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11"/>
  </p:notesMasterIdLst>
  <p:sldIdLst>
    <p:sldId id="263" r:id="rId5"/>
    <p:sldId id="257" r:id="rId6"/>
    <p:sldId id="264" r:id="rId7"/>
    <p:sldId id="265" r:id="rId8"/>
    <p:sldId id="261" r:id="rId9"/>
    <p:sldId id="266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4E291"/>
    <a:srgbClr val="FDD191"/>
    <a:srgbClr val="EF6363"/>
    <a:srgbClr val="96DCF8"/>
    <a:srgbClr val="98F2F6"/>
    <a:srgbClr val="C796F8"/>
    <a:srgbClr val="FFFF66"/>
    <a:srgbClr val="292929"/>
    <a:srgbClr val="FEE7C6"/>
    <a:srgbClr val="0A0A0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AF51E63-A689-4897-80B1-39849D4A4A47}" v="303" dt="2025-03-11T15:01:19.278"/>
    <p1510:client id="{FE31E0EC-1B08-4555-99F2-87E565D442C5}" v="8" dt="2025-03-12T13:18:43.303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365" autoAdjust="0"/>
    <p:restoredTop sz="65947" autoAdjust="0"/>
  </p:normalViewPr>
  <p:slideViewPr>
    <p:cSldViewPr snapToGrid="0">
      <p:cViewPr varScale="1">
        <p:scale>
          <a:sx n="71" d="100"/>
          <a:sy n="71" d="100"/>
        </p:scale>
        <p:origin x="2148" y="72"/>
      </p:cViewPr>
      <p:guideLst/>
    </p:cSldViewPr>
  </p:slideViewPr>
  <p:notesTextViewPr>
    <p:cViewPr>
      <p:scale>
        <a:sx n="125" d="100"/>
        <a:sy n="12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viewProps" Target="viewProp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tableStyles" Target="tableStyle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C48721-1B72-40CE-92A9-2827A18782B5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390932F-9E95-46ED-9E89-0E4BAD9E821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922799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90932F-9E95-46ED-9E89-0E4BAD9E8218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126373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The Challenge:</a:t>
            </a:r>
          </a:p>
          <a:p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/>
              <a:t>Socioeconomic Disadvantage:</a:t>
            </a:r>
          </a:p>
          <a:p>
            <a:pPr>
              <a:buFont typeface="Arial" panose="020B0604020202020204" pitchFamily="34" charset="0"/>
              <a:buChar char="•"/>
            </a:pPr>
            <a:endParaRPr lang="en-GB" dirty="0"/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Barnsley is ranked the </a:t>
            </a:r>
            <a:r>
              <a:rPr lang="en-GB" b="1" dirty="0"/>
              <a:t>39th most deprived area</a:t>
            </a:r>
            <a:r>
              <a:rPr lang="en-GB" dirty="0"/>
              <a:t> in England out of 326, a decline from 47th in 2010.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Approximately </a:t>
            </a:r>
            <a:r>
              <a:rPr lang="en-GB" b="1" dirty="0"/>
              <a:t>21.8% of areas within Barnsley</a:t>
            </a:r>
            <a:r>
              <a:rPr lang="en-GB" dirty="0"/>
              <a:t> are among the </a:t>
            </a:r>
            <a:r>
              <a:rPr lang="en-GB" b="1" dirty="0"/>
              <a:t>10% most deprived</a:t>
            </a:r>
            <a:r>
              <a:rPr lang="en-GB" dirty="0"/>
              <a:t> in England.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/>
              <a:t>Educational Attainment Gaps:</a:t>
            </a:r>
            <a:endParaRPr lang="en-GB" dirty="0"/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Students from disadvantaged backgrounds in regions like Barnsley often face challenges in achieving top GCSE grades, with disparities exacerbated by the COVID-19 pandemic.</a:t>
            </a:r>
          </a:p>
          <a:p>
            <a:endParaRPr lang="en-GB" b="1" dirty="0"/>
          </a:p>
          <a:p>
            <a:r>
              <a:rPr lang="en-GB" b="1" dirty="0"/>
              <a:t>The Shift:</a:t>
            </a: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/>
              <a:t>Economic Transition:</a:t>
            </a:r>
            <a:endParaRPr lang="en-GB" dirty="0"/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Historically a coal mining and heavy industry hub, Barnsley has undergone a significant economic shift.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As traditional industries declined, the local job market transitioned towards office-based, knowledge-driven, and skilled professions.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/>
              <a:t>Skills Demand:</a:t>
            </a:r>
            <a:endParaRPr lang="en-GB" dirty="0"/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The modern job market demands higher levels of education, digital literacy, and adaptable skillsets, placing greater pressure on colleges to equip students for these careers.</a:t>
            </a:r>
          </a:p>
          <a:p>
            <a:endParaRPr lang="en-GB" b="1" dirty="0"/>
          </a:p>
          <a:p>
            <a:r>
              <a:rPr lang="en-GB" b="1" dirty="0"/>
              <a:t>The Barnsley College Response:</a:t>
            </a: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/>
              <a:t>Innovative Pedagogies:</a:t>
            </a:r>
            <a:endParaRPr lang="en-GB" dirty="0"/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To address these challenges, Barnsley College is exploring innovative pedagogies, such as the </a:t>
            </a:r>
            <a:r>
              <a:rPr lang="en-GB" b="1" dirty="0"/>
              <a:t>Spotify methodology</a:t>
            </a:r>
            <a:r>
              <a:rPr lang="en-GB" dirty="0"/>
              <a:t>, which emphasizes metacognitive strategies to enhance student learning and engagement.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/>
              <a:t>Metacognitive Strategies:</a:t>
            </a:r>
            <a:endParaRPr lang="en-GB" dirty="0"/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These strategies encourage students to think about their own thinking, improving learning outcomes and fostering skills like problem-solving and adaptability. </a:t>
            </a:r>
          </a:p>
          <a:p>
            <a:endParaRPr lang="en-GB" b="1" dirty="0"/>
          </a:p>
          <a:p>
            <a:r>
              <a:rPr lang="en-GB" b="1" dirty="0"/>
              <a:t>The Goal:</a:t>
            </a: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Empower students with skills for tomorrow’s world, ensuring they are prepared for the evolving job market and can overcome socioeconomic challenges.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90932F-9E95-46ED-9E89-0E4BAD9E8218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576219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639782-B53B-5D4C-5176-F9640001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E3C518F-63B1-4961-0D58-6447A6E4359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E02F77F-35D5-6E21-9876-51768B679EB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Why use this model?</a:t>
            </a:r>
            <a:br>
              <a:rPr lang="en-GB" b="1" dirty="0"/>
            </a:br>
            <a:r>
              <a:rPr lang="en-GB" b="1" dirty="0"/>
              <a:t>Traditional group work often lacks structure, leaving some students doing everything while others coast.</a:t>
            </a:r>
            <a:br>
              <a:rPr lang="en-GB" b="1" dirty="0"/>
            </a:br>
            <a:r>
              <a:rPr lang="en-GB" b="1" dirty="0"/>
              <a:t>The Spotify Model solves this by defining clear roles and creating a structured yet flexible approach.</a:t>
            </a:r>
            <a:br>
              <a:rPr lang="en-GB" b="1" dirty="0"/>
            </a:br>
            <a:r>
              <a:rPr lang="en-GB" b="1" dirty="0"/>
              <a:t>This isn’t just about collaboration—it’s about mimicking real-world teamwork, where every student has a purpose.</a:t>
            </a:r>
            <a:br>
              <a:rPr lang="en-GB" b="1" dirty="0"/>
            </a:br>
            <a:br>
              <a:rPr lang="en-GB" b="1" dirty="0"/>
            </a:br>
            <a:r>
              <a:rPr lang="en-GB" b="1" dirty="0"/>
              <a:t>Step 1: Organize Students into Squads</a:t>
            </a:r>
          </a:p>
          <a:p>
            <a:endParaRPr lang="en-GB" b="1" dirty="0"/>
          </a:p>
          <a:p>
            <a:r>
              <a:rPr lang="en-GB" b="1" dirty="0"/>
              <a:t>Small, structured teams (3-6 students) work on a shared challenge.</a:t>
            </a:r>
          </a:p>
          <a:p>
            <a:r>
              <a:rPr lang="en-GB" b="1" dirty="0"/>
              <a:t>Squads are responsible for a specific aspect of the lesson—whether it’s coding a section of an app, analysing a historical source, or solving a problem.</a:t>
            </a:r>
          </a:p>
          <a:p>
            <a:r>
              <a:rPr lang="en-GB" b="1" dirty="0"/>
              <a:t>The key? Each Squad must produce something tangible—a solution, a report, a presentation, a prototype.</a:t>
            </a:r>
          </a:p>
          <a:p>
            <a:endParaRPr lang="en-GB" b="1" dirty="0"/>
          </a:p>
          <a:p>
            <a:r>
              <a:rPr lang="en-GB" b="1" dirty="0"/>
              <a:t>In a programming project, one Squad might work on frontend design, another on backend logic, and another on testing/debugging.</a:t>
            </a:r>
            <a:br>
              <a:rPr lang="en-GB" b="1" dirty="0"/>
            </a:br>
            <a:br>
              <a:rPr lang="en-GB" b="1" dirty="0"/>
            </a:br>
            <a:r>
              <a:rPr lang="en-GB" b="1" dirty="0"/>
              <a:t>Step 2: Create Tribes to Connect Squads</a:t>
            </a:r>
          </a:p>
          <a:p>
            <a:r>
              <a:rPr lang="en-GB" b="1" dirty="0"/>
              <a:t>Tribes bring together multiple Squads working towards a larger goal.</a:t>
            </a:r>
            <a:br>
              <a:rPr lang="en-GB" b="1" dirty="0"/>
            </a:br>
            <a:endParaRPr lang="en-GB" b="1" dirty="0"/>
          </a:p>
          <a:p>
            <a:r>
              <a:rPr lang="en-GB" b="1" dirty="0"/>
              <a:t>This encourages cross-team collaboration—Squads aren’t isolated; they need to communicate and align their work.</a:t>
            </a:r>
          </a:p>
          <a:p>
            <a:endParaRPr lang="en-GB" b="1" dirty="0"/>
          </a:p>
          <a:p>
            <a:r>
              <a:rPr lang="en-GB" b="1" dirty="0"/>
              <a:t>Example: In a history lesson, one Tribe might focus on World War II battles, with different Squads covering key events like D-Day, Stalingrad, or Pearl Harbor.</a:t>
            </a:r>
            <a:br>
              <a:rPr lang="en-GB" b="1" dirty="0"/>
            </a:br>
            <a:br>
              <a:rPr lang="en-GB" b="1" dirty="0"/>
            </a:br>
            <a:r>
              <a:rPr lang="en-GB" b="1" dirty="0"/>
              <a:t>Step 3: Use Chapters for Skill Development</a:t>
            </a:r>
          </a:p>
          <a:p>
            <a:r>
              <a:rPr lang="en-GB" b="1" dirty="0"/>
              <a:t>Chapters group students by specialist skills, providing focused development.</a:t>
            </a:r>
          </a:p>
          <a:p>
            <a:r>
              <a:rPr lang="en-GB" b="1" dirty="0"/>
              <a:t>This is where peer learning happens—students sharpen their expertise and then bring it back to their Squads.</a:t>
            </a:r>
          </a:p>
          <a:p>
            <a:endParaRPr lang="en-GB" b="1" dirty="0"/>
          </a:p>
          <a:p>
            <a:r>
              <a:rPr lang="en-GB" b="1" dirty="0"/>
              <a:t>Example: In a Science class focusing on local ecosystem health, a "Water Quality Testing Chapter" helps students across different Squads become proficient in field sampling and analysis.</a:t>
            </a:r>
          </a:p>
          <a:p>
            <a:endParaRPr lang="en-GB" b="1" dirty="0"/>
          </a:p>
          <a:p>
            <a:r>
              <a:rPr lang="en-GB" b="1" dirty="0"/>
              <a:t>Step 4: Establish Guilds for Passion-Driven Learning</a:t>
            </a:r>
          </a:p>
          <a:p>
            <a:r>
              <a:rPr lang="en-GB" b="1" dirty="0"/>
              <a:t>Guilds are student-led communities focused on shared interests.</a:t>
            </a:r>
          </a:p>
          <a:p>
            <a:r>
              <a:rPr lang="en-GB" b="1" dirty="0"/>
              <a:t>They are voluntary and cross-disciplinary, allowing students to explore beyond their set roles.</a:t>
            </a:r>
          </a:p>
          <a:p>
            <a:r>
              <a:rPr lang="en-GB" b="1" dirty="0"/>
              <a:t>This is where innovation happens—students exchange ideas, test new approaches, and push boundaries.</a:t>
            </a:r>
          </a:p>
          <a:p>
            <a:endParaRPr lang="en-GB" b="1" dirty="0"/>
          </a:p>
          <a:p>
            <a:r>
              <a:rPr lang="en-GB" b="1" dirty="0"/>
              <a:t>Example: In a Performing Arts course, a “Shakespeare Guild” allows students across different Squads to delve deeper into performance techniques, historical context, and creative adaptations of Shakespearean plays.</a:t>
            </a:r>
          </a:p>
          <a:p>
            <a:endParaRPr lang="en-GB" b="1" dirty="0"/>
          </a:p>
          <a:p>
            <a:r>
              <a:rPr lang="en-GB" b="1" dirty="0"/>
              <a:t>Step 5: Run Agile Learning Cycles (Iteration &amp; Reflection)</a:t>
            </a:r>
          </a:p>
          <a:p>
            <a:r>
              <a:rPr lang="en-GB" b="1" dirty="0"/>
              <a:t>Learning happens in sprints—short, focused cycles where students create something, test it, and improve.</a:t>
            </a:r>
          </a:p>
          <a:p>
            <a:r>
              <a:rPr lang="en-GB" b="1" dirty="0"/>
              <a:t>Regular stand-ups (quick check-ins) ensure accountability.</a:t>
            </a:r>
          </a:p>
          <a:p>
            <a:r>
              <a:rPr lang="en-GB" b="1" dirty="0"/>
              <a:t>Retrospectives (reflection sessions) help students evaluate what worked, what didn’t, and how to improve.</a:t>
            </a:r>
          </a:p>
          <a:p>
            <a:endParaRPr lang="en-GB" b="1" dirty="0"/>
          </a:p>
          <a:p>
            <a:r>
              <a:rPr lang="en-GB" b="1" dirty="0"/>
              <a:t>Example: In a Construction course, students in different Squads design a small building project. Every two weeks, they present their work, receive peer and industry feedback, and adjust their designs accordingly, simulating real-world iterative design cycles.</a:t>
            </a:r>
          </a:p>
          <a:p>
            <a:endParaRPr lang="en-GB" b="1" dirty="0"/>
          </a:p>
          <a:p>
            <a:r>
              <a:rPr lang="en-GB" b="1" dirty="0"/>
              <a:t>Why This Works: The Classroom Transformation</a:t>
            </a:r>
          </a:p>
          <a:p>
            <a:r>
              <a:rPr lang="en-GB" b="1" dirty="0"/>
              <a:t>✅ Students take ownership – they manage their workflow rather than waiting for teacher direction.</a:t>
            </a:r>
            <a:br>
              <a:rPr lang="en-GB" b="1" dirty="0"/>
            </a:br>
            <a:r>
              <a:rPr lang="en-GB" b="1" dirty="0"/>
              <a:t>✅ Real collaboration, not passive group work – everyone has a role that contributes to the final outcome.</a:t>
            </a:r>
            <a:br>
              <a:rPr lang="en-GB" b="1" dirty="0"/>
            </a:br>
            <a:r>
              <a:rPr lang="en-GB" b="1" dirty="0"/>
              <a:t>✅ Engagement increases – learning feels like a real-world team experience, not just another lesson.</a:t>
            </a:r>
            <a:br>
              <a:rPr lang="en-GB" b="1" dirty="0"/>
            </a:br>
            <a:r>
              <a:rPr lang="en-GB" b="1" dirty="0"/>
              <a:t>✅ More time for teachers to coach and guide instead of micromanaging group dynamics.</a:t>
            </a:r>
          </a:p>
          <a:p>
            <a:endParaRPr lang="en-GB" b="1" dirty="0"/>
          </a:p>
          <a:p>
            <a:r>
              <a:rPr lang="en-GB" b="1" dirty="0"/>
              <a:t>💡 Final Thought: This isn’t just a structure—it’s a mindset shift. By implementing the Spotify Model, we create self-sufficient learners, better problem-solvers, and future-ready professionals. 🚀</a:t>
            </a:r>
            <a:br>
              <a:rPr lang="en-GB" b="1" dirty="0"/>
            </a:br>
            <a:endParaRPr lang="en-GB" b="1" dirty="0"/>
          </a:p>
          <a:p>
            <a:br>
              <a:rPr lang="en-GB" b="1" dirty="0"/>
            </a:br>
            <a:br>
              <a:rPr lang="en-GB" b="1" dirty="0"/>
            </a:br>
            <a:endParaRPr lang="en-GB" b="1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BE4C12-E8FD-3AFE-060B-840C1C38C0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90932F-9E95-46ED-9E89-0E4BAD9E8218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229703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5F769B-4B12-B25E-75C7-B8B7313EA0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63B95CC-5F96-4B86-EFF6-25F21340E0D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18E217E-818B-CBA6-B9AF-E019B56FDB1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📌 The data speaks for itself—this approach works.</a:t>
            </a: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/>
              <a:t>Student Satisfaction Surveys show a clear increase</a:t>
            </a:r>
            <a:r>
              <a:rPr lang="en-GB" dirty="0"/>
              <a:t> since implementing this method. Students are more engaged, more motivated, and feel more ownership over their learning.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/>
              <a:t>Students have told us directly</a:t>
            </a:r>
            <a:r>
              <a:rPr lang="en-GB" dirty="0"/>
              <a:t> that they prefer this approach over traditional methods.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They enjoy </a:t>
            </a:r>
            <a:r>
              <a:rPr lang="en-GB" b="1" dirty="0"/>
              <a:t>collaborating in Squads, focusing on their strengths, and seeing their progress</a:t>
            </a:r>
            <a:r>
              <a:rPr lang="en-GB" dirty="0"/>
              <a:t> unfold in real-time.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/>
              <a:t>Assessment results have improved</a:t>
            </a:r>
            <a:r>
              <a:rPr lang="en-GB" dirty="0"/>
              <a:t>, especially in areas where students previously struggled.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This model helps them break down complex topics, seek help proactively, and reinforce knowledge through group work.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b="1" dirty="0"/>
              <a:t>Instant feedback transforms learning.</a:t>
            </a:r>
            <a:r>
              <a:rPr lang="en-GB" dirty="0"/>
              <a:t>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Students receive </a:t>
            </a:r>
            <a:r>
              <a:rPr lang="en-GB" b="1" dirty="0"/>
              <a:t>constant guidance</a:t>
            </a:r>
            <a:r>
              <a:rPr lang="en-GB" dirty="0"/>
              <a:t>—not just from me as their teacher, but from their </a:t>
            </a:r>
            <a:r>
              <a:rPr lang="en-GB" b="1" dirty="0"/>
              <a:t>Squads, Chapters, and Guilds</a:t>
            </a:r>
            <a:r>
              <a:rPr lang="en-GB" dirty="0"/>
              <a:t>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They always know </a:t>
            </a:r>
            <a:r>
              <a:rPr lang="en-GB" b="1" dirty="0"/>
              <a:t>where they stand, what they need to improve, and how to get there.</a:t>
            </a:r>
            <a:endParaRPr lang="en-GB" dirty="0"/>
          </a:p>
          <a:p>
            <a:r>
              <a:rPr lang="en-GB" dirty="0"/>
              <a:t>🔥 </a:t>
            </a:r>
            <a:r>
              <a:rPr lang="en-GB" b="1" dirty="0"/>
              <a:t>This isn’t just a ‘nice idea’—it’s producing measurable, positive change in student outcomes.</a:t>
            </a: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F5BF251-A137-7F97-5F55-44B662E75C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90932F-9E95-46ED-9E89-0E4BAD9E8218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01359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The Real Impact – What I’ve Seen Firsthand</a:t>
            </a:r>
          </a:p>
          <a:p>
            <a:endParaRPr lang="en-GB" b="1" dirty="0"/>
          </a:p>
          <a:p>
            <a:r>
              <a:rPr lang="en-GB" b="1" dirty="0"/>
              <a:t>📌 I have personally seen massive growth in my students using this model.</a:t>
            </a:r>
          </a:p>
          <a:p>
            <a:endParaRPr lang="en-GB" b="1" dirty="0"/>
          </a:p>
          <a:p>
            <a:r>
              <a:rPr lang="en-GB" b="1" dirty="0"/>
              <a:t>They are happier, more engaged, and actually enjoy learning. The Spotify Model removes frustration from group work—they know their role, they feel valued, and they are actively contributing.</a:t>
            </a:r>
          </a:p>
          <a:p>
            <a:r>
              <a:rPr lang="en-GB" b="1" dirty="0"/>
              <a:t>Motivation skyrockets because students are in control of their learning. They don’t wait for instructions—they collaborate, solve problems, and take initiative.</a:t>
            </a:r>
          </a:p>
          <a:p>
            <a:endParaRPr lang="en-GB" b="1" dirty="0"/>
          </a:p>
          <a:p>
            <a:r>
              <a:rPr lang="en-GB" b="1" dirty="0"/>
              <a:t>Students Reflect &amp; Grow More Effectively</a:t>
            </a:r>
          </a:p>
          <a:p>
            <a:r>
              <a:rPr lang="en-GB" b="1" dirty="0"/>
              <a:t>This isn’t just about working together; it’s about learning how to learn.</a:t>
            </a:r>
          </a:p>
          <a:p>
            <a:r>
              <a:rPr lang="en-GB" b="1" dirty="0"/>
              <a:t>The structured nature of Squads, Tribes, Chapters, and Guilds encourages students to reflect:</a:t>
            </a:r>
            <a:br>
              <a:rPr lang="en-GB" b="1" dirty="0"/>
            </a:br>
            <a:r>
              <a:rPr lang="en-GB" b="1" dirty="0"/>
              <a:t>✅ What did I do well?</a:t>
            </a:r>
            <a:br>
              <a:rPr lang="en-GB" b="1" dirty="0"/>
            </a:br>
            <a:r>
              <a:rPr lang="en-GB" b="1" dirty="0"/>
              <a:t>✅ What can I improve?</a:t>
            </a:r>
            <a:br>
              <a:rPr lang="en-GB" b="1" dirty="0"/>
            </a:br>
            <a:r>
              <a:rPr lang="en-GB" b="1" dirty="0"/>
              <a:t>✅ What do I need from my team?</a:t>
            </a:r>
          </a:p>
          <a:p>
            <a:r>
              <a:rPr lang="en-GB" b="1" dirty="0"/>
              <a:t>💡 Students are now able to articulate their learning journey. They’re not just doing tasks—they understand why they are learning and can discuss their progress confidently.</a:t>
            </a:r>
          </a:p>
          <a:p>
            <a:endParaRPr lang="en-GB" b="1" dirty="0"/>
          </a:p>
          <a:p>
            <a:r>
              <a:rPr lang="en-GB" b="1" dirty="0"/>
              <a:t>As a Teacher, This Frees Me to Focus on What Matters Most</a:t>
            </a:r>
          </a:p>
          <a:p>
            <a:r>
              <a:rPr lang="en-GB" b="1" dirty="0"/>
              <a:t>Traditional teaching often pulls me in a hundred different directions—explaining the same thing over and over, managing disengaged students, balancing different learning speeds.</a:t>
            </a:r>
          </a:p>
          <a:p>
            <a:r>
              <a:rPr lang="en-GB" b="1" dirty="0"/>
              <a:t>The Spotify Model removes that chaos because:</a:t>
            </a:r>
            <a:br>
              <a:rPr lang="en-GB" b="1" dirty="0"/>
            </a:br>
            <a:r>
              <a:rPr lang="en-GB" b="1" dirty="0"/>
              <a:t>✅ Squads self-manage – They check in with each other first.</a:t>
            </a:r>
            <a:br>
              <a:rPr lang="en-GB" b="1" dirty="0"/>
            </a:br>
            <a:r>
              <a:rPr lang="en-GB" b="1" dirty="0"/>
              <a:t>✅ Chapters support skill-building – Students develop expertise together.</a:t>
            </a:r>
            <a:br>
              <a:rPr lang="en-GB" b="1" dirty="0"/>
            </a:br>
            <a:r>
              <a:rPr lang="en-GB" b="1" dirty="0"/>
              <a:t>✅ Guilds encourage passion-driven learning – Students naturally push beyond the syllabus and bring new ideas into the classroom.</a:t>
            </a:r>
          </a:p>
          <a:p>
            <a:r>
              <a:rPr lang="en-GB" b="1" dirty="0"/>
              <a:t>🔥 What does this mean? I now have the space to personally support the students who truly need it. Instead of firefighting, I can provide deeper guidance and ensure real progression in knowledge and skills.</a:t>
            </a:r>
          </a:p>
          <a:p>
            <a:endParaRPr lang="en-GB" b="1" dirty="0"/>
          </a:p>
          <a:p>
            <a:r>
              <a:rPr lang="en-GB" b="1" dirty="0"/>
              <a:t>The Classroom Dynamic is Completely Different</a:t>
            </a:r>
          </a:p>
          <a:p>
            <a:r>
              <a:rPr lang="en-GB" b="1" dirty="0"/>
              <a:t>No more students sitting back while others do all the work.</a:t>
            </a:r>
          </a:p>
          <a:p>
            <a:r>
              <a:rPr lang="en-GB" b="1" dirty="0"/>
              <a:t>No more disengagement because they "don’t see the point."</a:t>
            </a:r>
          </a:p>
          <a:p>
            <a:r>
              <a:rPr lang="en-GB" b="1" dirty="0"/>
              <a:t>No more group work where strong students carry the weak ones.</a:t>
            </a:r>
          </a:p>
          <a:p>
            <a:r>
              <a:rPr lang="en-GB" b="1" dirty="0"/>
              <a:t>🚀 Instead, I see:</a:t>
            </a:r>
            <a:br>
              <a:rPr lang="en-GB" b="1" dirty="0"/>
            </a:br>
            <a:r>
              <a:rPr lang="en-GB" b="1" dirty="0"/>
              <a:t>✅ A room buzzing with energy—students actively solving problems, debating, creating.</a:t>
            </a:r>
            <a:br>
              <a:rPr lang="en-GB" b="1" dirty="0"/>
            </a:br>
            <a:r>
              <a:rPr lang="en-GB" b="1" dirty="0"/>
              <a:t>✅ A culture of self-improvement—students reflecting on their progress and pushing themselves further.</a:t>
            </a:r>
            <a:br>
              <a:rPr lang="en-GB" b="1" dirty="0"/>
            </a:br>
            <a:r>
              <a:rPr lang="en-GB" b="1" dirty="0"/>
              <a:t>✅ A shift from passive learning to a real-world, professional approach to education.</a:t>
            </a:r>
          </a:p>
          <a:p>
            <a:endParaRPr lang="en-GB" b="1" dirty="0"/>
          </a:p>
          <a:p>
            <a:r>
              <a:rPr lang="en-GB" b="1" dirty="0"/>
              <a:t>This model isn’t just effective—it’s game-changing.</a:t>
            </a:r>
          </a:p>
          <a:p>
            <a:r>
              <a:rPr lang="en-GB" b="1" dirty="0"/>
              <a:t>Students are happier.</a:t>
            </a:r>
          </a:p>
          <a:p>
            <a:r>
              <a:rPr lang="en-GB" b="1" dirty="0"/>
              <a:t>They take ownership.</a:t>
            </a:r>
          </a:p>
          <a:p>
            <a:r>
              <a:rPr lang="en-GB" b="1" dirty="0"/>
              <a:t>They see real progress.</a:t>
            </a:r>
          </a:p>
          <a:p>
            <a:r>
              <a:rPr lang="en-GB" b="1" dirty="0"/>
              <a:t>And as a teacher, I can finally support them in a way that truly makes a difference.</a:t>
            </a:r>
          </a:p>
          <a:p>
            <a:endParaRPr lang="en-GB" b="1" dirty="0"/>
          </a:p>
          <a:p>
            <a:endParaRPr lang="en-GB" b="1" dirty="0"/>
          </a:p>
          <a:p>
            <a:endParaRPr lang="en-GB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90932F-9E95-46ED-9E89-0E4BAD9E8218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13084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0453B3-21BA-71F1-004C-2BFA3D7409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E2B1C8F-DBBC-B679-0EF3-764359174CB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7011680-9E7B-A26F-C0A6-4FF9293F400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The Real Impact – What I’ve Seen Firsthand</a:t>
            </a:r>
          </a:p>
          <a:p>
            <a:endParaRPr lang="en-GB" b="1" dirty="0"/>
          </a:p>
          <a:p>
            <a:r>
              <a:rPr lang="en-GB" b="1" dirty="0"/>
              <a:t>📌 I have personally seen massive growth in my students using this model.</a:t>
            </a:r>
          </a:p>
          <a:p>
            <a:endParaRPr lang="en-GB" b="1" dirty="0"/>
          </a:p>
          <a:p>
            <a:r>
              <a:rPr lang="en-GB" b="1" dirty="0"/>
              <a:t>They are happier, more engaged, and actually enjoy learning. The Spotify Model removes frustration from group work—they know their role, they feel valued, and they are actively contributing.</a:t>
            </a:r>
          </a:p>
          <a:p>
            <a:r>
              <a:rPr lang="en-GB" b="1" dirty="0"/>
              <a:t>Motivation skyrockets because students are in control of their learning. They don’t wait for instructions—they collaborate, solve problems, and take initiative.</a:t>
            </a:r>
          </a:p>
          <a:p>
            <a:endParaRPr lang="en-GB" b="1" dirty="0"/>
          </a:p>
          <a:p>
            <a:r>
              <a:rPr lang="en-GB" b="1" dirty="0"/>
              <a:t>Students Reflect &amp; Grow More Effectively</a:t>
            </a:r>
          </a:p>
          <a:p>
            <a:r>
              <a:rPr lang="en-GB" b="1" dirty="0"/>
              <a:t>This isn’t just about working together; it’s about learning how to learn.</a:t>
            </a:r>
          </a:p>
          <a:p>
            <a:r>
              <a:rPr lang="en-GB" b="1" dirty="0"/>
              <a:t>The structured nature of Squads, Tribes, Chapters, and Guilds encourages students to reflect:</a:t>
            </a:r>
            <a:br>
              <a:rPr lang="en-GB" b="1" dirty="0"/>
            </a:br>
            <a:r>
              <a:rPr lang="en-GB" b="1" dirty="0"/>
              <a:t>✅ What did I do well?</a:t>
            </a:r>
            <a:br>
              <a:rPr lang="en-GB" b="1" dirty="0"/>
            </a:br>
            <a:r>
              <a:rPr lang="en-GB" b="1" dirty="0"/>
              <a:t>✅ What can I improve?</a:t>
            </a:r>
            <a:br>
              <a:rPr lang="en-GB" b="1" dirty="0"/>
            </a:br>
            <a:r>
              <a:rPr lang="en-GB" b="1" dirty="0"/>
              <a:t>✅ What do I need from my team?</a:t>
            </a:r>
          </a:p>
          <a:p>
            <a:r>
              <a:rPr lang="en-GB" b="1" dirty="0"/>
              <a:t>💡 Students are now able to articulate their learning journey. They’re not just doing tasks—they understand why they are learning and can discuss their progress confidently.</a:t>
            </a:r>
          </a:p>
          <a:p>
            <a:endParaRPr lang="en-GB" b="1" dirty="0"/>
          </a:p>
          <a:p>
            <a:r>
              <a:rPr lang="en-GB" b="1" dirty="0"/>
              <a:t>As a Teacher, This Frees Me to Focus on What Matters Most</a:t>
            </a:r>
          </a:p>
          <a:p>
            <a:r>
              <a:rPr lang="en-GB" b="1" dirty="0"/>
              <a:t>Traditional teaching often pulls me in a hundred different directions—explaining the same thing over and over, managing disengaged students, balancing different learning speeds.</a:t>
            </a:r>
          </a:p>
          <a:p>
            <a:r>
              <a:rPr lang="en-GB" b="1" dirty="0"/>
              <a:t>The Spotify Model removes that chaos because:</a:t>
            </a:r>
            <a:br>
              <a:rPr lang="en-GB" b="1" dirty="0"/>
            </a:br>
            <a:r>
              <a:rPr lang="en-GB" b="1" dirty="0"/>
              <a:t>✅ Squads self-manage – They check in with each other first.</a:t>
            </a:r>
            <a:br>
              <a:rPr lang="en-GB" b="1" dirty="0"/>
            </a:br>
            <a:r>
              <a:rPr lang="en-GB" b="1" dirty="0"/>
              <a:t>✅ Chapters support skill-building – Students develop expertise together.</a:t>
            </a:r>
            <a:br>
              <a:rPr lang="en-GB" b="1" dirty="0"/>
            </a:br>
            <a:r>
              <a:rPr lang="en-GB" b="1" dirty="0"/>
              <a:t>✅ Guilds encourage passion-driven learning – Students naturally push beyond the syllabus and bring new ideas into the classroom.</a:t>
            </a:r>
          </a:p>
          <a:p>
            <a:r>
              <a:rPr lang="en-GB" b="1" dirty="0"/>
              <a:t>🔥 What does this mean? I now have the space to personally support the students who truly need it. Instead of firefighting, I can provide deeper guidance and ensure real progression in knowledge and skills.</a:t>
            </a:r>
          </a:p>
          <a:p>
            <a:endParaRPr lang="en-GB" b="1" dirty="0"/>
          </a:p>
          <a:p>
            <a:r>
              <a:rPr lang="en-GB" b="1" dirty="0"/>
              <a:t>The Classroom Dynamic is Completely Different</a:t>
            </a:r>
          </a:p>
          <a:p>
            <a:r>
              <a:rPr lang="en-GB" b="1" dirty="0"/>
              <a:t>No more students sitting back while others do all the work.</a:t>
            </a:r>
          </a:p>
          <a:p>
            <a:r>
              <a:rPr lang="en-GB" b="1" dirty="0"/>
              <a:t>No more disengagement because they "don’t see the point."</a:t>
            </a:r>
          </a:p>
          <a:p>
            <a:r>
              <a:rPr lang="en-GB" b="1" dirty="0"/>
              <a:t>No more group work where strong students carry the weak ones.</a:t>
            </a:r>
          </a:p>
          <a:p>
            <a:r>
              <a:rPr lang="en-GB" b="1" dirty="0"/>
              <a:t>🚀 Instead, I see:</a:t>
            </a:r>
            <a:br>
              <a:rPr lang="en-GB" b="1" dirty="0"/>
            </a:br>
            <a:r>
              <a:rPr lang="en-GB" b="1" dirty="0"/>
              <a:t>✅ A room buzzing with energy—students actively solving problems, debating, creating.</a:t>
            </a:r>
            <a:br>
              <a:rPr lang="en-GB" b="1" dirty="0"/>
            </a:br>
            <a:r>
              <a:rPr lang="en-GB" b="1" dirty="0"/>
              <a:t>✅ A culture of self-improvement—students reflecting on their progress and pushing themselves further.</a:t>
            </a:r>
            <a:br>
              <a:rPr lang="en-GB" b="1" dirty="0"/>
            </a:br>
            <a:r>
              <a:rPr lang="en-GB" b="1" dirty="0"/>
              <a:t>✅ A shift from passive learning to a real-world, professional approach to education.</a:t>
            </a:r>
          </a:p>
          <a:p>
            <a:endParaRPr lang="en-GB" b="1" dirty="0"/>
          </a:p>
          <a:p>
            <a:r>
              <a:rPr lang="en-GB" b="1" dirty="0"/>
              <a:t>This model isn’t just effective—it’s game-changing.</a:t>
            </a:r>
          </a:p>
          <a:p>
            <a:r>
              <a:rPr lang="en-GB" b="1" dirty="0"/>
              <a:t>Students are happier.</a:t>
            </a:r>
          </a:p>
          <a:p>
            <a:r>
              <a:rPr lang="en-GB" b="1" dirty="0"/>
              <a:t>They take ownership.</a:t>
            </a:r>
          </a:p>
          <a:p>
            <a:r>
              <a:rPr lang="en-GB" b="1" dirty="0"/>
              <a:t>They see real progress.</a:t>
            </a:r>
          </a:p>
          <a:p>
            <a:r>
              <a:rPr lang="en-GB" b="1" dirty="0"/>
              <a:t>And as a teacher, I can finally support them in a way that truly makes a difference.</a:t>
            </a:r>
          </a:p>
          <a:p>
            <a:endParaRPr lang="en-GB" b="1" dirty="0"/>
          </a:p>
          <a:p>
            <a:endParaRPr lang="en-GB" b="1" dirty="0"/>
          </a:p>
          <a:p>
            <a:endParaRPr lang="en-GB" b="1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724027-14DC-435A-7E23-E482AA2E75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90932F-9E95-46ED-9E89-0E4BAD9E8218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191195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026E67-07CE-2FA7-D9CC-30A2D756E49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363347F-BDAF-2543-BC73-C1F5BCE6003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04309C-7E9D-0D0D-6C5D-C01F89F8EB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DED3A2-C859-B66D-71A0-E32E583E4A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7BAEC4-C849-C3B7-29D4-41C26E4E49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494877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BA8BF8-40DC-0C54-CF09-9CD7EAD8F4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F4E4BBE-B651-5113-3658-18B20190393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B3F173-76A3-81DB-0E3E-5EF95F9B15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FEAE314-D1E8-939B-8A9C-DB741C4C49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97AD008-08DF-B53D-DB65-ACE26497ED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0627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CAD4518-8432-57CA-5373-D47EB656852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54115B5-4AA2-7AAB-DC94-5CE0E6ACE05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C20001-F5C3-8471-34C2-9BD6332BED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3D5A732-3FF6-FAFE-6D90-222CF79E06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23CD1B-698C-D47A-ACDB-007683F5D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525152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FBD6448-628B-B31E-0C9F-36E63FB21F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54EC2E8-53AE-43A2-C97E-333AC85CF27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3BB1451-D831-969B-EA9A-147160051B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8A250E-89BE-2886-A277-C29D63B80A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C9D584A-E9E7-D162-2461-F4C7EEF67F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9981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E6A253-9B2F-FC52-A978-E7BABC1F01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CD2B696-3024-23D7-17BE-7E8DA62DEF1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270A99A-C5F0-C62A-3313-C7B3D16B5B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FA1B6BA-A0A9-B5AC-0872-21D207F098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8CAE91-FC24-59C7-EB5B-E1000A5D38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51498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70095B-59E5-B96C-AD0E-E731FA6AF9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F9E08F-1D65-68A9-B982-C16900AEA7A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ED8AC3A-9003-AFAA-774E-0CFB1C31814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1265659-E764-A7AF-E2D4-9926014C35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9938019-1B5B-1459-BC33-588AE8AE00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23CD382-CC4C-4477-7B9B-9E93DB4413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008041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BD8561-09CB-7B9B-BECA-42D5E00305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71504F9-C69A-816D-3F01-D99AA67869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10DFA03-4EDB-AB23-C0AB-2C43415872F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2897690-27FF-517A-77F6-6486DF24225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D9F5F87-E97F-CC7C-7A6E-DB2DDEFF6A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0554B33-1316-D048-B682-D8B410E993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6C318B1-CADE-892B-6A99-C7AC84E306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4F78F2C-FEC3-82A3-D026-A558E3B868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734447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E469EA-C2C3-BD01-9321-6554D4ACEE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5C6AF6E-E8F4-C433-99BC-DC22FBAC2B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F8AA9F1-473D-BD02-EBA6-0F00D16545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2F45490-0F0B-CDAF-A486-E01350677A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601580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7542B1D-1DA7-1C97-BA7A-D63838CA51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AFAA2B1-B38B-27B1-6D89-4E66121265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29BCED1-BEC3-87F2-7D03-5279B186D4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793466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3C4DA1-4AF5-3954-CCF6-462C74C146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80937F-8C75-9A1C-7F2C-9E2794E0DFB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342CCBB-5A7F-0BA5-5C93-E725393538D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06F1BCF-C6AA-0ABF-5821-24FB149768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395DAA2-B963-3E48-78CB-50919AA176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F78C9AD-5821-B63D-88F4-51B165918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862930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E104EC-B551-E0E4-246C-331BED2C7B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1111245-ABE6-24C4-F702-4B809F88641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A5555BE-1009-8C69-9E0B-67FA21C5FE4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FA23159-7D3D-58A6-DCC1-FBB52688ED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9CAFB0E-7459-802C-8041-E5BBD12537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EAA6F51-AD62-7614-FD98-99D10ACE54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597280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6FDAC14-C072-808C-1C52-275B5A238E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FE64C99-90AC-0EDF-36CB-A5C97C768E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F7ABC9-B702-152C-121C-3A2776CCB53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9C9404EE-9C60-49C1-AF2F-BBFBC97B726D}" type="datetimeFigureOut">
              <a:rPr lang="en-GB" smtClean="0"/>
              <a:t>13/03/2025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2722334-D368-BE8B-8B81-840A662CF5E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6B7081-C914-6348-C06F-D97E3400418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95ADE22C-110C-4C2C-9008-F4D1F91A97D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111211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8F5B3BE-82AC-3507-01CF-C221D186B575}"/>
              </a:ext>
            </a:extLst>
          </p:cNvPr>
          <p:cNvSpPr/>
          <p:nvPr/>
        </p:nvSpPr>
        <p:spPr>
          <a:xfrm>
            <a:off x="185057" y="4245429"/>
            <a:ext cx="11821885" cy="206393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r>
              <a:rPr lang="en-GB" sz="3600" dirty="0">
                <a:solidFill>
                  <a:schemeClr val="tx1"/>
                </a:solidFill>
                <a:latin typeface="Daytona" panose="020B0604030500040204" pitchFamily="34" charset="0"/>
              </a:rPr>
              <a:t>Oran Kenyon &amp; Tony Loftus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EE2BDFF-1F57-136D-91B0-75D095CDC85B}"/>
              </a:ext>
            </a:extLst>
          </p:cNvPr>
          <p:cNvSpPr/>
          <p:nvPr/>
        </p:nvSpPr>
        <p:spPr>
          <a:xfrm>
            <a:off x="185057" y="169817"/>
            <a:ext cx="11821885" cy="407561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r>
              <a:rPr lang="en-GB" sz="7200" dirty="0">
                <a:solidFill>
                  <a:schemeClr val="tx1"/>
                </a:solidFill>
                <a:latin typeface="Daytona" panose="020F0502020204030204" pitchFamily="34" charset="0"/>
              </a:rPr>
              <a:t>The Huddle and the Scrum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28D5BF9-5A1A-9973-6BCA-D6BD12E3DE27}"/>
              </a:ext>
            </a:extLst>
          </p:cNvPr>
          <p:cNvSpPr/>
          <p:nvPr/>
        </p:nvSpPr>
        <p:spPr>
          <a:xfrm>
            <a:off x="185057" y="6309359"/>
            <a:ext cx="5910944" cy="40494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DEBA9BF-73CA-6A15-AAFB-3908D65F2B17}"/>
              </a:ext>
            </a:extLst>
          </p:cNvPr>
          <p:cNvSpPr/>
          <p:nvPr/>
        </p:nvSpPr>
        <p:spPr>
          <a:xfrm>
            <a:off x="6095999" y="6309359"/>
            <a:ext cx="5910944" cy="40494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BA45A07-4F0D-1C34-5776-3A6F0D9C0F82}"/>
              </a:ext>
            </a:extLst>
          </p:cNvPr>
          <p:cNvSpPr txBox="1"/>
          <p:nvPr/>
        </p:nvSpPr>
        <p:spPr>
          <a:xfrm>
            <a:off x="13670220" y="-2270156"/>
            <a:ext cx="4320000" cy="1944000"/>
          </a:xfrm>
          <a:prstGeom prst="rect">
            <a:avLst/>
          </a:prstGeom>
          <a:solidFill>
            <a:srgbClr val="96DCF8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⚙️ </a:t>
            </a:r>
            <a:r>
              <a:rPr lang="en-GB" b="1" dirty="0">
                <a:latin typeface="Daytona" panose="020B0604030500040204" pitchFamily="34" charset="0"/>
              </a:rPr>
              <a:t>The Shift:</a:t>
            </a:r>
            <a:endParaRPr lang="en-GB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Once powered by </a:t>
            </a:r>
            <a:r>
              <a:rPr lang="en-GB" sz="1400" b="1" dirty="0">
                <a:latin typeface="Daytona" panose="020B0604030500040204" pitchFamily="34" charset="0"/>
              </a:rPr>
              <a:t>coal &amp; heavy industry</a:t>
            </a:r>
            <a:r>
              <a:rPr lang="en-GB" sz="1400" dirty="0">
                <a:latin typeface="Daytona" panose="020B0604030500040204" pitchFamily="34" charset="0"/>
              </a:rPr>
              <a:t>, Barnsley’s economy now demands </a:t>
            </a:r>
            <a:r>
              <a:rPr lang="en-GB" sz="1400" b="1" dirty="0">
                <a:latin typeface="Daytona" panose="020B0604030500040204" pitchFamily="34" charset="0"/>
              </a:rPr>
              <a:t>digital literacy &amp; high-level skills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  <a:br>
              <a:rPr lang="en-GB" sz="1400" dirty="0">
                <a:latin typeface="Daytona" panose="020B0604030500040204" pitchFamily="34" charset="0"/>
              </a:rPr>
            </a:br>
            <a:endParaRPr lang="en-GB" sz="1400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The job market is shifting—students need </a:t>
            </a:r>
            <a:r>
              <a:rPr lang="en-GB" sz="1400" b="1" dirty="0">
                <a:latin typeface="Daytona" panose="020B0604030500040204" pitchFamily="34" charset="0"/>
              </a:rPr>
              <a:t>more than just qualifications</a:t>
            </a:r>
            <a:r>
              <a:rPr lang="en-GB" sz="1400" dirty="0">
                <a:latin typeface="Daytona" panose="020B0604030500040204" pitchFamily="34" charset="0"/>
              </a:rPr>
              <a:t>; they need </a:t>
            </a:r>
            <a:r>
              <a:rPr lang="en-GB" sz="1400" b="1" dirty="0">
                <a:latin typeface="Daytona" panose="020B0604030500040204" pitchFamily="34" charset="0"/>
              </a:rPr>
              <a:t>adaptability &amp; resilience</a:t>
            </a:r>
            <a:r>
              <a:rPr lang="en-GB" dirty="0">
                <a:latin typeface="Daytona" panose="020B0604030500040204" pitchFamily="34" charset="0"/>
              </a:rPr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AF105D-BD6E-42AD-ADE2-734FAE2937CE}"/>
              </a:ext>
            </a:extLst>
          </p:cNvPr>
          <p:cNvSpPr txBox="1"/>
          <p:nvPr/>
        </p:nvSpPr>
        <p:spPr>
          <a:xfrm>
            <a:off x="13597884" y="5760656"/>
            <a:ext cx="4320000" cy="1661993"/>
          </a:xfrm>
          <a:prstGeom prst="rect">
            <a:avLst/>
          </a:prstGeom>
          <a:solidFill>
            <a:srgbClr val="C796F8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🚀 </a:t>
            </a:r>
            <a:r>
              <a:rPr lang="en-GB" b="1" dirty="0">
                <a:latin typeface="Daytona" panose="020B0604030500040204" pitchFamily="34" charset="0"/>
              </a:rPr>
              <a:t>The Barnsley College Response:</a:t>
            </a:r>
            <a:endParaRPr lang="en-GB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Embedding </a:t>
            </a:r>
            <a:r>
              <a:rPr lang="en-GB" sz="1400" b="1" dirty="0">
                <a:latin typeface="Daytona" panose="020B0604030500040204" pitchFamily="34" charset="0"/>
              </a:rPr>
              <a:t>metacognition</a:t>
            </a:r>
            <a:r>
              <a:rPr lang="en-GB" sz="1400" dirty="0">
                <a:latin typeface="Daytona" panose="020B0604030500040204" pitchFamily="34" charset="0"/>
              </a:rPr>
              <a:t> &amp; </a:t>
            </a:r>
            <a:r>
              <a:rPr lang="en-GB" sz="1400" b="1" dirty="0">
                <a:latin typeface="Daytona" panose="020B0604030500040204" pitchFamily="34" charset="0"/>
              </a:rPr>
              <a:t>agile methodologies</a:t>
            </a:r>
            <a:r>
              <a:rPr lang="en-GB" sz="1400" dirty="0">
                <a:latin typeface="Daytona" panose="020B0604030500040204" pitchFamily="34" charset="0"/>
              </a:rPr>
              <a:t> to future-proof learners.</a:t>
            </a:r>
          </a:p>
          <a:p>
            <a:br>
              <a:rPr lang="en-GB" sz="1400" b="1" dirty="0">
                <a:latin typeface="Daytona" panose="020B0604030500040204" pitchFamily="34" charset="0"/>
              </a:rPr>
            </a:br>
            <a:r>
              <a:rPr lang="en-GB" sz="1400" b="1" dirty="0">
                <a:latin typeface="Daytona" panose="020B0604030500040204" pitchFamily="34" charset="0"/>
              </a:rPr>
              <a:t>Innovative pedagogy</a:t>
            </a:r>
            <a:r>
              <a:rPr lang="en-GB" sz="1400" dirty="0">
                <a:latin typeface="Daytona" panose="020B0604030500040204" pitchFamily="34" charset="0"/>
              </a:rPr>
              <a:t>—using the </a:t>
            </a:r>
            <a:r>
              <a:rPr lang="en-GB" sz="1400" b="1" dirty="0">
                <a:latin typeface="Daytona" panose="020B0604030500040204" pitchFamily="34" charset="0"/>
              </a:rPr>
              <a:t>Spotify Model</a:t>
            </a:r>
            <a:r>
              <a:rPr lang="en-GB" sz="1400" dirty="0">
                <a:latin typeface="Daytona" panose="020B0604030500040204" pitchFamily="34" charset="0"/>
              </a:rPr>
              <a:t> to </a:t>
            </a:r>
            <a:r>
              <a:rPr lang="en-GB" sz="1400" b="1" dirty="0">
                <a:latin typeface="Daytona" panose="020B0604030500040204" pitchFamily="34" charset="0"/>
              </a:rPr>
              <a:t>boost engagement, problem-solving &amp; learning ownership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85139CF6-EC59-8E57-49CD-016BBE942538}"/>
              </a:ext>
            </a:extLst>
          </p:cNvPr>
          <p:cNvGrpSpPr/>
          <p:nvPr/>
        </p:nvGrpSpPr>
        <p:grpSpPr>
          <a:xfrm>
            <a:off x="-6462290" y="1013375"/>
            <a:ext cx="5708225" cy="4482906"/>
            <a:chOff x="248436" y="1098209"/>
            <a:chExt cx="5708225" cy="4482906"/>
          </a:xfrm>
        </p:grpSpPr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DBCD939D-2EEA-EB5E-EA32-1777829746C0}"/>
                </a:ext>
              </a:extLst>
            </p:cNvPr>
            <p:cNvSpPr/>
            <p:nvPr/>
          </p:nvSpPr>
          <p:spPr>
            <a:xfrm>
              <a:off x="2317465" y="4482085"/>
              <a:ext cx="527381" cy="259687"/>
            </a:xfrm>
            <a:custGeom>
              <a:avLst/>
              <a:gdLst>
                <a:gd name="connsiteX0" fmla="*/ 479278 w 527381"/>
                <a:gd name="connsiteY0" fmla="*/ 101925 h 259687"/>
                <a:gd name="connsiteX1" fmla="*/ 481624 w 527381"/>
                <a:gd name="connsiteY1" fmla="*/ 102200 h 259687"/>
                <a:gd name="connsiteX2" fmla="*/ 482646 w 527381"/>
                <a:gd name="connsiteY2" fmla="*/ 105566 h 259687"/>
                <a:gd name="connsiteX3" fmla="*/ 481873 w 527381"/>
                <a:gd name="connsiteY3" fmla="*/ 114396 h 259687"/>
                <a:gd name="connsiteX4" fmla="*/ 484468 w 527381"/>
                <a:gd name="connsiteY4" fmla="*/ 115693 h 259687"/>
                <a:gd name="connsiteX5" fmla="*/ 487836 w 527381"/>
                <a:gd name="connsiteY5" fmla="*/ 121404 h 259687"/>
                <a:gd name="connsiteX6" fmla="*/ 486040 w 527381"/>
                <a:gd name="connsiteY6" fmla="*/ 124796 h 259687"/>
                <a:gd name="connsiteX7" fmla="*/ 487836 w 527381"/>
                <a:gd name="connsiteY7" fmla="*/ 126343 h 259687"/>
                <a:gd name="connsiteX8" fmla="*/ 489658 w 527381"/>
                <a:gd name="connsiteY8" fmla="*/ 131530 h 259687"/>
                <a:gd name="connsiteX9" fmla="*/ 492253 w 527381"/>
                <a:gd name="connsiteY9" fmla="*/ 135172 h 259687"/>
                <a:gd name="connsiteX10" fmla="*/ 493824 w 527381"/>
                <a:gd name="connsiteY10" fmla="*/ 139586 h 259687"/>
                <a:gd name="connsiteX11" fmla="*/ 500835 w 527381"/>
                <a:gd name="connsiteY11" fmla="*/ 150760 h 259687"/>
                <a:gd name="connsiteX12" fmla="*/ 501609 w 527381"/>
                <a:gd name="connsiteY12" fmla="*/ 153603 h 259687"/>
                <a:gd name="connsiteX13" fmla="*/ 503705 w 527381"/>
                <a:gd name="connsiteY13" fmla="*/ 155948 h 259687"/>
                <a:gd name="connsiteX14" fmla="*/ 503954 w 527381"/>
                <a:gd name="connsiteY14" fmla="*/ 158018 h 259687"/>
                <a:gd name="connsiteX15" fmla="*/ 506824 w 527381"/>
                <a:gd name="connsiteY15" fmla="*/ 161659 h 259687"/>
                <a:gd name="connsiteX16" fmla="*/ 508894 w 527381"/>
                <a:gd name="connsiteY16" fmla="*/ 165824 h 259687"/>
                <a:gd name="connsiteX17" fmla="*/ 514358 w 527381"/>
                <a:gd name="connsiteY17" fmla="*/ 171536 h 259687"/>
                <a:gd name="connsiteX18" fmla="*/ 515132 w 527381"/>
                <a:gd name="connsiteY18" fmla="*/ 174379 h 259687"/>
                <a:gd name="connsiteX19" fmla="*/ 516430 w 527381"/>
                <a:gd name="connsiteY19" fmla="*/ 176474 h 259687"/>
                <a:gd name="connsiteX20" fmla="*/ 517727 w 527381"/>
                <a:gd name="connsiteY20" fmla="*/ 186326 h 259687"/>
                <a:gd name="connsiteX21" fmla="*/ 519274 w 527381"/>
                <a:gd name="connsiteY21" fmla="*/ 187897 h 259687"/>
                <a:gd name="connsiteX22" fmla="*/ 516679 w 527381"/>
                <a:gd name="connsiteY22" fmla="*/ 189194 h 259687"/>
                <a:gd name="connsiteX23" fmla="*/ 517727 w 527381"/>
                <a:gd name="connsiteY23" fmla="*/ 195429 h 259687"/>
                <a:gd name="connsiteX24" fmla="*/ 515382 w 527381"/>
                <a:gd name="connsiteY24" fmla="*/ 201665 h 259687"/>
                <a:gd name="connsiteX25" fmla="*/ 510716 w 527381"/>
                <a:gd name="connsiteY25" fmla="*/ 206329 h 259687"/>
                <a:gd name="connsiteX26" fmla="*/ 506299 w 527381"/>
                <a:gd name="connsiteY26" fmla="*/ 213611 h 259687"/>
                <a:gd name="connsiteX27" fmla="*/ 506549 w 527381"/>
                <a:gd name="connsiteY27" fmla="*/ 216729 h 259687"/>
                <a:gd name="connsiteX28" fmla="*/ 505526 w 527381"/>
                <a:gd name="connsiteY28" fmla="*/ 218550 h 259687"/>
                <a:gd name="connsiteX29" fmla="*/ 508620 w 527381"/>
                <a:gd name="connsiteY29" fmla="*/ 225284 h 259687"/>
                <a:gd name="connsiteX30" fmla="*/ 512013 w 527381"/>
                <a:gd name="connsiteY30" fmla="*/ 228925 h 259687"/>
                <a:gd name="connsiteX31" fmla="*/ 516679 w 527381"/>
                <a:gd name="connsiteY31" fmla="*/ 229449 h 259687"/>
                <a:gd name="connsiteX32" fmla="*/ 522917 w 527381"/>
                <a:gd name="connsiteY32" fmla="*/ 232816 h 259687"/>
                <a:gd name="connsiteX33" fmla="*/ 524987 w 527381"/>
                <a:gd name="connsiteY33" fmla="*/ 237754 h 259687"/>
                <a:gd name="connsiteX34" fmla="*/ 525262 w 527381"/>
                <a:gd name="connsiteY34" fmla="*/ 242419 h 259687"/>
                <a:gd name="connsiteX35" fmla="*/ 521096 w 527381"/>
                <a:gd name="connsiteY35" fmla="*/ 245810 h 259687"/>
                <a:gd name="connsiteX36" fmla="*/ 518501 w 527381"/>
                <a:gd name="connsiteY36" fmla="*/ 248928 h 259687"/>
                <a:gd name="connsiteX37" fmla="*/ 518775 w 527381"/>
                <a:gd name="connsiteY37" fmla="*/ 253842 h 259687"/>
                <a:gd name="connsiteX38" fmla="*/ 512787 w 527381"/>
                <a:gd name="connsiteY38" fmla="*/ 250748 h 259687"/>
                <a:gd name="connsiteX39" fmla="*/ 509668 w 527381"/>
                <a:gd name="connsiteY39" fmla="*/ 247107 h 259687"/>
                <a:gd name="connsiteX40" fmla="*/ 508121 w 527381"/>
                <a:gd name="connsiteY40" fmla="*/ 244239 h 259687"/>
                <a:gd name="connsiteX41" fmla="*/ 504478 w 527381"/>
                <a:gd name="connsiteY41" fmla="*/ 240348 h 259687"/>
                <a:gd name="connsiteX42" fmla="*/ 497467 w 527381"/>
                <a:gd name="connsiteY42" fmla="*/ 235410 h 259687"/>
                <a:gd name="connsiteX43" fmla="*/ 495895 w 527381"/>
                <a:gd name="connsiteY43" fmla="*/ 236208 h 259687"/>
                <a:gd name="connsiteX44" fmla="*/ 484992 w 527381"/>
                <a:gd name="connsiteY44" fmla="*/ 245037 h 259687"/>
                <a:gd name="connsiteX45" fmla="*/ 482397 w 527381"/>
                <a:gd name="connsiteY45" fmla="*/ 243990 h 259687"/>
                <a:gd name="connsiteX46" fmla="*/ 475885 w 527381"/>
                <a:gd name="connsiteY46" fmla="*/ 238278 h 259687"/>
                <a:gd name="connsiteX47" fmla="*/ 471743 w 527381"/>
                <a:gd name="connsiteY47" fmla="*/ 228676 h 259687"/>
                <a:gd name="connsiteX48" fmla="*/ 465755 w 527381"/>
                <a:gd name="connsiteY48" fmla="*/ 221144 h 259687"/>
                <a:gd name="connsiteX49" fmla="*/ 462911 w 527381"/>
                <a:gd name="connsiteY49" fmla="*/ 212314 h 259687"/>
                <a:gd name="connsiteX50" fmla="*/ 455625 w 527381"/>
                <a:gd name="connsiteY50" fmla="*/ 205556 h 259687"/>
                <a:gd name="connsiteX51" fmla="*/ 450435 w 527381"/>
                <a:gd name="connsiteY51" fmla="*/ 195953 h 259687"/>
                <a:gd name="connsiteX52" fmla="*/ 448364 w 527381"/>
                <a:gd name="connsiteY52" fmla="*/ 194132 h 259687"/>
                <a:gd name="connsiteX53" fmla="*/ 445769 w 527381"/>
                <a:gd name="connsiteY53" fmla="*/ 192835 h 259687"/>
                <a:gd name="connsiteX54" fmla="*/ 439532 w 527381"/>
                <a:gd name="connsiteY54" fmla="*/ 185802 h 259687"/>
                <a:gd name="connsiteX55" fmla="*/ 439008 w 527381"/>
                <a:gd name="connsiteY55" fmla="*/ 184007 h 259687"/>
                <a:gd name="connsiteX56" fmla="*/ 439257 w 527381"/>
                <a:gd name="connsiteY56" fmla="*/ 178295 h 259687"/>
                <a:gd name="connsiteX57" fmla="*/ 438210 w 527381"/>
                <a:gd name="connsiteY57" fmla="*/ 173606 h 259687"/>
                <a:gd name="connsiteX58" fmla="*/ 436662 w 527381"/>
                <a:gd name="connsiteY58" fmla="*/ 175676 h 259687"/>
                <a:gd name="connsiteX59" fmla="*/ 433793 w 527381"/>
                <a:gd name="connsiteY59" fmla="*/ 176973 h 259687"/>
                <a:gd name="connsiteX60" fmla="*/ 428080 w 527381"/>
                <a:gd name="connsiteY60" fmla="*/ 181138 h 259687"/>
                <a:gd name="connsiteX61" fmla="*/ 428080 w 527381"/>
                <a:gd name="connsiteY61" fmla="*/ 182959 h 259687"/>
                <a:gd name="connsiteX62" fmla="*/ 425485 w 527381"/>
                <a:gd name="connsiteY62" fmla="*/ 185029 h 259687"/>
                <a:gd name="connsiteX63" fmla="*/ 421068 w 527381"/>
                <a:gd name="connsiteY63" fmla="*/ 187623 h 259687"/>
                <a:gd name="connsiteX64" fmla="*/ 421867 w 527381"/>
                <a:gd name="connsiteY64" fmla="*/ 190741 h 259687"/>
                <a:gd name="connsiteX65" fmla="*/ 423663 w 527381"/>
                <a:gd name="connsiteY65" fmla="*/ 193858 h 259687"/>
                <a:gd name="connsiteX66" fmla="*/ 424986 w 527381"/>
                <a:gd name="connsiteY66" fmla="*/ 194382 h 259687"/>
                <a:gd name="connsiteX67" fmla="*/ 424462 w 527381"/>
                <a:gd name="connsiteY67" fmla="*/ 202163 h 259687"/>
                <a:gd name="connsiteX68" fmla="*/ 423164 w 527381"/>
                <a:gd name="connsiteY68" fmla="*/ 203984 h 259687"/>
                <a:gd name="connsiteX69" fmla="*/ 421068 w 527381"/>
                <a:gd name="connsiteY69" fmla="*/ 203984 h 259687"/>
                <a:gd name="connsiteX70" fmla="*/ 415355 w 527381"/>
                <a:gd name="connsiteY70" fmla="*/ 199844 h 259687"/>
                <a:gd name="connsiteX71" fmla="*/ 409916 w 527381"/>
                <a:gd name="connsiteY71" fmla="*/ 191015 h 259687"/>
                <a:gd name="connsiteX72" fmla="*/ 407046 w 527381"/>
                <a:gd name="connsiteY72" fmla="*/ 189444 h 259687"/>
                <a:gd name="connsiteX73" fmla="*/ 403678 w 527381"/>
                <a:gd name="connsiteY73" fmla="*/ 189194 h 259687"/>
                <a:gd name="connsiteX74" fmla="*/ 400809 w 527381"/>
                <a:gd name="connsiteY74" fmla="*/ 190491 h 259687"/>
                <a:gd name="connsiteX75" fmla="*/ 396392 w 527381"/>
                <a:gd name="connsiteY75" fmla="*/ 190741 h 259687"/>
                <a:gd name="connsiteX76" fmla="*/ 392774 w 527381"/>
                <a:gd name="connsiteY76" fmla="*/ 192561 h 259687"/>
                <a:gd name="connsiteX77" fmla="*/ 389655 w 527381"/>
                <a:gd name="connsiteY77" fmla="*/ 192312 h 259687"/>
                <a:gd name="connsiteX78" fmla="*/ 388857 w 527381"/>
                <a:gd name="connsiteY78" fmla="*/ 194382 h 259687"/>
                <a:gd name="connsiteX79" fmla="*/ 381322 w 527381"/>
                <a:gd name="connsiteY79" fmla="*/ 197500 h 259687"/>
                <a:gd name="connsiteX80" fmla="*/ 379251 w 527381"/>
                <a:gd name="connsiteY80" fmla="*/ 194382 h 259687"/>
                <a:gd name="connsiteX81" fmla="*/ 376382 w 527381"/>
                <a:gd name="connsiteY81" fmla="*/ 192312 h 259687"/>
                <a:gd name="connsiteX82" fmla="*/ 360039 w 527381"/>
                <a:gd name="connsiteY82" fmla="*/ 187099 h 259687"/>
                <a:gd name="connsiteX83" fmla="*/ 356920 w 527381"/>
                <a:gd name="connsiteY83" fmla="*/ 187373 h 259687"/>
                <a:gd name="connsiteX84" fmla="*/ 355348 w 527381"/>
                <a:gd name="connsiteY84" fmla="*/ 188670 h 259687"/>
                <a:gd name="connsiteX85" fmla="*/ 355873 w 527381"/>
                <a:gd name="connsiteY85" fmla="*/ 192561 h 259687"/>
                <a:gd name="connsiteX86" fmla="*/ 353527 w 527381"/>
                <a:gd name="connsiteY86" fmla="*/ 194906 h 259687"/>
                <a:gd name="connsiteX87" fmla="*/ 353278 w 527381"/>
                <a:gd name="connsiteY87" fmla="*/ 197500 h 259687"/>
                <a:gd name="connsiteX88" fmla="*/ 348338 w 527381"/>
                <a:gd name="connsiteY88" fmla="*/ 201391 h 259687"/>
                <a:gd name="connsiteX89" fmla="*/ 339230 w 527381"/>
                <a:gd name="connsiteY89" fmla="*/ 200866 h 259687"/>
                <a:gd name="connsiteX90" fmla="*/ 337933 w 527381"/>
                <a:gd name="connsiteY90" fmla="*/ 202163 h 259687"/>
                <a:gd name="connsiteX91" fmla="*/ 334041 w 527381"/>
                <a:gd name="connsiteY91" fmla="*/ 201665 h 259687"/>
                <a:gd name="connsiteX92" fmla="*/ 332993 w 527381"/>
                <a:gd name="connsiteY92" fmla="*/ 202688 h 259687"/>
                <a:gd name="connsiteX93" fmla="*/ 330672 w 527381"/>
                <a:gd name="connsiteY93" fmla="*/ 199320 h 259687"/>
                <a:gd name="connsiteX94" fmla="*/ 329100 w 527381"/>
                <a:gd name="connsiteY94" fmla="*/ 200368 h 259687"/>
                <a:gd name="connsiteX95" fmla="*/ 327279 w 527381"/>
                <a:gd name="connsiteY95" fmla="*/ 199320 h 259687"/>
                <a:gd name="connsiteX96" fmla="*/ 324435 w 527381"/>
                <a:gd name="connsiteY96" fmla="*/ 199844 h 259687"/>
                <a:gd name="connsiteX97" fmla="*/ 321840 w 527381"/>
                <a:gd name="connsiteY97" fmla="*/ 201665 h 259687"/>
                <a:gd name="connsiteX98" fmla="*/ 320542 w 527381"/>
                <a:gd name="connsiteY98" fmla="*/ 203735 h 259687"/>
                <a:gd name="connsiteX99" fmla="*/ 316126 w 527381"/>
                <a:gd name="connsiteY99" fmla="*/ 205805 h 259687"/>
                <a:gd name="connsiteX100" fmla="*/ 313781 w 527381"/>
                <a:gd name="connsiteY100" fmla="*/ 204259 h 259687"/>
                <a:gd name="connsiteX101" fmla="*/ 307019 w 527381"/>
                <a:gd name="connsiteY101" fmla="*/ 207376 h 259687"/>
                <a:gd name="connsiteX102" fmla="*/ 300782 w 527381"/>
                <a:gd name="connsiteY102" fmla="*/ 208923 h 259687"/>
                <a:gd name="connsiteX103" fmla="*/ 296365 w 527381"/>
                <a:gd name="connsiteY103" fmla="*/ 214659 h 259687"/>
                <a:gd name="connsiteX104" fmla="*/ 291175 w 527381"/>
                <a:gd name="connsiteY104" fmla="*/ 216205 h 259687"/>
                <a:gd name="connsiteX105" fmla="*/ 285462 w 527381"/>
                <a:gd name="connsiteY105" fmla="*/ 216454 h 259687"/>
                <a:gd name="connsiteX106" fmla="*/ 273760 w 527381"/>
                <a:gd name="connsiteY106" fmla="*/ 209720 h 259687"/>
                <a:gd name="connsiteX107" fmla="*/ 270142 w 527381"/>
                <a:gd name="connsiteY107" fmla="*/ 208423 h 259687"/>
                <a:gd name="connsiteX108" fmla="*/ 266499 w 527381"/>
                <a:gd name="connsiteY108" fmla="*/ 209446 h 259687"/>
                <a:gd name="connsiteX109" fmla="*/ 264428 w 527381"/>
                <a:gd name="connsiteY109" fmla="*/ 213611 h 259687"/>
                <a:gd name="connsiteX110" fmla="*/ 265976 w 527381"/>
                <a:gd name="connsiteY110" fmla="*/ 213861 h 259687"/>
                <a:gd name="connsiteX111" fmla="*/ 261808 w 527381"/>
                <a:gd name="connsiteY111" fmla="*/ 221393 h 259687"/>
                <a:gd name="connsiteX112" fmla="*/ 258440 w 527381"/>
                <a:gd name="connsiteY112" fmla="*/ 222166 h 259687"/>
                <a:gd name="connsiteX113" fmla="*/ 256095 w 527381"/>
                <a:gd name="connsiteY113" fmla="*/ 228152 h 259687"/>
                <a:gd name="connsiteX114" fmla="*/ 250132 w 527381"/>
                <a:gd name="connsiteY114" fmla="*/ 233091 h 259687"/>
                <a:gd name="connsiteX115" fmla="*/ 251953 w 527381"/>
                <a:gd name="connsiteY115" fmla="*/ 233340 h 259687"/>
                <a:gd name="connsiteX116" fmla="*/ 245715 w 527381"/>
                <a:gd name="connsiteY116" fmla="*/ 239051 h 259687"/>
                <a:gd name="connsiteX117" fmla="*/ 240525 w 527381"/>
                <a:gd name="connsiteY117" fmla="*/ 240623 h 259687"/>
                <a:gd name="connsiteX118" fmla="*/ 237931 w 527381"/>
                <a:gd name="connsiteY118" fmla="*/ 242169 h 259687"/>
                <a:gd name="connsiteX119" fmla="*/ 237133 w 527381"/>
                <a:gd name="connsiteY119" fmla="*/ 247880 h 259687"/>
                <a:gd name="connsiteX120" fmla="*/ 236110 w 527381"/>
                <a:gd name="connsiteY120" fmla="*/ 248928 h 259687"/>
                <a:gd name="connsiteX121" fmla="*/ 236359 w 527381"/>
                <a:gd name="connsiteY121" fmla="*/ 258007 h 259687"/>
                <a:gd name="connsiteX122" fmla="*/ 233240 w 527381"/>
                <a:gd name="connsiteY122" fmla="*/ 259304 h 259687"/>
                <a:gd name="connsiteX123" fmla="*/ 231943 w 527381"/>
                <a:gd name="connsiteY123" fmla="*/ 255413 h 259687"/>
                <a:gd name="connsiteX124" fmla="*/ 230645 w 527381"/>
                <a:gd name="connsiteY124" fmla="*/ 255687 h 259687"/>
                <a:gd name="connsiteX125" fmla="*/ 228300 w 527381"/>
                <a:gd name="connsiteY125" fmla="*/ 252819 h 259687"/>
                <a:gd name="connsiteX126" fmla="*/ 226753 w 527381"/>
                <a:gd name="connsiteY126" fmla="*/ 254116 h 259687"/>
                <a:gd name="connsiteX127" fmla="*/ 224407 w 527381"/>
                <a:gd name="connsiteY127" fmla="*/ 250748 h 259687"/>
                <a:gd name="connsiteX128" fmla="*/ 221040 w 527381"/>
                <a:gd name="connsiteY128" fmla="*/ 250998 h 259687"/>
                <a:gd name="connsiteX129" fmla="*/ 219467 w 527381"/>
                <a:gd name="connsiteY129" fmla="*/ 243217 h 259687"/>
                <a:gd name="connsiteX130" fmla="*/ 217122 w 527381"/>
                <a:gd name="connsiteY130" fmla="*/ 240872 h 259687"/>
                <a:gd name="connsiteX131" fmla="*/ 212981 w 527381"/>
                <a:gd name="connsiteY131" fmla="*/ 240348 h 259687"/>
                <a:gd name="connsiteX132" fmla="*/ 207267 w 527381"/>
                <a:gd name="connsiteY132" fmla="*/ 241920 h 259687"/>
                <a:gd name="connsiteX133" fmla="*/ 207267 w 527381"/>
                <a:gd name="connsiteY133" fmla="*/ 237505 h 259687"/>
                <a:gd name="connsiteX134" fmla="*/ 205445 w 527381"/>
                <a:gd name="connsiteY134" fmla="*/ 233340 h 259687"/>
                <a:gd name="connsiteX135" fmla="*/ 194268 w 527381"/>
                <a:gd name="connsiteY135" fmla="*/ 225558 h 259687"/>
                <a:gd name="connsiteX136" fmla="*/ 190899 w 527381"/>
                <a:gd name="connsiteY136" fmla="*/ 219847 h 259687"/>
                <a:gd name="connsiteX137" fmla="*/ 184661 w 527381"/>
                <a:gd name="connsiteY137" fmla="*/ 210494 h 259687"/>
                <a:gd name="connsiteX138" fmla="*/ 188803 w 527381"/>
                <a:gd name="connsiteY138" fmla="*/ 208423 h 259687"/>
                <a:gd name="connsiteX139" fmla="*/ 185709 w 527381"/>
                <a:gd name="connsiteY139" fmla="*/ 201914 h 259687"/>
                <a:gd name="connsiteX140" fmla="*/ 182840 w 527381"/>
                <a:gd name="connsiteY140" fmla="*/ 198298 h 259687"/>
                <a:gd name="connsiteX141" fmla="*/ 179721 w 527381"/>
                <a:gd name="connsiteY141" fmla="*/ 203485 h 259687"/>
                <a:gd name="connsiteX142" fmla="*/ 175305 w 527381"/>
                <a:gd name="connsiteY142" fmla="*/ 207376 h 259687"/>
                <a:gd name="connsiteX143" fmla="*/ 171662 w 527381"/>
                <a:gd name="connsiteY143" fmla="*/ 209197 h 259687"/>
                <a:gd name="connsiteX144" fmla="*/ 166223 w 527381"/>
                <a:gd name="connsiteY144" fmla="*/ 210494 h 259687"/>
                <a:gd name="connsiteX145" fmla="*/ 163104 w 527381"/>
                <a:gd name="connsiteY145" fmla="*/ 210494 h 259687"/>
                <a:gd name="connsiteX146" fmla="*/ 155294 w 527381"/>
                <a:gd name="connsiteY146" fmla="*/ 209720 h 259687"/>
                <a:gd name="connsiteX147" fmla="*/ 150104 w 527381"/>
                <a:gd name="connsiteY147" fmla="*/ 209720 h 259687"/>
                <a:gd name="connsiteX148" fmla="*/ 144915 w 527381"/>
                <a:gd name="connsiteY148" fmla="*/ 211267 h 259687"/>
                <a:gd name="connsiteX149" fmla="*/ 144391 w 527381"/>
                <a:gd name="connsiteY149" fmla="*/ 206079 h 259687"/>
                <a:gd name="connsiteX150" fmla="*/ 143343 w 527381"/>
                <a:gd name="connsiteY150" fmla="*/ 201665 h 259687"/>
                <a:gd name="connsiteX151" fmla="*/ 141023 w 527381"/>
                <a:gd name="connsiteY151" fmla="*/ 196477 h 259687"/>
                <a:gd name="connsiteX152" fmla="*/ 139725 w 527381"/>
                <a:gd name="connsiteY152" fmla="*/ 196726 h 259687"/>
                <a:gd name="connsiteX153" fmla="*/ 138154 w 527381"/>
                <a:gd name="connsiteY153" fmla="*/ 190491 h 259687"/>
                <a:gd name="connsiteX154" fmla="*/ 138952 w 527381"/>
                <a:gd name="connsiteY154" fmla="*/ 187897 h 259687"/>
                <a:gd name="connsiteX155" fmla="*/ 138154 w 527381"/>
                <a:gd name="connsiteY155" fmla="*/ 185303 h 259687"/>
                <a:gd name="connsiteX156" fmla="*/ 126976 w 527381"/>
                <a:gd name="connsiteY156" fmla="*/ 186326 h 259687"/>
                <a:gd name="connsiteX157" fmla="*/ 124131 w 527381"/>
                <a:gd name="connsiteY157" fmla="*/ 188147 h 259687"/>
                <a:gd name="connsiteX158" fmla="*/ 123357 w 527381"/>
                <a:gd name="connsiteY158" fmla="*/ 182435 h 259687"/>
                <a:gd name="connsiteX159" fmla="*/ 124131 w 527381"/>
                <a:gd name="connsiteY159" fmla="*/ 178020 h 259687"/>
                <a:gd name="connsiteX160" fmla="*/ 121012 w 527381"/>
                <a:gd name="connsiteY160" fmla="*/ 175950 h 259687"/>
                <a:gd name="connsiteX161" fmla="*/ 107239 w 527381"/>
                <a:gd name="connsiteY161" fmla="*/ 182710 h 259687"/>
                <a:gd name="connsiteX162" fmla="*/ 100753 w 527381"/>
                <a:gd name="connsiteY162" fmla="*/ 169466 h 259687"/>
                <a:gd name="connsiteX163" fmla="*/ 99704 w 527381"/>
                <a:gd name="connsiteY163" fmla="*/ 170763 h 259687"/>
                <a:gd name="connsiteX164" fmla="*/ 94265 w 527381"/>
                <a:gd name="connsiteY164" fmla="*/ 173606 h 259687"/>
                <a:gd name="connsiteX165" fmla="*/ 89574 w 527381"/>
                <a:gd name="connsiteY165" fmla="*/ 174404 h 259687"/>
                <a:gd name="connsiteX166" fmla="*/ 82813 w 527381"/>
                <a:gd name="connsiteY166" fmla="*/ 175950 h 259687"/>
                <a:gd name="connsiteX167" fmla="*/ 84110 w 527381"/>
                <a:gd name="connsiteY167" fmla="*/ 178544 h 259687"/>
                <a:gd name="connsiteX168" fmla="*/ 80218 w 527381"/>
                <a:gd name="connsiteY168" fmla="*/ 180116 h 259687"/>
                <a:gd name="connsiteX169" fmla="*/ 77898 w 527381"/>
                <a:gd name="connsiteY169" fmla="*/ 178020 h 259687"/>
                <a:gd name="connsiteX170" fmla="*/ 73980 w 527381"/>
                <a:gd name="connsiteY170" fmla="*/ 176723 h 259687"/>
                <a:gd name="connsiteX171" fmla="*/ 70362 w 527381"/>
                <a:gd name="connsiteY171" fmla="*/ 172060 h 259687"/>
                <a:gd name="connsiteX172" fmla="*/ 66969 w 527381"/>
                <a:gd name="connsiteY172" fmla="*/ 169466 h 259687"/>
                <a:gd name="connsiteX173" fmla="*/ 65148 w 527381"/>
                <a:gd name="connsiteY173" fmla="*/ 165824 h 259687"/>
                <a:gd name="connsiteX174" fmla="*/ 65946 w 527381"/>
                <a:gd name="connsiteY174" fmla="*/ 162707 h 259687"/>
                <a:gd name="connsiteX175" fmla="*/ 70612 w 527381"/>
                <a:gd name="connsiteY175" fmla="*/ 158292 h 259687"/>
                <a:gd name="connsiteX176" fmla="*/ 70861 w 527381"/>
                <a:gd name="connsiteY176" fmla="*/ 156472 h 259687"/>
                <a:gd name="connsiteX177" fmla="*/ 69564 w 527381"/>
                <a:gd name="connsiteY177" fmla="*/ 152581 h 259687"/>
                <a:gd name="connsiteX178" fmla="*/ 70362 w 527381"/>
                <a:gd name="connsiteY178" fmla="*/ 151034 h 259687"/>
                <a:gd name="connsiteX179" fmla="*/ 68791 w 527381"/>
                <a:gd name="connsiteY179" fmla="*/ 148690 h 259687"/>
                <a:gd name="connsiteX180" fmla="*/ 70088 w 527381"/>
                <a:gd name="connsiteY180" fmla="*/ 145048 h 259687"/>
                <a:gd name="connsiteX181" fmla="*/ 72957 w 527381"/>
                <a:gd name="connsiteY181" fmla="*/ 141157 h 259687"/>
                <a:gd name="connsiteX182" fmla="*/ 73207 w 527381"/>
                <a:gd name="connsiteY182" fmla="*/ 138813 h 259687"/>
                <a:gd name="connsiteX183" fmla="*/ 70612 w 527381"/>
                <a:gd name="connsiteY183" fmla="*/ 138040 h 259687"/>
                <a:gd name="connsiteX184" fmla="*/ 66446 w 527381"/>
                <a:gd name="connsiteY184" fmla="*/ 139586 h 259687"/>
                <a:gd name="connsiteX185" fmla="*/ 65946 w 527381"/>
                <a:gd name="connsiteY185" fmla="*/ 137516 h 259687"/>
                <a:gd name="connsiteX186" fmla="*/ 63352 w 527381"/>
                <a:gd name="connsiteY186" fmla="*/ 138289 h 259687"/>
                <a:gd name="connsiteX187" fmla="*/ 58137 w 527381"/>
                <a:gd name="connsiteY187" fmla="*/ 134922 h 259687"/>
                <a:gd name="connsiteX188" fmla="*/ 55817 w 527381"/>
                <a:gd name="connsiteY188" fmla="*/ 136219 h 259687"/>
                <a:gd name="connsiteX189" fmla="*/ 52423 w 527381"/>
                <a:gd name="connsiteY189" fmla="*/ 135446 h 259687"/>
                <a:gd name="connsiteX190" fmla="*/ 49054 w 527381"/>
                <a:gd name="connsiteY190" fmla="*/ 132852 h 259687"/>
                <a:gd name="connsiteX191" fmla="*/ 46185 w 527381"/>
                <a:gd name="connsiteY191" fmla="*/ 133101 h 259687"/>
                <a:gd name="connsiteX192" fmla="*/ 44114 w 527381"/>
                <a:gd name="connsiteY192" fmla="*/ 131031 h 259687"/>
                <a:gd name="connsiteX193" fmla="*/ 42044 w 527381"/>
                <a:gd name="connsiteY193" fmla="*/ 132827 h 259687"/>
                <a:gd name="connsiteX194" fmla="*/ 40996 w 527381"/>
                <a:gd name="connsiteY194" fmla="*/ 136219 h 259687"/>
                <a:gd name="connsiteX195" fmla="*/ 36330 w 527381"/>
                <a:gd name="connsiteY195" fmla="*/ 134648 h 259687"/>
                <a:gd name="connsiteX196" fmla="*/ 40472 w 527381"/>
                <a:gd name="connsiteY196" fmla="*/ 129211 h 259687"/>
                <a:gd name="connsiteX197" fmla="*/ 41769 w 527381"/>
                <a:gd name="connsiteY197" fmla="*/ 125046 h 259687"/>
                <a:gd name="connsiteX198" fmla="*/ 41520 w 527381"/>
                <a:gd name="connsiteY198" fmla="*/ 122701 h 259687"/>
                <a:gd name="connsiteX199" fmla="*/ 36055 w 527381"/>
                <a:gd name="connsiteY199" fmla="*/ 109732 h 259687"/>
                <a:gd name="connsiteX200" fmla="*/ 34509 w 527381"/>
                <a:gd name="connsiteY200" fmla="*/ 107911 h 259687"/>
                <a:gd name="connsiteX201" fmla="*/ 29818 w 527381"/>
                <a:gd name="connsiteY201" fmla="*/ 106090 h 259687"/>
                <a:gd name="connsiteX202" fmla="*/ 26724 w 527381"/>
                <a:gd name="connsiteY202" fmla="*/ 101426 h 259687"/>
                <a:gd name="connsiteX203" fmla="*/ 20985 w 527381"/>
                <a:gd name="connsiteY203" fmla="*/ 99606 h 259687"/>
                <a:gd name="connsiteX204" fmla="*/ 9308 w 527381"/>
                <a:gd name="connsiteY204" fmla="*/ 94916 h 259687"/>
                <a:gd name="connsiteX205" fmla="*/ 3595 w 527381"/>
                <a:gd name="connsiteY205" fmla="*/ 93096 h 259687"/>
                <a:gd name="connsiteX206" fmla="*/ 1000 w 527381"/>
                <a:gd name="connsiteY206" fmla="*/ 84018 h 259687"/>
                <a:gd name="connsiteX207" fmla="*/ -822 w 527381"/>
                <a:gd name="connsiteY207" fmla="*/ 82197 h 259687"/>
                <a:gd name="connsiteX208" fmla="*/ -2119 w 527381"/>
                <a:gd name="connsiteY208" fmla="*/ 79353 h 259687"/>
                <a:gd name="connsiteX209" fmla="*/ -297 w 527381"/>
                <a:gd name="connsiteY209" fmla="*/ 76236 h 259687"/>
                <a:gd name="connsiteX210" fmla="*/ 4118 w 527381"/>
                <a:gd name="connsiteY210" fmla="*/ 73891 h 259687"/>
                <a:gd name="connsiteX211" fmla="*/ 1524 w 527381"/>
                <a:gd name="connsiteY211" fmla="*/ 66359 h 259687"/>
                <a:gd name="connsiteX212" fmla="*/ 202 w 527381"/>
                <a:gd name="connsiteY212" fmla="*/ 64788 h 259687"/>
                <a:gd name="connsiteX213" fmla="*/ -322 w 527381"/>
                <a:gd name="connsiteY213" fmla="*/ 58578 h 259687"/>
                <a:gd name="connsiteX214" fmla="*/ 476 w 527381"/>
                <a:gd name="connsiteY214" fmla="*/ 52592 h 259687"/>
                <a:gd name="connsiteX215" fmla="*/ 5915 w 527381"/>
                <a:gd name="connsiteY215" fmla="*/ 51045 h 259687"/>
                <a:gd name="connsiteX216" fmla="*/ 9558 w 527381"/>
                <a:gd name="connsiteY216" fmla="*/ 46631 h 259687"/>
                <a:gd name="connsiteX217" fmla="*/ 11903 w 527381"/>
                <a:gd name="connsiteY217" fmla="*/ 39348 h 259687"/>
                <a:gd name="connsiteX218" fmla="*/ 15022 w 527381"/>
                <a:gd name="connsiteY218" fmla="*/ 34409 h 259687"/>
                <a:gd name="connsiteX219" fmla="*/ 18915 w 527381"/>
                <a:gd name="connsiteY219" fmla="*/ 29222 h 259687"/>
                <a:gd name="connsiteX220" fmla="*/ 20985 w 527381"/>
                <a:gd name="connsiteY220" fmla="*/ 28174 h 259687"/>
                <a:gd name="connsiteX221" fmla="*/ 23855 w 527381"/>
                <a:gd name="connsiteY221" fmla="*/ 24807 h 259687"/>
                <a:gd name="connsiteX222" fmla="*/ 27223 w 527381"/>
                <a:gd name="connsiteY222" fmla="*/ 23760 h 259687"/>
                <a:gd name="connsiteX223" fmla="*/ 29319 w 527381"/>
                <a:gd name="connsiteY223" fmla="*/ 22213 h 259687"/>
                <a:gd name="connsiteX224" fmla="*/ 31639 w 527381"/>
                <a:gd name="connsiteY224" fmla="*/ 23510 h 259687"/>
                <a:gd name="connsiteX225" fmla="*/ 33985 w 527381"/>
                <a:gd name="connsiteY225" fmla="*/ 22987 h 259687"/>
                <a:gd name="connsiteX226" fmla="*/ 38151 w 527381"/>
                <a:gd name="connsiteY226" fmla="*/ 25331 h 259687"/>
                <a:gd name="connsiteX227" fmla="*/ 39174 w 527381"/>
                <a:gd name="connsiteY227" fmla="*/ 27925 h 259687"/>
                <a:gd name="connsiteX228" fmla="*/ 44389 w 527381"/>
                <a:gd name="connsiteY228" fmla="*/ 28449 h 259687"/>
                <a:gd name="connsiteX229" fmla="*/ 52698 w 527381"/>
                <a:gd name="connsiteY229" fmla="*/ 30768 h 259687"/>
                <a:gd name="connsiteX230" fmla="*/ 54519 w 527381"/>
                <a:gd name="connsiteY230" fmla="*/ 31816 h 259687"/>
                <a:gd name="connsiteX231" fmla="*/ 56839 w 527381"/>
                <a:gd name="connsiteY231" fmla="*/ 35183 h 259687"/>
                <a:gd name="connsiteX232" fmla="*/ 58411 w 527381"/>
                <a:gd name="connsiteY232" fmla="*/ 34409 h 259687"/>
                <a:gd name="connsiteX233" fmla="*/ 59708 w 527381"/>
                <a:gd name="connsiteY233" fmla="*/ 38051 h 259687"/>
                <a:gd name="connsiteX234" fmla="*/ 61530 w 527381"/>
                <a:gd name="connsiteY234" fmla="*/ 38300 h 259687"/>
                <a:gd name="connsiteX235" fmla="*/ 61780 w 527381"/>
                <a:gd name="connsiteY235" fmla="*/ 41693 h 259687"/>
                <a:gd name="connsiteX236" fmla="*/ 65672 w 527381"/>
                <a:gd name="connsiteY236" fmla="*/ 47928 h 259687"/>
                <a:gd name="connsiteX237" fmla="*/ 71660 w 527381"/>
                <a:gd name="connsiteY237" fmla="*/ 52068 h 259687"/>
                <a:gd name="connsiteX238" fmla="*/ 72957 w 527381"/>
                <a:gd name="connsiteY238" fmla="*/ 54412 h 259687"/>
                <a:gd name="connsiteX239" fmla="*/ 75552 w 527381"/>
                <a:gd name="connsiteY239" fmla="*/ 54662 h 259687"/>
                <a:gd name="connsiteX240" fmla="*/ 75802 w 527381"/>
                <a:gd name="connsiteY240" fmla="*/ 58054 h 259687"/>
                <a:gd name="connsiteX241" fmla="*/ 77099 w 527381"/>
                <a:gd name="connsiteY241" fmla="*/ 58553 h 259687"/>
                <a:gd name="connsiteX242" fmla="*/ 79969 w 527381"/>
                <a:gd name="connsiteY242" fmla="*/ 62967 h 259687"/>
                <a:gd name="connsiteX243" fmla="*/ 83337 w 527381"/>
                <a:gd name="connsiteY243" fmla="*/ 65312 h 259687"/>
                <a:gd name="connsiteX244" fmla="*/ 82813 w 527381"/>
                <a:gd name="connsiteY244" fmla="*/ 67906 h 259687"/>
                <a:gd name="connsiteX245" fmla="*/ 86206 w 527381"/>
                <a:gd name="connsiteY245" fmla="*/ 67382 h 259687"/>
                <a:gd name="connsiteX246" fmla="*/ 89574 w 527381"/>
                <a:gd name="connsiteY246" fmla="*/ 68429 h 259687"/>
                <a:gd name="connsiteX247" fmla="*/ 92169 w 527381"/>
                <a:gd name="connsiteY247" fmla="*/ 67906 h 259687"/>
                <a:gd name="connsiteX248" fmla="*/ 93467 w 527381"/>
                <a:gd name="connsiteY248" fmla="*/ 69477 h 259687"/>
                <a:gd name="connsiteX249" fmla="*/ 96860 w 527381"/>
                <a:gd name="connsiteY249" fmla="*/ 66883 h 259687"/>
                <a:gd name="connsiteX250" fmla="*/ 97109 w 527381"/>
                <a:gd name="connsiteY250" fmla="*/ 64813 h 259687"/>
                <a:gd name="connsiteX251" fmla="*/ 99979 w 527381"/>
                <a:gd name="connsiteY251" fmla="*/ 56482 h 259687"/>
                <a:gd name="connsiteX252" fmla="*/ 108537 w 527381"/>
                <a:gd name="connsiteY252" fmla="*/ 53888 h 259687"/>
                <a:gd name="connsiteX253" fmla="*/ 120488 w 527381"/>
                <a:gd name="connsiteY253" fmla="*/ 46880 h 259687"/>
                <a:gd name="connsiteX254" fmla="*/ 122310 w 527381"/>
                <a:gd name="connsiteY254" fmla="*/ 50522 h 259687"/>
                <a:gd name="connsiteX255" fmla="*/ 125429 w 527381"/>
                <a:gd name="connsiteY255" fmla="*/ 53888 h 259687"/>
                <a:gd name="connsiteX256" fmla="*/ 126202 w 527381"/>
                <a:gd name="connsiteY256" fmla="*/ 52866 h 259687"/>
                <a:gd name="connsiteX257" fmla="*/ 132714 w 527381"/>
                <a:gd name="connsiteY257" fmla="*/ 56233 h 259687"/>
                <a:gd name="connsiteX258" fmla="*/ 134261 w 527381"/>
                <a:gd name="connsiteY258" fmla="*/ 56482 h 259687"/>
                <a:gd name="connsiteX259" fmla="*/ 142844 w 527381"/>
                <a:gd name="connsiteY259" fmla="*/ 51544 h 259687"/>
                <a:gd name="connsiteX260" fmla="*/ 144665 w 527381"/>
                <a:gd name="connsiteY260" fmla="*/ 53888 h 259687"/>
                <a:gd name="connsiteX261" fmla="*/ 156867 w 527381"/>
                <a:gd name="connsiteY261" fmla="*/ 46107 h 259687"/>
                <a:gd name="connsiteX262" fmla="*/ 166996 w 527381"/>
                <a:gd name="connsiteY262" fmla="*/ 54662 h 259687"/>
                <a:gd name="connsiteX263" fmla="*/ 167521 w 527381"/>
                <a:gd name="connsiteY263" fmla="*/ 48701 h 259687"/>
                <a:gd name="connsiteX264" fmla="*/ 169841 w 527381"/>
                <a:gd name="connsiteY264" fmla="*/ 34160 h 259687"/>
                <a:gd name="connsiteX265" fmla="*/ 177376 w 527381"/>
                <a:gd name="connsiteY265" fmla="*/ 35706 h 259687"/>
                <a:gd name="connsiteX266" fmla="*/ 174781 w 527381"/>
                <a:gd name="connsiteY266" fmla="*/ 49225 h 259687"/>
                <a:gd name="connsiteX267" fmla="*/ 174781 w 527381"/>
                <a:gd name="connsiteY267" fmla="*/ 51544 h 259687"/>
                <a:gd name="connsiteX268" fmla="*/ 176852 w 527381"/>
                <a:gd name="connsiteY268" fmla="*/ 56757 h 259687"/>
                <a:gd name="connsiteX269" fmla="*/ 182066 w 527381"/>
                <a:gd name="connsiteY269" fmla="*/ 58827 h 259687"/>
                <a:gd name="connsiteX270" fmla="*/ 191149 w 527381"/>
                <a:gd name="connsiteY270" fmla="*/ 55959 h 259687"/>
                <a:gd name="connsiteX271" fmla="*/ 192970 w 527381"/>
                <a:gd name="connsiteY271" fmla="*/ 63241 h 259687"/>
                <a:gd name="connsiteX272" fmla="*/ 195565 w 527381"/>
                <a:gd name="connsiteY272" fmla="*/ 62992 h 259687"/>
                <a:gd name="connsiteX273" fmla="*/ 199457 w 527381"/>
                <a:gd name="connsiteY273" fmla="*/ 58303 h 259687"/>
                <a:gd name="connsiteX274" fmla="*/ 203624 w 527381"/>
                <a:gd name="connsiteY274" fmla="*/ 55959 h 259687"/>
                <a:gd name="connsiteX275" fmla="*/ 204922 w 527381"/>
                <a:gd name="connsiteY275" fmla="*/ 51045 h 259687"/>
                <a:gd name="connsiteX276" fmla="*/ 208040 w 527381"/>
                <a:gd name="connsiteY276" fmla="*/ 48177 h 259687"/>
                <a:gd name="connsiteX277" fmla="*/ 212706 w 527381"/>
                <a:gd name="connsiteY277" fmla="*/ 44810 h 259687"/>
                <a:gd name="connsiteX278" fmla="*/ 214527 w 527381"/>
                <a:gd name="connsiteY278" fmla="*/ 40121 h 259687"/>
                <a:gd name="connsiteX279" fmla="*/ 216872 w 527381"/>
                <a:gd name="connsiteY279" fmla="*/ 42216 h 259687"/>
                <a:gd name="connsiteX280" fmla="*/ 235585 w 527381"/>
                <a:gd name="connsiteY280" fmla="*/ 29471 h 259687"/>
                <a:gd name="connsiteX281" fmla="*/ 241823 w 527381"/>
                <a:gd name="connsiteY281" fmla="*/ 24558 h 259687"/>
                <a:gd name="connsiteX282" fmla="*/ 245441 w 527381"/>
                <a:gd name="connsiteY282" fmla="*/ 22737 h 259687"/>
                <a:gd name="connsiteX283" fmla="*/ 254273 w 527381"/>
                <a:gd name="connsiteY283" fmla="*/ 16751 h 259687"/>
                <a:gd name="connsiteX284" fmla="*/ 262083 w 527381"/>
                <a:gd name="connsiteY284" fmla="*/ 9219 h 259687"/>
                <a:gd name="connsiteX285" fmla="*/ 269094 w 527381"/>
                <a:gd name="connsiteY285" fmla="*/ 3258 h 259687"/>
                <a:gd name="connsiteX286" fmla="*/ 269867 w 527381"/>
                <a:gd name="connsiteY286" fmla="*/ -383 h 259687"/>
                <a:gd name="connsiteX287" fmla="*/ 271440 w 527381"/>
                <a:gd name="connsiteY287" fmla="*/ -134 h 259687"/>
                <a:gd name="connsiteX288" fmla="*/ 276105 w 527381"/>
                <a:gd name="connsiteY288" fmla="*/ 7399 h 259687"/>
                <a:gd name="connsiteX289" fmla="*/ 280796 w 527381"/>
                <a:gd name="connsiteY289" fmla="*/ 9743 h 259687"/>
                <a:gd name="connsiteX290" fmla="*/ 284414 w 527381"/>
                <a:gd name="connsiteY290" fmla="*/ 14157 h 259687"/>
                <a:gd name="connsiteX291" fmla="*/ 287807 w 527381"/>
                <a:gd name="connsiteY291" fmla="*/ 19619 h 259687"/>
                <a:gd name="connsiteX292" fmla="*/ 293521 w 527381"/>
                <a:gd name="connsiteY292" fmla="*/ 21440 h 259687"/>
                <a:gd name="connsiteX293" fmla="*/ 294294 w 527381"/>
                <a:gd name="connsiteY293" fmla="*/ 17524 h 259687"/>
                <a:gd name="connsiteX294" fmla="*/ 295592 w 527381"/>
                <a:gd name="connsiteY294" fmla="*/ 15729 h 259687"/>
                <a:gd name="connsiteX295" fmla="*/ 298187 w 527381"/>
                <a:gd name="connsiteY295" fmla="*/ 15729 h 259687"/>
                <a:gd name="connsiteX296" fmla="*/ 301056 w 527381"/>
                <a:gd name="connsiteY296" fmla="*/ 12860 h 259687"/>
                <a:gd name="connsiteX297" fmla="*/ 306769 w 527381"/>
                <a:gd name="connsiteY297" fmla="*/ 19096 h 259687"/>
                <a:gd name="connsiteX298" fmla="*/ 308841 w 527381"/>
                <a:gd name="connsiteY298" fmla="*/ 20916 h 259687"/>
                <a:gd name="connsiteX299" fmla="*/ 308591 w 527381"/>
                <a:gd name="connsiteY299" fmla="*/ 25331 h 259687"/>
                <a:gd name="connsiteX300" fmla="*/ 309888 w 527381"/>
                <a:gd name="connsiteY300" fmla="*/ 26628 h 259687"/>
                <a:gd name="connsiteX301" fmla="*/ 317673 w 527381"/>
                <a:gd name="connsiteY301" fmla="*/ 28174 h 259687"/>
                <a:gd name="connsiteX302" fmla="*/ 321566 w 527381"/>
                <a:gd name="connsiteY302" fmla="*/ 31816 h 259687"/>
                <a:gd name="connsiteX303" fmla="*/ 325732 w 527381"/>
                <a:gd name="connsiteY303" fmla="*/ 32863 h 259687"/>
                <a:gd name="connsiteX304" fmla="*/ 330922 w 527381"/>
                <a:gd name="connsiteY304" fmla="*/ 32589 h 259687"/>
                <a:gd name="connsiteX305" fmla="*/ 338457 w 527381"/>
                <a:gd name="connsiteY305" fmla="*/ 32589 h 259687"/>
                <a:gd name="connsiteX306" fmla="*/ 343647 w 527381"/>
                <a:gd name="connsiteY306" fmla="*/ 39622 h 259687"/>
                <a:gd name="connsiteX307" fmla="*/ 348338 w 527381"/>
                <a:gd name="connsiteY307" fmla="*/ 39622 h 259687"/>
                <a:gd name="connsiteX308" fmla="*/ 355348 w 527381"/>
                <a:gd name="connsiteY308" fmla="*/ 39099 h 259687"/>
                <a:gd name="connsiteX309" fmla="*/ 358717 w 527381"/>
                <a:gd name="connsiteY309" fmla="*/ 41942 h 259687"/>
                <a:gd name="connsiteX310" fmla="*/ 367051 w 527381"/>
                <a:gd name="connsiteY310" fmla="*/ 43239 h 259687"/>
                <a:gd name="connsiteX311" fmla="*/ 369895 w 527381"/>
                <a:gd name="connsiteY311" fmla="*/ 48701 h 259687"/>
                <a:gd name="connsiteX312" fmla="*/ 378727 w 527381"/>
                <a:gd name="connsiteY312" fmla="*/ 44561 h 259687"/>
                <a:gd name="connsiteX313" fmla="*/ 380549 w 527381"/>
                <a:gd name="connsiteY313" fmla="*/ 41942 h 259687"/>
                <a:gd name="connsiteX314" fmla="*/ 382894 w 527381"/>
                <a:gd name="connsiteY314" fmla="*/ 41443 h 259687"/>
                <a:gd name="connsiteX315" fmla="*/ 386013 w 527381"/>
                <a:gd name="connsiteY315" fmla="*/ 38849 h 259687"/>
                <a:gd name="connsiteX316" fmla="*/ 397690 w 527381"/>
                <a:gd name="connsiteY316" fmla="*/ 33637 h 259687"/>
                <a:gd name="connsiteX317" fmla="*/ 404451 w 527381"/>
                <a:gd name="connsiteY317" fmla="*/ 29746 h 259687"/>
                <a:gd name="connsiteX318" fmla="*/ 409392 w 527381"/>
                <a:gd name="connsiteY318" fmla="*/ 24309 h 259687"/>
                <a:gd name="connsiteX319" fmla="*/ 413034 w 527381"/>
                <a:gd name="connsiteY319" fmla="*/ 22213 h 259687"/>
                <a:gd name="connsiteX320" fmla="*/ 414831 w 527381"/>
                <a:gd name="connsiteY320" fmla="*/ 20143 h 259687"/>
                <a:gd name="connsiteX321" fmla="*/ 419247 w 527381"/>
                <a:gd name="connsiteY321" fmla="*/ 20667 h 259687"/>
                <a:gd name="connsiteX322" fmla="*/ 424711 w 527381"/>
                <a:gd name="connsiteY322" fmla="*/ 24034 h 259687"/>
                <a:gd name="connsiteX323" fmla="*/ 427581 w 527381"/>
                <a:gd name="connsiteY323" fmla="*/ 24558 h 259687"/>
                <a:gd name="connsiteX324" fmla="*/ 435615 w 527381"/>
                <a:gd name="connsiteY324" fmla="*/ 28972 h 259687"/>
                <a:gd name="connsiteX325" fmla="*/ 437186 w 527381"/>
                <a:gd name="connsiteY325" fmla="*/ 31043 h 259687"/>
                <a:gd name="connsiteX326" fmla="*/ 442127 w 527381"/>
                <a:gd name="connsiteY326" fmla="*/ 33113 h 259687"/>
                <a:gd name="connsiteX327" fmla="*/ 445495 w 527381"/>
                <a:gd name="connsiteY327" fmla="*/ 36505 h 259687"/>
                <a:gd name="connsiteX328" fmla="*/ 446793 w 527381"/>
                <a:gd name="connsiteY328" fmla="*/ 36754 h 259687"/>
                <a:gd name="connsiteX329" fmla="*/ 453554 w 527381"/>
                <a:gd name="connsiteY329" fmla="*/ 46107 h 259687"/>
                <a:gd name="connsiteX330" fmla="*/ 454852 w 527381"/>
                <a:gd name="connsiteY330" fmla="*/ 49225 h 259687"/>
                <a:gd name="connsiteX331" fmla="*/ 455375 w 527381"/>
                <a:gd name="connsiteY331" fmla="*/ 54412 h 259687"/>
                <a:gd name="connsiteX332" fmla="*/ 463409 w 527381"/>
                <a:gd name="connsiteY332" fmla="*/ 59625 h 259687"/>
                <a:gd name="connsiteX333" fmla="*/ 464982 w 527381"/>
                <a:gd name="connsiteY333" fmla="*/ 66359 h 259687"/>
                <a:gd name="connsiteX334" fmla="*/ 466528 w 527381"/>
                <a:gd name="connsiteY334" fmla="*/ 69477 h 259687"/>
                <a:gd name="connsiteX335" fmla="*/ 466528 w 527381"/>
                <a:gd name="connsiteY335" fmla="*/ 72594 h 259687"/>
                <a:gd name="connsiteX336" fmla="*/ 464208 w 527381"/>
                <a:gd name="connsiteY336" fmla="*/ 77284 h 259687"/>
                <a:gd name="connsiteX337" fmla="*/ 463160 w 527381"/>
                <a:gd name="connsiteY337" fmla="*/ 82197 h 259687"/>
                <a:gd name="connsiteX338" fmla="*/ 466803 w 527381"/>
                <a:gd name="connsiteY338" fmla="*/ 92073 h 259687"/>
                <a:gd name="connsiteX339" fmla="*/ 468101 w 527381"/>
                <a:gd name="connsiteY339" fmla="*/ 96762 h 259687"/>
                <a:gd name="connsiteX340" fmla="*/ 468350 w 527381"/>
                <a:gd name="connsiteY340" fmla="*/ 101950 h 259687"/>
                <a:gd name="connsiteX341" fmla="*/ 473814 w 527381"/>
                <a:gd name="connsiteY341" fmla="*/ 110006 h 25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</a:cxnLst>
              <a:rect l="l" t="t" r="r" b="b"/>
              <a:pathLst>
                <a:path w="527381" h="259687">
                  <a:moveTo>
                    <a:pt x="479278" y="101925"/>
                  </a:moveTo>
                  <a:lnTo>
                    <a:pt x="481624" y="102200"/>
                  </a:lnTo>
                  <a:lnTo>
                    <a:pt x="482646" y="105566"/>
                  </a:lnTo>
                  <a:lnTo>
                    <a:pt x="481873" y="114396"/>
                  </a:lnTo>
                  <a:lnTo>
                    <a:pt x="484468" y="115693"/>
                  </a:lnTo>
                  <a:lnTo>
                    <a:pt x="487836" y="121404"/>
                  </a:lnTo>
                  <a:lnTo>
                    <a:pt x="486040" y="124796"/>
                  </a:lnTo>
                  <a:lnTo>
                    <a:pt x="487836" y="126343"/>
                  </a:lnTo>
                  <a:lnTo>
                    <a:pt x="489658" y="131530"/>
                  </a:lnTo>
                  <a:lnTo>
                    <a:pt x="492253" y="135172"/>
                  </a:lnTo>
                  <a:lnTo>
                    <a:pt x="493824" y="139586"/>
                  </a:lnTo>
                  <a:lnTo>
                    <a:pt x="500835" y="150760"/>
                  </a:lnTo>
                  <a:lnTo>
                    <a:pt x="501609" y="153603"/>
                  </a:lnTo>
                  <a:lnTo>
                    <a:pt x="503705" y="155948"/>
                  </a:lnTo>
                  <a:lnTo>
                    <a:pt x="503954" y="158018"/>
                  </a:lnTo>
                  <a:lnTo>
                    <a:pt x="506824" y="161659"/>
                  </a:lnTo>
                  <a:lnTo>
                    <a:pt x="508894" y="165824"/>
                  </a:lnTo>
                  <a:lnTo>
                    <a:pt x="514358" y="171536"/>
                  </a:lnTo>
                  <a:lnTo>
                    <a:pt x="515132" y="174379"/>
                  </a:lnTo>
                  <a:lnTo>
                    <a:pt x="516430" y="176474"/>
                  </a:lnTo>
                  <a:lnTo>
                    <a:pt x="517727" y="186326"/>
                  </a:lnTo>
                  <a:lnTo>
                    <a:pt x="519274" y="187897"/>
                  </a:lnTo>
                  <a:lnTo>
                    <a:pt x="516679" y="189194"/>
                  </a:lnTo>
                  <a:lnTo>
                    <a:pt x="517727" y="195429"/>
                  </a:lnTo>
                  <a:lnTo>
                    <a:pt x="515382" y="201665"/>
                  </a:lnTo>
                  <a:lnTo>
                    <a:pt x="510716" y="206329"/>
                  </a:lnTo>
                  <a:lnTo>
                    <a:pt x="506299" y="213611"/>
                  </a:lnTo>
                  <a:lnTo>
                    <a:pt x="506549" y="216729"/>
                  </a:lnTo>
                  <a:lnTo>
                    <a:pt x="505526" y="218550"/>
                  </a:lnTo>
                  <a:lnTo>
                    <a:pt x="508620" y="225284"/>
                  </a:lnTo>
                  <a:lnTo>
                    <a:pt x="512013" y="228925"/>
                  </a:lnTo>
                  <a:lnTo>
                    <a:pt x="516679" y="229449"/>
                  </a:lnTo>
                  <a:lnTo>
                    <a:pt x="522917" y="232816"/>
                  </a:lnTo>
                  <a:lnTo>
                    <a:pt x="524987" y="237754"/>
                  </a:lnTo>
                  <a:lnTo>
                    <a:pt x="525262" y="242419"/>
                  </a:lnTo>
                  <a:lnTo>
                    <a:pt x="521096" y="245810"/>
                  </a:lnTo>
                  <a:lnTo>
                    <a:pt x="518501" y="248928"/>
                  </a:lnTo>
                  <a:lnTo>
                    <a:pt x="518775" y="253842"/>
                  </a:lnTo>
                  <a:lnTo>
                    <a:pt x="512787" y="250748"/>
                  </a:lnTo>
                  <a:lnTo>
                    <a:pt x="509668" y="247107"/>
                  </a:lnTo>
                  <a:lnTo>
                    <a:pt x="508121" y="244239"/>
                  </a:lnTo>
                  <a:lnTo>
                    <a:pt x="504478" y="240348"/>
                  </a:lnTo>
                  <a:lnTo>
                    <a:pt x="497467" y="235410"/>
                  </a:lnTo>
                  <a:lnTo>
                    <a:pt x="495895" y="236208"/>
                  </a:lnTo>
                  <a:lnTo>
                    <a:pt x="484992" y="245037"/>
                  </a:lnTo>
                  <a:lnTo>
                    <a:pt x="482397" y="243990"/>
                  </a:lnTo>
                  <a:lnTo>
                    <a:pt x="475885" y="238278"/>
                  </a:lnTo>
                  <a:lnTo>
                    <a:pt x="471743" y="228676"/>
                  </a:lnTo>
                  <a:lnTo>
                    <a:pt x="465755" y="221144"/>
                  </a:lnTo>
                  <a:lnTo>
                    <a:pt x="462911" y="212314"/>
                  </a:lnTo>
                  <a:lnTo>
                    <a:pt x="455625" y="205556"/>
                  </a:lnTo>
                  <a:lnTo>
                    <a:pt x="450435" y="195953"/>
                  </a:lnTo>
                  <a:lnTo>
                    <a:pt x="448364" y="194132"/>
                  </a:lnTo>
                  <a:lnTo>
                    <a:pt x="445769" y="192835"/>
                  </a:lnTo>
                  <a:lnTo>
                    <a:pt x="439532" y="185802"/>
                  </a:lnTo>
                  <a:lnTo>
                    <a:pt x="439008" y="184007"/>
                  </a:lnTo>
                  <a:lnTo>
                    <a:pt x="439257" y="178295"/>
                  </a:lnTo>
                  <a:lnTo>
                    <a:pt x="438210" y="173606"/>
                  </a:lnTo>
                  <a:lnTo>
                    <a:pt x="436662" y="175676"/>
                  </a:lnTo>
                  <a:lnTo>
                    <a:pt x="433793" y="176973"/>
                  </a:lnTo>
                  <a:lnTo>
                    <a:pt x="428080" y="181138"/>
                  </a:lnTo>
                  <a:lnTo>
                    <a:pt x="428080" y="182959"/>
                  </a:lnTo>
                  <a:lnTo>
                    <a:pt x="425485" y="185029"/>
                  </a:lnTo>
                  <a:lnTo>
                    <a:pt x="421068" y="187623"/>
                  </a:lnTo>
                  <a:lnTo>
                    <a:pt x="421867" y="190741"/>
                  </a:lnTo>
                  <a:lnTo>
                    <a:pt x="423663" y="193858"/>
                  </a:lnTo>
                  <a:lnTo>
                    <a:pt x="424986" y="194382"/>
                  </a:lnTo>
                  <a:lnTo>
                    <a:pt x="424462" y="202163"/>
                  </a:lnTo>
                  <a:lnTo>
                    <a:pt x="423164" y="203984"/>
                  </a:lnTo>
                  <a:lnTo>
                    <a:pt x="421068" y="203984"/>
                  </a:lnTo>
                  <a:lnTo>
                    <a:pt x="415355" y="199844"/>
                  </a:lnTo>
                  <a:lnTo>
                    <a:pt x="409916" y="191015"/>
                  </a:lnTo>
                  <a:lnTo>
                    <a:pt x="407046" y="189444"/>
                  </a:lnTo>
                  <a:lnTo>
                    <a:pt x="403678" y="189194"/>
                  </a:lnTo>
                  <a:lnTo>
                    <a:pt x="400809" y="190491"/>
                  </a:lnTo>
                  <a:lnTo>
                    <a:pt x="396392" y="190741"/>
                  </a:lnTo>
                  <a:lnTo>
                    <a:pt x="392774" y="192561"/>
                  </a:lnTo>
                  <a:lnTo>
                    <a:pt x="389655" y="192312"/>
                  </a:lnTo>
                  <a:lnTo>
                    <a:pt x="388857" y="194382"/>
                  </a:lnTo>
                  <a:lnTo>
                    <a:pt x="381322" y="197500"/>
                  </a:lnTo>
                  <a:lnTo>
                    <a:pt x="379251" y="194382"/>
                  </a:lnTo>
                  <a:lnTo>
                    <a:pt x="376382" y="192312"/>
                  </a:lnTo>
                  <a:lnTo>
                    <a:pt x="360039" y="187099"/>
                  </a:lnTo>
                  <a:lnTo>
                    <a:pt x="356920" y="187373"/>
                  </a:lnTo>
                  <a:lnTo>
                    <a:pt x="355348" y="188670"/>
                  </a:lnTo>
                  <a:lnTo>
                    <a:pt x="355873" y="192561"/>
                  </a:lnTo>
                  <a:lnTo>
                    <a:pt x="353527" y="194906"/>
                  </a:lnTo>
                  <a:lnTo>
                    <a:pt x="353278" y="197500"/>
                  </a:lnTo>
                  <a:lnTo>
                    <a:pt x="348338" y="201391"/>
                  </a:lnTo>
                  <a:lnTo>
                    <a:pt x="339230" y="200866"/>
                  </a:lnTo>
                  <a:lnTo>
                    <a:pt x="337933" y="202163"/>
                  </a:lnTo>
                  <a:lnTo>
                    <a:pt x="334041" y="201665"/>
                  </a:lnTo>
                  <a:lnTo>
                    <a:pt x="332993" y="202688"/>
                  </a:lnTo>
                  <a:lnTo>
                    <a:pt x="330672" y="199320"/>
                  </a:lnTo>
                  <a:lnTo>
                    <a:pt x="329100" y="200368"/>
                  </a:lnTo>
                  <a:lnTo>
                    <a:pt x="327279" y="199320"/>
                  </a:lnTo>
                  <a:lnTo>
                    <a:pt x="324435" y="199844"/>
                  </a:lnTo>
                  <a:lnTo>
                    <a:pt x="321840" y="201665"/>
                  </a:lnTo>
                  <a:lnTo>
                    <a:pt x="320542" y="203735"/>
                  </a:lnTo>
                  <a:lnTo>
                    <a:pt x="316126" y="205805"/>
                  </a:lnTo>
                  <a:lnTo>
                    <a:pt x="313781" y="204259"/>
                  </a:lnTo>
                  <a:lnTo>
                    <a:pt x="307019" y="207376"/>
                  </a:lnTo>
                  <a:lnTo>
                    <a:pt x="300782" y="208923"/>
                  </a:lnTo>
                  <a:lnTo>
                    <a:pt x="296365" y="214659"/>
                  </a:lnTo>
                  <a:lnTo>
                    <a:pt x="291175" y="216205"/>
                  </a:lnTo>
                  <a:lnTo>
                    <a:pt x="285462" y="216454"/>
                  </a:lnTo>
                  <a:lnTo>
                    <a:pt x="273760" y="209720"/>
                  </a:lnTo>
                  <a:lnTo>
                    <a:pt x="270142" y="208423"/>
                  </a:lnTo>
                  <a:lnTo>
                    <a:pt x="266499" y="209446"/>
                  </a:lnTo>
                  <a:lnTo>
                    <a:pt x="264428" y="213611"/>
                  </a:lnTo>
                  <a:lnTo>
                    <a:pt x="265976" y="213861"/>
                  </a:lnTo>
                  <a:lnTo>
                    <a:pt x="261808" y="221393"/>
                  </a:lnTo>
                  <a:lnTo>
                    <a:pt x="258440" y="222166"/>
                  </a:lnTo>
                  <a:lnTo>
                    <a:pt x="256095" y="228152"/>
                  </a:lnTo>
                  <a:lnTo>
                    <a:pt x="250132" y="233091"/>
                  </a:lnTo>
                  <a:lnTo>
                    <a:pt x="251953" y="233340"/>
                  </a:lnTo>
                  <a:lnTo>
                    <a:pt x="245715" y="239051"/>
                  </a:lnTo>
                  <a:lnTo>
                    <a:pt x="240525" y="240623"/>
                  </a:lnTo>
                  <a:lnTo>
                    <a:pt x="237931" y="242169"/>
                  </a:lnTo>
                  <a:lnTo>
                    <a:pt x="237133" y="247880"/>
                  </a:lnTo>
                  <a:lnTo>
                    <a:pt x="236110" y="248928"/>
                  </a:lnTo>
                  <a:lnTo>
                    <a:pt x="236359" y="258007"/>
                  </a:lnTo>
                  <a:lnTo>
                    <a:pt x="233240" y="259304"/>
                  </a:lnTo>
                  <a:lnTo>
                    <a:pt x="231943" y="255413"/>
                  </a:lnTo>
                  <a:lnTo>
                    <a:pt x="230645" y="255687"/>
                  </a:lnTo>
                  <a:lnTo>
                    <a:pt x="228300" y="252819"/>
                  </a:lnTo>
                  <a:lnTo>
                    <a:pt x="226753" y="254116"/>
                  </a:lnTo>
                  <a:lnTo>
                    <a:pt x="224407" y="250748"/>
                  </a:lnTo>
                  <a:lnTo>
                    <a:pt x="221040" y="250998"/>
                  </a:lnTo>
                  <a:lnTo>
                    <a:pt x="219467" y="243217"/>
                  </a:lnTo>
                  <a:lnTo>
                    <a:pt x="217122" y="240872"/>
                  </a:lnTo>
                  <a:lnTo>
                    <a:pt x="212981" y="240348"/>
                  </a:lnTo>
                  <a:lnTo>
                    <a:pt x="207267" y="241920"/>
                  </a:lnTo>
                  <a:lnTo>
                    <a:pt x="207267" y="237505"/>
                  </a:lnTo>
                  <a:lnTo>
                    <a:pt x="205445" y="233340"/>
                  </a:lnTo>
                  <a:lnTo>
                    <a:pt x="194268" y="225558"/>
                  </a:lnTo>
                  <a:lnTo>
                    <a:pt x="190899" y="219847"/>
                  </a:lnTo>
                  <a:lnTo>
                    <a:pt x="184661" y="210494"/>
                  </a:lnTo>
                  <a:lnTo>
                    <a:pt x="188803" y="208423"/>
                  </a:lnTo>
                  <a:lnTo>
                    <a:pt x="185709" y="201914"/>
                  </a:lnTo>
                  <a:lnTo>
                    <a:pt x="182840" y="198298"/>
                  </a:lnTo>
                  <a:lnTo>
                    <a:pt x="179721" y="203485"/>
                  </a:lnTo>
                  <a:lnTo>
                    <a:pt x="175305" y="207376"/>
                  </a:lnTo>
                  <a:lnTo>
                    <a:pt x="171662" y="209197"/>
                  </a:lnTo>
                  <a:lnTo>
                    <a:pt x="166223" y="210494"/>
                  </a:lnTo>
                  <a:lnTo>
                    <a:pt x="163104" y="210494"/>
                  </a:lnTo>
                  <a:lnTo>
                    <a:pt x="155294" y="209720"/>
                  </a:lnTo>
                  <a:lnTo>
                    <a:pt x="150104" y="209720"/>
                  </a:lnTo>
                  <a:lnTo>
                    <a:pt x="144915" y="211267"/>
                  </a:lnTo>
                  <a:lnTo>
                    <a:pt x="144391" y="206079"/>
                  </a:lnTo>
                  <a:lnTo>
                    <a:pt x="143343" y="201665"/>
                  </a:lnTo>
                  <a:lnTo>
                    <a:pt x="141023" y="196477"/>
                  </a:lnTo>
                  <a:lnTo>
                    <a:pt x="139725" y="196726"/>
                  </a:lnTo>
                  <a:lnTo>
                    <a:pt x="138154" y="190491"/>
                  </a:lnTo>
                  <a:lnTo>
                    <a:pt x="138952" y="187897"/>
                  </a:lnTo>
                  <a:lnTo>
                    <a:pt x="138154" y="185303"/>
                  </a:lnTo>
                  <a:lnTo>
                    <a:pt x="126976" y="186326"/>
                  </a:lnTo>
                  <a:lnTo>
                    <a:pt x="124131" y="188147"/>
                  </a:lnTo>
                  <a:lnTo>
                    <a:pt x="123357" y="182435"/>
                  </a:lnTo>
                  <a:lnTo>
                    <a:pt x="124131" y="178020"/>
                  </a:lnTo>
                  <a:lnTo>
                    <a:pt x="121012" y="175950"/>
                  </a:lnTo>
                  <a:lnTo>
                    <a:pt x="107239" y="182710"/>
                  </a:lnTo>
                  <a:lnTo>
                    <a:pt x="100753" y="169466"/>
                  </a:lnTo>
                  <a:lnTo>
                    <a:pt x="99704" y="170763"/>
                  </a:lnTo>
                  <a:lnTo>
                    <a:pt x="94265" y="173606"/>
                  </a:lnTo>
                  <a:lnTo>
                    <a:pt x="89574" y="174404"/>
                  </a:lnTo>
                  <a:lnTo>
                    <a:pt x="82813" y="175950"/>
                  </a:lnTo>
                  <a:lnTo>
                    <a:pt x="84110" y="178544"/>
                  </a:lnTo>
                  <a:lnTo>
                    <a:pt x="80218" y="180116"/>
                  </a:lnTo>
                  <a:lnTo>
                    <a:pt x="77898" y="178020"/>
                  </a:lnTo>
                  <a:lnTo>
                    <a:pt x="73980" y="176723"/>
                  </a:lnTo>
                  <a:lnTo>
                    <a:pt x="70362" y="172060"/>
                  </a:lnTo>
                  <a:lnTo>
                    <a:pt x="66969" y="169466"/>
                  </a:lnTo>
                  <a:lnTo>
                    <a:pt x="65148" y="165824"/>
                  </a:lnTo>
                  <a:lnTo>
                    <a:pt x="65946" y="162707"/>
                  </a:lnTo>
                  <a:lnTo>
                    <a:pt x="70612" y="158292"/>
                  </a:lnTo>
                  <a:lnTo>
                    <a:pt x="70861" y="156472"/>
                  </a:lnTo>
                  <a:lnTo>
                    <a:pt x="69564" y="152581"/>
                  </a:lnTo>
                  <a:lnTo>
                    <a:pt x="70362" y="151034"/>
                  </a:lnTo>
                  <a:lnTo>
                    <a:pt x="68791" y="148690"/>
                  </a:lnTo>
                  <a:lnTo>
                    <a:pt x="70088" y="145048"/>
                  </a:lnTo>
                  <a:lnTo>
                    <a:pt x="72957" y="141157"/>
                  </a:lnTo>
                  <a:lnTo>
                    <a:pt x="73207" y="138813"/>
                  </a:lnTo>
                  <a:lnTo>
                    <a:pt x="70612" y="138040"/>
                  </a:lnTo>
                  <a:lnTo>
                    <a:pt x="66446" y="139586"/>
                  </a:lnTo>
                  <a:lnTo>
                    <a:pt x="65946" y="137516"/>
                  </a:lnTo>
                  <a:lnTo>
                    <a:pt x="63352" y="138289"/>
                  </a:lnTo>
                  <a:lnTo>
                    <a:pt x="58137" y="134922"/>
                  </a:lnTo>
                  <a:lnTo>
                    <a:pt x="55817" y="136219"/>
                  </a:lnTo>
                  <a:lnTo>
                    <a:pt x="52423" y="135446"/>
                  </a:lnTo>
                  <a:lnTo>
                    <a:pt x="49054" y="132852"/>
                  </a:lnTo>
                  <a:lnTo>
                    <a:pt x="46185" y="133101"/>
                  </a:lnTo>
                  <a:lnTo>
                    <a:pt x="44114" y="131031"/>
                  </a:lnTo>
                  <a:lnTo>
                    <a:pt x="42044" y="132827"/>
                  </a:lnTo>
                  <a:lnTo>
                    <a:pt x="40996" y="136219"/>
                  </a:lnTo>
                  <a:lnTo>
                    <a:pt x="36330" y="134648"/>
                  </a:lnTo>
                  <a:lnTo>
                    <a:pt x="40472" y="129211"/>
                  </a:lnTo>
                  <a:lnTo>
                    <a:pt x="41769" y="125046"/>
                  </a:lnTo>
                  <a:lnTo>
                    <a:pt x="41520" y="122701"/>
                  </a:lnTo>
                  <a:lnTo>
                    <a:pt x="36055" y="109732"/>
                  </a:lnTo>
                  <a:lnTo>
                    <a:pt x="34509" y="107911"/>
                  </a:lnTo>
                  <a:lnTo>
                    <a:pt x="29818" y="106090"/>
                  </a:lnTo>
                  <a:lnTo>
                    <a:pt x="26724" y="101426"/>
                  </a:lnTo>
                  <a:lnTo>
                    <a:pt x="20985" y="99606"/>
                  </a:lnTo>
                  <a:lnTo>
                    <a:pt x="9308" y="94916"/>
                  </a:lnTo>
                  <a:lnTo>
                    <a:pt x="3595" y="93096"/>
                  </a:lnTo>
                  <a:lnTo>
                    <a:pt x="1000" y="84018"/>
                  </a:lnTo>
                  <a:lnTo>
                    <a:pt x="-822" y="82197"/>
                  </a:lnTo>
                  <a:lnTo>
                    <a:pt x="-2119" y="79353"/>
                  </a:lnTo>
                  <a:lnTo>
                    <a:pt x="-297" y="76236"/>
                  </a:lnTo>
                  <a:lnTo>
                    <a:pt x="4118" y="73891"/>
                  </a:lnTo>
                  <a:lnTo>
                    <a:pt x="1524" y="66359"/>
                  </a:lnTo>
                  <a:lnTo>
                    <a:pt x="202" y="64788"/>
                  </a:lnTo>
                  <a:lnTo>
                    <a:pt x="-322" y="58578"/>
                  </a:lnTo>
                  <a:lnTo>
                    <a:pt x="476" y="52592"/>
                  </a:lnTo>
                  <a:lnTo>
                    <a:pt x="5915" y="51045"/>
                  </a:lnTo>
                  <a:lnTo>
                    <a:pt x="9558" y="46631"/>
                  </a:lnTo>
                  <a:lnTo>
                    <a:pt x="11903" y="39348"/>
                  </a:lnTo>
                  <a:lnTo>
                    <a:pt x="15022" y="34409"/>
                  </a:lnTo>
                  <a:lnTo>
                    <a:pt x="18915" y="29222"/>
                  </a:lnTo>
                  <a:lnTo>
                    <a:pt x="20985" y="28174"/>
                  </a:lnTo>
                  <a:lnTo>
                    <a:pt x="23855" y="24807"/>
                  </a:lnTo>
                  <a:lnTo>
                    <a:pt x="27223" y="23760"/>
                  </a:lnTo>
                  <a:lnTo>
                    <a:pt x="29319" y="22213"/>
                  </a:lnTo>
                  <a:lnTo>
                    <a:pt x="31639" y="23510"/>
                  </a:lnTo>
                  <a:lnTo>
                    <a:pt x="33985" y="22987"/>
                  </a:lnTo>
                  <a:lnTo>
                    <a:pt x="38151" y="25331"/>
                  </a:lnTo>
                  <a:lnTo>
                    <a:pt x="39174" y="27925"/>
                  </a:lnTo>
                  <a:lnTo>
                    <a:pt x="44389" y="28449"/>
                  </a:lnTo>
                  <a:lnTo>
                    <a:pt x="52698" y="30768"/>
                  </a:lnTo>
                  <a:lnTo>
                    <a:pt x="54519" y="31816"/>
                  </a:lnTo>
                  <a:lnTo>
                    <a:pt x="56839" y="35183"/>
                  </a:lnTo>
                  <a:lnTo>
                    <a:pt x="58411" y="34409"/>
                  </a:lnTo>
                  <a:lnTo>
                    <a:pt x="59708" y="38051"/>
                  </a:lnTo>
                  <a:lnTo>
                    <a:pt x="61530" y="38300"/>
                  </a:lnTo>
                  <a:lnTo>
                    <a:pt x="61780" y="41693"/>
                  </a:lnTo>
                  <a:lnTo>
                    <a:pt x="65672" y="47928"/>
                  </a:lnTo>
                  <a:lnTo>
                    <a:pt x="71660" y="52068"/>
                  </a:lnTo>
                  <a:lnTo>
                    <a:pt x="72957" y="54412"/>
                  </a:lnTo>
                  <a:lnTo>
                    <a:pt x="75552" y="54662"/>
                  </a:lnTo>
                  <a:lnTo>
                    <a:pt x="75802" y="58054"/>
                  </a:lnTo>
                  <a:lnTo>
                    <a:pt x="77099" y="58553"/>
                  </a:lnTo>
                  <a:lnTo>
                    <a:pt x="79969" y="62967"/>
                  </a:lnTo>
                  <a:lnTo>
                    <a:pt x="83337" y="65312"/>
                  </a:lnTo>
                  <a:lnTo>
                    <a:pt x="82813" y="67906"/>
                  </a:lnTo>
                  <a:lnTo>
                    <a:pt x="86206" y="67382"/>
                  </a:lnTo>
                  <a:lnTo>
                    <a:pt x="89574" y="68429"/>
                  </a:lnTo>
                  <a:lnTo>
                    <a:pt x="92169" y="67906"/>
                  </a:lnTo>
                  <a:lnTo>
                    <a:pt x="93467" y="69477"/>
                  </a:lnTo>
                  <a:lnTo>
                    <a:pt x="96860" y="66883"/>
                  </a:lnTo>
                  <a:lnTo>
                    <a:pt x="97109" y="64813"/>
                  </a:lnTo>
                  <a:lnTo>
                    <a:pt x="99979" y="56482"/>
                  </a:lnTo>
                  <a:lnTo>
                    <a:pt x="108537" y="53888"/>
                  </a:lnTo>
                  <a:lnTo>
                    <a:pt x="120488" y="46880"/>
                  </a:lnTo>
                  <a:lnTo>
                    <a:pt x="122310" y="50522"/>
                  </a:lnTo>
                  <a:lnTo>
                    <a:pt x="125429" y="53888"/>
                  </a:lnTo>
                  <a:lnTo>
                    <a:pt x="126202" y="52866"/>
                  </a:lnTo>
                  <a:lnTo>
                    <a:pt x="132714" y="56233"/>
                  </a:lnTo>
                  <a:lnTo>
                    <a:pt x="134261" y="56482"/>
                  </a:lnTo>
                  <a:lnTo>
                    <a:pt x="142844" y="51544"/>
                  </a:lnTo>
                  <a:lnTo>
                    <a:pt x="144665" y="53888"/>
                  </a:lnTo>
                  <a:lnTo>
                    <a:pt x="156867" y="46107"/>
                  </a:lnTo>
                  <a:lnTo>
                    <a:pt x="166996" y="54662"/>
                  </a:lnTo>
                  <a:lnTo>
                    <a:pt x="167521" y="48701"/>
                  </a:lnTo>
                  <a:lnTo>
                    <a:pt x="169841" y="34160"/>
                  </a:lnTo>
                  <a:lnTo>
                    <a:pt x="177376" y="35706"/>
                  </a:lnTo>
                  <a:lnTo>
                    <a:pt x="174781" y="49225"/>
                  </a:lnTo>
                  <a:lnTo>
                    <a:pt x="174781" y="51544"/>
                  </a:lnTo>
                  <a:lnTo>
                    <a:pt x="176852" y="56757"/>
                  </a:lnTo>
                  <a:lnTo>
                    <a:pt x="182066" y="58827"/>
                  </a:lnTo>
                  <a:lnTo>
                    <a:pt x="191149" y="55959"/>
                  </a:lnTo>
                  <a:lnTo>
                    <a:pt x="192970" y="63241"/>
                  </a:lnTo>
                  <a:lnTo>
                    <a:pt x="195565" y="62992"/>
                  </a:lnTo>
                  <a:lnTo>
                    <a:pt x="199457" y="58303"/>
                  </a:lnTo>
                  <a:lnTo>
                    <a:pt x="203624" y="55959"/>
                  </a:lnTo>
                  <a:lnTo>
                    <a:pt x="204922" y="51045"/>
                  </a:lnTo>
                  <a:lnTo>
                    <a:pt x="208040" y="48177"/>
                  </a:lnTo>
                  <a:lnTo>
                    <a:pt x="212706" y="44810"/>
                  </a:lnTo>
                  <a:lnTo>
                    <a:pt x="214527" y="40121"/>
                  </a:lnTo>
                  <a:lnTo>
                    <a:pt x="216872" y="42216"/>
                  </a:lnTo>
                  <a:lnTo>
                    <a:pt x="235585" y="29471"/>
                  </a:lnTo>
                  <a:lnTo>
                    <a:pt x="241823" y="24558"/>
                  </a:lnTo>
                  <a:lnTo>
                    <a:pt x="245441" y="22737"/>
                  </a:lnTo>
                  <a:lnTo>
                    <a:pt x="254273" y="16751"/>
                  </a:lnTo>
                  <a:lnTo>
                    <a:pt x="262083" y="9219"/>
                  </a:lnTo>
                  <a:lnTo>
                    <a:pt x="269094" y="3258"/>
                  </a:lnTo>
                  <a:lnTo>
                    <a:pt x="269867" y="-383"/>
                  </a:lnTo>
                  <a:lnTo>
                    <a:pt x="271440" y="-134"/>
                  </a:lnTo>
                  <a:lnTo>
                    <a:pt x="276105" y="7399"/>
                  </a:lnTo>
                  <a:lnTo>
                    <a:pt x="280796" y="9743"/>
                  </a:lnTo>
                  <a:lnTo>
                    <a:pt x="284414" y="14157"/>
                  </a:lnTo>
                  <a:lnTo>
                    <a:pt x="287807" y="19619"/>
                  </a:lnTo>
                  <a:lnTo>
                    <a:pt x="293521" y="21440"/>
                  </a:lnTo>
                  <a:lnTo>
                    <a:pt x="294294" y="17524"/>
                  </a:lnTo>
                  <a:lnTo>
                    <a:pt x="295592" y="15729"/>
                  </a:lnTo>
                  <a:lnTo>
                    <a:pt x="298187" y="15729"/>
                  </a:lnTo>
                  <a:lnTo>
                    <a:pt x="301056" y="12860"/>
                  </a:lnTo>
                  <a:lnTo>
                    <a:pt x="306769" y="19096"/>
                  </a:lnTo>
                  <a:lnTo>
                    <a:pt x="308841" y="20916"/>
                  </a:lnTo>
                  <a:lnTo>
                    <a:pt x="308591" y="25331"/>
                  </a:lnTo>
                  <a:lnTo>
                    <a:pt x="309888" y="26628"/>
                  </a:lnTo>
                  <a:lnTo>
                    <a:pt x="317673" y="28174"/>
                  </a:lnTo>
                  <a:lnTo>
                    <a:pt x="321566" y="31816"/>
                  </a:lnTo>
                  <a:lnTo>
                    <a:pt x="325732" y="32863"/>
                  </a:lnTo>
                  <a:lnTo>
                    <a:pt x="330922" y="32589"/>
                  </a:lnTo>
                  <a:lnTo>
                    <a:pt x="338457" y="32589"/>
                  </a:lnTo>
                  <a:lnTo>
                    <a:pt x="343647" y="39622"/>
                  </a:lnTo>
                  <a:lnTo>
                    <a:pt x="348338" y="39622"/>
                  </a:lnTo>
                  <a:lnTo>
                    <a:pt x="355348" y="39099"/>
                  </a:lnTo>
                  <a:lnTo>
                    <a:pt x="358717" y="41942"/>
                  </a:lnTo>
                  <a:lnTo>
                    <a:pt x="367051" y="43239"/>
                  </a:lnTo>
                  <a:lnTo>
                    <a:pt x="369895" y="48701"/>
                  </a:lnTo>
                  <a:lnTo>
                    <a:pt x="378727" y="44561"/>
                  </a:lnTo>
                  <a:lnTo>
                    <a:pt x="380549" y="41942"/>
                  </a:lnTo>
                  <a:lnTo>
                    <a:pt x="382894" y="41443"/>
                  </a:lnTo>
                  <a:lnTo>
                    <a:pt x="386013" y="38849"/>
                  </a:lnTo>
                  <a:lnTo>
                    <a:pt x="397690" y="33637"/>
                  </a:lnTo>
                  <a:lnTo>
                    <a:pt x="404451" y="29746"/>
                  </a:lnTo>
                  <a:lnTo>
                    <a:pt x="409392" y="24309"/>
                  </a:lnTo>
                  <a:lnTo>
                    <a:pt x="413034" y="22213"/>
                  </a:lnTo>
                  <a:lnTo>
                    <a:pt x="414831" y="20143"/>
                  </a:lnTo>
                  <a:lnTo>
                    <a:pt x="419247" y="20667"/>
                  </a:lnTo>
                  <a:lnTo>
                    <a:pt x="424711" y="24034"/>
                  </a:lnTo>
                  <a:lnTo>
                    <a:pt x="427581" y="24558"/>
                  </a:lnTo>
                  <a:lnTo>
                    <a:pt x="435615" y="28972"/>
                  </a:lnTo>
                  <a:lnTo>
                    <a:pt x="437186" y="31043"/>
                  </a:lnTo>
                  <a:lnTo>
                    <a:pt x="442127" y="33113"/>
                  </a:lnTo>
                  <a:lnTo>
                    <a:pt x="445495" y="36505"/>
                  </a:lnTo>
                  <a:lnTo>
                    <a:pt x="446793" y="36754"/>
                  </a:lnTo>
                  <a:lnTo>
                    <a:pt x="453554" y="46107"/>
                  </a:lnTo>
                  <a:lnTo>
                    <a:pt x="454852" y="49225"/>
                  </a:lnTo>
                  <a:lnTo>
                    <a:pt x="455375" y="54412"/>
                  </a:lnTo>
                  <a:lnTo>
                    <a:pt x="463409" y="59625"/>
                  </a:lnTo>
                  <a:lnTo>
                    <a:pt x="464982" y="66359"/>
                  </a:lnTo>
                  <a:lnTo>
                    <a:pt x="466528" y="69477"/>
                  </a:lnTo>
                  <a:lnTo>
                    <a:pt x="466528" y="72594"/>
                  </a:lnTo>
                  <a:lnTo>
                    <a:pt x="464208" y="77284"/>
                  </a:lnTo>
                  <a:lnTo>
                    <a:pt x="463160" y="82197"/>
                  </a:lnTo>
                  <a:lnTo>
                    <a:pt x="466803" y="92073"/>
                  </a:lnTo>
                  <a:lnTo>
                    <a:pt x="468101" y="96762"/>
                  </a:lnTo>
                  <a:lnTo>
                    <a:pt x="468350" y="101950"/>
                  </a:lnTo>
                  <a:lnTo>
                    <a:pt x="473814" y="110006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25B118B4-2E25-69F1-4037-6A6767C116D3}"/>
                </a:ext>
              </a:extLst>
            </p:cNvPr>
            <p:cNvSpPr/>
            <p:nvPr/>
          </p:nvSpPr>
          <p:spPr>
            <a:xfrm>
              <a:off x="2465023" y="4656075"/>
              <a:ext cx="489979" cy="325930"/>
            </a:xfrm>
            <a:custGeom>
              <a:avLst/>
              <a:gdLst>
                <a:gd name="connsiteX0" fmla="*/ 367574 w 489979"/>
                <a:gd name="connsiteY0" fmla="*/ 390 h 325930"/>
                <a:gd name="connsiteX1" fmla="*/ 370693 w 489979"/>
                <a:gd name="connsiteY1" fmla="*/ 5079 h 325930"/>
                <a:gd name="connsiteX2" fmla="*/ 374335 w 489979"/>
                <a:gd name="connsiteY2" fmla="*/ 7423 h 325930"/>
                <a:gd name="connsiteX3" fmla="*/ 376930 w 489979"/>
                <a:gd name="connsiteY3" fmla="*/ 10541 h 325930"/>
                <a:gd name="connsiteX4" fmla="*/ 379001 w 489979"/>
                <a:gd name="connsiteY4" fmla="*/ 14956 h 325930"/>
                <a:gd name="connsiteX5" fmla="*/ 379001 w 489979"/>
                <a:gd name="connsiteY5" fmla="*/ 16751 h 325930"/>
                <a:gd name="connsiteX6" fmla="*/ 385239 w 489979"/>
                <a:gd name="connsiteY6" fmla="*/ 18846 h 325930"/>
                <a:gd name="connsiteX7" fmla="*/ 388083 w 489979"/>
                <a:gd name="connsiteY7" fmla="*/ 19345 h 325930"/>
                <a:gd name="connsiteX8" fmla="*/ 391726 w 489979"/>
                <a:gd name="connsiteY8" fmla="*/ 16502 h 325930"/>
                <a:gd name="connsiteX9" fmla="*/ 399261 w 489979"/>
                <a:gd name="connsiteY9" fmla="*/ 18572 h 325930"/>
                <a:gd name="connsiteX10" fmla="*/ 403677 w 489979"/>
                <a:gd name="connsiteY10" fmla="*/ 23759 h 325930"/>
                <a:gd name="connsiteX11" fmla="*/ 410439 w 489979"/>
                <a:gd name="connsiteY11" fmla="*/ 25331 h 325930"/>
                <a:gd name="connsiteX12" fmla="*/ 413558 w 489979"/>
                <a:gd name="connsiteY12" fmla="*/ 25056 h 325930"/>
                <a:gd name="connsiteX13" fmla="*/ 427056 w 489979"/>
                <a:gd name="connsiteY13" fmla="*/ 28449 h 325930"/>
                <a:gd name="connsiteX14" fmla="*/ 433044 w 489979"/>
                <a:gd name="connsiteY14" fmla="*/ 34409 h 325930"/>
                <a:gd name="connsiteX15" fmla="*/ 441103 w 489979"/>
                <a:gd name="connsiteY15" fmla="*/ 40396 h 325930"/>
                <a:gd name="connsiteX16" fmla="*/ 443174 w 489979"/>
                <a:gd name="connsiteY16" fmla="*/ 45334 h 325930"/>
                <a:gd name="connsiteX17" fmla="*/ 447840 w 489979"/>
                <a:gd name="connsiteY17" fmla="*/ 52866 h 325930"/>
                <a:gd name="connsiteX18" fmla="*/ 449412 w 489979"/>
                <a:gd name="connsiteY18" fmla="*/ 55984 h 325930"/>
                <a:gd name="connsiteX19" fmla="*/ 455899 w 489979"/>
                <a:gd name="connsiteY19" fmla="*/ 62194 h 325930"/>
                <a:gd name="connsiteX20" fmla="*/ 460066 w 489979"/>
                <a:gd name="connsiteY20" fmla="*/ 66883 h 325930"/>
                <a:gd name="connsiteX21" fmla="*/ 461612 w 489979"/>
                <a:gd name="connsiteY21" fmla="*/ 76759 h 325930"/>
                <a:gd name="connsiteX22" fmla="*/ 458494 w 489979"/>
                <a:gd name="connsiteY22" fmla="*/ 77782 h 325930"/>
                <a:gd name="connsiteX23" fmla="*/ 461612 w 489979"/>
                <a:gd name="connsiteY23" fmla="*/ 85315 h 325930"/>
                <a:gd name="connsiteX24" fmla="*/ 463684 w 489979"/>
                <a:gd name="connsiteY24" fmla="*/ 88706 h 325930"/>
                <a:gd name="connsiteX25" fmla="*/ 455650 w 489979"/>
                <a:gd name="connsiteY25" fmla="*/ 91799 h 325930"/>
                <a:gd name="connsiteX26" fmla="*/ 452007 w 489979"/>
                <a:gd name="connsiteY26" fmla="*/ 94418 h 325930"/>
                <a:gd name="connsiteX27" fmla="*/ 449412 w 489979"/>
                <a:gd name="connsiteY27" fmla="*/ 95441 h 325930"/>
                <a:gd name="connsiteX28" fmla="*/ 450959 w 489979"/>
                <a:gd name="connsiteY28" fmla="*/ 97261 h 325930"/>
                <a:gd name="connsiteX29" fmla="*/ 457970 w 489979"/>
                <a:gd name="connsiteY29" fmla="*/ 101426 h 325930"/>
                <a:gd name="connsiteX30" fmla="*/ 460565 w 489979"/>
                <a:gd name="connsiteY30" fmla="*/ 106614 h 325930"/>
                <a:gd name="connsiteX31" fmla="*/ 462137 w 489979"/>
                <a:gd name="connsiteY31" fmla="*/ 108435 h 325930"/>
                <a:gd name="connsiteX32" fmla="*/ 464207 w 489979"/>
                <a:gd name="connsiteY32" fmla="*/ 106090 h 325930"/>
                <a:gd name="connsiteX33" fmla="*/ 467326 w 489979"/>
                <a:gd name="connsiteY33" fmla="*/ 105841 h 325930"/>
                <a:gd name="connsiteX34" fmla="*/ 469148 w 489979"/>
                <a:gd name="connsiteY34" fmla="*/ 107662 h 325930"/>
                <a:gd name="connsiteX35" fmla="*/ 468375 w 489979"/>
                <a:gd name="connsiteY35" fmla="*/ 111029 h 325930"/>
                <a:gd name="connsiteX36" fmla="*/ 470196 w 489979"/>
                <a:gd name="connsiteY36" fmla="*/ 113897 h 325930"/>
                <a:gd name="connsiteX37" fmla="*/ 473814 w 489979"/>
                <a:gd name="connsiteY37" fmla="*/ 113622 h 325930"/>
                <a:gd name="connsiteX38" fmla="*/ 475910 w 489979"/>
                <a:gd name="connsiteY38" fmla="*/ 110505 h 325930"/>
                <a:gd name="connsiteX39" fmla="*/ 478230 w 489979"/>
                <a:gd name="connsiteY39" fmla="*/ 110779 h 325930"/>
                <a:gd name="connsiteX40" fmla="*/ 478754 w 489979"/>
                <a:gd name="connsiteY40" fmla="*/ 112575 h 325930"/>
                <a:gd name="connsiteX41" fmla="*/ 487063 w 489979"/>
                <a:gd name="connsiteY41" fmla="*/ 114396 h 325930"/>
                <a:gd name="connsiteX42" fmla="*/ 487861 w 489979"/>
                <a:gd name="connsiteY42" fmla="*/ 116216 h 325930"/>
                <a:gd name="connsiteX43" fmla="*/ 487586 w 489979"/>
                <a:gd name="connsiteY43" fmla="*/ 121928 h 325930"/>
                <a:gd name="connsiteX44" fmla="*/ 486563 w 489979"/>
                <a:gd name="connsiteY44" fmla="*/ 122202 h 325930"/>
                <a:gd name="connsiteX45" fmla="*/ 475910 w 489979"/>
                <a:gd name="connsiteY45" fmla="*/ 119609 h 325930"/>
                <a:gd name="connsiteX46" fmla="*/ 471992 w 489979"/>
                <a:gd name="connsiteY46" fmla="*/ 125569 h 325930"/>
                <a:gd name="connsiteX47" fmla="*/ 467326 w 489979"/>
                <a:gd name="connsiteY47" fmla="*/ 123499 h 325930"/>
                <a:gd name="connsiteX48" fmla="*/ 465780 w 489979"/>
                <a:gd name="connsiteY48" fmla="*/ 127390 h 325930"/>
                <a:gd name="connsiteX49" fmla="*/ 471992 w 489979"/>
                <a:gd name="connsiteY49" fmla="*/ 133351 h 325930"/>
                <a:gd name="connsiteX50" fmla="*/ 486563 w 489979"/>
                <a:gd name="connsiteY50" fmla="*/ 148939 h 325930"/>
                <a:gd name="connsiteX51" fmla="*/ 483944 w 489979"/>
                <a:gd name="connsiteY51" fmla="*/ 151533 h 325930"/>
                <a:gd name="connsiteX52" fmla="*/ 481099 w 489979"/>
                <a:gd name="connsiteY52" fmla="*/ 155175 h 325930"/>
                <a:gd name="connsiteX53" fmla="*/ 476933 w 489979"/>
                <a:gd name="connsiteY53" fmla="*/ 163230 h 325930"/>
                <a:gd name="connsiteX54" fmla="*/ 473040 w 489979"/>
                <a:gd name="connsiteY54" fmla="*/ 164004 h 325930"/>
                <a:gd name="connsiteX55" fmla="*/ 472516 w 489979"/>
                <a:gd name="connsiteY55" fmla="*/ 166597 h 325930"/>
                <a:gd name="connsiteX56" fmla="*/ 466029 w 489979"/>
                <a:gd name="connsiteY56" fmla="*/ 170488 h 325930"/>
                <a:gd name="connsiteX57" fmla="*/ 462910 w 489979"/>
                <a:gd name="connsiteY57" fmla="*/ 169191 h 325930"/>
                <a:gd name="connsiteX58" fmla="*/ 461089 w 489979"/>
                <a:gd name="connsiteY58" fmla="*/ 166348 h 325930"/>
                <a:gd name="connsiteX59" fmla="*/ 458494 w 489979"/>
                <a:gd name="connsiteY59" fmla="*/ 167395 h 325930"/>
                <a:gd name="connsiteX60" fmla="*/ 455625 w 489979"/>
                <a:gd name="connsiteY60" fmla="*/ 167121 h 325930"/>
                <a:gd name="connsiteX61" fmla="*/ 450709 w 489979"/>
                <a:gd name="connsiteY61" fmla="*/ 168418 h 325930"/>
                <a:gd name="connsiteX62" fmla="*/ 448089 w 489979"/>
                <a:gd name="connsiteY62" fmla="*/ 167919 h 325930"/>
                <a:gd name="connsiteX63" fmla="*/ 444197 w 489979"/>
                <a:gd name="connsiteY63" fmla="*/ 169466 h 325930"/>
                <a:gd name="connsiteX64" fmla="*/ 438234 w 489979"/>
                <a:gd name="connsiteY64" fmla="*/ 168692 h 325930"/>
                <a:gd name="connsiteX65" fmla="*/ 429127 w 489979"/>
                <a:gd name="connsiteY65" fmla="*/ 173631 h 325930"/>
                <a:gd name="connsiteX66" fmla="*/ 421342 w 489979"/>
                <a:gd name="connsiteY66" fmla="*/ 173631 h 325930"/>
                <a:gd name="connsiteX67" fmla="*/ 416153 w 489979"/>
                <a:gd name="connsiteY67" fmla="*/ 177247 h 325930"/>
                <a:gd name="connsiteX68" fmla="*/ 412760 w 489979"/>
                <a:gd name="connsiteY68" fmla="*/ 176225 h 325930"/>
                <a:gd name="connsiteX69" fmla="*/ 413034 w 489979"/>
                <a:gd name="connsiteY69" fmla="*/ 174404 h 325930"/>
                <a:gd name="connsiteX70" fmla="*/ 410689 w 489979"/>
                <a:gd name="connsiteY70" fmla="*/ 173880 h 325930"/>
                <a:gd name="connsiteX71" fmla="*/ 406023 w 489979"/>
                <a:gd name="connsiteY71" fmla="*/ 176998 h 325930"/>
                <a:gd name="connsiteX72" fmla="*/ 397964 w 489979"/>
                <a:gd name="connsiteY72" fmla="*/ 176474 h 325930"/>
                <a:gd name="connsiteX73" fmla="*/ 393797 w 489979"/>
                <a:gd name="connsiteY73" fmla="*/ 173357 h 325930"/>
                <a:gd name="connsiteX74" fmla="*/ 390154 w 489979"/>
                <a:gd name="connsiteY74" fmla="*/ 176225 h 325930"/>
                <a:gd name="connsiteX75" fmla="*/ 385239 w 489979"/>
                <a:gd name="connsiteY75" fmla="*/ 176474 h 325930"/>
                <a:gd name="connsiteX76" fmla="*/ 382619 w 489979"/>
                <a:gd name="connsiteY76" fmla="*/ 179068 h 325930"/>
                <a:gd name="connsiteX77" fmla="*/ 377180 w 489979"/>
                <a:gd name="connsiteY77" fmla="*/ 175701 h 325930"/>
                <a:gd name="connsiteX78" fmla="*/ 374310 w 489979"/>
                <a:gd name="connsiteY78" fmla="*/ 171810 h 325930"/>
                <a:gd name="connsiteX79" fmla="*/ 371990 w 489979"/>
                <a:gd name="connsiteY79" fmla="*/ 171037 h 325930"/>
                <a:gd name="connsiteX80" fmla="*/ 364954 w 489979"/>
                <a:gd name="connsiteY80" fmla="*/ 172334 h 325930"/>
                <a:gd name="connsiteX81" fmla="*/ 353527 w 489979"/>
                <a:gd name="connsiteY81" fmla="*/ 171037 h 325930"/>
                <a:gd name="connsiteX82" fmla="*/ 349634 w 489979"/>
                <a:gd name="connsiteY82" fmla="*/ 171037 h 325930"/>
                <a:gd name="connsiteX83" fmla="*/ 342099 w 489979"/>
                <a:gd name="connsiteY83" fmla="*/ 173880 h 325930"/>
                <a:gd name="connsiteX84" fmla="*/ 330672 w 489979"/>
                <a:gd name="connsiteY84" fmla="*/ 173880 h 325930"/>
                <a:gd name="connsiteX85" fmla="*/ 309639 w 489979"/>
                <a:gd name="connsiteY85" fmla="*/ 177771 h 325930"/>
                <a:gd name="connsiteX86" fmla="*/ 291449 w 489979"/>
                <a:gd name="connsiteY86" fmla="*/ 169466 h 325930"/>
                <a:gd name="connsiteX87" fmla="*/ 290651 w 489979"/>
                <a:gd name="connsiteY87" fmla="*/ 172857 h 325930"/>
                <a:gd name="connsiteX88" fmla="*/ 287807 w 489979"/>
                <a:gd name="connsiteY88" fmla="*/ 171810 h 325930"/>
                <a:gd name="connsiteX89" fmla="*/ 272736 w 489979"/>
                <a:gd name="connsiteY89" fmla="*/ 173107 h 325930"/>
                <a:gd name="connsiteX90" fmla="*/ 269867 w 489979"/>
                <a:gd name="connsiteY90" fmla="*/ 172583 h 325930"/>
                <a:gd name="connsiteX91" fmla="*/ 266250 w 489979"/>
                <a:gd name="connsiteY91" fmla="*/ 174678 h 325930"/>
                <a:gd name="connsiteX92" fmla="*/ 247786 w 489979"/>
                <a:gd name="connsiteY92" fmla="*/ 191040 h 325930"/>
                <a:gd name="connsiteX93" fmla="*/ 235311 w 489979"/>
                <a:gd name="connsiteY93" fmla="*/ 201415 h 325930"/>
                <a:gd name="connsiteX94" fmla="*/ 232217 w 489979"/>
                <a:gd name="connsiteY94" fmla="*/ 204283 h 325930"/>
                <a:gd name="connsiteX95" fmla="*/ 232990 w 489979"/>
                <a:gd name="connsiteY95" fmla="*/ 205829 h 325930"/>
                <a:gd name="connsiteX96" fmla="*/ 214277 w 489979"/>
                <a:gd name="connsiteY96" fmla="*/ 207401 h 325930"/>
                <a:gd name="connsiteX97" fmla="*/ 214277 w 489979"/>
                <a:gd name="connsiteY97" fmla="*/ 208947 h 325930"/>
                <a:gd name="connsiteX98" fmla="*/ 210635 w 489979"/>
                <a:gd name="connsiteY98" fmla="*/ 210494 h 325930"/>
                <a:gd name="connsiteX99" fmla="*/ 207790 w 489979"/>
                <a:gd name="connsiteY99" fmla="*/ 212838 h 325930"/>
                <a:gd name="connsiteX100" fmla="*/ 204671 w 489979"/>
                <a:gd name="connsiteY100" fmla="*/ 218824 h 325930"/>
                <a:gd name="connsiteX101" fmla="*/ 202601 w 489979"/>
                <a:gd name="connsiteY101" fmla="*/ 224012 h 325930"/>
                <a:gd name="connsiteX102" fmla="*/ 200505 w 489979"/>
                <a:gd name="connsiteY102" fmla="*/ 227379 h 325930"/>
                <a:gd name="connsiteX103" fmla="*/ 205719 w 489979"/>
                <a:gd name="connsiteY103" fmla="*/ 229973 h 325930"/>
                <a:gd name="connsiteX104" fmla="*/ 203374 w 489979"/>
                <a:gd name="connsiteY104" fmla="*/ 235685 h 325930"/>
                <a:gd name="connsiteX105" fmla="*/ 201303 w 489979"/>
                <a:gd name="connsiteY105" fmla="*/ 238029 h 325930"/>
                <a:gd name="connsiteX106" fmla="*/ 195564 w 489979"/>
                <a:gd name="connsiteY106" fmla="*/ 241920 h 325930"/>
                <a:gd name="connsiteX107" fmla="*/ 192471 w 489979"/>
                <a:gd name="connsiteY107" fmla="*/ 243217 h 325930"/>
                <a:gd name="connsiteX108" fmla="*/ 190649 w 489979"/>
                <a:gd name="connsiteY108" fmla="*/ 247382 h 325930"/>
                <a:gd name="connsiteX109" fmla="*/ 192969 w 489979"/>
                <a:gd name="connsiteY109" fmla="*/ 248429 h 325930"/>
                <a:gd name="connsiteX110" fmla="*/ 194267 w 489979"/>
                <a:gd name="connsiteY110" fmla="*/ 251273 h 325930"/>
                <a:gd name="connsiteX111" fmla="*/ 190125 w 489979"/>
                <a:gd name="connsiteY111" fmla="*/ 252320 h 325930"/>
                <a:gd name="connsiteX112" fmla="*/ 184661 w 489979"/>
                <a:gd name="connsiteY112" fmla="*/ 257258 h 325930"/>
                <a:gd name="connsiteX113" fmla="*/ 184412 w 489979"/>
                <a:gd name="connsiteY113" fmla="*/ 260875 h 325930"/>
                <a:gd name="connsiteX114" fmla="*/ 179721 w 489979"/>
                <a:gd name="connsiteY114" fmla="*/ 261149 h 325930"/>
                <a:gd name="connsiteX115" fmla="*/ 178174 w 489979"/>
                <a:gd name="connsiteY115" fmla="*/ 259329 h 325930"/>
                <a:gd name="connsiteX116" fmla="*/ 175579 w 489979"/>
                <a:gd name="connsiteY116" fmla="*/ 261398 h 325930"/>
                <a:gd name="connsiteX117" fmla="*/ 172460 w 489979"/>
                <a:gd name="connsiteY117" fmla="*/ 265040 h 325930"/>
                <a:gd name="connsiteX118" fmla="*/ 171412 w 489979"/>
                <a:gd name="connsiteY118" fmla="*/ 269704 h 325930"/>
                <a:gd name="connsiteX119" fmla="*/ 167270 w 489979"/>
                <a:gd name="connsiteY119" fmla="*/ 275166 h 325930"/>
                <a:gd name="connsiteX120" fmla="*/ 164651 w 489979"/>
                <a:gd name="connsiteY120" fmla="*/ 272822 h 325930"/>
                <a:gd name="connsiteX121" fmla="*/ 155818 w 489979"/>
                <a:gd name="connsiteY121" fmla="*/ 267385 h 325930"/>
                <a:gd name="connsiteX122" fmla="*/ 151676 w 489979"/>
                <a:gd name="connsiteY122" fmla="*/ 266337 h 325930"/>
                <a:gd name="connsiteX123" fmla="*/ 146487 w 489979"/>
                <a:gd name="connsiteY123" fmla="*/ 262446 h 325930"/>
                <a:gd name="connsiteX124" fmla="*/ 140249 w 489979"/>
                <a:gd name="connsiteY124" fmla="*/ 256984 h 325930"/>
                <a:gd name="connsiteX125" fmla="*/ 137654 w 489979"/>
                <a:gd name="connsiteY125" fmla="*/ 258555 h 325930"/>
                <a:gd name="connsiteX126" fmla="*/ 134011 w 489979"/>
                <a:gd name="connsiteY126" fmla="*/ 265564 h 325930"/>
                <a:gd name="connsiteX127" fmla="*/ 132439 w 489979"/>
                <a:gd name="connsiteY127" fmla="*/ 267908 h 325930"/>
                <a:gd name="connsiteX128" fmla="*/ 121536 w 489979"/>
                <a:gd name="connsiteY128" fmla="*/ 274642 h 325930"/>
                <a:gd name="connsiteX129" fmla="*/ 116071 w 489979"/>
                <a:gd name="connsiteY129" fmla="*/ 278807 h 325930"/>
                <a:gd name="connsiteX130" fmla="*/ 119190 w 489979"/>
                <a:gd name="connsiteY130" fmla="*/ 288410 h 325930"/>
                <a:gd name="connsiteX131" fmla="*/ 119989 w 489979"/>
                <a:gd name="connsiteY131" fmla="*/ 298286 h 325930"/>
                <a:gd name="connsiteX132" fmla="*/ 120239 w 489979"/>
                <a:gd name="connsiteY132" fmla="*/ 303998 h 325930"/>
                <a:gd name="connsiteX133" fmla="*/ 118941 w 489979"/>
                <a:gd name="connsiteY133" fmla="*/ 307889 h 325930"/>
                <a:gd name="connsiteX134" fmla="*/ 115822 w 489979"/>
                <a:gd name="connsiteY134" fmla="*/ 311256 h 325930"/>
                <a:gd name="connsiteX135" fmla="*/ 106740 w 489979"/>
                <a:gd name="connsiteY135" fmla="*/ 319062 h 325930"/>
                <a:gd name="connsiteX136" fmla="*/ 110109 w 489979"/>
                <a:gd name="connsiteY136" fmla="*/ 325547 h 325930"/>
                <a:gd name="connsiteX137" fmla="*/ 108537 w 489979"/>
                <a:gd name="connsiteY137" fmla="*/ 325547 h 325930"/>
                <a:gd name="connsiteX138" fmla="*/ 102823 w 489979"/>
                <a:gd name="connsiteY138" fmla="*/ 314124 h 325930"/>
                <a:gd name="connsiteX139" fmla="*/ 94265 w 489979"/>
                <a:gd name="connsiteY139" fmla="*/ 300880 h 325930"/>
                <a:gd name="connsiteX140" fmla="*/ 89325 w 489979"/>
                <a:gd name="connsiteY140" fmla="*/ 291777 h 325930"/>
                <a:gd name="connsiteX141" fmla="*/ 84908 w 489979"/>
                <a:gd name="connsiteY141" fmla="*/ 280878 h 325930"/>
                <a:gd name="connsiteX142" fmla="*/ 82563 w 489979"/>
                <a:gd name="connsiteY142" fmla="*/ 273620 h 325930"/>
                <a:gd name="connsiteX143" fmla="*/ 79195 w 489979"/>
                <a:gd name="connsiteY143" fmla="*/ 260101 h 325930"/>
                <a:gd name="connsiteX144" fmla="*/ 76600 w 489979"/>
                <a:gd name="connsiteY144" fmla="*/ 253617 h 325930"/>
                <a:gd name="connsiteX145" fmla="*/ 74254 w 489979"/>
                <a:gd name="connsiteY145" fmla="*/ 248928 h 325930"/>
                <a:gd name="connsiteX146" fmla="*/ 70886 w 489979"/>
                <a:gd name="connsiteY146" fmla="*/ 244014 h 325930"/>
                <a:gd name="connsiteX147" fmla="*/ 65946 w 489979"/>
                <a:gd name="connsiteY147" fmla="*/ 238029 h 325930"/>
                <a:gd name="connsiteX148" fmla="*/ 61006 w 489979"/>
                <a:gd name="connsiteY148" fmla="*/ 233091 h 325930"/>
                <a:gd name="connsiteX149" fmla="*/ 54768 w 489979"/>
                <a:gd name="connsiteY149" fmla="*/ 225558 h 325930"/>
                <a:gd name="connsiteX150" fmla="*/ 50601 w 489979"/>
                <a:gd name="connsiteY150" fmla="*/ 218550 h 325930"/>
                <a:gd name="connsiteX151" fmla="*/ 48007 w 489979"/>
                <a:gd name="connsiteY151" fmla="*/ 212589 h 325930"/>
                <a:gd name="connsiteX152" fmla="*/ 44638 w 489979"/>
                <a:gd name="connsiteY152" fmla="*/ 207126 h 325930"/>
                <a:gd name="connsiteX153" fmla="*/ 37877 w 489979"/>
                <a:gd name="connsiteY153" fmla="*/ 197774 h 325930"/>
                <a:gd name="connsiteX154" fmla="*/ 35556 w 489979"/>
                <a:gd name="connsiteY154" fmla="*/ 193110 h 325930"/>
                <a:gd name="connsiteX155" fmla="*/ 33984 w 489979"/>
                <a:gd name="connsiteY155" fmla="*/ 187124 h 325930"/>
                <a:gd name="connsiteX156" fmla="*/ 33734 w 489979"/>
                <a:gd name="connsiteY156" fmla="*/ 182984 h 325930"/>
                <a:gd name="connsiteX157" fmla="*/ 34508 w 489979"/>
                <a:gd name="connsiteY157" fmla="*/ 175701 h 325930"/>
                <a:gd name="connsiteX158" fmla="*/ 37627 w 489979"/>
                <a:gd name="connsiteY158" fmla="*/ 165325 h 325930"/>
                <a:gd name="connsiteX159" fmla="*/ 41270 w 489979"/>
                <a:gd name="connsiteY159" fmla="*/ 164278 h 325930"/>
                <a:gd name="connsiteX160" fmla="*/ 42817 w 489979"/>
                <a:gd name="connsiteY160" fmla="*/ 160637 h 325930"/>
                <a:gd name="connsiteX161" fmla="*/ 45936 w 489979"/>
                <a:gd name="connsiteY161" fmla="*/ 156746 h 325930"/>
                <a:gd name="connsiteX162" fmla="*/ 51649 w 489979"/>
                <a:gd name="connsiteY162" fmla="*/ 151034 h 325930"/>
                <a:gd name="connsiteX163" fmla="*/ 52173 w 489979"/>
                <a:gd name="connsiteY163" fmla="*/ 146869 h 325930"/>
                <a:gd name="connsiteX164" fmla="*/ 51899 w 489979"/>
                <a:gd name="connsiteY164" fmla="*/ 143502 h 325930"/>
                <a:gd name="connsiteX165" fmla="*/ 50876 w 489979"/>
                <a:gd name="connsiteY165" fmla="*/ 141157 h 325930"/>
                <a:gd name="connsiteX166" fmla="*/ 52697 w 489979"/>
                <a:gd name="connsiteY166" fmla="*/ 138314 h 325930"/>
                <a:gd name="connsiteX167" fmla="*/ 52947 w 489979"/>
                <a:gd name="connsiteY167" fmla="*/ 135197 h 325930"/>
                <a:gd name="connsiteX168" fmla="*/ 48805 w 489979"/>
                <a:gd name="connsiteY168" fmla="*/ 133376 h 325930"/>
                <a:gd name="connsiteX169" fmla="*/ 50601 w 489979"/>
                <a:gd name="connsiteY169" fmla="*/ 130782 h 325930"/>
                <a:gd name="connsiteX170" fmla="*/ 46709 w 489979"/>
                <a:gd name="connsiteY170" fmla="*/ 128438 h 325930"/>
                <a:gd name="connsiteX171" fmla="*/ 43865 w 489979"/>
                <a:gd name="connsiteY171" fmla="*/ 129735 h 325930"/>
                <a:gd name="connsiteX172" fmla="*/ 37627 w 489979"/>
                <a:gd name="connsiteY172" fmla="*/ 126617 h 325930"/>
                <a:gd name="connsiteX173" fmla="*/ 30865 w 489979"/>
                <a:gd name="connsiteY173" fmla="*/ 124796 h 325930"/>
                <a:gd name="connsiteX174" fmla="*/ 28021 w 489979"/>
                <a:gd name="connsiteY174" fmla="*/ 125070 h 325930"/>
                <a:gd name="connsiteX175" fmla="*/ 25401 w 489979"/>
                <a:gd name="connsiteY175" fmla="*/ 122975 h 325930"/>
                <a:gd name="connsiteX176" fmla="*/ 23854 w 489979"/>
                <a:gd name="connsiteY176" fmla="*/ 123773 h 325930"/>
                <a:gd name="connsiteX177" fmla="*/ 17866 w 489979"/>
                <a:gd name="connsiteY177" fmla="*/ 115967 h 325930"/>
                <a:gd name="connsiteX178" fmla="*/ 6963 w 489979"/>
                <a:gd name="connsiteY178" fmla="*/ 103771 h 325930"/>
                <a:gd name="connsiteX179" fmla="*/ 3320 w 489979"/>
                <a:gd name="connsiteY179" fmla="*/ 99107 h 325930"/>
                <a:gd name="connsiteX180" fmla="*/ -2119 w 489979"/>
                <a:gd name="connsiteY180" fmla="*/ 88457 h 325930"/>
                <a:gd name="connsiteX181" fmla="*/ 476 w 489979"/>
                <a:gd name="connsiteY181" fmla="*/ 86636 h 325930"/>
                <a:gd name="connsiteX182" fmla="*/ 2546 w 489979"/>
                <a:gd name="connsiteY182" fmla="*/ 81424 h 325930"/>
                <a:gd name="connsiteX183" fmla="*/ 5940 w 489979"/>
                <a:gd name="connsiteY183" fmla="*/ 78331 h 325930"/>
                <a:gd name="connsiteX184" fmla="*/ 8260 w 489979"/>
                <a:gd name="connsiteY184" fmla="*/ 75213 h 325930"/>
                <a:gd name="connsiteX185" fmla="*/ 15271 w 489979"/>
                <a:gd name="connsiteY185" fmla="*/ 71821 h 325930"/>
                <a:gd name="connsiteX186" fmla="*/ 16843 w 489979"/>
                <a:gd name="connsiteY186" fmla="*/ 69502 h 325930"/>
                <a:gd name="connsiteX187" fmla="*/ 12427 w 489979"/>
                <a:gd name="connsiteY187" fmla="*/ 64289 h 325930"/>
                <a:gd name="connsiteX188" fmla="*/ 14498 w 489979"/>
                <a:gd name="connsiteY188" fmla="*/ 62219 h 325930"/>
                <a:gd name="connsiteX189" fmla="*/ 11379 w 489979"/>
                <a:gd name="connsiteY189" fmla="*/ 57281 h 325930"/>
                <a:gd name="connsiteX190" fmla="*/ 10606 w 489979"/>
                <a:gd name="connsiteY190" fmla="*/ 54437 h 325930"/>
                <a:gd name="connsiteX191" fmla="*/ 7237 w 489979"/>
                <a:gd name="connsiteY191" fmla="*/ 50522 h 325930"/>
                <a:gd name="connsiteX192" fmla="*/ 10606 w 489979"/>
                <a:gd name="connsiteY192" fmla="*/ 49225 h 325930"/>
                <a:gd name="connsiteX193" fmla="*/ 10855 w 489979"/>
                <a:gd name="connsiteY193" fmla="*/ 46631 h 325930"/>
                <a:gd name="connsiteX194" fmla="*/ 16045 w 489979"/>
                <a:gd name="connsiteY194" fmla="*/ 45334 h 325930"/>
                <a:gd name="connsiteX195" fmla="*/ 18390 w 489979"/>
                <a:gd name="connsiteY195" fmla="*/ 41194 h 325930"/>
                <a:gd name="connsiteX196" fmla="*/ 18665 w 489979"/>
                <a:gd name="connsiteY196" fmla="*/ 36505 h 325930"/>
                <a:gd name="connsiteX197" fmla="*/ 24104 w 489979"/>
                <a:gd name="connsiteY197" fmla="*/ 35208 h 325930"/>
                <a:gd name="connsiteX198" fmla="*/ 27747 w 489979"/>
                <a:gd name="connsiteY198" fmla="*/ 33387 h 325930"/>
                <a:gd name="connsiteX199" fmla="*/ 32163 w 489979"/>
                <a:gd name="connsiteY199" fmla="*/ 29496 h 325930"/>
                <a:gd name="connsiteX200" fmla="*/ 35282 w 489979"/>
                <a:gd name="connsiteY200" fmla="*/ 24309 h 325930"/>
                <a:gd name="connsiteX201" fmla="*/ 38126 w 489979"/>
                <a:gd name="connsiteY201" fmla="*/ 27950 h 325930"/>
                <a:gd name="connsiteX202" fmla="*/ 41245 w 489979"/>
                <a:gd name="connsiteY202" fmla="*/ 34434 h 325930"/>
                <a:gd name="connsiteX203" fmla="*/ 37103 w 489979"/>
                <a:gd name="connsiteY203" fmla="*/ 36505 h 325930"/>
                <a:gd name="connsiteX204" fmla="*/ 43341 w 489979"/>
                <a:gd name="connsiteY204" fmla="*/ 45858 h 325930"/>
                <a:gd name="connsiteX205" fmla="*/ 46709 w 489979"/>
                <a:gd name="connsiteY205" fmla="*/ 51569 h 325930"/>
                <a:gd name="connsiteX206" fmla="*/ 57887 w 489979"/>
                <a:gd name="connsiteY206" fmla="*/ 59350 h 325930"/>
                <a:gd name="connsiteX207" fmla="*/ 59708 w 489979"/>
                <a:gd name="connsiteY207" fmla="*/ 63516 h 325930"/>
                <a:gd name="connsiteX208" fmla="*/ 59708 w 489979"/>
                <a:gd name="connsiteY208" fmla="*/ 67931 h 325930"/>
                <a:gd name="connsiteX209" fmla="*/ 65422 w 489979"/>
                <a:gd name="connsiteY209" fmla="*/ 66384 h 325930"/>
                <a:gd name="connsiteX210" fmla="*/ 69564 w 489979"/>
                <a:gd name="connsiteY210" fmla="*/ 66883 h 325930"/>
                <a:gd name="connsiteX211" fmla="*/ 71909 w 489979"/>
                <a:gd name="connsiteY211" fmla="*/ 69228 h 325930"/>
                <a:gd name="connsiteX212" fmla="*/ 73481 w 489979"/>
                <a:gd name="connsiteY212" fmla="*/ 77009 h 325930"/>
                <a:gd name="connsiteX213" fmla="*/ 76849 w 489979"/>
                <a:gd name="connsiteY213" fmla="*/ 76759 h 325930"/>
                <a:gd name="connsiteX214" fmla="*/ 79195 w 489979"/>
                <a:gd name="connsiteY214" fmla="*/ 80127 h 325930"/>
                <a:gd name="connsiteX215" fmla="*/ 80742 w 489979"/>
                <a:gd name="connsiteY215" fmla="*/ 78830 h 325930"/>
                <a:gd name="connsiteX216" fmla="*/ 83087 w 489979"/>
                <a:gd name="connsiteY216" fmla="*/ 81698 h 325930"/>
                <a:gd name="connsiteX217" fmla="*/ 84384 w 489979"/>
                <a:gd name="connsiteY217" fmla="*/ 81424 h 325930"/>
                <a:gd name="connsiteX218" fmla="*/ 85682 w 489979"/>
                <a:gd name="connsiteY218" fmla="*/ 85339 h 325930"/>
                <a:gd name="connsiteX219" fmla="*/ 88801 w 489979"/>
                <a:gd name="connsiteY219" fmla="*/ 84042 h 325930"/>
                <a:gd name="connsiteX220" fmla="*/ 88552 w 489979"/>
                <a:gd name="connsiteY220" fmla="*/ 74939 h 325930"/>
                <a:gd name="connsiteX221" fmla="*/ 89574 w 489979"/>
                <a:gd name="connsiteY221" fmla="*/ 73891 h 325930"/>
                <a:gd name="connsiteX222" fmla="*/ 90348 w 489979"/>
                <a:gd name="connsiteY222" fmla="*/ 68180 h 325930"/>
                <a:gd name="connsiteX223" fmla="*/ 92967 w 489979"/>
                <a:gd name="connsiteY223" fmla="*/ 66634 h 325930"/>
                <a:gd name="connsiteX224" fmla="*/ 98157 w 489979"/>
                <a:gd name="connsiteY224" fmla="*/ 65062 h 325930"/>
                <a:gd name="connsiteX225" fmla="*/ 104395 w 489979"/>
                <a:gd name="connsiteY225" fmla="*/ 59350 h 325930"/>
                <a:gd name="connsiteX226" fmla="*/ 102573 w 489979"/>
                <a:gd name="connsiteY226" fmla="*/ 59101 h 325930"/>
                <a:gd name="connsiteX227" fmla="*/ 108537 w 489979"/>
                <a:gd name="connsiteY227" fmla="*/ 54163 h 325930"/>
                <a:gd name="connsiteX228" fmla="*/ 110882 w 489979"/>
                <a:gd name="connsiteY228" fmla="*/ 48202 h 325930"/>
                <a:gd name="connsiteX229" fmla="*/ 114250 w 489979"/>
                <a:gd name="connsiteY229" fmla="*/ 47404 h 325930"/>
                <a:gd name="connsiteX230" fmla="*/ 118417 w 489979"/>
                <a:gd name="connsiteY230" fmla="*/ 39872 h 325930"/>
                <a:gd name="connsiteX231" fmla="*/ 116870 w 489979"/>
                <a:gd name="connsiteY231" fmla="*/ 39622 h 325930"/>
                <a:gd name="connsiteX232" fmla="*/ 118941 w 489979"/>
                <a:gd name="connsiteY232" fmla="*/ 35457 h 325930"/>
                <a:gd name="connsiteX233" fmla="*/ 122584 w 489979"/>
                <a:gd name="connsiteY233" fmla="*/ 34434 h 325930"/>
                <a:gd name="connsiteX234" fmla="*/ 126202 w 489979"/>
                <a:gd name="connsiteY234" fmla="*/ 35731 h 325930"/>
                <a:gd name="connsiteX235" fmla="*/ 137903 w 489979"/>
                <a:gd name="connsiteY235" fmla="*/ 42490 h 325930"/>
                <a:gd name="connsiteX236" fmla="*/ 143617 w 489979"/>
                <a:gd name="connsiteY236" fmla="*/ 42216 h 325930"/>
                <a:gd name="connsiteX237" fmla="*/ 148807 w 489979"/>
                <a:gd name="connsiteY237" fmla="*/ 40670 h 325930"/>
                <a:gd name="connsiteX238" fmla="*/ 153223 w 489979"/>
                <a:gd name="connsiteY238" fmla="*/ 34959 h 325930"/>
                <a:gd name="connsiteX239" fmla="*/ 159461 w 489979"/>
                <a:gd name="connsiteY239" fmla="*/ 33387 h 325930"/>
                <a:gd name="connsiteX240" fmla="*/ 166222 w 489979"/>
                <a:gd name="connsiteY240" fmla="*/ 30269 h 325930"/>
                <a:gd name="connsiteX241" fmla="*/ 168568 w 489979"/>
                <a:gd name="connsiteY241" fmla="*/ 31841 h 325930"/>
                <a:gd name="connsiteX242" fmla="*/ 172984 w 489979"/>
                <a:gd name="connsiteY242" fmla="*/ 29746 h 325930"/>
                <a:gd name="connsiteX243" fmla="*/ 174281 w 489979"/>
                <a:gd name="connsiteY243" fmla="*/ 27675 h 325930"/>
                <a:gd name="connsiteX244" fmla="*/ 176876 w 489979"/>
                <a:gd name="connsiteY244" fmla="*/ 25855 h 325930"/>
                <a:gd name="connsiteX245" fmla="*/ 179721 w 489979"/>
                <a:gd name="connsiteY245" fmla="*/ 25331 h 325930"/>
                <a:gd name="connsiteX246" fmla="*/ 181542 w 489979"/>
                <a:gd name="connsiteY246" fmla="*/ 26378 h 325930"/>
                <a:gd name="connsiteX247" fmla="*/ 183114 w 489979"/>
                <a:gd name="connsiteY247" fmla="*/ 25331 h 325930"/>
                <a:gd name="connsiteX248" fmla="*/ 185434 w 489979"/>
                <a:gd name="connsiteY248" fmla="*/ 28723 h 325930"/>
                <a:gd name="connsiteX249" fmla="*/ 186483 w 489979"/>
                <a:gd name="connsiteY249" fmla="*/ 27675 h 325930"/>
                <a:gd name="connsiteX250" fmla="*/ 190374 w 489979"/>
                <a:gd name="connsiteY250" fmla="*/ 28199 h 325930"/>
                <a:gd name="connsiteX251" fmla="*/ 191672 w 489979"/>
                <a:gd name="connsiteY251" fmla="*/ 26902 h 325930"/>
                <a:gd name="connsiteX252" fmla="*/ 200779 w 489979"/>
                <a:gd name="connsiteY252" fmla="*/ 27401 h 325930"/>
                <a:gd name="connsiteX253" fmla="*/ 205719 w 489979"/>
                <a:gd name="connsiteY253" fmla="*/ 23510 h 325930"/>
                <a:gd name="connsiteX254" fmla="*/ 205969 w 489979"/>
                <a:gd name="connsiteY254" fmla="*/ 20916 h 325930"/>
                <a:gd name="connsiteX255" fmla="*/ 208314 w 489979"/>
                <a:gd name="connsiteY255" fmla="*/ 18572 h 325930"/>
                <a:gd name="connsiteX256" fmla="*/ 207790 w 489979"/>
                <a:gd name="connsiteY256" fmla="*/ 14681 h 325930"/>
                <a:gd name="connsiteX257" fmla="*/ 209362 w 489979"/>
                <a:gd name="connsiteY257" fmla="*/ 13384 h 325930"/>
                <a:gd name="connsiteX258" fmla="*/ 212456 w 489979"/>
                <a:gd name="connsiteY258" fmla="*/ 13110 h 325930"/>
                <a:gd name="connsiteX259" fmla="*/ 228824 w 489979"/>
                <a:gd name="connsiteY259" fmla="*/ 18322 h 325930"/>
                <a:gd name="connsiteX260" fmla="*/ 231693 w 489979"/>
                <a:gd name="connsiteY260" fmla="*/ 20393 h 325930"/>
                <a:gd name="connsiteX261" fmla="*/ 233764 w 489979"/>
                <a:gd name="connsiteY261" fmla="*/ 23510 h 325930"/>
                <a:gd name="connsiteX262" fmla="*/ 241299 w 489979"/>
                <a:gd name="connsiteY262" fmla="*/ 20393 h 325930"/>
                <a:gd name="connsiteX263" fmla="*/ 242097 w 489979"/>
                <a:gd name="connsiteY263" fmla="*/ 18322 h 325930"/>
                <a:gd name="connsiteX264" fmla="*/ 245216 w 489979"/>
                <a:gd name="connsiteY264" fmla="*/ 18572 h 325930"/>
                <a:gd name="connsiteX265" fmla="*/ 248834 w 489979"/>
                <a:gd name="connsiteY265" fmla="*/ 16751 h 325930"/>
                <a:gd name="connsiteX266" fmla="*/ 253251 w 489979"/>
                <a:gd name="connsiteY266" fmla="*/ 16502 h 325930"/>
                <a:gd name="connsiteX267" fmla="*/ 256120 w 489979"/>
                <a:gd name="connsiteY267" fmla="*/ 15205 h 325930"/>
                <a:gd name="connsiteX268" fmla="*/ 259488 w 489979"/>
                <a:gd name="connsiteY268" fmla="*/ 15454 h 325930"/>
                <a:gd name="connsiteX269" fmla="*/ 262357 w 489979"/>
                <a:gd name="connsiteY269" fmla="*/ 17025 h 325930"/>
                <a:gd name="connsiteX270" fmla="*/ 267796 w 489979"/>
                <a:gd name="connsiteY270" fmla="*/ 25855 h 325930"/>
                <a:gd name="connsiteX271" fmla="*/ 273510 w 489979"/>
                <a:gd name="connsiteY271" fmla="*/ 29995 h 325930"/>
                <a:gd name="connsiteX272" fmla="*/ 275606 w 489979"/>
                <a:gd name="connsiteY272" fmla="*/ 29995 h 325930"/>
                <a:gd name="connsiteX273" fmla="*/ 276904 w 489979"/>
                <a:gd name="connsiteY273" fmla="*/ 28174 h 325930"/>
                <a:gd name="connsiteX274" fmla="*/ 277428 w 489979"/>
                <a:gd name="connsiteY274" fmla="*/ 20393 h 325930"/>
                <a:gd name="connsiteX275" fmla="*/ 276105 w 489979"/>
                <a:gd name="connsiteY275" fmla="*/ 19869 h 325930"/>
                <a:gd name="connsiteX276" fmla="*/ 274309 w 489979"/>
                <a:gd name="connsiteY276" fmla="*/ 16751 h 325930"/>
                <a:gd name="connsiteX277" fmla="*/ 273510 w 489979"/>
                <a:gd name="connsiteY277" fmla="*/ 13634 h 325930"/>
                <a:gd name="connsiteX278" fmla="*/ 277926 w 489979"/>
                <a:gd name="connsiteY278" fmla="*/ 11040 h 325930"/>
                <a:gd name="connsiteX279" fmla="*/ 280521 w 489979"/>
                <a:gd name="connsiteY279" fmla="*/ 8970 h 325930"/>
                <a:gd name="connsiteX280" fmla="*/ 280521 w 489979"/>
                <a:gd name="connsiteY280" fmla="*/ 7149 h 325930"/>
                <a:gd name="connsiteX281" fmla="*/ 286235 w 489979"/>
                <a:gd name="connsiteY281" fmla="*/ 3009 h 325930"/>
                <a:gd name="connsiteX282" fmla="*/ 289104 w 489979"/>
                <a:gd name="connsiteY282" fmla="*/ 1712 h 325930"/>
                <a:gd name="connsiteX283" fmla="*/ 290651 w 489979"/>
                <a:gd name="connsiteY283" fmla="*/ -383 h 325930"/>
                <a:gd name="connsiteX284" fmla="*/ 291699 w 489979"/>
                <a:gd name="connsiteY284" fmla="*/ 4306 h 325930"/>
                <a:gd name="connsiteX285" fmla="*/ 291449 w 489979"/>
                <a:gd name="connsiteY285" fmla="*/ 10017 h 325930"/>
                <a:gd name="connsiteX286" fmla="*/ 291973 w 489979"/>
                <a:gd name="connsiteY286" fmla="*/ 11838 h 325930"/>
                <a:gd name="connsiteX287" fmla="*/ 298211 w 489979"/>
                <a:gd name="connsiteY287" fmla="*/ 18846 h 325930"/>
                <a:gd name="connsiteX288" fmla="*/ 300806 w 489979"/>
                <a:gd name="connsiteY288" fmla="*/ 20143 h 325930"/>
                <a:gd name="connsiteX289" fmla="*/ 302877 w 489979"/>
                <a:gd name="connsiteY289" fmla="*/ 21964 h 325930"/>
                <a:gd name="connsiteX290" fmla="*/ 308067 w 489979"/>
                <a:gd name="connsiteY290" fmla="*/ 31566 h 325930"/>
                <a:gd name="connsiteX291" fmla="*/ 315352 w 489979"/>
                <a:gd name="connsiteY291" fmla="*/ 38325 h 325930"/>
                <a:gd name="connsiteX292" fmla="*/ 318196 w 489979"/>
                <a:gd name="connsiteY292" fmla="*/ 47154 h 325930"/>
                <a:gd name="connsiteX293" fmla="*/ 324185 w 489979"/>
                <a:gd name="connsiteY293" fmla="*/ 54687 h 325930"/>
                <a:gd name="connsiteX294" fmla="*/ 328327 w 489979"/>
                <a:gd name="connsiteY294" fmla="*/ 64289 h 325930"/>
                <a:gd name="connsiteX295" fmla="*/ 334839 w 489979"/>
                <a:gd name="connsiteY295" fmla="*/ 70000 h 325930"/>
                <a:gd name="connsiteX296" fmla="*/ 337434 w 489979"/>
                <a:gd name="connsiteY296" fmla="*/ 71048 h 325930"/>
                <a:gd name="connsiteX297" fmla="*/ 348337 w 489979"/>
                <a:gd name="connsiteY297" fmla="*/ 62219 h 325930"/>
                <a:gd name="connsiteX298" fmla="*/ 349909 w 489979"/>
                <a:gd name="connsiteY298" fmla="*/ 61421 h 325930"/>
                <a:gd name="connsiteX299" fmla="*/ 356920 w 489979"/>
                <a:gd name="connsiteY299" fmla="*/ 66359 h 325930"/>
                <a:gd name="connsiteX300" fmla="*/ 360563 w 489979"/>
                <a:gd name="connsiteY300" fmla="*/ 70250 h 325930"/>
                <a:gd name="connsiteX301" fmla="*/ 362110 w 489979"/>
                <a:gd name="connsiteY301" fmla="*/ 73118 h 325930"/>
                <a:gd name="connsiteX302" fmla="*/ 365229 w 489979"/>
                <a:gd name="connsiteY302" fmla="*/ 76759 h 325930"/>
                <a:gd name="connsiteX303" fmla="*/ 371216 w 489979"/>
                <a:gd name="connsiteY303" fmla="*/ 79877 h 325930"/>
                <a:gd name="connsiteX304" fmla="*/ 370942 w 489979"/>
                <a:gd name="connsiteY304" fmla="*/ 74939 h 325930"/>
                <a:gd name="connsiteX305" fmla="*/ 373537 w 489979"/>
                <a:gd name="connsiteY305" fmla="*/ 71821 h 325930"/>
                <a:gd name="connsiteX306" fmla="*/ 377704 w 489979"/>
                <a:gd name="connsiteY306" fmla="*/ 68429 h 325930"/>
                <a:gd name="connsiteX307" fmla="*/ 377454 w 489979"/>
                <a:gd name="connsiteY307" fmla="*/ 63765 h 325930"/>
                <a:gd name="connsiteX308" fmla="*/ 375359 w 489979"/>
                <a:gd name="connsiteY308" fmla="*/ 58827 h 325930"/>
                <a:gd name="connsiteX309" fmla="*/ 369121 w 489979"/>
                <a:gd name="connsiteY309" fmla="*/ 55460 h 325930"/>
                <a:gd name="connsiteX310" fmla="*/ 364455 w 489979"/>
                <a:gd name="connsiteY310" fmla="*/ 54936 h 325930"/>
                <a:gd name="connsiteX311" fmla="*/ 361062 w 489979"/>
                <a:gd name="connsiteY311" fmla="*/ 51294 h 325930"/>
                <a:gd name="connsiteX312" fmla="*/ 357968 w 489979"/>
                <a:gd name="connsiteY312" fmla="*/ 44561 h 325930"/>
                <a:gd name="connsiteX313" fmla="*/ 358991 w 489979"/>
                <a:gd name="connsiteY313" fmla="*/ 42740 h 325930"/>
                <a:gd name="connsiteX314" fmla="*/ 358741 w 489979"/>
                <a:gd name="connsiteY314" fmla="*/ 39622 h 325930"/>
                <a:gd name="connsiteX315" fmla="*/ 363157 w 489979"/>
                <a:gd name="connsiteY315" fmla="*/ 32340 h 325930"/>
                <a:gd name="connsiteX316" fmla="*/ 367824 w 489979"/>
                <a:gd name="connsiteY316" fmla="*/ 27675 h 325930"/>
                <a:gd name="connsiteX317" fmla="*/ 370169 w 489979"/>
                <a:gd name="connsiteY317" fmla="*/ 21440 h 325930"/>
                <a:gd name="connsiteX318" fmla="*/ 369121 w 489979"/>
                <a:gd name="connsiteY318" fmla="*/ 15205 h 325930"/>
                <a:gd name="connsiteX319" fmla="*/ 371716 w 489979"/>
                <a:gd name="connsiteY319" fmla="*/ 13908 h 325930"/>
                <a:gd name="connsiteX320" fmla="*/ 370169 w 489979"/>
                <a:gd name="connsiteY320" fmla="*/ 12337 h 325930"/>
                <a:gd name="connsiteX321" fmla="*/ 368871 w 489979"/>
                <a:gd name="connsiteY321" fmla="*/ 2485 h 32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489979" h="325930">
                  <a:moveTo>
                    <a:pt x="367574" y="390"/>
                  </a:moveTo>
                  <a:lnTo>
                    <a:pt x="370693" y="5079"/>
                  </a:lnTo>
                  <a:lnTo>
                    <a:pt x="374335" y="7423"/>
                  </a:lnTo>
                  <a:lnTo>
                    <a:pt x="376930" y="10541"/>
                  </a:lnTo>
                  <a:lnTo>
                    <a:pt x="379001" y="14956"/>
                  </a:lnTo>
                  <a:lnTo>
                    <a:pt x="379001" y="16751"/>
                  </a:lnTo>
                  <a:lnTo>
                    <a:pt x="385239" y="18846"/>
                  </a:lnTo>
                  <a:lnTo>
                    <a:pt x="388083" y="19345"/>
                  </a:lnTo>
                  <a:lnTo>
                    <a:pt x="391726" y="16502"/>
                  </a:lnTo>
                  <a:lnTo>
                    <a:pt x="399261" y="18572"/>
                  </a:lnTo>
                  <a:lnTo>
                    <a:pt x="403677" y="23759"/>
                  </a:lnTo>
                  <a:lnTo>
                    <a:pt x="410439" y="25331"/>
                  </a:lnTo>
                  <a:lnTo>
                    <a:pt x="413558" y="25056"/>
                  </a:lnTo>
                  <a:lnTo>
                    <a:pt x="427056" y="28449"/>
                  </a:lnTo>
                  <a:lnTo>
                    <a:pt x="433044" y="34409"/>
                  </a:lnTo>
                  <a:lnTo>
                    <a:pt x="441103" y="40396"/>
                  </a:lnTo>
                  <a:lnTo>
                    <a:pt x="443174" y="45334"/>
                  </a:lnTo>
                  <a:lnTo>
                    <a:pt x="447840" y="52866"/>
                  </a:lnTo>
                  <a:lnTo>
                    <a:pt x="449412" y="55984"/>
                  </a:lnTo>
                  <a:lnTo>
                    <a:pt x="455899" y="62194"/>
                  </a:lnTo>
                  <a:lnTo>
                    <a:pt x="460066" y="66883"/>
                  </a:lnTo>
                  <a:lnTo>
                    <a:pt x="461612" y="76759"/>
                  </a:lnTo>
                  <a:lnTo>
                    <a:pt x="458494" y="77782"/>
                  </a:lnTo>
                  <a:lnTo>
                    <a:pt x="461612" y="85315"/>
                  </a:lnTo>
                  <a:lnTo>
                    <a:pt x="463684" y="88706"/>
                  </a:lnTo>
                  <a:lnTo>
                    <a:pt x="455650" y="91799"/>
                  </a:lnTo>
                  <a:lnTo>
                    <a:pt x="452007" y="94418"/>
                  </a:lnTo>
                  <a:lnTo>
                    <a:pt x="449412" y="95441"/>
                  </a:lnTo>
                  <a:lnTo>
                    <a:pt x="450959" y="97261"/>
                  </a:lnTo>
                  <a:lnTo>
                    <a:pt x="457970" y="101426"/>
                  </a:lnTo>
                  <a:lnTo>
                    <a:pt x="460565" y="106614"/>
                  </a:lnTo>
                  <a:lnTo>
                    <a:pt x="462137" y="108435"/>
                  </a:lnTo>
                  <a:lnTo>
                    <a:pt x="464207" y="106090"/>
                  </a:lnTo>
                  <a:lnTo>
                    <a:pt x="467326" y="105841"/>
                  </a:lnTo>
                  <a:lnTo>
                    <a:pt x="469148" y="107662"/>
                  </a:lnTo>
                  <a:lnTo>
                    <a:pt x="468375" y="111029"/>
                  </a:lnTo>
                  <a:lnTo>
                    <a:pt x="470196" y="113897"/>
                  </a:lnTo>
                  <a:lnTo>
                    <a:pt x="473814" y="113622"/>
                  </a:lnTo>
                  <a:lnTo>
                    <a:pt x="475910" y="110505"/>
                  </a:lnTo>
                  <a:lnTo>
                    <a:pt x="478230" y="110779"/>
                  </a:lnTo>
                  <a:lnTo>
                    <a:pt x="478754" y="112575"/>
                  </a:lnTo>
                  <a:lnTo>
                    <a:pt x="487063" y="114396"/>
                  </a:lnTo>
                  <a:lnTo>
                    <a:pt x="487861" y="116216"/>
                  </a:lnTo>
                  <a:lnTo>
                    <a:pt x="487586" y="121928"/>
                  </a:lnTo>
                  <a:lnTo>
                    <a:pt x="486563" y="122202"/>
                  </a:lnTo>
                  <a:lnTo>
                    <a:pt x="475910" y="119609"/>
                  </a:lnTo>
                  <a:lnTo>
                    <a:pt x="471992" y="125569"/>
                  </a:lnTo>
                  <a:lnTo>
                    <a:pt x="467326" y="123499"/>
                  </a:lnTo>
                  <a:lnTo>
                    <a:pt x="465780" y="127390"/>
                  </a:lnTo>
                  <a:lnTo>
                    <a:pt x="471992" y="133351"/>
                  </a:lnTo>
                  <a:lnTo>
                    <a:pt x="486563" y="148939"/>
                  </a:lnTo>
                  <a:lnTo>
                    <a:pt x="483944" y="151533"/>
                  </a:lnTo>
                  <a:lnTo>
                    <a:pt x="481099" y="155175"/>
                  </a:lnTo>
                  <a:lnTo>
                    <a:pt x="476933" y="163230"/>
                  </a:lnTo>
                  <a:lnTo>
                    <a:pt x="473040" y="164004"/>
                  </a:lnTo>
                  <a:lnTo>
                    <a:pt x="472516" y="166597"/>
                  </a:lnTo>
                  <a:lnTo>
                    <a:pt x="466029" y="170488"/>
                  </a:lnTo>
                  <a:lnTo>
                    <a:pt x="462910" y="169191"/>
                  </a:lnTo>
                  <a:lnTo>
                    <a:pt x="461089" y="166348"/>
                  </a:lnTo>
                  <a:lnTo>
                    <a:pt x="458494" y="167395"/>
                  </a:lnTo>
                  <a:lnTo>
                    <a:pt x="455625" y="167121"/>
                  </a:lnTo>
                  <a:lnTo>
                    <a:pt x="450709" y="168418"/>
                  </a:lnTo>
                  <a:lnTo>
                    <a:pt x="448089" y="167919"/>
                  </a:lnTo>
                  <a:lnTo>
                    <a:pt x="444197" y="169466"/>
                  </a:lnTo>
                  <a:lnTo>
                    <a:pt x="438234" y="168692"/>
                  </a:lnTo>
                  <a:lnTo>
                    <a:pt x="429127" y="173631"/>
                  </a:lnTo>
                  <a:lnTo>
                    <a:pt x="421342" y="173631"/>
                  </a:lnTo>
                  <a:lnTo>
                    <a:pt x="416153" y="177247"/>
                  </a:lnTo>
                  <a:lnTo>
                    <a:pt x="412760" y="176225"/>
                  </a:lnTo>
                  <a:lnTo>
                    <a:pt x="413034" y="174404"/>
                  </a:lnTo>
                  <a:lnTo>
                    <a:pt x="410689" y="173880"/>
                  </a:lnTo>
                  <a:lnTo>
                    <a:pt x="406023" y="176998"/>
                  </a:lnTo>
                  <a:lnTo>
                    <a:pt x="397964" y="176474"/>
                  </a:lnTo>
                  <a:lnTo>
                    <a:pt x="393797" y="173357"/>
                  </a:lnTo>
                  <a:lnTo>
                    <a:pt x="390154" y="176225"/>
                  </a:lnTo>
                  <a:lnTo>
                    <a:pt x="385239" y="176474"/>
                  </a:lnTo>
                  <a:lnTo>
                    <a:pt x="382619" y="179068"/>
                  </a:lnTo>
                  <a:lnTo>
                    <a:pt x="377180" y="175701"/>
                  </a:lnTo>
                  <a:lnTo>
                    <a:pt x="374310" y="171810"/>
                  </a:lnTo>
                  <a:lnTo>
                    <a:pt x="371990" y="171037"/>
                  </a:lnTo>
                  <a:lnTo>
                    <a:pt x="364954" y="172334"/>
                  </a:lnTo>
                  <a:lnTo>
                    <a:pt x="353527" y="171037"/>
                  </a:lnTo>
                  <a:lnTo>
                    <a:pt x="349634" y="171037"/>
                  </a:lnTo>
                  <a:lnTo>
                    <a:pt x="342099" y="173880"/>
                  </a:lnTo>
                  <a:lnTo>
                    <a:pt x="330672" y="173880"/>
                  </a:lnTo>
                  <a:lnTo>
                    <a:pt x="309639" y="177771"/>
                  </a:lnTo>
                  <a:lnTo>
                    <a:pt x="291449" y="169466"/>
                  </a:lnTo>
                  <a:lnTo>
                    <a:pt x="290651" y="172857"/>
                  </a:lnTo>
                  <a:lnTo>
                    <a:pt x="287807" y="171810"/>
                  </a:lnTo>
                  <a:lnTo>
                    <a:pt x="272736" y="173107"/>
                  </a:lnTo>
                  <a:lnTo>
                    <a:pt x="269867" y="172583"/>
                  </a:lnTo>
                  <a:lnTo>
                    <a:pt x="266250" y="174678"/>
                  </a:lnTo>
                  <a:lnTo>
                    <a:pt x="247786" y="191040"/>
                  </a:lnTo>
                  <a:lnTo>
                    <a:pt x="235311" y="201415"/>
                  </a:lnTo>
                  <a:lnTo>
                    <a:pt x="232217" y="204283"/>
                  </a:lnTo>
                  <a:lnTo>
                    <a:pt x="232990" y="205829"/>
                  </a:lnTo>
                  <a:lnTo>
                    <a:pt x="214277" y="207401"/>
                  </a:lnTo>
                  <a:lnTo>
                    <a:pt x="214277" y="208947"/>
                  </a:lnTo>
                  <a:lnTo>
                    <a:pt x="210635" y="210494"/>
                  </a:lnTo>
                  <a:lnTo>
                    <a:pt x="207790" y="212838"/>
                  </a:lnTo>
                  <a:lnTo>
                    <a:pt x="204671" y="218824"/>
                  </a:lnTo>
                  <a:lnTo>
                    <a:pt x="202601" y="224012"/>
                  </a:lnTo>
                  <a:lnTo>
                    <a:pt x="200505" y="227379"/>
                  </a:lnTo>
                  <a:lnTo>
                    <a:pt x="205719" y="229973"/>
                  </a:lnTo>
                  <a:lnTo>
                    <a:pt x="203374" y="235685"/>
                  </a:lnTo>
                  <a:lnTo>
                    <a:pt x="201303" y="238029"/>
                  </a:lnTo>
                  <a:lnTo>
                    <a:pt x="195564" y="241920"/>
                  </a:lnTo>
                  <a:lnTo>
                    <a:pt x="192471" y="243217"/>
                  </a:lnTo>
                  <a:lnTo>
                    <a:pt x="190649" y="247382"/>
                  </a:lnTo>
                  <a:lnTo>
                    <a:pt x="192969" y="248429"/>
                  </a:lnTo>
                  <a:lnTo>
                    <a:pt x="194267" y="251273"/>
                  </a:lnTo>
                  <a:lnTo>
                    <a:pt x="190125" y="252320"/>
                  </a:lnTo>
                  <a:lnTo>
                    <a:pt x="184661" y="257258"/>
                  </a:lnTo>
                  <a:lnTo>
                    <a:pt x="184412" y="260875"/>
                  </a:lnTo>
                  <a:lnTo>
                    <a:pt x="179721" y="261149"/>
                  </a:lnTo>
                  <a:lnTo>
                    <a:pt x="178174" y="259329"/>
                  </a:lnTo>
                  <a:lnTo>
                    <a:pt x="175579" y="261398"/>
                  </a:lnTo>
                  <a:lnTo>
                    <a:pt x="172460" y="265040"/>
                  </a:lnTo>
                  <a:lnTo>
                    <a:pt x="171412" y="269704"/>
                  </a:lnTo>
                  <a:lnTo>
                    <a:pt x="167270" y="275166"/>
                  </a:lnTo>
                  <a:lnTo>
                    <a:pt x="164651" y="272822"/>
                  </a:lnTo>
                  <a:lnTo>
                    <a:pt x="155818" y="267385"/>
                  </a:lnTo>
                  <a:lnTo>
                    <a:pt x="151676" y="266337"/>
                  </a:lnTo>
                  <a:lnTo>
                    <a:pt x="146487" y="262446"/>
                  </a:lnTo>
                  <a:lnTo>
                    <a:pt x="140249" y="256984"/>
                  </a:lnTo>
                  <a:lnTo>
                    <a:pt x="137654" y="258555"/>
                  </a:lnTo>
                  <a:lnTo>
                    <a:pt x="134011" y="265564"/>
                  </a:lnTo>
                  <a:lnTo>
                    <a:pt x="132439" y="267908"/>
                  </a:lnTo>
                  <a:lnTo>
                    <a:pt x="121536" y="274642"/>
                  </a:lnTo>
                  <a:lnTo>
                    <a:pt x="116071" y="278807"/>
                  </a:lnTo>
                  <a:lnTo>
                    <a:pt x="119190" y="288410"/>
                  </a:lnTo>
                  <a:lnTo>
                    <a:pt x="119989" y="298286"/>
                  </a:lnTo>
                  <a:lnTo>
                    <a:pt x="120239" y="303998"/>
                  </a:lnTo>
                  <a:lnTo>
                    <a:pt x="118941" y="307889"/>
                  </a:lnTo>
                  <a:lnTo>
                    <a:pt x="115822" y="311256"/>
                  </a:lnTo>
                  <a:lnTo>
                    <a:pt x="106740" y="319062"/>
                  </a:lnTo>
                  <a:lnTo>
                    <a:pt x="110109" y="325547"/>
                  </a:lnTo>
                  <a:lnTo>
                    <a:pt x="108537" y="325547"/>
                  </a:lnTo>
                  <a:lnTo>
                    <a:pt x="102823" y="314124"/>
                  </a:lnTo>
                  <a:lnTo>
                    <a:pt x="94265" y="300880"/>
                  </a:lnTo>
                  <a:lnTo>
                    <a:pt x="89325" y="291777"/>
                  </a:lnTo>
                  <a:lnTo>
                    <a:pt x="84908" y="280878"/>
                  </a:lnTo>
                  <a:lnTo>
                    <a:pt x="82563" y="273620"/>
                  </a:lnTo>
                  <a:lnTo>
                    <a:pt x="79195" y="260101"/>
                  </a:lnTo>
                  <a:lnTo>
                    <a:pt x="76600" y="253617"/>
                  </a:lnTo>
                  <a:lnTo>
                    <a:pt x="74254" y="248928"/>
                  </a:lnTo>
                  <a:lnTo>
                    <a:pt x="70886" y="244014"/>
                  </a:lnTo>
                  <a:lnTo>
                    <a:pt x="65946" y="238029"/>
                  </a:lnTo>
                  <a:lnTo>
                    <a:pt x="61006" y="233091"/>
                  </a:lnTo>
                  <a:lnTo>
                    <a:pt x="54768" y="225558"/>
                  </a:lnTo>
                  <a:lnTo>
                    <a:pt x="50601" y="218550"/>
                  </a:lnTo>
                  <a:lnTo>
                    <a:pt x="48007" y="212589"/>
                  </a:lnTo>
                  <a:lnTo>
                    <a:pt x="44638" y="207126"/>
                  </a:lnTo>
                  <a:lnTo>
                    <a:pt x="37877" y="197774"/>
                  </a:lnTo>
                  <a:lnTo>
                    <a:pt x="35556" y="193110"/>
                  </a:lnTo>
                  <a:lnTo>
                    <a:pt x="33984" y="187124"/>
                  </a:lnTo>
                  <a:lnTo>
                    <a:pt x="33734" y="182984"/>
                  </a:lnTo>
                  <a:lnTo>
                    <a:pt x="34508" y="175701"/>
                  </a:lnTo>
                  <a:lnTo>
                    <a:pt x="37627" y="165325"/>
                  </a:lnTo>
                  <a:lnTo>
                    <a:pt x="41270" y="164278"/>
                  </a:lnTo>
                  <a:lnTo>
                    <a:pt x="42817" y="160637"/>
                  </a:lnTo>
                  <a:lnTo>
                    <a:pt x="45936" y="156746"/>
                  </a:lnTo>
                  <a:lnTo>
                    <a:pt x="51649" y="151034"/>
                  </a:lnTo>
                  <a:lnTo>
                    <a:pt x="52173" y="146869"/>
                  </a:lnTo>
                  <a:lnTo>
                    <a:pt x="51899" y="143502"/>
                  </a:lnTo>
                  <a:lnTo>
                    <a:pt x="50876" y="141157"/>
                  </a:lnTo>
                  <a:lnTo>
                    <a:pt x="52697" y="138314"/>
                  </a:lnTo>
                  <a:lnTo>
                    <a:pt x="52947" y="135197"/>
                  </a:lnTo>
                  <a:lnTo>
                    <a:pt x="48805" y="133376"/>
                  </a:lnTo>
                  <a:lnTo>
                    <a:pt x="50601" y="130782"/>
                  </a:lnTo>
                  <a:lnTo>
                    <a:pt x="46709" y="128438"/>
                  </a:lnTo>
                  <a:lnTo>
                    <a:pt x="43865" y="129735"/>
                  </a:lnTo>
                  <a:lnTo>
                    <a:pt x="37627" y="126617"/>
                  </a:lnTo>
                  <a:lnTo>
                    <a:pt x="30865" y="124796"/>
                  </a:lnTo>
                  <a:lnTo>
                    <a:pt x="28021" y="125070"/>
                  </a:lnTo>
                  <a:lnTo>
                    <a:pt x="25401" y="122975"/>
                  </a:lnTo>
                  <a:lnTo>
                    <a:pt x="23854" y="123773"/>
                  </a:lnTo>
                  <a:lnTo>
                    <a:pt x="17866" y="115967"/>
                  </a:lnTo>
                  <a:lnTo>
                    <a:pt x="6963" y="103771"/>
                  </a:lnTo>
                  <a:lnTo>
                    <a:pt x="3320" y="99107"/>
                  </a:lnTo>
                  <a:lnTo>
                    <a:pt x="-2119" y="88457"/>
                  </a:lnTo>
                  <a:lnTo>
                    <a:pt x="476" y="86636"/>
                  </a:lnTo>
                  <a:lnTo>
                    <a:pt x="2546" y="81424"/>
                  </a:lnTo>
                  <a:lnTo>
                    <a:pt x="5940" y="78331"/>
                  </a:lnTo>
                  <a:lnTo>
                    <a:pt x="8260" y="75213"/>
                  </a:lnTo>
                  <a:lnTo>
                    <a:pt x="15271" y="71821"/>
                  </a:lnTo>
                  <a:lnTo>
                    <a:pt x="16843" y="69502"/>
                  </a:lnTo>
                  <a:lnTo>
                    <a:pt x="12427" y="64289"/>
                  </a:lnTo>
                  <a:lnTo>
                    <a:pt x="14498" y="62219"/>
                  </a:lnTo>
                  <a:lnTo>
                    <a:pt x="11379" y="57281"/>
                  </a:lnTo>
                  <a:lnTo>
                    <a:pt x="10606" y="54437"/>
                  </a:lnTo>
                  <a:lnTo>
                    <a:pt x="7237" y="50522"/>
                  </a:lnTo>
                  <a:lnTo>
                    <a:pt x="10606" y="49225"/>
                  </a:lnTo>
                  <a:lnTo>
                    <a:pt x="10855" y="46631"/>
                  </a:lnTo>
                  <a:lnTo>
                    <a:pt x="16045" y="45334"/>
                  </a:lnTo>
                  <a:lnTo>
                    <a:pt x="18390" y="41194"/>
                  </a:lnTo>
                  <a:lnTo>
                    <a:pt x="18665" y="36505"/>
                  </a:lnTo>
                  <a:lnTo>
                    <a:pt x="24104" y="35208"/>
                  </a:lnTo>
                  <a:lnTo>
                    <a:pt x="27747" y="33387"/>
                  </a:lnTo>
                  <a:lnTo>
                    <a:pt x="32163" y="29496"/>
                  </a:lnTo>
                  <a:lnTo>
                    <a:pt x="35282" y="24309"/>
                  </a:lnTo>
                  <a:lnTo>
                    <a:pt x="38126" y="27950"/>
                  </a:lnTo>
                  <a:lnTo>
                    <a:pt x="41245" y="34434"/>
                  </a:lnTo>
                  <a:lnTo>
                    <a:pt x="37103" y="36505"/>
                  </a:lnTo>
                  <a:lnTo>
                    <a:pt x="43341" y="45858"/>
                  </a:lnTo>
                  <a:lnTo>
                    <a:pt x="46709" y="51569"/>
                  </a:lnTo>
                  <a:lnTo>
                    <a:pt x="57887" y="59350"/>
                  </a:lnTo>
                  <a:lnTo>
                    <a:pt x="59708" y="63516"/>
                  </a:lnTo>
                  <a:lnTo>
                    <a:pt x="59708" y="67931"/>
                  </a:lnTo>
                  <a:lnTo>
                    <a:pt x="65422" y="66384"/>
                  </a:lnTo>
                  <a:lnTo>
                    <a:pt x="69564" y="66883"/>
                  </a:lnTo>
                  <a:lnTo>
                    <a:pt x="71909" y="69228"/>
                  </a:lnTo>
                  <a:lnTo>
                    <a:pt x="73481" y="77009"/>
                  </a:lnTo>
                  <a:lnTo>
                    <a:pt x="76849" y="76759"/>
                  </a:lnTo>
                  <a:lnTo>
                    <a:pt x="79195" y="80127"/>
                  </a:lnTo>
                  <a:lnTo>
                    <a:pt x="80742" y="78830"/>
                  </a:lnTo>
                  <a:lnTo>
                    <a:pt x="83087" y="81698"/>
                  </a:lnTo>
                  <a:lnTo>
                    <a:pt x="84384" y="81424"/>
                  </a:lnTo>
                  <a:lnTo>
                    <a:pt x="85682" y="85339"/>
                  </a:lnTo>
                  <a:lnTo>
                    <a:pt x="88801" y="84042"/>
                  </a:lnTo>
                  <a:lnTo>
                    <a:pt x="88552" y="74939"/>
                  </a:lnTo>
                  <a:lnTo>
                    <a:pt x="89574" y="73891"/>
                  </a:lnTo>
                  <a:lnTo>
                    <a:pt x="90348" y="68180"/>
                  </a:lnTo>
                  <a:lnTo>
                    <a:pt x="92967" y="66634"/>
                  </a:lnTo>
                  <a:lnTo>
                    <a:pt x="98157" y="65062"/>
                  </a:lnTo>
                  <a:lnTo>
                    <a:pt x="104395" y="59350"/>
                  </a:lnTo>
                  <a:lnTo>
                    <a:pt x="102573" y="59101"/>
                  </a:lnTo>
                  <a:lnTo>
                    <a:pt x="108537" y="54163"/>
                  </a:lnTo>
                  <a:lnTo>
                    <a:pt x="110882" y="48202"/>
                  </a:lnTo>
                  <a:lnTo>
                    <a:pt x="114250" y="47404"/>
                  </a:lnTo>
                  <a:lnTo>
                    <a:pt x="118417" y="39872"/>
                  </a:lnTo>
                  <a:lnTo>
                    <a:pt x="116870" y="39622"/>
                  </a:lnTo>
                  <a:lnTo>
                    <a:pt x="118941" y="35457"/>
                  </a:lnTo>
                  <a:lnTo>
                    <a:pt x="122584" y="34434"/>
                  </a:lnTo>
                  <a:lnTo>
                    <a:pt x="126202" y="35731"/>
                  </a:lnTo>
                  <a:lnTo>
                    <a:pt x="137903" y="42490"/>
                  </a:lnTo>
                  <a:lnTo>
                    <a:pt x="143617" y="42216"/>
                  </a:lnTo>
                  <a:lnTo>
                    <a:pt x="148807" y="40670"/>
                  </a:lnTo>
                  <a:lnTo>
                    <a:pt x="153223" y="34959"/>
                  </a:lnTo>
                  <a:lnTo>
                    <a:pt x="159461" y="33387"/>
                  </a:lnTo>
                  <a:lnTo>
                    <a:pt x="166222" y="30269"/>
                  </a:lnTo>
                  <a:lnTo>
                    <a:pt x="168568" y="31841"/>
                  </a:lnTo>
                  <a:lnTo>
                    <a:pt x="172984" y="29746"/>
                  </a:lnTo>
                  <a:lnTo>
                    <a:pt x="174281" y="27675"/>
                  </a:lnTo>
                  <a:lnTo>
                    <a:pt x="176876" y="25855"/>
                  </a:lnTo>
                  <a:lnTo>
                    <a:pt x="179721" y="25331"/>
                  </a:lnTo>
                  <a:lnTo>
                    <a:pt x="181542" y="26378"/>
                  </a:lnTo>
                  <a:lnTo>
                    <a:pt x="183114" y="25331"/>
                  </a:lnTo>
                  <a:lnTo>
                    <a:pt x="185434" y="28723"/>
                  </a:lnTo>
                  <a:lnTo>
                    <a:pt x="186483" y="27675"/>
                  </a:lnTo>
                  <a:lnTo>
                    <a:pt x="190374" y="28199"/>
                  </a:lnTo>
                  <a:lnTo>
                    <a:pt x="191672" y="26902"/>
                  </a:lnTo>
                  <a:lnTo>
                    <a:pt x="200779" y="27401"/>
                  </a:lnTo>
                  <a:lnTo>
                    <a:pt x="205719" y="23510"/>
                  </a:lnTo>
                  <a:lnTo>
                    <a:pt x="205969" y="20916"/>
                  </a:lnTo>
                  <a:lnTo>
                    <a:pt x="208314" y="18572"/>
                  </a:lnTo>
                  <a:lnTo>
                    <a:pt x="207790" y="14681"/>
                  </a:lnTo>
                  <a:lnTo>
                    <a:pt x="209362" y="13384"/>
                  </a:lnTo>
                  <a:lnTo>
                    <a:pt x="212456" y="13110"/>
                  </a:lnTo>
                  <a:lnTo>
                    <a:pt x="228824" y="18322"/>
                  </a:lnTo>
                  <a:lnTo>
                    <a:pt x="231693" y="20393"/>
                  </a:lnTo>
                  <a:lnTo>
                    <a:pt x="233764" y="23510"/>
                  </a:lnTo>
                  <a:lnTo>
                    <a:pt x="241299" y="20393"/>
                  </a:lnTo>
                  <a:lnTo>
                    <a:pt x="242097" y="18322"/>
                  </a:lnTo>
                  <a:lnTo>
                    <a:pt x="245216" y="18572"/>
                  </a:lnTo>
                  <a:lnTo>
                    <a:pt x="248834" y="16751"/>
                  </a:lnTo>
                  <a:lnTo>
                    <a:pt x="253251" y="16502"/>
                  </a:lnTo>
                  <a:lnTo>
                    <a:pt x="256120" y="15205"/>
                  </a:lnTo>
                  <a:lnTo>
                    <a:pt x="259488" y="15454"/>
                  </a:lnTo>
                  <a:lnTo>
                    <a:pt x="262357" y="17025"/>
                  </a:lnTo>
                  <a:lnTo>
                    <a:pt x="267796" y="25855"/>
                  </a:lnTo>
                  <a:lnTo>
                    <a:pt x="273510" y="29995"/>
                  </a:lnTo>
                  <a:lnTo>
                    <a:pt x="275606" y="29995"/>
                  </a:lnTo>
                  <a:lnTo>
                    <a:pt x="276904" y="28174"/>
                  </a:lnTo>
                  <a:lnTo>
                    <a:pt x="277428" y="20393"/>
                  </a:lnTo>
                  <a:lnTo>
                    <a:pt x="276105" y="19869"/>
                  </a:lnTo>
                  <a:lnTo>
                    <a:pt x="274309" y="16751"/>
                  </a:lnTo>
                  <a:lnTo>
                    <a:pt x="273510" y="13634"/>
                  </a:lnTo>
                  <a:lnTo>
                    <a:pt x="277926" y="11040"/>
                  </a:lnTo>
                  <a:lnTo>
                    <a:pt x="280521" y="8970"/>
                  </a:lnTo>
                  <a:lnTo>
                    <a:pt x="280521" y="7149"/>
                  </a:lnTo>
                  <a:lnTo>
                    <a:pt x="286235" y="3009"/>
                  </a:lnTo>
                  <a:lnTo>
                    <a:pt x="289104" y="1712"/>
                  </a:lnTo>
                  <a:lnTo>
                    <a:pt x="290651" y="-383"/>
                  </a:lnTo>
                  <a:lnTo>
                    <a:pt x="291699" y="4306"/>
                  </a:lnTo>
                  <a:lnTo>
                    <a:pt x="291449" y="10017"/>
                  </a:lnTo>
                  <a:lnTo>
                    <a:pt x="291973" y="11838"/>
                  </a:lnTo>
                  <a:lnTo>
                    <a:pt x="298211" y="18846"/>
                  </a:lnTo>
                  <a:lnTo>
                    <a:pt x="300806" y="20143"/>
                  </a:lnTo>
                  <a:lnTo>
                    <a:pt x="302877" y="21964"/>
                  </a:lnTo>
                  <a:lnTo>
                    <a:pt x="308067" y="31566"/>
                  </a:lnTo>
                  <a:lnTo>
                    <a:pt x="315352" y="38325"/>
                  </a:lnTo>
                  <a:lnTo>
                    <a:pt x="318196" y="47154"/>
                  </a:lnTo>
                  <a:lnTo>
                    <a:pt x="324185" y="54687"/>
                  </a:lnTo>
                  <a:lnTo>
                    <a:pt x="328327" y="64289"/>
                  </a:lnTo>
                  <a:lnTo>
                    <a:pt x="334839" y="70000"/>
                  </a:lnTo>
                  <a:lnTo>
                    <a:pt x="337434" y="71048"/>
                  </a:lnTo>
                  <a:lnTo>
                    <a:pt x="348337" y="62219"/>
                  </a:lnTo>
                  <a:lnTo>
                    <a:pt x="349909" y="61421"/>
                  </a:lnTo>
                  <a:lnTo>
                    <a:pt x="356920" y="66359"/>
                  </a:lnTo>
                  <a:lnTo>
                    <a:pt x="360563" y="70250"/>
                  </a:lnTo>
                  <a:lnTo>
                    <a:pt x="362110" y="73118"/>
                  </a:lnTo>
                  <a:lnTo>
                    <a:pt x="365229" y="76759"/>
                  </a:lnTo>
                  <a:lnTo>
                    <a:pt x="371216" y="79877"/>
                  </a:lnTo>
                  <a:lnTo>
                    <a:pt x="370942" y="74939"/>
                  </a:lnTo>
                  <a:lnTo>
                    <a:pt x="373537" y="71821"/>
                  </a:lnTo>
                  <a:lnTo>
                    <a:pt x="377704" y="68429"/>
                  </a:lnTo>
                  <a:lnTo>
                    <a:pt x="377454" y="63765"/>
                  </a:lnTo>
                  <a:lnTo>
                    <a:pt x="375359" y="58827"/>
                  </a:lnTo>
                  <a:lnTo>
                    <a:pt x="369121" y="55460"/>
                  </a:lnTo>
                  <a:lnTo>
                    <a:pt x="364455" y="54936"/>
                  </a:lnTo>
                  <a:lnTo>
                    <a:pt x="361062" y="51294"/>
                  </a:lnTo>
                  <a:lnTo>
                    <a:pt x="357968" y="44561"/>
                  </a:lnTo>
                  <a:lnTo>
                    <a:pt x="358991" y="42740"/>
                  </a:lnTo>
                  <a:lnTo>
                    <a:pt x="358741" y="39622"/>
                  </a:lnTo>
                  <a:lnTo>
                    <a:pt x="363157" y="32340"/>
                  </a:lnTo>
                  <a:lnTo>
                    <a:pt x="367824" y="27675"/>
                  </a:lnTo>
                  <a:lnTo>
                    <a:pt x="370169" y="21440"/>
                  </a:lnTo>
                  <a:lnTo>
                    <a:pt x="369121" y="15205"/>
                  </a:lnTo>
                  <a:lnTo>
                    <a:pt x="371716" y="13908"/>
                  </a:lnTo>
                  <a:lnTo>
                    <a:pt x="370169" y="12337"/>
                  </a:lnTo>
                  <a:lnTo>
                    <a:pt x="368871" y="2485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4E7FDBB3-5142-837A-FE86-B2AFB6868F67}"/>
                </a:ext>
              </a:extLst>
            </p:cNvPr>
            <p:cNvSpPr/>
            <p:nvPr/>
          </p:nvSpPr>
          <p:spPr>
            <a:xfrm>
              <a:off x="4256053" y="3288753"/>
              <a:ext cx="1700608" cy="1281897"/>
            </a:xfrm>
            <a:custGeom>
              <a:avLst/>
              <a:gdLst>
                <a:gd name="connsiteX0" fmla="*/ 1149551 w 1700608"/>
                <a:gd name="connsiteY0" fmla="*/ 314398 h 1281897"/>
                <a:gd name="connsiteX1" fmla="*/ 1153444 w 1700608"/>
                <a:gd name="connsiteY1" fmla="*/ 319586 h 1281897"/>
                <a:gd name="connsiteX2" fmla="*/ 1156836 w 1700608"/>
                <a:gd name="connsiteY2" fmla="*/ 324774 h 1281897"/>
                <a:gd name="connsiteX3" fmla="*/ 1159182 w 1700608"/>
                <a:gd name="connsiteY3" fmla="*/ 326869 h 1281897"/>
                <a:gd name="connsiteX4" fmla="*/ 1161777 w 1700608"/>
                <a:gd name="connsiteY4" fmla="*/ 331782 h 1281897"/>
                <a:gd name="connsiteX5" fmla="*/ 1164895 w 1700608"/>
                <a:gd name="connsiteY5" fmla="*/ 335424 h 1281897"/>
                <a:gd name="connsiteX6" fmla="*/ 1169038 w 1700608"/>
                <a:gd name="connsiteY6" fmla="*/ 342183 h 1281897"/>
                <a:gd name="connsiteX7" fmla="*/ 1173728 w 1700608"/>
                <a:gd name="connsiteY7" fmla="*/ 349191 h 1281897"/>
                <a:gd name="connsiteX8" fmla="*/ 1177345 w 1700608"/>
                <a:gd name="connsiteY8" fmla="*/ 353357 h 1281897"/>
                <a:gd name="connsiteX9" fmla="*/ 1179167 w 1700608"/>
                <a:gd name="connsiteY9" fmla="*/ 356474 h 1281897"/>
                <a:gd name="connsiteX10" fmla="*/ 1182285 w 1700608"/>
                <a:gd name="connsiteY10" fmla="*/ 359567 h 1281897"/>
                <a:gd name="connsiteX11" fmla="*/ 1187501 w 1700608"/>
                <a:gd name="connsiteY11" fmla="*/ 368146 h 1281897"/>
                <a:gd name="connsiteX12" fmla="*/ 1192415 w 1700608"/>
                <a:gd name="connsiteY12" fmla="*/ 374905 h 1281897"/>
                <a:gd name="connsiteX13" fmla="*/ 1198403 w 1700608"/>
                <a:gd name="connsiteY13" fmla="*/ 381665 h 1281897"/>
                <a:gd name="connsiteX14" fmla="*/ 1201522 w 1700608"/>
                <a:gd name="connsiteY14" fmla="*/ 387875 h 1281897"/>
                <a:gd name="connsiteX15" fmla="*/ 1206188 w 1700608"/>
                <a:gd name="connsiteY15" fmla="*/ 393611 h 1281897"/>
                <a:gd name="connsiteX16" fmla="*/ 1208533 w 1700608"/>
                <a:gd name="connsiteY16" fmla="*/ 397502 h 1281897"/>
                <a:gd name="connsiteX17" fmla="*/ 1216069 w 1700608"/>
                <a:gd name="connsiteY17" fmla="*/ 408925 h 1281897"/>
                <a:gd name="connsiteX18" fmla="*/ 1221533 w 1700608"/>
                <a:gd name="connsiteY18" fmla="*/ 416457 h 1281897"/>
                <a:gd name="connsiteX19" fmla="*/ 1225425 w 1700608"/>
                <a:gd name="connsiteY19" fmla="*/ 420872 h 1281897"/>
                <a:gd name="connsiteX20" fmla="*/ 1230091 w 1700608"/>
                <a:gd name="connsiteY20" fmla="*/ 427631 h 1281897"/>
                <a:gd name="connsiteX21" fmla="*/ 1238400 w 1700608"/>
                <a:gd name="connsiteY21" fmla="*/ 438007 h 1281897"/>
                <a:gd name="connsiteX22" fmla="*/ 1239697 w 1700608"/>
                <a:gd name="connsiteY22" fmla="*/ 441898 h 1281897"/>
                <a:gd name="connsiteX23" fmla="*/ 1246209 w 1700608"/>
                <a:gd name="connsiteY23" fmla="*/ 450203 h 1281897"/>
                <a:gd name="connsiteX24" fmla="*/ 1251923 w 1700608"/>
                <a:gd name="connsiteY24" fmla="*/ 459032 h 1281897"/>
                <a:gd name="connsiteX25" fmla="*/ 1253994 w 1700608"/>
                <a:gd name="connsiteY25" fmla="*/ 461127 h 1281897"/>
                <a:gd name="connsiteX26" fmla="*/ 1254518 w 1700608"/>
                <a:gd name="connsiteY26" fmla="*/ 465018 h 1281897"/>
                <a:gd name="connsiteX27" fmla="*/ 1260481 w 1700608"/>
                <a:gd name="connsiteY27" fmla="*/ 473323 h 1281897"/>
                <a:gd name="connsiteX28" fmla="*/ 1264124 w 1700608"/>
                <a:gd name="connsiteY28" fmla="*/ 478785 h 1281897"/>
                <a:gd name="connsiteX29" fmla="*/ 1276076 w 1700608"/>
                <a:gd name="connsiteY29" fmla="*/ 494099 h 1281897"/>
                <a:gd name="connsiteX30" fmla="*/ 1279718 w 1700608"/>
                <a:gd name="connsiteY30" fmla="*/ 499287 h 1281897"/>
                <a:gd name="connsiteX31" fmla="*/ 1290622 w 1700608"/>
                <a:gd name="connsiteY31" fmla="*/ 513329 h 1281897"/>
                <a:gd name="connsiteX32" fmla="*/ 1297108 w 1700608"/>
                <a:gd name="connsiteY32" fmla="*/ 522407 h 1281897"/>
                <a:gd name="connsiteX33" fmla="*/ 1299453 w 1700608"/>
                <a:gd name="connsiteY33" fmla="*/ 526572 h 1281897"/>
                <a:gd name="connsiteX34" fmla="*/ 1299205 w 1700608"/>
                <a:gd name="connsiteY34" fmla="*/ 528642 h 1281897"/>
                <a:gd name="connsiteX35" fmla="*/ 1302847 w 1700608"/>
                <a:gd name="connsiteY35" fmla="*/ 530463 h 1281897"/>
                <a:gd name="connsiteX36" fmla="*/ 1304395 w 1700608"/>
                <a:gd name="connsiteY36" fmla="*/ 535127 h 1281897"/>
                <a:gd name="connsiteX37" fmla="*/ 1308286 w 1700608"/>
                <a:gd name="connsiteY37" fmla="*/ 538519 h 1281897"/>
                <a:gd name="connsiteX38" fmla="*/ 1311405 w 1700608"/>
                <a:gd name="connsiteY38" fmla="*/ 542934 h 1281897"/>
                <a:gd name="connsiteX39" fmla="*/ 1322583 w 1700608"/>
                <a:gd name="connsiteY39" fmla="*/ 555380 h 1281897"/>
                <a:gd name="connsiteX40" fmla="*/ 1329844 w 1700608"/>
                <a:gd name="connsiteY40" fmla="*/ 563959 h 1281897"/>
                <a:gd name="connsiteX41" fmla="*/ 1339724 w 1700608"/>
                <a:gd name="connsiteY41" fmla="*/ 573836 h 1281897"/>
                <a:gd name="connsiteX42" fmla="*/ 1339974 w 1700608"/>
                <a:gd name="connsiteY42" fmla="*/ 574858 h 1281897"/>
                <a:gd name="connsiteX43" fmla="*/ 1350628 w 1700608"/>
                <a:gd name="connsiteY43" fmla="*/ 589150 h 1281897"/>
                <a:gd name="connsiteX44" fmla="*/ 1359984 w 1700608"/>
                <a:gd name="connsiteY44" fmla="*/ 602144 h 1281897"/>
                <a:gd name="connsiteX45" fmla="*/ 1364400 w 1700608"/>
                <a:gd name="connsiteY45" fmla="*/ 609152 h 1281897"/>
                <a:gd name="connsiteX46" fmla="*/ 1365698 w 1700608"/>
                <a:gd name="connsiteY46" fmla="*/ 613293 h 1281897"/>
                <a:gd name="connsiteX47" fmla="*/ 1367793 w 1700608"/>
                <a:gd name="connsiteY47" fmla="*/ 616410 h 1281897"/>
                <a:gd name="connsiteX48" fmla="*/ 1371162 w 1700608"/>
                <a:gd name="connsiteY48" fmla="*/ 618505 h 1281897"/>
                <a:gd name="connsiteX49" fmla="*/ 1381542 w 1700608"/>
                <a:gd name="connsiteY49" fmla="*/ 631475 h 1281897"/>
                <a:gd name="connsiteX50" fmla="*/ 1384661 w 1700608"/>
                <a:gd name="connsiteY50" fmla="*/ 634592 h 1281897"/>
                <a:gd name="connsiteX51" fmla="*/ 1396886 w 1700608"/>
                <a:gd name="connsiteY51" fmla="*/ 651228 h 1281897"/>
                <a:gd name="connsiteX52" fmla="*/ 1398957 w 1700608"/>
                <a:gd name="connsiteY52" fmla="*/ 653298 h 1281897"/>
                <a:gd name="connsiteX53" fmla="*/ 1407016 w 1700608"/>
                <a:gd name="connsiteY53" fmla="*/ 662901 h 1281897"/>
                <a:gd name="connsiteX54" fmla="*/ 1414551 w 1700608"/>
                <a:gd name="connsiteY54" fmla="*/ 671206 h 1281897"/>
                <a:gd name="connsiteX55" fmla="*/ 1423908 w 1700608"/>
                <a:gd name="connsiteY55" fmla="*/ 680559 h 1281897"/>
                <a:gd name="connsiteX56" fmla="*/ 1435584 w 1700608"/>
                <a:gd name="connsiteY56" fmla="*/ 695374 h 1281897"/>
                <a:gd name="connsiteX57" fmla="*/ 1437405 w 1700608"/>
                <a:gd name="connsiteY57" fmla="*/ 699514 h 1281897"/>
                <a:gd name="connsiteX58" fmla="*/ 1436633 w 1700608"/>
                <a:gd name="connsiteY58" fmla="*/ 700562 h 1281897"/>
                <a:gd name="connsiteX59" fmla="*/ 1441048 w 1700608"/>
                <a:gd name="connsiteY59" fmla="*/ 706024 h 1281897"/>
                <a:gd name="connsiteX60" fmla="*/ 1446238 w 1700608"/>
                <a:gd name="connsiteY60" fmla="*/ 713282 h 1281897"/>
                <a:gd name="connsiteX61" fmla="*/ 1451428 w 1700608"/>
                <a:gd name="connsiteY61" fmla="*/ 719517 h 1281897"/>
                <a:gd name="connsiteX62" fmla="*/ 1454297 w 1700608"/>
                <a:gd name="connsiteY62" fmla="*/ 724455 h 1281897"/>
                <a:gd name="connsiteX63" fmla="*/ 1457142 w 1700608"/>
                <a:gd name="connsiteY63" fmla="*/ 726276 h 1281897"/>
                <a:gd name="connsiteX64" fmla="*/ 1457666 w 1700608"/>
                <a:gd name="connsiteY64" fmla="*/ 728097 h 1281897"/>
                <a:gd name="connsiteX65" fmla="*/ 1461832 w 1700608"/>
                <a:gd name="connsiteY65" fmla="*/ 734057 h 1281897"/>
                <a:gd name="connsiteX66" fmla="*/ 1464951 w 1700608"/>
                <a:gd name="connsiteY66" fmla="*/ 741066 h 1281897"/>
                <a:gd name="connsiteX67" fmla="*/ 1467796 w 1700608"/>
                <a:gd name="connsiteY67" fmla="*/ 746004 h 1281897"/>
                <a:gd name="connsiteX68" fmla="*/ 1468320 w 1700608"/>
                <a:gd name="connsiteY68" fmla="*/ 748598 h 1281897"/>
                <a:gd name="connsiteX69" fmla="*/ 1473260 w 1700608"/>
                <a:gd name="connsiteY69" fmla="*/ 756405 h 1281897"/>
                <a:gd name="connsiteX70" fmla="*/ 1476878 w 1700608"/>
                <a:gd name="connsiteY70" fmla="*/ 760021 h 1281897"/>
                <a:gd name="connsiteX71" fmla="*/ 1479497 w 1700608"/>
                <a:gd name="connsiteY71" fmla="*/ 764186 h 1281897"/>
                <a:gd name="connsiteX72" fmla="*/ 1482342 w 1700608"/>
                <a:gd name="connsiteY72" fmla="*/ 767304 h 1281897"/>
                <a:gd name="connsiteX73" fmla="*/ 1483640 w 1700608"/>
                <a:gd name="connsiteY73" fmla="*/ 771195 h 1281897"/>
                <a:gd name="connsiteX74" fmla="*/ 1485461 w 1700608"/>
                <a:gd name="connsiteY74" fmla="*/ 772242 h 1281897"/>
                <a:gd name="connsiteX75" fmla="*/ 1490127 w 1700608"/>
                <a:gd name="connsiteY75" fmla="*/ 779775 h 1281897"/>
                <a:gd name="connsiteX76" fmla="*/ 1495591 w 1700608"/>
                <a:gd name="connsiteY76" fmla="*/ 786259 h 1281897"/>
                <a:gd name="connsiteX77" fmla="*/ 1498960 w 1700608"/>
                <a:gd name="connsiteY77" fmla="*/ 791198 h 1281897"/>
                <a:gd name="connsiteX78" fmla="*/ 1505995 w 1700608"/>
                <a:gd name="connsiteY78" fmla="*/ 797956 h 1281897"/>
                <a:gd name="connsiteX79" fmla="*/ 1514304 w 1700608"/>
                <a:gd name="connsiteY79" fmla="*/ 808606 h 1281897"/>
                <a:gd name="connsiteX80" fmla="*/ 1520266 w 1700608"/>
                <a:gd name="connsiteY80" fmla="*/ 814817 h 1281897"/>
                <a:gd name="connsiteX81" fmla="*/ 1525208 w 1700608"/>
                <a:gd name="connsiteY81" fmla="*/ 821052 h 1281897"/>
                <a:gd name="connsiteX82" fmla="*/ 1528575 w 1700608"/>
                <a:gd name="connsiteY82" fmla="*/ 824444 h 1281897"/>
                <a:gd name="connsiteX83" fmla="*/ 1537931 w 1700608"/>
                <a:gd name="connsiteY83" fmla="*/ 835593 h 1281897"/>
                <a:gd name="connsiteX84" fmla="*/ 1540028 w 1700608"/>
                <a:gd name="connsiteY84" fmla="*/ 838461 h 1281897"/>
                <a:gd name="connsiteX85" fmla="*/ 1546514 w 1700608"/>
                <a:gd name="connsiteY85" fmla="*/ 846517 h 1281897"/>
                <a:gd name="connsiteX86" fmla="*/ 1555871 w 1700608"/>
                <a:gd name="connsiteY86" fmla="*/ 857167 h 1281897"/>
                <a:gd name="connsiteX87" fmla="*/ 1559763 w 1700608"/>
                <a:gd name="connsiteY87" fmla="*/ 862604 h 1281897"/>
                <a:gd name="connsiteX88" fmla="*/ 1565727 w 1700608"/>
                <a:gd name="connsiteY88" fmla="*/ 869113 h 1281897"/>
                <a:gd name="connsiteX89" fmla="*/ 1567548 w 1700608"/>
                <a:gd name="connsiteY89" fmla="*/ 871707 h 1281897"/>
                <a:gd name="connsiteX90" fmla="*/ 1571964 w 1700608"/>
                <a:gd name="connsiteY90" fmla="*/ 876371 h 1281897"/>
                <a:gd name="connsiteX91" fmla="*/ 1575083 w 1700608"/>
                <a:gd name="connsiteY91" fmla="*/ 880537 h 1281897"/>
                <a:gd name="connsiteX92" fmla="*/ 1577179 w 1700608"/>
                <a:gd name="connsiteY92" fmla="*/ 882607 h 1281897"/>
                <a:gd name="connsiteX93" fmla="*/ 1579250 w 1700608"/>
                <a:gd name="connsiteY93" fmla="*/ 886248 h 1281897"/>
                <a:gd name="connsiteX94" fmla="*/ 1580023 w 1700608"/>
                <a:gd name="connsiteY94" fmla="*/ 889091 h 1281897"/>
                <a:gd name="connsiteX95" fmla="*/ 1588856 w 1700608"/>
                <a:gd name="connsiteY95" fmla="*/ 898719 h 1281897"/>
                <a:gd name="connsiteX96" fmla="*/ 1588357 w 1700608"/>
                <a:gd name="connsiteY96" fmla="*/ 900016 h 1281897"/>
                <a:gd name="connsiteX97" fmla="*/ 1591201 w 1700608"/>
                <a:gd name="connsiteY97" fmla="*/ 903632 h 1281897"/>
                <a:gd name="connsiteX98" fmla="*/ 1591975 w 1700608"/>
                <a:gd name="connsiteY98" fmla="*/ 905727 h 1281897"/>
                <a:gd name="connsiteX99" fmla="*/ 1597189 w 1700608"/>
                <a:gd name="connsiteY99" fmla="*/ 910915 h 1281897"/>
                <a:gd name="connsiteX100" fmla="*/ 1596665 w 1700608"/>
                <a:gd name="connsiteY100" fmla="*/ 912212 h 1281897"/>
                <a:gd name="connsiteX101" fmla="*/ 1599011 w 1700608"/>
                <a:gd name="connsiteY101" fmla="*/ 913783 h 1281897"/>
                <a:gd name="connsiteX102" fmla="*/ 1600308 w 1700608"/>
                <a:gd name="connsiteY102" fmla="*/ 918198 h 1281897"/>
                <a:gd name="connsiteX103" fmla="*/ 1604200 w 1700608"/>
                <a:gd name="connsiteY103" fmla="*/ 923111 h 1281897"/>
                <a:gd name="connsiteX104" fmla="*/ 1606795 w 1700608"/>
                <a:gd name="connsiteY104" fmla="*/ 928049 h 1281897"/>
                <a:gd name="connsiteX105" fmla="*/ 1611985 w 1700608"/>
                <a:gd name="connsiteY105" fmla="*/ 934559 h 1281897"/>
                <a:gd name="connsiteX106" fmla="*/ 1617449 w 1700608"/>
                <a:gd name="connsiteY106" fmla="*/ 941817 h 1281897"/>
                <a:gd name="connsiteX107" fmla="*/ 1622913 w 1700608"/>
                <a:gd name="connsiteY107" fmla="*/ 947279 h 1281897"/>
                <a:gd name="connsiteX108" fmla="*/ 1624461 w 1700608"/>
                <a:gd name="connsiteY108" fmla="*/ 949349 h 1281897"/>
                <a:gd name="connsiteX109" fmla="*/ 1631222 w 1700608"/>
                <a:gd name="connsiteY109" fmla="*/ 960772 h 1281897"/>
                <a:gd name="connsiteX110" fmla="*/ 1634067 w 1700608"/>
                <a:gd name="connsiteY110" fmla="*/ 964663 h 1281897"/>
                <a:gd name="connsiteX111" fmla="*/ 1635638 w 1700608"/>
                <a:gd name="connsiteY111" fmla="*/ 968579 h 1281897"/>
                <a:gd name="connsiteX112" fmla="*/ 1639805 w 1700608"/>
                <a:gd name="connsiteY112" fmla="*/ 976884 h 1281897"/>
                <a:gd name="connsiteX113" fmla="*/ 1642126 w 1700608"/>
                <a:gd name="connsiteY113" fmla="*/ 980775 h 1281897"/>
                <a:gd name="connsiteX114" fmla="*/ 1644221 w 1700608"/>
                <a:gd name="connsiteY114" fmla="*/ 985189 h 1281897"/>
                <a:gd name="connsiteX115" fmla="*/ 1643697 w 1700608"/>
                <a:gd name="connsiteY115" fmla="*/ 986237 h 1281897"/>
                <a:gd name="connsiteX116" fmla="*/ 1647340 w 1700608"/>
                <a:gd name="connsiteY116" fmla="*/ 990651 h 1281897"/>
                <a:gd name="connsiteX117" fmla="*/ 1648638 w 1700608"/>
                <a:gd name="connsiteY117" fmla="*/ 995066 h 1281897"/>
                <a:gd name="connsiteX118" fmla="*/ 1653304 w 1700608"/>
                <a:gd name="connsiteY118" fmla="*/ 1005965 h 1281897"/>
                <a:gd name="connsiteX119" fmla="*/ 1652530 w 1700608"/>
                <a:gd name="connsiteY119" fmla="*/ 1007262 h 1281897"/>
                <a:gd name="connsiteX120" fmla="*/ 1654077 w 1700608"/>
                <a:gd name="connsiteY120" fmla="*/ 1009607 h 1281897"/>
                <a:gd name="connsiteX121" fmla="*/ 1657196 w 1700608"/>
                <a:gd name="connsiteY121" fmla="*/ 1012201 h 1281897"/>
                <a:gd name="connsiteX122" fmla="*/ 1658244 w 1700608"/>
                <a:gd name="connsiteY122" fmla="*/ 1019733 h 1281897"/>
                <a:gd name="connsiteX123" fmla="*/ 1659791 w 1700608"/>
                <a:gd name="connsiteY123" fmla="*/ 1022327 h 1281897"/>
                <a:gd name="connsiteX124" fmla="*/ 1661363 w 1700608"/>
                <a:gd name="connsiteY124" fmla="*/ 1028038 h 1281897"/>
                <a:gd name="connsiteX125" fmla="*/ 1662910 w 1700608"/>
                <a:gd name="connsiteY125" fmla="*/ 1040509 h 1281897"/>
                <a:gd name="connsiteX126" fmla="*/ 1665005 w 1700608"/>
                <a:gd name="connsiteY126" fmla="*/ 1045447 h 1281897"/>
                <a:gd name="connsiteX127" fmla="*/ 1666029 w 1700608"/>
                <a:gd name="connsiteY127" fmla="*/ 1052705 h 1281897"/>
                <a:gd name="connsiteX128" fmla="*/ 1667850 w 1700608"/>
                <a:gd name="connsiteY128" fmla="*/ 1055299 h 1281897"/>
                <a:gd name="connsiteX129" fmla="*/ 1667326 w 1700608"/>
                <a:gd name="connsiteY129" fmla="*/ 1058417 h 1281897"/>
                <a:gd name="connsiteX130" fmla="*/ 1669148 w 1700608"/>
                <a:gd name="connsiteY130" fmla="*/ 1063355 h 1281897"/>
                <a:gd name="connsiteX131" fmla="*/ 1673564 w 1700608"/>
                <a:gd name="connsiteY131" fmla="*/ 1071136 h 1281897"/>
                <a:gd name="connsiteX132" fmla="*/ 1675385 w 1700608"/>
                <a:gd name="connsiteY132" fmla="*/ 1075302 h 1281897"/>
                <a:gd name="connsiteX133" fmla="*/ 1675659 w 1700608"/>
                <a:gd name="connsiteY133" fmla="*/ 1079192 h 1281897"/>
                <a:gd name="connsiteX134" fmla="*/ 1681623 w 1700608"/>
                <a:gd name="connsiteY134" fmla="*/ 1091663 h 1281897"/>
                <a:gd name="connsiteX135" fmla="*/ 1681897 w 1700608"/>
                <a:gd name="connsiteY135" fmla="*/ 1093484 h 1281897"/>
                <a:gd name="connsiteX136" fmla="*/ 1688109 w 1700608"/>
                <a:gd name="connsiteY136" fmla="*/ 1112190 h 1281897"/>
                <a:gd name="connsiteX137" fmla="*/ 1688634 w 1700608"/>
                <a:gd name="connsiteY137" fmla="*/ 1117377 h 1281897"/>
                <a:gd name="connsiteX138" fmla="*/ 1690979 w 1700608"/>
                <a:gd name="connsiteY138" fmla="*/ 1122565 h 1281897"/>
                <a:gd name="connsiteX139" fmla="*/ 1691478 w 1700608"/>
                <a:gd name="connsiteY139" fmla="*/ 1125433 h 1281897"/>
                <a:gd name="connsiteX140" fmla="*/ 1694347 w 1700608"/>
                <a:gd name="connsiteY140" fmla="*/ 1134786 h 1281897"/>
                <a:gd name="connsiteX141" fmla="*/ 1696168 w 1700608"/>
                <a:gd name="connsiteY141" fmla="*/ 1143092 h 1281897"/>
                <a:gd name="connsiteX142" fmla="*/ 1696942 w 1700608"/>
                <a:gd name="connsiteY142" fmla="*/ 1145685 h 1281897"/>
                <a:gd name="connsiteX143" fmla="*/ 1697991 w 1700608"/>
                <a:gd name="connsiteY143" fmla="*/ 1161523 h 1281897"/>
                <a:gd name="connsiteX144" fmla="*/ 1698489 w 1700608"/>
                <a:gd name="connsiteY144" fmla="*/ 1164890 h 1281897"/>
                <a:gd name="connsiteX145" fmla="*/ 1697991 w 1700608"/>
                <a:gd name="connsiteY145" fmla="*/ 1169305 h 1281897"/>
                <a:gd name="connsiteX146" fmla="*/ 1696693 w 1700608"/>
                <a:gd name="connsiteY146" fmla="*/ 1174767 h 1281897"/>
                <a:gd name="connsiteX147" fmla="*/ 1695644 w 1700608"/>
                <a:gd name="connsiteY147" fmla="*/ 1181526 h 1281897"/>
                <a:gd name="connsiteX148" fmla="*/ 1694098 w 1700608"/>
                <a:gd name="connsiteY148" fmla="*/ 1186713 h 1281897"/>
                <a:gd name="connsiteX149" fmla="*/ 1688634 w 1700608"/>
                <a:gd name="connsiteY149" fmla="*/ 1197613 h 1281897"/>
                <a:gd name="connsiteX150" fmla="*/ 1683693 w 1700608"/>
                <a:gd name="connsiteY150" fmla="*/ 1203848 h 1281897"/>
                <a:gd name="connsiteX151" fmla="*/ 1681348 w 1700608"/>
                <a:gd name="connsiteY151" fmla="*/ 1205145 h 1281897"/>
                <a:gd name="connsiteX152" fmla="*/ 1678753 w 1700608"/>
                <a:gd name="connsiteY152" fmla="*/ 1209036 h 1281897"/>
                <a:gd name="connsiteX153" fmla="*/ 1663434 w 1700608"/>
                <a:gd name="connsiteY153" fmla="*/ 1227741 h 1281897"/>
                <a:gd name="connsiteX154" fmla="*/ 1653828 w 1700608"/>
                <a:gd name="connsiteY154" fmla="*/ 1239439 h 1281897"/>
                <a:gd name="connsiteX155" fmla="*/ 1648114 w 1700608"/>
                <a:gd name="connsiteY155" fmla="*/ 1244378 h 1281897"/>
                <a:gd name="connsiteX156" fmla="*/ 1644471 w 1700608"/>
                <a:gd name="connsiteY156" fmla="*/ 1248792 h 1281897"/>
                <a:gd name="connsiteX157" fmla="*/ 1632769 w 1700608"/>
                <a:gd name="connsiteY157" fmla="*/ 1262535 h 1281897"/>
                <a:gd name="connsiteX158" fmla="*/ 1629651 w 1700608"/>
                <a:gd name="connsiteY158" fmla="*/ 1266700 h 1281897"/>
                <a:gd name="connsiteX159" fmla="*/ 1621616 w 1700608"/>
                <a:gd name="connsiteY159" fmla="*/ 1279170 h 1281897"/>
                <a:gd name="connsiteX160" fmla="*/ 1619520 w 1700608"/>
                <a:gd name="connsiteY160" fmla="*/ 1281515 h 1281897"/>
                <a:gd name="connsiteX161" fmla="*/ 1613557 w 1700608"/>
                <a:gd name="connsiteY161" fmla="*/ 1279694 h 1281897"/>
                <a:gd name="connsiteX162" fmla="*/ 1611212 w 1700608"/>
                <a:gd name="connsiteY162" fmla="*/ 1277350 h 1281897"/>
                <a:gd name="connsiteX163" fmla="*/ 1609664 w 1700608"/>
                <a:gd name="connsiteY163" fmla="*/ 1272411 h 1281897"/>
                <a:gd name="connsiteX164" fmla="*/ 1610164 w 1700608"/>
                <a:gd name="connsiteY164" fmla="*/ 1266176 h 1281897"/>
                <a:gd name="connsiteX165" fmla="*/ 1614854 w 1700608"/>
                <a:gd name="connsiteY165" fmla="*/ 1257871 h 1281897"/>
                <a:gd name="connsiteX166" fmla="*/ 1622390 w 1700608"/>
                <a:gd name="connsiteY166" fmla="*/ 1249565 h 1281897"/>
                <a:gd name="connsiteX167" fmla="*/ 1624710 w 1700608"/>
                <a:gd name="connsiteY167" fmla="*/ 1245924 h 1281897"/>
                <a:gd name="connsiteX168" fmla="*/ 1627579 w 1700608"/>
                <a:gd name="connsiteY168" fmla="*/ 1239439 h 1281897"/>
                <a:gd name="connsiteX169" fmla="*/ 1629127 w 1700608"/>
                <a:gd name="connsiteY169" fmla="*/ 1238391 h 1281897"/>
                <a:gd name="connsiteX170" fmla="*/ 1628627 w 1700608"/>
                <a:gd name="connsiteY170" fmla="*/ 1236047 h 1281897"/>
                <a:gd name="connsiteX171" fmla="*/ 1630948 w 1700608"/>
                <a:gd name="connsiteY171" fmla="*/ 1233728 h 1281897"/>
                <a:gd name="connsiteX172" fmla="*/ 1630948 w 1700608"/>
                <a:gd name="connsiteY172" fmla="*/ 1228266 h 1281897"/>
                <a:gd name="connsiteX173" fmla="*/ 1634341 w 1700608"/>
                <a:gd name="connsiteY173" fmla="*/ 1224898 h 1281897"/>
                <a:gd name="connsiteX174" fmla="*/ 1637984 w 1700608"/>
                <a:gd name="connsiteY174" fmla="*/ 1215271 h 1281897"/>
                <a:gd name="connsiteX175" fmla="*/ 1637984 w 1700608"/>
                <a:gd name="connsiteY175" fmla="*/ 1211380 h 1281897"/>
                <a:gd name="connsiteX176" fmla="*/ 1636412 w 1700608"/>
                <a:gd name="connsiteY176" fmla="*/ 1205419 h 1281897"/>
                <a:gd name="connsiteX177" fmla="*/ 1634341 w 1700608"/>
                <a:gd name="connsiteY177" fmla="*/ 1201005 h 1281897"/>
                <a:gd name="connsiteX178" fmla="*/ 1629925 w 1700608"/>
                <a:gd name="connsiteY178" fmla="*/ 1193722 h 1281897"/>
                <a:gd name="connsiteX179" fmla="*/ 1625234 w 1700608"/>
                <a:gd name="connsiteY179" fmla="*/ 1192674 h 1281897"/>
                <a:gd name="connsiteX180" fmla="*/ 1620044 w 1700608"/>
                <a:gd name="connsiteY180" fmla="*/ 1185167 h 1281897"/>
                <a:gd name="connsiteX181" fmla="*/ 1617200 w 1700608"/>
                <a:gd name="connsiteY181" fmla="*/ 1183845 h 1281897"/>
                <a:gd name="connsiteX182" fmla="*/ 1613557 w 1700608"/>
                <a:gd name="connsiteY182" fmla="*/ 1179955 h 1281897"/>
                <a:gd name="connsiteX183" fmla="*/ 1611736 w 1700608"/>
                <a:gd name="connsiteY183" fmla="*/ 1180478 h 1281897"/>
                <a:gd name="connsiteX184" fmla="*/ 1611212 w 1700608"/>
                <a:gd name="connsiteY184" fmla="*/ 1194495 h 1281897"/>
                <a:gd name="connsiteX185" fmla="*/ 1609914 w 1700608"/>
                <a:gd name="connsiteY185" fmla="*/ 1195293 h 1281897"/>
                <a:gd name="connsiteX186" fmla="*/ 1607843 w 1700608"/>
                <a:gd name="connsiteY186" fmla="*/ 1192425 h 1281897"/>
                <a:gd name="connsiteX187" fmla="*/ 1607070 w 1700608"/>
                <a:gd name="connsiteY187" fmla="*/ 1189307 h 1281897"/>
                <a:gd name="connsiteX188" fmla="*/ 1607070 w 1700608"/>
                <a:gd name="connsiteY188" fmla="*/ 1186190 h 1281897"/>
                <a:gd name="connsiteX189" fmla="*/ 1605498 w 1700608"/>
                <a:gd name="connsiteY189" fmla="*/ 1186190 h 1281897"/>
                <a:gd name="connsiteX190" fmla="*/ 1604450 w 1700608"/>
                <a:gd name="connsiteY190" fmla="*/ 1192176 h 1281897"/>
                <a:gd name="connsiteX191" fmla="*/ 1603153 w 1700608"/>
                <a:gd name="connsiteY191" fmla="*/ 1193722 h 1281897"/>
                <a:gd name="connsiteX192" fmla="*/ 1599534 w 1700608"/>
                <a:gd name="connsiteY192" fmla="*/ 1195019 h 1281897"/>
                <a:gd name="connsiteX193" fmla="*/ 1597963 w 1700608"/>
                <a:gd name="connsiteY193" fmla="*/ 1190081 h 1281897"/>
                <a:gd name="connsiteX194" fmla="*/ 1597189 w 1700608"/>
                <a:gd name="connsiteY194" fmla="*/ 1182299 h 1281897"/>
                <a:gd name="connsiteX195" fmla="*/ 1596416 w 1700608"/>
                <a:gd name="connsiteY195" fmla="*/ 1176837 h 1281897"/>
                <a:gd name="connsiteX196" fmla="*/ 1594070 w 1700608"/>
                <a:gd name="connsiteY196" fmla="*/ 1172173 h 1281897"/>
                <a:gd name="connsiteX197" fmla="*/ 1593023 w 1700608"/>
                <a:gd name="connsiteY197" fmla="*/ 1171125 h 1281897"/>
                <a:gd name="connsiteX198" fmla="*/ 1588357 w 1700608"/>
                <a:gd name="connsiteY198" fmla="*/ 1171400 h 1281897"/>
                <a:gd name="connsiteX199" fmla="*/ 1590428 w 1700608"/>
                <a:gd name="connsiteY199" fmla="*/ 1180229 h 1281897"/>
                <a:gd name="connsiteX200" fmla="*/ 1593023 w 1700608"/>
                <a:gd name="connsiteY200" fmla="*/ 1184120 h 1281897"/>
                <a:gd name="connsiteX201" fmla="*/ 1592249 w 1700608"/>
                <a:gd name="connsiteY201" fmla="*/ 1187761 h 1281897"/>
                <a:gd name="connsiteX202" fmla="*/ 1589380 w 1700608"/>
                <a:gd name="connsiteY202" fmla="*/ 1192949 h 1281897"/>
                <a:gd name="connsiteX203" fmla="*/ 1586535 w 1700608"/>
                <a:gd name="connsiteY203" fmla="*/ 1196840 h 1281897"/>
                <a:gd name="connsiteX204" fmla="*/ 1583142 w 1700608"/>
                <a:gd name="connsiteY204" fmla="*/ 1197089 h 1281897"/>
                <a:gd name="connsiteX205" fmla="*/ 1580547 w 1700608"/>
                <a:gd name="connsiteY205" fmla="*/ 1193722 h 1281897"/>
                <a:gd name="connsiteX206" fmla="*/ 1572762 w 1700608"/>
                <a:gd name="connsiteY206" fmla="*/ 1179955 h 1281897"/>
                <a:gd name="connsiteX207" fmla="*/ 1569395 w 1700608"/>
                <a:gd name="connsiteY207" fmla="*/ 1175016 h 1281897"/>
                <a:gd name="connsiteX208" fmla="*/ 1566525 w 1700608"/>
                <a:gd name="connsiteY208" fmla="*/ 1171649 h 1281897"/>
                <a:gd name="connsiteX209" fmla="*/ 1562358 w 1700608"/>
                <a:gd name="connsiteY209" fmla="*/ 1168008 h 1281897"/>
                <a:gd name="connsiteX210" fmla="*/ 1557168 w 1700608"/>
                <a:gd name="connsiteY210" fmla="*/ 1160750 h 1281897"/>
                <a:gd name="connsiteX211" fmla="*/ 1554573 w 1700608"/>
                <a:gd name="connsiteY211" fmla="*/ 1160476 h 1281897"/>
                <a:gd name="connsiteX212" fmla="*/ 1551730 w 1700608"/>
                <a:gd name="connsiteY212" fmla="*/ 1158405 h 1281897"/>
                <a:gd name="connsiteX213" fmla="*/ 1548336 w 1700608"/>
                <a:gd name="connsiteY213" fmla="*/ 1156834 h 1281897"/>
                <a:gd name="connsiteX214" fmla="*/ 1544693 w 1700608"/>
                <a:gd name="connsiteY214" fmla="*/ 1156585 h 1281897"/>
                <a:gd name="connsiteX215" fmla="*/ 1542098 w 1700608"/>
                <a:gd name="connsiteY215" fmla="*/ 1158131 h 1281897"/>
                <a:gd name="connsiteX216" fmla="*/ 1538481 w 1700608"/>
                <a:gd name="connsiteY216" fmla="*/ 1156834 h 1281897"/>
                <a:gd name="connsiteX217" fmla="*/ 1537158 w 1700608"/>
                <a:gd name="connsiteY217" fmla="*/ 1157358 h 1281897"/>
                <a:gd name="connsiteX218" fmla="*/ 1536385 w 1700608"/>
                <a:gd name="connsiteY218" fmla="*/ 1152943 h 1281897"/>
                <a:gd name="connsiteX219" fmla="*/ 1538455 w 1700608"/>
                <a:gd name="connsiteY219" fmla="*/ 1150100 h 1281897"/>
                <a:gd name="connsiteX220" fmla="*/ 1538455 w 1700608"/>
                <a:gd name="connsiteY220" fmla="*/ 1145162 h 1281897"/>
                <a:gd name="connsiteX221" fmla="*/ 1540277 w 1700608"/>
                <a:gd name="connsiteY221" fmla="*/ 1140473 h 1281897"/>
                <a:gd name="connsiteX222" fmla="*/ 1540552 w 1700608"/>
                <a:gd name="connsiteY222" fmla="*/ 1137879 h 1281897"/>
                <a:gd name="connsiteX223" fmla="*/ 1534838 w 1700608"/>
                <a:gd name="connsiteY223" fmla="*/ 1140997 h 1281897"/>
                <a:gd name="connsiteX224" fmla="*/ 1532493 w 1700608"/>
                <a:gd name="connsiteY224" fmla="*/ 1144887 h 1281897"/>
                <a:gd name="connsiteX225" fmla="*/ 1531719 w 1700608"/>
                <a:gd name="connsiteY225" fmla="*/ 1152170 h 1281897"/>
                <a:gd name="connsiteX226" fmla="*/ 1527029 w 1700608"/>
                <a:gd name="connsiteY226" fmla="*/ 1145935 h 1281897"/>
                <a:gd name="connsiteX227" fmla="*/ 1521589 w 1700608"/>
                <a:gd name="connsiteY227" fmla="*/ 1143067 h 1281897"/>
                <a:gd name="connsiteX228" fmla="*/ 1513780 w 1700608"/>
                <a:gd name="connsiteY228" fmla="*/ 1141770 h 1281897"/>
                <a:gd name="connsiteX229" fmla="*/ 1512233 w 1700608"/>
                <a:gd name="connsiteY229" fmla="*/ 1138927 h 1281897"/>
                <a:gd name="connsiteX230" fmla="*/ 1508340 w 1700608"/>
                <a:gd name="connsiteY230" fmla="*/ 1138652 h 1281897"/>
                <a:gd name="connsiteX231" fmla="*/ 1502876 w 1700608"/>
                <a:gd name="connsiteY231" fmla="*/ 1137106 h 1281897"/>
                <a:gd name="connsiteX232" fmla="*/ 1495091 w 1700608"/>
                <a:gd name="connsiteY232" fmla="*/ 1135809 h 1281897"/>
                <a:gd name="connsiteX233" fmla="*/ 1493770 w 1700608"/>
                <a:gd name="connsiteY233" fmla="*/ 1134512 h 1281897"/>
                <a:gd name="connsiteX234" fmla="*/ 1491699 w 1700608"/>
                <a:gd name="connsiteY234" fmla="*/ 1135535 h 1281897"/>
                <a:gd name="connsiteX235" fmla="*/ 1484163 w 1700608"/>
                <a:gd name="connsiteY235" fmla="*/ 1131120 h 1281897"/>
                <a:gd name="connsiteX236" fmla="*/ 1481319 w 1700608"/>
                <a:gd name="connsiteY236" fmla="*/ 1132442 h 1281897"/>
                <a:gd name="connsiteX237" fmla="*/ 1477152 w 1700608"/>
                <a:gd name="connsiteY237" fmla="*/ 1131918 h 1281897"/>
                <a:gd name="connsiteX238" fmla="*/ 1469617 w 1700608"/>
                <a:gd name="connsiteY238" fmla="*/ 1128800 h 1281897"/>
                <a:gd name="connsiteX239" fmla="*/ 1461308 w 1700608"/>
                <a:gd name="connsiteY239" fmla="*/ 1124136 h 1281897"/>
                <a:gd name="connsiteX240" fmla="*/ 1460011 w 1700608"/>
                <a:gd name="connsiteY240" fmla="*/ 1120221 h 1281897"/>
                <a:gd name="connsiteX241" fmla="*/ 1460011 w 1700608"/>
                <a:gd name="connsiteY241" fmla="*/ 1116604 h 1281897"/>
                <a:gd name="connsiteX242" fmla="*/ 1458963 w 1700608"/>
                <a:gd name="connsiteY242" fmla="*/ 1116080 h 1281897"/>
                <a:gd name="connsiteX243" fmla="*/ 1456618 w 1700608"/>
                <a:gd name="connsiteY243" fmla="*/ 1118924 h 1281897"/>
                <a:gd name="connsiteX244" fmla="*/ 1452202 w 1700608"/>
                <a:gd name="connsiteY244" fmla="*/ 1115806 h 1281897"/>
                <a:gd name="connsiteX245" fmla="*/ 1447535 w 1700608"/>
                <a:gd name="connsiteY245" fmla="*/ 1114509 h 1281897"/>
                <a:gd name="connsiteX246" fmla="*/ 1442871 w 1700608"/>
                <a:gd name="connsiteY246" fmla="*/ 1111666 h 1281897"/>
                <a:gd name="connsiteX247" fmla="*/ 1434038 w 1700608"/>
                <a:gd name="connsiteY247" fmla="*/ 1108299 h 1281897"/>
                <a:gd name="connsiteX248" fmla="*/ 1428299 w 1700608"/>
                <a:gd name="connsiteY248" fmla="*/ 1105181 h 1281897"/>
                <a:gd name="connsiteX249" fmla="*/ 1426751 w 1700608"/>
                <a:gd name="connsiteY249" fmla="*/ 1103360 h 1281897"/>
                <a:gd name="connsiteX250" fmla="*/ 1419990 w 1700608"/>
                <a:gd name="connsiteY250" fmla="*/ 1102837 h 1281897"/>
                <a:gd name="connsiteX251" fmla="*/ 1412730 w 1700608"/>
                <a:gd name="connsiteY251" fmla="*/ 1099994 h 1281897"/>
                <a:gd name="connsiteX252" fmla="*/ 1405195 w 1700608"/>
                <a:gd name="connsiteY252" fmla="*/ 1095305 h 1281897"/>
                <a:gd name="connsiteX253" fmla="*/ 1402600 w 1700608"/>
                <a:gd name="connsiteY253" fmla="*/ 1092960 h 1281897"/>
                <a:gd name="connsiteX254" fmla="*/ 1400779 w 1700608"/>
                <a:gd name="connsiteY254" fmla="*/ 1093234 h 1281897"/>
                <a:gd name="connsiteX255" fmla="*/ 1392470 w 1700608"/>
                <a:gd name="connsiteY255" fmla="*/ 1090641 h 1281897"/>
                <a:gd name="connsiteX256" fmla="*/ 1382839 w 1700608"/>
                <a:gd name="connsiteY256" fmla="*/ 1088820 h 1281897"/>
                <a:gd name="connsiteX257" fmla="*/ 1374281 w 1700608"/>
                <a:gd name="connsiteY257" fmla="*/ 1088296 h 1281897"/>
                <a:gd name="connsiteX258" fmla="*/ 1370388 w 1700608"/>
                <a:gd name="connsiteY258" fmla="*/ 1087523 h 1281897"/>
                <a:gd name="connsiteX259" fmla="*/ 1355318 w 1700608"/>
                <a:gd name="connsiteY259" fmla="*/ 1087249 h 1281897"/>
                <a:gd name="connsiteX260" fmla="*/ 1346211 w 1700608"/>
                <a:gd name="connsiteY260" fmla="*/ 1086226 h 1281897"/>
                <a:gd name="connsiteX261" fmla="*/ 1338676 w 1700608"/>
                <a:gd name="connsiteY261" fmla="*/ 1086475 h 1281897"/>
                <a:gd name="connsiteX262" fmla="*/ 1327498 w 1700608"/>
                <a:gd name="connsiteY262" fmla="*/ 1085952 h 1281897"/>
                <a:gd name="connsiteX263" fmla="*/ 1308810 w 1700608"/>
                <a:gd name="connsiteY263" fmla="*/ 1085952 h 1281897"/>
                <a:gd name="connsiteX264" fmla="*/ 1301001 w 1700608"/>
                <a:gd name="connsiteY264" fmla="*/ 1086475 h 1281897"/>
                <a:gd name="connsiteX265" fmla="*/ 1296086 w 1700608"/>
                <a:gd name="connsiteY265" fmla="*/ 1086226 h 1281897"/>
                <a:gd name="connsiteX266" fmla="*/ 1292692 w 1700608"/>
                <a:gd name="connsiteY266" fmla="*/ 1084131 h 1281897"/>
                <a:gd name="connsiteX267" fmla="*/ 1289848 w 1700608"/>
                <a:gd name="connsiteY267" fmla="*/ 1083358 h 1281897"/>
                <a:gd name="connsiteX268" fmla="*/ 1280217 w 1700608"/>
                <a:gd name="connsiteY268" fmla="*/ 1083108 h 1281897"/>
                <a:gd name="connsiteX269" fmla="*/ 1270611 w 1700608"/>
                <a:gd name="connsiteY269" fmla="*/ 1084405 h 1281897"/>
                <a:gd name="connsiteX270" fmla="*/ 1265945 w 1700608"/>
                <a:gd name="connsiteY270" fmla="*/ 1084131 h 1281897"/>
                <a:gd name="connsiteX271" fmla="*/ 1252173 w 1700608"/>
                <a:gd name="connsiteY271" fmla="*/ 1084405 h 1281897"/>
                <a:gd name="connsiteX272" fmla="*/ 1248280 w 1700608"/>
                <a:gd name="connsiteY272" fmla="*/ 1083881 h 1281897"/>
                <a:gd name="connsiteX273" fmla="*/ 1235555 w 1700608"/>
                <a:gd name="connsiteY273" fmla="*/ 1081288 h 1281897"/>
                <a:gd name="connsiteX274" fmla="*/ 1228270 w 1700608"/>
                <a:gd name="connsiteY274" fmla="*/ 1080514 h 1281897"/>
                <a:gd name="connsiteX275" fmla="*/ 1213200 w 1700608"/>
                <a:gd name="connsiteY275" fmla="*/ 1079217 h 1281897"/>
                <a:gd name="connsiteX276" fmla="*/ 1207486 w 1700608"/>
                <a:gd name="connsiteY276" fmla="*/ 1079217 h 1281897"/>
                <a:gd name="connsiteX277" fmla="*/ 1199701 w 1700608"/>
                <a:gd name="connsiteY277" fmla="*/ 1082584 h 1281897"/>
                <a:gd name="connsiteX278" fmla="*/ 1189047 w 1700608"/>
                <a:gd name="connsiteY278" fmla="*/ 1082834 h 1281897"/>
                <a:gd name="connsiteX279" fmla="*/ 1184107 w 1700608"/>
                <a:gd name="connsiteY279" fmla="*/ 1082834 h 1281897"/>
                <a:gd name="connsiteX280" fmla="*/ 1178119 w 1700608"/>
                <a:gd name="connsiteY280" fmla="*/ 1081811 h 1281897"/>
                <a:gd name="connsiteX281" fmla="*/ 1171383 w 1700608"/>
                <a:gd name="connsiteY281" fmla="*/ 1081288 h 1281897"/>
                <a:gd name="connsiteX282" fmla="*/ 1164870 w 1700608"/>
                <a:gd name="connsiteY282" fmla="*/ 1079991 h 1281897"/>
                <a:gd name="connsiteX283" fmla="*/ 1157610 w 1700608"/>
                <a:gd name="connsiteY283" fmla="*/ 1077122 h 1281897"/>
                <a:gd name="connsiteX284" fmla="*/ 1152918 w 1700608"/>
                <a:gd name="connsiteY284" fmla="*/ 1076100 h 1281897"/>
                <a:gd name="connsiteX285" fmla="*/ 1146183 w 1700608"/>
                <a:gd name="connsiteY285" fmla="*/ 1075327 h 1281897"/>
                <a:gd name="connsiteX286" fmla="*/ 1140718 w 1700608"/>
                <a:gd name="connsiteY286" fmla="*/ 1072708 h 1281897"/>
                <a:gd name="connsiteX287" fmla="*/ 1141242 w 1700608"/>
                <a:gd name="connsiteY287" fmla="*/ 1071685 h 1281897"/>
                <a:gd name="connsiteX288" fmla="*/ 1150075 w 1700608"/>
                <a:gd name="connsiteY288" fmla="*/ 1074528 h 1281897"/>
                <a:gd name="connsiteX289" fmla="*/ 1152918 w 1700608"/>
                <a:gd name="connsiteY289" fmla="*/ 1073506 h 1281897"/>
                <a:gd name="connsiteX290" fmla="*/ 1154740 w 1700608"/>
                <a:gd name="connsiteY290" fmla="*/ 1070887 h 1281897"/>
                <a:gd name="connsiteX291" fmla="*/ 1153194 w 1700608"/>
                <a:gd name="connsiteY291" fmla="*/ 1066996 h 1281897"/>
                <a:gd name="connsiteX292" fmla="*/ 1150849 w 1700608"/>
                <a:gd name="connsiteY292" fmla="*/ 1064677 h 1281897"/>
                <a:gd name="connsiteX293" fmla="*/ 1138622 w 1700608"/>
                <a:gd name="connsiteY293" fmla="*/ 1055848 h 1281897"/>
                <a:gd name="connsiteX294" fmla="*/ 1126696 w 1700608"/>
                <a:gd name="connsiteY294" fmla="*/ 1043377 h 1281897"/>
                <a:gd name="connsiteX295" fmla="*/ 1124875 w 1700608"/>
                <a:gd name="connsiteY295" fmla="*/ 1042080 h 1281897"/>
                <a:gd name="connsiteX296" fmla="*/ 1117589 w 1700608"/>
                <a:gd name="connsiteY296" fmla="*/ 1035321 h 1281897"/>
                <a:gd name="connsiteX297" fmla="*/ 1112923 w 1700608"/>
                <a:gd name="connsiteY297" fmla="*/ 1031156 h 1281897"/>
                <a:gd name="connsiteX298" fmla="*/ 1112399 w 1700608"/>
                <a:gd name="connsiteY298" fmla="*/ 1031954 h 1281897"/>
                <a:gd name="connsiteX299" fmla="*/ 1116816 w 1700608"/>
                <a:gd name="connsiteY299" fmla="*/ 1035845 h 1281897"/>
                <a:gd name="connsiteX300" fmla="*/ 1127719 w 1700608"/>
                <a:gd name="connsiteY300" fmla="*/ 1047517 h 1281897"/>
                <a:gd name="connsiteX301" fmla="*/ 1131636 w 1700608"/>
                <a:gd name="connsiteY301" fmla="*/ 1052730 h 1281897"/>
                <a:gd name="connsiteX302" fmla="*/ 1136052 w 1700608"/>
                <a:gd name="connsiteY302" fmla="*/ 1055573 h 1281897"/>
                <a:gd name="connsiteX303" fmla="*/ 1138124 w 1700608"/>
                <a:gd name="connsiteY303" fmla="*/ 1058691 h 1281897"/>
                <a:gd name="connsiteX304" fmla="*/ 1140195 w 1700608"/>
                <a:gd name="connsiteY304" fmla="*/ 1060262 h 1281897"/>
                <a:gd name="connsiteX305" fmla="*/ 1144361 w 1700608"/>
                <a:gd name="connsiteY305" fmla="*/ 1061036 h 1281897"/>
                <a:gd name="connsiteX306" fmla="*/ 1145383 w 1700608"/>
                <a:gd name="connsiteY306" fmla="*/ 1062856 h 1281897"/>
                <a:gd name="connsiteX307" fmla="*/ 1142016 w 1700608"/>
                <a:gd name="connsiteY307" fmla="*/ 1065200 h 1281897"/>
                <a:gd name="connsiteX308" fmla="*/ 1138124 w 1700608"/>
                <a:gd name="connsiteY308" fmla="*/ 1070638 h 1281897"/>
                <a:gd name="connsiteX309" fmla="*/ 1135529 w 1700608"/>
                <a:gd name="connsiteY309" fmla="*/ 1070139 h 1281897"/>
                <a:gd name="connsiteX310" fmla="*/ 1125398 w 1700608"/>
                <a:gd name="connsiteY310" fmla="*/ 1066497 h 1281897"/>
                <a:gd name="connsiteX311" fmla="*/ 1120184 w 1700608"/>
                <a:gd name="connsiteY311" fmla="*/ 1063629 h 1281897"/>
                <a:gd name="connsiteX312" fmla="*/ 1109804 w 1700608"/>
                <a:gd name="connsiteY312" fmla="*/ 1056372 h 1281897"/>
                <a:gd name="connsiteX313" fmla="*/ 1101496 w 1700608"/>
                <a:gd name="connsiteY313" fmla="*/ 1049862 h 1281897"/>
                <a:gd name="connsiteX314" fmla="*/ 1092663 w 1700608"/>
                <a:gd name="connsiteY314" fmla="*/ 1041831 h 1281897"/>
                <a:gd name="connsiteX315" fmla="*/ 1087973 w 1700608"/>
                <a:gd name="connsiteY315" fmla="*/ 1037915 h 1281897"/>
                <a:gd name="connsiteX316" fmla="*/ 1080712 w 1700608"/>
                <a:gd name="connsiteY316" fmla="*/ 1030657 h 1281897"/>
                <a:gd name="connsiteX317" fmla="*/ 1073700 w 1700608"/>
                <a:gd name="connsiteY317" fmla="*/ 1024422 h 1281897"/>
                <a:gd name="connsiteX318" fmla="*/ 1064070 w 1700608"/>
                <a:gd name="connsiteY318" fmla="*/ 1014820 h 1281897"/>
                <a:gd name="connsiteX319" fmla="*/ 1059653 w 1700608"/>
                <a:gd name="connsiteY319" fmla="*/ 1010654 h 1281897"/>
                <a:gd name="connsiteX320" fmla="*/ 1058106 w 1700608"/>
                <a:gd name="connsiteY320" fmla="*/ 1007811 h 1281897"/>
                <a:gd name="connsiteX321" fmla="*/ 1052118 w 1700608"/>
                <a:gd name="connsiteY321" fmla="*/ 1002873 h 1281897"/>
                <a:gd name="connsiteX322" fmla="*/ 1050821 w 1700608"/>
                <a:gd name="connsiteY322" fmla="*/ 1000528 h 1281897"/>
                <a:gd name="connsiteX323" fmla="*/ 1046680 w 1700608"/>
                <a:gd name="connsiteY323" fmla="*/ 997411 h 1281897"/>
                <a:gd name="connsiteX324" fmla="*/ 1043286 w 1700608"/>
                <a:gd name="connsiteY324" fmla="*/ 993520 h 1281897"/>
                <a:gd name="connsiteX325" fmla="*/ 1035502 w 1700608"/>
                <a:gd name="connsiteY325" fmla="*/ 986761 h 1281897"/>
                <a:gd name="connsiteX326" fmla="*/ 1027967 w 1700608"/>
                <a:gd name="connsiteY326" fmla="*/ 979503 h 1281897"/>
                <a:gd name="connsiteX327" fmla="*/ 1022777 w 1700608"/>
                <a:gd name="connsiteY327" fmla="*/ 973517 h 1281897"/>
                <a:gd name="connsiteX328" fmla="*/ 1016264 w 1700608"/>
                <a:gd name="connsiteY328" fmla="*/ 966509 h 1281897"/>
                <a:gd name="connsiteX329" fmla="*/ 1011349 w 1700608"/>
                <a:gd name="connsiteY329" fmla="*/ 959226 h 1281897"/>
                <a:gd name="connsiteX330" fmla="*/ 1003540 w 1700608"/>
                <a:gd name="connsiteY330" fmla="*/ 950396 h 1281897"/>
                <a:gd name="connsiteX331" fmla="*/ 998600 w 1700608"/>
                <a:gd name="connsiteY331" fmla="*/ 942366 h 1281897"/>
                <a:gd name="connsiteX332" fmla="*/ 990291 w 1700608"/>
                <a:gd name="connsiteY332" fmla="*/ 935083 h 1281897"/>
                <a:gd name="connsiteX333" fmla="*/ 986648 w 1700608"/>
                <a:gd name="connsiteY333" fmla="*/ 929895 h 1281897"/>
                <a:gd name="connsiteX334" fmla="*/ 984328 w 1700608"/>
                <a:gd name="connsiteY334" fmla="*/ 927825 h 1281897"/>
                <a:gd name="connsiteX335" fmla="*/ 980161 w 1700608"/>
                <a:gd name="connsiteY335" fmla="*/ 923136 h 1281897"/>
                <a:gd name="connsiteX336" fmla="*/ 978340 w 1700608"/>
                <a:gd name="connsiteY336" fmla="*/ 920018 h 1281897"/>
                <a:gd name="connsiteX337" fmla="*/ 976792 w 1700608"/>
                <a:gd name="connsiteY337" fmla="*/ 919245 h 1281897"/>
                <a:gd name="connsiteX338" fmla="*/ 967686 w 1700608"/>
                <a:gd name="connsiteY338" fmla="*/ 910142 h 1281897"/>
                <a:gd name="connsiteX339" fmla="*/ 963269 w 1700608"/>
                <a:gd name="connsiteY339" fmla="*/ 906251 h 1281897"/>
                <a:gd name="connsiteX340" fmla="*/ 955734 w 1700608"/>
                <a:gd name="connsiteY340" fmla="*/ 898469 h 1281897"/>
                <a:gd name="connsiteX341" fmla="*/ 953139 w 1700608"/>
                <a:gd name="connsiteY341" fmla="*/ 894579 h 1281897"/>
                <a:gd name="connsiteX342" fmla="*/ 948473 w 1700608"/>
                <a:gd name="connsiteY342" fmla="*/ 890164 h 1281897"/>
                <a:gd name="connsiteX343" fmla="*/ 942236 w 1700608"/>
                <a:gd name="connsiteY343" fmla="*/ 883654 h 1281897"/>
                <a:gd name="connsiteX344" fmla="*/ 936522 w 1700608"/>
                <a:gd name="connsiteY344" fmla="*/ 879514 h 1281897"/>
                <a:gd name="connsiteX345" fmla="*/ 932631 w 1700608"/>
                <a:gd name="connsiteY345" fmla="*/ 875873 h 1281897"/>
                <a:gd name="connsiteX346" fmla="*/ 928463 w 1700608"/>
                <a:gd name="connsiteY346" fmla="*/ 869388 h 1281897"/>
                <a:gd name="connsiteX347" fmla="*/ 923523 w 1700608"/>
                <a:gd name="connsiteY347" fmla="*/ 864175 h 1281897"/>
                <a:gd name="connsiteX348" fmla="*/ 919106 w 1700608"/>
                <a:gd name="connsiteY348" fmla="*/ 857965 h 1281897"/>
                <a:gd name="connsiteX349" fmla="*/ 915988 w 1700608"/>
                <a:gd name="connsiteY349" fmla="*/ 850932 h 1281897"/>
                <a:gd name="connsiteX350" fmla="*/ 912620 w 1700608"/>
                <a:gd name="connsiteY350" fmla="*/ 847041 h 1281897"/>
                <a:gd name="connsiteX351" fmla="*/ 908453 w 1700608"/>
                <a:gd name="connsiteY351" fmla="*/ 840032 h 1281897"/>
                <a:gd name="connsiteX352" fmla="*/ 901716 w 1700608"/>
                <a:gd name="connsiteY352" fmla="*/ 825741 h 1281897"/>
                <a:gd name="connsiteX353" fmla="*/ 893383 w 1700608"/>
                <a:gd name="connsiteY353" fmla="*/ 813021 h 1281897"/>
                <a:gd name="connsiteX354" fmla="*/ 889765 w 1700608"/>
                <a:gd name="connsiteY354" fmla="*/ 804466 h 1281897"/>
                <a:gd name="connsiteX355" fmla="*/ 886646 w 1700608"/>
                <a:gd name="connsiteY355" fmla="*/ 795363 h 1281897"/>
                <a:gd name="connsiteX356" fmla="*/ 883253 w 1700608"/>
                <a:gd name="connsiteY356" fmla="*/ 787307 h 1281897"/>
                <a:gd name="connsiteX357" fmla="*/ 879360 w 1700608"/>
                <a:gd name="connsiteY357" fmla="*/ 780573 h 1281897"/>
                <a:gd name="connsiteX358" fmla="*/ 874695 w 1700608"/>
                <a:gd name="connsiteY358" fmla="*/ 772766 h 1281897"/>
                <a:gd name="connsiteX359" fmla="*/ 870528 w 1700608"/>
                <a:gd name="connsiteY359" fmla="*/ 766805 h 1281897"/>
                <a:gd name="connsiteX360" fmla="*/ 867160 w 1700608"/>
                <a:gd name="connsiteY360" fmla="*/ 762640 h 1281897"/>
                <a:gd name="connsiteX361" fmla="*/ 861945 w 1700608"/>
                <a:gd name="connsiteY361" fmla="*/ 758500 h 1281897"/>
                <a:gd name="connsiteX362" fmla="*/ 857279 w 1700608"/>
                <a:gd name="connsiteY362" fmla="*/ 751990 h 1281897"/>
                <a:gd name="connsiteX363" fmla="*/ 851316 w 1700608"/>
                <a:gd name="connsiteY363" fmla="*/ 746553 h 1281897"/>
                <a:gd name="connsiteX364" fmla="*/ 844804 w 1700608"/>
                <a:gd name="connsiteY364" fmla="*/ 732511 h 1281897"/>
                <a:gd name="connsiteX365" fmla="*/ 841959 w 1700608"/>
                <a:gd name="connsiteY365" fmla="*/ 729144 h 1281897"/>
                <a:gd name="connsiteX366" fmla="*/ 857279 w 1700608"/>
                <a:gd name="connsiteY366" fmla="*/ 711486 h 1281897"/>
                <a:gd name="connsiteX367" fmla="*/ 859624 w 1700608"/>
                <a:gd name="connsiteY367" fmla="*/ 707321 h 1281897"/>
                <a:gd name="connsiteX368" fmla="*/ 860123 w 1700608"/>
                <a:gd name="connsiteY368" fmla="*/ 703954 h 1281897"/>
                <a:gd name="connsiteX369" fmla="*/ 857528 w 1700608"/>
                <a:gd name="connsiteY369" fmla="*/ 701609 h 1281897"/>
                <a:gd name="connsiteX370" fmla="*/ 852863 w 1700608"/>
                <a:gd name="connsiteY370" fmla="*/ 700587 h 1281897"/>
                <a:gd name="connsiteX371" fmla="*/ 851565 w 1700608"/>
                <a:gd name="connsiteY371" fmla="*/ 699015 h 1281897"/>
                <a:gd name="connsiteX372" fmla="*/ 850767 w 1700608"/>
                <a:gd name="connsiteY372" fmla="*/ 694601 h 1281897"/>
                <a:gd name="connsiteX373" fmla="*/ 852089 w 1700608"/>
                <a:gd name="connsiteY373" fmla="*/ 689413 h 1281897"/>
                <a:gd name="connsiteX374" fmla="*/ 854410 w 1700608"/>
                <a:gd name="connsiteY374" fmla="*/ 687068 h 1281897"/>
                <a:gd name="connsiteX375" fmla="*/ 855707 w 1700608"/>
                <a:gd name="connsiteY375" fmla="*/ 682654 h 1281897"/>
                <a:gd name="connsiteX376" fmla="*/ 852588 w 1700608"/>
                <a:gd name="connsiteY376" fmla="*/ 677217 h 1281897"/>
                <a:gd name="connsiteX377" fmla="*/ 855208 w 1700608"/>
                <a:gd name="connsiteY377" fmla="*/ 673575 h 1281897"/>
                <a:gd name="connsiteX378" fmla="*/ 855707 w 1700608"/>
                <a:gd name="connsiteY378" fmla="*/ 671231 h 1281897"/>
                <a:gd name="connsiteX379" fmla="*/ 853637 w 1700608"/>
                <a:gd name="connsiteY379" fmla="*/ 667340 h 1281897"/>
                <a:gd name="connsiteX380" fmla="*/ 855183 w 1700608"/>
                <a:gd name="connsiteY380" fmla="*/ 664472 h 1281897"/>
                <a:gd name="connsiteX381" fmla="*/ 859599 w 1700608"/>
                <a:gd name="connsiteY381" fmla="*/ 661629 h 1281897"/>
                <a:gd name="connsiteX382" fmla="*/ 861172 w 1700608"/>
                <a:gd name="connsiteY382" fmla="*/ 654620 h 1281897"/>
                <a:gd name="connsiteX383" fmla="*/ 861945 w 1700608"/>
                <a:gd name="connsiteY383" fmla="*/ 649407 h 1281897"/>
                <a:gd name="connsiteX384" fmla="*/ 861945 w 1700608"/>
                <a:gd name="connsiteY384" fmla="*/ 646564 h 1281897"/>
                <a:gd name="connsiteX385" fmla="*/ 858302 w 1700608"/>
                <a:gd name="connsiteY385" fmla="*/ 645791 h 1281897"/>
                <a:gd name="connsiteX386" fmla="*/ 855982 w 1700608"/>
                <a:gd name="connsiteY386" fmla="*/ 643696 h 1281897"/>
                <a:gd name="connsiteX387" fmla="*/ 854684 w 1700608"/>
                <a:gd name="connsiteY387" fmla="*/ 640054 h 1281897"/>
                <a:gd name="connsiteX388" fmla="*/ 853637 w 1700608"/>
                <a:gd name="connsiteY388" fmla="*/ 632547 h 1281897"/>
                <a:gd name="connsiteX389" fmla="*/ 852064 w 1700608"/>
                <a:gd name="connsiteY389" fmla="*/ 631225 h 1281897"/>
                <a:gd name="connsiteX390" fmla="*/ 844030 w 1700608"/>
                <a:gd name="connsiteY390" fmla="*/ 631225 h 1281897"/>
                <a:gd name="connsiteX391" fmla="*/ 839864 w 1700608"/>
                <a:gd name="connsiteY391" fmla="*/ 627085 h 1281897"/>
                <a:gd name="connsiteX392" fmla="*/ 841435 w 1700608"/>
                <a:gd name="connsiteY392" fmla="*/ 625015 h 1281897"/>
                <a:gd name="connsiteX393" fmla="*/ 841435 w 1700608"/>
                <a:gd name="connsiteY393" fmla="*/ 622920 h 1281897"/>
                <a:gd name="connsiteX394" fmla="*/ 838317 w 1700608"/>
                <a:gd name="connsiteY394" fmla="*/ 621099 h 1281897"/>
                <a:gd name="connsiteX395" fmla="*/ 834400 w 1700608"/>
                <a:gd name="connsiteY395" fmla="*/ 617483 h 1281897"/>
                <a:gd name="connsiteX396" fmla="*/ 836221 w 1700608"/>
                <a:gd name="connsiteY396" fmla="*/ 614091 h 1281897"/>
                <a:gd name="connsiteX397" fmla="*/ 833900 w 1700608"/>
                <a:gd name="connsiteY397" fmla="*/ 610449 h 1281897"/>
                <a:gd name="connsiteX398" fmla="*/ 833102 w 1700608"/>
                <a:gd name="connsiteY398" fmla="*/ 607357 h 1281897"/>
                <a:gd name="connsiteX399" fmla="*/ 833626 w 1700608"/>
                <a:gd name="connsiteY399" fmla="*/ 604239 h 1281897"/>
                <a:gd name="connsiteX400" fmla="*/ 833626 w 1700608"/>
                <a:gd name="connsiteY400" fmla="*/ 594612 h 1281897"/>
                <a:gd name="connsiteX401" fmla="*/ 838292 w 1700608"/>
                <a:gd name="connsiteY401" fmla="*/ 594612 h 1281897"/>
                <a:gd name="connsiteX402" fmla="*/ 838042 w 1700608"/>
                <a:gd name="connsiteY402" fmla="*/ 586306 h 1281897"/>
                <a:gd name="connsiteX403" fmla="*/ 833102 w 1700608"/>
                <a:gd name="connsiteY403" fmla="*/ 585533 h 1281897"/>
                <a:gd name="connsiteX404" fmla="*/ 833376 w 1700608"/>
                <a:gd name="connsiteY404" fmla="*/ 581368 h 1281897"/>
                <a:gd name="connsiteX405" fmla="*/ 835697 w 1700608"/>
                <a:gd name="connsiteY405" fmla="*/ 580595 h 1281897"/>
                <a:gd name="connsiteX406" fmla="*/ 836495 w 1700608"/>
                <a:gd name="connsiteY406" fmla="*/ 575656 h 1281897"/>
                <a:gd name="connsiteX407" fmla="*/ 836745 w 1700608"/>
                <a:gd name="connsiteY407" fmla="*/ 562936 h 1281897"/>
                <a:gd name="connsiteX408" fmla="*/ 836994 w 1700608"/>
                <a:gd name="connsiteY408" fmla="*/ 560068 h 1281897"/>
                <a:gd name="connsiteX409" fmla="*/ 836994 w 1700608"/>
                <a:gd name="connsiteY409" fmla="*/ 554631 h 1281897"/>
                <a:gd name="connsiteX410" fmla="*/ 831555 w 1700608"/>
                <a:gd name="connsiteY410" fmla="*/ 555130 h 1281897"/>
                <a:gd name="connsiteX411" fmla="*/ 824794 w 1700608"/>
                <a:gd name="connsiteY411" fmla="*/ 555404 h 1281897"/>
                <a:gd name="connsiteX412" fmla="*/ 826091 w 1700608"/>
                <a:gd name="connsiteY412" fmla="*/ 553060 h 1281897"/>
                <a:gd name="connsiteX413" fmla="*/ 825317 w 1700608"/>
                <a:gd name="connsiteY413" fmla="*/ 547872 h 1281897"/>
                <a:gd name="connsiteX414" fmla="*/ 814663 w 1700608"/>
                <a:gd name="connsiteY414" fmla="*/ 549169 h 1281897"/>
                <a:gd name="connsiteX415" fmla="*/ 808950 w 1700608"/>
                <a:gd name="connsiteY415" fmla="*/ 551489 h 1281897"/>
                <a:gd name="connsiteX416" fmla="*/ 805033 w 1700608"/>
                <a:gd name="connsiteY416" fmla="*/ 546301 h 1281897"/>
                <a:gd name="connsiteX417" fmla="*/ 803236 w 1700608"/>
                <a:gd name="connsiteY417" fmla="*/ 542161 h 1281897"/>
                <a:gd name="connsiteX418" fmla="*/ 801664 w 1700608"/>
                <a:gd name="connsiteY418" fmla="*/ 543458 h 1281897"/>
                <a:gd name="connsiteX419" fmla="*/ 793879 w 1700608"/>
                <a:gd name="connsiteY419" fmla="*/ 550990 h 1281897"/>
                <a:gd name="connsiteX420" fmla="*/ 791010 w 1700608"/>
                <a:gd name="connsiteY420" fmla="*/ 548122 h 1281897"/>
                <a:gd name="connsiteX421" fmla="*/ 782452 w 1700608"/>
                <a:gd name="connsiteY421" fmla="*/ 553309 h 1281897"/>
                <a:gd name="connsiteX422" fmla="*/ 755680 w 1700608"/>
                <a:gd name="connsiteY422" fmla="*/ 522931 h 1281897"/>
                <a:gd name="connsiteX423" fmla="*/ 750216 w 1700608"/>
                <a:gd name="connsiteY423" fmla="*/ 517469 h 1281897"/>
                <a:gd name="connsiteX424" fmla="*/ 730755 w 1700608"/>
                <a:gd name="connsiteY424" fmla="*/ 500334 h 1281897"/>
                <a:gd name="connsiteX425" fmla="*/ 727112 w 1700608"/>
                <a:gd name="connsiteY425" fmla="*/ 495920 h 1281897"/>
                <a:gd name="connsiteX426" fmla="*/ 714886 w 1700608"/>
                <a:gd name="connsiteY426" fmla="*/ 473074 h 1281897"/>
                <a:gd name="connsiteX427" fmla="*/ 700340 w 1700608"/>
                <a:gd name="connsiteY427" fmla="*/ 444516 h 1281897"/>
                <a:gd name="connsiteX428" fmla="*/ 687091 w 1700608"/>
                <a:gd name="connsiteY428" fmla="*/ 447883 h 1281897"/>
                <a:gd name="connsiteX429" fmla="*/ 681652 w 1700608"/>
                <a:gd name="connsiteY429" fmla="*/ 449180 h 1281897"/>
                <a:gd name="connsiteX430" fmla="*/ 668902 w 1700608"/>
                <a:gd name="connsiteY430" fmla="*/ 451001 h 1281897"/>
                <a:gd name="connsiteX431" fmla="*/ 663188 w 1700608"/>
                <a:gd name="connsiteY431" fmla="*/ 452048 h 1281897"/>
                <a:gd name="connsiteX432" fmla="*/ 653333 w 1700608"/>
                <a:gd name="connsiteY432" fmla="*/ 455141 h 1281897"/>
                <a:gd name="connsiteX433" fmla="*/ 653333 w 1700608"/>
                <a:gd name="connsiteY433" fmla="*/ 453844 h 1281897"/>
                <a:gd name="connsiteX434" fmla="*/ 644500 w 1700608"/>
                <a:gd name="connsiteY434" fmla="*/ 454892 h 1281897"/>
                <a:gd name="connsiteX435" fmla="*/ 637739 w 1700608"/>
                <a:gd name="connsiteY435" fmla="*/ 455415 h 1281897"/>
                <a:gd name="connsiteX436" fmla="*/ 638512 w 1700608"/>
                <a:gd name="connsiteY436" fmla="*/ 458533 h 1281897"/>
                <a:gd name="connsiteX437" fmla="*/ 632025 w 1700608"/>
                <a:gd name="connsiteY437" fmla="*/ 459306 h 1281897"/>
                <a:gd name="connsiteX438" fmla="*/ 632549 w 1700608"/>
                <a:gd name="connsiteY438" fmla="*/ 461651 h 1281897"/>
                <a:gd name="connsiteX439" fmla="*/ 621621 w 1700608"/>
                <a:gd name="connsiteY439" fmla="*/ 463197 h 1281897"/>
                <a:gd name="connsiteX440" fmla="*/ 619550 w 1700608"/>
                <a:gd name="connsiteY440" fmla="*/ 468385 h 1281897"/>
                <a:gd name="connsiteX441" fmla="*/ 617728 w 1700608"/>
                <a:gd name="connsiteY441" fmla="*/ 471004 h 1281897"/>
                <a:gd name="connsiteX442" fmla="*/ 613836 w 1700608"/>
                <a:gd name="connsiteY442" fmla="*/ 474371 h 1281897"/>
                <a:gd name="connsiteX443" fmla="*/ 606052 w 1700608"/>
                <a:gd name="connsiteY443" fmla="*/ 475418 h 1281897"/>
                <a:gd name="connsiteX444" fmla="*/ 603956 w 1700608"/>
                <a:gd name="connsiteY444" fmla="*/ 476441 h 1281897"/>
                <a:gd name="connsiteX445" fmla="*/ 599040 w 1700608"/>
                <a:gd name="connsiteY445" fmla="*/ 480856 h 1281897"/>
                <a:gd name="connsiteX446" fmla="*/ 595922 w 1700608"/>
                <a:gd name="connsiteY446" fmla="*/ 479559 h 1281897"/>
                <a:gd name="connsiteX447" fmla="*/ 588112 w 1700608"/>
                <a:gd name="connsiteY447" fmla="*/ 462673 h 1281897"/>
                <a:gd name="connsiteX448" fmla="*/ 577458 w 1700608"/>
                <a:gd name="connsiteY448" fmla="*/ 467362 h 1281897"/>
                <a:gd name="connsiteX449" fmla="*/ 579030 w 1700608"/>
                <a:gd name="connsiteY449" fmla="*/ 472026 h 1281897"/>
                <a:gd name="connsiteX450" fmla="*/ 574090 w 1700608"/>
                <a:gd name="connsiteY450" fmla="*/ 474121 h 1281897"/>
                <a:gd name="connsiteX451" fmla="*/ 575387 w 1700608"/>
                <a:gd name="connsiteY451" fmla="*/ 479559 h 1281897"/>
                <a:gd name="connsiteX452" fmla="*/ 563960 w 1700608"/>
                <a:gd name="connsiteY452" fmla="*/ 479833 h 1281897"/>
                <a:gd name="connsiteX453" fmla="*/ 565781 w 1700608"/>
                <a:gd name="connsiteY453" fmla="*/ 487340 h 1281897"/>
                <a:gd name="connsiteX454" fmla="*/ 565007 w 1700608"/>
                <a:gd name="connsiteY454" fmla="*/ 487864 h 1281897"/>
                <a:gd name="connsiteX455" fmla="*/ 555127 w 1700608"/>
                <a:gd name="connsiteY455" fmla="*/ 489161 h 1281897"/>
                <a:gd name="connsiteX456" fmla="*/ 551235 w 1700608"/>
                <a:gd name="connsiteY456" fmla="*/ 488911 h 1281897"/>
                <a:gd name="connsiteX457" fmla="*/ 547592 w 1700608"/>
                <a:gd name="connsiteY457" fmla="*/ 485794 h 1281897"/>
                <a:gd name="connsiteX458" fmla="*/ 541878 w 1700608"/>
                <a:gd name="connsiteY458" fmla="*/ 485794 h 1281897"/>
                <a:gd name="connsiteX459" fmla="*/ 532522 w 1700608"/>
                <a:gd name="connsiteY459" fmla="*/ 482950 h 1281897"/>
                <a:gd name="connsiteX460" fmla="*/ 529653 w 1700608"/>
                <a:gd name="connsiteY460" fmla="*/ 482950 h 1281897"/>
                <a:gd name="connsiteX461" fmla="*/ 529129 w 1700608"/>
                <a:gd name="connsiteY461" fmla="*/ 481130 h 1281897"/>
                <a:gd name="connsiteX462" fmla="*/ 521619 w 1700608"/>
                <a:gd name="connsiteY462" fmla="*/ 480856 h 1281897"/>
                <a:gd name="connsiteX463" fmla="*/ 516928 w 1700608"/>
                <a:gd name="connsiteY463" fmla="*/ 479833 h 1281897"/>
                <a:gd name="connsiteX464" fmla="*/ 509393 w 1700608"/>
                <a:gd name="connsiteY464" fmla="*/ 477239 h 1281897"/>
                <a:gd name="connsiteX465" fmla="*/ 503155 w 1700608"/>
                <a:gd name="connsiteY465" fmla="*/ 477738 h 1281897"/>
                <a:gd name="connsiteX466" fmla="*/ 497965 w 1700608"/>
                <a:gd name="connsiteY466" fmla="*/ 477239 h 1281897"/>
                <a:gd name="connsiteX467" fmla="*/ 493549 w 1700608"/>
                <a:gd name="connsiteY467" fmla="*/ 478785 h 1281897"/>
                <a:gd name="connsiteX468" fmla="*/ 489657 w 1700608"/>
                <a:gd name="connsiteY468" fmla="*/ 477239 h 1281897"/>
                <a:gd name="connsiteX469" fmla="*/ 483419 w 1700608"/>
                <a:gd name="connsiteY469" fmla="*/ 479035 h 1281897"/>
                <a:gd name="connsiteX470" fmla="*/ 475884 w 1700608"/>
                <a:gd name="connsiteY470" fmla="*/ 480082 h 1281897"/>
                <a:gd name="connsiteX471" fmla="*/ 474836 w 1700608"/>
                <a:gd name="connsiteY471" fmla="*/ 482950 h 1281897"/>
                <a:gd name="connsiteX472" fmla="*/ 470944 w 1700608"/>
                <a:gd name="connsiteY472" fmla="*/ 485270 h 1281897"/>
                <a:gd name="connsiteX473" fmla="*/ 469122 w 1700608"/>
                <a:gd name="connsiteY473" fmla="*/ 484247 h 1281897"/>
                <a:gd name="connsiteX474" fmla="*/ 465754 w 1700608"/>
                <a:gd name="connsiteY474" fmla="*/ 476965 h 1281897"/>
                <a:gd name="connsiteX475" fmla="*/ 466004 w 1700608"/>
                <a:gd name="connsiteY475" fmla="*/ 474371 h 1281897"/>
                <a:gd name="connsiteX476" fmla="*/ 464981 w 1700608"/>
                <a:gd name="connsiteY476" fmla="*/ 467886 h 1281897"/>
                <a:gd name="connsiteX477" fmla="*/ 467576 w 1700608"/>
                <a:gd name="connsiteY477" fmla="*/ 465292 h 1281897"/>
                <a:gd name="connsiteX478" fmla="*/ 466777 w 1700608"/>
                <a:gd name="connsiteY478" fmla="*/ 460603 h 1281897"/>
                <a:gd name="connsiteX479" fmla="*/ 465480 w 1700608"/>
                <a:gd name="connsiteY479" fmla="*/ 456463 h 1281897"/>
                <a:gd name="connsiteX480" fmla="*/ 462636 w 1700608"/>
                <a:gd name="connsiteY480" fmla="*/ 452048 h 1281897"/>
                <a:gd name="connsiteX481" fmla="*/ 463135 w 1700608"/>
                <a:gd name="connsiteY481" fmla="*/ 448931 h 1281897"/>
                <a:gd name="connsiteX482" fmla="*/ 457945 w 1700608"/>
                <a:gd name="connsiteY482" fmla="*/ 448133 h 1281897"/>
                <a:gd name="connsiteX483" fmla="*/ 452755 w 1700608"/>
                <a:gd name="connsiteY483" fmla="*/ 448407 h 1281897"/>
                <a:gd name="connsiteX484" fmla="*/ 447291 w 1700608"/>
                <a:gd name="connsiteY484" fmla="*/ 445289 h 1281897"/>
                <a:gd name="connsiteX485" fmla="*/ 450409 w 1700608"/>
                <a:gd name="connsiteY485" fmla="*/ 440601 h 1281897"/>
                <a:gd name="connsiteX486" fmla="*/ 450684 w 1700608"/>
                <a:gd name="connsiteY486" fmla="*/ 438281 h 1281897"/>
                <a:gd name="connsiteX487" fmla="*/ 452231 w 1700608"/>
                <a:gd name="connsiteY487" fmla="*/ 435937 h 1281897"/>
                <a:gd name="connsiteX488" fmla="*/ 455350 w 1700608"/>
                <a:gd name="connsiteY488" fmla="*/ 433866 h 1281897"/>
                <a:gd name="connsiteX489" fmla="*/ 454052 w 1700608"/>
                <a:gd name="connsiteY489" fmla="*/ 429177 h 1281897"/>
                <a:gd name="connsiteX490" fmla="*/ 455873 w 1700608"/>
                <a:gd name="connsiteY490" fmla="*/ 426060 h 1281897"/>
                <a:gd name="connsiteX491" fmla="*/ 450933 w 1700608"/>
                <a:gd name="connsiteY491" fmla="*/ 425287 h 1281897"/>
                <a:gd name="connsiteX492" fmla="*/ 448338 w 1700608"/>
                <a:gd name="connsiteY492" fmla="*/ 424513 h 1281897"/>
                <a:gd name="connsiteX493" fmla="*/ 430923 w 1700608"/>
                <a:gd name="connsiteY493" fmla="*/ 425287 h 1281897"/>
                <a:gd name="connsiteX494" fmla="*/ 428852 w 1700608"/>
                <a:gd name="connsiteY494" fmla="*/ 423466 h 1281897"/>
                <a:gd name="connsiteX495" fmla="*/ 427555 w 1700608"/>
                <a:gd name="connsiteY495" fmla="*/ 424513 h 1281897"/>
                <a:gd name="connsiteX496" fmla="*/ 427804 w 1700608"/>
                <a:gd name="connsiteY496" fmla="*/ 427631 h 1281897"/>
                <a:gd name="connsiteX497" fmla="*/ 424685 w 1700608"/>
                <a:gd name="connsiteY497" fmla="*/ 429951 h 1281897"/>
                <a:gd name="connsiteX498" fmla="*/ 418448 w 1700608"/>
                <a:gd name="connsiteY498" fmla="*/ 433592 h 1281897"/>
                <a:gd name="connsiteX499" fmla="*/ 412210 w 1700608"/>
                <a:gd name="connsiteY499" fmla="*/ 436186 h 1281897"/>
                <a:gd name="connsiteX500" fmla="*/ 410912 w 1700608"/>
                <a:gd name="connsiteY500" fmla="*/ 434640 h 1281897"/>
                <a:gd name="connsiteX501" fmla="*/ 402878 w 1700608"/>
                <a:gd name="connsiteY501" fmla="*/ 435413 h 1281897"/>
                <a:gd name="connsiteX502" fmla="*/ 393772 w 1700608"/>
                <a:gd name="connsiteY502" fmla="*/ 437233 h 1281897"/>
                <a:gd name="connsiteX503" fmla="*/ 390403 w 1700608"/>
                <a:gd name="connsiteY503" fmla="*/ 436460 h 1281897"/>
                <a:gd name="connsiteX504" fmla="*/ 382095 w 1700608"/>
                <a:gd name="connsiteY504" fmla="*/ 439578 h 1281897"/>
                <a:gd name="connsiteX505" fmla="*/ 379749 w 1700608"/>
                <a:gd name="connsiteY505" fmla="*/ 442945 h 1281897"/>
                <a:gd name="connsiteX506" fmla="*/ 376381 w 1700608"/>
                <a:gd name="connsiteY506" fmla="*/ 442695 h 1281897"/>
                <a:gd name="connsiteX507" fmla="*/ 374809 w 1700608"/>
                <a:gd name="connsiteY507" fmla="*/ 446062 h 1281897"/>
                <a:gd name="connsiteX508" fmla="*/ 374285 w 1700608"/>
                <a:gd name="connsiteY508" fmla="*/ 449180 h 1281897"/>
                <a:gd name="connsiteX509" fmla="*/ 367798 w 1700608"/>
                <a:gd name="connsiteY509" fmla="*/ 450228 h 1281897"/>
                <a:gd name="connsiteX510" fmla="*/ 363382 w 1700608"/>
                <a:gd name="connsiteY510" fmla="*/ 453844 h 1281897"/>
                <a:gd name="connsiteX511" fmla="*/ 364430 w 1700608"/>
                <a:gd name="connsiteY511" fmla="*/ 456712 h 1281897"/>
                <a:gd name="connsiteX512" fmla="*/ 361311 w 1700608"/>
                <a:gd name="connsiteY512" fmla="*/ 458533 h 1281897"/>
                <a:gd name="connsiteX513" fmla="*/ 356371 w 1700608"/>
                <a:gd name="connsiteY513" fmla="*/ 459830 h 1281897"/>
                <a:gd name="connsiteX514" fmla="*/ 344943 w 1700608"/>
                <a:gd name="connsiteY514" fmla="*/ 464494 h 1281897"/>
                <a:gd name="connsiteX515" fmla="*/ 338182 w 1700608"/>
                <a:gd name="connsiteY515" fmla="*/ 465542 h 1281897"/>
                <a:gd name="connsiteX516" fmla="*/ 331694 w 1700608"/>
                <a:gd name="connsiteY516" fmla="*/ 467612 h 1281897"/>
                <a:gd name="connsiteX517" fmla="*/ 322089 w 1700608"/>
                <a:gd name="connsiteY517" fmla="*/ 471503 h 1281897"/>
                <a:gd name="connsiteX518" fmla="*/ 315851 w 1700608"/>
                <a:gd name="connsiteY518" fmla="*/ 472301 h 1281897"/>
                <a:gd name="connsiteX519" fmla="*/ 307268 w 1700608"/>
                <a:gd name="connsiteY519" fmla="*/ 472301 h 1281897"/>
                <a:gd name="connsiteX520" fmla="*/ 299982 w 1700608"/>
                <a:gd name="connsiteY520" fmla="*/ 474121 h 1281897"/>
                <a:gd name="connsiteX521" fmla="*/ 293495 w 1700608"/>
                <a:gd name="connsiteY521" fmla="*/ 477239 h 1281897"/>
                <a:gd name="connsiteX522" fmla="*/ 284139 w 1700608"/>
                <a:gd name="connsiteY522" fmla="*/ 487864 h 1281897"/>
                <a:gd name="connsiteX523" fmla="*/ 280521 w 1700608"/>
                <a:gd name="connsiteY523" fmla="*/ 489959 h 1281897"/>
                <a:gd name="connsiteX524" fmla="*/ 276604 w 1700608"/>
                <a:gd name="connsiteY524" fmla="*/ 490732 h 1281897"/>
                <a:gd name="connsiteX525" fmla="*/ 271414 w 1700608"/>
                <a:gd name="connsiteY525" fmla="*/ 489186 h 1281897"/>
                <a:gd name="connsiteX526" fmla="*/ 268295 w 1700608"/>
                <a:gd name="connsiteY526" fmla="*/ 485020 h 1281897"/>
                <a:gd name="connsiteX527" fmla="*/ 264153 w 1700608"/>
                <a:gd name="connsiteY527" fmla="*/ 482676 h 1281897"/>
                <a:gd name="connsiteX528" fmla="*/ 260760 w 1700608"/>
                <a:gd name="connsiteY528" fmla="*/ 483200 h 1281897"/>
                <a:gd name="connsiteX529" fmla="*/ 256094 w 1700608"/>
                <a:gd name="connsiteY529" fmla="*/ 486317 h 1281897"/>
                <a:gd name="connsiteX530" fmla="*/ 250630 w 1700608"/>
                <a:gd name="connsiteY530" fmla="*/ 491505 h 1281897"/>
                <a:gd name="connsiteX531" fmla="*/ 245440 w 1700608"/>
                <a:gd name="connsiteY531" fmla="*/ 495396 h 1281897"/>
                <a:gd name="connsiteX532" fmla="*/ 240749 w 1700608"/>
                <a:gd name="connsiteY532" fmla="*/ 497990 h 1281897"/>
                <a:gd name="connsiteX533" fmla="*/ 235310 w 1700608"/>
                <a:gd name="connsiteY533" fmla="*/ 499561 h 1281897"/>
                <a:gd name="connsiteX534" fmla="*/ 234786 w 1700608"/>
                <a:gd name="connsiteY534" fmla="*/ 493326 h 1281897"/>
                <a:gd name="connsiteX535" fmla="*/ 232965 w 1700608"/>
                <a:gd name="connsiteY535" fmla="*/ 489435 h 1281897"/>
                <a:gd name="connsiteX536" fmla="*/ 232715 w 1700608"/>
                <a:gd name="connsiteY536" fmla="*/ 476965 h 1281897"/>
                <a:gd name="connsiteX537" fmla="*/ 229846 w 1700608"/>
                <a:gd name="connsiteY537" fmla="*/ 471777 h 1281897"/>
                <a:gd name="connsiteX538" fmla="*/ 213753 w 1700608"/>
                <a:gd name="connsiteY538" fmla="*/ 449704 h 1281897"/>
                <a:gd name="connsiteX539" fmla="*/ 206218 w 1700608"/>
                <a:gd name="connsiteY539" fmla="*/ 452023 h 1281897"/>
                <a:gd name="connsiteX540" fmla="*/ 200504 w 1700608"/>
                <a:gd name="connsiteY540" fmla="*/ 454642 h 1281897"/>
                <a:gd name="connsiteX541" fmla="*/ 198408 w 1700608"/>
                <a:gd name="connsiteY541" fmla="*/ 458009 h 1281897"/>
                <a:gd name="connsiteX542" fmla="*/ 191397 w 1700608"/>
                <a:gd name="connsiteY542" fmla="*/ 463721 h 1281897"/>
                <a:gd name="connsiteX543" fmla="*/ 184386 w 1700608"/>
                <a:gd name="connsiteY543" fmla="*/ 467088 h 1281897"/>
                <a:gd name="connsiteX544" fmla="*/ 178423 w 1700608"/>
                <a:gd name="connsiteY544" fmla="*/ 472301 h 1281897"/>
                <a:gd name="connsiteX545" fmla="*/ 171137 w 1700608"/>
                <a:gd name="connsiteY545" fmla="*/ 475917 h 1281897"/>
                <a:gd name="connsiteX546" fmla="*/ 168293 w 1700608"/>
                <a:gd name="connsiteY546" fmla="*/ 477738 h 1281897"/>
                <a:gd name="connsiteX547" fmla="*/ 162555 w 1700608"/>
                <a:gd name="connsiteY547" fmla="*/ 483723 h 1281897"/>
                <a:gd name="connsiteX548" fmla="*/ 155294 w 1700608"/>
                <a:gd name="connsiteY548" fmla="*/ 487091 h 1281897"/>
                <a:gd name="connsiteX549" fmla="*/ 144390 w 1700608"/>
                <a:gd name="connsiteY549" fmla="*/ 493326 h 1281897"/>
                <a:gd name="connsiteX550" fmla="*/ 136855 w 1700608"/>
                <a:gd name="connsiteY550" fmla="*/ 496444 h 1281897"/>
                <a:gd name="connsiteX551" fmla="*/ 132938 w 1700608"/>
                <a:gd name="connsiteY551" fmla="*/ 496967 h 1281897"/>
                <a:gd name="connsiteX552" fmla="*/ 129569 w 1700608"/>
                <a:gd name="connsiteY552" fmla="*/ 498763 h 1281897"/>
                <a:gd name="connsiteX553" fmla="*/ 114250 w 1700608"/>
                <a:gd name="connsiteY553" fmla="*/ 501631 h 1281897"/>
                <a:gd name="connsiteX554" fmla="*/ 109559 w 1700608"/>
                <a:gd name="connsiteY554" fmla="*/ 502155 h 1281897"/>
                <a:gd name="connsiteX555" fmla="*/ 104644 w 1700608"/>
                <a:gd name="connsiteY555" fmla="*/ 503976 h 1281897"/>
                <a:gd name="connsiteX556" fmla="*/ 91395 w 1700608"/>
                <a:gd name="connsiteY556" fmla="*/ 506295 h 1281897"/>
                <a:gd name="connsiteX557" fmla="*/ 83336 w 1700608"/>
                <a:gd name="connsiteY557" fmla="*/ 508116 h 1281897"/>
                <a:gd name="connsiteX558" fmla="*/ 82288 w 1700608"/>
                <a:gd name="connsiteY558" fmla="*/ 508116 h 1281897"/>
                <a:gd name="connsiteX559" fmla="*/ 72682 w 1700608"/>
                <a:gd name="connsiteY559" fmla="*/ 509937 h 1281897"/>
                <a:gd name="connsiteX560" fmla="*/ 71884 w 1700608"/>
                <a:gd name="connsiteY560" fmla="*/ 508390 h 1281897"/>
                <a:gd name="connsiteX561" fmla="*/ 66694 w 1700608"/>
                <a:gd name="connsiteY561" fmla="*/ 509687 h 1281897"/>
                <a:gd name="connsiteX562" fmla="*/ 63051 w 1700608"/>
                <a:gd name="connsiteY562" fmla="*/ 503452 h 1281897"/>
                <a:gd name="connsiteX563" fmla="*/ 60207 w 1700608"/>
                <a:gd name="connsiteY563" fmla="*/ 496942 h 1281897"/>
                <a:gd name="connsiteX564" fmla="*/ 57612 w 1700608"/>
                <a:gd name="connsiteY564" fmla="*/ 498763 h 1281897"/>
                <a:gd name="connsiteX565" fmla="*/ 51624 w 1700608"/>
                <a:gd name="connsiteY565" fmla="*/ 500060 h 1281897"/>
                <a:gd name="connsiteX566" fmla="*/ 51898 w 1700608"/>
                <a:gd name="connsiteY566" fmla="*/ 495645 h 1281897"/>
                <a:gd name="connsiteX567" fmla="*/ 48256 w 1700608"/>
                <a:gd name="connsiteY567" fmla="*/ 494872 h 1281897"/>
                <a:gd name="connsiteX568" fmla="*/ 41244 w 1700608"/>
                <a:gd name="connsiteY568" fmla="*/ 494623 h 1281897"/>
                <a:gd name="connsiteX569" fmla="*/ 41244 w 1700608"/>
                <a:gd name="connsiteY569" fmla="*/ 496693 h 1281897"/>
                <a:gd name="connsiteX570" fmla="*/ 36828 w 1700608"/>
                <a:gd name="connsiteY570" fmla="*/ 497990 h 1281897"/>
                <a:gd name="connsiteX571" fmla="*/ 36304 w 1700608"/>
                <a:gd name="connsiteY571" fmla="*/ 496169 h 1281897"/>
                <a:gd name="connsiteX572" fmla="*/ 36304 w 1700608"/>
                <a:gd name="connsiteY572" fmla="*/ 488911 h 1281897"/>
                <a:gd name="connsiteX573" fmla="*/ 36554 w 1700608"/>
                <a:gd name="connsiteY573" fmla="*/ 486567 h 1281897"/>
                <a:gd name="connsiteX574" fmla="*/ 43066 w 1700608"/>
                <a:gd name="connsiteY574" fmla="*/ 484222 h 1281897"/>
                <a:gd name="connsiteX575" fmla="*/ 42542 w 1700608"/>
                <a:gd name="connsiteY575" fmla="*/ 481629 h 1281897"/>
                <a:gd name="connsiteX576" fmla="*/ 48530 w 1700608"/>
                <a:gd name="connsiteY576" fmla="*/ 476441 h 1281897"/>
                <a:gd name="connsiteX577" fmla="*/ 46185 w 1700608"/>
                <a:gd name="connsiteY577" fmla="*/ 472550 h 1281897"/>
                <a:gd name="connsiteX578" fmla="*/ 42292 w 1700608"/>
                <a:gd name="connsiteY578" fmla="*/ 474346 h 1281897"/>
                <a:gd name="connsiteX579" fmla="*/ 40471 w 1700608"/>
                <a:gd name="connsiteY579" fmla="*/ 474346 h 1281897"/>
                <a:gd name="connsiteX580" fmla="*/ 40197 w 1700608"/>
                <a:gd name="connsiteY580" fmla="*/ 466564 h 1281897"/>
                <a:gd name="connsiteX581" fmla="*/ 36304 w 1700608"/>
                <a:gd name="connsiteY581" fmla="*/ 465791 h 1281897"/>
                <a:gd name="connsiteX582" fmla="*/ 22806 w 1700608"/>
                <a:gd name="connsiteY582" fmla="*/ 461102 h 1281897"/>
                <a:gd name="connsiteX583" fmla="*/ 14747 w 1700608"/>
                <a:gd name="connsiteY583" fmla="*/ 457486 h 1281897"/>
                <a:gd name="connsiteX584" fmla="*/ -1097 w 1700608"/>
                <a:gd name="connsiteY584" fmla="*/ 450976 h 1281897"/>
                <a:gd name="connsiteX585" fmla="*/ -1621 w 1700608"/>
                <a:gd name="connsiteY585" fmla="*/ 449429 h 1281897"/>
                <a:gd name="connsiteX586" fmla="*/ -2119 w 1700608"/>
                <a:gd name="connsiteY586" fmla="*/ 441374 h 1281897"/>
                <a:gd name="connsiteX587" fmla="*/ 974 w 1700608"/>
                <a:gd name="connsiteY587" fmla="*/ 438780 h 1281897"/>
                <a:gd name="connsiteX588" fmla="*/ 5665 w 1700608"/>
                <a:gd name="connsiteY588" fmla="*/ 432021 h 1281897"/>
                <a:gd name="connsiteX589" fmla="*/ 7212 w 1700608"/>
                <a:gd name="connsiteY589" fmla="*/ 424763 h 1281897"/>
                <a:gd name="connsiteX590" fmla="*/ 10081 w 1700608"/>
                <a:gd name="connsiteY590" fmla="*/ 419550 h 1281897"/>
                <a:gd name="connsiteX591" fmla="*/ 14497 w 1700608"/>
                <a:gd name="connsiteY591" fmla="*/ 416183 h 1281897"/>
                <a:gd name="connsiteX592" fmla="*/ 15545 w 1700608"/>
                <a:gd name="connsiteY592" fmla="*/ 412292 h 1281897"/>
                <a:gd name="connsiteX593" fmla="*/ 14248 w 1700608"/>
                <a:gd name="connsiteY593" fmla="*/ 403713 h 1281897"/>
                <a:gd name="connsiteX594" fmla="*/ 14747 w 1700608"/>
                <a:gd name="connsiteY594" fmla="*/ 400869 h 1281897"/>
                <a:gd name="connsiteX595" fmla="*/ 19936 w 1700608"/>
                <a:gd name="connsiteY595" fmla="*/ 399049 h 1281897"/>
                <a:gd name="connsiteX596" fmla="*/ 24353 w 1700608"/>
                <a:gd name="connsiteY596" fmla="*/ 394883 h 1281897"/>
                <a:gd name="connsiteX597" fmla="*/ 24627 w 1700608"/>
                <a:gd name="connsiteY597" fmla="*/ 389696 h 1281897"/>
                <a:gd name="connsiteX598" fmla="*/ 21234 w 1700608"/>
                <a:gd name="connsiteY598" fmla="*/ 383710 h 1281897"/>
                <a:gd name="connsiteX599" fmla="*/ 17616 w 1700608"/>
                <a:gd name="connsiteY599" fmla="*/ 381640 h 1281897"/>
                <a:gd name="connsiteX600" fmla="*/ 17342 w 1700608"/>
                <a:gd name="connsiteY600" fmla="*/ 379295 h 1281897"/>
                <a:gd name="connsiteX601" fmla="*/ 25151 w 1700608"/>
                <a:gd name="connsiteY601" fmla="*/ 379819 h 1281897"/>
                <a:gd name="connsiteX602" fmla="*/ 29044 w 1700608"/>
                <a:gd name="connsiteY602" fmla="*/ 380592 h 1281897"/>
                <a:gd name="connsiteX603" fmla="*/ 38400 w 1700608"/>
                <a:gd name="connsiteY603" fmla="*/ 379295 h 1281897"/>
                <a:gd name="connsiteX604" fmla="*/ 46708 w 1700608"/>
                <a:gd name="connsiteY604" fmla="*/ 377225 h 1281897"/>
                <a:gd name="connsiteX605" fmla="*/ 52422 w 1700608"/>
                <a:gd name="connsiteY605" fmla="*/ 376452 h 1281897"/>
                <a:gd name="connsiteX606" fmla="*/ 62303 w 1700608"/>
                <a:gd name="connsiteY606" fmla="*/ 373584 h 1281897"/>
                <a:gd name="connsiteX607" fmla="*/ 68790 w 1700608"/>
                <a:gd name="connsiteY607" fmla="*/ 370216 h 1281897"/>
                <a:gd name="connsiteX608" fmla="*/ 75801 w 1700608"/>
                <a:gd name="connsiteY608" fmla="*/ 367623 h 1281897"/>
                <a:gd name="connsiteX609" fmla="*/ 84384 w 1700608"/>
                <a:gd name="connsiteY609" fmla="*/ 365278 h 1281897"/>
                <a:gd name="connsiteX610" fmla="*/ 91645 w 1700608"/>
                <a:gd name="connsiteY610" fmla="*/ 365528 h 1281897"/>
                <a:gd name="connsiteX611" fmla="*/ 95287 w 1700608"/>
                <a:gd name="connsiteY611" fmla="*/ 366326 h 1281897"/>
                <a:gd name="connsiteX612" fmla="*/ 97882 w 1700608"/>
                <a:gd name="connsiteY612" fmla="*/ 364755 h 1281897"/>
                <a:gd name="connsiteX613" fmla="*/ 103871 w 1700608"/>
                <a:gd name="connsiteY613" fmla="*/ 359567 h 1281897"/>
                <a:gd name="connsiteX614" fmla="*/ 108811 w 1700608"/>
                <a:gd name="connsiteY614" fmla="*/ 353855 h 1281897"/>
                <a:gd name="connsiteX615" fmla="*/ 109834 w 1700608"/>
                <a:gd name="connsiteY615" fmla="*/ 354628 h 1281897"/>
                <a:gd name="connsiteX616" fmla="*/ 115024 w 1700608"/>
                <a:gd name="connsiteY616" fmla="*/ 351785 h 1281897"/>
                <a:gd name="connsiteX617" fmla="*/ 122060 w 1700608"/>
                <a:gd name="connsiteY617" fmla="*/ 348668 h 1281897"/>
                <a:gd name="connsiteX618" fmla="*/ 129594 w 1700608"/>
                <a:gd name="connsiteY618" fmla="*/ 344253 h 1281897"/>
                <a:gd name="connsiteX619" fmla="*/ 133736 w 1700608"/>
                <a:gd name="connsiteY619" fmla="*/ 342956 h 1281897"/>
                <a:gd name="connsiteX620" fmla="*/ 142319 w 1700608"/>
                <a:gd name="connsiteY620" fmla="*/ 340861 h 1281897"/>
                <a:gd name="connsiteX621" fmla="*/ 147260 w 1700608"/>
                <a:gd name="connsiteY621" fmla="*/ 335947 h 1281897"/>
                <a:gd name="connsiteX622" fmla="*/ 151152 w 1700608"/>
                <a:gd name="connsiteY622" fmla="*/ 332555 h 1281897"/>
                <a:gd name="connsiteX623" fmla="*/ 157889 w 1700608"/>
                <a:gd name="connsiteY623" fmla="*/ 327892 h 1281897"/>
                <a:gd name="connsiteX624" fmla="*/ 152699 w 1700608"/>
                <a:gd name="connsiteY624" fmla="*/ 324001 h 1281897"/>
                <a:gd name="connsiteX625" fmla="*/ 149580 w 1700608"/>
                <a:gd name="connsiteY625" fmla="*/ 319586 h 1281897"/>
                <a:gd name="connsiteX626" fmla="*/ 146461 w 1700608"/>
                <a:gd name="connsiteY626" fmla="*/ 311780 h 1281897"/>
                <a:gd name="connsiteX627" fmla="*/ 143867 w 1700608"/>
                <a:gd name="connsiteY627" fmla="*/ 299833 h 1281897"/>
                <a:gd name="connsiteX628" fmla="*/ 143367 w 1700608"/>
                <a:gd name="connsiteY628" fmla="*/ 299060 h 1281897"/>
                <a:gd name="connsiteX629" fmla="*/ 144141 w 1700608"/>
                <a:gd name="connsiteY629" fmla="*/ 296715 h 1281897"/>
                <a:gd name="connsiteX630" fmla="*/ 141546 w 1700608"/>
                <a:gd name="connsiteY630" fmla="*/ 289707 h 1281897"/>
                <a:gd name="connsiteX631" fmla="*/ 140498 w 1700608"/>
                <a:gd name="connsiteY631" fmla="*/ 285542 h 1281897"/>
                <a:gd name="connsiteX632" fmla="*/ 139450 w 1700608"/>
                <a:gd name="connsiteY632" fmla="*/ 283995 h 1281897"/>
                <a:gd name="connsiteX633" fmla="*/ 138427 w 1700608"/>
                <a:gd name="connsiteY633" fmla="*/ 279581 h 1281897"/>
                <a:gd name="connsiteX634" fmla="*/ 134784 w 1700608"/>
                <a:gd name="connsiteY634" fmla="*/ 269978 h 1281897"/>
                <a:gd name="connsiteX635" fmla="*/ 130368 w 1700608"/>
                <a:gd name="connsiteY635" fmla="*/ 259578 h 1281897"/>
                <a:gd name="connsiteX636" fmla="*/ 129320 w 1700608"/>
                <a:gd name="connsiteY636" fmla="*/ 255163 h 1281897"/>
                <a:gd name="connsiteX637" fmla="*/ 128297 w 1700608"/>
                <a:gd name="connsiteY637" fmla="*/ 246609 h 1281897"/>
                <a:gd name="connsiteX638" fmla="*/ 125179 w 1700608"/>
                <a:gd name="connsiteY638" fmla="*/ 234662 h 1281897"/>
                <a:gd name="connsiteX639" fmla="*/ 123083 w 1700608"/>
                <a:gd name="connsiteY639" fmla="*/ 226082 h 1281897"/>
                <a:gd name="connsiteX640" fmla="*/ 120238 w 1700608"/>
                <a:gd name="connsiteY640" fmla="*/ 221418 h 1281897"/>
                <a:gd name="connsiteX641" fmla="*/ 116595 w 1700608"/>
                <a:gd name="connsiteY641" fmla="*/ 219323 h 1281897"/>
                <a:gd name="connsiteX642" fmla="*/ 115822 w 1700608"/>
                <a:gd name="connsiteY642" fmla="*/ 215432 h 1281897"/>
                <a:gd name="connsiteX643" fmla="*/ 117369 w 1700608"/>
                <a:gd name="connsiteY643" fmla="*/ 211292 h 1281897"/>
                <a:gd name="connsiteX644" fmla="*/ 109335 w 1700608"/>
                <a:gd name="connsiteY644" fmla="*/ 197524 h 1281897"/>
                <a:gd name="connsiteX645" fmla="*/ 108811 w 1700608"/>
                <a:gd name="connsiteY645" fmla="*/ 194931 h 1281897"/>
                <a:gd name="connsiteX646" fmla="*/ 109335 w 1700608"/>
                <a:gd name="connsiteY646" fmla="*/ 188695 h 1281897"/>
                <a:gd name="connsiteX647" fmla="*/ 107513 w 1700608"/>
                <a:gd name="connsiteY647" fmla="*/ 185054 h 1281897"/>
                <a:gd name="connsiteX648" fmla="*/ 103596 w 1700608"/>
                <a:gd name="connsiteY648" fmla="*/ 180365 h 1281897"/>
                <a:gd name="connsiteX649" fmla="*/ 101001 w 1700608"/>
                <a:gd name="connsiteY649" fmla="*/ 175177 h 1281897"/>
                <a:gd name="connsiteX650" fmla="*/ 95812 w 1700608"/>
                <a:gd name="connsiteY650" fmla="*/ 166348 h 1281897"/>
                <a:gd name="connsiteX651" fmla="*/ 92967 w 1700608"/>
                <a:gd name="connsiteY651" fmla="*/ 160886 h 1281897"/>
                <a:gd name="connsiteX652" fmla="*/ 94514 w 1700608"/>
                <a:gd name="connsiteY652" fmla="*/ 160387 h 1281897"/>
                <a:gd name="connsiteX653" fmla="*/ 92693 w 1700608"/>
                <a:gd name="connsiteY653" fmla="*/ 147916 h 1281897"/>
                <a:gd name="connsiteX654" fmla="*/ 91645 w 1700608"/>
                <a:gd name="connsiteY654" fmla="*/ 149213 h 1281897"/>
                <a:gd name="connsiteX655" fmla="*/ 67243 w 1700608"/>
                <a:gd name="connsiteY655" fmla="*/ 129211 h 1281897"/>
                <a:gd name="connsiteX656" fmla="*/ 66445 w 1700608"/>
                <a:gd name="connsiteY656" fmla="*/ 130782 h 1281897"/>
                <a:gd name="connsiteX657" fmla="*/ 62826 w 1700608"/>
                <a:gd name="connsiteY657" fmla="*/ 133625 h 1281897"/>
                <a:gd name="connsiteX658" fmla="*/ 51649 w 1700608"/>
                <a:gd name="connsiteY658" fmla="*/ 126891 h 1281897"/>
                <a:gd name="connsiteX659" fmla="*/ 46708 w 1700608"/>
                <a:gd name="connsiteY659" fmla="*/ 124547 h 1281897"/>
                <a:gd name="connsiteX660" fmla="*/ 42542 w 1700608"/>
                <a:gd name="connsiteY660" fmla="*/ 121953 h 1281897"/>
                <a:gd name="connsiteX661" fmla="*/ 33709 w 1700608"/>
                <a:gd name="connsiteY661" fmla="*/ 114421 h 1281897"/>
                <a:gd name="connsiteX662" fmla="*/ 30092 w 1700608"/>
                <a:gd name="connsiteY662" fmla="*/ 110255 h 1281897"/>
                <a:gd name="connsiteX663" fmla="*/ 26973 w 1700608"/>
                <a:gd name="connsiteY663" fmla="*/ 105591 h 1281897"/>
                <a:gd name="connsiteX664" fmla="*/ 21758 w 1700608"/>
                <a:gd name="connsiteY664" fmla="*/ 105068 h 1281897"/>
                <a:gd name="connsiteX665" fmla="*/ 18140 w 1700608"/>
                <a:gd name="connsiteY665" fmla="*/ 101177 h 1281897"/>
                <a:gd name="connsiteX666" fmla="*/ 14248 w 1700608"/>
                <a:gd name="connsiteY666" fmla="*/ 96513 h 1281897"/>
                <a:gd name="connsiteX667" fmla="*/ 9831 w 1700608"/>
                <a:gd name="connsiteY667" fmla="*/ 88706 h 1281897"/>
                <a:gd name="connsiteX668" fmla="*/ 7486 w 1700608"/>
                <a:gd name="connsiteY668" fmla="*/ 83768 h 1281897"/>
                <a:gd name="connsiteX669" fmla="*/ 6438 w 1700608"/>
                <a:gd name="connsiteY669" fmla="*/ 76236 h 1281897"/>
                <a:gd name="connsiteX670" fmla="*/ 5141 w 1700608"/>
                <a:gd name="connsiteY670" fmla="*/ 71821 h 1281897"/>
                <a:gd name="connsiteX671" fmla="*/ 16044 w 1700608"/>
                <a:gd name="connsiteY671" fmla="*/ 64813 h 1281897"/>
                <a:gd name="connsiteX672" fmla="*/ 22556 w 1700608"/>
                <a:gd name="connsiteY672" fmla="*/ 62493 h 1281897"/>
                <a:gd name="connsiteX673" fmla="*/ 29044 w 1700608"/>
                <a:gd name="connsiteY673" fmla="*/ 60672 h 1281897"/>
                <a:gd name="connsiteX674" fmla="*/ 35281 w 1700608"/>
                <a:gd name="connsiteY674" fmla="*/ 58079 h 1281897"/>
                <a:gd name="connsiteX675" fmla="*/ 41768 w 1700608"/>
                <a:gd name="connsiteY675" fmla="*/ 52617 h 1281897"/>
                <a:gd name="connsiteX676" fmla="*/ 38400 w 1700608"/>
                <a:gd name="connsiteY676" fmla="*/ 44311 h 1281897"/>
                <a:gd name="connsiteX677" fmla="*/ 37103 w 1700608"/>
                <a:gd name="connsiteY677" fmla="*/ 39622 h 1281897"/>
                <a:gd name="connsiteX678" fmla="*/ 34508 w 1700608"/>
                <a:gd name="connsiteY678" fmla="*/ 26653 h 1281897"/>
                <a:gd name="connsiteX679" fmla="*/ 45935 w 1700608"/>
                <a:gd name="connsiteY679" fmla="*/ 21714 h 1281897"/>
                <a:gd name="connsiteX680" fmla="*/ 46708 w 1700608"/>
                <a:gd name="connsiteY680" fmla="*/ 23785 h 1281897"/>
                <a:gd name="connsiteX681" fmla="*/ 57362 w 1700608"/>
                <a:gd name="connsiteY681" fmla="*/ 19644 h 1281897"/>
                <a:gd name="connsiteX682" fmla="*/ 65421 w 1700608"/>
                <a:gd name="connsiteY682" fmla="*/ 18073 h 1281897"/>
                <a:gd name="connsiteX683" fmla="*/ 68540 w 1700608"/>
                <a:gd name="connsiteY683" fmla="*/ 18597 h 1281897"/>
                <a:gd name="connsiteX684" fmla="*/ 75302 w 1700608"/>
                <a:gd name="connsiteY684" fmla="*/ 19121 h 1281897"/>
                <a:gd name="connsiteX685" fmla="*/ 81016 w 1700608"/>
                <a:gd name="connsiteY685" fmla="*/ 18846 h 1281897"/>
                <a:gd name="connsiteX686" fmla="*/ 90871 w 1700608"/>
                <a:gd name="connsiteY686" fmla="*/ 18073 h 1281897"/>
                <a:gd name="connsiteX687" fmla="*/ 104918 w 1700608"/>
                <a:gd name="connsiteY687" fmla="*/ 14706 h 1281897"/>
                <a:gd name="connsiteX688" fmla="*/ 110881 w 1700608"/>
                <a:gd name="connsiteY688" fmla="*/ 12362 h 1281897"/>
                <a:gd name="connsiteX689" fmla="*/ 118416 w 1700608"/>
                <a:gd name="connsiteY689" fmla="*/ 10541 h 1281897"/>
                <a:gd name="connsiteX690" fmla="*/ 124130 w 1700608"/>
                <a:gd name="connsiteY690" fmla="*/ 9768 h 1281897"/>
                <a:gd name="connsiteX691" fmla="*/ 132963 w 1700608"/>
                <a:gd name="connsiteY691" fmla="*/ 6376 h 1281897"/>
                <a:gd name="connsiteX692" fmla="*/ 140248 w 1700608"/>
                <a:gd name="connsiteY692" fmla="*/ 5079 h 1281897"/>
                <a:gd name="connsiteX693" fmla="*/ 152973 w 1700608"/>
                <a:gd name="connsiteY693" fmla="*/ 5353 h 1281897"/>
                <a:gd name="connsiteX694" fmla="*/ 160758 w 1700608"/>
                <a:gd name="connsiteY694" fmla="*/ 5852 h 1281897"/>
                <a:gd name="connsiteX695" fmla="*/ 168044 w 1700608"/>
                <a:gd name="connsiteY695" fmla="*/ 5079 h 1281897"/>
                <a:gd name="connsiteX696" fmla="*/ 175828 w 1700608"/>
                <a:gd name="connsiteY696" fmla="*/ 3533 h 1281897"/>
                <a:gd name="connsiteX697" fmla="*/ 180244 w 1700608"/>
                <a:gd name="connsiteY697" fmla="*/ 3258 h 1281897"/>
                <a:gd name="connsiteX698" fmla="*/ 180519 w 1700608"/>
                <a:gd name="connsiteY698" fmla="*/ 4555 h 1281897"/>
                <a:gd name="connsiteX699" fmla="*/ 188827 w 1700608"/>
                <a:gd name="connsiteY699" fmla="*/ 4306 h 1281897"/>
                <a:gd name="connsiteX700" fmla="*/ 189327 w 1700608"/>
                <a:gd name="connsiteY700" fmla="*/ 5328 h 1281897"/>
                <a:gd name="connsiteX701" fmla="*/ 195065 w 1700608"/>
                <a:gd name="connsiteY701" fmla="*/ 4031 h 1281897"/>
                <a:gd name="connsiteX702" fmla="*/ 195564 w 1700608"/>
                <a:gd name="connsiteY702" fmla="*/ 7149 h 1281897"/>
                <a:gd name="connsiteX703" fmla="*/ 204671 w 1700608"/>
                <a:gd name="connsiteY703" fmla="*/ 6126 h 1281897"/>
                <a:gd name="connsiteX704" fmla="*/ 205694 w 1700608"/>
                <a:gd name="connsiteY704" fmla="*/ 8197 h 1281897"/>
                <a:gd name="connsiteX705" fmla="*/ 217121 w 1700608"/>
                <a:gd name="connsiteY705" fmla="*/ 5852 h 1281897"/>
                <a:gd name="connsiteX706" fmla="*/ 227002 w 1700608"/>
                <a:gd name="connsiteY706" fmla="*/ 1961 h 1281897"/>
                <a:gd name="connsiteX707" fmla="*/ 243369 w 1700608"/>
                <a:gd name="connsiteY707" fmla="*/ -383 h 1281897"/>
                <a:gd name="connsiteX708" fmla="*/ 249857 w 1700608"/>
                <a:gd name="connsiteY708" fmla="*/ -383 h 1281897"/>
                <a:gd name="connsiteX709" fmla="*/ 252726 w 1700608"/>
                <a:gd name="connsiteY709" fmla="*/ 8446 h 1281897"/>
                <a:gd name="connsiteX710" fmla="*/ 258963 w 1700608"/>
                <a:gd name="connsiteY710" fmla="*/ 6900 h 1281897"/>
                <a:gd name="connsiteX711" fmla="*/ 264403 w 1700608"/>
                <a:gd name="connsiteY711" fmla="*/ 6126 h 1281897"/>
                <a:gd name="connsiteX712" fmla="*/ 265201 w 1700608"/>
                <a:gd name="connsiteY712" fmla="*/ 8446 h 1281897"/>
                <a:gd name="connsiteX713" fmla="*/ 269343 w 1700608"/>
                <a:gd name="connsiteY713" fmla="*/ 7673 h 1281897"/>
                <a:gd name="connsiteX714" fmla="*/ 278175 w 1700608"/>
                <a:gd name="connsiteY714" fmla="*/ 4829 h 1281897"/>
                <a:gd name="connsiteX715" fmla="*/ 283390 w 1700608"/>
                <a:gd name="connsiteY715" fmla="*/ 5079 h 1281897"/>
                <a:gd name="connsiteX716" fmla="*/ 292722 w 1700608"/>
                <a:gd name="connsiteY716" fmla="*/ 8446 h 1281897"/>
                <a:gd name="connsiteX717" fmla="*/ 294044 w 1700608"/>
                <a:gd name="connsiteY717" fmla="*/ 13659 h 1281897"/>
                <a:gd name="connsiteX718" fmla="*/ 297412 w 1700608"/>
                <a:gd name="connsiteY718" fmla="*/ 15205 h 1281897"/>
                <a:gd name="connsiteX719" fmla="*/ 300531 w 1700608"/>
                <a:gd name="connsiteY719" fmla="*/ 19869 h 1281897"/>
                <a:gd name="connsiteX720" fmla="*/ 301554 w 1700608"/>
                <a:gd name="connsiteY720" fmla="*/ 19096 h 1281897"/>
                <a:gd name="connsiteX721" fmla="*/ 305197 w 1700608"/>
                <a:gd name="connsiteY721" fmla="*/ 21690 h 1281897"/>
                <a:gd name="connsiteX722" fmla="*/ 306769 w 1700608"/>
                <a:gd name="connsiteY722" fmla="*/ 20393 h 1281897"/>
                <a:gd name="connsiteX723" fmla="*/ 307018 w 1700608"/>
                <a:gd name="connsiteY723" fmla="*/ 13908 h 1281897"/>
                <a:gd name="connsiteX724" fmla="*/ 306769 w 1700608"/>
                <a:gd name="connsiteY724" fmla="*/ 9219 h 1281897"/>
                <a:gd name="connsiteX725" fmla="*/ 310387 w 1700608"/>
                <a:gd name="connsiteY725" fmla="*/ 9219 h 1281897"/>
                <a:gd name="connsiteX726" fmla="*/ 320541 w 1700608"/>
                <a:gd name="connsiteY726" fmla="*/ 7922 h 1281897"/>
                <a:gd name="connsiteX727" fmla="*/ 328326 w 1700608"/>
                <a:gd name="connsiteY727" fmla="*/ 7423 h 1281897"/>
                <a:gd name="connsiteX728" fmla="*/ 328575 w 1700608"/>
                <a:gd name="connsiteY728" fmla="*/ 8970 h 1281897"/>
                <a:gd name="connsiteX729" fmla="*/ 324434 w 1700608"/>
                <a:gd name="connsiteY729" fmla="*/ 15205 h 1281897"/>
                <a:gd name="connsiteX730" fmla="*/ 323386 w 1700608"/>
                <a:gd name="connsiteY730" fmla="*/ 20393 h 1281897"/>
                <a:gd name="connsiteX731" fmla="*/ 324160 w 1700608"/>
                <a:gd name="connsiteY731" fmla="*/ 21440 h 1281897"/>
                <a:gd name="connsiteX732" fmla="*/ 332493 w 1700608"/>
                <a:gd name="connsiteY732" fmla="*/ 21440 h 1281897"/>
                <a:gd name="connsiteX733" fmla="*/ 333516 w 1700608"/>
                <a:gd name="connsiteY733" fmla="*/ 18846 h 1281897"/>
                <a:gd name="connsiteX734" fmla="*/ 334040 w 1700608"/>
                <a:gd name="connsiteY734" fmla="*/ 11564 h 1281897"/>
                <a:gd name="connsiteX735" fmla="*/ 336111 w 1700608"/>
                <a:gd name="connsiteY735" fmla="*/ 11564 h 1281897"/>
                <a:gd name="connsiteX736" fmla="*/ 339504 w 1700608"/>
                <a:gd name="connsiteY736" fmla="*/ 18073 h 1281897"/>
                <a:gd name="connsiteX737" fmla="*/ 343646 w 1700608"/>
                <a:gd name="connsiteY737" fmla="*/ 19096 h 1281897"/>
                <a:gd name="connsiteX738" fmla="*/ 349883 w 1700608"/>
                <a:gd name="connsiteY738" fmla="*/ 19096 h 1281897"/>
                <a:gd name="connsiteX739" fmla="*/ 364954 w 1700608"/>
                <a:gd name="connsiteY739" fmla="*/ 19370 h 1281897"/>
                <a:gd name="connsiteX740" fmla="*/ 378726 w 1700608"/>
                <a:gd name="connsiteY740" fmla="*/ 19620 h 1281897"/>
                <a:gd name="connsiteX741" fmla="*/ 385214 w 1700608"/>
                <a:gd name="connsiteY741" fmla="*/ 20143 h 1281897"/>
                <a:gd name="connsiteX742" fmla="*/ 393797 w 1700608"/>
                <a:gd name="connsiteY742" fmla="*/ 19869 h 1281897"/>
                <a:gd name="connsiteX743" fmla="*/ 400283 w 1700608"/>
                <a:gd name="connsiteY743" fmla="*/ 21690 h 1281897"/>
                <a:gd name="connsiteX744" fmla="*/ 404176 w 1700608"/>
                <a:gd name="connsiteY744" fmla="*/ 21964 h 1281897"/>
                <a:gd name="connsiteX745" fmla="*/ 408068 w 1700608"/>
                <a:gd name="connsiteY745" fmla="*/ 23261 h 1281897"/>
                <a:gd name="connsiteX746" fmla="*/ 408592 w 1700608"/>
                <a:gd name="connsiteY746" fmla="*/ 24558 h 1281897"/>
                <a:gd name="connsiteX747" fmla="*/ 408343 w 1700608"/>
                <a:gd name="connsiteY747" fmla="*/ 30793 h 1281897"/>
                <a:gd name="connsiteX748" fmla="*/ 414830 w 1700608"/>
                <a:gd name="connsiteY748" fmla="*/ 32339 h 1281897"/>
                <a:gd name="connsiteX749" fmla="*/ 416651 w 1700608"/>
                <a:gd name="connsiteY749" fmla="*/ 34160 h 1281897"/>
                <a:gd name="connsiteX750" fmla="*/ 426257 w 1700608"/>
                <a:gd name="connsiteY750" fmla="*/ 37278 h 1281897"/>
                <a:gd name="connsiteX751" fmla="*/ 429127 w 1700608"/>
                <a:gd name="connsiteY751" fmla="*/ 37278 h 1281897"/>
                <a:gd name="connsiteX752" fmla="*/ 431198 w 1700608"/>
                <a:gd name="connsiteY752" fmla="*/ 41443 h 1281897"/>
                <a:gd name="connsiteX753" fmla="*/ 434566 w 1700608"/>
                <a:gd name="connsiteY753" fmla="*/ 43763 h 1281897"/>
                <a:gd name="connsiteX754" fmla="*/ 440279 w 1700608"/>
                <a:gd name="connsiteY754" fmla="*/ 46107 h 1281897"/>
                <a:gd name="connsiteX755" fmla="*/ 442375 w 1700608"/>
                <a:gd name="connsiteY755" fmla="*/ 42740 h 1281897"/>
                <a:gd name="connsiteX756" fmla="*/ 445744 w 1700608"/>
                <a:gd name="connsiteY756" fmla="*/ 41443 h 1281897"/>
                <a:gd name="connsiteX757" fmla="*/ 448613 w 1700608"/>
                <a:gd name="connsiteY757" fmla="*/ 41692 h 1281897"/>
                <a:gd name="connsiteX758" fmla="*/ 454052 w 1700608"/>
                <a:gd name="connsiteY758" fmla="*/ 39622 h 1281897"/>
                <a:gd name="connsiteX759" fmla="*/ 456647 w 1700608"/>
                <a:gd name="connsiteY759" fmla="*/ 40146 h 1281897"/>
                <a:gd name="connsiteX760" fmla="*/ 460041 w 1700608"/>
                <a:gd name="connsiteY760" fmla="*/ 45583 h 1281897"/>
                <a:gd name="connsiteX761" fmla="*/ 463159 w 1700608"/>
                <a:gd name="connsiteY761" fmla="*/ 47404 h 1281897"/>
                <a:gd name="connsiteX762" fmla="*/ 464981 w 1700608"/>
                <a:gd name="connsiteY762" fmla="*/ 49748 h 1281897"/>
                <a:gd name="connsiteX763" fmla="*/ 465480 w 1700608"/>
                <a:gd name="connsiteY763" fmla="*/ 52342 h 1281897"/>
                <a:gd name="connsiteX764" fmla="*/ 467825 w 1700608"/>
                <a:gd name="connsiteY764" fmla="*/ 54412 h 1281897"/>
                <a:gd name="connsiteX765" fmla="*/ 472491 w 1700608"/>
                <a:gd name="connsiteY765" fmla="*/ 56507 h 1281897"/>
                <a:gd name="connsiteX766" fmla="*/ 474312 w 1700608"/>
                <a:gd name="connsiteY766" fmla="*/ 58577 h 1281897"/>
                <a:gd name="connsiteX767" fmla="*/ 477705 w 1700608"/>
                <a:gd name="connsiteY767" fmla="*/ 59874 h 1281897"/>
                <a:gd name="connsiteX768" fmla="*/ 480550 w 1700608"/>
                <a:gd name="connsiteY768" fmla="*/ 59625 h 1281897"/>
                <a:gd name="connsiteX769" fmla="*/ 487062 w 1700608"/>
                <a:gd name="connsiteY769" fmla="*/ 57804 h 1281897"/>
                <a:gd name="connsiteX770" fmla="*/ 492252 w 1700608"/>
                <a:gd name="connsiteY770" fmla="*/ 54936 h 1281897"/>
                <a:gd name="connsiteX771" fmla="*/ 499263 w 1700608"/>
                <a:gd name="connsiteY771" fmla="*/ 58577 h 1281897"/>
                <a:gd name="connsiteX772" fmla="*/ 519273 w 1700608"/>
                <a:gd name="connsiteY772" fmla="*/ 68180 h 1281897"/>
                <a:gd name="connsiteX773" fmla="*/ 528605 w 1700608"/>
                <a:gd name="connsiteY773" fmla="*/ 73642 h 1281897"/>
                <a:gd name="connsiteX774" fmla="*/ 537438 w 1700608"/>
                <a:gd name="connsiteY774" fmla="*/ 87135 h 1281897"/>
                <a:gd name="connsiteX775" fmla="*/ 539533 w 1700608"/>
                <a:gd name="connsiteY775" fmla="*/ 91300 h 1281897"/>
                <a:gd name="connsiteX776" fmla="*/ 541878 w 1700608"/>
                <a:gd name="connsiteY776" fmla="*/ 98558 h 1281897"/>
                <a:gd name="connsiteX777" fmla="*/ 543176 w 1700608"/>
                <a:gd name="connsiteY777" fmla="*/ 99605 h 1281897"/>
                <a:gd name="connsiteX778" fmla="*/ 542902 w 1700608"/>
                <a:gd name="connsiteY778" fmla="*/ 102973 h 1281897"/>
                <a:gd name="connsiteX779" fmla="*/ 544473 w 1700608"/>
                <a:gd name="connsiteY779" fmla="*/ 104544 h 1281897"/>
                <a:gd name="connsiteX780" fmla="*/ 546544 w 1700608"/>
                <a:gd name="connsiteY780" fmla="*/ 103496 h 1281897"/>
                <a:gd name="connsiteX781" fmla="*/ 549913 w 1700608"/>
                <a:gd name="connsiteY781" fmla="*/ 105591 h 1281897"/>
                <a:gd name="connsiteX782" fmla="*/ 557722 w 1700608"/>
                <a:gd name="connsiteY782" fmla="*/ 97535 h 1281897"/>
                <a:gd name="connsiteX783" fmla="*/ 564209 w 1700608"/>
                <a:gd name="connsiteY783" fmla="*/ 92847 h 1281897"/>
                <a:gd name="connsiteX784" fmla="*/ 566804 w 1700608"/>
                <a:gd name="connsiteY784" fmla="*/ 91824 h 1281897"/>
                <a:gd name="connsiteX785" fmla="*/ 573815 w 1700608"/>
                <a:gd name="connsiteY785" fmla="*/ 93894 h 1281897"/>
                <a:gd name="connsiteX786" fmla="*/ 577209 w 1700608"/>
                <a:gd name="connsiteY786" fmla="*/ 96488 h 1281897"/>
                <a:gd name="connsiteX787" fmla="*/ 578506 w 1700608"/>
                <a:gd name="connsiteY787" fmla="*/ 96239 h 1281897"/>
                <a:gd name="connsiteX788" fmla="*/ 582648 w 1700608"/>
                <a:gd name="connsiteY788" fmla="*/ 93121 h 1281897"/>
                <a:gd name="connsiteX789" fmla="*/ 584220 w 1700608"/>
                <a:gd name="connsiteY789" fmla="*/ 101950 h 1281897"/>
                <a:gd name="connsiteX790" fmla="*/ 586041 w 1700608"/>
                <a:gd name="connsiteY790" fmla="*/ 104294 h 1281897"/>
                <a:gd name="connsiteX791" fmla="*/ 590707 w 1700608"/>
                <a:gd name="connsiteY791" fmla="*/ 107662 h 1281897"/>
                <a:gd name="connsiteX792" fmla="*/ 600587 w 1700608"/>
                <a:gd name="connsiteY792" fmla="*/ 110779 h 1281897"/>
                <a:gd name="connsiteX793" fmla="*/ 609146 w 1700608"/>
                <a:gd name="connsiteY793" fmla="*/ 112600 h 1281897"/>
                <a:gd name="connsiteX794" fmla="*/ 616431 w 1700608"/>
                <a:gd name="connsiteY794" fmla="*/ 111303 h 1281897"/>
                <a:gd name="connsiteX795" fmla="*/ 624490 w 1700608"/>
                <a:gd name="connsiteY795" fmla="*/ 105317 h 1281897"/>
                <a:gd name="connsiteX796" fmla="*/ 628906 w 1700608"/>
                <a:gd name="connsiteY796" fmla="*/ 102973 h 1281897"/>
                <a:gd name="connsiteX797" fmla="*/ 637464 w 1700608"/>
                <a:gd name="connsiteY797" fmla="*/ 102973 h 1281897"/>
                <a:gd name="connsiteX798" fmla="*/ 643178 w 1700608"/>
                <a:gd name="connsiteY798" fmla="*/ 108709 h 1281897"/>
                <a:gd name="connsiteX799" fmla="*/ 655653 w 1700608"/>
                <a:gd name="connsiteY799" fmla="*/ 105841 h 1281897"/>
                <a:gd name="connsiteX800" fmla="*/ 656177 w 1700608"/>
                <a:gd name="connsiteY800" fmla="*/ 108185 h 1281897"/>
                <a:gd name="connsiteX801" fmla="*/ 657998 w 1700608"/>
                <a:gd name="connsiteY801" fmla="*/ 107662 h 1281897"/>
                <a:gd name="connsiteX802" fmla="*/ 661891 w 1700608"/>
                <a:gd name="connsiteY802" fmla="*/ 112600 h 1281897"/>
                <a:gd name="connsiteX803" fmla="*/ 663712 w 1700608"/>
                <a:gd name="connsiteY803" fmla="*/ 115718 h 1281897"/>
                <a:gd name="connsiteX804" fmla="*/ 666307 w 1700608"/>
                <a:gd name="connsiteY804" fmla="*/ 132328 h 1281897"/>
                <a:gd name="connsiteX805" fmla="*/ 685519 w 1700608"/>
                <a:gd name="connsiteY805" fmla="*/ 134423 h 1281897"/>
                <a:gd name="connsiteX806" fmla="*/ 689686 w 1700608"/>
                <a:gd name="connsiteY806" fmla="*/ 134673 h 1281897"/>
                <a:gd name="connsiteX807" fmla="*/ 696173 w 1700608"/>
                <a:gd name="connsiteY807" fmla="*/ 136219 h 1281897"/>
                <a:gd name="connsiteX808" fmla="*/ 699567 w 1700608"/>
                <a:gd name="connsiteY808" fmla="*/ 137516 h 1281897"/>
                <a:gd name="connsiteX809" fmla="*/ 701113 w 1700608"/>
                <a:gd name="connsiteY809" fmla="*/ 141432 h 1281897"/>
                <a:gd name="connsiteX810" fmla="*/ 706577 w 1700608"/>
                <a:gd name="connsiteY810" fmla="*/ 140908 h 1281897"/>
                <a:gd name="connsiteX811" fmla="*/ 708124 w 1700608"/>
                <a:gd name="connsiteY811" fmla="*/ 134149 h 1281897"/>
                <a:gd name="connsiteX812" fmla="*/ 712815 w 1700608"/>
                <a:gd name="connsiteY812" fmla="*/ 127141 h 1281897"/>
                <a:gd name="connsiteX813" fmla="*/ 716458 w 1700608"/>
                <a:gd name="connsiteY813" fmla="*/ 124297 h 1281897"/>
                <a:gd name="connsiteX814" fmla="*/ 719826 w 1700608"/>
                <a:gd name="connsiteY814" fmla="*/ 122726 h 1281897"/>
                <a:gd name="connsiteX815" fmla="*/ 728659 w 1700608"/>
                <a:gd name="connsiteY815" fmla="*/ 120132 h 1281897"/>
                <a:gd name="connsiteX816" fmla="*/ 733075 w 1700608"/>
                <a:gd name="connsiteY816" fmla="*/ 120132 h 1281897"/>
                <a:gd name="connsiteX817" fmla="*/ 737491 w 1700608"/>
                <a:gd name="connsiteY817" fmla="*/ 121679 h 1281897"/>
                <a:gd name="connsiteX818" fmla="*/ 742157 w 1700608"/>
                <a:gd name="connsiteY818" fmla="*/ 124023 h 1281897"/>
                <a:gd name="connsiteX819" fmla="*/ 743454 w 1700608"/>
                <a:gd name="connsiteY819" fmla="*/ 125594 h 1281897"/>
                <a:gd name="connsiteX820" fmla="*/ 744503 w 1700608"/>
                <a:gd name="connsiteY820" fmla="*/ 135446 h 1281897"/>
                <a:gd name="connsiteX821" fmla="*/ 748145 w 1700608"/>
                <a:gd name="connsiteY821" fmla="*/ 146370 h 1281897"/>
                <a:gd name="connsiteX822" fmla="*/ 749443 w 1700608"/>
                <a:gd name="connsiteY822" fmla="*/ 147393 h 1281897"/>
                <a:gd name="connsiteX823" fmla="*/ 756978 w 1700608"/>
                <a:gd name="connsiteY823" fmla="*/ 149737 h 1281897"/>
                <a:gd name="connsiteX824" fmla="*/ 761119 w 1700608"/>
                <a:gd name="connsiteY824" fmla="*/ 149987 h 1281897"/>
                <a:gd name="connsiteX825" fmla="*/ 763216 w 1700608"/>
                <a:gd name="connsiteY825" fmla="*/ 149213 h 1281897"/>
                <a:gd name="connsiteX826" fmla="*/ 768405 w 1700608"/>
                <a:gd name="connsiteY826" fmla="*/ 144549 h 1281897"/>
                <a:gd name="connsiteX827" fmla="*/ 772297 w 1700608"/>
                <a:gd name="connsiteY827" fmla="*/ 143502 h 1281897"/>
                <a:gd name="connsiteX828" fmla="*/ 777237 w 1700608"/>
                <a:gd name="connsiteY828" fmla="*/ 140908 h 1281897"/>
                <a:gd name="connsiteX829" fmla="*/ 780356 w 1700608"/>
                <a:gd name="connsiteY829" fmla="*/ 138563 h 1281897"/>
                <a:gd name="connsiteX830" fmla="*/ 778011 w 1700608"/>
                <a:gd name="connsiteY830" fmla="*/ 135197 h 1281897"/>
                <a:gd name="connsiteX831" fmla="*/ 778810 w 1700608"/>
                <a:gd name="connsiteY831" fmla="*/ 131805 h 1281897"/>
                <a:gd name="connsiteX832" fmla="*/ 781130 w 1700608"/>
                <a:gd name="connsiteY832" fmla="*/ 127390 h 1281897"/>
                <a:gd name="connsiteX833" fmla="*/ 781404 w 1700608"/>
                <a:gd name="connsiteY833" fmla="*/ 122975 h 1281897"/>
                <a:gd name="connsiteX834" fmla="*/ 784773 w 1700608"/>
                <a:gd name="connsiteY834" fmla="*/ 123250 h 1281897"/>
                <a:gd name="connsiteX835" fmla="*/ 794379 w 1700608"/>
                <a:gd name="connsiteY835" fmla="*/ 130009 h 1281897"/>
                <a:gd name="connsiteX836" fmla="*/ 800367 w 1700608"/>
                <a:gd name="connsiteY836" fmla="*/ 137017 h 1281897"/>
                <a:gd name="connsiteX837" fmla="*/ 804508 w 1700608"/>
                <a:gd name="connsiteY837" fmla="*/ 139337 h 1281897"/>
                <a:gd name="connsiteX838" fmla="*/ 809449 w 1700608"/>
                <a:gd name="connsiteY838" fmla="*/ 140908 h 1281897"/>
                <a:gd name="connsiteX839" fmla="*/ 812842 w 1700608"/>
                <a:gd name="connsiteY839" fmla="*/ 140634 h 1281897"/>
                <a:gd name="connsiteX840" fmla="*/ 813092 w 1700608"/>
                <a:gd name="connsiteY840" fmla="*/ 143252 h 1281897"/>
                <a:gd name="connsiteX841" fmla="*/ 814638 w 1700608"/>
                <a:gd name="connsiteY841" fmla="*/ 147667 h 1281897"/>
                <a:gd name="connsiteX842" fmla="*/ 814638 w 1700608"/>
                <a:gd name="connsiteY842" fmla="*/ 151558 h 1281897"/>
                <a:gd name="connsiteX843" fmla="*/ 818281 w 1700608"/>
                <a:gd name="connsiteY843" fmla="*/ 157519 h 1281897"/>
                <a:gd name="connsiteX844" fmla="*/ 820352 w 1700608"/>
                <a:gd name="connsiteY844" fmla="*/ 159863 h 1281897"/>
                <a:gd name="connsiteX845" fmla="*/ 819579 w 1700608"/>
                <a:gd name="connsiteY845" fmla="*/ 164527 h 1281897"/>
                <a:gd name="connsiteX846" fmla="*/ 819579 w 1700608"/>
                <a:gd name="connsiteY846" fmla="*/ 167645 h 1281897"/>
                <a:gd name="connsiteX847" fmla="*/ 821400 w 1700608"/>
                <a:gd name="connsiteY847" fmla="*/ 171810 h 1281897"/>
                <a:gd name="connsiteX848" fmla="*/ 820876 w 1700608"/>
                <a:gd name="connsiteY848" fmla="*/ 176748 h 1281897"/>
                <a:gd name="connsiteX849" fmla="*/ 822174 w 1700608"/>
                <a:gd name="connsiteY849" fmla="*/ 181687 h 1281897"/>
                <a:gd name="connsiteX850" fmla="*/ 827388 w 1700608"/>
                <a:gd name="connsiteY850" fmla="*/ 185303 h 1281897"/>
                <a:gd name="connsiteX851" fmla="*/ 827638 w 1700608"/>
                <a:gd name="connsiteY851" fmla="*/ 190242 h 1281897"/>
                <a:gd name="connsiteX852" fmla="*/ 825567 w 1700608"/>
                <a:gd name="connsiteY852" fmla="*/ 197001 h 1281897"/>
                <a:gd name="connsiteX853" fmla="*/ 826066 w 1700608"/>
                <a:gd name="connsiteY853" fmla="*/ 203485 h 1281897"/>
                <a:gd name="connsiteX854" fmla="*/ 832578 w 1700608"/>
                <a:gd name="connsiteY854" fmla="*/ 203760 h 1281897"/>
                <a:gd name="connsiteX855" fmla="*/ 840113 w 1700608"/>
                <a:gd name="connsiteY855" fmla="*/ 201665 h 1281897"/>
                <a:gd name="connsiteX856" fmla="*/ 841660 w 1700608"/>
                <a:gd name="connsiteY856" fmla="*/ 204009 h 1281897"/>
                <a:gd name="connsiteX857" fmla="*/ 846351 w 1700608"/>
                <a:gd name="connsiteY857" fmla="*/ 201939 h 1281897"/>
                <a:gd name="connsiteX858" fmla="*/ 847124 w 1700608"/>
                <a:gd name="connsiteY858" fmla="*/ 203485 h 1281897"/>
                <a:gd name="connsiteX859" fmla="*/ 850767 w 1700608"/>
                <a:gd name="connsiteY859" fmla="*/ 203485 h 1281897"/>
                <a:gd name="connsiteX860" fmla="*/ 860123 w 1700608"/>
                <a:gd name="connsiteY860" fmla="*/ 205057 h 1281897"/>
                <a:gd name="connsiteX861" fmla="*/ 865837 w 1700608"/>
                <a:gd name="connsiteY861" fmla="*/ 205556 h 1281897"/>
                <a:gd name="connsiteX862" fmla="*/ 866336 w 1700608"/>
                <a:gd name="connsiteY862" fmla="*/ 207900 h 1281897"/>
                <a:gd name="connsiteX863" fmla="*/ 870228 w 1700608"/>
                <a:gd name="connsiteY863" fmla="*/ 207127 h 1281897"/>
                <a:gd name="connsiteX864" fmla="*/ 872050 w 1700608"/>
                <a:gd name="connsiteY864" fmla="*/ 204782 h 1281897"/>
                <a:gd name="connsiteX865" fmla="*/ 876216 w 1700608"/>
                <a:gd name="connsiteY865" fmla="*/ 201665 h 1281897"/>
                <a:gd name="connsiteX866" fmla="*/ 878287 w 1700608"/>
                <a:gd name="connsiteY866" fmla="*/ 190491 h 1281897"/>
                <a:gd name="connsiteX867" fmla="*/ 878038 w 1700608"/>
                <a:gd name="connsiteY867" fmla="*/ 189718 h 1281897"/>
                <a:gd name="connsiteX868" fmla="*/ 880384 w 1700608"/>
                <a:gd name="connsiteY868" fmla="*/ 183482 h 1281897"/>
                <a:gd name="connsiteX869" fmla="*/ 881157 w 1700608"/>
                <a:gd name="connsiteY869" fmla="*/ 179592 h 1281897"/>
                <a:gd name="connsiteX870" fmla="*/ 880882 w 1700608"/>
                <a:gd name="connsiteY870" fmla="*/ 173606 h 1281897"/>
                <a:gd name="connsiteX871" fmla="*/ 881681 w 1700608"/>
                <a:gd name="connsiteY871" fmla="*/ 171810 h 1281897"/>
                <a:gd name="connsiteX872" fmla="*/ 882454 w 1700608"/>
                <a:gd name="connsiteY872" fmla="*/ 164004 h 1281897"/>
                <a:gd name="connsiteX873" fmla="*/ 889740 w 1700608"/>
                <a:gd name="connsiteY873" fmla="*/ 163230 h 1281897"/>
                <a:gd name="connsiteX874" fmla="*/ 890239 w 1700608"/>
                <a:gd name="connsiteY874" fmla="*/ 164004 h 1281897"/>
                <a:gd name="connsiteX875" fmla="*/ 896751 w 1700608"/>
                <a:gd name="connsiteY875" fmla="*/ 165301 h 1281897"/>
                <a:gd name="connsiteX876" fmla="*/ 902464 w 1700608"/>
                <a:gd name="connsiteY876" fmla="*/ 167396 h 1281897"/>
                <a:gd name="connsiteX877" fmla="*/ 910249 w 1700608"/>
                <a:gd name="connsiteY877" fmla="*/ 165301 h 1281897"/>
                <a:gd name="connsiteX878" fmla="*/ 912844 w 1700608"/>
                <a:gd name="connsiteY878" fmla="*/ 165824 h 1281897"/>
                <a:gd name="connsiteX879" fmla="*/ 918308 w 1700608"/>
                <a:gd name="connsiteY879" fmla="*/ 169466 h 1281897"/>
                <a:gd name="connsiteX880" fmla="*/ 932855 w 1700608"/>
                <a:gd name="connsiteY880" fmla="*/ 171287 h 1281897"/>
                <a:gd name="connsiteX881" fmla="*/ 937795 w 1700608"/>
                <a:gd name="connsiteY881" fmla="*/ 172583 h 1281897"/>
                <a:gd name="connsiteX882" fmla="*/ 942735 w 1700608"/>
                <a:gd name="connsiteY882" fmla="*/ 170763 h 1281897"/>
                <a:gd name="connsiteX883" fmla="*/ 951044 w 1700608"/>
                <a:gd name="connsiteY883" fmla="*/ 166074 h 1281897"/>
                <a:gd name="connsiteX884" fmla="*/ 958055 w 1700608"/>
                <a:gd name="connsiteY884" fmla="*/ 166348 h 1281897"/>
                <a:gd name="connsiteX885" fmla="*/ 959103 w 1700608"/>
                <a:gd name="connsiteY885" fmla="*/ 165301 h 1281897"/>
                <a:gd name="connsiteX886" fmla="*/ 962471 w 1700608"/>
                <a:gd name="connsiteY886" fmla="*/ 165550 h 1281897"/>
                <a:gd name="connsiteX887" fmla="*/ 969233 w 1700608"/>
                <a:gd name="connsiteY887" fmla="*/ 164527 h 1281897"/>
                <a:gd name="connsiteX888" fmla="*/ 971828 w 1700608"/>
                <a:gd name="connsiteY888" fmla="*/ 165026 h 1281897"/>
                <a:gd name="connsiteX889" fmla="*/ 975471 w 1700608"/>
                <a:gd name="connsiteY889" fmla="*/ 170239 h 1281897"/>
                <a:gd name="connsiteX890" fmla="*/ 978838 w 1700608"/>
                <a:gd name="connsiteY890" fmla="*/ 181138 h 1281897"/>
                <a:gd name="connsiteX891" fmla="*/ 982207 w 1700608"/>
                <a:gd name="connsiteY891" fmla="*/ 189718 h 1281897"/>
                <a:gd name="connsiteX892" fmla="*/ 985601 w 1700608"/>
                <a:gd name="connsiteY892" fmla="*/ 201141 h 1281897"/>
                <a:gd name="connsiteX893" fmla="*/ 985325 w 1700608"/>
                <a:gd name="connsiteY893" fmla="*/ 204757 h 1281897"/>
                <a:gd name="connsiteX894" fmla="*/ 986623 w 1700608"/>
                <a:gd name="connsiteY894" fmla="*/ 213611 h 1281897"/>
                <a:gd name="connsiteX895" fmla="*/ 991838 w 1700608"/>
                <a:gd name="connsiteY895" fmla="*/ 213337 h 1281897"/>
                <a:gd name="connsiteX896" fmla="*/ 996753 w 1700608"/>
                <a:gd name="connsiteY896" fmla="*/ 214110 h 1281897"/>
                <a:gd name="connsiteX897" fmla="*/ 1001169 w 1700608"/>
                <a:gd name="connsiteY897" fmla="*/ 215681 h 1281897"/>
                <a:gd name="connsiteX898" fmla="*/ 1000146 w 1700608"/>
                <a:gd name="connsiteY898" fmla="*/ 220345 h 1281897"/>
                <a:gd name="connsiteX899" fmla="*/ 1000146 w 1700608"/>
                <a:gd name="connsiteY899" fmla="*/ 227354 h 1281897"/>
                <a:gd name="connsiteX900" fmla="*/ 1003789 w 1700608"/>
                <a:gd name="connsiteY900" fmla="*/ 228401 h 1281897"/>
                <a:gd name="connsiteX901" fmla="*/ 1009502 w 1700608"/>
                <a:gd name="connsiteY901" fmla="*/ 226855 h 1281897"/>
                <a:gd name="connsiteX902" fmla="*/ 1012621 w 1700608"/>
                <a:gd name="connsiteY902" fmla="*/ 232043 h 1281897"/>
                <a:gd name="connsiteX903" fmla="*/ 1015216 w 1700608"/>
                <a:gd name="connsiteY903" fmla="*/ 233864 h 1281897"/>
                <a:gd name="connsiteX904" fmla="*/ 1018061 w 1700608"/>
                <a:gd name="connsiteY904" fmla="*/ 237505 h 1281897"/>
                <a:gd name="connsiteX905" fmla="*/ 1021180 w 1700608"/>
                <a:gd name="connsiteY905" fmla="*/ 236457 h 1281897"/>
                <a:gd name="connsiteX906" fmla="*/ 1025072 w 1700608"/>
                <a:gd name="connsiteY906" fmla="*/ 237505 h 1281897"/>
                <a:gd name="connsiteX907" fmla="*/ 1027667 w 1700608"/>
                <a:gd name="connsiteY907" fmla="*/ 240348 h 1281897"/>
                <a:gd name="connsiteX908" fmla="*/ 1030286 w 1700608"/>
                <a:gd name="connsiteY908" fmla="*/ 241645 h 1281897"/>
                <a:gd name="connsiteX909" fmla="*/ 1034703 w 1700608"/>
                <a:gd name="connsiteY909" fmla="*/ 243217 h 1281897"/>
                <a:gd name="connsiteX910" fmla="*/ 1039119 w 1700608"/>
                <a:gd name="connsiteY910" fmla="*/ 243466 h 1281897"/>
                <a:gd name="connsiteX911" fmla="*/ 1040142 w 1700608"/>
                <a:gd name="connsiteY911" fmla="*/ 246833 h 1281897"/>
                <a:gd name="connsiteX912" fmla="*/ 1041440 w 1700608"/>
                <a:gd name="connsiteY912" fmla="*/ 247881 h 1281897"/>
                <a:gd name="connsiteX913" fmla="*/ 1042737 w 1700608"/>
                <a:gd name="connsiteY913" fmla="*/ 254365 h 1281897"/>
                <a:gd name="connsiteX914" fmla="*/ 1043011 w 1700608"/>
                <a:gd name="connsiteY914" fmla="*/ 262172 h 1281897"/>
                <a:gd name="connsiteX915" fmla="*/ 1041714 w 1700608"/>
                <a:gd name="connsiteY915" fmla="*/ 267110 h 1281897"/>
                <a:gd name="connsiteX916" fmla="*/ 1042488 w 1700608"/>
                <a:gd name="connsiteY916" fmla="*/ 273595 h 1281897"/>
                <a:gd name="connsiteX917" fmla="*/ 1042238 w 1700608"/>
                <a:gd name="connsiteY917" fmla="*/ 279306 h 1281897"/>
                <a:gd name="connsiteX918" fmla="*/ 1043011 w 1700608"/>
                <a:gd name="connsiteY918" fmla="*/ 281127 h 1281897"/>
                <a:gd name="connsiteX919" fmla="*/ 1045881 w 1700608"/>
                <a:gd name="connsiteY919" fmla="*/ 284245 h 1281897"/>
                <a:gd name="connsiteX920" fmla="*/ 1045083 w 1700608"/>
                <a:gd name="connsiteY920" fmla="*/ 289433 h 1281897"/>
                <a:gd name="connsiteX921" fmla="*/ 1045083 w 1700608"/>
                <a:gd name="connsiteY921" fmla="*/ 293847 h 1281897"/>
                <a:gd name="connsiteX922" fmla="*/ 1052618 w 1700608"/>
                <a:gd name="connsiteY922" fmla="*/ 294096 h 1281897"/>
                <a:gd name="connsiteX923" fmla="*/ 1061450 w 1700608"/>
                <a:gd name="connsiteY923" fmla="*/ 293847 h 1281897"/>
                <a:gd name="connsiteX924" fmla="*/ 1064569 w 1700608"/>
                <a:gd name="connsiteY924" fmla="*/ 295418 h 1281897"/>
                <a:gd name="connsiteX925" fmla="*/ 1064843 w 1700608"/>
                <a:gd name="connsiteY925" fmla="*/ 299833 h 1281897"/>
                <a:gd name="connsiteX926" fmla="*/ 1067438 w 1700608"/>
                <a:gd name="connsiteY926" fmla="*/ 299833 h 1281897"/>
                <a:gd name="connsiteX927" fmla="*/ 1071580 w 1700608"/>
                <a:gd name="connsiteY927" fmla="*/ 303724 h 1281897"/>
                <a:gd name="connsiteX928" fmla="*/ 1073676 w 1700608"/>
                <a:gd name="connsiteY928" fmla="*/ 305270 h 1281897"/>
                <a:gd name="connsiteX929" fmla="*/ 1075223 w 1700608"/>
                <a:gd name="connsiteY929" fmla="*/ 308138 h 1281897"/>
                <a:gd name="connsiteX930" fmla="*/ 1073926 w 1700608"/>
                <a:gd name="connsiteY930" fmla="*/ 310732 h 1281897"/>
                <a:gd name="connsiteX931" fmla="*/ 1081711 w 1700608"/>
                <a:gd name="connsiteY931" fmla="*/ 313326 h 1281897"/>
                <a:gd name="connsiteX932" fmla="*/ 1081985 w 1700608"/>
                <a:gd name="connsiteY932" fmla="*/ 316194 h 1281897"/>
                <a:gd name="connsiteX933" fmla="*/ 1085602 w 1700608"/>
                <a:gd name="connsiteY933" fmla="*/ 321382 h 1281897"/>
                <a:gd name="connsiteX934" fmla="*/ 1091067 w 1700608"/>
                <a:gd name="connsiteY934" fmla="*/ 322155 h 1281897"/>
                <a:gd name="connsiteX935" fmla="*/ 1098601 w 1700608"/>
                <a:gd name="connsiteY935" fmla="*/ 324225 h 1281897"/>
                <a:gd name="connsiteX936" fmla="*/ 1103791 w 1700608"/>
                <a:gd name="connsiteY936" fmla="*/ 324225 h 1281897"/>
                <a:gd name="connsiteX937" fmla="*/ 1110802 w 1700608"/>
                <a:gd name="connsiteY937" fmla="*/ 322679 h 1281897"/>
                <a:gd name="connsiteX938" fmla="*/ 1115493 w 1700608"/>
                <a:gd name="connsiteY938" fmla="*/ 320858 h 1281897"/>
                <a:gd name="connsiteX939" fmla="*/ 1123028 w 1700608"/>
                <a:gd name="connsiteY939" fmla="*/ 320085 h 1281897"/>
                <a:gd name="connsiteX940" fmla="*/ 1125872 w 1700608"/>
                <a:gd name="connsiteY940" fmla="*/ 320334 h 1281897"/>
                <a:gd name="connsiteX941" fmla="*/ 1128741 w 1700608"/>
                <a:gd name="connsiteY941" fmla="*/ 317491 h 1281897"/>
                <a:gd name="connsiteX942" fmla="*/ 1134205 w 1700608"/>
                <a:gd name="connsiteY942" fmla="*/ 318264 h 1281897"/>
                <a:gd name="connsiteX943" fmla="*/ 1137824 w 1700608"/>
                <a:gd name="connsiteY943" fmla="*/ 318264 h 1281897"/>
                <a:gd name="connsiteX944" fmla="*/ 1138098 w 1700608"/>
                <a:gd name="connsiteY944" fmla="*/ 316194 h 1281897"/>
                <a:gd name="connsiteX945" fmla="*/ 1141466 w 1700608"/>
                <a:gd name="connsiteY945" fmla="*/ 315396 h 1281897"/>
                <a:gd name="connsiteX946" fmla="*/ 1145633 w 1700608"/>
                <a:gd name="connsiteY946" fmla="*/ 315670 h 128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</a:cxnLst>
              <a:rect l="l" t="t" r="r" b="b"/>
              <a:pathLst>
                <a:path w="1700608" h="1281897">
                  <a:moveTo>
                    <a:pt x="1149551" y="314398"/>
                  </a:moveTo>
                  <a:lnTo>
                    <a:pt x="1153444" y="319586"/>
                  </a:lnTo>
                  <a:lnTo>
                    <a:pt x="1156836" y="324774"/>
                  </a:lnTo>
                  <a:lnTo>
                    <a:pt x="1159182" y="326869"/>
                  </a:lnTo>
                  <a:lnTo>
                    <a:pt x="1161777" y="331782"/>
                  </a:lnTo>
                  <a:lnTo>
                    <a:pt x="1164895" y="335424"/>
                  </a:lnTo>
                  <a:lnTo>
                    <a:pt x="1169038" y="342183"/>
                  </a:lnTo>
                  <a:lnTo>
                    <a:pt x="1173728" y="349191"/>
                  </a:lnTo>
                  <a:lnTo>
                    <a:pt x="1177345" y="353357"/>
                  </a:lnTo>
                  <a:lnTo>
                    <a:pt x="1179167" y="356474"/>
                  </a:lnTo>
                  <a:lnTo>
                    <a:pt x="1182285" y="359567"/>
                  </a:lnTo>
                  <a:lnTo>
                    <a:pt x="1187501" y="368146"/>
                  </a:lnTo>
                  <a:lnTo>
                    <a:pt x="1192415" y="374905"/>
                  </a:lnTo>
                  <a:lnTo>
                    <a:pt x="1198403" y="381665"/>
                  </a:lnTo>
                  <a:lnTo>
                    <a:pt x="1201522" y="387875"/>
                  </a:lnTo>
                  <a:lnTo>
                    <a:pt x="1206188" y="393611"/>
                  </a:lnTo>
                  <a:lnTo>
                    <a:pt x="1208533" y="397502"/>
                  </a:lnTo>
                  <a:lnTo>
                    <a:pt x="1216069" y="408925"/>
                  </a:lnTo>
                  <a:lnTo>
                    <a:pt x="1221533" y="416457"/>
                  </a:lnTo>
                  <a:lnTo>
                    <a:pt x="1225425" y="420872"/>
                  </a:lnTo>
                  <a:lnTo>
                    <a:pt x="1230091" y="427631"/>
                  </a:lnTo>
                  <a:lnTo>
                    <a:pt x="1238400" y="438007"/>
                  </a:lnTo>
                  <a:lnTo>
                    <a:pt x="1239697" y="441898"/>
                  </a:lnTo>
                  <a:lnTo>
                    <a:pt x="1246209" y="450203"/>
                  </a:lnTo>
                  <a:lnTo>
                    <a:pt x="1251923" y="459032"/>
                  </a:lnTo>
                  <a:lnTo>
                    <a:pt x="1253994" y="461127"/>
                  </a:lnTo>
                  <a:lnTo>
                    <a:pt x="1254518" y="465018"/>
                  </a:lnTo>
                  <a:lnTo>
                    <a:pt x="1260481" y="473323"/>
                  </a:lnTo>
                  <a:lnTo>
                    <a:pt x="1264124" y="478785"/>
                  </a:lnTo>
                  <a:lnTo>
                    <a:pt x="1276076" y="494099"/>
                  </a:lnTo>
                  <a:lnTo>
                    <a:pt x="1279718" y="499287"/>
                  </a:lnTo>
                  <a:lnTo>
                    <a:pt x="1290622" y="513329"/>
                  </a:lnTo>
                  <a:lnTo>
                    <a:pt x="1297108" y="522407"/>
                  </a:lnTo>
                  <a:lnTo>
                    <a:pt x="1299453" y="526572"/>
                  </a:lnTo>
                  <a:lnTo>
                    <a:pt x="1299205" y="528642"/>
                  </a:lnTo>
                  <a:lnTo>
                    <a:pt x="1302847" y="530463"/>
                  </a:lnTo>
                  <a:lnTo>
                    <a:pt x="1304395" y="535127"/>
                  </a:lnTo>
                  <a:lnTo>
                    <a:pt x="1308286" y="538519"/>
                  </a:lnTo>
                  <a:lnTo>
                    <a:pt x="1311405" y="542934"/>
                  </a:lnTo>
                  <a:lnTo>
                    <a:pt x="1322583" y="555380"/>
                  </a:lnTo>
                  <a:lnTo>
                    <a:pt x="1329844" y="563959"/>
                  </a:lnTo>
                  <a:lnTo>
                    <a:pt x="1339724" y="573836"/>
                  </a:lnTo>
                  <a:lnTo>
                    <a:pt x="1339974" y="574858"/>
                  </a:lnTo>
                  <a:lnTo>
                    <a:pt x="1350628" y="589150"/>
                  </a:lnTo>
                  <a:lnTo>
                    <a:pt x="1359984" y="602144"/>
                  </a:lnTo>
                  <a:lnTo>
                    <a:pt x="1364400" y="609152"/>
                  </a:lnTo>
                  <a:lnTo>
                    <a:pt x="1365698" y="613293"/>
                  </a:lnTo>
                  <a:lnTo>
                    <a:pt x="1367793" y="616410"/>
                  </a:lnTo>
                  <a:lnTo>
                    <a:pt x="1371162" y="618505"/>
                  </a:lnTo>
                  <a:lnTo>
                    <a:pt x="1381542" y="631475"/>
                  </a:lnTo>
                  <a:lnTo>
                    <a:pt x="1384661" y="634592"/>
                  </a:lnTo>
                  <a:lnTo>
                    <a:pt x="1396886" y="651228"/>
                  </a:lnTo>
                  <a:lnTo>
                    <a:pt x="1398957" y="653298"/>
                  </a:lnTo>
                  <a:lnTo>
                    <a:pt x="1407016" y="662901"/>
                  </a:lnTo>
                  <a:lnTo>
                    <a:pt x="1414551" y="671206"/>
                  </a:lnTo>
                  <a:lnTo>
                    <a:pt x="1423908" y="680559"/>
                  </a:lnTo>
                  <a:lnTo>
                    <a:pt x="1435584" y="695374"/>
                  </a:lnTo>
                  <a:lnTo>
                    <a:pt x="1437405" y="699514"/>
                  </a:lnTo>
                  <a:lnTo>
                    <a:pt x="1436633" y="700562"/>
                  </a:lnTo>
                  <a:lnTo>
                    <a:pt x="1441048" y="706024"/>
                  </a:lnTo>
                  <a:lnTo>
                    <a:pt x="1446238" y="713282"/>
                  </a:lnTo>
                  <a:lnTo>
                    <a:pt x="1451428" y="719517"/>
                  </a:lnTo>
                  <a:lnTo>
                    <a:pt x="1454297" y="724455"/>
                  </a:lnTo>
                  <a:lnTo>
                    <a:pt x="1457142" y="726276"/>
                  </a:lnTo>
                  <a:lnTo>
                    <a:pt x="1457666" y="728097"/>
                  </a:lnTo>
                  <a:lnTo>
                    <a:pt x="1461832" y="734057"/>
                  </a:lnTo>
                  <a:lnTo>
                    <a:pt x="1464951" y="741066"/>
                  </a:lnTo>
                  <a:lnTo>
                    <a:pt x="1467796" y="746004"/>
                  </a:lnTo>
                  <a:lnTo>
                    <a:pt x="1468320" y="748598"/>
                  </a:lnTo>
                  <a:lnTo>
                    <a:pt x="1473260" y="756405"/>
                  </a:lnTo>
                  <a:lnTo>
                    <a:pt x="1476878" y="760021"/>
                  </a:lnTo>
                  <a:lnTo>
                    <a:pt x="1479497" y="764186"/>
                  </a:lnTo>
                  <a:lnTo>
                    <a:pt x="1482342" y="767304"/>
                  </a:lnTo>
                  <a:lnTo>
                    <a:pt x="1483640" y="771195"/>
                  </a:lnTo>
                  <a:lnTo>
                    <a:pt x="1485461" y="772242"/>
                  </a:lnTo>
                  <a:lnTo>
                    <a:pt x="1490127" y="779775"/>
                  </a:lnTo>
                  <a:lnTo>
                    <a:pt x="1495591" y="786259"/>
                  </a:lnTo>
                  <a:lnTo>
                    <a:pt x="1498960" y="791198"/>
                  </a:lnTo>
                  <a:lnTo>
                    <a:pt x="1505995" y="797956"/>
                  </a:lnTo>
                  <a:lnTo>
                    <a:pt x="1514304" y="808606"/>
                  </a:lnTo>
                  <a:lnTo>
                    <a:pt x="1520266" y="814817"/>
                  </a:lnTo>
                  <a:lnTo>
                    <a:pt x="1525208" y="821052"/>
                  </a:lnTo>
                  <a:lnTo>
                    <a:pt x="1528575" y="824444"/>
                  </a:lnTo>
                  <a:lnTo>
                    <a:pt x="1537931" y="835593"/>
                  </a:lnTo>
                  <a:lnTo>
                    <a:pt x="1540028" y="838461"/>
                  </a:lnTo>
                  <a:lnTo>
                    <a:pt x="1546514" y="846517"/>
                  </a:lnTo>
                  <a:lnTo>
                    <a:pt x="1555871" y="857167"/>
                  </a:lnTo>
                  <a:lnTo>
                    <a:pt x="1559763" y="862604"/>
                  </a:lnTo>
                  <a:lnTo>
                    <a:pt x="1565727" y="869113"/>
                  </a:lnTo>
                  <a:lnTo>
                    <a:pt x="1567548" y="871707"/>
                  </a:lnTo>
                  <a:lnTo>
                    <a:pt x="1571964" y="876371"/>
                  </a:lnTo>
                  <a:lnTo>
                    <a:pt x="1575083" y="880537"/>
                  </a:lnTo>
                  <a:lnTo>
                    <a:pt x="1577179" y="882607"/>
                  </a:lnTo>
                  <a:lnTo>
                    <a:pt x="1579250" y="886248"/>
                  </a:lnTo>
                  <a:lnTo>
                    <a:pt x="1580023" y="889091"/>
                  </a:lnTo>
                  <a:lnTo>
                    <a:pt x="1588856" y="898719"/>
                  </a:lnTo>
                  <a:lnTo>
                    <a:pt x="1588357" y="900016"/>
                  </a:lnTo>
                  <a:lnTo>
                    <a:pt x="1591201" y="903632"/>
                  </a:lnTo>
                  <a:lnTo>
                    <a:pt x="1591975" y="905727"/>
                  </a:lnTo>
                  <a:lnTo>
                    <a:pt x="1597189" y="910915"/>
                  </a:lnTo>
                  <a:lnTo>
                    <a:pt x="1596665" y="912212"/>
                  </a:lnTo>
                  <a:lnTo>
                    <a:pt x="1599011" y="913783"/>
                  </a:lnTo>
                  <a:lnTo>
                    <a:pt x="1600308" y="918198"/>
                  </a:lnTo>
                  <a:lnTo>
                    <a:pt x="1604200" y="923111"/>
                  </a:lnTo>
                  <a:lnTo>
                    <a:pt x="1606795" y="928049"/>
                  </a:lnTo>
                  <a:lnTo>
                    <a:pt x="1611985" y="934559"/>
                  </a:lnTo>
                  <a:lnTo>
                    <a:pt x="1617449" y="941817"/>
                  </a:lnTo>
                  <a:lnTo>
                    <a:pt x="1622913" y="947279"/>
                  </a:lnTo>
                  <a:lnTo>
                    <a:pt x="1624461" y="949349"/>
                  </a:lnTo>
                  <a:lnTo>
                    <a:pt x="1631222" y="960772"/>
                  </a:lnTo>
                  <a:lnTo>
                    <a:pt x="1634067" y="964663"/>
                  </a:lnTo>
                  <a:lnTo>
                    <a:pt x="1635638" y="968579"/>
                  </a:lnTo>
                  <a:lnTo>
                    <a:pt x="1639805" y="976884"/>
                  </a:lnTo>
                  <a:lnTo>
                    <a:pt x="1642126" y="980775"/>
                  </a:lnTo>
                  <a:lnTo>
                    <a:pt x="1644221" y="985189"/>
                  </a:lnTo>
                  <a:lnTo>
                    <a:pt x="1643697" y="986237"/>
                  </a:lnTo>
                  <a:lnTo>
                    <a:pt x="1647340" y="990651"/>
                  </a:lnTo>
                  <a:lnTo>
                    <a:pt x="1648638" y="995066"/>
                  </a:lnTo>
                  <a:lnTo>
                    <a:pt x="1653304" y="1005965"/>
                  </a:lnTo>
                  <a:lnTo>
                    <a:pt x="1652530" y="1007262"/>
                  </a:lnTo>
                  <a:lnTo>
                    <a:pt x="1654077" y="1009607"/>
                  </a:lnTo>
                  <a:lnTo>
                    <a:pt x="1657196" y="1012201"/>
                  </a:lnTo>
                  <a:lnTo>
                    <a:pt x="1658244" y="1019733"/>
                  </a:lnTo>
                  <a:lnTo>
                    <a:pt x="1659791" y="1022327"/>
                  </a:lnTo>
                  <a:lnTo>
                    <a:pt x="1661363" y="1028038"/>
                  </a:lnTo>
                  <a:lnTo>
                    <a:pt x="1662910" y="1040509"/>
                  </a:lnTo>
                  <a:lnTo>
                    <a:pt x="1665005" y="1045447"/>
                  </a:lnTo>
                  <a:lnTo>
                    <a:pt x="1666029" y="1052705"/>
                  </a:lnTo>
                  <a:lnTo>
                    <a:pt x="1667850" y="1055299"/>
                  </a:lnTo>
                  <a:lnTo>
                    <a:pt x="1667326" y="1058417"/>
                  </a:lnTo>
                  <a:lnTo>
                    <a:pt x="1669148" y="1063355"/>
                  </a:lnTo>
                  <a:lnTo>
                    <a:pt x="1673564" y="1071136"/>
                  </a:lnTo>
                  <a:lnTo>
                    <a:pt x="1675385" y="1075302"/>
                  </a:lnTo>
                  <a:lnTo>
                    <a:pt x="1675659" y="1079192"/>
                  </a:lnTo>
                  <a:lnTo>
                    <a:pt x="1681623" y="1091663"/>
                  </a:lnTo>
                  <a:lnTo>
                    <a:pt x="1681897" y="1093484"/>
                  </a:lnTo>
                  <a:lnTo>
                    <a:pt x="1688109" y="1112190"/>
                  </a:lnTo>
                  <a:lnTo>
                    <a:pt x="1688634" y="1117377"/>
                  </a:lnTo>
                  <a:lnTo>
                    <a:pt x="1690979" y="1122565"/>
                  </a:lnTo>
                  <a:lnTo>
                    <a:pt x="1691478" y="1125433"/>
                  </a:lnTo>
                  <a:lnTo>
                    <a:pt x="1694347" y="1134786"/>
                  </a:lnTo>
                  <a:lnTo>
                    <a:pt x="1696168" y="1143092"/>
                  </a:lnTo>
                  <a:lnTo>
                    <a:pt x="1696942" y="1145685"/>
                  </a:lnTo>
                  <a:lnTo>
                    <a:pt x="1697991" y="1161523"/>
                  </a:lnTo>
                  <a:lnTo>
                    <a:pt x="1698489" y="1164890"/>
                  </a:lnTo>
                  <a:lnTo>
                    <a:pt x="1697991" y="1169305"/>
                  </a:lnTo>
                  <a:lnTo>
                    <a:pt x="1696693" y="1174767"/>
                  </a:lnTo>
                  <a:lnTo>
                    <a:pt x="1695644" y="1181526"/>
                  </a:lnTo>
                  <a:lnTo>
                    <a:pt x="1694098" y="1186713"/>
                  </a:lnTo>
                  <a:lnTo>
                    <a:pt x="1688634" y="1197613"/>
                  </a:lnTo>
                  <a:lnTo>
                    <a:pt x="1683693" y="1203848"/>
                  </a:lnTo>
                  <a:lnTo>
                    <a:pt x="1681348" y="1205145"/>
                  </a:lnTo>
                  <a:lnTo>
                    <a:pt x="1678753" y="1209036"/>
                  </a:lnTo>
                  <a:lnTo>
                    <a:pt x="1663434" y="1227741"/>
                  </a:lnTo>
                  <a:lnTo>
                    <a:pt x="1653828" y="1239439"/>
                  </a:lnTo>
                  <a:lnTo>
                    <a:pt x="1648114" y="1244378"/>
                  </a:lnTo>
                  <a:lnTo>
                    <a:pt x="1644471" y="1248792"/>
                  </a:lnTo>
                  <a:lnTo>
                    <a:pt x="1632769" y="1262535"/>
                  </a:lnTo>
                  <a:lnTo>
                    <a:pt x="1629651" y="1266700"/>
                  </a:lnTo>
                  <a:lnTo>
                    <a:pt x="1621616" y="1279170"/>
                  </a:lnTo>
                  <a:lnTo>
                    <a:pt x="1619520" y="1281515"/>
                  </a:lnTo>
                  <a:lnTo>
                    <a:pt x="1613557" y="1279694"/>
                  </a:lnTo>
                  <a:lnTo>
                    <a:pt x="1611212" y="1277350"/>
                  </a:lnTo>
                  <a:lnTo>
                    <a:pt x="1609664" y="1272411"/>
                  </a:lnTo>
                  <a:lnTo>
                    <a:pt x="1610164" y="1266176"/>
                  </a:lnTo>
                  <a:lnTo>
                    <a:pt x="1614854" y="1257871"/>
                  </a:lnTo>
                  <a:lnTo>
                    <a:pt x="1622390" y="1249565"/>
                  </a:lnTo>
                  <a:lnTo>
                    <a:pt x="1624710" y="1245924"/>
                  </a:lnTo>
                  <a:lnTo>
                    <a:pt x="1627579" y="1239439"/>
                  </a:lnTo>
                  <a:lnTo>
                    <a:pt x="1629127" y="1238391"/>
                  </a:lnTo>
                  <a:lnTo>
                    <a:pt x="1628627" y="1236047"/>
                  </a:lnTo>
                  <a:lnTo>
                    <a:pt x="1630948" y="1233728"/>
                  </a:lnTo>
                  <a:lnTo>
                    <a:pt x="1630948" y="1228266"/>
                  </a:lnTo>
                  <a:lnTo>
                    <a:pt x="1634341" y="1224898"/>
                  </a:lnTo>
                  <a:lnTo>
                    <a:pt x="1637984" y="1215271"/>
                  </a:lnTo>
                  <a:lnTo>
                    <a:pt x="1637984" y="1211380"/>
                  </a:lnTo>
                  <a:lnTo>
                    <a:pt x="1636412" y="1205419"/>
                  </a:lnTo>
                  <a:lnTo>
                    <a:pt x="1634341" y="1201005"/>
                  </a:lnTo>
                  <a:lnTo>
                    <a:pt x="1629925" y="1193722"/>
                  </a:lnTo>
                  <a:lnTo>
                    <a:pt x="1625234" y="1192674"/>
                  </a:lnTo>
                  <a:lnTo>
                    <a:pt x="1620044" y="1185167"/>
                  </a:lnTo>
                  <a:lnTo>
                    <a:pt x="1617200" y="1183845"/>
                  </a:lnTo>
                  <a:lnTo>
                    <a:pt x="1613557" y="1179955"/>
                  </a:lnTo>
                  <a:lnTo>
                    <a:pt x="1611736" y="1180478"/>
                  </a:lnTo>
                  <a:lnTo>
                    <a:pt x="1611212" y="1194495"/>
                  </a:lnTo>
                  <a:lnTo>
                    <a:pt x="1609914" y="1195293"/>
                  </a:lnTo>
                  <a:lnTo>
                    <a:pt x="1607843" y="1192425"/>
                  </a:lnTo>
                  <a:lnTo>
                    <a:pt x="1607070" y="1189307"/>
                  </a:lnTo>
                  <a:lnTo>
                    <a:pt x="1607070" y="1186190"/>
                  </a:lnTo>
                  <a:lnTo>
                    <a:pt x="1605498" y="1186190"/>
                  </a:lnTo>
                  <a:lnTo>
                    <a:pt x="1604450" y="1192176"/>
                  </a:lnTo>
                  <a:lnTo>
                    <a:pt x="1603153" y="1193722"/>
                  </a:lnTo>
                  <a:lnTo>
                    <a:pt x="1599534" y="1195019"/>
                  </a:lnTo>
                  <a:lnTo>
                    <a:pt x="1597963" y="1190081"/>
                  </a:lnTo>
                  <a:lnTo>
                    <a:pt x="1597189" y="1182299"/>
                  </a:lnTo>
                  <a:lnTo>
                    <a:pt x="1596416" y="1176837"/>
                  </a:lnTo>
                  <a:lnTo>
                    <a:pt x="1594070" y="1172173"/>
                  </a:lnTo>
                  <a:lnTo>
                    <a:pt x="1593023" y="1171125"/>
                  </a:lnTo>
                  <a:lnTo>
                    <a:pt x="1588357" y="1171400"/>
                  </a:lnTo>
                  <a:lnTo>
                    <a:pt x="1590428" y="1180229"/>
                  </a:lnTo>
                  <a:lnTo>
                    <a:pt x="1593023" y="1184120"/>
                  </a:lnTo>
                  <a:lnTo>
                    <a:pt x="1592249" y="1187761"/>
                  </a:lnTo>
                  <a:lnTo>
                    <a:pt x="1589380" y="1192949"/>
                  </a:lnTo>
                  <a:lnTo>
                    <a:pt x="1586535" y="1196840"/>
                  </a:lnTo>
                  <a:lnTo>
                    <a:pt x="1583142" y="1197089"/>
                  </a:lnTo>
                  <a:lnTo>
                    <a:pt x="1580547" y="1193722"/>
                  </a:lnTo>
                  <a:lnTo>
                    <a:pt x="1572762" y="1179955"/>
                  </a:lnTo>
                  <a:lnTo>
                    <a:pt x="1569395" y="1175016"/>
                  </a:lnTo>
                  <a:lnTo>
                    <a:pt x="1566525" y="1171649"/>
                  </a:lnTo>
                  <a:lnTo>
                    <a:pt x="1562358" y="1168008"/>
                  </a:lnTo>
                  <a:lnTo>
                    <a:pt x="1557168" y="1160750"/>
                  </a:lnTo>
                  <a:lnTo>
                    <a:pt x="1554573" y="1160476"/>
                  </a:lnTo>
                  <a:lnTo>
                    <a:pt x="1551730" y="1158405"/>
                  </a:lnTo>
                  <a:lnTo>
                    <a:pt x="1548336" y="1156834"/>
                  </a:lnTo>
                  <a:lnTo>
                    <a:pt x="1544693" y="1156585"/>
                  </a:lnTo>
                  <a:lnTo>
                    <a:pt x="1542098" y="1158131"/>
                  </a:lnTo>
                  <a:lnTo>
                    <a:pt x="1538481" y="1156834"/>
                  </a:lnTo>
                  <a:lnTo>
                    <a:pt x="1537158" y="1157358"/>
                  </a:lnTo>
                  <a:lnTo>
                    <a:pt x="1536385" y="1152943"/>
                  </a:lnTo>
                  <a:lnTo>
                    <a:pt x="1538455" y="1150100"/>
                  </a:lnTo>
                  <a:lnTo>
                    <a:pt x="1538455" y="1145162"/>
                  </a:lnTo>
                  <a:lnTo>
                    <a:pt x="1540277" y="1140473"/>
                  </a:lnTo>
                  <a:lnTo>
                    <a:pt x="1540552" y="1137879"/>
                  </a:lnTo>
                  <a:lnTo>
                    <a:pt x="1534838" y="1140997"/>
                  </a:lnTo>
                  <a:lnTo>
                    <a:pt x="1532493" y="1144887"/>
                  </a:lnTo>
                  <a:lnTo>
                    <a:pt x="1531719" y="1152170"/>
                  </a:lnTo>
                  <a:lnTo>
                    <a:pt x="1527029" y="1145935"/>
                  </a:lnTo>
                  <a:lnTo>
                    <a:pt x="1521589" y="1143067"/>
                  </a:lnTo>
                  <a:lnTo>
                    <a:pt x="1513780" y="1141770"/>
                  </a:lnTo>
                  <a:lnTo>
                    <a:pt x="1512233" y="1138927"/>
                  </a:lnTo>
                  <a:lnTo>
                    <a:pt x="1508340" y="1138652"/>
                  </a:lnTo>
                  <a:lnTo>
                    <a:pt x="1502876" y="1137106"/>
                  </a:lnTo>
                  <a:lnTo>
                    <a:pt x="1495091" y="1135809"/>
                  </a:lnTo>
                  <a:lnTo>
                    <a:pt x="1493770" y="1134512"/>
                  </a:lnTo>
                  <a:lnTo>
                    <a:pt x="1491699" y="1135535"/>
                  </a:lnTo>
                  <a:lnTo>
                    <a:pt x="1484163" y="1131120"/>
                  </a:lnTo>
                  <a:lnTo>
                    <a:pt x="1481319" y="1132442"/>
                  </a:lnTo>
                  <a:lnTo>
                    <a:pt x="1477152" y="1131918"/>
                  </a:lnTo>
                  <a:lnTo>
                    <a:pt x="1469617" y="1128800"/>
                  </a:lnTo>
                  <a:lnTo>
                    <a:pt x="1461308" y="1124136"/>
                  </a:lnTo>
                  <a:lnTo>
                    <a:pt x="1460011" y="1120221"/>
                  </a:lnTo>
                  <a:lnTo>
                    <a:pt x="1460011" y="1116604"/>
                  </a:lnTo>
                  <a:lnTo>
                    <a:pt x="1458963" y="1116080"/>
                  </a:lnTo>
                  <a:lnTo>
                    <a:pt x="1456618" y="1118924"/>
                  </a:lnTo>
                  <a:lnTo>
                    <a:pt x="1452202" y="1115806"/>
                  </a:lnTo>
                  <a:lnTo>
                    <a:pt x="1447535" y="1114509"/>
                  </a:lnTo>
                  <a:lnTo>
                    <a:pt x="1442871" y="1111666"/>
                  </a:lnTo>
                  <a:lnTo>
                    <a:pt x="1434038" y="1108299"/>
                  </a:lnTo>
                  <a:lnTo>
                    <a:pt x="1428299" y="1105181"/>
                  </a:lnTo>
                  <a:lnTo>
                    <a:pt x="1426751" y="1103360"/>
                  </a:lnTo>
                  <a:lnTo>
                    <a:pt x="1419990" y="1102837"/>
                  </a:lnTo>
                  <a:lnTo>
                    <a:pt x="1412730" y="1099994"/>
                  </a:lnTo>
                  <a:lnTo>
                    <a:pt x="1405195" y="1095305"/>
                  </a:lnTo>
                  <a:lnTo>
                    <a:pt x="1402600" y="1092960"/>
                  </a:lnTo>
                  <a:lnTo>
                    <a:pt x="1400779" y="1093234"/>
                  </a:lnTo>
                  <a:lnTo>
                    <a:pt x="1392470" y="1090641"/>
                  </a:lnTo>
                  <a:lnTo>
                    <a:pt x="1382839" y="1088820"/>
                  </a:lnTo>
                  <a:lnTo>
                    <a:pt x="1374281" y="1088296"/>
                  </a:lnTo>
                  <a:lnTo>
                    <a:pt x="1370388" y="1087523"/>
                  </a:lnTo>
                  <a:lnTo>
                    <a:pt x="1355318" y="1087249"/>
                  </a:lnTo>
                  <a:lnTo>
                    <a:pt x="1346211" y="1086226"/>
                  </a:lnTo>
                  <a:lnTo>
                    <a:pt x="1338676" y="1086475"/>
                  </a:lnTo>
                  <a:lnTo>
                    <a:pt x="1327498" y="1085952"/>
                  </a:lnTo>
                  <a:lnTo>
                    <a:pt x="1308810" y="1085952"/>
                  </a:lnTo>
                  <a:lnTo>
                    <a:pt x="1301001" y="1086475"/>
                  </a:lnTo>
                  <a:lnTo>
                    <a:pt x="1296086" y="1086226"/>
                  </a:lnTo>
                  <a:lnTo>
                    <a:pt x="1292692" y="1084131"/>
                  </a:lnTo>
                  <a:lnTo>
                    <a:pt x="1289848" y="1083358"/>
                  </a:lnTo>
                  <a:lnTo>
                    <a:pt x="1280217" y="1083108"/>
                  </a:lnTo>
                  <a:lnTo>
                    <a:pt x="1270611" y="1084405"/>
                  </a:lnTo>
                  <a:lnTo>
                    <a:pt x="1265945" y="1084131"/>
                  </a:lnTo>
                  <a:lnTo>
                    <a:pt x="1252173" y="1084405"/>
                  </a:lnTo>
                  <a:lnTo>
                    <a:pt x="1248280" y="1083881"/>
                  </a:lnTo>
                  <a:lnTo>
                    <a:pt x="1235555" y="1081288"/>
                  </a:lnTo>
                  <a:lnTo>
                    <a:pt x="1228270" y="1080514"/>
                  </a:lnTo>
                  <a:lnTo>
                    <a:pt x="1213200" y="1079217"/>
                  </a:lnTo>
                  <a:lnTo>
                    <a:pt x="1207486" y="1079217"/>
                  </a:lnTo>
                  <a:lnTo>
                    <a:pt x="1199701" y="1082584"/>
                  </a:lnTo>
                  <a:lnTo>
                    <a:pt x="1189047" y="1082834"/>
                  </a:lnTo>
                  <a:lnTo>
                    <a:pt x="1184107" y="1082834"/>
                  </a:lnTo>
                  <a:lnTo>
                    <a:pt x="1178119" y="1081811"/>
                  </a:lnTo>
                  <a:lnTo>
                    <a:pt x="1171383" y="1081288"/>
                  </a:lnTo>
                  <a:lnTo>
                    <a:pt x="1164870" y="1079991"/>
                  </a:lnTo>
                  <a:lnTo>
                    <a:pt x="1157610" y="1077122"/>
                  </a:lnTo>
                  <a:lnTo>
                    <a:pt x="1152918" y="1076100"/>
                  </a:lnTo>
                  <a:lnTo>
                    <a:pt x="1146183" y="1075327"/>
                  </a:lnTo>
                  <a:lnTo>
                    <a:pt x="1140718" y="1072708"/>
                  </a:lnTo>
                  <a:lnTo>
                    <a:pt x="1141242" y="1071685"/>
                  </a:lnTo>
                  <a:lnTo>
                    <a:pt x="1150075" y="1074528"/>
                  </a:lnTo>
                  <a:lnTo>
                    <a:pt x="1152918" y="1073506"/>
                  </a:lnTo>
                  <a:lnTo>
                    <a:pt x="1154740" y="1070887"/>
                  </a:lnTo>
                  <a:lnTo>
                    <a:pt x="1153194" y="1066996"/>
                  </a:lnTo>
                  <a:lnTo>
                    <a:pt x="1150849" y="1064677"/>
                  </a:lnTo>
                  <a:lnTo>
                    <a:pt x="1138622" y="1055848"/>
                  </a:lnTo>
                  <a:lnTo>
                    <a:pt x="1126696" y="1043377"/>
                  </a:lnTo>
                  <a:lnTo>
                    <a:pt x="1124875" y="1042080"/>
                  </a:lnTo>
                  <a:lnTo>
                    <a:pt x="1117589" y="1035321"/>
                  </a:lnTo>
                  <a:lnTo>
                    <a:pt x="1112923" y="1031156"/>
                  </a:lnTo>
                  <a:lnTo>
                    <a:pt x="1112399" y="1031954"/>
                  </a:lnTo>
                  <a:lnTo>
                    <a:pt x="1116816" y="1035845"/>
                  </a:lnTo>
                  <a:lnTo>
                    <a:pt x="1127719" y="1047517"/>
                  </a:lnTo>
                  <a:lnTo>
                    <a:pt x="1131636" y="1052730"/>
                  </a:lnTo>
                  <a:lnTo>
                    <a:pt x="1136052" y="1055573"/>
                  </a:lnTo>
                  <a:lnTo>
                    <a:pt x="1138124" y="1058691"/>
                  </a:lnTo>
                  <a:lnTo>
                    <a:pt x="1140195" y="1060262"/>
                  </a:lnTo>
                  <a:lnTo>
                    <a:pt x="1144361" y="1061036"/>
                  </a:lnTo>
                  <a:lnTo>
                    <a:pt x="1145383" y="1062856"/>
                  </a:lnTo>
                  <a:lnTo>
                    <a:pt x="1142016" y="1065200"/>
                  </a:lnTo>
                  <a:lnTo>
                    <a:pt x="1138124" y="1070638"/>
                  </a:lnTo>
                  <a:lnTo>
                    <a:pt x="1135529" y="1070139"/>
                  </a:lnTo>
                  <a:lnTo>
                    <a:pt x="1125398" y="1066497"/>
                  </a:lnTo>
                  <a:lnTo>
                    <a:pt x="1120184" y="1063629"/>
                  </a:lnTo>
                  <a:lnTo>
                    <a:pt x="1109804" y="1056372"/>
                  </a:lnTo>
                  <a:lnTo>
                    <a:pt x="1101496" y="1049862"/>
                  </a:lnTo>
                  <a:lnTo>
                    <a:pt x="1092663" y="1041831"/>
                  </a:lnTo>
                  <a:lnTo>
                    <a:pt x="1087973" y="1037915"/>
                  </a:lnTo>
                  <a:lnTo>
                    <a:pt x="1080712" y="1030657"/>
                  </a:lnTo>
                  <a:lnTo>
                    <a:pt x="1073700" y="1024422"/>
                  </a:lnTo>
                  <a:lnTo>
                    <a:pt x="1064070" y="1014820"/>
                  </a:lnTo>
                  <a:lnTo>
                    <a:pt x="1059653" y="1010654"/>
                  </a:lnTo>
                  <a:lnTo>
                    <a:pt x="1058106" y="1007811"/>
                  </a:lnTo>
                  <a:lnTo>
                    <a:pt x="1052118" y="1002873"/>
                  </a:lnTo>
                  <a:lnTo>
                    <a:pt x="1050821" y="1000528"/>
                  </a:lnTo>
                  <a:lnTo>
                    <a:pt x="1046680" y="997411"/>
                  </a:lnTo>
                  <a:lnTo>
                    <a:pt x="1043286" y="993520"/>
                  </a:lnTo>
                  <a:lnTo>
                    <a:pt x="1035502" y="986761"/>
                  </a:lnTo>
                  <a:lnTo>
                    <a:pt x="1027967" y="979503"/>
                  </a:lnTo>
                  <a:lnTo>
                    <a:pt x="1022777" y="973517"/>
                  </a:lnTo>
                  <a:lnTo>
                    <a:pt x="1016264" y="966509"/>
                  </a:lnTo>
                  <a:lnTo>
                    <a:pt x="1011349" y="959226"/>
                  </a:lnTo>
                  <a:lnTo>
                    <a:pt x="1003540" y="950396"/>
                  </a:lnTo>
                  <a:lnTo>
                    <a:pt x="998600" y="942366"/>
                  </a:lnTo>
                  <a:lnTo>
                    <a:pt x="990291" y="935083"/>
                  </a:lnTo>
                  <a:lnTo>
                    <a:pt x="986648" y="929895"/>
                  </a:lnTo>
                  <a:lnTo>
                    <a:pt x="984328" y="927825"/>
                  </a:lnTo>
                  <a:lnTo>
                    <a:pt x="980161" y="923136"/>
                  </a:lnTo>
                  <a:lnTo>
                    <a:pt x="978340" y="920018"/>
                  </a:lnTo>
                  <a:lnTo>
                    <a:pt x="976792" y="919245"/>
                  </a:lnTo>
                  <a:lnTo>
                    <a:pt x="967686" y="910142"/>
                  </a:lnTo>
                  <a:lnTo>
                    <a:pt x="963269" y="906251"/>
                  </a:lnTo>
                  <a:lnTo>
                    <a:pt x="955734" y="898469"/>
                  </a:lnTo>
                  <a:lnTo>
                    <a:pt x="953139" y="894579"/>
                  </a:lnTo>
                  <a:lnTo>
                    <a:pt x="948473" y="890164"/>
                  </a:lnTo>
                  <a:lnTo>
                    <a:pt x="942236" y="883654"/>
                  </a:lnTo>
                  <a:lnTo>
                    <a:pt x="936522" y="879514"/>
                  </a:lnTo>
                  <a:lnTo>
                    <a:pt x="932631" y="875873"/>
                  </a:lnTo>
                  <a:lnTo>
                    <a:pt x="928463" y="869388"/>
                  </a:lnTo>
                  <a:lnTo>
                    <a:pt x="923523" y="864175"/>
                  </a:lnTo>
                  <a:lnTo>
                    <a:pt x="919106" y="857965"/>
                  </a:lnTo>
                  <a:lnTo>
                    <a:pt x="915988" y="850932"/>
                  </a:lnTo>
                  <a:lnTo>
                    <a:pt x="912620" y="847041"/>
                  </a:lnTo>
                  <a:lnTo>
                    <a:pt x="908453" y="840032"/>
                  </a:lnTo>
                  <a:lnTo>
                    <a:pt x="901716" y="825741"/>
                  </a:lnTo>
                  <a:lnTo>
                    <a:pt x="893383" y="813021"/>
                  </a:lnTo>
                  <a:lnTo>
                    <a:pt x="889765" y="804466"/>
                  </a:lnTo>
                  <a:lnTo>
                    <a:pt x="886646" y="795363"/>
                  </a:lnTo>
                  <a:lnTo>
                    <a:pt x="883253" y="787307"/>
                  </a:lnTo>
                  <a:lnTo>
                    <a:pt x="879360" y="780573"/>
                  </a:lnTo>
                  <a:lnTo>
                    <a:pt x="874695" y="772766"/>
                  </a:lnTo>
                  <a:lnTo>
                    <a:pt x="870528" y="766805"/>
                  </a:lnTo>
                  <a:lnTo>
                    <a:pt x="867160" y="762640"/>
                  </a:lnTo>
                  <a:lnTo>
                    <a:pt x="861945" y="758500"/>
                  </a:lnTo>
                  <a:lnTo>
                    <a:pt x="857279" y="751990"/>
                  </a:lnTo>
                  <a:lnTo>
                    <a:pt x="851316" y="746553"/>
                  </a:lnTo>
                  <a:lnTo>
                    <a:pt x="844804" y="732511"/>
                  </a:lnTo>
                  <a:lnTo>
                    <a:pt x="841959" y="729144"/>
                  </a:lnTo>
                  <a:lnTo>
                    <a:pt x="857279" y="711486"/>
                  </a:lnTo>
                  <a:lnTo>
                    <a:pt x="859624" y="707321"/>
                  </a:lnTo>
                  <a:lnTo>
                    <a:pt x="860123" y="703954"/>
                  </a:lnTo>
                  <a:lnTo>
                    <a:pt x="857528" y="701609"/>
                  </a:lnTo>
                  <a:lnTo>
                    <a:pt x="852863" y="700587"/>
                  </a:lnTo>
                  <a:lnTo>
                    <a:pt x="851565" y="699015"/>
                  </a:lnTo>
                  <a:lnTo>
                    <a:pt x="850767" y="694601"/>
                  </a:lnTo>
                  <a:lnTo>
                    <a:pt x="852089" y="689413"/>
                  </a:lnTo>
                  <a:lnTo>
                    <a:pt x="854410" y="687068"/>
                  </a:lnTo>
                  <a:lnTo>
                    <a:pt x="855707" y="682654"/>
                  </a:lnTo>
                  <a:lnTo>
                    <a:pt x="852588" y="677217"/>
                  </a:lnTo>
                  <a:lnTo>
                    <a:pt x="855208" y="673575"/>
                  </a:lnTo>
                  <a:lnTo>
                    <a:pt x="855707" y="671231"/>
                  </a:lnTo>
                  <a:lnTo>
                    <a:pt x="853637" y="667340"/>
                  </a:lnTo>
                  <a:lnTo>
                    <a:pt x="855183" y="664472"/>
                  </a:lnTo>
                  <a:lnTo>
                    <a:pt x="859599" y="661629"/>
                  </a:lnTo>
                  <a:lnTo>
                    <a:pt x="861172" y="654620"/>
                  </a:lnTo>
                  <a:lnTo>
                    <a:pt x="861945" y="649407"/>
                  </a:lnTo>
                  <a:lnTo>
                    <a:pt x="861945" y="646564"/>
                  </a:lnTo>
                  <a:lnTo>
                    <a:pt x="858302" y="645791"/>
                  </a:lnTo>
                  <a:lnTo>
                    <a:pt x="855982" y="643696"/>
                  </a:lnTo>
                  <a:lnTo>
                    <a:pt x="854684" y="640054"/>
                  </a:lnTo>
                  <a:lnTo>
                    <a:pt x="853637" y="632547"/>
                  </a:lnTo>
                  <a:lnTo>
                    <a:pt x="852064" y="631225"/>
                  </a:lnTo>
                  <a:lnTo>
                    <a:pt x="844030" y="631225"/>
                  </a:lnTo>
                  <a:lnTo>
                    <a:pt x="839864" y="627085"/>
                  </a:lnTo>
                  <a:lnTo>
                    <a:pt x="841435" y="625015"/>
                  </a:lnTo>
                  <a:lnTo>
                    <a:pt x="841435" y="622920"/>
                  </a:lnTo>
                  <a:lnTo>
                    <a:pt x="838317" y="621099"/>
                  </a:lnTo>
                  <a:lnTo>
                    <a:pt x="834400" y="617483"/>
                  </a:lnTo>
                  <a:lnTo>
                    <a:pt x="836221" y="614091"/>
                  </a:lnTo>
                  <a:lnTo>
                    <a:pt x="833900" y="610449"/>
                  </a:lnTo>
                  <a:lnTo>
                    <a:pt x="833102" y="607357"/>
                  </a:lnTo>
                  <a:lnTo>
                    <a:pt x="833626" y="604239"/>
                  </a:lnTo>
                  <a:lnTo>
                    <a:pt x="833626" y="594612"/>
                  </a:lnTo>
                  <a:lnTo>
                    <a:pt x="838292" y="594612"/>
                  </a:lnTo>
                  <a:lnTo>
                    <a:pt x="838042" y="586306"/>
                  </a:lnTo>
                  <a:lnTo>
                    <a:pt x="833102" y="585533"/>
                  </a:lnTo>
                  <a:lnTo>
                    <a:pt x="833376" y="581368"/>
                  </a:lnTo>
                  <a:lnTo>
                    <a:pt x="835697" y="580595"/>
                  </a:lnTo>
                  <a:lnTo>
                    <a:pt x="836495" y="575656"/>
                  </a:lnTo>
                  <a:lnTo>
                    <a:pt x="836745" y="562936"/>
                  </a:lnTo>
                  <a:lnTo>
                    <a:pt x="836994" y="560068"/>
                  </a:lnTo>
                  <a:lnTo>
                    <a:pt x="836994" y="554631"/>
                  </a:lnTo>
                  <a:lnTo>
                    <a:pt x="831555" y="555130"/>
                  </a:lnTo>
                  <a:lnTo>
                    <a:pt x="824794" y="555404"/>
                  </a:lnTo>
                  <a:lnTo>
                    <a:pt x="826091" y="553060"/>
                  </a:lnTo>
                  <a:lnTo>
                    <a:pt x="825317" y="547872"/>
                  </a:lnTo>
                  <a:lnTo>
                    <a:pt x="814663" y="549169"/>
                  </a:lnTo>
                  <a:lnTo>
                    <a:pt x="808950" y="551489"/>
                  </a:lnTo>
                  <a:lnTo>
                    <a:pt x="805033" y="546301"/>
                  </a:lnTo>
                  <a:lnTo>
                    <a:pt x="803236" y="542161"/>
                  </a:lnTo>
                  <a:lnTo>
                    <a:pt x="801664" y="543458"/>
                  </a:lnTo>
                  <a:lnTo>
                    <a:pt x="793879" y="550990"/>
                  </a:lnTo>
                  <a:lnTo>
                    <a:pt x="791010" y="548122"/>
                  </a:lnTo>
                  <a:lnTo>
                    <a:pt x="782452" y="553309"/>
                  </a:lnTo>
                  <a:lnTo>
                    <a:pt x="755680" y="522931"/>
                  </a:lnTo>
                  <a:lnTo>
                    <a:pt x="750216" y="517469"/>
                  </a:lnTo>
                  <a:lnTo>
                    <a:pt x="730755" y="500334"/>
                  </a:lnTo>
                  <a:lnTo>
                    <a:pt x="727112" y="495920"/>
                  </a:lnTo>
                  <a:lnTo>
                    <a:pt x="714886" y="473074"/>
                  </a:lnTo>
                  <a:lnTo>
                    <a:pt x="700340" y="444516"/>
                  </a:lnTo>
                  <a:lnTo>
                    <a:pt x="687091" y="447883"/>
                  </a:lnTo>
                  <a:lnTo>
                    <a:pt x="681652" y="449180"/>
                  </a:lnTo>
                  <a:lnTo>
                    <a:pt x="668902" y="451001"/>
                  </a:lnTo>
                  <a:lnTo>
                    <a:pt x="663188" y="452048"/>
                  </a:lnTo>
                  <a:lnTo>
                    <a:pt x="653333" y="455141"/>
                  </a:lnTo>
                  <a:lnTo>
                    <a:pt x="653333" y="453844"/>
                  </a:lnTo>
                  <a:lnTo>
                    <a:pt x="644500" y="454892"/>
                  </a:lnTo>
                  <a:lnTo>
                    <a:pt x="637739" y="455415"/>
                  </a:lnTo>
                  <a:lnTo>
                    <a:pt x="638512" y="458533"/>
                  </a:lnTo>
                  <a:lnTo>
                    <a:pt x="632025" y="459306"/>
                  </a:lnTo>
                  <a:lnTo>
                    <a:pt x="632549" y="461651"/>
                  </a:lnTo>
                  <a:lnTo>
                    <a:pt x="621621" y="463197"/>
                  </a:lnTo>
                  <a:lnTo>
                    <a:pt x="619550" y="468385"/>
                  </a:lnTo>
                  <a:lnTo>
                    <a:pt x="617728" y="471004"/>
                  </a:lnTo>
                  <a:lnTo>
                    <a:pt x="613836" y="474371"/>
                  </a:lnTo>
                  <a:lnTo>
                    <a:pt x="606052" y="475418"/>
                  </a:lnTo>
                  <a:lnTo>
                    <a:pt x="603956" y="476441"/>
                  </a:lnTo>
                  <a:lnTo>
                    <a:pt x="599040" y="480856"/>
                  </a:lnTo>
                  <a:lnTo>
                    <a:pt x="595922" y="479559"/>
                  </a:lnTo>
                  <a:lnTo>
                    <a:pt x="588112" y="462673"/>
                  </a:lnTo>
                  <a:lnTo>
                    <a:pt x="577458" y="467362"/>
                  </a:lnTo>
                  <a:lnTo>
                    <a:pt x="579030" y="472026"/>
                  </a:lnTo>
                  <a:lnTo>
                    <a:pt x="574090" y="474121"/>
                  </a:lnTo>
                  <a:lnTo>
                    <a:pt x="575387" y="479559"/>
                  </a:lnTo>
                  <a:lnTo>
                    <a:pt x="563960" y="479833"/>
                  </a:lnTo>
                  <a:lnTo>
                    <a:pt x="565781" y="487340"/>
                  </a:lnTo>
                  <a:lnTo>
                    <a:pt x="565007" y="487864"/>
                  </a:lnTo>
                  <a:lnTo>
                    <a:pt x="555127" y="489161"/>
                  </a:lnTo>
                  <a:lnTo>
                    <a:pt x="551235" y="488911"/>
                  </a:lnTo>
                  <a:lnTo>
                    <a:pt x="547592" y="485794"/>
                  </a:lnTo>
                  <a:lnTo>
                    <a:pt x="541878" y="485794"/>
                  </a:lnTo>
                  <a:lnTo>
                    <a:pt x="532522" y="482950"/>
                  </a:lnTo>
                  <a:lnTo>
                    <a:pt x="529653" y="482950"/>
                  </a:lnTo>
                  <a:lnTo>
                    <a:pt x="529129" y="481130"/>
                  </a:lnTo>
                  <a:lnTo>
                    <a:pt x="521619" y="480856"/>
                  </a:lnTo>
                  <a:lnTo>
                    <a:pt x="516928" y="479833"/>
                  </a:lnTo>
                  <a:lnTo>
                    <a:pt x="509393" y="477239"/>
                  </a:lnTo>
                  <a:lnTo>
                    <a:pt x="503155" y="477738"/>
                  </a:lnTo>
                  <a:lnTo>
                    <a:pt x="497965" y="477239"/>
                  </a:lnTo>
                  <a:lnTo>
                    <a:pt x="493549" y="478785"/>
                  </a:lnTo>
                  <a:lnTo>
                    <a:pt x="489657" y="477239"/>
                  </a:lnTo>
                  <a:lnTo>
                    <a:pt x="483419" y="479035"/>
                  </a:lnTo>
                  <a:lnTo>
                    <a:pt x="475884" y="480082"/>
                  </a:lnTo>
                  <a:lnTo>
                    <a:pt x="474836" y="482950"/>
                  </a:lnTo>
                  <a:lnTo>
                    <a:pt x="470944" y="485270"/>
                  </a:lnTo>
                  <a:lnTo>
                    <a:pt x="469122" y="484247"/>
                  </a:lnTo>
                  <a:lnTo>
                    <a:pt x="465754" y="476965"/>
                  </a:lnTo>
                  <a:lnTo>
                    <a:pt x="466004" y="474371"/>
                  </a:lnTo>
                  <a:lnTo>
                    <a:pt x="464981" y="467886"/>
                  </a:lnTo>
                  <a:lnTo>
                    <a:pt x="467576" y="465292"/>
                  </a:lnTo>
                  <a:lnTo>
                    <a:pt x="466777" y="460603"/>
                  </a:lnTo>
                  <a:lnTo>
                    <a:pt x="465480" y="456463"/>
                  </a:lnTo>
                  <a:lnTo>
                    <a:pt x="462636" y="452048"/>
                  </a:lnTo>
                  <a:lnTo>
                    <a:pt x="463135" y="448931"/>
                  </a:lnTo>
                  <a:lnTo>
                    <a:pt x="457945" y="448133"/>
                  </a:lnTo>
                  <a:lnTo>
                    <a:pt x="452755" y="448407"/>
                  </a:lnTo>
                  <a:lnTo>
                    <a:pt x="447291" y="445289"/>
                  </a:lnTo>
                  <a:lnTo>
                    <a:pt x="450409" y="440601"/>
                  </a:lnTo>
                  <a:lnTo>
                    <a:pt x="450684" y="438281"/>
                  </a:lnTo>
                  <a:lnTo>
                    <a:pt x="452231" y="435937"/>
                  </a:lnTo>
                  <a:lnTo>
                    <a:pt x="455350" y="433866"/>
                  </a:lnTo>
                  <a:lnTo>
                    <a:pt x="454052" y="429177"/>
                  </a:lnTo>
                  <a:lnTo>
                    <a:pt x="455873" y="426060"/>
                  </a:lnTo>
                  <a:lnTo>
                    <a:pt x="450933" y="425287"/>
                  </a:lnTo>
                  <a:lnTo>
                    <a:pt x="448338" y="424513"/>
                  </a:lnTo>
                  <a:lnTo>
                    <a:pt x="430923" y="425287"/>
                  </a:lnTo>
                  <a:lnTo>
                    <a:pt x="428852" y="423466"/>
                  </a:lnTo>
                  <a:lnTo>
                    <a:pt x="427555" y="424513"/>
                  </a:lnTo>
                  <a:lnTo>
                    <a:pt x="427804" y="427631"/>
                  </a:lnTo>
                  <a:lnTo>
                    <a:pt x="424685" y="429951"/>
                  </a:lnTo>
                  <a:lnTo>
                    <a:pt x="418448" y="433592"/>
                  </a:lnTo>
                  <a:lnTo>
                    <a:pt x="412210" y="436186"/>
                  </a:lnTo>
                  <a:lnTo>
                    <a:pt x="410912" y="434640"/>
                  </a:lnTo>
                  <a:lnTo>
                    <a:pt x="402878" y="435413"/>
                  </a:lnTo>
                  <a:lnTo>
                    <a:pt x="393772" y="437233"/>
                  </a:lnTo>
                  <a:lnTo>
                    <a:pt x="390403" y="436460"/>
                  </a:lnTo>
                  <a:lnTo>
                    <a:pt x="382095" y="439578"/>
                  </a:lnTo>
                  <a:lnTo>
                    <a:pt x="379749" y="442945"/>
                  </a:lnTo>
                  <a:lnTo>
                    <a:pt x="376381" y="442695"/>
                  </a:lnTo>
                  <a:lnTo>
                    <a:pt x="374809" y="446062"/>
                  </a:lnTo>
                  <a:lnTo>
                    <a:pt x="374285" y="449180"/>
                  </a:lnTo>
                  <a:lnTo>
                    <a:pt x="367798" y="450228"/>
                  </a:lnTo>
                  <a:lnTo>
                    <a:pt x="363382" y="453844"/>
                  </a:lnTo>
                  <a:lnTo>
                    <a:pt x="364430" y="456712"/>
                  </a:lnTo>
                  <a:lnTo>
                    <a:pt x="361311" y="458533"/>
                  </a:lnTo>
                  <a:lnTo>
                    <a:pt x="356371" y="459830"/>
                  </a:lnTo>
                  <a:lnTo>
                    <a:pt x="344943" y="464494"/>
                  </a:lnTo>
                  <a:lnTo>
                    <a:pt x="338182" y="465542"/>
                  </a:lnTo>
                  <a:lnTo>
                    <a:pt x="331694" y="467612"/>
                  </a:lnTo>
                  <a:lnTo>
                    <a:pt x="322089" y="471503"/>
                  </a:lnTo>
                  <a:lnTo>
                    <a:pt x="315851" y="472301"/>
                  </a:lnTo>
                  <a:lnTo>
                    <a:pt x="307268" y="472301"/>
                  </a:lnTo>
                  <a:lnTo>
                    <a:pt x="299982" y="474121"/>
                  </a:lnTo>
                  <a:lnTo>
                    <a:pt x="293495" y="477239"/>
                  </a:lnTo>
                  <a:lnTo>
                    <a:pt x="284139" y="487864"/>
                  </a:lnTo>
                  <a:lnTo>
                    <a:pt x="280521" y="489959"/>
                  </a:lnTo>
                  <a:lnTo>
                    <a:pt x="276604" y="490732"/>
                  </a:lnTo>
                  <a:lnTo>
                    <a:pt x="271414" y="489186"/>
                  </a:lnTo>
                  <a:lnTo>
                    <a:pt x="268295" y="485020"/>
                  </a:lnTo>
                  <a:lnTo>
                    <a:pt x="264153" y="482676"/>
                  </a:lnTo>
                  <a:lnTo>
                    <a:pt x="260760" y="483200"/>
                  </a:lnTo>
                  <a:lnTo>
                    <a:pt x="256094" y="486317"/>
                  </a:lnTo>
                  <a:lnTo>
                    <a:pt x="250630" y="491505"/>
                  </a:lnTo>
                  <a:lnTo>
                    <a:pt x="245440" y="495396"/>
                  </a:lnTo>
                  <a:lnTo>
                    <a:pt x="240749" y="497990"/>
                  </a:lnTo>
                  <a:lnTo>
                    <a:pt x="235310" y="499561"/>
                  </a:lnTo>
                  <a:lnTo>
                    <a:pt x="234786" y="493326"/>
                  </a:lnTo>
                  <a:lnTo>
                    <a:pt x="232965" y="489435"/>
                  </a:lnTo>
                  <a:lnTo>
                    <a:pt x="232715" y="476965"/>
                  </a:lnTo>
                  <a:lnTo>
                    <a:pt x="229846" y="471777"/>
                  </a:lnTo>
                  <a:lnTo>
                    <a:pt x="213753" y="449704"/>
                  </a:lnTo>
                  <a:lnTo>
                    <a:pt x="206218" y="452023"/>
                  </a:lnTo>
                  <a:lnTo>
                    <a:pt x="200504" y="454642"/>
                  </a:lnTo>
                  <a:lnTo>
                    <a:pt x="198408" y="458009"/>
                  </a:lnTo>
                  <a:lnTo>
                    <a:pt x="191397" y="463721"/>
                  </a:lnTo>
                  <a:lnTo>
                    <a:pt x="184386" y="467088"/>
                  </a:lnTo>
                  <a:lnTo>
                    <a:pt x="178423" y="472301"/>
                  </a:lnTo>
                  <a:lnTo>
                    <a:pt x="171137" y="475917"/>
                  </a:lnTo>
                  <a:lnTo>
                    <a:pt x="168293" y="477738"/>
                  </a:lnTo>
                  <a:lnTo>
                    <a:pt x="162555" y="483723"/>
                  </a:lnTo>
                  <a:lnTo>
                    <a:pt x="155294" y="487091"/>
                  </a:lnTo>
                  <a:lnTo>
                    <a:pt x="144390" y="493326"/>
                  </a:lnTo>
                  <a:lnTo>
                    <a:pt x="136855" y="496444"/>
                  </a:lnTo>
                  <a:lnTo>
                    <a:pt x="132938" y="496967"/>
                  </a:lnTo>
                  <a:lnTo>
                    <a:pt x="129569" y="498763"/>
                  </a:lnTo>
                  <a:lnTo>
                    <a:pt x="114250" y="501631"/>
                  </a:lnTo>
                  <a:lnTo>
                    <a:pt x="109559" y="502155"/>
                  </a:lnTo>
                  <a:lnTo>
                    <a:pt x="104644" y="503976"/>
                  </a:lnTo>
                  <a:lnTo>
                    <a:pt x="91395" y="506295"/>
                  </a:lnTo>
                  <a:lnTo>
                    <a:pt x="83336" y="508116"/>
                  </a:lnTo>
                  <a:lnTo>
                    <a:pt x="82288" y="508116"/>
                  </a:lnTo>
                  <a:lnTo>
                    <a:pt x="72682" y="509937"/>
                  </a:lnTo>
                  <a:lnTo>
                    <a:pt x="71884" y="508390"/>
                  </a:lnTo>
                  <a:lnTo>
                    <a:pt x="66694" y="509687"/>
                  </a:lnTo>
                  <a:lnTo>
                    <a:pt x="63051" y="503452"/>
                  </a:lnTo>
                  <a:lnTo>
                    <a:pt x="60207" y="496942"/>
                  </a:lnTo>
                  <a:lnTo>
                    <a:pt x="57612" y="498763"/>
                  </a:lnTo>
                  <a:lnTo>
                    <a:pt x="51624" y="500060"/>
                  </a:lnTo>
                  <a:lnTo>
                    <a:pt x="51898" y="495645"/>
                  </a:lnTo>
                  <a:lnTo>
                    <a:pt x="48256" y="494872"/>
                  </a:lnTo>
                  <a:lnTo>
                    <a:pt x="41244" y="494623"/>
                  </a:lnTo>
                  <a:lnTo>
                    <a:pt x="41244" y="496693"/>
                  </a:lnTo>
                  <a:lnTo>
                    <a:pt x="36828" y="497990"/>
                  </a:lnTo>
                  <a:lnTo>
                    <a:pt x="36304" y="496169"/>
                  </a:lnTo>
                  <a:lnTo>
                    <a:pt x="36304" y="488911"/>
                  </a:lnTo>
                  <a:lnTo>
                    <a:pt x="36554" y="486567"/>
                  </a:lnTo>
                  <a:lnTo>
                    <a:pt x="43066" y="484222"/>
                  </a:lnTo>
                  <a:lnTo>
                    <a:pt x="42542" y="481629"/>
                  </a:lnTo>
                  <a:lnTo>
                    <a:pt x="48530" y="476441"/>
                  </a:lnTo>
                  <a:lnTo>
                    <a:pt x="46185" y="472550"/>
                  </a:lnTo>
                  <a:lnTo>
                    <a:pt x="42292" y="474346"/>
                  </a:lnTo>
                  <a:lnTo>
                    <a:pt x="40471" y="474346"/>
                  </a:lnTo>
                  <a:lnTo>
                    <a:pt x="40197" y="466564"/>
                  </a:lnTo>
                  <a:lnTo>
                    <a:pt x="36304" y="465791"/>
                  </a:lnTo>
                  <a:lnTo>
                    <a:pt x="22806" y="461102"/>
                  </a:lnTo>
                  <a:lnTo>
                    <a:pt x="14747" y="457486"/>
                  </a:lnTo>
                  <a:lnTo>
                    <a:pt x="-1097" y="450976"/>
                  </a:lnTo>
                  <a:lnTo>
                    <a:pt x="-1621" y="449429"/>
                  </a:lnTo>
                  <a:lnTo>
                    <a:pt x="-2119" y="441374"/>
                  </a:lnTo>
                  <a:lnTo>
                    <a:pt x="974" y="438780"/>
                  </a:lnTo>
                  <a:lnTo>
                    <a:pt x="5665" y="432021"/>
                  </a:lnTo>
                  <a:lnTo>
                    <a:pt x="7212" y="424763"/>
                  </a:lnTo>
                  <a:lnTo>
                    <a:pt x="10081" y="419550"/>
                  </a:lnTo>
                  <a:lnTo>
                    <a:pt x="14497" y="416183"/>
                  </a:lnTo>
                  <a:lnTo>
                    <a:pt x="15545" y="412292"/>
                  </a:lnTo>
                  <a:lnTo>
                    <a:pt x="14248" y="403713"/>
                  </a:lnTo>
                  <a:lnTo>
                    <a:pt x="14747" y="400869"/>
                  </a:lnTo>
                  <a:lnTo>
                    <a:pt x="19936" y="399049"/>
                  </a:lnTo>
                  <a:lnTo>
                    <a:pt x="24353" y="394883"/>
                  </a:lnTo>
                  <a:lnTo>
                    <a:pt x="24627" y="389696"/>
                  </a:lnTo>
                  <a:lnTo>
                    <a:pt x="21234" y="383710"/>
                  </a:lnTo>
                  <a:lnTo>
                    <a:pt x="17616" y="381640"/>
                  </a:lnTo>
                  <a:lnTo>
                    <a:pt x="17342" y="379295"/>
                  </a:lnTo>
                  <a:lnTo>
                    <a:pt x="25151" y="379819"/>
                  </a:lnTo>
                  <a:lnTo>
                    <a:pt x="29044" y="380592"/>
                  </a:lnTo>
                  <a:lnTo>
                    <a:pt x="38400" y="379295"/>
                  </a:lnTo>
                  <a:lnTo>
                    <a:pt x="46708" y="377225"/>
                  </a:lnTo>
                  <a:lnTo>
                    <a:pt x="52422" y="376452"/>
                  </a:lnTo>
                  <a:lnTo>
                    <a:pt x="62303" y="373584"/>
                  </a:lnTo>
                  <a:lnTo>
                    <a:pt x="68790" y="370216"/>
                  </a:lnTo>
                  <a:lnTo>
                    <a:pt x="75801" y="367623"/>
                  </a:lnTo>
                  <a:lnTo>
                    <a:pt x="84384" y="365278"/>
                  </a:lnTo>
                  <a:lnTo>
                    <a:pt x="91645" y="365528"/>
                  </a:lnTo>
                  <a:lnTo>
                    <a:pt x="95287" y="366326"/>
                  </a:lnTo>
                  <a:lnTo>
                    <a:pt x="97882" y="364755"/>
                  </a:lnTo>
                  <a:lnTo>
                    <a:pt x="103871" y="359567"/>
                  </a:lnTo>
                  <a:lnTo>
                    <a:pt x="108811" y="353855"/>
                  </a:lnTo>
                  <a:lnTo>
                    <a:pt x="109834" y="354628"/>
                  </a:lnTo>
                  <a:lnTo>
                    <a:pt x="115024" y="351785"/>
                  </a:lnTo>
                  <a:lnTo>
                    <a:pt x="122060" y="348668"/>
                  </a:lnTo>
                  <a:lnTo>
                    <a:pt x="129594" y="344253"/>
                  </a:lnTo>
                  <a:lnTo>
                    <a:pt x="133736" y="342956"/>
                  </a:lnTo>
                  <a:lnTo>
                    <a:pt x="142319" y="340861"/>
                  </a:lnTo>
                  <a:lnTo>
                    <a:pt x="147260" y="335947"/>
                  </a:lnTo>
                  <a:lnTo>
                    <a:pt x="151152" y="332555"/>
                  </a:lnTo>
                  <a:lnTo>
                    <a:pt x="157889" y="327892"/>
                  </a:lnTo>
                  <a:lnTo>
                    <a:pt x="152699" y="324001"/>
                  </a:lnTo>
                  <a:lnTo>
                    <a:pt x="149580" y="319586"/>
                  </a:lnTo>
                  <a:lnTo>
                    <a:pt x="146461" y="311780"/>
                  </a:lnTo>
                  <a:lnTo>
                    <a:pt x="143867" y="299833"/>
                  </a:lnTo>
                  <a:lnTo>
                    <a:pt x="143367" y="299060"/>
                  </a:lnTo>
                  <a:lnTo>
                    <a:pt x="144141" y="296715"/>
                  </a:lnTo>
                  <a:lnTo>
                    <a:pt x="141546" y="289707"/>
                  </a:lnTo>
                  <a:lnTo>
                    <a:pt x="140498" y="285542"/>
                  </a:lnTo>
                  <a:lnTo>
                    <a:pt x="139450" y="283995"/>
                  </a:lnTo>
                  <a:lnTo>
                    <a:pt x="138427" y="279581"/>
                  </a:lnTo>
                  <a:lnTo>
                    <a:pt x="134784" y="269978"/>
                  </a:lnTo>
                  <a:lnTo>
                    <a:pt x="130368" y="259578"/>
                  </a:lnTo>
                  <a:lnTo>
                    <a:pt x="129320" y="255163"/>
                  </a:lnTo>
                  <a:lnTo>
                    <a:pt x="128297" y="246609"/>
                  </a:lnTo>
                  <a:lnTo>
                    <a:pt x="125179" y="234662"/>
                  </a:lnTo>
                  <a:lnTo>
                    <a:pt x="123083" y="226082"/>
                  </a:lnTo>
                  <a:lnTo>
                    <a:pt x="120238" y="221418"/>
                  </a:lnTo>
                  <a:lnTo>
                    <a:pt x="116595" y="219323"/>
                  </a:lnTo>
                  <a:lnTo>
                    <a:pt x="115822" y="215432"/>
                  </a:lnTo>
                  <a:lnTo>
                    <a:pt x="117369" y="211292"/>
                  </a:lnTo>
                  <a:lnTo>
                    <a:pt x="109335" y="197524"/>
                  </a:lnTo>
                  <a:lnTo>
                    <a:pt x="108811" y="194931"/>
                  </a:lnTo>
                  <a:lnTo>
                    <a:pt x="109335" y="188695"/>
                  </a:lnTo>
                  <a:lnTo>
                    <a:pt x="107513" y="185054"/>
                  </a:lnTo>
                  <a:lnTo>
                    <a:pt x="103596" y="180365"/>
                  </a:lnTo>
                  <a:lnTo>
                    <a:pt x="101001" y="175177"/>
                  </a:lnTo>
                  <a:lnTo>
                    <a:pt x="95812" y="166348"/>
                  </a:lnTo>
                  <a:lnTo>
                    <a:pt x="92967" y="160886"/>
                  </a:lnTo>
                  <a:lnTo>
                    <a:pt x="94514" y="160387"/>
                  </a:lnTo>
                  <a:lnTo>
                    <a:pt x="92693" y="147916"/>
                  </a:lnTo>
                  <a:lnTo>
                    <a:pt x="91645" y="149213"/>
                  </a:lnTo>
                  <a:lnTo>
                    <a:pt x="67243" y="129211"/>
                  </a:lnTo>
                  <a:lnTo>
                    <a:pt x="66445" y="130782"/>
                  </a:lnTo>
                  <a:lnTo>
                    <a:pt x="62826" y="133625"/>
                  </a:lnTo>
                  <a:lnTo>
                    <a:pt x="51649" y="126891"/>
                  </a:lnTo>
                  <a:lnTo>
                    <a:pt x="46708" y="124547"/>
                  </a:lnTo>
                  <a:lnTo>
                    <a:pt x="42542" y="121953"/>
                  </a:lnTo>
                  <a:lnTo>
                    <a:pt x="33709" y="114421"/>
                  </a:lnTo>
                  <a:lnTo>
                    <a:pt x="30092" y="110255"/>
                  </a:lnTo>
                  <a:lnTo>
                    <a:pt x="26973" y="105591"/>
                  </a:lnTo>
                  <a:lnTo>
                    <a:pt x="21758" y="105068"/>
                  </a:lnTo>
                  <a:lnTo>
                    <a:pt x="18140" y="101177"/>
                  </a:lnTo>
                  <a:lnTo>
                    <a:pt x="14248" y="96513"/>
                  </a:lnTo>
                  <a:lnTo>
                    <a:pt x="9831" y="88706"/>
                  </a:lnTo>
                  <a:lnTo>
                    <a:pt x="7486" y="83768"/>
                  </a:lnTo>
                  <a:lnTo>
                    <a:pt x="6438" y="76236"/>
                  </a:lnTo>
                  <a:lnTo>
                    <a:pt x="5141" y="71821"/>
                  </a:lnTo>
                  <a:lnTo>
                    <a:pt x="16044" y="64813"/>
                  </a:lnTo>
                  <a:lnTo>
                    <a:pt x="22556" y="62493"/>
                  </a:lnTo>
                  <a:lnTo>
                    <a:pt x="29044" y="60672"/>
                  </a:lnTo>
                  <a:lnTo>
                    <a:pt x="35281" y="58079"/>
                  </a:lnTo>
                  <a:lnTo>
                    <a:pt x="41768" y="52617"/>
                  </a:lnTo>
                  <a:lnTo>
                    <a:pt x="38400" y="44311"/>
                  </a:lnTo>
                  <a:lnTo>
                    <a:pt x="37103" y="39622"/>
                  </a:lnTo>
                  <a:lnTo>
                    <a:pt x="34508" y="26653"/>
                  </a:lnTo>
                  <a:lnTo>
                    <a:pt x="45935" y="21714"/>
                  </a:lnTo>
                  <a:lnTo>
                    <a:pt x="46708" y="23785"/>
                  </a:lnTo>
                  <a:lnTo>
                    <a:pt x="57362" y="19644"/>
                  </a:lnTo>
                  <a:lnTo>
                    <a:pt x="65421" y="18073"/>
                  </a:lnTo>
                  <a:lnTo>
                    <a:pt x="68540" y="18597"/>
                  </a:lnTo>
                  <a:lnTo>
                    <a:pt x="75302" y="19121"/>
                  </a:lnTo>
                  <a:lnTo>
                    <a:pt x="81016" y="18846"/>
                  </a:lnTo>
                  <a:lnTo>
                    <a:pt x="90871" y="18073"/>
                  </a:lnTo>
                  <a:lnTo>
                    <a:pt x="104918" y="14706"/>
                  </a:lnTo>
                  <a:lnTo>
                    <a:pt x="110881" y="12362"/>
                  </a:lnTo>
                  <a:lnTo>
                    <a:pt x="118416" y="10541"/>
                  </a:lnTo>
                  <a:lnTo>
                    <a:pt x="124130" y="9768"/>
                  </a:lnTo>
                  <a:lnTo>
                    <a:pt x="132963" y="6376"/>
                  </a:lnTo>
                  <a:lnTo>
                    <a:pt x="140248" y="5079"/>
                  </a:lnTo>
                  <a:lnTo>
                    <a:pt x="152973" y="5353"/>
                  </a:lnTo>
                  <a:lnTo>
                    <a:pt x="160758" y="5852"/>
                  </a:lnTo>
                  <a:lnTo>
                    <a:pt x="168044" y="5079"/>
                  </a:lnTo>
                  <a:lnTo>
                    <a:pt x="175828" y="3533"/>
                  </a:lnTo>
                  <a:lnTo>
                    <a:pt x="180244" y="3258"/>
                  </a:lnTo>
                  <a:lnTo>
                    <a:pt x="180519" y="4555"/>
                  </a:lnTo>
                  <a:lnTo>
                    <a:pt x="188827" y="4306"/>
                  </a:lnTo>
                  <a:lnTo>
                    <a:pt x="189327" y="5328"/>
                  </a:lnTo>
                  <a:lnTo>
                    <a:pt x="195065" y="4031"/>
                  </a:lnTo>
                  <a:lnTo>
                    <a:pt x="195564" y="7149"/>
                  </a:lnTo>
                  <a:lnTo>
                    <a:pt x="204671" y="6126"/>
                  </a:lnTo>
                  <a:lnTo>
                    <a:pt x="205694" y="8197"/>
                  </a:lnTo>
                  <a:lnTo>
                    <a:pt x="217121" y="5852"/>
                  </a:lnTo>
                  <a:lnTo>
                    <a:pt x="227002" y="1961"/>
                  </a:lnTo>
                  <a:lnTo>
                    <a:pt x="243369" y="-383"/>
                  </a:lnTo>
                  <a:lnTo>
                    <a:pt x="249857" y="-383"/>
                  </a:lnTo>
                  <a:lnTo>
                    <a:pt x="252726" y="8446"/>
                  </a:lnTo>
                  <a:lnTo>
                    <a:pt x="258963" y="6900"/>
                  </a:lnTo>
                  <a:lnTo>
                    <a:pt x="264403" y="6126"/>
                  </a:lnTo>
                  <a:lnTo>
                    <a:pt x="265201" y="8446"/>
                  </a:lnTo>
                  <a:lnTo>
                    <a:pt x="269343" y="7673"/>
                  </a:lnTo>
                  <a:lnTo>
                    <a:pt x="278175" y="4829"/>
                  </a:lnTo>
                  <a:lnTo>
                    <a:pt x="283390" y="5079"/>
                  </a:lnTo>
                  <a:lnTo>
                    <a:pt x="292722" y="8446"/>
                  </a:lnTo>
                  <a:lnTo>
                    <a:pt x="294044" y="13659"/>
                  </a:lnTo>
                  <a:lnTo>
                    <a:pt x="297412" y="15205"/>
                  </a:lnTo>
                  <a:lnTo>
                    <a:pt x="300531" y="19869"/>
                  </a:lnTo>
                  <a:lnTo>
                    <a:pt x="301554" y="19096"/>
                  </a:lnTo>
                  <a:lnTo>
                    <a:pt x="305197" y="21690"/>
                  </a:lnTo>
                  <a:lnTo>
                    <a:pt x="306769" y="20393"/>
                  </a:lnTo>
                  <a:lnTo>
                    <a:pt x="307018" y="13908"/>
                  </a:lnTo>
                  <a:lnTo>
                    <a:pt x="306769" y="9219"/>
                  </a:lnTo>
                  <a:lnTo>
                    <a:pt x="310387" y="9219"/>
                  </a:lnTo>
                  <a:lnTo>
                    <a:pt x="320541" y="7922"/>
                  </a:lnTo>
                  <a:lnTo>
                    <a:pt x="328326" y="7423"/>
                  </a:lnTo>
                  <a:lnTo>
                    <a:pt x="328575" y="8970"/>
                  </a:lnTo>
                  <a:lnTo>
                    <a:pt x="324434" y="15205"/>
                  </a:lnTo>
                  <a:lnTo>
                    <a:pt x="323386" y="20393"/>
                  </a:lnTo>
                  <a:lnTo>
                    <a:pt x="324160" y="21440"/>
                  </a:lnTo>
                  <a:lnTo>
                    <a:pt x="332493" y="21440"/>
                  </a:lnTo>
                  <a:lnTo>
                    <a:pt x="333516" y="18846"/>
                  </a:lnTo>
                  <a:lnTo>
                    <a:pt x="334040" y="11564"/>
                  </a:lnTo>
                  <a:lnTo>
                    <a:pt x="336111" y="11564"/>
                  </a:lnTo>
                  <a:lnTo>
                    <a:pt x="339504" y="18073"/>
                  </a:lnTo>
                  <a:lnTo>
                    <a:pt x="343646" y="19096"/>
                  </a:lnTo>
                  <a:lnTo>
                    <a:pt x="349883" y="19096"/>
                  </a:lnTo>
                  <a:lnTo>
                    <a:pt x="364954" y="19370"/>
                  </a:lnTo>
                  <a:lnTo>
                    <a:pt x="378726" y="19620"/>
                  </a:lnTo>
                  <a:lnTo>
                    <a:pt x="385214" y="20143"/>
                  </a:lnTo>
                  <a:lnTo>
                    <a:pt x="393797" y="19869"/>
                  </a:lnTo>
                  <a:lnTo>
                    <a:pt x="400283" y="21690"/>
                  </a:lnTo>
                  <a:lnTo>
                    <a:pt x="404176" y="21964"/>
                  </a:lnTo>
                  <a:lnTo>
                    <a:pt x="408068" y="23261"/>
                  </a:lnTo>
                  <a:lnTo>
                    <a:pt x="408592" y="24558"/>
                  </a:lnTo>
                  <a:lnTo>
                    <a:pt x="408343" y="30793"/>
                  </a:lnTo>
                  <a:lnTo>
                    <a:pt x="414830" y="32339"/>
                  </a:lnTo>
                  <a:lnTo>
                    <a:pt x="416651" y="34160"/>
                  </a:lnTo>
                  <a:lnTo>
                    <a:pt x="426257" y="37278"/>
                  </a:lnTo>
                  <a:lnTo>
                    <a:pt x="429127" y="37278"/>
                  </a:lnTo>
                  <a:lnTo>
                    <a:pt x="431198" y="41443"/>
                  </a:lnTo>
                  <a:lnTo>
                    <a:pt x="434566" y="43763"/>
                  </a:lnTo>
                  <a:lnTo>
                    <a:pt x="440279" y="46107"/>
                  </a:lnTo>
                  <a:lnTo>
                    <a:pt x="442375" y="42740"/>
                  </a:lnTo>
                  <a:lnTo>
                    <a:pt x="445744" y="41443"/>
                  </a:lnTo>
                  <a:lnTo>
                    <a:pt x="448613" y="41692"/>
                  </a:lnTo>
                  <a:lnTo>
                    <a:pt x="454052" y="39622"/>
                  </a:lnTo>
                  <a:lnTo>
                    <a:pt x="456647" y="40146"/>
                  </a:lnTo>
                  <a:lnTo>
                    <a:pt x="460041" y="45583"/>
                  </a:lnTo>
                  <a:lnTo>
                    <a:pt x="463159" y="47404"/>
                  </a:lnTo>
                  <a:lnTo>
                    <a:pt x="464981" y="49748"/>
                  </a:lnTo>
                  <a:lnTo>
                    <a:pt x="465480" y="52342"/>
                  </a:lnTo>
                  <a:lnTo>
                    <a:pt x="467825" y="54412"/>
                  </a:lnTo>
                  <a:lnTo>
                    <a:pt x="472491" y="56507"/>
                  </a:lnTo>
                  <a:lnTo>
                    <a:pt x="474312" y="58577"/>
                  </a:lnTo>
                  <a:lnTo>
                    <a:pt x="477705" y="59874"/>
                  </a:lnTo>
                  <a:lnTo>
                    <a:pt x="480550" y="59625"/>
                  </a:lnTo>
                  <a:lnTo>
                    <a:pt x="487062" y="57804"/>
                  </a:lnTo>
                  <a:lnTo>
                    <a:pt x="492252" y="54936"/>
                  </a:lnTo>
                  <a:lnTo>
                    <a:pt x="499263" y="58577"/>
                  </a:lnTo>
                  <a:lnTo>
                    <a:pt x="519273" y="68180"/>
                  </a:lnTo>
                  <a:lnTo>
                    <a:pt x="528605" y="73642"/>
                  </a:lnTo>
                  <a:lnTo>
                    <a:pt x="537438" y="87135"/>
                  </a:lnTo>
                  <a:lnTo>
                    <a:pt x="539533" y="91300"/>
                  </a:lnTo>
                  <a:lnTo>
                    <a:pt x="541878" y="98558"/>
                  </a:lnTo>
                  <a:lnTo>
                    <a:pt x="543176" y="99605"/>
                  </a:lnTo>
                  <a:lnTo>
                    <a:pt x="542902" y="102973"/>
                  </a:lnTo>
                  <a:lnTo>
                    <a:pt x="544473" y="104544"/>
                  </a:lnTo>
                  <a:lnTo>
                    <a:pt x="546544" y="103496"/>
                  </a:lnTo>
                  <a:lnTo>
                    <a:pt x="549913" y="105591"/>
                  </a:lnTo>
                  <a:lnTo>
                    <a:pt x="557722" y="97535"/>
                  </a:lnTo>
                  <a:lnTo>
                    <a:pt x="564209" y="92847"/>
                  </a:lnTo>
                  <a:lnTo>
                    <a:pt x="566804" y="91824"/>
                  </a:lnTo>
                  <a:lnTo>
                    <a:pt x="573815" y="93894"/>
                  </a:lnTo>
                  <a:lnTo>
                    <a:pt x="577209" y="96488"/>
                  </a:lnTo>
                  <a:lnTo>
                    <a:pt x="578506" y="96239"/>
                  </a:lnTo>
                  <a:lnTo>
                    <a:pt x="582648" y="93121"/>
                  </a:lnTo>
                  <a:lnTo>
                    <a:pt x="584220" y="101950"/>
                  </a:lnTo>
                  <a:lnTo>
                    <a:pt x="586041" y="104294"/>
                  </a:lnTo>
                  <a:lnTo>
                    <a:pt x="590707" y="107662"/>
                  </a:lnTo>
                  <a:lnTo>
                    <a:pt x="600587" y="110779"/>
                  </a:lnTo>
                  <a:lnTo>
                    <a:pt x="609146" y="112600"/>
                  </a:lnTo>
                  <a:lnTo>
                    <a:pt x="616431" y="111303"/>
                  </a:lnTo>
                  <a:lnTo>
                    <a:pt x="624490" y="105317"/>
                  </a:lnTo>
                  <a:lnTo>
                    <a:pt x="628906" y="102973"/>
                  </a:lnTo>
                  <a:lnTo>
                    <a:pt x="637464" y="102973"/>
                  </a:lnTo>
                  <a:lnTo>
                    <a:pt x="643178" y="108709"/>
                  </a:lnTo>
                  <a:lnTo>
                    <a:pt x="655653" y="105841"/>
                  </a:lnTo>
                  <a:lnTo>
                    <a:pt x="656177" y="108185"/>
                  </a:lnTo>
                  <a:lnTo>
                    <a:pt x="657998" y="107662"/>
                  </a:lnTo>
                  <a:lnTo>
                    <a:pt x="661891" y="112600"/>
                  </a:lnTo>
                  <a:lnTo>
                    <a:pt x="663712" y="115718"/>
                  </a:lnTo>
                  <a:lnTo>
                    <a:pt x="666307" y="132328"/>
                  </a:lnTo>
                  <a:lnTo>
                    <a:pt x="685519" y="134423"/>
                  </a:lnTo>
                  <a:lnTo>
                    <a:pt x="689686" y="134673"/>
                  </a:lnTo>
                  <a:lnTo>
                    <a:pt x="696173" y="136219"/>
                  </a:lnTo>
                  <a:lnTo>
                    <a:pt x="699567" y="137516"/>
                  </a:lnTo>
                  <a:lnTo>
                    <a:pt x="701113" y="141432"/>
                  </a:lnTo>
                  <a:lnTo>
                    <a:pt x="706577" y="140908"/>
                  </a:lnTo>
                  <a:lnTo>
                    <a:pt x="708124" y="134149"/>
                  </a:lnTo>
                  <a:lnTo>
                    <a:pt x="712815" y="127141"/>
                  </a:lnTo>
                  <a:lnTo>
                    <a:pt x="716458" y="124297"/>
                  </a:lnTo>
                  <a:lnTo>
                    <a:pt x="719826" y="122726"/>
                  </a:lnTo>
                  <a:lnTo>
                    <a:pt x="728659" y="120132"/>
                  </a:lnTo>
                  <a:lnTo>
                    <a:pt x="733075" y="120132"/>
                  </a:lnTo>
                  <a:lnTo>
                    <a:pt x="737491" y="121679"/>
                  </a:lnTo>
                  <a:lnTo>
                    <a:pt x="742157" y="124023"/>
                  </a:lnTo>
                  <a:lnTo>
                    <a:pt x="743454" y="125594"/>
                  </a:lnTo>
                  <a:lnTo>
                    <a:pt x="744503" y="135446"/>
                  </a:lnTo>
                  <a:lnTo>
                    <a:pt x="748145" y="146370"/>
                  </a:lnTo>
                  <a:lnTo>
                    <a:pt x="749443" y="147393"/>
                  </a:lnTo>
                  <a:lnTo>
                    <a:pt x="756978" y="149737"/>
                  </a:lnTo>
                  <a:lnTo>
                    <a:pt x="761119" y="149987"/>
                  </a:lnTo>
                  <a:lnTo>
                    <a:pt x="763216" y="149213"/>
                  </a:lnTo>
                  <a:lnTo>
                    <a:pt x="768405" y="144549"/>
                  </a:lnTo>
                  <a:lnTo>
                    <a:pt x="772297" y="143502"/>
                  </a:lnTo>
                  <a:lnTo>
                    <a:pt x="777237" y="140908"/>
                  </a:lnTo>
                  <a:lnTo>
                    <a:pt x="780356" y="138563"/>
                  </a:lnTo>
                  <a:lnTo>
                    <a:pt x="778011" y="135197"/>
                  </a:lnTo>
                  <a:lnTo>
                    <a:pt x="778810" y="131805"/>
                  </a:lnTo>
                  <a:lnTo>
                    <a:pt x="781130" y="127390"/>
                  </a:lnTo>
                  <a:lnTo>
                    <a:pt x="781404" y="122975"/>
                  </a:lnTo>
                  <a:lnTo>
                    <a:pt x="784773" y="123250"/>
                  </a:lnTo>
                  <a:lnTo>
                    <a:pt x="794379" y="130009"/>
                  </a:lnTo>
                  <a:lnTo>
                    <a:pt x="800367" y="137017"/>
                  </a:lnTo>
                  <a:lnTo>
                    <a:pt x="804508" y="139337"/>
                  </a:lnTo>
                  <a:lnTo>
                    <a:pt x="809449" y="140908"/>
                  </a:lnTo>
                  <a:lnTo>
                    <a:pt x="812842" y="140634"/>
                  </a:lnTo>
                  <a:lnTo>
                    <a:pt x="813092" y="143252"/>
                  </a:lnTo>
                  <a:lnTo>
                    <a:pt x="814638" y="147667"/>
                  </a:lnTo>
                  <a:lnTo>
                    <a:pt x="814638" y="151558"/>
                  </a:lnTo>
                  <a:lnTo>
                    <a:pt x="818281" y="157519"/>
                  </a:lnTo>
                  <a:lnTo>
                    <a:pt x="820352" y="159863"/>
                  </a:lnTo>
                  <a:lnTo>
                    <a:pt x="819579" y="164527"/>
                  </a:lnTo>
                  <a:lnTo>
                    <a:pt x="819579" y="167645"/>
                  </a:lnTo>
                  <a:lnTo>
                    <a:pt x="821400" y="171810"/>
                  </a:lnTo>
                  <a:lnTo>
                    <a:pt x="820876" y="176748"/>
                  </a:lnTo>
                  <a:lnTo>
                    <a:pt x="822174" y="181687"/>
                  </a:lnTo>
                  <a:lnTo>
                    <a:pt x="827388" y="185303"/>
                  </a:lnTo>
                  <a:lnTo>
                    <a:pt x="827638" y="190242"/>
                  </a:lnTo>
                  <a:lnTo>
                    <a:pt x="825567" y="197001"/>
                  </a:lnTo>
                  <a:lnTo>
                    <a:pt x="826066" y="203485"/>
                  </a:lnTo>
                  <a:lnTo>
                    <a:pt x="832578" y="203760"/>
                  </a:lnTo>
                  <a:lnTo>
                    <a:pt x="840113" y="201665"/>
                  </a:lnTo>
                  <a:lnTo>
                    <a:pt x="841660" y="204009"/>
                  </a:lnTo>
                  <a:lnTo>
                    <a:pt x="846351" y="201939"/>
                  </a:lnTo>
                  <a:lnTo>
                    <a:pt x="847124" y="203485"/>
                  </a:lnTo>
                  <a:lnTo>
                    <a:pt x="850767" y="203485"/>
                  </a:lnTo>
                  <a:lnTo>
                    <a:pt x="860123" y="205057"/>
                  </a:lnTo>
                  <a:lnTo>
                    <a:pt x="865837" y="205556"/>
                  </a:lnTo>
                  <a:lnTo>
                    <a:pt x="866336" y="207900"/>
                  </a:lnTo>
                  <a:lnTo>
                    <a:pt x="870228" y="207127"/>
                  </a:lnTo>
                  <a:lnTo>
                    <a:pt x="872050" y="204782"/>
                  </a:lnTo>
                  <a:lnTo>
                    <a:pt x="876216" y="201665"/>
                  </a:lnTo>
                  <a:lnTo>
                    <a:pt x="878287" y="190491"/>
                  </a:lnTo>
                  <a:lnTo>
                    <a:pt x="878038" y="189718"/>
                  </a:lnTo>
                  <a:lnTo>
                    <a:pt x="880384" y="183482"/>
                  </a:lnTo>
                  <a:lnTo>
                    <a:pt x="881157" y="179592"/>
                  </a:lnTo>
                  <a:lnTo>
                    <a:pt x="880882" y="173606"/>
                  </a:lnTo>
                  <a:lnTo>
                    <a:pt x="881681" y="171810"/>
                  </a:lnTo>
                  <a:lnTo>
                    <a:pt x="882454" y="164004"/>
                  </a:lnTo>
                  <a:lnTo>
                    <a:pt x="889740" y="163230"/>
                  </a:lnTo>
                  <a:lnTo>
                    <a:pt x="890239" y="164004"/>
                  </a:lnTo>
                  <a:lnTo>
                    <a:pt x="896751" y="165301"/>
                  </a:lnTo>
                  <a:lnTo>
                    <a:pt x="902464" y="167396"/>
                  </a:lnTo>
                  <a:lnTo>
                    <a:pt x="910249" y="165301"/>
                  </a:lnTo>
                  <a:lnTo>
                    <a:pt x="912844" y="165824"/>
                  </a:lnTo>
                  <a:lnTo>
                    <a:pt x="918308" y="169466"/>
                  </a:lnTo>
                  <a:lnTo>
                    <a:pt x="932855" y="171287"/>
                  </a:lnTo>
                  <a:lnTo>
                    <a:pt x="937795" y="172583"/>
                  </a:lnTo>
                  <a:lnTo>
                    <a:pt x="942735" y="170763"/>
                  </a:lnTo>
                  <a:lnTo>
                    <a:pt x="951044" y="166074"/>
                  </a:lnTo>
                  <a:lnTo>
                    <a:pt x="958055" y="166348"/>
                  </a:lnTo>
                  <a:lnTo>
                    <a:pt x="959103" y="165301"/>
                  </a:lnTo>
                  <a:lnTo>
                    <a:pt x="962471" y="165550"/>
                  </a:lnTo>
                  <a:lnTo>
                    <a:pt x="969233" y="164527"/>
                  </a:lnTo>
                  <a:lnTo>
                    <a:pt x="971828" y="165026"/>
                  </a:lnTo>
                  <a:lnTo>
                    <a:pt x="975471" y="170239"/>
                  </a:lnTo>
                  <a:lnTo>
                    <a:pt x="978838" y="181138"/>
                  </a:lnTo>
                  <a:lnTo>
                    <a:pt x="982207" y="189718"/>
                  </a:lnTo>
                  <a:lnTo>
                    <a:pt x="985601" y="201141"/>
                  </a:lnTo>
                  <a:lnTo>
                    <a:pt x="985325" y="204757"/>
                  </a:lnTo>
                  <a:lnTo>
                    <a:pt x="986623" y="213611"/>
                  </a:lnTo>
                  <a:lnTo>
                    <a:pt x="991838" y="213337"/>
                  </a:lnTo>
                  <a:lnTo>
                    <a:pt x="996753" y="214110"/>
                  </a:lnTo>
                  <a:lnTo>
                    <a:pt x="1001169" y="215681"/>
                  </a:lnTo>
                  <a:lnTo>
                    <a:pt x="1000146" y="220345"/>
                  </a:lnTo>
                  <a:lnTo>
                    <a:pt x="1000146" y="227354"/>
                  </a:lnTo>
                  <a:lnTo>
                    <a:pt x="1003789" y="228401"/>
                  </a:lnTo>
                  <a:lnTo>
                    <a:pt x="1009502" y="226855"/>
                  </a:lnTo>
                  <a:lnTo>
                    <a:pt x="1012621" y="232043"/>
                  </a:lnTo>
                  <a:lnTo>
                    <a:pt x="1015216" y="233864"/>
                  </a:lnTo>
                  <a:lnTo>
                    <a:pt x="1018061" y="237505"/>
                  </a:lnTo>
                  <a:lnTo>
                    <a:pt x="1021180" y="236457"/>
                  </a:lnTo>
                  <a:lnTo>
                    <a:pt x="1025072" y="237505"/>
                  </a:lnTo>
                  <a:lnTo>
                    <a:pt x="1027667" y="240348"/>
                  </a:lnTo>
                  <a:lnTo>
                    <a:pt x="1030286" y="241645"/>
                  </a:lnTo>
                  <a:lnTo>
                    <a:pt x="1034703" y="243217"/>
                  </a:lnTo>
                  <a:lnTo>
                    <a:pt x="1039119" y="243466"/>
                  </a:lnTo>
                  <a:lnTo>
                    <a:pt x="1040142" y="246833"/>
                  </a:lnTo>
                  <a:lnTo>
                    <a:pt x="1041440" y="247881"/>
                  </a:lnTo>
                  <a:lnTo>
                    <a:pt x="1042737" y="254365"/>
                  </a:lnTo>
                  <a:lnTo>
                    <a:pt x="1043011" y="262172"/>
                  </a:lnTo>
                  <a:lnTo>
                    <a:pt x="1041714" y="267110"/>
                  </a:lnTo>
                  <a:lnTo>
                    <a:pt x="1042488" y="273595"/>
                  </a:lnTo>
                  <a:lnTo>
                    <a:pt x="1042238" y="279306"/>
                  </a:lnTo>
                  <a:lnTo>
                    <a:pt x="1043011" y="281127"/>
                  </a:lnTo>
                  <a:lnTo>
                    <a:pt x="1045881" y="284245"/>
                  </a:lnTo>
                  <a:lnTo>
                    <a:pt x="1045083" y="289433"/>
                  </a:lnTo>
                  <a:lnTo>
                    <a:pt x="1045083" y="293847"/>
                  </a:lnTo>
                  <a:lnTo>
                    <a:pt x="1052618" y="294096"/>
                  </a:lnTo>
                  <a:lnTo>
                    <a:pt x="1061450" y="293847"/>
                  </a:lnTo>
                  <a:lnTo>
                    <a:pt x="1064569" y="295418"/>
                  </a:lnTo>
                  <a:lnTo>
                    <a:pt x="1064843" y="299833"/>
                  </a:lnTo>
                  <a:lnTo>
                    <a:pt x="1067438" y="299833"/>
                  </a:lnTo>
                  <a:lnTo>
                    <a:pt x="1071580" y="303724"/>
                  </a:lnTo>
                  <a:lnTo>
                    <a:pt x="1073676" y="305270"/>
                  </a:lnTo>
                  <a:lnTo>
                    <a:pt x="1075223" y="308138"/>
                  </a:lnTo>
                  <a:lnTo>
                    <a:pt x="1073926" y="310732"/>
                  </a:lnTo>
                  <a:lnTo>
                    <a:pt x="1081711" y="313326"/>
                  </a:lnTo>
                  <a:lnTo>
                    <a:pt x="1081985" y="316194"/>
                  </a:lnTo>
                  <a:lnTo>
                    <a:pt x="1085602" y="321382"/>
                  </a:lnTo>
                  <a:lnTo>
                    <a:pt x="1091067" y="322155"/>
                  </a:lnTo>
                  <a:lnTo>
                    <a:pt x="1098601" y="324225"/>
                  </a:lnTo>
                  <a:lnTo>
                    <a:pt x="1103791" y="324225"/>
                  </a:lnTo>
                  <a:lnTo>
                    <a:pt x="1110802" y="322679"/>
                  </a:lnTo>
                  <a:lnTo>
                    <a:pt x="1115493" y="320858"/>
                  </a:lnTo>
                  <a:lnTo>
                    <a:pt x="1123028" y="320085"/>
                  </a:lnTo>
                  <a:lnTo>
                    <a:pt x="1125872" y="320334"/>
                  </a:lnTo>
                  <a:lnTo>
                    <a:pt x="1128741" y="317491"/>
                  </a:lnTo>
                  <a:lnTo>
                    <a:pt x="1134205" y="318264"/>
                  </a:lnTo>
                  <a:lnTo>
                    <a:pt x="1137824" y="318264"/>
                  </a:lnTo>
                  <a:lnTo>
                    <a:pt x="1138098" y="316194"/>
                  </a:lnTo>
                  <a:lnTo>
                    <a:pt x="1141466" y="315396"/>
                  </a:lnTo>
                  <a:lnTo>
                    <a:pt x="1145633" y="31567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12" name="Free-form: Shape 11">
              <a:extLst>
                <a:ext uri="{FF2B5EF4-FFF2-40B4-BE49-F238E27FC236}">
                  <a16:creationId xmlns:a16="http://schemas.microsoft.com/office/drawing/2014/main" id="{EC5119D8-B400-7388-9B2E-74920D641914}"/>
                </a:ext>
              </a:extLst>
            </p:cNvPr>
            <p:cNvSpPr/>
            <p:nvPr/>
          </p:nvSpPr>
          <p:spPr>
            <a:xfrm>
              <a:off x="1885944" y="3593384"/>
              <a:ext cx="182364" cy="340221"/>
            </a:xfrm>
            <a:custGeom>
              <a:avLst/>
              <a:gdLst>
                <a:gd name="connsiteX0" fmla="*/ 159212 w 182364"/>
                <a:gd name="connsiteY0" fmla="*/ 98583 h 340221"/>
                <a:gd name="connsiteX1" fmla="*/ 156093 w 182364"/>
                <a:gd name="connsiteY1" fmla="*/ 105317 h 340221"/>
                <a:gd name="connsiteX2" fmla="*/ 158164 w 182364"/>
                <a:gd name="connsiteY2" fmla="*/ 112076 h 340221"/>
                <a:gd name="connsiteX3" fmla="*/ 155818 w 182364"/>
                <a:gd name="connsiteY3" fmla="*/ 114670 h 340221"/>
                <a:gd name="connsiteX4" fmla="*/ 155569 w 182364"/>
                <a:gd name="connsiteY4" fmla="*/ 118062 h 340221"/>
                <a:gd name="connsiteX5" fmla="*/ 153747 w 182364"/>
                <a:gd name="connsiteY5" fmla="*/ 121429 h 340221"/>
                <a:gd name="connsiteX6" fmla="*/ 151926 w 182364"/>
                <a:gd name="connsiteY6" fmla="*/ 126093 h 340221"/>
                <a:gd name="connsiteX7" fmla="*/ 154272 w 182364"/>
                <a:gd name="connsiteY7" fmla="*/ 128712 h 340221"/>
                <a:gd name="connsiteX8" fmla="*/ 152700 w 182364"/>
                <a:gd name="connsiteY8" fmla="*/ 136494 h 340221"/>
                <a:gd name="connsiteX9" fmla="*/ 154796 w 182364"/>
                <a:gd name="connsiteY9" fmla="*/ 141157 h 340221"/>
                <a:gd name="connsiteX10" fmla="*/ 154272 w 182364"/>
                <a:gd name="connsiteY10" fmla="*/ 141955 h 340221"/>
                <a:gd name="connsiteX11" fmla="*/ 155569 w 182364"/>
                <a:gd name="connsiteY11" fmla="*/ 145323 h 340221"/>
                <a:gd name="connsiteX12" fmla="*/ 155319 w 182364"/>
                <a:gd name="connsiteY12" fmla="*/ 147916 h 340221"/>
                <a:gd name="connsiteX13" fmla="*/ 154022 w 182364"/>
                <a:gd name="connsiteY13" fmla="*/ 150785 h 340221"/>
                <a:gd name="connsiteX14" fmla="*/ 154272 w 182364"/>
                <a:gd name="connsiteY14" fmla="*/ 152605 h 340221"/>
                <a:gd name="connsiteX15" fmla="*/ 152724 w 182364"/>
                <a:gd name="connsiteY15" fmla="*/ 156746 h 340221"/>
                <a:gd name="connsiteX16" fmla="*/ 151427 w 182364"/>
                <a:gd name="connsiteY16" fmla="*/ 165326 h 340221"/>
                <a:gd name="connsiteX17" fmla="*/ 149331 w 182364"/>
                <a:gd name="connsiteY17" fmla="*/ 171810 h 340221"/>
                <a:gd name="connsiteX18" fmla="*/ 149331 w 182364"/>
                <a:gd name="connsiteY18" fmla="*/ 176499 h 340221"/>
                <a:gd name="connsiteX19" fmla="*/ 151677 w 182364"/>
                <a:gd name="connsiteY19" fmla="*/ 182984 h 340221"/>
                <a:gd name="connsiteX20" fmla="*/ 148832 w 182364"/>
                <a:gd name="connsiteY20" fmla="*/ 192062 h 340221"/>
                <a:gd name="connsiteX21" fmla="*/ 150379 w 182364"/>
                <a:gd name="connsiteY21" fmla="*/ 193359 h 340221"/>
                <a:gd name="connsiteX22" fmla="*/ 151427 w 182364"/>
                <a:gd name="connsiteY22" fmla="*/ 198572 h 340221"/>
                <a:gd name="connsiteX23" fmla="*/ 152724 w 182364"/>
                <a:gd name="connsiteY23" fmla="*/ 201166 h 340221"/>
                <a:gd name="connsiteX24" fmla="*/ 153747 w 182364"/>
                <a:gd name="connsiteY24" fmla="*/ 207900 h 340221"/>
                <a:gd name="connsiteX25" fmla="*/ 152450 w 182364"/>
                <a:gd name="connsiteY25" fmla="*/ 213113 h 340221"/>
                <a:gd name="connsiteX26" fmla="*/ 162580 w 182364"/>
                <a:gd name="connsiteY26" fmla="*/ 218300 h 340221"/>
                <a:gd name="connsiteX27" fmla="*/ 163628 w 182364"/>
                <a:gd name="connsiteY27" fmla="*/ 219348 h 340221"/>
                <a:gd name="connsiteX28" fmla="*/ 158962 w 182364"/>
                <a:gd name="connsiteY28" fmla="*/ 221667 h 340221"/>
                <a:gd name="connsiteX29" fmla="*/ 148558 w 182364"/>
                <a:gd name="connsiteY29" fmla="*/ 247656 h 340221"/>
                <a:gd name="connsiteX30" fmla="*/ 145713 w 182364"/>
                <a:gd name="connsiteY30" fmla="*/ 252844 h 340221"/>
                <a:gd name="connsiteX31" fmla="*/ 138178 w 182364"/>
                <a:gd name="connsiteY31" fmla="*/ 255687 h 340221"/>
                <a:gd name="connsiteX32" fmla="*/ 130893 w 182364"/>
                <a:gd name="connsiteY32" fmla="*/ 257782 h 340221"/>
                <a:gd name="connsiteX33" fmla="*/ 121811 w 182364"/>
                <a:gd name="connsiteY33" fmla="*/ 259852 h 340221"/>
                <a:gd name="connsiteX34" fmla="*/ 102050 w 182364"/>
                <a:gd name="connsiteY34" fmla="*/ 264516 h 340221"/>
                <a:gd name="connsiteX35" fmla="*/ 98682 w 182364"/>
                <a:gd name="connsiteY35" fmla="*/ 265314 h 340221"/>
                <a:gd name="connsiteX36" fmla="*/ 97109 w 182364"/>
                <a:gd name="connsiteY36" fmla="*/ 272847 h 340221"/>
                <a:gd name="connsiteX37" fmla="*/ 104146 w 182364"/>
                <a:gd name="connsiteY37" fmla="*/ 274667 h 340221"/>
                <a:gd name="connsiteX38" fmla="*/ 111157 w 182364"/>
                <a:gd name="connsiteY38" fmla="*/ 273869 h 340221"/>
                <a:gd name="connsiteX39" fmla="*/ 112704 w 182364"/>
                <a:gd name="connsiteY39" fmla="*/ 276987 h 340221"/>
                <a:gd name="connsiteX40" fmla="*/ 115299 w 182364"/>
                <a:gd name="connsiteY40" fmla="*/ 280628 h 340221"/>
                <a:gd name="connsiteX41" fmla="*/ 118168 w 182364"/>
                <a:gd name="connsiteY41" fmla="*/ 283222 h 340221"/>
                <a:gd name="connsiteX42" fmla="*/ 120763 w 182364"/>
                <a:gd name="connsiteY42" fmla="*/ 283995 h 340221"/>
                <a:gd name="connsiteX43" fmla="*/ 123881 w 182364"/>
                <a:gd name="connsiteY43" fmla="*/ 282973 h 340221"/>
                <a:gd name="connsiteX44" fmla="*/ 124655 w 182364"/>
                <a:gd name="connsiteY44" fmla="*/ 281152 h 340221"/>
                <a:gd name="connsiteX45" fmla="*/ 127250 w 182364"/>
                <a:gd name="connsiteY45" fmla="*/ 282200 h 340221"/>
                <a:gd name="connsiteX46" fmla="*/ 136357 w 182364"/>
                <a:gd name="connsiteY46" fmla="*/ 286614 h 340221"/>
                <a:gd name="connsiteX47" fmla="*/ 130893 w 182364"/>
                <a:gd name="connsiteY47" fmla="*/ 295443 h 340221"/>
                <a:gd name="connsiteX48" fmla="*/ 125953 w 182364"/>
                <a:gd name="connsiteY48" fmla="*/ 305569 h 340221"/>
                <a:gd name="connsiteX49" fmla="*/ 122584 w 182364"/>
                <a:gd name="connsiteY49" fmla="*/ 308936 h 340221"/>
                <a:gd name="connsiteX50" fmla="*/ 112454 w 182364"/>
                <a:gd name="connsiteY50" fmla="*/ 311530 h 340221"/>
                <a:gd name="connsiteX51" fmla="*/ 107265 w 182364"/>
                <a:gd name="connsiteY51" fmla="*/ 314398 h 340221"/>
                <a:gd name="connsiteX52" fmla="*/ 105168 w 182364"/>
                <a:gd name="connsiteY52" fmla="*/ 317766 h 340221"/>
                <a:gd name="connsiteX53" fmla="*/ 102324 w 182364"/>
                <a:gd name="connsiteY53" fmla="*/ 325547 h 340221"/>
                <a:gd name="connsiteX54" fmla="*/ 96087 w 182364"/>
                <a:gd name="connsiteY54" fmla="*/ 332830 h 340221"/>
                <a:gd name="connsiteX55" fmla="*/ 92194 w 182364"/>
                <a:gd name="connsiteY55" fmla="*/ 335174 h 340221"/>
                <a:gd name="connsiteX56" fmla="*/ 87778 w 182364"/>
                <a:gd name="connsiteY56" fmla="*/ 336721 h 340221"/>
                <a:gd name="connsiteX57" fmla="*/ 81266 w 182364"/>
                <a:gd name="connsiteY57" fmla="*/ 337494 h 340221"/>
                <a:gd name="connsiteX58" fmla="*/ 74255 w 182364"/>
                <a:gd name="connsiteY58" fmla="*/ 339589 h 340221"/>
                <a:gd name="connsiteX59" fmla="*/ 69315 w 182364"/>
                <a:gd name="connsiteY59" fmla="*/ 339838 h 340221"/>
                <a:gd name="connsiteX60" fmla="*/ 65422 w 182364"/>
                <a:gd name="connsiteY60" fmla="*/ 339314 h 340221"/>
                <a:gd name="connsiteX61" fmla="*/ 63601 w 182364"/>
                <a:gd name="connsiteY61" fmla="*/ 337519 h 340221"/>
                <a:gd name="connsiteX62" fmla="*/ 62827 w 182364"/>
                <a:gd name="connsiteY62" fmla="*/ 332580 h 340221"/>
                <a:gd name="connsiteX63" fmla="*/ 63077 w 182364"/>
                <a:gd name="connsiteY63" fmla="*/ 328939 h 340221"/>
                <a:gd name="connsiteX64" fmla="*/ 60482 w 182364"/>
                <a:gd name="connsiteY64" fmla="*/ 327642 h 340221"/>
                <a:gd name="connsiteX65" fmla="*/ 58411 w 182364"/>
                <a:gd name="connsiteY65" fmla="*/ 328166 h 340221"/>
                <a:gd name="connsiteX66" fmla="*/ 57114 w 182364"/>
                <a:gd name="connsiteY66" fmla="*/ 326345 h 340221"/>
                <a:gd name="connsiteX67" fmla="*/ 55043 w 182364"/>
                <a:gd name="connsiteY67" fmla="*/ 326345 h 340221"/>
                <a:gd name="connsiteX68" fmla="*/ 57114 w 182364"/>
                <a:gd name="connsiteY68" fmla="*/ 330760 h 340221"/>
                <a:gd name="connsiteX69" fmla="*/ 50103 w 182364"/>
                <a:gd name="connsiteY69" fmla="*/ 330236 h 340221"/>
                <a:gd name="connsiteX70" fmla="*/ 44888 w 182364"/>
                <a:gd name="connsiteY70" fmla="*/ 327642 h 340221"/>
                <a:gd name="connsiteX71" fmla="*/ 46709 w 182364"/>
                <a:gd name="connsiteY71" fmla="*/ 324275 h 340221"/>
                <a:gd name="connsiteX72" fmla="*/ 43341 w 182364"/>
                <a:gd name="connsiteY72" fmla="*/ 320634 h 340221"/>
                <a:gd name="connsiteX73" fmla="*/ 42043 w 182364"/>
                <a:gd name="connsiteY73" fmla="*/ 322455 h 340221"/>
                <a:gd name="connsiteX74" fmla="*/ 38924 w 182364"/>
                <a:gd name="connsiteY74" fmla="*/ 321931 h 340221"/>
                <a:gd name="connsiteX75" fmla="*/ 37103 w 182364"/>
                <a:gd name="connsiteY75" fmla="*/ 327368 h 340221"/>
                <a:gd name="connsiteX76" fmla="*/ 31140 w 182364"/>
                <a:gd name="connsiteY76" fmla="*/ 325048 h 340221"/>
                <a:gd name="connsiteX77" fmla="*/ 28520 w 182364"/>
                <a:gd name="connsiteY77" fmla="*/ 322953 h 340221"/>
                <a:gd name="connsiteX78" fmla="*/ 27497 w 182364"/>
                <a:gd name="connsiteY78" fmla="*/ 319062 h 340221"/>
                <a:gd name="connsiteX79" fmla="*/ 25925 w 182364"/>
                <a:gd name="connsiteY79" fmla="*/ 320359 h 340221"/>
                <a:gd name="connsiteX80" fmla="*/ 18390 w 182364"/>
                <a:gd name="connsiteY80" fmla="*/ 315172 h 340221"/>
                <a:gd name="connsiteX81" fmla="*/ 8535 w 182364"/>
                <a:gd name="connsiteY81" fmla="*/ 311281 h 340221"/>
                <a:gd name="connsiteX82" fmla="*/ 3071 w 182364"/>
                <a:gd name="connsiteY82" fmla="*/ 309460 h 340221"/>
                <a:gd name="connsiteX83" fmla="*/ 1249 w 182364"/>
                <a:gd name="connsiteY83" fmla="*/ 306342 h 340221"/>
                <a:gd name="connsiteX84" fmla="*/ 227 w 182364"/>
                <a:gd name="connsiteY84" fmla="*/ 300880 h 340221"/>
                <a:gd name="connsiteX85" fmla="*/ -2119 w 182364"/>
                <a:gd name="connsiteY85" fmla="*/ 296466 h 340221"/>
                <a:gd name="connsiteX86" fmla="*/ 227 w 182364"/>
                <a:gd name="connsiteY86" fmla="*/ 295443 h 340221"/>
                <a:gd name="connsiteX87" fmla="*/ 7237 w 182364"/>
                <a:gd name="connsiteY87" fmla="*/ 296989 h 340221"/>
                <a:gd name="connsiteX88" fmla="*/ 11903 w 182364"/>
                <a:gd name="connsiteY88" fmla="*/ 290754 h 340221"/>
                <a:gd name="connsiteX89" fmla="*/ 16320 w 182364"/>
                <a:gd name="connsiteY89" fmla="*/ 291802 h 340221"/>
                <a:gd name="connsiteX90" fmla="*/ 18390 w 182364"/>
                <a:gd name="connsiteY90" fmla="*/ 283746 h 340221"/>
                <a:gd name="connsiteX91" fmla="*/ 32163 w 182364"/>
                <a:gd name="connsiteY91" fmla="*/ 288410 h 340221"/>
                <a:gd name="connsiteX92" fmla="*/ 34259 w 182364"/>
                <a:gd name="connsiteY92" fmla="*/ 286614 h 340221"/>
                <a:gd name="connsiteX93" fmla="*/ 37877 w 182364"/>
                <a:gd name="connsiteY93" fmla="*/ 287113 h 340221"/>
                <a:gd name="connsiteX94" fmla="*/ 39698 w 182364"/>
                <a:gd name="connsiteY94" fmla="*/ 289707 h 340221"/>
                <a:gd name="connsiteX95" fmla="*/ 44638 w 182364"/>
                <a:gd name="connsiteY95" fmla="*/ 291004 h 340221"/>
                <a:gd name="connsiteX96" fmla="*/ 46984 w 182364"/>
                <a:gd name="connsiteY96" fmla="*/ 288684 h 340221"/>
                <a:gd name="connsiteX97" fmla="*/ 53222 w 182364"/>
                <a:gd name="connsiteY97" fmla="*/ 278808 h 340221"/>
                <a:gd name="connsiteX98" fmla="*/ 54768 w 182364"/>
                <a:gd name="connsiteY98" fmla="*/ 274917 h 340221"/>
                <a:gd name="connsiteX99" fmla="*/ 54768 w 182364"/>
                <a:gd name="connsiteY99" fmla="*/ 269729 h 340221"/>
                <a:gd name="connsiteX100" fmla="*/ 54244 w 182364"/>
                <a:gd name="connsiteY100" fmla="*/ 266861 h 340221"/>
                <a:gd name="connsiteX101" fmla="*/ 57114 w 182364"/>
                <a:gd name="connsiteY101" fmla="*/ 265813 h 340221"/>
                <a:gd name="connsiteX102" fmla="*/ 60482 w 182364"/>
                <a:gd name="connsiteY102" fmla="*/ 263219 h 340221"/>
                <a:gd name="connsiteX103" fmla="*/ 67518 w 182364"/>
                <a:gd name="connsiteY103" fmla="*/ 260900 h 340221"/>
                <a:gd name="connsiteX104" fmla="*/ 69839 w 182364"/>
                <a:gd name="connsiteY104" fmla="*/ 259328 h 340221"/>
                <a:gd name="connsiteX105" fmla="*/ 75029 w 182364"/>
                <a:gd name="connsiteY105" fmla="*/ 252844 h 340221"/>
                <a:gd name="connsiteX106" fmla="*/ 76076 w 182364"/>
                <a:gd name="connsiteY106" fmla="*/ 251023 h 340221"/>
                <a:gd name="connsiteX107" fmla="*/ 75827 w 182364"/>
                <a:gd name="connsiteY107" fmla="*/ 246609 h 340221"/>
                <a:gd name="connsiteX108" fmla="*/ 72957 w 182364"/>
                <a:gd name="connsiteY108" fmla="*/ 237779 h 340221"/>
                <a:gd name="connsiteX109" fmla="*/ 68541 w 182364"/>
                <a:gd name="connsiteY109" fmla="*/ 231020 h 340221"/>
                <a:gd name="connsiteX110" fmla="*/ 58162 w 182364"/>
                <a:gd name="connsiteY110" fmla="*/ 218824 h 340221"/>
                <a:gd name="connsiteX111" fmla="*/ 54519 w 182364"/>
                <a:gd name="connsiteY111" fmla="*/ 221418 h 340221"/>
                <a:gd name="connsiteX112" fmla="*/ 53471 w 182364"/>
                <a:gd name="connsiteY112" fmla="*/ 221168 h 340221"/>
                <a:gd name="connsiteX113" fmla="*/ 48805 w 182364"/>
                <a:gd name="connsiteY113" fmla="*/ 223488 h 340221"/>
                <a:gd name="connsiteX114" fmla="*/ 46460 w 182364"/>
                <a:gd name="connsiteY114" fmla="*/ 212339 h 340221"/>
                <a:gd name="connsiteX115" fmla="*/ 41794 w 182364"/>
                <a:gd name="connsiteY115" fmla="*/ 200891 h 340221"/>
                <a:gd name="connsiteX116" fmla="*/ 39698 w 182364"/>
                <a:gd name="connsiteY116" fmla="*/ 194656 h 340221"/>
                <a:gd name="connsiteX117" fmla="*/ 34509 w 182364"/>
                <a:gd name="connsiteY117" fmla="*/ 184281 h 340221"/>
                <a:gd name="connsiteX118" fmla="*/ 23605 w 182364"/>
                <a:gd name="connsiteY118" fmla="*/ 160637 h 340221"/>
                <a:gd name="connsiteX119" fmla="*/ 30367 w 182364"/>
                <a:gd name="connsiteY119" fmla="*/ 159340 h 340221"/>
                <a:gd name="connsiteX120" fmla="*/ 30616 w 182364"/>
                <a:gd name="connsiteY120" fmla="*/ 161435 h 340221"/>
                <a:gd name="connsiteX121" fmla="*/ 34259 w 182364"/>
                <a:gd name="connsiteY121" fmla="*/ 166099 h 340221"/>
                <a:gd name="connsiteX122" fmla="*/ 35806 w 182364"/>
                <a:gd name="connsiteY122" fmla="*/ 162981 h 340221"/>
                <a:gd name="connsiteX123" fmla="*/ 39973 w 182364"/>
                <a:gd name="connsiteY123" fmla="*/ 164029 h 340221"/>
                <a:gd name="connsiteX124" fmla="*/ 44389 w 182364"/>
                <a:gd name="connsiteY124" fmla="*/ 163255 h 340221"/>
                <a:gd name="connsiteX125" fmla="*/ 45687 w 182364"/>
                <a:gd name="connsiteY125" fmla="*/ 166872 h 340221"/>
                <a:gd name="connsiteX126" fmla="*/ 50876 w 182364"/>
                <a:gd name="connsiteY126" fmla="*/ 167396 h 340221"/>
                <a:gd name="connsiteX127" fmla="*/ 51400 w 182364"/>
                <a:gd name="connsiteY127" fmla="*/ 166622 h 340221"/>
                <a:gd name="connsiteX128" fmla="*/ 55816 w 182364"/>
                <a:gd name="connsiteY128" fmla="*/ 163754 h 340221"/>
                <a:gd name="connsiteX129" fmla="*/ 57363 w 182364"/>
                <a:gd name="connsiteY129" fmla="*/ 160387 h 340221"/>
                <a:gd name="connsiteX130" fmla="*/ 60232 w 182364"/>
                <a:gd name="connsiteY130" fmla="*/ 157519 h 340221"/>
                <a:gd name="connsiteX131" fmla="*/ 65173 w 182364"/>
                <a:gd name="connsiteY131" fmla="*/ 154152 h 340221"/>
                <a:gd name="connsiteX132" fmla="*/ 64125 w 182364"/>
                <a:gd name="connsiteY132" fmla="*/ 152855 h 340221"/>
                <a:gd name="connsiteX133" fmla="*/ 72434 w 182364"/>
                <a:gd name="connsiteY133" fmla="*/ 146869 h 340221"/>
                <a:gd name="connsiteX134" fmla="*/ 73731 w 182364"/>
                <a:gd name="connsiteY134" fmla="*/ 147143 h 340221"/>
                <a:gd name="connsiteX135" fmla="*/ 74255 w 182364"/>
                <a:gd name="connsiteY135" fmla="*/ 138314 h 340221"/>
                <a:gd name="connsiteX136" fmla="*/ 75303 w 182364"/>
                <a:gd name="connsiteY136" fmla="*/ 137790 h 340221"/>
                <a:gd name="connsiteX137" fmla="*/ 87504 w 182364"/>
                <a:gd name="connsiteY137" fmla="*/ 143751 h 340221"/>
                <a:gd name="connsiteX138" fmla="*/ 88801 w 182364"/>
                <a:gd name="connsiteY138" fmla="*/ 144026 h 340221"/>
                <a:gd name="connsiteX139" fmla="*/ 93741 w 182364"/>
                <a:gd name="connsiteY139" fmla="*/ 138289 h 340221"/>
                <a:gd name="connsiteX140" fmla="*/ 95563 w 182364"/>
                <a:gd name="connsiteY140" fmla="*/ 135197 h 340221"/>
                <a:gd name="connsiteX141" fmla="*/ 91147 w 182364"/>
                <a:gd name="connsiteY141" fmla="*/ 132328 h 340221"/>
                <a:gd name="connsiteX142" fmla="*/ 89574 w 182364"/>
                <a:gd name="connsiteY142" fmla="*/ 132852 h 340221"/>
                <a:gd name="connsiteX143" fmla="*/ 87753 w 182364"/>
                <a:gd name="connsiteY143" fmla="*/ 127914 h 340221"/>
                <a:gd name="connsiteX144" fmla="*/ 86206 w 182364"/>
                <a:gd name="connsiteY144" fmla="*/ 125844 h 340221"/>
                <a:gd name="connsiteX145" fmla="*/ 82039 w 182364"/>
                <a:gd name="connsiteY145" fmla="*/ 124796 h 340221"/>
                <a:gd name="connsiteX146" fmla="*/ 79445 w 182364"/>
                <a:gd name="connsiteY146" fmla="*/ 126343 h 340221"/>
                <a:gd name="connsiteX147" fmla="*/ 76850 w 182364"/>
                <a:gd name="connsiteY147" fmla="*/ 123499 h 340221"/>
                <a:gd name="connsiteX148" fmla="*/ 72683 w 182364"/>
                <a:gd name="connsiteY148" fmla="*/ 123499 h 340221"/>
                <a:gd name="connsiteX149" fmla="*/ 70612 w 182364"/>
                <a:gd name="connsiteY149" fmla="*/ 121155 h 340221"/>
                <a:gd name="connsiteX150" fmla="*/ 67244 w 182364"/>
                <a:gd name="connsiteY150" fmla="*/ 114670 h 340221"/>
                <a:gd name="connsiteX151" fmla="*/ 65946 w 182364"/>
                <a:gd name="connsiteY151" fmla="*/ 108160 h 340221"/>
                <a:gd name="connsiteX152" fmla="*/ 66196 w 182364"/>
                <a:gd name="connsiteY152" fmla="*/ 105566 h 340221"/>
                <a:gd name="connsiteX153" fmla="*/ 63851 w 182364"/>
                <a:gd name="connsiteY153" fmla="*/ 104544 h 340221"/>
                <a:gd name="connsiteX154" fmla="*/ 62553 w 182364"/>
                <a:gd name="connsiteY154" fmla="*/ 101676 h 340221"/>
                <a:gd name="connsiteX155" fmla="*/ 64125 w 182364"/>
                <a:gd name="connsiteY155" fmla="*/ 100653 h 340221"/>
                <a:gd name="connsiteX156" fmla="*/ 67493 w 182364"/>
                <a:gd name="connsiteY156" fmla="*/ 87908 h 340221"/>
                <a:gd name="connsiteX157" fmla="*/ 67493 w 182364"/>
                <a:gd name="connsiteY157" fmla="*/ 86088 h 340221"/>
                <a:gd name="connsiteX158" fmla="*/ 64125 w 182364"/>
                <a:gd name="connsiteY158" fmla="*/ 87659 h 340221"/>
                <a:gd name="connsiteX159" fmla="*/ 59709 w 182364"/>
                <a:gd name="connsiteY159" fmla="*/ 83494 h 340221"/>
                <a:gd name="connsiteX160" fmla="*/ 56839 w 182364"/>
                <a:gd name="connsiteY160" fmla="*/ 79079 h 340221"/>
                <a:gd name="connsiteX161" fmla="*/ 55018 w 182364"/>
                <a:gd name="connsiteY161" fmla="*/ 74939 h 340221"/>
                <a:gd name="connsiteX162" fmla="*/ 59958 w 182364"/>
                <a:gd name="connsiteY162" fmla="*/ 71048 h 340221"/>
                <a:gd name="connsiteX163" fmla="*/ 64649 w 182364"/>
                <a:gd name="connsiteY163" fmla="*/ 66110 h 340221"/>
                <a:gd name="connsiteX164" fmla="*/ 70362 w 182364"/>
                <a:gd name="connsiteY164" fmla="*/ 58303 h 340221"/>
                <a:gd name="connsiteX165" fmla="*/ 72683 w 182364"/>
                <a:gd name="connsiteY165" fmla="*/ 54412 h 340221"/>
                <a:gd name="connsiteX166" fmla="*/ 77099 w 182364"/>
                <a:gd name="connsiteY166" fmla="*/ 51045 h 340221"/>
                <a:gd name="connsiteX167" fmla="*/ 81790 w 182364"/>
                <a:gd name="connsiteY167" fmla="*/ 44810 h 340221"/>
                <a:gd name="connsiteX168" fmla="*/ 88277 w 182364"/>
                <a:gd name="connsiteY168" fmla="*/ 39622 h 340221"/>
                <a:gd name="connsiteX169" fmla="*/ 90872 w 182364"/>
                <a:gd name="connsiteY169" fmla="*/ 36230 h 340221"/>
                <a:gd name="connsiteX170" fmla="*/ 94764 w 182364"/>
                <a:gd name="connsiteY170" fmla="*/ 32863 h 340221"/>
                <a:gd name="connsiteX171" fmla="*/ 99181 w 182364"/>
                <a:gd name="connsiteY171" fmla="*/ 30793 h 340221"/>
                <a:gd name="connsiteX172" fmla="*/ 104395 w 182364"/>
                <a:gd name="connsiteY172" fmla="*/ 26104 h 340221"/>
                <a:gd name="connsiteX173" fmla="*/ 106716 w 182364"/>
                <a:gd name="connsiteY173" fmla="*/ 25605 h 340221"/>
                <a:gd name="connsiteX174" fmla="*/ 117120 w 182364"/>
                <a:gd name="connsiteY174" fmla="*/ 28449 h 340221"/>
                <a:gd name="connsiteX175" fmla="*/ 120763 w 182364"/>
                <a:gd name="connsiteY175" fmla="*/ 31317 h 340221"/>
                <a:gd name="connsiteX176" fmla="*/ 123083 w 182364"/>
                <a:gd name="connsiteY176" fmla="*/ 34684 h 340221"/>
                <a:gd name="connsiteX177" fmla="*/ 124905 w 182364"/>
                <a:gd name="connsiteY177" fmla="*/ 39098 h 340221"/>
                <a:gd name="connsiteX178" fmla="*/ 127499 w 182364"/>
                <a:gd name="connsiteY178" fmla="*/ 41443 h 340221"/>
                <a:gd name="connsiteX179" fmla="*/ 132190 w 182364"/>
                <a:gd name="connsiteY179" fmla="*/ 42466 h 340221"/>
                <a:gd name="connsiteX180" fmla="*/ 133488 w 182364"/>
                <a:gd name="connsiteY180" fmla="*/ 43513 h 340221"/>
                <a:gd name="connsiteX181" fmla="*/ 137130 w 182364"/>
                <a:gd name="connsiteY181" fmla="*/ 41942 h 340221"/>
                <a:gd name="connsiteX182" fmla="*/ 141547 w 182364"/>
                <a:gd name="connsiteY182" fmla="*/ 35731 h 340221"/>
                <a:gd name="connsiteX183" fmla="*/ 140249 w 182364"/>
                <a:gd name="connsiteY183" fmla="*/ 33113 h 340221"/>
                <a:gd name="connsiteX184" fmla="*/ 140499 w 182364"/>
                <a:gd name="connsiteY184" fmla="*/ 27925 h 340221"/>
                <a:gd name="connsiteX185" fmla="*/ 143618 w 182364"/>
                <a:gd name="connsiteY185" fmla="*/ 21964 h 340221"/>
                <a:gd name="connsiteX186" fmla="*/ 146986 w 182364"/>
                <a:gd name="connsiteY186" fmla="*/ 18846 h 340221"/>
                <a:gd name="connsiteX187" fmla="*/ 146212 w 182364"/>
                <a:gd name="connsiteY187" fmla="*/ 14681 h 340221"/>
                <a:gd name="connsiteX188" fmla="*/ 146986 w 182364"/>
                <a:gd name="connsiteY188" fmla="*/ 10541 h 340221"/>
                <a:gd name="connsiteX189" fmla="*/ 144915 w 182364"/>
                <a:gd name="connsiteY189" fmla="*/ 9219 h 340221"/>
                <a:gd name="connsiteX190" fmla="*/ 142844 w 182364"/>
                <a:gd name="connsiteY190" fmla="*/ 4804 h 340221"/>
                <a:gd name="connsiteX191" fmla="*/ 143867 w 182364"/>
                <a:gd name="connsiteY191" fmla="*/ 2485 h 340221"/>
                <a:gd name="connsiteX192" fmla="*/ 145164 w 182364"/>
                <a:gd name="connsiteY192" fmla="*/ 390 h 340221"/>
                <a:gd name="connsiteX193" fmla="*/ 147784 w 182364"/>
                <a:gd name="connsiteY193" fmla="*/ -383 h 340221"/>
                <a:gd name="connsiteX194" fmla="*/ 148283 w 182364"/>
                <a:gd name="connsiteY194" fmla="*/ 5603 h 340221"/>
                <a:gd name="connsiteX195" fmla="*/ 151402 w 182364"/>
                <a:gd name="connsiteY195" fmla="*/ 7922 h 340221"/>
                <a:gd name="connsiteX196" fmla="*/ 151677 w 182364"/>
                <a:gd name="connsiteY196" fmla="*/ 11040 h 340221"/>
                <a:gd name="connsiteX197" fmla="*/ 154521 w 182364"/>
                <a:gd name="connsiteY197" fmla="*/ 11314 h 340221"/>
                <a:gd name="connsiteX198" fmla="*/ 154796 w 182364"/>
                <a:gd name="connsiteY198" fmla="*/ 13634 h 340221"/>
                <a:gd name="connsiteX199" fmla="*/ 161033 w 182364"/>
                <a:gd name="connsiteY199" fmla="*/ 12861 h 340221"/>
                <a:gd name="connsiteX200" fmla="*/ 161033 w 182364"/>
                <a:gd name="connsiteY200" fmla="*/ 22463 h 340221"/>
                <a:gd name="connsiteX201" fmla="*/ 165948 w 182364"/>
                <a:gd name="connsiteY201" fmla="*/ 22463 h 340221"/>
                <a:gd name="connsiteX202" fmla="*/ 166223 w 182364"/>
                <a:gd name="connsiteY202" fmla="*/ 24807 h 340221"/>
                <a:gd name="connsiteX203" fmla="*/ 173234 w 182364"/>
                <a:gd name="connsiteY203" fmla="*/ 22987 h 340221"/>
                <a:gd name="connsiteX204" fmla="*/ 175829 w 182364"/>
                <a:gd name="connsiteY204" fmla="*/ 23261 h 340221"/>
                <a:gd name="connsiteX205" fmla="*/ 175829 w 182364"/>
                <a:gd name="connsiteY205" fmla="*/ 30519 h 340221"/>
                <a:gd name="connsiteX206" fmla="*/ 177650 w 182364"/>
                <a:gd name="connsiteY206" fmla="*/ 33113 h 340221"/>
                <a:gd name="connsiteX207" fmla="*/ 178174 w 182364"/>
                <a:gd name="connsiteY207" fmla="*/ 36505 h 340221"/>
                <a:gd name="connsiteX208" fmla="*/ 180245 w 182364"/>
                <a:gd name="connsiteY208" fmla="*/ 39622 h 340221"/>
                <a:gd name="connsiteX209" fmla="*/ 178424 w 182364"/>
                <a:gd name="connsiteY209" fmla="*/ 44037 h 340221"/>
                <a:gd name="connsiteX210" fmla="*/ 177900 w 182364"/>
                <a:gd name="connsiteY210" fmla="*/ 49225 h 340221"/>
                <a:gd name="connsiteX211" fmla="*/ 175829 w 182364"/>
                <a:gd name="connsiteY211" fmla="*/ 51819 h 340221"/>
                <a:gd name="connsiteX212" fmla="*/ 172985 w 182364"/>
                <a:gd name="connsiteY212" fmla="*/ 59600 h 340221"/>
                <a:gd name="connsiteX213" fmla="*/ 167770 w 182364"/>
                <a:gd name="connsiteY213" fmla="*/ 62718 h 340221"/>
                <a:gd name="connsiteX214" fmla="*/ 163353 w 182364"/>
                <a:gd name="connsiteY214" fmla="*/ 66883 h 340221"/>
                <a:gd name="connsiteX215" fmla="*/ 160758 w 182364"/>
                <a:gd name="connsiteY215" fmla="*/ 73642 h 340221"/>
                <a:gd name="connsiteX216" fmla="*/ 157914 w 182364"/>
                <a:gd name="connsiteY216" fmla="*/ 77533 h 340221"/>
                <a:gd name="connsiteX217" fmla="*/ 159212 w 182364"/>
                <a:gd name="connsiteY217" fmla="*/ 83244 h 340221"/>
                <a:gd name="connsiteX218" fmla="*/ 158937 w 182364"/>
                <a:gd name="connsiteY218" fmla="*/ 86362 h 340221"/>
                <a:gd name="connsiteX219" fmla="*/ 155319 w 182364"/>
                <a:gd name="connsiteY219" fmla="*/ 95964 h 34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82364" h="340221">
                  <a:moveTo>
                    <a:pt x="159212" y="98583"/>
                  </a:moveTo>
                  <a:lnTo>
                    <a:pt x="156093" y="105317"/>
                  </a:lnTo>
                  <a:lnTo>
                    <a:pt x="158164" y="112076"/>
                  </a:lnTo>
                  <a:lnTo>
                    <a:pt x="155818" y="114670"/>
                  </a:lnTo>
                  <a:lnTo>
                    <a:pt x="155569" y="118062"/>
                  </a:lnTo>
                  <a:lnTo>
                    <a:pt x="153747" y="121429"/>
                  </a:lnTo>
                  <a:lnTo>
                    <a:pt x="151926" y="126093"/>
                  </a:lnTo>
                  <a:lnTo>
                    <a:pt x="154272" y="128712"/>
                  </a:lnTo>
                  <a:lnTo>
                    <a:pt x="152700" y="136494"/>
                  </a:lnTo>
                  <a:lnTo>
                    <a:pt x="154796" y="141157"/>
                  </a:lnTo>
                  <a:lnTo>
                    <a:pt x="154272" y="141955"/>
                  </a:lnTo>
                  <a:lnTo>
                    <a:pt x="155569" y="145323"/>
                  </a:lnTo>
                  <a:lnTo>
                    <a:pt x="155319" y="147916"/>
                  </a:lnTo>
                  <a:lnTo>
                    <a:pt x="154022" y="150785"/>
                  </a:lnTo>
                  <a:lnTo>
                    <a:pt x="154272" y="152605"/>
                  </a:lnTo>
                  <a:lnTo>
                    <a:pt x="152724" y="156746"/>
                  </a:lnTo>
                  <a:lnTo>
                    <a:pt x="151427" y="165326"/>
                  </a:lnTo>
                  <a:lnTo>
                    <a:pt x="149331" y="171810"/>
                  </a:lnTo>
                  <a:lnTo>
                    <a:pt x="149331" y="176499"/>
                  </a:lnTo>
                  <a:lnTo>
                    <a:pt x="151677" y="182984"/>
                  </a:lnTo>
                  <a:lnTo>
                    <a:pt x="148832" y="192062"/>
                  </a:lnTo>
                  <a:lnTo>
                    <a:pt x="150379" y="193359"/>
                  </a:lnTo>
                  <a:lnTo>
                    <a:pt x="151427" y="198572"/>
                  </a:lnTo>
                  <a:lnTo>
                    <a:pt x="152724" y="201166"/>
                  </a:lnTo>
                  <a:lnTo>
                    <a:pt x="153747" y="207900"/>
                  </a:lnTo>
                  <a:lnTo>
                    <a:pt x="152450" y="213113"/>
                  </a:lnTo>
                  <a:lnTo>
                    <a:pt x="162580" y="218300"/>
                  </a:lnTo>
                  <a:lnTo>
                    <a:pt x="163628" y="219348"/>
                  </a:lnTo>
                  <a:lnTo>
                    <a:pt x="158962" y="221667"/>
                  </a:lnTo>
                  <a:lnTo>
                    <a:pt x="148558" y="247656"/>
                  </a:lnTo>
                  <a:lnTo>
                    <a:pt x="145713" y="252844"/>
                  </a:lnTo>
                  <a:lnTo>
                    <a:pt x="138178" y="255687"/>
                  </a:lnTo>
                  <a:lnTo>
                    <a:pt x="130893" y="257782"/>
                  </a:lnTo>
                  <a:lnTo>
                    <a:pt x="121811" y="259852"/>
                  </a:lnTo>
                  <a:lnTo>
                    <a:pt x="102050" y="264516"/>
                  </a:lnTo>
                  <a:lnTo>
                    <a:pt x="98682" y="265314"/>
                  </a:lnTo>
                  <a:lnTo>
                    <a:pt x="97109" y="272847"/>
                  </a:lnTo>
                  <a:lnTo>
                    <a:pt x="104146" y="274667"/>
                  </a:lnTo>
                  <a:lnTo>
                    <a:pt x="111157" y="273869"/>
                  </a:lnTo>
                  <a:lnTo>
                    <a:pt x="112704" y="276987"/>
                  </a:lnTo>
                  <a:lnTo>
                    <a:pt x="115299" y="280628"/>
                  </a:lnTo>
                  <a:lnTo>
                    <a:pt x="118168" y="283222"/>
                  </a:lnTo>
                  <a:lnTo>
                    <a:pt x="120763" y="283995"/>
                  </a:lnTo>
                  <a:lnTo>
                    <a:pt x="123881" y="282973"/>
                  </a:lnTo>
                  <a:lnTo>
                    <a:pt x="124655" y="281152"/>
                  </a:lnTo>
                  <a:lnTo>
                    <a:pt x="127250" y="282200"/>
                  </a:lnTo>
                  <a:lnTo>
                    <a:pt x="136357" y="286614"/>
                  </a:lnTo>
                  <a:lnTo>
                    <a:pt x="130893" y="295443"/>
                  </a:lnTo>
                  <a:lnTo>
                    <a:pt x="125953" y="305569"/>
                  </a:lnTo>
                  <a:lnTo>
                    <a:pt x="122584" y="308936"/>
                  </a:lnTo>
                  <a:lnTo>
                    <a:pt x="112454" y="311530"/>
                  </a:lnTo>
                  <a:lnTo>
                    <a:pt x="107265" y="314398"/>
                  </a:lnTo>
                  <a:lnTo>
                    <a:pt x="105168" y="317766"/>
                  </a:lnTo>
                  <a:lnTo>
                    <a:pt x="102324" y="325547"/>
                  </a:lnTo>
                  <a:lnTo>
                    <a:pt x="96087" y="332830"/>
                  </a:lnTo>
                  <a:lnTo>
                    <a:pt x="92194" y="335174"/>
                  </a:lnTo>
                  <a:lnTo>
                    <a:pt x="87778" y="336721"/>
                  </a:lnTo>
                  <a:lnTo>
                    <a:pt x="81266" y="337494"/>
                  </a:lnTo>
                  <a:lnTo>
                    <a:pt x="74255" y="339589"/>
                  </a:lnTo>
                  <a:lnTo>
                    <a:pt x="69315" y="339838"/>
                  </a:lnTo>
                  <a:lnTo>
                    <a:pt x="65422" y="339314"/>
                  </a:lnTo>
                  <a:lnTo>
                    <a:pt x="63601" y="337519"/>
                  </a:lnTo>
                  <a:lnTo>
                    <a:pt x="62827" y="332580"/>
                  </a:lnTo>
                  <a:lnTo>
                    <a:pt x="63077" y="328939"/>
                  </a:lnTo>
                  <a:lnTo>
                    <a:pt x="60482" y="327642"/>
                  </a:lnTo>
                  <a:lnTo>
                    <a:pt x="58411" y="328166"/>
                  </a:lnTo>
                  <a:lnTo>
                    <a:pt x="57114" y="326345"/>
                  </a:lnTo>
                  <a:lnTo>
                    <a:pt x="55043" y="326345"/>
                  </a:lnTo>
                  <a:lnTo>
                    <a:pt x="57114" y="330760"/>
                  </a:lnTo>
                  <a:lnTo>
                    <a:pt x="50103" y="330236"/>
                  </a:lnTo>
                  <a:lnTo>
                    <a:pt x="44888" y="327642"/>
                  </a:lnTo>
                  <a:lnTo>
                    <a:pt x="46709" y="324275"/>
                  </a:lnTo>
                  <a:lnTo>
                    <a:pt x="43341" y="320634"/>
                  </a:lnTo>
                  <a:lnTo>
                    <a:pt x="42043" y="322455"/>
                  </a:lnTo>
                  <a:lnTo>
                    <a:pt x="38924" y="321931"/>
                  </a:lnTo>
                  <a:lnTo>
                    <a:pt x="37103" y="327368"/>
                  </a:lnTo>
                  <a:lnTo>
                    <a:pt x="31140" y="325048"/>
                  </a:lnTo>
                  <a:lnTo>
                    <a:pt x="28520" y="322953"/>
                  </a:lnTo>
                  <a:lnTo>
                    <a:pt x="27497" y="319062"/>
                  </a:lnTo>
                  <a:lnTo>
                    <a:pt x="25925" y="320359"/>
                  </a:lnTo>
                  <a:lnTo>
                    <a:pt x="18390" y="315172"/>
                  </a:lnTo>
                  <a:lnTo>
                    <a:pt x="8535" y="311281"/>
                  </a:lnTo>
                  <a:lnTo>
                    <a:pt x="3071" y="309460"/>
                  </a:lnTo>
                  <a:lnTo>
                    <a:pt x="1249" y="306342"/>
                  </a:lnTo>
                  <a:lnTo>
                    <a:pt x="227" y="300880"/>
                  </a:lnTo>
                  <a:lnTo>
                    <a:pt x="-2119" y="296466"/>
                  </a:lnTo>
                  <a:lnTo>
                    <a:pt x="227" y="295443"/>
                  </a:lnTo>
                  <a:lnTo>
                    <a:pt x="7237" y="296989"/>
                  </a:lnTo>
                  <a:lnTo>
                    <a:pt x="11903" y="290754"/>
                  </a:lnTo>
                  <a:lnTo>
                    <a:pt x="16320" y="291802"/>
                  </a:lnTo>
                  <a:lnTo>
                    <a:pt x="18390" y="283746"/>
                  </a:lnTo>
                  <a:lnTo>
                    <a:pt x="32163" y="288410"/>
                  </a:lnTo>
                  <a:lnTo>
                    <a:pt x="34259" y="286614"/>
                  </a:lnTo>
                  <a:lnTo>
                    <a:pt x="37877" y="287113"/>
                  </a:lnTo>
                  <a:lnTo>
                    <a:pt x="39698" y="289707"/>
                  </a:lnTo>
                  <a:lnTo>
                    <a:pt x="44638" y="291004"/>
                  </a:lnTo>
                  <a:lnTo>
                    <a:pt x="46984" y="288684"/>
                  </a:lnTo>
                  <a:lnTo>
                    <a:pt x="53222" y="278808"/>
                  </a:lnTo>
                  <a:lnTo>
                    <a:pt x="54768" y="274917"/>
                  </a:lnTo>
                  <a:lnTo>
                    <a:pt x="54768" y="269729"/>
                  </a:lnTo>
                  <a:lnTo>
                    <a:pt x="54244" y="266861"/>
                  </a:lnTo>
                  <a:lnTo>
                    <a:pt x="57114" y="265813"/>
                  </a:lnTo>
                  <a:lnTo>
                    <a:pt x="60482" y="263219"/>
                  </a:lnTo>
                  <a:lnTo>
                    <a:pt x="67518" y="260900"/>
                  </a:lnTo>
                  <a:lnTo>
                    <a:pt x="69839" y="259328"/>
                  </a:lnTo>
                  <a:lnTo>
                    <a:pt x="75029" y="252844"/>
                  </a:lnTo>
                  <a:lnTo>
                    <a:pt x="76076" y="251023"/>
                  </a:lnTo>
                  <a:lnTo>
                    <a:pt x="75827" y="246609"/>
                  </a:lnTo>
                  <a:lnTo>
                    <a:pt x="72957" y="237779"/>
                  </a:lnTo>
                  <a:lnTo>
                    <a:pt x="68541" y="231020"/>
                  </a:lnTo>
                  <a:lnTo>
                    <a:pt x="58162" y="218824"/>
                  </a:lnTo>
                  <a:lnTo>
                    <a:pt x="54519" y="221418"/>
                  </a:lnTo>
                  <a:lnTo>
                    <a:pt x="53471" y="221168"/>
                  </a:lnTo>
                  <a:lnTo>
                    <a:pt x="48805" y="223488"/>
                  </a:lnTo>
                  <a:lnTo>
                    <a:pt x="46460" y="212339"/>
                  </a:lnTo>
                  <a:lnTo>
                    <a:pt x="41794" y="200891"/>
                  </a:lnTo>
                  <a:lnTo>
                    <a:pt x="39698" y="194656"/>
                  </a:lnTo>
                  <a:lnTo>
                    <a:pt x="34509" y="184281"/>
                  </a:lnTo>
                  <a:lnTo>
                    <a:pt x="23605" y="160637"/>
                  </a:lnTo>
                  <a:lnTo>
                    <a:pt x="30367" y="159340"/>
                  </a:lnTo>
                  <a:lnTo>
                    <a:pt x="30616" y="161435"/>
                  </a:lnTo>
                  <a:lnTo>
                    <a:pt x="34259" y="166099"/>
                  </a:lnTo>
                  <a:lnTo>
                    <a:pt x="35806" y="162981"/>
                  </a:lnTo>
                  <a:lnTo>
                    <a:pt x="39973" y="164029"/>
                  </a:lnTo>
                  <a:lnTo>
                    <a:pt x="44389" y="163255"/>
                  </a:lnTo>
                  <a:lnTo>
                    <a:pt x="45687" y="166872"/>
                  </a:lnTo>
                  <a:lnTo>
                    <a:pt x="50876" y="167396"/>
                  </a:lnTo>
                  <a:lnTo>
                    <a:pt x="51400" y="166622"/>
                  </a:lnTo>
                  <a:lnTo>
                    <a:pt x="55816" y="163754"/>
                  </a:lnTo>
                  <a:lnTo>
                    <a:pt x="57363" y="160387"/>
                  </a:lnTo>
                  <a:lnTo>
                    <a:pt x="60232" y="157519"/>
                  </a:lnTo>
                  <a:lnTo>
                    <a:pt x="65173" y="154152"/>
                  </a:lnTo>
                  <a:lnTo>
                    <a:pt x="64125" y="152855"/>
                  </a:lnTo>
                  <a:lnTo>
                    <a:pt x="72434" y="146869"/>
                  </a:lnTo>
                  <a:lnTo>
                    <a:pt x="73731" y="147143"/>
                  </a:lnTo>
                  <a:lnTo>
                    <a:pt x="74255" y="138314"/>
                  </a:lnTo>
                  <a:lnTo>
                    <a:pt x="75303" y="137790"/>
                  </a:lnTo>
                  <a:lnTo>
                    <a:pt x="87504" y="143751"/>
                  </a:lnTo>
                  <a:lnTo>
                    <a:pt x="88801" y="144026"/>
                  </a:lnTo>
                  <a:lnTo>
                    <a:pt x="93741" y="138289"/>
                  </a:lnTo>
                  <a:lnTo>
                    <a:pt x="95563" y="135197"/>
                  </a:lnTo>
                  <a:lnTo>
                    <a:pt x="91147" y="132328"/>
                  </a:lnTo>
                  <a:lnTo>
                    <a:pt x="89574" y="132852"/>
                  </a:lnTo>
                  <a:lnTo>
                    <a:pt x="87753" y="127914"/>
                  </a:lnTo>
                  <a:lnTo>
                    <a:pt x="86206" y="125844"/>
                  </a:lnTo>
                  <a:lnTo>
                    <a:pt x="82039" y="124796"/>
                  </a:lnTo>
                  <a:lnTo>
                    <a:pt x="79445" y="126343"/>
                  </a:lnTo>
                  <a:lnTo>
                    <a:pt x="76850" y="123499"/>
                  </a:lnTo>
                  <a:lnTo>
                    <a:pt x="72683" y="123499"/>
                  </a:lnTo>
                  <a:lnTo>
                    <a:pt x="70612" y="121155"/>
                  </a:lnTo>
                  <a:lnTo>
                    <a:pt x="67244" y="114670"/>
                  </a:lnTo>
                  <a:lnTo>
                    <a:pt x="65946" y="108160"/>
                  </a:lnTo>
                  <a:lnTo>
                    <a:pt x="66196" y="105566"/>
                  </a:lnTo>
                  <a:lnTo>
                    <a:pt x="63851" y="104544"/>
                  </a:lnTo>
                  <a:lnTo>
                    <a:pt x="62553" y="101676"/>
                  </a:lnTo>
                  <a:lnTo>
                    <a:pt x="64125" y="100653"/>
                  </a:lnTo>
                  <a:lnTo>
                    <a:pt x="67493" y="87908"/>
                  </a:lnTo>
                  <a:lnTo>
                    <a:pt x="67493" y="86088"/>
                  </a:lnTo>
                  <a:lnTo>
                    <a:pt x="64125" y="87659"/>
                  </a:lnTo>
                  <a:lnTo>
                    <a:pt x="59709" y="83494"/>
                  </a:lnTo>
                  <a:lnTo>
                    <a:pt x="56839" y="79079"/>
                  </a:lnTo>
                  <a:lnTo>
                    <a:pt x="55018" y="74939"/>
                  </a:lnTo>
                  <a:lnTo>
                    <a:pt x="59958" y="71048"/>
                  </a:lnTo>
                  <a:lnTo>
                    <a:pt x="64649" y="66110"/>
                  </a:lnTo>
                  <a:lnTo>
                    <a:pt x="70362" y="58303"/>
                  </a:lnTo>
                  <a:lnTo>
                    <a:pt x="72683" y="54412"/>
                  </a:lnTo>
                  <a:lnTo>
                    <a:pt x="77099" y="51045"/>
                  </a:lnTo>
                  <a:lnTo>
                    <a:pt x="81790" y="44810"/>
                  </a:lnTo>
                  <a:lnTo>
                    <a:pt x="88277" y="39622"/>
                  </a:lnTo>
                  <a:lnTo>
                    <a:pt x="90872" y="36230"/>
                  </a:lnTo>
                  <a:lnTo>
                    <a:pt x="94764" y="32863"/>
                  </a:lnTo>
                  <a:lnTo>
                    <a:pt x="99181" y="30793"/>
                  </a:lnTo>
                  <a:lnTo>
                    <a:pt x="104395" y="26104"/>
                  </a:lnTo>
                  <a:lnTo>
                    <a:pt x="106716" y="25605"/>
                  </a:lnTo>
                  <a:lnTo>
                    <a:pt x="117120" y="28449"/>
                  </a:lnTo>
                  <a:lnTo>
                    <a:pt x="120763" y="31317"/>
                  </a:lnTo>
                  <a:lnTo>
                    <a:pt x="123083" y="34684"/>
                  </a:lnTo>
                  <a:lnTo>
                    <a:pt x="124905" y="39098"/>
                  </a:lnTo>
                  <a:lnTo>
                    <a:pt x="127499" y="41443"/>
                  </a:lnTo>
                  <a:lnTo>
                    <a:pt x="132190" y="42466"/>
                  </a:lnTo>
                  <a:lnTo>
                    <a:pt x="133488" y="43513"/>
                  </a:lnTo>
                  <a:lnTo>
                    <a:pt x="137130" y="41942"/>
                  </a:lnTo>
                  <a:lnTo>
                    <a:pt x="141547" y="35731"/>
                  </a:lnTo>
                  <a:lnTo>
                    <a:pt x="140249" y="33113"/>
                  </a:lnTo>
                  <a:lnTo>
                    <a:pt x="140499" y="27925"/>
                  </a:lnTo>
                  <a:lnTo>
                    <a:pt x="143618" y="21964"/>
                  </a:lnTo>
                  <a:lnTo>
                    <a:pt x="146986" y="18846"/>
                  </a:lnTo>
                  <a:lnTo>
                    <a:pt x="146212" y="14681"/>
                  </a:lnTo>
                  <a:lnTo>
                    <a:pt x="146986" y="10541"/>
                  </a:lnTo>
                  <a:lnTo>
                    <a:pt x="144915" y="9219"/>
                  </a:lnTo>
                  <a:lnTo>
                    <a:pt x="142844" y="4804"/>
                  </a:lnTo>
                  <a:lnTo>
                    <a:pt x="143867" y="2485"/>
                  </a:lnTo>
                  <a:lnTo>
                    <a:pt x="145164" y="390"/>
                  </a:lnTo>
                  <a:lnTo>
                    <a:pt x="147784" y="-383"/>
                  </a:lnTo>
                  <a:lnTo>
                    <a:pt x="148283" y="5603"/>
                  </a:lnTo>
                  <a:lnTo>
                    <a:pt x="151402" y="7922"/>
                  </a:lnTo>
                  <a:lnTo>
                    <a:pt x="151677" y="11040"/>
                  </a:lnTo>
                  <a:lnTo>
                    <a:pt x="154521" y="11314"/>
                  </a:lnTo>
                  <a:lnTo>
                    <a:pt x="154796" y="13634"/>
                  </a:lnTo>
                  <a:lnTo>
                    <a:pt x="161033" y="12861"/>
                  </a:lnTo>
                  <a:lnTo>
                    <a:pt x="161033" y="22463"/>
                  </a:lnTo>
                  <a:lnTo>
                    <a:pt x="165948" y="22463"/>
                  </a:lnTo>
                  <a:lnTo>
                    <a:pt x="166223" y="24807"/>
                  </a:lnTo>
                  <a:lnTo>
                    <a:pt x="173234" y="22987"/>
                  </a:lnTo>
                  <a:lnTo>
                    <a:pt x="175829" y="23261"/>
                  </a:lnTo>
                  <a:lnTo>
                    <a:pt x="175829" y="30519"/>
                  </a:lnTo>
                  <a:lnTo>
                    <a:pt x="177650" y="33113"/>
                  </a:lnTo>
                  <a:lnTo>
                    <a:pt x="178174" y="36505"/>
                  </a:lnTo>
                  <a:lnTo>
                    <a:pt x="180245" y="39622"/>
                  </a:lnTo>
                  <a:lnTo>
                    <a:pt x="178424" y="44037"/>
                  </a:lnTo>
                  <a:lnTo>
                    <a:pt x="177900" y="49225"/>
                  </a:lnTo>
                  <a:lnTo>
                    <a:pt x="175829" y="51819"/>
                  </a:lnTo>
                  <a:lnTo>
                    <a:pt x="172985" y="59600"/>
                  </a:lnTo>
                  <a:lnTo>
                    <a:pt x="167770" y="62718"/>
                  </a:lnTo>
                  <a:lnTo>
                    <a:pt x="163353" y="66883"/>
                  </a:lnTo>
                  <a:lnTo>
                    <a:pt x="160758" y="73642"/>
                  </a:lnTo>
                  <a:lnTo>
                    <a:pt x="157914" y="77533"/>
                  </a:lnTo>
                  <a:lnTo>
                    <a:pt x="159212" y="83244"/>
                  </a:lnTo>
                  <a:lnTo>
                    <a:pt x="158937" y="86362"/>
                  </a:lnTo>
                  <a:lnTo>
                    <a:pt x="155319" y="95964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CC0920BC-5F78-D65B-58BE-77D2869304A7}"/>
                </a:ext>
              </a:extLst>
            </p:cNvPr>
            <p:cNvSpPr/>
            <p:nvPr/>
          </p:nvSpPr>
          <p:spPr>
            <a:xfrm>
              <a:off x="1690806" y="3838555"/>
              <a:ext cx="489206" cy="250608"/>
            </a:xfrm>
            <a:custGeom>
              <a:avLst/>
              <a:gdLst>
                <a:gd name="connsiteX0" fmla="*/ 193019 w 489206"/>
                <a:gd name="connsiteY0" fmla="*/ 51295 h 250608"/>
                <a:gd name="connsiteX1" fmla="*/ 195340 w 489206"/>
                <a:gd name="connsiteY1" fmla="*/ 55709 h 250608"/>
                <a:gd name="connsiteX2" fmla="*/ 196388 w 489206"/>
                <a:gd name="connsiteY2" fmla="*/ 61171 h 250608"/>
                <a:gd name="connsiteX3" fmla="*/ 198209 w 489206"/>
                <a:gd name="connsiteY3" fmla="*/ 64289 h 250608"/>
                <a:gd name="connsiteX4" fmla="*/ 203673 w 489206"/>
                <a:gd name="connsiteY4" fmla="*/ 66109 h 250608"/>
                <a:gd name="connsiteX5" fmla="*/ 213529 w 489206"/>
                <a:gd name="connsiteY5" fmla="*/ 70000 h 250608"/>
                <a:gd name="connsiteX6" fmla="*/ 221064 w 489206"/>
                <a:gd name="connsiteY6" fmla="*/ 75188 h 250608"/>
                <a:gd name="connsiteX7" fmla="*/ 222636 w 489206"/>
                <a:gd name="connsiteY7" fmla="*/ 73891 h 250608"/>
                <a:gd name="connsiteX8" fmla="*/ 223659 w 489206"/>
                <a:gd name="connsiteY8" fmla="*/ 77782 h 250608"/>
                <a:gd name="connsiteX9" fmla="*/ 226254 w 489206"/>
                <a:gd name="connsiteY9" fmla="*/ 79852 h 250608"/>
                <a:gd name="connsiteX10" fmla="*/ 232242 w 489206"/>
                <a:gd name="connsiteY10" fmla="*/ 82197 h 250608"/>
                <a:gd name="connsiteX11" fmla="*/ 234063 w 489206"/>
                <a:gd name="connsiteY11" fmla="*/ 76734 h 250608"/>
                <a:gd name="connsiteX12" fmla="*/ 237182 w 489206"/>
                <a:gd name="connsiteY12" fmla="*/ 77258 h 250608"/>
                <a:gd name="connsiteX13" fmla="*/ 238479 w 489206"/>
                <a:gd name="connsiteY13" fmla="*/ 75462 h 250608"/>
                <a:gd name="connsiteX14" fmla="*/ 241848 w 489206"/>
                <a:gd name="connsiteY14" fmla="*/ 79079 h 250608"/>
                <a:gd name="connsiteX15" fmla="*/ 240027 w 489206"/>
                <a:gd name="connsiteY15" fmla="*/ 82471 h 250608"/>
                <a:gd name="connsiteX16" fmla="*/ 245242 w 489206"/>
                <a:gd name="connsiteY16" fmla="*/ 85065 h 250608"/>
                <a:gd name="connsiteX17" fmla="*/ 252252 w 489206"/>
                <a:gd name="connsiteY17" fmla="*/ 85564 h 250608"/>
                <a:gd name="connsiteX18" fmla="*/ 250157 w 489206"/>
                <a:gd name="connsiteY18" fmla="*/ 81149 h 250608"/>
                <a:gd name="connsiteX19" fmla="*/ 252252 w 489206"/>
                <a:gd name="connsiteY19" fmla="*/ 81149 h 250608"/>
                <a:gd name="connsiteX20" fmla="*/ 253550 w 489206"/>
                <a:gd name="connsiteY20" fmla="*/ 82970 h 250608"/>
                <a:gd name="connsiteX21" fmla="*/ 255621 w 489206"/>
                <a:gd name="connsiteY21" fmla="*/ 82471 h 250608"/>
                <a:gd name="connsiteX22" fmla="*/ 258216 w 489206"/>
                <a:gd name="connsiteY22" fmla="*/ 83768 h 250608"/>
                <a:gd name="connsiteX23" fmla="*/ 257966 w 489206"/>
                <a:gd name="connsiteY23" fmla="*/ 87384 h 250608"/>
                <a:gd name="connsiteX24" fmla="*/ 258740 w 489206"/>
                <a:gd name="connsiteY24" fmla="*/ 92323 h 250608"/>
                <a:gd name="connsiteX25" fmla="*/ 260561 w 489206"/>
                <a:gd name="connsiteY25" fmla="*/ 94143 h 250608"/>
                <a:gd name="connsiteX26" fmla="*/ 264453 w 489206"/>
                <a:gd name="connsiteY26" fmla="*/ 94667 h 250608"/>
                <a:gd name="connsiteX27" fmla="*/ 269394 w 489206"/>
                <a:gd name="connsiteY27" fmla="*/ 94393 h 250608"/>
                <a:gd name="connsiteX28" fmla="*/ 276405 w 489206"/>
                <a:gd name="connsiteY28" fmla="*/ 92323 h 250608"/>
                <a:gd name="connsiteX29" fmla="*/ 282917 w 489206"/>
                <a:gd name="connsiteY29" fmla="*/ 91550 h 250608"/>
                <a:gd name="connsiteX30" fmla="*/ 287333 w 489206"/>
                <a:gd name="connsiteY30" fmla="*/ 89978 h 250608"/>
                <a:gd name="connsiteX31" fmla="*/ 291225 w 489206"/>
                <a:gd name="connsiteY31" fmla="*/ 87659 h 250608"/>
                <a:gd name="connsiteX32" fmla="*/ 297463 w 489206"/>
                <a:gd name="connsiteY32" fmla="*/ 80376 h 250608"/>
                <a:gd name="connsiteX33" fmla="*/ 300307 w 489206"/>
                <a:gd name="connsiteY33" fmla="*/ 72594 h 250608"/>
                <a:gd name="connsiteX34" fmla="*/ 302378 w 489206"/>
                <a:gd name="connsiteY34" fmla="*/ 69202 h 250608"/>
                <a:gd name="connsiteX35" fmla="*/ 307593 w 489206"/>
                <a:gd name="connsiteY35" fmla="*/ 66359 h 250608"/>
                <a:gd name="connsiteX36" fmla="*/ 317723 w 489206"/>
                <a:gd name="connsiteY36" fmla="*/ 63765 h 250608"/>
                <a:gd name="connsiteX37" fmla="*/ 321091 w 489206"/>
                <a:gd name="connsiteY37" fmla="*/ 60373 h 250608"/>
                <a:gd name="connsiteX38" fmla="*/ 326031 w 489206"/>
                <a:gd name="connsiteY38" fmla="*/ 50247 h 250608"/>
                <a:gd name="connsiteX39" fmla="*/ 331495 w 489206"/>
                <a:gd name="connsiteY39" fmla="*/ 41418 h 250608"/>
                <a:gd name="connsiteX40" fmla="*/ 322389 w 489206"/>
                <a:gd name="connsiteY40" fmla="*/ 37003 h 250608"/>
                <a:gd name="connsiteX41" fmla="*/ 319794 w 489206"/>
                <a:gd name="connsiteY41" fmla="*/ 35981 h 250608"/>
                <a:gd name="connsiteX42" fmla="*/ 319020 w 489206"/>
                <a:gd name="connsiteY42" fmla="*/ 37776 h 250608"/>
                <a:gd name="connsiteX43" fmla="*/ 315901 w 489206"/>
                <a:gd name="connsiteY43" fmla="*/ 38824 h 250608"/>
                <a:gd name="connsiteX44" fmla="*/ 313306 w 489206"/>
                <a:gd name="connsiteY44" fmla="*/ 38051 h 250608"/>
                <a:gd name="connsiteX45" fmla="*/ 310437 w 489206"/>
                <a:gd name="connsiteY45" fmla="*/ 35457 h 250608"/>
                <a:gd name="connsiteX46" fmla="*/ 307842 w 489206"/>
                <a:gd name="connsiteY46" fmla="*/ 31815 h 250608"/>
                <a:gd name="connsiteX47" fmla="*/ 306296 w 489206"/>
                <a:gd name="connsiteY47" fmla="*/ 28698 h 250608"/>
                <a:gd name="connsiteX48" fmla="*/ 299259 w 489206"/>
                <a:gd name="connsiteY48" fmla="*/ 29471 h 250608"/>
                <a:gd name="connsiteX49" fmla="*/ 292248 w 489206"/>
                <a:gd name="connsiteY49" fmla="*/ 27650 h 250608"/>
                <a:gd name="connsiteX50" fmla="*/ 293820 w 489206"/>
                <a:gd name="connsiteY50" fmla="*/ 20118 h 250608"/>
                <a:gd name="connsiteX51" fmla="*/ 297188 w 489206"/>
                <a:gd name="connsiteY51" fmla="*/ 19345 h 250608"/>
                <a:gd name="connsiteX52" fmla="*/ 316925 w 489206"/>
                <a:gd name="connsiteY52" fmla="*/ 14681 h 250608"/>
                <a:gd name="connsiteX53" fmla="*/ 326031 w 489206"/>
                <a:gd name="connsiteY53" fmla="*/ 12586 h 250608"/>
                <a:gd name="connsiteX54" fmla="*/ 333292 w 489206"/>
                <a:gd name="connsiteY54" fmla="*/ 10516 h 250608"/>
                <a:gd name="connsiteX55" fmla="*/ 340827 w 489206"/>
                <a:gd name="connsiteY55" fmla="*/ 7673 h 250608"/>
                <a:gd name="connsiteX56" fmla="*/ 338507 w 489206"/>
                <a:gd name="connsiteY56" fmla="*/ 12087 h 250608"/>
                <a:gd name="connsiteX57" fmla="*/ 343447 w 489206"/>
                <a:gd name="connsiteY57" fmla="*/ 15704 h 250608"/>
                <a:gd name="connsiteX58" fmla="*/ 345518 w 489206"/>
                <a:gd name="connsiteY58" fmla="*/ 18821 h 250608"/>
                <a:gd name="connsiteX59" fmla="*/ 346566 w 489206"/>
                <a:gd name="connsiteY59" fmla="*/ 25056 h 250608"/>
                <a:gd name="connsiteX60" fmla="*/ 345243 w 489206"/>
                <a:gd name="connsiteY60" fmla="*/ 29471 h 250608"/>
                <a:gd name="connsiteX61" fmla="*/ 336685 w 489206"/>
                <a:gd name="connsiteY61" fmla="*/ 41942 h 250608"/>
                <a:gd name="connsiteX62" fmla="*/ 340328 w 489206"/>
                <a:gd name="connsiteY62" fmla="*/ 42715 h 250608"/>
                <a:gd name="connsiteX63" fmla="*/ 350707 w 489206"/>
                <a:gd name="connsiteY63" fmla="*/ 41692 h 250608"/>
                <a:gd name="connsiteX64" fmla="*/ 360313 w 489206"/>
                <a:gd name="connsiteY64" fmla="*/ 40121 h 250608"/>
                <a:gd name="connsiteX65" fmla="*/ 367849 w 489206"/>
                <a:gd name="connsiteY65" fmla="*/ 38300 h 250608"/>
                <a:gd name="connsiteX66" fmla="*/ 375658 w 489206"/>
                <a:gd name="connsiteY66" fmla="*/ 37801 h 250608"/>
                <a:gd name="connsiteX67" fmla="*/ 381621 w 489206"/>
                <a:gd name="connsiteY67" fmla="*/ 34684 h 250608"/>
                <a:gd name="connsiteX68" fmla="*/ 384216 w 489206"/>
                <a:gd name="connsiteY68" fmla="*/ 34409 h 250608"/>
                <a:gd name="connsiteX69" fmla="*/ 388383 w 489206"/>
                <a:gd name="connsiteY69" fmla="*/ 32589 h 250608"/>
                <a:gd name="connsiteX70" fmla="*/ 391228 w 489206"/>
                <a:gd name="connsiteY70" fmla="*/ 34409 h 250608"/>
                <a:gd name="connsiteX71" fmla="*/ 394621 w 489206"/>
                <a:gd name="connsiteY71" fmla="*/ 32863 h 250608"/>
                <a:gd name="connsiteX72" fmla="*/ 397989 w 489206"/>
                <a:gd name="connsiteY72" fmla="*/ 30269 h 250608"/>
                <a:gd name="connsiteX73" fmla="*/ 399561 w 489206"/>
                <a:gd name="connsiteY73" fmla="*/ 31566 h 250608"/>
                <a:gd name="connsiteX74" fmla="*/ 400060 w 489206"/>
                <a:gd name="connsiteY74" fmla="*/ 35706 h 250608"/>
                <a:gd name="connsiteX75" fmla="*/ 402929 w 489206"/>
                <a:gd name="connsiteY75" fmla="*/ 38575 h 250608"/>
                <a:gd name="connsiteX76" fmla="*/ 407071 w 489206"/>
                <a:gd name="connsiteY76" fmla="*/ 43762 h 250608"/>
                <a:gd name="connsiteX77" fmla="*/ 408892 w 489206"/>
                <a:gd name="connsiteY77" fmla="*/ 45059 h 250608"/>
                <a:gd name="connsiteX78" fmla="*/ 409691 w 489206"/>
                <a:gd name="connsiteY78" fmla="*/ 47928 h 250608"/>
                <a:gd name="connsiteX79" fmla="*/ 411762 w 489206"/>
                <a:gd name="connsiteY79" fmla="*/ 48701 h 250608"/>
                <a:gd name="connsiteX80" fmla="*/ 412810 w 489206"/>
                <a:gd name="connsiteY80" fmla="*/ 51818 h 250608"/>
                <a:gd name="connsiteX81" fmla="*/ 421642 w 489206"/>
                <a:gd name="connsiteY81" fmla="*/ 53115 h 250608"/>
                <a:gd name="connsiteX82" fmla="*/ 423439 w 489206"/>
                <a:gd name="connsiteY82" fmla="*/ 54412 h 250608"/>
                <a:gd name="connsiteX83" fmla="*/ 426832 w 489206"/>
                <a:gd name="connsiteY83" fmla="*/ 54163 h 250608"/>
                <a:gd name="connsiteX84" fmla="*/ 429427 w 489206"/>
                <a:gd name="connsiteY84" fmla="*/ 55709 h 250608"/>
                <a:gd name="connsiteX85" fmla="*/ 434891 w 489206"/>
                <a:gd name="connsiteY85" fmla="*/ 52592 h 250608"/>
                <a:gd name="connsiteX86" fmla="*/ 436688 w 489206"/>
                <a:gd name="connsiteY86" fmla="*/ 53390 h 250608"/>
                <a:gd name="connsiteX87" fmla="*/ 441902 w 489206"/>
                <a:gd name="connsiteY87" fmla="*/ 53639 h 250608"/>
                <a:gd name="connsiteX88" fmla="*/ 446044 w 489206"/>
                <a:gd name="connsiteY88" fmla="*/ 53115 h 250608"/>
                <a:gd name="connsiteX89" fmla="*/ 447092 w 489206"/>
                <a:gd name="connsiteY89" fmla="*/ 53913 h 250608"/>
                <a:gd name="connsiteX90" fmla="*/ 450984 w 489206"/>
                <a:gd name="connsiteY90" fmla="*/ 52617 h 250608"/>
                <a:gd name="connsiteX91" fmla="*/ 455400 w 489206"/>
                <a:gd name="connsiteY91" fmla="*/ 53639 h 250608"/>
                <a:gd name="connsiteX92" fmla="*/ 462686 w 489206"/>
                <a:gd name="connsiteY92" fmla="*/ 53913 h 250608"/>
                <a:gd name="connsiteX93" fmla="*/ 466304 w 489206"/>
                <a:gd name="connsiteY93" fmla="*/ 52866 h 250608"/>
                <a:gd name="connsiteX94" fmla="*/ 471244 w 489206"/>
                <a:gd name="connsiteY94" fmla="*/ 54163 h 250608"/>
                <a:gd name="connsiteX95" fmla="*/ 475161 w 489206"/>
                <a:gd name="connsiteY95" fmla="*/ 53913 h 250608"/>
                <a:gd name="connsiteX96" fmla="*/ 475660 w 489206"/>
                <a:gd name="connsiteY96" fmla="*/ 51818 h 250608"/>
                <a:gd name="connsiteX97" fmla="*/ 478005 w 489206"/>
                <a:gd name="connsiteY97" fmla="*/ 52093 h 250608"/>
                <a:gd name="connsiteX98" fmla="*/ 479303 w 489206"/>
                <a:gd name="connsiteY98" fmla="*/ 54163 h 250608"/>
                <a:gd name="connsiteX99" fmla="*/ 482147 w 489206"/>
                <a:gd name="connsiteY99" fmla="*/ 52093 h 250608"/>
                <a:gd name="connsiteX100" fmla="*/ 486564 w 489206"/>
                <a:gd name="connsiteY100" fmla="*/ 52617 h 250608"/>
                <a:gd name="connsiteX101" fmla="*/ 487088 w 489206"/>
                <a:gd name="connsiteY101" fmla="*/ 55984 h 250608"/>
                <a:gd name="connsiteX102" fmla="*/ 486564 w 489206"/>
                <a:gd name="connsiteY102" fmla="*/ 60148 h 250608"/>
                <a:gd name="connsiteX103" fmla="*/ 487088 w 489206"/>
                <a:gd name="connsiteY103" fmla="*/ 65860 h 250608"/>
                <a:gd name="connsiteX104" fmla="*/ 485540 w 489206"/>
                <a:gd name="connsiteY104" fmla="*/ 72869 h 250608"/>
                <a:gd name="connsiteX105" fmla="*/ 486564 w 489206"/>
                <a:gd name="connsiteY105" fmla="*/ 74415 h 250608"/>
                <a:gd name="connsiteX106" fmla="*/ 484493 w 489206"/>
                <a:gd name="connsiteY106" fmla="*/ 76236 h 250608"/>
                <a:gd name="connsiteX107" fmla="*/ 481374 w 489206"/>
                <a:gd name="connsiteY107" fmla="*/ 79877 h 250608"/>
                <a:gd name="connsiteX108" fmla="*/ 475910 w 489206"/>
                <a:gd name="connsiteY108" fmla="*/ 82222 h 250608"/>
                <a:gd name="connsiteX109" fmla="*/ 473315 w 489206"/>
                <a:gd name="connsiteY109" fmla="*/ 84541 h 250608"/>
                <a:gd name="connsiteX110" fmla="*/ 472017 w 489206"/>
                <a:gd name="connsiteY110" fmla="*/ 87659 h 250608"/>
                <a:gd name="connsiteX111" fmla="*/ 468125 w 489206"/>
                <a:gd name="connsiteY111" fmla="*/ 91300 h 250608"/>
                <a:gd name="connsiteX112" fmla="*/ 468649 w 489206"/>
                <a:gd name="connsiteY112" fmla="*/ 93121 h 250608"/>
                <a:gd name="connsiteX113" fmla="*/ 464233 w 489206"/>
                <a:gd name="connsiteY113" fmla="*/ 96762 h 250608"/>
                <a:gd name="connsiteX114" fmla="*/ 463435 w 489206"/>
                <a:gd name="connsiteY114" fmla="*/ 99082 h 250608"/>
                <a:gd name="connsiteX115" fmla="*/ 460840 w 489206"/>
                <a:gd name="connsiteY115" fmla="*/ 100653 h 250608"/>
                <a:gd name="connsiteX116" fmla="*/ 457721 w 489206"/>
                <a:gd name="connsiteY116" fmla="*/ 100653 h 250608"/>
                <a:gd name="connsiteX117" fmla="*/ 454352 w 489206"/>
                <a:gd name="connsiteY117" fmla="*/ 98309 h 250608"/>
                <a:gd name="connsiteX118" fmla="*/ 445270 w 489206"/>
                <a:gd name="connsiteY118" fmla="*/ 98309 h 250608"/>
                <a:gd name="connsiteX119" fmla="*/ 439532 w 489206"/>
                <a:gd name="connsiteY119" fmla="*/ 100403 h 250608"/>
                <a:gd name="connsiteX120" fmla="*/ 438509 w 489206"/>
                <a:gd name="connsiteY120" fmla="*/ 105317 h 250608"/>
                <a:gd name="connsiteX121" fmla="*/ 434866 w 489206"/>
                <a:gd name="connsiteY121" fmla="*/ 109731 h 250608"/>
                <a:gd name="connsiteX122" fmla="*/ 425260 w 489206"/>
                <a:gd name="connsiteY122" fmla="*/ 116241 h 250608"/>
                <a:gd name="connsiteX123" fmla="*/ 418498 w 489206"/>
                <a:gd name="connsiteY123" fmla="*/ 116740 h 250608"/>
                <a:gd name="connsiteX124" fmla="*/ 413034 w 489206"/>
                <a:gd name="connsiteY124" fmla="*/ 121953 h 250608"/>
                <a:gd name="connsiteX125" fmla="*/ 409666 w 489206"/>
                <a:gd name="connsiteY125" fmla="*/ 123499 h 250608"/>
                <a:gd name="connsiteX126" fmla="*/ 408892 w 489206"/>
                <a:gd name="connsiteY126" fmla="*/ 125569 h 250608"/>
                <a:gd name="connsiteX127" fmla="*/ 400833 w 489206"/>
                <a:gd name="connsiteY127" fmla="*/ 136493 h 250608"/>
                <a:gd name="connsiteX128" fmla="*/ 397714 w 489206"/>
                <a:gd name="connsiteY128" fmla="*/ 134398 h 250608"/>
                <a:gd name="connsiteX129" fmla="*/ 390179 w 489206"/>
                <a:gd name="connsiteY129" fmla="*/ 130782 h 250608"/>
                <a:gd name="connsiteX130" fmla="*/ 389406 w 489206"/>
                <a:gd name="connsiteY130" fmla="*/ 132328 h 250608"/>
                <a:gd name="connsiteX131" fmla="*/ 382120 w 489206"/>
                <a:gd name="connsiteY131" fmla="*/ 129485 h 250608"/>
                <a:gd name="connsiteX132" fmla="*/ 383942 w 489206"/>
                <a:gd name="connsiteY132" fmla="*/ 125569 h 250608"/>
                <a:gd name="connsiteX133" fmla="*/ 383168 w 489206"/>
                <a:gd name="connsiteY133" fmla="*/ 124272 h 250608"/>
                <a:gd name="connsiteX134" fmla="*/ 376656 w 489206"/>
                <a:gd name="connsiteY134" fmla="*/ 121429 h 250608"/>
                <a:gd name="connsiteX135" fmla="*/ 375109 w 489206"/>
                <a:gd name="connsiteY135" fmla="*/ 121678 h 250608"/>
                <a:gd name="connsiteX136" fmla="*/ 370693 w 489206"/>
                <a:gd name="connsiteY136" fmla="*/ 117014 h 250608"/>
                <a:gd name="connsiteX137" fmla="*/ 366801 w 489206"/>
                <a:gd name="connsiteY137" fmla="*/ 115443 h 250608"/>
                <a:gd name="connsiteX138" fmla="*/ 358742 w 489206"/>
                <a:gd name="connsiteY138" fmla="*/ 109731 h 250608"/>
                <a:gd name="connsiteX139" fmla="*/ 355872 w 489206"/>
                <a:gd name="connsiteY139" fmla="*/ 109731 h 250608"/>
                <a:gd name="connsiteX140" fmla="*/ 351731 w 489206"/>
                <a:gd name="connsiteY140" fmla="*/ 106888 h 250608"/>
                <a:gd name="connsiteX141" fmla="*/ 346790 w 489206"/>
                <a:gd name="connsiteY141" fmla="*/ 111028 h 250608"/>
                <a:gd name="connsiteX142" fmla="*/ 342898 w 489206"/>
                <a:gd name="connsiteY142" fmla="*/ 115443 h 250608"/>
                <a:gd name="connsiteX143" fmla="*/ 339255 w 489206"/>
                <a:gd name="connsiteY143" fmla="*/ 114146 h 250608"/>
                <a:gd name="connsiteX144" fmla="*/ 331720 w 489206"/>
                <a:gd name="connsiteY144" fmla="*/ 115443 h 250608"/>
                <a:gd name="connsiteX145" fmla="*/ 333292 w 489206"/>
                <a:gd name="connsiteY145" fmla="*/ 118037 h 250608"/>
                <a:gd name="connsiteX146" fmla="*/ 323411 w 489206"/>
                <a:gd name="connsiteY146" fmla="*/ 123250 h 250608"/>
                <a:gd name="connsiteX147" fmla="*/ 321066 w 489206"/>
                <a:gd name="connsiteY147" fmla="*/ 126093 h 250608"/>
                <a:gd name="connsiteX148" fmla="*/ 316650 w 489206"/>
                <a:gd name="connsiteY148" fmla="*/ 127390 h 250608"/>
                <a:gd name="connsiteX149" fmla="*/ 314055 w 489206"/>
                <a:gd name="connsiteY149" fmla="*/ 131031 h 250608"/>
                <a:gd name="connsiteX150" fmla="*/ 311211 w 489206"/>
                <a:gd name="connsiteY150" fmla="*/ 134149 h 250608"/>
                <a:gd name="connsiteX151" fmla="*/ 306520 w 489206"/>
                <a:gd name="connsiteY151" fmla="*/ 141930 h 250608"/>
                <a:gd name="connsiteX152" fmla="*/ 304449 w 489206"/>
                <a:gd name="connsiteY152" fmla="*/ 149986 h 250608"/>
                <a:gd name="connsiteX153" fmla="*/ 302628 w 489206"/>
                <a:gd name="connsiteY153" fmla="*/ 153354 h 250608"/>
                <a:gd name="connsiteX154" fmla="*/ 298461 w 489206"/>
                <a:gd name="connsiteY154" fmla="*/ 155174 h 250608"/>
                <a:gd name="connsiteX155" fmla="*/ 296639 w 489206"/>
                <a:gd name="connsiteY155" fmla="*/ 160113 h 250608"/>
                <a:gd name="connsiteX156" fmla="*/ 290926 w 489206"/>
                <a:gd name="connsiteY156" fmla="*/ 166348 h 250608"/>
                <a:gd name="connsiteX157" fmla="*/ 291450 w 489206"/>
                <a:gd name="connsiteY157" fmla="*/ 170763 h 250608"/>
                <a:gd name="connsiteX158" fmla="*/ 282093 w 489206"/>
                <a:gd name="connsiteY158" fmla="*/ 169466 h 250608"/>
                <a:gd name="connsiteX159" fmla="*/ 276654 w 489206"/>
                <a:gd name="connsiteY159" fmla="*/ 167395 h 250608"/>
                <a:gd name="connsiteX160" fmla="*/ 274309 w 489206"/>
                <a:gd name="connsiteY160" fmla="*/ 169466 h 250608"/>
                <a:gd name="connsiteX161" fmla="*/ 271440 w 489206"/>
                <a:gd name="connsiteY161" fmla="*/ 168942 h 250608"/>
                <a:gd name="connsiteX162" fmla="*/ 266250 w 489206"/>
                <a:gd name="connsiteY162" fmla="*/ 170239 h 250608"/>
                <a:gd name="connsiteX163" fmla="*/ 264179 w 489206"/>
                <a:gd name="connsiteY163" fmla="*/ 169740 h 250608"/>
                <a:gd name="connsiteX164" fmla="*/ 262881 w 489206"/>
                <a:gd name="connsiteY164" fmla="*/ 171810 h 250608"/>
                <a:gd name="connsiteX165" fmla="*/ 264703 w 489206"/>
                <a:gd name="connsiteY165" fmla="*/ 176748 h 250608"/>
                <a:gd name="connsiteX166" fmla="*/ 265726 w 489206"/>
                <a:gd name="connsiteY166" fmla="*/ 182185 h 250608"/>
                <a:gd name="connsiteX167" fmla="*/ 262607 w 489206"/>
                <a:gd name="connsiteY167" fmla="*/ 185827 h 250608"/>
                <a:gd name="connsiteX168" fmla="*/ 266000 w 489206"/>
                <a:gd name="connsiteY168" fmla="*/ 187124 h 250608"/>
                <a:gd name="connsiteX169" fmla="*/ 263905 w 489206"/>
                <a:gd name="connsiteY169" fmla="*/ 196726 h 250608"/>
                <a:gd name="connsiteX170" fmla="*/ 263405 w 489206"/>
                <a:gd name="connsiteY170" fmla="*/ 202961 h 250608"/>
                <a:gd name="connsiteX171" fmla="*/ 264703 w 489206"/>
                <a:gd name="connsiteY171" fmla="*/ 207650 h 250608"/>
                <a:gd name="connsiteX172" fmla="*/ 265726 w 489206"/>
                <a:gd name="connsiteY172" fmla="*/ 215432 h 250608"/>
                <a:gd name="connsiteX173" fmla="*/ 257692 w 489206"/>
                <a:gd name="connsiteY173" fmla="*/ 215956 h 250608"/>
                <a:gd name="connsiteX174" fmla="*/ 251703 w 489206"/>
                <a:gd name="connsiteY174" fmla="*/ 214385 h 250608"/>
                <a:gd name="connsiteX175" fmla="*/ 234563 w 489206"/>
                <a:gd name="connsiteY175" fmla="*/ 214385 h 250608"/>
                <a:gd name="connsiteX176" fmla="*/ 233265 w 489206"/>
                <a:gd name="connsiteY176" fmla="*/ 219073 h 250608"/>
                <a:gd name="connsiteX177" fmla="*/ 230395 w 489206"/>
                <a:gd name="connsiteY177" fmla="*/ 226331 h 250608"/>
                <a:gd name="connsiteX178" fmla="*/ 228325 w 489206"/>
                <a:gd name="connsiteY178" fmla="*/ 230222 h 250608"/>
                <a:gd name="connsiteX179" fmla="*/ 224158 w 489206"/>
                <a:gd name="connsiteY179" fmla="*/ 234138 h 250608"/>
                <a:gd name="connsiteX180" fmla="*/ 222087 w 489206"/>
                <a:gd name="connsiteY180" fmla="*/ 237505 h 250608"/>
                <a:gd name="connsiteX181" fmla="*/ 219741 w 489206"/>
                <a:gd name="connsiteY181" fmla="*/ 238552 h 250608"/>
                <a:gd name="connsiteX182" fmla="*/ 215326 w 489206"/>
                <a:gd name="connsiteY182" fmla="*/ 244264 h 250608"/>
                <a:gd name="connsiteX183" fmla="*/ 214552 w 489206"/>
                <a:gd name="connsiteY183" fmla="*/ 246085 h 250608"/>
                <a:gd name="connsiteX184" fmla="*/ 207791 w 489206"/>
                <a:gd name="connsiteY184" fmla="*/ 250225 h 250608"/>
                <a:gd name="connsiteX185" fmla="*/ 205470 w 489206"/>
                <a:gd name="connsiteY185" fmla="*/ 242693 h 250608"/>
                <a:gd name="connsiteX186" fmla="*/ 202077 w 489206"/>
                <a:gd name="connsiteY186" fmla="*/ 237255 h 250608"/>
                <a:gd name="connsiteX187" fmla="*/ 198958 w 489206"/>
                <a:gd name="connsiteY187" fmla="*/ 233614 h 250608"/>
                <a:gd name="connsiteX188" fmla="*/ 195589 w 489206"/>
                <a:gd name="connsiteY188" fmla="*/ 231020 h 250608"/>
                <a:gd name="connsiteX189" fmla="*/ 196887 w 489206"/>
                <a:gd name="connsiteY189" fmla="*/ 229723 h 250608"/>
                <a:gd name="connsiteX190" fmla="*/ 196363 w 489206"/>
                <a:gd name="connsiteY190" fmla="*/ 227104 h 250608"/>
                <a:gd name="connsiteX191" fmla="*/ 196363 w 489206"/>
                <a:gd name="connsiteY191" fmla="*/ 219572 h 250608"/>
                <a:gd name="connsiteX192" fmla="*/ 194816 w 489206"/>
                <a:gd name="connsiteY192" fmla="*/ 216205 h 250608"/>
                <a:gd name="connsiteX193" fmla="*/ 196113 w 489206"/>
                <a:gd name="connsiteY193" fmla="*/ 215182 h 250608"/>
                <a:gd name="connsiteX194" fmla="*/ 196363 w 489206"/>
                <a:gd name="connsiteY194" fmla="*/ 208947 h 250608"/>
                <a:gd name="connsiteX195" fmla="*/ 194542 w 489206"/>
                <a:gd name="connsiteY195" fmla="*/ 203485 h 250608"/>
                <a:gd name="connsiteX196" fmla="*/ 191697 w 489206"/>
                <a:gd name="connsiteY196" fmla="*/ 202438 h 250608"/>
                <a:gd name="connsiteX197" fmla="*/ 191173 w 489206"/>
                <a:gd name="connsiteY197" fmla="*/ 200617 h 250608"/>
                <a:gd name="connsiteX198" fmla="*/ 187805 w 489206"/>
                <a:gd name="connsiteY198" fmla="*/ 197774 h 250608"/>
                <a:gd name="connsiteX199" fmla="*/ 185459 w 489206"/>
                <a:gd name="connsiteY199" fmla="*/ 197774 h 250608"/>
                <a:gd name="connsiteX200" fmla="*/ 183389 w 489206"/>
                <a:gd name="connsiteY200" fmla="*/ 195953 h 250608"/>
                <a:gd name="connsiteX201" fmla="*/ 184437 w 489206"/>
                <a:gd name="connsiteY201" fmla="*/ 194132 h 250608"/>
                <a:gd name="connsiteX202" fmla="*/ 183114 w 489206"/>
                <a:gd name="connsiteY202" fmla="*/ 192312 h 250608"/>
                <a:gd name="connsiteX203" fmla="*/ 182615 w 489206"/>
                <a:gd name="connsiteY203" fmla="*/ 188670 h 250608"/>
                <a:gd name="connsiteX204" fmla="*/ 177675 w 489206"/>
                <a:gd name="connsiteY204" fmla="*/ 187897 h 250608"/>
                <a:gd name="connsiteX205" fmla="*/ 175604 w 489206"/>
                <a:gd name="connsiteY205" fmla="*/ 186600 h 250608"/>
                <a:gd name="connsiteX206" fmla="*/ 175330 w 489206"/>
                <a:gd name="connsiteY206" fmla="*/ 184255 h 250608"/>
                <a:gd name="connsiteX207" fmla="*/ 170664 w 489206"/>
                <a:gd name="connsiteY207" fmla="*/ 180888 h 250608"/>
                <a:gd name="connsiteX208" fmla="*/ 167795 w 489206"/>
                <a:gd name="connsiteY208" fmla="*/ 178295 h 250608"/>
                <a:gd name="connsiteX209" fmla="*/ 163378 w 489206"/>
                <a:gd name="connsiteY209" fmla="*/ 174928 h 250608"/>
                <a:gd name="connsiteX210" fmla="*/ 162605 w 489206"/>
                <a:gd name="connsiteY210" fmla="*/ 171810 h 250608"/>
                <a:gd name="connsiteX211" fmla="*/ 160783 w 489206"/>
                <a:gd name="connsiteY211" fmla="*/ 170513 h 250608"/>
                <a:gd name="connsiteX212" fmla="*/ 161033 w 489206"/>
                <a:gd name="connsiteY212" fmla="*/ 167645 h 250608"/>
                <a:gd name="connsiteX213" fmla="*/ 162855 w 489206"/>
                <a:gd name="connsiteY213" fmla="*/ 166872 h 250608"/>
                <a:gd name="connsiteX214" fmla="*/ 165724 w 489206"/>
                <a:gd name="connsiteY214" fmla="*/ 164003 h 250608"/>
                <a:gd name="connsiteX215" fmla="*/ 165474 w 489206"/>
                <a:gd name="connsiteY215" fmla="*/ 158292 h 250608"/>
                <a:gd name="connsiteX216" fmla="*/ 163902 w 489206"/>
                <a:gd name="connsiteY216" fmla="*/ 154650 h 250608"/>
                <a:gd name="connsiteX217" fmla="*/ 164950 w 489206"/>
                <a:gd name="connsiteY217" fmla="*/ 153354 h 250608"/>
                <a:gd name="connsiteX218" fmla="*/ 163129 w 489206"/>
                <a:gd name="connsiteY218" fmla="*/ 148415 h 250608"/>
                <a:gd name="connsiteX219" fmla="*/ 159236 w 489206"/>
                <a:gd name="connsiteY219" fmla="*/ 146869 h 250608"/>
                <a:gd name="connsiteX220" fmla="*/ 155319 w 489206"/>
                <a:gd name="connsiteY220" fmla="*/ 143751 h 250608"/>
                <a:gd name="connsiteX221" fmla="*/ 153248 w 489206"/>
                <a:gd name="connsiteY221" fmla="*/ 144275 h 250608"/>
                <a:gd name="connsiteX222" fmla="*/ 149880 w 489206"/>
                <a:gd name="connsiteY222" fmla="*/ 142704 h 250608"/>
                <a:gd name="connsiteX223" fmla="*/ 149606 w 489206"/>
                <a:gd name="connsiteY223" fmla="*/ 140633 h 250608"/>
                <a:gd name="connsiteX224" fmla="*/ 148058 w 489206"/>
                <a:gd name="connsiteY224" fmla="*/ 139337 h 250608"/>
                <a:gd name="connsiteX225" fmla="*/ 146761 w 489206"/>
                <a:gd name="connsiteY225" fmla="*/ 136743 h 250608"/>
                <a:gd name="connsiteX226" fmla="*/ 148583 w 489206"/>
                <a:gd name="connsiteY226" fmla="*/ 132578 h 250608"/>
                <a:gd name="connsiteX227" fmla="*/ 147011 w 489206"/>
                <a:gd name="connsiteY227" fmla="*/ 128936 h 250608"/>
                <a:gd name="connsiteX228" fmla="*/ 147535 w 489206"/>
                <a:gd name="connsiteY228" fmla="*/ 127116 h 250608"/>
                <a:gd name="connsiteX229" fmla="*/ 141297 w 489206"/>
                <a:gd name="connsiteY229" fmla="*/ 121155 h 250608"/>
                <a:gd name="connsiteX230" fmla="*/ 134810 w 489206"/>
                <a:gd name="connsiteY230" fmla="*/ 112325 h 250608"/>
                <a:gd name="connsiteX231" fmla="*/ 129620 w 489206"/>
                <a:gd name="connsiteY231" fmla="*/ 109208 h 250608"/>
                <a:gd name="connsiteX232" fmla="*/ 124430 w 489206"/>
                <a:gd name="connsiteY232" fmla="*/ 110754 h 250608"/>
                <a:gd name="connsiteX233" fmla="*/ 119490 w 489206"/>
                <a:gd name="connsiteY233" fmla="*/ 111552 h 250608"/>
                <a:gd name="connsiteX234" fmla="*/ 114550 w 489206"/>
                <a:gd name="connsiteY234" fmla="*/ 111278 h 250608"/>
                <a:gd name="connsiteX235" fmla="*/ 112729 w 489206"/>
                <a:gd name="connsiteY235" fmla="*/ 109981 h 250608"/>
                <a:gd name="connsiteX236" fmla="*/ 106491 w 489206"/>
                <a:gd name="connsiteY236" fmla="*/ 110255 h 250608"/>
                <a:gd name="connsiteX237" fmla="*/ 97409 w 489206"/>
                <a:gd name="connsiteY237" fmla="*/ 114395 h 250608"/>
                <a:gd name="connsiteX238" fmla="*/ 94016 w 489206"/>
                <a:gd name="connsiteY238" fmla="*/ 112849 h 250608"/>
                <a:gd name="connsiteX239" fmla="*/ 92194 w 489206"/>
                <a:gd name="connsiteY239" fmla="*/ 113622 h 250608"/>
                <a:gd name="connsiteX240" fmla="*/ 87778 w 489206"/>
                <a:gd name="connsiteY240" fmla="*/ 117788 h 250608"/>
                <a:gd name="connsiteX241" fmla="*/ 82588 w 489206"/>
                <a:gd name="connsiteY241" fmla="*/ 123748 h 250608"/>
                <a:gd name="connsiteX242" fmla="*/ 81291 w 489206"/>
                <a:gd name="connsiteY242" fmla="*/ 126342 h 250608"/>
                <a:gd name="connsiteX243" fmla="*/ 79220 w 489206"/>
                <a:gd name="connsiteY243" fmla="*/ 127639 h 250608"/>
                <a:gd name="connsiteX244" fmla="*/ 74529 w 489206"/>
                <a:gd name="connsiteY244" fmla="*/ 126093 h 250608"/>
                <a:gd name="connsiteX245" fmla="*/ 71934 w 489206"/>
                <a:gd name="connsiteY245" fmla="*/ 132054 h 250608"/>
                <a:gd name="connsiteX246" fmla="*/ 69864 w 489206"/>
                <a:gd name="connsiteY246" fmla="*/ 133875 h 250608"/>
                <a:gd name="connsiteX247" fmla="*/ 67518 w 489206"/>
                <a:gd name="connsiteY247" fmla="*/ 140633 h 250608"/>
                <a:gd name="connsiteX248" fmla="*/ 58686 w 489206"/>
                <a:gd name="connsiteY248" fmla="*/ 142978 h 250608"/>
                <a:gd name="connsiteX249" fmla="*/ 54544 w 489206"/>
                <a:gd name="connsiteY249" fmla="*/ 148939 h 250608"/>
                <a:gd name="connsiteX250" fmla="*/ 50377 w 489206"/>
                <a:gd name="connsiteY250" fmla="*/ 147916 h 250608"/>
                <a:gd name="connsiteX251" fmla="*/ 48830 w 489206"/>
                <a:gd name="connsiteY251" fmla="*/ 148939 h 250608"/>
                <a:gd name="connsiteX252" fmla="*/ 44913 w 489206"/>
                <a:gd name="connsiteY252" fmla="*/ 148440 h 250608"/>
                <a:gd name="connsiteX253" fmla="*/ 39723 w 489206"/>
                <a:gd name="connsiteY253" fmla="*/ 152855 h 250608"/>
                <a:gd name="connsiteX254" fmla="*/ 38176 w 489206"/>
                <a:gd name="connsiteY254" fmla="*/ 156746 h 250608"/>
                <a:gd name="connsiteX255" fmla="*/ 38949 w 489206"/>
                <a:gd name="connsiteY255" fmla="*/ 159065 h 250608"/>
                <a:gd name="connsiteX256" fmla="*/ 41021 w 489206"/>
                <a:gd name="connsiteY256" fmla="*/ 161933 h 250608"/>
                <a:gd name="connsiteX257" fmla="*/ 35831 w 489206"/>
                <a:gd name="connsiteY257" fmla="*/ 166099 h 250608"/>
                <a:gd name="connsiteX258" fmla="*/ 34533 w 489206"/>
                <a:gd name="connsiteY258" fmla="*/ 164527 h 250608"/>
                <a:gd name="connsiteX259" fmla="*/ 34009 w 489206"/>
                <a:gd name="connsiteY259" fmla="*/ 160886 h 250608"/>
                <a:gd name="connsiteX260" fmla="*/ 35831 w 489206"/>
                <a:gd name="connsiteY260" fmla="*/ 158042 h 250608"/>
                <a:gd name="connsiteX261" fmla="*/ 30890 w 489206"/>
                <a:gd name="connsiteY261" fmla="*/ 154650 h 250608"/>
                <a:gd name="connsiteX262" fmla="*/ 26998 w 489206"/>
                <a:gd name="connsiteY262" fmla="*/ 152855 h 250608"/>
                <a:gd name="connsiteX263" fmla="*/ 25950 w 489206"/>
                <a:gd name="connsiteY263" fmla="*/ 153354 h 250608"/>
                <a:gd name="connsiteX264" fmla="*/ 21035 w 489206"/>
                <a:gd name="connsiteY264" fmla="*/ 152057 h 250608"/>
                <a:gd name="connsiteX265" fmla="*/ 19987 w 489206"/>
                <a:gd name="connsiteY265" fmla="*/ 154650 h 250608"/>
                <a:gd name="connsiteX266" fmla="*/ 15571 w 489206"/>
                <a:gd name="connsiteY266" fmla="*/ 155947 h 250608"/>
                <a:gd name="connsiteX267" fmla="*/ 15321 w 489206"/>
                <a:gd name="connsiteY267" fmla="*/ 151009 h 250608"/>
                <a:gd name="connsiteX268" fmla="*/ 12701 w 489206"/>
                <a:gd name="connsiteY268" fmla="*/ 152057 h 250608"/>
                <a:gd name="connsiteX269" fmla="*/ 8560 w 489206"/>
                <a:gd name="connsiteY269" fmla="*/ 148939 h 250608"/>
                <a:gd name="connsiteX270" fmla="*/ 5691 w 489206"/>
                <a:gd name="connsiteY270" fmla="*/ 142180 h 250608"/>
                <a:gd name="connsiteX271" fmla="*/ 1025 w 489206"/>
                <a:gd name="connsiteY271" fmla="*/ 143502 h 250608"/>
                <a:gd name="connsiteX272" fmla="*/ -547 w 489206"/>
                <a:gd name="connsiteY272" fmla="*/ 143227 h 250608"/>
                <a:gd name="connsiteX273" fmla="*/ -23 w 489206"/>
                <a:gd name="connsiteY273" fmla="*/ 140384 h 250608"/>
                <a:gd name="connsiteX274" fmla="*/ 2846 w 489206"/>
                <a:gd name="connsiteY274" fmla="*/ 136743 h 250608"/>
                <a:gd name="connsiteX275" fmla="*/ 5965 w 489206"/>
                <a:gd name="connsiteY275" fmla="*/ 130757 h 250608"/>
                <a:gd name="connsiteX276" fmla="*/ 4917 w 489206"/>
                <a:gd name="connsiteY276" fmla="*/ 129734 h 250608"/>
                <a:gd name="connsiteX277" fmla="*/ 6215 w 489206"/>
                <a:gd name="connsiteY277" fmla="*/ 127141 h 250608"/>
                <a:gd name="connsiteX278" fmla="*/ 5965 w 489206"/>
                <a:gd name="connsiteY278" fmla="*/ 124272 h 250608"/>
                <a:gd name="connsiteX279" fmla="*/ 4667 w 489206"/>
                <a:gd name="connsiteY279" fmla="*/ 123499 h 250608"/>
                <a:gd name="connsiteX280" fmla="*/ 4393 w 489206"/>
                <a:gd name="connsiteY280" fmla="*/ 120381 h 250608"/>
                <a:gd name="connsiteX281" fmla="*/ 1025 w 489206"/>
                <a:gd name="connsiteY281" fmla="*/ 116491 h 250608"/>
                <a:gd name="connsiteX282" fmla="*/ 1025 w 489206"/>
                <a:gd name="connsiteY282" fmla="*/ 109208 h 250608"/>
                <a:gd name="connsiteX283" fmla="*/ -273 w 489206"/>
                <a:gd name="connsiteY283" fmla="*/ 105566 h 250608"/>
                <a:gd name="connsiteX284" fmla="*/ 226 w 489206"/>
                <a:gd name="connsiteY284" fmla="*/ 102972 h 250608"/>
                <a:gd name="connsiteX285" fmla="*/ -547 w 489206"/>
                <a:gd name="connsiteY285" fmla="*/ 94418 h 250608"/>
                <a:gd name="connsiteX286" fmla="*/ 751 w 489206"/>
                <a:gd name="connsiteY286" fmla="*/ 89205 h 250608"/>
                <a:gd name="connsiteX287" fmla="*/ -1071 w 489206"/>
                <a:gd name="connsiteY287" fmla="*/ 86087 h 250608"/>
                <a:gd name="connsiteX288" fmla="*/ -797 w 489206"/>
                <a:gd name="connsiteY288" fmla="*/ 80900 h 250608"/>
                <a:gd name="connsiteX289" fmla="*/ 501 w 489206"/>
                <a:gd name="connsiteY289" fmla="*/ 76236 h 250608"/>
                <a:gd name="connsiteX290" fmla="*/ 1000 w 489206"/>
                <a:gd name="connsiteY290" fmla="*/ 70773 h 250608"/>
                <a:gd name="connsiteX291" fmla="*/ -1595 w 489206"/>
                <a:gd name="connsiteY291" fmla="*/ 62992 h 250608"/>
                <a:gd name="connsiteX292" fmla="*/ -2119 w 489206"/>
                <a:gd name="connsiteY292" fmla="*/ 59351 h 250608"/>
                <a:gd name="connsiteX293" fmla="*/ 2047 w 489206"/>
                <a:gd name="connsiteY293" fmla="*/ 50521 h 250608"/>
                <a:gd name="connsiteX294" fmla="*/ 8285 w 489206"/>
                <a:gd name="connsiteY294" fmla="*/ 42465 h 250608"/>
                <a:gd name="connsiteX295" fmla="*/ 11404 w 489206"/>
                <a:gd name="connsiteY295" fmla="*/ 41942 h 250608"/>
                <a:gd name="connsiteX296" fmla="*/ 13226 w 489206"/>
                <a:gd name="connsiteY296" fmla="*/ 39872 h 250608"/>
                <a:gd name="connsiteX297" fmla="*/ 16594 w 489206"/>
                <a:gd name="connsiteY297" fmla="*/ 40645 h 250608"/>
                <a:gd name="connsiteX298" fmla="*/ 18166 w 489206"/>
                <a:gd name="connsiteY298" fmla="*/ 36754 h 250608"/>
                <a:gd name="connsiteX299" fmla="*/ 22058 w 489206"/>
                <a:gd name="connsiteY299" fmla="*/ 38325 h 250608"/>
                <a:gd name="connsiteX300" fmla="*/ 26998 w 489206"/>
                <a:gd name="connsiteY300" fmla="*/ 39348 h 250608"/>
                <a:gd name="connsiteX301" fmla="*/ 27498 w 489206"/>
                <a:gd name="connsiteY301" fmla="*/ 40395 h 250608"/>
                <a:gd name="connsiteX302" fmla="*/ 39199 w 489206"/>
                <a:gd name="connsiteY302" fmla="*/ 35457 h 250608"/>
                <a:gd name="connsiteX303" fmla="*/ 42842 w 489206"/>
                <a:gd name="connsiteY303" fmla="*/ 34160 h 250608"/>
                <a:gd name="connsiteX304" fmla="*/ 44389 w 489206"/>
                <a:gd name="connsiteY304" fmla="*/ 35981 h 250608"/>
                <a:gd name="connsiteX305" fmla="*/ 48281 w 489206"/>
                <a:gd name="connsiteY305" fmla="*/ 37801 h 250608"/>
                <a:gd name="connsiteX306" fmla="*/ 49578 w 489206"/>
                <a:gd name="connsiteY306" fmla="*/ 40919 h 250608"/>
                <a:gd name="connsiteX307" fmla="*/ 57887 w 489206"/>
                <a:gd name="connsiteY307" fmla="*/ 45059 h 250608"/>
                <a:gd name="connsiteX308" fmla="*/ 60507 w 489206"/>
                <a:gd name="connsiteY308" fmla="*/ 47154 h 250608"/>
                <a:gd name="connsiteX309" fmla="*/ 61805 w 489206"/>
                <a:gd name="connsiteY309" fmla="*/ 49748 h 250608"/>
                <a:gd name="connsiteX310" fmla="*/ 60232 w 489206"/>
                <a:gd name="connsiteY310" fmla="*/ 54163 h 250608"/>
                <a:gd name="connsiteX311" fmla="*/ 56864 w 489206"/>
                <a:gd name="connsiteY311" fmla="*/ 58827 h 250608"/>
                <a:gd name="connsiteX312" fmla="*/ 54269 w 489206"/>
                <a:gd name="connsiteY312" fmla="*/ 58827 h 250608"/>
                <a:gd name="connsiteX313" fmla="*/ 47258 w 489206"/>
                <a:gd name="connsiteY313" fmla="*/ 62219 h 250608"/>
                <a:gd name="connsiteX314" fmla="*/ 42567 w 489206"/>
                <a:gd name="connsiteY314" fmla="*/ 62219 h 250608"/>
                <a:gd name="connsiteX315" fmla="*/ 41544 w 489206"/>
                <a:gd name="connsiteY315" fmla="*/ 67132 h 250608"/>
                <a:gd name="connsiteX316" fmla="*/ 41794 w 489206"/>
                <a:gd name="connsiteY316" fmla="*/ 72345 h 250608"/>
                <a:gd name="connsiteX317" fmla="*/ 43616 w 489206"/>
                <a:gd name="connsiteY317" fmla="*/ 76485 h 250608"/>
                <a:gd name="connsiteX318" fmla="*/ 47508 w 489206"/>
                <a:gd name="connsiteY318" fmla="*/ 80126 h 250608"/>
                <a:gd name="connsiteX319" fmla="*/ 48556 w 489206"/>
                <a:gd name="connsiteY319" fmla="*/ 77283 h 250608"/>
                <a:gd name="connsiteX320" fmla="*/ 51151 w 489206"/>
                <a:gd name="connsiteY320" fmla="*/ 80126 h 250608"/>
                <a:gd name="connsiteX321" fmla="*/ 54269 w 489206"/>
                <a:gd name="connsiteY321" fmla="*/ 81698 h 250608"/>
                <a:gd name="connsiteX322" fmla="*/ 59709 w 489206"/>
                <a:gd name="connsiteY322" fmla="*/ 76236 h 250608"/>
                <a:gd name="connsiteX323" fmla="*/ 61006 w 489206"/>
                <a:gd name="connsiteY323" fmla="*/ 76236 h 250608"/>
                <a:gd name="connsiteX324" fmla="*/ 64399 w 489206"/>
                <a:gd name="connsiteY324" fmla="*/ 72070 h 250608"/>
                <a:gd name="connsiteX325" fmla="*/ 68291 w 489206"/>
                <a:gd name="connsiteY325" fmla="*/ 71297 h 250608"/>
                <a:gd name="connsiteX326" fmla="*/ 71161 w 489206"/>
                <a:gd name="connsiteY326" fmla="*/ 71821 h 250608"/>
                <a:gd name="connsiteX327" fmla="*/ 73232 w 489206"/>
                <a:gd name="connsiteY327" fmla="*/ 70773 h 250608"/>
                <a:gd name="connsiteX328" fmla="*/ 77374 w 489206"/>
                <a:gd name="connsiteY328" fmla="*/ 70773 h 250608"/>
                <a:gd name="connsiteX329" fmla="*/ 83088 w 489206"/>
                <a:gd name="connsiteY329" fmla="*/ 69477 h 250608"/>
                <a:gd name="connsiteX330" fmla="*/ 86480 w 489206"/>
                <a:gd name="connsiteY330" fmla="*/ 67406 h 250608"/>
                <a:gd name="connsiteX331" fmla="*/ 88028 w 489206"/>
                <a:gd name="connsiteY331" fmla="*/ 73367 h 250608"/>
                <a:gd name="connsiteX332" fmla="*/ 89849 w 489206"/>
                <a:gd name="connsiteY332" fmla="*/ 72869 h 250608"/>
                <a:gd name="connsiteX333" fmla="*/ 91945 w 489206"/>
                <a:gd name="connsiteY333" fmla="*/ 74939 h 250608"/>
                <a:gd name="connsiteX334" fmla="*/ 95038 w 489206"/>
                <a:gd name="connsiteY334" fmla="*/ 74664 h 250608"/>
                <a:gd name="connsiteX335" fmla="*/ 96860 w 489206"/>
                <a:gd name="connsiteY335" fmla="*/ 71297 h 250608"/>
                <a:gd name="connsiteX336" fmla="*/ 99729 w 489206"/>
                <a:gd name="connsiteY336" fmla="*/ 67930 h 250608"/>
                <a:gd name="connsiteX337" fmla="*/ 102574 w 489206"/>
                <a:gd name="connsiteY337" fmla="*/ 66109 h 250608"/>
                <a:gd name="connsiteX338" fmla="*/ 105193 w 489206"/>
                <a:gd name="connsiteY338" fmla="*/ 66608 h 250608"/>
                <a:gd name="connsiteX339" fmla="*/ 108811 w 489206"/>
                <a:gd name="connsiteY339" fmla="*/ 64813 h 250608"/>
                <a:gd name="connsiteX340" fmla="*/ 111406 w 489206"/>
                <a:gd name="connsiteY340" fmla="*/ 66883 h 250608"/>
                <a:gd name="connsiteX341" fmla="*/ 113227 w 489206"/>
                <a:gd name="connsiteY341" fmla="*/ 65586 h 250608"/>
                <a:gd name="connsiteX342" fmla="*/ 114026 w 489206"/>
                <a:gd name="connsiteY342" fmla="*/ 73367 h 250608"/>
                <a:gd name="connsiteX343" fmla="*/ 121037 w 489206"/>
                <a:gd name="connsiteY343" fmla="*/ 73642 h 250608"/>
                <a:gd name="connsiteX344" fmla="*/ 123358 w 489206"/>
                <a:gd name="connsiteY344" fmla="*/ 72070 h 250608"/>
                <a:gd name="connsiteX345" fmla="*/ 124929 w 489206"/>
                <a:gd name="connsiteY345" fmla="*/ 73118 h 250608"/>
                <a:gd name="connsiteX346" fmla="*/ 127774 w 489206"/>
                <a:gd name="connsiteY346" fmla="*/ 67905 h 250608"/>
                <a:gd name="connsiteX347" fmla="*/ 128298 w 489206"/>
                <a:gd name="connsiteY347" fmla="*/ 63765 h 250608"/>
                <a:gd name="connsiteX348" fmla="*/ 130893 w 489206"/>
                <a:gd name="connsiteY348" fmla="*/ 63491 h 250608"/>
                <a:gd name="connsiteX349" fmla="*/ 138952 w 489206"/>
                <a:gd name="connsiteY349" fmla="*/ 64538 h 250608"/>
                <a:gd name="connsiteX350" fmla="*/ 142320 w 489206"/>
                <a:gd name="connsiteY350" fmla="*/ 59351 h 250608"/>
                <a:gd name="connsiteX351" fmla="*/ 142844 w 489206"/>
                <a:gd name="connsiteY351" fmla="*/ 55709 h 250608"/>
                <a:gd name="connsiteX352" fmla="*/ 142320 w 489206"/>
                <a:gd name="connsiteY352" fmla="*/ 52866 h 250608"/>
                <a:gd name="connsiteX353" fmla="*/ 146736 w 489206"/>
                <a:gd name="connsiteY353" fmla="*/ 49998 h 250608"/>
                <a:gd name="connsiteX354" fmla="*/ 147260 w 489206"/>
                <a:gd name="connsiteY354" fmla="*/ 46631 h 250608"/>
                <a:gd name="connsiteX355" fmla="*/ 151926 w 489206"/>
                <a:gd name="connsiteY355" fmla="*/ 44810 h 250608"/>
                <a:gd name="connsiteX356" fmla="*/ 153747 w 489206"/>
                <a:gd name="connsiteY356" fmla="*/ 42465 h 250608"/>
                <a:gd name="connsiteX357" fmla="*/ 153747 w 489206"/>
                <a:gd name="connsiteY357" fmla="*/ 40395 h 250608"/>
                <a:gd name="connsiteX358" fmla="*/ 144915 w 489206"/>
                <a:gd name="connsiteY358" fmla="*/ 39348 h 250608"/>
                <a:gd name="connsiteX359" fmla="*/ 145189 w 489206"/>
                <a:gd name="connsiteY359" fmla="*/ 30793 h 250608"/>
                <a:gd name="connsiteX360" fmla="*/ 145963 w 489206"/>
                <a:gd name="connsiteY360" fmla="*/ 28448 h 250608"/>
                <a:gd name="connsiteX361" fmla="*/ 147535 w 489206"/>
                <a:gd name="connsiteY361" fmla="*/ 26877 h 250608"/>
                <a:gd name="connsiteX362" fmla="*/ 149331 w 489206"/>
                <a:gd name="connsiteY362" fmla="*/ 23510 h 250608"/>
                <a:gd name="connsiteX363" fmla="*/ 150379 w 489206"/>
                <a:gd name="connsiteY363" fmla="*/ 20143 h 250608"/>
                <a:gd name="connsiteX364" fmla="*/ 150130 w 489206"/>
                <a:gd name="connsiteY364" fmla="*/ 17549 h 250608"/>
                <a:gd name="connsiteX365" fmla="*/ 151677 w 489206"/>
                <a:gd name="connsiteY365" fmla="*/ 17275 h 250608"/>
                <a:gd name="connsiteX366" fmla="*/ 151677 w 489206"/>
                <a:gd name="connsiteY366" fmla="*/ 13384 h 250608"/>
                <a:gd name="connsiteX367" fmla="*/ 154022 w 489206"/>
                <a:gd name="connsiteY367" fmla="*/ 9493 h 250608"/>
                <a:gd name="connsiteX368" fmla="*/ 153772 w 489206"/>
                <a:gd name="connsiteY368" fmla="*/ 4804 h 250608"/>
                <a:gd name="connsiteX369" fmla="*/ 156092 w 489206"/>
                <a:gd name="connsiteY369" fmla="*/ 3507 h 250608"/>
                <a:gd name="connsiteX370" fmla="*/ 159211 w 489206"/>
                <a:gd name="connsiteY370" fmla="*/ 4031 h 250608"/>
                <a:gd name="connsiteX371" fmla="*/ 160783 w 489206"/>
                <a:gd name="connsiteY371" fmla="*/ 664 h 250608"/>
                <a:gd name="connsiteX372" fmla="*/ 165449 w 489206"/>
                <a:gd name="connsiteY372" fmla="*/ 2210 h 250608"/>
                <a:gd name="connsiteX373" fmla="*/ 167795 w 489206"/>
                <a:gd name="connsiteY373" fmla="*/ -383 h 250608"/>
                <a:gd name="connsiteX374" fmla="*/ 170914 w 489206"/>
                <a:gd name="connsiteY374" fmla="*/ 913 h 250608"/>
                <a:gd name="connsiteX375" fmla="*/ 176353 w 489206"/>
                <a:gd name="connsiteY375" fmla="*/ 1163 h 250608"/>
                <a:gd name="connsiteX376" fmla="*/ 177650 w 489206"/>
                <a:gd name="connsiteY376" fmla="*/ 1687 h 250608"/>
                <a:gd name="connsiteX377" fmla="*/ 181293 w 489206"/>
                <a:gd name="connsiteY377" fmla="*/ 390 h 250608"/>
                <a:gd name="connsiteX378" fmla="*/ 184935 w 489206"/>
                <a:gd name="connsiteY378" fmla="*/ 639 h 250608"/>
                <a:gd name="connsiteX379" fmla="*/ 187007 w 489206"/>
                <a:gd name="connsiteY379" fmla="*/ 7648 h 250608"/>
                <a:gd name="connsiteX380" fmla="*/ 190125 w 489206"/>
                <a:gd name="connsiteY380" fmla="*/ 15454 h 250608"/>
                <a:gd name="connsiteX381" fmla="*/ 187007 w 489206"/>
                <a:gd name="connsiteY381" fmla="*/ 16477 h 250608"/>
                <a:gd name="connsiteX382" fmla="*/ 179746 w 489206"/>
                <a:gd name="connsiteY382" fmla="*/ 21690 h 250608"/>
                <a:gd name="connsiteX383" fmla="*/ 185709 w 489206"/>
                <a:gd name="connsiteY383" fmla="*/ 32065 h 250608"/>
                <a:gd name="connsiteX384" fmla="*/ 178973 w 489206"/>
                <a:gd name="connsiteY384" fmla="*/ 35956 h 250608"/>
                <a:gd name="connsiteX385" fmla="*/ 180519 w 489206"/>
                <a:gd name="connsiteY385" fmla="*/ 42191 h 250608"/>
                <a:gd name="connsiteX386" fmla="*/ 184935 w 489206"/>
                <a:gd name="connsiteY386" fmla="*/ 43762 h 25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489206" h="250608">
                  <a:moveTo>
                    <a:pt x="193019" y="51295"/>
                  </a:moveTo>
                  <a:lnTo>
                    <a:pt x="195340" y="55709"/>
                  </a:lnTo>
                  <a:lnTo>
                    <a:pt x="196388" y="61171"/>
                  </a:lnTo>
                  <a:lnTo>
                    <a:pt x="198209" y="64289"/>
                  </a:lnTo>
                  <a:lnTo>
                    <a:pt x="203673" y="66109"/>
                  </a:lnTo>
                  <a:lnTo>
                    <a:pt x="213529" y="70000"/>
                  </a:lnTo>
                  <a:lnTo>
                    <a:pt x="221064" y="75188"/>
                  </a:lnTo>
                  <a:lnTo>
                    <a:pt x="222636" y="73891"/>
                  </a:lnTo>
                  <a:lnTo>
                    <a:pt x="223659" y="77782"/>
                  </a:lnTo>
                  <a:lnTo>
                    <a:pt x="226254" y="79852"/>
                  </a:lnTo>
                  <a:lnTo>
                    <a:pt x="232242" y="82197"/>
                  </a:lnTo>
                  <a:lnTo>
                    <a:pt x="234063" y="76734"/>
                  </a:lnTo>
                  <a:lnTo>
                    <a:pt x="237182" y="77258"/>
                  </a:lnTo>
                  <a:lnTo>
                    <a:pt x="238479" y="75462"/>
                  </a:lnTo>
                  <a:lnTo>
                    <a:pt x="241848" y="79079"/>
                  </a:lnTo>
                  <a:lnTo>
                    <a:pt x="240027" y="82471"/>
                  </a:lnTo>
                  <a:lnTo>
                    <a:pt x="245242" y="85065"/>
                  </a:lnTo>
                  <a:lnTo>
                    <a:pt x="252252" y="85564"/>
                  </a:lnTo>
                  <a:lnTo>
                    <a:pt x="250157" y="81149"/>
                  </a:lnTo>
                  <a:lnTo>
                    <a:pt x="252252" y="81149"/>
                  </a:lnTo>
                  <a:lnTo>
                    <a:pt x="253550" y="82970"/>
                  </a:lnTo>
                  <a:lnTo>
                    <a:pt x="255621" y="82471"/>
                  </a:lnTo>
                  <a:lnTo>
                    <a:pt x="258216" y="83768"/>
                  </a:lnTo>
                  <a:lnTo>
                    <a:pt x="257966" y="87384"/>
                  </a:lnTo>
                  <a:lnTo>
                    <a:pt x="258740" y="92323"/>
                  </a:lnTo>
                  <a:lnTo>
                    <a:pt x="260561" y="94143"/>
                  </a:lnTo>
                  <a:lnTo>
                    <a:pt x="264453" y="94667"/>
                  </a:lnTo>
                  <a:lnTo>
                    <a:pt x="269394" y="94393"/>
                  </a:lnTo>
                  <a:lnTo>
                    <a:pt x="276405" y="92323"/>
                  </a:lnTo>
                  <a:lnTo>
                    <a:pt x="282917" y="91550"/>
                  </a:lnTo>
                  <a:lnTo>
                    <a:pt x="287333" y="89978"/>
                  </a:lnTo>
                  <a:lnTo>
                    <a:pt x="291225" y="87659"/>
                  </a:lnTo>
                  <a:lnTo>
                    <a:pt x="297463" y="80376"/>
                  </a:lnTo>
                  <a:lnTo>
                    <a:pt x="300307" y="72594"/>
                  </a:lnTo>
                  <a:lnTo>
                    <a:pt x="302378" y="69202"/>
                  </a:lnTo>
                  <a:lnTo>
                    <a:pt x="307593" y="66359"/>
                  </a:lnTo>
                  <a:lnTo>
                    <a:pt x="317723" y="63765"/>
                  </a:lnTo>
                  <a:lnTo>
                    <a:pt x="321091" y="60373"/>
                  </a:lnTo>
                  <a:lnTo>
                    <a:pt x="326031" y="50247"/>
                  </a:lnTo>
                  <a:lnTo>
                    <a:pt x="331495" y="41418"/>
                  </a:lnTo>
                  <a:lnTo>
                    <a:pt x="322389" y="37003"/>
                  </a:lnTo>
                  <a:lnTo>
                    <a:pt x="319794" y="35981"/>
                  </a:lnTo>
                  <a:lnTo>
                    <a:pt x="319020" y="37776"/>
                  </a:lnTo>
                  <a:lnTo>
                    <a:pt x="315901" y="38824"/>
                  </a:lnTo>
                  <a:lnTo>
                    <a:pt x="313306" y="38051"/>
                  </a:lnTo>
                  <a:lnTo>
                    <a:pt x="310437" y="35457"/>
                  </a:lnTo>
                  <a:lnTo>
                    <a:pt x="307842" y="31815"/>
                  </a:lnTo>
                  <a:lnTo>
                    <a:pt x="306296" y="28698"/>
                  </a:lnTo>
                  <a:lnTo>
                    <a:pt x="299259" y="29471"/>
                  </a:lnTo>
                  <a:lnTo>
                    <a:pt x="292248" y="27650"/>
                  </a:lnTo>
                  <a:lnTo>
                    <a:pt x="293820" y="20118"/>
                  </a:lnTo>
                  <a:lnTo>
                    <a:pt x="297188" y="19345"/>
                  </a:lnTo>
                  <a:lnTo>
                    <a:pt x="316925" y="14681"/>
                  </a:lnTo>
                  <a:lnTo>
                    <a:pt x="326031" y="12586"/>
                  </a:lnTo>
                  <a:lnTo>
                    <a:pt x="333292" y="10516"/>
                  </a:lnTo>
                  <a:lnTo>
                    <a:pt x="340827" y="7673"/>
                  </a:lnTo>
                  <a:lnTo>
                    <a:pt x="338507" y="12087"/>
                  </a:lnTo>
                  <a:lnTo>
                    <a:pt x="343447" y="15704"/>
                  </a:lnTo>
                  <a:lnTo>
                    <a:pt x="345518" y="18821"/>
                  </a:lnTo>
                  <a:lnTo>
                    <a:pt x="346566" y="25056"/>
                  </a:lnTo>
                  <a:lnTo>
                    <a:pt x="345243" y="29471"/>
                  </a:lnTo>
                  <a:lnTo>
                    <a:pt x="336685" y="41942"/>
                  </a:lnTo>
                  <a:lnTo>
                    <a:pt x="340328" y="42715"/>
                  </a:lnTo>
                  <a:lnTo>
                    <a:pt x="350707" y="41692"/>
                  </a:lnTo>
                  <a:lnTo>
                    <a:pt x="360313" y="40121"/>
                  </a:lnTo>
                  <a:lnTo>
                    <a:pt x="367849" y="38300"/>
                  </a:lnTo>
                  <a:lnTo>
                    <a:pt x="375658" y="37801"/>
                  </a:lnTo>
                  <a:lnTo>
                    <a:pt x="381621" y="34684"/>
                  </a:lnTo>
                  <a:lnTo>
                    <a:pt x="384216" y="34409"/>
                  </a:lnTo>
                  <a:lnTo>
                    <a:pt x="388383" y="32589"/>
                  </a:lnTo>
                  <a:lnTo>
                    <a:pt x="391228" y="34409"/>
                  </a:lnTo>
                  <a:lnTo>
                    <a:pt x="394621" y="32863"/>
                  </a:lnTo>
                  <a:lnTo>
                    <a:pt x="397989" y="30269"/>
                  </a:lnTo>
                  <a:lnTo>
                    <a:pt x="399561" y="31566"/>
                  </a:lnTo>
                  <a:lnTo>
                    <a:pt x="400060" y="35706"/>
                  </a:lnTo>
                  <a:lnTo>
                    <a:pt x="402929" y="38575"/>
                  </a:lnTo>
                  <a:lnTo>
                    <a:pt x="407071" y="43762"/>
                  </a:lnTo>
                  <a:lnTo>
                    <a:pt x="408892" y="45059"/>
                  </a:lnTo>
                  <a:lnTo>
                    <a:pt x="409691" y="47928"/>
                  </a:lnTo>
                  <a:lnTo>
                    <a:pt x="411762" y="48701"/>
                  </a:lnTo>
                  <a:lnTo>
                    <a:pt x="412810" y="51818"/>
                  </a:lnTo>
                  <a:lnTo>
                    <a:pt x="421642" y="53115"/>
                  </a:lnTo>
                  <a:lnTo>
                    <a:pt x="423439" y="54412"/>
                  </a:lnTo>
                  <a:lnTo>
                    <a:pt x="426832" y="54163"/>
                  </a:lnTo>
                  <a:lnTo>
                    <a:pt x="429427" y="55709"/>
                  </a:lnTo>
                  <a:lnTo>
                    <a:pt x="434891" y="52592"/>
                  </a:lnTo>
                  <a:lnTo>
                    <a:pt x="436688" y="53390"/>
                  </a:lnTo>
                  <a:lnTo>
                    <a:pt x="441902" y="53639"/>
                  </a:lnTo>
                  <a:lnTo>
                    <a:pt x="446044" y="53115"/>
                  </a:lnTo>
                  <a:lnTo>
                    <a:pt x="447092" y="53913"/>
                  </a:lnTo>
                  <a:lnTo>
                    <a:pt x="450984" y="52617"/>
                  </a:lnTo>
                  <a:lnTo>
                    <a:pt x="455400" y="53639"/>
                  </a:lnTo>
                  <a:lnTo>
                    <a:pt x="462686" y="53913"/>
                  </a:lnTo>
                  <a:lnTo>
                    <a:pt x="466304" y="52866"/>
                  </a:lnTo>
                  <a:lnTo>
                    <a:pt x="471244" y="54163"/>
                  </a:lnTo>
                  <a:lnTo>
                    <a:pt x="475161" y="53913"/>
                  </a:lnTo>
                  <a:lnTo>
                    <a:pt x="475660" y="51818"/>
                  </a:lnTo>
                  <a:lnTo>
                    <a:pt x="478005" y="52093"/>
                  </a:lnTo>
                  <a:lnTo>
                    <a:pt x="479303" y="54163"/>
                  </a:lnTo>
                  <a:lnTo>
                    <a:pt x="482147" y="52093"/>
                  </a:lnTo>
                  <a:lnTo>
                    <a:pt x="486564" y="52617"/>
                  </a:lnTo>
                  <a:lnTo>
                    <a:pt x="487088" y="55984"/>
                  </a:lnTo>
                  <a:lnTo>
                    <a:pt x="486564" y="60148"/>
                  </a:lnTo>
                  <a:lnTo>
                    <a:pt x="487088" y="65860"/>
                  </a:lnTo>
                  <a:lnTo>
                    <a:pt x="485540" y="72869"/>
                  </a:lnTo>
                  <a:lnTo>
                    <a:pt x="486564" y="74415"/>
                  </a:lnTo>
                  <a:lnTo>
                    <a:pt x="484493" y="76236"/>
                  </a:lnTo>
                  <a:lnTo>
                    <a:pt x="481374" y="79877"/>
                  </a:lnTo>
                  <a:lnTo>
                    <a:pt x="475910" y="82222"/>
                  </a:lnTo>
                  <a:lnTo>
                    <a:pt x="473315" y="84541"/>
                  </a:lnTo>
                  <a:lnTo>
                    <a:pt x="472017" y="87659"/>
                  </a:lnTo>
                  <a:lnTo>
                    <a:pt x="468125" y="91300"/>
                  </a:lnTo>
                  <a:lnTo>
                    <a:pt x="468649" y="93121"/>
                  </a:lnTo>
                  <a:lnTo>
                    <a:pt x="464233" y="96762"/>
                  </a:lnTo>
                  <a:lnTo>
                    <a:pt x="463435" y="99082"/>
                  </a:lnTo>
                  <a:lnTo>
                    <a:pt x="460840" y="100653"/>
                  </a:lnTo>
                  <a:lnTo>
                    <a:pt x="457721" y="100653"/>
                  </a:lnTo>
                  <a:lnTo>
                    <a:pt x="454352" y="98309"/>
                  </a:lnTo>
                  <a:lnTo>
                    <a:pt x="445270" y="98309"/>
                  </a:lnTo>
                  <a:lnTo>
                    <a:pt x="439532" y="100403"/>
                  </a:lnTo>
                  <a:lnTo>
                    <a:pt x="438509" y="105317"/>
                  </a:lnTo>
                  <a:lnTo>
                    <a:pt x="434866" y="109731"/>
                  </a:lnTo>
                  <a:lnTo>
                    <a:pt x="425260" y="116241"/>
                  </a:lnTo>
                  <a:lnTo>
                    <a:pt x="418498" y="116740"/>
                  </a:lnTo>
                  <a:lnTo>
                    <a:pt x="413034" y="121953"/>
                  </a:lnTo>
                  <a:lnTo>
                    <a:pt x="409666" y="123499"/>
                  </a:lnTo>
                  <a:lnTo>
                    <a:pt x="408892" y="125569"/>
                  </a:lnTo>
                  <a:lnTo>
                    <a:pt x="400833" y="136493"/>
                  </a:lnTo>
                  <a:lnTo>
                    <a:pt x="397714" y="134398"/>
                  </a:lnTo>
                  <a:lnTo>
                    <a:pt x="390179" y="130782"/>
                  </a:lnTo>
                  <a:lnTo>
                    <a:pt x="389406" y="132328"/>
                  </a:lnTo>
                  <a:lnTo>
                    <a:pt x="382120" y="129485"/>
                  </a:lnTo>
                  <a:lnTo>
                    <a:pt x="383942" y="125569"/>
                  </a:lnTo>
                  <a:lnTo>
                    <a:pt x="383168" y="124272"/>
                  </a:lnTo>
                  <a:lnTo>
                    <a:pt x="376656" y="121429"/>
                  </a:lnTo>
                  <a:lnTo>
                    <a:pt x="375109" y="121678"/>
                  </a:lnTo>
                  <a:lnTo>
                    <a:pt x="370693" y="117014"/>
                  </a:lnTo>
                  <a:lnTo>
                    <a:pt x="366801" y="115443"/>
                  </a:lnTo>
                  <a:lnTo>
                    <a:pt x="358742" y="109731"/>
                  </a:lnTo>
                  <a:lnTo>
                    <a:pt x="355872" y="109731"/>
                  </a:lnTo>
                  <a:lnTo>
                    <a:pt x="351731" y="106888"/>
                  </a:lnTo>
                  <a:lnTo>
                    <a:pt x="346790" y="111028"/>
                  </a:lnTo>
                  <a:lnTo>
                    <a:pt x="342898" y="115443"/>
                  </a:lnTo>
                  <a:lnTo>
                    <a:pt x="339255" y="114146"/>
                  </a:lnTo>
                  <a:lnTo>
                    <a:pt x="331720" y="115443"/>
                  </a:lnTo>
                  <a:lnTo>
                    <a:pt x="333292" y="118037"/>
                  </a:lnTo>
                  <a:lnTo>
                    <a:pt x="323411" y="123250"/>
                  </a:lnTo>
                  <a:lnTo>
                    <a:pt x="321066" y="126093"/>
                  </a:lnTo>
                  <a:lnTo>
                    <a:pt x="316650" y="127390"/>
                  </a:lnTo>
                  <a:lnTo>
                    <a:pt x="314055" y="131031"/>
                  </a:lnTo>
                  <a:lnTo>
                    <a:pt x="311211" y="134149"/>
                  </a:lnTo>
                  <a:lnTo>
                    <a:pt x="306520" y="141930"/>
                  </a:lnTo>
                  <a:lnTo>
                    <a:pt x="304449" y="149986"/>
                  </a:lnTo>
                  <a:lnTo>
                    <a:pt x="302628" y="153354"/>
                  </a:lnTo>
                  <a:lnTo>
                    <a:pt x="298461" y="155174"/>
                  </a:lnTo>
                  <a:lnTo>
                    <a:pt x="296639" y="160113"/>
                  </a:lnTo>
                  <a:lnTo>
                    <a:pt x="290926" y="166348"/>
                  </a:lnTo>
                  <a:lnTo>
                    <a:pt x="291450" y="170763"/>
                  </a:lnTo>
                  <a:lnTo>
                    <a:pt x="282093" y="169466"/>
                  </a:lnTo>
                  <a:lnTo>
                    <a:pt x="276654" y="167395"/>
                  </a:lnTo>
                  <a:lnTo>
                    <a:pt x="274309" y="169466"/>
                  </a:lnTo>
                  <a:lnTo>
                    <a:pt x="271440" y="168942"/>
                  </a:lnTo>
                  <a:lnTo>
                    <a:pt x="266250" y="170239"/>
                  </a:lnTo>
                  <a:lnTo>
                    <a:pt x="264179" y="169740"/>
                  </a:lnTo>
                  <a:lnTo>
                    <a:pt x="262881" y="171810"/>
                  </a:lnTo>
                  <a:lnTo>
                    <a:pt x="264703" y="176748"/>
                  </a:lnTo>
                  <a:lnTo>
                    <a:pt x="265726" y="182185"/>
                  </a:lnTo>
                  <a:lnTo>
                    <a:pt x="262607" y="185827"/>
                  </a:lnTo>
                  <a:lnTo>
                    <a:pt x="266000" y="187124"/>
                  </a:lnTo>
                  <a:lnTo>
                    <a:pt x="263905" y="196726"/>
                  </a:lnTo>
                  <a:lnTo>
                    <a:pt x="263405" y="202961"/>
                  </a:lnTo>
                  <a:lnTo>
                    <a:pt x="264703" y="207650"/>
                  </a:lnTo>
                  <a:lnTo>
                    <a:pt x="265726" y="215432"/>
                  </a:lnTo>
                  <a:lnTo>
                    <a:pt x="257692" y="215956"/>
                  </a:lnTo>
                  <a:lnTo>
                    <a:pt x="251703" y="214385"/>
                  </a:lnTo>
                  <a:lnTo>
                    <a:pt x="234563" y="214385"/>
                  </a:lnTo>
                  <a:lnTo>
                    <a:pt x="233265" y="219073"/>
                  </a:lnTo>
                  <a:lnTo>
                    <a:pt x="230395" y="226331"/>
                  </a:lnTo>
                  <a:lnTo>
                    <a:pt x="228325" y="230222"/>
                  </a:lnTo>
                  <a:lnTo>
                    <a:pt x="224158" y="234138"/>
                  </a:lnTo>
                  <a:lnTo>
                    <a:pt x="222087" y="237505"/>
                  </a:lnTo>
                  <a:lnTo>
                    <a:pt x="219741" y="238552"/>
                  </a:lnTo>
                  <a:lnTo>
                    <a:pt x="215326" y="244264"/>
                  </a:lnTo>
                  <a:lnTo>
                    <a:pt x="214552" y="246085"/>
                  </a:lnTo>
                  <a:lnTo>
                    <a:pt x="207791" y="250225"/>
                  </a:lnTo>
                  <a:lnTo>
                    <a:pt x="205470" y="242693"/>
                  </a:lnTo>
                  <a:lnTo>
                    <a:pt x="202077" y="237255"/>
                  </a:lnTo>
                  <a:lnTo>
                    <a:pt x="198958" y="233614"/>
                  </a:lnTo>
                  <a:lnTo>
                    <a:pt x="195589" y="231020"/>
                  </a:lnTo>
                  <a:lnTo>
                    <a:pt x="196887" y="229723"/>
                  </a:lnTo>
                  <a:lnTo>
                    <a:pt x="196363" y="227104"/>
                  </a:lnTo>
                  <a:lnTo>
                    <a:pt x="196363" y="219572"/>
                  </a:lnTo>
                  <a:lnTo>
                    <a:pt x="194816" y="216205"/>
                  </a:lnTo>
                  <a:lnTo>
                    <a:pt x="196113" y="215182"/>
                  </a:lnTo>
                  <a:lnTo>
                    <a:pt x="196363" y="208947"/>
                  </a:lnTo>
                  <a:lnTo>
                    <a:pt x="194542" y="203485"/>
                  </a:lnTo>
                  <a:lnTo>
                    <a:pt x="191697" y="202438"/>
                  </a:lnTo>
                  <a:lnTo>
                    <a:pt x="191173" y="200617"/>
                  </a:lnTo>
                  <a:lnTo>
                    <a:pt x="187805" y="197774"/>
                  </a:lnTo>
                  <a:lnTo>
                    <a:pt x="185459" y="197774"/>
                  </a:lnTo>
                  <a:lnTo>
                    <a:pt x="183389" y="195953"/>
                  </a:lnTo>
                  <a:lnTo>
                    <a:pt x="184437" y="194132"/>
                  </a:lnTo>
                  <a:lnTo>
                    <a:pt x="183114" y="192312"/>
                  </a:lnTo>
                  <a:lnTo>
                    <a:pt x="182615" y="188670"/>
                  </a:lnTo>
                  <a:lnTo>
                    <a:pt x="177675" y="187897"/>
                  </a:lnTo>
                  <a:lnTo>
                    <a:pt x="175604" y="186600"/>
                  </a:lnTo>
                  <a:lnTo>
                    <a:pt x="175330" y="184255"/>
                  </a:lnTo>
                  <a:lnTo>
                    <a:pt x="170664" y="180888"/>
                  </a:lnTo>
                  <a:lnTo>
                    <a:pt x="167795" y="178295"/>
                  </a:lnTo>
                  <a:lnTo>
                    <a:pt x="163378" y="174928"/>
                  </a:lnTo>
                  <a:lnTo>
                    <a:pt x="162605" y="171810"/>
                  </a:lnTo>
                  <a:lnTo>
                    <a:pt x="160783" y="170513"/>
                  </a:lnTo>
                  <a:lnTo>
                    <a:pt x="161033" y="167645"/>
                  </a:lnTo>
                  <a:lnTo>
                    <a:pt x="162855" y="166872"/>
                  </a:lnTo>
                  <a:lnTo>
                    <a:pt x="165724" y="164003"/>
                  </a:lnTo>
                  <a:lnTo>
                    <a:pt x="165474" y="158292"/>
                  </a:lnTo>
                  <a:lnTo>
                    <a:pt x="163902" y="154650"/>
                  </a:lnTo>
                  <a:lnTo>
                    <a:pt x="164950" y="153354"/>
                  </a:lnTo>
                  <a:lnTo>
                    <a:pt x="163129" y="148415"/>
                  </a:lnTo>
                  <a:lnTo>
                    <a:pt x="159236" y="146869"/>
                  </a:lnTo>
                  <a:lnTo>
                    <a:pt x="155319" y="143751"/>
                  </a:lnTo>
                  <a:lnTo>
                    <a:pt x="153248" y="144275"/>
                  </a:lnTo>
                  <a:lnTo>
                    <a:pt x="149880" y="142704"/>
                  </a:lnTo>
                  <a:lnTo>
                    <a:pt x="149606" y="140633"/>
                  </a:lnTo>
                  <a:lnTo>
                    <a:pt x="148058" y="139337"/>
                  </a:lnTo>
                  <a:lnTo>
                    <a:pt x="146761" y="136743"/>
                  </a:lnTo>
                  <a:lnTo>
                    <a:pt x="148583" y="132578"/>
                  </a:lnTo>
                  <a:lnTo>
                    <a:pt x="147011" y="128936"/>
                  </a:lnTo>
                  <a:lnTo>
                    <a:pt x="147535" y="127116"/>
                  </a:lnTo>
                  <a:lnTo>
                    <a:pt x="141297" y="121155"/>
                  </a:lnTo>
                  <a:lnTo>
                    <a:pt x="134810" y="112325"/>
                  </a:lnTo>
                  <a:lnTo>
                    <a:pt x="129620" y="109208"/>
                  </a:lnTo>
                  <a:lnTo>
                    <a:pt x="124430" y="110754"/>
                  </a:lnTo>
                  <a:lnTo>
                    <a:pt x="119490" y="111552"/>
                  </a:lnTo>
                  <a:lnTo>
                    <a:pt x="114550" y="111278"/>
                  </a:lnTo>
                  <a:lnTo>
                    <a:pt x="112729" y="109981"/>
                  </a:lnTo>
                  <a:lnTo>
                    <a:pt x="106491" y="110255"/>
                  </a:lnTo>
                  <a:lnTo>
                    <a:pt x="97409" y="114395"/>
                  </a:lnTo>
                  <a:lnTo>
                    <a:pt x="94016" y="112849"/>
                  </a:lnTo>
                  <a:lnTo>
                    <a:pt x="92194" y="113622"/>
                  </a:lnTo>
                  <a:lnTo>
                    <a:pt x="87778" y="117788"/>
                  </a:lnTo>
                  <a:lnTo>
                    <a:pt x="82588" y="123748"/>
                  </a:lnTo>
                  <a:lnTo>
                    <a:pt x="81291" y="126342"/>
                  </a:lnTo>
                  <a:lnTo>
                    <a:pt x="79220" y="127639"/>
                  </a:lnTo>
                  <a:lnTo>
                    <a:pt x="74529" y="126093"/>
                  </a:lnTo>
                  <a:lnTo>
                    <a:pt x="71934" y="132054"/>
                  </a:lnTo>
                  <a:lnTo>
                    <a:pt x="69864" y="133875"/>
                  </a:lnTo>
                  <a:lnTo>
                    <a:pt x="67518" y="140633"/>
                  </a:lnTo>
                  <a:lnTo>
                    <a:pt x="58686" y="142978"/>
                  </a:lnTo>
                  <a:lnTo>
                    <a:pt x="54544" y="148939"/>
                  </a:lnTo>
                  <a:lnTo>
                    <a:pt x="50377" y="147916"/>
                  </a:lnTo>
                  <a:lnTo>
                    <a:pt x="48830" y="148939"/>
                  </a:lnTo>
                  <a:lnTo>
                    <a:pt x="44913" y="148440"/>
                  </a:lnTo>
                  <a:lnTo>
                    <a:pt x="39723" y="152855"/>
                  </a:lnTo>
                  <a:lnTo>
                    <a:pt x="38176" y="156746"/>
                  </a:lnTo>
                  <a:lnTo>
                    <a:pt x="38949" y="159065"/>
                  </a:lnTo>
                  <a:lnTo>
                    <a:pt x="41021" y="161933"/>
                  </a:lnTo>
                  <a:lnTo>
                    <a:pt x="35831" y="166099"/>
                  </a:lnTo>
                  <a:lnTo>
                    <a:pt x="34533" y="164527"/>
                  </a:lnTo>
                  <a:lnTo>
                    <a:pt x="34009" y="160886"/>
                  </a:lnTo>
                  <a:lnTo>
                    <a:pt x="35831" y="158042"/>
                  </a:lnTo>
                  <a:lnTo>
                    <a:pt x="30890" y="154650"/>
                  </a:lnTo>
                  <a:lnTo>
                    <a:pt x="26998" y="152855"/>
                  </a:lnTo>
                  <a:lnTo>
                    <a:pt x="25950" y="153354"/>
                  </a:lnTo>
                  <a:lnTo>
                    <a:pt x="21035" y="152057"/>
                  </a:lnTo>
                  <a:lnTo>
                    <a:pt x="19987" y="154650"/>
                  </a:lnTo>
                  <a:lnTo>
                    <a:pt x="15571" y="155947"/>
                  </a:lnTo>
                  <a:lnTo>
                    <a:pt x="15321" y="151009"/>
                  </a:lnTo>
                  <a:lnTo>
                    <a:pt x="12701" y="152057"/>
                  </a:lnTo>
                  <a:lnTo>
                    <a:pt x="8560" y="148939"/>
                  </a:lnTo>
                  <a:lnTo>
                    <a:pt x="5691" y="142180"/>
                  </a:lnTo>
                  <a:lnTo>
                    <a:pt x="1025" y="143502"/>
                  </a:lnTo>
                  <a:lnTo>
                    <a:pt x="-547" y="143227"/>
                  </a:lnTo>
                  <a:lnTo>
                    <a:pt x="-23" y="140384"/>
                  </a:lnTo>
                  <a:lnTo>
                    <a:pt x="2846" y="136743"/>
                  </a:lnTo>
                  <a:lnTo>
                    <a:pt x="5965" y="130757"/>
                  </a:lnTo>
                  <a:lnTo>
                    <a:pt x="4917" y="129734"/>
                  </a:lnTo>
                  <a:lnTo>
                    <a:pt x="6215" y="127141"/>
                  </a:lnTo>
                  <a:lnTo>
                    <a:pt x="5965" y="124272"/>
                  </a:lnTo>
                  <a:lnTo>
                    <a:pt x="4667" y="123499"/>
                  </a:lnTo>
                  <a:lnTo>
                    <a:pt x="4393" y="120381"/>
                  </a:lnTo>
                  <a:lnTo>
                    <a:pt x="1025" y="116491"/>
                  </a:lnTo>
                  <a:lnTo>
                    <a:pt x="1025" y="109208"/>
                  </a:lnTo>
                  <a:lnTo>
                    <a:pt x="-273" y="105566"/>
                  </a:lnTo>
                  <a:lnTo>
                    <a:pt x="226" y="102972"/>
                  </a:lnTo>
                  <a:lnTo>
                    <a:pt x="-547" y="94418"/>
                  </a:lnTo>
                  <a:lnTo>
                    <a:pt x="751" y="89205"/>
                  </a:lnTo>
                  <a:lnTo>
                    <a:pt x="-1071" y="86087"/>
                  </a:lnTo>
                  <a:lnTo>
                    <a:pt x="-797" y="80900"/>
                  </a:lnTo>
                  <a:lnTo>
                    <a:pt x="501" y="76236"/>
                  </a:lnTo>
                  <a:lnTo>
                    <a:pt x="1000" y="70773"/>
                  </a:lnTo>
                  <a:lnTo>
                    <a:pt x="-1595" y="62992"/>
                  </a:lnTo>
                  <a:lnTo>
                    <a:pt x="-2119" y="59351"/>
                  </a:lnTo>
                  <a:lnTo>
                    <a:pt x="2047" y="50521"/>
                  </a:lnTo>
                  <a:lnTo>
                    <a:pt x="8285" y="42465"/>
                  </a:lnTo>
                  <a:lnTo>
                    <a:pt x="11404" y="41942"/>
                  </a:lnTo>
                  <a:lnTo>
                    <a:pt x="13226" y="39872"/>
                  </a:lnTo>
                  <a:lnTo>
                    <a:pt x="16594" y="40645"/>
                  </a:lnTo>
                  <a:lnTo>
                    <a:pt x="18166" y="36754"/>
                  </a:lnTo>
                  <a:lnTo>
                    <a:pt x="22058" y="38325"/>
                  </a:lnTo>
                  <a:lnTo>
                    <a:pt x="26998" y="39348"/>
                  </a:lnTo>
                  <a:lnTo>
                    <a:pt x="27498" y="40395"/>
                  </a:lnTo>
                  <a:lnTo>
                    <a:pt x="39199" y="35457"/>
                  </a:lnTo>
                  <a:lnTo>
                    <a:pt x="42842" y="34160"/>
                  </a:lnTo>
                  <a:lnTo>
                    <a:pt x="44389" y="35981"/>
                  </a:lnTo>
                  <a:lnTo>
                    <a:pt x="48281" y="37801"/>
                  </a:lnTo>
                  <a:lnTo>
                    <a:pt x="49578" y="40919"/>
                  </a:lnTo>
                  <a:lnTo>
                    <a:pt x="57887" y="45059"/>
                  </a:lnTo>
                  <a:lnTo>
                    <a:pt x="60507" y="47154"/>
                  </a:lnTo>
                  <a:lnTo>
                    <a:pt x="61805" y="49748"/>
                  </a:lnTo>
                  <a:lnTo>
                    <a:pt x="60232" y="54163"/>
                  </a:lnTo>
                  <a:lnTo>
                    <a:pt x="56864" y="58827"/>
                  </a:lnTo>
                  <a:lnTo>
                    <a:pt x="54269" y="58827"/>
                  </a:lnTo>
                  <a:lnTo>
                    <a:pt x="47258" y="62219"/>
                  </a:lnTo>
                  <a:lnTo>
                    <a:pt x="42567" y="62219"/>
                  </a:lnTo>
                  <a:lnTo>
                    <a:pt x="41544" y="67132"/>
                  </a:lnTo>
                  <a:lnTo>
                    <a:pt x="41794" y="72345"/>
                  </a:lnTo>
                  <a:lnTo>
                    <a:pt x="43616" y="76485"/>
                  </a:lnTo>
                  <a:lnTo>
                    <a:pt x="47508" y="80126"/>
                  </a:lnTo>
                  <a:lnTo>
                    <a:pt x="48556" y="77283"/>
                  </a:lnTo>
                  <a:lnTo>
                    <a:pt x="51151" y="80126"/>
                  </a:lnTo>
                  <a:lnTo>
                    <a:pt x="54269" y="81698"/>
                  </a:lnTo>
                  <a:lnTo>
                    <a:pt x="59709" y="76236"/>
                  </a:lnTo>
                  <a:lnTo>
                    <a:pt x="61006" y="76236"/>
                  </a:lnTo>
                  <a:lnTo>
                    <a:pt x="64399" y="72070"/>
                  </a:lnTo>
                  <a:lnTo>
                    <a:pt x="68291" y="71297"/>
                  </a:lnTo>
                  <a:lnTo>
                    <a:pt x="71161" y="71821"/>
                  </a:lnTo>
                  <a:lnTo>
                    <a:pt x="73232" y="70773"/>
                  </a:lnTo>
                  <a:lnTo>
                    <a:pt x="77374" y="70773"/>
                  </a:lnTo>
                  <a:lnTo>
                    <a:pt x="83088" y="69477"/>
                  </a:lnTo>
                  <a:lnTo>
                    <a:pt x="86480" y="67406"/>
                  </a:lnTo>
                  <a:lnTo>
                    <a:pt x="88028" y="73367"/>
                  </a:lnTo>
                  <a:lnTo>
                    <a:pt x="89849" y="72869"/>
                  </a:lnTo>
                  <a:lnTo>
                    <a:pt x="91945" y="74939"/>
                  </a:lnTo>
                  <a:lnTo>
                    <a:pt x="95038" y="74664"/>
                  </a:lnTo>
                  <a:lnTo>
                    <a:pt x="96860" y="71297"/>
                  </a:lnTo>
                  <a:lnTo>
                    <a:pt x="99729" y="67930"/>
                  </a:lnTo>
                  <a:lnTo>
                    <a:pt x="102574" y="66109"/>
                  </a:lnTo>
                  <a:lnTo>
                    <a:pt x="105193" y="66608"/>
                  </a:lnTo>
                  <a:lnTo>
                    <a:pt x="108811" y="64813"/>
                  </a:lnTo>
                  <a:lnTo>
                    <a:pt x="111406" y="66883"/>
                  </a:lnTo>
                  <a:lnTo>
                    <a:pt x="113227" y="65586"/>
                  </a:lnTo>
                  <a:lnTo>
                    <a:pt x="114026" y="73367"/>
                  </a:lnTo>
                  <a:lnTo>
                    <a:pt x="121037" y="73642"/>
                  </a:lnTo>
                  <a:lnTo>
                    <a:pt x="123358" y="72070"/>
                  </a:lnTo>
                  <a:lnTo>
                    <a:pt x="124929" y="73118"/>
                  </a:lnTo>
                  <a:lnTo>
                    <a:pt x="127774" y="67905"/>
                  </a:lnTo>
                  <a:lnTo>
                    <a:pt x="128298" y="63765"/>
                  </a:lnTo>
                  <a:lnTo>
                    <a:pt x="130893" y="63491"/>
                  </a:lnTo>
                  <a:lnTo>
                    <a:pt x="138952" y="64538"/>
                  </a:lnTo>
                  <a:lnTo>
                    <a:pt x="142320" y="59351"/>
                  </a:lnTo>
                  <a:lnTo>
                    <a:pt x="142844" y="55709"/>
                  </a:lnTo>
                  <a:lnTo>
                    <a:pt x="142320" y="52866"/>
                  </a:lnTo>
                  <a:lnTo>
                    <a:pt x="146736" y="49998"/>
                  </a:lnTo>
                  <a:lnTo>
                    <a:pt x="147260" y="46631"/>
                  </a:lnTo>
                  <a:lnTo>
                    <a:pt x="151926" y="44810"/>
                  </a:lnTo>
                  <a:lnTo>
                    <a:pt x="153747" y="42465"/>
                  </a:lnTo>
                  <a:lnTo>
                    <a:pt x="153747" y="40395"/>
                  </a:lnTo>
                  <a:lnTo>
                    <a:pt x="144915" y="39348"/>
                  </a:lnTo>
                  <a:lnTo>
                    <a:pt x="145189" y="30793"/>
                  </a:lnTo>
                  <a:lnTo>
                    <a:pt x="145963" y="28448"/>
                  </a:lnTo>
                  <a:lnTo>
                    <a:pt x="147535" y="26877"/>
                  </a:lnTo>
                  <a:lnTo>
                    <a:pt x="149331" y="23510"/>
                  </a:lnTo>
                  <a:lnTo>
                    <a:pt x="150379" y="20143"/>
                  </a:lnTo>
                  <a:lnTo>
                    <a:pt x="150130" y="17549"/>
                  </a:lnTo>
                  <a:lnTo>
                    <a:pt x="151677" y="17275"/>
                  </a:lnTo>
                  <a:lnTo>
                    <a:pt x="151677" y="13384"/>
                  </a:lnTo>
                  <a:lnTo>
                    <a:pt x="154022" y="9493"/>
                  </a:lnTo>
                  <a:lnTo>
                    <a:pt x="153772" y="4804"/>
                  </a:lnTo>
                  <a:lnTo>
                    <a:pt x="156092" y="3507"/>
                  </a:lnTo>
                  <a:lnTo>
                    <a:pt x="159211" y="4031"/>
                  </a:lnTo>
                  <a:lnTo>
                    <a:pt x="160783" y="664"/>
                  </a:lnTo>
                  <a:lnTo>
                    <a:pt x="165449" y="2210"/>
                  </a:lnTo>
                  <a:lnTo>
                    <a:pt x="167795" y="-383"/>
                  </a:lnTo>
                  <a:lnTo>
                    <a:pt x="170914" y="913"/>
                  </a:lnTo>
                  <a:lnTo>
                    <a:pt x="176353" y="1163"/>
                  </a:lnTo>
                  <a:lnTo>
                    <a:pt x="177650" y="1687"/>
                  </a:lnTo>
                  <a:lnTo>
                    <a:pt x="181293" y="390"/>
                  </a:lnTo>
                  <a:lnTo>
                    <a:pt x="184935" y="639"/>
                  </a:lnTo>
                  <a:lnTo>
                    <a:pt x="187007" y="7648"/>
                  </a:lnTo>
                  <a:lnTo>
                    <a:pt x="190125" y="15454"/>
                  </a:lnTo>
                  <a:lnTo>
                    <a:pt x="187007" y="16477"/>
                  </a:lnTo>
                  <a:lnTo>
                    <a:pt x="179746" y="21690"/>
                  </a:lnTo>
                  <a:lnTo>
                    <a:pt x="185709" y="32065"/>
                  </a:lnTo>
                  <a:lnTo>
                    <a:pt x="178973" y="35956"/>
                  </a:lnTo>
                  <a:lnTo>
                    <a:pt x="180519" y="42191"/>
                  </a:lnTo>
                  <a:lnTo>
                    <a:pt x="184935" y="4376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14" name="Free-form: Shape 13">
              <a:extLst>
                <a:ext uri="{FF2B5EF4-FFF2-40B4-BE49-F238E27FC236}">
                  <a16:creationId xmlns:a16="http://schemas.microsoft.com/office/drawing/2014/main" id="{930BA492-7736-E7A8-576F-6993F1A6A498}"/>
                </a:ext>
              </a:extLst>
            </p:cNvPr>
            <p:cNvSpPr/>
            <p:nvPr/>
          </p:nvSpPr>
          <p:spPr>
            <a:xfrm>
              <a:off x="1644073" y="3719885"/>
              <a:ext cx="320066" cy="200750"/>
            </a:xfrm>
            <a:custGeom>
              <a:avLst/>
              <a:gdLst>
                <a:gd name="connsiteX0" fmla="*/ 265476 w 320066"/>
                <a:gd name="connsiteY0" fmla="*/ 34135 h 200750"/>
                <a:gd name="connsiteX1" fmla="*/ 276380 w 320066"/>
                <a:gd name="connsiteY1" fmla="*/ 57780 h 200750"/>
                <a:gd name="connsiteX2" fmla="*/ 281569 w 320066"/>
                <a:gd name="connsiteY2" fmla="*/ 68155 h 200750"/>
                <a:gd name="connsiteX3" fmla="*/ 283640 w 320066"/>
                <a:gd name="connsiteY3" fmla="*/ 74390 h 200750"/>
                <a:gd name="connsiteX4" fmla="*/ 288331 w 320066"/>
                <a:gd name="connsiteY4" fmla="*/ 85813 h 200750"/>
                <a:gd name="connsiteX5" fmla="*/ 290677 w 320066"/>
                <a:gd name="connsiteY5" fmla="*/ 96987 h 200750"/>
                <a:gd name="connsiteX6" fmla="*/ 295342 w 320066"/>
                <a:gd name="connsiteY6" fmla="*/ 94642 h 200750"/>
                <a:gd name="connsiteX7" fmla="*/ 296390 w 320066"/>
                <a:gd name="connsiteY7" fmla="*/ 94917 h 200750"/>
                <a:gd name="connsiteX8" fmla="*/ 300008 w 320066"/>
                <a:gd name="connsiteY8" fmla="*/ 92323 h 200750"/>
                <a:gd name="connsiteX9" fmla="*/ 310412 w 320066"/>
                <a:gd name="connsiteY9" fmla="*/ 104519 h 200750"/>
                <a:gd name="connsiteX10" fmla="*/ 314829 w 320066"/>
                <a:gd name="connsiteY10" fmla="*/ 111278 h 200750"/>
                <a:gd name="connsiteX11" fmla="*/ 317673 w 320066"/>
                <a:gd name="connsiteY11" fmla="*/ 120107 h 200750"/>
                <a:gd name="connsiteX12" fmla="*/ 317947 w 320066"/>
                <a:gd name="connsiteY12" fmla="*/ 124522 h 200750"/>
                <a:gd name="connsiteX13" fmla="*/ 316900 w 320066"/>
                <a:gd name="connsiteY13" fmla="*/ 126343 h 200750"/>
                <a:gd name="connsiteX14" fmla="*/ 311710 w 320066"/>
                <a:gd name="connsiteY14" fmla="*/ 132827 h 200750"/>
                <a:gd name="connsiteX15" fmla="*/ 309365 w 320066"/>
                <a:gd name="connsiteY15" fmla="*/ 134374 h 200750"/>
                <a:gd name="connsiteX16" fmla="*/ 302353 w 320066"/>
                <a:gd name="connsiteY16" fmla="*/ 136718 h 200750"/>
                <a:gd name="connsiteX17" fmla="*/ 298985 w 320066"/>
                <a:gd name="connsiteY17" fmla="*/ 139312 h 200750"/>
                <a:gd name="connsiteX18" fmla="*/ 296116 w 320066"/>
                <a:gd name="connsiteY18" fmla="*/ 140359 h 200750"/>
                <a:gd name="connsiteX19" fmla="*/ 296639 w 320066"/>
                <a:gd name="connsiteY19" fmla="*/ 143203 h 200750"/>
                <a:gd name="connsiteX20" fmla="*/ 296639 w 320066"/>
                <a:gd name="connsiteY20" fmla="*/ 148415 h 200750"/>
                <a:gd name="connsiteX21" fmla="*/ 295068 w 320066"/>
                <a:gd name="connsiteY21" fmla="*/ 152306 h 200750"/>
                <a:gd name="connsiteX22" fmla="*/ 288830 w 320066"/>
                <a:gd name="connsiteY22" fmla="*/ 162183 h 200750"/>
                <a:gd name="connsiteX23" fmla="*/ 286509 w 320066"/>
                <a:gd name="connsiteY23" fmla="*/ 164502 h 200750"/>
                <a:gd name="connsiteX24" fmla="*/ 281569 w 320066"/>
                <a:gd name="connsiteY24" fmla="*/ 163206 h 200750"/>
                <a:gd name="connsiteX25" fmla="*/ 279748 w 320066"/>
                <a:gd name="connsiteY25" fmla="*/ 160612 h 200750"/>
                <a:gd name="connsiteX26" fmla="*/ 276105 w 320066"/>
                <a:gd name="connsiteY26" fmla="*/ 160088 h 200750"/>
                <a:gd name="connsiteX27" fmla="*/ 274034 w 320066"/>
                <a:gd name="connsiteY27" fmla="*/ 161909 h 200750"/>
                <a:gd name="connsiteX28" fmla="*/ 260261 w 320066"/>
                <a:gd name="connsiteY28" fmla="*/ 157245 h 200750"/>
                <a:gd name="connsiteX29" fmla="*/ 258191 w 320066"/>
                <a:gd name="connsiteY29" fmla="*/ 165301 h 200750"/>
                <a:gd name="connsiteX30" fmla="*/ 253774 w 320066"/>
                <a:gd name="connsiteY30" fmla="*/ 164253 h 200750"/>
                <a:gd name="connsiteX31" fmla="*/ 249083 w 320066"/>
                <a:gd name="connsiteY31" fmla="*/ 170488 h 200750"/>
                <a:gd name="connsiteX32" fmla="*/ 242073 w 320066"/>
                <a:gd name="connsiteY32" fmla="*/ 168917 h 200750"/>
                <a:gd name="connsiteX33" fmla="*/ 239727 w 320066"/>
                <a:gd name="connsiteY33" fmla="*/ 169965 h 200750"/>
                <a:gd name="connsiteX34" fmla="*/ 231693 w 320066"/>
                <a:gd name="connsiteY34" fmla="*/ 162432 h 200750"/>
                <a:gd name="connsiteX35" fmla="*/ 227277 w 320066"/>
                <a:gd name="connsiteY35" fmla="*/ 160886 h 200750"/>
                <a:gd name="connsiteX36" fmla="*/ 225705 w 320066"/>
                <a:gd name="connsiteY36" fmla="*/ 154651 h 200750"/>
                <a:gd name="connsiteX37" fmla="*/ 232467 w 320066"/>
                <a:gd name="connsiteY37" fmla="*/ 150760 h 200750"/>
                <a:gd name="connsiteX38" fmla="*/ 226479 w 320066"/>
                <a:gd name="connsiteY38" fmla="*/ 140359 h 200750"/>
                <a:gd name="connsiteX39" fmla="*/ 233764 w 320066"/>
                <a:gd name="connsiteY39" fmla="*/ 135172 h 200750"/>
                <a:gd name="connsiteX40" fmla="*/ 236883 w 320066"/>
                <a:gd name="connsiteY40" fmla="*/ 134124 h 200750"/>
                <a:gd name="connsiteX41" fmla="*/ 233764 w 320066"/>
                <a:gd name="connsiteY41" fmla="*/ 126343 h 200750"/>
                <a:gd name="connsiteX42" fmla="*/ 231693 w 320066"/>
                <a:gd name="connsiteY42" fmla="*/ 119334 h 200750"/>
                <a:gd name="connsiteX43" fmla="*/ 228050 w 320066"/>
                <a:gd name="connsiteY43" fmla="*/ 119060 h 200750"/>
                <a:gd name="connsiteX44" fmla="*/ 224408 w 320066"/>
                <a:gd name="connsiteY44" fmla="*/ 120357 h 200750"/>
                <a:gd name="connsiteX45" fmla="*/ 223110 w 320066"/>
                <a:gd name="connsiteY45" fmla="*/ 119858 h 200750"/>
                <a:gd name="connsiteX46" fmla="*/ 217646 w 320066"/>
                <a:gd name="connsiteY46" fmla="*/ 119583 h 200750"/>
                <a:gd name="connsiteX47" fmla="*/ 214527 w 320066"/>
                <a:gd name="connsiteY47" fmla="*/ 118287 h 200750"/>
                <a:gd name="connsiteX48" fmla="*/ 212206 w 320066"/>
                <a:gd name="connsiteY48" fmla="*/ 120880 h 200750"/>
                <a:gd name="connsiteX49" fmla="*/ 207516 w 320066"/>
                <a:gd name="connsiteY49" fmla="*/ 119334 h 200750"/>
                <a:gd name="connsiteX50" fmla="*/ 205969 w 320066"/>
                <a:gd name="connsiteY50" fmla="*/ 122701 h 200750"/>
                <a:gd name="connsiteX51" fmla="*/ 202850 w 320066"/>
                <a:gd name="connsiteY51" fmla="*/ 122202 h 200750"/>
                <a:gd name="connsiteX52" fmla="*/ 200505 w 320066"/>
                <a:gd name="connsiteY52" fmla="*/ 123499 h 200750"/>
                <a:gd name="connsiteX53" fmla="*/ 200779 w 320066"/>
                <a:gd name="connsiteY53" fmla="*/ 128163 h 200750"/>
                <a:gd name="connsiteX54" fmla="*/ 198434 w 320066"/>
                <a:gd name="connsiteY54" fmla="*/ 132054 h 200750"/>
                <a:gd name="connsiteX55" fmla="*/ 198434 w 320066"/>
                <a:gd name="connsiteY55" fmla="*/ 135945 h 200750"/>
                <a:gd name="connsiteX56" fmla="*/ 196862 w 320066"/>
                <a:gd name="connsiteY56" fmla="*/ 136219 h 200750"/>
                <a:gd name="connsiteX57" fmla="*/ 197137 w 320066"/>
                <a:gd name="connsiteY57" fmla="*/ 138813 h 200750"/>
                <a:gd name="connsiteX58" fmla="*/ 196088 w 320066"/>
                <a:gd name="connsiteY58" fmla="*/ 142180 h 200750"/>
                <a:gd name="connsiteX59" fmla="*/ 194267 w 320066"/>
                <a:gd name="connsiteY59" fmla="*/ 145572 h 200750"/>
                <a:gd name="connsiteX60" fmla="*/ 192720 w 320066"/>
                <a:gd name="connsiteY60" fmla="*/ 147118 h 200750"/>
                <a:gd name="connsiteX61" fmla="*/ 191922 w 320066"/>
                <a:gd name="connsiteY61" fmla="*/ 149463 h 200750"/>
                <a:gd name="connsiteX62" fmla="*/ 191672 w 320066"/>
                <a:gd name="connsiteY62" fmla="*/ 158018 h 200750"/>
                <a:gd name="connsiteX63" fmla="*/ 200505 w 320066"/>
                <a:gd name="connsiteY63" fmla="*/ 159065 h 200750"/>
                <a:gd name="connsiteX64" fmla="*/ 200505 w 320066"/>
                <a:gd name="connsiteY64" fmla="*/ 161135 h 200750"/>
                <a:gd name="connsiteX65" fmla="*/ 198683 w 320066"/>
                <a:gd name="connsiteY65" fmla="*/ 163480 h 200750"/>
                <a:gd name="connsiteX66" fmla="*/ 194018 w 320066"/>
                <a:gd name="connsiteY66" fmla="*/ 165301 h 200750"/>
                <a:gd name="connsiteX67" fmla="*/ 193493 w 320066"/>
                <a:gd name="connsiteY67" fmla="*/ 168668 h 200750"/>
                <a:gd name="connsiteX68" fmla="*/ 189078 w 320066"/>
                <a:gd name="connsiteY68" fmla="*/ 171536 h 200750"/>
                <a:gd name="connsiteX69" fmla="*/ 189602 w 320066"/>
                <a:gd name="connsiteY69" fmla="*/ 174379 h 200750"/>
                <a:gd name="connsiteX70" fmla="*/ 189078 w 320066"/>
                <a:gd name="connsiteY70" fmla="*/ 178021 h 200750"/>
                <a:gd name="connsiteX71" fmla="*/ 185709 w 320066"/>
                <a:gd name="connsiteY71" fmla="*/ 183208 h 200750"/>
                <a:gd name="connsiteX72" fmla="*/ 177650 w 320066"/>
                <a:gd name="connsiteY72" fmla="*/ 182186 h 200750"/>
                <a:gd name="connsiteX73" fmla="*/ 175055 w 320066"/>
                <a:gd name="connsiteY73" fmla="*/ 182435 h 200750"/>
                <a:gd name="connsiteX74" fmla="*/ 174531 w 320066"/>
                <a:gd name="connsiteY74" fmla="*/ 186600 h 200750"/>
                <a:gd name="connsiteX75" fmla="*/ 171687 w 320066"/>
                <a:gd name="connsiteY75" fmla="*/ 191788 h 200750"/>
                <a:gd name="connsiteX76" fmla="*/ 170115 w 320066"/>
                <a:gd name="connsiteY76" fmla="*/ 190740 h 200750"/>
                <a:gd name="connsiteX77" fmla="*/ 167770 w 320066"/>
                <a:gd name="connsiteY77" fmla="*/ 192312 h 200750"/>
                <a:gd name="connsiteX78" fmla="*/ 160759 w 320066"/>
                <a:gd name="connsiteY78" fmla="*/ 192037 h 200750"/>
                <a:gd name="connsiteX79" fmla="*/ 159985 w 320066"/>
                <a:gd name="connsiteY79" fmla="*/ 184256 h 200750"/>
                <a:gd name="connsiteX80" fmla="*/ 158164 w 320066"/>
                <a:gd name="connsiteY80" fmla="*/ 185553 h 200750"/>
                <a:gd name="connsiteX81" fmla="*/ 155569 w 320066"/>
                <a:gd name="connsiteY81" fmla="*/ 183483 h 200750"/>
                <a:gd name="connsiteX82" fmla="*/ 151926 w 320066"/>
                <a:gd name="connsiteY82" fmla="*/ 185303 h 200750"/>
                <a:gd name="connsiteX83" fmla="*/ 149331 w 320066"/>
                <a:gd name="connsiteY83" fmla="*/ 184779 h 200750"/>
                <a:gd name="connsiteX84" fmla="*/ 146487 w 320066"/>
                <a:gd name="connsiteY84" fmla="*/ 186600 h 200750"/>
                <a:gd name="connsiteX85" fmla="*/ 143617 w 320066"/>
                <a:gd name="connsiteY85" fmla="*/ 189967 h 200750"/>
                <a:gd name="connsiteX86" fmla="*/ 141796 w 320066"/>
                <a:gd name="connsiteY86" fmla="*/ 193359 h 200750"/>
                <a:gd name="connsiteX87" fmla="*/ 138677 w 320066"/>
                <a:gd name="connsiteY87" fmla="*/ 193609 h 200750"/>
                <a:gd name="connsiteX88" fmla="*/ 136606 w 320066"/>
                <a:gd name="connsiteY88" fmla="*/ 191539 h 200750"/>
                <a:gd name="connsiteX89" fmla="*/ 134785 w 320066"/>
                <a:gd name="connsiteY89" fmla="*/ 192037 h 200750"/>
                <a:gd name="connsiteX90" fmla="*/ 133238 w 320066"/>
                <a:gd name="connsiteY90" fmla="*/ 186076 h 200750"/>
                <a:gd name="connsiteX91" fmla="*/ 129844 w 320066"/>
                <a:gd name="connsiteY91" fmla="*/ 188147 h 200750"/>
                <a:gd name="connsiteX92" fmla="*/ 124131 w 320066"/>
                <a:gd name="connsiteY92" fmla="*/ 189443 h 200750"/>
                <a:gd name="connsiteX93" fmla="*/ 119964 w 320066"/>
                <a:gd name="connsiteY93" fmla="*/ 189443 h 200750"/>
                <a:gd name="connsiteX94" fmla="*/ 117894 w 320066"/>
                <a:gd name="connsiteY94" fmla="*/ 190491 h 200750"/>
                <a:gd name="connsiteX95" fmla="*/ 115049 w 320066"/>
                <a:gd name="connsiteY95" fmla="*/ 189967 h 200750"/>
                <a:gd name="connsiteX96" fmla="*/ 111131 w 320066"/>
                <a:gd name="connsiteY96" fmla="*/ 190765 h 200750"/>
                <a:gd name="connsiteX97" fmla="*/ 107763 w 320066"/>
                <a:gd name="connsiteY97" fmla="*/ 194906 h 200750"/>
                <a:gd name="connsiteX98" fmla="*/ 106466 w 320066"/>
                <a:gd name="connsiteY98" fmla="*/ 194906 h 200750"/>
                <a:gd name="connsiteX99" fmla="*/ 101002 w 320066"/>
                <a:gd name="connsiteY99" fmla="*/ 200368 h 200750"/>
                <a:gd name="connsiteX100" fmla="*/ 97883 w 320066"/>
                <a:gd name="connsiteY100" fmla="*/ 198796 h 200750"/>
                <a:gd name="connsiteX101" fmla="*/ 95288 w 320066"/>
                <a:gd name="connsiteY101" fmla="*/ 195953 h 200750"/>
                <a:gd name="connsiteX102" fmla="*/ 94265 w 320066"/>
                <a:gd name="connsiteY102" fmla="*/ 198796 h 200750"/>
                <a:gd name="connsiteX103" fmla="*/ 90348 w 320066"/>
                <a:gd name="connsiteY103" fmla="*/ 195180 h 200750"/>
                <a:gd name="connsiteX104" fmla="*/ 88552 w 320066"/>
                <a:gd name="connsiteY104" fmla="*/ 191015 h 200750"/>
                <a:gd name="connsiteX105" fmla="*/ 88277 w 320066"/>
                <a:gd name="connsiteY105" fmla="*/ 185827 h 200750"/>
                <a:gd name="connsiteX106" fmla="*/ 89325 w 320066"/>
                <a:gd name="connsiteY106" fmla="*/ 180889 h 200750"/>
                <a:gd name="connsiteX107" fmla="*/ 93991 w 320066"/>
                <a:gd name="connsiteY107" fmla="*/ 180889 h 200750"/>
                <a:gd name="connsiteX108" fmla="*/ 101002 w 320066"/>
                <a:gd name="connsiteY108" fmla="*/ 177522 h 200750"/>
                <a:gd name="connsiteX109" fmla="*/ 103597 w 320066"/>
                <a:gd name="connsiteY109" fmla="*/ 177522 h 200750"/>
                <a:gd name="connsiteX110" fmla="*/ 106990 w 320066"/>
                <a:gd name="connsiteY110" fmla="*/ 172833 h 200750"/>
                <a:gd name="connsiteX111" fmla="*/ 108537 w 320066"/>
                <a:gd name="connsiteY111" fmla="*/ 168418 h 200750"/>
                <a:gd name="connsiteX112" fmla="*/ 107240 w 320066"/>
                <a:gd name="connsiteY112" fmla="*/ 165824 h 200750"/>
                <a:gd name="connsiteX113" fmla="*/ 104645 w 320066"/>
                <a:gd name="connsiteY113" fmla="*/ 163754 h 200750"/>
                <a:gd name="connsiteX114" fmla="*/ 96336 w 320066"/>
                <a:gd name="connsiteY114" fmla="*/ 159589 h 200750"/>
                <a:gd name="connsiteX115" fmla="*/ 95038 w 320066"/>
                <a:gd name="connsiteY115" fmla="*/ 156471 h 200750"/>
                <a:gd name="connsiteX116" fmla="*/ 91147 w 320066"/>
                <a:gd name="connsiteY116" fmla="*/ 154651 h 200750"/>
                <a:gd name="connsiteX117" fmla="*/ 89574 w 320066"/>
                <a:gd name="connsiteY117" fmla="*/ 152830 h 200750"/>
                <a:gd name="connsiteX118" fmla="*/ 85932 w 320066"/>
                <a:gd name="connsiteY118" fmla="*/ 154127 h 200750"/>
                <a:gd name="connsiteX119" fmla="*/ 74255 w 320066"/>
                <a:gd name="connsiteY119" fmla="*/ 159065 h 200750"/>
                <a:gd name="connsiteX120" fmla="*/ 73730 w 320066"/>
                <a:gd name="connsiteY120" fmla="*/ 158043 h 200750"/>
                <a:gd name="connsiteX121" fmla="*/ 68790 w 320066"/>
                <a:gd name="connsiteY121" fmla="*/ 156995 h 200750"/>
                <a:gd name="connsiteX122" fmla="*/ 64898 w 320066"/>
                <a:gd name="connsiteY122" fmla="*/ 155449 h 200750"/>
                <a:gd name="connsiteX123" fmla="*/ 63351 w 320066"/>
                <a:gd name="connsiteY123" fmla="*/ 159340 h 200750"/>
                <a:gd name="connsiteX124" fmla="*/ 59958 w 320066"/>
                <a:gd name="connsiteY124" fmla="*/ 158542 h 200750"/>
                <a:gd name="connsiteX125" fmla="*/ 58161 w 320066"/>
                <a:gd name="connsiteY125" fmla="*/ 160637 h 200750"/>
                <a:gd name="connsiteX126" fmla="*/ 55042 w 320066"/>
                <a:gd name="connsiteY126" fmla="*/ 161135 h 200750"/>
                <a:gd name="connsiteX127" fmla="*/ 48805 w 320066"/>
                <a:gd name="connsiteY127" fmla="*/ 169191 h 200750"/>
                <a:gd name="connsiteX128" fmla="*/ 44638 w 320066"/>
                <a:gd name="connsiteY128" fmla="*/ 178021 h 200750"/>
                <a:gd name="connsiteX129" fmla="*/ 42567 w 320066"/>
                <a:gd name="connsiteY129" fmla="*/ 177247 h 200750"/>
                <a:gd name="connsiteX130" fmla="*/ 33735 w 320066"/>
                <a:gd name="connsiteY130" fmla="*/ 176998 h 200750"/>
                <a:gd name="connsiteX131" fmla="*/ 29044 w 320066"/>
                <a:gd name="connsiteY131" fmla="*/ 173357 h 200750"/>
                <a:gd name="connsiteX132" fmla="*/ 24379 w 320066"/>
                <a:gd name="connsiteY132" fmla="*/ 172833 h 200750"/>
                <a:gd name="connsiteX133" fmla="*/ 21010 w 320066"/>
                <a:gd name="connsiteY133" fmla="*/ 173606 h 200750"/>
                <a:gd name="connsiteX134" fmla="*/ 18390 w 320066"/>
                <a:gd name="connsiteY134" fmla="*/ 173357 h 200750"/>
                <a:gd name="connsiteX135" fmla="*/ 14772 w 320066"/>
                <a:gd name="connsiteY135" fmla="*/ 174404 h 200750"/>
                <a:gd name="connsiteX136" fmla="*/ 11654 w 320066"/>
                <a:gd name="connsiteY136" fmla="*/ 169990 h 200750"/>
                <a:gd name="connsiteX137" fmla="*/ 7237 w 320066"/>
                <a:gd name="connsiteY137" fmla="*/ 169715 h 200750"/>
                <a:gd name="connsiteX138" fmla="*/ -2119 w 320066"/>
                <a:gd name="connsiteY138" fmla="*/ 169990 h 200750"/>
                <a:gd name="connsiteX139" fmla="*/ -1096 w 320066"/>
                <a:gd name="connsiteY139" fmla="*/ 158566 h 200750"/>
                <a:gd name="connsiteX140" fmla="*/ 226 w 320066"/>
                <a:gd name="connsiteY140" fmla="*/ 158043 h 200750"/>
                <a:gd name="connsiteX141" fmla="*/ 17891 w 320066"/>
                <a:gd name="connsiteY141" fmla="*/ 147393 h 200750"/>
                <a:gd name="connsiteX142" fmla="*/ 14772 w 320066"/>
                <a:gd name="connsiteY142" fmla="*/ 144026 h 200750"/>
                <a:gd name="connsiteX143" fmla="*/ 21784 w 320066"/>
                <a:gd name="connsiteY143" fmla="*/ 137516 h 200750"/>
                <a:gd name="connsiteX144" fmla="*/ 33984 w 320066"/>
                <a:gd name="connsiteY144" fmla="*/ 129485 h 200750"/>
                <a:gd name="connsiteX145" fmla="*/ 38675 w 320066"/>
                <a:gd name="connsiteY145" fmla="*/ 126866 h 200750"/>
                <a:gd name="connsiteX146" fmla="*/ 47757 w 320066"/>
                <a:gd name="connsiteY146" fmla="*/ 122976 h 200750"/>
                <a:gd name="connsiteX147" fmla="*/ 48281 w 320066"/>
                <a:gd name="connsiteY147" fmla="*/ 119858 h 200750"/>
                <a:gd name="connsiteX148" fmla="*/ 58661 w 320066"/>
                <a:gd name="connsiteY148" fmla="*/ 110505 h 200750"/>
                <a:gd name="connsiteX149" fmla="*/ 53745 w 320066"/>
                <a:gd name="connsiteY149" fmla="*/ 110006 h 200750"/>
                <a:gd name="connsiteX150" fmla="*/ 46210 w 320066"/>
                <a:gd name="connsiteY150" fmla="*/ 104818 h 200750"/>
                <a:gd name="connsiteX151" fmla="*/ 37627 w 320066"/>
                <a:gd name="connsiteY151" fmla="*/ 94169 h 200750"/>
                <a:gd name="connsiteX152" fmla="*/ 35282 w 320066"/>
                <a:gd name="connsiteY152" fmla="*/ 90253 h 200750"/>
                <a:gd name="connsiteX153" fmla="*/ 33460 w 320066"/>
                <a:gd name="connsiteY153" fmla="*/ 88457 h 200750"/>
                <a:gd name="connsiteX154" fmla="*/ 27248 w 320066"/>
                <a:gd name="connsiteY154" fmla="*/ 79104 h 200750"/>
                <a:gd name="connsiteX155" fmla="*/ 25152 w 320066"/>
                <a:gd name="connsiteY155" fmla="*/ 75213 h 200750"/>
                <a:gd name="connsiteX156" fmla="*/ 26200 w 320066"/>
                <a:gd name="connsiteY156" fmla="*/ 70524 h 200750"/>
                <a:gd name="connsiteX157" fmla="*/ 27498 w 320066"/>
                <a:gd name="connsiteY157" fmla="*/ 69751 h 200750"/>
                <a:gd name="connsiteX158" fmla="*/ 31389 w 320066"/>
                <a:gd name="connsiteY158" fmla="*/ 72345 h 200750"/>
                <a:gd name="connsiteX159" fmla="*/ 32438 w 320066"/>
                <a:gd name="connsiteY159" fmla="*/ 70001 h 200750"/>
                <a:gd name="connsiteX160" fmla="*/ 38675 w 320066"/>
                <a:gd name="connsiteY160" fmla="*/ 73891 h 200750"/>
                <a:gd name="connsiteX161" fmla="*/ 39698 w 320066"/>
                <a:gd name="connsiteY161" fmla="*/ 73891 h 200750"/>
                <a:gd name="connsiteX162" fmla="*/ 51650 w 320066"/>
                <a:gd name="connsiteY162" fmla="*/ 71821 h 200750"/>
                <a:gd name="connsiteX163" fmla="*/ 55567 w 320066"/>
                <a:gd name="connsiteY163" fmla="*/ 68704 h 200750"/>
                <a:gd name="connsiteX164" fmla="*/ 53221 w 320066"/>
                <a:gd name="connsiteY164" fmla="*/ 63241 h 200750"/>
                <a:gd name="connsiteX165" fmla="*/ 58161 w 320066"/>
                <a:gd name="connsiteY165" fmla="*/ 60922 h 200750"/>
                <a:gd name="connsiteX166" fmla="*/ 67244 w 320066"/>
                <a:gd name="connsiteY166" fmla="*/ 58578 h 200750"/>
                <a:gd name="connsiteX167" fmla="*/ 78147 w 320066"/>
                <a:gd name="connsiteY167" fmla="*/ 55211 h 200750"/>
                <a:gd name="connsiteX168" fmla="*/ 83087 w 320066"/>
                <a:gd name="connsiteY168" fmla="*/ 54413 h 200750"/>
                <a:gd name="connsiteX169" fmla="*/ 85682 w 320066"/>
                <a:gd name="connsiteY169" fmla="*/ 61944 h 200750"/>
                <a:gd name="connsiteX170" fmla="*/ 88801 w 320066"/>
                <a:gd name="connsiteY170" fmla="*/ 63765 h 200750"/>
                <a:gd name="connsiteX171" fmla="*/ 92693 w 320066"/>
                <a:gd name="connsiteY171" fmla="*/ 59625 h 200750"/>
                <a:gd name="connsiteX172" fmla="*/ 88552 w 320066"/>
                <a:gd name="connsiteY172" fmla="*/ 47928 h 200750"/>
                <a:gd name="connsiteX173" fmla="*/ 95313 w 320066"/>
                <a:gd name="connsiteY173" fmla="*/ 48701 h 200750"/>
                <a:gd name="connsiteX174" fmla="*/ 94515 w 320066"/>
                <a:gd name="connsiteY174" fmla="*/ 44037 h 200750"/>
                <a:gd name="connsiteX175" fmla="*/ 98157 w 320066"/>
                <a:gd name="connsiteY175" fmla="*/ 44810 h 200750"/>
                <a:gd name="connsiteX176" fmla="*/ 99729 w 320066"/>
                <a:gd name="connsiteY176" fmla="*/ 40146 h 200750"/>
                <a:gd name="connsiteX177" fmla="*/ 101800 w 320066"/>
                <a:gd name="connsiteY177" fmla="*/ 36505 h 200750"/>
                <a:gd name="connsiteX178" fmla="*/ 107514 w 320066"/>
                <a:gd name="connsiteY178" fmla="*/ 33636 h 200750"/>
                <a:gd name="connsiteX179" fmla="*/ 110633 w 320066"/>
                <a:gd name="connsiteY179" fmla="*/ 37028 h 200750"/>
                <a:gd name="connsiteX180" fmla="*/ 116870 w 320066"/>
                <a:gd name="connsiteY180" fmla="*/ 31566 h 200750"/>
                <a:gd name="connsiteX181" fmla="*/ 116596 w 320066"/>
                <a:gd name="connsiteY181" fmla="*/ 30020 h 200750"/>
                <a:gd name="connsiteX182" fmla="*/ 119715 w 320066"/>
                <a:gd name="connsiteY182" fmla="*/ 28723 h 200750"/>
                <a:gd name="connsiteX183" fmla="*/ 119191 w 320066"/>
                <a:gd name="connsiteY183" fmla="*/ 26628 h 200750"/>
                <a:gd name="connsiteX184" fmla="*/ 122310 w 320066"/>
                <a:gd name="connsiteY184" fmla="*/ 25331 h 200750"/>
                <a:gd name="connsiteX185" fmla="*/ 124405 w 320066"/>
                <a:gd name="connsiteY185" fmla="*/ 28199 h 200750"/>
                <a:gd name="connsiteX186" fmla="*/ 128822 w 320066"/>
                <a:gd name="connsiteY186" fmla="*/ 30269 h 200750"/>
                <a:gd name="connsiteX187" fmla="*/ 132190 w 320066"/>
                <a:gd name="connsiteY187" fmla="*/ 34684 h 200750"/>
                <a:gd name="connsiteX188" fmla="*/ 133737 w 320066"/>
                <a:gd name="connsiteY188" fmla="*/ 33911 h 200750"/>
                <a:gd name="connsiteX189" fmla="*/ 135059 w 320066"/>
                <a:gd name="connsiteY189" fmla="*/ 27675 h 200750"/>
                <a:gd name="connsiteX190" fmla="*/ 137654 w 320066"/>
                <a:gd name="connsiteY190" fmla="*/ 22987 h 200750"/>
                <a:gd name="connsiteX191" fmla="*/ 142569 w 320066"/>
                <a:gd name="connsiteY191" fmla="*/ 26104 h 200750"/>
                <a:gd name="connsiteX192" fmla="*/ 150105 w 320066"/>
                <a:gd name="connsiteY192" fmla="*/ 25082 h 200750"/>
                <a:gd name="connsiteX193" fmla="*/ 155045 w 320066"/>
                <a:gd name="connsiteY193" fmla="*/ 21964 h 200750"/>
                <a:gd name="connsiteX194" fmla="*/ 156617 w 320066"/>
                <a:gd name="connsiteY194" fmla="*/ 22213 h 200750"/>
                <a:gd name="connsiteX195" fmla="*/ 162056 w 320066"/>
                <a:gd name="connsiteY195" fmla="*/ 17550 h 200750"/>
                <a:gd name="connsiteX196" fmla="*/ 164151 w 320066"/>
                <a:gd name="connsiteY196" fmla="*/ 22737 h 200750"/>
                <a:gd name="connsiteX197" fmla="*/ 165175 w 320066"/>
                <a:gd name="connsiteY197" fmla="*/ 21440 h 200750"/>
                <a:gd name="connsiteX198" fmla="*/ 178948 w 320066"/>
                <a:gd name="connsiteY198" fmla="*/ 13384 h 200750"/>
                <a:gd name="connsiteX199" fmla="*/ 181043 w 320066"/>
                <a:gd name="connsiteY199" fmla="*/ 13908 h 200750"/>
                <a:gd name="connsiteX200" fmla="*/ 182341 w 320066"/>
                <a:gd name="connsiteY200" fmla="*/ 20143 h 200750"/>
                <a:gd name="connsiteX201" fmla="*/ 183114 w 320066"/>
                <a:gd name="connsiteY201" fmla="*/ 21166 h 200750"/>
                <a:gd name="connsiteX202" fmla="*/ 185959 w 320066"/>
                <a:gd name="connsiteY202" fmla="*/ 14931 h 200750"/>
                <a:gd name="connsiteX203" fmla="*/ 193244 w 320066"/>
                <a:gd name="connsiteY203" fmla="*/ 12087 h 200750"/>
                <a:gd name="connsiteX204" fmla="*/ 196363 w 320066"/>
                <a:gd name="connsiteY204" fmla="*/ 9494 h 200750"/>
                <a:gd name="connsiteX205" fmla="*/ 197137 w 320066"/>
                <a:gd name="connsiteY205" fmla="*/ 6625 h 200750"/>
                <a:gd name="connsiteX206" fmla="*/ 200779 w 320066"/>
                <a:gd name="connsiteY206" fmla="*/ 5328 h 200750"/>
                <a:gd name="connsiteX207" fmla="*/ 207266 w 320066"/>
                <a:gd name="connsiteY207" fmla="*/ 7149 h 200750"/>
                <a:gd name="connsiteX208" fmla="*/ 214277 w 320066"/>
                <a:gd name="connsiteY208" fmla="*/ 10017 h 200750"/>
                <a:gd name="connsiteX209" fmla="*/ 218968 w 320066"/>
                <a:gd name="connsiteY209" fmla="*/ 8720 h 200750"/>
                <a:gd name="connsiteX210" fmla="*/ 224158 w 320066"/>
                <a:gd name="connsiteY210" fmla="*/ 9219 h 200750"/>
                <a:gd name="connsiteX211" fmla="*/ 229348 w 320066"/>
                <a:gd name="connsiteY211" fmla="*/ 12611 h 200750"/>
                <a:gd name="connsiteX212" fmla="*/ 231693 w 320066"/>
                <a:gd name="connsiteY212" fmla="*/ 13384 h 200750"/>
                <a:gd name="connsiteX213" fmla="*/ 235336 w 320066"/>
                <a:gd name="connsiteY213" fmla="*/ 13135 h 200750"/>
                <a:gd name="connsiteX214" fmla="*/ 238180 w 320066"/>
                <a:gd name="connsiteY214" fmla="*/ 9743 h 200750"/>
                <a:gd name="connsiteX215" fmla="*/ 240775 w 320066"/>
                <a:gd name="connsiteY215" fmla="*/ 7922 h 200750"/>
                <a:gd name="connsiteX216" fmla="*/ 242347 w 320066"/>
                <a:gd name="connsiteY216" fmla="*/ 13908 h 200750"/>
                <a:gd name="connsiteX217" fmla="*/ 243894 w 320066"/>
                <a:gd name="connsiteY217" fmla="*/ 14158 h 200750"/>
                <a:gd name="connsiteX218" fmla="*/ 245466 w 320066"/>
                <a:gd name="connsiteY218" fmla="*/ 16228 h 200750"/>
                <a:gd name="connsiteX219" fmla="*/ 247287 w 320066"/>
                <a:gd name="connsiteY219" fmla="*/ 14931 h 200750"/>
                <a:gd name="connsiteX220" fmla="*/ 248834 w 320066"/>
                <a:gd name="connsiteY220" fmla="*/ 11040 h 200750"/>
                <a:gd name="connsiteX221" fmla="*/ 249108 w 320066"/>
                <a:gd name="connsiteY221" fmla="*/ 8446 h 200750"/>
                <a:gd name="connsiteX222" fmla="*/ 252477 w 320066"/>
                <a:gd name="connsiteY222" fmla="*/ 6101 h 200750"/>
                <a:gd name="connsiteX223" fmla="*/ 250406 w 320066"/>
                <a:gd name="connsiteY223" fmla="*/ -383 h 200750"/>
                <a:gd name="connsiteX224" fmla="*/ 252477 w 320066"/>
                <a:gd name="connsiteY224" fmla="*/ 664 h 200750"/>
                <a:gd name="connsiteX225" fmla="*/ 254548 w 320066"/>
                <a:gd name="connsiteY225" fmla="*/ 7149 h 200750"/>
                <a:gd name="connsiteX226" fmla="*/ 256120 w 320066"/>
                <a:gd name="connsiteY226" fmla="*/ 9494 h 200750"/>
                <a:gd name="connsiteX227" fmla="*/ 257667 w 320066"/>
                <a:gd name="connsiteY227" fmla="*/ 8695 h 200750"/>
                <a:gd name="connsiteX228" fmla="*/ 261833 w 320066"/>
                <a:gd name="connsiteY228" fmla="*/ 14407 h 200750"/>
                <a:gd name="connsiteX229" fmla="*/ 257667 w 320066"/>
                <a:gd name="connsiteY229" fmla="*/ 17275 h 20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</a:cxnLst>
              <a:rect l="l" t="t" r="r" b="b"/>
              <a:pathLst>
                <a:path w="320066" h="200750">
                  <a:moveTo>
                    <a:pt x="265476" y="34135"/>
                  </a:moveTo>
                  <a:lnTo>
                    <a:pt x="276380" y="57780"/>
                  </a:lnTo>
                  <a:lnTo>
                    <a:pt x="281569" y="68155"/>
                  </a:lnTo>
                  <a:lnTo>
                    <a:pt x="283640" y="74390"/>
                  </a:lnTo>
                  <a:lnTo>
                    <a:pt x="288331" y="85813"/>
                  </a:lnTo>
                  <a:lnTo>
                    <a:pt x="290677" y="96987"/>
                  </a:lnTo>
                  <a:lnTo>
                    <a:pt x="295342" y="94642"/>
                  </a:lnTo>
                  <a:lnTo>
                    <a:pt x="296390" y="94917"/>
                  </a:lnTo>
                  <a:lnTo>
                    <a:pt x="300008" y="92323"/>
                  </a:lnTo>
                  <a:lnTo>
                    <a:pt x="310412" y="104519"/>
                  </a:lnTo>
                  <a:lnTo>
                    <a:pt x="314829" y="111278"/>
                  </a:lnTo>
                  <a:lnTo>
                    <a:pt x="317673" y="120107"/>
                  </a:lnTo>
                  <a:lnTo>
                    <a:pt x="317947" y="124522"/>
                  </a:lnTo>
                  <a:lnTo>
                    <a:pt x="316900" y="126343"/>
                  </a:lnTo>
                  <a:lnTo>
                    <a:pt x="311710" y="132827"/>
                  </a:lnTo>
                  <a:lnTo>
                    <a:pt x="309365" y="134374"/>
                  </a:lnTo>
                  <a:lnTo>
                    <a:pt x="302353" y="136718"/>
                  </a:lnTo>
                  <a:lnTo>
                    <a:pt x="298985" y="139312"/>
                  </a:lnTo>
                  <a:lnTo>
                    <a:pt x="296116" y="140359"/>
                  </a:lnTo>
                  <a:lnTo>
                    <a:pt x="296639" y="143203"/>
                  </a:lnTo>
                  <a:lnTo>
                    <a:pt x="296639" y="148415"/>
                  </a:lnTo>
                  <a:lnTo>
                    <a:pt x="295068" y="152306"/>
                  </a:lnTo>
                  <a:lnTo>
                    <a:pt x="288830" y="162183"/>
                  </a:lnTo>
                  <a:lnTo>
                    <a:pt x="286509" y="164502"/>
                  </a:lnTo>
                  <a:lnTo>
                    <a:pt x="281569" y="163206"/>
                  </a:lnTo>
                  <a:lnTo>
                    <a:pt x="279748" y="160612"/>
                  </a:lnTo>
                  <a:lnTo>
                    <a:pt x="276105" y="160088"/>
                  </a:lnTo>
                  <a:lnTo>
                    <a:pt x="274034" y="161909"/>
                  </a:lnTo>
                  <a:lnTo>
                    <a:pt x="260261" y="157245"/>
                  </a:lnTo>
                  <a:lnTo>
                    <a:pt x="258191" y="165301"/>
                  </a:lnTo>
                  <a:lnTo>
                    <a:pt x="253774" y="164253"/>
                  </a:lnTo>
                  <a:lnTo>
                    <a:pt x="249083" y="170488"/>
                  </a:lnTo>
                  <a:lnTo>
                    <a:pt x="242073" y="168917"/>
                  </a:lnTo>
                  <a:lnTo>
                    <a:pt x="239727" y="169965"/>
                  </a:lnTo>
                  <a:lnTo>
                    <a:pt x="231693" y="162432"/>
                  </a:lnTo>
                  <a:lnTo>
                    <a:pt x="227277" y="160886"/>
                  </a:lnTo>
                  <a:lnTo>
                    <a:pt x="225705" y="154651"/>
                  </a:lnTo>
                  <a:lnTo>
                    <a:pt x="232467" y="150760"/>
                  </a:lnTo>
                  <a:lnTo>
                    <a:pt x="226479" y="140359"/>
                  </a:lnTo>
                  <a:lnTo>
                    <a:pt x="233764" y="135172"/>
                  </a:lnTo>
                  <a:lnTo>
                    <a:pt x="236883" y="134124"/>
                  </a:lnTo>
                  <a:lnTo>
                    <a:pt x="233764" y="126343"/>
                  </a:lnTo>
                  <a:lnTo>
                    <a:pt x="231693" y="119334"/>
                  </a:lnTo>
                  <a:lnTo>
                    <a:pt x="228050" y="119060"/>
                  </a:lnTo>
                  <a:lnTo>
                    <a:pt x="224408" y="120357"/>
                  </a:lnTo>
                  <a:lnTo>
                    <a:pt x="223110" y="119858"/>
                  </a:lnTo>
                  <a:lnTo>
                    <a:pt x="217646" y="119583"/>
                  </a:lnTo>
                  <a:lnTo>
                    <a:pt x="214527" y="118287"/>
                  </a:lnTo>
                  <a:lnTo>
                    <a:pt x="212206" y="120880"/>
                  </a:lnTo>
                  <a:lnTo>
                    <a:pt x="207516" y="119334"/>
                  </a:lnTo>
                  <a:lnTo>
                    <a:pt x="205969" y="122701"/>
                  </a:lnTo>
                  <a:lnTo>
                    <a:pt x="202850" y="122202"/>
                  </a:lnTo>
                  <a:lnTo>
                    <a:pt x="200505" y="123499"/>
                  </a:lnTo>
                  <a:lnTo>
                    <a:pt x="200779" y="128163"/>
                  </a:lnTo>
                  <a:lnTo>
                    <a:pt x="198434" y="132054"/>
                  </a:lnTo>
                  <a:lnTo>
                    <a:pt x="198434" y="135945"/>
                  </a:lnTo>
                  <a:lnTo>
                    <a:pt x="196862" y="136219"/>
                  </a:lnTo>
                  <a:lnTo>
                    <a:pt x="197137" y="138813"/>
                  </a:lnTo>
                  <a:lnTo>
                    <a:pt x="196088" y="142180"/>
                  </a:lnTo>
                  <a:lnTo>
                    <a:pt x="194267" y="145572"/>
                  </a:lnTo>
                  <a:lnTo>
                    <a:pt x="192720" y="147118"/>
                  </a:lnTo>
                  <a:lnTo>
                    <a:pt x="191922" y="149463"/>
                  </a:lnTo>
                  <a:lnTo>
                    <a:pt x="191672" y="158018"/>
                  </a:lnTo>
                  <a:lnTo>
                    <a:pt x="200505" y="159065"/>
                  </a:lnTo>
                  <a:lnTo>
                    <a:pt x="200505" y="161135"/>
                  </a:lnTo>
                  <a:lnTo>
                    <a:pt x="198683" y="163480"/>
                  </a:lnTo>
                  <a:lnTo>
                    <a:pt x="194018" y="165301"/>
                  </a:lnTo>
                  <a:lnTo>
                    <a:pt x="193493" y="168668"/>
                  </a:lnTo>
                  <a:lnTo>
                    <a:pt x="189078" y="171536"/>
                  </a:lnTo>
                  <a:lnTo>
                    <a:pt x="189602" y="174379"/>
                  </a:lnTo>
                  <a:lnTo>
                    <a:pt x="189078" y="178021"/>
                  </a:lnTo>
                  <a:lnTo>
                    <a:pt x="185709" y="183208"/>
                  </a:lnTo>
                  <a:lnTo>
                    <a:pt x="177650" y="182186"/>
                  </a:lnTo>
                  <a:lnTo>
                    <a:pt x="175055" y="182435"/>
                  </a:lnTo>
                  <a:lnTo>
                    <a:pt x="174531" y="186600"/>
                  </a:lnTo>
                  <a:lnTo>
                    <a:pt x="171687" y="191788"/>
                  </a:lnTo>
                  <a:lnTo>
                    <a:pt x="170115" y="190740"/>
                  </a:lnTo>
                  <a:lnTo>
                    <a:pt x="167770" y="192312"/>
                  </a:lnTo>
                  <a:lnTo>
                    <a:pt x="160759" y="192037"/>
                  </a:lnTo>
                  <a:lnTo>
                    <a:pt x="159985" y="184256"/>
                  </a:lnTo>
                  <a:lnTo>
                    <a:pt x="158164" y="185553"/>
                  </a:lnTo>
                  <a:lnTo>
                    <a:pt x="155569" y="183483"/>
                  </a:lnTo>
                  <a:lnTo>
                    <a:pt x="151926" y="185303"/>
                  </a:lnTo>
                  <a:lnTo>
                    <a:pt x="149331" y="184779"/>
                  </a:lnTo>
                  <a:lnTo>
                    <a:pt x="146487" y="186600"/>
                  </a:lnTo>
                  <a:lnTo>
                    <a:pt x="143617" y="189967"/>
                  </a:lnTo>
                  <a:lnTo>
                    <a:pt x="141796" y="193359"/>
                  </a:lnTo>
                  <a:lnTo>
                    <a:pt x="138677" y="193609"/>
                  </a:lnTo>
                  <a:lnTo>
                    <a:pt x="136606" y="191539"/>
                  </a:lnTo>
                  <a:lnTo>
                    <a:pt x="134785" y="192037"/>
                  </a:lnTo>
                  <a:lnTo>
                    <a:pt x="133238" y="186076"/>
                  </a:lnTo>
                  <a:lnTo>
                    <a:pt x="129844" y="188147"/>
                  </a:lnTo>
                  <a:lnTo>
                    <a:pt x="124131" y="189443"/>
                  </a:lnTo>
                  <a:lnTo>
                    <a:pt x="119964" y="189443"/>
                  </a:lnTo>
                  <a:lnTo>
                    <a:pt x="117894" y="190491"/>
                  </a:lnTo>
                  <a:lnTo>
                    <a:pt x="115049" y="189967"/>
                  </a:lnTo>
                  <a:lnTo>
                    <a:pt x="111131" y="190765"/>
                  </a:lnTo>
                  <a:lnTo>
                    <a:pt x="107763" y="194906"/>
                  </a:lnTo>
                  <a:lnTo>
                    <a:pt x="106466" y="194906"/>
                  </a:lnTo>
                  <a:lnTo>
                    <a:pt x="101002" y="200368"/>
                  </a:lnTo>
                  <a:lnTo>
                    <a:pt x="97883" y="198796"/>
                  </a:lnTo>
                  <a:lnTo>
                    <a:pt x="95288" y="195953"/>
                  </a:lnTo>
                  <a:lnTo>
                    <a:pt x="94265" y="198796"/>
                  </a:lnTo>
                  <a:lnTo>
                    <a:pt x="90348" y="195180"/>
                  </a:lnTo>
                  <a:lnTo>
                    <a:pt x="88552" y="191015"/>
                  </a:lnTo>
                  <a:lnTo>
                    <a:pt x="88277" y="185827"/>
                  </a:lnTo>
                  <a:lnTo>
                    <a:pt x="89325" y="180889"/>
                  </a:lnTo>
                  <a:lnTo>
                    <a:pt x="93991" y="180889"/>
                  </a:lnTo>
                  <a:lnTo>
                    <a:pt x="101002" y="177522"/>
                  </a:lnTo>
                  <a:lnTo>
                    <a:pt x="103597" y="177522"/>
                  </a:lnTo>
                  <a:lnTo>
                    <a:pt x="106990" y="172833"/>
                  </a:lnTo>
                  <a:lnTo>
                    <a:pt x="108537" y="168418"/>
                  </a:lnTo>
                  <a:lnTo>
                    <a:pt x="107240" y="165824"/>
                  </a:lnTo>
                  <a:lnTo>
                    <a:pt x="104645" y="163754"/>
                  </a:lnTo>
                  <a:lnTo>
                    <a:pt x="96336" y="159589"/>
                  </a:lnTo>
                  <a:lnTo>
                    <a:pt x="95038" y="156471"/>
                  </a:lnTo>
                  <a:lnTo>
                    <a:pt x="91147" y="154651"/>
                  </a:lnTo>
                  <a:lnTo>
                    <a:pt x="89574" y="152830"/>
                  </a:lnTo>
                  <a:lnTo>
                    <a:pt x="85932" y="154127"/>
                  </a:lnTo>
                  <a:lnTo>
                    <a:pt x="74255" y="159065"/>
                  </a:lnTo>
                  <a:lnTo>
                    <a:pt x="73730" y="158043"/>
                  </a:lnTo>
                  <a:lnTo>
                    <a:pt x="68790" y="156995"/>
                  </a:lnTo>
                  <a:lnTo>
                    <a:pt x="64898" y="155449"/>
                  </a:lnTo>
                  <a:lnTo>
                    <a:pt x="63351" y="159340"/>
                  </a:lnTo>
                  <a:lnTo>
                    <a:pt x="59958" y="158542"/>
                  </a:lnTo>
                  <a:lnTo>
                    <a:pt x="58161" y="160637"/>
                  </a:lnTo>
                  <a:lnTo>
                    <a:pt x="55042" y="161135"/>
                  </a:lnTo>
                  <a:lnTo>
                    <a:pt x="48805" y="169191"/>
                  </a:lnTo>
                  <a:lnTo>
                    <a:pt x="44638" y="178021"/>
                  </a:lnTo>
                  <a:lnTo>
                    <a:pt x="42567" y="177247"/>
                  </a:lnTo>
                  <a:lnTo>
                    <a:pt x="33735" y="176998"/>
                  </a:lnTo>
                  <a:lnTo>
                    <a:pt x="29044" y="173357"/>
                  </a:lnTo>
                  <a:lnTo>
                    <a:pt x="24379" y="172833"/>
                  </a:lnTo>
                  <a:lnTo>
                    <a:pt x="21010" y="173606"/>
                  </a:lnTo>
                  <a:lnTo>
                    <a:pt x="18390" y="173357"/>
                  </a:lnTo>
                  <a:lnTo>
                    <a:pt x="14772" y="174404"/>
                  </a:lnTo>
                  <a:lnTo>
                    <a:pt x="11654" y="169990"/>
                  </a:lnTo>
                  <a:lnTo>
                    <a:pt x="7237" y="169715"/>
                  </a:lnTo>
                  <a:lnTo>
                    <a:pt x="-2119" y="169990"/>
                  </a:lnTo>
                  <a:lnTo>
                    <a:pt x="-1096" y="158566"/>
                  </a:lnTo>
                  <a:lnTo>
                    <a:pt x="226" y="158043"/>
                  </a:lnTo>
                  <a:lnTo>
                    <a:pt x="17891" y="147393"/>
                  </a:lnTo>
                  <a:lnTo>
                    <a:pt x="14772" y="144026"/>
                  </a:lnTo>
                  <a:lnTo>
                    <a:pt x="21784" y="137516"/>
                  </a:lnTo>
                  <a:lnTo>
                    <a:pt x="33984" y="129485"/>
                  </a:lnTo>
                  <a:lnTo>
                    <a:pt x="38675" y="126866"/>
                  </a:lnTo>
                  <a:lnTo>
                    <a:pt x="47757" y="122976"/>
                  </a:lnTo>
                  <a:lnTo>
                    <a:pt x="48281" y="119858"/>
                  </a:lnTo>
                  <a:lnTo>
                    <a:pt x="58661" y="110505"/>
                  </a:lnTo>
                  <a:lnTo>
                    <a:pt x="53745" y="110006"/>
                  </a:lnTo>
                  <a:lnTo>
                    <a:pt x="46210" y="104818"/>
                  </a:lnTo>
                  <a:lnTo>
                    <a:pt x="37627" y="94169"/>
                  </a:lnTo>
                  <a:lnTo>
                    <a:pt x="35282" y="90253"/>
                  </a:lnTo>
                  <a:lnTo>
                    <a:pt x="33460" y="88457"/>
                  </a:lnTo>
                  <a:lnTo>
                    <a:pt x="27248" y="79104"/>
                  </a:lnTo>
                  <a:lnTo>
                    <a:pt x="25152" y="75213"/>
                  </a:lnTo>
                  <a:lnTo>
                    <a:pt x="26200" y="70524"/>
                  </a:lnTo>
                  <a:lnTo>
                    <a:pt x="27498" y="69751"/>
                  </a:lnTo>
                  <a:lnTo>
                    <a:pt x="31389" y="72345"/>
                  </a:lnTo>
                  <a:lnTo>
                    <a:pt x="32438" y="70001"/>
                  </a:lnTo>
                  <a:lnTo>
                    <a:pt x="38675" y="73891"/>
                  </a:lnTo>
                  <a:lnTo>
                    <a:pt x="39698" y="73891"/>
                  </a:lnTo>
                  <a:lnTo>
                    <a:pt x="51650" y="71821"/>
                  </a:lnTo>
                  <a:lnTo>
                    <a:pt x="55567" y="68704"/>
                  </a:lnTo>
                  <a:lnTo>
                    <a:pt x="53221" y="63241"/>
                  </a:lnTo>
                  <a:lnTo>
                    <a:pt x="58161" y="60922"/>
                  </a:lnTo>
                  <a:lnTo>
                    <a:pt x="67244" y="58578"/>
                  </a:lnTo>
                  <a:lnTo>
                    <a:pt x="78147" y="55211"/>
                  </a:lnTo>
                  <a:lnTo>
                    <a:pt x="83087" y="54413"/>
                  </a:lnTo>
                  <a:lnTo>
                    <a:pt x="85682" y="61944"/>
                  </a:lnTo>
                  <a:lnTo>
                    <a:pt x="88801" y="63765"/>
                  </a:lnTo>
                  <a:lnTo>
                    <a:pt x="92693" y="59625"/>
                  </a:lnTo>
                  <a:lnTo>
                    <a:pt x="88552" y="47928"/>
                  </a:lnTo>
                  <a:lnTo>
                    <a:pt x="95313" y="48701"/>
                  </a:lnTo>
                  <a:lnTo>
                    <a:pt x="94515" y="44037"/>
                  </a:lnTo>
                  <a:lnTo>
                    <a:pt x="98157" y="44810"/>
                  </a:lnTo>
                  <a:lnTo>
                    <a:pt x="99729" y="40146"/>
                  </a:lnTo>
                  <a:lnTo>
                    <a:pt x="101800" y="36505"/>
                  </a:lnTo>
                  <a:lnTo>
                    <a:pt x="107514" y="33636"/>
                  </a:lnTo>
                  <a:lnTo>
                    <a:pt x="110633" y="37028"/>
                  </a:lnTo>
                  <a:lnTo>
                    <a:pt x="116870" y="31566"/>
                  </a:lnTo>
                  <a:lnTo>
                    <a:pt x="116596" y="30020"/>
                  </a:lnTo>
                  <a:lnTo>
                    <a:pt x="119715" y="28723"/>
                  </a:lnTo>
                  <a:lnTo>
                    <a:pt x="119191" y="26628"/>
                  </a:lnTo>
                  <a:lnTo>
                    <a:pt x="122310" y="25331"/>
                  </a:lnTo>
                  <a:lnTo>
                    <a:pt x="124405" y="28199"/>
                  </a:lnTo>
                  <a:lnTo>
                    <a:pt x="128822" y="30269"/>
                  </a:lnTo>
                  <a:lnTo>
                    <a:pt x="132190" y="34684"/>
                  </a:lnTo>
                  <a:lnTo>
                    <a:pt x="133737" y="33911"/>
                  </a:lnTo>
                  <a:lnTo>
                    <a:pt x="135059" y="27675"/>
                  </a:lnTo>
                  <a:lnTo>
                    <a:pt x="137654" y="22987"/>
                  </a:lnTo>
                  <a:lnTo>
                    <a:pt x="142569" y="26104"/>
                  </a:lnTo>
                  <a:lnTo>
                    <a:pt x="150105" y="25082"/>
                  </a:lnTo>
                  <a:lnTo>
                    <a:pt x="155045" y="21964"/>
                  </a:lnTo>
                  <a:lnTo>
                    <a:pt x="156617" y="22213"/>
                  </a:lnTo>
                  <a:lnTo>
                    <a:pt x="162056" y="17550"/>
                  </a:lnTo>
                  <a:lnTo>
                    <a:pt x="164151" y="22737"/>
                  </a:lnTo>
                  <a:lnTo>
                    <a:pt x="165175" y="21440"/>
                  </a:lnTo>
                  <a:lnTo>
                    <a:pt x="178948" y="13384"/>
                  </a:lnTo>
                  <a:lnTo>
                    <a:pt x="181043" y="13908"/>
                  </a:lnTo>
                  <a:lnTo>
                    <a:pt x="182341" y="20143"/>
                  </a:lnTo>
                  <a:lnTo>
                    <a:pt x="183114" y="21166"/>
                  </a:lnTo>
                  <a:lnTo>
                    <a:pt x="185959" y="14931"/>
                  </a:lnTo>
                  <a:lnTo>
                    <a:pt x="193244" y="12087"/>
                  </a:lnTo>
                  <a:lnTo>
                    <a:pt x="196363" y="9494"/>
                  </a:lnTo>
                  <a:lnTo>
                    <a:pt x="197137" y="6625"/>
                  </a:lnTo>
                  <a:lnTo>
                    <a:pt x="200779" y="5328"/>
                  </a:lnTo>
                  <a:lnTo>
                    <a:pt x="207266" y="7149"/>
                  </a:lnTo>
                  <a:lnTo>
                    <a:pt x="214277" y="10017"/>
                  </a:lnTo>
                  <a:lnTo>
                    <a:pt x="218968" y="8720"/>
                  </a:lnTo>
                  <a:lnTo>
                    <a:pt x="224158" y="9219"/>
                  </a:lnTo>
                  <a:lnTo>
                    <a:pt x="229348" y="12611"/>
                  </a:lnTo>
                  <a:lnTo>
                    <a:pt x="231693" y="13384"/>
                  </a:lnTo>
                  <a:lnTo>
                    <a:pt x="235336" y="13135"/>
                  </a:lnTo>
                  <a:lnTo>
                    <a:pt x="238180" y="9743"/>
                  </a:lnTo>
                  <a:lnTo>
                    <a:pt x="240775" y="7922"/>
                  </a:lnTo>
                  <a:lnTo>
                    <a:pt x="242347" y="13908"/>
                  </a:lnTo>
                  <a:lnTo>
                    <a:pt x="243894" y="14158"/>
                  </a:lnTo>
                  <a:lnTo>
                    <a:pt x="245466" y="16228"/>
                  </a:lnTo>
                  <a:lnTo>
                    <a:pt x="247287" y="14931"/>
                  </a:lnTo>
                  <a:lnTo>
                    <a:pt x="248834" y="11040"/>
                  </a:lnTo>
                  <a:lnTo>
                    <a:pt x="249108" y="8446"/>
                  </a:lnTo>
                  <a:lnTo>
                    <a:pt x="252477" y="6101"/>
                  </a:lnTo>
                  <a:lnTo>
                    <a:pt x="250406" y="-383"/>
                  </a:lnTo>
                  <a:lnTo>
                    <a:pt x="252477" y="664"/>
                  </a:lnTo>
                  <a:lnTo>
                    <a:pt x="254548" y="7149"/>
                  </a:lnTo>
                  <a:lnTo>
                    <a:pt x="256120" y="9494"/>
                  </a:lnTo>
                  <a:lnTo>
                    <a:pt x="257667" y="8695"/>
                  </a:lnTo>
                  <a:lnTo>
                    <a:pt x="261833" y="14407"/>
                  </a:lnTo>
                  <a:lnTo>
                    <a:pt x="257667" y="1727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15" name="Free-form: Shape 14">
              <a:extLst>
                <a:ext uri="{FF2B5EF4-FFF2-40B4-BE49-F238E27FC236}">
                  <a16:creationId xmlns:a16="http://schemas.microsoft.com/office/drawing/2014/main" id="{950F36EC-863F-C004-806D-D2E238E1DDF0}"/>
                </a:ext>
              </a:extLst>
            </p:cNvPr>
            <p:cNvSpPr/>
            <p:nvPr/>
          </p:nvSpPr>
          <p:spPr>
            <a:xfrm>
              <a:off x="3705318" y="2449460"/>
              <a:ext cx="1729975" cy="1249674"/>
            </a:xfrm>
            <a:custGeom>
              <a:avLst/>
              <a:gdLst>
                <a:gd name="connsiteX0" fmla="*/ 1437905 w 1729975"/>
                <a:gd name="connsiteY0" fmla="*/ 55435 h 1249674"/>
                <a:gd name="connsiteX1" fmla="*/ 1442046 w 1729975"/>
                <a:gd name="connsiteY1" fmla="*/ 56208 h 1249674"/>
                <a:gd name="connsiteX2" fmla="*/ 1443095 w 1729975"/>
                <a:gd name="connsiteY2" fmla="*/ 57505 h 1249674"/>
                <a:gd name="connsiteX3" fmla="*/ 1446738 w 1729975"/>
                <a:gd name="connsiteY3" fmla="*/ 57505 h 1249674"/>
                <a:gd name="connsiteX4" fmla="*/ 1451154 w 1729975"/>
                <a:gd name="connsiteY4" fmla="*/ 59077 h 1249674"/>
                <a:gd name="connsiteX5" fmla="*/ 1456868 w 1729975"/>
                <a:gd name="connsiteY5" fmla="*/ 59326 h 1249674"/>
                <a:gd name="connsiteX6" fmla="*/ 1471663 w 1729975"/>
                <a:gd name="connsiteY6" fmla="*/ 63491 h 1249674"/>
                <a:gd name="connsiteX7" fmla="*/ 1485435 w 1729975"/>
                <a:gd name="connsiteY7" fmla="*/ 65287 h 1249674"/>
                <a:gd name="connsiteX8" fmla="*/ 1491424 w 1729975"/>
                <a:gd name="connsiteY8" fmla="*/ 67631 h 1249674"/>
                <a:gd name="connsiteX9" fmla="*/ 1494792 w 1729975"/>
                <a:gd name="connsiteY9" fmla="*/ 68405 h 1249674"/>
                <a:gd name="connsiteX10" fmla="*/ 1507267 w 1729975"/>
                <a:gd name="connsiteY10" fmla="*/ 73343 h 1249674"/>
                <a:gd name="connsiteX11" fmla="*/ 1508041 w 1729975"/>
                <a:gd name="connsiteY11" fmla="*/ 74640 h 1249674"/>
                <a:gd name="connsiteX12" fmla="*/ 1516100 w 1729975"/>
                <a:gd name="connsiteY12" fmla="*/ 76211 h 1249674"/>
                <a:gd name="connsiteX13" fmla="*/ 1517397 w 1729975"/>
                <a:gd name="connsiteY13" fmla="*/ 75936 h 1249674"/>
                <a:gd name="connsiteX14" fmla="*/ 1521040 w 1729975"/>
                <a:gd name="connsiteY14" fmla="*/ 77233 h 1249674"/>
                <a:gd name="connsiteX15" fmla="*/ 1523111 w 1729975"/>
                <a:gd name="connsiteY15" fmla="*/ 79054 h 1249674"/>
                <a:gd name="connsiteX16" fmla="*/ 1525456 w 1729975"/>
                <a:gd name="connsiteY16" fmla="*/ 78805 h 1249674"/>
                <a:gd name="connsiteX17" fmla="*/ 1526754 w 1729975"/>
                <a:gd name="connsiteY17" fmla="*/ 80625 h 1249674"/>
                <a:gd name="connsiteX18" fmla="*/ 1531420 w 1729975"/>
                <a:gd name="connsiteY18" fmla="*/ 83469 h 1249674"/>
                <a:gd name="connsiteX19" fmla="*/ 1534015 w 1729975"/>
                <a:gd name="connsiteY19" fmla="*/ 83743 h 1249674"/>
                <a:gd name="connsiteX20" fmla="*/ 1538705 w 1729975"/>
                <a:gd name="connsiteY20" fmla="*/ 86088 h 1249674"/>
                <a:gd name="connsiteX21" fmla="*/ 1545966 w 1729975"/>
                <a:gd name="connsiteY21" fmla="*/ 95416 h 1249674"/>
                <a:gd name="connsiteX22" fmla="*/ 1549085 w 1729975"/>
                <a:gd name="connsiteY22" fmla="*/ 96987 h 1249674"/>
                <a:gd name="connsiteX23" fmla="*/ 1552204 w 1729975"/>
                <a:gd name="connsiteY23" fmla="*/ 96463 h 1249674"/>
                <a:gd name="connsiteX24" fmla="*/ 1555597 w 1729975"/>
                <a:gd name="connsiteY24" fmla="*/ 99855 h 1249674"/>
                <a:gd name="connsiteX25" fmla="*/ 1557668 w 1729975"/>
                <a:gd name="connsiteY25" fmla="*/ 100878 h 1249674"/>
                <a:gd name="connsiteX26" fmla="*/ 1565203 w 1729975"/>
                <a:gd name="connsiteY26" fmla="*/ 101402 h 1249674"/>
                <a:gd name="connsiteX27" fmla="*/ 1567548 w 1729975"/>
                <a:gd name="connsiteY27" fmla="*/ 103222 h 1249674"/>
                <a:gd name="connsiteX28" fmla="*/ 1572738 w 1729975"/>
                <a:gd name="connsiteY28" fmla="*/ 105043 h 1249674"/>
                <a:gd name="connsiteX29" fmla="*/ 1580273 w 1729975"/>
                <a:gd name="connsiteY29" fmla="*/ 111253 h 1249674"/>
                <a:gd name="connsiteX30" fmla="*/ 1584939 w 1729975"/>
                <a:gd name="connsiteY30" fmla="*/ 114121 h 1249674"/>
                <a:gd name="connsiteX31" fmla="*/ 1587285 w 1729975"/>
                <a:gd name="connsiteY31" fmla="*/ 114894 h 1249674"/>
                <a:gd name="connsiteX32" fmla="*/ 1595867 w 1729975"/>
                <a:gd name="connsiteY32" fmla="*/ 121130 h 1249674"/>
                <a:gd name="connsiteX33" fmla="*/ 1608317 w 1729975"/>
                <a:gd name="connsiteY33" fmla="*/ 128936 h 1249674"/>
                <a:gd name="connsiteX34" fmla="*/ 1611960 w 1729975"/>
                <a:gd name="connsiteY34" fmla="*/ 129959 h 1249674"/>
                <a:gd name="connsiteX35" fmla="*/ 1615604 w 1729975"/>
                <a:gd name="connsiteY35" fmla="*/ 132054 h 1249674"/>
                <a:gd name="connsiteX36" fmla="*/ 1620544 w 1729975"/>
                <a:gd name="connsiteY36" fmla="*/ 134374 h 1249674"/>
                <a:gd name="connsiteX37" fmla="*/ 1624435 w 1729975"/>
                <a:gd name="connsiteY37" fmla="*/ 134897 h 1249674"/>
                <a:gd name="connsiteX38" fmla="*/ 1633019 w 1729975"/>
                <a:gd name="connsiteY38" fmla="*/ 139063 h 1249674"/>
                <a:gd name="connsiteX39" fmla="*/ 1634565 w 1729975"/>
                <a:gd name="connsiteY39" fmla="*/ 137766 h 1249674"/>
                <a:gd name="connsiteX40" fmla="*/ 1636636 w 1729975"/>
                <a:gd name="connsiteY40" fmla="*/ 140085 h 1249674"/>
                <a:gd name="connsiteX41" fmla="*/ 1638981 w 1729975"/>
                <a:gd name="connsiteY41" fmla="*/ 140085 h 1249674"/>
                <a:gd name="connsiteX42" fmla="*/ 1643922 w 1729975"/>
                <a:gd name="connsiteY42" fmla="*/ 138015 h 1249674"/>
                <a:gd name="connsiteX43" fmla="*/ 1644695 w 1729975"/>
                <a:gd name="connsiteY43" fmla="*/ 141407 h 1249674"/>
                <a:gd name="connsiteX44" fmla="*/ 1648088 w 1729975"/>
                <a:gd name="connsiteY44" fmla="*/ 144500 h 1249674"/>
                <a:gd name="connsiteX45" fmla="*/ 1649112 w 1729975"/>
                <a:gd name="connsiteY45" fmla="*/ 142430 h 1249674"/>
                <a:gd name="connsiteX46" fmla="*/ 1651707 w 1729975"/>
                <a:gd name="connsiteY46" fmla="*/ 140883 h 1249674"/>
                <a:gd name="connsiteX47" fmla="*/ 1657420 w 1729975"/>
                <a:gd name="connsiteY47" fmla="*/ 141133 h 1249674"/>
                <a:gd name="connsiteX48" fmla="*/ 1658718 w 1729975"/>
                <a:gd name="connsiteY48" fmla="*/ 142180 h 1249674"/>
                <a:gd name="connsiteX49" fmla="*/ 1661837 w 1729975"/>
                <a:gd name="connsiteY49" fmla="*/ 149438 h 1249674"/>
                <a:gd name="connsiteX50" fmla="*/ 1662884 w 1729975"/>
                <a:gd name="connsiteY50" fmla="*/ 149712 h 1249674"/>
                <a:gd name="connsiteX51" fmla="*/ 1664706 w 1729975"/>
                <a:gd name="connsiteY51" fmla="*/ 146071 h 1249674"/>
                <a:gd name="connsiteX52" fmla="*/ 1668598 w 1729975"/>
                <a:gd name="connsiteY52" fmla="*/ 145024 h 1249674"/>
                <a:gd name="connsiteX53" fmla="*/ 1671717 w 1729975"/>
                <a:gd name="connsiteY53" fmla="*/ 147618 h 1249674"/>
                <a:gd name="connsiteX54" fmla="*/ 1676407 w 1729975"/>
                <a:gd name="connsiteY54" fmla="*/ 147618 h 1249674"/>
                <a:gd name="connsiteX55" fmla="*/ 1677181 w 1729975"/>
                <a:gd name="connsiteY55" fmla="*/ 150211 h 1249674"/>
                <a:gd name="connsiteX56" fmla="*/ 1679502 w 1729975"/>
                <a:gd name="connsiteY56" fmla="*/ 151533 h 1249674"/>
                <a:gd name="connsiteX57" fmla="*/ 1680824 w 1729975"/>
                <a:gd name="connsiteY57" fmla="*/ 153603 h 1249674"/>
                <a:gd name="connsiteX58" fmla="*/ 1683419 w 1729975"/>
                <a:gd name="connsiteY58" fmla="*/ 155149 h 1249674"/>
                <a:gd name="connsiteX59" fmla="*/ 1687561 w 1729975"/>
                <a:gd name="connsiteY59" fmla="*/ 154127 h 1249674"/>
                <a:gd name="connsiteX60" fmla="*/ 1688359 w 1729975"/>
                <a:gd name="connsiteY60" fmla="*/ 156970 h 1249674"/>
                <a:gd name="connsiteX61" fmla="*/ 1695894 w 1729975"/>
                <a:gd name="connsiteY61" fmla="*/ 167096 h 1249674"/>
                <a:gd name="connsiteX62" fmla="*/ 1698215 w 1729975"/>
                <a:gd name="connsiteY62" fmla="*/ 166847 h 1249674"/>
                <a:gd name="connsiteX63" fmla="*/ 1702132 w 1729975"/>
                <a:gd name="connsiteY63" fmla="*/ 169441 h 1249674"/>
                <a:gd name="connsiteX64" fmla="*/ 1706274 w 1729975"/>
                <a:gd name="connsiteY64" fmla="*/ 169965 h 1249674"/>
                <a:gd name="connsiteX65" fmla="*/ 1707845 w 1729975"/>
                <a:gd name="connsiteY65" fmla="*/ 172035 h 1249674"/>
                <a:gd name="connsiteX66" fmla="*/ 1714059 w 1729975"/>
                <a:gd name="connsiteY66" fmla="*/ 174903 h 1249674"/>
                <a:gd name="connsiteX67" fmla="*/ 1712262 w 1729975"/>
                <a:gd name="connsiteY67" fmla="*/ 176724 h 1249674"/>
                <a:gd name="connsiteX68" fmla="*/ 1713809 w 1729975"/>
                <a:gd name="connsiteY68" fmla="*/ 178794 h 1249674"/>
                <a:gd name="connsiteX69" fmla="*/ 1713285 w 1729975"/>
                <a:gd name="connsiteY69" fmla="*/ 180340 h 1249674"/>
                <a:gd name="connsiteX70" fmla="*/ 1714583 w 1729975"/>
                <a:gd name="connsiteY70" fmla="*/ 183732 h 1249674"/>
                <a:gd name="connsiteX71" fmla="*/ 1714583 w 1729975"/>
                <a:gd name="connsiteY71" fmla="*/ 188920 h 1249674"/>
                <a:gd name="connsiteX72" fmla="*/ 1716154 w 1729975"/>
                <a:gd name="connsiteY72" fmla="*/ 191264 h 1249674"/>
                <a:gd name="connsiteX73" fmla="*/ 1720047 w 1729975"/>
                <a:gd name="connsiteY73" fmla="*/ 191514 h 1249674"/>
                <a:gd name="connsiteX74" fmla="*/ 1725237 w 1729975"/>
                <a:gd name="connsiteY74" fmla="*/ 193334 h 1249674"/>
                <a:gd name="connsiteX75" fmla="*/ 1726808 w 1729975"/>
                <a:gd name="connsiteY75" fmla="*/ 198273 h 1249674"/>
                <a:gd name="connsiteX76" fmla="*/ 1727856 w 1729975"/>
                <a:gd name="connsiteY76" fmla="*/ 209172 h 1249674"/>
                <a:gd name="connsiteX77" fmla="*/ 1726284 w 1729975"/>
                <a:gd name="connsiteY77" fmla="*/ 210993 h 1249674"/>
                <a:gd name="connsiteX78" fmla="*/ 1726808 w 1729975"/>
                <a:gd name="connsiteY78" fmla="*/ 213861 h 1249674"/>
                <a:gd name="connsiteX79" fmla="*/ 1724713 w 1729975"/>
                <a:gd name="connsiteY79" fmla="*/ 214110 h 1249674"/>
                <a:gd name="connsiteX80" fmla="*/ 1720820 w 1729975"/>
                <a:gd name="connsiteY80" fmla="*/ 219049 h 1249674"/>
                <a:gd name="connsiteX81" fmla="*/ 1716928 w 1729975"/>
                <a:gd name="connsiteY81" fmla="*/ 219298 h 1249674"/>
                <a:gd name="connsiteX82" fmla="*/ 1711214 w 1729975"/>
                <a:gd name="connsiteY82" fmla="*/ 222416 h 1249674"/>
                <a:gd name="connsiteX83" fmla="*/ 1705500 w 1729975"/>
                <a:gd name="connsiteY83" fmla="*/ 224486 h 1249674"/>
                <a:gd name="connsiteX84" fmla="*/ 1705226 w 1729975"/>
                <a:gd name="connsiteY84" fmla="*/ 225783 h 1249674"/>
                <a:gd name="connsiteX85" fmla="*/ 1696668 w 1729975"/>
                <a:gd name="connsiteY85" fmla="*/ 231519 h 1249674"/>
                <a:gd name="connsiteX86" fmla="*/ 1692501 w 1729975"/>
                <a:gd name="connsiteY86" fmla="*/ 233839 h 1249674"/>
                <a:gd name="connsiteX87" fmla="*/ 1679002 w 1729975"/>
                <a:gd name="connsiteY87" fmla="*/ 239301 h 1249674"/>
                <a:gd name="connsiteX88" fmla="*/ 1677181 w 1729975"/>
                <a:gd name="connsiteY88" fmla="*/ 239550 h 1249674"/>
                <a:gd name="connsiteX89" fmla="*/ 1673014 w 1729975"/>
                <a:gd name="connsiteY89" fmla="*/ 242668 h 1249674"/>
                <a:gd name="connsiteX90" fmla="*/ 1667575 w 1729975"/>
                <a:gd name="connsiteY90" fmla="*/ 244489 h 1249674"/>
                <a:gd name="connsiteX91" fmla="*/ 1661063 w 1729975"/>
                <a:gd name="connsiteY91" fmla="*/ 245536 h 1249674"/>
                <a:gd name="connsiteX92" fmla="*/ 1655623 w 1729975"/>
                <a:gd name="connsiteY92" fmla="*/ 247082 h 1249674"/>
                <a:gd name="connsiteX93" fmla="*/ 1648338 w 1729975"/>
                <a:gd name="connsiteY93" fmla="*/ 247606 h 1249674"/>
                <a:gd name="connsiteX94" fmla="*/ 1645219 w 1729975"/>
                <a:gd name="connsiteY94" fmla="*/ 247082 h 1249674"/>
                <a:gd name="connsiteX95" fmla="*/ 1643148 w 1729975"/>
                <a:gd name="connsiteY95" fmla="*/ 245262 h 1249674"/>
                <a:gd name="connsiteX96" fmla="*/ 1640279 w 1729975"/>
                <a:gd name="connsiteY96" fmla="*/ 245012 h 1249674"/>
                <a:gd name="connsiteX97" fmla="*/ 1635863 w 1729975"/>
                <a:gd name="connsiteY97" fmla="*/ 246833 h 1249674"/>
                <a:gd name="connsiteX98" fmla="*/ 1628603 w 1729975"/>
                <a:gd name="connsiteY98" fmla="*/ 247606 h 1249674"/>
                <a:gd name="connsiteX99" fmla="*/ 1617425 w 1729975"/>
                <a:gd name="connsiteY99" fmla="*/ 245786 h 1249674"/>
                <a:gd name="connsiteX100" fmla="*/ 1611960 w 1729975"/>
                <a:gd name="connsiteY100" fmla="*/ 246309 h 1249674"/>
                <a:gd name="connsiteX101" fmla="*/ 1607295 w 1729975"/>
                <a:gd name="connsiteY101" fmla="*/ 246309 h 1249674"/>
                <a:gd name="connsiteX102" fmla="*/ 1604950 w 1729975"/>
                <a:gd name="connsiteY102" fmla="*/ 245786 h 1249674"/>
                <a:gd name="connsiteX103" fmla="*/ 1603377 w 1729975"/>
                <a:gd name="connsiteY103" fmla="*/ 246833 h 1249674"/>
                <a:gd name="connsiteX104" fmla="*/ 1595068 w 1729975"/>
                <a:gd name="connsiteY104" fmla="*/ 246584 h 1249674"/>
                <a:gd name="connsiteX105" fmla="*/ 1589879 w 1729975"/>
                <a:gd name="connsiteY105" fmla="*/ 247606 h 1249674"/>
                <a:gd name="connsiteX106" fmla="*/ 1583392 w 1729975"/>
                <a:gd name="connsiteY106" fmla="*/ 252545 h 1249674"/>
                <a:gd name="connsiteX107" fmla="*/ 1580797 w 1729975"/>
                <a:gd name="connsiteY107" fmla="*/ 252295 h 1249674"/>
                <a:gd name="connsiteX108" fmla="*/ 1574036 w 1729975"/>
                <a:gd name="connsiteY108" fmla="*/ 253842 h 1249674"/>
                <a:gd name="connsiteX109" fmla="*/ 1565977 w 1729975"/>
                <a:gd name="connsiteY109" fmla="*/ 257234 h 1249674"/>
                <a:gd name="connsiteX110" fmla="*/ 1557668 w 1729975"/>
                <a:gd name="connsiteY110" fmla="*/ 259553 h 1249674"/>
                <a:gd name="connsiteX111" fmla="*/ 1550657 w 1729975"/>
                <a:gd name="connsiteY111" fmla="*/ 262671 h 1249674"/>
                <a:gd name="connsiteX112" fmla="*/ 1547538 w 1729975"/>
                <a:gd name="connsiteY112" fmla="*/ 262945 h 1249674"/>
                <a:gd name="connsiteX113" fmla="*/ 1536110 w 1729975"/>
                <a:gd name="connsiteY113" fmla="*/ 272273 h 1249674"/>
                <a:gd name="connsiteX114" fmla="*/ 1534539 w 1729975"/>
                <a:gd name="connsiteY114" fmla="*/ 272273 h 1249674"/>
                <a:gd name="connsiteX115" fmla="*/ 1531694 w 1729975"/>
                <a:gd name="connsiteY115" fmla="*/ 275914 h 1249674"/>
                <a:gd name="connsiteX116" fmla="*/ 1530646 w 1729975"/>
                <a:gd name="connsiteY116" fmla="*/ 278259 h 1249674"/>
                <a:gd name="connsiteX117" fmla="*/ 1521040 w 1729975"/>
                <a:gd name="connsiteY117" fmla="*/ 291503 h 1249674"/>
                <a:gd name="connsiteX118" fmla="*/ 1519992 w 1729975"/>
                <a:gd name="connsiteY118" fmla="*/ 293847 h 1249674"/>
                <a:gd name="connsiteX119" fmla="*/ 1510386 w 1729975"/>
                <a:gd name="connsiteY119" fmla="*/ 307091 h 1249674"/>
                <a:gd name="connsiteX120" fmla="*/ 1503101 w 1729975"/>
                <a:gd name="connsiteY120" fmla="*/ 320060 h 1249674"/>
                <a:gd name="connsiteX121" fmla="*/ 1500256 w 1729975"/>
                <a:gd name="connsiteY121" fmla="*/ 324749 h 1249674"/>
                <a:gd name="connsiteX122" fmla="*/ 1497662 w 1729975"/>
                <a:gd name="connsiteY122" fmla="*/ 326819 h 1249674"/>
                <a:gd name="connsiteX123" fmla="*/ 1499458 w 1729975"/>
                <a:gd name="connsiteY123" fmla="*/ 331758 h 1249674"/>
                <a:gd name="connsiteX124" fmla="*/ 1494792 w 1729975"/>
                <a:gd name="connsiteY124" fmla="*/ 332256 h 1249674"/>
                <a:gd name="connsiteX125" fmla="*/ 1487257 w 1729975"/>
                <a:gd name="connsiteY125" fmla="*/ 331758 h 1249674"/>
                <a:gd name="connsiteX126" fmla="*/ 1487506 w 1729975"/>
                <a:gd name="connsiteY126" fmla="*/ 334875 h 1249674"/>
                <a:gd name="connsiteX127" fmla="*/ 1481793 w 1729975"/>
                <a:gd name="connsiteY127" fmla="*/ 343430 h 1249674"/>
                <a:gd name="connsiteX128" fmla="*/ 1478424 w 1729975"/>
                <a:gd name="connsiteY128" fmla="*/ 351236 h 1249674"/>
                <a:gd name="connsiteX129" fmla="*/ 1477652 w 1729975"/>
                <a:gd name="connsiteY129" fmla="*/ 354354 h 1249674"/>
                <a:gd name="connsiteX130" fmla="*/ 1474258 w 1729975"/>
                <a:gd name="connsiteY130" fmla="*/ 360315 h 1249674"/>
                <a:gd name="connsiteX131" fmla="*/ 1471663 w 1729975"/>
                <a:gd name="connsiteY131" fmla="*/ 363433 h 1249674"/>
                <a:gd name="connsiteX132" fmla="*/ 1466997 w 1729975"/>
                <a:gd name="connsiteY132" fmla="*/ 372262 h 1249674"/>
                <a:gd name="connsiteX133" fmla="*/ 1465949 w 1729975"/>
                <a:gd name="connsiteY133" fmla="*/ 376677 h 1249674"/>
                <a:gd name="connsiteX134" fmla="*/ 1462581 w 1729975"/>
                <a:gd name="connsiteY134" fmla="*/ 384982 h 1249674"/>
                <a:gd name="connsiteX135" fmla="*/ 1460759 w 1729975"/>
                <a:gd name="connsiteY135" fmla="*/ 391990 h 1249674"/>
                <a:gd name="connsiteX136" fmla="*/ 1457641 w 1729975"/>
                <a:gd name="connsiteY136" fmla="*/ 402141 h 1249674"/>
                <a:gd name="connsiteX137" fmla="*/ 1456593 w 1729975"/>
                <a:gd name="connsiteY137" fmla="*/ 406556 h 1249674"/>
                <a:gd name="connsiteX138" fmla="*/ 1452700 w 1729975"/>
                <a:gd name="connsiteY138" fmla="*/ 424214 h 1249674"/>
                <a:gd name="connsiteX139" fmla="*/ 1450355 w 1729975"/>
                <a:gd name="connsiteY139" fmla="*/ 440825 h 1249674"/>
                <a:gd name="connsiteX140" fmla="*/ 1449856 w 1729975"/>
                <a:gd name="connsiteY140" fmla="*/ 447310 h 1249674"/>
                <a:gd name="connsiteX141" fmla="*/ 1447511 w 1729975"/>
                <a:gd name="connsiteY141" fmla="*/ 468884 h 1249674"/>
                <a:gd name="connsiteX142" fmla="*/ 1446738 w 1729975"/>
                <a:gd name="connsiteY142" fmla="*/ 472251 h 1249674"/>
                <a:gd name="connsiteX143" fmla="*/ 1446463 w 1729975"/>
                <a:gd name="connsiteY143" fmla="*/ 483424 h 1249674"/>
                <a:gd name="connsiteX144" fmla="*/ 1446987 w 1729975"/>
                <a:gd name="connsiteY144" fmla="*/ 489909 h 1249674"/>
                <a:gd name="connsiteX145" fmla="*/ 1446214 w 1729975"/>
                <a:gd name="connsiteY145" fmla="*/ 493551 h 1249674"/>
                <a:gd name="connsiteX146" fmla="*/ 1445165 w 1729975"/>
                <a:gd name="connsiteY146" fmla="*/ 506794 h 1249674"/>
                <a:gd name="connsiteX147" fmla="*/ 1446214 w 1729975"/>
                <a:gd name="connsiteY147" fmla="*/ 513803 h 1249674"/>
                <a:gd name="connsiteX148" fmla="*/ 1446463 w 1729975"/>
                <a:gd name="connsiteY148" fmla="*/ 529890 h 1249674"/>
                <a:gd name="connsiteX149" fmla="*/ 1448284 w 1729975"/>
                <a:gd name="connsiteY149" fmla="*/ 545752 h 1249674"/>
                <a:gd name="connsiteX150" fmla="*/ 1449332 w 1729975"/>
                <a:gd name="connsiteY150" fmla="*/ 550167 h 1249674"/>
                <a:gd name="connsiteX151" fmla="*/ 1451154 w 1729975"/>
                <a:gd name="connsiteY151" fmla="*/ 566254 h 1249674"/>
                <a:gd name="connsiteX152" fmla="*/ 1453224 w 1729975"/>
                <a:gd name="connsiteY152" fmla="*/ 576131 h 1249674"/>
                <a:gd name="connsiteX153" fmla="*/ 1453998 w 1729975"/>
                <a:gd name="connsiteY153" fmla="*/ 586780 h 1249674"/>
                <a:gd name="connsiteX154" fmla="*/ 1455046 w 1729975"/>
                <a:gd name="connsiteY154" fmla="*/ 591719 h 1249674"/>
                <a:gd name="connsiteX155" fmla="*/ 1456593 w 1729975"/>
                <a:gd name="connsiteY155" fmla="*/ 595086 h 1249674"/>
                <a:gd name="connsiteX156" fmla="*/ 1459462 w 1729975"/>
                <a:gd name="connsiteY156" fmla="*/ 608080 h 1249674"/>
                <a:gd name="connsiteX157" fmla="*/ 1462057 w 1729975"/>
                <a:gd name="connsiteY157" fmla="*/ 617932 h 1249674"/>
                <a:gd name="connsiteX158" fmla="*/ 1465700 w 1729975"/>
                <a:gd name="connsiteY158" fmla="*/ 631175 h 1249674"/>
                <a:gd name="connsiteX159" fmla="*/ 1466748 w 1729975"/>
                <a:gd name="connsiteY159" fmla="*/ 634044 h 1249674"/>
                <a:gd name="connsiteX160" fmla="*/ 1472186 w 1729975"/>
                <a:gd name="connsiteY160" fmla="*/ 652999 h 1249674"/>
                <a:gd name="connsiteX161" fmla="*/ 1475057 w 1729975"/>
                <a:gd name="connsiteY161" fmla="*/ 660531 h 1249674"/>
                <a:gd name="connsiteX162" fmla="*/ 1480770 w 1729975"/>
                <a:gd name="connsiteY162" fmla="*/ 679237 h 1249674"/>
                <a:gd name="connsiteX163" fmla="*/ 1483365 w 1729975"/>
                <a:gd name="connsiteY163" fmla="*/ 686769 h 1249674"/>
                <a:gd name="connsiteX164" fmla="*/ 1486733 w 1729975"/>
                <a:gd name="connsiteY164" fmla="*/ 694551 h 1249674"/>
                <a:gd name="connsiteX165" fmla="*/ 1489852 w 1729975"/>
                <a:gd name="connsiteY165" fmla="*/ 704677 h 1249674"/>
                <a:gd name="connsiteX166" fmla="*/ 1490899 w 1729975"/>
                <a:gd name="connsiteY166" fmla="*/ 707545 h 1249674"/>
                <a:gd name="connsiteX167" fmla="*/ 1496863 w 1729975"/>
                <a:gd name="connsiteY167" fmla="*/ 724680 h 1249674"/>
                <a:gd name="connsiteX168" fmla="*/ 1498435 w 1729975"/>
                <a:gd name="connsiteY168" fmla="*/ 728321 h 1249674"/>
                <a:gd name="connsiteX169" fmla="*/ 1501553 w 1729975"/>
                <a:gd name="connsiteY169" fmla="*/ 739470 h 1249674"/>
                <a:gd name="connsiteX170" fmla="*/ 1505197 w 1729975"/>
                <a:gd name="connsiteY170" fmla="*/ 749870 h 1249674"/>
                <a:gd name="connsiteX171" fmla="*/ 1507267 w 1729975"/>
                <a:gd name="connsiteY171" fmla="*/ 757403 h 1249674"/>
                <a:gd name="connsiteX172" fmla="*/ 1510112 w 1729975"/>
                <a:gd name="connsiteY172" fmla="*/ 763887 h 1249674"/>
                <a:gd name="connsiteX173" fmla="*/ 1512731 w 1729975"/>
                <a:gd name="connsiteY173" fmla="*/ 771943 h 1249674"/>
                <a:gd name="connsiteX174" fmla="*/ 1514528 w 1729975"/>
                <a:gd name="connsiteY174" fmla="*/ 776358 h 1249674"/>
                <a:gd name="connsiteX175" fmla="*/ 1516624 w 1729975"/>
                <a:gd name="connsiteY175" fmla="*/ 783366 h 1249674"/>
                <a:gd name="connsiteX176" fmla="*/ 1520266 w 1729975"/>
                <a:gd name="connsiteY176" fmla="*/ 793243 h 1249674"/>
                <a:gd name="connsiteX177" fmla="*/ 1521814 w 1729975"/>
                <a:gd name="connsiteY177" fmla="*/ 798954 h 1249674"/>
                <a:gd name="connsiteX178" fmla="*/ 1525456 w 1729975"/>
                <a:gd name="connsiteY178" fmla="*/ 807783 h 1249674"/>
                <a:gd name="connsiteX179" fmla="*/ 1530122 w 1729975"/>
                <a:gd name="connsiteY179" fmla="*/ 817635 h 1249674"/>
                <a:gd name="connsiteX180" fmla="*/ 1531170 w 1729975"/>
                <a:gd name="connsiteY180" fmla="*/ 821027 h 1249674"/>
                <a:gd name="connsiteX181" fmla="*/ 1534539 w 1729975"/>
                <a:gd name="connsiteY181" fmla="*/ 828559 h 1249674"/>
                <a:gd name="connsiteX182" fmla="*/ 1538181 w 1729975"/>
                <a:gd name="connsiteY182" fmla="*/ 837638 h 1249674"/>
                <a:gd name="connsiteX183" fmla="*/ 1539229 w 1729975"/>
                <a:gd name="connsiteY183" fmla="*/ 842327 h 1249674"/>
                <a:gd name="connsiteX184" fmla="*/ 1542348 w 1729975"/>
                <a:gd name="connsiteY184" fmla="*/ 851405 h 1249674"/>
                <a:gd name="connsiteX185" fmla="*/ 1548062 w 1729975"/>
                <a:gd name="connsiteY185" fmla="*/ 865173 h 1249674"/>
                <a:gd name="connsiteX186" fmla="*/ 1551180 w 1729975"/>
                <a:gd name="connsiteY186" fmla="*/ 870885 h 1249674"/>
                <a:gd name="connsiteX187" fmla="*/ 1555846 w 1729975"/>
                <a:gd name="connsiteY187" fmla="*/ 877893 h 1249674"/>
                <a:gd name="connsiteX188" fmla="*/ 1560513 w 1729975"/>
                <a:gd name="connsiteY188" fmla="*/ 890089 h 1249674"/>
                <a:gd name="connsiteX189" fmla="*/ 1564679 w 1729975"/>
                <a:gd name="connsiteY189" fmla="*/ 898145 h 1249674"/>
                <a:gd name="connsiteX190" fmla="*/ 1566500 w 1729975"/>
                <a:gd name="connsiteY190" fmla="*/ 904380 h 1249674"/>
                <a:gd name="connsiteX191" fmla="*/ 1569619 w 1729975"/>
                <a:gd name="connsiteY191" fmla="*/ 912960 h 1249674"/>
                <a:gd name="connsiteX192" fmla="*/ 1570917 w 1729975"/>
                <a:gd name="connsiteY192" fmla="*/ 919445 h 1249674"/>
                <a:gd name="connsiteX193" fmla="*/ 1574285 w 1729975"/>
                <a:gd name="connsiteY193" fmla="*/ 927750 h 1249674"/>
                <a:gd name="connsiteX194" fmla="*/ 1575583 w 1729975"/>
                <a:gd name="connsiteY194" fmla="*/ 934759 h 1249674"/>
                <a:gd name="connsiteX195" fmla="*/ 1579500 w 1729975"/>
                <a:gd name="connsiteY195" fmla="*/ 943588 h 1249674"/>
                <a:gd name="connsiteX196" fmla="*/ 1580523 w 1729975"/>
                <a:gd name="connsiteY196" fmla="*/ 948801 h 1249674"/>
                <a:gd name="connsiteX197" fmla="*/ 1579749 w 1729975"/>
                <a:gd name="connsiteY197" fmla="*/ 949050 h 1249674"/>
                <a:gd name="connsiteX198" fmla="*/ 1579500 w 1729975"/>
                <a:gd name="connsiteY198" fmla="*/ 956058 h 1249674"/>
                <a:gd name="connsiteX199" fmla="*/ 1581297 w 1729975"/>
                <a:gd name="connsiteY199" fmla="*/ 960473 h 1249674"/>
                <a:gd name="connsiteX200" fmla="*/ 1583642 w 1729975"/>
                <a:gd name="connsiteY200" fmla="*/ 963590 h 1249674"/>
                <a:gd name="connsiteX201" fmla="*/ 1585987 w 1729975"/>
                <a:gd name="connsiteY201" fmla="*/ 968529 h 1249674"/>
                <a:gd name="connsiteX202" fmla="*/ 1587808 w 1729975"/>
                <a:gd name="connsiteY202" fmla="*/ 971397 h 1249674"/>
                <a:gd name="connsiteX203" fmla="*/ 1593772 w 1729975"/>
                <a:gd name="connsiteY203" fmla="*/ 984367 h 1249674"/>
                <a:gd name="connsiteX204" fmla="*/ 1597165 w 1729975"/>
                <a:gd name="connsiteY204" fmla="*/ 990352 h 1249674"/>
                <a:gd name="connsiteX205" fmla="*/ 1600010 w 1729975"/>
                <a:gd name="connsiteY205" fmla="*/ 996588 h 1249674"/>
                <a:gd name="connsiteX206" fmla="*/ 1606247 w 1729975"/>
                <a:gd name="connsiteY206" fmla="*/ 1005666 h 1249674"/>
                <a:gd name="connsiteX207" fmla="*/ 1609366 w 1729975"/>
                <a:gd name="connsiteY207" fmla="*/ 1011128 h 1249674"/>
                <a:gd name="connsiteX208" fmla="*/ 1613257 w 1729975"/>
                <a:gd name="connsiteY208" fmla="*/ 1016840 h 1249674"/>
                <a:gd name="connsiteX209" fmla="*/ 1619495 w 1729975"/>
                <a:gd name="connsiteY209" fmla="*/ 1027215 h 1249674"/>
                <a:gd name="connsiteX210" fmla="*/ 1623911 w 1729975"/>
                <a:gd name="connsiteY210" fmla="*/ 1035521 h 1249674"/>
                <a:gd name="connsiteX211" fmla="*/ 1626256 w 1729975"/>
                <a:gd name="connsiteY211" fmla="*/ 1038913 h 1249674"/>
                <a:gd name="connsiteX212" fmla="*/ 1630673 w 1729975"/>
                <a:gd name="connsiteY212" fmla="*/ 1046170 h 1249674"/>
                <a:gd name="connsiteX213" fmla="*/ 1635089 w 1729975"/>
                <a:gd name="connsiteY213" fmla="*/ 1058392 h 1249674"/>
                <a:gd name="connsiteX214" fmla="*/ 1637684 w 1729975"/>
                <a:gd name="connsiteY214" fmla="*/ 1063829 h 1249674"/>
                <a:gd name="connsiteX215" fmla="*/ 1646517 w 1729975"/>
                <a:gd name="connsiteY215" fmla="*/ 1078370 h 1249674"/>
                <a:gd name="connsiteX216" fmla="*/ 1651457 w 1729975"/>
                <a:gd name="connsiteY216" fmla="*/ 1085128 h 1249674"/>
                <a:gd name="connsiteX217" fmla="*/ 1653278 w 1729975"/>
                <a:gd name="connsiteY217" fmla="*/ 1089294 h 1249674"/>
                <a:gd name="connsiteX218" fmla="*/ 1659242 w 1729975"/>
                <a:gd name="connsiteY218" fmla="*/ 1097350 h 1249674"/>
                <a:gd name="connsiteX219" fmla="*/ 1667301 w 1729975"/>
                <a:gd name="connsiteY219" fmla="*/ 1109022 h 1249674"/>
                <a:gd name="connsiteX220" fmla="*/ 1670145 w 1729975"/>
                <a:gd name="connsiteY220" fmla="*/ 1112389 h 1249674"/>
                <a:gd name="connsiteX221" fmla="*/ 1675360 w 1729975"/>
                <a:gd name="connsiteY221" fmla="*/ 1120969 h 1249674"/>
                <a:gd name="connsiteX222" fmla="*/ 1683419 w 1729975"/>
                <a:gd name="connsiteY222" fmla="*/ 1130072 h 1249674"/>
                <a:gd name="connsiteX223" fmla="*/ 1686513 w 1729975"/>
                <a:gd name="connsiteY223" fmla="*/ 1136807 h 1249674"/>
                <a:gd name="connsiteX224" fmla="*/ 1690680 w 1729975"/>
                <a:gd name="connsiteY224" fmla="*/ 1142518 h 1249674"/>
                <a:gd name="connsiteX225" fmla="*/ 1693799 w 1729975"/>
                <a:gd name="connsiteY225" fmla="*/ 1145386 h 1249674"/>
                <a:gd name="connsiteX226" fmla="*/ 1700286 w 1729975"/>
                <a:gd name="connsiteY226" fmla="*/ 1153692 h 1249674"/>
                <a:gd name="connsiteX227" fmla="*/ 1696393 w 1729975"/>
                <a:gd name="connsiteY227" fmla="*/ 1154989 h 1249674"/>
                <a:gd name="connsiteX228" fmla="*/ 1692251 w 1729975"/>
                <a:gd name="connsiteY228" fmla="*/ 1154739 h 1249674"/>
                <a:gd name="connsiteX229" fmla="*/ 1688858 w 1729975"/>
                <a:gd name="connsiteY229" fmla="*/ 1155513 h 1249674"/>
                <a:gd name="connsiteX230" fmla="*/ 1688609 w 1729975"/>
                <a:gd name="connsiteY230" fmla="*/ 1157583 h 1249674"/>
                <a:gd name="connsiteX231" fmla="*/ 1684966 w 1729975"/>
                <a:gd name="connsiteY231" fmla="*/ 1157583 h 1249674"/>
                <a:gd name="connsiteX232" fmla="*/ 1679502 w 1729975"/>
                <a:gd name="connsiteY232" fmla="*/ 1156809 h 1249674"/>
                <a:gd name="connsiteX233" fmla="*/ 1676657 w 1729975"/>
                <a:gd name="connsiteY233" fmla="*/ 1159677 h 1249674"/>
                <a:gd name="connsiteX234" fmla="*/ 1673788 w 1729975"/>
                <a:gd name="connsiteY234" fmla="*/ 1159403 h 1249674"/>
                <a:gd name="connsiteX235" fmla="*/ 1666253 w 1729975"/>
                <a:gd name="connsiteY235" fmla="*/ 1160201 h 1249674"/>
                <a:gd name="connsiteX236" fmla="*/ 1661587 w 1729975"/>
                <a:gd name="connsiteY236" fmla="*/ 1161997 h 1249674"/>
                <a:gd name="connsiteX237" fmla="*/ 1654576 w 1729975"/>
                <a:gd name="connsiteY237" fmla="*/ 1163568 h 1249674"/>
                <a:gd name="connsiteX238" fmla="*/ 1649386 w 1729975"/>
                <a:gd name="connsiteY238" fmla="*/ 1163568 h 1249674"/>
                <a:gd name="connsiteX239" fmla="*/ 1641851 w 1729975"/>
                <a:gd name="connsiteY239" fmla="*/ 1161498 h 1249674"/>
                <a:gd name="connsiteX240" fmla="*/ 1636387 w 1729975"/>
                <a:gd name="connsiteY240" fmla="*/ 1160700 h 1249674"/>
                <a:gd name="connsiteX241" fmla="*/ 1632744 w 1729975"/>
                <a:gd name="connsiteY241" fmla="*/ 1155513 h 1249674"/>
                <a:gd name="connsiteX242" fmla="*/ 1632494 w 1729975"/>
                <a:gd name="connsiteY242" fmla="*/ 1152669 h 1249674"/>
                <a:gd name="connsiteX243" fmla="*/ 1624685 w 1729975"/>
                <a:gd name="connsiteY243" fmla="*/ 1150050 h 1249674"/>
                <a:gd name="connsiteX244" fmla="*/ 1625982 w 1729975"/>
                <a:gd name="connsiteY244" fmla="*/ 1147456 h 1249674"/>
                <a:gd name="connsiteX245" fmla="*/ 1624435 w 1729975"/>
                <a:gd name="connsiteY245" fmla="*/ 1144613 h 1249674"/>
                <a:gd name="connsiteX246" fmla="*/ 1622365 w 1729975"/>
                <a:gd name="connsiteY246" fmla="*/ 1143042 h 1249674"/>
                <a:gd name="connsiteX247" fmla="*/ 1618197 w 1729975"/>
                <a:gd name="connsiteY247" fmla="*/ 1139151 h 1249674"/>
                <a:gd name="connsiteX248" fmla="*/ 1615604 w 1729975"/>
                <a:gd name="connsiteY248" fmla="*/ 1139151 h 1249674"/>
                <a:gd name="connsiteX249" fmla="*/ 1615354 w 1729975"/>
                <a:gd name="connsiteY249" fmla="*/ 1134736 h 1249674"/>
                <a:gd name="connsiteX250" fmla="*/ 1612235 w 1729975"/>
                <a:gd name="connsiteY250" fmla="*/ 1133190 h 1249674"/>
                <a:gd name="connsiteX251" fmla="*/ 1603403 w 1729975"/>
                <a:gd name="connsiteY251" fmla="*/ 1133439 h 1249674"/>
                <a:gd name="connsiteX252" fmla="*/ 1595867 w 1729975"/>
                <a:gd name="connsiteY252" fmla="*/ 1133190 h 1249674"/>
                <a:gd name="connsiteX253" fmla="*/ 1595867 w 1729975"/>
                <a:gd name="connsiteY253" fmla="*/ 1128775 h 1249674"/>
                <a:gd name="connsiteX254" fmla="*/ 1596641 w 1729975"/>
                <a:gd name="connsiteY254" fmla="*/ 1123563 h 1249674"/>
                <a:gd name="connsiteX255" fmla="*/ 1593772 w 1729975"/>
                <a:gd name="connsiteY255" fmla="*/ 1120445 h 1249674"/>
                <a:gd name="connsiteX256" fmla="*/ 1592998 w 1729975"/>
                <a:gd name="connsiteY256" fmla="*/ 1118625 h 1249674"/>
                <a:gd name="connsiteX257" fmla="*/ 1593247 w 1729975"/>
                <a:gd name="connsiteY257" fmla="*/ 1112913 h 1249674"/>
                <a:gd name="connsiteX258" fmla="*/ 1592474 w 1729975"/>
                <a:gd name="connsiteY258" fmla="*/ 1106428 h 1249674"/>
                <a:gd name="connsiteX259" fmla="*/ 1593772 w 1729975"/>
                <a:gd name="connsiteY259" fmla="*/ 1101490 h 1249674"/>
                <a:gd name="connsiteX260" fmla="*/ 1593522 w 1729975"/>
                <a:gd name="connsiteY260" fmla="*/ 1093708 h 1249674"/>
                <a:gd name="connsiteX261" fmla="*/ 1592225 w 1729975"/>
                <a:gd name="connsiteY261" fmla="*/ 1087224 h 1249674"/>
                <a:gd name="connsiteX262" fmla="*/ 1590927 w 1729975"/>
                <a:gd name="connsiteY262" fmla="*/ 1086176 h 1249674"/>
                <a:gd name="connsiteX263" fmla="*/ 1589879 w 1729975"/>
                <a:gd name="connsiteY263" fmla="*/ 1082809 h 1249674"/>
                <a:gd name="connsiteX264" fmla="*/ 1585463 w 1729975"/>
                <a:gd name="connsiteY264" fmla="*/ 1082535 h 1249674"/>
                <a:gd name="connsiteX265" fmla="*/ 1581047 w 1729975"/>
                <a:gd name="connsiteY265" fmla="*/ 1080988 h 1249674"/>
                <a:gd name="connsiteX266" fmla="*/ 1578452 w 1729975"/>
                <a:gd name="connsiteY266" fmla="*/ 1079691 h 1249674"/>
                <a:gd name="connsiteX267" fmla="*/ 1575857 w 1729975"/>
                <a:gd name="connsiteY267" fmla="*/ 1076823 h 1249674"/>
                <a:gd name="connsiteX268" fmla="*/ 1571964 w 1729975"/>
                <a:gd name="connsiteY268" fmla="*/ 1075776 h 1249674"/>
                <a:gd name="connsiteX269" fmla="*/ 1568846 w 1729975"/>
                <a:gd name="connsiteY269" fmla="*/ 1076823 h 1249674"/>
                <a:gd name="connsiteX270" fmla="*/ 1565977 w 1729975"/>
                <a:gd name="connsiteY270" fmla="*/ 1073182 h 1249674"/>
                <a:gd name="connsiteX271" fmla="*/ 1563382 w 1729975"/>
                <a:gd name="connsiteY271" fmla="*/ 1071361 h 1249674"/>
                <a:gd name="connsiteX272" fmla="*/ 1560263 w 1729975"/>
                <a:gd name="connsiteY272" fmla="*/ 1066173 h 1249674"/>
                <a:gd name="connsiteX273" fmla="*/ 1554549 w 1729975"/>
                <a:gd name="connsiteY273" fmla="*/ 1067745 h 1249674"/>
                <a:gd name="connsiteX274" fmla="*/ 1550906 w 1729975"/>
                <a:gd name="connsiteY274" fmla="*/ 1066697 h 1249674"/>
                <a:gd name="connsiteX275" fmla="*/ 1550906 w 1729975"/>
                <a:gd name="connsiteY275" fmla="*/ 1059689 h 1249674"/>
                <a:gd name="connsiteX276" fmla="*/ 1551954 w 1729975"/>
                <a:gd name="connsiteY276" fmla="*/ 1055000 h 1249674"/>
                <a:gd name="connsiteX277" fmla="*/ 1547538 w 1729975"/>
                <a:gd name="connsiteY277" fmla="*/ 1053453 h 1249674"/>
                <a:gd name="connsiteX278" fmla="*/ 1542598 w 1729975"/>
                <a:gd name="connsiteY278" fmla="*/ 1052680 h 1249674"/>
                <a:gd name="connsiteX279" fmla="*/ 1537408 w 1729975"/>
                <a:gd name="connsiteY279" fmla="*/ 1052930 h 1249674"/>
                <a:gd name="connsiteX280" fmla="*/ 1536110 w 1729975"/>
                <a:gd name="connsiteY280" fmla="*/ 1044100 h 1249674"/>
                <a:gd name="connsiteX281" fmla="*/ 1536360 w 1729975"/>
                <a:gd name="connsiteY281" fmla="*/ 1040459 h 1249674"/>
                <a:gd name="connsiteX282" fmla="*/ 1532991 w 1729975"/>
                <a:gd name="connsiteY282" fmla="*/ 1029036 h 1249674"/>
                <a:gd name="connsiteX283" fmla="*/ 1529598 w 1729975"/>
                <a:gd name="connsiteY283" fmla="*/ 1020481 h 1249674"/>
                <a:gd name="connsiteX284" fmla="*/ 1526230 w 1729975"/>
                <a:gd name="connsiteY284" fmla="*/ 1009557 h 1249674"/>
                <a:gd name="connsiteX285" fmla="*/ 1522587 w 1729975"/>
                <a:gd name="connsiteY285" fmla="*/ 1004369 h 1249674"/>
                <a:gd name="connsiteX286" fmla="*/ 1519992 w 1729975"/>
                <a:gd name="connsiteY286" fmla="*/ 1003845 h 1249674"/>
                <a:gd name="connsiteX287" fmla="*/ 1513231 w 1729975"/>
                <a:gd name="connsiteY287" fmla="*/ 1004893 h 1249674"/>
                <a:gd name="connsiteX288" fmla="*/ 1509862 w 1729975"/>
                <a:gd name="connsiteY288" fmla="*/ 1004644 h 1249674"/>
                <a:gd name="connsiteX289" fmla="*/ 1508814 w 1729975"/>
                <a:gd name="connsiteY289" fmla="*/ 1005666 h 1249674"/>
                <a:gd name="connsiteX290" fmla="*/ 1501803 w 1729975"/>
                <a:gd name="connsiteY290" fmla="*/ 1005417 h 1249674"/>
                <a:gd name="connsiteX291" fmla="*/ 1493494 w 1729975"/>
                <a:gd name="connsiteY291" fmla="*/ 1010081 h 1249674"/>
                <a:gd name="connsiteX292" fmla="*/ 1488554 w 1729975"/>
                <a:gd name="connsiteY292" fmla="*/ 1011901 h 1249674"/>
                <a:gd name="connsiteX293" fmla="*/ 1483614 w 1729975"/>
                <a:gd name="connsiteY293" fmla="*/ 1010604 h 1249674"/>
                <a:gd name="connsiteX294" fmla="*/ 1469068 w 1729975"/>
                <a:gd name="connsiteY294" fmla="*/ 1008784 h 1249674"/>
                <a:gd name="connsiteX295" fmla="*/ 1463629 w 1729975"/>
                <a:gd name="connsiteY295" fmla="*/ 1005142 h 1249674"/>
                <a:gd name="connsiteX296" fmla="*/ 1461034 w 1729975"/>
                <a:gd name="connsiteY296" fmla="*/ 1004644 h 1249674"/>
                <a:gd name="connsiteX297" fmla="*/ 1453224 w 1729975"/>
                <a:gd name="connsiteY297" fmla="*/ 1006714 h 1249674"/>
                <a:gd name="connsiteX298" fmla="*/ 1447511 w 1729975"/>
                <a:gd name="connsiteY298" fmla="*/ 1004644 h 1249674"/>
                <a:gd name="connsiteX299" fmla="*/ 1441024 w 1729975"/>
                <a:gd name="connsiteY299" fmla="*/ 1003347 h 1249674"/>
                <a:gd name="connsiteX300" fmla="*/ 1440500 w 1729975"/>
                <a:gd name="connsiteY300" fmla="*/ 1002548 h 1249674"/>
                <a:gd name="connsiteX301" fmla="*/ 1433239 w 1729975"/>
                <a:gd name="connsiteY301" fmla="*/ 1003347 h 1249674"/>
                <a:gd name="connsiteX302" fmla="*/ 1432441 w 1729975"/>
                <a:gd name="connsiteY302" fmla="*/ 1011128 h 1249674"/>
                <a:gd name="connsiteX303" fmla="*/ 1431667 w 1729975"/>
                <a:gd name="connsiteY303" fmla="*/ 1012949 h 1249674"/>
                <a:gd name="connsiteX304" fmla="*/ 1431917 w 1729975"/>
                <a:gd name="connsiteY304" fmla="*/ 1018910 h 1249674"/>
                <a:gd name="connsiteX305" fmla="*/ 1431143 w 1729975"/>
                <a:gd name="connsiteY305" fmla="*/ 1022826 h 1249674"/>
                <a:gd name="connsiteX306" fmla="*/ 1428798 w 1729975"/>
                <a:gd name="connsiteY306" fmla="*/ 1029061 h 1249674"/>
                <a:gd name="connsiteX307" fmla="*/ 1429072 w 1729975"/>
                <a:gd name="connsiteY307" fmla="*/ 1029834 h 1249674"/>
                <a:gd name="connsiteX308" fmla="*/ 1426976 w 1729975"/>
                <a:gd name="connsiteY308" fmla="*/ 1041008 h 1249674"/>
                <a:gd name="connsiteX309" fmla="*/ 1422835 w 1729975"/>
                <a:gd name="connsiteY309" fmla="*/ 1044125 h 1249674"/>
                <a:gd name="connsiteX310" fmla="*/ 1421013 w 1729975"/>
                <a:gd name="connsiteY310" fmla="*/ 1046445 h 1249674"/>
                <a:gd name="connsiteX311" fmla="*/ 1417121 w 1729975"/>
                <a:gd name="connsiteY311" fmla="*/ 1047243 h 1249674"/>
                <a:gd name="connsiteX312" fmla="*/ 1416597 w 1729975"/>
                <a:gd name="connsiteY312" fmla="*/ 1044898 h 1249674"/>
                <a:gd name="connsiteX313" fmla="*/ 1410883 w 1729975"/>
                <a:gd name="connsiteY313" fmla="*/ 1044375 h 1249674"/>
                <a:gd name="connsiteX314" fmla="*/ 1401527 w 1729975"/>
                <a:gd name="connsiteY314" fmla="*/ 1042828 h 1249674"/>
                <a:gd name="connsiteX315" fmla="*/ 1397884 w 1729975"/>
                <a:gd name="connsiteY315" fmla="*/ 1042828 h 1249674"/>
                <a:gd name="connsiteX316" fmla="*/ 1397110 w 1729975"/>
                <a:gd name="connsiteY316" fmla="*/ 1041257 h 1249674"/>
                <a:gd name="connsiteX317" fmla="*/ 1392445 w 1729975"/>
                <a:gd name="connsiteY317" fmla="*/ 1043352 h 1249674"/>
                <a:gd name="connsiteX318" fmla="*/ 1390873 w 1729975"/>
                <a:gd name="connsiteY318" fmla="*/ 1041008 h 1249674"/>
                <a:gd name="connsiteX319" fmla="*/ 1383338 w 1729975"/>
                <a:gd name="connsiteY319" fmla="*/ 1043078 h 1249674"/>
                <a:gd name="connsiteX320" fmla="*/ 1376851 w 1729975"/>
                <a:gd name="connsiteY320" fmla="*/ 1042828 h 1249674"/>
                <a:gd name="connsiteX321" fmla="*/ 1376327 w 1729975"/>
                <a:gd name="connsiteY321" fmla="*/ 1036319 h 1249674"/>
                <a:gd name="connsiteX322" fmla="*/ 1378422 w 1729975"/>
                <a:gd name="connsiteY322" fmla="*/ 1029585 h 1249674"/>
                <a:gd name="connsiteX323" fmla="*/ 1378148 w 1729975"/>
                <a:gd name="connsiteY323" fmla="*/ 1024646 h 1249674"/>
                <a:gd name="connsiteX324" fmla="*/ 1372958 w 1729975"/>
                <a:gd name="connsiteY324" fmla="*/ 1021005 h 1249674"/>
                <a:gd name="connsiteX325" fmla="*/ 1371661 w 1729975"/>
                <a:gd name="connsiteY325" fmla="*/ 1016067 h 1249674"/>
                <a:gd name="connsiteX326" fmla="*/ 1372160 w 1729975"/>
                <a:gd name="connsiteY326" fmla="*/ 1011128 h 1249674"/>
                <a:gd name="connsiteX327" fmla="*/ 1370363 w 1729975"/>
                <a:gd name="connsiteY327" fmla="*/ 1006988 h 1249674"/>
                <a:gd name="connsiteX328" fmla="*/ 1370363 w 1729975"/>
                <a:gd name="connsiteY328" fmla="*/ 1003870 h 1249674"/>
                <a:gd name="connsiteX329" fmla="*/ 1371137 w 1729975"/>
                <a:gd name="connsiteY329" fmla="*/ 999182 h 1249674"/>
                <a:gd name="connsiteX330" fmla="*/ 1369066 w 1729975"/>
                <a:gd name="connsiteY330" fmla="*/ 996862 h 1249674"/>
                <a:gd name="connsiteX331" fmla="*/ 1365423 w 1729975"/>
                <a:gd name="connsiteY331" fmla="*/ 990876 h 1249674"/>
                <a:gd name="connsiteX332" fmla="*/ 1365423 w 1729975"/>
                <a:gd name="connsiteY332" fmla="*/ 986985 h 1249674"/>
                <a:gd name="connsiteX333" fmla="*/ 1363852 w 1729975"/>
                <a:gd name="connsiteY333" fmla="*/ 982571 h 1249674"/>
                <a:gd name="connsiteX334" fmla="*/ 1363602 w 1729975"/>
                <a:gd name="connsiteY334" fmla="*/ 979977 h 1249674"/>
                <a:gd name="connsiteX335" fmla="*/ 1360233 w 1729975"/>
                <a:gd name="connsiteY335" fmla="*/ 980226 h 1249674"/>
                <a:gd name="connsiteX336" fmla="*/ 1355293 w 1729975"/>
                <a:gd name="connsiteY336" fmla="*/ 978680 h 1249674"/>
                <a:gd name="connsiteX337" fmla="*/ 1351127 w 1729975"/>
                <a:gd name="connsiteY337" fmla="*/ 976335 h 1249674"/>
                <a:gd name="connsiteX338" fmla="*/ 1345164 w 1729975"/>
                <a:gd name="connsiteY338" fmla="*/ 969327 h 1249674"/>
                <a:gd name="connsiteX339" fmla="*/ 1335532 w 1729975"/>
                <a:gd name="connsiteY339" fmla="*/ 962568 h 1249674"/>
                <a:gd name="connsiteX340" fmla="*/ 1332164 w 1729975"/>
                <a:gd name="connsiteY340" fmla="*/ 962318 h 1249674"/>
                <a:gd name="connsiteX341" fmla="*/ 1331915 w 1729975"/>
                <a:gd name="connsiteY341" fmla="*/ 966733 h 1249674"/>
                <a:gd name="connsiteX342" fmla="*/ 1329570 w 1729975"/>
                <a:gd name="connsiteY342" fmla="*/ 971148 h 1249674"/>
                <a:gd name="connsiteX343" fmla="*/ 1328796 w 1729975"/>
                <a:gd name="connsiteY343" fmla="*/ 974515 h 1249674"/>
                <a:gd name="connsiteX344" fmla="*/ 1331116 w 1729975"/>
                <a:gd name="connsiteY344" fmla="*/ 977907 h 1249674"/>
                <a:gd name="connsiteX345" fmla="*/ 1327997 w 1729975"/>
                <a:gd name="connsiteY345" fmla="*/ 980226 h 1249674"/>
                <a:gd name="connsiteX346" fmla="*/ 1323082 w 1729975"/>
                <a:gd name="connsiteY346" fmla="*/ 982845 h 1249674"/>
                <a:gd name="connsiteX347" fmla="*/ 1319165 w 1729975"/>
                <a:gd name="connsiteY347" fmla="*/ 983868 h 1249674"/>
                <a:gd name="connsiteX348" fmla="*/ 1313975 w 1729975"/>
                <a:gd name="connsiteY348" fmla="*/ 988557 h 1249674"/>
                <a:gd name="connsiteX349" fmla="*/ 1311904 w 1729975"/>
                <a:gd name="connsiteY349" fmla="*/ 989330 h 1249674"/>
                <a:gd name="connsiteX350" fmla="*/ 1307738 w 1729975"/>
                <a:gd name="connsiteY350" fmla="*/ 989080 h 1249674"/>
                <a:gd name="connsiteX351" fmla="*/ 1300203 w 1729975"/>
                <a:gd name="connsiteY351" fmla="*/ 986736 h 1249674"/>
                <a:gd name="connsiteX352" fmla="*/ 1298905 w 1729975"/>
                <a:gd name="connsiteY352" fmla="*/ 985688 h 1249674"/>
                <a:gd name="connsiteX353" fmla="*/ 1295262 w 1729975"/>
                <a:gd name="connsiteY353" fmla="*/ 974789 h 1249674"/>
                <a:gd name="connsiteX354" fmla="*/ 1294239 w 1729975"/>
                <a:gd name="connsiteY354" fmla="*/ 964912 h 1249674"/>
                <a:gd name="connsiteX355" fmla="*/ 1292942 w 1729975"/>
                <a:gd name="connsiteY355" fmla="*/ 963366 h 1249674"/>
                <a:gd name="connsiteX356" fmla="*/ 1288251 w 1729975"/>
                <a:gd name="connsiteY356" fmla="*/ 961021 h 1249674"/>
                <a:gd name="connsiteX357" fmla="*/ 1283835 w 1729975"/>
                <a:gd name="connsiteY357" fmla="*/ 959450 h 1249674"/>
                <a:gd name="connsiteX358" fmla="*/ 1279419 w 1729975"/>
                <a:gd name="connsiteY358" fmla="*/ 959450 h 1249674"/>
                <a:gd name="connsiteX359" fmla="*/ 1270586 w 1729975"/>
                <a:gd name="connsiteY359" fmla="*/ 962069 h 1249674"/>
                <a:gd name="connsiteX360" fmla="*/ 1267218 w 1729975"/>
                <a:gd name="connsiteY360" fmla="*/ 963615 h 1249674"/>
                <a:gd name="connsiteX361" fmla="*/ 1263575 w 1729975"/>
                <a:gd name="connsiteY361" fmla="*/ 966484 h 1249674"/>
                <a:gd name="connsiteX362" fmla="*/ 1258909 w 1729975"/>
                <a:gd name="connsiteY362" fmla="*/ 973492 h 1249674"/>
                <a:gd name="connsiteX363" fmla="*/ 1257337 w 1729975"/>
                <a:gd name="connsiteY363" fmla="*/ 980226 h 1249674"/>
                <a:gd name="connsiteX364" fmla="*/ 1251898 w 1729975"/>
                <a:gd name="connsiteY364" fmla="*/ 980750 h 1249674"/>
                <a:gd name="connsiteX365" fmla="*/ 1250326 w 1729975"/>
                <a:gd name="connsiteY365" fmla="*/ 976859 h 1249674"/>
                <a:gd name="connsiteX366" fmla="*/ 1246958 w 1729975"/>
                <a:gd name="connsiteY366" fmla="*/ 975562 h 1249674"/>
                <a:gd name="connsiteX367" fmla="*/ 1240445 w 1729975"/>
                <a:gd name="connsiteY367" fmla="*/ 973991 h 1249674"/>
                <a:gd name="connsiteX368" fmla="*/ 1236304 w 1729975"/>
                <a:gd name="connsiteY368" fmla="*/ 973742 h 1249674"/>
                <a:gd name="connsiteX369" fmla="*/ 1217067 w 1729975"/>
                <a:gd name="connsiteY369" fmla="*/ 971671 h 1249674"/>
                <a:gd name="connsiteX370" fmla="*/ 1214472 w 1729975"/>
                <a:gd name="connsiteY370" fmla="*/ 955036 h 1249674"/>
                <a:gd name="connsiteX371" fmla="*/ 1212651 w 1729975"/>
                <a:gd name="connsiteY371" fmla="*/ 951918 h 1249674"/>
                <a:gd name="connsiteX372" fmla="*/ 1208758 w 1729975"/>
                <a:gd name="connsiteY372" fmla="*/ 947005 h 1249674"/>
                <a:gd name="connsiteX373" fmla="*/ 1206937 w 1729975"/>
                <a:gd name="connsiteY373" fmla="*/ 947504 h 1249674"/>
                <a:gd name="connsiteX374" fmla="*/ 1206438 w 1729975"/>
                <a:gd name="connsiteY374" fmla="*/ 945184 h 1249674"/>
                <a:gd name="connsiteX375" fmla="*/ 1193963 w 1729975"/>
                <a:gd name="connsiteY375" fmla="*/ 948027 h 1249674"/>
                <a:gd name="connsiteX376" fmla="*/ 1188249 w 1729975"/>
                <a:gd name="connsiteY376" fmla="*/ 942316 h 1249674"/>
                <a:gd name="connsiteX377" fmla="*/ 1179666 w 1729975"/>
                <a:gd name="connsiteY377" fmla="*/ 942316 h 1249674"/>
                <a:gd name="connsiteX378" fmla="*/ 1175250 w 1729975"/>
                <a:gd name="connsiteY378" fmla="*/ 944660 h 1249674"/>
                <a:gd name="connsiteX379" fmla="*/ 1167191 w 1729975"/>
                <a:gd name="connsiteY379" fmla="*/ 950621 h 1249674"/>
                <a:gd name="connsiteX380" fmla="*/ 1159930 w 1729975"/>
                <a:gd name="connsiteY380" fmla="*/ 951918 h 1249674"/>
                <a:gd name="connsiteX381" fmla="*/ 1151347 w 1729975"/>
                <a:gd name="connsiteY381" fmla="*/ 950098 h 1249674"/>
                <a:gd name="connsiteX382" fmla="*/ 1141492 w 1729975"/>
                <a:gd name="connsiteY382" fmla="*/ 946980 h 1249674"/>
                <a:gd name="connsiteX383" fmla="*/ 1136801 w 1729975"/>
                <a:gd name="connsiteY383" fmla="*/ 943613 h 1249674"/>
                <a:gd name="connsiteX384" fmla="*/ 1134980 w 1729975"/>
                <a:gd name="connsiteY384" fmla="*/ 941268 h 1249674"/>
                <a:gd name="connsiteX385" fmla="*/ 1133433 w 1729975"/>
                <a:gd name="connsiteY385" fmla="*/ 932439 h 1249674"/>
                <a:gd name="connsiteX386" fmla="*/ 1129266 w 1729975"/>
                <a:gd name="connsiteY386" fmla="*/ 935557 h 1249674"/>
                <a:gd name="connsiteX387" fmla="*/ 1127968 w 1729975"/>
                <a:gd name="connsiteY387" fmla="*/ 935831 h 1249674"/>
                <a:gd name="connsiteX388" fmla="*/ 1124600 w 1729975"/>
                <a:gd name="connsiteY388" fmla="*/ 933212 h 1249674"/>
                <a:gd name="connsiteX389" fmla="*/ 1117589 w 1729975"/>
                <a:gd name="connsiteY389" fmla="*/ 931142 h 1249674"/>
                <a:gd name="connsiteX390" fmla="*/ 1114969 w 1729975"/>
                <a:gd name="connsiteY390" fmla="*/ 932190 h 1249674"/>
                <a:gd name="connsiteX391" fmla="*/ 1108482 w 1729975"/>
                <a:gd name="connsiteY391" fmla="*/ 936854 h 1249674"/>
                <a:gd name="connsiteX392" fmla="*/ 1100698 w 1729975"/>
                <a:gd name="connsiteY392" fmla="*/ 944910 h 1249674"/>
                <a:gd name="connsiteX393" fmla="*/ 1097304 w 1729975"/>
                <a:gd name="connsiteY393" fmla="*/ 942840 h 1249674"/>
                <a:gd name="connsiteX394" fmla="*/ 1095233 w 1729975"/>
                <a:gd name="connsiteY394" fmla="*/ 943862 h 1249674"/>
                <a:gd name="connsiteX395" fmla="*/ 1093686 w 1729975"/>
                <a:gd name="connsiteY395" fmla="*/ 942316 h 1249674"/>
                <a:gd name="connsiteX396" fmla="*/ 1093936 w 1729975"/>
                <a:gd name="connsiteY396" fmla="*/ 938949 h 1249674"/>
                <a:gd name="connsiteX397" fmla="*/ 1092638 w 1729975"/>
                <a:gd name="connsiteY397" fmla="*/ 937901 h 1249674"/>
                <a:gd name="connsiteX398" fmla="*/ 1090293 w 1729975"/>
                <a:gd name="connsiteY398" fmla="*/ 930618 h 1249674"/>
                <a:gd name="connsiteX399" fmla="*/ 1088222 w 1729975"/>
                <a:gd name="connsiteY399" fmla="*/ 926478 h 1249674"/>
                <a:gd name="connsiteX400" fmla="*/ 1079390 w 1729975"/>
                <a:gd name="connsiteY400" fmla="*/ 912960 h 1249674"/>
                <a:gd name="connsiteX401" fmla="*/ 1070033 w 1729975"/>
                <a:gd name="connsiteY401" fmla="*/ 907523 h 1249674"/>
                <a:gd name="connsiteX402" fmla="*/ 1050023 w 1729975"/>
                <a:gd name="connsiteY402" fmla="*/ 897896 h 1249674"/>
                <a:gd name="connsiteX403" fmla="*/ 1043012 w 1729975"/>
                <a:gd name="connsiteY403" fmla="*/ 894279 h 1249674"/>
                <a:gd name="connsiteX404" fmla="*/ 1037822 w 1729975"/>
                <a:gd name="connsiteY404" fmla="*/ 897122 h 1249674"/>
                <a:gd name="connsiteX405" fmla="*/ 1031335 w 1729975"/>
                <a:gd name="connsiteY405" fmla="*/ 898943 h 1249674"/>
                <a:gd name="connsiteX406" fmla="*/ 1028465 w 1729975"/>
                <a:gd name="connsiteY406" fmla="*/ 899193 h 1249674"/>
                <a:gd name="connsiteX407" fmla="*/ 1025097 w 1729975"/>
                <a:gd name="connsiteY407" fmla="*/ 897896 h 1249674"/>
                <a:gd name="connsiteX408" fmla="*/ 1023276 w 1729975"/>
                <a:gd name="connsiteY408" fmla="*/ 895826 h 1249674"/>
                <a:gd name="connsiteX409" fmla="*/ 1018585 w 1729975"/>
                <a:gd name="connsiteY409" fmla="*/ 893755 h 1249674"/>
                <a:gd name="connsiteX410" fmla="*/ 1016265 w 1729975"/>
                <a:gd name="connsiteY410" fmla="*/ 891660 h 1249674"/>
                <a:gd name="connsiteX411" fmla="*/ 1015741 w 1729975"/>
                <a:gd name="connsiteY411" fmla="*/ 889066 h 1249674"/>
                <a:gd name="connsiteX412" fmla="*/ 1013919 w 1729975"/>
                <a:gd name="connsiteY412" fmla="*/ 886747 h 1249674"/>
                <a:gd name="connsiteX413" fmla="*/ 1010800 w 1729975"/>
                <a:gd name="connsiteY413" fmla="*/ 884926 h 1249674"/>
                <a:gd name="connsiteX414" fmla="*/ 1007432 w 1729975"/>
                <a:gd name="connsiteY414" fmla="*/ 879464 h 1249674"/>
                <a:gd name="connsiteX415" fmla="*/ 1004837 w 1729975"/>
                <a:gd name="connsiteY415" fmla="*/ 878941 h 1249674"/>
                <a:gd name="connsiteX416" fmla="*/ 999373 w 1729975"/>
                <a:gd name="connsiteY416" fmla="*/ 881011 h 1249674"/>
                <a:gd name="connsiteX417" fmla="*/ 996529 w 1729975"/>
                <a:gd name="connsiteY417" fmla="*/ 880761 h 1249674"/>
                <a:gd name="connsiteX418" fmla="*/ 993135 w 1729975"/>
                <a:gd name="connsiteY418" fmla="*/ 882058 h 1249674"/>
                <a:gd name="connsiteX419" fmla="*/ 991064 w 1729975"/>
                <a:gd name="connsiteY419" fmla="*/ 885450 h 1249674"/>
                <a:gd name="connsiteX420" fmla="*/ 985350 w 1729975"/>
                <a:gd name="connsiteY420" fmla="*/ 883106 h 1249674"/>
                <a:gd name="connsiteX421" fmla="*/ 981957 w 1729975"/>
                <a:gd name="connsiteY421" fmla="*/ 880761 h 1249674"/>
                <a:gd name="connsiteX422" fmla="*/ 979886 w 1729975"/>
                <a:gd name="connsiteY422" fmla="*/ 876596 h 1249674"/>
                <a:gd name="connsiteX423" fmla="*/ 977042 w 1729975"/>
                <a:gd name="connsiteY423" fmla="*/ 876596 h 1249674"/>
                <a:gd name="connsiteX424" fmla="*/ 967411 w 1729975"/>
                <a:gd name="connsiteY424" fmla="*/ 873503 h 1249674"/>
                <a:gd name="connsiteX425" fmla="*/ 965590 w 1729975"/>
                <a:gd name="connsiteY425" fmla="*/ 871683 h 1249674"/>
                <a:gd name="connsiteX426" fmla="*/ 959103 w 1729975"/>
                <a:gd name="connsiteY426" fmla="*/ 870111 h 1249674"/>
                <a:gd name="connsiteX427" fmla="*/ 959352 w 1729975"/>
                <a:gd name="connsiteY427" fmla="*/ 863876 h 1249674"/>
                <a:gd name="connsiteX428" fmla="*/ 958853 w 1729975"/>
                <a:gd name="connsiteY428" fmla="*/ 862579 h 1249674"/>
                <a:gd name="connsiteX429" fmla="*/ 954961 w 1729975"/>
                <a:gd name="connsiteY429" fmla="*/ 861282 h 1249674"/>
                <a:gd name="connsiteX430" fmla="*/ 951043 w 1729975"/>
                <a:gd name="connsiteY430" fmla="*/ 861033 h 1249674"/>
                <a:gd name="connsiteX431" fmla="*/ 944556 w 1729975"/>
                <a:gd name="connsiteY431" fmla="*/ 859212 h 1249674"/>
                <a:gd name="connsiteX432" fmla="*/ 935974 w 1729975"/>
                <a:gd name="connsiteY432" fmla="*/ 859461 h 1249674"/>
                <a:gd name="connsiteX433" fmla="*/ 929486 w 1729975"/>
                <a:gd name="connsiteY433" fmla="*/ 858963 h 1249674"/>
                <a:gd name="connsiteX434" fmla="*/ 915713 w 1729975"/>
                <a:gd name="connsiteY434" fmla="*/ 858688 h 1249674"/>
                <a:gd name="connsiteX435" fmla="*/ 900643 w 1729975"/>
                <a:gd name="connsiteY435" fmla="*/ 858439 h 1249674"/>
                <a:gd name="connsiteX436" fmla="*/ 894430 w 1729975"/>
                <a:gd name="connsiteY436" fmla="*/ 858439 h 1249674"/>
                <a:gd name="connsiteX437" fmla="*/ 890264 w 1729975"/>
                <a:gd name="connsiteY437" fmla="*/ 857391 h 1249674"/>
                <a:gd name="connsiteX438" fmla="*/ 886895 w 1729975"/>
                <a:gd name="connsiteY438" fmla="*/ 850907 h 1249674"/>
                <a:gd name="connsiteX439" fmla="*/ 884800 w 1729975"/>
                <a:gd name="connsiteY439" fmla="*/ 850907 h 1249674"/>
                <a:gd name="connsiteX440" fmla="*/ 884300 w 1729975"/>
                <a:gd name="connsiteY440" fmla="*/ 858164 h 1249674"/>
                <a:gd name="connsiteX441" fmla="*/ 883253 w 1729975"/>
                <a:gd name="connsiteY441" fmla="*/ 860783 h 1249674"/>
                <a:gd name="connsiteX442" fmla="*/ 874944 w 1729975"/>
                <a:gd name="connsiteY442" fmla="*/ 860783 h 1249674"/>
                <a:gd name="connsiteX443" fmla="*/ 874146 w 1729975"/>
                <a:gd name="connsiteY443" fmla="*/ 859736 h 1249674"/>
                <a:gd name="connsiteX444" fmla="*/ 875194 w 1729975"/>
                <a:gd name="connsiteY444" fmla="*/ 854548 h 1249674"/>
                <a:gd name="connsiteX445" fmla="*/ 879360 w 1729975"/>
                <a:gd name="connsiteY445" fmla="*/ 848313 h 1249674"/>
                <a:gd name="connsiteX446" fmla="*/ 879086 w 1729975"/>
                <a:gd name="connsiteY446" fmla="*/ 846741 h 1249674"/>
                <a:gd name="connsiteX447" fmla="*/ 871301 w 1729975"/>
                <a:gd name="connsiteY447" fmla="*/ 847265 h 1249674"/>
                <a:gd name="connsiteX448" fmla="*/ 861172 w 1729975"/>
                <a:gd name="connsiteY448" fmla="*/ 848562 h 1249674"/>
                <a:gd name="connsiteX449" fmla="*/ 857528 w 1729975"/>
                <a:gd name="connsiteY449" fmla="*/ 848562 h 1249674"/>
                <a:gd name="connsiteX450" fmla="*/ 857778 w 1729975"/>
                <a:gd name="connsiteY450" fmla="*/ 853226 h 1249674"/>
                <a:gd name="connsiteX451" fmla="*/ 857528 w 1729975"/>
                <a:gd name="connsiteY451" fmla="*/ 859736 h 1249674"/>
                <a:gd name="connsiteX452" fmla="*/ 855982 w 1729975"/>
                <a:gd name="connsiteY452" fmla="*/ 861033 h 1249674"/>
                <a:gd name="connsiteX453" fmla="*/ 852339 w 1729975"/>
                <a:gd name="connsiteY453" fmla="*/ 858439 h 1249674"/>
                <a:gd name="connsiteX454" fmla="*/ 851291 w 1729975"/>
                <a:gd name="connsiteY454" fmla="*/ 859212 h 1249674"/>
                <a:gd name="connsiteX455" fmla="*/ 848172 w 1729975"/>
                <a:gd name="connsiteY455" fmla="*/ 854548 h 1249674"/>
                <a:gd name="connsiteX456" fmla="*/ 844804 w 1729975"/>
                <a:gd name="connsiteY456" fmla="*/ 852977 h 1249674"/>
                <a:gd name="connsiteX457" fmla="*/ 843507 w 1729975"/>
                <a:gd name="connsiteY457" fmla="*/ 847789 h 1249674"/>
                <a:gd name="connsiteX458" fmla="*/ 834150 w 1729975"/>
                <a:gd name="connsiteY458" fmla="*/ 844397 h 1249674"/>
                <a:gd name="connsiteX459" fmla="*/ 828960 w 1729975"/>
                <a:gd name="connsiteY459" fmla="*/ 844148 h 1249674"/>
                <a:gd name="connsiteX460" fmla="*/ 820128 w 1729975"/>
                <a:gd name="connsiteY460" fmla="*/ 847016 h 1249674"/>
                <a:gd name="connsiteX461" fmla="*/ 815961 w 1729975"/>
                <a:gd name="connsiteY461" fmla="*/ 847789 h 1249674"/>
                <a:gd name="connsiteX462" fmla="*/ 815187 w 1729975"/>
                <a:gd name="connsiteY462" fmla="*/ 845444 h 1249674"/>
                <a:gd name="connsiteX463" fmla="*/ 809723 w 1729975"/>
                <a:gd name="connsiteY463" fmla="*/ 846243 h 1249674"/>
                <a:gd name="connsiteX464" fmla="*/ 803486 w 1729975"/>
                <a:gd name="connsiteY464" fmla="*/ 847789 h 1249674"/>
                <a:gd name="connsiteX465" fmla="*/ 800642 w 1729975"/>
                <a:gd name="connsiteY465" fmla="*/ 838960 h 1249674"/>
                <a:gd name="connsiteX466" fmla="*/ 794129 w 1729975"/>
                <a:gd name="connsiteY466" fmla="*/ 838960 h 1249674"/>
                <a:gd name="connsiteX467" fmla="*/ 777761 w 1729975"/>
                <a:gd name="connsiteY467" fmla="*/ 841304 h 1249674"/>
                <a:gd name="connsiteX468" fmla="*/ 767906 w 1729975"/>
                <a:gd name="connsiteY468" fmla="*/ 845195 h 1249674"/>
                <a:gd name="connsiteX469" fmla="*/ 756478 w 1729975"/>
                <a:gd name="connsiteY469" fmla="*/ 847539 h 1249674"/>
                <a:gd name="connsiteX470" fmla="*/ 755431 w 1729975"/>
                <a:gd name="connsiteY470" fmla="*/ 845444 h 1249674"/>
                <a:gd name="connsiteX471" fmla="*/ 746349 w 1729975"/>
                <a:gd name="connsiteY471" fmla="*/ 846492 h 1249674"/>
                <a:gd name="connsiteX472" fmla="*/ 745825 w 1729975"/>
                <a:gd name="connsiteY472" fmla="*/ 843374 h 1249674"/>
                <a:gd name="connsiteX473" fmla="*/ 740111 w 1729975"/>
                <a:gd name="connsiteY473" fmla="*/ 844671 h 1249674"/>
                <a:gd name="connsiteX474" fmla="*/ 739587 w 1729975"/>
                <a:gd name="connsiteY474" fmla="*/ 843624 h 1249674"/>
                <a:gd name="connsiteX475" fmla="*/ 731279 w 1729975"/>
                <a:gd name="connsiteY475" fmla="*/ 843898 h 1249674"/>
                <a:gd name="connsiteX476" fmla="*/ 731029 w 1729975"/>
                <a:gd name="connsiteY476" fmla="*/ 842601 h 1249674"/>
                <a:gd name="connsiteX477" fmla="*/ 726613 w 1729975"/>
                <a:gd name="connsiteY477" fmla="*/ 842851 h 1249674"/>
                <a:gd name="connsiteX478" fmla="*/ 718803 w 1729975"/>
                <a:gd name="connsiteY478" fmla="*/ 844422 h 1249674"/>
                <a:gd name="connsiteX479" fmla="*/ 711542 w 1729975"/>
                <a:gd name="connsiteY479" fmla="*/ 845195 h 1249674"/>
                <a:gd name="connsiteX480" fmla="*/ 703733 w 1729975"/>
                <a:gd name="connsiteY480" fmla="*/ 844671 h 1249674"/>
                <a:gd name="connsiteX481" fmla="*/ 691008 w 1729975"/>
                <a:gd name="connsiteY481" fmla="*/ 844422 h 1249674"/>
                <a:gd name="connsiteX482" fmla="*/ 683723 w 1729975"/>
                <a:gd name="connsiteY482" fmla="*/ 845719 h 1249674"/>
                <a:gd name="connsiteX483" fmla="*/ 674890 w 1729975"/>
                <a:gd name="connsiteY483" fmla="*/ 849086 h 1249674"/>
                <a:gd name="connsiteX484" fmla="*/ 669176 w 1729975"/>
                <a:gd name="connsiteY484" fmla="*/ 849884 h 1249674"/>
                <a:gd name="connsiteX485" fmla="*/ 661641 w 1729975"/>
                <a:gd name="connsiteY485" fmla="*/ 851680 h 1249674"/>
                <a:gd name="connsiteX486" fmla="*/ 655678 w 1729975"/>
                <a:gd name="connsiteY486" fmla="*/ 854024 h 1249674"/>
                <a:gd name="connsiteX487" fmla="*/ 641656 w 1729975"/>
                <a:gd name="connsiteY487" fmla="*/ 857416 h 1249674"/>
                <a:gd name="connsiteX488" fmla="*/ 631775 w 1729975"/>
                <a:gd name="connsiteY488" fmla="*/ 858189 h 1249674"/>
                <a:gd name="connsiteX489" fmla="*/ 626062 w 1729975"/>
                <a:gd name="connsiteY489" fmla="*/ 858439 h 1249674"/>
                <a:gd name="connsiteX490" fmla="*/ 619300 w 1729975"/>
                <a:gd name="connsiteY490" fmla="*/ 857940 h 1249674"/>
                <a:gd name="connsiteX491" fmla="*/ 616181 w 1729975"/>
                <a:gd name="connsiteY491" fmla="*/ 857416 h 1249674"/>
                <a:gd name="connsiteX492" fmla="*/ 608147 w 1729975"/>
                <a:gd name="connsiteY492" fmla="*/ 858963 h 1249674"/>
                <a:gd name="connsiteX493" fmla="*/ 597493 w 1729975"/>
                <a:gd name="connsiteY493" fmla="*/ 863128 h 1249674"/>
                <a:gd name="connsiteX494" fmla="*/ 596695 w 1729975"/>
                <a:gd name="connsiteY494" fmla="*/ 861033 h 1249674"/>
                <a:gd name="connsiteX495" fmla="*/ 585268 w 1729975"/>
                <a:gd name="connsiteY495" fmla="*/ 865971 h 1249674"/>
                <a:gd name="connsiteX496" fmla="*/ 587863 w 1729975"/>
                <a:gd name="connsiteY496" fmla="*/ 878966 h 1249674"/>
                <a:gd name="connsiteX497" fmla="*/ 589160 w 1729975"/>
                <a:gd name="connsiteY497" fmla="*/ 883629 h 1249674"/>
                <a:gd name="connsiteX498" fmla="*/ 592553 w 1729975"/>
                <a:gd name="connsiteY498" fmla="*/ 891935 h 1249674"/>
                <a:gd name="connsiteX499" fmla="*/ 586041 w 1729975"/>
                <a:gd name="connsiteY499" fmla="*/ 897397 h 1249674"/>
                <a:gd name="connsiteX500" fmla="*/ 579804 w 1729975"/>
                <a:gd name="connsiteY500" fmla="*/ 899991 h 1249674"/>
                <a:gd name="connsiteX501" fmla="*/ 573316 w 1729975"/>
                <a:gd name="connsiteY501" fmla="*/ 901811 h 1249674"/>
                <a:gd name="connsiteX502" fmla="*/ 566829 w 1729975"/>
                <a:gd name="connsiteY502" fmla="*/ 904156 h 1249674"/>
                <a:gd name="connsiteX503" fmla="*/ 555926 w 1729975"/>
                <a:gd name="connsiteY503" fmla="*/ 911164 h 1249674"/>
                <a:gd name="connsiteX504" fmla="*/ 557223 w 1729975"/>
                <a:gd name="connsiteY504" fmla="*/ 915579 h 1249674"/>
                <a:gd name="connsiteX505" fmla="*/ 558246 w 1729975"/>
                <a:gd name="connsiteY505" fmla="*/ 923111 h 1249674"/>
                <a:gd name="connsiteX506" fmla="*/ 560591 w 1729975"/>
                <a:gd name="connsiteY506" fmla="*/ 928049 h 1249674"/>
                <a:gd name="connsiteX507" fmla="*/ 565008 w 1729975"/>
                <a:gd name="connsiteY507" fmla="*/ 935831 h 1249674"/>
                <a:gd name="connsiteX508" fmla="*/ 568900 w 1729975"/>
                <a:gd name="connsiteY508" fmla="*/ 940520 h 1249674"/>
                <a:gd name="connsiteX509" fmla="*/ 572543 w 1729975"/>
                <a:gd name="connsiteY509" fmla="*/ 944411 h 1249674"/>
                <a:gd name="connsiteX510" fmla="*/ 577733 w 1729975"/>
                <a:gd name="connsiteY510" fmla="*/ 944910 h 1249674"/>
                <a:gd name="connsiteX511" fmla="*/ 580851 w 1729975"/>
                <a:gd name="connsiteY511" fmla="*/ 949599 h 1249674"/>
                <a:gd name="connsiteX512" fmla="*/ 584494 w 1729975"/>
                <a:gd name="connsiteY512" fmla="*/ 953739 h 1249674"/>
                <a:gd name="connsiteX513" fmla="*/ 593327 w 1729975"/>
                <a:gd name="connsiteY513" fmla="*/ 961271 h 1249674"/>
                <a:gd name="connsiteX514" fmla="*/ 597468 w 1729975"/>
                <a:gd name="connsiteY514" fmla="*/ 963890 h 1249674"/>
                <a:gd name="connsiteX515" fmla="*/ 602408 w 1729975"/>
                <a:gd name="connsiteY515" fmla="*/ 966209 h 1249674"/>
                <a:gd name="connsiteX516" fmla="*/ 613586 w 1729975"/>
                <a:gd name="connsiteY516" fmla="*/ 972968 h 1249674"/>
                <a:gd name="connsiteX517" fmla="*/ 617230 w 1729975"/>
                <a:gd name="connsiteY517" fmla="*/ 970100 h 1249674"/>
                <a:gd name="connsiteX518" fmla="*/ 618003 w 1729975"/>
                <a:gd name="connsiteY518" fmla="*/ 968554 h 1249674"/>
                <a:gd name="connsiteX519" fmla="*/ 642429 w 1729975"/>
                <a:gd name="connsiteY519" fmla="*/ 988557 h 1249674"/>
                <a:gd name="connsiteX520" fmla="*/ 643478 w 1729975"/>
                <a:gd name="connsiteY520" fmla="*/ 987260 h 1249674"/>
                <a:gd name="connsiteX521" fmla="*/ 645274 w 1729975"/>
                <a:gd name="connsiteY521" fmla="*/ 999705 h 1249674"/>
                <a:gd name="connsiteX522" fmla="*/ 643727 w 1729975"/>
                <a:gd name="connsiteY522" fmla="*/ 1000229 h 1249674"/>
                <a:gd name="connsiteX523" fmla="*/ 646572 w 1729975"/>
                <a:gd name="connsiteY523" fmla="*/ 1005691 h 1249674"/>
                <a:gd name="connsiteX524" fmla="*/ 651786 w 1729975"/>
                <a:gd name="connsiteY524" fmla="*/ 1014520 h 1249674"/>
                <a:gd name="connsiteX525" fmla="*/ 654381 w 1729975"/>
                <a:gd name="connsiteY525" fmla="*/ 1019708 h 1249674"/>
                <a:gd name="connsiteX526" fmla="*/ 658273 w 1729975"/>
                <a:gd name="connsiteY526" fmla="*/ 1024372 h 1249674"/>
                <a:gd name="connsiteX527" fmla="*/ 660095 w 1729975"/>
                <a:gd name="connsiteY527" fmla="*/ 1028014 h 1249674"/>
                <a:gd name="connsiteX528" fmla="*/ 659571 w 1729975"/>
                <a:gd name="connsiteY528" fmla="*/ 1034249 h 1249674"/>
                <a:gd name="connsiteX529" fmla="*/ 660095 w 1729975"/>
                <a:gd name="connsiteY529" fmla="*/ 1036843 h 1249674"/>
                <a:gd name="connsiteX530" fmla="*/ 668154 w 1729975"/>
                <a:gd name="connsiteY530" fmla="*/ 1050610 h 1249674"/>
                <a:gd name="connsiteX531" fmla="*/ 666581 w 1729975"/>
                <a:gd name="connsiteY531" fmla="*/ 1054775 h 1249674"/>
                <a:gd name="connsiteX532" fmla="*/ 667380 w 1729975"/>
                <a:gd name="connsiteY532" fmla="*/ 1058666 h 1249674"/>
                <a:gd name="connsiteX533" fmla="*/ 670998 w 1729975"/>
                <a:gd name="connsiteY533" fmla="*/ 1060736 h 1249674"/>
                <a:gd name="connsiteX534" fmla="*/ 673867 w 1729975"/>
                <a:gd name="connsiteY534" fmla="*/ 1065425 h 1249674"/>
                <a:gd name="connsiteX535" fmla="*/ 675938 w 1729975"/>
                <a:gd name="connsiteY535" fmla="*/ 1073980 h 1249674"/>
                <a:gd name="connsiteX536" fmla="*/ 679057 w 1729975"/>
                <a:gd name="connsiteY536" fmla="*/ 1085927 h 1249674"/>
                <a:gd name="connsiteX537" fmla="*/ 680105 w 1729975"/>
                <a:gd name="connsiteY537" fmla="*/ 1094506 h 1249674"/>
                <a:gd name="connsiteX538" fmla="*/ 681128 w 1729975"/>
                <a:gd name="connsiteY538" fmla="*/ 1098921 h 1249674"/>
                <a:gd name="connsiteX539" fmla="*/ 685544 w 1729975"/>
                <a:gd name="connsiteY539" fmla="*/ 1109297 h 1249674"/>
                <a:gd name="connsiteX540" fmla="*/ 689187 w 1729975"/>
                <a:gd name="connsiteY540" fmla="*/ 1118924 h 1249674"/>
                <a:gd name="connsiteX541" fmla="*/ 690235 w 1729975"/>
                <a:gd name="connsiteY541" fmla="*/ 1123338 h 1249674"/>
                <a:gd name="connsiteX542" fmla="*/ 691258 w 1729975"/>
                <a:gd name="connsiteY542" fmla="*/ 1124885 h 1249674"/>
                <a:gd name="connsiteX543" fmla="*/ 692306 w 1729975"/>
                <a:gd name="connsiteY543" fmla="*/ 1129050 h 1249674"/>
                <a:gd name="connsiteX544" fmla="*/ 694901 w 1729975"/>
                <a:gd name="connsiteY544" fmla="*/ 1136058 h 1249674"/>
                <a:gd name="connsiteX545" fmla="*/ 694127 w 1729975"/>
                <a:gd name="connsiteY545" fmla="*/ 1138378 h 1249674"/>
                <a:gd name="connsiteX546" fmla="*/ 689187 w 1729975"/>
                <a:gd name="connsiteY546" fmla="*/ 1135535 h 1249674"/>
                <a:gd name="connsiteX547" fmla="*/ 680354 w 1729975"/>
                <a:gd name="connsiteY547" fmla="*/ 1135011 h 1249674"/>
                <a:gd name="connsiteX548" fmla="*/ 674890 w 1729975"/>
                <a:gd name="connsiteY548" fmla="*/ 1136308 h 1249674"/>
                <a:gd name="connsiteX549" fmla="*/ 661142 w 1729975"/>
                <a:gd name="connsiteY549" fmla="*/ 1141246 h 1249674"/>
                <a:gd name="connsiteX550" fmla="*/ 656202 w 1729975"/>
                <a:gd name="connsiteY550" fmla="*/ 1144364 h 1249674"/>
                <a:gd name="connsiteX551" fmla="*/ 648667 w 1729975"/>
                <a:gd name="connsiteY551" fmla="*/ 1146434 h 1249674"/>
                <a:gd name="connsiteX552" fmla="*/ 642429 w 1729975"/>
                <a:gd name="connsiteY552" fmla="*/ 1142543 h 1249674"/>
                <a:gd name="connsiteX553" fmla="*/ 639310 w 1729975"/>
                <a:gd name="connsiteY553" fmla="*/ 1136308 h 1249674"/>
                <a:gd name="connsiteX554" fmla="*/ 634620 w 1729975"/>
                <a:gd name="connsiteY554" fmla="*/ 1135535 h 1249674"/>
                <a:gd name="connsiteX555" fmla="*/ 631251 w 1729975"/>
                <a:gd name="connsiteY555" fmla="*/ 1132941 h 1249674"/>
                <a:gd name="connsiteX556" fmla="*/ 630204 w 1729975"/>
                <a:gd name="connsiteY556" fmla="*/ 1130596 h 1249674"/>
                <a:gd name="connsiteX557" fmla="*/ 620348 w 1729975"/>
                <a:gd name="connsiteY557" fmla="*/ 1132941 h 1249674"/>
                <a:gd name="connsiteX558" fmla="*/ 615932 w 1729975"/>
                <a:gd name="connsiteY558" fmla="*/ 1137106 h 1249674"/>
                <a:gd name="connsiteX559" fmla="*/ 610992 w 1729975"/>
                <a:gd name="connsiteY559" fmla="*/ 1139700 h 1249674"/>
                <a:gd name="connsiteX560" fmla="*/ 612813 w 1729975"/>
                <a:gd name="connsiteY560" fmla="*/ 1142817 h 1249674"/>
                <a:gd name="connsiteX561" fmla="*/ 609694 w 1729975"/>
                <a:gd name="connsiteY561" fmla="*/ 1144364 h 1249674"/>
                <a:gd name="connsiteX562" fmla="*/ 605003 w 1729975"/>
                <a:gd name="connsiteY562" fmla="*/ 1144888 h 1249674"/>
                <a:gd name="connsiteX563" fmla="*/ 602933 w 1729975"/>
                <a:gd name="connsiteY563" fmla="*/ 1143341 h 1249674"/>
                <a:gd name="connsiteX564" fmla="*/ 601386 w 1729975"/>
                <a:gd name="connsiteY564" fmla="*/ 1143840 h 1249674"/>
                <a:gd name="connsiteX565" fmla="*/ 591754 w 1729975"/>
                <a:gd name="connsiteY565" fmla="*/ 1150849 h 1249674"/>
                <a:gd name="connsiteX566" fmla="*/ 588387 w 1729975"/>
                <a:gd name="connsiteY566" fmla="*/ 1151896 h 1249674"/>
                <a:gd name="connsiteX567" fmla="*/ 583970 w 1729975"/>
                <a:gd name="connsiteY567" fmla="*/ 1151647 h 1249674"/>
                <a:gd name="connsiteX568" fmla="*/ 577209 w 1729975"/>
                <a:gd name="connsiteY568" fmla="*/ 1152944 h 1249674"/>
                <a:gd name="connsiteX569" fmla="*/ 570472 w 1729975"/>
                <a:gd name="connsiteY569" fmla="*/ 1156560 h 1249674"/>
                <a:gd name="connsiteX570" fmla="*/ 564484 w 1729975"/>
                <a:gd name="connsiteY570" fmla="*/ 1157607 h 1249674"/>
                <a:gd name="connsiteX571" fmla="*/ 557722 w 1729975"/>
                <a:gd name="connsiteY571" fmla="*/ 1161773 h 1249674"/>
                <a:gd name="connsiteX572" fmla="*/ 554603 w 1729975"/>
                <a:gd name="connsiteY572" fmla="*/ 1164092 h 1249674"/>
                <a:gd name="connsiteX573" fmla="*/ 553581 w 1729975"/>
                <a:gd name="connsiteY573" fmla="*/ 1168008 h 1249674"/>
                <a:gd name="connsiteX574" fmla="*/ 550187 w 1729975"/>
                <a:gd name="connsiteY574" fmla="*/ 1174218 h 1249674"/>
                <a:gd name="connsiteX575" fmla="*/ 550187 w 1729975"/>
                <a:gd name="connsiteY575" fmla="*/ 1175266 h 1249674"/>
                <a:gd name="connsiteX576" fmla="*/ 544224 w 1729975"/>
                <a:gd name="connsiteY576" fmla="*/ 1174493 h 1249674"/>
                <a:gd name="connsiteX577" fmla="*/ 536938 w 1729975"/>
                <a:gd name="connsiteY577" fmla="*/ 1174493 h 1249674"/>
                <a:gd name="connsiteX578" fmla="*/ 536689 w 1729975"/>
                <a:gd name="connsiteY578" fmla="*/ 1178383 h 1249674"/>
                <a:gd name="connsiteX579" fmla="*/ 531224 w 1729975"/>
                <a:gd name="connsiteY579" fmla="*/ 1179930 h 1249674"/>
                <a:gd name="connsiteX580" fmla="*/ 527856 w 1729975"/>
                <a:gd name="connsiteY580" fmla="*/ 1178633 h 1249674"/>
                <a:gd name="connsiteX581" fmla="*/ 524214 w 1729975"/>
                <a:gd name="connsiteY581" fmla="*/ 1178383 h 1249674"/>
                <a:gd name="connsiteX582" fmla="*/ 525511 w 1729975"/>
                <a:gd name="connsiteY582" fmla="*/ 1189807 h 1249674"/>
                <a:gd name="connsiteX583" fmla="*/ 523690 w 1729975"/>
                <a:gd name="connsiteY583" fmla="*/ 1191103 h 1249674"/>
                <a:gd name="connsiteX584" fmla="*/ 519797 w 1729975"/>
                <a:gd name="connsiteY584" fmla="*/ 1198112 h 1249674"/>
                <a:gd name="connsiteX585" fmla="*/ 514607 w 1729975"/>
                <a:gd name="connsiteY585" fmla="*/ 1203324 h 1249674"/>
                <a:gd name="connsiteX586" fmla="*/ 514607 w 1729975"/>
                <a:gd name="connsiteY586" fmla="*/ 1204871 h 1249674"/>
                <a:gd name="connsiteX587" fmla="*/ 511489 w 1729975"/>
                <a:gd name="connsiteY587" fmla="*/ 1206168 h 1249674"/>
                <a:gd name="connsiteX588" fmla="*/ 511239 w 1729975"/>
                <a:gd name="connsiteY588" fmla="*/ 1207465 h 1249674"/>
                <a:gd name="connsiteX589" fmla="*/ 499288 w 1729975"/>
                <a:gd name="connsiteY589" fmla="*/ 1215271 h 1249674"/>
                <a:gd name="connsiteX590" fmla="*/ 477456 w 1729975"/>
                <a:gd name="connsiteY590" fmla="*/ 1222005 h 1249674"/>
                <a:gd name="connsiteX591" fmla="*/ 457446 w 1729975"/>
                <a:gd name="connsiteY591" fmla="*/ 1229288 h 1249674"/>
                <a:gd name="connsiteX592" fmla="*/ 455375 w 1729975"/>
                <a:gd name="connsiteY592" fmla="*/ 1230062 h 1249674"/>
                <a:gd name="connsiteX593" fmla="*/ 446293 w 1729975"/>
                <a:gd name="connsiteY593" fmla="*/ 1239414 h 1249674"/>
                <a:gd name="connsiteX594" fmla="*/ 432520 w 1729975"/>
                <a:gd name="connsiteY594" fmla="*/ 1249291 h 1249674"/>
                <a:gd name="connsiteX595" fmla="*/ 433293 w 1729975"/>
                <a:gd name="connsiteY595" fmla="*/ 1246423 h 1249674"/>
                <a:gd name="connsiteX596" fmla="*/ 436662 w 1729975"/>
                <a:gd name="connsiteY596" fmla="*/ 1239414 h 1249674"/>
                <a:gd name="connsiteX597" fmla="*/ 439781 w 1729975"/>
                <a:gd name="connsiteY597" fmla="*/ 1224874 h 1249674"/>
                <a:gd name="connsiteX598" fmla="*/ 442375 w 1729975"/>
                <a:gd name="connsiteY598" fmla="*/ 1218115 h 1249674"/>
                <a:gd name="connsiteX599" fmla="*/ 442375 w 1729975"/>
                <a:gd name="connsiteY599" fmla="*/ 1215271 h 1249674"/>
                <a:gd name="connsiteX600" fmla="*/ 440579 w 1729975"/>
                <a:gd name="connsiteY600" fmla="*/ 1210857 h 1249674"/>
                <a:gd name="connsiteX601" fmla="*/ 435115 w 1729975"/>
                <a:gd name="connsiteY601" fmla="*/ 1204871 h 1249674"/>
                <a:gd name="connsiteX602" fmla="*/ 431996 w 1729975"/>
                <a:gd name="connsiteY602" fmla="*/ 1199434 h 1249674"/>
                <a:gd name="connsiteX603" fmla="*/ 431472 w 1729975"/>
                <a:gd name="connsiteY603" fmla="*/ 1197338 h 1249674"/>
                <a:gd name="connsiteX604" fmla="*/ 426532 w 1729975"/>
                <a:gd name="connsiteY604" fmla="*/ 1184868 h 1249674"/>
                <a:gd name="connsiteX605" fmla="*/ 423937 w 1729975"/>
                <a:gd name="connsiteY605" fmla="*/ 1176313 h 1249674"/>
                <a:gd name="connsiteX606" fmla="*/ 417974 w 1729975"/>
                <a:gd name="connsiteY606" fmla="*/ 1170327 h 1249674"/>
                <a:gd name="connsiteX607" fmla="*/ 393547 w 1729975"/>
                <a:gd name="connsiteY607" fmla="*/ 1152669 h 1249674"/>
                <a:gd name="connsiteX608" fmla="*/ 393023 w 1729975"/>
                <a:gd name="connsiteY608" fmla="*/ 1146185 h 1249674"/>
                <a:gd name="connsiteX609" fmla="*/ 390952 w 1729975"/>
                <a:gd name="connsiteY609" fmla="*/ 1131369 h 1249674"/>
                <a:gd name="connsiteX610" fmla="*/ 387833 w 1729975"/>
                <a:gd name="connsiteY610" fmla="*/ 1109820 h 1249674"/>
                <a:gd name="connsiteX611" fmla="*/ 387584 w 1729975"/>
                <a:gd name="connsiteY611" fmla="*/ 1103086 h 1249674"/>
                <a:gd name="connsiteX612" fmla="*/ 388083 w 1729975"/>
                <a:gd name="connsiteY612" fmla="*/ 1096327 h 1249674"/>
                <a:gd name="connsiteX613" fmla="*/ 387833 w 1729975"/>
                <a:gd name="connsiteY613" fmla="*/ 1092436 h 1249674"/>
                <a:gd name="connsiteX614" fmla="*/ 384989 w 1729975"/>
                <a:gd name="connsiteY614" fmla="*/ 1090341 h 1249674"/>
                <a:gd name="connsiteX615" fmla="*/ 380298 w 1729975"/>
                <a:gd name="connsiteY615" fmla="*/ 1093733 h 1249674"/>
                <a:gd name="connsiteX616" fmla="*/ 376406 w 1729975"/>
                <a:gd name="connsiteY616" fmla="*/ 1088521 h 1249674"/>
                <a:gd name="connsiteX617" fmla="*/ 375882 w 1729975"/>
                <a:gd name="connsiteY617" fmla="*/ 1086725 h 1249674"/>
                <a:gd name="connsiteX618" fmla="*/ 364979 w 1729975"/>
                <a:gd name="connsiteY618" fmla="*/ 1072683 h 1249674"/>
                <a:gd name="connsiteX619" fmla="*/ 359789 w 1729975"/>
                <a:gd name="connsiteY619" fmla="*/ 1065425 h 1249674"/>
                <a:gd name="connsiteX620" fmla="*/ 357967 w 1729975"/>
                <a:gd name="connsiteY620" fmla="*/ 1065675 h 1249674"/>
                <a:gd name="connsiteX621" fmla="*/ 353027 w 1729975"/>
                <a:gd name="connsiteY621" fmla="*/ 1061534 h 1249674"/>
                <a:gd name="connsiteX622" fmla="*/ 352254 w 1729975"/>
                <a:gd name="connsiteY622" fmla="*/ 1059714 h 1249674"/>
                <a:gd name="connsiteX623" fmla="*/ 350956 w 1729975"/>
                <a:gd name="connsiteY623" fmla="*/ 1048540 h 1249674"/>
                <a:gd name="connsiteX624" fmla="*/ 349135 w 1729975"/>
                <a:gd name="connsiteY624" fmla="*/ 1048016 h 1249674"/>
                <a:gd name="connsiteX625" fmla="*/ 343671 w 1729975"/>
                <a:gd name="connsiteY625" fmla="*/ 1044649 h 1249674"/>
                <a:gd name="connsiteX626" fmla="*/ 338481 w 1729975"/>
                <a:gd name="connsiteY626" fmla="*/ 1039461 h 1249674"/>
                <a:gd name="connsiteX627" fmla="*/ 335088 w 1729975"/>
                <a:gd name="connsiteY627" fmla="*/ 1039461 h 1249674"/>
                <a:gd name="connsiteX628" fmla="*/ 330173 w 1729975"/>
                <a:gd name="connsiteY628" fmla="*/ 1041008 h 1249674"/>
                <a:gd name="connsiteX629" fmla="*/ 319519 w 1729975"/>
                <a:gd name="connsiteY629" fmla="*/ 1043078 h 1249674"/>
                <a:gd name="connsiteX630" fmla="*/ 305222 w 1729975"/>
                <a:gd name="connsiteY630" fmla="*/ 1035820 h 1249674"/>
                <a:gd name="connsiteX631" fmla="*/ 301579 w 1729975"/>
                <a:gd name="connsiteY631" fmla="*/ 1038414 h 1249674"/>
                <a:gd name="connsiteX632" fmla="*/ 298735 w 1729975"/>
                <a:gd name="connsiteY632" fmla="*/ 1041531 h 1249674"/>
                <a:gd name="connsiteX633" fmla="*/ 293794 w 1729975"/>
                <a:gd name="connsiteY633" fmla="*/ 1029585 h 1249674"/>
                <a:gd name="connsiteX634" fmla="*/ 290402 w 1729975"/>
                <a:gd name="connsiteY634" fmla="*/ 1023350 h 1249674"/>
                <a:gd name="connsiteX635" fmla="*/ 290676 w 1729975"/>
                <a:gd name="connsiteY635" fmla="*/ 1018411 h 1249674"/>
                <a:gd name="connsiteX636" fmla="*/ 291973 w 1729975"/>
                <a:gd name="connsiteY636" fmla="*/ 1013997 h 1249674"/>
                <a:gd name="connsiteX637" fmla="*/ 290402 w 1729975"/>
                <a:gd name="connsiteY637" fmla="*/ 1009058 h 1249674"/>
                <a:gd name="connsiteX638" fmla="*/ 283664 w 1729975"/>
                <a:gd name="connsiteY638" fmla="*/ 1008036 h 1249674"/>
                <a:gd name="connsiteX639" fmla="*/ 282093 w 1729975"/>
                <a:gd name="connsiteY639" fmla="*/ 1006464 h 1249674"/>
                <a:gd name="connsiteX640" fmla="*/ 281070 w 1729975"/>
                <a:gd name="connsiteY640" fmla="*/ 1003621 h 1249674"/>
                <a:gd name="connsiteX641" fmla="*/ 277676 w 1729975"/>
                <a:gd name="connsiteY641" fmla="*/ 1001526 h 1249674"/>
                <a:gd name="connsiteX642" fmla="*/ 276129 w 1729975"/>
                <a:gd name="connsiteY642" fmla="*/ 993745 h 1249674"/>
                <a:gd name="connsiteX643" fmla="*/ 276379 w 1729975"/>
                <a:gd name="connsiteY643" fmla="*/ 991151 h 1249674"/>
                <a:gd name="connsiteX644" fmla="*/ 277951 w 1729975"/>
                <a:gd name="connsiteY644" fmla="*/ 988033 h 1249674"/>
                <a:gd name="connsiteX645" fmla="*/ 284688 w 1729975"/>
                <a:gd name="connsiteY645" fmla="*/ 982321 h 1249674"/>
                <a:gd name="connsiteX646" fmla="*/ 290152 w 1729975"/>
                <a:gd name="connsiteY646" fmla="*/ 971148 h 1249674"/>
                <a:gd name="connsiteX647" fmla="*/ 292747 w 1729975"/>
                <a:gd name="connsiteY647" fmla="*/ 968304 h 1249674"/>
                <a:gd name="connsiteX648" fmla="*/ 291973 w 1729975"/>
                <a:gd name="connsiteY648" fmla="*/ 966209 h 1249674"/>
                <a:gd name="connsiteX649" fmla="*/ 292497 w 1729975"/>
                <a:gd name="connsiteY649" fmla="*/ 963366 h 1249674"/>
                <a:gd name="connsiteX650" fmla="*/ 291723 w 1729975"/>
                <a:gd name="connsiteY650" fmla="*/ 960772 h 1249674"/>
                <a:gd name="connsiteX651" fmla="*/ 292747 w 1729975"/>
                <a:gd name="connsiteY651" fmla="*/ 958677 h 1249674"/>
                <a:gd name="connsiteX652" fmla="*/ 295616 w 1729975"/>
                <a:gd name="connsiteY652" fmla="*/ 960498 h 1249674"/>
                <a:gd name="connsiteX653" fmla="*/ 304448 w 1729975"/>
                <a:gd name="connsiteY653" fmla="*/ 941817 h 1249674"/>
                <a:gd name="connsiteX654" fmla="*/ 305996 w 1729975"/>
                <a:gd name="connsiteY654" fmla="*/ 934784 h 1249674"/>
                <a:gd name="connsiteX655" fmla="*/ 313006 w 1729975"/>
                <a:gd name="connsiteY655" fmla="*/ 934784 h 1249674"/>
                <a:gd name="connsiteX656" fmla="*/ 314304 w 1729975"/>
                <a:gd name="connsiteY656" fmla="*/ 935307 h 1249674"/>
                <a:gd name="connsiteX657" fmla="*/ 316924 w 1729975"/>
                <a:gd name="connsiteY657" fmla="*/ 927775 h 1249674"/>
                <a:gd name="connsiteX658" fmla="*/ 321839 w 1729975"/>
                <a:gd name="connsiteY658" fmla="*/ 930369 h 1249674"/>
                <a:gd name="connsiteX659" fmla="*/ 323935 w 1729975"/>
                <a:gd name="connsiteY659" fmla="*/ 924134 h 1249674"/>
                <a:gd name="connsiteX660" fmla="*/ 327303 w 1729975"/>
                <a:gd name="connsiteY660" fmla="*/ 918173 h 1249674"/>
                <a:gd name="connsiteX661" fmla="*/ 328850 w 1729975"/>
                <a:gd name="connsiteY661" fmla="*/ 918697 h 1249674"/>
                <a:gd name="connsiteX662" fmla="*/ 331195 w 1729975"/>
                <a:gd name="connsiteY662" fmla="*/ 912187 h 1249674"/>
                <a:gd name="connsiteX663" fmla="*/ 326530 w 1729975"/>
                <a:gd name="connsiteY663" fmla="*/ 906750 h 1249674"/>
                <a:gd name="connsiteX664" fmla="*/ 324958 w 1729975"/>
                <a:gd name="connsiteY664" fmla="*/ 905702 h 1249674"/>
                <a:gd name="connsiteX665" fmla="*/ 326530 w 1729975"/>
                <a:gd name="connsiteY665" fmla="*/ 902061 h 1249674"/>
                <a:gd name="connsiteX666" fmla="*/ 327553 w 1729975"/>
                <a:gd name="connsiteY666" fmla="*/ 895302 h 1249674"/>
                <a:gd name="connsiteX667" fmla="*/ 324958 w 1729975"/>
                <a:gd name="connsiteY667" fmla="*/ 894529 h 1249674"/>
                <a:gd name="connsiteX668" fmla="*/ 322638 w 1729975"/>
                <a:gd name="connsiteY668" fmla="*/ 883106 h 1249674"/>
                <a:gd name="connsiteX669" fmla="*/ 321065 w 1729975"/>
                <a:gd name="connsiteY669" fmla="*/ 876621 h 1249674"/>
                <a:gd name="connsiteX670" fmla="*/ 317946 w 1729975"/>
                <a:gd name="connsiteY670" fmla="*/ 872206 h 1249674"/>
                <a:gd name="connsiteX671" fmla="*/ 318995 w 1729975"/>
                <a:gd name="connsiteY671" fmla="*/ 869862 h 1249674"/>
                <a:gd name="connsiteX672" fmla="*/ 318720 w 1729975"/>
                <a:gd name="connsiteY672" fmla="*/ 864400 h 1249674"/>
                <a:gd name="connsiteX673" fmla="*/ 317697 w 1729975"/>
                <a:gd name="connsiteY673" fmla="*/ 858164 h 1249674"/>
                <a:gd name="connsiteX674" fmla="*/ 320292 w 1729975"/>
                <a:gd name="connsiteY674" fmla="*/ 851156 h 1249674"/>
                <a:gd name="connsiteX675" fmla="*/ 318221 w 1729975"/>
                <a:gd name="connsiteY675" fmla="*/ 845195 h 1249674"/>
                <a:gd name="connsiteX676" fmla="*/ 315876 w 1729975"/>
                <a:gd name="connsiteY676" fmla="*/ 836092 h 1249674"/>
                <a:gd name="connsiteX677" fmla="*/ 315626 w 1729975"/>
                <a:gd name="connsiteY677" fmla="*/ 833248 h 1249674"/>
                <a:gd name="connsiteX678" fmla="*/ 312757 w 1729975"/>
                <a:gd name="connsiteY678" fmla="*/ 826489 h 1249674"/>
                <a:gd name="connsiteX679" fmla="*/ 309638 w 1729975"/>
                <a:gd name="connsiteY679" fmla="*/ 826489 h 1249674"/>
                <a:gd name="connsiteX680" fmla="*/ 306520 w 1729975"/>
                <a:gd name="connsiteY680" fmla="*/ 825716 h 1249674"/>
                <a:gd name="connsiteX681" fmla="*/ 305746 w 1729975"/>
                <a:gd name="connsiteY681" fmla="*/ 822848 h 1249674"/>
                <a:gd name="connsiteX682" fmla="*/ 301055 w 1729975"/>
                <a:gd name="connsiteY682" fmla="*/ 822598 h 1249674"/>
                <a:gd name="connsiteX683" fmla="*/ 294044 w 1729975"/>
                <a:gd name="connsiteY683" fmla="*/ 821027 h 1249674"/>
                <a:gd name="connsiteX684" fmla="*/ 283390 w 1729975"/>
                <a:gd name="connsiteY684" fmla="*/ 816887 h 1249674"/>
                <a:gd name="connsiteX685" fmla="*/ 281319 w 1729975"/>
                <a:gd name="connsiteY685" fmla="*/ 823895 h 1249674"/>
                <a:gd name="connsiteX686" fmla="*/ 277427 w 1729975"/>
                <a:gd name="connsiteY686" fmla="*/ 827013 h 1249674"/>
                <a:gd name="connsiteX687" fmla="*/ 269617 w 1729975"/>
                <a:gd name="connsiteY687" fmla="*/ 831677 h 1249674"/>
                <a:gd name="connsiteX688" fmla="*/ 264702 w 1729975"/>
                <a:gd name="connsiteY688" fmla="*/ 831677 h 1249674"/>
                <a:gd name="connsiteX689" fmla="*/ 263130 w 1729975"/>
                <a:gd name="connsiteY689" fmla="*/ 826489 h 1249674"/>
                <a:gd name="connsiteX690" fmla="*/ 257416 w 1729975"/>
                <a:gd name="connsiteY690" fmla="*/ 830131 h 1249674"/>
                <a:gd name="connsiteX691" fmla="*/ 251703 w 1729975"/>
                <a:gd name="connsiteY691" fmla="*/ 832201 h 1249674"/>
                <a:gd name="connsiteX692" fmla="*/ 245715 w 1729975"/>
                <a:gd name="connsiteY692" fmla="*/ 834795 h 1249674"/>
                <a:gd name="connsiteX693" fmla="*/ 243120 w 1729975"/>
                <a:gd name="connsiteY693" fmla="*/ 837139 h 1249674"/>
                <a:gd name="connsiteX694" fmla="*/ 238703 w 1729975"/>
                <a:gd name="connsiteY694" fmla="*/ 842078 h 1249674"/>
                <a:gd name="connsiteX695" fmla="*/ 235859 w 1729975"/>
                <a:gd name="connsiteY695" fmla="*/ 844148 h 1249674"/>
                <a:gd name="connsiteX696" fmla="*/ 230145 w 1729975"/>
                <a:gd name="connsiteY696" fmla="*/ 849086 h 1249674"/>
                <a:gd name="connsiteX697" fmla="*/ 227027 w 1729975"/>
                <a:gd name="connsiteY697" fmla="*/ 852204 h 1249674"/>
                <a:gd name="connsiteX698" fmla="*/ 216373 w 1729975"/>
                <a:gd name="connsiteY698" fmla="*/ 842078 h 1249674"/>
                <a:gd name="connsiteX699" fmla="*/ 210909 w 1729975"/>
                <a:gd name="connsiteY699" fmla="*/ 837389 h 1249674"/>
                <a:gd name="connsiteX700" fmla="*/ 204946 w 1729975"/>
                <a:gd name="connsiteY700" fmla="*/ 838960 h 1249674"/>
                <a:gd name="connsiteX701" fmla="*/ 201827 w 1729975"/>
                <a:gd name="connsiteY701" fmla="*/ 838686 h 1249674"/>
                <a:gd name="connsiteX702" fmla="*/ 197411 w 1729975"/>
                <a:gd name="connsiteY702" fmla="*/ 835568 h 1249674"/>
                <a:gd name="connsiteX703" fmla="*/ 194292 w 1729975"/>
                <a:gd name="connsiteY703" fmla="*/ 835568 h 1249674"/>
                <a:gd name="connsiteX704" fmla="*/ 190898 w 1729975"/>
                <a:gd name="connsiteY704" fmla="*/ 839733 h 1249674"/>
                <a:gd name="connsiteX705" fmla="*/ 185184 w 1729975"/>
                <a:gd name="connsiteY705" fmla="*/ 838187 h 1249674"/>
                <a:gd name="connsiteX706" fmla="*/ 178173 w 1729975"/>
                <a:gd name="connsiteY706" fmla="*/ 839209 h 1249674"/>
                <a:gd name="connsiteX707" fmla="*/ 169865 w 1729975"/>
                <a:gd name="connsiteY707" fmla="*/ 839484 h 1249674"/>
                <a:gd name="connsiteX708" fmla="*/ 159735 w 1729975"/>
                <a:gd name="connsiteY708" fmla="*/ 840781 h 1249674"/>
                <a:gd name="connsiteX709" fmla="*/ 151951 w 1729975"/>
                <a:gd name="connsiteY709" fmla="*/ 842851 h 1249674"/>
                <a:gd name="connsiteX710" fmla="*/ 145188 w 1729975"/>
                <a:gd name="connsiteY710" fmla="*/ 846218 h 1249674"/>
                <a:gd name="connsiteX711" fmla="*/ 138702 w 1729975"/>
                <a:gd name="connsiteY711" fmla="*/ 839209 h 1249674"/>
                <a:gd name="connsiteX712" fmla="*/ 131416 w 1729975"/>
                <a:gd name="connsiteY712" fmla="*/ 829856 h 1249674"/>
                <a:gd name="connsiteX713" fmla="*/ 121036 w 1729975"/>
                <a:gd name="connsiteY713" fmla="*/ 813495 h 1249674"/>
                <a:gd name="connsiteX714" fmla="*/ 115822 w 1729975"/>
                <a:gd name="connsiteY714" fmla="*/ 809080 h 1249674"/>
                <a:gd name="connsiteX715" fmla="*/ 109335 w 1729975"/>
                <a:gd name="connsiteY715" fmla="*/ 801050 h 1249674"/>
                <a:gd name="connsiteX716" fmla="*/ 106465 w 1729975"/>
                <a:gd name="connsiteY716" fmla="*/ 797932 h 1249674"/>
                <a:gd name="connsiteX717" fmla="*/ 102049 w 1729975"/>
                <a:gd name="connsiteY717" fmla="*/ 789601 h 1249674"/>
                <a:gd name="connsiteX718" fmla="*/ 101800 w 1729975"/>
                <a:gd name="connsiteY718" fmla="*/ 783391 h 1249674"/>
                <a:gd name="connsiteX719" fmla="*/ 103097 w 1729975"/>
                <a:gd name="connsiteY719" fmla="*/ 780273 h 1249674"/>
                <a:gd name="connsiteX720" fmla="*/ 99978 w 1729975"/>
                <a:gd name="connsiteY720" fmla="*/ 774537 h 1249674"/>
                <a:gd name="connsiteX721" fmla="*/ 91670 w 1729975"/>
                <a:gd name="connsiteY721" fmla="*/ 757926 h 1249674"/>
                <a:gd name="connsiteX722" fmla="*/ 89598 w 1729975"/>
                <a:gd name="connsiteY722" fmla="*/ 751167 h 1249674"/>
                <a:gd name="connsiteX723" fmla="*/ 88551 w 1729975"/>
                <a:gd name="connsiteY723" fmla="*/ 744932 h 1249674"/>
                <a:gd name="connsiteX724" fmla="*/ 69838 w 1729975"/>
                <a:gd name="connsiteY724" fmla="*/ 752215 h 1249674"/>
                <a:gd name="connsiteX725" fmla="*/ 58161 w 1729975"/>
                <a:gd name="connsiteY725" fmla="*/ 732985 h 1249674"/>
                <a:gd name="connsiteX726" fmla="*/ 58935 w 1729975"/>
                <a:gd name="connsiteY726" fmla="*/ 731688 h 1249674"/>
                <a:gd name="connsiteX727" fmla="*/ 64124 w 1729975"/>
                <a:gd name="connsiteY727" fmla="*/ 728072 h 1249674"/>
                <a:gd name="connsiteX728" fmla="*/ 68041 w 1729975"/>
                <a:gd name="connsiteY728" fmla="*/ 724430 h 1249674"/>
                <a:gd name="connsiteX729" fmla="*/ 70362 w 1729975"/>
                <a:gd name="connsiteY729" fmla="*/ 723134 h 1249674"/>
                <a:gd name="connsiteX730" fmla="*/ 71160 w 1729975"/>
                <a:gd name="connsiteY730" fmla="*/ 720789 h 1249674"/>
                <a:gd name="connsiteX731" fmla="*/ 70112 w 1729975"/>
                <a:gd name="connsiteY731" fmla="*/ 718195 h 1249674"/>
                <a:gd name="connsiteX732" fmla="*/ 68291 w 1729975"/>
                <a:gd name="connsiteY732" fmla="*/ 719243 h 1249674"/>
                <a:gd name="connsiteX733" fmla="*/ 66220 w 1729975"/>
                <a:gd name="connsiteY733" fmla="*/ 716125 h 1249674"/>
                <a:gd name="connsiteX734" fmla="*/ 62053 w 1729975"/>
                <a:gd name="connsiteY734" fmla="*/ 714828 h 1249674"/>
                <a:gd name="connsiteX735" fmla="*/ 58935 w 1729975"/>
                <a:gd name="connsiteY735" fmla="*/ 711187 h 1249674"/>
                <a:gd name="connsiteX736" fmla="*/ 54518 w 1729975"/>
                <a:gd name="connsiteY736" fmla="*/ 711436 h 1249674"/>
                <a:gd name="connsiteX737" fmla="*/ 53495 w 1729975"/>
                <a:gd name="connsiteY737" fmla="*/ 705999 h 1249674"/>
                <a:gd name="connsiteX738" fmla="*/ 56340 w 1729975"/>
                <a:gd name="connsiteY738" fmla="*/ 705201 h 1249674"/>
                <a:gd name="connsiteX739" fmla="*/ 56864 w 1729975"/>
                <a:gd name="connsiteY739" fmla="*/ 695349 h 1249674"/>
                <a:gd name="connsiteX740" fmla="*/ 60232 w 1729975"/>
                <a:gd name="connsiteY740" fmla="*/ 699240 h 1249674"/>
                <a:gd name="connsiteX741" fmla="*/ 62826 w 1729975"/>
                <a:gd name="connsiteY741" fmla="*/ 696371 h 1249674"/>
                <a:gd name="connsiteX742" fmla="*/ 64124 w 1729975"/>
                <a:gd name="connsiteY742" fmla="*/ 694052 h 1249674"/>
                <a:gd name="connsiteX743" fmla="*/ 68016 w 1729975"/>
                <a:gd name="connsiteY743" fmla="*/ 689363 h 1249674"/>
                <a:gd name="connsiteX744" fmla="*/ 66994 w 1729975"/>
                <a:gd name="connsiteY744" fmla="*/ 681582 h 1249674"/>
                <a:gd name="connsiteX745" fmla="*/ 65172 w 1729975"/>
                <a:gd name="connsiteY745" fmla="*/ 671705 h 1249674"/>
                <a:gd name="connsiteX746" fmla="*/ 64648 w 1729975"/>
                <a:gd name="connsiteY746" fmla="*/ 665220 h 1249674"/>
                <a:gd name="connsiteX747" fmla="*/ 61005 w 1729975"/>
                <a:gd name="connsiteY747" fmla="*/ 645467 h 1249674"/>
                <a:gd name="connsiteX748" fmla="*/ 59209 w 1729975"/>
                <a:gd name="connsiteY748" fmla="*/ 645467 h 1249674"/>
                <a:gd name="connsiteX749" fmla="*/ 50876 w 1729975"/>
                <a:gd name="connsiteY749" fmla="*/ 648061 h 1249674"/>
                <a:gd name="connsiteX750" fmla="*/ 41544 w 1729975"/>
                <a:gd name="connsiteY750" fmla="*/ 650405 h 1249674"/>
                <a:gd name="connsiteX751" fmla="*/ 36603 w 1729975"/>
                <a:gd name="connsiteY751" fmla="*/ 653273 h 1249674"/>
                <a:gd name="connsiteX752" fmla="*/ 32188 w 1729975"/>
                <a:gd name="connsiteY752" fmla="*/ 656640 h 1249674"/>
                <a:gd name="connsiteX753" fmla="*/ 26723 w 1729975"/>
                <a:gd name="connsiteY753" fmla="*/ 658461 h 1249674"/>
                <a:gd name="connsiteX754" fmla="*/ 21534 w 1729975"/>
                <a:gd name="connsiteY754" fmla="*/ 661055 h 1249674"/>
                <a:gd name="connsiteX755" fmla="*/ 5940 w 1729975"/>
                <a:gd name="connsiteY755" fmla="*/ 667041 h 1249674"/>
                <a:gd name="connsiteX756" fmla="*/ -1072 w 1729975"/>
                <a:gd name="connsiteY756" fmla="*/ 657413 h 1249674"/>
                <a:gd name="connsiteX757" fmla="*/ -2119 w 1729975"/>
                <a:gd name="connsiteY757" fmla="*/ 656915 h 1249674"/>
                <a:gd name="connsiteX758" fmla="*/ 475 w 1729975"/>
                <a:gd name="connsiteY758" fmla="*/ 654321 h 1249674"/>
                <a:gd name="connsiteX759" fmla="*/ 4891 w 1729975"/>
                <a:gd name="connsiteY759" fmla="*/ 652500 h 1249674"/>
                <a:gd name="connsiteX760" fmla="*/ 7511 w 1729975"/>
                <a:gd name="connsiteY760" fmla="*/ 650679 h 1249674"/>
                <a:gd name="connsiteX761" fmla="*/ 12701 w 1729975"/>
                <a:gd name="connsiteY761" fmla="*/ 649881 h 1249674"/>
                <a:gd name="connsiteX762" fmla="*/ 15021 w 1729975"/>
                <a:gd name="connsiteY762" fmla="*/ 647038 h 1249674"/>
                <a:gd name="connsiteX763" fmla="*/ 16594 w 1729975"/>
                <a:gd name="connsiteY763" fmla="*/ 646789 h 1249674"/>
                <a:gd name="connsiteX764" fmla="*/ 17890 w 1729975"/>
                <a:gd name="connsiteY764" fmla="*/ 649632 h 1249674"/>
                <a:gd name="connsiteX765" fmla="*/ 19712 w 1729975"/>
                <a:gd name="connsiteY765" fmla="*/ 650679 h 1249674"/>
                <a:gd name="connsiteX766" fmla="*/ 22556 w 1729975"/>
                <a:gd name="connsiteY766" fmla="*/ 650405 h 1249674"/>
                <a:gd name="connsiteX767" fmla="*/ 26723 w 1729975"/>
                <a:gd name="connsiteY767" fmla="*/ 648335 h 1249674"/>
                <a:gd name="connsiteX768" fmla="*/ 29842 w 1729975"/>
                <a:gd name="connsiteY768" fmla="*/ 645217 h 1249674"/>
                <a:gd name="connsiteX769" fmla="*/ 31139 w 1729975"/>
                <a:gd name="connsiteY769" fmla="*/ 639506 h 1249674"/>
                <a:gd name="connsiteX770" fmla="*/ 33734 w 1729975"/>
                <a:gd name="connsiteY770" fmla="*/ 636139 h 1249674"/>
                <a:gd name="connsiteX771" fmla="*/ 36079 w 1729975"/>
                <a:gd name="connsiteY771" fmla="*/ 624716 h 1249674"/>
                <a:gd name="connsiteX772" fmla="*/ 36079 w 1729975"/>
                <a:gd name="connsiteY772" fmla="*/ 620301 h 1249674"/>
                <a:gd name="connsiteX773" fmla="*/ 38151 w 1729975"/>
                <a:gd name="connsiteY773" fmla="*/ 612495 h 1249674"/>
                <a:gd name="connsiteX774" fmla="*/ 42841 w 1729975"/>
                <a:gd name="connsiteY774" fmla="*/ 608080 h 1249674"/>
                <a:gd name="connsiteX775" fmla="*/ 46733 w 1729975"/>
                <a:gd name="connsiteY775" fmla="*/ 606783 h 1249674"/>
                <a:gd name="connsiteX776" fmla="*/ 54792 w 1729975"/>
                <a:gd name="connsiteY776" fmla="*/ 602892 h 1249674"/>
                <a:gd name="connsiteX777" fmla="*/ 60232 w 1729975"/>
                <a:gd name="connsiteY777" fmla="*/ 598727 h 1249674"/>
                <a:gd name="connsiteX778" fmla="*/ 62328 w 1729975"/>
                <a:gd name="connsiteY778" fmla="*/ 594836 h 1249674"/>
                <a:gd name="connsiteX779" fmla="*/ 62328 w 1729975"/>
                <a:gd name="connsiteY779" fmla="*/ 591993 h 1249674"/>
                <a:gd name="connsiteX780" fmla="*/ 60506 w 1729975"/>
                <a:gd name="connsiteY780" fmla="*/ 588875 h 1249674"/>
                <a:gd name="connsiteX781" fmla="*/ 60506 w 1729975"/>
                <a:gd name="connsiteY781" fmla="*/ 586780 h 1249674"/>
                <a:gd name="connsiteX782" fmla="*/ 58935 w 1729975"/>
                <a:gd name="connsiteY782" fmla="*/ 585234 h 1249674"/>
                <a:gd name="connsiteX783" fmla="*/ 63875 w 1729975"/>
                <a:gd name="connsiteY783" fmla="*/ 582366 h 1249674"/>
                <a:gd name="connsiteX784" fmla="*/ 66994 w 1729975"/>
                <a:gd name="connsiteY784" fmla="*/ 582640 h 1249674"/>
                <a:gd name="connsiteX785" fmla="*/ 76350 w 1729975"/>
                <a:gd name="connsiteY785" fmla="*/ 585483 h 1249674"/>
                <a:gd name="connsiteX786" fmla="*/ 79993 w 1729975"/>
                <a:gd name="connsiteY786" fmla="*/ 584186 h 1249674"/>
                <a:gd name="connsiteX787" fmla="*/ 82064 w 1729975"/>
                <a:gd name="connsiteY787" fmla="*/ 584710 h 1249674"/>
                <a:gd name="connsiteX788" fmla="*/ 84134 w 1729975"/>
                <a:gd name="connsiteY788" fmla="*/ 583663 h 1249674"/>
                <a:gd name="connsiteX789" fmla="*/ 88027 w 1729975"/>
                <a:gd name="connsiteY789" fmla="*/ 583164 h 1249674"/>
                <a:gd name="connsiteX790" fmla="*/ 95562 w 1729975"/>
                <a:gd name="connsiteY790" fmla="*/ 584186 h 1249674"/>
                <a:gd name="connsiteX791" fmla="*/ 98681 w 1729975"/>
                <a:gd name="connsiteY791" fmla="*/ 586281 h 1249674"/>
                <a:gd name="connsiteX792" fmla="*/ 102573 w 1729975"/>
                <a:gd name="connsiteY792" fmla="*/ 583937 h 1249674"/>
                <a:gd name="connsiteX793" fmla="*/ 108561 w 1729975"/>
                <a:gd name="connsiteY793" fmla="*/ 581343 h 1249674"/>
                <a:gd name="connsiteX794" fmla="*/ 115572 w 1729975"/>
                <a:gd name="connsiteY794" fmla="*/ 580046 h 1249674"/>
                <a:gd name="connsiteX795" fmla="*/ 117394 w 1729975"/>
                <a:gd name="connsiteY795" fmla="*/ 578999 h 1249674"/>
                <a:gd name="connsiteX796" fmla="*/ 120263 w 1729975"/>
                <a:gd name="connsiteY796" fmla="*/ 578999 h 1249674"/>
                <a:gd name="connsiteX797" fmla="*/ 123357 w 1729975"/>
                <a:gd name="connsiteY797" fmla="*/ 577178 h 1249674"/>
                <a:gd name="connsiteX798" fmla="*/ 128572 w 1729975"/>
                <a:gd name="connsiteY798" fmla="*/ 573013 h 1249674"/>
                <a:gd name="connsiteX799" fmla="*/ 133238 w 1729975"/>
                <a:gd name="connsiteY799" fmla="*/ 567301 h 1249674"/>
                <a:gd name="connsiteX800" fmla="*/ 134535 w 1729975"/>
                <a:gd name="connsiteY800" fmla="*/ 568873 h 1249674"/>
                <a:gd name="connsiteX801" fmla="*/ 145713 w 1729975"/>
                <a:gd name="connsiteY801" fmla="*/ 566005 h 1249674"/>
                <a:gd name="connsiteX802" fmla="*/ 146761 w 1729975"/>
                <a:gd name="connsiteY802" fmla="*/ 568100 h 1249674"/>
                <a:gd name="connsiteX803" fmla="*/ 158712 w 1729975"/>
                <a:gd name="connsiteY803" fmla="*/ 567825 h 1249674"/>
                <a:gd name="connsiteX804" fmla="*/ 162330 w 1729975"/>
                <a:gd name="connsiteY804" fmla="*/ 568349 h 1249674"/>
                <a:gd name="connsiteX805" fmla="*/ 167020 w 1729975"/>
                <a:gd name="connsiteY805" fmla="*/ 567825 h 1249674"/>
                <a:gd name="connsiteX806" fmla="*/ 170639 w 1729975"/>
                <a:gd name="connsiteY806" fmla="*/ 568873 h 1249674"/>
                <a:gd name="connsiteX807" fmla="*/ 175329 w 1729975"/>
                <a:gd name="connsiteY807" fmla="*/ 569397 h 1249674"/>
                <a:gd name="connsiteX808" fmla="*/ 181043 w 1729975"/>
                <a:gd name="connsiteY808" fmla="*/ 568873 h 1249674"/>
                <a:gd name="connsiteX809" fmla="*/ 189875 w 1729975"/>
                <a:gd name="connsiteY809" fmla="*/ 566005 h 1249674"/>
                <a:gd name="connsiteX810" fmla="*/ 202875 w 1729975"/>
                <a:gd name="connsiteY810" fmla="*/ 563934 h 1249674"/>
                <a:gd name="connsiteX811" fmla="*/ 216124 w 1729975"/>
                <a:gd name="connsiteY811" fmla="*/ 559520 h 1249674"/>
                <a:gd name="connsiteX812" fmla="*/ 216124 w 1729975"/>
                <a:gd name="connsiteY812" fmla="*/ 557450 h 1249674"/>
                <a:gd name="connsiteX813" fmla="*/ 225205 w 1729975"/>
                <a:gd name="connsiteY813" fmla="*/ 556926 h 1249674"/>
                <a:gd name="connsiteX814" fmla="*/ 223908 w 1729975"/>
                <a:gd name="connsiteY814" fmla="*/ 561864 h 1249674"/>
                <a:gd name="connsiteX815" fmla="*/ 223659 w 1729975"/>
                <a:gd name="connsiteY815" fmla="*/ 569397 h 1249674"/>
                <a:gd name="connsiteX816" fmla="*/ 222610 w 1729975"/>
                <a:gd name="connsiteY816" fmla="*/ 571467 h 1249674"/>
                <a:gd name="connsiteX817" fmla="*/ 224956 w 1729975"/>
                <a:gd name="connsiteY817" fmla="*/ 574858 h 1249674"/>
                <a:gd name="connsiteX818" fmla="*/ 232491 w 1729975"/>
                <a:gd name="connsiteY818" fmla="*/ 571467 h 1249674"/>
                <a:gd name="connsiteX819" fmla="*/ 235086 w 1729975"/>
                <a:gd name="connsiteY819" fmla="*/ 571217 h 1249674"/>
                <a:gd name="connsiteX820" fmla="*/ 237930 w 1729975"/>
                <a:gd name="connsiteY820" fmla="*/ 569122 h 1249674"/>
                <a:gd name="connsiteX821" fmla="*/ 241847 w 1729975"/>
                <a:gd name="connsiteY821" fmla="*/ 568349 h 1249674"/>
                <a:gd name="connsiteX822" fmla="*/ 249108 w 1729975"/>
                <a:gd name="connsiteY822" fmla="*/ 564982 h 1249674"/>
                <a:gd name="connsiteX823" fmla="*/ 251179 w 1729975"/>
                <a:gd name="connsiteY823" fmla="*/ 564982 h 1249674"/>
                <a:gd name="connsiteX824" fmla="*/ 254822 w 1729975"/>
                <a:gd name="connsiteY824" fmla="*/ 562912 h 1249674"/>
                <a:gd name="connsiteX825" fmla="*/ 264951 w 1729975"/>
                <a:gd name="connsiteY825" fmla="*/ 560044 h 1249674"/>
                <a:gd name="connsiteX826" fmla="*/ 267297 w 1729975"/>
                <a:gd name="connsiteY826" fmla="*/ 557973 h 1249674"/>
                <a:gd name="connsiteX827" fmla="*/ 273535 w 1729975"/>
                <a:gd name="connsiteY827" fmla="*/ 556926 h 1249674"/>
                <a:gd name="connsiteX828" fmla="*/ 277951 w 1729975"/>
                <a:gd name="connsiteY828" fmla="*/ 556676 h 1249674"/>
                <a:gd name="connsiteX829" fmla="*/ 280795 w 1729975"/>
                <a:gd name="connsiteY829" fmla="*/ 557450 h 1249674"/>
                <a:gd name="connsiteX830" fmla="*/ 282093 w 1729975"/>
                <a:gd name="connsiteY830" fmla="*/ 556402 h 1249674"/>
                <a:gd name="connsiteX831" fmla="*/ 286259 w 1729975"/>
                <a:gd name="connsiteY831" fmla="*/ 557973 h 1249674"/>
                <a:gd name="connsiteX832" fmla="*/ 293271 w 1729975"/>
                <a:gd name="connsiteY832" fmla="*/ 557175 h 1249674"/>
                <a:gd name="connsiteX833" fmla="*/ 303401 w 1729975"/>
                <a:gd name="connsiteY833" fmla="*/ 552262 h 1249674"/>
                <a:gd name="connsiteX834" fmla="*/ 321864 w 1729975"/>
                <a:gd name="connsiteY834" fmla="*/ 548097 h 1249674"/>
                <a:gd name="connsiteX835" fmla="*/ 323161 w 1729975"/>
                <a:gd name="connsiteY835" fmla="*/ 547049 h 1249674"/>
                <a:gd name="connsiteX836" fmla="*/ 331195 w 1729975"/>
                <a:gd name="connsiteY836" fmla="*/ 543931 h 1249674"/>
                <a:gd name="connsiteX837" fmla="*/ 339254 w 1729975"/>
                <a:gd name="connsiteY837" fmla="*/ 542136 h 1249674"/>
                <a:gd name="connsiteX838" fmla="*/ 344444 w 1729975"/>
                <a:gd name="connsiteY838" fmla="*/ 539018 h 1249674"/>
                <a:gd name="connsiteX839" fmla="*/ 350432 w 1729975"/>
                <a:gd name="connsiteY839" fmla="*/ 537447 h 1249674"/>
                <a:gd name="connsiteX840" fmla="*/ 355897 w 1729975"/>
                <a:gd name="connsiteY840" fmla="*/ 534329 h 1249674"/>
                <a:gd name="connsiteX841" fmla="*/ 359789 w 1729975"/>
                <a:gd name="connsiteY841" fmla="*/ 532783 h 1249674"/>
                <a:gd name="connsiteX842" fmla="*/ 362384 w 1729975"/>
                <a:gd name="connsiteY842" fmla="*/ 540041 h 1249674"/>
                <a:gd name="connsiteX843" fmla="*/ 365502 w 1729975"/>
                <a:gd name="connsiteY843" fmla="*/ 550441 h 1249674"/>
                <a:gd name="connsiteX844" fmla="*/ 368097 w 1729975"/>
                <a:gd name="connsiteY844" fmla="*/ 562637 h 1249674"/>
                <a:gd name="connsiteX845" fmla="*/ 368621 w 1729975"/>
                <a:gd name="connsiteY845" fmla="*/ 574060 h 1249674"/>
                <a:gd name="connsiteX846" fmla="*/ 369120 w 1729975"/>
                <a:gd name="connsiteY846" fmla="*/ 594836 h 1249674"/>
                <a:gd name="connsiteX847" fmla="*/ 374335 w 1729975"/>
                <a:gd name="connsiteY847" fmla="*/ 594587 h 1249674"/>
                <a:gd name="connsiteX848" fmla="*/ 377953 w 1729975"/>
                <a:gd name="connsiteY848" fmla="*/ 596133 h 1249674"/>
                <a:gd name="connsiteX849" fmla="*/ 389380 w 1729975"/>
                <a:gd name="connsiteY849" fmla="*/ 595610 h 1249674"/>
                <a:gd name="connsiteX850" fmla="*/ 391476 w 1729975"/>
                <a:gd name="connsiteY850" fmla="*/ 595610 h 1249674"/>
                <a:gd name="connsiteX851" fmla="*/ 392499 w 1729975"/>
                <a:gd name="connsiteY851" fmla="*/ 601346 h 1249674"/>
                <a:gd name="connsiteX852" fmla="*/ 394321 w 1729975"/>
                <a:gd name="connsiteY852" fmla="*/ 603142 h 1249674"/>
                <a:gd name="connsiteX853" fmla="*/ 397963 w 1729975"/>
                <a:gd name="connsiteY853" fmla="*/ 603142 h 1249674"/>
                <a:gd name="connsiteX854" fmla="*/ 402380 w 1729975"/>
                <a:gd name="connsiteY854" fmla="*/ 601595 h 1249674"/>
                <a:gd name="connsiteX855" fmla="*/ 404975 w 1729975"/>
                <a:gd name="connsiteY855" fmla="*/ 600024 h 1249674"/>
                <a:gd name="connsiteX856" fmla="*/ 409915 w 1729975"/>
                <a:gd name="connsiteY856" fmla="*/ 599251 h 1249674"/>
                <a:gd name="connsiteX857" fmla="*/ 412510 w 1729975"/>
                <a:gd name="connsiteY857" fmla="*/ 601845 h 1249674"/>
                <a:gd name="connsiteX858" fmla="*/ 413308 w 1729975"/>
                <a:gd name="connsiteY858" fmla="*/ 607033 h 1249674"/>
                <a:gd name="connsiteX859" fmla="*/ 415105 w 1729975"/>
                <a:gd name="connsiteY859" fmla="*/ 610948 h 1249674"/>
                <a:gd name="connsiteX860" fmla="*/ 423438 w 1729975"/>
                <a:gd name="connsiteY860" fmla="*/ 617183 h 1249674"/>
                <a:gd name="connsiteX861" fmla="*/ 432520 w 1729975"/>
                <a:gd name="connsiteY861" fmla="*/ 614315 h 1249674"/>
                <a:gd name="connsiteX862" fmla="*/ 438508 w 1729975"/>
                <a:gd name="connsiteY862" fmla="*/ 613268 h 1249674"/>
                <a:gd name="connsiteX863" fmla="*/ 457471 w 1729975"/>
                <a:gd name="connsiteY863" fmla="*/ 609652 h 1249674"/>
                <a:gd name="connsiteX864" fmla="*/ 457970 w 1729975"/>
                <a:gd name="connsiteY864" fmla="*/ 608853 h 1249674"/>
                <a:gd name="connsiteX865" fmla="*/ 466802 w 1729975"/>
                <a:gd name="connsiteY865" fmla="*/ 607033 h 1249674"/>
                <a:gd name="connsiteX866" fmla="*/ 468898 w 1729975"/>
                <a:gd name="connsiteY866" fmla="*/ 604963 h 1249674"/>
                <a:gd name="connsiteX867" fmla="*/ 471219 w 1729975"/>
                <a:gd name="connsiteY867" fmla="*/ 599775 h 1249674"/>
                <a:gd name="connsiteX868" fmla="*/ 470969 w 1729975"/>
                <a:gd name="connsiteY868" fmla="*/ 597954 h 1249674"/>
                <a:gd name="connsiteX869" fmla="*/ 468624 w 1729975"/>
                <a:gd name="connsiteY869" fmla="*/ 595610 h 1249674"/>
                <a:gd name="connsiteX870" fmla="*/ 468898 w 1729975"/>
                <a:gd name="connsiteY870" fmla="*/ 593016 h 1249674"/>
                <a:gd name="connsiteX871" fmla="*/ 472790 w 1729975"/>
                <a:gd name="connsiteY871" fmla="*/ 584710 h 1249674"/>
                <a:gd name="connsiteX872" fmla="*/ 475385 w 1729975"/>
                <a:gd name="connsiteY872" fmla="*/ 581069 h 1249674"/>
                <a:gd name="connsiteX873" fmla="*/ 477206 w 1729975"/>
                <a:gd name="connsiteY873" fmla="*/ 575108 h 1249674"/>
                <a:gd name="connsiteX874" fmla="*/ 477206 w 1729975"/>
                <a:gd name="connsiteY874" fmla="*/ 573013 h 1249674"/>
                <a:gd name="connsiteX875" fmla="*/ 475635 w 1729975"/>
                <a:gd name="connsiteY875" fmla="*/ 570419 h 1249674"/>
                <a:gd name="connsiteX876" fmla="*/ 470969 w 1729975"/>
                <a:gd name="connsiteY876" fmla="*/ 568349 h 1249674"/>
                <a:gd name="connsiteX877" fmla="*/ 466029 w 1729975"/>
                <a:gd name="connsiteY877" fmla="*/ 563411 h 1249674"/>
                <a:gd name="connsiteX878" fmla="*/ 465505 w 1729975"/>
                <a:gd name="connsiteY878" fmla="*/ 559520 h 1249674"/>
                <a:gd name="connsiteX879" fmla="*/ 464481 w 1729975"/>
                <a:gd name="connsiteY879" fmla="*/ 557450 h 1249674"/>
                <a:gd name="connsiteX880" fmla="*/ 457970 w 1729975"/>
                <a:gd name="connsiteY880" fmla="*/ 555878 h 1249674"/>
                <a:gd name="connsiteX881" fmla="*/ 455899 w 1729975"/>
                <a:gd name="connsiteY881" fmla="*/ 553035 h 1249674"/>
                <a:gd name="connsiteX882" fmla="*/ 456422 w 1729975"/>
                <a:gd name="connsiteY882" fmla="*/ 548870 h 1249674"/>
                <a:gd name="connsiteX883" fmla="*/ 457720 w 1729975"/>
                <a:gd name="connsiteY883" fmla="*/ 548097 h 1249674"/>
                <a:gd name="connsiteX884" fmla="*/ 458493 w 1729975"/>
                <a:gd name="connsiteY884" fmla="*/ 544705 h 1249674"/>
                <a:gd name="connsiteX885" fmla="*/ 456947 w 1729975"/>
                <a:gd name="connsiteY885" fmla="*/ 535876 h 1249674"/>
                <a:gd name="connsiteX886" fmla="*/ 457196 w 1729975"/>
                <a:gd name="connsiteY886" fmla="*/ 532259 h 1249674"/>
                <a:gd name="connsiteX887" fmla="*/ 458493 w 1729975"/>
                <a:gd name="connsiteY887" fmla="*/ 529142 h 1249674"/>
                <a:gd name="connsiteX888" fmla="*/ 463185 w 1729975"/>
                <a:gd name="connsiteY888" fmla="*/ 522382 h 1249674"/>
                <a:gd name="connsiteX889" fmla="*/ 468374 w 1729975"/>
                <a:gd name="connsiteY889" fmla="*/ 517444 h 1249674"/>
                <a:gd name="connsiteX890" fmla="*/ 470969 w 1729975"/>
                <a:gd name="connsiteY890" fmla="*/ 519015 h 1249674"/>
                <a:gd name="connsiteX891" fmla="*/ 472266 w 1729975"/>
                <a:gd name="connsiteY891" fmla="*/ 516671 h 1249674"/>
                <a:gd name="connsiteX892" fmla="*/ 471742 w 1729975"/>
                <a:gd name="connsiteY892" fmla="*/ 510685 h 1249674"/>
                <a:gd name="connsiteX893" fmla="*/ 473838 w 1729975"/>
                <a:gd name="connsiteY893" fmla="*/ 507069 h 1249674"/>
                <a:gd name="connsiteX894" fmla="*/ 479278 w 1729975"/>
                <a:gd name="connsiteY894" fmla="*/ 504200 h 1249674"/>
                <a:gd name="connsiteX895" fmla="*/ 483194 w 1729975"/>
                <a:gd name="connsiteY895" fmla="*/ 502654 h 1249674"/>
                <a:gd name="connsiteX896" fmla="*/ 487611 w 1729975"/>
                <a:gd name="connsiteY896" fmla="*/ 502380 h 1249674"/>
                <a:gd name="connsiteX897" fmla="*/ 492277 w 1729975"/>
                <a:gd name="connsiteY897" fmla="*/ 502903 h 1249674"/>
                <a:gd name="connsiteX898" fmla="*/ 492277 w 1729975"/>
                <a:gd name="connsiteY898" fmla="*/ 504200 h 1249674"/>
                <a:gd name="connsiteX899" fmla="*/ 497217 w 1729975"/>
                <a:gd name="connsiteY899" fmla="*/ 504973 h 1249674"/>
                <a:gd name="connsiteX900" fmla="*/ 500336 w 1729975"/>
                <a:gd name="connsiteY900" fmla="*/ 503951 h 1249674"/>
                <a:gd name="connsiteX901" fmla="*/ 505526 w 1729975"/>
                <a:gd name="connsiteY901" fmla="*/ 503676 h 1249674"/>
                <a:gd name="connsiteX902" fmla="*/ 509942 w 1729975"/>
                <a:gd name="connsiteY902" fmla="*/ 504973 h 1249674"/>
                <a:gd name="connsiteX903" fmla="*/ 515406 w 1729975"/>
                <a:gd name="connsiteY903" fmla="*/ 505248 h 1249674"/>
                <a:gd name="connsiteX904" fmla="*/ 516703 w 1729975"/>
                <a:gd name="connsiteY904" fmla="*/ 500833 h 1249674"/>
                <a:gd name="connsiteX905" fmla="*/ 519548 w 1729975"/>
                <a:gd name="connsiteY905" fmla="*/ 495371 h 1249674"/>
                <a:gd name="connsiteX906" fmla="*/ 521893 w 1729975"/>
                <a:gd name="connsiteY906" fmla="*/ 492777 h 1249674"/>
                <a:gd name="connsiteX907" fmla="*/ 518250 w 1729975"/>
                <a:gd name="connsiteY907" fmla="*/ 487590 h 1249674"/>
                <a:gd name="connsiteX908" fmla="*/ 518250 w 1729975"/>
                <a:gd name="connsiteY908" fmla="*/ 482128 h 1249674"/>
                <a:gd name="connsiteX909" fmla="*/ 522941 w 1729975"/>
                <a:gd name="connsiteY909" fmla="*/ 480057 h 1249674"/>
                <a:gd name="connsiteX910" fmla="*/ 521644 w 1729975"/>
                <a:gd name="connsiteY910" fmla="*/ 475892 h 1249674"/>
                <a:gd name="connsiteX911" fmla="*/ 527083 w 1729975"/>
                <a:gd name="connsiteY911" fmla="*/ 473822 h 1249674"/>
                <a:gd name="connsiteX912" fmla="*/ 545272 w 1729975"/>
                <a:gd name="connsiteY912" fmla="*/ 441099 h 1249674"/>
                <a:gd name="connsiteX913" fmla="*/ 539808 w 1729975"/>
                <a:gd name="connsiteY913" fmla="*/ 436161 h 1249674"/>
                <a:gd name="connsiteX914" fmla="*/ 538784 w 1729975"/>
                <a:gd name="connsiteY914" fmla="*/ 434590 h 1249674"/>
                <a:gd name="connsiteX915" fmla="*/ 533320 w 1729975"/>
                <a:gd name="connsiteY915" fmla="*/ 428878 h 1249674"/>
                <a:gd name="connsiteX916" fmla="*/ 528655 w 1729975"/>
                <a:gd name="connsiteY916" fmla="*/ 424464 h 1249674"/>
                <a:gd name="connsiteX917" fmla="*/ 523190 w 1729975"/>
                <a:gd name="connsiteY917" fmla="*/ 420847 h 1249674"/>
                <a:gd name="connsiteX918" fmla="*/ 520071 w 1729975"/>
                <a:gd name="connsiteY918" fmla="*/ 420323 h 1249674"/>
                <a:gd name="connsiteX919" fmla="*/ 512012 w 1729975"/>
                <a:gd name="connsiteY919" fmla="*/ 413315 h 1249674"/>
                <a:gd name="connsiteX920" fmla="*/ 518774 w 1729975"/>
                <a:gd name="connsiteY920" fmla="*/ 410197 h 1249674"/>
                <a:gd name="connsiteX921" fmla="*/ 525785 w 1729975"/>
                <a:gd name="connsiteY921" fmla="*/ 406307 h 1249674"/>
                <a:gd name="connsiteX922" fmla="*/ 532023 w 1729975"/>
                <a:gd name="connsiteY922" fmla="*/ 404486 h 1249674"/>
                <a:gd name="connsiteX923" fmla="*/ 537213 w 1729975"/>
                <a:gd name="connsiteY923" fmla="*/ 402665 h 1249674"/>
                <a:gd name="connsiteX924" fmla="*/ 548141 w 1729975"/>
                <a:gd name="connsiteY924" fmla="*/ 400321 h 1249674"/>
                <a:gd name="connsiteX925" fmla="*/ 562687 w 1729975"/>
                <a:gd name="connsiteY925" fmla="*/ 394858 h 1249674"/>
                <a:gd name="connsiteX926" fmla="*/ 570222 w 1729975"/>
                <a:gd name="connsiteY926" fmla="*/ 392265 h 1249674"/>
                <a:gd name="connsiteX927" fmla="*/ 575661 w 1729975"/>
                <a:gd name="connsiteY927" fmla="*/ 391766 h 1249674"/>
                <a:gd name="connsiteX928" fmla="*/ 580078 w 1729975"/>
                <a:gd name="connsiteY928" fmla="*/ 391766 h 1249674"/>
                <a:gd name="connsiteX929" fmla="*/ 579579 w 1729975"/>
                <a:gd name="connsiteY929" fmla="*/ 386827 h 1249674"/>
                <a:gd name="connsiteX930" fmla="*/ 588411 w 1729975"/>
                <a:gd name="connsiteY930" fmla="*/ 388648 h 1249674"/>
                <a:gd name="connsiteX931" fmla="*/ 598791 w 1729975"/>
                <a:gd name="connsiteY931" fmla="*/ 387850 h 1249674"/>
                <a:gd name="connsiteX932" fmla="*/ 605028 w 1729975"/>
                <a:gd name="connsiteY932" fmla="*/ 385256 h 1249674"/>
                <a:gd name="connsiteX933" fmla="*/ 607623 w 1729975"/>
                <a:gd name="connsiteY933" fmla="*/ 383710 h 1249674"/>
                <a:gd name="connsiteX934" fmla="*/ 613087 w 1729975"/>
                <a:gd name="connsiteY934" fmla="*/ 378522 h 1249674"/>
                <a:gd name="connsiteX935" fmla="*/ 616980 w 1729975"/>
                <a:gd name="connsiteY935" fmla="*/ 375405 h 1249674"/>
                <a:gd name="connsiteX936" fmla="*/ 620872 w 1729975"/>
                <a:gd name="connsiteY936" fmla="*/ 368646 h 1249674"/>
                <a:gd name="connsiteX937" fmla="*/ 623217 w 1729975"/>
                <a:gd name="connsiteY937" fmla="*/ 361363 h 1249674"/>
                <a:gd name="connsiteX938" fmla="*/ 625289 w 1729975"/>
                <a:gd name="connsiteY938" fmla="*/ 358245 h 1249674"/>
                <a:gd name="connsiteX939" fmla="*/ 631002 w 1729975"/>
                <a:gd name="connsiteY939" fmla="*/ 354354 h 1249674"/>
                <a:gd name="connsiteX940" fmla="*/ 635693 w 1729975"/>
                <a:gd name="connsiteY940" fmla="*/ 348643 h 1249674"/>
                <a:gd name="connsiteX941" fmla="*/ 638288 w 1729975"/>
                <a:gd name="connsiteY941" fmla="*/ 343979 h 1249674"/>
                <a:gd name="connsiteX942" fmla="*/ 641656 w 1729975"/>
                <a:gd name="connsiteY942" fmla="*/ 340587 h 1249674"/>
                <a:gd name="connsiteX943" fmla="*/ 646871 w 1729975"/>
                <a:gd name="connsiteY943" fmla="*/ 337469 h 1249674"/>
                <a:gd name="connsiteX944" fmla="*/ 649191 w 1729975"/>
                <a:gd name="connsiteY944" fmla="*/ 335150 h 1249674"/>
                <a:gd name="connsiteX945" fmla="*/ 652584 w 1729975"/>
                <a:gd name="connsiteY945" fmla="*/ 328141 h 1249674"/>
                <a:gd name="connsiteX946" fmla="*/ 654905 w 1729975"/>
                <a:gd name="connsiteY946" fmla="*/ 325797 h 1249674"/>
                <a:gd name="connsiteX947" fmla="*/ 657500 w 1729975"/>
                <a:gd name="connsiteY947" fmla="*/ 324225 h 1249674"/>
                <a:gd name="connsiteX948" fmla="*/ 669451 w 1729975"/>
                <a:gd name="connsiteY948" fmla="*/ 320335 h 1249674"/>
                <a:gd name="connsiteX949" fmla="*/ 676487 w 1729975"/>
                <a:gd name="connsiteY949" fmla="*/ 318788 h 1249674"/>
                <a:gd name="connsiteX950" fmla="*/ 684521 w 1729975"/>
                <a:gd name="connsiteY950" fmla="*/ 317741 h 1249674"/>
                <a:gd name="connsiteX951" fmla="*/ 688938 w 1729975"/>
                <a:gd name="connsiteY951" fmla="*/ 316194 h 1249674"/>
                <a:gd name="connsiteX952" fmla="*/ 694152 w 1729975"/>
                <a:gd name="connsiteY952" fmla="*/ 315396 h 1249674"/>
                <a:gd name="connsiteX953" fmla="*/ 702985 w 1729975"/>
                <a:gd name="connsiteY953" fmla="*/ 313326 h 1249674"/>
                <a:gd name="connsiteX954" fmla="*/ 705829 w 1729975"/>
                <a:gd name="connsiteY954" fmla="*/ 313077 h 1249674"/>
                <a:gd name="connsiteX955" fmla="*/ 707900 w 1729975"/>
                <a:gd name="connsiteY955" fmla="*/ 309435 h 1249674"/>
                <a:gd name="connsiteX956" fmla="*/ 712591 w 1729975"/>
                <a:gd name="connsiteY956" fmla="*/ 299833 h 1249674"/>
                <a:gd name="connsiteX957" fmla="*/ 716732 w 1729975"/>
                <a:gd name="connsiteY957" fmla="*/ 300856 h 1249674"/>
                <a:gd name="connsiteX958" fmla="*/ 723245 w 1729975"/>
                <a:gd name="connsiteY958" fmla="*/ 303449 h 1249674"/>
                <a:gd name="connsiteX959" fmla="*/ 729208 w 1729975"/>
                <a:gd name="connsiteY959" fmla="*/ 304497 h 1249674"/>
                <a:gd name="connsiteX960" fmla="*/ 737017 w 1729975"/>
                <a:gd name="connsiteY960" fmla="*/ 303724 h 1249674"/>
                <a:gd name="connsiteX961" fmla="*/ 741433 w 1729975"/>
                <a:gd name="connsiteY961" fmla="*/ 305021 h 1249674"/>
                <a:gd name="connsiteX962" fmla="*/ 746099 w 1729975"/>
                <a:gd name="connsiteY962" fmla="*/ 308138 h 1249674"/>
                <a:gd name="connsiteX963" fmla="*/ 750266 w 1729975"/>
                <a:gd name="connsiteY963" fmla="*/ 309685 h 1249674"/>
                <a:gd name="connsiteX964" fmla="*/ 757277 w 1729975"/>
                <a:gd name="connsiteY964" fmla="*/ 307614 h 1249674"/>
                <a:gd name="connsiteX965" fmla="*/ 761170 w 1729975"/>
                <a:gd name="connsiteY965" fmla="*/ 311505 h 1249674"/>
                <a:gd name="connsiteX966" fmla="*/ 763515 w 1729975"/>
                <a:gd name="connsiteY966" fmla="*/ 314623 h 1249674"/>
                <a:gd name="connsiteX967" fmla="*/ 770002 w 1729975"/>
                <a:gd name="connsiteY967" fmla="*/ 321108 h 1249674"/>
                <a:gd name="connsiteX968" fmla="*/ 773645 w 1729975"/>
                <a:gd name="connsiteY968" fmla="*/ 322679 h 1249674"/>
                <a:gd name="connsiteX969" fmla="*/ 785845 w 1729975"/>
                <a:gd name="connsiteY969" fmla="*/ 314872 h 1249674"/>
                <a:gd name="connsiteX970" fmla="*/ 789738 w 1729975"/>
                <a:gd name="connsiteY970" fmla="*/ 321631 h 1249674"/>
                <a:gd name="connsiteX971" fmla="*/ 792333 w 1729975"/>
                <a:gd name="connsiteY971" fmla="*/ 324500 h 1249674"/>
                <a:gd name="connsiteX972" fmla="*/ 793381 w 1729975"/>
                <a:gd name="connsiteY972" fmla="*/ 328391 h 1249674"/>
                <a:gd name="connsiteX973" fmla="*/ 802737 w 1729975"/>
                <a:gd name="connsiteY973" fmla="*/ 323203 h 1249674"/>
                <a:gd name="connsiteX974" fmla="*/ 806629 w 1729975"/>
                <a:gd name="connsiteY974" fmla="*/ 320085 h 1249674"/>
                <a:gd name="connsiteX975" fmla="*/ 815986 w 1729975"/>
                <a:gd name="connsiteY975" fmla="*/ 311505 h 1249674"/>
                <a:gd name="connsiteX976" fmla="*/ 825342 w 1729975"/>
                <a:gd name="connsiteY976" fmla="*/ 305021 h 1249674"/>
                <a:gd name="connsiteX977" fmla="*/ 838067 w 1729975"/>
                <a:gd name="connsiteY977" fmla="*/ 296965 h 1249674"/>
                <a:gd name="connsiteX978" fmla="*/ 846899 w 1729975"/>
                <a:gd name="connsiteY978" fmla="*/ 289183 h 1249674"/>
                <a:gd name="connsiteX979" fmla="*/ 851566 w 1729975"/>
                <a:gd name="connsiteY979" fmla="*/ 283472 h 1249674"/>
                <a:gd name="connsiteX980" fmla="*/ 856780 w 1729975"/>
                <a:gd name="connsiteY980" fmla="*/ 278009 h 1249674"/>
                <a:gd name="connsiteX981" fmla="*/ 864839 w 1729975"/>
                <a:gd name="connsiteY981" fmla="*/ 272298 h 1249674"/>
                <a:gd name="connsiteX982" fmla="*/ 880932 w 1729975"/>
                <a:gd name="connsiteY982" fmla="*/ 264242 h 1249674"/>
                <a:gd name="connsiteX983" fmla="*/ 880932 w 1729975"/>
                <a:gd name="connsiteY983" fmla="*/ 263718 h 1249674"/>
                <a:gd name="connsiteX984" fmla="*/ 914192 w 1729975"/>
                <a:gd name="connsiteY984" fmla="*/ 247357 h 1249674"/>
                <a:gd name="connsiteX985" fmla="*/ 908727 w 1729975"/>
                <a:gd name="connsiteY985" fmla="*/ 234637 h 1249674"/>
                <a:gd name="connsiteX986" fmla="*/ 919381 w 1729975"/>
                <a:gd name="connsiteY986" fmla="*/ 229175 h 1249674"/>
                <a:gd name="connsiteX987" fmla="*/ 921976 w 1729975"/>
                <a:gd name="connsiteY987" fmla="*/ 227354 h 1249674"/>
                <a:gd name="connsiteX988" fmla="*/ 928738 w 1729975"/>
                <a:gd name="connsiteY988" fmla="*/ 224237 h 1249674"/>
                <a:gd name="connsiteX989" fmla="*/ 926916 w 1729975"/>
                <a:gd name="connsiteY989" fmla="*/ 219573 h 1249674"/>
                <a:gd name="connsiteX990" fmla="*/ 937570 w 1729975"/>
                <a:gd name="connsiteY990" fmla="*/ 214385 h 1249674"/>
                <a:gd name="connsiteX991" fmla="*/ 936522 w 1729975"/>
                <a:gd name="connsiteY991" fmla="*/ 202962 h 1249674"/>
                <a:gd name="connsiteX992" fmla="*/ 938868 w 1729975"/>
                <a:gd name="connsiteY992" fmla="*/ 202438 h 1249674"/>
                <a:gd name="connsiteX993" fmla="*/ 938618 w 1729975"/>
                <a:gd name="connsiteY993" fmla="*/ 200368 h 1249674"/>
                <a:gd name="connsiteX994" fmla="*/ 928214 w 1729975"/>
                <a:gd name="connsiteY994" fmla="*/ 181912 h 1249674"/>
                <a:gd name="connsiteX995" fmla="*/ 937570 w 1729975"/>
                <a:gd name="connsiteY995" fmla="*/ 176998 h 1249674"/>
                <a:gd name="connsiteX996" fmla="*/ 942510 w 1729975"/>
                <a:gd name="connsiteY996" fmla="*/ 173606 h 1249674"/>
                <a:gd name="connsiteX997" fmla="*/ 947176 w 1729975"/>
                <a:gd name="connsiteY997" fmla="*/ 169715 h 1249674"/>
                <a:gd name="connsiteX998" fmla="*/ 958603 w 1729975"/>
                <a:gd name="connsiteY998" fmla="*/ 160886 h 1249674"/>
                <a:gd name="connsiteX999" fmla="*/ 969257 w 1729975"/>
                <a:gd name="connsiteY999" fmla="*/ 155698 h 1249674"/>
                <a:gd name="connsiteX1000" fmla="*/ 981733 w 1729975"/>
                <a:gd name="connsiteY1000" fmla="*/ 146071 h 1249674"/>
                <a:gd name="connsiteX1001" fmla="*/ 986673 w 1729975"/>
                <a:gd name="connsiteY1001" fmla="*/ 141931 h 1249674"/>
                <a:gd name="connsiteX1002" fmla="*/ 992636 w 1729975"/>
                <a:gd name="connsiteY1002" fmla="*/ 139861 h 1249674"/>
                <a:gd name="connsiteX1003" fmla="*/ 990565 w 1729975"/>
                <a:gd name="connsiteY1003" fmla="*/ 126093 h 1249674"/>
                <a:gd name="connsiteX1004" fmla="*/ 990316 w 1729975"/>
                <a:gd name="connsiteY1004" fmla="*/ 126093 h 1249674"/>
                <a:gd name="connsiteX1005" fmla="*/ 986923 w 1729975"/>
                <a:gd name="connsiteY1005" fmla="*/ 105841 h 1249674"/>
                <a:gd name="connsiteX1006" fmla="*/ 985126 w 1729975"/>
                <a:gd name="connsiteY1006" fmla="*/ 98309 h 1249674"/>
                <a:gd name="connsiteX1007" fmla="*/ 979387 w 1729975"/>
                <a:gd name="connsiteY1007" fmla="*/ 68953 h 1249674"/>
                <a:gd name="connsiteX1008" fmla="*/ 982257 w 1729975"/>
                <a:gd name="connsiteY1008" fmla="*/ 68430 h 1249674"/>
                <a:gd name="connsiteX1009" fmla="*/ 983030 w 1729975"/>
                <a:gd name="connsiteY1009" fmla="*/ 66609 h 1249674"/>
                <a:gd name="connsiteX1010" fmla="*/ 979662 w 1729975"/>
                <a:gd name="connsiteY1010" fmla="*/ 59351 h 1249674"/>
                <a:gd name="connsiteX1011" fmla="*/ 978365 w 1729975"/>
                <a:gd name="connsiteY1011" fmla="*/ 57780 h 1249674"/>
                <a:gd name="connsiteX1012" fmla="*/ 977840 w 1729975"/>
                <a:gd name="connsiteY1012" fmla="*/ 45583 h 1249674"/>
                <a:gd name="connsiteX1013" fmla="*/ 988769 w 1729975"/>
                <a:gd name="connsiteY1013" fmla="*/ 41418 h 1249674"/>
                <a:gd name="connsiteX1014" fmla="*/ 999148 w 1729975"/>
                <a:gd name="connsiteY1014" fmla="*/ 37278 h 1249674"/>
                <a:gd name="connsiteX1015" fmla="*/ 995505 w 1729975"/>
                <a:gd name="connsiteY1015" fmla="*/ 25855 h 1249674"/>
                <a:gd name="connsiteX1016" fmla="*/ 999398 w 1729975"/>
                <a:gd name="connsiteY1016" fmla="*/ 23760 h 1249674"/>
                <a:gd name="connsiteX1017" fmla="*/ 999398 w 1729975"/>
                <a:gd name="connsiteY1017" fmla="*/ 19620 h 1249674"/>
                <a:gd name="connsiteX1018" fmla="*/ 1008754 w 1729975"/>
                <a:gd name="connsiteY1018" fmla="*/ 19620 h 1249674"/>
                <a:gd name="connsiteX1019" fmla="*/ 1008754 w 1729975"/>
                <a:gd name="connsiteY1019" fmla="*/ 15454 h 1249674"/>
                <a:gd name="connsiteX1020" fmla="*/ 1007732 w 1729975"/>
                <a:gd name="connsiteY1020" fmla="*/ 9743 h 1249674"/>
                <a:gd name="connsiteX1021" fmla="*/ 1018884 w 1729975"/>
                <a:gd name="connsiteY1021" fmla="*/ 7398 h 1249674"/>
                <a:gd name="connsiteX1022" fmla="*/ 1025396 w 1729975"/>
                <a:gd name="connsiteY1022" fmla="*/ 5079 h 1249674"/>
                <a:gd name="connsiteX1023" fmla="*/ 1028241 w 1729975"/>
                <a:gd name="connsiteY1023" fmla="*/ 4555 h 1249674"/>
                <a:gd name="connsiteX1024" fmla="*/ 1028515 w 1729975"/>
                <a:gd name="connsiteY1024" fmla="*/ 2734 h 1249674"/>
                <a:gd name="connsiteX1025" fmla="*/ 1035252 w 1729975"/>
                <a:gd name="connsiteY1025" fmla="*/ 2211 h 1249674"/>
                <a:gd name="connsiteX1026" fmla="*/ 1037597 w 1729975"/>
                <a:gd name="connsiteY1026" fmla="*/ 2485 h 1249674"/>
                <a:gd name="connsiteX1027" fmla="*/ 1039419 w 1729975"/>
                <a:gd name="connsiteY1027" fmla="*/ 6376 h 1249674"/>
                <a:gd name="connsiteX1028" fmla="*/ 1042787 w 1729975"/>
                <a:gd name="connsiteY1028" fmla="*/ 5603 h 1249674"/>
                <a:gd name="connsiteX1029" fmla="*/ 1053441 w 1729975"/>
                <a:gd name="connsiteY1029" fmla="*/ 4306 h 1249674"/>
                <a:gd name="connsiteX1030" fmla="*/ 1065143 w 1729975"/>
                <a:gd name="connsiteY1030" fmla="*/ -383 h 1249674"/>
                <a:gd name="connsiteX1031" fmla="*/ 1071106 w 1729975"/>
                <a:gd name="connsiteY1031" fmla="*/ 6376 h 1249674"/>
                <a:gd name="connsiteX1032" fmla="*/ 1073451 w 1729975"/>
                <a:gd name="connsiteY1032" fmla="*/ 7673 h 1249674"/>
                <a:gd name="connsiteX1033" fmla="*/ 1082034 w 1729975"/>
                <a:gd name="connsiteY1033" fmla="*/ 15454 h 1249674"/>
                <a:gd name="connsiteX1034" fmla="*/ 1086700 w 1729975"/>
                <a:gd name="connsiteY1034" fmla="*/ 20917 h 1249674"/>
                <a:gd name="connsiteX1035" fmla="*/ 1092164 w 1729975"/>
                <a:gd name="connsiteY1035" fmla="*/ 33113 h 1249674"/>
                <a:gd name="connsiteX1036" fmla="*/ 1094484 w 1729975"/>
                <a:gd name="connsiteY1036" fmla="*/ 37278 h 1249674"/>
                <a:gd name="connsiteX1037" fmla="*/ 1097354 w 1729975"/>
                <a:gd name="connsiteY1037" fmla="*/ 43513 h 1249674"/>
                <a:gd name="connsiteX1038" fmla="*/ 1099949 w 1729975"/>
                <a:gd name="connsiteY1038" fmla="*/ 48177 h 1249674"/>
                <a:gd name="connsiteX1039" fmla="*/ 1103068 w 1729975"/>
                <a:gd name="connsiteY1039" fmla="*/ 70524 h 1249674"/>
                <a:gd name="connsiteX1040" fmla="*/ 1099699 w 1729975"/>
                <a:gd name="connsiteY1040" fmla="*/ 70774 h 1249674"/>
                <a:gd name="connsiteX1041" fmla="*/ 1099949 w 1729975"/>
                <a:gd name="connsiteY1041" fmla="*/ 78306 h 1249674"/>
                <a:gd name="connsiteX1042" fmla="*/ 1111127 w 1729975"/>
                <a:gd name="connsiteY1042" fmla="*/ 79877 h 1249674"/>
                <a:gd name="connsiteX1043" fmla="*/ 1122804 w 1729975"/>
                <a:gd name="connsiteY1043" fmla="*/ 81174 h 1249674"/>
                <a:gd name="connsiteX1044" fmla="*/ 1131112 w 1729975"/>
                <a:gd name="connsiteY1044" fmla="*/ 80900 h 1249674"/>
                <a:gd name="connsiteX1045" fmla="*/ 1134505 w 1729975"/>
                <a:gd name="connsiteY1045" fmla="*/ 84292 h 1249674"/>
                <a:gd name="connsiteX1046" fmla="*/ 1141267 w 1729975"/>
                <a:gd name="connsiteY1046" fmla="*/ 93371 h 1249674"/>
                <a:gd name="connsiteX1047" fmla="*/ 1150599 w 1729975"/>
                <a:gd name="connsiteY1047" fmla="*/ 92323 h 1249674"/>
                <a:gd name="connsiteX1048" fmla="*/ 1155015 w 1729975"/>
                <a:gd name="connsiteY1048" fmla="*/ 96738 h 1249674"/>
                <a:gd name="connsiteX1049" fmla="*/ 1159955 w 1729975"/>
                <a:gd name="connsiteY1049" fmla="*/ 102474 h 1249674"/>
                <a:gd name="connsiteX1050" fmla="*/ 1167241 w 1729975"/>
                <a:gd name="connsiteY1050" fmla="*/ 96738 h 1249674"/>
                <a:gd name="connsiteX1051" fmla="*/ 1170883 w 1729975"/>
                <a:gd name="connsiteY1051" fmla="*/ 95191 h 1249674"/>
                <a:gd name="connsiteX1052" fmla="*/ 1182036 w 1729975"/>
                <a:gd name="connsiteY1052" fmla="*/ 92074 h 1249674"/>
                <a:gd name="connsiteX1053" fmla="*/ 1193464 w 1729975"/>
                <a:gd name="connsiteY1053" fmla="*/ 93894 h 1249674"/>
                <a:gd name="connsiteX1054" fmla="*/ 1198154 w 1729975"/>
                <a:gd name="connsiteY1054" fmla="*/ 93371 h 1249674"/>
                <a:gd name="connsiteX1055" fmla="*/ 1206713 w 1729975"/>
                <a:gd name="connsiteY1055" fmla="*/ 89230 h 1249674"/>
                <a:gd name="connsiteX1056" fmla="*/ 1208035 w 1729975"/>
                <a:gd name="connsiteY1056" fmla="*/ 91550 h 1249674"/>
                <a:gd name="connsiteX1057" fmla="*/ 1208284 w 1729975"/>
                <a:gd name="connsiteY1057" fmla="*/ 100653 h 1249674"/>
                <a:gd name="connsiteX1058" fmla="*/ 1209582 w 1729975"/>
                <a:gd name="connsiteY1058" fmla="*/ 106888 h 1249674"/>
                <a:gd name="connsiteX1059" fmla="*/ 1216343 w 1729975"/>
                <a:gd name="connsiteY1059" fmla="*/ 105841 h 1249674"/>
                <a:gd name="connsiteX1060" fmla="*/ 1228020 w 1729975"/>
                <a:gd name="connsiteY1060" fmla="*/ 102474 h 1249674"/>
                <a:gd name="connsiteX1061" fmla="*/ 1232436 w 1729975"/>
                <a:gd name="connsiteY1061" fmla="*/ 114919 h 1249674"/>
                <a:gd name="connsiteX1062" fmla="*/ 1235031 w 1729975"/>
                <a:gd name="connsiteY1062" fmla="*/ 120382 h 1249674"/>
                <a:gd name="connsiteX1063" fmla="*/ 1239972 w 1729975"/>
                <a:gd name="connsiteY1063" fmla="*/ 128438 h 1249674"/>
                <a:gd name="connsiteX1064" fmla="*/ 1241793 w 1729975"/>
                <a:gd name="connsiteY1064" fmla="*/ 132852 h 1249674"/>
                <a:gd name="connsiteX1065" fmla="*/ 1248554 w 1729975"/>
                <a:gd name="connsiteY1065" fmla="*/ 138040 h 1249674"/>
                <a:gd name="connsiteX1066" fmla="*/ 1256090 w 1729975"/>
                <a:gd name="connsiteY1066" fmla="*/ 136494 h 1249674"/>
                <a:gd name="connsiteX1067" fmla="*/ 1271160 w 1729975"/>
                <a:gd name="connsiteY1067" fmla="*/ 129735 h 1249674"/>
                <a:gd name="connsiteX1068" fmla="*/ 1274777 w 1729975"/>
                <a:gd name="connsiteY1068" fmla="*/ 128687 h 1249674"/>
                <a:gd name="connsiteX1069" fmla="*/ 1276874 w 1729975"/>
                <a:gd name="connsiteY1069" fmla="*/ 125071 h 1249674"/>
                <a:gd name="connsiteX1070" fmla="*/ 1280516 w 1729975"/>
                <a:gd name="connsiteY1070" fmla="*/ 126093 h 1249674"/>
                <a:gd name="connsiteX1071" fmla="*/ 1284658 w 1729975"/>
                <a:gd name="connsiteY1071" fmla="*/ 125844 h 1249674"/>
                <a:gd name="connsiteX1072" fmla="*/ 1292194 w 1729975"/>
                <a:gd name="connsiteY1072" fmla="*/ 124547 h 1249674"/>
                <a:gd name="connsiteX1073" fmla="*/ 1298955 w 1729975"/>
                <a:gd name="connsiteY1073" fmla="*/ 124272 h 1249674"/>
                <a:gd name="connsiteX1074" fmla="*/ 1308312 w 1729975"/>
                <a:gd name="connsiteY1074" fmla="*/ 125071 h 1249674"/>
                <a:gd name="connsiteX1075" fmla="*/ 1313751 w 1729975"/>
                <a:gd name="connsiteY1075" fmla="*/ 125844 h 1249674"/>
                <a:gd name="connsiteX1076" fmla="*/ 1321560 w 1729975"/>
                <a:gd name="connsiteY1076" fmla="*/ 128961 h 1249674"/>
                <a:gd name="connsiteX1077" fmla="*/ 1327000 w 1729975"/>
                <a:gd name="connsiteY1077" fmla="*/ 123774 h 1249674"/>
                <a:gd name="connsiteX1078" fmla="*/ 1329095 w 1729975"/>
                <a:gd name="connsiteY1078" fmla="*/ 120905 h 1249674"/>
                <a:gd name="connsiteX1079" fmla="*/ 1335059 w 1729975"/>
                <a:gd name="connsiteY1079" fmla="*/ 122477 h 1249674"/>
                <a:gd name="connsiteX1080" fmla="*/ 1350129 w 1729975"/>
                <a:gd name="connsiteY1080" fmla="*/ 124796 h 1249674"/>
                <a:gd name="connsiteX1081" fmla="*/ 1360258 w 1729975"/>
                <a:gd name="connsiteY1081" fmla="*/ 127415 h 1249674"/>
                <a:gd name="connsiteX1082" fmla="*/ 1364151 w 1729975"/>
                <a:gd name="connsiteY1082" fmla="*/ 129735 h 1249674"/>
                <a:gd name="connsiteX1083" fmla="*/ 1369615 w 1729975"/>
                <a:gd name="connsiteY1083" fmla="*/ 131555 h 1249674"/>
                <a:gd name="connsiteX1084" fmla="*/ 1372484 w 1729975"/>
                <a:gd name="connsiteY1084" fmla="*/ 132079 h 1249674"/>
                <a:gd name="connsiteX1085" fmla="*/ 1388054 w 1729975"/>
                <a:gd name="connsiteY1085" fmla="*/ 131032 h 1249674"/>
                <a:gd name="connsiteX1086" fmla="*/ 1404172 w 1729975"/>
                <a:gd name="connsiteY1086" fmla="*/ 147917 h 1249674"/>
                <a:gd name="connsiteX1087" fmla="*/ 1403648 w 1729975"/>
                <a:gd name="connsiteY1087" fmla="*/ 141432 h 1249674"/>
                <a:gd name="connsiteX1088" fmla="*/ 1405219 w 1729975"/>
                <a:gd name="connsiteY1088" fmla="*/ 136219 h 1249674"/>
                <a:gd name="connsiteX1089" fmla="*/ 1410933 w 1729975"/>
                <a:gd name="connsiteY1089" fmla="*/ 133376 h 1249674"/>
                <a:gd name="connsiteX1090" fmla="*/ 1418468 w 1729975"/>
                <a:gd name="connsiteY1090" fmla="*/ 131032 h 1249674"/>
                <a:gd name="connsiteX1091" fmla="*/ 1420290 w 1729975"/>
                <a:gd name="connsiteY1091" fmla="*/ 127665 h 1249674"/>
                <a:gd name="connsiteX1092" fmla="*/ 1421063 w 1729975"/>
                <a:gd name="connsiteY1092" fmla="*/ 125071 h 1249674"/>
                <a:gd name="connsiteX1093" fmla="*/ 1420539 w 1729975"/>
                <a:gd name="connsiteY1093" fmla="*/ 115443 h 1249674"/>
                <a:gd name="connsiteX1094" fmla="*/ 1421063 w 1729975"/>
                <a:gd name="connsiteY1094" fmla="*/ 111552 h 1249674"/>
                <a:gd name="connsiteX1095" fmla="*/ 1424706 w 1729975"/>
                <a:gd name="connsiteY1095" fmla="*/ 103771 h 1249674"/>
                <a:gd name="connsiteX1096" fmla="*/ 1429372 w 1729975"/>
                <a:gd name="connsiteY1096" fmla="*/ 90777 h 1249674"/>
                <a:gd name="connsiteX1097" fmla="*/ 1432740 w 1729975"/>
                <a:gd name="connsiteY1097" fmla="*/ 78306 h 1249674"/>
                <a:gd name="connsiteX1098" fmla="*/ 1433015 w 1729975"/>
                <a:gd name="connsiteY1098" fmla="*/ 75712 h 1249674"/>
                <a:gd name="connsiteX1099" fmla="*/ 1435610 w 1729975"/>
                <a:gd name="connsiteY1099" fmla="*/ 67681 h 1249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</a:cxnLst>
              <a:rect l="l" t="t" r="r" b="b"/>
              <a:pathLst>
                <a:path w="1729975" h="1249674">
                  <a:moveTo>
                    <a:pt x="1437905" y="55435"/>
                  </a:moveTo>
                  <a:lnTo>
                    <a:pt x="1442046" y="56208"/>
                  </a:lnTo>
                  <a:lnTo>
                    <a:pt x="1443095" y="57505"/>
                  </a:lnTo>
                  <a:lnTo>
                    <a:pt x="1446738" y="57505"/>
                  </a:lnTo>
                  <a:lnTo>
                    <a:pt x="1451154" y="59077"/>
                  </a:lnTo>
                  <a:lnTo>
                    <a:pt x="1456868" y="59326"/>
                  </a:lnTo>
                  <a:lnTo>
                    <a:pt x="1471663" y="63491"/>
                  </a:lnTo>
                  <a:lnTo>
                    <a:pt x="1485435" y="65287"/>
                  </a:lnTo>
                  <a:lnTo>
                    <a:pt x="1491424" y="67631"/>
                  </a:lnTo>
                  <a:lnTo>
                    <a:pt x="1494792" y="68405"/>
                  </a:lnTo>
                  <a:lnTo>
                    <a:pt x="1507267" y="73343"/>
                  </a:lnTo>
                  <a:lnTo>
                    <a:pt x="1508041" y="74640"/>
                  </a:lnTo>
                  <a:lnTo>
                    <a:pt x="1516100" y="76211"/>
                  </a:lnTo>
                  <a:lnTo>
                    <a:pt x="1517397" y="75936"/>
                  </a:lnTo>
                  <a:lnTo>
                    <a:pt x="1521040" y="77233"/>
                  </a:lnTo>
                  <a:lnTo>
                    <a:pt x="1523111" y="79054"/>
                  </a:lnTo>
                  <a:lnTo>
                    <a:pt x="1525456" y="78805"/>
                  </a:lnTo>
                  <a:lnTo>
                    <a:pt x="1526754" y="80625"/>
                  </a:lnTo>
                  <a:lnTo>
                    <a:pt x="1531420" y="83469"/>
                  </a:lnTo>
                  <a:lnTo>
                    <a:pt x="1534015" y="83743"/>
                  </a:lnTo>
                  <a:lnTo>
                    <a:pt x="1538705" y="86088"/>
                  </a:lnTo>
                  <a:lnTo>
                    <a:pt x="1545966" y="95416"/>
                  </a:lnTo>
                  <a:lnTo>
                    <a:pt x="1549085" y="96987"/>
                  </a:lnTo>
                  <a:lnTo>
                    <a:pt x="1552204" y="96463"/>
                  </a:lnTo>
                  <a:lnTo>
                    <a:pt x="1555597" y="99855"/>
                  </a:lnTo>
                  <a:lnTo>
                    <a:pt x="1557668" y="100878"/>
                  </a:lnTo>
                  <a:lnTo>
                    <a:pt x="1565203" y="101402"/>
                  </a:lnTo>
                  <a:lnTo>
                    <a:pt x="1567548" y="103222"/>
                  </a:lnTo>
                  <a:lnTo>
                    <a:pt x="1572738" y="105043"/>
                  </a:lnTo>
                  <a:lnTo>
                    <a:pt x="1580273" y="111253"/>
                  </a:lnTo>
                  <a:lnTo>
                    <a:pt x="1584939" y="114121"/>
                  </a:lnTo>
                  <a:lnTo>
                    <a:pt x="1587285" y="114894"/>
                  </a:lnTo>
                  <a:lnTo>
                    <a:pt x="1595867" y="121130"/>
                  </a:lnTo>
                  <a:lnTo>
                    <a:pt x="1608317" y="128936"/>
                  </a:lnTo>
                  <a:lnTo>
                    <a:pt x="1611960" y="129959"/>
                  </a:lnTo>
                  <a:lnTo>
                    <a:pt x="1615604" y="132054"/>
                  </a:lnTo>
                  <a:lnTo>
                    <a:pt x="1620544" y="134374"/>
                  </a:lnTo>
                  <a:lnTo>
                    <a:pt x="1624435" y="134897"/>
                  </a:lnTo>
                  <a:lnTo>
                    <a:pt x="1633019" y="139063"/>
                  </a:lnTo>
                  <a:lnTo>
                    <a:pt x="1634565" y="137766"/>
                  </a:lnTo>
                  <a:lnTo>
                    <a:pt x="1636636" y="140085"/>
                  </a:lnTo>
                  <a:lnTo>
                    <a:pt x="1638981" y="140085"/>
                  </a:lnTo>
                  <a:lnTo>
                    <a:pt x="1643922" y="138015"/>
                  </a:lnTo>
                  <a:lnTo>
                    <a:pt x="1644695" y="141407"/>
                  </a:lnTo>
                  <a:lnTo>
                    <a:pt x="1648088" y="144500"/>
                  </a:lnTo>
                  <a:lnTo>
                    <a:pt x="1649112" y="142430"/>
                  </a:lnTo>
                  <a:lnTo>
                    <a:pt x="1651707" y="140883"/>
                  </a:lnTo>
                  <a:lnTo>
                    <a:pt x="1657420" y="141133"/>
                  </a:lnTo>
                  <a:lnTo>
                    <a:pt x="1658718" y="142180"/>
                  </a:lnTo>
                  <a:lnTo>
                    <a:pt x="1661837" y="149438"/>
                  </a:lnTo>
                  <a:lnTo>
                    <a:pt x="1662884" y="149712"/>
                  </a:lnTo>
                  <a:lnTo>
                    <a:pt x="1664706" y="146071"/>
                  </a:lnTo>
                  <a:lnTo>
                    <a:pt x="1668598" y="145024"/>
                  </a:lnTo>
                  <a:lnTo>
                    <a:pt x="1671717" y="147618"/>
                  </a:lnTo>
                  <a:lnTo>
                    <a:pt x="1676407" y="147618"/>
                  </a:lnTo>
                  <a:lnTo>
                    <a:pt x="1677181" y="150211"/>
                  </a:lnTo>
                  <a:lnTo>
                    <a:pt x="1679502" y="151533"/>
                  </a:lnTo>
                  <a:lnTo>
                    <a:pt x="1680824" y="153603"/>
                  </a:lnTo>
                  <a:lnTo>
                    <a:pt x="1683419" y="155149"/>
                  </a:lnTo>
                  <a:lnTo>
                    <a:pt x="1687561" y="154127"/>
                  </a:lnTo>
                  <a:lnTo>
                    <a:pt x="1688359" y="156970"/>
                  </a:lnTo>
                  <a:lnTo>
                    <a:pt x="1695894" y="167096"/>
                  </a:lnTo>
                  <a:lnTo>
                    <a:pt x="1698215" y="166847"/>
                  </a:lnTo>
                  <a:lnTo>
                    <a:pt x="1702132" y="169441"/>
                  </a:lnTo>
                  <a:lnTo>
                    <a:pt x="1706274" y="169965"/>
                  </a:lnTo>
                  <a:lnTo>
                    <a:pt x="1707845" y="172035"/>
                  </a:lnTo>
                  <a:lnTo>
                    <a:pt x="1714059" y="174903"/>
                  </a:lnTo>
                  <a:lnTo>
                    <a:pt x="1712262" y="176724"/>
                  </a:lnTo>
                  <a:lnTo>
                    <a:pt x="1713809" y="178794"/>
                  </a:lnTo>
                  <a:lnTo>
                    <a:pt x="1713285" y="180340"/>
                  </a:lnTo>
                  <a:lnTo>
                    <a:pt x="1714583" y="183732"/>
                  </a:lnTo>
                  <a:lnTo>
                    <a:pt x="1714583" y="188920"/>
                  </a:lnTo>
                  <a:lnTo>
                    <a:pt x="1716154" y="191264"/>
                  </a:lnTo>
                  <a:lnTo>
                    <a:pt x="1720047" y="191514"/>
                  </a:lnTo>
                  <a:lnTo>
                    <a:pt x="1725237" y="193334"/>
                  </a:lnTo>
                  <a:lnTo>
                    <a:pt x="1726808" y="198273"/>
                  </a:lnTo>
                  <a:lnTo>
                    <a:pt x="1727856" y="209172"/>
                  </a:lnTo>
                  <a:lnTo>
                    <a:pt x="1726284" y="210993"/>
                  </a:lnTo>
                  <a:lnTo>
                    <a:pt x="1726808" y="213861"/>
                  </a:lnTo>
                  <a:lnTo>
                    <a:pt x="1724713" y="214110"/>
                  </a:lnTo>
                  <a:lnTo>
                    <a:pt x="1720820" y="219049"/>
                  </a:lnTo>
                  <a:lnTo>
                    <a:pt x="1716928" y="219298"/>
                  </a:lnTo>
                  <a:lnTo>
                    <a:pt x="1711214" y="222416"/>
                  </a:lnTo>
                  <a:lnTo>
                    <a:pt x="1705500" y="224486"/>
                  </a:lnTo>
                  <a:lnTo>
                    <a:pt x="1705226" y="225783"/>
                  </a:lnTo>
                  <a:lnTo>
                    <a:pt x="1696668" y="231519"/>
                  </a:lnTo>
                  <a:lnTo>
                    <a:pt x="1692501" y="233839"/>
                  </a:lnTo>
                  <a:lnTo>
                    <a:pt x="1679002" y="239301"/>
                  </a:lnTo>
                  <a:lnTo>
                    <a:pt x="1677181" y="239550"/>
                  </a:lnTo>
                  <a:lnTo>
                    <a:pt x="1673014" y="242668"/>
                  </a:lnTo>
                  <a:lnTo>
                    <a:pt x="1667575" y="244489"/>
                  </a:lnTo>
                  <a:lnTo>
                    <a:pt x="1661063" y="245536"/>
                  </a:lnTo>
                  <a:lnTo>
                    <a:pt x="1655623" y="247082"/>
                  </a:lnTo>
                  <a:lnTo>
                    <a:pt x="1648338" y="247606"/>
                  </a:lnTo>
                  <a:lnTo>
                    <a:pt x="1645219" y="247082"/>
                  </a:lnTo>
                  <a:lnTo>
                    <a:pt x="1643148" y="245262"/>
                  </a:lnTo>
                  <a:lnTo>
                    <a:pt x="1640279" y="245012"/>
                  </a:lnTo>
                  <a:lnTo>
                    <a:pt x="1635863" y="246833"/>
                  </a:lnTo>
                  <a:lnTo>
                    <a:pt x="1628603" y="247606"/>
                  </a:lnTo>
                  <a:lnTo>
                    <a:pt x="1617425" y="245786"/>
                  </a:lnTo>
                  <a:lnTo>
                    <a:pt x="1611960" y="246309"/>
                  </a:lnTo>
                  <a:lnTo>
                    <a:pt x="1607295" y="246309"/>
                  </a:lnTo>
                  <a:lnTo>
                    <a:pt x="1604950" y="245786"/>
                  </a:lnTo>
                  <a:lnTo>
                    <a:pt x="1603377" y="246833"/>
                  </a:lnTo>
                  <a:lnTo>
                    <a:pt x="1595068" y="246584"/>
                  </a:lnTo>
                  <a:lnTo>
                    <a:pt x="1589879" y="247606"/>
                  </a:lnTo>
                  <a:lnTo>
                    <a:pt x="1583392" y="252545"/>
                  </a:lnTo>
                  <a:lnTo>
                    <a:pt x="1580797" y="252295"/>
                  </a:lnTo>
                  <a:lnTo>
                    <a:pt x="1574036" y="253842"/>
                  </a:lnTo>
                  <a:lnTo>
                    <a:pt x="1565977" y="257234"/>
                  </a:lnTo>
                  <a:lnTo>
                    <a:pt x="1557668" y="259553"/>
                  </a:lnTo>
                  <a:lnTo>
                    <a:pt x="1550657" y="262671"/>
                  </a:lnTo>
                  <a:lnTo>
                    <a:pt x="1547538" y="262945"/>
                  </a:lnTo>
                  <a:lnTo>
                    <a:pt x="1536110" y="272273"/>
                  </a:lnTo>
                  <a:lnTo>
                    <a:pt x="1534539" y="272273"/>
                  </a:lnTo>
                  <a:lnTo>
                    <a:pt x="1531694" y="275914"/>
                  </a:lnTo>
                  <a:lnTo>
                    <a:pt x="1530646" y="278259"/>
                  </a:lnTo>
                  <a:lnTo>
                    <a:pt x="1521040" y="291503"/>
                  </a:lnTo>
                  <a:lnTo>
                    <a:pt x="1519992" y="293847"/>
                  </a:lnTo>
                  <a:lnTo>
                    <a:pt x="1510386" y="307091"/>
                  </a:lnTo>
                  <a:lnTo>
                    <a:pt x="1503101" y="320060"/>
                  </a:lnTo>
                  <a:lnTo>
                    <a:pt x="1500256" y="324749"/>
                  </a:lnTo>
                  <a:lnTo>
                    <a:pt x="1497662" y="326819"/>
                  </a:lnTo>
                  <a:lnTo>
                    <a:pt x="1499458" y="331758"/>
                  </a:lnTo>
                  <a:lnTo>
                    <a:pt x="1494792" y="332256"/>
                  </a:lnTo>
                  <a:lnTo>
                    <a:pt x="1487257" y="331758"/>
                  </a:lnTo>
                  <a:lnTo>
                    <a:pt x="1487506" y="334875"/>
                  </a:lnTo>
                  <a:lnTo>
                    <a:pt x="1481793" y="343430"/>
                  </a:lnTo>
                  <a:lnTo>
                    <a:pt x="1478424" y="351236"/>
                  </a:lnTo>
                  <a:lnTo>
                    <a:pt x="1477652" y="354354"/>
                  </a:lnTo>
                  <a:lnTo>
                    <a:pt x="1474258" y="360315"/>
                  </a:lnTo>
                  <a:lnTo>
                    <a:pt x="1471663" y="363433"/>
                  </a:lnTo>
                  <a:lnTo>
                    <a:pt x="1466997" y="372262"/>
                  </a:lnTo>
                  <a:lnTo>
                    <a:pt x="1465949" y="376677"/>
                  </a:lnTo>
                  <a:lnTo>
                    <a:pt x="1462581" y="384982"/>
                  </a:lnTo>
                  <a:lnTo>
                    <a:pt x="1460759" y="391990"/>
                  </a:lnTo>
                  <a:lnTo>
                    <a:pt x="1457641" y="402141"/>
                  </a:lnTo>
                  <a:lnTo>
                    <a:pt x="1456593" y="406556"/>
                  </a:lnTo>
                  <a:lnTo>
                    <a:pt x="1452700" y="424214"/>
                  </a:lnTo>
                  <a:lnTo>
                    <a:pt x="1450355" y="440825"/>
                  </a:lnTo>
                  <a:lnTo>
                    <a:pt x="1449856" y="447310"/>
                  </a:lnTo>
                  <a:lnTo>
                    <a:pt x="1447511" y="468884"/>
                  </a:lnTo>
                  <a:lnTo>
                    <a:pt x="1446738" y="472251"/>
                  </a:lnTo>
                  <a:lnTo>
                    <a:pt x="1446463" y="483424"/>
                  </a:lnTo>
                  <a:lnTo>
                    <a:pt x="1446987" y="489909"/>
                  </a:lnTo>
                  <a:lnTo>
                    <a:pt x="1446214" y="493551"/>
                  </a:lnTo>
                  <a:lnTo>
                    <a:pt x="1445165" y="506794"/>
                  </a:lnTo>
                  <a:lnTo>
                    <a:pt x="1446214" y="513803"/>
                  </a:lnTo>
                  <a:lnTo>
                    <a:pt x="1446463" y="529890"/>
                  </a:lnTo>
                  <a:lnTo>
                    <a:pt x="1448284" y="545752"/>
                  </a:lnTo>
                  <a:lnTo>
                    <a:pt x="1449332" y="550167"/>
                  </a:lnTo>
                  <a:lnTo>
                    <a:pt x="1451154" y="566254"/>
                  </a:lnTo>
                  <a:lnTo>
                    <a:pt x="1453224" y="576131"/>
                  </a:lnTo>
                  <a:lnTo>
                    <a:pt x="1453998" y="586780"/>
                  </a:lnTo>
                  <a:lnTo>
                    <a:pt x="1455046" y="591719"/>
                  </a:lnTo>
                  <a:lnTo>
                    <a:pt x="1456593" y="595086"/>
                  </a:lnTo>
                  <a:lnTo>
                    <a:pt x="1459462" y="608080"/>
                  </a:lnTo>
                  <a:lnTo>
                    <a:pt x="1462057" y="617932"/>
                  </a:lnTo>
                  <a:lnTo>
                    <a:pt x="1465700" y="631175"/>
                  </a:lnTo>
                  <a:lnTo>
                    <a:pt x="1466748" y="634044"/>
                  </a:lnTo>
                  <a:lnTo>
                    <a:pt x="1472186" y="652999"/>
                  </a:lnTo>
                  <a:lnTo>
                    <a:pt x="1475057" y="660531"/>
                  </a:lnTo>
                  <a:lnTo>
                    <a:pt x="1480770" y="679237"/>
                  </a:lnTo>
                  <a:lnTo>
                    <a:pt x="1483365" y="686769"/>
                  </a:lnTo>
                  <a:lnTo>
                    <a:pt x="1486733" y="694551"/>
                  </a:lnTo>
                  <a:lnTo>
                    <a:pt x="1489852" y="704677"/>
                  </a:lnTo>
                  <a:lnTo>
                    <a:pt x="1490899" y="707545"/>
                  </a:lnTo>
                  <a:lnTo>
                    <a:pt x="1496863" y="724680"/>
                  </a:lnTo>
                  <a:lnTo>
                    <a:pt x="1498435" y="728321"/>
                  </a:lnTo>
                  <a:lnTo>
                    <a:pt x="1501553" y="739470"/>
                  </a:lnTo>
                  <a:lnTo>
                    <a:pt x="1505197" y="749870"/>
                  </a:lnTo>
                  <a:lnTo>
                    <a:pt x="1507267" y="757403"/>
                  </a:lnTo>
                  <a:lnTo>
                    <a:pt x="1510112" y="763887"/>
                  </a:lnTo>
                  <a:lnTo>
                    <a:pt x="1512731" y="771943"/>
                  </a:lnTo>
                  <a:lnTo>
                    <a:pt x="1514528" y="776358"/>
                  </a:lnTo>
                  <a:lnTo>
                    <a:pt x="1516624" y="783366"/>
                  </a:lnTo>
                  <a:lnTo>
                    <a:pt x="1520266" y="793243"/>
                  </a:lnTo>
                  <a:lnTo>
                    <a:pt x="1521814" y="798954"/>
                  </a:lnTo>
                  <a:lnTo>
                    <a:pt x="1525456" y="807783"/>
                  </a:lnTo>
                  <a:lnTo>
                    <a:pt x="1530122" y="817635"/>
                  </a:lnTo>
                  <a:lnTo>
                    <a:pt x="1531170" y="821027"/>
                  </a:lnTo>
                  <a:lnTo>
                    <a:pt x="1534539" y="828559"/>
                  </a:lnTo>
                  <a:lnTo>
                    <a:pt x="1538181" y="837638"/>
                  </a:lnTo>
                  <a:lnTo>
                    <a:pt x="1539229" y="842327"/>
                  </a:lnTo>
                  <a:lnTo>
                    <a:pt x="1542348" y="851405"/>
                  </a:lnTo>
                  <a:lnTo>
                    <a:pt x="1548062" y="865173"/>
                  </a:lnTo>
                  <a:lnTo>
                    <a:pt x="1551180" y="870885"/>
                  </a:lnTo>
                  <a:lnTo>
                    <a:pt x="1555846" y="877893"/>
                  </a:lnTo>
                  <a:lnTo>
                    <a:pt x="1560513" y="890089"/>
                  </a:lnTo>
                  <a:lnTo>
                    <a:pt x="1564679" y="898145"/>
                  </a:lnTo>
                  <a:lnTo>
                    <a:pt x="1566500" y="904380"/>
                  </a:lnTo>
                  <a:lnTo>
                    <a:pt x="1569619" y="912960"/>
                  </a:lnTo>
                  <a:lnTo>
                    <a:pt x="1570917" y="919445"/>
                  </a:lnTo>
                  <a:lnTo>
                    <a:pt x="1574285" y="927750"/>
                  </a:lnTo>
                  <a:lnTo>
                    <a:pt x="1575583" y="934759"/>
                  </a:lnTo>
                  <a:lnTo>
                    <a:pt x="1579500" y="943588"/>
                  </a:lnTo>
                  <a:lnTo>
                    <a:pt x="1580523" y="948801"/>
                  </a:lnTo>
                  <a:lnTo>
                    <a:pt x="1579749" y="949050"/>
                  </a:lnTo>
                  <a:lnTo>
                    <a:pt x="1579500" y="956058"/>
                  </a:lnTo>
                  <a:lnTo>
                    <a:pt x="1581297" y="960473"/>
                  </a:lnTo>
                  <a:lnTo>
                    <a:pt x="1583642" y="963590"/>
                  </a:lnTo>
                  <a:lnTo>
                    <a:pt x="1585987" y="968529"/>
                  </a:lnTo>
                  <a:lnTo>
                    <a:pt x="1587808" y="971397"/>
                  </a:lnTo>
                  <a:lnTo>
                    <a:pt x="1593772" y="984367"/>
                  </a:lnTo>
                  <a:lnTo>
                    <a:pt x="1597165" y="990352"/>
                  </a:lnTo>
                  <a:lnTo>
                    <a:pt x="1600010" y="996588"/>
                  </a:lnTo>
                  <a:lnTo>
                    <a:pt x="1606247" y="1005666"/>
                  </a:lnTo>
                  <a:lnTo>
                    <a:pt x="1609366" y="1011128"/>
                  </a:lnTo>
                  <a:lnTo>
                    <a:pt x="1613257" y="1016840"/>
                  </a:lnTo>
                  <a:lnTo>
                    <a:pt x="1619495" y="1027215"/>
                  </a:lnTo>
                  <a:lnTo>
                    <a:pt x="1623911" y="1035521"/>
                  </a:lnTo>
                  <a:lnTo>
                    <a:pt x="1626256" y="1038913"/>
                  </a:lnTo>
                  <a:lnTo>
                    <a:pt x="1630673" y="1046170"/>
                  </a:lnTo>
                  <a:lnTo>
                    <a:pt x="1635089" y="1058392"/>
                  </a:lnTo>
                  <a:lnTo>
                    <a:pt x="1637684" y="1063829"/>
                  </a:lnTo>
                  <a:lnTo>
                    <a:pt x="1646517" y="1078370"/>
                  </a:lnTo>
                  <a:lnTo>
                    <a:pt x="1651457" y="1085128"/>
                  </a:lnTo>
                  <a:lnTo>
                    <a:pt x="1653278" y="1089294"/>
                  </a:lnTo>
                  <a:lnTo>
                    <a:pt x="1659242" y="1097350"/>
                  </a:lnTo>
                  <a:lnTo>
                    <a:pt x="1667301" y="1109022"/>
                  </a:lnTo>
                  <a:lnTo>
                    <a:pt x="1670145" y="1112389"/>
                  </a:lnTo>
                  <a:lnTo>
                    <a:pt x="1675360" y="1120969"/>
                  </a:lnTo>
                  <a:lnTo>
                    <a:pt x="1683419" y="1130072"/>
                  </a:lnTo>
                  <a:lnTo>
                    <a:pt x="1686513" y="1136807"/>
                  </a:lnTo>
                  <a:lnTo>
                    <a:pt x="1690680" y="1142518"/>
                  </a:lnTo>
                  <a:lnTo>
                    <a:pt x="1693799" y="1145386"/>
                  </a:lnTo>
                  <a:lnTo>
                    <a:pt x="1700286" y="1153692"/>
                  </a:lnTo>
                  <a:lnTo>
                    <a:pt x="1696393" y="1154989"/>
                  </a:lnTo>
                  <a:lnTo>
                    <a:pt x="1692251" y="1154739"/>
                  </a:lnTo>
                  <a:lnTo>
                    <a:pt x="1688858" y="1155513"/>
                  </a:lnTo>
                  <a:lnTo>
                    <a:pt x="1688609" y="1157583"/>
                  </a:lnTo>
                  <a:lnTo>
                    <a:pt x="1684966" y="1157583"/>
                  </a:lnTo>
                  <a:lnTo>
                    <a:pt x="1679502" y="1156809"/>
                  </a:lnTo>
                  <a:lnTo>
                    <a:pt x="1676657" y="1159677"/>
                  </a:lnTo>
                  <a:lnTo>
                    <a:pt x="1673788" y="1159403"/>
                  </a:lnTo>
                  <a:lnTo>
                    <a:pt x="1666253" y="1160201"/>
                  </a:lnTo>
                  <a:lnTo>
                    <a:pt x="1661587" y="1161997"/>
                  </a:lnTo>
                  <a:lnTo>
                    <a:pt x="1654576" y="1163568"/>
                  </a:lnTo>
                  <a:lnTo>
                    <a:pt x="1649386" y="1163568"/>
                  </a:lnTo>
                  <a:lnTo>
                    <a:pt x="1641851" y="1161498"/>
                  </a:lnTo>
                  <a:lnTo>
                    <a:pt x="1636387" y="1160700"/>
                  </a:lnTo>
                  <a:lnTo>
                    <a:pt x="1632744" y="1155513"/>
                  </a:lnTo>
                  <a:lnTo>
                    <a:pt x="1632494" y="1152669"/>
                  </a:lnTo>
                  <a:lnTo>
                    <a:pt x="1624685" y="1150050"/>
                  </a:lnTo>
                  <a:lnTo>
                    <a:pt x="1625982" y="1147456"/>
                  </a:lnTo>
                  <a:lnTo>
                    <a:pt x="1624435" y="1144613"/>
                  </a:lnTo>
                  <a:lnTo>
                    <a:pt x="1622365" y="1143042"/>
                  </a:lnTo>
                  <a:lnTo>
                    <a:pt x="1618197" y="1139151"/>
                  </a:lnTo>
                  <a:lnTo>
                    <a:pt x="1615604" y="1139151"/>
                  </a:lnTo>
                  <a:lnTo>
                    <a:pt x="1615354" y="1134736"/>
                  </a:lnTo>
                  <a:lnTo>
                    <a:pt x="1612235" y="1133190"/>
                  </a:lnTo>
                  <a:lnTo>
                    <a:pt x="1603403" y="1133439"/>
                  </a:lnTo>
                  <a:lnTo>
                    <a:pt x="1595867" y="1133190"/>
                  </a:lnTo>
                  <a:lnTo>
                    <a:pt x="1595867" y="1128775"/>
                  </a:lnTo>
                  <a:lnTo>
                    <a:pt x="1596641" y="1123563"/>
                  </a:lnTo>
                  <a:lnTo>
                    <a:pt x="1593772" y="1120445"/>
                  </a:lnTo>
                  <a:lnTo>
                    <a:pt x="1592998" y="1118625"/>
                  </a:lnTo>
                  <a:lnTo>
                    <a:pt x="1593247" y="1112913"/>
                  </a:lnTo>
                  <a:lnTo>
                    <a:pt x="1592474" y="1106428"/>
                  </a:lnTo>
                  <a:lnTo>
                    <a:pt x="1593772" y="1101490"/>
                  </a:lnTo>
                  <a:lnTo>
                    <a:pt x="1593522" y="1093708"/>
                  </a:lnTo>
                  <a:lnTo>
                    <a:pt x="1592225" y="1087224"/>
                  </a:lnTo>
                  <a:lnTo>
                    <a:pt x="1590927" y="1086176"/>
                  </a:lnTo>
                  <a:lnTo>
                    <a:pt x="1589879" y="1082809"/>
                  </a:lnTo>
                  <a:lnTo>
                    <a:pt x="1585463" y="1082535"/>
                  </a:lnTo>
                  <a:lnTo>
                    <a:pt x="1581047" y="1080988"/>
                  </a:lnTo>
                  <a:lnTo>
                    <a:pt x="1578452" y="1079691"/>
                  </a:lnTo>
                  <a:lnTo>
                    <a:pt x="1575857" y="1076823"/>
                  </a:lnTo>
                  <a:lnTo>
                    <a:pt x="1571964" y="1075776"/>
                  </a:lnTo>
                  <a:lnTo>
                    <a:pt x="1568846" y="1076823"/>
                  </a:lnTo>
                  <a:lnTo>
                    <a:pt x="1565977" y="1073182"/>
                  </a:lnTo>
                  <a:lnTo>
                    <a:pt x="1563382" y="1071361"/>
                  </a:lnTo>
                  <a:lnTo>
                    <a:pt x="1560263" y="1066173"/>
                  </a:lnTo>
                  <a:lnTo>
                    <a:pt x="1554549" y="1067745"/>
                  </a:lnTo>
                  <a:lnTo>
                    <a:pt x="1550906" y="1066697"/>
                  </a:lnTo>
                  <a:lnTo>
                    <a:pt x="1550906" y="1059689"/>
                  </a:lnTo>
                  <a:lnTo>
                    <a:pt x="1551954" y="1055000"/>
                  </a:lnTo>
                  <a:lnTo>
                    <a:pt x="1547538" y="1053453"/>
                  </a:lnTo>
                  <a:lnTo>
                    <a:pt x="1542598" y="1052680"/>
                  </a:lnTo>
                  <a:lnTo>
                    <a:pt x="1537408" y="1052930"/>
                  </a:lnTo>
                  <a:lnTo>
                    <a:pt x="1536110" y="1044100"/>
                  </a:lnTo>
                  <a:lnTo>
                    <a:pt x="1536360" y="1040459"/>
                  </a:lnTo>
                  <a:lnTo>
                    <a:pt x="1532991" y="1029036"/>
                  </a:lnTo>
                  <a:lnTo>
                    <a:pt x="1529598" y="1020481"/>
                  </a:lnTo>
                  <a:lnTo>
                    <a:pt x="1526230" y="1009557"/>
                  </a:lnTo>
                  <a:lnTo>
                    <a:pt x="1522587" y="1004369"/>
                  </a:lnTo>
                  <a:lnTo>
                    <a:pt x="1519992" y="1003845"/>
                  </a:lnTo>
                  <a:lnTo>
                    <a:pt x="1513231" y="1004893"/>
                  </a:lnTo>
                  <a:lnTo>
                    <a:pt x="1509862" y="1004644"/>
                  </a:lnTo>
                  <a:lnTo>
                    <a:pt x="1508814" y="1005666"/>
                  </a:lnTo>
                  <a:lnTo>
                    <a:pt x="1501803" y="1005417"/>
                  </a:lnTo>
                  <a:lnTo>
                    <a:pt x="1493494" y="1010081"/>
                  </a:lnTo>
                  <a:lnTo>
                    <a:pt x="1488554" y="1011901"/>
                  </a:lnTo>
                  <a:lnTo>
                    <a:pt x="1483614" y="1010604"/>
                  </a:lnTo>
                  <a:lnTo>
                    <a:pt x="1469068" y="1008784"/>
                  </a:lnTo>
                  <a:lnTo>
                    <a:pt x="1463629" y="1005142"/>
                  </a:lnTo>
                  <a:lnTo>
                    <a:pt x="1461034" y="1004644"/>
                  </a:lnTo>
                  <a:lnTo>
                    <a:pt x="1453224" y="1006714"/>
                  </a:lnTo>
                  <a:lnTo>
                    <a:pt x="1447511" y="1004644"/>
                  </a:lnTo>
                  <a:lnTo>
                    <a:pt x="1441024" y="1003347"/>
                  </a:lnTo>
                  <a:lnTo>
                    <a:pt x="1440500" y="1002548"/>
                  </a:lnTo>
                  <a:lnTo>
                    <a:pt x="1433239" y="1003347"/>
                  </a:lnTo>
                  <a:lnTo>
                    <a:pt x="1432441" y="1011128"/>
                  </a:lnTo>
                  <a:lnTo>
                    <a:pt x="1431667" y="1012949"/>
                  </a:lnTo>
                  <a:lnTo>
                    <a:pt x="1431917" y="1018910"/>
                  </a:lnTo>
                  <a:lnTo>
                    <a:pt x="1431143" y="1022826"/>
                  </a:lnTo>
                  <a:lnTo>
                    <a:pt x="1428798" y="1029061"/>
                  </a:lnTo>
                  <a:lnTo>
                    <a:pt x="1429072" y="1029834"/>
                  </a:lnTo>
                  <a:lnTo>
                    <a:pt x="1426976" y="1041008"/>
                  </a:lnTo>
                  <a:lnTo>
                    <a:pt x="1422835" y="1044125"/>
                  </a:lnTo>
                  <a:lnTo>
                    <a:pt x="1421013" y="1046445"/>
                  </a:lnTo>
                  <a:lnTo>
                    <a:pt x="1417121" y="1047243"/>
                  </a:lnTo>
                  <a:lnTo>
                    <a:pt x="1416597" y="1044898"/>
                  </a:lnTo>
                  <a:lnTo>
                    <a:pt x="1410883" y="1044375"/>
                  </a:lnTo>
                  <a:lnTo>
                    <a:pt x="1401527" y="1042828"/>
                  </a:lnTo>
                  <a:lnTo>
                    <a:pt x="1397884" y="1042828"/>
                  </a:lnTo>
                  <a:lnTo>
                    <a:pt x="1397110" y="1041257"/>
                  </a:lnTo>
                  <a:lnTo>
                    <a:pt x="1392445" y="1043352"/>
                  </a:lnTo>
                  <a:lnTo>
                    <a:pt x="1390873" y="1041008"/>
                  </a:lnTo>
                  <a:lnTo>
                    <a:pt x="1383338" y="1043078"/>
                  </a:lnTo>
                  <a:lnTo>
                    <a:pt x="1376851" y="1042828"/>
                  </a:lnTo>
                  <a:lnTo>
                    <a:pt x="1376327" y="1036319"/>
                  </a:lnTo>
                  <a:lnTo>
                    <a:pt x="1378422" y="1029585"/>
                  </a:lnTo>
                  <a:lnTo>
                    <a:pt x="1378148" y="1024646"/>
                  </a:lnTo>
                  <a:lnTo>
                    <a:pt x="1372958" y="1021005"/>
                  </a:lnTo>
                  <a:lnTo>
                    <a:pt x="1371661" y="1016067"/>
                  </a:lnTo>
                  <a:lnTo>
                    <a:pt x="1372160" y="1011128"/>
                  </a:lnTo>
                  <a:lnTo>
                    <a:pt x="1370363" y="1006988"/>
                  </a:lnTo>
                  <a:lnTo>
                    <a:pt x="1370363" y="1003870"/>
                  </a:lnTo>
                  <a:lnTo>
                    <a:pt x="1371137" y="999182"/>
                  </a:lnTo>
                  <a:lnTo>
                    <a:pt x="1369066" y="996862"/>
                  </a:lnTo>
                  <a:lnTo>
                    <a:pt x="1365423" y="990876"/>
                  </a:lnTo>
                  <a:lnTo>
                    <a:pt x="1365423" y="986985"/>
                  </a:lnTo>
                  <a:lnTo>
                    <a:pt x="1363852" y="982571"/>
                  </a:lnTo>
                  <a:lnTo>
                    <a:pt x="1363602" y="979977"/>
                  </a:lnTo>
                  <a:lnTo>
                    <a:pt x="1360233" y="980226"/>
                  </a:lnTo>
                  <a:lnTo>
                    <a:pt x="1355293" y="978680"/>
                  </a:lnTo>
                  <a:lnTo>
                    <a:pt x="1351127" y="976335"/>
                  </a:lnTo>
                  <a:lnTo>
                    <a:pt x="1345164" y="969327"/>
                  </a:lnTo>
                  <a:lnTo>
                    <a:pt x="1335532" y="962568"/>
                  </a:lnTo>
                  <a:lnTo>
                    <a:pt x="1332164" y="962318"/>
                  </a:lnTo>
                  <a:lnTo>
                    <a:pt x="1331915" y="966733"/>
                  </a:lnTo>
                  <a:lnTo>
                    <a:pt x="1329570" y="971148"/>
                  </a:lnTo>
                  <a:lnTo>
                    <a:pt x="1328796" y="974515"/>
                  </a:lnTo>
                  <a:lnTo>
                    <a:pt x="1331116" y="977907"/>
                  </a:lnTo>
                  <a:lnTo>
                    <a:pt x="1327997" y="980226"/>
                  </a:lnTo>
                  <a:lnTo>
                    <a:pt x="1323082" y="982845"/>
                  </a:lnTo>
                  <a:lnTo>
                    <a:pt x="1319165" y="983868"/>
                  </a:lnTo>
                  <a:lnTo>
                    <a:pt x="1313975" y="988557"/>
                  </a:lnTo>
                  <a:lnTo>
                    <a:pt x="1311904" y="989330"/>
                  </a:lnTo>
                  <a:lnTo>
                    <a:pt x="1307738" y="989080"/>
                  </a:lnTo>
                  <a:lnTo>
                    <a:pt x="1300203" y="986736"/>
                  </a:lnTo>
                  <a:lnTo>
                    <a:pt x="1298905" y="985688"/>
                  </a:lnTo>
                  <a:lnTo>
                    <a:pt x="1295262" y="974789"/>
                  </a:lnTo>
                  <a:lnTo>
                    <a:pt x="1294239" y="964912"/>
                  </a:lnTo>
                  <a:lnTo>
                    <a:pt x="1292942" y="963366"/>
                  </a:lnTo>
                  <a:lnTo>
                    <a:pt x="1288251" y="961021"/>
                  </a:lnTo>
                  <a:lnTo>
                    <a:pt x="1283835" y="959450"/>
                  </a:lnTo>
                  <a:lnTo>
                    <a:pt x="1279419" y="959450"/>
                  </a:lnTo>
                  <a:lnTo>
                    <a:pt x="1270586" y="962069"/>
                  </a:lnTo>
                  <a:lnTo>
                    <a:pt x="1267218" y="963615"/>
                  </a:lnTo>
                  <a:lnTo>
                    <a:pt x="1263575" y="966484"/>
                  </a:lnTo>
                  <a:lnTo>
                    <a:pt x="1258909" y="973492"/>
                  </a:lnTo>
                  <a:lnTo>
                    <a:pt x="1257337" y="980226"/>
                  </a:lnTo>
                  <a:lnTo>
                    <a:pt x="1251898" y="980750"/>
                  </a:lnTo>
                  <a:lnTo>
                    <a:pt x="1250326" y="976859"/>
                  </a:lnTo>
                  <a:lnTo>
                    <a:pt x="1246958" y="975562"/>
                  </a:lnTo>
                  <a:lnTo>
                    <a:pt x="1240445" y="973991"/>
                  </a:lnTo>
                  <a:lnTo>
                    <a:pt x="1236304" y="973742"/>
                  </a:lnTo>
                  <a:lnTo>
                    <a:pt x="1217067" y="971671"/>
                  </a:lnTo>
                  <a:lnTo>
                    <a:pt x="1214472" y="955036"/>
                  </a:lnTo>
                  <a:lnTo>
                    <a:pt x="1212651" y="951918"/>
                  </a:lnTo>
                  <a:lnTo>
                    <a:pt x="1208758" y="947005"/>
                  </a:lnTo>
                  <a:lnTo>
                    <a:pt x="1206937" y="947504"/>
                  </a:lnTo>
                  <a:lnTo>
                    <a:pt x="1206438" y="945184"/>
                  </a:lnTo>
                  <a:lnTo>
                    <a:pt x="1193963" y="948027"/>
                  </a:lnTo>
                  <a:lnTo>
                    <a:pt x="1188249" y="942316"/>
                  </a:lnTo>
                  <a:lnTo>
                    <a:pt x="1179666" y="942316"/>
                  </a:lnTo>
                  <a:lnTo>
                    <a:pt x="1175250" y="944660"/>
                  </a:lnTo>
                  <a:lnTo>
                    <a:pt x="1167191" y="950621"/>
                  </a:lnTo>
                  <a:lnTo>
                    <a:pt x="1159930" y="951918"/>
                  </a:lnTo>
                  <a:lnTo>
                    <a:pt x="1151347" y="950098"/>
                  </a:lnTo>
                  <a:lnTo>
                    <a:pt x="1141492" y="946980"/>
                  </a:lnTo>
                  <a:lnTo>
                    <a:pt x="1136801" y="943613"/>
                  </a:lnTo>
                  <a:lnTo>
                    <a:pt x="1134980" y="941268"/>
                  </a:lnTo>
                  <a:lnTo>
                    <a:pt x="1133433" y="932439"/>
                  </a:lnTo>
                  <a:lnTo>
                    <a:pt x="1129266" y="935557"/>
                  </a:lnTo>
                  <a:lnTo>
                    <a:pt x="1127968" y="935831"/>
                  </a:lnTo>
                  <a:lnTo>
                    <a:pt x="1124600" y="933212"/>
                  </a:lnTo>
                  <a:lnTo>
                    <a:pt x="1117589" y="931142"/>
                  </a:lnTo>
                  <a:lnTo>
                    <a:pt x="1114969" y="932190"/>
                  </a:lnTo>
                  <a:lnTo>
                    <a:pt x="1108482" y="936854"/>
                  </a:lnTo>
                  <a:lnTo>
                    <a:pt x="1100698" y="944910"/>
                  </a:lnTo>
                  <a:lnTo>
                    <a:pt x="1097304" y="942840"/>
                  </a:lnTo>
                  <a:lnTo>
                    <a:pt x="1095233" y="943862"/>
                  </a:lnTo>
                  <a:lnTo>
                    <a:pt x="1093686" y="942316"/>
                  </a:lnTo>
                  <a:lnTo>
                    <a:pt x="1093936" y="938949"/>
                  </a:lnTo>
                  <a:lnTo>
                    <a:pt x="1092638" y="937901"/>
                  </a:lnTo>
                  <a:lnTo>
                    <a:pt x="1090293" y="930618"/>
                  </a:lnTo>
                  <a:lnTo>
                    <a:pt x="1088222" y="926478"/>
                  </a:lnTo>
                  <a:lnTo>
                    <a:pt x="1079390" y="912960"/>
                  </a:lnTo>
                  <a:lnTo>
                    <a:pt x="1070033" y="907523"/>
                  </a:lnTo>
                  <a:lnTo>
                    <a:pt x="1050023" y="897896"/>
                  </a:lnTo>
                  <a:lnTo>
                    <a:pt x="1043012" y="894279"/>
                  </a:lnTo>
                  <a:lnTo>
                    <a:pt x="1037822" y="897122"/>
                  </a:lnTo>
                  <a:lnTo>
                    <a:pt x="1031335" y="898943"/>
                  </a:lnTo>
                  <a:lnTo>
                    <a:pt x="1028465" y="899193"/>
                  </a:lnTo>
                  <a:lnTo>
                    <a:pt x="1025097" y="897896"/>
                  </a:lnTo>
                  <a:lnTo>
                    <a:pt x="1023276" y="895826"/>
                  </a:lnTo>
                  <a:lnTo>
                    <a:pt x="1018585" y="893755"/>
                  </a:lnTo>
                  <a:lnTo>
                    <a:pt x="1016265" y="891660"/>
                  </a:lnTo>
                  <a:lnTo>
                    <a:pt x="1015741" y="889066"/>
                  </a:lnTo>
                  <a:lnTo>
                    <a:pt x="1013919" y="886747"/>
                  </a:lnTo>
                  <a:lnTo>
                    <a:pt x="1010800" y="884926"/>
                  </a:lnTo>
                  <a:lnTo>
                    <a:pt x="1007432" y="879464"/>
                  </a:lnTo>
                  <a:lnTo>
                    <a:pt x="1004837" y="878941"/>
                  </a:lnTo>
                  <a:lnTo>
                    <a:pt x="999373" y="881011"/>
                  </a:lnTo>
                  <a:lnTo>
                    <a:pt x="996529" y="880761"/>
                  </a:lnTo>
                  <a:lnTo>
                    <a:pt x="993135" y="882058"/>
                  </a:lnTo>
                  <a:lnTo>
                    <a:pt x="991064" y="885450"/>
                  </a:lnTo>
                  <a:lnTo>
                    <a:pt x="985350" y="883106"/>
                  </a:lnTo>
                  <a:lnTo>
                    <a:pt x="981957" y="880761"/>
                  </a:lnTo>
                  <a:lnTo>
                    <a:pt x="979886" y="876596"/>
                  </a:lnTo>
                  <a:lnTo>
                    <a:pt x="977042" y="876596"/>
                  </a:lnTo>
                  <a:lnTo>
                    <a:pt x="967411" y="873503"/>
                  </a:lnTo>
                  <a:lnTo>
                    <a:pt x="965590" y="871683"/>
                  </a:lnTo>
                  <a:lnTo>
                    <a:pt x="959103" y="870111"/>
                  </a:lnTo>
                  <a:lnTo>
                    <a:pt x="959352" y="863876"/>
                  </a:lnTo>
                  <a:lnTo>
                    <a:pt x="958853" y="862579"/>
                  </a:lnTo>
                  <a:lnTo>
                    <a:pt x="954961" y="861282"/>
                  </a:lnTo>
                  <a:lnTo>
                    <a:pt x="951043" y="861033"/>
                  </a:lnTo>
                  <a:lnTo>
                    <a:pt x="944556" y="859212"/>
                  </a:lnTo>
                  <a:lnTo>
                    <a:pt x="935974" y="859461"/>
                  </a:lnTo>
                  <a:lnTo>
                    <a:pt x="929486" y="858963"/>
                  </a:lnTo>
                  <a:lnTo>
                    <a:pt x="915713" y="858688"/>
                  </a:lnTo>
                  <a:lnTo>
                    <a:pt x="900643" y="858439"/>
                  </a:lnTo>
                  <a:lnTo>
                    <a:pt x="894430" y="858439"/>
                  </a:lnTo>
                  <a:lnTo>
                    <a:pt x="890264" y="857391"/>
                  </a:lnTo>
                  <a:lnTo>
                    <a:pt x="886895" y="850907"/>
                  </a:lnTo>
                  <a:lnTo>
                    <a:pt x="884800" y="850907"/>
                  </a:lnTo>
                  <a:lnTo>
                    <a:pt x="884300" y="858164"/>
                  </a:lnTo>
                  <a:lnTo>
                    <a:pt x="883253" y="860783"/>
                  </a:lnTo>
                  <a:lnTo>
                    <a:pt x="874944" y="860783"/>
                  </a:lnTo>
                  <a:lnTo>
                    <a:pt x="874146" y="859736"/>
                  </a:lnTo>
                  <a:lnTo>
                    <a:pt x="875194" y="854548"/>
                  </a:lnTo>
                  <a:lnTo>
                    <a:pt x="879360" y="848313"/>
                  </a:lnTo>
                  <a:lnTo>
                    <a:pt x="879086" y="846741"/>
                  </a:lnTo>
                  <a:lnTo>
                    <a:pt x="871301" y="847265"/>
                  </a:lnTo>
                  <a:lnTo>
                    <a:pt x="861172" y="848562"/>
                  </a:lnTo>
                  <a:lnTo>
                    <a:pt x="857528" y="848562"/>
                  </a:lnTo>
                  <a:lnTo>
                    <a:pt x="857778" y="853226"/>
                  </a:lnTo>
                  <a:lnTo>
                    <a:pt x="857528" y="859736"/>
                  </a:lnTo>
                  <a:lnTo>
                    <a:pt x="855982" y="861033"/>
                  </a:lnTo>
                  <a:lnTo>
                    <a:pt x="852339" y="858439"/>
                  </a:lnTo>
                  <a:lnTo>
                    <a:pt x="851291" y="859212"/>
                  </a:lnTo>
                  <a:lnTo>
                    <a:pt x="848172" y="854548"/>
                  </a:lnTo>
                  <a:lnTo>
                    <a:pt x="844804" y="852977"/>
                  </a:lnTo>
                  <a:lnTo>
                    <a:pt x="843507" y="847789"/>
                  </a:lnTo>
                  <a:lnTo>
                    <a:pt x="834150" y="844397"/>
                  </a:lnTo>
                  <a:lnTo>
                    <a:pt x="828960" y="844148"/>
                  </a:lnTo>
                  <a:lnTo>
                    <a:pt x="820128" y="847016"/>
                  </a:lnTo>
                  <a:lnTo>
                    <a:pt x="815961" y="847789"/>
                  </a:lnTo>
                  <a:lnTo>
                    <a:pt x="815187" y="845444"/>
                  </a:lnTo>
                  <a:lnTo>
                    <a:pt x="809723" y="846243"/>
                  </a:lnTo>
                  <a:lnTo>
                    <a:pt x="803486" y="847789"/>
                  </a:lnTo>
                  <a:lnTo>
                    <a:pt x="800642" y="838960"/>
                  </a:lnTo>
                  <a:lnTo>
                    <a:pt x="794129" y="838960"/>
                  </a:lnTo>
                  <a:lnTo>
                    <a:pt x="777761" y="841304"/>
                  </a:lnTo>
                  <a:lnTo>
                    <a:pt x="767906" y="845195"/>
                  </a:lnTo>
                  <a:lnTo>
                    <a:pt x="756478" y="847539"/>
                  </a:lnTo>
                  <a:lnTo>
                    <a:pt x="755431" y="845444"/>
                  </a:lnTo>
                  <a:lnTo>
                    <a:pt x="746349" y="846492"/>
                  </a:lnTo>
                  <a:lnTo>
                    <a:pt x="745825" y="843374"/>
                  </a:lnTo>
                  <a:lnTo>
                    <a:pt x="740111" y="844671"/>
                  </a:lnTo>
                  <a:lnTo>
                    <a:pt x="739587" y="843624"/>
                  </a:lnTo>
                  <a:lnTo>
                    <a:pt x="731279" y="843898"/>
                  </a:lnTo>
                  <a:lnTo>
                    <a:pt x="731029" y="842601"/>
                  </a:lnTo>
                  <a:lnTo>
                    <a:pt x="726613" y="842851"/>
                  </a:lnTo>
                  <a:lnTo>
                    <a:pt x="718803" y="844422"/>
                  </a:lnTo>
                  <a:lnTo>
                    <a:pt x="711542" y="845195"/>
                  </a:lnTo>
                  <a:lnTo>
                    <a:pt x="703733" y="844671"/>
                  </a:lnTo>
                  <a:lnTo>
                    <a:pt x="691008" y="844422"/>
                  </a:lnTo>
                  <a:lnTo>
                    <a:pt x="683723" y="845719"/>
                  </a:lnTo>
                  <a:lnTo>
                    <a:pt x="674890" y="849086"/>
                  </a:lnTo>
                  <a:lnTo>
                    <a:pt x="669176" y="849884"/>
                  </a:lnTo>
                  <a:lnTo>
                    <a:pt x="661641" y="851680"/>
                  </a:lnTo>
                  <a:lnTo>
                    <a:pt x="655678" y="854024"/>
                  </a:lnTo>
                  <a:lnTo>
                    <a:pt x="641656" y="857416"/>
                  </a:lnTo>
                  <a:lnTo>
                    <a:pt x="631775" y="858189"/>
                  </a:lnTo>
                  <a:lnTo>
                    <a:pt x="626062" y="858439"/>
                  </a:lnTo>
                  <a:lnTo>
                    <a:pt x="619300" y="857940"/>
                  </a:lnTo>
                  <a:lnTo>
                    <a:pt x="616181" y="857416"/>
                  </a:lnTo>
                  <a:lnTo>
                    <a:pt x="608147" y="858963"/>
                  </a:lnTo>
                  <a:lnTo>
                    <a:pt x="597493" y="863128"/>
                  </a:lnTo>
                  <a:lnTo>
                    <a:pt x="596695" y="861033"/>
                  </a:lnTo>
                  <a:lnTo>
                    <a:pt x="585268" y="865971"/>
                  </a:lnTo>
                  <a:lnTo>
                    <a:pt x="587863" y="878966"/>
                  </a:lnTo>
                  <a:lnTo>
                    <a:pt x="589160" y="883629"/>
                  </a:lnTo>
                  <a:lnTo>
                    <a:pt x="592553" y="891935"/>
                  </a:lnTo>
                  <a:lnTo>
                    <a:pt x="586041" y="897397"/>
                  </a:lnTo>
                  <a:lnTo>
                    <a:pt x="579804" y="899991"/>
                  </a:lnTo>
                  <a:lnTo>
                    <a:pt x="573316" y="901811"/>
                  </a:lnTo>
                  <a:lnTo>
                    <a:pt x="566829" y="904156"/>
                  </a:lnTo>
                  <a:lnTo>
                    <a:pt x="555926" y="911164"/>
                  </a:lnTo>
                  <a:lnTo>
                    <a:pt x="557223" y="915579"/>
                  </a:lnTo>
                  <a:lnTo>
                    <a:pt x="558246" y="923111"/>
                  </a:lnTo>
                  <a:lnTo>
                    <a:pt x="560591" y="928049"/>
                  </a:lnTo>
                  <a:lnTo>
                    <a:pt x="565008" y="935831"/>
                  </a:lnTo>
                  <a:lnTo>
                    <a:pt x="568900" y="940520"/>
                  </a:lnTo>
                  <a:lnTo>
                    <a:pt x="572543" y="944411"/>
                  </a:lnTo>
                  <a:lnTo>
                    <a:pt x="577733" y="944910"/>
                  </a:lnTo>
                  <a:lnTo>
                    <a:pt x="580851" y="949599"/>
                  </a:lnTo>
                  <a:lnTo>
                    <a:pt x="584494" y="953739"/>
                  </a:lnTo>
                  <a:lnTo>
                    <a:pt x="593327" y="961271"/>
                  </a:lnTo>
                  <a:lnTo>
                    <a:pt x="597468" y="963890"/>
                  </a:lnTo>
                  <a:lnTo>
                    <a:pt x="602408" y="966209"/>
                  </a:lnTo>
                  <a:lnTo>
                    <a:pt x="613586" y="972968"/>
                  </a:lnTo>
                  <a:lnTo>
                    <a:pt x="617230" y="970100"/>
                  </a:lnTo>
                  <a:lnTo>
                    <a:pt x="618003" y="968554"/>
                  </a:lnTo>
                  <a:lnTo>
                    <a:pt x="642429" y="988557"/>
                  </a:lnTo>
                  <a:lnTo>
                    <a:pt x="643478" y="987260"/>
                  </a:lnTo>
                  <a:lnTo>
                    <a:pt x="645274" y="999705"/>
                  </a:lnTo>
                  <a:lnTo>
                    <a:pt x="643727" y="1000229"/>
                  </a:lnTo>
                  <a:lnTo>
                    <a:pt x="646572" y="1005691"/>
                  </a:lnTo>
                  <a:lnTo>
                    <a:pt x="651786" y="1014520"/>
                  </a:lnTo>
                  <a:lnTo>
                    <a:pt x="654381" y="1019708"/>
                  </a:lnTo>
                  <a:lnTo>
                    <a:pt x="658273" y="1024372"/>
                  </a:lnTo>
                  <a:lnTo>
                    <a:pt x="660095" y="1028014"/>
                  </a:lnTo>
                  <a:lnTo>
                    <a:pt x="659571" y="1034249"/>
                  </a:lnTo>
                  <a:lnTo>
                    <a:pt x="660095" y="1036843"/>
                  </a:lnTo>
                  <a:lnTo>
                    <a:pt x="668154" y="1050610"/>
                  </a:lnTo>
                  <a:lnTo>
                    <a:pt x="666581" y="1054775"/>
                  </a:lnTo>
                  <a:lnTo>
                    <a:pt x="667380" y="1058666"/>
                  </a:lnTo>
                  <a:lnTo>
                    <a:pt x="670998" y="1060736"/>
                  </a:lnTo>
                  <a:lnTo>
                    <a:pt x="673867" y="1065425"/>
                  </a:lnTo>
                  <a:lnTo>
                    <a:pt x="675938" y="1073980"/>
                  </a:lnTo>
                  <a:lnTo>
                    <a:pt x="679057" y="1085927"/>
                  </a:lnTo>
                  <a:lnTo>
                    <a:pt x="680105" y="1094506"/>
                  </a:lnTo>
                  <a:lnTo>
                    <a:pt x="681128" y="1098921"/>
                  </a:lnTo>
                  <a:lnTo>
                    <a:pt x="685544" y="1109297"/>
                  </a:lnTo>
                  <a:lnTo>
                    <a:pt x="689187" y="1118924"/>
                  </a:lnTo>
                  <a:lnTo>
                    <a:pt x="690235" y="1123338"/>
                  </a:lnTo>
                  <a:lnTo>
                    <a:pt x="691258" y="1124885"/>
                  </a:lnTo>
                  <a:lnTo>
                    <a:pt x="692306" y="1129050"/>
                  </a:lnTo>
                  <a:lnTo>
                    <a:pt x="694901" y="1136058"/>
                  </a:lnTo>
                  <a:lnTo>
                    <a:pt x="694127" y="1138378"/>
                  </a:lnTo>
                  <a:lnTo>
                    <a:pt x="689187" y="1135535"/>
                  </a:lnTo>
                  <a:lnTo>
                    <a:pt x="680354" y="1135011"/>
                  </a:lnTo>
                  <a:lnTo>
                    <a:pt x="674890" y="1136308"/>
                  </a:lnTo>
                  <a:lnTo>
                    <a:pt x="661142" y="1141246"/>
                  </a:lnTo>
                  <a:lnTo>
                    <a:pt x="656202" y="1144364"/>
                  </a:lnTo>
                  <a:lnTo>
                    <a:pt x="648667" y="1146434"/>
                  </a:lnTo>
                  <a:lnTo>
                    <a:pt x="642429" y="1142543"/>
                  </a:lnTo>
                  <a:lnTo>
                    <a:pt x="639310" y="1136308"/>
                  </a:lnTo>
                  <a:lnTo>
                    <a:pt x="634620" y="1135535"/>
                  </a:lnTo>
                  <a:lnTo>
                    <a:pt x="631251" y="1132941"/>
                  </a:lnTo>
                  <a:lnTo>
                    <a:pt x="630204" y="1130596"/>
                  </a:lnTo>
                  <a:lnTo>
                    <a:pt x="620348" y="1132941"/>
                  </a:lnTo>
                  <a:lnTo>
                    <a:pt x="615932" y="1137106"/>
                  </a:lnTo>
                  <a:lnTo>
                    <a:pt x="610992" y="1139700"/>
                  </a:lnTo>
                  <a:lnTo>
                    <a:pt x="612813" y="1142817"/>
                  </a:lnTo>
                  <a:lnTo>
                    <a:pt x="609694" y="1144364"/>
                  </a:lnTo>
                  <a:lnTo>
                    <a:pt x="605003" y="1144888"/>
                  </a:lnTo>
                  <a:lnTo>
                    <a:pt x="602933" y="1143341"/>
                  </a:lnTo>
                  <a:lnTo>
                    <a:pt x="601386" y="1143840"/>
                  </a:lnTo>
                  <a:lnTo>
                    <a:pt x="591754" y="1150849"/>
                  </a:lnTo>
                  <a:lnTo>
                    <a:pt x="588387" y="1151896"/>
                  </a:lnTo>
                  <a:lnTo>
                    <a:pt x="583970" y="1151647"/>
                  </a:lnTo>
                  <a:lnTo>
                    <a:pt x="577209" y="1152944"/>
                  </a:lnTo>
                  <a:lnTo>
                    <a:pt x="570472" y="1156560"/>
                  </a:lnTo>
                  <a:lnTo>
                    <a:pt x="564484" y="1157607"/>
                  </a:lnTo>
                  <a:lnTo>
                    <a:pt x="557722" y="1161773"/>
                  </a:lnTo>
                  <a:lnTo>
                    <a:pt x="554603" y="1164092"/>
                  </a:lnTo>
                  <a:lnTo>
                    <a:pt x="553581" y="1168008"/>
                  </a:lnTo>
                  <a:lnTo>
                    <a:pt x="550187" y="1174218"/>
                  </a:lnTo>
                  <a:lnTo>
                    <a:pt x="550187" y="1175266"/>
                  </a:lnTo>
                  <a:lnTo>
                    <a:pt x="544224" y="1174493"/>
                  </a:lnTo>
                  <a:lnTo>
                    <a:pt x="536938" y="1174493"/>
                  </a:lnTo>
                  <a:lnTo>
                    <a:pt x="536689" y="1178383"/>
                  </a:lnTo>
                  <a:lnTo>
                    <a:pt x="531224" y="1179930"/>
                  </a:lnTo>
                  <a:lnTo>
                    <a:pt x="527856" y="1178633"/>
                  </a:lnTo>
                  <a:lnTo>
                    <a:pt x="524214" y="1178383"/>
                  </a:lnTo>
                  <a:lnTo>
                    <a:pt x="525511" y="1189807"/>
                  </a:lnTo>
                  <a:lnTo>
                    <a:pt x="523690" y="1191103"/>
                  </a:lnTo>
                  <a:lnTo>
                    <a:pt x="519797" y="1198112"/>
                  </a:lnTo>
                  <a:lnTo>
                    <a:pt x="514607" y="1203324"/>
                  </a:lnTo>
                  <a:lnTo>
                    <a:pt x="514607" y="1204871"/>
                  </a:lnTo>
                  <a:lnTo>
                    <a:pt x="511489" y="1206168"/>
                  </a:lnTo>
                  <a:lnTo>
                    <a:pt x="511239" y="1207465"/>
                  </a:lnTo>
                  <a:lnTo>
                    <a:pt x="499288" y="1215271"/>
                  </a:lnTo>
                  <a:lnTo>
                    <a:pt x="477456" y="1222005"/>
                  </a:lnTo>
                  <a:lnTo>
                    <a:pt x="457446" y="1229288"/>
                  </a:lnTo>
                  <a:lnTo>
                    <a:pt x="455375" y="1230062"/>
                  </a:lnTo>
                  <a:lnTo>
                    <a:pt x="446293" y="1239414"/>
                  </a:lnTo>
                  <a:lnTo>
                    <a:pt x="432520" y="1249291"/>
                  </a:lnTo>
                  <a:lnTo>
                    <a:pt x="433293" y="1246423"/>
                  </a:lnTo>
                  <a:lnTo>
                    <a:pt x="436662" y="1239414"/>
                  </a:lnTo>
                  <a:lnTo>
                    <a:pt x="439781" y="1224874"/>
                  </a:lnTo>
                  <a:lnTo>
                    <a:pt x="442375" y="1218115"/>
                  </a:lnTo>
                  <a:lnTo>
                    <a:pt x="442375" y="1215271"/>
                  </a:lnTo>
                  <a:lnTo>
                    <a:pt x="440579" y="1210857"/>
                  </a:lnTo>
                  <a:lnTo>
                    <a:pt x="435115" y="1204871"/>
                  </a:lnTo>
                  <a:lnTo>
                    <a:pt x="431996" y="1199434"/>
                  </a:lnTo>
                  <a:lnTo>
                    <a:pt x="431472" y="1197338"/>
                  </a:lnTo>
                  <a:lnTo>
                    <a:pt x="426532" y="1184868"/>
                  </a:lnTo>
                  <a:lnTo>
                    <a:pt x="423937" y="1176313"/>
                  </a:lnTo>
                  <a:lnTo>
                    <a:pt x="417974" y="1170327"/>
                  </a:lnTo>
                  <a:lnTo>
                    <a:pt x="393547" y="1152669"/>
                  </a:lnTo>
                  <a:lnTo>
                    <a:pt x="393023" y="1146185"/>
                  </a:lnTo>
                  <a:lnTo>
                    <a:pt x="390952" y="1131369"/>
                  </a:lnTo>
                  <a:lnTo>
                    <a:pt x="387833" y="1109820"/>
                  </a:lnTo>
                  <a:lnTo>
                    <a:pt x="387584" y="1103086"/>
                  </a:lnTo>
                  <a:lnTo>
                    <a:pt x="388083" y="1096327"/>
                  </a:lnTo>
                  <a:lnTo>
                    <a:pt x="387833" y="1092436"/>
                  </a:lnTo>
                  <a:lnTo>
                    <a:pt x="384989" y="1090341"/>
                  </a:lnTo>
                  <a:lnTo>
                    <a:pt x="380298" y="1093733"/>
                  </a:lnTo>
                  <a:lnTo>
                    <a:pt x="376406" y="1088521"/>
                  </a:lnTo>
                  <a:lnTo>
                    <a:pt x="375882" y="1086725"/>
                  </a:lnTo>
                  <a:lnTo>
                    <a:pt x="364979" y="1072683"/>
                  </a:lnTo>
                  <a:lnTo>
                    <a:pt x="359789" y="1065425"/>
                  </a:lnTo>
                  <a:lnTo>
                    <a:pt x="357967" y="1065675"/>
                  </a:lnTo>
                  <a:lnTo>
                    <a:pt x="353027" y="1061534"/>
                  </a:lnTo>
                  <a:lnTo>
                    <a:pt x="352254" y="1059714"/>
                  </a:lnTo>
                  <a:lnTo>
                    <a:pt x="350956" y="1048540"/>
                  </a:lnTo>
                  <a:lnTo>
                    <a:pt x="349135" y="1048016"/>
                  </a:lnTo>
                  <a:lnTo>
                    <a:pt x="343671" y="1044649"/>
                  </a:lnTo>
                  <a:lnTo>
                    <a:pt x="338481" y="1039461"/>
                  </a:lnTo>
                  <a:lnTo>
                    <a:pt x="335088" y="1039461"/>
                  </a:lnTo>
                  <a:lnTo>
                    <a:pt x="330173" y="1041008"/>
                  </a:lnTo>
                  <a:lnTo>
                    <a:pt x="319519" y="1043078"/>
                  </a:lnTo>
                  <a:lnTo>
                    <a:pt x="305222" y="1035820"/>
                  </a:lnTo>
                  <a:lnTo>
                    <a:pt x="301579" y="1038414"/>
                  </a:lnTo>
                  <a:lnTo>
                    <a:pt x="298735" y="1041531"/>
                  </a:lnTo>
                  <a:lnTo>
                    <a:pt x="293794" y="1029585"/>
                  </a:lnTo>
                  <a:lnTo>
                    <a:pt x="290402" y="1023350"/>
                  </a:lnTo>
                  <a:lnTo>
                    <a:pt x="290676" y="1018411"/>
                  </a:lnTo>
                  <a:lnTo>
                    <a:pt x="291973" y="1013997"/>
                  </a:lnTo>
                  <a:lnTo>
                    <a:pt x="290402" y="1009058"/>
                  </a:lnTo>
                  <a:lnTo>
                    <a:pt x="283664" y="1008036"/>
                  </a:lnTo>
                  <a:lnTo>
                    <a:pt x="282093" y="1006464"/>
                  </a:lnTo>
                  <a:lnTo>
                    <a:pt x="281070" y="1003621"/>
                  </a:lnTo>
                  <a:lnTo>
                    <a:pt x="277676" y="1001526"/>
                  </a:lnTo>
                  <a:lnTo>
                    <a:pt x="276129" y="993745"/>
                  </a:lnTo>
                  <a:lnTo>
                    <a:pt x="276379" y="991151"/>
                  </a:lnTo>
                  <a:lnTo>
                    <a:pt x="277951" y="988033"/>
                  </a:lnTo>
                  <a:lnTo>
                    <a:pt x="284688" y="982321"/>
                  </a:lnTo>
                  <a:lnTo>
                    <a:pt x="290152" y="971148"/>
                  </a:lnTo>
                  <a:lnTo>
                    <a:pt x="292747" y="968304"/>
                  </a:lnTo>
                  <a:lnTo>
                    <a:pt x="291973" y="966209"/>
                  </a:lnTo>
                  <a:lnTo>
                    <a:pt x="292497" y="963366"/>
                  </a:lnTo>
                  <a:lnTo>
                    <a:pt x="291723" y="960772"/>
                  </a:lnTo>
                  <a:lnTo>
                    <a:pt x="292747" y="958677"/>
                  </a:lnTo>
                  <a:lnTo>
                    <a:pt x="295616" y="960498"/>
                  </a:lnTo>
                  <a:lnTo>
                    <a:pt x="304448" y="941817"/>
                  </a:lnTo>
                  <a:lnTo>
                    <a:pt x="305996" y="934784"/>
                  </a:lnTo>
                  <a:lnTo>
                    <a:pt x="313006" y="934784"/>
                  </a:lnTo>
                  <a:lnTo>
                    <a:pt x="314304" y="935307"/>
                  </a:lnTo>
                  <a:lnTo>
                    <a:pt x="316924" y="927775"/>
                  </a:lnTo>
                  <a:lnTo>
                    <a:pt x="321839" y="930369"/>
                  </a:lnTo>
                  <a:lnTo>
                    <a:pt x="323935" y="924134"/>
                  </a:lnTo>
                  <a:lnTo>
                    <a:pt x="327303" y="918173"/>
                  </a:lnTo>
                  <a:lnTo>
                    <a:pt x="328850" y="918697"/>
                  </a:lnTo>
                  <a:lnTo>
                    <a:pt x="331195" y="912187"/>
                  </a:lnTo>
                  <a:lnTo>
                    <a:pt x="326530" y="906750"/>
                  </a:lnTo>
                  <a:lnTo>
                    <a:pt x="324958" y="905702"/>
                  </a:lnTo>
                  <a:lnTo>
                    <a:pt x="326530" y="902061"/>
                  </a:lnTo>
                  <a:lnTo>
                    <a:pt x="327553" y="895302"/>
                  </a:lnTo>
                  <a:lnTo>
                    <a:pt x="324958" y="894529"/>
                  </a:lnTo>
                  <a:lnTo>
                    <a:pt x="322638" y="883106"/>
                  </a:lnTo>
                  <a:lnTo>
                    <a:pt x="321065" y="876621"/>
                  </a:lnTo>
                  <a:lnTo>
                    <a:pt x="317946" y="872206"/>
                  </a:lnTo>
                  <a:lnTo>
                    <a:pt x="318995" y="869862"/>
                  </a:lnTo>
                  <a:lnTo>
                    <a:pt x="318720" y="864400"/>
                  </a:lnTo>
                  <a:lnTo>
                    <a:pt x="317697" y="858164"/>
                  </a:lnTo>
                  <a:lnTo>
                    <a:pt x="320292" y="851156"/>
                  </a:lnTo>
                  <a:lnTo>
                    <a:pt x="318221" y="845195"/>
                  </a:lnTo>
                  <a:lnTo>
                    <a:pt x="315876" y="836092"/>
                  </a:lnTo>
                  <a:lnTo>
                    <a:pt x="315626" y="833248"/>
                  </a:lnTo>
                  <a:lnTo>
                    <a:pt x="312757" y="826489"/>
                  </a:lnTo>
                  <a:lnTo>
                    <a:pt x="309638" y="826489"/>
                  </a:lnTo>
                  <a:lnTo>
                    <a:pt x="306520" y="825716"/>
                  </a:lnTo>
                  <a:lnTo>
                    <a:pt x="305746" y="822848"/>
                  </a:lnTo>
                  <a:lnTo>
                    <a:pt x="301055" y="822598"/>
                  </a:lnTo>
                  <a:lnTo>
                    <a:pt x="294044" y="821027"/>
                  </a:lnTo>
                  <a:lnTo>
                    <a:pt x="283390" y="816887"/>
                  </a:lnTo>
                  <a:lnTo>
                    <a:pt x="281319" y="823895"/>
                  </a:lnTo>
                  <a:lnTo>
                    <a:pt x="277427" y="827013"/>
                  </a:lnTo>
                  <a:lnTo>
                    <a:pt x="269617" y="831677"/>
                  </a:lnTo>
                  <a:lnTo>
                    <a:pt x="264702" y="831677"/>
                  </a:lnTo>
                  <a:lnTo>
                    <a:pt x="263130" y="826489"/>
                  </a:lnTo>
                  <a:lnTo>
                    <a:pt x="257416" y="830131"/>
                  </a:lnTo>
                  <a:lnTo>
                    <a:pt x="251703" y="832201"/>
                  </a:lnTo>
                  <a:lnTo>
                    <a:pt x="245715" y="834795"/>
                  </a:lnTo>
                  <a:lnTo>
                    <a:pt x="243120" y="837139"/>
                  </a:lnTo>
                  <a:lnTo>
                    <a:pt x="238703" y="842078"/>
                  </a:lnTo>
                  <a:lnTo>
                    <a:pt x="235859" y="844148"/>
                  </a:lnTo>
                  <a:lnTo>
                    <a:pt x="230145" y="849086"/>
                  </a:lnTo>
                  <a:lnTo>
                    <a:pt x="227027" y="852204"/>
                  </a:lnTo>
                  <a:lnTo>
                    <a:pt x="216373" y="842078"/>
                  </a:lnTo>
                  <a:lnTo>
                    <a:pt x="210909" y="837389"/>
                  </a:lnTo>
                  <a:lnTo>
                    <a:pt x="204946" y="838960"/>
                  </a:lnTo>
                  <a:lnTo>
                    <a:pt x="201827" y="838686"/>
                  </a:lnTo>
                  <a:lnTo>
                    <a:pt x="197411" y="835568"/>
                  </a:lnTo>
                  <a:lnTo>
                    <a:pt x="194292" y="835568"/>
                  </a:lnTo>
                  <a:lnTo>
                    <a:pt x="190898" y="839733"/>
                  </a:lnTo>
                  <a:lnTo>
                    <a:pt x="185184" y="838187"/>
                  </a:lnTo>
                  <a:lnTo>
                    <a:pt x="178173" y="839209"/>
                  </a:lnTo>
                  <a:lnTo>
                    <a:pt x="169865" y="839484"/>
                  </a:lnTo>
                  <a:lnTo>
                    <a:pt x="159735" y="840781"/>
                  </a:lnTo>
                  <a:lnTo>
                    <a:pt x="151951" y="842851"/>
                  </a:lnTo>
                  <a:lnTo>
                    <a:pt x="145188" y="846218"/>
                  </a:lnTo>
                  <a:lnTo>
                    <a:pt x="138702" y="839209"/>
                  </a:lnTo>
                  <a:lnTo>
                    <a:pt x="131416" y="829856"/>
                  </a:lnTo>
                  <a:lnTo>
                    <a:pt x="121036" y="813495"/>
                  </a:lnTo>
                  <a:lnTo>
                    <a:pt x="115822" y="809080"/>
                  </a:lnTo>
                  <a:lnTo>
                    <a:pt x="109335" y="801050"/>
                  </a:lnTo>
                  <a:lnTo>
                    <a:pt x="106465" y="797932"/>
                  </a:lnTo>
                  <a:lnTo>
                    <a:pt x="102049" y="789601"/>
                  </a:lnTo>
                  <a:lnTo>
                    <a:pt x="101800" y="783391"/>
                  </a:lnTo>
                  <a:lnTo>
                    <a:pt x="103097" y="780273"/>
                  </a:lnTo>
                  <a:lnTo>
                    <a:pt x="99978" y="774537"/>
                  </a:lnTo>
                  <a:lnTo>
                    <a:pt x="91670" y="757926"/>
                  </a:lnTo>
                  <a:lnTo>
                    <a:pt x="89598" y="751167"/>
                  </a:lnTo>
                  <a:lnTo>
                    <a:pt x="88551" y="744932"/>
                  </a:lnTo>
                  <a:lnTo>
                    <a:pt x="69838" y="752215"/>
                  </a:lnTo>
                  <a:lnTo>
                    <a:pt x="58161" y="732985"/>
                  </a:lnTo>
                  <a:lnTo>
                    <a:pt x="58935" y="731688"/>
                  </a:lnTo>
                  <a:lnTo>
                    <a:pt x="64124" y="728072"/>
                  </a:lnTo>
                  <a:lnTo>
                    <a:pt x="68041" y="724430"/>
                  </a:lnTo>
                  <a:lnTo>
                    <a:pt x="70362" y="723134"/>
                  </a:lnTo>
                  <a:lnTo>
                    <a:pt x="71160" y="720789"/>
                  </a:lnTo>
                  <a:lnTo>
                    <a:pt x="70112" y="718195"/>
                  </a:lnTo>
                  <a:lnTo>
                    <a:pt x="68291" y="719243"/>
                  </a:lnTo>
                  <a:lnTo>
                    <a:pt x="66220" y="716125"/>
                  </a:lnTo>
                  <a:lnTo>
                    <a:pt x="62053" y="714828"/>
                  </a:lnTo>
                  <a:lnTo>
                    <a:pt x="58935" y="711187"/>
                  </a:lnTo>
                  <a:lnTo>
                    <a:pt x="54518" y="711436"/>
                  </a:lnTo>
                  <a:lnTo>
                    <a:pt x="53495" y="705999"/>
                  </a:lnTo>
                  <a:lnTo>
                    <a:pt x="56340" y="705201"/>
                  </a:lnTo>
                  <a:lnTo>
                    <a:pt x="56864" y="695349"/>
                  </a:lnTo>
                  <a:lnTo>
                    <a:pt x="60232" y="699240"/>
                  </a:lnTo>
                  <a:lnTo>
                    <a:pt x="62826" y="696371"/>
                  </a:lnTo>
                  <a:lnTo>
                    <a:pt x="64124" y="694052"/>
                  </a:lnTo>
                  <a:lnTo>
                    <a:pt x="68016" y="689363"/>
                  </a:lnTo>
                  <a:lnTo>
                    <a:pt x="66994" y="681582"/>
                  </a:lnTo>
                  <a:lnTo>
                    <a:pt x="65172" y="671705"/>
                  </a:lnTo>
                  <a:lnTo>
                    <a:pt x="64648" y="665220"/>
                  </a:lnTo>
                  <a:lnTo>
                    <a:pt x="61005" y="645467"/>
                  </a:lnTo>
                  <a:lnTo>
                    <a:pt x="59209" y="645467"/>
                  </a:lnTo>
                  <a:lnTo>
                    <a:pt x="50876" y="648061"/>
                  </a:lnTo>
                  <a:lnTo>
                    <a:pt x="41544" y="650405"/>
                  </a:lnTo>
                  <a:lnTo>
                    <a:pt x="36603" y="653273"/>
                  </a:lnTo>
                  <a:lnTo>
                    <a:pt x="32188" y="656640"/>
                  </a:lnTo>
                  <a:lnTo>
                    <a:pt x="26723" y="658461"/>
                  </a:lnTo>
                  <a:lnTo>
                    <a:pt x="21534" y="661055"/>
                  </a:lnTo>
                  <a:lnTo>
                    <a:pt x="5940" y="667041"/>
                  </a:lnTo>
                  <a:lnTo>
                    <a:pt x="-1072" y="657413"/>
                  </a:lnTo>
                  <a:lnTo>
                    <a:pt x="-2119" y="656915"/>
                  </a:lnTo>
                  <a:lnTo>
                    <a:pt x="475" y="654321"/>
                  </a:lnTo>
                  <a:lnTo>
                    <a:pt x="4891" y="652500"/>
                  </a:lnTo>
                  <a:lnTo>
                    <a:pt x="7511" y="650679"/>
                  </a:lnTo>
                  <a:lnTo>
                    <a:pt x="12701" y="649881"/>
                  </a:lnTo>
                  <a:lnTo>
                    <a:pt x="15021" y="647038"/>
                  </a:lnTo>
                  <a:lnTo>
                    <a:pt x="16594" y="646789"/>
                  </a:lnTo>
                  <a:lnTo>
                    <a:pt x="17890" y="649632"/>
                  </a:lnTo>
                  <a:lnTo>
                    <a:pt x="19712" y="650679"/>
                  </a:lnTo>
                  <a:lnTo>
                    <a:pt x="22556" y="650405"/>
                  </a:lnTo>
                  <a:lnTo>
                    <a:pt x="26723" y="648335"/>
                  </a:lnTo>
                  <a:lnTo>
                    <a:pt x="29842" y="645217"/>
                  </a:lnTo>
                  <a:lnTo>
                    <a:pt x="31139" y="639506"/>
                  </a:lnTo>
                  <a:lnTo>
                    <a:pt x="33734" y="636139"/>
                  </a:lnTo>
                  <a:lnTo>
                    <a:pt x="36079" y="624716"/>
                  </a:lnTo>
                  <a:lnTo>
                    <a:pt x="36079" y="620301"/>
                  </a:lnTo>
                  <a:lnTo>
                    <a:pt x="38151" y="612495"/>
                  </a:lnTo>
                  <a:lnTo>
                    <a:pt x="42841" y="608080"/>
                  </a:lnTo>
                  <a:lnTo>
                    <a:pt x="46733" y="606783"/>
                  </a:lnTo>
                  <a:lnTo>
                    <a:pt x="54792" y="602892"/>
                  </a:lnTo>
                  <a:lnTo>
                    <a:pt x="60232" y="598727"/>
                  </a:lnTo>
                  <a:lnTo>
                    <a:pt x="62328" y="594836"/>
                  </a:lnTo>
                  <a:lnTo>
                    <a:pt x="62328" y="591993"/>
                  </a:lnTo>
                  <a:lnTo>
                    <a:pt x="60506" y="588875"/>
                  </a:lnTo>
                  <a:lnTo>
                    <a:pt x="60506" y="586780"/>
                  </a:lnTo>
                  <a:lnTo>
                    <a:pt x="58935" y="585234"/>
                  </a:lnTo>
                  <a:lnTo>
                    <a:pt x="63875" y="582366"/>
                  </a:lnTo>
                  <a:lnTo>
                    <a:pt x="66994" y="582640"/>
                  </a:lnTo>
                  <a:lnTo>
                    <a:pt x="76350" y="585483"/>
                  </a:lnTo>
                  <a:lnTo>
                    <a:pt x="79993" y="584186"/>
                  </a:lnTo>
                  <a:lnTo>
                    <a:pt x="82064" y="584710"/>
                  </a:lnTo>
                  <a:lnTo>
                    <a:pt x="84134" y="583663"/>
                  </a:lnTo>
                  <a:lnTo>
                    <a:pt x="88027" y="583164"/>
                  </a:lnTo>
                  <a:lnTo>
                    <a:pt x="95562" y="584186"/>
                  </a:lnTo>
                  <a:lnTo>
                    <a:pt x="98681" y="586281"/>
                  </a:lnTo>
                  <a:lnTo>
                    <a:pt x="102573" y="583937"/>
                  </a:lnTo>
                  <a:lnTo>
                    <a:pt x="108561" y="581343"/>
                  </a:lnTo>
                  <a:lnTo>
                    <a:pt x="115572" y="580046"/>
                  </a:lnTo>
                  <a:lnTo>
                    <a:pt x="117394" y="578999"/>
                  </a:lnTo>
                  <a:lnTo>
                    <a:pt x="120263" y="578999"/>
                  </a:lnTo>
                  <a:lnTo>
                    <a:pt x="123357" y="577178"/>
                  </a:lnTo>
                  <a:lnTo>
                    <a:pt x="128572" y="573013"/>
                  </a:lnTo>
                  <a:lnTo>
                    <a:pt x="133238" y="567301"/>
                  </a:lnTo>
                  <a:lnTo>
                    <a:pt x="134535" y="568873"/>
                  </a:lnTo>
                  <a:lnTo>
                    <a:pt x="145713" y="566005"/>
                  </a:lnTo>
                  <a:lnTo>
                    <a:pt x="146761" y="568100"/>
                  </a:lnTo>
                  <a:lnTo>
                    <a:pt x="158712" y="567825"/>
                  </a:lnTo>
                  <a:lnTo>
                    <a:pt x="162330" y="568349"/>
                  </a:lnTo>
                  <a:lnTo>
                    <a:pt x="167020" y="567825"/>
                  </a:lnTo>
                  <a:lnTo>
                    <a:pt x="170639" y="568873"/>
                  </a:lnTo>
                  <a:lnTo>
                    <a:pt x="175329" y="569397"/>
                  </a:lnTo>
                  <a:lnTo>
                    <a:pt x="181043" y="568873"/>
                  </a:lnTo>
                  <a:lnTo>
                    <a:pt x="189875" y="566005"/>
                  </a:lnTo>
                  <a:lnTo>
                    <a:pt x="202875" y="563934"/>
                  </a:lnTo>
                  <a:lnTo>
                    <a:pt x="216124" y="559520"/>
                  </a:lnTo>
                  <a:lnTo>
                    <a:pt x="216124" y="557450"/>
                  </a:lnTo>
                  <a:lnTo>
                    <a:pt x="225205" y="556926"/>
                  </a:lnTo>
                  <a:lnTo>
                    <a:pt x="223908" y="561864"/>
                  </a:lnTo>
                  <a:lnTo>
                    <a:pt x="223659" y="569397"/>
                  </a:lnTo>
                  <a:lnTo>
                    <a:pt x="222610" y="571467"/>
                  </a:lnTo>
                  <a:lnTo>
                    <a:pt x="224956" y="574858"/>
                  </a:lnTo>
                  <a:lnTo>
                    <a:pt x="232491" y="571467"/>
                  </a:lnTo>
                  <a:lnTo>
                    <a:pt x="235086" y="571217"/>
                  </a:lnTo>
                  <a:lnTo>
                    <a:pt x="237930" y="569122"/>
                  </a:lnTo>
                  <a:lnTo>
                    <a:pt x="241847" y="568349"/>
                  </a:lnTo>
                  <a:lnTo>
                    <a:pt x="249108" y="564982"/>
                  </a:lnTo>
                  <a:lnTo>
                    <a:pt x="251179" y="564982"/>
                  </a:lnTo>
                  <a:lnTo>
                    <a:pt x="254822" y="562912"/>
                  </a:lnTo>
                  <a:lnTo>
                    <a:pt x="264951" y="560044"/>
                  </a:lnTo>
                  <a:lnTo>
                    <a:pt x="267297" y="557973"/>
                  </a:lnTo>
                  <a:lnTo>
                    <a:pt x="273535" y="556926"/>
                  </a:lnTo>
                  <a:lnTo>
                    <a:pt x="277951" y="556676"/>
                  </a:lnTo>
                  <a:lnTo>
                    <a:pt x="280795" y="557450"/>
                  </a:lnTo>
                  <a:lnTo>
                    <a:pt x="282093" y="556402"/>
                  </a:lnTo>
                  <a:lnTo>
                    <a:pt x="286259" y="557973"/>
                  </a:lnTo>
                  <a:lnTo>
                    <a:pt x="293271" y="557175"/>
                  </a:lnTo>
                  <a:lnTo>
                    <a:pt x="303401" y="552262"/>
                  </a:lnTo>
                  <a:lnTo>
                    <a:pt x="321864" y="548097"/>
                  </a:lnTo>
                  <a:lnTo>
                    <a:pt x="323161" y="547049"/>
                  </a:lnTo>
                  <a:lnTo>
                    <a:pt x="331195" y="543931"/>
                  </a:lnTo>
                  <a:lnTo>
                    <a:pt x="339254" y="542136"/>
                  </a:lnTo>
                  <a:lnTo>
                    <a:pt x="344444" y="539018"/>
                  </a:lnTo>
                  <a:lnTo>
                    <a:pt x="350432" y="537447"/>
                  </a:lnTo>
                  <a:lnTo>
                    <a:pt x="355897" y="534329"/>
                  </a:lnTo>
                  <a:lnTo>
                    <a:pt x="359789" y="532783"/>
                  </a:lnTo>
                  <a:lnTo>
                    <a:pt x="362384" y="540041"/>
                  </a:lnTo>
                  <a:lnTo>
                    <a:pt x="365502" y="550441"/>
                  </a:lnTo>
                  <a:lnTo>
                    <a:pt x="368097" y="562637"/>
                  </a:lnTo>
                  <a:lnTo>
                    <a:pt x="368621" y="574060"/>
                  </a:lnTo>
                  <a:lnTo>
                    <a:pt x="369120" y="594836"/>
                  </a:lnTo>
                  <a:lnTo>
                    <a:pt x="374335" y="594587"/>
                  </a:lnTo>
                  <a:lnTo>
                    <a:pt x="377953" y="596133"/>
                  </a:lnTo>
                  <a:lnTo>
                    <a:pt x="389380" y="595610"/>
                  </a:lnTo>
                  <a:lnTo>
                    <a:pt x="391476" y="595610"/>
                  </a:lnTo>
                  <a:lnTo>
                    <a:pt x="392499" y="601346"/>
                  </a:lnTo>
                  <a:lnTo>
                    <a:pt x="394321" y="603142"/>
                  </a:lnTo>
                  <a:lnTo>
                    <a:pt x="397963" y="603142"/>
                  </a:lnTo>
                  <a:lnTo>
                    <a:pt x="402380" y="601595"/>
                  </a:lnTo>
                  <a:lnTo>
                    <a:pt x="404975" y="600024"/>
                  </a:lnTo>
                  <a:lnTo>
                    <a:pt x="409915" y="599251"/>
                  </a:lnTo>
                  <a:lnTo>
                    <a:pt x="412510" y="601845"/>
                  </a:lnTo>
                  <a:lnTo>
                    <a:pt x="413308" y="607033"/>
                  </a:lnTo>
                  <a:lnTo>
                    <a:pt x="415105" y="610948"/>
                  </a:lnTo>
                  <a:lnTo>
                    <a:pt x="423438" y="617183"/>
                  </a:lnTo>
                  <a:lnTo>
                    <a:pt x="432520" y="614315"/>
                  </a:lnTo>
                  <a:lnTo>
                    <a:pt x="438508" y="613268"/>
                  </a:lnTo>
                  <a:lnTo>
                    <a:pt x="457471" y="609652"/>
                  </a:lnTo>
                  <a:lnTo>
                    <a:pt x="457970" y="608853"/>
                  </a:lnTo>
                  <a:lnTo>
                    <a:pt x="466802" y="607033"/>
                  </a:lnTo>
                  <a:lnTo>
                    <a:pt x="468898" y="604963"/>
                  </a:lnTo>
                  <a:lnTo>
                    <a:pt x="471219" y="599775"/>
                  </a:lnTo>
                  <a:lnTo>
                    <a:pt x="470969" y="597954"/>
                  </a:lnTo>
                  <a:lnTo>
                    <a:pt x="468624" y="595610"/>
                  </a:lnTo>
                  <a:lnTo>
                    <a:pt x="468898" y="593016"/>
                  </a:lnTo>
                  <a:lnTo>
                    <a:pt x="472790" y="584710"/>
                  </a:lnTo>
                  <a:lnTo>
                    <a:pt x="475385" y="581069"/>
                  </a:lnTo>
                  <a:lnTo>
                    <a:pt x="477206" y="575108"/>
                  </a:lnTo>
                  <a:lnTo>
                    <a:pt x="477206" y="573013"/>
                  </a:lnTo>
                  <a:lnTo>
                    <a:pt x="475635" y="570419"/>
                  </a:lnTo>
                  <a:lnTo>
                    <a:pt x="470969" y="568349"/>
                  </a:lnTo>
                  <a:lnTo>
                    <a:pt x="466029" y="563411"/>
                  </a:lnTo>
                  <a:lnTo>
                    <a:pt x="465505" y="559520"/>
                  </a:lnTo>
                  <a:lnTo>
                    <a:pt x="464481" y="557450"/>
                  </a:lnTo>
                  <a:lnTo>
                    <a:pt x="457970" y="555878"/>
                  </a:lnTo>
                  <a:lnTo>
                    <a:pt x="455899" y="553035"/>
                  </a:lnTo>
                  <a:lnTo>
                    <a:pt x="456422" y="548870"/>
                  </a:lnTo>
                  <a:lnTo>
                    <a:pt x="457720" y="548097"/>
                  </a:lnTo>
                  <a:lnTo>
                    <a:pt x="458493" y="544705"/>
                  </a:lnTo>
                  <a:lnTo>
                    <a:pt x="456947" y="535876"/>
                  </a:lnTo>
                  <a:lnTo>
                    <a:pt x="457196" y="532259"/>
                  </a:lnTo>
                  <a:lnTo>
                    <a:pt x="458493" y="529142"/>
                  </a:lnTo>
                  <a:lnTo>
                    <a:pt x="463185" y="522382"/>
                  </a:lnTo>
                  <a:lnTo>
                    <a:pt x="468374" y="517444"/>
                  </a:lnTo>
                  <a:lnTo>
                    <a:pt x="470969" y="519015"/>
                  </a:lnTo>
                  <a:lnTo>
                    <a:pt x="472266" y="516671"/>
                  </a:lnTo>
                  <a:lnTo>
                    <a:pt x="471742" y="510685"/>
                  </a:lnTo>
                  <a:lnTo>
                    <a:pt x="473838" y="507069"/>
                  </a:lnTo>
                  <a:lnTo>
                    <a:pt x="479278" y="504200"/>
                  </a:lnTo>
                  <a:lnTo>
                    <a:pt x="483194" y="502654"/>
                  </a:lnTo>
                  <a:lnTo>
                    <a:pt x="487611" y="502380"/>
                  </a:lnTo>
                  <a:lnTo>
                    <a:pt x="492277" y="502903"/>
                  </a:lnTo>
                  <a:lnTo>
                    <a:pt x="492277" y="504200"/>
                  </a:lnTo>
                  <a:lnTo>
                    <a:pt x="497217" y="504973"/>
                  </a:lnTo>
                  <a:lnTo>
                    <a:pt x="500336" y="503951"/>
                  </a:lnTo>
                  <a:lnTo>
                    <a:pt x="505526" y="503676"/>
                  </a:lnTo>
                  <a:lnTo>
                    <a:pt x="509942" y="504973"/>
                  </a:lnTo>
                  <a:lnTo>
                    <a:pt x="515406" y="505248"/>
                  </a:lnTo>
                  <a:lnTo>
                    <a:pt x="516703" y="500833"/>
                  </a:lnTo>
                  <a:lnTo>
                    <a:pt x="519548" y="495371"/>
                  </a:lnTo>
                  <a:lnTo>
                    <a:pt x="521893" y="492777"/>
                  </a:lnTo>
                  <a:lnTo>
                    <a:pt x="518250" y="487590"/>
                  </a:lnTo>
                  <a:lnTo>
                    <a:pt x="518250" y="482128"/>
                  </a:lnTo>
                  <a:lnTo>
                    <a:pt x="522941" y="480057"/>
                  </a:lnTo>
                  <a:lnTo>
                    <a:pt x="521644" y="475892"/>
                  </a:lnTo>
                  <a:lnTo>
                    <a:pt x="527083" y="473822"/>
                  </a:lnTo>
                  <a:lnTo>
                    <a:pt x="545272" y="441099"/>
                  </a:lnTo>
                  <a:lnTo>
                    <a:pt x="539808" y="436161"/>
                  </a:lnTo>
                  <a:lnTo>
                    <a:pt x="538784" y="434590"/>
                  </a:lnTo>
                  <a:lnTo>
                    <a:pt x="533320" y="428878"/>
                  </a:lnTo>
                  <a:lnTo>
                    <a:pt x="528655" y="424464"/>
                  </a:lnTo>
                  <a:lnTo>
                    <a:pt x="523190" y="420847"/>
                  </a:lnTo>
                  <a:lnTo>
                    <a:pt x="520071" y="420323"/>
                  </a:lnTo>
                  <a:lnTo>
                    <a:pt x="512012" y="413315"/>
                  </a:lnTo>
                  <a:lnTo>
                    <a:pt x="518774" y="410197"/>
                  </a:lnTo>
                  <a:lnTo>
                    <a:pt x="525785" y="406307"/>
                  </a:lnTo>
                  <a:lnTo>
                    <a:pt x="532023" y="404486"/>
                  </a:lnTo>
                  <a:lnTo>
                    <a:pt x="537213" y="402665"/>
                  </a:lnTo>
                  <a:lnTo>
                    <a:pt x="548141" y="400321"/>
                  </a:lnTo>
                  <a:lnTo>
                    <a:pt x="562687" y="394858"/>
                  </a:lnTo>
                  <a:lnTo>
                    <a:pt x="570222" y="392265"/>
                  </a:lnTo>
                  <a:lnTo>
                    <a:pt x="575661" y="391766"/>
                  </a:lnTo>
                  <a:lnTo>
                    <a:pt x="580078" y="391766"/>
                  </a:lnTo>
                  <a:lnTo>
                    <a:pt x="579579" y="386827"/>
                  </a:lnTo>
                  <a:lnTo>
                    <a:pt x="588411" y="388648"/>
                  </a:lnTo>
                  <a:lnTo>
                    <a:pt x="598791" y="387850"/>
                  </a:lnTo>
                  <a:lnTo>
                    <a:pt x="605028" y="385256"/>
                  </a:lnTo>
                  <a:lnTo>
                    <a:pt x="607623" y="383710"/>
                  </a:lnTo>
                  <a:lnTo>
                    <a:pt x="613087" y="378522"/>
                  </a:lnTo>
                  <a:lnTo>
                    <a:pt x="616980" y="375405"/>
                  </a:lnTo>
                  <a:lnTo>
                    <a:pt x="620872" y="368646"/>
                  </a:lnTo>
                  <a:lnTo>
                    <a:pt x="623217" y="361363"/>
                  </a:lnTo>
                  <a:lnTo>
                    <a:pt x="625289" y="358245"/>
                  </a:lnTo>
                  <a:lnTo>
                    <a:pt x="631002" y="354354"/>
                  </a:lnTo>
                  <a:lnTo>
                    <a:pt x="635693" y="348643"/>
                  </a:lnTo>
                  <a:lnTo>
                    <a:pt x="638288" y="343979"/>
                  </a:lnTo>
                  <a:lnTo>
                    <a:pt x="641656" y="340587"/>
                  </a:lnTo>
                  <a:lnTo>
                    <a:pt x="646871" y="337469"/>
                  </a:lnTo>
                  <a:lnTo>
                    <a:pt x="649191" y="335150"/>
                  </a:lnTo>
                  <a:lnTo>
                    <a:pt x="652584" y="328141"/>
                  </a:lnTo>
                  <a:lnTo>
                    <a:pt x="654905" y="325797"/>
                  </a:lnTo>
                  <a:lnTo>
                    <a:pt x="657500" y="324225"/>
                  </a:lnTo>
                  <a:lnTo>
                    <a:pt x="669451" y="320335"/>
                  </a:lnTo>
                  <a:lnTo>
                    <a:pt x="676487" y="318788"/>
                  </a:lnTo>
                  <a:lnTo>
                    <a:pt x="684521" y="317741"/>
                  </a:lnTo>
                  <a:lnTo>
                    <a:pt x="688938" y="316194"/>
                  </a:lnTo>
                  <a:lnTo>
                    <a:pt x="694152" y="315396"/>
                  </a:lnTo>
                  <a:lnTo>
                    <a:pt x="702985" y="313326"/>
                  </a:lnTo>
                  <a:lnTo>
                    <a:pt x="705829" y="313077"/>
                  </a:lnTo>
                  <a:lnTo>
                    <a:pt x="707900" y="309435"/>
                  </a:lnTo>
                  <a:lnTo>
                    <a:pt x="712591" y="299833"/>
                  </a:lnTo>
                  <a:lnTo>
                    <a:pt x="716732" y="300856"/>
                  </a:lnTo>
                  <a:lnTo>
                    <a:pt x="723245" y="303449"/>
                  </a:lnTo>
                  <a:lnTo>
                    <a:pt x="729208" y="304497"/>
                  </a:lnTo>
                  <a:lnTo>
                    <a:pt x="737017" y="303724"/>
                  </a:lnTo>
                  <a:lnTo>
                    <a:pt x="741433" y="305021"/>
                  </a:lnTo>
                  <a:lnTo>
                    <a:pt x="746099" y="308138"/>
                  </a:lnTo>
                  <a:lnTo>
                    <a:pt x="750266" y="309685"/>
                  </a:lnTo>
                  <a:lnTo>
                    <a:pt x="757277" y="307614"/>
                  </a:lnTo>
                  <a:lnTo>
                    <a:pt x="761170" y="311505"/>
                  </a:lnTo>
                  <a:lnTo>
                    <a:pt x="763515" y="314623"/>
                  </a:lnTo>
                  <a:lnTo>
                    <a:pt x="770002" y="321108"/>
                  </a:lnTo>
                  <a:lnTo>
                    <a:pt x="773645" y="322679"/>
                  </a:lnTo>
                  <a:lnTo>
                    <a:pt x="785845" y="314872"/>
                  </a:lnTo>
                  <a:lnTo>
                    <a:pt x="789738" y="321631"/>
                  </a:lnTo>
                  <a:lnTo>
                    <a:pt x="792333" y="324500"/>
                  </a:lnTo>
                  <a:lnTo>
                    <a:pt x="793381" y="328391"/>
                  </a:lnTo>
                  <a:lnTo>
                    <a:pt x="802737" y="323203"/>
                  </a:lnTo>
                  <a:lnTo>
                    <a:pt x="806629" y="320085"/>
                  </a:lnTo>
                  <a:lnTo>
                    <a:pt x="815986" y="311505"/>
                  </a:lnTo>
                  <a:lnTo>
                    <a:pt x="825342" y="305021"/>
                  </a:lnTo>
                  <a:lnTo>
                    <a:pt x="838067" y="296965"/>
                  </a:lnTo>
                  <a:lnTo>
                    <a:pt x="846899" y="289183"/>
                  </a:lnTo>
                  <a:lnTo>
                    <a:pt x="851566" y="283472"/>
                  </a:lnTo>
                  <a:lnTo>
                    <a:pt x="856780" y="278009"/>
                  </a:lnTo>
                  <a:lnTo>
                    <a:pt x="864839" y="272298"/>
                  </a:lnTo>
                  <a:lnTo>
                    <a:pt x="880932" y="264242"/>
                  </a:lnTo>
                  <a:lnTo>
                    <a:pt x="880932" y="263718"/>
                  </a:lnTo>
                  <a:lnTo>
                    <a:pt x="914192" y="247357"/>
                  </a:lnTo>
                  <a:lnTo>
                    <a:pt x="908727" y="234637"/>
                  </a:lnTo>
                  <a:lnTo>
                    <a:pt x="919381" y="229175"/>
                  </a:lnTo>
                  <a:lnTo>
                    <a:pt x="921976" y="227354"/>
                  </a:lnTo>
                  <a:lnTo>
                    <a:pt x="928738" y="224237"/>
                  </a:lnTo>
                  <a:lnTo>
                    <a:pt x="926916" y="219573"/>
                  </a:lnTo>
                  <a:lnTo>
                    <a:pt x="937570" y="214385"/>
                  </a:lnTo>
                  <a:lnTo>
                    <a:pt x="936522" y="202962"/>
                  </a:lnTo>
                  <a:lnTo>
                    <a:pt x="938868" y="202438"/>
                  </a:lnTo>
                  <a:lnTo>
                    <a:pt x="938618" y="200368"/>
                  </a:lnTo>
                  <a:lnTo>
                    <a:pt x="928214" y="181912"/>
                  </a:lnTo>
                  <a:lnTo>
                    <a:pt x="937570" y="176998"/>
                  </a:lnTo>
                  <a:lnTo>
                    <a:pt x="942510" y="173606"/>
                  </a:lnTo>
                  <a:lnTo>
                    <a:pt x="947176" y="169715"/>
                  </a:lnTo>
                  <a:lnTo>
                    <a:pt x="958603" y="160886"/>
                  </a:lnTo>
                  <a:lnTo>
                    <a:pt x="969257" y="155698"/>
                  </a:lnTo>
                  <a:lnTo>
                    <a:pt x="981733" y="146071"/>
                  </a:lnTo>
                  <a:lnTo>
                    <a:pt x="986673" y="141931"/>
                  </a:lnTo>
                  <a:lnTo>
                    <a:pt x="992636" y="139861"/>
                  </a:lnTo>
                  <a:lnTo>
                    <a:pt x="990565" y="126093"/>
                  </a:lnTo>
                  <a:lnTo>
                    <a:pt x="990316" y="126093"/>
                  </a:lnTo>
                  <a:lnTo>
                    <a:pt x="986923" y="105841"/>
                  </a:lnTo>
                  <a:lnTo>
                    <a:pt x="985126" y="98309"/>
                  </a:lnTo>
                  <a:lnTo>
                    <a:pt x="979387" y="68953"/>
                  </a:lnTo>
                  <a:lnTo>
                    <a:pt x="982257" y="68430"/>
                  </a:lnTo>
                  <a:lnTo>
                    <a:pt x="983030" y="66609"/>
                  </a:lnTo>
                  <a:lnTo>
                    <a:pt x="979662" y="59351"/>
                  </a:lnTo>
                  <a:lnTo>
                    <a:pt x="978365" y="57780"/>
                  </a:lnTo>
                  <a:lnTo>
                    <a:pt x="977840" y="45583"/>
                  </a:lnTo>
                  <a:lnTo>
                    <a:pt x="988769" y="41418"/>
                  </a:lnTo>
                  <a:lnTo>
                    <a:pt x="999148" y="37278"/>
                  </a:lnTo>
                  <a:lnTo>
                    <a:pt x="995505" y="25855"/>
                  </a:lnTo>
                  <a:lnTo>
                    <a:pt x="999398" y="23760"/>
                  </a:lnTo>
                  <a:lnTo>
                    <a:pt x="999398" y="19620"/>
                  </a:lnTo>
                  <a:lnTo>
                    <a:pt x="1008754" y="19620"/>
                  </a:lnTo>
                  <a:lnTo>
                    <a:pt x="1008754" y="15454"/>
                  </a:lnTo>
                  <a:lnTo>
                    <a:pt x="1007732" y="9743"/>
                  </a:lnTo>
                  <a:lnTo>
                    <a:pt x="1018884" y="7398"/>
                  </a:lnTo>
                  <a:lnTo>
                    <a:pt x="1025396" y="5079"/>
                  </a:lnTo>
                  <a:lnTo>
                    <a:pt x="1028241" y="4555"/>
                  </a:lnTo>
                  <a:lnTo>
                    <a:pt x="1028515" y="2734"/>
                  </a:lnTo>
                  <a:lnTo>
                    <a:pt x="1035252" y="2211"/>
                  </a:lnTo>
                  <a:lnTo>
                    <a:pt x="1037597" y="2485"/>
                  </a:lnTo>
                  <a:lnTo>
                    <a:pt x="1039419" y="6376"/>
                  </a:lnTo>
                  <a:lnTo>
                    <a:pt x="1042787" y="5603"/>
                  </a:lnTo>
                  <a:lnTo>
                    <a:pt x="1053441" y="4306"/>
                  </a:lnTo>
                  <a:lnTo>
                    <a:pt x="1065143" y="-383"/>
                  </a:lnTo>
                  <a:lnTo>
                    <a:pt x="1071106" y="6376"/>
                  </a:lnTo>
                  <a:lnTo>
                    <a:pt x="1073451" y="7673"/>
                  </a:lnTo>
                  <a:lnTo>
                    <a:pt x="1082034" y="15454"/>
                  </a:lnTo>
                  <a:lnTo>
                    <a:pt x="1086700" y="20917"/>
                  </a:lnTo>
                  <a:lnTo>
                    <a:pt x="1092164" y="33113"/>
                  </a:lnTo>
                  <a:lnTo>
                    <a:pt x="1094484" y="37278"/>
                  </a:lnTo>
                  <a:lnTo>
                    <a:pt x="1097354" y="43513"/>
                  </a:lnTo>
                  <a:lnTo>
                    <a:pt x="1099949" y="48177"/>
                  </a:lnTo>
                  <a:lnTo>
                    <a:pt x="1103068" y="70524"/>
                  </a:lnTo>
                  <a:lnTo>
                    <a:pt x="1099699" y="70774"/>
                  </a:lnTo>
                  <a:lnTo>
                    <a:pt x="1099949" y="78306"/>
                  </a:lnTo>
                  <a:lnTo>
                    <a:pt x="1111127" y="79877"/>
                  </a:lnTo>
                  <a:lnTo>
                    <a:pt x="1122804" y="81174"/>
                  </a:lnTo>
                  <a:lnTo>
                    <a:pt x="1131112" y="80900"/>
                  </a:lnTo>
                  <a:lnTo>
                    <a:pt x="1134505" y="84292"/>
                  </a:lnTo>
                  <a:lnTo>
                    <a:pt x="1141267" y="93371"/>
                  </a:lnTo>
                  <a:lnTo>
                    <a:pt x="1150599" y="92323"/>
                  </a:lnTo>
                  <a:lnTo>
                    <a:pt x="1155015" y="96738"/>
                  </a:lnTo>
                  <a:lnTo>
                    <a:pt x="1159955" y="102474"/>
                  </a:lnTo>
                  <a:lnTo>
                    <a:pt x="1167241" y="96738"/>
                  </a:lnTo>
                  <a:lnTo>
                    <a:pt x="1170883" y="95191"/>
                  </a:lnTo>
                  <a:lnTo>
                    <a:pt x="1182036" y="92074"/>
                  </a:lnTo>
                  <a:lnTo>
                    <a:pt x="1193464" y="93894"/>
                  </a:lnTo>
                  <a:lnTo>
                    <a:pt x="1198154" y="93371"/>
                  </a:lnTo>
                  <a:lnTo>
                    <a:pt x="1206713" y="89230"/>
                  </a:lnTo>
                  <a:lnTo>
                    <a:pt x="1208035" y="91550"/>
                  </a:lnTo>
                  <a:lnTo>
                    <a:pt x="1208284" y="100653"/>
                  </a:lnTo>
                  <a:lnTo>
                    <a:pt x="1209582" y="106888"/>
                  </a:lnTo>
                  <a:lnTo>
                    <a:pt x="1216343" y="105841"/>
                  </a:lnTo>
                  <a:lnTo>
                    <a:pt x="1228020" y="102474"/>
                  </a:lnTo>
                  <a:lnTo>
                    <a:pt x="1232436" y="114919"/>
                  </a:lnTo>
                  <a:lnTo>
                    <a:pt x="1235031" y="120382"/>
                  </a:lnTo>
                  <a:lnTo>
                    <a:pt x="1239972" y="128438"/>
                  </a:lnTo>
                  <a:lnTo>
                    <a:pt x="1241793" y="132852"/>
                  </a:lnTo>
                  <a:lnTo>
                    <a:pt x="1248554" y="138040"/>
                  </a:lnTo>
                  <a:lnTo>
                    <a:pt x="1256090" y="136494"/>
                  </a:lnTo>
                  <a:lnTo>
                    <a:pt x="1271160" y="129735"/>
                  </a:lnTo>
                  <a:lnTo>
                    <a:pt x="1274777" y="128687"/>
                  </a:lnTo>
                  <a:lnTo>
                    <a:pt x="1276874" y="125071"/>
                  </a:lnTo>
                  <a:lnTo>
                    <a:pt x="1280516" y="126093"/>
                  </a:lnTo>
                  <a:lnTo>
                    <a:pt x="1284658" y="125844"/>
                  </a:lnTo>
                  <a:lnTo>
                    <a:pt x="1292194" y="124547"/>
                  </a:lnTo>
                  <a:lnTo>
                    <a:pt x="1298955" y="124272"/>
                  </a:lnTo>
                  <a:lnTo>
                    <a:pt x="1308312" y="125071"/>
                  </a:lnTo>
                  <a:lnTo>
                    <a:pt x="1313751" y="125844"/>
                  </a:lnTo>
                  <a:lnTo>
                    <a:pt x="1321560" y="128961"/>
                  </a:lnTo>
                  <a:lnTo>
                    <a:pt x="1327000" y="123774"/>
                  </a:lnTo>
                  <a:lnTo>
                    <a:pt x="1329095" y="120905"/>
                  </a:lnTo>
                  <a:lnTo>
                    <a:pt x="1335059" y="122477"/>
                  </a:lnTo>
                  <a:lnTo>
                    <a:pt x="1350129" y="124796"/>
                  </a:lnTo>
                  <a:lnTo>
                    <a:pt x="1360258" y="127415"/>
                  </a:lnTo>
                  <a:lnTo>
                    <a:pt x="1364151" y="129735"/>
                  </a:lnTo>
                  <a:lnTo>
                    <a:pt x="1369615" y="131555"/>
                  </a:lnTo>
                  <a:lnTo>
                    <a:pt x="1372484" y="132079"/>
                  </a:lnTo>
                  <a:lnTo>
                    <a:pt x="1388054" y="131032"/>
                  </a:lnTo>
                  <a:lnTo>
                    <a:pt x="1404172" y="147917"/>
                  </a:lnTo>
                  <a:lnTo>
                    <a:pt x="1403648" y="141432"/>
                  </a:lnTo>
                  <a:lnTo>
                    <a:pt x="1405219" y="136219"/>
                  </a:lnTo>
                  <a:lnTo>
                    <a:pt x="1410933" y="133376"/>
                  </a:lnTo>
                  <a:lnTo>
                    <a:pt x="1418468" y="131032"/>
                  </a:lnTo>
                  <a:lnTo>
                    <a:pt x="1420290" y="127665"/>
                  </a:lnTo>
                  <a:lnTo>
                    <a:pt x="1421063" y="125071"/>
                  </a:lnTo>
                  <a:lnTo>
                    <a:pt x="1420539" y="115443"/>
                  </a:lnTo>
                  <a:lnTo>
                    <a:pt x="1421063" y="111552"/>
                  </a:lnTo>
                  <a:lnTo>
                    <a:pt x="1424706" y="103771"/>
                  </a:lnTo>
                  <a:lnTo>
                    <a:pt x="1429372" y="90777"/>
                  </a:lnTo>
                  <a:lnTo>
                    <a:pt x="1432740" y="78306"/>
                  </a:lnTo>
                  <a:lnTo>
                    <a:pt x="1433015" y="75712"/>
                  </a:lnTo>
                  <a:lnTo>
                    <a:pt x="1435610" y="6768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16" name="Free-form: Shape 15">
              <a:extLst>
                <a:ext uri="{FF2B5EF4-FFF2-40B4-BE49-F238E27FC236}">
                  <a16:creationId xmlns:a16="http://schemas.microsoft.com/office/drawing/2014/main" id="{326A379B-4D9B-EBFB-7B6E-61F18450540A}"/>
                </a:ext>
              </a:extLst>
            </p:cNvPr>
            <p:cNvSpPr/>
            <p:nvPr/>
          </p:nvSpPr>
          <p:spPr>
            <a:xfrm>
              <a:off x="4286193" y="4074598"/>
              <a:ext cx="1422659" cy="993878"/>
            </a:xfrm>
            <a:custGeom>
              <a:avLst/>
              <a:gdLst>
                <a:gd name="connsiteX0" fmla="*/ 1134481 w 1422659"/>
                <a:gd name="connsiteY0" fmla="*/ 425286 h 993878"/>
                <a:gd name="connsiteX1" fmla="*/ 1119161 w 1422659"/>
                <a:gd name="connsiteY1" fmla="*/ 440600 h 993878"/>
                <a:gd name="connsiteX2" fmla="*/ 1112674 w 1422659"/>
                <a:gd name="connsiteY2" fmla="*/ 447085 h 993878"/>
                <a:gd name="connsiteX3" fmla="*/ 1106436 w 1422659"/>
                <a:gd name="connsiteY3" fmla="*/ 453071 h 993878"/>
                <a:gd name="connsiteX4" fmla="*/ 1106436 w 1422659"/>
                <a:gd name="connsiteY4" fmla="*/ 459830 h 993878"/>
                <a:gd name="connsiteX5" fmla="*/ 1104865 w 1422659"/>
                <a:gd name="connsiteY5" fmla="*/ 466314 h 993878"/>
                <a:gd name="connsiteX6" fmla="*/ 1101496 w 1422659"/>
                <a:gd name="connsiteY6" fmla="*/ 465017 h 993878"/>
                <a:gd name="connsiteX7" fmla="*/ 1097330 w 1422659"/>
                <a:gd name="connsiteY7" fmla="*/ 462149 h 993878"/>
                <a:gd name="connsiteX8" fmla="*/ 1094485 w 1422659"/>
                <a:gd name="connsiteY8" fmla="*/ 464245 h 993878"/>
                <a:gd name="connsiteX9" fmla="*/ 1089271 w 1422659"/>
                <a:gd name="connsiteY9" fmla="*/ 474894 h 993878"/>
                <a:gd name="connsiteX10" fmla="*/ 1084605 w 1422659"/>
                <a:gd name="connsiteY10" fmla="*/ 483199 h 993878"/>
                <a:gd name="connsiteX11" fmla="*/ 1082533 w 1422659"/>
                <a:gd name="connsiteY11" fmla="*/ 489435 h 993878"/>
                <a:gd name="connsiteX12" fmla="*/ 1081486 w 1422659"/>
                <a:gd name="connsiteY12" fmla="*/ 490732 h 993878"/>
                <a:gd name="connsiteX13" fmla="*/ 1077843 w 1422659"/>
                <a:gd name="connsiteY13" fmla="*/ 489684 h 993878"/>
                <a:gd name="connsiteX14" fmla="*/ 1072653 w 1422659"/>
                <a:gd name="connsiteY14" fmla="*/ 490208 h 993878"/>
                <a:gd name="connsiteX15" fmla="*/ 1071106 w 1422659"/>
                <a:gd name="connsiteY15" fmla="*/ 489684 h 993878"/>
                <a:gd name="connsiteX16" fmla="*/ 1068237 w 1422659"/>
                <a:gd name="connsiteY16" fmla="*/ 490208 h 993878"/>
                <a:gd name="connsiteX17" fmla="*/ 1063571 w 1422659"/>
                <a:gd name="connsiteY17" fmla="*/ 494099 h 993878"/>
                <a:gd name="connsiteX18" fmla="*/ 1063821 w 1422659"/>
                <a:gd name="connsiteY18" fmla="*/ 496443 h 993878"/>
                <a:gd name="connsiteX19" fmla="*/ 1062523 w 1422659"/>
                <a:gd name="connsiteY19" fmla="*/ 500583 h 993878"/>
                <a:gd name="connsiteX20" fmla="*/ 1057833 w 1422659"/>
                <a:gd name="connsiteY20" fmla="*/ 504749 h 993878"/>
                <a:gd name="connsiteX21" fmla="*/ 1057583 w 1422659"/>
                <a:gd name="connsiteY21" fmla="*/ 506046 h 993878"/>
                <a:gd name="connsiteX22" fmla="*/ 1051095 w 1422659"/>
                <a:gd name="connsiteY22" fmla="*/ 504749 h 993878"/>
                <a:gd name="connsiteX23" fmla="*/ 1048500 w 1422659"/>
                <a:gd name="connsiteY23" fmla="*/ 504998 h 993878"/>
                <a:gd name="connsiteX24" fmla="*/ 1050572 w 1422659"/>
                <a:gd name="connsiteY24" fmla="*/ 508639 h 993878"/>
                <a:gd name="connsiteX25" fmla="*/ 1049274 w 1422659"/>
                <a:gd name="connsiteY25" fmla="*/ 509413 h 993878"/>
                <a:gd name="connsiteX26" fmla="*/ 1051869 w 1422659"/>
                <a:gd name="connsiteY26" fmla="*/ 512007 h 993878"/>
                <a:gd name="connsiteX27" fmla="*/ 1048226 w 1422659"/>
                <a:gd name="connsiteY27" fmla="*/ 516695 h 993878"/>
                <a:gd name="connsiteX28" fmla="*/ 1044584 w 1422659"/>
                <a:gd name="connsiteY28" fmla="*/ 518242 h 993878"/>
                <a:gd name="connsiteX29" fmla="*/ 1040691 w 1422659"/>
                <a:gd name="connsiteY29" fmla="*/ 520836 h 993878"/>
                <a:gd name="connsiteX30" fmla="*/ 1044085 w 1422659"/>
                <a:gd name="connsiteY30" fmla="*/ 527345 h 993878"/>
                <a:gd name="connsiteX31" fmla="*/ 1050048 w 1422659"/>
                <a:gd name="connsiteY31" fmla="*/ 532009 h 993878"/>
                <a:gd name="connsiteX32" fmla="*/ 1060702 w 1422659"/>
                <a:gd name="connsiteY32" fmla="*/ 543707 h 993878"/>
                <a:gd name="connsiteX33" fmla="*/ 1066415 w 1422659"/>
                <a:gd name="connsiteY33" fmla="*/ 550965 h 993878"/>
                <a:gd name="connsiteX34" fmla="*/ 1068761 w 1422659"/>
                <a:gd name="connsiteY34" fmla="*/ 549942 h 993878"/>
                <a:gd name="connsiteX35" fmla="*/ 1072129 w 1422659"/>
                <a:gd name="connsiteY35" fmla="*/ 555130 h 993878"/>
                <a:gd name="connsiteX36" fmla="*/ 1070582 w 1422659"/>
                <a:gd name="connsiteY36" fmla="*/ 558247 h 993878"/>
                <a:gd name="connsiteX37" fmla="*/ 1071605 w 1422659"/>
                <a:gd name="connsiteY37" fmla="*/ 559794 h 993878"/>
                <a:gd name="connsiteX38" fmla="*/ 1063047 w 1422659"/>
                <a:gd name="connsiteY38" fmla="*/ 565505 h 993878"/>
                <a:gd name="connsiteX39" fmla="*/ 1061475 w 1422659"/>
                <a:gd name="connsiteY39" fmla="*/ 567326 h 993878"/>
                <a:gd name="connsiteX40" fmla="*/ 1062773 w 1422659"/>
                <a:gd name="connsiteY40" fmla="*/ 571217 h 993878"/>
                <a:gd name="connsiteX41" fmla="*/ 1064594 w 1422659"/>
                <a:gd name="connsiteY41" fmla="*/ 571740 h 993878"/>
                <a:gd name="connsiteX42" fmla="*/ 1068237 w 1422659"/>
                <a:gd name="connsiteY42" fmla="*/ 578749 h 993878"/>
                <a:gd name="connsiteX43" fmla="*/ 1069784 w 1422659"/>
                <a:gd name="connsiteY43" fmla="*/ 584211 h 993878"/>
                <a:gd name="connsiteX44" fmla="*/ 1071880 w 1422659"/>
                <a:gd name="connsiteY44" fmla="*/ 583937 h 993878"/>
                <a:gd name="connsiteX45" fmla="*/ 1072653 w 1422659"/>
                <a:gd name="connsiteY45" fmla="*/ 587329 h 993878"/>
                <a:gd name="connsiteX46" fmla="*/ 1090069 w 1422659"/>
                <a:gd name="connsiteY46" fmla="*/ 585234 h 993878"/>
                <a:gd name="connsiteX47" fmla="*/ 1097080 w 1422659"/>
                <a:gd name="connsiteY47" fmla="*/ 584735 h 993878"/>
                <a:gd name="connsiteX48" fmla="*/ 1097330 w 1422659"/>
                <a:gd name="connsiteY48" fmla="*/ 594612 h 993878"/>
                <a:gd name="connsiteX49" fmla="*/ 1097080 w 1422659"/>
                <a:gd name="connsiteY49" fmla="*/ 604737 h 993878"/>
                <a:gd name="connsiteX50" fmla="*/ 1104865 w 1422659"/>
                <a:gd name="connsiteY50" fmla="*/ 604214 h 993878"/>
                <a:gd name="connsiteX51" fmla="*/ 1112150 w 1422659"/>
                <a:gd name="connsiteY51" fmla="*/ 603166 h 993878"/>
                <a:gd name="connsiteX52" fmla="*/ 1119685 w 1422659"/>
                <a:gd name="connsiteY52" fmla="*/ 602917 h 993878"/>
                <a:gd name="connsiteX53" fmla="*/ 1119685 w 1422659"/>
                <a:gd name="connsiteY53" fmla="*/ 604214 h 993878"/>
                <a:gd name="connsiteX54" fmla="*/ 1148254 w 1422659"/>
                <a:gd name="connsiteY54" fmla="*/ 602643 h 993878"/>
                <a:gd name="connsiteX55" fmla="*/ 1148254 w 1422659"/>
                <a:gd name="connsiteY55" fmla="*/ 600049 h 993878"/>
                <a:gd name="connsiteX56" fmla="*/ 1152145 w 1422659"/>
                <a:gd name="connsiteY56" fmla="*/ 600049 h 993878"/>
                <a:gd name="connsiteX57" fmla="*/ 1151647 w 1422659"/>
                <a:gd name="connsiteY57" fmla="*/ 602643 h 993878"/>
                <a:gd name="connsiteX58" fmla="*/ 1154492 w 1422659"/>
                <a:gd name="connsiteY58" fmla="*/ 610699 h 993878"/>
                <a:gd name="connsiteX59" fmla="*/ 1159432 w 1422659"/>
                <a:gd name="connsiteY59" fmla="*/ 611222 h 993878"/>
                <a:gd name="connsiteX60" fmla="*/ 1162301 w 1422659"/>
                <a:gd name="connsiteY60" fmla="*/ 610449 h 993878"/>
                <a:gd name="connsiteX61" fmla="*/ 1165145 w 1422659"/>
                <a:gd name="connsiteY61" fmla="*/ 610948 h 993878"/>
                <a:gd name="connsiteX62" fmla="*/ 1167491 w 1422659"/>
                <a:gd name="connsiteY62" fmla="*/ 609127 h 993878"/>
                <a:gd name="connsiteX63" fmla="*/ 1166967 w 1422659"/>
                <a:gd name="connsiteY63" fmla="*/ 615637 h 993878"/>
                <a:gd name="connsiteX64" fmla="*/ 1173205 w 1422659"/>
                <a:gd name="connsiteY64" fmla="*/ 614065 h 993878"/>
                <a:gd name="connsiteX65" fmla="*/ 1173977 w 1422659"/>
                <a:gd name="connsiteY65" fmla="*/ 612519 h 993878"/>
                <a:gd name="connsiteX66" fmla="*/ 1178145 w 1422659"/>
                <a:gd name="connsiteY66" fmla="*/ 615113 h 993878"/>
                <a:gd name="connsiteX67" fmla="*/ 1182561 w 1422659"/>
                <a:gd name="connsiteY67" fmla="*/ 619528 h 993878"/>
                <a:gd name="connsiteX68" fmla="*/ 1188524 w 1422659"/>
                <a:gd name="connsiteY68" fmla="*/ 614589 h 993878"/>
                <a:gd name="connsiteX69" fmla="*/ 1194263 w 1422659"/>
                <a:gd name="connsiteY69" fmla="*/ 613043 h 993878"/>
                <a:gd name="connsiteX70" fmla="*/ 1195285 w 1422659"/>
                <a:gd name="connsiteY70" fmla="*/ 613816 h 993878"/>
                <a:gd name="connsiteX71" fmla="*/ 1205165 w 1422659"/>
                <a:gd name="connsiteY71" fmla="*/ 605236 h 993878"/>
                <a:gd name="connsiteX72" fmla="*/ 1209308 w 1422659"/>
                <a:gd name="connsiteY72" fmla="*/ 600822 h 993878"/>
                <a:gd name="connsiteX73" fmla="*/ 1221783 w 1422659"/>
                <a:gd name="connsiteY73" fmla="*/ 589923 h 993878"/>
                <a:gd name="connsiteX74" fmla="*/ 1225675 w 1422659"/>
                <a:gd name="connsiteY74" fmla="*/ 597455 h 993878"/>
                <a:gd name="connsiteX75" fmla="*/ 1222057 w 1422659"/>
                <a:gd name="connsiteY75" fmla="*/ 599001 h 993878"/>
                <a:gd name="connsiteX76" fmla="*/ 1220486 w 1422659"/>
                <a:gd name="connsiteY76" fmla="*/ 600572 h 993878"/>
                <a:gd name="connsiteX77" fmla="*/ 1222557 w 1422659"/>
                <a:gd name="connsiteY77" fmla="*/ 604463 h 993878"/>
                <a:gd name="connsiteX78" fmla="*/ 1225426 w 1422659"/>
                <a:gd name="connsiteY78" fmla="*/ 608628 h 993878"/>
                <a:gd name="connsiteX79" fmla="*/ 1232711 w 1422659"/>
                <a:gd name="connsiteY79" fmla="*/ 603415 h 993878"/>
                <a:gd name="connsiteX80" fmla="*/ 1235806 w 1422659"/>
                <a:gd name="connsiteY80" fmla="*/ 600572 h 993878"/>
                <a:gd name="connsiteX81" fmla="*/ 1239198 w 1422659"/>
                <a:gd name="connsiteY81" fmla="*/ 598752 h 993878"/>
                <a:gd name="connsiteX82" fmla="*/ 1241544 w 1422659"/>
                <a:gd name="connsiteY82" fmla="*/ 599525 h 993878"/>
                <a:gd name="connsiteX83" fmla="*/ 1243615 w 1422659"/>
                <a:gd name="connsiteY83" fmla="*/ 598228 h 993878"/>
                <a:gd name="connsiteX84" fmla="*/ 1241544 w 1422659"/>
                <a:gd name="connsiteY84" fmla="*/ 594861 h 993878"/>
                <a:gd name="connsiteX85" fmla="*/ 1238151 w 1422659"/>
                <a:gd name="connsiteY85" fmla="*/ 585758 h 993878"/>
                <a:gd name="connsiteX86" fmla="*/ 1249329 w 1422659"/>
                <a:gd name="connsiteY86" fmla="*/ 575382 h 993878"/>
                <a:gd name="connsiteX87" fmla="*/ 1252447 w 1422659"/>
                <a:gd name="connsiteY87" fmla="*/ 579273 h 993878"/>
                <a:gd name="connsiteX88" fmla="*/ 1254269 w 1422659"/>
                <a:gd name="connsiteY88" fmla="*/ 583687 h 993878"/>
                <a:gd name="connsiteX89" fmla="*/ 1255292 w 1422659"/>
                <a:gd name="connsiteY89" fmla="*/ 588352 h 993878"/>
                <a:gd name="connsiteX90" fmla="*/ 1254269 w 1422659"/>
                <a:gd name="connsiteY90" fmla="*/ 591993 h 993878"/>
                <a:gd name="connsiteX91" fmla="*/ 1255042 w 1422659"/>
                <a:gd name="connsiteY91" fmla="*/ 597455 h 993878"/>
                <a:gd name="connsiteX92" fmla="*/ 1258935 w 1422659"/>
                <a:gd name="connsiteY92" fmla="*/ 601869 h 993878"/>
                <a:gd name="connsiteX93" fmla="*/ 1267268 w 1422659"/>
                <a:gd name="connsiteY93" fmla="*/ 613816 h 993878"/>
                <a:gd name="connsiteX94" fmla="*/ 1269863 w 1422659"/>
                <a:gd name="connsiteY94" fmla="*/ 616934 h 993878"/>
                <a:gd name="connsiteX95" fmla="*/ 1292194 w 1422659"/>
                <a:gd name="connsiteY95" fmla="*/ 629903 h 993878"/>
                <a:gd name="connsiteX96" fmla="*/ 1293766 w 1422659"/>
                <a:gd name="connsiteY96" fmla="*/ 630701 h 993878"/>
                <a:gd name="connsiteX97" fmla="*/ 1299205 w 1422659"/>
                <a:gd name="connsiteY97" fmla="*/ 630177 h 993878"/>
                <a:gd name="connsiteX98" fmla="*/ 1306491 w 1422659"/>
                <a:gd name="connsiteY98" fmla="*/ 628606 h 993878"/>
                <a:gd name="connsiteX99" fmla="*/ 1309610 w 1422659"/>
                <a:gd name="connsiteY99" fmla="*/ 627584 h 993878"/>
                <a:gd name="connsiteX100" fmla="*/ 1315572 w 1422659"/>
                <a:gd name="connsiteY100" fmla="*/ 626536 h 993878"/>
                <a:gd name="connsiteX101" fmla="*/ 1316869 w 1422659"/>
                <a:gd name="connsiteY101" fmla="*/ 625489 h 993878"/>
                <a:gd name="connsiteX102" fmla="*/ 1322583 w 1422659"/>
                <a:gd name="connsiteY102" fmla="*/ 624715 h 993878"/>
                <a:gd name="connsiteX103" fmla="*/ 1349605 w 1422659"/>
                <a:gd name="connsiteY103" fmla="*/ 621872 h 993878"/>
                <a:gd name="connsiteX104" fmla="*/ 1354545 w 1422659"/>
                <a:gd name="connsiteY104" fmla="*/ 628083 h 993878"/>
                <a:gd name="connsiteX105" fmla="*/ 1359236 w 1422659"/>
                <a:gd name="connsiteY105" fmla="*/ 629405 h 993878"/>
                <a:gd name="connsiteX106" fmla="*/ 1374556 w 1422659"/>
                <a:gd name="connsiteY106" fmla="*/ 631998 h 993878"/>
                <a:gd name="connsiteX107" fmla="*/ 1381043 w 1422659"/>
                <a:gd name="connsiteY107" fmla="*/ 626786 h 993878"/>
                <a:gd name="connsiteX108" fmla="*/ 1399232 w 1422659"/>
                <a:gd name="connsiteY108" fmla="*/ 605236 h 993878"/>
                <a:gd name="connsiteX109" fmla="*/ 1403124 w 1422659"/>
                <a:gd name="connsiteY109" fmla="*/ 607830 h 993878"/>
                <a:gd name="connsiteX110" fmla="*/ 1403922 w 1422659"/>
                <a:gd name="connsiteY110" fmla="*/ 609402 h 993878"/>
                <a:gd name="connsiteX111" fmla="*/ 1413255 w 1422659"/>
                <a:gd name="connsiteY111" fmla="*/ 619528 h 993878"/>
                <a:gd name="connsiteX112" fmla="*/ 1414826 w 1422659"/>
                <a:gd name="connsiteY112" fmla="*/ 625763 h 993878"/>
                <a:gd name="connsiteX113" fmla="*/ 1417421 w 1422659"/>
                <a:gd name="connsiteY113" fmla="*/ 628083 h 993878"/>
                <a:gd name="connsiteX114" fmla="*/ 1420540 w 1422659"/>
                <a:gd name="connsiteY114" fmla="*/ 632771 h 993878"/>
                <a:gd name="connsiteX115" fmla="*/ 1401053 w 1422659"/>
                <a:gd name="connsiteY115" fmla="*/ 659259 h 993878"/>
                <a:gd name="connsiteX116" fmla="*/ 1388852 w 1422659"/>
                <a:gd name="connsiteY116" fmla="*/ 668337 h 993878"/>
                <a:gd name="connsiteX117" fmla="*/ 1385209 w 1422659"/>
                <a:gd name="connsiteY117" fmla="*/ 675096 h 993878"/>
                <a:gd name="connsiteX118" fmla="*/ 1380793 w 1422659"/>
                <a:gd name="connsiteY118" fmla="*/ 678214 h 993878"/>
                <a:gd name="connsiteX119" fmla="*/ 1379222 w 1422659"/>
                <a:gd name="connsiteY119" fmla="*/ 677965 h 993878"/>
                <a:gd name="connsiteX120" fmla="*/ 1375079 w 1422659"/>
                <a:gd name="connsiteY120" fmla="*/ 681331 h 993878"/>
                <a:gd name="connsiteX121" fmla="*/ 1372734 w 1422659"/>
                <a:gd name="connsiteY121" fmla="*/ 682628 h 993878"/>
                <a:gd name="connsiteX122" fmla="*/ 1354819 w 1422659"/>
                <a:gd name="connsiteY122" fmla="*/ 689912 h 993878"/>
                <a:gd name="connsiteX123" fmla="*/ 1347010 w 1422659"/>
                <a:gd name="connsiteY123" fmla="*/ 693029 h 993878"/>
                <a:gd name="connsiteX124" fmla="*/ 1334535 w 1422659"/>
                <a:gd name="connsiteY124" fmla="*/ 693802 h 993878"/>
                <a:gd name="connsiteX125" fmla="*/ 1332464 w 1422659"/>
                <a:gd name="connsiteY125" fmla="*/ 698217 h 993878"/>
                <a:gd name="connsiteX126" fmla="*/ 1326501 w 1422659"/>
                <a:gd name="connsiteY126" fmla="*/ 699514 h 993878"/>
                <a:gd name="connsiteX127" fmla="*/ 1321561 w 1422659"/>
                <a:gd name="connsiteY127" fmla="*/ 689388 h 993878"/>
                <a:gd name="connsiteX128" fmla="*/ 1315323 w 1422659"/>
                <a:gd name="connsiteY128" fmla="*/ 691209 h 993878"/>
                <a:gd name="connsiteX129" fmla="*/ 1312453 w 1422659"/>
                <a:gd name="connsiteY129" fmla="*/ 694052 h 993878"/>
                <a:gd name="connsiteX130" fmla="*/ 1310632 w 1422659"/>
                <a:gd name="connsiteY130" fmla="*/ 692755 h 993878"/>
                <a:gd name="connsiteX131" fmla="*/ 1307539 w 1422659"/>
                <a:gd name="connsiteY131" fmla="*/ 692506 h 993878"/>
                <a:gd name="connsiteX132" fmla="*/ 1305193 w 1422659"/>
                <a:gd name="connsiteY132" fmla="*/ 693278 h 993878"/>
                <a:gd name="connsiteX133" fmla="*/ 1302598 w 1422659"/>
                <a:gd name="connsiteY133" fmla="*/ 692256 h 993878"/>
                <a:gd name="connsiteX134" fmla="*/ 1299729 w 1422659"/>
                <a:gd name="connsiteY134" fmla="*/ 693802 h 993878"/>
                <a:gd name="connsiteX135" fmla="*/ 1292968 w 1422659"/>
                <a:gd name="connsiteY135" fmla="*/ 696396 h 993878"/>
                <a:gd name="connsiteX136" fmla="*/ 1293242 w 1422659"/>
                <a:gd name="connsiteY136" fmla="*/ 699514 h 993878"/>
                <a:gd name="connsiteX137" fmla="*/ 1290373 w 1422659"/>
                <a:gd name="connsiteY137" fmla="*/ 701334 h 993878"/>
                <a:gd name="connsiteX138" fmla="*/ 1288052 w 1422659"/>
                <a:gd name="connsiteY138" fmla="*/ 703928 h 993878"/>
                <a:gd name="connsiteX139" fmla="*/ 1282838 w 1422659"/>
                <a:gd name="connsiteY139" fmla="*/ 704976 h 993878"/>
                <a:gd name="connsiteX140" fmla="*/ 1281814 w 1422659"/>
                <a:gd name="connsiteY140" fmla="*/ 706797 h 993878"/>
                <a:gd name="connsiteX141" fmla="*/ 1279469 w 1422659"/>
                <a:gd name="connsiteY141" fmla="*/ 707570 h 993878"/>
                <a:gd name="connsiteX142" fmla="*/ 1276101 w 1422659"/>
                <a:gd name="connsiteY142" fmla="*/ 700287 h 993878"/>
                <a:gd name="connsiteX143" fmla="*/ 1275053 w 1422659"/>
                <a:gd name="connsiteY143" fmla="*/ 696920 h 993878"/>
                <a:gd name="connsiteX144" fmla="*/ 1273481 w 1422659"/>
                <a:gd name="connsiteY144" fmla="*/ 696671 h 993878"/>
                <a:gd name="connsiteX145" fmla="*/ 1270113 w 1422659"/>
                <a:gd name="connsiteY145" fmla="*/ 689388 h 993878"/>
                <a:gd name="connsiteX146" fmla="*/ 1264149 w 1422659"/>
                <a:gd name="connsiteY146" fmla="*/ 683427 h 993878"/>
                <a:gd name="connsiteX147" fmla="*/ 1260232 w 1422659"/>
                <a:gd name="connsiteY147" fmla="*/ 685746 h 993878"/>
                <a:gd name="connsiteX148" fmla="*/ 1257388 w 1422659"/>
                <a:gd name="connsiteY148" fmla="*/ 685746 h 993878"/>
                <a:gd name="connsiteX149" fmla="*/ 1256090 w 1422659"/>
                <a:gd name="connsiteY149" fmla="*/ 684449 h 993878"/>
                <a:gd name="connsiteX150" fmla="*/ 1246734 w 1422659"/>
                <a:gd name="connsiteY150" fmla="*/ 684973 h 993878"/>
                <a:gd name="connsiteX151" fmla="*/ 1244139 w 1422659"/>
                <a:gd name="connsiteY151" fmla="*/ 686021 h 993878"/>
                <a:gd name="connsiteX152" fmla="*/ 1243091 w 1422659"/>
                <a:gd name="connsiteY152" fmla="*/ 684724 h 993878"/>
                <a:gd name="connsiteX153" fmla="*/ 1240746 w 1422659"/>
                <a:gd name="connsiteY153" fmla="*/ 686021 h 993878"/>
                <a:gd name="connsiteX154" fmla="*/ 1239722 w 1422659"/>
                <a:gd name="connsiteY154" fmla="*/ 684449 h 993878"/>
                <a:gd name="connsiteX155" fmla="*/ 1234782 w 1422659"/>
                <a:gd name="connsiteY155" fmla="*/ 685497 h 993878"/>
                <a:gd name="connsiteX156" fmla="*/ 1224902 w 1422659"/>
                <a:gd name="connsiteY156" fmla="*/ 689912 h 993878"/>
                <a:gd name="connsiteX157" fmla="*/ 1221783 w 1422659"/>
                <a:gd name="connsiteY157" fmla="*/ 695349 h 993878"/>
                <a:gd name="connsiteX158" fmla="*/ 1220236 w 1422659"/>
                <a:gd name="connsiteY158" fmla="*/ 699265 h 993878"/>
                <a:gd name="connsiteX159" fmla="*/ 1220760 w 1422659"/>
                <a:gd name="connsiteY159" fmla="*/ 704702 h 993878"/>
                <a:gd name="connsiteX160" fmla="*/ 1218938 w 1422659"/>
                <a:gd name="connsiteY160" fmla="*/ 708867 h 993878"/>
                <a:gd name="connsiteX161" fmla="*/ 1218140 w 1422659"/>
                <a:gd name="connsiteY161" fmla="*/ 716399 h 993878"/>
                <a:gd name="connsiteX162" fmla="*/ 1215819 w 1422659"/>
                <a:gd name="connsiteY162" fmla="*/ 728071 h 993878"/>
                <a:gd name="connsiteX163" fmla="*/ 1214522 w 1422659"/>
                <a:gd name="connsiteY163" fmla="*/ 737424 h 993878"/>
                <a:gd name="connsiteX164" fmla="*/ 1213224 w 1422659"/>
                <a:gd name="connsiteY164" fmla="*/ 744707 h 993878"/>
                <a:gd name="connsiteX165" fmla="*/ 1212701 w 1422659"/>
                <a:gd name="connsiteY165" fmla="*/ 749371 h 993878"/>
                <a:gd name="connsiteX166" fmla="*/ 1211129 w 1422659"/>
                <a:gd name="connsiteY166" fmla="*/ 757676 h 993878"/>
                <a:gd name="connsiteX167" fmla="*/ 1209832 w 1422659"/>
                <a:gd name="connsiteY167" fmla="*/ 766780 h 993878"/>
                <a:gd name="connsiteX168" fmla="*/ 1210106 w 1422659"/>
                <a:gd name="connsiteY168" fmla="*/ 771968 h 993878"/>
                <a:gd name="connsiteX169" fmla="*/ 1209308 w 1422659"/>
                <a:gd name="connsiteY169" fmla="*/ 775859 h 993878"/>
                <a:gd name="connsiteX170" fmla="*/ 1207237 w 1422659"/>
                <a:gd name="connsiteY170" fmla="*/ 786783 h 993878"/>
                <a:gd name="connsiteX171" fmla="*/ 1206738 w 1422659"/>
                <a:gd name="connsiteY171" fmla="*/ 794315 h 993878"/>
                <a:gd name="connsiteX172" fmla="*/ 1203096 w 1422659"/>
                <a:gd name="connsiteY172" fmla="*/ 794564 h 993878"/>
                <a:gd name="connsiteX173" fmla="*/ 1200749 w 1422659"/>
                <a:gd name="connsiteY173" fmla="*/ 793791 h 993878"/>
                <a:gd name="connsiteX174" fmla="*/ 1197630 w 1422659"/>
                <a:gd name="connsiteY174" fmla="*/ 796385 h 993878"/>
                <a:gd name="connsiteX175" fmla="*/ 1195037 w 1422659"/>
                <a:gd name="connsiteY175" fmla="*/ 797682 h 993878"/>
                <a:gd name="connsiteX176" fmla="*/ 1193988 w 1422659"/>
                <a:gd name="connsiteY176" fmla="*/ 799503 h 993878"/>
                <a:gd name="connsiteX177" fmla="*/ 1190095 w 1422659"/>
                <a:gd name="connsiteY177" fmla="*/ 800276 h 993878"/>
                <a:gd name="connsiteX178" fmla="*/ 1181264 w 1422659"/>
                <a:gd name="connsiteY178" fmla="*/ 807284 h 993878"/>
                <a:gd name="connsiteX179" fmla="*/ 1175799 w 1422659"/>
                <a:gd name="connsiteY179" fmla="*/ 809354 h 993878"/>
                <a:gd name="connsiteX180" fmla="*/ 1172181 w 1422659"/>
                <a:gd name="connsiteY180" fmla="*/ 807559 h 993878"/>
                <a:gd name="connsiteX181" fmla="*/ 1167241 w 1422659"/>
                <a:gd name="connsiteY181" fmla="*/ 806511 h 993878"/>
                <a:gd name="connsiteX182" fmla="*/ 1164122 w 1422659"/>
                <a:gd name="connsiteY182" fmla="*/ 807284 h 993878"/>
                <a:gd name="connsiteX183" fmla="*/ 1167241 w 1422659"/>
                <a:gd name="connsiteY183" fmla="*/ 812747 h 993878"/>
                <a:gd name="connsiteX184" fmla="*/ 1171382 w 1422659"/>
                <a:gd name="connsiteY184" fmla="*/ 818209 h 993878"/>
                <a:gd name="connsiteX185" fmla="*/ 1168263 w 1422659"/>
                <a:gd name="connsiteY185" fmla="*/ 820528 h 993878"/>
                <a:gd name="connsiteX186" fmla="*/ 1169312 w 1422659"/>
                <a:gd name="connsiteY186" fmla="*/ 822872 h 993878"/>
                <a:gd name="connsiteX187" fmla="*/ 1167491 w 1422659"/>
                <a:gd name="connsiteY187" fmla="*/ 823920 h 993878"/>
                <a:gd name="connsiteX188" fmla="*/ 1170086 w 1422659"/>
                <a:gd name="connsiteY188" fmla="*/ 828833 h 993878"/>
                <a:gd name="connsiteX189" fmla="*/ 1173729 w 1422659"/>
                <a:gd name="connsiteY189" fmla="*/ 834046 h 993878"/>
                <a:gd name="connsiteX190" fmla="*/ 1177096 w 1422659"/>
                <a:gd name="connsiteY190" fmla="*/ 836366 h 993878"/>
                <a:gd name="connsiteX191" fmla="*/ 1172181 w 1422659"/>
                <a:gd name="connsiteY191" fmla="*/ 840282 h 993878"/>
                <a:gd name="connsiteX192" fmla="*/ 1163599 w 1422659"/>
                <a:gd name="connsiteY192" fmla="*/ 845993 h 993878"/>
                <a:gd name="connsiteX193" fmla="*/ 1154516 w 1422659"/>
                <a:gd name="connsiteY193" fmla="*/ 852727 h 993878"/>
                <a:gd name="connsiteX194" fmla="*/ 1145410 w 1422659"/>
                <a:gd name="connsiteY194" fmla="*/ 860783 h 993878"/>
                <a:gd name="connsiteX195" fmla="*/ 1139696 w 1422659"/>
                <a:gd name="connsiteY195" fmla="*/ 864948 h 993878"/>
                <a:gd name="connsiteX196" fmla="*/ 1142565 w 1422659"/>
                <a:gd name="connsiteY196" fmla="*/ 868589 h 993878"/>
                <a:gd name="connsiteX197" fmla="*/ 1146457 w 1422659"/>
                <a:gd name="connsiteY197" fmla="*/ 875074 h 993878"/>
                <a:gd name="connsiteX198" fmla="*/ 1150350 w 1422659"/>
                <a:gd name="connsiteY198" fmla="*/ 879738 h 993878"/>
                <a:gd name="connsiteX199" fmla="*/ 1158933 w 1422659"/>
                <a:gd name="connsiteY199" fmla="*/ 887545 h 993878"/>
                <a:gd name="connsiteX200" fmla="*/ 1163349 w 1422659"/>
                <a:gd name="connsiteY200" fmla="*/ 890663 h 993878"/>
                <a:gd name="connsiteX201" fmla="*/ 1167491 w 1422659"/>
                <a:gd name="connsiteY201" fmla="*/ 894553 h 993878"/>
                <a:gd name="connsiteX202" fmla="*/ 1171134 w 1422659"/>
                <a:gd name="connsiteY202" fmla="*/ 898694 h 993878"/>
                <a:gd name="connsiteX203" fmla="*/ 1181538 w 1422659"/>
                <a:gd name="connsiteY203" fmla="*/ 909094 h 993878"/>
                <a:gd name="connsiteX204" fmla="*/ 1186976 w 1422659"/>
                <a:gd name="connsiteY204" fmla="*/ 913758 h 993878"/>
                <a:gd name="connsiteX205" fmla="*/ 1190869 w 1422659"/>
                <a:gd name="connsiteY205" fmla="*/ 918696 h 993878"/>
                <a:gd name="connsiteX206" fmla="*/ 1193739 w 1422659"/>
                <a:gd name="connsiteY206" fmla="*/ 924158 h 993878"/>
                <a:gd name="connsiteX207" fmla="*/ 1195560 w 1422659"/>
                <a:gd name="connsiteY207" fmla="*/ 929870 h 993878"/>
                <a:gd name="connsiteX208" fmla="*/ 1185430 w 1422659"/>
                <a:gd name="connsiteY208" fmla="*/ 935831 h 993878"/>
                <a:gd name="connsiteX209" fmla="*/ 1182835 w 1422659"/>
                <a:gd name="connsiteY209" fmla="*/ 941043 h 993878"/>
                <a:gd name="connsiteX210" fmla="*/ 1179966 w 1422659"/>
                <a:gd name="connsiteY210" fmla="*/ 944660 h 993878"/>
                <a:gd name="connsiteX211" fmla="*/ 1176324 w 1422659"/>
                <a:gd name="connsiteY211" fmla="*/ 944934 h 993878"/>
                <a:gd name="connsiteX212" fmla="*/ 1166194 w 1422659"/>
                <a:gd name="connsiteY212" fmla="*/ 951942 h 993878"/>
                <a:gd name="connsiteX213" fmla="*/ 1152945 w 1422659"/>
                <a:gd name="connsiteY213" fmla="*/ 959724 h 993878"/>
                <a:gd name="connsiteX214" fmla="*/ 1151397 w 1422659"/>
                <a:gd name="connsiteY214" fmla="*/ 960772 h 993878"/>
                <a:gd name="connsiteX215" fmla="*/ 1136577 w 1422659"/>
                <a:gd name="connsiteY215" fmla="*/ 970898 h 993878"/>
                <a:gd name="connsiteX216" fmla="*/ 1133732 w 1422659"/>
                <a:gd name="connsiteY216" fmla="*/ 978430 h 993878"/>
                <a:gd name="connsiteX217" fmla="*/ 1117364 w 1422659"/>
                <a:gd name="connsiteY217" fmla="*/ 993495 h 993878"/>
                <a:gd name="connsiteX218" fmla="*/ 1116317 w 1422659"/>
                <a:gd name="connsiteY218" fmla="*/ 993495 h 993878"/>
                <a:gd name="connsiteX219" fmla="*/ 1115543 w 1422659"/>
                <a:gd name="connsiteY219" fmla="*/ 987508 h 993878"/>
                <a:gd name="connsiteX220" fmla="*/ 1113198 w 1422659"/>
                <a:gd name="connsiteY220" fmla="*/ 983368 h 993878"/>
                <a:gd name="connsiteX221" fmla="*/ 1111127 w 1422659"/>
                <a:gd name="connsiteY221" fmla="*/ 981273 h 993878"/>
                <a:gd name="connsiteX222" fmla="*/ 1105663 w 1422659"/>
                <a:gd name="connsiteY222" fmla="*/ 984665 h 993878"/>
                <a:gd name="connsiteX223" fmla="*/ 1100997 w 1422659"/>
                <a:gd name="connsiteY223" fmla="*/ 987010 h 993878"/>
                <a:gd name="connsiteX224" fmla="*/ 1091890 w 1422659"/>
                <a:gd name="connsiteY224" fmla="*/ 986736 h 993878"/>
                <a:gd name="connsiteX225" fmla="*/ 1089045 w 1422659"/>
                <a:gd name="connsiteY225" fmla="*/ 982071 h 993878"/>
                <a:gd name="connsiteX226" fmla="*/ 1086950 w 1422659"/>
                <a:gd name="connsiteY226" fmla="*/ 975836 h 993878"/>
                <a:gd name="connsiteX227" fmla="*/ 1086452 w 1422659"/>
                <a:gd name="connsiteY227" fmla="*/ 969851 h 993878"/>
                <a:gd name="connsiteX228" fmla="*/ 1078641 w 1422659"/>
                <a:gd name="connsiteY228" fmla="*/ 972719 h 993878"/>
                <a:gd name="connsiteX229" fmla="*/ 1076321 w 1422659"/>
                <a:gd name="connsiteY229" fmla="*/ 967257 h 993878"/>
                <a:gd name="connsiteX230" fmla="*/ 1064620 w 1422659"/>
                <a:gd name="connsiteY230" fmla="*/ 969851 h 993878"/>
                <a:gd name="connsiteX231" fmla="*/ 1060203 w 1422659"/>
                <a:gd name="connsiteY231" fmla="*/ 959999 h 993878"/>
                <a:gd name="connsiteX232" fmla="*/ 1057857 w 1422659"/>
                <a:gd name="connsiteY232" fmla="*/ 956607 h 993878"/>
                <a:gd name="connsiteX233" fmla="*/ 1055263 w 1422659"/>
                <a:gd name="connsiteY233" fmla="*/ 949074 h 993878"/>
                <a:gd name="connsiteX234" fmla="*/ 1054214 w 1422659"/>
                <a:gd name="connsiteY234" fmla="*/ 949349 h 993878"/>
                <a:gd name="connsiteX235" fmla="*/ 1051895 w 1422659"/>
                <a:gd name="connsiteY235" fmla="*/ 941542 h 993878"/>
                <a:gd name="connsiteX236" fmla="*/ 1050847 w 1422659"/>
                <a:gd name="connsiteY236" fmla="*/ 941542 h 993878"/>
                <a:gd name="connsiteX237" fmla="*/ 1049026 w 1422659"/>
                <a:gd name="connsiteY237" fmla="*/ 935831 h 993878"/>
                <a:gd name="connsiteX238" fmla="*/ 1046705 w 1422659"/>
                <a:gd name="connsiteY238" fmla="*/ 930119 h 993878"/>
                <a:gd name="connsiteX239" fmla="*/ 1047728 w 1422659"/>
                <a:gd name="connsiteY239" fmla="*/ 929620 h 993878"/>
                <a:gd name="connsiteX240" fmla="*/ 1041765 w 1422659"/>
                <a:gd name="connsiteY240" fmla="*/ 917150 h 993878"/>
                <a:gd name="connsiteX241" fmla="*/ 1040967 w 1422659"/>
                <a:gd name="connsiteY241" fmla="*/ 912461 h 993878"/>
                <a:gd name="connsiteX242" fmla="*/ 1037848 w 1422659"/>
                <a:gd name="connsiteY242" fmla="*/ 911688 h 993878"/>
                <a:gd name="connsiteX243" fmla="*/ 1036550 w 1422659"/>
                <a:gd name="connsiteY243" fmla="*/ 905727 h 993878"/>
                <a:gd name="connsiteX244" fmla="*/ 1033182 w 1422659"/>
                <a:gd name="connsiteY244" fmla="*/ 897147 h 993878"/>
                <a:gd name="connsiteX245" fmla="*/ 1036824 w 1422659"/>
                <a:gd name="connsiteY245" fmla="*/ 899217 h 993878"/>
                <a:gd name="connsiteX246" fmla="*/ 1038372 w 1422659"/>
                <a:gd name="connsiteY246" fmla="*/ 896623 h 993878"/>
                <a:gd name="connsiteX247" fmla="*/ 1035777 w 1422659"/>
                <a:gd name="connsiteY247" fmla="*/ 892483 h 993878"/>
                <a:gd name="connsiteX248" fmla="*/ 1041490 w 1422659"/>
                <a:gd name="connsiteY248" fmla="*/ 885200 h 993878"/>
                <a:gd name="connsiteX249" fmla="*/ 1043062 w 1422659"/>
                <a:gd name="connsiteY249" fmla="*/ 882332 h 993878"/>
                <a:gd name="connsiteX250" fmla="*/ 1033706 w 1422659"/>
                <a:gd name="connsiteY250" fmla="*/ 884676 h 993878"/>
                <a:gd name="connsiteX251" fmla="*/ 1031111 w 1422659"/>
                <a:gd name="connsiteY251" fmla="*/ 878441 h 993878"/>
                <a:gd name="connsiteX252" fmla="*/ 1030587 w 1422659"/>
                <a:gd name="connsiteY252" fmla="*/ 874551 h 993878"/>
                <a:gd name="connsiteX253" fmla="*/ 1016040 w 1422659"/>
                <a:gd name="connsiteY253" fmla="*/ 878965 h 993878"/>
                <a:gd name="connsiteX254" fmla="*/ 1014743 w 1422659"/>
                <a:gd name="connsiteY254" fmla="*/ 876122 h 993878"/>
                <a:gd name="connsiteX255" fmla="*/ 1011100 w 1422659"/>
                <a:gd name="connsiteY255" fmla="*/ 877144 h 993878"/>
                <a:gd name="connsiteX256" fmla="*/ 997327 w 1422659"/>
                <a:gd name="connsiteY256" fmla="*/ 875598 h 993878"/>
                <a:gd name="connsiteX257" fmla="*/ 996803 w 1422659"/>
                <a:gd name="connsiteY257" fmla="*/ 874026 h 993878"/>
                <a:gd name="connsiteX258" fmla="*/ 993435 w 1422659"/>
                <a:gd name="connsiteY258" fmla="*/ 875323 h 993878"/>
                <a:gd name="connsiteX259" fmla="*/ 992387 w 1422659"/>
                <a:gd name="connsiteY259" fmla="*/ 873254 h 993878"/>
                <a:gd name="connsiteX260" fmla="*/ 990566 w 1422659"/>
                <a:gd name="connsiteY260" fmla="*/ 873503 h 993878"/>
                <a:gd name="connsiteX261" fmla="*/ 983305 w 1422659"/>
                <a:gd name="connsiteY261" fmla="*/ 873503 h 993878"/>
                <a:gd name="connsiteX262" fmla="*/ 982781 w 1422659"/>
                <a:gd name="connsiteY262" fmla="*/ 870909 h 993878"/>
                <a:gd name="connsiteX263" fmla="*/ 980186 w 1422659"/>
                <a:gd name="connsiteY263" fmla="*/ 870909 h 993878"/>
                <a:gd name="connsiteX264" fmla="*/ 982007 w 1422659"/>
                <a:gd name="connsiteY264" fmla="*/ 862604 h 993878"/>
                <a:gd name="connsiteX265" fmla="*/ 981234 w 1422659"/>
                <a:gd name="connsiteY265" fmla="*/ 848063 h 993878"/>
                <a:gd name="connsiteX266" fmla="*/ 980710 w 1422659"/>
                <a:gd name="connsiteY266" fmla="*/ 846242 h 993878"/>
                <a:gd name="connsiteX267" fmla="*/ 975246 w 1422659"/>
                <a:gd name="connsiteY267" fmla="*/ 843399 h 993878"/>
                <a:gd name="connsiteX268" fmla="*/ 976817 w 1422659"/>
                <a:gd name="connsiteY268" fmla="*/ 835867 h 993878"/>
                <a:gd name="connsiteX269" fmla="*/ 969532 w 1422659"/>
                <a:gd name="connsiteY269" fmla="*/ 832225 h 993878"/>
                <a:gd name="connsiteX270" fmla="*/ 969282 w 1422659"/>
                <a:gd name="connsiteY270" fmla="*/ 830404 h 993878"/>
                <a:gd name="connsiteX271" fmla="*/ 971105 w 1422659"/>
                <a:gd name="connsiteY271" fmla="*/ 827287 h 993878"/>
                <a:gd name="connsiteX272" fmla="*/ 970580 w 1422659"/>
                <a:gd name="connsiteY272" fmla="*/ 824444 h 993878"/>
                <a:gd name="connsiteX273" fmla="*/ 967736 w 1422659"/>
                <a:gd name="connsiteY273" fmla="*/ 823122 h 993878"/>
                <a:gd name="connsiteX274" fmla="*/ 966689 w 1422659"/>
                <a:gd name="connsiteY274" fmla="*/ 820279 h 993878"/>
                <a:gd name="connsiteX275" fmla="*/ 967212 w 1422659"/>
                <a:gd name="connsiteY275" fmla="*/ 817410 h 993878"/>
                <a:gd name="connsiteX276" fmla="*/ 965889 w 1422659"/>
                <a:gd name="connsiteY276" fmla="*/ 816637 h 993878"/>
                <a:gd name="connsiteX277" fmla="*/ 962796 w 1422659"/>
                <a:gd name="connsiteY277" fmla="*/ 819506 h 993878"/>
                <a:gd name="connsiteX278" fmla="*/ 955261 w 1422659"/>
                <a:gd name="connsiteY278" fmla="*/ 820528 h 993878"/>
                <a:gd name="connsiteX279" fmla="*/ 949797 w 1422659"/>
                <a:gd name="connsiteY279" fmla="*/ 815590 h 993878"/>
                <a:gd name="connsiteX280" fmla="*/ 948748 w 1422659"/>
                <a:gd name="connsiteY280" fmla="*/ 815864 h 993878"/>
                <a:gd name="connsiteX281" fmla="*/ 943310 w 1422659"/>
                <a:gd name="connsiteY281" fmla="*/ 813769 h 993878"/>
                <a:gd name="connsiteX282" fmla="*/ 938094 w 1422659"/>
                <a:gd name="connsiteY282" fmla="*/ 810651 h 993878"/>
                <a:gd name="connsiteX283" fmla="*/ 922251 w 1422659"/>
                <a:gd name="connsiteY283" fmla="*/ 812472 h 993878"/>
                <a:gd name="connsiteX284" fmla="*/ 920954 w 1422659"/>
                <a:gd name="connsiteY284" fmla="*/ 811699 h 993878"/>
                <a:gd name="connsiteX285" fmla="*/ 924597 w 1422659"/>
                <a:gd name="connsiteY285" fmla="*/ 796385 h 993878"/>
                <a:gd name="connsiteX286" fmla="*/ 925894 w 1422659"/>
                <a:gd name="connsiteY286" fmla="*/ 788080 h 993878"/>
                <a:gd name="connsiteX287" fmla="*/ 926418 w 1422659"/>
                <a:gd name="connsiteY287" fmla="*/ 781570 h 993878"/>
                <a:gd name="connsiteX288" fmla="*/ 928489 w 1422659"/>
                <a:gd name="connsiteY288" fmla="*/ 775085 h 993878"/>
                <a:gd name="connsiteX289" fmla="*/ 931084 w 1422659"/>
                <a:gd name="connsiteY289" fmla="*/ 774038 h 993878"/>
                <a:gd name="connsiteX290" fmla="*/ 930834 w 1422659"/>
                <a:gd name="connsiteY290" fmla="*/ 768850 h 993878"/>
                <a:gd name="connsiteX291" fmla="*/ 929263 w 1422659"/>
                <a:gd name="connsiteY291" fmla="*/ 759497 h 993878"/>
                <a:gd name="connsiteX292" fmla="*/ 927715 w 1422659"/>
                <a:gd name="connsiteY292" fmla="*/ 755606 h 993878"/>
                <a:gd name="connsiteX293" fmla="*/ 925894 w 1422659"/>
                <a:gd name="connsiteY293" fmla="*/ 753262 h 993878"/>
                <a:gd name="connsiteX294" fmla="*/ 930035 w 1422659"/>
                <a:gd name="connsiteY294" fmla="*/ 746528 h 993878"/>
                <a:gd name="connsiteX295" fmla="*/ 932381 w 1422659"/>
                <a:gd name="connsiteY295" fmla="*/ 740542 h 993878"/>
                <a:gd name="connsiteX296" fmla="*/ 932630 w 1422659"/>
                <a:gd name="connsiteY296" fmla="*/ 733534 h 993878"/>
                <a:gd name="connsiteX297" fmla="*/ 932132 w 1422659"/>
                <a:gd name="connsiteY297" fmla="*/ 721836 h 993878"/>
                <a:gd name="connsiteX298" fmla="*/ 931084 w 1422659"/>
                <a:gd name="connsiteY298" fmla="*/ 721836 h 993878"/>
                <a:gd name="connsiteX299" fmla="*/ 930310 w 1422659"/>
                <a:gd name="connsiteY299" fmla="*/ 716922 h 993878"/>
                <a:gd name="connsiteX300" fmla="*/ 928987 w 1422659"/>
                <a:gd name="connsiteY300" fmla="*/ 712234 h 993878"/>
                <a:gd name="connsiteX301" fmla="*/ 926392 w 1422659"/>
                <a:gd name="connsiteY301" fmla="*/ 708343 h 993878"/>
                <a:gd name="connsiteX302" fmla="*/ 925894 w 1422659"/>
                <a:gd name="connsiteY302" fmla="*/ 704452 h 993878"/>
                <a:gd name="connsiteX303" fmla="*/ 920679 w 1422659"/>
                <a:gd name="connsiteY303" fmla="*/ 694825 h 993878"/>
                <a:gd name="connsiteX304" fmla="*/ 918883 w 1422659"/>
                <a:gd name="connsiteY304" fmla="*/ 690410 h 993878"/>
                <a:gd name="connsiteX305" fmla="*/ 916014 w 1422659"/>
                <a:gd name="connsiteY305" fmla="*/ 687043 h 993878"/>
                <a:gd name="connsiteX306" fmla="*/ 915490 w 1422659"/>
                <a:gd name="connsiteY306" fmla="*/ 684449 h 993878"/>
                <a:gd name="connsiteX307" fmla="*/ 912895 w 1422659"/>
                <a:gd name="connsiteY307" fmla="*/ 676393 h 993878"/>
                <a:gd name="connsiteX308" fmla="*/ 912371 w 1422659"/>
                <a:gd name="connsiteY308" fmla="*/ 673550 h 993878"/>
                <a:gd name="connsiteX309" fmla="*/ 910824 w 1422659"/>
                <a:gd name="connsiteY309" fmla="*/ 670433 h 993878"/>
                <a:gd name="connsiteX310" fmla="*/ 911074 w 1422659"/>
                <a:gd name="connsiteY310" fmla="*/ 666018 h 993878"/>
                <a:gd name="connsiteX311" fmla="*/ 912895 w 1422659"/>
                <a:gd name="connsiteY311" fmla="*/ 663150 h 993878"/>
                <a:gd name="connsiteX312" fmla="*/ 913143 w 1422659"/>
                <a:gd name="connsiteY312" fmla="*/ 659783 h 993878"/>
                <a:gd name="connsiteX313" fmla="*/ 916014 w 1422659"/>
                <a:gd name="connsiteY313" fmla="*/ 655618 h 993878"/>
                <a:gd name="connsiteX314" fmla="*/ 916787 w 1422659"/>
                <a:gd name="connsiteY314" fmla="*/ 651477 h 993878"/>
                <a:gd name="connsiteX315" fmla="*/ 906657 w 1422659"/>
                <a:gd name="connsiteY315" fmla="*/ 649382 h 993878"/>
                <a:gd name="connsiteX316" fmla="*/ 897051 w 1422659"/>
                <a:gd name="connsiteY316" fmla="*/ 648609 h 993878"/>
                <a:gd name="connsiteX317" fmla="*/ 897825 w 1422659"/>
                <a:gd name="connsiteY317" fmla="*/ 646265 h 993878"/>
                <a:gd name="connsiteX318" fmla="*/ 903538 w 1422659"/>
                <a:gd name="connsiteY318" fmla="*/ 636138 h 993878"/>
                <a:gd name="connsiteX319" fmla="*/ 904312 w 1422659"/>
                <a:gd name="connsiteY319" fmla="*/ 636413 h 993878"/>
                <a:gd name="connsiteX320" fmla="*/ 908479 w 1422659"/>
                <a:gd name="connsiteY320" fmla="*/ 626012 h 993878"/>
                <a:gd name="connsiteX321" fmla="*/ 919381 w 1422659"/>
                <a:gd name="connsiteY321" fmla="*/ 609402 h 993878"/>
                <a:gd name="connsiteX322" fmla="*/ 919656 w 1422659"/>
                <a:gd name="connsiteY322" fmla="*/ 606808 h 993878"/>
                <a:gd name="connsiteX323" fmla="*/ 928489 w 1422659"/>
                <a:gd name="connsiteY323" fmla="*/ 593040 h 993878"/>
                <a:gd name="connsiteX324" fmla="*/ 933154 w 1422659"/>
                <a:gd name="connsiteY324" fmla="*/ 587578 h 993878"/>
                <a:gd name="connsiteX325" fmla="*/ 931856 w 1422659"/>
                <a:gd name="connsiteY325" fmla="*/ 586530 h 993878"/>
                <a:gd name="connsiteX326" fmla="*/ 938344 w 1422659"/>
                <a:gd name="connsiteY326" fmla="*/ 576405 h 993878"/>
                <a:gd name="connsiteX327" fmla="*/ 940689 w 1422659"/>
                <a:gd name="connsiteY327" fmla="*/ 571466 h 993878"/>
                <a:gd name="connsiteX328" fmla="*/ 944332 w 1422659"/>
                <a:gd name="connsiteY328" fmla="*/ 565755 h 993878"/>
                <a:gd name="connsiteX329" fmla="*/ 947700 w 1422659"/>
                <a:gd name="connsiteY329" fmla="*/ 559021 h 993878"/>
                <a:gd name="connsiteX330" fmla="*/ 949771 w 1422659"/>
                <a:gd name="connsiteY330" fmla="*/ 555629 h 993878"/>
                <a:gd name="connsiteX331" fmla="*/ 953414 w 1422659"/>
                <a:gd name="connsiteY331" fmla="*/ 551214 h 993878"/>
                <a:gd name="connsiteX332" fmla="*/ 952640 w 1422659"/>
                <a:gd name="connsiteY332" fmla="*/ 550441 h 993878"/>
                <a:gd name="connsiteX333" fmla="*/ 957830 w 1422659"/>
                <a:gd name="connsiteY333" fmla="*/ 546550 h 993878"/>
                <a:gd name="connsiteX334" fmla="*/ 956533 w 1422659"/>
                <a:gd name="connsiteY334" fmla="*/ 543433 h 993878"/>
                <a:gd name="connsiteX335" fmla="*/ 959128 w 1422659"/>
                <a:gd name="connsiteY335" fmla="*/ 541861 h 993878"/>
                <a:gd name="connsiteX336" fmla="*/ 957830 w 1422659"/>
                <a:gd name="connsiteY336" fmla="*/ 540315 h 993878"/>
                <a:gd name="connsiteX337" fmla="*/ 962521 w 1422659"/>
                <a:gd name="connsiteY337" fmla="*/ 537197 h 993878"/>
                <a:gd name="connsiteX338" fmla="*/ 957830 w 1422659"/>
                <a:gd name="connsiteY338" fmla="*/ 527844 h 993878"/>
                <a:gd name="connsiteX339" fmla="*/ 954986 w 1422659"/>
                <a:gd name="connsiteY339" fmla="*/ 523953 h 993878"/>
                <a:gd name="connsiteX340" fmla="*/ 953414 w 1422659"/>
                <a:gd name="connsiteY340" fmla="*/ 520062 h 993878"/>
                <a:gd name="connsiteX341" fmla="*/ 945355 w 1422659"/>
                <a:gd name="connsiteY341" fmla="*/ 509139 h 993878"/>
                <a:gd name="connsiteX342" fmla="*/ 938868 w 1422659"/>
                <a:gd name="connsiteY342" fmla="*/ 514601 h 993878"/>
                <a:gd name="connsiteX343" fmla="*/ 935225 w 1422659"/>
                <a:gd name="connsiteY343" fmla="*/ 511757 h 993878"/>
                <a:gd name="connsiteX344" fmla="*/ 933927 w 1422659"/>
                <a:gd name="connsiteY344" fmla="*/ 513827 h 993878"/>
                <a:gd name="connsiteX345" fmla="*/ 929263 w 1422659"/>
                <a:gd name="connsiteY345" fmla="*/ 510186 h 993878"/>
                <a:gd name="connsiteX346" fmla="*/ 927192 w 1422659"/>
                <a:gd name="connsiteY346" fmla="*/ 510710 h 993878"/>
                <a:gd name="connsiteX347" fmla="*/ 925619 w 1422659"/>
                <a:gd name="connsiteY347" fmla="*/ 509662 h 993878"/>
                <a:gd name="connsiteX348" fmla="*/ 922251 w 1422659"/>
                <a:gd name="connsiteY348" fmla="*/ 514601 h 993878"/>
                <a:gd name="connsiteX349" fmla="*/ 919656 w 1422659"/>
                <a:gd name="connsiteY349" fmla="*/ 512530 h 993878"/>
                <a:gd name="connsiteX350" fmla="*/ 915738 w 1422659"/>
                <a:gd name="connsiteY350" fmla="*/ 516945 h 993878"/>
                <a:gd name="connsiteX351" fmla="*/ 913143 w 1422659"/>
                <a:gd name="connsiteY351" fmla="*/ 517718 h 993878"/>
                <a:gd name="connsiteX352" fmla="*/ 907955 w 1422659"/>
                <a:gd name="connsiteY352" fmla="*/ 515648 h 993878"/>
                <a:gd name="connsiteX353" fmla="*/ 905084 w 1422659"/>
                <a:gd name="connsiteY353" fmla="*/ 516671 h 993878"/>
                <a:gd name="connsiteX354" fmla="*/ 898872 w 1422659"/>
                <a:gd name="connsiteY354" fmla="*/ 521609 h 993878"/>
                <a:gd name="connsiteX355" fmla="*/ 893658 w 1422659"/>
                <a:gd name="connsiteY355" fmla="*/ 517967 h 993878"/>
                <a:gd name="connsiteX356" fmla="*/ 888218 w 1422659"/>
                <a:gd name="connsiteY356" fmla="*/ 523430 h 993878"/>
                <a:gd name="connsiteX357" fmla="*/ 882754 w 1422659"/>
                <a:gd name="connsiteY357" fmla="*/ 515898 h 993878"/>
                <a:gd name="connsiteX358" fmla="*/ 882505 w 1422659"/>
                <a:gd name="connsiteY358" fmla="*/ 514077 h 993878"/>
                <a:gd name="connsiteX359" fmla="*/ 884825 w 1422659"/>
                <a:gd name="connsiteY359" fmla="*/ 508614 h 993878"/>
                <a:gd name="connsiteX360" fmla="*/ 875493 w 1422659"/>
                <a:gd name="connsiteY360" fmla="*/ 504200 h 993878"/>
                <a:gd name="connsiteX361" fmla="*/ 877814 w 1422659"/>
                <a:gd name="connsiteY361" fmla="*/ 499786 h 993878"/>
                <a:gd name="connsiteX362" fmla="*/ 875743 w 1422659"/>
                <a:gd name="connsiteY362" fmla="*/ 497715 h 993878"/>
                <a:gd name="connsiteX363" fmla="*/ 877564 w 1422659"/>
                <a:gd name="connsiteY363" fmla="*/ 494872 h 993878"/>
                <a:gd name="connsiteX364" fmla="*/ 874695 w 1422659"/>
                <a:gd name="connsiteY364" fmla="*/ 492253 h 993878"/>
                <a:gd name="connsiteX365" fmla="*/ 873922 w 1422659"/>
                <a:gd name="connsiteY365" fmla="*/ 489659 h 993878"/>
                <a:gd name="connsiteX366" fmla="*/ 868458 w 1422659"/>
                <a:gd name="connsiteY366" fmla="*/ 482651 h 993878"/>
                <a:gd name="connsiteX367" fmla="*/ 869755 w 1422659"/>
                <a:gd name="connsiteY367" fmla="*/ 481628 h 993878"/>
                <a:gd name="connsiteX368" fmla="*/ 868208 w 1422659"/>
                <a:gd name="connsiteY368" fmla="*/ 476939 h 993878"/>
                <a:gd name="connsiteX369" fmla="*/ 864041 w 1422659"/>
                <a:gd name="connsiteY369" fmla="*/ 471228 h 993878"/>
                <a:gd name="connsiteX370" fmla="*/ 860673 w 1422659"/>
                <a:gd name="connsiteY370" fmla="*/ 464992 h 993878"/>
                <a:gd name="connsiteX371" fmla="*/ 859899 w 1422659"/>
                <a:gd name="connsiteY371" fmla="*/ 461626 h 993878"/>
                <a:gd name="connsiteX372" fmla="*/ 852864 w 1422659"/>
                <a:gd name="connsiteY372" fmla="*/ 453819 h 993878"/>
                <a:gd name="connsiteX373" fmla="*/ 851316 w 1422659"/>
                <a:gd name="connsiteY373" fmla="*/ 452796 h 993878"/>
                <a:gd name="connsiteX374" fmla="*/ 847948 w 1422659"/>
                <a:gd name="connsiteY374" fmla="*/ 458233 h 993878"/>
                <a:gd name="connsiteX375" fmla="*/ 845353 w 1422659"/>
                <a:gd name="connsiteY375" fmla="*/ 456936 h 993878"/>
                <a:gd name="connsiteX376" fmla="*/ 842733 w 1422659"/>
                <a:gd name="connsiteY376" fmla="*/ 461351 h 993878"/>
                <a:gd name="connsiteX377" fmla="*/ 834699 w 1422659"/>
                <a:gd name="connsiteY377" fmla="*/ 457984 h 993878"/>
                <a:gd name="connsiteX378" fmla="*/ 830532 w 1422659"/>
                <a:gd name="connsiteY378" fmla="*/ 462648 h 993878"/>
                <a:gd name="connsiteX379" fmla="*/ 827938 w 1422659"/>
                <a:gd name="connsiteY379" fmla="*/ 466564 h 993878"/>
                <a:gd name="connsiteX380" fmla="*/ 824569 w 1422659"/>
                <a:gd name="connsiteY380" fmla="*/ 464743 h 993878"/>
                <a:gd name="connsiteX381" fmla="*/ 830782 w 1422659"/>
                <a:gd name="connsiteY381" fmla="*/ 457735 h 993878"/>
                <a:gd name="connsiteX382" fmla="*/ 826640 w 1422659"/>
                <a:gd name="connsiteY382" fmla="*/ 453819 h 993878"/>
                <a:gd name="connsiteX383" fmla="*/ 826640 w 1422659"/>
                <a:gd name="connsiteY383" fmla="*/ 448905 h 993878"/>
                <a:gd name="connsiteX384" fmla="*/ 828462 w 1422659"/>
                <a:gd name="connsiteY384" fmla="*/ 447334 h 993878"/>
                <a:gd name="connsiteX385" fmla="*/ 828711 w 1422659"/>
                <a:gd name="connsiteY385" fmla="*/ 442396 h 993878"/>
                <a:gd name="connsiteX386" fmla="*/ 830532 w 1422659"/>
                <a:gd name="connsiteY386" fmla="*/ 439802 h 993878"/>
                <a:gd name="connsiteX387" fmla="*/ 828986 w 1422659"/>
                <a:gd name="connsiteY387" fmla="*/ 437732 h 993878"/>
                <a:gd name="connsiteX388" fmla="*/ 831306 w 1422659"/>
                <a:gd name="connsiteY388" fmla="*/ 436161 h 993878"/>
                <a:gd name="connsiteX389" fmla="*/ 831306 w 1422659"/>
                <a:gd name="connsiteY389" fmla="*/ 433841 h 993878"/>
                <a:gd name="connsiteX390" fmla="*/ 828711 w 1422659"/>
                <a:gd name="connsiteY390" fmla="*/ 432544 h 993878"/>
                <a:gd name="connsiteX391" fmla="*/ 826640 w 1422659"/>
                <a:gd name="connsiteY391" fmla="*/ 433317 h 993878"/>
                <a:gd name="connsiteX392" fmla="*/ 818831 w 1422659"/>
                <a:gd name="connsiteY392" fmla="*/ 438256 h 993878"/>
                <a:gd name="connsiteX393" fmla="*/ 815986 w 1422659"/>
                <a:gd name="connsiteY393" fmla="*/ 434614 h 993878"/>
                <a:gd name="connsiteX394" fmla="*/ 807927 w 1422659"/>
                <a:gd name="connsiteY394" fmla="*/ 422668 h 993878"/>
                <a:gd name="connsiteX395" fmla="*/ 803511 w 1422659"/>
                <a:gd name="connsiteY395" fmla="*/ 427082 h 993878"/>
                <a:gd name="connsiteX396" fmla="*/ 800143 w 1422659"/>
                <a:gd name="connsiteY396" fmla="*/ 423964 h 993878"/>
                <a:gd name="connsiteX397" fmla="*/ 788965 w 1422659"/>
                <a:gd name="connsiteY397" fmla="*/ 414362 h 993878"/>
                <a:gd name="connsiteX398" fmla="*/ 786370 w 1422659"/>
                <a:gd name="connsiteY398" fmla="*/ 417480 h 993878"/>
                <a:gd name="connsiteX399" fmla="*/ 783775 w 1422659"/>
                <a:gd name="connsiteY399" fmla="*/ 414088 h 993878"/>
                <a:gd name="connsiteX400" fmla="*/ 781679 w 1422659"/>
                <a:gd name="connsiteY400" fmla="*/ 412791 h 993878"/>
                <a:gd name="connsiteX401" fmla="*/ 774169 w 1422659"/>
                <a:gd name="connsiteY401" fmla="*/ 404485 h 993878"/>
                <a:gd name="connsiteX402" fmla="*/ 762218 w 1422659"/>
                <a:gd name="connsiteY402" fmla="*/ 398525 h 993878"/>
                <a:gd name="connsiteX403" fmla="*/ 757527 w 1422659"/>
                <a:gd name="connsiteY403" fmla="*/ 397228 h 993878"/>
                <a:gd name="connsiteX404" fmla="*/ 757527 w 1422659"/>
                <a:gd name="connsiteY404" fmla="*/ 394634 h 993878"/>
                <a:gd name="connsiteX405" fmla="*/ 761170 w 1422659"/>
                <a:gd name="connsiteY405" fmla="*/ 390718 h 993878"/>
                <a:gd name="connsiteX406" fmla="*/ 751814 w 1422659"/>
                <a:gd name="connsiteY406" fmla="*/ 380342 h 993878"/>
                <a:gd name="connsiteX407" fmla="*/ 748445 w 1422659"/>
                <a:gd name="connsiteY407" fmla="*/ 371513 h 993878"/>
                <a:gd name="connsiteX408" fmla="*/ 741434 w 1422659"/>
                <a:gd name="connsiteY408" fmla="*/ 375653 h 993878"/>
                <a:gd name="connsiteX409" fmla="*/ 737267 w 1422659"/>
                <a:gd name="connsiteY409" fmla="*/ 365527 h 993878"/>
                <a:gd name="connsiteX410" fmla="*/ 732601 w 1422659"/>
                <a:gd name="connsiteY410" fmla="*/ 367099 h 993878"/>
                <a:gd name="connsiteX411" fmla="*/ 724792 w 1422659"/>
                <a:gd name="connsiteY411" fmla="*/ 369169 h 993878"/>
                <a:gd name="connsiteX412" fmla="*/ 718828 w 1422659"/>
                <a:gd name="connsiteY412" fmla="*/ 355925 h 993878"/>
                <a:gd name="connsiteX413" fmla="*/ 711543 w 1422659"/>
                <a:gd name="connsiteY413" fmla="*/ 361637 h 993878"/>
                <a:gd name="connsiteX414" fmla="*/ 711543 w 1422659"/>
                <a:gd name="connsiteY414" fmla="*/ 362934 h 993878"/>
                <a:gd name="connsiteX415" fmla="*/ 707651 w 1422659"/>
                <a:gd name="connsiteY415" fmla="*/ 364505 h 993878"/>
                <a:gd name="connsiteX416" fmla="*/ 702710 w 1422659"/>
                <a:gd name="connsiteY416" fmla="*/ 363457 h 993878"/>
                <a:gd name="connsiteX417" fmla="*/ 704781 w 1422659"/>
                <a:gd name="connsiteY417" fmla="*/ 373060 h 993878"/>
                <a:gd name="connsiteX418" fmla="*/ 706878 w 1422659"/>
                <a:gd name="connsiteY418" fmla="*/ 380342 h 993878"/>
                <a:gd name="connsiteX419" fmla="*/ 709198 w 1422659"/>
                <a:gd name="connsiteY419" fmla="*/ 386303 h 993878"/>
                <a:gd name="connsiteX420" fmla="*/ 708424 w 1422659"/>
                <a:gd name="connsiteY420" fmla="*/ 388398 h 993878"/>
                <a:gd name="connsiteX421" fmla="*/ 711294 w 1422659"/>
                <a:gd name="connsiteY421" fmla="*/ 394110 h 993878"/>
                <a:gd name="connsiteX422" fmla="*/ 711019 w 1422659"/>
                <a:gd name="connsiteY422" fmla="*/ 397477 h 993878"/>
                <a:gd name="connsiteX423" fmla="*/ 715186 w 1422659"/>
                <a:gd name="connsiteY423" fmla="*/ 403712 h 993878"/>
                <a:gd name="connsiteX424" fmla="*/ 713888 w 1422659"/>
                <a:gd name="connsiteY424" fmla="*/ 407354 h 993878"/>
                <a:gd name="connsiteX425" fmla="*/ 715186 w 1422659"/>
                <a:gd name="connsiteY425" fmla="*/ 408900 h 993878"/>
                <a:gd name="connsiteX426" fmla="*/ 713364 w 1422659"/>
                <a:gd name="connsiteY426" fmla="*/ 412292 h 993878"/>
                <a:gd name="connsiteX427" fmla="*/ 719078 w 1422659"/>
                <a:gd name="connsiteY427" fmla="*/ 425012 h 993878"/>
                <a:gd name="connsiteX428" fmla="*/ 720899 w 1422659"/>
                <a:gd name="connsiteY428" fmla="*/ 429427 h 993878"/>
                <a:gd name="connsiteX429" fmla="*/ 720650 w 1422659"/>
                <a:gd name="connsiteY429" fmla="*/ 431247 h 993878"/>
                <a:gd name="connsiteX430" fmla="*/ 715435 w 1422659"/>
                <a:gd name="connsiteY430" fmla="*/ 433567 h 993878"/>
                <a:gd name="connsiteX431" fmla="*/ 712840 w 1422659"/>
                <a:gd name="connsiteY431" fmla="*/ 436161 h 993878"/>
                <a:gd name="connsiteX432" fmla="*/ 715710 w 1422659"/>
                <a:gd name="connsiteY432" fmla="*/ 446811 h 993878"/>
                <a:gd name="connsiteX433" fmla="*/ 708948 w 1422659"/>
                <a:gd name="connsiteY433" fmla="*/ 448631 h 993878"/>
                <a:gd name="connsiteX434" fmla="*/ 699866 w 1422659"/>
                <a:gd name="connsiteY434" fmla="*/ 449429 h 993878"/>
                <a:gd name="connsiteX435" fmla="*/ 701164 w 1422659"/>
                <a:gd name="connsiteY435" fmla="*/ 455639 h 993878"/>
                <a:gd name="connsiteX436" fmla="*/ 700365 w 1422659"/>
                <a:gd name="connsiteY436" fmla="*/ 457984 h 993878"/>
                <a:gd name="connsiteX437" fmla="*/ 697246 w 1422659"/>
                <a:gd name="connsiteY437" fmla="*/ 457984 h 993878"/>
                <a:gd name="connsiteX438" fmla="*/ 695949 w 1422659"/>
                <a:gd name="connsiteY438" fmla="*/ 460329 h 993878"/>
                <a:gd name="connsiteX439" fmla="*/ 696997 w 1422659"/>
                <a:gd name="connsiteY439" fmla="*/ 464992 h 993878"/>
                <a:gd name="connsiteX440" fmla="*/ 692830 w 1422659"/>
                <a:gd name="connsiteY440" fmla="*/ 465791 h 993878"/>
                <a:gd name="connsiteX441" fmla="*/ 693354 w 1422659"/>
                <a:gd name="connsiteY441" fmla="*/ 471502 h 993878"/>
                <a:gd name="connsiteX442" fmla="*/ 690235 w 1422659"/>
                <a:gd name="connsiteY442" fmla="*/ 472276 h 993878"/>
                <a:gd name="connsiteX443" fmla="*/ 691009 w 1422659"/>
                <a:gd name="connsiteY443" fmla="*/ 474096 h 993878"/>
                <a:gd name="connsiteX444" fmla="*/ 687890 w 1422659"/>
                <a:gd name="connsiteY444" fmla="*/ 476166 h 993878"/>
                <a:gd name="connsiteX445" fmla="*/ 689187 w 1422659"/>
                <a:gd name="connsiteY445" fmla="*/ 477737 h 993878"/>
                <a:gd name="connsiteX446" fmla="*/ 685295 w 1422659"/>
                <a:gd name="connsiteY446" fmla="*/ 481105 h 993878"/>
                <a:gd name="connsiteX447" fmla="*/ 686592 w 1422659"/>
                <a:gd name="connsiteY447" fmla="*/ 482401 h 993878"/>
                <a:gd name="connsiteX448" fmla="*/ 681652 w 1422659"/>
                <a:gd name="connsiteY448" fmla="*/ 486292 h 993878"/>
                <a:gd name="connsiteX449" fmla="*/ 679581 w 1422659"/>
                <a:gd name="connsiteY449" fmla="*/ 487340 h 993878"/>
                <a:gd name="connsiteX450" fmla="*/ 681652 w 1422659"/>
                <a:gd name="connsiteY450" fmla="*/ 489410 h 993878"/>
                <a:gd name="connsiteX451" fmla="*/ 679057 w 1422659"/>
                <a:gd name="connsiteY451" fmla="*/ 492278 h 993878"/>
                <a:gd name="connsiteX452" fmla="*/ 677511 w 1422659"/>
                <a:gd name="connsiteY452" fmla="*/ 495645 h 993878"/>
                <a:gd name="connsiteX453" fmla="*/ 674392 w 1422659"/>
                <a:gd name="connsiteY453" fmla="*/ 500060 h 993878"/>
                <a:gd name="connsiteX454" fmla="*/ 675938 w 1422659"/>
                <a:gd name="connsiteY454" fmla="*/ 502404 h 993878"/>
                <a:gd name="connsiteX455" fmla="*/ 674641 w 1422659"/>
                <a:gd name="connsiteY455" fmla="*/ 505771 h 993878"/>
                <a:gd name="connsiteX456" fmla="*/ 667904 w 1422659"/>
                <a:gd name="connsiteY456" fmla="*/ 517469 h 993878"/>
                <a:gd name="connsiteX457" fmla="*/ 663987 w 1422659"/>
                <a:gd name="connsiteY457" fmla="*/ 526821 h 993878"/>
                <a:gd name="connsiteX458" fmla="*/ 661916 w 1422659"/>
                <a:gd name="connsiteY458" fmla="*/ 534852 h 993878"/>
                <a:gd name="connsiteX459" fmla="*/ 660619 w 1422659"/>
                <a:gd name="connsiteY459" fmla="*/ 535127 h 993878"/>
                <a:gd name="connsiteX460" fmla="*/ 652560 w 1422659"/>
                <a:gd name="connsiteY460" fmla="*/ 554332 h 993878"/>
                <a:gd name="connsiteX461" fmla="*/ 649715 w 1422659"/>
                <a:gd name="connsiteY461" fmla="*/ 562387 h 993878"/>
                <a:gd name="connsiteX462" fmla="*/ 646846 w 1422659"/>
                <a:gd name="connsiteY462" fmla="*/ 562637 h 993878"/>
                <a:gd name="connsiteX463" fmla="*/ 640359 w 1422659"/>
                <a:gd name="connsiteY463" fmla="*/ 561340 h 993878"/>
                <a:gd name="connsiteX464" fmla="*/ 630753 w 1422659"/>
                <a:gd name="connsiteY464" fmla="*/ 560318 h 993878"/>
                <a:gd name="connsiteX465" fmla="*/ 622694 w 1422659"/>
                <a:gd name="connsiteY465" fmla="*/ 559794 h 993878"/>
                <a:gd name="connsiteX466" fmla="*/ 625289 w 1422659"/>
                <a:gd name="connsiteY466" fmla="*/ 562662 h 993878"/>
                <a:gd name="connsiteX467" fmla="*/ 628932 w 1422659"/>
                <a:gd name="connsiteY467" fmla="*/ 565256 h 993878"/>
                <a:gd name="connsiteX468" fmla="*/ 624516 w 1422659"/>
                <a:gd name="connsiteY468" fmla="*/ 572015 h 993878"/>
                <a:gd name="connsiteX469" fmla="*/ 621646 w 1422659"/>
                <a:gd name="connsiteY469" fmla="*/ 573037 h 993878"/>
                <a:gd name="connsiteX470" fmla="*/ 619051 w 1422659"/>
                <a:gd name="connsiteY470" fmla="*/ 572264 h 993878"/>
                <a:gd name="connsiteX471" fmla="*/ 606850 w 1422659"/>
                <a:gd name="connsiteY471" fmla="*/ 572514 h 993878"/>
                <a:gd name="connsiteX472" fmla="*/ 599315 w 1422659"/>
                <a:gd name="connsiteY472" fmla="*/ 566278 h 993878"/>
                <a:gd name="connsiteX473" fmla="*/ 593078 w 1422659"/>
                <a:gd name="connsiteY473" fmla="*/ 563684 h 993878"/>
                <a:gd name="connsiteX474" fmla="*/ 581126 w 1422659"/>
                <a:gd name="connsiteY474" fmla="*/ 562662 h 993878"/>
                <a:gd name="connsiteX475" fmla="*/ 580352 w 1422659"/>
                <a:gd name="connsiteY475" fmla="*/ 561614 h 993878"/>
                <a:gd name="connsiteX476" fmla="*/ 574888 w 1422659"/>
                <a:gd name="connsiteY476" fmla="*/ 562911 h 993878"/>
                <a:gd name="connsiteX477" fmla="*/ 559818 w 1422659"/>
                <a:gd name="connsiteY477" fmla="*/ 562387 h 993878"/>
                <a:gd name="connsiteX478" fmla="*/ 547618 w 1422659"/>
                <a:gd name="connsiteY478" fmla="*/ 561090 h 993878"/>
                <a:gd name="connsiteX479" fmla="*/ 537986 w 1422659"/>
                <a:gd name="connsiteY479" fmla="*/ 560841 h 993878"/>
                <a:gd name="connsiteX480" fmla="*/ 528905 w 1422659"/>
                <a:gd name="connsiteY480" fmla="*/ 558497 h 993878"/>
                <a:gd name="connsiteX481" fmla="*/ 517477 w 1422659"/>
                <a:gd name="connsiteY481" fmla="*/ 556676 h 993878"/>
                <a:gd name="connsiteX482" fmla="*/ 514084 w 1422659"/>
                <a:gd name="connsiteY482" fmla="*/ 555653 h 993878"/>
                <a:gd name="connsiteX483" fmla="*/ 509942 w 1422659"/>
                <a:gd name="connsiteY483" fmla="*/ 555379 h 993878"/>
                <a:gd name="connsiteX484" fmla="*/ 503180 w 1422659"/>
                <a:gd name="connsiteY484" fmla="*/ 554082 h 993878"/>
                <a:gd name="connsiteX485" fmla="*/ 495396 w 1422659"/>
                <a:gd name="connsiteY485" fmla="*/ 553583 h 993878"/>
                <a:gd name="connsiteX486" fmla="*/ 486289 w 1422659"/>
                <a:gd name="connsiteY486" fmla="*/ 550965 h 993878"/>
                <a:gd name="connsiteX487" fmla="*/ 478255 w 1422659"/>
                <a:gd name="connsiteY487" fmla="*/ 549942 h 993878"/>
                <a:gd name="connsiteX488" fmla="*/ 471743 w 1422659"/>
                <a:gd name="connsiteY488" fmla="*/ 547598 h 993878"/>
                <a:gd name="connsiteX489" fmla="*/ 462137 w 1422659"/>
                <a:gd name="connsiteY489" fmla="*/ 527595 h 993878"/>
                <a:gd name="connsiteX490" fmla="*/ 456423 w 1422659"/>
                <a:gd name="connsiteY490" fmla="*/ 520062 h 993878"/>
                <a:gd name="connsiteX491" fmla="*/ 453828 w 1422659"/>
                <a:gd name="connsiteY491" fmla="*/ 517219 h 993878"/>
                <a:gd name="connsiteX492" fmla="*/ 452531 w 1422659"/>
                <a:gd name="connsiteY492" fmla="*/ 514351 h 993878"/>
                <a:gd name="connsiteX493" fmla="*/ 452007 w 1422659"/>
                <a:gd name="connsiteY493" fmla="*/ 510460 h 993878"/>
                <a:gd name="connsiteX494" fmla="*/ 446044 w 1422659"/>
                <a:gd name="connsiteY494" fmla="*/ 513578 h 993878"/>
                <a:gd name="connsiteX495" fmla="*/ 440829 w 1422659"/>
                <a:gd name="connsiteY495" fmla="*/ 517219 h 993878"/>
                <a:gd name="connsiteX496" fmla="*/ 432795 w 1422659"/>
                <a:gd name="connsiteY496" fmla="*/ 524227 h 993878"/>
                <a:gd name="connsiteX497" fmla="*/ 430973 w 1422659"/>
                <a:gd name="connsiteY497" fmla="*/ 525275 h 993878"/>
                <a:gd name="connsiteX498" fmla="*/ 429152 w 1422659"/>
                <a:gd name="connsiteY498" fmla="*/ 528118 h 993878"/>
                <a:gd name="connsiteX499" fmla="*/ 428354 w 1422659"/>
                <a:gd name="connsiteY499" fmla="*/ 531486 h 993878"/>
                <a:gd name="connsiteX500" fmla="*/ 425235 w 1422659"/>
                <a:gd name="connsiteY500" fmla="*/ 535651 h 993878"/>
                <a:gd name="connsiteX501" fmla="*/ 423688 w 1422659"/>
                <a:gd name="connsiteY501" fmla="*/ 540839 h 993878"/>
                <a:gd name="connsiteX502" fmla="*/ 421093 w 1422659"/>
                <a:gd name="connsiteY502" fmla="*/ 544230 h 993878"/>
                <a:gd name="connsiteX503" fmla="*/ 418748 w 1422659"/>
                <a:gd name="connsiteY503" fmla="*/ 549144 h 993878"/>
                <a:gd name="connsiteX504" fmla="*/ 415629 w 1422659"/>
                <a:gd name="connsiteY504" fmla="*/ 552536 h 993878"/>
                <a:gd name="connsiteX505" fmla="*/ 413807 w 1422659"/>
                <a:gd name="connsiteY505" fmla="*/ 553060 h 993878"/>
                <a:gd name="connsiteX506" fmla="*/ 409391 w 1422659"/>
                <a:gd name="connsiteY506" fmla="*/ 559270 h 993878"/>
                <a:gd name="connsiteX507" fmla="*/ 407320 w 1422659"/>
                <a:gd name="connsiteY507" fmla="*/ 570194 h 993878"/>
                <a:gd name="connsiteX508" fmla="*/ 402654 w 1422659"/>
                <a:gd name="connsiteY508" fmla="*/ 564732 h 993878"/>
                <a:gd name="connsiteX509" fmla="*/ 394321 w 1422659"/>
                <a:gd name="connsiteY509" fmla="*/ 565780 h 993878"/>
                <a:gd name="connsiteX510" fmla="*/ 392774 w 1422659"/>
                <a:gd name="connsiteY510" fmla="*/ 567326 h 993878"/>
                <a:gd name="connsiteX511" fmla="*/ 390953 w 1422659"/>
                <a:gd name="connsiteY511" fmla="*/ 566802 h 993878"/>
                <a:gd name="connsiteX512" fmla="*/ 389406 w 1422659"/>
                <a:gd name="connsiteY512" fmla="*/ 568897 h 993878"/>
                <a:gd name="connsiteX513" fmla="*/ 386287 w 1422659"/>
                <a:gd name="connsiteY513" fmla="*/ 570194 h 993878"/>
                <a:gd name="connsiteX514" fmla="*/ 386012 w 1422659"/>
                <a:gd name="connsiteY514" fmla="*/ 573037 h 993878"/>
                <a:gd name="connsiteX515" fmla="*/ 381596 w 1422659"/>
                <a:gd name="connsiteY515" fmla="*/ 577976 h 993878"/>
                <a:gd name="connsiteX516" fmla="*/ 375882 w 1422659"/>
                <a:gd name="connsiteY516" fmla="*/ 577727 h 993878"/>
                <a:gd name="connsiteX517" fmla="*/ 374336 w 1422659"/>
                <a:gd name="connsiteY517" fmla="*/ 580046 h 993878"/>
                <a:gd name="connsiteX518" fmla="*/ 373038 w 1422659"/>
                <a:gd name="connsiteY518" fmla="*/ 586032 h 993878"/>
                <a:gd name="connsiteX519" fmla="*/ 373287 w 1422659"/>
                <a:gd name="connsiteY519" fmla="*/ 593814 h 993878"/>
                <a:gd name="connsiteX520" fmla="*/ 374336 w 1422659"/>
                <a:gd name="connsiteY520" fmla="*/ 600049 h 993878"/>
                <a:gd name="connsiteX521" fmla="*/ 373812 w 1422659"/>
                <a:gd name="connsiteY521" fmla="*/ 602917 h 993878"/>
                <a:gd name="connsiteX522" fmla="*/ 368347 w 1422659"/>
                <a:gd name="connsiteY522" fmla="*/ 603690 h 993878"/>
                <a:gd name="connsiteX523" fmla="*/ 362908 w 1422659"/>
                <a:gd name="connsiteY523" fmla="*/ 603166 h 993878"/>
                <a:gd name="connsiteX524" fmla="*/ 361087 w 1422659"/>
                <a:gd name="connsiteY524" fmla="*/ 603690 h 993878"/>
                <a:gd name="connsiteX525" fmla="*/ 357194 w 1422659"/>
                <a:gd name="connsiteY525" fmla="*/ 606034 h 993878"/>
                <a:gd name="connsiteX526" fmla="*/ 353801 w 1422659"/>
                <a:gd name="connsiteY526" fmla="*/ 614065 h 993878"/>
                <a:gd name="connsiteX527" fmla="*/ 344195 w 1422659"/>
                <a:gd name="connsiteY527" fmla="*/ 614589 h 993878"/>
                <a:gd name="connsiteX528" fmla="*/ 339530 w 1422659"/>
                <a:gd name="connsiteY528" fmla="*/ 615362 h 993878"/>
                <a:gd name="connsiteX529" fmla="*/ 339255 w 1422659"/>
                <a:gd name="connsiteY529" fmla="*/ 616410 h 993878"/>
                <a:gd name="connsiteX530" fmla="*/ 331470 w 1422659"/>
                <a:gd name="connsiteY530" fmla="*/ 615362 h 993878"/>
                <a:gd name="connsiteX531" fmla="*/ 323411 w 1422659"/>
                <a:gd name="connsiteY531" fmla="*/ 614864 h 993878"/>
                <a:gd name="connsiteX532" fmla="*/ 322114 w 1422659"/>
                <a:gd name="connsiteY532" fmla="*/ 608354 h 993878"/>
                <a:gd name="connsiteX533" fmla="*/ 319768 w 1422659"/>
                <a:gd name="connsiteY533" fmla="*/ 609925 h 993878"/>
                <a:gd name="connsiteX534" fmla="*/ 313805 w 1422659"/>
                <a:gd name="connsiteY534" fmla="*/ 616684 h 993878"/>
                <a:gd name="connsiteX535" fmla="*/ 302378 w 1422659"/>
                <a:gd name="connsiteY535" fmla="*/ 628631 h 993878"/>
                <a:gd name="connsiteX536" fmla="*/ 299259 w 1422659"/>
                <a:gd name="connsiteY536" fmla="*/ 600049 h 993878"/>
                <a:gd name="connsiteX537" fmla="*/ 292747 w 1422659"/>
                <a:gd name="connsiteY537" fmla="*/ 601620 h 993878"/>
                <a:gd name="connsiteX538" fmla="*/ 284189 w 1422659"/>
                <a:gd name="connsiteY538" fmla="*/ 604737 h 993878"/>
                <a:gd name="connsiteX539" fmla="*/ 281070 w 1422659"/>
                <a:gd name="connsiteY539" fmla="*/ 606558 h 993878"/>
                <a:gd name="connsiteX540" fmla="*/ 278975 w 1422659"/>
                <a:gd name="connsiteY540" fmla="*/ 603440 h 993878"/>
                <a:gd name="connsiteX541" fmla="*/ 277427 w 1422659"/>
                <a:gd name="connsiteY541" fmla="*/ 598228 h 993878"/>
                <a:gd name="connsiteX542" fmla="*/ 274558 w 1422659"/>
                <a:gd name="connsiteY542" fmla="*/ 597205 h 993878"/>
                <a:gd name="connsiteX543" fmla="*/ 263929 w 1422659"/>
                <a:gd name="connsiteY543" fmla="*/ 600822 h 993878"/>
                <a:gd name="connsiteX544" fmla="*/ 260012 w 1422659"/>
                <a:gd name="connsiteY544" fmla="*/ 601346 h 993878"/>
                <a:gd name="connsiteX545" fmla="*/ 253524 w 1422659"/>
                <a:gd name="connsiteY545" fmla="*/ 601346 h 993878"/>
                <a:gd name="connsiteX546" fmla="*/ 236908 w 1422659"/>
                <a:gd name="connsiteY546" fmla="*/ 607331 h 993878"/>
                <a:gd name="connsiteX547" fmla="*/ 231194 w 1422659"/>
                <a:gd name="connsiteY547" fmla="*/ 609925 h 993878"/>
                <a:gd name="connsiteX548" fmla="*/ 218968 w 1422659"/>
                <a:gd name="connsiteY548" fmla="*/ 616161 h 993878"/>
                <a:gd name="connsiteX549" fmla="*/ 207017 w 1422659"/>
                <a:gd name="connsiteY549" fmla="*/ 620575 h 993878"/>
                <a:gd name="connsiteX550" fmla="*/ 202351 w 1422659"/>
                <a:gd name="connsiteY550" fmla="*/ 621598 h 993878"/>
                <a:gd name="connsiteX551" fmla="*/ 193519 w 1422659"/>
                <a:gd name="connsiteY551" fmla="*/ 623169 h 993878"/>
                <a:gd name="connsiteX552" fmla="*/ 188828 w 1422659"/>
                <a:gd name="connsiteY552" fmla="*/ 623418 h 993878"/>
                <a:gd name="connsiteX553" fmla="*/ 181293 w 1422659"/>
                <a:gd name="connsiteY553" fmla="*/ 623169 h 993878"/>
                <a:gd name="connsiteX554" fmla="*/ 172460 w 1422659"/>
                <a:gd name="connsiteY554" fmla="*/ 622121 h 993878"/>
                <a:gd name="connsiteX555" fmla="*/ 173508 w 1422659"/>
                <a:gd name="connsiteY555" fmla="*/ 620052 h 993878"/>
                <a:gd name="connsiteX556" fmla="*/ 175330 w 1422659"/>
                <a:gd name="connsiteY556" fmla="*/ 612768 h 993878"/>
                <a:gd name="connsiteX557" fmla="*/ 176627 w 1422659"/>
                <a:gd name="connsiteY557" fmla="*/ 605511 h 993878"/>
                <a:gd name="connsiteX558" fmla="*/ 171687 w 1422659"/>
                <a:gd name="connsiteY558" fmla="*/ 603940 h 993878"/>
                <a:gd name="connsiteX559" fmla="*/ 166497 w 1422659"/>
                <a:gd name="connsiteY559" fmla="*/ 601346 h 993878"/>
                <a:gd name="connsiteX560" fmla="*/ 159212 w 1422659"/>
                <a:gd name="connsiteY560" fmla="*/ 595634 h 993878"/>
                <a:gd name="connsiteX561" fmla="*/ 156367 w 1422659"/>
                <a:gd name="connsiteY561" fmla="*/ 592267 h 993878"/>
                <a:gd name="connsiteX562" fmla="*/ 151178 w 1422659"/>
                <a:gd name="connsiteY562" fmla="*/ 582640 h 993878"/>
                <a:gd name="connsiteX563" fmla="*/ 147010 w 1422659"/>
                <a:gd name="connsiteY563" fmla="*/ 577202 h 993878"/>
                <a:gd name="connsiteX564" fmla="*/ 145439 w 1422659"/>
                <a:gd name="connsiteY564" fmla="*/ 572514 h 993878"/>
                <a:gd name="connsiteX565" fmla="*/ 143642 w 1422659"/>
                <a:gd name="connsiteY565" fmla="*/ 569146 h 993878"/>
                <a:gd name="connsiteX566" fmla="*/ 143642 w 1422659"/>
                <a:gd name="connsiteY566" fmla="*/ 567077 h 993878"/>
                <a:gd name="connsiteX567" fmla="*/ 141821 w 1422659"/>
                <a:gd name="connsiteY567" fmla="*/ 562138 h 993878"/>
                <a:gd name="connsiteX568" fmla="*/ 128821 w 1422659"/>
                <a:gd name="connsiteY568" fmla="*/ 559544 h 993878"/>
                <a:gd name="connsiteX569" fmla="*/ 129870 w 1422659"/>
                <a:gd name="connsiteY569" fmla="*/ 552786 h 993878"/>
                <a:gd name="connsiteX570" fmla="*/ 119465 w 1422659"/>
                <a:gd name="connsiteY570" fmla="*/ 551239 h 993878"/>
                <a:gd name="connsiteX571" fmla="*/ 115323 w 1422659"/>
                <a:gd name="connsiteY571" fmla="*/ 551239 h 993878"/>
                <a:gd name="connsiteX572" fmla="*/ 109086 w 1422659"/>
                <a:gd name="connsiteY572" fmla="*/ 551738 h 993878"/>
                <a:gd name="connsiteX573" fmla="*/ 110633 w 1422659"/>
                <a:gd name="connsiteY573" fmla="*/ 546026 h 993878"/>
                <a:gd name="connsiteX574" fmla="*/ 113502 w 1422659"/>
                <a:gd name="connsiteY574" fmla="*/ 545777 h 993878"/>
                <a:gd name="connsiteX575" fmla="*/ 113502 w 1422659"/>
                <a:gd name="connsiteY575" fmla="*/ 540315 h 993878"/>
                <a:gd name="connsiteX576" fmla="*/ 110907 w 1422659"/>
                <a:gd name="connsiteY576" fmla="*/ 539791 h 993878"/>
                <a:gd name="connsiteX577" fmla="*/ 111681 w 1422659"/>
                <a:gd name="connsiteY577" fmla="*/ 533830 h 993878"/>
                <a:gd name="connsiteX578" fmla="*/ 104669 w 1422659"/>
                <a:gd name="connsiteY578" fmla="*/ 533057 h 993878"/>
                <a:gd name="connsiteX579" fmla="*/ 94015 w 1422659"/>
                <a:gd name="connsiteY579" fmla="*/ 530189 h 993878"/>
                <a:gd name="connsiteX580" fmla="*/ 99479 w 1422659"/>
                <a:gd name="connsiteY580" fmla="*/ 492527 h 993878"/>
                <a:gd name="connsiteX581" fmla="*/ 92718 w 1422659"/>
                <a:gd name="connsiteY581" fmla="*/ 482925 h 993878"/>
                <a:gd name="connsiteX582" fmla="*/ 90896 w 1422659"/>
                <a:gd name="connsiteY582" fmla="*/ 466564 h 993878"/>
                <a:gd name="connsiteX583" fmla="*/ 90896 w 1422659"/>
                <a:gd name="connsiteY583" fmla="*/ 457735 h 993878"/>
                <a:gd name="connsiteX584" fmla="*/ 91420 w 1422659"/>
                <a:gd name="connsiteY584" fmla="*/ 455141 h 993878"/>
                <a:gd name="connsiteX585" fmla="*/ 89849 w 1422659"/>
                <a:gd name="connsiteY585" fmla="*/ 454367 h 993878"/>
                <a:gd name="connsiteX586" fmla="*/ 94265 w 1422659"/>
                <a:gd name="connsiteY586" fmla="*/ 444491 h 993878"/>
                <a:gd name="connsiteX587" fmla="*/ 102074 w 1422659"/>
                <a:gd name="connsiteY587" fmla="*/ 438779 h 993878"/>
                <a:gd name="connsiteX588" fmla="*/ 99729 w 1422659"/>
                <a:gd name="connsiteY588" fmla="*/ 436959 h 993878"/>
                <a:gd name="connsiteX589" fmla="*/ 95837 w 1422659"/>
                <a:gd name="connsiteY589" fmla="*/ 436186 h 993878"/>
                <a:gd name="connsiteX590" fmla="*/ 83361 w 1422659"/>
                <a:gd name="connsiteY590" fmla="*/ 432794 h 993878"/>
                <a:gd name="connsiteX591" fmla="*/ 77124 w 1422659"/>
                <a:gd name="connsiteY591" fmla="*/ 431497 h 993878"/>
                <a:gd name="connsiteX592" fmla="*/ 69838 w 1422659"/>
                <a:gd name="connsiteY592" fmla="*/ 432295 h 993878"/>
                <a:gd name="connsiteX593" fmla="*/ 68042 w 1422659"/>
                <a:gd name="connsiteY593" fmla="*/ 427880 h 993878"/>
                <a:gd name="connsiteX594" fmla="*/ 72184 w 1422659"/>
                <a:gd name="connsiteY594" fmla="*/ 426558 h 993878"/>
                <a:gd name="connsiteX595" fmla="*/ 64399 w 1422659"/>
                <a:gd name="connsiteY595" fmla="*/ 419300 h 993878"/>
                <a:gd name="connsiteX596" fmla="*/ 62053 w 1422659"/>
                <a:gd name="connsiteY596" fmla="*/ 416432 h 993878"/>
                <a:gd name="connsiteX597" fmla="*/ 48805 w 1422659"/>
                <a:gd name="connsiteY597" fmla="*/ 404236 h 993878"/>
                <a:gd name="connsiteX598" fmla="*/ 44638 w 1422659"/>
                <a:gd name="connsiteY598" fmla="*/ 400869 h 993878"/>
                <a:gd name="connsiteX599" fmla="*/ 33735 w 1422659"/>
                <a:gd name="connsiteY599" fmla="*/ 394110 h 993878"/>
                <a:gd name="connsiteX600" fmla="*/ 29319 w 1422659"/>
                <a:gd name="connsiteY600" fmla="*/ 388648 h 993878"/>
                <a:gd name="connsiteX601" fmla="*/ 25152 w 1422659"/>
                <a:gd name="connsiteY601" fmla="*/ 382163 h 993878"/>
                <a:gd name="connsiteX602" fmla="*/ 22058 w 1422659"/>
                <a:gd name="connsiteY602" fmla="*/ 374631 h 993878"/>
                <a:gd name="connsiteX603" fmla="*/ 6713 w 1422659"/>
                <a:gd name="connsiteY603" fmla="*/ 377499 h 993878"/>
                <a:gd name="connsiteX604" fmla="*/ 5167 w 1422659"/>
                <a:gd name="connsiteY604" fmla="*/ 376701 h 993878"/>
                <a:gd name="connsiteX605" fmla="*/ 1523 w 1422659"/>
                <a:gd name="connsiteY605" fmla="*/ 370740 h 993878"/>
                <a:gd name="connsiteX606" fmla="*/ 1274 w 1422659"/>
                <a:gd name="connsiteY606" fmla="*/ 364754 h 993878"/>
                <a:gd name="connsiteX607" fmla="*/ 3070 w 1422659"/>
                <a:gd name="connsiteY607" fmla="*/ 363208 h 993878"/>
                <a:gd name="connsiteX608" fmla="*/ 7237 w 1422659"/>
                <a:gd name="connsiteY608" fmla="*/ 362410 h 993878"/>
                <a:gd name="connsiteX609" fmla="*/ 4892 w 1422659"/>
                <a:gd name="connsiteY609" fmla="*/ 356698 h 993878"/>
                <a:gd name="connsiteX610" fmla="*/ -1071 w 1422659"/>
                <a:gd name="connsiteY610" fmla="*/ 356200 h 993878"/>
                <a:gd name="connsiteX611" fmla="*/ -2119 w 1422659"/>
                <a:gd name="connsiteY611" fmla="*/ 351012 h 993878"/>
                <a:gd name="connsiteX612" fmla="*/ -822 w 1422659"/>
                <a:gd name="connsiteY612" fmla="*/ 349690 h 993878"/>
                <a:gd name="connsiteX613" fmla="*/ 2297 w 1422659"/>
                <a:gd name="connsiteY613" fmla="*/ 349191 h 993878"/>
                <a:gd name="connsiteX614" fmla="*/ 4118 w 1422659"/>
                <a:gd name="connsiteY614" fmla="*/ 350214 h 993878"/>
                <a:gd name="connsiteX615" fmla="*/ 5416 w 1422659"/>
                <a:gd name="connsiteY615" fmla="*/ 352833 h 993878"/>
                <a:gd name="connsiteX616" fmla="*/ 5690 w 1422659"/>
                <a:gd name="connsiteY616" fmla="*/ 356200 h 993878"/>
                <a:gd name="connsiteX617" fmla="*/ 23855 w 1422659"/>
                <a:gd name="connsiteY617" fmla="*/ 353855 h 993878"/>
                <a:gd name="connsiteX618" fmla="*/ 24129 w 1422659"/>
                <a:gd name="connsiteY618" fmla="*/ 351536 h 993878"/>
                <a:gd name="connsiteX619" fmla="*/ 26724 w 1422659"/>
                <a:gd name="connsiteY619" fmla="*/ 344776 h 993878"/>
                <a:gd name="connsiteX620" fmla="*/ 30616 w 1422659"/>
                <a:gd name="connsiteY620" fmla="*/ 337768 h 993878"/>
                <a:gd name="connsiteX621" fmla="*/ 30890 w 1422659"/>
                <a:gd name="connsiteY621" fmla="*/ 334127 h 993878"/>
                <a:gd name="connsiteX622" fmla="*/ 30366 w 1422659"/>
                <a:gd name="connsiteY622" fmla="*/ 331009 h 993878"/>
                <a:gd name="connsiteX623" fmla="*/ 30616 w 1422659"/>
                <a:gd name="connsiteY623" fmla="*/ 326345 h 993878"/>
                <a:gd name="connsiteX624" fmla="*/ 27497 w 1422659"/>
                <a:gd name="connsiteY624" fmla="*/ 326070 h 993878"/>
                <a:gd name="connsiteX625" fmla="*/ 26200 w 1422659"/>
                <a:gd name="connsiteY625" fmla="*/ 314648 h 993878"/>
                <a:gd name="connsiteX626" fmla="*/ 26474 w 1422659"/>
                <a:gd name="connsiteY626" fmla="*/ 309709 h 993878"/>
                <a:gd name="connsiteX627" fmla="*/ 26200 w 1422659"/>
                <a:gd name="connsiteY627" fmla="*/ 305295 h 993878"/>
                <a:gd name="connsiteX628" fmla="*/ 24129 w 1422659"/>
                <a:gd name="connsiteY628" fmla="*/ 299583 h 993878"/>
                <a:gd name="connsiteX629" fmla="*/ 23355 w 1422659"/>
                <a:gd name="connsiteY629" fmla="*/ 294121 h 993878"/>
                <a:gd name="connsiteX630" fmla="*/ 25676 w 1422659"/>
                <a:gd name="connsiteY630" fmla="*/ 286863 h 993878"/>
                <a:gd name="connsiteX631" fmla="*/ 26474 w 1422659"/>
                <a:gd name="connsiteY631" fmla="*/ 264790 h 993878"/>
                <a:gd name="connsiteX632" fmla="*/ 27771 w 1422659"/>
                <a:gd name="connsiteY632" fmla="*/ 258555 h 993878"/>
                <a:gd name="connsiteX633" fmla="*/ 35032 w 1422659"/>
                <a:gd name="connsiteY633" fmla="*/ 257507 h 993878"/>
                <a:gd name="connsiteX634" fmla="*/ 45960 w 1422659"/>
                <a:gd name="connsiteY634" fmla="*/ 257258 h 993878"/>
                <a:gd name="connsiteX635" fmla="*/ 67518 w 1422659"/>
                <a:gd name="connsiteY635" fmla="*/ 255961 h 993878"/>
                <a:gd name="connsiteX636" fmla="*/ 76350 w 1422659"/>
                <a:gd name="connsiteY636" fmla="*/ 255687 h 993878"/>
                <a:gd name="connsiteX637" fmla="*/ 95563 w 1422659"/>
                <a:gd name="connsiteY637" fmla="*/ 254390 h 993878"/>
                <a:gd name="connsiteX638" fmla="*/ 109859 w 1422659"/>
                <a:gd name="connsiteY638" fmla="*/ 253866 h 993878"/>
                <a:gd name="connsiteX639" fmla="*/ 127799 w 1422659"/>
                <a:gd name="connsiteY639" fmla="*/ 252843 h 993878"/>
                <a:gd name="connsiteX640" fmla="*/ 144415 w 1422659"/>
                <a:gd name="connsiteY640" fmla="*/ 251272 h 993878"/>
                <a:gd name="connsiteX641" fmla="*/ 157140 w 1422659"/>
                <a:gd name="connsiteY641" fmla="*/ 250250 h 993878"/>
                <a:gd name="connsiteX642" fmla="*/ 161307 w 1422659"/>
                <a:gd name="connsiteY642" fmla="*/ 250250 h 993878"/>
                <a:gd name="connsiteX643" fmla="*/ 173508 w 1422659"/>
                <a:gd name="connsiteY643" fmla="*/ 249451 h 993878"/>
                <a:gd name="connsiteX644" fmla="*/ 189352 w 1422659"/>
                <a:gd name="connsiteY644" fmla="*/ 248928 h 993878"/>
                <a:gd name="connsiteX645" fmla="*/ 197660 w 1422659"/>
                <a:gd name="connsiteY645" fmla="*/ 247905 h 993878"/>
                <a:gd name="connsiteX646" fmla="*/ 207017 w 1422659"/>
                <a:gd name="connsiteY646" fmla="*/ 247631 h 993878"/>
                <a:gd name="connsiteX647" fmla="*/ 213778 w 1422659"/>
                <a:gd name="connsiteY647" fmla="*/ 246858 h 993878"/>
                <a:gd name="connsiteX648" fmla="*/ 220790 w 1422659"/>
                <a:gd name="connsiteY648" fmla="*/ 246334 h 993878"/>
                <a:gd name="connsiteX649" fmla="*/ 221313 w 1422659"/>
                <a:gd name="connsiteY649" fmla="*/ 247381 h 993878"/>
                <a:gd name="connsiteX650" fmla="*/ 237157 w 1422659"/>
                <a:gd name="connsiteY650" fmla="*/ 245037 h 993878"/>
                <a:gd name="connsiteX651" fmla="*/ 235860 w 1422659"/>
                <a:gd name="connsiteY651" fmla="*/ 243740 h 993878"/>
                <a:gd name="connsiteX652" fmla="*/ 225730 w 1422659"/>
                <a:gd name="connsiteY652" fmla="*/ 240897 h 993878"/>
                <a:gd name="connsiteX653" fmla="*/ 224432 w 1422659"/>
                <a:gd name="connsiteY653" fmla="*/ 239326 h 993878"/>
                <a:gd name="connsiteX654" fmla="*/ 223634 w 1422659"/>
                <a:gd name="connsiteY654" fmla="*/ 235185 h 993878"/>
                <a:gd name="connsiteX655" fmla="*/ 221837 w 1422659"/>
                <a:gd name="connsiteY655" fmla="*/ 230247 h 993878"/>
                <a:gd name="connsiteX656" fmla="*/ 219492 w 1422659"/>
                <a:gd name="connsiteY656" fmla="*/ 227653 h 993878"/>
                <a:gd name="connsiteX657" fmla="*/ 218968 w 1422659"/>
                <a:gd name="connsiteY657" fmla="*/ 222964 h 993878"/>
                <a:gd name="connsiteX658" fmla="*/ 220540 w 1422659"/>
                <a:gd name="connsiteY658" fmla="*/ 213885 h 993878"/>
                <a:gd name="connsiteX659" fmla="*/ 223908 w 1422659"/>
                <a:gd name="connsiteY659" fmla="*/ 209197 h 993878"/>
                <a:gd name="connsiteX660" fmla="*/ 228574 w 1422659"/>
                <a:gd name="connsiteY660" fmla="*/ 201939 h 993878"/>
                <a:gd name="connsiteX661" fmla="*/ 231443 w 1422659"/>
                <a:gd name="connsiteY661" fmla="*/ 198297 h 993878"/>
                <a:gd name="connsiteX662" fmla="*/ 232741 w 1422659"/>
                <a:gd name="connsiteY662" fmla="*/ 195180 h 993878"/>
                <a:gd name="connsiteX663" fmla="*/ 233515 w 1422659"/>
                <a:gd name="connsiteY663" fmla="*/ 190241 h 993878"/>
                <a:gd name="connsiteX664" fmla="*/ 232741 w 1422659"/>
                <a:gd name="connsiteY664" fmla="*/ 179342 h 993878"/>
                <a:gd name="connsiteX665" fmla="*/ 229896 w 1422659"/>
                <a:gd name="connsiteY665" fmla="*/ 172583 h 993878"/>
                <a:gd name="connsiteX666" fmla="*/ 231967 w 1422659"/>
                <a:gd name="connsiteY666" fmla="*/ 169740 h 993878"/>
                <a:gd name="connsiteX667" fmla="*/ 230146 w 1422659"/>
                <a:gd name="connsiteY667" fmla="*/ 167919 h 993878"/>
                <a:gd name="connsiteX668" fmla="*/ 232217 w 1422659"/>
                <a:gd name="connsiteY668" fmla="*/ 164802 h 993878"/>
                <a:gd name="connsiteX669" fmla="*/ 232491 w 1422659"/>
                <a:gd name="connsiteY669" fmla="*/ 160387 h 993878"/>
                <a:gd name="connsiteX670" fmla="*/ 234038 w 1422659"/>
                <a:gd name="connsiteY670" fmla="*/ 158042 h 993878"/>
                <a:gd name="connsiteX671" fmla="*/ 237681 w 1422659"/>
                <a:gd name="connsiteY671" fmla="*/ 155449 h 993878"/>
                <a:gd name="connsiteX672" fmla="*/ 237406 w 1422659"/>
                <a:gd name="connsiteY672" fmla="*/ 153378 h 993878"/>
                <a:gd name="connsiteX673" fmla="*/ 239752 w 1422659"/>
                <a:gd name="connsiteY673" fmla="*/ 150510 h 993878"/>
                <a:gd name="connsiteX674" fmla="*/ 240800 w 1422659"/>
                <a:gd name="connsiteY674" fmla="*/ 147143 h 993878"/>
                <a:gd name="connsiteX675" fmla="*/ 241049 w 1422659"/>
                <a:gd name="connsiteY675" fmla="*/ 139611 h 993878"/>
                <a:gd name="connsiteX676" fmla="*/ 241049 w 1422659"/>
                <a:gd name="connsiteY676" fmla="*/ 125070 h 993878"/>
                <a:gd name="connsiteX677" fmla="*/ 241574 w 1422659"/>
                <a:gd name="connsiteY677" fmla="*/ 106115 h 993878"/>
                <a:gd name="connsiteX678" fmla="*/ 241324 w 1422659"/>
                <a:gd name="connsiteY678" fmla="*/ 102997 h 993878"/>
                <a:gd name="connsiteX679" fmla="*/ 241574 w 1422659"/>
                <a:gd name="connsiteY679" fmla="*/ 86886 h 993878"/>
                <a:gd name="connsiteX680" fmla="*/ 250930 w 1422659"/>
                <a:gd name="connsiteY680" fmla="*/ 88457 h 993878"/>
                <a:gd name="connsiteX681" fmla="*/ 259488 w 1422659"/>
                <a:gd name="connsiteY681" fmla="*/ 86886 h 993878"/>
                <a:gd name="connsiteX682" fmla="*/ 272487 w 1422659"/>
                <a:gd name="connsiteY682" fmla="*/ 81698 h 993878"/>
                <a:gd name="connsiteX683" fmla="*/ 300806 w 1422659"/>
                <a:gd name="connsiteY683" fmla="*/ 64289 h 993878"/>
                <a:gd name="connsiteX684" fmla="*/ 320292 w 1422659"/>
                <a:gd name="connsiteY684" fmla="*/ 53389 h 993878"/>
                <a:gd name="connsiteX685" fmla="*/ 338207 w 1422659"/>
                <a:gd name="connsiteY685" fmla="*/ 45608 h 993878"/>
                <a:gd name="connsiteX686" fmla="*/ 345742 w 1422659"/>
                <a:gd name="connsiteY686" fmla="*/ 42490 h 993878"/>
                <a:gd name="connsiteX687" fmla="*/ 370169 w 1422659"/>
                <a:gd name="connsiteY687" fmla="*/ 38849 h 993878"/>
                <a:gd name="connsiteX688" fmla="*/ 372240 w 1422659"/>
                <a:gd name="connsiteY688" fmla="*/ 38325 h 993878"/>
                <a:gd name="connsiteX689" fmla="*/ 382894 w 1422659"/>
                <a:gd name="connsiteY689" fmla="*/ 38051 h 993878"/>
                <a:gd name="connsiteX690" fmla="*/ 390429 w 1422659"/>
                <a:gd name="connsiteY690" fmla="*/ 39098 h 993878"/>
                <a:gd name="connsiteX691" fmla="*/ 397714 w 1422659"/>
                <a:gd name="connsiteY691" fmla="*/ 40919 h 993878"/>
                <a:gd name="connsiteX692" fmla="*/ 409666 w 1422659"/>
                <a:gd name="connsiteY692" fmla="*/ 41967 h 993878"/>
                <a:gd name="connsiteX693" fmla="*/ 417201 w 1422659"/>
                <a:gd name="connsiteY693" fmla="*/ 42216 h 993878"/>
                <a:gd name="connsiteX694" fmla="*/ 419272 w 1422659"/>
                <a:gd name="connsiteY694" fmla="*/ 56756 h 993878"/>
                <a:gd name="connsiteX695" fmla="*/ 420569 w 1422659"/>
                <a:gd name="connsiteY695" fmla="*/ 67930 h 993878"/>
                <a:gd name="connsiteX696" fmla="*/ 427331 w 1422659"/>
                <a:gd name="connsiteY696" fmla="*/ 67656 h 993878"/>
                <a:gd name="connsiteX697" fmla="*/ 437461 w 1422659"/>
                <a:gd name="connsiteY697" fmla="*/ 65860 h 993878"/>
                <a:gd name="connsiteX698" fmla="*/ 445520 w 1422659"/>
                <a:gd name="connsiteY698" fmla="*/ 65062 h 993878"/>
                <a:gd name="connsiteX699" fmla="*/ 454851 w 1422659"/>
                <a:gd name="connsiteY699" fmla="*/ 64812 h 993878"/>
                <a:gd name="connsiteX700" fmla="*/ 464482 w 1422659"/>
                <a:gd name="connsiteY700" fmla="*/ 64039 h 993878"/>
                <a:gd name="connsiteX701" fmla="*/ 473564 w 1422659"/>
                <a:gd name="connsiteY701" fmla="*/ 62742 h 993878"/>
                <a:gd name="connsiteX702" fmla="*/ 486563 w 1422659"/>
                <a:gd name="connsiteY702" fmla="*/ 58053 h 993878"/>
                <a:gd name="connsiteX703" fmla="*/ 495396 w 1422659"/>
                <a:gd name="connsiteY703" fmla="*/ 56233 h 993878"/>
                <a:gd name="connsiteX704" fmla="*/ 500835 w 1422659"/>
                <a:gd name="connsiteY704" fmla="*/ 56507 h 993878"/>
                <a:gd name="connsiteX705" fmla="*/ 512537 w 1422659"/>
                <a:gd name="connsiteY705" fmla="*/ 59101 h 993878"/>
                <a:gd name="connsiteX706" fmla="*/ 524488 w 1422659"/>
                <a:gd name="connsiteY706" fmla="*/ 55983 h 993878"/>
                <a:gd name="connsiteX707" fmla="*/ 530976 w 1422659"/>
                <a:gd name="connsiteY707" fmla="*/ 53888 h 993878"/>
                <a:gd name="connsiteX708" fmla="*/ 536440 w 1422659"/>
                <a:gd name="connsiteY708" fmla="*/ 52866 h 993878"/>
                <a:gd name="connsiteX709" fmla="*/ 547094 w 1422659"/>
                <a:gd name="connsiteY709" fmla="*/ 48701 h 993878"/>
                <a:gd name="connsiteX710" fmla="*/ 555652 w 1422659"/>
                <a:gd name="connsiteY710" fmla="*/ 45857 h 993878"/>
                <a:gd name="connsiteX711" fmla="*/ 570472 w 1422659"/>
                <a:gd name="connsiteY711" fmla="*/ 42740 h 993878"/>
                <a:gd name="connsiteX712" fmla="*/ 577483 w 1422659"/>
                <a:gd name="connsiteY712" fmla="*/ 40645 h 993878"/>
                <a:gd name="connsiteX713" fmla="*/ 581900 w 1422659"/>
                <a:gd name="connsiteY713" fmla="*/ 40146 h 993878"/>
                <a:gd name="connsiteX714" fmla="*/ 599565 w 1422659"/>
                <a:gd name="connsiteY714" fmla="*/ 33911 h 993878"/>
                <a:gd name="connsiteX715" fmla="*/ 605803 w 1422659"/>
                <a:gd name="connsiteY715" fmla="*/ 30269 h 993878"/>
                <a:gd name="connsiteX716" fmla="*/ 614111 w 1422659"/>
                <a:gd name="connsiteY716" fmla="*/ 26129 h 993878"/>
                <a:gd name="connsiteX717" fmla="*/ 624241 w 1422659"/>
                <a:gd name="connsiteY717" fmla="*/ 21689 h 993878"/>
                <a:gd name="connsiteX718" fmla="*/ 634371 w 1422659"/>
                <a:gd name="connsiteY718" fmla="*/ 18597 h 993878"/>
                <a:gd name="connsiteX719" fmla="*/ 643204 w 1422659"/>
                <a:gd name="connsiteY719" fmla="*/ 15205 h 993878"/>
                <a:gd name="connsiteX720" fmla="*/ 658024 w 1422659"/>
                <a:gd name="connsiteY720" fmla="*/ 11314 h 993878"/>
                <a:gd name="connsiteX721" fmla="*/ 675439 w 1422659"/>
                <a:gd name="connsiteY721" fmla="*/ 6899 h 993878"/>
                <a:gd name="connsiteX722" fmla="*/ 693878 w 1422659"/>
                <a:gd name="connsiteY722" fmla="*/ 3258 h 993878"/>
                <a:gd name="connsiteX723" fmla="*/ 705056 w 1422659"/>
                <a:gd name="connsiteY723" fmla="*/ 1961 h 993878"/>
                <a:gd name="connsiteX724" fmla="*/ 716733 w 1422659"/>
                <a:gd name="connsiteY724" fmla="*/ -383 h 993878"/>
                <a:gd name="connsiteX725" fmla="*/ 721423 w 1422659"/>
                <a:gd name="connsiteY725" fmla="*/ -383 h 993878"/>
                <a:gd name="connsiteX726" fmla="*/ 724018 w 1422659"/>
                <a:gd name="connsiteY726" fmla="*/ 415 h 993878"/>
                <a:gd name="connsiteX727" fmla="*/ 731279 w 1422659"/>
                <a:gd name="connsiteY727" fmla="*/ 5079 h 993878"/>
                <a:gd name="connsiteX728" fmla="*/ 734672 w 1422659"/>
                <a:gd name="connsiteY728" fmla="*/ 9244 h 993878"/>
                <a:gd name="connsiteX729" fmla="*/ 738814 w 1422659"/>
                <a:gd name="connsiteY729" fmla="*/ 12087 h 993878"/>
                <a:gd name="connsiteX730" fmla="*/ 744802 w 1422659"/>
                <a:gd name="connsiteY730" fmla="*/ 12885 h 993878"/>
                <a:gd name="connsiteX731" fmla="*/ 752836 w 1422659"/>
                <a:gd name="connsiteY731" fmla="*/ 16252 h 993878"/>
                <a:gd name="connsiteX732" fmla="*/ 757527 w 1422659"/>
                <a:gd name="connsiteY732" fmla="*/ 19370 h 993878"/>
                <a:gd name="connsiteX733" fmla="*/ 763490 w 1422659"/>
                <a:gd name="connsiteY733" fmla="*/ 25081 h 993878"/>
                <a:gd name="connsiteX734" fmla="*/ 766609 w 1422659"/>
                <a:gd name="connsiteY734" fmla="*/ 30793 h 993878"/>
                <a:gd name="connsiteX735" fmla="*/ 770252 w 1422659"/>
                <a:gd name="connsiteY735" fmla="*/ 34958 h 993878"/>
                <a:gd name="connsiteX736" fmla="*/ 776489 w 1422659"/>
                <a:gd name="connsiteY736" fmla="*/ 44311 h 993878"/>
                <a:gd name="connsiteX737" fmla="*/ 779084 w 1422659"/>
                <a:gd name="connsiteY737" fmla="*/ 50023 h 993878"/>
                <a:gd name="connsiteX738" fmla="*/ 782477 w 1422659"/>
                <a:gd name="connsiteY738" fmla="*/ 57804 h 993878"/>
                <a:gd name="connsiteX739" fmla="*/ 787393 w 1422659"/>
                <a:gd name="connsiteY739" fmla="*/ 71048 h 993878"/>
                <a:gd name="connsiteX740" fmla="*/ 791809 w 1422659"/>
                <a:gd name="connsiteY740" fmla="*/ 80650 h 993878"/>
                <a:gd name="connsiteX741" fmla="*/ 797523 w 1422659"/>
                <a:gd name="connsiteY741" fmla="*/ 91824 h 993878"/>
                <a:gd name="connsiteX742" fmla="*/ 803261 w 1422659"/>
                <a:gd name="connsiteY742" fmla="*/ 105841 h 993878"/>
                <a:gd name="connsiteX743" fmla="*/ 805058 w 1422659"/>
                <a:gd name="connsiteY743" fmla="*/ 109482 h 993878"/>
                <a:gd name="connsiteX744" fmla="*/ 808177 w 1422659"/>
                <a:gd name="connsiteY744" fmla="*/ 112350 h 993878"/>
                <a:gd name="connsiteX745" fmla="*/ 813890 w 1422659"/>
                <a:gd name="connsiteY745" fmla="*/ 125844 h 993878"/>
                <a:gd name="connsiteX746" fmla="*/ 815463 w 1422659"/>
                <a:gd name="connsiteY746" fmla="*/ 127664 h 993878"/>
                <a:gd name="connsiteX747" fmla="*/ 820128 w 1422659"/>
                <a:gd name="connsiteY747" fmla="*/ 135720 h 993878"/>
                <a:gd name="connsiteX748" fmla="*/ 824045 w 1422659"/>
                <a:gd name="connsiteY748" fmla="*/ 143252 h 993878"/>
                <a:gd name="connsiteX749" fmla="*/ 830532 w 1422659"/>
                <a:gd name="connsiteY749" fmla="*/ 152580 h 993878"/>
                <a:gd name="connsiteX750" fmla="*/ 835972 w 1422659"/>
                <a:gd name="connsiteY750" fmla="*/ 158042 h 993878"/>
                <a:gd name="connsiteX751" fmla="*/ 843507 w 1422659"/>
                <a:gd name="connsiteY751" fmla="*/ 164802 h 993878"/>
                <a:gd name="connsiteX752" fmla="*/ 847150 w 1422659"/>
                <a:gd name="connsiteY752" fmla="*/ 168692 h 993878"/>
                <a:gd name="connsiteX753" fmla="*/ 852090 w 1422659"/>
                <a:gd name="connsiteY753" fmla="*/ 175975 h 993878"/>
                <a:gd name="connsiteX754" fmla="*/ 855733 w 1422659"/>
                <a:gd name="connsiteY754" fmla="*/ 179591 h 993878"/>
                <a:gd name="connsiteX755" fmla="*/ 859101 w 1422659"/>
                <a:gd name="connsiteY755" fmla="*/ 179866 h 993878"/>
                <a:gd name="connsiteX756" fmla="*/ 864041 w 1422659"/>
                <a:gd name="connsiteY756" fmla="*/ 187124 h 993878"/>
                <a:gd name="connsiteX757" fmla="*/ 869505 w 1422659"/>
                <a:gd name="connsiteY757" fmla="*/ 196751 h 993878"/>
                <a:gd name="connsiteX758" fmla="*/ 873922 w 1422659"/>
                <a:gd name="connsiteY758" fmla="*/ 206079 h 993878"/>
                <a:gd name="connsiteX759" fmla="*/ 877041 w 1422659"/>
                <a:gd name="connsiteY759" fmla="*/ 210244 h 993878"/>
                <a:gd name="connsiteX760" fmla="*/ 881457 w 1422659"/>
                <a:gd name="connsiteY760" fmla="*/ 219597 h 993878"/>
                <a:gd name="connsiteX761" fmla="*/ 886122 w 1422659"/>
                <a:gd name="connsiteY761" fmla="*/ 223737 h 993878"/>
                <a:gd name="connsiteX762" fmla="*/ 892361 w 1422659"/>
                <a:gd name="connsiteY762" fmla="*/ 226082 h 993878"/>
                <a:gd name="connsiteX763" fmla="*/ 900668 w 1422659"/>
                <a:gd name="connsiteY763" fmla="*/ 232317 h 993878"/>
                <a:gd name="connsiteX764" fmla="*/ 902739 w 1422659"/>
                <a:gd name="connsiteY764" fmla="*/ 233090 h 993878"/>
                <a:gd name="connsiteX765" fmla="*/ 902739 w 1422659"/>
                <a:gd name="connsiteY765" fmla="*/ 240622 h 993878"/>
                <a:gd name="connsiteX766" fmla="*/ 907955 w 1422659"/>
                <a:gd name="connsiteY766" fmla="*/ 246858 h 993878"/>
                <a:gd name="connsiteX767" fmla="*/ 910025 w 1422659"/>
                <a:gd name="connsiteY767" fmla="*/ 250748 h 993878"/>
                <a:gd name="connsiteX768" fmla="*/ 913393 w 1422659"/>
                <a:gd name="connsiteY768" fmla="*/ 254140 h 993878"/>
                <a:gd name="connsiteX769" fmla="*/ 918085 w 1422659"/>
                <a:gd name="connsiteY769" fmla="*/ 255687 h 993878"/>
                <a:gd name="connsiteX770" fmla="*/ 921452 w 1422659"/>
                <a:gd name="connsiteY770" fmla="*/ 259079 h 993878"/>
                <a:gd name="connsiteX771" fmla="*/ 923797 w 1422659"/>
                <a:gd name="connsiteY771" fmla="*/ 259852 h 993878"/>
                <a:gd name="connsiteX772" fmla="*/ 929511 w 1422659"/>
                <a:gd name="connsiteY772" fmla="*/ 267634 h 993878"/>
                <a:gd name="connsiteX773" fmla="*/ 930035 w 1422659"/>
                <a:gd name="connsiteY773" fmla="*/ 269205 h 993878"/>
                <a:gd name="connsiteX774" fmla="*/ 928987 w 1422659"/>
                <a:gd name="connsiteY774" fmla="*/ 271275 h 993878"/>
                <a:gd name="connsiteX775" fmla="*/ 932356 w 1422659"/>
                <a:gd name="connsiteY775" fmla="*/ 274642 h 993878"/>
                <a:gd name="connsiteX776" fmla="*/ 935749 w 1422659"/>
                <a:gd name="connsiteY776" fmla="*/ 276987 h 993878"/>
                <a:gd name="connsiteX777" fmla="*/ 939891 w 1422659"/>
                <a:gd name="connsiteY777" fmla="*/ 279331 h 993878"/>
                <a:gd name="connsiteX778" fmla="*/ 945605 w 1422659"/>
                <a:gd name="connsiteY778" fmla="*/ 286339 h 993878"/>
                <a:gd name="connsiteX779" fmla="*/ 951319 w 1422659"/>
                <a:gd name="connsiteY779" fmla="*/ 289981 h 993878"/>
                <a:gd name="connsiteX780" fmla="*/ 954712 w 1422659"/>
                <a:gd name="connsiteY780" fmla="*/ 293622 h 993878"/>
                <a:gd name="connsiteX781" fmla="*/ 955211 w 1422659"/>
                <a:gd name="connsiteY781" fmla="*/ 299334 h 993878"/>
                <a:gd name="connsiteX782" fmla="*/ 957032 w 1422659"/>
                <a:gd name="connsiteY782" fmla="*/ 299833 h 993878"/>
                <a:gd name="connsiteX783" fmla="*/ 961973 w 1422659"/>
                <a:gd name="connsiteY783" fmla="*/ 297513 h 993878"/>
                <a:gd name="connsiteX784" fmla="*/ 964068 w 1422659"/>
                <a:gd name="connsiteY784" fmla="*/ 297513 h 993878"/>
                <a:gd name="connsiteX785" fmla="*/ 966913 w 1422659"/>
                <a:gd name="connsiteY785" fmla="*/ 298536 h 993878"/>
                <a:gd name="connsiteX786" fmla="*/ 971079 w 1422659"/>
                <a:gd name="connsiteY786" fmla="*/ 301928 h 993878"/>
                <a:gd name="connsiteX787" fmla="*/ 974972 w 1422659"/>
                <a:gd name="connsiteY787" fmla="*/ 306841 h 993878"/>
                <a:gd name="connsiteX788" fmla="*/ 979114 w 1422659"/>
                <a:gd name="connsiteY788" fmla="*/ 310757 h 993878"/>
                <a:gd name="connsiteX789" fmla="*/ 991065 w 1422659"/>
                <a:gd name="connsiteY789" fmla="*/ 320359 h 993878"/>
                <a:gd name="connsiteX790" fmla="*/ 1003815 w 1422659"/>
                <a:gd name="connsiteY790" fmla="*/ 327617 h 993878"/>
                <a:gd name="connsiteX791" fmla="*/ 1012647 w 1422659"/>
                <a:gd name="connsiteY791" fmla="*/ 334127 h 993878"/>
                <a:gd name="connsiteX792" fmla="*/ 1016264 w 1422659"/>
                <a:gd name="connsiteY792" fmla="*/ 337244 h 993878"/>
                <a:gd name="connsiteX793" fmla="*/ 1022777 w 1422659"/>
                <a:gd name="connsiteY793" fmla="*/ 344253 h 993878"/>
                <a:gd name="connsiteX794" fmla="*/ 1031335 w 1422659"/>
                <a:gd name="connsiteY794" fmla="*/ 350214 h 993878"/>
                <a:gd name="connsiteX795" fmla="*/ 1032906 w 1422659"/>
                <a:gd name="connsiteY795" fmla="*/ 352558 h 993878"/>
                <a:gd name="connsiteX796" fmla="*/ 1042263 w 1422659"/>
                <a:gd name="connsiteY796" fmla="*/ 360614 h 993878"/>
                <a:gd name="connsiteX797" fmla="*/ 1051869 w 1422659"/>
                <a:gd name="connsiteY797" fmla="*/ 367622 h 993878"/>
                <a:gd name="connsiteX798" fmla="*/ 1060178 w 1422659"/>
                <a:gd name="connsiteY798" fmla="*/ 373583 h 993878"/>
                <a:gd name="connsiteX799" fmla="*/ 1066166 w 1422659"/>
                <a:gd name="connsiteY799" fmla="*/ 378796 h 993878"/>
                <a:gd name="connsiteX800" fmla="*/ 1067463 w 1422659"/>
                <a:gd name="connsiteY800" fmla="*/ 380342 h 993878"/>
                <a:gd name="connsiteX801" fmla="*/ 1072903 w 1422659"/>
                <a:gd name="connsiteY801" fmla="*/ 383211 h 993878"/>
                <a:gd name="connsiteX802" fmla="*/ 1076022 w 1422659"/>
                <a:gd name="connsiteY802" fmla="*/ 386578 h 993878"/>
                <a:gd name="connsiteX803" fmla="*/ 1085628 w 1422659"/>
                <a:gd name="connsiteY803" fmla="*/ 392539 h 993878"/>
                <a:gd name="connsiteX804" fmla="*/ 1086426 w 1422659"/>
                <a:gd name="connsiteY804" fmla="*/ 393861 h 993878"/>
                <a:gd name="connsiteX805" fmla="*/ 1092140 w 1422659"/>
                <a:gd name="connsiteY805" fmla="*/ 397477 h 993878"/>
                <a:gd name="connsiteX806" fmla="*/ 1107984 w 1422659"/>
                <a:gd name="connsiteY806" fmla="*/ 406580 h 993878"/>
                <a:gd name="connsiteX807" fmla="*/ 1112650 w 1422659"/>
                <a:gd name="connsiteY807" fmla="*/ 410995 h 993878"/>
                <a:gd name="connsiteX808" fmla="*/ 1115768 w 1422659"/>
                <a:gd name="connsiteY808" fmla="*/ 413065 h 993878"/>
                <a:gd name="connsiteX809" fmla="*/ 1117864 w 1422659"/>
                <a:gd name="connsiteY809" fmla="*/ 413589 h 993878"/>
                <a:gd name="connsiteX810" fmla="*/ 1126173 w 1422659"/>
                <a:gd name="connsiteY810" fmla="*/ 419300 h 993878"/>
                <a:gd name="connsiteX811" fmla="*/ 1133432 w 1422659"/>
                <a:gd name="connsiteY811" fmla="*/ 423191 h 99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</a:cxnLst>
              <a:rect l="l" t="t" r="r" b="b"/>
              <a:pathLst>
                <a:path w="1422659" h="993878">
                  <a:moveTo>
                    <a:pt x="1134481" y="425286"/>
                  </a:moveTo>
                  <a:lnTo>
                    <a:pt x="1119161" y="440600"/>
                  </a:lnTo>
                  <a:lnTo>
                    <a:pt x="1112674" y="447085"/>
                  </a:lnTo>
                  <a:lnTo>
                    <a:pt x="1106436" y="453071"/>
                  </a:lnTo>
                  <a:lnTo>
                    <a:pt x="1106436" y="459830"/>
                  </a:lnTo>
                  <a:lnTo>
                    <a:pt x="1104865" y="466314"/>
                  </a:lnTo>
                  <a:lnTo>
                    <a:pt x="1101496" y="465017"/>
                  </a:lnTo>
                  <a:lnTo>
                    <a:pt x="1097330" y="462149"/>
                  </a:lnTo>
                  <a:lnTo>
                    <a:pt x="1094485" y="464245"/>
                  </a:lnTo>
                  <a:lnTo>
                    <a:pt x="1089271" y="474894"/>
                  </a:lnTo>
                  <a:lnTo>
                    <a:pt x="1084605" y="483199"/>
                  </a:lnTo>
                  <a:lnTo>
                    <a:pt x="1082533" y="489435"/>
                  </a:lnTo>
                  <a:lnTo>
                    <a:pt x="1081486" y="490732"/>
                  </a:lnTo>
                  <a:lnTo>
                    <a:pt x="1077843" y="489684"/>
                  </a:lnTo>
                  <a:lnTo>
                    <a:pt x="1072653" y="490208"/>
                  </a:lnTo>
                  <a:lnTo>
                    <a:pt x="1071106" y="489684"/>
                  </a:lnTo>
                  <a:lnTo>
                    <a:pt x="1068237" y="490208"/>
                  </a:lnTo>
                  <a:lnTo>
                    <a:pt x="1063571" y="494099"/>
                  </a:lnTo>
                  <a:lnTo>
                    <a:pt x="1063821" y="496443"/>
                  </a:lnTo>
                  <a:lnTo>
                    <a:pt x="1062523" y="500583"/>
                  </a:lnTo>
                  <a:lnTo>
                    <a:pt x="1057833" y="504749"/>
                  </a:lnTo>
                  <a:lnTo>
                    <a:pt x="1057583" y="506046"/>
                  </a:lnTo>
                  <a:lnTo>
                    <a:pt x="1051095" y="504749"/>
                  </a:lnTo>
                  <a:lnTo>
                    <a:pt x="1048500" y="504998"/>
                  </a:lnTo>
                  <a:lnTo>
                    <a:pt x="1050572" y="508639"/>
                  </a:lnTo>
                  <a:lnTo>
                    <a:pt x="1049274" y="509413"/>
                  </a:lnTo>
                  <a:lnTo>
                    <a:pt x="1051869" y="512007"/>
                  </a:lnTo>
                  <a:lnTo>
                    <a:pt x="1048226" y="516695"/>
                  </a:lnTo>
                  <a:lnTo>
                    <a:pt x="1044584" y="518242"/>
                  </a:lnTo>
                  <a:lnTo>
                    <a:pt x="1040691" y="520836"/>
                  </a:lnTo>
                  <a:lnTo>
                    <a:pt x="1044085" y="527345"/>
                  </a:lnTo>
                  <a:lnTo>
                    <a:pt x="1050048" y="532009"/>
                  </a:lnTo>
                  <a:lnTo>
                    <a:pt x="1060702" y="543707"/>
                  </a:lnTo>
                  <a:lnTo>
                    <a:pt x="1066415" y="550965"/>
                  </a:lnTo>
                  <a:lnTo>
                    <a:pt x="1068761" y="549942"/>
                  </a:lnTo>
                  <a:lnTo>
                    <a:pt x="1072129" y="555130"/>
                  </a:lnTo>
                  <a:lnTo>
                    <a:pt x="1070582" y="558247"/>
                  </a:lnTo>
                  <a:lnTo>
                    <a:pt x="1071605" y="559794"/>
                  </a:lnTo>
                  <a:lnTo>
                    <a:pt x="1063047" y="565505"/>
                  </a:lnTo>
                  <a:lnTo>
                    <a:pt x="1061475" y="567326"/>
                  </a:lnTo>
                  <a:lnTo>
                    <a:pt x="1062773" y="571217"/>
                  </a:lnTo>
                  <a:lnTo>
                    <a:pt x="1064594" y="571740"/>
                  </a:lnTo>
                  <a:lnTo>
                    <a:pt x="1068237" y="578749"/>
                  </a:lnTo>
                  <a:lnTo>
                    <a:pt x="1069784" y="584211"/>
                  </a:lnTo>
                  <a:lnTo>
                    <a:pt x="1071880" y="583937"/>
                  </a:lnTo>
                  <a:lnTo>
                    <a:pt x="1072653" y="587329"/>
                  </a:lnTo>
                  <a:lnTo>
                    <a:pt x="1090069" y="585234"/>
                  </a:lnTo>
                  <a:lnTo>
                    <a:pt x="1097080" y="584735"/>
                  </a:lnTo>
                  <a:lnTo>
                    <a:pt x="1097330" y="594612"/>
                  </a:lnTo>
                  <a:lnTo>
                    <a:pt x="1097080" y="604737"/>
                  </a:lnTo>
                  <a:lnTo>
                    <a:pt x="1104865" y="604214"/>
                  </a:lnTo>
                  <a:lnTo>
                    <a:pt x="1112150" y="603166"/>
                  </a:lnTo>
                  <a:lnTo>
                    <a:pt x="1119685" y="602917"/>
                  </a:lnTo>
                  <a:lnTo>
                    <a:pt x="1119685" y="604214"/>
                  </a:lnTo>
                  <a:lnTo>
                    <a:pt x="1148254" y="602643"/>
                  </a:lnTo>
                  <a:lnTo>
                    <a:pt x="1148254" y="600049"/>
                  </a:lnTo>
                  <a:lnTo>
                    <a:pt x="1152145" y="600049"/>
                  </a:lnTo>
                  <a:lnTo>
                    <a:pt x="1151647" y="602643"/>
                  </a:lnTo>
                  <a:lnTo>
                    <a:pt x="1154492" y="610699"/>
                  </a:lnTo>
                  <a:lnTo>
                    <a:pt x="1159432" y="611222"/>
                  </a:lnTo>
                  <a:lnTo>
                    <a:pt x="1162301" y="610449"/>
                  </a:lnTo>
                  <a:lnTo>
                    <a:pt x="1165145" y="610948"/>
                  </a:lnTo>
                  <a:lnTo>
                    <a:pt x="1167491" y="609127"/>
                  </a:lnTo>
                  <a:lnTo>
                    <a:pt x="1166967" y="615637"/>
                  </a:lnTo>
                  <a:lnTo>
                    <a:pt x="1173205" y="614065"/>
                  </a:lnTo>
                  <a:lnTo>
                    <a:pt x="1173977" y="612519"/>
                  </a:lnTo>
                  <a:lnTo>
                    <a:pt x="1178145" y="615113"/>
                  </a:lnTo>
                  <a:lnTo>
                    <a:pt x="1182561" y="619528"/>
                  </a:lnTo>
                  <a:lnTo>
                    <a:pt x="1188524" y="614589"/>
                  </a:lnTo>
                  <a:lnTo>
                    <a:pt x="1194263" y="613043"/>
                  </a:lnTo>
                  <a:lnTo>
                    <a:pt x="1195285" y="613816"/>
                  </a:lnTo>
                  <a:lnTo>
                    <a:pt x="1205165" y="605236"/>
                  </a:lnTo>
                  <a:lnTo>
                    <a:pt x="1209308" y="600822"/>
                  </a:lnTo>
                  <a:lnTo>
                    <a:pt x="1221783" y="589923"/>
                  </a:lnTo>
                  <a:lnTo>
                    <a:pt x="1225675" y="597455"/>
                  </a:lnTo>
                  <a:lnTo>
                    <a:pt x="1222057" y="599001"/>
                  </a:lnTo>
                  <a:lnTo>
                    <a:pt x="1220486" y="600572"/>
                  </a:lnTo>
                  <a:lnTo>
                    <a:pt x="1222557" y="604463"/>
                  </a:lnTo>
                  <a:lnTo>
                    <a:pt x="1225426" y="608628"/>
                  </a:lnTo>
                  <a:lnTo>
                    <a:pt x="1232711" y="603415"/>
                  </a:lnTo>
                  <a:lnTo>
                    <a:pt x="1235806" y="600572"/>
                  </a:lnTo>
                  <a:lnTo>
                    <a:pt x="1239198" y="598752"/>
                  </a:lnTo>
                  <a:lnTo>
                    <a:pt x="1241544" y="599525"/>
                  </a:lnTo>
                  <a:lnTo>
                    <a:pt x="1243615" y="598228"/>
                  </a:lnTo>
                  <a:lnTo>
                    <a:pt x="1241544" y="594861"/>
                  </a:lnTo>
                  <a:lnTo>
                    <a:pt x="1238151" y="585758"/>
                  </a:lnTo>
                  <a:lnTo>
                    <a:pt x="1249329" y="575382"/>
                  </a:lnTo>
                  <a:lnTo>
                    <a:pt x="1252447" y="579273"/>
                  </a:lnTo>
                  <a:lnTo>
                    <a:pt x="1254269" y="583687"/>
                  </a:lnTo>
                  <a:lnTo>
                    <a:pt x="1255292" y="588352"/>
                  </a:lnTo>
                  <a:lnTo>
                    <a:pt x="1254269" y="591993"/>
                  </a:lnTo>
                  <a:lnTo>
                    <a:pt x="1255042" y="597455"/>
                  </a:lnTo>
                  <a:lnTo>
                    <a:pt x="1258935" y="601869"/>
                  </a:lnTo>
                  <a:lnTo>
                    <a:pt x="1267268" y="613816"/>
                  </a:lnTo>
                  <a:lnTo>
                    <a:pt x="1269863" y="616934"/>
                  </a:lnTo>
                  <a:lnTo>
                    <a:pt x="1292194" y="629903"/>
                  </a:lnTo>
                  <a:lnTo>
                    <a:pt x="1293766" y="630701"/>
                  </a:lnTo>
                  <a:lnTo>
                    <a:pt x="1299205" y="630177"/>
                  </a:lnTo>
                  <a:lnTo>
                    <a:pt x="1306491" y="628606"/>
                  </a:lnTo>
                  <a:lnTo>
                    <a:pt x="1309610" y="627584"/>
                  </a:lnTo>
                  <a:lnTo>
                    <a:pt x="1315572" y="626536"/>
                  </a:lnTo>
                  <a:lnTo>
                    <a:pt x="1316869" y="625489"/>
                  </a:lnTo>
                  <a:lnTo>
                    <a:pt x="1322583" y="624715"/>
                  </a:lnTo>
                  <a:lnTo>
                    <a:pt x="1349605" y="621872"/>
                  </a:lnTo>
                  <a:lnTo>
                    <a:pt x="1354545" y="628083"/>
                  </a:lnTo>
                  <a:lnTo>
                    <a:pt x="1359236" y="629405"/>
                  </a:lnTo>
                  <a:lnTo>
                    <a:pt x="1374556" y="631998"/>
                  </a:lnTo>
                  <a:lnTo>
                    <a:pt x="1381043" y="626786"/>
                  </a:lnTo>
                  <a:lnTo>
                    <a:pt x="1399232" y="605236"/>
                  </a:lnTo>
                  <a:lnTo>
                    <a:pt x="1403124" y="607830"/>
                  </a:lnTo>
                  <a:lnTo>
                    <a:pt x="1403922" y="609402"/>
                  </a:lnTo>
                  <a:lnTo>
                    <a:pt x="1413255" y="619528"/>
                  </a:lnTo>
                  <a:lnTo>
                    <a:pt x="1414826" y="625763"/>
                  </a:lnTo>
                  <a:lnTo>
                    <a:pt x="1417421" y="628083"/>
                  </a:lnTo>
                  <a:lnTo>
                    <a:pt x="1420540" y="632771"/>
                  </a:lnTo>
                  <a:lnTo>
                    <a:pt x="1401053" y="659259"/>
                  </a:lnTo>
                  <a:lnTo>
                    <a:pt x="1388852" y="668337"/>
                  </a:lnTo>
                  <a:lnTo>
                    <a:pt x="1385209" y="675096"/>
                  </a:lnTo>
                  <a:lnTo>
                    <a:pt x="1380793" y="678214"/>
                  </a:lnTo>
                  <a:lnTo>
                    <a:pt x="1379222" y="677965"/>
                  </a:lnTo>
                  <a:lnTo>
                    <a:pt x="1375079" y="681331"/>
                  </a:lnTo>
                  <a:lnTo>
                    <a:pt x="1372734" y="682628"/>
                  </a:lnTo>
                  <a:lnTo>
                    <a:pt x="1354819" y="689912"/>
                  </a:lnTo>
                  <a:lnTo>
                    <a:pt x="1347010" y="693029"/>
                  </a:lnTo>
                  <a:lnTo>
                    <a:pt x="1334535" y="693802"/>
                  </a:lnTo>
                  <a:lnTo>
                    <a:pt x="1332464" y="698217"/>
                  </a:lnTo>
                  <a:lnTo>
                    <a:pt x="1326501" y="699514"/>
                  </a:lnTo>
                  <a:lnTo>
                    <a:pt x="1321561" y="689388"/>
                  </a:lnTo>
                  <a:lnTo>
                    <a:pt x="1315323" y="691209"/>
                  </a:lnTo>
                  <a:lnTo>
                    <a:pt x="1312453" y="694052"/>
                  </a:lnTo>
                  <a:lnTo>
                    <a:pt x="1310632" y="692755"/>
                  </a:lnTo>
                  <a:lnTo>
                    <a:pt x="1307539" y="692506"/>
                  </a:lnTo>
                  <a:lnTo>
                    <a:pt x="1305193" y="693278"/>
                  </a:lnTo>
                  <a:lnTo>
                    <a:pt x="1302598" y="692256"/>
                  </a:lnTo>
                  <a:lnTo>
                    <a:pt x="1299729" y="693802"/>
                  </a:lnTo>
                  <a:lnTo>
                    <a:pt x="1292968" y="696396"/>
                  </a:lnTo>
                  <a:lnTo>
                    <a:pt x="1293242" y="699514"/>
                  </a:lnTo>
                  <a:lnTo>
                    <a:pt x="1290373" y="701334"/>
                  </a:lnTo>
                  <a:lnTo>
                    <a:pt x="1288052" y="703928"/>
                  </a:lnTo>
                  <a:lnTo>
                    <a:pt x="1282838" y="704976"/>
                  </a:lnTo>
                  <a:lnTo>
                    <a:pt x="1281814" y="706797"/>
                  </a:lnTo>
                  <a:lnTo>
                    <a:pt x="1279469" y="707570"/>
                  </a:lnTo>
                  <a:lnTo>
                    <a:pt x="1276101" y="700287"/>
                  </a:lnTo>
                  <a:lnTo>
                    <a:pt x="1275053" y="696920"/>
                  </a:lnTo>
                  <a:lnTo>
                    <a:pt x="1273481" y="696671"/>
                  </a:lnTo>
                  <a:lnTo>
                    <a:pt x="1270113" y="689388"/>
                  </a:lnTo>
                  <a:lnTo>
                    <a:pt x="1264149" y="683427"/>
                  </a:lnTo>
                  <a:lnTo>
                    <a:pt x="1260232" y="685746"/>
                  </a:lnTo>
                  <a:lnTo>
                    <a:pt x="1257388" y="685746"/>
                  </a:lnTo>
                  <a:lnTo>
                    <a:pt x="1256090" y="684449"/>
                  </a:lnTo>
                  <a:lnTo>
                    <a:pt x="1246734" y="684973"/>
                  </a:lnTo>
                  <a:lnTo>
                    <a:pt x="1244139" y="686021"/>
                  </a:lnTo>
                  <a:lnTo>
                    <a:pt x="1243091" y="684724"/>
                  </a:lnTo>
                  <a:lnTo>
                    <a:pt x="1240746" y="686021"/>
                  </a:lnTo>
                  <a:lnTo>
                    <a:pt x="1239722" y="684449"/>
                  </a:lnTo>
                  <a:lnTo>
                    <a:pt x="1234782" y="685497"/>
                  </a:lnTo>
                  <a:lnTo>
                    <a:pt x="1224902" y="689912"/>
                  </a:lnTo>
                  <a:lnTo>
                    <a:pt x="1221783" y="695349"/>
                  </a:lnTo>
                  <a:lnTo>
                    <a:pt x="1220236" y="699265"/>
                  </a:lnTo>
                  <a:lnTo>
                    <a:pt x="1220760" y="704702"/>
                  </a:lnTo>
                  <a:lnTo>
                    <a:pt x="1218938" y="708867"/>
                  </a:lnTo>
                  <a:lnTo>
                    <a:pt x="1218140" y="716399"/>
                  </a:lnTo>
                  <a:lnTo>
                    <a:pt x="1215819" y="728071"/>
                  </a:lnTo>
                  <a:lnTo>
                    <a:pt x="1214522" y="737424"/>
                  </a:lnTo>
                  <a:lnTo>
                    <a:pt x="1213224" y="744707"/>
                  </a:lnTo>
                  <a:lnTo>
                    <a:pt x="1212701" y="749371"/>
                  </a:lnTo>
                  <a:lnTo>
                    <a:pt x="1211129" y="757676"/>
                  </a:lnTo>
                  <a:lnTo>
                    <a:pt x="1209832" y="766780"/>
                  </a:lnTo>
                  <a:lnTo>
                    <a:pt x="1210106" y="771968"/>
                  </a:lnTo>
                  <a:lnTo>
                    <a:pt x="1209308" y="775859"/>
                  </a:lnTo>
                  <a:lnTo>
                    <a:pt x="1207237" y="786783"/>
                  </a:lnTo>
                  <a:lnTo>
                    <a:pt x="1206738" y="794315"/>
                  </a:lnTo>
                  <a:lnTo>
                    <a:pt x="1203096" y="794564"/>
                  </a:lnTo>
                  <a:lnTo>
                    <a:pt x="1200749" y="793791"/>
                  </a:lnTo>
                  <a:lnTo>
                    <a:pt x="1197630" y="796385"/>
                  </a:lnTo>
                  <a:lnTo>
                    <a:pt x="1195037" y="797682"/>
                  </a:lnTo>
                  <a:lnTo>
                    <a:pt x="1193988" y="799503"/>
                  </a:lnTo>
                  <a:lnTo>
                    <a:pt x="1190095" y="800276"/>
                  </a:lnTo>
                  <a:lnTo>
                    <a:pt x="1181264" y="807284"/>
                  </a:lnTo>
                  <a:lnTo>
                    <a:pt x="1175799" y="809354"/>
                  </a:lnTo>
                  <a:lnTo>
                    <a:pt x="1172181" y="807559"/>
                  </a:lnTo>
                  <a:lnTo>
                    <a:pt x="1167241" y="806511"/>
                  </a:lnTo>
                  <a:lnTo>
                    <a:pt x="1164122" y="807284"/>
                  </a:lnTo>
                  <a:lnTo>
                    <a:pt x="1167241" y="812747"/>
                  </a:lnTo>
                  <a:lnTo>
                    <a:pt x="1171382" y="818209"/>
                  </a:lnTo>
                  <a:lnTo>
                    <a:pt x="1168263" y="820528"/>
                  </a:lnTo>
                  <a:lnTo>
                    <a:pt x="1169312" y="822872"/>
                  </a:lnTo>
                  <a:lnTo>
                    <a:pt x="1167491" y="823920"/>
                  </a:lnTo>
                  <a:lnTo>
                    <a:pt x="1170086" y="828833"/>
                  </a:lnTo>
                  <a:lnTo>
                    <a:pt x="1173729" y="834046"/>
                  </a:lnTo>
                  <a:lnTo>
                    <a:pt x="1177096" y="836366"/>
                  </a:lnTo>
                  <a:lnTo>
                    <a:pt x="1172181" y="840282"/>
                  </a:lnTo>
                  <a:lnTo>
                    <a:pt x="1163599" y="845993"/>
                  </a:lnTo>
                  <a:lnTo>
                    <a:pt x="1154516" y="852727"/>
                  </a:lnTo>
                  <a:lnTo>
                    <a:pt x="1145410" y="860783"/>
                  </a:lnTo>
                  <a:lnTo>
                    <a:pt x="1139696" y="864948"/>
                  </a:lnTo>
                  <a:lnTo>
                    <a:pt x="1142565" y="868589"/>
                  </a:lnTo>
                  <a:lnTo>
                    <a:pt x="1146457" y="875074"/>
                  </a:lnTo>
                  <a:lnTo>
                    <a:pt x="1150350" y="879738"/>
                  </a:lnTo>
                  <a:lnTo>
                    <a:pt x="1158933" y="887545"/>
                  </a:lnTo>
                  <a:lnTo>
                    <a:pt x="1163349" y="890663"/>
                  </a:lnTo>
                  <a:lnTo>
                    <a:pt x="1167491" y="894553"/>
                  </a:lnTo>
                  <a:lnTo>
                    <a:pt x="1171134" y="898694"/>
                  </a:lnTo>
                  <a:lnTo>
                    <a:pt x="1181538" y="909094"/>
                  </a:lnTo>
                  <a:lnTo>
                    <a:pt x="1186976" y="913758"/>
                  </a:lnTo>
                  <a:lnTo>
                    <a:pt x="1190869" y="918696"/>
                  </a:lnTo>
                  <a:lnTo>
                    <a:pt x="1193739" y="924158"/>
                  </a:lnTo>
                  <a:lnTo>
                    <a:pt x="1195560" y="929870"/>
                  </a:lnTo>
                  <a:lnTo>
                    <a:pt x="1185430" y="935831"/>
                  </a:lnTo>
                  <a:lnTo>
                    <a:pt x="1182835" y="941043"/>
                  </a:lnTo>
                  <a:lnTo>
                    <a:pt x="1179966" y="944660"/>
                  </a:lnTo>
                  <a:lnTo>
                    <a:pt x="1176324" y="944934"/>
                  </a:lnTo>
                  <a:lnTo>
                    <a:pt x="1166194" y="951942"/>
                  </a:lnTo>
                  <a:lnTo>
                    <a:pt x="1152945" y="959724"/>
                  </a:lnTo>
                  <a:lnTo>
                    <a:pt x="1151397" y="960772"/>
                  </a:lnTo>
                  <a:lnTo>
                    <a:pt x="1136577" y="970898"/>
                  </a:lnTo>
                  <a:lnTo>
                    <a:pt x="1133732" y="978430"/>
                  </a:lnTo>
                  <a:lnTo>
                    <a:pt x="1117364" y="993495"/>
                  </a:lnTo>
                  <a:lnTo>
                    <a:pt x="1116317" y="993495"/>
                  </a:lnTo>
                  <a:lnTo>
                    <a:pt x="1115543" y="987508"/>
                  </a:lnTo>
                  <a:lnTo>
                    <a:pt x="1113198" y="983368"/>
                  </a:lnTo>
                  <a:lnTo>
                    <a:pt x="1111127" y="981273"/>
                  </a:lnTo>
                  <a:lnTo>
                    <a:pt x="1105663" y="984665"/>
                  </a:lnTo>
                  <a:lnTo>
                    <a:pt x="1100997" y="987010"/>
                  </a:lnTo>
                  <a:lnTo>
                    <a:pt x="1091890" y="986736"/>
                  </a:lnTo>
                  <a:lnTo>
                    <a:pt x="1089045" y="982071"/>
                  </a:lnTo>
                  <a:lnTo>
                    <a:pt x="1086950" y="975836"/>
                  </a:lnTo>
                  <a:lnTo>
                    <a:pt x="1086452" y="969851"/>
                  </a:lnTo>
                  <a:lnTo>
                    <a:pt x="1078641" y="972719"/>
                  </a:lnTo>
                  <a:lnTo>
                    <a:pt x="1076321" y="967257"/>
                  </a:lnTo>
                  <a:lnTo>
                    <a:pt x="1064620" y="969851"/>
                  </a:lnTo>
                  <a:lnTo>
                    <a:pt x="1060203" y="959999"/>
                  </a:lnTo>
                  <a:lnTo>
                    <a:pt x="1057857" y="956607"/>
                  </a:lnTo>
                  <a:lnTo>
                    <a:pt x="1055263" y="949074"/>
                  </a:lnTo>
                  <a:lnTo>
                    <a:pt x="1054214" y="949349"/>
                  </a:lnTo>
                  <a:lnTo>
                    <a:pt x="1051895" y="941542"/>
                  </a:lnTo>
                  <a:lnTo>
                    <a:pt x="1050847" y="941542"/>
                  </a:lnTo>
                  <a:lnTo>
                    <a:pt x="1049026" y="935831"/>
                  </a:lnTo>
                  <a:lnTo>
                    <a:pt x="1046705" y="930119"/>
                  </a:lnTo>
                  <a:lnTo>
                    <a:pt x="1047728" y="929620"/>
                  </a:lnTo>
                  <a:lnTo>
                    <a:pt x="1041765" y="917150"/>
                  </a:lnTo>
                  <a:lnTo>
                    <a:pt x="1040967" y="912461"/>
                  </a:lnTo>
                  <a:lnTo>
                    <a:pt x="1037848" y="911688"/>
                  </a:lnTo>
                  <a:lnTo>
                    <a:pt x="1036550" y="905727"/>
                  </a:lnTo>
                  <a:lnTo>
                    <a:pt x="1033182" y="897147"/>
                  </a:lnTo>
                  <a:lnTo>
                    <a:pt x="1036824" y="899217"/>
                  </a:lnTo>
                  <a:lnTo>
                    <a:pt x="1038372" y="896623"/>
                  </a:lnTo>
                  <a:lnTo>
                    <a:pt x="1035777" y="892483"/>
                  </a:lnTo>
                  <a:lnTo>
                    <a:pt x="1041490" y="885200"/>
                  </a:lnTo>
                  <a:lnTo>
                    <a:pt x="1043062" y="882332"/>
                  </a:lnTo>
                  <a:lnTo>
                    <a:pt x="1033706" y="884676"/>
                  </a:lnTo>
                  <a:lnTo>
                    <a:pt x="1031111" y="878441"/>
                  </a:lnTo>
                  <a:lnTo>
                    <a:pt x="1030587" y="874551"/>
                  </a:lnTo>
                  <a:lnTo>
                    <a:pt x="1016040" y="878965"/>
                  </a:lnTo>
                  <a:lnTo>
                    <a:pt x="1014743" y="876122"/>
                  </a:lnTo>
                  <a:lnTo>
                    <a:pt x="1011100" y="877144"/>
                  </a:lnTo>
                  <a:lnTo>
                    <a:pt x="997327" y="875598"/>
                  </a:lnTo>
                  <a:lnTo>
                    <a:pt x="996803" y="874026"/>
                  </a:lnTo>
                  <a:lnTo>
                    <a:pt x="993435" y="875323"/>
                  </a:lnTo>
                  <a:lnTo>
                    <a:pt x="992387" y="873254"/>
                  </a:lnTo>
                  <a:lnTo>
                    <a:pt x="990566" y="873503"/>
                  </a:lnTo>
                  <a:lnTo>
                    <a:pt x="983305" y="873503"/>
                  </a:lnTo>
                  <a:lnTo>
                    <a:pt x="982781" y="870909"/>
                  </a:lnTo>
                  <a:lnTo>
                    <a:pt x="980186" y="870909"/>
                  </a:lnTo>
                  <a:lnTo>
                    <a:pt x="982007" y="862604"/>
                  </a:lnTo>
                  <a:lnTo>
                    <a:pt x="981234" y="848063"/>
                  </a:lnTo>
                  <a:lnTo>
                    <a:pt x="980710" y="846242"/>
                  </a:lnTo>
                  <a:lnTo>
                    <a:pt x="975246" y="843399"/>
                  </a:lnTo>
                  <a:lnTo>
                    <a:pt x="976817" y="835867"/>
                  </a:lnTo>
                  <a:lnTo>
                    <a:pt x="969532" y="832225"/>
                  </a:lnTo>
                  <a:lnTo>
                    <a:pt x="969282" y="830404"/>
                  </a:lnTo>
                  <a:lnTo>
                    <a:pt x="971105" y="827287"/>
                  </a:lnTo>
                  <a:lnTo>
                    <a:pt x="970580" y="824444"/>
                  </a:lnTo>
                  <a:lnTo>
                    <a:pt x="967736" y="823122"/>
                  </a:lnTo>
                  <a:lnTo>
                    <a:pt x="966689" y="820279"/>
                  </a:lnTo>
                  <a:lnTo>
                    <a:pt x="967212" y="817410"/>
                  </a:lnTo>
                  <a:lnTo>
                    <a:pt x="965889" y="816637"/>
                  </a:lnTo>
                  <a:lnTo>
                    <a:pt x="962796" y="819506"/>
                  </a:lnTo>
                  <a:lnTo>
                    <a:pt x="955261" y="820528"/>
                  </a:lnTo>
                  <a:lnTo>
                    <a:pt x="949797" y="815590"/>
                  </a:lnTo>
                  <a:lnTo>
                    <a:pt x="948748" y="815864"/>
                  </a:lnTo>
                  <a:lnTo>
                    <a:pt x="943310" y="813769"/>
                  </a:lnTo>
                  <a:lnTo>
                    <a:pt x="938094" y="810651"/>
                  </a:lnTo>
                  <a:lnTo>
                    <a:pt x="922251" y="812472"/>
                  </a:lnTo>
                  <a:lnTo>
                    <a:pt x="920954" y="811699"/>
                  </a:lnTo>
                  <a:lnTo>
                    <a:pt x="924597" y="796385"/>
                  </a:lnTo>
                  <a:lnTo>
                    <a:pt x="925894" y="788080"/>
                  </a:lnTo>
                  <a:lnTo>
                    <a:pt x="926418" y="781570"/>
                  </a:lnTo>
                  <a:lnTo>
                    <a:pt x="928489" y="775085"/>
                  </a:lnTo>
                  <a:lnTo>
                    <a:pt x="931084" y="774038"/>
                  </a:lnTo>
                  <a:lnTo>
                    <a:pt x="930834" y="768850"/>
                  </a:lnTo>
                  <a:lnTo>
                    <a:pt x="929263" y="759497"/>
                  </a:lnTo>
                  <a:lnTo>
                    <a:pt x="927715" y="755606"/>
                  </a:lnTo>
                  <a:lnTo>
                    <a:pt x="925894" y="753262"/>
                  </a:lnTo>
                  <a:lnTo>
                    <a:pt x="930035" y="746528"/>
                  </a:lnTo>
                  <a:lnTo>
                    <a:pt x="932381" y="740542"/>
                  </a:lnTo>
                  <a:lnTo>
                    <a:pt x="932630" y="733534"/>
                  </a:lnTo>
                  <a:lnTo>
                    <a:pt x="932132" y="721836"/>
                  </a:lnTo>
                  <a:lnTo>
                    <a:pt x="931084" y="721836"/>
                  </a:lnTo>
                  <a:lnTo>
                    <a:pt x="930310" y="716922"/>
                  </a:lnTo>
                  <a:lnTo>
                    <a:pt x="928987" y="712234"/>
                  </a:lnTo>
                  <a:lnTo>
                    <a:pt x="926392" y="708343"/>
                  </a:lnTo>
                  <a:lnTo>
                    <a:pt x="925894" y="704452"/>
                  </a:lnTo>
                  <a:lnTo>
                    <a:pt x="920679" y="694825"/>
                  </a:lnTo>
                  <a:lnTo>
                    <a:pt x="918883" y="690410"/>
                  </a:lnTo>
                  <a:lnTo>
                    <a:pt x="916014" y="687043"/>
                  </a:lnTo>
                  <a:lnTo>
                    <a:pt x="915490" y="684449"/>
                  </a:lnTo>
                  <a:lnTo>
                    <a:pt x="912895" y="676393"/>
                  </a:lnTo>
                  <a:lnTo>
                    <a:pt x="912371" y="673550"/>
                  </a:lnTo>
                  <a:lnTo>
                    <a:pt x="910824" y="670433"/>
                  </a:lnTo>
                  <a:lnTo>
                    <a:pt x="911074" y="666018"/>
                  </a:lnTo>
                  <a:lnTo>
                    <a:pt x="912895" y="663150"/>
                  </a:lnTo>
                  <a:lnTo>
                    <a:pt x="913143" y="659783"/>
                  </a:lnTo>
                  <a:lnTo>
                    <a:pt x="916014" y="655618"/>
                  </a:lnTo>
                  <a:lnTo>
                    <a:pt x="916787" y="651477"/>
                  </a:lnTo>
                  <a:lnTo>
                    <a:pt x="906657" y="649382"/>
                  </a:lnTo>
                  <a:lnTo>
                    <a:pt x="897051" y="648609"/>
                  </a:lnTo>
                  <a:lnTo>
                    <a:pt x="897825" y="646265"/>
                  </a:lnTo>
                  <a:lnTo>
                    <a:pt x="903538" y="636138"/>
                  </a:lnTo>
                  <a:lnTo>
                    <a:pt x="904312" y="636413"/>
                  </a:lnTo>
                  <a:lnTo>
                    <a:pt x="908479" y="626012"/>
                  </a:lnTo>
                  <a:lnTo>
                    <a:pt x="919381" y="609402"/>
                  </a:lnTo>
                  <a:lnTo>
                    <a:pt x="919656" y="606808"/>
                  </a:lnTo>
                  <a:lnTo>
                    <a:pt x="928489" y="593040"/>
                  </a:lnTo>
                  <a:lnTo>
                    <a:pt x="933154" y="587578"/>
                  </a:lnTo>
                  <a:lnTo>
                    <a:pt x="931856" y="586530"/>
                  </a:lnTo>
                  <a:lnTo>
                    <a:pt x="938344" y="576405"/>
                  </a:lnTo>
                  <a:lnTo>
                    <a:pt x="940689" y="571466"/>
                  </a:lnTo>
                  <a:lnTo>
                    <a:pt x="944332" y="565755"/>
                  </a:lnTo>
                  <a:lnTo>
                    <a:pt x="947700" y="559021"/>
                  </a:lnTo>
                  <a:lnTo>
                    <a:pt x="949771" y="555629"/>
                  </a:lnTo>
                  <a:lnTo>
                    <a:pt x="953414" y="551214"/>
                  </a:lnTo>
                  <a:lnTo>
                    <a:pt x="952640" y="550441"/>
                  </a:lnTo>
                  <a:lnTo>
                    <a:pt x="957830" y="546550"/>
                  </a:lnTo>
                  <a:lnTo>
                    <a:pt x="956533" y="543433"/>
                  </a:lnTo>
                  <a:lnTo>
                    <a:pt x="959128" y="541861"/>
                  </a:lnTo>
                  <a:lnTo>
                    <a:pt x="957830" y="540315"/>
                  </a:lnTo>
                  <a:lnTo>
                    <a:pt x="962521" y="537197"/>
                  </a:lnTo>
                  <a:lnTo>
                    <a:pt x="957830" y="527844"/>
                  </a:lnTo>
                  <a:lnTo>
                    <a:pt x="954986" y="523953"/>
                  </a:lnTo>
                  <a:lnTo>
                    <a:pt x="953414" y="520062"/>
                  </a:lnTo>
                  <a:lnTo>
                    <a:pt x="945355" y="509139"/>
                  </a:lnTo>
                  <a:lnTo>
                    <a:pt x="938868" y="514601"/>
                  </a:lnTo>
                  <a:lnTo>
                    <a:pt x="935225" y="511757"/>
                  </a:lnTo>
                  <a:lnTo>
                    <a:pt x="933927" y="513827"/>
                  </a:lnTo>
                  <a:lnTo>
                    <a:pt x="929263" y="510186"/>
                  </a:lnTo>
                  <a:lnTo>
                    <a:pt x="927192" y="510710"/>
                  </a:lnTo>
                  <a:lnTo>
                    <a:pt x="925619" y="509662"/>
                  </a:lnTo>
                  <a:lnTo>
                    <a:pt x="922251" y="514601"/>
                  </a:lnTo>
                  <a:lnTo>
                    <a:pt x="919656" y="512530"/>
                  </a:lnTo>
                  <a:lnTo>
                    <a:pt x="915738" y="516945"/>
                  </a:lnTo>
                  <a:lnTo>
                    <a:pt x="913143" y="517718"/>
                  </a:lnTo>
                  <a:lnTo>
                    <a:pt x="907955" y="515648"/>
                  </a:lnTo>
                  <a:lnTo>
                    <a:pt x="905084" y="516671"/>
                  </a:lnTo>
                  <a:lnTo>
                    <a:pt x="898872" y="521609"/>
                  </a:lnTo>
                  <a:lnTo>
                    <a:pt x="893658" y="517967"/>
                  </a:lnTo>
                  <a:lnTo>
                    <a:pt x="888218" y="523430"/>
                  </a:lnTo>
                  <a:lnTo>
                    <a:pt x="882754" y="515898"/>
                  </a:lnTo>
                  <a:lnTo>
                    <a:pt x="882505" y="514077"/>
                  </a:lnTo>
                  <a:lnTo>
                    <a:pt x="884825" y="508614"/>
                  </a:lnTo>
                  <a:lnTo>
                    <a:pt x="875493" y="504200"/>
                  </a:lnTo>
                  <a:lnTo>
                    <a:pt x="877814" y="499786"/>
                  </a:lnTo>
                  <a:lnTo>
                    <a:pt x="875743" y="497715"/>
                  </a:lnTo>
                  <a:lnTo>
                    <a:pt x="877564" y="494872"/>
                  </a:lnTo>
                  <a:lnTo>
                    <a:pt x="874695" y="492253"/>
                  </a:lnTo>
                  <a:lnTo>
                    <a:pt x="873922" y="489659"/>
                  </a:lnTo>
                  <a:lnTo>
                    <a:pt x="868458" y="482651"/>
                  </a:lnTo>
                  <a:lnTo>
                    <a:pt x="869755" y="481628"/>
                  </a:lnTo>
                  <a:lnTo>
                    <a:pt x="868208" y="476939"/>
                  </a:lnTo>
                  <a:lnTo>
                    <a:pt x="864041" y="471228"/>
                  </a:lnTo>
                  <a:lnTo>
                    <a:pt x="860673" y="464992"/>
                  </a:lnTo>
                  <a:lnTo>
                    <a:pt x="859899" y="461626"/>
                  </a:lnTo>
                  <a:lnTo>
                    <a:pt x="852864" y="453819"/>
                  </a:lnTo>
                  <a:lnTo>
                    <a:pt x="851316" y="452796"/>
                  </a:lnTo>
                  <a:lnTo>
                    <a:pt x="847948" y="458233"/>
                  </a:lnTo>
                  <a:lnTo>
                    <a:pt x="845353" y="456936"/>
                  </a:lnTo>
                  <a:lnTo>
                    <a:pt x="842733" y="461351"/>
                  </a:lnTo>
                  <a:lnTo>
                    <a:pt x="834699" y="457984"/>
                  </a:lnTo>
                  <a:lnTo>
                    <a:pt x="830532" y="462648"/>
                  </a:lnTo>
                  <a:lnTo>
                    <a:pt x="827938" y="466564"/>
                  </a:lnTo>
                  <a:lnTo>
                    <a:pt x="824569" y="464743"/>
                  </a:lnTo>
                  <a:lnTo>
                    <a:pt x="830782" y="457735"/>
                  </a:lnTo>
                  <a:lnTo>
                    <a:pt x="826640" y="453819"/>
                  </a:lnTo>
                  <a:lnTo>
                    <a:pt x="826640" y="448905"/>
                  </a:lnTo>
                  <a:lnTo>
                    <a:pt x="828462" y="447334"/>
                  </a:lnTo>
                  <a:lnTo>
                    <a:pt x="828711" y="442396"/>
                  </a:lnTo>
                  <a:lnTo>
                    <a:pt x="830532" y="439802"/>
                  </a:lnTo>
                  <a:lnTo>
                    <a:pt x="828986" y="437732"/>
                  </a:lnTo>
                  <a:lnTo>
                    <a:pt x="831306" y="436161"/>
                  </a:lnTo>
                  <a:lnTo>
                    <a:pt x="831306" y="433841"/>
                  </a:lnTo>
                  <a:lnTo>
                    <a:pt x="828711" y="432544"/>
                  </a:lnTo>
                  <a:lnTo>
                    <a:pt x="826640" y="433317"/>
                  </a:lnTo>
                  <a:lnTo>
                    <a:pt x="818831" y="438256"/>
                  </a:lnTo>
                  <a:lnTo>
                    <a:pt x="815986" y="434614"/>
                  </a:lnTo>
                  <a:lnTo>
                    <a:pt x="807927" y="422668"/>
                  </a:lnTo>
                  <a:lnTo>
                    <a:pt x="803511" y="427082"/>
                  </a:lnTo>
                  <a:lnTo>
                    <a:pt x="800143" y="423964"/>
                  </a:lnTo>
                  <a:lnTo>
                    <a:pt x="788965" y="414362"/>
                  </a:lnTo>
                  <a:lnTo>
                    <a:pt x="786370" y="417480"/>
                  </a:lnTo>
                  <a:lnTo>
                    <a:pt x="783775" y="414088"/>
                  </a:lnTo>
                  <a:lnTo>
                    <a:pt x="781679" y="412791"/>
                  </a:lnTo>
                  <a:lnTo>
                    <a:pt x="774169" y="404485"/>
                  </a:lnTo>
                  <a:lnTo>
                    <a:pt x="762218" y="398525"/>
                  </a:lnTo>
                  <a:lnTo>
                    <a:pt x="757527" y="397228"/>
                  </a:lnTo>
                  <a:lnTo>
                    <a:pt x="757527" y="394634"/>
                  </a:lnTo>
                  <a:lnTo>
                    <a:pt x="761170" y="390718"/>
                  </a:lnTo>
                  <a:lnTo>
                    <a:pt x="751814" y="380342"/>
                  </a:lnTo>
                  <a:lnTo>
                    <a:pt x="748445" y="371513"/>
                  </a:lnTo>
                  <a:lnTo>
                    <a:pt x="741434" y="375653"/>
                  </a:lnTo>
                  <a:lnTo>
                    <a:pt x="737267" y="365527"/>
                  </a:lnTo>
                  <a:lnTo>
                    <a:pt x="732601" y="367099"/>
                  </a:lnTo>
                  <a:lnTo>
                    <a:pt x="724792" y="369169"/>
                  </a:lnTo>
                  <a:lnTo>
                    <a:pt x="718828" y="355925"/>
                  </a:lnTo>
                  <a:lnTo>
                    <a:pt x="711543" y="361637"/>
                  </a:lnTo>
                  <a:lnTo>
                    <a:pt x="711543" y="362934"/>
                  </a:lnTo>
                  <a:lnTo>
                    <a:pt x="707651" y="364505"/>
                  </a:lnTo>
                  <a:lnTo>
                    <a:pt x="702710" y="363457"/>
                  </a:lnTo>
                  <a:lnTo>
                    <a:pt x="704781" y="373060"/>
                  </a:lnTo>
                  <a:lnTo>
                    <a:pt x="706878" y="380342"/>
                  </a:lnTo>
                  <a:lnTo>
                    <a:pt x="709198" y="386303"/>
                  </a:lnTo>
                  <a:lnTo>
                    <a:pt x="708424" y="388398"/>
                  </a:lnTo>
                  <a:lnTo>
                    <a:pt x="711294" y="394110"/>
                  </a:lnTo>
                  <a:lnTo>
                    <a:pt x="711019" y="397477"/>
                  </a:lnTo>
                  <a:lnTo>
                    <a:pt x="715186" y="403712"/>
                  </a:lnTo>
                  <a:lnTo>
                    <a:pt x="713888" y="407354"/>
                  </a:lnTo>
                  <a:lnTo>
                    <a:pt x="715186" y="408900"/>
                  </a:lnTo>
                  <a:lnTo>
                    <a:pt x="713364" y="412292"/>
                  </a:lnTo>
                  <a:lnTo>
                    <a:pt x="719078" y="425012"/>
                  </a:lnTo>
                  <a:lnTo>
                    <a:pt x="720899" y="429427"/>
                  </a:lnTo>
                  <a:lnTo>
                    <a:pt x="720650" y="431247"/>
                  </a:lnTo>
                  <a:lnTo>
                    <a:pt x="715435" y="433567"/>
                  </a:lnTo>
                  <a:lnTo>
                    <a:pt x="712840" y="436161"/>
                  </a:lnTo>
                  <a:lnTo>
                    <a:pt x="715710" y="446811"/>
                  </a:lnTo>
                  <a:lnTo>
                    <a:pt x="708948" y="448631"/>
                  </a:lnTo>
                  <a:lnTo>
                    <a:pt x="699866" y="449429"/>
                  </a:lnTo>
                  <a:lnTo>
                    <a:pt x="701164" y="455639"/>
                  </a:lnTo>
                  <a:lnTo>
                    <a:pt x="700365" y="457984"/>
                  </a:lnTo>
                  <a:lnTo>
                    <a:pt x="697246" y="457984"/>
                  </a:lnTo>
                  <a:lnTo>
                    <a:pt x="695949" y="460329"/>
                  </a:lnTo>
                  <a:lnTo>
                    <a:pt x="696997" y="464992"/>
                  </a:lnTo>
                  <a:lnTo>
                    <a:pt x="692830" y="465791"/>
                  </a:lnTo>
                  <a:lnTo>
                    <a:pt x="693354" y="471502"/>
                  </a:lnTo>
                  <a:lnTo>
                    <a:pt x="690235" y="472276"/>
                  </a:lnTo>
                  <a:lnTo>
                    <a:pt x="691009" y="474096"/>
                  </a:lnTo>
                  <a:lnTo>
                    <a:pt x="687890" y="476166"/>
                  </a:lnTo>
                  <a:lnTo>
                    <a:pt x="689187" y="477737"/>
                  </a:lnTo>
                  <a:lnTo>
                    <a:pt x="685295" y="481105"/>
                  </a:lnTo>
                  <a:lnTo>
                    <a:pt x="686592" y="482401"/>
                  </a:lnTo>
                  <a:lnTo>
                    <a:pt x="681652" y="486292"/>
                  </a:lnTo>
                  <a:lnTo>
                    <a:pt x="679581" y="487340"/>
                  </a:lnTo>
                  <a:lnTo>
                    <a:pt x="681652" y="489410"/>
                  </a:lnTo>
                  <a:lnTo>
                    <a:pt x="679057" y="492278"/>
                  </a:lnTo>
                  <a:lnTo>
                    <a:pt x="677511" y="495645"/>
                  </a:lnTo>
                  <a:lnTo>
                    <a:pt x="674392" y="500060"/>
                  </a:lnTo>
                  <a:lnTo>
                    <a:pt x="675938" y="502404"/>
                  </a:lnTo>
                  <a:lnTo>
                    <a:pt x="674641" y="505771"/>
                  </a:lnTo>
                  <a:lnTo>
                    <a:pt x="667904" y="517469"/>
                  </a:lnTo>
                  <a:lnTo>
                    <a:pt x="663987" y="526821"/>
                  </a:lnTo>
                  <a:lnTo>
                    <a:pt x="661916" y="534852"/>
                  </a:lnTo>
                  <a:lnTo>
                    <a:pt x="660619" y="535127"/>
                  </a:lnTo>
                  <a:lnTo>
                    <a:pt x="652560" y="554332"/>
                  </a:lnTo>
                  <a:lnTo>
                    <a:pt x="649715" y="562387"/>
                  </a:lnTo>
                  <a:lnTo>
                    <a:pt x="646846" y="562637"/>
                  </a:lnTo>
                  <a:lnTo>
                    <a:pt x="640359" y="561340"/>
                  </a:lnTo>
                  <a:lnTo>
                    <a:pt x="630753" y="560318"/>
                  </a:lnTo>
                  <a:lnTo>
                    <a:pt x="622694" y="559794"/>
                  </a:lnTo>
                  <a:lnTo>
                    <a:pt x="625289" y="562662"/>
                  </a:lnTo>
                  <a:lnTo>
                    <a:pt x="628932" y="565256"/>
                  </a:lnTo>
                  <a:lnTo>
                    <a:pt x="624516" y="572015"/>
                  </a:lnTo>
                  <a:lnTo>
                    <a:pt x="621646" y="573037"/>
                  </a:lnTo>
                  <a:lnTo>
                    <a:pt x="619051" y="572264"/>
                  </a:lnTo>
                  <a:lnTo>
                    <a:pt x="606850" y="572514"/>
                  </a:lnTo>
                  <a:lnTo>
                    <a:pt x="599315" y="566278"/>
                  </a:lnTo>
                  <a:lnTo>
                    <a:pt x="593078" y="563684"/>
                  </a:lnTo>
                  <a:lnTo>
                    <a:pt x="581126" y="562662"/>
                  </a:lnTo>
                  <a:lnTo>
                    <a:pt x="580352" y="561614"/>
                  </a:lnTo>
                  <a:lnTo>
                    <a:pt x="574888" y="562911"/>
                  </a:lnTo>
                  <a:lnTo>
                    <a:pt x="559818" y="562387"/>
                  </a:lnTo>
                  <a:lnTo>
                    <a:pt x="547618" y="561090"/>
                  </a:lnTo>
                  <a:lnTo>
                    <a:pt x="537986" y="560841"/>
                  </a:lnTo>
                  <a:lnTo>
                    <a:pt x="528905" y="558497"/>
                  </a:lnTo>
                  <a:lnTo>
                    <a:pt x="517477" y="556676"/>
                  </a:lnTo>
                  <a:lnTo>
                    <a:pt x="514084" y="555653"/>
                  </a:lnTo>
                  <a:lnTo>
                    <a:pt x="509942" y="555379"/>
                  </a:lnTo>
                  <a:lnTo>
                    <a:pt x="503180" y="554082"/>
                  </a:lnTo>
                  <a:lnTo>
                    <a:pt x="495396" y="553583"/>
                  </a:lnTo>
                  <a:lnTo>
                    <a:pt x="486289" y="550965"/>
                  </a:lnTo>
                  <a:lnTo>
                    <a:pt x="478255" y="549942"/>
                  </a:lnTo>
                  <a:lnTo>
                    <a:pt x="471743" y="547598"/>
                  </a:lnTo>
                  <a:lnTo>
                    <a:pt x="462137" y="527595"/>
                  </a:lnTo>
                  <a:lnTo>
                    <a:pt x="456423" y="520062"/>
                  </a:lnTo>
                  <a:lnTo>
                    <a:pt x="453828" y="517219"/>
                  </a:lnTo>
                  <a:lnTo>
                    <a:pt x="452531" y="514351"/>
                  </a:lnTo>
                  <a:lnTo>
                    <a:pt x="452007" y="510460"/>
                  </a:lnTo>
                  <a:lnTo>
                    <a:pt x="446044" y="513578"/>
                  </a:lnTo>
                  <a:lnTo>
                    <a:pt x="440829" y="517219"/>
                  </a:lnTo>
                  <a:lnTo>
                    <a:pt x="432795" y="524227"/>
                  </a:lnTo>
                  <a:lnTo>
                    <a:pt x="430973" y="525275"/>
                  </a:lnTo>
                  <a:lnTo>
                    <a:pt x="429152" y="528118"/>
                  </a:lnTo>
                  <a:lnTo>
                    <a:pt x="428354" y="531486"/>
                  </a:lnTo>
                  <a:lnTo>
                    <a:pt x="425235" y="535651"/>
                  </a:lnTo>
                  <a:lnTo>
                    <a:pt x="423688" y="540839"/>
                  </a:lnTo>
                  <a:lnTo>
                    <a:pt x="421093" y="544230"/>
                  </a:lnTo>
                  <a:lnTo>
                    <a:pt x="418748" y="549144"/>
                  </a:lnTo>
                  <a:lnTo>
                    <a:pt x="415629" y="552536"/>
                  </a:lnTo>
                  <a:lnTo>
                    <a:pt x="413807" y="553060"/>
                  </a:lnTo>
                  <a:lnTo>
                    <a:pt x="409391" y="559270"/>
                  </a:lnTo>
                  <a:lnTo>
                    <a:pt x="407320" y="570194"/>
                  </a:lnTo>
                  <a:lnTo>
                    <a:pt x="402654" y="564732"/>
                  </a:lnTo>
                  <a:lnTo>
                    <a:pt x="394321" y="565780"/>
                  </a:lnTo>
                  <a:lnTo>
                    <a:pt x="392774" y="567326"/>
                  </a:lnTo>
                  <a:lnTo>
                    <a:pt x="390953" y="566802"/>
                  </a:lnTo>
                  <a:lnTo>
                    <a:pt x="389406" y="568897"/>
                  </a:lnTo>
                  <a:lnTo>
                    <a:pt x="386287" y="570194"/>
                  </a:lnTo>
                  <a:lnTo>
                    <a:pt x="386012" y="573037"/>
                  </a:lnTo>
                  <a:lnTo>
                    <a:pt x="381596" y="577976"/>
                  </a:lnTo>
                  <a:lnTo>
                    <a:pt x="375882" y="577727"/>
                  </a:lnTo>
                  <a:lnTo>
                    <a:pt x="374336" y="580046"/>
                  </a:lnTo>
                  <a:lnTo>
                    <a:pt x="373038" y="586032"/>
                  </a:lnTo>
                  <a:lnTo>
                    <a:pt x="373287" y="593814"/>
                  </a:lnTo>
                  <a:lnTo>
                    <a:pt x="374336" y="600049"/>
                  </a:lnTo>
                  <a:lnTo>
                    <a:pt x="373812" y="602917"/>
                  </a:lnTo>
                  <a:lnTo>
                    <a:pt x="368347" y="603690"/>
                  </a:lnTo>
                  <a:lnTo>
                    <a:pt x="362908" y="603166"/>
                  </a:lnTo>
                  <a:lnTo>
                    <a:pt x="361087" y="603690"/>
                  </a:lnTo>
                  <a:lnTo>
                    <a:pt x="357194" y="606034"/>
                  </a:lnTo>
                  <a:lnTo>
                    <a:pt x="353801" y="614065"/>
                  </a:lnTo>
                  <a:lnTo>
                    <a:pt x="344195" y="614589"/>
                  </a:lnTo>
                  <a:lnTo>
                    <a:pt x="339530" y="615362"/>
                  </a:lnTo>
                  <a:lnTo>
                    <a:pt x="339255" y="616410"/>
                  </a:lnTo>
                  <a:lnTo>
                    <a:pt x="331470" y="615362"/>
                  </a:lnTo>
                  <a:lnTo>
                    <a:pt x="323411" y="614864"/>
                  </a:lnTo>
                  <a:lnTo>
                    <a:pt x="322114" y="608354"/>
                  </a:lnTo>
                  <a:lnTo>
                    <a:pt x="319768" y="609925"/>
                  </a:lnTo>
                  <a:lnTo>
                    <a:pt x="313805" y="616684"/>
                  </a:lnTo>
                  <a:lnTo>
                    <a:pt x="302378" y="628631"/>
                  </a:lnTo>
                  <a:lnTo>
                    <a:pt x="299259" y="600049"/>
                  </a:lnTo>
                  <a:lnTo>
                    <a:pt x="292747" y="601620"/>
                  </a:lnTo>
                  <a:lnTo>
                    <a:pt x="284189" y="604737"/>
                  </a:lnTo>
                  <a:lnTo>
                    <a:pt x="281070" y="606558"/>
                  </a:lnTo>
                  <a:lnTo>
                    <a:pt x="278975" y="603440"/>
                  </a:lnTo>
                  <a:lnTo>
                    <a:pt x="277427" y="598228"/>
                  </a:lnTo>
                  <a:lnTo>
                    <a:pt x="274558" y="597205"/>
                  </a:lnTo>
                  <a:lnTo>
                    <a:pt x="263929" y="600822"/>
                  </a:lnTo>
                  <a:lnTo>
                    <a:pt x="260012" y="601346"/>
                  </a:lnTo>
                  <a:lnTo>
                    <a:pt x="253524" y="601346"/>
                  </a:lnTo>
                  <a:lnTo>
                    <a:pt x="236908" y="607331"/>
                  </a:lnTo>
                  <a:lnTo>
                    <a:pt x="231194" y="609925"/>
                  </a:lnTo>
                  <a:lnTo>
                    <a:pt x="218968" y="616161"/>
                  </a:lnTo>
                  <a:lnTo>
                    <a:pt x="207017" y="620575"/>
                  </a:lnTo>
                  <a:lnTo>
                    <a:pt x="202351" y="621598"/>
                  </a:lnTo>
                  <a:lnTo>
                    <a:pt x="193519" y="623169"/>
                  </a:lnTo>
                  <a:lnTo>
                    <a:pt x="188828" y="623418"/>
                  </a:lnTo>
                  <a:lnTo>
                    <a:pt x="181293" y="623169"/>
                  </a:lnTo>
                  <a:lnTo>
                    <a:pt x="172460" y="622121"/>
                  </a:lnTo>
                  <a:lnTo>
                    <a:pt x="173508" y="620052"/>
                  </a:lnTo>
                  <a:lnTo>
                    <a:pt x="175330" y="612768"/>
                  </a:lnTo>
                  <a:lnTo>
                    <a:pt x="176627" y="605511"/>
                  </a:lnTo>
                  <a:lnTo>
                    <a:pt x="171687" y="603940"/>
                  </a:lnTo>
                  <a:lnTo>
                    <a:pt x="166497" y="601346"/>
                  </a:lnTo>
                  <a:lnTo>
                    <a:pt x="159212" y="595634"/>
                  </a:lnTo>
                  <a:lnTo>
                    <a:pt x="156367" y="592267"/>
                  </a:lnTo>
                  <a:lnTo>
                    <a:pt x="151178" y="582640"/>
                  </a:lnTo>
                  <a:lnTo>
                    <a:pt x="147010" y="577202"/>
                  </a:lnTo>
                  <a:lnTo>
                    <a:pt x="145439" y="572514"/>
                  </a:lnTo>
                  <a:lnTo>
                    <a:pt x="143642" y="569146"/>
                  </a:lnTo>
                  <a:lnTo>
                    <a:pt x="143642" y="567077"/>
                  </a:lnTo>
                  <a:lnTo>
                    <a:pt x="141821" y="562138"/>
                  </a:lnTo>
                  <a:lnTo>
                    <a:pt x="128821" y="559544"/>
                  </a:lnTo>
                  <a:lnTo>
                    <a:pt x="129870" y="552786"/>
                  </a:lnTo>
                  <a:lnTo>
                    <a:pt x="119465" y="551239"/>
                  </a:lnTo>
                  <a:lnTo>
                    <a:pt x="115323" y="551239"/>
                  </a:lnTo>
                  <a:lnTo>
                    <a:pt x="109086" y="551738"/>
                  </a:lnTo>
                  <a:lnTo>
                    <a:pt x="110633" y="546026"/>
                  </a:lnTo>
                  <a:lnTo>
                    <a:pt x="113502" y="545777"/>
                  </a:lnTo>
                  <a:lnTo>
                    <a:pt x="113502" y="540315"/>
                  </a:lnTo>
                  <a:lnTo>
                    <a:pt x="110907" y="539791"/>
                  </a:lnTo>
                  <a:lnTo>
                    <a:pt x="111681" y="533830"/>
                  </a:lnTo>
                  <a:lnTo>
                    <a:pt x="104669" y="533057"/>
                  </a:lnTo>
                  <a:lnTo>
                    <a:pt x="94015" y="530189"/>
                  </a:lnTo>
                  <a:lnTo>
                    <a:pt x="99479" y="492527"/>
                  </a:lnTo>
                  <a:lnTo>
                    <a:pt x="92718" y="482925"/>
                  </a:lnTo>
                  <a:lnTo>
                    <a:pt x="90896" y="466564"/>
                  </a:lnTo>
                  <a:lnTo>
                    <a:pt x="90896" y="457735"/>
                  </a:lnTo>
                  <a:lnTo>
                    <a:pt x="91420" y="455141"/>
                  </a:lnTo>
                  <a:lnTo>
                    <a:pt x="89849" y="454367"/>
                  </a:lnTo>
                  <a:lnTo>
                    <a:pt x="94265" y="444491"/>
                  </a:lnTo>
                  <a:lnTo>
                    <a:pt x="102074" y="438779"/>
                  </a:lnTo>
                  <a:lnTo>
                    <a:pt x="99729" y="436959"/>
                  </a:lnTo>
                  <a:lnTo>
                    <a:pt x="95837" y="436186"/>
                  </a:lnTo>
                  <a:lnTo>
                    <a:pt x="83361" y="432794"/>
                  </a:lnTo>
                  <a:lnTo>
                    <a:pt x="77124" y="431497"/>
                  </a:lnTo>
                  <a:lnTo>
                    <a:pt x="69838" y="432295"/>
                  </a:lnTo>
                  <a:lnTo>
                    <a:pt x="68042" y="427880"/>
                  </a:lnTo>
                  <a:lnTo>
                    <a:pt x="72184" y="426558"/>
                  </a:lnTo>
                  <a:lnTo>
                    <a:pt x="64399" y="419300"/>
                  </a:lnTo>
                  <a:lnTo>
                    <a:pt x="62053" y="416432"/>
                  </a:lnTo>
                  <a:lnTo>
                    <a:pt x="48805" y="404236"/>
                  </a:lnTo>
                  <a:lnTo>
                    <a:pt x="44638" y="400869"/>
                  </a:lnTo>
                  <a:lnTo>
                    <a:pt x="33735" y="394110"/>
                  </a:lnTo>
                  <a:lnTo>
                    <a:pt x="29319" y="388648"/>
                  </a:lnTo>
                  <a:lnTo>
                    <a:pt x="25152" y="382163"/>
                  </a:lnTo>
                  <a:lnTo>
                    <a:pt x="22058" y="374631"/>
                  </a:lnTo>
                  <a:lnTo>
                    <a:pt x="6713" y="377499"/>
                  </a:lnTo>
                  <a:lnTo>
                    <a:pt x="5167" y="376701"/>
                  </a:lnTo>
                  <a:lnTo>
                    <a:pt x="1523" y="370740"/>
                  </a:lnTo>
                  <a:lnTo>
                    <a:pt x="1274" y="364754"/>
                  </a:lnTo>
                  <a:lnTo>
                    <a:pt x="3070" y="363208"/>
                  </a:lnTo>
                  <a:lnTo>
                    <a:pt x="7237" y="362410"/>
                  </a:lnTo>
                  <a:lnTo>
                    <a:pt x="4892" y="356698"/>
                  </a:lnTo>
                  <a:lnTo>
                    <a:pt x="-1071" y="356200"/>
                  </a:lnTo>
                  <a:lnTo>
                    <a:pt x="-2119" y="351012"/>
                  </a:lnTo>
                  <a:lnTo>
                    <a:pt x="-822" y="349690"/>
                  </a:lnTo>
                  <a:lnTo>
                    <a:pt x="2297" y="349191"/>
                  </a:lnTo>
                  <a:lnTo>
                    <a:pt x="4118" y="350214"/>
                  </a:lnTo>
                  <a:lnTo>
                    <a:pt x="5416" y="352833"/>
                  </a:lnTo>
                  <a:lnTo>
                    <a:pt x="5690" y="356200"/>
                  </a:lnTo>
                  <a:lnTo>
                    <a:pt x="23855" y="353855"/>
                  </a:lnTo>
                  <a:lnTo>
                    <a:pt x="24129" y="351536"/>
                  </a:lnTo>
                  <a:lnTo>
                    <a:pt x="26724" y="344776"/>
                  </a:lnTo>
                  <a:lnTo>
                    <a:pt x="30616" y="337768"/>
                  </a:lnTo>
                  <a:lnTo>
                    <a:pt x="30890" y="334127"/>
                  </a:lnTo>
                  <a:lnTo>
                    <a:pt x="30366" y="331009"/>
                  </a:lnTo>
                  <a:lnTo>
                    <a:pt x="30616" y="326345"/>
                  </a:lnTo>
                  <a:lnTo>
                    <a:pt x="27497" y="326070"/>
                  </a:lnTo>
                  <a:lnTo>
                    <a:pt x="26200" y="314648"/>
                  </a:lnTo>
                  <a:lnTo>
                    <a:pt x="26474" y="309709"/>
                  </a:lnTo>
                  <a:lnTo>
                    <a:pt x="26200" y="305295"/>
                  </a:lnTo>
                  <a:lnTo>
                    <a:pt x="24129" y="299583"/>
                  </a:lnTo>
                  <a:lnTo>
                    <a:pt x="23355" y="294121"/>
                  </a:lnTo>
                  <a:lnTo>
                    <a:pt x="25676" y="286863"/>
                  </a:lnTo>
                  <a:lnTo>
                    <a:pt x="26474" y="264790"/>
                  </a:lnTo>
                  <a:lnTo>
                    <a:pt x="27771" y="258555"/>
                  </a:lnTo>
                  <a:lnTo>
                    <a:pt x="35032" y="257507"/>
                  </a:lnTo>
                  <a:lnTo>
                    <a:pt x="45960" y="257258"/>
                  </a:lnTo>
                  <a:lnTo>
                    <a:pt x="67518" y="255961"/>
                  </a:lnTo>
                  <a:lnTo>
                    <a:pt x="76350" y="255687"/>
                  </a:lnTo>
                  <a:lnTo>
                    <a:pt x="95563" y="254390"/>
                  </a:lnTo>
                  <a:lnTo>
                    <a:pt x="109859" y="253866"/>
                  </a:lnTo>
                  <a:lnTo>
                    <a:pt x="127799" y="252843"/>
                  </a:lnTo>
                  <a:lnTo>
                    <a:pt x="144415" y="251272"/>
                  </a:lnTo>
                  <a:lnTo>
                    <a:pt x="157140" y="250250"/>
                  </a:lnTo>
                  <a:lnTo>
                    <a:pt x="161307" y="250250"/>
                  </a:lnTo>
                  <a:lnTo>
                    <a:pt x="173508" y="249451"/>
                  </a:lnTo>
                  <a:lnTo>
                    <a:pt x="189352" y="248928"/>
                  </a:lnTo>
                  <a:lnTo>
                    <a:pt x="197660" y="247905"/>
                  </a:lnTo>
                  <a:lnTo>
                    <a:pt x="207017" y="247631"/>
                  </a:lnTo>
                  <a:lnTo>
                    <a:pt x="213778" y="246858"/>
                  </a:lnTo>
                  <a:lnTo>
                    <a:pt x="220790" y="246334"/>
                  </a:lnTo>
                  <a:lnTo>
                    <a:pt x="221313" y="247381"/>
                  </a:lnTo>
                  <a:lnTo>
                    <a:pt x="237157" y="245037"/>
                  </a:lnTo>
                  <a:lnTo>
                    <a:pt x="235860" y="243740"/>
                  </a:lnTo>
                  <a:lnTo>
                    <a:pt x="225730" y="240897"/>
                  </a:lnTo>
                  <a:lnTo>
                    <a:pt x="224432" y="239326"/>
                  </a:lnTo>
                  <a:lnTo>
                    <a:pt x="223634" y="235185"/>
                  </a:lnTo>
                  <a:lnTo>
                    <a:pt x="221837" y="230247"/>
                  </a:lnTo>
                  <a:lnTo>
                    <a:pt x="219492" y="227653"/>
                  </a:lnTo>
                  <a:lnTo>
                    <a:pt x="218968" y="222964"/>
                  </a:lnTo>
                  <a:lnTo>
                    <a:pt x="220540" y="213885"/>
                  </a:lnTo>
                  <a:lnTo>
                    <a:pt x="223908" y="209197"/>
                  </a:lnTo>
                  <a:lnTo>
                    <a:pt x="228574" y="201939"/>
                  </a:lnTo>
                  <a:lnTo>
                    <a:pt x="231443" y="198297"/>
                  </a:lnTo>
                  <a:lnTo>
                    <a:pt x="232741" y="195180"/>
                  </a:lnTo>
                  <a:lnTo>
                    <a:pt x="233515" y="190241"/>
                  </a:lnTo>
                  <a:lnTo>
                    <a:pt x="232741" y="179342"/>
                  </a:lnTo>
                  <a:lnTo>
                    <a:pt x="229896" y="172583"/>
                  </a:lnTo>
                  <a:lnTo>
                    <a:pt x="231967" y="169740"/>
                  </a:lnTo>
                  <a:lnTo>
                    <a:pt x="230146" y="167919"/>
                  </a:lnTo>
                  <a:lnTo>
                    <a:pt x="232217" y="164802"/>
                  </a:lnTo>
                  <a:lnTo>
                    <a:pt x="232491" y="160387"/>
                  </a:lnTo>
                  <a:lnTo>
                    <a:pt x="234038" y="158042"/>
                  </a:lnTo>
                  <a:lnTo>
                    <a:pt x="237681" y="155449"/>
                  </a:lnTo>
                  <a:lnTo>
                    <a:pt x="237406" y="153378"/>
                  </a:lnTo>
                  <a:lnTo>
                    <a:pt x="239752" y="150510"/>
                  </a:lnTo>
                  <a:lnTo>
                    <a:pt x="240800" y="147143"/>
                  </a:lnTo>
                  <a:lnTo>
                    <a:pt x="241049" y="139611"/>
                  </a:lnTo>
                  <a:lnTo>
                    <a:pt x="241049" y="125070"/>
                  </a:lnTo>
                  <a:lnTo>
                    <a:pt x="241574" y="106115"/>
                  </a:lnTo>
                  <a:lnTo>
                    <a:pt x="241324" y="102997"/>
                  </a:lnTo>
                  <a:lnTo>
                    <a:pt x="241574" y="86886"/>
                  </a:lnTo>
                  <a:lnTo>
                    <a:pt x="250930" y="88457"/>
                  </a:lnTo>
                  <a:lnTo>
                    <a:pt x="259488" y="86886"/>
                  </a:lnTo>
                  <a:lnTo>
                    <a:pt x="272487" y="81698"/>
                  </a:lnTo>
                  <a:lnTo>
                    <a:pt x="300806" y="64289"/>
                  </a:lnTo>
                  <a:lnTo>
                    <a:pt x="320292" y="53389"/>
                  </a:lnTo>
                  <a:lnTo>
                    <a:pt x="338207" y="45608"/>
                  </a:lnTo>
                  <a:lnTo>
                    <a:pt x="345742" y="42490"/>
                  </a:lnTo>
                  <a:lnTo>
                    <a:pt x="370169" y="38849"/>
                  </a:lnTo>
                  <a:lnTo>
                    <a:pt x="372240" y="38325"/>
                  </a:lnTo>
                  <a:lnTo>
                    <a:pt x="382894" y="38051"/>
                  </a:lnTo>
                  <a:lnTo>
                    <a:pt x="390429" y="39098"/>
                  </a:lnTo>
                  <a:lnTo>
                    <a:pt x="397714" y="40919"/>
                  </a:lnTo>
                  <a:lnTo>
                    <a:pt x="409666" y="41967"/>
                  </a:lnTo>
                  <a:lnTo>
                    <a:pt x="417201" y="42216"/>
                  </a:lnTo>
                  <a:lnTo>
                    <a:pt x="419272" y="56756"/>
                  </a:lnTo>
                  <a:lnTo>
                    <a:pt x="420569" y="67930"/>
                  </a:lnTo>
                  <a:lnTo>
                    <a:pt x="427331" y="67656"/>
                  </a:lnTo>
                  <a:lnTo>
                    <a:pt x="437461" y="65860"/>
                  </a:lnTo>
                  <a:lnTo>
                    <a:pt x="445520" y="65062"/>
                  </a:lnTo>
                  <a:lnTo>
                    <a:pt x="454851" y="64812"/>
                  </a:lnTo>
                  <a:lnTo>
                    <a:pt x="464482" y="64039"/>
                  </a:lnTo>
                  <a:lnTo>
                    <a:pt x="473564" y="62742"/>
                  </a:lnTo>
                  <a:lnTo>
                    <a:pt x="486563" y="58053"/>
                  </a:lnTo>
                  <a:lnTo>
                    <a:pt x="495396" y="56233"/>
                  </a:lnTo>
                  <a:lnTo>
                    <a:pt x="500835" y="56507"/>
                  </a:lnTo>
                  <a:lnTo>
                    <a:pt x="512537" y="59101"/>
                  </a:lnTo>
                  <a:lnTo>
                    <a:pt x="524488" y="55983"/>
                  </a:lnTo>
                  <a:lnTo>
                    <a:pt x="530976" y="53888"/>
                  </a:lnTo>
                  <a:lnTo>
                    <a:pt x="536440" y="52866"/>
                  </a:lnTo>
                  <a:lnTo>
                    <a:pt x="547094" y="48701"/>
                  </a:lnTo>
                  <a:lnTo>
                    <a:pt x="555652" y="45857"/>
                  </a:lnTo>
                  <a:lnTo>
                    <a:pt x="570472" y="42740"/>
                  </a:lnTo>
                  <a:lnTo>
                    <a:pt x="577483" y="40645"/>
                  </a:lnTo>
                  <a:lnTo>
                    <a:pt x="581900" y="40146"/>
                  </a:lnTo>
                  <a:lnTo>
                    <a:pt x="599565" y="33911"/>
                  </a:lnTo>
                  <a:lnTo>
                    <a:pt x="605803" y="30269"/>
                  </a:lnTo>
                  <a:lnTo>
                    <a:pt x="614111" y="26129"/>
                  </a:lnTo>
                  <a:lnTo>
                    <a:pt x="624241" y="21689"/>
                  </a:lnTo>
                  <a:lnTo>
                    <a:pt x="634371" y="18597"/>
                  </a:lnTo>
                  <a:lnTo>
                    <a:pt x="643204" y="15205"/>
                  </a:lnTo>
                  <a:lnTo>
                    <a:pt x="658024" y="11314"/>
                  </a:lnTo>
                  <a:lnTo>
                    <a:pt x="675439" y="6899"/>
                  </a:lnTo>
                  <a:lnTo>
                    <a:pt x="693878" y="3258"/>
                  </a:lnTo>
                  <a:lnTo>
                    <a:pt x="705056" y="1961"/>
                  </a:lnTo>
                  <a:lnTo>
                    <a:pt x="716733" y="-383"/>
                  </a:lnTo>
                  <a:lnTo>
                    <a:pt x="721423" y="-383"/>
                  </a:lnTo>
                  <a:lnTo>
                    <a:pt x="724018" y="415"/>
                  </a:lnTo>
                  <a:lnTo>
                    <a:pt x="731279" y="5079"/>
                  </a:lnTo>
                  <a:lnTo>
                    <a:pt x="734672" y="9244"/>
                  </a:lnTo>
                  <a:lnTo>
                    <a:pt x="738814" y="12087"/>
                  </a:lnTo>
                  <a:lnTo>
                    <a:pt x="744802" y="12885"/>
                  </a:lnTo>
                  <a:lnTo>
                    <a:pt x="752836" y="16252"/>
                  </a:lnTo>
                  <a:lnTo>
                    <a:pt x="757527" y="19370"/>
                  </a:lnTo>
                  <a:lnTo>
                    <a:pt x="763490" y="25081"/>
                  </a:lnTo>
                  <a:lnTo>
                    <a:pt x="766609" y="30793"/>
                  </a:lnTo>
                  <a:lnTo>
                    <a:pt x="770252" y="34958"/>
                  </a:lnTo>
                  <a:lnTo>
                    <a:pt x="776489" y="44311"/>
                  </a:lnTo>
                  <a:lnTo>
                    <a:pt x="779084" y="50023"/>
                  </a:lnTo>
                  <a:lnTo>
                    <a:pt x="782477" y="57804"/>
                  </a:lnTo>
                  <a:lnTo>
                    <a:pt x="787393" y="71048"/>
                  </a:lnTo>
                  <a:lnTo>
                    <a:pt x="791809" y="80650"/>
                  </a:lnTo>
                  <a:lnTo>
                    <a:pt x="797523" y="91824"/>
                  </a:lnTo>
                  <a:lnTo>
                    <a:pt x="803261" y="105841"/>
                  </a:lnTo>
                  <a:lnTo>
                    <a:pt x="805058" y="109482"/>
                  </a:lnTo>
                  <a:lnTo>
                    <a:pt x="808177" y="112350"/>
                  </a:lnTo>
                  <a:lnTo>
                    <a:pt x="813890" y="125844"/>
                  </a:lnTo>
                  <a:lnTo>
                    <a:pt x="815463" y="127664"/>
                  </a:lnTo>
                  <a:lnTo>
                    <a:pt x="820128" y="135720"/>
                  </a:lnTo>
                  <a:lnTo>
                    <a:pt x="824045" y="143252"/>
                  </a:lnTo>
                  <a:lnTo>
                    <a:pt x="830532" y="152580"/>
                  </a:lnTo>
                  <a:lnTo>
                    <a:pt x="835972" y="158042"/>
                  </a:lnTo>
                  <a:lnTo>
                    <a:pt x="843507" y="164802"/>
                  </a:lnTo>
                  <a:lnTo>
                    <a:pt x="847150" y="168692"/>
                  </a:lnTo>
                  <a:lnTo>
                    <a:pt x="852090" y="175975"/>
                  </a:lnTo>
                  <a:lnTo>
                    <a:pt x="855733" y="179591"/>
                  </a:lnTo>
                  <a:lnTo>
                    <a:pt x="859101" y="179866"/>
                  </a:lnTo>
                  <a:lnTo>
                    <a:pt x="864041" y="187124"/>
                  </a:lnTo>
                  <a:lnTo>
                    <a:pt x="869505" y="196751"/>
                  </a:lnTo>
                  <a:lnTo>
                    <a:pt x="873922" y="206079"/>
                  </a:lnTo>
                  <a:lnTo>
                    <a:pt x="877041" y="210244"/>
                  </a:lnTo>
                  <a:lnTo>
                    <a:pt x="881457" y="219597"/>
                  </a:lnTo>
                  <a:lnTo>
                    <a:pt x="886122" y="223737"/>
                  </a:lnTo>
                  <a:lnTo>
                    <a:pt x="892361" y="226082"/>
                  </a:lnTo>
                  <a:lnTo>
                    <a:pt x="900668" y="232317"/>
                  </a:lnTo>
                  <a:lnTo>
                    <a:pt x="902739" y="233090"/>
                  </a:lnTo>
                  <a:lnTo>
                    <a:pt x="902739" y="240622"/>
                  </a:lnTo>
                  <a:lnTo>
                    <a:pt x="907955" y="246858"/>
                  </a:lnTo>
                  <a:lnTo>
                    <a:pt x="910025" y="250748"/>
                  </a:lnTo>
                  <a:lnTo>
                    <a:pt x="913393" y="254140"/>
                  </a:lnTo>
                  <a:lnTo>
                    <a:pt x="918085" y="255687"/>
                  </a:lnTo>
                  <a:lnTo>
                    <a:pt x="921452" y="259079"/>
                  </a:lnTo>
                  <a:lnTo>
                    <a:pt x="923797" y="259852"/>
                  </a:lnTo>
                  <a:lnTo>
                    <a:pt x="929511" y="267634"/>
                  </a:lnTo>
                  <a:lnTo>
                    <a:pt x="930035" y="269205"/>
                  </a:lnTo>
                  <a:lnTo>
                    <a:pt x="928987" y="271275"/>
                  </a:lnTo>
                  <a:lnTo>
                    <a:pt x="932356" y="274642"/>
                  </a:lnTo>
                  <a:lnTo>
                    <a:pt x="935749" y="276987"/>
                  </a:lnTo>
                  <a:lnTo>
                    <a:pt x="939891" y="279331"/>
                  </a:lnTo>
                  <a:lnTo>
                    <a:pt x="945605" y="286339"/>
                  </a:lnTo>
                  <a:lnTo>
                    <a:pt x="951319" y="289981"/>
                  </a:lnTo>
                  <a:lnTo>
                    <a:pt x="954712" y="293622"/>
                  </a:lnTo>
                  <a:lnTo>
                    <a:pt x="955211" y="299334"/>
                  </a:lnTo>
                  <a:lnTo>
                    <a:pt x="957032" y="299833"/>
                  </a:lnTo>
                  <a:lnTo>
                    <a:pt x="961973" y="297513"/>
                  </a:lnTo>
                  <a:lnTo>
                    <a:pt x="964068" y="297513"/>
                  </a:lnTo>
                  <a:lnTo>
                    <a:pt x="966913" y="298536"/>
                  </a:lnTo>
                  <a:lnTo>
                    <a:pt x="971079" y="301928"/>
                  </a:lnTo>
                  <a:lnTo>
                    <a:pt x="974972" y="306841"/>
                  </a:lnTo>
                  <a:lnTo>
                    <a:pt x="979114" y="310757"/>
                  </a:lnTo>
                  <a:lnTo>
                    <a:pt x="991065" y="320359"/>
                  </a:lnTo>
                  <a:lnTo>
                    <a:pt x="1003815" y="327617"/>
                  </a:lnTo>
                  <a:lnTo>
                    <a:pt x="1012647" y="334127"/>
                  </a:lnTo>
                  <a:lnTo>
                    <a:pt x="1016264" y="337244"/>
                  </a:lnTo>
                  <a:lnTo>
                    <a:pt x="1022777" y="344253"/>
                  </a:lnTo>
                  <a:lnTo>
                    <a:pt x="1031335" y="350214"/>
                  </a:lnTo>
                  <a:lnTo>
                    <a:pt x="1032906" y="352558"/>
                  </a:lnTo>
                  <a:lnTo>
                    <a:pt x="1042263" y="360614"/>
                  </a:lnTo>
                  <a:lnTo>
                    <a:pt x="1051869" y="367622"/>
                  </a:lnTo>
                  <a:lnTo>
                    <a:pt x="1060178" y="373583"/>
                  </a:lnTo>
                  <a:lnTo>
                    <a:pt x="1066166" y="378796"/>
                  </a:lnTo>
                  <a:lnTo>
                    <a:pt x="1067463" y="380342"/>
                  </a:lnTo>
                  <a:lnTo>
                    <a:pt x="1072903" y="383211"/>
                  </a:lnTo>
                  <a:lnTo>
                    <a:pt x="1076022" y="386578"/>
                  </a:lnTo>
                  <a:lnTo>
                    <a:pt x="1085628" y="392539"/>
                  </a:lnTo>
                  <a:lnTo>
                    <a:pt x="1086426" y="393861"/>
                  </a:lnTo>
                  <a:lnTo>
                    <a:pt x="1092140" y="397477"/>
                  </a:lnTo>
                  <a:lnTo>
                    <a:pt x="1107984" y="406580"/>
                  </a:lnTo>
                  <a:lnTo>
                    <a:pt x="1112650" y="410995"/>
                  </a:lnTo>
                  <a:lnTo>
                    <a:pt x="1115768" y="413065"/>
                  </a:lnTo>
                  <a:lnTo>
                    <a:pt x="1117864" y="413589"/>
                  </a:lnTo>
                  <a:lnTo>
                    <a:pt x="1126173" y="419300"/>
                  </a:lnTo>
                  <a:lnTo>
                    <a:pt x="1133432" y="42319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17" name="Free-form: Shape 16">
              <a:extLst>
                <a:ext uri="{FF2B5EF4-FFF2-40B4-BE49-F238E27FC236}">
                  <a16:creationId xmlns:a16="http://schemas.microsoft.com/office/drawing/2014/main" id="{63645802-7828-179A-762B-813E29420A96}"/>
                </a:ext>
              </a:extLst>
            </p:cNvPr>
            <p:cNvSpPr/>
            <p:nvPr/>
          </p:nvSpPr>
          <p:spPr>
            <a:xfrm>
              <a:off x="1060304" y="3731533"/>
              <a:ext cx="938641" cy="745838"/>
            </a:xfrm>
            <a:custGeom>
              <a:avLst/>
              <a:gdLst>
                <a:gd name="connsiteX0" fmla="*/ 465780 w 938641"/>
                <a:gd name="connsiteY0" fmla="*/ 140135 h 745838"/>
                <a:gd name="connsiteX1" fmla="*/ 467077 w 938641"/>
                <a:gd name="connsiteY1" fmla="*/ 141432 h 745838"/>
                <a:gd name="connsiteX2" fmla="*/ 469148 w 938641"/>
                <a:gd name="connsiteY2" fmla="*/ 148191 h 745838"/>
                <a:gd name="connsiteX3" fmla="*/ 471494 w 938641"/>
                <a:gd name="connsiteY3" fmla="*/ 150535 h 745838"/>
                <a:gd name="connsiteX4" fmla="*/ 472791 w 938641"/>
                <a:gd name="connsiteY4" fmla="*/ 153653 h 745838"/>
                <a:gd name="connsiteX5" fmla="*/ 473315 w 938641"/>
                <a:gd name="connsiteY5" fmla="*/ 158841 h 745838"/>
                <a:gd name="connsiteX6" fmla="*/ 472791 w 938641"/>
                <a:gd name="connsiteY6" fmla="*/ 164802 h 745838"/>
                <a:gd name="connsiteX7" fmla="*/ 475635 w 938641"/>
                <a:gd name="connsiteY7" fmla="*/ 168443 h 745838"/>
                <a:gd name="connsiteX8" fmla="*/ 480575 w 938641"/>
                <a:gd name="connsiteY8" fmla="*/ 170014 h 745838"/>
                <a:gd name="connsiteX9" fmla="*/ 482397 w 938641"/>
                <a:gd name="connsiteY9" fmla="*/ 173631 h 745838"/>
                <a:gd name="connsiteX10" fmla="*/ 487088 w 938641"/>
                <a:gd name="connsiteY10" fmla="*/ 180913 h 745838"/>
                <a:gd name="connsiteX11" fmla="*/ 493574 w 938641"/>
                <a:gd name="connsiteY11" fmla="*/ 180390 h 745838"/>
                <a:gd name="connsiteX12" fmla="*/ 503181 w 938641"/>
                <a:gd name="connsiteY12" fmla="*/ 188196 h 745838"/>
                <a:gd name="connsiteX13" fmla="*/ 502682 w 938641"/>
                <a:gd name="connsiteY13" fmla="*/ 189219 h 745838"/>
                <a:gd name="connsiteX14" fmla="*/ 506300 w 938641"/>
                <a:gd name="connsiteY14" fmla="*/ 193110 h 745838"/>
                <a:gd name="connsiteX15" fmla="*/ 510466 w 938641"/>
                <a:gd name="connsiteY15" fmla="*/ 195205 h 745838"/>
                <a:gd name="connsiteX16" fmla="*/ 512811 w 938641"/>
                <a:gd name="connsiteY16" fmla="*/ 200143 h 745838"/>
                <a:gd name="connsiteX17" fmla="*/ 515132 w 938641"/>
                <a:gd name="connsiteY17" fmla="*/ 214160 h 745838"/>
                <a:gd name="connsiteX18" fmla="*/ 519049 w 938641"/>
                <a:gd name="connsiteY18" fmla="*/ 222465 h 745838"/>
                <a:gd name="connsiteX19" fmla="*/ 519823 w 938641"/>
                <a:gd name="connsiteY19" fmla="*/ 226631 h 745838"/>
                <a:gd name="connsiteX20" fmla="*/ 520596 w 938641"/>
                <a:gd name="connsiteY20" fmla="*/ 237530 h 745838"/>
                <a:gd name="connsiteX21" fmla="*/ 520596 w 938641"/>
                <a:gd name="connsiteY21" fmla="*/ 251297 h 745838"/>
                <a:gd name="connsiteX22" fmla="*/ 518525 w 938641"/>
                <a:gd name="connsiteY22" fmla="*/ 257533 h 745838"/>
                <a:gd name="connsiteX23" fmla="*/ 516954 w 938641"/>
                <a:gd name="connsiteY23" fmla="*/ 258306 h 745838"/>
                <a:gd name="connsiteX24" fmla="*/ 516180 w 938641"/>
                <a:gd name="connsiteY24" fmla="*/ 264292 h 745838"/>
                <a:gd name="connsiteX25" fmla="*/ 517751 w 938641"/>
                <a:gd name="connsiteY25" fmla="*/ 271550 h 745838"/>
                <a:gd name="connsiteX26" fmla="*/ 522667 w 938641"/>
                <a:gd name="connsiteY26" fmla="*/ 275440 h 745838"/>
                <a:gd name="connsiteX27" fmla="*/ 525536 w 938641"/>
                <a:gd name="connsiteY27" fmla="*/ 278832 h 745838"/>
                <a:gd name="connsiteX28" fmla="*/ 526584 w 938641"/>
                <a:gd name="connsiteY28" fmla="*/ 285841 h 745838"/>
                <a:gd name="connsiteX29" fmla="*/ 524489 w 938641"/>
                <a:gd name="connsiteY29" fmla="*/ 286863 h 745838"/>
                <a:gd name="connsiteX30" fmla="*/ 528380 w 938641"/>
                <a:gd name="connsiteY30" fmla="*/ 295194 h 745838"/>
                <a:gd name="connsiteX31" fmla="*/ 527084 w 938641"/>
                <a:gd name="connsiteY31" fmla="*/ 295443 h 745838"/>
                <a:gd name="connsiteX32" fmla="*/ 526060 w 938641"/>
                <a:gd name="connsiteY32" fmla="*/ 299334 h 745838"/>
                <a:gd name="connsiteX33" fmla="*/ 529179 w 938641"/>
                <a:gd name="connsiteY33" fmla="*/ 300381 h 745838"/>
                <a:gd name="connsiteX34" fmla="*/ 530202 w 938641"/>
                <a:gd name="connsiteY34" fmla="*/ 302202 h 745838"/>
                <a:gd name="connsiteX35" fmla="*/ 528655 w 938641"/>
                <a:gd name="connsiteY35" fmla="*/ 307141 h 745838"/>
                <a:gd name="connsiteX36" fmla="*/ 530477 w 938641"/>
                <a:gd name="connsiteY36" fmla="*/ 307639 h 745838"/>
                <a:gd name="connsiteX37" fmla="*/ 529429 w 938641"/>
                <a:gd name="connsiteY37" fmla="*/ 311805 h 745838"/>
                <a:gd name="connsiteX38" fmla="*/ 525786 w 938641"/>
                <a:gd name="connsiteY38" fmla="*/ 311281 h 745838"/>
                <a:gd name="connsiteX39" fmla="*/ 528131 w 938641"/>
                <a:gd name="connsiteY39" fmla="*/ 319337 h 745838"/>
                <a:gd name="connsiteX40" fmla="*/ 528905 w 938641"/>
                <a:gd name="connsiteY40" fmla="*/ 332057 h 745838"/>
                <a:gd name="connsiteX41" fmla="*/ 527358 w 938641"/>
                <a:gd name="connsiteY41" fmla="*/ 337768 h 745838"/>
                <a:gd name="connsiteX42" fmla="*/ 527607 w 938641"/>
                <a:gd name="connsiteY42" fmla="*/ 340362 h 745838"/>
                <a:gd name="connsiteX43" fmla="*/ 529179 w 938641"/>
                <a:gd name="connsiteY43" fmla="*/ 344253 h 745838"/>
                <a:gd name="connsiteX44" fmla="*/ 522168 w 938641"/>
                <a:gd name="connsiteY44" fmla="*/ 340886 h 745838"/>
                <a:gd name="connsiteX45" fmla="*/ 520072 w 938641"/>
                <a:gd name="connsiteY45" fmla="*/ 345300 h 745838"/>
                <a:gd name="connsiteX46" fmla="*/ 518251 w 938641"/>
                <a:gd name="connsiteY46" fmla="*/ 346074 h 745838"/>
                <a:gd name="connsiteX47" fmla="*/ 514109 w 938641"/>
                <a:gd name="connsiteY47" fmla="*/ 340886 h 745838"/>
                <a:gd name="connsiteX48" fmla="*/ 514882 w 938641"/>
                <a:gd name="connsiteY48" fmla="*/ 336995 h 745838"/>
                <a:gd name="connsiteX49" fmla="*/ 510217 w 938641"/>
                <a:gd name="connsiteY49" fmla="*/ 336721 h 745838"/>
                <a:gd name="connsiteX50" fmla="*/ 509942 w 938641"/>
                <a:gd name="connsiteY50" fmla="*/ 335174 h 745838"/>
                <a:gd name="connsiteX51" fmla="*/ 506050 w 938641"/>
                <a:gd name="connsiteY51" fmla="*/ 337244 h 745838"/>
                <a:gd name="connsiteX52" fmla="*/ 503705 w 938641"/>
                <a:gd name="connsiteY52" fmla="*/ 340362 h 745838"/>
                <a:gd name="connsiteX53" fmla="*/ 503979 w 938641"/>
                <a:gd name="connsiteY53" fmla="*/ 344777 h 745838"/>
                <a:gd name="connsiteX54" fmla="*/ 508121 w 938641"/>
                <a:gd name="connsiteY54" fmla="*/ 348169 h 745838"/>
                <a:gd name="connsiteX55" fmla="*/ 512038 w 938641"/>
                <a:gd name="connsiteY55" fmla="*/ 352309 h 745838"/>
                <a:gd name="connsiteX56" fmla="*/ 510990 w 938641"/>
                <a:gd name="connsiteY56" fmla="*/ 354653 h 745838"/>
                <a:gd name="connsiteX57" fmla="*/ 511240 w 938641"/>
                <a:gd name="connsiteY57" fmla="*/ 360116 h 745838"/>
                <a:gd name="connsiteX58" fmla="*/ 512287 w 938641"/>
                <a:gd name="connsiteY58" fmla="*/ 365029 h 745838"/>
                <a:gd name="connsiteX59" fmla="*/ 513585 w 938641"/>
                <a:gd name="connsiteY59" fmla="*/ 365827 h 745838"/>
                <a:gd name="connsiteX60" fmla="*/ 513585 w 938641"/>
                <a:gd name="connsiteY60" fmla="*/ 369194 h 745838"/>
                <a:gd name="connsiteX61" fmla="*/ 515930 w 938641"/>
                <a:gd name="connsiteY61" fmla="*/ 373359 h 745838"/>
                <a:gd name="connsiteX62" fmla="*/ 518525 w 938641"/>
                <a:gd name="connsiteY62" fmla="*/ 374382 h 745838"/>
                <a:gd name="connsiteX63" fmla="*/ 527882 w 938641"/>
                <a:gd name="connsiteY63" fmla="*/ 376477 h 745838"/>
                <a:gd name="connsiteX64" fmla="*/ 529179 w 938641"/>
                <a:gd name="connsiteY64" fmla="*/ 377499 h 745838"/>
                <a:gd name="connsiteX65" fmla="*/ 528905 w 938641"/>
                <a:gd name="connsiteY65" fmla="*/ 383211 h 745838"/>
                <a:gd name="connsiteX66" fmla="*/ 529703 w 938641"/>
                <a:gd name="connsiteY66" fmla="*/ 388424 h 745838"/>
                <a:gd name="connsiteX67" fmla="*/ 526310 w 938641"/>
                <a:gd name="connsiteY67" fmla="*/ 389197 h 745838"/>
                <a:gd name="connsiteX68" fmla="*/ 526834 w 938641"/>
                <a:gd name="connsiteY68" fmla="*/ 393861 h 745838"/>
                <a:gd name="connsiteX69" fmla="*/ 523191 w 938641"/>
                <a:gd name="connsiteY69" fmla="*/ 398550 h 745838"/>
                <a:gd name="connsiteX70" fmla="*/ 526310 w 938641"/>
                <a:gd name="connsiteY70" fmla="*/ 400620 h 745838"/>
                <a:gd name="connsiteX71" fmla="*/ 525786 w 938641"/>
                <a:gd name="connsiteY71" fmla="*/ 402964 h 745838"/>
                <a:gd name="connsiteX72" fmla="*/ 517751 w 938641"/>
                <a:gd name="connsiteY72" fmla="*/ 408925 h 745838"/>
                <a:gd name="connsiteX73" fmla="*/ 514109 w 938641"/>
                <a:gd name="connsiteY73" fmla="*/ 409449 h 745838"/>
                <a:gd name="connsiteX74" fmla="*/ 510741 w 938641"/>
                <a:gd name="connsiteY74" fmla="*/ 408401 h 745838"/>
                <a:gd name="connsiteX75" fmla="*/ 507871 w 938641"/>
                <a:gd name="connsiteY75" fmla="*/ 404261 h 745838"/>
                <a:gd name="connsiteX76" fmla="*/ 505027 w 938641"/>
                <a:gd name="connsiteY76" fmla="*/ 402440 h 745838"/>
                <a:gd name="connsiteX77" fmla="*/ 499563 w 938641"/>
                <a:gd name="connsiteY77" fmla="*/ 403214 h 745838"/>
                <a:gd name="connsiteX78" fmla="*/ 493849 w 938641"/>
                <a:gd name="connsiteY78" fmla="*/ 401667 h 745838"/>
                <a:gd name="connsiteX79" fmla="*/ 490980 w 938641"/>
                <a:gd name="connsiteY79" fmla="*/ 401917 h 745838"/>
                <a:gd name="connsiteX80" fmla="*/ 485540 w 938641"/>
                <a:gd name="connsiteY80" fmla="*/ 397253 h 745838"/>
                <a:gd name="connsiteX81" fmla="*/ 483195 w 938641"/>
                <a:gd name="connsiteY81" fmla="*/ 397502 h 745838"/>
                <a:gd name="connsiteX82" fmla="*/ 482422 w 938641"/>
                <a:gd name="connsiteY82" fmla="*/ 403737 h 745838"/>
                <a:gd name="connsiteX83" fmla="*/ 483195 w 938641"/>
                <a:gd name="connsiteY83" fmla="*/ 408676 h 745838"/>
                <a:gd name="connsiteX84" fmla="*/ 484243 w 938641"/>
                <a:gd name="connsiteY84" fmla="*/ 410222 h 745838"/>
                <a:gd name="connsiteX85" fmla="*/ 483444 w 938641"/>
                <a:gd name="connsiteY85" fmla="*/ 412566 h 745838"/>
                <a:gd name="connsiteX86" fmla="*/ 478779 w 938641"/>
                <a:gd name="connsiteY86" fmla="*/ 409449 h 745838"/>
                <a:gd name="connsiteX87" fmla="*/ 474887 w 938641"/>
                <a:gd name="connsiteY87" fmla="*/ 408676 h 745838"/>
                <a:gd name="connsiteX88" fmla="*/ 474887 w 938641"/>
                <a:gd name="connsiteY88" fmla="*/ 414886 h 745838"/>
                <a:gd name="connsiteX89" fmla="*/ 474088 w 938641"/>
                <a:gd name="connsiteY89" fmla="*/ 418278 h 745838"/>
                <a:gd name="connsiteX90" fmla="*/ 471768 w 938641"/>
                <a:gd name="connsiteY90" fmla="*/ 419301 h 745838"/>
                <a:gd name="connsiteX91" fmla="*/ 466553 w 938641"/>
                <a:gd name="connsiteY91" fmla="*/ 417230 h 745838"/>
                <a:gd name="connsiteX92" fmla="*/ 466054 w 938641"/>
                <a:gd name="connsiteY92" fmla="*/ 425287 h 745838"/>
                <a:gd name="connsiteX93" fmla="*/ 467077 w 938641"/>
                <a:gd name="connsiteY93" fmla="*/ 427357 h 745838"/>
                <a:gd name="connsiteX94" fmla="*/ 463460 w 938641"/>
                <a:gd name="connsiteY94" fmla="*/ 427880 h 745838"/>
                <a:gd name="connsiteX95" fmla="*/ 465530 w 938641"/>
                <a:gd name="connsiteY95" fmla="*/ 432295 h 745838"/>
                <a:gd name="connsiteX96" fmla="*/ 457995 w 938641"/>
                <a:gd name="connsiteY96" fmla="*/ 434116 h 745838"/>
                <a:gd name="connsiteX97" fmla="*/ 455400 w 938641"/>
                <a:gd name="connsiteY97" fmla="*/ 436186 h 745838"/>
                <a:gd name="connsiteX98" fmla="*/ 460840 w 938641"/>
                <a:gd name="connsiteY98" fmla="*/ 436710 h 745838"/>
                <a:gd name="connsiteX99" fmla="*/ 460590 w 938641"/>
                <a:gd name="connsiteY99" fmla="*/ 440850 h 745838"/>
                <a:gd name="connsiteX100" fmla="*/ 457746 w 938641"/>
                <a:gd name="connsiteY100" fmla="*/ 445539 h 745838"/>
                <a:gd name="connsiteX101" fmla="*/ 452007 w 938641"/>
                <a:gd name="connsiteY101" fmla="*/ 443718 h 745838"/>
                <a:gd name="connsiteX102" fmla="*/ 447341 w 938641"/>
                <a:gd name="connsiteY102" fmla="*/ 445539 h 745838"/>
                <a:gd name="connsiteX103" fmla="*/ 449412 w 938641"/>
                <a:gd name="connsiteY103" fmla="*/ 449953 h 745838"/>
                <a:gd name="connsiteX104" fmla="*/ 455126 w 938641"/>
                <a:gd name="connsiteY104" fmla="*/ 452023 h 745838"/>
                <a:gd name="connsiteX105" fmla="*/ 457222 w 938641"/>
                <a:gd name="connsiteY105" fmla="*/ 453844 h 745838"/>
                <a:gd name="connsiteX106" fmla="*/ 462411 w 938641"/>
                <a:gd name="connsiteY106" fmla="*/ 456712 h 745838"/>
                <a:gd name="connsiteX107" fmla="*/ 460590 w 938641"/>
                <a:gd name="connsiteY107" fmla="*/ 462149 h 745838"/>
                <a:gd name="connsiteX108" fmla="*/ 467601 w 938641"/>
                <a:gd name="connsiteY108" fmla="*/ 469432 h 745838"/>
                <a:gd name="connsiteX109" fmla="*/ 474612 w 938641"/>
                <a:gd name="connsiteY109" fmla="*/ 472276 h 745838"/>
                <a:gd name="connsiteX110" fmla="*/ 475910 w 938641"/>
                <a:gd name="connsiteY110" fmla="*/ 470729 h 745838"/>
                <a:gd name="connsiteX111" fmla="*/ 476958 w 938641"/>
                <a:gd name="connsiteY111" fmla="*/ 465541 h 745838"/>
                <a:gd name="connsiteX112" fmla="*/ 480600 w 938641"/>
                <a:gd name="connsiteY112" fmla="*/ 457485 h 745838"/>
                <a:gd name="connsiteX113" fmla="*/ 482422 w 938641"/>
                <a:gd name="connsiteY113" fmla="*/ 459032 h 745838"/>
                <a:gd name="connsiteX114" fmla="*/ 486563 w 938641"/>
                <a:gd name="connsiteY114" fmla="*/ 458533 h 745838"/>
                <a:gd name="connsiteX115" fmla="*/ 492028 w 938641"/>
                <a:gd name="connsiteY115" fmla="*/ 463197 h 745838"/>
                <a:gd name="connsiteX116" fmla="*/ 496444 w 938641"/>
                <a:gd name="connsiteY116" fmla="*/ 469682 h 745838"/>
                <a:gd name="connsiteX117" fmla="*/ 499563 w 938641"/>
                <a:gd name="connsiteY117" fmla="*/ 468385 h 745838"/>
                <a:gd name="connsiteX118" fmla="*/ 499812 w 938641"/>
                <a:gd name="connsiteY118" fmla="*/ 476191 h 745838"/>
                <a:gd name="connsiteX119" fmla="*/ 499039 w 938641"/>
                <a:gd name="connsiteY119" fmla="*/ 482426 h 745838"/>
                <a:gd name="connsiteX120" fmla="*/ 497991 w 938641"/>
                <a:gd name="connsiteY120" fmla="*/ 485519 h 745838"/>
                <a:gd name="connsiteX121" fmla="*/ 501110 w 938641"/>
                <a:gd name="connsiteY121" fmla="*/ 487614 h 745838"/>
                <a:gd name="connsiteX122" fmla="*/ 504228 w 938641"/>
                <a:gd name="connsiteY122" fmla="*/ 484746 h 745838"/>
                <a:gd name="connsiteX123" fmla="*/ 505801 w 938641"/>
                <a:gd name="connsiteY123" fmla="*/ 484497 h 745838"/>
                <a:gd name="connsiteX124" fmla="*/ 512537 w 938641"/>
                <a:gd name="connsiteY124" fmla="*/ 488637 h 745838"/>
                <a:gd name="connsiteX125" fmla="*/ 515157 w 938641"/>
                <a:gd name="connsiteY125" fmla="*/ 489161 h 745838"/>
                <a:gd name="connsiteX126" fmla="*/ 512038 w 938641"/>
                <a:gd name="connsiteY126" fmla="*/ 483973 h 745838"/>
                <a:gd name="connsiteX127" fmla="*/ 509942 w 938641"/>
                <a:gd name="connsiteY127" fmla="*/ 482402 h 745838"/>
                <a:gd name="connsiteX128" fmla="*/ 510217 w 938641"/>
                <a:gd name="connsiteY128" fmla="*/ 476965 h 745838"/>
                <a:gd name="connsiteX129" fmla="*/ 511514 w 938641"/>
                <a:gd name="connsiteY129" fmla="*/ 470729 h 745838"/>
                <a:gd name="connsiteX130" fmla="*/ 512537 w 938641"/>
                <a:gd name="connsiteY130" fmla="*/ 463721 h 745838"/>
                <a:gd name="connsiteX131" fmla="*/ 512287 w 938641"/>
                <a:gd name="connsiteY131" fmla="*/ 459306 h 745838"/>
                <a:gd name="connsiteX132" fmla="*/ 510217 w 938641"/>
                <a:gd name="connsiteY132" fmla="*/ 456712 h 745838"/>
                <a:gd name="connsiteX133" fmla="*/ 514109 w 938641"/>
                <a:gd name="connsiteY133" fmla="*/ 456712 h 745838"/>
                <a:gd name="connsiteX134" fmla="*/ 512537 w 938641"/>
                <a:gd name="connsiteY134" fmla="*/ 454368 h 745838"/>
                <a:gd name="connsiteX135" fmla="*/ 513585 w 938641"/>
                <a:gd name="connsiteY135" fmla="*/ 453320 h 745838"/>
                <a:gd name="connsiteX136" fmla="*/ 517751 w 938641"/>
                <a:gd name="connsiteY136" fmla="*/ 452547 h 745838"/>
                <a:gd name="connsiteX137" fmla="*/ 517228 w 938641"/>
                <a:gd name="connsiteY137" fmla="*/ 449679 h 745838"/>
                <a:gd name="connsiteX138" fmla="*/ 520870 w 938641"/>
                <a:gd name="connsiteY138" fmla="*/ 447359 h 745838"/>
                <a:gd name="connsiteX139" fmla="*/ 529179 w 938641"/>
                <a:gd name="connsiteY139" fmla="*/ 440600 h 745838"/>
                <a:gd name="connsiteX140" fmla="*/ 538785 w 938641"/>
                <a:gd name="connsiteY140" fmla="*/ 435936 h 745838"/>
                <a:gd name="connsiteX141" fmla="*/ 544499 w 938641"/>
                <a:gd name="connsiteY141" fmla="*/ 437233 h 745838"/>
                <a:gd name="connsiteX142" fmla="*/ 547892 w 938641"/>
                <a:gd name="connsiteY142" fmla="*/ 442147 h 745838"/>
                <a:gd name="connsiteX143" fmla="*/ 549190 w 938641"/>
                <a:gd name="connsiteY143" fmla="*/ 441374 h 745838"/>
                <a:gd name="connsiteX144" fmla="*/ 550737 w 938641"/>
                <a:gd name="connsiteY144" fmla="*/ 436435 h 745838"/>
                <a:gd name="connsiteX145" fmla="*/ 549963 w 938641"/>
                <a:gd name="connsiteY145" fmla="*/ 435662 h 745838"/>
                <a:gd name="connsiteX146" fmla="*/ 554379 w 938641"/>
                <a:gd name="connsiteY146" fmla="*/ 429676 h 745838"/>
                <a:gd name="connsiteX147" fmla="*/ 554629 w 938641"/>
                <a:gd name="connsiteY147" fmla="*/ 427082 h 745838"/>
                <a:gd name="connsiteX148" fmla="*/ 559843 w 938641"/>
                <a:gd name="connsiteY148" fmla="*/ 422418 h 745838"/>
                <a:gd name="connsiteX149" fmla="*/ 565557 w 938641"/>
                <a:gd name="connsiteY149" fmla="*/ 419550 h 745838"/>
                <a:gd name="connsiteX150" fmla="*/ 565806 w 938641"/>
                <a:gd name="connsiteY150" fmla="*/ 415659 h 745838"/>
                <a:gd name="connsiteX151" fmla="*/ 575687 w 938641"/>
                <a:gd name="connsiteY151" fmla="*/ 415934 h 745838"/>
                <a:gd name="connsiteX152" fmla="*/ 582698 w 938641"/>
                <a:gd name="connsiteY152" fmla="*/ 417230 h 745838"/>
                <a:gd name="connsiteX153" fmla="*/ 586840 w 938641"/>
                <a:gd name="connsiteY153" fmla="*/ 418777 h 745838"/>
                <a:gd name="connsiteX154" fmla="*/ 594649 w 938641"/>
                <a:gd name="connsiteY154" fmla="*/ 422942 h 745838"/>
                <a:gd name="connsiteX155" fmla="*/ 608946 w 938641"/>
                <a:gd name="connsiteY155" fmla="*/ 434365 h 745838"/>
                <a:gd name="connsiteX156" fmla="*/ 612040 w 938641"/>
                <a:gd name="connsiteY156" fmla="*/ 436710 h 745838"/>
                <a:gd name="connsiteX157" fmla="*/ 619076 w 938641"/>
                <a:gd name="connsiteY157" fmla="*/ 439553 h 745838"/>
                <a:gd name="connsiteX158" fmla="*/ 620374 w 938641"/>
                <a:gd name="connsiteY158" fmla="*/ 446312 h 745838"/>
                <a:gd name="connsiteX159" fmla="*/ 619326 w 938641"/>
                <a:gd name="connsiteY159" fmla="*/ 449679 h 745838"/>
                <a:gd name="connsiteX160" fmla="*/ 622195 w 938641"/>
                <a:gd name="connsiteY160" fmla="*/ 451774 h 745838"/>
                <a:gd name="connsiteX161" fmla="*/ 629455 w 938641"/>
                <a:gd name="connsiteY161" fmla="*/ 453071 h 745838"/>
                <a:gd name="connsiteX162" fmla="*/ 637514 w 938641"/>
                <a:gd name="connsiteY162" fmla="*/ 455390 h 745838"/>
                <a:gd name="connsiteX163" fmla="*/ 643478 w 938641"/>
                <a:gd name="connsiteY163" fmla="*/ 455914 h 745838"/>
                <a:gd name="connsiteX164" fmla="*/ 649990 w 938641"/>
                <a:gd name="connsiteY164" fmla="*/ 454093 h 745838"/>
                <a:gd name="connsiteX165" fmla="*/ 651812 w 938641"/>
                <a:gd name="connsiteY165" fmla="*/ 454617 h 745838"/>
                <a:gd name="connsiteX166" fmla="*/ 654406 w 938641"/>
                <a:gd name="connsiteY166" fmla="*/ 457211 h 745838"/>
                <a:gd name="connsiteX167" fmla="*/ 660120 w 938641"/>
                <a:gd name="connsiteY167" fmla="*/ 458508 h 745838"/>
                <a:gd name="connsiteX168" fmla="*/ 664012 w 938641"/>
                <a:gd name="connsiteY168" fmla="*/ 466040 h 745838"/>
                <a:gd name="connsiteX169" fmla="*/ 668179 w 938641"/>
                <a:gd name="connsiteY169" fmla="*/ 468110 h 745838"/>
                <a:gd name="connsiteX170" fmla="*/ 669476 w 938641"/>
                <a:gd name="connsiteY170" fmla="*/ 469682 h 745838"/>
                <a:gd name="connsiteX171" fmla="*/ 675964 w 938641"/>
                <a:gd name="connsiteY171" fmla="*/ 472026 h 745838"/>
                <a:gd name="connsiteX172" fmla="*/ 674666 w 938641"/>
                <a:gd name="connsiteY172" fmla="*/ 467612 h 745838"/>
                <a:gd name="connsiteX173" fmla="*/ 678035 w 938641"/>
                <a:gd name="connsiteY173" fmla="*/ 465267 h 745838"/>
                <a:gd name="connsiteX174" fmla="*/ 684023 w 938641"/>
                <a:gd name="connsiteY174" fmla="*/ 465791 h 745838"/>
                <a:gd name="connsiteX175" fmla="*/ 686094 w 938641"/>
                <a:gd name="connsiteY175" fmla="*/ 468385 h 745838"/>
                <a:gd name="connsiteX176" fmla="*/ 689986 w 938641"/>
                <a:gd name="connsiteY176" fmla="*/ 466564 h 745838"/>
                <a:gd name="connsiteX177" fmla="*/ 689213 w 938641"/>
                <a:gd name="connsiteY177" fmla="*/ 462399 h 745838"/>
                <a:gd name="connsiteX178" fmla="*/ 689462 w 938641"/>
                <a:gd name="connsiteY178" fmla="*/ 459805 h 745838"/>
                <a:gd name="connsiteX179" fmla="*/ 688164 w 938641"/>
                <a:gd name="connsiteY179" fmla="*/ 450726 h 745838"/>
                <a:gd name="connsiteX180" fmla="*/ 694926 w 938641"/>
                <a:gd name="connsiteY180" fmla="*/ 452796 h 745838"/>
                <a:gd name="connsiteX181" fmla="*/ 697771 w 938641"/>
                <a:gd name="connsiteY181" fmla="*/ 451749 h 745838"/>
                <a:gd name="connsiteX182" fmla="*/ 698045 w 938641"/>
                <a:gd name="connsiteY182" fmla="*/ 446312 h 745838"/>
                <a:gd name="connsiteX183" fmla="*/ 698818 w 938641"/>
                <a:gd name="connsiteY183" fmla="*/ 445264 h 745838"/>
                <a:gd name="connsiteX184" fmla="*/ 705331 w 938641"/>
                <a:gd name="connsiteY184" fmla="*/ 444491 h 745838"/>
                <a:gd name="connsiteX185" fmla="*/ 711294 w 938641"/>
                <a:gd name="connsiteY185" fmla="*/ 443194 h 745838"/>
                <a:gd name="connsiteX186" fmla="*/ 718829 w 938641"/>
                <a:gd name="connsiteY186" fmla="*/ 444217 h 745838"/>
                <a:gd name="connsiteX187" fmla="*/ 731554 w 938641"/>
                <a:gd name="connsiteY187" fmla="*/ 441623 h 745838"/>
                <a:gd name="connsiteX188" fmla="*/ 736743 w 938641"/>
                <a:gd name="connsiteY188" fmla="*/ 441897 h 745838"/>
                <a:gd name="connsiteX189" fmla="*/ 739363 w 938641"/>
                <a:gd name="connsiteY189" fmla="*/ 441099 h 745838"/>
                <a:gd name="connsiteX190" fmla="*/ 744029 w 938641"/>
                <a:gd name="connsiteY190" fmla="*/ 441374 h 745838"/>
                <a:gd name="connsiteX191" fmla="*/ 746624 w 938641"/>
                <a:gd name="connsiteY191" fmla="*/ 440850 h 745838"/>
                <a:gd name="connsiteX192" fmla="*/ 750267 w 938641"/>
                <a:gd name="connsiteY192" fmla="*/ 441623 h 745838"/>
                <a:gd name="connsiteX193" fmla="*/ 752612 w 938641"/>
                <a:gd name="connsiteY193" fmla="*/ 443444 h 745838"/>
                <a:gd name="connsiteX194" fmla="*/ 750516 w 938641"/>
                <a:gd name="connsiteY194" fmla="*/ 435662 h 745838"/>
                <a:gd name="connsiteX195" fmla="*/ 748969 w 938641"/>
                <a:gd name="connsiteY195" fmla="*/ 434365 h 745838"/>
                <a:gd name="connsiteX196" fmla="*/ 747397 w 938641"/>
                <a:gd name="connsiteY196" fmla="*/ 431247 h 745838"/>
                <a:gd name="connsiteX197" fmla="*/ 747148 w 938641"/>
                <a:gd name="connsiteY197" fmla="*/ 428654 h 745838"/>
                <a:gd name="connsiteX198" fmla="*/ 748445 w 938641"/>
                <a:gd name="connsiteY198" fmla="*/ 425785 h 745838"/>
                <a:gd name="connsiteX199" fmla="*/ 743779 w 938641"/>
                <a:gd name="connsiteY199" fmla="*/ 423191 h 745838"/>
                <a:gd name="connsiteX200" fmla="*/ 740910 w 938641"/>
                <a:gd name="connsiteY200" fmla="*/ 419026 h 745838"/>
                <a:gd name="connsiteX201" fmla="*/ 742981 w 938641"/>
                <a:gd name="connsiteY201" fmla="*/ 418004 h 745838"/>
                <a:gd name="connsiteX202" fmla="*/ 743779 w 938641"/>
                <a:gd name="connsiteY202" fmla="*/ 413315 h 745838"/>
                <a:gd name="connsiteX203" fmla="*/ 749493 w 938641"/>
                <a:gd name="connsiteY203" fmla="*/ 413838 h 745838"/>
                <a:gd name="connsiteX204" fmla="*/ 749493 w 938641"/>
                <a:gd name="connsiteY204" fmla="*/ 407354 h 745838"/>
                <a:gd name="connsiteX205" fmla="*/ 753136 w 938641"/>
                <a:gd name="connsiteY205" fmla="*/ 406306 h 745838"/>
                <a:gd name="connsiteX206" fmla="*/ 753136 w 938641"/>
                <a:gd name="connsiteY206" fmla="*/ 403962 h 745838"/>
                <a:gd name="connsiteX207" fmla="*/ 751040 w 938641"/>
                <a:gd name="connsiteY207" fmla="*/ 398774 h 745838"/>
                <a:gd name="connsiteX208" fmla="*/ 750791 w 938641"/>
                <a:gd name="connsiteY208" fmla="*/ 395657 h 745838"/>
                <a:gd name="connsiteX209" fmla="*/ 748196 w 938641"/>
                <a:gd name="connsiteY209" fmla="*/ 390993 h 745838"/>
                <a:gd name="connsiteX210" fmla="*/ 748445 w 938641"/>
                <a:gd name="connsiteY210" fmla="*/ 387875 h 745838"/>
                <a:gd name="connsiteX211" fmla="*/ 747148 w 938641"/>
                <a:gd name="connsiteY211" fmla="*/ 386578 h 745838"/>
                <a:gd name="connsiteX212" fmla="*/ 750017 w 938641"/>
                <a:gd name="connsiteY212" fmla="*/ 383710 h 745838"/>
                <a:gd name="connsiteX213" fmla="*/ 750017 w 938641"/>
                <a:gd name="connsiteY213" fmla="*/ 380866 h 745838"/>
                <a:gd name="connsiteX214" fmla="*/ 748445 w 938641"/>
                <a:gd name="connsiteY214" fmla="*/ 380592 h 745838"/>
                <a:gd name="connsiteX215" fmla="*/ 748196 w 938641"/>
                <a:gd name="connsiteY215" fmla="*/ 377474 h 745838"/>
                <a:gd name="connsiteX216" fmla="*/ 744553 w 938641"/>
                <a:gd name="connsiteY216" fmla="*/ 374880 h 745838"/>
                <a:gd name="connsiteX217" fmla="*/ 742208 w 938641"/>
                <a:gd name="connsiteY217" fmla="*/ 371239 h 745838"/>
                <a:gd name="connsiteX218" fmla="*/ 741958 w 938641"/>
                <a:gd name="connsiteY218" fmla="*/ 368645 h 745838"/>
                <a:gd name="connsiteX219" fmla="*/ 739613 w 938641"/>
                <a:gd name="connsiteY219" fmla="*/ 367872 h 745838"/>
                <a:gd name="connsiteX220" fmla="*/ 738315 w 938641"/>
                <a:gd name="connsiteY220" fmla="*/ 360340 h 745838"/>
                <a:gd name="connsiteX221" fmla="*/ 734673 w 938641"/>
                <a:gd name="connsiteY221" fmla="*/ 362410 h 745838"/>
                <a:gd name="connsiteX222" fmla="*/ 728185 w 938641"/>
                <a:gd name="connsiteY222" fmla="*/ 361388 h 745838"/>
                <a:gd name="connsiteX223" fmla="*/ 724019 w 938641"/>
                <a:gd name="connsiteY223" fmla="*/ 361637 h 745838"/>
                <a:gd name="connsiteX224" fmla="*/ 721174 w 938641"/>
                <a:gd name="connsiteY224" fmla="*/ 360864 h 745838"/>
                <a:gd name="connsiteX225" fmla="*/ 718055 w 938641"/>
                <a:gd name="connsiteY225" fmla="*/ 361886 h 745838"/>
                <a:gd name="connsiteX226" fmla="*/ 708449 w 938641"/>
                <a:gd name="connsiteY226" fmla="*/ 362410 h 745838"/>
                <a:gd name="connsiteX227" fmla="*/ 692855 w 938641"/>
                <a:gd name="connsiteY227" fmla="*/ 360066 h 745838"/>
                <a:gd name="connsiteX228" fmla="*/ 690784 w 938641"/>
                <a:gd name="connsiteY228" fmla="*/ 357995 h 745838"/>
                <a:gd name="connsiteX229" fmla="*/ 697795 w 938641"/>
                <a:gd name="connsiteY229" fmla="*/ 357472 h 745838"/>
                <a:gd name="connsiteX230" fmla="*/ 697521 w 938641"/>
                <a:gd name="connsiteY230" fmla="*/ 355152 h 745838"/>
                <a:gd name="connsiteX231" fmla="*/ 701688 w 938641"/>
                <a:gd name="connsiteY231" fmla="*/ 355152 h 745838"/>
                <a:gd name="connsiteX232" fmla="*/ 702461 w 938641"/>
                <a:gd name="connsiteY232" fmla="*/ 352035 h 745838"/>
                <a:gd name="connsiteX233" fmla="*/ 700640 w 938641"/>
                <a:gd name="connsiteY233" fmla="*/ 349441 h 745838"/>
                <a:gd name="connsiteX234" fmla="*/ 705056 w 938641"/>
                <a:gd name="connsiteY234" fmla="*/ 349441 h 745838"/>
                <a:gd name="connsiteX235" fmla="*/ 704557 w 938641"/>
                <a:gd name="connsiteY235" fmla="*/ 347869 h 745838"/>
                <a:gd name="connsiteX236" fmla="*/ 710520 w 938641"/>
                <a:gd name="connsiteY236" fmla="*/ 345275 h 745838"/>
                <a:gd name="connsiteX237" fmla="*/ 714687 w 938641"/>
                <a:gd name="connsiteY237" fmla="*/ 344502 h 745838"/>
                <a:gd name="connsiteX238" fmla="*/ 720151 w 938641"/>
                <a:gd name="connsiteY238" fmla="*/ 345026 h 745838"/>
                <a:gd name="connsiteX239" fmla="*/ 727661 w 938641"/>
                <a:gd name="connsiteY239" fmla="*/ 347620 h 745838"/>
                <a:gd name="connsiteX240" fmla="*/ 727936 w 938641"/>
                <a:gd name="connsiteY240" fmla="*/ 341908 h 745838"/>
                <a:gd name="connsiteX241" fmla="*/ 727412 w 938641"/>
                <a:gd name="connsiteY241" fmla="*/ 339813 h 745838"/>
                <a:gd name="connsiteX242" fmla="*/ 729233 w 938641"/>
                <a:gd name="connsiteY242" fmla="*/ 335149 h 745838"/>
                <a:gd name="connsiteX243" fmla="*/ 732601 w 938641"/>
                <a:gd name="connsiteY243" fmla="*/ 330984 h 745838"/>
                <a:gd name="connsiteX244" fmla="*/ 735471 w 938641"/>
                <a:gd name="connsiteY244" fmla="*/ 328665 h 745838"/>
                <a:gd name="connsiteX245" fmla="*/ 740411 w 938641"/>
                <a:gd name="connsiteY245" fmla="*/ 326320 h 745838"/>
                <a:gd name="connsiteX246" fmla="*/ 743006 w 938641"/>
                <a:gd name="connsiteY246" fmla="*/ 326320 h 745838"/>
                <a:gd name="connsiteX247" fmla="*/ 745601 w 938641"/>
                <a:gd name="connsiteY247" fmla="*/ 324749 h 745838"/>
                <a:gd name="connsiteX248" fmla="*/ 748196 w 938641"/>
                <a:gd name="connsiteY248" fmla="*/ 321382 h 745838"/>
                <a:gd name="connsiteX249" fmla="*/ 748719 w 938641"/>
                <a:gd name="connsiteY249" fmla="*/ 318264 h 745838"/>
                <a:gd name="connsiteX250" fmla="*/ 750267 w 938641"/>
                <a:gd name="connsiteY250" fmla="*/ 313850 h 745838"/>
                <a:gd name="connsiteX251" fmla="*/ 752088 w 938641"/>
                <a:gd name="connsiteY251" fmla="*/ 313076 h 745838"/>
                <a:gd name="connsiteX252" fmla="*/ 750267 w 938641"/>
                <a:gd name="connsiteY252" fmla="*/ 309959 h 745838"/>
                <a:gd name="connsiteX253" fmla="*/ 753136 w 938641"/>
                <a:gd name="connsiteY253" fmla="*/ 307614 h 745838"/>
                <a:gd name="connsiteX254" fmla="*/ 751564 w 938641"/>
                <a:gd name="connsiteY254" fmla="*/ 302427 h 745838"/>
                <a:gd name="connsiteX255" fmla="*/ 753136 w 938641"/>
                <a:gd name="connsiteY255" fmla="*/ 300855 h 745838"/>
                <a:gd name="connsiteX256" fmla="*/ 767682 w 938641"/>
                <a:gd name="connsiteY256" fmla="*/ 295942 h 745838"/>
                <a:gd name="connsiteX257" fmla="*/ 774693 w 938641"/>
                <a:gd name="connsiteY257" fmla="*/ 294620 h 745838"/>
                <a:gd name="connsiteX258" fmla="*/ 780681 w 938641"/>
                <a:gd name="connsiteY258" fmla="*/ 295667 h 745838"/>
                <a:gd name="connsiteX259" fmla="*/ 783002 w 938641"/>
                <a:gd name="connsiteY259" fmla="*/ 293323 h 745838"/>
                <a:gd name="connsiteX260" fmla="*/ 787418 w 938641"/>
                <a:gd name="connsiteY260" fmla="*/ 290230 h 745838"/>
                <a:gd name="connsiteX261" fmla="*/ 789514 w 938641"/>
                <a:gd name="connsiteY261" fmla="*/ 288135 h 745838"/>
                <a:gd name="connsiteX262" fmla="*/ 798347 w 938641"/>
                <a:gd name="connsiteY262" fmla="*/ 285292 h 745838"/>
                <a:gd name="connsiteX263" fmla="*/ 801191 w 938641"/>
                <a:gd name="connsiteY263" fmla="*/ 287886 h 745838"/>
                <a:gd name="connsiteX264" fmla="*/ 805882 w 938641"/>
                <a:gd name="connsiteY264" fmla="*/ 291253 h 745838"/>
                <a:gd name="connsiteX265" fmla="*/ 806131 w 938641"/>
                <a:gd name="connsiteY265" fmla="*/ 293597 h 745838"/>
                <a:gd name="connsiteX266" fmla="*/ 808202 w 938641"/>
                <a:gd name="connsiteY266" fmla="*/ 294894 h 745838"/>
                <a:gd name="connsiteX267" fmla="*/ 813142 w 938641"/>
                <a:gd name="connsiteY267" fmla="*/ 295667 h 745838"/>
                <a:gd name="connsiteX268" fmla="*/ 813666 w 938641"/>
                <a:gd name="connsiteY268" fmla="*/ 299309 h 745838"/>
                <a:gd name="connsiteX269" fmla="*/ 814963 w 938641"/>
                <a:gd name="connsiteY269" fmla="*/ 301130 h 745838"/>
                <a:gd name="connsiteX270" fmla="*/ 813916 w 938641"/>
                <a:gd name="connsiteY270" fmla="*/ 302950 h 745838"/>
                <a:gd name="connsiteX271" fmla="*/ 815986 w 938641"/>
                <a:gd name="connsiteY271" fmla="*/ 304771 h 745838"/>
                <a:gd name="connsiteX272" fmla="*/ 818332 w 938641"/>
                <a:gd name="connsiteY272" fmla="*/ 304771 h 745838"/>
                <a:gd name="connsiteX273" fmla="*/ 821700 w 938641"/>
                <a:gd name="connsiteY273" fmla="*/ 307614 h 745838"/>
                <a:gd name="connsiteX274" fmla="*/ 822224 w 938641"/>
                <a:gd name="connsiteY274" fmla="*/ 309435 h 745838"/>
                <a:gd name="connsiteX275" fmla="*/ 825094 w 938641"/>
                <a:gd name="connsiteY275" fmla="*/ 310483 h 745838"/>
                <a:gd name="connsiteX276" fmla="*/ 826915 w 938641"/>
                <a:gd name="connsiteY276" fmla="*/ 315920 h 745838"/>
                <a:gd name="connsiteX277" fmla="*/ 826640 w 938641"/>
                <a:gd name="connsiteY277" fmla="*/ 322155 h 745838"/>
                <a:gd name="connsiteX278" fmla="*/ 825343 w 938641"/>
                <a:gd name="connsiteY278" fmla="*/ 323203 h 745838"/>
                <a:gd name="connsiteX279" fmla="*/ 826915 w 938641"/>
                <a:gd name="connsiteY279" fmla="*/ 326570 h 745838"/>
                <a:gd name="connsiteX280" fmla="*/ 826915 w 938641"/>
                <a:gd name="connsiteY280" fmla="*/ 334102 h 745838"/>
                <a:gd name="connsiteX281" fmla="*/ 827414 w 938641"/>
                <a:gd name="connsiteY281" fmla="*/ 336696 h 745838"/>
                <a:gd name="connsiteX282" fmla="*/ 826116 w 938641"/>
                <a:gd name="connsiteY282" fmla="*/ 337993 h 745838"/>
                <a:gd name="connsiteX283" fmla="*/ 829510 w 938641"/>
                <a:gd name="connsiteY283" fmla="*/ 340611 h 745838"/>
                <a:gd name="connsiteX284" fmla="*/ 832604 w 938641"/>
                <a:gd name="connsiteY284" fmla="*/ 344228 h 745838"/>
                <a:gd name="connsiteX285" fmla="*/ 835997 w 938641"/>
                <a:gd name="connsiteY285" fmla="*/ 349690 h 745838"/>
                <a:gd name="connsiteX286" fmla="*/ 838342 w 938641"/>
                <a:gd name="connsiteY286" fmla="*/ 357222 h 745838"/>
                <a:gd name="connsiteX287" fmla="*/ 845079 w 938641"/>
                <a:gd name="connsiteY287" fmla="*/ 353057 h 745838"/>
                <a:gd name="connsiteX288" fmla="*/ 845877 w 938641"/>
                <a:gd name="connsiteY288" fmla="*/ 351236 h 745838"/>
                <a:gd name="connsiteX289" fmla="*/ 849246 w 938641"/>
                <a:gd name="connsiteY289" fmla="*/ 350987 h 745838"/>
                <a:gd name="connsiteX290" fmla="*/ 852090 w 938641"/>
                <a:gd name="connsiteY290" fmla="*/ 351760 h 745838"/>
                <a:gd name="connsiteX291" fmla="*/ 856257 w 938641"/>
                <a:gd name="connsiteY291" fmla="*/ 351511 h 745838"/>
                <a:gd name="connsiteX292" fmla="*/ 868732 w 938641"/>
                <a:gd name="connsiteY292" fmla="*/ 354628 h 745838"/>
                <a:gd name="connsiteX293" fmla="*/ 872874 w 938641"/>
                <a:gd name="connsiteY293" fmla="*/ 351760 h 745838"/>
                <a:gd name="connsiteX294" fmla="*/ 874446 w 938641"/>
                <a:gd name="connsiteY294" fmla="*/ 351511 h 745838"/>
                <a:gd name="connsiteX295" fmla="*/ 880409 w 938641"/>
                <a:gd name="connsiteY295" fmla="*/ 352558 h 745838"/>
                <a:gd name="connsiteX296" fmla="*/ 879635 w 938641"/>
                <a:gd name="connsiteY296" fmla="*/ 362410 h 745838"/>
                <a:gd name="connsiteX297" fmla="*/ 876791 w 938641"/>
                <a:gd name="connsiteY297" fmla="*/ 362410 h 745838"/>
                <a:gd name="connsiteX298" fmla="*/ 876791 w 938641"/>
                <a:gd name="connsiteY298" fmla="*/ 370740 h 745838"/>
                <a:gd name="connsiteX299" fmla="*/ 885873 w 938641"/>
                <a:gd name="connsiteY299" fmla="*/ 374357 h 745838"/>
                <a:gd name="connsiteX300" fmla="*/ 892111 w 938641"/>
                <a:gd name="connsiteY300" fmla="*/ 375155 h 745838"/>
                <a:gd name="connsiteX301" fmla="*/ 892884 w 938641"/>
                <a:gd name="connsiteY301" fmla="*/ 377225 h 745838"/>
                <a:gd name="connsiteX302" fmla="*/ 896003 w 938641"/>
                <a:gd name="connsiteY302" fmla="*/ 377749 h 745838"/>
                <a:gd name="connsiteX303" fmla="*/ 898598 w 938641"/>
                <a:gd name="connsiteY303" fmla="*/ 379569 h 745838"/>
                <a:gd name="connsiteX304" fmla="*/ 899397 w 938641"/>
                <a:gd name="connsiteY304" fmla="*/ 387875 h 745838"/>
                <a:gd name="connsiteX305" fmla="*/ 900943 w 938641"/>
                <a:gd name="connsiteY305" fmla="*/ 388897 h 745838"/>
                <a:gd name="connsiteX306" fmla="*/ 906657 w 938641"/>
                <a:gd name="connsiteY306" fmla="*/ 384233 h 745838"/>
                <a:gd name="connsiteX307" fmla="*/ 907181 w 938641"/>
                <a:gd name="connsiteY307" fmla="*/ 385007 h 745838"/>
                <a:gd name="connsiteX308" fmla="*/ 916013 w 938641"/>
                <a:gd name="connsiteY308" fmla="*/ 394110 h 745838"/>
                <a:gd name="connsiteX309" fmla="*/ 917835 w 938641"/>
                <a:gd name="connsiteY309" fmla="*/ 397228 h 745838"/>
                <a:gd name="connsiteX310" fmla="*/ 913917 w 938641"/>
                <a:gd name="connsiteY310" fmla="*/ 398001 h 745838"/>
                <a:gd name="connsiteX311" fmla="*/ 914192 w 938641"/>
                <a:gd name="connsiteY311" fmla="*/ 399547 h 745838"/>
                <a:gd name="connsiteX312" fmla="*/ 911597 w 938641"/>
                <a:gd name="connsiteY312" fmla="*/ 401119 h 745838"/>
                <a:gd name="connsiteX313" fmla="*/ 917561 w 938641"/>
                <a:gd name="connsiteY313" fmla="*/ 407603 h 745838"/>
                <a:gd name="connsiteX314" fmla="*/ 918085 w 938641"/>
                <a:gd name="connsiteY314" fmla="*/ 412292 h 745838"/>
                <a:gd name="connsiteX315" fmla="*/ 916013 w 938641"/>
                <a:gd name="connsiteY315" fmla="*/ 415410 h 745838"/>
                <a:gd name="connsiteX316" fmla="*/ 911847 w 938641"/>
                <a:gd name="connsiteY316" fmla="*/ 425536 h 745838"/>
                <a:gd name="connsiteX317" fmla="*/ 910300 w 938641"/>
                <a:gd name="connsiteY317" fmla="*/ 427855 h 745838"/>
                <a:gd name="connsiteX318" fmla="*/ 912096 w 938641"/>
                <a:gd name="connsiteY318" fmla="*/ 429676 h 745838"/>
                <a:gd name="connsiteX319" fmla="*/ 912096 w 938641"/>
                <a:gd name="connsiteY319" fmla="*/ 435911 h 745838"/>
                <a:gd name="connsiteX320" fmla="*/ 915739 w 938641"/>
                <a:gd name="connsiteY320" fmla="*/ 436186 h 745838"/>
                <a:gd name="connsiteX321" fmla="*/ 911073 w 938641"/>
                <a:gd name="connsiteY321" fmla="*/ 444217 h 745838"/>
                <a:gd name="connsiteX322" fmla="*/ 910275 w 938641"/>
                <a:gd name="connsiteY322" fmla="*/ 446037 h 745838"/>
                <a:gd name="connsiteX323" fmla="*/ 912371 w 938641"/>
                <a:gd name="connsiteY323" fmla="*/ 449928 h 745838"/>
                <a:gd name="connsiteX324" fmla="*/ 915215 w 938641"/>
                <a:gd name="connsiteY324" fmla="*/ 450726 h 745838"/>
                <a:gd name="connsiteX325" fmla="*/ 918334 w 938641"/>
                <a:gd name="connsiteY325" fmla="*/ 455665 h 745838"/>
                <a:gd name="connsiteX326" fmla="*/ 922750 w 938641"/>
                <a:gd name="connsiteY326" fmla="*/ 460578 h 745838"/>
                <a:gd name="connsiteX327" fmla="*/ 923798 w 938641"/>
                <a:gd name="connsiteY327" fmla="*/ 462673 h 745838"/>
                <a:gd name="connsiteX328" fmla="*/ 922226 w 938641"/>
                <a:gd name="connsiteY328" fmla="*/ 466813 h 745838"/>
                <a:gd name="connsiteX329" fmla="*/ 921453 w 938641"/>
                <a:gd name="connsiteY329" fmla="*/ 470455 h 745838"/>
                <a:gd name="connsiteX330" fmla="*/ 918858 w 938641"/>
                <a:gd name="connsiteY330" fmla="*/ 480855 h 745838"/>
                <a:gd name="connsiteX331" fmla="*/ 922226 w 938641"/>
                <a:gd name="connsiteY331" fmla="*/ 486292 h 745838"/>
                <a:gd name="connsiteX332" fmla="*/ 926917 w 938641"/>
                <a:gd name="connsiteY332" fmla="*/ 494099 h 745838"/>
                <a:gd name="connsiteX333" fmla="*/ 927416 w 938641"/>
                <a:gd name="connsiteY333" fmla="*/ 495895 h 745838"/>
                <a:gd name="connsiteX334" fmla="*/ 926119 w 938641"/>
                <a:gd name="connsiteY334" fmla="*/ 498763 h 745838"/>
                <a:gd name="connsiteX335" fmla="*/ 936523 w 938641"/>
                <a:gd name="connsiteY335" fmla="*/ 504998 h 745838"/>
                <a:gd name="connsiteX336" fmla="*/ 929761 w 938641"/>
                <a:gd name="connsiteY336" fmla="*/ 509139 h 745838"/>
                <a:gd name="connsiteX337" fmla="*/ 927690 w 938641"/>
                <a:gd name="connsiteY337" fmla="*/ 513828 h 745838"/>
                <a:gd name="connsiteX338" fmla="*/ 926642 w 938641"/>
                <a:gd name="connsiteY338" fmla="*/ 513828 h 745838"/>
                <a:gd name="connsiteX339" fmla="*/ 919382 w 938641"/>
                <a:gd name="connsiteY339" fmla="*/ 507842 h 745838"/>
                <a:gd name="connsiteX340" fmla="*/ 917561 w 938641"/>
                <a:gd name="connsiteY340" fmla="*/ 504998 h 745838"/>
                <a:gd name="connsiteX341" fmla="*/ 916762 w 938641"/>
                <a:gd name="connsiteY341" fmla="*/ 498514 h 745838"/>
                <a:gd name="connsiteX342" fmla="*/ 915465 w 938641"/>
                <a:gd name="connsiteY342" fmla="*/ 497192 h 745838"/>
                <a:gd name="connsiteX343" fmla="*/ 912096 w 938641"/>
                <a:gd name="connsiteY343" fmla="*/ 495895 h 745838"/>
                <a:gd name="connsiteX344" fmla="*/ 909227 w 938641"/>
                <a:gd name="connsiteY344" fmla="*/ 491754 h 745838"/>
                <a:gd name="connsiteX345" fmla="*/ 907929 w 938641"/>
                <a:gd name="connsiteY345" fmla="*/ 488637 h 745838"/>
                <a:gd name="connsiteX346" fmla="*/ 907680 w 938641"/>
                <a:gd name="connsiteY346" fmla="*/ 480332 h 745838"/>
                <a:gd name="connsiteX347" fmla="*/ 906907 w 938641"/>
                <a:gd name="connsiteY347" fmla="*/ 476416 h 745838"/>
                <a:gd name="connsiteX348" fmla="*/ 905085 w 938641"/>
                <a:gd name="connsiteY348" fmla="*/ 473573 h 745838"/>
                <a:gd name="connsiteX349" fmla="*/ 901442 w 938641"/>
                <a:gd name="connsiteY349" fmla="*/ 471502 h 745838"/>
                <a:gd name="connsiteX350" fmla="*/ 898323 w 938641"/>
                <a:gd name="connsiteY350" fmla="*/ 468110 h 745838"/>
                <a:gd name="connsiteX351" fmla="*/ 897300 w 938641"/>
                <a:gd name="connsiteY351" fmla="*/ 464993 h 745838"/>
                <a:gd name="connsiteX352" fmla="*/ 895204 w 938641"/>
                <a:gd name="connsiteY352" fmla="*/ 463446 h 745838"/>
                <a:gd name="connsiteX353" fmla="*/ 893134 w 938641"/>
                <a:gd name="connsiteY353" fmla="*/ 463696 h 745838"/>
                <a:gd name="connsiteX354" fmla="*/ 887145 w 938641"/>
                <a:gd name="connsiteY354" fmla="*/ 468110 h 745838"/>
                <a:gd name="connsiteX355" fmla="*/ 882729 w 938641"/>
                <a:gd name="connsiteY355" fmla="*/ 469682 h 745838"/>
                <a:gd name="connsiteX356" fmla="*/ 874695 w 938641"/>
                <a:gd name="connsiteY356" fmla="*/ 469931 h 745838"/>
                <a:gd name="connsiteX357" fmla="*/ 871052 w 938641"/>
                <a:gd name="connsiteY357" fmla="*/ 469407 h 745838"/>
                <a:gd name="connsiteX358" fmla="*/ 867659 w 938641"/>
                <a:gd name="connsiteY358" fmla="*/ 470205 h 745838"/>
                <a:gd name="connsiteX359" fmla="*/ 868183 w 938641"/>
                <a:gd name="connsiteY359" fmla="*/ 473049 h 745838"/>
                <a:gd name="connsiteX360" fmla="*/ 865837 w 938641"/>
                <a:gd name="connsiteY360" fmla="*/ 474620 h 745838"/>
                <a:gd name="connsiteX361" fmla="*/ 865837 w 938641"/>
                <a:gd name="connsiteY361" fmla="*/ 478262 h 745838"/>
                <a:gd name="connsiteX362" fmla="*/ 864291 w 938641"/>
                <a:gd name="connsiteY362" fmla="*/ 480581 h 745838"/>
                <a:gd name="connsiteX363" fmla="*/ 860124 w 938641"/>
                <a:gd name="connsiteY363" fmla="*/ 483175 h 745838"/>
                <a:gd name="connsiteX364" fmla="*/ 857280 w 938641"/>
                <a:gd name="connsiteY364" fmla="*/ 483449 h 745838"/>
                <a:gd name="connsiteX365" fmla="*/ 851566 w 938641"/>
                <a:gd name="connsiteY365" fmla="*/ 485519 h 745838"/>
                <a:gd name="connsiteX366" fmla="*/ 847150 w 938641"/>
                <a:gd name="connsiteY366" fmla="*/ 487864 h 745838"/>
                <a:gd name="connsiteX367" fmla="*/ 842459 w 938641"/>
                <a:gd name="connsiteY367" fmla="*/ 491754 h 745838"/>
                <a:gd name="connsiteX368" fmla="*/ 839864 w 938641"/>
                <a:gd name="connsiteY368" fmla="*/ 492802 h 745838"/>
                <a:gd name="connsiteX369" fmla="*/ 836745 w 938641"/>
                <a:gd name="connsiteY369" fmla="*/ 495645 h 745838"/>
                <a:gd name="connsiteX370" fmla="*/ 828961 w 938641"/>
                <a:gd name="connsiteY370" fmla="*/ 499012 h 745838"/>
                <a:gd name="connsiteX371" fmla="*/ 825318 w 938641"/>
                <a:gd name="connsiteY371" fmla="*/ 502654 h 745838"/>
                <a:gd name="connsiteX372" fmla="*/ 816486 w 938641"/>
                <a:gd name="connsiteY372" fmla="*/ 504749 h 745838"/>
                <a:gd name="connsiteX373" fmla="*/ 810522 w 938641"/>
                <a:gd name="connsiteY373" fmla="*/ 506545 h 745838"/>
                <a:gd name="connsiteX374" fmla="*/ 805832 w 938641"/>
                <a:gd name="connsiteY374" fmla="*/ 505522 h 745838"/>
                <a:gd name="connsiteX375" fmla="*/ 787393 w 938641"/>
                <a:gd name="connsiteY375" fmla="*/ 512780 h 745838"/>
                <a:gd name="connsiteX376" fmla="*/ 783750 w 938641"/>
                <a:gd name="connsiteY376" fmla="*/ 513828 h 745838"/>
                <a:gd name="connsiteX377" fmla="*/ 780906 w 938641"/>
                <a:gd name="connsiteY377" fmla="*/ 513578 h 745838"/>
                <a:gd name="connsiteX378" fmla="*/ 776739 w 938641"/>
                <a:gd name="connsiteY378" fmla="*/ 514875 h 745838"/>
                <a:gd name="connsiteX379" fmla="*/ 774394 w 938641"/>
                <a:gd name="connsiteY379" fmla="*/ 517718 h 745838"/>
                <a:gd name="connsiteX380" fmla="*/ 771799 w 938641"/>
                <a:gd name="connsiteY380" fmla="*/ 518766 h 745838"/>
                <a:gd name="connsiteX381" fmla="*/ 762442 w 938641"/>
                <a:gd name="connsiteY381" fmla="*/ 521609 h 745838"/>
                <a:gd name="connsiteX382" fmla="*/ 757777 w 938641"/>
                <a:gd name="connsiteY382" fmla="*/ 524228 h 745838"/>
                <a:gd name="connsiteX383" fmla="*/ 753884 w 938641"/>
                <a:gd name="connsiteY383" fmla="*/ 527071 h 745838"/>
                <a:gd name="connsiteX384" fmla="*/ 747647 w 938641"/>
                <a:gd name="connsiteY384" fmla="*/ 533830 h 745838"/>
                <a:gd name="connsiteX385" fmla="*/ 746848 w 938641"/>
                <a:gd name="connsiteY385" fmla="*/ 536150 h 745838"/>
                <a:gd name="connsiteX386" fmla="*/ 743754 w 938641"/>
                <a:gd name="connsiteY386" fmla="*/ 540839 h 745838"/>
                <a:gd name="connsiteX387" fmla="*/ 739837 w 938641"/>
                <a:gd name="connsiteY387" fmla="*/ 543956 h 745838"/>
                <a:gd name="connsiteX388" fmla="*/ 732053 w 938641"/>
                <a:gd name="connsiteY388" fmla="*/ 547847 h 745838"/>
                <a:gd name="connsiteX389" fmla="*/ 729184 w 938641"/>
                <a:gd name="connsiteY389" fmla="*/ 550192 h 745838"/>
                <a:gd name="connsiteX390" fmla="*/ 726863 w 938641"/>
                <a:gd name="connsiteY390" fmla="*/ 550192 h 745838"/>
                <a:gd name="connsiteX391" fmla="*/ 724268 w 938641"/>
                <a:gd name="connsiteY391" fmla="*/ 551489 h 745838"/>
                <a:gd name="connsiteX392" fmla="*/ 720101 w 938641"/>
                <a:gd name="connsiteY392" fmla="*/ 550192 h 745838"/>
                <a:gd name="connsiteX393" fmla="*/ 714637 w 938641"/>
                <a:gd name="connsiteY393" fmla="*/ 551214 h 745838"/>
                <a:gd name="connsiteX394" fmla="*/ 708674 w 938641"/>
                <a:gd name="connsiteY394" fmla="*/ 554856 h 745838"/>
                <a:gd name="connsiteX395" fmla="*/ 706603 w 938641"/>
                <a:gd name="connsiteY395" fmla="*/ 551738 h 745838"/>
                <a:gd name="connsiteX396" fmla="*/ 701912 w 938641"/>
                <a:gd name="connsiteY396" fmla="*/ 547598 h 745838"/>
                <a:gd name="connsiteX397" fmla="*/ 693079 w 938641"/>
                <a:gd name="connsiteY397" fmla="*/ 544206 h 745838"/>
                <a:gd name="connsiteX398" fmla="*/ 685544 w 938641"/>
                <a:gd name="connsiteY398" fmla="*/ 542659 h 745838"/>
                <a:gd name="connsiteX399" fmla="*/ 679058 w 938641"/>
                <a:gd name="connsiteY399" fmla="*/ 542385 h 745838"/>
                <a:gd name="connsiteX400" fmla="*/ 675415 w 938641"/>
                <a:gd name="connsiteY400" fmla="*/ 541362 h 745838"/>
                <a:gd name="connsiteX401" fmla="*/ 674641 w 938641"/>
                <a:gd name="connsiteY401" fmla="*/ 543183 h 745838"/>
                <a:gd name="connsiteX402" fmla="*/ 670749 w 938641"/>
                <a:gd name="connsiteY402" fmla="*/ 544480 h 745838"/>
                <a:gd name="connsiteX403" fmla="*/ 673069 w 938641"/>
                <a:gd name="connsiteY403" fmla="*/ 546800 h 745838"/>
                <a:gd name="connsiteX404" fmla="*/ 677236 w 938641"/>
                <a:gd name="connsiteY404" fmla="*/ 553833 h 745838"/>
                <a:gd name="connsiteX405" fmla="*/ 679581 w 938641"/>
                <a:gd name="connsiteY405" fmla="*/ 554082 h 745838"/>
                <a:gd name="connsiteX406" fmla="*/ 681653 w 938641"/>
                <a:gd name="connsiteY406" fmla="*/ 557450 h 745838"/>
                <a:gd name="connsiteX407" fmla="*/ 686069 w 938641"/>
                <a:gd name="connsiteY407" fmla="*/ 560567 h 745838"/>
                <a:gd name="connsiteX408" fmla="*/ 688139 w 938641"/>
                <a:gd name="connsiteY408" fmla="*/ 562911 h 745838"/>
                <a:gd name="connsiteX409" fmla="*/ 691782 w 938641"/>
                <a:gd name="connsiteY409" fmla="*/ 564981 h 745838"/>
                <a:gd name="connsiteX410" fmla="*/ 682950 w 938641"/>
                <a:gd name="connsiteY410" fmla="*/ 570693 h 745838"/>
                <a:gd name="connsiteX411" fmla="*/ 678783 w 938641"/>
                <a:gd name="connsiteY411" fmla="*/ 565505 h 745838"/>
                <a:gd name="connsiteX412" fmla="*/ 675939 w 938641"/>
                <a:gd name="connsiteY412" fmla="*/ 566553 h 745838"/>
                <a:gd name="connsiteX413" fmla="*/ 672046 w 938641"/>
                <a:gd name="connsiteY413" fmla="*/ 569670 h 745838"/>
                <a:gd name="connsiteX414" fmla="*/ 673344 w 938641"/>
                <a:gd name="connsiteY414" fmla="*/ 571741 h 745838"/>
                <a:gd name="connsiteX415" fmla="*/ 671248 w 938641"/>
                <a:gd name="connsiteY415" fmla="*/ 573287 h 745838"/>
                <a:gd name="connsiteX416" fmla="*/ 667106 w 938641"/>
                <a:gd name="connsiteY416" fmla="*/ 575108 h 745838"/>
                <a:gd name="connsiteX417" fmla="*/ 666333 w 938641"/>
                <a:gd name="connsiteY417" fmla="*/ 574334 h 745838"/>
                <a:gd name="connsiteX418" fmla="*/ 660594 w 938641"/>
                <a:gd name="connsiteY418" fmla="*/ 576405 h 745838"/>
                <a:gd name="connsiteX419" fmla="*/ 656178 w 938641"/>
                <a:gd name="connsiteY419" fmla="*/ 577203 h 745838"/>
                <a:gd name="connsiteX420" fmla="*/ 655155 w 938641"/>
                <a:gd name="connsiteY420" fmla="*/ 578749 h 745838"/>
                <a:gd name="connsiteX421" fmla="*/ 652560 w 938641"/>
                <a:gd name="connsiteY421" fmla="*/ 578999 h 745838"/>
                <a:gd name="connsiteX422" fmla="*/ 649965 w 938641"/>
                <a:gd name="connsiteY422" fmla="*/ 582914 h 745838"/>
                <a:gd name="connsiteX423" fmla="*/ 647096 w 938641"/>
                <a:gd name="connsiteY423" fmla="*/ 582914 h 745838"/>
                <a:gd name="connsiteX424" fmla="*/ 645549 w 938641"/>
                <a:gd name="connsiteY424" fmla="*/ 584211 h 745838"/>
                <a:gd name="connsiteX425" fmla="*/ 642430 w 938641"/>
                <a:gd name="connsiteY425" fmla="*/ 588626 h 745838"/>
                <a:gd name="connsiteX426" fmla="*/ 640334 w 938641"/>
                <a:gd name="connsiteY426" fmla="*/ 586281 h 745838"/>
                <a:gd name="connsiteX427" fmla="*/ 638263 w 938641"/>
                <a:gd name="connsiteY427" fmla="*/ 589648 h 745838"/>
                <a:gd name="connsiteX428" fmla="*/ 636193 w 938641"/>
                <a:gd name="connsiteY428" fmla="*/ 588875 h 745838"/>
                <a:gd name="connsiteX429" fmla="*/ 634895 w 938641"/>
                <a:gd name="connsiteY429" fmla="*/ 590945 h 745838"/>
                <a:gd name="connsiteX430" fmla="*/ 629181 w 938641"/>
                <a:gd name="connsiteY430" fmla="*/ 594337 h 745838"/>
                <a:gd name="connsiteX431" fmla="*/ 627085 w 938641"/>
                <a:gd name="connsiteY431" fmla="*/ 592517 h 745838"/>
                <a:gd name="connsiteX432" fmla="*/ 625015 w 938641"/>
                <a:gd name="connsiteY432" fmla="*/ 594587 h 745838"/>
                <a:gd name="connsiteX433" fmla="*/ 626062 w 938641"/>
                <a:gd name="connsiteY433" fmla="*/ 596408 h 745838"/>
                <a:gd name="connsiteX434" fmla="*/ 618777 w 938641"/>
                <a:gd name="connsiteY434" fmla="*/ 602643 h 745838"/>
                <a:gd name="connsiteX435" fmla="*/ 610194 w 938641"/>
                <a:gd name="connsiteY435" fmla="*/ 608604 h 745838"/>
                <a:gd name="connsiteX436" fmla="*/ 602658 w 938641"/>
                <a:gd name="connsiteY436" fmla="*/ 615113 h 745838"/>
                <a:gd name="connsiteX437" fmla="*/ 597219 w 938641"/>
                <a:gd name="connsiteY437" fmla="*/ 619253 h 745838"/>
                <a:gd name="connsiteX438" fmla="*/ 592803 w 938641"/>
                <a:gd name="connsiteY438" fmla="*/ 624192 h 745838"/>
                <a:gd name="connsiteX439" fmla="*/ 588113 w 938641"/>
                <a:gd name="connsiteY439" fmla="*/ 627584 h 745838"/>
                <a:gd name="connsiteX440" fmla="*/ 589160 w 938641"/>
                <a:gd name="connsiteY440" fmla="*/ 629654 h 745838"/>
                <a:gd name="connsiteX441" fmla="*/ 586291 w 938641"/>
                <a:gd name="connsiteY441" fmla="*/ 632248 h 745838"/>
                <a:gd name="connsiteX442" fmla="*/ 584994 w 938641"/>
                <a:gd name="connsiteY442" fmla="*/ 634318 h 745838"/>
                <a:gd name="connsiteX443" fmla="*/ 584220 w 938641"/>
                <a:gd name="connsiteY443" fmla="*/ 638483 h 745838"/>
                <a:gd name="connsiteX444" fmla="*/ 576435 w 938641"/>
                <a:gd name="connsiteY444" fmla="*/ 641601 h 745838"/>
                <a:gd name="connsiteX445" fmla="*/ 574864 w 938641"/>
                <a:gd name="connsiteY445" fmla="*/ 640803 h 745838"/>
                <a:gd name="connsiteX446" fmla="*/ 566031 w 938641"/>
                <a:gd name="connsiteY446" fmla="*/ 639780 h 745838"/>
                <a:gd name="connsiteX447" fmla="*/ 562139 w 938641"/>
                <a:gd name="connsiteY447" fmla="*/ 640279 h 745838"/>
                <a:gd name="connsiteX448" fmla="*/ 558771 w 938641"/>
                <a:gd name="connsiteY448" fmla="*/ 638733 h 745838"/>
                <a:gd name="connsiteX449" fmla="*/ 552258 w 938641"/>
                <a:gd name="connsiteY449" fmla="*/ 637959 h 745838"/>
                <a:gd name="connsiteX450" fmla="*/ 516929 w 938641"/>
                <a:gd name="connsiteY450" fmla="*/ 630951 h 745838"/>
                <a:gd name="connsiteX451" fmla="*/ 513560 w 938641"/>
                <a:gd name="connsiteY451" fmla="*/ 628856 h 745838"/>
                <a:gd name="connsiteX452" fmla="*/ 506549 w 938641"/>
                <a:gd name="connsiteY452" fmla="*/ 627833 h 745838"/>
                <a:gd name="connsiteX453" fmla="*/ 501085 w 938641"/>
                <a:gd name="connsiteY453" fmla="*/ 628332 h 745838"/>
                <a:gd name="connsiteX454" fmla="*/ 497192 w 938641"/>
                <a:gd name="connsiteY454" fmla="*/ 639506 h 745838"/>
                <a:gd name="connsiteX455" fmla="*/ 488609 w 938641"/>
                <a:gd name="connsiteY455" fmla="*/ 651976 h 745838"/>
                <a:gd name="connsiteX456" fmla="*/ 484468 w 938641"/>
                <a:gd name="connsiteY456" fmla="*/ 656391 h 745838"/>
                <a:gd name="connsiteX457" fmla="*/ 474064 w 938641"/>
                <a:gd name="connsiteY457" fmla="*/ 665993 h 745838"/>
                <a:gd name="connsiteX458" fmla="*/ 462112 w 938641"/>
                <a:gd name="connsiteY458" fmla="*/ 673276 h 745838"/>
                <a:gd name="connsiteX459" fmla="*/ 451982 w 938641"/>
                <a:gd name="connsiteY459" fmla="*/ 678713 h 745838"/>
                <a:gd name="connsiteX460" fmla="*/ 443923 w 938641"/>
                <a:gd name="connsiteY460" fmla="*/ 682354 h 745838"/>
                <a:gd name="connsiteX461" fmla="*/ 439781 w 938641"/>
                <a:gd name="connsiteY461" fmla="*/ 683651 h 745838"/>
                <a:gd name="connsiteX462" fmla="*/ 437710 w 938641"/>
                <a:gd name="connsiteY462" fmla="*/ 685996 h 745838"/>
                <a:gd name="connsiteX463" fmla="*/ 433793 w 938641"/>
                <a:gd name="connsiteY463" fmla="*/ 695349 h 745838"/>
                <a:gd name="connsiteX464" fmla="*/ 419771 w 938641"/>
                <a:gd name="connsiteY464" fmla="*/ 708318 h 745838"/>
                <a:gd name="connsiteX465" fmla="*/ 409641 w 938641"/>
                <a:gd name="connsiteY465" fmla="*/ 714554 h 745838"/>
                <a:gd name="connsiteX466" fmla="*/ 405474 w 938641"/>
                <a:gd name="connsiteY466" fmla="*/ 717945 h 745838"/>
                <a:gd name="connsiteX467" fmla="*/ 400284 w 938641"/>
                <a:gd name="connsiteY467" fmla="*/ 716374 h 745838"/>
                <a:gd name="connsiteX468" fmla="*/ 390678 w 938641"/>
                <a:gd name="connsiteY468" fmla="*/ 714828 h 745838"/>
                <a:gd name="connsiteX469" fmla="*/ 386262 w 938641"/>
                <a:gd name="connsiteY469" fmla="*/ 714554 h 745838"/>
                <a:gd name="connsiteX470" fmla="*/ 375608 w 938641"/>
                <a:gd name="connsiteY470" fmla="*/ 714828 h 745838"/>
                <a:gd name="connsiteX471" fmla="*/ 371441 w 938641"/>
                <a:gd name="connsiteY471" fmla="*/ 716125 h 745838"/>
                <a:gd name="connsiteX472" fmla="*/ 352753 w 938641"/>
                <a:gd name="connsiteY472" fmla="*/ 720265 h 745838"/>
                <a:gd name="connsiteX473" fmla="*/ 353776 w 938641"/>
                <a:gd name="connsiteY473" fmla="*/ 725976 h 745838"/>
                <a:gd name="connsiteX474" fmla="*/ 353527 w 938641"/>
                <a:gd name="connsiteY474" fmla="*/ 730665 h 745838"/>
                <a:gd name="connsiteX475" fmla="*/ 342349 w 938641"/>
                <a:gd name="connsiteY475" fmla="*/ 740268 h 745838"/>
                <a:gd name="connsiteX476" fmla="*/ 331695 w 938641"/>
                <a:gd name="connsiteY476" fmla="*/ 745206 h 745838"/>
                <a:gd name="connsiteX477" fmla="*/ 329624 w 938641"/>
                <a:gd name="connsiteY477" fmla="*/ 745456 h 745838"/>
                <a:gd name="connsiteX478" fmla="*/ 322863 w 938641"/>
                <a:gd name="connsiteY478" fmla="*/ 743136 h 745838"/>
                <a:gd name="connsiteX479" fmla="*/ 313780 w 938641"/>
                <a:gd name="connsiteY479" fmla="*/ 743635 h 745838"/>
                <a:gd name="connsiteX480" fmla="*/ 309888 w 938641"/>
                <a:gd name="connsiteY480" fmla="*/ 736626 h 745838"/>
                <a:gd name="connsiteX481" fmla="*/ 306495 w 938641"/>
                <a:gd name="connsiteY481" fmla="*/ 725976 h 745838"/>
                <a:gd name="connsiteX482" fmla="*/ 307019 w 938641"/>
                <a:gd name="connsiteY482" fmla="*/ 720265 h 745838"/>
                <a:gd name="connsiteX483" fmla="*/ 305721 w 938641"/>
                <a:gd name="connsiteY483" fmla="*/ 714030 h 745838"/>
                <a:gd name="connsiteX484" fmla="*/ 302852 w 938641"/>
                <a:gd name="connsiteY484" fmla="*/ 708318 h 745838"/>
                <a:gd name="connsiteX485" fmla="*/ 300008 w 938641"/>
                <a:gd name="connsiteY485" fmla="*/ 703380 h 745838"/>
                <a:gd name="connsiteX486" fmla="*/ 296889 w 938641"/>
                <a:gd name="connsiteY486" fmla="*/ 696646 h 745838"/>
                <a:gd name="connsiteX487" fmla="*/ 299484 w 938641"/>
                <a:gd name="connsiteY487" fmla="*/ 690410 h 745838"/>
                <a:gd name="connsiteX488" fmla="*/ 300257 w 938641"/>
                <a:gd name="connsiteY488" fmla="*/ 686495 h 745838"/>
                <a:gd name="connsiteX489" fmla="*/ 301056 w 938641"/>
                <a:gd name="connsiteY489" fmla="*/ 678464 h 745838"/>
                <a:gd name="connsiteX490" fmla="*/ 298960 w 938641"/>
                <a:gd name="connsiteY490" fmla="*/ 671455 h 745838"/>
                <a:gd name="connsiteX491" fmla="*/ 292722 w 938641"/>
                <a:gd name="connsiteY491" fmla="*/ 668063 h 745838"/>
                <a:gd name="connsiteX492" fmla="*/ 285187 w 938641"/>
                <a:gd name="connsiteY492" fmla="*/ 664946 h 745838"/>
                <a:gd name="connsiteX493" fmla="*/ 275581 w 938641"/>
                <a:gd name="connsiteY493" fmla="*/ 654819 h 745838"/>
                <a:gd name="connsiteX494" fmla="*/ 274558 w 938641"/>
                <a:gd name="connsiteY494" fmla="*/ 649108 h 745838"/>
                <a:gd name="connsiteX495" fmla="*/ 274558 w 938641"/>
                <a:gd name="connsiteY495" fmla="*/ 638733 h 745838"/>
                <a:gd name="connsiteX496" fmla="*/ 276629 w 938641"/>
                <a:gd name="connsiteY496" fmla="*/ 630402 h 745838"/>
                <a:gd name="connsiteX497" fmla="*/ 276354 w 938641"/>
                <a:gd name="connsiteY497" fmla="*/ 628083 h 745838"/>
                <a:gd name="connsiteX498" fmla="*/ 278700 w 938641"/>
                <a:gd name="connsiteY498" fmla="*/ 625988 h 745838"/>
                <a:gd name="connsiteX499" fmla="*/ 276879 w 938641"/>
                <a:gd name="connsiteY499" fmla="*/ 619253 h 745838"/>
                <a:gd name="connsiteX500" fmla="*/ 278974 w 938641"/>
                <a:gd name="connsiteY500" fmla="*/ 618730 h 745838"/>
                <a:gd name="connsiteX501" fmla="*/ 278700 w 938641"/>
                <a:gd name="connsiteY501" fmla="*/ 615612 h 745838"/>
                <a:gd name="connsiteX502" fmla="*/ 285187 w 938641"/>
                <a:gd name="connsiteY502" fmla="*/ 603665 h 745838"/>
                <a:gd name="connsiteX503" fmla="*/ 287008 w 938641"/>
                <a:gd name="connsiteY503" fmla="*/ 595360 h 745838"/>
                <a:gd name="connsiteX504" fmla="*/ 287283 w 938641"/>
                <a:gd name="connsiteY504" fmla="*/ 590945 h 745838"/>
                <a:gd name="connsiteX505" fmla="*/ 285462 w 938641"/>
                <a:gd name="connsiteY505" fmla="*/ 583139 h 745838"/>
                <a:gd name="connsiteX506" fmla="*/ 283391 w 938641"/>
                <a:gd name="connsiteY506" fmla="*/ 580295 h 745838"/>
                <a:gd name="connsiteX507" fmla="*/ 284164 w 938641"/>
                <a:gd name="connsiteY507" fmla="*/ 578724 h 745838"/>
                <a:gd name="connsiteX508" fmla="*/ 280272 w 938641"/>
                <a:gd name="connsiteY508" fmla="*/ 575631 h 745838"/>
                <a:gd name="connsiteX509" fmla="*/ 267796 w 938641"/>
                <a:gd name="connsiteY509" fmla="*/ 567575 h 745838"/>
                <a:gd name="connsiteX510" fmla="*/ 262083 w 938641"/>
                <a:gd name="connsiteY510" fmla="*/ 562114 h 745838"/>
                <a:gd name="connsiteX511" fmla="*/ 256619 w 938641"/>
                <a:gd name="connsiteY511" fmla="*/ 554856 h 745838"/>
                <a:gd name="connsiteX512" fmla="*/ 252202 w 938641"/>
                <a:gd name="connsiteY512" fmla="*/ 553534 h 745838"/>
                <a:gd name="connsiteX513" fmla="*/ 249083 w 938641"/>
                <a:gd name="connsiteY513" fmla="*/ 546525 h 745838"/>
                <a:gd name="connsiteX514" fmla="*/ 247262 w 938641"/>
                <a:gd name="connsiteY514" fmla="*/ 537970 h 745838"/>
                <a:gd name="connsiteX515" fmla="*/ 246763 w 938641"/>
                <a:gd name="connsiteY515" fmla="*/ 531735 h 745838"/>
                <a:gd name="connsiteX516" fmla="*/ 247786 w 938641"/>
                <a:gd name="connsiteY516" fmla="*/ 527046 h 745838"/>
                <a:gd name="connsiteX517" fmla="*/ 250381 w 938641"/>
                <a:gd name="connsiteY517" fmla="*/ 522382 h 745838"/>
                <a:gd name="connsiteX518" fmla="*/ 254298 w 938641"/>
                <a:gd name="connsiteY518" fmla="*/ 518492 h 745838"/>
                <a:gd name="connsiteX519" fmla="*/ 259214 w 938641"/>
                <a:gd name="connsiteY519" fmla="*/ 515374 h 745838"/>
                <a:gd name="connsiteX520" fmla="*/ 254298 w 938641"/>
                <a:gd name="connsiteY520" fmla="*/ 502903 h 745838"/>
                <a:gd name="connsiteX521" fmla="*/ 248834 w 938641"/>
                <a:gd name="connsiteY521" fmla="*/ 505497 h 745838"/>
                <a:gd name="connsiteX522" fmla="*/ 245191 w 938641"/>
                <a:gd name="connsiteY522" fmla="*/ 506545 h 745838"/>
                <a:gd name="connsiteX523" fmla="*/ 243894 w 938641"/>
                <a:gd name="connsiteY523" fmla="*/ 504973 h 745838"/>
                <a:gd name="connsiteX524" fmla="*/ 232217 w 938641"/>
                <a:gd name="connsiteY524" fmla="*/ 506021 h 745838"/>
                <a:gd name="connsiteX525" fmla="*/ 230395 w 938641"/>
                <a:gd name="connsiteY525" fmla="*/ 507842 h 745838"/>
                <a:gd name="connsiteX526" fmla="*/ 226229 w 938641"/>
                <a:gd name="connsiteY526" fmla="*/ 509662 h 745838"/>
                <a:gd name="connsiteX527" fmla="*/ 225181 w 938641"/>
                <a:gd name="connsiteY527" fmla="*/ 511483 h 745838"/>
                <a:gd name="connsiteX528" fmla="*/ 215051 w 938641"/>
                <a:gd name="connsiteY528" fmla="*/ 518492 h 745838"/>
                <a:gd name="connsiteX529" fmla="*/ 211433 w 938641"/>
                <a:gd name="connsiteY529" fmla="*/ 520836 h 745838"/>
                <a:gd name="connsiteX530" fmla="*/ 209861 w 938641"/>
                <a:gd name="connsiteY530" fmla="*/ 523679 h 745838"/>
                <a:gd name="connsiteX531" fmla="*/ 206493 w 938641"/>
                <a:gd name="connsiteY531" fmla="*/ 525250 h 745838"/>
                <a:gd name="connsiteX532" fmla="*/ 201303 w 938641"/>
                <a:gd name="connsiteY532" fmla="*/ 525500 h 745838"/>
                <a:gd name="connsiteX533" fmla="*/ 197136 w 938641"/>
                <a:gd name="connsiteY533" fmla="*/ 524452 h 745838"/>
                <a:gd name="connsiteX534" fmla="*/ 193493 w 938641"/>
                <a:gd name="connsiteY534" fmla="*/ 521859 h 745838"/>
                <a:gd name="connsiteX535" fmla="*/ 188828 w 938641"/>
                <a:gd name="connsiteY535" fmla="*/ 521859 h 745838"/>
                <a:gd name="connsiteX536" fmla="*/ 185185 w 938641"/>
                <a:gd name="connsiteY536" fmla="*/ 524452 h 745838"/>
                <a:gd name="connsiteX537" fmla="*/ 185958 w 938641"/>
                <a:gd name="connsiteY537" fmla="*/ 529914 h 745838"/>
                <a:gd name="connsiteX538" fmla="*/ 184661 w 938641"/>
                <a:gd name="connsiteY538" fmla="*/ 541088 h 745838"/>
                <a:gd name="connsiteX539" fmla="*/ 182839 w 938641"/>
                <a:gd name="connsiteY539" fmla="*/ 543682 h 745838"/>
                <a:gd name="connsiteX540" fmla="*/ 180769 w 938641"/>
                <a:gd name="connsiteY540" fmla="*/ 544705 h 745838"/>
                <a:gd name="connsiteX541" fmla="*/ 181018 w 938641"/>
                <a:gd name="connsiteY541" fmla="*/ 547049 h 745838"/>
                <a:gd name="connsiteX542" fmla="*/ 178423 w 938641"/>
                <a:gd name="connsiteY542" fmla="*/ 548870 h 745838"/>
                <a:gd name="connsiteX543" fmla="*/ 170889 w 938641"/>
                <a:gd name="connsiteY543" fmla="*/ 548620 h 745838"/>
                <a:gd name="connsiteX544" fmla="*/ 166746 w 938641"/>
                <a:gd name="connsiteY544" fmla="*/ 550940 h 745838"/>
                <a:gd name="connsiteX545" fmla="*/ 159985 w 938641"/>
                <a:gd name="connsiteY545" fmla="*/ 546001 h 745838"/>
                <a:gd name="connsiteX546" fmla="*/ 157914 w 938641"/>
                <a:gd name="connsiteY546" fmla="*/ 542111 h 745838"/>
                <a:gd name="connsiteX547" fmla="*/ 142569 w 938641"/>
                <a:gd name="connsiteY547" fmla="*/ 544206 h 745838"/>
                <a:gd name="connsiteX548" fmla="*/ 136082 w 938641"/>
                <a:gd name="connsiteY548" fmla="*/ 544979 h 745838"/>
                <a:gd name="connsiteX549" fmla="*/ 122309 w 938641"/>
                <a:gd name="connsiteY549" fmla="*/ 547323 h 745838"/>
                <a:gd name="connsiteX550" fmla="*/ 113477 w 938641"/>
                <a:gd name="connsiteY550" fmla="*/ 547049 h 745838"/>
                <a:gd name="connsiteX551" fmla="*/ 98157 w 938641"/>
                <a:gd name="connsiteY551" fmla="*/ 534080 h 745838"/>
                <a:gd name="connsiteX552" fmla="*/ 96336 w 938641"/>
                <a:gd name="connsiteY552" fmla="*/ 531211 h 745838"/>
                <a:gd name="connsiteX553" fmla="*/ 95038 w 938641"/>
                <a:gd name="connsiteY553" fmla="*/ 524727 h 745838"/>
                <a:gd name="connsiteX554" fmla="*/ 95537 w 938641"/>
                <a:gd name="connsiteY554" fmla="*/ 520562 h 745838"/>
                <a:gd name="connsiteX555" fmla="*/ 95038 w 938641"/>
                <a:gd name="connsiteY555" fmla="*/ 516671 h 745838"/>
                <a:gd name="connsiteX556" fmla="*/ 93467 w 938641"/>
                <a:gd name="connsiteY556" fmla="*/ 510435 h 745838"/>
                <a:gd name="connsiteX557" fmla="*/ 88277 w 938641"/>
                <a:gd name="connsiteY557" fmla="*/ 504200 h 745838"/>
                <a:gd name="connsiteX558" fmla="*/ 82563 w 938641"/>
                <a:gd name="connsiteY558" fmla="*/ 500309 h 745838"/>
                <a:gd name="connsiteX559" fmla="*/ 79968 w 938641"/>
                <a:gd name="connsiteY559" fmla="*/ 495371 h 745838"/>
                <a:gd name="connsiteX560" fmla="*/ 77099 w 938641"/>
                <a:gd name="connsiteY560" fmla="*/ 499012 h 745838"/>
                <a:gd name="connsiteX561" fmla="*/ 73730 w 938641"/>
                <a:gd name="connsiteY561" fmla="*/ 501606 h 745838"/>
                <a:gd name="connsiteX562" fmla="*/ 71385 w 938641"/>
                <a:gd name="connsiteY562" fmla="*/ 502379 h 745838"/>
                <a:gd name="connsiteX563" fmla="*/ 68017 w 938641"/>
                <a:gd name="connsiteY563" fmla="*/ 505771 h 745838"/>
                <a:gd name="connsiteX564" fmla="*/ 66720 w 938641"/>
                <a:gd name="connsiteY564" fmla="*/ 510186 h 745838"/>
                <a:gd name="connsiteX565" fmla="*/ 66720 w 938641"/>
                <a:gd name="connsiteY565" fmla="*/ 513553 h 745838"/>
                <a:gd name="connsiteX566" fmla="*/ 65148 w 938641"/>
                <a:gd name="connsiteY566" fmla="*/ 519539 h 745838"/>
                <a:gd name="connsiteX567" fmla="*/ 63850 w 938641"/>
                <a:gd name="connsiteY567" fmla="*/ 521859 h 745838"/>
                <a:gd name="connsiteX568" fmla="*/ 61779 w 938641"/>
                <a:gd name="connsiteY568" fmla="*/ 522906 h 745838"/>
                <a:gd name="connsiteX569" fmla="*/ 59958 w 938641"/>
                <a:gd name="connsiteY569" fmla="*/ 521085 h 745838"/>
                <a:gd name="connsiteX570" fmla="*/ 57363 w 938641"/>
                <a:gd name="connsiteY570" fmla="*/ 516920 h 745838"/>
                <a:gd name="connsiteX571" fmla="*/ 54245 w 938641"/>
                <a:gd name="connsiteY571" fmla="*/ 507842 h 745838"/>
                <a:gd name="connsiteX572" fmla="*/ 51899 w 938641"/>
                <a:gd name="connsiteY572" fmla="*/ 501357 h 745838"/>
                <a:gd name="connsiteX573" fmla="*/ 50352 w 938641"/>
                <a:gd name="connsiteY573" fmla="*/ 494847 h 745838"/>
                <a:gd name="connsiteX574" fmla="*/ 50601 w 938641"/>
                <a:gd name="connsiteY574" fmla="*/ 491729 h 745838"/>
                <a:gd name="connsiteX575" fmla="*/ 51899 w 938641"/>
                <a:gd name="connsiteY575" fmla="*/ 485245 h 745838"/>
                <a:gd name="connsiteX576" fmla="*/ 53995 w 938641"/>
                <a:gd name="connsiteY576" fmla="*/ 479808 h 745838"/>
                <a:gd name="connsiteX577" fmla="*/ 56590 w 938641"/>
                <a:gd name="connsiteY577" fmla="*/ 473822 h 745838"/>
                <a:gd name="connsiteX578" fmla="*/ 56315 w 938641"/>
                <a:gd name="connsiteY578" fmla="*/ 472001 h 745838"/>
                <a:gd name="connsiteX579" fmla="*/ 53471 w 938641"/>
                <a:gd name="connsiteY579" fmla="*/ 469407 h 745838"/>
                <a:gd name="connsiteX580" fmla="*/ 45412 w 938641"/>
                <a:gd name="connsiteY580" fmla="*/ 464220 h 745838"/>
                <a:gd name="connsiteX581" fmla="*/ 40472 w 938641"/>
                <a:gd name="connsiteY581" fmla="*/ 461351 h 745838"/>
                <a:gd name="connsiteX582" fmla="*/ 31913 w 938641"/>
                <a:gd name="connsiteY582" fmla="*/ 457984 h 745838"/>
                <a:gd name="connsiteX583" fmla="*/ 23081 w 938641"/>
                <a:gd name="connsiteY583" fmla="*/ 453046 h 745838"/>
                <a:gd name="connsiteX584" fmla="*/ 19962 w 938641"/>
                <a:gd name="connsiteY584" fmla="*/ 447584 h 745838"/>
                <a:gd name="connsiteX585" fmla="*/ 21259 w 938641"/>
                <a:gd name="connsiteY585" fmla="*/ 429402 h 745838"/>
                <a:gd name="connsiteX586" fmla="*/ 20212 w 938641"/>
                <a:gd name="connsiteY586" fmla="*/ 419026 h 745838"/>
                <a:gd name="connsiteX587" fmla="*/ 17093 w 938641"/>
                <a:gd name="connsiteY587" fmla="*/ 412267 h 745838"/>
                <a:gd name="connsiteX588" fmla="*/ 13450 w 938641"/>
                <a:gd name="connsiteY588" fmla="*/ 408651 h 745838"/>
                <a:gd name="connsiteX589" fmla="*/ 12427 w 938641"/>
                <a:gd name="connsiteY589" fmla="*/ 401368 h 745838"/>
                <a:gd name="connsiteX590" fmla="*/ 11379 w 938641"/>
                <a:gd name="connsiteY590" fmla="*/ 396953 h 745838"/>
                <a:gd name="connsiteX591" fmla="*/ 10081 w 938641"/>
                <a:gd name="connsiteY591" fmla="*/ 395657 h 745838"/>
                <a:gd name="connsiteX592" fmla="*/ 6190 w 938641"/>
                <a:gd name="connsiteY592" fmla="*/ 388897 h 745838"/>
                <a:gd name="connsiteX593" fmla="*/ 476 w 938641"/>
                <a:gd name="connsiteY593" fmla="*/ 383959 h 745838"/>
                <a:gd name="connsiteX594" fmla="*/ 2297 w 938641"/>
                <a:gd name="connsiteY594" fmla="*/ 380343 h 745838"/>
                <a:gd name="connsiteX595" fmla="*/ 1773 w 938641"/>
                <a:gd name="connsiteY595" fmla="*/ 377998 h 745838"/>
                <a:gd name="connsiteX596" fmla="*/ 5141 w 938641"/>
                <a:gd name="connsiteY596" fmla="*/ 375928 h 745838"/>
                <a:gd name="connsiteX597" fmla="*/ 1249 w 938641"/>
                <a:gd name="connsiteY597" fmla="*/ 368122 h 745838"/>
                <a:gd name="connsiteX598" fmla="*/ -2119 w 938641"/>
                <a:gd name="connsiteY598" fmla="*/ 363183 h 745838"/>
                <a:gd name="connsiteX599" fmla="*/ 2297 w 938641"/>
                <a:gd name="connsiteY599" fmla="*/ 355402 h 745838"/>
                <a:gd name="connsiteX600" fmla="*/ 4892 w 938641"/>
                <a:gd name="connsiteY600" fmla="*/ 353581 h 745838"/>
                <a:gd name="connsiteX601" fmla="*/ 8011 w 938641"/>
                <a:gd name="connsiteY601" fmla="*/ 349939 h 745838"/>
                <a:gd name="connsiteX602" fmla="*/ 10606 w 938641"/>
                <a:gd name="connsiteY602" fmla="*/ 347620 h 745838"/>
                <a:gd name="connsiteX603" fmla="*/ 13475 w 938641"/>
                <a:gd name="connsiteY603" fmla="*/ 340337 h 745838"/>
                <a:gd name="connsiteX604" fmla="*/ 15022 w 938641"/>
                <a:gd name="connsiteY604" fmla="*/ 339040 h 745838"/>
                <a:gd name="connsiteX605" fmla="*/ 17617 w 938641"/>
                <a:gd name="connsiteY605" fmla="*/ 333852 h 745838"/>
                <a:gd name="connsiteX606" fmla="*/ 22033 w 938641"/>
                <a:gd name="connsiteY606" fmla="*/ 331258 h 745838"/>
                <a:gd name="connsiteX607" fmla="*/ 25676 w 938641"/>
                <a:gd name="connsiteY607" fmla="*/ 329961 h 745838"/>
                <a:gd name="connsiteX608" fmla="*/ 26973 w 938641"/>
                <a:gd name="connsiteY608" fmla="*/ 327867 h 745838"/>
                <a:gd name="connsiteX609" fmla="*/ 32438 w 938641"/>
                <a:gd name="connsiteY609" fmla="*/ 327094 h 745838"/>
                <a:gd name="connsiteX610" fmla="*/ 33984 w 938641"/>
                <a:gd name="connsiteY610" fmla="*/ 325522 h 745838"/>
                <a:gd name="connsiteX611" fmla="*/ 32438 w 938641"/>
                <a:gd name="connsiteY611" fmla="*/ 321108 h 745838"/>
                <a:gd name="connsiteX612" fmla="*/ 34758 w 938641"/>
                <a:gd name="connsiteY612" fmla="*/ 319312 h 745838"/>
                <a:gd name="connsiteX613" fmla="*/ 40222 w 938641"/>
                <a:gd name="connsiteY613" fmla="*/ 322679 h 745838"/>
                <a:gd name="connsiteX614" fmla="*/ 42567 w 938641"/>
                <a:gd name="connsiteY614" fmla="*/ 319561 h 745838"/>
                <a:gd name="connsiteX615" fmla="*/ 46460 w 938641"/>
                <a:gd name="connsiteY615" fmla="*/ 321382 h 745838"/>
                <a:gd name="connsiteX616" fmla="*/ 50102 w 938641"/>
                <a:gd name="connsiteY616" fmla="*/ 323452 h 745838"/>
                <a:gd name="connsiteX617" fmla="*/ 51126 w 938641"/>
                <a:gd name="connsiteY617" fmla="*/ 319811 h 745838"/>
                <a:gd name="connsiteX618" fmla="*/ 56590 w 938641"/>
                <a:gd name="connsiteY618" fmla="*/ 317217 h 745838"/>
                <a:gd name="connsiteX619" fmla="*/ 56839 w 938641"/>
                <a:gd name="connsiteY619" fmla="*/ 314099 h 745838"/>
                <a:gd name="connsiteX620" fmla="*/ 59709 w 938641"/>
                <a:gd name="connsiteY620" fmla="*/ 312278 h 745838"/>
                <a:gd name="connsiteX621" fmla="*/ 57887 w 938641"/>
                <a:gd name="connsiteY621" fmla="*/ 307091 h 745838"/>
                <a:gd name="connsiteX622" fmla="*/ 60232 w 938641"/>
                <a:gd name="connsiteY622" fmla="*/ 307091 h 745838"/>
                <a:gd name="connsiteX623" fmla="*/ 62304 w 938641"/>
                <a:gd name="connsiteY623" fmla="*/ 304746 h 745838"/>
                <a:gd name="connsiteX624" fmla="*/ 65946 w 938641"/>
                <a:gd name="connsiteY624" fmla="*/ 296441 h 745838"/>
                <a:gd name="connsiteX625" fmla="*/ 65422 w 938641"/>
                <a:gd name="connsiteY625" fmla="*/ 291503 h 745838"/>
                <a:gd name="connsiteX626" fmla="*/ 64125 w 938641"/>
                <a:gd name="connsiteY626" fmla="*/ 289183 h 745838"/>
                <a:gd name="connsiteX627" fmla="*/ 64374 w 938641"/>
                <a:gd name="connsiteY627" fmla="*/ 282948 h 745838"/>
                <a:gd name="connsiteX628" fmla="*/ 68017 w 938641"/>
                <a:gd name="connsiteY628" fmla="*/ 278782 h 745838"/>
                <a:gd name="connsiteX629" fmla="*/ 71660 w 938641"/>
                <a:gd name="connsiteY629" fmla="*/ 275665 h 745838"/>
                <a:gd name="connsiteX630" fmla="*/ 75827 w 938641"/>
                <a:gd name="connsiteY630" fmla="*/ 272822 h 745838"/>
                <a:gd name="connsiteX631" fmla="*/ 79444 w 938641"/>
                <a:gd name="connsiteY631" fmla="*/ 271250 h 745838"/>
                <a:gd name="connsiteX632" fmla="*/ 83362 w 938641"/>
                <a:gd name="connsiteY632" fmla="*/ 267110 h 745838"/>
                <a:gd name="connsiteX633" fmla="*/ 86206 w 938641"/>
                <a:gd name="connsiteY633" fmla="*/ 262695 h 745838"/>
                <a:gd name="connsiteX634" fmla="*/ 90098 w 938641"/>
                <a:gd name="connsiteY634" fmla="*/ 251272 h 745838"/>
                <a:gd name="connsiteX635" fmla="*/ 85682 w 938641"/>
                <a:gd name="connsiteY635" fmla="*/ 239051 h 745838"/>
                <a:gd name="connsiteX636" fmla="*/ 86979 w 938641"/>
                <a:gd name="connsiteY636" fmla="*/ 230471 h 745838"/>
                <a:gd name="connsiteX637" fmla="*/ 89075 w 938641"/>
                <a:gd name="connsiteY637" fmla="*/ 221143 h 745838"/>
                <a:gd name="connsiteX638" fmla="*/ 87503 w 938641"/>
                <a:gd name="connsiteY638" fmla="*/ 216454 h 745838"/>
                <a:gd name="connsiteX639" fmla="*/ 87503 w 938641"/>
                <a:gd name="connsiteY639" fmla="*/ 211018 h 745838"/>
                <a:gd name="connsiteX640" fmla="*/ 89075 w 938641"/>
                <a:gd name="connsiteY640" fmla="*/ 202687 h 745838"/>
                <a:gd name="connsiteX641" fmla="*/ 88277 w 938641"/>
                <a:gd name="connsiteY641" fmla="*/ 188146 h 745838"/>
                <a:gd name="connsiteX642" fmla="*/ 86456 w 938641"/>
                <a:gd name="connsiteY642" fmla="*/ 181138 h 745838"/>
                <a:gd name="connsiteX643" fmla="*/ 81789 w 938641"/>
                <a:gd name="connsiteY643" fmla="*/ 176723 h 745838"/>
                <a:gd name="connsiteX644" fmla="*/ 78671 w 938641"/>
                <a:gd name="connsiteY644" fmla="*/ 172309 h 745838"/>
                <a:gd name="connsiteX645" fmla="*/ 75827 w 938641"/>
                <a:gd name="connsiteY645" fmla="*/ 160886 h 745838"/>
                <a:gd name="connsiteX646" fmla="*/ 77623 w 938641"/>
                <a:gd name="connsiteY646" fmla="*/ 156721 h 745838"/>
                <a:gd name="connsiteX647" fmla="*/ 84659 w 938641"/>
                <a:gd name="connsiteY647" fmla="*/ 149188 h 745838"/>
                <a:gd name="connsiteX648" fmla="*/ 88277 w 938641"/>
                <a:gd name="connsiteY648" fmla="*/ 142978 h 745838"/>
                <a:gd name="connsiteX649" fmla="*/ 94789 w 938641"/>
                <a:gd name="connsiteY649" fmla="*/ 139586 h 745838"/>
                <a:gd name="connsiteX650" fmla="*/ 99979 w 938641"/>
                <a:gd name="connsiteY650" fmla="*/ 133102 h 745838"/>
                <a:gd name="connsiteX651" fmla="*/ 98407 w 938641"/>
                <a:gd name="connsiteY651" fmla="*/ 127116 h 745838"/>
                <a:gd name="connsiteX652" fmla="*/ 91146 w 938641"/>
                <a:gd name="connsiteY652" fmla="*/ 122701 h 745838"/>
                <a:gd name="connsiteX653" fmla="*/ 89848 w 938641"/>
                <a:gd name="connsiteY653" fmla="*/ 120107 h 745838"/>
                <a:gd name="connsiteX654" fmla="*/ 91396 w 938641"/>
                <a:gd name="connsiteY654" fmla="*/ 112849 h 745838"/>
                <a:gd name="connsiteX655" fmla="*/ 93741 w 938641"/>
                <a:gd name="connsiteY655" fmla="*/ 109457 h 745838"/>
                <a:gd name="connsiteX656" fmla="*/ 93741 w 938641"/>
                <a:gd name="connsiteY656" fmla="*/ 102449 h 745838"/>
                <a:gd name="connsiteX657" fmla="*/ 92967 w 938641"/>
                <a:gd name="connsiteY657" fmla="*/ 101426 h 745838"/>
                <a:gd name="connsiteX658" fmla="*/ 93991 w 938641"/>
                <a:gd name="connsiteY658" fmla="*/ 96488 h 745838"/>
                <a:gd name="connsiteX659" fmla="*/ 92693 w 938641"/>
                <a:gd name="connsiteY659" fmla="*/ 93894 h 745838"/>
                <a:gd name="connsiteX660" fmla="*/ 97110 w 938641"/>
                <a:gd name="connsiteY660" fmla="*/ 92073 h 745838"/>
                <a:gd name="connsiteX661" fmla="*/ 126476 w 938641"/>
                <a:gd name="connsiteY661" fmla="*/ 70250 h 745838"/>
                <a:gd name="connsiteX662" fmla="*/ 147510 w 938641"/>
                <a:gd name="connsiteY662" fmla="*/ 56757 h 745838"/>
                <a:gd name="connsiteX663" fmla="*/ 158687 w 938641"/>
                <a:gd name="connsiteY663" fmla="*/ 47130 h 745838"/>
                <a:gd name="connsiteX664" fmla="*/ 169865 w 938641"/>
                <a:gd name="connsiteY664" fmla="*/ 39872 h 745838"/>
                <a:gd name="connsiteX665" fmla="*/ 182839 w 938641"/>
                <a:gd name="connsiteY665" fmla="*/ 25855 h 745838"/>
                <a:gd name="connsiteX666" fmla="*/ 184412 w 938641"/>
                <a:gd name="connsiteY666" fmla="*/ 24807 h 745838"/>
                <a:gd name="connsiteX667" fmla="*/ 205969 w 938641"/>
                <a:gd name="connsiteY667" fmla="*/ 14407 h 745838"/>
                <a:gd name="connsiteX668" fmla="*/ 225705 w 938641"/>
                <a:gd name="connsiteY668" fmla="*/ 3507 h 745838"/>
                <a:gd name="connsiteX669" fmla="*/ 233764 w 938641"/>
                <a:gd name="connsiteY669" fmla="*/ -383 h 745838"/>
                <a:gd name="connsiteX670" fmla="*/ 241049 w 938641"/>
                <a:gd name="connsiteY670" fmla="*/ 6101 h 745838"/>
                <a:gd name="connsiteX671" fmla="*/ 256644 w 938641"/>
                <a:gd name="connsiteY671" fmla="*/ 20118 h 745838"/>
                <a:gd name="connsiteX672" fmla="*/ 263904 w 938641"/>
                <a:gd name="connsiteY672" fmla="*/ 24807 h 745838"/>
                <a:gd name="connsiteX673" fmla="*/ 269618 w 938641"/>
                <a:gd name="connsiteY673" fmla="*/ 29222 h 745838"/>
                <a:gd name="connsiteX674" fmla="*/ 282093 w 938641"/>
                <a:gd name="connsiteY674" fmla="*/ 37003 h 745838"/>
                <a:gd name="connsiteX675" fmla="*/ 285986 w 938641"/>
                <a:gd name="connsiteY675" fmla="*/ 40395 h 745838"/>
                <a:gd name="connsiteX676" fmla="*/ 287033 w 938641"/>
                <a:gd name="connsiteY676" fmla="*/ 45309 h 745838"/>
                <a:gd name="connsiteX677" fmla="*/ 295342 w 938641"/>
                <a:gd name="connsiteY677" fmla="*/ 55959 h 745838"/>
                <a:gd name="connsiteX678" fmla="*/ 295866 w 938641"/>
                <a:gd name="connsiteY678" fmla="*/ 58303 h 745838"/>
                <a:gd name="connsiteX679" fmla="*/ 297662 w 938641"/>
                <a:gd name="connsiteY679" fmla="*/ 58827 h 745838"/>
                <a:gd name="connsiteX680" fmla="*/ 305472 w 938641"/>
                <a:gd name="connsiteY680" fmla="*/ 58553 h 745838"/>
                <a:gd name="connsiteX681" fmla="*/ 323910 w 938641"/>
                <a:gd name="connsiteY681" fmla="*/ 63241 h 745838"/>
                <a:gd name="connsiteX682" fmla="*/ 338207 w 938641"/>
                <a:gd name="connsiteY682" fmla="*/ 65561 h 745838"/>
                <a:gd name="connsiteX683" fmla="*/ 342099 w 938641"/>
                <a:gd name="connsiteY683" fmla="*/ 65311 h 745838"/>
                <a:gd name="connsiteX684" fmla="*/ 370942 w 938641"/>
                <a:gd name="connsiteY684" fmla="*/ 92073 h 745838"/>
                <a:gd name="connsiteX685" fmla="*/ 390154 w 938641"/>
                <a:gd name="connsiteY685" fmla="*/ 104269 h 745838"/>
                <a:gd name="connsiteX686" fmla="*/ 402380 w 938641"/>
                <a:gd name="connsiteY686" fmla="*/ 139062 h 745838"/>
                <a:gd name="connsiteX687" fmla="*/ 409915 w 938641"/>
                <a:gd name="connsiteY687" fmla="*/ 140359 h 745838"/>
                <a:gd name="connsiteX688" fmla="*/ 442376 w 938641"/>
                <a:gd name="connsiteY688" fmla="*/ 145298 h 745838"/>
                <a:gd name="connsiteX689" fmla="*/ 446792 w 938641"/>
                <a:gd name="connsiteY689" fmla="*/ 146345 h 74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938641" h="745838">
                  <a:moveTo>
                    <a:pt x="465780" y="140135"/>
                  </a:moveTo>
                  <a:lnTo>
                    <a:pt x="467077" y="141432"/>
                  </a:lnTo>
                  <a:lnTo>
                    <a:pt x="469148" y="148191"/>
                  </a:lnTo>
                  <a:lnTo>
                    <a:pt x="471494" y="150535"/>
                  </a:lnTo>
                  <a:lnTo>
                    <a:pt x="472791" y="153653"/>
                  </a:lnTo>
                  <a:lnTo>
                    <a:pt x="473315" y="158841"/>
                  </a:lnTo>
                  <a:lnTo>
                    <a:pt x="472791" y="164802"/>
                  </a:lnTo>
                  <a:lnTo>
                    <a:pt x="475635" y="168443"/>
                  </a:lnTo>
                  <a:lnTo>
                    <a:pt x="480575" y="170014"/>
                  </a:lnTo>
                  <a:lnTo>
                    <a:pt x="482397" y="173631"/>
                  </a:lnTo>
                  <a:lnTo>
                    <a:pt x="487088" y="180913"/>
                  </a:lnTo>
                  <a:lnTo>
                    <a:pt x="493574" y="180390"/>
                  </a:lnTo>
                  <a:lnTo>
                    <a:pt x="503181" y="188196"/>
                  </a:lnTo>
                  <a:lnTo>
                    <a:pt x="502682" y="189219"/>
                  </a:lnTo>
                  <a:lnTo>
                    <a:pt x="506300" y="193110"/>
                  </a:lnTo>
                  <a:lnTo>
                    <a:pt x="510466" y="195205"/>
                  </a:lnTo>
                  <a:lnTo>
                    <a:pt x="512811" y="200143"/>
                  </a:lnTo>
                  <a:lnTo>
                    <a:pt x="515132" y="214160"/>
                  </a:lnTo>
                  <a:lnTo>
                    <a:pt x="519049" y="222465"/>
                  </a:lnTo>
                  <a:lnTo>
                    <a:pt x="519823" y="226631"/>
                  </a:lnTo>
                  <a:lnTo>
                    <a:pt x="520596" y="237530"/>
                  </a:lnTo>
                  <a:lnTo>
                    <a:pt x="520596" y="251297"/>
                  </a:lnTo>
                  <a:lnTo>
                    <a:pt x="518525" y="257533"/>
                  </a:lnTo>
                  <a:lnTo>
                    <a:pt x="516954" y="258306"/>
                  </a:lnTo>
                  <a:lnTo>
                    <a:pt x="516180" y="264292"/>
                  </a:lnTo>
                  <a:lnTo>
                    <a:pt x="517751" y="271550"/>
                  </a:lnTo>
                  <a:lnTo>
                    <a:pt x="522667" y="275440"/>
                  </a:lnTo>
                  <a:lnTo>
                    <a:pt x="525536" y="278832"/>
                  </a:lnTo>
                  <a:lnTo>
                    <a:pt x="526584" y="285841"/>
                  </a:lnTo>
                  <a:lnTo>
                    <a:pt x="524489" y="286863"/>
                  </a:lnTo>
                  <a:lnTo>
                    <a:pt x="528380" y="295194"/>
                  </a:lnTo>
                  <a:lnTo>
                    <a:pt x="527084" y="295443"/>
                  </a:lnTo>
                  <a:lnTo>
                    <a:pt x="526060" y="299334"/>
                  </a:lnTo>
                  <a:lnTo>
                    <a:pt x="529179" y="300381"/>
                  </a:lnTo>
                  <a:lnTo>
                    <a:pt x="530202" y="302202"/>
                  </a:lnTo>
                  <a:lnTo>
                    <a:pt x="528655" y="307141"/>
                  </a:lnTo>
                  <a:lnTo>
                    <a:pt x="530477" y="307639"/>
                  </a:lnTo>
                  <a:lnTo>
                    <a:pt x="529429" y="311805"/>
                  </a:lnTo>
                  <a:lnTo>
                    <a:pt x="525786" y="311281"/>
                  </a:lnTo>
                  <a:lnTo>
                    <a:pt x="528131" y="319337"/>
                  </a:lnTo>
                  <a:lnTo>
                    <a:pt x="528905" y="332057"/>
                  </a:lnTo>
                  <a:lnTo>
                    <a:pt x="527358" y="337768"/>
                  </a:lnTo>
                  <a:lnTo>
                    <a:pt x="527607" y="340362"/>
                  </a:lnTo>
                  <a:lnTo>
                    <a:pt x="529179" y="344253"/>
                  </a:lnTo>
                  <a:lnTo>
                    <a:pt x="522168" y="340886"/>
                  </a:lnTo>
                  <a:lnTo>
                    <a:pt x="520072" y="345300"/>
                  </a:lnTo>
                  <a:lnTo>
                    <a:pt x="518251" y="346074"/>
                  </a:lnTo>
                  <a:lnTo>
                    <a:pt x="514109" y="340886"/>
                  </a:lnTo>
                  <a:lnTo>
                    <a:pt x="514882" y="336995"/>
                  </a:lnTo>
                  <a:lnTo>
                    <a:pt x="510217" y="336721"/>
                  </a:lnTo>
                  <a:lnTo>
                    <a:pt x="509942" y="335174"/>
                  </a:lnTo>
                  <a:lnTo>
                    <a:pt x="506050" y="337244"/>
                  </a:lnTo>
                  <a:lnTo>
                    <a:pt x="503705" y="340362"/>
                  </a:lnTo>
                  <a:lnTo>
                    <a:pt x="503979" y="344777"/>
                  </a:lnTo>
                  <a:lnTo>
                    <a:pt x="508121" y="348169"/>
                  </a:lnTo>
                  <a:lnTo>
                    <a:pt x="512038" y="352309"/>
                  </a:lnTo>
                  <a:lnTo>
                    <a:pt x="510990" y="354653"/>
                  </a:lnTo>
                  <a:lnTo>
                    <a:pt x="511240" y="360116"/>
                  </a:lnTo>
                  <a:lnTo>
                    <a:pt x="512287" y="365029"/>
                  </a:lnTo>
                  <a:lnTo>
                    <a:pt x="513585" y="365827"/>
                  </a:lnTo>
                  <a:lnTo>
                    <a:pt x="513585" y="369194"/>
                  </a:lnTo>
                  <a:lnTo>
                    <a:pt x="515930" y="373359"/>
                  </a:lnTo>
                  <a:lnTo>
                    <a:pt x="518525" y="374382"/>
                  </a:lnTo>
                  <a:lnTo>
                    <a:pt x="527882" y="376477"/>
                  </a:lnTo>
                  <a:lnTo>
                    <a:pt x="529179" y="377499"/>
                  </a:lnTo>
                  <a:lnTo>
                    <a:pt x="528905" y="383211"/>
                  </a:lnTo>
                  <a:lnTo>
                    <a:pt x="529703" y="388424"/>
                  </a:lnTo>
                  <a:lnTo>
                    <a:pt x="526310" y="389197"/>
                  </a:lnTo>
                  <a:lnTo>
                    <a:pt x="526834" y="393861"/>
                  </a:lnTo>
                  <a:lnTo>
                    <a:pt x="523191" y="398550"/>
                  </a:lnTo>
                  <a:lnTo>
                    <a:pt x="526310" y="400620"/>
                  </a:lnTo>
                  <a:lnTo>
                    <a:pt x="525786" y="402964"/>
                  </a:lnTo>
                  <a:lnTo>
                    <a:pt x="517751" y="408925"/>
                  </a:lnTo>
                  <a:lnTo>
                    <a:pt x="514109" y="409449"/>
                  </a:lnTo>
                  <a:lnTo>
                    <a:pt x="510741" y="408401"/>
                  </a:lnTo>
                  <a:lnTo>
                    <a:pt x="507871" y="404261"/>
                  </a:lnTo>
                  <a:lnTo>
                    <a:pt x="505027" y="402440"/>
                  </a:lnTo>
                  <a:lnTo>
                    <a:pt x="499563" y="403214"/>
                  </a:lnTo>
                  <a:lnTo>
                    <a:pt x="493849" y="401667"/>
                  </a:lnTo>
                  <a:lnTo>
                    <a:pt x="490980" y="401917"/>
                  </a:lnTo>
                  <a:lnTo>
                    <a:pt x="485540" y="397253"/>
                  </a:lnTo>
                  <a:lnTo>
                    <a:pt x="483195" y="397502"/>
                  </a:lnTo>
                  <a:lnTo>
                    <a:pt x="482422" y="403737"/>
                  </a:lnTo>
                  <a:lnTo>
                    <a:pt x="483195" y="408676"/>
                  </a:lnTo>
                  <a:lnTo>
                    <a:pt x="484243" y="410222"/>
                  </a:lnTo>
                  <a:lnTo>
                    <a:pt x="483444" y="412566"/>
                  </a:lnTo>
                  <a:lnTo>
                    <a:pt x="478779" y="409449"/>
                  </a:lnTo>
                  <a:lnTo>
                    <a:pt x="474887" y="408676"/>
                  </a:lnTo>
                  <a:lnTo>
                    <a:pt x="474887" y="414886"/>
                  </a:lnTo>
                  <a:lnTo>
                    <a:pt x="474088" y="418278"/>
                  </a:lnTo>
                  <a:lnTo>
                    <a:pt x="471768" y="419301"/>
                  </a:lnTo>
                  <a:lnTo>
                    <a:pt x="466553" y="417230"/>
                  </a:lnTo>
                  <a:lnTo>
                    <a:pt x="466054" y="425287"/>
                  </a:lnTo>
                  <a:lnTo>
                    <a:pt x="467077" y="427357"/>
                  </a:lnTo>
                  <a:lnTo>
                    <a:pt x="463460" y="427880"/>
                  </a:lnTo>
                  <a:lnTo>
                    <a:pt x="465530" y="432295"/>
                  </a:lnTo>
                  <a:lnTo>
                    <a:pt x="457995" y="434116"/>
                  </a:lnTo>
                  <a:lnTo>
                    <a:pt x="455400" y="436186"/>
                  </a:lnTo>
                  <a:lnTo>
                    <a:pt x="460840" y="436710"/>
                  </a:lnTo>
                  <a:lnTo>
                    <a:pt x="460590" y="440850"/>
                  </a:lnTo>
                  <a:lnTo>
                    <a:pt x="457746" y="445539"/>
                  </a:lnTo>
                  <a:lnTo>
                    <a:pt x="452007" y="443718"/>
                  </a:lnTo>
                  <a:lnTo>
                    <a:pt x="447341" y="445539"/>
                  </a:lnTo>
                  <a:lnTo>
                    <a:pt x="449412" y="449953"/>
                  </a:lnTo>
                  <a:lnTo>
                    <a:pt x="455126" y="452023"/>
                  </a:lnTo>
                  <a:lnTo>
                    <a:pt x="457222" y="453844"/>
                  </a:lnTo>
                  <a:lnTo>
                    <a:pt x="462411" y="456712"/>
                  </a:lnTo>
                  <a:lnTo>
                    <a:pt x="460590" y="462149"/>
                  </a:lnTo>
                  <a:lnTo>
                    <a:pt x="467601" y="469432"/>
                  </a:lnTo>
                  <a:lnTo>
                    <a:pt x="474612" y="472276"/>
                  </a:lnTo>
                  <a:lnTo>
                    <a:pt x="475910" y="470729"/>
                  </a:lnTo>
                  <a:lnTo>
                    <a:pt x="476958" y="465541"/>
                  </a:lnTo>
                  <a:lnTo>
                    <a:pt x="480600" y="457485"/>
                  </a:lnTo>
                  <a:lnTo>
                    <a:pt x="482422" y="459032"/>
                  </a:lnTo>
                  <a:lnTo>
                    <a:pt x="486563" y="458533"/>
                  </a:lnTo>
                  <a:lnTo>
                    <a:pt x="492028" y="463197"/>
                  </a:lnTo>
                  <a:lnTo>
                    <a:pt x="496444" y="469682"/>
                  </a:lnTo>
                  <a:lnTo>
                    <a:pt x="499563" y="468385"/>
                  </a:lnTo>
                  <a:lnTo>
                    <a:pt x="499812" y="476191"/>
                  </a:lnTo>
                  <a:lnTo>
                    <a:pt x="499039" y="482426"/>
                  </a:lnTo>
                  <a:lnTo>
                    <a:pt x="497991" y="485519"/>
                  </a:lnTo>
                  <a:lnTo>
                    <a:pt x="501110" y="487614"/>
                  </a:lnTo>
                  <a:lnTo>
                    <a:pt x="504228" y="484746"/>
                  </a:lnTo>
                  <a:lnTo>
                    <a:pt x="505801" y="484497"/>
                  </a:lnTo>
                  <a:lnTo>
                    <a:pt x="512537" y="488637"/>
                  </a:lnTo>
                  <a:lnTo>
                    <a:pt x="515157" y="489161"/>
                  </a:lnTo>
                  <a:lnTo>
                    <a:pt x="512038" y="483973"/>
                  </a:lnTo>
                  <a:lnTo>
                    <a:pt x="509942" y="482402"/>
                  </a:lnTo>
                  <a:lnTo>
                    <a:pt x="510217" y="476965"/>
                  </a:lnTo>
                  <a:lnTo>
                    <a:pt x="511514" y="470729"/>
                  </a:lnTo>
                  <a:lnTo>
                    <a:pt x="512537" y="463721"/>
                  </a:lnTo>
                  <a:lnTo>
                    <a:pt x="512287" y="459306"/>
                  </a:lnTo>
                  <a:lnTo>
                    <a:pt x="510217" y="456712"/>
                  </a:lnTo>
                  <a:lnTo>
                    <a:pt x="514109" y="456712"/>
                  </a:lnTo>
                  <a:lnTo>
                    <a:pt x="512537" y="454368"/>
                  </a:lnTo>
                  <a:lnTo>
                    <a:pt x="513585" y="453320"/>
                  </a:lnTo>
                  <a:lnTo>
                    <a:pt x="517751" y="452547"/>
                  </a:lnTo>
                  <a:lnTo>
                    <a:pt x="517228" y="449679"/>
                  </a:lnTo>
                  <a:lnTo>
                    <a:pt x="520870" y="447359"/>
                  </a:lnTo>
                  <a:lnTo>
                    <a:pt x="529179" y="440600"/>
                  </a:lnTo>
                  <a:lnTo>
                    <a:pt x="538785" y="435936"/>
                  </a:lnTo>
                  <a:lnTo>
                    <a:pt x="544499" y="437233"/>
                  </a:lnTo>
                  <a:lnTo>
                    <a:pt x="547892" y="442147"/>
                  </a:lnTo>
                  <a:lnTo>
                    <a:pt x="549190" y="441374"/>
                  </a:lnTo>
                  <a:lnTo>
                    <a:pt x="550737" y="436435"/>
                  </a:lnTo>
                  <a:lnTo>
                    <a:pt x="549963" y="435662"/>
                  </a:lnTo>
                  <a:lnTo>
                    <a:pt x="554379" y="429676"/>
                  </a:lnTo>
                  <a:lnTo>
                    <a:pt x="554629" y="427082"/>
                  </a:lnTo>
                  <a:lnTo>
                    <a:pt x="559843" y="422418"/>
                  </a:lnTo>
                  <a:lnTo>
                    <a:pt x="565557" y="419550"/>
                  </a:lnTo>
                  <a:lnTo>
                    <a:pt x="565806" y="415659"/>
                  </a:lnTo>
                  <a:lnTo>
                    <a:pt x="575687" y="415934"/>
                  </a:lnTo>
                  <a:lnTo>
                    <a:pt x="582698" y="417230"/>
                  </a:lnTo>
                  <a:lnTo>
                    <a:pt x="586840" y="418777"/>
                  </a:lnTo>
                  <a:lnTo>
                    <a:pt x="594649" y="422942"/>
                  </a:lnTo>
                  <a:lnTo>
                    <a:pt x="608946" y="434365"/>
                  </a:lnTo>
                  <a:lnTo>
                    <a:pt x="612040" y="436710"/>
                  </a:lnTo>
                  <a:lnTo>
                    <a:pt x="619076" y="439553"/>
                  </a:lnTo>
                  <a:lnTo>
                    <a:pt x="620374" y="446312"/>
                  </a:lnTo>
                  <a:lnTo>
                    <a:pt x="619326" y="449679"/>
                  </a:lnTo>
                  <a:lnTo>
                    <a:pt x="622195" y="451774"/>
                  </a:lnTo>
                  <a:lnTo>
                    <a:pt x="629455" y="453071"/>
                  </a:lnTo>
                  <a:lnTo>
                    <a:pt x="637514" y="455390"/>
                  </a:lnTo>
                  <a:lnTo>
                    <a:pt x="643478" y="455914"/>
                  </a:lnTo>
                  <a:lnTo>
                    <a:pt x="649990" y="454093"/>
                  </a:lnTo>
                  <a:lnTo>
                    <a:pt x="651812" y="454617"/>
                  </a:lnTo>
                  <a:lnTo>
                    <a:pt x="654406" y="457211"/>
                  </a:lnTo>
                  <a:lnTo>
                    <a:pt x="660120" y="458508"/>
                  </a:lnTo>
                  <a:lnTo>
                    <a:pt x="664012" y="466040"/>
                  </a:lnTo>
                  <a:lnTo>
                    <a:pt x="668179" y="468110"/>
                  </a:lnTo>
                  <a:lnTo>
                    <a:pt x="669476" y="469682"/>
                  </a:lnTo>
                  <a:lnTo>
                    <a:pt x="675964" y="472026"/>
                  </a:lnTo>
                  <a:lnTo>
                    <a:pt x="674666" y="467612"/>
                  </a:lnTo>
                  <a:lnTo>
                    <a:pt x="678035" y="465267"/>
                  </a:lnTo>
                  <a:lnTo>
                    <a:pt x="684023" y="465791"/>
                  </a:lnTo>
                  <a:lnTo>
                    <a:pt x="686094" y="468385"/>
                  </a:lnTo>
                  <a:lnTo>
                    <a:pt x="689986" y="466564"/>
                  </a:lnTo>
                  <a:lnTo>
                    <a:pt x="689213" y="462399"/>
                  </a:lnTo>
                  <a:lnTo>
                    <a:pt x="689462" y="459805"/>
                  </a:lnTo>
                  <a:lnTo>
                    <a:pt x="688164" y="450726"/>
                  </a:lnTo>
                  <a:lnTo>
                    <a:pt x="694926" y="452796"/>
                  </a:lnTo>
                  <a:lnTo>
                    <a:pt x="697771" y="451749"/>
                  </a:lnTo>
                  <a:lnTo>
                    <a:pt x="698045" y="446312"/>
                  </a:lnTo>
                  <a:lnTo>
                    <a:pt x="698818" y="445264"/>
                  </a:lnTo>
                  <a:lnTo>
                    <a:pt x="705331" y="444491"/>
                  </a:lnTo>
                  <a:lnTo>
                    <a:pt x="711294" y="443194"/>
                  </a:lnTo>
                  <a:lnTo>
                    <a:pt x="718829" y="444217"/>
                  </a:lnTo>
                  <a:lnTo>
                    <a:pt x="731554" y="441623"/>
                  </a:lnTo>
                  <a:lnTo>
                    <a:pt x="736743" y="441897"/>
                  </a:lnTo>
                  <a:lnTo>
                    <a:pt x="739363" y="441099"/>
                  </a:lnTo>
                  <a:lnTo>
                    <a:pt x="744029" y="441374"/>
                  </a:lnTo>
                  <a:lnTo>
                    <a:pt x="746624" y="440850"/>
                  </a:lnTo>
                  <a:lnTo>
                    <a:pt x="750267" y="441623"/>
                  </a:lnTo>
                  <a:lnTo>
                    <a:pt x="752612" y="443444"/>
                  </a:lnTo>
                  <a:lnTo>
                    <a:pt x="750516" y="435662"/>
                  </a:lnTo>
                  <a:lnTo>
                    <a:pt x="748969" y="434365"/>
                  </a:lnTo>
                  <a:lnTo>
                    <a:pt x="747397" y="431247"/>
                  </a:lnTo>
                  <a:lnTo>
                    <a:pt x="747148" y="428654"/>
                  </a:lnTo>
                  <a:lnTo>
                    <a:pt x="748445" y="425785"/>
                  </a:lnTo>
                  <a:lnTo>
                    <a:pt x="743779" y="423191"/>
                  </a:lnTo>
                  <a:lnTo>
                    <a:pt x="740910" y="419026"/>
                  </a:lnTo>
                  <a:lnTo>
                    <a:pt x="742981" y="418004"/>
                  </a:lnTo>
                  <a:lnTo>
                    <a:pt x="743779" y="413315"/>
                  </a:lnTo>
                  <a:lnTo>
                    <a:pt x="749493" y="413838"/>
                  </a:lnTo>
                  <a:lnTo>
                    <a:pt x="749493" y="407354"/>
                  </a:lnTo>
                  <a:lnTo>
                    <a:pt x="753136" y="406306"/>
                  </a:lnTo>
                  <a:lnTo>
                    <a:pt x="753136" y="403962"/>
                  </a:lnTo>
                  <a:lnTo>
                    <a:pt x="751040" y="398774"/>
                  </a:lnTo>
                  <a:lnTo>
                    <a:pt x="750791" y="395657"/>
                  </a:lnTo>
                  <a:lnTo>
                    <a:pt x="748196" y="390993"/>
                  </a:lnTo>
                  <a:lnTo>
                    <a:pt x="748445" y="387875"/>
                  </a:lnTo>
                  <a:lnTo>
                    <a:pt x="747148" y="386578"/>
                  </a:lnTo>
                  <a:lnTo>
                    <a:pt x="750017" y="383710"/>
                  </a:lnTo>
                  <a:lnTo>
                    <a:pt x="750017" y="380866"/>
                  </a:lnTo>
                  <a:lnTo>
                    <a:pt x="748445" y="380592"/>
                  </a:lnTo>
                  <a:lnTo>
                    <a:pt x="748196" y="377474"/>
                  </a:lnTo>
                  <a:lnTo>
                    <a:pt x="744553" y="374880"/>
                  </a:lnTo>
                  <a:lnTo>
                    <a:pt x="742208" y="371239"/>
                  </a:lnTo>
                  <a:lnTo>
                    <a:pt x="741958" y="368645"/>
                  </a:lnTo>
                  <a:lnTo>
                    <a:pt x="739613" y="367872"/>
                  </a:lnTo>
                  <a:lnTo>
                    <a:pt x="738315" y="360340"/>
                  </a:lnTo>
                  <a:lnTo>
                    <a:pt x="734673" y="362410"/>
                  </a:lnTo>
                  <a:lnTo>
                    <a:pt x="728185" y="361388"/>
                  </a:lnTo>
                  <a:lnTo>
                    <a:pt x="724019" y="361637"/>
                  </a:lnTo>
                  <a:lnTo>
                    <a:pt x="721174" y="360864"/>
                  </a:lnTo>
                  <a:lnTo>
                    <a:pt x="718055" y="361886"/>
                  </a:lnTo>
                  <a:lnTo>
                    <a:pt x="708449" y="362410"/>
                  </a:lnTo>
                  <a:lnTo>
                    <a:pt x="692855" y="360066"/>
                  </a:lnTo>
                  <a:lnTo>
                    <a:pt x="690784" y="357995"/>
                  </a:lnTo>
                  <a:lnTo>
                    <a:pt x="697795" y="357472"/>
                  </a:lnTo>
                  <a:lnTo>
                    <a:pt x="697521" y="355152"/>
                  </a:lnTo>
                  <a:lnTo>
                    <a:pt x="701688" y="355152"/>
                  </a:lnTo>
                  <a:lnTo>
                    <a:pt x="702461" y="352035"/>
                  </a:lnTo>
                  <a:lnTo>
                    <a:pt x="700640" y="349441"/>
                  </a:lnTo>
                  <a:lnTo>
                    <a:pt x="705056" y="349441"/>
                  </a:lnTo>
                  <a:lnTo>
                    <a:pt x="704557" y="347869"/>
                  </a:lnTo>
                  <a:lnTo>
                    <a:pt x="710520" y="345275"/>
                  </a:lnTo>
                  <a:lnTo>
                    <a:pt x="714687" y="344502"/>
                  </a:lnTo>
                  <a:lnTo>
                    <a:pt x="720151" y="345026"/>
                  </a:lnTo>
                  <a:lnTo>
                    <a:pt x="727661" y="347620"/>
                  </a:lnTo>
                  <a:lnTo>
                    <a:pt x="727936" y="341908"/>
                  </a:lnTo>
                  <a:lnTo>
                    <a:pt x="727412" y="339813"/>
                  </a:lnTo>
                  <a:lnTo>
                    <a:pt x="729233" y="335149"/>
                  </a:lnTo>
                  <a:lnTo>
                    <a:pt x="732601" y="330984"/>
                  </a:lnTo>
                  <a:lnTo>
                    <a:pt x="735471" y="328665"/>
                  </a:lnTo>
                  <a:lnTo>
                    <a:pt x="740411" y="326320"/>
                  </a:lnTo>
                  <a:lnTo>
                    <a:pt x="743006" y="326320"/>
                  </a:lnTo>
                  <a:lnTo>
                    <a:pt x="745601" y="324749"/>
                  </a:lnTo>
                  <a:lnTo>
                    <a:pt x="748196" y="321382"/>
                  </a:lnTo>
                  <a:lnTo>
                    <a:pt x="748719" y="318264"/>
                  </a:lnTo>
                  <a:lnTo>
                    <a:pt x="750267" y="313850"/>
                  </a:lnTo>
                  <a:lnTo>
                    <a:pt x="752088" y="313076"/>
                  </a:lnTo>
                  <a:lnTo>
                    <a:pt x="750267" y="309959"/>
                  </a:lnTo>
                  <a:lnTo>
                    <a:pt x="753136" y="307614"/>
                  </a:lnTo>
                  <a:lnTo>
                    <a:pt x="751564" y="302427"/>
                  </a:lnTo>
                  <a:lnTo>
                    <a:pt x="753136" y="300855"/>
                  </a:lnTo>
                  <a:lnTo>
                    <a:pt x="767682" y="295942"/>
                  </a:lnTo>
                  <a:lnTo>
                    <a:pt x="774693" y="294620"/>
                  </a:lnTo>
                  <a:lnTo>
                    <a:pt x="780681" y="295667"/>
                  </a:lnTo>
                  <a:lnTo>
                    <a:pt x="783002" y="293323"/>
                  </a:lnTo>
                  <a:lnTo>
                    <a:pt x="787418" y="290230"/>
                  </a:lnTo>
                  <a:lnTo>
                    <a:pt x="789514" y="288135"/>
                  </a:lnTo>
                  <a:lnTo>
                    <a:pt x="798347" y="285292"/>
                  </a:lnTo>
                  <a:lnTo>
                    <a:pt x="801191" y="287886"/>
                  </a:lnTo>
                  <a:lnTo>
                    <a:pt x="805882" y="291253"/>
                  </a:lnTo>
                  <a:lnTo>
                    <a:pt x="806131" y="293597"/>
                  </a:lnTo>
                  <a:lnTo>
                    <a:pt x="808202" y="294894"/>
                  </a:lnTo>
                  <a:lnTo>
                    <a:pt x="813142" y="295667"/>
                  </a:lnTo>
                  <a:lnTo>
                    <a:pt x="813666" y="299309"/>
                  </a:lnTo>
                  <a:lnTo>
                    <a:pt x="814963" y="301130"/>
                  </a:lnTo>
                  <a:lnTo>
                    <a:pt x="813916" y="302950"/>
                  </a:lnTo>
                  <a:lnTo>
                    <a:pt x="815986" y="304771"/>
                  </a:lnTo>
                  <a:lnTo>
                    <a:pt x="818332" y="304771"/>
                  </a:lnTo>
                  <a:lnTo>
                    <a:pt x="821700" y="307614"/>
                  </a:lnTo>
                  <a:lnTo>
                    <a:pt x="822224" y="309435"/>
                  </a:lnTo>
                  <a:lnTo>
                    <a:pt x="825094" y="310483"/>
                  </a:lnTo>
                  <a:lnTo>
                    <a:pt x="826915" y="315920"/>
                  </a:lnTo>
                  <a:lnTo>
                    <a:pt x="826640" y="322155"/>
                  </a:lnTo>
                  <a:lnTo>
                    <a:pt x="825343" y="323203"/>
                  </a:lnTo>
                  <a:lnTo>
                    <a:pt x="826915" y="326570"/>
                  </a:lnTo>
                  <a:lnTo>
                    <a:pt x="826915" y="334102"/>
                  </a:lnTo>
                  <a:lnTo>
                    <a:pt x="827414" y="336696"/>
                  </a:lnTo>
                  <a:lnTo>
                    <a:pt x="826116" y="337993"/>
                  </a:lnTo>
                  <a:lnTo>
                    <a:pt x="829510" y="340611"/>
                  </a:lnTo>
                  <a:lnTo>
                    <a:pt x="832604" y="344228"/>
                  </a:lnTo>
                  <a:lnTo>
                    <a:pt x="835997" y="349690"/>
                  </a:lnTo>
                  <a:lnTo>
                    <a:pt x="838342" y="357222"/>
                  </a:lnTo>
                  <a:lnTo>
                    <a:pt x="845079" y="353057"/>
                  </a:lnTo>
                  <a:lnTo>
                    <a:pt x="845877" y="351236"/>
                  </a:lnTo>
                  <a:lnTo>
                    <a:pt x="849246" y="350987"/>
                  </a:lnTo>
                  <a:lnTo>
                    <a:pt x="852090" y="351760"/>
                  </a:lnTo>
                  <a:lnTo>
                    <a:pt x="856257" y="351511"/>
                  </a:lnTo>
                  <a:lnTo>
                    <a:pt x="868732" y="354628"/>
                  </a:lnTo>
                  <a:lnTo>
                    <a:pt x="872874" y="351760"/>
                  </a:lnTo>
                  <a:lnTo>
                    <a:pt x="874446" y="351511"/>
                  </a:lnTo>
                  <a:lnTo>
                    <a:pt x="880409" y="352558"/>
                  </a:lnTo>
                  <a:lnTo>
                    <a:pt x="879635" y="362410"/>
                  </a:lnTo>
                  <a:lnTo>
                    <a:pt x="876791" y="362410"/>
                  </a:lnTo>
                  <a:lnTo>
                    <a:pt x="876791" y="370740"/>
                  </a:lnTo>
                  <a:lnTo>
                    <a:pt x="885873" y="374357"/>
                  </a:lnTo>
                  <a:lnTo>
                    <a:pt x="892111" y="375155"/>
                  </a:lnTo>
                  <a:lnTo>
                    <a:pt x="892884" y="377225"/>
                  </a:lnTo>
                  <a:lnTo>
                    <a:pt x="896003" y="377749"/>
                  </a:lnTo>
                  <a:lnTo>
                    <a:pt x="898598" y="379569"/>
                  </a:lnTo>
                  <a:lnTo>
                    <a:pt x="899397" y="387875"/>
                  </a:lnTo>
                  <a:lnTo>
                    <a:pt x="900943" y="388897"/>
                  </a:lnTo>
                  <a:lnTo>
                    <a:pt x="906657" y="384233"/>
                  </a:lnTo>
                  <a:lnTo>
                    <a:pt x="907181" y="385007"/>
                  </a:lnTo>
                  <a:lnTo>
                    <a:pt x="916013" y="394110"/>
                  </a:lnTo>
                  <a:lnTo>
                    <a:pt x="917835" y="397228"/>
                  </a:lnTo>
                  <a:lnTo>
                    <a:pt x="913917" y="398001"/>
                  </a:lnTo>
                  <a:lnTo>
                    <a:pt x="914192" y="399547"/>
                  </a:lnTo>
                  <a:lnTo>
                    <a:pt x="911597" y="401119"/>
                  </a:lnTo>
                  <a:lnTo>
                    <a:pt x="917561" y="407603"/>
                  </a:lnTo>
                  <a:lnTo>
                    <a:pt x="918085" y="412292"/>
                  </a:lnTo>
                  <a:lnTo>
                    <a:pt x="916013" y="415410"/>
                  </a:lnTo>
                  <a:lnTo>
                    <a:pt x="911847" y="425536"/>
                  </a:lnTo>
                  <a:lnTo>
                    <a:pt x="910300" y="427855"/>
                  </a:lnTo>
                  <a:lnTo>
                    <a:pt x="912096" y="429676"/>
                  </a:lnTo>
                  <a:lnTo>
                    <a:pt x="912096" y="435911"/>
                  </a:lnTo>
                  <a:lnTo>
                    <a:pt x="915739" y="436186"/>
                  </a:lnTo>
                  <a:lnTo>
                    <a:pt x="911073" y="444217"/>
                  </a:lnTo>
                  <a:lnTo>
                    <a:pt x="910275" y="446037"/>
                  </a:lnTo>
                  <a:lnTo>
                    <a:pt x="912371" y="449928"/>
                  </a:lnTo>
                  <a:lnTo>
                    <a:pt x="915215" y="450726"/>
                  </a:lnTo>
                  <a:lnTo>
                    <a:pt x="918334" y="455665"/>
                  </a:lnTo>
                  <a:lnTo>
                    <a:pt x="922750" y="460578"/>
                  </a:lnTo>
                  <a:lnTo>
                    <a:pt x="923798" y="462673"/>
                  </a:lnTo>
                  <a:lnTo>
                    <a:pt x="922226" y="466813"/>
                  </a:lnTo>
                  <a:lnTo>
                    <a:pt x="921453" y="470455"/>
                  </a:lnTo>
                  <a:lnTo>
                    <a:pt x="918858" y="480855"/>
                  </a:lnTo>
                  <a:lnTo>
                    <a:pt x="922226" y="486292"/>
                  </a:lnTo>
                  <a:lnTo>
                    <a:pt x="926917" y="494099"/>
                  </a:lnTo>
                  <a:lnTo>
                    <a:pt x="927416" y="495895"/>
                  </a:lnTo>
                  <a:lnTo>
                    <a:pt x="926119" y="498763"/>
                  </a:lnTo>
                  <a:lnTo>
                    <a:pt x="936523" y="504998"/>
                  </a:lnTo>
                  <a:lnTo>
                    <a:pt x="929761" y="509139"/>
                  </a:lnTo>
                  <a:lnTo>
                    <a:pt x="927690" y="513828"/>
                  </a:lnTo>
                  <a:lnTo>
                    <a:pt x="926642" y="513828"/>
                  </a:lnTo>
                  <a:lnTo>
                    <a:pt x="919382" y="507842"/>
                  </a:lnTo>
                  <a:lnTo>
                    <a:pt x="917561" y="504998"/>
                  </a:lnTo>
                  <a:lnTo>
                    <a:pt x="916762" y="498514"/>
                  </a:lnTo>
                  <a:lnTo>
                    <a:pt x="915465" y="497192"/>
                  </a:lnTo>
                  <a:lnTo>
                    <a:pt x="912096" y="495895"/>
                  </a:lnTo>
                  <a:lnTo>
                    <a:pt x="909227" y="491754"/>
                  </a:lnTo>
                  <a:lnTo>
                    <a:pt x="907929" y="488637"/>
                  </a:lnTo>
                  <a:lnTo>
                    <a:pt x="907680" y="480332"/>
                  </a:lnTo>
                  <a:lnTo>
                    <a:pt x="906907" y="476416"/>
                  </a:lnTo>
                  <a:lnTo>
                    <a:pt x="905085" y="473573"/>
                  </a:lnTo>
                  <a:lnTo>
                    <a:pt x="901442" y="471502"/>
                  </a:lnTo>
                  <a:lnTo>
                    <a:pt x="898323" y="468110"/>
                  </a:lnTo>
                  <a:lnTo>
                    <a:pt x="897300" y="464993"/>
                  </a:lnTo>
                  <a:lnTo>
                    <a:pt x="895204" y="463446"/>
                  </a:lnTo>
                  <a:lnTo>
                    <a:pt x="893134" y="463696"/>
                  </a:lnTo>
                  <a:lnTo>
                    <a:pt x="887145" y="468110"/>
                  </a:lnTo>
                  <a:lnTo>
                    <a:pt x="882729" y="469682"/>
                  </a:lnTo>
                  <a:lnTo>
                    <a:pt x="874695" y="469931"/>
                  </a:lnTo>
                  <a:lnTo>
                    <a:pt x="871052" y="469407"/>
                  </a:lnTo>
                  <a:lnTo>
                    <a:pt x="867659" y="470205"/>
                  </a:lnTo>
                  <a:lnTo>
                    <a:pt x="868183" y="473049"/>
                  </a:lnTo>
                  <a:lnTo>
                    <a:pt x="865837" y="474620"/>
                  </a:lnTo>
                  <a:lnTo>
                    <a:pt x="865837" y="478262"/>
                  </a:lnTo>
                  <a:lnTo>
                    <a:pt x="864291" y="480581"/>
                  </a:lnTo>
                  <a:lnTo>
                    <a:pt x="860124" y="483175"/>
                  </a:lnTo>
                  <a:lnTo>
                    <a:pt x="857280" y="483449"/>
                  </a:lnTo>
                  <a:lnTo>
                    <a:pt x="851566" y="485519"/>
                  </a:lnTo>
                  <a:lnTo>
                    <a:pt x="847150" y="487864"/>
                  </a:lnTo>
                  <a:lnTo>
                    <a:pt x="842459" y="491754"/>
                  </a:lnTo>
                  <a:lnTo>
                    <a:pt x="839864" y="492802"/>
                  </a:lnTo>
                  <a:lnTo>
                    <a:pt x="836745" y="495645"/>
                  </a:lnTo>
                  <a:lnTo>
                    <a:pt x="828961" y="499012"/>
                  </a:lnTo>
                  <a:lnTo>
                    <a:pt x="825318" y="502654"/>
                  </a:lnTo>
                  <a:lnTo>
                    <a:pt x="816486" y="504749"/>
                  </a:lnTo>
                  <a:lnTo>
                    <a:pt x="810522" y="506545"/>
                  </a:lnTo>
                  <a:lnTo>
                    <a:pt x="805832" y="505522"/>
                  </a:lnTo>
                  <a:lnTo>
                    <a:pt x="787393" y="512780"/>
                  </a:lnTo>
                  <a:lnTo>
                    <a:pt x="783750" y="513828"/>
                  </a:lnTo>
                  <a:lnTo>
                    <a:pt x="780906" y="513578"/>
                  </a:lnTo>
                  <a:lnTo>
                    <a:pt x="776739" y="514875"/>
                  </a:lnTo>
                  <a:lnTo>
                    <a:pt x="774394" y="517718"/>
                  </a:lnTo>
                  <a:lnTo>
                    <a:pt x="771799" y="518766"/>
                  </a:lnTo>
                  <a:lnTo>
                    <a:pt x="762442" y="521609"/>
                  </a:lnTo>
                  <a:lnTo>
                    <a:pt x="757777" y="524228"/>
                  </a:lnTo>
                  <a:lnTo>
                    <a:pt x="753884" y="527071"/>
                  </a:lnTo>
                  <a:lnTo>
                    <a:pt x="747647" y="533830"/>
                  </a:lnTo>
                  <a:lnTo>
                    <a:pt x="746848" y="536150"/>
                  </a:lnTo>
                  <a:lnTo>
                    <a:pt x="743754" y="540839"/>
                  </a:lnTo>
                  <a:lnTo>
                    <a:pt x="739837" y="543956"/>
                  </a:lnTo>
                  <a:lnTo>
                    <a:pt x="732053" y="547847"/>
                  </a:lnTo>
                  <a:lnTo>
                    <a:pt x="729184" y="550192"/>
                  </a:lnTo>
                  <a:lnTo>
                    <a:pt x="726863" y="550192"/>
                  </a:lnTo>
                  <a:lnTo>
                    <a:pt x="724268" y="551489"/>
                  </a:lnTo>
                  <a:lnTo>
                    <a:pt x="720101" y="550192"/>
                  </a:lnTo>
                  <a:lnTo>
                    <a:pt x="714637" y="551214"/>
                  </a:lnTo>
                  <a:lnTo>
                    <a:pt x="708674" y="554856"/>
                  </a:lnTo>
                  <a:lnTo>
                    <a:pt x="706603" y="551738"/>
                  </a:lnTo>
                  <a:lnTo>
                    <a:pt x="701912" y="547598"/>
                  </a:lnTo>
                  <a:lnTo>
                    <a:pt x="693079" y="544206"/>
                  </a:lnTo>
                  <a:lnTo>
                    <a:pt x="685544" y="542659"/>
                  </a:lnTo>
                  <a:lnTo>
                    <a:pt x="679058" y="542385"/>
                  </a:lnTo>
                  <a:lnTo>
                    <a:pt x="675415" y="541362"/>
                  </a:lnTo>
                  <a:lnTo>
                    <a:pt x="674641" y="543183"/>
                  </a:lnTo>
                  <a:lnTo>
                    <a:pt x="670749" y="544480"/>
                  </a:lnTo>
                  <a:lnTo>
                    <a:pt x="673069" y="546800"/>
                  </a:lnTo>
                  <a:lnTo>
                    <a:pt x="677236" y="553833"/>
                  </a:lnTo>
                  <a:lnTo>
                    <a:pt x="679581" y="554082"/>
                  </a:lnTo>
                  <a:lnTo>
                    <a:pt x="681653" y="557450"/>
                  </a:lnTo>
                  <a:lnTo>
                    <a:pt x="686069" y="560567"/>
                  </a:lnTo>
                  <a:lnTo>
                    <a:pt x="688139" y="562911"/>
                  </a:lnTo>
                  <a:lnTo>
                    <a:pt x="691782" y="564981"/>
                  </a:lnTo>
                  <a:lnTo>
                    <a:pt x="682950" y="570693"/>
                  </a:lnTo>
                  <a:lnTo>
                    <a:pt x="678783" y="565505"/>
                  </a:lnTo>
                  <a:lnTo>
                    <a:pt x="675939" y="566553"/>
                  </a:lnTo>
                  <a:lnTo>
                    <a:pt x="672046" y="569670"/>
                  </a:lnTo>
                  <a:lnTo>
                    <a:pt x="673344" y="571741"/>
                  </a:lnTo>
                  <a:lnTo>
                    <a:pt x="671248" y="573287"/>
                  </a:lnTo>
                  <a:lnTo>
                    <a:pt x="667106" y="575108"/>
                  </a:lnTo>
                  <a:lnTo>
                    <a:pt x="666333" y="574334"/>
                  </a:lnTo>
                  <a:lnTo>
                    <a:pt x="660594" y="576405"/>
                  </a:lnTo>
                  <a:lnTo>
                    <a:pt x="656178" y="577203"/>
                  </a:lnTo>
                  <a:lnTo>
                    <a:pt x="655155" y="578749"/>
                  </a:lnTo>
                  <a:lnTo>
                    <a:pt x="652560" y="578999"/>
                  </a:lnTo>
                  <a:lnTo>
                    <a:pt x="649965" y="582914"/>
                  </a:lnTo>
                  <a:lnTo>
                    <a:pt x="647096" y="582914"/>
                  </a:lnTo>
                  <a:lnTo>
                    <a:pt x="645549" y="584211"/>
                  </a:lnTo>
                  <a:lnTo>
                    <a:pt x="642430" y="588626"/>
                  </a:lnTo>
                  <a:lnTo>
                    <a:pt x="640334" y="586281"/>
                  </a:lnTo>
                  <a:lnTo>
                    <a:pt x="638263" y="589648"/>
                  </a:lnTo>
                  <a:lnTo>
                    <a:pt x="636193" y="588875"/>
                  </a:lnTo>
                  <a:lnTo>
                    <a:pt x="634895" y="590945"/>
                  </a:lnTo>
                  <a:lnTo>
                    <a:pt x="629181" y="594337"/>
                  </a:lnTo>
                  <a:lnTo>
                    <a:pt x="627085" y="592517"/>
                  </a:lnTo>
                  <a:lnTo>
                    <a:pt x="625015" y="594587"/>
                  </a:lnTo>
                  <a:lnTo>
                    <a:pt x="626062" y="596408"/>
                  </a:lnTo>
                  <a:lnTo>
                    <a:pt x="618777" y="602643"/>
                  </a:lnTo>
                  <a:lnTo>
                    <a:pt x="610194" y="608604"/>
                  </a:lnTo>
                  <a:lnTo>
                    <a:pt x="602658" y="615113"/>
                  </a:lnTo>
                  <a:lnTo>
                    <a:pt x="597219" y="619253"/>
                  </a:lnTo>
                  <a:lnTo>
                    <a:pt x="592803" y="624192"/>
                  </a:lnTo>
                  <a:lnTo>
                    <a:pt x="588113" y="627584"/>
                  </a:lnTo>
                  <a:lnTo>
                    <a:pt x="589160" y="629654"/>
                  </a:lnTo>
                  <a:lnTo>
                    <a:pt x="586291" y="632248"/>
                  </a:lnTo>
                  <a:lnTo>
                    <a:pt x="584994" y="634318"/>
                  </a:lnTo>
                  <a:lnTo>
                    <a:pt x="584220" y="638483"/>
                  </a:lnTo>
                  <a:lnTo>
                    <a:pt x="576435" y="641601"/>
                  </a:lnTo>
                  <a:lnTo>
                    <a:pt x="574864" y="640803"/>
                  </a:lnTo>
                  <a:lnTo>
                    <a:pt x="566031" y="639780"/>
                  </a:lnTo>
                  <a:lnTo>
                    <a:pt x="562139" y="640279"/>
                  </a:lnTo>
                  <a:lnTo>
                    <a:pt x="558771" y="638733"/>
                  </a:lnTo>
                  <a:lnTo>
                    <a:pt x="552258" y="637959"/>
                  </a:lnTo>
                  <a:lnTo>
                    <a:pt x="516929" y="630951"/>
                  </a:lnTo>
                  <a:lnTo>
                    <a:pt x="513560" y="628856"/>
                  </a:lnTo>
                  <a:lnTo>
                    <a:pt x="506549" y="627833"/>
                  </a:lnTo>
                  <a:lnTo>
                    <a:pt x="501085" y="628332"/>
                  </a:lnTo>
                  <a:lnTo>
                    <a:pt x="497192" y="639506"/>
                  </a:lnTo>
                  <a:lnTo>
                    <a:pt x="488609" y="651976"/>
                  </a:lnTo>
                  <a:lnTo>
                    <a:pt x="484468" y="656391"/>
                  </a:lnTo>
                  <a:lnTo>
                    <a:pt x="474064" y="665993"/>
                  </a:lnTo>
                  <a:lnTo>
                    <a:pt x="462112" y="673276"/>
                  </a:lnTo>
                  <a:lnTo>
                    <a:pt x="451982" y="678713"/>
                  </a:lnTo>
                  <a:lnTo>
                    <a:pt x="443923" y="682354"/>
                  </a:lnTo>
                  <a:lnTo>
                    <a:pt x="439781" y="683651"/>
                  </a:lnTo>
                  <a:lnTo>
                    <a:pt x="437710" y="685996"/>
                  </a:lnTo>
                  <a:lnTo>
                    <a:pt x="433793" y="695349"/>
                  </a:lnTo>
                  <a:lnTo>
                    <a:pt x="419771" y="708318"/>
                  </a:lnTo>
                  <a:lnTo>
                    <a:pt x="409641" y="714554"/>
                  </a:lnTo>
                  <a:lnTo>
                    <a:pt x="405474" y="717945"/>
                  </a:lnTo>
                  <a:lnTo>
                    <a:pt x="400284" y="716374"/>
                  </a:lnTo>
                  <a:lnTo>
                    <a:pt x="390678" y="714828"/>
                  </a:lnTo>
                  <a:lnTo>
                    <a:pt x="386262" y="714554"/>
                  </a:lnTo>
                  <a:lnTo>
                    <a:pt x="375608" y="714828"/>
                  </a:lnTo>
                  <a:lnTo>
                    <a:pt x="371441" y="716125"/>
                  </a:lnTo>
                  <a:lnTo>
                    <a:pt x="352753" y="720265"/>
                  </a:lnTo>
                  <a:lnTo>
                    <a:pt x="353776" y="725976"/>
                  </a:lnTo>
                  <a:lnTo>
                    <a:pt x="353527" y="730665"/>
                  </a:lnTo>
                  <a:lnTo>
                    <a:pt x="342349" y="740268"/>
                  </a:lnTo>
                  <a:lnTo>
                    <a:pt x="331695" y="745206"/>
                  </a:lnTo>
                  <a:lnTo>
                    <a:pt x="329624" y="745456"/>
                  </a:lnTo>
                  <a:lnTo>
                    <a:pt x="322863" y="743136"/>
                  </a:lnTo>
                  <a:lnTo>
                    <a:pt x="313780" y="743635"/>
                  </a:lnTo>
                  <a:lnTo>
                    <a:pt x="309888" y="736626"/>
                  </a:lnTo>
                  <a:lnTo>
                    <a:pt x="306495" y="725976"/>
                  </a:lnTo>
                  <a:lnTo>
                    <a:pt x="307019" y="720265"/>
                  </a:lnTo>
                  <a:lnTo>
                    <a:pt x="305721" y="714030"/>
                  </a:lnTo>
                  <a:lnTo>
                    <a:pt x="302852" y="708318"/>
                  </a:lnTo>
                  <a:lnTo>
                    <a:pt x="300008" y="703380"/>
                  </a:lnTo>
                  <a:lnTo>
                    <a:pt x="296889" y="696646"/>
                  </a:lnTo>
                  <a:lnTo>
                    <a:pt x="299484" y="690410"/>
                  </a:lnTo>
                  <a:lnTo>
                    <a:pt x="300257" y="686495"/>
                  </a:lnTo>
                  <a:lnTo>
                    <a:pt x="301056" y="678464"/>
                  </a:lnTo>
                  <a:lnTo>
                    <a:pt x="298960" y="671455"/>
                  </a:lnTo>
                  <a:lnTo>
                    <a:pt x="292722" y="668063"/>
                  </a:lnTo>
                  <a:lnTo>
                    <a:pt x="285187" y="664946"/>
                  </a:lnTo>
                  <a:lnTo>
                    <a:pt x="275581" y="654819"/>
                  </a:lnTo>
                  <a:lnTo>
                    <a:pt x="274558" y="649108"/>
                  </a:lnTo>
                  <a:lnTo>
                    <a:pt x="274558" y="638733"/>
                  </a:lnTo>
                  <a:lnTo>
                    <a:pt x="276629" y="630402"/>
                  </a:lnTo>
                  <a:lnTo>
                    <a:pt x="276354" y="628083"/>
                  </a:lnTo>
                  <a:lnTo>
                    <a:pt x="278700" y="625988"/>
                  </a:lnTo>
                  <a:lnTo>
                    <a:pt x="276879" y="619253"/>
                  </a:lnTo>
                  <a:lnTo>
                    <a:pt x="278974" y="618730"/>
                  </a:lnTo>
                  <a:lnTo>
                    <a:pt x="278700" y="615612"/>
                  </a:lnTo>
                  <a:lnTo>
                    <a:pt x="285187" y="603665"/>
                  </a:lnTo>
                  <a:lnTo>
                    <a:pt x="287008" y="595360"/>
                  </a:lnTo>
                  <a:lnTo>
                    <a:pt x="287283" y="590945"/>
                  </a:lnTo>
                  <a:lnTo>
                    <a:pt x="285462" y="583139"/>
                  </a:lnTo>
                  <a:lnTo>
                    <a:pt x="283391" y="580295"/>
                  </a:lnTo>
                  <a:lnTo>
                    <a:pt x="284164" y="578724"/>
                  </a:lnTo>
                  <a:lnTo>
                    <a:pt x="280272" y="575631"/>
                  </a:lnTo>
                  <a:lnTo>
                    <a:pt x="267796" y="567575"/>
                  </a:lnTo>
                  <a:lnTo>
                    <a:pt x="262083" y="562114"/>
                  </a:lnTo>
                  <a:lnTo>
                    <a:pt x="256619" y="554856"/>
                  </a:lnTo>
                  <a:lnTo>
                    <a:pt x="252202" y="553534"/>
                  </a:lnTo>
                  <a:lnTo>
                    <a:pt x="249083" y="546525"/>
                  </a:lnTo>
                  <a:lnTo>
                    <a:pt x="247262" y="537970"/>
                  </a:lnTo>
                  <a:lnTo>
                    <a:pt x="246763" y="531735"/>
                  </a:lnTo>
                  <a:lnTo>
                    <a:pt x="247786" y="527046"/>
                  </a:lnTo>
                  <a:lnTo>
                    <a:pt x="250381" y="522382"/>
                  </a:lnTo>
                  <a:lnTo>
                    <a:pt x="254298" y="518492"/>
                  </a:lnTo>
                  <a:lnTo>
                    <a:pt x="259214" y="515374"/>
                  </a:lnTo>
                  <a:lnTo>
                    <a:pt x="254298" y="502903"/>
                  </a:lnTo>
                  <a:lnTo>
                    <a:pt x="248834" y="505497"/>
                  </a:lnTo>
                  <a:lnTo>
                    <a:pt x="245191" y="506545"/>
                  </a:lnTo>
                  <a:lnTo>
                    <a:pt x="243894" y="504973"/>
                  </a:lnTo>
                  <a:lnTo>
                    <a:pt x="232217" y="506021"/>
                  </a:lnTo>
                  <a:lnTo>
                    <a:pt x="230395" y="507842"/>
                  </a:lnTo>
                  <a:lnTo>
                    <a:pt x="226229" y="509662"/>
                  </a:lnTo>
                  <a:lnTo>
                    <a:pt x="225181" y="511483"/>
                  </a:lnTo>
                  <a:lnTo>
                    <a:pt x="215051" y="518492"/>
                  </a:lnTo>
                  <a:lnTo>
                    <a:pt x="211433" y="520836"/>
                  </a:lnTo>
                  <a:lnTo>
                    <a:pt x="209861" y="523679"/>
                  </a:lnTo>
                  <a:lnTo>
                    <a:pt x="206493" y="525250"/>
                  </a:lnTo>
                  <a:lnTo>
                    <a:pt x="201303" y="525500"/>
                  </a:lnTo>
                  <a:lnTo>
                    <a:pt x="197136" y="524452"/>
                  </a:lnTo>
                  <a:lnTo>
                    <a:pt x="193493" y="521859"/>
                  </a:lnTo>
                  <a:lnTo>
                    <a:pt x="188828" y="521859"/>
                  </a:lnTo>
                  <a:lnTo>
                    <a:pt x="185185" y="524452"/>
                  </a:lnTo>
                  <a:lnTo>
                    <a:pt x="185958" y="529914"/>
                  </a:lnTo>
                  <a:lnTo>
                    <a:pt x="184661" y="541088"/>
                  </a:lnTo>
                  <a:lnTo>
                    <a:pt x="182839" y="543682"/>
                  </a:lnTo>
                  <a:lnTo>
                    <a:pt x="180769" y="544705"/>
                  </a:lnTo>
                  <a:lnTo>
                    <a:pt x="181018" y="547049"/>
                  </a:lnTo>
                  <a:lnTo>
                    <a:pt x="178423" y="548870"/>
                  </a:lnTo>
                  <a:lnTo>
                    <a:pt x="170889" y="548620"/>
                  </a:lnTo>
                  <a:lnTo>
                    <a:pt x="166746" y="550940"/>
                  </a:lnTo>
                  <a:lnTo>
                    <a:pt x="159985" y="546001"/>
                  </a:lnTo>
                  <a:lnTo>
                    <a:pt x="157914" y="542111"/>
                  </a:lnTo>
                  <a:lnTo>
                    <a:pt x="142569" y="544206"/>
                  </a:lnTo>
                  <a:lnTo>
                    <a:pt x="136082" y="544979"/>
                  </a:lnTo>
                  <a:lnTo>
                    <a:pt x="122309" y="547323"/>
                  </a:lnTo>
                  <a:lnTo>
                    <a:pt x="113477" y="547049"/>
                  </a:lnTo>
                  <a:lnTo>
                    <a:pt x="98157" y="534080"/>
                  </a:lnTo>
                  <a:lnTo>
                    <a:pt x="96336" y="531211"/>
                  </a:lnTo>
                  <a:lnTo>
                    <a:pt x="95038" y="524727"/>
                  </a:lnTo>
                  <a:lnTo>
                    <a:pt x="95537" y="520562"/>
                  </a:lnTo>
                  <a:lnTo>
                    <a:pt x="95038" y="516671"/>
                  </a:lnTo>
                  <a:lnTo>
                    <a:pt x="93467" y="510435"/>
                  </a:lnTo>
                  <a:lnTo>
                    <a:pt x="88277" y="504200"/>
                  </a:lnTo>
                  <a:lnTo>
                    <a:pt x="82563" y="500309"/>
                  </a:lnTo>
                  <a:lnTo>
                    <a:pt x="79968" y="495371"/>
                  </a:lnTo>
                  <a:lnTo>
                    <a:pt x="77099" y="499012"/>
                  </a:lnTo>
                  <a:lnTo>
                    <a:pt x="73730" y="501606"/>
                  </a:lnTo>
                  <a:lnTo>
                    <a:pt x="71385" y="502379"/>
                  </a:lnTo>
                  <a:lnTo>
                    <a:pt x="68017" y="505771"/>
                  </a:lnTo>
                  <a:lnTo>
                    <a:pt x="66720" y="510186"/>
                  </a:lnTo>
                  <a:lnTo>
                    <a:pt x="66720" y="513553"/>
                  </a:lnTo>
                  <a:lnTo>
                    <a:pt x="65148" y="519539"/>
                  </a:lnTo>
                  <a:lnTo>
                    <a:pt x="63850" y="521859"/>
                  </a:lnTo>
                  <a:lnTo>
                    <a:pt x="61779" y="522906"/>
                  </a:lnTo>
                  <a:lnTo>
                    <a:pt x="59958" y="521085"/>
                  </a:lnTo>
                  <a:lnTo>
                    <a:pt x="57363" y="516920"/>
                  </a:lnTo>
                  <a:lnTo>
                    <a:pt x="54245" y="507842"/>
                  </a:lnTo>
                  <a:lnTo>
                    <a:pt x="51899" y="501357"/>
                  </a:lnTo>
                  <a:lnTo>
                    <a:pt x="50352" y="494847"/>
                  </a:lnTo>
                  <a:lnTo>
                    <a:pt x="50601" y="491729"/>
                  </a:lnTo>
                  <a:lnTo>
                    <a:pt x="51899" y="485245"/>
                  </a:lnTo>
                  <a:lnTo>
                    <a:pt x="53995" y="479808"/>
                  </a:lnTo>
                  <a:lnTo>
                    <a:pt x="56590" y="473822"/>
                  </a:lnTo>
                  <a:lnTo>
                    <a:pt x="56315" y="472001"/>
                  </a:lnTo>
                  <a:lnTo>
                    <a:pt x="53471" y="469407"/>
                  </a:lnTo>
                  <a:lnTo>
                    <a:pt x="45412" y="464220"/>
                  </a:lnTo>
                  <a:lnTo>
                    <a:pt x="40472" y="461351"/>
                  </a:lnTo>
                  <a:lnTo>
                    <a:pt x="31913" y="457984"/>
                  </a:lnTo>
                  <a:lnTo>
                    <a:pt x="23081" y="453046"/>
                  </a:lnTo>
                  <a:lnTo>
                    <a:pt x="19962" y="447584"/>
                  </a:lnTo>
                  <a:lnTo>
                    <a:pt x="21259" y="429402"/>
                  </a:lnTo>
                  <a:lnTo>
                    <a:pt x="20212" y="419026"/>
                  </a:lnTo>
                  <a:lnTo>
                    <a:pt x="17093" y="412267"/>
                  </a:lnTo>
                  <a:lnTo>
                    <a:pt x="13450" y="408651"/>
                  </a:lnTo>
                  <a:lnTo>
                    <a:pt x="12427" y="401368"/>
                  </a:lnTo>
                  <a:lnTo>
                    <a:pt x="11379" y="396953"/>
                  </a:lnTo>
                  <a:lnTo>
                    <a:pt x="10081" y="395657"/>
                  </a:lnTo>
                  <a:lnTo>
                    <a:pt x="6190" y="388897"/>
                  </a:lnTo>
                  <a:lnTo>
                    <a:pt x="476" y="383959"/>
                  </a:lnTo>
                  <a:lnTo>
                    <a:pt x="2297" y="380343"/>
                  </a:lnTo>
                  <a:lnTo>
                    <a:pt x="1773" y="377998"/>
                  </a:lnTo>
                  <a:lnTo>
                    <a:pt x="5141" y="375928"/>
                  </a:lnTo>
                  <a:lnTo>
                    <a:pt x="1249" y="368122"/>
                  </a:lnTo>
                  <a:lnTo>
                    <a:pt x="-2119" y="363183"/>
                  </a:lnTo>
                  <a:lnTo>
                    <a:pt x="2297" y="355402"/>
                  </a:lnTo>
                  <a:lnTo>
                    <a:pt x="4892" y="353581"/>
                  </a:lnTo>
                  <a:lnTo>
                    <a:pt x="8011" y="349939"/>
                  </a:lnTo>
                  <a:lnTo>
                    <a:pt x="10606" y="347620"/>
                  </a:lnTo>
                  <a:lnTo>
                    <a:pt x="13475" y="340337"/>
                  </a:lnTo>
                  <a:lnTo>
                    <a:pt x="15022" y="339040"/>
                  </a:lnTo>
                  <a:lnTo>
                    <a:pt x="17617" y="333852"/>
                  </a:lnTo>
                  <a:lnTo>
                    <a:pt x="22033" y="331258"/>
                  </a:lnTo>
                  <a:lnTo>
                    <a:pt x="25676" y="329961"/>
                  </a:lnTo>
                  <a:lnTo>
                    <a:pt x="26973" y="327867"/>
                  </a:lnTo>
                  <a:lnTo>
                    <a:pt x="32438" y="327094"/>
                  </a:lnTo>
                  <a:lnTo>
                    <a:pt x="33984" y="325522"/>
                  </a:lnTo>
                  <a:lnTo>
                    <a:pt x="32438" y="321108"/>
                  </a:lnTo>
                  <a:lnTo>
                    <a:pt x="34758" y="319312"/>
                  </a:lnTo>
                  <a:lnTo>
                    <a:pt x="40222" y="322679"/>
                  </a:lnTo>
                  <a:lnTo>
                    <a:pt x="42567" y="319561"/>
                  </a:lnTo>
                  <a:lnTo>
                    <a:pt x="46460" y="321382"/>
                  </a:lnTo>
                  <a:lnTo>
                    <a:pt x="50102" y="323452"/>
                  </a:lnTo>
                  <a:lnTo>
                    <a:pt x="51126" y="319811"/>
                  </a:lnTo>
                  <a:lnTo>
                    <a:pt x="56590" y="317217"/>
                  </a:lnTo>
                  <a:lnTo>
                    <a:pt x="56839" y="314099"/>
                  </a:lnTo>
                  <a:lnTo>
                    <a:pt x="59709" y="312278"/>
                  </a:lnTo>
                  <a:lnTo>
                    <a:pt x="57887" y="307091"/>
                  </a:lnTo>
                  <a:lnTo>
                    <a:pt x="60232" y="307091"/>
                  </a:lnTo>
                  <a:lnTo>
                    <a:pt x="62304" y="304746"/>
                  </a:lnTo>
                  <a:lnTo>
                    <a:pt x="65946" y="296441"/>
                  </a:lnTo>
                  <a:lnTo>
                    <a:pt x="65422" y="291503"/>
                  </a:lnTo>
                  <a:lnTo>
                    <a:pt x="64125" y="289183"/>
                  </a:lnTo>
                  <a:lnTo>
                    <a:pt x="64374" y="282948"/>
                  </a:lnTo>
                  <a:lnTo>
                    <a:pt x="68017" y="278782"/>
                  </a:lnTo>
                  <a:lnTo>
                    <a:pt x="71660" y="275665"/>
                  </a:lnTo>
                  <a:lnTo>
                    <a:pt x="75827" y="272822"/>
                  </a:lnTo>
                  <a:lnTo>
                    <a:pt x="79444" y="271250"/>
                  </a:lnTo>
                  <a:lnTo>
                    <a:pt x="83362" y="267110"/>
                  </a:lnTo>
                  <a:lnTo>
                    <a:pt x="86206" y="262695"/>
                  </a:lnTo>
                  <a:lnTo>
                    <a:pt x="90098" y="251272"/>
                  </a:lnTo>
                  <a:lnTo>
                    <a:pt x="85682" y="239051"/>
                  </a:lnTo>
                  <a:lnTo>
                    <a:pt x="86979" y="230471"/>
                  </a:lnTo>
                  <a:lnTo>
                    <a:pt x="89075" y="221143"/>
                  </a:lnTo>
                  <a:lnTo>
                    <a:pt x="87503" y="216454"/>
                  </a:lnTo>
                  <a:lnTo>
                    <a:pt x="87503" y="211018"/>
                  </a:lnTo>
                  <a:lnTo>
                    <a:pt x="89075" y="202687"/>
                  </a:lnTo>
                  <a:lnTo>
                    <a:pt x="88277" y="188146"/>
                  </a:lnTo>
                  <a:lnTo>
                    <a:pt x="86456" y="181138"/>
                  </a:lnTo>
                  <a:lnTo>
                    <a:pt x="81789" y="176723"/>
                  </a:lnTo>
                  <a:lnTo>
                    <a:pt x="78671" y="172309"/>
                  </a:lnTo>
                  <a:lnTo>
                    <a:pt x="75827" y="160886"/>
                  </a:lnTo>
                  <a:lnTo>
                    <a:pt x="77623" y="156721"/>
                  </a:lnTo>
                  <a:lnTo>
                    <a:pt x="84659" y="149188"/>
                  </a:lnTo>
                  <a:lnTo>
                    <a:pt x="88277" y="142978"/>
                  </a:lnTo>
                  <a:lnTo>
                    <a:pt x="94789" y="139586"/>
                  </a:lnTo>
                  <a:lnTo>
                    <a:pt x="99979" y="133102"/>
                  </a:lnTo>
                  <a:lnTo>
                    <a:pt x="98407" y="127116"/>
                  </a:lnTo>
                  <a:lnTo>
                    <a:pt x="91146" y="122701"/>
                  </a:lnTo>
                  <a:lnTo>
                    <a:pt x="89848" y="120107"/>
                  </a:lnTo>
                  <a:lnTo>
                    <a:pt x="91396" y="112849"/>
                  </a:lnTo>
                  <a:lnTo>
                    <a:pt x="93741" y="109457"/>
                  </a:lnTo>
                  <a:lnTo>
                    <a:pt x="93741" y="102449"/>
                  </a:lnTo>
                  <a:lnTo>
                    <a:pt x="92967" y="101426"/>
                  </a:lnTo>
                  <a:lnTo>
                    <a:pt x="93991" y="96488"/>
                  </a:lnTo>
                  <a:lnTo>
                    <a:pt x="92693" y="93894"/>
                  </a:lnTo>
                  <a:lnTo>
                    <a:pt x="97110" y="92073"/>
                  </a:lnTo>
                  <a:lnTo>
                    <a:pt x="126476" y="70250"/>
                  </a:lnTo>
                  <a:lnTo>
                    <a:pt x="147510" y="56757"/>
                  </a:lnTo>
                  <a:lnTo>
                    <a:pt x="158687" y="47130"/>
                  </a:lnTo>
                  <a:lnTo>
                    <a:pt x="169865" y="39872"/>
                  </a:lnTo>
                  <a:lnTo>
                    <a:pt x="182839" y="25855"/>
                  </a:lnTo>
                  <a:lnTo>
                    <a:pt x="184412" y="24807"/>
                  </a:lnTo>
                  <a:lnTo>
                    <a:pt x="205969" y="14407"/>
                  </a:lnTo>
                  <a:lnTo>
                    <a:pt x="225705" y="3507"/>
                  </a:lnTo>
                  <a:lnTo>
                    <a:pt x="233764" y="-383"/>
                  </a:lnTo>
                  <a:lnTo>
                    <a:pt x="241049" y="6101"/>
                  </a:lnTo>
                  <a:lnTo>
                    <a:pt x="256644" y="20118"/>
                  </a:lnTo>
                  <a:lnTo>
                    <a:pt x="263904" y="24807"/>
                  </a:lnTo>
                  <a:lnTo>
                    <a:pt x="269618" y="29222"/>
                  </a:lnTo>
                  <a:lnTo>
                    <a:pt x="282093" y="37003"/>
                  </a:lnTo>
                  <a:lnTo>
                    <a:pt x="285986" y="40395"/>
                  </a:lnTo>
                  <a:lnTo>
                    <a:pt x="287033" y="45309"/>
                  </a:lnTo>
                  <a:lnTo>
                    <a:pt x="295342" y="55959"/>
                  </a:lnTo>
                  <a:lnTo>
                    <a:pt x="295866" y="58303"/>
                  </a:lnTo>
                  <a:lnTo>
                    <a:pt x="297662" y="58827"/>
                  </a:lnTo>
                  <a:lnTo>
                    <a:pt x="305472" y="58553"/>
                  </a:lnTo>
                  <a:lnTo>
                    <a:pt x="323910" y="63241"/>
                  </a:lnTo>
                  <a:lnTo>
                    <a:pt x="338207" y="65561"/>
                  </a:lnTo>
                  <a:lnTo>
                    <a:pt x="342099" y="65311"/>
                  </a:lnTo>
                  <a:lnTo>
                    <a:pt x="370942" y="92073"/>
                  </a:lnTo>
                  <a:lnTo>
                    <a:pt x="390154" y="104269"/>
                  </a:lnTo>
                  <a:lnTo>
                    <a:pt x="402380" y="139062"/>
                  </a:lnTo>
                  <a:lnTo>
                    <a:pt x="409915" y="140359"/>
                  </a:lnTo>
                  <a:lnTo>
                    <a:pt x="442376" y="145298"/>
                  </a:lnTo>
                  <a:lnTo>
                    <a:pt x="446792" y="14634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18" name="Free-form: Shape 17">
              <a:extLst>
                <a:ext uri="{FF2B5EF4-FFF2-40B4-BE49-F238E27FC236}">
                  <a16:creationId xmlns:a16="http://schemas.microsoft.com/office/drawing/2014/main" id="{CAE0DD46-7880-55C3-DE43-9CAA3DE210B6}"/>
                </a:ext>
              </a:extLst>
            </p:cNvPr>
            <p:cNvSpPr/>
            <p:nvPr/>
          </p:nvSpPr>
          <p:spPr>
            <a:xfrm>
              <a:off x="1404797" y="4271209"/>
              <a:ext cx="644548" cy="544588"/>
            </a:xfrm>
            <a:custGeom>
              <a:avLst/>
              <a:gdLst>
                <a:gd name="connsiteX0" fmla="*/ 488883 w 644548"/>
                <a:gd name="connsiteY0" fmla="*/ 208673 h 544588"/>
                <a:gd name="connsiteX1" fmla="*/ 489408 w 644548"/>
                <a:gd name="connsiteY1" fmla="*/ 209720 h 544588"/>
                <a:gd name="connsiteX2" fmla="*/ 495396 w 644548"/>
                <a:gd name="connsiteY2" fmla="*/ 215432 h 544588"/>
                <a:gd name="connsiteX3" fmla="*/ 496943 w 644548"/>
                <a:gd name="connsiteY3" fmla="*/ 216205 h 544588"/>
                <a:gd name="connsiteX4" fmla="*/ 508370 w 644548"/>
                <a:gd name="connsiteY4" fmla="*/ 215432 h 544588"/>
                <a:gd name="connsiteX5" fmla="*/ 509667 w 644548"/>
                <a:gd name="connsiteY5" fmla="*/ 218275 h 544588"/>
                <a:gd name="connsiteX6" fmla="*/ 512013 w 644548"/>
                <a:gd name="connsiteY6" fmla="*/ 220620 h 544588"/>
                <a:gd name="connsiteX7" fmla="*/ 514608 w 644548"/>
                <a:gd name="connsiteY7" fmla="*/ 224785 h 544588"/>
                <a:gd name="connsiteX8" fmla="*/ 515381 w 644548"/>
                <a:gd name="connsiteY8" fmla="*/ 229449 h 544588"/>
                <a:gd name="connsiteX9" fmla="*/ 517203 w 644548"/>
                <a:gd name="connsiteY9" fmla="*/ 231270 h 544588"/>
                <a:gd name="connsiteX10" fmla="*/ 520321 w 644548"/>
                <a:gd name="connsiteY10" fmla="*/ 232317 h 544588"/>
                <a:gd name="connsiteX11" fmla="*/ 521095 w 644548"/>
                <a:gd name="connsiteY11" fmla="*/ 234637 h 544588"/>
                <a:gd name="connsiteX12" fmla="*/ 523191 w 644548"/>
                <a:gd name="connsiteY12" fmla="*/ 235435 h 544588"/>
                <a:gd name="connsiteX13" fmla="*/ 523191 w 644548"/>
                <a:gd name="connsiteY13" fmla="*/ 241920 h 544588"/>
                <a:gd name="connsiteX14" fmla="*/ 525786 w 644548"/>
                <a:gd name="connsiteY14" fmla="*/ 243217 h 544588"/>
                <a:gd name="connsiteX15" fmla="*/ 527333 w 644548"/>
                <a:gd name="connsiteY15" fmla="*/ 242169 h 544588"/>
                <a:gd name="connsiteX16" fmla="*/ 529678 w 644548"/>
                <a:gd name="connsiteY16" fmla="*/ 247631 h 544588"/>
                <a:gd name="connsiteX17" fmla="*/ 534369 w 644548"/>
                <a:gd name="connsiteY17" fmla="*/ 257233 h 544588"/>
                <a:gd name="connsiteX18" fmla="*/ 534094 w 644548"/>
                <a:gd name="connsiteY18" fmla="*/ 260874 h 544588"/>
                <a:gd name="connsiteX19" fmla="*/ 534094 w 644548"/>
                <a:gd name="connsiteY19" fmla="*/ 268407 h 544588"/>
                <a:gd name="connsiteX20" fmla="*/ 532797 w 644548"/>
                <a:gd name="connsiteY20" fmla="*/ 269455 h 544588"/>
                <a:gd name="connsiteX21" fmla="*/ 534868 w 644548"/>
                <a:gd name="connsiteY21" fmla="*/ 273869 h 544588"/>
                <a:gd name="connsiteX22" fmla="*/ 535916 w 644548"/>
                <a:gd name="connsiteY22" fmla="*/ 279306 h 544588"/>
                <a:gd name="connsiteX23" fmla="*/ 531499 w 644548"/>
                <a:gd name="connsiteY23" fmla="*/ 281651 h 544588"/>
                <a:gd name="connsiteX24" fmla="*/ 529154 w 644548"/>
                <a:gd name="connsiteY24" fmla="*/ 284768 h 544588"/>
                <a:gd name="connsiteX25" fmla="*/ 529154 w 644548"/>
                <a:gd name="connsiteY25" fmla="*/ 286589 h 544588"/>
                <a:gd name="connsiteX26" fmla="*/ 525786 w 644548"/>
                <a:gd name="connsiteY26" fmla="*/ 287088 h 544588"/>
                <a:gd name="connsiteX27" fmla="*/ 526559 w 644548"/>
                <a:gd name="connsiteY27" fmla="*/ 289956 h 544588"/>
                <a:gd name="connsiteX28" fmla="*/ 529428 w 644548"/>
                <a:gd name="connsiteY28" fmla="*/ 292300 h 544588"/>
                <a:gd name="connsiteX29" fmla="*/ 530202 w 644548"/>
                <a:gd name="connsiteY29" fmla="*/ 295917 h 544588"/>
                <a:gd name="connsiteX30" fmla="*/ 525262 w 644548"/>
                <a:gd name="connsiteY30" fmla="*/ 296191 h 544588"/>
                <a:gd name="connsiteX31" fmla="*/ 521120 w 644548"/>
                <a:gd name="connsiteY31" fmla="*/ 299309 h 544588"/>
                <a:gd name="connsiteX32" fmla="*/ 525012 w 644548"/>
                <a:gd name="connsiteY32" fmla="*/ 305270 h 544588"/>
                <a:gd name="connsiteX33" fmla="*/ 528380 w 644548"/>
                <a:gd name="connsiteY33" fmla="*/ 307614 h 544588"/>
                <a:gd name="connsiteX34" fmla="*/ 531250 w 644548"/>
                <a:gd name="connsiteY34" fmla="*/ 308662 h 544588"/>
                <a:gd name="connsiteX35" fmla="*/ 533071 w 644548"/>
                <a:gd name="connsiteY35" fmla="*/ 304746 h 544588"/>
                <a:gd name="connsiteX36" fmla="*/ 542153 w 644548"/>
                <a:gd name="connsiteY36" fmla="*/ 309435 h 544588"/>
                <a:gd name="connsiteX37" fmla="*/ 540607 w 644548"/>
                <a:gd name="connsiteY37" fmla="*/ 312802 h 544588"/>
                <a:gd name="connsiteX38" fmla="*/ 543975 w 644548"/>
                <a:gd name="connsiteY38" fmla="*/ 314897 h 544588"/>
                <a:gd name="connsiteX39" fmla="*/ 556450 w 644548"/>
                <a:gd name="connsiteY39" fmla="*/ 312029 h 544588"/>
                <a:gd name="connsiteX40" fmla="*/ 561116 w 644548"/>
                <a:gd name="connsiteY40" fmla="*/ 311505 h 544588"/>
                <a:gd name="connsiteX41" fmla="*/ 565008 w 644548"/>
                <a:gd name="connsiteY41" fmla="*/ 311780 h 544588"/>
                <a:gd name="connsiteX42" fmla="*/ 574115 w 644548"/>
                <a:gd name="connsiteY42" fmla="*/ 315920 h 544588"/>
                <a:gd name="connsiteX43" fmla="*/ 580078 w 644548"/>
                <a:gd name="connsiteY43" fmla="*/ 311780 h 544588"/>
                <a:gd name="connsiteX44" fmla="*/ 582424 w 644548"/>
                <a:gd name="connsiteY44" fmla="*/ 315146 h 544588"/>
                <a:gd name="connsiteX45" fmla="*/ 581650 w 644548"/>
                <a:gd name="connsiteY45" fmla="*/ 321906 h 544588"/>
                <a:gd name="connsiteX46" fmla="*/ 582673 w 644548"/>
                <a:gd name="connsiteY46" fmla="*/ 326320 h 544588"/>
                <a:gd name="connsiteX47" fmla="*/ 584769 w 644548"/>
                <a:gd name="connsiteY47" fmla="*/ 326844 h 544588"/>
                <a:gd name="connsiteX48" fmla="*/ 590483 w 644548"/>
                <a:gd name="connsiteY48" fmla="*/ 327093 h 544588"/>
                <a:gd name="connsiteX49" fmla="*/ 587364 w 644548"/>
                <a:gd name="connsiteY49" fmla="*/ 332281 h 544588"/>
                <a:gd name="connsiteX50" fmla="*/ 585792 w 644548"/>
                <a:gd name="connsiteY50" fmla="*/ 340087 h 544588"/>
                <a:gd name="connsiteX51" fmla="*/ 586067 w 644548"/>
                <a:gd name="connsiteY51" fmla="*/ 341384 h 544588"/>
                <a:gd name="connsiteX52" fmla="*/ 584494 w 644548"/>
                <a:gd name="connsiteY52" fmla="*/ 344228 h 544588"/>
                <a:gd name="connsiteX53" fmla="*/ 589958 w 644548"/>
                <a:gd name="connsiteY53" fmla="*/ 350214 h 544588"/>
                <a:gd name="connsiteX54" fmla="*/ 593327 w 644548"/>
                <a:gd name="connsiteY54" fmla="*/ 347096 h 544588"/>
                <a:gd name="connsiteX55" fmla="*/ 595922 w 644548"/>
                <a:gd name="connsiteY55" fmla="*/ 349940 h 544588"/>
                <a:gd name="connsiteX56" fmla="*/ 603731 w 644548"/>
                <a:gd name="connsiteY56" fmla="*/ 337993 h 544588"/>
                <a:gd name="connsiteX57" fmla="*/ 604256 w 644548"/>
                <a:gd name="connsiteY57" fmla="*/ 340337 h 544588"/>
                <a:gd name="connsiteX58" fmla="*/ 611790 w 644548"/>
                <a:gd name="connsiteY58" fmla="*/ 344228 h 544588"/>
                <a:gd name="connsiteX59" fmla="*/ 615683 w 644548"/>
                <a:gd name="connsiteY59" fmla="*/ 348917 h 544588"/>
                <a:gd name="connsiteX60" fmla="*/ 621122 w 644548"/>
                <a:gd name="connsiteY60" fmla="*/ 354105 h 544588"/>
                <a:gd name="connsiteX61" fmla="*/ 622944 w 644548"/>
                <a:gd name="connsiteY61" fmla="*/ 357472 h 544588"/>
                <a:gd name="connsiteX62" fmla="*/ 634645 w 644548"/>
                <a:gd name="connsiteY62" fmla="*/ 379544 h 544588"/>
                <a:gd name="connsiteX63" fmla="*/ 630478 w 644548"/>
                <a:gd name="connsiteY63" fmla="*/ 384483 h 544588"/>
                <a:gd name="connsiteX64" fmla="*/ 639835 w 644548"/>
                <a:gd name="connsiteY64" fmla="*/ 394085 h 544588"/>
                <a:gd name="connsiteX65" fmla="*/ 642430 w 644548"/>
                <a:gd name="connsiteY65" fmla="*/ 399797 h 544588"/>
                <a:gd name="connsiteX66" fmla="*/ 602160 w 644548"/>
                <a:gd name="connsiteY66" fmla="*/ 401094 h 544588"/>
                <a:gd name="connsiteX67" fmla="*/ 598018 w 644548"/>
                <a:gd name="connsiteY67" fmla="*/ 417206 h 544588"/>
                <a:gd name="connsiteX68" fmla="*/ 595672 w 644548"/>
                <a:gd name="connsiteY68" fmla="*/ 420323 h 544588"/>
                <a:gd name="connsiteX69" fmla="*/ 599839 w 644548"/>
                <a:gd name="connsiteY69" fmla="*/ 428379 h 544588"/>
                <a:gd name="connsiteX70" fmla="*/ 598018 w 644548"/>
                <a:gd name="connsiteY70" fmla="*/ 430973 h 544588"/>
                <a:gd name="connsiteX71" fmla="*/ 593851 w 644548"/>
                <a:gd name="connsiteY71" fmla="*/ 435113 h 544588"/>
                <a:gd name="connsiteX72" fmla="*/ 590208 w 644548"/>
                <a:gd name="connsiteY72" fmla="*/ 443444 h 544588"/>
                <a:gd name="connsiteX73" fmla="*/ 587888 w 644548"/>
                <a:gd name="connsiteY73" fmla="*/ 447584 h 544588"/>
                <a:gd name="connsiteX74" fmla="*/ 581376 w 644548"/>
                <a:gd name="connsiteY74" fmla="*/ 453569 h 544588"/>
                <a:gd name="connsiteX75" fmla="*/ 566830 w 644548"/>
                <a:gd name="connsiteY75" fmla="*/ 464469 h 544588"/>
                <a:gd name="connsiteX76" fmla="*/ 563711 w 644548"/>
                <a:gd name="connsiteY76" fmla="*/ 468110 h 544588"/>
                <a:gd name="connsiteX77" fmla="*/ 561640 w 644548"/>
                <a:gd name="connsiteY77" fmla="*/ 468110 h 544588"/>
                <a:gd name="connsiteX78" fmla="*/ 544748 w 644548"/>
                <a:gd name="connsiteY78" fmla="*/ 477463 h 544588"/>
                <a:gd name="connsiteX79" fmla="*/ 533570 w 644548"/>
                <a:gd name="connsiteY79" fmla="*/ 483698 h 544588"/>
                <a:gd name="connsiteX80" fmla="*/ 513061 w 644548"/>
                <a:gd name="connsiteY80" fmla="*/ 487315 h 544588"/>
                <a:gd name="connsiteX81" fmla="*/ 500586 w 644548"/>
                <a:gd name="connsiteY81" fmla="*/ 493550 h 544588"/>
                <a:gd name="connsiteX82" fmla="*/ 497991 w 644548"/>
                <a:gd name="connsiteY82" fmla="*/ 493301 h 544588"/>
                <a:gd name="connsiteX83" fmla="*/ 491503 w 644548"/>
                <a:gd name="connsiteY83" fmla="*/ 488886 h 544588"/>
                <a:gd name="connsiteX84" fmla="*/ 487861 w 644548"/>
                <a:gd name="connsiteY84" fmla="*/ 488113 h 544588"/>
                <a:gd name="connsiteX85" fmla="*/ 480326 w 644548"/>
                <a:gd name="connsiteY85" fmla="*/ 489135 h 544588"/>
                <a:gd name="connsiteX86" fmla="*/ 471219 w 644548"/>
                <a:gd name="connsiteY86" fmla="*/ 490707 h 544588"/>
                <a:gd name="connsiteX87" fmla="*/ 466553 w 644548"/>
                <a:gd name="connsiteY87" fmla="*/ 489135 h 544588"/>
                <a:gd name="connsiteX88" fmla="*/ 464482 w 644548"/>
                <a:gd name="connsiteY88" fmla="*/ 487838 h 544588"/>
                <a:gd name="connsiteX89" fmla="*/ 457720 w 644548"/>
                <a:gd name="connsiteY89" fmla="*/ 488612 h 544588"/>
                <a:gd name="connsiteX90" fmla="*/ 453055 w 644548"/>
                <a:gd name="connsiteY90" fmla="*/ 492253 h 544588"/>
                <a:gd name="connsiteX91" fmla="*/ 448364 w 644548"/>
                <a:gd name="connsiteY91" fmla="*/ 493825 h 544588"/>
                <a:gd name="connsiteX92" fmla="*/ 445769 w 644548"/>
                <a:gd name="connsiteY92" fmla="*/ 493825 h 544588"/>
                <a:gd name="connsiteX93" fmla="*/ 440579 w 644548"/>
                <a:gd name="connsiteY93" fmla="*/ 491729 h 544588"/>
                <a:gd name="connsiteX94" fmla="*/ 431473 w 644548"/>
                <a:gd name="connsiteY94" fmla="*/ 484472 h 544588"/>
                <a:gd name="connsiteX95" fmla="*/ 431223 w 644548"/>
                <a:gd name="connsiteY95" fmla="*/ 482900 h 544588"/>
                <a:gd name="connsiteX96" fmla="*/ 421343 w 644548"/>
                <a:gd name="connsiteY96" fmla="*/ 497191 h 544588"/>
                <a:gd name="connsiteX97" fmla="*/ 393547 w 644548"/>
                <a:gd name="connsiteY97" fmla="*/ 538993 h 544588"/>
                <a:gd name="connsiteX98" fmla="*/ 393547 w 644548"/>
                <a:gd name="connsiteY98" fmla="*/ 539517 h 544588"/>
                <a:gd name="connsiteX99" fmla="*/ 392250 w 644548"/>
                <a:gd name="connsiteY99" fmla="*/ 536399 h 544588"/>
                <a:gd name="connsiteX100" fmla="*/ 382893 w 644548"/>
                <a:gd name="connsiteY100" fmla="*/ 530962 h 544588"/>
                <a:gd name="connsiteX101" fmla="*/ 379276 w 644548"/>
                <a:gd name="connsiteY101" fmla="*/ 531985 h 544588"/>
                <a:gd name="connsiteX102" fmla="*/ 368871 w 644548"/>
                <a:gd name="connsiteY102" fmla="*/ 539791 h 544588"/>
                <a:gd name="connsiteX103" fmla="*/ 364455 w 644548"/>
                <a:gd name="connsiteY103" fmla="*/ 541861 h 544588"/>
                <a:gd name="connsiteX104" fmla="*/ 356920 w 644548"/>
                <a:gd name="connsiteY104" fmla="*/ 543931 h 544588"/>
                <a:gd name="connsiteX105" fmla="*/ 353277 w 644548"/>
                <a:gd name="connsiteY105" fmla="*/ 544206 h 544588"/>
                <a:gd name="connsiteX106" fmla="*/ 349136 w 644548"/>
                <a:gd name="connsiteY106" fmla="*/ 540564 h 544588"/>
                <a:gd name="connsiteX107" fmla="*/ 346790 w 644548"/>
                <a:gd name="connsiteY107" fmla="*/ 536923 h 544588"/>
                <a:gd name="connsiteX108" fmla="*/ 347314 w 644548"/>
                <a:gd name="connsiteY108" fmla="*/ 534054 h 544588"/>
                <a:gd name="connsiteX109" fmla="*/ 343946 w 644548"/>
                <a:gd name="connsiteY109" fmla="*/ 526522 h 544588"/>
                <a:gd name="connsiteX110" fmla="*/ 341076 w 644548"/>
                <a:gd name="connsiteY110" fmla="*/ 524203 h 544588"/>
                <a:gd name="connsiteX111" fmla="*/ 333292 w 644548"/>
                <a:gd name="connsiteY111" fmla="*/ 521335 h 544588"/>
                <a:gd name="connsiteX112" fmla="*/ 329649 w 644548"/>
                <a:gd name="connsiteY112" fmla="*/ 517968 h 544588"/>
                <a:gd name="connsiteX113" fmla="*/ 321864 w 644548"/>
                <a:gd name="connsiteY113" fmla="*/ 509662 h 544588"/>
                <a:gd name="connsiteX114" fmla="*/ 319244 w 644548"/>
                <a:gd name="connsiteY114" fmla="*/ 505497 h 544588"/>
                <a:gd name="connsiteX115" fmla="*/ 315876 w 644548"/>
                <a:gd name="connsiteY115" fmla="*/ 497716 h 544588"/>
                <a:gd name="connsiteX116" fmla="*/ 313281 w 644548"/>
                <a:gd name="connsiteY116" fmla="*/ 493825 h 544588"/>
                <a:gd name="connsiteX117" fmla="*/ 306270 w 644548"/>
                <a:gd name="connsiteY117" fmla="*/ 490432 h 544588"/>
                <a:gd name="connsiteX118" fmla="*/ 297163 w 644548"/>
                <a:gd name="connsiteY118" fmla="*/ 481603 h 544588"/>
                <a:gd name="connsiteX119" fmla="*/ 291200 w 644548"/>
                <a:gd name="connsiteY119" fmla="*/ 475368 h 544588"/>
                <a:gd name="connsiteX120" fmla="*/ 284962 w 644548"/>
                <a:gd name="connsiteY120" fmla="*/ 470954 h 544588"/>
                <a:gd name="connsiteX121" fmla="*/ 280022 w 644548"/>
                <a:gd name="connsiteY121" fmla="*/ 471228 h 544588"/>
                <a:gd name="connsiteX122" fmla="*/ 269119 w 644548"/>
                <a:gd name="connsiteY122" fmla="*/ 474595 h 544588"/>
                <a:gd name="connsiteX123" fmla="*/ 265226 w 644548"/>
                <a:gd name="connsiteY123" fmla="*/ 475892 h 544588"/>
                <a:gd name="connsiteX124" fmla="*/ 260536 w 644548"/>
                <a:gd name="connsiteY124" fmla="*/ 481603 h 544588"/>
                <a:gd name="connsiteX125" fmla="*/ 256394 w 644548"/>
                <a:gd name="connsiteY125" fmla="*/ 487315 h 544588"/>
                <a:gd name="connsiteX126" fmla="*/ 241573 w 644548"/>
                <a:gd name="connsiteY126" fmla="*/ 495371 h 544588"/>
                <a:gd name="connsiteX127" fmla="*/ 237157 w 644548"/>
                <a:gd name="connsiteY127" fmla="*/ 487589 h 544588"/>
                <a:gd name="connsiteX128" fmla="*/ 234038 w 644548"/>
                <a:gd name="connsiteY128" fmla="*/ 483673 h 544588"/>
                <a:gd name="connsiteX129" fmla="*/ 232492 w 644548"/>
                <a:gd name="connsiteY129" fmla="*/ 480556 h 544588"/>
                <a:gd name="connsiteX130" fmla="*/ 227277 w 644548"/>
                <a:gd name="connsiteY130" fmla="*/ 477713 h 544588"/>
                <a:gd name="connsiteX131" fmla="*/ 224432 w 644548"/>
                <a:gd name="connsiteY131" fmla="*/ 477463 h 544588"/>
                <a:gd name="connsiteX132" fmla="*/ 220016 w 644548"/>
                <a:gd name="connsiteY132" fmla="*/ 477962 h 544588"/>
                <a:gd name="connsiteX133" fmla="*/ 210135 w 644548"/>
                <a:gd name="connsiteY133" fmla="*/ 477189 h 544588"/>
                <a:gd name="connsiteX134" fmla="*/ 208589 w 644548"/>
                <a:gd name="connsiteY134" fmla="*/ 478486 h 544588"/>
                <a:gd name="connsiteX135" fmla="*/ 205195 w 644548"/>
                <a:gd name="connsiteY135" fmla="*/ 454841 h 544588"/>
                <a:gd name="connsiteX136" fmla="*/ 204422 w 644548"/>
                <a:gd name="connsiteY136" fmla="*/ 450701 h 544588"/>
                <a:gd name="connsiteX137" fmla="*/ 201827 w 644548"/>
                <a:gd name="connsiteY137" fmla="*/ 431472 h 544588"/>
                <a:gd name="connsiteX138" fmla="*/ 196637 w 644548"/>
                <a:gd name="connsiteY138" fmla="*/ 431746 h 544588"/>
                <a:gd name="connsiteX139" fmla="*/ 188054 w 644548"/>
                <a:gd name="connsiteY139" fmla="*/ 434066 h 544588"/>
                <a:gd name="connsiteX140" fmla="*/ 185983 w 644548"/>
                <a:gd name="connsiteY140" fmla="*/ 431746 h 544588"/>
                <a:gd name="connsiteX141" fmla="*/ 183388 w 644548"/>
                <a:gd name="connsiteY141" fmla="*/ 426534 h 544588"/>
                <a:gd name="connsiteX142" fmla="*/ 177400 w 644548"/>
                <a:gd name="connsiteY142" fmla="*/ 428354 h 544588"/>
                <a:gd name="connsiteX143" fmla="*/ 175329 w 644548"/>
                <a:gd name="connsiteY143" fmla="*/ 427057 h 544588"/>
                <a:gd name="connsiteX144" fmla="*/ 168318 w 644548"/>
                <a:gd name="connsiteY144" fmla="*/ 417455 h 544588"/>
                <a:gd name="connsiteX145" fmla="*/ 138702 w 644548"/>
                <a:gd name="connsiteY145" fmla="*/ 396155 h 544588"/>
                <a:gd name="connsiteX146" fmla="*/ 134810 w 644548"/>
                <a:gd name="connsiteY146" fmla="*/ 370965 h 544588"/>
                <a:gd name="connsiteX147" fmla="*/ 130892 w 644548"/>
                <a:gd name="connsiteY147" fmla="*/ 361113 h 544588"/>
                <a:gd name="connsiteX148" fmla="*/ 127274 w 644548"/>
                <a:gd name="connsiteY148" fmla="*/ 356424 h 544588"/>
                <a:gd name="connsiteX149" fmla="*/ 122584 w 644548"/>
                <a:gd name="connsiteY149" fmla="*/ 351760 h 544588"/>
                <a:gd name="connsiteX150" fmla="*/ 121037 w 644548"/>
                <a:gd name="connsiteY150" fmla="*/ 353057 h 544588"/>
                <a:gd name="connsiteX151" fmla="*/ 115573 w 644548"/>
                <a:gd name="connsiteY151" fmla="*/ 346298 h 544588"/>
                <a:gd name="connsiteX152" fmla="*/ 115573 w 644548"/>
                <a:gd name="connsiteY152" fmla="*/ 345001 h 544588"/>
                <a:gd name="connsiteX153" fmla="*/ 109335 w 644548"/>
                <a:gd name="connsiteY153" fmla="*/ 339539 h 544588"/>
                <a:gd name="connsiteX154" fmla="*/ 87778 w 644548"/>
                <a:gd name="connsiteY154" fmla="*/ 330984 h 544588"/>
                <a:gd name="connsiteX155" fmla="*/ 86206 w 644548"/>
                <a:gd name="connsiteY155" fmla="*/ 327343 h 544588"/>
                <a:gd name="connsiteX156" fmla="*/ 82313 w 644548"/>
                <a:gd name="connsiteY156" fmla="*/ 323178 h 544588"/>
                <a:gd name="connsiteX157" fmla="*/ 78671 w 644548"/>
                <a:gd name="connsiteY157" fmla="*/ 316169 h 544588"/>
                <a:gd name="connsiteX158" fmla="*/ 63625 w 644548"/>
                <a:gd name="connsiteY158" fmla="*/ 306816 h 544588"/>
                <a:gd name="connsiteX159" fmla="*/ 58935 w 644548"/>
                <a:gd name="connsiteY159" fmla="*/ 300581 h 544588"/>
                <a:gd name="connsiteX160" fmla="*/ 54269 w 644548"/>
                <a:gd name="connsiteY160" fmla="*/ 294869 h 544588"/>
                <a:gd name="connsiteX161" fmla="*/ 52448 w 644548"/>
                <a:gd name="connsiteY161" fmla="*/ 290455 h 544588"/>
                <a:gd name="connsiteX162" fmla="*/ 37377 w 644548"/>
                <a:gd name="connsiteY162" fmla="*/ 261897 h 544588"/>
                <a:gd name="connsiteX163" fmla="*/ 34508 w 644548"/>
                <a:gd name="connsiteY163" fmla="*/ 256709 h 544588"/>
                <a:gd name="connsiteX164" fmla="*/ 28794 w 644548"/>
                <a:gd name="connsiteY164" fmla="*/ 247880 h 544588"/>
                <a:gd name="connsiteX165" fmla="*/ 26474 w 644548"/>
                <a:gd name="connsiteY165" fmla="*/ 241895 h 544588"/>
                <a:gd name="connsiteX166" fmla="*/ 18664 w 644548"/>
                <a:gd name="connsiteY166" fmla="*/ 232043 h 544588"/>
                <a:gd name="connsiteX167" fmla="*/ 14772 w 644548"/>
                <a:gd name="connsiteY167" fmla="*/ 228127 h 544588"/>
                <a:gd name="connsiteX168" fmla="*/ 3869 w 644548"/>
                <a:gd name="connsiteY168" fmla="*/ 216704 h 544588"/>
                <a:gd name="connsiteX169" fmla="*/ 2571 w 644548"/>
                <a:gd name="connsiteY169" fmla="*/ 213861 h 544588"/>
                <a:gd name="connsiteX170" fmla="*/ 1524 w 644548"/>
                <a:gd name="connsiteY170" fmla="*/ 209172 h 544588"/>
                <a:gd name="connsiteX171" fmla="*/ 226 w 644548"/>
                <a:gd name="connsiteY171" fmla="*/ 208673 h 544588"/>
                <a:gd name="connsiteX172" fmla="*/ -2119 w 644548"/>
                <a:gd name="connsiteY172" fmla="*/ 200617 h 544588"/>
                <a:gd name="connsiteX173" fmla="*/ 9059 w 644548"/>
                <a:gd name="connsiteY173" fmla="*/ 191015 h 544588"/>
                <a:gd name="connsiteX174" fmla="*/ 9308 w 644548"/>
                <a:gd name="connsiteY174" fmla="*/ 186326 h 544588"/>
                <a:gd name="connsiteX175" fmla="*/ 8285 w 644548"/>
                <a:gd name="connsiteY175" fmla="*/ 180614 h 544588"/>
                <a:gd name="connsiteX176" fmla="*/ 26973 w 644548"/>
                <a:gd name="connsiteY176" fmla="*/ 176449 h 544588"/>
                <a:gd name="connsiteX177" fmla="*/ 31140 w 644548"/>
                <a:gd name="connsiteY177" fmla="*/ 175152 h 544588"/>
                <a:gd name="connsiteX178" fmla="*/ 41794 w 644548"/>
                <a:gd name="connsiteY178" fmla="*/ 174903 h 544588"/>
                <a:gd name="connsiteX179" fmla="*/ 46210 w 644548"/>
                <a:gd name="connsiteY179" fmla="*/ 175152 h 544588"/>
                <a:gd name="connsiteX180" fmla="*/ 55816 w 644548"/>
                <a:gd name="connsiteY180" fmla="*/ 176723 h 544588"/>
                <a:gd name="connsiteX181" fmla="*/ 61005 w 644548"/>
                <a:gd name="connsiteY181" fmla="*/ 178270 h 544588"/>
                <a:gd name="connsiteX182" fmla="*/ 65173 w 644548"/>
                <a:gd name="connsiteY182" fmla="*/ 174903 h 544588"/>
                <a:gd name="connsiteX183" fmla="*/ 75303 w 644548"/>
                <a:gd name="connsiteY183" fmla="*/ 168668 h 544588"/>
                <a:gd name="connsiteX184" fmla="*/ 89325 w 644548"/>
                <a:gd name="connsiteY184" fmla="*/ 155673 h 544588"/>
                <a:gd name="connsiteX185" fmla="*/ 93242 w 644548"/>
                <a:gd name="connsiteY185" fmla="*/ 146345 h 544588"/>
                <a:gd name="connsiteX186" fmla="*/ 95313 w 644548"/>
                <a:gd name="connsiteY186" fmla="*/ 144001 h 544588"/>
                <a:gd name="connsiteX187" fmla="*/ 99455 w 644548"/>
                <a:gd name="connsiteY187" fmla="*/ 142704 h 544588"/>
                <a:gd name="connsiteX188" fmla="*/ 107514 w 644548"/>
                <a:gd name="connsiteY188" fmla="*/ 139062 h 544588"/>
                <a:gd name="connsiteX189" fmla="*/ 117644 w 644548"/>
                <a:gd name="connsiteY189" fmla="*/ 133600 h 544588"/>
                <a:gd name="connsiteX190" fmla="*/ 129595 w 644548"/>
                <a:gd name="connsiteY190" fmla="*/ 126342 h 544588"/>
                <a:gd name="connsiteX191" fmla="*/ 139999 w 644548"/>
                <a:gd name="connsiteY191" fmla="*/ 116740 h 544588"/>
                <a:gd name="connsiteX192" fmla="*/ 144141 w 644548"/>
                <a:gd name="connsiteY192" fmla="*/ 112325 h 544588"/>
                <a:gd name="connsiteX193" fmla="*/ 152724 w 644548"/>
                <a:gd name="connsiteY193" fmla="*/ 99855 h 544588"/>
                <a:gd name="connsiteX194" fmla="*/ 156616 w 644548"/>
                <a:gd name="connsiteY194" fmla="*/ 88681 h 544588"/>
                <a:gd name="connsiteX195" fmla="*/ 162080 w 644548"/>
                <a:gd name="connsiteY195" fmla="*/ 88158 h 544588"/>
                <a:gd name="connsiteX196" fmla="*/ 169092 w 644548"/>
                <a:gd name="connsiteY196" fmla="*/ 89205 h 544588"/>
                <a:gd name="connsiteX197" fmla="*/ 172460 w 644548"/>
                <a:gd name="connsiteY197" fmla="*/ 91275 h 544588"/>
                <a:gd name="connsiteX198" fmla="*/ 207790 w 644548"/>
                <a:gd name="connsiteY198" fmla="*/ 98283 h 544588"/>
                <a:gd name="connsiteX199" fmla="*/ 214302 w 644548"/>
                <a:gd name="connsiteY199" fmla="*/ 99082 h 544588"/>
                <a:gd name="connsiteX200" fmla="*/ 217670 w 644548"/>
                <a:gd name="connsiteY200" fmla="*/ 100628 h 544588"/>
                <a:gd name="connsiteX201" fmla="*/ 221563 w 644548"/>
                <a:gd name="connsiteY201" fmla="*/ 100129 h 544588"/>
                <a:gd name="connsiteX202" fmla="*/ 230395 w 644548"/>
                <a:gd name="connsiteY202" fmla="*/ 101152 h 544588"/>
                <a:gd name="connsiteX203" fmla="*/ 231967 w 644548"/>
                <a:gd name="connsiteY203" fmla="*/ 101950 h 544588"/>
                <a:gd name="connsiteX204" fmla="*/ 239752 w 644548"/>
                <a:gd name="connsiteY204" fmla="*/ 98832 h 544588"/>
                <a:gd name="connsiteX205" fmla="*/ 240526 w 644548"/>
                <a:gd name="connsiteY205" fmla="*/ 94667 h 544588"/>
                <a:gd name="connsiteX206" fmla="*/ 241823 w 644548"/>
                <a:gd name="connsiteY206" fmla="*/ 92597 h 544588"/>
                <a:gd name="connsiteX207" fmla="*/ 244692 w 644548"/>
                <a:gd name="connsiteY207" fmla="*/ 90003 h 544588"/>
                <a:gd name="connsiteX208" fmla="*/ 243644 w 644548"/>
                <a:gd name="connsiteY208" fmla="*/ 87908 h 544588"/>
                <a:gd name="connsiteX209" fmla="*/ 248335 w 644548"/>
                <a:gd name="connsiteY209" fmla="*/ 84541 h 544588"/>
                <a:gd name="connsiteX210" fmla="*/ 252751 w 644548"/>
                <a:gd name="connsiteY210" fmla="*/ 79603 h 544588"/>
                <a:gd name="connsiteX211" fmla="*/ 258190 w 644548"/>
                <a:gd name="connsiteY211" fmla="*/ 75463 h 544588"/>
                <a:gd name="connsiteX212" fmla="*/ 265725 w 644548"/>
                <a:gd name="connsiteY212" fmla="*/ 68953 h 544588"/>
                <a:gd name="connsiteX213" fmla="*/ 274308 w 644548"/>
                <a:gd name="connsiteY213" fmla="*/ 62992 h 544588"/>
                <a:gd name="connsiteX214" fmla="*/ 281594 w 644548"/>
                <a:gd name="connsiteY214" fmla="*/ 56757 h 544588"/>
                <a:gd name="connsiteX215" fmla="*/ 280546 w 644548"/>
                <a:gd name="connsiteY215" fmla="*/ 54936 h 544588"/>
                <a:gd name="connsiteX216" fmla="*/ 282617 w 644548"/>
                <a:gd name="connsiteY216" fmla="*/ 52866 h 544588"/>
                <a:gd name="connsiteX217" fmla="*/ 284713 w 644548"/>
                <a:gd name="connsiteY217" fmla="*/ 54686 h 544588"/>
                <a:gd name="connsiteX218" fmla="*/ 290427 w 644548"/>
                <a:gd name="connsiteY218" fmla="*/ 51295 h 544588"/>
                <a:gd name="connsiteX219" fmla="*/ 291724 w 644548"/>
                <a:gd name="connsiteY219" fmla="*/ 49225 h 544588"/>
                <a:gd name="connsiteX220" fmla="*/ 293795 w 644548"/>
                <a:gd name="connsiteY220" fmla="*/ 49998 h 544588"/>
                <a:gd name="connsiteX221" fmla="*/ 295866 w 644548"/>
                <a:gd name="connsiteY221" fmla="*/ 46631 h 544588"/>
                <a:gd name="connsiteX222" fmla="*/ 297962 w 644548"/>
                <a:gd name="connsiteY222" fmla="*/ 48975 h 544588"/>
                <a:gd name="connsiteX223" fmla="*/ 301056 w 644548"/>
                <a:gd name="connsiteY223" fmla="*/ 44561 h 544588"/>
                <a:gd name="connsiteX224" fmla="*/ 302627 w 644548"/>
                <a:gd name="connsiteY224" fmla="*/ 43239 h 544588"/>
                <a:gd name="connsiteX225" fmla="*/ 305496 w 644548"/>
                <a:gd name="connsiteY225" fmla="*/ 43239 h 544588"/>
                <a:gd name="connsiteX226" fmla="*/ 308091 w 644548"/>
                <a:gd name="connsiteY226" fmla="*/ 39348 h 544588"/>
                <a:gd name="connsiteX227" fmla="*/ 310686 w 644548"/>
                <a:gd name="connsiteY227" fmla="*/ 39098 h 544588"/>
                <a:gd name="connsiteX228" fmla="*/ 311710 w 644548"/>
                <a:gd name="connsiteY228" fmla="*/ 37527 h 544588"/>
                <a:gd name="connsiteX229" fmla="*/ 316125 w 644548"/>
                <a:gd name="connsiteY229" fmla="*/ 36754 h 544588"/>
                <a:gd name="connsiteX230" fmla="*/ 321839 w 644548"/>
                <a:gd name="connsiteY230" fmla="*/ 34684 h 544588"/>
                <a:gd name="connsiteX231" fmla="*/ 322638 w 644548"/>
                <a:gd name="connsiteY231" fmla="*/ 35457 h 544588"/>
                <a:gd name="connsiteX232" fmla="*/ 326779 w 644548"/>
                <a:gd name="connsiteY232" fmla="*/ 33636 h 544588"/>
                <a:gd name="connsiteX233" fmla="*/ 328875 w 644548"/>
                <a:gd name="connsiteY233" fmla="*/ 32090 h 544588"/>
                <a:gd name="connsiteX234" fmla="*/ 327578 w 644548"/>
                <a:gd name="connsiteY234" fmla="*/ 29995 h 544588"/>
                <a:gd name="connsiteX235" fmla="*/ 331470 w 644548"/>
                <a:gd name="connsiteY235" fmla="*/ 26902 h 544588"/>
                <a:gd name="connsiteX236" fmla="*/ 334315 w 644548"/>
                <a:gd name="connsiteY236" fmla="*/ 25855 h 544588"/>
                <a:gd name="connsiteX237" fmla="*/ 338482 w 644548"/>
                <a:gd name="connsiteY237" fmla="*/ 31042 h 544588"/>
                <a:gd name="connsiteX238" fmla="*/ 347314 w 644548"/>
                <a:gd name="connsiteY238" fmla="*/ 25331 h 544588"/>
                <a:gd name="connsiteX239" fmla="*/ 343671 w 644548"/>
                <a:gd name="connsiteY239" fmla="*/ 23261 h 544588"/>
                <a:gd name="connsiteX240" fmla="*/ 341601 w 644548"/>
                <a:gd name="connsiteY240" fmla="*/ 20916 h 544588"/>
                <a:gd name="connsiteX241" fmla="*/ 337184 w 644548"/>
                <a:gd name="connsiteY241" fmla="*/ 17799 h 544588"/>
                <a:gd name="connsiteX242" fmla="*/ 335113 w 644548"/>
                <a:gd name="connsiteY242" fmla="*/ 14431 h 544588"/>
                <a:gd name="connsiteX243" fmla="*/ 332768 w 644548"/>
                <a:gd name="connsiteY243" fmla="*/ 14157 h 544588"/>
                <a:gd name="connsiteX244" fmla="*/ 328601 w 644548"/>
                <a:gd name="connsiteY244" fmla="*/ 7149 h 544588"/>
                <a:gd name="connsiteX245" fmla="*/ 326280 w 644548"/>
                <a:gd name="connsiteY245" fmla="*/ 4829 h 544588"/>
                <a:gd name="connsiteX246" fmla="*/ 330173 w 644548"/>
                <a:gd name="connsiteY246" fmla="*/ 3507 h 544588"/>
                <a:gd name="connsiteX247" fmla="*/ 330947 w 644548"/>
                <a:gd name="connsiteY247" fmla="*/ 1712 h 544588"/>
                <a:gd name="connsiteX248" fmla="*/ 334589 w 644548"/>
                <a:gd name="connsiteY248" fmla="*/ 2734 h 544588"/>
                <a:gd name="connsiteX249" fmla="*/ 341076 w 644548"/>
                <a:gd name="connsiteY249" fmla="*/ 3009 h 544588"/>
                <a:gd name="connsiteX250" fmla="*/ 348611 w 644548"/>
                <a:gd name="connsiteY250" fmla="*/ 4555 h 544588"/>
                <a:gd name="connsiteX251" fmla="*/ 357444 w 644548"/>
                <a:gd name="connsiteY251" fmla="*/ 7922 h 544588"/>
                <a:gd name="connsiteX252" fmla="*/ 362135 w 644548"/>
                <a:gd name="connsiteY252" fmla="*/ 12087 h 544588"/>
                <a:gd name="connsiteX253" fmla="*/ 364205 w 644548"/>
                <a:gd name="connsiteY253" fmla="*/ 15205 h 544588"/>
                <a:gd name="connsiteX254" fmla="*/ 370169 w 644548"/>
                <a:gd name="connsiteY254" fmla="*/ 11564 h 544588"/>
                <a:gd name="connsiteX255" fmla="*/ 375633 w 644548"/>
                <a:gd name="connsiteY255" fmla="*/ 10541 h 544588"/>
                <a:gd name="connsiteX256" fmla="*/ 379799 w 644548"/>
                <a:gd name="connsiteY256" fmla="*/ 11838 h 544588"/>
                <a:gd name="connsiteX257" fmla="*/ 382394 w 644548"/>
                <a:gd name="connsiteY257" fmla="*/ 10541 h 544588"/>
                <a:gd name="connsiteX258" fmla="*/ 384715 w 644548"/>
                <a:gd name="connsiteY258" fmla="*/ 10541 h 544588"/>
                <a:gd name="connsiteX259" fmla="*/ 387584 w 644548"/>
                <a:gd name="connsiteY259" fmla="*/ 8196 h 544588"/>
                <a:gd name="connsiteX260" fmla="*/ 395369 w 644548"/>
                <a:gd name="connsiteY260" fmla="*/ 4306 h 544588"/>
                <a:gd name="connsiteX261" fmla="*/ 399286 w 644548"/>
                <a:gd name="connsiteY261" fmla="*/ 1188 h 544588"/>
                <a:gd name="connsiteX262" fmla="*/ 401357 w 644548"/>
                <a:gd name="connsiteY262" fmla="*/ -383 h 544588"/>
                <a:gd name="connsiteX263" fmla="*/ 403702 w 644548"/>
                <a:gd name="connsiteY263" fmla="*/ 140 h 544588"/>
                <a:gd name="connsiteX264" fmla="*/ 407071 w 644548"/>
                <a:gd name="connsiteY264" fmla="*/ 5079 h 544588"/>
                <a:gd name="connsiteX265" fmla="*/ 410963 w 644548"/>
                <a:gd name="connsiteY265" fmla="*/ 7398 h 544588"/>
                <a:gd name="connsiteX266" fmla="*/ 416951 w 644548"/>
                <a:gd name="connsiteY266" fmla="*/ 7922 h 544588"/>
                <a:gd name="connsiteX267" fmla="*/ 417974 w 644548"/>
                <a:gd name="connsiteY267" fmla="*/ 6126 h 544588"/>
                <a:gd name="connsiteX268" fmla="*/ 417475 w 644548"/>
                <a:gd name="connsiteY268" fmla="*/ 3782 h 544588"/>
                <a:gd name="connsiteX269" fmla="*/ 420070 w 644548"/>
                <a:gd name="connsiteY269" fmla="*/ 3507 h 544588"/>
                <a:gd name="connsiteX270" fmla="*/ 424486 w 644548"/>
                <a:gd name="connsiteY270" fmla="*/ 1437 h 544588"/>
                <a:gd name="connsiteX271" fmla="*/ 429152 w 644548"/>
                <a:gd name="connsiteY271" fmla="*/ 2211 h 544588"/>
                <a:gd name="connsiteX272" fmla="*/ 431223 w 644548"/>
                <a:gd name="connsiteY272" fmla="*/ 6900 h 544588"/>
                <a:gd name="connsiteX273" fmla="*/ 429676 w 644548"/>
                <a:gd name="connsiteY273" fmla="*/ 10267 h 544588"/>
                <a:gd name="connsiteX274" fmla="*/ 426033 w 644548"/>
                <a:gd name="connsiteY274" fmla="*/ 10541 h 544588"/>
                <a:gd name="connsiteX275" fmla="*/ 425534 w 644548"/>
                <a:gd name="connsiteY275" fmla="*/ 17025 h 544588"/>
                <a:gd name="connsiteX276" fmla="*/ 428628 w 644548"/>
                <a:gd name="connsiteY276" fmla="*/ 20392 h 544588"/>
                <a:gd name="connsiteX277" fmla="*/ 431248 w 644548"/>
                <a:gd name="connsiteY277" fmla="*/ 24034 h 544588"/>
                <a:gd name="connsiteX278" fmla="*/ 436687 w 644548"/>
                <a:gd name="connsiteY278" fmla="*/ 26628 h 544588"/>
                <a:gd name="connsiteX279" fmla="*/ 435664 w 644548"/>
                <a:gd name="connsiteY279" fmla="*/ 29496 h 544588"/>
                <a:gd name="connsiteX280" fmla="*/ 430449 w 644548"/>
                <a:gd name="connsiteY280" fmla="*/ 30269 h 544588"/>
                <a:gd name="connsiteX281" fmla="*/ 429676 w 644548"/>
                <a:gd name="connsiteY281" fmla="*/ 32339 h 544588"/>
                <a:gd name="connsiteX282" fmla="*/ 431497 w 644548"/>
                <a:gd name="connsiteY282" fmla="*/ 38051 h 544588"/>
                <a:gd name="connsiteX283" fmla="*/ 432022 w 644548"/>
                <a:gd name="connsiteY283" fmla="*/ 41967 h 544588"/>
                <a:gd name="connsiteX284" fmla="*/ 425784 w 644548"/>
                <a:gd name="connsiteY284" fmla="*/ 41967 h 544588"/>
                <a:gd name="connsiteX285" fmla="*/ 426557 w 644548"/>
                <a:gd name="connsiteY285" fmla="*/ 45334 h 544588"/>
                <a:gd name="connsiteX286" fmla="*/ 420070 w 644548"/>
                <a:gd name="connsiteY286" fmla="*/ 46631 h 544588"/>
                <a:gd name="connsiteX287" fmla="*/ 421368 w 644548"/>
                <a:gd name="connsiteY287" fmla="*/ 51045 h 544588"/>
                <a:gd name="connsiteX288" fmla="*/ 418498 w 644548"/>
                <a:gd name="connsiteY288" fmla="*/ 52866 h 544588"/>
                <a:gd name="connsiteX289" fmla="*/ 419795 w 644548"/>
                <a:gd name="connsiteY289" fmla="*/ 54686 h 544588"/>
                <a:gd name="connsiteX290" fmla="*/ 417475 w 644548"/>
                <a:gd name="connsiteY290" fmla="*/ 57280 h 544588"/>
                <a:gd name="connsiteX291" fmla="*/ 415903 w 644548"/>
                <a:gd name="connsiteY291" fmla="*/ 62742 h 544588"/>
                <a:gd name="connsiteX292" fmla="*/ 415903 w 644548"/>
                <a:gd name="connsiteY292" fmla="*/ 67406 h 544588"/>
                <a:gd name="connsiteX293" fmla="*/ 416677 w 644548"/>
                <a:gd name="connsiteY293" fmla="*/ 72869 h 544588"/>
                <a:gd name="connsiteX294" fmla="*/ 416178 w 644548"/>
                <a:gd name="connsiteY294" fmla="*/ 76485 h 544588"/>
                <a:gd name="connsiteX295" fmla="*/ 410464 w 644548"/>
                <a:gd name="connsiteY295" fmla="*/ 74939 h 544588"/>
                <a:gd name="connsiteX296" fmla="*/ 406297 w 644548"/>
                <a:gd name="connsiteY296" fmla="*/ 87409 h 544588"/>
                <a:gd name="connsiteX297" fmla="*/ 409416 w 644548"/>
                <a:gd name="connsiteY297" fmla="*/ 88183 h 544588"/>
                <a:gd name="connsiteX298" fmla="*/ 408642 w 644548"/>
                <a:gd name="connsiteY298" fmla="*/ 91300 h 544588"/>
                <a:gd name="connsiteX299" fmla="*/ 406297 w 644548"/>
                <a:gd name="connsiteY299" fmla="*/ 93370 h 544588"/>
                <a:gd name="connsiteX300" fmla="*/ 405250 w 644548"/>
                <a:gd name="connsiteY300" fmla="*/ 97286 h 544588"/>
                <a:gd name="connsiteX301" fmla="*/ 406821 w 644548"/>
                <a:gd name="connsiteY301" fmla="*/ 98583 h 544588"/>
                <a:gd name="connsiteX302" fmla="*/ 411237 w 644548"/>
                <a:gd name="connsiteY302" fmla="*/ 98832 h 544588"/>
                <a:gd name="connsiteX303" fmla="*/ 410714 w 644548"/>
                <a:gd name="connsiteY303" fmla="*/ 101177 h 544588"/>
                <a:gd name="connsiteX304" fmla="*/ 411237 w 644548"/>
                <a:gd name="connsiteY304" fmla="*/ 105317 h 544588"/>
                <a:gd name="connsiteX305" fmla="*/ 410963 w 644548"/>
                <a:gd name="connsiteY305" fmla="*/ 112600 h 544588"/>
                <a:gd name="connsiteX306" fmla="*/ 412784 w 644548"/>
                <a:gd name="connsiteY306" fmla="*/ 113897 h 544588"/>
                <a:gd name="connsiteX307" fmla="*/ 413059 w 644548"/>
                <a:gd name="connsiteY307" fmla="*/ 115967 h 544588"/>
                <a:gd name="connsiteX308" fmla="*/ 407345 w 644548"/>
                <a:gd name="connsiteY308" fmla="*/ 119359 h 544588"/>
                <a:gd name="connsiteX309" fmla="*/ 406048 w 644548"/>
                <a:gd name="connsiteY309" fmla="*/ 122477 h 544588"/>
                <a:gd name="connsiteX310" fmla="*/ 406821 w 644548"/>
                <a:gd name="connsiteY310" fmla="*/ 125569 h 544588"/>
                <a:gd name="connsiteX311" fmla="*/ 402655 w 644548"/>
                <a:gd name="connsiteY311" fmla="*/ 127141 h 544588"/>
                <a:gd name="connsiteX312" fmla="*/ 401881 w 644548"/>
                <a:gd name="connsiteY312" fmla="*/ 128437 h 544588"/>
                <a:gd name="connsiteX313" fmla="*/ 396941 w 644548"/>
                <a:gd name="connsiteY313" fmla="*/ 130782 h 544588"/>
                <a:gd name="connsiteX314" fmla="*/ 396417 w 644548"/>
                <a:gd name="connsiteY314" fmla="*/ 129485 h 544588"/>
                <a:gd name="connsiteX315" fmla="*/ 392001 w 644548"/>
                <a:gd name="connsiteY315" fmla="*/ 131555 h 544588"/>
                <a:gd name="connsiteX316" fmla="*/ 387858 w 644548"/>
                <a:gd name="connsiteY316" fmla="*/ 134673 h 544588"/>
                <a:gd name="connsiteX317" fmla="*/ 383967 w 644548"/>
                <a:gd name="connsiteY317" fmla="*/ 140634 h 544588"/>
                <a:gd name="connsiteX318" fmla="*/ 380324 w 644548"/>
                <a:gd name="connsiteY318" fmla="*/ 142205 h 544588"/>
                <a:gd name="connsiteX319" fmla="*/ 377454 w 644548"/>
                <a:gd name="connsiteY319" fmla="*/ 144799 h 544588"/>
                <a:gd name="connsiteX320" fmla="*/ 365004 w 644548"/>
                <a:gd name="connsiteY320" fmla="*/ 150760 h 544588"/>
                <a:gd name="connsiteX321" fmla="*/ 359290 w 644548"/>
                <a:gd name="connsiteY321" fmla="*/ 155698 h 544588"/>
                <a:gd name="connsiteX322" fmla="*/ 360064 w 644548"/>
                <a:gd name="connsiteY322" fmla="*/ 158292 h 544588"/>
                <a:gd name="connsiteX323" fmla="*/ 355647 w 644548"/>
                <a:gd name="connsiteY323" fmla="*/ 160113 h 544588"/>
                <a:gd name="connsiteX324" fmla="*/ 353576 w 644548"/>
                <a:gd name="connsiteY324" fmla="*/ 165051 h 544588"/>
                <a:gd name="connsiteX325" fmla="*/ 353826 w 644548"/>
                <a:gd name="connsiteY325" fmla="*/ 166622 h 544588"/>
                <a:gd name="connsiteX326" fmla="*/ 353302 w 644548"/>
                <a:gd name="connsiteY326" fmla="*/ 172059 h 544588"/>
                <a:gd name="connsiteX327" fmla="*/ 354600 w 644548"/>
                <a:gd name="connsiteY327" fmla="*/ 174928 h 544588"/>
                <a:gd name="connsiteX328" fmla="*/ 360064 w 644548"/>
                <a:gd name="connsiteY328" fmla="*/ 180888 h 544588"/>
                <a:gd name="connsiteX329" fmla="*/ 364480 w 644548"/>
                <a:gd name="connsiteY329" fmla="*/ 180639 h 544588"/>
                <a:gd name="connsiteX330" fmla="*/ 358242 w 644548"/>
                <a:gd name="connsiteY330" fmla="*/ 184779 h 544588"/>
                <a:gd name="connsiteX331" fmla="*/ 359016 w 644548"/>
                <a:gd name="connsiteY331" fmla="*/ 185827 h 544588"/>
                <a:gd name="connsiteX332" fmla="*/ 356945 w 644548"/>
                <a:gd name="connsiteY332" fmla="*/ 192312 h 544588"/>
                <a:gd name="connsiteX333" fmla="*/ 365254 w 644548"/>
                <a:gd name="connsiteY333" fmla="*/ 199345 h 544588"/>
                <a:gd name="connsiteX334" fmla="*/ 361111 w 644548"/>
                <a:gd name="connsiteY334" fmla="*/ 202188 h 544588"/>
                <a:gd name="connsiteX335" fmla="*/ 363956 w 644548"/>
                <a:gd name="connsiteY335" fmla="*/ 206353 h 544588"/>
                <a:gd name="connsiteX336" fmla="*/ 366551 w 644548"/>
                <a:gd name="connsiteY336" fmla="*/ 208174 h 544588"/>
                <a:gd name="connsiteX337" fmla="*/ 368372 w 644548"/>
                <a:gd name="connsiteY337" fmla="*/ 213087 h 544588"/>
                <a:gd name="connsiteX338" fmla="*/ 371491 w 644548"/>
                <a:gd name="connsiteY338" fmla="*/ 218026 h 544588"/>
                <a:gd name="connsiteX339" fmla="*/ 373313 w 644548"/>
                <a:gd name="connsiteY339" fmla="*/ 220121 h 544588"/>
                <a:gd name="connsiteX340" fmla="*/ 375383 w 644548"/>
                <a:gd name="connsiteY340" fmla="*/ 224535 h 544588"/>
                <a:gd name="connsiteX341" fmla="*/ 375134 w 644548"/>
                <a:gd name="connsiteY341" fmla="*/ 227653 h 544588"/>
                <a:gd name="connsiteX342" fmla="*/ 376955 w 644548"/>
                <a:gd name="connsiteY342" fmla="*/ 230746 h 544588"/>
                <a:gd name="connsiteX343" fmla="*/ 384740 w 644548"/>
                <a:gd name="connsiteY343" fmla="*/ 228152 h 544588"/>
                <a:gd name="connsiteX344" fmla="*/ 390728 w 644548"/>
                <a:gd name="connsiteY344" fmla="*/ 223488 h 544588"/>
                <a:gd name="connsiteX345" fmla="*/ 391502 w 644548"/>
                <a:gd name="connsiteY345" fmla="*/ 225558 h 544588"/>
                <a:gd name="connsiteX346" fmla="*/ 394371 w 644548"/>
                <a:gd name="connsiteY346" fmla="*/ 227129 h 544588"/>
                <a:gd name="connsiteX347" fmla="*/ 395668 w 644548"/>
                <a:gd name="connsiteY347" fmla="*/ 226082 h 544588"/>
                <a:gd name="connsiteX348" fmla="*/ 399561 w 644548"/>
                <a:gd name="connsiteY348" fmla="*/ 231793 h 544588"/>
                <a:gd name="connsiteX349" fmla="*/ 403702 w 644548"/>
                <a:gd name="connsiteY349" fmla="*/ 231270 h 544588"/>
                <a:gd name="connsiteX350" fmla="*/ 405524 w 644548"/>
                <a:gd name="connsiteY350" fmla="*/ 232068 h 544588"/>
                <a:gd name="connsiteX351" fmla="*/ 407869 w 644548"/>
                <a:gd name="connsiteY351" fmla="*/ 229474 h 544588"/>
                <a:gd name="connsiteX352" fmla="*/ 412535 w 644548"/>
                <a:gd name="connsiteY352" fmla="*/ 231544 h 544588"/>
                <a:gd name="connsiteX353" fmla="*/ 415928 w 644548"/>
                <a:gd name="connsiteY353" fmla="*/ 231544 h 544588"/>
                <a:gd name="connsiteX354" fmla="*/ 418773 w 644548"/>
                <a:gd name="connsiteY354" fmla="*/ 226606 h 544588"/>
                <a:gd name="connsiteX355" fmla="*/ 424237 w 644548"/>
                <a:gd name="connsiteY355" fmla="*/ 230496 h 544588"/>
                <a:gd name="connsiteX356" fmla="*/ 430200 w 644548"/>
                <a:gd name="connsiteY356" fmla="*/ 230771 h 544588"/>
                <a:gd name="connsiteX357" fmla="*/ 432545 w 644548"/>
                <a:gd name="connsiteY357" fmla="*/ 227653 h 544588"/>
                <a:gd name="connsiteX358" fmla="*/ 434641 w 644548"/>
                <a:gd name="connsiteY358" fmla="*/ 228152 h 544588"/>
                <a:gd name="connsiteX359" fmla="*/ 441378 w 644548"/>
                <a:gd name="connsiteY359" fmla="*/ 227653 h 544588"/>
                <a:gd name="connsiteX360" fmla="*/ 447091 w 644548"/>
                <a:gd name="connsiteY360" fmla="*/ 224261 h 544588"/>
                <a:gd name="connsiteX361" fmla="*/ 451258 w 644548"/>
                <a:gd name="connsiteY361" fmla="*/ 224535 h 544588"/>
                <a:gd name="connsiteX362" fmla="*/ 455400 w 644548"/>
                <a:gd name="connsiteY362" fmla="*/ 222964 h 544588"/>
                <a:gd name="connsiteX363" fmla="*/ 464756 w 644548"/>
                <a:gd name="connsiteY363" fmla="*/ 221667 h 544588"/>
                <a:gd name="connsiteX364" fmla="*/ 466054 w 644548"/>
                <a:gd name="connsiteY364" fmla="*/ 219073 h 544588"/>
                <a:gd name="connsiteX365" fmla="*/ 470220 w 644548"/>
                <a:gd name="connsiteY365" fmla="*/ 217776 h 544588"/>
                <a:gd name="connsiteX366" fmla="*/ 470994 w 644548"/>
                <a:gd name="connsiteY366" fmla="*/ 216230 h 544588"/>
                <a:gd name="connsiteX367" fmla="*/ 478529 w 644548"/>
                <a:gd name="connsiteY367" fmla="*/ 213362 h 544588"/>
                <a:gd name="connsiteX368" fmla="*/ 481124 w 644548"/>
                <a:gd name="connsiteY368" fmla="*/ 211815 h 544588"/>
                <a:gd name="connsiteX369" fmla="*/ 482945 w 644548"/>
                <a:gd name="connsiteY369" fmla="*/ 215182 h 544588"/>
                <a:gd name="connsiteX370" fmla="*/ 485042 w 644548"/>
                <a:gd name="connsiteY370" fmla="*/ 214908 h 544588"/>
                <a:gd name="connsiteX371" fmla="*/ 485815 w 644548"/>
                <a:gd name="connsiteY371" fmla="*/ 213112 h 544588"/>
                <a:gd name="connsiteX372" fmla="*/ 488160 w 644548"/>
                <a:gd name="connsiteY372" fmla="*/ 211292 h 54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644548" h="544588">
                  <a:moveTo>
                    <a:pt x="488883" y="208673"/>
                  </a:moveTo>
                  <a:lnTo>
                    <a:pt x="489408" y="209720"/>
                  </a:lnTo>
                  <a:lnTo>
                    <a:pt x="495396" y="215432"/>
                  </a:lnTo>
                  <a:lnTo>
                    <a:pt x="496943" y="216205"/>
                  </a:lnTo>
                  <a:lnTo>
                    <a:pt x="508370" y="215432"/>
                  </a:lnTo>
                  <a:lnTo>
                    <a:pt x="509667" y="218275"/>
                  </a:lnTo>
                  <a:lnTo>
                    <a:pt x="512013" y="220620"/>
                  </a:lnTo>
                  <a:lnTo>
                    <a:pt x="514608" y="224785"/>
                  </a:lnTo>
                  <a:lnTo>
                    <a:pt x="515381" y="229449"/>
                  </a:lnTo>
                  <a:lnTo>
                    <a:pt x="517203" y="231270"/>
                  </a:lnTo>
                  <a:lnTo>
                    <a:pt x="520321" y="232317"/>
                  </a:lnTo>
                  <a:lnTo>
                    <a:pt x="521095" y="234637"/>
                  </a:lnTo>
                  <a:lnTo>
                    <a:pt x="523191" y="235435"/>
                  </a:lnTo>
                  <a:lnTo>
                    <a:pt x="523191" y="241920"/>
                  </a:lnTo>
                  <a:lnTo>
                    <a:pt x="525786" y="243217"/>
                  </a:lnTo>
                  <a:lnTo>
                    <a:pt x="527333" y="242169"/>
                  </a:lnTo>
                  <a:lnTo>
                    <a:pt x="529678" y="247631"/>
                  </a:lnTo>
                  <a:lnTo>
                    <a:pt x="534369" y="257233"/>
                  </a:lnTo>
                  <a:lnTo>
                    <a:pt x="534094" y="260874"/>
                  </a:lnTo>
                  <a:lnTo>
                    <a:pt x="534094" y="268407"/>
                  </a:lnTo>
                  <a:lnTo>
                    <a:pt x="532797" y="269455"/>
                  </a:lnTo>
                  <a:lnTo>
                    <a:pt x="534868" y="273869"/>
                  </a:lnTo>
                  <a:lnTo>
                    <a:pt x="535916" y="279306"/>
                  </a:lnTo>
                  <a:lnTo>
                    <a:pt x="531499" y="281651"/>
                  </a:lnTo>
                  <a:lnTo>
                    <a:pt x="529154" y="284768"/>
                  </a:lnTo>
                  <a:lnTo>
                    <a:pt x="529154" y="286589"/>
                  </a:lnTo>
                  <a:lnTo>
                    <a:pt x="525786" y="287088"/>
                  </a:lnTo>
                  <a:lnTo>
                    <a:pt x="526559" y="289956"/>
                  </a:lnTo>
                  <a:lnTo>
                    <a:pt x="529428" y="292300"/>
                  </a:lnTo>
                  <a:lnTo>
                    <a:pt x="530202" y="295917"/>
                  </a:lnTo>
                  <a:lnTo>
                    <a:pt x="525262" y="296191"/>
                  </a:lnTo>
                  <a:lnTo>
                    <a:pt x="521120" y="299309"/>
                  </a:lnTo>
                  <a:lnTo>
                    <a:pt x="525012" y="305270"/>
                  </a:lnTo>
                  <a:lnTo>
                    <a:pt x="528380" y="307614"/>
                  </a:lnTo>
                  <a:lnTo>
                    <a:pt x="531250" y="308662"/>
                  </a:lnTo>
                  <a:lnTo>
                    <a:pt x="533071" y="304746"/>
                  </a:lnTo>
                  <a:lnTo>
                    <a:pt x="542153" y="309435"/>
                  </a:lnTo>
                  <a:lnTo>
                    <a:pt x="540607" y="312802"/>
                  </a:lnTo>
                  <a:lnTo>
                    <a:pt x="543975" y="314897"/>
                  </a:lnTo>
                  <a:lnTo>
                    <a:pt x="556450" y="312029"/>
                  </a:lnTo>
                  <a:lnTo>
                    <a:pt x="561116" y="311505"/>
                  </a:lnTo>
                  <a:lnTo>
                    <a:pt x="565008" y="311780"/>
                  </a:lnTo>
                  <a:lnTo>
                    <a:pt x="574115" y="315920"/>
                  </a:lnTo>
                  <a:lnTo>
                    <a:pt x="580078" y="311780"/>
                  </a:lnTo>
                  <a:lnTo>
                    <a:pt x="582424" y="315146"/>
                  </a:lnTo>
                  <a:lnTo>
                    <a:pt x="581650" y="321906"/>
                  </a:lnTo>
                  <a:lnTo>
                    <a:pt x="582673" y="326320"/>
                  </a:lnTo>
                  <a:lnTo>
                    <a:pt x="584769" y="326844"/>
                  </a:lnTo>
                  <a:lnTo>
                    <a:pt x="590483" y="327093"/>
                  </a:lnTo>
                  <a:lnTo>
                    <a:pt x="587364" y="332281"/>
                  </a:lnTo>
                  <a:lnTo>
                    <a:pt x="585792" y="340087"/>
                  </a:lnTo>
                  <a:lnTo>
                    <a:pt x="586067" y="341384"/>
                  </a:lnTo>
                  <a:lnTo>
                    <a:pt x="584494" y="344228"/>
                  </a:lnTo>
                  <a:lnTo>
                    <a:pt x="589958" y="350214"/>
                  </a:lnTo>
                  <a:lnTo>
                    <a:pt x="593327" y="347096"/>
                  </a:lnTo>
                  <a:lnTo>
                    <a:pt x="595922" y="349940"/>
                  </a:lnTo>
                  <a:lnTo>
                    <a:pt x="603731" y="337993"/>
                  </a:lnTo>
                  <a:lnTo>
                    <a:pt x="604256" y="340337"/>
                  </a:lnTo>
                  <a:lnTo>
                    <a:pt x="611790" y="344228"/>
                  </a:lnTo>
                  <a:lnTo>
                    <a:pt x="615683" y="348917"/>
                  </a:lnTo>
                  <a:lnTo>
                    <a:pt x="621122" y="354105"/>
                  </a:lnTo>
                  <a:lnTo>
                    <a:pt x="622944" y="357472"/>
                  </a:lnTo>
                  <a:lnTo>
                    <a:pt x="634645" y="379544"/>
                  </a:lnTo>
                  <a:lnTo>
                    <a:pt x="630478" y="384483"/>
                  </a:lnTo>
                  <a:lnTo>
                    <a:pt x="639835" y="394085"/>
                  </a:lnTo>
                  <a:lnTo>
                    <a:pt x="642430" y="399797"/>
                  </a:lnTo>
                  <a:lnTo>
                    <a:pt x="602160" y="401094"/>
                  </a:lnTo>
                  <a:lnTo>
                    <a:pt x="598018" y="417206"/>
                  </a:lnTo>
                  <a:lnTo>
                    <a:pt x="595672" y="420323"/>
                  </a:lnTo>
                  <a:lnTo>
                    <a:pt x="599839" y="428379"/>
                  </a:lnTo>
                  <a:lnTo>
                    <a:pt x="598018" y="430973"/>
                  </a:lnTo>
                  <a:lnTo>
                    <a:pt x="593851" y="435113"/>
                  </a:lnTo>
                  <a:lnTo>
                    <a:pt x="590208" y="443444"/>
                  </a:lnTo>
                  <a:lnTo>
                    <a:pt x="587888" y="447584"/>
                  </a:lnTo>
                  <a:lnTo>
                    <a:pt x="581376" y="453569"/>
                  </a:lnTo>
                  <a:lnTo>
                    <a:pt x="566830" y="464469"/>
                  </a:lnTo>
                  <a:lnTo>
                    <a:pt x="563711" y="468110"/>
                  </a:lnTo>
                  <a:lnTo>
                    <a:pt x="561640" y="468110"/>
                  </a:lnTo>
                  <a:lnTo>
                    <a:pt x="544748" y="477463"/>
                  </a:lnTo>
                  <a:lnTo>
                    <a:pt x="533570" y="483698"/>
                  </a:lnTo>
                  <a:lnTo>
                    <a:pt x="513061" y="487315"/>
                  </a:lnTo>
                  <a:lnTo>
                    <a:pt x="500586" y="493550"/>
                  </a:lnTo>
                  <a:lnTo>
                    <a:pt x="497991" y="493301"/>
                  </a:lnTo>
                  <a:lnTo>
                    <a:pt x="491503" y="488886"/>
                  </a:lnTo>
                  <a:lnTo>
                    <a:pt x="487861" y="488113"/>
                  </a:lnTo>
                  <a:lnTo>
                    <a:pt x="480326" y="489135"/>
                  </a:lnTo>
                  <a:lnTo>
                    <a:pt x="471219" y="490707"/>
                  </a:lnTo>
                  <a:lnTo>
                    <a:pt x="466553" y="489135"/>
                  </a:lnTo>
                  <a:lnTo>
                    <a:pt x="464482" y="487838"/>
                  </a:lnTo>
                  <a:lnTo>
                    <a:pt x="457720" y="488612"/>
                  </a:lnTo>
                  <a:lnTo>
                    <a:pt x="453055" y="492253"/>
                  </a:lnTo>
                  <a:lnTo>
                    <a:pt x="448364" y="493825"/>
                  </a:lnTo>
                  <a:lnTo>
                    <a:pt x="445769" y="493825"/>
                  </a:lnTo>
                  <a:lnTo>
                    <a:pt x="440579" y="491729"/>
                  </a:lnTo>
                  <a:lnTo>
                    <a:pt x="431473" y="484472"/>
                  </a:lnTo>
                  <a:lnTo>
                    <a:pt x="431223" y="482900"/>
                  </a:lnTo>
                  <a:lnTo>
                    <a:pt x="421343" y="497191"/>
                  </a:lnTo>
                  <a:lnTo>
                    <a:pt x="393547" y="538993"/>
                  </a:lnTo>
                  <a:lnTo>
                    <a:pt x="393547" y="539517"/>
                  </a:lnTo>
                  <a:lnTo>
                    <a:pt x="392250" y="536399"/>
                  </a:lnTo>
                  <a:lnTo>
                    <a:pt x="382893" y="530962"/>
                  </a:lnTo>
                  <a:lnTo>
                    <a:pt x="379276" y="531985"/>
                  </a:lnTo>
                  <a:lnTo>
                    <a:pt x="368871" y="539791"/>
                  </a:lnTo>
                  <a:lnTo>
                    <a:pt x="364455" y="541861"/>
                  </a:lnTo>
                  <a:lnTo>
                    <a:pt x="356920" y="543931"/>
                  </a:lnTo>
                  <a:lnTo>
                    <a:pt x="353277" y="544206"/>
                  </a:lnTo>
                  <a:lnTo>
                    <a:pt x="349136" y="540564"/>
                  </a:lnTo>
                  <a:lnTo>
                    <a:pt x="346790" y="536923"/>
                  </a:lnTo>
                  <a:lnTo>
                    <a:pt x="347314" y="534054"/>
                  </a:lnTo>
                  <a:lnTo>
                    <a:pt x="343946" y="526522"/>
                  </a:lnTo>
                  <a:lnTo>
                    <a:pt x="341076" y="524203"/>
                  </a:lnTo>
                  <a:lnTo>
                    <a:pt x="333292" y="521335"/>
                  </a:lnTo>
                  <a:lnTo>
                    <a:pt x="329649" y="517968"/>
                  </a:lnTo>
                  <a:lnTo>
                    <a:pt x="321864" y="509662"/>
                  </a:lnTo>
                  <a:lnTo>
                    <a:pt x="319244" y="505497"/>
                  </a:lnTo>
                  <a:lnTo>
                    <a:pt x="315876" y="497716"/>
                  </a:lnTo>
                  <a:lnTo>
                    <a:pt x="313281" y="493825"/>
                  </a:lnTo>
                  <a:lnTo>
                    <a:pt x="306270" y="490432"/>
                  </a:lnTo>
                  <a:lnTo>
                    <a:pt x="297163" y="481603"/>
                  </a:lnTo>
                  <a:lnTo>
                    <a:pt x="291200" y="475368"/>
                  </a:lnTo>
                  <a:lnTo>
                    <a:pt x="284962" y="470954"/>
                  </a:lnTo>
                  <a:lnTo>
                    <a:pt x="280022" y="471228"/>
                  </a:lnTo>
                  <a:lnTo>
                    <a:pt x="269119" y="474595"/>
                  </a:lnTo>
                  <a:lnTo>
                    <a:pt x="265226" y="475892"/>
                  </a:lnTo>
                  <a:lnTo>
                    <a:pt x="260536" y="481603"/>
                  </a:lnTo>
                  <a:lnTo>
                    <a:pt x="256394" y="487315"/>
                  </a:lnTo>
                  <a:lnTo>
                    <a:pt x="241573" y="495371"/>
                  </a:lnTo>
                  <a:lnTo>
                    <a:pt x="237157" y="487589"/>
                  </a:lnTo>
                  <a:lnTo>
                    <a:pt x="234038" y="483673"/>
                  </a:lnTo>
                  <a:lnTo>
                    <a:pt x="232492" y="480556"/>
                  </a:lnTo>
                  <a:lnTo>
                    <a:pt x="227277" y="477713"/>
                  </a:lnTo>
                  <a:lnTo>
                    <a:pt x="224432" y="477463"/>
                  </a:lnTo>
                  <a:lnTo>
                    <a:pt x="220016" y="477962"/>
                  </a:lnTo>
                  <a:lnTo>
                    <a:pt x="210135" y="477189"/>
                  </a:lnTo>
                  <a:lnTo>
                    <a:pt x="208589" y="478486"/>
                  </a:lnTo>
                  <a:lnTo>
                    <a:pt x="205195" y="454841"/>
                  </a:lnTo>
                  <a:lnTo>
                    <a:pt x="204422" y="450701"/>
                  </a:lnTo>
                  <a:lnTo>
                    <a:pt x="201827" y="431472"/>
                  </a:lnTo>
                  <a:lnTo>
                    <a:pt x="196637" y="431746"/>
                  </a:lnTo>
                  <a:lnTo>
                    <a:pt x="188054" y="434066"/>
                  </a:lnTo>
                  <a:lnTo>
                    <a:pt x="185983" y="431746"/>
                  </a:lnTo>
                  <a:lnTo>
                    <a:pt x="183388" y="426534"/>
                  </a:lnTo>
                  <a:lnTo>
                    <a:pt x="177400" y="428354"/>
                  </a:lnTo>
                  <a:lnTo>
                    <a:pt x="175329" y="427057"/>
                  </a:lnTo>
                  <a:lnTo>
                    <a:pt x="168318" y="417455"/>
                  </a:lnTo>
                  <a:lnTo>
                    <a:pt x="138702" y="396155"/>
                  </a:lnTo>
                  <a:lnTo>
                    <a:pt x="134810" y="370965"/>
                  </a:lnTo>
                  <a:lnTo>
                    <a:pt x="130892" y="361113"/>
                  </a:lnTo>
                  <a:lnTo>
                    <a:pt x="127274" y="356424"/>
                  </a:lnTo>
                  <a:lnTo>
                    <a:pt x="122584" y="351760"/>
                  </a:lnTo>
                  <a:lnTo>
                    <a:pt x="121037" y="353057"/>
                  </a:lnTo>
                  <a:lnTo>
                    <a:pt x="115573" y="346298"/>
                  </a:lnTo>
                  <a:lnTo>
                    <a:pt x="115573" y="345001"/>
                  </a:lnTo>
                  <a:lnTo>
                    <a:pt x="109335" y="339539"/>
                  </a:lnTo>
                  <a:lnTo>
                    <a:pt x="87778" y="330984"/>
                  </a:lnTo>
                  <a:lnTo>
                    <a:pt x="86206" y="327343"/>
                  </a:lnTo>
                  <a:lnTo>
                    <a:pt x="82313" y="323178"/>
                  </a:lnTo>
                  <a:lnTo>
                    <a:pt x="78671" y="316169"/>
                  </a:lnTo>
                  <a:lnTo>
                    <a:pt x="63625" y="306816"/>
                  </a:lnTo>
                  <a:lnTo>
                    <a:pt x="58935" y="300581"/>
                  </a:lnTo>
                  <a:lnTo>
                    <a:pt x="54269" y="294869"/>
                  </a:lnTo>
                  <a:lnTo>
                    <a:pt x="52448" y="290455"/>
                  </a:lnTo>
                  <a:lnTo>
                    <a:pt x="37377" y="261897"/>
                  </a:lnTo>
                  <a:lnTo>
                    <a:pt x="34508" y="256709"/>
                  </a:lnTo>
                  <a:lnTo>
                    <a:pt x="28794" y="247880"/>
                  </a:lnTo>
                  <a:lnTo>
                    <a:pt x="26474" y="241895"/>
                  </a:lnTo>
                  <a:lnTo>
                    <a:pt x="18664" y="232043"/>
                  </a:lnTo>
                  <a:lnTo>
                    <a:pt x="14772" y="228127"/>
                  </a:lnTo>
                  <a:lnTo>
                    <a:pt x="3869" y="216704"/>
                  </a:lnTo>
                  <a:lnTo>
                    <a:pt x="2571" y="213861"/>
                  </a:lnTo>
                  <a:lnTo>
                    <a:pt x="1524" y="209172"/>
                  </a:lnTo>
                  <a:lnTo>
                    <a:pt x="226" y="208673"/>
                  </a:lnTo>
                  <a:lnTo>
                    <a:pt x="-2119" y="200617"/>
                  </a:lnTo>
                  <a:lnTo>
                    <a:pt x="9059" y="191015"/>
                  </a:lnTo>
                  <a:lnTo>
                    <a:pt x="9308" y="186326"/>
                  </a:lnTo>
                  <a:lnTo>
                    <a:pt x="8285" y="180614"/>
                  </a:lnTo>
                  <a:lnTo>
                    <a:pt x="26973" y="176449"/>
                  </a:lnTo>
                  <a:lnTo>
                    <a:pt x="31140" y="175152"/>
                  </a:lnTo>
                  <a:lnTo>
                    <a:pt x="41794" y="174903"/>
                  </a:lnTo>
                  <a:lnTo>
                    <a:pt x="46210" y="175152"/>
                  </a:lnTo>
                  <a:lnTo>
                    <a:pt x="55816" y="176723"/>
                  </a:lnTo>
                  <a:lnTo>
                    <a:pt x="61005" y="178270"/>
                  </a:lnTo>
                  <a:lnTo>
                    <a:pt x="65173" y="174903"/>
                  </a:lnTo>
                  <a:lnTo>
                    <a:pt x="75303" y="168668"/>
                  </a:lnTo>
                  <a:lnTo>
                    <a:pt x="89325" y="155673"/>
                  </a:lnTo>
                  <a:lnTo>
                    <a:pt x="93242" y="146345"/>
                  </a:lnTo>
                  <a:lnTo>
                    <a:pt x="95313" y="144001"/>
                  </a:lnTo>
                  <a:lnTo>
                    <a:pt x="99455" y="142704"/>
                  </a:lnTo>
                  <a:lnTo>
                    <a:pt x="107514" y="139062"/>
                  </a:lnTo>
                  <a:lnTo>
                    <a:pt x="117644" y="133600"/>
                  </a:lnTo>
                  <a:lnTo>
                    <a:pt x="129595" y="126342"/>
                  </a:lnTo>
                  <a:lnTo>
                    <a:pt x="139999" y="116740"/>
                  </a:lnTo>
                  <a:lnTo>
                    <a:pt x="144141" y="112325"/>
                  </a:lnTo>
                  <a:lnTo>
                    <a:pt x="152724" y="99855"/>
                  </a:lnTo>
                  <a:lnTo>
                    <a:pt x="156616" y="88681"/>
                  </a:lnTo>
                  <a:lnTo>
                    <a:pt x="162080" y="88158"/>
                  </a:lnTo>
                  <a:lnTo>
                    <a:pt x="169092" y="89205"/>
                  </a:lnTo>
                  <a:lnTo>
                    <a:pt x="172460" y="91275"/>
                  </a:lnTo>
                  <a:lnTo>
                    <a:pt x="207790" y="98283"/>
                  </a:lnTo>
                  <a:lnTo>
                    <a:pt x="214302" y="99082"/>
                  </a:lnTo>
                  <a:lnTo>
                    <a:pt x="217670" y="100628"/>
                  </a:lnTo>
                  <a:lnTo>
                    <a:pt x="221563" y="100129"/>
                  </a:lnTo>
                  <a:lnTo>
                    <a:pt x="230395" y="101152"/>
                  </a:lnTo>
                  <a:lnTo>
                    <a:pt x="231967" y="101950"/>
                  </a:lnTo>
                  <a:lnTo>
                    <a:pt x="239752" y="98832"/>
                  </a:lnTo>
                  <a:lnTo>
                    <a:pt x="240526" y="94667"/>
                  </a:lnTo>
                  <a:lnTo>
                    <a:pt x="241823" y="92597"/>
                  </a:lnTo>
                  <a:lnTo>
                    <a:pt x="244692" y="90003"/>
                  </a:lnTo>
                  <a:lnTo>
                    <a:pt x="243644" y="87908"/>
                  </a:lnTo>
                  <a:lnTo>
                    <a:pt x="248335" y="84541"/>
                  </a:lnTo>
                  <a:lnTo>
                    <a:pt x="252751" y="79603"/>
                  </a:lnTo>
                  <a:lnTo>
                    <a:pt x="258190" y="75463"/>
                  </a:lnTo>
                  <a:lnTo>
                    <a:pt x="265725" y="68953"/>
                  </a:lnTo>
                  <a:lnTo>
                    <a:pt x="274308" y="62992"/>
                  </a:lnTo>
                  <a:lnTo>
                    <a:pt x="281594" y="56757"/>
                  </a:lnTo>
                  <a:lnTo>
                    <a:pt x="280546" y="54936"/>
                  </a:lnTo>
                  <a:lnTo>
                    <a:pt x="282617" y="52866"/>
                  </a:lnTo>
                  <a:lnTo>
                    <a:pt x="284713" y="54686"/>
                  </a:lnTo>
                  <a:lnTo>
                    <a:pt x="290427" y="51295"/>
                  </a:lnTo>
                  <a:lnTo>
                    <a:pt x="291724" y="49225"/>
                  </a:lnTo>
                  <a:lnTo>
                    <a:pt x="293795" y="49998"/>
                  </a:lnTo>
                  <a:lnTo>
                    <a:pt x="295866" y="46631"/>
                  </a:lnTo>
                  <a:lnTo>
                    <a:pt x="297962" y="48975"/>
                  </a:lnTo>
                  <a:lnTo>
                    <a:pt x="301056" y="44561"/>
                  </a:lnTo>
                  <a:lnTo>
                    <a:pt x="302627" y="43239"/>
                  </a:lnTo>
                  <a:lnTo>
                    <a:pt x="305496" y="43239"/>
                  </a:lnTo>
                  <a:lnTo>
                    <a:pt x="308091" y="39348"/>
                  </a:lnTo>
                  <a:lnTo>
                    <a:pt x="310686" y="39098"/>
                  </a:lnTo>
                  <a:lnTo>
                    <a:pt x="311710" y="37527"/>
                  </a:lnTo>
                  <a:lnTo>
                    <a:pt x="316125" y="36754"/>
                  </a:lnTo>
                  <a:lnTo>
                    <a:pt x="321839" y="34684"/>
                  </a:lnTo>
                  <a:lnTo>
                    <a:pt x="322638" y="35457"/>
                  </a:lnTo>
                  <a:lnTo>
                    <a:pt x="326779" y="33636"/>
                  </a:lnTo>
                  <a:lnTo>
                    <a:pt x="328875" y="32090"/>
                  </a:lnTo>
                  <a:lnTo>
                    <a:pt x="327578" y="29995"/>
                  </a:lnTo>
                  <a:lnTo>
                    <a:pt x="331470" y="26902"/>
                  </a:lnTo>
                  <a:lnTo>
                    <a:pt x="334315" y="25855"/>
                  </a:lnTo>
                  <a:lnTo>
                    <a:pt x="338482" y="31042"/>
                  </a:lnTo>
                  <a:lnTo>
                    <a:pt x="347314" y="25331"/>
                  </a:lnTo>
                  <a:lnTo>
                    <a:pt x="343671" y="23261"/>
                  </a:lnTo>
                  <a:lnTo>
                    <a:pt x="341601" y="20916"/>
                  </a:lnTo>
                  <a:lnTo>
                    <a:pt x="337184" y="17799"/>
                  </a:lnTo>
                  <a:lnTo>
                    <a:pt x="335113" y="14431"/>
                  </a:lnTo>
                  <a:lnTo>
                    <a:pt x="332768" y="14157"/>
                  </a:lnTo>
                  <a:lnTo>
                    <a:pt x="328601" y="7149"/>
                  </a:lnTo>
                  <a:lnTo>
                    <a:pt x="326280" y="4829"/>
                  </a:lnTo>
                  <a:lnTo>
                    <a:pt x="330173" y="3507"/>
                  </a:lnTo>
                  <a:lnTo>
                    <a:pt x="330947" y="1712"/>
                  </a:lnTo>
                  <a:lnTo>
                    <a:pt x="334589" y="2734"/>
                  </a:lnTo>
                  <a:lnTo>
                    <a:pt x="341076" y="3009"/>
                  </a:lnTo>
                  <a:lnTo>
                    <a:pt x="348611" y="4555"/>
                  </a:lnTo>
                  <a:lnTo>
                    <a:pt x="357444" y="7922"/>
                  </a:lnTo>
                  <a:lnTo>
                    <a:pt x="362135" y="12087"/>
                  </a:lnTo>
                  <a:lnTo>
                    <a:pt x="364205" y="15205"/>
                  </a:lnTo>
                  <a:lnTo>
                    <a:pt x="370169" y="11564"/>
                  </a:lnTo>
                  <a:lnTo>
                    <a:pt x="375633" y="10541"/>
                  </a:lnTo>
                  <a:lnTo>
                    <a:pt x="379799" y="11838"/>
                  </a:lnTo>
                  <a:lnTo>
                    <a:pt x="382394" y="10541"/>
                  </a:lnTo>
                  <a:lnTo>
                    <a:pt x="384715" y="10541"/>
                  </a:lnTo>
                  <a:lnTo>
                    <a:pt x="387584" y="8196"/>
                  </a:lnTo>
                  <a:lnTo>
                    <a:pt x="395369" y="4306"/>
                  </a:lnTo>
                  <a:lnTo>
                    <a:pt x="399286" y="1188"/>
                  </a:lnTo>
                  <a:lnTo>
                    <a:pt x="401357" y="-383"/>
                  </a:lnTo>
                  <a:lnTo>
                    <a:pt x="403702" y="140"/>
                  </a:lnTo>
                  <a:lnTo>
                    <a:pt x="407071" y="5079"/>
                  </a:lnTo>
                  <a:lnTo>
                    <a:pt x="410963" y="7398"/>
                  </a:lnTo>
                  <a:lnTo>
                    <a:pt x="416951" y="7922"/>
                  </a:lnTo>
                  <a:lnTo>
                    <a:pt x="417974" y="6126"/>
                  </a:lnTo>
                  <a:lnTo>
                    <a:pt x="417475" y="3782"/>
                  </a:lnTo>
                  <a:lnTo>
                    <a:pt x="420070" y="3507"/>
                  </a:lnTo>
                  <a:lnTo>
                    <a:pt x="424486" y="1437"/>
                  </a:lnTo>
                  <a:lnTo>
                    <a:pt x="429152" y="2211"/>
                  </a:lnTo>
                  <a:lnTo>
                    <a:pt x="431223" y="6900"/>
                  </a:lnTo>
                  <a:lnTo>
                    <a:pt x="429676" y="10267"/>
                  </a:lnTo>
                  <a:lnTo>
                    <a:pt x="426033" y="10541"/>
                  </a:lnTo>
                  <a:lnTo>
                    <a:pt x="425534" y="17025"/>
                  </a:lnTo>
                  <a:lnTo>
                    <a:pt x="428628" y="20392"/>
                  </a:lnTo>
                  <a:lnTo>
                    <a:pt x="431248" y="24034"/>
                  </a:lnTo>
                  <a:lnTo>
                    <a:pt x="436687" y="26628"/>
                  </a:lnTo>
                  <a:lnTo>
                    <a:pt x="435664" y="29496"/>
                  </a:lnTo>
                  <a:lnTo>
                    <a:pt x="430449" y="30269"/>
                  </a:lnTo>
                  <a:lnTo>
                    <a:pt x="429676" y="32339"/>
                  </a:lnTo>
                  <a:lnTo>
                    <a:pt x="431497" y="38051"/>
                  </a:lnTo>
                  <a:lnTo>
                    <a:pt x="432022" y="41967"/>
                  </a:lnTo>
                  <a:lnTo>
                    <a:pt x="425784" y="41967"/>
                  </a:lnTo>
                  <a:lnTo>
                    <a:pt x="426557" y="45334"/>
                  </a:lnTo>
                  <a:lnTo>
                    <a:pt x="420070" y="46631"/>
                  </a:lnTo>
                  <a:lnTo>
                    <a:pt x="421368" y="51045"/>
                  </a:lnTo>
                  <a:lnTo>
                    <a:pt x="418498" y="52866"/>
                  </a:lnTo>
                  <a:lnTo>
                    <a:pt x="419795" y="54686"/>
                  </a:lnTo>
                  <a:lnTo>
                    <a:pt x="417475" y="57280"/>
                  </a:lnTo>
                  <a:lnTo>
                    <a:pt x="415903" y="62742"/>
                  </a:lnTo>
                  <a:lnTo>
                    <a:pt x="415903" y="67406"/>
                  </a:lnTo>
                  <a:lnTo>
                    <a:pt x="416677" y="72869"/>
                  </a:lnTo>
                  <a:lnTo>
                    <a:pt x="416178" y="76485"/>
                  </a:lnTo>
                  <a:lnTo>
                    <a:pt x="410464" y="74939"/>
                  </a:lnTo>
                  <a:lnTo>
                    <a:pt x="406297" y="87409"/>
                  </a:lnTo>
                  <a:lnTo>
                    <a:pt x="409416" y="88183"/>
                  </a:lnTo>
                  <a:lnTo>
                    <a:pt x="408642" y="91300"/>
                  </a:lnTo>
                  <a:lnTo>
                    <a:pt x="406297" y="93370"/>
                  </a:lnTo>
                  <a:lnTo>
                    <a:pt x="405250" y="97286"/>
                  </a:lnTo>
                  <a:lnTo>
                    <a:pt x="406821" y="98583"/>
                  </a:lnTo>
                  <a:lnTo>
                    <a:pt x="411237" y="98832"/>
                  </a:lnTo>
                  <a:lnTo>
                    <a:pt x="410714" y="101177"/>
                  </a:lnTo>
                  <a:lnTo>
                    <a:pt x="411237" y="105317"/>
                  </a:lnTo>
                  <a:lnTo>
                    <a:pt x="410963" y="112600"/>
                  </a:lnTo>
                  <a:lnTo>
                    <a:pt x="412784" y="113897"/>
                  </a:lnTo>
                  <a:lnTo>
                    <a:pt x="413059" y="115967"/>
                  </a:lnTo>
                  <a:lnTo>
                    <a:pt x="407345" y="119359"/>
                  </a:lnTo>
                  <a:lnTo>
                    <a:pt x="406048" y="122477"/>
                  </a:lnTo>
                  <a:lnTo>
                    <a:pt x="406821" y="125569"/>
                  </a:lnTo>
                  <a:lnTo>
                    <a:pt x="402655" y="127141"/>
                  </a:lnTo>
                  <a:lnTo>
                    <a:pt x="401881" y="128437"/>
                  </a:lnTo>
                  <a:lnTo>
                    <a:pt x="396941" y="130782"/>
                  </a:lnTo>
                  <a:lnTo>
                    <a:pt x="396417" y="129485"/>
                  </a:lnTo>
                  <a:lnTo>
                    <a:pt x="392001" y="131555"/>
                  </a:lnTo>
                  <a:lnTo>
                    <a:pt x="387858" y="134673"/>
                  </a:lnTo>
                  <a:lnTo>
                    <a:pt x="383967" y="140634"/>
                  </a:lnTo>
                  <a:lnTo>
                    <a:pt x="380324" y="142205"/>
                  </a:lnTo>
                  <a:lnTo>
                    <a:pt x="377454" y="144799"/>
                  </a:lnTo>
                  <a:lnTo>
                    <a:pt x="365004" y="150760"/>
                  </a:lnTo>
                  <a:lnTo>
                    <a:pt x="359290" y="155698"/>
                  </a:lnTo>
                  <a:lnTo>
                    <a:pt x="360064" y="158292"/>
                  </a:lnTo>
                  <a:lnTo>
                    <a:pt x="355647" y="160113"/>
                  </a:lnTo>
                  <a:lnTo>
                    <a:pt x="353576" y="165051"/>
                  </a:lnTo>
                  <a:lnTo>
                    <a:pt x="353826" y="166622"/>
                  </a:lnTo>
                  <a:lnTo>
                    <a:pt x="353302" y="172059"/>
                  </a:lnTo>
                  <a:lnTo>
                    <a:pt x="354600" y="174928"/>
                  </a:lnTo>
                  <a:lnTo>
                    <a:pt x="360064" y="180888"/>
                  </a:lnTo>
                  <a:lnTo>
                    <a:pt x="364480" y="180639"/>
                  </a:lnTo>
                  <a:lnTo>
                    <a:pt x="358242" y="184779"/>
                  </a:lnTo>
                  <a:lnTo>
                    <a:pt x="359016" y="185827"/>
                  </a:lnTo>
                  <a:lnTo>
                    <a:pt x="356945" y="192312"/>
                  </a:lnTo>
                  <a:lnTo>
                    <a:pt x="365254" y="199345"/>
                  </a:lnTo>
                  <a:lnTo>
                    <a:pt x="361111" y="202188"/>
                  </a:lnTo>
                  <a:lnTo>
                    <a:pt x="363956" y="206353"/>
                  </a:lnTo>
                  <a:lnTo>
                    <a:pt x="366551" y="208174"/>
                  </a:lnTo>
                  <a:lnTo>
                    <a:pt x="368372" y="213087"/>
                  </a:lnTo>
                  <a:lnTo>
                    <a:pt x="371491" y="218026"/>
                  </a:lnTo>
                  <a:lnTo>
                    <a:pt x="373313" y="220121"/>
                  </a:lnTo>
                  <a:lnTo>
                    <a:pt x="375383" y="224535"/>
                  </a:lnTo>
                  <a:lnTo>
                    <a:pt x="375134" y="227653"/>
                  </a:lnTo>
                  <a:lnTo>
                    <a:pt x="376955" y="230746"/>
                  </a:lnTo>
                  <a:lnTo>
                    <a:pt x="384740" y="228152"/>
                  </a:lnTo>
                  <a:lnTo>
                    <a:pt x="390728" y="223488"/>
                  </a:lnTo>
                  <a:lnTo>
                    <a:pt x="391502" y="225558"/>
                  </a:lnTo>
                  <a:lnTo>
                    <a:pt x="394371" y="227129"/>
                  </a:lnTo>
                  <a:lnTo>
                    <a:pt x="395668" y="226082"/>
                  </a:lnTo>
                  <a:lnTo>
                    <a:pt x="399561" y="231793"/>
                  </a:lnTo>
                  <a:lnTo>
                    <a:pt x="403702" y="231270"/>
                  </a:lnTo>
                  <a:lnTo>
                    <a:pt x="405524" y="232068"/>
                  </a:lnTo>
                  <a:lnTo>
                    <a:pt x="407869" y="229474"/>
                  </a:lnTo>
                  <a:lnTo>
                    <a:pt x="412535" y="231544"/>
                  </a:lnTo>
                  <a:lnTo>
                    <a:pt x="415928" y="231544"/>
                  </a:lnTo>
                  <a:lnTo>
                    <a:pt x="418773" y="226606"/>
                  </a:lnTo>
                  <a:lnTo>
                    <a:pt x="424237" y="230496"/>
                  </a:lnTo>
                  <a:lnTo>
                    <a:pt x="430200" y="230771"/>
                  </a:lnTo>
                  <a:lnTo>
                    <a:pt x="432545" y="227653"/>
                  </a:lnTo>
                  <a:lnTo>
                    <a:pt x="434641" y="228152"/>
                  </a:lnTo>
                  <a:lnTo>
                    <a:pt x="441378" y="227653"/>
                  </a:lnTo>
                  <a:lnTo>
                    <a:pt x="447091" y="224261"/>
                  </a:lnTo>
                  <a:lnTo>
                    <a:pt x="451258" y="224535"/>
                  </a:lnTo>
                  <a:lnTo>
                    <a:pt x="455400" y="222964"/>
                  </a:lnTo>
                  <a:lnTo>
                    <a:pt x="464756" y="221667"/>
                  </a:lnTo>
                  <a:lnTo>
                    <a:pt x="466054" y="219073"/>
                  </a:lnTo>
                  <a:lnTo>
                    <a:pt x="470220" y="217776"/>
                  </a:lnTo>
                  <a:lnTo>
                    <a:pt x="470994" y="216230"/>
                  </a:lnTo>
                  <a:lnTo>
                    <a:pt x="478529" y="213362"/>
                  </a:lnTo>
                  <a:lnTo>
                    <a:pt x="481124" y="211815"/>
                  </a:lnTo>
                  <a:lnTo>
                    <a:pt x="482945" y="215182"/>
                  </a:lnTo>
                  <a:lnTo>
                    <a:pt x="485042" y="214908"/>
                  </a:lnTo>
                  <a:lnTo>
                    <a:pt x="485815" y="213112"/>
                  </a:lnTo>
                  <a:lnTo>
                    <a:pt x="488160" y="21129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19" name="Free-form: Shape 18">
              <a:extLst>
                <a:ext uri="{FF2B5EF4-FFF2-40B4-BE49-F238E27FC236}">
                  <a16:creationId xmlns:a16="http://schemas.microsoft.com/office/drawing/2014/main" id="{D9888732-08A8-7EF9-3A2C-059EFE8856CA}"/>
                </a:ext>
              </a:extLst>
            </p:cNvPr>
            <p:cNvSpPr/>
            <p:nvPr/>
          </p:nvSpPr>
          <p:spPr>
            <a:xfrm>
              <a:off x="2033028" y="4055418"/>
              <a:ext cx="294068" cy="397860"/>
            </a:xfrm>
            <a:custGeom>
              <a:avLst/>
              <a:gdLst>
                <a:gd name="connsiteX0" fmla="*/ 162805 w 294068"/>
                <a:gd name="connsiteY0" fmla="*/ 9992 h 397860"/>
                <a:gd name="connsiteX1" fmla="*/ 163578 w 294068"/>
                <a:gd name="connsiteY1" fmla="*/ 12586 h 397860"/>
                <a:gd name="connsiteX2" fmla="*/ 163079 w 294068"/>
                <a:gd name="connsiteY2" fmla="*/ 14931 h 397860"/>
                <a:gd name="connsiteX3" fmla="*/ 166198 w 294068"/>
                <a:gd name="connsiteY3" fmla="*/ 21415 h 397860"/>
                <a:gd name="connsiteX4" fmla="*/ 166697 w 294068"/>
                <a:gd name="connsiteY4" fmla="*/ 23760 h 397860"/>
                <a:gd name="connsiteX5" fmla="*/ 171387 w 294068"/>
                <a:gd name="connsiteY5" fmla="*/ 27900 h 397860"/>
                <a:gd name="connsiteX6" fmla="*/ 172935 w 294068"/>
                <a:gd name="connsiteY6" fmla="*/ 30768 h 397860"/>
                <a:gd name="connsiteX7" fmla="*/ 174756 w 294068"/>
                <a:gd name="connsiteY7" fmla="*/ 31791 h 397860"/>
                <a:gd name="connsiteX8" fmla="*/ 174232 w 294068"/>
                <a:gd name="connsiteY8" fmla="*/ 34659 h 397860"/>
                <a:gd name="connsiteX9" fmla="*/ 176054 w 294068"/>
                <a:gd name="connsiteY9" fmla="*/ 35183 h 397860"/>
                <a:gd name="connsiteX10" fmla="*/ 178923 w 294068"/>
                <a:gd name="connsiteY10" fmla="*/ 41418 h 397860"/>
                <a:gd name="connsiteX11" fmla="*/ 178399 w 294068"/>
                <a:gd name="connsiteY11" fmla="*/ 43214 h 397860"/>
                <a:gd name="connsiteX12" fmla="*/ 182815 w 294068"/>
                <a:gd name="connsiteY12" fmla="*/ 44536 h 397860"/>
                <a:gd name="connsiteX13" fmla="*/ 182565 w 294068"/>
                <a:gd name="connsiteY13" fmla="*/ 50497 h 397860"/>
                <a:gd name="connsiteX14" fmla="*/ 182041 w 294068"/>
                <a:gd name="connsiteY14" fmla="*/ 53614 h 397860"/>
                <a:gd name="connsiteX15" fmla="*/ 185684 w 294068"/>
                <a:gd name="connsiteY15" fmla="*/ 53365 h 397860"/>
                <a:gd name="connsiteX16" fmla="*/ 189826 w 294068"/>
                <a:gd name="connsiteY16" fmla="*/ 50746 h 397860"/>
                <a:gd name="connsiteX17" fmla="*/ 192695 w 294068"/>
                <a:gd name="connsiteY17" fmla="*/ 52043 h 397860"/>
                <a:gd name="connsiteX18" fmla="*/ 195814 w 294068"/>
                <a:gd name="connsiteY18" fmla="*/ 49973 h 397860"/>
                <a:gd name="connsiteX19" fmla="*/ 198933 w 294068"/>
                <a:gd name="connsiteY19" fmla="*/ 49723 h 397860"/>
                <a:gd name="connsiteX20" fmla="*/ 201778 w 294068"/>
                <a:gd name="connsiteY20" fmla="*/ 48426 h 397860"/>
                <a:gd name="connsiteX21" fmla="*/ 207766 w 294068"/>
                <a:gd name="connsiteY21" fmla="*/ 45034 h 397860"/>
                <a:gd name="connsiteX22" fmla="*/ 213230 w 294068"/>
                <a:gd name="connsiteY22" fmla="*/ 44012 h 397860"/>
                <a:gd name="connsiteX23" fmla="*/ 218669 w 294068"/>
                <a:gd name="connsiteY23" fmla="*/ 45034 h 397860"/>
                <a:gd name="connsiteX24" fmla="*/ 219467 w 294068"/>
                <a:gd name="connsiteY24" fmla="*/ 44012 h 397860"/>
                <a:gd name="connsiteX25" fmla="*/ 225181 w 294068"/>
                <a:gd name="connsiteY25" fmla="*/ 46606 h 397860"/>
                <a:gd name="connsiteX26" fmla="*/ 227252 w 294068"/>
                <a:gd name="connsiteY26" fmla="*/ 48426 h 397860"/>
                <a:gd name="connsiteX27" fmla="*/ 231669 w 294068"/>
                <a:gd name="connsiteY27" fmla="*/ 48925 h 397860"/>
                <a:gd name="connsiteX28" fmla="*/ 247263 w 294068"/>
                <a:gd name="connsiteY28" fmla="*/ 53091 h 397860"/>
                <a:gd name="connsiteX29" fmla="*/ 247512 w 294068"/>
                <a:gd name="connsiteY29" fmla="*/ 54138 h 397860"/>
                <a:gd name="connsiteX30" fmla="*/ 252452 w 294068"/>
                <a:gd name="connsiteY30" fmla="*/ 55161 h 397860"/>
                <a:gd name="connsiteX31" fmla="*/ 257392 w 294068"/>
                <a:gd name="connsiteY31" fmla="*/ 60373 h 397860"/>
                <a:gd name="connsiteX32" fmla="*/ 262058 w 294068"/>
                <a:gd name="connsiteY32" fmla="*/ 59849 h 397860"/>
                <a:gd name="connsiteX33" fmla="*/ 265452 w 294068"/>
                <a:gd name="connsiteY33" fmla="*/ 61670 h 397860"/>
                <a:gd name="connsiteX34" fmla="*/ 265951 w 294068"/>
                <a:gd name="connsiteY34" fmla="*/ 66334 h 397860"/>
                <a:gd name="connsiteX35" fmla="*/ 273486 w 294068"/>
                <a:gd name="connsiteY35" fmla="*/ 74141 h 397860"/>
                <a:gd name="connsiteX36" fmla="*/ 276355 w 294068"/>
                <a:gd name="connsiteY36" fmla="*/ 80351 h 397860"/>
                <a:gd name="connsiteX37" fmla="*/ 276080 w 294068"/>
                <a:gd name="connsiteY37" fmla="*/ 83469 h 397860"/>
                <a:gd name="connsiteX38" fmla="*/ 279474 w 294068"/>
                <a:gd name="connsiteY38" fmla="*/ 85040 h 397860"/>
                <a:gd name="connsiteX39" fmla="*/ 283615 w 294068"/>
                <a:gd name="connsiteY39" fmla="*/ 87883 h 397860"/>
                <a:gd name="connsiteX40" fmla="*/ 285961 w 294068"/>
                <a:gd name="connsiteY40" fmla="*/ 87883 h 397860"/>
                <a:gd name="connsiteX41" fmla="*/ 288032 w 294068"/>
                <a:gd name="connsiteY41" fmla="*/ 90752 h 397860"/>
                <a:gd name="connsiteX42" fmla="*/ 290901 w 294068"/>
                <a:gd name="connsiteY42" fmla="*/ 92298 h 397860"/>
                <a:gd name="connsiteX43" fmla="*/ 291949 w 294068"/>
                <a:gd name="connsiteY43" fmla="*/ 95939 h 397860"/>
                <a:gd name="connsiteX44" fmla="*/ 283366 w 294068"/>
                <a:gd name="connsiteY44" fmla="*/ 101127 h 397860"/>
                <a:gd name="connsiteX45" fmla="*/ 271939 w 294068"/>
                <a:gd name="connsiteY45" fmla="*/ 105292 h 397860"/>
                <a:gd name="connsiteX46" fmla="*/ 270641 w 294068"/>
                <a:gd name="connsiteY46" fmla="*/ 106340 h 397860"/>
                <a:gd name="connsiteX47" fmla="*/ 263880 w 294068"/>
                <a:gd name="connsiteY47" fmla="*/ 108160 h 397860"/>
                <a:gd name="connsiteX48" fmla="*/ 259713 w 294068"/>
                <a:gd name="connsiteY48" fmla="*/ 107886 h 397860"/>
                <a:gd name="connsiteX49" fmla="*/ 251679 w 294068"/>
                <a:gd name="connsiteY49" fmla="*/ 111527 h 397860"/>
                <a:gd name="connsiteX50" fmla="*/ 250381 w 294068"/>
                <a:gd name="connsiteY50" fmla="*/ 113597 h 397860"/>
                <a:gd name="connsiteX51" fmla="*/ 246464 w 294068"/>
                <a:gd name="connsiteY51" fmla="*/ 116466 h 397860"/>
                <a:gd name="connsiteX52" fmla="*/ 241798 w 294068"/>
                <a:gd name="connsiteY52" fmla="*/ 118810 h 397860"/>
                <a:gd name="connsiteX53" fmla="*/ 239728 w 294068"/>
                <a:gd name="connsiteY53" fmla="*/ 116715 h 397860"/>
                <a:gd name="connsiteX54" fmla="*/ 234513 w 294068"/>
                <a:gd name="connsiteY54" fmla="*/ 120107 h 397860"/>
                <a:gd name="connsiteX55" fmla="*/ 232716 w 294068"/>
                <a:gd name="connsiteY55" fmla="*/ 124771 h 397860"/>
                <a:gd name="connsiteX56" fmla="*/ 230371 w 294068"/>
                <a:gd name="connsiteY56" fmla="*/ 128138 h 397860"/>
                <a:gd name="connsiteX57" fmla="*/ 226204 w 294068"/>
                <a:gd name="connsiteY57" fmla="*/ 134897 h 397860"/>
                <a:gd name="connsiteX58" fmla="*/ 226728 w 294068"/>
                <a:gd name="connsiteY58" fmla="*/ 138788 h 397860"/>
                <a:gd name="connsiteX59" fmla="*/ 225955 w 294068"/>
                <a:gd name="connsiteY59" fmla="*/ 142679 h 397860"/>
                <a:gd name="connsiteX60" fmla="*/ 227501 w 294068"/>
                <a:gd name="connsiteY60" fmla="*/ 144774 h 397860"/>
                <a:gd name="connsiteX61" fmla="*/ 226204 w 294068"/>
                <a:gd name="connsiteY61" fmla="*/ 146844 h 397860"/>
                <a:gd name="connsiteX62" fmla="*/ 237906 w 294068"/>
                <a:gd name="connsiteY62" fmla="*/ 148665 h 397860"/>
                <a:gd name="connsiteX63" fmla="*/ 241025 w 294068"/>
                <a:gd name="connsiteY63" fmla="*/ 149712 h 397860"/>
                <a:gd name="connsiteX64" fmla="*/ 247762 w 294068"/>
                <a:gd name="connsiteY64" fmla="*/ 148665 h 397860"/>
                <a:gd name="connsiteX65" fmla="*/ 248560 w 294068"/>
                <a:gd name="connsiteY65" fmla="*/ 156721 h 397860"/>
                <a:gd name="connsiteX66" fmla="*/ 246214 w 294068"/>
                <a:gd name="connsiteY66" fmla="*/ 158018 h 397860"/>
                <a:gd name="connsiteX67" fmla="*/ 243620 w 294068"/>
                <a:gd name="connsiteY67" fmla="*/ 162158 h 397860"/>
                <a:gd name="connsiteX68" fmla="*/ 240251 w 294068"/>
                <a:gd name="connsiteY68" fmla="*/ 165799 h 397860"/>
                <a:gd name="connsiteX69" fmla="*/ 236858 w 294068"/>
                <a:gd name="connsiteY69" fmla="*/ 170488 h 397860"/>
                <a:gd name="connsiteX70" fmla="*/ 236359 w 294068"/>
                <a:gd name="connsiteY70" fmla="*/ 173332 h 397860"/>
                <a:gd name="connsiteX71" fmla="*/ 234014 w 294068"/>
                <a:gd name="connsiteY71" fmla="*/ 176723 h 397860"/>
                <a:gd name="connsiteX72" fmla="*/ 227002 w 294068"/>
                <a:gd name="connsiteY72" fmla="*/ 175676 h 397860"/>
                <a:gd name="connsiteX73" fmla="*/ 224133 w 294068"/>
                <a:gd name="connsiteY73" fmla="*/ 181387 h 397860"/>
                <a:gd name="connsiteX74" fmla="*/ 222062 w 294068"/>
                <a:gd name="connsiteY74" fmla="*/ 187872 h 397860"/>
                <a:gd name="connsiteX75" fmla="*/ 221813 w 294068"/>
                <a:gd name="connsiteY75" fmla="*/ 191264 h 397860"/>
                <a:gd name="connsiteX76" fmla="*/ 218943 w 294068"/>
                <a:gd name="connsiteY76" fmla="*/ 192810 h 397860"/>
                <a:gd name="connsiteX77" fmla="*/ 215825 w 294068"/>
                <a:gd name="connsiteY77" fmla="*/ 193060 h 397860"/>
                <a:gd name="connsiteX78" fmla="*/ 212182 w 294068"/>
                <a:gd name="connsiteY78" fmla="*/ 194881 h 397860"/>
                <a:gd name="connsiteX79" fmla="*/ 209063 w 294068"/>
                <a:gd name="connsiteY79" fmla="*/ 197474 h 397860"/>
                <a:gd name="connsiteX80" fmla="*/ 205695 w 294068"/>
                <a:gd name="connsiteY80" fmla="*/ 197998 h 397860"/>
                <a:gd name="connsiteX81" fmla="*/ 202825 w 294068"/>
                <a:gd name="connsiteY81" fmla="*/ 197749 h 397860"/>
                <a:gd name="connsiteX82" fmla="*/ 199707 w 294068"/>
                <a:gd name="connsiteY82" fmla="*/ 198522 h 397860"/>
                <a:gd name="connsiteX83" fmla="*/ 200754 w 294068"/>
                <a:gd name="connsiteY83" fmla="*/ 204757 h 397860"/>
                <a:gd name="connsiteX84" fmla="*/ 201004 w 294068"/>
                <a:gd name="connsiteY84" fmla="*/ 209172 h 397860"/>
                <a:gd name="connsiteX85" fmla="*/ 203349 w 294068"/>
                <a:gd name="connsiteY85" fmla="*/ 213337 h 397860"/>
                <a:gd name="connsiteX86" fmla="*/ 210111 w 294068"/>
                <a:gd name="connsiteY86" fmla="*/ 216455 h 397860"/>
                <a:gd name="connsiteX87" fmla="*/ 215051 w 294068"/>
                <a:gd name="connsiteY87" fmla="*/ 216978 h 397860"/>
                <a:gd name="connsiteX88" fmla="*/ 215825 w 294068"/>
                <a:gd name="connsiteY88" fmla="*/ 218275 h 397860"/>
                <a:gd name="connsiteX89" fmla="*/ 214003 w 294068"/>
                <a:gd name="connsiteY89" fmla="*/ 221892 h 397860"/>
                <a:gd name="connsiteX90" fmla="*/ 216099 w 294068"/>
                <a:gd name="connsiteY90" fmla="*/ 225009 h 397860"/>
                <a:gd name="connsiteX91" fmla="*/ 217646 w 294068"/>
                <a:gd name="connsiteY91" fmla="*/ 228401 h 397860"/>
                <a:gd name="connsiteX92" fmla="*/ 224133 w 294068"/>
                <a:gd name="connsiteY92" fmla="*/ 227878 h 397860"/>
                <a:gd name="connsiteX93" fmla="*/ 226479 w 294068"/>
                <a:gd name="connsiteY93" fmla="*/ 228401 h 397860"/>
                <a:gd name="connsiteX94" fmla="*/ 233764 w 294068"/>
                <a:gd name="connsiteY94" fmla="*/ 234637 h 397860"/>
                <a:gd name="connsiteX95" fmla="*/ 237906 w 294068"/>
                <a:gd name="connsiteY95" fmla="*/ 239550 h 397860"/>
                <a:gd name="connsiteX96" fmla="*/ 242322 w 294068"/>
                <a:gd name="connsiteY96" fmla="*/ 243965 h 397860"/>
                <a:gd name="connsiteX97" fmla="*/ 250631 w 294068"/>
                <a:gd name="connsiteY97" fmla="*/ 250474 h 397860"/>
                <a:gd name="connsiteX98" fmla="*/ 250631 w 294068"/>
                <a:gd name="connsiteY98" fmla="*/ 253068 h 397860"/>
                <a:gd name="connsiteX99" fmla="*/ 252452 w 294068"/>
                <a:gd name="connsiteY99" fmla="*/ 256959 h 397860"/>
                <a:gd name="connsiteX100" fmla="*/ 251429 w 294068"/>
                <a:gd name="connsiteY100" fmla="*/ 259029 h 397860"/>
                <a:gd name="connsiteX101" fmla="*/ 249333 w 294068"/>
                <a:gd name="connsiteY101" fmla="*/ 257732 h 397860"/>
                <a:gd name="connsiteX102" fmla="*/ 247512 w 294068"/>
                <a:gd name="connsiteY102" fmla="*/ 262670 h 397860"/>
                <a:gd name="connsiteX103" fmla="*/ 246214 w 294068"/>
                <a:gd name="connsiteY103" fmla="*/ 263444 h 397860"/>
                <a:gd name="connsiteX104" fmla="*/ 242597 w 294068"/>
                <a:gd name="connsiteY104" fmla="*/ 261373 h 397860"/>
                <a:gd name="connsiteX105" fmla="*/ 235311 w 294068"/>
                <a:gd name="connsiteY105" fmla="*/ 266561 h 397860"/>
                <a:gd name="connsiteX106" fmla="*/ 230121 w 294068"/>
                <a:gd name="connsiteY106" fmla="*/ 267085 h 397860"/>
                <a:gd name="connsiteX107" fmla="*/ 227526 w 294068"/>
                <a:gd name="connsiteY107" fmla="*/ 268133 h 397860"/>
                <a:gd name="connsiteX108" fmla="*/ 225431 w 294068"/>
                <a:gd name="connsiteY108" fmla="*/ 267858 h 397860"/>
                <a:gd name="connsiteX109" fmla="*/ 217397 w 294068"/>
                <a:gd name="connsiteY109" fmla="*/ 271500 h 397860"/>
                <a:gd name="connsiteX110" fmla="*/ 210635 w 294068"/>
                <a:gd name="connsiteY110" fmla="*/ 271749 h 397860"/>
                <a:gd name="connsiteX111" fmla="*/ 209587 w 294068"/>
                <a:gd name="connsiteY111" fmla="*/ 273844 h 397860"/>
                <a:gd name="connsiteX112" fmla="*/ 196862 w 294068"/>
                <a:gd name="connsiteY112" fmla="*/ 275914 h 397860"/>
                <a:gd name="connsiteX113" fmla="*/ 194791 w 294068"/>
                <a:gd name="connsiteY113" fmla="*/ 277211 h 397860"/>
                <a:gd name="connsiteX114" fmla="*/ 187256 w 294068"/>
                <a:gd name="connsiteY114" fmla="*/ 277461 h 397860"/>
                <a:gd name="connsiteX115" fmla="*/ 186732 w 294068"/>
                <a:gd name="connsiteY115" fmla="*/ 280079 h 397860"/>
                <a:gd name="connsiteX116" fmla="*/ 183364 w 294068"/>
                <a:gd name="connsiteY116" fmla="*/ 282150 h 397860"/>
                <a:gd name="connsiteX117" fmla="*/ 180245 w 294068"/>
                <a:gd name="connsiteY117" fmla="*/ 282399 h 397860"/>
                <a:gd name="connsiteX118" fmla="*/ 181543 w 294068"/>
                <a:gd name="connsiteY118" fmla="*/ 285517 h 397860"/>
                <a:gd name="connsiteX119" fmla="*/ 183090 w 294068"/>
                <a:gd name="connsiteY119" fmla="*/ 291502 h 397860"/>
                <a:gd name="connsiteX120" fmla="*/ 184911 w 294068"/>
                <a:gd name="connsiteY120" fmla="*/ 292799 h 397860"/>
                <a:gd name="connsiteX121" fmla="*/ 186483 w 294068"/>
                <a:gd name="connsiteY121" fmla="*/ 298236 h 397860"/>
                <a:gd name="connsiteX122" fmla="*/ 188030 w 294068"/>
                <a:gd name="connsiteY122" fmla="*/ 301354 h 397860"/>
                <a:gd name="connsiteX123" fmla="*/ 189327 w 294068"/>
                <a:gd name="connsiteY123" fmla="*/ 306043 h 397860"/>
                <a:gd name="connsiteX124" fmla="*/ 191922 w 294068"/>
                <a:gd name="connsiteY124" fmla="*/ 309161 h 397860"/>
                <a:gd name="connsiteX125" fmla="*/ 188554 w 294068"/>
                <a:gd name="connsiteY125" fmla="*/ 319013 h 397860"/>
                <a:gd name="connsiteX126" fmla="*/ 185959 w 294068"/>
                <a:gd name="connsiteY126" fmla="*/ 321357 h 397860"/>
                <a:gd name="connsiteX127" fmla="*/ 184661 w 294068"/>
                <a:gd name="connsiteY127" fmla="*/ 323951 h 397860"/>
                <a:gd name="connsiteX128" fmla="*/ 184911 w 294068"/>
                <a:gd name="connsiteY128" fmla="*/ 326819 h 397860"/>
                <a:gd name="connsiteX129" fmla="*/ 183863 w 294068"/>
                <a:gd name="connsiteY129" fmla="*/ 328366 h 397860"/>
                <a:gd name="connsiteX130" fmla="*/ 183090 w 294068"/>
                <a:gd name="connsiteY130" fmla="*/ 334601 h 397860"/>
                <a:gd name="connsiteX131" fmla="*/ 183614 w 294068"/>
                <a:gd name="connsiteY131" fmla="*/ 338766 h 397860"/>
                <a:gd name="connsiteX132" fmla="*/ 185959 w 294068"/>
                <a:gd name="connsiteY132" fmla="*/ 341360 h 397860"/>
                <a:gd name="connsiteX133" fmla="*/ 191673 w 294068"/>
                <a:gd name="connsiteY133" fmla="*/ 334875 h 397860"/>
                <a:gd name="connsiteX134" fmla="*/ 196338 w 294068"/>
                <a:gd name="connsiteY134" fmla="*/ 340063 h 397860"/>
                <a:gd name="connsiteX135" fmla="*/ 196338 w 294068"/>
                <a:gd name="connsiteY135" fmla="*/ 341360 h 397860"/>
                <a:gd name="connsiteX136" fmla="*/ 198933 w 294068"/>
                <a:gd name="connsiteY136" fmla="*/ 350189 h 397860"/>
                <a:gd name="connsiteX137" fmla="*/ 201278 w 294068"/>
                <a:gd name="connsiteY137" fmla="*/ 352533 h 397860"/>
                <a:gd name="connsiteX138" fmla="*/ 203873 w 294068"/>
                <a:gd name="connsiteY138" fmla="*/ 354080 h 397860"/>
                <a:gd name="connsiteX139" fmla="*/ 206992 w 294068"/>
                <a:gd name="connsiteY139" fmla="*/ 357721 h 397860"/>
                <a:gd name="connsiteX140" fmla="*/ 199732 w 294068"/>
                <a:gd name="connsiteY140" fmla="*/ 360839 h 397860"/>
                <a:gd name="connsiteX141" fmla="*/ 199732 w 294068"/>
                <a:gd name="connsiteY141" fmla="*/ 366550 h 397860"/>
                <a:gd name="connsiteX142" fmla="*/ 203624 w 294068"/>
                <a:gd name="connsiteY142" fmla="*/ 369144 h 397860"/>
                <a:gd name="connsiteX143" fmla="*/ 208290 w 294068"/>
                <a:gd name="connsiteY143" fmla="*/ 372785 h 397860"/>
                <a:gd name="connsiteX144" fmla="*/ 211159 w 294068"/>
                <a:gd name="connsiteY144" fmla="*/ 374332 h 397860"/>
                <a:gd name="connsiteX145" fmla="*/ 207516 w 294068"/>
                <a:gd name="connsiteY145" fmla="*/ 378746 h 397860"/>
                <a:gd name="connsiteX146" fmla="*/ 202052 w 294068"/>
                <a:gd name="connsiteY146" fmla="*/ 381864 h 397860"/>
                <a:gd name="connsiteX147" fmla="*/ 198933 w 294068"/>
                <a:gd name="connsiteY147" fmla="*/ 381365 h 397860"/>
                <a:gd name="connsiteX148" fmla="*/ 196338 w 294068"/>
                <a:gd name="connsiteY148" fmla="*/ 378497 h 397860"/>
                <a:gd name="connsiteX149" fmla="*/ 191149 w 294068"/>
                <a:gd name="connsiteY149" fmla="*/ 377200 h 397860"/>
                <a:gd name="connsiteX150" fmla="*/ 189327 w 294068"/>
                <a:gd name="connsiteY150" fmla="*/ 375903 h 397860"/>
                <a:gd name="connsiteX151" fmla="*/ 187505 w 294068"/>
                <a:gd name="connsiteY151" fmla="*/ 376427 h 397860"/>
                <a:gd name="connsiteX152" fmla="*/ 186209 w 294068"/>
                <a:gd name="connsiteY152" fmla="*/ 374855 h 397860"/>
                <a:gd name="connsiteX153" fmla="*/ 178673 w 294068"/>
                <a:gd name="connsiteY153" fmla="*/ 374606 h 397860"/>
                <a:gd name="connsiteX154" fmla="*/ 177376 w 294068"/>
                <a:gd name="connsiteY154" fmla="*/ 372785 h 397860"/>
                <a:gd name="connsiteX155" fmla="*/ 175305 w 294068"/>
                <a:gd name="connsiteY155" fmla="*/ 373035 h 397860"/>
                <a:gd name="connsiteX156" fmla="*/ 171138 w 294068"/>
                <a:gd name="connsiteY156" fmla="*/ 371488 h 397860"/>
                <a:gd name="connsiteX157" fmla="*/ 166996 w 294068"/>
                <a:gd name="connsiteY157" fmla="*/ 373035 h 397860"/>
                <a:gd name="connsiteX158" fmla="*/ 166722 w 294068"/>
                <a:gd name="connsiteY158" fmla="*/ 374606 h 397860"/>
                <a:gd name="connsiteX159" fmla="*/ 164127 w 294068"/>
                <a:gd name="connsiteY159" fmla="*/ 375654 h 397860"/>
                <a:gd name="connsiteX160" fmla="*/ 160758 w 294068"/>
                <a:gd name="connsiteY160" fmla="*/ 378497 h 397860"/>
                <a:gd name="connsiteX161" fmla="*/ 157640 w 294068"/>
                <a:gd name="connsiteY161" fmla="*/ 379794 h 397860"/>
                <a:gd name="connsiteX162" fmla="*/ 156068 w 294068"/>
                <a:gd name="connsiteY162" fmla="*/ 381365 h 397860"/>
                <a:gd name="connsiteX163" fmla="*/ 144391 w 294068"/>
                <a:gd name="connsiteY163" fmla="*/ 386802 h 397860"/>
                <a:gd name="connsiteX164" fmla="*/ 141273 w 294068"/>
                <a:gd name="connsiteY164" fmla="*/ 388897 h 397860"/>
                <a:gd name="connsiteX165" fmla="*/ 138403 w 294068"/>
                <a:gd name="connsiteY165" fmla="*/ 391491 h 397860"/>
                <a:gd name="connsiteX166" fmla="*/ 131916 w 294068"/>
                <a:gd name="connsiteY166" fmla="*/ 394858 h 397860"/>
                <a:gd name="connsiteX167" fmla="*/ 129845 w 294068"/>
                <a:gd name="connsiteY167" fmla="*/ 394085 h 397860"/>
                <a:gd name="connsiteX168" fmla="*/ 130095 w 294068"/>
                <a:gd name="connsiteY168" fmla="*/ 390693 h 397860"/>
                <a:gd name="connsiteX169" fmla="*/ 128547 w 294068"/>
                <a:gd name="connsiteY169" fmla="*/ 390194 h 397860"/>
                <a:gd name="connsiteX170" fmla="*/ 121786 w 294068"/>
                <a:gd name="connsiteY170" fmla="*/ 393561 h 397860"/>
                <a:gd name="connsiteX171" fmla="*/ 118417 w 294068"/>
                <a:gd name="connsiteY171" fmla="*/ 393836 h 397860"/>
                <a:gd name="connsiteX172" fmla="*/ 115299 w 294068"/>
                <a:gd name="connsiteY172" fmla="*/ 395632 h 397860"/>
                <a:gd name="connsiteX173" fmla="*/ 112953 w 294068"/>
                <a:gd name="connsiteY173" fmla="*/ 395632 h 397860"/>
                <a:gd name="connsiteX174" fmla="*/ 109585 w 294068"/>
                <a:gd name="connsiteY174" fmla="*/ 392015 h 397860"/>
                <a:gd name="connsiteX175" fmla="*/ 107763 w 294068"/>
                <a:gd name="connsiteY175" fmla="*/ 391491 h 397860"/>
                <a:gd name="connsiteX176" fmla="*/ 101002 w 294068"/>
                <a:gd name="connsiteY176" fmla="*/ 394858 h 397860"/>
                <a:gd name="connsiteX177" fmla="*/ 93991 w 294068"/>
                <a:gd name="connsiteY177" fmla="*/ 395657 h 397860"/>
                <a:gd name="connsiteX178" fmla="*/ 90872 w 294068"/>
                <a:gd name="connsiteY178" fmla="*/ 395133 h 397860"/>
                <a:gd name="connsiteX179" fmla="*/ 90623 w 294068"/>
                <a:gd name="connsiteY179" fmla="*/ 392788 h 397860"/>
                <a:gd name="connsiteX180" fmla="*/ 92693 w 294068"/>
                <a:gd name="connsiteY180" fmla="*/ 390469 h 397860"/>
                <a:gd name="connsiteX181" fmla="*/ 88801 w 294068"/>
                <a:gd name="connsiteY181" fmla="*/ 388648 h 397860"/>
                <a:gd name="connsiteX182" fmla="*/ 82564 w 294068"/>
                <a:gd name="connsiteY182" fmla="*/ 389421 h 397860"/>
                <a:gd name="connsiteX183" fmla="*/ 73731 w 294068"/>
                <a:gd name="connsiteY183" fmla="*/ 391491 h 397860"/>
                <a:gd name="connsiteX184" fmla="*/ 67219 w 294068"/>
                <a:gd name="connsiteY184" fmla="*/ 388897 h 397860"/>
                <a:gd name="connsiteX185" fmla="*/ 65672 w 294068"/>
                <a:gd name="connsiteY185" fmla="*/ 386054 h 397860"/>
                <a:gd name="connsiteX186" fmla="*/ 62303 w 294068"/>
                <a:gd name="connsiteY186" fmla="*/ 388897 h 397860"/>
                <a:gd name="connsiteX187" fmla="*/ 60208 w 294068"/>
                <a:gd name="connsiteY187" fmla="*/ 383460 h 397860"/>
                <a:gd name="connsiteX188" fmla="*/ 63077 w 294068"/>
                <a:gd name="connsiteY188" fmla="*/ 378771 h 397860"/>
                <a:gd name="connsiteX189" fmla="*/ 58137 w 294068"/>
                <a:gd name="connsiteY189" fmla="*/ 374880 h 397860"/>
                <a:gd name="connsiteX190" fmla="*/ 54494 w 294068"/>
                <a:gd name="connsiteY190" fmla="*/ 377998 h 397860"/>
                <a:gd name="connsiteX191" fmla="*/ 48007 w 294068"/>
                <a:gd name="connsiteY191" fmla="*/ 380841 h 397860"/>
                <a:gd name="connsiteX192" fmla="*/ 43591 w 294068"/>
                <a:gd name="connsiteY192" fmla="*/ 381889 h 397860"/>
                <a:gd name="connsiteX193" fmla="*/ 44888 w 294068"/>
                <a:gd name="connsiteY193" fmla="*/ 383710 h 397860"/>
                <a:gd name="connsiteX194" fmla="*/ 40223 w 294068"/>
                <a:gd name="connsiteY194" fmla="*/ 387601 h 397860"/>
                <a:gd name="connsiteX195" fmla="*/ 42817 w 294068"/>
                <a:gd name="connsiteY195" fmla="*/ 389421 h 397860"/>
                <a:gd name="connsiteX196" fmla="*/ 37603 w 294068"/>
                <a:gd name="connsiteY196" fmla="*/ 390194 h 397860"/>
                <a:gd name="connsiteX197" fmla="*/ 36579 w 294068"/>
                <a:gd name="connsiteY197" fmla="*/ 392290 h 397860"/>
                <a:gd name="connsiteX198" fmla="*/ 32687 w 294068"/>
                <a:gd name="connsiteY198" fmla="*/ 393586 h 397860"/>
                <a:gd name="connsiteX199" fmla="*/ 24628 w 294068"/>
                <a:gd name="connsiteY199" fmla="*/ 395407 h 397860"/>
                <a:gd name="connsiteX200" fmla="*/ 20736 w 294068"/>
                <a:gd name="connsiteY200" fmla="*/ 395657 h 397860"/>
                <a:gd name="connsiteX201" fmla="*/ 17617 w 294068"/>
                <a:gd name="connsiteY201" fmla="*/ 397477 h 397860"/>
                <a:gd name="connsiteX202" fmla="*/ 16569 w 294068"/>
                <a:gd name="connsiteY202" fmla="*/ 395657 h 397860"/>
                <a:gd name="connsiteX203" fmla="*/ 12677 w 294068"/>
                <a:gd name="connsiteY203" fmla="*/ 396430 h 397860"/>
                <a:gd name="connsiteX204" fmla="*/ 13700 w 294068"/>
                <a:gd name="connsiteY204" fmla="*/ 394609 h 397860"/>
                <a:gd name="connsiteX205" fmla="*/ 12153 w 294068"/>
                <a:gd name="connsiteY205" fmla="*/ 390993 h 397860"/>
                <a:gd name="connsiteX206" fmla="*/ 15022 w 294068"/>
                <a:gd name="connsiteY206" fmla="*/ 391242 h 397860"/>
                <a:gd name="connsiteX207" fmla="*/ 18391 w 294068"/>
                <a:gd name="connsiteY207" fmla="*/ 385281 h 397860"/>
                <a:gd name="connsiteX208" fmla="*/ 15022 w 294068"/>
                <a:gd name="connsiteY208" fmla="*/ 382937 h 397860"/>
                <a:gd name="connsiteX209" fmla="*/ 11903 w 294068"/>
                <a:gd name="connsiteY209" fmla="*/ 379295 h 397860"/>
                <a:gd name="connsiteX210" fmla="*/ 15796 w 294068"/>
                <a:gd name="connsiteY210" fmla="*/ 375130 h 397860"/>
                <a:gd name="connsiteX211" fmla="*/ 22532 w 294068"/>
                <a:gd name="connsiteY211" fmla="*/ 372287 h 397860"/>
                <a:gd name="connsiteX212" fmla="*/ 22033 w 294068"/>
                <a:gd name="connsiteY212" fmla="*/ 369693 h 397860"/>
                <a:gd name="connsiteX213" fmla="*/ 23855 w 294068"/>
                <a:gd name="connsiteY213" fmla="*/ 368645 h 397860"/>
                <a:gd name="connsiteX214" fmla="*/ 22557 w 294068"/>
                <a:gd name="connsiteY214" fmla="*/ 363981 h 397860"/>
                <a:gd name="connsiteX215" fmla="*/ 25676 w 294068"/>
                <a:gd name="connsiteY215" fmla="*/ 363183 h 397860"/>
                <a:gd name="connsiteX216" fmla="*/ 25676 w 294068"/>
                <a:gd name="connsiteY216" fmla="*/ 359567 h 397860"/>
                <a:gd name="connsiteX217" fmla="*/ 23056 w 294068"/>
                <a:gd name="connsiteY217" fmla="*/ 354105 h 397860"/>
                <a:gd name="connsiteX218" fmla="*/ 24104 w 294068"/>
                <a:gd name="connsiteY218" fmla="*/ 351511 h 397860"/>
                <a:gd name="connsiteX219" fmla="*/ 20985 w 294068"/>
                <a:gd name="connsiteY219" fmla="*/ 349939 h 397860"/>
                <a:gd name="connsiteX220" fmla="*/ 22283 w 294068"/>
                <a:gd name="connsiteY220" fmla="*/ 348643 h 397860"/>
                <a:gd name="connsiteX221" fmla="*/ 20461 w 294068"/>
                <a:gd name="connsiteY221" fmla="*/ 346049 h 397860"/>
                <a:gd name="connsiteX222" fmla="*/ 18391 w 294068"/>
                <a:gd name="connsiteY222" fmla="*/ 344752 h 397860"/>
                <a:gd name="connsiteX223" fmla="*/ 22557 w 294068"/>
                <a:gd name="connsiteY223" fmla="*/ 342158 h 397860"/>
                <a:gd name="connsiteX224" fmla="*/ 23331 w 294068"/>
                <a:gd name="connsiteY224" fmla="*/ 340337 h 397860"/>
                <a:gd name="connsiteX225" fmla="*/ 20461 w 294068"/>
                <a:gd name="connsiteY225" fmla="*/ 336197 h 397860"/>
                <a:gd name="connsiteX226" fmla="*/ 18391 w 294068"/>
                <a:gd name="connsiteY226" fmla="*/ 334625 h 397860"/>
                <a:gd name="connsiteX227" fmla="*/ 13201 w 294068"/>
                <a:gd name="connsiteY227" fmla="*/ 333329 h 397860"/>
                <a:gd name="connsiteX228" fmla="*/ 11130 w 294068"/>
                <a:gd name="connsiteY228" fmla="*/ 333578 h 397860"/>
                <a:gd name="connsiteX229" fmla="*/ 9308 w 294068"/>
                <a:gd name="connsiteY229" fmla="*/ 328665 h 397860"/>
                <a:gd name="connsiteX230" fmla="*/ 5416 w 294068"/>
                <a:gd name="connsiteY230" fmla="*/ 320858 h 397860"/>
                <a:gd name="connsiteX231" fmla="*/ 10606 w 294068"/>
                <a:gd name="connsiteY231" fmla="*/ 315421 h 397860"/>
                <a:gd name="connsiteX232" fmla="*/ 8785 w 294068"/>
                <a:gd name="connsiteY232" fmla="*/ 313077 h 397860"/>
                <a:gd name="connsiteX233" fmla="*/ 5915 w 294068"/>
                <a:gd name="connsiteY233" fmla="*/ 313077 h 397860"/>
                <a:gd name="connsiteX234" fmla="*/ 3071 w 294068"/>
                <a:gd name="connsiteY234" fmla="*/ 310732 h 397860"/>
                <a:gd name="connsiteX235" fmla="*/ 2797 w 294068"/>
                <a:gd name="connsiteY235" fmla="*/ 309186 h 397860"/>
                <a:gd name="connsiteX236" fmla="*/ 202 w 294068"/>
                <a:gd name="connsiteY236" fmla="*/ 305544 h 397860"/>
                <a:gd name="connsiteX237" fmla="*/ 2547 w 294068"/>
                <a:gd name="connsiteY237" fmla="*/ 296715 h 397860"/>
                <a:gd name="connsiteX238" fmla="*/ -2119 w 294068"/>
                <a:gd name="connsiteY238" fmla="*/ 293847 h 397860"/>
                <a:gd name="connsiteX239" fmla="*/ 202 w 294068"/>
                <a:gd name="connsiteY239" fmla="*/ 292026 h 397860"/>
                <a:gd name="connsiteX240" fmla="*/ 1773 w 294068"/>
                <a:gd name="connsiteY240" fmla="*/ 289707 h 397860"/>
                <a:gd name="connsiteX241" fmla="*/ 3595 w 294068"/>
                <a:gd name="connsiteY241" fmla="*/ 289956 h 397860"/>
                <a:gd name="connsiteX242" fmla="*/ 4618 w 294068"/>
                <a:gd name="connsiteY242" fmla="*/ 284494 h 397860"/>
                <a:gd name="connsiteX243" fmla="*/ 7487 w 294068"/>
                <a:gd name="connsiteY243" fmla="*/ 278783 h 397860"/>
                <a:gd name="connsiteX244" fmla="*/ 8261 w 294068"/>
                <a:gd name="connsiteY244" fmla="*/ 275415 h 397860"/>
                <a:gd name="connsiteX245" fmla="*/ 10082 w 294068"/>
                <a:gd name="connsiteY245" fmla="*/ 274119 h 397860"/>
                <a:gd name="connsiteX246" fmla="*/ 11654 w 294068"/>
                <a:gd name="connsiteY246" fmla="*/ 276712 h 397860"/>
                <a:gd name="connsiteX247" fmla="*/ 14498 w 294068"/>
                <a:gd name="connsiteY247" fmla="*/ 278009 h 397860"/>
                <a:gd name="connsiteX248" fmla="*/ 20212 w 294068"/>
                <a:gd name="connsiteY248" fmla="*/ 277236 h 397860"/>
                <a:gd name="connsiteX249" fmla="*/ 24379 w 294068"/>
                <a:gd name="connsiteY249" fmla="*/ 275415 h 397860"/>
                <a:gd name="connsiteX250" fmla="*/ 28021 w 294068"/>
                <a:gd name="connsiteY250" fmla="*/ 276463 h 397860"/>
                <a:gd name="connsiteX251" fmla="*/ 30616 w 294068"/>
                <a:gd name="connsiteY251" fmla="*/ 278533 h 397860"/>
                <a:gd name="connsiteX252" fmla="*/ 36854 w 294068"/>
                <a:gd name="connsiteY252" fmla="*/ 289183 h 397860"/>
                <a:gd name="connsiteX253" fmla="*/ 39973 w 294068"/>
                <a:gd name="connsiteY253" fmla="*/ 290206 h 397860"/>
                <a:gd name="connsiteX254" fmla="*/ 43591 w 294068"/>
                <a:gd name="connsiteY254" fmla="*/ 292799 h 397860"/>
                <a:gd name="connsiteX255" fmla="*/ 48282 w 294068"/>
                <a:gd name="connsiteY255" fmla="*/ 292550 h 397860"/>
                <a:gd name="connsiteX256" fmla="*/ 55542 w 294068"/>
                <a:gd name="connsiteY256" fmla="*/ 290729 h 397860"/>
                <a:gd name="connsiteX257" fmla="*/ 57638 w 294068"/>
                <a:gd name="connsiteY257" fmla="*/ 289956 h 397860"/>
                <a:gd name="connsiteX258" fmla="*/ 60732 w 294068"/>
                <a:gd name="connsiteY258" fmla="*/ 291253 h 397860"/>
                <a:gd name="connsiteX259" fmla="*/ 61780 w 294068"/>
                <a:gd name="connsiteY259" fmla="*/ 292799 h 397860"/>
                <a:gd name="connsiteX260" fmla="*/ 68017 w 294068"/>
                <a:gd name="connsiteY260" fmla="*/ 293323 h 397860"/>
                <a:gd name="connsiteX261" fmla="*/ 69065 w 294068"/>
                <a:gd name="connsiteY261" fmla="*/ 290480 h 397860"/>
                <a:gd name="connsiteX262" fmla="*/ 69065 w 294068"/>
                <a:gd name="connsiteY262" fmla="*/ 287362 h 397860"/>
                <a:gd name="connsiteX263" fmla="*/ 71136 w 294068"/>
                <a:gd name="connsiteY263" fmla="*/ 284245 h 397860"/>
                <a:gd name="connsiteX264" fmla="*/ 75029 w 294068"/>
                <a:gd name="connsiteY264" fmla="*/ 281376 h 397860"/>
                <a:gd name="connsiteX265" fmla="*/ 75303 w 294068"/>
                <a:gd name="connsiteY265" fmla="*/ 277236 h 397860"/>
                <a:gd name="connsiteX266" fmla="*/ 78671 w 294068"/>
                <a:gd name="connsiteY266" fmla="*/ 275415 h 397860"/>
                <a:gd name="connsiteX267" fmla="*/ 77374 w 294068"/>
                <a:gd name="connsiteY267" fmla="*/ 271525 h 397860"/>
                <a:gd name="connsiteX268" fmla="*/ 79719 w 294068"/>
                <a:gd name="connsiteY268" fmla="*/ 271250 h 397860"/>
                <a:gd name="connsiteX269" fmla="*/ 83611 w 294068"/>
                <a:gd name="connsiteY269" fmla="*/ 267883 h 397860"/>
                <a:gd name="connsiteX270" fmla="*/ 86730 w 294068"/>
                <a:gd name="connsiteY270" fmla="*/ 264516 h 397860"/>
                <a:gd name="connsiteX271" fmla="*/ 92693 w 294068"/>
                <a:gd name="connsiteY271" fmla="*/ 260600 h 397860"/>
                <a:gd name="connsiteX272" fmla="*/ 95812 w 294068"/>
                <a:gd name="connsiteY272" fmla="*/ 257508 h 397860"/>
                <a:gd name="connsiteX273" fmla="*/ 99979 w 294068"/>
                <a:gd name="connsiteY273" fmla="*/ 254889 h 397860"/>
                <a:gd name="connsiteX274" fmla="*/ 103622 w 294068"/>
                <a:gd name="connsiteY274" fmla="*/ 249975 h 397860"/>
                <a:gd name="connsiteX275" fmla="*/ 101277 w 294068"/>
                <a:gd name="connsiteY275" fmla="*/ 243217 h 397860"/>
                <a:gd name="connsiteX276" fmla="*/ 101526 w 294068"/>
                <a:gd name="connsiteY276" fmla="*/ 239051 h 397860"/>
                <a:gd name="connsiteX277" fmla="*/ 98407 w 294068"/>
                <a:gd name="connsiteY277" fmla="*/ 225808 h 397860"/>
                <a:gd name="connsiteX278" fmla="*/ 97109 w 294068"/>
                <a:gd name="connsiteY278" fmla="*/ 222440 h 397860"/>
                <a:gd name="connsiteX279" fmla="*/ 97883 w 294068"/>
                <a:gd name="connsiteY279" fmla="*/ 219847 h 397860"/>
                <a:gd name="connsiteX280" fmla="*/ 97109 w 294068"/>
                <a:gd name="connsiteY280" fmla="*/ 215681 h 397860"/>
                <a:gd name="connsiteX281" fmla="*/ 95288 w 294068"/>
                <a:gd name="connsiteY281" fmla="*/ 213861 h 397860"/>
                <a:gd name="connsiteX282" fmla="*/ 90623 w 294068"/>
                <a:gd name="connsiteY282" fmla="*/ 216205 h 397860"/>
                <a:gd name="connsiteX283" fmla="*/ 85433 w 294068"/>
                <a:gd name="connsiteY283" fmla="*/ 215158 h 397860"/>
                <a:gd name="connsiteX284" fmla="*/ 80218 w 294068"/>
                <a:gd name="connsiteY284" fmla="*/ 211541 h 397860"/>
                <a:gd name="connsiteX285" fmla="*/ 78671 w 294068"/>
                <a:gd name="connsiteY285" fmla="*/ 208149 h 397860"/>
                <a:gd name="connsiteX286" fmla="*/ 75278 w 294068"/>
                <a:gd name="connsiteY286" fmla="*/ 207900 h 397860"/>
                <a:gd name="connsiteX287" fmla="*/ 74255 w 294068"/>
                <a:gd name="connsiteY287" fmla="*/ 210244 h 397860"/>
                <a:gd name="connsiteX288" fmla="*/ 72434 w 294068"/>
                <a:gd name="connsiteY288" fmla="*/ 208424 h 397860"/>
                <a:gd name="connsiteX289" fmla="*/ 67767 w 294068"/>
                <a:gd name="connsiteY289" fmla="*/ 208424 h 397860"/>
                <a:gd name="connsiteX290" fmla="*/ 71660 w 294068"/>
                <a:gd name="connsiteY290" fmla="*/ 204782 h 397860"/>
                <a:gd name="connsiteX291" fmla="*/ 74779 w 294068"/>
                <a:gd name="connsiteY291" fmla="*/ 198796 h 397860"/>
                <a:gd name="connsiteX292" fmla="*/ 82040 w 294068"/>
                <a:gd name="connsiteY292" fmla="*/ 175950 h 397860"/>
                <a:gd name="connsiteX293" fmla="*/ 83337 w 294068"/>
                <a:gd name="connsiteY293" fmla="*/ 171012 h 397860"/>
                <a:gd name="connsiteX294" fmla="*/ 87753 w 294068"/>
                <a:gd name="connsiteY294" fmla="*/ 169989 h 397860"/>
                <a:gd name="connsiteX295" fmla="*/ 92968 w 294068"/>
                <a:gd name="connsiteY295" fmla="*/ 172583 h 397860"/>
                <a:gd name="connsiteX296" fmla="*/ 95288 w 294068"/>
                <a:gd name="connsiteY296" fmla="*/ 175177 h 397860"/>
                <a:gd name="connsiteX297" fmla="*/ 98407 w 294068"/>
                <a:gd name="connsiteY297" fmla="*/ 174903 h 397860"/>
                <a:gd name="connsiteX298" fmla="*/ 100753 w 294068"/>
                <a:gd name="connsiteY298" fmla="*/ 173356 h 397860"/>
                <a:gd name="connsiteX299" fmla="*/ 102823 w 294068"/>
                <a:gd name="connsiteY299" fmla="*/ 173880 h 397860"/>
                <a:gd name="connsiteX300" fmla="*/ 103098 w 294068"/>
                <a:gd name="connsiteY300" fmla="*/ 171012 h 397860"/>
                <a:gd name="connsiteX301" fmla="*/ 101800 w 294068"/>
                <a:gd name="connsiteY301" fmla="*/ 168169 h 397860"/>
                <a:gd name="connsiteX302" fmla="*/ 97634 w 294068"/>
                <a:gd name="connsiteY302" fmla="*/ 166348 h 397860"/>
                <a:gd name="connsiteX303" fmla="*/ 95288 w 294068"/>
                <a:gd name="connsiteY303" fmla="*/ 166099 h 397860"/>
                <a:gd name="connsiteX304" fmla="*/ 92968 w 294068"/>
                <a:gd name="connsiteY304" fmla="*/ 161410 h 397860"/>
                <a:gd name="connsiteX305" fmla="*/ 96087 w 294068"/>
                <a:gd name="connsiteY305" fmla="*/ 157269 h 397860"/>
                <a:gd name="connsiteX306" fmla="*/ 97883 w 294068"/>
                <a:gd name="connsiteY306" fmla="*/ 153354 h 397860"/>
                <a:gd name="connsiteX307" fmla="*/ 97384 w 294068"/>
                <a:gd name="connsiteY307" fmla="*/ 151284 h 397860"/>
                <a:gd name="connsiteX308" fmla="*/ 93218 w 294068"/>
                <a:gd name="connsiteY308" fmla="*/ 146096 h 397860"/>
                <a:gd name="connsiteX309" fmla="*/ 89849 w 294068"/>
                <a:gd name="connsiteY309" fmla="*/ 133102 h 397860"/>
                <a:gd name="connsiteX310" fmla="*/ 90623 w 294068"/>
                <a:gd name="connsiteY310" fmla="*/ 125844 h 397860"/>
                <a:gd name="connsiteX311" fmla="*/ 93492 w 294068"/>
                <a:gd name="connsiteY311" fmla="*/ 120905 h 397860"/>
                <a:gd name="connsiteX312" fmla="*/ 98158 w 294068"/>
                <a:gd name="connsiteY312" fmla="*/ 117788 h 397860"/>
                <a:gd name="connsiteX313" fmla="*/ 104146 w 294068"/>
                <a:gd name="connsiteY313" fmla="*/ 113373 h 397860"/>
                <a:gd name="connsiteX314" fmla="*/ 104395 w 294068"/>
                <a:gd name="connsiteY314" fmla="*/ 112326 h 397860"/>
                <a:gd name="connsiteX315" fmla="*/ 110882 w 294068"/>
                <a:gd name="connsiteY315" fmla="*/ 107387 h 397860"/>
                <a:gd name="connsiteX316" fmla="*/ 104395 w 294068"/>
                <a:gd name="connsiteY316" fmla="*/ 100129 h 397860"/>
                <a:gd name="connsiteX317" fmla="*/ 104645 w 294068"/>
                <a:gd name="connsiteY317" fmla="*/ 93370 h 397860"/>
                <a:gd name="connsiteX318" fmla="*/ 107240 w 294068"/>
                <a:gd name="connsiteY318" fmla="*/ 87409 h 397860"/>
                <a:gd name="connsiteX319" fmla="*/ 106716 w 294068"/>
                <a:gd name="connsiteY319" fmla="*/ 84017 h 397860"/>
                <a:gd name="connsiteX320" fmla="*/ 105168 w 294068"/>
                <a:gd name="connsiteY320" fmla="*/ 82471 h 397860"/>
                <a:gd name="connsiteX321" fmla="*/ 107763 w 294068"/>
                <a:gd name="connsiteY321" fmla="*/ 79877 h 397860"/>
                <a:gd name="connsiteX322" fmla="*/ 110109 w 294068"/>
                <a:gd name="connsiteY322" fmla="*/ 75712 h 397860"/>
                <a:gd name="connsiteX323" fmla="*/ 108287 w 294068"/>
                <a:gd name="connsiteY323" fmla="*/ 69751 h 397860"/>
                <a:gd name="connsiteX324" fmla="*/ 108537 w 294068"/>
                <a:gd name="connsiteY324" fmla="*/ 67132 h 397860"/>
                <a:gd name="connsiteX325" fmla="*/ 116072 w 294068"/>
                <a:gd name="connsiteY325" fmla="*/ 63765 h 397860"/>
                <a:gd name="connsiteX326" fmla="*/ 115049 w 294068"/>
                <a:gd name="connsiteY326" fmla="*/ 59625 h 397860"/>
                <a:gd name="connsiteX327" fmla="*/ 115548 w 294068"/>
                <a:gd name="connsiteY327" fmla="*/ 56507 h 397860"/>
                <a:gd name="connsiteX328" fmla="*/ 109311 w 294068"/>
                <a:gd name="connsiteY328" fmla="*/ 56757 h 397860"/>
                <a:gd name="connsiteX329" fmla="*/ 106716 w 294068"/>
                <a:gd name="connsiteY329" fmla="*/ 57530 h 397860"/>
                <a:gd name="connsiteX330" fmla="*/ 102299 w 294068"/>
                <a:gd name="connsiteY330" fmla="*/ 50796 h 397860"/>
                <a:gd name="connsiteX331" fmla="*/ 96860 w 294068"/>
                <a:gd name="connsiteY331" fmla="*/ 48451 h 397860"/>
                <a:gd name="connsiteX332" fmla="*/ 96586 w 294068"/>
                <a:gd name="connsiteY332" fmla="*/ 45334 h 397860"/>
                <a:gd name="connsiteX333" fmla="*/ 93741 w 294068"/>
                <a:gd name="connsiteY333" fmla="*/ 42466 h 397860"/>
                <a:gd name="connsiteX334" fmla="*/ 96336 w 294068"/>
                <a:gd name="connsiteY334" fmla="*/ 40645 h 397860"/>
                <a:gd name="connsiteX335" fmla="*/ 102823 w 294068"/>
                <a:gd name="connsiteY335" fmla="*/ 32863 h 397860"/>
                <a:gd name="connsiteX336" fmla="*/ 104645 w 294068"/>
                <a:gd name="connsiteY336" fmla="*/ 24807 h 397860"/>
                <a:gd name="connsiteX337" fmla="*/ 107240 w 294068"/>
                <a:gd name="connsiteY337" fmla="*/ 21964 h 397860"/>
                <a:gd name="connsiteX338" fmla="*/ 106466 w 294068"/>
                <a:gd name="connsiteY338" fmla="*/ 19869 h 397860"/>
                <a:gd name="connsiteX339" fmla="*/ 103597 w 294068"/>
                <a:gd name="connsiteY339" fmla="*/ 17799 h 397860"/>
                <a:gd name="connsiteX340" fmla="*/ 106192 w 294068"/>
                <a:gd name="connsiteY340" fmla="*/ 12611 h 397860"/>
                <a:gd name="connsiteX341" fmla="*/ 109585 w 294068"/>
                <a:gd name="connsiteY341" fmla="*/ 7423 h 397860"/>
                <a:gd name="connsiteX342" fmla="*/ 110882 w 294068"/>
                <a:gd name="connsiteY342" fmla="*/ 7673 h 397860"/>
                <a:gd name="connsiteX343" fmla="*/ 116322 w 294068"/>
                <a:gd name="connsiteY343" fmla="*/ 3782 h 397860"/>
                <a:gd name="connsiteX344" fmla="*/ 120239 w 294068"/>
                <a:gd name="connsiteY344" fmla="*/ 4829 h 397860"/>
                <a:gd name="connsiteX345" fmla="*/ 120488 w 294068"/>
                <a:gd name="connsiteY345" fmla="*/ 914 h 397860"/>
                <a:gd name="connsiteX346" fmla="*/ 123857 w 294068"/>
                <a:gd name="connsiteY346" fmla="*/ 140 h 397860"/>
                <a:gd name="connsiteX347" fmla="*/ 125429 w 294068"/>
                <a:gd name="connsiteY347" fmla="*/ 3508 h 397860"/>
                <a:gd name="connsiteX348" fmla="*/ 131392 w 294068"/>
                <a:gd name="connsiteY348" fmla="*/ -383 h 397860"/>
                <a:gd name="connsiteX349" fmla="*/ 132689 w 294068"/>
                <a:gd name="connsiteY349" fmla="*/ 3009 h 397860"/>
                <a:gd name="connsiteX350" fmla="*/ 131666 w 294068"/>
                <a:gd name="connsiteY350" fmla="*/ 5079 h 397860"/>
                <a:gd name="connsiteX351" fmla="*/ 135035 w 294068"/>
                <a:gd name="connsiteY351" fmla="*/ 8446 h 397860"/>
                <a:gd name="connsiteX352" fmla="*/ 132964 w 294068"/>
                <a:gd name="connsiteY352" fmla="*/ 10017 h 397860"/>
                <a:gd name="connsiteX353" fmla="*/ 136856 w 294068"/>
                <a:gd name="connsiteY353" fmla="*/ 12861 h 397860"/>
                <a:gd name="connsiteX354" fmla="*/ 140748 w 294068"/>
                <a:gd name="connsiteY354" fmla="*/ 11314 h 397860"/>
                <a:gd name="connsiteX355" fmla="*/ 143867 w 294068"/>
                <a:gd name="connsiteY355" fmla="*/ 14432 h 397860"/>
                <a:gd name="connsiteX356" fmla="*/ 141273 w 294068"/>
                <a:gd name="connsiteY356" fmla="*/ 17026 h 397860"/>
                <a:gd name="connsiteX357" fmla="*/ 141023 w 294068"/>
                <a:gd name="connsiteY357" fmla="*/ 19370 h 397860"/>
                <a:gd name="connsiteX358" fmla="*/ 144142 w 294068"/>
                <a:gd name="connsiteY358" fmla="*/ 22213 h 397860"/>
                <a:gd name="connsiteX359" fmla="*/ 149581 w 294068"/>
                <a:gd name="connsiteY359" fmla="*/ 24283 h 397860"/>
                <a:gd name="connsiteX360" fmla="*/ 151402 w 294068"/>
                <a:gd name="connsiteY360" fmla="*/ 23785 h 397860"/>
                <a:gd name="connsiteX361" fmla="*/ 150105 w 294068"/>
                <a:gd name="connsiteY361" fmla="*/ 20667 h 397860"/>
                <a:gd name="connsiteX362" fmla="*/ 153223 w 294068"/>
                <a:gd name="connsiteY362" fmla="*/ 17549 h 397860"/>
                <a:gd name="connsiteX363" fmla="*/ 155818 w 294068"/>
                <a:gd name="connsiteY363" fmla="*/ 16751 h 397860"/>
                <a:gd name="connsiteX364" fmla="*/ 153748 w 294068"/>
                <a:gd name="connsiteY364" fmla="*/ 11040 h 397860"/>
                <a:gd name="connsiteX365" fmla="*/ 155045 w 294068"/>
                <a:gd name="connsiteY365" fmla="*/ 9244 h 397860"/>
                <a:gd name="connsiteX366" fmla="*/ 155569 w 294068"/>
                <a:gd name="connsiteY366" fmla="*/ 5079 h 397860"/>
                <a:gd name="connsiteX367" fmla="*/ 157640 w 294068"/>
                <a:gd name="connsiteY367" fmla="*/ 5079 h 397860"/>
                <a:gd name="connsiteX368" fmla="*/ 159985 w 294068"/>
                <a:gd name="connsiteY368" fmla="*/ 6625 h 39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</a:cxnLst>
              <a:rect l="l" t="t" r="r" b="b"/>
              <a:pathLst>
                <a:path w="294068" h="397860">
                  <a:moveTo>
                    <a:pt x="162805" y="9992"/>
                  </a:moveTo>
                  <a:lnTo>
                    <a:pt x="163578" y="12586"/>
                  </a:lnTo>
                  <a:lnTo>
                    <a:pt x="163079" y="14931"/>
                  </a:lnTo>
                  <a:lnTo>
                    <a:pt x="166198" y="21415"/>
                  </a:lnTo>
                  <a:lnTo>
                    <a:pt x="166697" y="23760"/>
                  </a:lnTo>
                  <a:lnTo>
                    <a:pt x="171387" y="27900"/>
                  </a:lnTo>
                  <a:lnTo>
                    <a:pt x="172935" y="30768"/>
                  </a:lnTo>
                  <a:lnTo>
                    <a:pt x="174756" y="31791"/>
                  </a:lnTo>
                  <a:lnTo>
                    <a:pt x="174232" y="34659"/>
                  </a:lnTo>
                  <a:lnTo>
                    <a:pt x="176054" y="35183"/>
                  </a:lnTo>
                  <a:lnTo>
                    <a:pt x="178923" y="41418"/>
                  </a:lnTo>
                  <a:lnTo>
                    <a:pt x="178399" y="43214"/>
                  </a:lnTo>
                  <a:lnTo>
                    <a:pt x="182815" y="44536"/>
                  </a:lnTo>
                  <a:lnTo>
                    <a:pt x="182565" y="50497"/>
                  </a:lnTo>
                  <a:lnTo>
                    <a:pt x="182041" y="53614"/>
                  </a:lnTo>
                  <a:lnTo>
                    <a:pt x="185684" y="53365"/>
                  </a:lnTo>
                  <a:lnTo>
                    <a:pt x="189826" y="50746"/>
                  </a:lnTo>
                  <a:lnTo>
                    <a:pt x="192695" y="52043"/>
                  </a:lnTo>
                  <a:lnTo>
                    <a:pt x="195814" y="49973"/>
                  </a:lnTo>
                  <a:lnTo>
                    <a:pt x="198933" y="49723"/>
                  </a:lnTo>
                  <a:lnTo>
                    <a:pt x="201778" y="48426"/>
                  </a:lnTo>
                  <a:lnTo>
                    <a:pt x="207766" y="45034"/>
                  </a:lnTo>
                  <a:lnTo>
                    <a:pt x="213230" y="44012"/>
                  </a:lnTo>
                  <a:lnTo>
                    <a:pt x="218669" y="45034"/>
                  </a:lnTo>
                  <a:lnTo>
                    <a:pt x="219467" y="44012"/>
                  </a:lnTo>
                  <a:lnTo>
                    <a:pt x="225181" y="46606"/>
                  </a:lnTo>
                  <a:lnTo>
                    <a:pt x="227252" y="48426"/>
                  </a:lnTo>
                  <a:lnTo>
                    <a:pt x="231669" y="48925"/>
                  </a:lnTo>
                  <a:lnTo>
                    <a:pt x="247263" y="53091"/>
                  </a:lnTo>
                  <a:lnTo>
                    <a:pt x="247512" y="54138"/>
                  </a:lnTo>
                  <a:lnTo>
                    <a:pt x="252452" y="55161"/>
                  </a:lnTo>
                  <a:lnTo>
                    <a:pt x="257392" y="60373"/>
                  </a:lnTo>
                  <a:lnTo>
                    <a:pt x="262058" y="59849"/>
                  </a:lnTo>
                  <a:lnTo>
                    <a:pt x="265452" y="61670"/>
                  </a:lnTo>
                  <a:lnTo>
                    <a:pt x="265951" y="66334"/>
                  </a:lnTo>
                  <a:lnTo>
                    <a:pt x="273486" y="74141"/>
                  </a:lnTo>
                  <a:lnTo>
                    <a:pt x="276355" y="80351"/>
                  </a:lnTo>
                  <a:lnTo>
                    <a:pt x="276080" y="83469"/>
                  </a:lnTo>
                  <a:lnTo>
                    <a:pt x="279474" y="85040"/>
                  </a:lnTo>
                  <a:lnTo>
                    <a:pt x="283615" y="87883"/>
                  </a:lnTo>
                  <a:lnTo>
                    <a:pt x="285961" y="87883"/>
                  </a:lnTo>
                  <a:lnTo>
                    <a:pt x="288032" y="90752"/>
                  </a:lnTo>
                  <a:lnTo>
                    <a:pt x="290901" y="92298"/>
                  </a:lnTo>
                  <a:lnTo>
                    <a:pt x="291949" y="95939"/>
                  </a:lnTo>
                  <a:lnTo>
                    <a:pt x="283366" y="101127"/>
                  </a:lnTo>
                  <a:lnTo>
                    <a:pt x="271939" y="105292"/>
                  </a:lnTo>
                  <a:lnTo>
                    <a:pt x="270641" y="106340"/>
                  </a:lnTo>
                  <a:lnTo>
                    <a:pt x="263880" y="108160"/>
                  </a:lnTo>
                  <a:lnTo>
                    <a:pt x="259713" y="107886"/>
                  </a:lnTo>
                  <a:lnTo>
                    <a:pt x="251679" y="111527"/>
                  </a:lnTo>
                  <a:lnTo>
                    <a:pt x="250381" y="113597"/>
                  </a:lnTo>
                  <a:lnTo>
                    <a:pt x="246464" y="116466"/>
                  </a:lnTo>
                  <a:lnTo>
                    <a:pt x="241798" y="118810"/>
                  </a:lnTo>
                  <a:lnTo>
                    <a:pt x="239728" y="116715"/>
                  </a:lnTo>
                  <a:lnTo>
                    <a:pt x="234513" y="120107"/>
                  </a:lnTo>
                  <a:lnTo>
                    <a:pt x="232716" y="124771"/>
                  </a:lnTo>
                  <a:lnTo>
                    <a:pt x="230371" y="128138"/>
                  </a:lnTo>
                  <a:lnTo>
                    <a:pt x="226204" y="134897"/>
                  </a:lnTo>
                  <a:lnTo>
                    <a:pt x="226728" y="138788"/>
                  </a:lnTo>
                  <a:lnTo>
                    <a:pt x="225955" y="142679"/>
                  </a:lnTo>
                  <a:lnTo>
                    <a:pt x="227501" y="144774"/>
                  </a:lnTo>
                  <a:lnTo>
                    <a:pt x="226204" y="146844"/>
                  </a:lnTo>
                  <a:lnTo>
                    <a:pt x="237906" y="148665"/>
                  </a:lnTo>
                  <a:lnTo>
                    <a:pt x="241025" y="149712"/>
                  </a:lnTo>
                  <a:lnTo>
                    <a:pt x="247762" y="148665"/>
                  </a:lnTo>
                  <a:lnTo>
                    <a:pt x="248560" y="156721"/>
                  </a:lnTo>
                  <a:lnTo>
                    <a:pt x="246214" y="158018"/>
                  </a:lnTo>
                  <a:lnTo>
                    <a:pt x="243620" y="162158"/>
                  </a:lnTo>
                  <a:lnTo>
                    <a:pt x="240251" y="165799"/>
                  </a:lnTo>
                  <a:lnTo>
                    <a:pt x="236858" y="170488"/>
                  </a:lnTo>
                  <a:lnTo>
                    <a:pt x="236359" y="173332"/>
                  </a:lnTo>
                  <a:lnTo>
                    <a:pt x="234014" y="176723"/>
                  </a:lnTo>
                  <a:lnTo>
                    <a:pt x="227002" y="175676"/>
                  </a:lnTo>
                  <a:lnTo>
                    <a:pt x="224133" y="181387"/>
                  </a:lnTo>
                  <a:lnTo>
                    <a:pt x="222062" y="187872"/>
                  </a:lnTo>
                  <a:lnTo>
                    <a:pt x="221813" y="191264"/>
                  </a:lnTo>
                  <a:lnTo>
                    <a:pt x="218943" y="192810"/>
                  </a:lnTo>
                  <a:lnTo>
                    <a:pt x="215825" y="193060"/>
                  </a:lnTo>
                  <a:lnTo>
                    <a:pt x="212182" y="194881"/>
                  </a:lnTo>
                  <a:lnTo>
                    <a:pt x="209063" y="197474"/>
                  </a:lnTo>
                  <a:lnTo>
                    <a:pt x="205695" y="197998"/>
                  </a:lnTo>
                  <a:lnTo>
                    <a:pt x="202825" y="197749"/>
                  </a:lnTo>
                  <a:lnTo>
                    <a:pt x="199707" y="198522"/>
                  </a:lnTo>
                  <a:lnTo>
                    <a:pt x="200754" y="204757"/>
                  </a:lnTo>
                  <a:lnTo>
                    <a:pt x="201004" y="209172"/>
                  </a:lnTo>
                  <a:lnTo>
                    <a:pt x="203349" y="213337"/>
                  </a:lnTo>
                  <a:lnTo>
                    <a:pt x="210111" y="216455"/>
                  </a:lnTo>
                  <a:lnTo>
                    <a:pt x="215051" y="216978"/>
                  </a:lnTo>
                  <a:lnTo>
                    <a:pt x="215825" y="218275"/>
                  </a:lnTo>
                  <a:lnTo>
                    <a:pt x="214003" y="221892"/>
                  </a:lnTo>
                  <a:lnTo>
                    <a:pt x="216099" y="225009"/>
                  </a:lnTo>
                  <a:lnTo>
                    <a:pt x="217646" y="228401"/>
                  </a:lnTo>
                  <a:lnTo>
                    <a:pt x="224133" y="227878"/>
                  </a:lnTo>
                  <a:lnTo>
                    <a:pt x="226479" y="228401"/>
                  </a:lnTo>
                  <a:lnTo>
                    <a:pt x="233764" y="234637"/>
                  </a:lnTo>
                  <a:lnTo>
                    <a:pt x="237906" y="239550"/>
                  </a:lnTo>
                  <a:lnTo>
                    <a:pt x="242322" y="243965"/>
                  </a:lnTo>
                  <a:lnTo>
                    <a:pt x="250631" y="250474"/>
                  </a:lnTo>
                  <a:lnTo>
                    <a:pt x="250631" y="253068"/>
                  </a:lnTo>
                  <a:lnTo>
                    <a:pt x="252452" y="256959"/>
                  </a:lnTo>
                  <a:lnTo>
                    <a:pt x="251429" y="259029"/>
                  </a:lnTo>
                  <a:lnTo>
                    <a:pt x="249333" y="257732"/>
                  </a:lnTo>
                  <a:lnTo>
                    <a:pt x="247512" y="262670"/>
                  </a:lnTo>
                  <a:lnTo>
                    <a:pt x="246214" y="263444"/>
                  </a:lnTo>
                  <a:lnTo>
                    <a:pt x="242597" y="261373"/>
                  </a:lnTo>
                  <a:lnTo>
                    <a:pt x="235311" y="266561"/>
                  </a:lnTo>
                  <a:lnTo>
                    <a:pt x="230121" y="267085"/>
                  </a:lnTo>
                  <a:lnTo>
                    <a:pt x="227526" y="268133"/>
                  </a:lnTo>
                  <a:lnTo>
                    <a:pt x="225431" y="267858"/>
                  </a:lnTo>
                  <a:lnTo>
                    <a:pt x="217397" y="271500"/>
                  </a:lnTo>
                  <a:lnTo>
                    <a:pt x="210635" y="271749"/>
                  </a:lnTo>
                  <a:lnTo>
                    <a:pt x="209587" y="273844"/>
                  </a:lnTo>
                  <a:lnTo>
                    <a:pt x="196862" y="275914"/>
                  </a:lnTo>
                  <a:lnTo>
                    <a:pt x="194791" y="277211"/>
                  </a:lnTo>
                  <a:lnTo>
                    <a:pt x="187256" y="277461"/>
                  </a:lnTo>
                  <a:lnTo>
                    <a:pt x="186732" y="280079"/>
                  </a:lnTo>
                  <a:lnTo>
                    <a:pt x="183364" y="282150"/>
                  </a:lnTo>
                  <a:lnTo>
                    <a:pt x="180245" y="282399"/>
                  </a:lnTo>
                  <a:lnTo>
                    <a:pt x="181543" y="285517"/>
                  </a:lnTo>
                  <a:lnTo>
                    <a:pt x="183090" y="291502"/>
                  </a:lnTo>
                  <a:lnTo>
                    <a:pt x="184911" y="292799"/>
                  </a:lnTo>
                  <a:lnTo>
                    <a:pt x="186483" y="298236"/>
                  </a:lnTo>
                  <a:lnTo>
                    <a:pt x="188030" y="301354"/>
                  </a:lnTo>
                  <a:lnTo>
                    <a:pt x="189327" y="306043"/>
                  </a:lnTo>
                  <a:lnTo>
                    <a:pt x="191922" y="309161"/>
                  </a:lnTo>
                  <a:lnTo>
                    <a:pt x="188554" y="319013"/>
                  </a:lnTo>
                  <a:lnTo>
                    <a:pt x="185959" y="321357"/>
                  </a:lnTo>
                  <a:lnTo>
                    <a:pt x="184661" y="323951"/>
                  </a:lnTo>
                  <a:lnTo>
                    <a:pt x="184911" y="326819"/>
                  </a:lnTo>
                  <a:lnTo>
                    <a:pt x="183863" y="328366"/>
                  </a:lnTo>
                  <a:lnTo>
                    <a:pt x="183090" y="334601"/>
                  </a:lnTo>
                  <a:lnTo>
                    <a:pt x="183614" y="338766"/>
                  </a:lnTo>
                  <a:lnTo>
                    <a:pt x="185959" y="341360"/>
                  </a:lnTo>
                  <a:lnTo>
                    <a:pt x="191673" y="334875"/>
                  </a:lnTo>
                  <a:lnTo>
                    <a:pt x="196338" y="340063"/>
                  </a:lnTo>
                  <a:lnTo>
                    <a:pt x="196338" y="341360"/>
                  </a:lnTo>
                  <a:lnTo>
                    <a:pt x="198933" y="350189"/>
                  </a:lnTo>
                  <a:lnTo>
                    <a:pt x="201278" y="352533"/>
                  </a:lnTo>
                  <a:lnTo>
                    <a:pt x="203873" y="354080"/>
                  </a:lnTo>
                  <a:lnTo>
                    <a:pt x="206992" y="357721"/>
                  </a:lnTo>
                  <a:lnTo>
                    <a:pt x="199732" y="360839"/>
                  </a:lnTo>
                  <a:lnTo>
                    <a:pt x="199732" y="366550"/>
                  </a:lnTo>
                  <a:lnTo>
                    <a:pt x="203624" y="369144"/>
                  </a:lnTo>
                  <a:lnTo>
                    <a:pt x="208290" y="372785"/>
                  </a:lnTo>
                  <a:lnTo>
                    <a:pt x="211159" y="374332"/>
                  </a:lnTo>
                  <a:lnTo>
                    <a:pt x="207516" y="378746"/>
                  </a:lnTo>
                  <a:lnTo>
                    <a:pt x="202052" y="381864"/>
                  </a:lnTo>
                  <a:lnTo>
                    <a:pt x="198933" y="381365"/>
                  </a:lnTo>
                  <a:lnTo>
                    <a:pt x="196338" y="378497"/>
                  </a:lnTo>
                  <a:lnTo>
                    <a:pt x="191149" y="377200"/>
                  </a:lnTo>
                  <a:lnTo>
                    <a:pt x="189327" y="375903"/>
                  </a:lnTo>
                  <a:lnTo>
                    <a:pt x="187505" y="376427"/>
                  </a:lnTo>
                  <a:lnTo>
                    <a:pt x="186209" y="374855"/>
                  </a:lnTo>
                  <a:lnTo>
                    <a:pt x="178673" y="374606"/>
                  </a:lnTo>
                  <a:lnTo>
                    <a:pt x="177376" y="372785"/>
                  </a:lnTo>
                  <a:lnTo>
                    <a:pt x="175305" y="373035"/>
                  </a:lnTo>
                  <a:lnTo>
                    <a:pt x="171138" y="371488"/>
                  </a:lnTo>
                  <a:lnTo>
                    <a:pt x="166996" y="373035"/>
                  </a:lnTo>
                  <a:lnTo>
                    <a:pt x="166722" y="374606"/>
                  </a:lnTo>
                  <a:lnTo>
                    <a:pt x="164127" y="375654"/>
                  </a:lnTo>
                  <a:lnTo>
                    <a:pt x="160758" y="378497"/>
                  </a:lnTo>
                  <a:lnTo>
                    <a:pt x="157640" y="379794"/>
                  </a:lnTo>
                  <a:lnTo>
                    <a:pt x="156068" y="381365"/>
                  </a:lnTo>
                  <a:lnTo>
                    <a:pt x="144391" y="386802"/>
                  </a:lnTo>
                  <a:lnTo>
                    <a:pt x="141273" y="388897"/>
                  </a:lnTo>
                  <a:lnTo>
                    <a:pt x="138403" y="391491"/>
                  </a:lnTo>
                  <a:lnTo>
                    <a:pt x="131916" y="394858"/>
                  </a:lnTo>
                  <a:lnTo>
                    <a:pt x="129845" y="394085"/>
                  </a:lnTo>
                  <a:lnTo>
                    <a:pt x="130095" y="390693"/>
                  </a:lnTo>
                  <a:lnTo>
                    <a:pt x="128547" y="390194"/>
                  </a:lnTo>
                  <a:lnTo>
                    <a:pt x="121786" y="393561"/>
                  </a:lnTo>
                  <a:lnTo>
                    <a:pt x="118417" y="393836"/>
                  </a:lnTo>
                  <a:lnTo>
                    <a:pt x="115299" y="395632"/>
                  </a:lnTo>
                  <a:lnTo>
                    <a:pt x="112953" y="395632"/>
                  </a:lnTo>
                  <a:lnTo>
                    <a:pt x="109585" y="392015"/>
                  </a:lnTo>
                  <a:lnTo>
                    <a:pt x="107763" y="391491"/>
                  </a:lnTo>
                  <a:lnTo>
                    <a:pt x="101002" y="394858"/>
                  </a:lnTo>
                  <a:lnTo>
                    <a:pt x="93991" y="395657"/>
                  </a:lnTo>
                  <a:lnTo>
                    <a:pt x="90872" y="395133"/>
                  </a:lnTo>
                  <a:lnTo>
                    <a:pt x="90623" y="392788"/>
                  </a:lnTo>
                  <a:lnTo>
                    <a:pt x="92693" y="390469"/>
                  </a:lnTo>
                  <a:lnTo>
                    <a:pt x="88801" y="388648"/>
                  </a:lnTo>
                  <a:lnTo>
                    <a:pt x="82564" y="389421"/>
                  </a:lnTo>
                  <a:lnTo>
                    <a:pt x="73731" y="391491"/>
                  </a:lnTo>
                  <a:lnTo>
                    <a:pt x="67219" y="388897"/>
                  </a:lnTo>
                  <a:lnTo>
                    <a:pt x="65672" y="386054"/>
                  </a:lnTo>
                  <a:lnTo>
                    <a:pt x="62303" y="388897"/>
                  </a:lnTo>
                  <a:lnTo>
                    <a:pt x="60208" y="383460"/>
                  </a:lnTo>
                  <a:lnTo>
                    <a:pt x="63077" y="378771"/>
                  </a:lnTo>
                  <a:lnTo>
                    <a:pt x="58137" y="374880"/>
                  </a:lnTo>
                  <a:lnTo>
                    <a:pt x="54494" y="377998"/>
                  </a:lnTo>
                  <a:lnTo>
                    <a:pt x="48007" y="380841"/>
                  </a:lnTo>
                  <a:lnTo>
                    <a:pt x="43591" y="381889"/>
                  </a:lnTo>
                  <a:lnTo>
                    <a:pt x="44888" y="383710"/>
                  </a:lnTo>
                  <a:lnTo>
                    <a:pt x="40223" y="387601"/>
                  </a:lnTo>
                  <a:lnTo>
                    <a:pt x="42817" y="389421"/>
                  </a:lnTo>
                  <a:lnTo>
                    <a:pt x="37603" y="390194"/>
                  </a:lnTo>
                  <a:lnTo>
                    <a:pt x="36579" y="392290"/>
                  </a:lnTo>
                  <a:lnTo>
                    <a:pt x="32687" y="393586"/>
                  </a:lnTo>
                  <a:lnTo>
                    <a:pt x="24628" y="395407"/>
                  </a:lnTo>
                  <a:lnTo>
                    <a:pt x="20736" y="395657"/>
                  </a:lnTo>
                  <a:lnTo>
                    <a:pt x="17617" y="397477"/>
                  </a:lnTo>
                  <a:lnTo>
                    <a:pt x="16569" y="395657"/>
                  </a:lnTo>
                  <a:lnTo>
                    <a:pt x="12677" y="396430"/>
                  </a:lnTo>
                  <a:lnTo>
                    <a:pt x="13700" y="394609"/>
                  </a:lnTo>
                  <a:lnTo>
                    <a:pt x="12153" y="390993"/>
                  </a:lnTo>
                  <a:lnTo>
                    <a:pt x="15022" y="391242"/>
                  </a:lnTo>
                  <a:lnTo>
                    <a:pt x="18391" y="385281"/>
                  </a:lnTo>
                  <a:lnTo>
                    <a:pt x="15022" y="382937"/>
                  </a:lnTo>
                  <a:lnTo>
                    <a:pt x="11903" y="379295"/>
                  </a:lnTo>
                  <a:lnTo>
                    <a:pt x="15796" y="375130"/>
                  </a:lnTo>
                  <a:lnTo>
                    <a:pt x="22532" y="372287"/>
                  </a:lnTo>
                  <a:lnTo>
                    <a:pt x="22033" y="369693"/>
                  </a:lnTo>
                  <a:lnTo>
                    <a:pt x="23855" y="368645"/>
                  </a:lnTo>
                  <a:lnTo>
                    <a:pt x="22557" y="363981"/>
                  </a:lnTo>
                  <a:lnTo>
                    <a:pt x="25676" y="363183"/>
                  </a:lnTo>
                  <a:lnTo>
                    <a:pt x="25676" y="359567"/>
                  </a:lnTo>
                  <a:lnTo>
                    <a:pt x="23056" y="354105"/>
                  </a:lnTo>
                  <a:lnTo>
                    <a:pt x="24104" y="351511"/>
                  </a:lnTo>
                  <a:lnTo>
                    <a:pt x="20985" y="349939"/>
                  </a:lnTo>
                  <a:lnTo>
                    <a:pt x="22283" y="348643"/>
                  </a:lnTo>
                  <a:lnTo>
                    <a:pt x="20461" y="346049"/>
                  </a:lnTo>
                  <a:lnTo>
                    <a:pt x="18391" y="344752"/>
                  </a:lnTo>
                  <a:lnTo>
                    <a:pt x="22557" y="342158"/>
                  </a:lnTo>
                  <a:lnTo>
                    <a:pt x="23331" y="340337"/>
                  </a:lnTo>
                  <a:lnTo>
                    <a:pt x="20461" y="336197"/>
                  </a:lnTo>
                  <a:lnTo>
                    <a:pt x="18391" y="334625"/>
                  </a:lnTo>
                  <a:lnTo>
                    <a:pt x="13201" y="333329"/>
                  </a:lnTo>
                  <a:lnTo>
                    <a:pt x="11130" y="333578"/>
                  </a:lnTo>
                  <a:lnTo>
                    <a:pt x="9308" y="328665"/>
                  </a:lnTo>
                  <a:lnTo>
                    <a:pt x="5416" y="320858"/>
                  </a:lnTo>
                  <a:lnTo>
                    <a:pt x="10606" y="315421"/>
                  </a:lnTo>
                  <a:lnTo>
                    <a:pt x="8785" y="313077"/>
                  </a:lnTo>
                  <a:lnTo>
                    <a:pt x="5915" y="313077"/>
                  </a:lnTo>
                  <a:lnTo>
                    <a:pt x="3071" y="310732"/>
                  </a:lnTo>
                  <a:lnTo>
                    <a:pt x="2797" y="309186"/>
                  </a:lnTo>
                  <a:lnTo>
                    <a:pt x="202" y="305544"/>
                  </a:lnTo>
                  <a:lnTo>
                    <a:pt x="2547" y="296715"/>
                  </a:lnTo>
                  <a:lnTo>
                    <a:pt x="-2119" y="293847"/>
                  </a:lnTo>
                  <a:lnTo>
                    <a:pt x="202" y="292026"/>
                  </a:lnTo>
                  <a:lnTo>
                    <a:pt x="1773" y="289707"/>
                  </a:lnTo>
                  <a:lnTo>
                    <a:pt x="3595" y="289956"/>
                  </a:lnTo>
                  <a:lnTo>
                    <a:pt x="4618" y="284494"/>
                  </a:lnTo>
                  <a:lnTo>
                    <a:pt x="7487" y="278783"/>
                  </a:lnTo>
                  <a:lnTo>
                    <a:pt x="8261" y="275415"/>
                  </a:lnTo>
                  <a:lnTo>
                    <a:pt x="10082" y="274119"/>
                  </a:lnTo>
                  <a:lnTo>
                    <a:pt x="11654" y="276712"/>
                  </a:lnTo>
                  <a:lnTo>
                    <a:pt x="14498" y="278009"/>
                  </a:lnTo>
                  <a:lnTo>
                    <a:pt x="20212" y="277236"/>
                  </a:lnTo>
                  <a:lnTo>
                    <a:pt x="24379" y="275415"/>
                  </a:lnTo>
                  <a:lnTo>
                    <a:pt x="28021" y="276463"/>
                  </a:lnTo>
                  <a:lnTo>
                    <a:pt x="30616" y="278533"/>
                  </a:lnTo>
                  <a:lnTo>
                    <a:pt x="36854" y="289183"/>
                  </a:lnTo>
                  <a:lnTo>
                    <a:pt x="39973" y="290206"/>
                  </a:lnTo>
                  <a:lnTo>
                    <a:pt x="43591" y="292799"/>
                  </a:lnTo>
                  <a:lnTo>
                    <a:pt x="48282" y="292550"/>
                  </a:lnTo>
                  <a:lnTo>
                    <a:pt x="55542" y="290729"/>
                  </a:lnTo>
                  <a:lnTo>
                    <a:pt x="57638" y="289956"/>
                  </a:lnTo>
                  <a:lnTo>
                    <a:pt x="60732" y="291253"/>
                  </a:lnTo>
                  <a:lnTo>
                    <a:pt x="61780" y="292799"/>
                  </a:lnTo>
                  <a:lnTo>
                    <a:pt x="68017" y="293323"/>
                  </a:lnTo>
                  <a:lnTo>
                    <a:pt x="69065" y="290480"/>
                  </a:lnTo>
                  <a:lnTo>
                    <a:pt x="69065" y="287362"/>
                  </a:lnTo>
                  <a:lnTo>
                    <a:pt x="71136" y="284245"/>
                  </a:lnTo>
                  <a:lnTo>
                    <a:pt x="75029" y="281376"/>
                  </a:lnTo>
                  <a:lnTo>
                    <a:pt x="75303" y="277236"/>
                  </a:lnTo>
                  <a:lnTo>
                    <a:pt x="78671" y="275415"/>
                  </a:lnTo>
                  <a:lnTo>
                    <a:pt x="77374" y="271525"/>
                  </a:lnTo>
                  <a:lnTo>
                    <a:pt x="79719" y="271250"/>
                  </a:lnTo>
                  <a:lnTo>
                    <a:pt x="83611" y="267883"/>
                  </a:lnTo>
                  <a:lnTo>
                    <a:pt x="86730" y="264516"/>
                  </a:lnTo>
                  <a:lnTo>
                    <a:pt x="92693" y="260600"/>
                  </a:lnTo>
                  <a:lnTo>
                    <a:pt x="95812" y="257508"/>
                  </a:lnTo>
                  <a:lnTo>
                    <a:pt x="99979" y="254889"/>
                  </a:lnTo>
                  <a:lnTo>
                    <a:pt x="103622" y="249975"/>
                  </a:lnTo>
                  <a:lnTo>
                    <a:pt x="101277" y="243217"/>
                  </a:lnTo>
                  <a:lnTo>
                    <a:pt x="101526" y="239051"/>
                  </a:lnTo>
                  <a:lnTo>
                    <a:pt x="98407" y="225808"/>
                  </a:lnTo>
                  <a:lnTo>
                    <a:pt x="97109" y="222440"/>
                  </a:lnTo>
                  <a:lnTo>
                    <a:pt x="97883" y="219847"/>
                  </a:lnTo>
                  <a:lnTo>
                    <a:pt x="97109" y="215681"/>
                  </a:lnTo>
                  <a:lnTo>
                    <a:pt x="95288" y="213861"/>
                  </a:lnTo>
                  <a:lnTo>
                    <a:pt x="90623" y="216205"/>
                  </a:lnTo>
                  <a:lnTo>
                    <a:pt x="85433" y="215158"/>
                  </a:lnTo>
                  <a:lnTo>
                    <a:pt x="80218" y="211541"/>
                  </a:lnTo>
                  <a:lnTo>
                    <a:pt x="78671" y="208149"/>
                  </a:lnTo>
                  <a:lnTo>
                    <a:pt x="75278" y="207900"/>
                  </a:lnTo>
                  <a:lnTo>
                    <a:pt x="74255" y="210244"/>
                  </a:lnTo>
                  <a:lnTo>
                    <a:pt x="72434" y="208424"/>
                  </a:lnTo>
                  <a:lnTo>
                    <a:pt x="67767" y="208424"/>
                  </a:lnTo>
                  <a:lnTo>
                    <a:pt x="71660" y="204782"/>
                  </a:lnTo>
                  <a:lnTo>
                    <a:pt x="74779" y="198796"/>
                  </a:lnTo>
                  <a:lnTo>
                    <a:pt x="82040" y="175950"/>
                  </a:lnTo>
                  <a:lnTo>
                    <a:pt x="83337" y="171012"/>
                  </a:lnTo>
                  <a:lnTo>
                    <a:pt x="87753" y="169989"/>
                  </a:lnTo>
                  <a:lnTo>
                    <a:pt x="92968" y="172583"/>
                  </a:lnTo>
                  <a:lnTo>
                    <a:pt x="95288" y="175177"/>
                  </a:lnTo>
                  <a:lnTo>
                    <a:pt x="98407" y="174903"/>
                  </a:lnTo>
                  <a:lnTo>
                    <a:pt x="100753" y="173356"/>
                  </a:lnTo>
                  <a:lnTo>
                    <a:pt x="102823" y="173880"/>
                  </a:lnTo>
                  <a:lnTo>
                    <a:pt x="103098" y="171012"/>
                  </a:lnTo>
                  <a:lnTo>
                    <a:pt x="101800" y="168169"/>
                  </a:lnTo>
                  <a:lnTo>
                    <a:pt x="97634" y="166348"/>
                  </a:lnTo>
                  <a:lnTo>
                    <a:pt x="95288" y="166099"/>
                  </a:lnTo>
                  <a:lnTo>
                    <a:pt x="92968" y="161410"/>
                  </a:lnTo>
                  <a:lnTo>
                    <a:pt x="96087" y="157269"/>
                  </a:lnTo>
                  <a:lnTo>
                    <a:pt x="97883" y="153354"/>
                  </a:lnTo>
                  <a:lnTo>
                    <a:pt x="97384" y="151284"/>
                  </a:lnTo>
                  <a:lnTo>
                    <a:pt x="93218" y="146096"/>
                  </a:lnTo>
                  <a:lnTo>
                    <a:pt x="89849" y="133102"/>
                  </a:lnTo>
                  <a:lnTo>
                    <a:pt x="90623" y="125844"/>
                  </a:lnTo>
                  <a:lnTo>
                    <a:pt x="93492" y="120905"/>
                  </a:lnTo>
                  <a:lnTo>
                    <a:pt x="98158" y="117788"/>
                  </a:lnTo>
                  <a:lnTo>
                    <a:pt x="104146" y="113373"/>
                  </a:lnTo>
                  <a:lnTo>
                    <a:pt x="104395" y="112326"/>
                  </a:lnTo>
                  <a:lnTo>
                    <a:pt x="110882" y="107387"/>
                  </a:lnTo>
                  <a:lnTo>
                    <a:pt x="104395" y="100129"/>
                  </a:lnTo>
                  <a:lnTo>
                    <a:pt x="104645" y="93370"/>
                  </a:lnTo>
                  <a:lnTo>
                    <a:pt x="107240" y="87409"/>
                  </a:lnTo>
                  <a:lnTo>
                    <a:pt x="106716" y="84017"/>
                  </a:lnTo>
                  <a:lnTo>
                    <a:pt x="105168" y="82471"/>
                  </a:lnTo>
                  <a:lnTo>
                    <a:pt x="107763" y="79877"/>
                  </a:lnTo>
                  <a:lnTo>
                    <a:pt x="110109" y="75712"/>
                  </a:lnTo>
                  <a:lnTo>
                    <a:pt x="108287" y="69751"/>
                  </a:lnTo>
                  <a:lnTo>
                    <a:pt x="108537" y="67132"/>
                  </a:lnTo>
                  <a:lnTo>
                    <a:pt x="116072" y="63765"/>
                  </a:lnTo>
                  <a:lnTo>
                    <a:pt x="115049" y="59625"/>
                  </a:lnTo>
                  <a:lnTo>
                    <a:pt x="115548" y="56507"/>
                  </a:lnTo>
                  <a:lnTo>
                    <a:pt x="109311" y="56757"/>
                  </a:lnTo>
                  <a:lnTo>
                    <a:pt x="106716" y="57530"/>
                  </a:lnTo>
                  <a:lnTo>
                    <a:pt x="102299" y="50796"/>
                  </a:lnTo>
                  <a:lnTo>
                    <a:pt x="96860" y="48451"/>
                  </a:lnTo>
                  <a:lnTo>
                    <a:pt x="96586" y="45334"/>
                  </a:lnTo>
                  <a:lnTo>
                    <a:pt x="93741" y="42466"/>
                  </a:lnTo>
                  <a:lnTo>
                    <a:pt x="96336" y="40645"/>
                  </a:lnTo>
                  <a:lnTo>
                    <a:pt x="102823" y="32863"/>
                  </a:lnTo>
                  <a:lnTo>
                    <a:pt x="104645" y="24807"/>
                  </a:lnTo>
                  <a:lnTo>
                    <a:pt x="107240" y="21964"/>
                  </a:lnTo>
                  <a:lnTo>
                    <a:pt x="106466" y="19869"/>
                  </a:lnTo>
                  <a:lnTo>
                    <a:pt x="103597" y="17799"/>
                  </a:lnTo>
                  <a:lnTo>
                    <a:pt x="106192" y="12611"/>
                  </a:lnTo>
                  <a:lnTo>
                    <a:pt x="109585" y="7423"/>
                  </a:lnTo>
                  <a:lnTo>
                    <a:pt x="110882" y="7673"/>
                  </a:lnTo>
                  <a:lnTo>
                    <a:pt x="116322" y="3782"/>
                  </a:lnTo>
                  <a:lnTo>
                    <a:pt x="120239" y="4829"/>
                  </a:lnTo>
                  <a:lnTo>
                    <a:pt x="120488" y="914"/>
                  </a:lnTo>
                  <a:lnTo>
                    <a:pt x="123857" y="140"/>
                  </a:lnTo>
                  <a:lnTo>
                    <a:pt x="125429" y="3508"/>
                  </a:lnTo>
                  <a:lnTo>
                    <a:pt x="131392" y="-383"/>
                  </a:lnTo>
                  <a:lnTo>
                    <a:pt x="132689" y="3009"/>
                  </a:lnTo>
                  <a:lnTo>
                    <a:pt x="131666" y="5079"/>
                  </a:lnTo>
                  <a:lnTo>
                    <a:pt x="135035" y="8446"/>
                  </a:lnTo>
                  <a:lnTo>
                    <a:pt x="132964" y="10017"/>
                  </a:lnTo>
                  <a:lnTo>
                    <a:pt x="136856" y="12861"/>
                  </a:lnTo>
                  <a:lnTo>
                    <a:pt x="140748" y="11314"/>
                  </a:lnTo>
                  <a:lnTo>
                    <a:pt x="143867" y="14432"/>
                  </a:lnTo>
                  <a:lnTo>
                    <a:pt x="141273" y="17026"/>
                  </a:lnTo>
                  <a:lnTo>
                    <a:pt x="141023" y="19370"/>
                  </a:lnTo>
                  <a:lnTo>
                    <a:pt x="144142" y="22213"/>
                  </a:lnTo>
                  <a:lnTo>
                    <a:pt x="149581" y="24283"/>
                  </a:lnTo>
                  <a:lnTo>
                    <a:pt x="151402" y="23785"/>
                  </a:lnTo>
                  <a:lnTo>
                    <a:pt x="150105" y="20667"/>
                  </a:lnTo>
                  <a:lnTo>
                    <a:pt x="153223" y="17549"/>
                  </a:lnTo>
                  <a:lnTo>
                    <a:pt x="155818" y="16751"/>
                  </a:lnTo>
                  <a:lnTo>
                    <a:pt x="153748" y="11040"/>
                  </a:lnTo>
                  <a:lnTo>
                    <a:pt x="155045" y="9244"/>
                  </a:lnTo>
                  <a:lnTo>
                    <a:pt x="155569" y="5079"/>
                  </a:lnTo>
                  <a:lnTo>
                    <a:pt x="157640" y="5079"/>
                  </a:lnTo>
                  <a:lnTo>
                    <a:pt x="159985" y="662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20" name="Free-form: Shape 19">
              <a:extLst>
                <a:ext uri="{FF2B5EF4-FFF2-40B4-BE49-F238E27FC236}">
                  <a16:creationId xmlns:a16="http://schemas.microsoft.com/office/drawing/2014/main" id="{7E7D5608-488D-88DE-904B-EC844DD858F3}"/>
                </a:ext>
              </a:extLst>
            </p:cNvPr>
            <p:cNvSpPr/>
            <p:nvPr/>
          </p:nvSpPr>
          <p:spPr>
            <a:xfrm>
              <a:off x="3004380" y="4632181"/>
              <a:ext cx="543724" cy="575740"/>
            </a:xfrm>
            <a:custGeom>
              <a:avLst/>
              <a:gdLst>
                <a:gd name="connsiteX0" fmla="*/ 168792 w 543724"/>
                <a:gd name="connsiteY0" fmla="*/ 218549 h 575740"/>
                <a:gd name="connsiteX1" fmla="*/ 175305 w 543724"/>
                <a:gd name="connsiteY1" fmla="*/ 219846 h 575740"/>
                <a:gd name="connsiteX2" fmla="*/ 179197 w 543724"/>
                <a:gd name="connsiteY2" fmla="*/ 219597 h 575740"/>
                <a:gd name="connsiteX3" fmla="*/ 184910 w 543724"/>
                <a:gd name="connsiteY3" fmla="*/ 217776 h 575740"/>
                <a:gd name="connsiteX4" fmla="*/ 190624 w 543724"/>
                <a:gd name="connsiteY4" fmla="*/ 213087 h 575740"/>
                <a:gd name="connsiteX5" fmla="*/ 192695 w 543724"/>
                <a:gd name="connsiteY5" fmla="*/ 207376 h 575740"/>
                <a:gd name="connsiteX6" fmla="*/ 192969 w 543724"/>
                <a:gd name="connsiteY6" fmla="*/ 201939 h 575740"/>
                <a:gd name="connsiteX7" fmla="*/ 190874 w 543724"/>
                <a:gd name="connsiteY7" fmla="*/ 191538 h 575740"/>
                <a:gd name="connsiteX8" fmla="*/ 188029 w 543724"/>
                <a:gd name="connsiteY8" fmla="*/ 187897 h 575740"/>
                <a:gd name="connsiteX9" fmla="*/ 185435 w 543724"/>
                <a:gd name="connsiteY9" fmla="*/ 186350 h 575740"/>
                <a:gd name="connsiteX10" fmla="*/ 185435 w 543724"/>
                <a:gd name="connsiteY10" fmla="*/ 184006 h 575740"/>
                <a:gd name="connsiteX11" fmla="*/ 186732 w 543724"/>
                <a:gd name="connsiteY11" fmla="*/ 181412 h 575740"/>
                <a:gd name="connsiteX12" fmla="*/ 191673 w 543724"/>
                <a:gd name="connsiteY12" fmla="*/ 175950 h 575740"/>
                <a:gd name="connsiteX13" fmla="*/ 206992 w 543724"/>
                <a:gd name="connsiteY13" fmla="*/ 167395 h 575740"/>
                <a:gd name="connsiteX14" fmla="*/ 213753 w 543724"/>
                <a:gd name="connsiteY14" fmla="*/ 165574 h 575740"/>
                <a:gd name="connsiteX15" fmla="*/ 218419 w 543724"/>
                <a:gd name="connsiteY15" fmla="*/ 166098 h 575740"/>
                <a:gd name="connsiteX16" fmla="*/ 220765 w 543724"/>
                <a:gd name="connsiteY16" fmla="*/ 165574 h 575740"/>
                <a:gd name="connsiteX17" fmla="*/ 222062 w 543724"/>
                <a:gd name="connsiteY17" fmla="*/ 163230 h 575740"/>
                <a:gd name="connsiteX18" fmla="*/ 218943 w 543724"/>
                <a:gd name="connsiteY18" fmla="*/ 160886 h 575740"/>
                <a:gd name="connsiteX19" fmla="*/ 217122 w 543724"/>
                <a:gd name="connsiteY19" fmla="*/ 160886 h 575740"/>
                <a:gd name="connsiteX20" fmla="*/ 215051 w 543724"/>
                <a:gd name="connsiteY20" fmla="*/ 162706 h 575740"/>
                <a:gd name="connsiteX21" fmla="*/ 211658 w 543724"/>
                <a:gd name="connsiteY21" fmla="*/ 161933 h 575740"/>
                <a:gd name="connsiteX22" fmla="*/ 212182 w 543724"/>
                <a:gd name="connsiteY22" fmla="*/ 159589 h 575740"/>
                <a:gd name="connsiteX23" fmla="*/ 214003 w 543724"/>
                <a:gd name="connsiteY23" fmla="*/ 157269 h 575740"/>
                <a:gd name="connsiteX24" fmla="*/ 212706 w 543724"/>
                <a:gd name="connsiteY24" fmla="*/ 151034 h 575740"/>
                <a:gd name="connsiteX25" fmla="*/ 215301 w 543724"/>
                <a:gd name="connsiteY25" fmla="*/ 148415 h 575740"/>
                <a:gd name="connsiteX26" fmla="*/ 219991 w 543724"/>
                <a:gd name="connsiteY26" fmla="*/ 147642 h 575740"/>
                <a:gd name="connsiteX27" fmla="*/ 222586 w 543724"/>
                <a:gd name="connsiteY27" fmla="*/ 144524 h 575740"/>
                <a:gd name="connsiteX28" fmla="*/ 226229 w 543724"/>
                <a:gd name="connsiteY28" fmla="*/ 141157 h 575740"/>
                <a:gd name="connsiteX29" fmla="*/ 228300 w 543724"/>
                <a:gd name="connsiteY29" fmla="*/ 140384 h 575740"/>
                <a:gd name="connsiteX30" fmla="*/ 234263 w 543724"/>
                <a:gd name="connsiteY30" fmla="*/ 135695 h 575740"/>
                <a:gd name="connsiteX31" fmla="*/ 239727 w 543724"/>
                <a:gd name="connsiteY31" fmla="*/ 132852 h 575740"/>
                <a:gd name="connsiteX32" fmla="*/ 248036 w 543724"/>
                <a:gd name="connsiteY32" fmla="*/ 129460 h 575740"/>
                <a:gd name="connsiteX33" fmla="*/ 252727 w 543724"/>
                <a:gd name="connsiteY33" fmla="*/ 125818 h 575740"/>
                <a:gd name="connsiteX34" fmla="*/ 256095 w 543724"/>
                <a:gd name="connsiteY34" fmla="*/ 121404 h 575740"/>
                <a:gd name="connsiteX35" fmla="*/ 261808 w 543724"/>
                <a:gd name="connsiteY35" fmla="*/ 109208 h 575740"/>
                <a:gd name="connsiteX36" fmla="*/ 267522 w 543724"/>
                <a:gd name="connsiteY36" fmla="*/ 102723 h 575740"/>
                <a:gd name="connsiteX37" fmla="*/ 268570 w 543724"/>
                <a:gd name="connsiteY37" fmla="*/ 100628 h 575740"/>
                <a:gd name="connsiteX38" fmla="*/ 270391 w 543724"/>
                <a:gd name="connsiteY38" fmla="*/ 94143 h 575740"/>
                <a:gd name="connsiteX39" fmla="*/ 272737 w 543724"/>
                <a:gd name="connsiteY39" fmla="*/ 90003 h 575740"/>
                <a:gd name="connsiteX40" fmla="*/ 276629 w 543724"/>
                <a:gd name="connsiteY40" fmla="*/ 86087 h 575740"/>
                <a:gd name="connsiteX41" fmla="*/ 279748 w 543724"/>
                <a:gd name="connsiteY41" fmla="*/ 84267 h 575740"/>
                <a:gd name="connsiteX42" fmla="*/ 283366 w 543724"/>
                <a:gd name="connsiteY42" fmla="*/ 82970 h 575740"/>
                <a:gd name="connsiteX43" fmla="*/ 297663 w 543724"/>
                <a:gd name="connsiteY43" fmla="*/ 79852 h 575740"/>
                <a:gd name="connsiteX44" fmla="*/ 301555 w 543724"/>
                <a:gd name="connsiteY44" fmla="*/ 77782 h 575740"/>
                <a:gd name="connsiteX45" fmla="*/ 304149 w 543724"/>
                <a:gd name="connsiteY45" fmla="*/ 75437 h 575740"/>
                <a:gd name="connsiteX46" fmla="*/ 307268 w 543724"/>
                <a:gd name="connsiteY46" fmla="*/ 70249 h 575740"/>
                <a:gd name="connsiteX47" fmla="*/ 310138 w 543724"/>
                <a:gd name="connsiteY47" fmla="*/ 66608 h 575740"/>
                <a:gd name="connsiteX48" fmla="*/ 319494 w 543724"/>
                <a:gd name="connsiteY48" fmla="*/ 59350 h 575740"/>
                <a:gd name="connsiteX49" fmla="*/ 328326 w 543724"/>
                <a:gd name="connsiteY49" fmla="*/ 55709 h 575740"/>
                <a:gd name="connsiteX50" fmla="*/ 331445 w 543724"/>
                <a:gd name="connsiteY50" fmla="*/ 53888 h 575740"/>
                <a:gd name="connsiteX51" fmla="*/ 334564 w 543724"/>
                <a:gd name="connsiteY51" fmla="*/ 49748 h 575740"/>
                <a:gd name="connsiteX52" fmla="*/ 335338 w 543724"/>
                <a:gd name="connsiteY52" fmla="*/ 44535 h 575740"/>
                <a:gd name="connsiteX53" fmla="*/ 339230 w 543724"/>
                <a:gd name="connsiteY53" fmla="*/ 41417 h 575740"/>
                <a:gd name="connsiteX54" fmla="*/ 340004 w 543724"/>
                <a:gd name="connsiteY54" fmla="*/ 38051 h 575740"/>
                <a:gd name="connsiteX55" fmla="*/ 338980 w 543724"/>
                <a:gd name="connsiteY55" fmla="*/ 34409 h 575740"/>
                <a:gd name="connsiteX56" fmla="*/ 338980 w 543724"/>
                <a:gd name="connsiteY56" fmla="*/ 28174 h 575740"/>
                <a:gd name="connsiteX57" fmla="*/ 337159 w 543724"/>
                <a:gd name="connsiteY57" fmla="*/ 24283 h 575740"/>
                <a:gd name="connsiteX58" fmla="*/ 336386 w 543724"/>
                <a:gd name="connsiteY58" fmla="*/ 19619 h 575740"/>
                <a:gd name="connsiteX59" fmla="*/ 337409 w 543724"/>
                <a:gd name="connsiteY59" fmla="*/ 14930 h 575740"/>
                <a:gd name="connsiteX60" fmla="*/ 343397 w 543724"/>
                <a:gd name="connsiteY60" fmla="*/ 9493 h 575740"/>
                <a:gd name="connsiteX61" fmla="*/ 349884 w 543724"/>
                <a:gd name="connsiteY61" fmla="*/ 8445 h 575740"/>
                <a:gd name="connsiteX62" fmla="*/ 353527 w 543724"/>
                <a:gd name="connsiteY62" fmla="*/ 5852 h 575740"/>
                <a:gd name="connsiteX63" fmla="*/ 354550 w 543724"/>
                <a:gd name="connsiteY63" fmla="*/ 3258 h 575740"/>
                <a:gd name="connsiteX64" fmla="*/ 356895 w 543724"/>
                <a:gd name="connsiteY64" fmla="*/ 3757 h 575740"/>
                <a:gd name="connsiteX65" fmla="*/ 359241 w 543724"/>
                <a:gd name="connsiteY65" fmla="*/ 6101 h 575740"/>
                <a:gd name="connsiteX66" fmla="*/ 361836 w 543724"/>
                <a:gd name="connsiteY66" fmla="*/ 6376 h 575740"/>
                <a:gd name="connsiteX67" fmla="*/ 366002 w 543724"/>
                <a:gd name="connsiteY67" fmla="*/ 4555 h 575740"/>
                <a:gd name="connsiteX68" fmla="*/ 374560 w 543724"/>
                <a:gd name="connsiteY68" fmla="*/ 7148 h 575740"/>
                <a:gd name="connsiteX69" fmla="*/ 377155 w 543724"/>
                <a:gd name="connsiteY69" fmla="*/ 1437 h 575740"/>
                <a:gd name="connsiteX70" fmla="*/ 379251 w 543724"/>
                <a:gd name="connsiteY70" fmla="*/ 1686 h 575740"/>
                <a:gd name="connsiteX71" fmla="*/ 381846 w 543724"/>
                <a:gd name="connsiteY71" fmla="*/ 3258 h 575740"/>
                <a:gd name="connsiteX72" fmla="*/ 385489 w 543724"/>
                <a:gd name="connsiteY72" fmla="*/ -383 h 575740"/>
                <a:gd name="connsiteX73" fmla="*/ 394570 w 543724"/>
                <a:gd name="connsiteY73" fmla="*/ 4280 h 575740"/>
                <a:gd name="connsiteX74" fmla="*/ 398738 w 543724"/>
                <a:gd name="connsiteY74" fmla="*/ 9742 h 575740"/>
                <a:gd name="connsiteX75" fmla="*/ 401856 w 543724"/>
                <a:gd name="connsiteY75" fmla="*/ 15205 h 575740"/>
                <a:gd name="connsiteX76" fmla="*/ 402629 w 543724"/>
                <a:gd name="connsiteY76" fmla="*/ 21689 h 575740"/>
                <a:gd name="connsiteX77" fmla="*/ 405224 w 543724"/>
                <a:gd name="connsiteY77" fmla="*/ 21165 h 575740"/>
                <a:gd name="connsiteX78" fmla="*/ 404177 w 543724"/>
                <a:gd name="connsiteY78" fmla="*/ 24807 h 575740"/>
                <a:gd name="connsiteX79" fmla="*/ 404701 w 543724"/>
                <a:gd name="connsiteY79" fmla="*/ 28174 h 575740"/>
                <a:gd name="connsiteX80" fmla="*/ 407570 w 543724"/>
                <a:gd name="connsiteY80" fmla="*/ 35706 h 575740"/>
                <a:gd name="connsiteX81" fmla="*/ 426782 w 543724"/>
                <a:gd name="connsiteY81" fmla="*/ 28698 h 575740"/>
                <a:gd name="connsiteX82" fmla="*/ 434317 w 543724"/>
                <a:gd name="connsiteY82" fmla="*/ 32863 h 575740"/>
                <a:gd name="connsiteX83" fmla="*/ 437186 w 543724"/>
                <a:gd name="connsiteY83" fmla="*/ 38824 h 575740"/>
                <a:gd name="connsiteX84" fmla="*/ 438484 w 543724"/>
                <a:gd name="connsiteY84" fmla="*/ 40121 h 575740"/>
                <a:gd name="connsiteX85" fmla="*/ 443149 w 543724"/>
                <a:gd name="connsiteY85" fmla="*/ 42216 h 575740"/>
                <a:gd name="connsiteX86" fmla="*/ 439257 w 543724"/>
                <a:gd name="connsiteY86" fmla="*/ 52591 h 575740"/>
                <a:gd name="connsiteX87" fmla="*/ 437685 w 543724"/>
                <a:gd name="connsiteY87" fmla="*/ 64538 h 575740"/>
                <a:gd name="connsiteX88" fmla="*/ 445220 w 543724"/>
                <a:gd name="connsiteY88" fmla="*/ 65062 h 575740"/>
                <a:gd name="connsiteX89" fmla="*/ 444971 w 543724"/>
                <a:gd name="connsiteY89" fmla="*/ 76485 h 575740"/>
                <a:gd name="connsiteX90" fmla="*/ 450160 w 543724"/>
                <a:gd name="connsiteY90" fmla="*/ 79328 h 575740"/>
                <a:gd name="connsiteX91" fmla="*/ 448089 w 543724"/>
                <a:gd name="connsiteY91" fmla="*/ 81423 h 575740"/>
                <a:gd name="connsiteX92" fmla="*/ 479527 w 543724"/>
                <a:gd name="connsiteY92" fmla="*/ 96487 h 575740"/>
                <a:gd name="connsiteX93" fmla="*/ 484193 w 543724"/>
                <a:gd name="connsiteY93" fmla="*/ 98807 h 575740"/>
                <a:gd name="connsiteX94" fmla="*/ 489408 w 543724"/>
                <a:gd name="connsiteY94" fmla="*/ 90502 h 575740"/>
                <a:gd name="connsiteX95" fmla="*/ 493025 w 543724"/>
                <a:gd name="connsiteY95" fmla="*/ 90252 h 575740"/>
                <a:gd name="connsiteX96" fmla="*/ 501334 w 543724"/>
                <a:gd name="connsiteY96" fmla="*/ 85314 h 575740"/>
                <a:gd name="connsiteX97" fmla="*/ 509393 w 543724"/>
                <a:gd name="connsiteY97" fmla="*/ 78031 h 575740"/>
                <a:gd name="connsiteX98" fmla="*/ 516404 w 543724"/>
                <a:gd name="connsiteY98" fmla="*/ 70249 h 575740"/>
                <a:gd name="connsiteX99" fmla="*/ 521869 w 543724"/>
                <a:gd name="connsiteY99" fmla="*/ 60373 h 575740"/>
                <a:gd name="connsiteX100" fmla="*/ 525511 w 543724"/>
                <a:gd name="connsiteY100" fmla="*/ 60896 h 575740"/>
                <a:gd name="connsiteX101" fmla="*/ 530951 w 543724"/>
                <a:gd name="connsiteY101" fmla="*/ 66084 h 575740"/>
                <a:gd name="connsiteX102" fmla="*/ 532273 w 543724"/>
                <a:gd name="connsiteY102" fmla="*/ 68429 h 575740"/>
                <a:gd name="connsiteX103" fmla="*/ 530451 w 543724"/>
                <a:gd name="connsiteY103" fmla="*/ 75687 h 575740"/>
                <a:gd name="connsiteX104" fmla="*/ 532772 w 543724"/>
                <a:gd name="connsiteY104" fmla="*/ 86087 h 575740"/>
                <a:gd name="connsiteX105" fmla="*/ 528356 w 543724"/>
                <a:gd name="connsiteY105" fmla="*/ 95689 h 575740"/>
                <a:gd name="connsiteX106" fmla="*/ 532772 w 543724"/>
                <a:gd name="connsiteY106" fmla="*/ 102449 h 575740"/>
                <a:gd name="connsiteX107" fmla="*/ 536415 w 543724"/>
                <a:gd name="connsiteY107" fmla="*/ 105815 h 575740"/>
                <a:gd name="connsiteX108" fmla="*/ 537712 w 543724"/>
                <a:gd name="connsiteY108" fmla="*/ 106090 h 575740"/>
                <a:gd name="connsiteX109" fmla="*/ 540831 w 543724"/>
                <a:gd name="connsiteY109" fmla="*/ 111003 h 575740"/>
                <a:gd name="connsiteX110" fmla="*/ 541605 w 543724"/>
                <a:gd name="connsiteY110" fmla="*/ 115942 h 575740"/>
                <a:gd name="connsiteX111" fmla="*/ 537463 w 543724"/>
                <a:gd name="connsiteY111" fmla="*/ 117239 h 575740"/>
                <a:gd name="connsiteX112" fmla="*/ 532772 w 543724"/>
                <a:gd name="connsiteY112" fmla="*/ 120107 h 575740"/>
                <a:gd name="connsiteX113" fmla="*/ 529404 w 543724"/>
                <a:gd name="connsiteY113" fmla="*/ 123224 h 575740"/>
                <a:gd name="connsiteX114" fmla="*/ 526809 w 543724"/>
                <a:gd name="connsiteY114" fmla="*/ 123998 h 575740"/>
                <a:gd name="connsiteX115" fmla="*/ 503954 w 543724"/>
                <a:gd name="connsiteY115" fmla="*/ 132303 h 575740"/>
                <a:gd name="connsiteX116" fmla="*/ 476409 w 543724"/>
                <a:gd name="connsiteY116" fmla="*/ 141930 h 575740"/>
                <a:gd name="connsiteX117" fmla="*/ 472516 w 543724"/>
                <a:gd name="connsiteY117" fmla="*/ 143477 h 575740"/>
                <a:gd name="connsiteX118" fmla="*/ 471468 w 543724"/>
                <a:gd name="connsiteY118" fmla="*/ 146345 h 575740"/>
                <a:gd name="connsiteX119" fmla="*/ 466004 w 543724"/>
                <a:gd name="connsiteY119" fmla="*/ 153603 h 575740"/>
                <a:gd name="connsiteX120" fmla="*/ 451982 w 543724"/>
                <a:gd name="connsiteY120" fmla="*/ 168941 h 575740"/>
                <a:gd name="connsiteX121" fmla="*/ 445744 w 543724"/>
                <a:gd name="connsiteY121" fmla="*/ 174653 h 575740"/>
                <a:gd name="connsiteX122" fmla="*/ 442376 w 543724"/>
                <a:gd name="connsiteY122" fmla="*/ 173081 h 575740"/>
                <a:gd name="connsiteX123" fmla="*/ 438209 w 543724"/>
                <a:gd name="connsiteY123" fmla="*/ 174378 h 575740"/>
                <a:gd name="connsiteX124" fmla="*/ 434841 w 543724"/>
                <a:gd name="connsiteY124" fmla="*/ 171785 h 575740"/>
                <a:gd name="connsiteX125" fmla="*/ 429376 w 543724"/>
                <a:gd name="connsiteY125" fmla="*/ 171261 h 575740"/>
                <a:gd name="connsiteX126" fmla="*/ 416901 w 543724"/>
                <a:gd name="connsiteY126" fmla="*/ 172309 h 575740"/>
                <a:gd name="connsiteX127" fmla="*/ 410938 w 543724"/>
                <a:gd name="connsiteY127" fmla="*/ 172309 h 575740"/>
                <a:gd name="connsiteX128" fmla="*/ 402629 w 543724"/>
                <a:gd name="connsiteY128" fmla="*/ 167121 h 575740"/>
                <a:gd name="connsiteX129" fmla="*/ 398463 w 543724"/>
                <a:gd name="connsiteY129" fmla="*/ 165051 h 575740"/>
                <a:gd name="connsiteX130" fmla="*/ 394047 w 543724"/>
                <a:gd name="connsiteY130" fmla="*/ 166597 h 575740"/>
                <a:gd name="connsiteX131" fmla="*/ 385988 w 543724"/>
                <a:gd name="connsiteY131" fmla="*/ 166597 h 575740"/>
                <a:gd name="connsiteX132" fmla="*/ 388084 w 543724"/>
                <a:gd name="connsiteY132" fmla="*/ 174378 h 575740"/>
                <a:gd name="connsiteX133" fmla="*/ 390679 w 543724"/>
                <a:gd name="connsiteY133" fmla="*/ 172309 h 575740"/>
                <a:gd name="connsiteX134" fmla="*/ 396118 w 543724"/>
                <a:gd name="connsiteY134" fmla="*/ 173356 h 575740"/>
                <a:gd name="connsiteX135" fmla="*/ 396392 w 543724"/>
                <a:gd name="connsiteY135" fmla="*/ 180614 h 575740"/>
                <a:gd name="connsiteX136" fmla="*/ 397440 w 543724"/>
                <a:gd name="connsiteY136" fmla="*/ 185552 h 575740"/>
                <a:gd name="connsiteX137" fmla="*/ 398463 w 543724"/>
                <a:gd name="connsiteY137" fmla="*/ 185552 h 575740"/>
                <a:gd name="connsiteX138" fmla="*/ 391452 w 543724"/>
                <a:gd name="connsiteY138" fmla="*/ 197749 h 575740"/>
                <a:gd name="connsiteX139" fmla="*/ 398463 w 543724"/>
                <a:gd name="connsiteY139" fmla="*/ 210743 h 575740"/>
                <a:gd name="connsiteX140" fmla="*/ 389381 w 543724"/>
                <a:gd name="connsiteY140" fmla="*/ 213337 h 575740"/>
                <a:gd name="connsiteX141" fmla="*/ 387560 w 543724"/>
                <a:gd name="connsiteY141" fmla="*/ 220345 h 575740"/>
                <a:gd name="connsiteX142" fmla="*/ 380798 w 543724"/>
                <a:gd name="connsiteY142" fmla="*/ 229174 h 575740"/>
                <a:gd name="connsiteX143" fmla="*/ 369620 w 543724"/>
                <a:gd name="connsiteY143" fmla="*/ 240348 h 575740"/>
                <a:gd name="connsiteX144" fmla="*/ 365728 w 543724"/>
                <a:gd name="connsiteY144" fmla="*/ 244762 h 575740"/>
                <a:gd name="connsiteX145" fmla="*/ 365229 w 543724"/>
                <a:gd name="connsiteY145" fmla="*/ 247631 h 575740"/>
                <a:gd name="connsiteX146" fmla="*/ 367300 w 543724"/>
                <a:gd name="connsiteY146" fmla="*/ 250748 h 575740"/>
                <a:gd name="connsiteX147" fmla="*/ 374311 w 543724"/>
                <a:gd name="connsiteY147" fmla="*/ 255412 h 575740"/>
                <a:gd name="connsiteX148" fmla="*/ 350932 w 543724"/>
                <a:gd name="connsiteY148" fmla="*/ 254639 h 575740"/>
                <a:gd name="connsiteX149" fmla="*/ 341052 w 543724"/>
                <a:gd name="connsiteY149" fmla="*/ 253591 h 575740"/>
                <a:gd name="connsiteX150" fmla="*/ 339230 w 543724"/>
                <a:gd name="connsiteY150" fmla="*/ 254115 h 575740"/>
                <a:gd name="connsiteX151" fmla="*/ 328077 w 543724"/>
                <a:gd name="connsiteY151" fmla="*/ 253591 h 575740"/>
                <a:gd name="connsiteX152" fmla="*/ 328077 w 543724"/>
                <a:gd name="connsiteY152" fmla="*/ 255662 h 575740"/>
                <a:gd name="connsiteX153" fmla="*/ 331445 w 543724"/>
                <a:gd name="connsiteY153" fmla="*/ 258006 h 575740"/>
                <a:gd name="connsiteX154" fmla="*/ 340029 w 543724"/>
                <a:gd name="connsiteY154" fmla="*/ 265538 h 575740"/>
                <a:gd name="connsiteX155" fmla="*/ 346516 w 543724"/>
                <a:gd name="connsiteY155" fmla="*/ 268406 h 575740"/>
                <a:gd name="connsiteX156" fmla="*/ 370668 w 543724"/>
                <a:gd name="connsiteY156" fmla="*/ 273320 h 575740"/>
                <a:gd name="connsiteX157" fmla="*/ 366002 w 543724"/>
                <a:gd name="connsiteY157" fmla="*/ 280079 h 575740"/>
                <a:gd name="connsiteX158" fmla="*/ 364181 w 543724"/>
                <a:gd name="connsiteY158" fmla="*/ 283471 h 575740"/>
                <a:gd name="connsiteX159" fmla="*/ 360812 w 543724"/>
                <a:gd name="connsiteY159" fmla="*/ 284244 h 575740"/>
                <a:gd name="connsiteX160" fmla="*/ 359490 w 543724"/>
                <a:gd name="connsiteY160" fmla="*/ 285791 h 575740"/>
                <a:gd name="connsiteX161" fmla="*/ 352479 w 543724"/>
                <a:gd name="connsiteY161" fmla="*/ 289432 h 575740"/>
                <a:gd name="connsiteX162" fmla="*/ 346765 w 543724"/>
                <a:gd name="connsiteY162" fmla="*/ 288659 h 575740"/>
                <a:gd name="connsiteX163" fmla="*/ 341326 w 543724"/>
                <a:gd name="connsiteY163" fmla="*/ 289956 h 575740"/>
                <a:gd name="connsiteX164" fmla="*/ 337683 w 543724"/>
                <a:gd name="connsiteY164" fmla="*/ 294894 h 575740"/>
                <a:gd name="connsiteX165" fmla="*/ 333516 w 543724"/>
                <a:gd name="connsiteY165" fmla="*/ 297213 h 575740"/>
                <a:gd name="connsiteX166" fmla="*/ 324958 w 543724"/>
                <a:gd name="connsiteY166" fmla="*/ 322404 h 575740"/>
                <a:gd name="connsiteX167" fmla="*/ 316625 w 543724"/>
                <a:gd name="connsiteY167" fmla="*/ 333578 h 575740"/>
                <a:gd name="connsiteX168" fmla="*/ 316376 w 543724"/>
                <a:gd name="connsiteY168" fmla="*/ 335648 h 575740"/>
                <a:gd name="connsiteX169" fmla="*/ 319494 w 543724"/>
                <a:gd name="connsiteY169" fmla="*/ 345001 h 575740"/>
                <a:gd name="connsiteX170" fmla="*/ 319494 w 543724"/>
                <a:gd name="connsiteY170" fmla="*/ 346822 h 575740"/>
                <a:gd name="connsiteX171" fmla="*/ 336386 w 543724"/>
                <a:gd name="connsiteY171" fmla="*/ 360838 h 575740"/>
                <a:gd name="connsiteX172" fmla="*/ 339505 w 543724"/>
                <a:gd name="connsiteY172" fmla="*/ 363432 h 575740"/>
                <a:gd name="connsiteX173" fmla="*/ 345743 w 543724"/>
                <a:gd name="connsiteY173" fmla="*/ 365777 h 575740"/>
                <a:gd name="connsiteX174" fmla="*/ 354051 w 543724"/>
                <a:gd name="connsiteY174" fmla="*/ 363183 h 575740"/>
                <a:gd name="connsiteX175" fmla="*/ 362883 w 543724"/>
                <a:gd name="connsiteY175" fmla="*/ 367073 h 575740"/>
                <a:gd name="connsiteX176" fmla="*/ 364431 w 543724"/>
                <a:gd name="connsiteY176" fmla="*/ 368121 h 575740"/>
                <a:gd name="connsiteX177" fmla="*/ 367823 w 543724"/>
                <a:gd name="connsiteY177" fmla="*/ 377723 h 575740"/>
                <a:gd name="connsiteX178" fmla="*/ 368597 w 543724"/>
                <a:gd name="connsiteY178" fmla="*/ 381614 h 575740"/>
                <a:gd name="connsiteX179" fmla="*/ 375882 w 543724"/>
                <a:gd name="connsiteY179" fmla="*/ 382911 h 575740"/>
                <a:gd name="connsiteX180" fmla="*/ 378727 w 543724"/>
                <a:gd name="connsiteY180" fmla="*/ 382911 h 575740"/>
                <a:gd name="connsiteX181" fmla="*/ 382894 w 543724"/>
                <a:gd name="connsiteY181" fmla="*/ 386029 h 575740"/>
                <a:gd name="connsiteX182" fmla="*/ 396143 w 543724"/>
                <a:gd name="connsiteY182" fmla="*/ 387850 h 575740"/>
                <a:gd name="connsiteX183" fmla="*/ 402106 w 543724"/>
                <a:gd name="connsiteY183" fmla="*/ 390967 h 575740"/>
                <a:gd name="connsiteX184" fmla="*/ 407819 w 543724"/>
                <a:gd name="connsiteY184" fmla="*/ 393038 h 575740"/>
                <a:gd name="connsiteX185" fmla="*/ 406797 w 543724"/>
                <a:gd name="connsiteY185" fmla="*/ 394609 h 575740"/>
                <a:gd name="connsiteX186" fmla="*/ 406797 w 543724"/>
                <a:gd name="connsiteY186" fmla="*/ 398500 h 575740"/>
                <a:gd name="connsiteX187" fmla="*/ 402380 w 543724"/>
                <a:gd name="connsiteY187" fmla="*/ 409149 h 575740"/>
                <a:gd name="connsiteX188" fmla="*/ 398987 w 543724"/>
                <a:gd name="connsiteY188" fmla="*/ 413564 h 575740"/>
                <a:gd name="connsiteX189" fmla="*/ 396392 w 543724"/>
                <a:gd name="connsiteY189" fmla="*/ 419799 h 575740"/>
                <a:gd name="connsiteX190" fmla="*/ 393273 w 543724"/>
                <a:gd name="connsiteY190" fmla="*/ 423964 h 575740"/>
                <a:gd name="connsiteX191" fmla="*/ 395868 w 543724"/>
                <a:gd name="connsiteY191" fmla="*/ 425510 h 575740"/>
                <a:gd name="connsiteX192" fmla="*/ 417451 w 543724"/>
                <a:gd name="connsiteY192" fmla="*/ 425510 h 575740"/>
                <a:gd name="connsiteX193" fmla="*/ 415105 w 543724"/>
                <a:gd name="connsiteY193" fmla="*/ 429152 h 575740"/>
                <a:gd name="connsiteX194" fmla="*/ 415105 w 543724"/>
                <a:gd name="connsiteY194" fmla="*/ 436684 h 575740"/>
                <a:gd name="connsiteX195" fmla="*/ 414581 w 543724"/>
                <a:gd name="connsiteY195" fmla="*/ 439528 h 575740"/>
                <a:gd name="connsiteX196" fmla="*/ 417451 w 543724"/>
                <a:gd name="connsiteY196" fmla="*/ 443692 h 575740"/>
                <a:gd name="connsiteX197" fmla="*/ 418997 w 543724"/>
                <a:gd name="connsiteY197" fmla="*/ 447060 h 575740"/>
                <a:gd name="connsiteX198" fmla="*/ 416153 w 543724"/>
                <a:gd name="connsiteY198" fmla="*/ 452522 h 575740"/>
                <a:gd name="connsiteX199" fmla="*/ 414581 w 543724"/>
                <a:gd name="connsiteY199" fmla="*/ 454342 h 575740"/>
                <a:gd name="connsiteX200" fmla="*/ 414856 w 543724"/>
                <a:gd name="connsiteY200" fmla="*/ 457710 h 575740"/>
                <a:gd name="connsiteX201" fmla="*/ 419521 w 543724"/>
                <a:gd name="connsiteY201" fmla="*/ 461101 h 575740"/>
                <a:gd name="connsiteX202" fmla="*/ 421342 w 543724"/>
                <a:gd name="connsiteY202" fmla="*/ 463172 h 575740"/>
                <a:gd name="connsiteX203" fmla="*/ 425485 w 543724"/>
                <a:gd name="connsiteY203" fmla="*/ 470704 h 575740"/>
                <a:gd name="connsiteX204" fmla="*/ 421068 w 543724"/>
                <a:gd name="connsiteY204" fmla="*/ 475892 h 575740"/>
                <a:gd name="connsiteX205" fmla="*/ 419521 w 543724"/>
                <a:gd name="connsiteY205" fmla="*/ 480830 h 575740"/>
                <a:gd name="connsiteX206" fmla="*/ 419272 w 543724"/>
                <a:gd name="connsiteY206" fmla="*/ 484995 h 575740"/>
                <a:gd name="connsiteX207" fmla="*/ 420295 w 543724"/>
                <a:gd name="connsiteY207" fmla="*/ 487065 h 575740"/>
                <a:gd name="connsiteX208" fmla="*/ 419521 w 543724"/>
                <a:gd name="connsiteY208" fmla="*/ 490183 h 575740"/>
                <a:gd name="connsiteX209" fmla="*/ 419272 w 543724"/>
                <a:gd name="connsiteY209" fmla="*/ 495895 h 575740"/>
                <a:gd name="connsiteX210" fmla="*/ 417176 w 543724"/>
                <a:gd name="connsiteY210" fmla="*/ 501855 h 575740"/>
                <a:gd name="connsiteX211" fmla="*/ 415355 w 543724"/>
                <a:gd name="connsiteY211" fmla="*/ 505248 h 575740"/>
                <a:gd name="connsiteX212" fmla="*/ 398488 w 543724"/>
                <a:gd name="connsiteY212" fmla="*/ 499536 h 575740"/>
                <a:gd name="connsiteX213" fmla="*/ 392250 w 543724"/>
                <a:gd name="connsiteY213" fmla="*/ 497192 h 575740"/>
                <a:gd name="connsiteX214" fmla="*/ 385489 w 543724"/>
                <a:gd name="connsiteY214" fmla="*/ 496144 h 575740"/>
                <a:gd name="connsiteX215" fmla="*/ 380823 w 543724"/>
                <a:gd name="connsiteY215" fmla="*/ 496144 h 575740"/>
                <a:gd name="connsiteX216" fmla="*/ 377954 w 543724"/>
                <a:gd name="connsiteY216" fmla="*/ 498738 h 575740"/>
                <a:gd name="connsiteX217" fmla="*/ 365752 w 543724"/>
                <a:gd name="connsiteY217" fmla="*/ 500558 h 575740"/>
                <a:gd name="connsiteX218" fmla="*/ 366526 w 543724"/>
                <a:gd name="connsiteY218" fmla="*/ 505248 h 575740"/>
                <a:gd name="connsiteX219" fmla="*/ 368871 w 543724"/>
                <a:gd name="connsiteY219" fmla="*/ 512256 h 575740"/>
                <a:gd name="connsiteX220" fmla="*/ 368597 w 543724"/>
                <a:gd name="connsiteY220" fmla="*/ 514850 h 575740"/>
                <a:gd name="connsiteX221" fmla="*/ 364456 w 543724"/>
                <a:gd name="connsiteY221" fmla="*/ 515623 h 575740"/>
                <a:gd name="connsiteX222" fmla="*/ 359764 w 543724"/>
                <a:gd name="connsiteY222" fmla="*/ 514326 h 575740"/>
                <a:gd name="connsiteX223" fmla="*/ 357943 w 543724"/>
                <a:gd name="connsiteY223" fmla="*/ 512505 h 575740"/>
                <a:gd name="connsiteX224" fmla="*/ 356396 w 543724"/>
                <a:gd name="connsiteY224" fmla="*/ 507567 h 575740"/>
                <a:gd name="connsiteX225" fmla="*/ 351705 w 543724"/>
                <a:gd name="connsiteY225" fmla="*/ 505248 h 575740"/>
                <a:gd name="connsiteX226" fmla="*/ 339505 w 543724"/>
                <a:gd name="connsiteY226" fmla="*/ 519788 h 575740"/>
                <a:gd name="connsiteX227" fmla="*/ 327553 w 543724"/>
                <a:gd name="connsiteY227" fmla="*/ 529390 h 575740"/>
                <a:gd name="connsiteX228" fmla="*/ 323137 w 543724"/>
                <a:gd name="connsiteY228" fmla="*/ 540564 h 575740"/>
                <a:gd name="connsiteX229" fmla="*/ 320018 w 543724"/>
                <a:gd name="connsiteY229" fmla="*/ 547822 h 575740"/>
                <a:gd name="connsiteX230" fmla="*/ 313531 w 543724"/>
                <a:gd name="connsiteY230" fmla="*/ 563933 h 575740"/>
                <a:gd name="connsiteX231" fmla="*/ 308067 w 543724"/>
                <a:gd name="connsiteY231" fmla="*/ 575357 h 575740"/>
                <a:gd name="connsiteX232" fmla="*/ 300532 w 543724"/>
                <a:gd name="connsiteY232" fmla="*/ 575108 h 575740"/>
                <a:gd name="connsiteX233" fmla="*/ 294294 w 543724"/>
                <a:gd name="connsiteY233" fmla="*/ 571466 h 575740"/>
                <a:gd name="connsiteX234" fmla="*/ 291175 w 543724"/>
                <a:gd name="connsiteY234" fmla="*/ 570693 h 575740"/>
                <a:gd name="connsiteX235" fmla="*/ 290676 w 543724"/>
                <a:gd name="connsiteY235" fmla="*/ 565230 h 575740"/>
                <a:gd name="connsiteX236" fmla="*/ 291974 w 543724"/>
                <a:gd name="connsiteY236" fmla="*/ 562637 h 575740"/>
                <a:gd name="connsiteX237" fmla="*/ 290926 w 543724"/>
                <a:gd name="connsiteY237" fmla="*/ 560567 h 575740"/>
                <a:gd name="connsiteX238" fmla="*/ 286510 w 543724"/>
                <a:gd name="connsiteY238" fmla="*/ 557948 h 575740"/>
                <a:gd name="connsiteX239" fmla="*/ 284963 w 543724"/>
                <a:gd name="connsiteY239" fmla="*/ 560567 h 575740"/>
                <a:gd name="connsiteX240" fmla="*/ 277926 w 543724"/>
                <a:gd name="connsiteY240" fmla="*/ 560292 h 575740"/>
                <a:gd name="connsiteX241" fmla="*/ 274558 w 543724"/>
                <a:gd name="connsiteY241" fmla="*/ 561864 h 575740"/>
                <a:gd name="connsiteX242" fmla="*/ 260536 w 543724"/>
                <a:gd name="connsiteY242" fmla="*/ 564458 h 575740"/>
                <a:gd name="connsiteX243" fmla="*/ 254298 w 543724"/>
                <a:gd name="connsiteY243" fmla="*/ 566004 h 575740"/>
                <a:gd name="connsiteX244" fmla="*/ 253525 w 543724"/>
                <a:gd name="connsiteY244" fmla="*/ 562113 h 575740"/>
                <a:gd name="connsiteX245" fmla="*/ 247537 w 543724"/>
                <a:gd name="connsiteY245" fmla="*/ 557948 h 575740"/>
                <a:gd name="connsiteX246" fmla="*/ 230920 w 543724"/>
                <a:gd name="connsiteY246" fmla="*/ 554057 h 575740"/>
                <a:gd name="connsiteX247" fmla="*/ 227526 w 543724"/>
                <a:gd name="connsiteY247" fmla="*/ 553808 h 575740"/>
                <a:gd name="connsiteX248" fmla="*/ 228824 w 543724"/>
                <a:gd name="connsiteY248" fmla="*/ 549119 h 575740"/>
                <a:gd name="connsiteX249" fmla="*/ 229622 w 543724"/>
                <a:gd name="connsiteY249" fmla="*/ 540564 h 575740"/>
                <a:gd name="connsiteX250" fmla="*/ 231693 w 543724"/>
                <a:gd name="connsiteY250" fmla="*/ 534578 h 575740"/>
                <a:gd name="connsiteX251" fmla="*/ 238455 w 543724"/>
                <a:gd name="connsiteY251" fmla="*/ 524976 h 575740"/>
                <a:gd name="connsiteX252" fmla="*/ 241299 w 543724"/>
                <a:gd name="connsiteY252" fmla="*/ 522382 h 575740"/>
                <a:gd name="connsiteX253" fmla="*/ 248834 w 543724"/>
                <a:gd name="connsiteY253" fmla="*/ 511732 h 575740"/>
                <a:gd name="connsiteX254" fmla="*/ 246514 w 543724"/>
                <a:gd name="connsiteY254" fmla="*/ 508091 h 575740"/>
                <a:gd name="connsiteX255" fmla="*/ 237681 w 543724"/>
                <a:gd name="connsiteY255" fmla="*/ 507841 h 575740"/>
                <a:gd name="connsiteX256" fmla="*/ 231968 w 543724"/>
                <a:gd name="connsiteY256" fmla="*/ 505497 h 575740"/>
                <a:gd name="connsiteX257" fmla="*/ 226503 w 543724"/>
                <a:gd name="connsiteY257" fmla="*/ 504723 h 575740"/>
                <a:gd name="connsiteX258" fmla="*/ 220515 w 543724"/>
                <a:gd name="connsiteY258" fmla="*/ 506020 h 575740"/>
                <a:gd name="connsiteX259" fmla="*/ 217671 w 543724"/>
                <a:gd name="connsiteY259" fmla="*/ 507567 h 575740"/>
                <a:gd name="connsiteX260" fmla="*/ 213255 w 543724"/>
                <a:gd name="connsiteY260" fmla="*/ 509138 h 575740"/>
                <a:gd name="connsiteX261" fmla="*/ 203648 w 543724"/>
                <a:gd name="connsiteY261" fmla="*/ 510685 h 575740"/>
                <a:gd name="connsiteX262" fmla="*/ 201303 w 543724"/>
                <a:gd name="connsiteY262" fmla="*/ 511732 h 575740"/>
                <a:gd name="connsiteX263" fmla="*/ 196363 w 543724"/>
                <a:gd name="connsiteY263" fmla="*/ 511208 h 575740"/>
                <a:gd name="connsiteX264" fmla="*/ 195315 w 543724"/>
                <a:gd name="connsiteY264" fmla="*/ 507317 h 575740"/>
                <a:gd name="connsiteX265" fmla="*/ 191173 w 543724"/>
                <a:gd name="connsiteY265" fmla="*/ 498763 h 575740"/>
                <a:gd name="connsiteX266" fmla="*/ 186757 w 543724"/>
                <a:gd name="connsiteY266" fmla="*/ 491729 h 575740"/>
                <a:gd name="connsiteX267" fmla="*/ 182865 w 543724"/>
                <a:gd name="connsiteY267" fmla="*/ 487589 h 575740"/>
                <a:gd name="connsiteX268" fmla="*/ 178947 w 543724"/>
                <a:gd name="connsiteY268" fmla="*/ 477463 h 575740"/>
                <a:gd name="connsiteX269" fmla="*/ 175829 w 543724"/>
                <a:gd name="connsiteY269" fmla="*/ 473048 h 575740"/>
                <a:gd name="connsiteX270" fmla="*/ 173234 w 543724"/>
                <a:gd name="connsiteY270" fmla="*/ 472525 h 575740"/>
                <a:gd name="connsiteX271" fmla="*/ 167520 w 543724"/>
                <a:gd name="connsiteY271" fmla="*/ 472774 h 575740"/>
                <a:gd name="connsiteX272" fmla="*/ 158962 w 543724"/>
                <a:gd name="connsiteY272" fmla="*/ 474595 h 575740"/>
                <a:gd name="connsiteX273" fmla="*/ 149855 w 543724"/>
                <a:gd name="connsiteY273" fmla="*/ 478236 h 575740"/>
                <a:gd name="connsiteX274" fmla="*/ 142320 w 543724"/>
                <a:gd name="connsiteY274" fmla="*/ 478760 h 575740"/>
                <a:gd name="connsiteX275" fmla="*/ 142070 w 543724"/>
                <a:gd name="connsiteY275" fmla="*/ 473298 h 575740"/>
                <a:gd name="connsiteX276" fmla="*/ 132464 w 543724"/>
                <a:gd name="connsiteY276" fmla="*/ 473048 h 575740"/>
                <a:gd name="connsiteX277" fmla="*/ 127000 w 543724"/>
                <a:gd name="connsiteY277" fmla="*/ 472251 h 575740"/>
                <a:gd name="connsiteX278" fmla="*/ 127250 w 543724"/>
                <a:gd name="connsiteY278" fmla="*/ 469657 h 575740"/>
                <a:gd name="connsiteX279" fmla="*/ 122335 w 543724"/>
                <a:gd name="connsiteY279" fmla="*/ 467063 h 575740"/>
                <a:gd name="connsiteX280" fmla="*/ 120239 w 543724"/>
                <a:gd name="connsiteY280" fmla="*/ 470954 h 575740"/>
                <a:gd name="connsiteX281" fmla="*/ 119740 w 543724"/>
                <a:gd name="connsiteY281" fmla="*/ 474071 h 575740"/>
                <a:gd name="connsiteX282" fmla="*/ 121536 w 543724"/>
                <a:gd name="connsiteY282" fmla="*/ 481877 h 575740"/>
                <a:gd name="connsiteX283" fmla="*/ 117918 w 543724"/>
                <a:gd name="connsiteY283" fmla="*/ 486816 h 575740"/>
                <a:gd name="connsiteX284" fmla="*/ 112978 w 543724"/>
                <a:gd name="connsiteY284" fmla="*/ 485768 h 575740"/>
                <a:gd name="connsiteX285" fmla="*/ 102573 w 543724"/>
                <a:gd name="connsiteY285" fmla="*/ 486542 h 575740"/>
                <a:gd name="connsiteX286" fmla="*/ 96087 w 543724"/>
                <a:gd name="connsiteY286" fmla="*/ 486292 h 575740"/>
                <a:gd name="connsiteX287" fmla="*/ 91421 w 543724"/>
                <a:gd name="connsiteY287" fmla="*/ 484471 h 575740"/>
                <a:gd name="connsiteX288" fmla="*/ 88028 w 543724"/>
                <a:gd name="connsiteY288" fmla="*/ 481354 h 575740"/>
                <a:gd name="connsiteX289" fmla="*/ 81540 w 543724"/>
                <a:gd name="connsiteY289" fmla="*/ 477987 h 575740"/>
                <a:gd name="connsiteX290" fmla="*/ 78421 w 543724"/>
                <a:gd name="connsiteY290" fmla="*/ 475119 h 575740"/>
                <a:gd name="connsiteX291" fmla="*/ 76076 w 543724"/>
                <a:gd name="connsiteY291" fmla="*/ 474869 h 575740"/>
                <a:gd name="connsiteX292" fmla="*/ 69065 w 543724"/>
                <a:gd name="connsiteY292" fmla="*/ 476416 h 575740"/>
                <a:gd name="connsiteX293" fmla="*/ 66994 w 543724"/>
                <a:gd name="connsiteY293" fmla="*/ 478486 h 575740"/>
                <a:gd name="connsiteX294" fmla="*/ 62827 w 543724"/>
                <a:gd name="connsiteY294" fmla="*/ 480057 h 575740"/>
                <a:gd name="connsiteX295" fmla="*/ 59185 w 543724"/>
                <a:gd name="connsiteY295" fmla="*/ 479807 h 575740"/>
                <a:gd name="connsiteX296" fmla="*/ 52173 w 543724"/>
                <a:gd name="connsiteY296" fmla="*/ 481104 h 575740"/>
                <a:gd name="connsiteX297" fmla="*/ 42817 w 543724"/>
                <a:gd name="connsiteY297" fmla="*/ 480580 h 575740"/>
                <a:gd name="connsiteX298" fmla="*/ 31664 w 543724"/>
                <a:gd name="connsiteY298" fmla="*/ 483424 h 575740"/>
                <a:gd name="connsiteX299" fmla="*/ 26974 w 543724"/>
                <a:gd name="connsiteY299" fmla="*/ 477214 h 575740"/>
                <a:gd name="connsiteX300" fmla="*/ 29069 w 543724"/>
                <a:gd name="connsiteY300" fmla="*/ 470454 h 575740"/>
                <a:gd name="connsiteX301" fmla="*/ 30092 w 543724"/>
                <a:gd name="connsiteY301" fmla="*/ 462398 h 575740"/>
                <a:gd name="connsiteX302" fmla="*/ 32687 w 543724"/>
                <a:gd name="connsiteY302" fmla="*/ 454617 h 575740"/>
                <a:gd name="connsiteX303" fmla="*/ 32438 w 543724"/>
                <a:gd name="connsiteY303" fmla="*/ 453819 h 575740"/>
                <a:gd name="connsiteX304" fmla="*/ 4642 w 543724"/>
                <a:gd name="connsiteY304" fmla="*/ 455390 h 575740"/>
                <a:gd name="connsiteX305" fmla="*/ 4642 w 543724"/>
                <a:gd name="connsiteY305" fmla="*/ 452522 h 575740"/>
                <a:gd name="connsiteX306" fmla="*/ 1773 w 543724"/>
                <a:gd name="connsiteY306" fmla="*/ 452796 h 575740"/>
                <a:gd name="connsiteX307" fmla="*/ -1845 w 543724"/>
                <a:gd name="connsiteY307" fmla="*/ 447608 h 575740"/>
                <a:gd name="connsiteX308" fmla="*/ -1346 w 543724"/>
                <a:gd name="connsiteY308" fmla="*/ 443443 h 575740"/>
                <a:gd name="connsiteX309" fmla="*/ -2119 w 543724"/>
                <a:gd name="connsiteY309" fmla="*/ 439278 h 575740"/>
                <a:gd name="connsiteX310" fmla="*/ 1000 w 543724"/>
                <a:gd name="connsiteY310" fmla="*/ 440076 h 575740"/>
                <a:gd name="connsiteX311" fmla="*/ 2048 w 543724"/>
                <a:gd name="connsiteY311" fmla="*/ 442670 h 575740"/>
                <a:gd name="connsiteX312" fmla="*/ 4642 w 543724"/>
                <a:gd name="connsiteY312" fmla="*/ 444740 h 575740"/>
                <a:gd name="connsiteX313" fmla="*/ 8784 w 543724"/>
                <a:gd name="connsiteY313" fmla="*/ 444216 h 575740"/>
                <a:gd name="connsiteX314" fmla="*/ 11653 w 543724"/>
                <a:gd name="connsiteY314" fmla="*/ 445264 h 575740"/>
                <a:gd name="connsiteX315" fmla="*/ 19438 w 543724"/>
                <a:gd name="connsiteY315" fmla="*/ 453045 h 575740"/>
                <a:gd name="connsiteX316" fmla="*/ 23081 w 543724"/>
                <a:gd name="connsiteY316" fmla="*/ 452023 h 575740"/>
                <a:gd name="connsiteX317" fmla="*/ 25676 w 543724"/>
                <a:gd name="connsiteY317" fmla="*/ 449928 h 575740"/>
                <a:gd name="connsiteX318" fmla="*/ 30092 w 543724"/>
                <a:gd name="connsiteY318" fmla="*/ 447608 h 575740"/>
                <a:gd name="connsiteX319" fmla="*/ 30092 w 543724"/>
                <a:gd name="connsiteY319" fmla="*/ 444740 h 575740"/>
                <a:gd name="connsiteX320" fmla="*/ 31140 w 543724"/>
                <a:gd name="connsiteY320" fmla="*/ 441897 h 575740"/>
                <a:gd name="connsiteX321" fmla="*/ 34783 w 543724"/>
                <a:gd name="connsiteY321" fmla="*/ 443194 h 575740"/>
                <a:gd name="connsiteX322" fmla="*/ 37627 w 543724"/>
                <a:gd name="connsiteY322" fmla="*/ 441373 h 575740"/>
                <a:gd name="connsiteX323" fmla="*/ 38400 w 543724"/>
                <a:gd name="connsiteY323" fmla="*/ 437482 h 575740"/>
                <a:gd name="connsiteX324" fmla="*/ 40995 w 543724"/>
                <a:gd name="connsiteY324" fmla="*/ 437482 h 575740"/>
                <a:gd name="connsiteX325" fmla="*/ 44638 w 543724"/>
                <a:gd name="connsiteY325" fmla="*/ 435388 h 575740"/>
                <a:gd name="connsiteX326" fmla="*/ 45162 w 543724"/>
                <a:gd name="connsiteY326" fmla="*/ 431771 h 575740"/>
                <a:gd name="connsiteX327" fmla="*/ 46709 w 543724"/>
                <a:gd name="connsiteY327" fmla="*/ 430973 h 575740"/>
                <a:gd name="connsiteX328" fmla="*/ 49054 w 543724"/>
                <a:gd name="connsiteY328" fmla="*/ 431497 h 575740"/>
                <a:gd name="connsiteX329" fmla="*/ 54244 w 543724"/>
                <a:gd name="connsiteY329" fmla="*/ 431247 h 575740"/>
                <a:gd name="connsiteX330" fmla="*/ 58661 w 543724"/>
                <a:gd name="connsiteY330" fmla="*/ 426832 h 575740"/>
                <a:gd name="connsiteX331" fmla="*/ 59459 w 543724"/>
                <a:gd name="connsiteY331" fmla="*/ 423191 h 575740"/>
                <a:gd name="connsiteX332" fmla="*/ 58661 w 543724"/>
                <a:gd name="connsiteY332" fmla="*/ 417205 h 575740"/>
                <a:gd name="connsiteX333" fmla="*/ 61006 w 543724"/>
                <a:gd name="connsiteY333" fmla="*/ 416432 h 575740"/>
                <a:gd name="connsiteX334" fmla="*/ 61006 w 543724"/>
                <a:gd name="connsiteY334" fmla="*/ 412267 h 575740"/>
                <a:gd name="connsiteX335" fmla="*/ 63601 w 543724"/>
                <a:gd name="connsiteY335" fmla="*/ 412267 h 575740"/>
                <a:gd name="connsiteX336" fmla="*/ 65172 w 543724"/>
                <a:gd name="connsiteY336" fmla="*/ 405533 h 575740"/>
                <a:gd name="connsiteX337" fmla="*/ 70612 w 543724"/>
                <a:gd name="connsiteY337" fmla="*/ 403188 h 575740"/>
                <a:gd name="connsiteX338" fmla="*/ 72957 w 543724"/>
                <a:gd name="connsiteY338" fmla="*/ 403438 h 575740"/>
                <a:gd name="connsiteX339" fmla="*/ 81790 w 543724"/>
                <a:gd name="connsiteY339" fmla="*/ 402664 h 575740"/>
                <a:gd name="connsiteX340" fmla="*/ 84659 w 543724"/>
                <a:gd name="connsiteY340" fmla="*/ 401118 h 575740"/>
                <a:gd name="connsiteX341" fmla="*/ 93492 w 543724"/>
                <a:gd name="connsiteY341" fmla="*/ 398774 h 575740"/>
                <a:gd name="connsiteX342" fmla="*/ 107514 w 543724"/>
                <a:gd name="connsiteY342" fmla="*/ 396429 h 575740"/>
                <a:gd name="connsiteX343" fmla="*/ 121286 w 543724"/>
                <a:gd name="connsiteY343" fmla="*/ 396180 h 575740"/>
                <a:gd name="connsiteX344" fmla="*/ 128821 w 543724"/>
                <a:gd name="connsiteY344" fmla="*/ 394883 h 575740"/>
                <a:gd name="connsiteX345" fmla="*/ 129595 w 543724"/>
                <a:gd name="connsiteY345" fmla="*/ 398500 h 575740"/>
                <a:gd name="connsiteX346" fmla="*/ 158163 w 543724"/>
                <a:gd name="connsiteY346" fmla="*/ 400320 h 575740"/>
                <a:gd name="connsiteX347" fmla="*/ 157914 w 543724"/>
                <a:gd name="connsiteY347" fmla="*/ 394085 h 575740"/>
                <a:gd name="connsiteX348" fmla="*/ 168044 w 543724"/>
                <a:gd name="connsiteY348" fmla="*/ 394085 h 575740"/>
                <a:gd name="connsiteX349" fmla="*/ 175330 w 543724"/>
                <a:gd name="connsiteY349" fmla="*/ 392788 h 575740"/>
                <a:gd name="connsiteX350" fmla="*/ 173758 w 543724"/>
                <a:gd name="connsiteY350" fmla="*/ 385779 h 575740"/>
                <a:gd name="connsiteX351" fmla="*/ 173508 w 543724"/>
                <a:gd name="connsiteY351" fmla="*/ 381365 h 575740"/>
                <a:gd name="connsiteX352" fmla="*/ 177151 w 543724"/>
                <a:gd name="connsiteY352" fmla="*/ 377748 h 575740"/>
                <a:gd name="connsiteX353" fmla="*/ 177400 w 543724"/>
                <a:gd name="connsiteY353" fmla="*/ 366824 h 575740"/>
                <a:gd name="connsiteX354" fmla="*/ 176353 w 543724"/>
                <a:gd name="connsiteY354" fmla="*/ 359816 h 575740"/>
                <a:gd name="connsiteX355" fmla="*/ 174806 w 543724"/>
                <a:gd name="connsiteY355" fmla="*/ 357995 h 575740"/>
                <a:gd name="connsiteX356" fmla="*/ 173758 w 543724"/>
                <a:gd name="connsiteY356" fmla="*/ 352284 h 575740"/>
                <a:gd name="connsiteX357" fmla="*/ 175579 w 543724"/>
                <a:gd name="connsiteY357" fmla="*/ 348916 h 575740"/>
                <a:gd name="connsiteX358" fmla="*/ 178174 w 543724"/>
                <a:gd name="connsiteY358" fmla="*/ 347869 h 575740"/>
                <a:gd name="connsiteX359" fmla="*/ 176876 w 543724"/>
                <a:gd name="connsiteY359" fmla="*/ 344502 h 575740"/>
                <a:gd name="connsiteX360" fmla="*/ 177650 w 543724"/>
                <a:gd name="connsiteY360" fmla="*/ 338266 h 575740"/>
                <a:gd name="connsiteX361" fmla="*/ 176876 w 543724"/>
                <a:gd name="connsiteY361" fmla="*/ 334625 h 575740"/>
                <a:gd name="connsiteX362" fmla="*/ 175330 w 543724"/>
                <a:gd name="connsiteY362" fmla="*/ 331507 h 575740"/>
                <a:gd name="connsiteX363" fmla="*/ 174806 w 543724"/>
                <a:gd name="connsiteY363" fmla="*/ 327342 h 575740"/>
                <a:gd name="connsiteX364" fmla="*/ 175854 w 543724"/>
                <a:gd name="connsiteY364" fmla="*/ 323975 h 575740"/>
                <a:gd name="connsiteX365" fmla="*/ 177675 w 543724"/>
                <a:gd name="connsiteY365" fmla="*/ 321631 h 575740"/>
                <a:gd name="connsiteX366" fmla="*/ 178449 w 543724"/>
                <a:gd name="connsiteY366" fmla="*/ 317740 h 575740"/>
                <a:gd name="connsiteX367" fmla="*/ 174281 w 543724"/>
                <a:gd name="connsiteY367" fmla="*/ 311256 h 575740"/>
                <a:gd name="connsiteX368" fmla="*/ 174032 w 543724"/>
                <a:gd name="connsiteY368" fmla="*/ 309959 h 575740"/>
                <a:gd name="connsiteX369" fmla="*/ 170140 w 543724"/>
                <a:gd name="connsiteY369" fmla="*/ 307614 h 575740"/>
                <a:gd name="connsiteX370" fmla="*/ 169616 w 543724"/>
                <a:gd name="connsiteY370" fmla="*/ 304771 h 575740"/>
                <a:gd name="connsiteX371" fmla="*/ 170390 w 543724"/>
                <a:gd name="connsiteY371" fmla="*/ 299558 h 575740"/>
                <a:gd name="connsiteX372" fmla="*/ 170140 w 543724"/>
                <a:gd name="connsiteY372" fmla="*/ 295418 h 575740"/>
                <a:gd name="connsiteX373" fmla="*/ 172211 w 543724"/>
                <a:gd name="connsiteY373" fmla="*/ 295418 h 575740"/>
                <a:gd name="connsiteX374" fmla="*/ 174032 w 543724"/>
                <a:gd name="connsiteY374" fmla="*/ 291776 h 575740"/>
                <a:gd name="connsiteX375" fmla="*/ 178972 w 543724"/>
                <a:gd name="connsiteY375" fmla="*/ 285292 h 575740"/>
                <a:gd name="connsiteX376" fmla="*/ 183638 w 543724"/>
                <a:gd name="connsiteY376" fmla="*/ 281376 h 575740"/>
                <a:gd name="connsiteX377" fmla="*/ 186508 w 543724"/>
                <a:gd name="connsiteY377" fmla="*/ 281127 h 575740"/>
                <a:gd name="connsiteX378" fmla="*/ 190924 w 543724"/>
                <a:gd name="connsiteY378" fmla="*/ 279056 h 575740"/>
                <a:gd name="connsiteX379" fmla="*/ 198708 w 543724"/>
                <a:gd name="connsiteY379" fmla="*/ 280079 h 575740"/>
                <a:gd name="connsiteX380" fmla="*/ 198209 w 543724"/>
                <a:gd name="connsiteY380" fmla="*/ 278533 h 575740"/>
                <a:gd name="connsiteX381" fmla="*/ 190150 w 543724"/>
                <a:gd name="connsiteY381" fmla="*/ 277759 h 575740"/>
                <a:gd name="connsiteX382" fmla="*/ 188079 w 543724"/>
                <a:gd name="connsiteY382" fmla="*/ 273071 h 575740"/>
                <a:gd name="connsiteX383" fmla="*/ 182615 w 543724"/>
                <a:gd name="connsiteY383" fmla="*/ 275166 h 575740"/>
                <a:gd name="connsiteX384" fmla="*/ 178449 w 543724"/>
                <a:gd name="connsiteY384" fmla="*/ 268406 h 575740"/>
                <a:gd name="connsiteX385" fmla="*/ 174556 w 543724"/>
                <a:gd name="connsiteY385" fmla="*/ 267883 h 575740"/>
                <a:gd name="connsiteX386" fmla="*/ 172211 w 543724"/>
                <a:gd name="connsiteY386" fmla="*/ 262695 h 575740"/>
                <a:gd name="connsiteX387" fmla="*/ 166497 w 543724"/>
                <a:gd name="connsiteY387" fmla="*/ 252294 h 575740"/>
                <a:gd name="connsiteX388" fmla="*/ 168318 w 543724"/>
                <a:gd name="connsiteY388" fmla="*/ 245810 h 575740"/>
                <a:gd name="connsiteX389" fmla="*/ 168842 w 543724"/>
                <a:gd name="connsiteY389" fmla="*/ 240348 h 575740"/>
                <a:gd name="connsiteX390" fmla="*/ 167545 w 543724"/>
                <a:gd name="connsiteY390" fmla="*/ 232043 h 575740"/>
                <a:gd name="connsiteX391" fmla="*/ 167795 w 543724"/>
                <a:gd name="connsiteY391" fmla="*/ 225558 h 575740"/>
                <a:gd name="connsiteX392" fmla="*/ 170140 w 543724"/>
                <a:gd name="connsiteY392" fmla="*/ 225034 h 575740"/>
                <a:gd name="connsiteX393" fmla="*/ 171437 w 543724"/>
                <a:gd name="connsiteY393" fmla="*/ 227378 h 575740"/>
                <a:gd name="connsiteX394" fmla="*/ 172985 w 543724"/>
                <a:gd name="connsiteY394" fmla="*/ 226331 h 575740"/>
                <a:gd name="connsiteX395" fmla="*/ 169092 w 543724"/>
                <a:gd name="connsiteY395" fmla="*/ 220370 h 57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543724" h="575740">
                  <a:moveTo>
                    <a:pt x="168792" y="218549"/>
                  </a:moveTo>
                  <a:lnTo>
                    <a:pt x="175305" y="219846"/>
                  </a:lnTo>
                  <a:lnTo>
                    <a:pt x="179197" y="219597"/>
                  </a:lnTo>
                  <a:lnTo>
                    <a:pt x="184910" y="217776"/>
                  </a:lnTo>
                  <a:lnTo>
                    <a:pt x="190624" y="213087"/>
                  </a:lnTo>
                  <a:lnTo>
                    <a:pt x="192695" y="207376"/>
                  </a:lnTo>
                  <a:lnTo>
                    <a:pt x="192969" y="201939"/>
                  </a:lnTo>
                  <a:lnTo>
                    <a:pt x="190874" y="191538"/>
                  </a:lnTo>
                  <a:lnTo>
                    <a:pt x="188029" y="187897"/>
                  </a:lnTo>
                  <a:lnTo>
                    <a:pt x="185435" y="186350"/>
                  </a:lnTo>
                  <a:lnTo>
                    <a:pt x="185435" y="184006"/>
                  </a:lnTo>
                  <a:lnTo>
                    <a:pt x="186732" y="181412"/>
                  </a:lnTo>
                  <a:lnTo>
                    <a:pt x="191673" y="175950"/>
                  </a:lnTo>
                  <a:lnTo>
                    <a:pt x="206992" y="167395"/>
                  </a:lnTo>
                  <a:lnTo>
                    <a:pt x="213753" y="165574"/>
                  </a:lnTo>
                  <a:lnTo>
                    <a:pt x="218419" y="166098"/>
                  </a:lnTo>
                  <a:lnTo>
                    <a:pt x="220765" y="165574"/>
                  </a:lnTo>
                  <a:lnTo>
                    <a:pt x="222062" y="163230"/>
                  </a:lnTo>
                  <a:lnTo>
                    <a:pt x="218943" y="160886"/>
                  </a:lnTo>
                  <a:lnTo>
                    <a:pt x="217122" y="160886"/>
                  </a:lnTo>
                  <a:lnTo>
                    <a:pt x="215051" y="162706"/>
                  </a:lnTo>
                  <a:lnTo>
                    <a:pt x="211658" y="161933"/>
                  </a:lnTo>
                  <a:lnTo>
                    <a:pt x="212182" y="159589"/>
                  </a:lnTo>
                  <a:lnTo>
                    <a:pt x="214003" y="157269"/>
                  </a:lnTo>
                  <a:lnTo>
                    <a:pt x="212706" y="151034"/>
                  </a:lnTo>
                  <a:lnTo>
                    <a:pt x="215301" y="148415"/>
                  </a:lnTo>
                  <a:lnTo>
                    <a:pt x="219991" y="147642"/>
                  </a:lnTo>
                  <a:lnTo>
                    <a:pt x="222586" y="144524"/>
                  </a:lnTo>
                  <a:lnTo>
                    <a:pt x="226229" y="141157"/>
                  </a:lnTo>
                  <a:lnTo>
                    <a:pt x="228300" y="140384"/>
                  </a:lnTo>
                  <a:lnTo>
                    <a:pt x="234263" y="135695"/>
                  </a:lnTo>
                  <a:lnTo>
                    <a:pt x="239727" y="132852"/>
                  </a:lnTo>
                  <a:lnTo>
                    <a:pt x="248036" y="129460"/>
                  </a:lnTo>
                  <a:lnTo>
                    <a:pt x="252727" y="125818"/>
                  </a:lnTo>
                  <a:lnTo>
                    <a:pt x="256095" y="121404"/>
                  </a:lnTo>
                  <a:lnTo>
                    <a:pt x="261808" y="109208"/>
                  </a:lnTo>
                  <a:lnTo>
                    <a:pt x="267522" y="102723"/>
                  </a:lnTo>
                  <a:lnTo>
                    <a:pt x="268570" y="100628"/>
                  </a:lnTo>
                  <a:lnTo>
                    <a:pt x="270391" y="94143"/>
                  </a:lnTo>
                  <a:lnTo>
                    <a:pt x="272737" y="90003"/>
                  </a:lnTo>
                  <a:lnTo>
                    <a:pt x="276629" y="86087"/>
                  </a:lnTo>
                  <a:lnTo>
                    <a:pt x="279748" y="84267"/>
                  </a:lnTo>
                  <a:lnTo>
                    <a:pt x="283366" y="82970"/>
                  </a:lnTo>
                  <a:lnTo>
                    <a:pt x="297663" y="79852"/>
                  </a:lnTo>
                  <a:lnTo>
                    <a:pt x="301555" y="77782"/>
                  </a:lnTo>
                  <a:lnTo>
                    <a:pt x="304149" y="75437"/>
                  </a:lnTo>
                  <a:lnTo>
                    <a:pt x="307268" y="70249"/>
                  </a:lnTo>
                  <a:lnTo>
                    <a:pt x="310138" y="66608"/>
                  </a:lnTo>
                  <a:lnTo>
                    <a:pt x="319494" y="59350"/>
                  </a:lnTo>
                  <a:lnTo>
                    <a:pt x="328326" y="55709"/>
                  </a:lnTo>
                  <a:lnTo>
                    <a:pt x="331445" y="53888"/>
                  </a:lnTo>
                  <a:lnTo>
                    <a:pt x="334564" y="49748"/>
                  </a:lnTo>
                  <a:lnTo>
                    <a:pt x="335338" y="44535"/>
                  </a:lnTo>
                  <a:lnTo>
                    <a:pt x="339230" y="41417"/>
                  </a:lnTo>
                  <a:lnTo>
                    <a:pt x="340004" y="38051"/>
                  </a:lnTo>
                  <a:lnTo>
                    <a:pt x="338980" y="34409"/>
                  </a:lnTo>
                  <a:lnTo>
                    <a:pt x="338980" y="28174"/>
                  </a:lnTo>
                  <a:lnTo>
                    <a:pt x="337159" y="24283"/>
                  </a:lnTo>
                  <a:lnTo>
                    <a:pt x="336386" y="19619"/>
                  </a:lnTo>
                  <a:lnTo>
                    <a:pt x="337409" y="14930"/>
                  </a:lnTo>
                  <a:lnTo>
                    <a:pt x="343397" y="9493"/>
                  </a:lnTo>
                  <a:lnTo>
                    <a:pt x="349884" y="8445"/>
                  </a:lnTo>
                  <a:lnTo>
                    <a:pt x="353527" y="5852"/>
                  </a:lnTo>
                  <a:lnTo>
                    <a:pt x="354550" y="3258"/>
                  </a:lnTo>
                  <a:lnTo>
                    <a:pt x="356895" y="3757"/>
                  </a:lnTo>
                  <a:lnTo>
                    <a:pt x="359241" y="6101"/>
                  </a:lnTo>
                  <a:lnTo>
                    <a:pt x="361836" y="6376"/>
                  </a:lnTo>
                  <a:lnTo>
                    <a:pt x="366002" y="4555"/>
                  </a:lnTo>
                  <a:lnTo>
                    <a:pt x="374560" y="7148"/>
                  </a:lnTo>
                  <a:lnTo>
                    <a:pt x="377155" y="1437"/>
                  </a:lnTo>
                  <a:lnTo>
                    <a:pt x="379251" y="1686"/>
                  </a:lnTo>
                  <a:lnTo>
                    <a:pt x="381846" y="3258"/>
                  </a:lnTo>
                  <a:lnTo>
                    <a:pt x="385489" y="-383"/>
                  </a:lnTo>
                  <a:lnTo>
                    <a:pt x="394570" y="4280"/>
                  </a:lnTo>
                  <a:lnTo>
                    <a:pt x="398738" y="9742"/>
                  </a:lnTo>
                  <a:lnTo>
                    <a:pt x="401856" y="15205"/>
                  </a:lnTo>
                  <a:lnTo>
                    <a:pt x="402629" y="21689"/>
                  </a:lnTo>
                  <a:lnTo>
                    <a:pt x="405224" y="21165"/>
                  </a:lnTo>
                  <a:lnTo>
                    <a:pt x="404177" y="24807"/>
                  </a:lnTo>
                  <a:lnTo>
                    <a:pt x="404701" y="28174"/>
                  </a:lnTo>
                  <a:lnTo>
                    <a:pt x="407570" y="35706"/>
                  </a:lnTo>
                  <a:lnTo>
                    <a:pt x="426782" y="28698"/>
                  </a:lnTo>
                  <a:lnTo>
                    <a:pt x="434317" y="32863"/>
                  </a:lnTo>
                  <a:lnTo>
                    <a:pt x="437186" y="38824"/>
                  </a:lnTo>
                  <a:lnTo>
                    <a:pt x="438484" y="40121"/>
                  </a:lnTo>
                  <a:lnTo>
                    <a:pt x="443149" y="42216"/>
                  </a:lnTo>
                  <a:lnTo>
                    <a:pt x="439257" y="52591"/>
                  </a:lnTo>
                  <a:lnTo>
                    <a:pt x="437685" y="64538"/>
                  </a:lnTo>
                  <a:lnTo>
                    <a:pt x="445220" y="65062"/>
                  </a:lnTo>
                  <a:lnTo>
                    <a:pt x="444971" y="76485"/>
                  </a:lnTo>
                  <a:lnTo>
                    <a:pt x="450160" y="79328"/>
                  </a:lnTo>
                  <a:lnTo>
                    <a:pt x="448089" y="81423"/>
                  </a:lnTo>
                  <a:lnTo>
                    <a:pt x="479527" y="96487"/>
                  </a:lnTo>
                  <a:lnTo>
                    <a:pt x="484193" y="98807"/>
                  </a:lnTo>
                  <a:lnTo>
                    <a:pt x="489408" y="90502"/>
                  </a:lnTo>
                  <a:lnTo>
                    <a:pt x="493025" y="90252"/>
                  </a:lnTo>
                  <a:lnTo>
                    <a:pt x="501334" y="85314"/>
                  </a:lnTo>
                  <a:lnTo>
                    <a:pt x="509393" y="78031"/>
                  </a:lnTo>
                  <a:lnTo>
                    <a:pt x="516404" y="70249"/>
                  </a:lnTo>
                  <a:lnTo>
                    <a:pt x="521869" y="60373"/>
                  </a:lnTo>
                  <a:lnTo>
                    <a:pt x="525511" y="60896"/>
                  </a:lnTo>
                  <a:lnTo>
                    <a:pt x="530951" y="66084"/>
                  </a:lnTo>
                  <a:lnTo>
                    <a:pt x="532273" y="68429"/>
                  </a:lnTo>
                  <a:lnTo>
                    <a:pt x="530451" y="75687"/>
                  </a:lnTo>
                  <a:lnTo>
                    <a:pt x="532772" y="86087"/>
                  </a:lnTo>
                  <a:lnTo>
                    <a:pt x="528356" y="95689"/>
                  </a:lnTo>
                  <a:lnTo>
                    <a:pt x="532772" y="102449"/>
                  </a:lnTo>
                  <a:lnTo>
                    <a:pt x="536415" y="105815"/>
                  </a:lnTo>
                  <a:lnTo>
                    <a:pt x="537712" y="106090"/>
                  </a:lnTo>
                  <a:lnTo>
                    <a:pt x="540831" y="111003"/>
                  </a:lnTo>
                  <a:lnTo>
                    <a:pt x="541605" y="115942"/>
                  </a:lnTo>
                  <a:lnTo>
                    <a:pt x="537463" y="117239"/>
                  </a:lnTo>
                  <a:lnTo>
                    <a:pt x="532772" y="120107"/>
                  </a:lnTo>
                  <a:lnTo>
                    <a:pt x="529404" y="123224"/>
                  </a:lnTo>
                  <a:lnTo>
                    <a:pt x="526809" y="123998"/>
                  </a:lnTo>
                  <a:lnTo>
                    <a:pt x="503954" y="132303"/>
                  </a:lnTo>
                  <a:lnTo>
                    <a:pt x="476409" y="141930"/>
                  </a:lnTo>
                  <a:lnTo>
                    <a:pt x="472516" y="143477"/>
                  </a:lnTo>
                  <a:lnTo>
                    <a:pt x="471468" y="146345"/>
                  </a:lnTo>
                  <a:lnTo>
                    <a:pt x="466004" y="153603"/>
                  </a:lnTo>
                  <a:lnTo>
                    <a:pt x="451982" y="168941"/>
                  </a:lnTo>
                  <a:lnTo>
                    <a:pt x="445744" y="174653"/>
                  </a:lnTo>
                  <a:lnTo>
                    <a:pt x="442376" y="173081"/>
                  </a:lnTo>
                  <a:lnTo>
                    <a:pt x="438209" y="174378"/>
                  </a:lnTo>
                  <a:lnTo>
                    <a:pt x="434841" y="171785"/>
                  </a:lnTo>
                  <a:lnTo>
                    <a:pt x="429376" y="171261"/>
                  </a:lnTo>
                  <a:lnTo>
                    <a:pt x="416901" y="172309"/>
                  </a:lnTo>
                  <a:lnTo>
                    <a:pt x="410938" y="172309"/>
                  </a:lnTo>
                  <a:lnTo>
                    <a:pt x="402629" y="167121"/>
                  </a:lnTo>
                  <a:lnTo>
                    <a:pt x="398463" y="165051"/>
                  </a:lnTo>
                  <a:lnTo>
                    <a:pt x="394047" y="166597"/>
                  </a:lnTo>
                  <a:lnTo>
                    <a:pt x="385988" y="166597"/>
                  </a:lnTo>
                  <a:lnTo>
                    <a:pt x="388084" y="174378"/>
                  </a:lnTo>
                  <a:lnTo>
                    <a:pt x="390679" y="172309"/>
                  </a:lnTo>
                  <a:lnTo>
                    <a:pt x="396118" y="173356"/>
                  </a:lnTo>
                  <a:lnTo>
                    <a:pt x="396392" y="180614"/>
                  </a:lnTo>
                  <a:lnTo>
                    <a:pt x="397440" y="185552"/>
                  </a:lnTo>
                  <a:lnTo>
                    <a:pt x="398463" y="185552"/>
                  </a:lnTo>
                  <a:lnTo>
                    <a:pt x="391452" y="197749"/>
                  </a:lnTo>
                  <a:lnTo>
                    <a:pt x="398463" y="210743"/>
                  </a:lnTo>
                  <a:lnTo>
                    <a:pt x="389381" y="213337"/>
                  </a:lnTo>
                  <a:lnTo>
                    <a:pt x="387560" y="220345"/>
                  </a:lnTo>
                  <a:lnTo>
                    <a:pt x="380798" y="229174"/>
                  </a:lnTo>
                  <a:lnTo>
                    <a:pt x="369620" y="240348"/>
                  </a:lnTo>
                  <a:lnTo>
                    <a:pt x="365728" y="244762"/>
                  </a:lnTo>
                  <a:lnTo>
                    <a:pt x="365229" y="247631"/>
                  </a:lnTo>
                  <a:lnTo>
                    <a:pt x="367300" y="250748"/>
                  </a:lnTo>
                  <a:lnTo>
                    <a:pt x="374311" y="255412"/>
                  </a:lnTo>
                  <a:lnTo>
                    <a:pt x="350932" y="254639"/>
                  </a:lnTo>
                  <a:lnTo>
                    <a:pt x="341052" y="253591"/>
                  </a:lnTo>
                  <a:lnTo>
                    <a:pt x="339230" y="254115"/>
                  </a:lnTo>
                  <a:lnTo>
                    <a:pt x="328077" y="253591"/>
                  </a:lnTo>
                  <a:lnTo>
                    <a:pt x="328077" y="255662"/>
                  </a:lnTo>
                  <a:lnTo>
                    <a:pt x="331445" y="258006"/>
                  </a:lnTo>
                  <a:lnTo>
                    <a:pt x="340029" y="265538"/>
                  </a:lnTo>
                  <a:lnTo>
                    <a:pt x="346516" y="268406"/>
                  </a:lnTo>
                  <a:lnTo>
                    <a:pt x="370668" y="273320"/>
                  </a:lnTo>
                  <a:lnTo>
                    <a:pt x="366002" y="280079"/>
                  </a:lnTo>
                  <a:lnTo>
                    <a:pt x="364181" y="283471"/>
                  </a:lnTo>
                  <a:lnTo>
                    <a:pt x="360812" y="284244"/>
                  </a:lnTo>
                  <a:lnTo>
                    <a:pt x="359490" y="285791"/>
                  </a:lnTo>
                  <a:lnTo>
                    <a:pt x="352479" y="289432"/>
                  </a:lnTo>
                  <a:lnTo>
                    <a:pt x="346765" y="288659"/>
                  </a:lnTo>
                  <a:lnTo>
                    <a:pt x="341326" y="289956"/>
                  </a:lnTo>
                  <a:lnTo>
                    <a:pt x="337683" y="294894"/>
                  </a:lnTo>
                  <a:lnTo>
                    <a:pt x="333516" y="297213"/>
                  </a:lnTo>
                  <a:lnTo>
                    <a:pt x="324958" y="322404"/>
                  </a:lnTo>
                  <a:lnTo>
                    <a:pt x="316625" y="333578"/>
                  </a:lnTo>
                  <a:lnTo>
                    <a:pt x="316376" y="335648"/>
                  </a:lnTo>
                  <a:lnTo>
                    <a:pt x="319494" y="345001"/>
                  </a:lnTo>
                  <a:lnTo>
                    <a:pt x="319494" y="346822"/>
                  </a:lnTo>
                  <a:lnTo>
                    <a:pt x="336386" y="360838"/>
                  </a:lnTo>
                  <a:lnTo>
                    <a:pt x="339505" y="363432"/>
                  </a:lnTo>
                  <a:lnTo>
                    <a:pt x="345743" y="365777"/>
                  </a:lnTo>
                  <a:lnTo>
                    <a:pt x="354051" y="363183"/>
                  </a:lnTo>
                  <a:lnTo>
                    <a:pt x="362883" y="367073"/>
                  </a:lnTo>
                  <a:lnTo>
                    <a:pt x="364431" y="368121"/>
                  </a:lnTo>
                  <a:lnTo>
                    <a:pt x="367823" y="377723"/>
                  </a:lnTo>
                  <a:lnTo>
                    <a:pt x="368597" y="381614"/>
                  </a:lnTo>
                  <a:lnTo>
                    <a:pt x="375882" y="382911"/>
                  </a:lnTo>
                  <a:lnTo>
                    <a:pt x="378727" y="382911"/>
                  </a:lnTo>
                  <a:lnTo>
                    <a:pt x="382894" y="386029"/>
                  </a:lnTo>
                  <a:lnTo>
                    <a:pt x="396143" y="387850"/>
                  </a:lnTo>
                  <a:lnTo>
                    <a:pt x="402106" y="390967"/>
                  </a:lnTo>
                  <a:lnTo>
                    <a:pt x="407819" y="393038"/>
                  </a:lnTo>
                  <a:lnTo>
                    <a:pt x="406797" y="394609"/>
                  </a:lnTo>
                  <a:lnTo>
                    <a:pt x="406797" y="398500"/>
                  </a:lnTo>
                  <a:lnTo>
                    <a:pt x="402380" y="409149"/>
                  </a:lnTo>
                  <a:lnTo>
                    <a:pt x="398987" y="413564"/>
                  </a:lnTo>
                  <a:lnTo>
                    <a:pt x="396392" y="419799"/>
                  </a:lnTo>
                  <a:lnTo>
                    <a:pt x="393273" y="423964"/>
                  </a:lnTo>
                  <a:lnTo>
                    <a:pt x="395868" y="425510"/>
                  </a:lnTo>
                  <a:lnTo>
                    <a:pt x="417451" y="425510"/>
                  </a:lnTo>
                  <a:lnTo>
                    <a:pt x="415105" y="429152"/>
                  </a:lnTo>
                  <a:lnTo>
                    <a:pt x="415105" y="436684"/>
                  </a:lnTo>
                  <a:lnTo>
                    <a:pt x="414581" y="439528"/>
                  </a:lnTo>
                  <a:lnTo>
                    <a:pt x="417451" y="443692"/>
                  </a:lnTo>
                  <a:lnTo>
                    <a:pt x="418997" y="447060"/>
                  </a:lnTo>
                  <a:lnTo>
                    <a:pt x="416153" y="452522"/>
                  </a:lnTo>
                  <a:lnTo>
                    <a:pt x="414581" y="454342"/>
                  </a:lnTo>
                  <a:lnTo>
                    <a:pt x="414856" y="457710"/>
                  </a:lnTo>
                  <a:lnTo>
                    <a:pt x="419521" y="461101"/>
                  </a:lnTo>
                  <a:lnTo>
                    <a:pt x="421342" y="463172"/>
                  </a:lnTo>
                  <a:lnTo>
                    <a:pt x="425485" y="470704"/>
                  </a:lnTo>
                  <a:lnTo>
                    <a:pt x="421068" y="475892"/>
                  </a:lnTo>
                  <a:lnTo>
                    <a:pt x="419521" y="480830"/>
                  </a:lnTo>
                  <a:lnTo>
                    <a:pt x="419272" y="484995"/>
                  </a:lnTo>
                  <a:lnTo>
                    <a:pt x="420295" y="487065"/>
                  </a:lnTo>
                  <a:lnTo>
                    <a:pt x="419521" y="490183"/>
                  </a:lnTo>
                  <a:lnTo>
                    <a:pt x="419272" y="495895"/>
                  </a:lnTo>
                  <a:lnTo>
                    <a:pt x="417176" y="501855"/>
                  </a:lnTo>
                  <a:lnTo>
                    <a:pt x="415355" y="505248"/>
                  </a:lnTo>
                  <a:lnTo>
                    <a:pt x="398488" y="499536"/>
                  </a:lnTo>
                  <a:lnTo>
                    <a:pt x="392250" y="497192"/>
                  </a:lnTo>
                  <a:lnTo>
                    <a:pt x="385489" y="496144"/>
                  </a:lnTo>
                  <a:lnTo>
                    <a:pt x="380823" y="496144"/>
                  </a:lnTo>
                  <a:lnTo>
                    <a:pt x="377954" y="498738"/>
                  </a:lnTo>
                  <a:lnTo>
                    <a:pt x="365752" y="500558"/>
                  </a:lnTo>
                  <a:lnTo>
                    <a:pt x="366526" y="505248"/>
                  </a:lnTo>
                  <a:lnTo>
                    <a:pt x="368871" y="512256"/>
                  </a:lnTo>
                  <a:lnTo>
                    <a:pt x="368597" y="514850"/>
                  </a:lnTo>
                  <a:lnTo>
                    <a:pt x="364456" y="515623"/>
                  </a:lnTo>
                  <a:lnTo>
                    <a:pt x="359764" y="514326"/>
                  </a:lnTo>
                  <a:lnTo>
                    <a:pt x="357943" y="512505"/>
                  </a:lnTo>
                  <a:lnTo>
                    <a:pt x="356396" y="507567"/>
                  </a:lnTo>
                  <a:lnTo>
                    <a:pt x="351705" y="505248"/>
                  </a:lnTo>
                  <a:lnTo>
                    <a:pt x="339505" y="519788"/>
                  </a:lnTo>
                  <a:lnTo>
                    <a:pt x="327553" y="529390"/>
                  </a:lnTo>
                  <a:lnTo>
                    <a:pt x="323137" y="540564"/>
                  </a:lnTo>
                  <a:lnTo>
                    <a:pt x="320018" y="547822"/>
                  </a:lnTo>
                  <a:lnTo>
                    <a:pt x="313531" y="563933"/>
                  </a:lnTo>
                  <a:lnTo>
                    <a:pt x="308067" y="575357"/>
                  </a:lnTo>
                  <a:lnTo>
                    <a:pt x="300532" y="575108"/>
                  </a:lnTo>
                  <a:lnTo>
                    <a:pt x="294294" y="571466"/>
                  </a:lnTo>
                  <a:lnTo>
                    <a:pt x="291175" y="570693"/>
                  </a:lnTo>
                  <a:lnTo>
                    <a:pt x="290676" y="565230"/>
                  </a:lnTo>
                  <a:lnTo>
                    <a:pt x="291974" y="562637"/>
                  </a:lnTo>
                  <a:lnTo>
                    <a:pt x="290926" y="560567"/>
                  </a:lnTo>
                  <a:lnTo>
                    <a:pt x="286510" y="557948"/>
                  </a:lnTo>
                  <a:lnTo>
                    <a:pt x="284963" y="560567"/>
                  </a:lnTo>
                  <a:lnTo>
                    <a:pt x="277926" y="560292"/>
                  </a:lnTo>
                  <a:lnTo>
                    <a:pt x="274558" y="561864"/>
                  </a:lnTo>
                  <a:lnTo>
                    <a:pt x="260536" y="564458"/>
                  </a:lnTo>
                  <a:lnTo>
                    <a:pt x="254298" y="566004"/>
                  </a:lnTo>
                  <a:lnTo>
                    <a:pt x="253525" y="562113"/>
                  </a:lnTo>
                  <a:lnTo>
                    <a:pt x="247537" y="557948"/>
                  </a:lnTo>
                  <a:lnTo>
                    <a:pt x="230920" y="554057"/>
                  </a:lnTo>
                  <a:lnTo>
                    <a:pt x="227526" y="553808"/>
                  </a:lnTo>
                  <a:lnTo>
                    <a:pt x="228824" y="549119"/>
                  </a:lnTo>
                  <a:lnTo>
                    <a:pt x="229622" y="540564"/>
                  </a:lnTo>
                  <a:lnTo>
                    <a:pt x="231693" y="534578"/>
                  </a:lnTo>
                  <a:lnTo>
                    <a:pt x="238455" y="524976"/>
                  </a:lnTo>
                  <a:lnTo>
                    <a:pt x="241299" y="522382"/>
                  </a:lnTo>
                  <a:lnTo>
                    <a:pt x="248834" y="511732"/>
                  </a:lnTo>
                  <a:lnTo>
                    <a:pt x="246514" y="508091"/>
                  </a:lnTo>
                  <a:lnTo>
                    <a:pt x="237681" y="507841"/>
                  </a:lnTo>
                  <a:lnTo>
                    <a:pt x="231968" y="505497"/>
                  </a:lnTo>
                  <a:lnTo>
                    <a:pt x="226503" y="504723"/>
                  </a:lnTo>
                  <a:lnTo>
                    <a:pt x="220515" y="506020"/>
                  </a:lnTo>
                  <a:lnTo>
                    <a:pt x="217671" y="507567"/>
                  </a:lnTo>
                  <a:lnTo>
                    <a:pt x="213255" y="509138"/>
                  </a:lnTo>
                  <a:lnTo>
                    <a:pt x="203648" y="510685"/>
                  </a:lnTo>
                  <a:lnTo>
                    <a:pt x="201303" y="511732"/>
                  </a:lnTo>
                  <a:lnTo>
                    <a:pt x="196363" y="511208"/>
                  </a:lnTo>
                  <a:lnTo>
                    <a:pt x="195315" y="507317"/>
                  </a:lnTo>
                  <a:lnTo>
                    <a:pt x="191173" y="498763"/>
                  </a:lnTo>
                  <a:lnTo>
                    <a:pt x="186757" y="491729"/>
                  </a:lnTo>
                  <a:lnTo>
                    <a:pt x="182865" y="487589"/>
                  </a:lnTo>
                  <a:lnTo>
                    <a:pt x="178947" y="477463"/>
                  </a:lnTo>
                  <a:lnTo>
                    <a:pt x="175829" y="473048"/>
                  </a:lnTo>
                  <a:lnTo>
                    <a:pt x="173234" y="472525"/>
                  </a:lnTo>
                  <a:lnTo>
                    <a:pt x="167520" y="472774"/>
                  </a:lnTo>
                  <a:lnTo>
                    <a:pt x="158962" y="474595"/>
                  </a:lnTo>
                  <a:lnTo>
                    <a:pt x="149855" y="478236"/>
                  </a:lnTo>
                  <a:lnTo>
                    <a:pt x="142320" y="478760"/>
                  </a:lnTo>
                  <a:lnTo>
                    <a:pt x="142070" y="473298"/>
                  </a:lnTo>
                  <a:lnTo>
                    <a:pt x="132464" y="473048"/>
                  </a:lnTo>
                  <a:lnTo>
                    <a:pt x="127000" y="472251"/>
                  </a:lnTo>
                  <a:lnTo>
                    <a:pt x="127250" y="469657"/>
                  </a:lnTo>
                  <a:lnTo>
                    <a:pt x="122335" y="467063"/>
                  </a:lnTo>
                  <a:lnTo>
                    <a:pt x="120239" y="470954"/>
                  </a:lnTo>
                  <a:lnTo>
                    <a:pt x="119740" y="474071"/>
                  </a:lnTo>
                  <a:lnTo>
                    <a:pt x="121536" y="481877"/>
                  </a:lnTo>
                  <a:lnTo>
                    <a:pt x="117918" y="486816"/>
                  </a:lnTo>
                  <a:lnTo>
                    <a:pt x="112978" y="485768"/>
                  </a:lnTo>
                  <a:lnTo>
                    <a:pt x="102573" y="486542"/>
                  </a:lnTo>
                  <a:lnTo>
                    <a:pt x="96087" y="486292"/>
                  </a:lnTo>
                  <a:lnTo>
                    <a:pt x="91421" y="484471"/>
                  </a:lnTo>
                  <a:lnTo>
                    <a:pt x="88028" y="481354"/>
                  </a:lnTo>
                  <a:lnTo>
                    <a:pt x="81540" y="477987"/>
                  </a:lnTo>
                  <a:lnTo>
                    <a:pt x="78421" y="475119"/>
                  </a:lnTo>
                  <a:lnTo>
                    <a:pt x="76076" y="474869"/>
                  </a:lnTo>
                  <a:lnTo>
                    <a:pt x="69065" y="476416"/>
                  </a:lnTo>
                  <a:lnTo>
                    <a:pt x="66994" y="478486"/>
                  </a:lnTo>
                  <a:lnTo>
                    <a:pt x="62827" y="480057"/>
                  </a:lnTo>
                  <a:lnTo>
                    <a:pt x="59185" y="479807"/>
                  </a:lnTo>
                  <a:lnTo>
                    <a:pt x="52173" y="481104"/>
                  </a:lnTo>
                  <a:lnTo>
                    <a:pt x="42817" y="480580"/>
                  </a:lnTo>
                  <a:lnTo>
                    <a:pt x="31664" y="483424"/>
                  </a:lnTo>
                  <a:lnTo>
                    <a:pt x="26974" y="477214"/>
                  </a:lnTo>
                  <a:lnTo>
                    <a:pt x="29069" y="470454"/>
                  </a:lnTo>
                  <a:lnTo>
                    <a:pt x="30092" y="462398"/>
                  </a:lnTo>
                  <a:lnTo>
                    <a:pt x="32687" y="454617"/>
                  </a:lnTo>
                  <a:lnTo>
                    <a:pt x="32438" y="453819"/>
                  </a:lnTo>
                  <a:lnTo>
                    <a:pt x="4642" y="455390"/>
                  </a:lnTo>
                  <a:lnTo>
                    <a:pt x="4642" y="452522"/>
                  </a:lnTo>
                  <a:lnTo>
                    <a:pt x="1773" y="452796"/>
                  </a:lnTo>
                  <a:lnTo>
                    <a:pt x="-1845" y="447608"/>
                  </a:lnTo>
                  <a:lnTo>
                    <a:pt x="-1346" y="443443"/>
                  </a:lnTo>
                  <a:lnTo>
                    <a:pt x="-2119" y="439278"/>
                  </a:lnTo>
                  <a:lnTo>
                    <a:pt x="1000" y="440076"/>
                  </a:lnTo>
                  <a:lnTo>
                    <a:pt x="2048" y="442670"/>
                  </a:lnTo>
                  <a:lnTo>
                    <a:pt x="4642" y="444740"/>
                  </a:lnTo>
                  <a:lnTo>
                    <a:pt x="8784" y="444216"/>
                  </a:lnTo>
                  <a:lnTo>
                    <a:pt x="11653" y="445264"/>
                  </a:lnTo>
                  <a:lnTo>
                    <a:pt x="19438" y="453045"/>
                  </a:lnTo>
                  <a:lnTo>
                    <a:pt x="23081" y="452023"/>
                  </a:lnTo>
                  <a:lnTo>
                    <a:pt x="25676" y="449928"/>
                  </a:lnTo>
                  <a:lnTo>
                    <a:pt x="30092" y="447608"/>
                  </a:lnTo>
                  <a:lnTo>
                    <a:pt x="30092" y="444740"/>
                  </a:lnTo>
                  <a:lnTo>
                    <a:pt x="31140" y="441897"/>
                  </a:lnTo>
                  <a:lnTo>
                    <a:pt x="34783" y="443194"/>
                  </a:lnTo>
                  <a:lnTo>
                    <a:pt x="37627" y="441373"/>
                  </a:lnTo>
                  <a:lnTo>
                    <a:pt x="38400" y="437482"/>
                  </a:lnTo>
                  <a:lnTo>
                    <a:pt x="40995" y="437482"/>
                  </a:lnTo>
                  <a:lnTo>
                    <a:pt x="44638" y="435388"/>
                  </a:lnTo>
                  <a:lnTo>
                    <a:pt x="45162" y="431771"/>
                  </a:lnTo>
                  <a:lnTo>
                    <a:pt x="46709" y="430973"/>
                  </a:lnTo>
                  <a:lnTo>
                    <a:pt x="49054" y="431497"/>
                  </a:lnTo>
                  <a:lnTo>
                    <a:pt x="54244" y="431247"/>
                  </a:lnTo>
                  <a:lnTo>
                    <a:pt x="58661" y="426832"/>
                  </a:lnTo>
                  <a:lnTo>
                    <a:pt x="59459" y="423191"/>
                  </a:lnTo>
                  <a:lnTo>
                    <a:pt x="58661" y="417205"/>
                  </a:lnTo>
                  <a:lnTo>
                    <a:pt x="61006" y="416432"/>
                  </a:lnTo>
                  <a:lnTo>
                    <a:pt x="61006" y="412267"/>
                  </a:lnTo>
                  <a:lnTo>
                    <a:pt x="63601" y="412267"/>
                  </a:lnTo>
                  <a:lnTo>
                    <a:pt x="65172" y="405533"/>
                  </a:lnTo>
                  <a:lnTo>
                    <a:pt x="70612" y="403188"/>
                  </a:lnTo>
                  <a:lnTo>
                    <a:pt x="72957" y="403438"/>
                  </a:lnTo>
                  <a:lnTo>
                    <a:pt x="81790" y="402664"/>
                  </a:lnTo>
                  <a:lnTo>
                    <a:pt x="84659" y="401118"/>
                  </a:lnTo>
                  <a:lnTo>
                    <a:pt x="93492" y="398774"/>
                  </a:lnTo>
                  <a:lnTo>
                    <a:pt x="107514" y="396429"/>
                  </a:lnTo>
                  <a:lnTo>
                    <a:pt x="121286" y="396180"/>
                  </a:lnTo>
                  <a:lnTo>
                    <a:pt x="128821" y="394883"/>
                  </a:lnTo>
                  <a:lnTo>
                    <a:pt x="129595" y="398500"/>
                  </a:lnTo>
                  <a:lnTo>
                    <a:pt x="158163" y="400320"/>
                  </a:lnTo>
                  <a:lnTo>
                    <a:pt x="157914" y="394085"/>
                  </a:lnTo>
                  <a:lnTo>
                    <a:pt x="168044" y="394085"/>
                  </a:lnTo>
                  <a:lnTo>
                    <a:pt x="175330" y="392788"/>
                  </a:lnTo>
                  <a:lnTo>
                    <a:pt x="173758" y="385779"/>
                  </a:lnTo>
                  <a:lnTo>
                    <a:pt x="173508" y="381365"/>
                  </a:lnTo>
                  <a:lnTo>
                    <a:pt x="177151" y="377748"/>
                  </a:lnTo>
                  <a:lnTo>
                    <a:pt x="177400" y="366824"/>
                  </a:lnTo>
                  <a:lnTo>
                    <a:pt x="176353" y="359816"/>
                  </a:lnTo>
                  <a:lnTo>
                    <a:pt x="174806" y="357995"/>
                  </a:lnTo>
                  <a:lnTo>
                    <a:pt x="173758" y="352284"/>
                  </a:lnTo>
                  <a:lnTo>
                    <a:pt x="175579" y="348916"/>
                  </a:lnTo>
                  <a:lnTo>
                    <a:pt x="178174" y="347869"/>
                  </a:lnTo>
                  <a:lnTo>
                    <a:pt x="176876" y="344502"/>
                  </a:lnTo>
                  <a:lnTo>
                    <a:pt x="177650" y="338266"/>
                  </a:lnTo>
                  <a:lnTo>
                    <a:pt x="176876" y="334625"/>
                  </a:lnTo>
                  <a:lnTo>
                    <a:pt x="175330" y="331507"/>
                  </a:lnTo>
                  <a:lnTo>
                    <a:pt x="174806" y="327342"/>
                  </a:lnTo>
                  <a:lnTo>
                    <a:pt x="175854" y="323975"/>
                  </a:lnTo>
                  <a:lnTo>
                    <a:pt x="177675" y="321631"/>
                  </a:lnTo>
                  <a:lnTo>
                    <a:pt x="178449" y="317740"/>
                  </a:lnTo>
                  <a:lnTo>
                    <a:pt x="174281" y="311256"/>
                  </a:lnTo>
                  <a:lnTo>
                    <a:pt x="174032" y="309959"/>
                  </a:lnTo>
                  <a:lnTo>
                    <a:pt x="170140" y="307614"/>
                  </a:lnTo>
                  <a:lnTo>
                    <a:pt x="169616" y="304771"/>
                  </a:lnTo>
                  <a:lnTo>
                    <a:pt x="170390" y="299558"/>
                  </a:lnTo>
                  <a:lnTo>
                    <a:pt x="170140" y="295418"/>
                  </a:lnTo>
                  <a:lnTo>
                    <a:pt x="172211" y="295418"/>
                  </a:lnTo>
                  <a:lnTo>
                    <a:pt x="174032" y="291776"/>
                  </a:lnTo>
                  <a:lnTo>
                    <a:pt x="178972" y="285292"/>
                  </a:lnTo>
                  <a:lnTo>
                    <a:pt x="183638" y="281376"/>
                  </a:lnTo>
                  <a:lnTo>
                    <a:pt x="186508" y="281127"/>
                  </a:lnTo>
                  <a:lnTo>
                    <a:pt x="190924" y="279056"/>
                  </a:lnTo>
                  <a:lnTo>
                    <a:pt x="198708" y="280079"/>
                  </a:lnTo>
                  <a:lnTo>
                    <a:pt x="198209" y="278533"/>
                  </a:lnTo>
                  <a:lnTo>
                    <a:pt x="190150" y="277759"/>
                  </a:lnTo>
                  <a:lnTo>
                    <a:pt x="188079" y="273071"/>
                  </a:lnTo>
                  <a:lnTo>
                    <a:pt x="182615" y="275166"/>
                  </a:lnTo>
                  <a:lnTo>
                    <a:pt x="178449" y="268406"/>
                  </a:lnTo>
                  <a:lnTo>
                    <a:pt x="174556" y="267883"/>
                  </a:lnTo>
                  <a:lnTo>
                    <a:pt x="172211" y="262695"/>
                  </a:lnTo>
                  <a:lnTo>
                    <a:pt x="166497" y="252294"/>
                  </a:lnTo>
                  <a:lnTo>
                    <a:pt x="168318" y="245810"/>
                  </a:lnTo>
                  <a:lnTo>
                    <a:pt x="168842" y="240348"/>
                  </a:lnTo>
                  <a:lnTo>
                    <a:pt x="167545" y="232043"/>
                  </a:lnTo>
                  <a:lnTo>
                    <a:pt x="167795" y="225558"/>
                  </a:lnTo>
                  <a:lnTo>
                    <a:pt x="170140" y="225034"/>
                  </a:lnTo>
                  <a:lnTo>
                    <a:pt x="171437" y="227378"/>
                  </a:lnTo>
                  <a:lnTo>
                    <a:pt x="172985" y="226331"/>
                  </a:lnTo>
                  <a:lnTo>
                    <a:pt x="169092" y="22037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21" name="Free-form: Shape 20">
              <a:extLst>
                <a:ext uri="{FF2B5EF4-FFF2-40B4-BE49-F238E27FC236}">
                  <a16:creationId xmlns:a16="http://schemas.microsoft.com/office/drawing/2014/main" id="{2856FB3C-139D-F7E0-E0A1-FE530BAAB521}"/>
                </a:ext>
              </a:extLst>
            </p:cNvPr>
            <p:cNvSpPr/>
            <p:nvPr/>
          </p:nvSpPr>
          <p:spPr>
            <a:xfrm>
              <a:off x="3322875" y="4201623"/>
              <a:ext cx="866933" cy="938284"/>
            </a:xfrm>
            <a:custGeom>
              <a:avLst/>
              <a:gdLst>
                <a:gd name="connsiteX0" fmla="*/ 763241 w 866933"/>
                <a:gd name="connsiteY0" fmla="*/ 590147 h 938284"/>
                <a:gd name="connsiteX1" fmla="*/ 761419 w 866933"/>
                <a:gd name="connsiteY1" fmla="*/ 597156 h 938284"/>
                <a:gd name="connsiteX2" fmla="*/ 758550 w 866933"/>
                <a:gd name="connsiteY2" fmla="*/ 613517 h 938284"/>
                <a:gd name="connsiteX3" fmla="*/ 757527 w 866933"/>
                <a:gd name="connsiteY3" fmla="*/ 621847 h 938284"/>
                <a:gd name="connsiteX4" fmla="*/ 756479 w 866933"/>
                <a:gd name="connsiteY4" fmla="*/ 624691 h 938284"/>
                <a:gd name="connsiteX5" fmla="*/ 752836 w 866933"/>
                <a:gd name="connsiteY5" fmla="*/ 631450 h 938284"/>
                <a:gd name="connsiteX6" fmla="*/ 749193 w 866933"/>
                <a:gd name="connsiteY6" fmla="*/ 636637 h 938284"/>
                <a:gd name="connsiteX7" fmla="*/ 743754 w 866933"/>
                <a:gd name="connsiteY7" fmla="*/ 646240 h 938284"/>
                <a:gd name="connsiteX8" fmla="*/ 740635 w 866933"/>
                <a:gd name="connsiteY8" fmla="*/ 654570 h 938284"/>
                <a:gd name="connsiteX9" fmla="*/ 738290 w 866933"/>
                <a:gd name="connsiteY9" fmla="*/ 658985 h 938284"/>
                <a:gd name="connsiteX10" fmla="*/ 734398 w 866933"/>
                <a:gd name="connsiteY10" fmla="*/ 661055 h 938284"/>
                <a:gd name="connsiteX11" fmla="*/ 726089 w 866933"/>
                <a:gd name="connsiteY11" fmla="*/ 659234 h 938284"/>
                <a:gd name="connsiteX12" fmla="*/ 718803 w 866933"/>
                <a:gd name="connsiteY12" fmla="*/ 658461 h 938284"/>
                <a:gd name="connsiteX13" fmla="*/ 713339 w 866933"/>
                <a:gd name="connsiteY13" fmla="*/ 658710 h 938284"/>
                <a:gd name="connsiteX14" fmla="*/ 707900 w 866933"/>
                <a:gd name="connsiteY14" fmla="*/ 661055 h 938284"/>
                <a:gd name="connsiteX15" fmla="*/ 704257 w 866933"/>
                <a:gd name="connsiteY15" fmla="*/ 665469 h 938284"/>
                <a:gd name="connsiteX16" fmla="*/ 703483 w 866933"/>
                <a:gd name="connsiteY16" fmla="*/ 671954 h 938284"/>
                <a:gd name="connsiteX17" fmla="*/ 703983 w 866933"/>
                <a:gd name="connsiteY17" fmla="*/ 680259 h 938284"/>
                <a:gd name="connsiteX18" fmla="*/ 702960 w 866933"/>
                <a:gd name="connsiteY18" fmla="*/ 683128 h 938284"/>
                <a:gd name="connsiteX19" fmla="*/ 694127 w 866933"/>
                <a:gd name="connsiteY19" fmla="*/ 691957 h 938284"/>
                <a:gd name="connsiteX20" fmla="*/ 690734 w 866933"/>
                <a:gd name="connsiteY20" fmla="*/ 695847 h 938284"/>
                <a:gd name="connsiteX21" fmla="*/ 689437 w 866933"/>
                <a:gd name="connsiteY21" fmla="*/ 698441 h 938284"/>
                <a:gd name="connsiteX22" fmla="*/ 688938 w 866933"/>
                <a:gd name="connsiteY22" fmla="*/ 704428 h 938284"/>
                <a:gd name="connsiteX23" fmla="*/ 690759 w 866933"/>
                <a:gd name="connsiteY23" fmla="*/ 708842 h 938284"/>
                <a:gd name="connsiteX24" fmla="*/ 696198 w 866933"/>
                <a:gd name="connsiteY24" fmla="*/ 717920 h 938284"/>
                <a:gd name="connsiteX25" fmla="*/ 697770 w 866933"/>
                <a:gd name="connsiteY25" fmla="*/ 722085 h 938284"/>
                <a:gd name="connsiteX26" fmla="*/ 699317 w 866933"/>
                <a:gd name="connsiteY26" fmla="*/ 729618 h 938284"/>
                <a:gd name="connsiteX27" fmla="*/ 698818 w 866933"/>
                <a:gd name="connsiteY27" fmla="*/ 733509 h 938284"/>
                <a:gd name="connsiteX28" fmla="*/ 696722 w 866933"/>
                <a:gd name="connsiteY28" fmla="*/ 737923 h 938284"/>
                <a:gd name="connsiteX29" fmla="*/ 693079 w 866933"/>
                <a:gd name="connsiteY29" fmla="*/ 738971 h 938284"/>
                <a:gd name="connsiteX30" fmla="*/ 687889 w 866933"/>
                <a:gd name="connsiteY30" fmla="*/ 738173 h 938284"/>
                <a:gd name="connsiteX31" fmla="*/ 682450 w 866933"/>
                <a:gd name="connsiteY31" fmla="*/ 738173 h 938284"/>
                <a:gd name="connsiteX32" fmla="*/ 676712 w 866933"/>
                <a:gd name="connsiteY32" fmla="*/ 740243 h 938284"/>
                <a:gd name="connsiteX33" fmla="*/ 672570 w 866933"/>
                <a:gd name="connsiteY33" fmla="*/ 743360 h 938284"/>
                <a:gd name="connsiteX34" fmla="*/ 669975 w 866933"/>
                <a:gd name="connsiteY34" fmla="*/ 748050 h 938284"/>
                <a:gd name="connsiteX35" fmla="*/ 668927 w 866933"/>
                <a:gd name="connsiteY35" fmla="*/ 752988 h 938284"/>
                <a:gd name="connsiteX36" fmla="*/ 668927 w 866933"/>
                <a:gd name="connsiteY36" fmla="*/ 758948 h 938284"/>
                <a:gd name="connsiteX37" fmla="*/ 671522 w 866933"/>
                <a:gd name="connsiteY37" fmla="*/ 783116 h 938284"/>
                <a:gd name="connsiteX38" fmla="*/ 672570 w 866933"/>
                <a:gd name="connsiteY38" fmla="*/ 788554 h 938284"/>
                <a:gd name="connsiteX39" fmla="*/ 672046 w 866933"/>
                <a:gd name="connsiteY39" fmla="*/ 792195 h 938284"/>
                <a:gd name="connsiteX40" fmla="*/ 666607 w 866933"/>
                <a:gd name="connsiteY40" fmla="*/ 800501 h 938284"/>
                <a:gd name="connsiteX41" fmla="*/ 654381 w 866933"/>
                <a:gd name="connsiteY41" fmla="*/ 813495 h 938284"/>
                <a:gd name="connsiteX42" fmla="*/ 644775 w 866933"/>
                <a:gd name="connsiteY42" fmla="*/ 822050 h 938284"/>
                <a:gd name="connsiteX43" fmla="*/ 639834 w 866933"/>
                <a:gd name="connsiteY43" fmla="*/ 819456 h 938284"/>
                <a:gd name="connsiteX44" fmla="*/ 637240 w 866933"/>
                <a:gd name="connsiteY44" fmla="*/ 819207 h 938284"/>
                <a:gd name="connsiteX45" fmla="*/ 627884 w 866933"/>
                <a:gd name="connsiteY45" fmla="*/ 814792 h 938284"/>
                <a:gd name="connsiteX46" fmla="*/ 618801 w 866933"/>
                <a:gd name="connsiteY46" fmla="*/ 812198 h 938284"/>
                <a:gd name="connsiteX47" fmla="*/ 616206 w 866933"/>
                <a:gd name="connsiteY47" fmla="*/ 811923 h 938284"/>
                <a:gd name="connsiteX48" fmla="*/ 609695 w 866933"/>
                <a:gd name="connsiteY48" fmla="*/ 810377 h 938284"/>
                <a:gd name="connsiteX49" fmla="*/ 601636 w 866933"/>
                <a:gd name="connsiteY49" fmla="*/ 807260 h 938284"/>
                <a:gd name="connsiteX50" fmla="*/ 553331 w 866933"/>
                <a:gd name="connsiteY50" fmla="*/ 798181 h 938284"/>
                <a:gd name="connsiteX51" fmla="*/ 546320 w 866933"/>
                <a:gd name="connsiteY51" fmla="*/ 796610 h 938284"/>
                <a:gd name="connsiteX52" fmla="*/ 523190 w 866933"/>
                <a:gd name="connsiteY52" fmla="*/ 792195 h 938284"/>
                <a:gd name="connsiteX53" fmla="*/ 487087 w 866933"/>
                <a:gd name="connsiteY53" fmla="*/ 784938 h 938284"/>
                <a:gd name="connsiteX54" fmla="*/ 486563 w 866933"/>
                <a:gd name="connsiteY54" fmla="*/ 784938 h 938284"/>
                <a:gd name="connsiteX55" fmla="*/ 483195 w 866933"/>
                <a:gd name="connsiteY55" fmla="*/ 800501 h 938284"/>
                <a:gd name="connsiteX56" fmla="*/ 479801 w 866933"/>
                <a:gd name="connsiteY56" fmla="*/ 802072 h 938284"/>
                <a:gd name="connsiteX57" fmla="*/ 464482 w 866933"/>
                <a:gd name="connsiteY57" fmla="*/ 801024 h 938284"/>
                <a:gd name="connsiteX58" fmla="*/ 456423 w 866933"/>
                <a:gd name="connsiteY58" fmla="*/ 800251 h 938284"/>
                <a:gd name="connsiteX59" fmla="*/ 448638 w 866933"/>
                <a:gd name="connsiteY59" fmla="*/ 801273 h 938284"/>
                <a:gd name="connsiteX60" fmla="*/ 439531 w 866933"/>
                <a:gd name="connsiteY60" fmla="*/ 801798 h 938284"/>
                <a:gd name="connsiteX61" fmla="*/ 433294 w 866933"/>
                <a:gd name="connsiteY61" fmla="*/ 801548 h 938284"/>
                <a:gd name="connsiteX62" fmla="*/ 428104 w 866933"/>
                <a:gd name="connsiteY62" fmla="*/ 803892 h 938284"/>
                <a:gd name="connsiteX63" fmla="*/ 424735 w 866933"/>
                <a:gd name="connsiteY63" fmla="*/ 804666 h 938284"/>
                <a:gd name="connsiteX64" fmla="*/ 420843 w 866933"/>
                <a:gd name="connsiteY64" fmla="*/ 804416 h 938284"/>
                <a:gd name="connsiteX65" fmla="*/ 416427 w 866933"/>
                <a:gd name="connsiteY65" fmla="*/ 805189 h 938284"/>
                <a:gd name="connsiteX66" fmla="*/ 407320 w 866933"/>
                <a:gd name="connsiteY66" fmla="*/ 804666 h 938284"/>
                <a:gd name="connsiteX67" fmla="*/ 404975 w 866933"/>
                <a:gd name="connsiteY67" fmla="*/ 805189 h 938284"/>
                <a:gd name="connsiteX68" fmla="*/ 401606 w 866933"/>
                <a:gd name="connsiteY68" fmla="*/ 806736 h 938284"/>
                <a:gd name="connsiteX69" fmla="*/ 396417 w 866933"/>
                <a:gd name="connsiteY69" fmla="*/ 805713 h 938284"/>
                <a:gd name="connsiteX70" fmla="*/ 392774 w 866933"/>
                <a:gd name="connsiteY70" fmla="*/ 807260 h 938284"/>
                <a:gd name="connsiteX71" fmla="*/ 391726 w 866933"/>
                <a:gd name="connsiteY71" fmla="*/ 804142 h 938284"/>
                <a:gd name="connsiteX72" fmla="*/ 389405 w 866933"/>
                <a:gd name="connsiteY72" fmla="*/ 802072 h 938284"/>
                <a:gd name="connsiteX73" fmla="*/ 388358 w 866933"/>
                <a:gd name="connsiteY73" fmla="*/ 799478 h 938284"/>
                <a:gd name="connsiteX74" fmla="*/ 383692 w 866933"/>
                <a:gd name="connsiteY74" fmla="*/ 791945 h 938284"/>
                <a:gd name="connsiteX75" fmla="*/ 383941 w 866933"/>
                <a:gd name="connsiteY75" fmla="*/ 790125 h 938284"/>
                <a:gd name="connsiteX76" fmla="*/ 386786 w 866933"/>
                <a:gd name="connsiteY76" fmla="*/ 786484 h 938284"/>
                <a:gd name="connsiteX77" fmla="*/ 401357 w 866933"/>
                <a:gd name="connsiteY77" fmla="*/ 773240 h 938284"/>
                <a:gd name="connsiteX78" fmla="*/ 407071 w 866933"/>
                <a:gd name="connsiteY78" fmla="*/ 769873 h 938284"/>
                <a:gd name="connsiteX79" fmla="*/ 416926 w 866933"/>
                <a:gd name="connsiteY79" fmla="*/ 762590 h 938284"/>
                <a:gd name="connsiteX80" fmla="*/ 422140 w 866933"/>
                <a:gd name="connsiteY80" fmla="*/ 759472 h 938284"/>
                <a:gd name="connsiteX81" fmla="*/ 425759 w 866933"/>
                <a:gd name="connsiteY81" fmla="*/ 754559 h 938284"/>
                <a:gd name="connsiteX82" fmla="*/ 417450 w 866933"/>
                <a:gd name="connsiteY82" fmla="*/ 744408 h 938284"/>
                <a:gd name="connsiteX83" fmla="*/ 406272 w 866933"/>
                <a:gd name="connsiteY83" fmla="*/ 729867 h 938284"/>
                <a:gd name="connsiteX84" fmla="*/ 398487 w 866933"/>
                <a:gd name="connsiteY84" fmla="*/ 720016 h 938284"/>
                <a:gd name="connsiteX85" fmla="*/ 367823 w 866933"/>
                <a:gd name="connsiteY85" fmla="*/ 681057 h 938284"/>
                <a:gd name="connsiteX86" fmla="*/ 350158 w 866933"/>
                <a:gd name="connsiteY86" fmla="*/ 658461 h 938284"/>
                <a:gd name="connsiteX87" fmla="*/ 341600 w 866933"/>
                <a:gd name="connsiteY87" fmla="*/ 673251 h 938284"/>
                <a:gd name="connsiteX88" fmla="*/ 332493 w 866933"/>
                <a:gd name="connsiteY88" fmla="*/ 689612 h 938284"/>
                <a:gd name="connsiteX89" fmla="*/ 329898 w 866933"/>
                <a:gd name="connsiteY89" fmla="*/ 694027 h 938284"/>
                <a:gd name="connsiteX90" fmla="*/ 324958 w 866933"/>
                <a:gd name="connsiteY90" fmla="*/ 702856 h 938284"/>
                <a:gd name="connsiteX91" fmla="*/ 313531 w 866933"/>
                <a:gd name="connsiteY91" fmla="*/ 723382 h 938284"/>
                <a:gd name="connsiteX92" fmla="*/ 267821 w 866933"/>
                <a:gd name="connsiteY92" fmla="*/ 754035 h 938284"/>
                <a:gd name="connsiteX93" fmla="*/ 264178 w 866933"/>
                <a:gd name="connsiteY93" fmla="*/ 756879 h 938284"/>
                <a:gd name="connsiteX94" fmla="*/ 254048 w 866933"/>
                <a:gd name="connsiteY94" fmla="*/ 758450 h 938284"/>
                <a:gd name="connsiteX95" fmla="*/ 248858 w 866933"/>
                <a:gd name="connsiteY95" fmla="*/ 764161 h 938284"/>
                <a:gd name="connsiteX96" fmla="*/ 244942 w 866933"/>
                <a:gd name="connsiteY96" fmla="*/ 769349 h 938284"/>
                <a:gd name="connsiteX97" fmla="*/ 250930 w 866933"/>
                <a:gd name="connsiteY97" fmla="*/ 782344 h 938284"/>
                <a:gd name="connsiteX98" fmla="*/ 248858 w 866933"/>
                <a:gd name="connsiteY98" fmla="*/ 793492 h 938284"/>
                <a:gd name="connsiteX99" fmla="*/ 246513 w 866933"/>
                <a:gd name="connsiteY99" fmla="*/ 805963 h 938284"/>
                <a:gd name="connsiteX100" fmla="*/ 229622 w 866933"/>
                <a:gd name="connsiteY100" fmla="*/ 836092 h 938284"/>
                <a:gd name="connsiteX101" fmla="*/ 234562 w 866933"/>
                <a:gd name="connsiteY101" fmla="*/ 840257 h 938284"/>
                <a:gd name="connsiteX102" fmla="*/ 228324 w 866933"/>
                <a:gd name="connsiteY102" fmla="*/ 850907 h 938284"/>
                <a:gd name="connsiteX103" fmla="*/ 227276 w 866933"/>
                <a:gd name="connsiteY103" fmla="*/ 857641 h 938284"/>
                <a:gd name="connsiteX104" fmla="*/ 224432 w 866933"/>
                <a:gd name="connsiteY104" fmla="*/ 864150 h 938284"/>
                <a:gd name="connsiteX105" fmla="*/ 222336 w 866933"/>
                <a:gd name="connsiteY105" fmla="*/ 866993 h 938284"/>
                <a:gd name="connsiteX106" fmla="*/ 222087 w 866933"/>
                <a:gd name="connsiteY106" fmla="*/ 871158 h 938284"/>
                <a:gd name="connsiteX107" fmla="*/ 222860 w 866933"/>
                <a:gd name="connsiteY107" fmla="*/ 873229 h 938284"/>
                <a:gd name="connsiteX108" fmla="*/ 221039 w 866933"/>
                <a:gd name="connsiteY108" fmla="*/ 884402 h 938284"/>
                <a:gd name="connsiteX109" fmla="*/ 222087 w 866933"/>
                <a:gd name="connsiteY109" fmla="*/ 886722 h 938284"/>
                <a:gd name="connsiteX110" fmla="*/ 225729 w 866933"/>
                <a:gd name="connsiteY110" fmla="*/ 889590 h 938284"/>
                <a:gd name="connsiteX111" fmla="*/ 226254 w 866933"/>
                <a:gd name="connsiteY111" fmla="*/ 892957 h 938284"/>
                <a:gd name="connsiteX112" fmla="*/ 216897 w 866933"/>
                <a:gd name="connsiteY112" fmla="*/ 899716 h 938284"/>
                <a:gd name="connsiteX113" fmla="*/ 211433 w 866933"/>
                <a:gd name="connsiteY113" fmla="*/ 900764 h 938284"/>
                <a:gd name="connsiteX114" fmla="*/ 207266 w 866933"/>
                <a:gd name="connsiteY114" fmla="*/ 903881 h 938284"/>
                <a:gd name="connsiteX115" fmla="*/ 204671 w 866933"/>
                <a:gd name="connsiteY115" fmla="*/ 904655 h 938284"/>
                <a:gd name="connsiteX116" fmla="*/ 198433 w 866933"/>
                <a:gd name="connsiteY116" fmla="*/ 904131 h 938284"/>
                <a:gd name="connsiteX117" fmla="*/ 196637 w 866933"/>
                <a:gd name="connsiteY117" fmla="*/ 907498 h 938284"/>
                <a:gd name="connsiteX118" fmla="*/ 192221 w 866933"/>
                <a:gd name="connsiteY118" fmla="*/ 907772 h 938284"/>
                <a:gd name="connsiteX119" fmla="*/ 190125 w 866933"/>
                <a:gd name="connsiteY119" fmla="*/ 910117 h 938284"/>
                <a:gd name="connsiteX120" fmla="*/ 190923 w 866933"/>
                <a:gd name="connsiteY120" fmla="*/ 915554 h 938284"/>
                <a:gd name="connsiteX121" fmla="*/ 187281 w 866933"/>
                <a:gd name="connsiteY121" fmla="*/ 928024 h 938284"/>
                <a:gd name="connsiteX122" fmla="*/ 187281 w 866933"/>
                <a:gd name="connsiteY122" fmla="*/ 931142 h 938284"/>
                <a:gd name="connsiteX123" fmla="*/ 180519 w 866933"/>
                <a:gd name="connsiteY123" fmla="*/ 929845 h 938284"/>
                <a:gd name="connsiteX124" fmla="*/ 178174 w 866933"/>
                <a:gd name="connsiteY124" fmla="*/ 929571 h 938284"/>
                <a:gd name="connsiteX125" fmla="*/ 174032 w 866933"/>
                <a:gd name="connsiteY125" fmla="*/ 930892 h 938284"/>
                <a:gd name="connsiteX126" fmla="*/ 170139 w 866933"/>
                <a:gd name="connsiteY126" fmla="*/ 931392 h 938284"/>
                <a:gd name="connsiteX127" fmla="*/ 168568 w 866933"/>
                <a:gd name="connsiteY127" fmla="*/ 937901 h 938284"/>
                <a:gd name="connsiteX128" fmla="*/ 160259 w 866933"/>
                <a:gd name="connsiteY128" fmla="*/ 936080 h 938284"/>
                <a:gd name="connsiteX129" fmla="*/ 158687 w 866933"/>
                <a:gd name="connsiteY129" fmla="*/ 934783 h 938284"/>
                <a:gd name="connsiteX130" fmla="*/ 152973 w 866933"/>
                <a:gd name="connsiteY130" fmla="*/ 935557 h 938284"/>
                <a:gd name="connsiteX131" fmla="*/ 156367 w 866933"/>
                <a:gd name="connsiteY131" fmla="*/ 921016 h 938284"/>
                <a:gd name="connsiteX132" fmla="*/ 152475 w 866933"/>
                <a:gd name="connsiteY132" fmla="*/ 918946 h 938284"/>
                <a:gd name="connsiteX133" fmla="*/ 151951 w 866933"/>
                <a:gd name="connsiteY133" fmla="*/ 915030 h 938284"/>
                <a:gd name="connsiteX134" fmla="*/ 148033 w 866933"/>
                <a:gd name="connsiteY134" fmla="*/ 916077 h 938284"/>
                <a:gd name="connsiteX135" fmla="*/ 139999 w 866933"/>
                <a:gd name="connsiteY135" fmla="*/ 916851 h 938284"/>
                <a:gd name="connsiteX136" fmla="*/ 130368 w 866933"/>
                <a:gd name="connsiteY136" fmla="*/ 920492 h 938284"/>
                <a:gd name="connsiteX137" fmla="*/ 123108 w 866933"/>
                <a:gd name="connsiteY137" fmla="*/ 925680 h 938284"/>
                <a:gd name="connsiteX138" fmla="*/ 105692 w 866933"/>
                <a:gd name="connsiteY138" fmla="*/ 933736 h 938284"/>
                <a:gd name="connsiteX139" fmla="*/ 99729 w 866933"/>
                <a:gd name="connsiteY139" fmla="*/ 935806 h 938284"/>
                <a:gd name="connsiteX140" fmla="*/ 96860 w 866933"/>
                <a:gd name="connsiteY140" fmla="*/ 935806 h 938284"/>
                <a:gd name="connsiteX141" fmla="*/ 98681 w 866933"/>
                <a:gd name="connsiteY141" fmla="*/ 932439 h 938284"/>
                <a:gd name="connsiteX142" fmla="*/ 100752 w 866933"/>
                <a:gd name="connsiteY142" fmla="*/ 926478 h 938284"/>
                <a:gd name="connsiteX143" fmla="*/ 101026 w 866933"/>
                <a:gd name="connsiteY143" fmla="*/ 920742 h 938284"/>
                <a:gd name="connsiteX144" fmla="*/ 101800 w 866933"/>
                <a:gd name="connsiteY144" fmla="*/ 917649 h 938284"/>
                <a:gd name="connsiteX145" fmla="*/ 100752 w 866933"/>
                <a:gd name="connsiteY145" fmla="*/ 915554 h 938284"/>
                <a:gd name="connsiteX146" fmla="*/ 101026 w 866933"/>
                <a:gd name="connsiteY146" fmla="*/ 911414 h 938284"/>
                <a:gd name="connsiteX147" fmla="*/ 102573 w 866933"/>
                <a:gd name="connsiteY147" fmla="*/ 906475 h 938284"/>
                <a:gd name="connsiteX148" fmla="*/ 106990 w 866933"/>
                <a:gd name="connsiteY148" fmla="*/ 901288 h 938284"/>
                <a:gd name="connsiteX149" fmla="*/ 102847 w 866933"/>
                <a:gd name="connsiteY149" fmla="*/ 893755 h 938284"/>
                <a:gd name="connsiteX150" fmla="*/ 101026 w 866933"/>
                <a:gd name="connsiteY150" fmla="*/ 891660 h 938284"/>
                <a:gd name="connsiteX151" fmla="*/ 96336 w 866933"/>
                <a:gd name="connsiteY151" fmla="*/ 888293 h 938284"/>
                <a:gd name="connsiteX152" fmla="*/ 96086 w 866933"/>
                <a:gd name="connsiteY152" fmla="*/ 884926 h 938284"/>
                <a:gd name="connsiteX153" fmla="*/ 97633 w 866933"/>
                <a:gd name="connsiteY153" fmla="*/ 883105 h 938284"/>
                <a:gd name="connsiteX154" fmla="*/ 100502 w 866933"/>
                <a:gd name="connsiteY154" fmla="*/ 877643 h 938284"/>
                <a:gd name="connsiteX155" fmla="*/ 98931 w 866933"/>
                <a:gd name="connsiteY155" fmla="*/ 874276 h 938284"/>
                <a:gd name="connsiteX156" fmla="*/ 96086 w 866933"/>
                <a:gd name="connsiteY156" fmla="*/ 870111 h 938284"/>
                <a:gd name="connsiteX157" fmla="*/ 96610 w 866933"/>
                <a:gd name="connsiteY157" fmla="*/ 867243 h 938284"/>
                <a:gd name="connsiteX158" fmla="*/ 96610 w 866933"/>
                <a:gd name="connsiteY158" fmla="*/ 859736 h 938284"/>
                <a:gd name="connsiteX159" fmla="*/ 98931 w 866933"/>
                <a:gd name="connsiteY159" fmla="*/ 856094 h 938284"/>
                <a:gd name="connsiteX160" fmla="*/ 77373 w 866933"/>
                <a:gd name="connsiteY160" fmla="*/ 856094 h 938284"/>
                <a:gd name="connsiteX161" fmla="*/ 74778 w 866933"/>
                <a:gd name="connsiteY161" fmla="*/ 854523 h 938284"/>
                <a:gd name="connsiteX162" fmla="*/ 77897 w 866933"/>
                <a:gd name="connsiteY162" fmla="*/ 850383 h 938284"/>
                <a:gd name="connsiteX163" fmla="*/ 80492 w 866933"/>
                <a:gd name="connsiteY163" fmla="*/ 844148 h 938284"/>
                <a:gd name="connsiteX164" fmla="*/ 83860 w 866933"/>
                <a:gd name="connsiteY164" fmla="*/ 839733 h 938284"/>
                <a:gd name="connsiteX165" fmla="*/ 88277 w 866933"/>
                <a:gd name="connsiteY165" fmla="*/ 829083 h 938284"/>
                <a:gd name="connsiteX166" fmla="*/ 88277 w 866933"/>
                <a:gd name="connsiteY166" fmla="*/ 825192 h 938284"/>
                <a:gd name="connsiteX167" fmla="*/ 89324 w 866933"/>
                <a:gd name="connsiteY167" fmla="*/ 823621 h 938284"/>
                <a:gd name="connsiteX168" fmla="*/ 83611 w 866933"/>
                <a:gd name="connsiteY168" fmla="*/ 821551 h 938284"/>
                <a:gd name="connsiteX169" fmla="*/ 77623 w 866933"/>
                <a:gd name="connsiteY169" fmla="*/ 818433 h 938284"/>
                <a:gd name="connsiteX170" fmla="*/ 64374 w 866933"/>
                <a:gd name="connsiteY170" fmla="*/ 816613 h 938284"/>
                <a:gd name="connsiteX171" fmla="*/ 60232 w 866933"/>
                <a:gd name="connsiteY171" fmla="*/ 813495 h 938284"/>
                <a:gd name="connsiteX172" fmla="*/ 57363 w 866933"/>
                <a:gd name="connsiteY172" fmla="*/ 813495 h 938284"/>
                <a:gd name="connsiteX173" fmla="*/ 50102 w 866933"/>
                <a:gd name="connsiteY173" fmla="*/ 812198 h 938284"/>
                <a:gd name="connsiteX174" fmla="*/ 49304 w 866933"/>
                <a:gd name="connsiteY174" fmla="*/ 808307 h 938284"/>
                <a:gd name="connsiteX175" fmla="*/ 45936 w 866933"/>
                <a:gd name="connsiteY175" fmla="*/ 798704 h 938284"/>
                <a:gd name="connsiteX176" fmla="*/ 44388 w 866933"/>
                <a:gd name="connsiteY176" fmla="*/ 797657 h 938284"/>
                <a:gd name="connsiteX177" fmla="*/ 35556 w 866933"/>
                <a:gd name="connsiteY177" fmla="*/ 793766 h 938284"/>
                <a:gd name="connsiteX178" fmla="*/ 27223 w 866933"/>
                <a:gd name="connsiteY178" fmla="*/ 796360 h 938284"/>
                <a:gd name="connsiteX179" fmla="*/ 20985 w 866933"/>
                <a:gd name="connsiteY179" fmla="*/ 794016 h 938284"/>
                <a:gd name="connsiteX180" fmla="*/ 17866 w 866933"/>
                <a:gd name="connsiteY180" fmla="*/ 791422 h 938284"/>
                <a:gd name="connsiteX181" fmla="*/ 999 w 866933"/>
                <a:gd name="connsiteY181" fmla="*/ 777405 h 938284"/>
                <a:gd name="connsiteX182" fmla="*/ 999 w 866933"/>
                <a:gd name="connsiteY182" fmla="*/ 775585 h 938284"/>
                <a:gd name="connsiteX183" fmla="*/ -2119 w 866933"/>
                <a:gd name="connsiteY183" fmla="*/ 766232 h 938284"/>
                <a:gd name="connsiteX184" fmla="*/ -1870 w 866933"/>
                <a:gd name="connsiteY184" fmla="*/ 764161 h 938284"/>
                <a:gd name="connsiteX185" fmla="*/ 6439 w 866933"/>
                <a:gd name="connsiteY185" fmla="*/ 752988 h 938284"/>
                <a:gd name="connsiteX186" fmla="*/ 15021 w 866933"/>
                <a:gd name="connsiteY186" fmla="*/ 727797 h 938284"/>
                <a:gd name="connsiteX187" fmla="*/ 19188 w 866933"/>
                <a:gd name="connsiteY187" fmla="*/ 725453 h 938284"/>
                <a:gd name="connsiteX188" fmla="*/ 22806 w 866933"/>
                <a:gd name="connsiteY188" fmla="*/ 720539 h 938284"/>
                <a:gd name="connsiteX189" fmla="*/ 28270 w 866933"/>
                <a:gd name="connsiteY189" fmla="*/ 719217 h 938284"/>
                <a:gd name="connsiteX190" fmla="*/ 33984 w 866933"/>
                <a:gd name="connsiteY190" fmla="*/ 720016 h 938284"/>
                <a:gd name="connsiteX191" fmla="*/ 40995 w 866933"/>
                <a:gd name="connsiteY191" fmla="*/ 716374 h 938284"/>
                <a:gd name="connsiteX192" fmla="*/ 42292 w 866933"/>
                <a:gd name="connsiteY192" fmla="*/ 714828 h 938284"/>
                <a:gd name="connsiteX193" fmla="*/ 45686 w 866933"/>
                <a:gd name="connsiteY193" fmla="*/ 714030 h 938284"/>
                <a:gd name="connsiteX194" fmla="*/ 47482 w 866933"/>
                <a:gd name="connsiteY194" fmla="*/ 710663 h 938284"/>
                <a:gd name="connsiteX195" fmla="*/ 52173 w 866933"/>
                <a:gd name="connsiteY195" fmla="*/ 703904 h 938284"/>
                <a:gd name="connsiteX196" fmla="*/ 28021 w 866933"/>
                <a:gd name="connsiteY196" fmla="*/ 698965 h 938284"/>
                <a:gd name="connsiteX197" fmla="*/ 21509 w 866933"/>
                <a:gd name="connsiteY197" fmla="*/ 696122 h 938284"/>
                <a:gd name="connsiteX198" fmla="*/ 12950 w 866933"/>
                <a:gd name="connsiteY198" fmla="*/ 688590 h 938284"/>
                <a:gd name="connsiteX199" fmla="*/ 9557 w 866933"/>
                <a:gd name="connsiteY199" fmla="*/ 686245 h 938284"/>
                <a:gd name="connsiteX200" fmla="*/ 9557 w 866933"/>
                <a:gd name="connsiteY200" fmla="*/ 684175 h 938284"/>
                <a:gd name="connsiteX201" fmla="*/ 20735 w 866933"/>
                <a:gd name="connsiteY201" fmla="*/ 684674 h 938284"/>
                <a:gd name="connsiteX202" fmla="*/ 22557 w 866933"/>
                <a:gd name="connsiteY202" fmla="*/ 684175 h 938284"/>
                <a:gd name="connsiteX203" fmla="*/ 32437 w 866933"/>
                <a:gd name="connsiteY203" fmla="*/ 685198 h 938284"/>
                <a:gd name="connsiteX204" fmla="*/ 55816 w 866933"/>
                <a:gd name="connsiteY204" fmla="*/ 685996 h 938284"/>
                <a:gd name="connsiteX205" fmla="*/ 48805 w 866933"/>
                <a:gd name="connsiteY205" fmla="*/ 681307 h 938284"/>
                <a:gd name="connsiteX206" fmla="*/ 46709 w 866933"/>
                <a:gd name="connsiteY206" fmla="*/ 678189 h 938284"/>
                <a:gd name="connsiteX207" fmla="*/ 47233 w 866933"/>
                <a:gd name="connsiteY207" fmla="*/ 675346 h 938284"/>
                <a:gd name="connsiteX208" fmla="*/ 51125 w 866933"/>
                <a:gd name="connsiteY208" fmla="*/ 670931 h 938284"/>
                <a:gd name="connsiteX209" fmla="*/ 62303 w 866933"/>
                <a:gd name="connsiteY209" fmla="*/ 659758 h 938284"/>
                <a:gd name="connsiteX210" fmla="*/ 69065 w 866933"/>
                <a:gd name="connsiteY210" fmla="*/ 650928 h 938284"/>
                <a:gd name="connsiteX211" fmla="*/ 70861 w 866933"/>
                <a:gd name="connsiteY211" fmla="*/ 643920 h 938284"/>
                <a:gd name="connsiteX212" fmla="*/ 79968 w 866933"/>
                <a:gd name="connsiteY212" fmla="*/ 641326 h 938284"/>
                <a:gd name="connsiteX213" fmla="*/ 72957 w 866933"/>
                <a:gd name="connsiteY213" fmla="*/ 628332 h 938284"/>
                <a:gd name="connsiteX214" fmla="*/ 79968 w 866933"/>
                <a:gd name="connsiteY214" fmla="*/ 616136 h 938284"/>
                <a:gd name="connsiteX215" fmla="*/ 78920 w 866933"/>
                <a:gd name="connsiteY215" fmla="*/ 616136 h 938284"/>
                <a:gd name="connsiteX216" fmla="*/ 77897 w 866933"/>
                <a:gd name="connsiteY216" fmla="*/ 611197 h 938284"/>
                <a:gd name="connsiteX217" fmla="*/ 77623 w 866933"/>
                <a:gd name="connsiteY217" fmla="*/ 603915 h 938284"/>
                <a:gd name="connsiteX218" fmla="*/ 72184 w 866933"/>
                <a:gd name="connsiteY218" fmla="*/ 602892 h 938284"/>
                <a:gd name="connsiteX219" fmla="*/ 69564 w 866933"/>
                <a:gd name="connsiteY219" fmla="*/ 604962 h 938284"/>
                <a:gd name="connsiteX220" fmla="*/ 67493 w 866933"/>
                <a:gd name="connsiteY220" fmla="*/ 597181 h 938284"/>
                <a:gd name="connsiteX221" fmla="*/ 75552 w 866933"/>
                <a:gd name="connsiteY221" fmla="*/ 597181 h 938284"/>
                <a:gd name="connsiteX222" fmla="*/ 79968 w 866933"/>
                <a:gd name="connsiteY222" fmla="*/ 595609 h 938284"/>
                <a:gd name="connsiteX223" fmla="*/ 84134 w 866933"/>
                <a:gd name="connsiteY223" fmla="*/ 597704 h 938284"/>
                <a:gd name="connsiteX224" fmla="*/ 92443 w 866933"/>
                <a:gd name="connsiteY224" fmla="*/ 602892 h 938284"/>
                <a:gd name="connsiteX225" fmla="*/ 98406 w 866933"/>
                <a:gd name="connsiteY225" fmla="*/ 602892 h 938284"/>
                <a:gd name="connsiteX226" fmla="*/ 110881 w 866933"/>
                <a:gd name="connsiteY226" fmla="*/ 601844 h 938284"/>
                <a:gd name="connsiteX227" fmla="*/ 116346 w 866933"/>
                <a:gd name="connsiteY227" fmla="*/ 602368 h 938284"/>
                <a:gd name="connsiteX228" fmla="*/ 119714 w 866933"/>
                <a:gd name="connsiteY228" fmla="*/ 604962 h 938284"/>
                <a:gd name="connsiteX229" fmla="*/ 123881 w 866933"/>
                <a:gd name="connsiteY229" fmla="*/ 603665 h 938284"/>
                <a:gd name="connsiteX230" fmla="*/ 127249 w 866933"/>
                <a:gd name="connsiteY230" fmla="*/ 605212 h 938284"/>
                <a:gd name="connsiteX231" fmla="*/ 133487 w 866933"/>
                <a:gd name="connsiteY231" fmla="*/ 599500 h 938284"/>
                <a:gd name="connsiteX232" fmla="*/ 147509 w 866933"/>
                <a:gd name="connsiteY232" fmla="*/ 584187 h 938284"/>
                <a:gd name="connsiteX233" fmla="*/ 152973 w 866933"/>
                <a:gd name="connsiteY233" fmla="*/ 576903 h 938284"/>
                <a:gd name="connsiteX234" fmla="*/ 153996 w 866933"/>
                <a:gd name="connsiteY234" fmla="*/ 574060 h 938284"/>
                <a:gd name="connsiteX235" fmla="*/ 157914 w 866933"/>
                <a:gd name="connsiteY235" fmla="*/ 572489 h 938284"/>
                <a:gd name="connsiteX236" fmla="*/ 185434 w 866933"/>
                <a:gd name="connsiteY236" fmla="*/ 562887 h 938284"/>
                <a:gd name="connsiteX237" fmla="*/ 208314 w 866933"/>
                <a:gd name="connsiteY237" fmla="*/ 554581 h 938284"/>
                <a:gd name="connsiteX238" fmla="*/ 210909 w 866933"/>
                <a:gd name="connsiteY238" fmla="*/ 553808 h 938284"/>
                <a:gd name="connsiteX239" fmla="*/ 214277 w 866933"/>
                <a:gd name="connsiteY239" fmla="*/ 550690 h 938284"/>
                <a:gd name="connsiteX240" fmla="*/ 218968 w 866933"/>
                <a:gd name="connsiteY240" fmla="*/ 547822 h 938284"/>
                <a:gd name="connsiteX241" fmla="*/ 223110 w 866933"/>
                <a:gd name="connsiteY241" fmla="*/ 546525 h 938284"/>
                <a:gd name="connsiteX242" fmla="*/ 222336 w 866933"/>
                <a:gd name="connsiteY242" fmla="*/ 541587 h 938284"/>
                <a:gd name="connsiteX243" fmla="*/ 219217 w 866933"/>
                <a:gd name="connsiteY243" fmla="*/ 536649 h 938284"/>
                <a:gd name="connsiteX244" fmla="*/ 217920 w 866933"/>
                <a:gd name="connsiteY244" fmla="*/ 536399 h 938284"/>
                <a:gd name="connsiteX245" fmla="*/ 214277 w 866933"/>
                <a:gd name="connsiteY245" fmla="*/ 533032 h 938284"/>
                <a:gd name="connsiteX246" fmla="*/ 209861 w 866933"/>
                <a:gd name="connsiteY246" fmla="*/ 526273 h 938284"/>
                <a:gd name="connsiteX247" fmla="*/ 214277 w 866933"/>
                <a:gd name="connsiteY247" fmla="*/ 516671 h 938284"/>
                <a:gd name="connsiteX248" fmla="*/ 211931 w 866933"/>
                <a:gd name="connsiteY248" fmla="*/ 506270 h 938284"/>
                <a:gd name="connsiteX249" fmla="*/ 213753 w 866933"/>
                <a:gd name="connsiteY249" fmla="*/ 499012 h 938284"/>
                <a:gd name="connsiteX250" fmla="*/ 212456 w 866933"/>
                <a:gd name="connsiteY250" fmla="*/ 496668 h 938284"/>
                <a:gd name="connsiteX251" fmla="*/ 207016 w 866933"/>
                <a:gd name="connsiteY251" fmla="*/ 491480 h 938284"/>
                <a:gd name="connsiteX252" fmla="*/ 203374 w 866933"/>
                <a:gd name="connsiteY252" fmla="*/ 490956 h 938284"/>
                <a:gd name="connsiteX253" fmla="*/ 197910 w 866933"/>
                <a:gd name="connsiteY253" fmla="*/ 500833 h 938284"/>
                <a:gd name="connsiteX254" fmla="*/ 190898 w 866933"/>
                <a:gd name="connsiteY254" fmla="*/ 508615 h 938284"/>
                <a:gd name="connsiteX255" fmla="*/ 182839 w 866933"/>
                <a:gd name="connsiteY255" fmla="*/ 515897 h 938284"/>
                <a:gd name="connsiteX256" fmla="*/ 174530 w 866933"/>
                <a:gd name="connsiteY256" fmla="*/ 520811 h 938284"/>
                <a:gd name="connsiteX257" fmla="*/ 170888 w 866933"/>
                <a:gd name="connsiteY257" fmla="*/ 521085 h 938284"/>
                <a:gd name="connsiteX258" fmla="*/ 165698 w 866933"/>
                <a:gd name="connsiteY258" fmla="*/ 529390 h 938284"/>
                <a:gd name="connsiteX259" fmla="*/ 161032 w 866933"/>
                <a:gd name="connsiteY259" fmla="*/ 527046 h 938284"/>
                <a:gd name="connsiteX260" fmla="*/ 129594 w 866933"/>
                <a:gd name="connsiteY260" fmla="*/ 511982 h 938284"/>
                <a:gd name="connsiteX261" fmla="*/ 131666 w 866933"/>
                <a:gd name="connsiteY261" fmla="*/ 509912 h 938284"/>
                <a:gd name="connsiteX262" fmla="*/ 126476 w 866933"/>
                <a:gd name="connsiteY262" fmla="*/ 507068 h 938284"/>
                <a:gd name="connsiteX263" fmla="*/ 126725 w 866933"/>
                <a:gd name="connsiteY263" fmla="*/ 495621 h 938284"/>
                <a:gd name="connsiteX264" fmla="*/ 119190 w 866933"/>
                <a:gd name="connsiteY264" fmla="*/ 495121 h 938284"/>
                <a:gd name="connsiteX265" fmla="*/ 120762 w 866933"/>
                <a:gd name="connsiteY265" fmla="*/ 483175 h 938284"/>
                <a:gd name="connsiteX266" fmla="*/ 124654 w 866933"/>
                <a:gd name="connsiteY266" fmla="*/ 472774 h 938284"/>
                <a:gd name="connsiteX267" fmla="*/ 119964 w 866933"/>
                <a:gd name="connsiteY267" fmla="*/ 470705 h 938284"/>
                <a:gd name="connsiteX268" fmla="*/ 118666 w 866933"/>
                <a:gd name="connsiteY268" fmla="*/ 469408 h 938284"/>
                <a:gd name="connsiteX269" fmla="*/ 115822 w 866933"/>
                <a:gd name="connsiteY269" fmla="*/ 463421 h 938284"/>
                <a:gd name="connsiteX270" fmla="*/ 120488 w 866933"/>
                <a:gd name="connsiteY270" fmla="*/ 460329 h 938284"/>
                <a:gd name="connsiteX271" fmla="*/ 123607 w 866933"/>
                <a:gd name="connsiteY271" fmla="*/ 456413 h 938284"/>
                <a:gd name="connsiteX272" fmla="*/ 126725 w 866933"/>
                <a:gd name="connsiteY272" fmla="*/ 454093 h 938284"/>
                <a:gd name="connsiteX273" fmla="*/ 126476 w 866933"/>
                <a:gd name="connsiteY273" fmla="*/ 448631 h 938284"/>
                <a:gd name="connsiteX274" fmla="*/ 124654 w 866933"/>
                <a:gd name="connsiteY274" fmla="*/ 437982 h 938284"/>
                <a:gd name="connsiteX275" fmla="*/ 124654 w 866933"/>
                <a:gd name="connsiteY275" fmla="*/ 435114 h 938284"/>
                <a:gd name="connsiteX276" fmla="*/ 125678 w 866933"/>
                <a:gd name="connsiteY276" fmla="*/ 430973 h 938284"/>
                <a:gd name="connsiteX277" fmla="*/ 126476 w 866933"/>
                <a:gd name="connsiteY277" fmla="*/ 424489 h 938284"/>
                <a:gd name="connsiteX278" fmla="*/ 128023 w 866933"/>
                <a:gd name="connsiteY278" fmla="*/ 420323 h 938284"/>
                <a:gd name="connsiteX279" fmla="*/ 132189 w 866933"/>
                <a:gd name="connsiteY279" fmla="*/ 414611 h 938284"/>
                <a:gd name="connsiteX280" fmla="*/ 132439 w 866933"/>
                <a:gd name="connsiteY280" fmla="*/ 409149 h 938284"/>
                <a:gd name="connsiteX281" fmla="*/ 134260 w 866933"/>
                <a:gd name="connsiteY281" fmla="*/ 407080 h 938284"/>
                <a:gd name="connsiteX282" fmla="*/ 132189 w 866933"/>
                <a:gd name="connsiteY282" fmla="*/ 401892 h 938284"/>
                <a:gd name="connsiteX283" fmla="*/ 130892 w 866933"/>
                <a:gd name="connsiteY283" fmla="*/ 396430 h 938284"/>
                <a:gd name="connsiteX284" fmla="*/ 131142 w 866933"/>
                <a:gd name="connsiteY284" fmla="*/ 392539 h 938284"/>
                <a:gd name="connsiteX285" fmla="*/ 126975 w 866933"/>
                <a:gd name="connsiteY285" fmla="*/ 389670 h 938284"/>
                <a:gd name="connsiteX286" fmla="*/ 122309 w 866933"/>
                <a:gd name="connsiteY286" fmla="*/ 387850 h 938284"/>
                <a:gd name="connsiteX287" fmla="*/ 122060 w 866933"/>
                <a:gd name="connsiteY287" fmla="*/ 385007 h 938284"/>
                <a:gd name="connsiteX288" fmla="*/ 139725 w 866933"/>
                <a:gd name="connsiteY288" fmla="*/ 369693 h 938284"/>
                <a:gd name="connsiteX289" fmla="*/ 153497 w 866933"/>
                <a:gd name="connsiteY289" fmla="*/ 360066 h 938284"/>
                <a:gd name="connsiteX290" fmla="*/ 155294 w 866933"/>
                <a:gd name="connsiteY290" fmla="*/ 359816 h 938284"/>
                <a:gd name="connsiteX291" fmla="*/ 164151 w 866933"/>
                <a:gd name="connsiteY291" fmla="*/ 354629 h 938284"/>
                <a:gd name="connsiteX292" fmla="*/ 163877 w 866933"/>
                <a:gd name="connsiteY292" fmla="*/ 353830 h 938284"/>
                <a:gd name="connsiteX293" fmla="*/ 175055 w 866933"/>
                <a:gd name="connsiteY293" fmla="*/ 346573 h 938284"/>
                <a:gd name="connsiteX294" fmla="*/ 174780 w 866933"/>
                <a:gd name="connsiteY294" fmla="*/ 346298 h 938284"/>
                <a:gd name="connsiteX295" fmla="*/ 223634 w 866933"/>
                <a:gd name="connsiteY295" fmla="*/ 314099 h 938284"/>
                <a:gd name="connsiteX296" fmla="*/ 225455 w 866933"/>
                <a:gd name="connsiteY296" fmla="*/ 313326 h 938284"/>
                <a:gd name="connsiteX297" fmla="*/ 232217 w 866933"/>
                <a:gd name="connsiteY297" fmla="*/ 308388 h 938284"/>
                <a:gd name="connsiteX298" fmla="*/ 235834 w 866933"/>
                <a:gd name="connsiteY298" fmla="*/ 305020 h 938284"/>
                <a:gd name="connsiteX299" fmla="*/ 242596 w 866933"/>
                <a:gd name="connsiteY299" fmla="*/ 296441 h 938284"/>
                <a:gd name="connsiteX300" fmla="*/ 256892 w 866933"/>
                <a:gd name="connsiteY300" fmla="*/ 273844 h 938284"/>
                <a:gd name="connsiteX301" fmla="*/ 257666 w 866933"/>
                <a:gd name="connsiteY301" fmla="*/ 271774 h 938284"/>
                <a:gd name="connsiteX302" fmla="*/ 253774 w 866933"/>
                <a:gd name="connsiteY302" fmla="*/ 270726 h 938284"/>
                <a:gd name="connsiteX303" fmla="*/ 252202 w 866933"/>
                <a:gd name="connsiteY303" fmla="*/ 267359 h 938284"/>
                <a:gd name="connsiteX304" fmla="*/ 247536 w 866933"/>
                <a:gd name="connsiteY304" fmla="*/ 267110 h 938284"/>
                <a:gd name="connsiteX305" fmla="*/ 243120 w 866933"/>
                <a:gd name="connsiteY305" fmla="*/ 265539 h 938284"/>
                <a:gd name="connsiteX306" fmla="*/ 239477 w 866933"/>
                <a:gd name="connsiteY306" fmla="*/ 261398 h 938284"/>
                <a:gd name="connsiteX307" fmla="*/ 240774 w 866933"/>
                <a:gd name="connsiteY307" fmla="*/ 258780 h 938284"/>
                <a:gd name="connsiteX308" fmla="*/ 246763 w 866933"/>
                <a:gd name="connsiteY308" fmla="*/ 247880 h 938284"/>
                <a:gd name="connsiteX309" fmla="*/ 247012 w 866933"/>
                <a:gd name="connsiteY309" fmla="*/ 245810 h 938284"/>
                <a:gd name="connsiteX310" fmla="*/ 245466 w 866933"/>
                <a:gd name="connsiteY310" fmla="*/ 235410 h 938284"/>
                <a:gd name="connsiteX311" fmla="*/ 246763 w 866933"/>
                <a:gd name="connsiteY311" fmla="*/ 231270 h 938284"/>
                <a:gd name="connsiteX312" fmla="*/ 246763 w 866933"/>
                <a:gd name="connsiteY312" fmla="*/ 228401 h 938284"/>
                <a:gd name="connsiteX313" fmla="*/ 244417 w 866933"/>
                <a:gd name="connsiteY313" fmla="*/ 222440 h 938284"/>
                <a:gd name="connsiteX314" fmla="*/ 245191 w 866933"/>
                <a:gd name="connsiteY314" fmla="*/ 217228 h 938284"/>
                <a:gd name="connsiteX315" fmla="*/ 244692 w 866933"/>
                <a:gd name="connsiteY315" fmla="*/ 214384 h 938284"/>
                <a:gd name="connsiteX316" fmla="*/ 242596 w 866933"/>
                <a:gd name="connsiteY316" fmla="*/ 209970 h 938284"/>
                <a:gd name="connsiteX317" fmla="*/ 242347 w 866933"/>
                <a:gd name="connsiteY317" fmla="*/ 202163 h 938284"/>
                <a:gd name="connsiteX318" fmla="*/ 240525 w 866933"/>
                <a:gd name="connsiteY318" fmla="*/ 194656 h 938284"/>
                <a:gd name="connsiteX319" fmla="*/ 240774 w 866933"/>
                <a:gd name="connsiteY319" fmla="*/ 186326 h 938284"/>
                <a:gd name="connsiteX320" fmla="*/ 240001 w 866933"/>
                <a:gd name="connsiteY320" fmla="*/ 180614 h 938284"/>
                <a:gd name="connsiteX321" fmla="*/ 238978 w 866933"/>
                <a:gd name="connsiteY321" fmla="*/ 177247 h 938284"/>
                <a:gd name="connsiteX322" fmla="*/ 236633 w 866933"/>
                <a:gd name="connsiteY322" fmla="*/ 172309 h 938284"/>
                <a:gd name="connsiteX323" fmla="*/ 232990 w 866933"/>
                <a:gd name="connsiteY323" fmla="*/ 163729 h 938284"/>
                <a:gd name="connsiteX324" fmla="*/ 230395 w 866933"/>
                <a:gd name="connsiteY324" fmla="*/ 156222 h 938284"/>
                <a:gd name="connsiteX325" fmla="*/ 229622 w 866933"/>
                <a:gd name="connsiteY325" fmla="*/ 151782 h 938284"/>
                <a:gd name="connsiteX326" fmla="*/ 230121 w 866933"/>
                <a:gd name="connsiteY326" fmla="*/ 145821 h 938284"/>
                <a:gd name="connsiteX327" fmla="*/ 229348 w 866933"/>
                <a:gd name="connsiteY327" fmla="*/ 143477 h 938284"/>
                <a:gd name="connsiteX328" fmla="*/ 225979 w 866933"/>
                <a:gd name="connsiteY328" fmla="*/ 138289 h 938284"/>
                <a:gd name="connsiteX329" fmla="*/ 225455 w 866933"/>
                <a:gd name="connsiteY329" fmla="*/ 132827 h 938284"/>
                <a:gd name="connsiteX330" fmla="*/ 226753 w 866933"/>
                <a:gd name="connsiteY330" fmla="*/ 129710 h 938284"/>
                <a:gd name="connsiteX331" fmla="*/ 226229 w 866933"/>
                <a:gd name="connsiteY331" fmla="*/ 125295 h 938284"/>
                <a:gd name="connsiteX332" fmla="*/ 223110 w 866933"/>
                <a:gd name="connsiteY332" fmla="*/ 121679 h 938284"/>
                <a:gd name="connsiteX333" fmla="*/ 222087 w 866933"/>
                <a:gd name="connsiteY333" fmla="*/ 117763 h 938284"/>
                <a:gd name="connsiteX334" fmla="*/ 222860 w 866933"/>
                <a:gd name="connsiteY334" fmla="*/ 114670 h 938284"/>
                <a:gd name="connsiteX335" fmla="*/ 225729 w 866933"/>
                <a:gd name="connsiteY335" fmla="*/ 109981 h 938284"/>
                <a:gd name="connsiteX336" fmla="*/ 226503 w 866933"/>
                <a:gd name="connsiteY336" fmla="*/ 105566 h 938284"/>
                <a:gd name="connsiteX337" fmla="*/ 240276 w 866933"/>
                <a:gd name="connsiteY337" fmla="*/ 105566 h 938284"/>
                <a:gd name="connsiteX338" fmla="*/ 275605 w 866933"/>
                <a:gd name="connsiteY338" fmla="*/ 105816 h 938284"/>
                <a:gd name="connsiteX339" fmla="*/ 295866 w 866933"/>
                <a:gd name="connsiteY339" fmla="*/ 106090 h 938284"/>
                <a:gd name="connsiteX340" fmla="*/ 302627 w 866933"/>
                <a:gd name="connsiteY340" fmla="*/ 105317 h 938284"/>
                <a:gd name="connsiteX341" fmla="*/ 310162 w 866933"/>
                <a:gd name="connsiteY341" fmla="*/ 105043 h 938284"/>
                <a:gd name="connsiteX342" fmla="*/ 316400 w 866933"/>
                <a:gd name="connsiteY342" fmla="*/ 105317 h 938284"/>
                <a:gd name="connsiteX343" fmla="*/ 317947 w 866933"/>
                <a:gd name="connsiteY343" fmla="*/ 103496 h 938284"/>
                <a:gd name="connsiteX344" fmla="*/ 322887 w 866933"/>
                <a:gd name="connsiteY344" fmla="*/ 105043 h 938284"/>
                <a:gd name="connsiteX345" fmla="*/ 336909 w 866933"/>
                <a:gd name="connsiteY345" fmla="*/ 110754 h 938284"/>
                <a:gd name="connsiteX346" fmla="*/ 350158 w 866933"/>
                <a:gd name="connsiteY346" fmla="*/ 116990 h 938284"/>
                <a:gd name="connsiteX347" fmla="*/ 359789 w 866933"/>
                <a:gd name="connsiteY347" fmla="*/ 121155 h 938284"/>
                <a:gd name="connsiteX348" fmla="*/ 368098 w 866933"/>
                <a:gd name="connsiteY348" fmla="*/ 125295 h 938284"/>
                <a:gd name="connsiteX349" fmla="*/ 390952 w 866933"/>
                <a:gd name="connsiteY349" fmla="*/ 134922 h 938284"/>
                <a:gd name="connsiteX350" fmla="*/ 392499 w 866933"/>
                <a:gd name="connsiteY350" fmla="*/ 135446 h 938284"/>
                <a:gd name="connsiteX351" fmla="*/ 422390 w 866933"/>
                <a:gd name="connsiteY351" fmla="*/ 147891 h 938284"/>
                <a:gd name="connsiteX352" fmla="*/ 441877 w 866933"/>
                <a:gd name="connsiteY352" fmla="*/ 156222 h 938284"/>
                <a:gd name="connsiteX353" fmla="*/ 487087 w 866933"/>
                <a:gd name="connsiteY353" fmla="*/ 175177 h 938284"/>
                <a:gd name="connsiteX354" fmla="*/ 510990 w 866933"/>
                <a:gd name="connsiteY354" fmla="*/ 185827 h 938284"/>
                <a:gd name="connsiteX355" fmla="*/ 527083 w 866933"/>
                <a:gd name="connsiteY355" fmla="*/ 192835 h 938284"/>
                <a:gd name="connsiteX356" fmla="*/ 541903 w 866933"/>
                <a:gd name="connsiteY356" fmla="*/ 184006 h 938284"/>
                <a:gd name="connsiteX357" fmla="*/ 557747 w 866933"/>
                <a:gd name="connsiteY357" fmla="*/ 165051 h 938284"/>
                <a:gd name="connsiteX358" fmla="*/ 565806 w 866933"/>
                <a:gd name="connsiteY358" fmla="*/ 160886 h 938284"/>
                <a:gd name="connsiteX359" fmla="*/ 566830 w 866933"/>
                <a:gd name="connsiteY359" fmla="*/ 156222 h 938284"/>
                <a:gd name="connsiteX360" fmla="*/ 570472 w 866933"/>
                <a:gd name="connsiteY360" fmla="*/ 157768 h 938284"/>
                <a:gd name="connsiteX361" fmla="*/ 580851 w 866933"/>
                <a:gd name="connsiteY361" fmla="*/ 154401 h 938284"/>
                <a:gd name="connsiteX362" fmla="*/ 584245 w 866933"/>
                <a:gd name="connsiteY362" fmla="*/ 153603 h 938284"/>
                <a:gd name="connsiteX363" fmla="*/ 585792 w 866933"/>
                <a:gd name="connsiteY363" fmla="*/ 149188 h 938284"/>
                <a:gd name="connsiteX364" fmla="*/ 588137 w 866933"/>
                <a:gd name="connsiteY364" fmla="*/ 149987 h 938284"/>
                <a:gd name="connsiteX365" fmla="*/ 593327 w 866933"/>
                <a:gd name="connsiteY365" fmla="*/ 149987 h 938284"/>
                <a:gd name="connsiteX366" fmla="*/ 596720 w 866933"/>
                <a:gd name="connsiteY366" fmla="*/ 154127 h 938284"/>
                <a:gd name="connsiteX367" fmla="*/ 598267 w 866933"/>
                <a:gd name="connsiteY367" fmla="*/ 154925 h 938284"/>
                <a:gd name="connsiteX368" fmla="*/ 603731 w 866933"/>
                <a:gd name="connsiteY368" fmla="*/ 151284 h 938284"/>
                <a:gd name="connsiteX369" fmla="*/ 611266 w 866933"/>
                <a:gd name="connsiteY369" fmla="*/ 147393 h 938284"/>
                <a:gd name="connsiteX370" fmla="*/ 617230 w 866933"/>
                <a:gd name="connsiteY370" fmla="*/ 142978 h 938284"/>
                <a:gd name="connsiteX371" fmla="*/ 619575 w 866933"/>
                <a:gd name="connsiteY371" fmla="*/ 137765 h 938284"/>
                <a:gd name="connsiteX372" fmla="*/ 620099 w 866933"/>
                <a:gd name="connsiteY372" fmla="*/ 131281 h 938284"/>
                <a:gd name="connsiteX373" fmla="*/ 621646 w 866933"/>
                <a:gd name="connsiteY373" fmla="*/ 125819 h 938284"/>
                <a:gd name="connsiteX374" fmla="*/ 624240 w 866933"/>
                <a:gd name="connsiteY374" fmla="*/ 121679 h 938284"/>
                <a:gd name="connsiteX375" fmla="*/ 628133 w 866933"/>
                <a:gd name="connsiteY375" fmla="*/ 116990 h 938284"/>
                <a:gd name="connsiteX376" fmla="*/ 641132 w 866933"/>
                <a:gd name="connsiteY376" fmla="*/ 105043 h 938284"/>
                <a:gd name="connsiteX377" fmla="*/ 651013 w 866933"/>
                <a:gd name="connsiteY377" fmla="*/ 98034 h 938284"/>
                <a:gd name="connsiteX378" fmla="*/ 658797 w 866933"/>
                <a:gd name="connsiteY378" fmla="*/ 95191 h 938284"/>
                <a:gd name="connsiteX379" fmla="*/ 666856 w 866933"/>
                <a:gd name="connsiteY379" fmla="*/ 92846 h 938284"/>
                <a:gd name="connsiteX380" fmla="*/ 672820 w 866933"/>
                <a:gd name="connsiteY380" fmla="*/ 89729 h 938284"/>
                <a:gd name="connsiteX381" fmla="*/ 681128 w 866933"/>
                <a:gd name="connsiteY381" fmla="*/ 83244 h 938284"/>
                <a:gd name="connsiteX382" fmla="*/ 685544 w 866933"/>
                <a:gd name="connsiteY382" fmla="*/ 80127 h 938284"/>
                <a:gd name="connsiteX383" fmla="*/ 690484 w 866933"/>
                <a:gd name="connsiteY383" fmla="*/ 87659 h 938284"/>
                <a:gd name="connsiteX384" fmla="*/ 690235 w 866933"/>
                <a:gd name="connsiteY384" fmla="*/ 89729 h 938284"/>
                <a:gd name="connsiteX385" fmla="*/ 688164 w 866933"/>
                <a:gd name="connsiteY385" fmla="*/ 94143 h 938284"/>
                <a:gd name="connsiteX386" fmla="*/ 681128 w 866933"/>
                <a:gd name="connsiteY386" fmla="*/ 102199 h 938284"/>
                <a:gd name="connsiteX387" fmla="*/ 681128 w 866933"/>
                <a:gd name="connsiteY387" fmla="*/ 108160 h 938284"/>
                <a:gd name="connsiteX388" fmla="*/ 704781 w 866933"/>
                <a:gd name="connsiteY388" fmla="*/ 95690 h 938284"/>
                <a:gd name="connsiteX389" fmla="*/ 725565 w 866933"/>
                <a:gd name="connsiteY389" fmla="*/ 84267 h 938284"/>
                <a:gd name="connsiteX390" fmla="*/ 713364 w 866933"/>
                <a:gd name="connsiteY390" fmla="*/ 78830 h 938284"/>
                <a:gd name="connsiteX391" fmla="*/ 721673 w 866933"/>
                <a:gd name="connsiteY391" fmla="*/ 71297 h 938284"/>
                <a:gd name="connsiteX392" fmla="*/ 725041 w 866933"/>
                <a:gd name="connsiteY392" fmla="*/ 69477 h 938284"/>
                <a:gd name="connsiteX393" fmla="*/ 739862 w 866933"/>
                <a:gd name="connsiteY393" fmla="*/ 62194 h 938284"/>
                <a:gd name="connsiteX394" fmla="*/ 739063 w 866933"/>
                <a:gd name="connsiteY394" fmla="*/ 59600 h 938284"/>
                <a:gd name="connsiteX395" fmla="*/ 745825 w 866933"/>
                <a:gd name="connsiteY395" fmla="*/ 56757 h 938284"/>
                <a:gd name="connsiteX396" fmla="*/ 772597 w 866933"/>
                <a:gd name="connsiteY396" fmla="*/ 45309 h 938284"/>
                <a:gd name="connsiteX397" fmla="*/ 779334 w 866933"/>
                <a:gd name="connsiteY397" fmla="*/ 45059 h 938284"/>
                <a:gd name="connsiteX398" fmla="*/ 788166 w 866933"/>
                <a:gd name="connsiteY398" fmla="*/ 44286 h 938284"/>
                <a:gd name="connsiteX399" fmla="*/ 788964 w 866933"/>
                <a:gd name="connsiteY399" fmla="*/ 40645 h 938284"/>
                <a:gd name="connsiteX400" fmla="*/ 788690 w 866933"/>
                <a:gd name="connsiteY400" fmla="*/ 33113 h 938284"/>
                <a:gd name="connsiteX401" fmla="*/ 787143 w 866933"/>
                <a:gd name="connsiteY401" fmla="*/ 31292 h 938284"/>
                <a:gd name="connsiteX402" fmla="*/ 787143 w 866933"/>
                <a:gd name="connsiteY402" fmla="*/ 28947 h 938284"/>
                <a:gd name="connsiteX403" fmla="*/ 790262 w 866933"/>
                <a:gd name="connsiteY403" fmla="*/ 24533 h 938284"/>
                <a:gd name="connsiteX404" fmla="*/ 792333 w 866933"/>
                <a:gd name="connsiteY404" fmla="*/ 23760 h 938284"/>
                <a:gd name="connsiteX405" fmla="*/ 796499 w 866933"/>
                <a:gd name="connsiteY405" fmla="*/ 23236 h 938284"/>
                <a:gd name="connsiteX406" fmla="*/ 798571 w 866933"/>
                <a:gd name="connsiteY406" fmla="*/ 21689 h 938284"/>
                <a:gd name="connsiteX407" fmla="*/ 799344 w 866933"/>
                <a:gd name="connsiteY407" fmla="*/ 27925 h 938284"/>
                <a:gd name="connsiteX408" fmla="*/ 804808 w 866933"/>
                <a:gd name="connsiteY408" fmla="*/ 27675 h 938284"/>
                <a:gd name="connsiteX409" fmla="*/ 807652 w 866933"/>
                <a:gd name="connsiteY409" fmla="*/ 30768 h 938284"/>
                <a:gd name="connsiteX410" fmla="*/ 815187 w 866933"/>
                <a:gd name="connsiteY410" fmla="*/ 30519 h 938284"/>
                <a:gd name="connsiteX411" fmla="*/ 815187 w 866933"/>
                <a:gd name="connsiteY411" fmla="*/ 31292 h 938284"/>
                <a:gd name="connsiteX412" fmla="*/ 822723 w 866933"/>
                <a:gd name="connsiteY412" fmla="*/ 30269 h 938284"/>
                <a:gd name="connsiteX413" fmla="*/ 826365 w 866933"/>
                <a:gd name="connsiteY413" fmla="*/ 28972 h 938284"/>
                <a:gd name="connsiteX414" fmla="*/ 831555 w 866933"/>
                <a:gd name="connsiteY414" fmla="*/ 29995 h 938284"/>
                <a:gd name="connsiteX415" fmla="*/ 829759 w 866933"/>
                <a:gd name="connsiteY415" fmla="*/ 23261 h 938284"/>
                <a:gd name="connsiteX416" fmla="*/ 826640 w 866933"/>
                <a:gd name="connsiteY416" fmla="*/ 18846 h 938284"/>
                <a:gd name="connsiteX417" fmla="*/ 826890 w 866933"/>
                <a:gd name="connsiteY417" fmla="*/ 16751 h 938284"/>
                <a:gd name="connsiteX418" fmla="*/ 833377 w 866933"/>
                <a:gd name="connsiteY418" fmla="*/ 7922 h 938284"/>
                <a:gd name="connsiteX419" fmla="*/ 848447 w 866933"/>
                <a:gd name="connsiteY419" fmla="*/ -383 h 938284"/>
                <a:gd name="connsiteX420" fmla="*/ 856232 w 866933"/>
                <a:gd name="connsiteY420" fmla="*/ 16227 h 938284"/>
                <a:gd name="connsiteX421" fmla="*/ 860672 w 866933"/>
                <a:gd name="connsiteY421" fmla="*/ 22463 h 938284"/>
                <a:gd name="connsiteX422" fmla="*/ 863517 w 866933"/>
                <a:gd name="connsiteY422" fmla="*/ 29995 h 938284"/>
                <a:gd name="connsiteX423" fmla="*/ 864815 w 866933"/>
                <a:gd name="connsiteY423" fmla="*/ 37802 h 938284"/>
                <a:gd name="connsiteX424" fmla="*/ 864565 w 866933"/>
                <a:gd name="connsiteY424" fmla="*/ 41942 h 938284"/>
                <a:gd name="connsiteX425" fmla="*/ 860148 w 866933"/>
                <a:gd name="connsiteY425" fmla="*/ 57280 h 938284"/>
                <a:gd name="connsiteX426" fmla="*/ 859625 w 866933"/>
                <a:gd name="connsiteY426" fmla="*/ 60647 h 938284"/>
                <a:gd name="connsiteX427" fmla="*/ 857279 w 866933"/>
                <a:gd name="connsiteY427" fmla="*/ 66883 h 938284"/>
                <a:gd name="connsiteX428" fmla="*/ 855732 w 866933"/>
                <a:gd name="connsiteY428" fmla="*/ 75463 h 938284"/>
                <a:gd name="connsiteX429" fmla="*/ 851316 w 866933"/>
                <a:gd name="connsiteY429" fmla="*/ 96737 h 938284"/>
                <a:gd name="connsiteX430" fmla="*/ 848721 w 866933"/>
                <a:gd name="connsiteY430" fmla="*/ 107662 h 938284"/>
                <a:gd name="connsiteX431" fmla="*/ 845078 w 866933"/>
                <a:gd name="connsiteY431" fmla="*/ 116740 h 938284"/>
                <a:gd name="connsiteX432" fmla="*/ 843008 w 866933"/>
                <a:gd name="connsiteY432" fmla="*/ 119858 h 938284"/>
                <a:gd name="connsiteX433" fmla="*/ 833127 w 866933"/>
                <a:gd name="connsiteY433" fmla="*/ 129460 h 938284"/>
                <a:gd name="connsiteX434" fmla="*/ 822224 w 866933"/>
                <a:gd name="connsiteY434" fmla="*/ 137267 h 938284"/>
                <a:gd name="connsiteX435" fmla="*/ 818331 w 866933"/>
                <a:gd name="connsiteY435" fmla="*/ 141157 h 938284"/>
                <a:gd name="connsiteX436" fmla="*/ 813391 w 866933"/>
                <a:gd name="connsiteY436" fmla="*/ 147916 h 938284"/>
                <a:gd name="connsiteX437" fmla="*/ 811819 w 866933"/>
                <a:gd name="connsiteY437" fmla="*/ 151533 h 938284"/>
                <a:gd name="connsiteX438" fmla="*/ 811321 w 866933"/>
                <a:gd name="connsiteY438" fmla="*/ 156471 h 938284"/>
                <a:gd name="connsiteX439" fmla="*/ 811046 w 866933"/>
                <a:gd name="connsiteY439" fmla="*/ 167121 h 938284"/>
                <a:gd name="connsiteX440" fmla="*/ 811046 w 866933"/>
                <a:gd name="connsiteY440" fmla="*/ 172583 h 938284"/>
                <a:gd name="connsiteX441" fmla="*/ 812094 w 866933"/>
                <a:gd name="connsiteY441" fmla="*/ 178544 h 938284"/>
                <a:gd name="connsiteX442" fmla="*/ 811296 w 866933"/>
                <a:gd name="connsiteY442" fmla="*/ 183233 h 938284"/>
                <a:gd name="connsiteX443" fmla="*/ 811570 w 866933"/>
                <a:gd name="connsiteY443" fmla="*/ 196726 h 938284"/>
                <a:gd name="connsiteX444" fmla="*/ 812617 w 866933"/>
                <a:gd name="connsiteY444" fmla="*/ 211267 h 938284"/>
                <a:gd name="connsiteX445" fmla="*/ 817283 w 866933"/>
                <a:gd name="connsiteY445" fmla="*/ 221917 h 938284"/>
                <a:gd name="connsiteX446" fmla="*/ 822997 w 866933"/>
                <a:gd name="connsiteY446" fmla="*/ 228925 h 938284"/>
                <a:gd name="connsiteX447" fmla="*/ 828461 w 866933"/>
                <a:gd name="connsiteY447" fmla="*/ 234113 h 938284"/>
                <a:gd name="connsiteX448" fmla="*/ 832354 w 866933"/>
                <a:gd name="connsiteY448" fmla="*/ 236457 h 938284"/>
                <a:gd name="connsiteX449" fmla="*/ 839115 w 866933"/>
                <a:gd name="connsiteY449" fmla="*/ 243740 h 938284"/>
                <a:gd name="connsiteX450" fmla="*/ 841186 w 866933"/>
                <a:gd name="connsiteY450" fmla="*/ 247880 h 938284"/>
                <a:gd name="connsiteX451" fmla="*/ 842484 w 866933"/>
                <a:gd name="connsiteY451" fmla="*/ 253093 h 938284"/>
                <a:gd name="connsiteX452" fmla="*/ 842234 w 866933"/>
                <a:gd name="connsiteY452" fmla="*/ 259303 h 938284"/>
                <a:gd name="connsiteX453" fmla="*/ 841436 w 866933"/>
                <a:gd name="connsiteY453" fmla="*/ 263469 h 938284"/>
                <a:gd name="connsiteX454" fmla="*/ 838841 w 866933"/>
                <a:gd name="connsiteY454" fmla="*/ 268158 h 938284"/>
                <a:gd name="connsiteX455" fmla="*/ 832603 w 866933"/>
                <a:gd name="connsiteY455" fmla="*/ 275166 h 938284"/>
                <a:gd name="connsiteX456" fmla="*/ 828187 w 866933"/>
                <a:gd name="connsiteY456" fmla="*/ 278783 h 938284"/>
                <a:gd name="connsiteX457" fmla="*/ 824045 w 866933"/>
                <a:gd name="connsiteY457" fmla="*/ 280354 h 938284"/>
                <a:gd name="connsiteX458" fmla="*/ 819105 w 866933"/>
                <a:gd name="connsiteY458" fmla="*/ 280878 h 938284"/>
                <a:gd name="connsiteX459" fmla="*/ 809224 w 866933"/>
                <a:gd name="connsiteY459" fmla="*/ 280603 h 938284"/>
                <a:gd name="connsiteX460" fmla="*/ 798845 w 866933"/>
                <a:gd name="connsiteY460" fmla="*/ 277486 h 938284"/>
                <a:gd name="connsiteX461" fmla="*/ 790262 w 866933"/>
                <a:gd name="connsiteY461" fmla="*/ 275166 h 938284"/>
                <a:gd name="connsiteX462" fmla="*/ 784798 w 866933"/>
                <a:gd name="connsiteY462" fmla="*/ 276463 h 938284"/>
                <a:gd name="connsiteX463" fmla="*/ 782203 w 866933"/>
                <a:gd name="connsiteY463" fmla="*/ 278533 h 938284"/>
                <a:gd name="connsiteX464" fmla="*/ 778560 w 866933"/>
                <a:gd name="connsiteY464" fmla="*/ 282424 h 938284"/>
                <a:gd name="connsiteX465" fmla="*/ 775965 w 866933"/>
                <a:gd name="connsiteY465" fmla="*/ 286589 h 938284"/>
                <a:gd name="connsiteX466" fmla="*/ 765062 w 866933"/>
                <a:gd name="connsiteY466" fmla="*/ 308662 h 938284"/>
                <a:gd name="connsiteX467" fmla="*/ 762192 w 866933"/>
                <a:gd name="connsiteY467" fmla="*/ 317217 h 938284"/>
                <a:gd name="connsiteX468" fmla="*/ 761170 w 866933"/>
                <a:gd name="connsiteY468" fmla="*/ 323202 h 938284"/>
                <a:gd name="connsiteX469" fmla="*/ 760895 w 866933"/>
                <a:gd name="connsiteY469" fmla="*/ 332805 h 938284"/>
                <a:gd name="connsiteX470" fmla="*/ 764538 w 866933"/>
                <a:gd name="connsiteY470" fmla="*/ 339289 h 938284"/>
                <a:gd name="connsiteX471" fmla="*/ 774419 w 866933"/>
                <a:gd name="connsiteY471" fmla="*/ 350214 h 938284"/>
                <a:gd name="connsiteX472" fmla="*/ 777786 w 866933"/>
                <a:gd name="connsiteY472" fmla="*/ 356175 h 938284"/>
                <a:gd name="connsiteX473" fmla="*/ 778585 w 866933"/>
                <a:gd name="connsiteY473" fmla="*/ 361363 h 938284"/>
                <a:gd name="connsiteX474" fmla="*/ 778585 w 866933"/>
                <a:gd name="connsiteY474" fmla="*/ 365777 h 938284"/>
                <a:gd name="connsiteX475" fmla="*/ 776240 w 866933"/>
                <a:gd name="connsiteY475" fmla="*/ 373583 h 938284"/>
                <a:gd name="connsiteX476" fmla="*/ 772597 w 866933"/>
                <a:gd name="connsiteY476" fmla="*/ 379819 h 938284"/>
                <a:gd name="connsiteX477" fmla="*/ 770526 w 866933"/>
                <a:gd name="connsiteY477" fmla="*/ 382413 h 938284"/>
                <a:gd name="connsiteX478" fmla="*/ 764538 w 866933"/>
                <a:gd name="connsiteY478" fmla="*/ 387875 h 938284"/>
                <a:gd name="connsiteX479" fmla="*/ 752337 w 866933"/>
                <a:gd name="connsiteY479" fmla="*/ 397203 h 938284"/>
                <a:gd name="connsiteX480" fmla="*/ 748969 w 866933"/>
                <a:gd name="connsiteY480" fmla="*/ 400595 h 938284"/>
                <a:gd name="connsiteX481" fmla="*/ 746099 w 866933"/>
                <a:gd name="connsiteY481" fmla="*/ 405009 h 938284"/>
                <a:gd name="connsiteX482" fmla="*/ 745052 w 866933"/>
                <a:gd name="connsiteY482" fmla="*/ 409149 h 938284"/>
                <a:gd name="connsiteX483" fmla="*/ 744028 w 866933"/>
                <a:gd name="connsiteY483" fmla="*/ 414861 h 938284"/>
                <a:gd name="connsiteX484" fmla="*/ 742731 w 866933"/>
                <a:gd name="connsiteY484" fmla="*/ 419550 h 938284"/>
                <a:gd name="connsiteX485" fmla="*/ 742457 w 866933"/>
                <a:gd name="connsiteY485" fmla="*/ 427332 h 938284"/>
                <a:gd name="connsiteX486" fmla="*/ 742457 w 866933"/>
                <a:gd name="connsiteY486" fmla="*/ 439278 h 938284"/>
                <a:gd name="connsiteX487" fmla="*/ 744553 w 866933"/>
                <a:gd name="connsiteY487" fmla="*/ 451499 h 938284"/>
                <a:gd name="connsiteX488" fmla="*/ 745052 w 866933"/>
                <a:gd name="connsiteY488" fmla="*/ 456413 h 938284"/>
                <a:gd name="connsiteX489" fmla="*/ 745850 w 866933"/>
                <a:gd name="connsiteY489" fmla="*/ 459530 h 938284"/>
                <a:gd name="connsiteX490" fmla="*/ 748170 w 866933"/>
                <a:gd name="connsiteY490" fmla="*/ 464469 h 938284"/>
                <a:gd name="connsiteX491" fmla="*/ 754158 w 866933"/>
                <a:gd name="connsiteY491" fmla="*/ 473298 h 938284"/>
                <a:gd name="connsiteX492" fmla="*/ 757277 w 866933"/>
                <a:gd name="connsiteY492" fmla="*/ 477189 h 938284"/>
                <a:gd name="connsiteX493" fmla="*/ 762217 w 866933"/>
                <a:gd name="connsiteY493" fmla="*/ 484471 h 938284"/>
                <a:gd name="connsiteX494" fmla="*/ 764812 w 866933"/>
                <a:gd name="connsiteY494" fmla="*/ 493301 h 938284"/>
                <a:gd name="connsiteX495" fmla="*/ 765586 w 866933"/>
                <a:gd name="connsiteY495" fmla="*/ 501083 h 938284"/>
                <a:gd name="connsiteX496" fmla="*/ 765062 w 866933"/>
                <a:gd name="connsiteY496" fmla="*/ 506545 h 938284"/>
                <a:gd name="connsiteX497" fmla="*/ 763241 w 866933"/>
                <a:gd name="connsiteY497" fmla="*/ 512007 h 938284"/>
                <a:gd name="connsiteX498" fmla="*/ 758325 w 866933"/>
                <a:gd name="connsiteY498" fmla="*/ 521085 h 938284"/>
                <a:gd name="connsiteX499" fmla="*/ 756229 w 866933"/>
                <a:gd name="connsiteY499" fmla="*/ 526024 h 938284"/>
                <a:gd name="connsiteX500" fmla="*/ 755207 w 866933"/>
                <a:gd name="connsiteY500" fmla="*/ 530189 h 938284"/>
                <a:gd name="connsiteX501" fmla="*/ 755980 w 866933"/>
                <a:gd name="connsiteY501" fmla="*/ 539268 h 938284"/>
                <a:gd name="connsiteX502" fmla="*/ 758325 w 866933"/>
                <a:gd name="connsiteY502" fmla="*/ 545503 h 938284"/>
                <a:gd name="connsiteX503" fmla="*/ 760646 w 866933"/>
                <a:gd name="connsiteY503" fmla="*/ 550690 h 938284"/>
                <a:gd name="connsiteX504" fmla="*/ 763515 w 866933"/>
                <a:gd name="connsiteY504" fmla="*/ 555878 h 938284"/>
                <a:gd name="connsiteX505" fmla="*/ 766883 w 866933"/>
                <a:gd name="connsiteY505" fmla="*/ 563410 h 938284"/>
                <a:gd name="connsiteX506" fmla="*/ 767157 w 866933"/>
                <a:gd name="connsiteY506" fmla="*/ 566278 h 938284"/>
                <a:gd name="connsiteX507" fmla="*/ 766634 w 866933"/>
                <a:gd name="connsiteY507" fmla="*/ 572240 h 938284"/>
                <a:gd name="connsiteX508" fmla="*/ 765336 w 866933"/>
                <a:gd name="connsiteY508" fmla="*/ 582116 h 93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</a:cxnLst>
              <a:rect l="l" t="t" r="r" b="b"/>
              <a:pathLst>
                <a:path w="866933" h="938284">
                  <a:moveTo>
                    <a:pt x="763241" y="590147"/>
                  </a:moveTo>
                  <a:lnTo>
                    <a:pt x="761419" y="597156"/>
                  </a:lnTo>
                  <a:lnTo>
                    <a:pt x="758550" y="613517"/>
                  </a:lnTo>
                  <a:lnTo>
                    <a:pt x="757527" y="621847"/>
                  </a:lnTo>
                  <a:lnTo>
                    <a:pt x="756479" y="624691"/>
                  </a:lnTo>
                  <a:lnTo>
                    <a:pt x="752836" y="631450"/>
                  </a:lnTo>
                  <a:lnTo>
                    <a:pt x="749193" y="636637"/>
                  </a:lnTo>
                  <a:lnTo>
                    <a:pt x="743754" y="646240"/>
                  </a:lnTo>
                  <a:lnTo>
                    <a:pt x="740635" y="654570"/>
                  </a:lnTo>
                  <a:lnTo>
                    <a:pt x="738290" y="658985"/>
                  </a:lnTo>
                  <a:lnTo>
                    <a:pt x="734398" y="661055"/>
                  </a:lnTo>
                  <a:lnTo>
                    <a:pt x="726089" y="659234"/>
                  </a:lnTo>
                  <a:lnTo>
                    <a:pt x="718803" y="658461"/>
                  </a:lnTo>
                  <a:lnTo>
                    <a:pt x="713339" y="658710"/>
                  </a:lnTo>
                  <a:lnTo>
                    <a:pt x="707900" y="661055"/>
                  </a:lnTo>
                  <a:lnTo>
                    <a:pt x="704257" y="665469"/>
                  </a:lnTo>
                  <a:lnTo>
                    <a:pt x="703483" y="671954"/>
                  </a:lnTo>
                  <a:lnTo>
                    <a:pt x="703983" y="680259"/>
                  </a:lnTo>
                  <a:lnTo>
                    <a:pt x="702960" y="683128"/>
                  </a:lnTo>
                  <a:lnTo>
                    <a:pt x="694127" y="691957"/>
                  </a:lnTo>
                  <a:lnTo>
                    <a:pt x="690734" y="695847"/>
                  </a:lnTo>
                  <a:lnTo>
                    <a:pt x="689437" y="698441"/>
                  </a:lnTo>
                  <a:lnTo>
                    <a:pt x="688938" y="704428"/>
                  </a:lnTo>
                  <a:lnTo>
                    <a:pt x="690759" y="708842"/>
                  </a:lnTo>
                  <a:lnTo>
                    <a:pt x="696198" y="717920"/>
                  </a:lnTo>
                  <a:lnTo>
                    <a:pt x="697770" y="722085"/>
                  </a:lnTo>
                  <a:lnTo>
                    <a:pt x="699317" y="729618"/>
                  </a:lnTo>
                  <a:lnTo>
                    <a:pt x="698818" y="733509"/>
                  </a:lnTo>
                  <a:lnTo>
                    <a:pt x="696722" y="737923"/>
                  </a:lnTo>
                  <a:lnTo>
                    <a:pt x="693079" y="738971"/>
                  </a:lnTo>
                  <a:lnTo>
                    <a:pt x="687889" y="738173"/>
                  </a:lnTo>
                  <a:lnTo>
                    <a:pt x="682450" y="738173"/>
                  </a:lnTo>
                  <a:lnTo>
                    <a:pt x="676712" y="740243"/>
                  </a:lnTo>
                  <a:lnTo>
                    <a:pt x="672570" y="743360"/>
                  </a:lnTo>
                  <a:lnTo>
                    <a:pt x="669975" y="748050"/>
                  </a:lnTo>
                  <a:lnTo>
                    <a:pt x="668927" y="752988"/>
                  </a:lnTo>
                  <a:lnTo>
                    <a:pt x="668927" y="758948"/>
                  </a:lnTo>
                  <a:lnTo>
                    <a:pt x="671522" y="783116"/>
                  </a:lnTo>
                  <a:lnTo>
                    <a:pt x="672570" y="788554"/>
                  </a:lnTo>
                  <a:lnTo>
                    <a:pt x="672046" y="792195"/>
                  </a:lnTo>
                  <a:lnTo>
                    <a:pt x="666607" y="800501"/>
                  </a:lnTo>
                  <a:lnTo>
                    <a:pt x="654381" y="813495"/>
                  </a:lnTo>
                  <a:lnTo>
                    <a:pt x="644775" y="822050"/>
                  </a:lnTo>
                  <a:lnTo>
                    <a:pt x="639834" y="819456"/>
                  </a:lnTo>
                  <a:lnTo>
                    <a:pt x="637240" y="819207"/>
                  </a:lnTo>
                  <a:lnTo>
                    <a:pt x="627884" y="814792"/>
                  </a:lnTo>
                  <a:lnTo>
                    <a:pt x="618801" y="812198"/>
                  </a:lnTo>
                  <a:lnTo>
                    <a:pt x="616206" y="811923"/>
                  </a:lnTo>
                  <a:lnTo>
                    <a:pt x="609695" y="810377"/>
                  </a:lnTo>
                  <a:lnTo>
                    <a:pt x="601636" y="807260"/>
                  </a:lnTo>
                  <a:lnTo>
                    <a:pt x="553331" y="798181"/>
                  </a:lnTo>
                  <a:lnTo>
                    <a:pt x="546320" y="796610"/>
                  </a:lnTo>
                  <a:lnTo>
                    <a:pt x="523190" y="792195"/>
                  </a:lnTo>
                  <a:lnTo>
                    <a:pt x="487087" y="784938"/>
                  </a:lnTo>
                  <a:lnTo>
                    <a:pt x="486563" y="784938"/>
                  </a:lnTo>
                  <a:lnTo>
                    <a:pt x="483195" y="800501"/>
                  </a:lnTo>
                  <a:lnTo>
                    <a:pt x="479801" y="802072"/>
                  </a:lnTo>
                  <a:lnTo>
                    <a:pt x="464482" y="801024"/>
                  </a:lnTo>
                  <a:lnTo>
                    <a:pt x="456423" y="800251"/>
                  </a:lnTo>
                  <a:lnTo>
                    <a:pt x="448638" y="801273"/>
                  </a:lnTo>
                  <a:lnTo>
                    <a:pt x="439531" y="801798"/>
                  </a:lnTo>
                  <a:lnTo>
                    <a:pt x="433294" y="801548"/>
                  </a:lnTo>
                  <a:lnTo>
                    <a:pt x="428104" y="803892"/>
                  </a:lnTo>
                  <a:lnTo>
                    <a:pt x="424735" y="804666"/>
                  </a:lnTo>
                  <a:lnTo>
                    <a:pt x="420843" y="804416"/>
                  </a:lnTo>
                  <a:lnTo>
                    <a:pt x="416427" y="805189"/>
                  </a:lnTo>
                  <a:lnTo>
                    <a:pt x="407320" y="804666"/>
                  </a:lnTo>
                  <a:lnTo>
                    <a:pt x="404975" y="805189"/>
                  </a:lnTo>
                  <a:lnTo>
                    <a:pt x="401606" y="806736"/>
                  </a:lnTo>
                  <a:lnTo>
                    <a:pt x="396417" y="805713"/>
                  </a:lnTo>
                  <a:lnTo>
                    <a:pt x="392774" y="807260"/>
                  </a:lnTo>
                  <a:lnTo>
                    <a:pt x="391726" y="804142"/>
                  </a:lnTo>
                  <a:lnTo>
                    <a:pt x="389405" y="802072"/>
                  </a:lnTo>
                  <a:lnTo>
                    <a:pt x="388358" y="799478"/>
                  </a:lnTo>
                  <a:lnTo>
                    <a:pt x="383692" y="791945"/>
                  </a:lnTo>
                  <a:lnTo>
                    <a:pt x="383941" y="790125"/>
                  </a:lnTo>
                  <a:lnTo>
                    <a:pt x="386786" y="786484"/>
                  </a:lnTo>
                  <a:lnTo>
                    <a:pt x="401357" y="773240"/>
                  </a:lnTo>
                  <a:lnTo>
                    <a:pt x="407071" y="769873"/>
                  </a:lnTo>
                  <a:lnTo>
                    <a:pt x="416926" y="762590"/>
                  </a:lnTo>
                  <a:lnTo>
                    <a:pt x="422140" y="759472"/>
                  </a:lnTo>
                  <a:lnTo>
                    <a:pt x="425759" y="754559"/>
                  </a:lnTo>
                  <a:lnTo>
                    <a:pt x="417450" y="744408"/>
                  </a:lnTo>
                  <a:lnTo>
                    <a:pt x="406272" y="729867"/>
                  </a:lnTo>
                  <a:lnTo>
                    <a:pt x="398487" y="720016"/>
                  </a:lnTo>
                  <a:lnTo>
                    <a:pt x="367823" y="681057"/>
                  </a:lnTo>
                  <a:lnTo>
                    <a:pt x="350158" y="658461"/>
                  </a:lnTo>
                  <a:lnTo>
                    <a:pt x="341600" y="673251"/>
                  </a:lnTo>
                  <a:lnTo>
                    <a:pt x="332493" y="689612"/>
                  </a:lnTo>
                  <a:lnTo>
                    <a:pt x="329898" y="694027"/>
                  </a:lnTo>
                  <a:lnTo>
                    <a:pt x="324958" y="702856"/>
                  </a:lnTo>
                  <a:lnTo>
                    <a:pt x="313531" y="723382"/>
                  </a:lnTo>
                  <a:lnTo>
                    <a:pt x="267821" y="754035"/>
                  </a:lnTo>
                  <a:lnTo>
                    <a:pt x="264178" y="756879"/>
                  </a:lnTo>
                  <a:lnTo>
                    <a:pt x="254048" y="758450"/>
                  </a:lnTo>
                  <a:lnTo>
                    <a:pt x="248858" y="764161"/>
                  </a:lnTo>
                  <a:lnTo>
                    <a:pt x="244942" y="769349"/>
                  </a:lnTo>
                  <a:lnTo>
                    <a:pt x="250930" y="782344"/>
                  </a:lnTo>
                  <a:lnTo>
                    <a:pt x="248858" y="793492"/>
                  </a:lnTo>
                  <a:lnTo>
                    <a:pt x="246513" y="805963"/>
                  </a:lnTo>
                  <a:lnTo>
                    <a:pt x="229622" y="836092"/>
                  </a:lnTo>
                  <a:lnTo>
                    <a:pt x="234562" y="840257"/>
                  </a:lnTo>
                  <a:lnTo>
                    <a:pt x="228324" y="850907"/>
                  </a:lnTo>
                  <a:lnTo>
                    <a:pt x="227276" y="857641"/>
                  </a:lnTo>
                  <a:lnTo>
                    <a:pt x="224432" y="864150"/>
                  </a:lnTo>
                  <a:lnTo>
                    <a:pt x="222336" y="866993"/>
                  </a:lnTo>
                  <a:lnTo>
                    <a:pt x="222087" y="871158"/>
                  </a:lnTo>
                  <a:lnTo>
                    <a:pt x="222860" y="873229"/>
                  </a:lnTo>
                  <a:lnTo>
                    <a:pt x="221039" y="884402"/>
                  </a:lnTo>
                  <a:lnTo>
                    <a:pt x="222087" y="886722"/>
                  </a:lnTo>
                  <a:lnTo>
                    <a:pt x="225729" y="889590"/>
                  </a:lnTo>
                  <a:lnTo>
                    <a:pt x="226254" y="892957"/>
                  </a:lnTo>
                  <a:lnTo>
                    <a:pt x="216897" y="899716"/>
                  </a:lnTo>
                  <a:lnTo>
                    <a:pt x="211433" y="900764"/>
                  </a:lnTo>
                  <a:lnTo>
                    <a:pt x="207266" y="903881"/>
                  </a:lnTo>
                  <a:lnTo>
                    <a:pt x="204671" y="904655"/>
                  </a:lnTo>
                  <a:lnTo>
                    <a:pt x="198433" y="904131"/>
                  </a:lnTo>
                  <a:lnTo>
                    <a:pt x="196637" y="907498"/>
                  </a:lnTo>
                  <a:lnTo>
                    <a:pt x="192221" y="907772"/>
                  </a:lnTo>
                  <a:lnTo>
                    <a:pt x="190125" y="910117"/>
                  </a:lnTo>
                  <a:lnTo>
                    <a:pt x="190923" y="915554"/>
                  </a:lnTo>
                  <a:lnTo>
                    <a:pt x="187281" y="928024"/>
                  </a:lnTo>
                  <a:lnTo>
                    <a:pt x="187281" y="931142"/>
                  </a:lnTo>
                  <a:lnTo>
                    <a:pt x="180519" y="929845"/>
                  </a:lnTo>
                  <a:lnTo>
                    <a:pt x="178174" y="929571"/>
                  </a:lnTo>
                  <a:lnTo>
                    <a:pt x="174032" y="930892"/>
                  </a:lnTo>
                  <a:lnTo>
                    <a:pt x="170139" y="931392"/>
                  </a:lnTo>
                  <a:lnTo>
                    <a:pt x="168568" y="937901"/>
                  </a:lnTo>
                  <a:lnTo>
                    <a:pt x="160259" y="936080"/>
                  </a:lnTo>
                  <a:lnTo>
                    <a:pt x="158687" y="934783"/>
                  </a:lnTo>
                  <a:lnTo>
                    <a:pt x="152973" y="935557"/>
                  </a:lnTo>
                  <a:lnTo>
                    <a:pt x="156367" y="921016"/>
                  </a:lnTo>
                  <a:lnTo>
                    <a:pt x="152475" y="918946"/>
                  </a:lnTo>
                  <a:lnTo>
                    <a:pt x="151951" y="915030"/>
                  </a:lnTo>
                  <a:lnTo>
                    <a:pt x="148033" y="916077"/>
                  </a:lnTo>
                  <a:lnTo>
                    <a:pt x="139999" y="916851"/>
                  </a:lnTo>
                  <a:lnTo>
                    <a:pt x="130368" y="920492"/>
                  </a:lnTo>
                  <a:lnTo>
                    <a:pt x="123108" y="925680"/>
                  </a:lnTo>
                  <a:lnTo>
                    <a:pt x="105692" y="933736"/>
                  </a:lnTo>
                  <a:lnTo>
                    <a:pt x="99729" y="935806"/>
                  </a:lnTo>
                  <a:lnTo>
                    <a:pt x="96860" y="935806"/>
                  </a:lnTo>
                  <a:lnTo>
                    <a:pt x="98681" y="932439"/>
                  </a:lnTo>
                  <a:lnTo>
                    <a:pt x="100752" y="926478"/>
                  </a:lnTo>
                  <a:lnTo>
                    <a:pt x="101026" y="920742"/>
                  </a:lnTo>
                  <a:lnTo>
                    <a:pt x="101800" y="917649"/>
                  </a:lnTo>
                  <a:lnTo>
                    <a:pt x="100752" y="915554"/>
                  </a:lnTo>
                  <a:lnTo>
                    <a:pt x="101026" y="911414"/>
                  </a:lnTo>
                  <a:lnTo>
                    <a:pt x="102573" y="906475"/>
                  </a:lnTo>
                  <a:lnTo>
                    <a:pt x="106990" y="901288"/>
                  </a:lnTo>
                  <a:lnTo>
                    <a:pt x="102847" y="893755"/>
                  </a:lnTo>
                  <a:lnTo>
                    <a:pt x="101026" y="891660"/>
                  </a:lnTo>
                  <a:lnTo>
                    <a:pt x="96336" y="888293"/>
                  </a:lnTo>
                  <a:lnTo>
                    <a:pt x="96086" y="884926"/>
                  </a:lnTo>
                  <a:lnTo>
                    <a:pt x="97633" y="883105"/>
                  </a:lnTo>
                  <a:lnTo>
                    <a:pt x="100502" y="877643"/>
                  </a:lnTo>
                  <a:lnTo>
                    <a:pt x="98931" y="874276"/>
                  </a:lnTo>
                  <a:lnTo>
                    <a:pt x="96086" y="870111"/>
                  </a:lnTo>
                  <a:lnTo>
                    <a:pt x="96610" y="867243"/>
                  </a:lnTo>
                  <a:lnTo>
                    <a:pt x="96610" y="859736"/>
                  </a:lnTo>
                  <a:lnTo>
                    <a:pt x="98931" y="856094"/>
                  </a:lnTo>
                  <a:lnTo>
                    <a:pt x="77373" y="856094"/>
                  </a:lnTo>
                  <a:lnTo>
                    <a:pt x="74778" y="854523"/>
                  </a:lnTo>
                  <a:lnTo>
                    <a:pt x="77897" y="850383"/>
                  </a:lnTo>
                  <a:lnTo>
                    <a:pt x="80492" y="844148"/>
                  </a:lnTo>
                  <a:lnTo>
                    <a:pt x="83860" y="839733"/>
                  </a:lnTo>
                  <a:lnTo>
                    <a:pt x="88277" y="829083"/>
                  </a:lnTo>
                  <a:lnTo>
                    <a:pt x="88277" y="825192"/>
                  </a:lnTo>
                  <a:lnTo>
                    <a:pt x="89324" y="823621"/>
                  </a:lnTo>
                  <a:lnTo>
                    <a:pt x="83611" y="821551"/>
                  </a:lnTo>
                  <a:lnTo>
                    <a:pt x="77623" y="818433"/>
                  </a:lnTo>
                  <a:lnTo>
                    <a:pt x="64374" y="816613"/>
                  </a:lnTo>
                  <a:lnTo>
                    <a:pt x="60232" y="813495"/>
                  </a:lnTo>
                  <a:lnTo>
                    <a:pt x="57363" y="813495"/>
                  </a:lnTo>
                  <a:lnTo>
                    <a:pt x="50102" y="812198"/>
                  </a:lnTo>
                  <a:lnTo>
                    <a:pt x="49304" y="808307"/>
                  </a:lnTo>
                  <a:lnTo>
                    <a:pt x="45936" y="798704"/>
                  </a:lnTo>
                  <a:lnTo>
                    <a:pt x="44388" y="797657"/>
                  </a:lnTo>
                  <a:lnTo>
                    <a:pt x="35556" y="793766"/>
                  </a:lnTo>
                  <a:lnTo>
                    <a:pt x="27223" y="796360"/>
                  </a:lnTo>
                  <a:lnTo>
                    <a:pt x="20985" y="794016"/>
                  </a:lnTo>
                  <a:lnTo>
                    <a:pt x="17866" y="791422"/>
                  </a:lnTo>
                  <a:lnTo>
                    <a:pt x="999" y="777405"/>
                  </a:lnTo>
                  <a:lnTo>
                    <a:pt x="999" y="775585"/>
                  </a:lnTo>
                  <a:lnTo>
                    <a:pt x="-2119" y="766232"/>
                  </a:lnTo>
                  <a:lnTo>
                    <a:pt x="-1870" y="764161"/>
                  </a:lnTo>
                  <a:lnTo>
                    <a:pt x="6439" y="752988"/>
                  </a:lnTo>
                  <a:lnTo>
                    <a:pt x="15021" y="727797"/>
                  </a:lnTo>
                  <a:lnTo>
                    <a:pt x="19188" y="725453"/>
                  </a:lnTo>
                  <a:lnTo>
                    <a:pt x="22806" y="720539"/>
                  </a:lnTo>
                  <a:lnTo>
                    <a:pt x="28270" y="719217"/>
                  </a:lnTo>
                  <a:lnTo>
                    <a:pt x="33984" y="720016"/>
                  </a:lnTo>
                  <a:lnTo>
                    <a:pt x="40995" y="716374"/>
                  </a:lnTo>
                  <a:lnTo>
                    <a:pt x="42292" y="714828"/>
                  </a:lnTo>
                  <a:lnTo>
                    <a:pt x="45686" y="714030"/>
                  </a:lnTo>
                  <a:lnTo>
                    <a:pt x="47482" y="710663"/>
                  </a:lnTo>
                  <a:lnTo>
                    <a:pt x="52173" y="703904"/>
                  </a:lnTo>
                  <a:lnTo>
                    <a:pt x="28021" y="698965"/>
                  </a:lnTo>
                  <a:lnTo>
                    <a:pt x="21509" y="696122"/>
                  </a:lnTo>
                  <a:lnTo>
                    <a:pt x="12950" y="688590"/>
                  </a:lnTo>
                  <a:lnTo>
                    <a:pt x="9557" y="686245"/>
                  </a:lnTo>
                  <a:lnTo>
                    <a:pt x="9557" y="684175"/>
                  </a:lnTo>
                  <a:lnTo>
                    <a:pt x="20735" y="684674"/>
                  </a:lnTo>
                  <a:lnTo>
                    <a:pt x="22557" y="684175"/>
                  </a:lnTo>
                  <a:lnTo>
                    <a:pt x="32437" y="685198"/>
                  </a:lnTo>
                  <a:lnTo>
                    <a:pt x="55816" y="685996"/>
                  </a:lnTo>
                  <a:lnTo>
                    <a:pt x="48805" y="681307"/>
                  </a:lnTo>
                  <a:lnTo>
                    <a:pt x="46709" y="678189"/>
                  </a:lnTo>
                  <a:lnTo>
                    <a:pt x="47233" y="675346"/>
                  </a:lnTo>
                  <a:lnTo>
                    <a:pt x="51125" y="670931"/>
                  </a:lnTo>
                  <a:lnTo>
                    <a:pt x="62303" y="659758"/>
                  </a:lnTo>
                  <a:lnTo>
                    <a:pt x="69065" y="650928"/>
                  </a:lnTo>
                  <a:lnTo>
                    <a:pt x="70861" y="643920"/>
                  </a:lnTo>
                  <a:lnTo>
                    <a:pt x="79968" y="641326"/>
                  </a:lnTo>
                  <a:lnTo>
                    <a:pt x="72957" y="628332"/>
                  </a:lnTo>
                  <a:lnTo>
                    <a:pt x="79968" y="616136"/>
                  </a:lnTo>
                  <a:lnTo>
                    <a:pt x="78920" y="616136"/>
                  </a:lnTo>
                  <a:lnTo>
                    <a:pt x="77897" y="611197"/>
                  </a:lnTo>
                  <a:lnTo>
                    <a:pt x="77623" y="603915"/>
                  </a:lnTo>
                  <a:lnTo>
                    <a:pt x="72184" y="602892"/>
                  </a:lnTo>
                  <a:lnTo>
                    <a:pt x="69564" y="604962"/>
                  </a:lnTo>
                  <a:lnTo>
                    <a:pt x="67493" y="597181"/>
                  </a:lnTo>
                  <a:lnTo>
                    <a:pt x="75552" y="597181"/>
                  </a:lnTo>
                  <a:lnTo>
                    <a:pt x="79968" y="595609"/>
                  </a:lnTo>
                  <a:lnTo>
                    <a:pt x="84134" y="597704"/>
                  </a:lnTo>
                  <a:lnTo>
                    <a:pt x="92443" y="602892"/>
                  </a:lnTo>
                  <a:lnTo>
                    <a:pt x="98406" y="602892"/>
                  </a:lnTo>
                  <a:lnTo>
                    <a:pt x="110881" y="601844"/>
                  </a:lnTo>
                  <a:lnTo>
                    <a:pt x="116346" y="602368"/>
                  </a:lnTo>
                  <a:lnTo>
                    <a:pt x="119714" y="604962"/>
                  </a:lnTo>
                  <a:lnTo>
                    <a:pt x="123881" y="603665"/>
                  </a:lnTo>
                  <a:lnTo>
                    <a:pt x="127249" y="605212"/>
                  </a:lnTo>
                  <a:lnTo>
                    <a:pt x="133487" y="599500"/>
                  </a:lnTo>
                  <a:lnTo>
                    <a:pt x="147509" y="584187"/>
                  </a:lnTo>
                  <a:lnTo>
                    <a:pt x="152973" y="576903"/>
                  </a:lnTo>
                  <a:lnTo>
                    <a:pt x="153996" y="574060"/>
                  </a:lnTo>
                  <a:lnTo>
                    <a:pt x="157914" y="572489"/>
                  </a:lnTo>
                  <a:lnTo>
                    <a:pt x="185434" y="562887"/>
                  </a:lnTo>
                  <a:lnTo>
                    <a:pt x="208314" y="554581"/>
                  </a:lnTo>
                  <a:lnTo>
                    <a:pt x="210909" y="553808"/>
                  </a:lnTo>
                  <a:lnTo>
                    <a:pt x="214277" y="550690"/>
                  </a:lnTo>
                  <a:lnTo>
                    <a:pt x="218968" y="547822"/>
                  </a:lnTo>
                  <a:lnTo>
                    <a:pt x="223110" y="546525"/>
                  </a:lnTo>
                  <a:lnTo>
                    <a:pt x="222336" y="541587"/>
                  </a:lnTo>
                  <a:lnTo>
                    <a:pt x="219217" y="536649"/>
                  </a:lnTo>
                  <a:lnTo>
                    <a:pt x="217920" y="536399"/>
                  </a:lnTo>
                  <a:lnTo>
                    <a:pt x="214277" y="533032"/>
                  </a:lnTo>
                  <a:lnTo>
                    <a:pt x="209861" y="526273"/>
                  </a:lnTo>
                  <a:lnTo>
                    <a:pt x="214277" y="516671"/>
                  </a:lnTo>
                  <a:lnTo>
                    <a:pt x="211931" y="506270"/>
                  </a:lnTo>
                  <a:lnTo>
                    <a:pt x="213753" y="499012"/>
                  </a:lnTo>
                  <a:lnTo>
                    <a:pt x="212456" y="496668"/>
                  </a:lnTo>
                  <a:lnTo>
                    <a:pt x="207016" y="491480"/>
                  </a:lnTo>
                  <a:lnTo>
                    <a:pt x="203374" y="490956"/>
                  </a:lnTo>
                  <a:lnTo>
                    <a:pt x="197910" y="500833"/>
                  </a:lnTo>
                  <a:lnTo>
                    <a:pt x="190898" y="508615"/>
                  </a:lnTo>
                  <a:lnTo>
                    <a:pt x="182839" y="515897"/>
                  </a:lnTo>
                  <a:lnTo>
                    <a:pt x="174530" y="520811"/>
                  </a:lnTo>
                  <a:lnTo>
                    <a:pt x="170888" y="521085"/>
                  </a:lnTo>
                  <a:lnTo>
                    <a:pt x="165698" y="529390"/>
                  </a:lnTo>
                  <a:lnTo>
                    <a:pt x="161032" y="527046"/>
                  </a:lnTo>
                  <a:lnTo>
                    <a:pt x="129594" y="511982"/>
                  </a:lnTo>
                  <a:lnTo>
                    <a:pt x="131666" y="509912"/>
                  </a:lnTo>
                  <a:lnTo>
                    <a:pt x="126476" y="507068"/>
                  </a:lnTo>
                  <a:lnTo>
                    <a:pt x="126725" y="495621"/>
                  </a:lnTo>
                  <a:lnTo>
                    <a:pt x="119190" y="495121"/>
                  </a:lnTo>
                  <a:lnTo>
                    <a:pt x="120762" y="483175"/>
                  </a:lnTo>
                  <a:lnTo>
                    <a:pt x="124654" y="472774"/>
                  </a:lnTo>
                  <a:lnTo>
                    <a:pt x="119964" y="470705"/>
                  </a:lnTo>
                  <a:lnTo>
                    <a:pt x="118666" y="469408"/>
                  </a:lnTo>
                  <a:lnTo>
                    <a:pt x="115822" y="463421"/>
                  </a:lnTo>
                  <a:lnTo>
                    <a:pt x="120488" y="460329"/>
                  </a:lnTo>
                  <a:lnTo>
                    <a:pt x="123607" y="456413"/>
                  </a:lnTo>
                  <a:lnTo>
                    <a:pt x="126725" y="454093"/>
                  </a:lnTo>
                  <a:lnTo>
                    <a:pt x="126476" y="448631"/>
                  </a:lnTo>
                  <a:lnTo>
                    <a:pt x="124654" y="437982"/>
                  </a:lnTo>
                  <a:lnTo>
                    <a:pt x="124654" y="435114"/>
                  </a:lnTo>
                  <a:lnTo>
                    <a:pt x="125678" y="430973"/>
                  </a:lnTo>
                  <a:lnTo>
                    <a:pt x="126476" y="424489"/>
                  </a:lnTo>
                  <a:lnTo>
                    <a:pt x="128023" y="420323"/>
                  </a:lnTo>
                  <a:lnTo>
                    <a:pt x="132189" y="414611"/>
                  </a:lnTo>
                  <a:lnTo>
                    <a:pt x="132439" y="409149"/>
                  </a:lnTo>
                  <a:lnTo>
                    <a:pt x="134260" y="407080"/>
                  </a:lnTo>
                  <a:lnTo>
                    <a:pt x="132189" y="401892"/>
                  </a:lnTo>
                  <a:lnTo>
                    <a:pt x="130892" y="396430"/>
                  </a:lnTo>
                  <a:lnTo>
                    <a:pt x="131142" y="392539"/>
                  </a:lnTo>
                  <a:lnTo>
                    <a:pt x="126975" y="389670"/>
                  </a:lnTo>
                  <a:lnTo>
                    <a:pt x="122309" y="387850"/>
                  </a:lnTo>
                  <a:lnTo>
                    <a:pt x="122060" y="385007"/>
                  </a:lnTo>
                  <a:lnTo>
                    <a:pt x="139725" y="369693"/>
                  </a:lnTo>
                  <a:lnTo>
                    <a:pt x="153497" y="360066"/>
                  </a:lnTo>
                  <a:lnTo>
                    <a:pt x="155294" y="359816"/>
                  </a:lnTo>
                  <a:lnTo>
                    <a:pt x="164151" y="354629"/>
                  </a:lnTo>
                  <a:lnTo>
                    <a:pt x="163877" y="353830"/>
                  </a:lnTo>
                  <a:lnTo>
                    <a:pt x="175055" y="346573"/>
                  </a:lnTo>
                  <a:lnTo>
                    <a:pt x="174780" y="346298"/>
                  </a:lnTo>
                  <a:lnTo>
                    <a:pt x="223634" y="314099"/>
                  </a:lnTo>
                  <a:lnTo>
                    <a:pt x="225455" y="313326"/>
                  </a:lnTo>
                  <a:lnTo>
                    <a:pt x="232217" y="308388"/>
                  </a:lnTo>
                  <a:lnTo>
                    <a:pt x="235834" y="305020"/>
                  </a:lnTo>
                  <a:lnTo>
                    <a:pt x="242596" y="296441"/>
                  </a:lnTo>
                  <a:lnTo>
                    <a:pt x="256892" y="273844"/>
                  </a:lnTo>
                  <a:lnTo>
                    <a:pt x="257666" y="271774"/>
                  </a:lnTo>
                  <a:lnTo>
                    <a:pt x="253774" y="270726"/>
                  </a:lnTo>
                  <a:lnTo>
                    <a:pt x="252202" y="267359"/>
                  </a:lnTo>
                  <a:lnTo>
                    <a:pt x="247536" y="267110"/>
                  </a:lnTo>
                  <a:lnTo>
                    <a:pt x="243120" y="265539"/>
                  </a:lnTo>
                  <a:lnTo>
                    <a:pt x="239477" y="261398"/>
                  </a:lnTo>
                  <a:lnTo>
                    <a:pt x="240774" y="258780"/>
                  </a:lnTo>
                  <a:lnTo>
                    <a:pt x="246763" y="247880"/>
                  </a:lnTo>
                  <a:lnTo>
                    <a:pt x="247012" y="245810"/>
                  </a:lnTo>
                  <a:lnTo>
                    <a:pt x="245466" y="235410"/>
                  </a:lnTo>
                  <a:lnTo>
                    <a:pt x="246763" y="231270"/>
                  </a:lnTo>
                  <a:lnTo>
                    <a:pt x="246763" y="228401"/>
                  </a:lnTo>
                  <a:lnTo>
                    <a:pt x="244417" y="222440"/>
                  </a:lnTo>
                  <a:lnTo>
                    <a:pt x="245191" y="217228"/>
                  </a:lnTo>
                  <a:lnTo>
                    <a:pt x="244692" y="214384"/>
                  </a:lnTo>
                  <a:lnTo>
                    <a:pt x="242596" y="209970"/>
                  </a:lnTo>
                  <a:lnTo>
                    <a:pt x="242347" y="202163"/>
                  </a:lnTo>
                  <a:lnTo>
                    <a:pt x="240525" y="194656"/>
                  </a:lnTo>
                  <a:lnTo>
                    <a:pt x="240774" y="186326"/>
                  </a:lnTo>
                  <a:lnTo>
                    <a:pt x="240001" y="180614"/>
                  </a:lnTo>
                  <a:lnTo>
                    <a:pt x="238978" y="177247"/>
                  </a:lnTo>
                  <a:lnTo>
                    <a:pt x="236633" y="172309"/>
                  </a:lnTo>
                  <a:lnTo>
                    <a:pt x="232990" y="163729"/>
                  </a:lnTo>
                  <a:lnTo>
                    <a:pt x="230395" y="156222"/>
                  </a:lnTo>
                  <a:lnTo>
                    <a:pt x="229622" y="151782"/>
                  </a:lnTo>
                  <a:lnTo>
                    <a:pt x="230121" y="145821"/>
                  </a:lnTo>
                  <a:lnTo>
                    <a:pt x="229348" y="143477"/>
                  </a:lnTo>
                  <a:lnTo>
                    <a:pt x="225979" y="138289"/>
                  </a:lnTo>
                  <a:lnTo>
                    <a:pt x="225455" y="132827"/>
                  </a:lnTo>
                  <a:lnTo>
                    <a:pt x="226753" y="129710"/>
                  </a:lnTo>
                  <a:lnTo>
                    <a:pt x="226229" y="125295"/>
                  </a:lnTo>
                  <a:lnTo>
                    <a:pt x="223110" y="121679"/>
                  </a:lnTo>
                  <a:lnTo>
                    <a:pt x="222087" y="117763"/>
                  </a:lnTo>
                  <a:lnTo>
                    <a:pt x="222860" y="114670"/>
                  </a:lnTo>
                  <a:lnTo>
                    <a:pt x="225729" y="109981"/>
                  </a:lnTo>
                  <a:lnTo>
                    <a:pt x="226503" y="105566"/>
                  </a:lnTo>
                  <a:lnTo>
                    <a:pt x="240276" y="105566"/>
                  </a:lnTo>
                  <a:lnTo>
                    <a:pt x="275605" y="105816"/>
                  </a:lnTo>
                  <a:lnTo>
                    <a:pt x="295866" y="106090"/>
                  </a:lnTo>
                  <a:lnTo>
                    <a:pt x="302627" y="105317"/>
                  </a:lnTo>
                  <a:lnTo>
                    <a:pt x="310162" y="105043"/>
                  </a:lnTo>
                  <a:lnTo>
                    <a:pt x="316400" y="105317"/>
                  </a:lnTo>
                  <a:lnTo>
                    <a:pt x="317947" y="103496"/>
                  </a:lnTo>
                  <a:lnTo>
                    <a:pt x="322887" y="105043"/>
                  </a:lnTo>
                  <a:lnTo>
                    <a:pt x="336909" y="110754"/>
                  </a:lnTo>
                  <a:lnTo>
                    <a:pt x="350158" y="116990"/>
                  </a:lnTo>
                  <a:lnTo>
                    <a:pt x="359789" y="121155"/>
                  </a:lnTo>
                  <a:lnTo>
                    <a:pt x="368098" y="125295"/>
                  </a:lnTo>
                  <a:lnTo>
                    <a:pt x="390952" y="134922"/>
                  </a:lnTo>
                  <a:lnTo>
                    <a:pt x="392499" y="135446"/>
                  </a:lnTo>
                  <a:lnTo>
                    <a:pt x="422390" y="147891"/>
                  </a:lnTo>
                  <a:lnTo>
                    <a:pt x="441877" y="156222"/>
                  </a:lnTo>
                  <a:lnTo>
                    <a:pt x="487087" y="175177"/>
                  </a:lnTo>
                  <a:lnTo>
                    <a:pt x="510990" y="185827"/>
                  </a:lnTo>
                  <a:lnTo>
                    <a:pt x="527083" y="192835"/>
                  </a:lnTo>
                  <a:lnTo>
                    <a:pt x="541903" y="184006"/>
                  </a:lnTo>
                  <a:lnTo>
                    <a:pt x="557747" y="165051"/>
                  </a:lnTo>
                  <a:lnTo>
                    <a:pt x="565806" y="160886"/>
                  </a:lnTo>
                  <a:lnTo>
                    <a:pt x="566830" y="156222"/>
                  </a:lnTo>
                  <a:lnTo>
                    <a:pt x="570472" y="157768"/>
                  </a:lnTo>
                  <a:lnTo>
                    <a:pt x="580851" y="154401"/>
                  </a:lnTo>
                  <a:lnTo>
                    <a:pt x="584245" y="153603"/>
                  </a:lnTo>
                  <a:lnTo>
                    <a:pt x="585792" y="149188"/>
                  </a:lnTo>
                  <a:lnTo>
                    <a:pt x="588137" y="149987"/>
                  </a:lnTo>
                  <a:lnTo>
                    <a:pt x="593327" y="149987"/>
                  </a:lnTo>
                  <a:lnTo>
                    <a:pt x="596720" y="154127"/>
                  </a:lnTo>
                  <a:lnTo>
                    <a:pt x="598267" y="154925"/>
                  </a:lnTo>
                  <a:lnTo>
                    <a:pt x="603731" y="151284"/>
                  </a:lnTo>
                  <a:lnTo>
                    <a:pt x="611266" y="147393"/>
                  </a:lnTo>
                  <a:lnTo>
                    <a:pt x="617230" y="142978"/>
                  </a:lnTo>
                  <a:lnTo>
                    <a:pt x="619575" y="137765"/>
                  </a:lnTo>
                  <a:lnTo>
                    <a:pt x="620099" y="131281"/>
                  </a:lnTo>
                  <a:lnTo>
                    <a:pt x="621646" y="125819"/>
                  </a:lnTo>
                  <a:lnTo>
                    <a:pt x="624240" y="121679"/>
                  </a:lnTo>
                  <a:lnTo>
                    <a:pt x="628133" y="116990"/>
                  </a:lnTo>
                  <a:lnTo>
                    <a:pt x="641132" y="105043"/>
                  </a:lnTo>
                  <a:lnTo>
                    <a:pt x="651013" y="98034"/>
                  </a:lnTo>
                  <a:lnTo>
                    <a:pt x="658797" y="95191"/>
                  </a:lnTo>
                  <a:lnTo>
                    <a:pt x="666856" y="92846"/>
                  </a:lnTo>
                  <a:lnTo>
                    <a:pt x="672820" y="89729"/>
                  </a:lnTo>
                  <a:lnTo>
                    <a:pt x="681128" y="83244"/>
                  </a:lnTo>
                  <a:lnTo>
                    <a:pt x="685544" y="80127"/>
                  </a:lnTo>
                  <a:lnTo>
                    <a:pt x="690484" y="87659"/>
                  </a:lnTo>
                  <a:lnTo>
                    <a:pt x="690235" y="89729"/>
                  </a:lnTo>
                  <a:lnTo>
                    <a:pt x="688164" y="94143"/>
                  </a:lnTo>
                  <a:lnTo>
                    <a:pt x="681128" y="102199"/>
                  </a:lnTo>
                  <a:lnTo>
                    <a:pt x="681128" y="108160"/>
                  </a:lnTo>
                  <a:lnTo>
                    <a:pt x="704781" y="95690"/>
                  </a:lnTo>
                  <a:lnTo>
                    <a:pt x="725565" y="84267"/>
                  </a:lnTo>
                  <a:lnTo>
                    <a:pt x="713364" y="78830"/>
                  </a:lnTo>
                  <a:lnTo>
                    <a:pt x="721673" y="71297"/>
                  </a:lnTo>
                  <a:lnTo>
                    <a:pt x="725041" y="69477"/>
                  </a:lnTo>
                  <a:lnTo>
                    <a:pt x="739862" y="62194"/>
                  </a:lnTo>
                  <a:lnTo>
                    <a:pt x="739063" y="59600"/>
                  </a:lnTo>
                  <a:lnTo>
                    <a:pt x="745825" y="56757"/>
                  </a:lnTo>
                  <a:lnTo>
                    <a:pt x="772597" y="45309"/>
                  </a:lnTo>
                  <a:lnTo>
                    <a:pt x="779334" y="45059"/>
                  </a:lnTo>
                  <a:lnTo>
                    <a:pt x="788166" y="44286"/>
                  </a:lnTo>
                  <a:lnTo>
                    <a:pt x="788964" y="40645"/>
                  </a:lnTo>
                  <a:lnTo>
                    <a:pt x="788690" y="33113"/>
                  </a:lnTo>
                  <a:lnTo>
                    <a:pt x="787143" y="31292"/>
                  </a:lnTo>
                  <a:lnTo>
                    <a:pt x="787143" y="28947"/>
                  </a:lnTo>
                  <a:lnTo>
                    <a:pt x="790262" y="24533"/>
                  </a:lnTo>
                  <a:lnTo>
                    <a:pt x="792333" y="23760"/>
                  </a:lnTo>
                  <a:lnTo>
                    <a:pt x="796499" y="23236"/>
                  </a:lnTo>
                  <a:lnTo>
                    <a:pt x="798571" y="21689"/>
                  </a:lnTo>
                  <a:lnTo>
                    <a:pt x="799344" y="27925"/>
                  </a:lnTo>
                  <a:lnTo>
                    <a:pt x="804808" y="27675"/>
                  </a:lnTo>
                  <a:lnTo>
                    <a:pt x="807652" y="30768"/>
                  </a:lnTo>
                  <a:lnTo>
                    <a:pt x="815187" y="30519"/>
                  </a:lnTo>
                  <a:lnTo>
                    <a:pt x="815187" y="31292"/>
                  </a:lnTo>
                  <a:lnTo>
                    <a:pt x="822723" y="30269"/>
                  </a:lnTo>
                  <a:lnTo>
                    <a:pt x="826365" y="28972"/>
                  </a:lnTo>
                  <a:lnTo>
                    <a:pt x="831555" y="29995"/>
                  </a:lnTo>
                  <a:lnTo>
                    <a:pt x="829759" y="23261"/>
                  </a:lnTo>
                  <a:lnTo>
                    <a:pt x="826640" y="18846"/>
                  </a:lnTo>
                  <a:lnTo>
                    <a:pt x="826890" y="16751"/>
                  </a:lnTo>
                  <a:lnTo>
                    <a:pt x="833377" y="7922"/>
                  </a:lnTo>
                  <a:lnTo>
                    <a:pt x="848447" y="-383"/>
                  </a:lnTo>
                  <a:lnTo>
                    <a:pt x="856232" y="16227"/>
                  </a:lnTo>
                  <a:lnTo>
                    <a:pt x="860672" y="22463"/>
                  </a:lnTo>
                  <a:lnTo>
                    <a:pt x="863517" y="29995"/>
                  </a:lnTo>
                  <a:lnTo>
                    <a:pt x="864815" y="37802"/>
                  </a:lnTo>
                  <a:lnTo>
                    <a:pt x="864565" y="41942"/>
                  </a:lnTo>
                  <a:lnTo>
                    <a:pt x="860148" y="57280"/>
                  </a:lnTo>
                  <a:lnTo>
                    <a:pt x="859625" y="60647"/>
                  </a:lnTo>
                  <a:lnTo>
                    <a:pt x="857279" y="66883"/>
                  </a:lnTo>
                  <a:lnTo>
                    <a:pt x="855732" y="75463"/>
                  </a:lnTo>
                  <a:lnTo>
                    <a:pt x="851316" y="96737"/>
                  </a:lnTo>
                  <a:lnTo>
                    <a:pt x="848721" y="107662"/>
                  </a:lnTo>
                  <a:lnTo>
                    <a:pt x="845078" y="116740"/>
                  </a:lnTo>
                  <a:lnTo>
                    <a:pt x="843008" y="119858"/>
                  </a:lnTo>
                  <a:lnTo>
                    <a:pt x="833127" y="129460"/>
                  </a:lnTo>
                  <a:lnTo>
                    <a:pt x="822224" y="137267"/>
                  </a:lnTo>
                  <a:lnTo>
                    <a:pt x="818331" y="141157"/>
                  </a:lnTo>
                  <a:lnTo>
                    <a:pt x="813391" y="147916"/>
                  </a:lnTo>
                  <a:lnTo>
                    <a:pt x="811819" y="151533"/>
                  </a:lnTo>
                  <a:lnTo>
                    <a:pt x="811321" y="156471"/>
                  </a:lnTo>
                  <a:lnTo>
                    <a:pt x="811046" y="167121"/>
                  </a:lnTo>
                  <a:lnTo>
                    <a:pt x="811046" y="172583"/>
                  </a:lnTo>
                  <a:lnTo>
                    <a:pt x="812094" y="178544"/>
                  </a:lnTo>
                  <a:lnTo>
                    <a:pt x="811296" y="183233"/>
                  </a:lnTo>
                  <a:lnTo>
                    <a:pt x="811570" y="196726"/>
                  </a:lnTo>
                  <a:lnTo>
                    <a:pt x="812617" y="211267"/>
                  </a:lnTo>
                  <a:lnTo>
                    <a:pt x="817283" y="221917"/>
                  </a:lnTo>
                  <a:lnTo>
                    <a:pt x="822997" y="228925"/>
                  </a:lnTo>
                  <a:lnTo>
                    <a:pt x="828461" y="234113"/>
                  </a:lnTo>
                  <a:lnTo>
                    <a:pt x="832354" y="236457"/>
                  </a:lnTo>
                  <a:lnTo>
                    <a:pt x="839115" y="243740"/>
                  </a:lnTo>
                  <a:lnTo>
                    <a:pt x="841186" y="247880"/>
                  </a:lnTo>
                  <a:lnTo>
                    <a:pt x="842484" y="253093"/>
                  </a:lnTo>
                  <a:lnTo>
                    <a:pt x="842234" y="259303"/>
                  </a:lnTo>
                  <a:lnTo>
                    <a:pt x="841436" y="263469"/>
                  </a:lnTo>
                  <a:lnTo>
                    <a:pt x="838841" y="268158"/>
                  </a:lnTo>
                  <a:lnTo>
                    <a:pt x="832603" y="275166"/>
                  </a:lnTo>
                  <a:lnTo>
                    <a:pt x="828187" y="278783"/>
                  </a:lnTo>
                  <a:lnTo>
                    <a:pt x="824045" y="280354"/>
                  </a:lnTo>
                  <a:lnTo>
                    <a:pt x="819105" y="280878"/>
                  </a:lnTo>
                  <a:lnTo>
                    <a:pt x="809224" y="280603"/>
                  </a:lnTo>
                  <a:lnTo>
                    <a:pt x="798845" y="277486"/>
                  </a:lnTo>
                  <a:lnTo>
                    <a:pt x="790262" y="275166"/>
                  </a:lnTo>
                  <a:lnTo>
                    <a:pt x="784798" y="276463"/>
                  </a:lnTo>
                  <a:lnTo>
                    <a:pt x="782203" y="278533"/>
                  </a:lnTo>
                  <a:lnTo>
                    <a:pt x="778560" y="282424"/>
                  </a:lnTo>
                  <a:lnTo>
                    <a:pt x="775965" y="286589"/>
                  </a:lnTo>
                  <a:lnTo>
                    <a:pt x="765062" y="308662"/>
                  </a:lnTo>
                  <a:lnTo>
                    <a:pt x="762192" y="317217"/>
                  </a:lnTo>
                  <a:lnTo>
                    <a:pt x="761170" y="323202"/>
                  </a:lnTo>
                  <a:lnTo>
                    <a:pt x="760895" y="332805"/>
                  </a:lnTo>
                  <a:lnTo>
                    <a:pt x="764538" y="339289"/>
                  </a:lnTo>
                  <a:lnTo>
                    <a:pt x="774419" y="350214"/>
                  </a:lnTo>
                  <a:lnTo>
                    <a:pt x="777786" y="356175"/>
                  </a:lnTo>
                  <a:lnTo>
                    <a:pt x="778585" y="361363"/>
                  </a:lnTo>
                  <a:lnTo>
                    <a:pt x="778585" y="365777"/>
                  </a:lnTo>
                  <a:lnTo>
                    <a:pt x="776240" y="373583"/>
                  </a:lnTo>
                  <a:lnTo>
                    <a:pt x="772597" y="379819"/>
                  </a:lnTo>
                  <a:lnTo>
                    <a:pt x="770526" y="382413"/>
                  </a:lnTo>
                  <a:lnTo>
                    <a:pt x="764538" y="387875"/>
                  </a:lnTo>
                  <a:lnTo>
                    <a:pt x="752337" y="397203"/>
                  </a:lnTo>
                  <a:lnTo>
                    <a:pt x="748969" y="400595"/>
                  </a:lnTo>
                  <a:lnTo>
                    <a:pt x="746099" y="405009"/>
                  </a:lnTo>
                  <a:lnTo>
                    <a:pt x="745052" y="409149"/>
                  </a:lnTo>
                  <a:lnTo>
                    <a:pt x="744028" y="414861"/>
                  </a:lnTo>
                  <a:lnTo>
                    <a:pt x="742731" y="419550"/>
                  </a:lnTo>
                  <a:lnTo>
                    <a:pt x="742457" y="427332"/>
                  </a:lnTo>
                  <a:lnTo>
                    <a:pt x="742457" y="439278"/>
                  </a:lnTo>
                  <a:lnTo>
                    <a:pt x="744553" y="451499"/>
                  </a:lnTo>
                  <a:lnTo>
                    <a:pt x="745052" y="456413"/>
                  </a:lnTo>
                  <a:lnTo>
                    <a:pt x="745850" y="459530"/>
                  </a:lnTo>
                  <a:lnTo>
                    <a:pt x="748170" y="464469"/>
                  </a:lnTo>
                  <a:lnTo>
                    <a:pt x="754158" y="473298"/>
                  </a:lnTo>
                  <a:lnTo>
                    <a:pt x="757277" y="477189"/>
                  </a:lnTo>
                  <a:lnTo>
                    <a:pt x="762217" y="484471"/>
                  </a:lnTo>
                  <a:lnTo>
                    <a:pt x="764812" y="493301"/>
                  </a:lnTo>
                  <a:lnTo>
                    <a:pt x="765586" y="501083"/>
                  </a:lnTo>
                  <a:lnTo>
                    <a:pt x="765062" y="506545"/>
                  </a:lnTo>
                  <a:lnTo>
                    <a:pt x="763241" y="512007"/>
                  </a:lnTo>
                  <a:lnTo>
                    <a:pt x="758325" y="521085"/>
                  </a:lnTo>
                  <a:lnTo>
                    <a:pt x="756229" y="526024"/>
                  </a:lnTo>
                  <a:lnTo>
                    <a:pt x="755207" y="530189"/>
                  </a:lnTo>
                  <a:lnTo>
                    <a:pt x="755980" y="539268"/>
                  </a:lnTo>
                  <a:lnTo>
                    <a:pt x="758325" y="545503"/>
                  </a:lnTo>
                  <a:lnTo>
                    <a:pt x="760646" y="550690"/>
                  </a:lnTo>
                  <a:lnTo>
                    <a:pt x="763515" y="555878"/>
                  </a:lnTo>
                  <a:lnTo>
                    <a:pt x="766883" y="563410"/>
                  </a:lnTo>
                  <a:lnTo>
                    <a:pt x="767157" y="566278"/>
                  </a:lnTo>
                  <a:lnTo>
                    <a:pt x="766634" y="572240"/>
                  </a:lnTo>
                  <a:lnTo>
                    <a:pt x="765336" y="582116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22" name="Free-form: Shape 21">
              <a:extLst>
                <a:ext uri="{FF2B5EF4-FFF2-40B4-BE49-F238E27FC236}">
                  <a16:creationId xmlns:a16="http://schemas.microsoft.com/office/drawing/2014/main" id="{F76846FC-E09F-8104-9E61-B52D6B6FF7B6}"/>
                </a:ext>
              </a:extLst>
            </p:cNvPr>
            <p:cNvSpPr/>
            <p:nvPr/>
          </p:nvSpPr>
          <p:spPr>
            <a:xfrm>
              <a:off x="2798863" y="4299542"/>
              <a:ext cx="783798" cy="621956"/>
            </a:xfrm>
            <a:custGeom>
              <a:avLst/>
              <a:gdLst>
                <a:gd name="connsiteX0" fmla="*/ 750516 w 783798"/>
                <a:gd name="connsiteY0" fmla="*/ 7648 h 621956"/>
                <a:gd name="connsiteX1" fmla="*/ 749717 w 783798"/>
                <a:gd name="connsiteY1" fmla="*/ 12062 h 621956"/>
                <a:gd name="connsiteX2" fmla="*/ 746873 w 783798"/>
                <a:gd name="connsiteY2" fmla="*/ 16726 h 621956"/>
                <a:gd name="connsiteX3" fmla="*/ 746074 w 783798"/>
                <a:gd name="connsiteY3" fmla="*/ 19844 h 621956"/>
                <a:gd name="connsiteX4" fmla="*/ 747123 w 783798"/>
                <a:gd name="connsiteY4" fmla="*/ 23735 h 621956"/>
                <a:gd name="connsiteX5" fmla="*/ 750242 w 783798"/>
                <a:gd name="connsiteY5" fmla="*/ 27376 h 621956"/>
                <a:gd name="connsiteX6" fmla="*/ 750765 w 783798"/>
                <a:gd name="connsiteY6" fmla="*/ 31791 h 621956"/>
                <a:gd name="connsiteX7" fmla="*/ 749468 w 783798"/>
                <a:gd name="connsiteY7" fmla="*/ 34908 h 621956"/>
                <a:gd name="connsiteX8" fmla="*/ 749967 w 783798"/>
                <a:gd name="connsiteY8" fmla="*/ 40370 h 621956"/>
                <a:gd name="connsiteX9" fmla="*/ 753360 w 783798"/>
                <a:gd name="connsiteY9" fmla="*/ 45558 h 621956"/>
                <a:gd name="connsiteX10" fmla="*/ 754133 w 783798"/>
                <a:gd name="connsiteY10" fmla="*/ 47903 h 621956"/>
                <a:gd name="connsiteX11" fmla="*/ 753610 w 783798"/>
                <a:gd name="connsiteY11" fmla="*/ 53864 h 621956"/>
                <a:gd name="connsiteX12" fmla="*/ 754408 w 783798"/>
                <a:gd name="connsiteY12" fmla="*/ 58278 h 621956"/>
                <a:gd name="connsiteX13" fmla="*/ 757003 w 783798"/>
                <a:gd name="connsiteY13" fmla="*/ 65810 h 621956"/>
                <a:gd name="connsiteX14" fmla="*/ 760646 w 783798"/>
                <a:gd name="connsiteY14" fmla="*/ 74390 h 621956"/>
                <a:gd name="connsiteX15" fmla="*/ 762966 w 783798"/>
                <a:gd name="connsiteY15" fmla="*/ 79328 h 621956"/>
                <a:gd name="connsiteX16" fmla="*/ 764014 w 783798"/>
                <a:gd name="connsiteY16" fmla="*/ 82696 h 621956"/>
                <a:gd name="connsiteX17" fmla="*/ 764787 w 783798"/>
                <a:gd name="connsiteY17" fmla="*/ 88407 h 621956"/>
                <a:gd name="connsiteX18" fmla="*/ 764538 w 783798"/>
                <a:gd name="connsiteY18" fmla="*/ 96712 h 621956"/>
                <a:gd name="connsiteX19" fmla="*/ 766360 w 783798"/>
                <a:gd name="connsiteY19" fmla="*/ 104244 h 621956"/>
                <a:gd name="connsiteX20" fmla="*/ 766609 w 783798"/>
                <a:gd name="connsiteY20" fmla="*/ 112051 h 621956"/>
                <a:gd name="connsiteX21" fmla="*/ 768680 w 783798"/>
                <a:gd name="connsiteY21" fmla="*/ 116466 h 621956"/>
                <a:gd name="connsiteX22" fmla="*/ 769204 w 783798"/>
                <a:gd name="connsiteY22" fmla="*/ 119309 h 621956"/>
                <a:gd name="connsiteX23" fmla="*/ 768430 w 783798"/>
                <a:gd name="connsiteY23" fmla="*/ 124497 h 621956"/>
                <a:gd name="connsiteX24" fmla="*/ 770751 w 783798"/>
                <a:gd name="connsiteY24" fmla="*/ 130483 h 621956"/>
                <a:gd name="connsiteX25" fmla="*/ 770751 w 783798"/>
                <a:gd name="connsiteY25" fmla="*/ 133326 h 621956"/>
                <a:gd name="connsiteX26" fmla="*/ 769453 w 783798"/>
                <a:gd name="connsiteY26" fmla="*/ 137491 h 621956"/>
                <a:gd name="connsiteX27" fmla="*/ 771025 w 783798"/>
                <a:gd name="connsiteY27" fmla="*/ 147866 h 621956"/>
                <a:gd name="connsiteX28" fmla="*/ 770751 w 783798"/>
                <a:gd name="connsiteY28" fmla="*/ 149962 h 621956"/>
                <a:gd name="connsiteX29" fmla="*/ 764787 w 783798"/>
                <a:gd name="connsiteY29" fmla="*/ 160861 h 621956"/>
                <a:gd name="connsiteX30" fmla="*/ 763490 w 783798"/>
                <a:gd name="connsiteY30" fmla="*/ 163455 h 621956"/>
                <a:gd name="connsiteX31" fmla="*/ 767133 w 783798"/>
                <a:gd name="connsiteY31" fmla="*/ 167620 h 621956"/>
                <a:gd name="connsiteX32" fmla="*/ 771549 w 783798"/>
                <a:gd name="connsiteY32" fmla="*/ 169166 h 621956"/>
                <a:gd name="connsiteX33" fmla="*/ 776215 w 783798"/>
                <a:gd name="connsiteY33" fmla="*/ 169441 h 621956"/>
                <a:gd name="connsiteX34" fmla="*/ 777787 w 783798"/>
                <a:gd name="connsiteY34" fmla="*/ 172808 h 621956"/>
                <a:gd name="connsiteX35" fmla="*/ 781679 w 783798"/>
                <a:gd name="connsiteY35" fmla="*/ 173855 h 621956"/>
                <a:gd name="connsiteX36" fmla="*/ 780905 w 783798"/>
                <a:gd name="connsiteY36" fmla="*/ 175925 h 621956"/>
                <a:gd name="connsiteX37" fmla="*/ 766609 w 783798"/>
                <a:gd name="connsiteY37" fmla="*/ 198522 h 621956"/>
                <a:gd name="connsiteX38" fmla="*/ 759847 w 783798"/>
                <a:gd name="connsiteY38" fmla="*/ 207077 h 621956"/>
                <a:gd name="connsiteX39" fmla="*/ 756204 w 783798"/>
                <a:gd name="connsiteY39" fmla="*/ 210469 h 621956"/>
                <a:gd name="connsiteX40" fmla="*/ 749468 w 783798"/>
                <a:gd name="connsiteY40" fmla="*/ 215407 h 621956"/>
                <a:gd name="connsiteX41" fmla="*/ 747647 w 783798"/>
                <a:gd name="connsiteY41" fmla="*/ 216180 h 621956"/>
                <a:gd name="connsiteX42" fmla="*/ 698793 w 783798"/>
                <a:gd name="connsiteY42" fmla="*/ 248379 h 621956"/>
                <a:gd name="connsiteX43" fmla="*/ 699068 w 783798"/>
                <a:gd name="connsiteY43" fmla="*/ 248654 h 621956"/>
                <a:gd name="connsiteX44" fmla="*/ 687890 w 783798"/>
                <a:gd name="connsiteY44" fmla="*/ 255911 h 621956"/>
                <a:gd name="connsiteX45" fmla="*/ 688139 w 783798"/>
                <a:gd name="connsiteY45" fmla="*/ 256685 h 621956"/>
                <a:gd name="connsiteX46" fmla="*/ 679307 w 783798"/>
                <a:gd name="connsiteY46" fmla="*/ 261897 h 621956"/>
                <a:gd name="connsiteX47" fmla="*/ 677485 w 783798"/>
                <a:gd name="connsiteY47" fmla="*/ 262147 h 621956"/>
                <a:gd name="connsiteX48" fmla="*/ 663712 w 783798"/>
                <a:gd name="connsiteY48" fmla="*/ 271749 h 621956"/>
                <a:gd name="connsiteX49" fmla="*/ 646048 w 783798"/>
                <a:gd name="connsiteY49" fmla="*/ 287088 h 621956"/>
                <a:gd name="connsiteX50" fmla="*/ 646322 w 783798"/>
                <a:gd name="connsiteY50" fmla="*/ 289931 h 621956"/>
                <a:gd name="connsiteX51" fmla="*/ 650988 w 783798"/>
                <a:gd name="connsiteY51" fmla="*/ 291752 h 621956"/>
                <a:gd name="connsiteX52" fmla="*/ 655155 w 783798"/>
                <a:gd name="connsiteY52" fmla="*/ 294595 h 621956"/>
                <a:gd name="connsiteX53" fmla="*/ 654880 w 783798"/>
                <a:gd name="connsiteY53" fmla="*/ 298511 h 621956"/>
                <a:gd name="connsiteX54" fmla="*/ 656177 w 783798"/>
                <a:gd name="connsiteY54" fmla="*/ 303948 h 621956"/>
                <a:gd name="connsiteX55" fmla="*/ 658273 w 783798"/>
                <a:gd name="connsiteY55" fmla="*/ 309161 h 621956"/>
                <a:gd name="connsiteX56" fmla="*/ 656452 w 783798"/>
                <a:gd name="connsiteY56" fmla="*/ 311231 h 621956"/>
                <a:gd name="connsiteX57" fmla="*/ 656177 w 783798"/>
                <a:gd name="connsiteY57" fmla="*/ 316693 h 621956"/>
                <a:gd name="connsiteX58" fmla="*/ 652036 w 783798"/>
                <a:gd name="connsiteY58" fmla="*/ 322404 h 621956"/>
                <a:gd name="connsiteX59" fmla="*/ 650464 w 783798"/>
                <a:gd name="connsiteY59" fmla="*/ 326545 h 621956"/>
                <a:gd name="connsiteX60" fmla="*/ 649690 w 783798"/>
                <a:gd name="connsiteY60" fmla="*/ 333054 h 621956"/>
                <a:gd name="connsiteX61" fmla="*/ 648642 w 783798"/>
                <a:gd name="connsiteY61" fmla="*/ 337195 h 621956"/>
                <a:gd name="connsiteX62" fmla="*/ 648642 w 783798"/>
                <a:gd name="connsiteY62" fmla="*/ 340063 h 621956"/>
                <a:gd name="connsiteX63" fmla="*/ 650464 w 783798"/>
                <a:gd name="connsiteY63" fmla="*/ 350713 h 621956"/>
                <a:gd name="connsiteX64" fmla="*/ 650738 w 783798"/>
                <a:gd name="connsiteY64" fmla="*/ 356150 h 621956"/>
                <a:gd name="connsiteX65" fmla="*/ 647619 w 783798"/>
                <a:gd name="connsiteY65" fmla="*/ 358494 h 621956"/>
                <a:gd name="connsiteX66" fmla="*/ 644501 w 783798"/>
                <a:gd name="connsiteY66" fmla="*/ 362385 h 621956"/>
                <a:gd name="connsiteX67" fmla="*/ 639810 w 783798"/>
                <a:gd name="connsiteY67" fmla="*/ 365503 h 621956"/>
                <a:gd name="connsiteX68" fmla="*/ 632275 w 783798"/>
                <a:gd name="connsiteY68" fmla="*/ 361338 h 621956"/>
                <a:gd name="connsiteX69" fmla="*/ 613063 w 783798"/>
                <a:gd name="connsiteY69" fmla="*/ 368371 h 621956"/>
                <a:gd name="connsiteX70" fmla="*/ 610193 w 783798"/>
                <a:gd name="connsiteY70" fmla="*/ 360839 h 621956"/>
                <a:gd name="connsiteX71" fmla="*/ 609695 w 783798"/>
                <a:gd name="connsiteY71" fmla="*/ 357447 h 621956"/>
                <a:gd name="connsiteX72" fmla="*/ 610717 w 783798"/>
                <a:gd name="connsiteY72" fmla="*/ 353830 h 621956"/>
                <a:gd name="connsiteX73" fmla="*/ 608122 w 783798"/>
                <a:gd name="connsiteY73" fmla="*/ 354329 h 621956"/>
                <a:gd name="connsiteX74" fmla="*/ 607349 w 783798"/>
                <a:gd name="connsiteY74" fmla="*/ 347845 h 621956"/>
                <a:gd name="connsiteX75" fmla="*/ 604231 w 783798"/>
                <a:gd name="connsiteY75" fmla="*/ 342382 h 621956"/>
                <a:gd name="connsiteX76" fmla="*/ 600063 w 783798"/>
                <a:gd name="connsiteY76" fmla="*/ 336945 h 621956"/>
                <a:gd name="connsiteX77" fmla="*/ 590982 w 783798"/>
                <a:gd name="connsiteY77" fmla="*/ 332256 h 621956"/>
                <a:gd name="connsiteX78" fmla="*/ 587339 w 783798"/>
                <a:gd name="connsiteY78" fmla="*/ 335898 h 621956"/>
                <a:gd name="connsiteX79" fmla="*/ 584744 w 783798"/>
                <a:gd name="connsiteY79" fmla="*/ 334326 h 621956"/>
                <a:gd name="connsiteX80" fmla="*/ 582673 w 783798"/>
                <a:gd name="connsiteY80" fmla="*/ 334077 h 621956"/>
                <a:gd name="connsiteX81" fmla="*/ 580078 w 783798"/>
                <a:gd name="connsiteY81" fmla="*/ 339788 h 621956"/>
                <a:gd name="connsiteX82" fmla="*/ 571495 w 783798"/>
                <a:gd name="connsiteY82" fmla="*/ 337195 h 621956"/>
                <a:gd name="connsiteX83" fmla="*/ 567328 w 783798"/>
                <a:gd name="connsiteY83" fmla="*/ 339015 h 621956"/>
                <a:gd name="connsiteX84" fmla="*/ 564734 w 783798"/>
                <a:gd name="connsiteY84" fmla="*/ 338766 h 621956"/>
                <a:gd name="connsiteX85" fmla="*/ 562413 w 783798"/>
                <a:gd name="connsiteY85" fmla="*/ 336421 h 621956"/>
                <a:gd name="connsiteX86" fmla="*/ 560067 w 783798"/>
                <a:gd name="connsiteY86" fmla="*/ 335898 h 621956"/>
                <a:gd name="connsiteX87" fmla="*/ 559020 w 783798"/>
                <a:gd name="connsiteY87" fmla="*/ 338492 h 621956"/>
                <a:gd name="connsiteX88" fmla="*/ 555377 w 783798"/>
                <a:gd name="connsiteY88" fmla="*/ 341085 h 621956"/>
                <a:gd name="connsiteX89" fmla="*/ 548890 w 783798"/>
                <a:gd name="connsiteY89" fmla="*/ 342133 h 621956"/>
                <a:gd name="connsiteX90" fmla="*/ 542927 w 783798"/>
                <a:gd name="connsiteY90" fmla="*/ 347595 h 621956"/>
                <a:gd name="connsiteX91" fmla="*/ 541879 w 783798"/>
                <a:gd name="connsiteY91" fmla="*/ 352259 h 621956"/>
                <a:gd name="connsiteX92" fmla="*/ 542652 w 783798"/>
                <a:gd name="connsiteY92" fmla="*/ 356948 h 621956"/>
                <a:gd name="connsiteX93" fmla="*/ 544473 w 783798"/>
                <a:gd name="connsiteY93" fmla="*/ 360839 h 621956"/>
                <a:gd name="connsiteX94" fmla="*/ 544473 w 783798"/>
                <a:gd name="connsiteY94" fmla="*/ 367074 h 621956"/>
                <a:gd name="connsiteX95" fmla="*/ 545522 w 783798"/>
                <a:gd name="connsiteY95" fmla="*/ 370690 h 621956"/>
                <a:gd name="connsiteX96" fmla="*/ 544748 w 783798"/>
                <a:gd name="connsiteY96" fmla="*/ 374082 h 621956"/>
                <a:gd name="connsiteX97" fmla="*/ 540831 w 783798"/>
                <a:gd name="connsiteY97" fmla="*/ 377200 h 621956"/>
                <a:gd name="connsiteX98" fmla="*/ 540058 w 783798"/>
                <a:gd name="connsiteY98" fmla="*/ 382388 h 621956"/>
                <a:gd name="connsiteX99" fmla="*/ 536939 w 783798"/>
                <a:gd name="connsiteY99" fmla="*/ 386553 h 621956"/>
                <a:gd name="connsiteX100" fmla="*/ 533820 w 783798"/>
                <a:gd name="connsiteY100" fmla="*/ 388349 h 621956"/>
                <a:gd name="connsiteX101" fmla="*/ 524987 w 783798"/>
                <a:gd name="connsiteY101" fmla="*/ 391990 h 621956"/>
                <a:gd name="connsiteX102" fmla="*/ 515631 w 783798"/>
                <a:gd name="connsiteY102" fmla="*/ 399273 h 621956"/>
                <a:gd name="connsiteX103" fmla="*/ 512786 w 783798"/>
                <a:gd name="connsiteY103" fmla="*/ 402914 h 621956"/>
                <a:gd name="connsiteX104" fmla="*/ 509667 w 783798"/>
                <a:gd name="connsiteY104" fmla="*/ 408102 h 621956"/>
                <a:gd name="connsiteX105" fmla="*/ 507072 w 783798"/>
                <a:gd name="connsiteY105" fmla="*/ 410446 h 621956"/>
                <a:gd name="connsiteX106" fmla="*/ 503156 w 783798"/>
                <a:gd name="connsiteY106" fmla="*/ 412517 h 621956"/>
                <a:gd name="connsiteX107" fmla="*/ 488884 w 783798"/>
                <a:gd name="connsiteY107" fmla="*/ 415634 h 621956"/>
                <a:gd name="connsiteX108" fmla="*/ 485241 w 783798"/>
                <a:gd name="connsiteY108" fmla="*/ 416931 h 621956"/>
                <a:gd name="connsiteX109" fmla="*/ 482122 w 783798"/>
                <a:gd name="connsiteY109" fmla="*/ 418752 h 621956"/>
                <a:gd name="connsiteX110" fmla="*/ 478230 w 783798"/>
                <a:gd name="connsiteY110" fmla="*/ 422643 h 621956"/>
                <a:gd name="connsiteX111" fmla="*/ 475884 w 783798"/>
                <a:gd name="connsiteY111" fmla="*/ 426783 h 621956"/>
                <a:gd name="connsiteX112" fmla="*/ 474063 w 783798"/>
                <a:gd name="connsiteY112" fmla="*/ 433292 h 621956"/>
                <a:gd name="connsiteX113" fmla="*/ 473040 w 783798"/>
                <a:gd name="connsiteY113" fmla="*/ 435363 h 621956"/>
                <a:gd name="connsiteX114" fmla="*/ 467326 w 783798"/>
                <a:gd name="connsiteY114" fmla="*/ 441848 h 621956"/>
                <a:gd name="connsiteX115" fmla="*/ 461612 w 783798"/>
                <a:gd name="connsiteY115" fmla="*/ 454068 h 621956"/>
                <a:gd name="connsiteX116" fmla="*/ 458219 w 783798"/>
                <a:gd name="connsiteY116" fmla="*/ 458483 h 621956"/>
                <a:gd name="connsiteX117" fmla="*/ 453553 w 783798"/>
                <a:gd name="connsiteY117" fmla="*/ 462124 h 621956"/>
                <a:gd name="connsiteX118" fmla="*/ 445245 w 783798"/>
                <a:gd name="connsiteY118" fmla="*/ 465492 h 621956"/>
                <a:gd name="connsiteX119" fmla="*/ 439781 w 783798"/>
                <a:gd name="connsiteY119" fmla="*/ 468360 h 621956"/>
                <a:gd name="connsiteX120" fmla="*/ 433793 w 783798"/>
                <a:gd name="connsiteY120" fmla="*/ 473024 h 621956"/>
                <a:gd name="connsiteX121" fmla="*/ 431722 w 783798"/>
                <a:gd name="connsiteY121" fmla="*/ 473797 h 621956"/>
                <a:gd name="connsiteX122" fmla="*/ 428079 w 783798"/>
                <a:gd name="connsiteY122" fmla="*/ 477189 h 621956"/>
                <a:gd name="connsiteX123" fmla="*/ 425484 w 783798"/>
                <a:gd name="connsiteY123" fmla="*/ 480306 h 621956"/>
                <a:gd name="connsiteX124" fmla="*/ 420819 w 783798"/>
                <a:gd name="connsiteY124" fmla="*/ 481080 h 621956"/>
                <a:gd name="connsiteX125" fmla="*/ 418224 w 783798"/>
                <a:gd name="connsiteY125" fmla="*/ 483674 h 621956"/>
                <a:gd name="connsiteX126" fmla="*/ 419521 w 783798"/>
                <a:gd name="connsiteY126" fmla="*/ 489909 h 621956"/>
                <a:gd name="connsiteX127" fmla="*/ 417700 w 783798"/>
                <a:gd name="connsiteY127" fmla="*/ 492253 h 621956"/>
                <a:gd name="connsiteX128" fmla="*/ 417176 w 783798"/>
                <a:gd name="connsiteY128" fmla="*/ 494573 h 621956"/>
                <a:gd name="connsiteX129" fmla="*/ 420544 w 783798"/>
                <a:gd name="connsiteY129" fmla="*/ 495371 h 621956"/>
                <a:gd name="connsiteX130" fmla="*/ 422640 w 783798"/>
                <a:gd name="connsiteY130" fmla="*/ 493550 h 621956"/>
                <a:gd name="connsiteX131" fmla="*/ 424436 w 783798"/>
                <a:gd name="connsiteY131" fmla="*/ 493550 h 621956"/>
                <a:gd name="connsiteX132" fmla="*/ 427555 w 783798"/>
                <a:gd name="connsiteY132" fmla="*/ 495870 h 621956"/>
                <a:gd name="connsiteX133" fmla="*/ 426258 w 783798"/>
                <a:gd name="connsiteY133" fmla="*/ 498214 h 621956"/>
                <a:gd name="connsiteX134" fmla="*/ 423937 w 783798"/>
                <a:gd name="connsiteY134" fmla="*/ 498738 h 621956"/>
                <a:gd name="connsiteX135" fmla="*/ 419246 w 783798"/>
                <a:gd name="connsiteY135" fmla="*/ 498214 h 621956"/>
                <a:gd name="connsiteX136" fmla="*/ 412485 w 783798"/>
                <a:gd name="connsiteY136" fmla="*/ 500035 h 621956"/>
                <a:gd name="connsiteX137" fmla="*/ 397165 w 783798"/>
                <a:gd name="connsiteY137" fmla="*/ 508615 h 621956"/>
                <a:gd name="connsiteX138" fmla="*/ 392225 w 783798"/>
                <a:gd name="connsiteY138" fmla="*/ 514052 h 621956"/>
                <a:gd name="connsiteX139" fmla="*/ 390928 w 783798"/>
                <a:gd name="connsiteY139" fmla="*/ 516646 h 621956"/>
                <a:gd name="connsiteX140" fmla="*/ 390928 w 783798"/>
                <a:gd name="connsiteY140" fmla="*/ 518990 h 621956"/>
                <a:gd name="connsiteX141" fmla="*/ 393522 w 783798"/>
                <a:gd name="connsiteY141" fmla="*/ 520562 h 621956"/>
                <a:gd name="connsiteX142" fmla="*/ 396392 w 783798"/>
                <a:gd name="connsiteY142" fmla="*/ 524178 h 621956"/>
                <a:gd name="connsiteX143" fmla="*/ 398463 w 783798"/>
                <a:gd name="connsiteY143" fmla="*/ 534578 h 621956"/>
                <a:gd name="connsiteX144" fmla="*/ 398213 w 783798"/>
                <a:gd name="connsiteY144" fmla="*/ 540040 h 621956"/>
                <a:gd name="connsiteX145" fmla="*/ 396142 w 783798"/>
                <a:gd name="connsiteY145" fmla="*/ 545752 h 621956"/>
                <a:gd name="connsiteX146" fmla="*/ 390403 w 783798"/>
                <a:gd name="connsiteY146" fmla="*/ 550416 h 621956"/>
                <a:gd name="connsiteX147" fmla="*/ 384690 w 783798"/>
                <a:gd name="connsiteY147" fmla="*/ 552237 h 621956"/>
                <a:gd name="connsiteX148" fmla="*/ 380798 w 783798"/>
                <a:gd name="connsiteY148" fmla="*/ 552486 h 621956"/>
                <a:gd name="connsiteX149" fmla="*/ 374310 w 783798"/>
                <a:gd name="connsiteY149" fmla="*/ 551189 h 621956"/>
                <a:gd name="connsiteX150" fmla="*/ 370917 w 783798"/>
                <a:gd name="connsiteY150" fmla="*/ 549643 h 621956"/>
                <a:gd name="connsiteX151" fmla="*/ 359240 w 783798"/>
                <a:gd name="connsiteY151" fmla="*/ 543158 h 621956"/>
                <a:gd name="connsiteX152" fmla="*/ 351705 w 783798"/>
                <a:gd name="connsiteY152" fmla="*/ 541063 h 621956"/>
                <a:gd name="connsiteX153" fmla="*/ 347538 w 783798"/>
                <a:gd name="connsiteY153" fmla="*/ 540814 h 621956"/>
                <a:gd name="connsiteX154" fmla="*/ 345467 w 783798"/>
                <a:gd name="connsiteY154" fmla="*/ 541337 h 621956"/>
                <a:gd name="connsiteX155" fmla="*/ 340802 w 783798"/>
                <a:gd name="connsiteY155" fmla="*/ 546251 h 621956"/>
                <a:gd name="connsiteX156" fmla="*/ 337933 w 783798"/>
                <a:gd name="connsiteY156" fmla="*/ 550940 h 621956"/>
                <a:gd name="connsiteX157" fmla="*/ 333516 w 783798"/>
                <a:gd name="connsiteY157" fmla="*/ 556901 h 621956"/>
                <a:gd name="connsiteX158" fmla="*/ 329624 w 783798"/>
                <a:gd name="connsiteY158" fmla="*/ 570419 h 621956"/>
                <a:gd name="connsiteX159" fmla="*/ 324958 w 783798"/>
                <a:gd name="connsiteY159" fmla="*/ 578200 h 621956"/>
                <a:gd name="connsiteX160" fmla="*/ 321041 w 783798"/>
                <a:gd name="connsiteY160" fmla="*/ 582365 h 621956"/>
                <a:gd name="connsiteX161" fmla="*/ 316101 w 783798"/>
                <a:gd name="connsiteY161" fmla="*/ 586256 h 621956"/>
                <a:gd name="connsiteX162" fmla="*/ 311959 w 783798"/>
                <a:gd name="connsiteY162" fmla="*/ 588077 h 621956"/>
                <a:gd name="connsiteX163" fmla="*/ 305197 w 783798"/>
                <a:gd name="connsiteY163" fmla="*/ 588850 h 621956"/>
                <a:gd name="connsiteX164" fmla="*/ 302852 w 783798"/>
                <a:gd name="connsiteY164" fmla="*/ 589898 h 621956"/>
                <a:gd name="connsiteX165" fmla="*/ 299733 w 783798"/>
                <a:gd name="connsiteY165" fmla="*/ 593265 h 621956"/>
                <a:gd name="connsiteX166" fmla="*/ 298186 w 783798"/>
                <a:gd name="connsiteY166" fmla="*/ 598727 h 621956"/>
                <a:gd name="connsiteX167" fmla="*/ 298960 w 783798"/>
                <a:gd name="connsiteY167" fmla="*/ 603141 h 621956"/>
                <a:gd name="connsiteX168" fmla="*/ 298710 w 783798"/>
                <a:gd name="connsiteY168" fmla="*/ 610923 h 621956"/>
                <a:gd name="connsiteX169" fmla="*/ 296115 w 783798"/>
                <a:gd name="connsiteY169" fmla="*/ 616909 h 621956"/>
                <a:gd name="connsiteX170" fmla="*/ 293246 w 783798"/>
                <a:gd name="connsiteY170" fmla="*/ 619503 h 621956"/>
                <a:gd name="connsiteX171" fmla="*/ 288056 w 783798"/>
                <a:gd name="connsiteY171" fmla="*/ 621573 h 621956"/>
                <a:gd name="connsiteX172" fmla="*/ 286234 w 783798"/>
                <a:gd name="connsiteY172" fmla="*/ 621324 h 621956"/>
                <a:gd name="connsiteX173" fmla="*/ 278175 w 783798"/>
                <a:gd name="connsiteY173" fmla="*/ 617682 h 621956"/>
                <a:gd name="connsiteX174" fmla="*/ 274284 w 783798"/>
                <a:gd name="connsiteY174" fmla="*/ 616909 h 621956"/>
                <a:gd name="connsiteX175" fmla="*/ 270141 w 783798"/>
                <a:gd name="connsiteY175" fmla="*/ 618206 h 621956"/>
                <a:gd name="connsiteX176" fmla="*/ 269094 w 783798"/>
                <a:gd name="connsiteY176" fmla="*/ 615338 h 621956"/>
                <a:gd name="connsiteX177" fmla="*/ 268046 w 783798"/>
                <a:gd name="connsiteY177" fmla="*/ 606259 h 621956"/>
                <a:gd name="connsiteX178" fmla="*/ 268844 w 783798"/>
                <a:gd name="connsiteY178" fmla="*/ 600797 h 621956"/>
                <a:gd name="connsiteX179" fmla="*/ 254298 w 783798"/>
                <a:gd name="connsiteY179" fmla="*/ 598453 h 621956"/>
                <a:gd name="connsiteX180" fmla="*/ 253500 w 783798"/>
                <a:gd name="connsiteY180" fmla="*/ 600024 h 621956"/>
                <a:gd name="connsiteX181" fmla="*/ 249083 w 783798"/>
                <a:gd name="connsiteY181" fmla="*/ 600797 h 621956"/>
                <a:gd name="connsiteX182" fmla="*/ 241548 w 783798"/>
                <a:gd name="connsiteY182" fmla="*/ 603915 h 621956"/>
                <a:gd name="connsiteX183" fmla="*/ 239228 w 783798"/>
                <a:gd name="connsiteY183" fmla="*/ 603391 h 621956"/>
                <a:gd name="connsiteX184" fmla="*/ 240525 w 783798"/>
                <a:gd name="connsiteY184" fmla="*/ 601071 h 621956"/>
                <a:gd name="connsiteX185" fmla="*/ 237132 w 783798"/>
                <a:gd name="connsiteY185" fmla="*/ 598976 h 621956"/>
                <a:gd name="connsiteX186" fmla="*/ 236109 w 783798"/>
                <a:gd name="connsiteY186" fmla="*/ 597430 h 621956"/>
                <a:gd name="connsiteX187" fmla="*/ 230395 w 783798"/>
                <a:gd name="connsiteY187" fmla="*/ 599250 h 621956"/>
                <a:gd name="connsiteX188" fmla="*/ 227276 w 783798"/>
                <a:gd name="connsiteY188" fmla="*/ 601570 h 621956"/>
                <a:gd name="connsiteX189" fmla="*/ 224407 w 783798"/>
                <a:gd name="connsiteY189" fmla="*/ 599500 h 621956"/>
                <a:gd name="connsiteX190" fmla="*/ 221538 w 783798"/>
                <a:gd name="connsiteY190" fmla="*/ 596133 h 621956"/>
                <a:gd name="connsiteX191" fmla="*/ 218943 w 783798"/>
                <a:gd name="connsiteY191" fmla="*/ 596906 h 621956"/>
                <a:gd name="connsiteX192" fmla="*/ 215824 w 783798"/>
                <a:gd name="connsiteY192" fmla="*/ 600024 h 621956"/>
                <a:gd name="connsiteX193" fmla="*/ 212206 w 783798"/>
                <a:gd name="connsiteY193" fmla="*/ 598727 h 621956"/>
                <a:gd name="connsiteX194" fmla="*/ 206991 w 783798"/>
                <a:gd name="connsiteY194" fmla="*/ 598976 h 621956"/>
                <a:gd name="connsiteX195" fmla="*/ 205969 w 783798"/>
                <a:gd name="connsiteY195" fmla="*/ 596133 h 621956"/>
                <a:gd name="connsiteX196" fmla="*/ 204397 w 783798"/>
                <a:gd name="connsiteY196" fmla="*/ 594836 h 621956"/>
                <a:gd name="connsiteX197" fmla="*/ 200255 w 783798"/>
                <a:gd name="connsiteY197" fmla="*/ 598727 h 621956"/>
                <a:gd name="connsiteX198" fmla="*/ 196862 w 783798"/>
                <a:gd name="connsiteY198" fmla="*/ 600024 h 621956"/>
                <a:gd name="connsiteX199" fmla="*/ 191422 w 783798"/>
                <a:gd name="connsiteY199" fmla="*/ 598976 h 621956"/>
                <a:gd name="connsiteX200" fmla="*/ 189327 w 783798"/>
                <a:gd name="connsiteY200" fmla="*/ 599250 h 621956"/>
                <a:gd name="connsiteX201" fmla="*/ 185185 w 783798"/>
                <a:gd name="connsiteY201" fmla="*/ 603391 h 621956"/>
                <a:gd name="connsiteX202" fmla="*/ 178174 w 783798"/>
                <a:gd name="connsiteY202" fmla="*/ 605985 h 621956"/>
                <a:gd name="connsiteX203" fmla="*/ 174531 w 783798"/>
                <a:gd name="connsiteY203" fmla="*/ 604962 h 621956"/>
                <a:gd name="connsiteX204" fmla="*/ 172959 w 783798"/>
                <a:gd name="connsiteY204" fmla="*/ 602618 h 621956"/>
                <a:gd name="connsiteX205" fmla="*/ 164650 w 783798"/>
                <a:gd name="connsiteY205" fmla="*/ 607032 h 621956"/>
                <a:gd name="connsiteX206" fmla="*/ 164151 w 783798"/>
                <a:gd name="connsiteY206" fmla="*/ 610424 h 621956"/>
                <a:gd name="connsiteX207" fmla="*/ 158937 w 783798"/>
                <a:gd name="connsiteY207" fmla="*/ 610923 h 621956"/>
                <a:gd name="connsiteX208" fmla="*/ 150104 w 783798"/>
                <a:gd name="connsiteY208" fmla="*/ 609900 h 621956"/>
                <a:gd name="connsiteX209" fmla="*/ 147260 w 783798"/>
                <a:gd name="connsiteY209" fmla="*/ 611197 h 621956"/>
                <a:gd name="connsiteX210" fmla="*/ 150104 w 783798"/>
                <a:gd name="connsiteY210" fmla="*/ 612993 h 621956"/>
                <a:gd name="connsiteX211" fmla="*/ 153497 w 783798"/>
                <a:gd name="connsiteY211" fmla="*/ 616111 h 621956"/>
                <a:gd name="connsiteX212" fmla="*/ 152450 w 783798"/>
                <a:gd name="connsiteY212" fmla="*/ 617408 h 621956"/>
                <a:gd name="connsiteX213" fmla="*/ 148557 w 783798"/>
                <a:gd name="connsiteY213" fmla="*/ 616385 h 621956"/>
                <a:gd name="connsiteX214" fmla="*/ 145164 w 783798"/>
                <a:gd name="connsiteY214" fmla="*/ 616385 h 621956"/>
                <a:gd name="connsiteX215" fmla="*/ 144391 w 783798"/>
                <a:gd name="connsiteY215" fmla="*/ 615088 h 621956"/>
                <a:gd name="connsiteX216" fmla="*/ 145688 w 783798"/>
                <a:gd name="connsiteY216" fmla="*/ 610923 h 621956"/>
                <a:gd name="connsiteX217" fmla="*/ 137629 w 783798"/>
                <a:gd name="connsiteY217" fmla="*/ 610674 h 621956"/>
                <a:gd name="connsiteX218" fmla="*/ 136082 w 783798"/>
                <a:gd name="connsiteY218" fmla="*/ 611447 h 621956"/>
                <a:gd name="connsiteX219" fmla="*/ 132189 w 783798"/>
                <a:gd name="connsiteY219" fmla="*/ 616634 h 621956"/>
                <a:gd name="connsiteX220" fmla="*/ 130094 w 783798"/>
                <a:gd name="connsiteY220" fmla="*/ 615338 h 621956"/>
                <a:gd name="connsiteX221" fmla="*/ 129071 w 783798"/>
                <a:gd name="connsiteY221" fmla="*/ 611696 h 621956"/>
                <a:gd name="connsiteX222" fmla="*/ 129071 w 783798"/>
                <a:gd name="connsiteY222" fmla="*/ 609377 h 621956"/>
                <a:gd name="connsiteX223" fmla="*/ 127249 w 783798"/>
                <a:gd name="connsiteY223" fmla="*/ 608578 h 621956"/>
                <a:gd name="connsiteX224" fmla="*/ 123856 w 783798"/>
                <a:gd name="connsiteY224" fmla="*/ 610399 h 621956"/>
                <a:gd name="connsiteX225" fmla="*/ 121785 w 783798"/>
                <a:gd name="connsiteY225" fmla="*/ 608329 h 621956"/>
                <a:gd name="connsiteX226" fmla="*/ 114774 w 783798"/>
                <a:gd name="connsiteY226" fmla="*/ 607556 h 621956"/>
                <a:gd name="connsiteX227" fmla="*/ 112703 w 783798"/>
                <a:gd name="connsiteY227" fmla="*/ 606509 h 621956"/>
                <a:gd name="connsiteX228" fmla="*/ 105417 w 783798"/>
                <a:gd name="connsiteY228" fmla="*/ 603665 h 621956"/>
                <a:gd name="connsiteX229" fmla="*/ 93217 w 783798"/>
                <a:gd name="connsiteY229" fmla="*/ 594562 h 621956"/>
                <a:gd name="connsiteX230" fmla="*/ 87228 w 783798"/>
                <a:gd name="connsiteY230" fmla="*/ 590671 h 621956"/>
                <a:gd name="connsiteX231" fmla="*/ 83860 w 783798"/>
                <a:gd name="connsiteY231" fmla="*/ 587803 h 621956"/>
                <a:gd name="connsiteX232" fmla="*/ 79694 w 783798"/>
                <a:gd name="connsiteY232" fmla="*/ 581842 h 621956"/>
                <a:gd name="connsiteX233" fmla="*/ 75552 w 783798"/>
                <a:gd name="connsiteY233" fmla="*/ 572240 h 621956"/>
                <a:gd name="connsiteX234" fmla="*/ 75028 w 783798"/>
                <a:gd name="connsiteY234" fmla="*/ 568598 h 621956"/>
                <a:gd name="connsiteX235" fmla="*/ 75801 w 783798"/>
                <a:gd name="connsiteY235" fmla="*/ 566253 h 621956"/>
                <a:gd name="connsiteX236" fmla="*/ 77124 w 783798"/>
                <a:gd name="connsiteY236" fmla="*/ 555355 h 621956"/>
                <a:gd name="connsiteX237" fmla="*/ 78421 w 783798"/>
                <a:gd name="connsiteY237" fmla="*/ 549643 h 621956"/>
                <a:gd name="connsiteX238" fmla="*/ 78421 w 783798"/>
                <a:gd name="connsiteY238" fmla="*/ 546525 h 621956"/>
                <a:gd name="connsiteX239" fmla="*/ 79968 w 783798"/>
                <a:gd name="connsiteY239" fmla="*/ 537421 h 621956"/>
                <a:gd name="connsiteX240" fmla="*/ 76600 w 783798"/>
                <a:gd name="connsiteY240" fmla="*/ 532508 h 621956"/>
                <a:gd name="connsiteX241" fmla="*/ 76849 w 783798"/>
                <a:gd name="connsiteY241" fmla="*/ 530413 h 621956"/>
                <a:gd name="connsiteX242" fmla="*/ 79194 w 783798"/>
                <a:gd name="connsiteY242" fmla="*/ 530937 h 621956"/>
                <a:gd name="connsiteX243" fmla="*/ 78920 w 783798"/>
                <a:gd name="connsiteY243" fmla="*/ 532758 h 621956"/>
                <a:gd name="connsiteX244" fmla="*/ 82313 w 783798"/>
                <a:gd name="connsiteY244" fmla="*/ 533780 h 621956"/>
                <a:gd name="connsiteX245" fmla="*/ 87503 w 783798"/>
                <a:gd name="connsiteY245" fmla="*/ 530164 h 621956"/>
                <a:gd name="connsiteX246" fmla="*/ 95288 w 783798"/>
                <a:gd name="connsiteY246" fmla="*/ 530164 h 621956"/>
                <a:gd name="connsiteX247" fmla="*/ 104395 w 783798"/>
                <a:gd name="connsiteY247" fmla="*/ 525225 h 621956"/>
                <a:gd name="connsiteX248" fmla="*/ 110358 w 783798"/>
                <a:gd name="connsiteY248" fmla="*/ 525999 h 621956"/>
                <a:gd name="connsiteX249" fmla="*/ 114275 w 783798"/>
                <a:gd name="connsiteY249" fmla="*/ 524452 h 621956"/>
                <a:gd name="connsiteX250" fmla="*/ 116870 w 783798"/>
                <a:gd name="connsiteY250" fmla="*/ 524951 h 621956"/>
                <a:gd name="connsiteX251" fmla="*/ 121810 w 783798"/>
                <a:gd name="connsiteY251" fmla="*/ 523654 h 621956"/>
                <a:gd name="connsiteX252" fmla="*/ 124654 w 783798"/>
                <a:gd name="connsiteY252" fmla="*/ 523928 h 621956"/>
                <a:gd name="connsiteX253" fmla="*/ 127249 w 783798"/>
                <a:gd name="connsiteY253" fmla="*/ 522881 h 621956"/>
                <a:gd name="connsiteX254" fmla="*/ 129071 w 783798"/>
                <a:gd name="connsiteY254" fmla="*/ 525749 h 621956"/>
                <a:gd name="connsiteX255" fmla="*/ 132189 w 783798"/>
                <a:gd name="connsiteY255" fmla="*/ 527046 h 621956"/>
                <a:gd name="connsiteX256" fmla="*/ 138677 w 783798"/>
                <a:gd name="connsiteY256" fmla="*/ 523130 h 621956"/>
                <a:gd name="connsiteX257" fmla="*/ 139201 w 783798"/>
                <a:gd name="connsiteY257" fmla="*/ 520537 h 621956"/>
                <a:gd name="connsiteX258" fmla="*/ 143093 w 783798"/>
                <a:gd name="connsiteY258" fmla="*/ 519763 h 621956"/>
                <a:gd name="connsiteX259" fmla="*/ 147260 w 783798"/>
                <a:gd name="connsiteY259" fmla="*/ 511708 h 621956"/>
                <a:gd name="connsiteX260" fmla="*/ 150129 w 783798"/>
                <a:gd name="connsiteY260" fmla="*/ 508066 h 621956"/>
                <a:gd name="connsiteX261" fmla="*/ 152724 w 783798"/>
                <a:gd name="connsiteY261" fmla="*/ 505472 h 621956"/>
                <a:gd name="connsiteX262" fmla="*/ 138178 w 783798"/>
                <a:gd name="connsiteY262" fmla="*/ 489909 h 621956"/>
                <a:gd name="connsiteX263" fmla="*/ 131940 w 783798"/>
                <a:gd name="connsiteY263" fmla="*/ 483923 h 621956"/>
                <a:gd name="connsiteX264" fmla="*/ 133487 w 783798"/>
                <a:gd name="connsiteY264" fmla="*/ 480032 h 621956"/>
                <a:gd name="connsiteX265" fmla="*/ 138178 w 783798"/>
                <a:gd name="connsiteY265" fmla="*/ 482102 h 621956"/>
                <a:gd name="connsiteX266" fmla="*/ 142070 w 783798"/>
                <a:gd name="connsiteY266" fmla="*/ 476142 h 621956"/>
                <a:gd name="connsiteX267" fmla="*/ 152724 w 783798"/>
                <a:gd name="connsiteY267" fmla="*/ 478736 h 621956"/>
                <a:gd name="connsiteX268" fmla="*/ 153747 w 783798"/>
                <a:gd name="connsiteY268" fmla="*/ 478461 h 621956"/>
                <a:gd name="connsiteX269" fmla="*/ 154021 w 783798"/>
                <a:gd name="connsiteY269" fmla="*/ 472749 h 621956"/>
                <a:gd name="connsiteX270" fmla="*/ 153223 w 783798"/>
                <a:gd name="connsiteY270" fmla="*/ 470929 h 621956"/>
                <a:gd name="connsiteX271" fmla="*/ 144914 w 783798"/>
                <a:gd name="connsiteY271" fmla="*/ 469133 h 621956"/>
                <a:gd name="connsiteX272" fmla="*/ 144416 w 783798"/>
                <a:gd name="connsiteY272" fmla="*/ 467312 h 621956"/>
                <a:gd name="connsiteX273" fmla="*/ 142070 w 783798"/>
                <a:gd name="connsiteY273" fmla="*/ 467038 h 621956"/>
                <a:gd name="connsiteX274" fmla="*/ 139999 w 783798"/>
                <a:gd name="connsiteY274" fmla="*/ 470155 h 621956"/>
                <a:gd name="connsiteX275" fmla="*/ 136357 w 783798"/>
                <a:gd name="connsiteY275" fmla="*/ 470430 h 621956"/>
                <a:gd name="connsiteX276" fmla="*/ 134535 w 783798"/>
                <a:gd name="connsiteY276" fmla="*/ 467562 h 621956"/>
                <a:gd name="connsiteX277" fmla="*/ 135308 w 783798"/>
                <a:gd name="connsiteY277" fmla="*/ 464195 h 621956"/>
                <a:gd name="connsiteX278" fmla="*/ 133487 w 783798"/>
                <a:gd name="connsiteY278" fmla="*/ 462374 h 621956"/>
                <a:gd name="connsiteX279" fmla="*/ 130368 w 783798"/>
                <a:gd name="connsiteY279" fmla="*/ 462623 h 621956"/>
                <a:gd name="connsiteX280" fmla="*/ 128298 w 783798"/>
                <a:gd name="connsiteY280" fmla="*/ 464968 h 621956"/>
                <a:gd name="connsiteX281" fmla="*/ 126750 w 783798"/>
                <a:gd name="connsiteY281" fmla="*/ 463147 h 621956"/>
                <a:gd name="connsiteX282" fmla="*/ 124130 w 783798"/>
                <a:gd name="connsiteY282" fmla="*/ 457959 h 621956"/>
                <a:gd name="connsiteX283" fmla="*/ 117120 w 783798"/>
                <a:gd name="connsiteY283" fmla="*/ 453794 h 621956"/>
                <a:gd name="connsiteX284" fmla="*/ 115573 w 783798"/>
                <a:gd name="connsiteY284" fmla="*/ 451974 h 621956"/>
                <a:gd name="connsiteX285" fmla="*/ 118168 w 783798"/>
                <a:gd name="connsiteY285" fmla="*/ 450951 h 621956"/>
                <a:gd name="connsiteX286" fmla="*/ 121810 w 783798"/>
                <a:gd name="connsiteY286" fmla="*/ 448357 h 621956"/>
                <a:gd name="connsiteX287" fmla="*/ 129869 w 783798"/>
                <a:gd name="connsiteY287" fmla="*/ 445239 h 621956"/>
                <a:gd name="connsiteX288" fmla="*/ 127773 w 783798"/>
                <a:gd name="connsiteY288" fmla="*/ 441848 h 621956"/>
                <a:gd name="connsiteX289" fmla="*/ 124654 w 783798"/>
                <a:gd name="connsiteY289" fmla="*/ 434315 h 621956"/>
                <a:gd name="connsiteX290" fmla="*/ 127773 w 783798"/>
                <a:gd name="connsiteY290" fmla="*/ 433292 h 621956"/>
                <a:gd name="connsiteX291" fmla="*/ 126227 w 783798"/>
                <a:gd name="connsiteY291" fmla="*/ 423416 h 621956"/>
                <a:gd name="connsiteX292" fmla="*/ 122060 w 783798"/>
                <a:gd name="connsiteY292" fmla="*/ 418752 h 621956"/>
                <a:gd name="connsiteX293" fmla="*/ 115573 w 783798"/>
                <a:gd name="connsiteY293" fmla="*/ 412517 h 621956"/>
                <a:gd name="connsiteX294" fmla="*/ 114001 w 783798"/>
                <a:gd name="connsiteY294" fmla="*/ 409399 h 621956"/>
                <a:gd name="connsiteX295" fmla="*/ 109335 w 783798"/>
                <a:gd name="connsiteY295" fmla="*/ 401867 h 621956"/>
                <a:gd name="connsiteX296" fmla="*/ 107264 w 783798"/>
                <a:gd name="connsiteY296" fmla="*/ 396929 h 621956"/>
                <a:gd name="connsiteX297" fmla="*/ 99205 w 783798"/>
                <a:gd name="connsiteY297" fmla="*/ 390942 h 621956"/>
                <a:gd name="connsiteX298" fmla="*/ 93217 w 783798"/>
                <a:gd name="connsiteY298" fmla="*/ 384982 h 621956"/>
                <a:gd name="connsiteX299" fmla="*/ 79719 w 783798"/>
                <a:gd name="connsiteY299" fmla="*/ 381614 h 621956"/>
                <a:gd name="connsiteX300" fmla="*/ 76600 w 783798"/>
                <a:gd name="connsiteY300" fmla="*/ 381864 h 621956"/>
                <a:gd name="connsiteX301" fmla="*/ 69838 w 783798"/>
                <a:gd name="connsiteY301" fmla="*/ 380317 h 621956"/>
                <a:gd name="connsiteX302" fmla="*/ 65422 w 783798"/>
                <a:gd name="connsiteY302" fmla="*/ 375105 h 621956"/>
                <a:gd name="connsiteX303" fmla="*/ 57887 w 783798"/>
                <a:gd name="connsiteY303" fmla="*/ 373035 h 621956"/>
                <a:gd name="connsiteX304" fmla="*/ 54269 w 783798"/>
                <a:gd name="connsiteY304" fmla="*/ 375903 h 621956"/>
                <a:gd name="connsiteX305" fmla="*/ 51400 w 783798"/>
                <a:gd name="connsiteY305" fmla="*/ 375379 h 621956"/>
                <a:gd name="connsiteX306" fmla="*/ 45162 w 783798"/>
                <a:gd name="connsiteY306" fmla="*/ 373309 h 621956"/>
                <a:gd name="connsiteX307" fmla="*/ 45162 w 783798"/>
                <a:gd name="connsiteY307" fmla="*/ 371489 h 621956"/>
                <a:gd name="connsiteX308" fmla="*/ 43091 w 783798"/>
                <a:gd name="connsiteY308" fmla="*/ 367074 h 621956"/>
                <a:gd name="connsiteX309" fmla="*/ 40496 w 783798"/>
                <a:gd name="connsiteY309" fmla="*/ 363956 h 621956"/>
                <a:gd name="connsiteX310" fmla="*/ 36853 w 783798"/>
                <a:gd name="connsiteY310" fmla="*/ 361612 h 621956"/>
                <a:gd name="connsiteX311" fmla="*/ 33734 w 783798"/>
                <a:gd name="connsiteY311" fmla="*/ 356948 h 621956"/>
                <a:gd name="connsiteX312" fmla="*/ 32961 w 783798"/>
                <a:gd name="connsiteY312" fmla="*/ 354080 h 621956"/>
                <a:gd name="connsiteX313" fmla="*/ 27497 w 783798"/>
                <a:gd name="connsiteY313" fmla="*/ 348368 h 621956"/>
                <a:gd name="connsiteX314" fmla="*/ 25426 w 783798"/>
                <a:gd name="connsiteY314" fmla="*/ 344203 h 621956"/>
                <a:gd name="connsiteX315" fmla="*/ 22557 w 783798"/>
                <a:gd name="connsiteY315" fmla="*/ 340586 h 621956"/>
                <a:gd name="connsiteX316" fmla="*/ 22307 w 783798"/>
                <a:gd name="connsiteY316" fmla="*/ 338492 h 621956"/>
                <a:gd name="connsiteX317" fmla="*/ 20211 w 783798"/>
                <a:gd name="connsiteY317" fmla="*/ 336172 h 621956"/>
                <a:gd name="connsiteX318" fmla="*/ 19438 w 783798"/>
                <a:gd name="connsiteY318" fmla="*/ 333304 h 621956"/>
                <a:gd name="connsiteX319" fmla="*/ 12427 w 783798"/>
                <a:gd name="connsiteY319" fmla="*/ 322130 h 621956"/>
                <a:gd name="connsiteX320" fmla="*/ 10880 w 783798"/>
                <a:gd name="connsiteY320" fmla="*/ 317716 h 621956"/>
                <a:gd name="connsiteX321" fmla="*/ 8260 w 783798"/>
                <a:gd name="connsiteY321" fmla="*/ 314099 h 621956"/>
                <a:gd name="connsiteX322" fmla="*/ 6464 w 783798"/>
                <a:gd name="connsiteY322" fmla="*/ 308886 h 621956"/>
                <a:gd name="connsiteX323" fmla="*/ 4642 w 783798"/>
                <a:gd name="connsiteY323" fmla="*/ 307340 h 621956"/>
                <a:gd name="connsiteX324" fmla="*/ 6464 w 783798"/>
                <a:gd name="connsiteY324" fmla="*/ 303948 h 621956"/>
                <a:gd name="connsiteX325" fmla="*/ 3070 w 783798"/>
                <a:gd name="connsiteY325" fmla="*/ 298236 h 621956"/>
                <a:gd name="connsiteX326" fmla="*/ 476 w 783798"/>
                <a:gd name="connsiteY326" fmla="*/ 296939 h 621956"/>
                <a:gd name="connsiteX327" fmla="*/ 1249 w 783798"/>
                <a:gd name="connsiteY327" fmla="*/ 288110 h 621956"/>
                <a:gd name="connsiteX328" fmla="*/ 226 w 783798"/>
                <a:gd name="connsiteY328" fmla="*/ 284744 h 621956"/>
                <a:gd name="connsiteX329" fmla="*/ -2119 w 783798"/>
                <a:gd name="connsiteY329" fmla="*/ 284494 h 621956"/>
                <a:gd name="connsiteX330" fmla="*/ -298 w 783798"/>
                <a:gd name="connsiteY330" fmla="*/ 281875 h 621956"/>
                <a:gd name="connsiteX331" fmla="*/ 2821 w 783798"/>
                <a:gd name="connsiteY331" fmla="*/ 282150 h 621956"/>
                <a:gd name="connsiteX332" fmla="*/ 8285 w 783798"/>
                <a:gd name="connsiteY332" fmla="*/ 284494 h 621956"/>
                <a:gd name="connsiteX333" fmla="*/ 13724 w 783798"/>
                <a:gd name="connsiteY333" fmla="*/ 287587 h 621956"/>
                <a:gd name="connsiteX334" fmla="*/ 15795 w 783798"/>
                <a:gd name="connsiteY334" fmla="*/ 289682 h 621956"/>
                <a:gd name="connsiteX335" fmla="*/ 19189 w 783798"/>
                <a:gd name="connsiteY335" fmla="*/ 290181 h 621956"/>
                <a:gd name="connsiteX336" fmla="*/ 21010 w 783798"/>
                <a:gd name="connsiteY336" fmla="*/ 292276 h 621956"/>
                <a:gd name="connsiteX337" fmla="*/ 24378 w 783798"/>
                <a:gd name="connsiteY337" fmla="*/ 293048 h 621956"/>
                <a:gd name="connsiteX338" fmla="*/ 26973 w 783798"/>
                <a:gd name="connsiteY338" fmla="*/ 296166 h 621956"/>
                <a:gd name="connsiteX339" fmla="*/ 29318 w 783798"/>
                <a:gd name="connsiteY339" fmla="*/ 297713 h 621956"/>
                <a:gd name="connsiteX340" fmla="*/ 33984 w 783798"/>
                <a:gd name="connsiteY340" fmla="*/ 298511 h 621956"/>
                <a:gd name="connsiteX341" fmla="*/ 35556 w 783798"/>
                <a:gd name="connsiteY341" fmla="*/ 297987 h 621956"/>
                <a:gd name="connsiteX342" fmla="*/ 41270 w 783798"/>
                <a:gd name="connsiteY342" fmla="*/ 299035 h 621956"/>
                <a:gd name="connsiteX343" fmla="*/ 49329 w 783798"/>
                <a:gd name="connsiteY343" fmla="*/ 297214 h 621956"/>
                <a:gd name="connsiteX344" fmla="*/ 55566 w 783798"/>
                <a:gd name="connsiteY344" fmla="*/ 298261 h 621956"/>
                <a:gd name="connsiteX345" fmla="*/ 61530 w 783798"/>
                <a:gd name="connsiteY345" fmla="*/ 304472 h 621956"/>
                <a:gd name="connsiteX346" fmla="*/ 66994 w 783798"/>
                <a:gd name="connsiteY346" fmla="*/ 305519 h 621956"/>
                <a:gd name="connsiteX347" fmla="*/ 69314 w 783798"/>
                <a:gd name="connsiteY347" fmla="*/ 307091 h 621956"/>
                <a:gd name="connsiteX348" fmla="*/ 75303 w 783798"/>
                <a:gd name="connsiteY348" fmla="*/ 307864 h 621956"/>
                <a:gd name="connsiteX349" fmla="*/ 76076 w 783798"/>
                <a:gd name="connsiteY349" fmla="*/ 307614 h 621956"/>
                <a:gd name="connsiteX350" fmla="*/ 79968 w 783798"/>
                <a:gd name="connsiteY350" fmla="*/ 310707 h 621956"/>
                <a:gd name="connsiteX351" fmla="*/ 84659 w 783798"/>
                <a:gd name="connsiteY351" fmla="*/ 312029 h 621956"/>
                <a:gd name="connsiteX352" fmla="*/ 86729 w 783798"/>
                <a:gd name="connsiteY352" fmla="*/ 310707 h 621956"/>
                <a:gd name="connsiteX353" fmla="*/ 92718 w 783798"/>
                <a:gd name="connsiteY353" fmla="*/ 308911 h 621956"/>
                <a:gd name="connsiteX354" fmla="*/ 99978 w 783798"/>
                <a:gd name="connsiteY354" fmla="*/ 305270 h 621956"/>
                <a:gd name="connsiteX355" fmla="*/ 103871 w 783798"/>
                <a:gd name="connsiteY355" fmla="*/ 304472 h 621956"/>
                <a:gd name="connsiteX356" fmla="*/ 107788 w 783798"/>
                <a:gd name="connsiteY356" fmla="*/ 302676 h 621956"/>
                <a:gd name="connsiteX357" fmla="*/ 110882 w 783798"/>
                <a:gd name="connsiteY357" fmla="*/ 299808 h 621956"/>
                <a:gd name="connsiteX358" fmla="*/ 112454 w 783798"/>
                <a:gd name="connsiteY358" fmla="*/ 297738 h 621956"/>
                <a:gd name="connsiteX359" fmla="*/ 116620 w 783798"/>
                <a:gd name="connsiteY359" fmla="*/ 295917 h 621956"/>
                <a:gd name="connsiteX360" fmla="*/ 119714 w 783798"/>
                <a:gd name="connsiteY360" fmla="*/ 295917 h 621956"/>
                <a:gd name="connsiteX361" fmla="*/ 125703 w 783798"/>
                <a:gd name="connsiteY361" fmla="*/ 292525 h 621956"/>
                <a:gd name="connsiteX362" fmla="*/ 129869 w 783798"/>
                <a:gd name="connsiteY362" fmla="*/ 287611 h 621956"/>
                <a:gd name="connsiteX363" fmla="*/ 134011 w 783798"/>
                <a:gd name="connsiteY363" fmla="*/ 285267 h 621956"/>
                <a:gd name="connsiteX364" fmla="*/ 138178 w 783798"/>
                <a:gd name="connsiteY364" fmla="*/ 284494 h 621956"/>
                <a:gd name="connsiteX365" fmla="*/ 139999 w 783798"/>
                <a:gd name="connsiteY365" fmla="*/ 281900 h 621956"/>
                <a:gd name="connsiteX366" fmla="*/ 143617 w 783798"/>
                <a:gd name="connsiteY366" fmla="*/ 278259 h 621956"/>
                <a:gd name="connsiteX367" fmla="*/ 144665 w 783798"/>
                <a:gd name="connsiteY367" fmla="*/ 275665 h 621956"/>
                <a:gd name="connsiteX368" fmla="*/ 146237 w 783798"/>
                <a:gd name="connsiteY368" fmla="*/ 275665 h 621956"/>
                <a:gd name="connsiteX369" fmla="*/ 147534 w 783798"/>
                <a:gd name="connsiteY369" fmla="*/ 273320 h 621956"/>
                <a:gd name="connsiteX370" fmla="*/ 144141 w 783798"/>
                <a:gd name="connsiteY370" fmla="*/ 267858 h 621956"/>
                <a:gd name="connsiteX371" fmla="*/ 149855 w 783798"/>
                <a:gd name="connsiteY371" fmla="*/ 259553 h 621956"/>
                <a:gd name="connsiteX372" fmla="*/ 151676 w 783798"/>
                <a:gd name="connsiteY372" fmla="*/ 260326 h 621956"/>
                <a:gd name="connsiteX373" fmla="*/ 154546 w 783798"/>
                <a:gd name="connsiteY373" fmla="*/ 259827 h 621956"/>
                <a:gd name="connsiteX374" fmla="*/ 155568 w 783798"/>
                <a:gd name="connsiteY374" fmla="*/ 261373 h 621956"/>
                <a:gd name="connsiteX375" fmla="*/ 159735 w 783798"/>
                <a:gd name="connsiteY375" fmla="*/ 258779 h 621956"/>
                <a:gd name="connsiteX376" fmla="*/ 165199 w 783798"/>
                <a:gd name="connsiteY376" fmla="*/ 259029 h 621956"/>
                <a:gd name="connsiteX377" fmla="*/ 167270 w 783798"/>
                <a:gd name="connsiteY377" fmla="*/ 260850 h 621956"/>
                <a:gd name="connsiteX378" fmla="*/ 176353 w 783798"/>
                <a:gd name="connsiteY378" fmla="*/ 254614 h 621956"/>
                <a:gd name="connsiteX379" fmla="*/ 178972 w 783798"/>
                <a:gd name="connsiteY379" fmla="*/ 256186 h 621956"/>
                <a:gd name="connsiteX380" fmla="*/ 180269 w 783798"/>
                <a:gd name="connsiteY380" fmla="*/ 253841 h 621956"/>
                <a:gd name="connsiteX381" fmla="*/ 183388 w 783798"/>
                <a:gd name="connsiteY381" fmla="*/ 253841 h 621956"/>
                <a:gd name="connsiteX382" fmla="*/ 189352 w 783798"/>
                <a:gd name="connsiteY382" fmla="*/ 251497 h 621956"/>
                <a:gd name="connsiteX383" fmla="*/ 191697 w 783798"/>
                <a:gd name="connsiteY383" fmla="*/ 248130 h 621956"/>
                <a:gd name="connsiteX384" fmla="*/ 190399 w 783798"/>
                <a:gd name="connsiteY384" fmla="*/ 245785 h 621956"/>
                <a:gd name="connsiteX385" fmla="*/ 188828 w 783798"/>
                <a:gd name="connsiteY385" fmla="*/ 241894 h 621956"/>
                <a:gd name="connsiteX386" fmla="*/ 199756 w 783798"/>
                <a:gd name="connsiteY386" fmla="*/ 233838 h 621956"/>
                <a:gd name="connsiteX387" fmla="*/ 198184 w 783798"/>
                <a:gd name="connsiteY387" fmla="*/ 232292 h 621956"/>
                <a:gd name="connsiteX388" fmla="*/ 195589 w 783798"/>
                <a:gd name="connsiteY388" fmla="*/ 234363 h 621956"/>
                <a:gd name="connsiteX389" fmla="*/ 189352 w 783798"/>
                <a:gd name="connsiteY389" fmla="*/ 229424 h 621956"/>
                <a:gd name="connsiteX390" fmla="*/ 189601 w 783798"/>
                <a:gd name="connsiteY390" fmla="*/ 224236 h 621956"/>
                <a:gd name="connsiteX391" fmla="*/ 193518 w 783798"/>
                <a:gd name="connsiteY391" fmla="*/ 223213 h 621956"/>
                <a:gd name="connsiteX392" fmla="*/ 197136 w 783798"/>
                <a:gd name="connsiteY392" fmla="*/ 221119 h 621956"/>
                <a:gd name="connsiteX393" fmla="*/ 205195 w 783798"/>
                <a:gd name="connsiteY393" fmla="*/ 219572 h 621956"/>
                <a:gd name="connsiteX394" fmla="*/ 203374 w 783798"/>
                <a:gd name="connsiteY394" fmla="*/ 222166 h 621956"/>
                <a:gd name="connsiteX395" fmla="*/ 204422 w 783798"/>
                <a:gd name="connsiteY395" fmla="*/ 224236 h 621956"/>
                <a:gd name="connsiteX396" fmla="*/ 210909 w 783798"/>
                <a:gd name="connsiteY396" fmla="*/ 221119 h 621956"/>
                <a:gd name="connsiteX397" fmla="*/ 209886 w 783798"/>
                <a:gd name="connsiteY397" fmla="*/ 218525 h 621956"/>
                <a:gd name="connsiteX398" fmla="*/ 207790 w 783798"/>
                <a:gd name="connsiteY398" fmla="*/ 216704 h 621956"/>
                <a:gd name="connsiteX399" fmla="*/ 204147 w 783798"/>
                <a:gd name="connsiteY399" fmla="*/ 209172 h 621956"/>
                <a:gd name="connsiteX400" fmla="*/ 200779 w 783798"/>
                <a:gd name="connsiteY400" fmla="*/ 198273 h 621956"/>
                <a:gd name="connsiteX401" fmla="*/ 202601 w 783798"/>
                <a:gd name="connsiteY401" fmla="*/ 198273 h 621956"/>
                <a:gd name="connsiteX402" fmla="*/ 208065 w 783798"/>
                <a:gd name="connsiteY402" fmla="*/ 195928 h 621956"/>
                <a:gd name="connsiteX403" fmla="*/ 211682 w 783798"/>
                <a:gd name="connsiteY403" fmla="*/ 195679 h 621956"/>
                <a:gd name="connsiteX404" fmla="*/ 216099 w 783798"/>
                <a:gd name="connsiteY404" fmla="*/ 194382 h 621956"/>
                <a:gd name="connsiteX405" fmla="*/ 214551 w 783798"/>
                <a:gd name="connsiteY405" fmla="*/ 188920 h 621956"/>
                <a:gd name="connsiteX406" fmla="*/ 211183 w 783798"/>
                <a:gd name="connsiteY406" fmla="*/ 176973 h 621956"/>
                <a:gd name="connsiteX407" fmla="*/ 208838 w 783798"/>
                <a:gd name="connsiteY407" fmla="*/ 165550 h 621956"/>
                <a:gd name="connsiteX408" fmla="*/ 214302 w 783798"/>
                <a:gd name="connsiteY408" fmla="*/ 162956 h 621956"/>
                <a:gd name="connsiteX409" fmla="*/ 222610 w 783798"/>
                <a:gd name="connsiteY409" fmla="*/ 162956 h 621956"/>
                <a:gd name="connsiteX410" fmla="*/ 229098 w 783798"/>
                <a:gd name="connsiteY410" fmla="*/ 162682 h 621956"/>
                <a:gd name="connsiteX411" fmla="*/ 234562 w 783798"/>
                <a:gd name="connsiteY411" fmla="*/ 162956 h 621956"/>
                <a:gd name="connsiteX412" fmla="*/ 241298 w 783798"/>
                <a:gd name="connsiteY412" fmla="*/ 163979 h 621956"/>
                <a:gd name="connsiteX413" fmla="*/ 245715 w 783798"/>
                <a:gd name="connsiteY413" fmla="*/ 162682 h 621956"/>
                <a:gd name="connsiteX414" fmla="*/ 248834 w 783798"/>
                <a:gd name="connsiteY414" fmla="*/ 163205 h 621956"/>
                <a:gd name="connsiteX415" fmla="*/ 250655 w 783798"/>
                <a:gd name="connsiteY415" fmla="*/ 161659 h 621956"/>
                <a:gd name="connsiteX416" fmla="*/ 249632 w 783798"/>
                <a:gd name="connsiteY416" fmla="*/ 157244 h 621956"/>
                <a:gd name="connsiteX417" fmla="*/ 247536 w 783798"/>
                <a:gd name="connsiteY417" fmla="*/ 155424 h 621956"/>
                <a:gd name="connsiteX418" fmla="*/ 244417 w 783798"/>
                <a:gd name="connsiteY418" fmla="*/ 156197 h 621956"/>
                <a:gd name="connsiteX419" fmla="*/ 241049 w 783798"/>
                <a:gd name="connsiteY419" fmla="*/ 148141 h 621956"/>
                <a:gd name="connsiteX420" fmla="*/ 245989 w 783798"/>
                <a:gd name="connsiteY420" fmla="*/ 146071 h 621956"/>
                <a:gd name="connsiteX421" fmla="*/ 252227 w 783798"/>
                <a:gd name="connsiteY421" fmla="*/ 144250 h 621956"/>
                <a:gd name="connsiteX422" fmla="*/ 254048 w 783798"/>
                <a:gd name="connsiteY422" fmla="*/ 145023 h 621956"/>
                <a:gd name="connsiteX423" fmla="*/ 264952 w 783798"/>
                <a:gd name="connsiteY423" fmla="*/ 139586 h 621956"/>
                <a:gd name="connsiteX424" fmla="*/ 270416 w 783798"/>
                <a:gd name="connsiteY424" fmla="*/ 139312 h 621956"/>
                <a:gd name="connsiteX425" fmla="*/ 273260 w 783798"/>
                <a:gd name="connsiteY425" fmla="*/ 136718 h 621956"/>
                <a:gd name="connsiteX426" fmla="*/ 273011 w 783798"/>
                <a:gd name="connsiteY426" fmla="*/ 126068 h 621956"/>
                <a:gd name="connsiteX427" fmla="*/ 273260 w 783798"/>
                <a:gd name="connsiteY427" fmla="*/ 119583 h 621956"/>
                <a:gd name="connsiteX428" fmla="*/ 271190 w 783798"/>
                <a:gd name="connsiteY428" fmla="*/ 111004 h 621956"/>
                <a:gd name="connsiteX429" fmla="*/ 270915 w 783798"/>
                <a:gd name="connsiteY429" fmla="*/ 105043 h 621956"/>
                <a:gd name="connsiteX430" fmla="*/ 269892 w 783798"/>
                <a:gd name="connsiteY430" fmla="*/ 104519 h 621956"/>
                <a:gd name="connsiteX431" fmla="*/ 269618 w 783798"/>
                <a:gd name="connsiteY431" fmla="*/ 100628 h 621956"/>
                <a:gd name="connsiteX432" fmla="*/ 268320 w 783798"/>
                <a:gd name="connsiteY432" fmla="*/ 100379 h 621956"/>
                <a:gd name="connsiteX433" fmla="*/ 268844 w 783798"/>
                <a:gd name="connsiteY433" fmla="*/ 92572 h 621956"/>
                <a:gd name="connsiteX434" fmla="*/ 270416 w 783798"/>
                <a:gd name="connsiteY434" fmla="*/ 92846 h 621956"/>
                <a:gd name="connsiteX435" fmla="*/ 271439 w 783798"/>
                <a:gd name="connsiteY435" fmla="*/ 88681 h 621956"/>
                <a:gd name="connsiteX436" fmla="*/ 272213 w 783798"/>
                <a:gd name="connsiteY436" fmla="*/ 80102 h 621956"/>
                <a:gd name="connsiteX437" fmla="*/ 275082 w 783798"/>
                <a:gd name="connsiteY437" fmla="*/ 80900 h 621956"/>
                <a:gd name="connsiteX438" fmla="*/ 276379 w 783798"/>
                <a:gd name="connsiteY438" fmla="*/ 73891 h 621956"/>
                <a:gd name="connsiteX439" fmla="*/ 286509 w 783798"/>
                <a:gd name="connsiteY439" fmla="*/ 77258 h 621956"/>
                <a:gd name="connsiteX440" fmla="*/ 288854 w 783798"/>
                <a:gd name="connsiteY440" fmla="*/ 69477 h 621956"/>
                <a:gd name="connsiteX441" fmla="*/ 292223 w 783798"/>
                <a:gd name="connsiteY441" fmla="*/ 71023 h 621956"/>
                <a:gd name="connsiteX442" fmla="*/ 297413 w 783798"/>
                <a:gd name="connsiteY442" fmla="*/ 69726 h 621956"/>
                <a:gd name="connsiteX443" fmla="*/ 299234 w 783798"/>
                <a:gd name="connsiteY443" fmla="*/ 72594 h 621956"/>
                <a:gd name="connsiteX444" fmla="*/ 302877 w 783798"/>
                <a:gd name="connsiteY444" fmla="*/ 74664 h 621956"/>
                <a:gd name="connsiteX445" fmla="*/ 306245 w 783798"/>
                <a:gd name="connsiteY445" fmla="*/ 75687 h 621956"/>
                <a:gd name="connsiteX446" fmla="*/ 308591 w 783798"/>
                <a:gd name="connsiteY446" fmla="*/ 77782 h 621956"/>
                <a:gd name="connsiteX447" fmla="*/ 314304 w 783798"/>
                <a:gd name="connsiteY447" fmla="*/ 80900 h 621956"/>
                <a:gd name="connsiteX448" fmla="*/ 315103 w 783798"/>
                <a:gd name="connsiteY448" fmla="*/ 83743 h 621956"/>
                <a:gd name="connsiteX449" fmla="*/ 317697 w 783798"/>
                <a:gd name="connsiteY449" fmla="*/ 84017 h 621956"/>
                <a:gd name="connsiteX450" fmla="*/ 321066 w 783798"/>
                <a:gd name="connsiteY450" fmla="*/ 87135 h 621956"/>
                <a:gd name="connsiteX451" fmla="*/ 322887 w 783798"/>
                <a:gd name="connsiteY451" fmla="*/ 93096 h 621956"/>
                <a:gd name="connsiteX452" fmla="*/ 327054 w 783798"/>
                <a:gd name="connsiteY452" fmla="*/ 94667 h 621956"/>
                <a:gd name="connsiteX453" fmla="*/ 333791 w 783798"/>
                <a:gd name="connsiteY453" fmla="*/ 94667 h 621956"/>
                <a:gd name="connsiteX454" fmla="*/ 334314 w 783798"/>
                <a:gd name="connsiteY454" fmla="*/ 93869 h 621956"/>
                <a:gd name="connsiteX455" fmla="*/ 342623 w 783798"/>
                <a:gd name="connsiteY455" fmla="*/ 91026 h 621956"/>
                <a:gd name="connsiteX456" fmla="*/ 351206 w 783798"/>
                <a:gd name="connsiteY456" fmla="*/ 87908 h 621956"/>
                <a:gd name="connsiteX457" fmla="*/ 354051 w 783798"/>
                <a:gd name="connsiteY457" fmla="*/ 87110 h 621956"/>
                <a:gd name="connsiteX458" fmla="*/ 361061 w 783798"/>
                <a:gd name="connsiteY458" fmla="*/ 86611 h 621956"/>
                <a:gd name="connsiteX459" fmla="*/ 364705 w 783798"/>
                <a:gd name="connsiteY459" fmla="*/ 85813 h 621956"/>
                <a:gd name="connsiteX460" fmla="*/ 368098 w 783798"/>
                <a:gd name="connsiteY460" fmla="*/ 81673 h 621956"/>
                <a:gd name="connsiteX461" fmla="*/ 370693 w 783798"/>
                <a:gd name="connsiteY461" fmla="*/ 82446 h 621956"/>
                <a:gd name="connsiteX462" fmla="*/ 377704 w 783798"/>
                <a:gd name="connsiteY462" fmla="*/ 76735 h 621956"/>
                <a:gd name="connsiteX463" fmla="*/ 382369 w 783798"/>
                <a:gd name="connsiteY463" fmla="*/ 76735 h 621956"/>
                <a:gd name="connsiteX464" fmla="*/ 384964 w 783798"/>
                <a:gd name="connsiteY464" fmla="*/ 74141 h 621956"/>
                <a:gd name="connsiteX465" fmla="*/ 387309 w 783798"/>
                <a:gd name="connsiteY465" fmla="*/ 73093 h 621956"/>
                <a:gd name="connsiteX466" fmla="*/ 391202 w 783798"/>
                <a:gd name="connsiteY466" fmla="*/ 73093 h 621956"/>
                <a:gd name="connsiteX467" fmla="*/ 395618 w 783798"/>
                <a:gd name="connsiteY467" fmla="*/ 67656 h 621956"/>
                <a:gd name="connsiteX468" fmla="*/ 404201 w 783798"/>
                <a:gd name="connsiteY468" fmla="*/ 68155 h 621956"/>
                <a:gd name="connsiteX469" fmla="*/ 407844 w 783798"/>
                <a:gd name="connsiteY469" fmla="*/ 69726 h 621956"/>
                <a:gd name="connsiteX470" fmla="*/ 410439 w 783798"/>
                <a:gd name="connsiteY470" fmla="*/ 69726 h 621956"/>
                <a:gd name="connsiteX471" fmla="*/ 414855 w 783798"/>
                <a:gd name="connsiteY471" fmla="*/ 82446 h 621956"/>
                <a:gd name="connsiteX472" fmla="*/ 416926 w 783798"/>
                <a:gd name="connsiteY472" fmla="*/ 84267 h 621956"/>
                <a:gd name="connsiteX473" fmla="*/ 418997 w 783798"/>
                <a:gd name="connsiteY473" fmla="*/ 83494 h 621956"/>
                <a:gd name="connsiteX474" fmla="*/ 423164 w 783798"/>
                <a:gd name="connsiteY474" fmla="*/ 83743 h 621956"/>
                <a:gd name="connsiteX475" fmla="*/ 424710 w 783798"/>
                <a:gd name="connsiteY475" fmla="*/ 85040 h 621956"/>
                <a:gd name="connsiteX476" fmla="*/ 426033 w 783798"/>
                <a:gd name="connsiteY476" fmla="*/ 89205 h 621956"/>
                <a:gd name="connsiteX477" fmla="*/ 429127 w 783798"/>
                <a:gd name="connsiteY477" fmla="*/ 92049 h 621956"/>
                <a:gd name="connsiteX478" fmla="*/ 434342 w 783798"/>
                <a:gd name="connsiteY478" fmla="*/ 93345 h 621956"/>
                <a:gd name="connsiteX479" fmla="*/ 436662 w 783798"/>
                <a:gd name="connsiteY479" fmla="*/ 95690 h 621956"/>
                <a:gd name="connsiteX480" fmla="*/ 437186 w 783798"/>
                <a:gd name="connsiteY480" fmla="*/ 99855 h 621956"/>
                <a:gd name="connsiteX481" fmla="*/ 438758 w 783798"/>
                <a:gd name="connsiteY481" fmla="*/ 102449 h 621956"/>
                <a:gd name="connsiteX482" fmla="*/ 442650 w 783798"/>
                <a:gd name="connsiteY482" fmla="*/ 102948 h 621956"/>
                <a:gd name="connsiteX483" fmla="*/ 447067 w 783798"/>
                <a:gd name="connsiteY483" fmla="*/ 104768 h 621956"/>
                <a:gd name="connsiteX484" fmla="*/ 449387 w 783798"/>
                <a:gd name="connsiteY484" fmla="*/ 102449 h 621956"/>
                <a:gd name="connsiteX485" fmla="*/ 453803 w 783798"/>
                <a:gd name="connsiteY485" fmla="*/ 101401 h 621956"/>
                <a:gd name="connsiteX486" fmla="*/ 457196 w 783798"/>
                <a:gd name="connsiteY486" fmla="*/ 99830 h 621956"/>
                <a:gd name="connsiteX487" fmla="*/ 459791 w 783798"/>
                <a:gd name="connsiteY487" fmla="*/ 96463 h 621956"/>
                <a:gd name="connsiteX488" fmla="*/ 462386 w 783798"/>
                <a:gd name="connsiteY488" fmla="*/ 89205 h 621956"/>
                <a:gd name="connsiteX489" fmla="*/ 463434 w 783798"/>
                <a:gd name="connsiteY489" fmla="*/ 83743 h 621956"/>
                <a:gd name="connsiteX490" fmla="*/ 461338 w 783798"/>
                <a:gd name="connsiteY490" fmla="*/ 79852 h 621956"/>
                <a:gd name="connsiteX491" fmla="*/ 459267 w 783798"/>
                <a:gd name="connsiteY491" fmla="*/ 71272 h 621956"/>
                <a:gd name="connsiteX492" fmla="*/ 459267 w 783798"/>
                <a:gd name="connsiteY492" fmla="*/ 67631 h 621956"/>
                <a:gd name="connsiteX493" fmla="*/ 461089 w 783798"/>
                <a:gd name="connsiteY493" fmla="*/ 65810 h 621956"/>
                <a:gd name="connsiteX494" fmla="*/ 465505 w 783798"/>
                <a:gd name="connsiteY494" fmla="*/ 65810 h 621956"/>
                <a:gd name="connsiteX495" fmla="*/ 469148 w 783798"/>
                <a:gd name="connsiteY495" fmla="*/ 62967 h 621956"/>
                <a:gd name="connsiteX496" fmla="*/ 471219 w 783798"/>
                <a:gd name="connsiteY496" fmla="*/ 57779 h 621956"/>
                <a:gd name="connsiteX497" fmla="*/ 474337 w 783798"/>
                <a:gd name="connsiteY497" fmla="*/ 54662 h 621956"/>
                <a:gd name="connsiteX498" fmla="*/ 477980 w 783798"/>
                <a:gd name="connsiteY498" fmla="*/ 54138 h 621956"/>
                <a:gd name="connsiteX499" fmla="*/ 480325 w 783798"/>
                <a:gd name="connsiteY499" fmla="*/ 54662 h 621956"/>
                <a:gd name="connsiteX500" fmla="*/ 484218 w 783798"/>
                <a:gd name="connsiteY500" fmla="*/ 57779 h 621956"/>
                <a:gd name="connsiteX501" fmla="*/ 487337 w 783798"/>
                <a:gd name="connsiteY501" fmla="*/ 57779 h 621956"/>
                <a:gd name="connsiteX502" fmla="*/ 490954 w 783798"/>
                <a:gd name="connsiteY502" fmla="*/ 53864 h 621956"/>
                <a:gd name="connsiteX503" fmla="*/ 514857 w 783798"/>
                <a:gd name="connsiteY503" fmla="*/ 48152 h 621956"/>
                <a:gd name="connsiteX504" fmla="*/ 527083 w 783798"/>
                <a:gd name="connsiteY504" fmla="*/ 43737 h 621956"/>
                <a:gd name="connsiteX505" fmla="*/ 532523 w 783798"/>
                <a:gd name="connsiteY505" fmla="*/ 42191 h 621956"/>
                <a:gd name="connsiteX506" fmla="*/ 537737 w 783798"/>
                <a:gd name="connsiteY506" fmla="*/ 42964 h 621956"/>
                <a:gd name="connsiteX507" fmla="*/ 540058 w 783798"/>
                <a:gd name="connsiteY507" fmla="*/ 42715 h 621956"/>
                <a:gd name="connsiteX508" fmla="*/ 546819 w 783798"/>
                <a:gd name="connsiteY508" fmla="*/ 37777 h 621956"/>
                <a:gd name="connsiteX509" fmla="*/ 550462 w 783798"/>
                <a:gd name="connsiteY509" fmla="*/ 36205 h 621956"/>
                <a:gd name="connsiteX510" fmla="*/ 555652 w 783798"/>
                <a:gd name="connsiteY510" fmla="*/ 36205 h 621956"/>
                <a:gd name="connsiteX511" fmla="*/ 579305 w 783798"/>
                <a:gd name="connsiteY511" fmla="*/ 45309 h 621956"/>
                <a:gd name="connsiteX512" fmla="*/ 583721 w 783798"/>
                <a:gd name="connsiteY512" fmla="*/ 46082 h 621956"/>
                <a:gd name="connsiteX513" fmla="*/ 590732 w 783798"/>
                <a:gd name="connsiteY513" fmla="*/ 45833 h 621956"/>
                <a:gd name="connsiteX514" fmla="*/ 614360 w 783798"/>
                <a:gd name="connsiteY514" fmla="*/ 37777 h 621956"/>
                <a:gd name="connsiteX515" fmla="*/ 618277 w 783798"/>
                <a:gd name="connsiteY515" fmla="*/ 35706 h 621956"/>
                <a:gd name="connsiteX516" fmla="*/ 620872 w 783798"/>
                <a:gd name="connsiteY516" fmla="*/ 33113 h 621956"/>
                <a:gd name="connsiteX517" fmla="*/ 622170 w 783798"/>
                <a:gd name="connsiteY517" fmla="*/ 29720 h 621956"/>
                <a:gd name="connsiteX518" fmla="*/ 622669 w 783798"/>
                <a:gd name="connsiteY518" fmla="*/ 26353 h 621956"/>
                <a:gd name="connsiteX519" fmla="*/ 623966 w 783798"/>
                <a:gd name="connsiteY519" fmla="*/ 23485 h 621956"/>
                <a:gd name="connsiteX520" fmla="*/ 627609 w 783798"/>
                <a:gd name="connsiteY520" fmla="*/ 19594 h 621956"/>
                <a:gd name="connsiteX521" fmla="*/ 631776 w 783798"/>
                <a:gd name="connsiteY521" fmla="*/ 17524 h 621956"/>
                <a:gd name="connsiteX522" fmla="*/ 636442 w 783798"/>
                <a:gd name="connsiteY522" fmla="*/ 17000 h 621956"/>
                <a:gd name="connsiteX523" fmla="*/ 639037 w 783798"/>
                <a:gd name="connsiteY523" fmla="*/ 17524 h 621956"/>
                <a:gd name="connsiteX524" fmla="*/ 643727 w 783798"/>
                <a:gd name="connsiteY524" fmla="*/ 19869 h 621956"/>
                <a:gd name="connsiteX525" fmla="*/ 648143 w 783798"/>
                <a:gd name="connsiteY525" fmla="*/ 23485 h 621956"/>
                <a:gd name="connsiteX526" fmla="*/ 651786 w 783798"/>
                <a:gd name="connsiteY526" fmla="*/ 24782 h 621956"/>
                <a:gd name="connsiteX527" fmla="*/ 659047 w 783798"/>
                <a:gd name="connsiteY527" fmla="*/ 22463 h 621956"/>
                <a:gd name="connsiteX528" fmla="*/ 661117 w 783798"/>
                <a:gd name="connsiteY528" fmla="*/ 22188 h 621956"/>
                <a:gd name="connsiteX529" fmla="*/ 667880 w 783798"/>
                <a:gd name="connsiteY529" fmla="*/ 22986 h 621956"/>
                <a:gd name="connsiteX530" fmla="*/ 669950 w 783798"/>
                <a:gd name="connsiteY530" fmla="*/ 22463 h 621956"/>
                <a:gd name="connsiteX531" fmla="*/ 674366 w 783798"/>
                <a:gd name="connsiteY531" fmla="*/ 19096 h 621956"/>
                <a:gd name="connsiteX532" fmla="*/ 680879 w 783798"/>
                <a:gd name="connsiteY532" fmla="*/ 15704 h 621956"/>
                <a:gd name="connsiteX533" fmla="*/ 689960 w 783798"/>
                <a:gd name="connsiteY533" fmla="*/ 12087 h 621956"/>
                <a:gd name="connsiteX534" fmla="*/ 708923 w 783798"/>
                <a:gd name="connsiteY534" fmla="*/ 8970 h 621956"/>
                <a:gd name="connsiteX535" fmla="*/ 730755 w 783798"/>
                <a:gd name="connsiteY535" fmla="*/ 8970 h 621956"/>
                <a:gd name="connsiteX536" fmla="*/ 736219 w 783798"/>
                <a:gd name="connsiteY536" fmla="*/ 7398 h 621956"/>
                <a:gd name="connsiteX537" fmla="*/ 748420 w 783798"/>
                <a:gd name="connsiteY537" fmla="*/ -134 h 621956"/>
                <a:gd name="connsiteX538" fmla="*/ 749967 w 783798"/>
                <a:gd name="connsiteY538" fmla="*/ -383 h 6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</a:cxnLst>
              <a:rect l="l" t="t" r="r" b="b"/>
              <a:pathLst>
                <a:path w="783798" h="621956">
                  <a:moveTo>
                    <a:pt x="750516" y="7648"/>
                  </a:moveTo>
                  <a:lnTo>
                    <a:pt x="749717" y="12062"/>
                  </a:lnTo>
                  <a:lnTo>
                    <a:pt x="746873" y="16726"/>
                  </a:lnTo>
                  <a:lnTo>
                    <a:pt x="746074" y="19844"/>
                  </a:lnTo>
                  <a:lnTo>
                    <a:pt x="747123" y="23735"/>
                  </a:lnTo>
                  <a:lnTo>
                    <a:pt x="750242" y="27376"/>
                  </a:lnTo>
                  <a:lnTo>
                    <a:pt x="750765" y="31791"/>
                  </a:lnTo>
                  <a:lnTo>
                    <a:pt x="749468" y="34908"/>
                  </a:lnTo>
                  <a:lnTo>
                    <a:pt x="749967" y="40370"/>
                  </a:lnTo>
                  <a:lnTo>
                    <a:pt x="753360" y="45558"/>
                  </a:lnTo>
                  <a:lnTo>
                    <a:pt x="754133" y="47903"/>
                  </a:lnTo>
                  <a:lnTo>
                    <a:pt x="753610" y="53864"/>
                  </a:lnTo>
                  <a:lnTo>
                    <a:pt x="754408" y="58278"/>
                  </a:lnTo>
                  <a:lnTo>
                    <a:pt x="757003" y="65810"/>
                  </a:lnTo>
                  <a:lnTo>
                    <a:pt x="760646" y="74390"/>
                  </a:lnTo>
                  <a:lnTo>
                    <a:pt x="762966" y="79328"/>
                  </a:lnTo>
                  <a:lnTo>
                    <a:pt x="764014" y="82696"/>
                  </a:lnTo>
                  <a:lnTo>
                    <a:pt x="764787" y="88407"/>
                  </a:lnTo>
                  <a:lnTo>
                    <a:pt x="764538" y="96712"/>
                  </a:lnTo>
                  <a:lnTo>
                    <a:pt x="766360" y="104244"/>
                  </a:lnTo>
                  <a:lnTo>
                    <a:pt x="766609" y="112051"/>
                  </a:lnTo>
                  <a:lnTo>
                    <a:pt x="768680" y="116466"/>
                  </a:lnTo>
                  <a:lnTo>
                    <a:pt x="769204" y="119309"/>
                  </a:lnTo>
                  <a:lnTo>
                    <a:pt x="768430" y="124497"/>
                  </a:lnTo>
                  <a:lnTo>
                    <a:pt x="770751" y="130483"/>
                  </a:lnTo>
                  <a:lnTo>
                    <a:pt x="770751" y="133326"/>
                  </a:lnTo>
                  <a:lnTo>
                    <a:pt x="769453" y="137491"/>
                  </a:lnTo>
                  <a:lnTo>
                    <a:pt x="771025" y="147866"/>
                  </a:lnTo>
                  <a:lnTo>
                    <a:pt x="770751" y="149962"/>
                  </a:lnTo>
                  <a:lnTo>
                    <a:pt x="764787" y="160861"/>
                  </a:lnTo>
                  <a:lnTo>
                    <a:pt x="763490" y="163455"/>
                  </a:lnTo>
                  <a:lnTo>
                    <a:pt x="767133" y="167620"/>
                  </a:lnTo>
                  <a:lnTo>
                    <a:pt x="771549" y="169166"/>
                  </a:lnTo>
                  <a:lnTo>
                    <a:pt x="776215" y="169441"/>
                  </a:lnTo>
                  <a:lnTo>
                    <a:pt x="777787" y="172808"/>
                  </a:lnTo>
                  <a:lnTo>
                    <a:pt x="781679" y="173855"/>
                  </a:lnTo>
                  <a:lnTo>
                    <a:pt x="780905" y="175925"/>
                  </a:lnTo>
                  <a:lnTo>
                    <a:pt x="766609" y="198522"/>
                  </a:lnTo>
                  <a:lnTo>
                    <a:pt x="759847" y="207077"/>
                  </a:lnTo>
                  <a:lnTo>
                    <a:pt x="756204" y="210469"/>
                  </a:lnTo>
                  <a:lnTo>
                    <a:pt x="749468" y="215407"/>
                  </a:lnTo>
                  <a:lnTo>
                    <a:pt x="747647" y="216180"/>
                  </a:lnTo>
                  <a:lnTo>
                    <a:pt x="698793" y="248379"/>
                  </a:lnTo>
                  <a:lnTo>
                    <a:pt x="699068" y="248654"/>
                  </a:lnTo>
                  <a:lnTo>
                    <a:pt x="687890" y="255911"/>
                  </a:lnTo>
                  <a:lnTo>
                    <a:pt x="688139" y="256685"/>
                  </a:lnTo>
                  <a:lnTo>
                    <a:pt x="679307" y="261897"/>
                  </a:lnTo>
                  <a:lnTo>
                    <a:pt x="677485" y="262147"/>
                  </a:lnTo>
                  <a:lnTo>
                    <a:pt x="663712" y="271749"/>
                  </a:lnTo>
                  <a:lnTo>
                    <a:pt x="646048" y="287088"/>
                  </a:lnTo>
                  <a:lnTo>
                    <a:pt x="646322" y="289931"/>
                  </a:lnTo>
                  <a:lnTo>
                    <a:pt x="650988" y="291752"/>
                  </a:lnTo>
                  <a:lnTo>
                    <a:pt x="655155" y="294595"/>
                  </a:lnTo>
                  <a:lnTo>
                    <a:pt x="654880" y="298511"/>
                  </a:lnTo>
                  <a:lnTo>
                    <a:pt x="656177" y="303948"/>
                  </a:lnTo>
                  <a:lnTo>
                    <a:pt x="658273" y="309161"/>
                  </a:lnTo>
                  <a:lnTo>
                    <a:pt x="656452" y="311231"/>
                  </a:lnTo>
                  <a:lnTo>
                    <a:pt x="656177" y="316693"/>
                  </a:lnTo>
                  <a:lnTo>
                    <a:pt x="652036" y="322404"/>
                  </a:lnTo>
                  <a:lnTo>
                    <a:pt x="650464" y="326545"/>
                  </a:lnTo>
                  <a:lnTo>
                    <a:pt x="649690" y="333054"/>
                  </a:lnTo>
                  <a:lnTo>
                    <a:pt x="648642" y="337195"/>
                  </a:lnTo>
                  <a:lnTo>
                    <a:pt x="648642" y="340063"/>
                  </a:lnTo>
                  <a:lnTo>
                    <a:pt x="650464" y="350713"/>
                  </a:lnTo>
                  <a:lnTo>
                    <a:pt x="650738" y="356150"/>
                  </a:lnTo>
                  <a:lnTo>
                    <a:pt x="647619" y="358494"/>
                  </a:lnTo>
                  <a:lnTo>
                    <a:pt x="644501" y="362385"/>
                  </a:lnTo>
                  <a:lnTo>
                    <a:pt x="639810" y="365503"/>
                  </a:lnTo>
                  <a:lnTo>
                    <a:pt x="632275" y="361338"/>
                  </a:lnTo>
                  <a:lnTo>
                    <a:pt x="613063" y="368371"/>
                  </a:lnTo>
                  <a:lnTo>
                    <a:pt x="610193" y="360839"/>
                  </a:lnTo>
                  <a:lnTo>
                    <a:pt x="609695" y="357447"/>
                  </a:lnTo>
                  <a:lnTo>
                    <a:pt x="610717" y="353830"/>
                  </a:lnTo>
                  <a:lnTo>
                    <a:pt x="608122" y="354329"/>
                  </a:lnTo>
                  <a:lnTo>
                    <a:pt x="607349" y="347845"/>
                  </a:lnTo>
                  <a:lnTo>
                    <a:pt x="604231" y="342382"/>
                  </a:lnTo>
                  <a:lnTo>
                    <a:pt x="600063" y="336945"/>
                  </a:lnTo>
                  <a:lnTo>
                    <a:pt x="590982" y="332256"/>
                  </a:lnTo>
                  <a:lnTo>
                    <a:pt x="587339" y="335898"/>
                  </a:lnTo>
                  <a:lnTo>
                    <a:pt x="584744" y="334326"/>
                  </a:lnTo>
                  <a:lnTo>
                    <a:pt x="582673" y="334077"/>
                  </a:lnTo>
                  <a:lnTo>
                    <a:pt x="580078" y="339788"/>
                  </a:lnTo>
                  <a:lnTo>
                    <a:pt x="571495" y="337195"/>
                  </a:lnTo>
                  <a:lnTo>
                    <a:pt x="567328" y="339015"/>
                  </a:lnTo>
                  <a:lnTo>
                    <a:pt x="564734" y="338766"/>
                  </a:lnTo>
                  <a:lnTo>
                    <a:pt x="562413" y="336421"/>
                  </a:lnTo>
                  <a:lnTo>
                    <a:pt x="560067" y="335898"/>
                  </a:lnTo>
                  <a:lnTo>
                    <a:pt x="559020" y="338492"/>
                  </a:lnTo>
                  <a:lnTo>
                    <a:pt x="555377" y="341085"/>
                  </a:lnTo>
                  <a:lnTo>
                    <a:pt x="548890" y="342133"/>
                  </a:lnTo>
                  <a:lnTo>
                    <a:pt x="542927" y="347595"/>
                  </a:lnTo>
                  <a:lnTo>
                    <a:pt x="541879" y="352259"/>
                  </a:lnTo>
                  <a:lnTo>
                    <a:pt x="542652" y="356948"/>
                  </a:lnTo>
                  <a:lnTo>
                    <a:pt x="544473" y="360839"/>
                  </a:lnTo>
                  <a:lnTo>
                    <a:pt x="544473" y="367074"/>
                  </a:lnTo>
                  <a:lnTo>
                    <a:pt x="545522" y="370690"/>
                  </a:lnTo>
                  <a:lnTo>
                    <a:pt x="544748" y="374082"/>
                  </a:lnTo>
                  <a:lnTo>
                    <a:pt x="540831" y="377200"/>
                  </a:lnTo>
                  <a:lnTo>
                    <a:pt x="540058" y="382388"/>
                  </a:lnTo>
                  <a:lnTo>
                    <a:pt x="536939" y="386553"/>
                  </a:lnTo>
                  <a:lnTo>
                    <a:pt x="533820" y="388349"/>
                  </a:lnTo>
                  <a:lnTo>
                    <a:pt x="524987" y="391990"/>
                  </a:lnTo>
                  <a:lnTo>
                    <a:pt x="515631" y="399273"/>
                  </a:lnTo>
                  <a:lnTo>
                    <a:pt x="512786" y="402914"/>
                  </a:lnTo>
                  <a:lnTo>
                    <a:pt x="509667" y="408102"/>
                  </a:lnTo>
                  <a:lnTo>
                    <a:pt x="507072" y="410446"/>
                  </a:lnTo>
                  <a:lnTo>
                    <a:pt x="503156" y="412517"/>
                  </a:lnTo>
                  <a:lnTo>
                    <a:pt x="488884" y="415634"/>
                  </a:lnTo>
                  <a:lnTo>
                    <a:pt x="485241" y="416931"/>
                  </a:lnTo>
                  <a:lnTo>
                    <a:pt x="482122" y="418752"/>
                  </a:lnTo>
                  <a:lnTo>
                    <a:pt x="478230" y="422643"/>
                  </a:lnTo>
                  <a:lnTo>
                    <a:pt x="475884" y="426783"/>
                  </a:lnTo>
                  <a:lnTo>
                    <a:pt x="474063" y="433292"/>
                  </a:lnTo>
                  <a:lnTo>
                    <a:pt x="473040" y="435363"/>
                  </a:lnTo>
                  <a:lnTo>
                    <a:pt x="467326" y="441848"/>
                  </a:lnTo>
                  <a:lnTo>
                    <a:pt x="461612" y="454068"/>
                  </a:lnTo>
                  <a:lnTo>
                    <a:pt x="458219" y="458483"/>
                  </a:lnTo>
                  <a:lnTo>
                    <a:pt x="453553" y="462124"/>
                  </a:lnTo>
                  <a:lnTo>
                    <a:pt x="445245" y="465492"/>
                  </a:lnTo>
                  <a:lnTo>
                    <a:pt x="439781" y="468360"/>
                  </a:lnTo>
                  <a:lnTo>
                    <a:pt x="433793" y="473024"/>
                  </a:lnTo>
                  <a:lnTo>
                    <a:pt x="431722" y="473797"/>
                  </a:lnTo>
                  <a:lnTo>
                    <a:pt x="428079" y="477189"/>
                  </a:lnTo>
                  <a:lnTo>
                    <a:pt x="425484" y="480306"/>
                  </a:lnTo>
                  <a:lnTo>
                    <a:pt x="420819" y="481080"/>
                  </a:lnTo>
                  <a:lnTo>
                    <a:pt x="418224" y="483674"/>
                  </a:lnTo>
                  <a:lnTo>
                    <a:pt x="419521" y="489909"/>
                  </a:lnTo>
                  <a:lnTo>
                    <a:pt x="417700" y="492253"/>
                  </a:lnTo>
                  <a:lnTo>
                    <a:pt x="417176" y="494573"/>
                  </a:lnTo>
                  <a:lnTo>
                    <a:pt x="420544" y="495371"/>
                  </a:lnTo>
                  <a:lnTo>
                    <a:pt x="422640" y="493550"/>
                  </a:lnTo>
                  <a:lnTo>
                    <a:pt x="424436" y="493550"/>
                  </a:lnTo>
                  <a:lnTo>
                    <a:pt x="427555" y="495870"/>
                  </a:lnTo>
                  <a:lnTo>
                    <a:pt x="426258" y="498214"/>
                  </a:lnTo>
                  <a:lnTo>
                    <a:pt x="423937" y="498738"/>
                  </a:lnTo>
                  <a:lnTo>
                    <a:pt x="419246" y="498214"/>
                  </a:lnTo>
                  <a:lnTo>
                    <a:pt x="412485" y="500035"/>
                  </a:lnTo>
                  <a:lnTo>
                    <a:pt x="397165" y="508615"/>
                  </a:lnTo>
                  <a:lnTo>
                    <a:pt x="392225" y="514052"/>
                  </a:lnTo>
                  <a:lnTo>
                    <a:pt x="390928" y="516646"/>
                  </a:lnTo>
                  <a:lnTo>
                    <a:pt x="390928" y="518990"/>
                  </a:lnTo>
                  <a:lnTo>
                    <a:pt x="393522" y="520562"/>
                  </a:lnTo>
                  <a:lnTo>
                    <a:pt x="396392" y="524178"/>
                  </a:lnTo>
                  <a:lnTo>
                    <a:pt x="398463" y="534578"/>
                  </a:lnTo>
                  <a:lnTo>
                    <a:pt x="398213" y="540040"/>
                  </a:lnTo>
                  <a:lnTo>
                    <a:pt x="396142" y="545752"/>
                  </a:lnTo>
                  <a:lnTo>
                    <a:pt x="390403" y="550416"/>
                  </a:lnTo>
                  <a:lnTo>
                    <a:pt x="384690" y="552237"/>
                  </a:lnTo>
                  <a:lnTo>
                    <a:pt x="380798" y="552486"/>
                  </a:lnTo>
                  <a:lnTo>
                    <a:pt x="374310" y="551189"/>
                  </a:lnTo>
                  <a:lnTo>
                    <a:pt x="370917" y="549643"/>
                  </a:lnTo>
                  <a:lnTo>
                    <a:pt x="359240" y="543158"/>
                  </a:lnTo>
                  <a:lnTo>
                    <a:pt x="351705" y="541063"/>
                  </a:lnTo>
                  <a:lnTo>
                    <a:pt x="347538" y="540814"/>
                  </a:lnTo>
                  <a:lnTo>
                    <a:pt x="345467" y="541337"/>
                  </a:lnTo>
                  <a:lnTo>
                    <a:pt x="340802" y="546251"/>
                  </a:lnTo>
                  <a:lnTo>
                    <a:pt x="337933" y="550940"/>
                  </a:lnTo>
                  <a:lnTo>
                    <a:pt x="333516" y="556901"/>
                  </a:lnTo>
                  <a:lnTo>
                    <a:pt x="329624" y="570419"/>
                  </a:lnTo>
                  <a:lnTo>
                    <a:pt x="324958" y="578200"/>
                  </a:lnTo>
                  <a:lnTo>
                    <a:pt x="321041" y="582365"/>
                  </a:lnTo>
                  <a:lnTo>
                    <a:pt x="316101" y="586256"/>
                  </a:lnTo>
                  <a:lnTo>
                    <a:pt x="311959" y="588077"/>
                  </a:lnTo>
                  <a:lnTo>
                    <a:pt x="305197" y="588850"/>
                  </a:lnTo>
                  <a:lnTo>
                    <a:pt x="302852" y="589898"/>
                  </a:lnTo>
                  <a:lnTo>
                    <a:pt x="299733" y="593265"/>
                  </a:lnTo>
                  <a:lnTo>
                    <a:pt x="298186" y="598727"/>
                  </a:lnTo>
                  <a:lnTo>
                    <a:pt x="298960" y="603141"/>
                  </a:lnTo>
                  <a:lnTo>
                    <a:pt x="298710" y="610923"/>
                  </a:lnTo>
                  <a:lnTo>
                    <a:pt x="296115" y="616909"/>
                  </a:lnTo>
                  <a:lnTo>
                    <a:pt x="293246" y="619503"/>
                  </a:lnTo>
                  <a:lnTo>
                    <a:pt x="288056" y="621573"/>
                  </a:lnTo>
                  <a:lnTo>
                    <a:pt x="286234" y="621324"/>
                  </a:lnTo>
                  <a:lnTo>
                    <a:pt x="278175" y="617682"/>
                  </a:lnTo>
                  <a:lnTo>
                    <a:pt x="274284" y="616909"/>
                  </a:lnTo>
                  <a:lnTo>
                    <a:pt x="270141" y="618206"/>
                  </a:lnTo>
                  <a:lnTo>
                    <a:pt x="269094" y="615338"/>
                  </a:lnTo>
                  <a:lnTo>
                    <a:pt x="268046" y="606259"/>
                  </a:lnTo>
                  <a:lnTo>
                    <a:pt x="268844" y="600797"/>
                  </a:lnTo>
                  <a:lnTo>
                    <a:pt x="254298" y="598453"/>
                  </a:lnTo>
                  <a:lnTo>
                    <a:pt x="253500" y="600024"/>
                  </a:lnTo>
                  <a:lnTo>
                    <a:pt x="249083" y="600797"/>
                  </a:lnTo>
                  <a:lnTo>
                    <a:pt x="241548" y="603915"/>
                  </a:lnTo>
                  <a:lnTo>
                    <a:pt x="239228" y="603391"/>
                  </a:lnTo>
                  <a:lnTo>
                    <a:pt x="240525" y="601071"/>
                  </a:lnTo>
                  <a:lnTo>
                    <a:pt x="237132" y="598976"/>
                  </a:lnTo>
                  <a:lnTo>
                    <a:pt x="236109" y="597430"/>
                  </a:lnTo>
                  <a:lnTo>
                    <a:pt x="230395" y="599250"/>
                  </a:lnTo>
                  <a:lnTo>
                    <a:pt x="227276" y="601570"/>
                  </a:lnTo>
                  <a:lnTo>
                    <a:pt x="224407" y="599500"/>
                  </a:lnTo>
                  <a:lnTo>
                    <a:pt x="221538" y="596133"/>
                  </a:lnTo>
                  <a:lnTo>
                    <a:pt x="218943" y="596906"/>
                  </a:lnTo>
                  <a:lnTo>
                    <a:pt x="215824" y="600024"/>
                  </a:lnTo>
                  <a:lnTo>
                    <a:pt x="212206" y="598727"/>
                  </a:lnTo>
                  <a:lnTo>
                    <a:pt x="206991" y="598976"/>
                  </a:lnTo>
                  <a:lnTo>
                    <a:pt x="205969" y="596133"/>
                  </a:lnTo>
                  <a:lnTo>
                    <a:pt x="204397" y="594836"/>
                  </a:lnTo>
                  <a:lnTo>
                    <a:pt x="200255" y="598727"/>
                  </a:lnTo>
                  <a:lnTo>
                    <a:pt x="196862" y="600024"/>
                  </a:lnTo>
                  <a:lnTo>
                    <a:pt x="191422" y="598976"/>
                  </a:lnTo>
                  <a:lnTo>
                    <a:pt x="189327" y="599250"/>
                  </a:lnTo>
                  <a:lnTo>
                    <a:pt x="185185" y="603391"/>
                  </a:lnTo>
                  <a:lnTo>
                    <a:pt x="178174" y="605985"/>
                  </a:lnTo>
                  <a:lnTo>
                    <a:pt x="174531" y="604962"/>
                  </a:lnTo>
                  <a:lnTo>
                    <a:pt x="172959" y="602618"/>
                  </a:lnTo>
                  <a:lnTo>
                    <a:pt x="164650" y="607032"/>
                  </a:lnTo>
                  <a:lnTo>
                    <a:pt x="164151" y="610424"/>
                  </a:lnTo>
                  <a:lnTo>
                    <a:pt x="158937" y="610923"/>
                  </a:lnTo>
                  <a:lnTo>
                    <a:pt x="150104" y="609900"/>
                  </a:lnTo>
                  <a:lnTo>
                    <a:pt x="147260" y="611197"/>
                  </a:lnTo>
                  <a:lnTo>
                    <a:pt x="150104" y="612993"/>
                  </a:lnTo>
                  <a:lnTo>
                    <a:pt x="153497" y="616111"/>
                  </a:lnTo>
                  <a:lnTo>
                    <a:pt x="152450" y="617408"/>
                  </a:lnTo>
                  <a:lnTo>
                    <a:pt x="148557" y="616385"/>
                  </a:lnTo>
                  <a:lnTo>
                    <a:pt x="145164" y="616385"/>
                  </a:lnTo>
                  <a:lnTo>
                    <a:pt x="144391" y="615088"/>
                  </a:lnTo>
                  <a:lnTo>
                    <a:pt x="145688" y="610923"/>
                  </a:lnTo>
                  <a:lnTo>
                    <a:pt x="137629" y="610674"/>
                  </a:lnTo>
                  <a:lnTo>
                    <a:pt x="136082" y="611447"/>
                  </a:lnTo>
                  <a:lnTo>
                    <a:pt x="132189" y="616634"/>
                  </a:lnTo>
                  <a:lnTo>
                    <a:pt x="130094" y="615338"/>
                  </a:lnTo>
                  <a:lnTo>
                    <a:pt x="129071" y="611696"/>
                  </a:lnTo>
                  <a:lnTo>
                    <a:pt x="129071" y="609377"/>
                  </a:lnTo>
                  <a:lnTo>
                    <a:pt x="127249" y="608578"/>
                  </a:lnTo>
                  <a:lnTo>
                    <a:pt x="123856" y="610399"/>
                  </a:lnTo>
                  <a:lnTo>
                    <a:pt x="121785" y="608329"/>
                  </a:lnTo>
                  <a:lnTo>
                    <a:pt x="114774" y="607556"/>
                  </a:lnTo>
                  <a:lnTo>
                    <a:pt x="112703" y="606509"/>
                  </a:lnTo>
                  <a:lnTo>
                    <a:pt x="105417" y="603665"/>
                  </a:lnTo>
                  <a:lnTo>
                    <a:pt x="93217" y="594562"/>
                  </a:lnTo>
                  <a:lnTo>
                    <a:pt x="87228" y="590671"/>
                  </a:lnTo>
                  <a:lnTo>
                    <a:pt x="83860" y="587803"/>
                  </a:lnTo>
                  <a:lnTo>
                    <a:pt x="79694" y="581842"/>
                  </a:lnTo>
                  <a:lnTo>
                    <a:pt x="75552" y="572240"/>
                  </a:lnTo>
                  <a:lnTo>
                    <a:pt x="75028" y="568598"/>
                  </a:lnTo>
                  <a:lnTo>
                    <a:pt x="75801" y="566253"/>
                  </a:lnTo>
                  <a:lnTo>
                    <a:pt x="77124" y="555355"/>
                  </a:lnTo>
                  <a:lnTo>
                    <a:pt x="78421" y="549643"/>
                  </a:lnTo>
                  <a:lnTo>
                    <a:pt x="78421" y="546525"/>
                  </a:lnTo>
                  <a:lnTo>
                    <a:pt x="79968" y="537421"/>
                  </a:lnTo>
                  <a:lnTo>
                    <a:pt x="76600" y="532508"/>
                  </a:lnTo>
                  <a:lnTo>
                    <a:pt x="76849" y="530413"/>
                  </a:lnTo>
                  <a:lnTo>
                    <a:pt x="79194" y="530937"/>
                  </a:lnTo>
                  <a:lnTo>
                    <a:pt x="78920" y="532758"/>
                  </a:lnTo>
                  <a:lnTo>
                    <a:pt x="82313" y="533780"/>
                  </a:lnTo>
                  <a:lnTo>
                    <a:pt x="87503" y="530164"/>
                  </a:lnTo>
                  <a:lnTo>
                    <a:pt x="95288" y="530164"/>
                  </a:lnTo>
                  <a:lnTo>
                    <a:pt x="104395" y="525225"/>
                  </a:lnTo>
                  <a:lnTo>
                    <a:pt x="110358" y="525999"/>
                  </a:lnTo>
                  <a:lnTo>
                    <a:pt x="114275" y="524452"/>
                  </a:lnTo>
                  <a:lnTo>
                    <a:pt x="116870" y="524951"/>
                  </a:lnTo>
                  <a:lnTo>
                    <a:pt x="121810" y="523654"/>
                  </a:lnTo>
                  <a:lnTo>
                    <a:pt x="124654" y="523928"/>
                  </a:lnTo>
                  <a:lnTo>
                    <a:pt x="127249" y="522881"/>
                  </a:lnTo>
                  <a:lnTo>
                    <a:pt x="129071" y="525749"/>
                  </a:lnTo>
                  <a:lnTo>
                    <a:pt x="132189" y="527046"/>
                  </a:lnTo>
                  <a:lnTo>
                    <a:pt x="138677" y="523130"/>
                  </a:lnTo>
                  <a:lnTo>
                    <a:pt x="139201" y="520537"/>
                  </a:lnTo>
                  <a:lnTo>
                    <a:pt x="143093" y="519763"/>
                  </a:lnTo>
                  <a:lnTo>
                    <a:pt x="147260" y="511708"/>
                  </a:lnTo>
                  <a:lnTo>
                    <a:pt x="150129" y="508066"/>
                  </a:lnTo>
                  <a:lnTo>
                    <a:pt x="152724" y="505472"/>
                  </a:lnTo>
                  <a:lnTo>
                    <a:pt x="138178" y="489909"/>
                  </a:lnTo>
                  <a:lnTo>
                    <a:pt x="131940" y="483923"/>
                  </a:lnTo>
                  <a:lnTo>
                    <a:pt x="133487" y="480032"/>
                  </a:lnTo>
                  <a:lnTo>
                    <a:pt x="138178" y="482102"/>
                  </a:lnTo>
                  <a:lnTo>
                    <a:pt x="142070" y="476142"/>
                  </a:lnTo>
                  <a:lnTo>
                    <a:pt x="152724" y="478736"/>
                  </a:lnTo>
                  <a:lnTo>
                    <a:pt x="153747" y="478461"/>
                  </a:lnTo>
                  <a:lnTo>
                    <a:pt x="154021" y="472749"/>
                  </a:lnTo>
                  <a:lnTo>
                    <a:pt x="153223" y="470929"/>
                  </a:lnTo>
                  <a:lnTo>
                    <a:pt x="144914" y="469133"/>
                  </a:lnTo>
                  <a:lnTo>
                    <a:pt x="144416" y="467312"/>
                  </a:lnTo>
                  <a:lnTo>
                    <a:pt x="142070" y="467038"/>
                  </a:lnTo>
                  <a:lnTo>
                    <a:pt x="139999" y="470155"/>
                  </a:lnTo>
                  <a:lnTo>
                    <a:pt x="136357" y="470430"/>
                  </a:lnTo>
                  <a:lnTo>
                    <a:pt x="134535" y="467562"/>
                  </a:lnTo>
                  <a:lnTo>
                    <a:pt x="135308" y="464195"/>
                  </a:lnTo>
                  <a:lnTo>
                    <a:pt x="133487" y="462374"/>
                  </a:lnTo>
                  <a:lnTo>
                    <a:pt x="130368" y="462623"/>
                  </a:lnTo>
                  <a:lnTo>
                    <a:pt x="128298" y="464968"/>
                  </a:lnTo>
                  <a:lnTo>
                    <a:pt x="126750" y="463147"/>
                  </a:lnTo>
                  <a:lnTo>
                    <a:pt x="124130" y="457959"/>
                  </a:lnTo>
                  <a:lnTo>
                    <a:pt x="117120" y="453794"/>
                  </a:lnTo>
                  <a:lnTo>
                    <a:pt x="115573" y="451974"/>
                  </a:lnTo>
                  <a:lnTo>
                    <a:pt x="118168" y="450951"/>
                  </a:lnTo>
                  <a:lnTo>
                    <a:pt x="121810" y="448357"/>
                  </a:lnTo>
                  <a:lnTo>
                    <a:pt x="129869" y="445239"/>
                  </a:lnTo>
                  <a:lnTo>
                    <a:pt x="127773" y="441848"/>
                  </a:lnTo>
                  <a:lnTo>
                    <a:pt x="124654" y="434315"/>
                  </a:lnTo>
                  <a:lnTo>
                    <a:pt x="127773" y="433292"/>
                  </a:lnTo>
                  <a:lnTo>
                    <a:pt x="126227" y="423416"/>
                  </a:lnTo>
                  <a:lnTo>
                    <a:pt x="122060" y="418752"/>
                  </a:lnTo>
                  <a:lnTo>
                    <a:pt x="115573" y="412517"/>
                  </a:lnTo>
                  <a:lnTo>
                    <a:pt x="114001" y="409399"/>
                  </a:lnTo>
                  <a:lnTo>
                    <a:pt x="109335" y="401867"/>
                  </a:lnTo>
                  <a:lnTo>
                    <a:pt x="107264" y="396929"/>
                  </a:lnTo>
                  <a:lnTo>
                    <a:pt x="99205" y="390942"/>
                  </a:lnTo>
                  <a:lnTo>
                    <a:pt x="93217" y="384982"/>
                  </a:lnTo>
                  <a:lnTo>
                    <a:pt x="79719" y="381614"/>
                  </a:lnTo>
                  <a:lnTo>
                    <a:pt x="76600" y="381864"/>
                  </a:lnTo>
                  <a:lnTo>
                    <a:pt x="69838" y="380317"/>
                  </a:lnTo>
                  <a:lnTo>
                    <a:pt x="65422" y="375105"/>
                  </a:lnTo>
                  <a:lnTo>
                    <a:pt x="57887" y="373035"/>
                  </a:lnTo>
                  <a:lnTo>
                    <a:pt x="54269" y="375903"/>
                  </a:lnTo>
                  <a:lnTo>
                    <a:pt x="51400" y="375379"/>
                  </a:lnTo>
                  <a:lnTo>
                    <a:pt x="45162" y="373309"/>
                  </a:lnTo>
                  <a:lnTo>
                    <a:pt x="45162" y="371489"/>
                  </a:lnTo>
                  <a:lnTo>
                    <a:pt x="43091" y="367074"/>
                  </a:lnTo>
                  <a:lnTo>
                    <a:pt x="40496" y="363956"/>
                  </a:lnTo>
                  <a:lnTo>
                    <a:pt x="36853" y="361612"/>
                  </a:lnTo>
                  <a:lnTo>
                    <a:pt x="33734" y="356948"/>
                  </a:lnTo>
                  <a:lnTo>
                    <a:pt x="32961" y="354080"/>
                  </a:lnTo>
                  <a:lnTo>
                    <a:pt x="27497" y="348368"/>
                  </a:lnTo>
                  <a:lnTo>
                    <a:pt x="25426" y="344203"/>
                  </a:lnTo>
                  <a:lnTo>
                    <a:pt x="22557" y="340586"/>
                  </a:lnTo>
                  <a:lnTo>
                    <a:pt x="22307" y="338492"/>
                  </a:lnTo>
                  <a:lnTo>
                    <a:pt x="20211" y="336172"/>
                  </a:lnTo>
                  <a:lnTo>
                    <a:pt x="19438" y="333304"/>
                  </a:lnTo>
                  <a:lnTo>
                    <a:pt x="12427" y="322130"/>
                  </a:lnTo>
                  <a:lnTo>
                    <a:pt x="10880" y="317716"/>
                  </a:lnTo>
                  <a:lnTo>
                    <a:pt x="8260" y="314099"/>
                  </a:lnTo>
                  <a:lnTo>
                    <a:pt x="6464" y="308886"/>
                  </a:lnTo>
                  <a:lnTo>
                    <a:pt x="4642" y="307340"/>
                  </a:lnTo>
                  <a:lnTo>
                    <a:pt x="6464" y="303948"/>
                  </a:lnTo>
                  <a:lnTo>
                    <a:pt x="3070" y="298236"/>
                  </a:lnTo>
                  <a:lnTo>
                    <a:pt x="476" y="296939"/>
                  </a:lnTo>
                  <a:lnTo>
                    <a:pt x="1249" y="288110"/>
                  </a:lnTo>
                  <a:lnTo>
                    <a:pt x="226" y="284744"/>
                  </a:lnTo>
                  <a:lnTo>
                    <a:pt x="-2119" y="284494"/>
                  </a:lnTo>
                  <a:lnTo>
                    <a:pt x="-298" y="281875"/>
                  </a:lnTo>
                  <a:lnTo>
                    <a:pt x="2821" y="282150"/>
                  </a:lnTo>
                  <a:lnTo>
                    <a:pt x="8285" y="284494"/>
                  </a:lnTo>
                  <a:lnTo>
                    <a:pt x="13724" y="287587"/>
                  </a:lnTo>
                  <a:lnTo>
                    <a:pt x="15795" y="289682"/>
                  </a:lnTo>
                  <a:lnTo>
                    <a:pt x="19189" y="290181"/>
                  </a:lnTo>
                  <a:lnTo>
                    <a:pt x="21010" y="292276"/>
                  </a:lnTo>
                  <a:lnTo>
                    <a:pt x="24378" y="293048"/>
                  </a:lnTo>
                  <a:lnTo>
                    <a:pt x="26973" y="296166"/>
                  </a:lnTo>
                  <a:lnTo>
                    <a:pt x="29318" y="297713"/>
                  </a:lnTo>
                  <a:lnTo>
                    <a:pt x="33984" y="298511"/>
                  </a:lnTo>
                  <a:lnTo>
                    <a:pt x="35556" y="297987"/>
                  </a:lnTo>
                  <a:lnTo>
                    <a:pt x="41270" y="299035"/>
                  </a:lnTo>
                  <a:lnTo>
                    <a:pt x="49329" y="297214"/>
                  </a:lnTo>
                  <a:lnTo>
                    <a:pt x="55566" y="298261"/>
                  </a:lnTo>
                  <a:lnTo>
                    <a:pt x="61530" y="304472"/>
                  </a:lnTo>
                  <a:lnTo>
                    <a:pt x="66994" y="305519"/>
                  </a:lnTo>
                  <a:lnTo>
                    <a:pt x="69314" y="307091"/>
                  </a:lnTo>
                  <a:lnTo>
                    <a:pt x="75303" y="307864"/>
                  </a:lnTo>
                  <a:lnTo>
                    <a:pt x="76076" y="307614"/>
                  </a:lnTo>
                  <a:lnTo>
                    <a:pt x="79968" y="310707"/>
                  </a:lnTo>
                  <a:lnTo>
                    <a:pt x="84659" y="312029"/>
                  </a:lnTo>
                  <a:lnTo>
                    <a:pt x="86729" y="310707"/>
                  </a:lnTo>
                  <a:lnTo>
                    <a:pt x="92718" y="308911"/>
                  </a:lnTo>
                  <a:lnTo>
                    <a:pt x="99978" y="305270"/>
                  </a:lnTo>
                  <a:lnTo>
                    <a:pt x="103871" y="304472"/>
                  </a:lnTo>
                  <a:lnTo>
                    <a:pt x="107788" y="302676"/>
                  </a:lnTo>
                  <a:lnTo>
                    <a:pt x="110882" y="299808"/>
                  </a:lnTo>
                  <a:lnTo>
                    <a:pt x="112454" y="297738"/>
                  </a:lnTo>
                  <a:lnTo>
                    <a:pt x="116620" y="295917"/>
                  </a:lnTo>
                  <a:lnTo>
                    <a:pt x="119714" y="295917"/>
                  </a:lnTo>
                  <a:lnTo>
                    <a:pt x="125703" y="292525"/>
                  </a:lnTo>
                  <a:lnTo>
                    <a:pt x="129869" y="287611"/>
                  </a:lnTo>
                  <a:lnTo>
                    <a:pt x="134011" y="285267"/>
                  </a:lnTo>
                  <a:lnTo>
                    <a:pt x="138178" y="284494"/>
                  </a:lnTo>
                  <a:lnTo>
                    <a:pt x="139999" y="281900"/>
                  </a:lnTo>
                  <a:lnTo>
                    <a:pt x="143617" y="278259"/>
                  </a:lnTo>
                  <a:lnTo>
                    <a:pt x="144665" y="275665"/>
                  </a:lnTo>
                  <a:lnTo>
                    <a:pt x="146237" y="275665"/>
                  </a:lnTo>
                  <a:lnTo>
                    <a:pt x="147534" y="273320"/>
                  </a:lnTo>
                  <a:lnTo>
                    <a:pt x="144141" y="267858"/>
                  </a:lnTo>
                  <a:lnTo>
                    <a:pt x="149855" y="259553"/>
                  </a:lnTo>
                  <a:lnTo>
                    <a:pt x="151676" y="260326"/>
                  </a:lnTo>
                  <a:lnTo>
                    <a:pt x="154546" y="259827"/>
                  </a:lnTo>
                  <a:lnTo>
                    <a:pt x="155568" y="261373"/>
                  </a:lnTo>
                  <a:lnTo>
                    <a:pt x="159735" y="258779"/>
                  </a:lnTo>
                  <a:lnTo>
                    <a:pt x="165199" y="259029"/>
                  </a:lnTo>
                  <a:lnTo>
                    <a:pt x="167270" y="260850"/>
                  </a:lnTo>
                  <a:lnTo>
                    <a:pt x="176353" y="254614"/>
                  </a:lnTo>
                  <a:lnTo>
                    <a:pt x="178972" y="256186"/>
                  </a:lnTo>
                  <a:lnTo>
                    <a:pt x="180269" y="253841"/>
                  </a:lnTo>
                  <a:lnTo>
                    <a:pt x="183388" y="253841"/>
                  </a:lnTo>
                  <a:lnTo>
                    <a:pt x="189352" y="251497"/>
                  </a:lnTo>
                  <a:lnTo>
                    <a:pt x="191697" y="248130"/>
                  </a:lnTo>
                  <a:lnTo>
                    <a:pt x="190399" y="245785"/>
                  </a:lnTo>
                  <a:lnTo>
                    <a:pt x="188828" y="241894"/>
                  </a:lnTo>
                  <a:lnTo>
                    <a:pt x="199756" y="233838"/>
                  </a:lnTo>
                  <a:lnTo>
                    <a:pt x="198184" y="232292"/>
                  </a:lnTo>
                  <a:lnTo>
                    <a:pt x="195589" y="234363"/>
                  </a:lnTo>
                  <a:lnTo>
                    <a:pt x="189352" y="229424"/>
                  </a:lnTo>
                  <a:lnTo>
                    <a:pt x="189601" y="224236"/>
                  </a:lnTo>
                  <a:lnTo>
                    <a:pt x="193518" y="223213"/>
                  </a:lnTo>
                  <a:lnTo>
                    <a:pt x="197136" y="221119"/>
                  </a:lnTo>
                  <a:lnTo>
                    <a:pt x="205195" y="219572"/>
                  </a:lnTo>
                  <a:lnTo>
                    <a:pt x="203374" y="222166"/>
                  </a:lnTo>
                  <a:lnTo>
                    <a:pt x="204422" y="224236"/>
                  </a:lnTo>
                  <a:lnTo>
                    <a:pt x="210909" y="221119"/>
                  </a:lnTo>
                  <a:lnTo>
                    <a:pt x="209886" y="218525"/>
                  </a:lnTo>
                  <a:lnTo>
                    <a:pt x="207790" y="216704"/>
                  </a:lnTo>
                  <a:lnTo>
                    <a:pt x="204147" y="209172"/>
                  </a:lnTo>
                  <a:lnTo>
                    <a:pt x="200779" y="198273"/>
                  </a:lnTo>
                  <a:lnTo>
                    <a:pt x="202601" y="198273"/>
                  </a:lnTo>
                  <a:lnTo>
                    <a:pt x="208065" y="195928"/>
                  </a:lnTo>
                  <a:lnTo>
                    <a:pt x="211682" y="195679"/>
                  </a:lnTo>
                  <a:lnTo>
                    <a:pt x="216099" y="194382"/>
                  </a:lnTo>
                  <a:lnTo>
                    <a:pt x="214551" y="188920"/>
                  </a:lnTo>
                  <a:lnTo>
                    <a:pt x="211183" y="176973"/>
                  </a:lnTo>
                  <a:lnTo>
                    <a:pt x="208838" y="165550"/>
                  </a:lnTo>
                  <a:lnTo>
                    <a:pt x="214302" y="162956"/>
                  </a:lnTo>
                  <a:lnTo>
                    <a:pt x="222610" y="162956"/>
                  </a:lnTo>
                  <a:lnTo>
                    <a:pt x="229098" y="162682"/>
                  </a:lnTo>
                  <a:lnTo>
                    <a:pt x="234562" y="162956"/>
                  </a:lnTo>
                  <a:lnTo>
                    <a:pt x="241298" y="163979"/>
                  </a:lnTo>
                  <a:lnTo>
                    <a:pt x="245715" y="162682"/>
                  </a:lnTo>
                  <a:lnTo>
                    <a:pt x="248834" y="163205"/>
                  </a:lnTo>
                  <a:lnTo>
                    <a:pt x="250655" y="161659"/>
                  </a:lnTo>
                  <a:lnTo>
                    <a:pt x="249632" y="157244"/>
                  </a:lnTo>
                  <a:lnTo>
                    <a:pt x="247536" y="155424"/>
                  </a:lnTo>
                  <a:lnTo>
                    <a:pt x="244417" y="156197"/>
                  </a:lnTo>
                  <a:lnTo>
                    <a:pt x="241049" y="148141"/>
                  </a:lnTo>
                  <a:lnTo>
                    <a:pt x="245989" y="146071"/>
                  </a:lnTo>
                  <a:lnTo>
                    <a:pt x="252227" y="144250"/>
                  </a:lnTo>
                  <a:lnTo>
                    <a:pt x="254048" y="145023"/>
                  </a:lnTo>
                  <a:lnTo>
                    <a:pt x="264952" y="139586"/>
                  </a:lnTo>
                  <a:lnTo>
                    <a:pt x="270416" y="139312"/>
                  </a:lnTo>
                  <a:lnTo>
                    <a:pt x="273260" y="136718"/>
                  </a:lnTo>
                  <a:lnTo>
                    <a:pt x="273011" y="126068"/>
                  </a:lnTo>
                  <a:lnTo>
                    <a:pt x="273260" y="119583"/>
                  </a:lnTo>
                  <a:lnTo>
                    <a:pt x="271190" y="111004"/>
                  </a:lnTo>
                  <a:lnTo>
                    <a:pt x="270915" y="105043"/>
                  </a:lnTo>
                  <a:lnTo>
                    <a:pt x="269892" y="104519"/>
                  </a:lnTo>
                  <a:lnTo>
                    <a:pt x="269618" y="100628"/>
                  </a:lnTo>
                  <a:lnTo>
                    <a:pt x="268320" y="100379"/>
                  </a:lnTo>
                  <a:lnTo>
                    <a:pt x="268844" y="92572"/>
                  </a:lnTo>
                  <a:lnTo>
                    <a:pt x="270416" y="92846"/>
                  </a:lnTo>
                  <a:lnTo>
                    <a:pt x="271439" y="88681"/>
                  </a:lnTo>
                  <a:lnTo>
                    <a:pt x="272213" y="80102"/>
                  </a:lnTo>
                  <a:lnTo>
                    <a:pt x="275082" y="80900"/>
                  </a:lnTo>
                  <a:lnTo>
                    <a:pt x="276379" y="73891"/>
                  </a:lnTo>
                  <a:lnTo>
                    <a:pt x="286509" y="77258"/>
                  </a:lnTo>
                  <a:lnTo>
                    <a:pt x="288854" y="69477"/>
                  </a:lnTo>
                  <a:lnTo>
                    <a:pt x="292223" y="71023"/>
                  </a:lnTo>
                  <a:lnTo>
                    <a:pt x="297413" y="69726"/>
                  </a:lnTo>
                  <a:lnTo>
                    <a:pt x="299234" y="72594"/>
                  </a:lnTo>
                  <a:lnTo>
                    <a:pt x="302877" y="74664"/>
                  </a:lnTo>
                  <a:lnTo>
                    <a:pt x="306245" y="75687"/>
                  </a:lnTo>
                  <a:lnTo>
                    <a:pt x="308591" y="77782"/>
                  </a:lnTo>
                  <a:lnTo>
                    <a:pt x="314304" y="80900"/>
                  </a:lnTo>
                  <a:lnTo>
                    <a:pt x="315103" y="83743"/>
                  </a:lnTo>
                  <a:lnTo>
                    <a:pt x="317697" y="84017"/>
                  </a:lnTo>
                  <a:lnTo>
                    <a:pt x="321066" y="87135"/>
                  </a:lnTo>
                  <a:lnTo>
                    <a:pt x="322887" y="93096"/>
                  </a:lnTo>
                  <a:lnTo>
                    <a:pt x="327054" y="94667"/>
                  </a:lnTo>
                  <a:lnTo>
                    <a:pt x="333791" y="94667"/>
                  </a:lnTo>
                  <a:lnTo>
                    <a:pt x="334314" y="93869"/>
                  </a:lnTo>
                  <a:lnTo>
                    <a:pt x="342623" y="91026"/>
                  </a:lnTo>
                  <a:lnTo>
                    <a:pt x="351206" y="87908"/>
                  </a:lnTo>
                  <a:lnTo>
                    <a:pt x="354051" y="87110"/>
                  </a:lnTo>
                  <a:lnTo>
                    <a:pt x="361061" y="86611"/>
                  </a:lnTo>
                  <a:lnTo>
                    <a:pt x="364705" y="85813"/>
                  </a:lnTo>
                  <a:lnTo>
                    <a:pt x="368098" y="81673"/>
                  </a:lnTo>
                  <a:lnTo>
                    <a:pt x="370693" y="82446"/>
                  </a:lnTo>
                  <a:lnTo>
                    <a:pt x="377704" y="76735"/>
                  </a:lnTo>
                  <a:lnTo>
                    <a:pt x="382369" y="76735"/>
                  </a:lnTo>
                  <a:lnTo>
                    <a:pt x="384964" y="74141"/>
                  </a:lnTo>
                  <a:lnTo>
                    <a:pt x="387309" y="73093"/>
                  </a:lnTo>
                  <a:lnTo>
                    <a:pt x="391202" y="73093"/>
                  </a:lnTo>
                  <a:lnTo>
                    <a:pt x="395618" y="67656"/>
                  </a:lnTo>
                  <a:lnTo>
                    <a:pt x="404201" y="68155"/>
                  </a:lnTo>
                  <a:lnTo>
                    <a:pt x="407844" y="69726"/>
                  </a:lnTo>
                  <a:lnTo>
                    <a:pt x="410439" y="69726"/>
                  </a:lnTo>
                  <a:lnTo>
                    <a:pt x="414855" y="82446"/>
                  </a:lnTo>
                  <a:lnTo>
                    <a:pt x="416926" y="84267"/>
                  </a:lnTo>
                  <a:lnTo>
                    <a:pt x="418997" y="83494"/>
                  </a:lnTo>
                  <a:lnTo>
                    <a:pt x="423164" y="83743"/>
                  </a:lnTo>
                  <a:lnTo>
                    <a:pt x="424710" y="85040"/>
                  </a:lnTo>
                  <a:lnTo>
                    <a:pt x="426033" y="89205"/>
                  </a:lnTo>
                  <a:lnTo>
                    <a:pt x="429127" y="92049"/>
                  </a:lnTo>
                  <a:lnTo>
                    <a:pt x="434342" y="93345"/>
                  </a:lnTo>
                  <a:lnTo>
                    <a:pt x="436662" y="95690"/>
                  </a:lnTo>
                  <a:lnTo>
                    <a:pt x="437186" y="99855"/>
                  </a:lnTo>
                  <a:lnTo>
                    <a:pt x="438758" y="102449"/>
                  </a:lnTo>
                  <a:lnTo>
                    <a:pt x="442650" y="102948"/>
                  </a:lnTo>
                  <a:lnTo>
                    <a:pt x="447067" y="104768"/>
                  </a:lnTo>
                  <a:lnTo>
                    <a:pt x="449387" y="102449"/>
                  </a:lnTo>
                  <a:lnTo>
                    <a:pt x="453803" y="101401"/>
                  </a:lnTo>
                  <a:lnTo>
                    <a:pt x="457196" y="99830"/>
                  </a:lnTo>
                  <a:lnTo>
                    <a:pt x="459791" y="96463"/>
                  </a:lnTo>
                  <a:lnTo>
                    <a:pt x="462386" y="89205"/>
                  </a:lnTo>
                  <a:lnTo>
                    <a:pt x="463434" y="83743"/>
                  </a:lnTo>
                  <a:lnTo>
                    <a:pt x="461338" y="79852"/>
                  </a:lnTo>
                  <a:lnTo>
                    <a:pt x="459267" y="71272"/>
                  </a:lnTo>
                  <a:lnTo>
                    <a:pt x="459267" y="67631"/>
                  </a:lnTo>
                  <a:lnTo>
                    <a:pt x="461089" y="65810"/>
                  </a:lnTo>
                  <a:lnTo>
                    <a:pt x="465505" y="65810"/>
                  </a:lnTo>
                  <a:lnTo>
                    <a:pt x="469148" y="62967"/>
                  </a:lnTo>
                  <a:lnTo>
                    <a:pt x="471219" y="57779"/>
                  </a:lnTo>
                  <a:lnTo>
                    <a:pt x="474337" y="54662"/>
                  </a:lnTo>
                  <a:lnTo>
                    <a:pt x="477980" y="54138"/>
                  </a:lnTo>
                  <a:lnTo>
                    <a:pt x="480325" y="54662"/>
                  </a:lnTo>
                  <a:lnTo>
                    <a:pt x="484218" y="57779"/>
                  </a:lnTo>
                  <a:lnTo>
                    <a:pt x="487337" y="57779"/>
                  </a:lnTo>
                  <a:lnTo>
                    <a:pt x="490954" y="53864"/>
                  </a:lnTo>
                  <a:lnTo>
                    <a:pt x="514857" y="48152"/>
                  </a:lnTo>
                  <a:lnTo>
                    <a:pt x="527083" y="43737"/>
                  </a:lnTo>
                  <a:lnTo>
                    <a:pt x="532523" y="42191"/>
                  </a:lnTo>
                  <a:lnTo>
                    <a:pt x="537737" y="42964"/>
                  </a:lnTo>
                  <a:lnTo>
                    <a:pt x="540058" y="42715"/>
                  </a:lnTo>
                  <a:lnTo>
                    <a:pt x="546819" y="37777"/>
                  </a:lnTo>
                  <a:lnTo>
                    <a:pt x="550462" y="36205"/>
                  </a:lnTo>
                  <a:lnTo>
                    <a:pt x="555652" y="36205"/>
                  </a:lnTo>
                  <a:lnTo>
                    <a:pt x="579305" y="45309"/>
                  </a:lnTo>
                  <a:lnTo>
                    <a:pt x="583721" y="46082"/>
                  </a:lnTo>
                  <a:lnTo>
                    <a:pt x="590732" y="45833"/>
                  </a:lnTo>
                  <a:lnTo>
                    <a:pt x="614360" y="37777"/>
                  </a:lnTo>
                  <a:lnTo>
                    <a:pt x="618277" y="35706"/>
                  </a:lnTo>
                  <a:lnTo>
                    <a:pt x="620872" y="33113"/>
                  </a:lnTo>
                  <a:lnTo>
                    <a:pt x="622170" y="29720"/>
                  </a:lnTo>
                  <a:lnTo>
                    <a:pt x="622669" y="26353"/>
                  </a:lnTo>
                  <a:lnTo>
                    <a:pt x="623966" y="23485"/>
                  </a:lnTo>
                  <a:lnTo>
                    <a:pt x="627609" y="19594"/>
                  </a:lnTo>
                  <a:lnTo>
                    <a:pt x="631776" y="17524"/>
                  </a:lnTo>
                  <a:lnTo>
                    <a:pt x="636442" y="17000"/>
                  </a:lnTo>
                  <a:lnTo>
                    <a:pt x="639037" y="17524"/>
                  </a:lnTo>
                  <a:lnTo>
                    <a:pt x="643727" y="19869"/>
                  </a:lnTo>
                  <a:lnTo>
                    <a:pt x="648143" y="23485"/>
                  </a:lnTo>
                  <a:lnTo>
                    <a:pt x="651786" y="24782"/>
                  </a:lnTo>
                  <a:lnTo>
                    <a:pt x="659047" y="22463"/>
                  </a:lnTo>
                  <a:lnTo>
                    <a:pt x="661117" y="22188"/>
                  </a:lnTo>
                  <a:lnTo>
                    <a:pt x="667880" y="22986"/>
                  </a:lnTo>
                  <a:lnTo>
                    <a:pt x="669950" y="22463"/>
                  </a:lnTo>
                  <a:lnTo>
                    <a:pt x="674366" y="19096"/>
                  </a:lnTo>
                  <a:lnTo>
                    <a:pt x="680879" y="15704"/>
                  </a:lnTo>
                  <a:lnTo>
                    <a:pt x="689960" y="12087"/>
                  </a:lnTo>
                  <a:lnTo>
                    <a:pt x="708923" y="8970"/>
                  </a:lnTo>
                  <a:lnTo>
                    <a:pt x="730755" y="8970"/>
                  </a:lnTo>
                  <a:lnTo>
                    <a:pt x="736219" y="7398"/>
                  </a:lnTo>
                  <a:lnTo>
                    <a:pt x="748420" y="-134"/>
                  </a:lnTo>
                  <a:lnTo>
                    <a:pt x="749967" y="-38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23" name="Free-form: Shape 22">
              <a:extLst>
                <a:ext uri="{FF2B5EF4-FFF2-40B4-BE49-F238E27FC236}">
                  <a16:creationId xmlns:a16="http://schemas.microsoft.com/office/drawing/2014/main" id="{3627D65F-81AC-C254-6C66-003DF6569EC6}"/>
                </a:ext>
              </a:extLst>
            </p:cNvPr>
            <p:cNvSpPr/>
            <p:nvPr/>
          </p:nvSpPr>
          <p:spPr>
            <a:xfrm>
              <a:off x="3312745" y="3095285"/>
              <a:ext cx="1452749" cy="1299556"/>
            </a:xfrm>
            <a:custGeom>
              <a:avLst/>
              <a:gdLst>
                <a:gd name="connsiteX0" fmla="*/ 1086675 w 1452749"/>
                <a:gd name="connsiteY0" fmla="*/ 492528 h 1299556"/>
                <a:gd name="connsiteX1" fmla="*/ 1087200 w 1452749"/>
                <a:gd name="connsiteY1" fmla="*/ 493326 h 1299556"/>
                <a:gd name="connsiteX2" fmla="*/ 1089794 w 1452749"/>
                <a:gd name="connsiteY2" fmla="*/ 505273 h 1299556"/>
                <a:gd name="connsiteX3" fmla="*/ 1092913 w 1452749"/>
                <a:gd name="connsiteY3" fmla="*/ 513054 h 1299556"/>
                <a:gd name="connsiteX4" fmla="*/ 1096032 w 1452749"/>
                <a:gd name="connsiteY4" fmla="*/ 517469 h 1299556"/>
                <a:gd name="connsiteX5" fmla="*/ 1101222 w 1452749"/>
                <a:gd name="connsiteY5" fmla="*/ 521360 h 1299556"/>
                <a:gd name="connsiteX6" fmla="*/ 1094460 w 1452749"/>
                <a:gd name="connsiteY6" fmla="*/ 526049 h 1299556"/>
                <a:gd name="connsiteX7" fmla="*/ 1090568 w 1452749"/>
                <a:gd name="connsiteY7" fmla="*/ 529415 h 1299556"/>
                <a:gd name="connsiteX8" fmla="*/ 1085627 w 1452749"/>
                <a:gd name="connsiteY8" fmla="*/ 534354 h 1299556"/>
                <a:gd name="connsiteX9" fmla="*/ 1077070 w 1452749"/>
                <a:gd name="connsiteY9" fmla="*/ 536424 h 1299556"/>
                <a:gd name="connsiteX10" fmla="*/ 1072902 w 1452749"/>
                <a:gd name="connsiteY10" fmla="*/ 537721 h 1299556"/>
                <a:gd name="connsiteX11" fmla="*/ 1065368 w 1452749"/>
                <a:gd name="connsiteY11" fmla="*/ 542136 h 1299556"/>
                <a:gd name="connsiteX12" fmla="*/ 1058357 w 1452749"/>
                <a:gd name="connsiteY12" fmla="*/ 545253 h 1299556"/>
                <a:gd name="connsiteX13" fmla="*/ 1053167 w 1452749"/>
                <a:gd name="connsiteY13" fmla="*/ 548121 h 1299556"/>
                <a:gd name="connsiteX14" fmla="*/ 1052119 w 1452749"/>
                <a:gd name="connsiteY14" fmla="*/ 547323 h 1299556"/>
                <a:gd name="connsiteX15" fmla="*/ 1047179 w 1452749"/>
                <a:gd name="connsiteY15" fmla="*/ 553035 h 1299556"/>
                <a:gd name="connsiteX16" fmla="*/ 1041215 w 1452749"/>
                <a:gd name="connsiteY16" fmla="*/ 558248 h 1299556"/>
                <a:gd name="connsiteX17" fmla="*/ 1038620 w 1452749"/>
                <a:gd name="connsiteY17" fmla="*/ 559794 h 1299556"/>
                <a:gd name="connsiteX18" fmla="*/ 1034978 w 1452749"/>
                <a:gd name="connsiteY18" fmla="*/ 559021 h 1299556"/>
                <a:gd name="connsiteX19" fmla="*/ 1027692 w 1452749"/>
                <a:gd name="connsiteY19" fmla="*/ 558771 h 1299556"/>
                <a:gd name="connsiteX20" fmla="*/ 1019134 w 1452749"/>
                <a:gd name="connsiteY20" fmla="*/ 561091 h 1299556"/>
                <a:gd name="connsiteX21" fmla="*/ 1012123 w 1452749"/>
                <a:gd name="connsiteY21" fmla="*/ 563685 h 1299556"/>
                <a:gd name="connsiteX22" fmla="*/ 1005611 w 1452749"/>
                <a:gd name="connsiteY22" fmla="*/ 567077 h 1299556"/>
                <a:gd name="connsiteX23" fmla="*/ 995755 w 1452749"/>
                <a:gd name="connsiteY23" fmla="*/ 569920 h 1299556"/>
                <a:gd name="connsiteX24" fmla="*/ 990016 w 1452749"/>
                <a:gd name="connsiteY24" fmla="*/ 570718 h 1299556"/>
                <a:gd name="connsiteX25" fmla="*/ 981708 w 1452749"/>
                <a:gd name="connsiteY25" fmla="*/ 572788 h 1299556"/>
                <a:gd name="connsiteX26" fmla="*/ 972352 w 1452749"/>
                <a:gd name="connsiteY26" fmla="*/ 574085 h 1299556"/>
                <a:gd name="connsiteX27" fmla="*/ 968459 w 1452749"/>
                <a:gd name="connsiteY27" fmla="*/ 573312 h 1299556"/>
                <a:gd name="connsiteX28" fmla="*/ 960675 w 1452749"/>
                <a:gd name="connsiteY28" fmla="*/ 572788 h 1299556"/>
                <a:gd name="connsiteX29" fmla="*/ 960924 w 1452749"/>
                <a:gd name="connsiteY29" fmla="*/ 575133 h 1299556"/>
                <a:gd name="connsiteX30" fmla="*/ 964567 w 1452749"/>
                <a:gd name="connsiteY30" fmla="*/ 577203 h 1299556"/>
                <a:gd name="connsiteX31" fmla="*/ 967936 w 1452749"/>
                <a:gd name="connsiteY31" fmla="*/ 583164 h 1299556"/>
                <a:gd name="connsiteX32" fmla="*/ 967686 w 1452749"/>
                <a:gd name="connsiteY32" fmla="*/ 588376 h 1299556"/>
                <a:gd name="connsiteX33" fmla="*/ 963270 w 1452749"/>
                <a:gd name="connsiteY33" fmla="*/ 592517 h 1299556"/>
                <a:gd name="connsiteX34" fmla="*/ 958080 w 1452749"/>
                <a:gd name="connsiteY34" fmla="*/ 594337 h 1299556"/>
                <a:gd name="connsiteX35" fmla="*/ 957556 w 1452749"/>
                <a:gd name="connsiteY35" fmla="*/ 597206 h 1299556"/>
                <a:gd name="connsiteX36" fmla="*/ 958853 w 1452749"/>
                <a:gd name="connsiteY36" fmla="*/ 605760 h 1299556"/>
                <a:gd name="connsiteX37" fmla="*/ 957805 w 1452749"/>
                <a:gd name="connsiteY37" fmla="*/ 609676 h 1299556"/>
                <a:gd name="connsiteX38" fmla="*/ 953389 w 1452749"/>
                <a:gd name="connsiteY38" fmla="*/ 613043 h 1299556"/>
                <a:gd name="connsiteX39" fmla="*/ 950545 w 1452749"/>
                <a:gd name="connsiteY39" fmla="*/ 618231 h 1299556"/>
                <a:gd name="connsiteX40" fmla="*/ 948973 w 1452749"/>
                <a:gd name="connsiteY40" fmla="*/ 625514 h 1299556"/>
                <a:gd name="connsiteX41" fmla="*/ 944307 w 1452749"/>
                <a:gd name="connsiteY41" fmla="*/ 632248 h 1299556"/>
                <a:gd name="connsiteX42" fmla="*/ 941189 w 1452749"/>
                <a:gd name="connsiteY42" fmla="*/ 634842 h 1299556"/>
                <a:gd name="connsiteX43" fmla="*/ 941712 w 1452749"/>
                <a:gd name="connsiteY43" fmla="*/ 642898 h 1299556"/>
                <a:gd name="connsiteX44" fmla="*/ 942211 w 1452749"/>
                <a:gd name="connsiteY44" fmla="*/ 644469 h 1299556"/>
                <a:gd name="connsiteX45" fmla="*/ 958080 w 1452749"/>
                <a:gd name="connsiteY45" fmla="*/ 650954 h 1299556"/>
                <a:gd name="connsiteX46" fmla="*/ 966114 w 1452749"/>
                <a:gd name="connsiteY46" fmla="*/ 654595 h 1299556"/>
                <a:gd name="connsiteX47" fmla="*/ 979637 w 1452749"/>
                <a:gd name="connsiteY47" fmla="*/ 659259 h 1299556"/>
                <a:gd name="connsiteX48" fmla="*/ 983530 w 1452749"/>
                <a:gd name="connsiteY48" fmla="*/ 660057 h 1299556"/>
                <a:gd name="connsiteX49" fmla="*/ 983779 w 1452749"/>
                <a:gd name="connsiteY49" fmla="*/ 667839 h 1299556"/>
                <a:gd name="connsiteX50" fmla="*/ 985600 w 1452749"/>
                <a:gd name="connsiteY50" fmla="*/ 667839 h 1299556"/>
                <a:gd name="connsiteX51" fmla="*/ 989493 w 1452749"/>
                <a:gd name="connsiteY51" fmla="*/ 666018 h 1299556"/>
                <a:gd name="connsiteX52" fmla="*/ 991838 w 1452749"/>
                <a:gd name="connsiteY52" fmla="*/ 669909 h 1299556"/>
                <a:gd name="connsiteX53" fmla="*/ 985875 w 1452749"/>
                <a:gd name="connsiteY53" fmla="*/ 675097 h 1299556"/>
                <a:gd name="connsiteX54" fmla="*/ 986374 w 1452749"/>
                <a:gd name="connsiteY54" fmla="*/ 677716 h 1299556"/>
                <a:gd name="connsiteX55" fmla="*/ 979887 w 1452749"/>
                <a:gd name="connsiteY55" fmla="*/ 680035 h 1299556"/>
                <a:gd name="connsiteX56" fmla="*/ 979637 w 1452749"/>
                <a:gd name="connsiteY56" fmla="*/ 682379 h 1299556"/>
                <a:gd name="connsiteX57" fmla="*/ 979637 w 1452749"/>
                <a:gd name="connsiteY57" fmla="*/ 689662 h 1299556"/>
                <a:gd name="connsiteX58" fmla="*/ 980136 w 1452749"/>
                <a:gd name="connsiteY58" fmla="*/ 691458 h 1299556"/>
                <a:gd name="connsiteX59" fmla="*/ 984552 w 1452749"/>
                <a:gd name="connsiteY59" fmla="*/ 690161 h 1299556"/>
                <a:gd name="connsiteX60" fmla="*/ 984552 w 1452749"/>
                <a:gd name="connsiteY60" fmla="*/ 688091 h 1299556"/>
                <a:gd name="connsiteX61" fmla="*/ 991564 w 1452749"/>
                <a:gd name="connsiteY61" fmla="*/ 688365 h 1299556"/>
                <a:gd name="connsiteX62" fmla="*/ 995206 w 1452749"/>
                <a:gd name="connsiteY62" fmla="*/ 689138 h 1299556"/>
                <a:gd name="connsiteX63" fmla="*/ 994957 w 1452749"/>
                <a:gd name="connsiteY63" fmla="*/ 693553 h 1299556"/>
                <a:gd name="connsiteX64" fmla="*/ 1000920 w 1452749"/>
                <a:gd name="connsiteY64" fmla="*/ 692256 h 1299556"/>
                <a:gd name="connsiteX65" fmla="*/ 1003515 w 1452749"/>
                <a:gd name="connsiteY65" fmla="*/ 690435 h 1299556"/>
                <a:gd name="connsiteX66" fmla="*/ 1006384 w 1452749"/>
                <a:gd name="connsiteY66" fmla="*/ 696920 h 1299556"/>
                <a:gd name="connsiteX67" fmla="*/ 1010027 w 1452749"/>
                <a:gd name="connsiteY67" fmla="*/ 703155 h 1299556"/>
                <a:gd name="connsiteX68" fmla="*/ 1015217 w 1452749"/>
                <a:gd name="connsiteY68" fmla="*/ 701858 h 1299556"/>
                <a:gd name="connsiteX69" fmla="*/ 1015990 w 1452749"/>
                <a:gd name="connsiteY69" fmla="*/ 703405 h 1299556"/>
                <a:gd name="connsiteX70" fmla="*/ 1025621 w 1452749"/>
                <a:gd name="connsiteY70" fmla="*/ 701609 h 1299556"/>
                <a:gd name="connsiteX71" fmla="*/ 1026644 w 1452749"/>
                <a:gd name="connsiteY71" fmla="*/ 701609 h 1299556"/>
                <a:gd name="connsiteX72" fmla="*/ 1034703 w 1452749"/>
                <a:gd name="connsiteY72" fmla="*/ 699788 h 1299556"/>
                <a:gd name="connsiteX73" fmla="*/ 1047952 w 1452749"/>
                <a:gd name="connsiteY73" fmla="*/ 697444 h 1299556"/>
                <a:gd name="connsiteX74" fmla="*/ 1052893 w 1452749"/>
                <a:gd name="connsiteY74" fmla="*/ 695623 h 1299556"/>
                <a:gd name="connsiteX75" fmla="*/ 1057558 w 1452749"/>
                <a:gd name="connsiteY75" fmla="*/ 695099 h 1299556"/>
                <a:gd name="connsiteX76" fmla="*/ 1072902 w 1452749"/>
                <a:gd name="connsiteY76" fmla="*/ 692256 h 1299556"/>
                <a:gd name="connsiteX77" fmla="*/ 1076271 w 1452749"/>
                <a:gd name="connsiteY77" fmla="*/ 690435 h 1299556"/>
                <a:gd name="connsiteX78" fmla="*/ 1080163 w 1452749"/>
                <a:gd name="connsiteY78" fmla="*/ 689912 h 1299556"/>
                <a:gd name="connsiteX79" fmla="*/ 1087699 w 1452749"/>
                <a:gd name="connsiteY79" fmla="*/ 686794 h 1299556"/>
                <a:gd name="connsiteX80" fmla="*/ 1098602 w 1452749"/>
                <a:gd name="connsiteY80" fmla="*/ 680583 h 1299556"/>
                <a:gd name="connsiteX81" fmla="*/ 1105888 w 1452749"/>
                <a:gd name="connsiteY81" fmla="*/ 677192 h 1299556"/>
                <a:gd name="connsiteX82" fmla="*/ 1111601 w 1452749"/>
                <a:gd name="connsiteY82" fmla="*/ 671231 h 1299556"/>
                <a:gd name="connsiteX83" fmla="*/ 1114470 w 1452749"/>
                <a:gd name="connsiteY83" fmla="*/ 669410 h 1299556"/>
                <a:gd name="connsiteX84" fmla="*/ 1121731 w 1452749"/>
                <a:gd name="connsiteY84" fmla="*/ 665769 h 1299556"/>
                <a:gd name="connsiteX85" fmla="*/ 1127719 w 1452749"/>
                <a:gd name="connsiteY85" fmla="*/ 660581 h 1299556"/>
                <a:gd name="connsiteX86" fmla="*/ 1134730 w 1452749"/>
                <a:gd name="connsiteY86" fmla="*/ 657189 h 1299556"/>
                <a:gd name="connsiteX87" fmla="*/ 1141741 w 1452749"/>
                <a:gd name="connsiteY87" fmla="*/ 651477 h 1299556"/>
                <a:gd name="connsiteX88" fmla="*/ 1143812 w 1452749"/>
                <a:gd name="connsiteY88" fmla="*/ 648110 h 1299556"/>
                <a:gd name="connsiteX89" fmla="*/ 1149526 w 1452749"/>
                <a:gd name="connsiteY89" fmla="*/ 645516 h 1299556"/>
                <a:gd name="connsiteX90" fmla="*/ 1157061 w 1452749"/>
                <a:gd name="connsiteY90" fmla="*/ 643172 h 1299556"/>
                <a:gd name="connsiteX91" fmla="*/ 1173179 w 1452749"/>
                <a:gd name="connsiteY91" fmla="*/ 665245 h 1299556"/>
                <a:gd name="connsiteX92" fmla="*/ 1176023 w 1452749"/>
                <a:gd name="connsiteY92" fmla="*/ 670433 h 1299556"/>
                <a:gd name="connsiteX93" fmla="*/ 1176298 w 1452749"/>
                <a:gd name="connsiteY93" fmla="*/ 682903 h 1299556"/>
                <a:gd name="connsiteX94" fmla="*/ 1178120 w 1452749"/>
                <a:gd name="connsiteY94" fmla="*/ 686794 h 1299556"/>
                <a:gd name="connsiteX95" fmla="*/ 1178618 w 1452749"/>
                <a:gd name="connsiteY95" fmla="*/ 693029 h 1299556"/>
                <a:gd name="connsiteX96" fmla="*/ 1184082 w 1452749"/>
                <a:gd name="connsiteY96" fmla="*/ 691483 h 1299556"/>
                <a:gd name="connsiteX97" fmla="*/ 1188748 w 1452749"/>
                <a:gd name="connsiteY97" fmla="*/ 688889 h 1299556"/>
                <a:gd name="connsiteX98" fmla="*/ 1193963 w 1452749"/>
                <a:gd name="connsiteY98" fmla="*/ 684998 h 1299556"/>
                <a:gd name="connsiteX99" fmla="*/ 1199402 w 1452749"/>
                <a:gd name="connsiteY99" fmla="*/ 679786 h 1299556"/>
                <a:gd name="connsiteX100" fmla="*/ 1204093 w 1452749"/>
                <a:gd name="connsiteY100" fmla="*/ 676668 h 1299556"/>
                <a:gd name="connsiteX101" fmla="*/ 1207461 w 1452749"/>
                <a:gd name="connsiteY101" fmla="*/ 676169 h 1299556"/>
                <a:gd name="connsiteX102" fmla="*/ 1211628 w 1452749"/>
                <a:gd name="connsiteY102" fmla="*/ 678489 h 1299556"/>
                <a:gd name="connsiteX103" fmla="*/ 1214747 w 1452749"/>
                <a:gd name="connsiteY103" fmla="*/ 682654 h 1299556"/>
                <a:gd name="connsiteX104" fmla="*/ 1219937 w 1452749"/>
                <a:gd name="connsiteY104" fmla="*/ 684200 h 1299556"/>
                <a:gd name="connsiteX105" fmla="*/ 1223829 w 1452749"/>
                <a:gd name="connsiteY105" fmla="*/ 683427 h 1299556"/>
                <a:gd name="connsiteX106" fmla="*/ 1227472 w 1452749"/>
                <a:gd name="connsiteY106" fmla="*/ 681357 h 1299556"/>
                <a:gd name="connsiteX107" fmla="*/ 1236828 w 1452749"/>
                <a:gd name="connsiteY107" fmla="*/ 670707 h 1299556"/>
                <a:gd name="connsiteX108" fmla="*/ 1243315 w 1452749"/>
                <a:gd name="connsiteY108" fmla="*/ 667589 h 1299556"/>
                <a:gd name="connsiteX109" fmla="*/ 1250576 w 1452749"/>
                <a:gd name="connsiteY109" fmla="*/ 665769 h 1299556"/>
                <a:gd name="connsiteX110" fmla="*/ 1259159 w 1452749"/>
                <a:gd name="connsiteY110" fmla="*/ 665769 h 1299556"/>
                <a:gd name="connsiteX111" fmla="*/ 1265397 w 1452749"/>
                <a:gd name="connsiteY111" fmla="*/ 664995 h 1299556"/>
                <a:gd name="connsiteX112" fmla="*/ 1275002 w 1452749"/>
                <a:gd name="connsiteY112" fmla="*/ 661105 h 1299556"/>
                <a:gd name="connsiteX113" fmla="*/ 1281515 w 1452749"/>
                <a:gd name="connsiteY113" fmla="*/ 659010 h 1299556"/>
                <a:gd name="connsiteX114" fmla="*/ 1288251 w 1452749"/>
                <a:gd name="connsiteY114" fmla="*/ 657987 h 1299556"/>
                <a:gd name="connsiteX115" fmla="*/ 1299679 w 1452749"/>
                <a:gd name="connsiteY115" fmla="*/ 653298 h 1299556"/>
                <a:gd name="connsiteX116" fmla="*/ 1304619 w 1452749"/>
                <a:gd name="connsiteY116" fmla="*/ 652001 h 1299556"/>
                <a:gd name="connsiteX117" fmla="*/ 1307738 w 1452749"/>
                <a:gd name="connsiteY117" fmla="*/ 650180 h 1299556"/>
                <a:gd name="connsiteX118" fmla="*/ 1306715 w 1452749"/>
                <a:gd name="connsiteY118" fmla="*/ 647337 h 1299556"/>
                <a:gd name="connsiteX119" fmla="*/ 1311131 w 1452749"/>
                <a:gd name="connsiteY119" fmla="*/ 643696 h 1299556"/>
                <a:gd name="connsiteX120" fmla="*/ 1317618 w 1452749"/>
                <a:gd name="connsiteY120" fmla="*/ 642648 h 1299556"/>
                <a:gd name="connsiteX121" fmla="*/ 1318142 w 1452749"/>
                <a:gd name="connsiteY121" fmla="*/ 639531 h 1299556"/>
                <a:gd name="connsiteX122" fmla="*/ 1319689 w 1452749"/>
                <a:gd name="connsiteY122" fmla="*/ 636164 h 1299556"/>
                <a:gd name="connsiteX123" fmla="*/ 1323057 w 1452749"/>
                <a:gd name="connsiteY123" fmla="*/ 636413 h 1299556"/>
                <a:gd name="connsiteX124" fmla="*/ 1325403 w 1452749"/>
                <a:gd name="connsiteY124" fmla="*/ 633046 h 1299556"/>
                <a:gd name="connsiteX125" fmla="*/ 1333711 w 1452749"/>
                <a:gd name="connsiteY125" fmla="*/ 629928 h 1299556"/>
                <a:gd name="connsiteX126" fmla="*/ 1337105 w 1452749"/>
                <a:gd name="connsiteY126" fmla="*/ 630701 h 1299556"/>
                <a:gd name="connsiteX127" fmla="*/ 1346186 w 1452749"/>
                <a:gd name="connsiteY127" fmla="*/ 628906 h 1299556"/>
                <a:gd name="connsiteX128" fmla="*/ 1354245 w 1452749"/>
                <a:gd name="connsiteY128" fmla="*/ 628108 h 1299556"/>
                <a:gd name="connsiteX129" fmla="*/ 1355543 w 1452749"/>
                <a:gd name="connsiteY129" fmla="*/ 629679 h 1299556"/>
                <a:gd name="connsiteX130" fmla="*/ 1361781 w 1452749"/>
                <a:gd name="connsiteY130" fmla="*/ 627085 h 1299556"/>
                <a:gd name="connsiteX131" fmla="*/ 1368018 w 1452749"/>
                <a:gd name="connsiteY131" fmla="*/ 623444 h 1299556"/>
                <a:gd name="connsiteX132" fmla="*/ 1371137 w 1452749"/>
                <a:gd name="connsiteY132" fmla="*/ 621099 h 1299556"/>
                <a:gd name="connsiteX133" fmla="*/ 1370863 w 1452749"/>
                <a:gd name="connsiteY133" fmla="*/ 617981 h 1299556"/>
                <a:gd name="connsiteX134" fmla="*/ 1372160 w 1452749"/>
                <a:gd name="connsiteY134" fmla="*/ 616934 h 1299556"/>
                <a:gd name="connsiteX135" fmla="*/ 1374256 w 1452749"/>
                <a:gd name="connsiteY135" fmla="*/ 618755 h 1299556"/>
                <a:gd name="connsiteX136" fmla="*/ 1391646 w 1452749"/>
                <a:gd name="connsiteY136" fmla="*/ 617981 h 1299556"/>
                <a:gd name="connsiteX137" fmla="*/ 1394241 w 1452749"/>
                <a:gd name="connsiteY137" fmla="*/ 618755 h 1299556"/>
                <a:gd name="connsiteX138" fmla="*/ 1399182 w 1452749"/>
                <a:gd name="connsiteY138" fmla="*/ 619553 h 1299556"/>
                <a:gd name="connsiteX139" fmla="*/ 1397360 w 1452749"/>
                <a:gd name="connsiteY139" fmla="*/ 622670 h 1299556"/>
                <a:gd name="connsiteX140" fmla="*/ 1398658 w 1452749"/>
                <a:gd name="connsiteY140" fmla="*/ 627334 h 1299556"/>
                <a:gd name="connsiteX141" fmla="*/ 1395564 w 1452749"/>
                <a:gd name="connsiteY141" fmla="*/ 629405 h 1299556"/>
                <a:gd name="connsiteX142" fmla="*/ 1393992 w 1452749"/>
                <a:gd name="connsiteY142" fmla="*/ 631749 h 1299556"/>
                <a:gd name="connsiteX143" fmla="*/ 1393743 w 1452749"/>
                <a:gd name="connsiteY143" fmla="*/ 634094 h 1299556"/>
                <a:gd name="connsiteX144" fmla="*/ 1390624 w 1452749"/>
                <a:gd name="connsiteY144" fmla="*/ 638758 h 1299556"/>
                <a:gd name="connsiteX145" fmla="*/ 1396063 w 1452749"/>
                <a:gd name="connsiteY145" fmla="*/ 641875 h 1299556"/>
                <a:gd name="connsiteX146" fmla="*/ 1401278 w 1452749"/>
                <a:gd name="connsiteY146" fmla="*/ 641625 h 1299556"/>
                <a:gd name="connsiteX147" fmla="*/ 1406468 w 1452749"/>
                <a:gd name="connsiteY147" fmla="*/ 642399 h 1299556"/>
                <a:gd name="connsiteX148" fmla="*/ 1405944 w 1452749"/>
                <a:gd name="connsiteY148" fmla="*/ 645516 h 1299556"/>
                <a:gd name="connsiteX149" fmla="*/ 1408813 w 1452749"/>
                <a:gd name="connsiteY149" fmla="*/ 649931 h 1299556"/>
                <a:gd name="connsiteX150" fmla="*/ 1410110 w 1452749"/>
                <a:gd name="connsiteY150" fmla="*/ 654096 h 1299556"/>
                <a:gd name="connsiteX151" fmla="*/ 1410884 w 1452749"/>
                <a:gd name="connsiteY151" fmla="*/ 658760 h 1299556"/>
                <a:gd name="connsiteX152" fmla="*/ 1408289 w 1452749"/>
                <a:gd name="connsiteY152" fmla="*/ 661354 h 1299556"/>
                <a:gd name="connsiteX153" fmla="*/ 1409337 w 1452749"/>
                <a:gd name="connsiteY153" fmla="*/ 667864 h 1299556"/>
                <a:gd name="connsiteX154" fmla="*/ 1409063 w 1452749"/>
                <a:gd name="connsiteY154" fmla="*/ 670458 h 1299556"/>
                <a:gd name="connsiteX155" fmla="*/ 1412455 w 1452749"/>
                <a:gd name="connsiteY155" fmla="*/ 677716 h 1299556"/>
                <a:gd name="connsiteX156" fmla="*/ 1414277 w 1452749"/>
                <a:gd name="connsiteY156" fmla="*/ 678763 h 1299556"/>
                <a:gd name="connsiteX157" fmla="*/ 1418169 w 1452749"/>
                <a:gd name="connsiteY157" fmla="*/ 676419 h 1299556"/>
                <a:gd name="connsiteX158" fmla="*/ 1419192 w 1452749"/>
                <a:gd name="connsiteY158" fmla="*/ 673575 h 1299556"/>
                <a:gd name="connsiteX159" fmla="*/ 1426727 w 1452749"/>
                <a:gd name="connsiteY159" fmla="*/ 672528 h 1299556"/>
                <a:gd name="connsiteX160" fmla="*/ 1432965 w 1452749"/>
                <a:gd name="connsiteY160" fmla="*/ 670707 h 1299556"/>
                <a:gd name="connsiteX161" fmla="*/ 1436857 w 1452749"/>
                <a:gd name="connsiteY161" fmla="*/ 672253 h 1299556"/>
                <a:gd name="connsiteX162" fmla="*/ 1441274 w 1452749"/>
                <a:gd name="connsiteY162" fmla="*/ 670707 h 1299556"/>
                <a:gd name="connsiteX163" fmla="*/ 1446488 w 1452749"/>
                <a:gd name="connsiteY163" fmla="*/ 671231 h 1299556"/>
                <a:gd name="connsiteX164" fmla="*/ 1450630 w 1452749"/>
                <a:gd name="connsiteY164" fmla="*/ 706273 h 1299556"/>
                <a:gd name="connsiteX165" fmla="*/ 1444916 w 1452749"/>
                <a:gd name="connsiteY165" fmla="*/ 708368 h 1299556"/>
                <a:gd name="connsiteX166" fmla="*/ 1440500 w 1452749"/>
                <a:gd name="connsiteY166" fmla="*/ 711486 h 1299556"/>
                <a:gd name="connsiteX167" fmla="*/ 1437381 w 1452749"/>
                <a:gd name="connsiteY167" fmla="*/ 708618 h 1299556"/>
                <a:gd name="connsiteX168" fmla="*/ 1435560 w 1452749"/>
                <a:gd name="connsiteY168" fmla="*/ 709141 h 1299556"/>
                <a:gd name="connsiteX169" fmla="*/ 1428823 w 1452749"/>
                <a:gd name="connsiteY169" fmla="*/ 709391 h 1299556"/>
                <a:gd name="connsiteX170" fmla="*/ 1424407 w 1452749"/>
                <a:gd name="connsiteY170" fmla="*/ 709914 h 1299556"/>
                <a:gd name="connsiteX171" fmla="*/ 1414776 w 1452749"/>
                <a:gd name="connsiteY171" fmla="*/ 708867 h 1299556"/>
                <a:gd name="connsiteX172" fmla="*/ 1409586 w 1452749"/>
                <a:gd name="connsiteY172" fmla="*/ 708343 h 1299556"/>
                <a:gd name="connsiteX173" fmla="*/ 1398159 w 1452749"/>
                <a:gd name="connsiteY173" fmla="*/ 708867 h 1299556"/>
                <a:gd name="connsiteX174" fmla="*/ 1388802 w 1452749"/>
                <a:gd name="connsiteY174" fmla="*/ 711735 h 1299556"/>
                <a:gd name="connsiteX175" fmla="*/ 1380494 w 1452749"/>
                <a:gd name="connsiteY175" fmla="*/ 712508 h 1299556"/>
                <a:gd name="connsiteX176" fmla="*/ 1372435 w 1452749"/>
                <a:gd name="connsiteY176" fmla="*/ 714329 h 1299556"/>
                <a:gd name="connsiteX177" fmla="*/ 1370613 w 1452749"/>
                <a:gd name="connsiteY177" fmla="*/ 714055 h 1299556"/>
                <a:gd name="connsiteX178" fmla="*/ 1370114 w 1452749"/>
                <a:gd name="connsiteY178" fmla="*/ 716923 h 1299556"/>
                <a:gd name="connsiteX179" fmla="*/ 1371661 w 1452749"/>
                <a:gd name="connsiteY179" fmla="*/ 721088 h 1299556"/>
                <a:gd name="connsiteX180" fmla="*/ 1374780 w 1452749"/>
                <a:gd name="connsiteY180" fmla="*/ 735629 h 1299556"/>
                <a:gd name="connsiteX181" fmla="*/ 1377899 w 1452749"/>
                <a:gd name="connsiteY181" fmla="*/ 744458 h 1299556"/>
                <a:gd name="connsiteX182" fmla="*/ 1363078 w 1452749"/>
                <a:gd name="connsiteY182" fmla="*/ 749895 h 1299556"/>
                <a:gd name="connsiteX183" fmla="*/ 1361008 w 1452749"/>
                <a:gd name="connsiteY183" fmla="*/ 751466 h 1299556"/>
                <a:gd name="connsiteX184" fmla="*/ 1365174 w 1452749"/>
                <a:gd name="connsiteY184" fmla="*/ 762116 h 1299556"/>
                <a:gd name="connsiteX185" fmla="*/ 1364126 w 1452749"/>
                <a:gd name="connsiteY185" fmla="*/ 772492 h 1299556"/>
                <a:gd name="connsiteX186" fmla="*/ 1364899 w 1452749"/>
                <a:gd name="connsiteY186" fmla="*/ 777430 h 1299556"/>
                <a:gd name="connsiteX187" fmla="*/ 1361781 w 1452749"/>
                <a:gd name="connsiteY187" fmla="*/ 787830 h 1299556"/>
                <a:gd name="connsiteX188" fmla="*/ 1361531 w 1452749"/>
                <a:gd name="connsiteY188" fmla="*/ 790948 h 1299556"/>
                <a:gd name="connsiteX189" fmla="*/ 1361282 w 1452749"/>
                <a:gd name="connsiteY189" fmla="*/ 798730 h 1299556"/>
                <a:gd name="connsiteX190" fmla="*/ 1361531 w 1452749"/>
                <a:gd name="connsiteY190" fmla="*/ 802620 h 1299556"/>
                <a:gd name="connsiteX191" fmla="*/ 1359984 w 1452749"/>
                <a:gd name="connsiteY191" fmla="*/ 808606 h 1299556"/>
                <a:gd name="connsiteX192" fmla="*/ 1357639 w 1452749"/>
                <a:gd name="connsiteY192" fmla="*/ 813270 h 1299556"/>
                <a:gd name="connsiteX193" fmla="*/ 1355294 w 1452749"/>
                <a:gd name="connsiteY193" fmla="*/ 815864 h 1299556"/>
                <a:gd name="connsiteX194" fmla="*/ 1350104 w 1452749"/>
                <a:gd name="connsiteY194" fmla="*/ 818982 h 1299556"/>
                <a:gd name="connsiteX195" fmla="*/ 1343342 w 1452749"/>
                <a:gd name="connsiteY195" fmla="*/ 821576 h 1299556"/>
                <a:gd name="connsiteX196" fmla="*/ 1331141 w 1452749"/>
                <a:gd name="connsiteY196" fmla="*/ 824170 h 1299556"/>
                <a:gd name="connsiteX197" fmla="*/ 1309584 w 1452749"/>
                <a:gd name="connsiteY197" fmla="*/ 832749 h 1299556"/>
                <a:gd name="connsiteX198" fmla="*/ 1305168 w 1452749"/>
                <a:gd name="connsiteY198" fmla="*/ 834296 h 1299556"/>
                <a:gd name="connsiteX199" fmla="*/ 1298406 w 1452749"/>
                <a:gd name="connsiteY199" fmla="*/ 839234 h 1299556"/>
                <a:gd name="connsiteX200" fmla="*/ 1311655 w 1452749"/>
                <a:gd name="connsiteY200" fmla="*/ 876122 h 1299556"/>
                <a:gd name="connsiteX201" fmla="*/ 1315822 w 1452749"/>
                <a:gd name="connsiteY201" fmla="*/ 888592 h 1299556"/>
                <a:gd name="connsiteX202" fmla="*/ 1317369 w 1452749"/>
                <a:gd name="connsiteY202" fmla="*/ 891186 h 1299556"/>
                <a:gd name="connsiteX203" fmla="*/ 1318142 w 1452749"/>
                <a:gd name="connsiteY203" fmla="*/ 896624 h 1299556"/>
                <a:gd name="connsiteX204" fmla="*/ 1319190 w 1452749"/>
                <a:gd name="connsiteY204" fmla="*/ 914805 h 1299556"/>
                <a:gd name="connsiteX205" fmla="*/ 1320737 w 1452749"/>
                <a:gd name="connsiteY205" fmla="*/ 920018 h 1299556"/>
                <a:gd name="connsiteX206" fmla="*/ 1328022 w 1452749"/>
                <a:gd name="connsiteY206" fmla="*/ 917674 h 1299556"/>
                <a:gd name="connsiteX207" fmla="*/ 1329071 w 1452749"/>
                <a:gd name="connsiteY207" fmla="*/ 929870 h 1299556"/>
                <a:gd name="connsiteX208" fmla="*/ 1332439 w 1452749"/>
                <a:gd name="connsiteY208" fmla="*/ 929371 h 1299556"/>
                <a:gd name="connsiteX209" fmla="*/ 1332688 w 1452749"/>
                <a:gd name="connsiteY209" fmla="*/ 931965 h 1299556"/>
                <a:gd name="connsiteX210" fmla="*/ 1335807 w 1452749"/>
                <a:gd name="connsiteY210" fmla="*/ 940271 h 1299556"/>
                <a:gd name="connsiteX211" fmla="*/ 1336855 w 1452749"/>
                <a:gd name="connsiteY211" fmla="*/ 944411 h 1299556"/>
                <a:gd name="connsiteX212" fmla="*/ 1338152 w 1452749"/>
                <a:gd name="connsiteY212" fmla="*/ 951170 h 1299556"/>
                <a:gd name="connsiteX213" fmla="*/ 1338926 w 1452749"/>
                <a:gd name="connsiteY213" fmla="*/ 959475 h 1299556"/>
                <a:gd name="connsiteX214" fmla="*/ 1340747 w 1452749"/>
                <a:gd name="connsiteY214" fmla="*/ 966508 h 1299556"/>
                <a:gd name="connsiteX215" fmla="*/ 1344141 w 1452749"/>
                <a:gd name="connsiteY215" fmla="*/ 974016 h 1299556"/>
                <a:gd name="connsiteX216" fmla="*/ 1343093 w 1452749"/>
                <a:gd name="connsiteY216" fmla="*/ 978705 h 1299556"/>
                <a:gd name="connsiteX217" fmla="*/ 1342320 w 1452749"/>
                <a:gd name="connsiteY217" fmla="*/ 987284 h 1299556"/>
                <a:gd name="connsiteX218" fmla="*/ 1343093 w 1452749"/>
                <a:gd name="connsiteY218" fmla="*/ 1002324 h 1299556"/>
                <a:gd name="connsiteX219" fmla="*/ 1343617 w 1452749"/>
                <a:gd name="connsiteY219" fmla="*/ 1018187 h 1299556"/>
                <a:gd name="connsiteX220" fmla="*/ 1319190 w 1452749"/>
                <a:gd name="connsiteY220" fmla="*/ 1021803 h 1299556"/>
                <a:gd name="connsiteX221" fmla="*/ 1311655 w 1452749"/>
                <a:gd name="connsiteY221" fmla="*/ 1024921 h 1299556"/>
                <a:gd name="connsiteX222" fmla="*/ 1293740 w 1452749"/>
                <a:gd name="connsiteY222" fmla="*/ 1032727 h 1299556"/>
                <a:gd name="connsiteX223" fmla="*/ 1274254 w 1452749"/>
                <a:gd name="connsiteY223" fmla="*/ 1043626 h 1299556"/>
                <a:gd name="connsiteX224" fmla="*/ 1245935 w 1452749"/>
                <a:gd name="connsiteY224" fmla="*/ 1061035 h 1299556"/>
                <a:gd name="connsiteX225" fmla="*/ 1232936 w 1452749"/>
                <a:gd name="connsiteY225" fmla="*/ 1066223 h 1299556"/>
                <a:gd name="connsiteX226" fmla="*/ 1224378 w 1452749"/>
                <a:gd name="connsiteY226" fmla="*/ 1067770 h 1299556"/>
                <a:gd name="connsiteX227" fmla="*/ 1215022 w 1452749"/>
                <a:gd name="connsiteY227" fmla="*/ 1066223 h 1299556"/>
                <a:gd name="connsiteX228" fmla="*/ 1192665 w 1452749"/>
                <a:gd name="connsiteY228" fmla="*/ 1059738 h 1299556"/>
                <a:gd name="connsiteX229" fmla="*/ 1150324 w 1452749"/>
                <a:gd name="connsiteY229" fmla="*/ 1045696 h 1299556"/>
                <a:gd name="connsiteX230" fmla="*/ 1132410 w 1452749"/>
                <a:gd name="connsiteY230" fmla="*/ 1038164 h 1299556"/>
                <a:gd name="connsiteX231" fmla="*/ 1122006 w 1452749"/>
                <a:gd name="connsiteY231" fmla="*/ 1032203 h 1299556"/>
                <a:gd name="connsiteX232" fmla="*/ 1104340 w 1452749"/>
                <a:gd name="connsiteY232" fmla="*/ 1020506 h 1299556"/>
                <a:gd name="connsiteX233" fmla="*/ 1087449 w 1452749"/>
                <a:gd name="connsiteY233" fmla="*/ 1003895 h 1299556"/>
                <a:gd name="connsiteX234" fmla="*/ 1072379 w 1452749"/>
                <a:gd name="connsiteY234" fmla="*/ 991948 h 1299556"/>
                <a:gd name="connsiteX235" fmla="*/ 1064070 w 1452749"/>
                <a:gd name="connsiteY235" fmla="*/ 986486 h 1299556"/>
                <a:gd name="connsiteX236" fmla="*/ 1052643 w 1452749"/>
                <a:gd name="connsiteY236" fmla="*/ 980002 h 1299556"/>
                <a:gd name="connsiteX237" fmla="*/ 1041739 w 1452749"/>
                <a:gd name="connsiteY237" fmla="*/ 975836 h 1299556"/>
                <a:gd name="connsiteX238" fmla="*/ 1028990 w 1452749"/>
                <a:gd name="connsiteY238" fmla="*/ 972719 h 1299556"/>
                <a:gd name="connsiteX239" fmla="*/ 1014443 w 1452749"/>
                <a:gd name="connsiteY239" fmla="*/ 972719 h 1299556"/>
                <a:gd name="connsiteX240" fmla="*/ 987446 w 1452749"/>
                <a:gd name="connsiteY240" fmla="*/ 977133 h 1299556"/>
                <a:gd name="connsiteX241" fmla="*/ 981982 w 1452749"/>
                <a:gd name="connsiteY241" fmla="*/ 980775 h 1299556"/>
                <a:gd name="connsiteX242" fmla="*/ 973150 w 1452749"/>
                <a:gd name="connsiteY242" fmla="*/ 985189 h 1299556"/>
                <a:gd name="connsiteX243" fmla="*/ 954437 w 1452749"/>
                <a:gd name="connsiteY243" fmla="*/ 992721 h 1299556"/>
                <a:gd name="connsiteX244" fmla="*/ 943783 w 1452749"/>
                <a:gd name="connsiteY244" fmla="*/ 996887 h 1299556"/>
                <a:gd name="connsiteX245" fmla="*/ 935724 w 1452749"/>
                <a:gd name="connsiteY245" fmla="*/ 1001551 h 1299556"/>
                <a:gd name="connsiteX246" fmla="*/ 925345 w 1452749"/>
                <a:gd name="connsiteY246" fmla="*/ 1004419 h 1299556"/>
                <a:gd name="connsiteX247" fmla="*/ 920654 w 1452749"/>
                <a:gd name="connsiteY247" fmla="*/ 1008035 h 1299556"/>
                <a:gd name="connsiteX248" fmla="*/ 912620 w 1452749"/>
                <a:gd name="connsiteY248" fmla="*/ 1016615 h 1299556"/>
                <a:gd name="connsiteX249" fmla="*/ 903513 w 1452749"/>
                <a:gd name="connsiteY249" fmla="*/ 1023374 h 1299556"/>
                <a:gd name="connsiteX250" fmla="*/ 899097 w 1452749"/>
                <a:gd name="connsiteY250" fmla="*/ 1025719 h 1299556"/>
                <a:gd name="connsiteX251" fmla="*/ 884026 w 1452749"/>
                <a:gd name="connsiteY251" fmla="*/ 1037915 h 1299556"/>
                <a:gd name="connsiteX252" fmla="*/ 868457 w 1452749"/>
                <a:gd name="connsiteY252" fmla="*/ 1050111 h 1299556"/>
                <a:gd name="connsiteX253" fmla="*/ 865064 w 1452749"/>
                <a:gd name="connsiteY253" fmla="*/ 1051932 h 1299556"/>
                <a:gd name="connsiteX254" fmla="*/ 859350 w 1452749"/>
                <a:gd name="connsiteY254" fmla="*/ 1053753 h 1299556"/>
                <a:gd name="connsiteX255" fmla="*/ 852589 w 1452749"/>
                <a:gd name="connsiteY255" fmla="*/ 1054526 h 1299556"/>
                <a:gd name="connsiteX256" fmla="*/ 849220 w 1452749"/>
                <a:gd name="connsiteY256" fmla="*/ 1071934 h 1299556"/>
                <a:gd name="connsiteX257" fmla="*/ 848447 w 1452749"/>
                <a:gd name="connsiteY257" fmla="*/ 1077397 h 1299556"/>
                <a:gd name="connsiteX258" fmla="*/ 849744 w 1452749"/>
                <a:gd name="connsiteY258" fmla="*/ 1083881 h 1299556"/>
                <a:gd name="connsiteX259" fmla="*/ 854684 w 1452749"/>
                <a:gd name="connsiteY259" fmla="*/ 1097898 h 1299556"/>
                <a:gd name="connsiteX260" fmla="*/ 858577 w 1452749"/>
                <a:gd name="connsiteY260" fmla="*/ 1105954 h 1299556"/>
                <a:gd name="connsiteX261" fmla="*/ 843507 w 1452749"/>
                <a:gd name="connsiteY261" fmla="*/ 1114259 h 1299556"/>
                <a:gd name="connsiteX262" fmla="*/ 837020 w 1452749"/>
                <a:gd name="connsiteY262" fmla="*/ 1123089 h 1299556"/>
                <a:gd name="connsiteX263" fmla="*/ 836745 w 1452749"/>
                <a:gd name="connsiteY263" fmla="*/ 1125184 h 1299556"/>
                <a:gd name="connsiteX264" fmla="*/ 839864 w 1452749"/>
                <a:gd name="connsiteY264" fmla="*/ 1129598 h 1299556"/>
                <a:gd name="connsiteX265" fmla="*/ 841685 w 1452749"/>
                <a:gd name="connsiteY265" fmla="*/ 1136333 h 1299556"/>
                <a:gd name="connsiteX266" fmla="*/ 836495 w 1452749"/>
                <a:gd name="connsiteY266" fmla="*/ 1135310 h 1299556"/>
                <a:gd name="connsiteX267" fmla="*/ 832853 w 1452749"/>
                <a:gd name="connsiteY267" fmla="*/ 1136607 h 1299556"/>
                <a:gd name="connsiteX268" fmla="*/ 825317 w 1452749"/>
                <a:gd name="connsiteY268" fmla="*/ 1137629 h 1299556"/>
                <a:gd name="connsiteX269" fmla="*/ 825317 w 1452749"/>
                <a:gd name="connsiteY269" fmla="*/ 1136856 h 1299556"/>
                <a:gd name="connsiteX270" fmla="*/ 817782 w 1452749"/>
                <a:gd name="connsiteY270" fmla="*/ 1137106 h 1299556"/>
                <a:gd name="connsiteX271" fmla="*/ 814938 w 1452749"/>
                <a:gd name="connsiteY271" fmla="*/ 1133988 h 1299556"/>
                <a:gd name="connsiteX272" fmla="*/ 809474 w 1452749"/>
                <a:gd name="connsiteY272" fmla="*/ 1134262 h 1299556"/>
                <a:gd name="connsiteX273" fmla="*/ 808701 w 1452749"/>
                <a:gd name="connsiteY273" fmla="*/ 1128027 h 1299556"/>
                <a:gd name="connsiteX274" fmla="*/ 806605 w 1452749"/>
                <a:gd name="connsiteY274" fmla="*/ 1129573 h 1299556"/>
                <a:gd name="connsiteX275" fmla="*/ 802463 w 1452749"/>
                <a:gd name="connsiteY275" fmla="*/ 1130097 h 1299556"/>
                <a:gd name="connsiteX276" fmla="*/ 800367 w 1452749"/>
                <a:gd name="connsiteY276" fmla="*/ 1130870 h 1299556"/>
                <a:gd name="connsiteX277" fmla="*/ 797273 w 1452749"/>
                <a:gd name="connsiteY277" fmla="*/ 1135285 h 1299556"/>
                <a:gd name="connsiteX278" fmla="*/ 797273 w 1452749"/>
                <a:gd name="connsiteY278" fmla="*/ 1137629 h 1299556"/>
                <a:gd name="connsiteX279" fmla="*/ 798820 w 1452749"/>
                <a:gd name="connsiteY279" fmla="*/ 1139450 h 1299556"/>
                <a:gd name="connsiteX280" fmla="*/ 799069 w 1452749"/>
                <a:gd name="connsiteY280" fmla="*/ 1146982 h 1299556"/>
                <a:gd name="connsiteX281" fmla="*/ 798296 w 1452749"/>
                <a:gd name="connsiteY281" fmla="*/ 1150624 h 1299556"/>
                <a:gd name="connsiteX282" fmla="*/ 789464 w 1452749"/>
                <a:gd name="connsiteY282" fmla="*/ 1151397 h 1299556"/>
                <a:gd name="connsiteX283" fmla="*/ 782702 w 1452749"/>
                <a:gd name="connsiteY283" fmla="*/ 1151646 h 1299556"/>
                <a:gd name="connsiteX284" fmla="*/ 755955 w 1452749"/>
                <a:gd name="connsiteY284" fmla="*/ 1163094 h 1299556"/>
                <a:gd name="connsiteX285" fmla="*/ 749193 w 1452749"/>
                <a:gd name="connsiteY285" fmla="*/ 1165938 h 1299556"/>
                <a:gd name="connsiteX286" fmla="*/ 749967 w 1452749"/>
                <a:gd name="connsiteY286" fmla="*/ 1168531 h 1299556"/>
                <a:gd name="connsiteX287" fmla="*/ 735171 w 1452749"/>
                <a:gd name="connsiteY287" fmla="*/ 1175814 h 1299556"/>
                <a:gd name="connsiteX288" fmla="*/ 731803 w 1452749"/>
                <a:gd name="connsiteY288" fmla="*/ 1177635 h 1299556"/>
                <a:gd name="connsiteX289" fmla="*/ 723470 w 1452749"/>
                <a:gd name="connsiteY289" fmla="*/ 1185167 h 1299556"/>
                <a:gd name="connsiteX290" fmla="*/ 735695 w 1452749"/>
                <a:gd name="connsiteY290" fmla="*/ 1190604 h 1299556"/>
                <a:gd name="connsiteX291" fmla="*/ 714911 w 1452749"/>
                <a:gd name="connsiteY291" fmla="*/ 1202027 h 1299556"/>
                <a:gd name="connsiteX292" fmla="*/ 691258 w 1452749"/>
                <a:gd name="connsiteY292" fmla="*/ 1214498 h 1299556"/>
                <a:gd name="connsiteX293" fmla="*/ 691258 w 1452749"/>
                <a:gd name="connsiteY293" fmla="*/ 1208537 h 1299556"/>
                <a:gd name="connsiteX294" fmla="*/ 698269 w 1452749"/>
                <a:gd name="connsiteY294" fmla="*/ 1200481 h 1299556"/>
                <a:gd name="connsiteX295" fmla="*/ 700365 w 1452749"/>
                <a:gd name="connsiteY295" fmla="*/ 1196066 h 1299556"/>
                <a:gd name="connsiteX296" fmla="*/ 700614 w 1452749"/>
                <a:gd name="connsiteY296" fmla="*/ 1193996 h 1299556"/>
                <a:gd name="connsiteX297" fmla="*/ 695674 w 1452749"/>
                <a:gd name="connsiteY297" fmla="*/ 1186464 h 1299556"/>
                <a:gd name="connsiteX298" fmla="*/ 691258 w 1452749"/>
                <a:gd name="connsiteY298" fmla="*/ 1189582 h 1299556"/>
                <a:gd name="connsiteX299" fmla="*/ 682950 w 1452749"/>
                <a:gd name="connsiteY299" fmla="*/ 1196066 h 1299556"/>
                <a:gd name="connsiteX300" fmla="*/ 676986 w 1452749"/>
                <a:gd name="connsiteY300" fmla="*/ 1199184 h 1299556"/>
                <a:gd name="connsiteX301" fmla="*/ 668927 w 1452749"/>
                <a:gd name="connsiteY301" fmla="*/ 1201529 h 1299556"/>
                <a:gd name="connsiteX302" fmla="*/ 661118 w 1452749"/>
                <a:gd name="connsiteY302" fmla="*/ 1204372 h 1299556"/>
                <a:gd name="connsiteX303" fmla="*/ 651262 w 1452749"/>
                <a:gd name="connsiteY303" fmla="*/ 1211380 h 1299556"/>
                <a:gd name="connsiteX304" fmla="*/ 638263 w 1452749"/>
                <a:gd name="connsiteY304" fmla="*/ 1223327 h 1299556"/>
                <a:gd name="connsiteX305" fmla="*/ 634370 w 1452749"/>
                <a:gd name="connsiteY305" fmla="*/ 1228016 h 1299556"/>
                <a:gd name="connsiteX306" fmla="*/ 631776 w 1452749"/>
                <a:gd name="connsiteY306" fmla="*/ 1232156 h 1299556"/>
                <a:gd name="connsiteX307" fmla="*/ 630204 w 1452749"/>
                <a:gd name="connsiteY307" fmla="*/ 1237618 h 1299556"/>
                <a:gd name="connsiteX308" fmla="*/ 629705 w 1452749"/>
                <a:gd name="connsiteY308" fmla="*/ 1244103 h 1299556"/>
                <a:gd name="connsiteX309" fmla="*/ 627360 w 1452749"/>
                <a:gd name="connsiteY309" fmla="*/ 1249291 h 1299556"/>
                <a:gd name="connsiteX310" fmla="*/ 621371 w 1452749"/>
                <a:gd name="connsiteY310" fmla="*/ 1253730 h 1299556"/>
                <a:gd name="connsiteX311" fmla="*/ 613861 w 1452749"/>
                <a:gd name="connsiteY311" fmla="*/ 1257621 h 1299556"/>
                <a:gd name="connsiteX312" fmla="*/ 608397 w 1452749"/>
                <a:gd name="connsiteY312" fmla="*/ 1261238 h 1299556"/>
                <a:gd name="connsiteX313" fmla="*/ 606825 w 1452749"/>
                <a:gd name="connsiteY313" fmla="*/ 1260464 h 1299556"/>
                <a:gd name="connsiteX314" fmla="*/ 603457 w 1452749"/>
                <a:gd name="connsiteY314" fmla="*/ 1256324 h 1299556"/>
                <a:gd name="connsiteX315" fmla="*/ 598267 w 1452749"/>
                <a:gd name="connsiteY315" fmla="*/ 1256324 h 1299556"/>
                <a:gd name="connsiteX316" fmla="*/ 595922 w 1452749"/>
                <a:gd name="connsiteY316" fmla="*/ 1255526 h 1299556"/>
                <a:gd name="connsiteX317" fmla="*/ 594375 w 1452749"/>
                <a:gd name="connsiteY317" fmla="*/ 1259941 h 1299556"/>
                <a:gd name="connsiteX318" fmla="*/ 590982 w 1452749"/>
                <a:gd name="connsiteY318" fmla="*/ 1260739 h 1299556"/>
                <a:gd name="connsiteX319" fmla="*/ 580602 w 1452749"/>
                <a:gd name="connsiteY319" fmla="*/ 1264106 h 1299556"/>
                <a:gd name="connsiteX320" fmla="*/ 576960 w 1452749"/>
                <a:gd name="connsiteY320" fmla="*/ 1262535 h 1299556"/>
                <a:gd name="connsiteX321" fmla="*/ 575911 w 1452749"/>
                <a:gd name="connsiteY321" fmla="*/ 1267223 h 1299556"/>
                <a:gd name="connsiteX322" fmla="*/ 567877 w 1452749"/>
                <a:gd name="connsiteY322" fmla="*/ 1271364 h 1299556"/>
                <a:gd name="connsiteX323" fmla="*/ 552009 w 1452749"/>
                <a:gd name="connsiteY323" fmla="*/ 1290344 h 1299556"/>
                <a:gd name="connsiteX324" fmla="*/ 537213 w 1452749"/>
                <a:gd name="connsiteY324" fmla="*/ 1299173 h 1299556"/>
                <a:gd name="connsiteX325" fmla="*/ 521095 w 1452749"/>
                <a:gd name="connsiteY325" fmla="*/ 1292140 h 1299556"/>
                <a:gd name="connsiteX326" fmla="*/ 497192 w 1452749"/>
                <a:gd name="connsiteY326" fmla="*/ 1281515 h 1299556"/>
                <a:gd name="connsiteX327" fmla="*/ 452007 w 1452749"/>
                <a:gd name="connsiteY327" fmla="*/ 1262535 h 1299556"/>
                <a:gd name="connsiteX328" fmla="*/ 432520 w 1452749"/>
                <a:gd name="connsiteY328" fmla="*/ 1254229 h 1299556"/>
                <a:gd name="connsiteX329" fmla="*/ 402629 w 1452749"/>
                <a:gd name="connsiteY329" fmla="*/ 1241758 h 1299556"/>
                <a:gd name="connsiteX330" fmla="*/ 401082 w 1452749"/>
                <a:gd name="connsiteY330" fmla="*/ 1241235 h 1299556"/>
                <a:gd name="connsiteX331" fmla="*/ 378203 w 1452749"/>
                <a:gd name="connsiteY331" fmla="*/ 1231632 h 1299556"/>
                <a:gd name="connsiteX332" fmla="*/ 369894 w 1452749"/>
                <a:gd name="connsiteY332" fmla="*/ 1227492 h 1299556"/>
                <a:gd name="connsiteX333" fmla="*/ 360288 w 1452749"/>
                <a:gd name="connsiteY333" fmla="*/ 1223327 h 1299556"/>
                <a:gd name="connsiteX334" fmla="*/ 347039 w 1452749"/>
                <a:gd name="connsiteY334" fmla="*/ 1217092 h 1299556"/>
                <a:gd name="connsiteX335" fmla="*/ 333017 w 1452749"/>
                <a:gd name="connsiteY335" fmla="*/ 1211380 h 1299556"/>
                <a:gd name="connsiteX336" fmla="*/ 328077 w 1452749"/>
                <a:gd name="connsiteY336" fmla="*/ 1209834 h 1299556"/>
                <a:gd name="connsiteX337" fmla="*/ 326505 w 1452749"/>
                <a:gd name="connsiteY337" fmla="*/ 1211630 h 1299556"/>
                <a:gd name="connsiteX338" fmla="*/ 320292 w 1452749"/>
                <a:gd name="connsiteY338" fmla="*/ 1211380 h 1299556"/>
                <a:gd name="connsiteX339" fmla="*/ 312757 w 1452749"/>
                <a:gd name="connsiteY339" fmla="*/ 1211630 h 1299556"/>
                <a:gd name="connsiteX340" fmla="*/ 305996 w 1452749"/>
                <a:gd name="connsiteY340" fmla="*/ 1212428 h 1299556"/>
                <a:gd name="connsiteX341" fmla="*/ 285736 w 1452749"/>
                <a:gd name="connsiteY341" fmla="*/ 1212153 h 1299556"/>
                <a:gd name="connsiteX342" fmla="*/ 250406 w 1452749"/>
                <a:gd name="connsiteY342" fmla="*/ 1211904 h 1299556"/>
                <a:gd name="connsiteX343" fmla="*/ 236633 w 1452749"/>
                <a:gd name="connsiteY343" fmla="*/ 1211904 h 1299556"/>
                <a:gd name="connsiteX344" fmla="*/ 236109 w 1452749"/>
                <a:gd name="connsiteY344" fmla="*/ 1203848 h 1299556"/>
                <a:gd name="connsiteX345" fmla="*/ 234562 w 1452749"/>
                <a:gd name="connsiteY345" fmla="*/ 1204122 h 1299556"/>
                <a:gd name="connsiteX346" fmla="*/ 222336 w 1452749"/>
                <a:gd name="connsiteY346" fmla="*/ 1211655 h 1299556"/>
                <a:gd name="connsiteX347" fmla="*/ 216872 w 1452749"/>
                <a:gd name="connsiteY347" fmla="*/ 1213201 h 1299556"/>
                <a:gd name="connsiteX348" fmla="*/ 195065 w 1452749"/>
                <a:gd name="connsiteY348" fmla="*/ 1213201 h 1299556"/>
                <a:gd name="connsiteX349" fmla="*/ 176103 w 1452749"/>
                <a:gd name="connsiteY349" fmla="*/ 1216319 h 1299556"/>
                <a:gd name="connsiteX350" fmla="*/ 166996 w 1452749"/>
                <a:gd name="connsiteY350" fmla="*/ 1219960 h 1299556"/>
                <a:gd name="connsiteX351" fmla="*/ 160509 w 1452749"/>
                <a:gd name="connsiteY351" fmla="*/ 1223327 h 1299556"/>
                <a:gd name="connsiteX352" fmla="*/ 156092 w 1452749"/>
                <a:gd name="connsiteY352" fmla="*/ 1226719 h 1299556"/>
                <a:gd name="connsiteX353" fmla="*/ 154022 w 1452749"/>
                <a:gd name="connsiteY353" fmla="*/ 1227218 h 1299556"/>
                <a:gd name="connsiteX354" fmla="*/ 147260 w 1452749"/>
                <a:gd name="connsiteY354" fmla="*/ 1226445 h 1299556"/>
                <a:gd name="connsiteX355" fmla="*/ 145189 w 1452749"/>
                <a:gd name="connsiteY355" fmla="*/ 1226694 h 1299556"/>
                <a:gd name="connsiteX356" fmla="*/ 137903 w 1452749"/>
                <a:gd name="connsiteY356" fmla="*/ 1229038 h 1299556"/>
                <a:gd name="connsiteX357" fmla="*/ 134260 w 1452749"/>
                <a:gd name="connsiteY357" fmla="*/ 1227741 h 1299556"/>
                <a:gd name="connsiteX358" fmla="*/ 129844 w 1452749"/>
                <a:gd name="connsiteY358" fmla="*/ 1224100 h 1299556"/>
                <a:gd name="connsiteX359" fmla="*/ 125179 w 1452749"/>
                <a:gd name="connsiteY359" fmla="*/ 1221756 h 1299556"/>
                <a:gd name="connsiteX360" fmla="*/ 122584 w 1452749"/>
                <a:gd name="connsiteY360" fmla="*/ 1221257 h 1299556"/>
                <a:gd name="connsiteX361" fmla="*/ 117893 w 1452749"/>
                <a:gd name="connsiteY361" fmla="*/ 1221756 h 1299556"/>
                <a:gd name="connsiteX362" fmla="*/ 113751 w 1452749"/>
                <a:gd name="connsiteY362" fmla="*/ 1223851 h 1299556"/>
                <a:gd name="connsiteX363" fmla="*/ 109061 w 1452749"/>
                <a:gd name="connsiteY363" fmla="*/ 1218638 h 1299556"/>
                <a:gd name="connsiteX364" fmla="*/ 101800 w 1452749"/>
                <a:gd name="connsiteY364" fmla="*/ 1218389 h 1299556"/>
                <a:gd name="connsiteX365" fmla="*/ 98681 w 1452749"/>
                <a:gd name="connsiteY365" fmla="*/ 1218913 h 1299556"/>
                <a:gd name="connsiteX366" fmla="*/ 95562 w 1452749"/>
                <a:gd name="connsiteY366" fmla="*/ 1218638 h 1299556"/>
                <a:gd name="connsiteX367" fmla="*/ 90622 w 1452749"/>
                <a:gd name="connsiteY367" fmla="*/ 1215795 h 1299556"/>
                <a:gd name="connsiteX368" fmla="*/ 91395 w 1452749"/>
                <a:gd name="connsiteY368" fmla="*/ 1213201 h 1299556"/>
                <a:gd name="connsiteX369" fmla="*/ 85956 w 1452749"/>
                <a:gd name="connsiteY369" fmla="*/ 1212927 h 1299556"/>
                <a:gd name="connsiteX370" fmla="*/ 83611 w 1452749"/>
                <a:gd name="connsiteY370" fmla="*/ 1218638 h 1299556"/>
                <a:gd name="connsiteX371" fmla="*/ 82563 w 1452749"/>
                <a:gd name="connsiteY371" fmla="*/ 1219162 h 1299556"/>
                <a:gd name="connsiteX372" fmla="*/ 73231 w 1452749"/>
                <a:gd name="connsiteY372" fmla="*/ 1220210 h 1299556"/>
                <a:gd name="connsiteX373" fmla="*/ 71909 w 1452749"/>
                <a:gd name="connsiteY373" fmla="*/ 1219162 h 1299556"/>
                <a:gd name="connsiteX374" fmla="*/ 66195 w 1452749"/>
                <a:gd name="connsiteY374" fmla="*/ 1217865 h 1299556"/>
                <a:gd name="connsiteX375" fmla="*/ 66470 w 1452749"/>
                <a:gd name="connsiteY375" fmla="*/ 1210333 h 1299556"/>
                <a:gd name="connsiteX376" fmla="*/ 61779 w 1452749"/>
                <a:gd name="connsiteY376" fmla="*/ 1209560 h 1299556"/>
                <a:gd name="connsiteX377" fmla="*/ 59708 w 1452749"/>
                <a:gd name="connsiteY377" fmla="*/ 1210333 h 1299556"/>
                <a:gd name="connsiteX378" fmla="*/ 57637 w 1452749"/>
                <a:gd name="connsiteY378" fmla="*/ 1208786 h 1299556"/>
                <a:gd name="connsiteX379" fmla="*/ 50626 w 1452749"/>
                <a:gd name="connsiteY379" fmla="*/ 1209285 h 1299556"/>
                <a:gd name="connsiteX380" fmla="*/ 48281 w 1452749"/>
                <a:gd name="connsiteY380" fmla="*/ 1208263 h 1299556"/>
                <a:gd name="connsiteX381" fmla="*/ 42293 w 1452749"/>
                <a:gd name="connsiteY381" fmla="*/ 1203848 h 1299556"/>
                <a:gd name="connsiteX382" fmla="*/ 38151 w 1452749"/>
                <a:gd name="connsiteY382" fmla="*/ 1203574 h 1299556"/>
                <a:gd name="connsiteX383" fmla="*/ 35556 w 1452749"/>
                <a:gd name="connsiteY383" fmla="*/ 1202526 h 1299556"/>
                <a:gd name="connsiteX384" fmla="*/ 32961 w 1452749"/>
                <a:gd name="connsiteY384" fmla="*/ 1199433 h 1299556"/>
                <a:gd name="connsiteX385" fmla="*/ 31639 w 1452749"/>
                <a:gd name="connsiteY385" fmla="*/ 1198910 h 1299556"/>
                <a:gd name="connsiteX386" fmla="*/ 30341 w 1452749"/>
                <a:gd name="connsiteY386" fmla="*/ 1195792 h 1299556"/>
                <a:gd name="connsiteX387" fmla="*/ 29044 w 1452749"/>
                <a:gd name="connsiteY387" fmla="*/ 1195019 h 1299556"/>
                <a:gd name="connsiteX388" fmla="*/ 32687 w 1452749"/>
                <a:gd name="connsiteY388" fmla="*/ 1187487 h 1299556"/>
                <a:gd name="connsiteX389" fmla="*/ 23330 w 1452749"/>
                <a:gd name="connsiteY389" fmla="*/ 1180478 h 1299556"/>
                <a:gd name="connsiteX390" fmla="*/ 3844 w 1452749"/>
                <a:gd name="connsiteY390" fmla="*/ 1178907 h 1299556"/>
                <a:gd name="connsiteX391" fmla="*/ -2119 w 1452749"/>
                <a:gd name="connsiteY391" fmla="*/ 1177610 h 1299556"/>
                <a:gd name="connsiteX392" fmla="*/ 1249 w 1452749"/>
                <a:gd name="connsiteY392" fmla="*/ 1160475 h 1299556"/>
                <a:gd name="connsiteX393" fmla="*/ 4367 w 1452749"/>
                <a:gd name="connsiteY393" fmla="*/ 1160475 h 1299556"/>
                <a:gd name="connsiteX394" fmla="*/ 10081 w 1452749"/>
                <a:gd name="connsiteY394" fmla="*/ 1157083 h 1299556"/>
                <a:gd name="connsiteX395" fmla="*/ 16594 w 1452749"/>
                <a:gd name="connsiteY395" fmla="*/ 1148778 h 1299556"/>
                <a:gd name="connsiteX396" fmla="*/ 19189 w 1452749"/>
                <a:gd name="connsiteY396" fmla="*/ 1146459 h 1299556"/>
                <a:gd name="connsiteX397" fmla="*/ 23854 w 1452749"/>
                <a:gd name="connsiteY397" fmla="*/ 1139425 h 1299556"/>
                <a:gd name="connsiteX398" fmla="*/ 29318 w 1452749"/>
                <a:gd name="connsiteY398" fmla="*/ 1132417 h 1299556"/>
                <a:gd name="connsiteX399" fmla="*/ 31140 w 1452749"/>
                <a:gd name="connsiteY399" fmla="*/ 1128526 h 1299556"/>
                <a:gd name="connsiteX400" fmla="*/ 33210 w 1452749"/>
                <a:gd name="connsiteY400" fmla="*/ 1128002 h 1299556"/>
                <a:gd name="connsiteX401" fmla="*/ 44388 w 1452749"/>
                <a:gd name="connsiteY401" fmla="*/ 1123862 h 1299556"/>
                <a:gd name="connsiteX402" fmla="*/ 45162 w 1452749"/>
                <a:gd name="connsiteY402" fmla="*/ 1121268 h 1299556"/>
                <a:gd name="connsiteX403" fmla="*/ 40746 w 1452749"/>
                <a:gd name="connsiteY403" fmla="*/ 1117876 h 1299556"/>
                <a:gd name="connsiteX404" fmla="*/ 35805 w 1452749"/>
                <a:gd name="connsiteY404" fmla="*/ 1115282 h 1299556"/>
                <a:gd name="connsiteX405" fmla="*/ 41519 w 1452749"/>
                <a:gd name="connsiteY405" fmla="*/ 1103610 h 1299556"/>
                <a:gd name="connsiteX406" fmla="*/ 51400 w 1452749"/>
                <a:gd name="connsiteY406" fmla="*/ 1085153 h 1299556"/>
                <a:gd name="connsiteX407" fmla="*/ 53471 w 1452749"/>
                <a:gd name="connsiteY407" fmla="*/ 1079965 h 1299556"/>
                <a:gd name="connsiteX408" fmla="*/ 49828 w 1452749"/>
                <a:gd name="connsiteY408" fmla="*/ 1077122 h 1299556"/>
                <a:gd name="connsiteX409" fmla="*/ 54244 w 1452749"/>
                <a:gd name="connsiteY409" fmla="*/ 1064377 h 1299556"/>
                <a:gd name="connsiteX410" fmla="*/ 56340 w 1452749"/>
                <a:gd name="connsiteY410" fmla="*/ 1054775 h 1299556"/>
                <a:gd name="connsiteX411" fmla="*/ 62303 w 1452749"/>
                <a:gd name="connsiteY411" fmla="*/ 1056346 h 1299556"/>
                <a:gd name="connsiteX412" fmla="*/ 67767 w 1452749"/>
                <a:gd name="connsiteY412" fmla="*/ 1058666 h 1299556"/>
                <a:gd name="connsiteX413" fmla="*/ 69314 w 1452749"/>
                <a:gd name="connsiteY413" fmla="*/ 1054251 h 1299556"/>
                <a:gd name="connsiteX414" fmla="*/ 70886 w 1452749"/>
                <a:gd name="connsiteY414" fmla="*/ 1054002 h 1299556"/>
                <a:gd name="connsiteX415" fmla="*/ 75552 w 1452749"/>
                <a:gd name="connsiteY415" fmla="*/ 1049837 h 1299556"/>
                <a:gd name="connsiteX416" fmla="*/ 80243 w 1452749"/>
                <a:gd name="connsiteY416" fmla="*/ 1044898 h 1299556"/>
                <a:gd name="connsiteX417" fmla="*/ 83611 w 1452749"/>
                <a:gd name="connsiteY417" fmla="*/ 1044125 h 1299556"/>
                <a:gd name="connsiteX418" fmla="*/ 86206 w 1452749"/>
                <a:gd name="connsiteY418" fmla="*/ 1046195 h 1299556"/>
                <a:gd name="connsiteX419" fmla="*/ 90622 w 1452749"/>
                <a:gd name="connsiteY419" fmla="*/ 1053229 h 1299556"/>
                <a:gd name="connsiteX420" fmla="*/ 97109 w 1452749"/>
                <a:gd name="connsiteY420" fmla="*/ 1059190 h 1299556"/>
                <a:gd name="connsiteX421" fmla="*/ 100502 w 1452749"/>
                <a:gd name="connsiteY421" fmla="*/ 1063355 h 1299556"/>
                <a:gd name="connsiteX422" fmla="*/ 101002 w 1452749"/>
                <a:gd name="connsiteY422" fmla="*/ 1065425 h 1299556"/>
                <a:gd name="connsiteX423" fmla="*/ 100752 w 1452749"/>
                <a:gd name="connsiteY423" fmla="*/ 1077122 h 1299556"/>
                <a:gd name="connsiteX424" fmla="*/ 101526 w 1452749"/>
                <a:gd name="connsiteY424" fmla="*/ 1079442 h 1299556"/>
                <a:gd name="connsiteX425" fmla="*/ 105442 w 1452749"/>
                <a:gd name="connsiteY425" fmla="*/ 1078943 h 1299556"/>
                <a:gd name="connsiteX426" fmla="*/ 110358 w 1452749"/>
                <a:gd name="connsiteY426" fmla="*/ 1075027 h 1299556"/>
                <a:gd name="connsiteX427" fmla="*/ 114275 w 1452749"/>
                <a:gd name="connsiteY427" fmla="*/ 1072708 h 1299556"/>
                <a:gd name="connsiteX428" fmla="*/ 117893 w 1452749"/>
                <a:gd name="connsiteY428" fmla="*/ 1072957 h 1299556"/>
                <a:gd name="connsiteX429" fmla="*/ 120513 w 1452749"/>
                <a:gd name="connsiteY429" fmla="*/ 1074254 h 1299556"/>
                <a:gd name="connsiteX430" fmla="*/ 127524 w 1452749"/>
                <a:gd name="connsiteY430" fmla="*/ 1081262 h 1299556"/>
                <a:gd name="connsiteX431" fmla="*/ 130119 w 1452749"/>
                <a:gd name="connsiteY431" fmla="*/ 1088022 h 1299556"/>
                <a:gd name="connsiteX432" fmla="*/ 131940 w 1452749"/>
                <a:gd name="connsiteY432" fmla="*/ 1089318 h 1299556"/>
                <a:gd name="connsiteX433" fmla="*/ 135309 w 1452749"/>
                <a:gd name="connsiteY433" fmla="*/ 1088022 h 1299556"/>
                <a:gd name="connsiteX434" fmla="*/ 138178 w 1452749"/>
                <a:gd name="connsiteY434" fmla="*/ 1083607 h 1299556"/>
                <a:gd name="connsiteX435" fmla="*/ 141272 w 1452749"/>
                <a:gd name="connsiteY435" fmla="*/ 1081013 h 1299556"/>
                <a:gd name="connsiteX436" fmla="*/ 146487 w 1452749"/>
                <a:gd name="connsiteY436" fmla="*/ 1078669 h 1299556"/>
                <a:gd name="connsiteX437" fmla="*/ 155045 w 1452749"/>
                <a:gd name="connsiteY437" fmla="*/ 1077122 h 1299556"/>
                <a:gd name="connsiteX438" fmla="*/ 158962 w 1452749"/>
                <a:gd name="connsiteY438" fmla="*/ 1076075 h 1299556"/>
                <a:gd name="connsiteX439" fmla="*/ 166996 w 1452749"/>
                <a:gd name="connsiteY439" fmla="*/ 1074254 h 1299556"/>
                <a:gd name="connsiteX440" fmla="*/ 170639 w 1452749"/>
                <a:gd name="connsiteY440" fmla="*/ 1074005 h 1299556"/>
                <a:gd name="connsiteX441" fmla="*/ 178423 w 1452749"/>
                <a:gd name="connsiteY441" fmla="*/ 1075027 h 1299556"/>
                <a:gd name="connsiteX442" fmla="*/ 184411 w 1452749"/>
                <a:gd name="connsiteY442" fmla="*/ 1077372 h 1299556"/>
                <a:gd name="connsiteX443" fmla="*/ 190374 w 1452749"/>
                <a:gd name="connsiteY443" fmla="*/ 1077895 h 1299556"/>
                <a:gd name="connsiteX444" fmla="*/ 192994 w 1452749"/>
                <a:gd name="connsiteY444" fmla="*/ 1078918 h 1299556"/>
                <a:gd name="connsiteX445" fmla="*/ 199482 w 1452749"/>
                <a:gd name="connsiteY445" fmla="*/ 1083607 h 1299556"/>
                <a:gd name="connsiteX446" fmla="*/ 202077 w 1452749"/>
                <a:gd name="connsiteY446" fmla="*/ 1082834 h 1299556"/>
                <a:gd name="connsiteX447" fmla="*/ 204671 w 1452749"/>
                <a:gd name="connsiteY447" fmla="*/ 1080489 h 1299556"/>
                <a:gd name="connsiteX448" fmla="*/ 206742 w 1452749"/>
                <a:gd name="connsiteY448" fmla="*/ 1077621 h 1299556"/>
                <a:gd name="connsiteX449" fmla="*/ 207790 w 1452749"/>
                <a:gd name="connsiteY449" fmla="*/ 1072957 h 1299556"/>
                <a:gd name="connsiteX450" fmla="*/ 210909 w 1452749"/>
                <a:gd name="connsiteY450" fmla="*/ 1070887 h 1299556"/>
                <a:gd name="connsiteX451" fmla="*/ 215575 w 1452749"/>
                <a:gd name="connsiteY451" fmla="*/ 1070613 h 1299556"/>
                <a:gd name="connsiteX452" fmla="*/ 218694 w 1452749"/>
                <a:gd name="connsiteY452" fmla="*/ 1071910 h 1299556"/>
                <a:gd name="connsiteX453" fmla="*/ 225205 w 1452749"/>
                <a:gd name="connsiteY453" fmla="*/ 1075551 h 1299556"/>
                <a:gd name="connsiteX454" fmla="*/ 228324 w 1452749"/>
                <a:gd name="connsiteY454" fmla="*/ 1075800 h 1299556"/>
                <a:gd name="connsiteX455" fmla="*/ 236633 w 1452749"/>
                <a:gd name="connsiteY455" fmla="*/ 1075027 h 1299556"/>
                <a:gd name="connsiteX456" fmla="*/ 243120 w 1452749"/>
                <a:gd name="connsiteY456" fmla="*/ 1074778 h 1299556"/>
                <a:gd name="connsiteX457" fmla="*/ 255072 w 1452749"/>
                <a:gd name="connsiteY457" fmla="*/ 1076848 h 1299556"/>
                <a:gd name="connsiteX458" fmla="*/ 256369 w 1452749"/>
                <a:gd name="connsiteY458" fmla="*/ 1074503 h 1299556"/>
                <a:gd name="connsiteX459" fmla="*/ 252477 w 1452749"/>
                <a:gd name="connsiteY459" fmla="*/ 1071136 h 1299556"/>
                <a:gd name="connsiteX460" fmla="*/ 250930 w 1452749"/>
                <a:gd name="connsiteY460" fmla="*/ 1067246 h 1299556"/>
                <a:gd name="connsiteX461" fmla="*/ 250406 w 1452749"/>
                <a:gd name="connsiteY461" fmla="*/ 1063081 h 1299556"/>
                <a:gd name="connsiteX462" fmla="*/ 249108 w 1452749"/>
                <a:gd name="connsiteY462" fmla="*/ 1056072 h 1299556"/>
                <a:gd name="connsiteX463" fmla="*/ 250655 w 1452749"/>
                <a:gd name="connsiteY463" fmla="*/ 1051657 h 1299556"/>
                <a:gd name="connsiteX464" fmla="*/ 253524 w 1452749"/>
                <a:gd name="connsiteY464" fmla="*/ 1049064 h 1299556"/>
                <a:gd name="connsiteX465" fmla="*/ 256643 w 1452749"/>
                <a:gd name="connsiteY465" fmla="*/ 1047767 h 1299556"/>
                <a:gd name="connsiteX466" fmla="*/ 263655 w 1452749"/>
                <a:gd name="connsiteY466" fmla="*/ 1045671 h 1299556"/>
                <a:gd name="connsiteX467" fmla="*/ 266773 w 1452749"/>
                <a:gd name="connsiteY467" fmla="*/ 1044375 h 1299556"/>
                <a:gd name="connsiteX468" fmla="*/ 274832 w 1452749"/>
                <a:gd name="connsiteY468" fmla="*/ 1042828 h 1299556"/>
                <a:gd name="connsiteX469" fmla="*/ 280022 w 1452749"/>
                <a:gd name="connsiteY469" fmla="*/ 1041531 h 1299556"/>
                <a:gd name="connsiteX470" fmla="*/ 283141 w 1452749"/>
                <a:gd name="connsiteY470" fmla="*/ 1043078 h 1299556"/>
                <a:gd name="connsiteX471" fmla="*/ 284688 w 1452749"/>
                <a:gd name="connsiteY471" fmla="*/ 1045946 h 1299556"/>
                <a:gd name="connsiteX472" fmla="*/ 284688 w 1452749"/>
                <a:gd name="connsiteY472" fmla="*/ 1049837 h 1299556"/>
                <a:gd name="connsiteX473" fmla="*/ 283141 w 1452749"/>
                <a:gd name="connsiteY473" fmla="*/ 1052181 h 1299556"/>
                <a:gd name="connsiteX474" fmla="*/ 278200 w 1452749"/>
                <a:gd name="connsiteY474" fmla="*/ 1054775 h 1299556"/>
                <a:gd name="connsiteX475" fmla="*/ 276654 w 1452749"/>
                <a:gd name="connsiteY475" fmla="*/ 1057120 h 1299556"/>
                <a:gd name="connsiteX476" fmla="*/ 278200 w 1452749"/>
                <a:gd name="connsiteY476" fmla="*/ 1059439 h 1299556"/>
                <a:gd name="connsiteX477" fmla="*/ 281070 w 1452749"/>
                <a:gd name="connsiteY477" fmla="*/ 1061784 h 1299556"/>
                <a:gd name="connsiteX478" fmla="*/ 286509 w 1452749"/>
                <a:gd name="connsiteY478" fmla="*/ 1063854 h 1299556"/>
                <a:gd name="connsiteX479" fmla="*/ 292223 w 1452749"/>
                <a:gd name="connsiteY479" fmla="*/ 1063355 h 1299556"/>
                <a:gd name="connsiteX480" fmla="*/ 293271 w 1452749"/>
                <a:gd name="connsiteY480" fmla="*/ 1060487 h 1299556"/>
                <a:gd name="connsiteX481" fmla="*/ 292498 w 1452749"/>
                <a:gd name="connsiteY481" fmla="*/ 1055049 h 1299556"/>
                <a:gd name="connsiteX482" fmla="*/ 295342 w 1452749"/>
                <a:gd name="connsiteY482" fmla="*/ 1050884 h 1299556"/>
                <a:gd name="connsiteX483" fmla="*/ 301056 w 1452749"/>
                <a:gd name="connsiteY483" fmla="*/ 1049064 h 1299556"/>
                <a:gd name="connsiteX484" fmla="*/ 302627 w 1452749"/>
                <a:gd name="connsiteY484" fmla="*/ 1046195 h 1299556"/>
                <a:gd name="connsiteX485" fmla="*/ 296389 w 1452749"/>
                <a:gd name="connsiteY485" fmla="*/ 1041007 h 1299556"/>
                <a:gd name="connsiteX486" fmla="*/ 295342 w 1452749"/>
                <a:gd name="connsiteY486" fmla="*/ 1038688 h 1299556"/>
                <a:gd name="connsiteX487" fmla="*/ 296389 w 1452749"/>
                <a:gd name="connsiteY487" fmla="*/ 1035296 h 1299556"/>
                <a:gd name="connsiteX488" fmla="*/ 298710 w 1452749"/>
                <a:gd name="connsiteY488" fmla="*/ 1032702 h 1299556"/>
                <a:gd name="connsiteX489" fmla="*/ 300282 w 1452749"/>
                <a:gd name="connsiteY489" fmla="*/ 1029335 h 1299556"/>
                <a:gd name="connsiteX490" fmla="*/ 300532 w 1452749"/>
                <a:gd name="connsiteY490" fmla="*/ 1023624 h 1299556"/>
                <a:gd name="connsiteX491" fmla="*/ 299758 w 1452749"/>
                <a:gd name="connsiteY491" fmla="*/ 1018162 h 1299556"/>
                <a:gd name="connsiteX492" fmla="*/ 301330 w 1452749"/>
                <a:gd name="connsiteY492" fmla="*/ 1013498 h 1299556"/>
                <a:gd name="connsiteX493" fmla="*/ 304424 w 1452749"/>
                <a:gd name="connsiteY493" fmla="*/ 1012176 h 1299556"/>
                <a:gd name="connsiteX494" fmla="*/ 308591 w 1452749"/>
                <a:gd name="connsiteY494" fmla="*/ 1012974 h 1299556"/>
                <a:gd name="connsiteX495" fmla="*/ 311709 w 1452749"/>
                <a:gd name="connsiteY495" fmla="*/ 1014271 h 1299556"/>
                <a:gd name="connsiteX496" fmla="*/ 316375 w 1452749"/>
                <a:gd name="connsiteY496" fmla="*/ 1018162 h 1299556"/>
                <a:gd name="connsiteX497" fmla="*/ 321066 w 1452749"/>
                <a:gd name="connsiteY497" fmla="*/ 1019982 h 1299556"/>
                <a:gd name="connsiteX498" fmla="*/ 326255 w 1452749"/>
                <a:gd name="connsiteY498" fmla="*/ 1020755 h 1299556"/>
                <a:gd name="connsiteX499" fmla="*/ 331196 w 1452749"/>
                <a:gd name="connsiteY499" fmla="*/ 1020506 h 1299556"/>
                <a:gd name="connsiteX500" fmla="*/ 335363 w 1452749"/>
                <a:gd name="connsiteY500" fmla="*/ 1019209 h 1299556"/>
                <a:gd name="connsiteX501" fmla="*/ 338207 w 1452749"/>
                <a:gd name="connsiteY501" fmla="*/ 1017388 h 1299556"/>
                <a:gd name="connsiteX502" fmla="*/ 342623 w 1452749"/>
                <a:gd name="connsiteY502" fmla="*/ 1013747 h 1299556"/>
                <a:gd name="connsiteX503" fmla="*/ 348087 w 1452749"/>
                <a:gd name="connsiteY503" fmla="*/ 1008035 h 1299556"/>
                <a:gd name="connsiteX504" fmla="*/ 350682 w 1452749"/>
                <a:gd name="connsiteY504" fmla="*/ 1006489 h 1299556"/>
                <a:gd name="connsiteX505" fmla="*/ 360562 w 1452749"/>
                <a:gd name="connsiteY505" fmla="*/ 1003870 h 1299556"/>
                <a:gd name="connsiteX506" fmla="*/ 370418 w 1452749"/>
                <a:gd name="connsiteY506" fmla="*/ 999206 h 1299556"/>
                <a:gd name="connsiteX507" fmla="*/ 376656 w 1452749"/>
                <a:gd name="connsiteY507" fmla="*/ 997660 h 1299556"/>
                <a:gd name="connsiteX508" fmla="*/ 382120 w 1452749"/>
                <a:gd name="connsiteY508" fmla="*/ 997385 h 1299556"/>
                <a:gd name="connsiteX509" fmla="*/ 396392 w 1452749"/>
                <a:gd name="connsiteY509" fmla="*/ 997660 h 1299556"/>
                <a:gd name="connsiteX510" fmla="*/ 400309 w 1452749"/>
                <a:gd name="connsiteY510" fmla="*/ 998433 h 1299556"/>
                <a:gd name="connsiteX511" fmla="*/ 405224 w 1452749"/>
                <a:gd name="connsiteY511" fmla="*/ 1001551 h 1299556"/>
                <a:gd name="connsiteX512" fmla="*/ 407046 w 1452749"/>
                <a:gd name="connsiteY512" fmla="*/ 1003371 h 1299556"/>
                <a:gd name="connsiteX513" fmla="*/ 410439 w 1452749"/>
                <a:gd name="connsiteY513" fmla="*/ 1004145 h 1299556"/>
                <a:gd name="connsiteX514" fmla="*/ 413557 w 1452749"/>
                <a:gd name="connsiteY514" fmla="*/ 1002324 h 1299556"/>
                <a:gd name="connsiteX515" fmla="*/ 415878 w 1452749"/>
                <a:gd name="connsiteY515" fmla="*/ 998184 h 1299556"/>
                <a:gd name="connsiteX516" fmla="*/ 416402 w 1452749"/>
                <a:gd name="connsiteY516" fmla="*/ 994018 h 1299556"/>
                <a:gd name="connsiteX517" fmla="*/ 415105 w 1452749"/>
                <a:gd name="connsiteY517" fmla="*/ 984940 h 1299556"/>
                <a:gd name="connsiteX518" fmla="*/ 411736 w 1452749"/>
                <a:gd name="connsiteY518" fmla="*/ 974540 h 1299556"/>
                <a:gd name="connsiteX519" fmla="*/ 409142 w 1452749"/>
                <a:gd name="connsiteY519" fmla="*/ 967531 h 1299556"/>
                <a:gd name="connsiteX520" fmla="*/ 406023 w 1452749"/>
                <a:gd name="connsiteY520" fmla="*/ 967780 h 1299556"/>
                <a:gd name="connsiteX521" fmla="*/ 400558 w 1452749"/>
                <a:gd name="connsiteY521" fmla="*/ 966234 h 1299556"/>
                <a:gd name="connsiteX522" fmla="*/ 398213 w 1452749"/>
                <a:gd name="connsiteY522" fmla="*/ 962842 h 1299556"/>
                <a:gd name="connsiteX523" fmla="*/ 398737 w 1452749"/>
                <a:gd name="connsiteY523" fmla="*/ 960523 h 1299556"/>
                <a:gd name="connsiteX524" fmla="*/ 400808 w 1452749"/>
                <a:gd name="connsiteY524" fmla="*/ 955060 h 1299556"/>
                <a:gd name="connsiteX525" fmla="*/ 401332 w 1452749"/>
                <a:gd name="connsiteY525" fmla="*/ 951693 h 1299556"/>
                <a:gd name="connsiteX526" fmla="*/ 399511 w 1452749"/>
                <a:gd name="connsiteY526" fmla="*/ 948052 h 1299556"/>
                <a:gd name="connsiteX527" fmla="*/ 396916 w 1452749"/>
                <a:gd name="connsiteY527" fmla="*/ 947005 h 1299556"/>
                <a:gd name="connsiteX528" fmla="*/ 389380 w 1452749"/>
                <a:gd name="connsiteY528" fmla="*/ 947005 h 1299556"/>
                <a:gd name="connsiteX529" fmla="*/ 385488 w 1452749"/>
                <a:gd name="connsiteY529" fmla="*/ 947528 h 1299556"/>
                <a:gd name="connsiteX530" fmla="*/ 378477 w 1452749"/>
                <a:gd name="connsiteY530" fmla="*/ 949599 h 1299556"/>
                <a:gd name="connsiteX531" fmla="*/ 372240 w 1452749"/>
                <a:gd name="connsiteY531" fmla="*/ 951170 h 1299556"/>
                <a:gd name="connsiteX532" fmla="*/ 360288 w 1452749"/>
                <a:gd name="connsiteY532" fmla="*/ 951943 h 1299556"/>
                <a:gd name="connsiteX533" fmla="*/ 350158 w 1452749"/>
                <a:gd name="connsiteY533" fmla="*/ 951693 h 1299556"/>
                <a:gd name="connsiteX534" fmla="*/ 344968 w 1452749"/>
                <a:gd name="connsiteY534" fmla="*/ 951170 h 1299556"/>
                <a:gd name="connsiteX535" fmla="*/ 331445 w 1452749"/>
                <a:gd name="connsiteY535" fmla="*/ 948576 h 1299556"/>
                <a:gd name="connsiteX536" fmla="*/ 324185 w 1452749"/>
                <a:gd name="connsiteY536" fmla="*/ 945184 h 1299556"/>
                <a:gd name="connsiteX537" fmla="*/ 317947 w 1452749"/>
                <a:gd name="connsiteY537" fmla="*/ 940769 h 1299556"/>
                <a:gd name="connsiteX538" fmla="*/ 311709 w 1452749"/>
                <a:gd name="connsiteY538" fmla="*/ 937652 h 1299556"/>
                <a:gd name="connsiteX539" fmla="*/ 307542 w 1452749"/>
                <a:gd name="connsiteY539" fmla="*/ 937402 h 1299556"/>
                <a:gd name="connsiteX540" fmla="*/ 300532 w 1452749"/>
                <a:gd name="connsiteY540" fmla="*/ 938175 h 1299556"/>
                <a:gd name="connsiteX541" fmla="*/ 296365 w 1452749"/>
                <a:gd name="connsiteY541" fmla="*/ 938450 h 1299556"/>
                <a:gd name="connsiteX542" fmla="*/ 293520 w 1452749"/>
                <a:gd name="connsiteY542" fmla="*/ 937128 h 1299556"/>
                <a:gd name="connsiteX543" fmla="*/ 291973 w 1452749"/>
                <a:gd name="connsiteY543" fmla="*/ 933511 h 1299556"/>
                <a:gd name="connsiteX544" fmla="*/ 293271 w 1452749"/>
                <a:gd name="connsiteY544" fmla="*/ 924932 h 1299556"/>
                <a:gd name="connsiteX545" fmla="*/ 293271 w 1452749"/>
                <a:gd name="connsiteY545" fmla="*/ 921041 h 1299556"/>
                <a:gd name="connsiteX546" fmla="*/ 292223 w 1452749"/>
                <a:gd name="connsiteY546" fmla="*/ 910915 h 1299556"/>
                <a:gd name="connsiteX547" fmla="*/ 290402 w 1452749"/>
                <a:gd name="connsiteY547" fmla="*/ 903632 h 1299556"/>
                <a:gd name="connsiteX548" fmla="*/ 287283 w 1452749"/>
                <a:gd name="connsiteY548" fmla="*/ 897920 h 1299556"/>
                <a:gd name="connsiteX549" fmla="*/ 282343 w 1452749"/>
                <a:gd name="connsiteY549" fmla="*/ 894279 h 1299556"/>
                <a:gd name="connsiteX550" fmla="*/ 271963 w 1452749"/>
                <a:gd name="connsiteY550" fmla="*/ 890912 h 1299556"/>
                <a:gd name="connsiteX551" fmla="*/ 267023 w 1452749"/>
                <a:gd name="connsiteY551" fmla="*/ 889091 h 1299556"/>
                <a:gd name="connsiteX552" fmla="*/ 268320 w 1452749"/>
                <a:gd name="connsiteY552" fmla="*/ 887271 h 1299556"/>
                <a:gd name="connsiteX553" fmla="*/ 281045 w 1452749"/>
                <a:gd name="connsiteY553" fmla="*/ 885974 h 1299556"/>
                <a:gd name="connsiteX554" fmla="*/ 284164 w 1452749"/>
                <a:gd name="connsiteY554" fmla="*/ 886497 h 1299556"/>
                <a:gd name="connsiteX555" fmla="*/ 287283 w 1452749"/>
                <a:gd name="connsiteY555" fmla="*/ 885974 h 1299556"/>
                <a:gd name="connsiteX556" fmla="*/ 292747 w 1452749"/>
                <a:gd name="connsiteY556" fmla="*/ 882606 h 1299556"/>
                <a:gd name="connsiteX557" fmla="*/ 296115 w 1452749"/>
                <a:gd name="connsiteY557" fmla="*/ 881559 h 1299556"/>
                <a:gd name="connsiteX558" fmla="*/ 303127 w 1452749"/>
                <a:gd name="connsiteY558" fmla="*/ 877668 h 1299556"/>
                <a:gd name="connsiteX559" fmla="*/ 310137 w 1452749"/>
                <a:gd name="connsiteY559" fmla="*/ 875847 h 1299556"/>
                <a:gd name="connsiteX560" fmla="*/ 313256 w 1452749"/>
                <a:gd name="connsiteY560" fmla="*/ 874551 h 1299556"/>
                <a:gd name="connsiteX561" fmla="*/ 319768 w 1452749"/>
                <a:gd name="connsiteY561" fmla="*/ 870411 h 1299556"/>
                <a:gd name="connsiteX562" fmla="*/ 327803 w 1452749"/>
                <a:gd name="connsiteY562" fmla="*/ 863901 h 1299556"/>
                <a:gd name="connsiteX563" fmla="*/ 337933 w 1452749"/>
                <a:gd name="connsiteY563" fmla="*/ 858713 h 1299556"/>
                <a:gd name="connsiteX564" fmla="*/ 342623 w 1452749"/>
                <a:gd name="connsiteY564" fmla="*/ 854548 h 1299556"/>
                <a:gd name="connsiteX565" fmla="*/ 345992 w 1452749"/>
                <a:gd name="connsiteY565" fmla="*/ 850657 h 1299556"/>
                <a:gd name="connsiteX566" fmla="*/ 349110 w 1452749"/>
                <a:gd name="connsiteY566" fmla="*/ 846242 h 1299556"/>
                <a:gd name="connsiteX567" fmla="*/ 353277 w 1452749"/>
                <a:gd name="connsiteY567" fmla="*/ 844172 h 1299556"/>
                <a:gd name="connsiteX568" fmla="*/ 357419 w 1452749"/>
                <a:gd name="connsiteY568" fmla="*/ 841304 h 1299556"/>
                <a:gd name="connsiteX569" fmla="*/ 358467 w 1452749"/>
                <a:gd name="connsiteY569" fmla="*/ 839758 h 1299556"/>
                <a:gd name="connsiteX570" fmla="*/ 361062 w 1452749"/>
                <a:gd name="connsiteY570" fmla="*/ 833772 h 1299556"/>
                <a:gd name="connsiteX571" fmla="*/ 361835 w 1452749"/>
                <a:gd name="connsiteY571" fmla="*/ 828060 h 1299556"/>
                <a:gd name="connsiteX572" fmla="*/ 361062 w 1452749"/>
                <a:gd name="connsiteY572" fmla="*/ 822349 h 1299556"/>
                <a:gd name="connsiteX573" fmla="*/ 361062 w 1452749"/>
                <a:gd name="connsiteY573" fmla="*/ 815340 h 1299556"/>
                <a:gd name="connsiteX574" fmla="*/ 359764 w 1452749"/>
                <a:gd name="connsiteY574" fmla="*/ 808856 h 1299556"/>
                <a:gd name="connsiteX575" fmla="*/ 359241 w 1452749"/>
                <a:gd name="connsiteY575" fmla="*/ 803917 h 1299556"/>
                <a:gd name="connsiteX576" fmla="*/ 356122 w 1452749"/>
                <a:gd name="connsiteY576" fmla="*/ 800800 h 1299556"/>
                <a:gd name="connsiteX577" fmla="*/ 351980 w 1452749"/>
                <a:gd name="connsiteY577" fmla="*/ 800550 h 1299556"/>
                <a:gd name="connsiteX578" fmla="*/ 346790 w 1452749"/>
                <a:gd name="connsiteY578" fmla="*/ 793268 h 1299556"/>
                <a:gd name="connsiteX579" fmla="*/ 344694 w 1452749"/>
                <a:gd name="connsiteY579" fmla="*/ 788853 h 1299556"/>
                <a:gd name="connsiteX580" fmla="*/ 343147 w 1452749"/>
                <a:gd name="connsiteY580" fmla="*/ 781845 h 1299556"/>
                <a:gd name="connsiteX581" fmla="*/ 343671 w 1452749"/>
                <a:gd name="connsiteY581" fmla="*/ 777954 h 1299556"/>
                <a:gd name="connsiteX582" fmla="*/ 347563 w 1452749"/>
                <a:gd name="connsiteY582" fmla="*/ 765732 h 1299556"/>
                <a:gd name="connsiteX583" fmla="*/ 348087 w 1452749"/>
                <a:gd name="connsiteY583" fmla="*/ 762365 h 1299556"/>
                <a:gd name="connsiteX584" fmla="*/ 347813 w 1452749"/>
                <a:gd name="connsiteY584" fmla="*/ 755357 h 1299556"/>
                <a:gd name="connsiteX585" fmla="*/ 348087 w 1452749"/>
                <a:gd name="connsiteY585" fmla="*/ 751192 h 1299556"/>
                <a:gd name="connsiteX586" fmla="*/ 349385 w 1452749"/>
                <a:gd name="connsiteY586" fmla="*/ 745755 h 1299556"/>
                <a:gd name="connsiteX587" fmla="*/ 350932 w 1452749"/>
                <a:gd name="connsiteY587" fmla="*/ 743410 h 1299556"/>
                <a:gd name="connsiteX588" fmla="*/ 353801 w 1452749"/>
                <a:gd name="connsiteY588" fmla="*/ 741340 h 1299556"/>
                <a:gd name="connsiteX589" fmla="*/ 356396 w 1452749"/>
                <a:gd name="connsiteY589" fmla="*/ 733010 h 1299556"/>
                <a:gd name="connsiteX590" fmla="*/ 358217 w 1452749"/>
                <a:gd name="connsiteY590" fmla="*/ 729119 h 1299556"/>
                <a:gd name="connsiteX591" fmla="*/ 360288 w 1452749"/>
                <a:gd name="connsiteY591" fmla="*/ 720040 h 1299556"/>
                <a:gd name="connsiteX592" fmla="*/ 358991 w 1452749"/>
                <a:gd name="connsiteY592" fmla="*/ 717946 h 1299556"/>
                <a:gd name="connsiteX593" fmla="*/ 355622 w 1452749"/>
                <a:gd name="connsiteY593" fmla="*/ 717447 h 1299556"/>
                <a:gd name="connsiteX594" fmla="*/ 353527 w 1452749"/>
                <a:gd name="connsiteY594" fmla="*/ 715626 h 1299556"/>
                <a:gd name="connsiteX595" fmla="*/ 349634 w 1452749"/>
                <a:gd name="connsiteY595" fmla="*/ 709141 h 1299556"/>
                <a:gd name="connsiteX596" fmla="*/ 347563 w 1452749"/>
                <a:gd name="connsiteY596" fmla="*/ 706797 h 1299556"/>
                <a:gd name="connsiteX597" fmla="*/ 346515 w 1452749"/>
                <a:gd name="connsiteY597" fmla="*/ 703929 h 1299556"/>
                <a:gd name="connsiteX598" fmla="*/ 349909 w 1452749"/>
                <a:gd name="connsiteY598" fmla="*/ 696396 h 1299556"/>
                <a:gd name="connsiteX599" fmla="*/ 353801 w 1452749"/>
                <a:gd name="connsiteY599" fmla="*/ 694077 h 1299556"/>
                <a:gd name="connsiteX600" fmla="*/ 355872 w 1452749"/>
                <a:gd name="connsiteY600" fmla="*/ 692256 h 1299556"/>
                <a:gd name="connsiteX601" fmla="*/ 357444 w 1452749"/>
                <a:gd name="connsiteY601" fmla="*/ 689388 h 1299556"/>
                <a:gd name="connsiteX602" fmla="*/ 360039 w 1452749"/>
                <a:gd name="connsiteY602" fmla="*/ 676144 h 1299556"/>
                <a:gd name="connsiteX603" fmla="*/ 364455 w 1452749"/>
                <a:gd name="connsiteY603" fmla="*/ 668612 h 1299556"/>
                <a:gd name="connsiteX604" fmla="*/ 366526 w 1452749"/>
                <a:gd name="connsiteY604" fmla="*/ 665769 h 1299556"/>
                <a:gd name="connsiteX605" fmla="*/ 372489 w 1452749"/>
                <a:gd name="connsiteY605" fmla="*/ 660057 h 1299556"/>
                <a:gd name="connsiteX606" fmla="*/ 376132 w 1452749"/>
                <a:gd name="connsiteY606" fmla="*/ 653547 h 1299556"/>
                <a:gd name="connsiteX607" fmla="*/ 375109 w 1452749"/>
                <a:gd name="connsiteY607" fmla="*/ 650954 h 1299556"/>
                <a:gd name="connsiteX608" fmla="*/ 372240 w 1452749"/>
                <a:gd name="connsiteY608" fmla="*/ 649407 h 1299556"/>
                <a:gd name="connsiteX609" fmla="*/ 370692 w 1452749"/>
                <a:gd name="connsiteY609" fmla="*/ 649657 h 1299556"/>
                <a:gd name="connsiteX610" fmla="*/ 368597 w 1452749"/>
                <a:gd name="connsiteY610" fmla="*/ 653298 h 1299556"/>
                <a:gd name="connsiteX611" fmla="*/ 366775 w 1452749"/>
                <a:gd name="connsiteY611" fmla="*/ 652250 h 1299556"/>
                <a:gd name="connsiteX612" fmla="*/ 362110 w 1452749"/>
                <a:gd name="connsiteY612" fmla="*/ 644195 h 1299556"/>
                <a:gd name="connsiteX613" fmla="*/ 360288 w 1452749"/>
                <a:gd name="connsiteY613" fmla="*/ 639780 h 1299556"/>
                <a:gd name="connsiteX614" fmla="*/ 355098 w 1452749"/>
                <a:gd name="connsiteY614" fmla="*/ 636164 h 1299556"/>
                <a:gd name="connsiteX615" fmla="*/ 348337 w 1452749"/>
                <a:gd name="connsiteY615" fmla="*/ 636662 h 1299556"/>
                <a:gd name="connsiteX616" fmla="*/ 339754 w 1452749"/>
                <a:gd name="connsiteY616" fmla="*/ 632772 h 1299556"/>
                <a:gd name="connsiteX617" fmla="*/ 335088 w 1452749"/>
                <a:gd name="connsiteY617" fmla="*/ 629928 h 1299556"/>
                <a:gd name="connsiteX618" fmla="*/ 332743 w 1452749"/>
                <a:gd name="connsiteY618" fmla="*/ 627309 h 1299556"/>
                <a:gd name="connsiteX619" fmla="*/ 332244 w 1452749"/>
                <a:gd name="connsiteY619" fmla="*/ 624990 h 1299556"/>
                <a:gd name="connsiteX620" fmla="*/ 332743 w 1452749"/>
                <a:gd name="connsiteY620" fmla="*/ 618480 h 1299556"/>
                <a:gd name="connsiteX621" fmla="*/ 332244 w 1452749"/>
                <a:gd name="connsiteY621" fmla="*/ 609152 h 1299556"/>
                <a:gd name="connsiteX622" fmla="*/ 332743 w 1452749"/>
                <a:gd name="connsiteY622" fmla="*/ 595111 h 1299556"/>
                <a:gd name="connsiteX623" fmla="*/ 330672 w 1452749"/>
                <a:gd name="connsiteY623" fmla="*/ 590970 h 1299556"/>
                <a:gd name="connsiteX624" fmla="*/ 326006 w 1452749"/>
                <a:gd name="connsiteY624" fmla="*/ 585259 h 1299556"/>
                <a:gd name="connsiteX625" fmla="*/ 324185 w 1452749"/>
                <a:gd name="connsiteY625" fmla="*/ 580570 h 1299556"/>
                <a:gd name="connsiteX626" fmla="*/ 322613 w 1452749"/>
                <a:gd name="connsiteY626" fmla="*/ 571741 h 1299556"/>
                <a:gd name="connsiteX627" fmla="*/ 319494 w 1452749"/>
                <a:gd name="connsiteY627" fmla="*/ 562912 h 1299556"/>
                <a:gd name="connsiteX628" fmla="*/ 317947 w 1452749"/>
                <a:gd name="connsiteY628" fmla="*/ 555654 h 1299556"/>
                <a:gd name="connsiteX629" fmla="*/ 317947 w 1452749"/>
                <a:gd name="connsiteY629" fmla="*/ 552012 h 1299556"/>
                <a:gd name="connsiteX630" fmla="*/ 321840 w 1452749"/>
                <a:gd name="connsiteY630" fmla="*/ 541612 h 1299556"/>
                <a:gd name="connsiteX631" fmla="*/ 322089 w 1452749"/>
                <a:gd name="connsiteY631" fmla="*/ 538768 h 1299556"/>
                <a:gd name="connsiteX632" fmla="*/ 319245 w 1452749"/>
                <a:gd name="connsiteY632" fmla="*/ 533057 h 1299556"/>
                <a:gd name="connsiteX633" fmla="*/ 318970 w 1452749"/>
                <a:gd name="connsiteY633" fmla="*/ 530189 h 1299556"/>
                <a:gd name="connsiteX634" fmla="*/ 320292 w 1452749"/>
                <a:gd name="connsiteY634" fmla="*/ 525525 h 1299556"/>
                <a:gd name="connsiteX635" fmla="*/ 322089 w 1452749"/>
                <a:gd name="connsiteY635" fmla="*/ 522931 h 1299556"/>
                <a:gd name="connsiteX636" fmla="*/ 327803 w 1452749"/>
                <a:gd name="connsiteY636" fmla="*/ 516696 h 1299556"/>
                <a:gd name="connsiteX637" fmla="*/ 327553 w 1452749"/>
                <a:gd name="connsiteY637" fmla="*/ 514601 h 1299556"/>
                <a:gd name="connsiteX638" fmla="*/ 324958 w 1452749"/>
                <a:gd name="connsiteY638" fmla="*/ 512007 h 1299556"/>
                <a:gd name="connsiteX639" fmla="*/ 322613 w 1452749"/>
                <a:gd name="connsiteY639" fmla="*/ 508390 h 1299556"/>
                <a:gd name="connsiteX640" fmla="*/ 320018 w 1452749"/>
                <a:gd name="connsiteY640" fmla="*/ 502155 h 1299556"/>
                <a:gd name="connsiteX641" fmla="*/ 314554 w 1452749"/>
                <a:gd name="connsiteY641" fmla="*/ 492802 h 1299556"/>
                <a:gd name="connsiteX642" fmla="*/ 315352 w 1452749"/>
                <a:gd name="connsiteY642" fmla="*/ 488637 h 1299556"/>
                <a:gd name="connsiteX643" fmla="*/ 316899 w 1452749"/>
                <a:gd name="connsiteY643" fmla="*/ 483973 h 1299556"/>
                <a:gd name="connsiteX644" fmla="*/ 318995 w 1452749"/>
                <a:gd name="connsiteY644" fmla="*/ 480581 h 1299556"/>
                <a:gd name="connsiteX645" fmla="*/ 323411 w 1452749"/>
                <a:gd name="connsiteY645" fmla="*/ 477488 h 1299556"/>
                <a:gd name="connsiteX646" fmla="*/ 329899 w 1452749"/>
                <a:gd name="connsiteY646" fmla="*/ 475144 h 1299556"/>
                <a:gd name="connsiteX647" fmla="*/ 332493 w 1452749"/>
                <a:gd name="connsiteY647" fmla="*/ 472550 h 1299556"/>
                <a:gd name="connsiteX648" fmla="*/ 333790 w 1452749"/>
                <a:gd name="connsiteY648" fmla="*/ 469682 h 1299556"/>
                <a:gd name="connsiteX649" fmla="*/ 334315 w 1452749"/>
                <a:gd name="connsiteY649" fmla="*/ 466315 h 1299556"/>
                <a:gd name="connsiteX650" fmla="*/ 331969 w 1452749"/>
                <a:gd name="connsiteY650" fmla="*/ 456712 h 1299556"/>
                <a:gd name="connsiteX651" fmla="*/ 330672 w 1452749"/>
                <a:gd name="connsiteY651" fmla="*/ 454617 h 1299556"/>
                <a:gd name="connsiteX652" fmla="*/ 329374 w 1452749"/>
                <a:gd name="connsiteY652" fmla="*/ 450203 h 1299556"/>
                <a:gd name="connsiteX653" fmla="*/ 330148 w 1452749"/>
                <a:gd name="connsiteY653" fmla="*/ 446836 h 1299556"/>
                <a:gd name="connsiteX654" fmla="*/ 332743 w 1452749"/>
                <a:gd name="connsiteY654" fmla="*/ 443194 h 1299556"/>
                <a:gd name="connsiteX655" fmla="*/ 335338 w 1452749"/>
                <a:gd name="connsiteY655" fmla="*/ 441374 h 1299556"/>
                <a:gd name="connsiteX656" fmla="*/ 338731 w 1452749"/>
                <a:gd name="connsiteY656" fmla="*/ 441124 h 1299556"/>
                <a:gd name="connsiteX657" fmla="*/ 351206 w 1452749"/>
                <a:gd name="connsiteY657" fmla="*/ 439029 h 1299556"/>
                <a:gd name="connsiteX658" fmla="*/ 356396 w 1452749"/>
                <a:gd name="connsiteY658" fmla="*/ 436710 h 1299556"/>
                <a:gd name="connsiteX659" fmla="*/ 361835 w 1452749"/>
                <a:gd name="connsiteY659" fmla="*/ 433592 h 1299556"/>
                <a:gd name="connsiteX660" fmla="*/ 364455 w 1452749"/>
                <a:gd name="connsiteY660" fmla="*/ 431771 h 1299556"/>
                <a:gd name="connsiteX661" fmla="*/ 367300 w 1452749"/>
                <a:gd name="connsiteY661" fmla="*/ 427606 h 1299556"/>
                <a:gd name="connsiteX662" fmla="*/ 365478 w 1452749"/>
                <a:gd name="connsiteY662" fmla="*/ 423466 h 1299556"/>
                <a:gd name="connsiteX663" fmla="*/ 364181 w 1452749"/>
                <a:gd name="connsiteY663" fmla="*/ 421121 h 1299556"/>
                <a:gd name="connsiteX664" fmla="*/ 362883 w 1452749"/>
                <a:gd name="connsiteY664" fmla="*/ 416457 h 1299556"/>
                <a:gd name="connsiteX665" fmla="*/ 363407 w 1452749"/>
                <a:gd name="connsiteY665" fmla="*/ 412816 h 1299556"/>
                <a:gd name="connsiteX666" fmla="*/ 366276 w 1452749"/>
                <a:gd name="connsiteY666" fmla="*/ 406830 h 1299556"/>
                <a:gd name="connsiteX667" fmla="*/ 364705 w 1452749"/>
                <a:gd name="connsiteY667" fmla="*/ 401119 h 1299556"/>
                <a:gd name="connsiteX668" fmla="*/ 364705 w 1452749"/>
                <a:gd name="connsiteY668" fmla="*/ 398799 h 1299556"/>
                <a:gd name="connsiteX669" fmla="*/ 369645 w 1452749"/>
                <a:gd name="connsiteY669" fmla="*/ 397228 h 1299556"/>
                <a:gd name="connsiteX670" fmla="*/ 371990 w 1452749"/>
                <a:gd name="connsiteY670" fmla="*/ 395681 h 1299556"/>
                <a:gd name="connsiteX671" fmla="*/ 373013 w 1452749"/>
                <a:gd name="connsiteY671" fmla="*/ 392289 h 1299556"/>
                <a:gd name="connsiteX672" fmla="*/ 370418 w 1452749"/>
                <a:gd name="connsiteY672" fmla="*/ 388149 h 1299556"/>
                <a:gd name="connsiteX673" fmla="*/ 368098 w 1452749"/>
                <a:gd name="connsiteY673" fmla="*/ 387625 h 1299556"/>
                <a:gd name="connsiteX674" fmla="*/ 359764 w 1452749"/>
                <a:gd name="connsiteY674" fmla="*/ 389172 h 1299556"/>
                <a:gd name="connsiteX675" fmla="*/ 353028 w 1452749"/>
                <a:gd name="connsiteY675" fmla="*/ 388399 h 1299556"/>
                <a:gd name="connsiteX676" fmla="*/ 342898 w 1452749"/>
                <a:gd name="connsiteY676" fmla="*/ 390219 h 1299556"/>
                <a:gd name="connsiteX677" fmla="*/ 335363 w 1452749"/>
                <a:gd name="connsiteY677" fmla="*/ 387625 h 1299556"/>
                <a:gd name="connsiteX678" fmla="*/ 328850 w 1452749"/>
                <a:gd name="connsiteY678" fmla="*/ 386578 h 1299556"/>
                <a:gd name="connsiteX679" fmla="*/ 321590 w 1452749"/>
                <a:gd name="connsiteY679" fmla="*/ 383984 h 1299556"/>
                <a:gd name="connsiteX680" fmla="*/ 310936 w 1452749"/>
                <a:gd name="connsiteY680" fmla="*/ 379046 h 1299556"/>
                <a:gd name="connsiteX681" fmla="*/ 310661 w 1452749"/>
                <a:gd name="connsiteY681" fmla="*/ 374905 h 1299556"/>
                <a:gd name="connsiteX682" fmla="*/ 314579 w 1452749"/>
                <a:gd name="connsiteY682" fmla="*/ 371513 h 1299556"/>
                <a:gd name="connsiteX683" fmla="*/ 317423 w 1452749"/>
                <a:gd name="connsiteY683" fmla="*/ 370740 h 1299556"/>
                <a:gd name="connsiteX684" fmla="*/ 319245 w 1452749"/>
                <a:gd name="connsiteY684" fmla="*/ 368670 h 1299556"/>
                <a:gd name="connsiteX685" fmla="*/ 327029 w 1452749"/>
                <a:gd name="connsiteY685" fmla="*/ 363208 h 1299556"/>
                <a:gd name="connsiteX686" fmla="*/ 329125 w 1452749"/>
                <a:gd name="connsiteY686" fmla="*/ 360864 h 1299556"/>
                <a:gd name="connsiteX687" fmla="*/ 329899 w 1452749"/>
                <a:gd name="connsiteY687" fmla="*/ 358020 h 1299556"/>
                <a:gd name="connsiteX688" fmla="*/ 328601 w 1452749"/>
                <a:gd name="connsiteY688" fmla="*/ 351536 h 1299556"/>
                <a:gd name="connsiteX689" fmla="*/ 329899 w 1452749"/>
                <a:gd name="connsiteY689" fmla="*/ 347620 h 1299556"/>
                <a:gd name="connsiteX690" fmla="*/ 329374 w 1452749"/>
                <a:gd name="connsiteY690" fmla="*/ 345550 h 1299556"/>
                <a:gd name="connsiteX691" fmla="*/ 327553 w 1452749"/>
                <a:gd name="connsiteY691" fmla="*/ 342183 h 1299556"/>
                <a:gd name="connsiteX692" fmla="*/ 328351 w 1452749"/>
                <a:gd name="connsiteY692" fmla="*/ 339065 h 1299556"/>
                <a:gd name="connsiteX693" fmla="*/ 331994 w 1452749"/>
                <a:gd name="connsiteY693" fmla="*/ 334650 h 1299556"/>
                <a:gd name="connsiteX694" fmla="*/ 333017 w 1452749"/>
                <a:gd name="connsiteY694" fmla="*/ 327892 h 1299556"/>
                <a:gd name="connsiteX695" fmla="*/ 336909 w 1452749"/>
                <a:gd name="connsiteY695" fmla="*/ 326071 h 1299556"/>
                <a:gd name="connsiteX696" fmla="*/ 343147 w 1452749"/>
                <a:gd name="connsiteY696" fmla="*/ 326345 h 1299556"/>
                <a:gd name="connsiteX697" fmla="*/ 345742 w 1452749"/>
                <a:gd name="connsiteY697" fmla="*/ 324774 h 1299556"/>
                <a:gd name="connsiteX698" fmla="*/ 346266 w 1452749"/>
                <a:gd name="connsiteY698" fmla="*/ 322704 h 1299556"/>
                <a:gd name="connsiteX699" fmla="*/ 345742 w 1452749"/>
                <a:gd name="connsiteY699" fmla="*/ 313351 h 1299556"/>
                <a:gd name="connsiteX700" fmla="*/ 344719 w 1452749"/>
                <a:gd name="connsiteY700" fmla="*/ 311006 h 1299556"/>
                <a:gd name="connsiteX701" fmla="*/ 340028 w 1452749"/>
                <a:gd name="connsiteY701" fmla="*/ 308163 h 1299556"/>
                <a:gd name="connsiteX702" fmla="*/ 340553 w 1452749"/>
                <a:gd name="connsiteY702" fmla="*/ 305569 h 1299556"/>
                <a:gd name="connsiteX703" fmla="*/ 346790 w 1452749"/>
                <a:gd name="connsiteY703" fmla="*/ 306592 h 1299556"/>
                <a:gd name="connsiteX704" fmla="*/ 348612 w 1452749"/>
                <a:gd name="connsiteY704" fmla="*/ 303748 h 1299556"/>
                <a:gd name="connsiteX705" fmla="*/ 346017 w 1452749"/>
                <a:gd name="connsiteY705" fmla="*/ 298037 h 1299556"/>
                <a:gd name="connsiteX706" fmla="*/ 346790 w 1452749"/>
                <a:gd name="connsiteY706" fmla="*/ 293099 h 1299556"/>
                <a:gd name="connsiteX707" fmla="*/ 348337 w 1452749"/>
                <a:gd name="connsiteY707" fmla="*/ 292301 h 1299556"/>
                <a:gd name="connsiteX708" fmla="*/ 352753 w 1452749"/>
                <a:gd name="connsiteY708" fmla="*/ 292051 h 1299556"/>
                <a:gd name="connsiteX709" fmla="*/ 354849 w 1452749"/>
                <a:gd name="connsiteY709" fmla="*/ 289457 h 1299556"/>
                <a:gd name="connsiteX710" fmla="*/ 353028 w 1452749"/>
                <a:gd name="connsiteY710" fmla="*/ 283995 h 1299556"/>
                <a:gd name="connsiteX711" fmla="*/ 355373 w 1452749"/>
                <a:gd name="connsiteY711" fmla="*/ 280628 h 1299556"/>
                <a:gd name="connsiteX712" fmla="*/ 356671 w 1452749"/>
                <a:gd name="connsiteY712" fmla="*/ 280628 h 1299556"/>
                <a:gd name="connsiteX713" fmla="*/ 362908 w 1452749"/>
                <a:gd name="connsiteY713" fmla="*/ 282973 h 1299556"/>
                <a:gd name="connsiteX714" fmla="*/ 365503 w 1452749"/>
                <a:gd name="connsiteY714" fmla="*/ 282174 h 1299556"/>
                <a:gd name="connsiteX715" fmla="*/ 367050 w 1452749"/>
                <a:gd name="connsiteY715" fmla="*/ 280354 h 1299556"/>
                <a:gd name="connsiteX716" fmla="*/ 367050 w 1452749"/>
                <a:gd name="connsiteY716" fmla="*/ 276737 h 1299556"/>
                <a:gd name="connsiteX717" fmla="*/ 364206 w 1452749"/>
                <a:gd name="connsiteY717" fmla="*/ 266861 h 1299556"/>
                <a:gd name="connsiteX718" fmla="*/ 360562 w 1452749"/>
                <a:gd name="connsiteY718" fmla="*/ 261398 h 1299556"/>
                <a:gd name="connsiteX719" fmla="*/ 358217 w 1452749"/>
                <a:gd name="connsiteY719" fmla="*/ 258281 h 1299556"/>
                <a:gd name="connsiteX720" fmla="*/ 354076 w 1452749"/>
                <a:gd name="connsiteY720" fmla="*/ 255437 h 1299556"/>
                <a:gd name="connsiteX721" fmla="*/ 351456 w 1452749"/>
                <a:gd name="connsiteY721" fmla="*/ 250499 h 1299556"/>
                <a:gd name="connsiteX722" fmla="*/ 351730 w 1452749"/>
                <a:gd name="connsiteY722" fmla="*/ 248679 h 1299556"/>
                <a:gd name="connsiteX723" fmla="*/ 354325 w 1452749"/>
                <a:gd name="connsiteY723" fmla="*/ 245312 h 1299556"/>
                <a:gd name="connsiteX724" fmla="*/ 356671 w 1452749"/>
                <a:gd name="connsiteY724" fmla="*/ 238029 h 1299556"/>
                <a:gd name="connsiteX725" fmla="*/ 361586 w 1452749"/>
                <a:gd name="connsiteY725" fmla="*/ 234138 h 1299556"/>
                <a:gd name="connsiteX726" fmla="*/ 362883 w 1452749"/>
                <a:gd name="connsiteY726" fmla="*/ 231544 h 1299556"/>
                <a:gd name="connsiteX727" fmla="*/ 361860 w 1452749"/>
                <a:gd name="connsiteY727" fmla="*/ 229723 h 1299556"/>
                <a:gd name="connsiteX728" fmla="*/ 358492 w 1452749"/>
                <a:gd name="connsiteY728" fmla="*/ 228426 h 1299556"/>
                <a:gd name="connsiteX729" fmla="*/ 356671 w 1452749"/>
                <a:gd name="connsiteY729" fmla="*/ 223488 h 1299556"/>
                <a:gd name="connsiteX730" fmla="*/ 357444 w 1452749"/>
                <a:gd name="connsiteY730" fmla="*/ 216230 h 1299556"/>
                <a:gd name="connsiteX731" fmla="*/ 358991 w 1452749"/>
                <a:gd name="connsiteY731" fmla="*/ 211541 h 1299556"/>
                <a:gd name="connsiteX732" fmla="*/ 358217 w 1452749"/>
                <a:gd name="connsiteY732" fmla="*/ 209995 h 1299556"/>
                <a:gd name="connsiteX733" fmla="*/ 354076 w 1452749"/>
                <a:gd name="connsiteY733" fmla="*/ 207650 h 1299556"/>
                <a:gd name="connsiteX734" fmla="*/ 352753 w 1452749"/>
                <a:gd name="connsiteY734" fmla="*/ 206354 h 1299556"/>
                <a:gd name="connsiteX735" fmla="*/ 351730 w 1452749"/>
                <a:gd name="connsiteY735" fmla="*/ 201415 h 1299556"/>
                <a:gd name="connsiteX736" fmla="*/ 354574 w 1452749"/>
                <a:gd name="connsiteY736" fmla="*/ 198547 h 1299556"/>
                <a:gd name="connsiteX737" fmla="*/ 355622 w 1452749"/>
                <a:gd name="connsiteY737" fmla="*/ 195953 h 1299556"/>
                <a:gd name="connsiteX738" fmla="*/ 354325 w 1452749"/>
                <a:gd name="connsiteY738" fmla="*/ 190765 h 1299556"/>
                <a:gd name="connsiteX739" fmla="*/ 356920 w 1452749"/>
                <a:gd name="connsiteY739" fmla="*/ 186874 h 1299556"/>
                <a:gd name="connsiteX740" fmla="*/ 358741 w 1452749"/>
                <a:gd name="connsiteY740" fmla="*/ 182709 h 1299556"/>
                <a:gd name="connsiteX741" fmla="*/ 358217 w 1452749"/>
                <a:gd name="connsiteY741" fmla="*/ 179342 h 1299556"/>
                <a:gd name="connsiteX742" fmla="*/ 356396 w 1452749"/>
                <a:gd name="connsiteY742" fmla="*/ 175975 h 1299556"/>
                <a:gd name="connsiteX743" fmla="*/ 353277 w 1452749"/>
                <a:gd name="connsiteY743" fmla="*/ 172583 h 1299556"/>
                <a:gd name="connsiteX744" fmla="*/ 352778 w 1452749"/>
                <a:gd name="connsiteY744" fmla="*/ 168692 h 1299556"/>
                <a:gd name="connsiteX745" fmla="*/ 353801 w 1452749"/>
                <a:gd name="connsiteY745" fmla="*/ 166872 h 1299556"/>
                <a:gd name="connsiteX746" fmla="*/ 362908 w 1452749"/>
                <a:gd name="connsiteY746" fmla="*/ 156746 h 1299556"/>
                <a:gd name="connsiteX747" fmla="*/ 364455 w 1452749"/>
                <a:gd name="connsiteY747" fmla="*/ 153104 h 1299556"/>
                <a:gd name="connsiteX748" fmla="*/ 364455 w 1452749"/>
                <a:gd name="connsiteY748" fmla="*/ 149737 h 1299556"/>
                <a:gd name="connsiteX749" fmla="*/ 366027 w 1452749"/>
                <a:gd name="connsiteY749" fmla="*/ 141157 h 1299556"/>
                <a:gd name="connsiteX750" fmla="*/ 365503 w 1452749"/>
                <a:gd name="connsiteY750" fmla="*/ 138838 h 1299556"/>
                <a:gd name="connsiteX751" fmla="*/ 362658 w 1452749"/>
                <a:gd name="connsiteY751" fmla="*/ 133625 h 1299556"/>
                <a:gd name="connsiteX752" fmla="*/ 358242 w 1452749"/>
                <a:gd name="connsiteY752" fmla="*/ 128961 h 1299556"/>
                <a:gd name="connsiteX753" fmla="*/ 350707 w 1452749"/>
                <a:gd name="connsiteY753" fmla="*/ 127141 h 1299556"/>
                <a:gd name="connsiteX754" fmla="*/ 344469 w 1452749"/>
                <a:gd name="connsiteY754" fmla="*/ 121953 h 1299556"/>
                <a:gd name="connsiteX755" fmla="*/ 341076 w 1452749"/>
                <a:gd name="connsiteY755" fmla="*/ 118062 h 1299556"/>
                <a:gd name="connsiteX756" fmla="*/ 338481 w 1452749"/>
                <a:gd name="connsiteY756" fmla="*/ 112849 h 1299556"/>
                <a:gd name="connsiteX757" fmla="*/ 338756 w 1452749"/>
                <a:gd name="connsiteY757" fmla="*/ 106364 h 1299556"/>
                <a:gd name="connsiteX758" fmla="*/ 340577 w 1452749"/>
                <a:gd name="connsiteY758" fmla="*/ 102997 h 1299556"/>
                <a:gd name="connsiteX759" fmla="*/ 343945 w 1452749"/>
                <a:gd name="connsiteY759" fmla="*/ 99107 h 1299556"/>
                <a:gd name="connsiteX760" fmla="*/ 344719 w 1452749"/>
                <a:gd name="connsiteY760" fmla="*/ 96762 h 1299556"/>
                <a:gd name="connsiteX761" fmla="*/ 345243 w 1452749"/>
                <a:gd name="connsiteY761" fmla="*/ 91300 h 1299556"/>
                <a:gd name="connsiteX762" fmla="*/ 347064 w 1452749"/>
                <a:gd name="connsiteY762" fmla="*/ 89479 h 1299556"/>
                <a:gd name="connsiteX763" fmla="*/ 349385 w 1452749"/>
                <a:gd name="connsiteY763" fmla="*/ 85339 h 1299556"/>
                <a:gd name="connsiteX764" fmla="*/ 350183 w 1452749"/>
                <a:gd name="connsiteY764" fmla="*/ 76759 h 1299556"/>
                <a:gd name="connsiteX765" fmla="*/ 352503 w 1452749"/>
                <a:gd name="connsiteY765" fmla="*/ 70275 h 1299556"/>
                <a:gd name="connsiteX766" fmla="*/ 352503 w 1452749"/>
                <a:gd name="connsiteY766" fmla="*/ 67406 h 1299556"/>
                <a:gd name="connsiteX767" fmla="*/ 350707 w 1452749"/>
                <a:gd name="connsiteY767" fmla="*/ 59874 h 1299556"/>
                <a:gd name="connsiteX768" fmla="*/ 351730 w 1452749"/>
                <a:gd name="connsiteY768" fmla="*/ 55734 h 1299556"/>
                <a:gd name="connsiteX769" fmla="*/ 354325 w 1452749"/>
                <a:gd name="connsiteY769" fmla="*/ 53390 h 1299556"/>
                <a:gd name="connsiteX770" fmla="*/ 356671 w 1452749"/>
                <a:gd name="connsiteY770" fmla="*/ 49499 h 1299556"/>
                <a:gd name="connsiteX771" fmla="*/ 357718 w 1452749"/>
                <a:gd name="connsiteY771" fmla="*/ 44810 h 1299556"/>
                <a:gd name="connsiteX772" fmla="*/ 360562 w 1452749"/>
                <a:gd name="connsiteY772" fmla="*/ 40395 h 1299556"/>
                <a:gd name="connsiteX773" fmla="*/ 366276 w 1452749"/>
                <a:gd name="connsiteY773" fmla="*/ 35731 h 1299556"/>
                <a:gd name="connsiteX774" fmla="*/ 360039 w 1452749"/>
                <a:gd name="connsiteY774" fmla="*/ 33137 h 1299556"/>
                <a:gd name="connsiteX775" fmla="*/ 355622 w 1452749"/>
                <a:gd name="connsiteY775" fmla="*/ 30793 h 1299556"/>
                <a:gd name="connsiteX776" fmla="*/ 361860 w 1452749"/>
                <a:gd name="connsiteY776" fmla="*/ 29247 h 1299556"/>
                <a:gd name="connsiteX777" fmla="*/ 363956 w 1452749"/>
                <a:gd name="connsiteY777" fmla="*/ 29496 h 1299556"/>
                <a:gd name="connsiteX778" fmla="*/ 370692 w 1452749"/>
                <a:gd name="connsiteY778" fmla="*/ 26378 h 1299556"/>
                <a:gd name="connsiteX779" fmla="*/ 376681 w 1452749"/>
                <a:gd name="connsiteY779" fmla="*/ 24558 h 1299556"/>
                <a:gd name="connsiteX780" fmla="*/ 380823 w 1452749"/>
                <a:gd name="connsiteY780" fmla="*/ 28448 h 1299556"/>
                <a:gd name="connsiteX781" fmla="*/ 383168 w 1452749"/>
                <a:gd name="connsiteY781" fmla="*/ 26129 h 1299556"/>
                <a:gd name="connsiteX782" fmla="*/ 383692 w 1452749"/>
                <a:gd name="connsiteY782" fmla="*/ 21964 h 1299556"/>
                <a:gd name="connsiteX783" fmla="*/ 383168 w 1452749"/>
                <a:gd name="connsiteY783" fmla="*/ 17549 h 1299556"/>
                <a:gd name="connsiteX784" fmla="*/ 384740 w 1452749"/>
                <a:gd name="connsiteY784" fmla="*/ 15205 h 1299556"/>
                <a:gd name="connsiteX785" fmla="*/ 388632 w 1452749"/>
                <a:gd name="connsiteY785" fmla="*/ 12885 h 1299556"/>
                <a:gd name="connsiteX786" fmla="*/ 390454 w 1452749"/>
                <a:gd name="connsiteY786" fmla="*/ 11065 h 1299556"/>
                <a:gd name="connsiteX787" fmla="*/ 391477 w 1452749"/>
                <a:gd name="connsiteY787" fmla="*/ 11563 h 1299556"/>
                <a:gd name="connsiteX788" fmla="*/ 398488 w 1452749"/>
                <a:gd name="connsiteY788" fmla="*/ 21191 h 1299556"/>
                <a:gd name="connsiteX789" fmla="*/ 414082 w 1452749"/>
                <a:gd name="connsiteY789" fmla="*/ 15205 h 1299556"/>
                <a:gd name="connsiteX790" fmla="*/ 419271 w 1452749"/>
                <a:gd name="connsiteY790" fmla="*/ 12611 h 1299556"/>
                <a:gd name="connsiteX791" fmla="*/ 424736 w 1452749"/>
                <a:gd name="connsiteY791" fmla="*/ 10790 h 1299556"/>
                <a:gd name="connsiteX792" fmla="*/ 429152 w 1452749"/>
                <a:gd name="connsiteY792" fmla="*/ 7423 h 1299556"/>
                <a:gd name="connsiteX793" fmla="*/ 434092 w 1452749"/>
                <a:gd name="connsiteY793" fmla="*/ 4555 h 1299556"/>
                <a:gd name="connsiteX794" fmla="*/ 443449 w 1452749"/>
                <a:gd name="connsiteY794" fmla="*/ 2210 h 1299556"/>
                <a:gd name="connsiteX795" fmla="*/ 451757 w 1452749"/>
                <a:gd name="connsiteY795" fmla="*/ -383 h 1299556"/>
                <a:gd name="connsiteX796" fmla="*/ 453578 w 1452749"/>
                <a:gd name="connsiteY796" fmla="*/ -383 h 1299556"/>
                <a:gd name="connsiteX797" fmla="*/ 457221 w 1452749"/>
                <a:gd name="connsiteY797" fmla="*/ 19370 h 1299556"/>
                <a:gd name="connsiteX798" fmla="*/ 457721 w 1452749"/>
                <a:gd name="connsiteY798" fmla="*/ 25855 h 1299556"/>
                <a:gd name="connsiteX799" fmla="*/ 459542 w 1452749"/>
                <a:gd name="connsiteY799" fmla="*/ 35731 h 1299556"/>
                <a:gd name="connsiteX800" fmla="*/ 460590 w 1452749"/>
                <a:gd name="connsiteY800" fmla="*/ 43513 h 1299556"/>
                <a:gd name="connsiteX801" fmla="*/ 456697 w 1452749"/>
                <a:gd name="connsiteY801" fmla="*/ 48177 h 1299556"/>
                <a:gd name="connsiteX802" fmla="*/ 455400 w 1452749"/>
                <a:gd name="connsiteY802" fmla="*/ 50521 h 1299556"/>
                <a:gd name="connsiteX803" fmla="*/ 452780 w 1452749"/>
                <a:gd name="connsiteY803" fmla="*/ 53390 h 1299556"/>
                <a:gd name="connsiteX804" fmla="*/ 449412 w 1452749"/>
                <a:gd name="connsiteY804" fmla="*/ 49499 h 1299556"/>
                <a:gd name="connsiteX805" fmla="*/ 448888 w 1452749"/>
                <a:gd name="connsiteY805" fmla="*/ 59351 h 1299556"/>
                <a:gd name="connsiteX806" fmla="*/ 446043 w 1452749"/>
                <a:gd name="connsiteY806" fmla="*/ 60149 h 1299556"/>
                <a:gd name="connsiteX807" fmla="*/ 447092 w 1452749"/>
                <a:gd name="connsiteY807" fmla="*/ 65586 h 1299556"/>
                <a:gd name="connsiteX808" fmla="*/ 451508 w 1452749"/>
                <a:gd name="connsiteY808" fmla="*/ 65336 h 1299556"/>
                <a:gd name="connsiteX809" fmla="*/ 454627 w 1452749"/>
                <a:gd name="connsiteY809" fmla="*/ 68978 h 1299556"/>
                <a:gd name="connsiteX810" fmla="*/ 458768 w 1452749"/>
                <a:gd name="connsiteY810" fmla="*/ 70275 h 1299556"/>
                <a:gd name="connsiteX811" fmla="*/ 460839 w 1452749"/>
                <a:gd name="connsiteY811" fmla="*/ 73392 h 1299556"/>
                <a:gd name="connsiteX812" fmla="*/ 462661 w 1452749"/>
                <a:gd name="connsiteY812" fmla="*/ 72345 h 1299556"/>
                <a:gd name="connsiteX813" fmla="*/ 463708 w 1452749"/>
                <a:gd name="connsiteY813" fmla="*/ 74939 h 1299556"/>
                <a:gd name="connsiteX814" fmla="*/ 462935 w 1452749"/>
                <a:gd name="connsiteY814" fmla="*/ 77283 h 1299556"/>
                <a:gd name="connsiteX815" fmla="*/ 460590 w 1452749"/>
                <a:gd name="connsiteY815" fmla="*/ 78580 h 1299556"/>
                <a:gd name="connsiteX816" fmla="*/ 456697 w 1452749"/>
                <a:gd name="connsiteY816" fmla="*/ 82222 h 1299556"/>
                <a:gd name="connsiteX817" fmla="*/ 451508 w 1452749"/>
                <a:gd name="connsiteY817" fmla="*/ 85838 h 1299556"/>
                <a:gd name="connsiteX818" fmla="*/ 450709 w 1452749"/>
                <a:gd name="connsiteY818" fmla="*/ 87135 h 1299556"/>
                <a:gd name="connsiteX819" fmla="*/ 462411 w 1452749"/>
                <a:gd name="connsiteY819" fmla="*/ 106364 h 1299556"/>
                <a:gd name="connsiteX820" fmla="*/ 481124 w 1452749"/>
                <a:gd name="connsiteY820" fmla="*/ 99082 h 1299556"/>
                <a:gd name="connsiteX821" fmla="*/ 482147 w 1452749"/>
                <a:gd name="connsiteY821" fmla="*/ 105317 h 1299556"/>
                <a:gd name="connsiteX822" fmla="*/ 484218 w 1452749"/>
                <a:gd name="connsiteY822" fmla="*/ 112076 h 1299556"/>
                <a:gd name="connsiteX823" fmla="*/ 492551 w 1452749"/>
                <a:gd name="connsiteY823" fmla="*/ 128687 h 1299556"/>
                <a:gd name="connsiteX824" fmla="*/ 495670 w 1452749"/>
                <a:gd name="connsiteY824" fmla="*/ 134398 h 1299556"/>
                <a:gd name="connsiteX825" fmla="*/ 494373 w 1452749"/>
                <a:gd name="connsiteY825" fmla="*/ 137516 h 1299556"/>
                <a:gd name="connsiteX826" fmla="*/ 494623 w 1452749"/>
                <a:gd name="connsiteY826" fmla="*/ 143751 h 1299556"/>
                <a:gd name="connsiteX827" fmla="*/ 499038 w 1452749"/>
                <a:gd name="connsiteY827" fmla="*/ 152082 h 1299556"/>
                <a:gd name="connsiteX828" fmla="*/ 501883 w 1452749"/>
                <a:gd name="connsiteY828" fmla="*/ 155174 h 1299556"/>
                <a:gd name="connsiteX829" fmla="*/ 508395 w 1452749"/>
                <a:gd name="connsiteY829" fmla="*/ 163230 h 1299556"/>
                <a:gd name="connsiteX830" fmla="*/ 513585 w 1452749"/>
                <a:gd name="connsiteY830" fmla="*/ 167645 h 1299556"/>
                <a:gd name="connsiteX831" fmla="*/ 523964 w 1452749"/>
                <a:gd name="connsiteY831" fmla="*/ 184006 h 1299556"/>
                <a:gd name="connsiteX832" fmla="*/ 531250 w 1452749"/>
                <a:gd name="connsiteY832" fmla="*/ 193359 h 1299556"/>
                <a:gd name="connsiteX833" fmla="*/ 537737 w 1452749"/>
                <a:gd name="connsiteY833" fmla="*/ 200368 h 1299556"/>
                <a:gd name="connsiteX834" fmla="*/ 544499 w 1452749"/>
                <a:gd name="connsiteY834" fmla="*/ 197001 h 1299556"/>
                <a:gd name="connsiteX835" fmla="*/ 552283 w 1452749"/>
                <a:gd name="connsiteY835" fmla="*/ 194930 h 1299556"/>
                <a:gd name="connsiteX836" fmla="*/ 562438 w 1452749"/>
                <a:gd name="connsiteY836" fmla="*/ 193633 h 1299556"/>
                <a:gd name="connsiteX837" fmla="*/ 570746 w 1452749"/>
                <a:gd name="connsiteY837" fmla="*/ 193359 h 1299556"/>
                <a:gd name="connsiteX838" fmla="*/ 577758 w 1452749"/>
                <a:gd name="connsiteY838" fmla="*/ 192337 h 1299556"/>
                <a:gd name="connsiteX839" fmla="*/ 583471 w 1452749"/>
                <a:gd name="connsiteY839" fmla="*/ 193883 h 1299556"/>
                <a:gd name="connsiteX840" fmla="*/ 586840 w 1452749"/>
                <a:gd name="connsiteY840" fmla="*/ 189718 h 1299556"/>
                <a:gd name="connsiteX841" fmla="*/ 589959 w 1452749"/>
                <a:gd name="connsiteY841" fmla="*/ 189718 h 1299556"/>
                <a:gd name="connsiteX842" fmla="*/ 594375 w 1452749"/>
                <a:gd name="connsiteY842" fmla="*/ 192835 h 1299556"/>
                <a:gd name="connsiteX843" fmla="*/ 597494 w 1452749"/>
                <a:gd name="connsiteY843" fmla="*/ 193110 h 1299556"/>
                <a:gd name="connsiteX844" fmla="*/ 603482 w 1452749"/>
                <a:gd name="connsiteY844" fmla="*/ 191538 h 1299556"/>
                <a:gd name="connsiteX845" fmla="*/ 608921 w 1452749"/>
                <a:gd name="connsiteY845" fmla="*/ 196227 h 1299556"/>
                <a:gd name="connsiteX846" fmla="*/ 619575 w 1452749"/>
                <a:gd name="connsiteY846" fmla="*/ 206354 h 1299556"/>
                <a:gd name="connsiteX847" fmla="*/ 622694 w 1452749"/>
                <a:gd name="connsiteY847" fmla="*/ 203236 h 1299556"/>
                <a:gd name="connsiteX848" fmla="*/ 628407 w 1452749"/>
                <a:gd name="connsiteY848" fmla="*/ 198297 h 1299556"/>
                <a:gd name="connsiteX849" fmla="*/ 631277 w 1452749"/>
                <a:gd name="connsiteY849" fmla="*/ 196227 h 1299556"/>
                <a:gd name="connsiteX850" fmla="*/ 635693 w 1452749"/>
                <a:gd name="connsiteY850" fmla="*/ 191289 h 1299556"/>
                <a:gd name="connsiteX851" fmla="*/ 638288 w 1452749"/>
                <a:gd name="connsiteY851" fmla="*/ 188944 h 1299556"/>
                <a:gd name="connsiteX852" fmla="*/ 644251 w 1452749"/>
                <a:gd name="connsiteY852" fmla="*/ 186351 h 1299556"/>
                <a:gd name="connsiteX853" fmla="*/ 649965 w 1452749"/>
                <a:gd name="connsiteY853" fmla="*/ 184280 h 1299556"/>
                <a:gd name="connsiteX854" fmla="*/ 655703 w 1452749"/>
                <a:gd name="connsiteY854" fmla="*/ 180639 h 1299556"/>
                <a:gd name="connsiteX855" fmla="*/ 657251 w 1452749"/>
                <a:gd name="connsiteY855" fmla="*/ 185827 h 1299556"/>
                <a:gd name="connsiteX856" fmla="*/ 662191 w 1452749"/>
                <a:gd name="connsiteY856" fmla="*/ 185827 h 1299556"/>
                <a:gd name="connsiteX857" fmla="*/ 669975 w 1452749"/>
                <a:gd name="connsiteY857" fmla="*/ 181163 h 1299556"/>
                <a:gd name="connsiteX858" fmla="*/ 673867 w 1452749"/>
                <a:gd name="connsiteY858" fmla="*/ 178045 h 1299556"/>
                <a:gd name="connsiteX859" fmla="*/ 675963 w 1452749"/>
                <a:gd name="connsiteY859" fmla="*/ 171037 h 1299556"/>
                <a:gd name="connsiteX860" fmla="*/ 686617 w 1452749"/>
                <a:gd name="connsiteY860" fmla="*/ 175177 h 1299556"/>
                <a:gd name="connsiteX861" fmla="*/ 693628 w 1452749"/>
                <a:gd name="connsiteY861" fmla="*/ 176748 h 1299556"/>
                <a:gd name="connsiteX862" fmla="*/ 698294 w 1452749"/>
                <a:gd name="connsiteY862" fmla="*/ 176998 h 1299556"/>
                <a:gd name="connsiteX863" fmla="*/ 699093 w 1452749"/>
                <a:gd name="connsiteY863" fmla="*/ 179866 h 1299556"/>
                <a:gd name="connsiteX864" fmla="*/ 702187 w 1452749"/>
                <a:gd name="connsiteY864" fmla="*/ 180639 h 1299556"/>
                <a:gd name="connsiteX865" fmla="*/ 705305 w 1452749"/>
                <a:gd name="connsiteY865" fmla="*/ 180639 h 1299556"/>
                <a:gd name="connsiteX866" fmla="*/ 708174 w 1452749"/>
                <a:gd name="connsiteY866" fmla="*/ 187398 h 1299556"/>
                <a:gd name="connsiteX867" fmla="*/ 708424 w 1452749"/>
                <a:gd name="connsiteY867" fmla="*/ 190241 h 1299556"/>
                <a:gd name="connsiteX868" fmla="*/ 710769 w 1452749"/>
                <a:gd name="connsiteY868" fmla="*/ 199345 h 1299556"/>
                <a:gd name="connsiteX869" fmla="*/ 712841 w 1452749"/>
                <a:gd name="connsiteY869" fmla="*/ 205306 h 1299556"/>
                <a:gd name="connsiteX870" fmla="*/ 710246 w 1452749"/>
                <a:gd name="connsiteY870" fmla="*/ 212314 h 1299556"/>
                <a:gd name="connsiteX871" fmla="*/ 711293 w 1452749"/>
                <a:gd name="connsiteY871" fmla="*/ 218550 h 1299556"/>
                <a:gd name="connsiteX872" fmla="*/ 711543 w 1452749"/>
                <a:gd name="connsiteY872" fmla="*/ 224012 h 1299556"/>
                <a:gd name="connsiteX873" fmla="*/ 710520 w 1452749"/>
                <a:gd name="connsiteY873" fmla="*/ 226356 h 1299556"/>
                <a:gd name="connsiteX874" fmla="*/ 713614 w 1452749"/>
                <a:gd name="connsiteY874" fmla="*/ 230771 h 1299556"/>
                <a:gd name="connsiteX875" fmla="*/ 715186 w 1452749"/>
                <a:gd name="connsiteY875" fmla="*/ 237255 h 1299556"/>
                <a:gd name="connsiteX876" fmla="*/ 717531 w 1452749"/>
                <a:gd name="connsiteY876" fmla="*/ 248679 h 1299556"/>
                <a:gd name="connsiteX877" fmla="*/ 720126 w 1452749"/>
                <a:gd name="connsiteY877" fmla="*/ 249452 h 1299556"/>
                <a:gd name="connsiteX878" fmla="*/ 719078 w 1452749"/>
                <a:gd name="connsiteY878" fmla="*/ 256211 h 1299556"/>
                <a:gd name="connsiteX879" fmla="*/ 717531 w 1452749"/>
                <a:gd name="connsiteY879" fmla="*/ 259852 h 1299556"/>
                <a:gd name="connsiteX880" fmla="*/ 719078 w 1452749"/>
                <a:gd name="connsiteY880" fmla="*/ 260900 h 1299556"/>
                <a:gd name="connsiteX881" fmla="*/ 723769 w 1452749"/>
                <a:gd name="connsiteY881" fmla="*/ 266337 h 1299556"/>
                <a:gd name="connsiteX882" fmla="*/ 721423 w 1452749"/>
                <a:gd name="connsiteY882" fmla="*/ 272821 h 1299556"/>
                <a:gd name="connsiteX883" fmla="*/ 719851 w 1452749"/>
                <a:gd name="connsiteY883" fmla="*/ 272323 h 1299556"/>
                <a:gd name="connsiteX884" fmla="*/ 716483 w 1452749"/>
                <a:gd name="connsiteY884" fmla="*/ 278284 h 1299556"/>
                <a:gd name="connsiteX885" fmla="*/ 714412 w 1452749"/>
                <a:gd name="connsiteY885" fmla="*/ 284519 h 1299556"/>
                <a:gd name="connsiteX886" fmla="*/ 709472 w 1452749"/>
                <a:gd name="connsiteY886" fmla="*/ 281925 h 1299556"/>
                <a:gd name="connsiteX887" fmla="*/ 706877 w 1452749"/>
                <a:gd name="connsiteY887" fmla="*/ 289457 h 1299556"/>
                <a:gd name="connsiteX888" fmla="*/ 705580 w 1452749"/>
                <a:gd name="connsiteY888" fmla="*/ 288934 h 1299556"/>
                <a:gd name="connsiteX889" fmla="*/ 698569 w 1452749"/>
                <a:gd name="connsiteY889" fmla="*/ 288934 h 1299556"/>
                <a:gd name="connsiteX890" fmla="*/ 696997 w 1452749"/>
                <a:gd name="connsiteY890" fmla="*/ 295942 h 1299556"/>
                <a:gd name="connsiteX891" fmla="*/ 688164 w 1452749"/>
                <a:gd name="connsiteY891" fmla="*/ 314648 h 1299556"/>
                <a:gd name="connsiteX892" fmla="*/ 685320 w 1452749"/>
                <a:gd name="connsiteY892" fmla="*/ 312827 h 1299556"/>
                <a:gd name="connsiteX893" fmla="*/ 684272 w 1452749"/>
                <a:gd name="connsiteY893" fmla="*/ 314922 h 1299556"/>
                <a:gd name="connsiteX894" fmla="*/ 685045 w 1452749"/>
                <a:gd name="connsiteY894" fmla="*/ 317516 h 1299556"/>
                <a:gd name="connsiteX895" fmla="*/ 684521 w 1452749"/>
                <a:gd name="connsiteY895" fmla="*/ 320359 h 1299556"/>
                <a:gd name="connsiteX896" fmla="*/ 685320 w 1452749"/>
                <a:gd name="connsiteY896" fmla="*/ 322454 h 1299556"/>
                <a:gd name="connsiteX897" fmla="*/ 682700 w 1452749"/>
                <a:gd name="connsiteY897" fmla="*/ 325298 h 1299556"/>
                <a:gd name="connsiteX898" fmla="*/ 677261 w 1452749"/>
                <a:gd name="connsiteY898" fmla="*/ 336471 h 1299556"/>
                <a:gd name="connsiteX899" fmla="*/ 670499 w 1452749"/>
                <a:gd name="connsiteY899" fmla="*/ 342183 h 1299556"/>
                <a:gd name="connsiteX900" fmla="*/ 668952 w 1452749"/>
                <a:gd name="connsiteY900" fmla="*/ 345300 h 1299556"/>
                <a:gd name="connsiteX901" fmla="*/ 668677 w 1452749"/>
                <a:gd name="connsiteY901" fmla="*/ 347894 h 1299556"/>
                <a:gd name="connsiteX902" fmla="*/ 670250 w 1452749"/>
                <a:gd name="connsiteY902" fmla="*/ 355676 h 1299556"/>
                <a:gd name="connsiteX903" fmla="*/ 673618 w 1452749"/>
                <a:gd name="connsiteY903" fmla="*/ 357771 h 1299556"/>
                <a:gd name="connsiteX904" fmla="*/ 674666 w 1452749"/>
                <a:gd name="connsiteY904" fmla="*/ 360614 h 1299556"/>
                <a:gd name="connsiteX905" fmla="*/ 676213 w 1452749"/>
                <a:gd name="connsiteY905" fmla="*/ 362186 h 1299556"/>
                <a:gd name="connsiteX906" fmla="*/ 682975 w 1452749"/>
                <a:gd name="connsiteY906" fmla="*/ 363208 h 1299556"/>
                <a:gd name="connsiteX907" fmla="*/ 684521 w 1452749"/>
                <a:gd name="connsiteY907" fmla="*/ 368147 h 1299556"/>
                <a:gd name="connsiteX908" fmla="*/ 683224 w 1452749"/>
                <a:gd name="connsiteY908" fmla="*/ 372561 h 1299556"/>
                <a:gd name="connsiteX909" fmla="*/ 682975 w 1452749"/>
                <a:gd name="connsiteY909" fmla="*/ 377499 h 1299556"/>
                <a:gd name="connsiteX910" fmla="*/ 686343 w 1452749"/>
                <a:gd name="connsiteY910" fmla="*/ 383735 h 1299556"/>
                <a:gd name="connsiteX911" fmla="*/ 691283 w 1452749"/>
                <a:gd name="connsiteY911" fmla="*/ 395681 h 1299556"/>
                <a:gd name="connsiteX912" fmla="*/ 694153 w 1452749"/>
                <a:gd name="connsiteY912" fmla="*/ 392564 h 1299556"/>
                <a:gd name="connsiteX913" fmla="*/ 697770 w 1452749"/>
                <a:gd name="connsiteY913" fmla="*/ 389970 h 1299556"/>
                <a:gd name="connsiteX914" fmla="*/ 712067 w 1452749"/>
                <a:gd name="connsiteY914" fmla="*/ 397228 h 1299556"/>
                <a:gd name="connsiteX915" fmla="*/ 722721 w 1452749"/>
                <a:gd name="connsiteY915" fmla="*/ 395158 h 1299556"/>
                <a:gd name="connsiteX916" fmla="*/ 727661 w 1452749"/>
                <a:gd name="connsiteY916" fmla="*/ 393611 h 1299556"/>
                <a:gd name="connsiteX917" fmla="*/ 731030 w 1452749"/>
                <a:gd name="connsiteY917" fmla="*/ 393611 h 1299556"/>
                <a:gd name="connsiteX918" fmla="*/ 736219 w 1452749"/>
                <a:gd name="connsiteY918" fmla="*/ 398799 h 1299556"/>
                <a:gd name="connsiteX919" fmla="*/ 741683 w 1452749"/>
                <a:gd name="connsiteY919" fmla="*/ 402166 h 1299556"/>
                <a:gd name="connsiteX920" fmla="*/ 743505 w 1452749"/>
                <a:gd name="connsiteY920" fmla="*/ 402690 h 1299556"/>
                <a:gd name="connsiteX921" fmla="*/ 744802 w 1452749"/>
                <a:gd name="connsiteY921" fmla="*/ 413863 h 1299556"/>
                <a:gd name="connsiteX922" fmla="*/ 745575 w 1452749"/>
                <a:gd name="connsiteY922" fmla="*/ 415659 h 1299556"/>
                <a:gd name="connsiteX923" fmla="*/ 750516 w 1452749"/>
                <a:gd name="connsiteY923" fmla="*/ 419824 h 1299556"/>
                <a:gd name="connsiteX924" fmla="*/ 752337 w 1452749"/>
                <a:gd name="connsiteY924" fmla="*/ 419575 h 1299556"/>
                <a:gd name="connsiteX925" fmla="*/ 757527 w 1452749"/>
                <a:gd name="connsiteY925" fmla="*/ 426833 h 1299556"/>
                <a:gd name="connsiteX926" fmla="*/ 768456 w 1452749"/>
                <a:gd name="connsiteY926" fmla="*/ 440850 h 1299556"/>
                <a:gd name="connsiteX927" fmla="*/ 768954 w 1452749"/>
                <a:gd name="connsiteY927" fmla="*/ 442671 h 1299556"/>
                <a:gd name="connsiteX928" fmla="*/ 772871 w 1452749"/>
                <a:gd name="connsiteY928" fmla="*/ 447883 h 1299556"/>
                <a:gd name="connsiteX929" fmla="*/ 777537 w 1452749"/>
                <a:gd name="connsiteY929" fmla="*/ 444491 h 1299556"/>
                <a:gd name="connsiteX930" fmla="*/ 780406 w 1452749"/>
                <a:gd name="connsiteY930" fmla="*/ 446586 h 1299556"/>
                <a:gd name="connsiteX931" fmla="*/ 780656 w 1452749"/>
                <a:gd name="connsiteY931" fmla="*/ 450477 h 1299556"/>
                <a:gd name="connsiteX932" fmla="*/ 780132 w 1452749"/>
                <a:gd name="connsiteY932" fmla="*/ 457211 h 1299556"/>
                <a:gd name="connsiteX933" fmla="*/ 780406 w 1452749"/>
                <a:gd name="connsiteY933" fmla="*/ 463970 h 1299556"/>
                <a:gd name="connsiteX934" fmla="*/ 783525 w 1452749"/>
                <a:gd name="connsiteY934" fmla="*/ 485519 h 1299556"/>
                <a:gd name="connsiteX935" fmla="*/ 785596 w 1452749"/>
                <a:gd name="connsiteY935" fmla="*/ 500334 h 1299556"/>
                <a:gd name="connsiteX936" fmla="*/ 786120 w 1452749"/>
                <a:gd name="connsiteY936" fmla="*/ 506819 h 1299556"/>
                <a:gd name="connsiteX937" fmla="*/ 810522 w 1452749"/>
                <a:gd name="connsiteY937" fmla="*/ 524477 h 1299556"/>
                <a:gd name="connsiteX938" fmla="*/ 816510 w 1452749"/>
                <a:gd name="connsiteY938" fmla="*/ 530463 h 1299556"/>
                <a:gd name="connsiteX939" fmla="*/ 819105 w 1452749"/>
                <a:gd name="connsiteY939" fmla="*/ 539018 h 1299556"/>
                <a:gd name="connsiteX940" fmla="*/ 824045 w 1452749"/>
                <a:gd name="connsiteY940" fmla="*/ 551489 h 1299556"/>
                <a:gd name="connsiteX941" fmla="*/ 824544 w 1452749"/>
                <a:gd name="connsiteY941" fmla="*/ 553559 h 1299556"/>
                <a:gd name="connsiteX942" fmla="*/ 827663 w 1452749"/>
                <a:gd name="connsiteY942" fmla="*/ 559021 h 1299556"/>
                <a:gd name="connsiteX943" fmla="*/ 833127 w 1452749"/>
                <a:gd name="connsiteY943" fmla="*/ 565006 h 1299556"/>
                <a:gd name="connsiteX944" fmla="*/ 834949 w 1452749"/>
                <a:gd name="connsiteY944" fmla="*/ 569421 h 1299556"/>
                <a:gd name="connsiteX945" fmla="*/ 834949 w 1452749"/>
                <a:gd name="connsiteY945" fmla="*/ 572264 h 1299556"/>
                <a:gd name="connsiteX946" fmla="*/ 832354 w 1452749"/>
                <a:gd name="connsiteY946" fmla="*/ 579023 h 1299556"/>
                <a:gd name="connsiteX947" fmla="*/ 829235 w 1452749"/>
                <a:gd name="connsiteY947" fmla="*/ 593564 h 1299556"/>
                <a:gd name="connsiteX948" fmla="*/ 825842 w 1452749"/>
                <a:gd name="connsiteY948" fmla="*/ 600573 h 1299556"/>
                <a:gd name="connsiteX949" fmla="*/ 825068 w 1452749"/>
                <a:gd name="connsiteY949" fmla="*/ 603441 h 1299556"/>
                <a:gd name="connsiteX950" fmla="*/ 838841 w 1452749"/>
                <a:gd name="connsiteY950" fmla="*/ 593564 h 1299556"/>
                <a:gd name="connsiteX951" fmla="*/ 847923 w 1452749"/>
                <a:gd name="connsiteY951" fmla="*/ 584211 h 1299556"/>
                <a:gd name="connsiteX952" fmla="*/ 850019 w 1452749"/>
                <a:gd name="connsiteY952" fmla="*/ 583438 h 1299556"/>
                <a:gd name="connsiteX953" fmla="*/ 870004 w 1452749"/>
                <a:gd name="connsiteY953" fmla="*/ 576155 h 1299556"/>
                <a:gd name="connsiteX954" fmla="*/ 891836 w 1452749"/>
                <a:gd name="connsiteY954" fmla="*/ 569421 h 1299556"/>
                <a:gd name="connsiteX955" fmla="*/ 903788 w 1452749"/>
                <a:gd name="connsiteY955" fmla="*/ 561615 h 1299556"/>
                <a:gd name="connsiteX956" fmla="*/ 904037 w 1452749"/>
                <a:gd name="connsiteY956" fmla="*/ 560318 h 1299556"/>
                <a:gd name="connsiteX957" fmla="*/ 907156 w 1452749"/>
                <a:gd name="connsiteY957" fmla="*/ 559021 h 1299556"/>
                <a:gd name="connsiteX958" fmla="*/ 907156 w 1452749"/>
                <a:gd name="connsiteY958" fmla="*/ 557474 h 1299556"/>
                <a:gd name="connsiteX959" fmla="*/ 912371 w 1452749"/>
                <a:gd name="connsiteY959" fmla="*/ 552262 h 1299556"/>
                <a:gd name="connsiteX960" fmla="*/ 916263 w 1452749"/>
                <a:gd name="connsiteY960" fmla="*/ 545253 h 1299556"/>
                <a:gd name="connsiteX961" fmla="*/ 918084 w 1452749"/>
                <a:gd name="connsiteY961" fmla="*/ 543956 h 1299556"/>
                <a:gd name="connsiteX962" fmla="*/ 916787 w 1452749"/>
                <a:gd name="connsiteY962" fmla="*/ 532533 h 1299556"/>
                <a:gd name="connsiteX963" fmla="*/ 920405 w 1452749"/>
                <a:gd name="connsiteY963" fmla="*/ 532783 h 1299556"/>
                <a:gd name="connsiteX964" fmla="*/ 923797 w 1452749"/>
                <a:gd name="connsiteY964" fmla="*/ 534079 h 1299556"/>
                <a:gd name="connsiteX965" fmla="*/ 929237 w 1452749"/>
                <a:gd name="connsiteY965" fmla="*/ 532533 h 1299556"/>
                <a:gd name="connsiteX966" fmla="*/ 929511 w 1452749"/>
                <a:gd name="connsiteY966" fmla="*/ 528642 h 1299556"/>
                <a:gd name="connsiteX967" fmla="*/ 936772 w 1452749"/>
                <a:gd name="connsiteY967" fmla="*/ 528642 h 1299556"/>
                <a:gd name="connsiteX968" fmla="*/ 942760 w 1452749"/>
                <a:gd name="connsiteY968" fmla="*/ 529415 h 1299556"/>
                <a:gd name="connsiteX969" fmla="*/ 942760 w 1452749"/>
                <a:gd name="connsiteY969" fmla="*/ 528368 h 1299556"/>
                <a:gd name="connsiteX970" fmla="*/ 946129 w 1452749"/>
                <a:gd name="connsiteY970" fmla="*/ 522158 h 1299556"/>
                <a:gd name="connsiteX971" fmla="*/ 947176 w 1452749"/>
                <a:gd name="connsiteY971" fmla="*/ 518242 h 1299556"/>
                <a:gd name="connsiteX972" fmla="*/ 950295 w 1452749"/>
                <a:gd name="connsiteY972" fmla="*/ 515923 h 1299556"/>
                <a:gd name="connsiteX973" fmla="*/ 957057 w 1452749"/>
                <a:gd name="connsiteY973" fmla="*/ 511757 h 1299556"/>
                <a:gd name="connsiteX974" fmla="*/ 963020 w 1452749"/>
                <a:gd name="connsiteY974" fmla="*/ 510710 h 1299556"/>
                <a:gd name="connsiteX975" fmla="*/ 969782 w 1452749"/>
                <a:gd name="connsiteY975" fmla="*/ 507093 h 1299556"/>
                <a:gd name="connsiteX976" fmla="*/ 976518 w 1452749"/>
                <a:gd name="connsiteY976" fmla="*/ 505796 h 1299556"/>
                <a:gd name="connsiteX977" fmla="*/ 980935 w 1452749"/>
                <a:gd name="connsiteY977" fmla="*/ 506046 h 1299556"/>
                <a:gd name="connsiteX978" fmla="*/ 984328 w 1452749"/>
                <a:gd name="connsiteY978" fmla="*/ 504998 h 1299556"/>
                <a:gd name="connsiteX979" fmla="*/ 993934 w 1452749"/>
                <a:gd name="connsiteY979" fmla="*/ 497990 h 1299556"/>
                <a:gd name="connsiteX980" fmla="*/ 995506 w 1452749"/>
                <a:gd name="connsiteY980" fmla="*/ 497491 h 1299556"/>
                <a:gd name="connsiteX981" fmla="*/ 997577 w 1452749"/>
                <a:gd name="connsiteY981" fmla="*/ 499037 h 1299556"/>
                <a:gd name="connsiteX982" fmla="*/ 1002243 w 1452749"/>
                <a:gd name="connsiteY982" fmla="*/ 498513 h 1299556"/>
                <a:gd name="connsiteX983" fmla="*/ 1005361 w 1452749"/>
                <a:gd name="connsiteY983" fmla="*/ 496967 h 1299556"/>
                <a:gd name="connsiteX984" fmla="*/ 1003540 w 1452749"/>
                <a:gd name="connsiteY984" fmla="*/ 493849 h 1299556"/>
                <a:gd name="connsiteX985" fmla="*/ 1008480 w 1452749"/>
                <a:gd name="connsiteY985" fmla="*/ 491231 h 1299556"/>
                <a:gd name="connsiteX986" fmla="*/ 1012897 w 1452749"/>
                <a:gd name="connsiteY986" fmla="*/ 487090 h 1299556"/>
                <a:gd name="connsiteX987" fmla="*/ 1022777 w 1452749"/>
                <a:gd name="connsiteY987" fmla="*/ 484746 h 1299556"/>
                <a:gd name="connsiteX988" fmla="*/ 1023825 w 1452749"/>
                <a:gd name="connsiteY988" fmla="*/ 487090 h 1299556"/>
                <a:gd name="connsiteX989" fmla="*/ 1027193 w 1452749"/>
                <a:gd name="connsiteY989" fmla="*/ 489684 h 1299556"/>
                <a:gd name="connsiteX990" fmla="*/ 1031859 w 1452749"/>
                <a:gd name="connsiteY990" fmla="*/ 490457 h 1299556"/>
                <a:gd name="connsiteX991" fmla="*/ 1034978 w 1452749"/>
                <a:gd name="connsiteY991" fmla="*/ 496693 h 1299556"/>
                <a:gd name="connsiteX992" fmla="*/ 1041215 w 1452749"/>
                <a:gd name="connsiteY992" fmla="*/ 500584 h 1299556"/>
                <a:gd name="connsiteX993" fmla="*/ 1048750 w 1452749"/>
                <a:gd name="connsiteY993" fmla="*/ 498513 h 1299556"/>
                <a:gd name="connsiteX994" fmla="*/ 1053691 w 1452749"/>
                <a:gd name="connsiteY994" fmla="*/ 495396 h 1299556"/>
                <a:gd name="connsiteX995" fmla="*/ 1067463 w 1452749"/>
                <a:gd name="connsiteY995" fmla="*/ 490457 h 1299556"/>
                <a:gd name="connsiteX996" fmla="*/ 1072902 w 1452749"/>
                <a:gd name="connsiteY996" fmla="*/ 489160 h 1299556"/>
                <a:gd name="connsiteX997" fmla="*/ 1081760 w 1452749"/>
                <a:gd name="connsiteY997" fmla="*/ 489684 h 129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</a:cxnLst>
              <a:rect l="l" t="t" r="r" b="b"/>
              <a:pathLst>
                <a:path w="1452749" h="1299556">
                  <a:moveTo>
                    <a:pt x="1086675" y="492528"/>
                  </a:moveTo>
                  <a:lnTo>
                    <a:pt x="1087200" y="493326"/>
                  </a:lnTo>
                  <a:lnTo>
                    <a:pt x="1089794" y="505273"/>
                  </a:lnTo>
                  <a:lnTo>
                    <a:pt x="1092913" y="513054"/>
                  </a:lnTo>
                  <a:lnTo>
                    <a:pt x="1096032" y="517469"/>
                  </a:lnTo>
                  <a:lnTo>
                    <a:pt x="1101222" y="521360"/>
                  </a:lnTo>
                  <a:lnTo>
                    <a:pt x="1094460" y="526049"/>
                  </a:lnTo>
                  <a:lnTo>
                    <a:pt x="1090568" y="529415"/>
                  </a:lnTo>
                  <a:lnTo>
                    <a:pt x="1085627" y="534354"/>
                  </a:lnTo>
                  <a:lnTo>
                    <a:pt x="1077070" y="536424"/>
                  </a:lnTo>
                  <a:lnTo>
                    <a:pt x="1072902" y="537721"/>
                  </a:lnTo>
                  <a:lnTo>
                    <a:pt x="1065368" y="542136"/>
                  </a:lnTo>
                  <a:lnTo>
                    <a:pt x="1058357" y="545253"/>
                  </a:lnTo>
                  <a:lnTo>
                    <a:pt x="1053167" y="548121"/>
                  </a:lnTo>
                  <a:lnTo>
                    <a:pt x="1052119" y="547323"/>
                  </a:lnTo>
                  <a:lnTo>
                    <a:pt x="1047179" y="553035"/>
                  </a:lnTo>
                  <a:lnTo>
                    <a:pt x="1041215" y="558248"/>
                  </a:lnTo>
                  <a:lnTo>
                    <a:pt x="1038620" y="559794"/>
                  </a:lnTo>
                  <a:lnTo>
                    <a:pt x="1034978" y="559021"/>
                  </a:lnTo>
                  <a:lnTo>
                    <a:pt x="1027692" y="558771"/>
                  </a:lnTo>
                  <a:lnTo>
                    <a:pt x="1019134" y="561091"/>
                  </a:lnTo>
                  <a:lnTo>
                    <a:pt x="1012123" y="563685"/>
                  </a:lnTo>
                  <a:lnTo>
                    <a:pt x="1005611" y="567077"/>
                  </a:lnTo>
                  <a:lnTo>
                    <a:pt x="995755" y="569920"/>
                  </a:lnTo>
                  <a:lnTo>
                    <a:pt x="990016" y="570718"/>
                  </a:lnTo>
                  <a:lnTo>
                    <a:pt x="981708" y="572788"/>
                  </a:lnTo>
                  <a:lnTo>
                    <a:pt x="972352" y="574085"/>
                  </a:lnTo>
                  <a:lnTo>
                    <a:pt x="968459" y="573312"/>
                  </a:lnTo>
                  <a:lnTo>
                    <a:pt x="960675" y="572788"/>
                  </a:lnTo>
                  <a:lnTo>
                    <a:pt x="960924" y="575133"/>
                  </a:lnTo>
                  <a:lnTo>
                    <a:pt x="964567" y="577203"/>
                  </a:lnTo>
                  <a:lnTo>
                    <a:pt x="967936" y="583164"/>
                  </a:lnTo>
                  <a:lnTo>
                    <a:pt x="967686" y="588376"/>
                  </a:lnTo>
                  <a:lnTo>
                    <a:pt x="963270" y="592517"/>
                  </a:lnTo>
                  <a:lnTo>
                    <a:pt x="958080" y="594337"/>
                  </a:lnTo>
                  <a:lnTo>
                    <a:pt x="957556" y="597206"/>
                  </a:lnTo>
                  <a:lnTo>
                    <a:pt x="958853" y="605760"/>
                  </a:lnTo>
                  <a:lnTo>
                    <a:pt x="957805" y="609676"/>
                  </a:lnTo>
                  <a:lnTo>
                    <a:pt x="953389" y="613043"/>
                  </a:lnTo>
                  <a:lnTo>
                    <a:pt x="950545" y="618231"/>
                  </a:lnTo>
                  <a:lnTo>
                    <a:pt x="948973" y="625514"/>
                  </a:lnTo>
                  <a:lnTo>
                    <a:pt x="944307" y="632248"/>
                  </a:lnTo>
                  <a:lnTo>
                    <a:pt x="941189" y="634842"/>
                  </a:lnTo>
                  <a:lnTo>
                    <a:pt x="941712" y="642898"/>
                  </a:lnTo>
                  <a:lnTo>
                    <a:pt x="942211" y="644469"/>
                  </a:lnTo>
                  <a:lnTo>
                    <a:pt x="958080" y="650954"/>
                  </a:lnTo>
                  <a:lnTo>
                    <a:pt x="966114" y="654595"/>
                  </a:lnTo>
                  <a:lnTo>
                    <a:pt x="979637" y="659259"/>
                  </a:lnTo>
                  <a:lnTo>
                    <a:pt x="983530" y="660057"/>
                  </a:lnTo>
                  <a:lnTo>
                    <a:pt x="983779" y="667839"/>
                  </a:lnTo>
                  <a:lnTo>
                    <a:pt x="985600" y="667839"/>
                  </a:lnTo>
                  <a:lnTo>
                    <a:pt x="989493" y="666018"/>
                  </a:lnTo>
                  <a:lnTo>
                    <a:pt x="991838" y="669909"/>
                  </a:lnTo>
                  <a:lnTo>
                    <a:pt x="985875" y="675097"/>
                  </a:lnTo>
                  <a:lnTo>
                    <a:pt x="986374" y="677716"/>
                  </a:lnTo>
                  <a:lnTo>
                    <a:pt x="979887" y="680035"/>
                  </a:lnTo>
                  <a:lnTo>
                    <a:pt x="979637" y="682379"/>
                  </a:lnTo>
                  <a:lnTo>
                    <a:pt x="979637" y="689662"/>
                  </a:lnTo>
                  <a:lnTo>
                    <a:pt x="980136" y="691458"/>
                  </a:lnTo>
                  <a:lnTo>
                    <a:pt x="984552" y="690161"/>
                  </a:lnTo>
                  <a:lnTo>
                    <a:pt x="984552" y="688091"/>
                  </a:lnTo>
                  <a:lnTo>
                    <a:pt x="991564" y="688365"/>
                  </a:lnTo>
                  <a:lnTo>
                    <a:pt x="995206" y="689138"/>
                  </a:lnTo>
                  <a:lnTo>
                    <a:pt x="994957" y="693553"/>
                  </a:lnTo>
                  <a:lnTo>
                    <a:pt x="1000920" y="692256"/>
                  </a:lnTo>
                  <a:lnTo>
                    <a:pt x="1003515" y="690435"/>
                  </a:lnTo>
                  <a:lnTo>
                    <a:pt x="1006384" y="696920"/>
                  </a:lnTo>
                  <a:lnTo>
                    <a:pt x="1010027" y="703155"/>
                  </a:lnTo>
                  <a:lnTo>
                    <a:pt x="1015217" y="701858"/>
                  </a:lnTo>
                  <a:lnTo>
                    <a:pt x="1015990" y="703405"/>
                  </a:lnTo>
                  <a:lnTo>
                    <a:pt x="1025621" y="701609"/>
                  </a:lnTo>
                  <a:lnTo>
                    <a:pt x="1026644" y="701609"/>
                  </a:lnTo>
                  <a:lnTo>
                    <a:pt x="1034703" y="699788"/>
                  </a:lnTo>
                  <a:lnTo>
                    <a:pt x="1047952" y="697444"/>
                  </a:lnTo>
                  <a:lnTo>
                    <a:pt x="1052893" y="695623"/>
                  </a:lnTo>
                  <a:lnTo>
                    <a:pt x="1057558" y="695099"/>
                  </a:lnTo>
                  <a:lnTo>
                    <a:pt x="1072902" y="692256"/>
                  </a:lnTo>
                  <a:lnTo>
                    <a:pt x="1076271" y="690435"/>
                  </a:lnTo>
                  <a:lnTo>
                    <a:pt x="1080163" y="689912"/>
                  </a:lnTo>
                  <a:lnTo>
                    <a:pt x="1087699" y="686794"/>
                  </a:lnTo>
                  <a:lnTo>
                    <a:pt x="1098602" y="680583"/>
                  </a:lnTo>
                  <a:lnTo>
                    <a:pt x="1105888" y="677192"/>
                  </a:lnTo>
                  <a:lnTo>
                    <a:pt x="1111601" y="671231"/>
                  </a:lnTo>
                  <a:lnTo>
                    <a:pt x="1114470" y="669410"/>
                  </a:lnTo>
                  <a:lnTo>
                    <a:pt x="1121731" y="665769"/>
                  </a:lnTo>
                  <a:lnTo>
                    <a:pt x="1127719" y="660581"/>
                  </a:lnTo>
                  <a:lnTo>
                    <a:pt x="1134730" y="657189"/>
                  </a:lnTo>
                  <a:lnTo>
                    <a:pt x="1141741" y="651477"/>
                  </a:lnTo>
                  <a:lnTo>
                    <a:pt x="1143812" y="648110"/>
                  </a:lnTo>
                  <a:lnTo>
                    <a:pt x="1149526" y="645516"/>
                  </a:lnTo>
                  <a:lnTo>
                    <a:pt x="1157061" y="643172"/>
                  </a:lnTo>
                  <a:lnTo>
                    <a:pt x="1173179" y="665245"/>
                  </a:lnTo>
                  <a:lnTo>
                    <a:pt x="1176023" y="670433"/>
                  </a:lnTo>
                  <a:lnTo>
                    <a:pt x="1176298" y="682903"/>
                  </a:lnTo>
                  <a:lnTo>
                    <a:pt x="1178120" y="686794"/>
                  </a:lnTo>
                  <a:lnTo>
                    <a:pt x="1178618" y="693029"/>
                  </a:lnTo>
                  <a:lnTo>
                    <a:pt x="1184082" y="691483"/>
                  </a:lnTo>
                  <a:lnTo>
                    <a:pt x="1188748" y="688889"/>
                  </a:lnTo>
                  <a:lnTo>
                    <a:pt x="1193963" y="684998"/>
                  </a:lnTo>
                  <a:lnTo>
                    <a:pt x="1199402" y="679786"/>
                  </a:lnTo>
                  <a:lnTo>
                    <a:pt x="1204093" y="676668"/>
                  </a:lnTo>
                  <a:lnTo>
                    <a:pt x="1207461" y="676169"/>
                  </a:lnTo>
                  <a:lnTo>
                    <a:pt x="1211628" y="678489"/>
                  </a:lnTo>
                  <a:lnTo>
                    <a:pt x="1214747" y="682654"/>
                  </a:lnTo>
                  <a:lnTo>
                    <a:pt x="1219937" y="684200"/>
                  </a:lnTo>
                  <a:lnTo>
                    <a:pt x="1223829" y="683427"/>
                  </a:lnTo>
                  <a:lnTo>
                    <a:pt x="1227472" y="681357"/>
                  </a:lnTo>
                  <a:lnTo>
                    <a:pt x="1236828" y="670707"/>
                  </a:lnTo>
                  <a:lnTo>
                    <a:pt x="1243315" y="667589"/>
                  </a:lnTo>
                  <a:lnTo>
                    <a:pt x="1250576" y="665769"/>
                  </a:lnTo>
                  <a:lnTo>
                    <a:pt x="1259159" y="665769"/>
                  </a:lnTo>
                  <a:lnTo>
                    <a:pt x="1265397" y="664995"/>
                  </a:lnTo>
                  <a:lnTo>
                    <a:pt x="1275002" y="661105"/>
                  </a:lnTo>
                  <a:lnTo>
                    <a:pt x="1281515" y="659010"/>
                  </a:lnTo>
                  <a:lnTo>
                    <a:pt x="1288251" y="657987"/>
                  </a:lnTo>
                  <a:lnTo>
                    <a:pt x="1299679" y="653298"/>
                  </a:lnTo>
                  <a:lnTo>
                    <a:pt x="1304619" y="652001"/>
                  </a:lnTo>
                  <a:lnTo>
                    <a:pt x="1307738" y="650180"/>
                  </a:lnTo>
                  <a:lnTo>
                    <a:pt x="1306715" y="647337"/>
                  </a:lnTo>
                  <a:lnTo>
                    <a:pt x="1311131" y="643696"/>
                  </a:lnTo>
                  <a:lnTo>
                    <a:pt x="1317618" y="642648"/>
                  </a:lnTo>
                  <a:lnTo>
                    <a:pt x="1318142" y="639531"/>
                  </a:lnTo>
                  <a:lnTo>
                    <a:pt x="1319689" y="636164"/>
                  </a:lnTo>
                  <a:lnTo>
                    <a:pt x="1323057" y="636413"/>
                  </a:lnTo>
                  <a:lnTo>
                    <a:pt x="1325403" y="633046"/>
                  </a:lnTo>
                  <a:lnTo>
                    <a:pt x="1333711" y="629928"/>
                  </a:lnTo>
                  <a:lnTo>
                    <a:pt x="1337105" y="630701"/>
                  </a:lnTo>
                  <a:lnTo>
                    <a:pt x="1346186" y="628906"/>
                  </a:lnTo>
                  <a:lnTo>
                    <a:pt x="1354245" y="628108"/>
                  </a:lnTo>
                  <a:lnTo>
                    <a:pt x="1355543" y="629679"/>
                  </a:lnTo>
                  <a:lnTo>
                    <a:pt x="1361781" y="627085"/>
                  </a:lnTo>
                  <a:lnTo>
                    <a:pt x="1368018" y="623444"/>
                  </a:lnTo>
                  <a:lnTo>
                    <a:pt x="1371137" y="621099"/>
                  </a:lnTo>
                  <a:lnTo>
                    <a:pt x="1370863" y="617981"/>
                  </a:lnTo>
                  <a:lnTo>
                    <a:pt x="1372160" y="616934"/>
                  </a:lnTo>
                  <a:lnTo>
                    <a:pt x="1374256" y="618755"/>
                  </a:lnTo>
                  <a:lnTo>
                    <a:pt x="1391646" y="617981"/>
                  </a:lnTo>
                  <a:lnTo>
                    <a:pt x="1394241" y="618755"/>
                  </a:lnTo>
                  <a:lnTo>
                    <a:pt x="1399182" y="619553"/>
                  </a:lnTo>
                  <a:lnTo>
                    <a:pt x="1397360" y="622670"/>
                  </a:lnTo>
                  <a:lnTo>
                    <a:pt x="1398658" y="627334"/>
                  </a:lnTo>
                  <a:lnTo>
                    <a:pt x="1395564" y="629405"/>
                  </a:lnTo>
                  <a:lnTo>
                    <a:pt x="1393992" y="631749"/>
                  </a:lnTo>
                  <a:lnTo>
                    <a:pt x="1393743" y="634094"/>
                  </a:lnTo>
                  <a:lnTo>
                    <a:pt x="1390624" y="638758"/>
                  </a:lnTo>
                  <a:lnTo>
                    <a:pt x="1396063" y="641875"/>
                  </a:lnTo>
                  <a:lnTo>
                    <a:pt x="1401278" y="641625"/>
                  </a:lnTo>
                  <a:lnTo>
                    <a:pt x="1406468" y="642399"/>
                  </a:lnTo>
                  <a:lnTo>
                    <a:pt x="1405944" y="645516"/>
                  </a:lnTo>
                  <a:lnTo>
                    <a:pt x="1408813" y="649931"/>
                  </a:lnTo>
                  <a:lnTo>
                    <a:pt x="1410110" y="654096"/>
                  </a:lnTo>
                  <a:lnTo>
                    <a:pt x="1410884" y="658760"/>
                  </a:lnTo>
                  <a:lnTo>
                    <a:pt x="1408289" y="661354"/>
                  </a:lnTo>
                  <a:lnTo>
                    <a:pt x="1409337" y="667864"/>
                  </a:lnTo>
                  <a:lnTo>
                    <a:pt x="1409063" y="670458"/>
                  </a:lnTo>
                  <a:lnTo>
                    <a:pt x="1412455" y="677716"/>
                  </a:lnTo>
                  <a:lnTo>
                    <a:pt x="1414277" y="678763"/>
                  </a:lnTo>
                  <a:lnTo>
                    <a:pt x="1418169" y="676419"/>
                  </a:lnTo>
                  <a:lnTo>
                    <a:pt x="1419192" y="673575"/>
                  </a:lnTo>
                  <a:lnTo>
                    <a:pt x="1426727" y="672528"/>
                  </a:lnTo>
                  <a:lnTo>
                    <a:pt x="1432965" y="670707"/>
                  </a:lnTo>
                  <a:lnTo>
                    <a:pt x="1436857" y="672253"/>
                  </a:lnTo>
                  <a:lnTo>
                    <a:pt x="1441274" y="670707"/>
                  </a:lnTo>
                  <a:lnTo>
                    <a:pt x="1446488" y="671231"/>
                  </a:lnTo>
                  <a:lnTo>
                    <a:pt x="1450630" y="706273"/>
                  </a:lnTo>
                  <a:lnTo>
                    <a:pt x="1444916" y="708368"/>
                  </a:lnTo>
                  <a:lnTo>
                    <a:pt x="1440500" y="711486"/>
                  </a:lnTo>
                  <a:lnTo>
                    <a:pt x="1437381" y="708618"/>
                  </a:lnTo>
                  <a:lnTo>
                    <a:pt x="1435560" y="709141"/>
                  </a:lnTo>
                  <a:lnTo>
                    <a:pt x="1428823" y="709391"/>
                  </a:lnTo>
                  <a:lnTo>
                    <a:pt x="1424407" y="709914"/>
                  </a:lnTo>
                  <a:lnTo>
                    <a:pt x="1414776" y="708867"/>
                  </a:lnTo>
                  <a:lnTo>
                    <a:pt x="1409586" y="708343"/>
                  </a:lnTo>
                  <a:lnTo>
                    <a:pt x="1398159" y="708867"/>
                  </a:lnTo>
                  <a:lnTo>
                    <a:pt x="1388802" y="711735"/>
                  </a:lnTo>
                  <a:lnTo>
                    <a:pt x="1380494" y="712508"/>
                  </a:lnTo>
                  <a:lnTo>
                    <a:pt x="1372435" y="714329"/>
                  </a:lnTo>
                  <a:lnTo>
                    <a:pt x="1370613" y="714055"/>
                  </a:lnTo>
                  <a:lnTo>
                    <a:pt x="1370114" y="716923"/>
                  </a:lnTo>
                  <a:lnTo>
                    <a:pt x="1371661" y="721088"/>
                  </a:lnTo>
                  <a:lnTo>
                    <a:pt x="1374780" y="735629"/>
                  </a:lnTo>
                  <a:lnTo>
                    <a:pt x="1377899" y="744458"/>
                  </a:lnTo>
                  <a:lnTo>
                    <a:pt x="1363078" y="749895"/>
                  </a:lnTo>
                  <a:lnTo>
                    <a:pt x="1361008" y="751466"/>
                  </a:lnTo>
                  <a:lnTo>
                    <a:pt x="1365174" y="762116"/>
                  </a:lnTo>
                  <a:lnTo>
                    <a:pt x="1364126" y="772492"/>
                  </a:lnTo>
                  <a:lnTo>
                    <a:pt x="1364899" y="777430"/>
                  </a:lnTo>
                  <a:lnTo>
                    <a:pt x="1361781" y="787830"/>
                  </a:lnTo>
                  <a:lnTo>
                    <a:pt x="1361531" y="790948"/>
                  </a:lnTo>
                  <a:lnTo>
                    <a:pt x="1361282" y="798730"/>
                  </a:lnTo>
                  <a:lnTo>
                    <a:pt x="1361531" y="802620"/>
                  </a:lnTo>
                  <a:lnTo>
                    <a:pt x="1359984" y="808606"/>
                  </a:lnTo>
                  <a:lnTo>
                    <a:pt x="1357639" y="813270"/>
                  </a:lnTo>
                  <a:lnTo>
                    <a:pt x="1355294" y="815864"/>
                  </a:lnTo>
                  <a:lnTo>
                    <a:pt x="1350104" y="818982"/>
                  </a:lnTo>
                  <a:lnTo>
                    <a:pt x="1343342" y="821576"/>
                  </a:lnTo>
                  <a:lnTo>
                    <a:pt x="1331141" y="824170"/>
                  </a:lnTo>
                  <a:lnTo>
                    <a:pt x="1309584" y="832749"/>
                  </a:lnTo>
                  <a:lnTo>
                    <a:pt x="1305168" y="834296"/>
                  </a:lnTo>
                  <a:lnTo>
                    <a:pt x="1298406" y="839234"/>
                  </a:lnTo>
                  <a:lnTo>
                    <a:pt x="1311655" y="876122"/>
                  </a:lnTo>
                  <a:lnTo>
                    <a:pt x="1315822" y="888592"/>
                  </a:lnTo>
                  <a:lnTo>
                    <a:pt x="1317369" y="891186"/>
                  </a:lnTo>
                  <a:lnTo>
                    <a:pt x="1318142" y="896624"/>
                  </a:lnTo>
                  <a:lnTo>
                    <a:pt x="1319190" y="914805"/>
                  </a:lnTo>
                  <a:lnTo>
                    <a:pt x="1320737" y="920018"/>
                  </a:lnTo>
                  <a:lnTo>
                    <a:pt x="1328022" y="917674"/>
                  </a:lnTo>
                  <a:lnTo>
                    <a:pt x="1329071" y="929870"/>
                  </a:lnTo>
                  <a:lnTo>
                    <a:pt x="1332439" y="929371"/>
                  </a:lnTo>
                  <a:lnTo>
                    <a:pt x="1332688" y="931965"/>
                  </a:lnTo>
                  <a:lnTo>
                    <a:pt x="1335807" y="940271"/>
                  </a:lnTo>
                  <a:lnTo>
                    <a:pt x="1336855" y="944411"/>
                  </a:lnTo>
                  <a:lnTo>
                    <a:pt x="1338152" y="951170"/>
                  </a:lnTo>
                  <a:lnTo>
                    <a:pt x="1338926" y="959475"/>
                  </a:lnTo>
                  <a:lnTo>
                    <a:pt x="1340747" y="966508"/>
                  </a:lnTo>
                  <a:lnTo>
                    <a:pt x="1344141" y="974016"/>
                  </a:lnTo>
                  <a:lnTo>
                    <a:pt x="1343093" y="978705"/>
                  </a:lnTo>
                  <a:lnTo>
                    <a:pt x="1342320" y="987284"/>
                  </a:lnTo>
                  <a:lnTo>
                    <a:pt x="1343093" y="1002324"/>
                  </a:lnTo>
                  <a:lnTo>
                    <a:pt x="1343617" y="1018187"/>
                  </a:lnTo>
                  <a:lnTo>
                    <a:pt x="1319190" y="1021803"/>
                  </a:lnTo>
                  <a:lnTo>
                    <a:pt x="1311655" y="1024921"/>
                  </a:lnTo>
                  <a:lnTo>
                    <a:pt x="1293740" y="1032727"/>
                  </a:lnTo>
                  <a:lnTo>
                    <a:pt x="1274254" y="1043626"/>
                  </a:lnTo>
                  <a:lnTo>
                    <a:pt x="1245935" y="1061035"/>
                  </a:lnTo>
                  <a:lnTo>
                    <a:pt x="1232936" y="1066223"/>
                  </a:lnTo>
                  <a:lnTo>
                    <a:pt x="1224378" y="1067770"/>
                  </a:lnTo>
                  <a:lnTo>
                    <a:pt x="1215022" y="1066223"/>
                  </a:lnTo>
                  <a:lnTo>
                    <a:pt x="1192665" y="1059738"/>
                  </a:lnTo>
                  <a:lnTo>
                    <a:pt x="1150324" y="1045696"/>
                  </a:lnTo>
                  <a:lnTo>
                    <a:pt x="1132410" y="1038164"/>
                  </a:lnTo>
                  <a:lnTo>
                    <a:pt x="1122006" y="1032203"/>
                  </a:lnTo>
                  <a:lnTo>
                    <a:pt x="1104340" y="1020506"/>
                  </a:lnTo>
                  <a:lnTo>
                    <a:pt x="1087449" y="1003895"/>
                  </a:lnTo>
                  <a:lnTo>
                    <a:pt x="1072379" y="991948"/>
                  </a:lnTo>
                  <a:lnTo>
                    <a:pt x="1064070" y="986486"/>
                  </a:lnTo>
                  <a:lnTo>
                    <a:pt x="1052643" y="980002"/>
                  </a:lnTo>
                  <a:lnTo>
                    <a:pt x="1041739" y="975836"/>
                  </a:lnTo>
                  <a:lnTo>
                    <a:pt x="1028990" y="972719"/>
                  </a:lnTo>
                  <a:lnTo>
                    <a:pt x="1014443" y="972719"/>
                  </a:lnTo>
                  <a:lnTo>
                    <a:pt x="987446" y="977133"/>
                  </a:lnTo>
                  <a:lnTo>
                    <a:pt x="981982" y="980775"/>
                  </a:lnTo>
                  <a:lnTo>
                    <a:pt x="973150" y="985189"/>
                  </a:lnTo>
                  <a:lnTo>
                    <a:pt x="954437" y="992721"/>
                  </a:lnTo>
                  <a:lnTo>
                    <a:pt x="943783" y="996887"/>
                  </a:lnTo>
                  <a:lnTo>
                    <a:pt x="935724" y="1001551"/>
                  </a:lnTo>
                  <a:lnTo>
                    <a:pt x="925345" y="1004419"/>
                  </a:lnTo>
                  <a:lnTo>
                    <a:pt x="920654" y="1008035"/>
                  </a:lnTo>
                  <a:lnTo>
                    <a:pt x="912620" y="1016615"/>
                  </a:lnTo>
                  <a:lnTo>
                    <a:pt x="903513" y="1023374"/>
                  </a:lnTo>
                  <a:lnTo>
                    <a:pt x="899097" y="1025719"/>
                  </a:lnTo>
                  <a:lnTo>
                    <a:pt x="884026" y="1037915"/>
                  </a:lnTo>
                  <a:lnTo>
                    <a:pt x="868457" y="1050111"/>
                  </a:lnTo>
                  <a:lnTo>
                    <a:pt x="865064" y="1051932"/>
                  </a:lnTo>
                  <a:lnTo>
                    <a:pt x="859350" y="1053753"/>
                  </a:lnTo>
                  <a:lnTo>
                    <a:pt x="852589" y="1054526"/>
                  </a:lnTo>
                  <a:lnTo>
                    <a:pt x="849220" y="1071934"/>
                  </a:lnTo>
                  <a:lnTo>
                    <a:pt x="848447" y="1077397"/>
                  </a:lnTo>
                  <a:lnTo>
                    <a:pt x="849744" y="1083881"/>
                  </a:lnTo>
                  <a:lnTo>
                    <a:pt x="854684" y="1097898"/>
                  </a:lnTo>
                  <a:lnTo>
                    <a:pt x="858577" y="1105954"/>
                  </a:lnTo>
                  <a:lnTo>
                    <a:pt x="843507" y="1114259"/>
                  </a:lnTo>
                  <a:lnTo>
                    <a:pt x="837020" y="1123089"/>
                  </a:lnTo>
                  <a:lnTo>
                    <a:pt x="836745" y="1125184"/>
                  </a:lnTo>
                  <a:lnTo>
                    <a:pt x="839864" y="1129598"/>
                  </a:lnTo>
                  <a:lnTo>
                    <a:pt x="841685" y="1136333"/>
                  </a:lnTo>
                  <a:lnTo>
                    <a:pt x="836495" y="1135310"/>
                  </a:lnTo>
                  <a:lnTo>
                    <a:pt x="832853" y="1136607"/>
                  </a:lnTo>
                  <a:lnTo>
                    <a:pt x="825317" y="1137629"/>
                  </a:lnTo>
                  <a:lnTo>
                    <a:pt x="825317" y="1136856"/>
                  </a:lnTo>
                  <a:lnTo>
                    <a:pt x="817782" y="1137106"/>
                  </a:lnTo>
                  <a:lnTo>
                    <a:pt x="814938" y="1133988"/>
                  </a:lnTo>
                  <a:lnTo>
                    <a:pt x="809474" y="1134262"/>
                  </a:lnTo>
                  <a:lnTo>
                    <a:pt x="808701" y="1128027"/>
                  </a:lnTo>
                  <a:lnTo>
                    <a:pt x="806605" y="1129573"/>
                  </a:lnTo>
                  <a:lnTo>
                    <a:pt x="802463" y="1130097"/>
                  </a:lnTo>
                  <a:lnTo>
                    <a:pt x="800367" y="1130870"/>
                  </a:lnTo>
                  <a:lnTo>
                    <a:pt x="797273" y="1135285"/>
                  </a:lnTo>
                  <a:lnTo>
                    <a:pt x="797273" y="1137629"/>
                  </a:lnTo>
                  <a:lnTo>
                    <a:pt x="798820" y="1139450"/>
                  </a:lnTo>
                  <a:lnTo>
                    <a:pt x="799069" y="1146982"/>
                  </a:lnTo>
                  <a:lnTo>
                    <a:pt x="798296" y="1150624"/>
                  </a:lnTo>
                  <a:lnTo>
                    <a:pt x="789464" y="1151397"/>
                  </a:lnTo>
                  <a:lnTo>
                    <a:pt x="782702" y="1151646"/>
                  </a:lnTo>
                  <a:lnTo>
                    <a:pt x="755955" y="1163094"/>
                  </a:lnTo>
                  <a:lnTo>
                    <a:pt x="749193" y="1165938"/>
                  </a:lnTo>
                  <a:lnTo>
                    <a:pt x="749967" y="1168531"/>
                  </a:lnTo>
                  <a:lnTo>
                    <a:pt x="735171" y="1175814"/>
                  </a:lnTo>
                  <a:lnTo>
                    <a:pt x="731803" y="1177635"/>
                  </a:lnTo>
                  <a:lnTo>
                    <a:pt x="723470" y="1185167"/>
                  </a:lnTo>
                  <a:lnTo>
                    <a:pt x="735695" y="1190604"/>
                  </a:lnTo>
                  <a:lnTo>
                    <a:pt x="714911" y="1202027"/>
                  </a:lnTo>
                  <a:lnTo>
                    <a:pt x="691258" y="1214498"/>
                  </a:lnTo>
                  <a:lnTo>
                    <a:pt x="691258" y="1208537"/>
                  </a:lnTo>
                  <a:lnTo>
                    <a:pt x="698269" y="1200481"/>
                  </a:lnTo>
                  <a:lnTo>
                    <a:pt x="700365" y="1196066"/>
                  </a:lnTo>
                  <a:lnTo>
                    <a:pt x="700614" y="1193996"/>
                  </a:lnTo>
                  <a:lnTo>
                    <a:pt x="695674" y="1186464"/>
                  </a:lnTo>
                  <a:lnTo>
                    <a:pt x="691258" y="1189582"/>
                  </a:lnTo>
                  <a:lnTo>
                    <a:pt x="682950" y="1196066"/>
                  </a:lnTo>
                  <a:lnTo>
                    <a:pt x="676986" y="1199184"/>
                  </a:lnTo>
                  <a:lnTo>
                    <a:pt x="668927" y="1201529"/>
                  </a:lnTo>
                  <a:lnTo>
                    <a:pt x="661118" y="1204372"/>
                  </a:lnTo>
                  <a:lnTo>
                    <a:pt x="651262" y="1211380"/>
                  </a:lnTo>
                  <a:lnTo>
                    <a:pt x="638263" y="1223327"/>
                  </a:lnTo>
                  <a:lnTo>
                    <a:pt x="634370" y="1228016"/>
                  </a:lnTo>
                  <a:lnTo>
                    <a:pt x="631776" y="1232156"/>
                  </a:lnTo>
                  <a:lnTo>
                    <a:pt x="630204" y="1237618"/>
                  </a:lnTo>
                  <a:lnTo>
                    <a:pt x="629705" y="1244103"/>
                  </a:lnTo>
                  <a:lnTo>
                    <a:pt x="627360" y="1249291"/>
                  </a:lnTo>
                  <a:lnTo>
                    <a:pt x="621371" y="1253730"/>
                  </a:lnTo>
                  <a:lnTo>
                    <a:pt x="613861" y="1257621"/>
                  </a:lnTo>
                  <a:lnTo>
                    <a:pt x="608397" y="1261238"/>
                  </a:lnTo>
                  <a:lnTo>
                    <a:pt x="606825" y="1260464"/>
                  </a:lnTo>
                  <a:lnTo>
                    <a:pt x="603457" y="1256324"/>
                  </a:lnTo>
                  <a:lnTo>
                    <a:pt x="598267" y="1256324"/>
                  </a:lnTo>
                  <a:lnTo>
                    <a:pt x="595922" y="1255526"/>
                  </a:lnTo>
                  <a:lnTo>
                    <a:pt x="594375" y="1259941"/>
                  </a:lnTo>
                  <a:lnTo>
                    <a:pt x="590982" y="1260739"/>
                  </a:lnTo>
                  <a:lnTo>
                    <a:pt x="580602" y="1264106"/>
                  </a:lnTo>
                  <a:lnTo>
                    <a:pt x="576960" y="1262535"/>
                  </a:lnTo>
                  <a:lnTo>
                    <a:pt x="575911" y="1267223"/>
                  </a:lnTo>
                  <a:lnTo>
                    <a:pt x="567877" y="1271364"/>
                  </a:lnTo>
                  <a:lnTo>
                    <a:pt x="552009" y="1290344"/>
                  </a:lnTo>
                  <a:lnTo>
                    <a:pt x="537213" y="1299173"/>
                  </a:lnTo>
                  <a:lnTo>
                    <a:pt x="521095" y="1292140"/>
                  </a:lnTo>
                  <a:lnTo>
                    <a:pt x="497192" y="1281515"/>
                  </a:lnTo>
                  <a:lnTo>
                    <a:pt x="452007" y="1262535"/>
                  </a:lnTo>
                  <a:lnTo>
                    <a:pt x="432520" y="1254229"/>
                  </a:lnTo>
                  <a:lnTo>
                    <a:pt x="402629" y="1241758"/>
                  </a:lnTo>
                  <a:lnTo>
                    <a:pt x="401082" y="1241235"/>
                  </a:lnTo>
                  <a:lnTo>
                    <a:pt x="378203" y="1231632"/>
                  </a:lnTo>
                  <a:lnTo>
                    <a:pt x="369894" y="1227492"/>
                  </a:lnTo>
                  <a:lnTo>
                    <a:pt x="360288" y="1223327"/>
                  </a:lnTo>
                  <a:lnTo>
                    <a:pt x="347039" y="1217092"/>
                  </a:lnTo>
                  <a:lnTo>
                    <a:pt x="333017" y="1211380"/>
                  </a:lnTo>
                  <a:lnTo>
                    <a:pt x="328077" y="1209834"/>
                  </a:lnTo>
                  <a:lnTo>
                    <a:pt x="326505" y="1211630"/>
                  </a:lnTo>
                  <a:lnTo>
                    <a:pt x="320292" y="1211380"/>
                  </a:lnTo>
                  <a:lnTo>
                    <a:pt x="312757" y="1211630"/>
                  </a:lnTo>
                  <a:lnTo>
                    <a:pt x="305996" y="1212428"/>
                  </a:lnTo>
                  <a:lnTo>
                    <a:pt x="285736" y="1212153"/>
                  </a:lnTo>
                  <a:lnTo>
                    <a:pt x="250406" y="1211904"/>
                  </a:lnTo>
                  <a:lnTo>
                    <a:pt x="236633" y="1211904"/>
                  </a:lnTo>
                  <a:lnTo>
                    <a:pt x="236109" y="1203848"/>
                  </a:lnTo>
                  <a:lnTo>
                    <a:pt x="234562" y="1204122"/>
                  </a:lnTo>
                  <a:lnTo>
                    <a:pt x="222336" y="1211655"/>
                  </a:lnTo>
                  <a:lnTo>
                    <a:pt x="216872" y="1213201"/>
                  </a:lnTo>
                  <a:lnTo>
                    <a:pt x="195065" y="1213201"/>
                  </a:lnTo>
                  <a:lnTo>
                    <a:pt x="176103" y="1216319"/>
                  </a:lnTo>
                  <a:lnTo>
                    <a:pt x="166996" y="1219960"/>
                  </a:lnTo>
                  <a:lnTo>
                    <a:pt x="160509" y="1223327"/>
                  </a:lnTo>
                  <a:lnTo>
                    <a:pt x="156092" y="1226719"/>
                  </a:lnTo>
                  <a:lnTo>
                    <a:pt x="154022" y="1227218"/>
                  </a:lnTo>
                  <a:lnTo>
                    <a:pt x="147260" y="1226445"/>
                  </a:lnTo>
                  <a:lnTo>
                    <a:pt x="145189" y="1226694"/>
                  </a:lnTo>
                  <a:lnTo>
                    <a:pt x="137903" y="1229038"/>
                  </a:lnTo>
                  <a:lnTo>
                    <a:pt x="134260" y="1227741"/>
                  </a:lnTo>
                  <a:lnTo>
                    <a:pt x="129844" y="1224100"/>
                  </a:lnTo>
                  <a:lnTo>
                    <a:pt x="125179" y="1221756"/>
                  </a:lnTo>
                  <a:lnTo>
                    <a:pt x="122584" y="1221257"/>
                  </a:lnTo>
                  <a:lnTo>
                    <a:pt x="117893" y="1221756"/>
                  </a:lnTo>
                  <a:lnTo>
                    <a:pt x="113751" y="1223851"/>
                  </a:lnTo>
                  <a:lnTo>
                    <a:pt x="109061" y="1218638"/>
                  </a:lnTo>
                  <a:lnTo>
                    <a:pt x="101800" y="1218389"/>
                  </a:lnTo>
                  <a:lnTo>
                    <a:pt x="98681" y="1218913"/>
                  </a:lnTo>
                  <a:lnTo>
                    <a:pt x="95562" y="1218638"/>
                  </a:lnTo>
                  <a:lnTo>
                    <a:pt x="90622" y="1215795"/>
                  </a:lnTo>
                  <a:lnTo>
                    <a:pt x="91395" y="1213201"/>
                  </a:lnTo>
                  <a:lnTo>
                    <a:pt x="85956" y="1212927"/>
                  </a:lnTo>
                  <a:lnTo>
                    <a:pt x="83611" y="1218638"/>
                  </a:lnTo>
                  <a:lnTo>
                    <a:pt x="82563" y="1219162"/>
                  </a:lnTo>
                  <a:lnTo>
                    <a:pt x="73231" y="1220210"/>
                  </a:lnTo>
                  <a:lnTo>
                    <a:pt x="71909" y="1219162"/>
                  </a:lnTo>
                  <a:lnTo>
                    <a:pt x="66195" y="1217865"/>
                  </a:lnTo>
                  <a:lnTo>
                    <a:pt x="66470" y="1210333"/>
                  </a:lnTo>
                  <a:lnTo>
                    <a:pt x="61779" y="1209560"/>
                  </a:lnTo>
                  <a:lnTo>
                    <a:pt x="59708" y="1210333"/>
                  </a:lnTo>
                  <a:lnTo>
                    <a:pt x="57637" y="1208786"/>
                  </a:lnTo>
                  <a:lnTo>
                    <a:pt x="50626" y="1209285"/>
                  </a:lnTo>
                  <a:lnTo>
                    <a:pt x="48281" y="1208263"/>
                  </a:lnTo>
                  <a:lnTo>
                    <a:pt x="42293" y="1203848"/>
                  </a:lnTo>
                  <a:lnTo>
                    <a:pt x="38151" y="1203574"/>
                  </a:lnTo>
                  <a:lnTo>
                    <a:pt x="35556" y="1202526"/>
                  </a:lnTo>
                  <a:lnTo>
                    <a:pt x="32961" y="1199433"/>
                  </a:lnTo>
                  <a:lnTo>
                    <a:pt x="31639" y="1198910"/>
                  </a:lnTo>
                  <a:lnTo>
                    <a:pt x="30341" y="1195792"/>
                  </a:lnTo>
                  <a:lnTo>
                    <a:pt x="29044" y="1195019"/>
                  </a:lnTo>
                  <a:lnTo>
                    <a:pt x="32687" y="1187487"/>
                  </a:lnTo>
                  <a:lnTo>
                    <a:pt x="23330" y="1180478"/>
                  </a:lnTo>
                  <a:lnTo>
                    <a:pt x="3844" y="1178907"/>
                  </a:lnTo>
                  <a:lnTo>
                    <a:pt x="-2119" y="1177610"/>
                  </a:lnTo>
                  <a:lnTo>
                    <a:pt x="1249" y="1160475"/>
                  </a:lnTo>
                  <a:lnTo>
                    <a:pt x="4367" y="1160475"/>
                  </a:lnTo>
                  <a:lnTo>
                    <a:pt x="10081" y="1157083"/>
                  </a:lnTo>
                  <a:lnTo>
                    <a:pt x="16594" y="1148778"/>
                  </a:lnTo>
                  <a:lnTo>
                    <a:pt x="19189" y="1146459"/>
                  </a:lnTo>
                  <a:lnTo>
                    <a:pt x="23854" y="1139425"/>
                  </a:lnTo>
                  <a:lnTo>
                    <a:pt x="29318" y="1132417"/>
                  </a:lnTo>
                  <a:lnTo>
                    <a:pt x="31140" y="1128526"/>
                  </a:lnTo>
                  <a:lnTo>
                    <a:pt x="33210" y="1128002"/>
                  </a:lnTo>
                  <a:lnTo>
                    <a:pt x="44388" y="1123862"/>
                  </a:lnTo>
                  <a:lnTo>
                    <a:pt x="45162" y="1121268"/>
                  </a:lnTo>
                  <a:lnTo>
                    <a:pt x="40746" y="1117876"/>
                  </a:lnTo>
                  <a:lnTo>
                    <a:pt x="35805" y="1115282"/>
                  </a:lnTo>
                  <a:lnTo>
                    <a:pt x="41519" y="1103610"/>
                  </a:lnTo>
                  <a:lnTo>
                    <a:pt x="51400" y="1085153"/>
                  </a:lnTo>
                  <a:lnTo>
                    <a:pt x="53471" y="1079965"/>
                  </a:lnTo>
                  <a:lnTo>
                    <a:pt x="49828" y="1077122"/>
                  </a:lnTo>
                  <a:lnTo>
                    <a:pt x="54244" y="1064377"/>
                  </a:lnTo>
                  <a:lnTo>
                    <a:pt x="56340" y="1054775"/>
                  </a:lnTo>
                  <a:lnTo>
                    <a:pt x="62303" y="1056346"/>
                  </a:lnTo>
                  <a:lnTo>
                    <a:pt x="67767" y="1058666"/>
                  </a:lnTo>
                  <a:lnTo>
                    <a:pt x="69314" y="1054251"/>
                  </a:lnTo>
                  <a:lnTo>
                    <a:pt x="70886" y="1054002"/>
                  </a:lnTo>
                  <a:lnTo>
                    <a:pt x="75552" y="1049837"/>
                  </a:lnTo>
                  <a:lnTo>
                    <a:pt x="80243" y="1044898"/>
                  </a:lnTo>
                  <a:lnTo>
                    <a:pt x="83611" y="1044125"/>
                  </a:lnTo>
                  <a:lnTo>
                    <a:pt x="86206" y="1046195"/>
                  </a:lnTo>
                  <a:lnTo>
                    <a:pt x="90622" y="1053229"/>
                  </a:lnTo>
                  <a:lnTo>
                    <a:pt x="97109" y="1059190"/>
                  </a:lnTo>
                  <a:lnTo>
                    <a:pt x="100502" y="1063355"/>
                  </a:lnTo>
                  <a:lnTo>
                    <a:pt x="101002" y="1065425"/>
                  </a:lnTo>
                  <a:lnTo>
                    <a:pt x="100752" y="1077122"/>
                  </a:lnTo>
                  <a:lnTo>
                    <a:pt x="101526" y="1079442"/>
                  </a:lnTo>
                  <a:lnTo>
                    <a:pt x="105442" y="1078943"/>
                  </a:lnTo>
                  <a:lnTo>
                    <a:pt x="110358" y="1075027"/>
                  </a:lnTo>
                  <a:lnTo>
                    <a:pt x="114275" y="1072708"/>
                  </a:lnTo>
                  <a:lnTo>
                    <a:pt x="117893" y="1072957"/>
                  </a:lnTo>
                  <a:lnTo>
                    <a:pt x="120513" y="1074254"/>
                  </a:lnTo>
                  <a:lnTo>
                    <a:pt x="127524" y="1081262"/>
                  </a:lnTo>
                  <a:lnTo>
                    <a:pt x="130119" y="1088022"/>
                  </a:lnTo>
                  <a:lnTo>
                    <a:pt x="131940" y="1089318"/>
                  </a:lnTo>
                  <a:lnTo>
                    <a:pt x="135309" y="1088022"/>
                  </a:lnTo>
                  <a:lnTo>
                    <a:pt x="138178" y="1083607"/>
                  </a:lnTo>
                  <a:lnTo>
                    <a:pt x="141272" y="1081013"/>
                  </a:lnTo>
                  <a:lnTo>
                    <a:pt x="146487" y="1078669"/>
                  </a:lnTo>
                  <a:lnTo>
                    <a:pt x="155045" y="1077122"/>
                  </a:lnTo>
                  <a:lnTo>
                    <a:pt x="158962" y="1076075"/>
                  </a:lnTo>
                  <a:lnTo>
                    <a:pt x="166996" y="1074254"/>
                  </a:lnTo>
                  <a:lnTo>
                    <a:pt x="170639" y="1074005"/>
                  </a:lnTo>
                  <a:lnTo>
                    <a:pt x="178423" y="1075027"/>
                  </a:lnTo>
                  <a:lnTo>
                    <a:pt x="184411" y="1077372"/>
                  </a:lnTo>
                  <a:lnTo>
                    <a:pt x="190374" y="1077895"/>
                  </a:lnTo>
                  <a:lnTo>
                    <a:pt x="192994" y="1078918"/>
                  </a:lnTo>
                  <a:lnTo>
                    <a:pt x="199482" y="1083607"/>
                  </a:lnTo>
                  <a:lnTo>
                    <a:pt x="202077" y="1082834"/>
                  </a:lnTo>
                  <a:lnTo>
                    <a:pt x="204671" y="1080489"/>
                  </a:lnTo>
                  <a:lnTo>
                    <a:pt x="206742" y="1077621"/>
                  </a:lnTo>
                  <a:lnTo>
                    <a:pt x="207790" y="1072957"/>
                  </a:lnTo>
                  <a:lnTo>
                    <a:pt x="210909" y="1070887"/>
                  </a:lnTo>
                  <a:lnTo>
                    <a:pt x="215575" y="1070613"/>
                  </a:lnTo>
                  <a:lnTo>
                    <a:pt x="218694" y="1071910"/>
                  </a:lnTo>
                  <a:lnTo>
                    <a:pt x="225205" y="1075551"/>
                  </a:lnTo>
                  <a:lnTo>
                    <a:pt x="228324" y="1075800"/>
                  </a:lnTo>
                  <a:lnTo>
                    <a:pt x="236633" y="1075027"/>
                  </a:lnTo>
                  <a:lnTo>
                    <a:pt x="243120" y="1074778"/>
                  </a:lnTo>
                  <a:lnTo>
                    <a:pt x="255072" y="1076848"/>
                  </a:lnTo>
                  <a:lnTo>
                    <a:pt x="256369" y="1074503"/>
                  </a:lnTo>
                  <a:lnTo>
                    <a:pt x="252477" y="1071136"/>
                  </a:lnTo>
                  <a:lnTo>
                    <a:pt x="250930" y="1067246"/>
                  </a:lnTo>
                  <a:lnTo>
                    <a:pt x="250406" y="1063081"/>
                  </a:lnTo>
                  <a:lnTo>
                    <a:pt x="249108" y="1056072"/>
                  </a:lnTo>
                  <a:lnTo>
                    <a:pt x="250655" y="1051657"/>
                  </a:lnTo>
                  <a:lnTo>
                    <a:pt x="253524" y="1049064"/>
                  </a:lnTo>
                  <a:lnTo>
                    <a:pt x="256643" y="1047767"/>
                  </a:lnTo>
                  <a:lnTo>
                    <a:pt x="263655" y="1045671"/>
                  </a:lnTo>
                  <a:lnTo>
                    <a:pt x="266773" y="1044375"/>
                  </a:lnTo>
                  <a:lnTo>
                    <a:pt x="274832" y="1042828"/>
                  </a:lnTo>
                  <a:lnTo>
                    <a:pt x="280022" y="1041531"/>
                  </a:lnTo>
                  <a:lnTo>
                    <a:pt x="283141" y="1043078"/>
                  </a:lnTo>
                  <a:lnTo>
                    <a:pt x="284688" y="1045946"/>
                  </a:lnTo>
                  <a:lnTo>
                    <a:pt x="284688" y="1049837"/>
                  </a:lnTo>
                  <a:lnTo>
                    <a:pt x="283141" y="1052181"/>
                  </a:lnTo>
                  <a:lnTo>
                    <a:pt x="278200" y="1054775"/>
                  </a:lnTo>
                  <a:lnTo>
                    <a:pt x="276654" y="1057120"/>
                  </a:lnTo>
                  <a:lnTo>
                    <a:pt x="278200" y="1059439"/>
                  </a:lnTo>
                  <a:lnTo>
                    <a:pt x="281070" y="1061784"/>
                  </a:lnTo>
                  <a:lnTo>
                    <a:pt x="286509" y="1063854"/>
                  </a:lnTo>
                  <a:lnTo>
                    <a:pt x="292223" y="1063355"/>
                  </a:lnTo>
                  <a:lnTo>
                    <a:pt x="293271" y="1060487"/>
                  </a:lnTo>
                  <a:lnTo>
                    <a:pt x="292498" y="1055049"/>
                  </a:lnTo>
                  <a:lnTo>
                    <a:pt x="295342" y="1050884"/>
                  </a:lnTo>
                  <a:lnTo>
                    <a:pt x="301056" y="1049064"/>
                  </a:lnTo>
                  <a:lnTo>
                    <a:pt x="302627" y="1046195"/>
                  </a:lnTo>
                  <a:lnTo>
                    <a:pt x="296389" y="1041007"/>
                  </a:lnTo>
                  <a:lnTo>
                    <a:pt x="295342" y="1038688"/>
                  </a:lnTo>
                  <a:lnTo>
                    <a:pt x="296389" y="1035296"/>
                  </a:lnTo>
                  <a:lnTo>
                    <a:pt x="298710" y="1032702"/>
                  </a:lnTo>
                  <a:lnTo>
                    <a:pt x="300282" y="1029335"/>
                  </a:lnTo>
                  <a:lnTo>
                    <a:pt x="300532" y="1023624"/>
                  </a:lnTo>
                  <a:lnTo>
                    <a:pt x="299758" y="1018162"/>
                  </a:lnTo>
                  <a:lnTo>
                    <a:pt x="301330" y="1013498"/>
                  </a:lnTo>
                  <a:lnTo>
                    <a:pt x="304424" y="1012176"/>
                  </a:lnTo>
                  <a:lnTo>
                    <a:pt x="308591" y="1012974"/>
                  </a:lnTo>
                  <a:lnTo>
                    <a:pt x="311709" y="1014271"/>
                  </a:lnTo>
                  <a:lnTo>
                    <a:pt x="316375" y="1018162"/>
                  </a:lnTo>
                  <a:lnTo>
                    <a:pt x="321066" y="1019982"/>
                  </a:lnTo>
                  <a:lnTo>
                    <a:pt x="326255" y="1020755"/>
                  </a:lnTo>
                  <a:lnTo>
                    <a:pt x="331196" y="1020506"/>
                  </a:lnTo>
                  <a:lnTo>
                    <a:pt x="335363" y="1019209"/>
                  </a:lnTo>
                  <a:lnTo>
                    <a:pt x="338207" y="1017388"/>
                  </a:lnTo>
                  <a:lnTo>
                    <a:pt x="342623" y="1013747"/>
                  </a:lnTo>
                  <a:lnTo>
                    <a:pt x="348087" y="1008035"/>
                  </a:lnTo>
                  <a:lnTo>
                    <a:pt x="350682" y="1006489"/>
                  </a:lnTo>
                  <a:lnTo>
                    <a:pt x="360562" y="1003870"/>
                  </a:lnTo>
                  <a:lnTo>
                    <a:pt x="370418" y="999206"/>
                  </a:lnTo>
                  <a:lnTo>
                    <a:pt x="376656" y="997660"/>
                  </a:lnTo>
                  <a:lnTo>
                    <a:pt x="382120" y="997385"/>
                  </a:lnTo>
                  <a:lnTo>
                    <a:pt x="396392" y="997660"/>
                  </a:lnTo>
                  <a:lnTo>
                    <a:pt x="400309" y="998433"/>
                  </a:lnTo>
                  <a:lnTo>
                    <a:pt x="405224" y="1001551"/>
                  </a:lnTo>
                  <a:lnTo>
                    <a:pt x="407046" y="1003371"/>
                  </a:lnTo>
                  <a:lnTo>
                    <a:pt x="410439" y="1004145"/>
                  </a:lnTo>
                  <a:lnTo>
                    <a:pt x="413557" y="1002324"/>
                  </a:lnTo>
                  <a:lnTo>
                    <a:pt x="415878" y="998184"/>
                  </a:lnTo>
                  <a:lnTo>
                    <a:pt x="416402" y="994018"/>
                  </a:lnTo>
                  <a:lnTo>
                    <a:pt x="415105" y="984940"/>
                  </a:lnTo>
                  <a:lnTo>
                    <a:pt x="411736" y="974540"/>
                  </a:lnTo>
                  <a:lnTo>
                    <a:pt x="409142" y="967531"/>
                  </a:lnTo>
                  <a:lnTo>
                    <a:pt x="406023" y="967780"/>
                  </a:lnTo>
                  <a:lnTo>
                    <a:pt x="400558" y="966234"/>
                  </a:lnTo>
                  <a:lnTo>
                    <a:pt x="398213" y="962842"/>
                  </a:lnTo>
                  <a:lnTo>
                    <a:pt x="398737" y="960523"/>
                  </a:lnTo>
                  <a:lnTo>
                    <a:pt x="400808" y="955060"/>
                  </a:lnTo>
                  <a:lnTo>
                    <a:pt x="401332" y="951693"/>
                  </a:lnTo>
                  <a:lnTo>
                    <a:pt x="399511" y="948052"/>
                  </a:lnTo>
                  <a:lnTo>
                    <a:pt x="396916" y="947005"/>
                  </a:lnTo>
                  <a:lnTo>
                    <a:pt x="389380" y="947005"/>
                  </a:lnTo>
                  <a:lnTo>
                    <a:pt x="385488" y="947528"/>
                  </a:lnTo>
                  <a:lnTo>
                    <a:pt x="378477" y="949599"/>
                  </a:lnTo>
                  <a:lnTo>
                    <a:pt x="372240" y="951170"/>
                  </a:lnTo>
                  <a:lnTo>
                    <a:pt x="360288" y="951943"/>
                  </a:lnTo>
                  <a:lnTo>
                    <a:pt x="350158" y="951693"/>
                  </a:lnTo>
                  <a:lnTo>
                    <a:pt x="344968" y="951170"/>
                  </a:lnTo>
                  <a:lnTo>
                    <a:pt x="331445" y="948576"/>
                  </a:lnTo>
                  <a:lnTo>
                    <a:pt x="324185" y="945184"/>
                  </a:lnTo>
                  <a:lnTo>
                    <a:pt x="317947" y="940769"/>
                  </a:lnTo>
                  <a:lnTo>
                    <a:pt x="311709" y="937652"/>
                  </a:lnTo>
                  <a:lnTo>
                    <a:pt x="307542" y="937402"/>
                  </a:lnTo>
                  <a:lnTo>
                    <a:pt x="300532" y="938175"/>
                  </a:lnTo>
                  <a:lnTo>
                    <a:pt x="296365" y="938450"/>
                  </a:lnTo>
                  <a:lnTo>
                    <a:pt x="293520" y="937128"/>
                  </a:lnTo>
                  <a:lnTo>
                    <a:pt x="291973" y="933511"/>
                  </a:lnTo>
                  <a:lnTo>
                    <a:pt x="293271" y="924932"/>
                  </a:lnTo>
                  <a:lnTo>
                    <a:pt x="293271" y="921041"/>
                  </a:lnTo>
                  <a:lnTo>
                    <a:pt x="292223" y="910915"/>
                  </a:lnTo>
                  <a:lnTo>
                    <a:pt x="290402" y="903632"/>
                  </a:lnTo>
                  <a:lnTo>
                    <a:pt x="287283" y="897920"/>
                  </a:lnTo>
                  <a:lnTo>
                    <a:pt x="282343" y="894279"/>
                  </a:lnTo>
                  <a:lnTo>
                    <a:pt x="271963" y="890912"/>
                  </a:lnTo>
                  <a:lnTo>
                    <a:pt x="267023" y="889091"/>
                  </a:lnTo>
                  <a:lnTo>
                    <a:pt x="268320" y="887271"/>
                  </a:lnTo>
                  <a:lnTo>
                    <a:pt x="281045" y="885974"/>
                  </a:lnTo>
                  <a:lnTo>
                    <a:pt x="284164" y="886497"/>
                  </a:lnTo>
                  <a:lnTo>
                    <a:pt x="287283" y="885974"/>
                  </a:lnTo>
                  <a:lnTo>
                    <a:pt x="292747" y="882606"/>
                  </a:lnTo>
                  <a:lnTo>
                    <a:pt x="296115" y="881559"/>
                  </a:lnTo>
                  <a:lnTo>
                    <a:pt x="303127" y="877668"/>
                  </a:lnTo>
                  <a:lnTo>
                    <a:pt x="310137" y="875847"/>
                  </a:lnTo>
                  <a:lnTo>
                    <a:pt x="313256" y="874551"/>
                  </a:lnTo>
                  <a:lnTo>
                    <a:pt x="319768" y="870411"/>
                  </a:lnTo>
                  <a:lnTo>
                    <a:pt x="327803" y="863901"/>
                  </a:lnTo>
                  <a:lnTo>
                    <a:pt x="337933" y="858713"/>
                  </a:lnTo>
                  <a:lnTo>
                    <a:pt x="342623" y="854548"/>
                  </a:lnTo>
                  <a:lnTo>
                    <a:pt x="345992" y="850657"/>
                  </a:lnTo>
                  <a:lnTo>
                    <a:pt x="349110" y="846242"/>
                  </a:lnTo>
                  <a:lnTo>
                    <a:pt x="353277" y="844172"/>
                  </a:lnTo>
                  <a:lnTo>
                    <a:pt x="357419" y="841304"/>
                  </a:lnTo>
                  <a:lnTo>
                    <a:pt x="358467" y="839758"/>
                  </a:lnTo>
                  <a:lnTo>
                    <a:pt x="361062" y="833772"/>
                  </a:lnTo>
                  <a:lnTo>
                    <a:pt x="361835" y="828060"/>
                  </a:lnTo>
                  <a:lnTo>
                    <a:pt x="361062" y="822349"/>
                  </a:lnTo>
                  <a:lnTo>
                    <a:pt x="361062" y="815340"/>
                  </a:lnTo>
                  <a:lnTo>
                    <a:pt x="359764" y="808856"/>
                  </a:lnTo>
                  <a:lnTo>
                    <a:pt x="359241" y="803917"/>
                  </a:lnTo>
                  <a:lnTo>
                    <a:pt x="356122" y="800800"/>
                  </a:lnTo>
                  <a:lnTo>
                    <a:pt x="351980" y="800550"/>
                  </a:lnTo>
                  <a:lnTo>
                    <a:pt x="346790" y="793268"/>
                  </a:lnTo>
                  <a:lnTo>
                    <a:pt x="344694" y="788853"/>
                  </a:lnTo>
                  <a:lnTo>
                    <a:pt x="343147" y="781845"/>
                  </a:lnTo>
                  <a:lnTo>
                    <a:pt x="343671" y="777954"/>
                  </a:lnTo>
                  <a:lnTo>
                    <a:pt x="347563" y="765732"/>
                  </a:lnTo>
                  <a:lnTo>
                    <a:pt x="348087" y="762365"/>
                  </a:lnTo>
                  <a:lnTo>
                    <a:pt x="347813" y="755357"/>
                  </a:lnTo>
                  <a:lnTo>
                    <a:pt x="348087" y="751192"/>
                  </a:lnTo>
                  <a:lnTo>
                    <a:pt x="349385" y="745755"/>
                  </a:lnTo>
                  <a:lnTo>
                    <a:pt x="350932" y="743410"/>
                  </a:lnTo>
                  <a:lnTo>
                    <a:pt x="353801" y="741340"/>
                  </a:lnTo>
                  <a:lnTo>
                    <a:pt x="356396" y="733010"/>
                  </a:lnTo>
                  <a:lnTo>
                    <a:pt x="358217" y="729119"/>
                  </a:lnTo>
                  <a:lnTo>
                    <a:pt x="360288" y="720040"/>
                  </a:lnTo>
                  <a:lnTo>
                    <a:pt x="358991" y="717946"/>
                  </a:lnTo>
                  <a:lnTo>
                    <a:pt x="355622" y="717447"/>
                  </a:lnTo>
                  <a:lnTo>
                    <a:pt x="353527" y="715626"/>
                  </a:lnTo>
                  <a:lnTo>
                    <a:pt x="349634" y="709141"/>
                  </a:lnTo>
                  <a:lnTo>
                    <a:pt x="347563" y="706797"/>
                  </a:lnTo>
                  <a:lnTo>
                    <a:pt x="346515" y="703929"/>
                  </a:lnTo>
                  <a:lnTo>
                    <a:pt x="349909" y="696396"/>
                  </a:lnTo>
                  <a:lnTo>
                    <a:pt x="353801" y="694077"/>
                  </a:lnTo>
                  <a:lnTo>
                    <a:pt x="355872" y="692256"/>
                  </a:lnTo>
                  <a:lnTo>
                    <a:pt x="357444" y="689388"/>
                  </a:lnTo>
                  <a:lnTo>
                    <a:pt x="360039" y="676144"/>
                  </a:lnTo>
                  <a:lnTo>
                    <a:pt x="364455" y="668612"/>
                  </a:lnTo>
                  <a:lnTo>
                    <a:pt x="366526" y="665769"/>
                  </a:lnTo>
                  <a:lnTo>
                    <a:pt x="372489" y="660057"/>
                  </a:lnTo>
                  <a:lnTo>
                    <a:pt x="376132" y="653547"/>
                  </a:lnTo>
                  <a:lnTo>
                    <a:pt x="375109" y="650954"/>
                  </a:lnTo>
                  <a:lnTo>
                    <a:pt x="372240" y="649407"/>
                  </a:lnTo>
                  <a:lnTo>
                    <a:pt x="370692" y="649657"/>
                  </a:lnTo>
                  <a:lnTo>
                    <a:pt x="368597" y="653298"/>
                  </a:lnTo>
                  <a:lnTo>
                    <a:pt x="366775" y="652250"/>
                  </a:lnTo>
                  <a:lnTo>
                    <a:pt x="362110" y="644195"/>
                  </a:lnTo>
                  <a:lnTo>
                    <a:pt x="360288" y="639780"/>
                  </a:lnTo>
                  <a:lnTo>
                    <a:pt x="355098" y="636164"/>
                  </a:lnTo>
                  <a:lnTo>
                    <a:pt x="348337" y="636662"/>
                  </a:lnTo>
                  <a:lnTo>
                    <a:pt x="339754" y="632772"/>
                  </a:lnTo>
                  <a:lnTo>
                    <a:pt x="335088" y="629928"/>
                  </a:lnTo>
                  <a:lnTo>
                    <a:pt x="332743" y="627309"/>
                  </a:lnTo>
                  <a:lnTo>
                    <a:pt x="332244" y="624990"/>
                  </a:lnTo>
                  <a:lnTo>
                    <a:pt x="332743" y="618480"/>
                  </a:lnTo>
                  <a:lnTo>
                    <a:pt x="332244" y="609152"/>
                  </a:lnTo>
                  <a:lnTo>
                    <a:pt x="332743" y="595111"/>
                  </a:lnTo>
                  <a:lnTo>
                    <a:pt x="330672" y="590970"/>
                  </a:lnTo>
                  <a:lnTo>
                    <a:pt x="326006" y="585259"/>
                  </a:lnTo>
                  <a:lnTo>
                    <a:pt x="324185" y="580570"/>
                  </a:lnTo>
                  <a:lnTo>
                    <a:pt x="322613" y="571741"/>
                  </a:lnTo>
                  <a:lnTo>
                    <a:pt x="319494" y="562912"/>
                  </a:lnTo>
                  <a:lnTo>
                    <a:pt x="317947" y="555654"/>
                  </a:lnTo>
                  <a:lnTo>
                    <a:pt x="317947" y="552012"/>
                  </a:lnTo>
                  <a:lnTo>
                    <a:pt x="321840" y="541612"/>
                  </a:lnTo>
                  <a:lnTo>
                    <a:pt x="322089" y="538768"/>
                  </a:lnTo>
                  <a:lnTo>
                    <a:pt x="319245" y="533057"/>
                  </a:lnTo>
                  <a:lnTo>
                    <a:pt x="318970" y="530189"/>
                  </a:lnTo>
                  <a:lnTo>
                    <a:pt x="320292" y="525525"/>
                  </a:lnTo>
                  <a:lnTo>
                    <a:pt x="322089" y="522931"/>
                  </a:lnTo>
                  <a:lnTo>
                    <a:pt x="327803" y="516696"/>
                  </a:lnTo>
                  <a:lnTo>
                    <a:pt x="327553" y="514601"/>
                  </a:lnTo>
                  <a:lnTo>
                    <a:pt x="324958" y="512007"/>
                  </a:lnTo>
                  <a:lnTo>
                    <a:pt x="322613" y="508390"/>
                  </a:lnTo>
                  <a:lnTo>
                    <a:pt x="320018" y="502155"/>
                  </a:lnTo>
                  <a:lnTo>
                    <a:pt x="314554" y="492802"/>
                  </a:lnTo>
                  <a:lnTo>
                    <a:pt x="315352" y="488637"/>
                  </a:lnTo>
                  <a:lnTo>
                    <a:pt x="316899" y="483973"/>
                  </a:lnTo>
                  <a:lnTo>
                    <a:pt x="318995" y="480581"/>
                  </a:lnTo>
                  <a:lnTo>
                    <a:pt x="323411" y="477488"/>
                  </a:lnTo>
                  <a:lnTo>
                    <a:pt x="329899" y="475144"/>
                  </a:lnTo>
                  <a:lnTo>
                    <a:pt x="332493" y="472550"/>
                  </a:lnTo>
                  <a:lnTo>
                    <a:pt x="333790" y="469682"/>
                  </a:lnTo>
                  <a:lnTo>
                    <a:pt x="334315" y="466315"/>
                  </a:lnTo>
                  <a:lnTo>
                    <a:pt x="331969" y="456712"/>
                  </a:lnTo>
                  <a:lnTo>
                    <a:pt x="330672" y="454617"/>
                  </a:lnTo>
                  <a:lnTo>
                    <a:pt x="329374" y="450203"/>
                  </a:lnTo>
                  <a:lnTo>
                    <a:pt x="330148" y="446836"/>
                  </a:lnTo>
                  <a:lnTo>
                    <a:pt x="332743" y="443194"/>
                  </a:lnTo>
                  <a:lnTo>
                    <a:pt x="335338" y="441374"/>
                  </a:lnTo>
                  <a:lnTo>
                    <a:pt x="338731" y="441124"/>
                  </a:lnTo>
                  <a:lnTo>
                    <a:pt x="351206" y="439029"/>
                  </a:lnTo>
                  <a:lnTo>
                    <a:pt x="356396" y="436710"/>
                  </a:lnTo>
                  <a:lnTo>
                    <a:pt x="361835" y="433592"/>
                  </a:lnTo>
                  <a:lnTo>
                    <a:pt x="364455" y="431771"/>
                  </a:lnTo>
                  <a:lnTo>
                    <a:pt x="367300" y="427606"/>
                  </a:lnTo>
                  <a:lnTo>
                    <a:pt x="365478" y="423466"/>
                  </a:lnTo>
                  <a:lnTo>
                    <a:pt x="364181" y="421121"/>
                  </a:lnTo>
                  <a:lnTo>
                    <a:pt x="362883" y="416457"/>
                  </a:lnTo>
                  <a:lnTo>
                    <a:pt x="363407" y="412816"/>
                  </a:lnTo>
                  <a:lnTo>
                    <a:pt x="366276" y="406830"/>
                  </a:lnTo>
                  <a:lnTo>
                    <a:pt x="364705" y="401119"/>
                  </a:lnTo>
                  <a:lnTo>
                    <a:pt x="364705" y="398799"/>
                  </a:lnTo>
                  <a:lnTo>
                    <a:pt x="369645" y="397228"/>
                  </a:lnTo>
                  <a:lnTo>
                    <a:pt x="371990" y="395681"/>
                  </a:lnTo>
                  <a:lnTo>
                    <a:pt x="373013" y="392289"/>
                  </a:lnTo>
                  <a:lnTo>
                    <a:pt x="370418" y="388149"/>
                  </a:lnTo>
                  <a:lnTo>
                    <a:pt x="368098" y="387625"/>
                  </a:lnTo>
                  <a:lnTo>
                    <a:pt x="359764" y="389172"/>
                  </a:lnTo>
                  <a:lnTo>
                    <a:pt x="353028" y="388399"/>
                  </a:lnTo>
                  <a:lnTo>
                    <a:pt x="342898" y="390219"/>
                  </a:lnTo>
                  <a:lnTo>
                    <a:pt x="335363" y="387625"/>
                  </a:lnTo>
                  <a:lnTo>
                    <a:pt x="328850" y="386578"/>
                  </a:lnTo>
                  <a:lnTo>
                    <a:pt x="321590" y="383984"/>
                  </a:lnTo>
                  <a:lnTo>
                    <a:pt x="310936" y="379046"/>
                  </a:lnTo>
                  <a:lnTo>
                    <a:pt x="310661" y="374905"/>
                  </a:lnTo>
                  <a:lnTo>
                    <a:pt x="314579" y="371513"/>
                  </a:lnTo>
                  <a:lnTo>
                    <a:pt x="317423" y="370740"/>
                  </a:lnTo>
                  <a:lnTo>
                    <a:pt x="319245" y="368670"/>
                  </a:lnTo>
                  <a:lnTo>
                    <a:pt x="327029" y="363208"/>
                  </a:lnTo>
                  <a:lnTo>
                    <a:pt x="329125" y="360864"/>
                  </a:lnTo>
                  <a:lnTo>
                    <a:pt x="329899" y="358020"/>
                  </a:lnTo>
                  <a:lnTo>
                    <a:pt x="328601" y="351536"/>
                  </a:lnTo>
                  <a:lnTo>
                    <a:pt x="329899" y="347620"/>
                  </a:lnTo>
                  <a:lnTo>
                    <a:pt x="329374" y="345550"/>
                  </a:lnTo>
                  <a:lnTo>
                    <a:pt x="327553" y="342183"/>
                  </a:lnTo>
                  <a:lnTo>
                    <a:pt x="328351" y="339065"/>
                  </a:lnTo>
                  <a:lnTo>
                    <a:pt x="331994" y="334650"/>
                  </a:lnTo>
                  <a:lnTo>
                    <a:pt x="333017" y="327892"/>
                  </a:lnTo>
                  <a:lnTo>
                    <a:pt x="336909" y="326071"/>
                  </a:lnTo>
                  <a:lnTo>
                    <a:pt x="343147" y="326345"/>
                  </a:lnTo>
                  <a:lnTo>
                    <a:pt x="345742" y="324774"/>
                  </a:lnTo>
                  <a:lnTo>
                    <a:pt x="346266" y="322704"/>
                  </a:lnTo>
                  <a:lnTo>
                    <a:pt x="345742" y="313351"/>
                  </a:lnTo>
                  <a:lnTo>
                    <a:pt x="344719" y="311006"/>
                  </a:lnTo>
                  <a:lnTo>
                    <a:pt x="340028" y="308163"/>
                  </a:lnTo>
                  <a:lnTo>
                    <a:pt x="340553" y="305569"/>
                  </a:lnTo>
                  <a:lnTo>
                    <a:pt x="346790" y="306592"/>
                  </a:lnTo>
                  <a:lnTo>
                    <a:pt x="348612" y="303748"/>
                  </a:lnTo>
                  <a:lnTo>
                    <a:pt x="346017" y="298037"/>
                  </a:lnTo>
                  <a:lnTo>
                    <a:pt x="346790" y="293099"/>
                  </a:lnTo>
                  <a:lnTo>
                    <a:pt x="348337" y="292301"/>
                  </a:lnTo>
                  <a:lnTo>
                    <a:pt x="352753" y="292051"/>
                  </a:lnTo>
                  <a:lnTo>
                    <a:pt x="354849" y="289457"/>
                  </a:lnTo>
                  <a:lnTo>
                    <a:pt x="353028" y="283995"/>
                  </a:lnTo>
                  <a:lnTo>
                    <a:pt x="355373" y="280628"/>
                  </a:lnTo>
                  <a:lnTo>
                    <a:pt x="356671" y="280628"/>
                  </a:lnTo>
                  <a:lnTo>
                    <a:pt x="362908" y="282973"/>
                  </a:lnTo>
                  <a:lnTo>
                    <a:pt x="365503" y="282174"/>
                  </a:lnTo>
                  <a:lnTo>
                    <a:pt x="367050" y="280354"/>
                  </a:lnTo>
                  <a:lnTo>
                    <a:pt x="367050" y="276737"/>
                  </a:lnTo>
                  <a:lnTo>
                    <a:pt x="364206" y="266861"/>
                  </a:lnTo>
                  <a:lnTo>
                    <a:pt x="360562" y="261398"/>
                  </a:lnTo>
                  <a:lnTo>
                    <a:pt x="358217" y="258281"/>
                  </a:lnTo>
                  <a:lnTo>
                    <a:pt x="354076" y="255437"/>
                  </a:lnTo>
                  <a:lnTo>
                    <a:pt x="351456" y="250499"/>
                  </a:lnTo>
                  <a:lnTo>
                    <a:pt x="351730" y="248679"/>
                  </a:lnTo>
                  <a:lnTo>
                    <a:pt x="354325" y="245312"/>
                  </a:lnTo>
                  <a:lnTo>
                    <a:pt x="356671" y="238029"/>
                  </a:lnTo>
                  <a:lnTo>
                    <a:pt x="361586" y="234138"/>
                  </a:lnTo>
                  <a:lnTo>
                    <a:pt x="362883" y="231544"/>
                  </a:lnTo>
                  <a:lnTo>
                    <a:pt x="361860" y="229723"/>
                  </a:lnTo>
                  <a:lnTo>
                    <a:pt x="358492" y="228426"/>
                  </a:lnTo>
                  <a:lnTo>
                    <a:pt x="356671" y="223488"/>
                  </a:lnTo>
                  <a:lnTo>
                    <a:pt x="357444" y="216230"/>
                  </a:lnTo>
                  <a:lnTo>
                    <a:pt x="358991" y="211541"/>
                  </a:lnTo>
                  <a:lnTo>
                    <a:pt x="358217" y="209995"/>
                  </a:lnTo>
                  <a:lnTo>
                    <a:pt x="354076" y="207650"/>
                  </a:lnTo>
                  <a:lnTo>
                    <a:pt x="352753" y="206354"/>
                  </a:lnTo>
                  <a:lnTo>
                    <a:pt x="351730" y="201415"/>
                  </a:lnTo>
                  <a:lnTo>
                    <a:pt x="354574" y="198547"/>
                  </a:lnTo>
                  <a:lnTo>
                    <a:pt x="355622" y="195953"/>
                  </a:lnTo>
                  <a:lnTo>
                    <a:pt x="354325" y="190765"/>
                  </a:lnTo>
                  <a:lnTo>
                    <a:pt x="356920" y="186874"/>
                  </a:lnTo>
                  <a:lnTo>
                    <a:pt x="358741" y="182709"/>
                  </a:lnTo>
                  <a:lnTo>
                    <a:pt x="358217" y="179342"/>
                  </a:lnTo>
                  <a:lnTo>
                    <a:pt x="356396" y="175975"/>
                  </a:lnTo>
                  <a:lnTo>
                    <a:pt x="353277" y="172583"/>
                  </a:lnTo>
                  <a:lnTo>
                    <a:pt x="352778" y="168692"/>
                  </a:lnTo>
                  <a:lnTo>
                    <a:pt x="353801" y="166872"/>
                  </a:lnTo>
                  <a:lnTo>
                    <a:pt x="362908" y="156746"/>
                  </a:lnTo>
                  <a:lnTo>
                    <a:pt x="364455" y="153104"/>
                  </a:lnTo>
                  <a:lnTo>
                    <a:pt x="364455" y="149737"/>
                  </a:lnTo>
                  <a:lnTo>
                    <a:pt x="366027" y="141157"/>
                  </a:lnTo>
                  <a:lnTo>
                    <a:pt x="365503" y="138838"/>
                  </a:lnTo>
                  <a:lnTo>
                    <a:pt x="362658" y="133625"/>
                  </a:lnTo>
                  <a:lnTo>
                    <a:pt x="358242" y="128961"/>
                  </a:lnTo>
                  <a:lnTo>
                    <a:pt x="350707" y="127141"/>
                  </a:lnTo>
                  <a:lnTo>
                    <a:pt x="344469" y="121953"/>
                  </a:lnTo>
                  <a:lnTo>
                    <a:pt x="341076" y="118062"/>
                  </a:lnTo>
                  <a:lnTo>
                    <a:pt x="338481" y="112849"/>
                  </a:lnTo>
                  <a:lnTo>
                    <a:pt x="338756" y="106364"/>
                  </a:lnTo>
                  <a:lnTo>
                    <a:pt x="340577" y="102997"/>
                  </a:lnTo>
                  <a:lnTo>
                    <a:pt x="343945" y="99107"/>
                  </a:lnTo>
                  <a:lnTo>
                    <a:pt x="344719" y="96762"/>
                  </a:lnTo>
                  <a:lnTo>
                    <a:pt x="345243" y="91300"/>
                  </a:lnTo>
                  <a:lnTo>
                    <a:pt x="347064" y="89479"/>
                  </a:lnTo>
                  <a:lnTo>
                    <a:pt x="349385" y="85339"/>
                  </a:lnTo>
                  <a:lnTo>
                    <a:pt x="350183" y="76759"/>
                  </a:lnTo>
                  <a:lnTo>
                    <a:pt x="352503" y="70275"/>
                  </a:lnTo>
                  <a:lnTo>
                    <a:pt x="352503" y="67406"/>
                  </a:lnTo>
                  <a:lnTo>
                    <a:pt x="350707" y="59874"/>
                  </a:lnTo>
                  <a:lnTo>
                    <a:pt x="351730" y="55734"/>
                  </a:lnTo>
                  <a:lnTo>
                    <a:pt x="354325" y="53390"/>
                  </a:lnTo>
                  <a:lnTo>
                    <a:pt x="356671" y="49499"/>
                  </a:lnTo>
                  <a:lnTo>
                    <a:pt x="357718" y="44810"/>
                  </a:lnTo>
                  <a:lnTo>
                    <a:pt x="360562" y="40395"/>
                  </a:lnTo>
                  <a:lnTo>
                    <a:pt x="366276" y="35731"/>
                  </a:lnTo>
                  <a:lnTo>
                    <a:pt x="360039" y="33137"/>
                  </a:lnTo>
                  <a:lnTo>
                    <a:pt x="355622" y="30793"/>
                  </a:lnTo>
                  <a:lnTo>
                    <a:pt x="361860" y="29247"/>
                  </a:lnTo>
                  <a:lnTo>
                    <a:pt x="363956" y="29496"/>
                  </a:lnTo>
                  <a:lnTo>
                    <a:pt x="370692" y="26378"/>
                  </a:lnTo>
                  <a:lnTo>
                    <a:pt x="376681" y="24558"/>
                  </a:lnTo>
                  <a:lnTo>
                    <a:pt x="380823" y="28448"/>
                  </a:lnTo>
                  <a:lnTo>
                    <a:pt x="383168" y="26129"/>
                  </a:lnTo>
                  <a:lnTo>
                    <a:pt x="383692" y="21964"/>
                  </a:lnTo>
                  <a:lnTo>
                    <a:pt x="383168" y="17549"/>
                  </a:lnTo>
                  <a:lnTo>
                    <a:pt x="384740" y="15205"/>
                  </a:lnTo>
                  <a:lnTo>
                    <a:pt x="388632" y="12885"/>
                  </a:lnTo>
                  <a:lnTo>
                    <a:pt x="390454" y="11065"/>
                  </a:lnTo>
                  <a:lnTo>
                    <a:pt x="391477" y="11563"/>
                  </a:lnTo>
                  <a:lnTo>
                    <a:pt x="398488" y="21191"/>
                  </a:lnTo>
                  <a:lnTo>
                    <a:pt x="414082" y="15205"/>
                  </a:lnTo>
                  <a:lnTo>
                    <a:pt x="419271" y="12611"/>
                  </a:lnTo>
                  <a:lnTo>
                    <a:pt x="424736" y="10790"/>
                  </a:lnTo>
                  <a:lnTo>
                    <a:pt x="429152" y="7423"/>
                  </a:lnTo>
                  <a:lnTo>
                    <a:pt x="434092" y="4555"/>
                  </a:lnTo>
                  <a:lnTo>
                    <a:pt x="443449" y="2210"/>
                  </a:lnTo>
                  <a:lnTo>
                    <a:pt x="451757" y="-383"/>
                  </a:lnTo>
                  <a:lnTo>
                    <a:pt x="453578" y="-383"/>
                  </a:lnTo>
                  <a:lnTo>
                    <a:pt x="457221" y="19370"/>
                  </a:lnTo>
                  <a:lnTo>
                    <a:pt x="457721" y="25855"/>
                  </a:lnTo>
                  <a:lnTo>
                    <a:pt x="459542" y="35731"/>
                  </a:lnTo>
                  <a:lnTo>
                    <a:pt x="460590" y="43513"/>
                  </a:lnTo>
                  <a:lnTo>
                    <a:pt x="456697" y="48177"/>
                  </a:lnTo>
                  <a:lnTo>
                    <a:pt x="455400" y="50521"/>
                  </a:lnTo>
                  <a:lnTo>
                    <a:pt x="452780" y="53390"/>
                  </a:lnTo>
                  <a:lnTo>
                    <a:pt x="449412" y="49499"/>
                  </a:lnTo>
                  <a:lnTo>
                    <a:pt x="448888" y="59351"/>
                  </a:lnTo>
                  <a:lnTo>
                    <a:pt x="446043" y="60149"/>
                  </a:lnTo>
                  <a:lnTo>
                    <a:pt x="447092" y="65586"/>
                  </a:lnTo>
                  <a:lnTo>
                    <a:pt x="451508" y="65336"/>
                  </a:lnTo>
                  <a:lnTo>
                    <a:pt x="454627" y="68978"/>
                  </a:lnTo>
                  <a:lnTo>
                    <a:pt x="458768" y="70275"/>
                  </a:lnTo>
                  <a:lnTo>
                    <a:pt x="460839" y="73392"/>
                  </a:lnTo>
                  <a:lnTo>
                    <a:pt x="462661" y="72345"/>
                  </a:lnTo>
                  <a:lnTo>
                    <a:pt x="463708" y="74939"/>
                  </a:lnTo>
                  <a:lnTo>
                    <a:pt x="462935" y="77283"/>
                  </a:lnTo>
                  <a:lnTo>
                    <a:pt x="460590" y="78580"/>
                  </a:lnTo>
                  <a:lnTo>
                    <a:pt x="456697" y="82222"/>
                  </a:lnTo>
                  <a:lnTo>
                    <a:pt x="451508" y="85838"/>
                  </a:lnTo>
                  <a:lnTo>
                    <a:pt x="450709" y="87135"/>
                  </a:lnTo>
                  <a:lnTo>
                    <a:pt x="462411" y="106364"/>
                  </a:lnTo>
                  <a:lnTo>
                    <a:pt x="481124" y="99082"/>
                  </a:lnTo>
                  <a:lnTo>
                    <a:pt x="482147" y="105317"/>
                  </a:lnTo>
                  <a:lnTo>
                    <a:pt x="484218" y="112076"/>
                  </a:lnTo>
                  <a:lnTo>
                    <a:pt x="492551" y="128687"/>
                  </a:lnTo>
                  <a:lnTo>
                    <a:pt x="495670" y="134398"/>
                  </a:lnTo>
                  <a:lnTo>
                    <a:pt x="494373" y="137516"/>
                  </a:lnTo>
                  <a:lnTo>
                    <a:pt x="494623" y="143751"/>
                  </a:lnTo>
                  <a:lnTo>
                    <a:pt x="499038" y="152082"/>
                  </a:lnTo>
                  <a:lnTo>
                    <a:pt x="501883" y="155174"/>
                  </a:lnTo>
                  <a:lnTo>
                    <a:pt x="508395" y="163230"/>
                  </a:lnTo>
                  <a:lnTo>
                    <a:pt x="513585" y="167645"/>
                  </a:lnTo>
                  <a:lnTo>
                    <a:pt x="523964" y="184006"/>
                  </a:lnTo>
                  <a:lnTo>
                    <a:pt x="531250" y="193359"/>
                  </a:lnTo>
                  <a:lnTo>
                    <a:pt x="537737" y="200368"/>
                  </a:lnTo>
                  <a:lnTo>
                    <a:pt x="544499" y="197001"/>
                  </a:lnTo>
                  <a:lnTo>
                    <a:pt x="552283" y="194930"/>
                  </a:lnTo>
                  <a:lnTo>
                    <a:pt x="562438" y="193633"/>
                  </a:lnTo>
                  <a:lnTo>
                    <a:pt x="570746" y="193359"/>
                  </a:lnTo>
                  <a:lnTo>
                    <a:pt x="577758" y="192337"/>
                  </a:lnTo>
                  <a:lnTo>
                    <a:pt x="583471" y="193883"/>
                  </a:lnTo>
                  <a:lnTo>
                    <a:pt x="586840" y="189718"/>
                  </a:lnTo>
                  <a:lnTo>
                    <a:pt x="589959" y="189718"/>
                  </a:lnTo>
                  <a:lnTo>
                    <a:pt x="594375" y="192835"/>
                  </a:lnTo>
                  <a:lnTo>
                    <a:pt x="597494" y="193110"/>
                  </a:lnTo>
                  <a:lnTo>
                    <a:pt x="603482" y="191538"/>
                  </a:lnTo>
                  <a:lnTo>
                    <a:pt x="608921" y="196227"/>
                  </a:lnTo>
                  <a:lnTo>
                    <a:pt x="619575" y="206354"/>
                  </a:lnTo>
                  <a:lnTo>
                    <a:pt x="622694" y="203236"/>
                  </a:lnTo>
                  <a:lnTo>
                    <a:pt x="628407" y="198297"/>
                  </a:lnTo>
                  <a:lnTo>
                    <a:pt x="631277" y="196227"/>
                  </a:lnTo>
                  <a:lnTo>
                    <a:pt x="635693" y="191289"/>
                  </a:lnTo>
                  <a:lnTo>
                    <a:pt x="638288" y="188944"/>
                  </a:lnTo>
                  <a:lnTo>
                    <a:pt x="644251" y="186351"/>
                  </a:lnTo>
                  <a:lnTo>
                    <a:pt x="649965" y="184280"/>
                  </a:lnTo>
                  <a:lnTo>
                    <a:pt x="655703" y="180639"/>
                  </a:lnTo>
                  <a:lnTo>
                    <a:pt x="657251" y="185827"/>
                  </a:lnTo>
                  <a:lnTo>
                    <a:pt x="662191" y="185827"/>
                  </a:lnTo>
                  <a:lnTo>
                    <a:pt x="669975" y="181163"/>
                  </a:lnTo>
                  <a:lnTo>
                    <a:pt x="673867" y="178045"/>
                  </a:lnTo>
                  <a:lnTo>
                    <a:pt x="675963" y="171037"/>
                  </a:lnTo>
                  <a:lnTo>
                    <a:pt x="686617" y="175177"/>
                  </a:lnTo>
                  <a:lnTo>
                    <a:pt x="693628" y="176748"/>
                  </a:lnTo>
                  <a:lnTo>
                    <a:pt x="698294" y="176998"/>
                  </a:lnTo>
                  <a:lnTo>
                    <a:pt x="699093" y="179866"/>
                  </a:lnTo>
                  <a:lnTo>
                    <a:pt x="702187" y="180639"/>
                  </a:lnTo>
                  <a:lnTo>
                    <a:pt x="705305" y="180639"/>
                  </a:lnTo>
                  <a:lnTo>
                    <a:pt x="708174" y="187398"/>
                  </a:lnTo>
                  <a:lnTo>
                    <a:pt x="708424" y="190241"/>
                  </a:lnTo>
                  <a:lnTo>
                    <a:pt x="710769" y="199345"/>
                  </a:lnTo>
                  <a:lnTo>
                    <a:pt x="712841" y="205306"/>
                  </a:lnTo>
                  <a:lnTo>
                    <a:pt x="710246" y="212314"/>
                  </a:lnTo>
                  <a:lnTo>
                    <a:pt x="711293" y="218550"/>
                  </a:lnTo>
                  <a:lnTo>
                    <a:pt x="711543" y="224012"/>
                  </a:lnTo>
                  <a:lnTo>
                    <a:pt x="710520" y="226356"/>
                  </a:lnTo>
                  <a:lnTo>
                    <a:pt x="713614" y="230771"/>
                  </a:lnTo>
                  <a:lnTo>
                    <a:pt x="715186" y="237255"/>
                  </a:lnTo>
                  <a:lnTo>
                    <a:pt x="717531" y="248679"/>
                  </a:lnTo>
                  <a:lnTo>
                    <a:pt x="720126" y="249452"/>
                  </a:lnTo>
                  <a:lnTo>
                    <a:pt x="719078" y="256211"/>
                  </a:lnTo>
                  <a:lnTo>
                    <a:pt x="717531" y="259852"/>
                  </a:lnTo>
                  <a:lnTo>
                    <a:pt x="719078" y="260900"/>
                  </a:lnTo>
                  <a:lnTo>
                    <a:pt x="723769" y="266337"/>
                  </a:lnTo>
                  <a:lnTo>
                    <a:pt x="721423" y="272821"/>
                  </a:lnTo>
                  <a:lnTo>
                    <a:pt x="719851" y="272323"/>
                  </a:lnTo>
                  <a:lnTo>
                    <a:pt x="716483" y="278284"/>
                  </a:lnTo>
                  <a:lnTo>
                    <a:pt x="714412" y="284519"/>
                  </a:lnTo>
                  <a:lnTo>
                    <a:pt x="709472" y="281925"/>
                  </a:lnTo>
                  <a:lnTo>
                    <a:pt x="706877" y="289457"/>
                  </a:lnTo>
                  <a:lnTo>
                    <a:pt x="705580" y="288934"/>
                  </a:lnTo>
                  <a:lnTo>
                    <a:pt x="698569" y="288934"/>
                  </a:lnTo>
                  <a:lnTo>
                    <a:pt x="696997" y="295942"/>
                  </a:lnTo>
                  <a:lnTo>
                    <a:pt x="688164" y="314648"/>
                  </a:lnTo>
                  <a:lnTo>
                    <a:pt x="685320" y="312827"/>
                  </a:lnTo>
                  <a:lnTo>
                    <a:pt x="684272" y="314922"/>
                  </a:lnTo>
                  <a:lnTo>
                    <a:pt x="685045" y="317516"/>
                  </a:lnTo>
                  <a:lnTo>
                    <a:pt x="684521" y="320359"/>
                  </a:lnTo>
                  <a:lnTo>
                    <a:pt x="685320" y="322454"/>
                  </a:lnTo>
                  <a:lnTo>
                    <a:pt x="682700" y="325298"/>
                  </a:lnTo>
                  <a:lnTo>
                    <a:pt x="677261" y="336471"/>
                  </a:lnTo>
                  <a:lnTo>
                    <a:pt x="670499" y="342183"/>
                  </a:lnTo>
                  <a:lnTo>
                    <a:pt x="668952" y="345300"/>
                  </a:lnTo>
                  <a:lnTo>
                    <a:pt x="668677" y="347894"/>
                  </a:lnTo>
                  <a:lnTo>
                    <a:pt x="670250" y="355676"/>
                  </a:lnTo>
                  <a:lnTo>
                    <a:pt x="673618" y="357771"/>
                  </a:lnTo>
                  <a:lnTo>
                    <a:pt x="674666" y="360614"/>
                  </a:lnTo>
                  <a:lnTo>
                    <a:pt x="676213" y="362186"/>
                  </a:lnTo>
                  <a:lnTo>
                    <a:pt x="682975" y="363208"/>
                  </a:lnTo>
                  <a:lnTo>
                    <a:pt x="684521" y="368147"/>
                  </a:lnTo>
                  <a:lnTo>
                    <a:pt x="683224" y="372561"/>
                  </a:lnTo>
                  <a:lnTo>
                    <a:pt x="682975" y="377499"/>
                  </a:lnTo>
                  <a:lnTo>
                    <a:pt x="686343" y="383735"/>
                  </a:lnTo>
                  <a:lnTo>
                    <a:pt x="691283" y="395681"/>
                  </a:lnTo>
                  <a:lnTo>
                    <a:pt x="694153" y="392564"/>
                  </a:lnTo>
                  <a:lnTo>
                    <a:pt x="697770" y="389970"/>
                  </a:lnTo>
                  <a:lnTo>
                    <a:pt x="712067" y="397228"/>
                  </a:lnTo>
                  <a:lnTo>
                    <a:pt x="722721" y="395158"/>
                  </a:lnTo>
                  <a:lnTo>
                    <a:pt x="727661" y="393611"/>
                  </a:lnTo>
                  <a:lnTo>
                    <a:pt x="731030" y="393611"/>
                  </a:lnTo>
                  <a:lnTo>
                    <a:pt x="736219" y="398799"/>
                  </a:lnTo>
                  <a:lnTo>
                    <a:pt x="741683" y="402166"/>
                  </a:lnTo>
                  <a:lnTo>
                    <a:pt x="743505" y="402690"/>
                  </a:lnTo>
                  <a:lnTo>
                    <a:pt x="744802" y="413863"/>
                  </a:lnTo>
                  <a:lnTo>
                    <a:pt x="745575" y="415659"/>
                  </a:lnTo>
                  <a:lnTo>
                    <a:pt x="750516" y="419824"/>
                  </a:lnTo>
                  <a:lnTo>
                    <a:pt x="752337" y="419575"/>
                  </a:lnTo>
                  <a:lnTo>
                    <a:pt x="757527" y="426833"/>
                  </a:lnTo>
                  <a:lnTo>
                    <a:pt x="768456" y="440850"/>
                  </a:lnTo>
                  <a:lnTo>
                    <a:pt x="768954" y="442671"/>
                  </a:lnTo>
                  <a:lnTo>
                    <a:pt x="772871" y="447883"/>
                  </a:lnTo>
                  <a:lnTo>
                    <a:pt x="777537" y="444491"/>
                  </a:lnTo>
                  <a:lnTo>
                    <a:pt x="780406" y="446586"/>
                  </a:lnTo>
                  <a:lnTo>
                    <a:pt x="780656" y="450477"/>
                  </a:lnTo>
                  <a:lnTo>
                    <a:pt x="780132" y="457211"/>
                  </a:lnTo>
                  <a:lnTo>
                    <a:pt x="780406" y="463970"/>
                  </a:lnTo>
                  <a:lnTo>
                    <a:pt x="783525" y="485519"/>
                  </a:lnTo>
                  <a:lnTo>
                    <a:pt x="785596" y="500334"/>
                  </a:lnTo>
                  <a:lnTo>
                    <a:pt x="786120" y="506819"/>
                  </a:lnTo>
                  <a:lnTo>
                    <a:pt x="810522" y="524477"/>
                  </a:lnTo>
                  <a:lnTo>
                    <a:pt x="816510" y="530463"/>
                  </a:lnTo>
                  <a:lnTo>
                    <a:pt x="819105" y="539018"/>
                  </a:lnTo>
                  <a:lnTo>
                    <a:pt x="824045" y="551489"/>
                  </a:lnTo>
                  <a:lnTo>
                    <a:pt x="824544" y="553559"/>
                  </a:lnTo>
                  <a:lnTo>
                    <a:pt x="827663" y="559021"/>
                  </a:lnTo>
                  <a:lnTo>
                    <a:pt x="833127" y="565006"/>
                  </a:lnTo>
                  <a:lnTo>
                    <a:pt x="834949" y="569421"/>
                  </a:lnTo>
                  <a:lnTo>
                    <a:pt x="834949" y="572264"/>
                  </a:lnTo>
                  <a:lnTo>
                    <a:pt x="832354" y="579023"/>
                  </a:lnTo>
                  <a:lnTo>
                    <a:pt x="829235" y="593564"/>
                  </a:lnTo>
                  <a:lnTo>
                    <a:pt x="825842" y="600573"/>
                  </a:lnTo>
                  <a:lnTo>
                    <a:pt x="825068" y="603441"/>
                  </a:lnTo>
                  <a:lnTo>
                    <a:pt x="838841" y="593564"/>
                  </a:lnTo>
                  <a:lnTo>
                    <a:pt x="847923" y="584211"/>
                  </a:lnTo>
                  <a:lnTo>
                    <a:pt x="850019" y="583438"/>
                  </a:lnTo>
                  <a:lnTo>
                    <a:pt x="870004" y="576155"/>
                  </a:lnTo>
                  <a:lnTo>
                    <a:pt x="891836" y="569421"/>
                  </a:lnTo>
                  <a:lnTo>
                    <a:pt x="903788" y="561615"/>
                  </a:lnTo>
                  <a:lnTo>
                    <a:pt x="904037" y="560318"/>
                  </a:lnTo>
                  <a:lnTo>
                    <a:pt x="907156" y="559021"/>
                  </a:lnTo>
                  <a:lnTo>
                    <a:pt x="907156" y="557474"/>
                  </a:lnTo>
                  <a:lnTo>
                    <a:pt x="912371" y="552262"/>
                  </a:lnTo>
                  <a:lnTo>
                    <a:pt x="916263" y="545253"/>
                  </a:lnTo>
                  <a:lnTo>
                    <a:pt x="918084" y="543956"/>
                  </a:lnTo>
                  <a:lnTo>
                    <a:pt x="916787" y="532533"/>
                  </a:lnTo>
                  <a:lnTo>
                    <a:pt x="920405" y="532783"/>
                  </a:lnTo>
                  <a:lnTo>
                    <a:pt x="923797" y="534079"/>
                  </a:lnTo>
                  <a:lnTo>
                    <a:pt x="929237" y="532533"/>
                  </a:lnTo>
                  <a:lnTo>
                    <a:pt x="929511" y="528642"/>
                  </a:lnTo>
                  <a:lnTo>
                    <a:pt x="936772" y="528642"/>
                  </a:lnTo>
                  <a:lnTo>
                    <a:pt x="942760" y="529415"/>
                  </a:lnTo>
                  <a:lnTo>
                    <a:pt x="942760" y="528368"/>
                  </a:lnTo>
                  <a:lnTo>
                    <a:pt x="946129" y="522158"/>
                  </a:lnTo>
                  <a:lnTo>
                    <a:pt x="947176" y="518242"/>
                  </a:lnTo>
                  <a:lnTo>
                    <a:pt x="950295" y="515923"/>
                  </a:lnTo>
                  <a:lnTo>
                    <a:pt x="957057" y="511757"/>
                  </a:lnTo>
                  <a:lnTo>
                    <a:pt x="963020" y="510710"/>
                  </a:lnTo>
                  <a:lnTo>
                    <a:pt x="969782" y="507093"/>
                  </a:lnTo>
                  <a:lnTo>
                    <a:pt x="976518" y="505796"/>
                  </a:lnTo>
                  <a:lnTo>
                    <a:pt x="980935" y="506046"/>
                  </a:lnTo>
                  <a:lnTo>
                    <a:pt x="984328" y="504998"/>
                  </a:lnTo>
                  <a:lnTo>
                    <a:pt x="993934" y="497990"/>
                  </a:lnTo>
                  <a:lnTo>
                    <a:pt x="995506" y="497491"/>
                  </a:lnTo>
                  <a:lnTo>
                    <a:pt x="997577" y="499037"/>
                  </a:lnTo>
                  <a:lnTo>
                    <a:pt x="1002243" y="498513"/>
                  </a:lnTo>
                  <a:lnTo>
                    <a:pt x="1005361" y="496967"/>
                  </a:lnTo>
                  <a:lnTo>
                    <a:pt x="1003540" y="493849"/>
                  </a:lnTo>
                  <a:lnTo>
                    <a:pt x="1008480" y="491231"/>
                  </a:lnTo>
                  <a:lnTo>
                    <a:pt x="1012897" y="487090"/>
                  </a:lnTo>
                  <a:lnTo>
                    <a:pt x="1022777" y="484746"/>
                  </a:lnTo>
                  <a:lnTo>
                    <a:pt x="1023825" y="487090"/>
                  </a:lnTo>
                  <a:lnTo>
                    <a:pt x="1027193" y="489684"/>
                  </a:lnTo>
                  <a:lnTo>
                    <a:pt x="1031859" y="490457"/>
                  </a:lnTo>
                  <a:lnTo>
                    <a:pt x="1034978" y="496693"/>
                  </a:lnTo>
                  <a:lnTo>
                    <a:pt x="1041215" y="500584"/>
                  </a:lnTo>
                  <a:lnTo>
                    <a:pt x="1048750" y="498513"/>
                  </a:lnTo>
                  <a:lnTo>
                    <a:pt x="1053691" y="495396"/>
                  </a:lnTo>
                  <a:lnTo>
                    <a:pt x="1067463" y="490457"/>
                  </a:lnTo>
                  <a:lnTo>
                    <a:pt x="1072902" y="489160"/>
                  </a:lnTo>
                  <a:lnTo>
                    <a:pt x="1081760" y="489684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24" name="Free-form: Shape 23">
              <a:extLst>
                <a:ext uri="{FF2B5EF4-FFF2-40B4-BE49-F238E27FC236}">
                  <a16:creationId xmlns:a16="http://schemas.microsoft.com/office/drawing/2014/main" id="{8A7C3B87-519F-5365-D1AA-710DB1913F84}"/>
                </a:ext>
              </a:extLst>
            </p:cNvPr>
            <p:cNvSpPr/>
            <p:nvPr/>
          </p:nvSpPr>
          <p:spPr>
            <a:xfrm>
              <a:off x="5329004" y="4500268"/>
              <a:ext cx="358515" cy="206712"/>
            </a:xfrm>
            <a:custGeom>
              <a:avLst/>
              <a:gdLst>
                <a:gd name="connsiteX0" fmla="*/ 356396 w 358515"/>
                <a:gd name="connsiteY0" fmla="*/ 179591 h 206712"/>
                <a:gd name="connsiteX1" fmla="*/ 338232 w 358515"/>
                <a:gd name="connsiteY1" fmla="*/ 201141 h 206712"/>
                <a:gd name="connsiteX2" fmla="*/ 331720 w 358515"/>
                <a:gd name="connsiteY2" fmla="*/ 206329 h 206712"/>
                <a:gd name="connsiteX3" fmla="*/ 316400 w 358515"/>
                <a:gd name="connsiteY3" fmla="*/ 203735 h 206712"/>
                <a:gd name="connsiteX4" fmla="*/ 311734 w 358515"/>
                <a:gd name="connsiteY4" fmla="*/ 202438 h 206712"/>
                <a:gd name="connsiteX5" fmla="*/ 306794 w 358515"/>
                <a:gd name="connsiteY5" fmla="*/ 196203 h 206712"/>
                <a:gd name="connsiteX6" fmla="*/ 279772 w 358515"/>
                <a:gd name="connsiteY6" fmla="*/ 199046 h 206712"/>
                <a:gd name="connsiteX7" fmla="*/ 274059 w 358515"/>
                <a:gd name="connsiteY7" fmla="*/ 199844 h 206712"/>
                <a:gd name="connsiteX8" fmla="*/ 272761 w 358515"/>
                <a:gd name="connsiteY8" fmla="*/ 200866 h 206712"/>
                <a:gd name="connsiteX9" fmla="*/ 266773 w 358515"/>
                <a:gd name="connsiteY9" fmla="*/ 201914 h 206712"/>
                <a:gd name="connsiteX10" fmla="*/ 263654 w 358515"/>
                <a:gd name="connsiteY10" fmla="*/ 202962 h 206712"/>
                <a:gd name="connsiteX11" fmla="*/ 256395 w 358515"/>
                <a:gd name="connsiteY11" fmla="*/ 204508 h 206712"/>
                <a:gd name="connsiteX12" fmla="*/ 250929 w 358515"/>
                <a:gd name="connsiteY12" fmla="*/ 205032 h 206712"/>
                <a:gd name="connsiteX13" fmla="*/ 249383 w 358515"/>
                <a:gd name="connsiteY13" fmla="*/ 204259 h 206712"/>
                <a:gd name="connsiteX14" fmla="*/ 227028 w 358515"/>
                <a:gd name="connsiteY14" fmla="*/ 191264 h 206712"/>
                <a:gd name="connsiteX15" fmla="*/ 224433 w 358515"/>
                <a:gd name="connsiteY15" fmla="*/ 188147 h 206712"/>
                <a:gd name="connsiteX16" fmla="*/ 216124 w 358515"/>
                <a:gd name="connsiteY16" fmla="*/ 176200 h 206712"/>
                <a:gd name="connsiteX17" fmla="*/ 212232 w 358515"/>
                <a:gd name="connsiteY17" fmla="*/ 171785 h 206712"/>
                <a:gd name="connsiteX18" fmla="*/ 211434 w 358515"/>
                <a:gd name="connsiteY18" fmla="*/ 166348 h 206712"/>
                <a:gd name="connsiteX19" fmla="*/ 212481 w 358515"/>
                <a:gd name="connsiteY19" fmla="*/ 162707 h 206712"/>
                <a:gd name="connsiteX20" fmla="*/ 211434 w 358515"/>
                <a:gd name="connsiteY20" fmla="*/ 158018 h 206712"/>
                <a:gd name="connsiteX21" fmla="*/ 209612 w 358515"/>
                <a:gd name="connsiteY21" fmla="*/ 153603 h 206712"/>
                <a:gd name="connsiteX22" fmla="*/ 206493 w 358515"/>
                <a:gd name="connsiteY22" fmla="*/ 149712 h 206712"/>
                <a:gd name="connsiteX23" fmla="*/ 195340 w 358515"/>
                <a:gd name="connsiteY23" fmla="*/ 160113 h 206712"/>
                <a:gd name="connsiteX24" fmla="*/ 198709 w 358515"/>
                <a:gd name="connsiteY24" fmla="*/ 169191 h 206712"/>
                <a:gd name="connsiteX25" fmla="*/ 200780 w 358515"/>
                <a:gd name="connsiteY25" fmla="*/ 172583 h 206712"/>
                <a:gd name="connsiteX26" fmla="*/ 198709 w 358515"/>
                <a:gd name="connsiteY26" fmla="*/ 173880 h 206712"/>
                <a:gd name="connsiteX27" fmla="*/ 196363 w 358515"/>
                <a:gd name="connsiteY27" fmla="*/ 173082 h 206712"/>
                <a:gd name="connsiteX28" fmla="*/ 192995 w 358515"/>
                <a:gd name="connsiteY28" fmla="*/ 174903 h 206712"/>
                <a:gd name="connsiteX29" fmla="*/ 189876 w 358515"/>
                <a:gd name="connsiteY29" fmla="*/ 177771 h 206712"/>
                <a:gd name="connsiteX30" fmla="*/ 182591 w 358515"/>
                <a:gd name="connsiteY30" fmla="*/ 182959 h 206712"/>
                <a:gd name="connsiteX31" fmla="*/ 179746 w 358515"/>
                <a:gd name="connsiteY31" fmla="*/ 178794 h 206712"/>
                <a:gd name="connsiteX32" fmla="*/ 177675 w 358515"/>
                <a:gd name="connsiteY32" fmla="*/ 174903 h 206712"/>
                <a:gd name="connsiteX33" fmla="*/ 179222 w 358515"/>
                <a:gd name="connsiteY33" fmla="*/ 173356 h 206712"/>
                <a:gd name="connsiteX34" fmla="*/ 182865 w 358515"/>
                <a:gd name="connsiteY34" fmla="*/ 171785 h 206712"/>
                <a:gd name="connsiteX35" fmla="*/ 178972 w 358515"/>
                <a:gd name="connsiteY35" fmla="*/ 164253 h 206712"/>
                <a:gd name="connsiteX36" fmla="*/ 166497 w 358515"/>
                <a:gd name="connsiteY36" fmla="*/ 175177 h 206712"/>
                <a:gd name="connsiteX37" fmla="*/ 162330 w 358515"/>
                <a:gd name="connsiteY37" fmla="*/ 179591 h 206712"/>
                <a:gd name="connsiteX38" fmla="*/ 152474 w 358515"/>
                <a:gd name="connsiteY38" fmla="*/ 188147 h 206712"/>
                <a:gd name="connsiteX39" fmla="*/ 151427 w 358515"/>
                <a:gd name="connsiteY39" fmla="*/ 187373 h 206712"/>
                <a:gd name="connsiteX40" fmla="*/ 145713 w 358515"/>
                <a:gd name="connsiteY40" fmla="*/ 188919 h 206712"/>
                <a:gd name="connsiteX41" fmla="*/ 139725 w 358515"/>
                <a:gd name="connsiteY41" fmla="*/ 193858 h 206712"/>
                <a:gd name="connsiteX42" fmla="*/ 135309 w 358515"/>
                <a:gd name="connsiteY42" fmla="*/ 189444 h 206712"/>
                <a:gd name="connsiteX43" fmla="*/ 131166 w 358515"/>
                <a:gd name="connsiteY43" fmla="*/ 186850 h 206712"/>
                <a:gd name="connsiteX44" fmla="*/ 130368 w 358515"/>
                <a:gd name="connsiteY44" fmla="*/ 188421 h 206712"/>
                <a:gd name="connsiteX45" fmla="*/ 124156 w 358515"/>
                <a:gd name="connsiteY45" fmla="*/ 189967 h 206712"/>
                <a:gd name="connsiteX46" fmla="*/ 124655 w 358515"/>
                <a:gd name="connsiteY46" fmla="*/ 183482 h 206712"/>
                <a:gd name="connsiteX47" fmla="*/ 122334 w 358515"/>
                <a:gd name="connsiteY47" fmla="*/ 185303 h 206712"/>
                <a:gd name="connsiteX48" fmla="*/ 119465 w 358515"/>
                <a:gd name="connsiteY48" fmla="*/ 184779 h 206712"/>
                <a:gd name="connsiteX49" fmla="*/ 116596 w 358515"/>
                <a:gd name="connsiteY49" fmla="*/ 185553 h 206712"/>
                <a:gd name="connsiteX50" fmla="*/ 111681 w 358515"/>
                <a:gd name="connsiteY50" fmla="*/ 185054 h 206712"/>
                <a:gd name="connsiteX51" fmla="*/ 108811 w 358515"/>
                <a:gd name="connsiteY51" fmla="*/ 176998 h 206712"/>
                <a:gd name="connsiteX52" fmla="*/ 109335 w 358515"/>
                <a:gd name="connsiteY52" fmla="*/ 174404 h 206712"/>
                <a:gd name="connsiteX53" fmla="*/ 105443 w 358515"/>
                <a:gd name="connsiteY53" fmla="*/ 174404 h 206712"/>
                <a:gd name="connsiteX54" fmla="*/ 105443 w 358515"/>
                <a:gd name="connsiteY54" fmla="*/ 176998 h 206712"/>
                <a:gd name="connsiteX55" fmla="*/ 76849 w 358515"/>
                <a:gd name="connsiteY55" fmla="*/ 178544 h 206712"/>
                <a:gd name="connsiteX56" fmla="*/ 76849 w 358515"/>
                <a:gd name="connsiteY56" fmla="*/ 177247 h 206712"/>
                <a:gd name="connsiteX57" fmla="*/ 69314 w 358515"/>
                <a:gd name="connsiteY57" fmla="*/ 177522 h 206712"/>
                <a:gd name="connsiteX58" fmla="*/ 62054 w 358515"/>
                <a:gd name="connsiteY58" fmla="*/ 178544 h 206712"/>
                <a:gd name="connsiteX59" fmla="*/ 54245 w 358515"/>
                <a:gd name="connsiteY59" fmla="*/ 179068 h 206712"/>
                <a:gd name="connsiteX60" fmla="*/ 54519 w 358515"/>
                <a:gd name="connsiteY60" fmla="*/ 168942 h 206712"/>
                <a:gd name="connsiteX61" fmla="*/ 54245 w 358515"/>
                <a:gd name="connsiteY61" fmla="*/ 159065 h 206712"/>
                <a:gd name="connsiteX62" fmla="*/ 47233 w 358515"/>
                <a:gd name="connsiteY62" fmla="*/ 159589 h 206712"/>
                <a:gd name="connsiteX63" fmla="*/ 29842 w 358515"/>
                <a:gd name="connsiteY63" fmla="*/ 161659 h 206712"/>
                <a:gd name="connsiteX64" fmla="*/ 29044 w 358515"/>
                <a:gd name="connsiteY64" fmla="*/ 158292 h 206712"/>
                <a:gd name="connsiteX65" fmla="*/ 26973 w 358515"/>
                <a:gd name="connsiteY65" fmla="*/ 158541 h 206712"/>
                <a:gd name="connsiteX66" fmla="*/ 25402 w 358515"/>
                <a:gd name="connsiteY66" fmla="*/ 153104 h 206712"/>
                <a:gd name="connsiteX67" fmla="*/ 21783 w 358515"/>
                <a:gd name="connsiteY67" fmla="*/ 146071 h 206712"/>
                <a:gd name="connsiteX68" fmla="*/ 19962 w 358515"/>
                <a:gd name="connsiteY68" fmla="*/ 145572 h 206712"/>
                <a:gd name="connsiteX69" fmla="*/ 18665 w 358515"/>
                <a:gd name="connsiteY69" fmla="*/ 141681 h 206712"/>
                <a:gd name="connsiteX70" fmla="*/ 20212 w 358515"/>
                <a:gd name="connsiteY70" fmla="*/ 139860 h 206712"/>
                <a:gd name="connsiteX71" fmla="*/ 28795 w 358515"/>
                <a:gd name="connsiteY71" fmla="*/ 134149 h 206712"/>
                <a:gd name="connsiteX72" fmla="*/ 27747 w 358515"/>
                <a:gd name="connsiteY72" fmla="*/ 132578 h 206712"/>
                <a:gd name="connsiteX73" fmla="*/ 29318 w 358515"/>
                <a:gd name="connsiteY73" fmla="*/ 129460 h 206712"/>
                <a:gd name="connsiteX74" fmla="*/ 25926 w 358515"/>
                <a:gd name="connsiteY74" fmla="*/ 124272 h 206712"/>
                <a:gd name="connsiteX75" fmla="*/ 23605 w 358515"/>
                <a:gd name="connsiteY75" fmla="*/ 125320 h 206712"/>
                <a:gd name="connsiteX76" fmla="*/ 17891 w 358515"/>
                <a:gd name="connsiteY76" fmla="*/ 118037 h 206712"/>
                <a:gd name="connsiteX77" fmla="*/ 7237 w 358515"/>
                <a:gd name="connsiteY77" fmla="*/ 106365 h 206712"/>
                <a:gd name="connsiteX78" fmla="*/ 1249 w 358515"/>
                <a:gd name="connsiteY78" fmla="*/ 101675 h 206712"/>
                <a:gd name="connsiteX79" fmla="*/ -2120 w 358515"/>
                <a:gd name="connsiteY79" fmla="*/ 95191 h 206712"/>
                <a:gd name="connsiteX80" fmla="*/ 1773 w 358515"/>
                <a:gd name="connsiteY80" fmla="*/ 92597 h 206712"/>
                <a:gd name="connsiteX81" fmla="*/ 5416 w 358515"/>
                <a:gd name="connsiteY81" fmla="*/ 91026 h 206712"/>
                <a:gd name="connsiteX82" fmla="*/ 9034 w 358515"/>
                <a:gd name="connsiteY82" fmla="*/ 86362 h 206712"/>
                <a:gd name="connsiteX83" fmla="*/ 6439 w 358515"/>
                <a:gd name="connsiteY83" fmla="*/ 83768 h 206712"/>
                <a:gd name="connsiteX84" fmla="*/ 7736 w 358515"/>
                <a:gd name="connsiteY84" fmla="*/ 82970 h 206712"/>
                <a:gd name="connsiteX85" fmla="*/ 5665 w 358515"/>
                <a:gd name="connsiteY85" fmla="*/ 79353 h 206712"/>
                <a:gd name="connsiteX86" fmla="*/ 8260 w 358515"/>
                <a:gd name="connsiteY86" fmla="*/ 79079 h 206712"/>
                <a:gd name="connsiteX87" fmla="*/ 14772 w 358515"/>
                <a:gd name="connsiteY87" fmla="*/ 80376 h 206712"/>
                <a:gd name="connsiteX88" fmla="*/ 15022 w 358515"/>
                <a:gd name="connsiteY88" fmla="*/ 79079 h 206712"/>
                <a:gd name="connsiteX89" fmla="*/ 19688 w 358515"/>
                <a:gd name="connsiteY89" fmla="*/ 74939 h 206712"/>
                <a:gd name="connsiteX90" fmla="*/ 20985 w 358515"/>
                <a:gd name="connsiteY90" fmla="*/ 70774 h 206712"/>
                <a:gd name="connsiteX91" fmla="*/ 20736 w 358515"/>
                <a:gd name="connsiteY91" fmla="*/ 68429 h 206712"/>
                <a:gd name="connsiteX92" fmla="*/ 25426 w 358515"/>
                <a:gd name="connsiteY92" fmla="*/ 64538 h 206712"/>
                <a:gd name="connsiteX93" fmla="*/ 28271 w 358515"/>
                <a:gd name="connsiteY93" fmla="*/ 64015 h 206712"/>
                <a:gd name="connsiteX94" fmla="*/ 29842 w 358515"/>
                <a:gd name="connsiteY94" fmla="*/ 64538 h 206712"/>
                <a:gd name="connsiteX95" fmla="*/ 35032 w 358515"/>
                <a:gd name="connsiteY95" fmla="*/ 64015 h 206712"/>
                <a:gd name="connsiteX96" fmla="*/ 38675 w 358515"/>
                <a:gd name="connsiteY96" fmla="*/ 65062 h 206712"/>
                <a:gd name="connsiteX97" fmla="*/ 39698 w 358515"/>
                <a:gd name="connsiteY97" fmla="*/ 63765 h 206712"/>
                <a:gd name="connsiteX98" fmla="*/ 41794 w 358515"/>
                <a:gd name="connsiteY98" fmla="*/ 57530 h 206712"/>
                <a:gd name="connsiteX99" fmla="*/ 46460 w 358515"/>
                <a:gd name="connsiteY99" fmla="*/ 49225 h 206712"/>
                <a:gd name="connsiteX100" fmla="*/ 51650 w 358515"/>
                <a:gd name="connsiteY100" fmla="*/ 38575 h 206712"/>
                <a:gd name="connsiteX101" fmla="*/ 54519 w 358515"/>
                <a:gd name="connsiteY101" fmla="*/ 36505 h 206712"/>
                <a:gd name="connsiteX102" fmla="*/ 58661 w 358515"/>
                <a:gd name="connsiteY102" fmla="*/ 39348 h 206712"/>
                <a:gd name="connsiteX103" fmla="*/ 62054 w 358515"/>
                <a:gd name="connsiteY103" fmla="*/ 40645 h 206712"/>
                <a:gd name="connsiteX104" fmla="*/ 63601 w 358515"/>
                <a:gd name="connsiteY104" fmla="*/ 34160 h 206712"/>
                <a:gd name="connsiteX105" fmla="*/ 63601 w 358515"/>
                <a:gd name="connsiteY105" fmla="*/ 27401 h 206712"/>
                <a:gd name="connsiteX106" fmla="*/ 69839 w 358515"/>
                <a:gd name="connsiteY106" fmla="*/ 21440 h 206712"/>
                <a:gd name="connsiteX107" fmla="*/ 76325 w 358515"/>
                <a:gd name="connsiteY107" fmla="*/ 14931 h 206712"/>
                <a:gd name="connsiteX108" fmla="*/ 91671 w 358515"/>
                <a:gd name="connsiteY108" fmla="*/ -383 h 206712"/>
                <a:gd name="connsiteX109" fmla="*/ 97633 w 358515"/>
                <a:gd name="connsiteY109" fmla="*/ 3782 h 206712"/>
                <a:gd name="connsiteX110" fmla="*/ 108537 w 358515"/>
                <a:gd name="connsiteY110" fmla="*/ 9219 h 206712"/>
                <a:gd name="connsiteX111" fmla="*/ 118167 w 358515"/>
                <a:gd name="connsiteY111" fmla="*/ 13634 h 206712"/>
                <a:gd name="connsiteX112" fmla="*/ 136356 w 358515"/>
                <a:gd name="connsiteY112" fmla="*/ 20667 h 206712"/>
                <a:gd name="connsiteX113" fmla="*/ 148308 w 358515"/>
                <a:gd name="connsiteY113" fmla="*/ 25081 h 206712"/>
                <a:gd name="connsiteX114" fmla="*/ 154022 w 358515"/>
                <a:gd name="connsiteY114" fmla="*/ 26104 h 206712"/>
                <a:gd name="connsiteX115" fmla="*/ 158688 w 358515"/>
                <a:gd name="connsiteY115" fmla="*/ 26104 h 206712"/>
                <a:gd name="connsiteX116" fmla="*/ 161557 w 358515"/>
                <a:gd name="connsiteY116" fmla="*/ 27152 h 206712"/>
                <a:gd name="connsiteX117" fmla="*/ 167520 w 358515"/>
                <a:gd name="connsiteY117" fmla="*/ 27152 h 206712"/>
                <a:gd name="connsiteX118" fmla="*/ 166747 w 358515"/>
                <a:gd name="connsiteY118" fmla="*/ 29995 h 206712"/>
                <a:gd name="connsiteX119" fmla="*/ 169092 w 358515"/>
                <a:gd name="connsiteY119" fmla="*/ 31043 h 206712"/>
                <a:gd name="connsiteX120" fmla="*/ 172186 w 358515"/>
                <a:gd name="connsiteY120" fmla="*/ 30519 h 206712"/>
                <a:gd name="connsiteX121" fmla="*/ 173508 w 358515"/>
                <a:gd name="connsiteY121" fmla="*/ 31815 h 206712"/>
                <a:gd name="connsiteX122" fmla="*/ 175305 w 358515"/>
                <a:gd name="connsiteY122" fmla="*/ 35981 h 206712"/>
                <a:gd name="connsiteX123" fmla="*/ 178424 w 358515"/>
                <a:gd name="connsiteY123" fmla="*/ 33387 h 206712"/>
                <a:gd name="connsiteX124" fmla="*/ 182839 w 358515"/>
                <a:gd name="connsiteY124" fmla="*/ 33637 h 206712"/>
                <a:gd name="connsiteX125" fmla="*/ 195314 w 358515"/>
                <a:gd name="connsiteY125" fmla="*/ 39872 h 206712"/>
                <a:gd name="connsiteX126" fmla="*/ 207790 w 358515"/>
                <a:gd name="connsiteY126" fmla="*/ 45334 h 206712"/>
                <a:gd name="connsiteX127" fmla="*/ 214801 w 358515"/>
                <a:gd name="connsiteY127" fmla="*/ 48701 h 206712"/>
                <a:gd name="connsiteX128" fmla="*/ 222336 w 358515"/>
                <a:gd name="connsiteY128" fmla="*/ 53390 h 206712"/>
                <a:gd name="connsiteX129" fmla="*/ 226229 w 358515"/>
                <a:gd name="connsiteY129" fmla="*/ 55460 h 206712"/>
                <a:gd name="connsiteX130" fmla="*/ 230121 w 358515"/>
                <a:gd name="connsiteY130" fmla="*/ 58303 h 206712"/>
                <a:gd name="connsiteX131" fmla="*/ 233764 w 358515"/>
                <a:gd name="connsiteY131" fmla="*/ 61944 h 206712"/>
                <a:gd name="connsiteX132" fmla="*/ 240525 w 358515"/>
                <a:gd name="connsiteY132" fmla="*/ 66359 h 206712"/>
                <a:gd name="connsiteX133" fmla="*/ 245465 w 358515"/>
                <a:gd name="connsiteY133" fmla="*/ 66359 h 206712"/>
                <a:gd name="connsiteX134" fmla="*/ 246763 w 358515"/>
                <a:gd name="connsiteY134" fmla="*/ 64813 h 206712"/>
                <a:gd name="connsiteX135" fmla="*/ 249882 w 358515"/>
                <a:gd name="connsiteY135" fmla="*/ 66109 h 206712"/>
                <a:gd name="connsiteX136" fmla="*/ 254298 w 358515"/>
                <a:gd name="connsiteY136" fmla="*/ 66883 h 206712"/>
                <a:gd name="connsiteX137" fmla="*/ 266773 w 358515"/>
                <a:gd name="connsiteY137" fmla="*/ 71572 h 206712"/>
                <a:gd name="connsiteX138" fmla="*/ 277153 w 358515"/>
                <a:gd name="connsiteY138" fmla="*/ 74690 h 206712"/>
                <a:gd name="connsiteX139" fmla="*/ 278974 w 358515"/>
                <a:gd name="connsiteY139" fmla="*/ 76236 h 206712"/>
                <a:gd name="connsiteX140" fmla="*/ 280796 w 358515"/>
                <a:gd name="connsiteY140" fmla="*/ 79603 h 206712"/>
                <a:gd name="connsiteX141" fmla="*/ 283915 w 358515"/>
                <a:gd name="connsiteY141" fmla="*/ 80900 h 206712"/>
                <a:gd name="connsiteX142" fmla="*/ 284414 w 358515"/>
                <a:gd name="connsiteY142" fmla="*/ 82721 h 206712"/>
                <a:gd name="connsiteX143" fmla="*/ 287533 w 358515"/>
                <a:gd name="connsiteY143" fmla="*/ 87659 h 206712"/>
                <a:gd name="connsiteX144" fmla="*/ 289354 w 358515"/>
                <a:gd name="connsiteY144" fmla="*/ 89729 h 206712"/>
                <a:gd name="connsiteX145" fmla="*/ 288331 w 358515"/>
                <a:gd name="connsiteY145" fmla="*/ 92597 h 206712"/>
                <a:gd name="connsiteX146" fmla="*/ 290152 w 358515"/>
                <a:gd name="connsiteY146" fmla="*/ 97785 h 206712"/>
                <a:gd name="connsiteX147" fmla="*/ 288581 w 358515"/>
                <a:gd name="connsiteY147" fmla="*/ 100378 h 206712"/>
                <a:gd name="connsiteX148" fmla="*/ 285986 w 358515"/>
                <a:gd name="connsiteY148" fmla="*/ 101950 h 206712"/>
                <a:gd name="connsiteX149" fmla="*/ 289105 w 358515"/>
                <a:gd name="connsiteY149" fmla="*/ 107662 h 206712"/>
                <a:gd name="connsiteX150" fmla="*/ 290152 w 358515"/>
                <a:gd name="connsiteY150" fmla="*/ 111827 h 206712"/>
                <a:gd name="connsiteX151" fmla="*/ 294294 w 358515"/>
                <a:gd name="connsiteY151" fmla="*/ 116491 h 206712"/>
                <a:gd name="connsiteX152" fmla="*/ 297164 w 358515"/>
                <a:gd name="connsiteY152" fmla="*/ 118561 h 206712"/>
                <a:gd name="connsiteX153" fmla="*/ 298711 w 358515"/>
                <a:gd name="connsiteY153" fmla="*/ 125320 h 206712"/>
                <a:gd name="connsiteX154" fmla="*/ 301830 w 358515"/>
                <a:gd name="connsiteY154" fmla="*/ 130782 h 206712"/>
                <a:gd name="connsiteX155" fmla="*/ 304699 w 358515"/>
                <a:gd name="connsiteY155" fmla="*/ 137516 h 206712"/>
                <a:gd name="connsiteX156" fmla="*/ 311958 w 358515"/>
                <a:gd name="connsiteY156" fmla="*/ 147916 h 206712"/>
                <a:gd name="connsiteX157" fmla="*/ 314030 w 358515"/>
                <a:gd name="connsiteY157" fmla="*/ 152331 h 206712"/>
                <a:gd name="connsiteX158" fmla="*/ 318196 w 358515"/>
                <a:gd name="connsiteY158" fmla="*/ 156995 h 206712"/>
                <a:gd name="connsiteX159" fmla="*/ 324684 w 358515"/>
                <a:gd name="connsiteY159" fmla="*/ 162457 h 206712"/>
                <a:gd name="connsiteX160" fmla="*/ 327279 w 358515"/>
                <a:gd name="connsiteY160" fmla="*/ 165824 h 206712"/>
                <a:gd name="connsiteX161" fmla="*/ 329375 w 358515"/>
                <a:gd name="connsiteY161" fmla="*/ 172060 h 206712"/>
                <a:gd name="connsiteX162" fmla="*/ 331695 w 358515"/>
                <a:gd name="connsiteY162" fmla="*/ 174404 h 206712"/>
                <a:gd name="connsiteX163" fmla="*/ 330397 w 358515"/>
                <a:gd name="connsiteY163" fmla="*/ 176474 h 206712"/>
                <a:gd name="connsiteX164" fmla="*/ 333266 w 358515"/>
                <a:gd name="connsiteY164" fmla="*/ 176998 h 206712"/>
                <a:gd name="connsiteX165" fmla="*/ 335338 w 358515"/>
                <a:gd name="connsiteY165" fmla="*/ 176225 h 206712"/>
                <a:gd name="connsiteX166" fmla="*/ 343646 w 358515"/>
                <a:gd name="connsiteY166" fmla="*/ 175426 h 206712"/>
                <a:gd name="connsiteX167" fmla="*/ 349384 w 358515"/>
                <a:gd name="connsiteY167" fmla="*/ 175950 h 206712"/>
                <a:gd name="connsiteX168" fmla="*/ 351456 w 358515"/>
                <a:gd name="connsiteY168" fmla="*/ 175426 h 206712"/>
                <a:gd name="connsiteX169" fmla="*/ 354574 w 358515"/>
                <a:gd name="connsiteY169" fmla="*/ 176225 h 20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358515" h="206712">
                  <a:moveTo>
                    <a:pt x="356396" y="179591"/>
                  </a:moveTo>
                  <a:lnTo>
                    <a:pt x="338232" y="201141"/>
                  </a:lnTo>
                  <a:lnTo>
                    <a:pt x="331720" y="206329"/>
                  </a:lnTo>
                  <a:lnTo>
                    <a:pt x="316400" y="203735"/>
                  </a:lnTo>
                  <a:lnTo>
                    <a:pt x="311734" y="202438"/>
                  </a:lnTo>
                  <a:lnTo>
                    <a:pt x="306794" y="196203"/>
                  </a:lnTo>
                  <a:lnTo>
                    <a:pt x="279772" y="199046"/>
                  </a:lnTo>
                  <a:lnTo>
                    <a:pt x="274059" y="199844"/>
                  </a:lnTo>
                  <a:lnTo>
                    <a:pt x="272761" y="200866"/>
                  </a:lnTo>
                  <a:lnTo>
                    <a:pt x="266773" y="201914"/>
                  </a:lnTo>
                  <a:lnTo>
                    <a:pt x="263654" y="202962"/>
                  </a:lnTo>
                  <a:lnTo>
                    <a:pt x="256395" y="204508"/>
                  </a:lnTo>
                  <a:lnTo>
                    <a:pt x="250929" y="205032"/>
                  </a:lnTo>
                  <a:lnTo>
                    <a:pt x="249383" y="204259"/>
                  </a:lnTo>
                  <a:lnTo>
                    <a:pt x="227028" y="191264"/>
                  </a:lnTo>
                  <a:lnTo>
                    <a:pt x="224433" y="188147"/>
                  </a:lnTo>
                  <a:lnTo>
                    <a:pt x="216124" y="176200"/>
                  </a:lnTo>
                  <a:lnTo>
                    <a:pt x="212232" y="171785"/>
                  </a:lnTo>
                  <a:lnTo>
                    <a:pt x="211434" y="166348"/>
                  </a:lnTo>
                  <a:lnTo>
                    <a:pt x="212481" y="162707"/>
                  </a:lnTo>
                  <a:lnTo>
                    <a:pt x="211434" y="158018"/>
                  </a:lnTo>
                  <a:lnTo>
                    <a:pt x="209612" y="153603"/>
                  </a:lnTo>
                  <a:lnTo>
                    <a:pt x="206493" y="149712"/>
                  </a:lnTo>
                  <a:lnTo>
                    <a:pt x="195340" y="160113"/>
                  </a:lnTo>
                  <a:lnTo>
                    <a:pt x="198709" y="169191"/>
                  </a:lnTo>
                  <a:lnTo>
                    <a:pt x="200780" y="172583"/>
                  </a:lnTo>
                  <a:lnTo>
                    <a:pt x="198709" y="173880"/>
                  </a:lnTo>
                  <a:lnTo>
                    <a:pt x="196363" y="173082"/>
                  </a:lnTo>
                  <a:lnTo>
                    <a:pt x="192995" y="174903"/>
                  </a:lnTo>
                  <a:lnTo>
                    <a:pt x="189876" y="177771"/>
                  </a:lnTo>
                  <a:lnTo>
                    <a:pt x="182591" y="182959"/>
                  </a:lnTo>
                  <a:lnTo>
                    <a:pt x="179746" y="178794"/>
                  </a:lnTo>
                  <a:lnTo>
                    <a:pt x="177675" y="174903"/>
                  </a:lnTo>
                  <a:lnTo>
                    <a:pt x="179222" y="173356"/>
                  </a:lnTo>
                  <a:lnTo>
                    <a:pt x="182865" y="171785"/>
                  </a:lnTo>
                  <a:lnTo>
                    <a:pt x="178972" y="164253"/>
                  </a:lnTo>
                  <a:lnTo>
                    <a:pt x="166497" y="175177"/>
                  </a:lnTo>
                  <a:lnTo>
                    <a:pt x="162330" y="179591"/>
                  </a:lnTo>
                  <a:lnTo>
                    <a:pt x="152474" y="188147"/>
                  </a:lnTo>
                  <a:lnTo>
                    <a:pt x="151427" y="187373"/>
                  </a:lnTo>
                  <a:lnTo>
                    <a:pt x="145713" y="188919"/>
                  </a:lnTo>
                  <a:lnTo>
                    <a:pt x="139725" y="193858"/>
                  </a:lnTo>
                  <a:lnTo>
                    <a:pt x="135309" y="189444"/>
                  </a:lnTo>
                  <a:lnTo>
                    <a:pt x="131166" y="186850"/>
                  </a:lnTo>
                  <a:lnTo>
                    <a:pt x="130368" y="188421"/>
                  </a:lnTo>
                  <a:lnTo>
                    <a:pt x="124156" y="189967"/>
                  </a:lnTo>
                  <a:lnTo>
                    <a:pt x="124655" y="183482"/>
                  </a:lnTo>
                  <a:lnTo>
                    <a:pt x="122334" y="185303"/>
                  </a:lnTo>
                  <a:lnTo>
                    <a:pt x="119465" y="184779"/>
                  </a:lnTo>
                  <a:lnTo>
                    <a:pt x="116596" y="185553"/>
                  </a:lnTo>
                  <a:lnTo>
                    <a:pt x="111681" y="185054"/>
                  </a:lnTo>
                  <a:lnTo>
                    <a:pt x="108811" y="176998"/>
                  </a:lnTo>
                  <a:lnTo>
                    <a:pt x="109335" y="174404"/>
                  </a:lnTo>
                  <a:lnTo>
                    <a:pt x="105443" y="174404"/>
                  </a:lnTo>
                  <a:lnTo>
                    <a:pt x="105443" y="176998"/>
                  </a:lnTo>
                  <a:lnTo>
                    <a:pt x="76849" y="178544"/>
                  </a:lnTo>
                  <a:lnTo>
                    <a:pt x="76849" y="177247"/>
                  </a:lnTo>
                  <a:lnTo>
                    <a:pt x="69314" y="177522"/>
                  </a:lnTo>
                  <a:lnTo>
                    <a:pt x="62054" y="178544"/>
                  </a:lnTo>
                  <a:lnTo>
                    <a:pt x="54245" y="179068"/>
                  </a:lnTo>
                  <a:lnTo>
                    <a:pt x="54519" y="168942"/>
                  </a:lnTo>
                  <a:lnTo>
                    <a:pt x="54245" y="159065"/>
                  </a:lnTo>
                  <a:lnTo>
                    <a:pt x="47233" y="159589"/>
                  </a:lnTo>
                  <a:lnTo>
                    <a:pt x="29842" y="161659"/>
                  </a:lnTo>
                  <a:lnTo>
                    <a:pt x="29044" y="158292"/>
                  </a:lnTo>
                  <a:lnTo>
                    <a:pt x="26973" y="158541"/>
                  </a:lnTo>
                  <a:lnTo>
                    <a:pt x="25402" y="153104"/>
                  </a:lnTo>
                  <a:lnTo>
                    <a:pt x="21783" y="146071"/>
                  </a:lnTo>
                  <a:lnTo>
                    <a:pt x="19962" y="145572"/>
                  </a:lnTo>
                  <a:lnTo>
                    <a:pt x="18665" y="141681"/>
                  </a:lnTo>
                  <a:lnTo>
                    <a:pt x="20212" y="139860"/>
                  </a:lnTo>
                  <a:lnTo>
                    <a:pt x="28795" y="134149"/>
                  </a:lnTo>
                  <a:lnTo>
                    <a:pt x="27747" y="132578"/>
                  </a:lnTo>
                  <a:lnTo>
                    <a:pt x="29318" y="129460"/>
                  </a:lnTo>
                  <a:lnTo>
                    <a:pt x="25926" y="124272"/>
                  </a:lnTo>
                  <a:lnTo>
                    <a:pt x="23605" y="125320"/>
                  </a:lnTo>
                  <a:lnTo>
                    <a:pt x="17891" y="118037"/>
                  </a:lnTo>
                  <a:lnTo>
                    <a:pt x="7237" y="106365"/>
                  </a:lnTo>
                  <a:lnTo>
                    <a:pt x="1249" y="101675"/>
                  </a:lnTo>
                  <a:lnTo>
                    <a:pt x="-2120" y="95191"/>
                  </a:lnTo>
                  <a:lnTo>
                    <a:pt x="1773" y="92597"/>
                  </a:lnTo>
                  <a:lnTo>
                    <a:pt x="5416" y="91026"/>
                  </a:lnTo>
                  <a:lnTo>
                    <a:pt x="9034" y="86362"/>
                  </a:lnTo>
                  <a:lnTo>
                    <a:pt x="6439" y="83768"/>
                  </a:lnTo>
                  <a:lnTo>
                    <a:pt x="7736" y="82970"/>
                  </a:lnTo>
                  <a:lnTo>
                    <a:pt x="5665" y="79353"/>
                  </a:lnTo>
                  <a:lnTo>
                    <a:pt x="8260" y="79079"/>
                  </a:lnTo>
                  <a:lnTo>
                    <a:pt x="14772" y="80376"/>
                  </a:lnTo>
                  <a:lnTo>
                    <a:pt x="15022" y="79079"/>
                  </a:lnTo>
                  <a:lnTo>
                    <a:pt x="19688" y="74939"/>
                  </a:lnTo>
                  <a:lnTo>
                    <a:pt x="20985" y="70774"/>
                  </a:lnTo>
                  <a:lnTo>
                    <a:pt x="20736" y="68429"/>
                  </a:lnTo>
                  <a:lnTo>
                    <a:pt x="25426" y="64538"/>
                  </a:lnTo>
                  <a:lnTo>
                    <a:pt x="28271" y="64015"/>
                  </a:lnTo>
                  <a:lnTo>
                    <a:pt x="29842" y="64538"/>
                  </a:lnTo>
                  <a:lnTo>
                    <a:pt x="35032" y="64015"/>
                  </a:lnTo>
                  <a:lnTo>
                    <a:pt x="38675" y="65062"/>
                  </a:lnTo>
                  <a:lnTo>
                    <a:pt x="39698" y="63765"/>
                  </a:lnTo>
                  <a:lnTo>
                    <a:pt x="41794" y="57530"/>
                  </a:lnTo>
                  <a:lnTo>
                    <a:pt x="46460" y="49225"/>
                  </a:lnTo>
                  <a:lnTo>
                    <a:pt x="51650" y="38575"/>
                  </a:lnTo>
                  <a:lnTo>
                    <a:pt x="54519" y="36505"/>
                  </a:lnTo>
                  <a:lnTo>
                    <a:pt x="58661" y="39348"/>
                  </a:lnTo>
                  <a:lnTo>
                    <a:pt x="62054" y="40645"/>
                  </a:lnTo>
                  <a:lnTo>
                    <a:pt x="63601" y="34160"/>
                  </a:lnTo>
                  <a:lnTo>
                    <a:pt x="63601" y="27401"/>
                  </a:lnTo>
                  <a:lnTo>
                    <a:pt x="69839" y="21440"/>
                  </a:lnTo>
                  <a:lnTo>
                    <a:pt x="76325" y="14931"/>
                  </a:lnTo>
                  <a:lnTo>
                    <a:pt x="91671" y="-383"/>
                  </a:lnTo>
                  <a:lnTo>
                    <a:pt x="97633" y="3782"/>
                  </a:lnTo>
                  <a:lnTo>
                    <a:pt x="108537" y="9219"/>
                  </a:lnTo>
                  <a:lnTo>
                    <a:pt x="118167" y="13634"/>
                  </a:lnTo>
                  <a:lnTo>
                    <a:pt x="136356" y="20667"/>
                  </a:lnTo>
                  <a:lnTo>
                    <a:pt x="148308" y="25081"/>
                  </a:lnTo>
                  <a:lnTo>
                    <a:pt x="154022" y="26104"/>
                  </a:lnTo>
                  <a:lnTo>
                    <a:pt x="158688" y="26104"/>
                  </a:lnTo>
                  <a:lnTo>
                    <a:pt x="161557" y="27152"/>
                  </a:lnTo>
                  <a:lnTo>
                    <a:pt x="167520" y="27152"/>
                  </a:lnTo>
                  <a:lnTo>
                    <a:pt x="166747" y="29995"/>
                  </a:lnTo>
                  <a:lnTo>
                    <a:pt x="169092" y="31043"/>
                  </a:lnTo>
                  <a:lnTo>
                    <a:pt x="172186" y="30519"/>
                  </a:lnTo>
                  <a:lnTo>
                    <a:pt x="173508" y="31815"/>
                  </a:lnTo>
                  <a:lnTo>
                    <a:pt x="175305" y="35981"/>
                  </a:lnTo>
                  <a:lnTo>
                    <a:pt x="178424" y="33387"/>
                  </a:lnTo>
                  <a:lnTo>
                    <a:pt x="182839" y="33637"/>
                  </a:lnTo>
                  <a:lnTo>
                    <a:pt x="195314" y="39872"/>
                  </a:lnTo>
                  <a:lnTo>
                    <a:pt x="207790" y="45334"/>
                  </a:lnTo>
                  <a:lnTo>
                    <a:pt x="214801" y="48701"/>
                  </a:lnTo>
                  <a:lnTo>
                    <a:pt x="222336" y="53390"/>
                  </a:lnTo>
                  <a:lnTo>
                    <a:pt x="226229" y="55460"/>
                  </a:lnTo>
                  <a:lnTo>
                    <a:pt x="230121" y="58303"/>
                  </a:lnTo>
                  <a:lnTo>
                    <a:pt x="233764" y="61944"/>
                  </a:lnTo>
                  <a:lnTo>
                    <a:pt x="240525" y="66359"/>
                  </a:lnTo>
                  <a:lnTo>
                    <a:pt x="245465" y="66359"/>
                  </a:lnTo>
                  <a:lnTo>
                    <a:pt x="246763" y="64813"/>
                  </a:lnTo>
                  <a:lnTo>
                    <a:pt x="249882" y="66109"/>
                  </a:lnTo>
                  <a:lnTo>
                    <a:pt x="254298" y="66883"/>
                  </a:lnTo>
                  <a:lnTo>
                    <a:pt x="266773" y="71572"/>
                  </a:lnTo>
                  <a:lnTo>
                    <a:pt x="277153" y="74690"/>
                  </a:lnTo>
                  <a:lnTo>
                    <a:pt x="278974" y="76236"/>
                  </a:lnTo>
                  <a:lnTo>
                    <a:pt x="280796" y="79603"/>
                  </a:lnTo>
                  <a:lnTo>
                    <a:pt x="283915" y="80900"/>
                  </a:lnTo>
                  <a:lnTo>
                    <a:pt x="284414" y="82721"/>
                  </a:lnTo>
                  <a:lnTo>
                    <a:pt x="287533" y="87659"/>
                  </a:lnTo>
                  <a:lnTo>
                    <a:pt x="289354" y="89729"/>
                  </a:lnTo>
                  <a:lnTo>
                    <a:pt x="288331" y="92597"/>
                  </a:lnTo>
                  <a:lnTo>
                    <a:pt x="290152" y="97785"/>
                  </a:lnTo>
                  <a:lnTo>
                    <a:pt x="288581" y="100378"/>
                  </a:lnTo>
                  <a:lnTo>
                    <a:pt x="285986" y="101950"/>
                  </a:lnTo>
                  <a:lnTo>
                    <a:pt x="289105" y="107662"/>
                  </a:lnTo>
                  <a:lnTo>
                    <a:pt x="290152" y="111827"/>
                  </a:lnTo>
                  <a:lnTo>
                    <a:pt x="294294" y="116491"/>
                  </a:lnTo>
                  <a:lnTo>
                    <a:pt x="297164" y="118561"/>
                  </a:lnTo>
                  <a:lnTo>
                    <a:pt x="298711" y="125320"/>
                  </a:lnTo>
                  <a:lnTo>
                    <a:pt x="301830" y="130782"/>
                  </a:lnTo>
                  <a:lnTo>
                    <a:pt x="304699" y="137516"/>
                  </a:lnTo>
                  <a:lnTo>
                    <a:pt x="311958" y="147916"/>
                  </a:lnTo>
                  <a:lnTo>
                    <a:pt x="314030" y="152331"/>
                  </a:lnTo>
                  <a:lnTo>
                    <a:pt x="318196" y="156995"/>
                  </a:lnTo>
                  <a:lnTo>
                    <a:pt x="324684" y="162457"/>
                  </a:lnTo>
                  <a:lnTo>
                    <a:pt x="327279" y="165824"/>
                  </a:lnTo>
                  <a:lnTo>
                    <a:pt x="329375" y="172060"/>
                  </a:lnTo>
                  <a:lnTo>
                    <a:pt x="331695" y="174404"/>
                  </a:lnTo>
                  <a:lnTo>
                    <a:pt x="330397" y="176474"/>
                  </a:lnTo>
                  <a:lnTo>
                    <a:pt x="333266" y="176998"/>
                  </a:lnTo>
                  <a:lnTo>
                    <a:pt x="335338" y="176225"/>
                  </a:lnTo>
                  <a:lnTo>
                    <a:pt x="343646" y="175426"/>
                  </a:lnTo>
                  <a:lnTo>
                    <a:pt x="349384" y="175950"/>
                  </a:lnTo>
                  <a:lnTo>
                    <a:pt x="351456" y="175426"/>
                  </a:lnTo>
                  <a:lnTo>
                    <a:pt x="354574" y="17622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25" name="Free-form: Shape 24">
              <a:extLst>
                <a:ext uri="{FF2B5EF4-FFF2-40B4-BE49-F238E27FC236}">
                  <a16:creationId xmlns:a16="http://schemas.microsoft.com/office/drawing/2014/main" id="{1A5D9AFD-96F6-43F0-060A-2201453E8177}"/>
                </a:ext>
              </a:extLst>
            </p:cNvPr>
            <p:cNvSpPr/>
            <p:nvPr/>
          </p:nvSpPr>
          <p:spPr>
            <a:xfrm>
              <a:off x="1509739" y="3866364"/>
              <a:ext cx="351005" cy="354737"/>
            </a:xfrm>
            <a:custGeom>
              <a:avLst/>
              <a:gdLst>
                <a:gd name="connsiteX0" fmla="*/ 66221 w 351005"/>
                <a:gd name="connsiteY0" fmla="*/ 116 h 354737"/>
                <a:gd name="connsiteX1" fmla="*/ 77399 w 351005"/>
                <a:gd name="connsiteY1" fmla="*/ 8945 h 354737"/>
                <a:gd name="connsiteX2" fmla="*/ 92194 w 351005"/>
                <a:gd name="connsiteY2" fmla="*/ 20892 h 354737"/>
                <a:gd name="connsiteX3" fmla="*/ 109610 w 351005"/>
                <a:gd name="connsiteY3" fmla="*/ 22189 h 354737"/>
                <a:gd name="connsiteX4" fmla="*/ 130394 w 351005"/>
                <a:gd name="connsiteY4" fmla="*/ 23485 h 354737"/>
                <a:gd name="connsiteX5" fmla="*/ 132215 w 351005"/>
                <a:gd name="connsiteY5" fmla="*/ 23485 h 354737"/>
                <a:gd name="connsiteX6" fmla="*/ 141572 w 351005"/>
                <a:gd name="connsiteY6" fmla="*/ 23236 h 354737"/>
                <a:gd name="connsiteX7" fmla="*/ 145988 w 351005"/>
                <a:gd name="connsiteY7" fmla="*/ 23485 h 354737"/>
                <a:gd name="connsiteX8" fmla="*/ 149107 w 351005"/>
                <a:gd name="connsiteY8" fmla="*/ 27900 h 354737"/>
                <a:gd name="connsiteX9" fmla="*/ 152725 w 351005"/>
                <a:gd name="connsiteY9" fmla="*/ 26852 h 354737"/>
                <a:gd name="connsiteX10" fmla="*/ 155319 w 351005"/>
                <a:gd name="connsiteY10" fmla="*/ 27127 h 354737"/>
                <a:gd name="connsiteX11" fmla="*/ 158713 w 351005"/>
                <a:gd name="connsiteY11" fmla="*/ 26329 h 354737"/>
                <a:gd name="connsiteX12" fmla="*/ 163378 w 351005"/>
                <a:gd name="connsiteY12" fmla="*/ 26852 h 354737"/>
                <a:gd name="connsiteX13" fmla="*/ 168069 w 351005"/>
                <a:gd name="connsiteY13" fmla="*/ 30494 h 354737"/>
                <a:gd name="connsiteX14" fmla="*/ 176902 w 351005"/>
                <a:gd name="connsiteY14" fmla="*/ 30743 h 354737"/>
                <a:gd name="connsiteX15" fmla="*/ 178973 w 351005"/>
                <a:gd name="connsiteY15" fmla="*/ 31541 h 354737"/>
                <a:gd name="connsiteX16" fmla="*/ 179496 w 351005"/>
                <a:gd name="connsiteY16" fmla="*/ 35158 h 354737"/>
                <a:gd name="connsiteX17" fmla="*/ 182091 w 351005"/>
                <a:gd name="connsiteY17" fmla="*/ 42964 h 354737"/>
                <a:gd name="connsiteX18" fmla="*/ 181568 w 351005"/>
                <a:gd name="connsiteY18" fmla="*/ 48402 h 354737"/>
                <a:gd name="connsiteX19" fmla="*/ 180270 w 351005"/>
                <a:gd name="connsiteY19" fmla="*/ 53091 h 354737"/>
                <a:gd name="connsiteX20" fmla="*/ 180020 w 351005"/>
                <a:gd name="connsiteY20" fmla="*/ 58278 h 354737"/>
                <a:gd name="connsiteX21" fmla="*/ 181842 w 351005"/>
                <a:gd name="connsiteY21" fmla="*/ 61396 h 354737"/>
                <a:gd name="connsiteX22" fmla="*/ 180545 w 351005"/>
                <a:gd name="connsiteY22" fmla="*/ 66584 h 354737"/>
                <a:gd name="connsiteX23" fmla="*/ 181318 w 351005"/>
                <a:gd name="connsiteY23" fmla="*/ 75163 h 354737"/>
                <a:gd name="connsiteX24" fmla="*/ 180794 w 351005"/>
                <a:gd name="connsiteY24" fmla="*/ 77757 h 354737"/>
                <a:gd name="connsiteX25" fmla="*/ 182091 w 351005"/>
                <a:gd name="connsiteY25" fmla="*/ 81399 h 354737"/>
                <a:gd name="connsiteX26" fmla="*/ 182091 w 351005"/>
                <a:gd name="connsiteY26" fmla="*/ 88657 h 354737"/>
                <a:gd name="connsiteX27" fmla="*/ 185485 w 351005"/>
                <a:gd name="connsiteY27" fmla="*/ 92547 h 354737"/>
                <a:gd name="connsiteX28" fmla="*/ 185734 w 351005"/>
                <a:gd name="connsiteY28" fmla="*/ 95665 h 354737"/>
                <a:gd name="connsiteX29" fmla="*/ 187032 w 351005"/>
                <a:gd name="connsiteY29" fmla="*/ 96463 h 354737"/>
                <a:gd name="connsiteX30" fmla="*/ 187306 w 351005"/>
                <a:gd name="connsiteY30" fmla="*/ 99307 h 354737"/>
                <a:gd name="connsiteX31" fmla="*/ 186009 w 351005"/>
                <a:gd name="connsiteY31" fmla="*/ 101900 h 354737"/>
                <a:gd name="connsiteX32" fmla="*/ 187032 w 351005"/>
                <a:gd name="connsiteY32" fmla="*/ 102948 h 354737"/>
                <a:gd name="connsiteX33" fmla="*/ 183913 w 351005"/>
                <a:gd name="connsiteY33" fmla="*/ 108934 h 354737"/>
                <a:gd name="connsiteX34" fmla="*/ 181069 w 351005"/>
                <a:gd name="connsiteY34" fmla="*/ 112550 h 354737"/>
                <a:gd name="connsiteX35" fmla="*/ 180545 w 351005"/>
                <a:gd name="connsiteY35" fmla="*/ 115418 h 354737"/>
                <a:gd name="connsiteX36" fmla="*/ 182116 w 351005"/>
                <a:gd name="connsiteY36" fmla="*/ 115668 h 354737"/>
                <a:gd name="connsiteX37" fmla="*/ 186782 w 351005"/>
                <a:gd name="connsiteY37" fmla="*/ 114371 h 354737"/>
                <a:gd name="connsiteX38" fmla="*/ 189627 w 351005"/>
                <a:gd name="connsiteY38" fmla="*/ 121130 h 354737"/>
                <a:gd name="connsiteX39" fmla="*/ 193793 w 351005"/>
                <a:gd name="connsiteY39" fmla="*/ 124248 h 354737"/>
                <a:gd name="connsiteX40" fmla="*/ 196388 w 351005"/>
                <a:gd name="connsiteY40" fmla="*/ 123200 h 354737"/>
                <a:gd name="connsiteX41" fmla="*/ 196663 w 351005"/>
                <a:gd name="connsiteY41" fmla="*/ 128138 h 354737"/>
                <a:gd name="connsiteX42" fmla="*/ 201079 w 351005"/>
                <a:gd name="connsiteY42" fmla="*/ 126841 h 354737"/>
                <a:gd name="connsiteX43" fmla="*/ 202102 w 351005"/>
                <a:gd name="connsiteY43" fmla="*/ 124248 h 354737"/>
                <a:gd name="connsiteX44" fmla="*/ 207042 w 351005"/>
                <a:gd name="connsiteY44" fmla="*/ 125545 h 354737"/>
                <a:gd name="connsiteX45" fmla="*/ 208090 w 351005"/>
                <a:gd name="connsiteY45" fmla="*/ 125021 h 354737"/>
                <a:gd name="connsiteX46" fmla="*/ 211982 w 351005"/>
                <a:gd name="connsiteY46" fmla="*/ 126841 h 354737"/>
                <a:gd name="connsiteX47" fmla="*/ 216922 w 351005"/>
                <a:gd name="connsiteY47" fmla="*/ 130209 h 354737"/>
                <a:gd name="connsiteX48" fmla="*/ 215101 w 351005"/>
                <a:gd name="connsiteY48" fmla="*/ 133077 h 354737"/>
                <a:gd name="connsiteX49" fmla="*/ 215625 w 351005"/>
                <a:gd name="connsiteY49" fmla="*/ 136718 h 354737"/>
                <a:gd name="connsiteX50" fmla="*/ 216922 w 351005"/>
                <a:gd name="connsiteY50" fmla="*/ 138265 h 354737"/>
                <a:gd name="connsiteX51" fmla="*/ 222112 w 351005"/>
                <a:gd name="connsiteY51" fmla="*/ 134124 h 354737"/>
                <a:gd name="connsiteX52" fmla="*/ 220041 w 351005"/>
                <a:gd name="connsiteY52" fmla="*/ 131256 h 354737"/>
                <a:gd name="connsiteX53" fmla="*/ 219243 w 351005"/>
                <a:gd name="connsiteY53" fmla="*/ 128912 h 354737"/>
                <a:gd name="connsiteX54" fmla="*/ 220815 w 351005"/>
                <a:gd name="connsiteY54" fmla="*/ 125021 h 354737"/>
                <a:gd name="connsiteX55" fmla="*/ 226005 w 351005"/>
                <a:gd name="connsiteY55" fmla="*/ 120606 h 354737"/>
                <a:gd name="connsiteX56" fmla="*/ 229897 w 351005"/>
                <a:gd name="connsiteY56" fmla="*/ 121130 h 354737"/>
                <a:gd name="connsiteX57" fmla="*/ 231469 w 351005"/>
                <a:gd name="connsiteY57" fmla="*/ 120082 h 354737"/>
                <a:gd name="connsiteX58" fmla="*/ 235610 w 351005"/>
                <a:gd name="connsiteY58" fmla="*/ 121130 h 354737"/>
                <a:gd name="connsiteX59" fmla="*/ 239778 w 351005"/>
                <a:gd name="connsiteY59" fmla="*/ 115144 h 354737"/>
                <a:gd name="connsiteX60" fmla="*/ 248610 w 351005"/>
                <a:gd name="connsiteY60" fmla="*/ 112824 h 354737"/>
                <a:gd name="connsiteX61" fmla="*/ 250955 w 351005"/>
                <a:gd name="connsiteY61" fmla="*/ 106065 h 354737"/>
                <a:gd name="connsiteX62" fmla="*/ 253026 w 351005"/>
                <a:gd name="connsiteY62" fmla="*/ 104245 h 354737"/>
                <a:gd name="connsiteX63" fmla="*/ 255621 w 351005"/>
                <a:gd name="connsiteY63" fmla="*/ 98284 h 354737"/>
                <a:gd name="connsiteX64" fmla="*/ 260287 w 351005"/>
                <a:gd name="connsiteY64" fmla="*/ 99830 h 354737"/>
                <a:gd name="connsiteX65" fmla="*/ 262382 w 351005"/>
                <a:gd name="connsiteY65" fmla="*/ 98533 h 354737"/>
                <a:gd name="connsiteX66" fmla="*/ 263680 w 351005"/>
                <a:gd name="connsiteY66" fmla="*/ 95939 h 354737"/>
                <a:gd name="connsiteX67" fmla="*/ 268870 w 351005"/>
                <a:gd name="connsiteY67" fmla="*/ 89954 h 354737"/>
                <a:gd name="connsiteX68" fmla="*/ 273286 w 351005"/>
                <a:gd name="connsiteY68" fmla="*/ 85813 h 354737"/>
                <a:gd name="connsiteX69" fmla="*/ 275107 w 351005"/>
                <a:gd name="connsiteY69" fmla="*/ 85015 h 354737"/>
                <a:gd name="connsiteX70" fmla="*/ 278476 w 351005"/>
                <a:gd name="connsiteY70" fmla="*/ 86586 h 354737"/>
                <a:gd name="connsiteX71" fmla="*/ 287583 w 351005"/>
                <a:gd name="connsiteY71" fmla="*/ 82421 h 354737"/>
                <a:gd name="connsiteX72" fmla="*/ 293820 w 351005"/>
                <a:gd name="connsiteY72" fmla="*/ 82172 h 354737"/>
                <a:gd name="connsiteX73" fmla="*/ 295617 w 351005"/>
                <a:gd name="connsiteY73" fmla="*/ 83469 h 354737"/>
                <a:gd name="connsiteX74" fmla="*/ 300557 w 351005"/>
                <a:gd name="connsiteY74" fmla="*/ 83718 h 354737"/>
                <a:gd name="connsiteX75" fmla="*/ 305497 w 351005"/>
                <a:gd name="connsiteY75" fmla="*/ 82945 h 354737"/>
                <a:gd name="connsiteX76" fmla="*/ 310687 w 351005"/>
                <a:gd name="connsiteY76" fmla="*/ 81399 h 354737"/>
                <a:gd name="connsiteX77" fmla="*/ 315902 w 351005"/>
                <a:gd name="connsiteY77" fmla="*/ 84516 h 354737"/>
                <a:gd name="connsiteX78" fmla="*/ 322389 w 351005"/>
                <a:gd name="connsiteY78" fmla="*/ 93346 h 354737"/>
                <a:gd name="connsiteX79" fmla="*/ 328626 w 351005"/>
                <a:gd name="connsiteY79" fmla="*/ 99307 h 354737"/>
                <a:gd name="connsiteX80" fmla="*/ 328102 w 351005"/>
                <a:gd name="connsiteY80" fmla="*/ 101127 h 354737"/>
                <a:gd name="connsiteX81" fmla="*/ 329650 w 351005"/>
                <a:gd name="connsiteY81" fmla="*/ 104768 h 354737"/>
                <a:gd name="connsiteX82" fmla="*/ 327853 w 351005"/>
                <a:gd name="connsiteY82" fmla="*/ 108909 h 354737"/>
                <a:gd name="connsiteX83" fmla="*/ 329150 w 351005"/>
                <a:gd name="connsiteY83" fmla="*/ 111503 h 354737"/>
                <a:gd name="connsiteX84" fmla="*/ 330697 w 351005"/>
                <a:gd name="connsiteY84" fmla="*/ 112824 h 354737"/>
                <a:gd name="connsiteX85" fmla="*/ 330947 w 351005"/>
                <a:gd name="connsiteY85" fmla="*/ 114895 h 354737"/>
                <a:gd name="connsiteX86" fmla="*/ 334340 w 351005"/>
                <a:gd name="connsiteY86" fmla="*/ 116441 h 354737"/>
                <a:gd name="connsiteX87" fmla="*/ 336411 w 351005"/>
                <a:gd name="connsiteY87" fmla="*/ 115942 h 354737"/>
                <a:gd name="connsiteX88" fmla="*/ 340303 w 351005"/>
                <a:gd name="connsiteY88" fmla="*/ 119060 h 354737"/>
                <a:gd name="connsiteX89" fmla="*/ 344195 w 351005"/>
                <a:gd name="connsiteY89" fmla="*/ 120606 h 354737"/>
                <a:gd name="connsiteX90" fmla="*/ 346017 w 351005"/>
                <a:gd name="connsiteY90" fmla="*/ 125545 h 354737"/>
                <a:gd name="connsiteX91" fmla="*/ 344994 w 351005"/>
                <a:gd name="connsiteY91" fmla="*/ 126841 h 354737"/>
                <a:gd name="connsiteX92" fmla="*/ 346541 w 351005"/>
                <a:gd name="connsiteY92" fmla="*/ 130483 h 354737"/>
                <a:gd name="connsiteX93" fmla="*/ 346815 w 351005"/>
                <a:gd name="connsiteY93" fmla="*/ 136194 h 354737"/>
                <a:gd name="connsiteX94" fmla="*/ 343946 w 351005"/>
                <a:gd name="connsiteY94" fmla="*/ 139038 h 354737"/>
                <a:gd name="connsiteX95" fmla="*/ 342125 w 351005"/>
                <a:gd name="connsiteY95" fmla="*/ 139836 h 354737"/>
                <a:gd name="connsiteX96" fmla="*/ 341875 w 351005"/>
                <a:gd name="connsiteY96" fmla="*/ 142679 h 354737"/>
                <a:gd name="connsiteX97" fmla="*/ 343697 w 351005"/>
                <a:gd name="connsiteY97" fmla="*/ 143976 h 354737"/>
                <a:gd name="connsiteX98" fmla="*/ 344470 w 351005"/>
                <a:gd name="connsiteY98" fmla="*/ 147093 h 354737"/>
                <a:gd name="connsiteX99" fmla="*/ 348887 w 351005"/>
                <a:gd name="connsiteY99" fmla="*/ 150486 h 354737"/>
                <a:gd name="connsiteX100" fmla="*/ 340054 w 351005"/>
                <a:gd name="connsiteY100" fmla="*/ 153329 h 354737"/>
                <a:gd name="connsiteX101" fmla="*/ 337983 w 351005"/>
                <a:gd name="connsiteY101" fmla="*/ 155399 h 354737"/>
                <a:gd name="connsiteX102" fmla="*/ 333566 w 351005"/>
                <a:gd name="connsiteY102" fmla="*/ 158517 h 354737"/>
                <a:gd name="connsiteX103" fmla="*/ 331221 w 351005"/>
                <a:gd name="connsiteY103" fmla="*/ 160861 h 354737"/>
                <a:gd name="connsiteX104" fmla="*/ 325233 w 351005"/>
                <a:gd name="connsiteY104" fmla="*/ 159814 h 354737"/>
                <a:gd name="connsiteX105" fmla="*/ 318222 w 351005"/>
                <a:gd name="connsiteY105" fmla="*/ 161110 h 354737"/>
                <a:gd name="connsiteX106" fmla="*/ 303676 w 351005"/>
                <a:gd name="connsiteY106" fmla="*/ 166049 h 354737"/>
                <a:gd name="connsiteX107" fmla="*/ 302129 w 351005"/>
                <a:gd name="connsiteY107" fmla="*/ 167620 h 354737"/>
                <a:gd name="connsiteX108" fmla="*/ 303676 w 351005"/>
                <a:gd name="connsiteY108" fmla="*/ 172808 h 354737"/>
                <a:gd name="connsiteX109" fmla="*/ 300832 w 351005"/>
                <a:gd name="connsiteY109" fmla="*/ 175152 h 354737"/>
                <a:gd name="connsiteX110" fmla="*/ 302653 w 351005"/>
                <a:gd name="connsiteY110" fmla="*/ 178270 h 354737"/>
                <a:gd name="connsiteX111" fmla="*/ 300832 w 351005"/>
                <a:gd name="connsiteY111" fmla="*/ 179043 h 354737"/>
                <a:gd name="connsiteX112" fmla="*/ 299259 w 351005"/>
                <a:gd name="connsiteY112" fmla="*/ 183458 h 354737"/>
                <a:gd name="connsiteX113" fmla="*/ 298761 w 351005"/>
                <a:gd name="connsiteY113" fmla="*/ 186575 h 354737"/>
                <a:gd name="connsiteX114" fmla="*/ 296141 w 351005"/>
                <a:gd name="connsiteY114" fmla="*/ 189942 h 354737"/>
                <a:gd name="connsiteX115" fmla="*/ 293546 w 351005"/>
                <a:gd name="connsiteY115" fmla="*/ 191514 h 354737"/>
                <a:gd name="connsiteX116" fmla="*/ 290951 w 351005"/>
                <a:gd name="connsiteY116" fmla="*/ 191514 h 354737"/>
                <a:gd name="connsiteX117" fmla="*/ 286010 w 351005"/>
                <a:gd name="connsiteY117" fmla="*/ 193833 h 354737"/>
                <a:gd name="connsiteX118" fmla="*/ 283166 w 351005"/>
                <a:gd name="connsiteY118" fmla="*/ 196178 h 354737"/>
                <a:gd name="connsiteX119" fmla="*/ 279773 w 351005"/>
                <a:gd name="connsiteY119" fmla="*/ 200343 h 354737"/>
                <a:gd name="connsiteX120" fmla="*/ 277976 w 351005"/>
                <a:gd name="connsiteY120" fmla="*/ 205007 h 354737"/>
                <a:gd name="connsiteX121" fmla="*/ 278476 w 351005"/>
                <a:gd name="connsiteY121" fmla="*/ 207102 h 354737"/>
                <a:gd name="connsiteX122" fmla="*/ 278226 w 351005"/>
                <a:gd name="connsiteY122" fmla="*/ 212814 h 354737"/>
                <a:gd name="connsiteX123" fmla="*/ 270691 w 351005"/>
                <a:gd name="connsiteY123" fmla="*/ 210195 h 354737"/>
                <a:gd name="connsiteX124" fmla="*/ 265227 w 351005"/>
                <a:gd name="connsiteY124" fmla="*/ 209671 h 354737"/>
                <a:gd name="connsiteX125" fmla="*/ 261085 w 351005"/>
                <a:gd name="connsiteY125" fmla="*/ 210469 h 354737"/>
                <a:gd name="connsiteX126" fmla="*/ 255097 w 351005"/>
                <a:gd name="connsiteY126" fmla="*/ 213063 h 354737"/>
                <a:gd name="connsiteX127" fmla="*/ 255621 w 351005"/>
                <a:gd name="connsiteY127" fmla="*/ 214609 h 354737"/>
                <a:gd name="connsiteX128" fmla="*/ 251204 w 351005"/>
                <a:gd name="connsiteY128" fmla="*/ 214609 h 354737"/>
                <a:gd name="connsiteX129" fmla="*/ 253026 w 351005"/>
                <a:gd name="connsiteY129" fmla="*/ 217228 h 354737"/>
                <a:gd name="connsiteX130" fmla="*/ 252228 w 351005"/>
                <a:gd name="connsiteY130" fmla="*/ 220321 h 354737"/>
                <a:gd name="connsiteX131" fmla="*/ 248086 w 351005"/>
                <a:gd name="connsiteY131" fmla="*/ 220321 h 354737"/>
                <a:gd name="connsiteX132" fmla="*/ 248335 w 351005"/>
                <a:gd name="connsiteY132" fmla="*/ 222665 h 354737"/>
                <a:gd name="connsiteX133" fmla="*/ 241324 w 351005"/>
                <a:gd name="connsiteY133" fmla="*/ 223189 h 354737"/>
                <a:gd name="connsiteX134" fmla="*/ 243395 w 351005"/>
                <a:gd name="connsiteY134" fmla="*/ 225259 h 354737"/>
                <a:gd name="connsiteX135" fmla="*/ 258989 w 351005"/>
                <a:gd name="connsiteY135" fmla="*/ 227603 h 354737"/>
                <a:gd name="connsiteX136" fmla="*/ 268595 w 351005"/>
                <a:gd name="connsiteY136" fmla="*/ 227080 h 354737"/>
                <a:gd name="connsiteX137" fmla="*/ 271714 w 351005"/>
                <a:gd name="connsiteY137" fmla="*/ 226057 h 354737"/>
                <a:gd name="connsiteX138" fmla="*/ 274584 w 351005"/>
                <a:gd name="connsiteY138" fmla="*/ 226830 h 354737"/>
                <a:gd name="connsiteX139" fmla="*/ 278725 w 351005"/>
                <a:gd name="connsiteY139" fmla="*/ 226556 h 354737"/>
                <a:gd name="connsiteX140" fmla="*/ 285237 w 351005"/>
                <a:gd name="connsiteY140" fmla="*/ 227603 h 354737"/>
                <a:gd name="connsiteX141" fmla="*/ 288855 w 351005"/>
                <a:gd name="connsiteY141" fmla="*/ 225533 h 354737"/>
                <a:gd name="connsiteX142" fmla="*/ 290153 w 351005"/>
                <a:gd name="connsiteY142" fmla="*/ 233066 h 354737"/>
                <a:gd name="connsiteX143" fmla="*/ 292498 w 351005"/>
                <a:gd name="connsiteY143" fmla="*/ 233839 h 354737"/>
                <a:gd name="connsiteX144" fmla="*/ 292773 w 351005"/>
                <a:gd name="connsiteY144" fmla="*/ 236433 h 354737"/>
                <a:gd name="connsiteX145" fmla="*/ 295093 w 351005"/>
                <a:gd name="connsiteY145" fmla="*/ 240074 h 354737"/>
                <a:gd name="connsiteX146" fmla="*/ 298736 w 351005"/>
                <a:gd name="connsiteY146" fmla="*/ 242668 h 354737"/>
                <a:gd name="connsiteX147" fmla="*/ 298985 w 351005"/>
                <a:gd name="connsiteY147" fmla="*/ 245786 h 354737"/>
                <a:gd name="connsiteX148" fmla="*/ 300557 w 351005"/>
                <a:gd name="connsiteY148" fmla="*/ 246035 h 354737"/>
                <a:gd name="connsiteX149" fmla="*/ 300557 w 351005"/>
                <a:gd name="connsiteY149" fmla="*/ 248903 h 354737"/>
                <a:gd name="connsiteX150" fmla="*/ 297688 w 351005"/>
                <a:gd name="connsiteY150" fmla="*/ 251771 h 354737"/>
                <a:gd name="connsiteX151" fmla="*/ 298985 w 351005"/>
                <a:gd name="connsiteY151" fmla="*/ 253068 h 354737"/>
                <a:gd name="connsiteX152" fmla="*/ 298736 w 351005"/>
                <a:gd name="connsiteY152" fmla="*/ 256186 h 354737"/>
                <a:gd name="connsiteX153" fmla="*/ 301330 w 351005"/>
                <a:gd name="connsiteY153" fmla="*/ 260850 h 354737"/>
                <a:gd name="connsiteX154" fmla="*/ 301605 w 351005"/>
                <a:gd name="connsiteY154" fmla="*/ 263968 h 354737"/>
                <a:gd name="connsiteX155" fmla="*/ 303676 w 351005"/>
                <a:gd name="connsiteY155" fmla="*/ 269155 h 354737"/>
                <a:gd name="connsiteX156" fmla="*/ 303676 w 351005"/>
                <a:gd name="connsiteY156" fmla="*/ 271500 h 354737"/>
                <a:gd name="connsiteX157" fmla="*/ 300033 w 351005"/>
                <a:gd name="connsiteY157" fmla="*/ 272547 h 354737"/>
                <a:gd name="connsiteX158" fmla="*/ 300033 w 351005"/>
                <a:gd name="connsiteY158" fmla="*/ 279032 h 354737"/>
                <a:gd name="connsiteX159" fmla="*/ 294319 w 351005"/>
                <a:gd name="connsiteY159" fmla="*/ 278508 h 354737"/>
                <a:gd name="connsiteX160" fmla="*/ 293546 w 351005"/>
                <a:gd name="connsiteY160" fmla="*/ 283197 h 354737"/>
                <a:gd name="connsiteX161" fmla="*/ 291450 w 351005"/>
                <a:gd name="connsiteY161" fmla="*/ 284220 h 354737"/>
                <a:gd name="connsiteX162" fmla="*/ 294319 w 351005"/>
                <a:gd name="connsiteY162" fmla="*/ 288385 h 354737"/>
                <a:gd name="connsiteX163" fmla="*/ 298985 w 351005"/>
                <a:gd name="connsiteY163" fmla="*/ 290979 h 354737"/>
                <a:gd name="connsiteX164" fmla="*/ 297688 w 351005"/>
                <a:gd name="connsiteY164" fmla="*/ 293847 h 354737"/>
                <a:gd name="connsiteX165" fmla="*/ 297962 w 351005"/>
                <a:gd name="connsiteY165" fmla="*/ 296441 h 354737"/>
                <a:gd name="connsiteX166" fmla="*/ 299509 w 351005"/>
                <a:gd name="connsiteY166" fmla="*/ 299558 h 354737"/>
                <a:gd name="connsiteX167" fmla="*/ 301081 w 351005"/>
                <a:gd name="connsiteY167" fmla="*/ 300855 h 354737"/>
                <a:gd name="connsiteX168" fmla="*/ 303152 w 351005"/>
                <a:gd name="connsiteY168" fmla="*/ 308637 h 354737"/>
                <a:gd name="connsiteX169" fmla="*/ 300807 w 351005"/>
                <a:gd name="connsiteY169" fmla="*/ 306816 h 354737"/>
                <a:gd name="connsiteX170" fmla="*/ 297164 w 351005"/>
                <a:gd name="connsiteY170" fmla="*/ 306043 h 354737"/>
                <a:gd name="connsiteX171" fmla="*/ 294569 w 351005"/>
                <a:gd name="connsiteY171" fmla="*/ 306542 h 354737"/>
                <a:gd name="connsiteX172" fmla="*/ 289903 w 351005"/>
                <a:gd name="connsiteY172" fmla="*/ 306293 h 354737"/>
                <a:gd name="connsiteX173" fmla="*/ 287308 w 351005"/>
                <a:gd name="connsiteY173" fmla="*/ 307066 h 354737"/>
                <a:gd name="connsiteX174" fmla="*/ 282119 w 351005"/>
                <a:gd name="connsiteY174" fmla="*/ 306816 h 354737"/>
                <a:gd name="connsiteX175" fmla="*/ 269369 w 351005"/>
                <a:gd name="connsiteY175" fmla="*/ 309410 h 354737"/>
                <a:gd name="connsiteX176" fmla="*/ 261833 w 351005"/>
                <a:gd name="connsiteY176" fmla="*/ 308388 h 354737"/>
                <a:gd name="connsiteX177" fmla="*/ 255871 w 351005"/>
                <a:gd name="connsiteY177" fmla="*/ 309685 h 354737"/>
                <a:gd name="connsiteX178" fmla="*/ 249383 w 351005"/>
                <a:gd name="connsiteY178" fmla="*/ 310458 h 354737"/>
                <a:gd name="connsiteX179" fmla="*/ 248585 w 351005"/>
                <a:gd name="connsiteY179" fmla="*/ 311505 h 354737"/>
                <a:gd name="connsiteX180" fmla="*/ 248335 w 351005"/>
                <a:gd name="connsiteY180" fmla="*/ 316943 h 354737"/>
                <a:gd name="connsiteX181" fmla="*/ 245466 w 351005"/>
                <a:gd name="connsiteY181" fmla="*/ 317990 h 354737"/>
                <a:gd name="connsiteX182" fmla="*/ 238729 w 351005"/>
                <a:gd name="connsiteY182" fmla="*/ 315920 h 354737"/>
                <a:gd name="connsiteX183" fmla="*/ 240027 w 351005"/>
                <a:gd name="connsiteY183" fmla="*/ 324999 h 354737"/>
                <a:gd name="connsiteX184" fmla="*/ 239753 w 351005"/>
                <a:gd name="connsiteY184" fmla="*/ 327592 h 354737"/>
                <a:gd name="connsiteX185" fmla="*/ 240551 w 351005"/>
                <a:gd name="connsiteY185" fmla="*/ 331757 h 354737"/>
                <a:gd name="connsiteX186" fmla="*/ 236634 w 351005"/>
                <a:gd name="connsiteY186" fmla="*/ 333578 h 354737"/>
                <a:gd name="connsiteX187" fmla="*/ 234563 w 351005"/>
                <a:gd name="connsiteY187" fmla="*/ 330960 h 354737"/>
                <a:gd name="connsiteX188" fmla="*/ 228600 w 351005"/>
                <a:gd name="connsiteY188" fmla="*/ 330461 h 354737"/>
                <a:gd name="connsiteX189" fmla="*/ 225206 w 351005"/>
                <a:gd name="connsiteY189" fmla="*/ 332780 h 354737"/>
                <a:gd name="connsiteX190" fmla="*/ 226504 w 351005"/>
                <a:gd name="connsiteY190" fmla="*/ 337220 h 354737"/>
                <a:gd name="connsiteX191" fmla="*/ 220016 w 351005"/>
                <a:gd name="connsiteY191" fmla="*/ 334875 h 354737"/>
                <a:gd name="connsiteX192" fmla="*/ 218719 w 351005"/>
                <a:gd name="connsiteY192" fmla="*/ 333304 h 354737"/>
                <a:gd name="connsiteX193" fmla="*/ 214552 w 351005"/>
                <a:gd name="connsiteY193" fmla="*/ 331234 h 354737"/>
                <a:gd name="connsiteX194" fmla="*/ 210660 w 351005"/>
                <a:gd name="connsiteY194" fmla="*/ 323702 h 354737"/>
                <a:gd name="connsiteX195" fmla="*/ 204946 w 351005"/>
                <a:gd name="connsiteY195" fmla="*/ 322405 h 354737"/>
                <a:gd name="connsiteX196" fmla="*/ 202352 w 351005"/>
                <a:gd name="connsiteY196" fmla="*/ 319811 h 354737"/>
                <a:gd name="connsiteX197" fmla="*/ 200530 w 351005"/>
                <a:gd name="connsiteY197" fmla="*/ 319287 h 354737"/>
                <a:gd name="connsiteX198" fmla="*/ 194043 w 351005"/>
                <a:gd name="connsiteY198" fmla="*/ 321108 h 354737"/>
                <a:gd name="connsiteX199" fmla="*/ 188055 w 351005"/>
                <a:gd name="connsiteY199" fmla="*/ 320584 h 354737"/>
                <a:gd name="connsiteX200" fmla="*/ 180020 w 351005"/>
                <a:gd name="connsiteY200" fmla="*/ 318239 h 354737"/>
                <a:gd name="connsiteX201" fmla="*/ 172735 w 351005"/>
                <a:gd name="connsiteY201" fmla="*/ 316943 h 354737"/>
                <a:gd name="connsiteX202" fmla="*/ 169866 w 351005"/>
                <a:gd name="connsiteY202" fmla="*/ 314872 h 354737"/>
                <a:gd name="connsiteX203" fmla="*/ 170914 w 351005"/>
                <a:gd name="connsiteY203" fmla="*/ 311505 h 354737"/>
                <a:gd name="connsiteX204" fmla="*/ 169616 w 351005"/>
                <a:gd name="connsiteY204" fmla="*/ 304746 h 354737"/>
                <a:gd name="connsiteX205" fmla="*/ 162605 w 351005"/>
                <a:gd name="connsiteY205" fmla="*/ 301878 h 354737"/>
                <a:gd name="connsiteX206" fmla="*/ 159486 w 351005"/>
                <a:gd name="connsiteY206" fmla="*/ 299558 h 354737"/>
                <a:gd name="connsiteX207" fmla="*/ 145189 w 351005"/>
                <a:gd name="connsiteY207" fmla="*/ 288136 h 354737"/>
                <a:gd name="connsiteX208" fmla="*/ 137405 w 351005"/>
                <a:gd name="connsiteY208" fmla="*/ 283970 h 354737"/>
                <a:gd name="connsiteX209" fmla="*/ 133238 w 351005"/>
                <a:gd name="connsiteY209" fmla="*/ 282424 h 354737"/>
                <a:gd name="connsiteX210" fmla="*/ 126227 w 351005"/>
                <a:gd name="connsiteY210" fmla="*/ 281102 h 354737"/>
                <a:gd name="connsiteX211" fmla="*/ 116346 w 351005"/>
                <a:gd name="connsiteY211" fmla="*/ 280853 h 354737"/>
                <a:gd name="connsiteX212" fmla="*/ 116097 w 351005"/>
                <a:gd name="connsiteY212" fmla="*/ 284744 h 354737"/>
                <a:gd name="connsiteX213" fmla="*/ 110383 w 351005"/>
                <a:gd name="connsiteY213" fmla="*/ 287612 h 354737"/>
                <a:gd name="connsiteX214" fmla="*/ 105193 w 351005"/>
                <a:gd name="connsiteY214" fmla="*/ 292276 h 354737"/>
                <a:gd name="connsiteX215" fmla="*/ 104919 w 351005"/>
                <a:gd name="connsiteY215" fmla="*/ 294870 h 354737"/>
                <a:gd name="connsiteX216" fmla="*/ 100503 w 351005"/>
                <a:gd name="connsiteY216" fmla="*/ 300855 h 354737"/>
                <a:gd name="connsiteX217" fmla="*/ 101302 w 351005"/>
                <a:gd name="connsiteY217" fmla="*/ 301629 h 354737"/>
                <a:gd name="connsiteX218" fmla="*/ 99729 w 351005"/>
                <a:gd name="connsiteY218" fmla="*/ 306567 h 354737"/>
                <a:gd name="connsiteX219" fmla="*/ 98432 w 351005"/>
                <a:gd name="connsiteY219" fmla="*/ 307340 h 354737"/>
                <a:gd name="connsiteX220" fmla="*/ 95064 w 351005"/>
                <a:gd name="connsiteY220" fmla="*/ 302402 h 354737"/>
                <a:gd name="connsiteX221" fmla="*/ 89350 w 351005"/>
                <a:gd name="connsiteY221" fmla="*/ 301105 h 354737"/>
                <a:gd name="connsiteX222" fmla="*/ 79719 w 351005"/>
                <a:gd name="connsiteY222" fmla="*/ 305794 h 354737"/>
                <a:gd name="connsiteX223" fmla="*/ 71411 w 351005"/>
                <a:gd name="connsiteY223" fmla="*/ 312553 h 354737"/>
                <a:gd name="connsiteX224" fmla="*/ 67768 w 351005"/>
                <a:gd name="connsiteY224" fmla="*/ 314872 h 354737"/>
                <a:gd name="connsiteX225" fmla="*/ 68292 w 351005"/>
                <a:gd name="connsiteY225" fmla="*/ 317741 h 354737"/>
                <a:gd name="connsiteX226" fmla="*/ 64150 w 351005"/>
                <a:gd name="connsiteY226" fmla="*/ 318514 h 354737"/>
                <a:gd name="connsiteX227" fmla="*/ 63102 w 351005"/>
                <a:gd name="connsiteY227" fmla="*/ 319561 h 354737"/>
                <a:gd name="connsiteX228" fmla="*/ 64649 w 351005"/>
                <a:gd name="connsiteY228" fmla="*/ 321881 h 354737"/>
                <a:gd name="connsiteX229" fmla="*/ 60757 w 351005"/>
                <a:gd name="connsiteY229" fmla="*/ 321881 h 354737"/>
                <a:gd name="connsiteX230" fmla="*/ 62827 w 351005"/>
                <a:gd name="connsiteY230" fmla="*/ 324500 h 354737"/>
                <a:gd name="connsiteX231" fmla="*/ 63102 w 351005"/>
                <a:gd name="connsiteY231" fmla="*/ 328914 h 354737"/>
                <a:gd name="connsiteX232" fmla="*/ 62054 w 351005"/>
                <a:gd name="connsiteY232" fmla="*/ 335923 h 354737"/>
                <a:gd name="connsiteX233" fmla="*/ 60757 w 351005"/>
                <a:gd name="connsiteY233" fmla="*/ 342158 h 354737"/>
                <a:gd name="connsiteX234" fmla="*/ 60507 w 351005"/>
                <a:gd name="connsiteY234" fmla="*/ 347595 h 354737"/>
                <a:gd name="connsiteX235" fmla="*/ 62578 w 351005"/>
                <a:gd name="connsiteY235" fmla="*/ 349166 h 354737"/>
                <a:gd name="connsiteX236" fmla="*/ 65697 w 351005"/>
                <a:gd name="connsiteY236" fmla="*/ 354354 h 354737"/>
                <a:gd name="connsiteX237" fmla="*/ 63102 w 351005"/>
                <a:gd name="connsiteY237" fmla="*/ 353830 h 354737"/>
                <a:gd name="connsiteX238" fmla="*/ 56341 w 351005"/>
                <a:gd name="connsiteY238" fmla="*/ 349690 h 354737"/>
                <a:gd name="connsiteX239" fmla="*/ 54793 w 351005"/>
                <a:gd name="connsiteY239" fmla="*/ 349940 h 354737"/>
                <a:gd name="connsiteX240" fmla="*/ 51675 w 351005"/>
                <a:gd name="connsiteY240" fmla="*/ 352808 h 354737"/>
                <a:gd name="connsiteX241" fmla="*/ 48556 w 351005"/>
                <a:gd name="connsiteY241" fmla="*/ 350713 h 354737"/>
                <a:gd name="connsiteX242" fmla="*/ 49579 w 351005"/>
                <a:gd name="connsiteY242" fmla="*/ 347595 h 354737"/>
                <a:gd name="connsiteX243" fmla="*/ 50377 w 351005"/>
                <a:gd name="connsiteY243" fmla="*/ 341385 h 354737"/>
                <a:gd name="connsiteX244" fmla="*/ 50103 w 351005"/>
                <a:gd name="connsiteY244" fmla="*/ 333578 h 354737"/>
                <a:gd name="connsiteX245" fmla="*/ 46984 w 351005"/>
                <a:gd name="connsiteY245" fmla="*/ 334875 h 354737"/>
                <a:gd name="connsiteX246" fmla="*/ 42568 w 351005"/>
                <a:gd name="connsiteY246" fmla="*/ 328391 h 354737"/>
                <a:gd name="connsiteX247" fmla="*/ 37128 w 351005"/>
                <a:gd name="connsiteY247" fmla="*/ 323702 h 354737"/>
                <a:gd name="connsiteX248" fmla="*/ 32962 w 351005"/>
                <a:gd name="connsiteY248" fmla="*/ 324225 h 354737"/>
                <a:gd name="connsiteX249" fmla="*/ 31140 w 351005"/>
                <a:gd name="connsiteY249" fmla="*/ 322679 h 354737"/>
                <a:gd name="connsiteX250" fmla="*/ 27498 w 351005"/>
                <a:gd name="connsiteY250" fmla="*/ 330710 h 354737"/>
                <a:gd name="connsiteX251" fmla="*/ 26475 w 351005"/>
                <a:gd name="connsiteY251" fmla="*/ 335923 h 354737"/>
                <a:gd name="connsiteX252" fmla="*/ 25177 w 351005"/>
                <a:gd name="connsiteY252" fmla="*/ 337469 h 354737"/>
                <a:gd name="connsiteX253" fmla="*/ 18166 w 351005"/>
                <a:gd name="connsiteY253" fmla="*/ 334626 h 354737"/>
                <a:gd name="connsiteX254" fmla="*/ 11130 w 351005"/>
                <a:gd name="connsiteY254" fmla="*/ 327343 h 354737"/>
                <a:gd name="connsiteX255" fmla="*/ 12951 w 351005"/>
                <a:gd name="connsiteY255" fmla="*/ 321881 h 354737"/>
                <a:gd name="connsiteX256" fmla="*/ 7762 w 351005"/>
                <a:gd name="connsiteY256" fmla="*/ 319038 h 354737"/>
                <a:gd name="connsiteX257" fmla="*/ 5691 w 351005"/>
                <a:gd name="connsiteY257" fmla="*/ 317217 h 354737"/>
                <a:gd name="connsiteX258" fmla="*/ -23 w 351005"/>
                <a:gd name="connsiteY258" fmla="*/ 315147 h 354737"/>
                <a:gd name="connsiteX259" fmla="*/ -2119 w 351005"/>
                <a:gd name="connsiteY259" fmla="*/ 310732 h 354737"/>
                <a:gd name="connsiteX260" fmla="*/ 2572 w 351005"/>
                <a:gd name="connsiteY260" fmla="*/ 308911 h 354737"/>
                <a:gd name="connsiteX261" fmla="*/ 8286 w 351005"/>
                <a:gd name="connsiteY261" fmla="*/ 310732 h 354737"/>
                <a:gd name="connsiteX262" fmla="*/ 11130 w 351005"/>
                <a:gd name="connsiteY262" fmla="*/ 306043 h 354737"/>
                <a:gd name="connsiteX263" fmla="*/ 11405 w 351005"/>
                <a:gd name="connsiteY263" fmla="*/ 301903 h 354737"/>
                <a:gd name="connsiteX264" fmla="*/ 5940 w 351005"/>
                <a:gd name="connsiteY264" fmla="*/ 301379 h 354737"/>
                <a:gd name="connsiteX265" fmla="*/ 8535 w 351005"/>
                <a:gd name="connsiteY265" fmla="*/ 299309 h 354737"/>
                <a:gd name="connsiteX266" fmla="*/ 16070 w 351005"/>
                <a:gd name="connsiteY266" fmla="*/ 297488 h 354737"/>
                <a:gd name="connsiteX267" fmla="*/ 13999 w 351005"/>
                <a:gd name="connsiteY267" fmla="*/ 293074 h 354737"/>
                <a:gd name="connsiteX268" fmla="*/ 17642 w 351005"/>
                <a:gd name="connsiteY268" fmla="*/ 292550 h 354737"/>
                <a:gd name="connsiteX269" fmla="*/ 16594 w 351005"/>
                <a:gd name="connsiteY269" fmla="*/ 290480 h 354737"/>
                <a:gd name="connsiteX270" fmla="*/ 17118 w 351005"/>
                <a:gd name="connsiteY270" fmla="*/ 282424 h 354737"/>
                <a:gd name="connsiteX271" fmla="*/ 22308 w 351005"/>
                <a:gd name="connsiteY271" fmla="*/ 284494 h 354737"/>
                <a:gd name="connsiteX272" fmla="*/ 24653 w 351005"/>
                <a:gd name="connsiteY272" fmla="*/ 283472 h 354737"/>
                <a:gd name="connsiteX273" fmla="*/ 25426 w 351005"/>
                <a:gd name="connsiteY273" fmla="*/ 280080 h 354737"/>
                <a:gd name="connsiteX274" fmla="*/ 25426 w 351005"/>
                <a:gd name="connsiteY274" fmla="*/ 273844 h 354737"/>
                <a:gd name="connsiteX275" fmla="*/ 29319 w 351005"/>
                <a:gd name="connsiteY275" fmla="*/ 274642 h 354737"/>
                <a:gd name="connsiteX276" fmla="*/ 34009 w 351005"/>
                <a:gd name="connsiteY276" fmla="*/ 277760 h 354737"/>
                <a:gd name="connsiteX277" fmla="*/ 34783 w 351005"/>
                <a:gd name="connsiteY277" fmla="*/ 275416 h 354737"/>
                <a:gd name="connsiteX278" fmla="*/ 33735 w 351005"/>
                <a:gd name="connsiteY278" fmla="*/ 273844 h 354737"/>
                <a:gd name="connsiteX279" fmla="*/ 32962 w 351005"/>
                <a:gd name="connsiteY279" fmla="*/ 268931 h 354737"/>
                <a:gd name="connsiteX280" fmla="*/ 33735 w 351005"/>
                <a:gd name="connsiteY280" fmla="*/ 262696 h 354737"/>
                <a:gd name="connsiteX281" fmla="*/ 36080 w 351005"/>
                <a:gd name="connsiteY281" fmla="*/ 262421 h 354737"/>
                <a:gd name="connsiteX282" fmla="*/ 41544 w 351005"/>
                <a:gd name="connsiteY282" fmla="*/ 267110 h 354737"/>
                <a:gd name="connsiteX283" fmla="*/ 44389 w 351005"/>
                <a:gd name="connsiteY283" fmla="*/ 266836 h 354737"/>
                <a:gd name="connsiteX284" fmla="*/ 50103 w 351005"/>
                <a:gd name="connsiteY284" fmla="*/ 268407 h 354737"/>
                <a:gd name="connsiteX285" fmla="*/ 55567 w 351005"/>
                <a:gd name="connsiteY285" fmla="*/ 267634 h 354737"/>
                <a:gd name="connsiteX286" fmla="*/ 58411 w 351005"/>
                <a:gd name="connsiteY286" fmla="*/ 269430 h 354737"/>
                <a:gd name="connsiteX287" fmla="*/ 61281 w 351005"/>
                <a:gd name="connsiteY287" fmla="*/ 273595 h 354737"/>
                <a:gd name="connsiteX288" fmla="*/ 64649 w 351005"/>
                <a:gd name="connsiteY288" fmla="*/ 274642 h 354737"/>
                <a:gd name="connsiteX289" fmla="*/ 68292 w 351005"/>
                <a:gd name="connsiteY289" fmla="*/ 274119 h 354737"/>
                <a:gd name="connsiteX290" fmla="*/ 76351 w 351005"/>
                <a:gd name="connsiteY290" fmla="*/ 268158 h 354737"/>
                <a:gd name="connsiteX291" fmla="*/ 76875 w 351005"/>
                <a:gd name="connsiteY291" fmla="*/ 265813 h 354737"/>
                <a:gd name="connsiteX292" fmla="*/ 73756 w 351005"/>
                <a:gd name="connsiteY292" fmla="*/ 263743 h 354737"/>
                <a:gd name="connsiteX293" fmla="*/ 77374 w 351005"/>
                <a:gd name="connsiteY293" fmla="*/ 259054 h 354737"/>
                <a:gd name="connsiteX294" fmla="*/ 76875 w 351005"/>
                <a:gd name="connsiteY294" fmla="*/ 254390 h 354737"/>
                <a:gd name="connsiteX295" fmla="*/ 80243 w 351005"/>
                <a:gd name="connsiteY295" fmla="*/ 253592 h 354737"/>
                <a:gd name="connsiteX296" fmla="*/ 79470 w 351005"/>
                <a:gd name="connsiteY296" fmla="*/ 248404 h 354737"/>
                <a:gd name="connsiteX297" fmla="*/ 79719 w 351005"/>
                <a:gd name="connsiteY297" fmla="*/ 242693 h 354737"/>
                <a:gd name="connsiteX298" fmla="*/ 78422 w 351005"/>
                <a:gd name="connsiteY298" fmla="*/ 241645 h 354737"/>
                <a:gd name="connsiteX299" fmla="*/ 69065 w 351005"/>
                <a:gd name="connsiteY299" fmla="*/ 239575 h 354737"/>
                <a:gd name="connsiteX300" fmla="*/ 66470 w 351005"/>
                <a:gd name="connsiteY300" fmla="*/ 238528 h 354737"/>
                <a:gd name="connsiteX301" fmla="*/ 64125 w 351005"/>
                <a:gd name="connsiteY301" fmla="*/ 234387 h 354737"/>
                <a:gd name="connsiteX302" fmla="*/ 64125 w 351005"/>
                <a:gd name="connsiteY302" fmla="*/ 231020 h 354737"/>
                <a:gd name="connsiteX303" fmla="*/ 62827 w 351005"/>
                <a:gd name="connsiteY303" fmla="*/ 230222 h 354737"/>
                <a:gd name="connsiteX304" fmla="*/ 61805 w 351005"/>
                <a:gd name="connsiteY304" fmla="*/ 225284 h 354737"/>
                <a:gd name="connsiteX305" fmla="*/ 61530 w 351005"/>
                <a:gd name="connsiteY305" fmla="*/ 219847 h 354737"/>
                <a:gd name="connsiteX306" fmla="*/ 62578 w 351005"/>
                <a:gd name="connsiteY306" fmla="*/ 217502 h 354737"/>
                <a:gd name="connsiteX307" fmla="*/ 58686 w 351005"/>
                <a:gd name="connsiteY307" fmla="*/ 213337 h 354737"/>
                <a:gd name="connsiteX308" fmla="*/ 54519 w 351005"/>
                <a:gd name="connsiteY308" fmla="*/ 209970 h 354737"/>
                <a:gd name="connsiteX309" fmla="*/ 54269 w 351005"/>
                <a:gd name="connsiteY309" fmla="*/ 205556 h 354737"/>
                <a:gd name="connsiteX310" fmla="*/ 56590 w 351005"/>
                <a:gd name="connsiteY310" fmla="*/ 202438 h 354737"/>
                <a:gd name="connsiteX311" fmla="*/ 60507 w 351005"/>
                <a:gd name="connsiteY311" fmla="*/ 200368 h 354737"/>
                <a:gd name="connsiteX312" fmla="*/ 60757 w 351005"/>
                <a:gd name="connsiteY312" fmla="*/ 201914 h 354737"/>
                <a:gd name="connsiteX313" fmla="*/ 65447 w 351005"/>
                <a:gd name="connsiteY313" fmla="*/ 202189 h 354737"/>
                <a:gd name="connsiteX314" fmla="*/ 64649 w 351005"/>
                <a:gd name="connsiteY314" fmla="*/ 206079 h 354737"/>
                <a:gd name="connsiteX315" fmla="*/ 68816 w 351005"/>
                <a:gd name="connsiteY315" fmla="*/ 211267 h 354737"/>
                <a:gd name="connsiteX316" fmla="*/ 70637 w 351005"/>
                <a:gd name="connsiteY316" fmla="*/ 210494 h 354737"/>
                <a:gd name="connsiteX317" fmla="*/ 72708 w 351005"/>
                <a:gd name="connsiteY317" fmla="*/ 206079 h 354737"/>
                <a:gd name="connsiteX318" fmla="*/ 79719 w 351005"/>
                <a:gd name="connsiteY318" fmla="*/ 209446 h 354737"/>
                <a:gd name="connsiteX319" fmla="*/ 78172 w 351005"/>
                <a:gd name="connsiteY319" fmla="*/ 205556 h 354737"/>
                <a:gd name="connsiteX320" fmla="*/ 77898 w 351005"/>
                <a:gd name="connsiteY320" fmla="*/ 202962 h 354737"/>
                <a:gd name="connsiteX321" fmla="*/ 79470 w 351005"/>
                <a:gd name="connsiteY321" fmla="*/ 197250 h 354737"/>
                <a:gd name="connsiteX322" fmla="*/ 78671 w 351005"/>
                <a:gd name="connsiteY322" fmla="*/ 184530 h 354737"/>
                <a:gd name="connsiteX323" fmla="*/ 76351 w 351005"/>
                <a:gd name="connsiteY323" fmla="*/ 176474 h 354737"/>
                <a:gd name="connsiteX324" fmla="*/ 79969 w 351005"/>
                <a:gd name="connsiteY324" fmla="*/ 176998 h 354737"/>
                <a:gd name="connsiteX325" fmla="*/ 81016 w 351005"/>
                <a:gd name="connsiteY325" fmla="*/ 172833 h 354737"/>
                <a:gd name="connsiteX326" fmla="*/ 79195 w 351005"/>
                <a:gd name="connsiteY326" fmla="*/ 172309 h 354737"/>
                <a:gd name="connsiteX327" fmla="*/ 80767 w 351005"/>
                <a:gd name="connsiteY327" fmla="*/ 167396 h 354737"/>
                <a:gd name="connsiteX328" fmla="*/ 79719 w 351005"/>
                <a:gd name="connsiteY328" fmla="*/ 165575 h 354737"/>
                <a:gd name="connsiteX329" fmla="*/ 76600 w 351005"/>
                <a:gd name="connsiteY329" fmla="*/ 164527 h 354737"/>
                <a:gd name="connsiteX330" fmla="*/ 77649 w 351005"/>
                <a:gd name="connsiteY330" fmla="*/ 160637 h 354737"/>
                <a:gd name="connsiteX331" fmla="*/ 78945 w 351005"/>
                <a:gd name="connsiteY331" fmla="*/ 160387 h 354737"/>
                <a:gd name="connsiteX332" fmla="*/ 75054 w 351005"/>
                <a:gd name="connsiteY332" fmla="*/ 152057 h 354737"/>
                <a:gd name="connsiteX333" fmla="*/ 77124 w 351005"/>
                <a:gd name="connsiteY333" fmla="*/ 151034 h 354737"/>
                <a:gd name="connsiteX334" fmla="*/ 76076 w 351005"/>
                <a:gd name="connsiteY334" fmla="*/ 144026 h 354737"/>
                <a:gd name="connsiteX335" fmla="*/ 73232 w 351005"/>
                <a:gd name="connsiteY335" fmla="*/ 140634 h 354737"/>
                <a:gd name="connsiteX336" fmla="*/ 68292 w 351005"/>
                <a:gd name="connsiteY336" fmla="*/ 136743 h 354737"/>
                <a:gd name="connsiteX337" fmla="*/ 66720 w 351005"/>
                <a:gd name="connsiteY337" fmla="*/ 129460 h 354737"/>
                <a:gd name="connsiteX338" fmla="*/ 67518 w 351005"/>
                <a:gd name="connsiteY338" fmla="*/ 123499 h 354737"/>
                <a:gd name="connsiteX339" fmla="*/ 69065 w 351005"/>
                <a:gd name="connsiteY339" fmla="*/ 122726 h 354737"/>
                <a:gd name="connsiteX340" fmla="*/ 71161 w 351005"/>
                <a:gd name="connsiteY340" fmla="*/ 116491 h 354737"/>
                <a:gd name="connsiteX341" fmla="*/ 71161 w 351005"/>
                <a:gd name="connsiteY341" fmla="*/ 102723 h 354737"/>
                <a:gd name="connsiteX342" fmla="*/ 70363 w 351005"/>
                <a:gd name="connsiteY342" fmla="*/ 91824 h 354737"/>
                <a:gd name="connsiteX343" fmla="*/ 69589 w 351005"/>
                <a:gd name="connsiteY343" fmla="*/ 87659 h 354737"/>
                <a:gd name="connsiteX344" fmla="*/ 65697 w 351005"/>
                <a:gd name="connsiteY344" fmla="*/ 79354 h 354737"/>
                <a:gd name="connsiteX345" fmla="*/ 63351 w 351005"/>
                <a:gd name="connsiteY345" fmla="*/ 65337 h 354737"/>
                <a:gd name="connsiteX346" fmla="*/ 61006 w 351005"/>
                <a:gd name="connsiteY346" fmla="*/ 60398 h 354737"/>
                <a:gd name="connsiteX347" fmla="*/ 56864 w 351005"/>
                <a:gd name="connsiteY347" fmla="*/ 58303 h 354737"/>
                <a:gd name="connsiteX348" fmla="*/ 53222 w 351005"/>
                <a:gd name="connsiteY348" fmla="*/ 54413 h 354737"/>
                <a:gd name="connsiteX349" fmla="*/ 53746 w 351005"/>
                <a:gd name="connsiteY349" fmla="*/ 53390 h 354737"/>
                <a:gd name="connsiteX350" fmla="*/ 44114 w 351005"/>
                <a:gd name="connsiteY350" fmla="*/ 45583 h 354737"/>
                <a:gd name="connsiteX351" fmla="*/ 37628 w 351005"/>
                <a:gd name="connsiteY351" fmla="*/ 46107 h 354737"/>
                <a:gd name="connsiteX352" fmla="*/ 32962 w 351005"/>
                <a:gd name="connsiteY352" fmla="*/ 38824 h 354737"/>
                <a:gd name="connsiteX353" fmla="*/ 31140 w 351005"/>
                <a:gd name="connsiteY353" fmla="*/ 35208 h 354737"/>
                <a:gd name="connsiteX354" fmla="*/ 26200 w 351005"/>
                <a:gd name="connsiteY354" fmla="*/ 33636 h 354737"/>
                <a:gd name="connsiteX355" fmla="*/ 23331 w 351005"/>
                <a:gd name="connsiteY355" fmla="*/ 29995 h 354737"/>
                <a:gd name="connsiteX356" fmla="*/ 23855 w 351005"/>
                <a:gd name="connsiteY356" fmla="*/ 24034 h 354737"/>
                <a:gd name="connsiteX357" fmla="*/ 23331 w 351005"/>
                <a:gd name="connsiteY357" fmla="*/ 18846 h 354737"/>
                <a:gd name="connsiteX358" fmla="*/ 22033 w 351005"/>
                <a:gd name="connsiteY358" fmla="*/ 15729 h 354737"/>
                <a:gd name="connsiteX359" fmla="*/ 19713 w 351005"/>
                <a:gd name="connsiteY359" fmla="*/ 13384 h 354737"/>
                <a:gd name="connsiteX360" fmla="*/ 17617 w 351005"/>
                <a:gd name="connsiteY360" fmla="*/ 6625 h 354737"/>
                <a:gd name="connsiteX361" fmla="*/ 16320 w 351005"/>
                <a:gd name="connsiteY361" fmla="*/ 5328 h 354737"/>
                <a:gd name="connsiteX362" fmla="*/ 23855 w 351005"/>
                <a:gd name="connsiteY362" fmla="*/ 2485 h 354737"/>
                <a:gd name="connsiteX363" fmla="*/ 58162 w 351005"/>
                <a:gd name="connsiteY363" fmla="*/ 141 h 354737"/>
                <a:gd name="connsiteX364" fmla="*/ 61006 w 351005"/>
                <a:gd name="connsiteY364" fmla="*/ -383 h 35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</a:cxnLst>
              <a:rect l="l" t="t" r="r" b="b"/>
              <a:pathLst>
                <a:path w="351005" h="354737">
                  <a:moveTo>
                    <a:pt x="66221" y="116"/>
                  </a:moveTo>
                  <a:lnTo>
                    <a:pt x="77399" y="8945"/>
                  </a:lnTo>
                  <a:lnTo>
                    <a:pt x="92194" y="20892"/>
                  </a:lnTo>
                  <a:lnTo>
                    <a:pt x="109610" y="22189"/>
                  </a:lnTo>
                  <a:lnTo>
                    <a:pt x="130394" y="23485"/>
                  </a:lnTo>
                  <a:lnTo>
                    <a:pt x="132215" y="23485"/>
                  </a:lnTo>
                  <a:lnTo>
                    <a:pt x="141572" y="23236"/>
                  </a:lnTo>
                  <a:lnTo>
                    <a:pt x="145988" y="23485"/>
                  </a:lnTo>
                  <a:lnTo>
                    <a:pt x="149107" y="27900"/>
                  </a:lnTo>
                  <a:lnTo>
                    <a:pt x="152725" y="26852"/>
                  </a:lnTo>
                  <a:lnTo>
                    <a:pt x="155319" y="27127"/>
                  </a:lnTo>
                  <a:lnTo>
                    <a:pt x="158713" y="26329"/>
                  </a:lnTo>
                  <a:lnTo>
                    <a:pt x="163378" y="26852"/>
                  </a:lnTo>
                  <a:lnTo>
                    <a:pt x="168069" y="30494"/>
                  </a:lnTo>
                  <a:lnTo>
                    <a:pt x="176902" y="30743"/>
                  </a:lnTo>
                  <a:lnTo>
                    <a:pt x="178973" y="31541"/>
                  </a:lnTo>
                  <a:lnTo>
                    <a:pt x="179496" y="35158"/>
                  </a:lnTo>
                  <a:lnTo>
                    <a:pt x="182091" y="42964"/>
                  </a:lnTo>
                  <a:lnTo>
                    <a:pt x="181568" y="48402"/>
                  </a:lnTo>
                  <a:lnTo>
                    <a:pt x="180270" y="53091"/>
                  </a:lnTo>
                  <a:lnTo>
                    <a:pt x="180020" y="58278"/>
                  </a:lnTo>
                  <a:lnTo>
                    <a:pt x="181842" y="61396"/>
                  </a:lnTo>
                  <a:lnTo>
                    <a:pt x="180545" y="66584"/>
                  </a:lnTo>
                  <a:lnTo>
                    <a:pt x="181318" y="75163"/>
                  </a:lnTo>
                  <a:lnTo>
                    <a:pt x="180794" y="77757"/>
                  </a:lnTo>
                  <a:lnTo>
                    <a:pt x="182091" y="81399"/>
                  </a:lnTo>
                  <a:lnTo>
                    <a:pt x="182091" y="88657"/>
                  </a:lnTo>
                  <a:lnTo>
                    <a:pt x="185485" y="92547"/>
                  </a:lnTo>
                  <a:lnTo>
                    <a:pt x="185734" y="95665"/>
                  </a:lnTo>
                  <a:lnTo>
                    <a:pt x="187032" y="96463"/>
                  </a:lnTo>
                  <a:lnTo>
                    <a:pt x="187306" y="99307"/>
                  </a:lnTo>
                  <a:lnTo>
                    <a:pt x="186009" y="101900"/>
                  </a:lnTo>
                  <a:lnTo>
                    <a:pt x="187032" y="102948"/>
                  </a:lnTo>
                  <a:lnTo>
                    <a:pt x="183913" y="108934"/>
                  </a:lnTo>
                  <a:lnTo>
                    <a:pt x="181069" y="112550"/>
                  </a:lnTo>
                  <a:lnTo>
                    <a:pt x="180545" y="115418"/>
                  </a:lnTo>
                  <a:lnTo>
                    <a:pt x="182116" y="115668"/>
                  </a:lnTo>
                  <a:lnTo>
                    <a:pt x="186782" y="114371"/>
                  </a:lnTo>
                  <a:lnTo>
                    <a:pt x="189627" y="121130"/>
                  </a:lnTo>
                  <a:lnTo>
                    <a:pt x="193793" y="124248"/>
                  </a:lnTo>
                  <a:lnTo>
                    <a:pt x="196388" y="123200"/>
                  </a:lnTo>
                  <a:lnTo>
                    <a:pt x="196663" y="128138"/>
                  </a:lnTo>
                  <a:lnTo>
                    <a:pt x="201079" y="126841"/>
                  </a:lnTo>
                  <a:lnTo>
                    <a:pt x="202102" y="124248"/>
                  </a:lnTo>
                  <a:lnTo>
                    <a:pt x="207042" y="125545"/>
                  </a:lnTo>
                  <a:lnTo>
                    <a:pt x="208090" y="125021"/>
                  </a:lnTo>
                  <a:lnTo>
                    <a:pt x="211982" y="126841"/>
                  </a:lnTo>
                  <a:lnTo>
                    <a:pt x="216922" y="130209"/>
                  </a:lnTo>
                  <a:lnTo>
                    <a:pt x="215101" y="133077"/>
                  </a:lnTo>
                  <a:lnTo>
                    <a:pt x="215625" y="136718"/>
                  </a:lnTo>
                  <a:lnTo>
                    <a:pt x="216922" y="138265"/>
                  </a:lnTo>
                  <a:lnTo>
                    <a:pt x="222112" y="134124"/>
                  </a:lnTo>
                  <a:lnTo>
                    <a:pt x="220041" y="131256"/>
                  </a:lnTo>
                  <a:lnTo>
                    <a:pt x="219243" y="128912"/>
                  </a:lnTo>
                  <a:lnTo>
                    <a:pt x="220815" y="125021"/>
                  </a:lnTo>
                  <a:lnTo>
                    <a:pt x="226005" y="120606"/>
                  </a:lnTo>
                  <a:lnTo>
                    <a:pt x="229897" y="121130"/>
                  </a:lnTo>
                  <a:lnTo>
                    <a:pt x="231469" y="120082"/>
                  </a:lnTo>
                  <a:lnTo>
                    <a:pt x="235610" y="121130"/>
                  </a:lnTo>
                  <a:lnTo>
                    <a:pt x="239778" y="115144"/>
                  </a:lnTo>
                  <a:lnTo>
                    <a:pt x="248610" y="112824"/>
                  </a:lnTo>
                  <a:lnTo>
                    <a:pt x="250955" y="106065"/>
                  </a:lnTo>
                  <a:lnTo>
                    <a:pt x="253026" y="104245"/>
                  </a:lnTo>
                  <a:lnTo>
                    <a:pt x="255621" y="98284"/>
                  </a:lnTo>
                  <a:lnTo>
                    <a:pt x="260287" y="99830"/>
                  </a:lnTo>
                  <a:lnTo>
                    <a:pt x="262382" y="98533"/>
                  </a:lnTo>
                  <a:lnTo>
                    <a:pt x="263680" y="95939"/>
                  </a:lnTo>
                  <a:lnTo>
                    <a:pt x="268870" y="89954"/>
                  </a:lnTo>
                  <a:lnTo>
                    <a:pt x="273286" y="85813"/>
                  </a:lnTo>
                  <a:lnTo>
                    <a:pt x="275107" y="85015"/>
                  </a:lnTo>
                  <a:lnTo>
                    <a:pt x="278476" y="86586"/>
                  </a:lnTo>
                  <a:lnTo>
                    <a:pt x="287583" y="82421"/>
                  </a:lnTo>
                  <a:lnTo>
                    <a:pt x="293820" y="82172"/>
                  </a:lnTo>
                  <a:lnTo>
                    <a:pt x="295617" y="83469"/>
                  </a:lnTo>
                  <a:lnTo>
                    <a:pt x="300557" y="83718"/>
                  </a:lnTo>
                  <a:lnTo>
                    <a:pt x="305497" y="82945"/>
                  </a:lnTo>
                  <a:lnTo>
                    <a:pt x="310687" y="81399"/>
                  </a:lnTo>
                  <a:lnTo>
                    <a:pt x="315902" y="84516"/>
                  </a:lnTo>
                  <a:lnTo>
                    <a:pt x="322389" y="93346"/>
                  </a:lnTo>
                  <a:lnTo>
                    <a:pt x="328626" y="99307"/>
                  </a:lnTo>
                  <a:lnTo>
                    <a:pt x="328102" y="101127"/>
                  </a:lnTo>
                  <a:lnTo>
                    <a:pt x="329650" y="104768"/>
                  </a:lnTo>
                  <a:lnTo>
                    <a:pt x="327853" y="108909"/>
                  </a:lnTo>
                  <a:lnTo>
                    <a:pt x="329150" y="111503"/>
                  </a:lnTo>
                  <a:lnTo>
                    <a:pt x="330697" y="112824"/>
                  </a:lnTo>
                  <a:lnTo>
                    <a:pt x="330947" y="114895"/>
                  </a:lnTo>
                  <a:lnTo>
                    <a:pt x="334340" y="116441"/>
                  </a:lnTo>
                  <a:lnTo>
                    <a:pt x="336411" y="115942"/>
                  </a:lnTo>
                  <a:lnTo>
                    <a:pt x="340303" y="119060"/>
                  </a:lnTo>
                  <a:lnTo>
                    <a:pt x="344195" y="120606"/>
                  </a:lnTo>
                  <a:lnTo>
                    <a:pt x="346017" y="125545"/>
                  </a:lnTo>
                  <a:lnTo>
                    <a:pt x="344994" y="126841"/>
                  </a:lnTo>
                  <a:lnTo>
                    <a:pt x="346541" y="130483"/>
                  </a:lnTo>
                  <a:lnTo>
                    <a:pt x="346815" y="136194"/>
                  </a:lnTo>
                  <a:lnTo>
                    <a:pt x="343946" y="139038"/>
                  </a:lnTo>
                  <a:lnTo>
                    <a:pt x="342125" y="139836"/>
                  </a:lnTo>
                  <a:lnTo>
                    <a:pt x="341875" y="142679"/>
                  </a:lnTo>
                  <a:lnTo>
                    <a:pt x="343697" y="143976"/>
                  </a:lnTo>
                  <a:lnTo>
                    <a:pt x="344470" y="147093"/>
                  </a:lnTo>
                  <a:lnTo>
                    <a:pt x="348887" y="150486"/>
                  </a:lnTo>
                  <a:lnTo>
                    <a:pt x="340054" y="153329"/>
                  </a:lnTo>
                  <a:lnTo>
                    <a:pt x="337983" y="155399"/>
                  </a:lnTo>
                  <a:lnTo>
                    <a:pt x="333566" y="158517"/>
                  </a:lnTo>
                  <a:lnTo>
                    <a:pt x="331221" y="160861"/>
                  </a:lnTo>
                  <a:lnTo>
                    <a:pt x="325233" y="159814"/>
                  </a:lnTo>
                  <a:lnTo>
                    <a:pt x="318222" y="161110"/>
                  </a:lnTo>
                  <a:lnTo>
                    <a:pt x="303676" y="166049"/>
                  </a:lnTo>
                  <a:lnTo>
                    <a:pt x="302129" y="167620"/>
                  </a:lnTo>
                  <a:lnTo>
                    <a:pt x="303676" y="172808"/>
                  </a:lnTo>
                  <a:lnTo>
                    <a:pt x="300832" y="175152"/>
                  </a:lnTo>
                  <a:lnTo>
                    <a:pt x="302653" y="178270"/>
                  </a:lnTo>
                  <a:lnTo>
                    <a:pt x="300832" y="179043"/>
                  </a:lnTo>
                  <a:lnTo>
                    <a:pt x="299259" y="183458"/>
                  </a:lnTo>
                  <a:lnTo>
                    <a:pt x="298761" y="186575"/>
                  </a:lnTo>
                  <a:lnTo>
                    <a:pt x="296141" y="189942"/>
                  </a:lnTo>
                  <a:lnTo>
                    <a:pt x="293546" y="191514"/>
                  </a:lnTo>
                  <a:lnTo>
                    <a:pt x="290951" y="191514"/>
                  </a:lnTo>
                  <a:lnTo>
                    <a:pt x="286010" y="193833"/>
                  </a:lnTo>
                  <a:lnTo>
                    <a:pt x="283166" y="196178"/>
                  </a:lnTo>
                  <a:lnTo>
                    <a:pt x="279773" y="200343"/>
                  </a:lnTo>
                  <a:lnTo>
                    <a:pt x="277976" y="205007"/>
                  </a:lnTo>
                  <a:lnTo>
                    <a:pt x="278476" y="207102"/>
                  </a:lnTo>
                  <a:lnTo>
                    <a:pt x="278226" y="212814"/>
                  </a:lnTo>
                  <a:lnTo>
                    <a:pt x="270691" y="210195"/>
                  </a:lnTo>
                  <a:lnTo>
                    <a:pt x="265227" y="209671"/>
                  </a:lnTo>
                  <a:lnTo>
                    <a:pt x="261085" y="210469"/>
                  </a:lnTo>
                  <a:lnTo>
                    <a:pt x="255097" y="213063"/>
                  </a:lnTo>
                  <a:lnTo>
                    <a:pt x="255621" y="214609"/>
                  </a:lnTo>
                  <a:lnTo>
                    <a:pt x="251204" y="214609"/>
                  </a:lnTo>
                  <a:lnTo>
                    <a:pt x="253026" y="217228"/>
                  </a:lnTo>
                  <a:lnTo>
                    <a:pt x="252228" y="220321"/>
                  </a:lnTo>
                  <a:lnTo>
                    <a:pt x="248086" y="220321"/>
                  </a:lnTo>
                  <a:lnTo>
                    <a:pt x="248335" y="222665"/>
                  </a:lnTo>
                  <a:lnTo>
                    <a:pt x="241324" y="223189"/>
                  </a:lnTo>
                  <a:lnTo>
                    <a:pt x="243395" y="225259"/>
                  </a:lnTo>
                  <a:lnTo>
                    <a:pt x="258989" y="227603"/>
                  </a:lnTo>
                  <a:lnTo>
                    <a:pt x="268595" y="227080"/>
                  </a:lnTo>
                  <a:lnTo>
                    <a:pt x="271714" y="226057"/>
                  </a:lnTo>
                  <a:lnTo>
                    <a:pt x="274584" y="226830"/>
                  </a:lnTo>
                  <a:lnTo>
                    <a:pt x="278725" y="226556"/>
                  </a:lnTo>
                  <a:lnTo>
                    <a:pt x="285237" y="227603"/>
                  </a:lnTo>
                  <a:lnTo>
                    <a:pt x="288855" y="225533"/>
                  </a:lnTo>
                  <a:lnTo>
                    <a:pt x="290153" y="233066"/>
                  </a:lnTo>
                  <a:lnTo>
                    <a:pt x="292498" y="233839"/>
                  </a:lnTo>
                  <a:lnTo>
                    <a:pt x="292773" y="236433"/>
                  </a:lnTo>
                  <a:lnTo>
                    <a:pt x="295093" y="240074"/>
                  </a:lnTo>
                  <a:lnTo>
                    <a:pt x="298736" y="242668"/>
                  </a:lnTo>
                  <a:lnTo>
                    <a:pt x="298985" y="245786"/>
                  </a:lnTo>
                  <a:lnTo>
                    <a:pt x="300557" y="246035"/>
                  </a:lnTo>
                  <a:lnTo>
                    <a:pt x="300557" y="248903"/>
                  </a:lnTo>
                  <a:lnTo>
                    <a:pt x="297688" y="251771"/>
                  </a:lnTo>
                  <a:lnTo>
                    <a:pt x="298985" y="253068"/>
                  </a:lnTo>
                  <a:lnTo>
                    <a:pt x="298736" y="256186"/>
                  </a:lnTo>
                  <a:lnTo>
                    <a:pt x="301330" y="260850"/>
                  </a:lnTo>
                  <a:lnTo>
                    <a:pt x="301605" y="263968"/>
                  </a:lnTo>
                  <a:lnTo>
                    <a:pt x="303676" y="269155"/>
                  </a:lnTo>
                  <a:lnTo>
                    <a:pt x="303676" y="271500"/>
                  </a:lnTo>
                  <a:lnTo>
                    <a:pt x="300033" y="272547"/>
                  </a:lnTo>
                  <a:lnTo>
                    <a:pt x="300033" y="279032"/>
                  </a:lnTo>
                  <a:lnTo>
                    <a:pt x="294319" y="278508"/>
                  </a:lnTo>
                  <a:lnTo>
                    <a:pt x="293546" y="283197"/>
                  </a:lnTo>
                  <a:lnTo>
                    <a:pt x="291450" y="284220"/>
                  </a:lnTo>
                  <a:lnTo>
                    <a:pt x="294319" y="288385"/>
                  </a:lnTo>
                  <a:lnTo>
                    <a:pt x="298985" y="290979"/>
                  </a:lnTo>
                  <a:lnTo>
                    <a:pt x="297688" y="293847"/>
                  </a:lnTo>
                  <a:lnTo>
                    <a:pt x="297962" y="296441"/>
                  </a:lnTo>
                  <a:lnTo>
                    <a:pt x="299509" y="299558"/>
                  </a:lnTo>
                  <a:lnTo>
                    <a:pt x="301081" y="300855"/>
                  </a:lnTo>
                  <a:lnTo>
                    <a:pt x="303152" y="308637"/>
                  </a:lnTo>
                  <a:lnTo>
                    <a:pt x="300807" y="306816"/>
                  </a:lnTo>
                  <a:lnTo>
                    <a:pt x="297164" y="306043"/>
                  </a:lnTo>
                  <a:lnTo>
                    <a:pt x="294569" y="306542"/>
                  </a:lnTo>
                  <a:lnTo>
                    <a:pt x="289903" y="306293"/>
                  </a:lnTo>
                  <a:lnTo>
                    <a:pt x="287308" y="307066"/>
                  </a:lnTo>
                  <a:lnTo>
                    <a:pt x="282119" y="306816"/>
                  </a:lnTo>
                  <a:lnTo>
                    <a:pt x="269369" y="309410"/>
                  </a:lnTo>
                  <a:lnTo>
                    <a:pt x="261833" y="308388"/>
                  </a:lnTo>
                  <a:lnTo>
                    <a:pt x="255871" y="309685"/>
                  </a:lnTo>
                  <a:lnTo>
                    <a:pt x="249383" y="310458"/>
                  </a:lnTo>
                  <a:lnTo>
                    <a:pt x="248585" y="311505"/>
                  </a:lnTo>
                  <a:lnTo>
                    <a:pt x="248335" y="316943"/>
                  </a:lnTo>
                  <a:lnTo>
                    <a:pt x="245466" y="317990"/>
                  </a:lnTo>
                  <a:lnTo>
                    <a:pt x="238729" y="315920"/>
                  </a:lnTo>
                  <a:lnTo>
                    <a:pt x="240027" y="324999"/>
                  </a:lnTo>
                  <a:lnTo>
                    <a:pt x="239753" y="327592"/>
                  </a:lnTo>
                  <a:lnTo>
                    <a:pt x="240551" y="331757"/>
                  </a:lnTo>
                  <a:lnTo>
                    <a:pt x="236634" y="333578"/>
                  </a:lnTo>
                  <a:lnTo>
                    <a:pt x="234563" y="330960"/>
                  </a:lnTo>
                  <a:lnTo>
                    <a:pt x="228600" y="330461"/>
                  </a:lnTo>
                  <a:lnTo>
                    <a:pt x="225206" y="332780"/>
                  </a:lnTo>
                  <a:lnTo>
                    <a:pt x="226504" y="337220"/>
                  </a:lnTo>
                  <a:lnTo>
                    <a:pt x="220016" y="334875"/>
                  </a:lnTo>
                  <a:lnTo>
                    <a:pt x="218719" y="333304"/>
                  </a:lnTo>
                  <a:lnTo>
                    <a:pt x="214552" y="331234"/>
                  </a:lnTo>
                  <a:lnTo>
                    <a:pt x="210660" y="323702"/>
                  </a:lnTo>
                  <a:lnTo>
                    <a:pt x="204946" y="322405"/>
                  </a:lnTo>
                  <a:lnTo>
                    <a:pt x="202352" y="319811"/>
                  </a:lnTo>
                  <a:lnTo>
                    <a:pt x="200530" y="319287"/>
                  </a:lnTo>
                  <a:lnTo>
                    <a:pt x="194043" y="321108"/>
                  </a:lnTo>
                  <a:lnTo>
                    <a:pt x="188055" y="320584"/>
                  </a:lnTo>
                  <a:lnTo>
                    <a:pt x="180020" y="318239"/>
                  </a:lnTo>
                  <a:lnTo>
                    <a:pt x="172735" y="316943"/>
                  </a:lnTo>
                  <a:lnTo>
                    <a:pt x="169866" y="314872"/>
                  </a:lnTo>
                  <a:lnTo>
                    <a:pt x="170914" y="311505"/>
                  </a:lnTo>
                  <a:lnTo>
                    <a:pt x="169616" y="304746"/>
                  </a:lnTo>
                  <a:lnTo>
                    <a:pt x="162605" y="301878"/>
                  </a:lnTo>
                  <a:lnTo>
                    <a:pt x="159486" y="299558"/>
                  </a:lnTo>
                  <a:lnTo>
                    <a:pt x="145189" y="288136"/>
                  </a:lnTo>
                  <a:lnTo>
                    <a:pt x="137405" y="283970"/>
                  </a:lnTo>
                  <a:lnTo>
                    <a:pt x="133238" y="282424"/>
                  </a:lnTo>
                  <a:lnTo>
                    <a:pt x="126227" y="281102"/>
                  </a:lnTo>
                  <a:lnTo>
                    <a:pt x="116346" y="280853"/>
                  </a:lnTo>
                  <a:lnTo>
                    <a:pt x="116097" y="284744"/>
                  </a:lnTo>
                  <a:lnTo>
                    <a:pt x="110383" y="287612"/>
                  </a:lnTo>
                  <a:lnTo>
                    <a:pt x="105193" y="292276"/>
                  </a:lnTo>
                  <a:lnTo>
                    <a:pt x="104919" y="294870"/>
                  </a:lnTo>
                  <a:lnTo>
                    <a:pt x="100503" y="300855"/>
                  </a:lnTo>
                  <a:lnTo>
                    <a:pt x="101302" y="301629"/>
                  </a:lnTo>
                  <a:lnTo>
                    <a:pt x="99729" y="306567"/>
                  </a:lnTo>
                  <a:lnTo>
                    <a:pt x="98432" y="307340"/>
                  </a:lnTo>
                  <a:lnTo>
                    <a:pt x="95064" y="302402"/>
                  </a:lnTo>
                  <a:lnTo>
                    <a:pt x="89350" y="301105"/>
                  </a:lnTo>
                  <a:lnTo>
                    <a:pt x="79719" y="305794"/>
                  </a:lnTo>
                  <a:lnTo>
                    <a:pt x="71411" y="312553"/>
                  </a:lnTo>
                  <a:lnTo>
                    <a:pt x="67768" y="314872"/>
                  </a:lnTo>
                  <a:lnTo>
                    <a:pt x="68292" y="317741"/>
                  </a:lnTo>
                  <a:lnTo>
                    <a:pt x="64150" y="318514"/>
                  </a:lnTo>
                  <a:lnTo>
                    <a:pt x="63102" y="319561"/>
                  </a:lnTo>
                  <a:lnTo>
                    <a:pt x="64649" y="321881"/>
                  </a:lnTo>
                  <a:lnTo>
                    <a:pt x="60757" y="321881"/>
                  </a:lnTo>
                  <a:lnTo>
                    <a:pt x="62827" y="324500"/>
                  </a:lnTo>
                  <a:lnTo>
                    <a:pt x="63102" y="328914"/>
                  </a:lnTo>
                  <a:lnTo>
                    <a:pt x="62054" y="335923"/>
                  </a:lnTo>
                  <a:lnTo>
                    <a:pt x="60757" y="342158"/>
                  </a:lnTo>
                  <a:lnTo>
                    <a:pt x="60507" y="347595"/>
                  </a:lnTo>
                  <a:lnTo>
                    <a:pt x="62578" y="349166"/>
                  </a:lnTo>
                  <a:lnTo>
                    <a:pt x="65697" y="354354"/>
                  </a:lnTo>
                  <a:lnTo>
                    <a:pt x="63102" y="353830"/>
                  </a:lnTo>
                  <a:lnTo>
                    <a:pt x="56341" y="349690"/>
                  </a:lnTo>
                  <a:lnTo>
                    <a:pt x="54793" y="349940"/>
                  </a:lnTo>
                  <a:lnTo>
                    <a:pt x="51675" y="352808"/>
                  </a:lnTo>
                  <a:lnTo>
                    <a:pt x="48556" y="350713"/>
                  </a:lnTo>
                  <a:lnTo>
                    <a:pt x="49579" y="347595"/>
                  </a:lnTo>
                  <a:lnTo>
                    <a:pt x="50377" y="341385"/>
                  </a:lnTo>
                  <a:lnTo>
                    <a:pt x="50103" y="333578"/>
                  </a:lnTo>
                  <a:lnTo>
                    <a:pt x="46984" y="334875"/>
                  </a:lnTo>
                  <a:lnTo>
                    <a:pt x="42568" y="328391"/>
                  </a:lnTo>
                  <a:lnTo>
                    <a:pt x="37128" y="323702"/>
                  </a:lnTo>
                  <a:lnTo>
                    <a:pt x="32962" y="324225"/>
                  </a:lnTo>
                  <a:lnTo>
                    <a:pt x="31140" y="322679"/>
                  </a:lnTo>
                  <a:lnTo>
                    <a:pt x="27498" y="330710"/>
                  </a:lnTo>
                  <a:lnTo>
                    <a:pt x="26475" y="335923"/>
                  </a:lnTo>
                  <a:lnTo>
                    <a:pt x="25177" y="337469"/>
                  </a:lnTo>
                  <a:lnTo>
                    <a:pt x="18166" y="334626"/>
                  </a:lnTo>
                  <a:lnTo>
                    <a:pt x="11130" y="327343"/>
                  </a:lnTo>
                  <a:lnTo>
                    <a:pt x="12951" y="321881"/>
                  </a:lnTo>
                  <a:lnTo>
                    <a:pt x="7762" y="319038"/>
                  </a:lnTo>
                  <a:lnTo>
                    <a:pt x="5691" y="317217"/>
                  </a:lnTo>
                  <a:lnTo>
                    <a:pt x="-23" y="315147"/>
                  </a:lnTo>
                  <a:lnTo>
                    <a:pt x="-2119" y="310732"/>
                  </a:lnTo>
                  <a:lnTo>
                    <a:pt x="2572" y="308911"/>
                  </a:lnTo>
                  <a:lnTo>
                    <a:pt x="8286" y="310732"/>
                  </a:lnTo>
                  <a:lnTo>
                    <a:pt x="11130" y="306043"/>
                  </a:lnTo>
                  <a:lnTo>
                    <a:pt x="11405" y="301903"/>
                  </a:lnTo>
                  <a:lnTo>
                    <a:pt x="5940" y="301379"/>
                  </a:lnTo>
                  <a:lnTo>
                    <a:pt x="8535" y="299309"/>
                  </a:lnTo>
                  <a:lnTo>
                    <a:pt x="16070" y="297488"/>
                  </a:lnTo>
                  <a:lnTo>
                    <a:pt x="13999" y="293074"/>
                  </a:lnTo>
                  <a:lnTo>
                    <a:pt x="17642" y="292550"/>
                  </a:lnTo>
                  <a:lnTo>
                    <a:pt x="16594" y="290480"/>
                  </a:lnTo>
                  <a:lnTo>
                    <a:pt x="17118" y="282424"/>
                  </a:lnTo>
                  <a:lnTo>
                    <a:pt x="22308" y="284494"/>
                  </a:lnTo>
                  <a:lnTo>
                    <a:pt x="24653" y="283472"/>
                  </a:lnTo>
                  <a:lnTo>
                    <a:pt x="25426" y="280080"/>
                  </a:lnTo>
                  <a:lnTo>
                    <a:pt x="25426" y="273844"/>
                  </a:lnTo>
                  <a:lnTo>
                    <a:pt x="29319" y="274642"/>
                  </a:lnTo>
                  <a:lnTo>
                    <a:pt x="34009" y="277760"/>
                  </a:lnTo>
                  <a:lnTo>
                    <a:pt x="34783" y="275416"/>
                  </a:lnTo>
                  <a:lnTo>
                    <a:pt x="33735" y="273844"/>
                  </a:lnTo>
                  <a:lnTo>
                    <a:pt x="32962" y="268931"/>
                  </a:lnTo>
                  <a:lnTo>
                    <a:pt x="33735" y="262696"/>
                  </a:lnTo>
                  <a:lnTo>
                    <a:pt x="36080" y="262421"/>
                  </a:lnTo>
                  <a:lnTo>
                    <a:pt x="41544" y="267110"/>
                  </a:lnTo>
                  <a:lnTo>
                    <a:pt x="44389" y="266836"/>
                  </a:lnTo>
                  <a:lnTo>
                    <a:pt x="50103" y="268407"/>
                  </a:lnTo>
                  <a:lnTo>
                    <a:pt x="55567" y="267634"/>
                  </a:lnTo>
                  <a:lnTo>
                    <a:pt x="58411" y="269430"/>
                  </a:lnTo>
                  <a:lnTo>
                    <a:pt x="61281" y="273595"/>
                  </a:lnTo>
                  <a:lnTo>
                    <a:pt x="64649" y="274642"/>
                  </a:lnTo>
                  <a:lnTo>
                    <a:pt x="68292" y="274119"/>
                  </a:lnTo>
                  <a:lnTo>
                    <a:pt x="76351" y="268158"/>
                  </a:lnTo>
                  <a:lnTo>
                    <a:pt x="76875" y="265813"/>
                  </a:lnTo>
                  <a:lnTo>
                    <a:pt x="73756" y="263743"/>
                  </a:lnTo>
                  <a:lnTo>
                    <a:pt x="77374" y="259054"/>
                  </a:lnTo>
                  <a:lnTo>
                    <a:pt x="76875" y="254390"/>
                  </a:lnTo>
                  <a:lnTo>
                    <a:pt x="80243" y="253592"/>
                  </a:lnTo>
                  <a:lnTo>
                    <a:pt x="79470" y="248404"/>
                  </a:lnTo>
                  <a:lnTo>
                    <a:pt x="79719" y="242693"/>
                  </a:lnTo>
                  <a:lnTo>
                    <a:pt x="78422" y="241645"/>
                  </a:lnTo>
                  <a:lnTo>
                    <a:pt x="69065" y="239575"/>
                  </a:lnTo>
                  <a:lnTo>
                    <a:pt x="66470" y="238528"/>
                  </a:lnTo>
                  <a:lnTo>
                    <a:pt x="64125" y="234387"/>
                  </a:lnTo>
                  <a:lnTo>
                    <a:pt x="64125" y="231020"/>
                  </a:lnTo>
                  <a:lnTo>
                    <a:pt x="62827" y="230222"/>
                  </a:lnTo>
                  <a:lnTo>
                    <a:pt x="61805" y="225284"/>
                  </a:lnTo>
                  <a:lnTo>
                    <a:pt x="61530" y="219847"/>
                  </a:lnTo>
                  <a:lnTo>
                    <a:pt x="62578" y="217502"/>
                  </a:lnTo>
                  <a:lnTo>
                    <a:pt x="58686" y="213337"/>
                  </a:lnTo>
                  <a:lnTo>
                    <a:pt x="54519" y="209970"/>
                  </a:lnTo>
                  <a:lnTo>
                    <a:pt x="54269" y="205556"/>
                  </a:lnTo>
                  <a:lnTo>
                    <a:pt x="56590" y="202438"/>
                  </a:lnTo>
                  <a:lnTo>
                    <a:pt x="60507" y="200368"/>
                  </a:lnTo>
                  <a:lnTo>
                    <a:pt x="60757" y="201914"/>
                  </a:lnTo>
                  <a:lnTo>
                    <a:pt x="65447" y="202189"/>
                  </a:lnTo>
                  <a:lnTo>
                    <a:pt x="64649" y="206079"/>
                  </a:lnTo>
                  <a:lnTo>
                    <a:pt x="68816" y="211267"/>
                  </a:lnTo>
                  <a:lnTo>
                    <a:pt x="70637" y="210494"/>
                  </a:lnTo>
                  <a:lnTo>
                    <a:pt x="72708" y="206079"/>
                  </a:lnTo>
                  <a:lnTo>
                    <a:pt x="79719" y="209446"/>
                  </a:lnTo>
                  <a:lnTo>
                    <a:pt x="78172" y="205556"/>
                  </a:lnTo>
                  <a:lnTo>
                    <a:pt x="77898" y="202962"/>
                  </a:lnTo>
                  <a:lnTo>
                    <a:pt x="79470" y="197250"/>
                  </a:lnTo>
                  <a:lnTo>
                    <a:pt x="78671" y="184530"/>
                  </a:lnTo>
                  <a:lnTo>
                    <a:pt x="76351" y="176474"/>
                  </a:lnTo>
                  <a:lnTo>
                    <a:pt x="79969" y="176998"/>
                  </a:lnTo>
                  <a:lnTo>
                    <a:pt x="81016" y="172833"/>
                  </a:lnTo>
                  <a:lnTo>
                    <a:pt x="79195" y="172309"/>
                  </a:lnTo>
                  <a:lnTo>
                    <a:pt x="80767" y="167396"/>
                  </a:lnTo>
                  <a:lnTo>
                    <a:pt x="79719" y="165575"/>
                  </a:lnTo>
                  <a:lnTo>
                    <a:pt x="76600" y="164527"/>
                  </a:lnTo>
                  <a:lnTo>
                    <a:pt x="77649" y="160637"/>
                  </a:lnTo>
                  <a:lnTo>
                    <a:pt x="78945" y="160387"/>
                  </a:lnTo>
                  <a:lnTo>
                    <a:pt x="75054" y="152057"/>
                  </a:lnTo>
                  <a:lnTo>
                    <a:pt x="77124" y="151034"/>
                  </a:lnTo>
                  <a:lnTo>
                    <a:pt x="76076" y="144026"/>
                  </a:lnTo>
                  <a:lnTo>
                    <a:pt x="73232" y="140634"/>
                  </a:lnTo>
                  <a:lnTo>
                    <a:pt x="68292" y="136743"/>
                  </a:lnTo>
                  <a:lnTo>
                    <a:pt x="66720" y="129460"/>
                  </a:lnTo>
                  <a:lnTo>
                    <a:pt x="67518" y="123499"/>
                  </a:lnTo>
                  <a:lnTo>
                    <a:pt x="69065" y="122726"/>
                  </a:lnTo>
                  <a:lnTo>
                    <a:pt x="71161" y="116491"/>
                  </a:lnTo>
                  <a:lnTo>
                    <a:pt x="71161" y="102723"/>
                  </a:lnTo>
                  <a:lnTo>
                    <a:pt x="70363" y="91824"/>
                  </a:lnTo>
                  <a:lnTo>
                    <a:pt x="69589" y="87659"/>
                  </a:lnTo>
                  <a:lnTo>
                    <a:pt x="65697" y="79354"/>
                  </a:lnTo>
                  <a:lnTo>
                    <a:pt x="63351" y="65337"/>
                  </a:lnTo>
                  <a:lnTo>
                    <a:pt x="61006" y="60398"/>
                  </a:lnTo>
                  <a:lnTo>
                    <a:pt x="56864" y="58303"/>
                  </a:lnTo>
                  <a:lnTo>
                    <a:pt x="53222" y="54413"/>
                  </a:lnTo>
                  <a:lnTo>
                    <a:pt x="53746" y="53390"/>
                  </a:lnTo>
                  <a:lnTo>
                    <a:pt x="44114" y="45583"/>
                  </a:lnTo>
                  <a:lnTo>
                    <a:pt x="37628" y="46107"/>
                  </a:lnTo>
                  <a:lnTo>
                    <a:pt x="32962" y="38824"/>
                  </a:lnTo>
                  <a:lnTo>
                    <a:pt x="31140" y="35208"/>
                  </a:lnTo>
                  <a:lnTo>
                    <a:pt x="26200" y="33636"/>
                  </a:lnTo>
                  <a:lnTo>
                    <a:pt x="23331" y="29995"/>
                  </a:lnTo>
                  <a:lnTo>
                    <a:pt x="23855" y="24034"/>
                  </a:lnTo>
                  <a:lnTo>
                    <a:pt x="23331" y="18846"/>
                  </a:lnTo>
                  <a:lnTo>
                    <a:pt x="22033" y="15729"/>
                  </a:lnTo>
                  <a:lnTo>
                    <a:pt x="19713" y="13384"/>
                  </a:lnTo>
                  <a:lnTo>
                    <a:pt x="17617" y="6625"/>
                  </a:lnTo>
                  <a:lnTo>
                    <a:pt x="16320" y="5328"/>
                  </a:lnTo>
                  <a:lnTo>
                    <a:pt x="23855" y="2485"/>
                  </a:lnTo>
                  <a:lnTo>
                    <a:pt x="58162" y="141"/>
                  </a:lnTo>
                  <a:lnTo>
                    <a:pt x="61006" y="-38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26" name="Free-form: Shape 25">
              <a:extLst>
                <a:ext uri="{FF2B5EF4-FFF2-40B4-BE49-F238E27FC236}">
                  <a16:creationId xmlns:a16="http://schemas.microsoft.com/office/drawing/2014/main" id="{B4179833-0AD4-419E-B26F-1B70DE5F5718}"/>
                </a:ext>
              </a:extLst>
            </p:cNvPr>
            <p:cNvSpPr/>
            <p:nvPr/>
          </p:nvSpPr>
          <p:spPr>
            <a:xfrm>
              <a:off x="2212248" y="2810932"/>
              <a:ext cx="582446" cy="470089"/>
            </a:xfrm>
            <a:custGeom>
              <a:avLst/>
              <a:gdLst>
                <a:gd name="connsiteX0" fmla="*/ 164925 w 582446"/>
                <a:gd name="connsiteY0" fmla="*/ 459032 h 470089"/>
                <a:gd name="connsiteX1" fmla="*/ 163353 w 582446"/>
                <a:gd name="connsiteY1" fmla="*/ 459805 h 470089"/>
                <a:gd name="connsiteX2" fmla="*/ 154271 w 582446"/>
                <a:gd name="connsiteY2" fmla="*/ 466813 h 470089"/>
                <a:gd name="connsiteX3" fmla="*/ 151677 w 582446"/>
                <a:gd name="connsiteY3" fmla="*/ 460054 h 470089"/>
                <a:gd name="connsiteX4" fmla="*/ 148033 w 582446"/>
                <a:gd name="connsiteY4" fmla="*/ 453046 h 470089"/>
                <a:gd name="connsiteX5" fmla="*/ 145439 w 582446"/>
                <a:gd name="connsiteY5" fmla="*/ 452797 h 470089"/>
                <a:gd name="connsiteX6" fmla="*/ 141023 w 582446"/>
                <a:gd name="connsiteY6" fmla="*/ 454867 h 470089"/>
                <a:gd name="connsiteX7" fmla="*/ 134785 w 582446"/>
                <a:gd name="connsiteY7" fmla="*/ 455914 h 470089"/>
                <a:gd name="connsiteX8" fmla="*/ 130119 w 582446"/>
                <a:gd name="connsiteY8" fmla="*/ 454094 h 470089"/>
                <a:gd name="connsiteX9" fmla="*/ 128298 w 582446"/>
                <a:gd name="connsiteY9" fmla="*/ 451500 h 470089"/>
                <a:gd name="connsiteX10" fmla="*/ 128024 w 582446"/>
                <a:gd name="connsiteY10" fmla="*/ 449155 h 470089"/>
                <a:gd name="connsiteX11" fmla="*/ 126202 w 582446"/>
                <a:gd name="connsiteY11" fmla="*/ 446312 h 470089"/>
                <a:gd name="connsiteX12" fmla="*/ 122834 w 582446"/>
                <a:gd name="connsiteY12" fmla="*/ 442920 h 470089"/>
                <a:gd name="connsiteX13" fmla="*/ 121286 w 582446"/>
                <a:gd name="connsiteY13" fmla="*/ 439553 h 470089"/>
                <a:gd name="connsiteX14" fmla="*/ 123607 w 582446"/>
                <a:gd name="connsiteY14" fmla="*/ 437208 h 470089"/>
                <a:gd name="connsiteX15" fmla="*/ 128298 w 582446"/>
                <a:gd name="connsiteY15" fmla="*/ 434365 h 470089"/>
                <a:gd name="connsiteX16" fmla="*/ 131417 w 582446"/>
                <a:gd name="connsiteY16" fmla="*/ 433043 h 470089"/>
                <a:gd name="connsiteX17" fmla="*/ 134785 w 582446"/>
                <a:gd name="connsiteY17" fmla="*/ 432794 h 470089"/>
                <a:gd name="connsiteX18" fmla="*/ 132439 w 582446"/>
                <a:gd name="connsiteY18" fmla="*/ 427082 h 470089"/>
                <a:gd name="connsiteX19" fmla="*/ 133238 w 582446"/>
                <a:gd name="connsiteY19" fmla="*/ 420074 h 470089"/>
                <a:gd name="connsiteX20" fmla="*/ 127000 w 582446"/>
                <a:gd name="connsiteY20" fmla="*/ 416433 h 470089"/>
                <a:gd name="connsiteX21" fmla="*/ 129595 w 582446"/>
                <a:gd name="connsiteY21" fmla="*/ 410197 h 470089"/>
                <a:gd name="connsiteX22" fmla="*/ 125179 w 582446"/>
                <a:gd name="connsiteY22" fmla="*/ 405009 h 470089"/>
                <a:gd name="connsiteX23" fmla="*/ 125952 w 582446"/>
                <a:gd name="connsiteY23" fmla="*/ 403713 h 470089"/>
                <a:gd name="connsiteX24" fmla="*/ 126726 w 582446"/>
                <a:gd name="connsiteY24" fmla="*/ 397477 h 470089"/>
                <a:gd name="connsiteX25" fmla="*/ 128298 w 582446"/>
                <a:gd name="connsiteY25" fmla="*/ 392539 h 470089"/>
                <a:gd name="connsiteX26" fmla="*/ 128822 w 582446"/>
                <a:gd name="connsiteY26" fmla="*/ 385780 h 470089"/>
                <a:gd name="connsiteX27" fmla="*/ 127000 w 582446"/>
                <a:gd name="connsiteY27" fmla="*/ 378772 h 470089"/>
                <a:gd name="connsiteX28" fmla="*/ 114276 w 582446"/>
                <a:gd name="connsiteY28" fmla="*/ 382662 h 470089"/>
                <a:gd name="connsiteX29" fmla="*/ 106466 w 582446"/>
                <a:gd name="connsiteY29" fmla="*/ 383984 h 470089"/>
                <a:gd name="connsiteX30" fmla="*/ 96611 w 582446"/>
                <a:gd name="connsiteY30" fmla="*/ 386054 h 470089"/>
                <a:gd name="connsiteX31" fmla="*/ 95313 w 582446"/>
                <a:gd name="connsiteY31" fmla="*/ 377998 h 470089"/>
                <a:gd name="connsiteX32" fmla="*/ 93217 w 582446"/>
                <a:gd name="connsiteY32" fmla="*/ 378522 h 470089"/>
                <a:gd name="connsiteX33" fmla="*/ 87778 w 582446"/>
                <a:gd name="connsiteY33" fmla="*/ 369693 h 470089"/>
                <a:gd name="connsiteX34" fmla="*/ 80493 w 582446"/>
                <a:gd name="connsiteY34" fmla="*/ 356948 h 470089"/>
                <a:gd name="connsiteX35" fmla="*/ 85433 w 582446"/>
                <a:gd name="connsiteY35" fmla="*/ 352284 h 470089"/>
                <a:gd name="connsiteX36" fmla="*/ 84659 w 582446"/>
                <a:gd name="connsiteY36" fmla="*/ 350987 h 470089"/>
                <a:gd name="connsiteX37" fmla="*/ 84135 w 582446"/>
                <a:gd name="connsiteY37" fmla="*/ 346049 h 470089"/>
                <a:gd name="connsiteX38" fmla="*/ 82064 w 582446"/>
                <a:gd name="connsiteY38" fmla="*/ 346049 h 470089"/>
                <a:gd name="connsiteX39" fmla="*/ 76076 w 582446"/>
                <a:gd name="connsiteY39" fmla="*/ 353581 h 470089"/>
                <a:gd name="connsiteX40" fmla="*/ 70113 w 582446"/>
                <a:gd name="connsiteY40" fmla="*/ 355925 h 470089"/>
                <a:gd name="connsiteX41" fmla="*/ 65422 w 582446"/>
                <a:gd name="connsiteY41" fmla="*/ 355402 h 470089"/>
                <a:gd name="connsiteX42" fmla="*/ 62827 w 582446"/>
                <a:gd name="connsiteY42" fmla="*/ 356973 h 470089"/>
                <a:gd name="connsiteX43" fmla="*/ 59708 w 582446"/>
                <a:gd name="connsiteY43" fmla="*/ 351511 h 470089"/>
                <a:gd name="connsiteX44" fmla="*/ 58162 w 582446"/>
                <a:gd name="connsiteY44" fmla="*/ 346323 h 470089"/>
                <a:gd name="connsiteX45" fmla="*/ 54269 w 582446"/>
                <a:gd name="connsiteY45" fmla="*/ 344502 h 470089"/>
                <a:gd name="connsiteX46" fmla="*/ 55043 w 582446"/>
                <a:gd name="connsiteY46" fmla="*/ 343205 h 470089"/>
                <a:gd name="connsiteX47" fmla="*/ 50102 w 582446"/>
                <a:gd name="connsiteY47" fmla="*/ 338517 h 470089"/>
                <a:gd name="connsiteX48" fmla="*/ 45437 w 582446"/>
                <a:gd name="connsiteY48" fmla="*/ 331259 h 470089"/>
                <a:gd name="connsiteX49" fmla="*/ 37627 w 582446"/>
                <a:gd name="connsiteY49" fmla="*/ 323726 h 470089"/>
                <a:gd name="connsiteX50" fmla="*/ 31914 w 582446"/>
                <a:gd name="connsiteY50" fmla="*/ 320858 h 470089"/>
                <a:gd name="connsiteX51" fmla="*/ 25950 w 582446"/>
                <a:gd name="connsiteY51" fmla="*/ 318788 h 470089"/>
                <a:gd name="connsiteX52" fmla="*/ 19189 w 582446"/>
                <a:gd name="connsiteY52" fmla="*/ 318015 h 470089"/>
                <a:gd name="connsiteX53" fmla="*/ 4892 w 582446"/>
                <a:gd name="connsiteY53" fmla="*/ 317491 h 470089"/>
                <a:gd name="connsiteX54" fmla="*/ -1844 w 582446"/>
                <a:gd name="connsiteY54" fmla="*/ 316967 h 470089"/>
                <a:gd name="connsiteX55" fmla="*/ -2119 w 582446"/>
                <a:gd name="connsiteY55" fmla="*/ 308412 h 470089"/>
                <a:gd name="connsiteX56" fmla="*/ 9333 w 582446"/>
                <a:gd name="connsiteY56" fmla="*/ 282174 h 470089"/>
                <a:gd name="connsiteX57" fmla="*/ 9832 w 582446"/>
                <a:gd name="connsiteY57" fmla="*/ 279581 h 470089"/>
                <a:gd name="connsiteX58" fmla="*/ 13201 w 582446"/>
                <a:gd name="connsiteY58" fmla="*/ 275939 h 470089"/>
                <a:gd name="connsiteX59" fmla="*/ 13999 w 582446"/>
                <a:gd name="connsiteY59" fmla="*/ 271525 h 470089"/>
                <a:gd name="connsiteX60" fmla="*/ 16070 w 582446"/>
                <a:gd name="connsiteY60" fmla="*/ 268157 h 470089"/>
                <a:gd name="connsiteX61" fmla="*/ 16320 w 582446"/>
                <a:gd name="connsiteY61" fmla="*/ 266087 h 470089"/>
                <a:gd name="connsiteX62" fmla="*/ 18141 w 582446"/>
                <a:gd name="connsiteY62" fmla="*/ 265564 h 470089"/>
                <a:gd name="connsiteX63" fmla="*/ 20486 w 582446"/>
                <a:gd name="connsiteY63" fmla="*/ 260351 h 470089"/>
                <a:gd name="connsiteX64" fmla="*/ 22308 w 582446"/>
                <a:gd name="connsiteY64" fmla="*/ 257508 h 470089"/>
                <a:gd name="connsiteX65" fmla="*/ 21010 w 582446"/>
                <a:gd name="connsiteY65" fmla="*/ 254116 h 470089"/>
                <a:gd name="connsiteX66" fmla="*/ 25177 w 582446"/>
                <a:gd name="connsiteY66" fmla="*/ 249202 h 470089"/>
                <a:gd name="connsiteX67" fmla="*/ 23355 w 582446"/>
                <a:gd name="connsiteY67" fmla="*/ 244788 h 470089"/>
                <a:gd name="connsiteX68" fmla="*/ 22058 w 582446"/>
                <a:gd name="connsiteY68" fmla="*/ 239326 h 470089"/>
                <a:gd name="connsiteX69" fmla="*/ 22557 w 582446"/>
                <a:gd name="connsiteY69" fmla="*/ 235435 h 470089"/>
                <a:gd name="connsiteX70" fmla="*/ 20736 w 582446"/>
                <a:gd name="connsiteY70" fmla="*/ 234138 h 470089"/>
                <a:gd name="connsiteX71" fmla="*/ 17118 w 582446"/>
                <a:gd name="connsiteY71" fmla="*/ 241146 h 470089"/>
                <a:gd name="connsiteX72" fmla="*/ 11903 w 582446"/>
                <a:gd name="connsiteY72" fmla="*/ 238278 h 470089"/>
                <a:gd name="connsiteX73" fmla="*/ 13725 w 582446"/>
                <a:gd name="connsiteY73" fmla="*/ 234662 h 470089"/>
                <a:gd name="connsiteX74" fmla="*/ 8784 w 582446"/>
                <a:gd name="connsiteY74" fmla="*/ 231020 h 470089"/>
                <a:gd name="connsiteX75" fmla="*/ 6963 w 582446"/>
                <a:gd name="connsiteY75" fmla="*/ 225035 h 470089"/>
                <a:gd name="connsiteX76" fmla="*/ 9308 w 582446"/>
                <a:gd name="connsiteY76" fmla="*/ 220894 h 470089"/>
                <a:gd name="connsiteX77" fmla="*/ 11654 w 582446"/>
                <a:gd name="connsiteY77" fmla="*/ 219847 h 470089"/>
                <a:gd name="connsiteX78" fmla="*/ 10880 w 582446"/>
                <a:gd name="connsiteY78" fmla="*/ 217004 h 470089"/>
                <a:gd name="connsiteX79" fmla="*/ 10356 w 582446"/>
                <a:gd name="connsiteY79" fmla="*/ 212315 h 470089"/>
                <a:gd name="connsiteX80" fmla="*/ 13201 w 582446"/>
                <a:gd name="connsiteY80" fmla="*/ 208149 h 470089"/>
                <a:gd name="connsiteX81" fmla="*/ 16594 w 582446"/>
                <a:gd name="connsiteY81" fmla="*/ 205830 h 470089"/>
                <a:gd name="connsiteX82" fmla="*/ 18939 w 582446"/>
                <a:gd name="connsiteY82" fmla="*/ 206354 h 470089"/>
                <a:gd name="connsiteX83" fmla="*/ 21010 w 582446"/>
                <a:gd name="connsiteY83" fmla="*/ 205306 h 470089"/>
                <a:gd name="connsiteX84" fmla="*/ 23605 w 582446"/>
                <a:gd name="connsiteY84" fmla="*/ 205555 h 470089"/>
                <a:gd name="connsiteX85" fmla="*/ 27772 w 582446"/>
                <a:gd name="connsiteY85" fmla="*/ 207127 h 470089"/>
                <a:gd name="connsiteX86" fmla="*/ 27248 w 582446"/>
                <a:gd name="connsiteY86" fmla="*/ 201141 h 470089"/>
                <a:gd name="connsiteX87" fmla="*/ 29319 w 582446"/>
                <a:gd name="connsiteY87" fmla="*/ 197250 h 470089"/>
                <a:gd name="connsiteX88" fmla="*/ 32961 w 582446"/>
                <a:gd name="connsiteY88" fmla="*/ 197250 h 470089"/>
                <a:gd name="connsiteX89" fmla="*/ 38924 w 582446"/>
                <a:gd name="connsiteY89" fmla="*/ 199345 h 470089"/>
                <a:gd name="connsiteX90" fmla="*/ 49853 w 582446"/>
                <a:gd name="connsiteY90" fmla="*/ 201141 h 470089"/>
                <a:gd name="connsiteX91" fmla="*/ 57912 w 582446"/>
                <a:gd name="connsiteY91" fmla="*/ 202188 h 470089"/>
                <a:gd name="connsiteX92" fmla="*/ 66745 w 582446"/>
                <a:gd name="connsiteY92" fmla="*/ 208174 h 470089"/>
                <a:gd name="connsiteX93" fmla="*/ 69065 w 582446"/>
                <a:gd name="connsiteY93" fmla="*/ 206079 h 470089"/>
                <a:gd name="connsiteX94" fmla="*/ 70886 w 582446"/>
                <a:gd name="connsiteY94" fmla="*/ 202438 h 470089"/>
                <a:gd name="connsiteX95" fmla="*/ 69065 w 582446"/>
                <a:gd name="connsiteY95" fmla="*/ 197524 h 470089"/>
                <a:gd name="connsiteX96" fmla="*/ 68541 w 582446"/>
                <a:gd name="connsiteY96" fmla="*/ 193883 h 470089"/>
                <a:gd name="connsiteX97" fmla="*/ 70886 w 582446"/>
                <a:gd name="connsiteY97" fmla="*/ 190765 h 470089"/>
                <a:gd name="connsiteX98" fmla="*/ 72708 w 582446"/>
                <a:gd name="connsiteY98" fmla="*/ 185827 h 470089"/>
                <a:gd name="connsiteX99" fmla="*/ 75303 w 582446"/>
                <a:gd name="connsiteY99" fmla="*/ 184281 h 470089"/>
                <a:gd name="connsiteX100" fmla="*/ 85707 w 582446"/>
                <a:gd name="connsiteY100" fmla="*/ 186600 h 470089"/>
                <a:gd name="connsiteX101" fmla="*/ 93492 w 582446"/>
                <a:gd name="connsiteY101" fmla="*/ 192586 h 470089"/>
                <a:gd name="connsiteX102" fmla="*/ 99729 w 582446"/>
                <a:gd name="connsiteY102" fmla="*/ 193359 h 470089"/>
                <a:gd name="connsiteX103" fmla="*/ 102324 w 582446"/>
                <a:gd name="connsiteY103" fmla="*/ 194656 h 470089"/>
                <a:gd name="connsiteX104" fmla="*/ 107788 w 582446"/>
                <a:gd name="connsiteY104" fmla="*/ 194407 h 470089"/>
                <a:gd name="connsiteX105" fmla="*/ 112205 w 582446"/>
                <a:gd name="connsiteY105" fmla="*/ 191015 h 470089"/>
                <a:gd name="connsiteX106" fmla="*/ 108038 w 582446"/>
                <a:gd name="connsiteY106" fmla="*/ 186874 h 470089"/>
                <a:gd name="connsiteX107" fmla="*/ 102848 w 582446"/>
                <a:gd name="connsiteY107" fmla="*/ 189992 h 470089"/>
                <a:gd name="connsiteX108" fmla="*/ 101027 w 582446"/>
                <a:gd name="connsiteY108" fmla="*/ 189718 h 470089"/>
                <a:gd name="connsiteX109" fmla="*/ 101276 w 582446"/>
                <a:gd name="connsiteY109" fmla="*/ 186600 h 470089"/>
                <a:gd name="connsiteX110" fmla="*/ 103871 w 582446"/>
                <a:gd name="connsiteY110" fmla="*/ 182710 h 470089"/>
                <a:gd name="connsiteX111" fmla="*/ 105168 w 582446"/>
                <a:gd name="connsiteY111" fmla="*/ 178819 h 470089"/>
                <a:gd name="connsiteX112" fmla="*/ 111157 w 582446"/>
                <a:gd name="connsiteY112" fmla="*/ 177771 h 470089"/>
                <a:gd name="connsiteX113" fmla="*/ 112978 w 582446"/>
                <a:gd name="connsiteY113" fmla="*/ 179068 h 470089"/>
                <a:gd name="connsiteX114" fmla="*/ 116097 w 582446"/>
                <a:gd name="connsiteY114" fmla="*/ 184281 h 470089"/>
                <a:gd name="connsiteX115" fmla="*/ 119216 w 582446"/>
                <a:gd name="connsiteY115" fmla="*/ 186101 h 470089"/>
                <a:gd name="connsiteX116" fmla="*/ 122060 w 582446"/>
                <a:gd name="connsiteY116" fmla="*/ 185054 h 470089"/>
                <a:gd name="connsiteX117" fmla="*/ 128048 w 582446"/>
                <a:gd name="connsiteY117" fmla="*/ 185303 h 470089"/>
                <a:gd name="connsiteX118" fmla="*/ 131417 w 582446"/>
                <a:gd name="connsiteY118" fmla="*/ 183233 h 470089"/>
                <a:gd name="connsiteX119" fmla="*/ 135059 w 582446"/>
                <a:gd name="connsiteY119" fmla="*/ 182984 h 470089"/>
                <a:gd name="connsiteX120" fmla="*/ 140523 w 582446"/>
                <a:gd name="connsiteY120" fmla="*/ 184006 h 470089"/>
                <a:gd name="connsiteX121" fmla="*/ 145963 w 582446"/>
                <a:gd name="connsiteY121" fmla="*/ 188171 h 470089"/>
                <a:gd name="connsiteX122" fmla="*/ 150379 w 582446"/>
                <a:gd name="connsiteY122" fmla="*/ 193633 h 470089"/>
                <a:gd name="connsiteX123" fmla="*/ 151677 w 582446"/>
                <a:gd name="connsiteY123" fmla="*/ 196477 h 470089"/>
                <a:gd name="connsiteX124" fmla="*/ 156093 w 582446"/>
                <a:gd name="connsiteY124" fmla="*/ 199345 h 470089"/>
                <a:gd name="connsiteX125" fmla="*/ 160010 w 582446"/>
                <a:gd name="connsiteY125" fmla="*/ 201141 h 470089"/>
                <a:gd name="connsiteX126" fmla="*/ 165724 w 582446"/>
                <a:gd name="connsiteY126" fmla="*/ 205057 h 470089"/>
                <a:gd name="connsiteX127" fmla="*/ 169341 w 582446"/>
                <a:gd name="connsiteY127" fmla="*/ 206603 h 470089"/>
                <a:gd name="connsiteX128" fmla="*/ 166222 w 582446"/>
                <a:gd name="connsiteY128" fmla="*/ 221668 h 470089"/>
                <a:gd name="connsiteX129" fmla="*/ 166746 w 582446"/>
                <a:gd name="connsiteY129" fmla="*/ 225558 h 470089"/>
                <a:gd name="connsiteX130" fmla="*/ 169865 w 582446"/>
                <a:gd name="connsiteY130" fmla="*/ 229199 h 470089"/>
                <a:gd name="connsiteX131" fmla="*/ 172460 w 582446"/>
                <a:gd name="connsiteY131" fmla="*/ 227903 h 470089"/>
                <a:gd name="connsiteX132" fmla="*/ 176353 w 582446"/>
                <a:gd name="connsiteY132" fmla="*/ 227903 h 470089"/>
                <a:gd name="connsiteX133" fmla="*/ 179995 w 582446"/>
                <a:gd name="connsiteY133" fmla="*/ 229199 h 470089"/>
                <a:gd name="connsiteX134" fmla="*/ 183114 w 582446"/>
                <a:gd name="connsiteY134" fmla="*/ 229449 h 470089"/>
                <a:gd name="connsiteX135" fmla="*/ 187780 w 582446"/>
                <a:gd name="connsiteY135" fmla="*/ 225035 h 470089"/>
                <a:gd name="connsiteX136" fmla="*/ 193244 w 582446"/>
                <a:gd name="connsiteY136" fmla="*/ 222964 h 470089"/>
                <a:gd name="connsiteX137" fmla="*/ 198958 w 582446"/>
                <a:gd name="connsiteY137" fmla="*/ 223214 h 470089"/>
                <a:gd name="connsiteX138" fmla="*/ 205969 w 582446"/>
                <a:gd name="connsiteY138" fmla="*/ 225035 h 470089"/>
                <a:gd name="connsiteX139" fmla="*/ 210385 w 582446"/>
                <a:gd name="connsiteY139" fmla="*/ 222715 h 470089"/>
                <a:gd name="connsiteX140" fmla="*/ 208564 w 582446"/>
                <a:gd name="connsiteY140" fmla="*/ 218799 h 470089"/>
                <a:gd name="connsiteX141" fmla="*/ 204672 w 582446"/>
                <a:gd name="connsiteY141" fmla="*/ 206079 h 470089"/>
                <a:gd name="connsiteX142" fmla="*/ 203374 w 582446"/>
                <a:gd name="connsiteY142" fmla="*/ 197250 h 470089"/>
                <a:gd name="connsiteX143" fmla="*/ 202351 w 582446"/>
                <a:gd name="connsiteY143" fmla="*/ 194132 h 470089"/>
                <a:gd name="connsiteX144" fmla="*/ 202850 w 582446"/>
                <a:gd name="connsiteY144" fmla="*/ 189194 h 470089"/>
                <a:gd name="connsiteX145" fmla="*/ 200779 w 582446"/>
                <a:gd name="connsiteY145" fmla="*/ 184530 h 470089"/>
                <a:gd name="connsiteX146" fmla="*/ 200779 w 582446"/>
                <a:gd name="connsiteY146" fmla="*/ 180639 h 470089"/>
                <a:gd name="connsiteX147" fmla="*/ 202850 w 582446"/>
                <a:gd name="connsiteY147" fmla="*/ 174404 h 470089"/>
                <a:gd name="connsiteX148" fmla="*/ 205719 w 582446"/>
                <a:gd name="connsiteY148" fmla="*/ 172334 h 470089"/>
                <a:gd name="connsiteX149" fmla="*/ 209362 w 582446"/>
                <a:gd name="connsiteY149" fmla="*/ 170763 h 470089"/>
                <a:gd name="connsiteX150" fmla="*/ 208314 w 582446"/>
                <a:gd name="connsiteY150" fmla="*/ 164527 h 470089"/>
                <a:gd name="connsiteX151" fmla="*/ 205196 w 582446"/>
                <a:gd name="connsiteY151" fmla="*/ 162457 h 470089"/>
                <a:gd name="connsiteX152" fmla="*/ 204147 w 582446"/>
                <a:gd name="connsiteY152" fmla="*/ 158566 h 470089"/>
                <a:gd name="connsiteX153" fmla="*/ 200006 w 582446"/>
                <a:gd name="connsiteY153" fmla="*/ 156746 h 470089"/>
                <a:gd name="connsiteX154" fmla="*/ 198184 w 582446"/>
                <a:gd name="connsiteY154" fmla="*/ 154675 h 470089"/>
                <a:gd name="connsiteX155" fmla="*/ 193768 w 582446"/>
                <a:gd name="connsiteY155" fmla="*/ 153877 h 470089"/>
                <a:gd name="connsiteX156" fmla="*/ 189601 w 582446"/>
                <a:gd name="connsiteY156" fmla="*/ 152057 h 470089"/>
                <a:gd name="connsiteX157" fmla="*/ 188054 w 582446"/>
                <a:gd name="connsiteY157" fmla="*/ 148440 h 470089"/>
                <a:gd name="connsiteX158" fmla="*/ 184661 w 582446"/>
                <a:gd name="connsiteY158" fmla="*/ 144799 h 470089"/>
                <a:gd name="connsiteX159" fmla="*/ 178698 w 582446"/>
                <a:gd name="connsiteY159" fmla="*/ 141432 h 470089"/>
                <a:gd name="connsiteX160" fmla="*/ 173508 w 582446"/>
                <a:gd name="connsiteY160" fmla="*/ 140110 h 470089"/>
                <a:gd name="connsiteX161" fmla="*/ 172984 w 582446"/>
                <a:gd name="connsiteY161" fmla="*/ 134673 h 470089"/>
                <a:gd name="connsiteX162" fmla="*/ 177151 w 582446"/>
                <a:gd name="connsiteY162" fmla="*/ 133625 h 470089"/>
                <a:gd name="connsiteX163" fmla="*/ 182340 w 582446"/>
                <a:gd name="connsiteY163" fmla="*/ 133900 h 470089"/>
                <a:gd name="connsiteX164" fmla="*/ 191947 w 582446"/>
                <a:gd name="connsiteY164" fmla="*/ 132852 h 470089"/>
                <a:gd name="connsiteX165" fmla="*/ 196363 w 582446"/>
                <a:gd name="connsiteY165" fmla="*/ 133625 h 470089"/>
                <a:gd name="connsiteX166" fmla="*/ 200530 w 582446"/>
                <a:gd name="connsiteY166" fmla="*/ 135970 h 470089"/>
                <a:gd name="connsiteX167" fmla="*/ 204422 w 582446"/>
                <a:gd name="connsiteY167" fmla="*/ 135970 h 470089"/>
                <a:gd name="connsiteX168" fmla="*/ 211433 w 582446"/>
                <a:gd name="connsiteY168" fmla="*/ 136743 h 470089"/>
                <a:gd name="connsiteX169" fmla="*/ 215076 w 582446"/>
                <a:gd name="connsiteY169" fmla="*/ 136743 h 470089"/>
                <a:gd name="connsiteX170" fmla="*/ 212207 w 582446"/>
                <a:gd name="connsiteY170" fmla="*/ 132079 h 470089"/>
                <a:gd name="connsiteX171" fmla="*/ 210909 w 582446"/>
                <a:gd name="connsiteY171" fmla="*/ 128188 h 470089"/>
                <a:gd name="connsiteX172" fmla="*/ 212481 w 582446"/>
                <a:gd name="connsiteY172" fmla="*/ 120656 h 470089"/>
                <a:gd name="connsiteX173" fmla="*/ 212481 w 582446"/>
                <a:gd name="connsiteY173" fmla="*/ 117264 h 470089"/>
                <a:gd name="connsiteX174" fmla="*/ 215850 w 582446"/>
                <a:gd name="connsiteY174" fmla="*/ 114670 h 470089"/>
                <a:gd name="connsiteX175" fmla="*/ 217147 w 582446"/>
                <a:gd name="connsiteY175" fmla="*/ 110779 h 470089"/>
                <a:gd name="connsiteX176" fmla="*/ 214028 w 582446"/>
                <a:gd name="connsiteY176" fmla="*/ 104295 h 470089"/>
                <a:gd name="connsiteX177" fmla="*/ 220790 w 582446"/>
                <a:gd name="connsiteY177" fmla="*/ 101701 h 470089"/>
                <a:gd name="connsiteX178" fmla="*/ 226229 w 582446"/>
                <a:gd name="connsiteY178" fmla="*/ 99356 h 470089"/>
                <a:gd name="connsiteX179" fmla="*/ 229622 w 582446"/>
                <a:gd name="connsiteY179" fmla="*/ 99606 h 470089"/>
                <a:gd name="connsiteX180" fmla="*/ 236883 w 582446"/>
                <a:gd name="connsiteY180" fmla="*/ 94169 h 470089"/>
                <a:gd name="connsiteX181" fmla="*/ 247537 w 582446"/>
                <a:gd name="connsiteY181" fmla="*/ 94418 h 470089"/>
                <a:gd name="connsiteX182" fmla="*/ 248061 w 582446"/>
                <a:gd name="connsiteY182" fmla="*/ 89729 h 470089"/>
                <a:gd name="connsiteX183" fmla="*/ 243395 w 582446"/>
                <a:gd name="connsiteY183" fmla="*/ 90003 h 470089"/>
                <a:gd name="connsiteX184" fmla="*/ 239228 w 582446"/>
                <a:gd name="connsiteY184" fmla="*/ 86886 h 470089"/>
                <a:gd name="connsiteX185" fmla="*/ 231943 w 582446"/>
                <a:gd name="connsiteY185" fmla="*/ 85838 h 470089"/>
                <a:gd name="connsiteX186" fmla="*/ 230395 w 582446"/>
                <a:gd name="connsiteY186" fmla="*/ 84017 h 470089"/>
                <a:gd name="connsiteX187" fmla="*/ 231943 w 582446"/>
                <a:gd name="connsiteY187" fmla="*/ 80127 h 470089"/>
                <a:gd name="connsiteX188" fmla="*/ 230645 w 582446"/>
                <a:gd name="connsiteY188" fmla="*/ 75712 h 470089"/>
                <a:gd name="connsiteX189" fmla="*/ 225730 w 582446"/>
                <a:gd name="connsiteY189" fmla="*/ 71821 h 470089"/>
                <a:gd name="connsiteX190" fmla="*/ 223110 w 582446"/>
                <a:gd name="connsiteY190" fmla="*/ 71048 h 470089"/>
                <a:gd name="connsiteX191" fmla="*/ 218694 w 582446"/>
                <a:gd name="connsiteY191" fmla="*/ 63516 h 470089"/>
                <a:gd name="connsiteX192" fmla="*/ 212207 w 582446"/>
                <a:gd name="connsiteY192" fmla="*/ 65586 h 470089"/>
                <a:gd name="connsiteX193" fmla="*/ 209362 w 582446"/>
                <a:gd name="connsiteY193" fmla="*/ 64289 h 470089"/>
                <a:gd name="connsiteX194" fmla="*/ 206243 w 582446"/>
                <a:gd name="connsiteY194" fmla="*/ 60922 h 470089"/>
                <a:gd name="connsiteX195" fmla="*/ 205196 w 582446"/>
                <a:gd name="connsiteY195" fmla="*/ 55210 h 470089"/>
                <a:gd name="connsiteX196" fmla="*/ 205196 w 582446"/>
                <a:gd name="connsiteY196" fmla="*/ 50522 h 470089"/>
                <a:gd name="connsiteX197" fmla="*/ 204422 w 582446"/>
                <a:gd name="connsiteY197" fmla="*/ 46107 h 470089"/>
                <a:gd name="connsiteX198" fmla="*/ 208040 w 582446"/>
                <a:gd name="connsiteY198" fmla="*/ 38849 h 470089"/>
                <a:gd name="connsiteX199" fmla="*/ 209861 w 582446"/>
                <a:gd name="connsiteY199" fmla="*/ 30793 h 470089"/>
                <a:gd name="connsiteX200" fmla="*/ 210385 w 582446"/>
                <a:gd name="connsiteY200" fmla="*/ 28973 h 470089"/>
                <a:gd name="connsiteX201" fmla="*/ 216623 w 582446"/>
                <a:gd name="connsiteY201" fmla="*/ 25082 h 470089"/>
                <a:gd name="connsiteX202" fmla="*/ 222336 w 582446"/>
                <a:gd name="connsiteY202" fmla="*/ 19620 h 470089"/>
                <a:gd name="connsiteX203" fmla="*/ 228574 w 582446"/>
                <a:gd name="connsiteY203" fmla="*/ 14956 h 470089"/>
                <a:gd name="connsiteX204" fmla="*/ 229348 w 582446"/>
                <a:gd name="connsiteY204" fmla="*/ 13908 h 470089"/>
                <a:gd name="connsiteX205" fmla="*/ 234812 w 582446"/>
                <a:gd name="connsiteY205" fmla="*/ 11314 h 470089"/>
                <a:gd name="connsiteX206" fmla="*/ 241049 w 582446"/>
                <a:gd name="connsiteY206" fmla="*/ 5079 h 470089"/>
                <a:gd name="connsiteX207" fmla="*/ 243644 w 582446"/>
                <a:gd name="connsiteY207" fmla="*/ 3258 h 470089"/>
                <a:gd name="connsiteX208" fmla="*/ 246489 w 582446"/>
                <a:gd name="connsiteY208" fmla="*/ 3258 h 470089"/>
                <a:gd name="connsiteX209" fmla="*/ 250406 w 582446"/>
                <a:gd name="connsiteY209" fmla="*/ 5328 h 470089"/>
                <a:gd name="connsiteX210" fmla="*/ 256618 w 582446"/>
                <a:gd name="connsiteY210" fmla="*/ 5852 h 470089"/>
                <a:gd name="connsiteX211" fmla="*/ 261310 w 582446"/>
                <a:gd name="connsiteY211" fmla="*/ 7398 h 470089"/>
                <a:gd name="connsiteX212" fmla="*/ 267547 w 582446"/>
                <a:gd name="connsiteY212" fmla="*/ 6625 h 470089"/>
                <a:gd name="connsiteX213" fmla="*/ 270142 w 582446"/>
                <a:gd name="connsiteY213" fmla="*/ 5603 h 470089"/>
                <a:gd name="connsiteX214" fmla="*/ 271190 w 582446"/>
                <a:gd name="connsiteY214" fmla="*/ 4031 h 470089"/>
                <a:gd name="connsiteX215" fmla="*/ 275856 w 582446"/>
                <a:gd name="connsiteY215" fmla="*/ 2734 h 470089"/>
                <a:gd name="connsiteX216" fmla="*/ 280796 w 582446"/>
                <a:gd name="connsiteY216" fmla="*/ -134 h 470089"/>
                <a:gd name="connsiteX217" fmla="*/ 283915 w 582446"/>
                <a:gd name="connsiteY217" fmla="*/ -383 h 470089"/>
                <a:gd name="connsiteX218" fmla="*/ 290402 w 582446"/>
                <a:gd name="connsiteY218" fmla="*/ 1437 h 470089"/>
                <a:gd name="connsiteX219" fmla="*/ 295592 w 582446"/>
                <a:gd name="connsiteY219" fmla="*/ 2210 h 470089"/>
                <a:gd name="connsiteX220" fmla="*/ 303401 w 582446"/>
                <a:gd name="connsiteY220" fmla="*/ 6625 h 470089"/>
                <a:gd name="connsiteX221" fmla="*/ 304698 w 582446"/>
                <a:gd name="connsiteY221" fmla="*/ 6625 h 470089"/>
                <a:gd name="connsiteX222" fmla="*/ 307543 w 582446"/>
                <a:gd name="connsiteY222" fmla="*/ 2734 h 470089"/>
                <a:gd name="connsiteX223" fmla="*/ 309888 w 582446"/>
                <a:gd name="connsiteY223" fmla="*/ 1687 h 470089"/>
                <a:gd name="connsiteX224" fmla="*/ 310662 w 582446"/>
                <a:gd name="connsiteY224" fmla="*/ 8196 h 470089"/>
                <a:gd name="connsiteX225" fmla="*/ 313781 w 582446"/>
                <a:gd name="connsiteY225" fmla="*/ 8720 h 470089"/>
                <a:gd name="connsiteX226" fmla="*/ 315602 w 582446"/>
                <a:gd name="connsiteY226" fmla="*/ 11563 h 470089"/>
                <a:gd name="connsiteX227" fmla="*/ 313257 w 582446"/>
                <a:gd name="connsiteY227" fmla="*/ 15978 h 470089"/>
                <a:gd name="connsiteX228" fmla="*/ 311959 w 582446"/>
                <a:gd name="connsiteY228" fmla="*/ 21440 h 470089"/>
                <a:gd name="connsiteX229" fmla="*/ 314055 w 582446"/>
                <a:gd name="connsiteY229" fmla="*/ 26379 h 470089"/>
                <a:gd name="connsiteX230" fmla="*/ 314055 w 582446"/>
                <a:gd name="connsiteY230" fmla="*/ 29222 h 470089"/>
                <a:gd name="connsiteX231" fmla="*/ 316650 w 582446"/>
                <a:gd name="connsiteY231" fmla="*/ 28723 h 470089"/>
                <a:gd name="connsiteX232" fmla="*/ 320293 w 582446"/>
                <a:gd name="connsiteY232" fmla="*/ 29496 h 470089"/>
                <a:gd name="connsiteX233" fmla="*/ 323910 w 582446"/>
                <a:gd name="connsiteY233" fmla="*/ 31566 h 470089"/>
                <a:gd name="connsiteX234" fmla="*/ 327304 w 582446"/>
                <a:gd name="connsiteY234" fmla="*/ 34434 h 470089"/>
                <a:gd name="connsiteX235" fmla="*/ 333541 w 582446"/>
                <a:gd name="connsiteY235" fmla="*/ 33911 h 470089"/>
                <a:gd name="connsiteX236" fmla="*/ 333541 w 582446"/>
                <a:gd name="connsiteY236" fmla="*/ 38600 h 470089"/>
                <a:gd name="connsiteX237" fmla="*/ 335613 w 582446"/>
                <a:gd name="connsiteY237" fmla="*/ 40670 h 470089"/>
                <a:gd name="connsiteX238" fmla="*/ 340029 w 582446"/>
                <a:gd name="connsiteY238" fmla="*/ 41717 h 470089"/>
                <a:gd name="connsiteX239" fmla="*/ 350683 w 582446"/>
                <a:gd name="connsiteY239" fmla="*/ 46905 h 470089"/>
                <a:gd name="connsiteX240" fmla="*/ 353277 w 582446"/>
                <a:gd name="connsiteY240" fmla="*/ 50272 h 470089"/>
                <a:gd name="connsiteX241" fmla="*/ 361861 w 582446"/>
                <a:gd name="connsiteY241" fmla="*/ 49225 h 470089"/>
                <a:gd name="connsiteX242" fmla="*/ 366526 w 582446"/>
                <a:gd name="connsiteY242" fmla="*/ 51843 h 470089"/>
                <a:gd name="connsiteX243" fmla="*/ 369645 w 582446"/>
                <a:gd name="connsiteY243" fmla="*/ 49225 h 470089"/>
                <a:gd name="connsiteX244" fmla="*/ 372240 w 582446"/>
                <a:gd name="connsiteY244" fmla="*/ 48451 h 470089"/>
                <a:gd name="connsiteX245" fmla="*/ 373537 w 582446"/>
                <a:gd name="connsiteY245" fmla="*/ 49748 h 470089"/>
                <a:gd name="connsiteX246" fmla="*/ 376132 w 582446"/>
                <a:gd name="connsiteY246" fmla="*/ 49748 h 470089"/>
                <a:gd name="connsiteX247" fmla="*/ 377180 w 582446"/>
                <a:gd name="connsiteY247" fmla="*/ 47928 h 470089"/>
                <a:gd name="connsiteX248" fmla="*/ 381072 w 582446"/>
                <a:gd name="connsiteY248" fmla="*/ 46631 h 470089"/>
                <a:gd name="connsiteX249" fmla="*/ 389131 w 582446"/>
                <a:gd name="connsiteY249" fmla="*/ 42740 h 470089"/>
                <a:gd name="connsiteX250" fmla="*/ 395893 w 582446"/>
                <a:gd name="connsiteY250" fmla="*/ 38575 h 470089"/>
                <a:gd name="connsiteX251" fmla="*/ 407844 w 582446"/>
                <a:gd name="connsiteY251" fmla="*/ 54163 h 470089"/>
                <a:gd name="connsiteX252" fmla="*/ 415629 w 582446"/>
                <a:gd name="connsiteY252" fmla="*/ 64289 h 470089"/>
                <a:gd name="connsiteX253" fmla="*/ 418748 w 582446"/>
                <a:gd name="connsiteY253" fmla="*/ 69751 h 470089"/>
                <a:gd name="connsiteX254" fmla="*/ 422640 w 582446"/>
                <a:gd name="connsiteY254" fmla="*/ 74939 h 470089"/>
                <a:gd name="connsiteX255" fmla="*/ 426009 w 582446"/>
                <a:gd name="connsiteY255" fmla="*/ 81698 h 470089"/>
                <a:gd name="connsiteX256" fmla="*/ 429651 w 582446"/>
                <a:gd name="connsiteY256" fmla="*/ 85339 h 470089"/>
                <a:gd name="connsiteX257" fmla="*/ 435639 w 582446"/>
                <a:gd name="connsiteY257" fmla="*/ 90776 h 470089"/>
                <a:gd name="connsiteX258" fmla="*/ 440305 w 582446"/>
                <a:gd name="connsiteY258" fmla="*/ 86362 h 470089"/>
                <a:gd name="connsiteX259" fmla="*/ 442650 w 582446"/>
                <a:gd name="connsiteY259" fmla="*/ 85589 h 470089"/>
                <a:gd name="connsiteX260" fmla="*/ 452257 w 582446"/>
                <a:gd name="connsiteY260" fmla="*/ 79877 h 470089"/>
                <a:gd name="connsiteX261" fmla="*/ 456423 w 582446"/>
                <a:gd name="connsiteY261" fmla="*/ 78306 h 470089"/>
                <a:gd name="connsiteX262" fmla="*/ 457970 w 582446"/>
                <a:gd name="connsiteY262" fmla="*/ 78580 h 470089"/>
                <a:gd name="connsiteX263" fmla="*/ 460041 w 582446"/>
                <a:gd name="connsiteY263" fmla="*/ 82720 h 470089"/>
                <a:gd name="connsiteX264" fmla="*/ 460840 w 582446"/>
                <a:gd name="connsiteY264" fmla="*/ 88457 h 470089"/>
                <a:gd name="connsiteX265" fmla="*/ 464208 w 582446"/>
                <a:gd name="connsiteY265" fmla="*/ 90003 h 470089"/>
                <a:gd name="connsiteX266" fmla="*/ 464482 w 582446"/>
                <a:gd name="connsiteY266" fmla="*/ 93894 h 470089"/>
                <a:gd name="connsiteX267" fmla="*/ 467576 w 582446"/>
                <a:gd name="connsiteY267" fmla="*/ 93645 h 470089"/>
                <a:gd name="connsiteX268" fmla="*/ 472791 w 582446"/>
                <a:gd name="connsiteY268" fmla="*/ 91824 h 470089"/>
                <a:gd name="connsiteX269" fmla="*/ 472791 w 582446"/>
                <a:gd name="connsiteY269" fmla="*/ 84816 h 470089"/>
                <a:gd name="connsiteX270" fmla="*/ 478505 w 582446"/>
                <a:gd name="connsiteY270" fmla="*/ 82720 h 470089"/>
                <a:gd name="connsiteX271" fmla="*/ 479802 w 582446"/>
                <a:gd name="connsiteY271" fmla="*/ 84042 h 470089"/>
                <a:gd name="connsiteX272" fmla="*/ 483694 w 582446"/>
                <a:gd name="connsiteY272" fmla="*/ 82471 h 470089"/>
                <a:gd name="connsiteX273" fmla="*/ 485765 w 582446"/>
                <a:gd name="connsiteY273" fmla="*/ 99082 h 470089"/>
                <a:gd name="connsiteX274" fmla="*/ 488360 w 582446"/>
                <a:gd name="connsiteY274" fmla="*/ 105317 h 470089"/>
                <a:gd name="connsiteX275" fmla="*/ 489159 w 582446"/>
                <a:gd name="connsiteY275" fmla="*/ 111303 h 470089"/>
                <a:gd name="connsiteX276" fmla="*/ 489159 w 582446"/>
                <a:gd name="connsiteY276" fmla="*/ 122202 h 470089"/>
                <a:gd name="connsiteX277" fmla="*/ 488634 w 582446"/>
                <a:gd name="connsiteY277" fmla="*/ 128961 h 470089"/>
                <a:gd name="connsiteX278" fmla="*/ 494099 w 582446"/>
                <a:gd name="connsiteY278" fmla="*/ 148166 h 470089"/>
                <a:gd name="connsiteX279" fmla="*/ 496693 w 582446"/>
                <a:gd name="connsiteY279" fmla="*/ 156222 h 470089"/>
                <a:gd name="connsiteX280" fmla="*/ 497742 w 582446"/>
                <a:gd name="connsiteY280" fmla="*/ 163754 h 470089"/>
                <a:gd name="connsiteX281" fmla="*/ 501110 w 582446"/>
                <a:gd name="connsiteY281" fmla="*/ 166622 h 470089"/>
                <a:gd name="connsiteX282" fmla="*/ 505526 w 582446"/>
                <a:gd name="connsiteY282" fmla="*/ 164028 h 470089"/>
                <a:gd name="connsiteX283" fmla="*/ 506050 w 582446"/>
                <a:gd name="connsiteY283" fmla="*/ 169216 h 470089"/>
                <a:gd name="connsiteX284" fmla="*/ 509144 w 582446"/>
                <a:gd name="connsiteY284" fmla="*/ 169715 h 470089"/>
                <a:gd name="connsiteX285" fmla="*/ 516180 w 582446"/>
                <a:gd name="connsiteY285" fmla="*/ 171810 h 470089"/>
                <a:gd name="connsiteX286" fmla="*/ 529154 w 582446"/>
                <a:gd name="connsiteY286" fmla="*/ 172833 h 470089"/>
                <a:gd name="connsiteX287" fmla="*/ 530976 w 582446"/>
                <a:gd name="connsiteY287" fmla="*/ 171536 h 470089"/>
                <a:gd name="connsiteX288" fmla="*/ 531749 w 582446"/>
                <a:gd name="connsiteY288" fmla="*/ 166597 h 470089"/>
                <a:gd name="connsiteX289" fmla="*/ 533321 w 582446"/>
                <a:gd name="connsiteY289" fmla="*/ 164527 h 470089"/>
                <a:gd name="connsiteX290" fmla="*/ 536689 w 582446"/>
                <a:gd name="connsiteY290" fmla="*/ 163505 h 470089"/>
                <a:gd name="connsiteX291" fmla="*/ 541904 w 582446"/>
                <a:gd name="connsiteY291" fmla="*/ 162981 h 470089"/>
                <a:gd name="connsiteX292" fmla="*/ 546046 w 582446"/>
                <a:gd name="connsiteY292" fmla="*/ 163230 h 470089"/>
                <a:gd name="connsiteX293" fmla="*/ 548641 w 582446"/>
                <a:gd name="connsiteY293" fmla="*/ 164028 h 470089"/>
                <a:gd name="connsiteX294" fmla="*/ 549938 w 582446"/>
                <a:gd name="connsiteY294" fmla="*/ 165824 h 470089"/>
                <a:gd name="connsiteX295" fmla="*/ 550213 w 582446"/>
                <a:gd name="connsiteY295" fmla="*/ 171810 h 470089"/>
                <a:gd name="connsiteX296" fmla="*/ 549414 w 582446"/>
                <a:gd name="connsiteY296" fmla="*/ 173107 h 470089"/>
                <a:gd name="connsiteX297" fmla="*/ 549938 w 582446"/>
                <a:gd name="connsiteY297" fmla="*/ 176474 h 470089"/>
                <a:gd name="connsiteX298" fmla="*/ 552283 w 582446"/>
                <a:gd name="connsiteY298" fmla="*/ 184006 h 470089"/>
                <a:gd name="connsiteX299" fmla="*/ 556425 w 582446"/>
                <a:gd name="connsiteY299" fmla="*/ 184006 h 470089"/>
                <a:gd name="connsiteX300" fmla="*/ 559295 w 582446"/>
                <a:gd name="connsiteY300" fmla="*/ 179592 h 470089"/>
                <a:gd name="connsiteX301" fmla="*/ 564235 w 582446"/>
                <a:gd name="connsiteY301" fmla="*/ 183757 h 470089"/>
                <a:gd name="connsiteX302" fmla="*/ 565258 w 582446"/>
                <a:gd name="connsiteY302" fmla="*/ 186351 h 470089"/>
                <a:gd name="connsiteX303" fmla="*/ 565532 w 582446"/>
                <a:gd name="connsiteY303" fmla="*/ 190241 h 470089"/>
                <a:gd name="connsiteX304" fmla="*/ 567079 w 582446"/>
                <a:gd name="connsiteY304" fmla="*/ 197774 h 470089"/>
                <a:gd name="connsiteX305" fmla="*/ 567354 w 582446"/>
                <a:gd name="connsiteY305" fmla="*/ 202188 h 470089"/>
                <a:gd name="connsiteX306" fmla="*/ 565008 w 582446"/>
                <a:gd name="connsiteY306" fmla="*/ 208174 h 470089"/>
                <a:gd name="connsiteX307" fmla="*/ 567603 w 582446"/>
                <a:gd name="connsiteY307" fmla="*/ 211018 h 470089"/>
                <a:gd name="connsiteX308" fmla="*/ 567079 w 582446"/>
                <a:gd name="connsiteY308" fmla="*/ 213113 h 470089"/>
                <a:gd name="connsiteX309" fmla="*/ 571770 w 582446"/>
                <a:gd name="connsiteY309" fmla="*/ 216729 h 470089"/>
                <a:gd name="connsiteX310" fmla="*/ 578506 w 582446"/>
                <a:gd name="connsiteY310" fmla="*/ 219847 h 470089"/>
                <a:gd name="connsiteX311" fmla="*/ 580328 w 582446"/>
                <a:gd name="connsiteY311" fmla="*/ 223738 h 470089"/>
                <a:gd name="connsiteX312" fmla="*/ 576186 w 582446"/>
                <a:gd name="connsiteY312" fmla="*/ 231544 h 470089"/>
                <a:gd name="connsiteX313" fmla="*/ 569674 w 582446"/>
                <a:gd name="connsiteY313" fmla="*/ 239326 h 470089"/>
                <a:gd name="connsiteX314" fmla="*/ 566306 w 582446"/>
                <a:gd name="connsiteY314" fmla="*/ 244264 h 470089"/>
                <a:gd name="connsiteX315" fmla="*/ 557223 w 582446"/>
                <a:gd name="connsiteY315" fmla="*/ 251023 h 470089"/>
                <a:gd name="connsiteX316" fmla="*/ 561640 w 582446"/>
                <a:gd name="connsiteY316" fmla="*/ 259079 h 470089"/>
                <a:gd name="connsiteX317" fmla="*/ 563461 w 582446"/>
                <a:gd name="connsiteY317" fmla="*/ 265040 h 470089"/>
                <a:gd name="connsiteX318" fmla="*/ 566555 w 582446"/>
                <a:gd name="connsiteY318" fmla="*/ 270751 h 470089"/>
                <a:gd name="connsiteX319" fmla="*/ 569948 w 582446"/>
                <a:gd name="connsiteY319" fmla="*/ 278284 h 470089"/>
                <a:gd name="connsiteX320" fmla="*/ 574090 w 582446"/>
                <a:gd name="connsiteY320" fmla="*/ 289707 h 470089"/>
                <a:gd name="connsiteX321" fmla="*/ 577733 w 582446"/>
                <a:gd name="connsiteY321" fmla="*/ 289981 h 470089"/>
                <a:gd name="connsiteX322" fmla="*/ 577484 w 582446"/>
                <a:gd name="connsiteY322" fmla="*/ 296466 h 470089"/>
                <a:gd name="connsiteX323" fmla="*/ 574615 w 582446"/>
                <a:gd name="connsiteY323" fmla="*/ 306068 h 470089"/>
                <a:gd name="connsiteX324" fmla="*/ 573317 w 582446"/>
                <a:gd name="connsiteY324" fmla="*/ 307639 h 470089"/>
                <a:gd name="connsiteX325" fmla="*/ 570722 w 582446"/>
                <a:gd name="connsiteY325" fmla="*/ 313076 h 470089"/>
                <a:gd name="connsiteX326" fmla="*/ 570472 w 582446"/>
                <a:gd name="connsiteY326" fmla="*/ 315945 h 470089"/>
                <a:gd name="connsiteX327" fmla="*/ 563961 w 582446"/>
                <a:gd name="connsiteY327" fmla="*/ 321656 h 470089"/>
                <a:gd name="connsiteX328" fmla="*/ 556176 w 582446"/>
                <a:gd name="connsiteY328" fmla="*/ 319836 h 470089"/>
                <a:gd name="connsiteX329" fmla="*/ 553057 w 582446"/>
                <a:gd name="connsiteY329" fmla="*/ 320085 h 470089"/>
                <a:gd name="connsiteX330" fmla="*/ 543700 w 582446"/>
                <a:gd name="connsiteY330" fmla="*/ 319312 h 470089"/>
                <a:gd name="connsiteX331" fmla="*/ 531749 w 582446"/>
                <a:gd name="connsiteY331" fmla="*/ 315670 h 470089"/>
                <a:gd name="connsiteX332" fmla="*/ 519798 w 582446"/>
                <a:gd name="connsiteY332" fmla="*/ 314648 h 470089"/>
                <a:gd name="connsiteX333" fmla="*/ 507597 w 582446"/>
                <a:gd name="connsiteY333" fmla="*/ 312303 h 470089"/>
                <a:gd name="connsiteX334" fmla="*/ 505252 w 582446"/>
                <a:gd name="connsiteY334" fmla="*/ 311530 h 470089"/>
                <a:gd name="connsiteX335" fmla="*/ 497467 w 582446"/>
                <a:gd name="connsiteY335" fmla="*/ 307614 h 470089"/>
                <a:gd name="connsiteX336" fmla="*/ 495895 w 582446"/>
                <a:gd name="connsiteY336" fmla="*/ 301654 h 470089"/>
                <a:gd name="connsiteX337" fmla="*/ 496693 w 582446"/>
                <a:gd name="connsiteY337" fmla="*/ 295169 h 470089"/>
                <a:gd name="connsiteX338" fmla="*/ 492278 w 582446"/>
                <a:gd name="connsiteY338" fmla="*/ 294645 h 470089"/>
                <a:gd name="connsiteX339" fmla="*/ 487586 w 582446"/>
                <a:gd name="connsiteY339" fmla="*/ 295693 h 470089"/>
                <a:gd name="connsiteX340" fmla="*/ 486813 w 582446"/>
                <a:gd name="connsiteY340" fmla="*/ 297239 h 470089"/>
                <a:gd name="connsiteX341" fmla="*/ 483944 w 582446"/>
                <a:gd name="connsiteY341" fmla="*/ 307115 h 470089"/>
                <a:gd name="connsiteX342" fmla="*/ 479802 w 582446"/>
                <a:gd name="connsiteY342" fmla="*/ 317242 h 470089"/>
                <a:gd name="connsiteX343" fmla="*/ 475910 w 582446"/>
                <a:gd name="connsiteY343" fmla="*/ 315172 h 470089"/>
                <a:gd name="connsiteX344" fmla="*/ 470446 w 582446"/>
                <a:gd name="connsiteY344" fmla="*/ 314897 h 470089"/>
                <a:gd name="connsiteX345" fmla="*/ 465755 w 582446"/>
                <a:gd name="connsiteY345" fmla="*/ 316468 h 470089"/>
                <a:gd name="connsiteX346" fmla="*/ 458494 w 582446"/>
                <a:gd name="connsiteY346" fmla="*/ 324001 h 470089"/>
                <a:gd name="connsiteX347" fmla="*/ 456148 w 582446"/>
                <a:gd name="connsiteY347" fmla="*/ 328141 h 470089"/>
                <a:gd name="connsiteX348" fmla="*/ 451483 w 582446"/>
                <a:gd name="connsiteY348" fmla="*/ 332306 h 470089"/>
                <a:gd name="connsiteX349" fmla="*/ 447591 w 582446"/>
                <a:gd name="connsiteY349" fmla="*/ 334900 h 470089"/>
                <a:gd name="connsiteX350" fmla="*/ 445245 w 582446"/>
                <a:gd name="connsiteY350" fmla="*/ 337494 h 470089"/>
                <a:gd name="connsiteX351" fmla="*/ 443673 w 582446"/>
                <a:gd name="connsiteY351" fmla="*/ 340861 h 470089"/>
                <a:gd name="connsiteX352" fmla="*/ 439257 w 582446"/>
                <a:gd name="connsiteY352" fmla="*/ 344253 h 470089"/>
                <a:gd name="connsiteX353" fmla="*/ 438234 w 582446"/>
                <a:gd name="connsiteY353" fmla="*/ 350738 h 470089"/>
                <a:gd name="connsiteX354" fmla="*/ 440305 w 582446"/>
                <a:gd name="connsiteY354" fmla="*/ 353606 h 470089"/>
                <a:gd name="connsiteX355" fmla="*/ 443424 w 582446"/>
                <a:gd name="connsiteY355" fmla="*/ 352309 h 470089"/>
                <a:gd name="connsiteX356" fmla="*/ 445769 w 582446"/>
                <a:gd name="connsiteY356" fmla="*/ 353082 h 470089"/>
                <a:gd name="connsiteX357" fmla="*/ 442127 w 582446"/>
                <a:gd name="connsiteY357" fmla="*/ 355427 h 470089"/>
                <a:gd name="connsiteX358" fmla="*/ 433020 w 582446"/>
                <a:gd name="connsiteY358" fmla="*/ 359841 h 470089"/>
                <a:gd name="connsiteX359" fmla="*/ 428878 w 582446"/>
                <a:gd name="connsiteY359" fmla="*/ 360614 h 470089"/>
                <a:gd name="connsiteX360" fmla="*/ 424461 w 582446"/>
                <a:gd name="connsiteY360" fmla="*/ 360365 h 470089"/>
                <a:gd name="connsiteX361" fmla="*/ 421093 w 582446"/>
                <a:gd name="connsiteY361" fmla="*/ 364256 h 470089"/>
                <a:gd name="connsiteX362" fmla="*/ 418997 w 582446"/>
                <a:gd name="connsiteY362" fmla="*/ 364256 h 470089"/>
                <a:gd name="connsiteX363" fmla="*/ 415629 w 582446"/>
                <a:gd name="connsiteY363" fmla="*/ 362435 h 470089"/>
                <a:gd name="connsiteX364" fmla="*/ 413034 w 582446"/>
                <a:gd name="connsiteY364" fmla="*/ 359841 h 470089"/>
                <a:gd name="connsiteX365" fmla="*/ 412236 w 582446"/>
                <a:gd name="connsiteY365" fmla="*/ 356973 h 470089"/>
                <a:gd name="connsiteX366" fmla="*/ 413283 w 582446"/>
                <a:gd name="connsiteY366" fmla="*/ 355676 h 470089"/>
                <a:gd name="connsiteX367" fmla="*/ 409117 w 582446"/>
                <a:gd name="connsiteY367" fmla="*/ 350738 h 470089"/>
                <a:gd name="connsiteX368" fmla="*/ 408867 w 582446"/>
                <a:gd name="connsiteY368" fmla="*/ 344003 h 470089"/>
                <a:gd name="connsiteX369" fmla="*/ 411462 w 582446"/>
                <a:gd name="connsiteY369" fmla="*/ 335673 h 470089"/>
                <a:gd name="connsiteX370" fmla="*/ 412261 w 582446"/>
                <a:gd name="connsiteY370" fmla="*/ 333603 h 470089"/>
                <a:gd name="connsiteX371" fmla="*/ 408343 w 582446"/>
                <a:gd name="connsiteY371" fmla="*/ 331259 h 470089"/>
                <a:gd name="connsiteX372" fmla="*/ 404451 w 582446"/>
                <a:gd name="connsiteY372" fmla="*/ 326595 h 470089"/>
                <a:gd name="connsiteX373" fmla="*/ 401332 w 582446"/>
                <a:gd name="connsiteY373" fmla="*/ 317765 h 470089"/>
                <a:gd name="connsiteX374" fmla="*/ 399785 w 582446"/>
                <a:gd name="connsiteY374" fmla="*/ 317242 h 470089"/>
                <a:gd name="connsiteX375" fmla="*/ 393273 w 582446"/>
                <a:gd name="connsiteY375" fmla="*/ 317516 h 470089"/>
                <a:gd name="connsiteX376" fmla="*/ 391203 w 582446"/>
                <a:gd name="connsiteY376" fmla="*/ 319836 h 470089"/>
                <a:gd name="connsiteX377" fmla="*/ 388608 w 582446"/>
                <a:gd name="connsiteY377" fmla="*/ 321133 h 470089"/>
                <a:gd name="connsiteX378" fmla="*/ 385738 w 582446"/>
                <a:gd name="connsiteY378" fmla="*/ 319836 h 470089"/>
                <a:gd name="connsiteX379" fmla="*/ 383418 w 582446"/>
                <a:gd name="connsiteY379" fmla="*/ 317242 h 470089"/>
                <a:gd name="connsiteX380" fmla="*/ 382370 w 582446"/>
                <a:gd name="connsiteY380" fmla="*/ 314922 h 470089"/>
                <a:gd name="connsiteX381" fmla="*/ 377180 w 582446"/>
                <a:gd name="connsiteY381" fmla="*/ 307115 h 470089"/>
                <a:gd name="connsiteX382" fmla="*/ 375109 w 582446"/>
                <a:gd name="connsiteY382" fmla="*/ 306342 h 470089"/>
                <a:gd name="connsiteX383" fmla="*/ 366277 w 582446"/>
                <a:gd name="connsiteY383" fmla="*/ 309984 h 470089"/>
                <a:gd name="connsiteX384" fmla="*/ 359241 w 582446"/>
                <a:gd name="connsiteY384" fmla="*/ 314398 h 470089"/>
                <a:gd name="connsiteX385" fmla="*/ 355098 w 582446"/>
                <a:gd name="connsiteY385" fmla="*/ 319062 h 470089"/>
                <a:gd name="connsiteX386" fmla="*/ 351980 w 582446"/>
                <a:gd name="connsiteY386" fmla="*/ 321407 h 470089"/>
                <a:gd name="connsiteX387" fmla="*/ 347564 w 582446"/>
                <a:gd name="connsiteY387" fmla="*/ 327118 h 470089"/>
                <a:gd name="connsiteX388" fmla="*/ 344694 w 582446"/>
                <a:gd name="connsiteY388" fmla="*/ 326595 h 470089"/>
                <a:gd name="connsiteX389" fmla="*/ 334040 w 582446"/>
                <a:gd name="connsiteY389" fmla="*/ 331009 h 470089"/>
                <a:gd name="connsiteX390" fmla="*/ 332494 w 582446"/>
                <a:gd name="connsiteY390" fmla="*/ 327118 h 470089"/>
                <a:gd name="connsiteX391" fmla="*/ 327029 w 582446"/>
                <a:gd name="connsiteY391" fmla="*/ 327118 h 470089"/>
                <a:gd name="connsiteX392" fmla="*/ 327554 w 582446"/>
                <a:gd name="connsiteY392" fmla="*/ 329962 h 470089"/>
                <a:gd name="connsiteX393" fmla="*/ 324185 w 582446"/>
                <a:gd name="connsiteY393" fmla="*/ 329712 h 470089"/>
                <a:gd name="connsiteX394" fmla="*/ 320542 w 582446"/>
                <a:gd name="connsiteY394" fmla="*/ 328665 h 470089"/>
                <a:gd name="connsiteX395" fmla="*/ 314030 w 582446"/>
                <a:gd name="connsiteY395" fmla="*/ 323228 h 470089"/>
                <a:gd name="connsiteX396" fmla="*/ 311435 w 582446"/>
                <a:gd name="connsiteY396" fmla="*/ 322429 h 470089"/>
                <a:gd name="connsiteX397" fmla="*/ 309364 w 582446"/>
                <a:gd name="connsiteY397" fmla="*/ 320609 h 470089"/>
                <a:gd name="connsiteX398" fmla="*/ 303401 w 582446"/>
                <a:gd name="connsiteY398" fmla="*/ 319312 h 470089"/>
                <a:gd name="connsiteX399" fmla="*/ 296365 w 582446"/>
                <a:gd name="connsiteY399" fmla="*/ 324250 h 470089"/>
                <a:gd name="connsiteX400" fmla="*/ 292997 w 582446"/>
                <a:gd name="connsiteY400" fmla="*/ 325023 h 470089"/>
                <a:gd name="connsiteX401" fmla="*/ 282867 w 582446"/>
                <a:gd name="connsiteY401" fmla="*/ 325023 h 470089"/>
                <a:gd name="connsiteX402" fmla="*/ 281045 w 582446"/>
                <a:gd name="connsiteY402" fmla="*/ 325547 h 470089"/>
                <a:gd name="connsiteX403" fmla="*/ 280796 w 582446"/>
                <a:gd name="connsiteY403" fmla="*/ 330236 h 470089"/>
                <a:gd name="connsiteX404" fmla="*/ 279748 w 582446"/>
                <a:gd name="connsiteY404" fmla="*/ 333853 h 470089"/>
                <a:gd name="connsiteX405" fmla="*/ 277926 w 582446"/>
                <a:gd name="connsiteY405" fmla="*/ 335948 h 470089"/>
                <a:gd name="connsiteX406" fmla="*/ 276904 w 582446"/>
                <a:gd name="connsiteY406" fmla="*/ 339315 h 470089"/>
                <a:gd name="connsiteX407" fmla="*/ 277153 w 582446"/>
                <a:gd name="connsiteY407" fmla="*/ 343205 h 470089"/>
                <a:gd name="connsiteX408" fmla="*/ 279998 w 582446"/>
                <a:gd name="connsiteY408" fmla="*/ 346847 h 470089"/>
                <a:gd name="connsiteX409" fmla="*/ 285462 w 582446"/>
                <a:gd name="connsiteY409" fmla="*/ 348393 h 470089"/>
                <a:gd name="connsiteX410" fmla="*/ 286759 w 582446"/>
                <a:gd name="connsiteY410" fmla="*/ 352034 h 470089"/>
                <a:gd name="connsiteX411" fmla="*/ 289104 w 582446"/>
                <a:gd name="connsiteY411" fmla="*/ 352833 h 470089"/>
                <a:gd name="connsiteX412" fmla="*/ 288331 w 582446"/>
                <a:gd name="connsiteY412" fmla="*/ 356973 h 470089"/>
                <a:gd name="connsiteX413" fmla="*/ 290402 w 582446"/>
                <a:gd name="connsiteY413" fmla="*/ 359317 h 470089"/>
                <a:gd name="connsiteX414" fmla="*/ 289628 w 582446"/>
                <a:gd name="connsiteY414" fmla="*/ 363732 h 470089"/>
                <a:gd name="connsiteX415" fmla="*/ 287807 w 582446"/>
                <a:gd name="connsiteY415" fmla="*/ 364505 h 470089"/>
                <a:gd name="connsiteX416" fmla="*/ 284164 w 582446"/>
                <a:gd name="connsiteY416" fmla="*/ 363981 h 470089"/>
                <a:gd name="connsiteX417" fmla="*/ 279748 w 582446"/>
                <a:gd name="connsiteY417" fmla="*/ 362684 h 470089"/>
                <a:gd name="connsiteX418" fmla="*/ 275581 w 582446"/>
                <a:gd name="connsiteY418" fmla="*/ 364505 h 470089"/>
                <a:gd name="connsiteX419" fmla="*/ 272462 w 582446"/>
                <a:gd name="connsiteY419" fmla="*/ 364256 h 470089"/>
                <a:gd name="connsiteX420" fmla="*/ 272462 w 582446"/>
                <a:gd name="connsiteY420" fmla="*/ 366326 h 470089"/>
                <a:gd name="connsiteX421" fmla="*/ 269618 w 582446"/>
                <a:gd name="connsiteY421" fmla="*/ 367124 h 470089"/>
                <a:gd name="connsiteX422" fmla="*/ 263905 w 582446"/>
                <a:gd name="connsiteY422" fmla="*/ 374382 h 470089"/>
                <a:gd name="connsiteX423" fmla="*/ 258191 w 582446"/>
                <a:gd name="connsiteY423" fmla="*/ 376452 h 470089"/>
                <a:gd name="connsiteX424" fmla="*/ 254273 w 582446"/>
                <a:gd name="connsiteY424" fmla="*/ 376976 h 470089"/>
                <a:gd name="connsiteX425" fmla="*/ 251678 w 582446"/>
                <a:gd name="connsiteY425" fmla="*/ 378273 h 470089"/>
                <a:gd name="connsiteX426" fmla="*/ 249083 w 582446"/>
                <a:gd name="connsiteY426" fmla="*/ 377774 h 470089"/>
                <a:gd name="connsiteX427" fmla="*/ 247262 w 582446"/>
                <a:gd name="connsiteY427" fmla="*/ 379844 h 470089"/>
                <a:gd name="connsiteX428" fmla="*/ 244668 w 582446"/>
                <a:gd name="connsiteY428" fmla="*/ 379844 h 470089"/>
                <a:gd name="connsiteX429" fmla="*/ 241299 w 582446"/>
                <a:gd name="connsiteY429" fmla="*/ 381415 h 470089"/>
                <a:gd name="connsiteX430" fmla="*/ 230370 w 582446"/>
                <a:gd name="connsiteY430" fmla="*/ 401667 h 470089"/>
                <a:gd name="connsiteX431" fmla="*/ 219741 w 582446"/>
                <a:gd name="connsiteY431" fmla="*/ 419849 h 470089"/>
                <a:gd name="connsiteX432" fmla="*/ 221813 w 582446"/>
                <a:gd name="connsiteY432" fmla="*/ 422693 h 470089"/>
                <a:gd name="connsiteX433" fmla="*/ 228050 w 582446"/>
                <a:gd name="connsiteY433" fmla="*/ 434639 h 470089"/>
                <a:gd name="connsiteX434" fmla="*/ 232716 w 582446"/>
                <a:gd name="connsiteY434" fmla="*/ 445539 h 470089"/>
                <a:gd name="connsiteX435" fmla="*/ 231943 w 582446"/>
                <a:gd name="connsiteY435" fmla="*/ 447110 h 470089"/>
                <a:gd name="connsiteX436" fmla="*/ 227002 w 582446"/>
                <a:gd name="connsiteY436" fmla="*/ 451250 h 470089"/>
                <a:gd name="connsiteX437" fmla="*/ 219467 w 582446"/>
                <a:gd name="connsiteY437" fmla="*/ 466315 h 470089"/>
                <a:gd name="connsiteX438" fmla="*/ 209587 w 582446"/>
                <a:gd name="connsiteY438" fmla="*/ 462424 h 470089"/>
                <a:gd name="connsiteX439" fmla="*/ 202326 w 582446"/>
                <a:gd name="connsiteY439" fmla="*/ 460877 h 470089"/>
                <a:gd name="connsiteX440" fmla="*/ 201278 w 582446"/>
                <a:gd name="connsiteY440" fmla="*/ 466315 h 470089"/>
                <a:gd name="connsiteX441" fmla="*/ 195315 w 582446"/>
                <a:gd name="connsiteY441" fmla="*/ 467612 h 470089"/>
                <a:gd name="connsiteX442" fmla="*/ 194018 w 582446"/>
                <a:gd name="connsiteY442" fmla="*/ 469707 h 470089"/>
                <a:gd name="connsiteX443" fmla="*/ 186483 w 582446"/>
                <a:gd name="connsiteY443" fmla="*/ 469183 h 470089"/>
                <a:gd name="connsiteX444" fmla="*/ 184387 w 582446"/>
                <a:gd name="connsiteY444" fmla="*/ 469432 h 470089"/>
                <a:gd name="connsiteX445" fmla="*/ 182316 w 582446"/>
                <a:gd name="connsiteY445" fmla="*/ 466589 h 470089"/>
                <a:gd name="connsiteX446" fmla="*/ 178424 w 582446"/>
                <a:gd name="connsiteY446" fmla="*/ 463995 h 470089"/>
                <a:gd name="connsiteX447" fmla="*/ 170639 w 582446"/>
                <a:gd name="connsiteY447" fmla="*/ 454393 h 47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</a:cxnLst>
              <a:rect l="l" t="t" r="r" b="b"/>
              <a:pathLst>
                <a:path w="582446" h="470089">
                  <a:moveTo>
                    <a:pt x="164925" y="459032"/>
                  </a:moveTo>
                  <a:lnTo>
                    <a:pt x="163353" y="459805"/>
                  </a:lnTo>
                  <a:lnTo>
                    <a:pt x="154271" y="466813"/>
                  </a:lnTo>
                  <a:lnTo>
                    <a:pt x="151677" y="460054"/>
                  </a:lnTo>
                  <a:lnTo>
                    <a:pt x="148033" y="453046"/>
                  </a:lnTo>
                  <a:lnTo>
                    <a:pt x="145439" y="452797"/>
                  </a:lnTo>
                  <a:lnTo>
                    <a:pt x="141023" y="454867"/>
                  </a:lnTo>
                  <a:lnTo>
                    <a:pt x="134785" y="455914"/>
                  </a:lnTo>
                  <a:lnTo>
                    <a:pt x="130119" y="454094"/>
                  </a:lnTo>
                  <a:lnTo>
                    <a:pt x="128298" y="451500"/>
                  </a:lnTo>
                  <a:lnTo>
                    <a:pt x="128024" y="449155"/>
                  </a:lnTo>
                  <a:lnTo>
                    <a:pt x="126202" y="446312"/>
                  </a:lnTo>
                  <a:lnTo>
                    <a:pt x="122834" y="442920"/>
                  </a:lnTo>
                  <a:lnTo>
                    <a:pt x="121286" y="439553"/>
                  </a:lnTo>
                  <a:lnTo>
                    <a:pt x="123607" y="437208"/>
                  </a:lnTo>
                  <a:lnTo>
                    <a:pt x="128298" y="434365"/>
                  </a:lnTo>
                  <a:lnTo>
                    <a:pt x="131417" y="433043"/>
                  </a:lnTo>
                  <a:lnTo>
                    <a:pt x="134785" y="432794"/>
                  </a:lnTo>
                  <a:lnTo>
                    <a:pt x="132439" y="427082"/>
                  </a:lnTo>
                  <a:lnTo>
                    <a:pt x="133238" y="420074"/>
                  </a:lnTo>
                  <a:lnTo>
                    <a:pt x="127000" y="416433"/>
                  </a:lnTo>
                  <a:lnTo>
                    <a:pt x="129595" y="410197"/>
                  </a:lnTo>
                  <a:lnTo>
                    <a:pt x="125179" y="405009"/>
                  </a:lnTo>
                  <a:lnTo>
                    <a:pt x="125952" y="403713"/>
                  </a:lnTo>
                  <a:lnTo>
                    <a:pt x="126726" y="397477"/>
                  </a:lnTo>
                  <a:lnTo>
                    <a:pt x="128298" y="392539"/>
                  </a:lnTo>
                  <a:lnTo>
                    <a:pt x="128822" y="385780"/>
                  </a:lnTo>
                  <a:lnTo>
                    <a:pt x="127000" y="378772"/>
                  </a:lnTo>
                  <a:lnTo>
                    <a:pt x="114276" y="382662"/>
                  </a:lnTo>
                  <a:lnTo>
                    <a:pt x="106466" y="383984"/>
                  </a:lnTo>
                  <a:lnTo>
                    <a:pt x="96611" y="386054"/>
                  </a:lnTo>
                  <a:lnTo>
                    <a:pt x="95313" y="377998"/>
                  </a:lnTo>
                  <a:lnTo>
                    <a:pt x="93217" y="378522"/>
                  </a:lnTo>
                  <a:lnTo>
                    <a:pt x="87778" y="369693"/>
                  </a:lnTo>
                  <a:lnTo>
                    <a:pt x="80493" y="356948"/>
                  </a:lnTo>
                  <a:lnTo>
                    <a:pt x="85433" y="352284"/>
                  </a:lnTo>
                  <a:lnTo>
                    <a:pt x="84659" y="350987"/>
                  </a:lnTo>
                  <a:lnTo>
                    <a:pt x="84135" y="346049"/>
                  </a:lnTo>
                  <a:lnTo>
                    <a:pt x="82064" y="346049"/>
                  </a:lnTo>
                  <a:lnTo>
                    <a:pt x="76076" y="353581"/>
                  </a:lnTo>
                  <a:lnTo>
                    <a:pt x="70113" y="355925"/>
                  </a:lnTo>
                  <a:lnTo>
                    <a:pt x="65422" y="355402"/>
                  </a:lnTo>
                  <a:lnTo>
                    <a:pt x="62827" y="356973"/>
                  </a:lnTo>
                  <a:lnTo>
                    <a:pt x="59708" y="351511"/>
                  </a:lnTo>
                  <a:lnTo>
                    <a:pt x="58162" y="346323"/>
                  </a:lnTo>
                  <a:lnTo>
                    <a:pt x="54269" y="344502"/>
                  </a:lnTo>
                  <a:lnTo>
                    <a:pt x="55043" y="343205"/>
                  </a:lnTo>
                  <a:lnTo>
                    <a:pt x="50102" y="338517"/>
                  </a:lnTo>
                  <a:lnTo>
                    <a:pt x="45437" y="331259"/>
                  </a:lnTo>
                  <a:lnTo>
                    <a:pt x="37627" y="323726"/>
                  </a:lnTo>
                  <a:lnTo>
                    <a:pt x="31914" y="320858"/>
                  </a:lnTo>
                  <a:lnTo>
                    <a:pt x="25950" y="318788"/>
                  </a:lnTo>
                  <a:lnTo>
                    <a:pt x="19189" y="318015"/>
                  </a:lnTo>
                  <a:lnTo>
                    <a:pt x="4892" y="317491"/>
                  </a:lnTo>
                  <a:lnTo>
                    <a:pt x="-1844" y="316967"/>
                  </a:lnTo>
                  <a:lnTo>
                    <a:pt x="-2119" y="308412"/>
                  </a:lnTo>
                  <a:lnTo>
                    <a:pt x="9333" y="282174"/>
                  </a:lnTo>
                  <a:lnTo>
                    <a:pt x="9832" y="279581"/>
                  </a:lnTo>
                  <a:lnTo>
                    <a:pt x="13201" y="275939"/>
                  </a:lnTo>
                  <a:lnTo>
                    <a:pt x="13999" y="271525"/>
                  </a:lnTo>
                  <a:lnTo>
                    <a:pt x="16070" y="268157"/>
                  </a:lnTo>
                  <a:lnTo>
                    <a:pt x="16320" y="266087"/>
                  </a:lnTo>
                  <a:lnTo>
                    <a:pt x="18141" y="265564"/>
                  </a:lnTo>
                  <a:lnTo>
                    <a:pt x="20486" y="260351"/>
                  </a:lnTo>
                  <a:lnTo>
                    <a:pt x="22308" y="257508"/>
                  </a:lnTo>
                  <a:lnTo>
                    <a:pt x="21010" y="254116"/>
                  </a:lnTo>
                  <a:lnTo>
                    <a:pt x="25177" y="249202"/>
                  </a:lnTo>
                  <a:lnTo>
                    <a:pt x="23355" y="244788"/>
                  </a:lnTo>
                  <a:lnTo>
                    <a:pt x="22058" y="239326"/>
                  </a:lnTo>
                  <a:lnTo>
                    <a:pt x="22557" y="235435"/>
                  </a:lnTo>
                  <a:lnTo>
                    <a:pt x="20736" y="234138"/>
                  </a:lnTo>
                  <a:lnTo>
                    <a:pt x="17118" y="241146"/>
                  </a:lnTo>
                  <a:lnTo>
                    <a:pt x="11903" y="238278"/>
                  </a:lnTo>
                  <a:lnTo>
                    <a:pt x="13725" y="234662"/>
                  </a:lnTo>
                  <a:lnTo>
                    <a:pt x="8784" y="231020"/>
                  </a:lnTo>
                  <a:lnTo>
                    <a:pt x="6963" y="225035"/>
                  </a:lnTo>
                  <a:lnTo>
                    <a:pt x="9308" y="220894"/>
                  </a:lnTo>
                  <a:lnTo>
                    <a:pt x="11654" y="219847"/>
                  </a:lnTo>
                  <a:lnTo>
                    <a:pt x="10880" y="217004"/>
                  </a:lnTo>
                  <a:lnTo>
                    <a:pt x="10356" y="212315"/>
                  </a:lnTo>
                  <a:lnTo>
                    <a:pt x="13201" y="208149"/>
                  </a:lnTo>
                  <a:lnTo>
                    <a:pt x="16594" y="205830"/>
                  </a:lnTo>
                  <a:lnTo>
                    <a:pt x="18939" y="206354"/>
                  </a:lnTo>
                  <a:lnTo>
                    <a:pt x="21010" y="205306"/>
                  </a:lnTo>
                  <a:lnTo>
                    <a:pt x="23605" y="205555"/>
                  </a:lnTo>
                  <a:lnTo>
                    <a:pt x="27772" y="207127"/>
                  </a:lnTo>
                  <a:lnTo>
                    <a:pt x="27248" y="201141"/>
                  </a:lnTo>
                  <a:lnTo>
                    <a:pt x="29319" y="197250"/>
                  </a:lnTo>
                  <a:lnTo>
                    <a:pt x="32961" y="197250"/>
                  </a:lnTo>
                  <a:lnTo>
                    <a:pt x="38924" y="199345"/>
                  </a:lnTo>
                  <a:lnTo>
                    <a:pt x="49853" y="201141"/>
                  </a:lnTo>
                  <a:lnTo>
                    <a:pt x="57912" y="202188"/>
                  </a:lnTo>
                  <a:lnTo>
                    <a:pt x="66745" y="208174"/>
                  </a:lnTo>
                  <a:lnTo>
                    <a:pt x="69065" y="206079"/>
                  </a:lnTo>
                  <a:lnTo>
                    <a:pt x="70886" y="202438"/>
                  </a:lnTo>
                  <a:lnTo>
                    <a:pt x="69065" y="197524"/>
                  </a:lnTo>
                  <a:lnTo>
                    <a:pt x="68541" y="193883"/>
                  </a:lnTo>
                  <a:lnTo>
                    <a:pt x="70886" y="190765"/>
                  </a:lnTo>
                  <a:lnTo>
                    <a:pt x="72708" y="185827"/>
                  </a:lnTo>
                  <a:lnTo>
                    <a:pt x="75303" y="184281"/>
                  </a:lnTo>
                  <a:lnTo>
                    <a:pt x="85707" y="186600"/>
                  </a:lnTo>
                  <a:lnTo>
                    <a:pt x="93492" y="192586"/>
                  </a:lnTo>
                  <a:lnTo>
                    <a:pt x="99729" y="193359"/>
                  </a:lnTo>
                  <a:lnTo>
                    <a:pt x="102324" y="194656"/>
                  </a:lnTo>
                  <a:lnTo>
                    <a:pt x="107788" y="194407"/>
                  </a:lnTo>
                  <a:lnTo>
                    <a:pt x="112205" y="191015"/>
                  </a:lnTo>
                  <a:lnTo>
                    <a:pt x="108038" y="186874"/>
                  </a:lnTo>
                  <a:lnTo>
                    <a:pt x="102848" y="189992"/>
                  </a:lnTo>
                  <a:lnTo>
                    <a:pt x="101027" y="189718"/>
                  </a:lnTo>
                  <a:lnTo>
                    <a:pt x="101276" y="186600"/>
                  </a:lnTo>
                  <a:lnTo>
                    <a:pt x="103871" y="182710"/>
                  </a:lnTo>
                  <a:lnTo>
                    <a:pt x="105168" y="178819"/>
                  </a:lnTo>
                  <a:lnTo>
                    <a:pt x="111157" y="177771"/>
                  </a:lnTo>
                  <a:lnTo>
                    <a:pt x="112978" y="179068"/>
                  </a:lnTo>
                  <a:lnTo>
                    <a:pt x="116097" y="184281"/>
                  </a:lnTo>
                  <a:lnTo>
                    <a:pt x="119216" y="186101"/>
                  </a:lnTo>
                  <a:lnTo>
                    <a:pt x="122060" y="185054"/>
                  </a:lnTo>
                  <a:lnTo>
                    <a:pt x="128048" y="185303"/>
                  </a:lnTo>
                  <a:lnTo>
                    <a:pt x="131417" y="183233"/>
                  </a:lnTo>
                  <a:lnTo>
                    <a:pt x="135059" y="182984"/>
                  </a:lnTo>
                  <a:lnTo>
                    <a:pt x="140523" y="184006"/>
                  </a:lnTo>
                  <a:lnTo>
                    <a:pt x="145963" y="188171"/>
                  </a:lnTo>
                  <a:lnTo>
                    <a:pt x="150379" y="193633"/>
                  </a:lnTo>
                  <a:lnTo>
                    <a:pt x="151677" y="196477"/>
                  </a:lnTo>
                  <a:lnTo>
                    <a:pt x="156093" y="199345"/>
                  </a:lnTo>
                  <a:lnTo>
                    <a:pt x="160010" y="201141"/>
                  </a:lnTo>
                  <a:lnTo>
                    <a:pt x="165724" y="205057"/>
                  </a:lnTo>
                  <a:lnTo>
                    <a:pt x="169341" y="206603"/>
                  </a:lnTo>
                  <a:lnTo>
                    <a:pt x="166222" y="221668"/>
                  </a:lnTo>
                  <a:lnTo>
                    <a:pt x="166746" y="225558"/>
                  </a:lnTo>
                  <a:lnTo>
                    <a:pt x="169865" y="229199"/>
                  </a:lnTo>
                  <a:lnTo>
                    <a:pt x="172460" y="227903"/>
                  </a:lnTo>
                  <a:lnTo>
                    <a:pt x="176353" y="227903"/>
                  </a:lnTo>
                  <a:lnTo>
                    <a:pt x="179995" y="229199"/>
                  </a:lnTo>
                  <a:lnTo>
                    <a:pt x="183114" y="229449"/>
                  </a:lnTo>
                  <a:lnTo>
                    <a:pt x="187780" y="225035"/>
                  </a:lnTo>
                  <a:lnTo>
                    <a:pt x="193244" y="222964"/>
                  </a:lnTo>
                  <a:lnTo>
                    <a:pt x="198958" y="223214"/>
                  </a:lnTo>
                  <a:lnTo>
                    <a:pt x="205969" y="225035"/>
                  </a:lnTo>
                  <a:lnTo>
                    <a:pt x="210385" y="222715"/>
                  </a:lnTo>
                  <a:lnTo>
                    <a:pt x="208564" y="218799"/>
                  </a:lnTo>
                  <a:lnTo>
                    <a:pt x="204672" y="206079"/>
                  </a:lnTo>
                  <a:lnTo>
                    <a:pt x="203374" y="197250"/>
                  </a:lnTo>
                  <a:lnTo>
                    <a:pt x="202351" y="194132"/>
                  </a:lnTo>
                  <a:lnTo>
                    <a:pt x="202850" y="189194"/>
                  </a:lnTo>
                  <a:lnTo>
                    <a:pt x="200779" y="184530"/>
                  </a:lnTo>
                  <a:lnTo>
                    <a:pt x="200779" y="180639"/>
                  </a:lnTo>
                  <a:lnTo>
                    <a:pt x="202850" y="174404"/>
                  </a:lnTo>
                  <a:lnTo>
                    <a:pt x="205719" y="172334"/>
                  </a:lnTo>
                  <a:lnTo>
                    <a:pt x="209362" y="170763"/>
                  </a:lnTo>
                  <a:lnTo>
                    <a:pt x="208314" y="164527"/>
                  </a:lnTo>
                  <a:lnTo>
                    <a:pt x="205196" y="162457"/>
                  </a:lnTo>
                  <a:lnTo>
                    <a:pt x="204147" y="158566"/>
                  </a:lnTo>
                  <a:lnTo>
                    <a:pt x="200006" y="156746"/>
                  </a:lnTo>
                  <a:lnTo>
                    <a:pt x="198184" y="154675"/>
                  </a:lnTo>
                  <a:lnTo>
                    <a:pt x="193768" y="153877"/>
                  </a:lnTo>
                  <a:lnTo>
                    <a:pt x="189601" y="152057"/>
                  </a:lnTo>
                  <a:lnTo>
                    <a:pt x="188054" y="148440"/>
                  </a:lnTo>
                  <a:lnTo>
                    <a:pt x="184661" y="144799"/>
                  </a:lnTo>
                  <a:lnTo>
                    <a:pt x="178698" y="141432"/>
                  </a:lnTo>
                  <a:lnTo>
                    <a:pt x="173508" y="140110"/>
                  </a:lnTo>
                  <a:lnTo>
                    <a:pt x="172984" y="134673"/>
                  </a:lnTo>
                  <a:lnTo>
                    <a:pt x="177151" y="133625"/>
                  </a:lnTo>
                  <a:lnTo>
                    <a:pt x="182340" y="133900"/>
                  </a:lnTo>
                  <a:lnTo>
                    <a:pt x="191947" y="132852"/>
                  </a:lnTo>
                  <a:lnTo>
                    <a:pt x="196363" y="133625"/>
                  </a:lnTo>
                  <a:lnTo>
                    <a:pt x="200530" y="135970"/>
                  </a:lnTo>
                  <a:lnTo>
                    <a:pt x="204422" y="135970"/>
                  </a:lnTo>
                  <a:lnTo>
                    <a:pt x="211433" y="136743"/>
                  </a:lnTo>
                  <a:lnTo>
                    <a:pt x="215076" y="136743"/>
                  </a:lnTo>
                  <a:lnTo>
                    <a:pt x="212207" y="132079"/>
                  </a:lnTo>
                  <a:lnTo>
                    <a:pt x="210909" y="128188"/>
                  </a:lnTo>
                  <a:lnTo>
                    <a:pt x="212481" y="120656"/>
                  </a:lnTo>
                  <a:lnTo>
                    <a:pt x="212481" y="117264"/>
                  </a:lnTo>
                  <a:lnTo>
                    <a:pt x="215850" y="114670"/>
                  </a:lnTo>
                  <a:lnTo>
                    <a:pt x="217147" y="110779"/>
                  </a:lnTo>
                  <a:lnTo>
                    <a:pt x="214028" y="104295"/>
                  </a:lnTo>
                  <a:lnTo>
                    <a:pt x="220790" y="101701"/>
                  </a:lnTo>
                  <a:lnTo>
                    <a:pt x="226229" y="99356"/>
                  </a:lnTo>
                  <a:lnTo>
                    <a:pt x="229622" y="99606"/>
                  </a:lnTo>
                  <a:lnTo>
                    <a:pt x="236883" y="94169"/>
                  </a:lnTo>
                  <a:lnTo>
                    <a:pt x="247537" y="94418"/>
                  </a:lnTo>
                  <a:lnTo>
                    <a:pt x="248061" y="89729"/>
                  </a:lnTo>
                  <a:lnTo>
                    <a:pt x="243395" y="90003"/>
                  </a:lnTo>
                  <a:lnTo>
                    <a:pt x="239228" y="86886"/>
                  </a:lnTo>
                  <a:lnTo>
                    <a:pt x="231943" y="85838"/>
                  </a:lnTo>
                  <a:lnTo>
                    <a:pt x="230395" y="84017"/>
                  </a:lnTo>
                  <a:lnTo>
                    <a:pt x="231943" y="80127"/>
                  </a:lnTo>
                  <a:lnTo>
                    <a:pt x="230645" y="75712"/>
                  </a:lnTo>
                  <a:lnTo>
                    <a:pt x="225730" y="71821"/>
                  </a:lnTo>
                  <a:lnTo>
                    <a:pt x="223110" y="71048"/>
                  </a:lnTo>
                  <a:lnTo>
                    <a:pt x="218694" y="63516"/>
                  </a:lnTo>
                  <a:lnTo>
                    <a:pt x="212207" y="65586"/>
                  </a:lnTo>
                  <a:lnTo>
                    <a:pt x="209362" y="64289"/>
                  </a:lnTo>
                  <a:lnTo>
                    <a:pt x="206243" y="60922"/>
                  </a:lnTo>
                  <a:lnTo>
                    <a:pt x="205196" y="55210"/>
                  </a:lnTo>
                  <a:lnTo>
                    <a:pt x="205196" y="50522"/>
                  </a:lnTo>
                  <a:lnTo>
                    <a:pt x="204422" y="46107"/>
                  </a:lnTo>
                  <a:lnTo>
                    <a:pt x="208040" y="38849"/>
                  </a:lnTo>
                  <a:lnTo>
                    <a:pt x="209861" y="30793"/>
                  </a:lnTo>
                  <a:lnTo>
                    <a:pt x="210385" y="28973"/>
                  </a:lnTo>
                  <a:lnTo>
                    <a:pt x="216623" y="25082"/>
                  </a:lnTo>
                  <a:lnTo>
                    <a:pt x="222336" y="19620"/>
                  </a:lnTo>
                  <a:lnTo>
                    <a:pt x="228574" y="14956"/>
                  </a:lnTo>
                  <a:lnTo>
                    <a:pt x="229348" y="13908"/>
                  </a:lnTo>
                  <a:lnTo>
                    <a:pt x="234812" y="11314"/>
                  </a:lnTo>
                  <a:lnTo>
                    <a:pt x="241049" y="5079"/>
                  </a:lnTo>
                  <a:lnTo>
                    <a:pt x="243644" y="3258"/>
                  </a:lnTo>
                  <a:lnTo>
                    <a:pt x="246489" y="3258"/>
                  </a:lnTo>
                  <a:lnTo>
                    <a:pt x="250406" y="5328"/>
                  </a:lnTo>
                  <a:lnTo>
                    <a:pt x="256618" y="5852"/>
                  </a:lnTo>
                  <a:lnTo>
                    <a:pt x="261310" y="7398"/>
                  </a:lnTo>
                  <a:lnTo>
                    <a:pt x="267547" y="6625"/>
                  </a:lnTo>
                  <a:lnTo>
                    <a:pt x="270142" y="5603"/>
                  </a:lnTo>
                  <a:lnTo>
                    <a:pt x="271190" y="4031"/>
                  </a:lnTo>
                  <a:lnTo>
                    <a:pt x="275856" y="2734"/>
                  </a:lnTo>
                  <a:lnTo>
                    <a:pt x="280796" y="-134"/>
                  </a:lnTo>
                  <a:lnTo>
                    <a:pt x="283915" y="-383"/>
                  </a:lnTo>
                  <a:lnTo>
                    <a:pt x="290402" y="1437"/>
                  </a:lnTo>
                  <a:lnTo>
                    <a:pt x="295592" y="2210"/>
                  </a:lnTo>
                  <a:lnTo>
                    <a:pt x="303401" y="6625"/>
                  </a:lnTo>
                  <a:lnTo>
                    <a:pt x="304698" y="6625"/>
                  </a:lnTo>
                  <a:lnTo>
                    <a:pt x="307543" y="2734"/>
                  </a:lnTo>
                  <a:lnTo>
                    <a:pt x="309888" y="1687"/>
                  </a:lnTo>
                  <a:lnTo>
                    <a:pt x="310662" y="8196"/>
                  </a:lnTo>
                  <a:lnTo>
                    <a:pt x="313781" y="8720"/>
                  </a:lnTo>
                  <a:lnTo>
                    <a:pt x="315602" y="11563"/>
                  </a:lnTo>
                  <a:lnTo>
                    <a:pt x="313257" y="15978"/>
                  </a:lnTo>
                  <a:lnTo>
                    <a:pt x="311959" y="21440"/>
                  </a:lnTo>
                  <a:lnTo>
                    <a:pt x="314055" y="26379"/>
                  </a:lnTo>
                  <a:lnTo>
                    <a:pt x="314055" y="29222"/>
                  </a:lnTo>
                  <a:lnTo>
                    <a:pt x="316650" y="28723"/>
                  </a:lnTo>
                  <a:lnTo>
                    <a:pt x="320293" y="29496"/>
                  </a:lnTo>
                  <a:lnTo>
                    <a:pt x="323910" y="31566"/>
                  </a:lnTo>
                  <a:lnTo>
                    <a:pt x="327304" y="34434"/>
                  </a:lnTo>
                  <a:lnTo>
                    <a:pt x="333541" y="33911"/>
                  </a:lnTo>
                  <a:lnTo>
                    <a:pt x="333541" y="38600"/>
                  </a:lnTo>
                  <a:lnTo>
                    <a:pt x="335613" y="40670"/>
                  </a:lnTo>
                  <a:lnTo>
                    <a:pt x="340029" y="41717"/>
                  </a:lnTo>
                  <a:lnTo>
                    <a:pt x="350683" y="46905"/>
                  </a:lnTo>
                  <a:lnTo>
                    <a:pt x="353277" y="50272"/>
                  </a:lnTo>
                  <a:lnTo>
                    <a:pt x="361861" y="49225"/>
                  </a:lnTo>
                  <a:lnTo>
                    <a:pt x="366526" y="51843"/>
                  </a:lnTo>
                  <a:lnTo>
                    <a:pt x="369645" y="49225"/>
                  </a:lnTo>
                  <a:lnTo>
                    <a:pt x="372240" y="48451"/>
                  </a:lnTo>
                  <a:lnTo>
                    <a:pt x="373537" y="49748"/>
                  </a:lnTo>
                  <a:lnTo>
                    <a:pt x="376132" y="49748"/>
                  </a:lnTo>
                  <a:lnTo>
                    <a:pt x="377180" y="47928"/>
                  </a:lnTo>
                  <a:lnTo>
                    <a:pt x="381072" y="46631"/>
                  </a:lnTo>
                  <a:lnTo>
                    <a:pt x="389131" y="42740"/>
                  </a:lnTo>
                  <a:lnTo>
                    <a:pt x="395893" y="38575"/>
                  </a:lnTo>
                  <a:lnTo>
                    <a:pt x="407844" y="54163"/>
                  </a:lnTo>
                  <a:lnTo>
                    <a:pt x="415629" y="64289"/>
                  </a:lnTo>
                  <a:lnTo>
                    <a:pt x="418748" y="69751"/>
                  </a:lnTo>
                  <a:lnTo>
                    <a:pt x="422640" y="74939"/>
                  </a:lnTo>
                  <a:lnTo>
                    <a:pt x="426009" y="81698"/>
                  </a:lnTo>
                  <a:lnTo>
                    <a:pt x="429651" y="85339"/>
                  </a:lnTo>
                  <a:lnTo>
                    <a:pt x="435639" y="90776"/>
                  </a:lnTo>
                  <a:lnTo>
                    <a:pt x="440305" y="86362"/>
                  </a:lnTo>
                  <a:lnTo>
                    <a:pt x="442650" y="85589"/>
                  </a:lnTo>
                  <a:lnTo>
                    <a:pt x="452257" y="79877"/>
                  </a:lnTo>
                  <a:lnTo>
                    <a:pt x="456423" y="78306"/>
                  </a:lnTo>
                  <a:lnTo>
                    <a:pt x="457970" y="78580"/>
                  </a:lnTo>
                  <a:lnTo>
                    <a:pt x="460041" y="82720"/>
                  </a:lnTo>
                  <a:lnTo>
                    <a:pt x="460840" y="88457"/>
                  </a:lnTo>
                  <a:lnTo>
                    <a:pt x="464208" y="90003"/>
                  </a:lnTo>
                  <a:lnTo>
                    <a:pt x="464482" y="93894"/>
                  </a:lnTo>
                  <a:lnTo>
                    <a:pt x="467576" y="93645"/>
                  </a:lnTo>
                  <a:lnTo>
                    <a:pt x="472791" y="91824"/>
                  </a:lnTo>
                  <a:lnTo>
                    <a:pt x="472791" y="84816"/>
                  </a:lnTo>
                  <a:lnTo>
                    <a:pt x="478505" y="82720"/>
                  </a:lnTo>
                  <a:lnTo>
                    <a:pt x="479802" y="84042"/>
                  </a:lnTo>
                  <a:lnTo>
                    <a:pt x="483694" y="82471"/>
                  </a:lnTo>
                  <a:lnTo>
                    <a:pt x="485765" y="99082"/>
                  </a:lnTo>
                  <a:lnTo>
                    <a:pt x="488360" y="105317"/>
                  </a:lnTo>
                  <a:lnTo>
                    <a:pt x="489159" y="111303"/>
                  </a:lnTo>
                  <a:lnTo>
                    <a:pt x="489159" y="122202"/>
                  </a:lnTo>
                  <a:lnTo>
                    <a:pt x="488634" y="128961"/>
                  </a:lnTo>
                  <a:lnTo>
                    <a:pt x="494099" y="148166"/>
                  </a:lnTo>
                  <a:lnTo>
                    <a:pt x="496693" y="156222"/>
                  </a:lnTo>
                  <a:lnTo>
                    <a:pt x="497742" y="163754"/>
                  </a:lnTo>
                  <a:lnTo>
                    <a:pt x="501110" y="166622"/>
                  </a:lnTo>
                  <a:lnTo>
                    <a:pt x="505526" y="164028"/>
                  </a:lnTo>
                  <a:lnTo>
                    <a:pt x="506050" y="169216"/>
                  </a:lnTo>
                  <a:lnTo>
                    <a:pt x="509144" y="169715"/>
                  </a:lnTo>
                  <a:lnTo>
                    <a:pt x="516180" y="171810"/>
                  </a:lnTo>
                  <a:lnTo>
                    <a:pt x="529154" y="172833"/>
                  </a:lnTo>
                  <a:lnTo>
                    <a:pt x="530976" y="171536"/>
                  </a:lnTo>
                  <a:lnTo>
                    <a:pt x="531749" y="166597"/>
                  </a:lnTo>
                  <a:lnTo>
                    <a:pt x="533321" y="164527"/>
                  </a:lnTo>
                  <a:lnTo>
                    <a:pt x="536689" y="163505"/>
                  </a:lnTo>
                  <a:lnTo>
                    <a:pt x="541904" y="162981"/>
                  </a:lnTo>
                  <a:lnTo>
                    <a:pt x="546046" y="163230"/>
                  </a:lnTo>
                  <a:lnTo>
                    <a:pt x="548641" y="164028"/>
                  </a:lnTo>
                  <a:lnTo>
                    <a:pt x="549938" y="165824"/>
                  </a:lnTo>
                  <a:lnTo>
                    <a:pt x="550213" y="171810"/>
                  </a:lnTo>
                  <a:lnTo>
                    <a:pt x="549414" y="173107"/>
                  </a:lnTo>
                  <a:lnTo>
                    <a:pt x="549938" y="176474"/>
                  </a:lnTo>
                  <a:lnTo>
                    <a:pt x="552283" y="184006"/>
                  </a:lnTo>
                  <a:lnTo>
                    <a:pt x="556425" y="184006"/>
                  </a:lnTo>
                  <a:lnTo>
                    <a:pt x="559295" y="179592"/>
                  </a:lnTo>
                  <a:lnTo>
                    <a:pt x="564235" y="183757"/>
                  </a:lnTo>
                  <a:lnTo>
                    <a:pt x="565258" y="186351"/>
                  </a:lnTo>
                  <a:lnTo>
                    <a:pt x="565532" y="190241"/>
                  </a:lnTo>
                  <a:lnTo>
                    <a:pt x="567079" y="197774"/>
                  </a:lnTo>
                  <a:lnTo>
                    <a:pt x="567354" y="202188"/>
                  </a:lnTo>
                  <a:lnTo>
                    <a:pt x="565008" y="208174"/>
                  </a:lnTo>
                  <a:lnTo>
                    <a:pt x="567603" y="211018"/>
                  </a:lnTo>
                  <a:lnTo>
                    <a:pt x="567079" y="213113"/>
                  </a:lnTo>
                  <a:lnTo>
                    <a:pt x="571770" y="216729"/>
                  </a:lnTo>
                  <a:lnTo>
                    <a:pt x="578506" y="219847"/>
                  </a:lnTo>
                  <a:lnTo>
                    <a:pt x="580328" y="223738"/>
                  </a:lnTo>
                  <a:lnTo>
                    <a:pt x="576186" y="231544"/>
                  </a:lnTo>
                  <a:lnTo>
                    <a:pt x="569674" y="239326"/>
                  </a:lnTo>
                  <a:lnTo>
                    <a:pt x="566306" y="244264"/>
                  </a:lnTo>
                  <a:lnTo>
                    <a:pt x="557223" y="251023"/>
                  </a:lnTo>
                  <a:lnTo>
                    <a:pt x="561640" y="259079"/>
                  </a:lnTo>
                  <a:lnTo>
                    <a:pt x="563461" y="265040"/>
                  </a:lnTo>
                  <a:lnTo>
                    <a:pt x="566555" y="270751"/>
                  </a:lnTo>
                  <a:lnTo>
                    <a:pt x="569948" y="278284"/>
                  </a:lnTo>
                  <a:lnTo>
                    <a:pt x="574090" y="289707"/>
                  </a:lnTo>
                  <a:lnTo>
                    <a:pt x="577733" y="289981"/>
                  </a:lnTo>
                  <a:lnTo>
                    <a:pt x="577484" y="296466"/>
                  </a:lnTo>
                  <a:lnTo>
                    <a:pt x="574615" y="306068"/>
                  </a:lnTo>
                  <a:lnTo>
                    <a:pt x="573317" y="307639"/>
                  </a:lnTo>
                  <a:lnTo>
                    <a:pt x="570722" y="313076"/>
                  </a:lnTo>
                  <a:lnTo>
                    <a:pt x="570472" y="315945"/>
                  </a:lnTo>
                  <a:lnTo>
                    <a:pt x="563961" y="321656"/>
                  </a:lnTo>
                  <a:lnTo>
                    <a:pt x="556176" y="319836"/>
                  </a:lnTo>
                  <a:lnTo>
                    <a:pt x="553057" y="320085"/>
                  </a:lnTo>
                  <a:lnTo>
                    <a:pt x="543700" y="319312"/>
                  </a:lnTo>
                  <a:lnTo>
                    <a:pt x="531749" y="315670"/>
                  </a:lnTo>
                  <a:lnTo>
                    <a:pt x="519798" y="314648"/>
                  </a:lnTo>
                  <a:lnTo>
                    <a:pt x="507597" y="312303"/>
                  </a:lnTo>
                  <a:lnTo>
                    <a:pt x="505252" y="311530"/>
                  </a:lnTo>
                  <a:lnTo>
                    <a:pt x="497467" y="307614"/>
                  </a:lnTo>
                  <a:lnTo>
                    <a:pt x="495895" y="301654"/>
                  </a:lnTo>
                  <a:lnTo>
                    <a:pt x="496693" y="295169"/>
                  </a:lnTo>
                  <a:lnTo>
                    <a:pt x="492278" y="294645"/>
                  </a:lnTo>
                  <a:lnTo>
                    <a:pt x="487586" y="295693"/>
                  </a:lnTo>
                  <a:lnTo>
                    <a:pt x="486813" y="297239"/>
                  </a:lnTo>
                  <a:lnTo>
                    <a:pt x="483944" y="307115"/>
                  </a:lnTo>
                  <a:lnTo>
                    <a:pt x="479802" y="317242"/>
                  </a:lnTo>
                  <a:lnTo>
                    <a:pt x="475910" y="315172"/>
                  </a:lnTo>
                  <a:lnTo>
                    <a:pt x="470446" y="314897"/>
                  </a:lnTo>
                  <a:lnTo>
                    <a:pt x="465755" y="316468"/>
                  </a:lnTo>
                  <a:lnTo>
                    <a:pt x="458494" y="324001"/>
                  </a:lnTo>
                  <a:lnTo>
                    <a:pt x="456148" y="328141"/>
                  </a:lnTo>
                  <a:lnTo>
                    <a:pt x="451483" y="332306"/>
                  </a:lnTo>
                  <a:lnTo>
                    <a:pt x="447591" y="334900"/>
                  </a:lnTo>
                  <a:lnTo>
                    <a:pt x="445245" y="337494"/>
                  </a:lnTo>
                  <a:lnTo>
                    <a:pt x="443673" y="340861"/>
                  </a:lnTo>
                  <a:lnTo>
                    <a:pt x="439257" y="344253"/>
                  </a:lnTo>
                  <a:lnTo>
                    <a:pt x="438234" y="350738"/>
                  </a:lnTo>
                  <a:lnTo>
                    <a:pt x="440305" y="353606"/>
                  </a:lnTo>
                  <a:lnTo>
                    <a:pt x="443424" y="352309"/>
                  </a:lnTo>
                  <a:lnTo>
                    <a:pt x="445769" y="353082"/>
                  </a:lnTo>
                  <a:lnTo>
                    <a:pt x="442127" y="355427"/>
                  </a:lnTo>
                  <a:lnTo>
                    <a:pt x="433020" y="359841"/>
                  </a:lnTo>
                  <a:lnTo>
                    <a:pt x="428878" y="360614"/>
                  </a:lnTo>
                  <a:lnTo>
                    <a:pt x="424461" y="360365"/>
                  </a:lnTo>
                  <a:lnTo>
                    <a:pt x="421093" y="364256"/>
                  </a:lnTo>
                  <a:lnTo>
                    <a:pt x="418997" y="364256"/>
                  </a:lnTo>
                  <a:lnTo>
                    <a:pt x="415629" y="362435"/>
                  </a:lnTo>
                  <a:lnTo>
                    <a:pt x="413034" y="359841"/>
                  </a:lnTo>
                  <a:lnTo>
                    <a:pt x="412236" y="356973"/>
                  </a:lnTo>
                  <a:lnTo>
                    <a:pt x="413283" y="355676"/>
                  </a:lnTo>
                  <a:lnTo>
                    <a:pt x="409117" y="350738"/>
                  </a:lnTo>
                  <a:lnTo>
                    <a:pt x="408867" y="344003"/>
                  </a:lnTo>
                  <a:lnTo>
                    <a:pt x="411462" y="335673"/>
                  </a:lnTo>
                  <a:lnTo>
                    <a:pt x="412261" y="333603"/>
                  </a:lnTo>
                  <a:lnTo>
                    <a:pt x="408343" y="331259"/>
                  </a:lnTo>
                  <a:lnTo>
                    <a:pt x="404451" y="326595"/>
                  </a:lnTo>
                  <a:lnTo>
                    <a:pt x="401332" y="317765"/>
                  </a:lnTo>
                  <a:lnTo>
                    <a:pt x="399785" y="317242"/>
                  </a:lnTo>
                  <a:lnTo>
                    <a:pt x="393273" y="317516"/>
                  </a:lnTo>
                  <a:lnTo>
                    <a:pt x="391203" y="319836"/>
                  </a:lnTo>
                  <a:lnTo>
                    <a:pt x="388608" y="321133"/>
                  </a:lnTo>
                  <a:lnTo>
                    <a:pt x="385738" y="319836"/>
                  </a:lnTo>
                  <a:lnTo>
                    <a:pt x="383418" y="317242"/>
                  </a:lnTo>
                  <a:lnTo>
                    <a:pt x="382370" y="314922"/>
                  </a:lnTo>
                  <a:lnTo>
                    <a:pt x="377180" y="307115"/>
                  </a:lnTo>
                  <a:lnTo>
                    <a:pt x="375109" y="306342"/>
                  </a:lnTo>
                  <a:lnTo>
                    <a:pt x="366277" y="309984"/>
                  </a:lnTo>
                  <a:lnTo>
                    <a:pt x="359241" y="314398"/>
                  </a:lnTo>
                  <a:lnTo>
                    <a:pt x="355098" y="319062"/>
                  </a:lnTo>
                  <a:lnTo>
                    <a:pt x="351980" y="321407"/>
                  </a:lnTo>
                  <a:lnTo>
                    <a:pt x="347564" y="327118"/>
                  </a:lnTo>
                  <a:lnTo>
                    <a:pt x="344694" y="326595"/>
                  </a:lnTo>
                  <a:lnTo>
                    <a:pt x="334040" y="331009"/>
                  </a:lnTo>
                  <a:lnTo>
                    <a:pt x="332494" y="327118"/>
                  </a:lnTo>
                  <a:lnTo>
                    <a:pt x="327029" y="327118"/>
                  </a:lnTo>
                  <a:lnTo>
                    <a:pt x="327554" y="329962"/>
                  </a:lnTo>
                  <a:lnTo>
                    <a:pt x="324185" y="329712"/>
                  </a:lnTo>
                  <a:lnTo>
                    <a:pt x="320542" y="328665"/>
                  </a:lnTo>
                  <a:lnTo>
                    <a:pt x="314030" y="323228"/>
                  </a:lnTo>
                  <a:lnTo>
                    <a:pt x="311435" y="322429"/>
                  </a:lnTo>
                  <a:lnTo>
                    <a:pt x="309364" y="320609"/>
                  </a:lnTo>
                  <a:lnTo>
                    <a:pt x="303401" y="319312"/>
                  </a:lnTo>
                  <a:lnTo>
                    <a:pt x="296365" y="324250"/>
                  </a:lnTo>
                  <a:lnTo>
                    <a:pt x="292997" y="325023"/>
                  </a:lnTo>
                  <a:lnTo>
                    <a:pt x="282867" y="325023"/>
                  </a:lnTo>
                  <a:lnTo>
                    <a:pt x="281045" y="325547"/>
                  </a:lnTo>
                  <a:lnTo>
                    <a:pt x="280796" y="330236"/>
                  </a:lnTo>
                  <a:lnTo>
                    <a:pt x="279748" y="333853"/>
                  </a:lnTo>
                  <a:lnTo>
                    <a:pt x="277926" y="335948"/>
                  </a:lnTo>
                  <a:lnTo>
                    <a:pt x="276904" y="339315"/>
                  </a:lnTo>
                  <a:lnTo>
                    <a:pt x="277153" y="343205"/>
                  </a:lnTo>
                  <a:lnTo>
                    <a:pt x="279998" y="346847"/>
                  </a:lnTo>
                  <a:lnTo>
                    <a:pt x="285462" y="348393"/>
                  </a:lnTo>
                  <a:lnTo>
                    <a:pt x="286759" y="352034"/>
                  </a:lnTo>
                  <a:lnTo>
                    <a:pt x="289104" y="352833"/>
                  </a:lnTo>
                  <a:lnTo>
                    <a:pt x="288331" y="356973"/>
                  </a:lnTo>
                  <a:lnTo>
                    <a:pt x="290402" y="359317"/>
                  </a:lnTo>
                  <a:lnTo>
                    <a:pt x="289628" y="363732"/>
                  </a:lnTo>
                  <a:lnTo>
                    <a:pt x="287807" y="364505"/>
                  </a:lnTo>
                  <a:lnTo>
                    <a:pt x="284164" y="363981"/>
                  </a:lnTo>
                  <a:lnTo>
                    <a:pt x="279748" y="362684"/>
                  </a:lnTo>
                  <a:lnTo>
                    <a:pt x="275581" y="364505"/>
                  </a:lnTo>
                  <a:lnTo>
                    <a:pt x="272462" y="364256"/>
                  </a:lnTo>
                  <a:lnTo>
                    <a:pt x="272462" y="366326"/>
                  </a:lnTo>
                  <a:lnTo>
                    <a:pt x="269618" y="367124"/>
                  </a:lnTo>
                  <a:lnTo>
                    <a:pt x="263905" y="374382"/>
                  </a:lnTo>
                  <a:lnTo>
                    <a:pt x="258191" y="376452"/>
                  </a:lnTo>
                  <a:lnTo>
                    <a:pt x="254273" y="376976"/>
                  </a:lnTo>
                  <a:lnTo>
                    <a:pt x="251678" y="378273"/>
                  </a:lnTo>
                  <a:lnTo>
                    <a:pt x="249083" y="377774"/>
                  </a:lnTo>
                  <a:lnTo>
                    <a:pt x="247262" y="379844"/>
                  </a:lnTo>
                  <a:lnTo>
                    <a:pt x="244668" y="379844"/>
                  </a:lnTo>
                  <a:lnTo>
                    <a:pt x="241299" y="381415"/>
                  </a:lnTo>
                  <a:lnTo>
                    <a:pt x="230370" y="401667"/>
                  </a:lnTo>
                  <a:lnTo>
                    <a:pt x="219741" y="419849"/>
                  </a:lnTo>
                  <a:lnTo>
                    <a:pt x="221813" y="422693"/>
                  </a:lnTo>
                  <a:lnTo>
                    <a:pt x="228050" y="434639"/>
                  </a:lnTo>
                  <a:lnTo>
                    <a:pt x="232716" y="445539"/>
                  </a:lnTo>
                  <a:lnTo>
                    <a:pt x="231943" y="447110"/>
                  </a:lnTo>
                  <a:lnTo>
                    <a:pt x="227002" y="451250"/>
                  </a:lnTo>
                  <a:lnTo>
                    <a:pt x="219467" y="466315"/>
                  </a:lnTo>
                  <a:lnTo>
                    <a:pt x="209587" y="462424"/>
                  </a:lnTo>
                  <a:lnTo>
                    <a:pt x="202326" y="460877"/>
                  </a:lnTo>
                  <a:lnTo>
                    <a:pt x="201278" y="466315"/>
                  </a:lnTo>
                  <a:lnTo>
                    <a:pt x="195315" y="467612"/>
                  </a:lnTo>
                  <a:lnTo>
                    <a:pt x="194018" y="469707"/>
                  </a:lnTo>
                  <a:lnTo>
                    <a:pt x="186483" y="469183"/>
                  </a:lnTo>
                  <a:lnTo>
                    <a:pt x="184387" y="469432"/>
                  </a:lnTo>
                  <a:lnTo>
                    <a:pt x="182316" y="466589"/>
                  </a:lnTo>
                  <a:lnTo>
                    <a:pt x="178424" y="463995"/>
                  </a:lnTo>
                  <a:lnTo>
                    <a:pt x="170639" y="45439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27" name="Free-form: Shape 26">
              <a:extLst>
                <a:ext uri="{FF2B5EF4-FFF2-40B4-BE49-F238E27FC236}">
                  <a16:creationId xmlns:a16="http://schemas.microsoft.com/office/drawing/2014/main" id="{F78219E7-18A4-6D1B-D78E-22AD7AFE9D96}"/>
                </a:ext>
              </a:extLst>
            </p:cNvPr>
            <p:cNvSpPr/>
            <p:nvPr/>
          </p:nvSpPr>
          <p:spPr>
            <a:xfrm>
              <a:off x="1760193" y="4195363"/>
              <a:ext cx="300579" cy="308271"/>
            </a:xfrm>
            <a:custGeom>
              <a:avLst/>
              <a:gdLst>
                <a:gd name="connsiteX0" fmla="*/ 227800 w 300579"/>
                <a:gd name="connsiteY0" fmla="*/ 50023 h 308271"/>
                <a:gd name="connsiteX1" fmla="*/ 230146 w 300579"/>
                <a:gd name="connsiteY1" fmla="*/ 53140 h 308271"/>
                <a:gd name="connsiteX2" fmla="*/ 228849 w 300579"/>
                <a:gd name="connsiteY2" fmla="*/ 55460 h 308271"/>
                <a:gd name="connsiteX3" fmla="*/ 228849 w 300579"/>
                <a:gd name="connsiteY3" fmla="*/ 58852 h 308271"/>
                <a:gd name="connsiteX4" fmla="*/ 227277 w 300579"/>
                <a:gd name="connsiteY4" fmla="*/ 59625 h 308271"/>
                <a:gd name="connsiteX5" fmla="*/ 224682 w 300579"/>
                <a:gd name="connsiteY5" fmla="*/ 65586 h 308271"/>
                <a:gd name="connsiteX6" fmla="*/ 223135 w 300579"/>
                <a:gd name="connsiteY6" fmla="*/ 66883 h 308271"/>
                <a:gd name="connsiteX7" fmla="*/ 223384 w 300579"/>
                <a:gd name="connsiteY7" fmla="*/ 73642 h 308271"/>
                <a:gd name="connsiteX8" fmla="*/ 222860 w 300579"/>
                <a:gd name="connsiteY8" fmla="*/ 78057 h 308271"/>
                <a:gd name="connsiteX9" fmla="*/ 220790 w 300579"/>
                <a:gd name="connsiteY9" fmla="*/ 85065 h 308271"/>
                <a:gd name="connsiteX10" fmla="*/ 220540 w 300579"/>
                <a:gd name="connsiteY10" fmla="*/ 88457 h 308271"/>
                <a:gd name="connsiteX11" fmla="*/ 217421 w 300579"/>
                <a:gd name="connsiteY11" fmla="*/ 90527 h 308271"/>
                <a:gd name="connsiteX12" fmla="*/ 215600 w 300579"/>
                <a:gd name="connsiteY12" fmla="*/ 92871 h 308271"/>
                <a:gd name="connsiteX13" fmla="*/ 214552 w 300579"/>
                <a:gd name="connsiteY13" fmla="*/ 98832 h 308271"/>
                <a:gd name="connsiteX14" fmla="*/ 214826 w 300579"/>
                <a:gd name="connsiteY14" fmla="*/ 102998 h 308271"/>
                <a:gd name="connsiteX15" fmla="*/ 213005 w 300579"/>
                <a:gd name="connsiteY15" fmla="*/ 108185 h 308271"/>
                <a:gd name="connsiteX16" fmla="*/ 213005 w 300579"/>
                <a:gd name="connsiteY16" fmla="*/ 112076 h 308271"/>
                <a:gd name="connsiteX17" fmla="*/ 214028 w 300579"/>
                <a:gd name="connsiteY17" fmla="*/ 113897 h 308271"/>
                <a:gd name="connsiteX18" fmla="*/ 213779 w 300579"/>
                <a:gd name="connsiteY18" fmla="*/ 116241 h 308271"/>
                <a:gd name="connsiteX19" fmla="*/ 216124 w 300579"/>
                <a:gd name="connsiteY19" fmla="*/ 123000 h 308271"/>
                <a:gd name="connsiteX20" fmla="*/ 217945 w 300579"/>
                <a:gd name="connsiteY20" fmla="*/ 125594 h 308271"/>
                <a:gd name="connsiteX21" fmla="*/ 217147 w 300579"/>
                <a:gd name="connsiteY21" fmla="*/ 128712 h 308271"/>
                <a:gd name="connsiteX22" fmla="*/ 218195 w 300579"/>
                <a:gd name="connsiteY22" fmla="*/ 133126 h 308271"/>
                <a:gd name="connsiteX23" fmla="*/ 222611 w 300579"/>
                <a:gd name="connsiteY23" fmla="*/ 138838 h 308271"/>
                <a:gd name="connsiteX24" fmla="*/ 221838 w 300579"/>
                <a:gd name="connsiteY24" fmla="*/ 142729 h 308271"/>
                <a:gd name="connsiteX25" fmla="*/ 222361 w 300579"/>
                <a:gd name="connsiteY25" fmla="*/ 146370 h 308271"/>
                <a:gd name="connsiteX26" fmla="*/ 227027 w 300579"/>
                <a:gd name="connsiteY26" fmla="*/ 149488 h 308271"/>
                <a:gd name="connsiteX27" fmla="*/ 227027 w 300579"/>
                <a:gd name="connsiteY27" fmla="*/ 156222 h 308271"/>
                <a:gd name="connsiteX28" fmla="*/ 229622 w 300579"/>
                <a:gd name="connsiteY28" fmla="*/ 157519 h 308271"/>
                <a:gd name="connsiteX29" fmla="*/ 233789 w 300579"/>
                <a:gd name="connsiteY29" fmla="*/ 156222 h 308271"/>
                <a:gd name="connsiteX30" fmla="*/ 236633 w 300579"/>
                <a:gd name="connsiteY30" fmla="*/ 152605 h 308271"/>
                <a:gd name="connsiteX31" fmla="*/ 242347 w 300579"/>
                <a:gd name="connsiteY31" fmla="*/ 151309 h 308271"/>
                <a:gd name="connsiteX32" fmla="*/ 245216 w 300579"/>
                <a:gd name="connsiteY32" fmla="*/ 152082 h 308271"/>
                <a:gd name="connsiteX33" fmla="*/ 246513 w 300579"/>
                <a:gd name="connsiteY33" fmla="*/ 154426 h 308271"/>
                <a:gd name="connsiteX34" fmla="*/ 249108 w 300579"/>
                <a:gd name="connsiteY34" fmla="*/ 155199 h 308271"/>
                <a:gd name="connsiteX35" fmla="*/ 251454 w 300579"/>
                <a:gd name="connsiteY35" fmla="*/ 157793 h 308271"/>
                <a:gd name="connsiteX36" fmla="*/ 255596 w 300579"/>
                <a:gd name="connsiteY36" fmla="*/ 158566 h 308271"/>
                <a:gd name="connsiteX37" fmla="*/ 256644 w 300579"/>
                <a:gd name="connsiteY37" fmla="*/ 157544 h 308271"/>
                <a:gd name="connsiteX38" fmla="*/ 261060 w 300579"/>
                <a:gd name="connsiteY38" fmla="*/ 160387 h 308271"/>
                <a:gd name="connsiteX39" fmla="*/ 261060 w 300579"/>
                <a:gd name="connsiteY39" fmla="*/ 161958 h 308271"/>
                <a:gd name="connsiteX40" fmla="*/ 263405 w 300579"/>
                <a:gd name="connsiteY40" fmla="*/ 163779 h 308271"/>
                <a:gd name="connsiteX41" fmla="*/ 267023 w 300579"/>
                <a:gd name="connsiteY41" fmla="*/ 163505 h 308271"/>
                <a:gd name="connsiteX42" fmla="*/ 268071 w 300579"/>
                <a:gd name="connsiteY42" fmla="*/ 166099 h 308271"/>
                <a:gd name="connsiteX43" fmla="*/ 273011 w 300579"/>
                <a:gd name="connsiteY43" fmla="*/ 165600 h 308271"/>
                <a:gd name="connsiteX44" fmla="*/ 275606 w 300579"/>
                <a:gd name="connsiteY44" fmla="*/ 169216 h 308271"/>
                <a:gd name="connsiteX45" fmla="*/ 275855 w 300579"/>
                <a:gd name="connsiteY45" fmla="*/ 170787 h 308271"/>
                <a:gd name="connsiteX46" fmla="*/ 278725 w 300579"/>
                <a:gd name="connsiteY46" fmla="*/ 173132 h 308271"/>
                <a:gd name="connsiteX47" fmla="*/ 281594 w 300579"/>
                <a:gd name="connsiteY47" fmla="*/ 173132 h 308271"/>
                <a:gd name="connsiteX48" fmla="*/ 283391 w 300579"/>
                <a:gd name="connsiteY48" fmla="*/ 175451 h 308271"/>
                <a:gd name="connsiteX49" fmla="*/ 278201 w 300579"/>
                <a:gd name="connsiteY49" fmla="*/ 180914 h 308271"/>
                <a:gd name="connsiteX50" fmla="*/ 282093 w 300579"/>
                <a:gd name="connsiteY50" fmla="*/ 188695 h 308271"/>
                <a:gd name="connsiteX51" fmla="*/ 283914 w 300579"/>
                <a:gd name="connsiteY51" fmla="*/ 193634 h 308271"/>
                <a:gd name="connsiteX52" fmla="*/ 286010 w 300579"/>
                <a:gd name="connsiteY52" fmla="*/ 193384 h 308271"/>
                <a:gd name="connsiteX53" fmla="*/ 291200 w 300579"/>
                <a:gd name="connsiteY53" fmla="*/ 194681 h 308271"/>
                <a:gd name="connsiteX54" fmla="*/ 293271 w 300579"/>
                <a:gd name="connsiteY54" fmla="*/ 196228 h 308271"/>
                <a:gd name="connsiteX55" fmla="*/ 296141 w 300579"/>
                <a:gd name="connsiteY55" fmla="*/ 200393 h 308271"/>
                <a:gd name="connsiteX56" fmla="*/ 295342 w 300579"/>
                <a:gd name="connsiteY56" fmla="*/ 202213 h 308271"/>
                <a:gd name="connsiteX57" fmla="*/ 291200 w 300579"/>
                <a:gd name="connsiteY57" fmla="*/ 204807 h 308271"/>
                <a:gd name="connsiteX58" fmla="*/ 293271 w 300579"/>
                <a:gd name="connsiteY58" fmla="*/ 206104 h 308271"/>
                <a:gd name="connsiteX59" fmla="*/ 295092 w 300579"/>
                <a:gd name="connsiteY59" fmla="*/ 208698 h 308271"/>
                <a:gd name="connsiteX60" fmla="*/ 293795 w 300579"/>
                <a:gd name="connsiteY60" fmla="*/ 209995 h 308271"/>
                <a:gd name="connsiteX61" fmla="*/ 296914 w 300579"/>
                <a:gd name="connsiteY61" fmla="*/ 211566 h 308271"/>
                <a:gd name="connsiteX62" fmla="*/ 295866 w 300579"/>
                <a:gd name="connsiteY62" fmla="*/ 214160 h 308271"/>
                <a:gd name="connsiteX63" fmla="*/ 298461 w 300579"/>
                <a:gd name="connsiteY63" fmla="*/ 219597 h 308271"/>
                <a:gd name="connsiteX64" fmla="*/ 298461 w 300579"/>
                <a:gd name="connsiteY64" fmla="*/ 223239 h 308271"/>
                <a:gd name="connsiteX65" fmla="*/ 295342 w 300579"/>
                <a:gd name="connsiteY65" fmla="*/ 224012 h 308271"/>
                <a:gd name="connsiteX66" fmla="*/ 296639 w 300579"/>
                <a:gd name="connsiteY66" fmla="*/ 228701 h 308271"/>
                <a:gd name="connsiteX67" fmla="*/ 294818 w 300579"/>
                <a:gd name="connsiteY67" fmla="*/ 229748 h 308271"/>
                <a:gd name="connsiteX68" fmla="*/ 295342 w 300579"/>
                <a:gd name="connsiteY68" fmla="*/ 232342 h 308271"/>
                <a:gd name="connsiteX69" fmla="*/ 288580 w 300579"/>
                <a:gd name="connsiteY69" fmla="*/ 235186 h 308271"/>
                <a:gd name="connsiteX70" fmla="*/ 284688 w 300579"/>
                <a:gd name="connsiteY70" fmla="*/ 239351 h 308271"/>
                <a:gd name="connsiteX71" fmla="*/ 287807 w 300579"/>
                <a:gd name="connsiteY71" fmla="*/ 242992 h 308271"/>
                <a:gd name="connsiteX72" fmla="*/ 291200 w 300579"/>
                <a:gd name="connsiteY72" fmla="*/ 245312 h 308271"/>
                <a:gd name="connsiteX73" fmla="*/ 287807 w 300579"/>
                <a:gd name="connsiteY73" fmla="*/ 251297 h 308271"/>
                <a:gd name="connsiteX74" fmla="*/ 284963 w 300579"/>
                <a:gd name="connsiteY74" fmla="*/ 251023 h 308271"/>
                <a:gd name="connsiteX75" fmla="*/ 286509 w 300579"/>
                <a:gd name="connsiteY75" fmla="*/ 254664 h 308271"/>
                <a:gd name="connsiteX76" fmla="*/ 285462 w 300579"/>
                <a:gd name="connsiteY76" fmla="*/ 256485 h 308271"/>
                <a:gd name="connsiteX77" fmla="*/ 281569 w 300579"/>
                <a:gd name="connsiteY77" fmla="*/ 252345 h 308271"/>
                <a:gd name="connsiteX78" fmla="*/ 275332 w 300579"/>
                <a:gd name="connsiteY78" fmla="*/ 249726 h 308271"/>
                <a:gd name="connsiteX79" fmla="*/ 267796 w 300579"/>
                <a:gd name="connsiteY79" fmla="*/ 248953 h 308271"/>
                <a:gd name="connsiteX80" fmla="*/ 262083 w 300579"/>
                <a:gd name="connsiteY80" fmla="*/ 248953 h 308271"/>
                <a:gd name="connsiteX81" fmla="*/ 256369 w 300579"/>
                <a:gd name="connsiteY81" fmla="*/ 250774 h 308271"/>
                <a:gd name="connsiteX82" fmla="*/ 255870 w 300579"/>
                <a:gd name="connsiteY82" fmla="*/ 248953 h 308271"/>
                <a:gd name="connsiteX83" fmla="*/ 251953 w 300579"/>
                <a:gd name="connsiteY83" fmla="*/ 246359 h 308271"/>
                <a:gd name="connsiteX84" fmla="*/ 249358 w 300579"/>
                <a:gd name="connsiteY84" fmla="*/ 245586 h 308271"/>
                <a:gd name="connsiteX85" fmla="*/ 250656 w 300579"/>
                <a:gd name="connsiteY85" fmla="*/ 243491 h 308271"/>
                <a:gd name="connsiteX86" fmla="*/ 248585 w 300579"/>
                <a:gd name="connsiteY86" fmla="*/ 238578 h 308271"/>
                <a:gd name="connsiteX87" fmla="*/ 246513 w 300579"/>
                <a:gd name="connsiteY87" fmla="*/ 235709 h 308271"/>
                <a:gd name="connsiteX88" fmla="*/ 244418 w 300579"/>
                <a:gd name="connsiteY88" fmla="*/ 230247 h 308271"/>
                <a:gd name="connsiteX89" fmla="*/ 246513 w 300579"/>
                <a:gd name="connsiteY89" fmla="*/ 229474 h 308271"/>
                <a:gd name="connsiteX90" fmla="*/ 243120 w 300579"/>
                <a:gd name="connsiteY90" fmla="*/ 221169 h 308271"/>
                <a:gd name="connsiteX91" fmla="*/ 241573 w 300579"/>
                <a:gd name="connsiteY91" fmla="*/ 221169 h 308271"/>
                <a:gd name="connsiteX92" fmla="*/ 239503 w 300579"/>
                <a:gd name="connsiteY92" fmla="*/ 218575 h 308271"/>
                <a:gd name="connsiteX93" fmla="*/ 236633 w 300579"/>
                <a:gd name="connsiteY93" fmla="*/ 219872 h 308271"/>
                <a:gd name="connsiteX94" fmla="*/ 235585 w 300579"/>
                <a:gd name="connsiteY94" fmla="*/ 222191 h 308271"/>
                <a:gd name="connsiteX95" fmla="*/ 228050 w 300579"/>
                <a:gd name="connsiteY95" fmla="*/ 227129 h 308271"/>
                <a:gd name="connsiteX96" fmla="*/ 222860 w 300579"/>
                <a:gd name="connsiteY96" fmla="*/ 228426 h 308271"/>
                <a:gd name="connsiteX97" fmla="*/ 220790 w 300579"/>
                <a:gd name="connsiteY97" fmla="*/ 230247 h 308271"/>
                <a:gd name="connsiteX98" fmla="*/ 216623 w 300579"/>
                <a:gd name="connsiteY98" fmla="*/ 231295 h 308271"/>
                <a:gd name="connsiteX99" fmla="*/ 213504 w 300579"/>
                <a:gd name="connsiteY99" fmla="*/ 234662 h 308271"/>
                <a:gd name="connsiteX100" fmla="*/ 210660 w 300579"/>
                <a:gd name="connsiteY100" fmla="*/ 238553 h 308271"/>
                <a:gd name="connsiteX101" fmla="*/ 206493 w 300579"/>
                <a:gd name="connsiteY101" fmla="*/ 241171 h 308271"/>
                <a:gd name="connsiteX102" fmla="*/ 205994 w 300579"/>
                <a:gd name="connsiteY102" fmla="*/ 242967 h 308271"/>
                <a:gd name="connsiteX103" fmla="*/ 200006 w 300579"/>
                <a:gd name="connsiteY103" fmla="*/ 244289 h 308271"/>
                <a:gd name="connsiteX104" fmla="*/ 194042 w 300579"/>
                <a:gd name="connsiteY104" fmla="*/ 247905 h 308271"/>
                <a:gd name="connsiteX105" fmla="*/ 189626 w 300579"/>
                <a:gd name="connsiteY105" fmla="*/ 252844 h 308271"/>
                <a:gd name="connsiteX106" fmla="*/ 187281 w 300579"/>
                <a:gd name="connsiteY106" fmla="*/ 254141 h 308271"/>
                <a:gd name="connsiteX107" fmla="*/ 184686 w 300579"/>
                <a:gd name="connsiteY107" fmla="*/ 257009 h 308271"/>
                <a:gd name="connsiteX108" fmla="*/ 181817 w 300579"/>
                <a:gd name="connsiteY108" fmla="*/ 258306 h 308271"/>
                <a:gd name="connsiteX109" fmla="*/ 175854 w 300579"/>
                <a:gd name="connsiteY109" fmla="*/ 263494 h 308271"/>
                <a:gd name="connsiteX110" fmla="*/ 170913 w 300579"/>
                <a:gd name="connsiteY110" fmla="*/ 263743 h 308271"/>
                <a:gd name="connsiteX111" fmla="*/ 167270 w 300579"/>
                <a:gd name="connsiteY111" fmla="*/ 265314 h 308271"/>
                <a:gd name="connsiteX112" fmla="*/ 164151 w 300579"/>
                <a:gd name="connsiteY112" fmla="*/ 267384 h 308271"/>
                <a:gd name="connsiteX113" fmla="*/ 157415 w 300579"/>
                <a:gd name="connsiteY113" fmla="*/ 271275 h 308271"/>
                <a:gd name="connsiteX114" fmla="*/ 154296 w 300579"/>
                <a:gd name="connsiteY114" fmla="*/ 271799 h 308271"/>
                <a:gd name="connsiteX115" fmla="*/ 151951 w 300579"/>
                <a:gd name="connsiteY115" fmla="*/ 272847 h 308271"/>
                <a:gd name="connsiteX116" fmla="*/ 148557 w 300579"/>
                <a:gd name="connsiteY116" fmla="*/ 272847 h 308271"/>
                <a:gd name="connsiteX117" fmla="*/ 139999 w 300579"/>
                <a:gd name="connsiteY117" fmla="*/ 274917 h 308271"/>
                <a:gd name="connsiteX118" fmla="*/ 138178 w 300579"/>
                <a:gd name="connsiteY118" fmla="*/ 276987 h 308271"/>
                <a:gd name="connsiteX119" fmla="*/ 134012 w 300579"/>
                <a:gd name="connsiteY119" fmla="*/ 278284 h 308271"/>
                <a:gd name="connsiteX120" fmla="*/ 132190 w 300579"/>
                <a:gd name="connsiteY120" fmla="*/ 279855 h 308271"/>
                <a:gd name="connsiteX121" fmla="*/ 133512 w 300579"/>
                <a:gd name="connsiteY121" fmla="*/ 284519 h 308271"/>
                <a:gd name="connsiteX122" fmla="*/ 132714 w 300579"/>
                <a:gd name="connsiteY122" fmla="*/ 287113 h 308271"/>
                <a:gd name="connsiteX123" fmla="*/ 130393 w 300579"/>
                <a:gd name="connsiteY123" fmla="*/ 288933 h 308271"/>
                <a:gd name="connsiteX124" fmla="*/ 129595 w 300579"/>
                <a:gd name="connsiteY124" fmla="*/ 290754 h 308271"/>
                <a:gd name="connsiteX125" fmla="*/ 127524 w 300579"/>
                <a:gd name="connsiteY125" fmla="*/ 291028 h 308271"/>
                <a:gd name="connsiteX126" fmla="*/ 125703 w 300579"/>
                <a:gd name="connsiteY126" fmla="*/ 287636 h 308271"/>
                <a:gd name="connsiteX127" fmla="*/ 123108 w 300579"/>
                <a:gd name="connsiteY127" fmla="*/ 289208 h 308271"/>
                <a:gd name="connsiteX128" fmla="*/ 115573 w 300579"/>
                <a:gd name="connsiteY128" fmla="*/ 292051 h 308271"/>
                <a:gd name="connsiteX129" fmla="*/ 114799 w 300579"/>
                <a:gd name="connsiteY129" fmla="*/ 293622 h 308271"/>
                <a:gd name="connsiteX130" fmla="*/ 110633 w 300579"/>
                <a:gd name="connsiteY130" fmla="*/ 294919 h 308271"/>
                <a:gd name="connsiteX131" fmla="*/ 109335 w 300579"/>
                <a:gd name="connsiteY131" fmla="*/ 297513 h 308271"/>
                <a:gd name="connsiteX132" fmla="*/ 99979 w 300579"/>
                <a:gd name="connsiteY132" fmla="*/ 298810 h 308271"/>
                <a:gd name="connsiteX133" fmla="*/ 95837 w 300579"/>
                <a:gd name="connsiteY133" fmla="*/ 300357 h 308271"/>
                <a:gd name="connsiteX134" fmla="*/ 91670 w 300579"/>
                <a:gd name="connsiteY134" fmla="*/ 300107 h 308271"/>
                <a:gd name="connsiteX135" fmla="*/ 85957 w 300579"/>
                <a:gd name="connsiteY135" fmla="*/ 303474 h 308271"/>
                <a:gd name="connsiteX136" fmla="*/ 79195 w 300579"/>
                <a:gd name="connsiteY136" fmla="*/ 303998 h 308271"/>
                <a:gd name="connsiteX137" fmla="*/ 77124 w 300579"/>
                <a:gd name="connsiteY137" fmla="*/ 303474 h 308271"/>
                <a:gd name="connsiteX138" fmla="*/ 74779 w 300579"/>
                <a:gd name="connsiteY138" fmla="*/ 306592 h 308271"/>
                <a:gd name="connsiteX139" fmla="*/ 68815 w 300579"/>
                <a:gd name="connsiteY139" fmla="*/ 306342 h 308271"/>
                <a:gd name="connsiteX140" fmla="*/ 63351 w 300579"/>
                <a:gd name="connsiteY140" fmla="*/ 302452 h 308271"/>
                <a:gd name="connsiteX141" fmla="*/ 60482 w 300579"/>
                <a:gd name="connsiteY141" fmla="*/ 307390 h 308271"/>
                <a:gd name="connsiteX142" fmla="*/ 57114 w 300579"/>
                <a:gd name="connsiteY142" fmla="*/ 307390 h 308271"/>
                <a:gd name="connsiteX143" fmla="*/ 52448 w 300579"/>
                <a:gd name="connsiteY143" fmla="*/ 305295 h 308271"/>
                <a:gd name="connsiteX144" fmla="*/ 50102 w 300579"/>
                <a:gd name="connsiteY144" fmla="*/ 307889 h 308271"/>
                <a:gd name="connsiteX145" fmla="*/ 48281 w 300579"/>
                <a:gd name="connsiteY145" fmla="*/ 307116 h 308271"/>
                <a:gd name="connsiteX146" fmla="*/ 44114 w 300579"/>
                <a:gd name="connsiteY146" fmla="*/ 307639 h 308271"/>
                <a:gd name="connsiteX147" fmla="*/ 40222 w 300579"/>
                <a:gd name="connsiteY147" fmla="*/ 301928 h 308271"/>
                <a:gd name="connsiteX148" fmla="*/ 38924 w 300579"/>
                <a:gd name="connsiteY148" fmla="*/ 302950 h 308271"/>
                <a:gd name="connsiteX149" fmla="*/ 36080 w 300579"/>
                <a:gd name="connsiteY149" fmla="*/ 301404 h 308271"/>
                <a:gd name="connsiteX150" fmla="*/ 35282 w 300579"/>
                <a:gd name="connsiteY150" fmla="*/ 299334 h 308271"/>
                <a:gd name="connsiteX151" fmla="*/ 29318 w 300579"/>
                <a:gd name="connsiteY151" fmla="*/ 303998 h 308271"/>
                <a:gd name="connsiteX152" fmla="*/ 21534 w 300579"/>
                <a:gd name="connsiteY152" fmla="*/ 306592 h 308271"/>
                <a:gd name="connsiteX153" fmla="*/ 19713 w 300579"/>
                <a:gd name="connsiteY153" fmla="*/ 303474 h 308271"/>
                <a:gd name="connsiteX154" fmla="*/ 19962 w 300579"/>
                <a:gd name="connsiteY154" fmla="*/ 300357 h 308271"/>
                <a:gd name="connsiteX155" fmla="*/ 17891 w 300579"/>
                <a:gd name="connsiteY155" fmla="*/ 295942 h 308271"/>
                <a:gd name="connsiteX156" fmla="*/ 16070 w 300579"/>
                <a:gd name="connsiteY156" fmla="*/ 293872 h 308271"/>
                <a:gd name="connsiteX157" fmla="*/ 12951 w 300579"/>
                <a:gd name="connsiteY157" fmla="*/ 288933 h 308271"/>
                <a:gd name="connsiteX158" fmla="*/ 11130 w 300579"/>
                <a:gd name="connsiteY158" fmla="*/ 283995 h 308271"/>
                <a:gd name="connsiteX159" fmla="*/ 8535 w 300579"/>
                <a:gd name="connsiteY159" fmla="*/ 282175 h 308271"/>
                <a:gd name="connsiteX160" fmla="*/ 5665 w 300579"/>
                <a:gd name="connsiteY160" fmla="*/ 278034 h 308271"/>
                <a:gd name="connsiteX161" fmla="*/ 9832 w 300579"/>
                <a:gd name="connsiteY161" fmla="*/ 275166 h 308271"/>
                <a:gd name="connsiteX162" fmla="*/ 1524 w 300579"/>
                <a:gd name="connsiteY162" fmla="*/ 268158 h 308271"/>
                <a:gd name="connsiteX163" fmla="*/ 3595 w 300579"/>
                <a:gd name="connsiteY163" fmla="*/ 261673 h 308271"/>
                <a:gd name="connsiteX164" fmla="*/ 2821 w 300579"/>
                <a:gd name="connsiteY164" fmla="*/ 260625 h 308271"/>
                <a:gd name="connsiteX165" fmla="*/ 9059 w 300579"/>
                <a:gd name="connsiteY165" fmla="*/ 256485 h 308271"/>
                <a:gd name="connsiteX166" fmla="*/ 4642 w 300579"/>
                <a:gd name="connsiteY166" fmla="*/ 256734 h 308271"/>
                <a:gd name="connsiteX167" fmla="*/ -822 w 300579"/>
                <a:gd name="connsiteY167" fmla="*/ 250749 h 308271"/>
                <a:gd name="connsiteX168" fmla="*/ -2119 w 300579"/>
                <a:gd name="connsiteY168" fmla="*/ 247905 h 308271"/>
                <a:gd name="connsiteX169" fmla="*/ -1595 w 300579"/>
                <a:gd name="connsiteY169" fmla="*/ 242443 h 308271"/>
                <a:gd name="connsiteX170" fmla="*/ -1870 w 300579"/>
                <a:gd name="connsiteY170" fmla="*/ 240897 h 308271"/>
                <a:gd name="connsiteX171" fmla="*/ 201 w 300579"/>
                <a:gd name="connsiteY171" fmla="*/ 235959 h 308271"/>
                <a:gd name="connsiteX172" fmla="*/ 4617 w 300579"/>
                <a:gd name="connsiteY172" fmla="*/ 234138 h 308271"/>
                <a:gd name="connsiteX173" fmla="*/ 3844 w 300579"/>
                <a:gd name="connsiteY173" fmla="*/ 231544 h 308271"/>
                <a:gd name="connsiteX174" fmla="*/ 9558 w 300579"/>
                <a:gd name="connsiteY174" fmla="*/ 226606 h 308271"/>
                <a:gd name="connsiteX175" fmla="*/ 22033 w 300579"/>
                <a:gd name="connsiteY175" fmla="*/ 220645 h 308271"/>
                <a:gd name="connsiteX176" fmla="*/ 24903 w 300579"/>
                <a:gd name="connsiteY176" fmla="*/ 218026 h 308271"/>
                <a:gd name="connsiteX177" fmla="*/ 28520 w 300579"/>
                <a:gd name="connsiteY177" fmla="*/ 216480 h 308271"/>
                <a:gd name="connsiteX178" fmla="*/ 32437 w 300579"/>
                <a:gd name="connsiteY178" fmla="*/ 210519 h 308271"/>
                <a:gd name="connsiteX179" fmla="*/ 36579 w 300579"/>
                <a:gd name="connsiteY179" fmla="*/ 207401 h 308271"/>
                <a:gd name="connsiteX180" fmla="*/ 40996 w 300579"/>
                <a:gd name="connsiteY180" fmla="*/ 205306 h 308271"/>
                <a:gd name="connsiteX181" fmla="*/ 41519 w 300579"/>
                <a:gd name="connsiteY181" fmla="*/ 206603 h 308271"/>
                <a:gd name="connsiteX182" fmla="*/ 46460 w 300579"/>
                <a:gd name="connsiteY182" fmla="*/ 204284 h 308271"/>
                <a:gd name="connsiteX183" fmla="*/ 47233 w 300579"/>
                <a:gd name="connsiteY183" fmla="*/ 202987 h 308271"/>
                <a:gd name="connsiteX184" fmla="*/ 51400 w 300579"/>
                <a:gd name="connsiteY184" fmla="*/ 201415 h 308271"/>
                <a:gd name="connsiteX185" fmla="*/ 50601 w 300579"/>
                <a:gd name="connsiteY185" fmla="*/ 198298 h 308271"/>
                <a:gd name="connsiteX186" fmla="*/ 51899 w 300579"/>
                <a:gd name="connsiteY186" fmla="*/ 195180 h 308271"/>
                <a:gd name="connsiteX187" fmla="*/ 57612 w 300579"/>
                <a:gd name="connsiteY187" fmla="*/ 191813 h 308271"/>
                <a:gd name="connsiteX188" fmla="*/ 57363 w 300579"/>
                <a:gd name="connsiteY188" fmla="*/ 189743 h 308271"/>
                <a:gd name="connsiteX189" fmla="*/ 55541 w 300579"/>
                <a:gd name="connsiteY189" fmla="*/ 188421 h 308271"/>
                <a:gd name="connsiteX190" fmla="*/ 55816 w 300579"/>
                <a:gd name="connsiteY190" fmla="*/ 181163 h 308271"/>
                <a:gd name="connsiteX191" fmla="*/ 55292 w 300579"/>
                <a:gd name="connsiteY191" fmla="*/ 176998 h 308271"/>
                <a:gd name="connsiteX192" fmla="*/ 55816 w 300579"/>
                <a:gd name="connsiteY192" fmla="*/ 174678 h 308271"/>
                <a:gd name="connsiteX193" fmla="*/ 51375 w 300579"/>
                <a:gd name="connsiteY193" fmla="*/ 174404 h 308271"/>
                <a:gd name="connsiteX194" fmla="*/ 49828 w 300579"/>
                <a:gd name="connsiteY194" fmla="*/ 173107 h 308271"/>
                <a:gd name="connsiteX195" fmla="*/ 50876 w 300579"/>
                <a:gd name="connsiteY195" fmla="*/ 169216 h 308271"/>
                <a:gd name="connsiteX196" fmla="*/ 53196 w 300579"/>
                <a:gd name="connsiteY196" fmla="*/ 167146 h 308271"/>
                <a:gd name="connsiteX197" fmla="*/ 53995 w 300579"/>
                <a:gd name="connsiteY197" fmla="*/ 164029 h 308271"/>
                <a:gd name="connsiteX198" fmla="*/ 50876 w 300579"/>
                <a:gd name="connsiteY198" fmla="*/ 163230 h 308271"/>
                <a:gd name="connsiteX199" fmla="*/ 55017 w 300579"/>
                <a:gd name="connsiteY199" fmla="*/ 150785 h 308271"/>
                <a:gd name="connsiteX200" fmla="*/ 60731 w 300579"/>
                <a:gd name="connsiteY200" fmla="*/ 152331 h 308271"/>
                <a:gd name="connsiteX201" fmla="*/ 61255 w 300579"/>
                <a:gd name="connsiteY201" fmla="*/ 148690 h 308271"/>
                <a:gd name="connsiteX202" fmla="*/ 60482 w 300579"/>
                <a:gd name="connsiteY202" fmla="*/ 143252 h 308271"/>
                <a:gd name="connsiteX203" fmla="*/ 60482 w 300579"/>
                <a:gd name="connsiteY203" fmla="*/ 138563 h 308271"/>
                <a:gd name="connsiteX204" fmla="*/ 62029 w 300579"/>
                <a:gd name="connsiteY204" fmla="*/ 133126 h 308271"/>
                <a:gd name="connsiteX205" fmla="*/ 64374 w 300579"/>
                <a:gd name="connsiteY205" fmla="*/ 130508 h 308271"/>
                <a:gd name="connsiteX206" fmla="*/ 63076 w 300579"/>
                <a:gd name="connsiteY206" fmla="*/ 128712 h 308271"/>
                <a:gd name="connsiteX207" fmla="*/ 65921 w 300579"/>
                <a:gd name="connsiteY207" fmla="*/ 126891 h 308271"/>
                <a:gd name="connsiteX208" fmla="*/ 64624 w 300579"/>
                <a:gd name="connsiteY208" fmla="*/ 122477 h 308271"/>
                <a:gd name="connsiteX209" fmla="*/ 71135 w 300579"/>
                <a:gd name="connsiteY209" fmla="*/ 121180 h 308271"/>
                <a:gd name="connsiteX210" fmla="*/ 70338 w 300579"/>
                <a:gd name="connsiteY210" fmla="*/ 117788 h 308271"/>
                <a:gd name="connsiteX211" fmla="*/ 76575 w 300579"/>
                <a:gd name="connsiteY211" fmla="*/ 117788 h 308271"/>
                <a:gd name="connsiteX212" fmla="*/ 76076 w 300579"/>
                <a:gd name="connsiteY212" fmla="*/ 113897 h 308271"/>
                <a:gd name="connsiteX213" fmla="*/ 74254 w 300579"/>
                <a:gd name="connsiteY213" fmla="*/ 108185 h 308271"/>
                <a:gd name="connsiteX214" fmla="*/ 75028 w 300579"/>
                <a:gd name="connsiteY214" fmla="*/ 106115 h 308271"/>
                <a:gd name="connsiteX215" fmla="*/ 80218 w 300579"/>
                <a:gd name="connsiteY215" fmla="*/ 105317 h 308271"/>
                <a:gd name="connsiteX216" fmla="*/ 81266 w 300579"/>
                <a:gd name="connsiteY216" fmla="*/ 102474 h 308271"/>
                <a:gd name="connsiteX217" fmla="*/ 75802 w 300579"/>
                <a:gd name="connsiteY217" fmla="*/ 99880 h 308271"/>
                <a:gd name="connsiteX218" fmla="*/ 73207 w 300579"/>
                <a:gd name="connsiteY218" fmla="*/ 96238 h 308271"/>
                <a:gd name="connsiteX219" fmla="*/ 70088 w 300579"/>
                <a:gd name="connsiteY219" fmla="*/ 92871 h 308271"/>
                <a:gd name="connsiteX220" fmla="*/ 70612 w 300579"/>
                <a:gd name="connsiteY220" fmla="*/ 86362 h 308271"/>
                <a:gd name="connsiteX221" fmla="*/ 74254 w 300579"/>
                <a:gd name="connsiteY221" fmla="*/ 86113 h 308271"/>
                <a:gd name="connsiteX222" fmla="*/ 75802 w 300579"/>
                <a:gd name="connsiteY222" fmla="*/ 82721 h 308271"/>
                <a:gd name="connsiteX223" fmla="*/ 73730 w 300579"/>
                <a:gd name="connsiteY223" fmla="*/ 78057 h 308271"/>
                <a:gd name="connsiteX224" fmla="*/ 69040 w 300579"/>
                <a:gd name="connsiteY224" fmla="*/ 77283 h 308271"/>
                <a:gd name="connsiteX225" fmla="*/ 64624 w 300579"/>
                <a:gd name="connsiteY225" fmla="*/ 79353 h 308271"/>
                <a:gd name="connsiteX226" fmla="*/ 62029 w 300579"/>
                <a:gd name="connsiteY226" fmla="*/ 79603 h 308271"/>
                <a:gd name="connsiteX227" fmla="*/ 62553 w 300579"/>
                <a:gd name="connsiteY227" fmla="*/ 81947 h 308271"/>
                <a:gd name="connsiteX228" fmla="*/ 61505 w 300579"/>
                <a:gd name="connsiteY228" fmla="*/ 83768 h 308271"/>
                <a:gd name="connsiteX229" fmla="*/ 55541 w 300579"/>
                <a:gd name="connsiteY229" fmla="*/ 83244 h 308271"/>
                <a:gd name="connsiteX230" fmla="*/ 51650 w 300579"/>
                <a:gd name="connsiteY230" fmla="*/ 80900 h 308271"/>
                <a:gd name="connsiteX231" fmla="*/ 48256 w 300579"/>
                <a:gd name="connsiteY231" fmla="*/ 75986 h 308271"/>
                <a:gd name="connsiteX232" fmla="*/ 45936 w 300579"/>
                <a:gd name="connsiteY232" fmla="*/ 75463 h 308271"/>
                <a:gd name="connsiteX233" fmla="*/ 43840 w 300579"/>
                <a:gd name="connsiteY233" fmla="*/ 77009 h 308271"/>
                <a:gd name="connsiteX234" fmla="*/ 46958 w 300579"/>
                <a:gd name="connsiteY234" fmla="*/ 72345 h 308271"/>
                <a:gd name="connsiteX235" fmla="*/ 47732 w 300579"/>
                <a:gd name="connsiteY235" fmla="*/ 70000 h 308271"/>
                <a:gd name="connsiteX236" fmla="*/ 53970 w 300579"/>
                <a:gd name="connsiteY236" fmla="*/ 63241 h 308271"/>
                <a:gd name="connsiteX237" fmla="*/ 57887 w 300579"/>
                <a:gd name="connsiteY237" fmla="*/ 60398 h 308271"/>
                <a:gd name="connsiteX238" fmla="*/ 62553 w 300579"/>
                <a:gd name="connsiteY238" fmla="*/ 57804 h 308271"/>
                <a:gd name="connsiteX239" fmla="*/ 71909 w 300579"/>
                <a:gd name="connsiteY239" fmla="*/ 54936 h 308271"/>
                <a:gd name="connsiteX240" fmla="*/ 74504 w 300579"/>
                <a:gd name="connsiteY240" fmla="*/ 53913 h 308271"/>
                <a:gd name="connsiteX241" fmla="*/ 76849 w 300579"/>
                <a:gd name="connsiteY241" fmla="*/ 51045 h 308271"/>
                <a:gd name="connsiteX242" fmla="*/ 80991 w 300579"/>
                <a:gd name="connsiteY242" fmla="*/ 49748 h 308271"/>
                <a:gd name="connsiteX243" fmla="*/ 83861 w 300579"/>
                <a:gd name="connsiteY243" fmla="*/ 49998 h 308271"/>
                <a:gd name="connsiteX244" fmla="*/ 87503 w 300579"/>
                <a:gd name="connsiteY244" fmla="*/ 48975 h 308271"/>
                <a:gd name="connsiteX245" fmla="*/ 105942 w 300579"/>
                <a:gd name="connsiteY245" fmla="*/ 41692 h 308271"/>
                <a:gd name="connsiteX246" fmla="*/ 110608 w 300579"/>
                <a:gd name="connsiteY246" fmla="*/ 42740 h 308271"/>
                <a:gd name="connsiteX247" fmla="*/ 116596 w 300579"/>
                <a:gd name="connsiteY247" fmla="*/ 40919 h 308271"/>
                <a:gd name="connsiteX248" fmla="*/ 125428 w 300579"/>
                <a:gd name="connsiteY248" fmla="*/ 38849 h 308271"/>
                <a:gd name="connsiteX249" fmla="*/ 129071 w 300579"/>
                <a:gd name="connsiteY249" fmla="*/ 35208 h 308271"/>
                <a:gd name="connsiteX250" fmla="*/ 136856 w 300579"/>
                <a:gd name="connsiteY250" fmla="*/ 31841 h 308271"/>
                <a:gd name="connsiteX251" fmla="*/ 139974 w 300579"/>
                <a:gd name="connsiteY251" fmla="*/ 28972 h 308271"/>
                <a:gd name="connsiteX252" fmla="*/ 142569 w 300579"/>
                <a:gd name="connsiteY252" fmla="*/ 27925 h 308271"/>
                <a:gd name="connsiteX253" fmla="*/ 147235 w 300579"/>
                <a:gd name="connsiteY253" fmla="*/ 24034 h 308271"/>
                <a:gd name="connsiteX254" fmla="*/ 151651 w 300579"/>
                <a:gd name="connsiteY254" fmla="*/ 21689 h 308271"/>
                <a:gd name="connsiteX255" fmla="*/ 157365 w 300579"/>
                <a:gd name="connsiteY255" fmla="*/ 19619 h 308271"/>
                <a:gd name="connsiteX256" fmla="*/ 160235 w 300579"/>
                <a:gd name="connsiteY256" fmla="*/ 19370 h 308271"/>
                <a:gd name="connsiteX257" fmla="*/ 164401 w 300579"/>
                <a:gd name="connsiteY257" fmla="*/ 16776 h 308271"/>
                <a:gd name="connsiteX258" fmla="*/ 165948 w 300579"/>
                <a:gd name="connsiteY258" fmla="*/ 14432 h 308271"/>
                <a:gd name="connsiteX259" fmla="*/ 165948 w 300579"/>
                <a:gd name="connsiteY259" fmla="*/ 10790 h 308271"/>
                <a:gd name="connsiteX260" fmla="*/ 168294 w 300579"/>
                <a:gd name="connsiteY260" fmla="*/ 9244 h 308271"/>
                <a:gd name="connsiteX261" fmla="*/ 167770 w 300579"/>
                <a:gd name="connsiteY261" fmla="*/ 6376 h 308271"/>
                <a:gd name="connsiteX262" fmla="*/ 171163 w 300579"/>
                <a:gd name="connsiteY262" fmla="*/ 5603 h 308271"/>
                <a:gd name="connsiteX263" fmla="*/ 174780 w 300579"/>
                <a:gd name="connsiteY263" fmla="*/ 6126 h 308271"/>
                <a:gd name="connsiteX264" fmla="*/ 182839 w 300579"/>
                <a:gd name="connsiteY264" fmla="*/ 5852 h 308271"/>
                <a:gd name="connsiteX265" fmla="*/ 187256 w 300579"/>
                <a:gd name="connsiteY265" fmla="*/ 4306 h 308271"/>
                <a:gd name="connsiteX266" fmla="*/ 193244 w 300579"/>
                <a:gd name="connsiteY266" fmla="*/ -109 h 308271"/>
                <a:gd name="connsiteX267" fmla="*/ 195315 w 300579"/>
                <a:gd name="connsiteY267" fmla="*/ -383 h 308271"/>
                <a:gd name="connsiteX268" fmla="*/ 197386 w 300579"/>
                <a:gd name="connsiteY268" fmla="*/ 1188 h 308271"/>
                <a:gd name="connsiteX269" fmla="*/ 198434 w 300579"/>
                <a:gd name="connsiteY269" fmla="*/ 4306 h 308271"/>
                <a:gd name="connsiteX270" fmla="*/ 201552 w 300579"/>
                <a:gd name="connsiteY270" fmla="*/ 7673 h 308271"/>
                <a:gd name="connsiteX271" fmla="*/ 205196 w 300579"/>
                <a:gd name="connsiteY271" fmla="*/ 9743 h 308271"/>
                <a:gd name="connsiteX272" fmla="*/ 206992 w 300579"/>
                <a:gd name="connsiteY272" fmla="*/ 12611 h 308271"/>
                <a:gd name="connsiteX273" fmla="*/ 207790 w 300579"/>
                <a:gd name="connsiteY273" fmla="*/ 16502 h 308271"/>
                <a:gd name="connsiteX274" fmla="*/ 208040 w 300579"/>
                <a:gd name="connsiteY274" fmla="*/ 24807 h 308271"/>
                <a:gd name="connsiteX275" fmla="*/ 209337 w 300579"/>
                <a:gd name="connsiteY275" fmla="*/ 27925 h 308271"/>
                <a:gd name="connsiteX276" fmla="*/ 212206 w 300579"/>
                <a:gd name="connsiteY276" fmla="*/ 32090 h 308271"/>
                <a:gd name="connsiteX277" fmla="*/ 215575 w 300579"/>
                <a:gd name="connsiteY277" fmla="*/ 33387 h 308271"/>
                <a:gd name="connsiteX278" fmla="*/ 216872 w 300579"/>
                <a:gd name="connsiteY278" fmla="*/ 34684 h 308271"/>
                <a:gd name="connsiteX279" fmla="*/ 217646 w 300579"/>
                <a:gd name="connsiteY279" fmla="*/ 41169 h 308271"/>
                <a:gd name="connsiteX280" fmla="*/ 219467 w 300579"/>
                <a:gd name="connsiteY280" fmla="*/ 44037 h 308271"/>
                <a:gd name="connsiteX281" fmla="*/ 226753 w 300579"/>
                <a:gd name="connsiteY281" fmla="*/ 49998 h 30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</a:cxnLst>
              <a:rect l="l" t="t" r="r" b="b"/>
              <a:pathLst>
                <a:path w="300579" h="308271">
                  <a:moveTo>
                    <a:pt x="227800" y="50023"/>
                  </a:moveTo>
                  <a:lnTo>
                    <a:pt x="230146" y="53140"/>
                  </a:lnTo>
                  <a:lnTo>
                    <a:pt x="228849" y="55460"/>
                  </a:lnTo>
                  <a:lnTo>
                    <a:pt x="228849" y="58852"/>
                  </a:lnTo>
                  <a:lnTo>
                    <a:pt x="227277" y="59625"/>
                  </a:lnTo>
                  <a:lnTo>
                    <a:pt x="224682" y="65586"/>
                  </a:lnTo>
                  <a:lnTo>
                    <a:pt x="223135" y="66883"/>
                  </a:lnTo>
                  <a:lnTo>
                    <a:pt x="223384" y="73642"/>
                  </a:lnTo>
                  <a:lnTo>
                    <a:pt x="222860" y="78057"/>
                  </a:lnTo>
                  <a:lnTo>
                    <a:pt x="220790" y="85065"/>
                  </a:lnTo>
                  <a:lnTo>
                    <a:pt x="220540" y="88457"/>
                  </a:lnTo>
                  <a:lnTo>
                    <a:pt x="217421" y="90527"/>
                  </a:lnTo>
                  <a:lnTo>
                    <a:pt x="215600" y="92871"/>
                  </a:lnTo>
                  <a:lnTo>
                    <a:pt x="214552" y="98832"/>
                  </a:lnTo>
                  <a:lnTo>
                    <a:pt x="214826" y="102998"/>
                  </a:lnTo>
                  <a:lnTo>
                    <a:pt x="213005" y="108185"/>
                  </a:lnTo>
                  <a:lnTo>
                    <a:pt x="213005" y="112076"/>
                  </a:lnTo>
                  <a:lnTo>
                    <a:pt x="214028" y="113897"/>
                  </a:lnTo>
                  <a:lnTo>
                    <a:pt x="213779" y="116241"/>
                  </a:lnTo>
                  <a:lnTo>
                    <a:pt x="216124" y="123000"/>
                  </a:lnTo>
                  <a:lnTo>
                    <a:pt x="217945" y="125594"/>
                  </a:lnTo>
                  <a:lnTo>
                    <a:pt x="217147" y="128712"/>
                  </a:lnTo>
                  <a:lnTo>
                    <a:pt x="218195" y="133126"/>
                  </a:lnTo>
                  <a:lnTo>
                    <a:pt x="222611" y="138838"/>
                  </a:lnTo>
                  <a:lnTo>
                    <a:pt x="221838" y="142729"/>
                  </a:lnTo>
                  <a:lnTo>
                    <a:pt x="222361" y="146370"/>
                  </a:lnTo>
                  <a:lnTo>
                    <a:pt x="227027" y="149488"/>
                  </a:lnTo>
                  <a:lnTo>
                    <a:pt x="227027" y="156222"/>
                  </a:lnTo>
                  <a:lnTo>
                    <a:pt x="229622" y="157519"/>
                  </a:lnTo>
                  <a:lnTo>
                    <a:pt x="233789" y="156222"/>
                  </a:lnTo>
                  <a:lnTo>
                    <a:pt x="236633" y="152605"/>
                  </a:lnTo>
                  <a:lnTo>
                    <a:pt x="242347" y="151309"/>
                  </a:lnTo>
                  <a:lnTo>
                    <a:pt x="245216" y="152082"/>
                  </a:lnTo>
                  <a:lnTo>
                    <a:pt x="246513" y="154426"/>
                  </a:lnTo>
                  <a:lnTo>
                    <a:pt x="249108" y="155199"/>
                  </a:lnTo>
                  <a:lnTo>
                    <a:pt x="251454" y="157793"/>
                  </a:lnTo>
                  <a:lnTo>
                    <a:pt x="255596" y="158566"/>
                  </a:lnTo>
                  <a:lnTo>
                    <a:pt x="256644" y="157544"/>
                  </a:lnTo>
                  <a:lnTo>
                    <a:pt x="261060" y="160387"/>
                  </a:lnTo>
                  <a:lnTo>
                    <a:pt x="261060" y="161958"/>
                  </a:lnTo>
                  <a:lnTo>
                    <a:pt x="263405" y="163779"/>
                  </a:lnTo>
                  <a:lnTo>
                    <a:pt x="267023" y="163505"/>
                  </a:lnTo>
                  <a:lnTo>
                    <a:pt x="268071" y="166099"/>
                  </a:lnTo>
                  <a:lnTo>
                    <a:pt x="273011" y="165600"/>
                  </a:lnTo>
                  <a:lnTo>
                    <a:pt x="275606" y="169216"/>
                  </a:lnTo>
                  <a:lnTo>
                    <a:pt x="275855" y="170787"/>
                  </a:lnTo>
                  <a:lnTo>
                    <a:pt x="278725" y="173132"/>
                  </a:lnTo>
                  <a:lnTo>
                    <a:pt x="281594" y="173132"/>
                  </a:lnTo>
                  <a:lnTo>
                    <a:pt x="283391" y="175451"/>
                  </a:lnTo>
                  <a:lnTo>
                    <a:pt x="278201" y="180914"/>
                  </a:lnTo>
                  <a:lnTo>
                    <a:pt x="282093" y="188695"/>
                  </a:lnTo>
                  <a:lnTo>
                    <a:pt x="283914" y="193634"/>
                  </a:lnTo>
                  <a:lnTo>
                    <a:pt x="286010" y="193384"/>
                  </a:lnTo>
                  <a:lnTo>
                    <a:pt x="291200" y="194681"/>
                  </a:lnTo>
                  <a:lnTo>
                    <a:pt x="293271" y="196228"/>
                  </a:lnTo>
                  <a:lnTo>
                    <a:pt x="296141" y="200393"/>
                  </a:lnTo>
                  <a:lnTo>
                    <a:pt x="295342" y="202213"/>
                  </a:lnTo>
                  <a:lnTo>
                    <a:pt x="291200" y="204807"/>
                  </a:lnTo>
                  <a:lnTo>
                    <a:pt x="293271" y="206104"/>
                  </a:lnTo>
                  <a:lnTo>
                    <a:pt x="295092" y="208698"/>
                  </a:lnTo>
                  <a:lnTo>
                    <a:pt x="293795" y="209995"/>
                  </a:lnTo>
                  <a:lnTo>
                    <a:pt x="296914" y="211566"/>
                  </a:lnTo>
                  <a:lnTo>
                    <a:pt x="295866" y="214160"/>
                  </a:lnTo>
                  <a:lnTo>
                    <a:pt x="298461" y="219597"/>
                  </a:lnTo>
                  <a:lnTo>
                    <a:pt x="298461" y="223239"/>
                  </a:lnTo>
                  <a:lnTo>
                    <a:pt x="295342" y="224012"/>
                  </a:lnTo>
                  <a:lnTo>
                    <a:pt x="296639" y="228701"/>
                  </a:lnTo>
                  <a:lnTo>
                    <a:pt x="294818" y="229748"/>
                  </a:lnTo>
                  <a:lnTo>
                    <a:pt x="295342" y="232342"/>
                  </a:lnTo>
                  <a:lnTo>
                    <a:pt x="288580" y="235186"/>
                  </a:lnTo>
                  <a:lnTo>
                    <a:pt x="284688" y="239351"/>
                  </a:lnTo>
                  <a:lnTo>
                    <a:pt x="287807" y="242992"/>
                  </a:lnTo>
                  <a:lnTo>
                    <a:pt x="291200" y="245312"/>
                  </a:lnTo>
                  <a:lnTo>
                    <a:pt x="287807" y="251297"/>
                  </a:lnTo>
                  <a:lnTo>
                    <a:pt x="284963" y="251023"/>
                  </a:lnTo>
                  <a:lnTo>
                    <a:pt x="286509" y="254664"/>
                  </a:lnTo>
                  <a:lnTo>
                    <a:pt x="285462" y="256485"/>
                  </a:lnTo>
                  <a:lnTo>
                    <a:pt x="281569" y="252345"/>
                  </a:lnTo>
                  <a:lnTo>
                    <a:pt x="275332" y="249726"/>
                  </a:lnTo>
                  <a:lnTo>
                    <a:pt x="267796" y="248953"/>
                  </a:lnTo>
                  <a:lnTo>
                    <a:pt x="262083" y="248953"/>
                  </a:lnTo>
                  <a:lnTo>
                    <a:pt x="256369" y="250774"/>
                  </a:lnTo>
                  <a:lnTo>
                    <a:pt x="255870" y="248953"/>
                  </a:lnTo>
                  <a:lnTo>
                    <a:pt x="251953" y="246359"/>
                  </a:lnTo>
                  <a:lnTo>
                    <a:pt x="249358" y="245586"/>
                  </a:lnTo>
                  <a:lnTo>
                    <a:pt x="250656" y="243491"/>
                  </a:lnTo>
                  <a:lnTo>
                    <a:pt x="248585" y="238578"/>
                  </a:lnTo>
                  <a:lnTo>
                    <a:pt x="246513" y="235709"/>
                  </a:lnTo>
                  <a:lnTo>
                    <a:pt x="244418" y="230247"/>
                  </a:lnTo>
                  <a:lnTo>
                    <a:pt x="246513" y="229474"/>
                  </a:lnTo>
                  <a:lnTo>
                    <a:pt x="243120" y="221169"/>
                  </a:lnTo>
                  <a:lnTo>
                    <a:pt x="241573" y="221169"/>
                  </a:lnTo>
                  <a:lnTo>
                    <a:pt x="239503" y="218575"/>
                  </a:lnTo>
                  <a:lnTo>
                    <a:pt x="236633" y="219872"/>
                  </a:lnTo>
                  <a:lnTo>
                    <a:pt x="235585" y="222191"/>
                  </a:lnTo>
                  <a:lnTo>
                    <a:pt x="228050" y="227129"/>
                  </a:lnTo>
                  <a:lnTo>
                    <a:pt x="222860" y="228426"/>
                  </a:lnTo>
                  <a:lnTo>
                    <a:pt x="220790" y="230247"/>
                  </a:lnTo>
                  <a:lnTo>
                    <a:pt x="216623" y="231295"/>
                  </a:lnTo>
                  <a:lnTo>
                    <a:pt x="213504" y="234662"/>
                  </a:lnTo>
                  <a:lnTo>
                    <a:pt x="210660" y="238553"/>
                  </a:lnTo>
                  <a:lnTo>
                    <a:pt x="206493" y="241171"/>
                  </a:lnTo>
                  <a:lnTo>
                    <a:pt x="205994" y="242967"/>
                  </a:lnTo>
                  <a:lnTo>
                    <a:pt x="200006" y="244289"/>
                  </a:lnTo>
                  <a:lnTo>
                    <a:pt x="194042" y="247905"/>
                  </a:lnTo>
                  <a:lnTo>
                    <a:pt x="189626" y="252844"/>
                  </a:lnTo>
                  <a:lnTo>
                    <a:pt x="187281" y="254141"/>
                  </a:lnTo>
                  <a:lnTo>
                    <a:pt x="184686" y="257009"/>
                  </a:lnTo>
                  <a:lnTo>
                    <a:pt x="181817" y="258306"/>
                  </a:lnTo>
                  <a:lnTo>
                    <a:pt x="175854" y="263494"/>
                  </a:lnTo>
                  <a:lnTo>
                    <a:pt x="170913" y="263743"/>
                  </a:lnTo>
                  <a:lnTo>
                    <a:pt x="167270" y="265314"/>
                  </a:lnTo>
                  <a:lnTo>
                    <a:pt x="164151" y="267384"/>
                  </a:lnTo>
                  <a:lnTo>
                    <a:pt x="157415" y="271275"/>
                  </a:lnTo>
                  <a:lnTo>
                    <a:pt x="154296" y="271799"/>
                  </a:lnTo>
                  <a:lnTo>
                    <a:pt x="151951" y="272847"/>
                  </a:lnTo>
                  <a:lnTo>
                    <a:pt x="148557" y="272847"/>
                  </a:lnTo>
                  <a:lnTo>
                    <a:pt x="139999" y="274917"/>
                  </a:lnTo>
                  <a:lnTo>
                    <a:pt x="138178" y="276987"/>
                  </a:lnTo>
                  <a:lnTo>
                    <a:pt x="134012" y="278284"/>
                  </a:lnTo>
                  <a:lnTo>
                    <a:pt x="132190" y="279855"/>
                  </a:lnTo>
                  <a:lnTo>
                    <a:pt x="133512" y="284519"/>
                  </a:lnTo>
                  <a:lnTo>
                    <a:pt x="132714" y="287113"/>
                  </a:lnTo>
                  <a:lnTo>
                    <a:pt x="130393" y="288933"/>
                  </a:lnTo>
                  <a:lnTo>
                    <a:pt x="129595" y="290754"/>
                  </a:lnTo>
                  <a:lnTo>
                    <a:pt x="127524" y="291028"/>
                  </a:lnTo>
                  <a:lnTo>
                    <a:pt x="125703" y="287636"/>
                  </a:lnTo>
                  <a:lnTo>
                    <a:pt x="123108" y="289208"/>
                  </a:lnTo>
                  <a:lnTo>
                    <a:pt x="115573" y="292051"/>
                  </a:lnTo>
                  <a:lnTo>
                    <a:pt x="114799" y="293622"/>
                  </a:lnTo>
                  <a:lnTo>
                    <a:pt x="110633" y="294919"/>
                  </a:lnTo>
                  <a:lnTo>
                    <a:pt x="109335" y="297513"/>
                  </a:lnTo>
                  <a:lnTo>
                    <a:pt x="99979" y="298810"/>
                  </a:lnTo>
                  <a:lnTo>
                    <a:pt x="95837" y="300357"/>
                  </a:lnTo>
                  <a:lnTo>
                    <a:pt x="91670" y="300107"/>
                  </a:lnTo>
                  <a:lnTo>
                    <a:pt x="85957" y="303474"/>
                  </a:lnTo>
                  <a:lnTo>
                    <a:pt x="79195" y="303998"/>
                  </a:lnTo>
                  <a:lnTo>
                    <a:pt x="77124" y="303474"/>
                  </a:lnTo>
                  <a:lnTo>
                    <a:pt x="74779" y="306592"/>
                  </a:lnTo>
                  <a:lnTo>
                    <a:pt x="68815" y="306342"/>
                  </a:lnTo>
                  <a:lnTo>
                    <a:pt x="63351" y="302452"/>
                  </a:lnTo>
                  <a:lnTo>
                    <a:pt x="60482" y="307390"/>
                  </a:lnTo>
                  <a:lnTo>
                    <a:pt x="57114" y="307390"/>
                  </a:lnTo>
                  <a:lnTo>
                    <a:pt x="52448" y="305295"/>
                  </a:lnTo>
                  <a:lnTo>
                    <a:pt x="50102" y="307889"/>
                  </a:lnTo>
                  <a:lnTo>
                    <a:pt x="48281" y="307116"/>
                  </a:lnTo>
                  <a:lnTo>
                    <a:pt x="44114" y="307639"/>
                  </a:lnTo>
                  <a:lnTo>
                    <a:pt x="40222" y="301928"/>
                  </a:lnTo>
                  <a:lnTo>
                    <a:pt x="38924" y="302950"/>
                  </a:lnTo>
                  <a:lnTo>
                    <a:pt x="36080" y="301404"/>
                  </a:lnTo>
                  <a:lnTo>
                    <a:pt x="35282" y="299334"/>
                  </a:lnTo>
                  <a:lnTo>
                    <a:pt x="29318" y="303998"/>
                  </a:lnTo>
                  <a:lnTo>
                    <a:pt x="21534" y="306592"/>
                  </a:lnTo>
                  <a:lnTo>
                    <a:pt x="19713" y="303474"/>
                  </a:lnTo>
                  <a:lnTo>
                    <a:pt x="19962" y="300357"/>
                  </a:lnTo>
                  <a:lnTo>
                    <a:pt x="17891" y="295942"/>
                  </a:lnTo>
                  <a:lnTo>
                    <a:pt x="16070" y="293872"/>
                  </a:lnTo>
                  <a:lnTo>
                    <a:pt x="12951" y="288933"/>
                  </a:lnTo>
                  <a:lnTo>
                    <a:pt x="11130" y="283995"/>
                  </a:lnTo>
                  <a:lnTo>
                    <a:pt x="8535" y="282175"/>
                  </a:lnTo>
                  <a:lnTo>
                    <a:pt x="5665" y="278034"/>
                  </a:lnTo>
                  <a:lnTo>
                    <a:pt x="9832" y="275166"/>
                  </a:lnTo>
                  <a:lnTo>
                    <a:pt x="1524" y="268158"/>
                  </a:lnTo>
                  <a:lnTo>
                    <a:pt x="3595" y="261673"/>
                  </a:lnTo>
                  <a:lnTo>
                    <a:pt x="2821" y="260625"/>
                  </a:lnTo>
                  <a:lnTo>
                    <a:pt x="9059" y="256485"/>
                  </a:lnTo>
                  <a:lnTo>
                    <a:pt x="4642" y="256734"/>
                  </a:lnTo>
                  <a:lnTo>
                    <a:pt x="-822" y="250749"/>
                  </a:lnTo>
                  <a:lnTo>
                    <a:pt x="-2119" y="247905"/>
                  </a:lnTo>
                  <a:lnTo>
                    <a:pt x="-1595" y="242443"/>
                  </a:lnTo>
                  <a:lnTo>
                    <a:pt x="-1870" y="240897"/>
                  </a:lnTo>
                  <a:lnTo>
                    <a:pt x="201" y="235959"/>
                  </a:lnTo>
                  <a:lnTo>
                    <a:pt x="4617" y="234138"/>
                  </a:lnTo>
                  <a:lnTo>
                    <a:pt x="3844" y="231544"/>
                  </a:lnTo>
                  <a:lnTo>
                    <a:pt x="9558" y="226606"/>
                  </a:lnTo>
                  <a:lnTo>
                    <a:pt x="22033" y="220645"/>
                  </a:lnTo>
                  <a:lnTo>
                    <a:pt x="24903" y="218026"/>
                  </a:lnTo>
                  <a:lnTo>
                    <a:pt x="28520" y="216480"/>
                  </a:lnTo>
                  <a:lnTo>
                    <a:pt x="32437" y="210519"/>
                  </a:lnTo>
                  <a:lnTo>
                    <a:pt x="36579" y="207401"/>
                  </a:lnTo>
                  <a:lnTo>
                    <a:pt x="40996" y="205306"/>
                  </a:lnTo>
                  <a:lnTo>
                    <a:pt x="41519" y="206603"/>
                  </a:lnTo>
                  <a:lnTo>
                    <a:pt x="46460" y="204284"/>
                  </a:lnTo>
                  <a:lnTo>
                    <a:pt x="47233" y="202987"/>
                  </a:lnTo>
                  <a:lnTo>
                    <a:pt x="51400" y="201415"/>
                  </a:lnTo>
                  <a:lnTo>
                    <a:pt x="50601" y="198298"/>
                  </a:lnTo>
                  <a:lnTo>
                    <a:pt x="51899" y="195180"/>
                  </a:lnTo>
                  <a:lnTo>
                    <a:pt x="57612" y="191813"/>
                  </a:lnTo>
                  <a:lnTo>
                    <a:pt x="57363" y="189743"/>
                  </a:lnTo>
                  <a:lnTo>
                    <a:pt x="55541" y="188421"/>
                  </a:lnTo>
                  <a:lnTo>
                    <a:pt x="55816" y="181163"/>
                  </a:lnTo>
                  <a:lnTo>
                    <a:pt x="55292" y="176998"/>
                  </a:lnTo>
                  <a:lnTo>
                    <a:pt x="55816" y="174678"/>
                  </a:lnTo>
                  <a:lnTo>
                    <a:pt x="51375" y="174404"/>
                  </a:lnTo>
                  <a:lnTo>
                    <a:pt x="49828" y="173107"/>
                  </a:lnTo>
                  <a:lnTo>
                    <a:pt x="50876" y="169216"/>
                  </a:lnTo>
                  <a:lnTo>
                    <a:pt x="53196" y="167146"/>
                  </a:lnTo>
                  <a:lnTo>
                    <a:pt x="53995" y="164029"/>
                  </a:lnTo>
                  <a:lnTo>
                    <a:pt x="50876" y="163230"/>
                  </a:lnTo>
                  <a:lnTo>
                    <a:pt x="55017" y="150785"/>
                  </a:lnTo>
                  <a:lnTo>
                    <a:pt x="60731" y="152331"/>
                  </a:lnTo>
                  <a:lnTo>
                    <a:pt x="61255" y="148690"/>
                  </a:lnTo>
                  <a:lnTo>
                    <a:pt x="60482" y="143252"/>
                  </a:lnTo>
                  <a:lnTo>
                    <a:pt x="60482" y="138563"/>
                  </a:lnTo>
                  <a:lnTo>
                    <a:pt x="62029" y="133126"/>
                  </a:lnTo>
                  <a:lnTo>
                    <a:pt x="64374" y="130508"/>
                  </a:lnTo>
                  <a:lnTo>
                    <a:pt x="63076" y="128712"/>
                  </a:lnTo>
                  <a:lnTo>
                    <a:pt x="65921" y="126891"/>
                  </a:lnTo>
                  <a:lnTo>
                    <a:pt x="64624" y="122477"/>
                  </a:lnTo>
                  <a:lnTo>
                    <a:pt x="71135" y="121180"/>
                  </a:lnTo>
                  <a:lnTo>
                    <a:pt x="70338" y="117788"/>
                  </a:lnTo>
                  <a:lnTo>
                    <a:pt x="76575" y="117788"/>
                  </a:lnTo>
                  <a:lnTo>
                    <a:pt x="76076" y="113897"/>
                  </a:lnTo>
                  <a:lnTo>
                    <a:pt x="74254" y="108185"/>
                  </a:lnTo>
                  <a:lnTo>
                    <a:pt x="75028" y="106115"/>
                  </a:lnTo>
                  <a:lnTo>
                    <a:pt x="80218" y="105317"/>
                  </a:lnTo>
                  <a:lnTo>
                    <a:pt x="81266" y="102474"/>
                  </a:lnTo>
                  <a:lnTo>
                    <a:pt x="75802" y="99880"/>
                  </a:lnTo>
                  <a:lnTo>
                    <a:pt x="73207" y="96238"/>
                  </a:lnTo>
                  <a:lnTo>
                    <a:pt x="70088" y="92871"/>
                  </a:lnTo>
                  <a:lnTo>
                    <a:pt x="70612" y="86362"/>
                  </a:lnTo>
                  <a:lnTo>
                    <a:pt x="74254" y="86113"/>
                  </a:lnTo>
                  <a:lnTo>
                    <a:pt x="75802" y="82721"/>
                  </a:lnTo>
                  <a:lnTo>
                    <a:pt x="73730" y="78057"/>
                  </a:lnTo>
                  <a:lnTo>
                    <a:pt x="69040" y="77283"/>
                  </a:lnTo>
                  <a:lnTo>
                    <a:pt x="64624" y="79353"/>
                  </a:lnTo>
                  <a:lnTo>
                    <a:pt x="62029" y="79603"/>
                  </a:lnTo>
                  <a:lnTo>
                    <a:pt x="62553" y="81947"/>
                  </a:lnTo>
                  <a:lnTo>
                    <a:pt x="61505" y="83768"/>
                  </a:lnTo>
                  <a:lnTo>
                    <a:pt x="55541" y="83244"/>
                  </a:lnTo>
                  <a:lnTo>
                    <a:pt x="51650" y="80900"/>
                  </a:lnTo>
                  <a:lnTo>
                    <a:pt x="48256" y="75986"/>
                  </a:lnTo>
                  <a:lnTo>
                    <a:pt x="45936" y="75463"/>
                  </a:lnTo>
                  <a:lnTo>
                    <a:pt x="43840" y="77009"/>
                  </a:lnTo>
                  <a:lnTo>
                    <a:pt x="46958" y="72345"/>
                  </a:lnTo>
                  <a:lnTo>
                    <a:pt x="47732" y="70000"/>
                  </a:lnTo>
                  <a:lnTo>
                    <a:pt x="53970" y="63241"/>
                  </a:lnTo>
                  <a:lnTo>
                    <a:pt x="57887" y="60398"/>
                  </a:lnTo>
                  <a:lnTo>
                    <a:pt x="62553" y="57804"/>
                  </a:lnTo>
                  <a:lnTo>
                    <a:pt x="71909" y="54936"/>
                  </a:lnTo>
                  <a:lnTo>
                    <a:pt x="74504" y="53913"/>
                  </a:lnTo>
                  <a:lnTo>
                    <a:pt x="76849" y="51045"/>
                  </a:lnTo>
                  <a:lnTo>
                    <a:pt x="80991" y="49748"/>
                  </a:lnTo>
                  <a:lnTo>
                    <a:pt x="83861" y="49998"/>
                  </a:lnTo>
                  <a:lnTo>
                    <a:pt x="87503" y="48975"/>
                  </a:lnTo>
                  <a:lnTo>
                    <a:pt x="105942" y="41692"/>
                  </a:lnTo>
                  <a:lnTo>
                    <a:pt x="110608" y="42740"/>
                  </a:lnTo>
                  <a:lnTo>
                    <a:pt x="116596" y="40919"/>
                  </a:lnTo>
                  <a:lnTo>
                    <a:pt x="125428" y="38849"/>
                  </a:lnTo>
                  <a:lnTo>
                    <a:pt x="129071" y="35208"/>
                  </a:lnTo>
                  <a:lnTo>
                    <a:pt x="136856" y="31841"/>
                  </a:lnTo>
                  <a:lnTo>
                    <a:pt x="139974" y="28972"/>
                  </a:lnTo>
                  <a:lnTo>
                    <a:pt x="142569" y="27925"/>
                  </a:lnTo>
                  <a:lnTo>
                    <a:pt x="147235" y="24034"/>
                  </a:lnTo>
                  <a:lnTo>
                    <a:pt x="151651" y="21689"/>
                  </a:lnTo>
                  <a:lnTo>
                    <a:pt x="157365" y="19619"/>
                  </a:lnTo>
                  <a:lnTo>
                    <a:pt x="160235" y="19370"/>
                  </a:lnTo>
                  <a:lnTo>
                    <a:pt x="164401" y="16776"/>
                  </a:lnTo>
                  <a:lnTo>
                    <a:pt x="165948" y="14432"/>
                  </a:lnTo>
                  <a:lnTo>
                    <a:pt x="165948" y="10790"/>
                  </a:lnTo>
                  <a:lnTo>
                    <a:pt x="168294" y="9244"/>
                  </a:lnTo>
                  <a:lnTo>
                    <a:pt x="167770" y="6376"/>
                  </a:lnTo>
                  <a:lnTo>
                    <a:pt x="171163" y="5603"/>
                  </a:lnTo>
                  <a:lnTo>
                    <a:pt x="174780" y="6126"/>
                  </a:lnTo>
                  <a:lnTo>
                    <a:pt x="182839" y="5852"/>
                  </a:lnTo>
                  <a:lnTo>
                    <a:pt x="187256" y="4306"/>
                  </a:lnTo>
                  <a:lnTo>
                    <a:pt x="193244" y="-109"/>
                  </a:lnTo>
                  <a:lnTo>
                    <a:pt x="195315" y="-383"/>
                  </a:lnTo>
                  <a:lnTo>
                    <a:pt x="197386" y="1188"/>
                  </a:lnTo>
                  <a:lnTo>
                    <a:pt x="198434" y="4306"/>
                  </a:lnTo>
                  <a:lnTo>
                    <a:pt x="201552" y="7673"/>
                  </a:lnTo>
                  <a:lnTo>
                    <a:pt x="205196" y="9743"/>
                  </a:lnTo>
                  <a:lnTo>
                    <a:pt x="206992" y="12611"/>
                  </a:lnTo>
                  <a:lnTo>
                    <a:pt x="207790" y="16502"/>
                  </a:lnTo>
                  <a:lnTo>
                    <a:pt x="208040" y="24807"/>
                  </a:lnTo>
                  <a:lnTo>
                    <a:pt x="209337" y="27925"/>
                  </a:lnTo>
                  <a:lnTo>
                    <a:pt x="212206" y="32090"/>
                  </a:lnTo>
                  <a:lnTo>
                    <a:pt x="215575" y="33387"/>
                  </a:lnTo>
                  <a:lnTo>
                    <a:pt x="216872" y="34684"/>
                  </a:lnTo>
                  <a:lnTo>
                    <a:pt x="217646" y="41169"/>
                  </a:lnTo>
                  <a:lnTo>
                    <a:pt x="219467" y="44037"/>
                  </a:lnTo>
                  <a:lnTo>
                    <a:pt x="226753" y="4999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28" name="Free-form: Shape 27">
              <a:extLst>
                <a:ext uri="{FF2B5EF4-FFF2-40B4-BE49-F238E27FC236}">
                  <a16:creationId xmlns:a16="http://schemas.microsoft.com/office/drawing/2014/main" id="{EDFB211F-6790-4A80-5894-F47362BCEF3C}"/>
                </a:ext>
              </a:extLst>
            </p:cNvPr>
            <p:cNvSpPr/>
            <p:nvPr/>
          </p:nvSpPr>
          <p:spPr>
            <a:xfrm>
              <a:off x="1296187" y="3243834"/>
              <a:ext cx="594173" cy="634426"/>
            </a:xfrm>
            <a:custGeom>
              <a:avLst/>
              <a:gdLst>
                <a:gd name="connsiteX0" fmla="*/ 592054 w 594173"/>
                <a:gd name="connsiteY0" fmla="*/ 141681 h 634426"/>
                <a:gd name="connsiteX1" fmla="*/ 588936 w 594173"/>
                <a:gd name="connsiteY1" fmla="*/ 141956 h 634426"/>
                <a:gd name="connsiteX2" fmla="*/ 586590 w 594173"/>
                <a:gd name="connsiteY2" fmla="*/ 146096 h 634426"/>
                <a:gd name="connsiteX3" fmla="*/ 588412 w 594173"/>
                <a:gd name="connsiteY3" fmla="*/ 147143 h 634426"/>
                <a:gd name="connsiteX4" fmla="*/ 584245 w 594173"/>
                <a:gd name="connsiteY4" fmla="*/ 162981 h 634426"/>
                <a:gd name="connsiteX5" fmla="*/ 581650 w 594173"/>
                <a:gd name="connsiteY5" fmla="*/ 166348 h 634426"/>
                <a:gd name="connsiteX6" fmla="*/ 585293 w 594173"/>
                <a:gd name="connsiteY6" fmla="*/ 167146 h 634426"/>
                <a:gd name="connsiteX7" fmla="*/ 586341 w 594173"/>
                <a:gd name="connsiteY7" fmla="*/ 175177 h 634426"/>
                <a:gd name="connsiteX8" fmla="*/ 580877 w 594173"/>
                <a:gd name="connsiteY8" fmla="*/ 178295 h 634426"/>
                <a:gd name="connsiteX9" fmla="*/ 573342 w 594173"/>
                <a:gd name="connsiteY9" fmla="*/ 184281 h 634426"/>
                <a:gd name="connsiteX10" fmla="*/ 569175 w 594173"/>
                <a:gd name="connsiteY10" fmla="*/ 181936 h 634426"/>
                <a:gd name="connsiteX11" fmla="*/ 567628 w 594173"/>
                <a:gd name="connsiteY11" fmla="*/ 184530 h 634426"/>
                <a:gd name="connsiteX12" fmla="*/ 565283 w 594173"/>
                <a:gd name="connsiteY12" fmla="*/ 182984 h 634426"/>
                <a:gd name="connsiteX13" fmla="*/ 563461 w 594173"/>
                <a:gd name="connsiteY13" fmla="*/ 185328 h 634426"/>
                <a:gd name="connsiteX14" fmla="*/ 560617 w 594173"/>
                <a:gd name="connsiteY14" fmla="*/ 186875 h 634426"/>
                <a:gd name="connsiteX15" fmla="*/ 550736 w 594173"/>
                <a:gd name="connsiteY15" fmla="*/ 195704 h 634426"/>
                <a:gd name="connsiteX16" fmla="*/ 535142 w 594173"/>
                <a:gd name="connsiteY16" fmla="*/ 204782 h 634426"/>
                <a:gd name="connsiteX17" fmla="*/ 533845 w 594173"/>
                <a:gd name="connsiteY17" fmla="*/ 205306 h 634426"/>
                <a:gd name="connsiteX18" fmla="*/ 508121 w 594173"/>
                <a:gd name="connsiteY18" fmla="*/ 224785 h 634426"/>
                <a:gd name="connsiteX19" fmla="*/ 507347 w 594173"/>
                <a:gd name="connsiteY19" fmla="*/ 225309 h 634426"/>
                <a:gd name="connsiteX20" fmla="*/ 485790 w 594173"/>
                <a:gd name="connsiteY20" fmla="*/ 255687 h 634426"/>
                <a:gd name="connsiteX21" fmla="*/ 482422 w 594173"/>
                <a:gd name="connsiteY21" fmla="*/ 261648 h 634426"/>
                <a:gd name="connsiteX22" fmla="*/ 480600 w 594173"/>
                <a:gd name="connsiteY22" fmla="*/ 263743 h 634426"/>
                <a:gd name="connsiteX23" fmla="*/ 475909 w 594173"/>
                <a:gd name="connsiteY23" fmla="*/ 267110 h 634426"/>
                <a:gd name="connsiteX24" fmla="*/ 472541 w 594173"/>
                <a:gd name="connsiteY24" fmla="*/ 267359 h 634426"/>
                <a:gd name="connsiteX25" fmla="*/ 470196 w 594173"/>
                <a:gd name="connsiteY25" fmla="*/ 268931 h 634426"/>
                <a:gd name="connsiteX26" fmla="*/ 466304 w 594173"/>
                <a:gd name="connsiteY26" fmla="*/ 269978 h 634426"/>
                <a:gd name="connsiteX27" fmla="*/ 464233 w 594173"/>
                <a:gd name="connsiteY27" fmla="*/ 273345 h 634426"/>
                <a:gd name="connsiteX28" fmla="*/ 465530 w 594173"/>
                <a:gd name="connsiteY28" fmla="*/ 279830 h 634426"/>
                <a:gd name="connsiteX29" fmla="*/ 471244 w 594173"/>
                <a:gd name="connsiteY29" fmla="*/ 309710 h 634426"/>
                <a:gd name="connsiteX30" fmla="*/ 464756 w 594173"/>
                <a:gd name="connsiteY30" fmla="*/ 310483 h 634426"/>
                <a:gd name="connsiteX31" fmla="*/ 460066 w 594173"/>
                <a:gd name="connsiteY31" fmla="*/ 306841 h 634426"/>
                <a:gd name="connsiteX32" fmla="*/ 459292 w 594173"/>
                <a:gd name="connsiteY32" fmla="*/ 308138 h 634426"/>
                <a:gd name="connsiteX33" fmla="*/ 459018 w 594173"/>
                <a:gd name="connsiteY33" fmla="*/ 313077 h 634426"/>
                <a:gd name="connsiteX34" fmla="*/ 455650 w 594173"/>
                <a:gd name="connsiteY34" fmla="*/ 313600 h 634426"/>
                <a:gd name="connsiteX35" fmla="*/ 454102 w 594173"/>
                <a:gd name="connsiteY35" fmla="*/ 314897 h 634426"/>
                <a:gd name="connsiteX36" fmla="*/ 445520 w 594173"/>
                <a:gd name="connsiteY36" fmla="*/ 320609 h 634426"/>
                <a:gd name="connsiteX37" fmla="*/ 443973 w 594173"/>
                <a:gd name="connsiteY37" fmla="*/ 329164 h 634426"/>
                <a:gd name="connsiteX38" fmla="*/ 445520 w 594173"/>
                <a:gd name="connsiteY38" fmla="*/ 332281 h 634426"/>
                <a:gd name="connsiteX39" fmla="*/ 441877 w 594173"/>
                <a:gd name="connsiteY39" fmla="*/ 338267 h 634426"/>
                <a:gd name="connsiteX40" fmla="*/ 440854 w 594173"/>
                <a:gd name="connsiteY40" fmla="*/ 340861 h 634426"/>
                <a:gd name="connsiteX41" fmla="*/ 435639 w 594173"/>
                <a:gd name="connsiteY41" fmla="*/ 337494 h 634426"/>
                <a:gd name="connsiteX42" fmla="*/ 430200 w 594173"/>
                <a:gd name="connsiteY42" fmla="*/ 345026 h 634426"/>
                <a:gd name="connsiteX43" fmla="*/ 434092 w 594173"/>
                <a:gd name="connsiteY43" fmla="*/ 347346 h 634426"/>
                <a:gd name="connsiteX44" fmla="*/ 429676 w 594173"/>
                <a:gd name="connsiteY44" fmla="*/ 351511 h 634426"/>
                <a:gd name="connsiteX45" fmla="*/ 429676 w 594173"/>
                <a:gd name="connsiteY45" fmla="*/ 357996 h 634426"/>
                <a:gd name="connsiteX46" fmla="*/ 425784 w 594173"/>
                <a:gd name="connsiteY46" fmla="*/ 357222 h 634426"/>
                <a:gd name="connsiteX47" fmla="*/ 424985 w 594173"/>
                <a:gd name="connsiteY47" fmla="*/ 362934 h 634426"/>
                <a:gd name="connsiteX48" fmla="*/ 428379 w 594173"/>
                <a:gd name="connsiteY48" fmla="*/ 364480 h 634426"/>
                <a:gd name="connsiteX49" fmla="*/ 429676 w 594173"/>
                <a:gd name="connsiteY49" fmla="*/ 368122 h 634426"/>
                <a:gd name="connsiteX50" fmla="*/ 428878 w 594173"/>
                <a:gd name="connsiteY50" fmla="*/ 370217 h 634426"/>
                <a:gd name="connsiteX51" fmla="*/ 427081 w 594173"/>
                <a:gd name="connsiteY51" fmla="*/ 370716 h 634426"/>
                <a:gd name="connsiteX52" fmla="*/ 421617 w 594173"/>
                <a:gd name="connsiteY52" fmla="*/ 366575 h 634426"/>
                <a:gd name="connsiteX53" fmla="*/ 417974 w 594173"/>
                <a:gd name="connsiteY53" fmla="*/ 363458 h 634426"/>
                <a:gd name="connsiteX54" fmla="*/ 415379 w 594173"/>
                <a:gd name="connsiteY54" fmla="*/ 363183 h 634426"/>
                <a:gd name="connsiteX55" fmla="*/ 414331 w 594173"/>
                <a:gd name="connsiteY55" fmla="*/ 361363 h 634426"/>
                <a:gd name="connsiteX56" fmla="*/ 410714 w 594173"/>
                <a:gd name="connsiteY56" fmla="*/ 361363 h 634426"/>
                <a:gd name="connsiteX57" fmla="*/ 408892 w 594173"/>
                <a:gd name="connsiteY57" fmla="*/ 365278 h 634426"/>
                <a:gd name="connsiteX58" fmla="*/ 407845 w 594173"/>
                <a:gd name="connsiteY58" fmla="*/ 364480 h 634426"/>
                <a:gd name="connsiteX59" fmla="*/ 403952 w 594173"/>
                <a:gd name="connsiteY59" fmla="*/ 365777 h 634426"/>
                <a:gd name="connsiteX60" fmla="*/ 400833 w 594173"/>
                <a:gd name="connsiteY60" fmla="*/ 363957 h 634426"/>
                <a:gd name="connsiteX61" fmla="*/ 400060 w 594173"/>
                <a:gd name="connsiteY61" fmla="*/ 366052 h 634426"/>
                <a:gd name="connsiteX62" fmla="*/ 400309 w 594173"/>
                <a:gd name="connsiteY62" fmla="*/ 368895 h 634426"/>
                <a:gd name="connsiteX63" fmla="*/ 395643 w 594173"/>
                <a:gd name="connsiteY63" fmla="*/ 368122 h 634426"/>
                <a:gd name="connsiteX64" fmla="*/ 395643 w 594173"/>
                <a:gd name="connsiteY64" fmla="*/ 370466 h 634426"/>
                <a:gd name="connsiteX65" fmla="*/ 392525 w 594173"/>
                <a:gd name="connsiteY65" fmla="*/ 369668 h 634426"/>
                <a:gd name="connsiteX66" fmla="*/ 393298 w 594173"/>
                <a:gd name="connsiteY66" fmla="*/ 375654 h 634426"/>
                <a:gd name="connsiteX67" fmla="*/ 386811 w 594173"/>
                <a:gd name="connsiteY67" fmla="*/ 379819 h 634426"/>
                <a:gd name="connsiteX68" fmla="*/ 384715 w 594173"/>
                <a:gd name="connsiteY68" fmla="*/ 379545 h 634426"/>
                <a:gd name="connsiteX69" fmla="*/ 383692 w 594173"/>
                <a:gd name="connsiteY69" fmla="*/ 381365 h 634426"/>
                <a:gd name="connsiteX70" fmla="*/ 375359 w 594173"/>
                <a:gd name="connsiteY70" fmla="*/ 390194 h 634426"/>
                <a:gd name="connsiteX71" fmla="*/ 361086 w 594173"/>
                <a:gd name="connsiteY71" fmla="*/ 394360 h 634426"/>
                <a:gd name="connsiteX72" fmla="*/ 353027 w 594173"/>
                <a:gd name="connsiteY72" fmla="*/ 394609 h 634426"/>
                <a:gd name="connsiteX73" fmla="*/ 350957 w 594173"/>
                <a:gd name="connsiteY73" fmla="*/ 398500 h 634426"/>
                <a:gd name="connsiteX74" fmla="*/ 351206 w 594173"/>
                <a:gd name="connsiteY74" fmla="*/ 401618 h 634426"/>
                <a:gd name="connsiteX75" fmla="*/ 343671 w 594173"/>
                <a:gd name="connsiteY75" fmla="*/ 410721 h 634426"/>
                <a:gd name="connsiteX76" fmla="*/ 336660 w 594173"/>
                <a:gd name="connsiteY76" fmla="*/ 418503 h 634426"/>
                <a:gd name="connsiteX77" fmla="*/ 332493 w 594173"/>
                <a:gd name="connsiteY77" fmla="*/ 422393 h 634426"/>
                <a:gd name="connsiteX78" fmla="*/ 327578 w 594173"/>
                <a:gd name="connsiteY78" fmla="*/ 422144 h 634426"/>
                <a:gd name="connsiteX79" fmla="*/ 324185 w 594173"/>
                <a:gd name="connsiteY79" fmla="*/ 423441 h 634426"/>
                <a:gd name="connsiteX80" fmla="*/ 321340 w 594173"/>
                <a:gd name="connsiteY80" fmla="*/ 423940 h 634426"/>
                <a:gd name="connsiteX81" fmla="*/ 318222 w 594173"/>
                <a:gd name="connsiteY81" fmla="*/ 426808 h 634426"/>
                <a:gd name="connsiteX82" fmla="*/ 315352 w 594173"/>
                <a:gd name="connsiteY82" fmla="*/ 428629 h 634426"/>
                <a:gd name="connsiteX83" fmla="*/ 303151 w 594173"/>
                <a:gd name="connsiteY83" fmla="*/ 437982 h 634426"/>
                <a:gd name="connsiteX84" fmla="*/ 287807 w 594173"/>
                <a:gd name="connsiteY84" fmla="*/ 447584 h 634426"/>
                <a:gd name="connsiteX85" fmla="*/ 280272 w 594173"/>
                <a:gd name="connsiteY85" fmla="*/ 450452 h 634426"/>
                <a:gd name="connsiteX86" fmla="*/ 278974 w 594173"/>
                <a:gd name="connsiteY86" fmla="*/ 452522 h 634426"/>
                <a:gd name="connsiteX87" fmla="*/ 280546 w 594173"/>
                <a:gd name="connsiteY87" fmla="*/ 455640 h 634426"/>
                <a:gd name="connsiteX88" fmla="*/ 280297 w 594173"/>
                <a:gd name="connsiteY88" fmla="*/ 458758 h 634426"/>
                <a:gd name="connsiteX89" fmla="*/ 282617 w 594173"/>
                <a:gd name="connsiteY89" fmla="*/ 459256 h 634426"/>
                <a:gd name="connsiteX90" fmla="*/ 283914 w 594173"/>
                <a:gd name="connsiteY90" fmla="*/ 461351 h 634426"/>
                <a:gd name="connsiteX91" fmla="*/ 281844 w 594173"/>
                <a:gd name="connsiteY91" fmla="*/ 469657 h 634426"/>
                <a:gd name="connsiteX92" fmla="*/ 280796 w 594173"/>
                <a:gd name="connsiteY92" fmla="*/ 469407 h 634426"/>
                <a:gd name="connsiteX93" fmla="*/ 278201 w 594173"/>
                <a:gd name="connsiteY93" fmla="*/ 473024 h 634426"/>
                <a:gd name="connsiteX94" fmla="*/ 280022 w 594173"/>
                <a:gd name="connsiteY94" fmla="*/ 473822 h 634426"/>
                <a:gd name="connsiteX95" fmla="*/ 276130 w 594173"/>
                <a:gd name="connsiteY95" fmla="*/ 477962 h 634426"/>
                <a:gd name="connsiteX96" fmla="*/ 273784 w 594173"/>
                <a:gd name="connsiteY96" fmla="*/ 476665 h 634426"/>
                <a:gd name="connsiteX97" fmla="*/ 272238 w 594173"/>
                <a:gd name="connsiteY97" fmla="*/ 478735 h 634426"/>
                <a:gd name="connsiteX98" fmla="*/ 264428 w 594173"/>
                <a:gd name="connsiteY98" fmla="*/ 486268 h 634426"/>
                <a:gd name="connsiteX99" fmla="*/ 257941 w 594173"/>
                <a:gd name="connsiteY99" fmla="*/ 493027 h 634426"/>
                <a:gd name="connsiteX100" fmla="*/ 279773 w 594173"/>
                <a:gd name="connsiteY100" fmla="*/ 502629 h 634426"/>
                <a:gd name="connsiteX101" fmla="*/ 280022 w 594173"/>
                <a:gd name="connsiteY101" fmla="*/ 504200 h 634426"/>
                <a:gd name="connsiteX102" fmla="*/ 278974 w 594173"/>
                <a:gd name="connsiteY102" fmla="*/ 514850 h 634426"/>
                <a:gd name="connsiteX103" fmla="*/ 276379 w 594173"/>
                <a:gd name="connsiteY103" fmla="*/ 524727 h 634426"/>
                <a:gd name="connsiteX104" fmla="*/ 275606 w 594173"/>
                <a:gd name="connsiteY104" fmla="*/ 534329 h 634426"/>
                <a:gd name="connsiteX105" fmla="*/ 276654 w 594173"/>
                <a:gd name="connsiteY105" fmla="*/ 547049 h 634426"/>
                <a:gd name="connsiteX106" fmla="*/ 277677 w 594173"/>
                <a:gd name="connsiteY106" fmla="*/ 546800 h 634426"/>
                <a:gd name="connsiteX107" fmla="*/ 279498 w 594173"/>
                <a:gd name="connsiteY107" fmla="*/ 554058 h 634426"/>
                <a:gd name="connsiteX108" fmla="*/ 281070 w 594173"/>
                <a:gd name="connsiteY108" fmla="*/ 553010 h 634426"/>
                <a:gd name="connsiteX109" fmla="*/ 283141 w 594173"/>
                <a:gd name="connsiteY109" fmla="*/ 554581 h 634426"/>
                <a:gd name="connsiteX110" fmla="*/ 281844 w 594173"/>
                <a:gd name="connsiteY110" fmla="*/ 556402 h 634426"/>
                <a:gd name="connsiteX111" fmla="*/ 282617 w 594173"/>
                <a:gd name="connsiteY111" fmla="*/ 558747 h 634426"/>
                <a:gd name="connsiteX112" fmla="*/ 287033 w 594173"/>
                <a:gd name="connsiteY112" fmla="*/ 563660 h 634426"/>
                <a:gd name="connsiteX113" fmla="*/ 280796 w 594173"/>
                <a:gd name="connsiteY113" fmla="*/ 570169 h 634426"/>
                <a:gd name="connsiteX114" fmla="*/ 283391 w 594173"/>
                <a:gd name="connsiteY114" fmla="*/ 576405 h 634426"/>
                <a:gd name="connsiteX115" fmla="*/ 293022 w 594173"/>
                <a:gd name="connsiteY115" fmla="*/ 586531 h 634426"/>
                <a:gd name="connsiteX116" fmla="*/ 296914 w 594173"/>
                <a:gd name="connsiteY116" fmla="*/ 587828 h 634426"/>
                <a:gd name="connsiteX117" fmla="*/ 276379 w 594173"/>
                <a:gd name="connsiteY117" fmla="*/ 614315 h 634426"/>
                <a:gd name="connsiteX118" fmla="*/ 279773 w 594173"/>
                <a:gd name="connsiteY118" fmla="*/ 622621 h 634426"/>
                <a:gd name="connsiteX119" fmla="*/ 274558 w 594173"/>
                <a:gd name="connsiteY119" fmla="*/ 622097 h 634426"/>
                <a:gd name="connsiteX120" fmla="*/ 271714 w 594173"/>
                <a:gd name="connsiteY120" fmla="*/ 622621 h 634426"/>
                <a:gd name="connsiteX121" fmla="*/ 237407 w 594173"/>
                <a:gd name="connsiteY121" fmla="*/ 624965 h 634426"/>
                <a:gd name="connsiteX122" fmla="*/ 229872 w 594173"/>
                <a:gd name="connsiteY122" fmla="*/ 627808 h 634426"/>
                <a:gd name="connsiteX123" fmla="*/ 210909 w 594173"/>
                <a:gd name="connsiteY123" fmla="*/ 634044 h 634426"/>
                <a:gd name="connsiteX124" fmla="*/ 206493 w 594173"/>
                <a:gd name="connsiteY124" fmla="*/ 633021 h 634426"/>
                <a:gd name="connsiteX125" fmla="*/ 174032 w 594173"/>
                <a:gd name="connsiteY125" fmla="*/ 628083 h 634426"/>
                <a:gd name="connsiteX126" fmla="*/ 166497 w 594173"/>
                <a:gd name="connsiteY126" fmla="*/ 626786 h 634426"/>
                <a:gd name="connsiteX127" fmla="*/ 154271 w 594173"/>
                <a:gd name="connsiteY127" fmla="*/ 591968 h 634426"/>
                <a:gd name="connsiteX128" fmla="*/ 135059 w 594173"/>
                <a:gd name="connsiteY128" fmla="*/ 579772 h 634426"/>
                <a:gd name="connsiteX129" fmla="*/ 106216 w 594173"/>
                <a:gd name="connsiteY129" fmla="*/ 553010 h 634426"/>
                <a:gd name="connsiteX130" fmla="*/ 102324 w 594173"/>
                <a:gd name="connsiteY130" fmla="*/ 553284 h 634426"/>
                <a:gd name="connsiteX131" fmla="*/ 88027 w 594173"/>
                <a:gd name="connsiteY131" fmla="*/ 550940 h 634426"/>
                <a:gd name="connsiteX132" fmla="*/ 69589 w 594173"/>
                <a:gd name="connsiteY132" fmla="*/ 546276 h 634426"/>
                <a:gd name="connsiteX133" fmla="*/ 61804 w 594173"/>
                <a:gd name="connsiteY133" fmla="*/ 546525 h 634426"/>
                <a:gd name="connsiteX134" fmla="*/ 59983 w 594173"/>
                <a:gd name="connsiteY134" fmla="*/ 546002 h 634426"/>
                <a:gd name="connsiteX135" fmla="*/ 59459 w 594173"/>
                <a:gd name="connsiteY135" fmla="*/ 543682 h 634426"/>
                <a:gd name="connsiteX136" fmla="*/ 51150 w 594173"/>
                <a:gd name="connsiteY136" fmla="*/ 533032 h 634426"/>
                <a:gd name="connsiteX137" fmla="*/ 50102 w 594173"/>
                <a:gd name="connsiteY137" fmla="*/ 528094 h 634426"/>
                <a:gd name="connsiteX138" fmla="*/ 46210 w 594173"/>
                <a:gd name="connsiteY138" fmla="*/ 524727 h 634426"/>
                <a:gd name="connsiteX139" fmla="*/ 33735 w 594173"/>
                <a:gd name="connsiteY139" fmla="*/ 516920 h 634426"/>
                <a:gd name="connsiteX140" fmla="*/ 28021 w 594173"/>
                <a:gd name="connsiteY140" fmla="*/ 512506 h 634426"/>
                <a:gd name="connsiteX141" fmla="*/ 20760 w 594173"/>
                <a:gd name="connsiteY141" fmla="*/ 507842 h 634426"/>
                <a:gd name="connsiteX142" fmla="*/ 5166 w 594173"/>
                <a:gd name="connsiteY142" fmla="*/ 493825 h 634426"/>
                <a:gd name="connsiteX143" fmla="*/ -2119 w 594173"/>
                <a:gd name="connsiteY143" fmla="*/ 487315 h 634426"/>
                <a:gd name="connsiteX144" fmla="*/ 12427 w 594173"/>
                <a:gd name="connsiteY144" fmla="*/ 480581 h 634426"/>
                <a:gd name="connsiteX145" fmla="*/ 28021 w 594173"/>
                <a:gd name="connsiteY145" fmla="*/ 473548 h 634426"/>
                <a:gd name="connsiteX146" fmla="*/ 28545 w 594173"/>
                <a:gd name="connsiteY146" fmla="*/ 465517 h 634426"/>
                <a:gd name="connsiteX147" fmla="*/ 31913 w 594173"/>
                <a:gd name="connsiteY147" fmla="*/ 440326 h 634426"/>
                <a:gd name="connsiteX148" fmla="*/ 30092 w 594173"/>
                <a:gd name="connsiteY148" fmla="*/ 401368 h 634426"/>
                <a:gd name="connsiteX149" fmla="*/ 29593 w 594173"/>
                <a:gd name="connsiteY149" fmla="*/ 400570 h 634426"/>
                <a:gd name="connsiteX150" fmla="*/ 31913 w 594173"/>
                <a:gd name="connsiteY150" fmla="*/ 396430 h 634426"/>
                <a:gd name="connsiteX151" fmla="*/ 39972 w 594173"/>
                <a:gd name="connsiteY151" fmla="*/ 388623 h 634426"/>
                <a:gd name="connsiteX152" fmla="*/ 49578 w 594173"/>
                <a:gd name="connsiteY152" fmla="*/ 378771 h 634426"/>
                <a:gd name="connsiteX153" fmla="*/ 59983 w 594173"/>
                <a:gd name="connsiteY153" fmla="*/ 370466 h 634426"/>
                <a:gd name="connsiteX154" fmla="*/ 63875 w 594173"/>
                <a:gd name="connsiteY154" fmla="*/ 362410 h 634426"/>
                <a:gd name="connsiteX155" fmla="*/ 68566 w 594173"/>
                <a:gd name="connsiteY155" fmla="*/ 351511 h 634426"/>
                <a:gd name="connsiteX156" fmla="*/ 80767 w 594173"/>
                <a:gd name="connsiteY156" fmla="*/ 324749 h 634426"/>
                <a:gd name="connsiteX157" fmla="*/ 98182 w 594173"/>
                <a:gd name="connsiteY157" fmla="*/ 330984 h 634426"/>
                <a:gd name="connsiteX158" fmla="*/ 98956 w 594173"/>
                <a:gd name="connsiteY158" fmla="*/ 328116 h 634426"/>
                <a:gd name="connsiteX159" fmla="*/ 127524 w 594173"/>
                <a:gd name="connsiteY159" fmla="*/ 322679 h 634426"/>
                <a:gd name="connsiteX160" fmla="*/ 135833 w 594173"/>
                <a:gd name="connsiteY160" fmla="*/ 334875 h 634426"/>
                <a:gd name="connsiteX161" fmla="*/ 137654 w 594173"/>
                <a:gd name="connsiteY161" fmla="*/ 334626 h 634426"/>
                <a:gd name="connsiteX162" fmla="*/ 144166 w 594173"/>
                <a:gd name="connsiteY162" fmla="*/ 336446 h 634426"/>
                <a:gd name="connsiteX163" fmla="*/ 152200 w 594173"/>
                <a:gd name="connsiteY163" fmla="*/ 337993 h 634426"/>
                <a:gd name="connsiteX164" fmla="*/ 161033 w 594173"/>
                <a:gd name="connsiteY164" fmla="*/ 334626 h 634426"/>
                <a:gd name="connsiteX165" fmla="*/ 163378 w 594173"/>
                <a:gd name="connsiteY165" fmla="*/ 334102 h 634426"/>
                <a:gd name="connsiteX166" fmla="*/ 167545 w 594173"/>
                <a:gd name="connsiteY166" fmla="*/ 326046 h 634426"/>
                <a:gd name="connsiteX167" fmla="*/ 170913 w 594173"/>
                <a:gd name="connsiteY167" fmla="*/ 316693 h 634426"/>
                <a:gd name="connsiteX168" fmla="*/ 174805 w 594173"/>
                <a:gd name="connsiteY168" fmla="*/ 310208 h 634426"/>
                <a:gd name="connsiteX169" fmla="*/ 176627 w 594173"/>
                <a:gd name="connsiteY169" fmla="*/ 298262 h 634426"/>
                <a:gd name="connsiteX170" fmla="*/ 172485 w 594173"/>
                <a:gd name="connsiteY170" fmla="*/ 279830 h 634426"/>
                <a:gd name="connsiteX171" fmla="*/ 174282 w 594173"/>
                <a:gd name="connsiteY171" fmla="*/ 267110 h 634426"/>
                <a:gd name="connsiteX172" fmla="*/ 171188 w 594173"/>
                <a:gd name="connsiteY172" fmla="*/ 255937 h 634426"/>
                <a:gd name="connsiteX173" fmla="*/ 167794 w 594173"/>
                <a:gd name="connsiteY173" fmla="*/ 248654 h 634426"/>
                <a:gd name="connsiteX174" fmla="*/ 166771 w 594173"/>
                <a:gd name="connsiteY174" fmla="*/ 247631 h 634426"/>
                <a:gd name="connsiteX175" fmla="*/ 165724 w 594173"/>
                <a:gd name="connsiteY175" fmla="*/ 243740 h 634426"/>
                <a:gd name="connsiteX176" fmla="*/ 166771 w 594173"/>
                <a:gd name="connsiteY176" fmla="*/ 240872 h 634426"/>
                <a:gd name="connsiteX177" fmla="*/ 165724 w 594173"/>
                <a:gd name="connsiteY177" fmla="*/ 234387 h 634426"/>
                <a:gd name="connsiteX178" fmla="*/ 168843 w 594173"/>
                <a:gd name="connsiteY178" fmla="*/ 233340 h 634426"/>
                <a:gd name="connsiteX179" fmla="*/ 170664 w 594173"/>
                <a:gd name="connsiteY179" fmla="*/ 230222 h 634426"/>
                <a:gd name="connsiteX180" fmla="*/ 170140 w 594173"/>
                <a:gd name="connsiteY180" fmla="*/ 223214 h 634426"/>
                <a:gd name="connsiteX181" fmla="*/ 169341 w 594173"/>
                <a:gd name="connsiteY181" fmla="*/ 220620 h 634426"/>
                <a:gd name="connsiteX182" fmla="*/ 170140 w 594173"/>
                <a:gd name="connsiteY182" fmla="*/ 219323 h 634426"/>
                <a:gd name="connsiteX183" fmla="*/ 174032 w 594173"/>
                <a:gd name="connsiteY183" fmla="*/ 220346 h 634426"/>
                <a:gd name="connsiteX184" fmla="*/ 178972 w 594173"/>
                <a:gd name="connsiteY184" fmla="*/ 219572 h 634426"/>
                <a:gd name="connsiteX185" fmla="*/ 183388 w 594173"/>
                <a:gd name="connsiteY185" fmla="*/ 215931 h 634426"/>
                <a:gd name="connsiteX186" fmla="*/ 190649 w 594173"/>
                <a:gd name="connsiteY186" fmla="*/ 211018 h 634426"/>
                <a:gd name="connsiteX187" fmla="*/ 192745 w 594173"/>
                <a:gd name="connsiteY187" fmla="*/ 210220 h 634426"/>
                <a:gd name="connsiteX188" fmla="*/ 198982 w 594173"/>
                <a:gd name="connsiteY188" fmla="*/ 211791 h 634426"/>
                <a:gd name="connsiteX189" fmla="*/ 203399 w 594173"/>
                <a:gd name="connsiteY189" fmla="*/ 211791 h 634426"/>
                <a:gd name="connsiteX190" fmla="*/ 206243 w 594173"/>
                <a:gd name="connsiteY190" fmla="*/ 210993 h 634426"/>
                <a:gd name="connsiteX191" fmla="*/ 211707 w 594173"/>
                <a:gd name="connsiteY191" fmla="*/ 211791 h 634426"/>
                <a:gd name="connsiteX192" fmla="*/ 217670 w 594173"/>
                <a:gd name="connsiteY192" fmla="*/ 212040 h 634426"/>
                <a:gd name="connsiteX193" fmla="*/ 225979 w 594173"/>
                <a:gd name="connsiteY193" fmla="*/ 211267 h 634426"/>
                <a:gd name="connsiteX194" fmla="*/ 224183 w 594173"/>
                <a:gd name="connsiteY194" fmla="*/ 200343 h 634426"/>
                <a:gd name="connsiteX195" fmla="*/ 224433 w 594173"/>
                <a:gd name="connsiteY195" fmla="*/ 196726 h 634426"/>
                <a:gd name="connsiteX196" fmla="*/ 223908 w 594173"/>
                <a:gd name="connsiteY196" fmla="*/ 191514 h 634426"/>
                <a:gd name="connsiteX197" fmla="*/ 224183 w 594173"/>
                <a:gd name="connsiteY197" fmla="*/ 190217 h 634426"/>
                <a:gd name="connsiteX198" fmla="*/ 224433 w 594173"/>
                <a:gd name="connsiteY198" fmla="*/ 182186 h 634426"/>
                <a:gd name="connsiteX199" fmla="*/ 222611 w 594173"/>
                <a:gd name="connsiteY199" fmla="*/ 180889 h 634426"/>
                <a:gd name="connsiteX200" fmla="*/ 216897 w 594173"/>
                <a:gd name="connsiteY200" fmla="*/ 174903 h 634426"/>
                <a:gd name="connsiteX201" fmla="*/ 215600 w 594173"/>
                <a:gd name="connsiteY201" fmla="*/ 175427 h 634426"/>
                <a:gd name="connsiteX202" fmla="*/ 210934 w 594173"/>
                <a:gd name="connsiteY202" fmla="*/ 168668 h 634426"/>
                <a:gd name="connsiteX203" fmla="*/ 206518 w 594173"/>
                <a:gd name="connsiteY203" fmla="*/ 158791 h 634426"/>
                <a:gd name="connsiteX204" fmla="*/ 203399 w 594173"/>
                <a:gd name="connsiteY204" fmla="*/ 156721 h 634426"/>
                <a:gd name="connsiteX205" fmla="*/ 198708 w 594173"/>
                <a:gd name="connsiteY205" fmla="*/ 152556 h 634426"/>
                <a:gd name="connsiteX206" fmla="*/ 181043 w 594173"/>
                <a:gd name="connsiteY206" fmla="*/ 138289 h 634426"/>
                <a:gd name="connsiteX207" fmla="*/ 174805 w 594173"/>
                <a:gd name="connsiteY207" fmla="*/ 129984 h 634426"/>
                <a:gd name="connsiteX208" fmla="*/ 185210 w 594173"/>
                <a:gd name="connsiteY208" fmla="*/ 117513 h 634426"/>
                <a:gd name="connsiteX209" fmla="*/ 188853 w 594173"/>
                <a:gd name="connsiteY209" fmla="*/ 120631 h 634426"/>
                <a:gd name="connsiteX210" fmla="*/ 188328 w 594173"/>
                <a:gd name="connsiteY210" fmla="*/ 122951 h 634426"/>
                <a:gd name="connsiteX211" fmla="*/ 195091 w 594173"/>
                <a:gd name="connsiteY211" fmla="*/ 126068 h 634426"/>
                <a:gd name="connsiteX212" fmla="*/ 197685 w 594173"/>
                <a:gd name="connsiteY212" fmla="*/ 124771 h 634426"/>
                <a:gd name="connsiteX213" fmla="*/ 198184 w 594173"/>
                <a:gd name="connsiteY213" fmla="*/ 120357 h 634426"/>
                <a:gd name="connsiteX214" fmla="*/ 197685 w 594173"/>
                <a:gd name="connsiteY214" fmla="*/ 115693 h 634426"/>
                <a:gd name="connsiteX215" fmla="*/ 193269 w 594173"/>
                <a:gd name="connsiteY215" fmla="*/ 110754 h 634426"/>
                <a:gd name="connsiteX216" fmla="*/ 197685 w 594173"/>
                <a:gd name="connsiteY216" fmla="*/ 108160 h 634426"/>
                <a:gd name="connsiteX217" fmla="*/ 203648 w 594173"/>
                <a:gd name="connsiteY217" fmla="*/ 105292 h 634426"/>
                <a:gd name="connsiteX218" fmla="*/ 197411 w 594173"/>
                <a:gd name="connsiteY218" fmla="*/ 91275 h 634426"/>
                <a:gd name="connsiteX219" fmla="*/ 196388 w 594173"/>
                <a:gd name="connsiteY219" fmla="*/ 86611 h 634426"/>
                <a:gd name="connsiteX220" fmla="*/ 193793 w 594173"/>
                <a:gd name="connsiteY220" fmla="*/ 80376 h 634426"/>
                <a:gd name="connsiteX221" fmla="*/ 189377 w 594173"/>
                <a:gd name="connsiteY221" fmla="*/ 75188 h 634426"/>
                <a:gd name="connsiteX222" fmla="*/ 188054 w 594173"/>
                <a:gd name="connsiteY222" fmla="*/ 69976 h 634426"/>
                <a:gd name="connsiteX223" fmla="*/ 191972 w 594173"/>
                <a:gd name="connsiteY223" fmla="*/ 67905 h 634426"/>
                <a:gd name="connsiteX224" fmla="*/ 198209 w 594173"/>
                <a:gd name="connsiteY224" fmla="*/ 68429 h 634426"/>
                <a:gd name="connsiteX225" fmla="*/ 202875 w 594173"/>
                <a:gd name="connsiteY225" fmla="*/ 69976 h 634426"/>
                <a:gd name="connsiteX226" fmla="*/ 205745 w 594173"/>
                <a:gd name="connsiteY226" fmla="*/ 69976 h 634426"/>
                <a:gd name="connsiteX227" fmla="*/ 205220 w 594173"/>
                <a:gd name="connsiteY227" fmla="*/ 63242 h 634426"/>
                <a:gd name="connsiteX228" fmla="*/ 203648 w 594173"/>
                <a:gd name="connsiteY228" fmla="*/ 61147 h 634426"/>
                <a:gd name="connsiteX229" fmla="*/ 203399 w 594173"/>
                <a:gd name="connsiteY229" fmla="*/ 58303 h 634426"/>
                <a:gd name="connsiteX230" fmla="*/ 201852 w 594173"/>
                <a:gd name="connsiteY230" fmla="*/ 53365 h 634426"/>
                <a:gd name="connsiteX231" fmla="*/ 199507 w 594173"/>
                <a:gd name="connsiteY231" fmla="*/ 52592 h 634426"/>
                <a:gd name="connsiteX232" fmla="*/ 197161 w 594173"/>
                <a:gd name="connsiteY232" fmla="*/ 40894 h 634426"/>
                <a:gd name="connsiteX233" fmla="*/ 213804 w 594173"/>
                <a:gd name="connsiteY233" fmla="*/ 32339 h 634426"/>
                <a:gd name="connsiteX234" fmla="*/ 232242 w 594173"/>
                <a:gd name="connsiteY234" fmla="*/ 35706 h 634426"/>
                <a:gd name="connsiteX235" fmla="*/ 229647 w 594173"/>
                <a:gd name="connsiteY235" fmla="*/ 22712 h 634426"/>
                <a:gd name="connsiteX236" fmla="*/ 243420 w 594173"/>
                <a:gd name="connsiteY236" fmla="*/ 24533 h 634426"/>
                <a:gd name="connsiteX237" fmla="*/ 248335 w 594173"/>
                <a:gd name="connsiteY237" fmla="*/ 37527 h 634426"/>
                <a:gd name="connsiteX238" fmla="*/ 252502 w 594173"/>
                <a:gd name="connsiteY238" fmla="*/ 38550 h 634426"/>
                <a:gd name="connsiteX239" fmla="*/ 255096 w 594173"/>
                <a:gd name="connsiteY239" fmla="*/ 38300 h 634426"/>
                <a:gd name="connsiteX240" fmla="*/ 263929 w 594173"/>
                <a:gd name="connsiteY240" fmla="*/ 39348 h 634426"/>
                <a:gd name="connsiteX241" fmla="*/ 270940 w 594173"/>
                <a:gd name="connsiteY241" fmla="*/ 45309 h 634426"/>
                <a:gd name="connsiteX242" fmla="*/ 277178 w 594173"/>
                <a:gd name="connsiteY242" fmla="*/ 44810 h 634426"/>
                <a:gd name="connsiteX243" fmla="*/ 285487 w 594173"/>
                <a:gd name="connsiteY243" fmla="*/ 31816 h 634426"/>
                <a:gd name="connsiteX244" fmla="*/ 287832 w 594173"/>
                <a:gd name="connsiteY244" fmla="*/ 26354 h 634426"/>
                <a:gd name="connsiteX245" fmla="*/ 293546 w 594173"/>
                <a:gd name="connsiteY245" fmla="*/ 26354 h 634426"/>
                <a:gd name="connsiteX246" fmla="*/ 295616 w 594173"/>
                <a:gd name="connsiteY246" fmla="*/ 28947 h 634426"/>
                <a:gd name="connsiteX247" fmla="*/ 298486 w 594173"/>
                <a:gd name="connsiteY247" fmla="*/ 27152 h 634426"/>
                <a:gd name="connsiteX248" fmla="*/ 306021 w 594173"/>
                <a:gd name="connsiteY248" fmla="*/ 25331 h 634426"/>
                <a:gd name="connsiteX249" fmla="*/ 308091 w 594173"/>
                <a:gd name="connsiteY249" fmla="*/ 25057 h 634426"/>
                <a:gd name="connsiteX250" fmla="*/ 308890 w 594173"/>
                <a:gd name="connsiteY250" fmla="*/ 22737 h 634426"/>
                <a:gd name="connsiteX251" fmla="*/ 312508 w 594173"/>
                <a:gd name="connsiteY251" fmla="*/ 20642 h 634426"/>
                <a:gd name="connsiteX252" fmla="*/ 317972 w 594173"/>
                <a:gd name="connsiteY252" fmla="*/ 19345 h 634426"/>
                <a:gd name="connsiteX253" fmla="*/ 322638 w 594173"/>
                <a:gd name="connsiteY253" fmla="*/ 16502 h 634426"/>
                <a:gd name="connsiteX254" fmla="*/ 328352 w 594173"/>
                <a:gd name="connsiteY254" fmla="*/ 17525 h 634426"/>
                <a:gd name="connsiteX255" fmla="*/ 328102 w 594173"/>
                <a:gd name="connsiteY255" fmla="*/ 20642 h 634426"/>
                <a:gd name="connsiteX256" fmla="*/ 336161 w 594173"/>
                <a:gd name="connsiteY256" fmla="*/ 25331 h 634426"/>
                <a:gd name="connsiteX257" fmla="*/ 337983 w 594173"/>
                <a:gd name="connsiteY257" fmla="*/ 27152 h 634426"/>
                <a:gd name="connsiteX258" fmla="*/ 341875 w 594173"/>
                <a:gd name="connsiteY258" fmla="*/ 27401 h 634426"/>
                <a:gd name="connsiteX259" fmla="*/ 344470 w 594173"/>
                <a:gd name="connsiteY259" fmla="*/ 28174 h 634426"/>
                <a:gd name="connsiteX260" fmla="*/ 349934 w 594173"/>
                <a:gd name="connsiteY260" fmla="*/ 27152 h 634426"/>
                <a:gd name="connsiteX261" fmla="*/ 354874 w 594173"/>
                <a:gd name="connsiteY261" fmla="*/ 21440 h 634426"/>
                <a:gd name="connsiteX262" fmla="*/ 355897 w 594173"/>
                <a:gd name="connsiteY262" fmla="*/ 18572 h 634426"/>
                <a:gd name="connsiteX263" fmla="*/ 357195 w 594173"/>
                <a:gd name="connsiteY263" fmla="*/ 13384 h 634426"/>
                <a:gd name="connsiteX264" fmla="*/ 361885 w 594173"/>
                <a:gd name="connsiteY264" fmla="*/ 10267 h 634426"/>
                <a:gd name="connsiteX265" fmla="*/ 363432 w 594173"/>
                <a:gd name="connsiteY265" fmla="*/ 8446 h 634426"/>
                <a:gd name="connsiteX266" fmla="*/ 365254 w 594173"/>
                <a:gd name="connsiteY266" fmla="*/ 4031 h 634426"/>
                <a:gd name="connsiteX267" fmla="*/ 366027 w 594173"/>
                <a:gd name="connsiteY267" fmla="*/ 141 h 634426"/>
                <a:gd name="connsiteX268" fmla="*/ 369670 w 594173"/>
                <a:gd name="connsiteY268" fmla="*/ -383 h 634426"/>
                <a:gd name="connsiteX269" fmla="*/ 374610 w 594173"/>
                <a:gd name="connsiteY269" fmla="*/ -134 h 634426"/>
                <a:gd name="connsiteX270" fmla="*/ 378253 w 594173"/>
                <a:gd name="connsiteY270" fmla="*/ 664 h 634426"/>
                <a:gd name="connsiteX271" fmla="*/ 380074 w 594173"/>
                <a:gd name="connsiteY271" fmla="*/ 2211 h 634426"/>
                <a:gd name="connsiteX272" fmla="*/ 381372 w 594173"/>
                <a:gd name="connsiteY272" fmla="*/ 10790 h 634426"/>
                <a:gd name="connsiteX273" fmla="*/ 380848 w 594173"/>
                <a:gd name="connsiteY273" fmla="*/ 15729 h 634426"/>
                <a:gd name="connsiteX274" fmla="*/ 377978 w 594173"/>
                <a:gd name="connsiteY274" fmla="*/ 21440 h 634426"/>
                <a:gd name="connsiteX275" fmla="*/ 377479 w 594173"/>
                <a:gd name="connsiteY275" fmla="*/ 25331 h 634426"/>
                <a:gd name="connsiteX276" fmla="*/ 379799 w 594173"/>
                <a:gd name="connsiteY276" fmla="*/ 31292 h 634426"/>
                <a:gd name="connsiteX277" fmla="*/ 383443 w 594173"/>
                <a:gd name="connsiteY277" fmla="*/ 36754 h 634426"/>
                <a:gd name="connsiteX278" fmla="*/ 385788 w 594173"/>
                <a:gd name="connsiteY278" fmla="*/ 43763 h 634426"/>
                <a:gd name="connsiteX279" fmla="*/ 384989 w 594173"/>
                <a:gd name="connsiteY279" fmla="*/ 47155 h 634426"/>
                <a:gd name="connsiteX280" fmla="*/ 385264 w 594173"/>
                <a:gd name="connsiteY280" fmla="*/ 50771 h 634426"/>
                <a:gd name="connsiteX281" fmla="*/ 387859 w 594173"/>
                <a:gd name="connsiteY281" fmla="*/ 59875 h 634426"/>
                <a:gd name="connsiteX282" fmla="*/ 389406 w 594173"/>
                <a:gd name="connsiteY282" fmla="*/ 63242 h 634426"/>
                <a:gd name="connsiteX283" fmla="*/ 392275 w 594173"/>
                <a:gd name="connsiteY283" fmla="*/ 66359 h 634426"/>
                <a:gd name="connsiteX284" fmla="*/ 394870 w 594173"/>
                <a:gd name="connsiteY284" fmla="*/ 68429 h 634426"/>
                <a:gd name="connsiteX285" fmla="*/ 402156 w 594173"/>
                <a:gd name="connsiteY285" fmla="*/ 71297 h 634426"/>
                <a:gd name="connsiteX286" fmla="*/ 407071 w 594173"/>
                <a:gd name="connsiteY286" fmla="*/ 73642 h 634426"/>
                <a:gd name="connsiteX287" fmla="*/ 410988 w 594173"/>
                <a:gd name="connsiteY287" fmla="*/ 77533 h 634426"/>
                <a:gd name="connsiteX288" fmla="*/ 414107 w 594173"/>
                <a:gd name="connsiteY288" fmla="*/ 78830 h 634426"/>
                <a:gd name="connsiteX289" fmla="*/ 415404 w 594173"/>
                <a:gd name="connsiteY289" fmla="*/ 80900 h 634426"/>
                <a:gd name="connsiteX290" fmla="*/ 415928 w 594173"/>
                <a:gd name="connsiteY290" fmla="*/ 84018 h 634426"/>
                <a:gd name="connsiteX291" fmla="*/ 413832 w 594173"/>
                <a:gd name="connsiteY291" fmla="*/ 92323 h 634426"/>
                <a:gd name="connsiteX292" fmla="*/ 413059 w 594173"/>
                <a:gd name="connsiteY292" fmla="*/ 101426 h 634426"/>
                <a:gd name="connsiteX293" fmla="*/ 416427 w 594173"/>
                <a:gd name="connsiteY293" fmla="*/ 105841 h 634426"/>
                <a:gd name="connsiteX294" fmla="*/ 419820 w 594173"/>
                <a:gd name="connsiteY294" fmla="*/ 108160 h 634426"/>
                <a:gd name="connsiteX295" fmla="*/ 428379 w 594173"/>
                <a:gd name="connsiteY295" fmla="*/ 109482 h 634426"/>
                <a:gd name="connsiteX296" fmla="*/ 430200 w 594173"/>
                <a:gd name="connsiteY296" fmla="*/ 111278 h 634426"/>
                <a:gd name="connsiteX297" fmla="*/ 433593 w 594173"/>
                <a:gd name="connsiteY297" fmla="*/ 113373 h 634426"/>
                <a:gd name="connsiteX298" fmla="*/ 439033 w 594173"/>
                <a:gd name="connsiteY298" fmla="*/ 112849 h 634426"/>
                <a:gd name="connsiteX299" fmla="*/ 445794 w 594173"/>
                <a:gd name="connsiteY299" fmla="*/ 107911 h 634426"/>
                <a:gd name="connsiteX300" fmla="*/ 449437 w 594173"/>
                <a:gd name="connsiteY300" fmla="*/ 106863 h 634426"/>
                <a:gd name="connsiteX301" fmla="*/ 455151 w 594173"/>
                <a:gd name="connsiteY301" fmla="*/ 106614 h 634426"/>
                <a:gd name="connsiteX302" fmla="*/ 461388 w 594173"/>
                <a:gd name="connsiteY302" fmla="*/ 112076 h 634426"/>
                <a:gd name="connsiteX303" fmla="*/ 463983 w 594173"/>
                <a:gd name="connsiteY303" fmla="*/ 112849 h 634426"/>
                <a:gd name="connsiteX304" fmla="*/ 469173 w 594173"/>
                <a:gd name="connsiteY304" fmla="*/ 112076 h 634426"/>
                <a:gd name="connsiteX305" fmla="*/ 468649 w 594173"/>
                <a:gd name="connsiteY305" fmla="*/ 109208 h 634426"/>
                <a:gd name="connsiteX306" fmla="*/ 464233 w 594173"/>
                <a:gd name="connsiteY306" fmla="*/ 107387 h 634426"/>
                <a:gd name="connsiteX307" fmla="*/ 456448 w 594173"/>
                <a:gd name="connsiteY307" fmla="*/ 101925 h 634426"/>
                <a:gd name="connsiteX308" fmla="*/ 442950 w 594173"/>
                <a:gd name="connsiteY308" fmla="*/ 95715 h 634426"/>
                <a:gd name="connsiteX309" fmla="*/ 443973 w 594173"/>
                <a:gd name="connsiteY309" fmla="*/ 88183 h 634426"/>
                <a:gd name="connsiteX310" fmla="*/ 445021 w 594173"/>
                <a:gd name="connsiteY310" fmla="*/ 86611 h 634426"/>
                <a:gd name="connsiteX311" fmla="*/ 445021 w 594173"/>
                <a:gd name="connsiteY311" fmla="*/ 78830 h 634426"/>
                <a:gd name="connsiteX312" fmla="*/ 450734 w 594173"/>
                <a:gd name="connsiteY312" fmla="*/ 81947 h 634426"/>
                <a:gd name="connsiteX313" fmla="*/ 457496 w 594173"/>
                <a:gd name="connsiteY313" fmla="*/ 83768 h 634426"/>
                <a:gd name="connsiteX314" fmla="*/ 464507 w 594173"/>
                <a:gd name="connsiteY314" fmla="*/ 82721 h 634426"/>
                <a:gd name="connsiteX315" fmla="*/ 470470 w 594173"/>
                <a:gd name="connsiteY315" fmla="*/ 83244 h 634426"/>
                <a:gd name="connsiteX316" fmla="*/ 478280 w 594173"/>
                <a:gd name="connsiteY316" fmla="*/ 80900 h 634426"/>
                <a:gd name="connsiteX317" fmla="*/ 481898 w 594173"/>
                <a:gd name="connsiteY317" fmla="*/ 80127 h 634426"/>
                <a:gd name="connsiteX318" fmla="*/ 481648 w 594173"/>
                <a:gd name="connsiteY318" fmla="*/ 88432 h 634426"/>
                <a:gd name="connsiteX319" fmla="*/ 491004 w 594173"/>
                <a:gd name="connsiteY319" fmla="*/ 87385 h 634426"/>
                <a:gd name="connsiteX320" fmla="*/ 494373 w 594173"/>
                <a:gd name="connsiteY320" fmla="*/ 84791 h 634426"/>
                <a:gd name="connsiteX321" fmla="*/ 495945 w 594173"/>
                <a:gd name="connsiteY321" fmla="*/ 87385 h 634426"/>
                <a:gd name="connsiteX322" fmla="*/ 501908 w 594173"/>
                <a:gd name="connsiteY322" fmla="*/ 88183 h 634426"/>
                <a:gd name="connsiteX323" fmla="*/ 505027 w 594173"/>
                <a:gd name="connsiteY323" fmla="*/ 88183 h 634426"/>
                <a:gd name="connsiteX324" fmla="*/ 509194 w 594173"/>
                <a:gd name="connsiteY324" fmla="*/ 86362 h 634426"/>
                <a:gd name="connsiteX325" fmla="*/ 513335 w 594173"/>
                <a:gd name="connsiteY325" fmla="*/ 87135 h 634426"/>
                <a:gd name="connsiteX326" fmla="*/ 520097 w 594173"/>
                <a:gd name="connsiteY326" fmla="*/ 85838 h 634426"/>
                <a:gd name="connsiteX327" fmla="*/ 527882 w 594173"/>
                <a:gd name="connsiteY327" fmla="*/ 85589 h 634426"/>
                <a:gd name="connsiteX328" fmla="*/ 531799 w 594173"/>
                <a:gd name="connsiteY328" fmla="*/ 86088 h 634426"/>
                <a:gd name="connsiteX329" fmla="*/ 534119 w 594173"/>
                <a:gd name="connsiteY329" fmla="*/ 84791 h 634426"/>
                <a:gd name="connsiteX330" fmla="*/ 536714 w 594173"/>
                <a:gd name="connsiteY330" fmla="*/ 87385 h 634426"/>
                <a:gd name="connsiteX331" fmla="*/ 538810 w 594173"/>
                <a:gd name="connsiteY331" fmla="*/ 95715 h 634426"/>
                <a:gd name="connsiteX332" fmla="*/ 546869 w 594173"/>
                <a:gd name="connsiteY332" fmla="*/ 92847 h 634426"/>
                <a:gd name="connsiteX333" fmla="*/ 549713 w 594173"/>
                <a:gd name="connsiteY333" fmla="*/ 93371 h 634426"/>
                <a:gd name="connsiteX334" fmla="*/ 551011 w 594173"/>
                <a:gd name="connsiteY334" fmla="*/ 99606 h 634426"/>
                <a:gd name="connsiteX335" fmla="*/ 550512 w 594173"/>
                <a:gd name="connsiteY335" fmla="*/ 101676 h 634426"/>
                <a:gd name="connsiteX336" fmla="*/ 552832 w 594173"/>
                <a:gd name="connsiteY336" fmla="*/ 104020 h 634426"/>
                <a:gd name="connsiteX337" fmla="*/ 552582 w 594173"/>
                <a:gd name="connsiteY337" fmla="*/ 113623 h 634426"/>
                <a:gd name="connsiteX338" fmla="*/ 549190 w 594173"/>
                <a:gd name="connsiteY338" fmla="*/ 117763 h 634426"/>
                <a:gd name="connsiteX339" fmla="*/ 553107 w 594173"/>
                <a:gd name="connsiteY339" fmla="*/ 119085 h 634426"/>
                <a:gd name="connsiteX340" fmla="*/ 558820 w 594173"/>
                <a:gd name="connsiteY340" fmla="*/ 119334 h 634426"/>
                <a:gd name="connsiteX341" fmla="*/ 569474 w 594173"/>
                <a:gd name="connsiteY341" fmla="*/ 118037 h 634426"/>
                <a:gd name="connsiteX342" fmla="*/ 579330 w 594173"/>
                <a:gd name="connsiteY342" fmla="*/ 117763 h 634426"/>
                <a:gd name="connsiteX343" fmla="*/ 582199 w 594173"/>
                <a:gd name="connsiteY343" fmla="*/ 118810 h 634426"/>
                <a:gd name="connsiteX344" fmla="*/ 584270 w 594173"/>
                <a:gd name="connsiteY344" fmla="*/ 122701 h 634426"/>
                <a:gd name="connsiteX345" fmla="*/ 586092 w 594173"/>
                <a:gd name="connsiteY345" fmla="*/ 127914 h 634426"/>
                <a:gd name="connsiteX346" fmla="*/ 587139 w 594173"/>
                <a:gd name="connsiteY346" fmla="*/ 132827 h 63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</a:cxnLst>
              <a:rect l="l" t="t" r="r" b="b"/>
              <a:pathLst>
                <a:path w="594173" h="634426">
                  <a:moveTo>
                    <a:pt x="592054" y="141681"/>
                  </a:moveTo>
                  <a:lnTo>
                    <a:pt x="588936" y="141956"/>
                  </a:lnTo>
                  <a:lnTo>
                    <a:pt x="586590" y="146096"/>
                  </a:lnTo>
                  <a:lnTo>
                    <a:pt x="588412" y="147143"/>
                  </a:lnTo>
                  <a:lnTo>
                    <a:pt x="584245" y="162981"/>
                  </a:lnTo>
                  <a:lnTo>
                    <a:pt x="581650" y="166348"/>
                  </a:lnTo>
                  <a:lnTo>
                    <a:pt x="585293" y="167146"/>
                  </a:lnTo>
                  <a:lnTo>
                    <a:pt x="586341" y="175177"/>
                  </a:lnTo>
                  <a:lnTo>
                    <a:pt x="580877" y="178295"/>
                  </a:lnTo>
                  <a:lnTo>
                    <a:pt x="573342" y="184281"/>
                  </a:lnTo>
                  <a:lnTo>
                    <a:pt x="569175" y="181936"/>
                  </a:lnTo>
                  <a:lnTo>
                    <a:pt x="567628" y="184530"/>
                  </a:lnTo>
                  <a:lnTo>
                    <a:pt x="565283" y="182984"/>
                  </a:lnTo>
                  <a:lnTo>
                    <a:pt x="563461" y="185328"/>
                  </a:lnTo>
                  <a:lnTo>
                    <a:pt x="560617" y="186875"/>
                  </a:lnTo>
                  <a:lnTo>
                    <a:pt x="550736" y="195704"/>
                  </a:lnTo>
                  <a:lnTo>
                    <a:pt x="535142" y="204782"/>
                  </a:lnTo>
                  <a:lnTo>
                    <a:pt x="533845" y="205306"/>
                  </a:lnTo>
                  <a:lnTo>
                    <a:pt x="508121" y="224785"/>
                  </a:lnTo>
                  <a:lnTo>
                    <a:pt x="507347" y="225309"/>
                  </a:lnTo>
                  <a:lnTo>
                    <a:pt x="485790" y="255687"/>
                  </a:lnTo>
                  <a:lnTo>
                    <a:pt x="482422" y="261648"/>
                  </a:lnTo>
                  <a:lnTo>
                    <a:pt x="480600" y="263743"/>
                  </a:lnTo>
                  <a:lnTo>
                    <a:pt x="475909" y="267110"/>
                  </a:lnTo>
                  <a:lnTo>
                    <a:pt x="472541" y="267359"/>
                  </a:lnTo>
                  <a:lnTo>
                    <a:pt x="470196" y="268931"/>
                  </a:lnTo>
                  <a:lnTo>
                    <a:pt x="466304" y="269978"/>
                  </a:lnTo>
                  <a:lnTo>
                    <a:pt x="464233" y="273345"/>
                  </a:lnTo>
                  <a:lnTo>
                    <a:pt x="465530" y="279830"/>
                  </a:lnTo>
                  <a:lnTo>
                    <a:pt x="471244" y="309710"/>
                  </a:lnTo>
                  <a:lnTo>
                    <a:pt x="464756" y="310483"/>
                  </a:lnTo>
                  <a:lnTo>
                    <a:pt x="460066" y="306841"/>
                  </a:lnTo>
                  <a:lnTo>
                    <a:pt x="459292" y="308138"/>
                  </a:lnTo>
                  <a:lnTo>
                    <a:pt x="459018" y="313077"/>
                  </a:lnTo>
                  <a:lnTo>
                    <a:pt x="455650" y="313600"/>
                  </a:lnTo>
                  <a:lnTo>
                    <a:pt x="454102" y="314897"/>
                  </a:lnTo>
                  <a:lnTo>
                    <a:pt x="445520" y="320609"/>
                  </a:lnTo>
                  <a:lnTo>
                    <a:pt x="443973" y="329164"/>
                  </a:lnTo>
                  <a:lnTo>
                    <a:pt x="445520" y="332281"/>
                  </a:lnTo>
                  <a:lnTo>
                    <a:pt x="441877" y="338267"/>
                  </a:lnTo>
                  <a:lnTo>
                    <a:pt x="440854" y="340861"/>
                  </a:lnTo>
                  <a:lnTo>
                    <a:pt x="435639" y="337494"/>
                  </a:lnTo>
                  <a:lnTo>
                    <a:pt x="430200" y="345026"/>
                  </a:lnTo>
                  <a:lnTo>
                    <a:pt x="434092" y="347346"/>
                  </a:lnTo>
                  <a:lnTo>
                    <a:pt x="429676" y="351511"/>
                  </a:lnTo>
                  <a:lnTo>
                    <a:pt x="429676" y="357996"/>
                  </a:lnTo>
                  <a:lnTo>
                    <a:pt x="425784" y="357222"/>
                  </a:lnTo>
                  <a:lnTo>
                    <a:pt x="424985" y="362934"/>
                  </a:lnTo>
                  <a:lnTo>
                    <a:pt x="428379" y="364480"/>
                  </a:lnTo>
                  <a:lnTo>
                    <a:pt x="429676" y="368122"/>
                  </a:lnTo>
                  <a:lnTo>
                    <a:pt x="428878" y="370217"/>
                  </a:lnTo>
                  <a:lnTo>
                    <a:pt x="427081" y="370716"/>
                  </a:lnTo>
                  <a:lnTo>
                    <a:pt x="421617" y="366575"/>
                  </a:lnTo>
                  <a:lnTo>
                    <a:pt x="417974" y="363458"/>
                  </a:lnTo>
                  <a:lnTo>
                    <a:pt x="415379" y="363183"/>
                  </a:lnTo>
                  <a:lnTo>
                    <a:pt x="414331" y="361363"/>
                  </a:lnTo>
                  <a:lnTo>
                    <a:pt x="410714" y="361363"/>
                  </a:lnTo>
                  <a:lnTo>
                    <a:pt x="408892" y="365278"/>
                  </a:lnTo>
                  <a:lnTo>
                    <a:pt x="407845" y="364480"/>
                  </a:lnTo>
                  <a:lnTo>
                    <a:pt x="403952" y="365777"/>
                  </a:lnTo>
                  <a:lnTo>
                    <a:pt x="400833" y="363957"/>
                  </a:lnTo>
                  <a:lnTo>
                    <a:pt x="400060" y="366052"/>
                  </a:lnTo>
                  <a:lnTo>
                    <a:pt x="400309" y="368895"/>
                  </a:lnTo>
                  <a:lnTo>
                    <a:pt x="395643" y="368122"/>
                  </a:lnTo>
                  <a:lnTo>
                    <a:pt x="395643" y="370466"/>
                  </a:lnTo>
                  <a:lnTo>
                    <a:pt x="392525" y="369668"/>
                  </a:lnTo>
                  <a:lnTo>
                    <a:pt x="393298" y="375654"/>
                  </a:lnTo>
                  <a:lnTo>
                    <a:pt x="386811" y="379819"/>
                  </a:lnTo>
                  <a:lnTo>
                    <a:pt x="384715" y="379545"/>
                  </a:lnTo>
                  <a:lnTo>
                    <a:pt x="383692" y="381365"/>
                  </a:lnTo>
                  <a:lnTo>
                    <a:pt x="375359" y="390194"/>
                  </a:lnTo>
                  <a:lnTo>
                    <a:pt x="361086" y="394360"/>
                  </a:lnTo>
                  <a:lnTo>
                    <a:pt x="353027" y="394609"/>
                  </a:lnTo>
                  <a:lnTo>
                    <a:pt x="350957" y="398500"/>
                  </a:lnTo>
                  <a:lnTo>
                    <a:pt x="351206" y="401618"/>
                  </a:lnTo>
                  <a:lnTo>
                    <a:pt x="343671" y="410721"/>
                  </a:lnTo>
                  <a:lnTo>
                    <a:pt x="336660" y="418503"/>
                  </a:lnTo>
                  <a:lnTo>
                    <a:pt x="332493" y="422393"/>
                  </a:lnTo>
                  <a:lnTo>
                    <a:pt x="327578" y="422144"/>
                  </a:lnTo>
                  <a:lnTo>
                    <a:pt x="324185" y="423441"/>
                  </a:lnTo>
                  <a:lnTo>
                    <a:pt x="321340" y="423940"/>
                  </a:lnTo>
                  <a:lnTo>
                    <a:pt x="318222" y="426808"/>
                  </a:lnTo>
                  <a:lnTo>
                    <a:pt x="315352" y="428629"/>
                  </a:lnTo>
                  <a:lnTo>
                    <a:pt x="303151" y="437982"/>
                  </a:lnTo>
                  <a:lnTo>
                    <a:pt x="287807" y="447584"/>
                  </a:lnTo>
                  <a:lnTo>
                    <a:pt x="280272" y="450452"/>
                  </a:lnTo>
                  <a:lnTo>
                    <a:pt x="278974" y="452522"/>
                  </a:lnTo>
                  <a:lnTo>
                    <a:pt x="280546" y="455640"/>
                  </a:lnTo>
                  <a:lnTo>
                    <a:pt x="280297" y="458758"/>
                  </a:lnTo>
                  <a:lnTo>
                    <a:pt x="282617" y="459256"/>
                  </a:lnTo>
                  <a:lnTo>
                    <a:pt x="283914" y="461351"/>
                  </a:lnTo>
                  <a:lnTo>
                    <a:pt x="281844" y="469657"/>
                  </a:lnTo>
                  <a:lnTo>
                    <a:pt x="280796" y="469407"/>
                  </a:lnTo>
                  <a:lnTo>
                    <a:pt x="278201" y="473024"/>
                  </a:lnTo>
                  <a:lnTo>
                    <a:pt x="280022" y="473822"/>
                  </a:lnTo>
                  <a:lnTo>
                    <a:pt x="276130" y="477962"/>
                  </a:lnTo>
                  <a:lnTo>
                    <a:pt x="273784" y="476665"/>
                  </a:lnTo>
                  <a:lnTo>
                    <a:pt x="272238" y="478735"/>
                  </a:lnTo>
                  <a:lnTo>
                    <a:pt x="264428" y="486268"/>
                  </a:lnTo>
                  <a:lnTo>
                    <a:pt x="257941" y="493027"/>
                  </a:lnTo>
                  <a:lnTo>
                    <a:pt x="279773" y="502629"/>
                  </a:lnTo>
                  <a:lnTo>
                    <a:pt x="280022" y="504200"/>
                  </a:lnTo>
                  <a:lnTo>
                    <a:pt x="278974" y="514850"/>
                  </a:lnTo>
                  <a:lnTo>
                    <a:pt x="276379" y="524727"/>
                  </a:lnTo>
                  <a:lnTo>
                    <a:pt x="275606" y="534329"/>
                  </a:lnTo>
                  <a:lnTo>
                    <a:pt x="276654" y="547049"/>
                  </a:lnTo>
                  <a:lnTo>
                    <a:pt x="277677" y="546800"/>
                  </a:lnTo>
                  <a:lnTo>
                    <a:pt x="279498" y="554058"/>
                  </a:lnTo>
                  <a:lnTo>
                    <a:pt x="281070" y="553010"/>
                  </a:lnTo>
                  <a:lnTo>
                    <a:pt x="283141" y="554581"/>
                  </a:lnTo>
                  <a:lnTo>
                    <a:pt x="281844" y="556402"/>
                  </a:lnTo>
                  <a:lnTo>
                    <a:pt x="282617" y="558747"/>
                  </a:lnTo>
                  <a:lnTo>
                    <a:pt x="287033" y="563660"/>
                  </a:lnTo>
                  <a:lnTo>
                    <a:pt x="280796" y="570169"/>
                  </a:lnTo>
                  <a:lnTo>
                    <a:pt x="283391" y="576405"/>
                  </a:lnTo>
                  <a:lnTo>
                    <a:pt x="293022" y="586531"/>
                  </a:lnTo>
                  <a:lnTo>
                    <a:pt x="296914" y="587828"/>
                  </a:lnTo>
                  <a:lnTo>
                    <a:pt x="276379" y="614315"/>
                  </a:lnTo>
                  <a:lnTo>
                    <a:pt x="279773" y="622621"/>
                  </a:lnTo>
                  <a:lnTo>
                    <a:pt x="274558" y="622097"/>
                  </a:lnTo>
                  <a:lnTo>
                    <a:pt x="271714" y="622621"/>
                  </a:lnTo>
                  <a:lnTo>
                    <a:pt x="237407" y="624965"/>
                  </a:lnTo>
                  <a:lnTo>
                    <a:pt x="229872" y="627808"/>
                  </a:lnTo>
                  <a:lnTo>
                    <a:pt x="210909" y="634044"/>
                  </a:lnTo>
                  <a:lnTo>
                    <a:pt x="206493" y="633021"/>
                  </a:lnTo>
                  <a:lnTo>
                    <a:pt x="174032" y="628083"/>
                  </a:lnTo>
                  <a:lnTo>
                    <a:pt x="166497" y="626786"/>
                  </a:lnTo>
                  <a:lnTo>
                    <a:pt x="154271" y="591968"/>
                  </a:lnTo>
                  <a:lnTo>
                    <a:pt x="135059" y="579772"/>
                  </a:lnTo>
                  <a:lnTo>
                    <a:pt x="106216" y="553010"/>
                  </a:lnTo>
                  <a:lnTo>
                    <a:pt x="102324" y="553284"/>
                  </a:lnTo>
                  <a:lnTo>
                    <a:pt x="88027" y="550940"/>
                  </a:lnTo>
                  <a:lnTo>
                    <a:pt x="69589" y="546276"/>
                  </a:lnTo>
                  <a:lnTo>
                    <a:pt x="61804" y="546525"/>
                  </a:lnTo>
                  <a:lnTo>
                    <a:pt x="59983" y="546002"/>
                  </a:lnTo>
                  <a:lnTo>
                    <a:pt x="59459" y="543682"/>
                  </a:lnTo>
                  <a:lnTo>
                    <a:pt x="51150" y="533032"/>
                  </a:lnTo>
                  <a:lnTo>
                    <a:pt x="50102" y="528094"/>
                  </a:lnTo>
                  <a:lnTo>
                    <a:pt x="46210" y="524727"/>
                  </a:lnTo>
                  <a:lnTo>
                    <a:pt x="33735" y="516920"/>
                  </a:lnTo>
                  <a:lnTo>
                    <a:pt x="28021" y="512506"/>
                  </a:lnTo>
                  <a:lnTo>
                    <a:pt x="20760" y="507842"/>
                  </a:lnTo>
                  <a:lnTo>
                    <a:pt x="5166" y="493825"/>
                  </a:lnTo>
                  <a:lnTo>
                    <a:pt x="-2119" y="487315"/>
                  </a:lnTo>
                  <a:lnTo>
                    <a:pt x="12427" y="480581"/>
                  </a:lnTo>
                  <a:lnTo>
                    <a:pt x="28021" y="473548"/>
                  </a:lnTo>
                  <a:lnTo>
                    <a:pt x="28545" y="465517"/>
                  </a:lnTo>
                  <a:lnTo>
                    <a:pt x="31913" y="440326"/>
                  </a:lnTo>
                  <a:lnTo>
                    <a:pt x="30092" y="401368"/>
                  </a:lnTo>
                  <a:lnTo>
                    <a:pt x="29593" y="400570"/>
                  </a:lnTo>
                  <a:lnTo>
                    <a:pt x="31913" y="396430"/>
                  </a:lnTo>
                  <a:lnTo>
                    <a:pt x="39972" y="388623"/>
                  </a:lnTo>
                  <a:lnTo>
                    <a:pt x="49578" y="378771"/>
                  </a:lnTo>
                  <a:lnTo>
                    <a:pt x="59983" y="370466"/>
                  </a:lnTo>
                  <a:lnTo>
                    <a:pt x="63875" y="362410"/>
                  </a:lnTo>
                  <a:lnTo>
                    <a:pt x="68566" y="351511"/>
                  </a:lnTo>
                  <a:lnTo>
                    <a:pt x="80767" y="324749"/>
                  </a:lnTo>
                  <a:lnTo>
                    <a:pt x="98182" y="330984"/>
                  </a:lnTo>
                  <a:lnTo>
                    <a:pt x="98956" y="328116"/>
                  </a:lnTo>
                  <a:lnTo>
                    <a:pt x="127524" y="322679"/>
                  </a:lnTo>
                  <a:lnTo>
                    <a:pt x="135833" y="334875"/>
                  </a:lnTo>
                  <a:lnTo>
                    <a:pt x="137654" y="334626"/>
                  </a:lnTo>
                  <a:lnTo>
                    <a:pt x="144166" y="336446"/>
                  </a:lnTo>
                  <a:lnTo>
                    <a:pt x="152200" y="337993"/>
                  </a:lnTo>
                  <a:lnTo>
                    <a:pt x="161033" y="334626"/>
                  </a:lnTo>
                  <a:lnTo>
                    <a:pt x="163378" y="334102"/>
                  </a:lnTo>
                  <a:lnTo>
                    <a:pt x="167545" y="326046"/>
                  </a:lnTo>
                  <a:lnTo>
                    <a:pt x="170913" y="316693"/>
                  </a:lnTo>
                  <a:lnTo>
                    <a:pt x="174805" y="310208"/>
                  </a:lnTo>
                  <a:lnTo>
                    <a:pt x="176627" y="298262"/>
                  </a:lnTo>
                  <a:lnTo>
                    <a:pt x="172485" y="279830"/>
                  </a:lnTo>
                  <a:lnTo>
                    <a:pt x="174282" y="267110"/>
                  </a:lnTo>
                  <a:lnTo>
                    <a:pt x="171188" y="255937"/>
                  </a:lnTo>
                  <a:lnTo>
                    <a:pt x="167794" y="248654"/>
                  </a:lnTo>
                  <a:lnTo>
                    <a:pt x="166771" y="247631"/>
                  </a:lnTo>
                  <a:lnTo>
                    <a:pt x="165724" y="243740"/>
                  </a:lnTo>
                  <a:lnTo>
                    <a:pt x="166771" y="240872"/>
                  </a:lnTo>
                  <a:lnTo>
                    <a:pt x="165724" y="234387"/>
                  </a:lnTo>
                  <a:lnTo>
                    <a:pt x="168843" y="233340"/>
                  </a:lnTo>
                  <a:lnTo>
                    <a:pt x="170664" y="230222"/>
                  </a:lnTo>
                  <a:lnTo>
                    <a:pt x="170140" y="223214"/>
                  </a:lnTo>
                  <a:lnTo>
                    <a:pt x="169341" y="220620"/>
                  </a:lnTo>
                  <a:lnTo>
                    <a:pt x="170140" y="219323"/>
                  </a:lnTo>
                  <a:lnTo>
                    <a:pt x="174032" y="220346"/>
                  </a:lnTo>
                  <a:lnTo>
                    <a:pt x="178972" y="219572"/>
                  </a:lnTo>
                  <a:lnTo>
                    <a:pt x="183388" y="215931"/>
                  </a:lnTo>
                  <a:lnTo>
                    <a:pt x="190649" y="211018"/>
                  </a:lnTo>
                  <a:lnTo>
                    <a:pt x="192745" y="210220"/>
                  </a:lnTo>
                  <a:lnTo>
                    <a:pt x="198982" y="211791"/>
                  </a:lnTo>
                  <a:lnTo>
                    <a:pt x="203399" y="211791"/>
                  </a:lnTo>
                  <a:lnTo>
                    <a:pt x="206243" y="210993"/>
                  </a:lnTo>
                  <a:lnTo>
                    <a:pt x="211707" y="211791"/>
                  </a:lnTo>
                  <a:lnTo>
                    <a:pt x="217670" y="212040"/>
                  </a:lnTo>
                  <a:lnTo>
                    <a:pt x="225979" y="211267"/>
                  </a:lnTo>
                  <a:lnTo>
                    <a:pt x="224183" y="200343"/>
                  </a:lnTo>
                  <a:lnTo>
                    <a:pt x="224433" y="196726"/>
                  </a:lnTo>
                  <a:lnTo>
                    <a:pt x="223908" y="191514"/>
                  </a:lnTo>
                  <a:lnTo>
                    <a:pt x="224183" y="190217"/>
                  </a:lnTo>
                  <a:lnTo>
                    <a:pt x="224433" y="182186"/>
                  </a:lnTo>
                  <a:lnTo>
                    <a:pt x="222611" y="180889"/>
                  </a:lnTo>
                  <a:lnTo>
                    <a:pt x="216897" y="174903"/>
                  </a:lnTo>
                  <a:lnTo>
                    <a:pt x="215600" y="175427"/>
                  </a:lnTo>
                  <a:lnTo>
                    <a:pt x="210934" y="168668"/>
                  </a:lnTo>
                  <a:lnTo>
                    <a:pt x="206518" y="158791"/>
                  </a:lnTo>
                  <a:lnTo>
                    <a:pt x="203399" y="156721"/>
                  </a:lnTo>
                  <a:lnTo>
                    <a:pt x="198708" y="152556"/>
                  </a:lnTo>
                  <a:lnTo>
                    <a:pt x="181043" y="138289"/>
                  </a:lnTo>
                  <a:lnTo>
                    <a:pt x="174805" y="129984"/>
                  </a:lnTo>
                  <a:lnTo>
                    <a:pt x="185210" y="117513"/>
                  </a:lnTo>
                  <a:lnTo>
                    <a:pt x="188853" y="120631"/>
                  </a:lnTo>
                  <a:lnTo>
                    <a:pt x="188328" y="122951"/>
                  </a:lnTo>
                  <a:lnTo>
                    <a:pt x="195091" y="126068"/>
                  </a:lnTo>
                  <a:lnTo>
                    <a:pt x="197685" y="124771"/>
                  </a:lnTo>
                  <a:lnTo>
                    <a:pt x="198184" y="120357"/>
                  </a:lnTo>
                  <a:lnTo>
                    <a:pt x="197685" y="115693"/>
                  </a:lnTo>
                  <a:lnTo>
                    <a:pt x="193269" y="110754"/>
                  </a:lnTo>
                  <a:lnTo>
                    <a:pt x="197685" y="108160"/>
                  </a:lnTo>
                  <a:lnTo>
                    <a:pt x="203648" y="105292"/>
                  </a:lnTo>
                  <a:lnTo>
                    <a:pt x="197411" y="91275"/>
                  </a:lnTo>
                  <a:lnTo>
                    <a:pt x="196388" y="86611"/>
                  </a:lnTo>
                  <a:lnTo>
                    <a:pt x="193793" y="80376"/>
                  </a:lnTo>
                  <a:lnTo>
                    <a:pt x="189377" y="75188"/>
                  </a:lnTo>
                  <a:lnTo>
                    <a:pt x="188054" y="69976"/>
                  </a:lnTo>
                  <a:lnTo>
                    <a:pt x="191972" y="67905"/>
                  </a:lnTo>
                  <a:lnTo>
                    <a:pt x="198209" y="68429"/>
                  </a:lnTo>
                  <a:lnTo>
                    <a:pt x="202875" y="69976"/>
                  </a:lnTo>
                  <a:lnTo>
                    <a:pt x="205745" y="69976"/>
                  </a:lnTo>
                  <a:lnTo>
                    <a:pt x="205220" y="63242"/>
                  </a:lnTo>
                  <a:lnTo>
                    <a:pt x="203648" y="61147"/>
                  </a:lnTo>
                  <a:lnTo>
                    <a:pt x="203399" y="58303"/>
                  </a:lnTo>
                  <a:lnTo>
                    <a:pt x="201852" y="53365"/>
                  </a:lnTo>
                  <a:lnTo>
                    <a:pt x="199507" y="52592"/>
                  </a:lnTo>
                  <a:lnTo>
                    <a:pt x="197161" y="40894"/>
                  </a:lnTo>
                  <a:lnTo>
                    <a:pt x="213804" y="32339"/>
                  </a:lnTo>
                  <a:lnTo>
                    <a:pt x="232242" y="35706"/>
                  </a:lnTo>
                  <a:lnTo>
                    <a:pt x="229647" y="22712"/>
                  </a:lnTo>
                  <a:lnTo>
                    <a:pt x="243420" y="24533"/>
                  </a:lnTo>
                  <a:lnTo>
                    <a:pt x="248335" y="37527"/>
                  </a:lnTo>
                  <a:lnTo>
                    <a:pt x="252502" y="38550"/>
                  </a:lnTo>
                  <a:lnTo>
                    <a:pt x="255096" y="38300"/>
                  </a:lnTo>
                  <a:lnTo>
                    <a:pt x="263929" y="39348"/>
                  </a:lnTo>
                  <a:lnTo>
                    <a:pt x="270940" y="45309"/>
                  </a:lnTo>
                  <a:lnTo>
                    <a:pt x="277178" y="44810"/>
                  </a:lnTo>
                  <a:lnTo>
                    <a:pt x="285487" y="31816"/>
                  </a:lnTo>
                  <a:lnTo>
                    <a:pt x="287832" y="26354"/>
                  </a:lnTo>
                  <a:lnTo>
                    <a:pt x="293546" y="26354"/>
                  </a:lnTo>
                  <a:lnTo>
                    <a:pt x="295616" y="28947"/>
                  </a:lnTo>
                  <a:lnTo>
                    <a:pt x="298486" y="27152"/>
                  </a:lnTo>
                  <a:lnTo>
                    <a:pt x="306021" y="25331"/>
                  </a:lnTo>
                  <a:lnTo>
                    <a:pt x="308091" y="25057"/>
                  </a:lnTo>
                  <a:lnTo>
                    <a:pt x="308890" y="22737"/>
                  </a:lnTo>
                  <a:lnTo>
                    <a:pt x="312508" y="20642"/>
                  </a:lnTo>
                  <a:lnTo>
                    <a:pt x="317972" y="19345"/>
                  </a:lnTo>
                  <a:lnTo>
                    <a:pt x="322638" y="16502"/>
                  </a:lnTo>
                  <a:lnTo>
                    <a:pt x="328352" y="17525"/>
                  </a:lnTo>
                  <a:lnTo>
                    <a:pt x="328102" y="20642"/>
                  </a:lnTo>
                  <a:lnTo>
                    <a:pt x="336161" y="25331"/>
                  </a:lnTo>
                  <a:lnTo>
                    <a:pt x="337983" y="27152"/>
                  </a:lnTo>
                  <a:lnTo>
                    <a:pt x="341875" y="27401"/>
                  </a:lnTo>
                  <a:lnTo>
                    <a:pt x="344470" y="28174"/>
                  </a:lnTo>
                  <a:lnTo>
                    <a:pt x="349934" y="27152"/>
                  </a:lnTo>
                  <a:lnTo>
                    <a:pt x="354874" y="21440"/>
                  </a:lnTo>
                  <a:lnTo>
                    <a:pt x="355897" y="18572"/>
                  </a:lnTo>
                  <a:lnTo>
                    <a:pt x="357195" y="13384"/>
                  </a:lnTo>
                  <a:lnTo>
                    <a:pt x="361885" y="10267"/>
                  </a:lnTo>
                  <a:lnTo>
                    <a:pt x="363432" y="8446"/>
                  </a:lnTo>
                  <a:lnTo>
                    <a:pt x="365254" y="4031"/>
                  </a:lnTo>
                  <a:lnTo>
                    <a:pt x="366027" y="141"/>
                  </a:lnTo>
                  <a:lnTo>
                    <a:pt x="369670" y="-383"/>
                  </a:lnTo>
                  <a:lnTo>
                    <a:pt x="374610" y="-134"/>
                  </a:lnTo>
                  <a:lnTo>
                    <a:pt x="378253" y="664"/>
                  </a:lnTo>
                  <a:lnTo>
                    <a:pt x="380074" y="2211"/>
                  </a:lnTo>
                  <a:lnTo>
                    <a:pt x="381372" y="10790"/>
                  </a:lnTo>
                  <a:lnTo>
                    <a:pt x="380848" y="15729"/>
                  </a:lnTo>
                  <a:lnTo>
                    <a:pt x="377978" y="21440"/>
                  </a:lnTo>
                  <a:lnTo>
                    <a:pt x="377479" y="25331"/>
                  </a:lnTo>
                  <a:lnTo>
                    <a:pt x="379799" y="31292"/>
                  </a:lnTo>
                  <a:lnTo>
                    <a:pt x="383443" y="36754"/>
                  </a:lnTo>
                  <a:lnTo>
                    <a:pt x="385788" y="43763"/>
                  </a:lnTo>
                  <a:lnTo>
                    <a:pt x="384989" y="47155"/>
                  </a:lnTo>
                  <a:lnTo>
                    <a:pt x="385264" y="50771"/>
                  </a:lnTo>
                  <a:lnTo>
                    <a:pt x="387859" y="59875"/>
                  </a:lnTo>
                  <a:lnTo>
                    <a:pt x="389406" y="63242"/>
                  </a:lnTo>
                  <a:lnTo>
                    <a:pt x="392275" y="66359"/>
                  </a:lnTo>
                  <a:lnTo>
                    <a:pt x="394870" y="68429"/>
                  </a:lnTo>
                  <a:lnTo>
                    <a:pt x="402156" y="71297"/>
                  </a:lnTo>
                  <a:lnTo>
                    <a:pt x="407071" y="73642"/>
                  </a:lnTo>
                  <a:lnTo>
                    <a:pt x="410988" y="77533"/>
                  </a:lnTo>
                  <a:lnTo>
                    <a:pt x="414107" y="78830"/>
                  </a:lnTo>
                  <a:lnTo>
                    <a:pt x="415404" y="80900"/>
                  </a:lnTo>
                  <a:lnTo>
                    <a:pt x="415928" y="84018"/>
                  </a:lnTo>
                  <a:lnTo>
                    <a:pt x="413832" y="92323"/>
                  </a:lnTo>
                  <a:lnTo>
                    <a:pt x="413059" y="101426"/>
                  </a:lnTo>
                  <a:lnTo>
                    <a:pt x="416427" y="105841"/>
                  </a:lnTo>
                  <a:lnTo>
                    <a:pt x="419820" y="108160"/>
                  </a:lnTo>
                  <a:lnTo>
                    <a:pt x="428379" y="109482"/>
                  </a:lnTo>
                  <a:lnTo>
                    <a:pt x="430200" y="111278"/>
                  </a:lnTo>
                  <a:lnTo>
                    <a:pt x="433593" y="113373"/>
                  </a:lnTo>
                  <a:lnTo>
                    <a:pt x="439033" y="112849"/>
                  </a:lnTo>
                  <a:lnTo>
                    <a:pt x="445794" y="107911"/>
                  </a:lnTo>
                  <a:lnTo>
                    <a:pt x="449437" y="106863"/>
                  </a:lnTo>
                  <a:lnTo>
                    <a:pt x="455151" y="106614"/>
                  </a:lnTo>
                  <a:lnTo>
                    <a:pt x="461388" y="112076"/>
                  </a:lnTo>
                  <a:lnTo>
                    <a:pt x="463983" y="112849"/>
                  </a:lnTo>
                  <a:lnTo>
                    <a:pt x="469173" y="112076"/>
                  </a:lnTo>
                  <a:lnTo>
                    <a:pt x="468649" y="109208"/>
                  </a:lnTo>
                  <a:lnTo>
                    <a:pt x="464233" y="107387"/>
                  </a:lnTo>
                  <a:lnTo>
                    <a:pt x="456448" y="101925"/>
                  </a:lnTo>
                  <a:lnTo>
                    <a:pt x="442950" y="95715"/>
                  </a:lnTo>
                  <a:lnTo>
                    <a:pt x="443973" y="88183"/>
                  </a:lnTo>
                  <a:lnTo>
                    <a:pt x="445021" y="86611"/>
                  </a:lnTo>
                  <a:lnTo>
                    <a:pt x="445021" y="78830"/>
                  </a:lnTo>
                  <a:lnTo>
                    <a:pt x="450734" y="81947"/>
                  </a:lnTo>
                  <a:lnTo>
                    <a:pt x="457496" y="83768"/>
                  </a:lnTo>
                  <a:lnTo>
                    <a:pt x="464507" y="82721"/>
                  </a:lnTo>
                  <a:lnTo>
                    <a:pt x="470470" y="83244"/>
                  </a:lnTo>
                  <a:lnTo>
                    <a:pt x="478280" y="80900"/>
                  </a:lnTo>
                  <a:lnTo>
                    <a:pt x="481898" y="80127"/>
                  </a:lnTo>
                  <a:lnTo>
                    <a:pt x="481648" y="88432"/>
                  </a:lnTo>
                  <a:lnTo>
                    <a:pt x="491004" y="87385"/>
                  </a:lnTo>
                  <a:lnTo>
                    <a:pt x="494373" y="84791"/>
                  </a:lnTo>
                  <a:lnTo>
                    <a:pt x="495945" y="87385"/>
                  </a:lnTo>
                  <a:lnTo>
                    <a:pt x="501908" y="88183"/>
                  </a:lnTo>
                  <a:lnTo>
                    <a:pt x="505027" y="88183"/>
                  </a:lnTo>
                  <a:lnTo>
                    <a:pt x="509194" y="86362"/>
                  </a:lnTo>
                  <a:lnTo>
                    <a:pt x="513335" y="87135"/>
                  </a:lnTo>
                  <a:lnTo>
                    <a:pt x="520097" y="85838"/>
                  </a:lnTo>
                  <a:lnTo>
                    <a:pt x="527882" y="85589"/>
                  </a:lnTo>
                  <a:lnTo>
                    <a:pt x="531799" y="86088"/>
                  </a:lnTo>
                  <a:lnTo>
                    <a:pt x="534119" y="84791"/>
                  </a:lnTo>
                  <a:lnTo>
                    <a:pt x="536714" y="87385"/>
                  </a:lnTo>
                  <a:lnTo>
                    <a:pt x="538810" y="95715"/>
                  </a:lnTo>
                  <a:lnTo>
                    <a:pt x="546869" y="92847"/>
                  </a:lnTo>
                  <a:lnTo>
                    <a:pt x="549713" y="93371"/>
                  </a:lnTo>
                  <a:lnTo>
                    <a:pt x="551011" y="99606"/>
                  </a:lnTo>
                  <a:lnTo>
                    <a:pt x="550512" y="101676"/>
                  </a:lnTo>
                  <a:lnTo>
                    <a:pt x="552832" y="104020"/>
                  </a:lnTo>
                  <a:lnTo>
                    <a:pt x="552582" y="113623"/>
                  </a:lnTo>
                  <a:lnTo>
                    <a:pt x="549190" y="117763"/>
                  </a:lnTo>
                  <a:lnTo>
                    <a:pt x="553107" y="119085"/>
                  </a:lnTo>
                  <a:lnTo>
                    <a:pt x="558820" y="119334"/>
                  </a:lnTo>
                  <a:lnTo>
                    <a:pt x="569474" y="118037"/>
                  </a:lnTo>
                  <a:lnTo>
                    <a:pt x="579330" y="117763"/>
                  </a:lnTo>
                  <a:lnTo>
                    <a:pt x="582199" y="118810"/>
                  </a:lnTo>
                  <a:lnTo>
                    <a:pt x="584270" y="122701"/>
                  </a:lnTo>
                  <a:lnTo>
                    <a:pt x="586092" y="127914"/>
                  </a:lnTo>
                  <a:lnTo>
                    <a:pt x="587139" y="132827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29" name="Free-form: Shape 28">
              <a:extLst>
                <a:ext uri="{FF2B5EF4-FFF2-40B4-BE49-F238E27FC236}">
                  <a16:creationId xmlns:a16="http://schemas.microsoft.com/office/drawing/2014/main" id="{53A73C9A-73F9-C6B7-68F1-650593CD5280}"/>
                </a:ext>
              </a:extLst>
            </p:cNvPr>
            <p:cNvSpPr/>
            <p:nvPr/>
          </p:nvSpPr>
          <p:spPr>
            <a:xfrm>
              <a:off x="4890223" y="3733653"/>
              <a:ext cx="229919" cy="302011"/>
            </a:xfrm>
            <a:custGeom>
              <a:avLst/>
              <a:gdLst>
                <a:gd name="connsiteX0" fmla="*/ 207790 w 229919"/>
                <a:gd name="connsiteY0" fmla="*/ 284220 h 302011"/>
                <a:gd name="connsiteX1" fmla="*/ 197909 w 229919"/>
                <a:gd name="connsiteY1" fmla="*/ 295643 h 302011"/>
                <a:gd name="connsiteX2" fmla="*/ 186482 w 229919"/>
                <a:gd name="connsiteY2" fmla="*/ 286040 h 302011"/>
                <a:gd name="connsiteX3" fmla="*/ 178174 w 229919"/>
                <a:gd name="connsiteY3" fmla="*/ 280603 h 302011"/>
                <a:gd name="connsiteX4" fmla="*/ 173234 w 229919"/>
                <a:gd name="connsiteY4" fmla="*/ 278508 h 302011"/>
                <a:gd name="connsiteX5" fmla="*/ 154795 w 229919"/>
                <a:gd name="connsiteY5" fmla="*/ 273844 h 302011"/>
                <a:gd name="connsiteX6" fmla="*/ 136855 w 229919"/>
                <a:gd name="connsiteY6" fmla="*/ 271250 h 302011"/>
                <a:gd name="connsiteX7" fmla="*/ 131142 w 229919"/>
                <a:gd name="connsiteY7" fmla="*/ 270727 h 302011"/>
                <a:gd name="connsiteX8" fmla="*/ 113227 w 229919"/>
                <a:gd name="connsiteY8" fmla="*/ 273071 h 302011"/>
                <a:gd name="connsiteX9" fmla="*/ 105442 w 229919"/>
                <a:gd name="connsiteY9" fmla="*/ 274892 h 302011"/>
                <a:gd name="connsiteX10" fmla="*/ 95288 w 229919"/>
                <a:gd name="connsiteY10" fmla="*/ 278259 h 302011"/>
                <a:gd name="connsiteX11" fmla="*/ 90373 w 229919"/>
                <a:gd name="connsiteY11" fmla="*/ 280329 h 302011"/>
                <a:gd name="connsiteX12" fmla="*/ 67492 w 229919"/>
                <a:gd name="connsiteY12" fmla="*/ 288909 h 302011"/>
                <a:gd name="connsiteX13" fmla="*/ 46459 w 229919"/>
                <a:gd name="connsiteY13" fmla="*/ 297738 h 302011"/>
                <a:gd name="connsiteX14" fmla="*/ 38924 w 229919"/>
                <a:gd name="connsiteY14" fmla="*/ 301628 h 302011"/>
                <a:gd name="connsiteX15" fmla="*/ 38675 w 229919"/>
                <a:gd name="connsiteY15" fmla="*/ 286564 h 302011"/>
                <a:gd name="connsiteX16" fmla="*/ 38675 w 229919"/>
                <a:gd name="connsiteY16" fmla="*/ 266062 h 302011"/>
                <a:gd name="connsiteX17" fmla="*/ 41269 w 229919"/>
                <a:gd name="connsiteY17" fmla="*/ 261124 h 302011"/>
                <a:gd name="connsiteX18" fmla="*/ 43864 w 229919"/>
                <a:gd name="connsiteY18" fmla="*/ 250474 h 302011"/>
                <a:gd name="connsiteX19" fmla="*/ 46709 w 229919"/>
                <a:gd name="connsiteY19" fmla="*/ 243192 h 302011"/>
                <a:gd name="connsiteX20" fmla="*/ 45412 w 229919"/>
                <a:gd name="connsiteY20" fmla="*/ 237480 h 302011"/>
                <a:gd name="connsiteX21" fmla="*/ 42567 w 229919"/>
                <a:gd name="connsiteY21" fmla="*/ 232292 h 302011"/>
                <a:gd name="connsiteX22" fmla="*/ 36853 w 229919"/>
                <a:gd name="connsiteY22" fmla="*/ 223463 h 302011"/>
                <a:gd name="connsiteX23" fmla="*/ 36055 w 229919"/>
                <a:gd name="connsiteY23" fmla="*/ 220595 h 302011"/>
                <a:gd name="connsiteX24" fmla="*/ 36579 w 229919"/>
                <a:gd name="connsiteY24" fmla="*/ 216978 h 302011"/>
                <a:gd name="connsiteX25" fmla="*/ 43091 w 229919"/>
                <a:gd name="connsiteY25" fmla="*/ 214385 h 302011"/>
                <a:gd name="connsiteX26" fmla="*/ 44638 w 229919"/>
                <a:gd name="connsiteY26" fmla="*/ 211267 h 302011"/>
                <a:gd name="connsiteX27" fmla="*/ 43590 w 229919"/>
                <a:gd name="connsiteY27" fmla="*/ 205805 h 302011"/>
                <a:gd name="connsiteX28" fmla="*/ 42567 w 229919"/>
                <a:gd name="connsiteY28" fmla="*/ 202687 h 302011"/>
                <a:gd name="connsiteX29" fmla="*/ 39972 w 229919"/>
                <a:gd name="connsiteY29" fmla="*/ 200617 h 302011"/>
                <a:gd name="connsiteX30" fmla="*/ 34758 w 229919"/>
                <a:gd name="connsiteY30" fmla="*/ 200093 h 302011"/>
                <a:gd name="connsiteX31" fmla="*/ 32687 w 229919"/>
                <a:gd name="connsiteY31" fmla="*/ 199046 h 302011"/>
                <a:gd name="connsiteX32" fmla="*/ 28270 w 229919"/>
                <a:gd name="connsiteY32" fmla="*/ 193085 h 302011"/>
                <a:gd name="connsiteX33" fmla="*/ 28270 w 229919"/>
                <a:gd name="connsiteY33" fmla="*/ 189169 h 302011"/>
                <a:gd name="connsiteX34" fmla="*/ 31913 w 229919"/>
                <a:gd name="connsiteY34" fmla="*/ 181637 h 302011"/>
                <a:gd name="connsiteX35" fmla="*/ 32961 w 229919"/>
                <a:gd name="connsiteY35" fmla="*/ 177222 h 302011"/>
                <a:gd name="connsiteX36" fmla="*/ 35556 w 229919"/>
                <a:gd name="connsiteY36" fmla="*/ 173855 h 302011"/>
                <a:gd name="connsiteX37" fmla="*/ 37876 w 229919"/>
                <a:gd name="connsiteY37" fmla="*/ 173082 h 302011"/>
                <a:gd name="connsiteX38" fmla="*/ 44114 w 229919"/>
                <a:gd name="connsiteY38" fmla="*/ 173082 h 302011"/>
                <a:gd name="connsiteX39" fmla="*/ 45412 w 229919"/>
                <a:gd name="connsiteY39" fmla="*/ 170987 h 302011"/>
                <a:gd name="connsiteX40" fmla="*/ 44638 w 229919"/>
                <a:gd name="connsiteY40" fmla="*/ 167096 h 302011"/>
                <a:gd name="connsiteX41" fmla="*/ 40746 w 229919"/>
                <a:gd name="connsiteY41" fmla="*/ 162682 h 302011"/>
                <a:gd name="connsiteX42" fmla="*/ 39174 w 229919"/>
                <a:gd name="connsiteY42" fmla="*/ 155424 h 302011"/>
                <a:gd name="connsiteX43" fmla="*/ 35556 w 229919"/>
                <a:gd name="connsiteY43" fmla="*/ 151259 h 302011"/>
                <a:gd name="connsiteX44" fmla="*/ 32687 w 229919"/>
                <a:gd name="connsiteY44" fmla="*/ 150735 h 302011"/>
                <a:gd name="connsiteX45" fmla="*/ 29842 w 229919"/>
                <a:gd name="connsiteY45" fmla="*/ 152057 h 302011"/>
                <a:gd name="connsiteX46" fmla="*/ 24628 w 229919"/>
                <a:gd name="connsiteY46" fmla="*/ 152580 h 302011"/>
                <a:gd name="connsiteX47" fmla="*/ 20211 w 229919"/>
                <a:gd name="connsiteY47" fmla="*/ 151259 h 302011"/>
                <a:gd name="connsiteX48" fmla="*/ 17092 w 229919"/>
                <a:gd name="connsiteY48" fmla="*/ 148415 h 302011"/>
                <a:gd name="connsiteX49" fmla="*/ 15271 w 229919"/>
                <a:gd name="connsiteY49" fmla="*/ 145298 h 302011"/>
                <a:gd name="connsiteX50" fmla="*/ 14772 w 229919"/>
                <a:gd name="connsiteY50" fmla="*/ 142953 h 302011"/>
                <a:gd name="connsiteX51" fmla="*/ 16319 w 229919"/>
                <a:gd name="connsiteY51" fmla="*/ 138015 h 302011"/>
                <a:gd name="connsiteX52" fmla="*/ 13724 w 229919"/>
                <a:gd name="connsiteY52" fmla="*/ 134897 h 302011"/>
                <a:gd name="connsiteX53" fmla="*/ 10880 w 229919"/>
                <a:gd name="connsiteY53" fmla="*/ 134648 h 302011"/>
                <a:gd name="connsiteX54" fmla="*/ 5416 w 229919"/>
                <a:gd name="connsiteY54" fmla="*/ 136219 h 302011"/>
                <a:gd name="connsiteX55" fmla="*/ 2821 w 229919"/>
                <a:gd name="connsiteY55" fmla="*/ 135945 h 302011"/>
                <a:gd name="connsiteX56" fmla="*/ 1249 w 229919"/>
                <a:gd name="connsiteY56" fmla="*/ 134124 h 302011"/>
                <a:gd name="connsiteX57" fmla="*/ -1072 w 229919"/>
                <a:gd name="connsiteY57" fmla="*/ 124771 h 302011"/>
                <a:gd name="connsiteX58" fmla="*/ -573 w 229919"/>
                <a:gd name="connsiteY58" fmla="*/ 122701 h 302011"/>
                <a:gd name="connsiteX59" fmla="*/ 2022 w 229919"/>
                <a:gd name="connsiteY59" fmla="*/ 119583 h 302011"/>
                <a:gd name="connsiteX60" fmla="*/ 3070 w 229919"/>
                <a:gd name="connsiteY60" fmla="*/ 116990 h 302011"/>
                <a:gd name="connsiteX61" fmla="*/ 29568 w 229919"/>
                <a:gd name="connsiteY61" fmla="*/ 121654 h 302011"/>
                <a:gd name="connsiteX62" fmla="*/ 42567 w 229919"/>
                <a:gd name="connsiteY62" fmla="*/ 125295 h 302011"/>
                <a:gd name="connsiteX63" fmla="*/ 42567 w 229919"/>
                <a:gd name="connsiteY63" fmla="*/ 121654 h 302011"/>
                <a:gd name="connsiteX64" fmla="*/ 44638 w 229919"/>
                <a:gd name="connsiteY64" fmla="*/ 117763 h 302011"/>
                <a:gd name="connsiteX65" fmla="*/ 49054 w 229919"/>
                <a:gd name="connsiteY65" fmla="*/ 111278 h 302011"/>
                <a:gd name="connsiteX66" fmla="*/ 51125 w 229919"/>
                <a:gd name="connsiteY66" fmla="*/ 107387 h 302011"/>
                <a:gd name="connsiteX67" fmla="*/ 51399 w 229919"/>
                <a:gd name="connsiteY67" fmla="*/ 103746 h 302011"/>
                <a:gd name="connsiteX68" fmla="*/ 55816 w 229919"/>
                <a:gd name="connsiteY68" fmla="*/ 103746 h 302011"/>
                <a:gd name="connsiteX69" fmla="*/ 57887 w 229919"/>
                <a:gd name="connsiteY69" fmla="*/ 101925 h 302011"/>
                <a:gd name="connsiteX70" fmla="*/ 66195 w 229919"/>
                <a:gd name="connsiteY70" fmla="*/ 92049 h 302011"/>
                <a:gd name="connsiteX71" fmla="*/ 67492 w 229919"/>
                <a:gd name="connsiteY71" fmla="*/ 90752 h 302011"/>
                <a:gd name="connsiteX72" fmla="*/ 62053 w 229919"/>
                <a:gd name="connsiteY72" fmla="*/ 82721 h 302011"/>
                <a:gd name="connsiteX73" fmla="*/ 50102 w 229919"/>
                <a:gd name="connsiteY73" fmla="*/ 64538 h 302011"/>
                <a:gd name="connsiteX74" fmla="*/ 46983 w 229919"/>
                <a:gd name="connsiteY74" fmla="*/ 60897 h 302011"/>
                <a:gd name="connsiteX75" fmla="*/ 41269 w 229919"/>
                <a:gd name="connsiteY75" fmla="*/ 57530 h 302011"/>
                <a:gd name="connsiteX76" fmla="*/ 41769 w 229919"/>
                <a:gd name="connsiteY76" fmla="*/ 53889 h 302011"/>
                <a:gd name="connsiteX77" fmla="*/ 40995 w 229919"/>
                <a:gd name="connsiteY77" fmla="*/ 51295 h 302011"/>
                <a:gd name="connsiteX78" fmla="*/ 38650 w 229919"/>
                <a:gd name="connsiteY78" fmla="*/ 47653 h 302011"/>
                <a:gd name="connsiteX79" fmla="*/ 31389 w 229919"/>
                <a:gd name="connsiteY79" fmla="*/ 50247 h 302011"/>
                <a:gd name="connsiteX80" fmla="*/ 23081 w 229919"/>
                <a:gd name="connsiteY80" fmla="*/ 52317 h 302011"/>
                <a:gd name="connsiteX81" fmla="*/ 18914 w 229919"/>
                <a:gd name="connsiteY81" fmla="*/ 52592 h 302011"/>
                <a:gd name="connsiteX82" fmla="*/ 15546 w 229919"/>
                <a:gd name="connsiteY82" fmla="*/ 51794 h 302011"/>
                <a:gd name="connsiteX83" fmla="*/ 11628 w 229919"/>
                <a:gd name="connsiteY83" fmla="*/ 48676 h 302011"/>
                <a:gd name="connsiteX84" fmla="*/ 10331 w 229919"/>
                <a:gd name="connsiteY84" fmla="*/ 45059 h 302011"/>
                <a:gd name="connsiteX85" fmla="*/ 10606 w 229919"/>
                <a:gd name="connsiteY85" fmla="*/ 40894 h 302011"/>
                <a:gd name="connsiteX86" fmla="*/ 10081 w 229919"/>
                <a:gd name="connsiteY86" fmla="*/ 38300 h 302011"/>
                <a:gd name="connsiteX87" fmla="*/ 10081 w 229919"/>
                <a:gd name="connsiteY87" fmla="*/ 32065 h 302011"/>
                <a:gd name="connsiteX88" fmla="*/ 6189 w 229919"/>
                <a:gd name="connsiteY88" fmla="*/ 33113 h 302011"/>
                <a:gd name="connsiteX89" fmla="*/ 2297 w 229919"/>
                <a:gd name="connsiteY89" fmla="*/ 35183 h 302011"/>
                <a:gd name="connsiteX90" fmla="*/ -1596 w 229919"/>
                <a:gd name="connsiteY90" fmla="*/ 16751 h 302011"/>
                <a:gd name="connsiteX91" fmla="*/ -2119 w 229919"/>
                <a:gd name="connsiteY91" fmla="*/ 14407 h 302011"/>
                <a:gd name="connsiteX92" fmla="*/ 4368 w 229919"/>
                <a:gd name="connsiteY92" fmla="*/ 13634 h 302011"/>
                <a:gd name="connsiteX93" fmla="*/ 3594 w 229919"/>
                <a:gd name="connsiteY93" fmla="*/ 10516 h 302011"/>
                <a:gd name="connsiteX94" fmla="*/ 10331 w 229919"/>
                <a:gd name="connsiteY94" fmla="*/ 9992 h 302011"/>
                <a:gd name="connsiteX95" fmla="*/ 19163 w 229919"/>
                <a:gd name="connsiteY95" fmla="*/ 8945 h 302011"/>
                <a:gd name="connsiteX96" fmla="*/ 19163 w 229919"/>
                <a:gd name="connsiteY96" fmla="*/ 10267 h 302011"/>
                <a:gd name="connsiteX97" fmla="*/ 29044 w 229919"/>
                <a:gd name="connsiteY97" fmla="*/ 7149 h 302011"/>
                <a:gd name="connsiteX98" fmla="*/ 34758 w 229919"/>
                <a:gd name="connsiteY98" fmla="*/ 6101 h 302011"/>
                <a:gd name="connsiteX99" fmla="*/ 47482 w 229919"/>
                <a:gd name="connsiteY99" fmla="*/ 4281 h 302011"/>
                <a:gd name="connsiteX100" fmla="*/ 52947 w 229919"/>
                <a:gd name="connsiteY100" fmla="*/ 2984 h 302011"/>
                <a:gd name="connsiteX101" fmla="*/ 66195 w 229919"/>
                <a:gd name="connsiteY101" fmla="*/ -383 h 302011"/>
                <a:gd name="connsiteX102" fmla="*/ 80741 w 229919"/>
                <a:gd name="connsiteY102" fmla="*/ 28174 h 302011"/>
                <a:gd name="connsiteX103" fmla="*/ 92943 w 229919"/>
                <a:gd name="connsiteY103" fmla="*/ 51020 h 302011"/>
                <a:gd name="connsiteX104" fmla="*/ 96585 w 229919"/>
                <a:gd name="connsiteY104" fmla="*/ 55435 h 302011"/>
                <a:gd name="connsiteX105" fmla="*/ 116071 w 229919"/>
                <a:gd name="connsiteY105" fmla="*/ 72594 h 302011"/>
                <a:gd name="connsiteX106" fmla="*/ 121536 w 229919"/>
                <a:gd name="connsiteY106" fmla="*/ 78032 h 302011"/>
                <a:gd name="connsiteX107" fmla="*/ 148283 w 229919"/>
                <a:gd name="connsiteY107" fmla="*/ 108410 h 302011"/>
                <a:gd name="connsiteX108" fmla="*/ 156866 w 229919"/>
                <a:gd name="connsiteY108" fmla="*/ 103222 h 302011"/>
                <a:gd name="connsiteX109" fmla="*/ 159710 w 229919"/>
                <a:gd name="connsiteY109" fmla="*/ 106090 h 302011"/>
                <a:gd name="connsiteX110" fmla="*/ 167520 w 229919"/>
                <a:gd name="connsiteY110" fmla="*/ 98558 h 302011"/>
                <a:gd name="connsiteX111" fmla="*/ 169066 w 229919"/>
                <a:gd name="connsiteY111" fmla="*/ 97261 h 302011"/>
                <a:gd name="connsiteX112" fmla="*/ 170888 w 229919"/>
                <a:gd name="connsiteY112" fmla="*/ 101401 h 302011"/>
                <a:gd name="connsiteX113" fmla="*/ 174780 w 229919"/>
                <a:gd name="connsiteY113" fmla="*/ 106614 h 302011"/>
                <a:gd name="connsiteX114" fmla="*/ 180494 w 229919"/>
                <a:gd name="connsiteY114" fmla="*/ 104269 h 302011"/>
                <a:gd name="connsiteX115" fmla="*/ 191148 w 229919"/>
                <a:gd name="connsiteY115" fmla="*/ 102973 h 302011"/>
                <a:gd name="connsiteX116" fmla="*/ 191946 w 229919"/>
                <a:gd name="connsiteY116" fmla="*/ 108160 h 302011"/>
                <a:gd name="connsiteX117" fmla="*/ 190649 w 229919"/>
                <a:gd name="connsiteY117" fmla="*/ 110505 h 302011"/>
                <a:gd name="connsiteX118" fmla="*/ 197386 w 229919"/>
                <a:gd name="connsiteY118" fmla="*/ 110230 h 302011"/>
                <a:gd name="connsiteX119" fmla="*/ 202850 w 229919"/>
                <a:gd name="connsiteY119" fmla="*/ 109732 h 302011"/>
                <a:gd name="connsiteX120" fmla="*/ 202850 w 229919"/>
                <a:gd name="connsiteY120" fmla="*/ 115169 h 302011"/>
                <a:gd name="connsiteX121" fmla="*/ 202600 w 229919"/>
                <a:gd name="connsiteY121" fmla="*/ 118037 h 302011"/>
                <a:gd name="connsiteX122" fmla="*/ 202326 w 229919"/>
                <a:gd name="connsiteY122" fmla="*/ 130757 h 302011"/>
                <a:gd name="connsiteX123" fmla="*/ 201552 w 229919"/>
                <a:gd name="connsiteY123" fmla="*/ 135696 h 302011"/>
                <a:gd name="connsiteX124" fmla="*/ 199207 w 229919"/>
                <a:gd name="connsiteY124" fmla="*/ 136469 h 302011"/>
                <a:gd name="connsiteX125" fmla="*/ 198958 w 229919"/>
                <a:gd name="connsiteY125" fmla="*/ 140634 h 302011"/>
                <a:gd name="connsiteX126" fmla="*/ 203898 w 229919"/>
                <a:gd name="connsiteY126" fmla="*/ 141407 h 302011"/>
                <a:gd name="connsiteX127" fmla="*/ 204147 w 229919"/>
                <a:gd name="connsiteY127" fmla="*/ 149712 h 302011"/>
                <a:gd name="connsiteX128" fmla="*/ 199482 w 229919"/>
                <a:gd name="connsiteY128" fmla="*/ 149712 h 302011"/>
                <a:gd name="connsiteX129" fmla="*/ 199482 w 229919"/>
                <a:gd name="connsiteY129" fmla="*/ 159340 h 302011"/>
                <a:gd name="connsiteX130" fmla="*/ 198958 w 229919"/>
                <a:gd name="connsiteY130" fmla="*/ 162457 h 302011"/>
                <a:gd name="connsiteX131" fmla="*/ 199731 w 229919"/>
                <a:gd name="connsiteY131" fmla="*/ 165575 h 302011"/>
                <a:gd name="connsiteX132" fmla="*/ 202077 w 229919"/>
                <a:gd name="connsiteY132" fmla="*/ 169191 h 302011"/>
                <a:gd name="connsiteX133" fmla="*/ 200255 w 229919"/>
                <a:gd name="connsiteY133" fmla="*/ 172583 h 302011"/>
                <a:gd name="connsiteX134" fmla="*/ 204147 w 229919"/>
                <a:gd name="connsiteY134" fmla="*/ 176200 h 302011"/>
                <a:gd name="connsiteX135" fmla="*/ 207266 w 229919"/>
                <a:gd name="connsiteY135" fmla="*/ 178020 h 302011"/>
                <a:gd name="connsiteX136" fmla="*/ 207266 w 229919"/>
                <a:gd name="connsiteY136" fmla="*/ 180115 h 302011"/>
                <a:gd name="connsiteX137" fmla="*/ 205719 w 229919"/>
                <a:gd name="connsiteY137" fmla="*/ 182186 h 302011"/>
                <a:gd name="connsiteX138" fmla="*/ 209861 w 229919"/>
                <a:gd name="connsiteY138" fmla="*/ 186351 h 302011"/>
                <a:gd name="connsiteX139" fmla="*/ 217920 w 229919"/>
                <a:gd name="connsiteY139" fmla="*/ 186351 h 302011"/>
                <a:gd name="connsiteX140" fmla="*/ 219492 w 229919"/>
                <a:gd name="connsiteY140" fmla="*/ 187648 h 302011"/>
                <a:gd name="connsiteX141" fmla="*/ 220515 w 229919"/>
                <a:gd name="connsiteY141" fmla="*/ 195180 h 302011"/>
                <a:gd name="connsiteX142" fmla="*/ 221812 w 229919"/>
                <a:gd name="connsiteY142" fmla="*/ 198796 h 302011"/>
                <a:gd name="connsiteX143" fmla="*/ 224157 w 229919"/>
                <a:gd name="connsiteY143" fmla="*/ 200892 h 302011"/>
                <a:gd name="connsiteX144" fmla="*/ 227800 w 229919"/>
                <a:gd name="connsiteY144" fmla="*/ 201665 h 302011"/>
                <a:gd name="connsiteX145" fmla="*/ 227800 w 229919"/>
                <a:gd name="connsiteY145" fmla="*/ 204508 h 302011"/>
                <a:gd name="connsiteX146" fmla="*/ 227002 w 229919"/>
                <a:gd name="connsiteY146" fmla="*/ 209721 h 302011"/>
                <a:gd name="connsiteX147" fmla="*/ 225455 w 229919"/>
                <a:gd name="connsiteY147" fmla="*/ 216729 h 302011"/>
                <a:gd name="connsiteX148" fmla="*/ 221039 w 229919"/>
                <a:gd name="connsiteY148" fmla="*/ 219572 h 302011"/>
                <a:gd name="connsiteX149" fmla="*/ 219492 w 229919"/>
                <a:gd name="connsiteY149" fmla="*/ 222440 h 302011"/>
                <a:gd name="connsiteX150" fmla="*/ 221563 w 229919"/>
                <a:gd name="connsiteY150" fmla="*/ 226331 h 302011"/>
                <a:gd name="connsiteX151" fmla="*/ 221039 w 229919"/>
                <a:gd name="connsiteY151" fmla="*/ 228676 h 302011"/>
                <a:gd name="connsiteX152" fmla="*/ 218444 w 229919"/>
                <a:gd name="connsiteY152" fmla="*/ 232317 h 302011"/>
                <a:gd name="connsiteX153" fmla="*/ 221563 w 229919"/>
                <a:gd name="connsiteY153" fmla="*/ 237754 h 302011"/>
                <a:gd name="connsiteX154" fmla="*/ 220265 w 229919"/>
                <a:gd name="connsiteY154" fmla="*/ 242169 h 302011"/>
                <a:gd name="connsiteX155" fmla="*/ 217920 w 229919"/>
                <a:gd name="connsiteY155" fmla="*/ 244514 h 302011"/>
                <a:gd name="connsiteX156" fmla="*/ 216622 w 229919"/>
                <a:gd name="connsiteY156" fmla="*/ 249701 h 302011"/>
                <a:gd name="connsiteX157" fmla="*/ 217396 w 229919"/>
                <a:gd name="connsiteY157" fmla="*/ 254116 h 302011"/>
                <a:gd name="connsiteX158" fmla="*/ 218718 w 229919"/>
                <a:gd name="connsiteY158" fmla="*/ 255687 h 302011"/>
                <a:gd name="connsiteX159" fmla="*/ 223384 w 229919"/>
                <a:gd name="connsiteY159" fmla="*/ 256709 h 302011"/>
                <a:gd name="connsiteX160" fmla="*/ 225979 w 229919"/>
                <a:gd name="connsiteY160" fmla="*/ 259054 h 302011"/>
                <a:gd name="connsiteX161" fmla="*/ 225455 w 229919"/>
                <a:gd name="connsiteY161" fmla="*/ 262421 h 302011"/>
                <a:gd name="connsiteX162" fmla="*/ 223135 w 229919"/>
                <a:gd name="connsiteY162" fmla="*/ 266586 h 302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229919" h="302011">
                  <a:moveTo>
                    <a:pt x="207790" y="284220"/>
                  </a:moveTo>
                  <a:lnTo>
                    <a:pt x="197909" y="295643"/>
                  </a:lnTo>
                  <a:lnTo>
                    <a:pt x="186482" y="286040"/>
                  </a:lnTo>
                  <a:lnTo>
                    <a:pt x="178174" y="280603"/>
                  </a:lnTo>
                  <a:lnTo>
                    <a:pt x="173234" y="278508"/>
                  </a:lnTo>
                  <a:lnTo>
                    <a:pt x="154795" y="273844"/>
                  </a:lnTo>
                  <a:lnTo>
                    <a:pt x="136855" y="271250"/>
                  </a:lnTo>
                  <a:lnTo>
                    <a:pt x="131142" y="270727"/>
                  </a:lnTo>
                  <a:lnTo>
                    <a:pt x="113227" y="273071"/>
                  </a:lnTo>
                  <a:lnTo>
                    <a:pt x="105442" y="274892"/>
                  </a:lnTo>
                  <a:lnTo>
                    <a:pt x="95288" y="278259"/>
                  </a:lnTo>
                  <a:lnTo>
                    <a:pt x="90373" y="280329"/>
                  </a:lnTo>
                  <a:lnTo>
                    <a:pt x="67492" y="288909"/>
                  </a:lnTo>
                  <a:lnTo>
                    <a:pt x="46459" y="297738"/>
                  </a:lnTo>
                  <a:lnTo>
                    <a:pt x="38924" y="301628"/>
                  </a:lnTo>
                  <a:lnTo>
                    <a:pt x="38675" y="286564"/>
                  </a:lnTo>
                  <a:lnTo>
                    <a:pt x="38675" y="266062"/>
                  </a:lnTo>
                  <a:lnTo>
                    <a:pt x="41269" y="261124"/>
                  </a:lnTo>
                  <a:lnTo>
                    <a:pt x="43864" y="250474"/>
                  </a:lnTo>
                  <a:lnTo>
                    <a:pt x="46709" y="243192"/>
                  </a:lnTo>
                  <a:lnTo>
                    <a:pt x="45412" y="237480"/>
                  </a:lnTo>
                  <a:lnTo>
                    <a:pt x="42567" y="232292"/>
                  </a:lnTo>
                  <a:lnTo>
                    <a:pt x="36853" y="223463"/>
                  </a:lnTo>
                  <a:lnTo>
                    <a:pt x="36055" y="220595"/>
                  </a:lnTo>
                  <a:lnTo>
                    <a:pt x="36579" y="216978"/>
                  </a:lnTo>
                  <a:lnTo>
                    <a:pt x="43091" y="214385"/>
                  </a:lnTo>
                  <a:lnTo>
                    <a:pt x="44638" y="211267"/>
                  </a:lnTo>
                  <a:lnTo>
                    <a:pt x="43590" y="205805"/>
                  </a:lnTo>
                  <a:lnTo>
                    <a:pt x="42567" y="202687"/>
                  </a:lnTo>
                  <a:lnTo>
                    <a:pt x="39972" y="200617"/>
                  </a:lnTo>
                  <a:lnTo>
                    <a:pt x="34758" y="200093"/>
                  </a:lnTo>
                  <a:lnTo>
                    <a:pt x="32687" y="199046"/>
                  </a:lnTo>
                  <a:lnTo>
                    <a:pt x="28270" y="193085"/>
                  </a:lnTo>
                  <a:lnTo>
                    <a:pt x="28270" y="189169"/>
                  </a:lnTo>
                  <a:lnTo>
                    <a:pt x="31913" y="181637"/>
                  </a:lnTo>
                  <a:lnTo>
                    <a:pt x="32961" y="177222"/>
                  </a:lnTo>
                  <a:lnTo>
                    <a:pt x="35556" y="173855"/>
                  </a:lnTo>
                  <a:lnTo>
                    <a:pt x="37876" y="173082"/>
                  </a:lnTo>
                  <a:lnTo>
                    <a:pt x="44114" y="173082"/>
                  </a:lnTo>
                  <a:lnTo>
                    <a:pt x="45412" y="170987"/>
                  </a:lnTo>
                  <a:lnTo>
                    <a:pt x="44638" y="167096"/>
                  </a:lnTo>
                  <a:lnTo>
                    <a:pt x="40746" y="162682"/>
                  </a:lnTo>
                  <a:lnTo>
                    <a:pt x="39174" y="155424"/>
                  </a:lnTo>
                  <a:lnTo>
                    <a:pt x="35556" y="151259"/>
                  </a:lnTo>
                  <a:lnTo>
                    <a:pt x="32687" y="150735"/>
                  </a:lnTo>
                  <a:lnTo>
                    <a:pt x="29842" y="152057"/>
                  </a:lnTo>
                  <a:lnTo>
                    <a:pt x="24628" y="152580"/>
                  </a:lnTo>
                  <a:lnTo>
                    <a:pt x="20211" y="151259"/>
                  </a:lnTo>
                  <a:lnTo>
                    <a:pt x="17092" y="148415"/>
                  </a:lnTo>
                  <a:lnTo>
                    <a:pt x="15271" y="145298"/>
                  </a:lnTo>
                  <a:lnTo>
                    <a:pt x="14772" y="142953"/>
                  </a:lnTo>
                  <a:lnTo>
                    <a:pt x="16319" y="138015"/>
                  </a:lnTo>
                  <a:lnTo>
                    <a:pt x="13724" y="134897"/>
                  </a:lnTo>
                  <a:lnTo>
                    <a:pt x="10880" y="134648"/>
                  </a:lnTo>
                  <a:lnTo>
                    <a:pt x="5416" y="136219"/>
                  </a:lnTo>
                  <a:lnTo>
                    <a:pt x="2821" y="135945"/>
                  </a:lnTo>
                  <a:lnTo>
                    <a:pt x="1249" y="134124"/>
                  </a:lnTo>
                  <a:lnTo>
                    <a:pt x="-1072" y="124771"/>
                  </a:lnTo>
                  <a:lnTo>
                    <a:pt x="-573" y="122701"/>
                  </a:lnTo>
                  <a:lnTo>
                    <a:pt x="2022" y="119583"/>
                  </a:lnTo>
                  <a:lnTo>
                    <a:pt x="3070" y="116990"/>
                  </a:lnTo>
                  <a:lnTo>
                    <a:pt x="29568" y="121654"/>
                  </a:lnTo>
                  <a:lnTo>
                    <a:pt x="42567" y="125295"/>
                  </a:lnTo>
                  <a:lnTo>
                    <a:pt x="42567" y="121654"/>
                  </a:lnTo>
                  <a:lnTo>
                    <a:pt x="44638" y="117763"/>
                  </a:lnTo>
                  <a:lnTo>
                    <a:pt x="49054" y="111278"/>
                  </a:lnTo>
                  <a:lnTo>
                    <a:pt x="51125" y="107387"/>
                  </a:lnTo>
                  <a:lnTo>
                    <a:pt x="51399" y="103746"/>
                  </a:lnTo>
                  <a:lnTo>
                    <a:pt x="55816" y="103746"/>
                  </a:lnTo>
                  <a:lnTo>
                    <a:pt x="57887" y="101925"/>
                  </a:lnTo>
                  <a:lnTo>
                    <a:pt x="66195" y="92049"/>
                  </a:lnTo>
                  <a:lnTo>
                    <a:pt x="67492" y="90752"/>
                  </a:lnTo>
                  <a:lnTo>
                    <a:pt x="62053" y="82721"/>
                  </a:lnTo>
                  <a:lnTo>
                    <a:pt x="50102" y="64538"/>
                  </a:lnTo>
                  <a:lnTo>
                    <a:pt x="46983" y="60897"/>
                  </a:lnTo>
                  <a:lnTo>
                    <a:pt x="41269" y="57530"/>
                  </a:lnTo>
                  <a:lnTo>
                    <a:pt x="41769" y="53889"/>
                  </a:lnTo>
                  <a:lnTo>
                    <a:pt x="40995" y="51295"/>
                  </a:lnTo>
                  <a:lnTo>
                    <a:pt x="38650" y="47653"/>
                  </a:lnTo>
                  <a:lnTo>
                    <a:pt x="31389" y="50247"/>
                  </a:lnTo>
                  <a:lnTo>
                    <a:pt x="23081" y="52317"/>
                  </a:lnTo>
                  <a:lnTo>
                    <a:pt x="18914" y="52592"/>
                  </a:lnTo>
                  <a:lnTo>
                    <a:pt x="15546" y="51794"/>
                  </a:lnTo>
                  <a:lnTo>
                    <a:pt x="11628" y="48676"/>
                  </a:lnTo>
                  <a:lnTo>
                    <a:pt x="10331" y="45059"/>
                  </a:lnTo>
                  <a:lnTo>
                    <a:pt x="10606" y="40894"/>
                  </a:lnTo>
                  <a:lnTo>
                    <a:pt x="10081" y="38300"/>
                  </a:lnTo>
                  <a:lnTo>
                    <a:pt x="10081" y="32065"/>
                  </a:lnTo>
                  <a:lnTo>
                    <a:pt x="6189" y="33113"/>
                  </a:lnTo>
                  <a:lnTo>
                    <a:pt x="2297" y="35183"/>
                  </a:lnTo>
                  <a:lnTo>
                    <a:pt x="-1596" y="16751"/>
                  </a:lnTo>
                  <a:lnTo>
                    <a:pt x="-2119" y="14407"/>
                  </a:lnTo>
                  <a:lnTo>
                    <a:pt x="4368" y="13634"/>
                  </a:lnTo>
                  <a:lnTo>
                    <a:pt x="3594" y="10516"/>
                  </a:lnTo>
                  <a:lnTo>
                    <a:pt x="10331" y="9992"/>
                  </a:lnTo>
                  <a:lnTo>
                    <a:pt x="19163" y="8945"/>
                  </a:lnTo>
                  <a:lnTo>
                    <a:pt x="19163" y="10267"/>
                  </a:lnTo>
                  <a:lnTo>
                    <a:pt x="29044" y="7149"/>
                  </a:lnTo>
                  <a:lnTo>
                    <a:pt x="34758" y="6101"/>
                  </a:lnTo>
                  <a:lnTo>
                    <a:pt x="47482" y="4281"/>
                  </a:lnTo>
                  <a:lnTo>
                    <a:pt x="52947" y="2984"/>
                  </a:lnTo>
                  <a:lnTo>
                    <a:pt x="66195" y="-383"/>
                  </a:lnTo>
                  <a:lnTo>
                    <a:pt x="80741" y="28174"/>
                  </a:lnTo>
                  <a:lnTo>
                    <a:pt x="92943" y="51020"/>
                  </a:lnTo>
                  <a:lnTo>
                    <a:pt x="96585" y="55435"/>
                  </a:lnTo>
                  <a:lnTo>
                    <a:pt x="116071" y="72594"/>
                  </a:lnTo>
                  <a:lnTo>
                    <a:pt x="121536" y="78032"/>
                  </a:lnTo>
                  <a:lnTo>
                    <a:pt x="148283" y="108410"/>
                  </a:lnTo>
                  <a:lnTo>
                    <a:pt x="156866" y="103222"/>
                  </a:lnTo>
                  <a:lnTo>
                    <a:pt x="159710" y="106090"/>
                  </a:lnTo>
                  <a:lnTo>
                    <a:pt x="167520" y="98558"/>
                  </a:lnTo>
                  <a:lnTo>
                    <a:pt x="169066" y="97261"/>
                  </a:lnTo>
                  <a:lnTo>
                    <a:pt x="170888" y="101401"/>
                  </a:lnTo>
                  <a:lnTo>
                    <a:pt x="174780" y="106614"/>
                  </a:lnTo>
                  <a:lnTo>
                    <a:pt x="180494" y="104269"/>
                  </a:lnTo>
                  <a:lnTo>
                    <a:pt x="191148" y="102973"/>
                  </a:lnTo>
                  <a:lnTo>
                    <a:pt x="191946" y="108160"/>
                  </a:lnTo>
                  <a:lnTo>
                    <a:pt x="190649" y="110505"/>
                  </a:lnTo>
                  <a:lnTo>
                    <a:pt x="197386" y="110230"/>
                  </a:lnTo>
                  <a:lnTo>
                    <a:pt x="202850" y="109732"/>
                  </a:lnTo>
                  <a:lnTo>
                    <a:pt x="202850" y="115169"/>
                  </a:lnTo>
                  <a:lnTo>
                    <a:pt x="202600" y="118037"/>
                  </a:lnTo>
                  <a:lnTo>
                    <a:pt x="202326" y="130757"/>
                  </a:lnTo>
                  <a:lnTo>
                    <a:pt x="201552" y="135696"/>
                  </a:lnTo>
                  <a:lnTo>
                    <a:pt x="199207" y="136469"/>
                  </a:lnTo>
                  <a:lnTo>
                    <a:pt x="198958" y="140634"/>
                  </a:lnTo>
                  <a:lnTo>
                    <a:pt x="203898" y="141407"/>
                  </a:lnTo>
                  <a:lnTo>
                    <a:pt x="204147" y="149712"/>
                  </a:lnTo>
                  <a:lnTo>
                    <a:pt x="199482" y="149712"/>
                  </a:lnTo>
                  <a:lnTo>
                    <a:pt x="199482" y="159340"/>
                  </a:lnTo>
                  <a:lnTo>
                    <a:pt x="198958" y="162457"/>
                  </a:lnTo>
                  <a:lnTo>
                    <a:pt x="199731" y="165575"/>
                  </a:lnTo>
                  <a:lnTo>
                    <a:pt x="202077" y="169191"/>
                  </a:lnTo>
                  <a:lnTo>
                    <a:pt x="200255" y="172583"/>
                  </a:lnTo>
                  <a:lnTo>
                    <a:pt x="204147" y="176200"/>
                  </a:lnTo>
                  <a:lnTo>
                    <a:pt x="207266" y="178020"/>
                  </a:lnTo>
                  <a:lnTo>
                    <a:pt x="207266" y="180115"/>
                  </a:lnTo>
                  <a:lnTo>
                    <a:pt x="205719" y="182186"/>
                  </a:lnTo>
                  <a:lnTo>
                    <a:pt x="209861" y="186351"/>
                  </a:lnTo>
                  <a:lnTo>
                    <a:pt x="217920" y="186351"/>
                  </a:lnTo>
                  <a:lnTo>
                    <a:pt x="219492" y="187648"/>
                  </a:lnTo>
                  <a:lnTo>
                    <a:pt x="220515" y="195180"/>
                  </a:lnTo>
                  <a:lnTo>
                    <a:pt x="221812" y="198796"/>
                  </a:lnTo>
                  <a:lnTo>
                    <a:pt x="224157" y="200892"/>
                  </a:lnTo>
                  <a:lnTo>
                    <a:pt x="227800" y="201665"/>
                  </a:lnTo>
                  <a:lnTo>
                    <a:pt x="227800" y="204508"/>
                  </a:lnTo>
                  <a:lnTo>
                    <a:pt x="227002" y="209721"/>
                  </a:lnTo>
                  <a:lnTo>
                    <a:pt x="225455" y="216729"/>
                  </a:lnTo>
                  <a:lnTo>
                    <a:pt x="221039" y="219572"/>
                  </a:lnTo>
                  <a:lnTo>
                    <a:pt x="219492" y="222440"/>
                  </a:lnTo>
                  <a:lnTo>
                    <a:pt x="221563" y="226331"/>
                  </a:lnTo>
                  <a:lnTo>
                    <a:pt x="221039" y="228676"/>
                  </a:lnTo>
                  <a:lnTo>
                    <a:pt x="218444" y="232317"/>
                  </a:lnTo>
                  <a:lnTo>
                    <a:pt x="221563" y="237754"/>
                  </a:lnTo>
                  <a:lnTo>
                    <a:pt x="220265" y="242169"/>
                  </a:lnTo>
                  <a:lnTo>
                    <a:pt x="217920" y="244514"/>
                  </a:lnTo>
                  <a:lnTo>
                    <a:pt x="216622" y="249701"/>
                  </a:lnTo>
                  <a:lnTo>
                    <a:pt x="217396" y="254116"/>
                  </a:lnTo>
                  <a:lnTo>
                    <a:pt x="218718" y="255687"/>
                  </a:lnTo>
                  <a:lnTo>
                    <a:pt x="223384" y="256709"/>
                  </a:lnTo>
                  <a:lnTo>
                    <a:pt x="225979" y="259054"/>
                  </a:lnTo>
                  <a:lnTo>
                    <a:pt x="225455" y="262421"/>
                  </a:lnTo>
                  <a:lnTo>
                    <a:pt x="223135" y="266586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0" name="Free-form: Shape 29">
              <a:extLst>
                <a:ext uri="{FF2B5EF4-FFF2-40B4-BE49-F238E27FC236}">
                  <a16:creationId xmlns:a16="http://schemas.microsoft.com/office/drawing/2014/main" id="{9A12A637-DEE9-BDDB-D62A-070F760C067E}"/>
                </a:ext>
              </a:extLst>
            </p:cNvPr>
            <p:cNvSpPr/>
            <p:nvPr/>
          </p:nvSpPr>
          <p:spPr>
            <a:xfrm>
              <a:off x="4675897" y="3750787"/>
              <a:ext cx="283937" cy="233972"/>
            </a:xfrm>
            <a:custGeom>
              <a:avLst/>
              <a:gdLst>
                <a:gd name="connsiteX0" fmla="*/ 256892 w 283937"/>
                <a:gd name="connsiteY0" fmla="*/ 215158 h 233972"/>
                <a:gd name="connsiteX1" fmla="*/ 252476 w 283937"/>
                <a:gd name="connsiteY1" fmla="*/ 216978 h 233972"/>
                <a:gd name="connsiteX2" fmla="*/ 249357 w 283937"/>
                <a:gd name="connsiteY2" fmla="*/ 216978 h 233972"/>
                <a:gd name="connsiteX3" fmla="*/ 245964 w 283937"/>
                <a:gd name="connsiteY3" fmla="*/ 214634 h 233972"/>
                <a:gd name="connsiteX4" fmla="*/ 242596 w 283937"/>
                <a:gd name="connsiteY4" fmla="*/ 213337 h 233972"/>
                <a:gd name="connsiteX5" fmla="*/ 231418 w 283937"/>
                <a:gd name="connsiteY5" fmla="*/ 213861 h 233972"/>
                <a:gd name="connsiteX6" fmla="*/ 224681 w 283937"/>
                <a:gd name="connsiteY6" fmla="*/ 212813 h 233972"/>
                <a:gd name="connsiteX7" fmla="*/ 221288 w 283937"/>
                <a:gd name="connsiteY7" fmla="*/ 213337 h 233972"/>
                <a:gd name="connsiteX8" fmla="*/ 222086 w 283937"/>
                <a:gd name="connsiteY8" fmla="*/ 217752 h 233972"/>
                <a:gd name="connsiteX9" fmla="*/ 225455 w 283937"/>
                <a:gd name="connsiteY9" fmla="*/ 226057 h 233972"/>
                <a:gd name="connsiteX10" fmla="*/ 226503 w 283937"/>
                <a:gd name="connsiteY10" fmla="*/ 232018 h 233972"/>
                <a:gd name="connsiteX11" fmla="*/ 211432 w 283937"/>
                <a:gd name="connsiteY11" fmla="*/ 233589 h 233972"/>
                <a:gd name="connsiteX12" fmla="*/ 199731 w 283937"/>
                <a:gd name="connsiteY12" fmla="*/ 233065 h 233972"/>
                <a:gd name="connsiteX13" fmla="*/ 184411 w 283937"/>
                <a:gd name="connsiteY13" fmla="*/ 232542 h 233972"/>
                <a:gd name="connsiteX14" fmla="*/ 178173 w 283937"/>
                <a:gd name="connsiteY14" fmla="*/ 231519 h 233972"/>
                <a:gd name="connsiteX15" fmla="*/ 182839 w 283937"/>
                <a:gd name="connsiteY15" fmla="*/ 228925 h 233972"/>
                <a:gd name="connsiteX16" fmla="*/ 189850 w 283937"/>
                <a:gd name="connsiteY16" fmla="*/ 225808 h 233972"/>
                <a:gd name="connsiteX17" fmla="*/ 195314 w 283937"/>
                <a:gd name="connsiteY17" fmla="*/ 224511 h 233972"/>
                <a:gd name="connsiteX18" fmla="*/ 188054 w 283937"/>
                <a:gd name="connsiteY18" fmla="*/ 222416 h 233972"/>
                <a:gd name="connsiteX19" fmla="*/ 182839 w 283937"/>
                <a:gd name="connsiteY19" fmla="*/ 220345 h 233972"/>
                <a:gd name="connsiteX20" fmla="*/ 170888 w 283937"/>
                <a:gd name="connsiteY20" fmla="*/ 212564 h 233972"/>
                <a:gd name="connsiteX21" fmla="*/ 163876 w 283937"/>
                <a:gd name="connsiteY21" fmla="*/ 208399 h 233972"/>
                <a:gd name="connsiteX22" fmla="*/ 158687 w 283937"/>
                <a:gd name="connsiteY22" fmla="*/ 206054 h 233972"/>
                <a:gd name="connsiteX23" fmla="*/ 141796 w 283937"/>
                <a:gd name="connsiteY23" fmla="*/ 200867 h 233972"/>
                <a:gd name="connsiteX24" fmla="*/ 134011 w 283937"/>
                <a:gd name="connsiteY24" fmla="*/ 197499 h 233972"/>
                <a:gd name="connsiteX25" fmla="*/ 129844 w 283937"/>
                <a:gd name="connsiteY25" fmla="*/ 193609 h 233972"/>
                <a:gd name="connsiteX26" fmla="*/ 127249 w 283937"/>
                <a:gd name="connsiteY26" fmla="*/ 190740 h 233972"/>
                <a:gd name="connsiteX27" fmla="*/ 124130 w 283937"/>
                <a:gd name="connsiteY27" fmla="*/ 182959 h 233972"/>
                <a:gd name="connsiteX28" fmla="*/ 111131 w 283937"/>
                <a:gd name="connsiteY28" fmla="*/ 149712 h 233972"/>
                <a:gd name="connsiteX29" fmla="*/ 106216 w 283937"/>
                <a:gd name="connsiteY29" fmla="*/ 154900 h 233972"/>
                <a:gd name="connsiteX30" fmla="*/ 101001 w 283937"/>
                <a:gd name="connsiteY30" fmla="*/ 158018 h 233972"/>
                <a:gd name="connsiteX31" fmla="*/ 93466 w 283937"/>
                <a:gd name="connsiteY31" fmla="*/ 145547 h 233972"/>
                <a:gd name="connsiteX32" fmla="*/ 96086 w 283937"/>
                <a:gd name="connsiteY32" fmla="*/ 140359 h 233972"/>
                <a:gd name="connsiteX33" fmla="*/ 88800 w 283937"/>
                <a:gd name="connsiteY33" fmla="*/ 143726 h 233972"/>
                <a:gd name="connsiteX34" fmla="*/ 87503 w 283937"/>
                <a:gd name="connsiteY34" fmla="*/ 144774 h 233972"/>
                <a:gd name="connsiteX35" fmla="*/ 79968 w 283937"/>
                <a:gd name="connsiteY35" fmla="*/ 147892 h 233972"/>
                <a:gd name="connsiteX36" fmla="*/ 79968 w 283937"/>
                <a:gd name="connsiteY36" fmla="*/ 145048 h 233972"/>
                <a:gd name="connsiteX37" fmla="*/ 78146 w 283937"/>
                <a:gd name="connsiteY37" fmla="*/ 145048 h 233972"/>
                <a:gd name="connsiteX38" fmla="*/ 74504 w 283937"/>
                <a:gd name="connsiteY38" fmla="*/ 143228 h 233972"/>
                <a:gd name="connsiteX39" fmla="*/ 70087 w 283937"/>
                <a:gd name="connsiteY39" fmla="*/ 141656 h 233972"/>
                <a:gd name="connsiteX40" fmla="*/ 68266 w 283937"/>
                <a:gd name="connsiteY40" fmla="*/ 141656 h 233972"/>
                <a:gd name="connsiteX41" fmla="*/ 64124 w 283937"/>
                <a:gd name="connsiteY41" fmla="*/ 139836 h 233972"/>
                <a:gd name="connsiteX42" fmla="*/ 63850 w 283937"/>
                <a:gd name="connsiteY42" fmla="*/ 138539 h 233972"/>
                <a:gd name="connsiteX43" fmla="*/ 59957 w 283937"/>
                <a:gd name="connsiteY43" fmla="*/ 139337 h 233972"/>
                <a:gd name="connsiteX44" fmla="*/ 56589 w 283937"/>
                <a:gd name="connsiteY44" fmla="*/ 138813 h 233972"/>
                <a:gd name="connsiteX45" fmla="*/ 51649 w 283937"/>
                <a:gd name="connsiteY45" fmla="*/ 140110 h 233972"/>
                <a:gd name="connsiteX46" fmla="*/ 46983 w 283937"/>
                <a:gd name="connsiteY46" fmla="*/ 139586 h 233972"/>
                <a:gd name="connsiteX47" fmla="*/ 39697 w 283937"/>
                <a:gd name="connsiteY47" fmla="*/ 140110 h 233972"/>
                <a:gd name="connsiteX48" fmla="*/ 32936 w 283937"/>
                <a:gd name="connsiteY48" fmla="*/ 138813 h 233972"/>
                <a:gd name="connsiteX49" fmla="*/ 28794 w 283937"/>
                <a:gd name="connsiteY49" fmla="*/ 137516 h 233972"/>
                <a:gd name="connsiteX50" fmla="*/ 28519 w 283937"/>
                <a:gd name="connsiteY50" fmla="*/ 139586 h 233972"/>
                <a:gd name="connsiteX51" fmla="*/ 26199 w 283937"/>
                <a:gd name="connsiteY51" fmla="*/ 141931 h 233972"/>
                <a:gd name="connsiteX52" fmla="*/ 22806 w 283937"/>
                <a:gd name="connsiteY52" fmla="*/ 144275 h 233972"/>
                <a:gd name="connsiteX53" fmla="*/ 2546 w 283937"/>
                <a:gd name="connsiteY53" fmla="*/ 143228 h 233972"/>
                <a:gd name="connsiteX54" fmla="*/ 201 w 283937"/>
                <a:gd name="connsiteY54" fmla="*/ 140110 h 233972"/>
                <a:gd name="connsiteX55" fmla="*/ -1596 w 283937"/>
                <a:gd name="connsiteY55" fmla="*/ 147118 h 233972"/>
                <a:gd name="connsiteX56" fmla="*/ -1870 w 283937"/>
                <a:gd name="connsiteY56" fmla="*/ 143228 h 233972"/>
                <a:gd name="connsiteX57" fmla="*/ -1596 w 283937"/>
                <a:gd name="connsiteY57" fmla="*/ 135446 h 233972"/>
                <a:gd name="connsiteX58" fmla="*/ -1346 w 283937"/>
                <a:gd name="connsiteY58" fmla="*/ 132328 h 233972"/>
                <a:gd name="connsiteX59" fmla="*/ 1772 w 283937"/>
                <a:gd name="connsiteY59" fmla="*/ 121928 h 233972"/>
                <a:gd name="connsiteX60" fmla="*/ 999 w 283937"/>
                <a:gd name="connsiteY60" fmla="*/ 116990 h 233972"/>
                <a:gd name="connsiteX61" fmla="*/ 2022 w 283937"/>
                <a:gd name="connsiteY61" fmla="*/ 106614 h 233972"/>
                <a:gd name="connsiteX62" fmla="*/ -2119 w 283937"/>
                <a:gd name="connsiteY62" fmla="*/ 95964 h 233972"/>
                <a:gd name="connsiteX63" fmla="*/ -49 w 283937"/>
                <a:gd name="connsiteY63" fmla="*/ 94393 h 233972"/>
                <a:gd name="connsiteX64" fmla="*/ 14747 w 283937"/>
                <a:gd name="connsiteY64" fmla="*/ 88956 h 233972"/>
                <a:gd name="connsiteX65" fmla="*/ 11628 w 283937"/>
                <a:gd name="connsiteY65" fmla="*/ 80127 h 233972"/>
                <a:gd name="connsiteX66" fmla="*/ 8534 w 283937"/>
                <a:gd name="connsiteY66" fmla="*/ 65586 h 233972"/>
                <a:gd name="connsiteX67" fmla="*/ 6962 w 283937"/>
                <a:gd name="connsiteY67" fmla="*/ 61421 h 233972"/>
                <a:gd name="connsiteX68" fmla="*/ 7486 w 283937"/>
                <a:gd name="connsiteY68" fmla="*/ 58553 h 233972"/>
                <a:gd name="connsiteX69" fmla="*/ 9308 w 283937"/>
                <a:gd name="connsiteY69" fmla="*/ 58827 h 233972"/>
                <a:gd name="connsiteX70" fmla="*/ 17342 w 283937"/>
                <a:gd name="connsiteY70" fmla="*/ 57006 h 233972"/>
                <a:gd name="connsiteX71" fmla="*/ 25675 w 283937"/>
                <a:gd name="connsiteY71" fmla="*/ 56233 h 233972"/>
                <a:gd name="connsiteX72" fmla="*/ 35007 w 283937"/>
                <a:gd name="connsiteY72" fmla="*/ 53365 h 233972"/>
                <a:gd name="connsiteX73" fmla="*/ 46459 w 283937"/>
                <a:gd name="connsiteY73" fmla="*/ 52841 h 233972"/>
                <a:gd name="connsiteX74" fmla="*/ 51649 w 283937"/>
                <a:gd name="connsiteY74" fmla="*/ 53365 h 233972"/>
                <a:gd name="connsiteX75" fmla="*/ 61255 w 283937"/>
                <a:gd name="connsiteY75" fmla="*/ 54412 h 233972"/>
                <a:gd name="connsiteX76" fmla="*/ 65671 w 283937"/>
                <a:gd name="connsiteY76" fmla="*/ 53889 h 233972"/>
                <a:gd name="connsiteX77" fmla="*/ 72433 w 283937"/>
                <a:gd name="connsiteY77" fmla="*/ 53639 h 233972"/>
                <a:gd name="connsiteX78" fmla="*/ 74254 w 283937"/>
                <a:gd name="connsiteY78" fmla="*/ 53116 h 233972"/>
                <a:gd name="connsiteX79" fmla="*/ 77373 w 283937"/>
                <a:gd name="connsiteY79" fmla="*/ 55984 h 233972"/>
                <a:gd name="connsiteX80" fmla="*/ 81789 w 283937"/>
                <a:gd name="connsiteY80" fmla="*/ 52866 h 233972"/>
                <a:gd name="connsiteX81" fmla="*/ 87503 w 283937"/>
                <a:gd name="connsiteY81" fmla="*/ 50771 h 233972"/>
                <a:gd name="connsiteX82" fmla="*/ 83336 w 283937"/>
                <a:gd name="connsiteY82" fmla="*/ 15729 h 233972"/>
                <a:gd name="connsiteX83" fmla="*/ 89574 w 283937"/>
                <a:gd name="connsiteY83" fmla="*/ 15205 h 233972"/>
                <a:gd name="connsiteX84" fmla="*/ 97109 w 283937"/>
                <a:gd name="connsiteY84" fmla="*/ 17799 h 233972"/>
                <a:gd name="connsiteX85" fmla="*/ 101775 w 283937"/>
                <a:gd name="connsiteY85" fmla="*/ 18846 h 233972"/>
                <a:gd name="connsiteX86" fmla="*/ 109310 w 283937"/>
                <a:gd name="connsiteY86" fmla="*/ 19096 h 233972"/>
                <a:gd name="connsiteX87" fmla="*/ 109834 w 283937"/>
                <a:gd name="connsiteY87" fmla="*/ 20916 h 233972"/>
                <a:gd name="connsiteX88" fmla="*/ 112703 w 283937"/>
                <a:gd name="connsiteY88" fmla="*/ 20916 h 233972"/>
                <a:gd name="connsiteX89" fmla="*/ 122059 w 283937"/>
                <a:gd name="connsiteY89" fmla="*/ 23785 h 233972"/>
                <a:gd name="connsiteX90" fmla="*/ 127773 w 283937"/>
                <a:gd name="connsiteY90" fmla="*/ 23785 h 233972"/>
                <a:gd name="connsiteX91" fmla="*/ 131416 w 283937"/>
                <a:gd name="connsiteY91" fmla="*/ 26902 h 233972"/>
                <a:gd name="connsiteX92" fmla="*/ 135308 w 283937"/>
                <a:gd name="connsiteY92" fmla="*/ 27152 h 233972"/>
                <a:gd name="connsiteX93" fmla="*/ 145163 w 283937"/>
                <a:gd name="connsiteY93" fmla="*/ 25855 h 233972"/>
                <a:gd name="connsiteX94" fmla="*/ 145962 w 283937"/>
                <a:gd name="connsiteY94" fmla="*/ 25331 h 233972"/>
                <a:gd name="connsiteX95" fmla="*/ 144141 w 283937"/>
                <a:gd name="connsiteY95" fmla="*/ 17799 h 233972"/>
                <a:gd name="connsiteX96" fmla="*/ 155568 w 283937"/>
                <a:gd name="connsiteY96" fmla="*/ 17550 h 233972"/>
                <a:gd name="connsiteX97" fmla="*/ 154271 w 283937"/>
                <a:gd name="connsiteY97" fmla="*/ 12087 h 233972"/>
                <a:gd name="connsiteX98" fmla="*/ 159211 w 283937"/>
                <a:gd name="connsiteY98" fmla="*/ 10017 h 233972"/>
                <a:gd name="connsiteX99" fmla="*/ 157639 w 283937"/>
                <a:gd name="connsiteY99" fmla="*/ 5328 h 233972"/>
                <a:gd name="connsiteX100" fmla="*/ 168293 w 283937"/>
                <a:gd name="connsiteY100" fmla="*/ 664 h 233972"/>
                <a:gd name="connsiteX101" fmla="*/ 176103 w 283937"/>
                <a:gd name="connsiteY101" fmla="*/ 17550 h 233972"/>
                <a:gd name="connsiteX102" fmla="*/ 179196 w 283937"/>
                <a:gd name="connsiteY102" fmla="*/ 18846 h 233972"/>
                <a:gd name="connsiteX103" fmla="*/ 184137 w 283937"/>
                <a:gd name="connsiteY103" fmla="*/ 14432 h 233972"/>
                <a:gd name="connsiteX104" fmla="*/ 186233 w 283937"/>
                <a:gd name="connsiteY104" fmla="*/ 13384 h 233972"/>
                <a:gd name="connsiteX105" fmla="*/ 194017 w 283937"/>
                <a:gd name="connsiteY105" fmla="*/ 12337 h 233972"/>
                <a:gd name="connsiteX106" fmla="*/ 197909 w 283937"/>
                <a:gd name="connsiteY106" fmla="*/ 8970 h 233972"/>
                <a:gd name="connsiteX107" fmla="*/ 199731 w 283937"/>
                <a:gd name="connsiteY107" fmla="*/ 6376 h 233972"/>
                <a:gd name="connsiteX108" fmla="*/ 201802 w 283937"/>
                <a:gd name="connsiteY108" fmla="*/ 1188 h 233972"/>
                <a:gd name="connsiteX109" fmla="*/ 212730 w 283937"/>
                <a:gd name="connsiteY109" fmla="*/ -383 h 233972"/>
                <a:gd name="connsiteX110" fmla="*/ 216622 w 283937"/>
                <a:gd name="connsiteY110" fmla="*/ 18048 h 233972"/>
                <a:gd name="connsiteX111" fmla="*/ 220515 w 283937"/>
                <a:gd name="connsiteY111" fmla="*/ 15978 h 233972"/>
                <a:gd name="connsiteX112" fmla="*/ 224407 w 283937"/>
                <a:gd name="connsiteY112" fmla="*/ 14931 h 233972"/>
                <a:gd name="connsiteX113" fmla="*/ 224407 w 283937"/>
                <a:gd name="connsiteY113" fmla="*/ 21166 h 233972"/>
                <a:gd name="connsiteX114" fmla="*/ 224931 w 283937"/>
                <a:gd name="connsiteY114" fmla="*/ 23785 h 233972"/>
                <a:gd name="connsiteX115" fmla="*/ 224681 w 283937"/>
                <a:gd name="connsiteY115" fmla="*/ 27925 h 233972"/>
                <a:gd name="connsiteX116" fmla="*/ 225979 w 283937"/>
                <a:gd name="connsiteY116" fmla="*/ 31566 h 233972"/>
                <a:gd name="connsiteX117" fmla="*/ 229871 w 283937"/>
                <a:gd name="connsiteY117" fmla="*/ 34684 h 233972"/>
                <a:gd name="connsiteX118" fmla="*/ 233239 w 283937"/>
                <a:gd name="connsiteY118" fmla="*/ 35457 h 233972"/>
                <a:gd name="connsiteX119" fmla="*/ 237406 w 283937"/>
                <a:gd name="connsiteY119" fmla="*/ 35208 h 233972"/>
                <a:gd name="connsiteX120" fmla="*/ 245715 w 283937"/>
                <a:gd name="connsiteY120" fmla="*/ 33113 h 233972"/>
                <a:gd name="connsiteX121" fmla="*/ 252976 w 283937"/>
                <a:gd name="connsiteY121" fmla="*/ 30519 h 233972"/>
                <a:gd name="connsiteX122" fmla="*/ 255321 w 283937"/>
                <a:gd name="connsiteY122" fmla="*/ 34160 h 233972"/>
                <a:gd name="connsiteX123" fmla="*/ 256094 w 283937"/>
                <a:gd name="connsiteY123" fmla="*/ 36754 h 233972"/>
                <a:gd name="connsiteX124" fmla="*/ 255595 w 283937"/>
                <a:gd name="connsiteY124" fmla="*/ 40395 h 233972"/>
                <a:gd name="connsiteX125" fmla="*/ 261309 w 283937"/>
                <a:gd name="connsiteY125" fmla="*/ 43763 h 233972"/>
                <a:gd name="connsiteX126" fmla="*/ 264428 w 283937"/>
                <a:gd name="connsiteY126" fmla="*/ 47404 h 233972"/>
                <a:gd name="connsiteX127" fmla="*/ 276379 w 283937"/>
                <a:gd name="connsiteY127" fmla="*/ 65586 h 233972"/>
                <a:gd name="connsiteX128" fmla="*/ 281818 w 283937"/>
                <a:gd name="connsiteY128" fmla="*/ 73642 h 233972"/>
                <a:gd name="connsiteX129" fmla="*/ 280521 w 283937"/>
                <a:gd name="connsiteY129" fmla="*/ 74939 h 233972"/>
                <a:gd name="connsiteX130" fmla="*/ 272212 w 283937"/>
                <a:gd name="connsiteY130" fmla="*/ 84816 h 233972"/>
                <a:gd name="connsiteX131" fmla="*/ 270141 w 283937"/>
                <a:gd name="connsiteY131" fmla="*/ 86611 h 233972"/>
                <a:gd name="connsiteX132" fmla="*/ 265725 w 283937"/>
                <a:gd name="connsiteY132" fmla="*/ 86611 h 233972"/>
                <a:gd name="connsiteX133" fmla="*/ 265476 w 283937"/>
                <a:gd name="connsiteY133" fmla="*/ 90253 h 233972"/>
                <a:gd name="connsiteX134" fmla="*/ 263380 w 283937"/>
                <a:gd name="connsiteY134" fmla="*/ 94144 h 233972"/>
                <a:gd name="connsiteX135" fmla="*/ 258963 w 283937"/>
                <a:gd name="connsiteY135" fmla="*/ 100653 h 233972"/>
                <a:gd name="connsiteX136" fmla="*/ 256892 w 283937"/>
                <a:gd name="connsiteY136" fmla="*/ 104544 h 233972"/>
                <a:gd name="connsiteX137" fmla="*/ 256892 w 283937"/>
                <a:gd name="connsiteY137" fmla="*/ 108185 h 233972"/>
                <a:gd name="connsiteX138" fmla="*/ 243893 w 283937"/>
                <a:gd name="connsiteY138" fmla="*/ 104544 h 233972"/>
                <a:gd name="connsiteX139" fmla="*/ 217396 w 283937"/>
                <a:gd name="connsiteY139" fmla="*/ 99855 h 233972"/>
                <a:gd name="connsiteX140" fmla="*/ 216373 w 283937"/>
                <a:gd name="connsiteY140" fmla="*/ 102474 h 233972"/>
                <a:gd name="connsiteX141" fmla="*/ 213778 w 283937"/>
                <a:gd name="connsiteY141" fmla="*/ 105591 h 233972"/>
                <a:gd name="connsiteX142" fmla="*/ 213254 w 283937"/>
                <a:gd name="connsiteY142" fmla="*/ 107662 h 233972"/>
                <a:gd name="connsiteX143" fmla="*/ 215599 w 283937"/>
                <a:gd name="connsiteY143" fmla="*/ 117015 h 233972"/>
                <a:gd name="connsiteX144" fmla="*/ 217146 w 283937"/>
                <a:gd name="connsiteY144" fmla="*/ 118835 h 233972"/>
                <a:gd name="connsiteX145" fmla="*/ 219741 w 283937"/>
                <a:gd name="connsiteY145" fmla="*/ 119085 h 233972"/>
                <a:gd name="connsiteX146" fmla="*/ 225205 w 283937"/>
                <a:gd name="connsiteY146" fmla="*/ 117513 h 233972"/>
                <a:gd name="connsiteX147" fmla="*/ 228050 w 283937"/>
                <a:gd name="connsiteY147" fmla="*/ 117788 h 233972"/>
                <a:gd name="connsiteX148" fmla="*/ 230644 w 283937"/>
                <a:gd name="connsiteY148" fmla="*/ 120905 h 233972"/>
                <a:gd name="connsiteX149" fmla="*/ 229098 w 283937"/>
                <a:gd name="connsiteY149" fmla="*/ 125844 h 233972"/>
                <a:gd name="connsiteX150" fmla="*/ 229622 w 283937"/>
                <a:gd name="connsiteY150" fmla="*/ 128163 h 233972"/>
                <a:gd name="connsiteX151" fmla="*/ 231443 w 283937"/>
                <a:gd name="connsiteY151" fmla="*/ 131281 h 233972"/>
                <a:gd name="connsiteX152" fmla="*/ 234537 w 283937"/>
                <a:gd name="connsiteY152" fmla="*/ 134149 h 233972"/>
                <a:gd name="connsiteX153" fmla="*/ 238978 w 283937"/>
                <a:gd name="connsiteY153" fmla="*/ 135446 h 233972"/>
                <a:gd name="connsiteX154" fmla="*/ 244168 w 283937"/>
                <a:gd name="connsiteY154" fmla="*/ 134922 h 233972"/>
                <a:gd name="connsiteX155" fmla="*/ 247012 w 283937"/>
                <a:gd name="connsiteY155" fmla="*/ 133625 h 233972"/>
                <a:gd name="connsiteX156" fmla="*/ 249882 w 283937"/>
                <a:gd name="connsiteY156" fmla="*/ 134149 h 233972"/>
                <a:gd name="connsiteX157" fmla="*/ 253524 w 283937"/>
                <a:gd name="connsiteY157" fmla="*/ 138289 h 233972"/>
                <a:gd name="connsiteX158" fmla="*/ 255071 w 283937"/>
                <a:gd name="connsiteY158" fmla="*/ 145572 h 233972"/>
                <a:gd name="connsiteX159" fmla="*/ 258963 w 283937"/>
                <a:gd name="connsiteY159" fmla="*/ 149987 h 233972"/>
                <a:gd name="connsiteX160" fmla="*/ 259762 w 283937"/>
                <a:gd name="connsiteY160" fmla="*/ 153877 h 233972"/>
                <a:gd name="connsiteX161" fmla="*/ 258440 w 283937"/>
                <a:gd name="connsiteY161" fmla="*/ 155948 h 233972"/>
                <a:gd name="connsiteX162" fmla="*/ 252227 w 283937"/>
                <a:gd name="connsiteY162" fmla="*/ 155948 h 233972"/>
                <a:gd name="connsiteX163" fmla="*/ 249882 w 283937"/>
                <a:gd name="connsiteY163" fmla="*/ 156721 h 233972"/>
                <a:gd name="connsiteX164" fmla="*/ 247287 w 283937"/>
                <a:gd name="connsiteY164" fmla="*/ 160113 h 233972"/>
                <a:gd name="connsiteX165" fmla="*/ 246238 w 283937"/>
                <a:gd name="connsiteY165" fmla="*/ 164527 h 233972"/>
                <a:gd name="connsiteX166" fmla="*/ 242596 w 283937"/>
                <a:gd name="connsiteY166" fmla="*/ 172060 h 233972"/>
                <a:gd name="connsiteX167" fmla="*/ 242596 w 283937"/>
                <a:gd name="connsiteY167" fmla="*/ 175950 h 233972"/>
                <a:gd name="connsiteX168" fmla="*/ 247012 w 283937"/>
                <a:gd name="connsiteY168" fmla="*/ 181911 h 233972"/>
                <a:gd name="connsiteX169" fmla="*/ 249108 w 283937"/>
                <a:gd name="connsiteY169" fmla="*/ 182959 h 233972"/>
                <a:gd name="connsiteX170" fmla="*/ 254297 w 283937"/>
                <a:gd name="connsiteY170" fmla="*/ 183482 h 233972"/>
                <a:gd name="connsiteX171" fmla="*/ 256892 w 283937"/>
                <a:gd name="connsiteY171" fmla="*/ 185553 h 233972"/>
                <a:gd name="connsiteX172" fmla="*/ 257941 w 283937"/>
                <a:gd name="connsiteY172" fmla="*/ 188670 h 233972"/>
                <a:gd name="connsiteX173" fmla="*/ 258963 w 283937"/>
                <a:gd name="connsiteY173" fmla="*/ 194132 h 233972"/>
                <a:gd name="connsiteX174" fmla="*/ 257416 w 283937"/>
                <a:gd name="connsiteY174" fmla="*/ 197250 h 233972"/>
                <a:gd name="connsiteX175" fmla="*/ 250929 w 283937"/>
                <a:gd name="connsiteY175" fmla="*/ 199844 h 233972"/>
                <a:gd name="connsiteX176" fmla="*/ 250406 w 283937"/>
                <a:gd name="connsiteY176" fmla="*/ 203485 h 233972"/>
                <a:gd name="connsiteX177" fmla="*/ 251179 w 283937"/>
                <a:gd name="connsiteY177" fmla="*/ 206329 h 23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283937" h="233972">
                  <a:moveTo>
                    <a:pt x="256892" y="215158"/>
                  </a:moveTo>
                  <a:lnTo>
                    <a:pt x="252476" y="216978"/>
                  </a:lnTo>
                  <a:lnTo>
                    <a:pt x="249357" y="216978"/>
                  </a:lnTo>
                  <a:lnTo>
                    <a:pt x="245964" y="214634"/>
                  </a:lnTo>
                  <a:lnTo>
                    <a:pt x="242596" y="213337"/>
                  </a:lnTo>
                  <a:lnTo>
                    <a:pt x="231418" y="213861"/>
                  </a:lnTo>
                  <a:lnTo>
                    <a:pt x="224681" y="212813"/>
                  </a:lnTo>
                  <a:lnTo>
                    <a:pt x="221288" y="213337"/>
                  </a:lnTo>
                  <a:lnTo>
                    <a:pt x="222086" y="217752"/>
                  </a:lnTo>
                  <a:lnTo>
                    <a:pt x="225455" y="226057"/>
                  </a:lnTo>
                  <a:lnTo>
                    <a:pt x="226503" y="232018"/>
                  </a:lnTo>
                  <a:lnTo>
                    <a:pt x="211432" y="233589"/>
                  </a:lnTo>
                  <a:lnTo>
                    <a:pt x="199731" y="233065"/>
                  </a:lnTo>
                  <a:lnTo>
                    <a:pt x="184411" y="232542"/>
                  </a:lnTo>
                  <a:lnTo>
                    <a:pt x="178173" y="231519"/>
                  </a:lnTo>
                  <a:lnTo>
                    <a:pt x="182839" y="228925"/>
                  </a:lnTo>
                  <a:lnTo>
                    <a:pt x="189850" y="225808"/>
                  </a:lnTo>
                  <a:lnTo>
                    <a:pt x="195314" y="224511"/>
                  </a:lnTo>
                  <a:lnTo>
                    <a:pt x="188054" y="222416"/>
                  </a:lnTo>
                  <a:lnTo>
                    <a:pt x="182839" y="220345"/>
                  </a:lnTo>
                  <a:lnTo>
                    <a:pt x="170888" y="212564"/>
                  </a:lnTo>
                  <a:lnTo>
                    <a:pt x="163876" y="208399"/>
                  </a:lnTo>
                  <a:lnTo>
                    <a:pt x="158687" y="206054"/>
                  </a:lnTo>
                  <a:lnTo>
                    <a:pt x="141796" y="200867"/>
                  </a:lnTo>
                  <a:lnTo>
                    <a:pt x="134011" y="197499"/>
                  </a:lnTo>
                  <a:lnTo>
                    <a:pt x="129844" y="193609"/>
                  </a:lnTo>
                  <a:lnTo>
                    <a:pt x="127249" y="190740"/>
                  </a:lnTo>
                  <a:lnTo>
                    <a:pt x="124130" y="182959"/>
                  </a:lnTo>
                  <a:lnTo>
                    <a:pt x="111131" y="149712"/>
                  </a:lnTo>
                  <a:lnTo>
                    <a:pt x="106216" y="154900"/>
                  </a:lnTo>
                  <a:lnTo>
                    <a:pt x="101001" y="158018"/>
                  </a:lnTo>
                  <a:lnTo>
                    <a:pt x="93466" y="145547"/>
                  </a:lnTo>
                  <a:lnTo>
                    <a:pt x="96086" y="140359"/>
                  </a:lnTo>
                  <a:lnTo>
                    <a:pt x="88800" y="143726"/>
                  </a:lnTo>
                  <a:lnTo>
                    <a:pt x="87503" y="144774"/>
                  </a:lnTo>
                  <a:lnTo>
                    <a:pt x="79968" y="147892"/>
                  </a:lnTo>
                  <a:lnTo>
                    <a:pt x="79968" y="145048"/>
                  </a:lnTo>
                  <a:lnTo>
                    <a:pt x="78146" y="145048"/>
                  </a:lnTo>
                  <a:lnTo>
                    <a:pt x="74504" y="143228"/>
                  </a:lnTo>
                  <a:lnTo>
                    <a:pt x="70087" y="141656"/>
                  </a:lnTo>
                  <a:lnTo>
                    <a:pt x="68266" y="141656"/>
                  </a:lnTo>
                  <a:lnTo>
                    <a:pt x="64124" y="139836"/>
                  </a:lnTo>
                  <a:lnTo>
                    <a:pt x="63850" y="138539"/>
                  </a:lnTo>
                  <a:lnTo>
                    <a:pt x="59957" y="139337"/>
                  </a:lnTo>
                  <a:lnTo>
                    <a:pt x="56589" y="138813"/>
                  </a:lnTo>
                  <a:lnTo>
                    <a:pt x="51649" y="140110"/>
                  </a:lnTo>
                  <a:lnTo>
                    <a:pt x="46983" y="139586"/>
                  </a:lnTo>
                  <a:lnTo>
                    <a:pt x="39697" y="140110"/>
                  </a:lnTo>
                  <a:lnTo>
                    <a:pt x="32936" y="138813"/>
                  </a:lnTo>
                  <a:lnTo>
                    <a:pt x="28794" y="137516"/>
                  </a:lnTo>
                  <a:lnTo>
                    <a:pt x="28519" y="139586"/>
                  </a:lnTo>
                  <a:lnTo>
                    <a:pt x="26199" y="141931"/>
                  </a:lnTo>
                  <a:lnTo>
                    <a:pt x="22806" y="144275"/>
                  </a:lnTo>
                  <a:lnTo>
                    <a:pt x="2546" y="143228"/>
                  </a:lnTo>
                  <a:lnTo>
                    <a:pt x="201" y="140110"/>
                  </a:lnTo>
                  <a:lnTo>
                    <a:pt x="-1596" y="147118"/>
                  </a:lnTo>
                  <a:lnTo>
                    <a:pt x="-1870" y="143228"/>
                  </a:lnTo>
                  <a:lnTo>
                    <a:pt x="-1596" y="135446"/>
                  </a:lnTo>
                  <a:lnTo>
                    <a:pt x="-1346" y="132328"/>
                  </a:lnTo>
                  <a:lnTo>
                    <a:pt x="1772" y="121928"/>
                  </a:lnTo>
                  <a:lnTo>
                    <a:pt x="999" y="116990"/>
                  </a:lnTo>
                  <a:lnTo>
                    <a:pt x="2022" y="106614"/>
                  </a:lnTo>
                  <a:lnTo>
                    <a:pt x="-2119" y="95964"/>
                  </a:lnTo>
                  <a:lnTo>
                    <a:pt x="-49" y="94393"/>
                  </a:lnTo>
                  <a:lnTo>
                    <a:pt x="14747" y="88956"/>
                  </a:lnTo>
                  <a:lnTo>
                    <a:pt x="11628" y="80127"/>
                  </a:lnTo>
                  <a:lnTo>
                    <a:pt x="8534" y="65586"/>
                  </a:lnTo>
                  <a:lnTo>
                    <a:pt x="6962" y="61421"/>
                  </a:lnTo>
                  <a:lnTo>
                    <a:pt x="7486" y="58553"/>
                  </a:lnTo>
                  <a:lnTo>
                    <a:pt x="9308" y="58827"/>
                  </a:lnTo>
                  <a:lnTo>
                    <a:pt x="17342" y="57006"/>
                  </a:lnTo>
                  <a:lnTo>
                    <a:pt x="25675" y="56233"/>
                  </a:lnTo>
                  <a:lnTo>
                    <a:pt x="35007" y="53365"/>
                  </a:lnTo>
                  <a:lnTo>
                    <a:pt x="46459" y="52841"/>
                  </a:lnTo>
                  <a:lnTo>
                    <a:pt x="51649" y="53365"/>
                  </a:lnTo>
                  <a:lnTo>
                    <a:pt x="61255" y="54412"/>
                  </a:lnTo>
                  <a:lnTo>
                    <a:pt x="65671" y="53889"/>
                  </a:lnTo>
                  <a:lnTo>
                    <a:pt x="72433" y="53639"/>
                  </a:lnTo>
                  <a:lnTo>
                    <a:pt x="74254" y="53116"/>
                  </a:lnTo>
                  <a:lnTo>
                    <a:pt x="77373" y="55984"/>
                  </a:lnTo>
                  <a:lnTo>
                    <a:pt x="81789" y="52866"/>
                  </a:lnTo>
                  <a:lnTo>
                    <a:pt x="87503" y="50771"/>
                  </a:lnTo>
                  <a:lnTo>
                    <a:pt x="83336" y="15729"/>
                  </a:lnTo>
                  <a:lnTo>
                    <a:pt x="89574" y="15205"/>
                  </a:lnTo>
                  <a:lnTo>
                    <a:pt x="97109" y="17799"/>
                  </a:lnTo>
                  <a:lnTo>
                    <a:pt x="101775" y="18846"/>
                  </a:lnTo>
                  <a:lnTo>
                    <a:pt x="109310" y="19096"/>
                  </a:lnTo>
                  <a:lnTo>
                    <a:pt x="109834" y="20916"/>
                  </a:lnTo>
                  <a:lnTo>
                    <a:pt x="112703" y="20916"/>
                  </a:lnTo>
                  <a:lnTo>
                    <a:pt x="122059" y="23785"/>
                  </a:lnTo>
                  <a:lnTo>
                    <a:pt x="127773" y="23785"/>
                  </a:lnTo>
                  <a:lnTo>
                    <a:pt x="131416" y="26902"/>
                  </a:lnTo>
                  <a:lnTo>
                    <a:pt x="135308" y="27152"/>
                  </a:lnTo>
                  <a:lnTo>
                    <a:pt x="145163" y="25855"/>
                  </a:lnTo>
                  <a:lnTo>
                    <a:pt x="145962" y="25331"/>
                  </a:lnTo>
                  <a:lnTo>
                    <a:pt x="144141" y="17799"/>
                  </a:lnTo>
                  <a:lnTo>
                    <a:pt x="155568" y="17550"/>
                  </a:lnTo>
                  <a:lnTo>
                    <a:pt x="154271" y="12087"/>
                  </a:lnTo>
                  <a:lnTo>
                    <a:pt x="159211" y="10017"/>
                  </a:lnTo>
                  <a:lnTo>
                    <a:pt x="157639" y="5328"/>
                  </a:lnTo>
                  <a:lnTo>
                    <a:pt x="168293" y="664"/>
                  </a:lnTo>
                  <a:lnTo>
                    <a:pt x="176103" y="17550"/>
                  </a:lnTo>
                  <a:lnTo>
                    <a:pt x="179196" y="18846"/>
                  </a:lnTo>
                  <a:lnTo>
                    <a:pt x="184137" y="14432"/>
                  </a:lnTo>
                  <a:lnTo>
                    <a:pt x="186233" y="13384"/>
                  </a:lnTo>
                  <a:lnTo>
                    <a:pt x="194017" y="12337"/>
                  </a:lnTo>
                  <a:lnTo>
                    <a:pt x="197909" y="8970"/>
                  </a:lnTo>
                  <a:lnTo>
                    <a:pt x="199731" y="6376"/>
                  </a:lnTo>
                  <a:lnTo>
                    <a:pt x="201802" y="1188"/>
                  </a:lnTo>
                  <a:lnTo>
                    <a:pt x="212730" y="-383"/>
                  </a:lnTo>
                  <a:lnTo>
                    <a:pt x="216622" y="18048"/>
                  </a:lnTo>
                  <a:lnTo>
                    <a:pt x="220515" y="15978"/>
                  </a:lnTo>
                  <a:lnTo>
                    <a:pt x="224407" y="14931"/>
                  </a:lnTo>
                  <a:lnTo>
                    <a:pt x="224407" y="21166"/>
                  </a:lnTo>
                  <a:lnTo>
                    <a:pt x="224931" y="23785"/>
                  </a:lnTo>
                  <a:lnTo>
                    <a:pt x="224681" y="27925"/>
                  </a:lnTo>
                  <a:lnTo>
                    <a:pt x="225979" y="31566"/>
                  </a:lnTo>
                  <a:lnTo>
                    <a:pt x="229871" y="34684"/>
                  </a:lnTo>
                  <a:lnTo>
                    <a:pt x="233239" y="35457"/>
                  </a:lnTo>
                  <a:lnTo>
                    <a:pt x="237406" y="35208"/>
                  </a:lnTo>
                  <a:lnTo>
                    <a:pt x="245715" y="33113"/>
                  </a:lnTo>
                  <a:lnTo>
                    <a:pt x="252976" y="30519"/>
                  </a:lnTo>
                  <a:lnTo>
                    <a:pt x="255321" y="34160"/>
                  </a:lnTo>
                  <a:lnTo>
                    <a:pt x="256094" y="36754"/>
                  </a:lnTo>
                  <a:lnTo>
                    <a:pt x="255595" y="40395"/>
                  </a:lnTo>
                  <a:lnTo>
                    <a:pt x="261309" y="43763"/>
                  </a:lnTo>
                  <a:lnTo>
                    <a:pt x="264428" y="47404"/>
                  </a:lnTo>
                  <a:lnTo>
                    <a:pt x="276379" y="65586"/>
                  </a:lnTo>
                  <a:lnTo>
                    <a:pt x="281818" y="73642"/>
                  </a:lnTo>
                  <a:lnTo>
                    <a:pt x="280521" y="74939"/>
                  </a:lnTo>
                  <a:lnTo>
                    <a:pt x="272212" y="84816"/>
                  </a:lnTo>
                  <a:lnTo>
                    <a:pt x="270141" y="86611"/>
                  </a:lnTo>
                  <a:lnTo>
                    <a:pt x="265725" y="86611"/>
                  </a:lnTo>
                  <a:lnTo>
                    <a:pt x="265476" y="90253"/>
                  </a:lnTo>
                  <a:lnTo>
                    <a:pt x="263380" y="94144"/>
                  </a:lnTo>
                  <a:lnTo>
                    <a:pt x="258963" y="100653"/>
                  </a:lnTo>
                  <a:lnTo>
                    <a:pt x="256892" y="104544"/>
                  </a:lnTo>
                  <a:lnTo>
                    <a:pt x="256892" y="108185"/>
                  </a:lnTo>
                  <a:lnTo>
                    <a:pt x="243893" y="104544"/>
                  </a:lnTo>
                  <a:lnTo>
                    <a:pt x="217396" y="99855"/>
                  </a:lnTo>
                  <a:lnTo>
                    <a:pt x="216373" y="102474"/>
                  </a:lnTo>
                  <a:lnTo>
                    <a:pt x="213778" y="105591"/>
                  </a:lnTo>
                  <a:lnTo>
                    <a:pt x="213254" y="107662"/>
                  </a:lnTo>
                  <a:lnTo>
                    <a:pt x="215599" y="117015"/>
                  </a:lnTo>
                  <a:lnTo>
                    <a:pt x="217146" y="118835"/>
                  </a:lnTo>
                  <a:lnTo>
                    <a:pt x="219741" y="119085"/>
                  </a:lnTo>
                  <a:lnTo>
                    <a:pt x="225205" y="117513"/>
                  </a:lnTo>
                  <a:lnTo>
                    <a:pt x="228050" y="117788"/>
                  </a:lnTo>
                  <a:lnTo>
                    <a:pt x="230644" y="120905"/>
                  </a:lnTo>
                  <a:lnTo>
                    <a:pt x="229098" y="125844"/>
                  </a:lnTo>
                  <a:lnTo>
                    <a:pt x="229622" y="128163"/>
                  </a:lnTo>
                  <a:lnTo>
                    <a:pt x="231443" y="131281"/>
                  </a:lnTo>
                  <a:lnTo>
                    <a:pt x="234537" y="134149"/>
                  </a:lnTo>
                  <a:lnTo>
                    <a:pt x="238978" y="135446"/>
                  </a:lnTo>
                  <a:lnTo>
                    <a:pt x="244168" y="134922"/>
                  </a:lnTo>
                  <a:lnTo>
                    <a:pt x="247012" y="133625"/>
                  </a:lnTo>
                  <a:lnTo>
                    <a:pt x="249882" y="134149"/>
                  </a:lnTo>
                  <a:lnTo>
                    <a:pt x="253524" y="138289"/>
                  </a:lnTo>
                  <a:lnTo>
                    <a:pt x="255071" y="145572"/>
                  </a:lnTo>
                  <a:lnTo>
                    <a:pt x="258963" y="149987"/>
                  </a:lnTo>
                  <a:lnTo>
                    <a:pt x="259762" y="153877"/>
                  </a:lnTo>
                  <a:lnTo>
                    <a:pt x="258440" y="155948"/>
                  </a:lnTo>
                  <a:lnTo>
                    <a:pt x="252227" y="155948"/>
                  </a:lnTo>
                  <a:lnTo>
                    <a:pt x="249882" y="156721"/>
                  </a:lnTo>
                  <a:lnTo>
                    <a:pt x="247287" y="160113"/>
                  </a:lnTo>
                  <a:lnTo>
                    <a:pt x="246238" y="164527"/>
                  </a:lnTo>
                  <a:lnTo>
                    <a:pt x="242596" y="172060"/>
                  </a:lnTo>
                  <a:lnTo>
                    <a:pt x="242596" y="175950"/>
                  </a:lnTo>
                  <a:lnTo>
                    <a:pt x="247012" y="181911"/>
                  </a:lnTo>
                  <a:lnTo>
                    <a:pt x="249108" y="182959"/>
                  </a:lnTo>
                  <a:lnTo>
                    <a:pt x="254297" y="183482"/>
                  </a:lnTo>
                  <a:lnTo>
                    <a:pt x="256892" y="185553"/>
                  </a:lnTo>
                  <a:lnTo>
                    <a:pt x="257941" y="188670"/>
                  </a:lnTo>
                  <a:lnTo>
                    <a:pt x="258963" y="194132"/>
                  </a:lnTo>
                  <a:lnTo>
                    <a:pt x="257416" y="197250"/>
                  </a:lnTo>
                  <a:lnTo>
                    <a:pt x="250929" y="199844"/>
                  </a:lnTo>
                  <a:lnTo>
                    <a:pt x="250406" y="203485"/>
                  </a:lnTo>
                  <a:lnTo>
                    <a:pt x="251179" y="20632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1" name="Free-form: Shape 30">
              <a:extLst>
                <a:ext uri="{FF2B5EF4-FFF2-40B4-BE49-F238E27FC236}">
                  <a16:creationId xmlns:a16="http://schemas.microsoft.com/office/drawing/2014/main" id="{0C5C7229-A0C2-3EE3-AFA3-08982FA69B62}"/>
                </a:ext>
              </a:extLst>
            </p:cNvPr>
            <p:cNvSpPr/>
            <p:nvPr/>
          </p:nvSpPr>
          <p:spPr>
            <a:xfrm>
              <a:off x="4613271" y="3888662"/>
              <a:ext cx="325780" cy="228535"/>
            </a:xfrm>
            <a:custGeom>
              <a:avLst/>
              <a:gdLst>
                <a:gd name="connsiteX0" fmla="*/ 319519 w 325780"/>
                <a:gd name="connsiteY0" fmla="*/ 77283 h 228535"/>
                <a:gd name="connsiteX1" fmla="*/ 322363 w 325780"/>
                <a:gd name="connsiteY1" fmla="*/ 82471 h 228535"/>
                <a:gd name="connsiteX2" fmla="*/ 323661 w 325780"/>
                <a:gd name="connsiteY2" fmla="*/ 88183 h 228535"/>
                <a:gd name="connsiteX3" fmla="*/ 320816 w 325780"/>
                <a:gd name="connsiteY3" fmla="*/ 95465 h 228535"/>
                <a:gd name="connsiteX4" fmla="*/ 318221 w 325780"/>
                <a:gd name="connsiteY4" fmla="*/ 106115 h 228535"/>
                <a:gd name="connsiteX5" fmla="*/ 315627 w 325780"/>
                <a:gd name="connsiteY5" fmla="*/ 111029 h 228535"/>
                <a:gd name="connsiteX6" fmla="*/ 315627 w 325780"/>
                <a:gd name="connsiteY6" fmla="*/ 131555 h 228535"/>
                <a:gd name="connsiteX7" fmla="*/ 315876 w 325780"/>
                <a:gd name="connsiteY7" fmla="*/ 146619 h 228535"/>
                <a:gd name="connsiteX8" fmla="*/ 313007 w 325780"/>
                <a:gd name="connsiteY8" fmla="*/ 148166 h 228535"/>
                <a:gd name="connsiteX9" fmla="*/ 302103 w 325780"/>
                <a:gd name="connsiteY9" fmla="*/ 155199 h 228535"/>
                <a:gd name="connsiteX10" fmla="*/ 297937 w 325780"/>
                <a:gd name="connsiteY10" fmla="*/ 159090 h 228535"/>
                <a:gd name="connsiteX11" fmla="*/ 291724 w 325780"/>
                <a:gd name="connsiteY11" fmla="*/ 163230 h 228535"/>
                <a:gd name="connsiteX12" fmla="*/ 272736 w 325780"/>
                <a:gd name="connsiteY12" fmla="*/ 175177 h 228535"/>
                <a:gd name="connsiteX13" fmla="*/ 253001 w 325780"/>
                <a:gd name="connsiteY13" fmla="*/ 184530 h 228535"/>
                <a:gd name="connsiteX14" fmla="*/ 233514 w 325780"/>
                <a:gd name="connsiteY14" fmla="*/ 193359 h 228535"/>
                <a:gd name="connsiteX15" fmla="*/ 221837 w 325780"/>
                <a:gd name="connsiteY15" fmla="*/ 197524 h 228535"/>
                <a:gd name="connsiteX16" fmla="*/ 208064 w 325780"/>
                <a:gd name="connsiteY16" fmla="*/ 202188 h 228535"/>
                <a:gd name="connsiteX17" fmla="*/ 199482 w 325780"/>
                <a:gd name="connsiteY17" fmla="*/ 204782 h 228535"/>
                <a:gd name="connsiteX18" fmla="*/ 188828 w 325780"/>
                <a:gd name="connsiteY18" fmla="*/ 207127 h 228535"/>
                <a:gd name="connsiteX19" fmla="*/ 179221 w 325780"/>
                <a:gd name="connsiteY19" fmla="*/ 208947 h 228535"/>
                <a:gd name="connsiteX20" fmla="*/ 167520 w 325780"/>
                <a:gd name="connsiteY20" fmla="*/ 174154 h 228535"/>
                <a:gd name="connsiteX21" fmla="*/ 154546 w 325780"/>
                <a:gd name="connsiteY21" fmla="*/ 177521 h 228535"/>
                <a:gd name="connsiteX22" fmla="*/ 148033 w 325780"/>
                <a:gd name="connsiteY22" fmla="*/ 179342 h 228535"/>
                <a:gd name="connsiteX23" fmla="*/ 130369 w 325780"/>
                <a:gd name="connsiteY23" fmla="*/ 185577 h 228535"/>
                <a:gd name="connsiteX24" fmla="*/ 127774 w 325780"/>
                <a:gd name="connsiteY24" fmla="*/ 186076 h 228535"/>
                <a:gd name="connsiteX25" fmla="*/ 108287 w 325780"/>
                <a:gd name="connsiteY25" fmla="*/ 194132 h 228535"/>
                <a:gd name="connsiteX26" fmla="*/ 104918 w 325780"/>
                <a:gd name="connsiteY26" fmla="*/ 195704 h 228535"/>
                <a:gd name="connsiteX27" fmla="*/ 103097 w 325780"/>
                <a:gd name="connsiteY27" fmla="*/ 195704 h 228535"/>
                <a:gd name="connsiteX28" fmla="*/ 97633 w 325780"/>
                <a:gd name="connsiteY28" fmla="*/ 197774 h 228535"/>
                <a:gd name="connsiteX29" fmla="*/ 93491 w 325780"/>
                <a:gd name="connsiteY29" fmla="*/ 200118 h 228535"/>
                <a:gd name="connsiteX30" fmla="*/ 90622 w 325780"/>
                <a:gd name="connsiteY30" fmla="*/ 203236 h 228535"/>
                <a:gd name="connsiteX31" fmla="*/ 90373 w 325780"/>
                <a:gd name="connsiteY31" fmla="*/ 205057 h 228535"/>
                <a:gd name="connsiteX32" fmla="*/ 87778 w 325780"/>
                <a:gd name="connsiteY32" fmla="*/ 206852 h 228535"/>
                <a:gd name="connsiteX33" fmla="*/ 90123 w 325780"/>
                <a:gd name="connsiteY33" fmla="*/ 228152 h 228535"/>
                <a:gd name="connsiteX34" fmla="*/ 82588 w 325780"/>
                <a:gd name="connsiteY34" fmla="*/ 227903 h 228535"/>
                <a:gd name="connsiteX35" fmla="*/ 70636 w 325780"/>
                <a:gd name="connsiteY35" fmla="*/ 226855 h 228535"/>
                <a:gd name="connsiteX36" fmla="*/ 63351 w 325780"/>
                <a:gd name="connsiteY36" fmla="*/ 225034 h 228535"/>
                <a:gd name="connsiteX37" fmla="*/ 55816 w 325780"/>
                <a:gd name="connsiteY37" fmla="*/ 224012 h 228535"/>
                <a:gd name="connsiteX38" fmla="*/ 45162 w 325780"/>
                <a:gd name="connsiteY38" fmla="*/ 224261 h 228535"/>
                <a:gd name="connsiteX39" fmla="*/ 43091 w 325780"/>
                <a:gd name="connsiteY39" fmla="*/ 224785 h 228535"/>
                <a:gd name="connsiteX40" fmla="*/ 42567 w 325780"/>
                <a:gd name="connsiteY40" fmla="*/ 208947 h 228535"/>
                <a:gd name="connsiteX41" fmla="*/ 41794 w 325780"/>
                <a:gd name="connsiteY41" fmla="*/ 193883 h 228535"/>
                <a:gd name="connsiteX42" fmla="*/ 42567 w 325780"/>
                <a:gd name="connsiteY42" fmla="*/ 185303 h 228535"/>
                <a:gd name="connsiteX43" fmla="*/ 43615 w 325780"/>
                <a:gd name="connsiteY43" fmla="*/ 180639 h 228535"/>
                <a:gd name="connsiteX44" fmla="*/ 40222 w 325780"/>
                <a:gd name="connsiteY44" fmla="*/ 173107 h 228535"/>
                <a:gd name="connsiteX45" fmla="*/ 38400 w 325780"/>
                <a:gd name="connsiteY45" fmla="*/ 166099 h 228535"/>
                <a:gd name="connsiteX46" fmla="*/ 37627 w 325780"/>
                <a:gd name="connsiteY46" fmla="*/ 157793 h 228535"/>
                <a:gd name="connsiteX47" fmla="*/ 36329 w 325780"/>
                <a:gd name="connsiteY47" fmla="*/ 151034 h 228535"/>
                <a:gd name="connsiteX48" fmla="*/ 35281 w 325780"/>
                <a:gd name="connsiteY48" fmla="*/ 146869 h 228535"/>
                <a:gd name="connsiteX49" fmla="*/ 32163 w 325780"/>
                <a:gd name="connsiteY49" fmla="*/ 138563 h 228535"/>
                <a:gd name="connsiteX50" fmla="*/ 31913 w 325780"/>
                <a:gd name="connsiteY50" fmla="*/ 135970 h 228535"/>
                <a:gd name="connsiteX51" fmla="*/ 28545 w 325780"/>
                <a:gd name="connsiteY51" fmla="*/ 136493 h 228535"/>
                <a:gd name="connsiteX52" fmla="*/ 27497 w 325780"/>
                <a:gd name="connsiteY52" fmla="*/ 124272 h 228535"/>
                <a:gd name="connsiteX53" fmla="*/ 20211 w 325780"/>
                <a:gd name="connsiteY53" fmla="*/ 126617 h 228535"/>
                <a:gd name="connsiteX54" fmla="*/ 18665 w 325780"/>
                <a:gd name="connsiteY54" fmla="*/ 121429 h 228535"/>
                <a:gd name="connsiteX55" fmla="*/ 17616 w 325780"/>
                <a:gd name="connsiteY55" fmla="*/ 103247 h 228535"/>
                <a:gd name="connsiteX56" fmla="*/ 16843 w 325780"/>
                <a:gd name="connsiteY56" fmla="*/ 97785 h 228535"/>
                <a:gd name="connsiteX57" fmla="*/ 15296 w 325780"/>
                <a:gd name="connsiteY57" fmla="*/ 95191 h 228535"/>
                <a:gd name="connsiteX58" fmla="*/ 11129 w 325780"/>
                <a:gd name="connsiteY58" fmla="*/ 82720 h 228535"/>
                <a:gd name="connsiteX59" fmla="*/ -2119 w 325780"/>
                <a:gd name="connsiteY59" fmla="*/ 45858 h 228535"/>
                <a:gd name="connsiteX60" fmla="*/ 4642 w 325780"/>
                <a:gd name="connsiteY60" fmla="*/ 40919 h 228535"/>
                <a:gd name="connsiteX61" fmla="*/ 9058 w 325780"/>
                <a:gd name="connsiteY61" fmla="*/ 39348 h 228535"/>
                <a:gd name="connsiteX62" fmla="*/ 30615 w 325780"/>
                <a:gd name="connsiteY62" fmla="*/ 30793 h 228535"/>
                <a:gd name="connsiteX63" fmla="*/ 42817 w 325780"/>
                <a:gd name="connsiteY63" fmla="*/ 28199 h 228535"/>
                <a:gd name="connsiteX64" fmla="*/ 49578 w 325780"/>
                <a:gd name="connsiteY64" fmla="*/ 25605 h 228535"/>
                <a:gd name="connsiteX65" fmla="*/ 54768 w 325780"/>
                <a:gd name="connsiteY65" fmla="*/ 22488 h 228535"/>
                <a:gd name="connsiteX66" fmla="*/ 57113 w 325780"/>
                <a:gd name="connsiteY66" fmla="*/ 19894 h 228535"/>
                <a:gd name="connsiteX67" fmla="*/ 59458 w 325780"/>
                <a:gd name="connsiteY67" fmla="*/ 15205 h 228535"/>
                <a:gd name="connsiteX68" fmla="*/ 61006 w 325780"/>
                <a:gd name="connsiteY68" fmla="*/ 9244 h 228535"/>
                <a:gd name="connsiteX69" fmla="*/ 62827 w 325780"/>
                <a:gd name="connsiteY69" fmla="*/ 2211 h 228535"/>
                <a:gd name="connsiteX70" fmla="*/ 65172 w 325780"/>
                <a:gd name="connsiteY70" fmla="*/ 5328 h 228535"/>
                <a:gd name="connsiteX71" fmla="*/ 85432 w 325780"/>
                <a:gd name="connsiteY71" fmla="*/ 6376 h 228535"/>
                <a:gd name="connsiteX72" fmla="*/ 88800 w 325780"/>
                <a:gd name="connsiteY72" fmla="*/ 4031 h 228535"/>
                <a:gd name="connsiteX73" fmla="*/ 91146 w 325780"/>
                <a:gd name="connsiteY73" fmla="*/ 1712 h 228535"/>
                <a:gd name="connsiteX74" fmla="*/ 91395 w 325780"/>
                <a:gd name="connsiteY74" fmla="*/ -383 h 228535"/>
                <a:gd name="connsiteX75" fmla="*/ 95562 w 325780"/>
                <a:gd name="connsiteY75" fmla="*/ 914 h 228535"/>
                <a:gd name="connsiteX76" fmla="*/ 102323 w 325780"/>
                <a:gd name="connsiteY76" fmla="*/ 2211 h 228535"/>
                <a:gd name="connsiteX77" fmla="*/ 109584 w 325780"/>
                <a:gd name="connsiteY77" fmla="*/ 1712 h 228535"/>
                <a:gd name="connsiteX78" fmla="*/ 114275 w 325780"/>
                <a:gd name="connsiteY78" fmla="*/ 2211 h 228535"/>
                <a:gd name="connsiteX79" fmla="*/ 119190 w 325780"/>
                <a:gd name="connsiteY79" fmla="*/ 914 h 228535"/>
                <a:gd name="connsiteX80" fmla="*/ 122584 w 325780"/>
                <a:gd name="connsiteY80" fmla="*/ 1437 h 228535"/>
                <a:gd name="connsiteX81" fmla="*/ 126476 w 325780"/>
                <a:gd name="connsiteY81" fmla="*/ 664 h 228535"/>
                <a:gd name="connsiteX82" fmla="*/ 126725 w 325780"/>
                <a:gd name="connsiteY82" fmla="*/ 1961 h 228535"/>
                <a:gd name="connsiteX83" fmla="*/ 130892 w 325780"/>
                <a:gd name="connsiteY83" fmla="*/ 3782 h 228535"/>
                <a:gd name="connsiteX84" fmla="*/ 132714 w 325780"/>
                <a:gd name="connsiteY84" fmla="*/ 3782 h 228535"/>
                <a:gd name="connsiteX85" fmla="*/ 137130 w 325780"/>
                <a:gd name="connsiteY85" fmla="*/ 5328 h 228535"/>
                <a:gd name="connsiteX86" fmla="*/ 140773 w 325780"/>
                <a:gd name="connsiteY86" fmla="*/ 7149 h 228535"/>
                <a:gd name="connsiteX87" fmla="*/ 142569 w 325780"/>
                <a:gd name="connsiteY87" fmla="*/ 7149 h 228535"/>
                <a:gd name="connsiteX88" fmla="*/ 142569 w 325780"/>
                <a:gd name="connsiteY88" fmla="*/ 10017 h 228535"/>
                <a:gd name="connsiteX89" fmla="*/ 150104 w 325780"/>
                <a:gd name="connsiteY89" fmla="*/ 6900 h 228535"/>
                <a:gd name="connsiteX90" fmla="*/ 151427 w 325780"/>
                <a:gd name="connsiteY90" fmla="*/ 5852 h 228535"/>
                <a:gd name="connsiteX91" fmla="*/ 158687 w 325780"/>
                <a:gd name="connsiteY91" fmla="*/ 2485 h 228535"/>
                <a:gd name="connsiteX92" fmla="*/ 156092 w 325780"/>
                <a:gd name="connsiteY92" fmla="*/ 7673 h 228535"/>
                <a:gd name="connsiteX93" fmla="*/ 163627 w 325780"/>
                <a:gd name="connsiteY93" fmla="*/ 20143 h 228535"/>
                <a:gd name="connsiteX94" fmla="*/ 168817 w 325780"/>
                <a:gd name="connsiteY94" fmla="*/ 17026 h 228535"/>
                <a:gd name="connsiteX95" fmla="*/ 173757 w 325780"/>
                <a:gd name="connsiteY95" fmla="*/ 11813 h 228535"/>
                <a:gd name="connsiteX96" fmla="*/ 186757 w 325780"/>
                <a:gd name="connsiteY96" fmla="*/ 45059 h 228535"/>
                <a:gd name="connsiteX97" fmla="*/ 189875 w 325780"/>
                <a:gd name="connsiteY97" fmla="*/ 52866 h 228535"/>
                <a:gd name="connsiteX98" fmla="*/ 192470 w 325780"/>
                <a:gd name="connsiteY98" fmla="*/ 55709 h 228535"/>
                <a:gd name="connsiteX99" fmla="*/ 196612 w 325780"/>
                <a:gd name="connsiteY99" fmla="*/ 59600 h 228535"/>
                <a:gd name="connsiteX100" fmla="*/ 204422 w 325780"/>
                <a:gd name="connsiteY100" fmla="*/ 62992 h 228535"/>
                <a:gd name="connsiteX101" fmla="*/ 221288 w 325780"/>
                <a:gd name="connsiteY101" fmla="*/ 68180 h 228535"/>
                <a:gd name="connsiteX102" fmla="*/ 226503 w 325780"/>
                <a:gd name="connsiteY102" fmla="*/ 70524 h 228535"/>
                <a:gd name="connsiteX103" fmla="*/ 233514 w 325780"/>
                <a:gd name="connsiteY103" fmla="*/ 74664 h 228535"/>
                <a:gd name="connsiteX104" fmla="*/ 245465 w 325780"/>
                <a:gd name="connsiteY104" fmla="*/ 82471 h 228535"/>
                <a:gd name="connsiteX105" fmla="*/ 250655 w 325780"/>
                <a:gd name="connsiteY105" fmla="*/ 84541 h 228535"/>
                <a:gd name="connsiteX106" fmla="*/ 257941 w 325780"/>
                <a:gd name="connsiteY106" fmla="*/ 86611 h 228535"/>
                <a:gd name="connsiteX107" fmla="*/ 252477 w 325780"/>
                <a:gd name="connsiteY107" fmla="*/ 87908 h 228535"/>
                <a:gd name="connsiteX108" fmla="*/ 245465 w 325780"/>
                <a:gd name="connsiteY108" fmla="*/ 91026 h 228535"/>
                <a:gd name="connsiteX109" fmla="*/ 240775 w 325780"/>
                <a:gd name="connsiteY109" fmla="*/ 93620 h 228535"/>
                <a:gd name="connsiteX110" fmla="*/ 247013 w 325780"/>
                <a:gd name="connsiteY110" fmla="*/ 94667 h 228535"/>
                <a:gd name="connsiteX111" fmla="*/ 262357 w 325780"/>
                <a:gd name="connsiteY111" fmla="*/ 95191 h 228535"/>
                <a:gd name="connsiteX112" fmla="*/ 274034 w 325780"/>
                <a:gd name="connsiteY112" fmla="*/ 95690 h 228535"/>
                <a:gd name="connsiteX113" fmla="*/ 289104 w 325780"/>
                <a:gd name="connsiteY113" fmla="*/ 94144 h 228535"/>
                <a:gd name="connsiteX114" fmla="*/ 288056 w 325780"/>
                <a:gd name="connsiteY114" fmla="*/ 88158 h 228535"/>
                <a:gd name="connsiteX115" fmla="*/ 284688 w 325780"/>
                <a:gd name="connsiteY115" fmla="*/ 79852 h 228535"/>
                <a:gd name="connsiteX116" fmla="*/ 283914 w 325780"/>
                <a:gd name="connsiteY116" fmla="*/ 75438 h 228535"/>
                <a:gd name="connsiteX117" fmla="*/ 287283 w 325780"/>
                <a:gd name="connsiteY117" fmla="*/ 74939 h 228535"/>
                <a:gd name="connsiteX118" fmla="*/ 294044 w 325780"/>
                <a:gd name="connsiteY118" fmla="*/ 75961 h 228535"/>
                <a:gd name="connsiteX119" fmla="*/ 305222 w 325780"/>
                <a:gd name="connsiteY119" fmla="*/ 75463 h 228535"/>
                <a:gd name="connsiteX120" fmla="*/ 308591 w 325780"/>
                <a:gd name="connsiteY120" fmla="*/ 76759 h 228535"/>
                <a:gd name="connsiteX121" fmla="*/ 311959 w 325780"/>
                <a:gd name="connsiteY121" fmla="*/ 79079 h 228535"/>
                <a:gd name="connsiteX122" fmla="*/ 315077 w 325780"/>
                <a:gd name="connsiteY122" fmla="*/ 79079 h 22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25780" h="228535">
                  <a:moveTo>
                    <a:pt x="319519" y="77283"/>
                  </a:moveTo>
                  <a:lnTo>
                    <a:pt x="322363" y="82471"/>
                  </a:lnTo>
                  <a:lnTo>
                    <a:pt x="323661" y="88183"/>
                  </a:lnTo>
                  <a:lnTo>
                    <a:pt x="320816" y="95465"/>
                  </a:lnTo>
                  <a:lnTo>
                    <a:pt x="318221" y="106115"/>
                  </a:lnTo>
                  <a:lnTo>
                    <a:pt x="315627" y="111029"/>
                  </a:lnTo>
                  <a:lnTo>
                    <a:pt x="315627" y="131555"/>
                  </a:lnTo>
                  <a:lnTo>
                    <a:pt x="315876" y="146619"/>
                  </a:lnTo>
                  <a:lnTo>
                    <a:pt x="313007" y="148166"/>
                  </a:lnTo>
                  <a:lnTo>
                    <a:pt x="302103" y="155199"/>
                  </a:lnTo>
                  <a:lnTo>
                    <a:pt x="297937" y="159090"/>
                  </a:lnTo>
                  <a:lnTo>
                    <a:pt x="291724" y="163230"/>
                  </a:lnTo>
                  <a:lnTo>
                    <a:pt x="272736" y="175177"/>
                  </a:lnTo>
                  <a:lnTo>
                    <a:pt x="253001" y="184530"/>
                  </a:lnTo>
                  <a:lnTo>
                    <a:pt x="233514" y="193359"/>
                  </a:lnTo>
                  <a:lnTo>
                    <a:pt x="221837" y="197524"/>
                  </a:lnTo>
                  <a:lnTo>
                    <a:pt x="208064" y="202188"/>
                  </a:lnTo>
                  <a:lnTo>
                    <a:pt x="199482" y="204782"/>
                  </a:lnTo>
                  <a:lnTo>
                    <a:pt x="188828" y="207127"/>
                  </a:lnTo>
                  <a:lnTo>
                    <a:pt x="179221" y="208947"/>
                  </a:lnTo>
                  <a:lnTo>
                    <a:pt x="167520" y="174154"/>
                  </a:lnTo>
                  <a:lnTo>
                    <a:pt x="154546" y="177521"/>
                  </a:lnTo>
                  <a:lnTo>
                    <a:pt x="148033" y="179342"/>
                  </a:lnTo>
                  <a:lnTo>
                    <a:pt x="130369" y="185577"/>
                  </a:lnTo>
                  <a:lnTo>
                    <a:pt x="127774" y="186076"/>
                  </a:lnTo>
                  <a:lnTo>
                    <a:pt x="108287" y="194132"/>
                  </a:lnTo>
                  <a:lnTo>
                    <a:pt x="104918" y="195704"/>
                  </a:lnTo>
                  <a:lnTo>
                    <a:pt x="103097" y="195704"/>
                  </a:lnTo>
                  <a:lnTo>
                    <a:pt x="97633" y="197774"/>
                  </a:lnTo>
                  <a:lnTo>
                    <a:pt x="93491" y="200118"/>
                  </a:lnTo>
                  <a:lnTo>
                    <a:pt x="90622" y="203236"/>
                  </a:lnTo>
                  <a:lnTo>
                    <a:pt x="90373" y="205057"/>
                  </a:lnTo>
                  <a:lnTo>
                    <a:pt x="87778" y="206852"/>
                  </a:lnTo>
                  <a:lnTo>
                    <a:pt x="90123" y="228152"/>
                  </a:lnTo>
                  <a:lnTo>
                    <a:pt x="82588" y="227903"/>
                  </a:lnTo>
                  <a:lnTo>
                    <a:pt x="70636" y="226855"/>
                  </a:lnTo>
                  <a:lnTo>
                    <a:pt x="63351" y="225034"/>
                  </a:lnTo>
                  <a:lnTo>
                    <a:pt x="55816" y="224012"/>
                  </a:lnTo>
                  <a:lnTo>
                    <a:pt x="45162" y="224261"/>
                  </a:lnTo>
                  <a:lnTo>
                    <a:pt x="43091" y="224785"/>
                  </a:lnTo>
                  <a:lnTo>
                    <a:pt x="42567" y="208947"/>
                  </a:lnTo>
                  <a:lnTo>
                    <a:pt x="41794" y="193883"/>
                  </a:lnTo>
                  <a:lnTo>
                    <a:pt x="42567" y="185303"/>
                  </a:lnTo>
                  <a:lnTo>
                    <a:pt x="43615" y="180639"/>
                  </a:lnTo>
                  <a:lnTo>
                    <a:pt x="40222" y="173107"/>
                  </a:lnTo>
                  <a:lnTo>
                    <a:pt x="38400" y="166099"/>
                  </a:lnTo>
                  <a:lnTo>
                    <a:pt x="37627" y="157793"/>
                  </a:lnTo>
                  <a:lnTo>
                    <a:pt x="36329" y="151034"/>
                  </a:lnTo>
                  <a:lnTo>
                    <a:pt x="35281" y="146869"/>
                  </a:lnTo>
                  <a:lnTo>
                    <a:pt x="32163" y="138563"/>
                  </a:lnTo>
                  <a:lnTo>
                    <a:pt x="31913" y="135970"/>
                  </a:lnTo>
                  <a:lnTo>
                    <a:pt x="28545" y="136493"/>
                  </a:lnTo>
                  <a:lnTo>
                    <a:pt x="27497" y="124272"/>
                  </a:lnTo>
                  <a:lnTo>
                    <a:pt x="20211" y="126617"/>
                  </a:lnTo>
                  <a:lnTo>
                    <a:pt x="18665" y="121429"/>
                  </a:lnTo>
                  <a:lnTo>
                    <a:pt x="17616" y="103247"/>
                  </a:lnTo>
                  <a:lnTo>
                    <a:pt x="16843" y="97785"/>
                  </a:lnTo>
                  <a:lnTo>
                    <a:pt x="15296" y="95191"/>
                  </a:lnTo>
                  <a:lnTo>
                    <a:pt x="11129" y="82720"/>
                  </a:lnTo>
                  <a:lnTo>
                    <a:pt x="-2119" y="45858"/>
                  </a:lnTo>
                  <a:lnTo>
                    <a:pt x="4642" y="40919"/>
                  </a:lnTo>
                  <a:lnTo>
                    <a:pt x="9058" y="39348"/>
                  </a:lnTo>
                  <a:lnTo>
                    <a:pt x="30615" y="30793"/>
                  </a:lnTo>
                  <a:lnTo>
                    <a:pt x="42817" y="28199"/>
                  </a:lnTo>
                  <a:lnTo>
                    <a:pt x="49578" y="25605"/>
                  </a:lnTo>
                  <a:lnTo>
                    <a:pt x="54768" y="22488"/>
                  </a:lnTo>
                  <a:lnTo>
                    <a:pt x="57113" y="19894"/>
                  </a:lnTo>
                  <a:lnTo>
                    <a:pt x="59458" y="15205"/>
                  </a:lnTo>
                  <a:lnTo>
                    <a:pt x="61006" y="9244"/>
                  </a:lnTo>
                  <a:lnTo>
                    <a:pt x="62827" y="2211"/>
                  </a:lnTo>
                  <a:lnTo>
                    <a:pt x="65172" y="5328"/>
                  </a:lnTo>
                  <a:lnTo>
                    <a:pt x="85432" y="6376"/>
                  </a:lnTo>
                  <a:lnTo>
                    <a:pt x="88800" y="4031"/>
                  </a:lnTo>
                  <a:lnTo>
                    <a:pt x="91146" y="1712"/>
                  </a:lnTo>
                  <a:lnTo>
                    <a:pt x="91395" y="-383"/>
                  </a:lnTo>
                  <a:lnTo>
                    <a:pt x="95562" y="914"/>
                  </a:lnTo>
                  <a:lnTo>
                    <a:pt x="102323" y="2211"/>
                  </a:lnTo>
                  <a:lnTo>
                    <a:pt x="109584" y="1712"/>
                  </a:lnTo>
                  <a:lnTo>
                    <a:pt x="114275" y="2211"/>
                  </a:lnTo>
                  <a:lnTo>
                    <a:pt x="119190" y="914"/>
                  </a:lnTo>
                  <a:lnTo>
                    <a:pt x="122584" y="1437"/>
                  </a:lnTo>
                  <a:lnTo>
                    <a:pt x="126476" y="664"/>
                  </a:lnTo>
                  <a:lnTo>
                    <a:pt x="126725" y="1961"/>
                  </a:lnTo>
                  <a:lnTo>
                    <a:pt x="130892" y="3782"/>
                  </a:lnTo>
                  <a:lnTo>
                    <a:pt x="132714" y="3782"/>
                  </a:lnTo>
                  <a:lnTo>
                    <a:pt x="137130" y="5328"/>
                  </a:lnTo>
                  <a:lnTo>
                    <a:pt x="140773" y="7149"/>
                  </a:lnTo>
                  <a:lnTo>
                    <a:pt x="142569" y="7149"/>
                  </a:lnTo>
                  <a:lnTo>
                    <a:pt x="142569" y="10017"/>
                  </a:lnTo>
                  <a:lnTo>
                    <a:pt x="150104" y="6900"/>
                  </a:lnTo>
                  <a:lnTo>
                    <a:pt x="151427" y="5852"/>
                  </a:lnTo>
                  <a:lnTo>
                    <a:pt x="158687" y="2485"/>
                  </a:lnTo>
                  <a:lnTo>
                    <a:pt x="156092" y="7673"/>
                  </a:lnTo>
                  <a:lnTo>
                    <a:pt x="163627" y="20143"/>
                  </a:lnTo>
                  <a:lnTo>
                    <a:pt x="168817" y="17026"/>
                  </a:lnTo>
                  <a:lnTo>
                    <a:pt x="173757" y="11813"/>
                  </a:lnTo>
                  <a:lnTo>
                    <a:pt x="186757" y="45059"/>
                  </a:lnTo>
                  <a:lnTo>
                    <a:pt x="189875" y="52866"/>
                  </a:lnTo>
                  <a:lnTo>
                    <a:pt x="192470" y="55709"/>
                  </a:lnTo>
                  <a:lnTo>
                    <a:pt x="196612" y="59600"/>
                  </a:lnTo>
                  <a:lnTo>
                    <a:pt x="204422" y="62992"/>
                  </a:lnTo>
                  <a:lnTo>
                    <a:pt x="221288" y="68180"/>
                  </a:lnTo>
                  <a:lnTo>
                    <a:pt x="226503" y="70524"/>
                  </a:lnTo>
                  <a:lnTo>
                    <a:pt x="233514" y="74664"/>
                  </a:lnTo>
                  <a:lnTo>
                    <a:pt x="245465" y="82471"/>
                  </a:lnTo>
                  <a:lnTo>
                    <a:pt x="250655" y="84541"/>
                  </a:lnTo>
                  <a:lnTo>
                    <a:pt x="257941" y="86611"/>
                  </a:lnTo>
                  <a:lnTo>
                    <a:pt x="252477" y="87908"/>
                  </a:lnTo>
                  <a:lnTo>
                    <a:pt x="245465" y="91026"/>
                  </a:lnTo>
                  <a:lnTo>
                    <a:pt x="240775" y="93620"/>
                  </a:lnTo>
                  <a:lnTo>
                    <a:pt x="247013" y="94667"/>
                  </a:lnTo>
                  <a:lnTo>
                    <a:pt x="262357" y="95191"/>
                  </a:lnTo>
                  <a:lnTo>
                    <a:pt x="274034" y="95690"/>
                  </a:lnTo>
                  <a:lnTo>
                    <a:pt x="289104" y="94144"/>
                  </a:lnTo>
                  <a:lnTo>
                    <a:pt x="288056" y="88158"/>
                  </a:lnTo>
                  <a:lnTo>
                    <a:pt x="284688" y="79852"/>
                  </a:lnTo>
                  <a:lnTo>
                    <a:pt x="283914" y="75438"/>
                  </a:lnTo>
                  <a:lnTo>
                    <a:pt x="287283" y="74939"/>
                  </a:lnTo>
                  <a:lnTo>
                    <a:pt x="294044" y="75961"/>
                  </a:lnTo>
                  <a:lnTo>
                    <a:pt x="305222" y="75463"/>
                  </a:lnTo>
                  <a:lnTo>
                    <a:pt x="308591" y="76759"/>
                  </a:lnTo>
                  <a:lnTo>
                    <a:pt x="311959" y="79079"/>
                  </a:lnTo>
                  <a:lnTo>
                    <a:pt x="315077" y="7907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2" name="Free-form: Shape 31">
              <a:extLst>
                <a:ext uri="{FF2B5EF4-FFF2-40B4-BE49-F238E27FC236}">
                  <a16:creationId xmlns:a16="http://schemas.microsoft.com/office/drawing/2014/main" id="{DB4F0DA9-6561-F3E4-769C-A23377FC1D4C}"/>
                </a:ext>
              </a:extLst>
            </p:cNvPr>
            <p:cNvSpPr/>
            <p:nvPr/>
          </p:nvSpPr>
          <p:spPr>
            <a:xfrm>
              <a:off x="2194583" y="3611067"/>
              <a:ext cx="225753" cy="229308"/>
            </a:xfrm>
            <a:custGeom>
              <a:avLst/>
              <a:gdLst>
                <a:gd name="connsiteX0" fmla="*/ 115822 w 225753"/>
                <a:gd name="connsiteY0" fmla="*/ 59077 h 229308"/>
                <a:gd name="connsiteX1" fmla="*/ 117370 w 225753"/>
                <a:gd name="connsiteY1" fmla="*/ 62718 h 229308"/>
                <a:gd name="connsiteX2" fmla="*/ 117120 w 225753"/>
                <a:gd name="connsiteY2" fmla="*/ 65835 h 229308"/>
                <a:gd name="connsiteX3" fmla="*/ 115299 w 225753"/>
                <a:gd name="connsiteY3" fmla="*/ 69477 h 229308"/>
                <a:gd name="connsiteX4" fmla="*/ 112704 w 225753"/>
                <a:gd name="connsiteY4" fmla="*/ 81149 h 229308"/>
                <a:gd name="connsiteX5" fmla="*/ 115822 w 225753"/>
                <a:gd name="connsiteY5" fmla="*/ 88432 h 229308"/>
                <a:gd name="connsiteX6" fmla="*/ 115822 w 225753"/>
                <a:gd name="connsiteY6" fmla="*/ 95441 h 229308"/>
                <a:gd name="connsiteX7" fmla="*/ 119191 w 225753"/>
                <a:gd name="connsiteY7" fmla="*/ 99331 h 229308"/>
                <a:gd name="connsiteX8" fmla="*/ 121786 w 225753"/>
                <a:gd name="connsiteY8" fmla="*/ 100379 h 229308"/>
                <a:gd name="connsiteX9" fmla="*/ 124131 w 225753"/>
                <a:gd name="connsiteY9" fmla="*/ 100379 h 229308"/>
                <a:gd name="connsiteX10" fmla="*/ 125952 w 225753"/>
                <a:gd name="connsiteY10" fmla="*/ 103496 h 229308"/>
                <a:gd name="connsiteX11" fmla="*/ 124905 w 225753"/>
                <a:gd name="connsiteY11" fmla="*/ 104793 h 229308"/>
                <a:gd name="connsiteX12" fmla="*/ 131417 w 225753"/>
                <a:gd name="connsiteY12" fmla="*/ 112326 h 229308"/>
                <a:gd name="connsiteX13" fmla="*/ 134261 w 225753"/>
                <a:gd name="connsiteY13" fmla="*/ 111029 h 229308"/>
                <a:gd name="connsiteX14" fmla="*/ 138678 w 225753"/>
                <a:gd name="connsiteY14" fmla="*/ 106863 h 229308"/>
                <a:gd name="connsiteX15" fmla="*/ 149082 w 225753"/>
                <a:gd name="connsiteY15" fmla="*/ 112326 h 229308"/>
                <a:gd name="connsiteX16" fmla="*/ 146213 w 225753"/>
                <a:gd name="connsiteY16" fmla="*/ 119334 h 229308"/>
                <a:gd name="connsiteX17" fmla="*/ 142570 w 225753"/>
                <a:gd name="connsiteY17" fmla="*/ 122177 h 229308"/>
                <a:gd name="connsiteX18" fmla="*/ 139201 w 225753"/>
                <a:gd name="connsiteY18" fmla="*/ 123474 h 229308"/>
                <a:gd name="connsiteX19" fmla="*/ 132440 w 225753"/>
                <a:gd name="connsiteY19" fmla="*/ 123749 h 229308"/>
                <a:gd name="connsiteX20" fmla="*/ 135035 w 225753"/>
                <a:gd name="connsiteY20" fmla="*/ 126093 h 229308"/>
                <a:gd name="connsiteX21" fmla="*/ 137380 w 225753"/>
                <a:gd name="connsiteY21" fmla="*/ 126093 h 229308"/>
                <a:gd name="connsiteX22" fmla="*/ 140499 w 225753"/>
                <a:gd name="connsiteY22" fmla="*/ 127390 h 229308"/>
                <a:gd name="connsiteX23" fmla="*/ 139201 w 225753"/>
                <a:gd name="connsiteY23" fmla="*/ 130757 h 229308"/>
                <a:gd name="connsiteX24" fmla="*/ 143618 w 225753"/>
                <a:gd name="connsiteY24" fmla="*/ 133102 h 229308"/>
                <a:gd name="connsiteX25" fmla="*/ 148558 w 225753"/>
                <a:gd name="connsiteY25" fmla="*/ 132827 h 229308"/>
                <a:gd name="connsiteX26" fmla="*/ 150903 w 225753"/>
                <a:gd name="connsiteY26" fmla="*/ 134922 h 229308"/>
                <a:gd name="connsiteX27" fmla="*/ 154796 w 225753"/>
                <a:gd name="connsiteY27" fmla="*/ 135421 h 229308"/>
                <a:gd name="connsiteX28" fmla="*/ 153997 w 225753"/>
                <a:gd name="connsiteY28" fmla="*/ 137516 h 229308"/>
                <a:gd name="connsiteX29" fmla="*/ 156867 w 225753"/>
                <a:gd name="connsiteY29" fmla="*/ 138539 h 229308"/>
                <a:gd name="connsiteX30" fmla="*/ 166223 w 225753"/>
                <a:gd name="connsiteY30" fmla="*/ 143726 h 229308"/>
                <a:gd name="connsiteX31" fmla="*/ 170639 w 225753"/>
                <a:gd name="connsiteY31" fmla="*/ 147892 h 229308"/>
                <a:gd name="connsiteX32" fmla="*/ 173234 w 225753"/>
                <a:gd name="connsiteY32" fmla="*/ 148939 h 229308"/>
                <a:gd name="connsiteX33" fmla="*/ 177401 w 225753"/>
                <a:gd name="connsiteY33" fmla="*/ 151533 h 229308"/>
                <a:gd name="connsiteX34" fmla="*/ 179471 w 225753"/>
                <a:gd name="connsiteY34" fmla="*/ 153878 h 229308"/>
                <a:gd name="connsiteX35" fmla="*/ 182316 w 225753"/>
                <a:gd name="connsiteY35" fmla="*/ 154900 h 229308"/>
                <a:gd name="connsiteX36" fmla="*/ 184661 w 225753"/>
                <a:gd name="connsiteY36" fmla="*/ 158542 h 229308"/>
                <a:gd name="connsiteX37" fmla="*/ 188554 w 225753"/>
                <a:gd name="connsiteY37" fmla="*/ 167371 h 229308"/>
                <a:gd name="connsiteX38" fmla="*/ 201029 w 225753"/>
                <a:gd name="connsiteY38" fmla="*/ 179317 h 229308"/>
                <a:gd name="connsiteX39" fmla="*/ 203374 w 225753"/>
                <a:gd name="connsiteY39" fmla="*/ 177247 h 229308"/>
                <a:gd name="connsiteX40" fmla="*/ 203873 w 225753"/>
                <a:gd name="connsiteY40" fmla="*/ 171785 h 229308"/>
                <a:gd name="connsiteX41" fmla="*/ 205695 w 225753"/>
                <a:gd name="connsiteY41" fmla="*/ 169441 h 229308"/>
                <a:gd name="connsiteX42" fmla="*/ 210909 w 225753"/>
                <a:gd name="connsiteY42" fmla="*/ 169441 h 229308"/>
                <a:gd name="connsiteX43" fmla="*/ 213230 w 225753"/>
                <a:gd name="connsiteY43" fmla="*/ 169191 h 229308"/>
                <a:gd name="connsiteX44" fmla="*/ 216099 w 225753"/>
                <a:gd name="connsiteY44" fmla="*/ 169715 h 229308"/>
                <a:gd name="connsiteX45" fmla="*/ 218694 w 225753"/>
                <a:gd name="connsiteY45" fmla="*/ 171511 h 229308"/>
                <a:gd name="connsiteX46" fmla="*/ 217397 w 225753"/>
                <a:gd name="connsiteY46" fmla="*/ 172559 h 229308"/>
                <a:gd name="connsiteX47" fmla="*/ 220241 w 225753"/>
                <a:gd name="connsiteY47" fmla="*/ 178021 h 229308"/>
                <a:gd name="connsiteX48" fmla="*/ 223634 w 225753"/>
                <a:gd name="connsiteY48" fmla="*/ 181138 h 229308"/>
                <a:gd name="connsiteX49" fmla="*/ 217921 w 225753"/>
                <a:gd name="connsiteY49" fmla="*/ 188670 h 229308"/>
                <a:gd name="connsiteX50" fmla="*/ 217397 w 225753"/>
                <a:gd name="connsiteY50" fmla="*/ 191514 h 229308"/>
                <a:gd name="connsiteX51" fmla="*/ 217147 w 225753"/>
                <a:gd name="connsiteY51" fmla="*/ 196976 h 229308"/>
                <a:gd name="connsiteX52" fmla="*/ 213754 w 225753"/>
                <a:gd name="connsiteY52" fmla="*/ 204508 h 229308"/>
                <a:gd name="connsiteX53" fmla="*/ 211159 w 225753"/>
                <a:gd name="connsiteY53" fmla="*/ 203710 h 229308"/>
                <a:gd name="connsiteX54" fmla="*/ 207267 w 225753"/>
                <a:gd name="connsiteY54" fmla="*/ 208648 h 229308"/>
                <a:gd name="connsiteX55" fmla="*/ 214802 w 225753"/>
                <a:gd name="connsiteY55" fmla="*/ 210993 h 229308"/>
                <a:gd name="connsiteX56" fmla="*/ 215850 w 225753"/>
                <a:gd name="connsiteY56" fmla="*/ 213063 h 229308"/>
                <a:gd name="connsiteX57" fmla="*/ 215051 w 225753"/>
                <a:gd name="connsiteY57" fmla="*/ 216455 h 229308"/>
                <a:gd name="connsiteX58" fmla="*/ 212981 w 225753"/>
                <a:gd name="connsiteY58" fmla="*/ 219572 h 229308"/>
                <a:gd name="connsiteX59" fmla="*/ 203898 w 225753"/>
                <a:gd name="connsiteY59" fmla="*/ 221892 h 229308"/>
                <a:gd name="connsiteX60" fmla="*/ 195839 w 225753"/>
                <a:gd name="connsiteY60" fmla="*/ 223713 h 229308"/>
                <a:gd name="connsiteX61" fmla="*/ 191947 w 225753"/>
                <a:gd name="connsiteY61" fmla="*/ 222416 h 229308"/>
                <a:gd name="connsiteX62" fmla="*/ 188554 w 225753"/>
                <a:gd name="connsiteY62" fmla="*/ 222166 h 229308"/>
                <a:gd name="connsiteX63" fmla="*/ 182840 w 225753"/>
                <a:gd name="connsiteY63" fmla="*/ 222939 h 229308"/>
                <a:gd name="connsiteX64" fmla="*/ 178424 w 225753"/>
                <a:gd name="connsiteY64" fmla="*/ 221642 h 229308"/>
                <a:gd name="connsiteX65" fmla="*/ 174282 w 225753"/>
                <a:gd name="connsiteY65" fmla="*/ 221892 h 229308"/>
                <a:gd name="connsiteX66" fmla="*/ 154521 w 225753"/>
                <a:gd name="connsiteY66" fmla="*/ 218774 h 229308"/>
                <a:gd name="connsiteX67" fmla="*/ 152450 w 225753"/>
                <a:gd name="connsiteY67" fmla="*/ 225533 h 229308"/>
                <a:gd name="connsiteX68" fmla="*/ 153748 w 225753"/>
                <a:gd name="connsiteY68" fmla="*/ 228127 h 229308"/>
                <a:gd name="connsiteX69" fmla="*/ 151926 w 225753"/>
                <a:gd name="connsiteY69" fmla="*/ 228925 h 229308"/>
                <a:gd name="connsiteX70" fmla="*/ 143867 w 225753"/>
                <a:gd name="connsiteY70" fmla="*/ 224511 h 229308"/>
                <a:gd name="connsiteX71" fmla="*/ 140249 w 225753"/>
                <a:gd name="connsiteY71" fmla="*/ 228925 h 229308"/>
                <a:gd name="connsiteX72" fmla="*/ 123358 w 225753"/>
                <a:gd name="connsiteY72" fmla="*/ 217752 h 229308"/>
                <a:gd name="connsiteX73" fmla="*/ 119965 w 225753"/>
                <a:gd name="connsiteY73" fmla="*/ 214884 h 229308"/>
                <a:gd name="connsiteX74" fmla="*/ 117120 w 225753"/>
                <a:gd name="connsiteY74" fmla="*/ 210743 h 229308"/>
                <a:gd name="connsiteX75" fmla="*/ 114775 w 225753"/>
                <a:gd name="connsiteY75" fmla="*/ 205032 h 229308"/>
                <a:gd name="connsiteX76" fmla="*/ 114001 w 225753"/>
                <a:gd name="connsiteY76" fmla="*/ 199819 h 229308"/>
                <a:gd name="connsiteX77" fmla="*/ 110633 w 225753"/>
                <a:gd name="connsiteY77" fmla="*/ 199819 h 229308"/>
                <a:gd name="connsiteX78" fmla="*/ 105418 w 225753"/>
                <a:gd name="connsiteY78" fmla="*/ 196701 h 229308"/>
                <a:gd name="connsiteX79" fmla="*/ 99979 w 225753"/>
                <a:gd name="connsiteY79" fmla="*/ 196203 h 229308"/>
                <a:gd name="connsiteX80" fmla="*/ 97359 w 225753"/>
                <a:gd name="connsiteY80" fmla="*/ 197225 h 229308"/>
                <a:gd name="connsiteX81" fmla="*/ 95288 w 225753"/>
                <a:gd name="connsiteY81" fmla="*/ 195928 h 229308"/>
                <a:gd name="connsiteX82" fmla="*/ 96087 w 225753"/>
                <a:gd name="connsiteY82" fmla="*/ 192561 h 229308"/>
                <a:gd name="connsiteX83" fmla="*/ 92693 w 225753"/>
                <a:gd name="connsiteY83" fmla="*/ 183208 h 229308"/>
                <a:gd name="connsiteX84" fmla="*/ 89849 w 225753"/>
                <a:gd name="connsiteY84" fmla="*/ 179567 h 229308"/>
                <a:gd name="connsiteX85" fmla="*/ 86455 w 225753"/>
                <a:gd name="connsiteY85" fmla="*/ 182684 h 229308"/>
                <a:gd name="connsiteX86" fmla="*/ 78421 w 225753"/>
                <a:gd name="connsiteY86" fmla="*/ 181138 h 229308"/>
                <a:gd name="connsiteX87" fmla="*/ 73481 w 225753"/>
                <a:gd name="connsiteY87" fmla="*/ 177247 h 229308"/>
                <a:gd name="connsiteX88" fmla="*/ 71386 w 225753"/>
                <a:gd name="connsiteY88" fmla="*/ 171536 h 229308"/>
                <a:gd name="connsiteX89" fmla="*/ 69839 w 225753"/>
                <a:gd name="connsiteY89" fmla="*/ 168144 h 229308"/>
                <a:gd name="connsiteX90" fmla="*/ 67244 w 225753"/>
                <a:gd name="connsiteY90" fmla="*/ 165550 h 229308"/>
                <a:gd name="connsiteX91" fmla="*/ 62054 w 225753"/>
                <a:gd name="connsiteY91" fmla="*/ 167121 h 229308"/>
                <a:gd name="connsiteX92" fmla="*/ 57114 w 225753"/>
                <a:gd name="connsiteY92" fmla="*/ 162956 h 229308"/>
                <a:gd name="connsiteX93" fmla="*/ 52423 w 225753"/>
                <a:gd name="connsiteY93" fmla="*/ 152830 h 229308"/>
                <a:gd name="connsiteX94" fmla="*/ 48282 w 225753"/>
                <a:gd name="connsiteY94" fmla="*/ 156721 h 229308"/>
                <a:gd name="connsiteX95" fmla="*/ 44888 w 225753"/>
                <a:gd name="connsiteY95" fmla="*/ 156721 h 229308"/>
                <a:gd name="connsiteX96" fmla="*/ 43067 w 225753"/>
                <a:gd name="connsiteY96" fmla="*/ 151533 h 229308"/>
                <a:gd name="connsiteX97" fmla="*/ 40996 w 225753"/>
                <a:gd name="connsiteY97" fmla="*/ 149189 h 229308"/>
                <a:gd name="connsiteX98" fmla="*/ 42044 w 225753"/>
                <a:gd name="connsiteY98" fmla="*/ 147642 h 229308"/>
                <a:gd name="connsiteX99" fmla="*/ 45163 w 225753"/>
                <a:gd name="connsiteY99" fmla="*/ 149962 h 229308"/>
                <a:gd name="connsiteX100" fmla="*/ 44114 w 225753"/>
                <a:gd name="connsiteY100" fmla="*/ 145547 h 229308"/>
                <a:gd name="connsiteX101" fmla="*/ 38401 w 225753"/>
                <a:gd name="connsiteY101" fmla="*/ 138813 h 229308"/>
                <a:gd name="connsiteX102" fmla="*/ 36854 w 225753"/>
                <a:gd name="connsiteY102" fmla="*/ 135696 h 229308"/>
                <a:gd name="connsiteX103" fmla="*/ 33211 w 225753"/>
                <a:gd name="connsiteY103" fmla="*/ 131780 h 229308"/>
                <a:gd name="connsiteX104" fmla="*/ 26450 w 225753"/>
                <a:gd name="connsiteY104" fmla="*/ 127889 h 229308"/>
                <a:gd name="connsiteX105" fmla="*/ 18391 w 225753"/>
                <a:gd name="connsiteY105" fmla="*/ 127390 h 229308"/>
                <a:gd name="connsiteX106" fmla="*/ 17866 w 225753"/>
                <a:gd name="connsiteY106" fmla="*/ 124272 h 229308"/>
                <a:gd name="connsiteX107" fmla="*/ 13451 w 225753"/>
                <a:gd name="connsiteY107" fmla="*/ 121679 h 229308"/>
                <a:gd name="connsiteX108" fmla="*/ 6439 w 225753"/>
                <a:gd name="connsiteY108" fmla="*/ 116466 h 229308"/>
                <a:gd name="connsiteX109" fmla="*/ 2797 w 225753"/>
                <a:gd name="connsiteY109" fmla="*/ 114396 h 229308"/>
                <a:gd name="connsiteX110" fmla="*/ -2119 w 225753"/>
                <a:gd name="connsiteY110" fmla="*/ 113099 h 229308"/>
                <a:gd name="connsiteX111" fmla="*/ -1346 w 225753"/>
                <a:gd name="connsiteY111" fmla="*/ 109732 h 229308"/>
                <a:gd name="connsiteX112" fmla="*/ 4094 w 225753"/>
                <a:gd name="connsiteY112" fmla="*/ 112575 h 229308"/>
                <a:gd name="connsiteX113" fmla="*/ 6713 w 225753"/>
                <a:gd name="connsiteY113" fmla="*/ 109208 h 229308"/>
                <a:gd name="connsiteX114" fmla="*/ 7737 w 225753"/>
                <a:gd name="connsiteY114" fmla="*/ 105816 h 229308"/>
                <a:gd name="connsiteX115" fmla="*/ 9832 w 225753"/>
                <a:gd name="connsiteY115" fmla="*/ 105292 h 229308"/>
                <a:gd name="connsiteX116" fmla="*/ 13725 w 225753"/>
                <a:gd name="connsiteY116" fmla="*/ 100878 h 229308"/>
                <a:gd name="connsiteX117" fmla="*/ 17617 w 225753"/>
                <a:gd name="connsiteY117" fmla="*/ 98558 h 229308"/>
                <a:gd name="connsiteX118" fmla="*/ 20461 w 225753"/>
                <a:gd name="connsiteY118" fmla="*/ 95166 h 229308"/>
                <a:gd name="connsiteX119" fmla="*/ 23855 w 225753"/>
                <a:gd name="connsiteY119" fmla="*/ 92049 h 229308"/>
                <a:gd name="connsiteX120" fmla="*/ 27747 w 225753"/>
                <a:gd name="connsiteY120" fmla="*/ 89978 h 229308"/>
                <a:gd name="connsiteX121" fmla="*/ 31390 w 225753"/>
                <a:gd name="connsiteY121" fmla="*/ 86861 h 229308"/>
                <a:gd name="connsiteX122" fmla="*/ 32937 w 225753"/>
                <a:gd name="connsiteY122" fmla="*/ 83743 h 229308"/>
                <a:gd name="connsiteX123" fmla="*/ 30866 w 225753"/>
                <a:gd name="connsiteY123" fmla="*/ 79079 h 229308"/>
                <a:gd name="connsiteX124" fmla="*/ 37104 w 225753"/>
                <a:gd name="connsiteY124" fmla="*/ 76984 h 229308"/>
                <a:gd name="connsiteX125" fmla="*/ 35282 w 225753"/>
                <a:gd name="connsiteY125" fmla="*/ 73093 h 229308"/>
                <a:gd name="connsiteX126" fmla="*/ 32164 w 225753"/>
                <a:gd name="connsiteY126" fmla="*/ 68679 h 229308"/>
                <a:gd name="connsiteX127" fmla="*/ 28795 w 225753"/>
                <a:gd name="connsiteY127" fmla="*/ 65835 h 229308"/>
                <a:gd name="connsiteX128" fmla="*/ 12677 w 225753"/>
                <a:gd name="connsiteY128" fmla="*/ 53365 h 229308"/>
                <a:gd name="connsiteX129" fmla="*/ 8261 w 225753"/>
                <a:gd name="connsiteY129" fmla="*/ 49200 h 229308"/>
                <a:gd name="connsiteX130" fmla="*/ 5666 w 225753"/>
                <a:gd name="connsiteY130" fmla="*/ 45309 h 229308"/>
                <a:gd name="connsiteX131" fmla="*/ 4094 w 225753"/>
                <a:gd name="connsiteY131" fmla="*/ 41418 h 229308"/>
                <a:gd name="connsiteX132" fmla="*/ 5416 w 225753"/>
                <a:gd name="connsiteY132" fmla="*/ 40121 h 229308"/>
                <a:gd name="connsiteX133" fmla="*/ 5666 w 225753"/>
                <a:gd name="connsiteY133" fmla="*/ 37253 h 229308"/>
                <a:gd name="connsiteX134" fmla="*/ 10332 w 225753"/>
                <a:gd name="connsiteY134" fmla="*/ 30244 h 229308"/>
                <a:gd name="connsiteX135" fmla="*/ 23081 w 225753"/>
                <a:gd name="connsiteY135" fmla="*/ 15978 h 229308"/>
                <a:gd name="connsiteX136" fmla="*/ 27497 w 225753"/>
                <a:gd name="connsiteY136" fmla="*/ 10267 h 229308"/>
                <a:gd name="connsiteX137" fmla="*/ 32687 w 225753"/>
                <a:gd name="connsiteY137" fmla="*/ 639 h 229308"/>
                <a:gd name="connsiteX138" fmla="*/ 34758 w 225753"/>
                <a:gd name="connsiteY138" fmla="*/ -383 h 229308"/>
                <a:gd name="connsiteX139" fmla="*/ 36579 w 225753"/>
                <a:gd name="connsiteY139" fmla="*/ 7149 h 229308"/>
                <a:gd name="connsiteX140" fmla="*/ 38925 w 225753"/>
                <a:gd name="connsiteY140" fmla="*/ 12337 h 229308"/>
                <a:gd name="connsiteX141" fmla="*/ 40223 w 225753"/>
                <a:gd name="connsiteY141" fmla="*/ 19345 h 229308"/>
                <a:gd name="connsiteX142" fmla="*/ 43067 w 225753"/>
                <a:gd name="connsiteY142" fmla="*/ 18572 h 229308"/>
                <a:gd name="connsiteX143" fmla="*/ 50602 w 225753"/>
                <a:gd name="connsiteY143" fmla="*/ 17774 h 229308"/>
                <a:gd name="connsiteX144" fmla="*/ 59185 w 225753"/>
                <a:gd name="connsiteY144" fmla="*/ 16228 h 229308"/>
                <a:gd name="connsiteX145" fmla="*/ 60732 w 225753"/>
                <a:gd name="connsiteY145" fmla="*/ 15180 h 229308"/>
                <a:gd name="connsiteX146" fmla="*/ 62827 w 225753"/>
                <a:gd name="connsiteY146" fmla="*/ 19595 h 229308"/>
                <a:gd name="connsiteX147" fmla="*/ 63077 w 225753"/>
                <a:gd name="connsiteY147" fmla="*/ 22189 h 229308"/>
                <a:gd name="connsiteX148" fmla="*/ 62029 w 225753"/>
                <a:gd name="connsiteY148" fmla="*/ 25057 h 229308"/>
                <a:gd name="connsiteX149" fmla="*/ 62303 w 225753"/>
                <a:gd name="connsiteY149" fmla="*/ 33611 h 229308"/>
                <a:gd name="connsiteX150" fmla="*/ 64375 w 225753"/>
                <a:gd name="connsiteY150" fmla="*/ 37003 h 229308"/>
                <a:gd name="connsiteX151" fmla="*/ 64375 w 225753"/>
                <a:gd name="connsiteY151" fmla="*/ 42964 h 229308"/>
                <a:gd name="connsiteX152" fmla="*/ 68017 w 225753"/>
                <a:gd name="connsiteY152" fmla="*/ 41942 h 229308"/>
                <a:gd name="connsiteX153" fmla="*/ 75802 w 225753"/>
                <a:gd name="connsiteY153" fmla="*/ 49973 h 229308"/>
                <a:gd name="connsiteX154" fmla="*/ 80218 w 225753"/>
                <a:gd name="connsiteY154" fmla="*/ 53091 h 229308"/>
                <a:gd name="connsiteX155" fmla="*/ 78396 w 225753"/>
                <a:gd name="connsiteY155" fmla="*/ 60897 h 229308"/>
                <a:gd name="connsiteX156" fmla="*/ 78396 w 225753"/>
                <a:gd name="connsiteY156" fmla="*/ 68679 h 229308"/>
                <a:gd name="connsiteX157" fmla="*/ 79969 w 225753"/>
                <a:gd name="connsiteY157" fmla="*/ 74390 h 229308"/>
                <a:gd name="connsiteX158" fmla="*/ 82813 w 225753"/>
                <a:gd name="connsiteY158" fmla="*/ 72569 h 229308"/>
                <a:gd name="connsiteX159" fmla="*/ 90348 w 225753"/>
                <a:gd name="connsiteY159" fmla="*/ 65835 h 229308"/>
                <a:gd name="connsiteX160" fmla="*/ 95288 w 225753"/>
                <a:gd name="connsiteY160" fmla="*/ 59600 h 229308"/>
                <a:gd name="connsiteX161" fmla="*/ 98158 w 225753"/>
                <a:gd name="connsiteY161" fmla="*/ 57256 h 229308"/>
                <a:gd name="connsiteX162" fmla="*/ 103347 w 225753"/>
                <a:gd name="connsiteY162" fmla="*/ 56483 h 229308"/>
                <a:gd name="connsiteX163" fmla="*/ 114001 w 225753"/>
                <a:gd name="connsiteY163" fmla="*/ 58802 h 22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225753" h="229308">
                  <a:moveTo>
                    <a:pt x="115822" y="59077"/>
                  </a:moveTo>
                  <a:lnTo>
                    <a:pt x="117370" y="62718"/>
                  </a:lnTo>
                  <a:lnTo>
                    <a:pt x="117120" y="65835"/>
                  </a:lnTo>
                  <a:lnTo>
                    <a:pt x="115299" y="69477"/>
                  </a:lnTo>
                  <a:lnTo>
                    <a:pt x="112704" y="81149"/>
                  </a:lnTo>
                  <a:lnTo>
                    <a:pt x="115822" y="88432"/>
                  </a:lnTo>
                  <a:lnTo>
                    <a:pt x="115822" y="95441"/>
                  </a:lnTo>
                  <a:lnTo>
                    <a:pt x="119191" y="99331"/>
                  </a:lnTo>
                  <a:lnTo>
                    <a:pt x="121786" y="100379"/>
                  </a:lnTo>
                  <a:lnTo>
                    <a:pt x="124131" y="100379"/>
                  </a:lnTo>
                  <a:lnTo>
                    <a:pt x="125952" y="103496"/>
                  </a:lnTo>
                  <a:lnTo>
                    <a:pt x="124905" y="104793"/>
                  </a:lnTo>
                  <a:lnTo>
                    <a:pt x="131417" y="112326"/>
                  </a:lnTo>
                  <a:lnTo>
                    <a:pt x="134261" y="111029"/>
                  </a:lnTo>
                  <a:lnTo>
                    <a:pt x="138678" y="106863"/>
                  </a:lnTo>
                  <a:lnTo>
                    <a:pt x="149082" y="112326"/>
                  </a:lnTo>
                  <a:lnTo>
                    <a:pt x="146213" y="119334"/>
                  </a:lnTo>
                  <a:lnTo>
                    <a:pt x="142570" y="122177"/>
                  </a:lnTo>
                  <a:lnTo>
                    <a:pt x="139201" y="123474"/>
                  </a:lnTo>
                  <a:lnTo>
                    <a:pt x="132440" y="123749"/>
                  </a:lnTo>
                  <a:lnTo>
                    <a:pt x="135035" y="126093"/>
                  </a:lnTo>
                  <a:lnTo>
                    <a:pt x="137380" y="126093"/>
                  </a:lnTo>
                  <a:lnTo>
                    <a:pt x="140499" y="127390"/>
                  </a:lnTo>
                  <a:lnTo>
                    <a:pt x="139201" y="130757"/>
                  </a:lnTo>
                  <a:lnTo>
                    <a:pt x="143618" y="133102"/>
                  </a:lnTo>
                  <a:lnTo>
                    <a:pt x="148558" y="132827"/>
                  </a:lnTo>
                  <a:lnTo>
                    <a:pt x="150903" y="134922"/>
                  </a:lnTo>
                  <a:lnTo>
                    <a:pt x="154796" y="135421"/>
                  </a:lnTo>
                  <a:lnTo>
                    <a:pt x="153997" y="137516"/>
                  </a:lnTo>
                  <a:lnTo>
                    <a:pt x="156867" y="138539"/>
                  </a:lnTo>
                  <a:lnTo>
                    <a:pt x="166223" y="143726"/>
                  </a:lnTo>
                  <a:lnTo>
                    <a:pt x="170639" y="147892"/>
                  </a:lnTo>
                  <a:lnTo>
                    <a:pt x="173234" y="148939"/>
                  </a:lnTo>
                  <a:lnTo>
                    <a:pt x="177401" y="151533"/>
                  </a:lnTo>
                  <a:lnTo>
                    <a:pt x="179471" y="153878"/>
                  </a:lnTo>
                  <a:lnTo>
                    <a:pt x="182316" y="154900"/>
                  </a:lnTo>
                  <a:lnTo>
                    <a:pt x="184661" y="158542"/>
                  </a:lnTo>
                  <a:lnTo>
                    <a:pt x="188554" y="167371"/>
                  </a:lnTo>
                  <a:lnTo>
                    <a:pt x="201029" y="179317"/>
                  </a:lnTo>
                  <a:lnTo>
                    <a:pt x="203374" y="177247"/>
                  </a:lnTo>
                  <a:lnTo>
                    <a:pt x="203873" y="171785"/>
                  </a:lnTo>
                  <a:lnTo>
                    <a:pt x="205695" y="169441"/>
                  </a:lnTo>
                  <a:lnTo>
                    <a:pt x="210909" y="169441"/>
                  </a:lnTo>
                  <a:lnTo>
                    <a:pt x="213230" y="169191"/>
                  </a:lnTo>
                  <a:lnTo>
                    <a:pt x="216099" y="169715"/>
                  </a:lnTo>
                  <a:lnTo>
                    <a:pt x="218694" y="171511"/>
                  </a:lnTo>
                  <a:lnTo>
                    <a:pt x="217397" y="172559"/>
                  </a:lnTo>
                  <a:lnTo>
                    <a:pt x="220241" y="178021"/>
                  </a:lnTo>
                  <a:lnTo>
                    <a:pt x="223634" y="181138"/>
                  </a:lnTo>
                  <a:lnTo>
                    <a:pt x="217921" y="188670"/>
                  </a:lnTo>
                  <a:lnTo>
                    <a:pt x="217397" y="191514"/>
                  </a:lnTo>
                  <a:lnTo>
                    <a:pt x="217147" y="196976"/>
                  </a:lnTo>
                  <a:lnTo>
                    <a:pt x="213754" y="204508"/>
                  </a:lnTo>
                  <a:lnTo>
                    <a:pt x="211159" y="203710"/>
                  </a:lnTo>
                  <a:lnTo>
                    <a:pt x="207267" y="208648"/>
                  </a:lnTo>
                  <a:lnTo>
                    <a:pt x="214802" y="210993"/>
                  </a:lnTo>
                  <a:lnTo>
                    <a:pt x="215850" y="213063"/>
                  </a:lnTo>
                  <a:lnTo>
                    <a:pt x="215051" y="216455"/>
                  </a:lnTo>
                  <a:lnTo>
                    <a:pt x="212981" y="219572"/>
                  </a:lnTo>
                  <a:lnTo>
                    <a:pt x="203898" y="221892"/>
                  </a:lnTo>
                  <a:lnTo>
                    <a:pt x="195839" y="223713"/>
                  </a:lnTo>
                  <a:lnTo>
                    <a:pt x="191947" y="222416"/>
                  </a:lnTo>
                  <a:lnTo>
                    <a:pt x="188554" y="222166"/>
                  </a:lnTo>
                  <a:lnTo>
                    <a:pt x="182840" y="222939"/>
                  </a:lnTo>
                  <a:lnTo>
                    <a:pt x="178424" y="221642"/>
                  </a:lnTo>
                  <a:lnTo>
                    <a:pt x="174282" y="221892"/>
                  </a:lnTo>
                  <a:lnTo>
                    <a:pt x="154521" y="218774"/>
                  </a:lnTo>
                  <a:lnTo>
                    <a:pt x="152450" y="225533"/>
                  </a:lnTo>
                  <a:lnTo>
                    <a:pt x="153748" y="228127"/>
                  </a:lnTo>
                  <a:lnTo>
                    <a:pt x="151926" y="228925"/>
                  </a:lnTo>
                  <a:lnTo>
                    <a:pt x="143867" y="224511"/>
                  </a:lnTo>
                  <a:lnTo>
                    <a:pt x="140249" y="228925"/>
                  </a:lnTo>
                  <a:lnTo>
                    <a:pt x="123358" y="217752"/>
                  </a:lnTo>
                  <a:lnTo>
                    <a:pt x="119965" y="214884"/>
                  </a:lnTo>
                  <a:lnTo>
                    <a:pt x="117120" y="210743"/>
                  </a:lnTo>
                  <a:lnTo>
                    <a:pt x="114775" y="205032"/>
                  </a:lnTo>
                  <a:lnTo>
                    <a:pt x="114001" y="199819"/>
                  </a:lnTo>
                  <a:lnTo>
                    <a:pt x="110633" y="199819"/>
                  </a:lnTo>
                  <a:lnTo>
                    <a:pt x="105418" y="196701"/>
                  </a:lnTo>
                  <a:lnTo>
                    <a:pt x="99979" y="196203"/>
                  </a:lnTo>
                  <a:lnTo>
                    <a:pt x="97359" y="197225"/>
                  </a:lnTo>
                  <a:lnTo>
                    <a:pt x="95288" y="195928"/>
                  </a:lnTo>
                  <a:lnTo>
                    <a:pt x="96087" y="192561"/>
                  </a:lnTo>
                  <a:lnTo>
                    <a:pt x="92693" y="183208"/>
                  </a:lnTo>
                  <a:lnTo>
                    <a:pt x="89849" y="179567"/>
                  </a:lnTo>
                  <a:lnTo>
                    <a:pt x="86455" y="182684"/>
                  </a:lnTo>
                  <a:lnTo>
                    <a:pt x="78421" y="181138"/>
                  </a:lnTo>
                  <a:lnTo>
                    <a:pt x="73481" y="177247"/>
                  </a:lnTo>
                  <a:lnTo>
                    <a:pt x="71386" y="171536"/>
                  </a:lnTo>
                  <a:lnTo>
                    <a:pt x="69839" y="168144"/>
                  </a:lnTo>
                  <a:lnTo>
                    <a:pt x="67244" y="165550"/>
                  </a:lnTo>
                  <a:lnTo>
                    <a:pt x="62054" y="167121"/>
                  </a:lnTo>
                  <a:lnTo>
                    <a:pt x="57114" y="162956"/>
                  </a:lnTo>
                  <a:lnTo>
                    <a:pt x="52423" y="152830"/>
                  </a:lnTo>
                  <a:lnTo>
                    <a:pt x="48282" y="156721"/>
                  </a:lnTo>
                  <a:lnTo>
                    <a:pt x="44888" y="156721"/>
                  </a:lnTo>
                  <a:lnTo>
                    <a:pt x="43067" y="151533"/>
                  </a:lnTo>
                  <a:lnTo>
                    <a:pt x="40996" y="149189"/>
                  </a:lnTo>
                  <a:lnTo>
                    <a:pt x="42044" y="147642"/>
                  </a:lnTo>
                  <a:lnTo>
                    <a:pt x="45163" y="149962"/>
                  </a:lnTo>
                  <a:lnTo>
                    <a:pt x="44114" y="145547"/>
                  </a:lnTo>
                  <a:lnTo>
                    <a:pt x="38401" y="138813"/>
                  </a:lnTo>
                  <a:lnTo>
                    <a:pt x="36854" y="135696"/>
                  </a:lnTo>
                  <a:lnTo>
                    <a:pt x="33211" y="131780"/>
                  </a:lnTo>
                  <a:lnTo>
                    <a:pt x="26450" y="127889"/>
                  </a:lnTo>
                  <a:lnTo>
                    <a:pt x="18391" y="127390"/>
                  </a:lnTo>
                  <a:lnTo>
                    <a:pt x="17866" y="124272"/>
                  </a:lnTo>
                  <a:lnTo>
                    <a:pt x="13451" y="121679"/>
                  </a:lnTo>
                  <a:lnTo>
                    <a:pt x="6439" y="116466"/>
                  </a:lnTo>
                  <a:lnTo>
                    <a:pt x="2797" y="114396"/>
                  </a:lnTo>
                  <a:lnTo>
                    <a:pt x="-2119" y="113099"/>
                  </a:lnTo>
                  <a:lnTo>
                    <a:pt x="-1346" y="109732"/>
                  </a:lnTo>
                  <a:lnTo>
                    <a:pt x="4094" y="112575"/>
                  </a:lnTo>
                  <a:lnTo>
                    <a:pt x="6713" y="109208"/>
                  </a:lnTo>
                  <a:lnTo>
                    <a:pt x="7737" y="105816"/>
                  </a:lnTo>
                  <a:lnTo>
                    <a:pt x="9832" y="105292"/>
                  </a:lnTo>
                  <a:lnTo>
                    <a:pt x="13725" y="100878"/>
                  </a:lnTo>
                  <a:lnTo>
                    <a:pt x="17617" y="98558"/>
                  </a:lnTo>
                  <a:lnTo>
                    <a:pt x="20461" y="95166"/>
                  </a:lnTo>
                  <a:lnTo>
                    <a:pt x="23855" y="92049"/>
                  </a:lnTo>
                  <a:lnTo>
                    <a:pt x="27747" y="89978"/>
                  </a:lnTo>
                  <a:lnTo>
                    <a:pt x="31390" y="86861"/>
                  </a:lnTo>
                  <a:lnTo>
                    <a:pt x="32937" y="83743"/>
                  </a:lnTo>
                  <a:lnTo>
                    <a:pt x="30866" y="79079"/>
                  </a:lnTo>
                  <a:lnTo>
                    <a:pt x="37104" y="76984"/>
                  </a:lnTo>
                  <a:lnTo>
                    <a:pt x="35282" y="73093"/>
                  </a:lnTo>
                  <a:lnTo>
                    <a:pt x="32164" y="68679"/>
                  </a:lnTo>
                  <a:lnTo>
                    <a:pt x="28795" y="65835"/>
                  </a:lnTo>
                  <a:lnTo>
                    <a:pt x="12677" y="53365"/>
                  </a:lnTo>
                  <a:lnTo>
                    <a:pt x="8261" y="49200"/>
                  </a:lnTo>
                  <a:lnTo>
                    <a:pt x="5666" y="45309"/>
                  </a:lnTo>
                  <a:lnTo>
                    <a:pt x="4094" y="41418"/>
                  </a:lnTo>
                  <a:lnTo>
                    <a:pt x="5416" y="40121"/>
                  </a:lnTo>
                  <a:lnTo>
                    <a:pt x="5666" y="37253"/>
                  </a:lnTo>
                  <a:lnTo>
                    <a:pt x="10332" y="30244"/>
                  </a:lnTo>
                  <a:lnTo>
                    <a:pt x="23081" y="15978"/>
                  </a:lnTo>
                  <a:lnTo>
                    <a:pt x="27497" y="10267"/>
                  </a:lnTo>
                  <a:lnTo>
                    <a:pt x="32687" y="639"/>
                  </a:lnTo>
                  <a:lnTo>
                    <a:pt x="34758" y="-383"/>
                  </a:lnTo>
                  <a:lnTo>
                    <a:pt x="36579" y="7149"/>
                  </a:lnTo>
                  <a:lnTo>
                    <a:pt x="38925" y="12337"/>
                  </a:lnTo>
                  <a:lnTo>
                    <a:pt x="40223" y="19345"/>
                  </a:lnTo>
                  <a:lnTo>
                    <a:pt x="43067" y="18572"/>
                  </a:lnTo>
                  <a:lnTo>
                    <a:pt x="50602" y="17774"/>
                  </a:lnTo>
                  <a:lnTo>
                    <a:pt x="59185" y="16228"/>
                  </a:lnTo>
                  <a:lnTo>
                    <a:pt x="60732" y="15180"/>
                  </a:lnTo>
                  <a:lnTo>
                    <a:pt x="62827" y="19595"/>
                  </a:lnTo>
                  <a:lnTo>
                    <a:pt x="63077" y="22189"/>
                  </a:lnTo>
                  <a:lnTo>
                    <a:pt x="62029" y="25057"/>
                  </a:lnTo>
                  <a:lnTo>
                    <a:pt x="62303" y="33611"/>
                  </a:lnTo>
                  <a:lnTo>
                    <a:pt x="64375" y="37003"/>
                  </a:lnTo>
                  <a:lnTo>
                    <a:pt x="64375" y="42964"/>
                  </a:lnTo>
                  <a:lnTo>
                    <a:pt x="68017" y="41942"/>
                  </a:lnTo>
                  <a:lnTo>
                    <a:pt x="75802" y="49973"/>
                  </a:lnTo>
                  <a:lnTo>
                    <a:pt x="80218" y="53091"/>
                  </a:lnTo>
                  <a:lnTo>
                    <a:pt x="78396" y="60897"/>
                  </a:lnTo>
                  <a:lnTo>
                    <a:pt x="78396" y="68679"/>
                  </a:lnTo>
                  <a:lnTo>
                    <a:pt x="79969" y="74390"/>
                  </a:lnTo>
                  <a:lnTo>
                    <a:pt x="82813" y="72569"/>
                  </a:lnTo>
                  <a:lnTo>
                    <a:pt x="90348" y="65835"/>
                  </a:lnTo>
                  <a:lnTo>
                    <a:pt x="95288" y="59600"/>
                  </a:lnTo>
                  <a:lnTo>
                    <a:pt x="98158" y="57256"/>
                  </a:lnTo>
                  <a:lnTo>
                    <a:pt x="103347" y="56483"/>
                  </a:lnTo>
                  <a:lnTo>
                    <a:pt x="114001" y="5880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" name="Free-form: Shape 32">
              <a:extLst>
                <a:ext uri="{FF2B5EF4-FFF2-40B4-BE49-F238E27FC236}">
                  <a16:creationId xmlns:a16="http://schemas.microsoft.com/office/drawing/2014/main" id="{8501A10D-424C-CE61-3070-085DCE332A9E}"/>
                </a:ext>
              </a:extLst>
            </p:cNvPr>
            <p:cNvSpPr/>
            <p:nvPr/>
          </p:nvSpPr>
          <p:spPr>
            <a:xfrm>
              <a:off x="2414099" y="3661174"/>
              <a:ext cx="385811" cy="365137"/>
            </a:xfrm>
            <a:custGeom>
              <a:avLst/>
              <a:gdLst>
                <a:gd name="connsiteX0" fmla="*/ 383692 w 385811"/>
                <a:gd name="connsiteY0" fmla="*/ 124547 h 365137"/>
                <a:gd name="connsiteX1" fmla="*/ 381347 w 385811"/>
                <a:gd name="connsiteY1" fmla="*/ 151558 h 365137"/>
                <a:gd name="connsiteX2" fmla="*/ 379774 w 385811"/>
                <a:gd name="connsiteY2" fmla="*/ 167121 h 365137"/>
                <a:gd name="connsiteX3" fmla="*/ 379001 w 385811"/>
                <a:gd name="connsiteY3" fmla="*/ 178295 h 365137"/>
                <a:gd name="connsiteX4" fmla="*/ 376656 w 385811"/>
                <a:gd name="connsiteY4" fmla="*/ 206353 h 365137"/>
                <a:gd name="connsiteX5" fmla="*/ 375633 w 385811"/>
                <a:gd name="connsiteY5" fmla="*/ 218549 h 365137"/>
                <a:gd name="connsiteX6" fmla="*/ 375109 w 385811"/>
                <a:gd name="connsiteY6" fmla="*/ 228152 h 365137"/>
                <a:gd name="connsiteX7" fmla="*/ 360812 w 385811"/>
                <a:gd name="connsiteY7" fmla="*/ 225034 h 365137"/>
                <a:gd name="connsiteX8" fmla="*/ 347314 w 385811"/>
                <a:gd name="connsiteY8" fmla="*/ 224510 h 365137"/>
                <a:gd name="connsiteX9" fmla="*/ 341850 w 385811"/>
                <a:gd name="connsiteY9" fmla="*/ 222964 h 365137"/>
                <a:gd name="connsiteX10" fmla="*/ 337184 w 385811"/>
                <a:gd name="connsiteY10" fmla="*/ 222964 h 365137"/>
                <a:gd name="connsiteX11" fmla="*/ 329649 w 385811"/>
                <a:gd name="connsiteY11" fmla="*/ 221143 h 365137"/>
                <a:gd name="connsiteX12" fmla="*/ 324709 w 385811"/>
                <a:gd name="connsiteY12" fmla="*/ 218799 h 365137"/>
                <a:gd name="connsiteX13" fmla="*/ 323162 w 385811"/>
                <a:gd name="connsiteY13" fmla="*/ 218549 h 365137"/>
                <a:gd name="connsiteX14" fmla="*/ 323411 w 385811"/>
                <a:gd name="connsiteY14" fmla="*/ 226606 h 365137"/>
                <a:gd name="connsiteX15" fmla="*/ 309115 w 385811"/>
                <a:gd name="connsiteY15" fmla="*/ 227379 h 365137"/>
                <a:gd name="connsiteX16" fmla="*/ 302103 w 385811"/>
                <a:gd name="connsiteY16" fmla="*/ 226082 h 365137"/>
                <a:gd name="connsiteX17" fmla="*/ 300032 w 385811"/>
                <a:gd name="connsiteY17" fmla="*/ 225034 h 365137"/>
                <a:gd name="connsiteX18" fmla="*/ 299758 w 385811"/>
                <a:gd name="connsiteY18" fmla="*/ 220370 h 365137"/>
                <a:gd name="connsiteX19" fmla="*/ 297687 w 385811"/>
                <a:gd name="connsiteY19" fmla="*/ 220096 h 365137"/>
                <a:gd name="connsiteX20" fmla="*/ 297437 w 385811"/>
                <a:gd name="connsiteY20" fmla="*/ 222964 h 365137"/>
                <a:gd name="connsiteX21" fmla="*/ 288331 w 385811"/>
                <a:gd name="connsiteY21" fmla="*/ 221393 h 365137"/>
                <a:gd name="connsiteX22" fmla="*/ 284438 w 385811"/>
                <a:gd name="connsiteY22" fmla="*/ 224012 h 365137"/>
                <a:gd name="connsiteX23" fmla="*/ 283141 w 385811"/>
                <a:gd name="connsiteY23" fmla="*/ 226331 h 365137"/>
                <a:gd name="connsiteX24" fmla="*/ 285486 w 385811"/>
                <a:gd name="connsiteY24" fmla="*/ 231793 h 365137"/>
                <a:gd name="connsiteX25" fmla="*/ 286509 w 385811"/>
                <a:gd name="connsiteY25" fmla="*/ 232043 h 365137"/>
                <a:gd name="connsiteX26" fmla="*/ 287557 w 385811"/>
                <a:gd name="connsiteY26" fmla="*/ 235959 h 365137"/>
                <a:gd name="connsiteX27" fmla="*/ 288854 w 385811"/>
                <a:gd name="connsiteY27" fmla="*/ 238552 h 365137"/>
                <a:gd name="connsiteX28" fmla="*/ 288854 w 385811"/>
                <a:gd name="connsiteY28" fmla="*/ 241919 h 365137"/>
                <a:gd name="connsiteX29" fmla="*/ 290152 w 385811"/>
                <a:gd name="connsiteY29" fmla="*/ 244264 h 365137"/>
                <a:gd name="connsiteX30" fmla="*/ 288605 w 385811"/>
                <a:gd name="connsiteY30" fmla="*/ 246334 h 365137"/>
                <a:gd name="connsiteX31" fmla="*/ 289628 w 385811"/>
                <a:gd name="connsiteY31" fmla="*/ 249202 h 365137"/>
                <a:gd name="connsiteX32" fmla="*/ 289628 w 385811"/>
                <a:gd name="connsiteY32" fmla="*/ 253617 h 365137"/>
                <a:gd name="connsiteX33" fmla="*/ 291724 w 385811"/>
                <a:gd name="connsiteY33" fmla="*/ 254390 h 365137"/>
                <a:gd name="connsiteX34" fmla="*/ 292223 w 385811"/>
                <a:gd name="connsiteY34" fmla="*/ 258804 h 365137"/>
                <a:gd name="connsiteX35" fmla="*/ 293795 w 385811"/>
                <a:gd name="connsiteY35" fmla="*/ 260875 h 365137"/>
                <a:gd name="connsiteX36" fmla="*/ 293795 w 385811"/>
                <a:gd name="connsiteY36" fmla="*/ 262970 h 365137"/>
                <a:gd name="connsiteX37" fmla="*/ 291973 w 385811"/>
                <a:gd name="connsiteY37" fmla="*/ 265289 h 365137"/>
                <a:gd name="connsiteX38" fmla="*/ 291724 w 385811"/>
                <a:gd name="connsiteY38" fmla="*/ 272298 h 365137"/>
                <a:gd name="connsiteX39" fmla="*/ 295342 w 385811"/>
                <a:gd name="connsiteY39" fmla="*/ 274642 h 365137"/>
                <a:gd name="connsiteX40" fmla="*/ 296913 w 385811"/>
                <a:gd name="connsiteY40" fmla="*/ 278009 h 365137"/>
                <a:gd name="connsiteX41" fmla="*/ 298461 w 385811"/>
                <a:gd name="connsiteY41" fmla="*/ 278533 h 365137"/>
                <a:gd name="connsiteX42" fmla="*/ 301056 w 385811"/>
                <a:gd name="connsiteY42" fmla="*/ 282948 h 365137"/>
                <a:gd name="connsiteX43" fmla="*/ 303675 w 385811"/>
                <a:gd name="connsiteY43" fmla="*/ 289956 h 365137"/>
                <a:gd name="connsiteX44" fmla="*/ 305746 w 385811"/>
                <a:gd name="connsiteY44" fmla="*/ 292550 h 365137"/>
                <a:gd name="connsiteX45" fmla="*/ 302353 w 385811"/>
                <a:gd name="connsiteY45" fmla="*/ 295668 h 365137"/>
                <a:gd name="connsiteX46" fmla="*/ 299758 w 385811"/>
                <a:gd name="connsiteY46" fmla="*/ 297239 h 365137"/>
                <a:gd name="connsiteX47" fmla="*/ 293795 w 385811"/>
                <a:gd name="connsiteY47" fmla="*/ 298536 h 365137"/>
                <a:gd name="connsiteX48" fmla="*/ 296390 w 385811"/>
                <a:gd name="connsiteY48" fmla="*/ 302177 h 365137"/>
                <a:gd name="connsiteX49" fmla="*/ 295616 w 385811"/>
                <a:gd name="connsiteY49" fmla="*/ 309435 h 365137"/>
                <a:gd name="connsiteX50" fmla="*/ 294818 w 385811"/>
                <a:gd name="connsiteY50" fmla="*/ 312029 h 365137"/>
                <a:gd name="connsiteX51" fmla="*/ 295866 w 385811"/>
                <a:gd name="connsiteY51" fmla="*/ 314373 h 365137"/>
                <a:gd name="connsiteX52" fmla="*/ 294294 w 385811"/>
                <a:gd name="connsiteY52" fmla="*/ 321656 h 365137"/>
                <a:gd name="connsiteX53" fmla="*/ 296390 w 385811"/>
                <a:gd name="connsiteY53" fmla="*/ 321906 h 365137"/>
                <a:gd name="connsiteX54" fmla="*/ 295591 w 385811"/>
                <a:gd name="connsiteY54" fmla="*/ 327093 h 365137"/>
                <a:gd name="connsiteX55" fmla="*/ 297937 w 385811"/>
                <a:gd name="connsiteY55" fmla="*/ 327093 h 365137"/>
                <a:gd name="connsiteX56" fmla="*/ 298985 w 385811"/>
                <a:gd name="connsiteY56" fmla="*/ 330984 h 365137"/>
                <a:gd name="connsiteX57" fmla="*/ 300032 w 385811"/>
                <a:gd name="connsiteY57" fmla="*/ 340861 h 365137"/>
                <a:gd name="connsiteX58" fmla="*/ 300806 w 385811"/>
                <a:gd name="connsiteY58" fmla="*/ 342931 h 365137"/>
                <a:gd name="connsiteX59" fmla="*/ 298735 w 385811"/>
                <a:gd name="connsiteY59" fmla="*/ 344502 h 365137"/>
                <a:gd name="connsiteX60" fmla="*/ 296639 w 385811"/>
                <a:gd name="connsiteY60" fmla="*/ 348393 h 365137"/>
                <a:gd name="connsiteX61" fmla="*/ 293521 w 385811"/>
                <a:gd name="connsiteY61" fmla="*/ 350463 h 365137"/>
                <a:gd name="connsiteX62" fmla="*/ 288580 w 385811"/>
                <a:gd name="connsiteY62" fmla="*/ 347620 h 365137"/>
                <a:gd name="connsiteX63" fmla="*/ 287033 w 385811"/>
                <a:gd name="connsiteY63" fmla="*/ 343205 h 365137"/>
                <a:gd name="connsiteX64" fmla="*/ 285212 w 385811"/>
                <a:gd name="connsiteY64" fmla="*/ 341634 h 365137"/>
                <a:gd name="connsiteX65" fmla="*/ 282367 w 385811"/>
                <a:gd name="connsiteY65" fmla="*/ 342158 h 365137"/>
                <a:gd name="connsiteX66" fmla="*/ 280272 w 385811"/>
                <a:gd name="connsiteY66" fmla="*/ 347620 h 365137"/>
                <a:gd name="connsiteX67" fmla="*/ 277153 w 385811"/>
                <a:gd name="connsiteY67" fmla="*/ 348642 h 365137"/>
                <a:gd name="connsiteX68" fmla="*/ 273784 w 385811"/>
                <a:gd name="connsiteY68" fmla="*/ 350987 h 365137"/>
                <a:gd name="connsiteX69" fmla="*/ 262606 w 385811"/>
                <a:gd name="connsiteY69" fmla="*/ 361637 h 365137"/>
                <a:gd name="connsiteX70" fmla="*/ 257666 w 385811"/>
                <a:gd name="connsiteY70" fmla="*/ 364231 h 365137"/>
                <a:gd name="connsiteX71" fmla="*/ 251952 w 385811"/>
                <a:gd name="connsiteY71" fmla="*/ 364754 h 365137"/>
                <a:gd name="connsiteX72" fmla="*/ 247811 w 385811"/>
                <a:gd name="connsiteY72" fmla="*/ 363956 h 365137"/>
                <a:gd name="connsiteX73" fmla="*/ 240525 w 385811"/>
                <a:gd name="connsiteY73" fmla="*/ 361886 h 365137"/>
                <a:gd name="connsiteX74" fmla="*/ 235859 w 385811"/>
                <a:gd name="connsiteY74" fmla="*/ 359816 h 365137"/>
                <a:gd name="connsiteX75" fmla="*/ 231443 w 385811"/>
                <a:gd name="connsiteY75" fmla="*/ 355925 h 365137"/>
                <a:gd name="connsiteX76" fmla="*/ 228050 w 385811"/>
                <a:gd name="connsiteY76" fmla="*/ 352284 h 365137"/>
                <a:gd name="connsiteX77" fmla="*/ 222087 w 385811"/>
                <a:gd name="connsiteY77" fmla="*/ 337743 h 365137"/>
                <a:gd name="connsiteX78" fmla="*/ 221039 w 385811"/>
                <a:gd name="connsiteY78" fmla="*/ 334351 h 365137"/>
                <a:gd name="connsiteX79" fmla="*/ 221039 w 385811"/>
                <a:gd name="connsiteY79" fmla="*/ 329937 h 365137"/>
                <a:gd name="connsiteX80" fmla="*/ 220016 w 385811"/>
                <a:gd name="connsiteY80" fmla="*/ 328390 h 365137"/>
                <a:gd name="connsiteX81" fmla="*/ 215849 w 385811"/>
                <a:gd name="connsiteY81" fmla="*/ 325796 h 365137"/>
                <a:gd name="connsiteX82" fmla="*/ 213778 w 385811"/>
                <a:gd name="connsiteY82" fmla="*/ 321382 h 365137"/>
                <a:gd name="connsiteX83" fmla="*/ 210385 w 385811"/>
                <a:gd name="connsiteY83" fmla="*/ 316169 h 365137"/>
                <a:gd name="connsiteX84" fmla="*/ 208314 w 385811"/>
                <a:gd name="connsiteY84" fmla="*/ 314099 h 365137"/>
                <a:gd name="connsiteX85" fmla="*/ 203374 w 385811"/>
                <a:gd name="connsiteY85" fmla="*/ 310981 h 365137"/>
                <a:gd name="connsiteX86" fmla="*/ 196113 w 385811"/>
                <a:gd name="connsiteY86" fmla="*/ 307614 h 365137"/>
                <a:gd name="connsiteX87" fmla="*/ 194816 w 385811"/>
                <a:gd name="connsiteY87" fmla="*/ 301129 h 365137"/>
                <a:gd name="connsiteX88" fmla="*/ 192471 w 385811"/>
                <a:gd name="connsiteY88" fmla="*/ 296715 h 365137"/>
                <a:gd name="connsiteX89" fmla="*/ 189077 w 385811"/>
                <a:gd name="connsiteY89" fmla="*/ 294096 h 365137"/>
                <a:gd name="connsiteX90" fmla="*/ 184661 w 385811"/>
                <a:gd name="connsiteY90" fmla="*/ 296715 h 365137"/>
                <a:gd name="connsiteX91" fmla="*/ 178448 w 385811"/>
                <a:gd name="connsiteY91" fmla="*/ 295917 h 365137"/>
                <a:gd name="connsiteX92" fmla="*/ 175055 w 385811"/>
                <a:gd name="connsiteY92" fmla="*/ 298261 h 365137"/>
                <a:gd name="connsiteX93" fmla="*/ 167794 w 385811"/>
                <a:gd name="connsiteY93" fmla="*/ 296191 h 365137"/>
                <a:gd name="connsiteX94" fmla="*/ 167270 w 385811"/>
                <a:gd name="connsiteY94" fmla="*/ 293847 h 365137"/>
                <a:gd name="connsiteX95" fmla="*/ 170389 w 385811"/>
                <a:gd name="connsiteY95" fmla="*/ 290979 h 365137"/>
                <a:gd name="connsiteX96" fmla="*/ 168044 w 385811"/>
                <a:gd name="connsiteY96" fmla="*/ 286838 h 365137"/>
                <a:gd name="connsiteX97" fmla="*/ 165449 w 385811"/>
                <a:gd name="connsiteY97" fmla="*/ 285267 h 365137"/>
                <a:gd name="connsiteX98" fmla="*/ 161806 w 385811"/>
                <a:gd name="connsiteY98" fmla="*/ 285267 h 365137"/>
                <a:gd name="connsiteX99" fmla="*/ 155070 w 385811"/>
                <a:gd name="connsiteY99" fmla="*/ 287612 h 365137"/>
                <a:gd name="connsiteX100" fmla="*/ 151426 w 385811"/>
                <a:gd name="connsiteY100" fmla="*/ 286315 h 365137"/>
                <a:gd name="connsiteX101" fmla="*/ 150129 w 385811"/>
                <a:gd name="connsiteY101" fmla="*/ 283446 h 365137"/>
                <a:gd name="connsiteX102" fmla="*/ 145713 w 385811"/>
                <a:gd name="connsiteY102" fmla="*/ 280603 h 365137"/>
                <a:gd name="connsiteX103" fmla="*/ 136606 w 385811"/>
                <a:gd name="connsiteY103" fmla="*/ 277485 h 365137"/>
                <a:gd name="connsiteX104" fmla="*/ 130892 w 385811"/>
                <a:gd name="connsiteY104" fmla="*/ 277236 h 365137"/>
                <a:gd name="connsiteX105" fmla="*/ 123881 w 385811"/>
                <a:gd name="connsiteY105" fmla="*/ 275914 h 365137"/>
                <a:gd name="connsiteX106" fmla="*/ 117918 w 385811"/>
                <a:gd name="connsiteY106" fmla="*/ 276712 h 365137"/>
                <a:gd name="connsiteX107" fmla="*/ 115049 w 385811"/>
                <a:gd name="connsiteY107" fmla="*/ 275914 h 365137"/>
                <a:gd name="connsiteX108" fmla="*/ 105692 w 385811"/>
                <a:gd name="connsiteY108" fmla="*/ 275914 h 365137"/>
                <a:gd name="connsiteX109" fmla="*/ 102050 w 385811"/>
                <a:gd name="connsiteY109" fmla="*/ 274892 h 365137"/>
                <a:gd name="connsiteX110" fmla="*/ 96860 w 385811"/>
                <a:gd name="connsiteY110" fmla="*/ 276712 h 365137"/>
                <a:gd name="connsiteX111" fmla="*/ 100253 w 385811"/>
                <a:gd name="connsiteY111" fmla="*/ 271001 h 365137"/>
                <a:gd name="connsiteX112" fmla="*/ 103097 w 385811"/>
                <a:gd name="connsiteY112" fmla="*/ 262171 h 365137"/>
                <a:gd name="connsiteX113" fmla="*/ 105168 w 385811"/>
                <a:gd name="connsiteY113" fmla="*/ 256710 h 365137"/>
                <a:gd name="connsiteX114" fmla="*/ 108037 w 385811"/>
                <a:gd name="connsiteY114" fmla="*/ 251771 h 365137"/>
                <a:gd name="connsiteX115" fmla="*/ 113227 w 385811"/>
                <a:gd name="connsiteY115" fmla="*/ 246060 h 365137"/>
                <a:gd name="connsiteX116" fmla="*/ 118941 w 385811"/>
                <a:gd name="connsiteY116" fmla="*/ 242418 h 365137"/>
                <a:gd name="connsiteX117" fmla="*/ 121810 w 385811"/>
                <a:gd name="connsiteY117" fmla="*/ 240872 h 365137"/>
                <a:gd name="connsiteX118" fmla="*/ 118417 w 385811"/>
                <a:gd name="connsiteY118" fmla="*/ 238777 h 365137"/>
                <a:gd name="connsiteX119" fmla="*/ 92443 w 385811"/>
                <a:gd name="connsiteY119" fmla="*/ 223213 h 365137"/>
                <a:gd name="connsiteX120" fmla="*/ 92967 w 385811"/>
                <a:gd name="connsiteY120" fmla="*/ 217228 h 365137"/>
                <a:gd name="connsiteX121" fmla="*/ 91670 w 385811"/>
                <a:gd name="connsiteY121" fmla="*/ 207102 h 365137"/>
                <a:gd name="connsiteX122" fmla="*/ 94789 w 385811"/>
                <a:gd name="connsiteY122" fmla="*/ 202687 h 365137"/>
                <a:gd name="connsiteX123" fmla="*/ 94514 w 385811"/>
                <a:gd name="connsiteY123" fmla="*/ 196202 h 365137"/>
                <a:gd name="connsiteX124" fmla="*/ 99978 w 385811"/>
                <a:gd name="connsiteY124" fmla="*/ 194631 h 365137"/>
                <a:gd name="connsiteX125" fmla="*/ 104919 w 385811"/>
                <a:gd name="connsiteY125" fmla="*/ 193608 h 365137"/>
                <a:gd name="connsiteX126" fmla="*/ 108811 w 385811"/>
                <a:gd name="connsiteY126" fmla="*/ 189718 h 365137"/>
                <a:gd name="connsiteX127" fmla="*/ 110383 w 385811"/>
                <a:gd name="connsiteY127" fmla="*/ 191788 h 365137"/>
                <a:gd name="connsiteX128" fmla="*/ 111406 w 385811"/>
                <a:gd name="connsiteY128" fmla="*/ 197250 h 365137"/>
                <a:gd name="connsiteX129" fmla="*/ 115298 w 385811"/>
                <a:gd name="connsiteY129" fmla="*/ 197499 h 365137"/>
                <a:gd name="connsiteX130" fmla="*/ 116595 w 385811"/>
                <a:gd name="connsiteY130" fmla="*/ 194905 h 365137"/>
                <a:gd name="connsiteX131" fmla="*/ 118168 w 385811"/>
                <a:gd name="connsiteY131" fmla="*/ 189718 h 365137"/>
                <a:gd name="connsiteX132" fmla="*/ 118941 w 385811"/>
                <a:gd name="connsiteY132" fmla="*/ 185303 h 365137"/>
                <a:gd name="connsiteX133" fmla="*/ 121286 w 385811"/>
                <a:gd name="connsiteY133" fmla="*/ 188146 h 365137"/>
                <a:gd name="connsiteX134" fmla="*/ 123632 w 385811"/>
                <a:gd name="connsiteY134" fmla="*/ 189718 h 365137"/>
                <a:gd name="connsiteX135" fmla="*/ 124405 w 385811"/>
                <a:gd name="connsiteY135" fmla="*/ 192810 h 365137"/>
                <a:gd name="connsiteX136" fmla="*/ 132988 w 385811"/>
                <a:gd name="connsiteY136" fmla="*/ 191264 h 365137"/>
                <a:gd name="connsiteX137" fmla="*/ 136357 w 385811"/>
                <a:gd name="connsiteY137" fmla="*/ 192037 h 365137"/>
                <a:gd name="connsiteX138" fmla="*/ 139725 w 385811"/>
                <a:gd name="connsiteY138" fmla="*/ 191538 h 365137"/>
                <a:gd name="connsiteX139" fmla="*/ 143118 w 385811"/>
                <a:gd name="connsiteY139" fmla="*/ 189194 h 365137"/>
                <a:gd name="connsiteX140" fmla="*/ 147010 w 385811"/>
                <a:gd name="connsiteY140" fmla="*/ 189718 h 365137"/>
                <a:gd name="connsiteX141" fmla="*/ 149081 w 385811"/>
                <a:gd name="connsiteY141" fmla="*/ 185303 h 365137"/>
                <a:gd name="connsiteX142" fmla="*/ 148832 w 385811"/>
                <a:gd name="connsiteY142" fmla="*/ 178544 h 365137"/>
                <a:gd name="connsiteX143" fmla="*/ 148307 w 385811"/>
                <a:gd name="connsiteY143" fmla="*/ 175427 h 365137"/>
                <a:gd name="connsiteX144" fmla="*/ 148557 w 385811"/>
                <a:gd name="connsiteY144" fmla="*/ 172833 h 365137"/>
                <a:gd name="connsiteX145" fmla="*/ 150902 w 385811"/>
                <a:gd name="connsiteY145" fmla="*/ 165550 h 365137"/>
                <a:gd name="connsiteX146" fmla="*/ 149081 w 385811"/>
                <a:gd name="connsiteY146" fmla="*/ 165051 h 365137"/>
                <a:gd name="connsiteX147" fmla="*/ 148832 w 385811"/>
                <a:gd name="connsiteY147" fmla="*/ 161933 h 365137"/>
                <a:gd name="connsiteX148" fmla="*/ 147010 w 385811"/>
                <a:gd name="connsiteY148" fmla="*/ 161135 h 365137"/>
                <a:gd name="connsiteX149" fmla="*/ 143093 w 385811"/>
                <a:gd name="connsiteY149" fmla="*/ 162183 h 365137"/>
                <a:gd name="connsiteX150" fmla="*/ 138178 w 385811"/>
                <a:gd name="connsiteY150" fmla="*/ 157244 h 365137"/>
                <a:gd name="connsiteX151" fmla="*/ 136881 w 385811"/>
                <a:gd name="connsiteY151" fmla="*/ 154650 h 365137"/>
                <a:gd name="connsiteX152" fmla="*/ 131167 w 385811"/>
                <a:gd name="connsiteY152" fmla="*/ 155947 h 365137"/>
                <a:gd name="connsiteX153" fmla="*/ 130119 w 385811"/>
                <a:gd name="connsiteY153" fmla="*/ 152580 h 365137"/>
                <a:gd name="connsiteX154" fmla="*/ 128297 w 385811"/>
                <a:gd name="connsiteY154" fmla="*/ 149986 h 365137"/>
                <a:gd name="connsiteX155" fmla="*/ 129595 w 385811"/>
                <a:gd name="connsiteY155" fmla="*/ 146345 h 365137"/>
                <a:gd name="connsiteX156" fmla="*/ 113477 w 385811"/>
                <a:gd name="connsiteY156" fmla="*/ 147118 h 365137"/>
                <a:gd name="connsiteX157" fmla="*/ 105966 w 385811"/>
                <a:gd name="connsiteY157" fmla="*/ 147891 h 365137"/>
                <a:gd name="connsiteX158" fmla="*/ 93741 w 385811"/>
                <a:gd name="connsiteY158" fmla="*/ 150510 h 365137"/>
                <a:gd name="connsiteX159" fmla="*/ 88027 w 385811"/>
                <a:gd name="connsiteY159" fmla="*/ 152830 h 365137"/>
                <a:gd name="connsiteX160" fmla="*/ 83611 w 385811"/>
                <a:gd name="connsiteY160" fmla="*/ 151009 h 365137"/>
                <a:gd name="connsiteX161" fmla="*/ 78671 w 385811"/>
                <a:gd name="connsiteY161" fmla="*/ 151807 h 365137"/>
                <a:gd name="connsiteX162" fmla="*/ 68017 w 385811"/>
                <a:gd name="connsiteY162" fmla="*/ 151533 h 365137"/>
                <a:gd name="connsiteX163" fmla="*/ 66470 w 385811"/>
                <a:gd name="connsiteY163" fmla="*/ 148415 h 365137"/>
                <a:gd name="connsiteX164" fmla="*/ 60756 w 385811"/>
                <a:gd name="connsiteY164" fmla="*/ 141157 h 365137"/>
                <a:gd name="connsiteX165" fmla="*/ 53745 w 385811"/>
                <a:gd name="connsiteY165" fmla="*/ 133101 h 365137"/>
                <a:gd name="connsiteX166" fmla="*/ 51649 w 385811"/>
                <a:gd name="connsiteY166" fmla="*/ 132328 h 365137"/>
                <a:gd name="connsiteX167" fmla="*/ 48530 w 385811"/>
                <a:gd name="connsiteY167" fmla="*/ 127914 h 365137"/>
                <a:gd name="connsiteX168" fmla="*/ 46210 w 385811"/>
                <a:gd name="connsiteY168" fmla="*/ 122975 h 365137"/>
                <a:gd name="connsiteX169" fmla="*/ 40496 w 385811"/>
                <a:gd name="connsiteY169" fmla="*/ 125320 h 365137"/>
                <a:gd name="connsiteX170" fmla="*/ 30865 w 385811"/>
                <a:gd name="connsiteY170" fmla="*/ 132852 h 365137"/>
                <a:gd name="connsiteX171" fmla="*/ 27497 w 385811"/>
                <a:gd name="connsiteY171" fmla="*/ 129984 h 365137"/>
                <a:gd name="connsiteX172" fmla="*/ 22557 w 385811"/>
                <a:gd name="connsiteY172" fmla="*/ 127390 h 365137"/>
                <a:gd name="connsiteX173" fmla="*/ 22033 w 385811"/>
                <a:gd name="connsiteY173" fmla="*/ 128163 h 365137"/>
                <a:gd name="connsiteX174" fmla="*/ 14523 w 385811"/>
                <a:gd name="connsiteY174" fmla="*/ 137516 h 365137"/>
                <a:gd name="connsiteX175" fmla="*/ 10880 w 385811"/>
                <a:gd name="connsiteY175" fmla="*/ 142180 h 365137"/>
                <a:gd name="connsiteX176" fmla="*/ 7486 w 385811"/>
                <a:gd name="connsiteY176" fmla="*/ 140384 h 365137"/>
                <a:gd name="connsiteX177" fmla="*/ 1773 w 385811"/>
                <a:gd name="connsiteY177" fmla="*/ 141930 h 365137"/>
                <a:gd name="connsiteX178" fmla="*/ 1000 w 385811"/>
                <a:gd name="connsiteY178" fmla="*/ 140384 h 365137"/>
                <a:gd name="connsiteX179" fmla="*/ -2119 w 385811"/>
                <a:gd name="connsiteY179" fmla="*/ 141407 h 365137"/>
                <a:gd name="connsiteX180" fmla="*/ -1595 w 385811"/>
                <a:gd name="connsiteY180" fmla="*/ 138564 h 365137"/>
                <a:gd name="connsiteX181" fmla="*/ 4118 w 385811"/>
                <a:gd name="connsiteY181" fmla="*/ 131031 h 365137"/>
                <a:gd name="connsiteX182" fmla="*/ 725 w 385811"/>
                <a:gd name="connsiteY182" fmla="*/ 127914 h 365137"/>
                <a:gd name="connsiteX183" fmla="*/ -2119 w 385811"/>
                <a:gd name="connsiteY183" fmla="*/ 122452 h 365137"/>
                <a:gd name="connsiteX184" fmla="*/ -822 w 385811"/>
                <a:gd name="connsiteY184" fmla="*/ 121429 h 365137"/>
                <a:gd name="connsiteX185" fmla="*/ 6189 w 385811"/>
                <a:gd name="connsiteY185" fmla="*/ 118311 h 365137"/>
                <a:gd name="connsiteX186" fmla="*/ 8260 w 385811"/>
                <a:gd name="connsiteY186" fmla="*/ 105841 h 365137"/>
                <a:gd name="connsiteX187" fmla="*/ 7237 w 385811"/>
                <a:gd name="connsiteY187" fmla="*/ 105566 h 365137"/>
                <a:gd name="connsiteX188" fmla="*/ 8534 w 385811"/>
                <a:gd name="connsiteY188" fmla="*/ 96737 h 365137"/>
                <a:gd name="connsiteX189" fmla="*/ 7736 w 385811"/>
                <a:gd name="connsiteY189" fmla="*/ 94667 h 365137"/>
                <a:gd name="connsiteX190" fmla="*/ 16569 w 385811"/>
                <a:gd name="connsiteY190" fmla="*/ 93121 h 365137"/>
                <a:gd name="connsiteX191" fmla="*/ 22307 w 385811"/>
                <a:gd name="connsiteY191" fmla="*/ 90003 h 365137"/>
                <a:gd name="connsiteX192" fmla="*/ 27223 w 385811"/>
                <a:gd name="connsiteY192" fmla="*/ 86362 h 365137"/>
                <a:gd name="connsiteX193" fmla="*/ 28545 w 385811"/>
                <a:gd name="connsiteY193" fmla="*/ 87659 h 365137"/>
                <a:gd name="connsiteX194" fmla="*/ 25426 w 385811"/>
                <a:gd name="connsiteY194" fmla="*/ 93121 h 365137"/>
                <a:gd name="connsiteX195" fmla="*/ 28270 w 385811"/>
                <a:gd name="connsiteY195" fmla="*/ 93620 h 365137"/>
                <a:gd name="connsiteX196" fmla="*/ 31638 w 385811"/>
                <a:gd name="connsiteY196" fmla="*/ 95440 h 365137"/>
                <a:gd name="connsiteX197" fmla="*/ 35032 w 385811"/>
                <a:gd name="connsiteY197" fmla="*/ 95964 h 365137"/>
                <a:gd name="connsiteX198" fmla="*/ 42043 w 385811"/>
                <a:gd name="connsiteY198" fmla="*/ 94667 h 365137"/>
                <a:gd name="connsiteX199" fmla="*/ 46983 w 385811"/>
                <a:gd name="connsiteY199" fmla="*/ 92847 h 365137"/>
                <a:gd name="connsiteX200" fmla="*/ 69838 w 385811"/>
                <a:gd name="connsiteY200" fmla="*/ 80376 h 365137"/>
                <a:gd name="connsiteX201" fmla="*/ 88027 w 385811"/>
                <a:gd name="connsiteY201" fmla="*/ 70773 h 365137"/>
                <a:gd name="connsiteX202" fmla="*/ 89574 w 385811"/>
                <a:gd name="connsiteY202" fmla="*/ 69477 h 365137"/>
                <a:gd name="connsiteX203" fmla="*/ 91146 w 385811"/>
                <a:gd name="connsiteY203" fmla="*/ 64014 h 365137"/>
                <a:gd name="connsiteX204" fmla="*/ 92967 w 385811"/>
                <a:gd name="connsiteY204" fmla="*/ 60648 h 365137"/>
                <a:gd name="connsiteX205" fmla="*/ 96610 w 385811"/>
                <a:gd name="connsiteY205" fmla="*/ 57006 h 365137"/>
                <a:gd name="connsiteX206" fmla="*/ 103097 w 385811"/>
                <a:gd name="connsiteY206" fmla="*/ 53365 h 365137"/>
                <a:gd name="connsiteX207" fmla="*/ 105941 w 385811"/>
                <a:gd name="connsiteY207" fmla="*/ 50521 h 365137"/>
                <a:gd name="connsiteX208" fmla="*/ 108037 w 385811"/>
                <a:gd name="connsiteY208" fmla="*/ 46606 h 365137"/>
                <a:gd name="connsiteX209" fmla="*/ 112454 w 385811"/>
                <a:gd name="connsiteY209" fmla="*/ 30768 h 365137"/>
                <a:gd name="connsiteX210" fmla="*/ 114774 w 385811"/>
                <a:gd name="connsiteY210" fmla="*/ 25580 h 365137"/>
                <a:gd name="connsiteX211" fmla="*/ 104644 w 385811"/>
                <a:gd name="connsiteY211" fmla="*/ 17275 h 365137"/>
                <a:gd name="connsiteX212" fmla="*/ 103097 w 385811"/>
                <a:gd name="connsiteY212" fmla="*/ 15704 h 365137"/>
                <a:gd name="connsiteX213" fmla="*/ 98406 w 385811"/>
                <a:gd name="connsiteY213" fmla="*/ 6101 h 365137"/>
                <a:gd name="connsiteX214" fmla="*/ 101525 w 385811"/>
                <a:gd name="connsiteY214" fmla="*/ 2210 h 365137"/>
                <a:gd name="connsiteX215" fmla="*/ 104644 w 385811"/>
                <a:gd name="connsiteY215" fmla="*/ 1687 h 365137"/>
                <a:gd name="connsiteX216" fmla="*/ 112179 w 385811"/>
                <a:gd name="connsiteY216" fmla="*/ 1437 h 365137"/>
                <a:gd name="connsiteX217" fmla="*/ 114275 w 385811"/>
                <a:gd name="connsiteY217" fmla="*/ -383 h 365137"/>
                <a:gd name="connsiteX218" fmla="*/ 127249 w 385811"/>
                <a:gd name="connsiteY218" fmla="*/ 664 h 365137"/>
                <a:gd name="connsiteX219" fmla="*/ 132189 w 385811"/>
                <a:gd name="connsiteY219" fmla="*/ 1437 h 365137"/>
                <a:gd name="connsiteX220" fmla="*/ 138178 w 385811"/>
                <a:gd name="connsiteY220" fmla="*/ 1687 h 365137"/>
                <a:gd name="connsiteX221" fmla="*/ 138178 w 385811"/>
                <a:gd name="connsiteY221" fmla="*/ 13634 h 365137"/>
                <a:gd name="connsiteX222" fmla="*/ 162330 w 385811"/>
                <a:gd name="connsiteY222" fmla="*/ 14930 h 365137"/>
                <a:gd name="connsiteX223" fmla="*/ 157914 w 385811"/>
                <a:gd name="connsiteY223" fmla="*/ 24034 h 365137"/>
                <a:gd name="connsiteX224" fmla="*/ 161033 w 385811"/>
                <a:gd name="connsiteY224" fmla="*/ 24283 h 365137"/>
                <a:gd name="connsiteX225" fmla="*/ 166472 w 385811"/>
                <a:gd name="connsiteY225" fmla="*/ 26353 h 365137"/>
                <a:gd name="connsiteX226" fmla="*/ 161282 w 385811"/>
                <a:gd name="connsiteY226" fmla="*/ 35981 h 365137"/>
                <a:gd name="connsiteX227" fmla="*/ 165174 w 385811"/>
                <a:gd name="connsiteY227" fmla="*/ 39622 h 365137"/>
                <a:gd name="connsiteX228" fmla="*/ 168044 w 385811"/>
                <a:gd name="connsiteY228" fmla="*/ 44810 h 365137"/>
                <a:gd name="connsiteX229" fmla="*/ 170114 w 385811"/>
                <a:gd name="connsiteY229" fmla="*/ 51295 h 365137"/>
                <a:gd name="connsiteX230" fmla="*/ 176352 w 385811"/>
                <a:gd name="connsiteY230" fmla="*/ 46356 h 365137"/>
                <a:gd name="connsiteX231" fmla="*/ 177400 w 385811"/>
                <a:gd name="connsiteY231" fmla="*/ 50771 h 365137"/>
                <a:gd name="connsiteX232" fmla="*/ 178698 w 385811"/>
                <a:gd name="connsiteY232" fmla="*/ 50521 h 365137"/>
                <a:gd name="connsiteX233" fmla="*/ 179197 w 385811"/>
                <a:gd name="connsiteY233" fmla="*/ 56233 h 365137"/>
                <a:gd name="connsiteX234" fmla="*/ 188303 w 385811"/>
                <a:gd name="connsiteY234" fmla="*/ 64014 h 365137"/>
                <a:gd name="connsiteX235" fmla="*/ 191422 w 385811"/>
                <a:gd name="connsiteY235" fmla="*/ 68703 h 365137"/>
                <a:gd name="connsiteX236" fmla="*/ 194541 w 385811"/>
                <a:gd name="connsiteY236" fmla="*/ 67656 h 365137"/>
                <a:gd name="connsiteX237" fmla="*/ 196362 w 385811"/>
                <a:gd name="connsiteY237" fmla="*/ 62194 h 365137"/>
                <a:gd name="connsiteX238" fmla="*/ 199207 w 385811"/>
                <a:gd name="connsiteY238" fmla="*/ 63765 h 365137"/>
                <a:gd name="connsiteX239" fmla="*/ 200779 w 385811"/>
                <a:gd name="connsiteY239" fmla="*/ 67930 h 365137"/>
                <a:gd name="connsiteX240" fmla="*/ 201802 w 385811"/>
                <a:gd name="connsiteY240" fmla="*/ 68180 h 365137"/>
                <a:gd name="connsiteX241" fmla="*/ 201552 w 385811"/>
                <a:gd name="connsiteY241" fmla="*/ 72320 h 365137"/>
                <a:gd name="connsiteX242" fmla="*/ 206218 w 385811"/>
                <a:gd name="connsiteY242" fmla="*/ 73367 h 365137"/>
                <a:gd name="connsiteX243" fmla="*/ 210634 w 385811"/>
                <a:gd name="connsiteY243" fmla="*/ 79852 h 365137"/>
                <a:gd name="connsiteX244" fmla="*/ 221813 w 385811"/>
                <a:gd name="connsiteY244" fmla="*/ 94143 h 365137"/>
                <a:gd name="connsiteX245" fmla="*/ 222860 w 385811"/>
                <a:gd name="connsiteY245" fmla="*/ 91550 h 365137"/>
                <a:gd name="connsiteX246" fmla="*/ 227800 w 385811"/>
                <a:gd name="connsiteY246" fmla="*/ 92323 h 365137"/>
                <a:gd name="connsiteX247" fmla="*/ 227800 w 385811"/>
                <a:gd name="connsiteY247" fmla="*/ 95191 h 365137"/>
                <a:gd name="connsiteX248" fmla="*/ 238454 w 385811"/>
                <a:gd name="connsiteY248" fmla="*/ 95964 h 365137"/>
                <a:gd name="connsiteX249" fmla="*/ 246239 w 385811"/>
                <a:gd name="connsiteY249" fmla="*/ 88706 h 365137"/>
                <a:gd name="connsiteX250" fmla="*/ 247786 w 385811"/>
                <a:gd name="connsiteY250" fmla="*/ 87908 h 365137"/>
                <a:gd name="connsiteX251" fmla="*/ 250905 w 385811"/>
                <a:gd name="connsiteY251" fmla="*/ 92073 h 365137"/>
                <a:gd name="connsiteX252" fmla="*/ 253774 w 385811"/>
                <a:gd name="connsiteY252" fmla="*/ 87908 h 365137"/>
                <a:gd name="connsiteX253" fmla="*/ 257416 w 385811"/>
                <a:gd name="connsiteY253" fmla="*/ 91550 h 365137"/>
                <a:gd name="connsiteX254" fmla="*/ 267023 w 385811"/>
                <a:gd name="connsiteY254" fmla="*/ 85838 h 365137"/>
                <a:gd name="connsiteX255" fmla="*/ 267272 w 385811"/>
                <a:gd name="connsiteY255" fmla="*/ 87908 h 365137"/>
                <a:gd name="connsiteX256" fmla="*/ 272986 w 385811"/>
                <a:gd name="connsiteY256" fmla="*/ 106614 h 365137"/>
                <a:gd name="connsiteX257" fmla="*/ 267547 w 385811"/>
                <a:gd name="connsiteY257" fmla="*/ 106614 h 365137"/>
                <a:gd name="connsiteX258" fmla="*/ 261833 w 385811"/>
                <a:gd name="connsiteY258" fmla="*/ 108435 h 365137"/>
                <a:gd name="connsiteX259" fmla="*/ 262332 w 385811"/>
                <a:gd name="connsiteY259" fmla="*/ 118311 h 365137"/>
                <a:gd name="connsiteX260" fmla="*/ 252976 w 385811"/>
                <a:gd name="connsiteY260" fmla="*/ 120631 h 365137"/>
                <a:gd name="connsiteX261" fmla="*/ 253500 w 385811"/>
                <a:gd name="connsiteY261" fmla="*/ 125045 h 365137"/>
                <a:gd name="connsiteX262" fmla="*/ 261833 w 385811"/>
                <a:gd name="connsiteY262" fmla="*/ 125569 h 365137"/>
                <a:gd name="connsiteX263" fmla="*/ 262856 w 385811"/>
                <a:gd name="connsiteY263" fmla="*/ 129460 h 365137"/>
                <a:gd name="connsiteX264" fmla="*/ 261559 w 385811"/>
                <a:gd name="connsiteY264" fmla="*/ 130233 h 365137"/>
                <a:gd name="connsiteX265" fmla="*/ 262606 w 385811"/>
                <a:gd name="connsiteY265" fmla="*/ 144275 h 365137"/>
                <a:gd name="connsiteX266" fmla="*/ 261833 w 385811"/>
                <a:gd name="connsiteY266" fmla="*/ 154650 h 365137"/>
                <a:gd name="connsiteX267" fmla="*/ 265201 w 385811"/>
                <a:gd name="connsiteY267" fmla="*/ 156222 h 365137"/>
                <a:gd name="connsiteX268" fmla="*/ 279997 w 385811"/>
                <a:gd name="connsiteY268" fmla="*/ 159838 h 365137"/>
                <a:gd name="connsiteX269" fmla="*/ 287532 w 385811"/>
                <a:gd name="connsiteY269" fmla="*/ 156471 h 365137"/>
                <a:gd name="connsiteX270" fmla="*/ 288830 w 385811"/>
                <a:gd name="connsiteY270" fmla="*/ 153877 h 365137"/>
                <a:gd name="connsiteX271" fmla="*/ 290651 w 385811"/>
                <a:gd name="connsiteY271" fmla="*/ 148166 h 365137"/>
                <a:gd name="connsiteX272" fmla="*/ 297163 w 385811"/>
                <a:gd name="connsiteY272" fmla="*/ 144799 h 365137"/>
                <a:gd name="connsiteX273" fmla="*/ 299758 w 385811"/>
                <a:gd name="connsiteY273" fmla="*/ 144275 h 365137"/>
                <a:gd name="connsiteX274" fmla="*/ 303401 w 385811"/>
                <a:gd name="connsiteY274" fmla="*/ 138289 h 365137"/>
                <a:gd name="connsiteX275" fmla="*/ 305721 w 385811"/>
                <a:gd name="connsiteY275" fmla="*/ 139087 h 365137"/>
                <a:gd name="connsiteX276" fmla="*/ 306245 w 385811"/>
                <a:gd name="connsiteY276" fmla="*/ 140908 h 365137"/>
                <a:gd name="connsiteX277" fmla="*/ 309090 w 385811"/>
                <a:gd name="connsiteY277" fmla="*/ 141407 h 365137"/>
                <a:gd name="connsiteX278" fmla="*/ 316375 w 385811"/>
                <a:gd name="connsiteY278" fmla="*/ 139087 h 365137"/>
                <a:gd name="connsiteX279" fmla="*/ 321839 w 385811"/>
                <a:gd name="connsiteY279" fmla="*/ 135446 h 365137"/>
                <a:gd name="connsiteX280" fmla="*/ 328576 w 385811"/>
                <a:gd name="connsiteY280" fmla="*/ 134398 h 365137"/>
                <a:gd name="connsiteX281" fmla="*/ 335862 w 385811"/>
                <a:gd name="connsiteY281" fmla="*/ 135172 h 365137"/>
                <a:gd name="connsiteX282" fmla="*/ 337683 w 385811"/>
                <a:gd name="connsiteY282" fmla="*/ 136219 h 365137"/>
                <a:gd name="connsiteX283" fmla="*/ 346241 w 385811"/>
                <a:gd name="connsiteY283" fmla="*/ 137765 h 365137"/>
                <a:gd name="connsiteX284" fmla="*/ 351705 w 385811"/>
                <a:gd name="connsiteY284" fmla="*/ 130757 h 365137"/>
                <a:gd name="connsiteX285" fmla="*/ 356645 w 385811"/>
                <a:gd name="connsiteY285" fmla="*/ 125320 h 365137"/>
                <a:gd name="connsiteX286" fmla="*/ 357943 w 385811"/>
                <a:gd name="connsiteY286" fmla="*/ 123225 h 365137"/>
                <a:gd name="connsiteX287" fmla="*/ 370144 w 385811"/>
                <a:gd name="connsiteY287" fmla="*/ 124522 h 36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</a:cxnLst>
              <a:rect l="l" t="t" r="r" b="b"/>
              <a:pathLst>
                <a:path w="385811" h="365137">
                  <a:moveTo>
                    <a:pt x="383692" y="124547"/>
                  </a:moveTo>
                  <a:lnTo>
                    <a:pt x="381347" y="151558"/>
                  </a:lnTo>
                  <a:lnTo>
                    <a:pt x="379774" y="167121"/>
                  </a:lnTo>
                  <a:lnTo>
                    <a:pt x="379001" y="178295"/>
                  </a:lnTo>
                  <a:lnTo>
                    <a:pt x="376656" y="206353"/>
                  </a:lnTo>
                  <a:lnTo>
                    <a:pt x="375633" y="218549"/>
                  </a:lnTo>
                  <a:lnTo>
                    <a:pt x="375109" y="228152"/>
                  </a:lnTo>
                  <a:lnTo>
                    <a:pt x="360812" y="225034"/>
                  </a:lnTo>
                  <a:lnTo>
                    <a:pt x="347314" y="224510"/>
                  </a:lnTo>
                  <a:lnTo>
                    <a:pt x="341850" y="222964"/>
                  </a:lnTo>
                  <a:lnTo>
                    <a:pt x="337184" y="222964"/>
                  </a:lnTo>
                  <a:lnTo>
                    <a:pt x="329649" y="221143"/>
                  </a:lnTo>
                  <a:lnTo>
                    <a:pt x="324709" y="218799"/>
                  </a:lnTo>
                  <a:lnTo>
                    <a:pt x="323162" y="218549"/>
                  </a:lnTo>
                  <a:lnTo>
                    <a:pt x="323411" y="226606"/>
                  </a:lnTo>
                  <a:lnTo>
                    <a:pt x="309115" y="227379"/>
                  </a:lnTo>
                  <a:lnTo>
                    <a:pt x="302103" y="226082"/>
                  </a:lnTo>
                  <a:lnTo>
                    <a:pt x="300032" y="225034"/>
                  </a:lnTo>
                  <a:lnTo>
                    <a:pt x="299758" y="220370"/>
                  </a:lnTo>
                  <a:lnTo>
                    <a:pt x="297687" y="220096"/>
                  </a:lnTo>
                  <a:lnTo>
                    <a:pt x="297437" y="222964"/>
                  </a:lnTo>
                  <a:lnTo>
                    <a:pt x="288331" y="221393"/>
                  </a:lnTo>
                  <a:lnTo>
                    <a:pt x="284438" y="224012"/>
                  </a:lnTo>
                  <a:lnTo>
                    <a:pt x="283141" y="226331"/>
                  </a:lnTo>
                  <a:lnTo>
                    <a:pt x="285486" y="231793"/>
                  </a:lnTo>
                  <a:lnTo>
                    <a:pt x="286509" y="232043"/>
                  </a:lnTo>
                  <a:lnTo>
                    <a:pt x="287557" y="235959"/>
                  </a:lnTo>
                  <a:lnTo>
                    <a:pt x="288854" y="238552"/>
                  </a:lnTo>
                  <a:lnTo>
                    <a:pt x="288854" y="241919"/>
                  </a:lnTo>
                  <a:lnTo>
                    <a:pt x="290152" y="244264"/>
                  </a:lnTo>
                  <a:lnTo>
                    <a:pt x="288605" y="246334"/>
                  </a:lnTo>
                  <a:lnTo>
                    <a:pt x="289628" y="249202"/>
                  </a:lnTo>
                  <a:lnTo>
                    <a:pt x="289628" y="253617"/>
                  </a:lnTo>
                  <a:lnTo>
                    <a:pt x="291724" y="254390"/>
                  </a:lnTo>
                  <a:lnTo>
                    <a:pt x="292223" y="258804"/>
                  </a:lnTo>
                  <a:lnTo>
                    <a:pt x="293795" y="260875"/>
                  </a:lnTo>
                  <a:lnTo>
                    <a:pt x="293795" y="262970"/>
                  </a:lnTo>
                  <a:lnTo>
                    <a:pt x="291973" y="265289"/>
                  </a:lnTo>
                  <a:lnTo>
                    <a:pt x="291724" y="272298"/>
                  </a:lnTo>
                  <a:lnTo>
                    <a:pt x="295342" y="274642"/>
                  </a:lnTo>
                  <a:lnTo>
                    <a:pt x="296913" y="278009"/>
                  </a:lnTo>
                  <a:lnTo>
                    <a:pt x="298461" y="278533"/>
                  </a:lnTo>
                  <a:lnTo>
                    <a:pt x="301056" y="282948"/>
                  </a:lnTo>
                  <a:lnTo>
                    <a:pt x="303675" y="289956"/>
                  </a:lnTo>
                  <a:lnTo>
                    <a:pt x="305746" y="292550"/>
                  </a:lnTo>
                  <a:lnTo>
                    <a:pt x="302353" y="295668"/>
                  </a:lnTo>
                  <a:lnTo>
                    <a:pt x="299758" y="297239"/>
                  </a:lnTo>
                  <a:lnTo>
                    <a:pt x="293795" y="298536"/>
                  </a:lnTo>
                  <a:lnTo>
                    <a:pt x="296390" y="302177"/>
                  </a:lnTo>
                  <a:lnTo>
                    <a:pt x="295616" y="309435"/>
                  </a:lnTo>
                  <a:lnTo>
                    <a:pt x="294818" y="312029"/>
                  </a:lnTo>
                  <a:lnTo>
                    <a:pt x="295866" y="314373"/>
                  </a:lnTo>
                  <a:lnTo>
                    <a:pt x="294294" y="321656"/>
                  </a:lnTo>
                  <a:lnTo>
                    <a:pt x="296390" y="321906"/>
                  </a:lnTo>
                  <a:lnTo>
                    <a:pt x="295591" y="327093"/>
                  </a:lnTo>
                  <a:lnTo>
                    <a:pt x="297937" y="327093"/>
                  </a:lnTo>
                  <a:lnTo>
                    <a:pt x="298985" y="330984"/>
                  </a:lnTo>
                  <a:lnTo>
                    <a:pt x="300032" y="340861"/>
                  </a:lnTo>
                  <a:lnTo>
                    <a:pt x="300806" y="342931"/>
                  </a:lnTo>
                  <a:lnTo>
                    <a:pt x="298735" y="344502"/>
                  </a:lnTo>
                  <a:lnTo>
                    <a:pt x="296639" y="348393"/>
                  </a:lnTo>
                  <a:lnTo>
                    <a:pt x="293521" y="350463"/>
                  </a:lnTo>
                  <a:lnTo>
                    <a:pt x="288580" y="347620"/>
                  </a:lnTo>
                  <a:lnTo>
                    <a:pt x="287033" y="343205"/>
                  </a:lnTo>
                  <a:lnTo>
                    <a:pt x="285212" y="341634"/>
                  </a:lnTo>
                  <a:lnTo>
                    <a:pt x="282367" y="342158"/>
                  </a:lnTo>
                  <a:lnTo>
                    <a:pt x="280272" y="347620"/>
                  </a:lnTo>
                  <a:lnTo>
                    <a:pt x="277153" y="348642"/>
                  </a:lnTo>
                  <a:lnTo>
                    <a:pt x="273784" y="350987"/>
                  </a:lnTo>
                  <a:lnTo>
                    <a:pt x="262606" y="361637"/>
                  </a:lnTo>
                  <a:lnTo>
                    <a:pt x="257666" y="364231"/>
                  </a:lnTo>
                  <a:lnTo>
                    <a:pt x="251952" y="364754"/>
                  </a:lnTo>
                  <a:lnTo>
                    <a:pt x="247811" y="363956"/>
                  </a:lnTo>
                  <a:lnTo>
                    <a:pt x="240525" y="361886"/>
                  </a:lnTo>
                  <a:lnTo>
                    <a:pt x="235859" y="359816"/>
                  </a:lnTo>
                  <a:lnTo>
                    <a:pt x="231443" y="355925"/>
                  </a:lnTo>
                  <a:lnTo>
                    <a:pt x="228050" y="352284"/>
                  </a:lnTo>
                  <a:lnTo>
                    <a:pt x="222087" y="337743"/>
                  </a:lnTo>
                  <a:lnTo>
                    <a:pt x="221039" y="334351"/>
                  </a:lnTo>
                  <a:lnTo>
                    <a:pt x="221039" y="329937"/>
                  </a:lnTo>
                  <a:lnTo>
                    <a:pt x="220016" y="328390"/>
                  </a:lnTo>
                  <a:lnTo>
                    <a:pt x="215849" y="325796"/>
                  </a:lnTo>
                  <a:lnTo>
                    <a:pt x="213778" y="321382"/>
                  </a:lnTo>
                  <a:lnTo>
                    <a:pt x="210385" y="316169"/>
                  </a:lnTo>
                  <a:lnTo>
                    <a:pt x="208314" y="314099"/>
                  </a:lnTo>
                  <a:lnTo>
                    <a:pt x="203374" y="310981"/>
                  </a:lnTo>
                  <a:lnTo>
                    <a:pt x="196113" y="307614"/>
                  </a:lnTo>
                  <a:lnTo>
                    <a:pt x="194816" y="301129"/>
                  </a:lnTo>
                  <a:lnTo>
                    <a:pt x="192471" y="296715"/>
                  </a:lnTo>
                  <a:lnTo>
                    <a:pt x="189077" y="294096"/>
                  </a:lnTo>
                  <a:lnTo>
                    <a:pt x="184661" y="296715"/>
                  </a:lnTo>
                  <a:lnTo>
                    <a:pt x="178448" y="295917"/>
                  </a:lnTo>
                  <a:lnTo>
                    <a:pt x="175055" y="298261"/>
                  </a:lnTo>
                  <a:lnTo>
                    <a:pt x="167794" y="296191"/>
                  </a:lnTo>
                  <a:lnTo>
                    <a:pt x="167270" y="293847"/>
                  </a:lnTo>
                  <a:lnTo>
                    <a:pt x="170389" y="290979"/>
                  </a:lnTo>
                  <a:lnTo>
                    <a:pt x="168044" y="286838"/>
                  </a:lnTo>
                  <a:lnTo>
                    <a:pt x="165449" y="285267"/>
                  </a:lnTo>
                  <a:lnTo>
                    <a:pt x="161806" y="285267"/>
                  </a:lnTo>
                  <a:lnTo>
                    <a:pt x="155070" y="287612"/>
                  </a:lnTo>
                  <a:lnTo>
                    <a:pt x="151426" y="286315"/>
                  </a:lnTo>
                  <a:lnTo>
                    <a:pt x="150129" y="283446"/>
                  </a:lnTo>
                  <a:lnTo>
                    <a:pt x="145713" y="280603"/>
                  </a:lnTo>
                  <a:lnTo>
                    <a:pt x="136606" y="277485"/>
                  </a:lnTo>
                  <a:lnTo>
                    <a:pt x="130892" y="277236"/>
                  </a:lnTo>
                  <a:lnTo>
                    <a:pt x="123881" y="275914"/>
                  </a:lnTo>
                  <a:lnTo>
                    <a:pt x="117918" y="276712"/>
                  </a:lnTo>
                  <a:lnTo>
                    <a:pt x="115049" y="275914"/>
                  </a:lnTo>
                  <a:lnTo>
                    <a:pt x="105692" y="275914"/>
                  </a:lnTo>
                  <a:lnTo>
                    <a:pt x="102050" y="274892"/>
                  </a:lnTo>
                  <a:lnTo>
                    <a:pt x="96860" y="276712"/>
                  </a:lnTo>
                  <a:lnTo>
                    <a:pt x="100253" y="271001"/>
                  </a:lnTo>
                  <a:lnTo>
                    <a:pt x="103097" y="262171"/>
                  </a:lnTo>
                  <a:lnTo>
                    <a:pt x="105168" y="256710"/>
                  </a:lnTo>
                  <a:lnTo>
                    <a:pt x="108037" y="251771"/>
                  </a:lnTo>
                  <a:lnTo>
                    <a:pt x="113227" y="246060"/>
                  </a:lnTo>
                  <a:lnTo>
                    <a:pt x="118941" y="242418"/>
                  </a:lnTo>
                  <a:lnTo>
                    <a:pt x="121810" y="240872"/>
                  </a:lnTo>
                  <a:lnTo>
                    <a:pt x="118417" y="238777"/>
                  </a:lnTo>
                  <a:lnTo>
                    <a:pt x="92443" y="223213"/>
                  </a:lnTo>
                  <a:lnTo>
                    <a:pt x="92967" y="217228"/>
                  </a:lnTo>
                  <a:lnTo>
                    <a:pt x="91670" y="207102"/>
                  </a:lnTo>
                  <a:lnTo>
                    <a:pt x="94789" y="202687"/>
                  </a:lnTo>
                  <a:lnTo>
                    <a:pt x="94514" y="196202"/>
                  </a:lnTo>
                  <a:lnTo>
                    <a:pt x="99978" y="194631"/>
                  </a:lnTo>
                  <a:lnTo>
                    <a:pt x="104919" y="193608"/>
                  </a:lnTo>
                  <a:lnTo>
                    <a:pt x="108811" y="189718"/>
                  </a:lnTo>
                  <a:lnTo>
                    <a:pt x="110383" y="191788"/>
                  </a:lnTo>
                  <a:lnTo>
                    <a:pt x="111406" y="197250"/>
                  </a:lnTo>
                  <a:lnTo>
                    <a:pt x="115298" y="197499"/>
                  </a:lnTo>
                  <a:lnTo>
                    <a:pt x="116595" y="194905"/>
                  </a:lnTo>
                  <a:lnTo>
                    <a:pt x="118168" y="189718"/>
                  </a:lnTo>
                  <a:lnTo>
                    <a:pt x="118941" y="185303"/>
                  </a:lnTo>
                  <a:lnTo>
                    <a:pt x="121286" y="188146"/>
                  </a:lnTo>
                  <a:lnTo>
                    <a:pt x="123632" y="189718"/>
                  </a:lnTo>
                  <a:lnTo>
                    <a:pt x="124405" y="192810"/>
                  </a:lnTo>
                  <a:lnTo>
                    <a:pt x="132988" y="191264"/>
                  </a:lnTo>
                  <a:lnTo>
                    <a:pt x="136357" y="192037"/>
                  </a:lnTo>
                  <a:lnTo>
                    <a:pt x="139725" y="191538"/>
                  </a:lnTo>
                  <a:lnTo>
                    <a:pt x="143118" y="189194"/>
                  </a:lnTo>
                  <a:lnTo>
                    <a:pt x="147010" y="189718"/>
                  </a:lnTo>
                  <a:lnTo>
                    <a:pt x="149081" y="185303"/>
                  </a:lnTo>
                  <a:lnTo>
                    <a:pt x="148832" y="178544"/>
                  </a:lnTo>
                  <a:lnTo>
                    <a:pt x="148307" y="175427"/>
                  </a:lnTo>
                  <a:lnTo>
                    <a:pt x="148557" y="172833"/>
                  </a:lnTo>
                  <a:lnTo>
                    <a:pt x="150902" y="165550"/>
                  </a:lnTo>
                  <a:lnTo>
                    <a:pt x="149081" y="165051"/>
                  </a:lnTo>
                  <a:lnTo>
                    <a:pt x="148832" y="161933"/>
                  </a:lnTo>
                  <a:lnTo>
                    <a:pt x="147010" y="161135"/>
                  </a:lnTo>
                  <a:lnTo>
                    <a:pt x="143093" y="162183"/>
                  </a:lnTo>
                  <a:lnTo>
                    <a:pt x="138178" y="157244"/>
                  </a:lnTo>
                  <a:lnTo>
                    <a:pt x="136881" y="154650"/>
                  </a:lnTo>
                  <a:lnTo>
                    <a:pt x="131167" y="155947"/>
                  </a:lnTo>
                  <a:lnTo>
                    <a:pt x="130119" y="152580"/>
                  </a:lnTo>
                  <a:lnTo>
                    <a:pt x="128297" y="149986"/>
                  </a:lnTo>
                  <a:lnTo>
                    <a:pt x="129595" y="146345"/>
                  </a:lnTo>
                  <a:lnTo>
                    <a:pt x="113477" y="147118"/>
                  </a:lnTo>
                  <a:lnTo>
                    <a:pt x="105966" y="147891"/>
                  </a:lnTo>
                  <a:lnTo>
                    <a:pt x="93741" y="150510"/>
                  </a:lnTo>
                  <a:lnTo>
                    <a:pt x="88027" y="152830"/>
                  </a:lnTo>
                  <a:lnTo>
                    <a:pt x="83611" y="151009"/>
                  </a:lnTo>
                  <a:lnTo>
                    <a:pt x="78671" y="151807"/>
                  </a:lnTo>
                  <a:lnTo>
                    <a:pt x="68017" y="151533"/>
                  </a:lnTo>
                  <a:lnTo>
                    <a:pt x="66470" y="148415"/>
                  </a:lnTo>
                  <a:lnTo>
                    <a:pt x="60756" y="141157"/>
                  </a:lnTo>
                  <a:lnTo>
                    <a:pt x="53745" y="133101"/>
                  </a:lnTo>
                  <a:lnTo>
                    <a:pt x="51649" y="132328"/>
                  </a:lnTo>
                  <a:lnTo>
                    <a:pt x="48530" y="127914"/>
                  </a:lnTo>
                  <a:lnTo>
                    <a:pt x="46210" y="122975"/>
                  </a:lnTo>
                  <a:lnTo>
                    <a:pt x="40496" y="125320"/>
                  </a:lnTo>
                  <a:lnTo>
                    <a:pt x="30865" y="132852"/>
                  </a:lnTo>
                  <a:lnTo>
                    <a:pt x="27497" y="129984"/>
                  </a:lnTo>
                  <a:lnTo>
                    <a:pt x="22557" y="127390"/>
                  </a:lnTo>
                  <a:lnTo>
                    <a:pt x="22033" y="128163"/>
                  </a:lnTo>
                  <a:lnTo>
                    <a:pt x="14523" y="137516"/>
                  </a:lnTo>
                  <a:lnTo>
                    <a:pt x="10880" y="142180"/>
                  </a:lnTo>
                  <a:lnTo>
                    <a:pt x="7486" y="140384"/>
                  </a:lnTo>
                  <a:lnTo>
                    <a:pt x="1773" y="141930"/>
                  </a:lnTo>
                  <a:lnTo>
                    <a:pt x="1000" y="140384"/>
                  </a:lnTo>
                  <a:lnTo>
                    <a:pt x="-2119" y="141407"/>
                  </a:lnTo>
                  <a:lnTo>
                    <a:pt x="-1595" y="138564"/>
                  </a:lnTo>
                  <a:lnTo>
                    <a:pt x="4118" y="131031"/>
                  </a:lnTo>
                  <a:lnTo>
                    <a:pt x="725" y="127914"/>
                  </a:lnTo>
                  <a:lnTo>
                    <a:pt x="-2119" y="122452"/>
                  </a:lnTo>
                  <a:lnTo>
                    <a:pt x="-822" y="121429"/>
                  </a:lnTo>
                  <a:lnTo>
                    <a:pt x="6189" y="118311"/>
                  </a:lnTo>
                  <a:lnTo>
                    <a:pt x="8260" y="105841"/>
                  </a:lnTo>
                  <a:lnTo>
                    <a:pt x="7237" y="105566"/>
                  </a:lnTo>
                  <a:lnTo>
                    <a:pt x="8534" y="96737"/>
                  </a:lnTo>
                  <a:lnTo>
                    <a:pt x="7736" y="94667"/>
                  </a:lnTo>
                  <a:lnTo>
                    <a:pt x="16569" y="93121"/>
                  </a:lnTo>
                  <a:lnTo>
                    <a:pt x="22307" y="90003"/>
                  </a:lnTo>
                  <a:lnTo>
                    <a:pt x="27223" y="86362"/>
                  </a:lnTo>
                  <a:lnTo>
                    <a:pt x="28545" y="87659"/>
                  </a:lnTo>
                  <a:lnTo>
                    <a:pt x="25426" y="93121"/>
                  </a:lnTo>
                  <a:lnTo>
                    <a:pt x="28270" y="93620"/>
                  </a:lnTo>
                  <a:lnTo>
                    <a:pt x="31638" y="95440"/>
                  </a:lnTo>
                  <a:lnTo>
                    <a:pt x="35032" y="95964"/>
                  </a:lnTo>
                  <a:lnTo>
                    <a:pt x="42043" y="94667"/>
                  </a:lnTo>
                  <a:lnTo>
                    <a:pt x="46983" y="92847"/>
                  </a:lnTo>
                  <a:lnTo>
                    <a:pt x="69838" y="80376"/>
                  </a:lnTo>
                  <a:lnTo>
                    <a:pt x="88027" y="70773"/>
                  </a:lnTo>
                  <a:lnTo>
                    <a:pt x="89574" y="69477"/>
                  </a:lnTo>
                  <a:lnTo>
                    <a:pt x="91146" y="64014"/>
                  </a:lnTo>
                  <a:lnTo>
                    <a:pt x="92967" y="60648"/>
                  </a:lnTo>
                  <a:lnTo>
                    <a:pt x="96610" y="57006"/>
                  </a:lnTo>
                  <a:lnTo>
                    <a:pt x="103097" y="53365"/>
                  </a:lnTo>
                  <a:lnTo>
                    <a:pt x="105941" y="50521"/>
                  </a:lnTo>
                  <a:lnTo>
                    <a:pt x="108037" y="46606"/>
                  </a:lnTo>
                  <a:lnTo>
                    <a:pt x="112454" y="30768"/>
                  </a:lnTo>
                  <a:lnTo>
                    <a:pt x="114774" y="25580"/>
                  </a:lnTo>
                  <a:lnTo>
                    <a:pt x="104644" y="17275"/>
                  </a:lnTo>
                  <a:lnTo>
                    <a:pt x="103097" y="15704"/>
                  </a:lnTo>
                  <a:lnTo>
                    <a:pt x="98406" y="6101"/>
                  </a:lnTo>
                  <a:lnTo>
                    <a:pt x="101525" y="2210"/>
                  </a:lnTo>
                  <a:lnTo>
                    <a:pt x="104644" y="1687"/>
                  </a:lnTo>
                  <a:lnTo>
                    <a:pt x="112179" y="1437"/>
                  </a:lnTo>
                  <a:lnTo>
                    <a:pt x="114275" y="-383"/>
                  </a:lnTo>
                  <a:lnTo>
                    <a:pt x="127249" y="664"/>
                  </a:lnTo>
                  <a:lnTo>
                    <a:pt x="132189" y="1437"/>
                  </a:lnTo>
                  <a:lnTo>
                    <a:pt x="138178" y="1687"/>
                  </a:lnTo>
                  <a:lnTo>
                    <a:pt x="138178" y="13634"/>
                  </a:lnTo>
                  <a:lnTo>
                    <a:pt x="162330" y="14930"/>
                  </a:lnTo>
                  <a:lnTo>
                    <a:pt x="157914" y="24034"/>
                  </a:lnTo>
                  <a:lnTo>
                    <a:pt x="161033" y="24283"/>
                  </a:lnTo>
                  <a:lnTo>
                    <a:pt x="166472" y="26353"/>
                  </a:lnTo>
                  <a:lnTo>
                    <a:pt x="161282" y="35981"/>
                  </a:lnTo>
                  <a:lnTo>
                    <a:pt x="165174" y="39622"/>
                  </a:lnTo>
                  <a:lnTo>
                    <a:pt x="168044" y="44810"/>
                  </a:lnTo>
                  <a:lnTo>
                    <a:pt x="170114" y="51295"/>
                  </a:lnTo>
                  <a:lnTo>
                    <a:pt x="176352" y="46356"/>
                  </a:lnTo>
                  <a:lnTo>
                    <a:pt x="177400" y="50771"/>
                  </a:lnTo>
                  <a:lnTo>
                    <a:pt x="178698" y="50521"/>
                  </a:lnTo>
                  <a:lnTo>
                    <a:pt x="179197" y="56233"/>
                  </a:lnTo>
                  <a:lnTo>
                    <a:pt x="188303" y="64014"/>
                  </a:lnTo>
                  <a:lnTo>
                    <a:pt x="191422" y="68703"/>
                  </a:lnTo>
                  <a:lnTo>
                    <a:pt x="194541" y="67656"/>
                  </a:lnTo>
                  <a:lnTo>
                    <a:pt x="196362" y="62194"/>
                  </a:lnTo>
                  <a:lnTo>
                    <a:pt x="199207" y="63765"/>
                  </a:lnTo>
                  <a:lnTo>
                    <a:pt x="200779" y="67930"/>
                  </a:lnTo>
                  <a:lnTo>
                    <a:pt x="201802" y="68180"/>
                  </a:lnTo>
                  <a:lnTo>
                    <a:pt x="201552" y="72320"/>
                  </a:lnTo>
                  <a:lnTo>
                    <a:pt x="206218" y="73367"/>
                  </a:lnTo>
                  <a:lnTo>
                    <a:pt x="210634" y="79852"/>
                  </a:lnTo>
                  <a:lnTo>
                    <a:pt x="221813" y="94143"/>
                  </a:lnTo>
                  <a:lnTo>
                    <a:pt x="222860" y="91550"/>
                  </a:lnTo>
                  <a:lnTo>
                    <a:pt x="227800" y="92323"/>
                  </a:lnTo>
                  <a:lnTo>
                    <a:pt x="227800" y="95191"/>
                  </a:lnTo>
                  <a:lnTo>
                    <a:pt x="238454" y="95964"/>
                  </a:lnTo>
                  <a:lnTo>
                    <a:pt x="246239" y="88706"/>
                  </a:lnTo>
                  <a:lnTo>
                    <a:pt x="247786" y="87908"/>
                  </a:lnTo>
                  <a:lnTo>
                    <a:pt x="250905" y="92073"/>
                  </a:lnTo>
                  <a:lnTo>
                    <a:pt x="253774" y="87908"/>
                  </a:lnTo>
                  <a:lnTo>
                    <a:pt x="257416" y="91550"/>
                  </a:lnTo>
                  <a:lnTo>
                    <a:pt x="267023" y="85838"/>
                  </a:lnTo>
                  <a:lnTo>
                    <a:pt x="267272" y="87908"/>
                  </a:lnTo>
                  <a:lnTo>
                    <a:pt x="272986" y="106614"/>
                  </a:lnTo>
                  <a:lnTo>
                    <a:pt x="267547" y="106614"/>
                  </a:lnTo>
                  <a:lnTo>
                    <a:pt x="261833" y="108435"/>
                  </a:lnTo>
                  <a:lnTo>
                    <a:pt x="262332" y="118311"/>
                  </a:lnTo>
                  <a:lnTo>
                    <a:pt x="252976" y="120631"/>
                  </a:lnTo>
                  <a:lnTo>
                    <a:pt x="253500" y="125045"/>
                  </a:lnTo>
                  <a:lnTo>
                    <a:pt x="261833" y="125569"/>
                  </a:lnTo>
                  <a:lnTo>
                    <a:pt x="262856" y="129460"/>
                  </a:lnTo>
                  <a:lnTo>
                    <a:pt x="261559" y="130233"/>
                  </a:lnTo>
                  <a:lnTo>
                    <a:pt x="262606" y="144275"/>
                  </a:lnTo>
                  <a:lnTo>
                    <a:pt x="261833" y="154650"/>
                  </a:lnTo>
                  <a:lnTo>
                    <a:pt x="265201" y="156222"/>
                  </a:lnTo>
                  <a:lnTo>
                    <a:pt x="279997" y="159838"/>
                  </a:lnTo>
                  <a:lnTo>
                    <a:pt x="287532" y="156471"/>
                  </a:lnTo>
                  <a:lnTo>
                    <a:pt x="288830" y="153877"/>
                  </a:lnTo>
                  <a:lnTo>
                    <a:pt x="290651" y="148166"/>
                  </a:lnTo>
                  <a:lnTo>
                    <a:pt x="297163" y="144799"/>
                  </a:lnTo>
                  <a:lnTo>
                    <a:pt x="299758" y="144275"/>
                  </a:lnTo>
                  <a:lnTo>
                    <a:pt x="303401" y="138289"/>
                  </a:lnTo>
                  <a:lnTo>
                    <a:pt x="305721" y="139087"/>
                  </a:lnTo>
                  <a:lnTo>
                    <a:pt x="306245" y="140908"/>
                  </a:lnTo>
                  <a:lnTo>
                    <a:pt x="309090" y="141407"/>
                  </a:lnTo>
                  <a:lnTo>
                    <a:pt x="316375" y="139087"/>
                  </a:lnTo>
                  <a:lnTo>
                    <a:pt x="321839" y="135446"/>
                  </a:lnTo>
                  <a:lnTo>
                    <a:pt x="328576" y="134398"/>
                  </a:lnTo>
                  <a:lnTo>
                    <a:pt x="335862" y="135172"/>
                  </a:lnTo>
                  <a:lnTo>
                    <a:pt x="337683" y="136219"/>
                  </a:lnTo>
                  <a:lnTo>
                    <a:pt x="346241" y="137765"/>
                  </a:lnTo>
                  <a:lnTo>
                    <a:pt x="351705" y="130757"/>
                  </a:lnTo>
                  <a:lnTo>
                    <a:pt x="356645" y="125320"/>
                  </a:lnTo>
                  <a:lnTo>
                    <a:pt x="357943" y="123225"/>
                  </a:lnTo>
                  <a:lnTo>
                    <a:pt x="370144" y="12452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" name="Free-form: Shape 33">
              <a:extLst>
                <a:ext uri="{FF2B5EF4-FFF2-40B4-BE49-F238E27FC236}">
                  <a16:creationId xmlns:a16="http://schemas.microsoft.com/office/drawing/2014/main" id="{1CD98163-130D-5AB8-9548-CB25EABB4FDF}"/>
                </a:ext>
              </a:extLst>
            </p:cNvPr>
            <p:cNvSpPr/>
            <p:nvPr/>
          </p:nvSpPr>
          <p:spPr>
            <a:xfrm>
              <a:off x="2285005" y="3497860"/>
              <a:ext cx="246012" cy="292933"/>
            </a:xfrm>
            <a:custGeom>
              <a:avLst/>
              <a:gdLst>
                <a:gd name="connsiteX0" fmla="*/ 58136 w 246012"/>
                <a:gd name="connsiteY0" fmla="*/ 6077 h 292933"/>
                <a:gd name="connsiteX1" fmla="*/ 57862 w 246012"/>
                <a:gd name="connsiteY1" fmla="*/ 8147 h 292933"/>
                <a:gd name="connsiteX2" fmla="*/ 64374 w 246012"/>
                <a:gd name="connsiteY2" fmla="*/ 7124 h 292933"/>
                <a:gd name="connsiteX3" fmla="*/ 67218 w 246012"/>
                <a:gd name="connsiteY3" fmla="*/ 8421 h 292933"/>
                <a:gd name="connsiteX4" fmla="*/ 69813 w 246012"/>
                <a:gd name="connsiteY4" fmla="*/ 13609 h 292933"/>
                <a:gd name="connsiteX5" fmla="*/ 72433 w 246012"/>
                <a:gd name="connsiteY5" fmla="*/ 14906 h 292933"/>
                <a:gd name="connsiteX6" fmla="*/ 74753 w 246012"/>
                <a:gd name="connsiteY6" fmla="*/ 17500 h 292933"/>
                <a:gd name="connsiteX7" fmla="*/ 83860 w 246012"/>
                <a:gd name="connsiteY7" fmla="*/ 20094 h 292933"/>
                <a:gd name="connsiteX8" fmla="*/ 95013 w 246012"/>
                <a:gd name="connsiteY8" fmla="*/ 26853 h 292933"/>
                <a:gd name="connsiteX9" fmla="*/ 102299 w 246012"/>
                <a:gd name="connsiteY9" fmla="*/ 31791 h 292933"/>
                <a:gd name="connsiteX10" fmla="*/ 119440 w 246012"/>
                <a:gd name="connsiteY10" fmla="*/ 38275 h 292933"/>
                <a:gd name="connsiteX11" fmla="*/ 121261 w 246012"/>
                <a:gd name="connsiteY11" fmla="*/ 41393 h 292933"/>
                <a:gd name="connsiteX12" fmla="*/ 123083 w 246012"/>
                <a:gd name="connsiteY12" fmla="*/ 45284 h 292933"/>
                <a:gd name="connsiteX13" fmla="*/ 124904 w 246012"/>
                <a:gd name="connsiteY13" fmla="*/ 46855 h 292933"/>
                <a:gd name="connsiteX14" fmla="*/ 129570 w 246012"/>
                <a:gd name="connsiteY14" fmla="*/ 53614 h 292933"/>
                <a:gd name="connsiteX15" fmla="*/ 130618 w 246012"/>
                <a:gd name="connsiteY15" fmla="*/ 56458 h 292933"/>
                <a:gd name="connsiteX16" fmla="*/ 133213 w 246012"/>
                <a:gd name="connsiteY16" fmla="*/ 56732 h 292933"/>
                <a:gd name="connsiteX17" fmla="*/ 141521 w 246012"/>
                <a:gd name="connsiteY17" fmla="*/ 59326 h 292933"/>
                <a:gd name="connsiteX18" fmla="*/ 146985 w 246012"/>
                <a:gd name="connsiteY18" fmla="*/ 62169 h 292933"/>
                <a:gd name="connsiteX19" fmla="*/ 148283 w 246012"/>
                <a:gd name="connsiteY19" fmla="*/ 63466 h 292933"/>
                <a:gd name="connsiteX20" fmla="*/ 157115 w 246012"/>
                <a:gd name="connsiteY20" fmla="*/ 69452 h 292933"/>
                <a:gd name="connsiteX21" fmla="*/ 158163 w 246012"/>
                <a:gd name="connsiteY21" fmla="*/ 71522 h 292933"/>
                <a:gd name="connsiteX22" fmla="*/ 164401 w 246012"/>
                <a:gd name="connsiteY22" fmla="*/ 74889 h 292933"/>
                <a:gd name="connsiteX23" fmla="*/ 172709 w 246012"/>
                <a:gd name="connsiteY23" fmla="*/ 73592 h 292933"/>
                <a:gd name="connsiteX24" fmla="*/ 172709 w 246012"/>
                <a:gd name="connsiteY24" fmla="*/ 75163 h 292933"/>
                <a:gd name="connsiteX25" fmla="*/ 175030 w 246012"/>
                <a:gd name="connsiteY25" fmla="*/ 79304 h 292933"/>
                <a:gd name="connsiteX26" fmla="*/ 178149 w 246012"/>
                <a:gd name="connsiteY26" fmla="*/ 79827 h 292933"/>
                <a:gd name="connsiteX27" fmla="*/ 179970 w 246012"/>
                <a:gd name="connsiteY27" fmla="*/ 82945 h 292933"/>
                <a:gd name="connsiteX28" fmla="*/ 182316 w 246012"/>
                <a:gd name="connsiteY28" fmla="*/ 83219 h 292933"/>
                <a:gd name="connsiteX29" fmla="*/ 185683 w 246012"/>
                <a:gd name="connsiteY29" fmla="*/ 80351 h 292933"/>
                <a:gd name="connsiteX30" fmla="*/ 186732 w 246012"/>
                <a:gd name="connsiteY30" fmla="*/ 83993 h 292933"/>
                <a:gd name="connsiteX31" fmla="*/ 191397 w 246012"/>
                <a:gd name="connsiteY31" fmla="*/ 85539 h 292933"/>
                <a:gd name="connsiteX32" fmla="*/ 191397 w 246012"/>
                <a:gd name="connsiteY32" fmla="*/ 88931 h 292933"/>
                <a:gd name="connsiteX33" fmla="*/ 190375 w 246012"/>
                <a:gd name="connsiteY33" fmla="*/ 95166 h 292933"/>
                <a:gd name="connsiteX34" fmla="*/ 186482 w 246012"/>
                <a:gd name="connsiteY34" fmla="*/ 107362 h 292933"/>
                <a:gd name="connsiteX35" fmla="*/ 185958 w 246012"/>
                <a:gd name="connsiteY35" fmla="*/ 109956 h 292933"/>
                <a:gd name="connsiteX36" fmla="*/ 187780 w 246012"/>
                <a:gd name="connsiteY36" fmla="*/ 112301 h 292933"/>
                <a:gd name="connsiteX37" fmla="*/ 191422 w 246012"/>
                <a:gd name="connsiteY37" fmla="*/ 113847 h 292933"/>
                <a:gd name="connsiteX38" fmla="*/ 190375 w 246012"/>
                <a:gd name="connsiteY38" fmla="*/ 120606 h 292933"/>
                <a:gd name="connsiteX39" fmla="*/ 184387 w 246012"/>
                <a:gd name="connsiteY39" fmla="*/ 120606 h 292933"/>
                <a:gd name="connsiteX40" fmla="*/ 185434 w 246012"/>
                <a:gd name="connsiteY40" fmla="*/ 129186 h 292933"/>
                <a:gd name="connsiteX41" fmla="*/ 185185 w 246012"/>
                <a:gd name="connsiteY41" fmla="*/ 149189 h 292933"/>
                <a:gd name="connsiteX42" fmla="*/ 190898 w 246012"/>
                <a:gd name="connsiteY42" fmla="*/ 150211 h 292933"/>
                <a:gd name="connsiteX43" fmla="*/ 193493 w 246012"/>
                <a:gd name="connsiteY43" fmla="*/ 151259 h 292933"/>
                <a:gd name="connsiteX44" fmla="*/ 197136 w 246012"/>
                <a:gd name="connsiteY44" fmla="*/ 155150 h 292933"/>
                <a:gd name="connsiteX45" fmla="*/ 200779 w 246012"/>
                <a:gd name="connsiteY45" fmla="*/ 156446 h 292933"/>
                <a:gd name="connsiteX46" fmla="*/ 207515 w 246012"/>
                <a:gd name="connsiteY46" fmla="*/ 156970 h 292933"/>
                <a:gd name="connsiteX47" fmla="*/ 209586 w 246012"/>
                <a:gd name="connsiteY47" fmla="*/ 157494 h 292933"/>
                <a:gd name="connsiteX48" fmla="*/ 224657 w 246012"/>
                <a:gd name="connsiteY48" fmla="*/ 166847 h 292933"/>
                <a:gd name="connsiteX49" fmla="*/ 227526 w 246012"/>
                <a:gd name="connsiteY49" fmla="*/ 169441 h 292933"/>
                <a:gd name="connsiteX50" fmla="*/ 232192 w 246012"/>
                <a:gd name="connsiteY50" fmla="*/ 179043 h 292933"/>
                <a:gd name="connsiteX51" fmla="*/ 233763 w 246012"/>
                <a:gd name="connsiteY51" fmla="*/ 180590 h 292933"/>
                <a:gd name="connsiteX52" fmla="*/ 243893 w 246012"/>
                <a:gd name="connsiteY52" fmla="*/ 188920 h 292933"/>
                <a:gd name="connsiteX53" fmla="*/ 241548 w 246012"/>
                <a:gd name="connsiteY53" fmla="*/ 194108 h 292933"/>
                <a:gd name="connsiteX54" fmla="*/ 237132 w 246012"/>
                <a:gd name="connsiteY54" fmla="*/ 209945 h 292933"/>
                <a:gd name="connsiteX55" fmla="*/ 235061 w 246012"/>
                <a:gd name="connsiteY55" fmla="*/ 213836 h 292933"/>
                <a:gd name="connsiteX56" fmla="*/ 232192 w 246012"/>
                <a:gd name="connsiteY56" fmla="*/ 216704 h 292933"/>
                <a:gd name="connsiteX57" fmla="*/ 225704 w 246012"/>
                <a:gd name="connsiteY57" fmla="*/ 220321 h 292933"/>
                <a:gd name="connsiteX58" fmla="*/ 222062 w 246012"/>
                <a:gd name="connsiteY58" fmla="*/ 223962 h 292933"/>
                <a:gd name="connsiteX59" fmla="*/ 220240 w 246012"/>
                <a:gd name="connsiteY59" fmla="*/ 227354 h 292933"/>
                <a:gd name="connsiteX60" fmla="*/ 218694 w 246012"/>
                <a:gd name="connsiteY60" fmla="*/ 232791 h 292933"/>
                <a:gd name="connsiteX61" fmla="*/ 217121 w 246012"/>
                <a:gd name="connsiteY61" fmla="*/ 234088 h 292933"/>
                <a:gd name="connsiteX62" fmla="*/ 198957 w 246012"/>
                <a:gd name="connsiteY62" fmla="*/ 243715 h 292933"/>
                <a:gd name="connsiteX63" fmla="*/ 176078 w 246012"/>
                <a:gd name="connsiteY63" fmla="*/ 256161 h 292933"/>
                <a:gd name="connsiteX64" fmla="*/ 171138 w 246012"/>
                <a:gd name="connsiteY64" fmla="*/ 257982 h 292933"/>
                <a:gd name="connsiteX65" fmla="*/ 164126 w 246012"/>
                <a:gd name="connsiteY65" fmla="*/ 259279 h 292933"/>
                <a:gd name="connsiteX66" fmla="*/ 160758 w 246012"/>
                <a:gd name="connsiteY66" fmla="*/ 258780 h 292933"/>
                <a:gd name="connsiteX67" fmla="*/ 157390 w 246012"/>
                <a:gd name="connsiteY67" fmla="*/ 256959 h 292933"/>
                <a:gd name="connsiteX68" fmla="*/ 154520 w 246012"/>
                <a:gd name="connsiteY68" fmla="*/ 256436 h 292933"/>
                <a:gd name="connsiteX69" fmla="*/ 157639 w 246012"/>
                <a:gd name="connsiteY69" fmla="*/ 250973 h 292933"/>
                <a:gd name="connsiteX70" fmla="*/ 156342 w 246012"/>
                <a:gd name="connsiteY70" fmla="*/ 249676 h 292933"/>
                <a:gd name="connsiteX71" fmla="*/ 151401 w 246012"/>
                <a:gd name="connsiteY71" fmla="*/ 253318 h 292933"/>
                <a:gd name="connsiteX72" fmla="*/ 145688 w 246012"/>
                <a:gd name="connsiteY72" fmla="*/ 256436 h 292933"/>
                <a:gd name="connsiteX73" fmla="*/ 136856 w 246012"/>
                <a:gd name="connsiteY73" fmla="*/ 258007 h 292933"/>
                <a:gd name="connsiteX74" fmla="*/ 137629 w 246012"/>
                <a:gd name="connsiteY74" fmla="*/ 260077 h 292933"/>
                <a:gd name="connsiteX75" fmla="*/ 136332 w 246012"/>
                <a:gd name="connsiteY75" fmla="*/ 268906 h 292933"/>
                <a:gd name="connsiteX76" fmla="*/ 137379 w 246012"/>
                <a:gd name="connsiteY76" fmla="*/ 269155 h 292933"/>
                <a:gd name="connsiteX77" fmla="*/ 135308 w 246012"/>
                <a:gd name="connsiteY77" fmla="*/ 281626 h 292933"/>
                <a:gd name="connsiteX78" fmla="*/ 128272 w 246012"/>
                <a:gd name="connsiteY78" fmla="*/ 284744 h 292933"/>
                <a:gd name="connsiteX79" fmla="*/ 125678 w 246012"/>
                <a:gd name="connsiteY79" fmla="*/ 282923 h 292933"/>
                <a:gd name="connsiteX80" fmla="*/ 122833 w 246012"/>
                <a:gd name="connsiteY80" fmla="*/ 282424 h 292933"/>
                <a:gd name="connsiteX81" fmla="*/ 120488 w 246012"/>
                <a:gd name="connsiteY81" fmla="*/ 282674 h 292933"/>
                <a:gd name="connsiteX82" fmla="*/ 115298 w 246012"/>
                <a:gd name="connsiteY82" fmla="*/ 282674 h 292933"/>
                <a:gd name="connsiteX83" fmla="*/ 113477 w 246012"/>
                <a:gd name="connsiteY83" fmla="*/ 285018 h 292933"/>
                <a:gd name="connsiteX84" fmla="*/ 112953 w 246012"/>
                <a:gd name="connsiteY84" fmla="*/ 290455 h 292933"/>
                <a:gd name="connsiteX85" fmla="*/ 110632 w 246012"/>
                <a:gd name="connsiteY85" fmla="*/ 292550 h 292933"/>
                <a:gd name="connsiteX86" fmla="*/ 98157 w 246012"/>
                <a:gd name="connsiteY86" fmla="*/ 280603 h 292933"/>
                <a:gd name="connsiteX87" fmla="*/ 94265 w 246012"/>
                <a:gd name="connsiteY87" fmla="*/ 271774 h 292933"/>
                <a:gd name="connsiteX88" fmla="*/ 91919 w 246012"/>
                <a:gd name="connsiteY88" fmla="*/ 268133 h 292933"/>
                <a:gd name="connsiteX89" fmla="*/ 89050 w 246012"/>
                <a:gd name="connsiteY89" fmla="*/ 267085 h 292933"/>
                <a:gd name="connsiteX90" fmla="*/ 86979 w 246012"/>
                <a:gd name="connsiteY90" fmla="*/ 264741 h 292933"/>
                <a:gd name="connsiteX91" fmla="*/ 82812 w 246012"/>
                <a:gd name="connsiteY91" fmla="*/ 262147 h 292933"/>
                <a:gd name="connsiteX92" fmla="*/ 80218 w 246012"/>
                <a:gd name="connsiteY92" fmla="*/ 261124 h 292933"/>
                <a:gd name="connsiteX93" fmla="*/ 75801 w 246012"/>
                <a:gd name="connsiteY93" fmla="*/ 256959 h 292933"/>
                <a:gd name="connsiteX94" fmla="*/ 66445 w 246012"/>
                <a:gd name="connsiteY94" fmla="*/ 251772 h 292933"/>
                <a:gd name="connsiteX95" fmla="*/ 63600 w 246012"/>
                <a:gd name="connsiteY95" fmla="*/ 250724 h 292933"/>
                <a:gd name="connsiteX96" fmla="*/ 64374 w 246012"/>
                <a:gd name="connsiteY96" fmla="*/ 248654 h 292933"/>
                <a:gd name="connsiteX97" fmla="*/ 60481 w 246012"/>
                <a:gd name="connsiteY97" fmla="*/ 248130 h 292933"/>
                <a:gd name="connsiteX98" fmla="*/ 58136 w 246012"/>
                <a:gd name="connsiteY98" fmla="*/ 246060 h 292933"/>
                <a:gd name="connsiteX99" fmla="*/ 53221 w 246012"/>
                <a:gd name="connsiteY99" fmla="*/ 246309 h 292933"/>
                <a:gd name="connsiteX100" fmla="*/ 48805 w 246012"/>
                <a:gd name="connsiteY100" fmla="*/ 243990 h 292933"/>
                <a:gd name="connsiteX101" fmla="*/ 50102 w 246012"/>
                <a:gd name="connsiteY101" fmla="*/ 240598 h 292933"/>
                <a:gd name="connsiteX102" fmla="*/ 46983 w 246012"/>
                <a:gd name="connsiteY102" fmla="*/ 239301 h 292933"/>
                <a:gd name="connsiteX103" fmla="*/ 44638 w 246012"/>
                <a:gd name="connsiteY103" fmla="*/ 239301 h 292933"/>
                <a:gd name="connsiteX104" fmla="*/ 42043 w 246012"/>
                <a:gd name="connsiteY104" fmla="*/ 236956 h 292933"/>
                <a:gd name="connsiteX105" fmla="*/ 48805 w 246012"/>
                <a:gd name="connsiteY105" fmla="*/ 236707 h 292933"/>
                <a:gd name="connsiteX106" fmla="*/ 52173 w 246012"/>
                <a:gd name="connsiteY106" fmla="*/ 235410 h 292933"/>
                <a:gd name="connsiteX107" fmla="*/ 55816 w 246012"/>
                <a:gd name="connsiteY107" fmla="*/ 232567 h 292933"/>
                <a:gd name="connsiteX108" fmla="*/ 58660 w 246012"/>
                <a:gd name="connsiteY108" fmla="*/ 225533 h 292933"/>
                <a:gd name="connsiteX109" fmla="*/ 48281 w 246012"/>
                <a:gd name="connsiteY109" fmla="*/ 220096 h 292933"/>
                <a:gd name="connsiteX110" fmla="*/ 43865 w 246012"/>
                <a:gd name="connsiteY110" fmla="*/ 224236 h 292933"/>
                <a:gd name="connsiteX111" fmla="*/ 40995 w 246012"/>
                <a:gd name="connsiteY111" fmla="*/ 225533 h 292933"/>
                <a:gd name="connsiteX112" fmla="*/ 34508 w 246012"/>
                <a:gd name="connsiteY112" fmla="*/ 218001 h 292933"/>
                <a:gd name="connsiteX113" fmla="*/ 35531 w 246012"/>
                <a:gd name="connsiteY113" fmla="*/ 216704 h 292933"/>
                <a:gd name="connsiteX114" fmla="*/ 33734 w 246012"/>
                <a:gd name="connsiteY114" fmla="*/ 213587 h 292933"/>
                <a:gd name="connsiteX115" fmla="*/ 31389 w 246012"/>
                <a:gd name="connsiteY115" fmla="*/ 213587 h 292933"/>
                <a:gd name="connsiteX116" fmla="*/ 28794 w 246012"/>
                <a:gd name="connsiteY116" fmla="*/ 212564 h 292933"/>
                <a:gd name="connsiteX117" fmla="*/ 25401 w 246012"/>
                <a:gd name="connsiteY117" fmla="*/ 208673 h 292933"/>
                <a:gd name="connsiteX118" fmla="*/ 25401 w 246012"/>
                <a:gd name="connsiteY118" fmla="*/ 201640 h 292933"/>
                <a:gd name="connsiteX119" fmla="*/ 22282 w 246012"/>
                <a:gd name="connsiteY119" fmla="*/ 194382 h 292933"/>
                <a:gd name="connsiteX120" fmla="*/ 24902 w 246012"/>
                <a:gd name="connsiteY120" fmla="*/ 182684 h 292933"/>
                <a:gd name="connsiteX121" fmla="*/ 26698 w 246012"/>
                <a:gd name="connsiteY121" fmla="*/ 179068 h 292933"/>
                <a:gd name="connsiteX122" fmla="*/ 26973 w 246012"/>
                <a:gd name="connsiteY122" fmla="*/ 175951 h 292933"/>
                <a:gd name="connsiteX123" fmla="*/ 25401 w 246012"/>
                <a:gd name="connsiteY123" fmla="*/ 172309 h 292933"/>
                <a:gd name="connsiteX124" fmla="*/ 28794 w 246012"/>
                <a:gd name="connsiteY124" fmla="*/ 171785 h 292933"/>
                <a:gd name="connsiteX125" fmla="*/ 37876 w 246012"/>
                <a:gd name="connsiteY125" fmla="*/ 169441 h 292933"/>
                <a:gd name="connsiteX126" fmla="*/ 40995 w 246012"/>
                <a:gd name="connsiteY126" fmla="*/ 165301 h 292933"/>
                <a:gd name="connsiteX127" fmla="*/ 43590 w 246012"/>
                <a:gd name="connsiteY127" fmla="*/ 165550 h 292933"/>
                <a:gd name="connsiteX128" fmla="*/ 47233 w 246012"/>
                <a:gd name="connsiteY128" fmla="*/ 162432 h 292933"/>
                <a:gd name="connsiteX129" fmla="*/ 51125 w 246012"/>
                <a:gd name="connsiteY129" fmla="*/ 156995 h 292933"/>
                <a:gd name="connsiteX130" fmla="*/ 52697 w 246012"/>
                <a:gd name="connsiteY130" fmla="*/ 153603 h 292933"/>
                <a:gd name="connsiteX131" fmla="*/ 48530 w 246012"/>
                <a:gd name="connsiteY131" fmla="*/ 146595 h 292933"/>
                <a:gd name="connsiteX132" fmla="*/ 48530 w 246012"/>
                <a:gd name="connsiteY132" fmla="*/ 144250 h 292933"/>
                <a:gd name="connsiteX133" fmla="*/ 43590 w 246012"/>
                <a:gd name="connsiteY133" fmla="*/ 140883 h 292933"/>
                <a:gd name="connsiteX134" fmla="*/ 41769 w 246012"/>
                <a:gd name="connsiteY134" fmla="*/ 136469 h 292933"/>
                <a:gd name="connsiteX135" fmla="*/ 38650 w 246012"/>
                <a:gd name="connsiteY135" fmla="*/ 132054 h 292933"/>
                <a:gd name="connsiteX136" fmla="*/ 32163 w 246012"/>
                <a:gd name="connsiteY136" fmla="*/ 127390 h 292933"/>
                <a:gd name="connsiteX137" fmla="*/ 28520 w 246012"/>
                <a:gd name="connsiteY137" fmla="*/ 125295 h 292933"/>
                <a:gd name="connsiteX138" fmla="*/ 28021 w 246012"/>
                <a:gd name="connsiteY138" fmla="*/ 122452 h 292933"/>
                <a:gd name="connsiteX139" fmla="*/ 25925 w 246012"/>
                <a:gd name="connsiteY139" fmla="*/ 118561 h 292933"/>
                <a:gd name="connsiteX140" fmla="*/ 20211 w 246012"/>
                <a:gd name="connsiteY140" fmla="*/ 111527 h 292933"/>
                <a:gd name="connsiteX141" fmla="*/ 17891 w 246012"/>
                <a:gd name="connsiteY141" fmla="*/ 107911 h 292933"/>
                <a:gd name="connsiteX142" fmla="*/ 16843 w 246012"/>
                <a:gd name="connsiteY142" fmla="*/ 104020 h 292933"/>
                <a:gd name="connsiteX143" fmla="*/ 14772 w 246012"/>
                <a:gd name="connsiteY143" fmla="*/ 102449 h 292933"/>
                <a:gd name="connsiteX144" fmla="*/ 18390 w 246012"/>
                <a:gd name="connsiteY144" fmla="*/ 95964 h 292933"/>
                <a:gd name="connsiteX145" fmla="*/ 15545 w 246012"/>
                <a:gd name="connsiteY145" fmla="*/ 93096 h 292933"/>
                <a:gd name="connsiteX146" fmla="*/ 11129 w 246012"/>
                <a:gd name="connsiteY146" fmla="*/ 91275 h 292933"/>
                <a:gd name="connsiteX147" fmla="*/ 10356 w 246012"/>
                <a:gd name="connsiteY147" fmla="*/ 92847 h 292933"/>
                <a:gd name="connsiteX148" fmla="*/ 7736 w 246012"/>
                <a:gd name="connsiteY148" fmla="*/ 89455 h 292933"/>
                <a:gd name="connsiteX149" fmla="*/ 6963 w 246012"/>
                <a:gd name="connsiteY149" fmla="*/ 86337 h 292933"/>
                <a:gd name="connsiteX150" fmla="*/ 4617 w 246012"/>
                <a:gd name="connsiteY150" fmla="*/ 84541 h 292933"/>
                <a:gd name="connsiteX151" fmla="*/ 5415 w 246012"/>
                <a:gd name="connsiteY151" fmla="*/ 82721 h 292933"/>
                <a:gd name="connsiteX152" fmla="*/ 201 w 246012"/>
                <a:gd name="connsiteY152" fmla="*/ 77782 h 292933"/>
                <a:gd name="connsiteX153" fmla="*/ 4368 w 246012"/>
                <a:gd name="connsiteY153" fmla="*/ 74415 h 292933"/>
                <a:gd name="connsiteX154" fmla="*/ 14498 w 246012"/>
                <a:gd name="connsiteY154" fmla="*/ 72320 h 292933"/>
                <a:gd name="connsiteX155" fmla="*/ 2546 w 246012"/>
                <a:gd name="connsiteY155" fmla="*/ 39872 h 292933"/>
                <a:gd name="connsiteX156" fmla="*/ 1249 w 246012"/>
                <a:gd name="connsiteY156" fmla="*/ 37004 h 292933"/>
                <a:gd name="connsiteX157" fmla="*/ 201 w 246012"/>
                <a:gd name="connsiteY157" fmla="*/ 25331 h 292933"/>
                <a:gd name="connsiteX158" fmla="*/ -2119 w 246012"/>
                <a:gd name="connsiteY158" fmla="*/ 20119 h 292933"/>
                <a:gd name="connsiteX159" fmla="*/ 6439 w 246012"/>
                <a:gd name="connsiteY159" fmla="*/ 21416 h 292933"/>
                <a:gd name="connsiteX160" fmla="*/ 7736 w 246012"/>
                <a:gd name="connsiteY160" fmla="*/ 17001 h 292933"/>
                <a:gd name="connsiteX161" fmla="*/ 9308 w 246012"/>
                <a:gd name="connsiteY161" fmla="*/ 15205 h 292933"/>
                <a:gd name="connsiteX162" fmla="*/ 13450 w 246012"/>
                <a:gd name="connsiteY162" fmla="*/ 12861 h 292933"/>
                <a:gd name="connsiteX163" fmla="*/ 16843 w 246012"/>
                <a:gd name="connsiteY163" fmla="*/ 9469 h 292933"/>
                <a:gd name="connsiteX164" fmla="*/ 17617 w 246012"/>
                <a:gd name="connsiteY164" fmla="*/ 15205 h 292933"/>
                <a:gd name="connsiteX165" fmla="*/ 21509 w 246012"/>
                <a:gd name="connsiteY165" fmla="*/ 15978 h 292933"/>
                <a:gd name="connsiteX166" fmla="*/ 24103 w 246012"/>
                <a:gd name="connsiteY166" fmla="*/ 18048 h 292933"/>
                <a:gd name="connsiteX167" fmla="*/ 28270 w 246012"/>
                <a:gd name="connsiteY167" fmla="*/ 18048 h 292933"/>
                <a:gd name="connsiteX168" fmla="*/ 28520 w 246012"/>
                <a:gd name="connsiteY168" fmla="*/ 19620 h 292933"/>
                <a:gd name="connsiteX169" fmla="*/ 35806 w 246012"/>
                <a:gd name="connsiteY169" fmla="*/ 22987 h 292933"/>
                <a:gd name="connsiteX170" fmla="*/ 37352 w 246012"/>
                <a:gd name="connsiteY170" fmla="*/ 17026 h 292933"/>
                <a:gd name="connsiteX171" fmla="*/ 37352 w 246012"/>
                <a:gd name="connsiteY171" fmla="*/ 10516 h 292933"/>
                <a:gd name="connsiteX172" fmla="*/ 32687 w 246012"/>
                <a:gd name="connsiteY172" fmla="*/ 11040 h 292933"/>
                <a:gd name="connsiteX173" fmla="*/ 32437 w 246012"/>
                <a:gd name="connsiteY173" fmla="*/ 6102 h 292933"/>
                <a:gd name="connsiteX174" fmla="*/ 31638 w 246012"/>
                <a:gd name="connsiteY174" fmla="*/ 4281 h 292933"/>
                <a:gd name="connsiteX175" fmla="*/ 36853 w 246012"/>
                <a:gd name="connsiteY175" fmla="*/ 1936 h 292933"/>
                <a:gd name="connsiteX176" fmla="*/ 44114 w 246012"/>
                <a:gd name="connsiteY176" fmla="*/ -383 h 292933"/>
                <a:gd name="connsiteX177" fmla="*/ 46185 w 246012"/>
                <a:gd name="connsiteY177" fmla="*/ -383 h 292933"/>
                <a:gd name="connsiteX178" fmla="*/ 47757 w 246012"/>
                <a:gd name="connsiteY178" fmla="*/ 2734 h 292933"/>
                <a:gd name="connsiteX179" fmla="*/ 51649 w 246012"/>
                <a:gd name="connsiteY179" fmla="*/ 390 h 292933"/>
                <a:gd name="connsiteX180" fmla="*/ 54519 w 246012"/>
                <a:gd name="connsiteY180" fmla="*/ 1687 h 292933"/>
                <a:gd name="connsiteX181" fmla="*/ 55816 w 246012"/>
                <a:gd name="connsiteY181" fmla="*/ 4031 h 292933"/>
                <a:gd name="connsiteX182" fmla="*/ 56315 w 246012"/>
                <a:gd name="connsiteY182" fmla="*/ 7398 h 29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246012" h="292933">
                  <a:moveTo>
                    <a:pt x="58136" y="6077"/>
                  </a:moveTo>
                  <a:lnTo>
                    <a:pt x="57862" y="8147"/>
                  </a:lnTo>
                  <a:lnTo>
                    <a:pt x="64374" y="7124"/>
                  </a:lnTo>
                  <a:lnTo>
                    <a:pt x="67218" y="8421"/>
                  </a:lnTo>
                  <a:lnTo>
                    <a:pt x="69813" y="13609"/>
                  </a:lnTo>
                  <a:lnTo>
                    <a:pt x="72433" y="14906"/>
                  </a:lnTo>
                  <a:lnTo>
                    <a:pt x="74753" y="17500"/>
                  </a:lnTo>
                  <a:lnTo>
                    <a:pt x="83860" y="20094"/>
                  </a:lnTo>
                  <a:lnTo>
                    <a:pt x="95013" y="26853"/>
                  </a:lnTo>
                  <a:lnTo>
                    <a:pt x="102299" y="31791"/>
                  </a:lnTo>
                  <a:lnTo>
                    <a:pt x="119440" y="38275"/>
                  </a:lnTo>
                  <a:lnTo>
                    <a:pt x="121261" y="41393"/>
                  </a:lnTo>
                  <a:lnTo>
                    <a:pt x="123083" y="45284"/>
                  </a:lnTo>
                  <a:lnTo>
                    <a:pt x="124904" y="46855"/>
                  </a:lnTo>
                  <a:lnTo>
                    <a:pt x="129570" y="53614"/>
                  </a:lnTo>
                  <a:lnTo>
                    <a:pt x="130618" y="56458"/>
                  </a:lnTo>
                  <a:lnTo>
                    <a:pt x="133213" y="56732"/>
                  </a:lnTo>
                  <a:lnTo>
                    <a:pt x="141521" y="59326"/>
                  </a:lnTo>
                  <a:lnTo>
                    <a:pt x="146985" y="62169"/>
                  </a:lnTo>
                  <a:lnTo>
                    <a:pt x="148283" y="63466"/>
                  </a:lnTo>
                  <a:lnTo>
                    <a:pt x="157115" y="69452"/>
                  </a:lnTo>
                  <a:lnTo>
                    <a:pt x="158163" y="71522"/>
                  </a:lnTo>
                  <a:lnTo>
                    <a:pt x="164401" y="74889"/>
                  </a:lnTo>
                  <a:lnTo>
                    <a:pt x="172709" y="73592"/>
                  </a:lnTo>
                  <a:lnTo>
                    <a:pt x="172709" y="75163"/>
                  </a:lnTo>
                  <a:lnTo>
                    <a:pt x="175030" y="79304"/>
                  </a:lnTo>
                  <a:lnTo>
                    <a:pt x="178149" y="79827"/>
                  </a:lnTo>
                  <a:lnTo>
                    <a:pt x="179970" y="82945"/>
                  </a:lnTo>
                  <a:lnTo>
                    <a:pt x="182316" y="83219"/>
                  </a:lnTo>
                  <a:lnTo>
                    <a:pt x="185683" y="80351"/>
                  </a:lnTo>
                  <a:lnTo>
                    <a:pt x="186732" y="83993"/>
                  </a:lnTo>
                  <a:lnTo>
                    <a:pt x="191397" y="85539"/>
                  </a:lnTo>
                  <a:lnTo>
                    <a:pt x="191397" y="88931"/>
                  </a:lnTo>
                  <a:lnTo>
                    <a:pt x="190375" y="95166"/>
                  </a:lnTo>
                  <a:lnTo>
                    <a:pt x="186482" y="107362"/>
                  </a:lnTo>
                  <a:lnTo>
                    <a:pt x="185958" y="109956"/>
                  </a:lnTo>
                  <a:lnTo>
                    <a:pt x="187780" y="112301"/>
                  </a:lnTo>
                  <a:lnTo>
                    <a:pt x="191422" y="113847"/>
                  </a:lnTo>
                  <a:lnTo>
                    <a:pt x="190375" y="120606"/>
                  </a:lnTo>
                  <a:lnTo>
                    <a:pt x="184387" y="120606"/>
                  </a:lnTo>
                  <a:lnTo>
                    <a:pt x="185434" y="129186"/>
                  </a:lnTo>
                  <a:lnTo>
                    <a:pt x="185185" y="149189"/>
                  </a:lnTo>
                  <a:lnTo>
                    <a:pt x="190898" y="150211"/>
                  </a:lnTo>
                  <a:lnTo>
                    <a:pt x="193493" y="151259"/>
                  </a:lnTo>
                  <a:lnTo>
                    <a:pt x="197136" y="155150"/>
                  </a:lnTo>
                  <a:lnTo>
                    <a:pt x="200779" y="156446"/>
                  </a:lnTo>
                  <a:lnTo>
                    <a:pt x="207515" y="156970"/>
                  </a:lnTo>
                  <a:lnTo>
                    <a:pt x="209586" y="157494"/>
                  </a:lnTo>
                  <a:lnTo>
                    <a:pt x="224657" y="166847"/>
                  </a:lnTo>
                  <a:lnTo>
                    <a:pt x="227526" y="169441"/>
                  </a:lnTo>
                  <a:lnTo>
                    <a:pt x="232192" y="179043"/>
                  </a:lnTo>
                  <a:lnTo>
                    <a:pt x="233763" y="180590"/>
                  </a:lnTo>
                  <a:lnTo>
                    <a:pt x="243893" y="188920"/>
                  </a:lnTo>
                  <a:lnTo>
                    <a:pt x="241548" y="194108"/>
                  </a:lnTo>
                  <a:lnTo>
                    <a:pt x="237132" y="209945"/>
                  </a:lnTo>
                  <a:lnTo>
                    <a:pt x="235061" y="213836"/>
                  </a:lnTo>
                  <a:lnTo>
                    <a:pt x="232192" y="216704"/>
                  </a:lnTo>
                  <a:lnTo>
                    <a:pt x="225704" y="220321"/>
                  </a:lnTo>
                  <a:lnTo>
                    <a:pt x="222062" y="223962"/>
                  </a:lnTo>
                  <a:lnTo>
                    <a:pt x="220240" y="227354"/>
                  </a:lnTo>
                  <a:lnTo>
                    <a:pt x="218694" y="232791"/>
                  </a:lnTo>
                  <a:lnTo>
                    <a:pt x="217121" y="234088"/>
                  </a:lnTo>
                  <a:lnTo>
                    <a:pt x="198957" y="243715"/>
                  </a:lnTo>
                  <a:lnTo>
                    <a:pt x="176078" y="256161"/>
                  </a:lnTo>
                  <a:lnTo>
                    <a:pt x="171138" y="257982"/>
                  </a:lnTo>
                  <a:lnTo>
                    <a:pt x="164126" y="259279"/>
                  </a:lnTo>
                  <a:lnTo>
                    <a:pt x="160758" y="258780"/>
                  </a:lnTo>
                  <a:lnTo>
                    <a:pt x="157390" y="256959"/>
                  </a:lnTo>
                  <a:lnTo>
                    <a:pt x="154520" y="256436"/>
                  </a:lnTo>
                  <a:lnTo>
                    <a:pt x="157639" y="250973"/>
                  </a:lnTo>
                  <a:lnTo>
                    <a:pt x="156342" y="249676"/>
                  </a:lnTo>
                  <a:lnTo>
                    <a:pt x="151401" y="253318"/>
                  </a:lnTo>
                  <a:lnTo>
                    <a:pt x="145688" y="256436"/>
                  </a:lnTo>
                  <a:lnTo>
                    <a:pt x="136856" y="258007"/>
                  </a:lnTo>
                  <a:lnTo>
                    <a:pt x="137629" y="260077"/>
                  </a:lnTo>
                  <a:lnTo>
                    <a:pt x="136332" y="268906"/>
                  </a:lnTo>
                  <a:lnTo>
                    <a:pt x="137379" y="269155"/>
                  </a:lnTo>
                  <a:lnTo>
                    <a:pt x="135308" y="281626"/>
                  </a:lnTo>
                  <a:lnTo>
                    <a:pt x="128272" y="284744"/>
                  </a:lnTo>
                  <a:lnTo>
                    <a:pt x="125678" y="282923"/>
                  </a:lnTo>
                  <a:lnTo>
                    <a:pt x="122833" y="282424"/>
                  </a:lnTo>
                  <a:lnTo>
                    <a:pt x="120488" y="282674"/>
                  </a:lnTo>
                  <a:lnTo>
                    <a:pt x="115298" y="282674"/>
                  </a:lnTo>
                  <a:lnTo>
                    <a:pt x="113477" y="285018"/>
                  </a:lnTo>
                  <a:lnTo>
                    <a:pt x="112953" y="290455"/>
                  </a:lnTo>
                  <a:lnTo>
                    <a:pt x="110632" y="292550"/>
                  </a:lnTo>
                  <a:lnTo>
                    <a:pt x="98157" y="280603"/>
                  </a:lnTo>
                  <a:lnTo>
                    <a:pt x="94265" y="271774"/>
                  </a:lnTo>
                  <a:lnTo>
                    <a:pt x="91919" y="268133"/>
                  </a:lnTo>
                  <a:lnTo>
                    <a:pt x="89050" y="267085"/>
                  </a:lnTo>
                  <a:lnTo>
                    <a:pt x="86979" y="264741"/>
                  </a:lnTo>
                  <a:lnTo>
                    <a:pt x="82812" y="262147"/>
                  </a:lnTo>
                  <a:lnTo>
                    <a:pt x="80218" y="261124"/>
                  </a:lnTo>
                  <a:lnTo>
                    <a:pt x="75801" y="256959"/>
                  </a:lnTo>
                  <a:lnTo>
                    <a:pt x="66445" y="251772"/>
                  </a:lnTo>
                  <a:lnTo>
                    <a:pt x="63600" y="250724"/>
                  </a:lnTo>
                  <a:lnTo>
                    <a:pt x="64374" y="248654"/>
                  </a:lnTo>
                  <a:lnTo>
                    <a:pt x="60481" y="248130"/>
                  </a:lnTo>
                  <a:lnTo>
                    <a:pt x="58136" y="246060"/>
                  </a:lnTo>
                  <a:lnTo>
                    <a:pt x="53221" y="246309"/>
                  </a:lnTo>
                  <a:lnTo>
                    <a:pt x="48805" y="243990"/>
                  </a:lnTo>
                  <a:lnTo>
                    <a:pt x="50102" y="240598"/>
                  </a:lnTo>
                  <a:lnTo>
                    <a:pt x="46983" y="239301"/>
                  </a:lnTo>
                  <a:lnTo>
                    <a:pt x="44638" y="239301"/>
                  </a:lnTo>
                  <a:lnTo>
                    <a:pt x="42043" y="236956"/>
                  </a:lnTo>
                  <a:lnTo>
                    <a:pt x="48805" y="236707"/>
                  </a:lnTo>
                  <a:lnTo>
                    <a:pt x="52173" y="235410"/>
                  </a:lnTo>
                  <a:lnTo>
                    <a:pt x="55816" y="232567"/>
                  </a:lnTo>
                  <a:lnTo>
                    <a:pt x="58660" y="225533"/>
                  </a:lnTo>
                  <a:lnTo>
                    <a:pt x="48281" y="220096"/>
                  </a:lnTo>
                  <a:lnTo>
                    <a:pt x="43865" y="224236"/>
                  </a:lnTo>
                  <a:lnTo>
                    <a:pt x="40995" y="225533"/>
                  </a:lnTo>
                  <a:lnTo>
                    <a:pt x="34508" y="218001"/>
                  </a:lnTo>
                  <a:lnTo>
                    <a:pt x="35531" y="216704"/>
                  </a:lnTo>
                  <a:lnTo>
                    <a:pt x="33734" y="213587"/>
                  </a:lnTo>
                  <a:lnTo>
                    <a:pt x="31389" y="213587"/>
                  </a:lnTo>
                  <a:lnTo>
                    <a:pt x="28794" y="212564"/>
                  </a:lnTo>
                  <a:lnTo>
                    <a:pt x="25401" y="208673"/>
                  </a:lnTo>
                  <a:lnTo>
                    <a:pt x="25401" y="201640"/>
                  </a:lnTo>
                  <a:lnTo>
                    <a:pt x="22282" y="194382"/>
                  </a:lnTo>
                  <a:lnTo>
                    <a:pt x="24902" y="182684"/>
                  </a:lnTo>
                  <a:lnTo>
                    <a:pt x="26698" y="179068"/>
                  </a:lnTo>
                  <a:lnTo>
                    <a:pt x="26973" y="175951"/>
                  </a:lnTo>
                  <a:lnTo>
                    <a:pt x="25401" y="172309"/>
                  </a:lnTo>
                  <a:lnTo>
                    <a:pt x="28794" y="171785"/>
                  </a:lnTo>
                  <a:lnTo>
                    <a:pt x="37876" y="169441"/>
                  </a:lnTo>
                  <a:lnTo>
                    <a:pt x="40995" y="165301"/>
                  </a:lnTo>
                  <a:lnTo>
                    <a:pt x="43590" y="165550"/>
                  </a:lnTo>
                  <a:lnTo>
                    <a:pt x="47233" y="162432"/>
                  </a:lnTo>
                  <a:lnTo>
                    <a:pt x="51125" y="156995"/>
                  </a:lnTo>
                  <a:lnTo>
                    <a:pt x="52697" y="153603"/>
                  </a:lnTo>
                  <a:lnTo>
                    <a:pt x="48530" y="146595"/>
                  </a:lnTo>
                  <a:lnTo>
                    <a:pt x="48530" y="144250"/>
                  </a:lnTo>
                  <a:lnTo>
                    <a:pt x="43590" y="140883"/>
                  </a:lnTo>
                  <a:lnTo>
                    <a:pt x="41769" y="136469"/>
                  </a:lnTo>
                  <a:lnTo>
                    <a:pt x="38650" y="132054"/>
                  </a:lnTo>
                  <a:lnTo>
                    <a:pt x="32163" y="127390"/>
                  </a:lnTo>
                  <a:lnTo>
                    <a:pt x="28520" y="125295"/>
                  </a:lnTo>
                  <a:lnTo>
                    <a:pt x="28021" y="122452"/>
                  </a:lnTo>
                  <a:lnTo>
                    <a:pt x="25925" y="118561"/>
                  </a:lnTo>
                  <a:lnTo>
                    <a:pt x="20211" y="111527"/>
                  </a:lnTo>
                  <a:lnTo>
                    <a:pt x="17891" y="107911"/>
                  </a:lnTo>
                  <a:lnTo>
                    <a:pt x="16843" y="104020"/>
                  </a:lnTo>
                  <a:lnTo>
                    <a:pt x="14772" y="102449"/>
                  </a:lnTo>
                  <a:lnTo>
                    <a:pt x="18390" y="95964"/>
                  </a:lnTo>
                  <a:lnTo>
                    <a:pt x="15545" y="93096"/>
                  </a:lnTo>
                  <a:lnTo>
                    <a:pt x="11129" y="91275"/>
                  </a:lnTo>
                  <a:lnTo>
                    <a:pt x="10356" y="92847"/>
                  </a:lnTo>
                  <a:lnTo>
                    <a:pt x="7736" y="89455"/>
                  </a:lnTo>
                  <a:lnTo>
                    <a:pt x="6963" y="86337"/>
                  </a:lnTo>
                  <a:lnTo>
                    <a:pt x="4617" y="84541"/>
                  </a:lnTo>
                  <a:lnTo>
                    <a:pt x="5415" y="82721"/>
                  </a:lnTo>
                  <a:lnTo>
                    <a:pt x="201" y="77782"/>
                  </a:lnTo>
                  <a:lnTo>
                    <a:pt x="4368" y="74415"/>
                  </a:lnTo>
                  <a:lnTo>
                    <a:pt x="14498" y="72320"/>
                  </a:lnTo>
                  <a:lnTo>
                    <a:pt x="2546" y="39872"/>
                  </a:lnTo>
                  <a:lnTo>
                    <a:pt x="1249" y="37004"/>
                  </a:lnTo>
                  <a:lnTo>
                    <a:pt x="201" y="25331"/>
                  </a:lnTo>
                  <a:lnTo>
                    <a:pt x="-2119" y="20119"/>
                  </a:lnTo>
                  <a:lnTo>
                    <a:pt x="6439" y="21416"/>
                  </a:lnTo>
                  <a:lnTo>
                    <a:pt x="7736" y="17001"/>
                  </a:lnTo>
                  <a:lnTo>
                    <a:pt x="9308" y="15205"/>
                  </a:lnTo>
                  <a:lnTo>
                    <a:pt x="13450" y="12861"/>
                  </a:lnTo>
                  <a:lnTo>
                    <a:pt x="16843" y="9469"/>
                  </a:lnTo>
                  <a:lnTo>
                    <a:pt x="17617" y="15205"/>
                  </a:lnTo>
                  <a:lnTo>
                    <a:pt x="21509" y="15978"/>
                  </a:lnTo>
                  <a:lnTo>
                    <a:pt x="24103" y="18048"/>
                  </a:lnTo>
                  <a:lnTo>
                    <a:pt x="28270" y="18048"/>
                  </a:lnTo>
                  <a:lnTo>
                    <a:pt x="28520" y="19620"/>
                  </a:lnTo>
                  <a:lnTo>
                    <a:pt x="35806" y="22987"/>
                  </a:lnTo>
                  <a:lnTo>
                    <a:pt x="37352" y="17026"/>
                  </a:lnTo>
                  <a:lnTo>
                    <a:pt x="37352" y="10516"/>
                  </a:lnTo>
                  <a:lnTo>
                    <a:pt x="32687" y="11040"/>
                  </a:lnTo>
                  <a:lnTo>
                    <a:pt x="32437" y="6102"/>
                  </a:lnTo>
                  <a:lnTo>
                    <a:pt x="31638" y="4281"/>
                  </a:lnTo>
                  <a:lnTo>
                    <a:pt x="36853" y="1936"/>
                  </a:lnTo>
                  <a:lnTo>
                    <a:pt x="44114" y="-383"/>
                  </a:lnTo>
                  <a:lnTo>
                    <a:pt x="46185" y="-383"/>
                  </a:lnTo>
                  <a:lnTo>
                    <a:pt x="47757" y="2734"/>
                  </a:lnTo>
                  <a:lnTo>
                    <a:pt x="51649" y="390"/>
                  </a:lnTo>
                  <a:lnTo>
                    <a:pt x="54519" y="1687"/>
                  </a:lnTo>
                  <a:lnTo>
                    <a:pt x="55816" y="4031"/>
                  </a:lnTo>
                  <a:lnTo>
                    <a:pt x="56315" y="739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5" name="Free-form: Shape 34">
              <a:extLst>
                <a:ext uri="{FF2B5EF4-FFF2-40B4-BE49-F238E27FC236}">
                  <a16:creationId xmlns:a16="http://schemas.microsoft.com/office/drawing/2014/main" id="{2F885B03-84F0-68A7-D26F-3137F2AD296E}"/>
                </a:ext>
              </a:extLst>
            </p:cNvPr>
            <p:cNvSpPr/>
            <p:nvPr/>
          </p:nvSpPr>
          <p:spPr>
            <a:xfrm>
              <a:off x="1842805" y="3400465"/>
              <a:ext cx="518823" cy="326678"/>
            </a:xfrm>
            <a:custGeom>
              <a:avLst/>
              <a:gdLst>
                <a:gd name="connsiteX0" fmla="*/ 516704 w 518823"/>
                <a:gd name="connsiteY0" fmla="*/ 53614 h 326678"/>
                <a:gd name="connsiteX1" fmla="*/ 512537 w 518823"/>
                <a:gd name="connsiteY1" fmla="*/ 53864 h 326678"/>
                <a:gd name="connsiteX2" fmla="*/ 506050 w 518823"/>
                <a:gd name="connsiteY2" fmla="*/ 52567 h 326678"/>
                <a:gd name="connsiteX3" fmla="*/ 505526 w 518823"/>
                <a:gd name="connsiteY3" fmla="*/ 54138 h 326678"/>
                <a:gd name="connsiteX4" fmla="*/ 506574 w 518823"/>
                <a:gd name="connsiteY4" fmla="*/ 60099 h 326678"/>
                <a:gd name="connsiteX5" fmla="*/ 505526 w 518823"/>
                <a:gd name="connsiteY5" fmla="*/ 64788 h 326678"/>
                <a:gd name="connsiteX6" fmla="*/ 505027 w 518823"/>
                <a:gd name="connsiteY6" fmla="*/ 70225 h 326678"/>
                <a:gd name="connsiteX7" fmla="*/ 502408 w 518823"/>
                <a:gd name="connsiteY7" fmla="*/ 76734 h 326678"/>
                <a:gd name="connsiteX8" fmla="*/ 501110 w 518823"/>
                <a:gd name="connsiteY8" fmla="*/ 87634 h 326678"/>
                <a:gd name="connsiteX9" fmla="*/ 500337 w 518823"/>
                <a:gd name="connsiteY9" fmla="*/ 103472 h 326678"/>
                <a:gd name="connsiteX10" fmla="*/ 498515 w 518823"/>
                <a:gd name="connsiteY10" fmla="*/ 104769 h 326678"/>
                <a:gd name="connsiteX11" fmla="*/ 498016 w 518823"/>
                <a:gd name="connsiteY11" fmla="*/ 101401 h 326678"/>
                <a:gd name="connsiteX12" fmla="*/ 496694 w 518823"/>
                <a:gd name="connsiteY12" fmla="*/ 99057 h 326678"/>
                <a:gd name="connsiteX13" fmla="*/ 493849 w 518823"/>
                <a:gd name="connsiteY13" fmla="*/ 97760 h 326678"/>
                <a:gd name="connsiteX14" fmla="*/ 489957 w 518823"/>
                <a:gd name="connsiteY14" fmla="*/ 100105 h 326678"/>
                <a:gd name="connsiteX15" fmla="*/ 488385 w 518823"/>
                <a:gd name="connsiteY15" fmla="*/ 96987 h 326678"/>
                <a:gd name="connsiteX16" fmla="*/ 486314 w 518823"/>
                <a:gd name="connsiteY16" fmla="*/ 96987 h 326678"/>
                <a:gd name="connsiteX17" fmla="*/ 479029 w 518823"/>
                <a:gd name="connsiteY17" fmla="*/ 99331 h 326678"/>
                <a:gd name="connsiteX18" fmla="*/ 473839 w 518823"/>
                <a:gd name="connsiteY18" fmla="*/ 101651 h 326678"/>
                <a:gd name="connsiteX19" fmla="*/ 474637 w 518823"/>
                <a:gd name="connsiteY19" fmla="*/ 103472 h 326678"/>
                <a:gd name="connsiteX20" fmla="*/ 474887 w 518823"/>
                <a:gd name="connsiteY20" fmla="*/ 108410 h 326678"/>
                <a:gd name="connsiteX21" fmla="*/ 479553 w 518823"/>
                <a:gd name="connsiteY21" fmla="*/ 107886 h 326678"/>
                <a:gd name="connsiteX22" fmla="*/ 479553 w 518823"/>
                <a:gd name="connsiteY22" fmla="*/ 114396 h 326678"/>
                <a:gd name="connsiteX23" fmla="*/ 478006 w 518823"/>
                <a:gd name="connsiteY23" fmla="*/ 120357 h 326678"/>
                <a:gd name="connsiteX24" fmla="*/ 470720 w 518823"/>
                <a:gd name="connsiteY24" fmla="*/ 116989 h 326678"/>
                <a:gd name="connsiteX25" fmla="*/ 470471 w 518823"/>
                <a:gd name="connsiteY25" fmla="*/ 115418 h 326678"/>
                <a:gd name="connsiteX26" fmla="*/ 466304 w 518823"/>
                <a:gd name="connsiteY26" fmla="*/ 115418 h 326678"/>
                <a:gd name="connsiteX27" fmla="*/ 463709 w 518823"/>
                <a:gd name="connsiteY27" fmla="*/ 113348 h 326678"/>
                <a:gd name="connsiteX28" fmla="*/ 459817 w 518823"/>
                <a:gd name="connsiteY28" fmla="*/ 112575 h 326678"/>
                <a:gd name="connsiteX29" fmla="*/ 459043 w 518823"/>
                <a:gd name="connsiteY29" fmla="*/ 106863 h 326678"/>
                <a:gd name="connsiteX30" fmla="*/ 455650 w 518823"/>
                <a:gd name="connsiteY30" fmla="*/ 110230 h 326678"/>
                <a:gd name="connsiteX31" fmla="*/ 451508 w 518823"/>
                <a:gd name="connsiteY31" fmla="*/ 112575 h 326678"/>
                <a:gd name="connsiteX32" fmla="*/ 449936 w 518823"/>
                <a:gd name="connsiteY32" fmla="*/ 114396 h 326678"/>
                <a:gd name="connsiteX33" fmla="*/ 448639 w 518823"/>
                <a:gd name="connsiteY33" fmla="*/ 118810 h 326678"/>
                <a:gd name="connsiteX34" fmla="*/ 440081 w 518823"/>
                <a:gd name="connsiteY34" fmla="*/ 117488 h 326678"/>
                <a:gd name="connsiteX35" fmla="*/ 442401 w 518823"/>
                <a:gd name="connsiteY35" fmla="*/ 122701 h 326678"/>
                <a:gd name="connsiteX36" fmla="*/ 443449 w 518823"/>
                <a:gd name="connsiteY36" fmla="*/ 134374 h 326678"/>
                <a:gd name="connsiteX37" fmla="*/ 444747 w 518823"/>
                <a:gd name="connsiteY37" fmla="*/ 137242 h 326678"/>
                <a:gd name="connsiteX38" fmla="*/ 456698 w 518823"/>
                <a:gd name="connsiteY38" fmla="*/ 169690 h 326678"/>
                <a:gd name="connsiteX39" fmla="*/ 446568 w 518823"/>
                <a:gd name="connsiteY39" fmla="*/ 171785 h 326678"/>
                <a:gd name="connsiteX40" fmla="*/ 442401 w 518823"/>
                <a:gd name="connsiteY40" fmla="*/ 175152 h 326678"/>
                <a:gd name="connsiteX41" fmla="*/ 447616 w 518823"/>
                <a:gd name="connsiteY41" fmla="*/ 180091 h 326678"/>
                <a:gd name="connsiteX42" fmla="*/ 446818 w 518823"/>
                <a:gd name="connsiteY42" fmla="*/ 181911 h 326678"/>
                <a:gd name="connsiteX43" fmla="*/ 449163 w 518823"/>
                <a:gd name="connsiteY43" fmla="*/ 183732 h 326678"/>
                <a:gd name="connsiteX44" fmla="*/ 449936 w 518823"/>
                <a:gd name="connsiteY44" fmla="*/ 186849 h 326678"/>
                <a:gd name="connsiteX45" fmla="*/ 452531 w 518823"/>
                <a:gd name="connsiteY45" fmla="*/ 190216 h 326678"/>
                <a:gd name="connsiteX46" fmla="*/ 453329 w 518823"/>
                <a:gd name="connsiteY46" fmla="*/ 188645 h 326678"/>
                <a:gd name="connsiteX47" fmla="*/ 457746 w 518823"/>
                <a:gd name="connsiteY47" fmla="*/ 190466 h 326678"/>
                <a:gd name="connsiteX48" fmla="*/ 460590 w 518823"/>
                <a:gd name="connsiteY48" fmla="*/ 193334 h 326678"/>
                <a:gd name="connsiteX49" fmla="*/ 456947 w 518823"/>
                <a:gd name="connsiteY49" fmla="*/ 199819 h 326678"/>
                <a:gd name="connsiteX50" fmla="*/ 459043 w 518823"/>
                <a:gd name="connsiteY50" fmla="*/ 201390 h 326678"/>
                <a:gd name="connsiteX51" fmla="*/ 460066 w 518823"/>
                <a:gd name="connsiteY51" fmla="*/ 205281 h 326678"/>
                <a:gd name="connsiteX52" fmla="*/ 462412 w 518823"/>
                <a:gd name="connsiteY52" fmla="*/ 208922 h 326678"/>
                <a:gd name="connsiteX53" fmla="*/ 468126 w 518823"/>
                <a:gd name="connsiteY53" fmla="*/ 215931 h 326678"/>
                <a:gd name="connsiteX54" fmla="*/ 470196 w 518823"/>
                <a:gd name="connsiteY54" fmla="*/ 219822 h 326678"/>
                <a:gd name="connsiteX55" fmla="*/ 470720 w 518823"/>
                <a:gd name="connsiteY55" fmla="*/ 222665 h 326678"/>
                <a:gd name="connsiteX56" fmla="*/ 474363 w 518823"/>
                <a:gd name="connsiteY56" fmla="*/ 224760 h 326678"/>
                <a:gd name="connsiteX57" fmla="*/ 480850 w 518823"/>
                <a:gd name="connsiteY57" fmla="*/ 229424 h 326678"/>
                <a:gd name="connsiteX58" fmla="*/ 483969 w 518823"/>
                <a:gd name="connsiteY58" fmla="*/ 233839 h 326678"/>
                <a:gd name="connsiteX59" fmla="*/ 485790 w 518823"/>
                <a:gd name="connsiteY59" fmla="*/ 238253 h 326678"/>
                <a:gd name="connsiteX60" fmla="*/ 490730 w 518823"/>
                <a:gd name="connsiteY60" fmla="*/ 241645 h 326678"/>
                <a:gd name="connsiteX61" fmla="*/ 490730 w 518823"/>
                <a:gd name="connsiteY61" fmla="*/ 243965 h 326678"/>
                <a:gd name="connsiteX62" fmla="*/ 494873 w 518823"/>
                <a:gd name="connsiteY62" fmla="*/ 250973 h 326678"/>
                <a:gd name="connsiteX63" fmla="*/ 493325 w 518823"/>
                <a:gd name="connsiteY63" fmla="*/ 254365 h 326678"/>
                <a:gd name="connsiteX64" fmla="*/ 489433 w 518823"/>
                <a:gd name="connsiteY64" fmla="*/ 259802 h 326678"/>
                <a:gd name="connsiteX65" fmla="*/ 485790 w 518823"/>
                <a:gd name="connsiteY65" fmla="*/ 262920 h 326678"/>
                <a:gd name="connsiteX66" fmla="*/ 483195 w 518823"/>
                <a:gd name="connsiteY66" fmla="*/ 262670 h 326678"/>
                <a:gd name="connsiteX67" fmla="*/ 480076 w 518823"/>
                <a:gd name="connsiteY67" fmla="*/ 266836 h 326678"/>
                <a:gd name="connsiteX68" fmla="*/ 470995 w 518823"/>
                <a:gd name="connsiteY68" fmla="*/ 269155 h 326678"/>
                <a:gd name="connsiteX69" fmla="*/ 467601 w 518823"/>
                <a:gd name="connsiteY69" fmla="*/ 269679 h 326678"/>
                <a:gd name="connsiteX70" fmla="*/ 465780 w 518823"/>
                <a:gd name="connsiteY70" fmla="*/ 269429 h 326678"/>
                <a:gd name="connsiteX71" fmla="*/ 455126 w 518823"/>
                <a:gd name="connsiteY71" fmla="*/ 267085 h 326678"/>
                <a:gd name="connsiteX72" fmla="*/ 449936 w 518823"/>
                <a:gd name="connsiteY72" fmla="*/ 267858 h 326678"/>
                <a:gd name="connsiteX73" fmla="*/ 447092 w 518823"/>
                <a:gd name="connsiteY73" fmla="*/ 270203 h 326678"/>
                <a:gd name="connsiteX74" fmla="*/ 442152 w 518823"/>
                <a:gd name="connsiteY74" fmla="*/ 276438 h 326678"/>
                <a:gd name="connsiteX75" fmla="*/ 434616 w 518823"/>
                <a:gd name="connsiteY75" fmla="*/ 283197 h 326678"/>
                <a:gd name="connsiteX76" fmla="*/ 431747 w 518823"/>
                <a:gd name="connsiteY76" fmla="*/ 284993 h 326678"/>
                <a:gd name="connsiteX77" fmla="*/ 430200 w 518823"/>
                <a:gd name="connsiteY77" fmla="*/ 279281 h 326678"/>
                <a:gd name="connsiteX78" fmla="*/ 430200 w 518823"/>
                <a:gd name="connsiteY78" fmla="*/ 271500 h 326678"/>
                <a:gd name="connsiteX79" fmla="*/ 432021 w 518823"/>
                <a:gd name="connsiteY79" fmla="*/ 263718 h 326678"/>
                <a:gd name="connsiteX80" fmla="*/ 427606 w 518823"/>
                <a:gd name="connsiteY80" fmla="*/ 260600 h 326678"/>
                <a:gd name="connsiteX81" fmla="*/ 419796 w 518823"/>
                <a:gd name="connsiteY81" fmla="*/ 252545 h 326678"/>
                <a:gd name="connsiteX82" fmla="*/ 416178 w 518823"/>
                <a:gd name="connsiteY82" fmla="*/ 253592 h 326678"/>
                <a:gd name="connsiteX83" fmla="*/ 416178 w 518823"/>
                <a:gd name="connsiteY83" fmla="*/ 247606 h 326678"/>
                <a:gd name="connsiteX84" fmla="*/ 414082 w 518823"/>
                <a:gd name="connsiteY84" fmla="*/ 244239 h 326678"/>
                <a:gd name="connsiteX85" fmla="*/ 413833 w 518823"/>
                <a:gd name="connsiteY85" fmla="*/ 235659 h 326678"/>
                <a:gd name="connsiteX86" fmla="*/ 414856 w 518823"/>
                <a:gd name="connsiteY86" fmla="*/ 232816 h 326678"/>
                <a:gd name="connsiteX87" fmla="*/ 414606 w 518823"/>
                <a:gd name="connsiteY87" fmla="*/ 230197 h 326678"/>
                <a:gd name="connsiteX88" fmla="*/ 412536 w 518823"/>
                <a:gd name="connsiteY88" fmla="*/ 225783 h 326678"/>
                <a:gd name="connsiteX89" fmla="*/ 410963 w 518823"/>
                <a:gd name="connsiteY89" fmla="*/ 226830 h 326678"/>
                <a:gd name="connsiteX90" fmla="*/ 402405 w 518823"/>
                <a:gd name="connsiteY90" fmla="*/ 228401 h 326678"/>
                <a:gd name="connsiteX91" fmla="*/ 394870 w 518823"/>
                <a:gd name="connsiteY91" fmla="*/ 229175 h 326678"/>
                <a:gd name="connsiteX92" fmla="*/ 392001 w 518823"/>
                <a:gd name="connsiteY92" fmla="*/ 229948 h 326678"/>
                <a:gd name="connsiteX93" fmla="*/ 390704 w 518823"/>
                <a:gd name="connsiteY93" fmla="*/ 222939 h 326678"/>
                <a:gd name="connsiteX94" fmla="*/ 388358 w 518823"/>
                <a:gd name="connsiteY94" fmla="*/ 217752 h 326678"/>
                <a:gd name="connsiteX95" fmla="*/ 386562 w 518823"/>
                <a:gd name="connsiteY95" fmla="*/ 210219 h 326678"/>
                <a:gd name="connsiteX96" fmla="*/ 384466 w 518823"/>
                <a:gd name="connsiteY96" fmla="*/ 211242 h 326678"/>
                <a:gd name="connsiteX97" fmla="*/ 379276 w 518823"/>
                <a:gd name="connsiteY97" fmla="*/ 220869 h 326678"/>
                <a:gd name="connsiteX98" fmla="*/ 374860 w 518823"/>
                <a:gd name="connsiteY98" fmla="*/ 226581 h 326678"/>
                <a:gd name="connsiteX99" fmla="*/ 362135 w 518823"/>
                <a:gd name="connsiteY99" fmla="*/ 240847 h 326678"/>
                <a:gd name="connsiteX100" fmla="*/ 357444 w 518823"/>
                <a:gd name="connsiteY100" fmla="*/ 247881 h 326678"/>
                <a:gd name="connsiteX101" fmla="*/ 357195 w 518823"/>
                <a:gd name="connsiteY101" fmla="*/ 250724 h 326678"/>
                <a:gd name="connsiteX102" fmla="*/ 355897 w 518823"/>
                <a:gd name="connsiteY102" fmla="*/ 252021 h 326678"/>
                <a:gd name="connsiteX103" fmla="*/ 357444 w 518823"/>
                <a:gd name="connsiteY103" fmla="*/ 255912 h 326678"/>
                <a:gd name="connsiteX104" fmla="*/ 360064 w 518823"/>
                <a:gd name="connsiteY104" fmla="*/ 259827 h 326678"/>
                <a:gd name="connsiteX105" fmla="*/ 364481 w 518823"/>
                <a:gd name="connsiteY105" fmla="*/ 263967 h 326678"/>
                <a:gd name="connsiteX106" fmla="*/ 380574 w 518823"/>
                <a:gd name="connsiteY106" fmla="*/ 276438 h 326678"/>
                <a:gd name="connsiteX107" fmla="*/ 383942 w 518823"/>
                <a:gd name="connsiteY107" fmla="*/ 279306 h 326678"/>
                <a:gd name="connsiteX108" fmla="*/ 387061 w 518823"/>
                <a:gd name="connsiteY108" fmla="*/ 283721 h 326678"/>
                <a:gd name="connsiteX109" fmla="*/ 388882 w 518823"/>
                <a:gd name="connsiteY109" fmla="*/ 287612 h 326678"/>
                <a:gd name="connsiteX110" fmla="*/ 382645 w 518823"/>
                <a:gd name="connsiteY110" fmla="*/ 289682 h 326678"/>
                <a:gd name="connsiteX111" fmla="*/ 384740 w 518823"/>
                <a:gd name="connsiteY111" fmla="*/ 294346 h 326678"/>
                <a:gd name="connsiteX112" fmla="*/ 383169 w 518823"/>
                <a:gd name="connsiteY112" fmla="*/ 297463 h 326678"/>
                <a:gd name="connsiteX113" fmla="*/ 379526 w 518823"/>
                <a:gd name="connsiteY113" fmla="*/ 300581 h 326678"/>
                <a:gd name="connsiteX114" fmla="*/ 375633 w 518823"/>
                <a:gd name="connsiteY114" fmla="*/ 302676 h 326678"/>
                <a:gd name="connsiteX115" fmla="*/ 372265 w 518823"/>
                <a:gd name="connsiteY115" fmla="*/ 305794 h 326678"/>
                <a:gd name="connsiteX116" fmla="*/ 369396 w 518823"/>
                <a:gd name="connsiteY116" fmla="*/ 309161 h 326678"/>
                <a:gd name="connsiteX117" fmla="*/ 365503 w 518823"/>
                <a:gd name="connsiteY117" fmla="*/ 311505 h 326678"/>
                <a:gd name="connsiteX118" fmla="*/ 361611 w 518823"/>
                <a:gd name="connsiteY118" fmla="*/ 315920 h 326678"/>
                <a:gd name="connsiteX119" fmla="*/ 359540 w 518823"/>
                <a:gd name="connsiteY119" fmla="*/ 316444 h 326678"/>
                <a:gd name="connsiteX120" fmla="*/ 358492 w 518823"/>
                <a:gd name="connsiteY120" fmla="*/ 319811 h 326678"/>
                <a:gd name="connsiteX121" fmla="*/ 355897 w 518823"/>
                <a:gd name="connsiteY121" fmla="*/ 323178 h 326678"/>
                <a:gd name="connsiteX122" fmla="*/ 350433 w 518823"/>
                <a:gd name="connsiteY122" fmla="*/ 320334 h 326678"/>
                <a:gd name="connsiteX123" fmla="*/ 347589 w 518823"/>
                <a:gd name="connsiteY123" fmla="*/ 319287 h 326678"/>
                <a:gd name="connsiteX124" fmla="*/ 341351 w 518823"/>
                <a:gd name="connsiteY124" fmla="*/ 319811 h 326678"/>
                <a:gd name="connsiteX125" fmla="*/ 338756 w 518823"/>
                <a:gd name="connsiteY125" fmla="*/ 319287 h 326678"/>
                <a:gd name="connsiteX126" fmla="*/ 337184 w 518823"/>
                <a:gd name="connsiteY126" fmla="*/ 320584 h 326678"/>
                <a:gd name="connsiteX127" fmla="*/ 336411 w 518823"/>
                <a:gd name="connsiteY127" fmla="*/ 324475 h 326678"/>
                <a:gd name="connsiteX128" fmla="*/ 331471 w 518823"/>
                <a:gd name="connsiteY128" fmla="*/ 326046 h 326678"/>
                <a:gd name="connsiteX129" fmla="*/ 326006 w 518823"/>
                <a:gd name="connsiteY129" fmla="*/ 326295 h 326678"/>
                <a:gd name="connsiteX130" fmla="*/ 322115 w 518823"/>
                <a:gd name="connsiteY130" fmla="*/ 325772 h 326678"/>
                <a:gd name="connsiteX131" fmla="*/ 316401 w 518823"/>
                <a:gd name="connsiteY131" fmla="*/ 323951 h 326678"/>
                <a:gd name="connsiteX132" fmla="*/ 306271 w 518823"/>
                <a:gd name="connsiteY132" fmla="*/ 319287 h 326678"/>
                <a:gd name="connsiteX133" fmla="*/ 298735 w 518823"/>
                <a:gd name="connsiteY133" fmla="*/ 316942 h 326678"/>
                <a:gd name="connsiteX134" fmla="*/ 293546 w 518823"/>
                <a:gd name="connsiteY134" fmla="*/ 316169 h 326678"/>
                <a:gd name="connsiteX135" fmla="*/ 289379 w 518823"/>
                <a:gd name="connsiteY135" fmla="*/ 321108 h 326678"/>
                <a:gd name="connsiteX136" fmla="*/ 283940 w 518823"/>
                <a:gd name="connsiteY136" fmla="*/ 319287 h 326678"/>
                <a:gd name="connsiteX137" fmla="*/ 279249 w 518823"/>
                <a:gd name="connsiteY137" fmla="*/ 315920 h 326678"/>
                <a:gd name="connsiteX138" fmla="*/ 275606 w 518823"/>
                <a:gd name="connsiteY138" fmla="*/ 312278 h 326678"/>
                <a:gd name="connsiteX139" fmla="*/ 272762 w 518823"/>
                <a:gd name="connsiteY139" fmla="*/ 308387 h 326678"/>
                <a:gd name="connsiteX140" fmla="*/ 270167 w 518823"/>
                <a:gd name="connsiteY140" fmla="*/ 303449 h 326678"/>
                <a:gd name="connsiteX141" fmla="*/ 267822 w 518823"/>
                <a:gd name="connsiteY141" fmla="*/ 301628 h 326678"/>
                <a:gd name="connsiteX142" fmla="*/ 265227 w 518823"/>
                <a:gd name="connsiteY142" fmla="*/ 294870 h 326678"/>
                <a:gd name="connsiteX143" fmla="*/ 262882 w 518823"/>
                <a:gd name="connsiteY143" fmla="*/ 292525 h 326678"/>
                <a:gd name="connsiteX144" fmla="*/ 257942 w 518823"/>
                <a:gd name="connsiteY144" fmla="*/ 292276 h 326678"/>
                <a:gd name="connsiteX145" fmla="*/ 253525 w 518823"/>
                <a:gd name="connsiteY145" fmla="*/ 290729 h 326678"/>
                <a:gd name="connsiteX146" fmla="*/ 250930 w 518823"/>
                <a:gd name="connsiteY146" fmla="*/ 286564 h 326678"/>
                <a:gd name="connsiteX147" fmla="*/ 248609 w 518823"/>
                <a:gd name="connsiteY147" fmla="*/ 279032 h 326678"/>
                <a:gd name="connsiteX148" fmla="*/ 244693 w 518823"/>
                <a:gd name="connsiteY148" fmla="*/ 275141 h 326678"/>
                <a:gd name="connsiteX149" fmla="*/ 234563 w 518823"/>
                <a:gd name="connsiteY149" fmla="*/ 270726 h 326678"/>
                <a:gd name="connsiteX150" fmla="*/ 230945 w 518823"/>
                <a:gd name="connsiteY150" fmla="*/ 271749 h 326678"/>
                <a:gd name="connsiteX151" fmla="*/ 226778 w 518823"/>
                <a:gd name="connsiteY151" fmla="*/ 275141 h 326678"/>
                <a:gd name="connsiteX152" fmla="*/ 224707 w 518823"/>
                <a:gd name="connsiteY152" fmla="*/ 278259 h 326678"/>
                <a:gd name="connsiteX153" fmla="*/ 221588 w 518823"/>
                <a:gd name="connsiteY153" fmla="*/ 280853 h 326678"/>
                <a:gd name="connsiteX154" fmla="*/ 218470 w 518823"/>
                <a:gd name="connsiteY154" fmla="*/ 281900 h 326678"/>
                <a:gd name="connsiteX155" fmla="*/ 215351 w 518823"/>
                <a:gd name="connsiteY155" fmla="*/ 285517 h 326678"/>
                <a:gd name="connsiteX156" fmla="*/ 211458 w 518823"/>
                <a:gd name="connsiteY156" fmla="*/ 288634 h 326678"/>
                <a:gd name="connsiteX157" fmla="*/ 204422 w 518823"/>
                <a:gd name="connsiteY157" fmla="*/ 291752 h 326678"/>
                <a:gd name="connsiteX158" fmla="*/ 202352 w 518823"/>
                <a:gd name="connsiteY158" fmla="*/ 291503 h 326678"/>
                <a:gd name="connsiteX159" fmla="*/ 198459 w 518823"/>
                <a:gd name="connsiteY159" fmla="*/ 288909 h 326678"/>
                <a:gd name="connsiteX160" fmla="*/ 202102 w 518823"/>
                <a:gd name="connsiteY160" fmla="*/ 279281 h 326678"/>
                <a:gd name="connsiteX161" fmla="*/ 202352 w 518823"/>
                <a:gd name="connsiteY161" fmla="*/ 276189 h 326678"/>
                <a:gd name="connsiteX162" fmla="*/ 201054 w 518823"/>
                <a:gd name="connsiteY162" fmla="*/ 270452 h 326678"/>
                <a:gd name="connsiteX163" fmla="*/ 203923 w 518823"/>
                <a:gd name="connsiteY163" fmla="*/ 266561 h 326678"/>
                <a:gd name="connsiteX164" fmla="*/ 206518 w 518823"/>
                <a:gd name="connsiteY164" fmla="*/ 259802 h 326678"/>
                <a:gd name="connsiteX165" fmla="*/ 210934 w 518823"/>
                <a:gd name="connsiteY165" fmla="*/ 255662 h 326678"/>
                <a:gd name="connsiteX166" fmla="*/ 216124 w 518823"/>
                <a:gd name="connsiteY166" fmla="*/ 252545 h 326678"/>
                <a:gd name="connsiteX167" fmla="*/ 218968 w 518823"/>
                <a:gd name="connsiteY167" fmla="*/ 244763 h 326678"/>
                <a:gd name="connsiteX168" fmla="*/ 221065 w 518823"/>
                <a:gd name="connsiteY168" fmla="*/ 242144 h 326678"/>
                <a:gd name="connsiteX169" fmla="*/ 221563 w 518823"/>
                <a:gd name="connsiteY169" fmla="*/ 236956 h 326678"/>
                <a:gd name="connsiteX170" fmla="*/ 223385 w 518823"/>
                <a:gd name="connsiteY170" fmla="*/ 232542 h 326678"/>
                <a:gd name="connsiteX171" fmla="*/ 221314 w 518823"/>
                <a:gd name="connsiteY171" fmla="*/ 229424 h 326678"/>
                <a:gd name="connsiteX172" fmla="*/ 220790 w 518823"/>
                <a:gd name="connsiteY172" fmla="*/ 226057 h 326678"/>
                <a:gd name="connsiteX173" fmla="*/ 218968 w 518823"/>
                <a:gd name="connsiteY173" fmla="*/ 223463 h 326678"/>
                <a:gd name="connsiteX174" fmla="*/ 218968 w 518823"/>
                <a:gd name="connsiteY174" fmla="*/ 216180 h 326678"/>
                <a:gd name="connsiteX175" fmla="*/ 216373 w 518823"/>
                <a:gd name="connsiteY175" fmla="*/ 215931 h 326678"/>
                <a:gd name="connsiteX176" fmla="*/ 209362 w 518823"/>
                <a:gd name="connsiteY176" fmla="*/ 217752 h 326678"/>
                <a:gd name="connsiteX177" fmla="*/ 209113 w 518823"/>
                <a:gd name="connsiteY177" fmla="*/ 215407 h 326678"/>
                <a:gd name="connsiteX178" fmla="*/ 204173 w 518823"/>
                <a:gd name="connsiteY178" fmla="*/ 215407 h 326678"/>
                <a:gd name="connsiteX179" fmla="*/ 204173 w 518823"/>
                <a:gd name="connsiteY179" fmla="*/ 205805 h 326678"/>
                <a:gd name="connsiteX180" fmla="*/ 197935 w 518823"/>
                <a:gd name="connsiteY180" fmla="*/ 206578 h 326678"/>
                <a:gd name="connsiteX181" fmla="*/ 197686 w 518823"/>
                <a:gd name="connsiteY181" fmla="*/ 204234 h 326678"/>
                <a:gd name="connsiteX182" fmla="*/ 194816 w 518823"/>
                <a:gd name="connsiteY182" fmla="*/ 203984 h 326678"/>
                <a:gd name="connsiteX183" fmla="*/ 194567 w 518823"/>
                <a:gd name="connsiteY183" fmla="*/ 200866 h 326678"/>
                <a:gd name="connsiteX184" fmla="*/ 191448 w 518823"/>
                <a:gd name="connsiteY184" fmla="*/ 198522 h 326678"/>
                <a:gd name="connsiteX185" fmla="*/ 190924 w 518823"/>
                <a:gd name="connsiteY185" fmla="*/ 192561 h 326678"/>
                <a:gd name="connsiteX186" fmla="*/ 188329 w 518823"/>
                <a:gd name="connsiteY186" fmla="*/ 193334 h 326678"/>
                <a:gd name="connsiteX187" fmla="*/ 187032 w 518823"/>
                <a:gd name="connsiteY187" fmla="*/ 195404 h 326678"/>
                <a:gd name="connsiteX188" fmla="*/ 185210 w 518823"/>
                <a:gd name="connsiteY188" fmla="*/ 194107 h 326678"/>
                <a:gd name="connsiteX189" fmla="*/ 181817 w 518823"/>
                <a:gd name="connsiteY189" fmla="*/ 189443 h 326678"/>
                <a:gd name="connsiteX190" fmla="*/ 176627 w 518823"/>
                <a:gd name="connsiteY190" fmla="*/ 185552 h 326678"/>
                <a:gd name="connsiteX191" fmla="*/ 174282 w 518823"/>
                <a:gd name="connsiteY191" fmla="*/ 188920 h 326678"/>
                <a:gd name="connsiteX192" fmla="*/ 169092 w 518823"/>
                <a:gd name="connsiteY192" fmla="*/ 193085 h 326678"/>
                <a:gd name="connsiteX193" fmla="*/ 165724 w 518823"/>
                <a:gd name="connsiteY193" fmla="*/ 190990 h 326678"/>
                <a:gd name="connsiteX194" fmla="*/ 156892 w 518823"/>
                <a:gd name="connsiteY194" fmla="*/ 189967 h 326678"/>
                <a:gd name="connsiteX195" fmla="*/ 154297 w 518823"/>
                <a:gd name="connsiteY195" fmla="*/ 187623 h 326678"/>
                <a:gd name="connsiteX196" fmla="*/ 149356 w 518823"/>
                <a:gd name="connsiteY196" fmla="*/ 187373 h 326678"/>
                <a:gd name="connsiteX197" fmla="*/ 148583 w 518823"/>
                <a:gd name="connsiteY197" fmla="*/ 190216 h 326678"/>
                <a:gd name="connsiteX198" fmla="*/ 142869 w 518823"/>
                <a:gd name="connsiteY198" fmla="*/ 190740 h 326678"/>
                <a:gd name="connsiteX199" fmla="*/ 135334 w 518823"/>
                <a:gd name="connsiteY199" fmla="*/ 193584 h 326678"/>
                <a:gd name="connsiteX200" fmla="*/ 128572 w 518823"/>
                <a:gd name="connsiteY200" fmla="*/ 195155 h 326678"/>
                <a:gd name="connsiteX201" fmla="*/ 127799 w 518823"/>
                <a:gd name="connsiteY201" fmla="*/ 192037 h 326678"/>
                <a:gd name="connsiteX202" fmla="*/ 121561 w 518823"/>
                <a:gd name="connsiteY202" fmla="*/ 195155 h 326678"/>
                <a:gd name="connsiteX203" fmla="*/ 117918 w 518823"/>
                <a:gd name="connsiteY203" fmla="*/ 196202 h 326678"/>
                <a:gd name="connsiteX204" fmla="*/ 111431 w 518823"/>
                <a:gd name="connsiteY204" fmla="*/ 195928 h 326678"/>
                <a:gd name="connsiteX205" fmla="*/ 111431 w 518823"/>
                <a:gd name="connsiteY205" fmla="*/ 193334 h 326678"/>
                <a:gd name="connsiteX206" fmla="*/ 115573 w 518823"/>
                <a:gd name="connsiteY206" fmla="*/ 188146 h 326678"/>
                <a:gd name="connsiteX207" fmla="*/ 112205 w 518823"/>
                <a:gd name="connsiteY207" fmla="*/ 186575 h 326678"/>
                <a:gd name="connsiteX208" fmla="*/ 106741 w 518823"/>
                <a:gd name="connsiteY208" fmla="*/ 184779 h 326678"/>
                <a:gd name="connsiteX209" fmla="*/ 102324 w 518823"/>
                <a:gd name="connsiteY209" fmla="*/ 183981 h 326678"/>
                <a:gd name="connsiteX210" fmla="*/ 96361 w 518823"/>
                <a:gd name="connsiteY210" fmla="*/ 181637 h 326678"/>
                <a:gd name="connsiteX211" fmla="*/ 95313 w 518823"/>
                <a:gd name="connsiteY211" fmla="*/ 186575 h 326678"/>
                <a:gd name="connsiteX212" fmla="*/ 87005 w 518823"/>
                <a:gd name="connsiteY212" fmla="*/ 184755 h 326678"/>
                <a:gd name="connsiteX213" fmla="*/ 83611 w 518823"/>
                <a:gd name="connsiteY213" fmla="*/ 194881 h 326678"/>
                <a:gd name="connsiteX214" fmla="*/ 81016 w 518823"/>
                <a:gd name="connsiteY214" fmla="*/ 194881 h 326678"/>
                <a:gd name="connsiteX215" fmla="*/ 80767 w 518823"/>
                <a:gd name="connsiteY215" fmla="*/ 190990 h 326678"/>
                <a:gd name="connsiteX216" fmla="*/ 77898 w 518823"/>
                <a:gd name="connsiteY216" fmla="*/ 188920 h 326678"/>
                <a:gd name="connsiteX217" fmla="*/ 74530 w 518823"/>
                <a:gd name="connsiteY217" fmla="*/ 185278 h 326678"/>
                <a:gd name="connsiteX218" fmla="*/ 73756 w 518823"/>
                <a:gd name="connsiteY218" fmla="*/ 183458 h 326678"/>
                <a:gd name="connsiteX219" fmla="*/ 66995 w 518823"/>
                <a:gd name="connsiteY219" fmla="*/ 183981 h 326678"/>
                <a:gd name="connsiteX220" fmla="*/ 64400 w 518823"/>
                <a:gd name="connsiteY220" fmla="*/ 182435 h 326678"/>
                <a:gd name="connsiteX221" fmla="*/ 63102 w 518823"/>
                <a:gd name="connsiteY221" fmla="*/ 180091 h 326678"/>
                <a:gd name="connsiteX222" fmla="*/ 59459 w 518823"/>
                <a:gd name="connsiteY222" fmla="*/ 178794 h 326678"/>
                <a:gd name="connsiteX223" fmla="*/ 57388 w 518823"/>
                <a:gd name="connsiteY223" fmla="*/ 176724 h 326678"/>
                <a:gd name="connsiteX224" fmla="*/ 57887 w 518823"/>
                <a:gd name="connsiteY224" fmla="*/ 175152 h 326678"/>
                <a:gd name="connsiteX225" fmla="*/ 53746 w 518823"/>
                <a:gd name="connsiteY225" fmla="*/ 171536 h 326678"/>
                <a:gd name="connsiteX226" fmla="*/ 49579 w 518823"/>
                <a:gd name="connsiteY226" fmla="*/ 170738 h 326678"/>
                <a:gd name="connsiteX227" fmla="*/ 44389 w 518823"/>
                <a:gd name="connsiteY227" fmla="*/ 166074 h 326678"/>
                <a:gd name="connsiteX228" fmla="*/ 43092 w 518823"/>
                <a:gd name="connsiteY228" fmla="*/ 158541 h 326678"/>
                <a:gd name="connsiteX229" fmla="*/ 42044 w 518823"/>
                <a:gd name="connsiteY229" fmla="*/ 157244 h 326678"/>
                <a:gd name="connsiteX230" fmla="*/ 43615 w 518823"/>
                <a:gd name="connsiteY230" fmla="*/ 152830 h 326678"/>
                <a:gd name="connsiteX231" fmla="*/ 42044 w 518823"/>
                <a:gd name="connsiteY231" fmla="*/ 149438 h 326678"/>
                <a:gd name="connsiteX232" fmla="*/ 42568 w 518823"/>
                <a:gd name="connsiteY232" fmla="*/ 143203 h 326678"/>
                <a:gd name="connsiteX233" fmla="*/ 39199 w 518823"/>
                <a:gd name="connsiteY233" fmla="*/ 141656 h 326678"/>
                <a:gd name="connsiteX234" fmla="*/ 37628 w 518823"/>
                <a:gd name="connsiteY234" fmla="*/ 139312 h 326678"/>
                <a:gd name="connsiteX235" fmla="*/ 36080 w 518823"/>
                <a:gd name="connsiteY235" fmla="*/ 139063 h 326678"/>
                <a:gd name="connsiteX236" fmla="*/ 31140 w 518823"/>
                <a:gd name="connsiteY236" fmla="*/ 135695 h 326678"/>
                <a:gd name="connsiteX237" fmla="*/ 18141 w 518823"/>
                <a:gd name="connsiteY237" fmla="*/ 136194 h 326678"/>
                <a:gd name="connsiteX238" fmla="*/ 9832 w 518823"/>
                <a:gd name="connsiteY238" fmla="*/ 135695 h 326678"/>
                <a:gd name="connsiteX239" fmla="*/ 2048 w 518823"/>
                <a:gd name="connsiteY239" fmla="*/ 120631 h 326678"/>
                <a:gd name="connsiteX240" fmla="*/ -2119 w 518823"/>
                <a:gd name="connsiteY240" fmla="*/ 116216 h 326678"/>
                <a:gd name="connsiteX241" fmla="*/ -1869 w 518823"/>
                <a:gd name="connsiteY241" fmla="*/ 114645 h 326678"/>
                <a:gd name="connsiteX242" fmla="*/ 2048 w 518823"/>
                <a:gd name="connsiteY242" fmla="*/ 104519 h 326678"/>
                <a:gd name="connsiteX243" fmla="*/ 9308 w 518823"/>
                <a:gd name="connsiteY243" fmla="*/ 85564 h 326678"/>
                <a:gd name="connsiteX244" fmla="*/ 24903 w 518823"/>
                <a:gd name="connsiteY244" fmla="*/ 77508 h 326678"/>
                <a:gd name="connsiteX245" fmla="*/ 47508 w 518823"/>
                <a:gd name="connsiteY245" fmla="*/ 88158 h 326678"/>
                <a:gd name="connsiteX246" fmla="*/ 41519 w 518823"/>
                <a:gd name="connsiteY246" fmla="*/ 97511 h 326678"/>
                <a:gd name="connsiteX247" fmla="*/ 54244 w 518823"/>
                <a:gd name="connsiteY247" fmla="*/ 105292 h 326678"/>
                <a:gd name="connsiteX248" fmla="*/ 58411 w 518823"/>
                <a:gd name="connsiteY248" fmla="*/ 102175 h 326678"/>
                <a:gd name="connsiteX249" fmla="*/ 62578 w 518823"/>
                <a:gd name="connsiteY249" fmla="*/ 100628 h 326678"/>
                <a:gd name="connsiteX250" fmla="*/ 66720 w 518823"/>
                <a:gd name="connsiteY250" fmla="*/ 102449 h 326678"/>
                <a:gd name="connsiteX251" fmla="*/ 67244 w 518823"/>
                <a:gd name="connsiteY251" fmla="*/ 100878 h 326678"/>
                <a:gd name="connsiteX252" fmla="*/ 75552 w 518823"/>
                <a:gd name="connsiteY252" fmla="*/ 106090 h 326678"/>
                <a:gd name="connsiteX253" fmla="*/ 82040 w 518823"/>
                <a:gd name="connsiteY253" fmla="*/ 113872 h 326678"/>
                <a:gd name="connsiteX254" fmla="*/ 84135 w 518823"/>
                <a:gd name="connsiteY254" fmla="*/ 115418 h 326678"/>
                <a:gd name="connsiteX255" fmla="*/ 87254 w 518823"/>
                <a:gd name="connsiteY255" fmla="*/ 119060 h 326678"/>
                <a:gd name="connsiteX256" fmla="*/ 90373 w 518823"/>
                <a:gd name="connsiteY256" fmla="*/ 120357 h 326678"/>
                <a:gd name="connsiteX257" fmla="*/ 92968 w 518823"/>
                <a:gd name="connsiteY257" fmla="*/ 119583 h 326678"/>
                <a:gd name="connsiteX258" fmla="*/ 101002 w 518823"/>
                <a:gd name="connsiteY258" fmla="*/ 119334 h 326678"/>
                <a:gd name="connsiteX259" fmla="*/ 105942 w 518823"/>
                <a:gd name="connsiteY259" fmla="*/ 116989 h 326678"/>
                <a:gd name="connsiteX260" fmla="*/ 117644 w 518823"/>
                <a:gd name="connsiteY260" fmla="*/ 119583 h 326678"/>
                <a:gd name="connsiteX261" fmla="*/ 120239 w 518823"/>
                <a:gd name="connsiteY261" fmla="*/ 117763 h 326678"/>
                <a:gd name="connsiteX262" fmla="*/ 124655 w 518823"/>
                <a:gd name="connsiteY262" fmla="*/ 115942 h 326678"/>
                <a:gd name="connsiteX263" fmla="*/ 128024 w 518823"/>
                <a:gd name="connsiteY263" fmla="*/ 114121 h 326678"/>
                <a:gd name="connsiteX264" fmla="*/ 132714 w 518823"/>
                <a:gd name="connsiteY264" fmla="*/ 112300 h 326678"/>
                <a:gd name="connsiteX265" fmla="*/ 136606 w 518823"/>
                <a:gd name="connsiteY265" fmla="*/ 112300 h 326678"/>
                <a:gd name="connsiteX266" fmla="*/ 143368 w 518823"/>
                <a:gd name="connsiteY266" fmla="*/ 114396 h 326678"/>
                <a:gd name="connsiteX267" fmla="*/ 146213 w 518823"/>
                <a:gd name="connsiteY267" fmla="*/ 114396 h 326678"/>
                <a:gd name="connsiteX268" fmla="*/ 147011 w 518823"/>
                <a:gd name="connsiteY268" fmla="*/ 116466 h 326678"/>
                <a:gd name="connsiteX269" fmla="*/ 155045 w 518823"/>
                <a:gd name="connsiteY269" fmla="*/ 116715 h 326678"/>
                <a:gd name="connsiteX270" fmla="*/ 151427 w 518823"/>
                <a:gd name="connsiteY270" fmla="*/ 109457 h 326678"/>
                <a:gd name="connsiteX271" fmla="*/ 155569 w 518823"/>
                <a:gd name="connsiteY271" fmla="*/ 103746 h 326678"/>
                <a:gd name="connsiteX272" fmla="*/ 160758 w 518823"/>
                <a:gd name="connsiteY272" fmla="*/ 98284 h 326678"/>
                <a:gd name="connsiteX273" fmla="*/ 164926 w 518823"/>
                <a:gd name="connsiteY273" fmla="*/ 96737 h 326678"/>
                <a:gd name="connsiteX274" fmla="*/ 171936 w 518823"/>
                <a:gd name="connsiteY274" fmla="*/ 97511 h 326678"/>
                <a:gd name="connsiteX275" fmla="*/ 172461 w 518823"/>
                <a:gd name="connsiteY275" fmla="*/ 93345 h 326678"/>
                <a:gd name="connsiteX276" fmla="*/ 170390 w 518823"/>
                <a:gd name="connsiteY276" fmla="*/ 91275 h 326678"/>
                <a:gd name="connsiteX277" fmla="*/ 164401 w 518823"/>
                <a:gd name="connsiteY277" fmla="*/ 88158 h 326678"/>
                <a:gd name="connsiteX278" fmla="*/ 155818 w 518823"/>
                <a:gd name="connsiteY278" fmla="*/ 87634 h 326678"/>
                <a:gd name="connsiteX279" fmla="*/ 152201 w 518823"/>
                <a:gd name="connsiteY279" fmla="*/ 85813 h 326678"/>
                <a:gd name="connsiteX280" fmla="*/ 148807 w 518823"/>
                <a:gd name="connsiteY280" fmla="*/ 86611 h 326678"/>
                <a:gd name="connsiteX281" fmla="*/ 146986 w 518823"/>
                <a:gd name="connsiteY281" fmla="*/ 84017 h 326678"/>
                <a:gd name="connsiteX282" fmla="*/ 145688 w 518823"/>
                <a:gd name="connsiteY282" fmla="*/ 84017 h 326678"/>
                <a:gd name="connsiteX283" fmla="*/ 141273 w 518823"/>
                <a:gd name="connsiteY283" fmla="*/ 79079 h 326678"/>
                <a:gd name="connsiteX284" fmla="*/ 143094 w 518823"/>
                <a:gd name="connsiteY284" fmla="*/ 75961 h 326678"/>
                <a:gd name="connsiteX285" fmla="*/ 141023 w 518823"/>
                <a:gd name="connsiteY285" fmla="*/ 71272 h 326678"/>
                <a:gd name="connsiteX286" fmla="*/ 140249 w 518823"/>
                <a:gd name="connsiteY286" fmla="*/ 66085 h 326678"/>
                <a:gd name="connsiteX287" fmla="*/ 142046 w 518823"/>
                <a:gd name="connsiteY287" fmla="*/ 64538 h 326678"/>
                <a:gd name="connsiteX288" fmla="*/ 143368 w 518823"/>
                <a:gd name="connsiteY288" fmla="*/ 59076 h 326678"/>
                <a:gd name="connsiteX289" fmla="*/ 142569 w 518823"/>
                <a:gd name="connsiteY289" fmla="*/ 56732 h 326678"/>
                <a:gd name="connsiteX290" fmla="*/ 143867 w 518823"/>
                <a:gd name="connsiteY290" fmla="*/ 50497 h 326678"/>
                <a:gd name="connsiteX291" fmla="*/ 145963 w 518823"/>
                <a:gd name="connsiteY291" fmla="*/ 43762 h 326678"/>
                <a:gd name="connsiteX292" fmla="*/ 147510 w 518823"/>
                <a:gd name="connsiteY292" fmla="*/ 36754 h 326678"/>
                <a:gd name="connsiteX293" fmla="*/ 150878 w 518823"/>
                <a:gd name="connsiteY293" fmla="*/ 34135 h 326678"/>
                <a:gd name="connsiteX294" fmla="*/ 150878 w 518823"/>
                <a:gd name="connsiteY294" fmla="*/ 29995 h 326678"/>
                <a:gd name="connsiteX295" fmla="*/ 154521 w 518823"/>
                <a:gd name="connsiteY295" fmla="*/ 28174 h 326678"/>
                <a:gd name="connsiteX296" fmla="*/ 159461 w 518823"/>
                <a:gd name="connsiteY296" fmla="*/ 24009 h 326678"/>
                <a:gd name="connsiteX297" fmla="*/ 162830 w 518823"/>
                <a:gd name="connsiteY297" fmla="*/ 25057 h 326678"/>
                <a:gd name="connsiteX298" fmla="*/ 164401 w 518823"/>
                <a:gd name="connsiteY298" fmla="*/ 29721 h 326678"/>
                <a:gd name="connsiteX299" fmla="*/ 169866 w 518823"/>
                <a:gd name="connsiteY299" fmla="*/ 35956 h 326678"/>
                <a:gd name="connsiteX300" fmla="*/ 168817 w 518823"/>
                <a:gd name="connsiteY300" fmla="*/ 29721 h 326678"/>
                <a:gd name="connsiteX301" fmla="*/ 171163 w 518823"/>
                <a:gd name="connsiteY301" fmla="*/ 24533 h 326678"/>
                <a:gd name="connsiteX302" fmla="*/ 171163 w 518823"/>
                <a:gd name="connsiteY302" fmla="*/ 19345 h 326678"/>
                <a:gd name="connsiteX303" fmla="*/ 174282 w 518823"/>
                <a:gd name="connsiteY303" fmla="*/ 4281 h 326678"/>
                <a:gd name="connsiteX304" fmla="*/ 175829 w 518823"/>
                <a:gd name="connsiteY304" fmla="*/ 2734 h 326678"/>
                <a:gd name="connsiteX305" fmla="*/ 180495 w 518823"/>
                <a:gd name="connsiteY305" fmla="*/ 2211 h 326678"/>
                <a:gd name="connsiteX306" fmla="*/ 181543 w 518823"/>
                <a:gd name="connsiteY306" fmla="*/ 3757 h 326678"/>
                <a:gd name="connsiteX307" fmla="*/ 188304 w 518823"/>
                <a:gd name="connsiteY307" fmla="*/ 2211 h 326678"/>
                <a:gd name="connsiteX308" fmla="*/ 190125 w 518823"/>
                <a:gd name="connsiteY308" fmla="*/ 2984 h 326678"/>
                <a:gd name="connsiteX309" fmla="*/ 190899 w 518823"/>
                <a:gd name="connsiteY309" fmla="*/ 5578 h 326678"/>
                <a:gd name="connsiteX310" fmla="*/ 195066 w 518823"/>
                <a:gd name="connsiteY310" fmla="*/ 5328 h 326678"/>
                <a:gd name="connsiteX311" fmla="*/ 193768 w 518823"/>
                <a:gd name="connsiteY311" fmla="*/ -383 h 326678"/>
                <a:gd name="connsiteX312" fmla="*/ 197910 w 518823"/>
                <a:gd name="connsiteY312" fmla="*/ 1437 h 326678"/>
                <a:gd name="connsiteX313" fmla="*/ 199482 w 518823"/>
                <a:gd name="connsiteY313" fmla="*/ -134 h 326678"/>
                <a:gd name="connsiteX314" fmla="*/ 203100 w 518823"/>
                <a:gd name="connsiteY314" fmla="*/ 390 h 326678"/>
                <a:gd name="connsiteX315" fmla="*/ 206218 w 518823"/>
                <a:gd name="connsiteY315" fmla="*/ 4281 h 326678"/>
                <a:gd name="connsiteX316" fmla="*/ 210635 w 518823"/>
                <a:gd name="connsiteY316" fmla="*/ 6101 h 326678"/>
                <a:gd name="connsiteX317" fmla="*/ 212731 w 518823"/>
                <a:gd name="connsiteY317" fmla="*/ 6101 h 326678"/>
                <a:gd name="connsiteX318" fmla="*/ 218170 w 518823"/>
                <a:gd name="connsiteY318" fmla="*/ 4281 h 326678"/>
                <a:gd name="connsiteX319" fmla="*/ 228050 w 518823"/>
                <a:gd name="connsiteY319" fmla="*/ 4031 h 326678"/>
                <a:gd name="connsiteX320" fmla="*/ 228300 w 518823"/>
                <a:gd name="connsiteY320" fmla="*/ 6351 h 326678"/>
                <a:gd name="connsiteX321" fmla="*/ 235061 w 518823"/>
                <a:gd name="connsiteY321" fmla="*/ 7648 h 326678"/>
                <a:gd name="connsiteX322" fmla="*/ 233764 w 518823"/>
                <a:gd name="connsiteY322" fmla="*/ 14407 h 326678"/>
                <a:gd name="connsiteX323" fmla="*/ 231694 w 518823"/>
                <a:gd name="connsiteY323" fmla="*/ 19869 h 326678"/>
                <a:gd name="connsiteX324" fmla="*/ 230645 w 518823"/>
                <a:gd name="connsiteY324" fmla="*/ 20917 h 326678"/>
                <a:gd name="connsiteX325" fmla="*/ 232467 w 518823"/>
                <a:gd name="connsiteY325" fmla="*/ 24009 h 326678"/>
                <a:gd name="connsiteX326" fmla="*/ 240251 w 518823"/>
                <a:gd name="connsiteY326" fmla="*/ 23236 h 326678"/>
                <a:gd name="connsiteX327" fmla="*/ 240002 w 518823"/>
                <a:gd name="connsiteY327" fmla="*/ 28174 h 326678"/>
                <a:gd name="connsiteX328" fmla="*/ 249608 w 518823"/>
                <a:gd name="connsiteY328" fmla="*/ 28947 h 326678"/>
                <a:gd name="connsiteX329" fmla="*/ 262083 w 518823"/>
                <a:gd name="connsiteY329" fmla="*/ 26628 h 326678"/>
                <a:gd name="connsiteX330" fmla="*/ 265726 w 518823"/>
                <a:gd name="connsiteY330" fmla="*/ 26354 h 326678"/>
                <a:gd name="connsiteX331" fmla="*/ 271689 w 518823"/>
                <a:gd name="connsiteY331" fmla="*/ 24807 h 326678"/>
                <a:gd name="connsiteX332" fmla="*/ 277403 w 518823"/>
                <a:gd name="connsiteY332" fmla="*/ 20118 h 326678"/>
                <a:gd name="connsiteX333" fmla="*/ 281045 w 518823"/>
                <a:gd name="connsiteY333" fmla="*/ 19096 h 326678"/>
                <a:gd name="connsiteX334" fmla="*/ 286235 w 518823"/>
                <a:gd name="connsiteY334" fmla="*/ 18821 h 326678"/>
                <a:gd name="connsiteX335" fmla="*/ 291699 w 518823"/>
                <a:gd name="connsiteY335" fmla="*/ 19620 h 326678"/>
                <a:gd name="connsiteX336" fmla="*/ 299484 w 518823"/>
                <a:gd name="connsiteY336" fmla="*/ 20393 h 326678"/>
                <a:gd name="connsiteX337" fmla="*/ 301829 w 518823"/>
                <a:gd name="connsiteY337" fmla="*/ 21166 h 326678"/>
                <a:gd name="connsiteX338" fmla="*/ 305722 w 518823"/>
                <a:gd name="connsiteY338" fmla="*/ 23760 h 326678"/>
                <a:gd name="connsiteX339" fmla="*/ 307818 w 518823"/>
                <a:gd name="connsiteY339" fmla="*/ 26354 h 326678"/>
                <a:gd name="connsiteX340" fmla="*/ 306520 w 518823"/>
                <a:gd name="connsiteY340" fmla="*/ 29995 h 326678"/>
                <a:gd name="connsiteX341" fmla="*/ 304424 w 518823"/>
                <a:gd name="connsiteY341" fmla="*/ 32090 h 326678"/>
                <a:gd name="connsiteX342" fmla="*/ 303651 w 518823"/>
                <a:gd name="connsiteY342" fmla="*/ 37527 h 326678"/>
                <a:gd name="connsiteX343" fmla="*/ 305472 w 518823"/>
                <a:gd name="connsiteY343" fmla="*/ 41418 h 326678"/>
                <a:gd name="connsiteX344" fmla="*/ 308591 w 518823"/>
                <a:gd name="connsiteY344" fmla="*/ 45334 h 326678"/>
                <a:gd name="connsiteX345" fmla="*/ 315602 w 518823"/>
                <a:gd name="connsiteY345" fmla="*/ 44286 h 326678"/>
                <a:gd name="connsiteX346" fmla="*/ 321316 w 518823"/>
                <a:gd name="connsiteY346" fmla="*/ 39872 h 326678"/>
                <a:gd name="connsiteX347" fmla="*/ 329100 w 518823"/>
                <a:gd name="connsiteY347" fmla="*/ 38824 h 326678"/>
                <a:gd name="connsiteX348" fmla="*/ 332219 w 518823"/>
                <a:gd name="connsiteY348" fmla="*/ 40121 h 326678"/>
                <a:gd name="connsiteX349" fmla="*/ 337684 w 518823"/>
                <a:gd name="connsiteY349" fmla="*/ 45583 h 326678"/>
                <a:gd name="connsiteX350" fmla="*/ 352754 w 518823"/>
                <a:gd name="connsiteY350" fmla="*/ 46880 h 326678"/>
                <a:gd name="connsiteX351" fmla="*/ 357943 w 518823"/>
                <a:gd name="connsiteY351" fmla="*/ 46356 h 326678"/>
                <a:gd name="connsiteX352" fmla="*/ 362360 w 518823"/>
                <a:gd name="connsiteY352" fmla="*/ 47404 h 326678"/>
                <a:gd name="connsiteX353" fmla="*/ 367824 w 518823"/>
                <a:gd name="connsiteY353" fmla="*/ 51818 h 326678"/>
                <a:gd name="connsiteX354" fmla="*/ 372240 w 518823"/>
                <a:gd name="connsiteY354" fmla="*/ 53115 h 326678"/>
                <a:gd name="connsiteX355" fmla="*/ 376656 w 518823"/>
                <a:gd name="connsiteY355" fmla="*/ 52068 h 326678"/>
                <a:gd name="connsiteX356" fmla="*/ 392250 w 518823"/>
                <a:gd name="connsiteY356" fmla="*/ 42989 h 326678"/>
                <a:gd name="connsiteX357" fmla="*/ 395619 w 518823"/>
                <a:gd name="connsiteY357" fmla="*/ 39622 h 326678"/>
                <a:gd name="connsiteX358" fmla="*/ 399262 w 518823"/>
                <a:gd name="connsiteY358" fmla="*/ 34933 h 326678"/>
                <a:gd name="connsiteX359" fmla="*/ 401333 w 518823"/>
                <a:gd name="connsiteY359" fmla="*/ 33387 h 326678"/>
                <a:gd name="connsiteX360" fmla="*/ 409916 w 518823"/>
                <a:gd name="connsiteY360" fmla="*/ 31042 h 326678"/>
                <a:gd name="connsiteX361" fmla="*/ 416128 w 518823"/>
                <a:gd name="connsiteY361" fmla="*/ 30269 h 326678"/>
                <a:gd name="connsiteX362" fmla="*/ 420819 w 518823"/>
                <a:gd name="connsiteY362" fmla="*/ 31042 h 326678"/>
                <a:gd name="connsiteX363" fmla="*/ 421343 w 518823"/>
                <a:gd name="connsiteY363" fmla="*/ 32863 h 326678"/>
                <a:gd name="connsiteX364" fmla="*/ 415355 w 518823"/>
                <a:gd name="connsiteY364" fmla="*/ 35706 h 326678"/>
                <a:gd name="connsiteX365" fmla="*/ 413808 w 518823"/>
                <a:gd name="connsiteY365" fmla="*/ 38325 h 326678"/>
                <a:gd name="connsiteX366" fmla="*/ 413533 w 518823"/>
                <a:gd name="connsiteY366" fmla="*/ 41692 h 326678"/>
                <a:gd name="connsiteX367" fmla="*/ 414581 w 518823"/>
                <a:gd name="connsiteY367" fmla="*/ 45334 h 326678"/>
                <a:gd name="connsiteX368" fmla="*/ 416927 w 518823"/>
                <a:gd name="connsiteY368" fmla="*/ 48451 h 326678"/>
                <a:gd name="connsiteX369" fmla="*/ 420545 w 518823"/>
                <a:gd name="connsiteY369" fmla="*/ 52068 h 326678"/>
                <a:gd name="connsiteX370" fmla="*/ 429127 w 518823"/>
                <a:gd name="connsiteY370" fmla="*/ 55460 h 326678"/>
                <a:gd name="connsiteX371" fmla="*/ 432246 w 518823"/>
                <a:gd name="connsiteY371" fmla="*/ 57530 h 326678"/>
                <a:gd name="connsiteX372" fmla="*/ 438734 w 518823"/>
                <a:gd name="connsiteY372" fmla="*/ 59351 h 326678"/>
                <a:gd name="connsiteX373" fmla="*/ 443674 w 518823"/>
                <a:gd name="connsiteY373" fmla="*/ 60124 h 326678"/>
                <a:gd name="connsiteX374" fmla="*/ 447840 w 518823"/>
                <a:gd name="connsiteY374" fmla="*/ 58827 h 326678"/>
                <a:gd name="connsiteX375" fmla="*/ 448364 w 518823"/>
                <a:gd name="connsiteY375" fmla="*/ 55186 h 326678"/>
                <a:gd name="connsiteX376" fmla="*/ 446019 w 518823"/>
                <a:gd name="connsiteY376" fmla="*/ 48451 h 326678"/>
                <a:gd name="connsiteX377" fmla="*/ 447067 w 518823"/>
                <a:gd name="connsiteY377" fmla="*/ 41443 h 326678"/>
                <a:gd name="connsiteX378" fmla="*/ 449138 w 518823"/>
                <a:gd name="connsiteY378" fmla="*/ 34684 h 326678"/>
                <a:gd name="connsiteX379" fmla="*/ 451733 w 518823"/>
                <a:gd name="connsiteY379" fmla="*/ 31566 h 326678"/>
                <a:gd name="connsiteX380" fmla="*/ 462387 w 518823"/>
                <a:gd name="connsiteY380" fmla="*/ 29222 h 326678"/>
                <a:gd name="connsiteX381" fmla="*/ 473565 w 518823"/>
                <a:gd name="connsiteY381" fmla="*/ 28199 h 326678"/>
                <a:gd name="connsiteX382" fmla="*/ 482397 w 518823"/>
                <a:gd name="connsiteY382" fmla="*/ 25855 h 326678"/>
                <a:gd name="connsiteX383" fmla="*/ 484717 w 518823"/>
                <a:gd name="connsiteY383" fmla="*/ 26104 h 326678"/>
                <a:gd name="connsiteX384" fmla="*/ 488111 w 518823"/>
                <a:gd name="connsiteY384" fmla="*/ 28972 h 326678"/>
                <a:gd name="connsiteX385" fmla="*/ 492776 w 518823"/>
                <a:gd name="connsiteY385" fmla="*/ 45059 h 326678"/>
                <a:gd name="connsiteX386" fmla="*/ 494848 w 518823"/>
                <a:gd name="connsiteY386" fmla="*/ 49998 h 326678"/>
                <a:gd name="connsiteX387" fmla="*/ 497193 w 518823"/>
                <a:gd name="connsiteY387" fmla="*/ 50796 h 326678"/>
                <a:gd name="connsiteX388" fmla="*/ 501609 w 518823"/>
                <a:gd name="connsiteY388" fmla="*/ 47404 h 326678"/>
                <a:gd name="connsiteX389" fmla="*/ 507323 w 518823"/>
                <a:gd name="connsiteY389" fmla="*/ 46880 h 326678"/>
                <a:gd name="connsiteX390" fmla="*/ 510442 w 518823"/>
                <a:gd name="connsiteY390" fmla="*/ 47928 h 32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518823" h="326678">
                  <a:moveTo>
                    <a:pt x="516704" y="53614"/>
                  </a:moveTo>
                  <a:lnTo>
                    <a:pt x="512537" y="53864"/>
                  </a:lnTo>
                  <a:lnTo>
                    <a:pt x="506050" y="52567"/>
                  </a:lnTo>
                  <a:lnTo>
                    <a:pt x="505526" y="54138"/>
                  </a:lnTo>
                  <a:lnTo>
                    <a:pt x="506574" y="60099"/>
                  </a:lnTo>
                  <a:lnTo>
                    <a:pt x="505526" y="64788"/>
                  </a:lnTo>
                  <a:lnTo>
                    <a:pt x="505027" y="70225"/>
                  </a:lnTo>
                  <a:lnTo>
                    <a:pt x="502408" y="76734"/>
                  </a:lnTo>
                  <a:lnTo>
                    <a:pt x="501110" y="87634"/>
                  </a:lnTo>
                  <a:lnTo>
                    <a:pt x="500337" y="103472"/>
                  </a:lnTo>
                  <a:lnTo>
                    <a:pt x="498515" y="104769"/>
                  </a:lnTo>
                  <a:lnTo>
                    <a:pt x="498016" y="101401"/>
                  </a:lnTo>
                  <a:lnTo>
                    <a:pt x="496694" y="99057"/>
                  </a:lnTo>
                  <a:lnTo>
                    <a:pt x="493849" y="97760"/>
                  </a:lnTo>
                  <a:lnTo>
                    <a:pt x="489957" y="100105"/>
                  </a:lnTo>
                  <a:lnTo>
                    <a:pt x="488385" y="96987"/>
                  </a:lnTo>
                  <a:lnTo>
                    <a:pt x="486314" y="96987"/>
                  </a:lnTo>
                  <a:lnTo>
                    <a:pt x="479029" y="99331"/>
                  </a:lnTo>
                  <a:lnTo>
                    <a:pt x="473839" y="101651"/>
                  </a:lnTo>
                  <a:lnTo>
                    <a:pt x="474637" y="103472"/>
                  </a:lnTo>
                  <a:lnTo>
                    <a:pt x="474887" y="108410"/>
                  </a:lnTo>
                  <a:lnTo>
                    <a:pt x="479553" y="107886"/>
                  </a:lnTo>
                  <a:lnTo>
                    <a:pt x="479553" y="114396"/>
                  </a:lnTo>
                  <a:lnTo>
                    <a:pt x="478006" y="120357"/>
                  </a:lnTo>
                  <a:lnTo>
                    <a:pt x="470720" y="116989"/>
                  </a:lnTo>
                  <a:lnTo>
                    <a:pt x="470471" y="115418"/>
                  </a:lnTo>
                  <a:lnTo>
                    <a:pt x="466304" y="115418"/>
                  </a:lnTo>
                  <a:lnTo>
                    <a:pt x="463709" y="113348"/>
                  </a:lnTo>
                  <a:lnTo>
                    <a:pt x="459817" y="112575"/>
                  </a:lnTo>
                  <a:lnTo>
                    <a:pt x="459043" y="106863"/>
                  </a:lnTo>
                  <a:lnTo>
                    <a:pt x="455650" y="110230"/>
                  </a:lnTo>
                  <a:lnTo>
                    <a:pt x="451508" y="112575"/>
                  </a:lnTo>
                  <a:lnTo>
                    <a:pt x="449936" y="114396"/>
                  </a:lnTo>
                  <a:lnTo>
                    <a:pt x="448639" y="118810"/>
                  </a:lnTo>
                  <a:lnTo>
                    <a:pt x="440081" y="117488"/>
                  </a:lnTo>
                  <a:lnTo>
                    <a:pt x="442401" y="122701"/>
                  </a:lnTo>
                  <a:lnTo>
                    <a:pt x="443449" y="134374"/>
                  </a:lnTo>
                  <a:lnTo>
                    <a:pt x="444747" y="137242"/>
                  </a:lnTo>
                  <a:lnTo>
                    <a:pt x="456698" y="169690"/>
                  </a:lnTo>
                  <a:lnTo>
                    <a:pt x="446568" y="171785"/>
                  </a:lnTo>
                  <a:lnTo>
                    <a:pt x="442401" y="175152"/>
                  </a:lnTo>
                  <a:lnTo>
                    <a:pt x="447616" y="180091"/>
                  </a:lnTo>
                  <a:lnTo>
                    <a:pt x="446818" y="181911"/>
                  </a:lnTo>
                  <a:lnTo>
                    <a:pt x="449163" y="183732"/>
                  </a:lnTo>
                  <a:lnTo>
                    <a:pt x="449936" y="186849"/>
                  </a:lnTo>
                  <a:lnTo>
                    <a:pt x="452531" y="190216"/>
                  </a:lnTo>
                  <a:lnTo>
                    <a:pt x="453329" y="188645"/>
                  </a:lnTo>
                  <a:lnTo>
                    <a:pt x="457746" y="190466"/>
                  </a:lnTo>
                  <a:lnTo>
                    <a:pt x="460590" y="193334"/>
                  </a:lnTo>
                  <a:lnTo>
                    <a:pt x="456947" y="199819"/>
                  </a:lnTo>
                  <a:lnTo>
                    <a:pt x="459043" y="201390"/>
                  </a:lnTo>
                  <a:lnTo>
                    <a:pt x="460066" y="205281"/>
                  </a:lnTo>
                  <a:lnTo>
                    <a:pt x="462412" y="208922"/>
                  </a:lnTo>
                  <a:lnTo>
                    <a:pt x="468126" y="215931"/>
                  </a:lnTo>
                  <a:lnTo>
                    <a:pt x="470196" y="219822"/>
                  </a:lnTo>
                  <a:lnTo>
                    <a:pt x="470720" y="222665"/>
                  </a:lnTo>
                  <a:lnTo>
                    <a:pt x="474363" y="224760"/>
                  </a:lnTo>
                  <a:lnTo>
                    <a:pt x="480850" y="229424"/>
                  </a:lnTo>
                  <a:lnTo>
                    <a:pt x="483969" y="233839"/>
                  </a:lnTo>
                  <a:lnTo>
                    <a:pt x="485790" y="238253"/>
                  </a:lnTo>
                  <a:lnTo>
                    <a:pt x="490730" y="241645"/>
                  </a:lnTo>
                  <a:lnTo>
                    <a:pt x="490730" y="243965"/>
                  </a:lnTo>
                  <a:lnTo>
                    <a:pt x="494873" y="250973"/>
                  </a:lnTo>
                  <a:lnTo>
                    <a:pt x="493325" y="254365"/>
                  </a:lnTo>
                  <a:lnTo>
                    <a:pt x="489433" y="259802"/>
                  </a:lnTo>
                  <a:lnTo>
                    <a:pt x="485790" y="262920"/>
                  </a:lnTo>
                  <a:lnTo>
                    <a:pt x="483195" y="262670"/>
                  </a:lnTo>
                  <a:lnTo>
                    <a:pt x="480076" y="266836"/>
                  </a:lnTo>
                  <a:lnTo>
                    <a:pt x="470995" y="269155"/>
                  </a:lnTo>
                  <a:lnTo>
                    <a:pt x="467601" y="269679"/>
                  </a:lnTo>
                  <a:lnTo>
                    <a:pt x="465780" y="269429"/>
                  </a:lnTo>
                  <a:lnTo>
                    <a:pt x="455126" y="267085"/>
                  </a:lnTo>
                  <a:lnTo>
                    <a:pt x="449936" y="267858"/>
                  </a:lnTo>
                  <a:lnTo>
                    <a:pt x="447092" y="270203"/>
                  </a:lnTo>
                  <a:lnTo>
                    <a:pt x="442152" y="276438"/>
                  </a:lnTo>
                  <a:lnTo>
                    <a:pt x="434616" y="283197"/>
                  </a:lnTo>
                  <a:lnTo>
                    <a:pt x="431747" y="284993"/>
                  </a:lnTo>
                  <a:lnTo>
                    <a:pt x="430200" y="279281"/>
                  </a:lnTo>
                  <a:lnTo>
                    <a:pt x="430200" y="271500"/>
                  </a:lnTo>
                  <a:lnTo>
                    <a:pt x="432021" y="263718"/>
                  </a:lnTo>
                  <a:lnTo>
                    <a:pt x="427606" y="260600"/>
                  </a:lnTo>
                  <a:lnTo>
                    <a:pt x="419796" y="252545"/>
                  </a:lnTo>
                  <a:lnTo>
                    <a:pt x="416178" y="253592"/>
                  </a:lnTo>
                  <a:lnTo>
                    <a:pt x="416178" y="247606"/>
                  </a:lnTo>
                  <a:lnTo>
                    <a:pt x="414082" y="244239"/>
                  </a:lnTo>
                  <a:lnTo>
                    <a:pt x="413833" y="235659"/>
                  </a:lnTo>
                  <a:lnTo>
                    <a:pt x="414856" y="232816"/>
                  </a:lnTo>
                  <a:lnTo>
                    <a:pt x="414606" y="230197"/>
                  </a:lnTo>
                  <a:lnTo>
                    <a:pt x="412536" y="225783"/>
                  </a:lnTo>
                  <a:lnTo>
                    <a:pt x="410963" y="226830"/>
                  </a:lnTo>
                  <a:lnTo>
                    <a:pt x="402405" y="228401"/>
                  </a:lnTo>
                  <a:lnTo>
                    <a:pt x="394870" y="229175"/>
                  </a:lnTo>
                  <a:lnTo>
                    <a:pt x="392001" y="229948"/>
                  </a:lnTo>
                  <a:lnTo>
                    <a:pt x="390704" y="222939"/>
                  </a:lnTo>
                  <a:lnTo>
                    <a:pt x="388358" y="217752"/>
                  </a:lnTo>
                  <a:lnTo>
                    <a:pt x="386562" y="210219"/>
                  </a:lnTo>
                  <a:lnTo>
                    <a:pt x="384466" y="211242"/>
                  </a:lnTo>
                  <a:lnTo>
                    <a:pt x="379276" y="220869"/>
                  </a:lnTo>
                  <a:lnTo>
                    <a:pt x="374860" y="226581"/>
                  </a:lnTo>
                  <a:lnTo>
                    <a:pt x="362135" y="240847"/>
                  </a:lnTo>
                  <a:lnTo>
                    <a:pt x="357444" y="247881"/>
                  </a:lnTo>
                  <a:lnTo>
                    <a:pt x="357195" y="250724"/>
                  </a:lnTo>
                  <a:lnTo>
                    <a:pt x="355897" y="252021"/>
                  </a:lnTo>
                  <a:lnTo>
                    <a:pt x="357444" y="255912"/>
                  </a:lnTo>
                  <a:lnTo>
                    <a:pt x="360064" y="259827"/>
                  </a:lnTo>
                  <a:lnTo>
                    <a:pt x="364481" y="263967"/>
                  </a:lnTo>
                  <a:lnTo>
                    <a:pt x="380574" y="276438"/>
                  </a:lnTo>
                  <a:lnTo>
                    <a:pt x="383942" y="279306"/>
                  </a:lnTo>
                  <a:lnTo>
                    <a:pt x="387061" y="283721"/>
                  </a:lnTo>
                  <a:lnTo>
                    <a:pt x="388882" y="287612"/>
                  </a:lnTo>
                  <a:lnTo>
                    <a:pt x="382645" y="289682"/>
                  </a:lnTo>
                  <a:lnTo>
                    <a:pt x="384740" y="294346"/>
                  </a:lnTo>
                  <a:lnTo>
                    <a:pt x="383169" y="297463"/>
                  </a:lnTo>
                  <a:lnTo>
                    <a:pt x="379526" y="300581"/>
                  </a:lnTo>
                  <a:lnTo>
                    <a:pt x="375633" y="302676"/>
                  </a:lnTo>
                  <a:lnTo>
                    <a:pt x="372265" y="305794"/>
                  </a:lnTo>
                  <a:lnTo>
                    <a:pt x="369396" y="309161"/>
                  </a:lnTo>
                  <a:lnTo>
                    <a:pt x="365503" y="311505"/>
                  </a:lnTo>
                  <a:lnTo>
                    <a:pt x="361611" y="315920"/>
                  </a:lnTo>
                  <a:lnTo>
                    <a:pt x="359540" y="316444"/>
                  </a:lnTo>
                  <a:lnTo>
                    <a:pt x="358492" y="319811"/>
                  </a:lnTo>
                  <a:lnTo>
                    <a:pt x="355897" y="323178"/>
                  </a:lnTo>
                  <a:lnTo>
                    <a:pt x="350433" y="320334"/>
                  </a:lnTo>
                  <a:lnTo>
                    <a:pt x="347589" y="319287"/>
                  </a:lnTo>
                  <a:lnTo>
                    <a:pt x="341351" y="319811"/>
                  </a:lnTo>
                  <a:lnTo>
                    <a:pt x="338756" y="319287"/>
                  </a:lnTo>
                  <a:lnTo>
                    <a:pt x="337184" y="320584"/>
                  </a:lnTo>
                  <a:lnTo>
                    <a:pt x="336411" y="324475"/>
                  </a:lnTo>
                  <a:lnTo>
                    <a:pt x="331471" y="326046"/>
                  </a:lnTo>
                  <a:lnTo>
                    <a:pt x="326006" y="326295"/>
                  </a:lnTo>
                  <a:lnTo>
                    <a:pt x="322115" y="325772"/>
                  </a:lnTo>
                  <a:lnTo>
                    <a:pt x="316401" y="323951"/>
                  </a:lnTo>
                  <a:lnTo>
                    <a:pt x="306271" y="319287"/>
                  </a:lnTo>
                  <a:lnTo>
                    <a:pt x="298735" y="316942"/>
                  </a:lnTo>
                  <a:lnTo>
                    <a:pt x="293546" y="316169"/>
                  </a:lnTo>
                  <a:lnTo>
                    <a:pt x="289379" y="321108"/>
                  </a:lnTo>
                  <a:lnTo>
                    <a:pt x="283940" y="319287"/>
                  </a:lnTo>
                  <a:lnTo>
                    <a:pt x="279249" y="315920"/>
                  </a:lnTo>
                  <a:lnTo>
                    <a:pt x="275606" y="312278"/>
                  </a:lnTo>
                  <a:lnTo>
                    <a:pt x="272762" y="308387"/>
                  </a:lnTo>
                  <a:lnTo>
                    <a:pt x="270167" y="303449"/>
                  </a:lnTo>
                  <a:lnTo>
                    <a:pt x="267822" y="301628"/>
                  </a:lnTo>
                  <a:lnTo>
                    <a:pt x="265227" y="294870"/>
                  </a:lnTo>
                  <a:lnTo>
                    <a:pt x="262882" y="292525"/>
                  </a:lnTo>
                  <a:lnTo>
                    <a:pt x="257942" y="292276"/>
                  </a:lnTo>
                  <a:lnTo>
                    <a:pt x="253525" y="290729"/>
                  </a:lnTo>
                  <a:lnTo>
                    <a:pt x="250930" y="286564"/>
                  </a:lnTo>
                  <a:lnTo>
                    <a:pt x="248609" y="279032"/>
                  </a:lnTo>
                  <a:lnTo>
                    <a:pt x="244693" y="275141"/>
                  </a:lnTo>
                  <a:lnTo>
                    <a:pt x="234563" y="270726"/>
                  </a:lnTo>
                  <a:lnTo>
                    <a:pt x="230945" y="271749"/>
                  </a:lnTo>
                  <a:lnTo>
                    <a:pt x="226778" y="275141"/>
                  </a:lnTo>
                  <a:lnTo>
                    <a:pt x="224707" y="278259"/>
                  </a:lnTo>
                  <a:lnTo>
                    <a:pt x="221588" y="280853"/>
                  </a:lnTo>
                  <a:lnTo>
                    <a:pt x="218470" y="281900"/>
                  </a:lnTo>
                  <a:lnTo>
                    <a:pt x="215351" y="285517"/>
                  </a:lnTo>
                  <a:lnTo>
                    <a:pt x="211458" y="288634"/>
                  </a:lnTo>
                  <a:lnTo>
                    <a:pt x="204422" y="291752"/>
                  </a:lnTo>
                  <a:lnTo>
                    <a:pt x="202352" y="291503"/>
                  </a:lnTo>
                  <a:lnTo>
                    <a:pt x="198459" y="288909"/>
                  </a:lnTo>
                  <a:lnTo>
                    <a:pt x="202102" y="279281"/>
                  </a:lnTo>
                  <a:lnTo>
                    <a:pt x="202352" y="276189"/>
                  </a:lnTo>
                  <a:lnTo>
                    <a:pt x="201054" y="270452"/>
                  </a:lnTo>
                  <a:lnTo>
                    <a:pt x="203923" y="266561"/>
                  </a:lnTo>
                  <a:lnTo>
                    <a:pt x="206518" y="259802"/>
                  </a:lnTo>
                  <a:lnTo>
                    <a:pt x="210934" y="255662"/>
                  </a:lnTo>
                  <a:lnTo>
                    <a:pt x="216124" y="252545"/>
                  </a:lnTo>
                  <a:lnTo>
                    <a:pt x="218968" y="244763"/>
                  </a:lnTo>
                  <a:lnTo>
                    <a:pt x="221065" y="242144"/>
                  </a:lnTo>
                  <a:lnTo>
                    <a:pt x="221563" y="236956"/>
                  </a:lnTo>
                  <a:lnTo>
                    <a:pt x="223385" y="232542"/>
                  </a:lnTo>
                  <a:lnTo>
                    <a:pt x="221314" y="229424"/>
                  </a:lnTo>
                  <a:lnTo>
                    <a:pt x="220790" y="226057"/>
                  </a:lnTo>
                  <a:lnTo>
                    <a:pt x="218968" y="223463"/>
                  </a:lnTo>
                  <a:lnTo>
                    <a:pt x="218968" y="216180"/>
                  </a:lnTo>
                  <a:lnTo>
                    <a:pt x="216373" y="215931"/>
                  </a:lnTo>
                  <a:lnTo>
                    <a:pt x="209362" y="217752"/>
                  </a:lnTo>
                  <a:lnTo>
                    <a:pt x="209113" y="215407"/>
                  </a:lnTo>
                  <a:lnTo>
                    <a:pt x="204173" y="215407"/>
                  </a:lnTo>
                  <a:lnTo>
                    <a:pt x="204173" y="205805"/>
                  </a:lnTo>
                  <a:lnTo>
                    <a:pt x="197935" y="206578"/>
                  </a:lnTo>
                  <a:lnTo>
                    <a:pt x="197686" y="204234"/>
                  </a:lnTo>
                  <a:lnTo>
                    <a:pt x="194816" y="203984"/>
                  </a:lnTo>
                  <a:lnTo>
                    <a:pt x="194567" y="200866"/>
                  </a:lnTo>
                  <a:lnTo>
                    <a:pt x="191448" y="198522"/>
                  </a:lnTo>
                  <a:lnTo>
                    <a:pt x="190924" y="192561"/>
                  </a:lnTo>
                  <a:lnTo>
                    <a:pt x="188329" y="193334"/>
                  </a:lnTo>
                  <a:lnTo>
                    <a:pt x="187032" y="195404"/>
                  </a:lnTo>
                  <a:lnTo>
                    <a:pt x="185210" y="194107"/>
                  </a:lnTo>
                  <a:lnTo>
                    <a:pt x="181817" y="189443"/>
                  </a:lnTo>
                  <a:lnTo>
                    <a:pt x="176627" y="185552"/>
                  </a:lnTo>
                  <a:lnTo>
                    <a:pt x="174282" y="188920"/>
                  </a:lnTo>
                  <a:lnTo>
                    <a:pt x="169092" y="193085"/>
                  </a:lnTo>
                  <a:lnTo>
                    <a:pt x="165724" y="190990"/>
                  </a:lnTo>
                  <a:lnTo>
                    <a:pt x="156892" y="189967"/>
                  </a:lnTo>
                  <a:lnTo>
                    <a:pt x="154297" y="187623"/>
                  </a:lnTo>
                  <a:lnTo>
                    <a:pt x="149356" y="187373"/>
                  </a:lnTo>
                  <a:lnTo>
                    <a:pt x="148583" y="190216"/>
                  </a:lnTo>
                  <a:lnTo>
                    <a:pt x="142869" y="190740"/>
                  </a:lnTo>
                  <a:lnTo>
                    <a:pt x="135334" y="193584"/>
                  </a:lnTo>
                  <a:lnTo>
                    <a:pt x="128572" y="195155"/>
                  </a:lnTo>
                  <a:lnTo>
                    <a:pt x="127799" y="192037"/>
                  </a:lnTo>
                  <a:lnTo>
                    <a:pt x="121561" y="195155"/>
                  </a:lnTo>
                  <a:lnTo>
                    <a:pt x="117918" y="196202"/>
                  </a:lnTo>
                  <a:lnTo>
                    <a:pt x="111431" y="195928"/>
                  </a:lnTo>
                  <a:lnTo>
                    <a:pt x="111431" y="193334"/>
                  </a:lnTo>
                  <a:lnTo>
                    <a:pt x="115573" y="188146"/>
                  </a:lnTo>
                  <a:lnTo>
                    <a:pt x="112205" y="186575"/>
                  </a:lnTo>
                  <a:lnTo>
                    <a:pt x="106741" y="184779"/>
                  </a:lnTo>
                  <a:lnTo>
                    <a:pt x="102324" y="183981"/>
                  </a:lnTo>
                  <a:lnTo>
                    <a:pt x="96361" y="181637"/>
                  </a:lnTo>
                  <a:lnTo>
                    <a:pt x="95313" y="186575"/>
                  </a:lnTo>
                  <a:lnTo>
                    <a:pt x="87005" y="184755"/>
                  </a:lnTo>
                  <a:lnTo>
                    <a:pt x="83611" y="194881"/>
                  </a:lnTo>
                  <a:lnTo>
                    <a:pt x="81016" y="194881"/>
                  </a:lnTo>
                  <a:lnTo>
                    <a:pt x="80767" y="190990"/>
                  </a:lnTo>
                  <a:lnTo>
                    <a:pt x="77898" y="188920"/>
                  </a:lnTo>
                  <a:lnTo>
                    <a:pt x="74530" y="185278"/>
                  </a:lnTo>
                  <a:lnTo>
                    <a:pt x="73756" y="183458"/>
                  </a:lnTo>
                  <a:lnTo>
                    <a:pt x="66995" y="183981"/>
                  </a:lnTo>
                  <a:lnTo>
                    <a:pt x="64400" y="182435"/>
                  </a:lnTo>
                  <a:lnTo>
                    <a:pt x="63102" y="180091"/>
                  </a:lnTo>
                  <a:lnTo>
                    <a:pt x="59459" y="178794"/>
                  </a:lnTo>
                  <a:lnTo>
                    <a:pt x="57388" y="176724"/>
                  </a:lnTo>
                  <a:lnTo>
                    <a:pt x="57887" y="175152"/>
                  </a:lnTo>
                  <a:lnTo>
                    <a:pt x="53746" y="171536"/>
                  </a:lnTo>
                  <a:lnTo>
                    <a:pt x="49579" y="170738"/>
                  </a:lnTo>
                  <a:lnTo>
                    <a:pt x="44389" y="166074"/>
                  </a:lnTo>
                  <a:lnTo>
                    <a:pt x="43092" y="158541"/>
                  </a:lnTo>
                  <a:lnTo>
                    <a:pt x="42044" y="157244"/>
                  </a:lnTo>
                  <a:lnTo>
                    <a:pt x="43615" y="152830"/>
                  </a:lnTo>
                  <a:lnTo>
                    <a:pt x="42044" y="149438"/>
                  </a:lnTo>
                  <a:lnTo>
                    <a:pt x="42568" y="143203"/>
                  </a:lnTo>
                  <a:lnTo>
                    <a:pt x="39199" y="141656"/>
                  </a:lnTo>
                  <a:lnTo>
                    <a:pt x="37628" y="139312"/>
                  </a:lnTo>
                  <a:lnTo>
                    <a:pt x="36080" y="139063"/>
                  </a:lnTo>
                  <a:lnTo>
                    <a:pt x="31140" y="135695"/>
                  </a:lnTo>
                  <a:lnTo>
                    <a:pt x="18141" y="136194"/>
                  </a:lnTo>
                  <a:lnTo>
                    <a:pt x="9832" y="135695"/>
                  </a:lnTo>
                  <a:lnTo>
                    <a:pt x="2048" y="120631"/>
                  </a:lnTo>
                  <a:lnTo>
                    <a:pt x="-2119" y="116216"/>
                  </a:lnTo>
                  <a:lnTo>
                    <a:pt x="-1869" y="114645"/>
                  </a:lnTo>
                  <a:lnTo>
                    <a:pt x="2048" y="104519"/>
                  </a:lnTo>
                  <a:lnTo>
                    <a:pt x="9308" y="85564"/>
                  </a:lnTo>
                  <a:lnTo>
                    <a:pt x="24903" y="77508"/>
                  </a:lnTo>
                  <a:lnTo>
                    <a:pt x="47508" y="88158"/>
                  </a:lnTo>
                  <a:lnTo>
                    <a:pt x="41519" y="97511"/>
                  </a:lnTo>
                  <a:lnTo>
                    <a:pt x="54244" y="105292"/>
                  </a:lnTo>
                  <a:lnTo>
                    <a:pt x="58411" y="102175"/>
                  </a:lnTo>
                  <a:lnTo>
                    <a:pt x="62578" y="100628"/>
                  </a:lnTo>
                  <a:lnTo>
                    <a:pt x="66720" y="102449"/>
                  </a:lnTo>
                  <a:lnTo>
                    <a:pt x="67244" y="100878"/>
                  </a:lnTo>
                  <a:lnTo>
                    <a:pt x="75552" y="106090"/>
                  </a:lnTo>
                  <a:lnTo>
                    <a:pt x="82040" y="113872"/>
                  </a:lnTo>
                  <a:lnTo>
                    <a:pt x="84135" y="115418"/>
                  </a:lnTo>
                  <a:lnTo>
                    <a:pt x="87254" y="119060"/>
                  </a:lnTo>
                  <a:lnTo>
                    <a:pt x="90373" y="120357"/>
                  </a:lnTo>
                  <a:lnTo>
                    <a:pt x="92968" y="119583"/>
                  </a:lnTo>
                  <a:lnTo>
                    <a:pt x="101002" y="119334"/>
                  </a:lnTo>
                  <a:lnTo>
                    <a:pt x="105942" y="116989"/>
                  </a:lnTo>
                  <a:lnTo>
                    <a:pt x="117644" y="119583"/>
                  </a:lnTo>
                  <a:lnTo>
                    <a:pt x="120239" y="117763"/>
                  </a:lnTo>
                  <a:lnTo>
                    <a:pt x="124655" y="115942"/>
                  </a:lnTo>
                  <a:lnTo>
                    <a:pt x="128024" y="114121"/>
                  </a:lnTo>
                  <a:lnTo>
                    <a:pt x="132714" y="112300"/>
                  </a:lnTo>
                  <a:lnTo>
                    <a:pt x="136606" y="112300"/>
                  </a:lnTo>
                  <a:lnTo>
                    <a:pt x="143368" y="114396"/>
                  </a:lnTo>
                  <a:lnTo>
                    <a:pt x="146213" y="114396"/>
                  </a:lnTo>
                  <a:lnTo>
                    <a:pt x="147011" y="116466"/>
                  </a:lnTo>
                  <a:lnTo>
                    <a:pt x="155045" y="116715"/>
                  </a:lnTo>
                  <a:lnTo>
                    <a:pt x="151427" y="109457"/>
                  </a:lnTo>
                  <a:lnTo>
                    <a:pt x="155569" y="103746"/>
                  </a:lnTo>
                  <a:lnTo>
                    <a:pt x="160758" y="98284"/>
                  </a:lnTo>
                  <a:lnTo>
                    <a:pt x="164926" y="96737"/>
                  </a:lnTo>
                  <a:lnTo>
                    <a:pt x="171936" y="97511"/>
                  </a:lnTo>
                  <a:lnTo>
                    <a:pt x="172461" y="93345"/>
                  </a:lnTo>
                  <a:lnTo>
                    <a:pt x="170390" y="91275"/>
                  </a:lnTo>
                  <a:lnTo>
                    <a:pt x="164401" y="88158"/>
                  </a:lnTo>
                  <a:lnTo>
                    <a:pt x="155818" y="87634"/>
                  </a:lnTo>
                  <a:lnTo>
                    <a:pt x="152201" y="85813"/>
                  </a:lnTo>
                  <a:lnTo>
                    <a:pt x="148807" y="86611"/>
                  </a:lnTo>
                  <a:lnTo>
                    <a:pt x="146986" y="84017"/>
                  </a:lnTo>
                  <a:lnTo>
                    <a:pt x="145688" y="84017"/>
                  </a:lnTo>
                  <a:lnTo>
                    <a:pt x="141273" y="79079"/>
                  </a:lnTo>
                  <a:lnTo>
                    <a:pt x="143094" y="75961"/>
                  </a:lnTo>
                  <a:lnTo>
                    <a:pt x="141023" y="71272"/>
                  </a:lnTo>
                  <a:lnTo>
                    <a:pt x="140249" y="66085"/>
                  </a:lnTo>
                  <a:lnTo>
                    <a:pt x="142046" y="64538"/>
                  </a:lnTo>
                  <a:lnTo>
                    <a:pt x="143368" y="59076"/>
                  </a:lnTo>
                  <a:lnTo>
                    <a:pt x="142569" y="56732"/>
                  </a:lnTo>
                  <a:lnTo>
                    <a:pt x="143867" y="50497"/>
                  </a:lnTo>
                  <a:lnTo>
                    <a:pt x="145963" y="43762"/>
                  </a:lnTo>
                  <a:lnTo>
                    <a:pt x="147510" y="36754"/>
                  </a:lnTo>
                  <a:lnTo>
                    <a:pt x="150878" y="34135"/>
                  </a:lnTo>
                  <a:lnTo>
                    <a:pt x="150878" y="29995"/>
                  </a:lnTo>
                  <a:lnTo>
                    <a:pt x="154521" y="28174"/>
                  </a:lnTo>
                  <a:lnTo>
                    <a:pt x="159461" y="24009"/>
                  </a:lnTo>
                  <a:lnTo>
                    <a:pt x="162830" y="25057"/>
                  </a:lnTo>
                  <a:lnTo>
                    <a:pt x="164401" y="29721"/>
                  </a:lnTo>
                  <a:lnTo>
                    <a:pt x="169866" y="35956"/>
                  </a:lnTo>
                  <a:lnTo>
                    <a:pt x="168817" y="29721"/>
                  </a:lnTo>
                  <a:lnTo>
                    <a:pt x="171163" y="24533"/>
                  </a:lnTo>
                  <a:lnTo>
                    <a:pt x="171163" y="19345"/>
                  </a:lnTo>
                  <a:lnTo>
                    <a:pt x="174282" y="4281"/>
                  </a:lnTo>
                  <a:lnTo>
                    <a:pt x="175829" y="2734"/>
                  </a:lnTo>
                  <a:lnTo>
                    <a:pt x="180495" y="2211"/>
                  </a:lnTo>
                  <a:lnTo>
                    <a:pt x="181543" y="3757"/>
                  </a:lnTo>
                  <a:lnTo>
                    <a:pt x="188304" y="2211"/>
                  </a:lnTo>
                  <a:lnTo>
                    <a:pt x="190125" y="2984"/>
                  </a:lnTo>
                  <a:lnTo>
                    <a:pt x="190899" y="5578"/>
                  </a:lnTo>
                  <a:lnTo>
                    <a:pt x="195066" y="5328"/>
                  </a:lnTo>
                  <a:lnTo>
                    <a:pt x="193768" y="-383"/>
                  </a:lnTo>
                  <a:lnTo>
                    <a:pt x="197910" y="1437"/>
                  </a:lnTo>
                  <a:lnTo>
                    <a:pt x="199482" y="-134"/>
                  </a:lnTo>
                  <a:lnTo>
                    <a:pt x="203100" y="390"/>
                  </a:lnTo>
                  <a:lnTo>
                    <a:pt x="206218" y="4281"/>
                  </a:lnTo>
                  <a:lnTo>
                    <a:pt x="210635" y="6101"/>
                  </a:lnTo>
                  <a:lnTo>
                    <a:pt x="212731" y="6101"/>
                  </a:lnTo>
                  <a:lnTo>
                    <a:pt x="218170" y="4281"/>
                  </a:lnTo>
                  <a:lnTo>
                    <a:pt x="228050" y="4031"/>
                  </a:lnTo>
                  <a:lnTo>
                    <a:pt x="228300" y="6351"/>
                  </a:lnTo>
                  <a:lnTo>
                    <a:pt x="235061" y="7648"/>
                  </a:lnTo>
                  <a:lnTo>
                    <a:pt x="233764" y="14407"/>
                  </a:lnTo>
                  <a:lnTo>
                    <a:pt x="231694" y="19869"/>
                  </a:lnTo>
                  <a:lnTo>
                    <a:pt x="230645" y="20917"/>
                  </a:lnTo>
                  <a:lnTo>
                    <a:pt x="232467" y="24009"/>
                  </a:lnTo>
                  <a:lnTo>
                    <a:pt x="240251" y="23236"/>
                  </a:lnTo>
                  <a:lnTo>
                    <a:pt x="240002" y="28174"/>
                  </a:lnTo>
                  <a:lnTo>
                    <a:pt x="249608" y="28947"/>
                  </a:lnTo>
                  <a:lnTo>
                    <a:pt x="262083" y="26628"/>
                  </a:lnTo>
                  <a:lnTo>
                    <a:pt x="265726" y="26354"/>
                  </a:lnTo>
                  <a:lnTo>
                    <a:pt x="271689" y="24807"/>
                  </a:lnTo>
                  <a:lnTo>
                    <a:pt x="277403" y="20118"/>
                  </a:lnTo>
                  <a:lnTo>
                    <a:pt x="281045" y="19096"/>
                  </a:lnTo>
                  <a:lnTo>
                    <a:pt x="286235" y="18821"/>
                  </a:lnTo>
                  <a:lnTo>
                    <a:pt x="291699" y="19620"/>
                  </a:lnTo>
                  <a:lnTo>
                    <a:pt x="299484" y="20393"/>
                  </a:lnTo>
                  <a:lnTo>
                    <a:pt x="301829" y="21166"/>
                  </a:lnTo>
                  <a:lnTo>
                    <a:pt x="305722" y="23760"/>
                  </a:lnTo>
                  <a:lnTo>
                    <a:pt x="307818" y="26354"/>
                  </a:lnTo>
                  <a:lnTo>
                    <a:pt x="306520" y="29995"/>
                  </a:lnTo>
                  <a:lnTo>
                    <a:pt x="304424" y="32090"/>
                  </a:lnTo>
                  <a:lnTo>
                    <a:pt x="303651" y="37527"/>
                  </a:lnTo>
                  <a:lnTo>
                    <a:pt x="305472" y="41418"/>
                  </a:lnTo>
                  <a:lnTo>
                    <a:pt x="308591" y="45334"/>
                  </a:lnTo>
                  <a:lnTo>
                    <a:pt x="315602" y="44286"/>
                  </a:lnTo>
                  <a:lnTo>
                    <a:pt x="321316" y="39872"/>
                  </a:lnTo>
                  <a:lnTo>
                    <a:pt x="329100" y="38824"/>
                  </a:lnTo>
                  <a:lnTo>
                    <a:pt x="332219" y="40121"/>
                  </a:lnTo>
                  <a:lnTo>
                    <a:pt x="337684" y="45583"/>
                  </a:lnTo>
                  <a:lnTo>
                    <a:pt x="352754" y="46880"/>
                  </a:lnTo>
                  <a:lnTo>
                    <a:pt x="357943" y="46356"/>
                  </a:lnTo>
                  <a:lnTo>
                    <a:pt x="362360" y="47404"/>
                  </a:lnTo>
                  <a:lnTo>
                    <a:pt x="367824" y="51818"/>
                  </a:lnTo>
                  <a:lnTo>
                    <a:pt x="372240" y="53115"/>
                  </a:lnTo>
                  <a:lnTo>
                    <a:pt x="376656" y="52068"/>
                  </a:lnTo>
                  <a:lnTo>
                    <a:pt x="392250" y="42989"/>
                  </a:lnTo>
                  <a:lnTo>
                    <a:pt x="395619" y="39622"/>
                  </a:lnTo>
                  <a:lnTo>
                    <a:pt x="399262" y="34933"/>
                  </a:lnTo>
                  <a:lnTo>
                    <a:pt x="401333" y="33387"/>
                  </a:lnTo>
                  <a:lnTo>
                    <a:pt x="409916" y="31042"/>
                  </a:lnTo>
                  <a:lnTo>
                    <a:pt x="416128" y="30269"/>
                  </a:lnTo>
                  <a:lnTo>
                    <a:pt x="420819" y="31042"/>
                  </a:lnTo>
                  <a:lnTo>
                    <a:pt x="421343" y="32863"/>
                  </a:lnTo>
                  <a:lnTo>
                    <a:pt x="415355" y="35706"/>
                  </a:lnTo>
                  <a:lnTo>
                    <a:pt x="413808" y="38325"/>
                  </a:lnTo>
                  <a:lnTo>
                    <a:pt x="413533" y="41692"/>
                  </a:lnTo>
                  <a:lnTo>
                    <a:pt x="414581" y="45334"/>
                  </a:lnTo>
                  <a:lnTo>
                    <a:pt x="416927" y="48451"/>
                  </a:lnTo>
                  <a:lnTo>
                    <a:pt x="420545" y="52068"/>
                  </a:lnTo>
                  <a:lnTo>
                    <a:pt x="429127" y="55460"/>
                  </a:lnTo>
                  <a:lnTo>
                    <a:pt x="432246" y="57530"/>
                  </a:lnTo>
                  <a:lnTo>
                    <a:pt x="438734" y="59351"/>
                  </a:lnTo>
                  <a:lnTo>
                    <a:pt x="443674" y="60124"/>
                  </a:lnTo>
                  <a:lnTo>
                    <a:pt x="447840" y="58827"/>
                  </a:lnTo>
                  <a:lnTo>
                    <a:pt x="448364" y="55186"/>
                  </a:lnTo>
                  <a:lnTo>
                    <a:pt x="446019" y="48451"/>
                  </a:lnTo>
                  <a:lnTo>
                    <a:pt x="447067" y="41443"/>
                  </a:lnTo>
                  <a:lnTo>
                    <a:pt x="449138" y="34684"/>
                  </a:lnTo>
                  <a:lnTo>
                    <a:pt x="451733" y="31566"/>
                  </a:lnTo>
                  <a:lnTo>
                    <a:pt x="462387" y="29222"/>
                  </a:lnTo>
                  <a:lnTo>
                    <a:pt x="473565" y="28199"/>
                  </a:lnTo>
                  <a:lnTo>
                    <a:pt x="482397" y="25855"/>
                  </a:lnTo>
                  <a:lnTo>
                    <a:pt x="484717" y="26104"/>
                  </a:lnTo>
                  <a:lnTo>
                    <a:pt x="488111" y="28972"/>
                  </a:lnTo>
                  <a:lnTo>
                    <a:pt x="492776" y="45059"/>
                  </a:lnTo>
                  <a:lnTo>
                    <a:pt x="494848" y="49998"/>
                  </a:lnTo>
                  <a:lnTo>
                    <a:pt x="497193" y="50796"/>
                  </a:lnTo>
                  <a:lnTo>
                    <a:pt x="501609" y="47404"/>
                  </a:lnTo>
                  <a:lnTo>
                    <a:pt x="507323" y="46880"/>
                  </a:lnTo>
                  <a:lnTo>
                    <a:pt x="510442" y="4792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6" name="Free-form: Shape 35">
              <a:extLst>
                <a:ext uri="{FF2B5EF4-FFF2-40B4-BE49-F238E27FC236}">
                  <a16:creationId xmlns:a16="http://schemas.microsoft.com/office/drawing/2014/main" id="{692E1484-8829-37AF-4239-8294472AB3F0}"/>
                </a:ext>
              </a:extLst>
            </p:cNvPr>
            <p:cNvSpPr/>
            <p:nvPr/>
          </p:nvSpPr>
          <p:spPr>
            <a:xfrm>
              <a:off x="2286028" y="3784533"/>
              <a:ext cx="281093" cy="252179"/>
            </a:xfrm>
            <a:custGeom>
              <a:avLst/>
              <a:gdLst>
                <a:gd name="connsiteX0" fmla="*/ 224931 w 281093"/>
                <a:gd name="connsiteY0" fmla="*/ 153354 h 252179"/>
                <a:gd name="connsiteX1" fmla="*/ 219741 w 281093"/>
                <a:gd name="connsiteY1" fmla="*/ 159065 h 252179"/>
                <a:gd name="connsiteX2" fmla="*/ 214552 w 281093"/>
                <a:gd name="connsiteY2" fmla="*/ 162707 h 252179"/>
                <a:gd name="connsiteX3" fmla="*/ 206493 w 281093"/>
                <a:gd name="connsiteY3" fmla="*/ 166099 h 252179"/>
                <a:gd name="connsiteX4" fmla="*/ 198958 w 281093"/>
                <a:gd name="connsiteY4" fmla="*/ 168169 h 252179"/>
                <a:gd name="connsiteX5" fmla="*/ 186757 w 281093"/>
                <a:gd name="connsiteY5" fmla="*/ 169715 h 252179"/>
                <a:gd name="connsiteX6" fmla="*/ 180519 w 281093"/>
                <a:gd name="connsiteY6" fmla="*/ 171012 h 252179"/>
                <a:gd name="connsiteX7" fmla="*/ 174281 w 281093"/>
                <a:gd name="connsiteY7" fmla="*/ 173606 h 252179"/>
                <a:gd name="connsiteX8" fmla="*/ 168568 w 281093"/>
                <a:gd name="connsiteY8" fmla="*/ 177247 h 252179"/>
                <a:gd name="connsiteX9" fmla="*/ 164925 w 281093"/>
                <a:gd name="connsiteY9" fmla="*/ 180365 h 252179"/>
                <a:gd name="connsiteX10" fmla="*/ 160260 w 281093"/>
                <a:gd name="connsiteY10" fmla="*/ 186351 h 252179"/>
                <a:gd name="connsiteX11" fmla="*/ 157390 w 281093"/>
                <a:gd name="connsiteY11" fmla="*/ 192062 h 252179"/>
                <a:gd name="connsiteX12" fmla="*/ 157141 w 281093"/>
                <a:gd name="connsiteY12" fmla="*/ 194382 h 252179"/>
                <a:gd name="connsiteX13" fmla="*/ 152450 w 281093"/>
                <a:gd name="connsiteY13" fmla="*/ 208673 h 252179"/>
                <a:gd name="connsiteX14" fmla="*/ 151427 w 281093"/>
                <a:gd name="connsiteY14" fmla="*/ 215158 h 252179"/>
                <a:gd name="connsiteX15" fmla="*/ 151427 w 281093"/>
                <a:gd name="connsiteY15" fmla="*/ 219572 h 252179"/>
                <a:gd name="connsiteX16" fmla="*/ 152724 w 281093"/>
                <a:gd name="connsiteY16" fmla="*/ 227104 h 252179"/>
                <a:gd name="connsiteX17" fmla="*/ 155843 w 281093"/>
                <a:gd name="connsiteY17" fmla="*/ 236208 h 252179"/>
                <a:gd name="connsiteX18" fmla="*/ 151676 w 281093"/>
                <a:gd name="connsiteY18" fmla="*/ 234911 h 252179"/>
                <a:gd name="connsiteX19" fmla="*/ 150903 w 281093"/>
                <a:gd name="connsiteY19" fmla="*/ 236208 h 252179"/>
                <a:gd name="connsiteX20" fmla="*/ 147784 w 281093"/>
                <a:gd name="connsiteY20" fmla="*/ 234911 h 252179"/>
                <a:gd name="connsiteX21" fmla="*/ 135309 w 281093"/>
                <a:gd name="connsiteY21" fmla="*/ 235684 h 252179"/>
                <a:gd name="connsiteX22" fmla="*/ 131666 w 281093"/>
                <a:gd name="connsiteY22" fmla="*/ 236732 h 252179"/>
                <a:gd name="connsiteX23" fmla="*/ 128023 w 281093"/>
                <a:gd name="connsiteY23" fmla="*/ 236208 h 252179"/>
                <a:gd name="connsiteX24" fmla="*/ 121536 w 281093"/>
                <a:gd name="connsiteY24" fmla="*/ 238029 h 252179"/>
                <a:gd name="connsiteX25" fmla="*/ 118168 w 281093"/>
                <a:gd name="connsiteY25" fmla="*/ 238029 h 252179"/>
                <a:gd name="connsiteX26" fmla="*/ 104395 w 281093"/>
                <a:gd name="connsiteY26" fmla="*/ 246609 h 252179"/>
                <a:gd name="connsiteX27" fmla="*/ 96860 w 281093"/>
                <a:gd name="connsiteY27" fmla="*/ 250225 h 252179"/>
                <a:gd name="connsiteX28" fmla="*/ 94514 w 281093"/>
                <a:gd name="connsiteY28" fmla="*/ 249976 h 252179"/>
                <a:gd name="connsiteX29" fmla="*/ 87753 w 281093"/>
                <a:gd name="connsiteY29" fmla="*/ 251796 h 252179"/>
                <a:gd name="connsiteX30" fmla="*/ 86206 w 281093"/>
                <a:gd name="connsiteY30" fmla="*/ 249202 h 252179"/>
                <a:gd name="connsiteX31" fmla="*/ 79719 w 281093"/>
                <a:gd name="connsiteY31" fmla="*/ 249452 h 252179"/>
                <a:gd name="connsiteX32" fmla="*/ 74779 w 281093"/>
                <a:gd name="connsiteY32" fmla="*/ 248679 h 252179"/>
                <a:gd name="connsiteX33" fmla="*/ 73730 w 281093"/>
                <a:gd name="connsiteY33" fmla="*/ 246858 h 252179"/>
                <a:gd name="connsiteX34" fmla="*/ 64374 w 281093"/>
                <a:gd name="connsiteY34" fmla="*/ 248404 h 252179"/>
                <a:gd name="connsiteX35" fmla="*/ 61006 w 281093"/>
                <a:gd name="connsiteY35" fmla="*/ 245810 h 252179"/>
                <a:gd name="connsiteX36" fmla="*/ 57363 w 281093"/>
                <a:gd name="connsiteY36" fmla="*/ 237505 h 252179"/>
                <a:gd name="connsiteX37" fmla="*/ 55816 w 281093"/>
                <a:gd name="connsiteY37" fmla="*/ 227903 h 252179"/>
                <a:gd name="connsiteX38" fmla="*/ 53720 w 281093"/>
                <a:gd name="connsiteY38" fmla="*/ 221917 h 252179"/>
                <a:gd name="connsiteX39" fmla="*/ 51126 w 281093"/>
                <a:gd name="connsiteY39" fmla="*/ 222964 h 252179"/>
                <a:gd name="connsiteX40" fmla="*/ 48007 w 281093"/>
                <a:gd name="connsiteY40" fmla="*/ 222440 h 252179"/>
                <a:gd name="connsiteX41" fmla="*/ 46185 w 281093"/>
                <a:gd name="connsiteY41" fmla="*/ 225034 h 252179"/>
                <a:gd name="connsiteX42" fmla="*/ 44638 w 281093"/>
                <a:gd name="connsiteY42" fmla="*/ 221917 h 252179"/>
                <a:gd name="connsiteX43" fmla="*/ 39448 w 281093"/>
                <a:gd name="connsiteY43" fmla="*/ 198298 h 252179"/>
                <a:gd name="connsiteX44" fmla="*/ 38924 w 281093"/>
                <a:gd name="connsiteY44" fmla="*/ 197250 h 252179"/>
                <a:gd name="connsiteX45" fmla="*/ 39698 w 281093"/>
                <a:gd name="connsiteY45" fmla="*/ 193359 h 252179"/>
                <a:gd name="connsiteX46" fmla="*/ 40222 w 281093"/>
                <a:gd name="connsiteY46" fmla="*/ 186351 h 252179"/>
                <a:gd name="connsiteX47" fmla="*/ 41793 w 281093"/>
                <a:gd name="connsiteY47" fmla="*/ 180390 h 252179"/>
                <a:gd name="connsiteX48" fmla="*/ 38675 w 281093"/>
                <a:gd name="connsiteY48" fmla="*/ 180115 h 252179"/>
                <a:gd name="connsiteX49" fmla="*/ 38675 w 281093"/>
                <a:gd name="connsiteY49" fmla="*/ 177272 h 252179"/>
                <a:gd name="connsiteX50" fmla="*/ 37353 w 281093"/>
                <a:gd name="connsiteY50" fmla="*/ 172858 h 252179"/>
                <a:gd name="connsiteX51" fmla="*/ 30616 w 281093"/>
                <a:gd name="connsiteY51" fmla="*/ 163230 h 252179"/>
                <a:gd name="connsiteX52" fmla="*/ 28794 w 281093"/>
                <a:gd name="connsiteY52" fmla="*/ 155972 h 252179"/>
                <a:gd name="connsiteX53" fmla="*/ 22308 w 281093"/>
                <a:gd name="connsiteY53" fmla="*/ 156496 h 252179"/>
                <a:gd name="connsiteX54" fmla="*/ 20735 w 281093"/>
                <a:gd name="connsiteY54" fmla="*/ 155449 h 252179"/>
                <a:gd name="connsiteX55" fmla="*/ 15546 w 281093"/>
                <a:gd name="connsiteY55" fmla="*/ 159090 h 252179"/>
                <a:gd name="connsiteX56" fmla="*/ 12177 w 281093"/>
                <a:gd name="connsiteY56" fmla="*/ 162208 h 252179"/>
                <a:gd name="connsiteX57" fmla="*/ 7237 w 281093"/>
                <a:gd name="connsiteY57" fmla="*/ 156222 h 252179"/>
                <a:gd name="connsiteX58" fmla="*/ 3844 w 281093"/>
                <a:gd name="connsiteY58" fmla="*/ 151283 h 252179"/>
                <a:gd name="connsiteX59" fmla="*/ 2022 w 281093"/>
                <a:gd name="connsiteY59" fmla="*/ 147393 h 252179"/>
                <a:gd name="connsiteX60" fmla="*/ -298 w 281093"/>
                <a:gd name="connsiteY60" fmla="*/ 140908 h 252179"/>
                <a:gd name="connsiteX61" fmla="*/ -1595 w 281093"/>
                <a:gd name="connsiteY61" fmla="*/ 136244 h 252179"/>
                <a:gd name="connsiteX62" fmla="*/ -2119 w 281093"/>
                <a:gd name="connsiteY62" fmla="*/ 130009 h 252179"/>
                <a:gd name="connsiteX63" fmla="*/ -2119 w 281093"/>
                <a:gd name="connsiteY63" fmla="*/ 125594 h 252179"/>
                <a:gd name="connsiteX64" fmla="*/ -1346 w 281093"/>
                <a:gd name="connsiteY64" fmla="*/ 118062 h 252179"/>
                <a:gd name="connsiteX65" fmla="*/ 476 w 281093"/>
                <a:gd name="connsiteY65" fmla="*/ 111827 h 252179"/>
                <a:gd name="connsiteX66" fmla="*/ 4892 w 281093"/>
                <a:gd name="connsiteY66" fmla="*/ 102723 h 252179"/>
                <a:gd name="connsiteX67" fmla="*/ 7736 w 281093"/>
                <a:gd name="connsiteY67" fmla="*/ 98832 h 252179"/>
                <a:gd name="connsiteX68" fmla="*/ 12152 w 281093"/>
                <a:gd name="connsiteY68" fmla="*/ 93894 h 252179"/>
                <a:gd name="connsiteX69" fmla="*/ 13724 w 281093"/>
                <a:gd name="connsiteY69" fmla="*/ 94169 h 252179"/>
                <a:gd name="connsiteX70" fmla="*/ 19189 w 281093"/>
                <a:gd name="connsiteY70" fmla="*/ 92073 h 252179"/>
                <a:gd name="connsiteX71" fmla="*/ 22308 w 281093"/>
                <a:gd name="connsiteY71" fmla="*/ 93894 h 252179"/>
                <a:gd name="connsiteX72" fmla="*/ 25401 w 281093"/>
                <a:gd name="connsiteY72" fmla="*/ 81698 h 252179"/>
                <a:gd name="connsiteX73" fmla="*/ 26724 w 281093"/>
                <a:gd name="connsiteY73" fmla="*/ 78056 h 252179"/>
                <a:gd name="connsiteX74" fmla="*/ 29318 w 281093"/>
                <a:gd name="connsiteY74" fmla="*/ 74689 h 252179"/>
                <a:gd name="connsiteX75" fmla="*/ 34234 w 281093"/>
                <a:gd name="connsiteY75" fmla="*/ 71048 h 252179"/>
                <a:gd name="connsiteX76" fmla="*/ 31913 w 281093"/>
                <a:gd name="connsiteY76" fmla="*/ 69751 h 252179"/>
                <a:gd name="connsiteX77" fmla="*/ 37103 w 281093"/>
                <a:gd name="connsiteY77" fmla="*/ 67930 h 252179"/>
                <a:gd name="connsiteX78" fmla="*/ 42567 w 281093"/>
                <a:gd name="connsiteY78" fmla="*/ 65336 h 252179"/>
                <a:gd name="connsiteX79" fmla="*/ 46185 w 281093"/>
                <a:gd name="connsiteY79" fmla="*/ 62992 h 252179"/>
                <a:gd name="connsiteX80" fmla="*/ 48007 w 281093"/>
                <a:gd name="connsiteY80" fmla="*/ 59625 h 252179"/>
                <a:gd name="connsiteX81" fmla="*/ 48805 w 281093"/>
                <a:gd name="connsiteY81" fmla="*/ 55460 h 252179"/>
                <a:gd name="connsiteX82" fmla="*/ 52422 w 281093"/>
                <a:gd name="connsiteY82" fmla="*/ 51045 h 252179"/>
                <a:gd name="connsiteX83" fmla="*/ 60482 w 281093"/>
                <a:gd name="connsiteY83" fmla="*/ 55460 h 252179"/>
                <a:gd name="connsiteX84" fmla="*/ 62303 w 281093"/>
                <a:gd name="connsiteY84" fmla="*/ 54687 h 252179"/>
                <a:gd name="connsiteX85" fmla="*/ 61006 w 281093"/>
                <a:gd name="connsiteY85" fmla="*/ 52093 h 252179"/>
                <a:gd name="connsiteX86" fmla="*/ 63076 w 281093"/>
                <a:gd name="connsiteY86" fmla="*/ 45334 h 252179"/>
                <a:gd name="connsiteX87" fmla="*/ 82838 w 281093"/>
                <a:gd name="connsiteY87" fmla="*/ 48451 h 252179"/>
                <a:gd name="connsiteX88" fmla="*/ 86979 w 281093"/>
                <a:gd name="connsiteY88" fmla="*/ 48202 h 252179"/>
                <a:gd name="connsiteX89" fmla="*/ 91396 w 281093"/>
                <a:gd name="connsiteY89" fmla="*/ 49499 h 252179"/>
                <a:gd name="connsiteX90" fmla="*/ 97109 w 281093"/>
                <a:gd name="connsiteY90" fmla="*/ 48701 h 252179"/>
                <a:gd name="connsiteX91" fmla="*/ 100502 w 281093"/>
                <a:gd name="connsiteY91" fmla="*/ 48975 h 252179"/>
                <a:gd name="connsiteX92" fmla="*/ 104395 w 281093"/>
                <a:gd name="connsiteY92" fmla="*/ 50272 h 252179"/>
                <a:gd name="connsiteX93" fmla="*/ 112454 w 281093"/>
                <a:gd name="connsiteY93" fmla="*/ 48451 h 252179"/>
                <a:gd name="connsiteX94" fmla="*/ 121536 w 281093"/>
                <a:gd name="connsiteY94" fmla="*/ 46107 h 252179"/>
                <a:gd name="connsiteX95" fmla="*/ 123607 w 281093"/>
                <a:gd name="connsiteY95" fmla="*/ 42989 h 252179"/>
                <a:gd name="connsiteX96" fmla="*/ 124405 w 281093"/>
                <a:gd name="connsiteY96" fmla="*/ 39622 h 252179"/>
                <a:gd name="connsiteX97" fmla="*/ 123358 w 281093"/>
                <a:gd name="connsiteY97" fmla="*/ 37552 h 252179"/>
                <a:gd name="connsiteX98" fmla="*/ 115822 w 281093"/>
                <a:gd name="connsiteY98" fmla="*/ 35208 h 252179"/>
                <a:gd name="connsiteX99" fmla="*/ 119715 w 281093"/>
                <a:gd name="connsiteY99" fmla="*/ 30269 h 252179"/>
                <a:gd name="connsiteX100" fmla="*/ 122309 w 281093"/>
                <a:gd name="connsiteY100" fmla="*/ 31042 h 252179"/>
                <a:gd name="connsiteX101" fmla="*/ 125703 w 281093"/>
                <a:gd name="connsiteY101" fmla="*/ 23535 h 252179"/>
                <a:gd name="connsiteX102" fmla="*/ 125952 w 281093"/>
                <a:gd name="connsiteY102" fmla="*/ 18073 h 252179"/>
                <a:gd name="connsiteX103" fmla="*/ 129071 w 281093"/>
                <a:gd name="connsiteY103" fmla="*/ 17026 h 252179"/>
                <a:gd name="connsiteX104" fmla="*/ 129844 w 281093"/>
                <a:gd name="connsiteY104" fmla="*/ 18597 h 252179"/>
                <a:gd name="connsiteX105" fmla="*/ 135558 w 281093"/>
                <a:gd name="connsiteY105" fmla="*/ 17026 h 252179"/>
                <a:gd name="connsiteX106" fmla="*/ 138952 w 281093"/>
                <a:gd name="connsiteY106" fmla="*/ 18846 h 252179"/>
                <a:gd name="connsiteX107" fmla="*/ 142594 w 281093"/>
                <a:gd name="connsiteY107" fmla="*/ 14182 h 252179"/>
                <a:gd name="connsiteX108" fmla="*/ 150129 w 281093"/>
                <a:gd name="connsiteY108" fmla="*/ 4829 h 252179"/>
                <a:gd name="connsiteX109" fmla="*/ 150628 w 281093"/>
                <a:gd name="connsiteY109" fmla="*/ 4056 h 252179"/>
                <a:gd name="connsiteX110" fmla="*/ 155569 w 281093"/>
                <a:gd name="connsiteY110" fmla="*/ 6650 h 252179"/>
                <a:gd name="connsiteX111" fmla="*/ 158937 w 281093"/>
                <a:gd name="connsiteY111" fmla="*/ 9493 h 252179"/>
                <a:gd name="connsiteX112" fmla="*/ 168568 w 281093"/>
                <a:gd name="connsiteY112" fmla="*/ 1961 h 252179"/>
                <a:gd name="connsiteX113" fmla="*/ 174281 w 281093"/>
                <a:gd name="connsiteY113" fmla="*/ -383 h 252179"/>
                <a:gd name="connsiteX114" fmla="*/ 176602 w 281093"/>
                <a:gd name="connsiteY114" fmla="*/ 4555 h 252179"/>
                <a:gd name="connsiteX115" fmla="*/ 179721 w 281093"/>
                <a:gd name="connsiteY115" fmla="*/ 8970 h 252179"/>
                <a:gd name="connsiteX116" fmla="*/ 181817 w 281093"/>
                <a:gd name="connsiteY116" fmla="*/ 9768 h 252179"/>
                <a:gd name="connsiteX117" fmla="*/ 188828 w 281093"/>
                <a:gd name="connsiteY117" fmla="*/ 17799 h 252179"/>
                <a:gd name="connsiteX118" fmla="*/ 194542 w 281093"/>
                <a:gd name="connsiteY118" fmla="*/ 25081 h 252179"/>
                <a:gd name="connsiteX119" fmla="*/ 196088 w 281093"/>
                <a:gd name="connsiteY119" fmla="*/ 28199 h 252179"/>
                <a:gd name="connsiteX120" fmla="*/ 206742 w 281093"/>
                <a:gd name="connsiteY120" fmla="*/ 28448 h 252179"/>
                <a:gd name="connsiteX121" fmla="*/ 211682 w 281093"/>
                <a:gd name="connsiteY121" fmla="*/ 27675 h 252179"/>
                <a:gd name="connsiteX122" fmla="*/ 216099 w 281093"/>
                <a:gd name="connsiteY122" fmla="*/ 29496 h 252179"/>
                <a:gd name="connsiteX123" fmla="*/ 221813 w 281093"/>
                <a:gd name="connsiteY123" fmla="*/ 27152 h 252179"/>
                <a:gd name="connsiteX124" fmla="*/ 234038 w 281093"/>
                <a:gd name="connsiteY124" fmla="*/ 24558 h 252179"/>
                <a:gd name="connsiteX125" fmla="*/ 241573 w 281093"/>
                <a:gd name="connsiteY125" fmla="*/ 23784 h 252179"/>
                <a:gd name="connsiteX126" fmla="*/ 257666 w 281093"/>
                <a:gd name="connsiteY126" fmla="*/ 22986 h 252179"/>
                <a:gd name="connsiteX127" fmla="*/ 256369 w 281093"/>
                <a:gd name="connsiteY127" fmla="*/ 26628 h 252179"/>
                <a:gd name="connsiteX128" fmla="*/ 258191 w 281093"/>
                <a:gd name="connsiteY128" fmla="*/ 29222 h 252179"/>
                <a:gd name="connsiteX129" fmla="*/ 259238 w 281093"/>
                <a:gd name="connsiteY129" fmla="*/ 32614 h 252179"/>
                <a:gd name="connsiteX130" fmla="*/ 264952 w 281093"/>
                <a:gd name="connsiteY130" fmla="*/ 31317 h 252179"/>
                <a:gd name="connsiteX131" fmla="*/ 266250 w 281093"/>
                <a:gd name="connsiteY131" fmla="*/ 33911 h 252179"/>
                <a:gd name="connsiteX132" fmla="*/ 271190 w 281093"/>
                <a:gd name="connsiteY132" fmla="*/ 38849 h 252179"/>
                <a:gd name="connsiteX133" fmla="*/ 275082 w 281093"/>
                <a:gd name="connsiteY133" fmla="*/ 37801 h 252179"/>
                <a:gd name="connsiteX134" fmla="*/ 276904 w 281093"/>
                <a:gd name="connsiteY134" fmla="*/ 38575 h 252179"/>
                <a:gd name="connsiteX135" fmla="*/ 277153 w 281093"/>
                <a:gd name="connsiteY135" fmla="*/ 41692 h 252179"/>
                <a:gd name="connsiteX136" fmla="*/ 278974 w 281093"/>
                <a:gd name="connsiteY136" fmla="*/ 42216 h 252179"/>
                <a:gd name="connsiteX137" fmla="*/ 276629 w 281093"/>
                <a:gd name="connsiteY137" fmla="*/ 49474 h 252179"/>
                <a:gd name="connsiteX138" fmla="*/ 276379 w 281093"/>
                <a:gd name="connsiteY138" fmla="*/ 52093 h 252179"/>
                <a:gd name="connsiteX139" fmla="*/ 276904 w 281093"/>
                <a:gd name="connsiteY139" fmla="*/ 55186 h 252179"/>
                <a:gd name="connsiteX140" fmla="*/ 277153 w 281093"/>
                <a:gd name="connsiteY140" fmla="*/ 61944 h 252179"/>
                <a:gd name="connsiteX141" fmla="*/ 275082 w 281093"/>
                <a:gd name="connsiteY141" fmla="*/ 66359 h 252179"/>
                <a:gd name="connsiteX142" fmla="*/ 271190 w 281093"/>
                <a:gd name="connsiteY142" fmla="*/ 65860 h 252179"/>
                <a:gd name="connsiteX143" fmla="*/ 267796 w 281093"/>
                <a:gd name="connsiteY143" fmla="*/ 68180 h 252179"/>
                <a:gd name="connsiteX144" fmla="*/ 264428 w 281093"/>
                <a:gd name="connsiteY144" fmla="*/ 68703 h 252179"/>
                <a:gd name="connsiteX145" fmla="*/ 261060 w 281093"/>
                <a:gd name="connsiteY145" fmla="*/ 67930 h 252179"/>
                <a:gd name="connsiteX146" fmla="*/ 252477 w 281093"/>
                <a:gd name="connsiteY146" fmla="*/ 69477 h 252179"/>
                <a:gd name="connsiteX147" fmla="*/ 251703 w 281093"/>
                <a:gd name="connsiteY147" fmla="*/ 66359 h 252179"/>
                <a:gd name="connsiteX148" fmla="*/ 249358 w 281093"/>
                <a:gd name="connsiteY148" fmla="*/ 64813 h 252179"/>
                <a:gd name="connsiteX149" fmla="*/ 247012 w 281093"/>
                <a:gd name="connsiteY149" fmla="*/ 61944 h 252179"/>
                <a:gd name="connsiteX150" fmla="*/ 246239 w 281093"/>
                <a:gd name="connsiteY150" fmla="*/ 66359 h 252179"/>
                <a:gd name="connsiteX151" fmla="*/ 244692 w 281093"/>
                <a:gd name="connsiteY151" fmla="*/ 71547 h 252179"/>
                <a:gd name="connsiteX152" fmla="*/ 243370 w 281093"/>
                <a:gd name="connsiteY152" fmla="*/ 74141 h 252179"/>
                <a:gd name="connsiteX153" fmla="*/ 239478 w 281093"/>
                <a:gd name="connsiteY153" fmla="*/ 73891 h 252179"/>
                <a:gd name="connsiteX154" fmla="*/ 238454 w 281093"/>
                <a:gd name="connsiteY154" fmla="*/ 68429 h 252179"/>
                <a:gd name="connsiteX155" fmla="*/ 236883 w 281093"/>
                <a:gd name="connsiteY155" fmla="*/ 66359 h 252179"/>
                <a:gd name="connsiteX156" fmla="*/ 232990 w 281093"/>
                <a:gd name="connsiteY156" fmla="*/ 70250 h 252179"/>
                <a:gd name="connsiteX157" fmla="*/ 228050 w 281093"/>
                <a:gd name="connsiteY157" fmla="*/ 71297 h 252179"/>
                <a:gd name="connsiteX158" fmla="*/ 222611 w 281093"/>
                <a:gd name="connsiteY158" fmla="*/ 72844 h 252179"/>
                <a:gd name="connsiteX159" fmla="*/ 222860 w 281093"/>
                <a:gd name="connsiteY159" fmla="*/ 79353 h 252179"/>
                <a:gd name="connsiteX160" fmla="*/ 219741 w 281093"/>
                <a:gd name="connsiteY160" fmla="*/ 83768 h 252179"/>
                <a:gd name="connsiteX161" fmla="*/ 221039 w 281093"/>
                <a:gd name="connsiteY161" fmla="*/ 93894 h 252179"/>
                <a:gd name="connsiteX162" fmla="*/ 220515 w 281093"/>
                <a:gd name="connsiteY162" fmla="*/ 99855 h 252179"/>
                <a:gd name="connsiteX163" fmla="*/ 246513 w 281093"/>
                <a:gd name="connsiteY163" fmla="*/ 115443 h 252179"/>
                <a:gd name="connsiteX164" fmla="*/ 249882 w 281093"/>
                <a:gd name="connsiteY164" fmla="*/ 117513 h 252179"/>
                <a:gd name="connsiteX165" fmla="*/ 247012 w 281093"/>
                <a:gd name="connsiteY165" fmla="*/ 119085 h 252179"/>
                <a:gd name="connsiteX166" fmla="*/ 241299 w 281093"/>
                <a:gd name="connsiteY166" fmla="*/ 122726 h 252179"/>
                <a:gd name="connsiteX167" fmla="*/ 236109 w 281093"/>
                <a:gd name="connsiteY167" fmla="*/ 128438 h 252179"/>
                <a:gd name="connsiteX168" fmla="*/ 233265 w 281093"/>
                <a:gd name="connsiteY168" fmla="*/ 133376 h 252179"/>
                <a:gd name="connsiteX169" fmla="*/ 231169 w 281093"/>
                <a:gd name="connsiteY169" fmla="*/ 138813 h 252179"/>
                <a:gd name="connsiteX170" fmla="*/ 228324 w 281093"/>
                <a:gd name="connsiteY170" fmla="*/ 147642 h 25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281093" h="252179">
                  <a:moveTo>
                    <a:pt x="224931" y="153354"/>
                  </a:moveTo>
                  <a:lnTo>
                    <a:pt x="219741" y="159065"/>
                  </a:lnTo>
                  <a:lnTo>
                    <a:pt x="214552" y="162707"/>
                  </a:lnTo>
                  <a:lnTo>
                    <a:pt x="206493" y="166099"/>
                  </a:lnTo>
                  <a:lnTo>
                    <a:pt x="198958" y="168169"/>
                  </a:lnTo>
                  <a:lnTo>
                    <a:pt x="186757" y="169715"/>
                  </a:lnTo>
                  <a:lnTo>
                    <a:pt x="180519" y="171012"/>
                  </a:lnTo>
                  <a:lnTo>
                    <a:pt x="174281" y="173606"/>
                  </a:lnTo>
                  <a:lnTo>
                    <a:pt x="168568" y="177247"/>
                  </a:lnTo>
                  <a:lnTo>
                    <a:pt x="164925" y="180365"/>
                  </a:lnTo>
                  <a:lnTo>
                    <a:pt x="160260" y="186351"/>
                  </a:lnTo>
                  <a:lnTo>
                    <a:pt x="157390" y="192062"/>
                  </a:lnTo>
                  <a:lnTo>
                    <a:pt x="157141" y="194382"/>
                  </a:lnTo>
                  <a:lnTo>
                    <a:pt x="152450" y="208673"/>
                  </a:lnTo>
                  <a:lnTo>
                    <a:pt x="151427" y="215158"/>
                  </a:lnTo>
                  <a:lnTo>
                    <a:pt x="151427" y="219572"/>
                  </a:lnTo>
                  <a:lnTo>
                    <a:pt x="152724" y="227104"/>
                  </a:lnTo>
                  <a:lnTo>
                    <a:pt x="155843" y="236208"/>
                  </a:lnTo>
                  <a:lnTo>
                    <a:pt x="151676" y="234911"/>
                  </a:lnTo>
                  <a:lnTo>
                    <a:pt x="150903" y="236208"/>
                  </a:lnTo>
                  <a:lnTo>
                    <a:pt x="147784" y="234911"/>
                  </a:lnTo>
                  <a:lnTo>
                    <a:pt x="135309" y="235684"/>
                  </a:lnTo>
                  <a:lnTo>
                    <a:pt x="131666" y="236732"/>
                  </a:lnTo>
                  <a:lnTo>
                    <a:pt x="128023" y="236208"/>
                  </a:lnTo>
                  <a:lnTo>
                    <a:pt x="121536" y="238029"/>
                  </a:lnTo>
                  <a:lnTo>
                    <a:pt x="118168" y="238029"/>
                  </a:lnTo>
                  <a:lnTo>
                    <a:pt x="104395" y="246609"/>
                  </a:lnTo>
                  <a:lnTo>
                    <a:pt x="96860" y="250225"/>
                  </a:lnTo>
                  <a:lnTo>
                    <a:pt x="94514" y="249976"/>
                  </a:lnTo>
                  <a:lnTo>
                    <a:pt x="87753" y="251796"/>
                  </a:lnTo>
                  <a:lnTo>
                    <a:pt x="86206" y="249202"/>
                  </a:lnTo>
                  <a:lnTo>
                    <a:pt x="79719" y="249452"/>
                  </a:lnTo>
                  <a:lnTo>
                    <a:pt x="74779" y="248679"/>
                  </a:lnTo>
                  <a:lnTo>
                    <a:pt x="73730" y="246858"/>
                  </a:lnTo>
                  <a:lnTo>
                    <a:pt x="64374" y="248404"/>
                  </a:lnTo>
                  <a:lnTo>
                    <a:pt x="61006" y="245810"/>
                  </a:lnTo>
                  <a:lnTo>
                    <a:pt x="57363" y="237505"/>
                  </a:lnTo>
                  <a:lnTo>
                    <a:pt x="55816" y="227903"/>
                  </a:lnTo>
                  <a:lnTo>
                    <a:pt x="53720" y="221917"/>
                  </a:lnTo>
                  <a:lnTo>
                    <a:pt x="51126" y="222964"/>
                  </a:lnTo>
                  <a:lnTo>
                    <a:pt x="48007" y="222440"/>
                  </a:lnTo>
                  <a:lnTo>
                    <a:pt x="46185" y="225034"/>
                  </a:lnTo>
                  <a:lnTo>
                    <a:pt x="44638" y="221917"/>
                  </a:lnTo>
                  <a:lnTo>
                    <a:pt x="39448" y="198298"/>
                  </a:lnTo>
                  <a:lnTo>
                    <a:pt x="38924" y="197250"/>
                  </a:lnTo>
                  <a:lnTo>
                    <a:pt x="39698" y="193359"/>
                  </a:lnTo>
                  <a:lnTo>
                    <a:pt x="40222" y="186351"/>
                  </a:lnTo>
                  <a:lnTo>
                    <a:pt x="41793" y="180390"/>
                  </a:lnTo>
                  <a:lnTo>
                    <a:pt x="38675" y="180115"/>
                  </a:lnTo>
                  <a:lnTo>
                    <a:pt x="38675" y="177272"/>
                  </a:lnTo>
                  <a:lnTo>
                    <a:pt x="37353" y="172858"/>
                  </a:lnTo>
                  <a:lnTo>
                    <a:pt x="30616" y="163230"/>
                  </a:lnTo>
                  <a:lnTo>
                    <a:pt x="28794" y="155972"/>
                  </a:lnTo>
                  <a:lnTo>
                    <a:pt x="22308" y="156496"/>
                  </a:lnTo>
                  <a:lnTo>
                    <a:pt x="20735" y="155449"/>
                  </a:lnTo>
                  <a:lnTo>
                    <a:pt x="15546" y="159090"/>
                  </a:lnTo>
                  <a:lnTo>
                    <a:pt x="12177" y="162208"/>
                  </a:lnTo>
                  <a:lnTo>
                    <a:pt x="7237" y="156222"/>
                  </a:lnTo>
                  <a:lnTo>
                    <a:pt x="3844" y="151283"/>
                  </a:lnTo>
                  <a:lnTo>
                    <a:pt x="2022" y="147393"/>
                  </a:lnTo>
                  <a:lnTo>
                    <a:pt x="-298" y="140908"/>
                  </a:lnTo>
                  <a:lnTo>
                    <a:pt x="-1595" y="136244"/>
                  </a:lnTo>
                  <a:lnTo>
                    <a:pt x="-2119" y="130009"/>
                  </a:lnTo>
                  <a:lnTo>
                    <a:pt x="-2119" y="125594"/>
                  </a:lnTo>
                  <a:lnTo>
                    <a:pt x="-1346" y="118062"/>
                  </a:lnTo>
                  <a:lnTo>
                    <a:pt x="476" y="111827"/>
                  </a:lnTo>
                  <a:lnTo>
                    <a:pt x="4892" y="102723"/>
                  </a:lnTo>
                  <a:lnTo>
                    <a:pt x="7736" y="98832"/>
                  </a:lnTo>
                  <a:lnTo>
                    <a:pt x="12152" y="93894"/>
                  </a:lnTo>
                  <a:lnTo>
                    <a:pt x="13724" y="94169"/>
                  </a:lnTo>
                  <a:lnTo>
                    <a:pt x="19189" y="92073"/>
                  </a:lnTo>
                  <a:lnTo>
                    <a:pt x="22308" y="93894"/>
                  </a:lnTo>
                  <a:lnTo>
                    <a:pt x="25401" y="81698"/>
                  </a:lnTo>
                  <a:lnTo>
                    <a:pt x="26724" y="78056"/>
                  </a:lnTo>
                  <a:lnTo>
                    <a:pt x="29318" y="74689"/>
                  </a:lnTo>
                  <a:lnTo>
                    <a:pt x="34234" y="71048"/>
                  </a:lnTo>
                  <a:lnTo>
                    <a:pt x="31913" y="69751"/>
                  </a:lnTo>
                  <a:lnTo>
                    <a:pt x="37103" y="67930"/>
                  </a:lnTo>
                  <a:lnTo>
                    <a:pt x="42567" y="65336"/>
                  </a:lnTo>
                  <a:lnTo>
                    <a:pt x="46185" y="62992"/>
                  </a:lnTo>
                  <a:lnTo>
                    <a:pt x="48007" y="59625"/>
                  </a:lnTo>
                  <a:lnTo>
                    <a:pt x="48805" y="55460"/>
                  </a:lnTo>
                  <a:lnTo>
                    <a:pt x="52422" y="51045"/>
                  </a:lnTo>
                  <a:lnTo>
                    <a:pt x="60482" y="55460"/>
                  </a:lnTo>
                  <a:lnTo>
                    <a:pt x="62303" y="54687"/>
                  </a:lnTo>
                  <a:lnTo>
                    <a:pt x="61006" y="52093"/>
                  </a:lnTo>
                  <a:lnTo>
                    <a:pt x="63076" y="45334"/>
                  </a:lnTo>
                  <a:lnTo>
                    <a:pt x="82838" y="48451"/>
                  </a:lnTo>
                  <a:lnTo>
                    <a:pt x="86979" y="48202"/>
                  </a:lnTo>
                  <a:lnTo>
                    <a:pt x="91396" y="49499"/>
                  </a:lnTo>
                  <a:lnTo>
                    <a:pt x="97109" y="48701"/>
                  </a:lnTo>
                  <a:lnTo>
                    <a:pt x="100502" y="48975"/>
                  </a:lnTo>
                  <a:lnTo>
                    <a:pt x="104395" y="50272"/>
                  </a:lnTo>
                  <a:lnTo>
                    <a:pt x="112454" y="48451"/>
                  </a:lnTo>
                  <a:lnTo>
                    <a:pt x="121536" y="46107"/>
                  </a:lnTo>
                  <a:lnTo>
                    <a:pt x="123607" y="42989"/>
                  </a:lnTo>
                  <a:lnTo>
                    <a:pt x="124405" y="39622"/>
                  </a:lnTo>
                  <a:lnTo>
                    <a:pt x="123358" y="37552"/>
                  </a:lnTo>
                  <a:lnTo>
                    <a:pt x="115822" y="35208"/>
                  </a:lnTo>
                  <a:lnTo>
                    <a:pt x="119715" y="30269"/>
                  </a:lnTo>
                  <a:lnTo>
                    <a:pt x="122309" y="31042"/>
                  </a:lnTo>
                  <a:lnTo>
                    <a:pt x="125703" y="23535"/>
                  </a:lnTo>
                  <a:lnTo>
                    <a:pt x="125952" y="18073"/>
                  </a:lnTo>
                  <a:lnTo>
                    <a:pt x="129071" y="17026"/>
                  </a:lnTo>
                  <a:lnTo>
                    <a:pt x="129844" y="18597"/>
                  </a:lnTo>
                  <a:lnTo>
                    <a:pt x="135558" y="17026"/>
                  </a:lnTo>
                  <a:lnTo>
                    <a:pt x="138952" y="18846"/>
                  </a:lnTo>
                  <a:lnTo>
                    <a:pt x="142594" y="14182"/>
                  </a:lnTo>
                  <a:lnTo>
                    <a:pt x="150129" y="4829"/>
                  </a:lnTo>
                  <a:lnTo>
                    <a:pt x="150628" y="4056"/>
                  </a:lnTo>
                  <a:lnTo>
                    <a:pt x="155569" y="6650"/>
                  </a:lnTo>
                  <a:lnTo>
                    <a:pt x="158937" y="9493"/>
                  </a:lnTo>
                  <a:lnTo>
                    <a:pt x="168568" y="1961"/>
                  </a:lnTo>
                  <a:lnTo>
                    <a:pt x="174281" y="-383"/>
                  </a:lnTo>
                  <a:lnTo>
                    <a:pt x="176602" y="4555"/>
                  </a:lnTo>
                  <a:lnTo>
                    <a:pt x="179721" y="8970"/>
                  </a:lnTo>
                  <a:lnTo>
                    <a:pt x="181817" y="9768"/>
                  </a:lnTo>
                  <a:lnTo>
                    <a:pt x="188828" y="17799"/>
                  </a:lnTo>
                  <a:lnTo>
                    <a:pt x="194542" y="25081"/>
                  </a:lnTo>
                  <a:lnTo>
                    <a:pt x="196088" y="28199"/>
                  </a:lnTo>
                  <a:lnTo>
                    <a:pt x="206742" y="28448"/>
                  </a:lnTo>
                  <a:lnTo>
                    <a:pt x="211682" y="27675"/>
                  </a:lnTo>
                  <a:lnTo>
                    <a:pt x="216099" y="29496"/>
                  </a:lnTo>
                  <a:lnTo>
                    <a:pt x="221813" y="27152"/>
                  </a:lnTo>
                  <a:lnTo>
                    <a:pt x="234038" y="24558"/>
                  </a:lnTo>
                  <a:lnTo>
                    <a:pt x="241573" y="23784"/>
                  </a:lnTo>
                  <a:lnTo>
                    <a:pt x="257666" y="22986"/>
                  </a:lnTo>
                  <a:lnTo>
                    <a:pt x="256369" y="26628"/>
                  </a:lnTo>
                  <a:lnTo>
                    <a:pt x="258191" y="29222"/>
                  </a:lnTo>
                  <a:lnTo>
                    <a:pt x="259238" y="32614"/>
                  </a:lnTo>
                  <a:lnTo>
                    <a:pt x="264952" y="31317"/>
                  </a:lnTo>
                  <a:lnTo>
                    <a:pt x="266250" y="33911"/>
                  </a:lnTo>
                  <a:lnTo>
                    <a:pt x="271190" y="38849"/>
                  </a:lnTo>
                  <a:lnTo>
                    <a:pt x="275082" y="37801"/>
                  </a:lnTo>
                  <a:lnTo>
                    <a:pt x="276904" y="38575"/>
                  </a:lnTo>
                  <a:lnTo>
                    <a:pt x="277153" y="41692"/>
                  </a:lnTo>
                  <a:lnTo>
                    <a:pt x="278974" y="42216"/>
                  </a:lnTo>
                  <a:lnTo>
                    <a:pt x="276629" y="49474"/>
                  </a:lnTo>
                  <a:lnTo>
                    <a:pt x="276379" y="52093"/>
                  </a:lnTo>
                  <a:lnTo>
                    <a:pt x="276904" y="55186"/>
                  </a:lnTo>
                  <a:lnTo>
                    <a:pt x="277153" y="61944"/>
                  </a:lnTo>
                  <a:lnTo>
                    <a:pt x="275082" y="66359"/>
                  </a:lnTo>
                  <a:lnTo>
                    <a:pt x="271190" y="65860"/>
                  </a:lnTo>
                  <a:lnTo>
                    <a:pt x="267796" y="68180"/>
                  </a:lnTo>
                  <a:lnTo>
                    <a:pt x="264428" y="68703"/>
                  </a:lnTo>
                  <a:lnTo>
                    <a:pt x="261060" y="67930"/>
                  </a:lnTo>
                  <a:lnTo>
                    <a:pt x="252477" y="69477"/>
                  </a:lnTo>
                  <a:lnTo>
                    <a:pt x="251703" y="66359"/>
                  </a:lnTo>
                  <a:lnTo>
                    <a:pt x="249358" y="64813"/>
                  </a:lnTo>
                  <a:lnTo>
                    <a:pt x="247012" y="61944"/>
                  </a:lnTo>
                  <a:lnTo>
                    <a:pt x="246239" y="66359"/>
                  </a:lnTo>
                  <a:lnTo>
                    <a:pt x="244692" y="71547"/>
                  </a:lnTo>
                  <a:lnTo>
                    <a:pt x="243370" y="74141"/>
                  </a:lnTo>
                  <a:lnTo>
                    <a:pt x="239478" y="73891"/>
                  </a:lnTo>
                  <a:lnTo>
                    <a:pt x="238454" y="68429"/>
                  </a:lnTo>
                  <a:lnTo>
                    <a:pt x="236883" y="66359"/>
                  </a:lnTo>
                  <a:lnTo>
                    <a:pt x="232990" y="70250"/>
                  </a:lnTo>
                  <a:lnTo>
                    <a:pt x="228050" y="71297"/>
                  </a:lnTo>
                  <a:lnTo>
                    <a:pt x="222611" y="72844"/>
                  </a:lnTo>
                  <a:lnTo>
                    <a:pt x="222860" y="79353"/>
                  </a:lnTo>
                  <a:lnTo>
                    <a:pt x="219741" y="83768"/>
                  </a:lnTo>
                  <a:lnTo>
                    <a:pt x="221039" y="93894"/>
                  </a:lnTo>
                  <a:lnTo>
                    <a:pt x="220515" y="99855"/>
                  </a:lnTo>
                  <a:lnTo>
                    <a:pt x="246513" y="115443"/>
                  </a:lnTo>
                  <a:lnTo>
                    <a:pt x="249882" y="117513"/>
                  </a:lnTo>
                  <a:lnTo>
                    <a:pt x="247012" y="119085"/>
                  </a:lnTo>
                  <a:lnTo>
                    <a:pt x="241299" y="122726"/>
                  </a:lnTo>
                  <a:lnTo>
                    <a:pt x="236109" y="128438"/>
                  </a:lnTo>
                  <a:lnTo>
                    <a:pt x="233265" y="133376"/>
                  </a:lnTo>
                  <a:lnTo>
                    <a:pt x="231169" y="138813"/>
                  </a:lnTo>
                  <a:lnTo>
                    <a:pt x="228324" y="14764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7" name="Free-form: Shape 36">
              <a:extLst>
                <a:ext uri="{FF2B5EF4-FFF2-40B4-BE49-F238E27FC236}">
                  <a16:creationId xmlns:a16="http://schemas.microsoft.com/office/drawing/2014/main" id="{58DCF1F0-CDF4-2BDA-0F7A-CD52A4664033}"/>
                </a:ext>
              </a:extLst>
            </p:cNvPr>
            <p:cNvSpPr/>
            <p:nvPr/>
          </p:nvSpPr>
          <p:spPr>
            <a:xfrm>
              <a:off x="2093758" y="3811544"/>
              <a:ext cx="422438" cy="365911"/>
            </a:xfrm>
            <a:custGeom>
              <a:avLst/>
              <a:gdLst>
                <a:gd name="connsiteX0" fmla="*/ 218993 w 422438"/>
                <a:gd name="connsiteY0" fmla="*/ 51045 h 365911"/>
                <a:gd name="connsiteX1" fmla="*/ 217696 w 422438"/>
                <a:gd name="connsiteY1" fmla="*/ 54662 h 365911"/>
                <a:gd name="connsiteX2" fmla="*/ 214577 w 422438"/>
                <a:gd name="connsiteY2" fmla="*/ 66883 h 365911"/>
                <a:gd name="connsiteX3" fmla="*/ 211458 w 422438"/>
                <a:gd name="connsiteY3" fmla="*/ 65062 h 365911"/>
                <a:gd name="connsiteX4" fmla="*/ 205994 w 422438"/>
                <a:gd name="connsiteY4" fmla="*/ 67132 h 365911"/>
                <a:gd name="connsiteX5" fmla="*/ 204422 w 422438"/>
                <a:gd name="connsiteY5" fmla="*/ 66883 h 365911"/>
                <a:gd name="connsiteX6" fmla="*/ 200006 w 422438"/>
                <a:gd name="connsiteY6" fmla="*/ 71821 h 365911"/>
                <a:gd name="connsiteX7" fmla="*/ 197162 w 422438"/>
                <a:gd name="connsiteY7" fmla="*/ 75712 h 365911"/>
                <a:gd name="connsiteX8" fmla="*/ 192745 w 422438"/>
                <a:gd name="connsiteY8" fmla="*/ 84791 h 365911"/>
                <a:gd name="connsiteX9" fmla="*/ 190924 w 422438"/>
                <a:gd name="connsiteY9" fmla="*/ 91026 h 365911"/>
                <a:gd name="connsiteX10" fmla="*/ 190150 w 422438"/>
                <a:gd name="connsiteY10" fmla="*/ 98558 h 365911"/>
                <a:gd name="connsiteX11" fmla="*/ 190150 w 422438"/>
                <a:gd name="connsiteY11" fmla="*/ 102973 h 365911"/>
                <a:gd name="connsiteX12" fmla="*/ 190674 w 422438"/>
                <a:gd name="connsiteY12" fmla="*/ 109208 h 365911"/>
                <a:gd name="connsiteX13" fmla="*/ 191972 w 422438"/>
                <a:gd name="connsiteY13" fmla="*/ 113897 h 365911"/>
                <a:gd name="connsiteX14" fmla="*/ 194292 w 422438"/>
                <a:gd name="connsiteY14" fmla="*/ 120382 h 365911"/>
                <a:gd name="connsiteX15" fmla="*/ 196113 w 422438"/>
                <a:gd name="connsiteY15" fmla="*/ 124272 h 365911"/>
                <a:gd name="connsiteX16" fmla="*/ 199507 w 422438"/>
                <a:gd name="connsiteY16" fmla="*/ 129211 h 365911"/>
                <a:gd name="connsiteX17" fmla="*/ 204447 w 422438"/>
                <a:gd name="connsiteY17" fmla="*/ 135172 h 365911"/>
                <a:gd name="connsiteX18" fmla="*/ 207816 w 422438"/>
                <a:gd name="connsiteY18" fmla="*/ 132054 h 365911"/>
                <a:gd name="connsiteX19" fmla="*/ 213005 w 422438"/>
                <a:gd name="connsiteY19" fmla="*/ 128438 h 365911"/>
                <a:gd name="connsiteX20" fmla="*/ 214577 w 422438"/>
                <a:gd name="connsiteY20" fmla="*/ 129460 h 365911"/>
                <a:gd name="connsiteX21" fmla="*/ 221064 w 422438"/>
                <a:gd name="connsiteY21" fmla="*/ 128936 h 365911"/>
                <a:gd name="connsiteX22" fmla="*/ 222885 w 422438"/>
                <a:gd name="connsiteY22" fmla="*/ 136219 h 365911"/>
                <a:gd name="connsiteX23" fmla="*/ 229647 w 422438"/>
                <a:gd name="connsiteY23" fmla="*/ 145821 h 365911"/>
                <a:gd name="connsiteX24" fmla="*/ 230944 w 422438"/>
                <a:gd name="connsiteY24" fmla="*/ 150236 h 365911"/>
                <a:gd name="connsiteX25" fmla="*/ 230944 w 422438"/>
                <a:gd name="connsiteY25" fmla="*/ 153104 h 365911"/>
                <a:gd name="connsiteX26" fmla="*/ 234063 w 422438"/>
                <a:gd name="connsiteY26" fmla="*/ 153354 h 365911"/>
                <a:gd name="connsiteX27" fmla="*/ 232491 w 422438"/>
                <a:gd name="connsiteY27" fmla="*/ 159340 h 365911"/>
                <a:gd name="connsiteX28" fmla="*/ 231968 w 422438"/>
                <a:gd name="connsiteY28" fmla="*/ 166348 h 365911"/>
                <a:gd name="connsiteX29" fmla="*/ 231194 w 422438"/>
                <a:gd name="connsiteY29" fmla="*/ 170239 h 365911"/>
                <a:gd name="connsiteX30" fmla="*/ 231718 w 422438"/>
                <a:gd name="connsiteY30" fmla="*/ 171287 h 365911"/>
                <a:gd name="connsiteX31" fmla="*/ 236908 w 422438"/>
                <a:gd name="connsiteY31" fmla="*/ 194906 h 365911"/>
                <a:gd name="connsiteX32" fmla="*/ 238479 w 422438"/>
                <a:gd name="connsiteY32" fmla="*/ 198023 h 365911"/>
                <a:gd name="connsiteX33" fmla="*/ 240276 w 422438"/>
                <a:gd name="connsiteY33" fmla="*/ 195429 h 365911"/>
                <a:gd name="connsiteX34" fmla="*/ 243395 w 422438"/>
                <a:gd name="connsiteY34" fmla="*/ 195953 h 365911"/>
                <a:gd name="connsiteX35" fmla="*/ 245990 w 422438"/>
                <a:gd name="connsiteY35" fmla="*/ 194906 h 365911"/>
                <a:gd name="connsiteX36" fmla="*/ 248086 w 422438"/>
                <a:gd name="connsiteY36" fmla="*/ 200867 h 365911"/>
                <a:gd name="connsiteX37" fmla="*/ 249633 w 422438"/>
                <a:gd name="connsiteY37" fmla="*/ 210494 h 365911"/>
                <a:gd name="connsiteX38" fmla="*/ 253276 w 422438"/>
                <a:gd name="connsiteY38" fmla="*/ 218799 h 365911"/>
                <a:gd name="connsiteX39" fmla="*/ 256643 w 422438"/>
                <a:gd name="connsiteY39" fmla="*/ 221393 h 365911"/>
                <a:gd name="connsiteX40" fmla="*/ 266000 w 422438"/>
                <a:gd name="connsiteY40" fmla="*/ 219847 h 365911"/>
                <a:gd name="connsiteX41" fmla="*/ 267048 w 422438"/>
                <a:gd name="connsiteY41" fmla="*/ 221642 h 365911"/>
                <a:gd name="connsiteX42" fmla="*/ 271988 w 422438"/>
                <a:gd name="connsiteY42" fmla="*/ 222441 h 365911"/>
                <a:gd name="connsiteX43" fmla="*/ 278475 w 422438"/>
                <a:gd name="connsiteY43" fmla="*/ 222166 h 365911"/>
                <a:gd name="connsiteX44" fmla="*/ 280023 w 422438"/>
                <a:gd name="connsiteY44" fmla="*/ 224760 h 365911"/>
                <a:gd name="connsiteX45" fmla="*/ 286784 w 422438"/>
                <a:gd name="connsiteY45" fmla="*/ 222964 h 365911"/>
                <a:gd name="connsiteX46" fmla="*/ 289129 w 422438"/>
                <a:gd name="connsiteY46" fmla="*/ 223214 h 365911"/>
                <a:gd name="connsiteX47" fmla="*/ 296664 w 422438"/>
                <a:gd name="connsiteY47" fmla="*/ 219572 h 365911"/>
                <a:gd name="connsiteX48" fmla="*/ 310437 w 422438"/>
                <a:gd name="connsiteY48" fmla="*/ 211018 h 365911"/>
                <a:gd name="connsiteX49" fmla="*/ 313806 w 422438"/>
                <a:gd name="connsiteY49" fmla="*/ 211018 h 365911"/>
                <a:gd name="connsiteX50" fmla="*/ 320293 w 422438"/>
                <a:gd name="connsiteY50" fmla="*/ 209197 h 365911"/>
                <a:gd name="connsiteX51" fmla="*/ 323935 w 422438"/>
                <a:gd name="connsiteY51" fmla="*/ 209696 h 365911"/>
                <a:gd name="connsiteX52" fmla="*/ 327579 w 422438"/>
                <a:gd name="connsiteY52" fmla="*/ 208673 h 365911"/>
                <a:gd name="connsiteX53" fmla="*/ 340054 w 422438"/>
                <a:gd name="connsiteY53" fmla="*/ 207875 h 365911"/>
                <a:gd name="connsiteX54" fmla="*/ 343173 w 422438"/>
                <a:gd name="connsiteY54" fmla="*/ 209172 h 365911"/>
                <a:gd name="connsiteX55" fmla="*/ 343946 w 422438"/>
                <a:gd name="connsiteY55" fmla="*/ 207875 h 365911"/>
                <a:gd name="connsiteX56" fmla="*/ 348113 w 422438"/>
                <a:gd name="connsiteY56" fmla="*/ 209172 h 365911"/>
                <a:gd name="connsiteX57" fmla="*/ 344994 w 422438"/>
                <a:gd name="connsiteY57" fmla="*/ 200093 h 365911"/>
                <a:gd name="connsiteX58" fmla="*/ 343697 w 422438"/>
                <a:gd name="connsiteY58" fmla="*/ 192561 h 365911"/>
                <a:gd name="connsiteX59" fmla="*/ 343697 w 422438"/>
                <a:gd name="connsiteY59" fmla="*/ 188147 h 365911"/>
                <a:gd name="connsiteX60" fmla="*/ 344719 w 422438"/>
                <a:gd name="connsiteY60" fmla="*/ 181662 h 365911"/>
                <a:gd name="connsiteX61" fmla="*/ 355897 w 422438"/>
                <a:gd name="connsiteY61" fmla="*/ 184256 h 365911"/>
                <a:gd name="connsiteX62" fmla="*/ 364480 w 422438"/>
                <a:gd name="connsiteY62" fmla="*/ 186600 h 365911"/>
                <a:gd name="connsiteX63" fmla="*/ 365503 w 422438"/>
                <a:gd name="connsiteY63" fmla="*/ 180365 h 365911"/>
                <a:gd name="connsiteX64" fmla="*/ 372015 w 422438"/>
                <a:gd name="connsiteY64" fmla="*/ 181387 h 365911"/>
                <a:gd name="connsiteX65" fmla="*/ 371741 w 422438"/>
                <a:gd name="connsiteY65" fmla="*/ 185802 h 365911"/>
                <a:gd name="connsiteX66" fmla="*/ 373313 w 422438"/>
                <a:gd name="connsiteY66" fmla="*/ 189718 h 365911"/>
                <a:gd name="connsiteX67" fmla="*/ 374860 w 422438"/>
                <a:gd name="connsiteY67" fmla="*/ 191015 h 365911"/>
                <a:gd name="connsiteX68" fmla="*/ 378228 w 422438"/>
                <a:gd name="connsiteY68" fmla="*/ 191788 h 365911"/>
                <a:gd name="connsiteX69" fmla="*/ 386287 w 422438"/>
                <a:gd name="connsiteY69" fmla="*/ 191788 h 365911"/>
                <a:gd name="connsiteX70" fmla="*/ 395119 w 422438"/>
                <a:gd name="connsiteY70" fmla="*/ 192312 h 365911"/>
                <a:gd name="connsiteX71" fmla="*/ 397714 w 422438"/>
                <a:gd name="connsiteY71" fmla="*/ 204508 h 365911"/>
                <a:gd name="connsiteX72" fmla="*/ 395643 w 422438"/>
                <a:gd name="connsiteY72" fmla="*/ 205306 h 365911"/>
                <a:gd name="connsiteX73" fmla="*/ 388383 w 422438"/>
                <a:gd name="connsiteY73" fmla="*/ 205306 h 365911"/>
                <a:gd name="connsiteX74" fmla="*/ 389930 w 422438"/>
                <a:gd name="connsiteY74" fmla="*/ 213861 h 365911"/>
                <a:gd name="connsiteX75" fmla="*/ 385264 w 422438"/>
                <a:gd name="connsiteY75" fmla="*/ 216205 h 365911"/>
                <a:gd name="connsiteX76" fmla="*/ 376431 w 422438"/>
                <a:gd name="connsiteY76" fmla="*/ 218275 h 365911"/>
                <a:gd name="connsiteX77" fmla="*/ 376157 w 422438"/>
                <a:gd name="connsiteY77" fmla="*/ 221667 h 365911"/>
                <a:gd name="connsiteX78" fmla="*/ 376955 w 422438"/>
                <a:gd name="connsiteY78" fmla="*/ 225558 h 365911"/>
                <a:gd name="connsiteX79" fmla="*/ 378253 w 422438"/>
                <a:gd name="connsiteY79" fmla="*/ 226581 h 365911"/>
                <a:gd name="connsiteX80" fmla="*/ 376955 w 422438"/>
                <a:gd name="connsiteY80" fmla="*/ 232816 h 365911"/>
                <a:gd name="connsiteX81" fmla="*/ 387859 w 422438"/>
                <a:gd name="connsiteY81" fmla="*/ 236707 h 365911"/>
                <a:gd name="connsiteX82" fmla="*/ 392275 w 422438"/>
                <a:gd name="connsiteY82" fmla="*/ 238528 h 365911"/>
                <a:gd name="connsiteX83" fmla="*/ 396941 w 422438"/>
                <a:gd name="connsiteY83" fmla="*/ 235161 h 365911"/>
                <a:gd name="connsiteX84" fmla="*/ 399037 w 422438"/>
                <a:gd name="connsiteY84" fmla="*/ 233090 h 365911"/>
                <a:gd name="connsiteX85" fmla="*/ 401357 w 422438"/>
                <a:gd name="connsiteY85" fmla="*/ 235410 h 365911"/>
                <a:gd name="connsiteX86" fmla="*/ 402929 w 422438"/>
                <a:gd name="connsiteY86" fmla="*/ 239825 h 365911"/>
                <a:gd name="connsiteX87" fmla="*/ 407071 w 422438"/>
                <a:gd name="connsiteY87" fmla="*/ 240099 h 365911"/>
                <a:gd name="connsiteX88" fmla="*/ 408368 w 422438"/>
                <a:gd name="connsiteY88" fmla="*/ 243740 h 365911"/>
                <a:gd name="connsiteX89" fmla="*/ 406822 w 422438"/>
                <a:gd name="connsiteY89" fmla="*/ 244239 h 365911"/>
                <a:gd name="connsiteX90" fmla="*/ 409167 w 422438"/>
                <a:gd name="connsiteY90" fmla="*/ 251522 h 365911"/>
                <a:gd name="connsiteX91" fmla="*/ 411487 w 422438"/>
                <a:gd name="connsiteY91" fmla="*/ 253866 h 365911"/>
                <a:gd name="connsiteX92" fmla="*/ 412011 w 422438"/>
                <a:gd name="connsiteY92" fmla="*/ 256710 h 365911"/>
                <a:gd name="connsiteX93" fmla="*/ 414606 w 422438"/>
                <a:gd name="connsiteY93" fmla="*/ 255163 h 365911"/>
                <a:gd name="connsiteX94" fmla="*/ 416427 w 422438"/>
                <a:gd name="connsiteY94" fmla="*/ 258780 h 365911"/>
                <a:gd name="connsiteX95" fmla="*/ 418498 w 422438"/>
                <a:gd name="connsiteY95" fmla="*/ 260077 h 365911"/>
                <a:gd name="connsiteX96" fmla="*/ 420320 w 422438"/>
                <a:gd name="connsiteY96" fmla="*/ 262695 h 365911"/>
                <a:gd name="connsiteX97" fmla="*/ 418000 w 422438"/>
                <a:gd name="connsiteY97" fmla="*/ 263194 h 365911"/>
                <a:gd name="connsiteX98" fmla="*/ 405000 w 422438"/>
                <a:gd name="connsiteY98" fmla="*/ 262945 h 365911"/>
                <a:gd name="connsiteX99" fmla="*/ 402929 w 422438"/>
                <a:gd name="connsiteY99" fmla="*/ 279306 h 365911"/>
                <a:gd name="connsiteX100" fmla="*/ 400833 w 422438"/>
                <a:gd name="connsiteY100" fmla="*/ 279556 h 365911"/>
                <a:gd name="connsiteX101" fmla="*/ 400584 w 422438"/>
                <a:gd name="connsiteY101" fmla="*/ 281626 h 365911"/>
                <a:gd name="connsiteX102" fmla="*/ 398513 w 422438"/>
                <a:gd name="connsiteY102" fmla="*/ 282673 h 365911"/>
                <a:gd name="connsiteX103" fmla="*/ 389406 w 422438"/>
                <a:gd name="connsiteY103" fmla="*/ 282424 h 365911"/>
                <a:gd name="connsiteX104" fmla="*/ 382919 w 422438"/>
                <a:gd name="connsiteY104" fmla="*/ 278259 h 365911"/>
                <a:gd name="connsiteX105" fmla="*/ 377205 w 422438"/>
                <a:gd name="connsiteY105" fmla="*/ 277211 h 365911"/>
                <a:gd name="connsiteX106" fmla="*/ 371217 w 422438"/>
                <a:gd name="connsiteY106" fmla="*/ 272797 h 365911"/>
                <a:gd name="connsiteX107" fmla="*/ 376431 w 422438"/>
                <a:gd name="connsiteY107" fmla="*/ 269953 h 365911"/>
                <a:gd name="connsiteX108" fmla="*/ 372789 w 422438"/>
                <a:gd name="connsiteY108" fmla="*/ 266063 h 365911"/>
                <a:gd name="connsiteX109" fmla="*/ 367849 w 422438"/>
                <a:gd name="connsiteY109" fmla="*/ 265788 h 365911"/>
                <a:gd name="connsiteX110" fmla="*/ 368372 w 422438"/>
                <a:gd name="connsiteY110" fmla="*/ 258256 h 365911"/>
                <a:gd name="connsiteX111" fmla="*/ 361336 w 422438"/>
                <a:gd name="connsiteY111" fmla="*/ 256460 h 365911"/>
                <a:gd name="connsiteX112" fmla="*/ 358492 w 422438"/>
                <a:gd name="connsiteY112" fmla="*/ 256460 h 365911"/>
                <a:gd name="connsiteX113" fmla="*/ 356671 w 422438"/>
                <a:gd name="connsiteY113" fmla="*/ 257483 h 365911"/>
                <a:gd name="connsiteX114" fmla="*/ 352504 w 422438"/>
                <a:gd name="connsiteY114" fmla="*/ 263967 h 365911"/>
                <a:gd name="connsiteX115" fmla="*/ 343672 w 422438"/>
                <a:gd name="connsiteY115" fmla="*/ 274617 h 365911"/>
                <a:gd name="connsiteX116" fmla="*/ 333043 w 422438"/>
                <a:gd name="connsiteY116" fmla="*/ 284245 h 365911"/>
                <a:gd name="connsiteX117" fmla="*/ 325233 w 422438"/>
                <a:gd name="connsiteY117" fmla="*/ 290979 h 365911"/>
                <a:gd name="connsiteX118" fmla="*/ 311735 w 422438"/>
                <a:gd name="connsiteY118" fmla="*/ 304497 h 365911"/>
                <a:gd name="connsiteX119" fmla="*/ 309140 w 422438"/>
                <a:gd name="connsiteY119" fmla="*/ 308911 h 365911"/>
                <a:gd name="connsiteX120" fmla="*/ 305747 w 422438"/>
                <a:gd name="connsiteY120" fmla="*/ 309934 h 365911"/>
                <a:gd name="connsiteX121" fmla="*/ 296664 w 422438"/>
                <a:gd name="connsiteY121" fmla="*/ 314872 h 365911"/>
                <a:gd name="connsiteX122" fmla="*/ 290951 w 422438"/>
                <a:gd name="connsiteY122" fmla="*/ 318264 h 365911"/>
                <a:gd name="connsiteX123" fmla="*/ 282892 w 422438"/>
                <a:gd name="connsiteY123" fmla="*/ 325273 h 365911"/>
                <a:gd name="connsiteX124" fmla="*/ 278475 w 422438"/>
                <a:gd name="connsiteY124" fmla="*/ 330461 h 365911"/>
                <a:gd name="connsiteX125" fmla="*/ 274059 w 422438"/>
                <a:gd name="connsiteY125" fmla="*/ 337743 h 365911"/>
                <a:gd name="connsiteX126" fmla="*/ 270691 w 422438"/>
                <a:gd name="connsiteY126" fmla="*/ 343954 h 365911"/>
                <a:gd name="connsiteX127" fmla="*/ 269892 w 422438"/>
                <a:gd name="connsiteY127" fmla="*/ 347071 h 365911"/>
                <a:gd name="connsiteX128" fmla="*/ 267297 w 422438"/>
                <a:gd name="connsiteY128" fmla="*/ 353581 h 365911"/>
                <a:gd name="connsiteX129" fmla="*/ 266250 w 422438"/>
                <a:gd name="connsiteY129" fmla="*/ 352284 h 365911"/>
                <a:gd name="connsiteX130" fmla="*/ 264952 w 422438"/>
                <a:gd name="connsiteY130" fmla="*/ 350713 h 365911"/>
                <a:gd name="connsiteX131" fmla="*/ 261060 w 422438"/>
                <a:gd name="connsiteY131" fmla="*/ 357472 h 365911"/>
                <a:gd name="connsiteX132" fmla="*/ 259762 w 422438"/>
                <a:gd name="connsiteY132" fmla="*/ 361113 h 365911"/>
                <a:gd name="connsiteX133" fmla="*/ 257417 w 422438"/>
                <a:gd name="connsiteY133" fmla="*/ 364755 h 365911"/>
                <a:gd name="connsiteX134" fmla="*/ 255870 w 422438"/>
                <a:gd name="connsiteY134" fmla="*/ 365528 h 365911"/>
                <a:gd name="connsiteX135" fmla="*/ 247811 w 422438"/>
                <a:gd name="connsiteY135" fmla="*/ 356699 h 365911"/>
                <a:gd name="connsiteX136" fmla="*/ 246264 w 422438"/>
                <a:gd name="connsiteY136" fmla="*/ 356424 h 365911"/>
                <a:gd name="connsiteX137" fmla="*/ 242098 w 422438"/>
                <a:gd name="connsiteY137" fmla="*/ 349166 h 365911"/>
                <a:gd name="connsiteX138" fmla="*/ 238205 w 422438"/>
                <a:gd name="connsiteY138" fmla="*/ 345276 h 365911"/>
                <a:gd name="connsiteX139" fmla="*/ 231444 w 422438"/>
                <a:gd name="connsiteY139" fmla="*/ 340587 h 365911"/>
                <a:gd name="connsiteX140" fmla="*/ 231194 w 422438"/>
                <a:gd name="connsiteY140" fmla="*/ 339813 h 365911"/>
                <a:gd name="connsiteX141" fmla="*/ 230146 w 422438"/>
                <a:gd name="connsiteY141" fmla="*/ 336172 h 365911"/>
                <a:gd name="connsiteX142" fmla="*/ 227302 w 422438"/>
                <a:gd name="connsiteY142" fmla="*/ 334626 h 365911"/>
                <a:gd name="connsiteX143" fmla="*/ 225206 w 422438"/>
                <a:gd name="connsiteY143" fmla="*/ 331757 h 365911"/>
                <a:gd name="connsiteX144" fmla="*/ 222885 w 422438"/>
                <a:gd name="connsiteY144" fmla="*/ 331757 h 365911"/>
                <a:gd name="connsiteX145" fmla="*/ 218719 w 422438"/>
                <a:gd name="connsiteY145" fmla="*/ 328914 h 365911"/>
                <a:gd name="connsiteX146" fmla="*/ 215350 w 422438"/>
                <a:gd name="connsiteY146" fmla="*/ 327343 h 365911"/>
                <a:gd name="connsiteX147" fmla="*/ 215600 w 422438"/>
                <a:gd name="connsiteY147" fmla="*/ 324225 h 365911"/>
                <a:gd name="connsiteX148" fmla="*/ 212731 w 422438"/>
                <a:gd name="connsiteY148" fmla="*/ 317990 h 365911"/>
                <a:gd name="connsiteX149" fmla="*/ 205221 w 422438"/>
                <a:gd name="connsiteY149" fmla="*/ 310208 h 365911"/>
                <a:gd name="connsiteX150" fmla="*/ 204697 w 422438"/>
                <a:gd name="connsiteY150" fmla="*/ 305544 h 365911"/>
                <a:gd name="connsiteX151" fmla="*/ 201303 w 422438"/>
                <a:gd name="connsiteY151" fmla="*/ 303724 h 365911"/>
                <a:gd name="connsiteX152" fmla="*/ 196637 w 422438"/>
                <a:gd name="connsiteY152" fmla="*/ 304222 h 365911"/>
                <a:gd name="connsiteX153" fmla="*/ 191697 w 422438"/>
                <a:gd name="connsiteY153" fmla="*/ 299035 h 365911"/>
                <a:gd name="connsiteX154" fmla="*/ 186757 w 422438"/>
                <a:gd name="connsiteY154" fmla="*/ 297987 h 365911"/>
                <a:gd name="connsiteX155" fmla="*/ 186508 w 422438"/>
                <a:gd name="connsiteY155" fmla="*/ 296965 h 365911"/>
                <a:gd name="connsiteX156" fmla="*/ 170914 w 422438"/>
                <a:gd name="connsiteY156" fmla="*/ 292800 h 365911"/>
                <a:gd name="connsiteX157" fmla="*/ 166497 w 422438"/>
                <a:gd name="connsiteY157" fmla="*/ 292301 h 365911"/>
                <a:gd name="connsiteX158" fmla="*/ 164426 w 422438"/>
                <a:gd name="connsiteY158" fmla="*/ 290480 h 365911"/>
                <a:gd name="connsiteX159" fmla="*/ 158712 w 422438"/>
                <a:gd name="connsiteY159" fmla="*/ 287861 h 365911"/>
                <a:gd name="connsiteX160" fmla="*/ 157939 w 422438"/>
                <a:gd name="connsiteY160" fmla="*/ 288909 h 365911"/>
                <a:gd name="connsiteX161" fmla="*/ 152475 w 422438"/>
                <a:gd name="connsiteY161" fmla="*/ 287861 h 365911"/>
                <a:gd name="connsiteX162" fmla="*/ 147011 w 422438"/>
                <a:gd name="connsiteY162" fmla="*/ 288909 h 365911"/>
                <a:gd name="connsiteX163" fmla="*/ 141048 w 422438"/>
                <a:gd name="connsiteY163" fmla="*/ 292301 h 365911"/>
                <a:gd name="connsiteX164" fmla="*/ 138178 w 422438"/>
                <a:gd name="connsiteY164" fmla="*/ 293597 h 365911"/>
                <a:gd name="connsiteX165" fmla="*/ 135059 w 422438"/>
                <a:gd name="connsiteY165" fmla="*/ 293847 h 365911"/>
                <a:gd name="connsiteX166" fmla="*/ 131940 w 422438"/>
                <a:gd name="connsiteY166" fmla="*/ 295917 h 365911"/>
                <a:gd name="connsiteX167" fmla="*/ 129096 w 422438"/>
                <a:gd name="connsiteY167" fmla="*/ 294620 h 365911"/>
                <a:gd name="connsiteX168" fmla="*/ 124929 w 422438"/>
                <a:gd name="connsiteY168" fmla="*/ 297214 h 365911"/>
                <a:gd name="connsiteX169" fmla="*/ 121286 w 422438"/>
                <a:gd name="connsiteY169" fmla="*/ 297488 h 365911"/>
                <a:gd name="connsiteX170" fmla="*/ 121810 w 422438"/>
                <a:gd name="connsiteY170" fmla="*/ 294371 h 365911"/>
                <a:gd name="connsiteX171" fmla="*/ 122060 w 422438"/>
                <a:gd name="connsiteY171" fmla="*/ 288385 h 365911"/>
                <a:gd name="connsiteX172" fmla="*/ 117644 w 422438"/>
                <a:gd name="connsiteY172" fmla="*/ 287088 h 365911"/>
                <a:gd name="connsiteX173" fmla="*/ 118168 w 422438"/>
                <a:gd name="connsiteY173" fmla="*/ 285267 h 365911"/>
                <a:gd name="connsiteX174" fmla="*/ 115323 w 422438"/>
                <a:gd name="connsiteY174" fmla="*/ 279032 h 365911"/>
                <a:gd name="connsiteX175" fmla="*/ 113502 w 422438"/>
                <a:gd name="connsiteY175" fmla="*/ 278533 h 365911"/>
                <a:gd name="connsiteX176" fmla="*/ 114001 w 422438"/>
                <a:gd name="connsiteY176" fmla="*/ 275665 h 365911"/>
                <a:gd name="connsiteX177" fmla="*/ 112180 w 422438"/>
                <a:gd name="connsiteY177" fmla="*/ 274642 h 365911"/>
                <a:gd name="connsiteX178" fmla="*/ 110632 w 422438"/>
                <a:gd name="connsiteY178" fmla="*/ 271774 h 365911"/>
                <a:gd name="connsiteX179" fmla="*/ 105967 w 422438"/>
                <a:gd name="connsiteY179" fmla="*/ 267609 h 365911"/>
                <a:gd name="connsiteX180" fmla="*/ 105443 w 422438"/>
                <a:gd name="connsiteY180" fmla="*/ 265289 h 365911"/>
                <a:gd name="connsiteX181" fmla="*/ 102324 w 422438"/>
                <a:gd name="connsiteY181" fmla="*/ 258780 h 365911"/>
                <a:gd name="connsiteX182" fmla="*/ 102848 w 422438"/>
                <a:gd name="connsiteY182" fmla="*/ 256460 h 365911"/>
                <a:gd name="connsiteX183" fmla="*/ 102050 w 422438"/>
                <a:gd name="connsiteY183" fmla="*/ 253866 h 365911"/>
                <a:gd name="connsiteX184" fmla="*/ 102848 w 422438"/>
                <a:gd name="connsiteY184" fmla="*/ 253068 h 365911"/>
                <a:gd name="connsiteX185" fmla="*/ 102324 w 422438"/>
                <a:gd name="connsiteY185" fmla="*/ 249427 h 365911"/>
                <a:gd name="connsiteX186" fmla="*/ 100752 w 422438"/>
                <a:gd name="connsiteY186" fmla="*/ 247107 h 365911"/>
                <a:gd name="connsiteX187" fmla="*/ 98956 w 422438"/>
                <a:gd name="connsiteY187" fmla="*/ 242942 h 365911"/>
                <a:gd name="connsiteX188" fmla="*/ 98432 w 422438"/>
                <a:gd name="connsiteY188" fmla="*/ 238528 h 365911"/>
                <a:gd name="connsiteX189" fmla="*/ 96611 w 422438"/>
                <a:gd name="connsiteY189" fmla="*/ 233864 h 365911"/>
                <a:gd name="connsiteX190" fmla="*/ 95837 w 422438"/>
                <a:gd name="connsiteY190" fmla="*/ 233864 h 365911"/>
                <a:gd name="connsiteX191" fmla="*/ 94016 w 422438"/>
                <a:gd name="connsiteY191" fmla="*/ 229973 h 365911"/>
                <a:gd name="connsiteX192" fmla="*/ 93492 w 422438"/>
                <a:gd name="connsiteY192" fmla="*/ 226331 h 365911"/>
                <a:gd name="connsiteX193" fmla="*/ 97658 w 422438"/>
                <a:gd name="connsiteY193" fmla="*/ 222939 h 365911"/>
                <a:gd name="connsiteX194" fmla="*/ 96611 w 422438"/>
                <a:gd name="connsiteY194" fmla="*/ 221642 h 365911"/>
                <a:gd name="connsiteX195" fmla="*/ 93492 w 422438"/>
                <a:gd name="connsiteY195" fmla="*/ 223214 h 365911"/>
                <a:gd name="connsiteX196" fmla="*/ 92194 w 422438"/>
                <a:gd name="connsiteY196" fmla="*/ 218799 h 365911"/>
                <a:gd name="connsiteX197" fmla="*/ 93766 w 422438"/>
                <a:gd name="connsiteY197" fmla="*/ 215407 h 365911"/>
                <a:gd name="connsiteX198" fmla="*/ 94265 w 422438"/>
                <a:gd name="connsiteY198" fmla="*/ 212290 h 365911"/>
                <a:gd name="connsiteX199" fmla="*/ 90647 w 422438"/>
                <a:gd name="connsiteY199" fmla="*/ 207875 h 365911"/>
                <a:gd name="connsiteX200" fmla="*/ 88028 w 422438"/>
                <a:gd name="connsiteY200" fmla="*/ 203211 h 365911"/>
                <a:gd name="connsiteX201" fmla="*/ 88826 w 422438"/>
                <a:gd name="connsiteY201" fmla="*/ 200093 h 365911"/>
                <a:gd name="connsiteX202" fmla="*/ 87254 w 422438"/>
                <a:gd name="connsiteY202" fmla="*/ 196976 h 365911"/>
                <a:gd name="connsiteX203" fmla="*/ 89849 w 422438"/>
                <a:gd name="connsiteY203" fmla="*/ 194132 h 365911"/>
                <a:gd name="connsiteX204" fmla="*/ 81815 w 422438"/>
                <a:gd name="connsiteY204" fmla="*/ 194382 h 365911"/>
                <a:gd name="connsiteX205" fmla="*/ 69065 w 422438"/>
                <a:gd name="connsiteY205" fmla="*/ 197500 h 365911"/>
                <a:gd name="connsiteX206" fmla="*/ 65946 w 422438"/>
                <a:gd name="connsiteY206" fmla="*/ 198023 h 365911"/>
                <a:gd name="connsiteX207" fmla="*/ 57114 w 422438"/>
                <a:gd name="connsiteY207" fmla="*/ 200343 h 365911"/>
                <a:gd name="connsiteX208" fmla="*/ 46734 w 422438"/>
                <a:gd name="connsiteY208" fmla="*/ 202164 h 365911"/>
                <a:gd name="connsiteX209" fmla="*/ 46983 w 422438"/>
                <a:gd name="connsiteY209" fmla="*/ 198273 h 365911"/>
                <a:gd name="connsiteX210" fmla="*/ 41794 w 422438"/>
                <a:gd name="connsiteY210" fmla="*/ 197500 h 365911"/>
                <a:gd name="connsiteX211" fmla="*/ 35033 w 422438"/>
                <a:gd name="connsiteY211" fmla="*/ 194631 h 365911"/>
                <a:gd name="connsiteX212" fmla="*/ 30092 w 422438"/>
                <a:gd name="connsiteY212" fmla="*/ 191788 h 365911"/>
                <a:gd name="connsiteX213" fmla="*/ 24129 w 422438"/>
                <a:gd name="connsiteY213" fmla="*/ 186850 h 365911"/>
                <a:gd name="connsiteX214" fmla="*/ 10356 w 422438"/>
                <a:gd name="connsiteY214" fmla="*/ 176973 h 365911"/>
                <a:gd name="connsiteX215" fmla="*/ 8285 w 422438"/>
                <a:gd name="connsiteY215" fmla="*/ 172309 h 365911"/>
                <a:gd name="connsiteX216" fmla="*/ 2572 w 422438"/>
                <a:gd name="connsiteY216" fmla="*/ 167121 h 365911"/>
                <a:gd name="connsiteX217" fmla="*/ -2119 w 422438"/>
                <a:gd name="connsiteY217" fmla="*/ 163480 h 365911"/>
                <a:gd name="connsiteX218" fmla="*/ 5940 w 422438"/>
                <a:gd name="connsiteY218" fmla="*/ 152556 h 365911"/>
                <a:gd name="connsiteX219" fmla="*/ 6713 w 422438"/>
                <a:gd name="connsiteY219" fmla="*/ 150485 h 365911"/>
                <a:gd name="connsiteX220" fmla="*/ 10107 w 422438"/>
                <a:gd name="connsiteY220" fmla="*/ 148939 h 365911"/>
                <a:gd name="connsiteX221" fmla="*/ 15546 w 422438"/>
                <a:gd name="connsiteY221" fmla="*/ 143726 h 365911"/>
                <a:gd name="connsiteX222" fmla="*/ 22308 w 422438"/>
                <a:gd name="connsiteY222" fmla="*/ 143228 h 365911"/>
                <a:gd name="connsiteX223" fmla="*/ 31914 w 422438"/>
                <a:gd name="connsiteY223" fmla="*/ 136718 h 365911"/>
                <a:gd name="connsiteX224" fmla="*/ 35556 w 422438"/>
                <a:gd name="connsiteY224" fmla="*/ 132304 h 365911"/>
                <a:gd name="connsiteX225" fmla="*/ 36604 w 422438"/>
                <a:gd name="connsiteY225" fmla="*/ 127390 h 365911"/>
                <a:gd name="connsiteX226" fmla="*/ 42318 w 422438"/>
                <a:gd name="connsiteY226" fmla="*/ 125295 h 365911"/>
                <a:gd name="connsiteX227" fmla="*/ 51400 w 422438"/>
                <a:gd name="connsiteY227" fmla="*/ 125295 h 365911"/>
                <a:gd name="connsiteX228" fmla="*/ 54793 w 422438"/>
                <a:gd name="connsiteY228" fmla="*/ 127640 h 365911"/>
                <a:gd name="connsiteX229" fmla="*/ 57912 w 422438"/>
                <a:gd name="connsiteY229" fmla="*/ 127640 h 365911"/>
                <a:gd name="connsiteX230" fmla="*/ 60507 w 422438"/>
                <a:gd name="connsiteY230" fmla="*/ 126068 h 365911"/>
                <a:gd name="connsiteX231" fmla="*/ 61280 w 422438"/>
                <a:gd name="connsiteY231" fmla="*/ 123749 h 365911"/>
                <a:gd name="connsiteX232" fmla="*/ 65696 w 422438"/>
                <a:gd name="connsiteY232" fmla="*/ 120107 h 365911"/>
                <a:gd name="connsiteX233" fmla="*/ 65173 w 422438"/>
                <a:gd name="connsiteY233" fmla="*/ 118287 h 365911"/>
                <a:gd name="connsiteX234" fmla="*/ 69090 w 422438"/>
                <a:gd name="connsiteY234" fmla="*/ 114645 h 365911"/>
                <a:gd name="connsiteX235" fmla="*/ 70387 w 422438"/>
                <a:gd name="connsiteY235" fmla="*/ 111527 h 365911"/>
                <a:gd name="connsiteX236" fmla="*/ 72982 w 422438"/>
                <a:gd name="connsiteY236" fmla="*/ 109208 h 365911"/>
                <a:gd name="connsiteX237" fmla="*/ 78421 w 422438"/>
                <a:gd name="connsiteY237" fmla="*/ 106863 h 365911"/>
                <a:gd name="connsiteX238" fmla="*/ 81540 w 422438"/>
                <a:gd name="connsiteY238" fmla="*/ 103222 h 365911"/>
                <a:gd name="connsiteX239" fmla="*/ 83636 w 422438"/>
                <a:gd name="connsiteY239" fmla="*/ 101401 h 365911"/>
                <a:gd name="connsiteX240" fmla="*/ 82588 w 422438"/>
                <a:gd name="connsiteY240" fmla="*/ 99855 h 365911"/>
                <a:gd name="connsiteX241" fmla="*/ 84135 w 422438"/>
                <a:gd name="connsiteY241" fmla="*/ 92847 h 365911"/>
                <a:gd name="connsiteX242" fmla="*/ 83636 w 422438"/>
                <a:gd name="connsiteY242" fmla="*/ 87135 h 365911"/>
                <a:gd name="connsiteX243" fmla="*/ 84135 w 422438"/>
                <a:gd name="connsiteY243" fmla="*/ 82970 h 365911"/>
                <a:gd name="connsiteX244" fmla="*/ 83636 w 422438"/>
                <a:gd name="connsiteY244" fmla="*/ 79603 h 365911"/>
                <a:gd name="connsiteX245" fmla="*/ 85183 w 422438"/>
                <a:gd name="connsiteY245" fmla="*/ 77009 h 365911"/>
                <a:gd name="connsiteX246" fmla="*/ 87528 w 422438"/>
                <a:gd name="connsiteY246" fmla="*/ 70774 h 365911"/>
                <a:gd name="connsiteX247" fmla="*/ 86231 w 422438"/>
                <a:gd name="connsiteY247" fmla="*/ 69726 h 365911"/>
                <a:gd name="connsiteX248" fmla="*/ 86480 w 422438"/>
                <a:gd name="connsiteY248" fmla="*/ 64788 h 365911"/>
                <a:gd name="connsiteX249" fmla="*/ 88302 w 422438"/>
                <a:gd name="connsiteY249" fmla="*/ 62967 h 365911"/>
                <a:gd name="connsiteX250" fmla="*/ 86755 w 422438"/>
                <a:gd name="connsiteY250" fmla="*/ 60373 h 365911"/>
                <a:gd name="connsiteX251" fmla="*/ 86231 w 422438"/>
                <a:gd name="connsiteY251" fmla="*/ 55435 h 365911"/>
                <a:gd name="connsiteX252" fmla="*/ 89350 w 422438"/>
                <a:gd name="connsiteY252" fmla="*/ 53116 h 365911"/>
                <a:gd name="connsiteX253" fmla="*/ 89100 w 422438"/>
                <a:gd name="connsiteY253" fmla="*/ 48701 h 365911"/>
                <a:gd name="connsiteX254" fmla="*/ 88302 w 422438"/>
                <a:gd name="connsiteY254" fmla="*/ 46606 h 365911"/>
                <a:gd name="connsiteX255" fmla="*/ 89100 w 422438"/>
                <a:gd name="connsiteY255" fmla="*/ 43488 h 365911"/>
                <a:gd name="connsiteX256" fmla="*/ 87004 w 422438"/>
                <a:gd name="connsiteY256" fmla="*/ 41418 h 365911"/>
                <a:gd name="connsiteX257" fmla="*/ 87803 w 422438"/>
                <a:gd name="connsiteY257" fmla="*/ 39872 h 365911"/>
                <a:gd name="connsiteX258" fmla="*/ 82588 w 422438"/>
                <a:gd name="connsiteY258" fmla="*/ 37777 h 365911"/>
                <a:gd name="connsiteX259" fmla="*/ 80792 w 422438"/>
                <a:gd name="connsiteY259" fmla="*/ 34659 h 365911"/>
                <a:gd name="connsiteX260" fmla="*/ 83636 w 422438"/>
                <a:gd name="connsiteY260" fmla="*/ 34933 h 365911"/>
                <a:gd name="connsiteX261" fmla="*/ 83636 w 422438"/>
                <a:gd name="connsiteY261" fmla="*/ 30519 h 365911"/>
                <a:gd name="connsiteX262" fmla="*/ 85707 w 422438"/>
                <a:gd name="connsiteY262" fmla="*/ 28947 h 365911"/>
                <a:gd name="connsiteX263" fmla="*/ 87528 w 422438"/>
                <a:gd name="connsiteY263" fmla="*/ 25580 h 365911"/>
                <a:gd name="connsiteX264" fmla="*/ 90922 w 422438"/>
                <a:gd name="connsiteY264" fmla="*/ 23236 h 365911"/>
                <a:gd name="connsiteX265" fmla="*/ 94539 w 422438"/>
                <a:gd name="connsiteY265" fmla="*/ 21415 h 365911"/>
                <a:gd name="connsiteX266" fmla="*/ 101301 w 422438"/>
                <a:gd name="connsiteY266" fmla="*/ 16751 h 365911"/>
                <a:gd name="connsiteX267" fmla="*/ 102873 w 422438"/>
                <a:gd name="connsiteY267" fmla="*/ 15454 h 365911"/>
                <a:gd name="connsiteX268" fmla="*/ 107539 w 422438"/>
                <a:gd name="connsiteY268" fmla="*/ 14656 h 365911"/>
                <a:gd name="connsiteX269" fmla="*/ 110134 w 422438"/>
                <a:gd name="connsiteY269" fmla="*/ 17001 h 365911"/>
                <a:gd name="connsiteX270" fmla="*/ 109884 w 422438"/>
                <a:gd name="connsiteY270" fmla="*/ 13359 h 365911"/>
                <a:gd name="connsiteX271" fmla="*/ 104944 w 422438"/>
                <a:gd name="connsiteY271" fmla="*/ 7149 h 365911"/>
                <a:gd name="connsiteX272" fmla="*/ 104420 w 422438"/>
                <a:gd name="connsiteY272" fmla="*/ 3508 h 365911"/>
                <a:gd name="connsiteX273" fmla="*/ 110134 w 422438"/>
                <a:gd name="connsiteY273" fmla="*/ 1936 h 365911"/>
                <a:gd name="connsiteX274" fmla="*/ 114825 w 422438"/>
                <a:gd name="connsiteY274" fmla="*/ -383 h 365911"/>
                <a:gd name="connsiteX275" fmla="*/ 122884 w 422438"/>
                <a:gd name="connsiteY275" fmla="*/ 4530 h 365911"/>
                <a:gd name="connsiteX276" fmla="*/ 136382 w 422438"/>
                <a:gd name="connsiteY276" fmla="*/ 15978 h 365911"/>
                <a:gd name="connsiteX277" fmla="*/ 142095 w 422438"/>
                <a:gd name="connsiteY277" fmla="*/ 20119 h 365911"/>
                <a:gd name="connsiteX278" fmla="*/ 145214 w 422438"/>
                <a:gd name="connsiteY278" fmla="*/ 21415 h 365911"/>
                <a:gd name="connsiteX279" fmla="*/ 150404 w 422438"/>
                <a:gd name="connsiteY279" fmla="*/ 22712 h 365911"/>
                <a:gd name="connsiteX280" fmla="*/ 148583 w 422438"/>
                <a:gd name="connsiteY280" fmla="*/ 24009 h 365911"/>
                <a:gd name="connsiteX281" fmla="*/ 149880 w 422438"/>
                <a:gd name="connsiteY281" fmla="*/ 26877 h 365911"/>
                <a:gd name="connsiteX282" fmla="*/ 152749 w 422438"/>
                <a:gd name="connsiteY282" fmla="*/ 28947 h 365911"/>
                <a:gd name="connsiteX283" fmla="*/ 156642 w 422438"/>
                <a:gd name="connsiteY283" fmla="*/ 30519 h 365911"/>
                <a:gd name="connsiteX284" fmla="*/ 168344 w 422438"/>
                <a:gd name="connsiteY284" fmla="*/ 24807 h 365911"/>
                <a:gd name="connsiteX285" fmla="*/ 174830 w 422438"/>
                <a:gd name="connsiteY285" fmla="*/ 31292 h 365911"/>
                <a:gd name="connsiteX286" fmla="*/ 178723 w 422438"/>
                <a:gd name="connsiteY286" fmla="*/ 32065 h 365911"/>
                <a:gd name="connsiteX287" fmla="*/ 184711 w 422438"/>
                <a:gd name="connsiteY287" fmla="*/ 30768 h 365911"/>
                <a:gd name="connsiteX288" fmla="*/ 188603 w 422438"/>
                <a:gd name="connsiteY288" fmla="*/ 31541 h 365911"/>
                <a:gd name="connsiteX289" fmla="*/ 205221 w 422438"/>
                <a:gd name="connsiteY289" fmla="*/ 40371 h 365911"/>
                <a:gd name="connsiteX290" fmla="*/ 212756 w 422438"/>
                <a:gd name="connsiteY290" fmla="*/ 44012 h 365911"/>
                <a:gd name="connsiteX291" fmla="*/ 215875 w 422438"/>
                <a:gd name="connsiteY291" fmla="*/ 47903 h 365911"/>
                <a:gd name="connsiteX292" fmla="*/ 217172 w 422438"/>
                <a:gd name="connsiteY292" fmla="*/ 51020 h 36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422438" h="365911">
                  <a:moveTo>
                    <a:pt x="218993" y="51045"/>
                  </a:moveTo>
                  <a:lnTo>
                    <a:pt x="217696" y="54662"/>
                  </a:lnTo>
                  <a:lnTo>
                    <a:pt x="214577" y="66883"/>
                  </a:lnTo>
                  <a:lnTo>
                    <a:pt x="211458" y="65062"/>
                  </a:lnTo>
                  <a:lnTo>
                    <a:pt x="205994" y="67132"/>
                  </a:lnTo>
                  <a:lnTo>
                    <a:pt x="204422" y="66883"/>
                  </a:lnTo>
                  <a:lnTo>
                    <a:pt x="200006" y="71821"/>
                  </a:lnTo>
                  <a:lnTo>
                    <a:pt x="197162" y="75712"/>
                  </a:lnTo>
                  <a:lnTo>
                    <a:pt x="192745" y="84791"/>
                  </a:lnTo>
                  <a:lnTo>
                    <a:pt x="190924" y="91026"/>
                  </a:lnTo>
                  <a:lnTo>
                    <a:pt x="190150" y="98558"/>
                  </a:lnTo>
                  <a:lnTo>
                    <a:pt x="190150" y="102973"/>
                  </a:lnTo>
                  <a:lnTo>
                    <a:pt x="190674" y="109208"/>
                  </a:lnTo>
                  <a:lnTo>
                    <a:pt x="191972" y="113897"/>
                  </a:lnTo>
                  <a:lnTo>
                    <a:pt x="194292" y="120382"/>
                  </a:lnTo>
                  <a:lnTo>
                    <a:pt x="196113" y="124272"/>
                  </a:lnTo>
                  <a:lnTo>
                    <a:pt x="199507" y="129211"/>
                  </a:lnTo>
                  <a:lnTo>
                    <a:pt x="204447" y="135172"/>
                  </a:lnTo>
                  <a:lnTo>
                    <a:pt x="207816" y="132054"/>
                  </a:lnTo>
                  <a:lnTo>
                    <a:pt x="213005" y="128438"/>
                  </a:lnTo>
                  <a:lnTo>
                    <a:pt x="214577" y="129460"/>
                  </a:lnTo>
                  <a:lnTo>
                    <a:pt x="221064" y="128936"/>
                  </a:lnTo>
                  <a:lnTo>
                    <a:pt x="222885" y="136219"/>
                  </a:lnTo>
                  <a:lnTo>
                    <a:pt x="229647" y="145821"/>
                  </a:lnTo>
                  <a:lnTo>
                    <a:pt x="230944" y="150236"/>
                  </a:lnTo>
                  <a:lnTo>
                    <a:pt x="230944" y="153104"/>
                  </a:lnTo>
                  <a:lnTo>
                    <a:pt x="234063" y="153354"/>
                  </a:lnTo>
                  <a:lnTo>
                    <a:pt x="232491" y="159340"/>
                  </a:lnTo>
                  <a:lnTo>
                    <a:pt x="231968" y="166348"/>
                  </a:lnTo>
                  <a:lnTo>
                    <a:pt x="231194" y="170239"/>
                  </a:lnTo>
                  <a:lnTo>
                    <a:pt x="231718" y="171287"/>
                  </a:lnTo>
                  <a:lnTo>
                    <a:pt x="236908" y="194906"/>
                  </a:lnTo>
                  <a:lnTo>
                    <a:pt x="238479" y="198023"/>
                  </a:lnTo>
                  <a:lnTo>
                    <a:pt x="240276" y="195429"/>
                  </a:lnTo>
                  <a:lnTo>
                    <a:pt x="243395" y="195953"/>
                  </a:lnTo>
                  <a:lnTo>
                    <a:pt x="245990" y="194906"/>
                  </a:lnTo>
                  <a:lnTo>
                    <a:pt x="248086" y="200867"/>
                  </a:lnTo>
                  <a:lnTo>
                    <a:pt x="249633" y="210494"/>
                  </a:lnTo>
                  <a:lnTo>
                    <a:pt x="253276" y="218799"/>
                  </a:lnTo>
                  <a:lnTo>
                    <a:pt x="256643" y="221393"/>
                  </a:lnTo>
                  <a:lnTo>
                    <a:pt x="266000" y="219847"/>
                  </a:lnTo>
                  <a:lnTo>
                    <a:pt x="267048" y="221642"/>
                  </a:lnTo>
                  <a:lnTo>
                    <a:pt x="271988" y="222441"/>
                  </a:lnTo>
                  <a:lnTo>
                    <a:pt x="278475" y="222166"/>
                  </a:lnTo>
                  <a:lnTo>
                    <a:pt x="280023" y="224760"/>
                  </a:lnTo>
                  <a:lnTo>
                    <a:pt x="286784" y="222964"/>
                  </a:lnTo>
                  <a:lnTo>
                    <a:pt x="289129" y="223214"/>
                  </a:lnTo>
                  <a:lnTo>
                    <a:pt x="296664" y="219572"/>
                  </a:lnTo>
                  <a:lnTo>
                    <a:pt x="310437" y="211018"/>
                  </a:lnTo>
                  <a:lnTo>
                    <a:pt x="313806" y="211018"/>
                  </a:lnTo>
                  <a:lnTo>
                    <a:pt x="320293" y="209197"/>
                  </a:lnTo>
                  <a:lnTo>
                    <a:pt x="323935" y="209696"/>
                  </a:lnTo>
                  <a:lnTo>
                    <a:pt x="327579" y="208673"/>
                  </a:lnTo>
                  <a:lnTo>
                    <a:pt x="340054" y="207875"/>
                  </a:lnTo>
                  <a:lnTo>
                    <a:pt x="343173" y="209172"/>
                  </a:lnTo>
                  <a:lnTo>
                    <a:pt x="343946" y="207875"/>
                  </a:lnTo>
                  <a:lnTo>
                    <a:pt x="348113" y="209172"/>
                  </a:lnTo>
                  <a:lnTo>
                    <a:pt x="344994" y="200093"/>
                  </a:lnTo>
                  <a:lnTo>
                    <a:pt x="343697" y="192561"/>
                  </a:lnTo>
                  <a:lnTo>
                    <a:pt x="343697" y="188147"/>
                  </a:lnTo>
                  <a:lnTo>
                    <a:pt x="344719" y="181662"/>
                  </a:lnTo>
                  <a:lnTo>
                    <a:pt x="355897" y="184256"/>
                  </a:lnTo>
                  <a:lnTo>
                    <a:pt x="364480" y="186600"/>
                  </a:lnTo>
                  <a:lnTo>
                    <a:pt x="365503" y="180365"/>
                  </a:lnTo>
                  <a:lnTo>
                    <a:pt x="372015" y="181387"/>
                  </a:lnTo>
                  <a:lnTo>
                    <a:pt x="371741" y="185802"/>
                  </a:lnTo>
                  <a:lnTo>
                    <a:pt x="373313" y="189718"/>
                  </a:lnTo>
                  <a:lnTo>
                    <a:pt x="374860" y="191015"/>
                  </a:lnTo>
                  <a:lnTo>
                    <a:pt x="378228" y="191788"/>
                  </a:lnTo>
                  <a:lnTo>
                    <a:pt x="386287" y="191788"/>
                  </a:lnTo>
                  <a:lnTo>
                    <a:pt x="395119" y="192312"/>
                  </a:lnTo>
                  <a:lnTo>
                    <a:pt x="397714" y="204508"/>
                  </a:lnTo>
                  <a:lnTo>
                    <a:pt x="395643" y="205306"/>
                  </a:lnTo>
                  <a:lnTo>
                    <a:pt x="388383" y="205306"/>
                  </a:lnTo>
                  <a:lnTo>
                    <a:pt x="389930" y="213861"/>
                  </a:lnTo>
                  <a:lnTo>
                    <a:pt x="385264" y="216205"/>
                  </a:lnTo>
                  <a:lnTo>
                    <a:pt x="376431" y="218275"/>
                  </a:lnTo>
                  <a:lnTo>
                    <a:pt x="376157" y="221667"/>
                  </a:lnTo>
                  <a:lnTo>
                    <a:pt x="376955" y="225558"/>
                  </a:lnTo>
                  <a:lnTo>
                    <a:pt x="378253" y="226581"/>
                  </a:lnTo>
                  <a:lnTo>
                    <a:pt x="376955" y="232816"/>
                  </a:lnTo>
                  <a:lnTo>
                    <a:pt x="387859" y="236707"/>
                  </a:lnTo>
                  <a:lnTo>
                    <a:pt x="392275" y="238528"/>
                  </a:lnTo>
                  <a:lnTo>
                    <a:pt x="396941" y="235161"/>
                  </a:lnTo>
                  <a:lnTo>
                    <a:pt x="399037" y="233090"/>
                  </a:lnTo>
                  <a:lnTo>
                    <a:pt x="401357" y="235410"/>
                  </a:lnTo>
                  <a:lnTo>
                    <a:pt x="402929" y="239825"/>
                  </a:lnTo>
                  <a:lnTo>
                    <a:pt x="407071" y="240099"/>
                  </a:lnTo>
                  <a:lnTo>
                    <a:pt x="408368" y="243740"/>
                  </a:lnTo>
                  <a:lnTo>
                    <a:pt x="406822" y="244239"/>
                  </a:lnTo>
                  <a:lnTo>
                    <a:pt x="409167" y="251522"/>
                  </a:lnTo>
                  <a:lnTo>
                    <a:pt x="411487" y="253866"/>
                  </a:lnTo>
                  <a:lnTo>
                    <a:pt x="412011" y="256710"/>
                  </a:lnTo>
                  <a:lnTo>
                    <a:pt x="414606" y="255163"/>
                  </a:lnTo>
                  <a:lnTo>
                    <a:pt x="416427" y="258780"/>
                  </a:lnTo>
                  <a:lnTo>
                    <a:pt x="418498" y="260077"/>
                  </a:lnTo>
                  <a:lnTo>
                    <a:pt x="420320" y="262695"/>
                  </a:lnTo>
                  <a:lnTo>
                    <a:pt x="418000" y="263194"/>
                  </a:lnTo>
                  <a:lnTo>
                    <a:pt x="405000" y="262945"/>
                  </a:lnTo>
                  <a:lnTo>
                    <a:pt x="402929" y="279306"/>
                  </a:lnTo>
                  <a:lnTo>
                    <a:pt x="400833" y="279556"/>
                  </a:lnTo>
                  <a:lnTo>
                    <a:pt x="400584" y="281626"/>
                  </a:lnTo>
                  <a:lnTo>
                    <a:pt x="398513" y="282673"/>
                  </a:lnTo>
                  <a:lnTo>
                    <a:pt x="389406" y="282424"/>
                  </a:lnTo>
                  <a:lnTo>
                    <a:pt x="382919" y="278259"/>
                  </a:lnTo>
                  <a:lnTo>
                    <a:pt x="377205" y="277211"/>
                  </a:lnTo>
                  <a:lnTo>
                    <a:pt x="371217" y="272797"/>
                  </a:lnTo>
                  <a:lnTo>
                    <a:pt x="376431" y="269953"/>
                  </a:lnTo>
                  <a:lnTo>
                    <a:pt x="372789" y="266063"/>
                  </a:lnTo>
                  <a:lnTo>
                    <a:pt x="367849" y="265788"/>
                  </a:lnTo>
                  <a:lnTo>
                    <a:pt x="368372" y="258256"/>
                  </a:lnTo>
                  <a:lnTo>
                    <a:pt x="361336" y="256460"/>
                  </a:lnTo>
                  <a:lnTo>
                    <a:pt x="358492" y="256460"/>
                  </a:lnTo>
                  <a:lnTo>
                    <a:pt x="356671" y="257483"/>
                  </a:lnTo>
                  <a:lnTo>
                    <a:pt x="352504" y="263967"/>
                  </a:lnTo>
                  <a:lnTo>
                    <a:pt x="343672" y="274617"/>
                  </a:lnTo>
                  <a:lnTo>
                    <a:pt x="333043" y="284245"/>
                  </a:lnTo>
                  <a:lnTo>
                    <a:pt x="325233" y="290979"/>
                  </a:lnTo>
                  <a:lnTo>
                    <a:pt x="311735" y="304497"/>
                  </a:lnTo>
                  <a:lnTo>
                    <a:pt x="309140" y="308911"/>
                  </a:lnTo>
                  <a:lnTo>
                    <a:pt x="305747" y="309934"/>
                  </a:lnTo>
                  <a:lnTo>
                    <a:pt x="296664" y="314872"/>
                  </a:lnTo>
                  <a:lnTo>
                    <a:pt x="290951" y="318264"/>
                  </a:lnTo>
                  <a:lnTo>
                    <a:pt x="282892" y="325273"/>
                  </a:lnTo>
                  <a:lnTo>
                    <a:pt x="278475" y="330461"/>
                  </a:lnTo>
                  <a:lnTo>
                    <a:pt x="274059" y="337743"/>
                  </a:lnTo>
                  <a:lnTo>
                    <a:pt x="270691" y="343954"/>
                  </a:lnTo>
                  <a:lnTo>
                    <a:pt x="269892" y="347071"/>
                  </a:lnTo>
                  <a:lnTo>
                    <a:pt x="267297" y="353581"/>
                  </a:lnTo>
                  <a:lnTo>
                    <a:pt x="266250" y="352284"/>
                  </a:lnTo>
                  <a:lnTo>
                    <a:pt x="264952" y="350713"/>
                  </a:lnTo>
                  <a:lnTo>
                    <a:pt x="261060" y="357472"/>
                  </a:lnTo>
                  <a:lnTo>
                    <a:pt x="259762" y="361113"/>
                  </a:lnTo>
                  <a:lnTo>
                    <a:pt x="257417" y="364755"/>
                  </a:lnTo>
                  <a:lnTo>
                    <a:pt x="255870" y="365528"/>
                  </a:lnTo>
                  <a:lnTo>
                    <a:pt x="247811" y="356699"/>
                  </a:lnTo>
                  <a:lnTo>
                    <a:pt x="246264" y="356424"/>
                  </a:lnTo>
                  <a:lnTo>
                    <a:pt x="242098" y="349166"/>
                  </a:lnTo>
                  <a:lnTo>
                    <a:pt x="238205" y="345276"/>
                  </a:lnTo>
                  <a:lnTo>
                    <a:pt x="231444" y="340587"/>
                  </a:lnTo>
                  <a:lnTo>
                    <a:pt x="231194" y="339813"/>
                  </a:lnTo>
                  <a:lnTo>
                    <a:pt x="230146" y="336172"/>
                  </a:lnTo>
                  <a:lnTo>
                    <a:pt x="227302" y="334626"/>
                  </a:lnTo>
                  <a:lnTo>
                    <a:pt x="225206" y="331757"/>
                  </a:lnTo>
                  <a:lnTo>
                    <a:pt x="222885" y="331757"/>
                  </a:lnTo>
                  <a:lnTo>
                    <a:pt x="218719" y="328914"/>
                  </a:lnTo>
                  <a:lnTo>
                    <a:pt x="215350" y="327343"/>
                  </a:lnTo>
                  <a:lnTo>
                    <a:pt x="215600" y="324225"/>
                  </a:lnTo>
                  <a:lnTo>
                    <a:pt x="212731" y="317990"/>
                  </a:lnTo>
                  <a:lnTo>
                    <a:pt x="205221" y="310208"/>
                  </a:lnTo>
                  <a:lnTo>
                    <a:pt x="204697" y="305544"/>
                  </a:lnTo>
                  <a:lnTo>
                    <a:pt x="201303" y="303724"/>
                  </a:lnTo>
                  <a:lnTo>
                    <a:pt x="196637" y="304222"/>
                  </a:lnTo>
                  <a:lnTo>
                    <a:pt x="191697" y="299035"/>
                  </a:lnTo>
                  <a:lnTo>
                    <a:pt x="186757" y="297987"/>
                  </a:lnTo>
                  <a:lnTo>
                    <a:pt x="186508" y="296965"/>
                  </a:lnTo>
                  <a:lnTo>
                    <a:pt x="170914" y="292800"/>
                  </a:lnTo>
                  <a:lnTo>
                    <a:pt x="166497" y="292301"/>
                  </a:lnTo>
                  <a:lnTo>
                    <a:pt x="164426" y="290480"/>
                  </a:lnTo>
                  <a:lnTo>
                    <a:pt x="158712" y="287861"/>
                  </a:lnTo>
                  <a:lnTo>
                    <a:pt x="157939" y="288909"/>
                  </a:lnTo>
                  <a:lnTo>
                    <a:pt x="152475" y="287861"/>
                  </a:lnTo>
                  <a:lnTo>
                    <a:pt x="147011" y="288909"/>
                  </a:lnTo>
                  <a:lnTo>
                    <a:pt x="141048" y="292301"/>
                  </a:lnTo>
                  <a:lnTo>
                    <a:pt x="138178" y="293597"/>
                  </a:lnTo>
                  <a:lnTo>
                    <a:pt x="135059" y="293847"/>
                  </a:lnTo>
                  <a:lnTo>
                    <a:pt x="131940" y="295917"/>
                  </a:lnTo>
                  <a:lnTo>
                    <a:pt x="129096" y="294620"/>
                  </a:lnTo>
                  <a:lnTo>
                    <a:pt x="124929" y="297214"/>
                  </a:lnTo>
                  <a:lnTo>
                    <a:pt x="121286" y="297488"/>
                  </a:lnTo>
                  <a:lnTo>
                    <a:pt x="121810" y="294371"/>
                  </a:lnTo>
                  <a:lnTo>
                    <a:pt x="122060" y="288385"/>
                  </a:lnTo>
                  <a:lnTo>
                    <a:pt x="117644" y="287088"/>
                  </a:lnTo>
                  <a:lnTo>
                    <a:pt x="118168" y="285267"/>
                  </a:lnTo>
                  <a:lnTo>
                    <a:pt x="115323" y="279032"/>
                  </a:lnTo>
                  <a:lnTo>
                    <a:pt x="113502" y="278533"/>
                  </a:lnTo>
                  <a:lnTo>
                    <a:pt x="114001" y="275665"/>
                  </a:lnTo>
                  <a:lnTo>
                    <a:pt x="112180" y="274642"/>
                  </a:lnTo>
                  <a:lnTo>
                    <a:pt x="110632" y="271774"/>
                  </a:lnTo>
                  <a:lnTo>
                    <a:pt x="105967" y="267609"/>
                  </a:lnTo>
                  <a:lnTo>
                    <a:pt x="105443" y="265289"/>
                  </a:lnTo>
                  <a:lnTo>
                    <a:pt x="102324" y="258780"/>
                  </a:lnTo>
                  <a:lnTo>
                    <a:pt x="102848" y="256460"/>
                  </a:lnTo>
                  <a:lnTo>
                    <a:pt x="102050" y="253866"/>
                  </a:lnTo>
                  <a:lnTo>
                    <a:pt x="102848" y="253068"/>
                  </a:lnTo>
                  <a:lnTo>
                    <a:pt x="102324" y="249427"/>
                  </a:lnTo>
                  <a:lnTo>
                    <a:pt x="100752" y="247107"/>
                  </a:lnTo>
                  <a:lnTo>
                    <a:pt x="98956" y="242942"/>
                  </a:lnTo>
                  <a:lnTo>
                    <a:pt x="98432" y="238528"/>
                  </a:lnTo>
                  <a:lnTo>
                    <a:pt x="96611" y="233864"/>
                  </a:lnTo>
                  <a:lnTo>
                    <a:pt x="95837" y="233864"/>
                  </a:lnTo>
                  <a:lnTo>
                    <a:pt x="94016" y="229973"/>
                  </a:lnTo>
                  <a:lnTo>
                    <a:pt x="93492" y="226331"/>
                  </a:lnTo>
                  <a:lnTo>
                    <a:pt x="97658" y="222939"/>
                  </a:lnTo>
                  <a:lnTo>
                    <a:pt x="96611" y="221642"/>
                  </a:lnTo>
                  <a:lnTo>
                    <a:pt x="93492" y="223214"/>
                  </a:lnTo>
                  <a:lnTo>
                    <a:pt x="92194" y="218799"/>
                  </a:lnTo>
                  <a:lnTo>
                    <a:pt x="93766" y="215407"/>
                  </a:lnTo>
                  <a:lnTo>
                    <a:pt x="94265" y="212290"/>
                  </a:lnTo>
                  <a:lnTo>
                    <a:pt x="90647" y="207875"/>
                  </a:lnTo>
                  <a:lnTo>
                    <a:pt x="88028" y="203211"/>
                  </a:lnTo>
                  <a:lnTo>
                    <a:pt x="88826" y="200093"/>
                  </a:lnTo>
                  <a:lnTo>
                    <a:pt x="87254" y="196976"/>
                  </a:lnTo>
                  <a:lnTo>
                    <a:pt x="89849" y="194132"/>
                  </a:lnTo>
                  <a:lnTo>
                    <a:pt x="81815" y="194382"/>
                  </a:lnTo>
                  <a:lnTo>
                    <a:pt x="69065" y="197500"/>
                  </a:lnTo>
                  <a:lnTo>
                    <a:pt x="65946" y="198023"/>
                  </a:lnTo>
                  <a:lnTo>
                    <a:pt x="57114" y="200343"/>
                  </a:lnTo>
                  <a:lnTo>
                    <a:pt x="46734" y="202164"/>
                  </a:lnTo>
                  <a:lnTo>
                    <a:pt x="46983" y="198273"/>
                  </a:lnTo>
                  <a:lnTo>
                    <a:pt x="41794" y="197500"/>
                  </a:lnTo>
                  <a:lnTo>
                    <a:pt x="35033" y="194631"/>
                  </a:lnTo>
                  <a:lnTo>
                    <a:pt x="30092" y="191788"/>
                  </a:lnTo>
                  <a:lnTo>
                    <a:pt x="24129" y="186850"/>
                  </a:lnTo>
                  <a:lnTo>
                    <a:pt x="10356" y="176973"/>
                  </a:lnTo>
                  <a:lnTo>
                    <a:pt x="8285" y="172309"/>
                  </a:lnTo>
                  <a:lnTo>
                    <a:pt x="2572" y="167121"/>
                  </a:lnTo>
                  <a:lnTo>
                    <a:pt x="-2119" y="163480"/>
                  </a:lnTo>
                  <a:lnTo>
                    <a:pt x="5940" y="152556"/>
                  </a:lnTo>
                  <a:lnTo>
                    <a:pt x="6713" y="150485"/>
                  </a:lnTo>
                  <a:lnTo>
                    <a:pt x="10107" y="148939"/>
                  </a:lnTo>
                  <a:lnTo>
                    <a:pt x="15546" y="143726"/>
                  </a:lnTo>
                  <a:lnTo>
                    <a:pt x="22308" y="143228"/>
                  </a:lnTo>
                  <a:lnTo>
                    <a:pt x="31914" y="136718"/>
                  </a:lnTo>
                  <a:lnTo>
                    <a:pt x="35556" y="132304"/>
                  </a:lnTo>
                  <a:lnTo>
                    <a:pt x="36604" y="127390"/>
                  </a:lnTo>
                  <a:lnTo>
                    <a:pt x="42318" y="125295"/>
                  </a:lnTo>
                  <a:lnTo>
                    <a:pt x="51400" y="125295"/>
                  </a:lnTo>
                  <a:lnTo>
                    <a:pt x="54793" y="127640"/>
                  </a:lnTo>
                  <a:lnTo>
                    <a:pt x="57912" y="127640"/>
                  </a:lnTo>
                  <a:lnTo>
                    <a:pt x="60507" y="126068"/>
                  </a:lnTo>
                  <a:lnTo>
                    <a:pt x="61280" y="123749"/>
                  </a:lnTo>
                  <a:lnTo>
                    <a:pt x="65696" y="120107"/>
                  </a:lnTo>
                  <a:lnTo>
                    <a:pt x="65173" y="118287"/>
                  </a:lnTo>
                  <a:lnTo>
                    <a:pt x="69090" y="114645"/>
                  </a:lnTo>
                  <a:lnTo>
                    <a:pt x="70387" y="111527"/>
                  </a:lnTo>
                  <a:lnTo>
                    <a:pt x="72982" y="109208"/>
                  </a:lnTo>
                  <a:lnTo>
                    <a:pt x="78421" y="106863"/>
                  </a:lnTo>
                  <a:lnTo>
                    <a:pt x="81540" y="103222"/>
                  </a:lnTo>
                  <a:lnTo>
                    <a:pt x="83636" y="101401"/>
                  </a:lnTo>
                  <a:lnTo>
                    <a:pt x="82588" y="99855"/>
                  </a:lnTo>
                  <a:lnTo>
                    <a:pt x="84135" y="92847"/>
                  </a:lnTo>
                  <a:lnTo>
                    <a:pt x="83636" y="87135"/>
                  </a:lnTo>
                  <a:lnTo>
                    <a:pt x="84135" y="82970"/>
                  </a:lnTo>
                  <a:lnTo>
                    <a:pt x="83636" y="79603"/>
                  </a:lnTo>
                  <a:lnTo>
                    <a:pt x="85183" y="77009"/>
                  </a:lnTo>
                  <a:lnTo>
                    <a:pt x="87528" y="70774"/>
                  </a:lnTo>
                  <a:lnTo>
                    <a:pt x="86231" y="69726"/>
                  </a:lnTo>
                  <a:lnTo>
                    <a:pt x="86480" y="64788"/>
                  </a:lnTo>
                  <a:lnTo>
                    <a:pt x="88302" y="62967"/>
                  </a:lnTo>
                  <a:lnTo>
                    <a:pt x="86755" y="60373"/>
                  </a:lnTo>
                  <a:lnTo>
                    <a:pt x="86231" y="55435"/>
                  </a:lnTo>
                  <a:lnTo>
                    <a:pt x="89350" y="53116"/>
                  </a:lnTo>
                  <a:lnTo>
                    <a:pt x="89100" y="48701"/>
                  </a:lnTo>
                  <a:lnTo>
                    <a:pt x="88302" y="46606"/>
                  </a:lnTo>
                  <a:lnTo>
                    <a:pt x="89100" y="43488"/>
                  </a:lnTo>
                  <a:lnTo>
                    <a:pt x="87004" y="41418"/>
                  </a:lnTo>
                  <a:lnTo>
                    <a:pt x="87803" y="39872"/>
                  </a:lnTo>
                  <a:lnTo>
                    <a:pt x="82588" y="37777"/>
                  </a:lnTo>
                  <a:lnTo>
                    <a:pt x="80792" y="34659"/>
                  </a:lnTo>
                  <a:lnTo>
                    <a:pt x="83636" y="34933"/>
                  </a:lnTo>
                  <a:lnTo>
                    <a:pt x="83636" y="30519"/>
                  </a:lnTo>
                  <a:lnTo>
                    <a:pt x="85707" y="28947"/>
                  </a:lnTo>
                  <a:lnTo>
                    <a:pt x="87528" y="25580"/>
                  </a:lnTo>
                  <a:lnTo>
                    <a:pt x="90922" y="23236"/>
                  </a:lnTo>
                  <a:lnTo>
                    <a:pt x="94539" y="21415"/>
                  </a:lnTo>
                  <a:lnTo>
                    <a:pt x="101301" y="16751"/>
                  </a:lnTo>
                  <a:lnTo>
                    <a:pt x="102873" y="15454"/>
                  </a:lnTo>
                  <a:lnTo>
                    <a:pt x="107539" y="14656"/>
                  </a:lnTo>
                  <a:lnTo>
                    <a:pt x="110134" y="17001"/>
                  </a:lnTo>
                  <a:lnTo>
                    <a:pt x="109884" y="13359"/>
                  </a:lnTo>
                  <a:lnTo>
                    <a:pt x="104944" y="7149"/>
                  </a:lnTo>
                  <a:lnTo>
                    <a:pt x="104420" y="3508"/>
                  </a:lnTo>
                  <a:lnTo>
                    <a:pt x="110134" y="1936"/>
                  </a:lnTo>
                  <a:lnTo>
                    <a:pt x="114825" y="-383"/>
                  </a:lnTo>
                  <a:lnTo>
                    <a:pt x="122884" y="4530"/>
                  </a:lnTo>
                  <a:lnTo>
                    <a:pt x="136382" y="15978"/>
                  </a:lnTo>
                  <a:lnTo>
                    <a:pt x="142095" y="20119"/>
                  </a:lnTo>
                  <a:lnTo>
                    <a:pt x="145214" y="21415"/>
                  </a:lnTo>
                  <a:lnTo>
                    <a:pt x="150404" y="22712"/>
                  </a:lnTo>
                  <a:lnTo>
                    <a:pt x="148583" y="24009"/>
                  </a:lnTo>
                  <a:lnTo>
                    <a:pt x="149880" y="26877"/>
                  </a:lnTo>
                  <a:lnTo>
                    <a:pt x="152749" y="28947"/>
                  </a:lnTo>
                  <a:lnTo>
                    <a:pt x="156642" y="30519"/>
                  </a:lnTo>
                  <a:lnTo>
                    <a:pt x="168344" y="24807"/>
                  </a:lnTo>
                  <a:lnTo>
                    <a:pt x="174830" y="31292"/>
                  </a:lnTo>
                  <a:lnTo>
                    <a:pt x="178723" y="32065"/>
                  </a:lnTo>
                  <a:lnTo>
                    <a:pt x="184711" y="30768"/>
                  </a:lnTo>
                  <a:lnTo>
                    <a:pt x="188603" y="31541"/>
                  </a:lnTo>
                  <a:lnTo>
                    <a:pt x="205221" y="40371"/>
                  </a:lnTo>
                  <a:lnTo>
                    <a:pt x="212756" y="44012"/>
                  </a:lnTo>
                  <a:lnTo>
                    <a:pt x="215875" y="47903"/>
                  </a:lnTo>
                  <a:lnTo>
                    <a:pt x="217172" y="5102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8" name="Free-form: Shape 37">
              <a:extLst>
                <a:ext uri="{FF2B5EF4-FFF2-40B4-BE49-F238E27FC236}">
                  <a16:creationId xmlns:a16="http://schemas.microsoft.com/office/drawing/2014/main" id="{E54C00BF-5165-86EF-9534-A542695B3E99}"/>
                </a:ext>
              </a:extLst>
            </p:cNvPr>
            <p:cNvSpPr/>
            <p:nvPr/>
          </p:nvSpPr>
          <p:spPr>
            <a:xfrm>
              <a:off x="2029610" y="3671524"/>
              <a:ext cx="307341" cy="223098"/>
            </a:xfrm>
            <a:custGeom>
              <a:avLst/>
              <a:gdLst>
                <a:gd name="connsiteX0" fmla="*/ 163628 w 307341"/>
                <a:gd name="connsiteY0" fmla="*/ 49275 h 223098"/>
                <a:gd name="connsiteX1" fmla="*/ 162854 w 307341"/>
                <a:gd name="connsiteY1" fmla="*/ 52642 h 223098"/>
                <a:gd name="connsiteX2" fmla="*/ 167770 w 307341"/>
                <a:gd name="connsiteY2" fmla="*/ 53939 h 223098"/>
                <a:gd name="connsiteX3" fmla="*/ 171412 w 307341"/>
                <a:gd name="connsiteY3" fmla="*/ 56009 h 223098"/>
                <a:gd name="connsiteX4" fmla="*/ 178424 w 307341"/>
                <a:gd name="connsiteY4" fmla="*/ 61221 h 223098"/>
                <a:gd name="connsiteX5" fmla="*/ 182839 w 307341"/>
                <a:gd name="connsiteY5" fmla="*/ 63815 h 223098"/>
                <a:gd name="connsiteX6" fmla="*/ 183364 w 307341"/>
                <a:gd name="connsiteY6" fmla="*/ 66933 h 223098"/>
                <a:gd name="connsiteX7" fmla="*/ 191423 w 307341"/>
                <a:gd name="connsiteY7" fmla="*/ 67432 h 223098"/>
                <a:gd name="connsiteX8" fmla="*/ 198184 w 307341"/>
                <a:gd name="connsiteY8" fmla="*/ 71322 h 223098"/>
                <a:gd name="connsiteX9" fmla="*/ 201827 w 307341"/>
                <a:gd name="connsiteY9" fmla="*/ 75238 h 223098"/>
                <a:gd name="connsiteX10" fmla="*/ 203374 w 307341"/>
                <a:gd name="connsiteY10" fmla="*/ 78356 h 223098"/>
                <a:gd name="connsiteX11" fmla="*/ 209087 w 307341"/>
                <a:gd name="connsiteY11" fmla="*/ 85090 h 223098"/>
                <a:gd name="connsiteX12" fmla="*/ 210136 w 307341"/>
                <a:gd name="connsiteY12" fmla="*/ 89505 h 223098"/>
                <a:gd name="connsiteX13" fmla="*/ 207017 w 307341"/>
                <a:gd name="connsiteY13" fmla="*/ 87185 h 223098"/>
                <a:gd name="connsiteX14" fmla="*/ 205969 w 307341"/>
                <a:gd name="connsiteY14" fmla="*/ 88732 h 223098"/>
                <a:gd name="connsiteX15" fmla="*/ 208040 w 307341"/>
                <a:gd name="connsiteY15" fmla="*/ 91076 h 223098"/>
                <a:gd name="connsiteX16" fmla="*/ 209861 w 307341"/>
                <a:gd name="connsiteY16" fmla="*/ 96263 h 223098"/>
                <a:gd name="connsiteX17" fmla="*/ 213255 w 307341"/>
                <a:gd name="connsiteY17" fmla="*/ 96263 h 223098"/>
                <a:gd name="connsiteX18" fmla="*/ 217396 w 307341"/>
                <a:gd name="connsiteY18" fmla="*/ 92373 h 223098"/>
                <a:gd name="connsiteX19" fmla="*/ 222087 w 307341"/>
                <a:gd name="connsiteY19" fmla="*/ 102499 h 223098"/>
                <a:gd name="connsiteX20" fmla="*/ 227027 w 307341"/>
                <a:gd name="connsiteY20" fmla="*/ 106664 h 223098"/>
                <a:gd name="connsiteX21" fmla="*/ 232217 w 307341"/>
                <a:gd name="connsiteY21" fmla="*/ 105093 h 223098"/>
                <a:gd name="connsiteX22" fmla="*/ 234812 w 307341"/>
                <a:gd name="connsiteY22" fmla="*/ 107687 h 223098"/>
                <a:gd name="connsiteX23" fmla="*/ 236359 w 307341"/>
                <a:gd name="connsiteY23" fmla="*/ 111079 h 223098"/>
                <a:gd name="connsiteX24" fmla="*/ 238454 w 307341"/>
                <a:gd name="connsiteY24" fmla="*/ 116790 h 223098"/>
                <a:gd name="connsiteX25" fmla="*/ 243395 w 307341"/>
                <a:gd name="connsiteY25" fmla="*/ 120681 h 223098"/>
                <a:gd name="connsiteX26" fmla="*/ 251429 w 307341"/>
                <a:gd name="connsiteY26" fmla="*/ 122227 h 223098"/>
                <a:gd name="connsiteX27" fmla="*/ 254822 w 307341"/>
                <a:gd name="connsiteY27" fmla="*/ 119110 h 223098"/>
                <a:gd name="connsiteX28" fmla="*/ 257666 w 307341"/>
                <a:gd name="connsiteY28" fmla="*/ 122751 h 223098"/>
                <a:gd name="connsiteX29" fmla="*/ 261060 w 307341"/>
                <a:gd name="connsiteY29" fmla="*/ 132104 h 223098"/>
                <a:gd name="connsiteX30" fmla="*/ 260261 w 307341"/>
                <a:gd name="connsiteY30" fmla="*/ 135471 h 223098"/>
                <a:gd name="connsiteX31" fmla="*/ 262357 w 307341"/>
                <a:gd name="connsiteY31" fmla="*/ 136768 h 223098"/>
                <a:gd name="connsiteX32" fmla="*/ 264952 w 307341"/>
                <a:gd name="connsiteY32" fmla="*/ 135745 h 223098"/>
                <a:gd name="connsiteX33" fmla="*/ 270391 w 307341"/>
                <a:gd name="connsiteY33" fmla="*/ 136244 h 223098"/>
                <a:gd name="connsiteX34" fmla="*/ 275606 w 307341"/>
                <a:gd name="connsiteY34" fmla="*/ 139362 h 223098"/>
                <a:gd name="connsiteX35" fmla="*/ 278974 w 307341"/>
                <a:gd name="connsiteY35" fmla="*/ 139362 h 223098"/>
                <a:gd name="connsiteX36" fmla="*/ 279748 w 307341"/>
                <a:gd name="connsiteY36" fmla="*/ 144574 h 223098"/>
                <a:gd name="connsiteX37" fmla="*/ 282093 w 307341"/>
                <a:gd name="connsiteY37" fmla="*/ 150286 h 223098"/>
                <a:gd name="connsiteX38" fmla="*/ 284963 w 307341"/>
                <a:gd name="connsiteY38" fmla="*/ 154426 h 223098"/>
                <a:gd name="connsiteX39" fmla="*/ 288331 w 307341"/>
                <a:gd name="connsiteY39" fmla="*/ 157295 h 223098"/>
                <a:gd name="connsiteX40" fmla="*/ 305222 w 307341"/>
                <a:gd name="connsiteY40" fmla="*/ 168468 h 223098"/>
                <a:gd name="connsiteX41" fmla="*/ 304424 w 307341"/>
                <a:gd name="connsiteY41" fmla="*/ 172608 h 223098"/>
                <a:gd name="connsiteX42" fmla="*/ 302602 w 307341"/>
                <a:gd name="connsiteY42" fmla="*/ 175975 h 223098"/>
                <a:gd name="connsiteX43" fmla="*/ 298985 w 307341"/>
                <a:gd name="connsiteY43" fmla="*/ 178320 h 223098"/>
                <a:gd name="connsiteX44" fmla="*/ 293521 w 307341"/>
                <a:gd name="connsiteY44" fmla="*/ 180914 h 223098"/>
                <a:gd name="connsiteX45" fmla="*/ 288331 w 307341"/>
                <a:gd name="connsiteY45" fmla="*/ 182734 h 223098"/>
                <a:gd name="connsiteX46" fmla="*/ 290652 w 307341"/>
                <a:gd name="connsiteY46" fmla="*/ 184031 h 223098"/>
                <a:gd name="connsiteX47" fmla="*/ 285736 w 307341"/>
                <a:gd name="connsiteY47" fmla="*/ 187673 h 223098"/>
                <a:gd name="connsiteX48" fmla="*/ 283141 w 307341"/>
                <a:gd name="connsiteY48" fmla="*/ 191040 h 223098"/>
                <a:gd name="connsiteX49" fmla="*/ 281320 w 307341"/>
                <a:gd name="connsiteY49" fmla="*/ 191040 h 223098"/>
                <a:gd name="connsiteX50" fmla="*/ 280023 w 307341"/>
                <a:gd name="connsiteY50" fmla="*/ 187922 h 223098"/>
                <a:gd name="connsiteX51" fmla="*/ 276904 w 307341"/>
                <a:gd name="connsiteY51" fmla="*/ 184031 h 223098"/>
                <a:gd name="connsiteX52" fmla="*/ 269369 w 307341"/>
                <a:gd name="connsiteY52" fmla="*/ 180390 h 223098"/>
                <a:gd name="connsiteX53" fmla="*/ 252726 w 307341"/>
                <a:gd name="connsiteY53" fmla="*/ 171561 h 223098"/>
                <a:gd name="connsiteX54" fmla="*/ 248834 w 307341"/>
                <a:gd name="connsiteY54" fmla="*/ 170788 h 223098"/>
                <a:gd name="connsiteX55" fmla="*/ 242871 w 307341"/>
                <a:gd name="connsiteY55" fmla="*/ 172085 h 223098"/>
                <a:gd name="connsiteX56" fmla="*/ 238953 w 307341"/>
                <a:gd name="connsiteY56" fmla="*/ 171311 h 223098"/>
                <a:gd name="connsiteX57" fmla="*/ 232467 w 307341"/>
                <a:gd name="connsiteY57" fmla="*/ 164827 h 223098"/>
                <a:gd name="connsiteX58" fmla="*/ 220790 w 307341"/>
                <a:gd name="connsiteY58" fmla="*/ 170538 h 223098"/>
                <a:gd name="connsiteX59" fmla="*/ 216872 w 307341"/>
                <a:gd name="connsiteY59" fmla="*/ 168967 h 223098"/>
                <a:gd name="connsiteX60" fmla="*/ 214028 w 307341"/>
                <a:gd name="connsiteY60" fmla="*/ 166897 h 223098"/>
                <a:gd name="connsiteX61" fmla="*/ 212731 w 307341"/>
                <a:gd name="connsiteY61" fmla="*/ 164029 h 223098"/>
                <a:gd name="connsiteX62" fmla="*/ 214552 w 307341"/>
                <a:gd name="connsiteY62" fmla="*/ 162732 h 223098"/>
                <a:gd name="connsiteX63" fmla="*/ 209337 w 307341"/>
                <a:gd name="connsiteY63" fmla="*/ 161435 h 223098"/>
                <a:gd name="connsiteX64" fmla="*/ 206218 w 307341"/>
                <a:gd name="connsiteY64" fmla="*/ 160138 h 223098"/>
                <a:gd name="connsiteX65" fmla="*/ 200505 w 307341"/>
                <a:gd name="connsiteY65" fmla="*/ 155998 h 223098"/>
                <a:gd name="connsiteX66" fmla="*/ 187007 w 307341"/>
                <a:gd name="connsiteY66" fmla="*/ 144550 h 223098"/>
                <a:gd name="connsiteX67" fmla="*/ 178948 w 307341"/>
                <a:gd name="connsiteY67" fmla="*/ 139636 h 223098"/>
                <a:gd name="connsiteX68" fmla="*/ 174282 w 307341"/>
                <a:gd name="connsiteY68" fmla="*/ 141956 h 223098"/>
                <a:gd name="connsiteX69" fmla="*/ 168568 w 307341"/>
                <a:gd name="connsiteY69" fmla="*/ 143527 h 223098"/>
                <a:gd name="connsiteX70" fmla="*/ 169067 w 307341"/>
                <a:gd name="connsiteY70" fmla="*/ 147168 h 223098"/>
                <a:gd name="connsiteX71" fmla="*/ 174007 w 307341"/>
                <a:gd name="connsiteY71" fmla="*/ 153379 h 223098"/>
                <a:gd name="connsiteX72" fmla="*/ 174282 w 307341"/>
                <a:gd name="connsiteY72" fmla="*/ 157020 h 223098"/>
                <a:gd name="connsiteX73" fmla="*/ 171662 w 307341"/>
                <a:gd name="connsiteY73" fmla="*/ 154701 h 223098"/>
                <a:gd name="connsiteX74" fmla="*/ 166996 w 307341"/>
                <a:gd name="connsiteY74" fmla="*/ 155474 h 223098"/>
                <a:gd name="connsiteX75" fmla="*/ 165449 w 307341"/>
                <a:gd name="connsiteY75" fmla="*/ 156771 h 223098"/>
                <a:gd name="connsiteX76" fmla="*/ 158687 w 307341"/>
                <a:gd name="connsiteY76" fmla="*/ 161435 h 223098"/>
                <a:gd name="connsiteX77" fmla="*/ 155045 w 307341"/>
                <a:gd name="connsiteY77" fmla="*/ 163256 h 223098"/>
                <a:gd name="connsiteX78" fmla="*/ 151676 w 307341"/>
                <a:gd name="connsiteY78" fmla="*/ 165600 h 223098"/>
                <a:gd name="connsiteX79" fmla="*/ 149855 w 307341"/>
                <a:gd name="connsiteY79" fmla="*/ 168967 h 223098"/>
                <a:gd name="connsiteX80" fmla="*/ 147759 w 307341"/>
                <a:gd name="connsiteY80" fmla="*/ 170538 h 223098"/>
                <a:gd name="connsiteX81" fmla="*/ 147759 w 307341"/>
                <a:gd name="connsiteY81" fmla="*/ 174953 h 223098"/>
                <a:gd name="connsiteX82" fmla="*/ 144915 w 307341"/>
                <a:gd name="connsiteY82" fmla="*/ 174678 h 223098"/>
                <a:gd name="connsiteX83" fmla="*/ 146736 w 307341"/>
                <a:gd name="connsiteY83" fmla="*/ 177796 h 223098"/>
                <a:gd name="connsiteX84" fmla="*/ 151926 w 307341"/>
                <a:gd name="connsiteY84" fmla="*/ 179891 h 223098"/>
                <a:gd name="connsiteX85" fmla="*/ 151152 w 307341"/>
                <a:gd name="connsiteY85" fmla="*/ 181437 h 223098"/>
                <a:gd name="connsiteX86" fmla="*/ 153223 w 307341"/>
                <a:gd name="connsiteY86" fmla="*/ 183508 h 223098"/>
                <a:gd name="connsiteX87" fmla="*/ 152450 w 307341"/>
                <a:gd name="connsiteY87" fmla="*/ 186625 h 223098"/>
                <a:gd name="connsiteX88" fmla="*/ 153223 w 307341"/>
                <a:gd name="connsiteY88" fmla="*/ 188720 h 223098"/>
                <a:gd name="connsiteX89" fmla="*/ 153473 w 307341"/>
                <a:gd name="connsiteY89" fmla="*/ 193135 h 223098"/>
                <a:gd name="connsiteX90" fmla="*/ 150354 w 307341"/>
                <a:gd name="connsiteY90" fmla="*/ 195454 h 223098"/>
                <a:gd name="connsiteX91" fmla="*/ 150878 w 307341"/>
                <a:gd name="connsiteY91" fmla="*/ 200393 h 223098"/>
                <a:gd name="connsiteX92" fmla="*/ 152450 w 307341"/>
                <a:gd name="connsiteY92" fmla="*/ 202987 h 223098"/>
                <a:gd name="connsiteX93" fmla="*/ 150628 w 307341"/>
                <a:gd name="connsiteY93" fmla="*/ 204807 h 223098"/>
                <a:gd name="connsiteX94" fmla="*/ 150354 w 307341"/>
                <a:gd name="connsiteY94" fmla="*/ 209746 h 223098"/>
                <a:gd name="connsiteX95" fmla="*/ 151651 w 307341"/>
                <a:gd name="connsiteY95" fmla="*/ 210793 h 223098"/>
                <a:gd name="connsiteX96" fmla="*/ 149331 w 307341"/>
                <a:gd name="connsiteY96" fmla="*/ 217028 h 223098"/>
                <a:gd name="connsiteX97" fmla="*/ 147759 w 307341"/>
                <a:gd name="connsiteY97" fmla="*/ 219622 h 223098"/>
                <a:gd name="connsiteX98" fmla="*/ 143343 w 307341"/>
                <a:gd name="connsiteY98" fmla="*/ 219098 h 223098"/>
                <a:gd name="connsiteX99" fmla="*/ 140498 w 307341"/>
                <a:gd name="connsiteY99" fmla="*/ 221169 h 223098"/>
                <a:gd name="connsiteX100" fmla="*/ 139201 w 307341"/>
                <a:gd name="connsiteY100" fmla="*/ 219098 h 223098"/>
                <a:gd name="connsiteX101" fmla="*/ 136856 w 307341"/>
                <a:gd name="connsiteY101" fmla="*/ 218824 h 223098"/>
                <a:gd name="connsiteX102" fmla="*/ 136332 w 307341"/>
                <a:gd name="connsiteY102" fmla="*/ 220919 h 223098"/>
                <a:gd name="connsiteX103" fmla="*/ 132439 w 307341"/>
                <a:gd name="connsiteY103" fmla="*/ 221169 h 223098"/>
                <a:gd name="connsiteX104" fmla="*/ 127499 w 307341"/>
                <a:gd name="connsiteY104" fmla="*/ 219872 h 223098"/>
                <a:gd name="connsiteX105" fmla="*/ 123856 w 307341"/>
                <a:gd name="connsiteY105" fmla="*/ 220919 h 223098"/>
                <a:gd name="connsiteX106" fmla="*/ 116596 w 307341"/>
                <a:gd name="connsiteY106" fmla="*/ 220645 h 223098"/>
                <a:gd name="connsiteX107" fmla="*/ 112180 w 307341"/>
                <a:gd name="connsiteY107" fmla="*/ 219622 h 223098"/>
                <a:gd name="connsiteX108" fmla="*/ 108287 w 307341"/>
                <a:gd name="connsiteY108" fmla="*/ 220919 h 223098"/>
                <a:gd name="connsiteX109" fmla="*/ 107240 w 307341"/>
                <a:gd name="connsiteY109" fmla="*/ 220121 h 223098"/>
                <a:gd name="connsiteX110" fmla="*/ 103097 w 307341"/>
                <a:gd name="connsiteY110" fmla="*/ 220645 h 223098"/>
                <a:gd name="connsiteX111" fmla="*/ 97883 w 307341"/>
                <a:gd name="connsiteY111" fmla="*/ 220395 h 223098"/>
                <a:gd name="connsiteX112" fmla="*/ 96062 w 307341"/>
                <a:gd name="connsiteY112" fmla="*/ 219597 h 223098"/>
                <a:gd name="connsiteX113" fmla="*/ 90622 w 307341"/>
                <a:gd name="connsiteY113" fmla="*/ 222715 h 223098"/>
                <a:gd name="connsiteX114" fmla="*/ 88027 w 307341"/>
                <a:gd name="connsiteY114" fmla="*/ 221169 h 223098"/>
                <a:gd name="connsiteX115" fmla="*/ 84634 w 307341"/>
                <a:gd name="connsiteY115" fmla="*/ 221418 h 223098"/>
                <a:gd name="connsiteX116" fmla="*/ 82813 w 307341"/>
                <a:gd name="connsiteY116" fmla="*/ 220121 h 223098"/>
                <a:gd name="connsiteX117" fmla="*/ 73980 w 307341"/>
                <a:gd name="connsiteY117" fmla="*/ 218824 h 223098"/>
                <a:gd name="connsiteX118" fmla="*/ 72957 w 307341"/>
                <a:gd name="connsiteY118" fmla="*/ 215706 h 223098"/>
                <a:gd name="connsiteX119" fmla="*/ 70861 w 307341"/>
                <a:gd name="connsiteY119" fmla="*/ 214933 h 223098"/>
                <a:gd name="connsiteX120" fmla="*/ 70088 w 307341"/>
                <a:gd name="connsiteY120" fmla="*/ 212065 h 223098"/>
                <a:gd name="connsiteX121" fmla="*/ 68266 w 307341"/>
                <a:gd name="connsiteY121" fmla="*/ 210768 h 223098"/>
                <a:gd name="connsiteX122" fmla="*/ 64125 w 307341"/>
                <a:gd name="connsiteY122" fmla="*/ 205581 h 223098"/>
                <a:gd name="connsiteX123" fmla="*/ 61255 w 307341"/>
                <a:gd name="connsiteY123" fmla="*/ 202712 h 223098"/>
                <a:gd name="connsiteX124" fmla="*/ 60731 w 307341"/>
                <a:gd name="connsiteY124" fmla="*/ 198572 h 223098"/>
                <a:gd name="connsiteX125" fmla="*/ 59185 w 307341"/>
                <a:gd name="connsiteY125" fmla="*/ 197275 h 223098"/>
                <a:gd name="connsiteX126" fmla="*/ 55816 w 307341"/>
                <a:gd name="connsiteY126" fmla="*/ 199869 h 223098"/>
                <a:gd name="connsiteX127" fmla="*/ 52423 w 307341"/>
                <a:gd name="connsiteY127" fmla="*/ 201415 h 223098"/>
                <a:gd name="connsiteX128" fmla="*/ 49578 w 307341"/>
                <a:gd name="connsiteY128" fmla="*/ 199595 h 223098"/>
                <a:gd name="connsiteX129" fmla="*/ 45412 w 307341"/>
                <a:gd name="connsiteY129" fmla="*/ 201415 h 223098"/>
                <a:gd name="connsiteX130" fmla="*/ 42817 w 307341"/>
                <a:gd name="connsiteY130" fmla="*/ 201690 h 223098"/>
                <a:gd name="connsiteX131" fmla="*/ 36829 w 307341"/>
                <a:gd name="connsiteY131" fmla="*/ 204807 h 223098"/>
                <a:gd name="connsiteX132" fmla="*/ 29044 w 307341"/>
                <a:gd name="connsiteY132" fmla="*/ 205306 h 223098"/>
                <a:gd name="connsiteX133" fmla="*/ 21509 w 307341"/>
                <a:gd name="connsiteY133" fmla="*/ 207127 h 223098"/>
                <a:gd name="connsiteX134" fmla="*/ 11903 w 307341"/>
                <a:gd name="connsiteY134" fmla="*/ 208698 h 223098"/>
                <a:gd name="connsiteX135" fmla="*/ 1499 w 307341"/>
                <a:gd name="connsiteY135" fmla="*/ 209721 h 223098"/>
                <a:gd name="connsiteX136" fmla="*/ -2119 w 307341"/>
                <a:gd name="connsiteY136" fmla="*/ 208948 h 223098"/>
                <a:gd name="connsiteX137" fmla="*/ 6439 w 307341"/>
                <a:gd name="connsiteY137" fmla="*/ 196477 h 223098"/>
                <a:gd name="connsiteX138" fmla="*/ 7736 w 307341"/>
                <a:gd name="connsiteY138" fmla="*/ 192062 h 223098"/>
                <a:gd name="connsiteX139" fmla="*/ 6713 w 307341"/>
                <a:gd name="connsiteY139" fmla="*/ 185827 h 223098"/>
                <a:gd name="connsiteX140" fmla="*/ 4617 w 307341"/>
                <a:gd name="connsiteY140" fmla="*/ 182709 h 223098"/>
                <a:gd name="connsiteX141" fmla="*/ -323 w 307341"/>
                <a:gd name="connsiteY141" fmla="*/ 179093 h 223098"/>
                <a:gd name="connsiteX142" fmla="*/ 2022 w 307341"/>
                <a:gd name="connsiteY142" fmla="*/ 174678 h 223098"/>
                <a:gd name="connsiteX143" fmla="*/ 4892 w 307341"/>
                <a:gd name="connsiteY143" fmla="*/ 169466 h 223098"/>
                <a:gd name="connsiteX144" fmla="*/ 15271 w 307341"/>
                <a:gd name="connsiteY144" fmla="*/ 143502 h 223098"/>
                <a:gd name="connsiteX145" fmla="*/ 19962 w 307341"/>
                <a:gd name="connsiteY145" fmla="*/ 141157 h 223098"/>
                <a:gd name="connsiteX146" fmla="*/ 18914 w 307341"/>
                <a:gd name="connsiteY146" fmla="*/ 140135 h 223098"/>
                <a:gd name="connsiteX147" fmla="*/ 8784 w 307341"/>
                <a:gd name="connsiteY147" fmla="*/ 134922 h 223098"/>
                <a:gd name="connsiteX148" fmla="*/ 10081 w 307341"/>
                <a:gd name="connsiteY148" fmla="*/ 129735 h 223098"/>
                <a:gd name="connsiteX149" fmla="*/ 9034 w 307341"/>
                <a:gd name="connsiteY149" fmla="*/ 122976 h 223098"/>
                <a:gd name="connsiteX150" fmla="*/ 7736 w 307341"/>
                <a:gd name="connsiteY150" fmla="*/ 120382 h 223098"/>
                <a:gd name="connsiteX151" fmla="*/ 6713 w 307341"/>
                <a:gd name="connsiteY151" fmla="*/ 115194 h 223098"/>
                <a:gd name="connsiteX152" fmla="*/ 5141 w 307341"/>
                <a:gd name="connsiteY152" fmla="*/ 113897 h 223098"/>
                <a:gd name="connsiteX153" fmla="*/ 8011 w 307341"/>
                <a:gd name="connsiteY153" fmla="*/ 104818 h 223098"/>
                <a:gd name="connsiteX154" fmla="*/ 5665 w 307341"/>
                <a:gd name="connsiteY154" fmla="*/ 98309 h 223098"/>
                <a:gd name="connsiteX155" fmla="*/ 5665 w 307341"/>
                <a:gd name="connsiteY155" fmla="*/ 93645 h 223098"/>
                <a:gd name="connsiteX156" fmla="*/ 7736 w 307341"/>
                <a:gd name="connsiteY156" fmla="*/ 87160 h 223098"/>
                <a:gd name="connsiteX157" fmla="*/ 9034 w 307341"/>
                <a:gd name="connsiteY157" fmla="*/ 78580 h 223098"/>
                <a:gd name="connsiteX158" fmla="*/ 10606 w 307341"/>
                <a:gd name="connsiteY158" fmla="*/ 74415 h 223098"/>
                <a:gd name="connsiteX159" fmla="*/ 10331 w 307341"/>
                <a:gd name="connsiteY159" fmla="*/ 72594 h 223098"/>
                <a:gd name="connsiteX160" fmla="*/ 11629 w 307341"/>
                <a:gd name="connsiteY160" fmla="*/ 69751 h 223098"/>
                <a:gd name="connsiteX161" fmla="*/ 11903 w 307341"/>
                <a:gd name="connsiteY161" fmla="*/ 67157 h 223098"/>
                <a:gd name="connsiteX162" fmla="*/ 10606 w 307341"/>
                <a:gd name="connsiteY162" fmla="*/ 63765 h 223098"/>
                <a:gd name="connsiteX163" fmla="*/ 11105 w 307341"/>
                <a:gd name="connsiteY163" fmla="*/ 62992 h 223098"/>
                <a:gd name="connsiteX164" fmla="*/ 9034 w 307341"/>
                <a:gd name="connsiteY164" fmla="*/ 58328 h 223098"/>
                <a:gd name="connsiteX165" fmla="*/ 10606 w 307341"/>
                <a:gd name="connsiteY165" fmla="*/ 50522 h 223098"/>
                <a:gd name="connsiteX166" fmla="*/ 8260 w 307341"/>
                <a:gd name="connsiteY166" fmla="*/ 47928 h 223098"/>
                <a:gd name="connsiteX167" fmla="*/ 10081 w 307341"/>
                <a:gd name="connsiteY167" fmla="*/ 43264 h 223098"/>
                <a:gd name="connsiteX168" fmla="*/ 11903 w 307341"/>
                <a:gd name="connsiteY168" fmla="*/ 39872 h 223098"/>
                <a:gd name="connsiteX169" fmla="*/ 12152 w 307341"/>
                <a:gd name="connsiteY169" fmla="*/ 36505 h 223098"/>
                <a:gd name="connsiteX170" fmla="*/ 14498 w 307341"/>
                <a:gd name="connsiteY170" fmla="*/ 33911 h 223098"/>
                <a:gd name="connsiteX171" fmla="*/ 12402 w 307341"/>
                <a:gd name="connsiteY171" fmla="*/ 27152 h 223098"/>
                <a:gd name="connsiteX172" fmla="*/ 15521 w 307341"/>
                <a:gd name="connsiteY172" fmla="*/ 20418 h 223098"/>
                <a:gd name="connsiteX173" fmla="*/ 17617 w 307341"/>
                <a:gd name="connsiteY173" fmla="*/ 20667 h 223098"/>
                <a:gd name="connsiteX174" fmla="*/ 24628 w 307341"/>
                <a:gd name="connsiteY174" fmla="*/ 17550 h 223098"/>
                <a:gd name="connsiteX175" fmla="*/ 28520 w 307341"/>
                <a:gd name="connsiteY175" fmla="*/ 14432 h 223098"/>
                <a:gd name="connsiteX176" fmla="*/ 31639 w 307341"/>
                <a:gd name="connsiteY176" fmla="*/ 10791 h 223098"/>
                <a:gd name="connsiteX177" fmla="*/ 34758 w 307341"/>
                <a:gd name="connsiteY177" fmla="*/ 9768 h 223098"/>
                <a:gd name="connsiteX178" fmla="*/ 37877 w 307341"/>
                <a:gd name="connsiteY178" fmla="*/ 7149 h 223098"/>
                <a:gd name="connsiteX179" fmla="*/ 39948 w 307341"/>
                <a:gd name="connsiteY179" fmla="*/ 4031 h 223098"/>
                <a:gd name="connsiteX180" fmla="*/ 44114 w 307341"/>
                <a:gd name="connsiteY180" fmla="*/ 664 h 223098"/>
                <a:gd name="connsiteX181" fmla="*/ 47757 w 307341"/>
                <a:gd name="connsiteY181" fmla="*/ -383 h 223098"/>
                <a:gd name="connsiteX182" fmla="*/ 57887 w 307341"/>
                <a:gd name="connsiteY182" fmla="*/ 4031 h 223098"/>
                <a:gd name="connsiteX183" fmla="*/ 61780 w 307341"/>
                <a:gd name="connsiteY183" fmla="*/ 7947 h 223098"/>
                <a:gd name="connsiteX184" fmla="*/ 64125 w 307341"/>
                <a:gd name="connsiteY184" fmla="*/ 15480 h 223098"/>
                <a:gd name="connsiteX185" fmla="*/ 66720 w 307341"/>
                <a:gd name="connsiteY185" fmla="*/ 19620 h 223098"/>
                <a:gd name="connsiteX186" fmla="*/ 71136 w 307341"/>
                <a:gd name="connsiteY186" fmla="*/ 21191 h 223098"/>
                <a:gd name="connsiteX187" fmla="*/ 76076 w 307341"/>
                <a:gd name="connsiteY187" fmla="*/ 21440 h 223098"/>
                <a:gd name="connsiteX188" fmla="*/ 78396 w 307341"/>
                <a:gd name="connsiteY188" fmla="*/ 23785 h 223098"/>
                <a:gd name="connsiteX189" fmla="*/ 80991 w 307341"/>
                <a:gd name="connsiteY189" fmla="*/ 30544 h 223098"/>
                <a:gd name="connsiteX190" fmla="*/ 83337 w 307341"/>
                <a:gd name="connsiteY190" fmla="*/ 32339 h 223098"/>
                <a:gd name="connsiteX191" fmla="*/ 85932 w 307341"/>
                <a:gd name="connsiteY191" fmla="*/ 37278 h 223098"/>
                <a:gd name="connsiteX192" fmla="*/ 88801 w 307341"/>
                <a:gd name="connsiteY192" fmla="*/ 41169 h 223098"/>
                <a:gd name="connsiteX193" fmla="*/ 92418 w 307341"/>
                <a:gd name="connsiteY193" fmla="*/ 44810 h 223098"/>
                <a:gd name="connsiteX194" fmla="*/ 97109 w 307341"/>
                <a:gd name="connsiteY194" fmla="*/ 48202 h 223098"/>
                <a:gd name="connsiteX195" fmla="*/ 102573 w 307341"/>
                <a:gd name="connsiteY195" fmla="*/ 49998 h 223098"/>
                <a:gd name="connsiteX196" fmla="*/ 106715 w 307341"/>
                <a:gd name="connsiteY196" fmla="*/ 45085 h 223098"/>
                <a:gd name="connsiteX197" fmla="*/ 111905 w 307341"/>
                <a:gd name="connsiteY197" fmla="*/ 45858 h 223098"/>
                <a:gd name="connsiteX198" fmla="*/ 119440 w 307341"/>
                <a:gd name="connsiteY198" fmla="*/ 48202 h 223098"/>
                <a:gd name="connsiteX199" fmla="*/ 129570 w 307341"/>
                <a:gd name="connsiteY199" fmla="*/ 52866 h 223098"/>
                <a:gd name="connsiteX200" fmla="*/ 135309 w 307341"/>
                <a:gd name="connsiteY200" fmla="*/ 54687 h 223098"/>
                <a:gd name="connsiteX201" fmla="*/ 139201 w 307341"/>
                <a:gd name="connsiteY201" fmla="*/ 55211 h 223098"/>
                <a:gd name="connsiteX202" fmla="*/ 144640 w 307341"/>
                <a:gd name="connsiteY202" fmla="*/ 54961 h 223098"/>
                <a:gd name="connsiteX203" fmla="*/ 149581 w 307341"/>
                <a:gd name="connsiteY203" fmla="*/ 53390 h 223098"/>
                <a:gd name="connsiteX204" fmla="*/ 150379 w 307341"/>
                <a:gd name="connsiteY204" fmla="*/ 49499 h 223098"/>
                <a:gd name="connsiteX205" fmla="*/ 151926 w 307341"/>
                <a:gd name="connsiteY205" fmla="*/ 48202 h 223098"/>
                <a:gd name="connsiteX206" fmla="*/ 154521 w 307341"/>
                <a:gd name="connsiteY206" fmla="*/ 48701 h 223098"/>
                <a:gd name="connsiteX207" fmla="*/ 160758 w 307341"/>
                <a:gd name="connsiteY207" fmla="*/ 48202 h 22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307341" h="223098">
                  <a:moveTo>
                    <a:pt x="163628" y="49275"/>
                  </a:moveTo>
                  <a:lnTo>
                    <a:pt x="162854" y="52642"/>
                  </a:lnTo>
                  <a:lnTo>
                    <a:pt x="167770" y="53939"/>
                  </a:lnTo>
                  <a:lnTo>
                    <a:pt x="171412" y="56009"/>
                  </a:lnTo>
                  <a:lnTo>
                    <a:pt x="178424" y="61221"/>
                  </a:lnTo>
                  <a:lnTo>
                    <a:pt x="182839" y="63815"/>
                  </a:lnTo>
                  <a:lnTo>
                    <a:pt x="183364" y="66933"/>
                  </a:lnTo>
                  <a:lnTo>
                    <a:pt x="191423" y="67432"/>
                  </a:lnTo>
                  <a:lnTo>
                    <a:pt x="198184" y="71322"/>
                  </a:lnTo>
                  <a:lnTo>
                    <a:pt x="201827" y="75238"/>
                  </a:lnTo>
                  <a:lnTo>
                    <a:pt x="203374" y="78356"/>
                  </a:lnTo>
                  <a:lnTo>
                    <a:pt x="209087" y="85090"/>
                  </a:lnTo>
                  <a:lnTo>
                    <a:pt x="210136" y="89505"/>
                  </a:lnTo>
                  <a:lnTo>
                    <a:pt x="207017" y="87185"/>
                  </a:lnTo>
                  <a:lnTo>
                    <a:pt x="205969" y="88732"/>
                  </a:lnTo>
                  <a:lnTo>
                    <a:pt x="208040" y="91076"/>
                  </a:lnTo>
                  <a:lnTo>
                    <a:pt x="209861" y="96263"/>
                  </a:lnTo>
                  <a:lnTo>
                    <a:pt x="213255" y="96263"/>
                  </a:lnTo>
                  <a:lnTo>
                    <a:pt x="217396" y="92373"/>
                  </a:lnTo>
                  <a:lnTo>
                    <a:pt x="222087" y="102499"/>
                  </a:lnTo>
                  <a:lnTo>
                    <a:pt x="227027" y="106664"/>
                  </a:lnTo>
                  <a:lnTo>
                    <a:pt x="232217" y="105093"/>
                  </a:lnTo>
                  <a:lnTo>
                    <a:pt x="234812" y="107687"/>
                  </a:lnTo>
                  <a:lnTo>
                    <a:pt x="236359" y="111079"/>
                  </a:lnTo>
                  <a:lnTo>
                    <a:pt x="238454" y="116790"/>
                  </a:lnTo>
                  <a:lnTo>
                    <a:pt x="243395" y="120681"/>
                  </a:lnTo>
                  <a:lnTo>
                    <a:pt x="251429" y="122227"/>
                  </a:lnTo>
                  <a:lnTo>
                    <a:pt x="254822" y="119110"/>
                  </a:lnTo>
                  <a:lnTo>
                    <a:pt x="257666" y="122751"/>
                  </a:lnTo>
                  <a:lnTo>
                    <a:pt x="261060" y="132104"/>
                  </a:lnTo>
                  <a:lnTo>
                    <a:pt x="260261" y="135471"/>
                  </a:lnTo>
                  <a:lnTo>
                    <a:pt x="262357" y="136768"/>
                  </a:lnTo>
                  <a:lnTo>
                    <a:pt x="264952" y="135745"/>
                  </a:lnTo>
                  <a:lnTo>
                    <a:pt x="270391" y="136244"/>
                  </a:lnTo>
                  <a:lnTo>
                    <a:pt x="275606" y="139362"/>
                  </a:lnTo>
                  <a:lnTo>
                    <a:pt x="278974" y="139362"/>
                  </a:lnTo>
                  <a:lnTo>
                    <a:pt x="279748" y="144574"/>
                  </a:lnTo>
                  <a:lnTo>
                    <a:pt x="282093" y="150286"/>
                  </a:lnTo>
                  <a:lnTo>
                    <a:pt x="284963" y="154426"/>
                  </a:lnTo>
                  <a:lnTo>
                    <a:pt x="288331" y="157295"/>
                  </a:lnTo>
                  <a:lnTo>
                    <a:pt x="305222" y="168468"/>
                  </a:lnTo>
                  <a:lnTo>
                    <a:pt x="304424" y="172608"/>
                  </a:lnTo>
                  <a:lnTo>
                    <a:pt x="302602" y="175975"/>
                  </a:lnTo>
                  <a:lnTo>
                    <a:pt x="298985" y="178320"/>
                  </a:lnTo>
                  <a:lnTo>
                    <a:pt x="293521" y="180914"/>
                  </a:lnTo>
                  <a:lnTo>
                    <a:pt x="288331" y="182734"/>
                  </a:lnTo>
                  <a:lnTo>
                    <a:pt x="290652" y="184031"/>
                  </a:lnTo>
                  <a:lnTo>
                    <a:pt x="285736" y="187673"/>
                  </a:lnTo>
                  <a:lnTo>
                    <a:pt x="283141" y="191040"/>
                  </a:lnTo>
                  <a:lnTo>
                    <a:pt x="281320" y="191040"/>
                  </a:lnTo>
                  <a:lnTo>
                    <a:pt x="280023" y="187922"/>
                  </a:lnTo>
                  <a:lnTo>
                    <a:pt x="276904" y="184031"/>
                  </a:lnTo>
                  <a:lnTo>
                    <a:pt x="269369" y="180390"/>
                  </a:lnTo>
                  <a:lnTo>
                    <a:pt x="252726" y="171561"/>
                  </a:lnTo>
                  <a:lnTo>
                    <a:pt x="248834" y="170788"/>
                  </a:lnTo>
                  <a:lnTo>
                    <a:pt x="242871" y="172085"/>
                  </a:lnTo>
                  <a:lnTo>
                    <a:pt x="238953" y="171311"/>
                  </a:lnTo>
                  <a:lnTo>
                    <a:pt x="232467" y="164827"/>
                  </a:lnTo>
                  <a:lnTo>
                    <a:pt x="220790" y="170538"/>
                  </a:lnTo>
                  <a:lnTo>
                    <a:pt x="216872" y="168967"/>
                  </a:lnTo>
                  <a:lnTo>
                    <a:pt x="214028" y="166897"/>
                  </a:lnTo>
                  <a:lnTo>
                    <a:pt x="212731" y="164029"/>
                  </a:lnTo>
                  <a:lnTo>
                    <a:pt x="214552" y="162732"/>
                  </a:lnTo>
                  <a:lnTo>
                    <a:pt x="209337" y="161435"/>
                  </a:lnTo>
                  <a:lnTo>
                    <a:pt x="206218" y="160138"/>
                  </a:lnTo>
                  <a:lnTo>
                    <a:pt x="200505" y="155998"/>
                  </a:lnTo>
                  <a:lnTo>
                    <a:pt x="187007" y="144550"/>
                  </a:lnTo>
                  <a:lnTo>
                    <a:pt x="178948" y="139636"/>
                  </a:lnTo>
                  <a:lnTo>
                    <a:pt x="174282" y="141956"/>
                  </a:lnTo>
                  <a:lnTo>
                    <a:pt x="168568" y="143527"/>
                  </a:lnTo>
                  <a:lnTo>
                    <a:pt x="169067" y="147168"/>
                  </a:lnTo>
                  <a:lnTo>
                    <a:pt x="174007" y="153379"/>
                  </a:lnTo>
                  <a:lnTo>
                    <a:pt x="174282" y="157020"/>
                  </a:lnTo>
                  <a:lnTo>
                    <a:pt x="171662" y="154701"/>
                  </a:lnTo>
                  <a:lnTo>
                    <a:pt x="166996" y="155474"/>
                  </a:lnTo>
                  <a:lnTo>
                    <a:pt x="165449" y="156771"/>
                  </a:lnTo>
                  <a:lnTo>
                    <a:pt x="158687" y="161435"/>
                  </a:lnTo>
                  <a:lnTo>
                    <a:pt x="155045" y="163256"/>
                  </a:lnTo>
                  <a:lnTo>
                    <a:pt x="151676" y="165600"/>
                  </a:lnTo>
                  <a:lnTo>
                    <a:pt x="149855" y="168967"/>
                  </a:lnTo>
                  <a:lnTo>
                    <a:pt x="147759" y="170538"/>
                  </a:lnTo>
                  <a:lnTo>
                    <a:pt x="147759" y="174953"/>
                  </a:lnTo>
                  <a:lnTo>
                    <a:pt x="144915" y="174678"/>
                  </a:lnTo>
                  <a:lnTo>
                    <a:pt x="146736" y="177796"/>
                  </a:lnTo>
                  <a:lnTo>
                    <a:pt x="151926" y="179891"/>
                  </a:lnTo>
                  <a:lnTo>
                    <a:pt x="151152" y="181437"/>
                  </a:lnTo>
                  <a:lnTo>
                    <a:pt x="153223" y="183508"/>
                  </a:lnTo>
                  <a:lnTo>
                    <a:pt x="152450" y="186625"/>
                  </a:lnTo>
                  <a:lnTo>
                    <a:pt x="153223" y="188720"/>
                  </a:lnTo>
                  <a:lnTo>
                    <a:pt x="153473" y="193135"/>
                  </a:lnTo>
                  <a:lnTo>
                    <a:pt x="150354" y="195454"/>
                  </a:lnTo>
                  <a:lnTo>
                    <a:pt x="150878" y="200393"/>
                  </a:lnTo>
                  <a:lnTo>
                    <a:pt x="152450" y="202987"/>
                  </a:lnTo>
                  <a:lnTo>
                    <a:pt x="150628" y="204807"/>
                  </a:lnTo>
                  <a:lnTo>
                    <a:pt x="150354" y="209746"/>
                  </a:lnTo>
                  <a:lnTo>
                    <a:pt x="151651" y="210793"/>
                  </a:lnTo>
                  <a:lnTo>
                    <a:pt x="149331" y="217028"/>
                  </a:lnTo>
                  <a:lnTo>
                    <a:pt x="147759" y="219622"/>
                  </a:lnTo>
                  <a:lnTo>
                    <a:pt x="143343" y="219098"/>
                  </a:lnTo>
                  <a:lnTo>
                    <a:pt x="140498" y="221169"/>
                  </a:lnTo>
                  <a:lnTo>
                    <a:pt x="139201" y="219098"/>
                  </a:lnTo>
                  <a:lnTo>
                    <a:pt x="136856" y="218824"/>
                  </a:lnTo>
                  <a:lnTo>
                    <a:pt x="136332" y="220919"/>
                  </a:lnTo>
                  <a:lnTo>
                    <a:pt x="132439" y="221169"/>
                  </a:lnTo>
                  <a:lnTo>
                    <a:pt x="127499" y="219872"/>
                  </a:lnTo>
                  <a:lnTo>
                    <a:pt x="123856" y="220919"/>
                  </a:lnTo>
                  <a:lnTo>
                    <a:pt x="116596" y="220645"/>
                  </a:lnTo>
                  <a:lnTo>
                    <a:pt x="112180" y="219622"/>
                  </a:lnTo>
                  <a:lnTo>
                    <a:pt x="108287" y="220919"/>
                  </a:lnTo>
                  <a:lnTo>
                    <a:pt x="107240" y="220121"/>
                  </a:lnTo>
                  <a:lnTo>
                    <a:pt x="103097" y="220645"/>
                  </a:lnTo>
                  <a:lnTo>
                    <a:pt x="97883" y="220395"/>
                  </a:lnTo>
                  <a:lnTo>
                    <a:pt x="96062" y="219597"/>
                  </a:lnTo>
                  <a:lnTo>
                    <a:pt x="90622" y="222715"/>
                  </a:lnTo>
                  <a:lnTo>
                    <a:pt x="88027" y="221169"/>
                  </a:lnTo>
                  <a:lnTo>
                    <a:pt x="84634" y="221418"/>
                  </a:lnTo>
                  <a:lnTo>
                    <a:pt x="82813" y="220121"/>
                  </a:lnTo>
                  <a:lnTo>
                    <a:pt x="73980" y="218824"/>
                  </a:lnTo>
                  <a:lnTo>
                    <a:pt x="72957" y="215706"/>
                  </a:lnTo>
                  <a:lnTo>
                    <a:pt x="70861" y="214933"/>
                  </a:lnTo>
                  <a:lnTo>
                    <a:pt x="70088" y="212065"/>
                  </a:lnTo>
                  <a:lnTo>
                    <a:pt x="68266" y="210768"/>
                  </a:lnTo>
                  <a:lnTo>
                    <a:pt x="64125" y="205581"/>
                  </a:lnTo>
                  <a:lnTo>
                    <a:pt x="61255" y="202712"/>
                  </a:lnTo>
                  <a:lnTo>
                    <a:pt x="60731" y="198572"/>
                  </a:lnTo>
                  <a:lnTo>
                    <a:pt x="59185" y="197275"/>
                  </a:lnTo>
                  <a:lnTo>
                    <a:pt x="55816" y="199869"/>
                  </a:lnTo>
                  <a:lnTo>
                    <a:pt x="52423" y="201415"/>
                  </a:lnTo>
                  <a:lnTo>
                    <a:pt x="49578" y="199595"/>
                  </a:lnTo>
                  <a:lnTo>
                    <a:pt x="45412" y="201415"/>
                  </a:lnTo>
                  <a:lnTo>
                    <a:pt x="42817" y="201690"/>
                  </a:lnTo>
                  <a:lnTo>
                    <a:pt x="36829" y="204807"/>
                  </a:lnTo>
                  <a:lnTo>
                    <a:pt x="29044" y="205306"/>
                  </a:lnTo>
                  <a:lnTo>
                    <a:pt x="21509" y="207127"/>
                  </a:lnTo>
                  <a:lnTo>
                    <a:pt x="11903" y="208698"/>
                  </a:lnTo>
                  <a:lnTo>
                    <a:pt x="1499" y="209721"/>
                  </a:lnTo>
                  <a:lnTo>
                    <a:pt x="-2119" y="208948"/>
                  </a:lnTo>
                  <a:lnTo>
                    <a:pt x="6439" y="196477"/>
                  </a:lnTo>
                  <a:lnTo>
                    <a:pt x="7736" y="192062"/>
                  </a:lnTo>
                  <a:lnTo>
                    <a:pt x="6713" y="185827"/>
                  </a:lnTo>
                  <a:lnTo>
                    <a:pt x="4617" y="182709"/>
                  </a:lnTo>
                  <a:lnTo>
                    <a:pt x="-323" y="179093"/>
                  </a:lnTo>
                  <a:lnTo>
                    <a:pt x="2022" y="174678"/>
                  </a:lnTo>
                  <a:lnTo>
                    <a:pt x="4892" y="169466"/>
                  </a:lnTo>
                  <a:lnTo>
                    <a:pt x="15271" y="143502"/>
                  </a:lnTo>
                  <a:lnTo>
                    <a:pt x="19962" y="141157"/>
                  </a:lnTo>
                  <a:lnTo>
                    <a:pt x="18914" y="140135"/>
                  </a:lnTo>
                  <a:lnTo>
                    <a:pt x="8784" y="134922"/>
                  </a:lnTo>
                  <a:lnTo>
                    <a:pt x="10081" y="129735"/>
                  </a:lnTo>
                  <a:lnTo>
                    <a:pt x="9034" y="122976"/>
                  </a:lnTo>
                  <a:lnTo>
                    <a:pt x="7736" y="120382"/>
                  </a:lnTo>
                  <a:lnTo>
                    <a:pt x="6713" y="115194"/>
                  </a:lnTo>
                  <a:lnTo>
                    <a:pt x="5141" y="113897"/>
                  </a:lnTo>
                  <a:lnTo>
                    <a:pt x="8011" y="104818"/>
                  </a:lnTo>
                  <a:lnTo>
                    <a:pt x="5665" y="98309"/>
                  </a:lnTo>
                  <a:lnTo>
                    <a:pt x="5665" y="93645"/>
                  </a:lnTo>
                  <a:lnTo>
                    <a:pt x="7736" y="87160"/>
                  </a:lnTo>
                  <a:lnTo>
                    <a:pt x="9034" y="78580"/>
                  </a:lnTo>
                  <a:lnTo>
                    <a:pt x="10606" y="74415"/>
                  </a:lnTo>
                  <a:lnTo>
                    <a:pt x="10331" y="72594"/>
                  </a:lnTo>
                  <a:lnTo>
                    <a:pt x="11629" y="69751"/>
                  </a:lnTo>
                  <a:lnTo>
                    <a:pt x="11903" y="67157"/>
                  </a:lnTo>
                  <a:lnTo>
                    <a:pt x="10606" y="63765"/>
                  </a:lnTo>
                  <a:lnTo>
                    <a:pt x="11105" y="62992"/>
                  </a:lnTo>
                  <a:lnTo>
                    <a:pt x="9034" y="58328"/>
                  </a:lnTo>
                  <a:lnTo>
                    <a:pt x="10606" y="50522"/>
                  </a:lnTo>
                  <a:lnTo>
                    <a:pt x="8260" y="47928"/>
                  </a:lnTo>
                  <a:lnTo>
                    <a:pt x="10081" y="43264"/>
                  </a:lnTo>
                  <a:lnTo>
                    <a:pt x="11903" y="39872"/>
                  </a:lnTo>
                  <a:lnTo>
                    <a:pt x="12152" y="36505"/>
                  </a:lnTo>
                  <a:lnTo>
                    <a:pt x="14498" y="33911"/>
                  </a:lnTo>
                  <a:lnTo>
                    <a:pt x="12402" y="27152"/>
                  </a:lnTo>
                  <a:lnTo>
                    <a:pt x="15521" y="20418"/>
                  </a:lnTo>
                  <a:lnTo>
                    <a:pt x="17617" y="20667"/>
                  </a:lnTo>
                  <a:lnTo>
                    <a:pt x="24628" y="17550"/>
                  </a:lnTo>
                  <a:lnTo>
                    <a:pt x="28520" y="14432"/>
                  </a:lnTo>
                  <a:lnTo>
                    <a:pt x="31639" y="10791"/>
                  </a:lnTo>
                  <a:lnTo>
                    <a:pt x="34758" y="9768"/>
                  </a:lnTo>
                  <a:lnTo>
                    <a:pt x="37877" y="7149"/>
                  </a:lnTo>
                  <a:lnTo>
                    <a:pt x="39948" y="4031"/>
                  </a:lnTo>
                  <a:lnTo>
                    <a:pt x="44114" y="664"/>
                  </a:lnTo>
                  <a:lnTo>
                    <a:pt x="47757" y="-383"/>
                  </a:lnTo>
                  <a:lnTo>
                    <a:pt x="57887" y="4031"/>
                  </a:lnTo>
                  <a:lnTo>
                    <a:pt x="61780" y="7947"/>
                  </a:lnTo>
                  <a:lnTo>
                    <a:pt x="64125" y="15480"/>
                  </a:lnTo>
                  <a:lnTo>
                    <a:pt x="66720" y="19620"/>
                  </a:lnTo>
                  <a:lnTo>
                    <a:pt x="71136" y="21191"/>
                  </a:lnTo>
                  <a:lnTo>
                    <a:pt x="76076" y="21440"/>
                  </a:lnTo>
                  <a:lnTo>
                    <a:pt x="78396" y="23785"/>
                  </a:lnTo>
                  <a:lnTo>
                    <a:pt x="80991" y="30544"/>
                  </a:lnTo>
                  <a:lnTo>
                    <a:pt x="83337" y="32339"/>
                  </a:lnTo>
                  <a:lnTo>
                    <a:pt x="85932" y="37278"/>
                  </a:lnTo>
                  <a:lnTo>
                    <a:pt x="88801" y="41169"/>
                  </a:lnTo>
                  <a:lnTo>
                    <a:pt x="92418" y="44810"/>
                  </a:lnTo>
                  <a:lnTo>
                    <a:pt x="97109" y="48202"/>
                  </a:lnTo>
                  <a:lnTo>
                    <a:pt x="102573" y="49998"/>
                  </a:lnTo>
                  <a:lnTo>
                    <a:pt x="106715" y="45085"/>
                  </a:lnTo>
                  <a:lnTo>
                    <a:pt x="111905" y="45858"/>
                  </a:lnTo>
                  <a:lnTo>
                    <a:pt x="119440" y="48202"/>
                  </a:lnTo>
                  <a:lnTo>
                    <a:pt x="129570" y="52866"/>
                  </a:lnTo>
                  <a:lnTo>
                    <a:pt x="135309" y="54687"/>
                  </a:lnTo>
                  <a:lnTo>
                    <a:pt x="139201" y="55211"/>
                  </a:lnTo>
                  <a:lnTo>
                    <a:pt x="144640" y="54961"/>
                  </a:lnTo>
                  <a:lnTo>
                    <a:pt x="149581" y="53390"/>
                  </a:lnTo>
                  <a:lnTo>
                    <a:pt x="150379" y="49499"/>
                  </a:lnTo>
                  <a:lnTo>
                    <a:pt x="151926" y="48202"/>
                  </a:lnTo>
                  <a:lnTo>
                    <a:pt x="154521" y="48701"/>
                  </a:lnTo>
                  <a:lnTo>
                    <a:pt x="160758" y="4820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9" name="Free-form: Shape 38">
              <a:extLst>
                <a:ext uri="{FF2B5EF4-FFF2-40B4-BE49-F238E27FC236}">
                  <a16:creationId xmlns:a16="http://schemas.microsoft.com/office/drawing/2014/main" id="{20569A0F-B898-4999-E281-4143C63502FF}"/>
                </a:ext>
              </a:extLst>
            </p:cNvPr>
            <p:cNvSpPr/>
            <p:nvPr/>
          </p:nvSpPr>
          <p:spPr>
            <a:xfrm>
              <a:off x="2452822" y="4133533"/>
              <a:ext cx="598814" cy="478395"/>
            </a:xfrm>
            <a:custGeom>
              <a:avLst/>
              <a:gdLst>
                <a:gd name="connsiteX0" fmla="*/ 539035 w 598814"/>
                <a:gd name="connsiteY0" fmla="*/ 215981 h 478395"/>
                <a:gd name="connsiteX1" fmla="*/ 538511 w 598814"/>
                <a:gd name="connsiteY1" fmla="*/ 227155 h 478395"/>
                <a:gd name="connsiteX2" fmla="*/ 538760 w 598814"/>
                <a:gd name="connsiteY2" fmla="*/ 230771 h 478395"/>
                <a:gd name="connsiteX3" fmla="*/ 540332 w 598814"/>
                <a:gd name="connsiteY3" fmla="*/ 237804 h 478395"/>
                <a:gd name="connsiteX4" fmla="*/ 542404 w 598814"/>
                <a:gd name="connsiteY4" fmla="*/ 243516 h 478395"/>
                <a:gd name="connsiteX5" fmla="*/ 544998 w 598814"/>
                <a:gd name="connsiteY5" fmla="*/ 247132 h 478395"/>
                <a:gd name="connsiteX6" fmla="*/ 554105 w 598814"/>
                <a:gd name="connsiteY6" fmla="*/ 257533 h 478395"/>
                <a:gd name="connsiteX7" fmla="*/ 563462 w 598814"/>
                <a:gd name="connsiteY7" fmla="*/ 267135 h 478395"/>
                <a:gd name="connsiteX8" fmla="*/ 565782 w 598814"/>
                <a:gd name="connsiteY8" fmla="*/ 267659 h 478395"/>
                <a:gd name="connsiteX9" fmla="*/ 565782 w 598814"/>
                <a:gd name="connsiteY9" fmla="*/ 270253 h 478395"/>
                <a:gd name="connsiteX10" fmla="*/ 567878 w 598814"/>
                <a:gd name="connsiteY10" fmla="*/ 273370 h 478395"/>
                <a:gd name="connsiteX11" fmla="*/ 574615 w 598814"/>
                <a:gd name="connsiteY11" fmla="*/ 290505 h 478395"/>
                <a:gd name="connsiteX12" fmla="*/ 574615 w 598814"/>
                <a:gd name="connsiteY12" fmla="*/ 291802 h 478395"/>
                <a:gd name="connsiteX13" fmla="*/ 579555 w 598814"/>
                <a:gd name="connsiteY13" fmla="*/ 300631 h 478395"/>
                <a:gd name="connsiteX14" fmla="*/ 583447 w 598814"/>
                <a:gd name="connsiteY14" fmla="*/ 307390 h 478395"/>
                <a:gd name="connsiteX15" fmla="*/ 587090 w 598814"/>
                <a:gd name="connsiteY15" fmla="*/ 314149 h 478395"/>
                <a:gd name="connsiteX16" fmla="*/ 590458 w 598814"/>
                <a:gd name="connsiteY16" fmla="*/ 322180 h 478395"/>
                <a:gd name="connsiteX17" fmla="*/ 593577 w 598814"/>
                <a:gd name="connsiteY17" fmla="*/ 321407 h 478395"/>
                <a:gd name="connsiteX18" fmla="*/ 595673 w 598814"/>
                <a:gd name="connsiteY18" fmla="*/ 323227 h 478395"/>
                <a:gd name="connsiteX19" fmla="*/ 596695 w 598814"/>
                <a:gd name="connsiteY19" fmla="*/ 327642 h 478395"/>
                <a:gd name="connsiteX20" fmla="*/ 594874 w 598814"/>
                <a:gd name="connsiteY20" fmla="*/ 329213 h 478395"/>
                <a:gd name="connsiteX21" fmla="*/ 591755 w 598814"/>
                <a:gd name="connsiteY21" fmla="*/ 328690 h 478395"/>
                <a:gd name="connsiteX22" fmla="*/ 587339 w 598814"/>
                <a:gd name="connsiteY22" fmla="*/ 329987 h 478395"/>
                <a:gd name="connsiteX23" fmla="*/ 580602 w 598814"/>
                <a:gd name="connsiteY23" fmla="*/ 328939 h 478395"/>
                <a:gd name="connsiteX24" fmla="*/ 575138 w 598814"/>
                <a:gd name="connsiteY24" fmla="*/ 328690 h 478395"/>
                <a:gd name="connsiteX25" fmla="*/ 568651 w 598814"/>
                <a:gd name="connsiteY25" fmla="*/ 328939 h 478395"/>
                <a:gd name="connsiteX26" fmla="*/ 560343 w 598814"/>
                <a:gd name="connsiteY26" fmla="*/ 328939 h 478395"/>
                <a:gd name="connsiteX27" fmla="*/ 554879 w 598814"/>
                <a:gd name="connsiteY27" fmla="*/ 331533 h 478395"/>
                <a:gd name="connsiteX28" fmla="*/ 557224 w 598814"/>
                <a:gd name="connsiteY28" fmla="*/ 342981 h 478395"/>
                <a:gd name="connsiteX29" fmla="*/ 560592 w 598814"/>
                <a:gd name="connsiteY29" fmla="*/ 354928 h 478395"/>
                <a:gd name="connsiteX30" fmla="*/ 562139 w 598814"/>
                <a:gd name="connsiteY30" fmla="*/ 360365 h 478395"/>
                <a:gd name="connsiteX31" fmla="*/ 557723 w 598814"/>
                <a:gd name="connsiteY31" fmla="*/ 361662 h 478395"/>
                <a:gd name="connsiteX32" fmla="*/ 554105 w 598814"/>
                <a:gd name="connsiteY32" fmla="*/ 361936 h 478395"/>
                <a:gd name="connsiteX33" fmla="*/ 548641 w 598814"/>
                <a:gd name="connsiteY33" fmla="*/ 364256 h 478395"/>
                <a:gd name="connsiteX34" fmla="*/ 546819 w 598814"/>
                <a:gd name="connsiteY34" fmla="*/ 364256 h 478395"/>
                <a:gd name="connsiteX35" fmla="*/ 550188 w 598814"/>
                <a:gd name="connsiteY35" fmla="*/ 375180 h 478395"/>
                <a:gd name="connsiteX36" fmla="*/ 553830 w 598814"/>
                <a:gd name="connsiteY36" fmla="*/ 382712 h 478395"/>
                <a:gd name="connsiteX37" fmla="*/ 555927 w 598814"/>
                <a:gd name="connsiteY37" fmla="*/ 384533 h 478395"/>
                <a:gd name="connsiteX38" fmla="*/ 556949 w 598814"/>
                <a:gd name="connsiteY38" fmla="*/ 387127 h 478395"/>
                <a:gd name="connsiteX39" fmla="*/ 550463 w 598814"/>
                <a:gd name="connsiteY39" fmla="*/ 390245 h 478395"/>
                <a:gd name="connsiteX40" fmla="*/ 549414 w 598814"/>
                <a:gd name="connsiteY40" fmla="*/ 388149 h 478395"/>
                <a:gd name="connsiteX41" fmla="*/ 551236 w 598814"/>
                <a:gd name="connsiteY41" fmla="*/ 385555 h 478395"/>
                <a:gd name="connsiteX42" fmla="*/ 543177 w 598814"/>
                <a:gd name="connsiteY42" fmla="*/ 387127 h 478395"/>
                <a:gd name="connsiteX43" fmla="*/ 539559 w 598814"/>
                <a:gd name="connsiteY43" fmla="*/ 389197 h 478395"/>
                <a:gd name="connsiteX44" fmla="*/ 535641 w 598814"/>
                <a:gd name="connsiteY44" fmla="*/ 390245 h 478395"/>
                <a:gd name="connsiteX45" fmla="*/ 535392 w 598814"/>
                <a:gd name="connsiteY45" fmla="*/ 395432 h 478395"/>
                <a:gd name="connsiteX46" fmla="*/ 541630 w 598814"/>
                <a:gd name="connsiteY46" fmla="*/ 400371 h 478395"/>
                <a:gd name="connsiteX47" fmla="*/ 544225 w 598814"/>
                <a:gd name="connsiteY47" fmla="*/ 398275 h 478395"/>
                <a:gd name="connsiteX48" fmla="*/ 545796 w 598814"/>
                <a:gd name="connsiteY48" fmla="*/ 399846 h 478395"/>
                <a:gd name="connsiteX49" fmla="*/ 534868 w 598814"/>
                <a:gd name="connsiteY49" fmla="*/ 407902 h 478395"/>
                <a:gd name="connsiteX50" fmla="*/ 536440 w 598814"/>
                <a:gd name="connsiteY50" fmla="*/ 411793 h 478395"/>
                <a:gd name="connsiteX51" fmla="*/ 537737 w 598814"/>
                <a:gd name="connsiteY51" fmla="*/ 414138 h 478395"/>
                <a:gd name="connsiteX52" fmla="*/ 535392 w 598814"/>
                <a:gd name="connsiteY52" fmla="*/ 417505 h 478395"/>
                <a:gd name="connsiteX53" fmla="*/ 529429 w 598814"/>
                <a:gd name="connsiteY53" fmla="*/ 419849 h 478395"/>
                <a:gd name="connsiteX54" fmla="*/ 526310 w 598814"/>
                <a:gd name="connsiteY54" fmla="*/ 419849 h 478395"/>
                <a:gd name="connsiteX55" fmla="*/ 525012 w 598814"/>
                <a:gd name="connsiteY55" fmla="*/ 422169 h 478395"/>
                <a:gd name="connsiteX56" fmla="*/ 522393 w 598814"/>
                <a:gd name="connsiteY56" fmla="*/ 420623 h 478395"/>
                <a:gd name="connsiteX57" fmla="*/ 513311 w 598814"/>
                <a:gd name="connsiteY57" fmla="*/ 426858 h 478395"/>
                <a:gd name="connsiteX58" fmla="*/ 511240 w 598814"/>
                <a:gd name="connsiteY58" fmla="*/ 425037 h 478395"/>
                <a:gd name="connsiteX59" fmla="*/ 505776 w 598814"/>
                <a:gd name="connsiteY59" fmla="*/ 424788 h 478395"/>
                <a:gd name="connsiteX60" fmla="*/ 501609 w 598814"/>
                <a:gd name="connsiteY60" fmla="*/ 427382 h 478395"/>
                <a:gd name="connsiteX61" fmla="*/ 500586 w 598814"/>
                <a:gd name="connsiteY61" fmla="*/ 425811 h 478395"/>
                <a:gd name="connsiteX62" fmla="*/ 497717 w 598814"/>
                <a:gd name="connsiteY62" fmla="*/ 426334 h 478395"/>
                <a:gd name="connsiteX63" fmla="*/ 495895 w 598814"/>
                <a:gd name="connsiteY63" fmla="*/ 425561 h 478395"/>
                <a:gd name="connsiteX64" fmla="*/ 490181 w 598814"/>
                <a:gd name="connsiteY64" fmla="*/ 433867 h 478395"/>
                <a:gd name="connsiteX65" fmla="*/ 493575 w 598814"/>
                <a:gd name="connsiteY65" fmla="*/ 439303 h 478395"/>
                <a:gd name="connsiteX66" fmla="*/ 492277 w 598814"/>
                <a:gd name="connsiteY66" fmla="*/ 441648 h 478395"/>
                <a:gd name="connsiteX67" fmla="*/ 490705 w 598814"/>
                <a:gd name="connsiteY67" fmla="*/ 441648 h 478395"/>
                <a:gd name="connsiteX68" fmla="*/ 489658 w 598814"/>
                <a:gd name="connsiteY68" fmla="*/ 444242 h 478395"/>
                <a:gd name="connsiteX69" fmla="*/ 486040 w 598814"/>
                <a:gd name="connsiteY69" fmla="*/ 447883 h 478395"/>
                <a:gd name="connsiteX70" fmla="*/ 484218 w 598814"/>
                <a:gd name="connsiteY70" fmla="*/ 450477 h 478395"/>
                <a:gd name="connsiteX71" fmla="*/ 480051 w 598814"/>
                <a:gd name="connsiteY71" fmla="*/ 451250 h 478395"/>
                <a:gd name="connsiteX72" fmla="*/ 475910 w 598814"/>
                <a:gd name="connsiteY72" fmla="*/ 453595 h 478395"/>
                <a:gd name="connsiteX73" fmla="*/ 471743 w 598814"/>
                <a:gd name="connsiteY73" fmla="*/ 458533 h 478395"/>
                <a:gd name="connsiteX74" fmla="*/ 465755 w 598814"/>
                <a:gd name="connsiteY74" fmla="*/ 461900 h 478395"/>
                <a:gd name="connsiteX75" fmla="*/ 462661 w 598814"/>
                <a:gd name="connsiteY75" fmla="*/ 461900 h 478395"/>
                <a:gd name="connsiteX76" fmla="*/ 458494 w 598814"/>
                <a:gd name="connsiteY76" fmla="*/ 463721 h 478395"/>
                <a:gd name="connsiteX77" fmla="*/ 456923 w 598814"/>
                <a:gd name="connsiteY77" fmla="*/ 465816 h 478395"/>
                <a:gd name="connsiteX78" fmla="*/ 453829 w 598814"/>
                <a:gd name="connsiteY78" fmla="*/ 468659 h 478395"/>
                <a:gd name="connsiteX79" fmla="*/ 449911 w 598814"/>
                <a:gd name="connsiteY79" fmla="*/ 470480 h 478395"/>
                <a:gd name="connsiteX80" fmla="*/ 446019 w 598814"/>
                <a:gd name="connsiteY80" fmla="*/ 471253 h 478395"/>
                <a:gd name="connsiteX81" fmla="*/ 438759 w 598814"/>
                <a:gd name="connsiteY81" fmla="*/ 474894 h 478395"/>
                <a:gd name="connsiteX82" fmla="*/ 432770 w 598814"/>
                <a:gd name="connsiteY82" fmla="*/ 476715 h 478395"/>
                <a:gd name="connsiteX83" fmla="*/ 430700 w 598814"/>
                <a:gd name="connsiteY83" fmla="*/ 478012 h 478395"/>
                <a:gd name="connsiteX84" fmla="*/ 426009 w 598814"/>
                <a:gd name="connsiteY84" fmla="*/ 476715 h 478395"/>
                <a:gd name="connsiteX85" fmla="*/ 422116 w 598814"/>
                <a:gd name="connsiteY85" fmla="*/ 473598 h 478395"/>
                <a:gd name="connsiteX86" fmla="*/ 421343 w 598814"/>
                <a:gd name="connsiteY86" fmla="*/ 473847 h 478395"/>
                <a:gd name="connsiteX87" fmla="*/ 415355 w 598814"/>
                <a:gd name="connsiteY87" fmla="*/ 473074 h 478395"/>
                <a:gd name="connsiteX88" fmla="*/ 413034 w 598814"/>
                <a:gd name="connsiteY88" fmla="*/ 471527 h 478395"/>
                <a:gd name="connsiteX89" fmla="*/ 407570 w 598814"/>
                <a:gd name="connsiteY89" fmla="*/ 470480 h 478395"/>
                <a:gd name="connsiteX90" fmla="*/ 401607 w 598814"/>
                <a:gd name="connsiteY90" fmla="*/ 464245 h 478395"/>
                <a:gd name="connsiteX91" fmla="*/ 395369 w 598814"/>
                <a:gd name="connsiteY91" fmla="*/ 463197 h 478395"/>
                <a:gd name="connsiteX92" fmla="*/ 387310 w 598814"/>
                <a:gd name="connsiteY92" fmla="*/ 465018 h 478395"/>
                <a:gd name="connsiteX93" fmla="*/ 381596 w 598814"/>
                <a:gd name="connsiteY93" fmla="*/ 463995 h 478395"/>
                <a:gd name="connsiteX94" fmla="*/ 380025 w 598814"/>
                <a:gd name="connsiteY94" fmla="*/ 464494 h 478395"/>
                <a:gd name="connsiteX95" fmla="*/ 375359 w 598814"/>
                <a:gd name="connsiteY95" fmla="*/ 463721 h 478395"/>
                <a:gd name="connsiteX96" fmla="*/ 373013 w 598814"/>
                <a:gd name="connsiteY96" fmla="*/ 462174 h 478395"/>
                <a:gd name="connsiteX97" fmla="*/ 370418 w 598814"/>
                <a:gd name="connsiteY97" fmla="*/ 459057 h 478395"/>
                <a:gd name="connsiteX98" fmla="*/ 367051 w 598814"/>
                <a:gd name="connsiteY98" fmla="*/ 458259 h 478395"/>
                <a:gd name="connsiteX99" fmla="*/ 365229 w 598814"/>
                <a:gd name="connsiteY99" fmla="*/ 456189 h 478395"/>
                <a:gd name="connsiteX100" fmla="*/ 361836 w 598814"/>
                <a:gd name="connsiteY100" fmla="*/ 455665 h 478395"/>
                <a:gd name="connsiteX101" fmla="*/ 359765 w 598814"/>
                <a:gd name="connsiteY101" fmla="*/ 453595 h 478395"/>
                <a:gd name="connsiteX102" fmla="*/ 354325 w 598814"/>
                <a:gd name="connsiteY102" fmla="*/ 450477 h 478395"/>
                <a:gd name="connsiteX103" fmla="*/ 348861 w 598814"/>
                <a:gd name="connsiteY103" fmla="*/ 448133 h 478395"/>
                <a:gd name="connsiteX104" fmla="*/ 345743 w 598814"/>
                <a:gd name="connsiteY104" fmla="*/ 447883 h 478395"/>
                <a:gd name="connsiteX105" fmla="*/ 343921 w 598814"/>
                <a:gd name="connsiteY105" fmla="*/ 450477 h 478395"/>
                <a:gd name="connsiteX106" fmla="*/ 338457 w 598814"/>
                <a:gd name="connsiteY106" fmla="*/ 458533 h 478395"/>
                <a:gd name="connsiteX107" fmla="*/ 333018 w 598814"/>
                <a:gd name="connsiteY107" fmla="*/ 450477 h 478395"/>
                <a:gd name="connsiteX108" fmla="*/ 332743 w 598814"/>
                <a:gd name="connsiteY108" fmla="*/ 445289 h 478395"/>
                <a:gd name="connsiteX109" fmla="*/ 331446 w 598814"/>
                <a:gd name="connsiteY109" fmla="*/ 440600 h 478395"/>
                <a:gd name="connsiteX110" fmla="*/ 327803 w 598814"/>
                <a:gd name="connsiteY110" fmla="*/ 430749 h 478395"/>
                <a:gd name="connsiteX111" fmla="*/ 328851 w 598814"/>
                <a:gd name="connsiteY111" fmla="*/ 425811 h 478395"/>
                <a:gd name="connsiteX112" fmla="*/ 331196 w 598814"/>
                <a:gd name="connsiteY112" fmla="*/ 421121 h 478395"/>
                <a:gd name="connsiteX113" fmla="*/ 331196 w 598814"/>
                <a:gd name="connsiteY113" fmla="*/ 418029 h 478395"/>
                <a:gd name="connsiteX114" fmla="*/ 329625 w 598814"/>
                <a:gd name="connsiteY114" fmla="*/ 414911 h 478395"/>
                <a:gd name="connsiteX115" fmla="*/ 328077 w 598814"/>
                <a:gd name="connsiteY115" fmla="*/ 408152 h 478395"/>
                <a:gd name="connsiteX116" fmla="*/ 320018 w 598814"/>
                <a:gd name="connsiteY116" fmla="*/ 402964 h 478395"/>
                <a:gd name="connsiteX117" fmla="*/ 319495 w 598814"/>
                <a:gd name="connsiteY117" fmla="*/ 397752 h 478395"/>
                <a:gd name="connsiteX118" fmla="*/ 318197 w 598814"/>
                <a:gd name="connsiteY118" fmla="*/ 394634 h 478395"/>
                <a:gd name="connsiteX119" fmla="*/ 311460 w 598814"/>
                <a:gd name="connsiteY119" fmla="*/ 385306 h 478395"/>
                <a:gd name="connsiteX120" fmla="*/ 310163 w 598814"/>
                <a:gd name="connsiteY120" fmla="*/ 385032 h 478395"/>
                <a:gd name="connsiteX121" fmla="*/ 306769 w 598814"/>
                <a:gd name="connsiteY121" fmla="*/ 381665 h 478395"/>
                <a:gd name="connsiteX122" fmla="*/ 301829 w 598814"/>
                <a:gd name="connsiteY122" fmla="*/ 379595 h 478395"/>
                <a:gd name="connsiteX123" fmla="*/ 300283 w 598814"/>
                <a:gd name="connsiteY123" fmla="*/ 377499 h 478395"/>
                <a:gd name="connsiteX124" fmla="*/ 292224 w 598814"/>
                <a:gd name="connsiteY124" fmla="*/ 373085 h 478395"/>
                <a:gd name="connsiteX125" fmla="*/ 289379 w 598814"/>
                <a:gd name="connsiteY125" fmla="*/ 372586 h 478395"/>
                <a:gd name="connsiteX126" fmla="*/ 283915 w 598814"/>
                <a:gd name="connsiteY126" fmla="*/ 369194 h 478395"/>
                <a:gd name="connsiteX127" fmla="*/ 279499 w 598814"/>
                <a:gd name="connsiteY127" fmla="*/ 368670 h 478395"/>
                <a:gd name="connsiteX128" fmla="*/ 277677 w 598814"/>
                <a:gd name="connsiteY128" fmla="*/ 370740 h 478395"/>
                <a:gd name="connsiteX129" fmla="*/ 274035 w 598814"/>
                <a:gd name="connsiteY129" fmla="*/ 372836 h 478395"/>
                <a:gd name="connsiteX130" fmla="*/ 269094 w 598814"/>
                <a:gd name="connsiteY130" fmla="*/ 378273 h 478395"/>
                <a:gd name="connsiteX131" fmla="*/ 262357 w 598814"/>
                <a:gd name="connsiteY131" fmla="*/ 382189 h 478395"/>
                <a:gd name="connsiteX132" fmla="*/ 250656 w 598814"/>
                <a:gd name="connsiteY132" fmla="*/ 387376 h 478395"/>
                <a:gd name="connsiteX133" fmla="*/ 247537 w 598814"/>
                <a:gd name="connsiteY133" fmla="*/ 389970 h 478395"/>
                <a:gd name="connsiteX134" fmla="*/ 245216 w 598814"/>
                <a:gd name="connsiteY134" fmla="*/ 390494 h 478395"/>
                <a:gd name="connsiteX135" fmla="*/ 243395 w 598814"/>
                <a:gd name="connsiteY135" fmla="*/ 393088 h 478395"/>
                <a:gd name="connsiteX136" fmla="*/ 234563 w 598814"/>
                <a:gd name="connsiteY136" fmla="*/ 397228 h 478395"/>
                <a:gd name="connsiteX137" fmla="*/ 231693 w 598814"/>
                <a:gd name="connsiteY137" fmla="*/ 391791 h 478395"/>
                <a:gd name="connsiteX138" fmla="*/ 223385 w 598814"/>
                <a:gd name="connsiteY138" fmla="*/ 390494 h 478395"/>
                <a:gd name="connsiteX139" fmla="*/ 219991 w 598814"/>
                <a:gd name="connsiteY139" fmla="*/ 387626 h 478395"/>
                <a:gd name="connsiteX140" fmla="*/ 212980 w 598814"/>
                <a:gd name="connsiteY140" fmla="*/ 388149 h 478395"/>
                <a:gd name="connsiteX141" fmla="*/ 208314 w 598814"/>
                <a:gd name="connsiteY141" fmla="*/ 388149 h 478395"/>
                <a:gd name="connsiteX142" fmla="*/ 203125 w 598814"/>
                <a:gd name="connsiteY142" fmla="*/ 381141 h 478395"/>
                <a:gd name="connsiteX143" fmla="*/ 195590 w 598814"/>
                <a:gd name="connsiteY143" fmla="*/ 381141 h 478395"/>
                <a:gd name="connsiteX144" fmla="*/ 190375 w 598814"/>
                <a:gd name="connsiteY144" fmla="*/ 381390 h 478395"/>
                <a:gd name="connsiteX145" fmla="*/ 186234 w 598814"/>
                <a:gd name="connsiteY145" fmla="*/ 380343 h 478395"/>
                <a:gd name="connsiteX146" fmla="*/ 182341 w 598814"/>
                <a:gd name="connsiteY146" fmla="*/ 376726 h 478395"/>
                <a:gd name="connsiteX147" fmla="*/ 174531 w 598814"/>
                <a:gd name="connsiteY147" fmla="*/ 375155 h 478395"/>
                <a:gd name="connsiteX148" fmla="*/ 173234 w 598814"/>
                <a:gd name="connsiteY148" fmla="*/ 373858 h 478395"/>
                <a:gd name="connsiteX149" fmla="*/ 173508 w 598814"/>
                <a:gd name="connsiteY149" fmla="*/ 369443 h 478395"/>
                <a:gd name="connsiteX150" fmla="*/ 171412 w 598814"/>
                <a:gd name="connsiteY150" fmla="*/ 367623 h 478395"/>
                <a:gd name="connsiteX151" fmla="*/ 165699 w 598814"/>
                <a:gd name="connsiteY151" fmla="*/ 361388 h 478395"/>
                <a:gd name="connsiteX152" fmla="*/ 162854 w 598814"/>
                <a:gd name="connsiteY152" fmla="*/ 364256 h 478395"/>
                <a:gd name="connsiteX153" fmla="*/ 160260 w 598814"/>
                <a:gd name="connsiteY153" fmla="*/ 364256 h 478395"/>
                <a:gd name="connsiteX154" fmla="*/ 158962 w 598814"/>
                <a:gd name="connsiteY154" fmla="*/ 366076 h 478395"/>
                <a:gd name="connsiteX155" fmla="*/ 158164 w 598814"/>
                <a:gd name="connsiteY155" fmla="*/ 369967 h 478395"/>
                <a:gd name="connsiteX156" fmla="*/ 152450 w 598814"/>
                <a:gd name="connsiteY156" fmla="*/ 368146 h 478395"/>
                <a:gd name="connsiteX157" fmla="*/ 149082 w 598814"/>
                <a:gd name="connsiteY157" fmla="*/ 362684 h 478395"/>
                <a:gd name="connsiteX158" fmla="*/ 145439 w 598814"/>
                <a:gd name="connsiteY158" fmla="*/ 358270 h 478395"/>
                <a:gd name="connsiteX159" fmla="*/ 140773 w 598814"/>
                <a:gd name="connsiteY159" fmla="*/ 355951 h 478395"/>
                <a:gd name="connsiteX160" fmla="*/ 136083 w 598814"/>
                <a:gd name="connsiteY160" fmla="*/ 348418 h 478395"/>
                <a:gd name="connsiteX161" fmla="*/ 134535 w 598814"/>
                <a:gd name="connsiteY161" fmla="*/ 348144 h 478395"/>
                <a:gd name="connsiteX162" fmla="*/ 133737 w 598814"/>
                <a:gd name="connsiteY162" fmla="*/ 351785 h 478395"/>
                <a:gd name="connsiteX163" fmla="*/ 126726 w 598814"/>
                <a:gd name="connsiteY163" fmla="*/ 357771 h 478395"/>
                <a:gd name="connsiteX164" fmla="*/ 118941 w 598814"/>
                <a:gd name="connsiteY164" fmla="*/ 365278 h 478395"/>
                <a:gd name="connsiteX165" fmla="*/ 110109 w 598814"/>
                <a:gd name="connsiteY165" fmla="*/ 371264 h 478395"/>
                <a:gd name="connsiteX166" fmla="*/ 106466 w 598814"/>
                <a:gd name="connsiteY166" fmla="*/ 373085 h 478395"/>
                <a:gd name="connsiteX167" fmla="*/ 100228 w 598814"/>
                <a:gd name="connsiteY167" fmla="*/ 378023 h 478395"/>
                <a:gd name="connsiteX168" fmla="*/ 81540 w 598814"/>
                <a:gd name="connsiteY168" fmla="*/ 390743 h 478395"/>
                <a:gd name="connsiteX169" fmla="*/ 79195 w 598814"/>
                <a:gd name="connsiteY169" fmla="*/ 388673 h 478395"/>
                <a:gd name="connsiteX170" fmla="*/ 77374 w 598814"/>
                <a:gd name="connsiteY170" fmla="*/ 393337 h 478395"/>
                <a:gd name="connsiteX171" fmla="*/ 72683 w 598814"/>
                <a:gd name="connsiteY171" fmla="*/ 396704 h 478395"/>
                <a:gd name="connsiteX172" fmla="*/ 69589 w 598814"/>
                <a:gd name="connsiteY172" fmla="*/ 399572 h 478395"/>
                <a:gd name="connsiteX173" fmla="*/ 68267 w 598814"/>
                <a:gd name="connsiteY173" fmla="*/ 404511 h 478395"/>
                <a:gd name="connsiteX174" fmla="*/ 64125 w 598814"/>
                <a:gd name="connsiteY174" fmla="*/ 406830 h 478395"/>
                <a:gd name="connsiteX175" fmla="*/ 60233 w 598814"/>
                <a:gd name="connsiteY175" fmla="*/ 411519 h 478395"/>
                <a:gd name="connsiteX176" fmla="*/ 57638 w 598814"/>
                <a:gd name="connsiteY176" fmla="*/ 411768 h 478395"/>
                <a:gd name="connsiteX177" fmla="*/ 55817 w 598814"/>
                <a:gd name="connsiteY177" fmla="*/ 404511 h 478395"/>
                <a:gd name="connsiteX178" fmla="*/ 46709 w 598814"/>
                <a:gd name="connsiteY178" fmla="*/ 407354 h 478395"/>
                <a:gd name="connsiteX179" fmla="*/ 41520 w 598814"/>
                <a:gd name="connsiteY179" fmla="*/ 405284 h 478395"/>
                <a:gd name="connsiteX180" fmla="*/ 39449 w 598814"/>
                <a:gd name="connsiteY180" fmla="*/ 400096 h 478395"/>
                <a:gd name="connsiteX181" fmla="*/ 39449 w 598814"/>
                <a:gd name="connsiteY181" fmla="*/ 397752 h 478395"/>
                <a:gd name="connsiteX182" fmla="*/ 42044 w 598814"/>
                <a:gd name="connsiteY182" fmla="*/ 384258 h 478395"/>
                <a:gd name="connsiteX183" fmla="*/ 34509 w 598814"/>
                <a:gd name="connsiteY183" fmla="*/ 382687 h 478395"/>
                <a:gd name="connsiteX184" fmla="*/ 32163 w 598814"/>
                <a:gd name="connsiteY184" fmla="*/ 397228 h 478395"/>
                <a:gd name="connsiteX185" fmla="*/ 31664 w 598814"/>
                <a:gd name="connsiteY185" fmla="*/ 403214 h 478395"/>
                <a:gd name="connsiteX186" fmla="*/ 21510 w 598814"/>
                <a:gd name="connsiteY186" fmla="*/ 394634 h 478395"/>
                <a:gd name="connsiteX187" fmla="*/ 27747 w 598814"/>
                <a:gd name="connsiteY187" fmla="*/ 387875 h 478395"/>
                <a:gd name="connsiteX188" fmla="*/ 31390 w 598814"/>
                <a:gd name="connsiteY188" fmla="*/ 383461 h 478395"/>
                <a:gd name="connsiteX189" fmla="*/ 31140 w 598814"/>
                <a:gd name="connsiteY189" fmla="*/ 379844 h 478395"/>
                <a:gd name="connsiteX190" fmla="*/ 32961 w 598814"/>
                <a:gd name="connsiteY190" fmla="*/ 376202 h 478395"/>
                <a:gd name="connsiteX191" fmla="*/ 34509 w 598814"/>
                <a:gd name="connsiteY191" fmla="*/ 375679 h 478395"/>
                <a:gd name="connsiteX192" fmla="*/ 34509 w 598814"/>
                <a:gd name="connsiteY192" fmla="*/ 371788 h 478395"/>
                <a:gd name="connsiteX193" fmla="*/ 33735 w 598814"/>
                <a:gd name="connsiteY193" fmla="*/ 366850 h 478395"/>
                <a:gd name="connsiteX194" fmla="*/ 28795 w 598814"/>
                <a:gd name="connsiteY194" fmla="*/ 355676 h 478395"/>
                <a:gd name="connsiteX195" fmla="*/ 30616 w 598814"/>
                <a:gd name="connsiteY195" fmla="*/ 352833 h 478395"/>
                <a:gd name="connsiteX196" fmla="*/ 31115 w 598814"/>
                <a:gd name="connsiteY196" fmla="*/ 349441 h 478395"/>
                <a:gd name="connsiteX197" fmla="*/ 33460 w 598814"/>
                <a:gd name="connsiteY197" fmla="*/ 344253 h 478395"/>
                <a:gd name="connsiteX198" fmla="*/ 40222 w 598814"/>
                <a:gd name="connsiteY198" fmla="*/ 339315 h 478395"/>
                <a:gd name="connsiteX199" fmla="*/ 44639 w 598814"/>
                <a:gd name="connsiteY199" fmla="*/ 335174 h 478395"/>
                <a:gd name="connsiteX200" fmla="*/ 44114 w 598814"/>
                <a:gd name="connsiteY200" fmla="*/ 329712 h 478395"/>
                <a:gd name="connsiteX201" fmla="*/ 37628 w 598814"/>
                <a:gd name="connsiteY201" fmla="*/ 328415 h 478395"/>
                <a:gd name="connsiteX202" fmla="*/ 32961 w 598814"/>
                <a:gd name="connsiteY202" fmla="*/ 328939 h 478395"/>
                <a:gd name="connsiteX203" fmla="*/ 32163 w 598814"/>
                <a:gd name="connsiteY203" fmla="*/ 327892 h 478395"/>
                <a:gd name="connsiteX204" fmla="*/ 24104 w 598814"/>
                <a:gd name="connsiteY204" fmla="*/ 326071 h 478395"/>
                <a:gd name="connsiteX205" fmla="*/ 23605 w 598814"/>
                <a:gd name="connsiteY205" fmla="*/ 325298 h 478395"/>
                <a:gd name="connsiteX206" fmla="*/ 23855 w 598814"/>
                <a:gd name="connsiteY206" fmla="*/ 319836 h 478395"/>
                <a:gd name="connsiteX207" fmla="*/ 17617 w 598814"/>
                <a:gd name="connsiteY207" fmla="*/ 315696 h 478395"/>
                <a:gd name="connsiteX208" fmla="*/ 13201 w 598814"/>
                <a:gd name="connsiteY208" fmla="*/ 315172 h 478395"/>
                <a:gd name="connsiteX209" fmla="*/ 12178 w 598814"/>
                <a:gd name="connsiteY209" fmla="*/ 315696 h 478395"/>
                <a:gd name="connsiteX210" fmla="*/ 5940 w 598814"/>
                <a:gd name="connsiteY210" fmla="*/ 315945 h 478395"/>
                <a:gd name="connsiteX211" fmla="*/ 4892 w 598814"/>
                <a:gd name="connsiteY211" fmla="*/ 314897 h 478395"/>
                <a:gd name="connsiteX212" fmla="*/ 6713 w 598814"/>
                <a:gd name="connsiteY212" fmla="*/ 312304 h 478395"/>
                <a:gd name="connsiteX213" fmla="*/ 4892 w 598814"/>
                <a:gd name="connsiteY213" fmla="*/ 310757 h 478395"/>
                <a:gd name="connsiteX214" fmla="*/ 1524 w 598814"/>
                <a:gd name="connsiteY214" fmla="*/ 311007 h 478395"/>
                <a:gd name="connsiteX215" fmla="*/ -2119 w 598814"/>
                <a:gd name="connsiteY215" fmla="*/ 308936 h 478395"/>
                <a:gd name="connsiteX216" fmla="*/ 1249 w 598814"/>
                <a:gd name="connsiteY216" fmla="*/ 306592 h 478395"/>
                <a:gd name="connsiteX217" fmla="*/ 1249 w 598814"/>
                <a:gd name="connsiteY217" fmla="*/ 303749 h 478395"/>
                <a:gd name="connsiteX218" fmla="*/ 4118 w 598814"/>
                <a:gd name="connsiteY218" fmla="*/ 302177 h 478395"/>
                <a:gd name="connsiteX219" fmla="*/ 8261 w 598814"/>
                <a:gd name="connsiteY219" fmla="*/ 301404 h 478395"/>
                <a:gd name="connsiteX220" fmla="*/ 11654 w 598814"/>
                <a:gd name="connsiteY220" fmla="*/ 301903 h 478395"/>
                <a:gd name="connsiteX221" fmla="*/ 18665 w 598814"/>
                <a:gd name="connsiteY221" fmla="*/ 306318 h 478395"/>
                <a:gd name="connsiteX222" fmla="*/ 19962 w 598814"/>
                <a:gd name="connsiteY222" fmla="*/ 307889 h 478395"/>
                <a:gd name="connsiteX223" fmla="*/ 23081 w 598814"/>
                <a:gd name="connsiteY223" fmla="*/ 308413 h 478395"/>
                <a:gd name="connsiteX224" fmla="*/ 24902 w 598814"/>
                <a:gd name="connsiteY224" fmla="*/ 305295 h 478395"/>
                <a:gd name="connsiteX225" fmla="*/ 29569 w 598814"/>
                <a:gd name="connsiteY225" fmla="*/ 298785 h 478395"/>
                <a:gd name="connsiteX226" fmla="*/ 34509 w 598814"/>
                <a:gd name="connsiteY226" fmla="*/ 294121 h 478395"/>
                <a:gd name="connsiteX227" fmla="*/ 40746 w 598814"/>
                <a:gd name="connsiteY227" fmla="*/ 291004 h 478395"/>
                <a:gd name="connsiteX228" fmla="*/ 40497 w 598814"/>
                <a:gd name="connsiteY228" fmla="*/ 286839 h 478395"/>
                <a:gd name="connsiteX229" fmla="*/ 36579 w 598814"/>
                <a:gd name="connsiteY229" fmla="*/ 281402 h 478395"/>
                <a:gd name="connsiteX230" fmla="*/ 32961 w 598814"/>
                <a:gd name="connsiteY230" fmla="*/ 266337 h 478395"/>
                <a:gd name="connsiteX231" fmla="*/ 40222 w 598814"/>
                <a:gd name="connsiteY231" fmla="*/ 264766 h 478395"/>
                <a:gd name="connsiteX232" fmla="*/ 48805 w 598814"/>
                <a:gd name="connsiteY232" fmla="*/ 261648 h 478395"/>
                <a:gd name="connsiteX233" fmla="*/ 57887 w 598814"/>
                <a:gd name="connsiteY233" fmla="*/ 257508 h 478395"/>
                <a:gd name="connsiteX234" fmla="*/ 63601 w 598814"/>
                <a:gd name="connsiteY234" fmla="*/ 256211 h 478395"/>
                <a:gd name="connsiteX235" fmla="*/ 76326 w 598814"/>
                <a:gd name="connsiteY235" fmla="*/ 247107 h 478395"/>
                <a:gd name="connsiteX236" fmla="*/ 80492 w 598814"/>
                <a:gd name="connsiteY236" fmla="*/ 242169 h 478395"/>
                <a:gd name="connsiteX237" fmla="*/ 83087 w 598814"/>
                <a:gd name="connsiteY237" fmla="*/ 236458 h 478395"/>
                <a:gd name="connsiteX238" fmla="*/ 83611 w 598814"/>
                <a:gd name="connsiteY238" fmla="*/ 231794 h 478395"/>
                <a:gd name="connsiteX239" fmla="*/ 82838 w 598814"/>
                <a:gd name="connsiteY239" fmla="*/ 227379 h 478395"/>
                <a:gd name="connsiteX240" fmla="*/ 82314 w 598814"/>
                <a:gd name="connsiteY240" fmla="*/ 213611 h 478395"/>
                <a:gd name="connsiteX241" fmla="*/ 80767 w 598814"/>
                <a:gd name="connsiteY241" fmla="*/ 211791 h 478395"/>
                <a:gd name="connsiteX242" fmla="*/ 81540 w 598814"/>
                <a:gd name="connsiteY242" fmla="*/ 209446 h 478395"/>
                <a:gd name="connsiteX243" fmla="*/ 80492 w 598814"/>
                <a:gd name="connsiteY243" fmla="*/ 207127 h 478395"/>
                <a:gd name="connsiteX244" fmla="*/ 81016 w 598814"/>
                <a:gd name="connsiteY244" fmla="*/ 203735 h 478395"/>
                <a:gd name="connsiteX245" fmla="*/ 83087 w 598814"/>
                <a:gd name="connsiteY245" fmla="*/ 200892 h 478395"/>
                <a:gd name="connsiteX246" fmla="*/ 85184 w 598814"/>
                <a:gd name="connsiteY246" fmla="*/ 194656 h 478395"/>
                <a:gd name="connsiteX247" fmla="*/ 84659 w 598814"/>
                <a:gd name="connsiteY247" fmla="*/ 190491 h 478395"/>
                <a:gd name="connsiteX248" fmla="*/ 82065 w 598814"/>
                <a:gd name="connsiteY248" fmla="*/ 187897 h 478395"/>
                <a:gd name="connsiteX249" fmla="*/ 80243 w 598814"/>
                <a:gd name="connsiteY249" fmla="*/ 181662 h 478395"/>
                <a:gd name="connsiteX250" fmla="*/ 85184 w 598814"/>
                <a:gd name="connsiteY250" fmla="*/ 176474 h 478395"/>
                <a:gd name="connsiteX251" fmla="*/ 88302 w 598814"/>
                <a:gd name="connsiteY251" fmla="*/ 173880 h 478395"/>
                <a:gd name="connsiteX252" fmla="*/ 88302 w 598814"/>
                <a:gd name="connsiteY252" fmla="*/ 172309 h 478395"/>
                <a:gd name="connsiteX253" fmla="*/ 83611 w 598814"/>
                <a:gd name="connsiteY253" fmla="*/ 166872 h 478395"/>
                <a:gd name="connsiteX254" fmla="*/ 80243 w 598814"/>
                <a:gd name="connsiteY254" fmla="*/ 166872 h 478395"/>
                <a:gd name="connsiteX255" fmla="*/ 78172 w 598814"/>
                <a:gd name="connsiteY255" fmla="*/ 165824 h 478395"/>
                <a:gd name="connsiteX256" fmla="*/ 74255 w 598814"/>
                <a:gd name="connsiteY256" fmla="*/ 161160 h 478395"/>
                <a:gd name="connsiteX257" fmla="*/ 74005 w 598814"/>
                <a:gd name="connsiteY257" fmla="*/ 155948 h 478395"/>
                <a:gd name="connsiteX258" fmla="*/ 76875 w 598814"/>
                <a:gd name="connsiteY258" fmla="*/ 152331 h 478395"/>
                <a:gd name="connsiteX259" fmla="*/ 80243 w 598814"/>
                <a:gd name="connsiteY259" fmla="*/ 150760 h 478395"/>
                <a:gd name="connsiteX260" fmla="*/ 82838 w 598814"/>
                <a:gd name="connsiteY260" fmla="*/ 147642 h 478395"/>
                <a:gd name="connsiteX261" fmla="*/ 86730 w 598814"/>
                <a:gd name="connsiteY261" fmla="*/ 146096 h 478395"/>
                <a:gd name="connsiteX262" fmla="*/ 89599 w 598814"/>
                <a:gd name="connsiteY262" fmla="*/ 142704 h 478395"/>
                <a:gd name="connsiteX263" fmla="*/ 88302 w 598814"/>
                <a:gd name="connsiteY263" fmla="*/ 139586 h 478395"/>
                <a:gd name="connsiteX264" fmla="*/ 81540 w 598814"/>
                <a:gd name="connsiteY264" fmla="*/ 131805 h 478395"/>
                <a:gd name="connsiteX265" fmla="*/ 79195 w 598814"/>
                <a:gd name="connsiteY265" fmla="*/ 126343 h 478395"/>
                <a:gd name="connsiteX266" fmla="*/ 82838 w 598814"/>
                <a:gd name="connsiteY266" fmla="*/ 122726 h 478395"/>
                <a:gd name="connsiteX267" fmla="*/ 84135 w 598814"/>
                <a:gd name="connsiteY267" fmla="*/ 117264 h 478395"/>
                <a:gd name="connsiteX268" fmla="*/ 87529 w 598814"/>
                <a:gd name="connsiteY268" fmla="*/ 107387 h 478395"/>
                <a:gd name="connsiteX269" fmla="*/ 89325 w 598814"/>
                <a:gd name="connsiteY269" fmla="*/ 94942 h 478395"/>
                <a:gd name="connsiteX270" fmla="*/ 90124 w 598814"/>
                <a:gd name="connsiteY270" fmla="*/ 92323 h 478395"/>
                <a:gd name="connsiteX271" fmla="*/ 92444 w 598814"/>
                <a:gd name="connsiteY271" fmla="*/ 90527 h 478395"/>
                <a:gd name="connsiteX272" fmla="*/ 95563 w 598814"/>
                <a:gd name="connsiteY272" fmla="*/ 89729 h 478395"/>
                <a:gd name="connsiteX273" fmla="*/ 98432 w 598814"/>
                <a:gd name="connsiteY273" fmla="*/ 91550 h 478395"/>
                <a:gd name="connsiteX274" fmla="*/ 99480 w 598814"/>
                <a:gd name="connsiteY274" fmla="*/ 96239 h 478395"/>
                <a:gd name="connsiteX275" fmla="*/ 103372 w 598814"/>
                <a:gd name="connsiteY275" fmla="*/ 99356 h 478395"/>
                <a:gd name="connsiteX276" fmla="*/ 106217 w 598814"/>
                <a:gd name="connsiteY276" fmla="*/ 100903 h 478395"/>
                <a:gd name="connsiteX277" fmla="*/ 110109 w 598814"/>
                <a:gd name="connsiteY277" fmla="*/ 98034 h 478395"/>
                <a:gd name="connsiteX278" fmla="*/ 109336 w 598814"/>
                <a:gd name="connsiteY278" fmla="*/ 89729 h 478395"/>
                <a:gd name="connsiteX279" fmla="*/ 106990 w 598814"/>
                <a:gd name="connsiteY279" fmla="*/ 86886 h 478395"/>
                <a:gd name="connsiteX280" fmla="*/ 108038 w 598814"/>
                <a:gd name="connsiteY280" fmla="*/ 80376 h 478395"/>
                <a:gd name="connsiteX281" fmla="*/ 110907 w 598814"/>
                <a:gd name="connsiteY281" fmla="*/ 77258 h 478395"/>
                <a:gd name="connsiteX282" fmla="*/ 115573 w 598814"/>
                <a:gd name="connsiteY282" fmla="*/ 76735 h 478395"/>
                <a:gd name="connsiteX283" fmla="*/ 122335 w 598814"/>
                <a:gd name="connsiteY283" fmla="*/ 78555 h 478395"/>
                <a:gd name="connsiteX284" fmla="*/ 124930 w 598814"/>
                <a:gd name="connsiteY284" fmla="*/ 80376 h 478395"/>
                <a:gd name="connsiteX285" fmla="*/ 129096 w 598814"/>
                <a:gd name="connsiteY285" fmla="*/ 78057 h 478395"/>
                <a:gd name="connsiteX286" fmla="*/ 131167 w 598814"/>
                <a:gd name="connsiteY286" fmla="*/ 75438 h 478395"/>
                <a:gd name="connsiteX287" fmla="*/ 131941 w 598814"/>
                <a:gd name="connsiteY287" fmla="*/ 71821 h 478395"/>
                <a:gd name="connsiteX288" fmla="*/ 129595 w 598814"/>
                <a:gd name="connsiteY288" fmla="*/ 65835 h 478395"/>
                <a:gd name="connsiteX289" fmla="*/ 129595 w 598814"/>
                <a:gd name="connsiteY289" fmla="*/ 63491 h 478395"/>
                <a:gd name="connsiteX290" fmla="*/ 131416 w 598814"/>
                <a:gd name="connsiteY290" fmla="*/ 58303 h 478395"/>
                <a:gd name="connsiteX291" fmla="*/ 129870 w 598814"/>
                <a:gd name="connsiteY291" fmla="*/ 51819 h 478395"/>
                <a:gd name="connsiteX292" fmla="*/ 125454 w 598814"/>
                <a:gd name="connsiteY292" fmla="*/ 45833 h 478395"/>
                <a:gd name="connsiteX293" fmla="*/ 126476 w 598814"/>
                <a:gd name="connsiteY293" fmla="*/ 45060 h 478395"/>
                <a:gd name="connsiteX294" fmla="*/ 121561 w 598814"/>
                <a:gd name="connsiteY294" fmla="*/ 38575 h 478395"/>
                <a:gd name="connsiteX295" fmla="*/ 118692 w 598814"/>
                <a:gd name="connsiteY295" fmla="*/ 33113 h 478395"/>
                <a:gd name="connsiteX296" fmla="*/ 122584 w 598814"/>
                <a:gd name="connsiteY296" fmla="*/ 31043 h 478395"/>
                <a:gd name="connsiteX297" fmla="*/ 129346 w 598814"/>
                <a:gd name="connsiteY297" fmla="*/ 29222 h 478395"/>
                <a:gd name="connsiteX298" fmla="*/ 133238 w 598814"/>
                <a:gd name="connsiteY298" fmla="*/ 28972 h 478395"/>
                <a:gd name="connsiteX299" fmla="*/ 138952 w 598814"/>
                <a:gd name="connsiteY299" fmla="*/ 30519 h 478395"/>
                <a:gd name="connsiteX300" fmla="*/ 135584 w 598814"/>
                <a:gd name="connsiteY300" fmla="*/ 39099 h 478395"/>
                <a:gd name="connsiteX301" fmla="*/ 134011 w 598814"/>
                <a:gd name="connsiteY301" fmla="*/ 46357 h 478395"/>
                <a:gd name="connsiteX302" fmla="*/ 139725 w 598814"/>
                <a:gd name="connsiteY302" fmla="*/ 44810 h 478395"/>
                <a:gd name="connsiteX303" fmla="*/ 141048 w 598814"/>
                <a:gd name="connsiteY303" fmla="*/ 40645 h 478395"/>
                <a:gd name="connsiteX304" fmla="*/ 143643 w 598814"/>
                <a:gd name="connsiteY304" fmla="*/ 39597 h 478395"/>
                <a:gd name="connsiteX305" fmla="*/ 148059 w 598814"/>
                <a:gd name="connsiteY305" fmla="*/ 41169 h 478395"/>
                <a:gd name="connsiteX306" fmla="*/ 157665 w 598814"/>
                <a:gd name="connsiteY306" fmla="*/ 42216 h 478395"/>
                <a:gd name="connsiteX307" fmla="*/ 165449 w 598814"/>
                <a:gd name="connsiteY307" fmla="*/ 39099 h 478395"/>
                <a:gd name="connsiteX308" fmla="*/ 170913 w 598814"/>
                <a:gd name="connsiteY308" fmla="*/ 39099 h 478395"/>
                <a:gd name="connsiteX309" fmla="*/ 174282 w 598814"/>
                <a:gd name="connsiteY309" fmla="*/ 38051 h 478395"/>
                <a:gd name="connsiteX310" fmla="*/ 177925 w 598814"/>
                <a:gd name="connsiteY310" fmla="*/ 34160 h 478395"/>
                <a:gd name="connsiteX311" fmla="*/ 181044 w 598814"/>
                <a:gd name="connsiteY311" fmla="*/ 28698 h 478395"/>
                <a:gd name="connsiteX312" fmla="*/ 186508 w 598814"/>
                <a:gd name="connsiteY312" fmla="*/ 30519 h 478395"/>
                <a:gd name="connsiteX313" fmla="*/ 194293 w 598814"/>
                <a:gd name="connsiteY313" fmla="*/ 16502 h 478395"/>
                <a:gd name="connsiteX314" fmla="*/ 195590 w 598814"/>
                <a:gd name="connsiteY314" fmla="*/ 17275 h 478395"/>
                <a:gd name="connsiteX315" fmla="*/ 198983 w 598814"/>
                <a:gd name="connsiteY315" fmla="*/ 10791 h 478395"/>
                <a:gd name="connsiteX316" fmla="*/ 200006 w 598814"/>
                <a:gd name="connsiteY316" fmla="*/ 5852 h 478395"/>
                <a:gd name="connsiteX317" fmla="*/ 203399 w 598814"/>
                <a:gd name="connsiteY317" fmla="*/ -383 h 478395"/>
                <a:gd name="connsiteX318" fmla="*/ 211184 w 598814"/>
                <a:gd name="connsiteY318" fmla="*/ 2734 h 478395"/>
                <a:gd name="connsiteX319" fmla="*/ 219243 w 598814"/>
                <a:gd name="connsiteY319" fmla="*/ 4281 h 478395"/>
                <a:gd name="connsiteX320" fmla="*/ 235610 w 598814"/>
                <a:gd name="connsiteY320" fmla="*/ 6376 h 478395"/>
                <a:gd name="connsiteX321" fmla="*/ 252228 w 598814"/>
                <a:gd name="connsiteY321" fmla="*/ 8197 h 478395"/>
                <a:gd name="connsiteX322" fmla="*/ 263131 w 598814"/>
                <a:gd name="connsiteY322" fmla="*/ 8695 h 478395"/>
                <a:gd name="connsiteX323" fmla="*/ 274309 w 598814"/>
                <a:gd name="connsiteY323" fmla="*/ 9219 h 478395"/>
                <a:gd name="connsiteX324" fmla="*/ 283665 w 598814"/>
                <a:gd name="connsiteY324" fmla="*/ 9219 h 478395"/>
                <a:gd name="connsiteX325" fmla="*/ 289903 w 598814"/>
                <a:gd name="connsiteY325" fmla="*/ 9743 h 478395"/>
                <a:gd name="connsiteX326" fmla="*/ 298985 w 598814"/>
                <a:gd name="connsiteY326" fmla="*/ 11813 h 478395"/>
                <a:gd name="connsiteX327" fmla="*/ 305223 w 598814"/>
                <a:gd name="connsiteY327" fmla="*/ 14158 h 478395"/>
                <a:gd name="connsiteX328" fmla="*/ 315353 w 598814"/>
                <a:gd name="connsiteY328" fmla="*/ 18572 h 478395"/>
                <a:gd name="connsiteX329" fmla="*/ 323162 w 598814"/>
                <a:gd name="connsiteY329" fmla="*/ 20891 h 478395"/>
                <a:gd name="connsiteX330" fmla="*/ 333018 w 598814"/>
                <a:gd name="connsiteY330" fmla="*/ 21939 h 478395"/>
                <a:gd name="connsiteX331" fmla="*/ 334590 w 598814"/>
                <a:gd name="connsiteY331" fmla="*/ 26354 h 478395"/>
                <a:gd name="connsiteX332" fmla="*/ 331471 w 598814"/>
                <a:gd name="connsiteY332" fmla="*/ 30768 h 478395"/>
                <a:gd name="connsiteX333" fmla="*/ 326531 w 598814"/>
                <a:gd name="connsiteY333" fmla="*/ 40894 h 478395"/>
                <a:gd name="connsiteX334" fmla="*/ 327304 w 598814"/>
                <a:gd name="connsiteY334" fmla="*/ 52841 h 478395"/>
                <a:gd name="connsiteX335" fmla="*/ 330697 w 598814"/>
                <a:gd name="connsiteY335" fmla="*/ 58552 h 478395"/>
                <a:gd name="connsiteX336" fmla="*/ 332244 w 598814"/>
                <a:gd name="connsiteY336" fmla="*/ 63241 h 478395"/>
                <a:gd name="connsiteX337" fmla="*/ 332768 w 598814"/>
                <a:gd name="connsiteY337" fmla="*/ 66858 h 478395"/>
                <a:gd name="connsiteX338" fmla="*/ 331720 w 598814"/>
                <a:gd name="connsiteY338" fmla="*/ 73093 h 478395"/>
                <a:gd name="connsiteX339" fmla="*/ 331720 w 598814"/>
                <a:gd name="connsiteY339" fmla="*/ 77508 h 478395"/>
                <a:gd name="connsiteX340" fmla="*/ 332768 w 598814"/>
                <a:gd name="connsiteY340" fmla="*/ 86337 h 478395"/>
                <a:gd name="connsiteX341" fmla="*/ 334315 w 598814"/>
                <a:gd name="connsiteY341" fmla="*/ 89455 h 478395"/>
                <a:gd name="connsiteX342" fmla="*/ 339255 w 598814"/>
                <a:gd name="connsiteY342" fmla="*/ 92847 h 478395"/>
                <a:gd name="connsiteX343" fmla="*/ 347314 w 598814"/>
                <a:gd name="connsiteY343" fmla="*/ 94393 h 478395"/>
                <a:gd name="connsiteX344" fmla="*/ 358992 w 598814"/>
                <a:gd name="connsiteY344" fmla="*/ 94143 h 478395"/>
                <a:gd name="connsiteX345" fmla="*/ 363158 w 598814"/>
                <a:gd name="connsiteY345" fmla="*/ 93869 h 478395"/>
                <a:gd name="connsiteX346" fmla="*/ 368872 w 598814"/>
                <a:gd name="connsiteY346" fmla="*/ 97785 h 478395"/>
                <a:gd name="connsiteX347" fmla="*/ 374860 w 598814"/>
                <a:gd name="connsiteY347" fmla="*/ 104519 h 478395"/>
                <a:gd name="connsiteX348" fmla="*/ 378477 w 598814"/>
                <a:gd name="connsiteY348" fmla="*/ 109707 h 478395"/>
                <a:gd name="connsiteX349" fmla="*/ 384715 w 598814"/>
                <a:gd name="connsiteY349" fmla="*/ 116990 h 478395"/>
                <a:gd name="connsiteX350" fmla="*/ 385763 w 598814"/>
                <a:gd name="connsiteY350" fmla="*/ 117239 h 478395"/>
                <a:gd name="connsiteX351" fmla="*/ 391228 w 598814"/>
                <a:gd name="connsiteY351" fmla="*/ 123474 h 478395"/>
                <a:gd name="connsiteX352" fmla="*/ 395369 w 598814"/>
                <a:gd name="connsiteY352" fmla="*/ 127640 h 478395"/>
                <a:gd name="connsiteX353" fmla="*/ 404975 w 598814"/>
                <a:gd name="connsiteY353" fmla="*/ 138289 h 478395"/>
                <a:gd name="connsiteX354" fmla="*/ 406298 w 598814"/>
                <a:gd name="connsiteY354" fmla="*/ 140883 h 478395"/>
                <a:gd name="connsiteX355" fmla="*/ 412510 w 598814"/>
                <a:gd name="connsiteY355" fmla="*/ 148665 h 478395"/>
                <a:gd name="connsiteX356" fmla="*/ 414606 w 598814"/>
                <a:gd name="connsiteY356" fmla="*/ 149712 h 478395"/>
                <a:gd name="connsiteX357" fmla="*/ 416927 w 598814"/>
                <a:gd name="connsiteY357" fmla="*/ 153079 h 478395"/>
                <a:gd name="connsiteX358" fmla="*/ 422391 w 598814"/>
                <a:gd name="connsiteY358" fmla="*/ 158292 h 478395"/>
                <a:gd name="connsiteX359" fmla="*/ 423688 w 598814"/>
                <a:gd name="connsiteY359" fmla="*/ 161135 h 478395"/>
                <a:gd name="connsiteX360" fmla="*/ 426283 w 598814"/>
                <a:gd name="connsiteY360" fmla="*/ 162707 h 478395"/>
                <a:gd name="connsiteX361" fmla="*/ 429152 w 598814"/>
                <a:gd name="connsiteY361" fmla="*/ 165550 h 478395"/>
                <a:gd name="connsiteX362" fmla="*/ 433818 w 598814"/>
                <a:gd name="connsiteY362" fmla="*/ 173332 h 478395"/>
                <a:gd name="connsiteX363" fmla="*/ 436687 w 598814"/>
                <a:gd name="connsiteY363" fmla="*/ 176200 h 478395"/>
                <a:gd name="connsiteX364" fmla="*/ 439532 w 598814"/>
                <a:gd name="connsiteY364" fmla="*/ 183208 h 478395"/>
                <a:gd name="connsiteX365" fmla="*/ 444223 w 598814"/>
                <a:gd name="connsiteY365" fmla="*/ 190740 h 478395"/>
                <a:gd name="connsiteX366" fmla="*/ 448639 w 598814"/>
                <a:gd name="connsiteY366" fmla="*/ 197225 h 478395"/>
                <a:gd name="connsiteX367" fmla="*/ 452007 w 598814"/>
                <a:gd name="connsiteY367" fmla="*/ 200343 h 478395"/>
                <a:gd name="connsiteX368" fmla="*/ 461888 w 598814"/>
                <a:gd name="connsiteY368" fmla="*/ 212564 h 478395"/>
                <a:gd name="connsiteX369" fmla="*/ 466553 w 598814"/>
                <a:gd name="connsiteY369" fmla="*/ 217502 h 478395"/>
                <a:gd name="connsiteX370" fmla="*/ 470446 w 598814"/>
                <a:gd name="connsiteY370" fmla="*/ 221119 h 478395"/>
                <a:gd name="connsiteX371" fmla="*/ 475661 w 598814"/>
                <a:gd name="connsiteY371" fmla="*/ 227878 h 478395"/>
                <a:gd name="connsiteX372" fmla="*/ 478779 w 598814"/>
                <a:gd name="connsiteY372" fmla="*/ 226057 h 478395"/>
                <a:gd name="connsiteX373" fmla="*/ 482671 w 598814"/>
                <a:gd name="connsiteY373" fmla="*/ 225558 h 478395"/>
                <a:gd name="connsiteX374" fmla="*/ 487337 w 598814"/>
                <a:gd name="connsiteY374" fmla="*/ 218525 h 478395"/>
                <a:gd name="connsiteX375" fmla="*/ 495645 w 598814"/>
                <a:gd name="connsiteY375" fmla="*/ 215158 h 478395"/>
                <a:gd name="connsiteX376" fmla="*/ 497742 w 598814"/>
                <a:gd name="connsiteY376" fmla="*/ 215681 h 478395"/>
                <a:gd name="connsiteX377" fmla="*/ 507098 w 598814"/>
                <a:gd name="connsiteY377" fmla="*/ 215407 h 478395"/>
                <a:gd name="connsiteX378" fmla="*/ 522942 w 598814"/>
                <a:gd name="connsiteY378" fmla="*/ 211516 h 478395"/>
                <a:gd name="connsiteX379" fmla="*/ 526310 w 598814"/>
                <a:gd name="connsiteY379" fmla="*/ 211516 h 478395"/>
                <a:gd name="connsiteX380" fmla="*/ 529180 w 598814"/>
                <a:gd name="connsiteY380" fmla="*/ 213586 h 478395"/>
                <a:gd name="connsiteX381" fmla="*/ 532298 w 598814"/>
                <a:gd name="connsiteY381" fmla="*/ 214385 h 478395"/>
                <a:gd name="connsiteX382" fmla="*/ 536440 w 598814"/>
                <a:gd name="connsiteY382" fmla="*/ 214110 h 47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</a:cxnLst>
              <a:rect l="l" t="t" r="r" b="b"/>
              <a:pathLst>
                <a:path w="598814" h="478395">
                  <a:moveTo>
                    <a:pt x="539035" y="215981"/>
                  </a:moveTo>
                  <a:lnTo>
                    <a:pt x="538511" y="227155"/>
                  </a:lnTo>
                  <a:lnTo>
                    <a:pt x="538760" y="230771"/>
                  </a:lnTo>
                  <a:lnTo>
                    <a:pt x="540332" y="237804"/>
                  </a:lnTo>
                  <a:lnTo>
                    <a:pt x="542404" y="243516"/>
                  </a:lnTo>
                  <a:lnTo>
                    <a:pt x="544998" y="247132"/>
                  </a:lnTo>
                  <a:lnTo>
                    <a:pt x="554105" y="257533"/>
                  </a:lnTo>
                  <a:lnTo>
                    <a:pt x="563462" y="267135"/>
                  </a:lnTo>
                  <a:lnTo>
                    <a:pt x="565782" y="267659"/>
                  </a:lnTo>
                  <a:lnTo>
                    <a:pt x="565782" y="270253"/>
                  </a:lnTo>
                  <a:lnTo>
                    <a:pt x="567878" y="273370"/>
                  </a:lnTo>
                  <a:lnTo>
                    <a:pt x="574615" y="290505"/>
                  </a:lnTo>
                  <a:lnTo>
                    <a:pt x="574615" y="291802"/>
                  </a:lnTo>
                  <a:lnTo>
                    <a:pt x="579555" y="300631"/>
                  </a:lnTo>
                  <a:lnTo>
                    <a:pt x="583447" y="307390"/>
                  </a:lnTo>
                  <a:lnTo>
                    <a:pt x="587090" y="314149"/>
                  </a:lnTo>
                  <a:lnTo>
                    <a:pt x="590458" y="322180"/>
                  </a:lnTo>
                  <a:lnTo>
                    <a:pt x="593577" y="321407"/>
                  </a:lnTo>
                  <a:lnTo>
                    <a:pt x="595673" y="323227"/>
                  </a:lnTo>
                  <a:lnTo>
                    <a:pt x="596695" y="327642"/>
                  </a:lnTo>
                  <a:lnTo>
                    <a:pt x="594874" y="329213"/>
                  </a:lnTo>
                  <a:lnTo>
                    <a:pt x="591755" y="328690"/>
                  </a:lnTo>
                  <a:lnTo>
                    <a:pt x="587339" y="329987"/>
                  </a:lnTo>
                  <a:lnTo>
                    <a:pt x="580602" y="328939"/>
                  </a:lnTo>
                  <a:lnTo>
                    <a:pt x="575138" y="328690"/>
                  </a:lnTo>
                  <a:lnTo>
                    <a:pt x="568651" y="328939"/>
                  </a:lnTo>
                  <a:lnTo>
                    <a:pt x="560343" y="328939"/>
                  </a:lnTo>
                  <a:lnTo>
                    <a:pt x="554879" y="331533"/>
                  </a:lnTo>
                  <a:lnTo>
                    <a:pt x="557224" y="342981"/>
                  </a:lnTo>
                  <a:lnTo>
                    <a:pt x="560592" y="354928"/>
                  </a:lnTo>
                  <a:lnTo>
                    <a:pt x="562139" y="360365"/>
                  </a:lnTo>
                  <a:lnTo>
                    <a:pt x="557723" y="361662"/>
                  </a:lnTo>
                  <a:lnTo>
                    <a:pt x="554105" y="361936"/>
                  </a:lnTo>
                  <a:lnTo>
                    <a:pt x="548641" y="364256"/>
                  </a:lnTo>
                  <a:lnTo>
                    <a:pt x="546819" y="364256"/>
                  </a:lnTo>
                  <a:lnTo>
                    <a:pt x="550188" y="375180"/>
                  </a:lnTo>
                  <a:lnTo>
                    <a:pt x="553830" y="382712"/>
                  </a:lnTo>
                  <a:lnTo>
                    <a:pt x="555927" y="384533"/>
                  </a:lnTo>
                  <a:lnTo>
                    <a:pt x="556949" y="387127"/>
                  </a:lnTo>
                  <a:lnTo>
                    <a:pt x="550463" y="390245"/>
                  </a:lnTo>
                  <a:lnTo>
                    <a:pt x="549414" y="388149"/>
                  </a:lnTo>
                  <a:lnTo>
                    <a:pt x="551236" y="385555"/>
                  </a:lnTo>
                  <a:lnTo>
                    <a:pt x="543177" y="387127"/>
                  </a:lnTo>
                  <a:lnTo>
                    <a:pt x="539559" y="389197"/>
                  </a:lnTo>
                  <a:lnTo>
                    <a:pt x="535641" y="390245"/>
                  </a:lnTo>
                  <a:lnTo>
                    <a:pt x="535392" y="395432"/>
                  </a:lnTo>
                  <a:lnTo>
                    <a:pt x="541630" y="400371"/>
                  </a:lnTo>
                  <a:lnTo>
                    <a:pt x="544225" y="398275"/>
                  </a:lnTo>
                  <a:lnTo>
                    <a:pt x="545796" y="399846"/>
                  </a:lnTo>
                  <a:lnTo>
                    <a:pt x="534868" y="407902"/>
                  </a:lnTo>
                  <a:lnTo>
                    <a:pt x="536440" y="411793"/>
                  </a:lnTo>
                  <a:lnTo>
                    <a:pt x="537737" y="414138"/>
                  </a:lnTo>
                  <a:lnTo>
                    <a:pt x="535392" y="417505"/>
                  </a:lnTo>
                  <a:lnTo>
                    <a:pt x="529429" y="419849"/>
                  </a:lnTo>
                  <a:lnTo>
                    <a:pt x="526310" y="419849"/>
                  </a:lnTo>
                  <a:lnTo>
                    <a:pt x="525012" y="422169"/>
                  </a:lnTo>
                  <a:lnTo>
                    <a:pt x="522393" y="420623"/>
                  </a:lnTo>
                  <a:lnTo>
                    <a:pt x="513311" y="426858"/>
                  </a:lnTo>
                  <a:lnTo>
                    <a:pt x="511240" y="425037"/>
                  </a:lnTo>
                  <a:lnTo>
                    <a:pt x="505776" y="424788"/>
                  </a:lnTo>
                  <a:lnTo>
                    <a:pt x="501609" y="427382"/>
                  </a:lnTo>
                  <a:lnTo>
                    <a:pt x="500586" y="425811"/>
                  </a:lnTo>
                  <a:lnTo>
                    <a:pt x="497717" y="426334"/>
                  </a:lnTo>
                  <a:lnTo>
                    <a:pt x="495895" y="425561"/>
                  </a:lnTo>
                  <a:lnTo>
                    <a:pt x="490181" y="433867"/>
                  </a:lnTo>
                  <a:lnTo>
                    <a:pt x="493575" y="439303"/>
                  </a:lnTo>
                  <a:lnTo>
                    <a:pt x="492277" y="441648"/>
                  </a:lnTo>
                  <a:lnTo>
                    <a:pt x="490705" y="441648"/>
                  </a:lnTo>
                  <a:lnTo>
                    <a:pt x="489658" y="444242"/>
                  </a:lnTo>
                  <a:lnTo>
                    <a:pt x="486040" y="447883"/>
                  </a:lnTo>
                  <a:lnTo>
                    <a:pt x="484218" y="450477"/>
                  </a:lnTo>
                  <a:lnTo>
                    <a:pt x="480051" y="451250"/>
                  </a:lnTo>
                  <a:lnTo>
                    <a:pt x="475910" y="453595"/>
                  </a:lnTo>
                  <a:lnTo>
                    <a:pt x="471743" y="458533"/>
                  </a:lnTo>
                  <a:lnTo>
                    <a:pt x="465755" y="461900"/>
                  </a:lnTo>
                  <a:lnTo>
                    <a:pt x="462661" y="461900"/>
                  </a:lnTo>
                  <a:lnTo>
                    <a:pt x="458494" y="463721"/>
                  </a:lnTo>
                  <a:lnTo>
                    <a:pt x="456923" y="465816"/>
                  </a:lnTo>
                  <a:lnTo>
                    <a:pt x="453829" y="468659"/>
                  </a:lnTo>
                  <a:lnTo>
                    <a:pt x="449911" y="470480"/>
                  </a:lnTo>
                  <a:lnTo>
                    <a:pt x="446019" y="471253"/>
                  </a:lnTo>
                  <a:lnTo>
                    <a:pt x="438759" y="474894"/>
                  </a:lnTo>
                  <a:lnTo>
                    <a:pt x="432770" y="476715"/>
                  </a:lnTo>
                  <a:lnTo>
                    <a:pt x="430700" y="478012"/>
                  </a:lnTo>
                  <a:lnTo>
                    <a:pt x="426009" y="476715"/>
                  </a:lnTo>
                  <a:lnTo>
                    <a:pt x="422116" y="473598"/>
                  </a:lnTo>
                  <a:lnTo>
                    <a:pt x="421343" y="473847"/>
                  </a:lnTo>
                  <a:lnTo>
                    <a:pt x="415355" y="473074"/>
                  </a:lnTo>
                  <a:lnTo>
                    <a:pt x="413034" y="471527"/>
                  </a:lnTo>
                  <a:lnTo>
                    <a:pt x="407570" y="470480"/>
                  </a:lnTo>
                  <a:lnTo>
                    <a:pt x="401607" y="464245"/>
                  </a:lnTo>
                  <a:lnTo>
                    <a:pt x="395369" y="463197"/>
                  </a:lnTo>
                  <a:lnTo>
                    <a:pt x="387310" y="465018"/>
                  </a:lnTo>
                  <a:lnTo>
                    <a:pt x="381596" y="463995"/>
                  </a:lnTo>
                  <a:lnTo>
                    <a:pt x="380025" y="464494"/>
                  </a:lnTo>
                  <a:lnTo>
                    <a:pt x="375359" y="463721"/>
                  </a:lnTo>
                  <a:lnTo>
                    <a:pt x="373013" y="462174"/>
                  </a:lnTo>
                  <a:lnTo>
                    <a:pt x="370418" y="459057"/>
                  </a:lnTo>
                  <a:lnTo>
                    <a:pt x="367051" y="458259"/>
                  </a:lnTo>
                  <a:lnTo>
                    <a:pt x="365229" y="456189"/>
                  </a:lnTo>
                  <a:lnTo>
                    <a:pt x="361836" y="455665"/>
                  </a:lnTo>
                  <a:lnTo>
                    <a:pt x="359765" y="453595"/>
                  </a:lnTo>
                  <a:lnTo>
                    <a:pt x="354325" y="450477"/>
                  </a:lnTo>
                  <a:lnTo>
                    <a:pt x="348861" y="448133"/>
                  </a:lnTo>
                  <a:lnTo>
                    <a:pt x="345743" y="447883"/>
                  </a:lnTo>
                  <a:lnTo>
                    <a:pt x="343921" y="450477"/>
                  </a:lnTo>
                  <a:lnTo>
                    <a:pt x="338457" y="458533"/>
                  </a:lnTo>
                  <a:lnTo>
                    <a:pt x="333018" y="450477"/>
                  </a:lnTo>
                  <a:lnTo>
                    <a:pt x="332743" y="445289"/>
                  </a:lnTo>
                  <a:lnTo>
                    <a:pt x="331446" y="440600"/>
                  </a:lnTo>
                  <a:lnTo>
                    <a:pt x="327803" y="430749"/>
                  </a:lnTo>
                  <a:lnTo>
                    <a:pt x="328851" y="425811"/>
                  </a:lnTo>
                  <a:lnTo>
                    <a:pt x="331196" y="421121"/>
                  </a:lnTo>
                  <a:lnTo>
                    <a:pt x="331196" y="418029"/>
                  </a:lnTo>
                  <a:lnTo>
                    <a:pt x="329625" y="414911"/>
                  </a:lnTo>
                  <a:lnTo>
                    <a:pt x="328077" y="408152"/>
                  </a:lnTo>
                  <a:lnTo>
                    <a:pt x="320018" y="402964"/>
                  </a:lnTo>
                  <a:lnTo>
                    <a:pt x="319495" y="397752"/>
                  </a:lnTo>
                  <a:lnTo>
                    <a:pt x="318197" y="394634"/>
                  </a:lnTo>
                  <a:lnTo>
                    <a:pt x="311460" y="385306"/>
                  </a:lnTo>
                  <a:lnTo>
                    <a:pt x="310163" y="385032"/>
                  </a:lnTo>
                  <a:lnTo>
                    <a:pt x="306769" y="381665"/>
                  </a:lnTo>
                  <a:lnTo>
                    <a:pt x="301829" y="379595"/>
                  </a:lnTo>
                  <a:lnTo>
                    <a:pt x="300283" y="377499"/>
                  </a:lnTo>
                  <a:lnTo>
                    <a:pt x="292224" y="373085"/>
                  </a:lnTo>
                  <a:lnTo>
                    <a:pt x="289379" y="372586"/>
                  </a:lnTo>
                  <a:lnTo>
                    <a:pt x="283915" y="369194"/>
                  </a:lnTo>
                  <a:lnTo>
                    <a:pt x="279499" y="368670"/>
                  </a:lnTo>
                  <a:lnTo>
                    <a:pt x="277677" y="370740"/>
                  </a:lnTo>
                  <a:lnTo>
                    <a:pt x="274035" y="372836"/>
                  </a:lnTo>
                  <a:lnTo>
                    <a:pt x="269094" y="378273"/>
                  </a:lnTo>
                  <a:lnTo>
                    <a:pt x="262357" y="382189"/>
                  </a:lnTo>
                  <a:lnTo>
                    <a:pt x="250656" y="387376"/>
                  </a:lnTo>
                  <a:lnTo>
                    <a:pt x="247537" y="389970"/>
                  </a:lnTo>
                  <a:lnTo>
                    <a:pt x="245216" y="390494"/>
                  </a:lnTo>
                  <a:lnTo>
                    <a:pt x="243395" y="393088"/>
                  </a:lnTo>
                  <a:lnTo>
                    <a:pt x="234563" y="397228"/>
                  </a:lnTo>
                  <a:lnTo>
                    <a:pt x="231693" y="391791"/>
                  </a:lnTo>
                  <a:lnTo>
                    <a:pt x="223385" y="390494"/>
                  </a:lnTo>
                  <a:lnTo>
                    <a:pt x="219991" y="387626"/>
                  </a:lnTo>
                  <a:lnTo>
                    <a:pt x="212980" y="388149"/>
                  </a:lnTo>
                  <a:lnTo>
                    <a:pt x="208314" y="388149"/>
                  </a:lnTo>
                  <a:lnTo>
                    <a:pt x="203125" y="381141"/>
                  </a:lnTo>
                  <a:lnTo>
                    <a:pt x="195590" y="381141"/>
                  </a:lnTo>
                  <a:lnTo>
                    <a:pt x="190375" y="381390"/>
                  </a:lnTo>
                  <a:lnTo>
                    <a:pt x="186234" y="380343"/>
                  </a:lnTo>
                  <a:lnTo>
                    <a:pt x="182341" y="376726"/>
                  </a:lnTo>
                  <a:lnTo>
                    <a:pt x="174531" y="375155"/>
                  </a:lnTo>
                  <a:lnTo>
                    <a:pt x="173234" y="373858"/>
                  </a:lnTo>
                  <a:lnTo>
                    <a:pt x="173508" y="369443"/>
                  </a:lnTo>
                  <a:lnTo>
                    <a:pt x="171412" y="367623"/>
                  </a:lnTo>
                  <a:lnTo>
                    <a:pt x="165699" y="361388"/>
                  </a:lnTo>
                  <a:lnTo>
                    <a:pt x="162854" y="364256"/>
                  </a:lnTo>
                  <a:lnTo>
                    <a:pt x="160260" y="364256"/>
                  </a:lnTo>
                  <a:lnTo>
                    <a:pt x="158962" y="366076"/>
                  </a:lnTo>
                  <a:lnTo>
                    <a:pt x="158164" y="369967"/>
                  </a:lnTo>
                  <a:lnTo>
                    <a:pt x="152450" y="368146"/>
                  </a:lnTo>
                  <a:lnTo>
                    <a:pt x="149082" y="362684"/>
                  </a:lnTo>
                  <a:lnTo>
                    <a:pt x="145439" y="358270"/>
                  </a:lnTo>
                  <a:lnTo>
                    <a:pt x="140773" y="355951"/>
                  </a:lnTo>
                  <a:lnTo>
                    <a:pt x="136083" y="348418"/>
                  </a:lnTo>
                  <a:lnTo>
                    <a:pt x="134535" y="348144"/>
                  </a:lnTo>
                  <a:lnTo>
                    <a:pt x="133737" y="351785"/>
                  </a:lnTo>
                  <a:lnTo>
                    <a:pt x="126726" y="357771"/>
                  </a:lnTo>
                  <a:lnTo>
                    <a:pt x="118941" y="365278"/>
                  </a:lnTo>
                  <a:lnTo>
                    <a:pt x="110109" y="371264"/>
                  </a:lnTo>
                  <a:lnTo>
                    <a:pt x="106466" y="373085"/>
                  </a:lnTo>
                  <a:lnTo>
                    <a:pt x="100228" y="378023"/>
                  </a:lnTo>
                  <a:lnTo>
                    <a:pt x="81540" y="390743"/>
                  </a:lnTo>
                  <a:lnTo>
                    <a:pt x="79195" y="388673"/>
                  </a:lnTo>
                  <a:lnTo>
                    <a:pt x="77374" y="393337"/>
                  </a:lnTo>
                  <a:lnTo>
                    <a:pt x="72683" y="396704"/>
                  </a:lnTo>
                  <a:lnTo>
                    <a:pt x="69589" y="399572"/>
                  </a:lnTo>
                  <a:lnTo>
                    <a:pt x="68267" y="404511"/>
                  </a:lnTo>
                  <a:lnTo>
                    <a:pt x="64125" y="406830"/>
                  </a:lnTo>
                  <a:lnTo>
                    <a:pt x="60233" y="411519"/>
                  </a:lnTo>
                  <a:lnTo>
                    <a:pt x="57638" y="411768"/>
                  </a:lnTo>
                  <a:lnTo>
                    <a:pt x="55817" y="404511"/>
                  </a:lnTo>
                  <a:lnTo>
                    <a:pt x="46709" y="407354"/>
                  </a:lnTo>
                  <a:lnTo>
                    <a:pt x="41520" y="405284"/>
                  </a:lnTo>
                  <a:lnTo>
                    <a:pt x="39449" y="400096"/>
                  </a:lnTo>
                  <a:lnTo>
                    <a:pt x="39449" y="397752"/>
                  </a:lnTo>
                  <a:lnTo>
                    <a:pt x="42044" y="384258"/>
                  </a:lnTo>
                  <a:lnTo>
                    <a:pt x="34509" y="382687"/>
                  </a:lnTo>
                  <a:lnTo>
                    <a:pt x="32163" y="397228"/>
                  </a:lnTo>
                  <a:lnTo>
                    <a:pt x="31664" y="403214"/>
                  </a:lnTo>
                  <a:lnTo>
                    <a:pt x="21510" y="394634"/>
                  </a:lnTo>
                  <a:lnTo>
                    <a:pt x="27747" y="387875"/>
                  </a:lnTo>
                  <a:lnTo>
                    <a:pt x="31390" y="383461"/>
                  </a:lnTo>
                  <a:lnTo>
                    <a:pt x="31140" y="379844"/>
                  </a:lnTo>
                  <a:lnTo>
                    <a:pt x="32961" y="376202"/>
                  </a:lnTo>
                  <a:lnTo>
                    <a:pt x="34509" y="375679"/>
                  </a:lnTo>
                  <a:lnTo>
                    <a:pt x="34509" y="371788"/>
                  </a:lnTo>
                  <a:lnTo>
                    <a:pt x="33735" y="366850"/>
                  </a:lnTo>
                  <a:lnTo>
                    <a:pt x="28795" y="355676"/>
                  </a:lnTo>
                  <a:lnTo>
                    <a:pt x="30616" y="352833"/>
                  </a:lnTo>
                  <a:lnTo>
                    <a:pt x="31115" y="349441"/>
                  </a:lnTo>
                  <a:lnTo>
                    <a:pt x="33460" y="344253"/>
                  </a:lnTo>
                  <a:lnTo>
                    <a:pt x="40222" y="339315"/>
                  </a:lnTo>
                  <a:lnTo>
                    <a:pt x="44639" y="335174"/>
                  </a:lnTo>
                  <a:lnTo>
                    <a:pt x="44114" y="329712"/>
                  </a:lnTo>
                  <a:lnTo>
                    <a:pt x="37628" y="328415"/>
                  </a:lnTo>
                  <a:lnTo>
                    <a:pt x="32961" y="328939"/>
                  </a:lnTo>
                  <a:lnTo>
                    <a:pt x="32163" y="327892"/>
                  </a:lnTo>
                  <a:lnTo>
                    <a:pt x="24104" y="326071"/>
                  </a:lnTo>
                  <a:lnTo>
                    <a:pt x="23605" y="325298"/>
                  </a:lnTo>
                  <a:lnTo>
                    <a:pt x="23855" y="319836"/>
                  </a:lnTo>
                  <a:lnTo>
                    <a:pt x="17617" y="315696"/>
                  </a:lnTo>
                  <a:lnTo>
                    <a:pt x="13201" y="315172"/>
                  </a:lnTo>
                  <a:lnTo>
                    <a:pt x="12178" y="315696"/>
                  </a:lnTo>
                  <a:lnTo>
                    <a:pt x="5940" y="315945"/>
                  </a:lnTo>
                  <a:lnTo>
                    <a:pt x="4892" y="314897"/>
                  </a:lnTo>
                  <a:lnTo>
                    <a:pt x="6713" y="312304"/>
                  </a:lnTo>
                  <a:lnTo>
                    <a:pt x="4892" y="310757"/>
                  </a:lnTo>
                  <a:lnTo>
                    <a:pt x="1524" y="311007"/>
                  </a:lnTo>
                  <a:lnTo>
                    <a:pt x="-2119" y="308936"/>
                  </a:lnTo>
                  <a:lnTo>
                    <a:pt x="1249" y="306592"/>
                  </a:lnTo>
                  <a:lnTo>
                    <a:pt x="1249" y="303749"/>
                  </a:lnTo>
                  <a:lnTo>
                    <a:pt x="4118" y="302177"/>
                  </a:lnTo>
                  <a:lnTo>
                    <a:pt x="8261" y="301404"/>
                  </a:lnTo>
                  <a:lnTo>
                    <a:pt x="11654" y="301903"/>
                  </a:lnTo>
                  <a:lnTo>
                    <a:pt x="18665" y="306318"/>
                  </a:lnTo>
                  <a:lnTo>
                    <a:pt x="19962" y="307889"/>
                  </a:lnTo>
                  <a:lnTo>
                    <a:pt x="23081" y="308413"/>
                  </a:lnTo>
                  <a:lnTo>
                    <a:pt x="24902" y="305295"/>
                  </a:lnTo>
                  <a:lnTo>
                    <a:pt x="29569" y="298785"/>
                  </a:lnTo>
                  <a:lnTo>
                    <a:pt x="34509" y="294121"/>
                  </a:lnTo>
                  <a:lnTo>
                    <a:pt x="40746" y="291004"/>
                  </a:lnTo>
                  <a:lnTo>
                    <a:pt x="40497" y="286839"/>
                  </a:lnTo>
                  <a:lnTo>
                    <a:pt x="36579" y="281402"/>
                  </a:lnTo>
                  <a:lnTo>
                    <a:pt x="32961" y="266337"/>
                  </a:lnTo>
                  <a:lnTo>
                    <a:pt x="40222" y="264766"/>
                  </a:lnTo>
                  <a:lnTo>
                    <a:pt x="48805" y="261648"/>
                  </a:lnTo>
                  <a:lnTo>
                    <a:pt x="57887" y="257508"/>
                  </a:lnTo>
                  <a:lnTo>
                    <a:pt x="63601" y="256211"/>
                  </a:lnTo>
                  <a:lnTo>
                    <a:pt x="76326" y="247107"/>
                  </a:lnTo>
                  <a:lnTo>
                    <a:pt x="80492" y="242169"/>
                  </a:lnTo>
                  <a:lnTo>
                    <a:pt x="83087" y="236458"/>
                  </a:lnTo>
                  <a:lnTo>
                    <a:pt x="83611" y="231794"/>
                  </a:lnTo>
                  <a:lnTo>
                    <a:pt x="82838" y="227379"/>
                  </a:lnTo>
                  <a:lnTo>
                    <a:pt x="82314" y="213611"/>
                  </a:lnTo>
                  <a:lnTo>
                    <a:pt x="80767" y="211791"/>
                  </a:lnTo>
                  <a:lnTo>
                    <a:pt x="81540" y="209446"/>
                  </a:lnTo>
                  <a:lnTo>
                    <a:pt x="80492" y="207127"/>
                  </a:lnTo>
                  <a:lnTo>
                    <a:pt x="81016" y="203735"/>
                  </a:lnTo>
                  <a:lnTo>
                    <a:pt x="83087" y="200892"/>
                  </a:lnTo>
                  <a:lnTo>
                    <a:pt x="85184" y="194656"/>
                  </a:lnTo>
                  <a:lnTo>
                    <a:pt x="84659" y="190491"/>
                  </a:lnTo>
                  <a:lnTo>
                    <a:pt x="82065" y="187897"/>
                  </a:lnTo>
                  <a:lnTo>
                    <a:pt x="80243" y="181662"/>
                  </a:lnTo>
                  <a:lnTo>
                    <a:pt x="85184" y="176474"/>
                  </a:lnTo>
                  <a:lnTo>
                    <a:pt x="88302" y="173880"/>
                  </a:lnTo>
                  <a:lnTo>
                    <a:pt x="88302" y="172309"/>
                  </a:lnTo>
                  <a:lnTo>
                    <a:pt x="83611" y="166872"/>
                  </a:lnTo>
                  <a:lnTo>
                    <a:pt x="80243" y="166872"/>
                  </a:lnTo>
                  <a:lnTo>
                    <a:pt x="78172" y="165824"/>
                  </a:lnTo>
                  <a:lnTo>
                    <a:pt x="74255" y="161160"/>
                  </a:lnTo>
                  <a:lnTo>
                    <a:pt x="74005" y="155948"/>
                  </a:lnTo>
                  <a:lnTo>
                    <a:pt x="76875" y="152331"/>
                  </a:lnTo>
                  <a:lnTo>
                    <a:pt x="80243" y="150760"/>
                  </a:lnTo>
                  <a:lnTo>
                    <a:pt x="82838" y="147642"/>
                  </a:lnTo>
                  <a:lnTo>
                    <a:pt x="86730" y="146096"/>
                  </a:lnTo>
                  <a:lnTo>
                    <a:pt x="89599" y="142704"/>
                  </a:lnTo>
                  <a:lnTo>
                    <a:pt x="88302" y="139586"/>
                  </a:lnTo>
                  <a:lnTo>
                    <a:pt x="81540" y="131805"/>
                  </a:lnTo>
                  <a:lnTo>
                    <a:pt x="79195" y="126343"/>
                  </a:lnTo>
                  <a:lnTo>
                    <a:pt x="82838" y="122726"/>
                  </a:lnTo>
                  <a:lnTo>
                    <a:pt x="84135" y="117264"/>
                  </a:lnTo>
                  <a:lnTo>
                    <a:pt x="87529" y="107387"/>
                  </a:lnTo>
                  <a:lnTo>
                    <a:pt x="89325" y="94942"/>
                  </a:lnTo>
                  <a:lnTo>
                    <a:pt x="90124" y="92323"/>
                  </a:lnTo>
                  <a:lnTo>
                    <a:pt x="92444" y="90527"/>
                  </a:lnTo>
                  <a:lnTo>
                    <a:pt x="95563" y="89729"/>
                  </a:lnTo>
                  <a:lnTo>
                    <a:pt x="98432" y="91550"/>
                  </a:lnTo>
                  <a:lnTo>
                    <a:pt x="99480" y="96239"/>
                  </a:lnTo>
                  <a:lnTo>
                    <a:pt x="103372" y="99356"/>
                  </a:lnTo>
                  <a:lnTo>
                    <a:pt x="106217" y="100903"/>
                  </a:lnTo>
                  <a:lnTo>
                    <a:pt x="110109" y="98034"/>
                  </a:lnTo>
                  <a:lnTo>
                    <a:pt x="109336" y="89729"/>
                  </a:lnTo>
                  <a:lnTo>
                    <a:pt x="106990" y="86886"/>
                  </a:lnTo>
                  <a:lnTo>
                    <a:pt x="108038" y="80376"/>
                  </a:lnTo>
                  <a:lnTo>
                    <a:pt x="110907" y="77258"/>
                  </a:lnTo>
                  <a:lnTo>
                    <a:pt x="115573" y="76735"/>
                  </a:lnTo>
                  <a:lnTo>
                    <a:pt x="122335" y="78555"/>
                  </a:lnTo>
                  <a:lnTo>
                    <a:pt x="124930" y="80376"/>
                  </a:lnTo>
                  <a:lnTo>
                    <a:pt x="129096" y="78057"/>
                  </a:lnTo>
                  <a:lnTo>
                    <a:pt x="131167" y="75438"/>
                  </a:lnTo>
                  <a:lnTo>
                    <a:pt x="131941" y="71821"/>
                  </a:lnTo>
                  <a:lnTo>
                    <a:pt x="129595" y="65835"/>
                  </a:lnTo>
                  <a:lnTo>
                    <a:pt x="129595" y="63491"/>
                  </a:lnTo>
                  <a:lnTo>
                    <a:pt x="131416" y="58303"/>
                  </a:lnTo>
                  <a:lnTo>
                    <a:pt x="129870" y="51819"/>
                  </a:lnTo>
                  <a:lnTo>
                    <a:pt x="125454" y="45833"/>
                  </a:lnTo>
                  <a:lnTo>
                    <a:pt x="126476" y="45060"/>
                  </a:lnTo>
                  <a:lnTo>
                    <a:pt x="121561" y="38575"/>
                  </a:lnTo>
                  <a:lnTo>
                    <a:pt x="118692" y="33113"/>
                  </a:lnTo>
                  <a:lnTo>
                    <a:pt x="122584" y="31043"/>
                  </a:lnTo>
                  <a:lnTo>
                    <a:pt x="129346" y="29222"/>
                  </a:lnTo>
                  <a:lnTo>
                    <a:pt x="133238" y="28972"/>
                  </a:lnTo>
                  <a:lnTo>
                    <a:pt x="138952" y="30519"/>
                  </a:lnTo>
                  <a:lnTo>
                    <a:pt x="135584" y="39099"/>
                  </a:lnTo>
                  <a:lnTo>
                    <a:pt x="134011" y="46357"/>
                  </a:lnTo>
                  <a:lnTo>
                    <a:pt x="139725" y="44810"/>
                  </a:lnTo>
                  <a:lnTo>
                    <a:pt x="141048" y="40645"/>
                  </a:lnTo>
                  <a:lnTo>
                    <a:pt x="143643" y="39597"/>
                  </a:lnTo>
                  <a:lnTo>
                    <a:pt x="148059" y="41169"/>
                  </a:lnTo>
                  <a:lnTo>
                    <a:pt x="157665" y="42216"/>
                  </a:lnTo>
                  <a:lnTo>
                    <a:pt x="165449" y="39099"/>
                  </a:lnTo>
                  <a:lnTo>
                    <a:pt x="170913" y="39099"/>
                  </a:lnTo>
                  <a:lnTo>
                    <a:pt x="174282" y="38051"/>
                  </a:lnTo>
                  <a:lnTo>
                    <a:pt x="177925" y="34160"/>
                  </a:lnTo>
                  <a:lnTo>
                    <a:pt x="181044" y="28698"/>
                  </a:lnTo>
                  <a:lnTo>
                    <a:pt x="186508" y="30519"/>
                  </a:lnTo>
                  <a:lnTo>
                    <a:pt x="194293" y="16502"/>
                  </a:lnTo>
                  <a:lnTo>
                    <a:pt x="195590" y="17275"/>
                  </a:lnTo>
                  <a:lnTo>
                    <a:pt x="198983" y="10791"/>
                  </a:lnTo>
                  <a:lnTo>
                    <a:pt x="200006" y="5852"/>
                  </a:lnTo>
                  <a:lnTo>
                    <a:pt x="203399" y="-383"/>
                  </a:lnTo>
                  <a:lnTo>
                    <a:pt x="211184" y="2734"/>
                  </a:lnTo>
                  <a:lnTo>
                    <a:pt x="219243" y="4281"/>
                  </a:lnTo>
                  <a:lnTo>
                    <a:pt x="235610" y="6376"/>
                  </a:lnTo>
                  <a:lnTo>
                    <a:pt x="252228" y="8197"/>
                  </a:lnTo>
                  <a:lnTo>
                    <a:pt x="263131" y="8695"/>
                  </a:lnTo>
                  <a:lnTo>
                    <a:pt x="274309" y="9219"/>
                  </a:lnTo>
                  <a:lnTo>
                    <a:pt x="283665" y="9219"/>
                  </a:lnTo>
                  <a:lnTo>
                    <a:pt x="289903" y="9743"/>
                  </a:lnTo>
                  <a:lnTo>
                    <a:pt x="298985" y="11813"/>
                  </a:lnTo>
                  <a:lnTo>
                    <a:pt x="305223" y="14158"/>
                  </a:lnTo>
                  <a:lnTo>
                    <a:pt x="315353" y="18572"/>
                  </a:lnTo>
                  <a:lnTo>
                    <a:pt x="323162" y="20891"/>
                  </a:lnTo>
                  <a:lnTo>
                    <a:pt x="333018" y="21939"/>
                  </a:lnTo>
                  <a:lnTo>
                    <a:pt x="334590" y="26354"/>
                  </a:lnTo>
                  <a:lnTo>
                    <a:pt x="331471" y="30768"/>
                  </a:lnTo>
                  <a:lnTo>
                    <a:pt x="326531" y="40894"/>
                  </a:lnTo>
                  <a:lnTo>
                    <a:pt x="327304" y="52841"/>
                  </a:lnTo>
                  <a:lnTo>
                    <a:pt x="330697" y="58552"/>
                  </a:lnTo>
                  <a:lnTo>
                    <a:pt x="332244" y="63241"/>
                  </a:lnTo>
                  <a:lnTo>
                    <a:pt x="332768" y="66858"/>
                  </a:lnTo>
                  <a:lnTo>
                    <a:pt x="331720" y="73093"/>
                  </a:lnTo>
                  <a:lnTo>
                    <a:pt x="331720" y="77508"/>
                  </a:lnTo>
                  <a:lnTo>
                    <a:pt x="332768" y="86337"/>
                  </a:lnTo>
                  <a:lnTo>
                    <a:pt x="334315" y="89455"/>
                  </a:lnTo>
                  <a:lnTo>
                    <a:pt x="339255" y="92847"/>
                  </a:lnTo>
                  <a:lnTo>
                    <a:pt x="347314" y="94393"/>
                  </a:lnTo>
                  <a:lnTo>
                    <a:pt x="358992" y="94143"/>
                  </a:lnTo>
                  <a:lnTo>
                    <a:pt x="363158" y="93869"/>
                  </a:lnTo>
                  <a:lnTo>
                    <a:pt x="368872" y="97785"/>
                  </a:lnTo>
                  <a:lnTo>
                    <a:pt x="374860" y="104519"/>
                  </a:lnTo>
                  <a:lnTo>
                    <a:pt x="378477" y="109707"/>
                  </a:lnTo>
                  <a:lnTo>
                    <a:pt x="384715" y="116990"/>
                  </a:lnTo>
                  <a:lnTo>
                    <a:pt x="385763" y="117239"/>
                  </a:lnTo>
                  <a:lnTo>
                    <a:pt x="391228" y="123474"/>
                  </a:lnTo>
                  <a:lnTo>
                    <a:pt x="395369" y="127640"/>
                  </a:lnTo>
                  <a:lnTo>
                    <a:pt x="404975" y="138289"/>
                  </a:lnTo>
                  <a:lnTo>
                    <a:pt x="406298" y="140883"/>
                  </a:lnTo>
                  <a:lnTo>
                    <a:pt x="412510" y="148665"/>
                  </a:lnTo>
                  <a:lnTo>
                    <a:pt x="414606" y="149712"/>
                  </a:lnTo>
                  <a:lnTo>
                    <a:pt x="416927" y="153079"/>
                  </a:lnTo>
                  <a:lnTo>
                    <a:pt x="422391" y="158292"/>
                  </a:lnTo>
                  <a:lnTo>
                    <a:pt x="423688" y="161135"/>
                  </a:lnTo>
                  <a:lnTo>
                    <a:pt x="426283" y="162707"/>
                  </a:lnTo>
                  <a:lnTo>
                    <a:pt x="429152" y="165550"/>
                  </a:lnTo>
                  <a:lnTo>
                    <a:pt x="433818" y="173332"/>
                  </a:lnTo>
                  <a:lnTo>
                    <a:pt x="436687" y="176200"/>
                  </a:lnTo>
                  <a:lnTo>
                    <a:pt x="439532" y="183208"/>
                  </a:lnTo>
                  <a:lnTo>
                    <a:pt x="444223" y="190740"/>
                  </a:lnTo>
                  <a:lnTo>
                    <a:pt x="448639" y="197225"/>
                  </a:lnTo>
                  <a:lnTo>
                    <a:pt x="452007" y="200343"/>
                  </a:lnTo>
                  <a:lnTo>
                    <a:pt x="461888" y="212564"/>
                  </a:lnTo>
                  <a:lnTo>
                    <a:pt x="466553" y="217502"/>
                  </a:lnTo>
                  <a:lnTo>
                    <a:pt x="470446" y="221119"/>
                  </a:lnTo>
                  <a:lnTo>
                    <a:pt x="475661" y="227878"/>
                  </a:lnTo>
                  <a:lnTo>
                    <a:pt x="478779" y="226057"/>
                  </a:lnTo>
                  <a:lnTo>
                    <a:pt x="482671" y="225558"/>
                  </a:lnTo>
                  <a:lnTo>
                    <a:pt x="487337" y="218525"/>
                  </a:lnTo>
                  <a:lnTo>
                    <a:pt x="495645" y="215158"/>
                  </a:lnTo>
                  <a:lnTo>
                    <a:pt x="497742" y="215681"/>
                  </a:lnTo>
                  <a:lnTo>
                    <a:pt x="507098" y="215407"/>
                  </a:lnTo>
                  <a:lnTo>
                    <a:pt x="522942" y="211516"/>
                  </a:lnTo>
                  <a:lnTo>
                    <a:pt x="526310" y="211516"/>
                  </a:lnTo>
                  <a:lnTo>
                    <a:pt x="529180" y="213586"/>
                  </a:lnTo>
                  <a:lnTo>
                    <a:pt x="532298" y="214385"/>
                  </a:lnTo>
                  <a:lnTo>
                    <a:pt x="536440" y="214110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40" name="Free-form: Shape 39">
              <a:extLst>
                <a:ext uri="{FF2B5EF4-FFF2-40B4-BE49-F238E27FC236}">
                  <a16:creationId xmlns:a16="http://schemas.microsoft.com/office/drawing/2014/main" id="{FF95F0AF-2B9E-FD0F-6034-1E24A7B79663}"/>
                </a:ext>
              </a:extLst>
            </p:cNvPr>
            <p:cNvSpPr/>
            <p:nvPr/>
          </p:nvSpPr>
          <p:spPr>
            <a:xfrm>
              <a:off x="1887107" y="4151741"/>
              <a:ext cx="650012" cy="544089"/>
            </a:xfrm>
            <a:custGeom>
              <a:avLst/>
              <a:gdLst>
                <a:gd name="connsiteX0" fmla="*/ 465530 w 650012"/>
                <a:gd name="connsiteY0" fmla="*/ 12062 h 544089"/>
                <a:gd name="connsiteX1" fmla="*/ 462136 w 650012"/>
                <a:gd name="connsiteY1" fmla="*/ 21166 h 544089"/>
                <a:gd name="connsiteX2" fmla="*/ 459816 w 650012"/>
                <a:gd name="connsiteY2" fmla="*/ 31791 h 544089"/>
                <a:gd name="connsiteX3" fmla="*/ 459292 w 650012"/>
                <a:gd name="connsiteY3" fmla="*/ 39073 h 544089"/>
                <a:gd name="connsiteX4" fmla="*/ 459816 w 650012"/>
                <a:gd name="connsiteY4" fmla="*/ 49200 h 544089"/>
                <a:gd name="connsiteX5" fmla="*/ 466553 w 650012"/>
                <a:gd name="connsiteY5" fmla="*/ 91799 h 544089"/>
                <a:gd name="connsiteX6" fmla="*/ 468374 w 650012"/>
                <a:gd name="connsiteY6" fmla="*/ 101651 h 544089"/>
                <a:gd name="connsiteX7" fmla="*/ 470969 w 650012"/>
                <a:gd name="connsiteY7" fmla="*/ 109457 h 544089"/>
                <a:gd name="connsiteX8" fmla="*/ 475385 w 650012"/>
                <a:gd name="connsiteY8" fmla="*/ 118286 h 544089"/>
                <a:gd name="connsiteX9" fmla="*/ 479278 w 650012"/>
                <a:gd name="connsiteY9" fmla="*/ 123474 h 544089"/>
                <a:gd name="connsiteX10" fmla="*/ 482671 w 650012"/>
                <a:gd name="connsiteY10" fmla="*/ 127639 h 544089"/>
                <a:gd name="connsiteX11" fmla="*/ 493574 w 650012"/>
                <a:gd name="connsiteY11" fmla="*/ 137765 h 544089"/>
                <a:gd name="connsiteX12" fmla="*/ 497741 w 650012"/>
                <a:gd name="connsiteY12" fmla="*/ 141656 h 544089"/>
                <a:gd name="connsiteX13" fmla="*/ 505002 w 650012"/>
                <a:gd name="connsiteY13" fmla="*/ 151782 h 544089"/>
                <a:gd name="connsiteX14" fmla="*/ 516704 w 650012"/>
                <a:gd name="connsiteY14" fmla="*/ 169191 h 544089"/>
                <a:gd name="connsiteX15" fmla="*/ 520845 w 650012"/>
                <a:gd name="connsiteY15" fmla="*/ 176973 h 544089"/>
                <a:gd name="connsiteX16" fmla="*/ 522667 w 650012"/>
                <a:gd name="connsiteY16" fmla="*/ 174105 h 544089"/>
                <a:gd name="connsiteX17" fmla="*/ 527083 w 650012"/>
                <a:gd name="connsiteY17" fmla="*/ 168668 h 544089"/>
                <a:gd name="connsiteX18" fmla="*/ 534368 w 650012"/>
                <a:gd name="connsiteY18" fmla="*/ 158541 h 544089"/>
                <a:gd name="connsiteX19" fmla="*/ 537487 w 650012"/>
                <a:gd name="connsiteY19" fmla="*/ 155948 h 544089"/>
                <a:gd name="connsiteX20" fmla="*/ 542428 w 650012"/>
                <a:gd name="connsiteY20" fmla="*/ 154127 h 544089"/>
                <a:gd name="connsiteX21" fmla="*/ 548391 w 650012"/>
                <a:gd name="connsiteY21" fmla="*/ 150485 h 544089"/>
                <a:gd name="connsiteX22" fmla="*/ 553581 w 650012"/>
                <a:gd name="connsiteY22" fmla="*/ 148914 h 544089"/>
                <a:gd name="connsiteX23" fmla="*/ 560616 w 650012"/>
                <a:gd name="connsiteY23" fmla="*/ 150236 h 544089"/>
                <a:gd name="connsiteX24" fmla="*/ 568152 w 650012"/>
                <a:gd name="connsiteY24" fmla="*/ 153603 h 544089"/>
                <a:gd name="connsiteX25" fmla="*/ 572294 w 650012"/>
                <a:gd name="connsiteY25" fmla="*/ 155149 h 544089"/>
                <a:gd name="connsiteX26" fmla="*/ 576984 w 650012"/>
                <a:gd name="connsiteY26" fmla="*/ 155948 h 544089"/>
                <a:gd name="connsiteX27" fmla="*/ 581126 w 650012"/>
                <a:gd name="connsiteY27" fmla="*/ 155149 h 544089"/>
                <a:gd name="connsiteX28" fmla="*/ 587114 w 650012"/>
                <a:gd name="connsiteY28" fmla="*/ 149962 h 544089"/>
                <a:gd name="connsiteX29" fmla="*/ 588137 w 650012"/>
                <a:gd name="connsiteY29" fmla="*/ 149962 h 544089"/>
                <a:gd name="connsiteX30" fmla="*/ 586840 w 650012"/>
                <a:gd name="connsiteY30" fmla="*/ 156197 h 544089"/>
                <a:gd name="connsiteX31" fmla="*/ 589709 w 650012"/>
                <a:gd name="connsiteY31" fmla="*/ 157244 h 544089"/>
                <a:gd name="connsiteX32" fmla="*/ 594899 w 650012"/>
                <a:gd name="connsiteY32" fmla="*/ 160612 h 544089"/>
                <a:gd name="connsiteX33" fmla="*/ 597244 w 650012"/>
                <a:gd name="connsiteY33" fmla="*/ 156446 h 544089"/>
                <a:gd name="connsiteX34" fmla="*/ 599565 w 650012"/>
                <a:gd name="connsiteY34" fmla="*/ 155673 h 544089"/>
                <a:gd name="connsiteX35" fmla="*/ 600612 w 650012"/>
                <a:gd name="connsiteY35" fmla="*/ 153603 h 544089"/>
                <a:gd name="connsiteX36" fmla="*/ 605029 w 650012"/>
                <a:gd name="connsiteY36" fmla="*/ 146844 h 544089"/>
                <a:gd name="connsiteX37" fmla="*/ 605029 w 650012"/>
                <a:gd name="connsiteY37" fmla="*/ 142180 h 544089"/>
                <a:gd name="connsiteX38" fmla="*/ 611266 w 650012"/>
                <a:gd name="connsiteY38" fmla="*/ 146320 h 544089"/>
                <a:gd name="connsiteX39" fmla="*/ 608397 w 650012"/>
                <a:gd name="connsiteY39" fmla="*/ 136718 h 544089"/>
                <a:gd name="connsiteX40" fmla="*/ 610493 w 650012"/>
                <a:gd name="connsiteY40" fmla="*/ 134648 h 544089"/>
                <a:gd name="connsiteX41" fmla="*/ 608397 w 650012"/>
                <a:gd name="connsiteY41" fmla="*/ 131530 h 544089"/>
                <a:gd name="connsiteX42" fmla="*/ 606850 w 650012"/>
                <a:gd name="connsiteY42" fmla="*/ 126841 h 544089"/>
                <a:gd name="connsiteX43" fmla="*/ 612315 w 650012"/>
                <a:gd name="connsiteY43" fmla="*/ 124771 h 544089"/>
                <a:gd name="connsiteX44" fmla="*/ 610742 w 650012"/>
                <a:gd name="connsiteY44" fmla="*/ 116990 h 544089"/>
                <a:gd name="connsiteX45" fmla="*/ 613861 w 650012"/>
                <a:gd name="connsiteY45" fmla="*/ 118012 h 544089"/>
                <a:gd name="connsiteX46" fmla="*/ 615159 w 650012"/>
                <a:gd name="connsiteY46" fmla="*/ 115942 h 544089"/>
                <a:gd name="connsiteX47" fmla="*/ 619849 w 650012"/>
                <a:gd name="connsiteY47" fmla="*/ 113348 h 544089"/>
                <a:gd name="connsiteX48" fmla="*/ 622170 w 650012"/>
                <a:gd name="connsiteY48" fmla="*/ 113348 h 544089"/>
                <a:gd name="connsiteX49" fmla="*/ 627384 w 650012"/>
                <a:gd name="connsiteY49" fmla="*/ 112051 h 544089"/>
                <a:gd name="connsiteX50" fmla="*/ 637514 w 650012"/>
                <a:gd name="connsiteY50" fmla="*/ 108160 h 544089"/>
                <a:gd name="connsiteX51" fmla="*/ 639835 w 650012"/>
                <a:gd name="connsiteY51" fmla="*/ 113597 h 544089"/>
                <a:gd name="connsiteX52" fmla="*/ 646597 w 650012"/>
                <a:gd name="connsiteY52" fmla="*/ 121404 h 544089"/>
                <a:gd name="connsiteX53" fmla="*/ 647894 w 650012"/>
                <a:gd name="connsiteY53" fmla="*/ 124522 h 544089"/>
                <a:gd name="connsiteX54" fmla="*/ 645049 w 650012"/>
                <a:gd name="connsiteY54" fmla="*/ 127889 h 544089"/>
                <a:gd name="connsiteX55" fmla="*/ 641132 w 650012"/>
                <a:gd name="connsiteY55" fmla="*/ 129435 h 544089"/>
                <a:gd name="connsiteX56" fmla="*/ 638537 w 650012"/>
                <a:gd name="connsiteY56" fmla="*/ 132553 h 544089"/>
                <a:gd name="connsiteX57" fmla="*/ 635169 w 650012"/>
                <a:gd name="connsiteY57" fmla="*/ 134124 h 544089"/>
                <a:gd name="connsiteX58" fmla="*/ 632299 w 650012"/>
                <a:gd name="connsiteY58" fmla="*/ 137765 h 544089"/>
                <a:gd name="connsiteX59" fmla="*/ 632574 w 650012"/>
                <a:gd name="connsiteY59" fmla="*/ 142953 h 544089"/>
                <a:gd name="connsiteX60" fmla="*/ 636467 w 650012"/>
                <a:gd name="connsiteY60" fmla="*/ 147617 h 544089"/>
                <a:gd name="connsiteX61" fmla="*/ 638537 w 650012"/>
                <a:gd name="connsiteY61" fmla="*/ 148665 h 544089"/>
                <a:gd name="connsiteX62" fmla="*/ 641931 w 650012"/>
                <a:gd name="connsiteY62" fmla="*/ 148665 h 544089"/>
                <a:gd name="connsiteX63" fmla="*/ 646597 w 650012"/>
                <a:gd name="connsiteY63" fmla="*/ 154127 h 544089"/>
                <a:gd name="connsiteX64" fmla="*/ 646597 w 650012"/>
                <a:gd name="connsiteY64" fmla="*/ 155673 h 544089"/>
                <a:gd name="connsiteX65" fmla="*/ 643478 w 650012"/>
                <a:gd name="connsiteY65" fmla="*/ 158267 h 544089"/>
                <a:gd name="connsiteX66" fmla="*/ 638537 w 650012"/>
                <a:gd name="connsiteY66" fmla="*/ 163455 h 544089"/>
                <a:gd name="connsiteX67" fmla="*/ 640359 w 650012"/>
                <a:gd name="connsiteY67" fmla="*/ 169690 h 544089"/>
                <a:gd name="connsiteX68" fmla="*/ 642953 w 650012"/>
                <a:gd name="connsiteY68" fmla="*/ 172284 h 544089"/>
                <a:gd name="connsiteX69" fmla="*/ 643478 w 650012"/>
                <a:gd name="connsiteY69" fmla="*/ 176449 h 544089"/>
                <a:gd name="connsiteX70" fmla="*/ 641407 w 650012"/>
                <a:gd name="connsiteY70" fmla="*/ 182684 h 544089"/>
                <a:gd name="connsiteX71" fmla="*/ 639311 w 650012"/>
                <a:gd name="connsiteY71" fmla="*/ 185528 h 544089"/>
                <a:gd name="connsiteX72" fmla="*/ 638812 w 650012"/>
                <a:gd name="connsiteY72" fmla="*/ 188920 h 544089"/>
                <a:gd name="connsiteX73" fmla="*/ 639835 w 650012"/>
                <a:gd name="connsiteY73" fmla="*/ 191264 h 544089"/>
                <a:gd name="connsiteX74" fmla="*/ 639062 w 650012"/>
                <a:gd name="connsiteY74" fmla="*/ 193584 h 544089"/>
                <a:gd name="connsiteX75" fmla="*/ 640608 w 650012"/>
                <a:gd name="connsiteY75" fmla="*/ 195404 h 544089"/>
                <a:gd name="connsiteX76" fmla="*/ 641132 w 650012"/>
                <a:gd name="connsiteY76" fmla="*/ 209172 h 544089"/>
                <a:gd name="connsiteX77" fmla="*/ 641906 w 650012"/>
                <a:gd name="connsiteY77" fmla="*/ 213586 h 544089"/>
                <a:gd name="connsiteX78" fmla="*/ 641382 w 650012"/>
                <a:gd name="connsiteY78" fmla="*/ 218250 h 544089"/>
                <a:gd name="connsiteX79" fmla="*/ 638787 w 650012"/>
                <a:gd name="connsiteY79" fmla="*/ 223987 h 544089"/>
                <a:gd name="connsiteX80" fmla="*/ 634645 w 650012"/>
                <a:gd name="connsiteY80" fmla="*/ 228900 h 544089"/>
                <a:gd name="connsiteX81" fmla="*/ 621920 w 650012"/>
                <a:gd name="connsiteY81" fmla="*/ 238004 h 544089"/>
                <a:gd name="connsiteX82" fmla="*/ 616181 w 650012"/>
                <a:gd name="connsiteY82" fmla="*/ 239301 h 544089"/>
                <a:gd name="connsiteX83" fmla="*/ 607100 w 650012"/>
                <a:gd name="connsiteY83" fmla="*/ 243441 h 544089"/>
                <a:gd name="connsiteX84" fmla="*/ 598517 w 650012"/>
                <a:gd name="connsiteY84" fmla="*/ 246559 h 544089"/>
                <a:gd name="connsiteX85" fmla="*/ 591256 w 650012"/>
                <a:gd name="connsiteY85" fmla="*/ 248130 h 544089"/>
                <a:gd name="connsiteX86" fmla="*/ 594899 w 650012"/>
                <a:gd name="connsiteY86" fmla="*/ 263194 h 544089"/>
                <a:gd name="connsiteX87" fmla="*/ 598791 w 650012"/>
                <a:gd name="connsiteY87" fmla="*/ 268631 h 544089"/>
                <a:gd name="connsiteX88" fmla="*/ 599041 w 650012"/>
                <a:gd name="connsiteY88" fmla="*/ 272797 h 544089"/>
                <a:gd name="connsiteX89" fmla="*/ 592803 w 650012"/>
                <a:gd name="connsiteY89" fmla="*/ 275914 h 544089"/>
                <a:gd name="connsiteX90" fmla="*/ 587888 w 650012"/>
                <a:gd name="connsiteY90" fmla="*/ 280578 h 544089"/>
                <a:gd name="connsiteX91" fmla="*/ 583197 w 650012"/>
                <a:gd name="connsiteY91" fmla="*/ 287088 h 544089"/>
                <a:gd name="connsiteX92" fmla="*/ 581375 w 650012"/>
                <a:gd name="connsiteY92" fmla="*/ 290205 h 544089"/>
                <a:gd name="connsiteX93" fmla="*/ 578257 w 650012"/>
                <a:gd name="connsiteY93" fmla="*/ 289682 h 544089"/>
                <a:gd name="connsiteX94" fmla="*/ 576959 w 650012"/>
                <a:gd name="connsiteY94" fmla="*/ 288135 h 544089"/>
                <a:gd name="connsiteX95" fmla="*/ 569948 w 650012"/>
                <a:gd name="connsiteY95" fmla="*/ 283721 h 544089"/>
                <a:gd name="connsiteX96" fmla="*/ 566580 w 650012"/>
                <a:gd name="connsiteY96" fmla="*/ 283197 h 544089"/>
                <a:gd name="connsiteX97" fmla="*/ 562413 w 650012"/>
                <a:gd name="connsiteY97" fmla="*/ 283970 h 544089"/>
                <a:gd name="connsiteX98" fmla="*/ 559569 w 650012"/>
                <a:gd name="connsiteY98" fmla="*/ 285542 h 544089"/>
                <a:gd name="connsiteX99" fmla="*/ 559569 w 650012"/>
                <a:gd name="connsiteY99" fmla="*/ 288385 h 544089"/>
                <a:gd name="connsiteX100" fmla="*/ 556176 w 650012"/>
                <a:gd name="connsiteY100" fmla="*/ 290729 h 544089"/>
                <a:gd name="connsiteX101" fmla="*/ 559818 w 650012"/>
                <a:gd name="connsiteY101" fmla="*/ 292799 h 544089"/>
                <a:gd name="connsiteX102" fmla="*/ 563186 w 650012"/>
                <a:gd name="connsiteY102" fmla="*/ 292550 h 544089"/>
                <a:gd name="connsiteX103" fmla="*/ 565008 w 650012"/>
                <a:gd name="connsiteY103" fmla="*/ 294096 h 544089"/>
                <a:gd name="connsiteX104" fmla="*/ 563186 w 650012"/>
                <a:gd name="connsiteY104" fmla="*/ 296715 h 544089"/>
                <a:gd name="connsiteX105" fmla="*/ 564235 w 650012"/>
                <a:gd name="connsiteY105" fmla="*/ 297738 h 544089"/>
                <a:gd name="connsiteX106" fmla="*/ 570472 w 650012"/>
                <a:gd name="connsiteY106" fmla="*/ 297488 h 544089"/>
                <a:gd name="connsiteX107" fmla="*/ 571520 w 650012"/>
                <a:gd name="connsiteY107" fmla="*/ 296964 h 544089"/>
                <a:gd name="connsiteX108" fmla="*/ 575936 w 650012"/>
                <a:gd name="connsiteY108" fmla="*/ 297488 h 544089"/>
                <a:gd name="connsiteX109" fmla="*/ 582149 w 650012"/>
                <a:gd name="connsiteY109" fmla="*/ 301628 h 544089"/>
                <a:gd name="connsiteX110" fmla="*/ 581899 w 650012"/>
                <a:gd name="connsiteY110" fmla="*/ 307091 h 544089"/>
                <a:gd name="connsiteX111" fmla="*/ 582423 w 650012"/>
                <a:gd name="connsiteY111" fmla="*/ 307864 h 544089"/>
                <a:gd name="connsiteX112" fmla="*/ 590483 w 650012"/>
                <a:gd name="connsiteY112" fmla="*/ 309684 h 544089"/>
                <a:gd name="connsiteX113" fmla="*/ 591256 w 650012"/>
                <a:gd name="connsiteY113" fmla="*/ 310732 h 544089"/>
                <a:gd name="connsiteX114" fmla="*/ 595922 w 650012"/>
                <a:gd name="connsiteY114" fmla="*/ 310208 h 544089"/>
                <a:gd name="connsiteX115" fmla="*/ 602434 w 650012"/>
                <a:gd name="connsiteY115" fmla="*/ 311505 h 544089"/>
                <a:gd name="connsiteX116" fmla="*/ 602933 w 650012"/>
                <a:gd name="connsiteY116" fmla="*/ 316967 h 544089"/>
                <a:gd name="connsiteX117" fmla="*/ 598517 w 650012"/>
                <a:gd name="connsiteY117" fmla="*/ 321133 h 544089"/>
                <a:gd name="connsiteX118" fmla="*/ 591755 w 650012"/>
                <a:gd name="connsiteY118" fmla="*/ 326046 h 544089"/>
                <a:gd name="connsiteX119" fmla="*/ 589434 w 650012"/>
                <a:gd name="connsiteY119" fmla="*/ 331258 h 544089"/>
                <a:gd name="connsiteX120" fmla="*/ 588911 w 650012"/>
                <a:gd name="connsiteY120" fmla="*/ 334625 h 544089"/>
                <a:gd name="connsiteX121" fmla="*/ 587089 w 650012"/>
                <a:gd name="connsiteY121" fmla="*/ 337494 h 544089"/>
                <a:gd name="connsiteX122" fmla="*/ 592029 w 650012"/>
                <a:gd name="connsiteY122" fmla="*/ 348642 h 544089"/>
                <a:gd name="connsiteX123" fmla="*/ 592803 w 650012"/>
                <a:gd name="connsiteY123" fmla="*/ 353581 h 544089"/>
                <a:gd name="connsiteX124" fmla="*/ 592803 w 650012"/>
                <a:gd name="connsiteY124" fmla="*/ 357472 h 544089"/>
                <a:gd name="connsiteX125" fmla="*/ 591256 w 650012"/>
                <a:gd name="connsiteY125" fmla="*/ 357995 h 544089"/>
                <a:gd name="connsiteX126" fmla="*/ 589434 w 650012"/>
                <a:gd name="connsiteY126" fmla="*/ 361637 h 544089"/>
                <a:gd name="connsiteX127" fmla="*/ 589684 w 650012"/>
                <a:gd name="connsiteY127" fmla="*/ 365253 h 544089"/>
                <a:gd name="connsiteX128" fmla="*/ 586067 w 650012"/>
                <a:gd name="connsiteY128" fmla="*/ 369668 h 544089"/>
                <a:gd name="connsiteX129" fmla="*/ 579829 w 650012"/>
                <a:gd name="connsiteY129" fmla="*/ 376427 h 544089"/>
                <a:gd name="connsiteX130" fmla="*/ 567603 w 650012"/>
                <a:gd name="connsiteY130" fmla="*/ 384233 h 544089"/>
                <a:gd name="connsiteX131" fmla="*/ 565781 w 650012"/>
                <a:gd name="connsiteY131" fmla="*/ 381889 h 544089"/>
                <a:gd name="connsiteX132" fmla="*/ 557223 w 650012"/>
                <a:gd name="connsiteY132" fmla="*/ 386827 h 544089"/>
                <a:gd name="connsiteX133" fmla="*/ 555651 w 650012"/>
                <a:gd name="connsiteY133" fmla="*/ 386553 h 544089"/>
                <a:gd name="connsiteX134" fmla="*/ 549164 w 650012"/>
                <a:gd name="connsiteY134" fmla="*/ 383186 h 544089"/>
                <a:gd name="connsiteX135" fmla="*/ 548391 w 650012"/>
                <a:gd name="connsiteY135" fmla="*/ 384233 h 544089"/>
                <a:gd name="connsiteX136" fmla="*/ 545272 w 650012"/>
                <a:gd name="connsiteY136" fmla="*/ 380842 h 544089"/>
                <a:gd name="connsiteX137" fmla="*/ 543451 w 650012"/>
                <a:gd name="connsiteY137" fmla="*/ 377200 h 544089"/>
                <a:gd name="connsiteX138" fmla="*/ 531499 w 650012"/>
                <a:gd name="connsiteY138" fmla="*/ 384233 h 544089"/>
                <a:gd name="connsiteX139" fmla="*/ 522916 w 650012"/>
                <a:gd name="connsiteY139" fmla="*/ 386827 h 544089"/>
                <a:gd name="connsiteX140" fmla="*/ 520072 w 650012"/>
                <a:gd name="connsiteY140" fmla="*/ 395133 h 544089"/>
                <a:gd name="connsiteX141" fmla="*/ 519798 w 650012"/>
                <a:gd name="connsiteY141" fmla="*/ 397203 h 544089"/>
                <a:gd name="connsiteX142" fmla="*/ 516429 w 650012"/>
                <a:gd name="connsiteY142" fmla="*/ 399797 h 544089"/>
                <a:gd name="connsiteX143" fmla="*/ 515131 w 650012"/>
                <a:gd name="connsiteY143" fmla="*/ 398251 h 544089"/>
                <a:gd name="connsiteX144" fmla="*/ 512537 w 650012"/>
                <a:gd name="connsiteY144" fmla="*/ 398774 h 544089"/>
                <a:gd name="connsiteX145" fmla="*/ 509144 w 650012"/>
                <a:gd name="connsiteY145" fmla="*/ 397727 h 544089"/>
                <a:gd name="connsiteX146" fmla="*/ 505775 w 650012"/>
                <a:gd name="connsiteY146" fmla="*/ 398251 h 544089"/>
                <a:gd name="connsiteX147" fmla="*/ 506299 w 650012"/>
                <a:gd name="connsiteY147" fmla="*/ 395632 h 544089"/>
                <a:gd name="connsiteX148" fmla="*/ 502931 w 650012"/>
                <a:gd name="connsiteY148" fmla="*/ 393312 h 544089"/>
                <a:gd name="connsiteX149" fmla="*/ 500061 w 650012"/>
                <a:gd name="connsiteY149" fmla="*/ 388898 h 544089"/>
                <a:gd name="connsiteX150" fmla="*/ 498764 w 650012"/>
                <a:gd name="connsiteY150" fmla="*/ 388374 h 544089"/>
                <a:gd name="connsiteX151" fmla="*/ 498515 w 650012"/>
                <a:gd name="connsiteY151" fmla="*/ 385007 h 544089"/>
                <a:gd name="connsiteX152" fmla="*/ 495920 w 650012"/>
                <a:gd name="connsiteY152" fmla="*/ 384732 h 544089"/>
                <a:gd name="connsiteX153" fmla="*/ 494622 w 650012"/>
                <a:gd name="connsiteY153" fmla="*/ 382413 h 544089"/>
                <a:gd name="connsiteX154" fmla="*/ 488634 w 650012"/>
                <a:gd name="connsiteY154" fmla="*/ 378248 h 544089"/>
                <a:gd name="connsiteX155" fmla="*/ 484742 w 650012"/>
                <a:gd name="connsiteY155" fmla="*/ 372012 h 544089"/>
                <a:gd name="connsiteX156" fmla="*/ 484492 w 650012"/>
                <a:gd name="connsiteY156" fmla="*/ 368645 h 544089"/>
                <a:gd name="connsiteX157" fmla="*/ 482671 w 650012"/>
                <a:gd name="connsiteY157" fmla="*/ 368371 h 544089"/>
                <a:gd name="connsiteX158" fmla="*/ 481373 w 650012"/>
                <a:gd name="connsiteY158" fmla="*/ 364754 h 544089"/>
                <a:gd name="connsiteX159" fmla="*/ 479802 w 650012"/>
                <a:gd name="connsiteY159" fmla="*/ 365528 h 544089"/>
                <a:gd name="connsiteX160" fmla="*/ 477456 w 650012"/>
                <a:gd name="connsiteY160" fmla="*/ 362161 h 544089"/>
                <a:gd name="connsiteX161" fmla="*/ 475635 w 650012"/>
                <a:gd name="connsiteY161" fmla="*/ 361113 h 544089"/>
                <a:gd name="connsiteX162" fmla="*/ 467326 w 650012"/>
                <a:gd name="connsiteY162" fmla="*/ 358769 h 544089"/>
                <a:gd name="connsiteX163" fmla="*/ 462136 w 650012"/>
                <a:gd name="connsiteY163" fmla="*/ 358270 h 544089"/>
                <a:gd name="connsiteX164" fmla="*/ 461089 w 650012"/>
                <a:gd name="connsiteY164" fmla="*/ 355651 h 544089"/>
                <a:gd name="connsiteX165" fmla="*/ 458768 w 650012"/>
                <a:gd name="connsiteY165" fmla="*/ 352284 h 544089"/>
                <a:gd name="connsiteX166" fmla="*/ 456423 w 650012"/>
                <a:gd name="connsiteY166" fmla="*/ 353057 h 544089"/>
                <a:gd name="connsiteX167" fmla="*/ 455126 w 650012"/>
                <a:gd name="connsiteY167" fmla="*/ 349939 h 544089"/>
                <a:gd name="connsiteX168" fmla="*/ 450460 w 650012"/>
                <a:gd name="connsiteY168" fmla="*/ 349441 h 544089"/>
                <a:gd name="connsiteX169" fmla="*/ 446293 w 650012"/>
                <a:gd name="connsiteY169" fmla="*/ 352284 h 544089"/>
                <a:gd name="connsiteX170" fmla="*/ 442925 w 650012"/>
                <a:gd name="connsiteY170" fmla="*/ 353082 h 544089"/>
                <a:gd name="connsiteX171" fmla="*/ 439007 w 650012"/>
                <a:gd name="connsiteY171" fmla="*/ 350463 h 544089"/>
                <a:gd name="connsiteX172" fmla="*/ 430449 w 650012"/>
                <a:gd name="connsiteY172" fmla="*/ 346323 h 544089"/>
                <a:gd name="connsiteX173" fmla="*/ 428353 w 650012"/>
                <a:gd name="connsiteY173" fmla="*/ 347869 h 544089"/>
                <a:gd name="connsiteX174" fmla="*/ 424212 w 650012"/>
                <a:gd name="connsiteY174" fmla="*/ 348667 h 544089"/>
                <a:gd name="connsiteX175" fmla="*/ 419795 w 650012"/>
                <a:gd name="connsiteY175" fmla="*/ 350488 h 544089"/>
                <a:gd name="connsiteX176" fmla="*/ 414331 w 650012"/>
                <a:gd name="connsiteY176" fmla="*/ 353855 h 544089"/>
                <a:gd name="connsiteX177" fmla="*/ 413034 w 650012"/>
                <a:gd name="connsiteY177" fmla="*/ 355401 h 544089"/>
                <a:gd name="connsiteX178" fmla="*/ 409665 w 650012"/>
                <a:gd name="connsiteY178" fmla="*/ 356698 h 544089"/>
                <a:gd name="connsiteX179" fmla="*/ 406272 w 650012"/>
                <a:gd name="connsiteY179" fmla="*/ 356973 h 544089"/>
                <a:gd name="connsiteX180" fmla="*/ 402655 w 650012"/>
                <a:gd name="connsiteY180" fmla="*/ 354878 h 544089"/>
                <a:gd name="connsiteX181" fmla="*/ 401606 w 650012"/>
                <a:gd name="connsiteY181" fmla="*/ 352035 h 544089"/>
                <a:gd name="connsiteX182" fmla="*/ 399011 w 650012"/>
                <a:gd name="connsiteY182" fmla="*/ 352035 h 544089"/>
                <a:gd name="connsiteX183" fmla="*/ 396666 w 650012"/>
                <a:gd name="connsiteY183" fmla="*/ 354105 h 544089"/>
                <a:gd name="connsiteX184" fmla="*/ 392774 w 650012"/>
                <a:gd name="connsiteY184" fmla="*/ 351785 h 544089"/>
                <a:gd name="connsiteX185" fmla="*/ 390428 w 650012"/>
                <a:gd name="connsiteY185" fmla="*/ 353082 h 544089"/>
                <a:gd name="connsiteX186" fmla="*/ 393822 w 650012"/>
                <a:gd name="connsiteY186" fmla="*/ 357995 h 544089"/>
                <a:gd name="connsiteX187" fmla="*/ 396941 w 650012"/>
                <a:gd name="connsiteY187" fmla="*/ 363732 h 544089"/>
                <a:gd name="connsiteX188" fmla="*/ 399261 w 650012"/>
                <a:gd name="connsiteY188" fmla="*/ 363732 h 544089"/>
                <a:gd name="connsiteX189" fmla="*/ 402130 w 650012"/>
                <a:gd name="connsiteY189" fmla="*/ 369942 h 544089"/>
                <a:gd name="connsiteX190" fmla="*/ 402904 w 650012"/>
                <a:gd name="connsiteY190" fmla="*/ 375155 h 544089"/>
                <a:gd name="connsiteX191" fmla="*/ 400309 w 650012"/>
                <a:gd name="connsiteY191" fmla="*/ 377225 h 544089"/>
                <a:gd name="connsiteX192" fmla="*/ 401082 w 650012"/>
                <a:gd name="connsiteY192" fmla="*/ 380592 h 544089"/>
                <a:gd name="connsiteX193" fmla="*/ 400309 w 650012"/>
                <a:gd name="connsiteY193" fmla="*/ 388398 h 544089"/>
                <a:gd name="connsiteX194" fmla="*/ 397190 w 650012"/>
                <a:gd name="connsiteY194" fmla="*/ 400071 h 544089"/>
                <a:gd name="connsiteX195" fmla="*/ 394071 w 650012"/>
                <a:gd name="connsiteY195" fmla="*/ 398525 h 544089"/>
                <a:gd name="connsiteX196" fmla="*/ 391477 w 650012"/>
                <a:gd name="connsiteY196" fmla="*/ 403712 h 544089"/>
                <a:gd name="connsiteX197" fmla="*/ 387833 w 650012"/>
                <a:gd name="connsiteY197" fmla="*/ 405533 h 544089"/>
                <a:gd name="connsiteX198" fmla="*/ 382644 w 650012"/>
                <a:gd name="connsiteY198" fmla="*/ 409424 h 544089"/>
                <a:gd name="connsiteX199" fmla="*/ 376930 w 650012"/>
                <a:gd name="connsiteY199" fmla="*/ 411768 h 544089"/>
                <a:gd name="connsiteX200" fmla="*/ 376406 w 650012"/>
                <a:gd name="connsiteY200" fmla="*/ 414886 h 544089"/>
                <a:gd name="connsiteX201" fmla="*/ 368347 w 650012"/>
                <a:gd name="connsiteY201" fmla="*/ 420598 h 544089"/>
                <a:gd name="connsiteX202" fmla="*/ 369395 w 650012"/>
                <a:gd name="connsiteY202" fmla="*/ 423715 h 544089"/>
                <a:gd name="connsiteX203" fmla="*/ 371217 w 650012"/>
                <a:gd name="connsiteY203" fmla="*/ 426060 h 544089"/>
                <a:gd name="connsiteX204" fmla="*/ 368622 w 650012"/>
                <a:gd name="connsiteY204" fmla="*/ 428130 h 544089"/>
                <a:gd name="connsiteX205" fmla="*/ 366526 w 650012"/>
                <a:gd name="connsiteY205" fmla="*/ 430724 h 544089"/>
                <a:gd name="connsiteX206" fmla="*/ 367574 w 650012"/>
                <a:gd name="connsiteY206" fmla="*/ 433317 h 544089"/>
                <a:gd name="connsiteX207" fmla="*/ 367324 w 650012"/>
                <a:gd name="connsiteY207" fmla="*/ 437732 h 544089"/>
                <a:gd name="connsiteX208" fmla="*/ 370693 w 650012"/>
                <a:gd name="connsiteY208" fmla="*/ 444217 h 544089"/>
                <a:gd name="connsiteX209" fmla="*/ 373811 w 650012"/>
                <a:gd name="connsiteY209" fmla="*/ 445264 h 544089"/>
                <a:gd name="connsiteX210" fmla="*/ 376406 w 650012"/>
                <a:gd name="connsiteY210" fmla="*/ 448905 h 544089"/>
                <a:gd name="connsiteX211" fmla="*/ 375358 w 650012"/>
                <a:gd name="connsiteY211" fmla="*/ 450976 h 544089"/>
                <a:gd name="connsiteX212" fmla="*/ 372764 w 650012"/>
                <a:gd name="connsiteY212" fmla="*/ 451499 h 544089"/>
                <a:gd name="connsiteX213" fmla="*/ 371740 w 650012"/>
                <a:gd name="connsiteY213" fmla="*/ 456937 h 544089"/>
                <a:gd name="connsiteX214" fmla="*/ 375633 w 650012"/>
                <a:gd name="connsiteY214" fmla="*/ 460055 h 544089"/>
                <a:gd name="connsiteX215" fmla="*/ 368098 w 650012"/>
                <a:gd name="connsiteY215" fmla="*/ 466814 h 544089"/>
                <a:gd name="connsiteX216" fmla="*/ 358741 w 650012"/>
                <a:gd name="connsiteY216" fmla="*/ 473822 h 544089"/>
                <a:gd name="connsiteX217" fmla="*/ 357444 w 650012"/>
                <a:gd name="connsiteY217" fmla="*/ 477987 h 544089"/>
                <a:gd name="connsiteX218" fmla="*/ 351730 w 650012"/>
                <a:gd name="connsiteY218" fmla="*/ 476939 h 544089"/>
                <a:gd name="connsiteX219" fmla="*/ 349659 w 650012"/>
                <a:gd name="connsiteY219" fmla="*/ 483424 h 544089"/>
                <a:gd name="connsiteX220" fmla="*/ 346790 w 650012"/>
                <a:gd name="connsiteY220" fmla="*/ 488113 h 544089"/>
                <a:gd name="connsiteX221" fmla="*/ 346790 w 650012"/>
                <a:gd name="connsiteY221" fmla="*/ 491755 h 544089"/>
                <a:gd name="connsiteX222" fmla="*/ 342623 w 650012"/>
                <a:gd name="connsiteY222" fmla="*/ 500833 h 544089"/>
                <a:gd name="connsiteX223" fmla="*/ 337708 w 650012"/>
                <a:gd name="connsiteY223" fmla="*/ 503177 h 544089"/>
                <a:gd name="connsiteX224" fmla="*/ 339504 w 650012"/>
                <a:gd name="connsiteY224" fmla="*/ 508365 h 544089"/>
                <a:gd name="connsiteX225" fmla="*/ 334314 w 650012"/>
                <a:gd name="connsiteY225" fmla="*/ 507842 h 544089"/>
                <a:gd name="connsiteX226" fmla="*/ 324459 w 650012"/>
                <a:gd name="connsiteY226" fmla="*/ 509139 h 544089"/>
                <a:gd name="connsiteX227" fmla="*/ 322363 w 650012"/>
                <a:gd name="connsiteY227" fmla="*/ 507842 h 544089"/>
                <a:gd name="connsiteX228" fmla="*/ 315352 w 650012"/>
                <a:gd name="connsiteY228" fmla="*/ 506545 h 544089"/>
                <a:gd name="connsiteX229" fmla="*/ 314055 w 650012"/>
                <a:gd name="connsiteY229" fmla="*/ 507592 h 544089"/>
                <a:gd name="connsiteX230" fmla="*/ 308590 w 650012"/>
                <a:gd name="connsiteY230" fmla="*/ 507343 h 544089"/>
                <a:gd name="connsiteX231" fmla="*/ 302103 w 650012"/>
                <a:gd name="connsiteY231" fmla="*/ 508116 h 544089"/>
                <a:gd name="connsiteX232" fmla="*/ 297687 w 650012"/>
                <a:gd name="connsiteY232" fmla="*/ 509937 h 544089"/>
                <a:gd name="connsiteX233" fmla="*/ 291449 w 650012"/>
                <a:gd name="connsiteY233" fmla="*/ 511233 h 544089"/>
                <a:gd name="connsiteX234" fmla="*/ 287308 w 650012"/>
                <a:gd name="connsiteY234" fmla="*/ 511483 h 544089"/>
                <a:gd name="connsiteX235" fmla="*/ 285486 w 650012"/>
                <a:gd name="connsiteY235" fmla="*/ 510710 h 544089"/>
                <a:gd name="connsiteX236" fmla="*/ 277951 w 650012"/>
                <a:gd name="connsiteY236" fmla="*/ 511483 h 544089"/>
                <a:gd name="connsiteX237" fmla="*/ 274308 w 650012"/>
                <a:gd name="connsiteY237" fmla="*/ 511233 h 544089"/>
                <a:gd name="connsiteX238" fmla="*/ 270665 w 650012"/>
                <a:gd name="connsiteY238" fmla="*/ 511758 h 544089"/>
                <a:gd name="connsiteX239" fmla="*/ 267547 w 650012"/>
                <a:gd name="connsiteY239" fmla="*/ 514102 h 544089"/>
                <a:gd name="connsiteX240" fmla="*/ 264952 w 650012"/>
                <a:gd name="connsiteY240" fmla="*/ 514102 h 544089"/>
                <a:gd name="connsiteX241" fmla="*/ 263130 w 650012"/>
                <a:gd name="connsiteY241" fmla="*/ 516945 h 544089"/>
                <a:gd name="connsiteX242" fmla="*/ 256893 w 650012"/>
                <a:gd name="connsiteY242" fmla="*/ 517718 h 544089"/>
                <a:gd name="connsiteX243" fmla="*/ 254822 w 650012"/>
                <a:gd name="connsiteY243" fmla="*/ 517469 h 544089"/>
                <a:gd name="connsiteX244" fmla="*/ 250156 w 650012"/>
                <a:gd name="connsiteY244" fmla="*/ 520586 h 544089"/>
                <a:gd name="connsiteX245" fmla="*/ 251179 w 650012"/>
                <a:gd name="connsiteY245" fmla="*/ 522656 h 544089"/>
                <a:gd name="connsiteX246" fmla="*/ 249108 w 650012"/>
                <a:gd name="connsiteY246" fmla="*/ 523704 h 544089"/>
                <a:gd name="connsiteX247" fmla="*/ 247287 w 650012"/>
                <a:gd name="connsiteY247" fmla="*/ 520337 h 544089"/>
                <a:gd name="connsiteX248" fmla="*/ 244168 w 650012"/>
                <a:gd name="connsiteY248" fmla="*/ 521110 h 544089"/>
                <a:gd name="connsiteX249" fmla="*/ 237681 w 650012"/>
                <a:gd name="connsiteY249" fmla="*/ 528643 h 544089"/>
                <a:gd name="connsiteX250" fmla="*/ 242347 w 650012"/>
                <a:gd name="connsiteY250" fmla="*/ 534603 h 544089"/>
                <a:gd name="connsiteX251" fmla="*/ 242621 w 650012"/>
                <a:gd name="connsiteY251" fmla="*/ 538519 h 544089"/>
                <a:gd name="connsiteX252" fmla="*/ 241323 w 650012"/>
                <a:gd name="connsiteY252" fmla="*/ 539292 h 544089"/>
                <a:gd name="connsiteX253" fmla="*/ 240800 w 650012"/>
                <a:gd name="connsiteY253" fmla="*/ 542410 h 544089"/>
                <a:gd name="connsiteX254" fmla="*/ 228324 w 650012"/>
                <a:gd name="connsiteY254" fmla="*/ 542909 h 544089"/>
                <a:gd name="connsiteX255" fmla="*/ 225979 w 650012"/>
                <a:gd name="connsiteY255" fmla="*/ 543707 h 544089"/>
                <a:gd name="connsiteX256" fmla="*/ 223908 w 650012"/>
                <a:gd name="connsiteY256" fmla="*/ 540589 h 544089"/>
                <a:gd name="connsiteX257" fmla="*/ 214302 w 650012"/>
                <a:gd name="connsiteY257" fmla="*/ 540839 h 544089"/>
                <a:gd name="connsiteX258" fmla="*/ 209611 w 650012"/>
                <a:gd name="connsiteY258" fmla="*/ 541362 h 544089"/>
                <a:gd name="connsiteX259" fmla="*/ 182864 w 650012"/>
                <a:gd name="connsiteY259" fmla="*/ 541612 h 544089"/>
                <a:gd name="connsiteX260" fmla="*/ 163628 w 650012"/>
                <a:gd name="connsiteY260" fmla="*/ 542136 h 544089"/>
                <a:gd name="connsiteX261" fmla="*/ 152974 w 650012"/>
                <a:gd name="connsiteY261" fmla="*/ 519290 h 544089"/>
                <a:gd name="connsiteX262" fmla="*/ 152724 w 650012"/>
                <a:gd name="connsiteY262" fmla="*/ 519290 h 544089"/>
                <a:gd name="connsiteX263" fmla="*/ 150129 w 650012"/>
                <a:gd name="connsiteY263" fmla="*/ 513578 h 544089"/>
                <a:gd name="connsiteX264" fmla="*/ 140772 w 650012"/>
                <a:gd name="connsiteY264" fmla="*/ 503951 h 544089"/>
                <a:gd name="connsiteX265" fmla="*/ 144940 w 650012"/>
                <a:gd name="connsiteY265" fmla="*/ 499012 h 544089"/>
                <a:gd name="connsiteX266" fmla="*/ 133238 w 650012"/>
                <a:gd name="connsiteY266" fmla="*/ 476939 h 544089"/>
                <a:gd name="connsiteX267" fmla="*/ 131416 w 650012"/>
                <a:gd name="connsiteY267" fmla="*/ 473573 h 544089"/>
                <a:gd name="connsiteX268" fmla="*/ 125977 w 650012"/>
                <a:gd name="connsiteY268" fmla="*/ 468385 h 544089"/>
                <a:gd name="connsiteX269" fmla="*/ 122059 w 650012"/>
                <a:gd name="connsiteY269" fmla="*/ 463696 h 544089"/>
                <a:gd name="connsiteX270" fmla="*/ 114525 w 650012"/>
                <a:gd name="connsiteY270" fmla="*/ 459805 h 544089"/>
                <a:gd name="connsiteX271" fmla="*/ 114000 w 650012"/>
                <a:gd name="connsiteY271" fmla="*/ 457461 h 544089"/>
                <a:gd name="connsiteX272" fmla="*/ 106216 w 650012"/>
                <a:gd name="connsiteY272" fmla="*/ 469408 h 544089"/>
                <a:gd name="connsiteX273" fmla="*/ 103621 w 650012"/>
                <a:gd name="connsiteY273" fmla="*/ 466564 h 544089"/>
                <a:gd name="connsiteX274" fmla="*/ 100253 w 650012"/>
                <a:gd name="connsiteY274" fmla="*/ 469682 h 544089"/>
                <a:gd name="connsiteX275" fmla="*/ 94789 w 650012"/>
                <a:gd name="connsiteY275" fmla="*/ 463696 h 544089"/>
                <a:gd name="connsiteX276" fmla="*/ 96336 w 650012"/>
                <a:gd name="connsiteY276" fmla="*/ 460852 h 544089"/>
                <a:gd name="connsiteX277" fmla="*/ 96086 w 650012"/>
                <a:gd name="connsiteY277" fmla="*/ 459555 h 544089"/>
                <a:gd name="connsiteX278" fmla="*/ 97658 w 650012"/>
                <a:gd name="connsiteY278" fmla="*/ 451749 h 544089"/>
                <a:gd name="connsiteX279" fmla="*/ 100752 w 650012"/>
                <a:gd name="connsiteY279" fmla="*/ 446561 h 544089"/>
                <a:gd name="connsiteX280" fmla="*/ 95038 w 650012"/>
                <a:gd name="connsiteY280" fmla="*/ 446312 h 544089"/>
                <a:gd name="connsiteX281" fmla="*/ 92967 w 650012"/>
                <a:gd name="connsiteY281" fmla="*/ 445788 h 544089"/>
                <a:gd name="connsiteX282" fmla="*/ 91920 w 650012"/>
                <a:gd name="connsiteY282" fmla="*/ 441374 h 544089"/>
                <a:gd name="connsiteX283" fmla="*/ 92718 w 650012"/>
                <a:gd name="connsiteY283" fmla="*/ 434614 h 544089"/>
                <a:gd name="connsiteX284" fmla="*/ 90372 w 650012"/>
                <a:gd name="connsiteY284" fmla="*/ 431248 h 544089"/>
                <a:gd name="connsiteX285" fmla="*/ 84409 w 650012"/>
                <a:gd name="connsiteY285" fmla="*/ 435413 h 544089"/>
                <a:gd name="connsiteX286" fmla="*/ 75302 w 650012"/>
                <a:gd name="connsiteY286" fmla="*/ 431248 h 544089"/>
                <a:gd name="connsiteX287" fmla="*/ 71410 w 650012"/>
                <a:gd name="connsiteY287" fmla="*/ 430998 h 544089"/>
                <a:gd name="connsiteX288" fmla="*/ 66744 w 650012"/>
                <a:gd name="connsiteY288" fmla="*/ 431497 h 544089"/>
                <a:gd name="connsiteX289" fmla="*/ 54269 w 650012"/>
                <a:gd name="connsiteY289" fmla="*/ 434365 h 544089"/>
                <a:gd name="connsiteX290" fmla="*/ 50876 w 650012"/>
                <a:gd name="connsiteY290" fmla="*/ 432270 h 544089"/>
                <a:gd name="connsiteX291" fmla="*/ 52447 w 650012"/>
                <a:gd name="connsiteY291" fmla="*/ 428903 h 544089"/>
                <a:gd name="connsiteX292" fmla="*/ 43341 w 650012"/>
                <a:gd name="connsiteY292" fmla="*/ 424239 h 544089"/>
                <a:gd name="connsiteX293" fmla="*/ 41544 w 650012"/>
                <a:gd name="connsiteY293" fmla="*/ 428130 h 544089"/>
                <a:gd name="connsiteX294" fmla="*/ 38675 w 650012"/>
                <a:gd name="connsiteY294" fmla="*/ 427082 h 544089"/>
                <a:gd name="connsiteX295" fmla="*/ 35307 w 650012"/>
                <a:gd name="connsiteY295" fmla="*/ 424763 h 544089"/>
                <a:gd name="connsiteX296" fmla="*/ 31389 w 650012"/>
                <a:gd name="connsiteY296" fmla="*/ 418777 h 544089"/>
                <a:gd name="connsiteX297" fmla="*/ 35556 w 650012"/>
                <a:gd name="connsiteY297" fmla="*/ 415659 h 544089"/>
                <a:gd name="connsiteX298" fmla="*/ 40496 w 650012"/>
                <a:gd name="connsiteY298" fmla="*/ 415410 h 544089"/>
                <a:gd name="connsiteX299" fmla="*/ 39722 w 650012"/>
                <a:gd name="connsiteY299" fmla="*/ 411768 h 544089"/>
                <a:gd name="connsiteX300" fmla="*/ 36853 w 650012"/>
                <a:gd name="connsiteY300" fmla="*/ 409424 h 544089"/>
                <a:gd name="connsiteX301" fmla="*/ 36080 w 650012"/>
                <a:gd name="connsiteY301" fmla="*/ 406580 h 544089"/>
                <a:gd name="connsiteX302" fmla="*/ 39448 w 650012"/>
                <a:gd name="connsiteY302" fmla="*/ 406057 h 544089"/>
                <a:gd name="connsiteX303" fmla="*/ 39448 w 650012"/>
                <a:gd name="connsiteY303" fmla="*/ 404236 h 544089"/>
                <a:gd name="connsiteX304" fmla="*/ 41794 w 650012"/>
                <a:gd name="connsiteY304" fmla="*/ 401119 h 544089"/>
                <a:gd name="connsiteX305" fmla="*/ 46210 w 650012"/>
                <a:gd name="connsiteY305" fmla="*/ 398774 h 544089"/>
                <a:gd name="connsiteX306" fmla="*/ 45162 w 650012"/>
                <a:gd name="connsiteY306" fmla="*/ 393337 h 544089"/>
                <a:gd name="connsiteX307" fmla="*/ 43091 w 650012"/>
                <a:gd name="connsiteY307" fmla="*/ 388923 h 544089"/>
                <a:gd name="connsiteX308" fmla="*/ 44388 w 650012"/>
                <a:gd name="connsiteY308" fmla="*/ 387875 h 544089"/>
                <a:gd name="connsiteX309" fmla="*/ 44388 w 650012"/>
                <a:gd name="connsiteY309" fmla="*/ 380342 h 544089"/>
                <a:gd name="connsiteX310" fmla="*/ 44638 w 650012"/>
                <a:gd name="connsiteY310" fmla="*/ 376701 h 544089"/>
                <a:gd name="connsiteX311" fmla="*/ 39972 w 650012"/>
                <a:gd name="connsiteY311" fmla="*/ 367099 h 544089"/>
                <a:gd name="connsiteX312" fmla="*/ 37627 w 650012"/>
                <a:gd name="connsiteY312" fmla="*/ 361637 h 544089"/>
                <a:gd name="connsiteX313" fmla="*/ 36080 w 650012"/>
                <a:gd name="connsiteY313" fmla="*/ 362684 h 544089"/>
                <a:gd name="connsiteX314" fmla="*/ 33485 w 650012"/>
                <a:gd name="connsiteY314" fmla="*/ 361388 h 544089"/>
                <a:gd name="connsiteX315" fmla="*/ 33485 w 650012"/>
                <a:gd name="connsiteY315" fmla="*/ 354903 h 544089"/>
                <a:gd name="connsiteX316" fmla="*/ 31389 w 650012"/>
                <a:gd name="connsiteY316" fmla="*/ 354105 h 544089"/>
                <a:gd name="connsiteX317" fmla="*/ 30616 w 650012"/>
                <a:gd name="connsiteY317" fmla="*/ 351785 h 544089"/>
                <a:gd name="connsiteX318" fmla="*/ 27497 w 650012"/>
                <a:gd name="connsiteY318" fmla="*/ 350738 h 544089"/>
                <a:gd name="connsiteX319" fmla="*/ 25676 w 650012"/>
                <a:gd name="connsiteY319" fmla="*/ 348917 h 544089"/>
                <a:gd name="connsiteX320" fmla="*/ 24902 w 650012"/>
                <a:gd name="connsiteY320" fmla="*/ 344253 h 544089"/>
                <a:gd name="connsiteX321" fmla="*/ 22307 w 650012"/>
                <a:gd name="connsiteY321" fmla="*/ 340088 h 544089"/>
                <a:gd name="connsiteX322" fmla="*/ 19962 w 650012"/>
                <a:gd name="connsiteY322" fmla="*/ 337743 h 544089"/>
                <a:gd name="connsiteX323" fmla="*/ 18664 w 650012"/>
                <a:gd name="connsiteY323" fmla="*/ 334900 h 544089"/>
                <a:gd name="connsiteX324" fmla="*/ 7237 w 650012"/>
                <a:gd name="connsiteY324" fmla="*/ 335673 h 544089"/>
                <a:gd name="connsiteX325" fmla="*/ 5665 w 650012"/>
                <a:gd name="connsiteY325" fmla="*/ 334900 h 544089"/>
                <a:gd name="connsiteX326" fmla="*/ -298 w 650012"/>
                <a:gd name="connsiteY326" fmla="*/ 329188 h 544089"/>
                <a:gd name="connsiteX327" fmla="*/ -822 w 650012"/>
                <a:gd name="connsiteY327" fmla="*/ 328141 h 544089"/>
                <a:gd name="connsiteX328" fmla="*/ -2119 w 650012"/>
                <a:gd name="connsiteY328" fmla="*/ 323477 h 544089"/>
                <a:gd name="connsiteX329" fmla="*/ -298 w 650012"/>
                <a:gd name="connsiteY329" fmla="*/ 321906 h 544089"/>
                <a:gd name="connsiteX330" fmla="*/ 3869 w 650012"/>
                <a:gd name="connsiteY330" fmla="*/ 320609 h 544089"/>
                <a:gd name="connsiteX331" fmla="*/ 5665 w 650012"/>
                <a:gd name="connsiteY331" fmla="*/ 318539 h 544089"/>
                <a:gd name="connsiteX332" fmla="*/ 14248 w 650012"/>
                <a:gd name="connsiteY332" fmla="*/ 316469 h 544089"/>
                <a:gd name="connsiteX333" fmla="*/ 17617 w 650012"/>
                <a:gd name="connsiteY333" fmla="*/ 316469 h 544089"/>
                <a:gd name="connsiteX334" fmla="*/ 19962 w 650012"/>
                <a:gd name="connsiteY334" fmla="*/ 315421 h 544089"/>
                <a:gd name="connsiteX335" fmla="*/ 23081 w 650012"/>
                <a:gd name="connsiteY335" fmla="*/ 314897 h 544089"/>
                <a:gd name="connsiteX336" fmla="*/ 29842 w 650012"/>
                <a:gd name="connsiteY336" fmla="*/ 311006 h 544089"/>
                <a:gd name="connsiteX337" fmla="*/ 32961 w 650012"/>
                <a:gd name="connsiteY337" fmla="*/ 308936 h 544089"/>
                <a:gd name="connsiteX338" fmla="*/ 36604 w 650012"/>
                <a:gd name="connsiteY338" fmla="*/ 307365 h 544089"/>
                <a:gd name="connsiteX339" fmla="*/ 41519 w 650012"/>
                <a:gd name="connsiteY339" fmla="*/ 307116 h 544089"/>
                <a:gd name="connsiteX340" fmla="*/ 47507 w 650012"/>
                <a:gd name="connsiteY340" fmla="*/ 301928 h 544089"/>
                <a:gd name="connsiteX341" fmla="*/ 50351 w 650012"/>
                <a:gd name="connsiteY341" fmla="*/ 300631 h 544089"/>
                <a:gd name="connsiteX342" fmla="*/ 52946 w 650012"/>
                <a:gd name="connsiteY342" fmla="*/ 297763 h 544089"/>
                <a:gd name="connsiteX343" fmla="*/ 55292 w 650012"/>
                <a:gd name="connsiteY343" fmla="*/ 296466 h 544089"/>
                <a:gd name="connsiteX344" fmla="*/ 59708 w 650012"/>
                <a:gd name="connsiteY344" fmla="*/ 291527 h 544089"/>
                <a:gd name="connsiteX345" fmla="*/ 65696 w 650012"/>
                <a:gd name="connsiteY345" fmla="*/ 287886 h 544089"/>
                <a:gd name="connsiteX346" fmla="*/ 71659 w 650012"/>
                <a:gd name="connsiteY346" fmla="*/ 286589 h 544089"/>
                <a:gd name="connsiteX347" fmla="*/ 72183 w 650012"/>
                <a:gd name="connsiteY347" fmla="*/ 284793 h 544089"/>
                <a:gd name="connsiteX348" fmla="*/ 76325 w 650012"/>
                <a:gd name="connsiteY348" fmla="*/ 282175 h 544089"/>
                <a:gd name="connsiteX349" fmla="*/ 79194 w 650012"/>
                <a:gd name="connsiteY349" fmla="*/ 278284 h 544089"/>
                <a:gd name="connsiteX350" fmla="*/ 82313 w 650012"/>
                <a:gd name="connsiteY350" fmla="*/ 274917 h 544089"/>
                <a:gd name="connsiteX351" fmla="*/ 86455 w 650012"/>
                <a:gd name="connsiteY351" fmla="*/ 273869 h 544089"/>
                <a:gd name="connsiteX352" fmla="*/ 88551 w 650012"/>
                <a:gd name="connsiteY352" fmla="*/ 272048 h 544089"/>
                <a:gd name="connsiteX353" fmla="*/ 93741 w 650012"/>
                <a:gd name="connsiteY353" fmla="*/ 270751 h 544089"/>
                <a:gd name="connsiteX354" fmla="*/ 101276 w 650012"/>
                <a:gd name="connsiteY354" fmla="*/ 265813 h 544089"/>
                <a:gd name="connsiteX355" fmla="*/ 102324 w 650012"/>
                <a:gd name="connsiteY355" fmla="*/ 263494 h 544089"/>
                <a:gd name="connsiteX356" fmla="*/ 105168 w 650012"/>
                <a:gd name="connsiteY356" fmla="*/ 262197 h 544089"/>
                <a:gd name="connsiteX357" fmla="*/ 107239 w 650012"/>
                <a:gd name="connsiteY357" fmla="*/ 264790 h 544089"/>
                <a:gd name="connsiteX358" fmla="*/ 108811 w 650012"/>
                <a:gd name="connsiteY358" fmla="*/ 264790 h 544089"/>
                <a:gd name="connsiteX359" fmla="*/ 112179 w 650012"/>
                <a:gd name="connsiteY359" fmla="*/ 273096 h 544089"/>
                <a:gd name="connsiteX360" fmla="*/ 110109 w 650012"/>
                <a:gd name="connsiteY360" fmla="*/ 273869 h 544089"/>
                <a:gd name="connsiteX361" fmla="*/ 112179 w 650012"/>
                <a:gd name="connsiteY361" fmla="*/ 279331 h 544089"/>
                <a:gd name="connsiteX362" fmla="*/ 114275 w 650012"/>
                <a:gd name="connsiteY362" fmla="*/ 282175 h 544089"/>
                <a:gd name="connsiteX363" fmla="*/ 116346 w 650012"/>
                <a:gd name="connsiteY363" fmla="*/ 287113 h 544089"/>
                <a:gd name="connsiteX364" fmla="*/ 115049 w 650012"/>
                <a:gd name="connsiteY364" fmla="*/ 289208 h 544089"/>
                <a:gd name="connsiteX365" fmla="*/ 117644 w 650012"/>
                <a:gd name="connsiteY365" fmla="*/ 289981 h 544089"/>
                <a:gd name="connsiteX366" fmla="*/ 121536 w 650012"/>
                <a:gd name="connsiteY366" fmla="*/ 292575 h 544089"/>
                <a:gd name="connsiteX367" fmla="*/ 122059 w 650012"/>
                <a:gd name="connsiteY367" fmla="*/ 294395 h 544089"/>
                <a:gd name="connsiteX368" fmla="*/ 127773 w 650012"/>
                <a:gd name="connsiteY368" fmla="*/ 292575 h 544089"/>
                <a:gd name="connsiteX369" fmla="*/ 133487 w 650012"/>
                <a:gd name="connsiteY369" fmla="*/ 292575 h 544089"/>
                <a:gd name="connsiteX370" fmla="*/ 141022 w 650012"/>
                <a:gd name="connsiteY370" fmla="*/ 293348 h 544089"/>
                <a:gd name="connsiteX371" fmla="*/ 147260 w 650012"/>
                <a:gd name="connsiteY371" fmla="*/ 295942 h 544089"/>
                <a:gd name="connsiteX372" fmla="*/ 151152 w 650012"/>
                <a:gd name="connsiteY372" fmla="*/ 300107 h 544089"/>
                <a:gd name="connsiteX373" fmla="*/ 155045 w 650012"/>
                <a:gd name="connsiteY373" fmla="*/ 299334 h 544089"/>
                <a:gd name="connsiteX374" fmla="*/ 156092 w 650012"/>
                <a:gd name="connsiteY374" fmla="*/ 301155 h 544089"/>
                <a:gd name="connsiteX375" fmla="*/ 159211 w 650012"/>
                <a:gd name="connsiteY375" fmla="*/ 299334 h 544089"/>
                <a:gd name="connsiteX376" fmla="*/ 163104 w 650012"/>
                <a:gd name="connsiteY376" fmla="*/ 299060 h 544089"/>
                <a:gd name="connsiteX377" fmla="*/ 171163 w 650012"/>
                <a:gd name="connsiteY377" fmla="*/ 297239 h 544089"/>
                <a:gd name="connsiteX378" fmla="*/ 175055 w 650012"/>
                <a:gd name="connsiteY378" fmla="*/ 295942 h 544089"/>
                <a:gd name="connsiteX379" fmla="*/ 176103 w 650012"/>
                <a:gd name="connsiteY379" fmla="*/ 293872 h 544089"/>
                <a:gd name="connsiteX380" fmla="*/ 181293 w 650012"/>
                <a:gd name="connsiteY380" fmla="*/ 293099 h 544089"/>
                <a:gd name="connsiteX381" fmla="*/ 178698 w 650012"/>
                <a:gd name="connsiteY381" fmla="*/ 291278 h 544089"/>
                <a:gd name="connsiteX382" fmla="*/ 183363 w 650012"/>
                <a:gd name="connsiteY382" fmla="*/ 287387 h 544089"/>
                <a:gd name="connsiteX383" fmla="*/ 182066 w 650012"/>
                <a:gd name="connsiteY383" fmla="*/ 285566 h 544089"/>
                <a:gd name="connsiteX384" fmla="*/ 186482 w 650012"/>
                <a:gd name="connsiteY384" fmla="*/ 284519 h 544089"/>
                <a:gd name="connsiteX385" fmla="*/ 192969 w 650012"/>
                <a:gd name="connsiteY385" fmla="*/ 281676 h 544089"/>
                <a:gd name="connsiteX386" fmla="*/ 196612 w 650012"/>
                <a:gd name="connsiteY386" fmla="*/ 278558 h 544089"/>
                <a:gd name="connsiteX387" fmla="*/ 201552 w 650012"/>
                <a:gd name="connsiteY387" fmla="*/ 282449 h 544089"/>
                <a:gd name="connsiteX388" fmla="*/ 198683 w 650012"/>
                <a:gd name="connsiteY388" fmla="*/ 287113 h 544089"/>
                <a:gd name="connsiteX389" fmla="*/ 200779 w 650012"/>
                <a:gd name="connsiteY389" fmla="*/ 292575 h 544089"/>
                <a:gd name="connsiteX390" fmla="*/ 204147 w 650012"/>
                <a:gd name="connsiteY390" fmla="*/ 289707 h 544089"/>
                <a:gd name="connsiteX391" fmla="*/ 205719 w 650012"/>
                <a:gd name="connsiteY391" fmla="*/ 292575 h 544089"/>
                <a:gd name="connsiteX392" fmla="*/ 212206 w 650012"/>
                <a:gd name="connsiteY392" fmla="*/ 295169 h 544089"/>
                <a:gd name="connsiteX393" fmla="*/ 221039 w 650012"/>
                <a:gd name="connsiteY393" fmla="*/ 293099 h 544089"/>
                <a:gd name="connsiteX394" fmla="*/ 227277 w 650012"/>
                <a:gd name="connsiteY394" fmla="*/ 292300 h 544089"/>
                <a:gd name="connsiteX395" fmla="*/ 231169 w 650012"/>
                <a:gd name="connsiteY395" fmla="*/ 294121 h 544089"/>
                <a:gd name="connsiteX396" fmla="*/ 229098 w 650012"/>
                <a:gd name="connsiteY396" fmla="*/ 296466 h 544089"/>
                <a:gd name="connsiteX397" fmla="*/ 229347 w 650012"/>
                <a:gd name="connsiteY397" fmla="*/ 298810 h 544089"/>
                <a:gd name="connsiteX398" fmla="*/ 232466 w 650012"/>
                <a:gd name="connsiteY398" fmla="*/ 299309 h 544089"/>
                <a:gd name="connsiteX399" fmla="*/ 239477 w 650012"/>
                <a:gd name="connsiteY399" fmla="*/ 298536 h 544089"/>
                <a:gd name="connsiteX400" fmla="*/ 246239 w 650012"/>
                <a:gd name="connsiteY400" fmla="*/ 295169 h 544089"/>
                <a:gd name="connsiteX401" fmla="*/ 248060 w 650012"/>
                <a:gd name="connsiteY401" fmla="*/ 295667 h 544089"/>
                <a:gd name="connsiteX402" fmla="*/ 251429 w 650012"/>
                <a:gd name="connsiteY402" fmla="*/ 299309 h 544089"/>
                <a:gd name="connsiteX403" fmla="*/ 253774 w 650012"/>
                <a:gd name="connsiteY403" fmla="*/ 299309 h 544089"/>
                <a:gd name="connsiteX404" fmla="*/ 256893 w 650012"/>
                <a:gd name="connsiteY404" fmla="*/ 297488 h 544089"/>
                <a:gd name="connsiteX405" fmla="*/ 260261 w 650012"/>
                <a:gd name="connsiteY405" fmla="*/ 297239 h 544089"/>
                <a:gd name="connsiteX406" fmla="*/ 267023 w 650012"/>
                <a:gd name="connsiteY406" fmla="*/ 293872 h 544089"/>
                <a:gd name="connsiteX407" fmla="*/ 268570 w 650012"/>
                <a:gd name="connsiteY407" fmla="*/ 294371 h 544089"/>
                <a:gd name="connsiteX408" fmla="*/ 268320 w 650012"/>
                <a:gd name="connsiteY408" fmla="*/ 297763 h 544089"/>
                <a:gd name="connsiteX409" fmla="*/ 270391 w 650012"/>
                <a:gd name="connsiteY409" fmla="*/ 298536 h 544089"/>
                <a:gd name="connsiteX410" fmla="*/ 276903 w 650012"/>
                <a:gd name="connsiteY410" fmla="*/ 295144 h 544089"/>
                <a:gd name="connsiteX411" fmla="*/ 279748 w 650012"/>
                <a:gd name="connsiteY411" fmla="*/ 292550 h 544089"/>
                <a:gd name="connsiteX412" fmla="*/ 282867 w 650012"/>
                <a:gd name="connsiteY412" fmla="*/ 290480 h 544089"/>
                <a:gd name="connsiteX413" fmla="*/ 294568 w 650012"/>
                <a:gd name="connsiteY413" fmla="*/ 285018 h 544089"/>
                <a:gd name="connsiteX414" fmla="*/ 296115 w 650012"/>
                <a:gd name="connsiteY414" fmla="*/ 283472 h 544089"/>
                <a:gd name="connsiteX415" fmla="*/ 299234 w 650012"/>
                <a:gd name="connsiteY415" fmla="*/ 282175 h 544089"/>
                <a:gd name="connsiteX416" fmla="*/ 302602 w 650012"/>
                <a:gd name="connsiteY416" fmla="*/ 279306 h 544089"/>
                <a:gd name="connsiteX417" fmla="*/ 305222 w 650012"/>
                <a:gd name="connsiteY417" fmla="*/ 278284 h 544089"/>
                <a:gd name="connsiteX418" fmla="*/ 305471 w 650012"/>
                <a:gd name="connsiteY418" fmla="*/ 276712 h 544089"/>
                <a:gd name="connsiteX419" fmla="*/ 309639 w 650012"/>
                <a:gd name="connsiteY419" fmla="*/ 275166 h 544089"/>
                <a:gd name="connsiteX420" fmla="*/ 313780 w 650012"/>
                <a:gd name="connsiteY420" fmla="*/ 276712 h 544089"/>
                <a:gd name="connsiteX421" fmla="*/ 315851 w 650012"/>
                <a:gd name="connsiteY421" fmla="*/ 276463 h 544089"/>
                <a:gd name="connsiteX422" fmla="*/ 317149 w 650012"/>
                <a:gd name="connsiteY422" fmla="*/ 278284 h 544089"/>
                <a:gd name="connsiteX423" fmla="*/ 324684 w 650012"/>
                <a:gd name="connsiteY423" fmla="*/ 278533 h 544089"/>
                <a:gd name="connsiteX424" fmla="*/ 325981 w 650012"/>
                <a:gd name="connsiteY424" fmla="*/ 280104 h 544089"/>
                <a:gd name="connsiteX425" fmla="*/ 327803 w 650012"/>
                <a:gd name="connsiteY425" fmla="*/ 279581 h 544089"/>
                <a:gd name="connsiteX426" fmla="*/ 329624 w 650012"/>
                <a:gd name="connsiteY426" fmla="*/ 280878 h 544089"/>
                <a:gd name="connsiteX427" fmla="*/ 334838 w 650012"/>
                <a:gd name="connsiteY427" fmla="*/ 282175 h 544089"/>
                <a:gd name="connsiteX428" fmla="*/ 337433 w 650012"/>
                <a:gd name="connsiteY428" fmla="*/ 285018 h 544089"/>
                <a:gd name="connsiteX429" fmla="*/ 340552 w 650012"/>
                <a:gd name="connsiteY429" fmla="*/ 285542 h 544089"/>
                <a:gd name="connsiteX430" fmla="*/ 345991 w 650012"/>
                <a:gd name="connsiteY430" fmla="*/ 282424 h 544089"/>
                <a:gd name="connsiteX431" fmla="*/ 349634 w 650012"/>
                <a:gd name="connsiteY431" fmla="*/ 278009 h 544089"/>
                <a:gd name="connsiteX432" fmla="*/ 346790 w 650012"/>
                <a:gd name="connsiteY432" fmla="*/ 276463 h 544089"/>
                <a:gd name="connsiteX433" fmla="*/ 342099 w 650012"/>
                <a:gd name="connsiteY433" fmla="*/ 272822 h 544089"/>
                <a:gd name="connsiteX434" fmla="*/ 338207 w 650012"/>
                <a:gd name="connsiteY434" fmla="*/ 270228 h 544089"/>
                <a:gd name="connsiteX435" fmla="*/ 338207 w 650012"/>
                <a:gd name="connsiteY435" fmla="*/ 264516 h 544089"/>
                <a:gd name="connsiteX436" fmla="*/ 345467 w 650012"/>
                <a:gd name="connsiteY436" fmla="*/ 261398 h 544089"/>
                <a:gd name="connsiteX437" fmla="*/ 342348 w 650012"/>
                <a:gd name="connsiteY437" fmla="*/ 257757 h 544089"/>
                <a:gd name="connsiteX438" fmla="*/ 339754 w 650012"/>
                <a:gd name="connsiteY438" fmla="*/ 256186 h 544089"/>
                <a:gd name="connsiteX439" fmla="*/ 337433 w 650012"/>
                <a:gd name="connsiteY439" fmla="*/ 253866 h 544089"/>
                <a:gd name="connsiteX440" fmla="*/ 334838 w 650012"/>
                <a:gd name="connsiteY440" fmla="*/ 245037 h 544089"/>
                <a:gd name="connsiteX441" fmla="*/ 334838 w 650012"/>
                <a:gd name="connsiteY441" fmla="*/ 243740 h 544089"/>
                <a:gd name="connsiteX442" fmla="*/ 330148 w 650012"/>
                <a:gd name="connsiteY442" fmla="*/ 238528 h 544089"/>
                <a:gd name="connsiteX443" fmla="*/ 324434 w 650012"/>
                <a:gd name="connsiteY443" fmla="*/ 245037 h 544089"/>
                <a:gd name="connsiteX444" fmla="*/ 322089 w 650012"/>
                <a:gd name="connsiteY444" fmla="*/ 242418 h 544089"/>
                <a:gd name="connsiteX445" fmla="*/ 321565 w 650012"/>
                <a:gd name="connsiteY445" fmla="*/ 238278 h 544089"/>
                <a:gd name="connsiteX446" fmla="*/ 322363 w 650012"/>
                <a:gd name="connsiteY446" fmla="*/ 232043 h 544089"/>
                <a:gd name="connsiteX447" fmla="*/ 323386 w 650012"/>
                <a:gd name="connsiteY447" fmla="*/ 230472 h 544089"/>
                <a:gd name="connsiteX448" fmla="*/ 323137 w 650012"/>
                <a:gd name="connsiteY448" fmla="*/ 227628 h 544089"/>
                <a:gd name="connsiteX449" fmla="*/ 324434 w 650012"/>
                <a:gd name="connsiteY449" fmla="*/ 225034 h 544089"/>
                <a:gd name="connsiteX450" fmla="*/ 327029 w 650012"/>
                <a:gd name="connsiteY450" fmla="*/ 222690 h 544089"/>
                <a:gd name="connsiteX451" fmla="*/ 330397 w 650012"/>
                <a:gd name="connsiteY451" fmla="*/ 212813 h 544089"/>
                <a:gd name="connsiteX452" fmla="*/ 327803 w 650012"/>
                <a:gd name="connsiteY452" fmla="*/ 209696 h 544089"/>
                <a:gd name="connsiteX453" fmla="*/ 326505 w 650012"/>
                <a:gd name="connsiteY453" fmla="*/ 205032 h 544089"/>
                <a:gd name="connsiteX454" fmla="*/ 324958 w 650012"/>
                <a:gd name="connsiteY454" fmla="*/ 201914 h 544089"/>
                <a:gd name="connsiteX455" fmla="*/ 323386 w 650012"/>
                <a:gd name="connsiteY455" fmla="*/ 196452 h 544089"/>
                <a:gd name="connsiteX456" fmla="*/ 321565 w 650012"/>
                <a:gd name="connsiteY456" fmla="*/ 195155 h 544089"/>
                <a:gd name="connsiteX457" fmla="*/ 320018 w 650012"/>
                <a:gd name="connsiteY457" fmla="*/ 189194 h 544089"/>
                <a:gd name="connsiteX458" fmla="*/ 318720 w 650012"/>
                <a:gd name="connsiteY458" fmla="*/ 186076 h 544089"/>
                <a:gd name="connsiteX459" fmla="*/ 321839 w 650012"/>
                <a:gd name="connsiteY459" fmla="*/ 185827 h 544089"/>
                <a:gd name="connsiteX460" fmla="*/ 325208 w 650012"/>
                <a:gd name="connsiteY460" fmla="*/ 183732 h 544089"/>
                <a:gd name="connsiteX461" fmla="*/ 325732 w 650012"/>
                <a:gd name="connsiteY461" fmla="*/ 181138 h 544089"/>
                <a:gd name="connsiteX462" fmla="*/ 333267 w 650012"/>
                <a:gd name="connsiteY462" fmla="*/ 180889 h 544089"/>
                <a:gd name="connsiteX463" fmla="*/ 335338 w 650012"/>
                <a:gd name="connsiteY463" fmla="*/ 179592 h 544089"/>
                <a:gd name="connsiteX464" fmla="*/ 348062 w 650012"/>
                <a:gd name="connsiteY464" fmla="*/ 177496 h 544089"/>
                <a:gd name="connsiteX465" fmla="*/ 349110 w 650012"/>
                <a:gd name="connsiteY465" fmla="*/ 175426 h 544089"/>
                <a:gd name="connsiteX466" fmla="*/ 355872 w 650012"/>
                <a:gd name="connsiteY466" fmla="*/ 175177 h 544089"/>
                <a:gd name="connsiteX467" fmla="*/ 363931 w 650012"/>
                <a:gd name="connsiteY467" fmla="*/ 171536 h 544089"/>
                <a:gd name="connsiteX468" fmla="*/ 366002 w 650012"/>
                <a:gd name="connsiteY468" fmla="*/ 171785 h 544089"/>
                <a:gd name="connsiteX469" fmla="*/ 368597 w 650012"/>
                <a:gd name="connsiteY469" fmla="*/ 170762 h 544089"/>
                <a:gd name="connsiteX470" fmla="*/ 373787 w 650012"/>
                <a:gd name="connsiteY470" fmla="*/ 170239 h 544089"/>
                <a:gd name="connsiteX471" fmla="*/ 381072 w 650012"/>
                <a:gd name="connsiteY471" fmla="*/ 165051 h 544089"/>
                <a:gd name="connsiteX472" fmla="*/ 384715 w 650012"/>
                <a:gd name="connsiteY472" fmla="*/ 167121 h 544089"/>
                <a:gd name="connsiteX473" fmla="*/ 386012 w 650012"/>
                <a:gd name="connsiteY473" fmla="*/ 166348 h 544089"/>
                <a:gd name="connsiteX474" fmla="*/ 387808 w 650012"/>
                <a:gd name="connsiteY474" fmla="*/ 161410 h 544089"/>
                <a:gd name="connsiteX475" fmla="*/ 389905 w 650012"/>
                <a:gd name="connsiteY475" fmla="*/ 162707 h 544089"/>
                <a:gd name="connsiteX476" fmla="*/ 390927 w 650012"/>
                <a:gd name="connsiteY476" fmla="*/ 160637 h 544089"/>
                <a:gd name="connsiteX477" fmla="*/ 389131 w 650012"/>
                <a:gd name="connsiteY477" fmla="*/ 156746 h 544089"/>
                <a:gd name="connsiteX478" fmla="*/ 389131 w 650012"/>
                <a:gd name="connsiteY478" fmla="*/ 154127 h 544089"/>
                <a:gd name="connsiteX479" fmla="*/ 380798 w 650012"/>
                <a:gd name="connsiteY479" fmla="*/ 147642 h 544089"/>
                <a:gd name="connsiteX480" fmla="*/ 376381 w 650012"/>
                <a:gd name="connsiteY480" fmla="*/ 143227 h 544089"/>
                <a:gd name="connsiteX481" fmla="*/ 372239 w 650012"/>
                <a:gd name="connsiteY481" fmla="*/ 138289 h 544089"/>
                <a:gd name="connsiteX482" fmla="*/ 364954 w 650012"/>
                <a:gd name="connsiteY482" fmla="*/ 132054 h 544089"/>
                <a:gd name="connsiteX483" fmla="*/ 362609 w 650012"/>
                <a:gd name="connsiteY483" fmla="*/ 131555 h 544089"/>
                <a:gd name="connsiteX484" fmla="*/ 356121 w 650012"/>
                <a:gd name="connsiteY484" fmla="*/ 132054 h 544089"/>
                <a:gd name="connsiteX485" fmla="*/ 354575 w 650012"/>
                <a:gd name="connsiteY485" fmla="*/ 128687 h 544089"/>
                <a:gd name="connsiteX486" fmla="*/ 352479 w 650012"/>
                <a:gd name="connsiteY486" fmla="*/ 125569 h 544089"/>
                <a:gd name="connsiteX487" fmla="*/ 354300 w 650012"/>
                <a:gd name="connsiteY487" fmla="*/ 121928 h 544089"/>
                <a:gd name="connsiteX488" fmla="*/ 353526 w 650012"/>
                <a:gd name="connsiteY488" fmla="*/ 120631 h 544089"/>
                <a:gd name="connsiteX489" fmla="*/ 348586 w 650012"/>
                <a:gd name="connsiteY489" fmla="*/ 120107 h 544089"/>
                <a:gd name="connsiteX490" fmla="*/ 341825 w 650012"/>
                <a:gd name="connsiteY490" fmla="*/ 116990 h 544089"/>
                <a:gd name="connsiteX491" fmla="*/ 339504 w 650012"/>
                <a:gd name="connsiteY491" fmla="*/ 112849 h 544089"/>
                <a:gd name="connsiteX492" fmla="*/ 339230 w 650012"/>
                <a:gd name="connsiteY492" fmla="*/ 108435 h 544089"/>
                <a:gd name="connsiteX493" fmla="*/ 338207 w 650012"/>
                <a:gd name="connsiteY493" fmla="*/ 102199 h 544089"/>
                <a:gd name="connsiteX494" fmla="*/ 341326 w 650012"/>
                <a:gd name="connsiteY494" fmla="*/ 101401 h 544089"/>
                <a:gd name="connsiteX495" fmla="*/ 344170 w 650012"/>
                <a:gd name="connsiteY495" fmla="*/ 101676 h 544089"/>
                <a:gd name="connsiteX496" fmla="*/ 347538 w 650012"/>
                <a:gd name="connsiteY496" fmla="*/ 101152 h 544089"/>
                <a:gd name="connsiteX497" fmla="*/ 350657 w 650012"/>
                <a:gd name="connsiteY497" fmla="*/ 98558 h 544089"/>
                <a:gd name="connsiteX498" fmla="*/ 354300 w 650012"/>
                <a:gd name="connsiteY498" fmla="*/ 96737 h 544089"/>
                <a:gd name="connsiteX499" fmla="*/ 357419 w 650012"/>
                <a:gd name="connsiteY499" fmla="*/ 96488 h 544089"/>
                <a:gd name="connsiteX500" fmla="*/ 360288 w 650012"/>
                <a:gd name="connsiteY500" fmla="*/ 94917 h 544089"/>
                <a:gd name="connsiteX501" fmla="*/ 360538 w 650012"/>
                <a:gd name="connsiteY501" fmla="*/ 91550 h 544089"/>
                <a:gd name="connsiteX502" fmla="*/ 362609 w 650012"/>
                <a:gd name="connsiteY502" fmla="*/ 85065 h 544089"/>
                <a:gd name="connsiteX503" fmla="*/ 365478 w 650012"/>
                <a:gd name="connsiteY503" fmla="*/ 79353 h 544089"/>
                <a:gd name="connsiteX504" fmla="*/ 372489 w 650012"/>
                <a:gd name="connsiteY504" fmla="*/ 80376 h 544089"/>
                <a:gd name="connsiteX505" fmla="*/ 374834 w 650012"/>
                <a:gd name="connsiteY505" fmla="*/ 77009 h 544089"/>
                <a:gd name="connsiteX506" fmla="*/ 375333 w 650012"/>
                <a:gd name="connsiteY506" fmla="*/ 74141 h 544089"/>
                <a:gd name="connsiteX507" fmla="*/ 378727 w 650012"/>
                <a:gd name="connsiteY507" fmla="*/ 69477 h 544089"/>
                <a:gd name="connsiteX508" fmla="*/ 382095 w 650012"/>
                <a:gd name="connsiteY508" fmla="*/ 65835 h 544089"/>
                <a:gd name="connsiteX509" fmla="*/ 384690 w 650012"/>
                <a:gd name="connsiteY509" fmla="*/ 61695 h 544089"/>
                <a:gd name="connsiteX510" fmla="*/ 387035 w 650012"/>
                <a:gd name="connsiteY510" fmla="*/ 60373 h 544089"/>
                <a:gd name="connsiteX511" fmla="*/ 386262 w 650012"/>
                <a:gd name="connsiteY511" fmla="*/ 52342 h 544089"/>
                <a:gd name="connsiteX512" fmla="*/ 379500 w 650012"/>
                <a:gd name="connsiteY512" fmla="*/ 53365 h 544089"/>
                <a:gd name="connsiteX513" fmla="*/ 376381 w 650012"/>
                <a:gd name="connsiteY513" fmla="*/ 52342 h 544089"/>
                <a:gd name="connsiteX514" fmla="*/ 364680 w 650012"/>
                <a:gd name="connsiteY514" fmla="*/ 50522 h 544089"/>
                <a:gd name="connsiteX515" fmla="*/ 365977 w 650012"/>
                <a:gd name="connsiteY515" fmla="*/ 48451 h 544089"/>
                <a:gd name="connsiteX516" fmla="*/ 364430 w 650012"/>
                <a:gd name="connsiteY516" fmla="*/ 46356 h 544089"/>
                <a:gd name="connsiteX517" fmla="*/ 365204 w 650012"/>
                <a:gd name="connsiteY517" fmla="*/ 42466 h 544089"/>
                <a:gd name="connsiteX518" fmla="*/ 364680 w 650012"/>
                <a:gd name="connsiteY518" fmla="*/ 38575 h 544089"/>
                <a:gd name="connsiteX519" fmla="*/ 368846 w 650012"/>
                <a:gd name="connsiteY519" fmla="*/ 31816 h 544089"/>
                <a:gd name="connsiteX520" fmla="*/ 371192 w 650012"/>
                <a:gd name="connsiteY520" fmla="*/ 28449 h 544089"/>
                <a:gd name="connsiteX521" fmla="*/ 373013 w 650012"/>
                <a:gd name="connsiteY521" fmla="*/ 23760 h 544089"/>
                <a:gd name="connsiteX522" fmla="*/ 378203 w 650012"/>
                <a:gd name="connsiteY522" fmla="*/ 20392 h 544089"/>
                <a:gd name="connsiteX523" fmla="*/ 380274 w 650012"/>
                <a:gd name="connsiteY523" fmla="*/ 22463 h 544089"/>
                <a:gd name="connsiteX524" fmla="*/ 384964 w 650012"/>
                <a:gd name="connsiteY524" fmla="*/ 20143 h 544089"/>
                <a:gd name="connsiteX525" fmla="*/ 388857 w 650012"/>
                <a:gd name="connsiteY525" fmla="*/ 17275 h 544089"/>
                <a:gd name="connsiteX526" fmla="*/ 390154 w 650012"/>
                <a:gd name="connsiteY526" fmla="*/ 15205 h 544089"/>
                <a:gd name="connsiteX527" fmla="*/ 398213 w 650012"/>
                <a:gd name="connsiteY527" fmla="*/ 11564 h 544089"/>
                <a:gd name="connsiteX528" fmla="*/ 402355 w 650012"/>
                <a:gd name="connsiteY528" fmla="*/ 11813 h 544089"/>
                <a:gd name="connsiteX529" fmla="*/ 409116 w 650012"/>
                <a:gd name="connsiteY529" fmla="*/ 9992 h 544089"/>
                <a:gd name="connsiteX530" fmla="*/ 410414 w 650012"/>
                <a:gd name="connsiteY530" fmla="*/ 8970 h 544089"/>
                <a:gd name="connsiteX531" fmla="*/ 421841 w 650012"/>
                <a:gd name="connsiteY531" fmla="*/ 4804 h 544089"/>
                <a:gd name="connsiteX532" fmla="*/ 430424 w 650012"/>
                <a:gd name="connsiteY532" fmla="*/ -383 h 544089"/>
                <a:gd name="connsiteX533" fmla="*/ 430674 w 650012"/>
                <a:gd name="connsiteY533" fmla="*/ 390 h 544089"/>
                <a:gd name="connsiteX534" fmla="*/ 437436 w 650012"/>
                <a:gd name="connsiteY534" fmla="*/ 5079 h 544089"/>
                <a:gd name="connsiteX535" fmla="*/ 441328 w 650012"/>
                <a:gd name="connsiteY535" fmla="*/ 8970 h 544089"/>
                <a:gd name="connsiteX536" fmla="*/ 445495 w 650012"/>
                <a:gd name="connsiteY536" fmla="*/ 16228 h 544089"/>
                <a:gd name="connsiteX537" fmla="*/ 447041 w 650012"/>
                <a:gd name="connsiteY537" fmla="*/ 16502 h 544089"/>
                <a:gd name="connsiteX538" fmla="*/ 455101 w 650012"/>
                <a:gd name="connsiteY538" fmla="*/ 25331 h 544089"/>
                <a:gd name="connsiteX539" fmla="*/ 456647 w 650012"/>
                <a:gd name="connsiteY539" fmla="*/ 24533 h 544089"/>
                <a:gd name="connsiteX540" fmla="*/ 458993 w 650012"/>
                <a:gd name="connsiteY540" fmla="*/ 20916 h 544089"/>
                <a:gd name="connsiteX541" fmla="*/ 460290 w 650012"/>
                <a:gd name="connsiteY541" fmla="*/ 17275 h 544089"/>
                <a:gd name="connsiteX542" fmla="*/ 464183 w 650012"/>
                <a:gd name="connsiteY542" fmla="*/ 10516 h 54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</a:cxnLst>
              <a:rect l="l" t="t" r="r" b="b"/>
              <a:pathLst>
                <a:path w="650012" h="544089">
                  <a:moveTo>
                    <a:pt x="465530" y="12062"/>
                  </a:moveTo>
                  <a:lnTo>
                    <a:pt x="462136" y="21166"/>
                  </a:lnTo>
                  <a:lnTo>
                    <a:pt x="459816" y="31791"/>
                  </a:lnTo>
                  <a:lnTo>
                    <a:pt x="459292" y="39073"/>
                  </a:lnTo>
                  <a:lnTo>
                    <a:pt x="459816" y="49200"/>
                  </a:lnTo>
                  <a:lnTo>
                    <a:pt x="466553" y="91799"/>
                  </a:lnTo>
                  <a:lnTo>
                    <a:pt x="468374" y="101651"/>
                  </a:lnTo>
                  <a:lnTo>
                    <a:pt x="470969" y="109457"/>
                  </a:lnTo>
                  <a:lnTo>
                    <a:pt x="475385" y="118286"/>
                  </a:lnTo>
                  <a:lnTo>
                    <a:pt x="479278" y="123474"/>
                  </a:lnTo>
                  <a:lnTo>
                    <a:pt x="482671" y="127639"/>
                  </a:lnTo>
                  <a:lnTo>
                    <a:pt x="493574" y="137765"/>
                  </a:lnTo>
                  <a:lnTo>
                    <a:pt x="497741" y="141656"/>
                  </a:lnTo>
                  <a:lnTo>
                    <a:pt x="505002" y="151782"/>
                  </a:lnTo>
                  <a:lnTo>
                    <a:pt x="516704" y="169191"/>
                  </a:lnTo>
                  <a:lnTo>
                    <a:pt x="520845" y="176973"/>
                  </a:lnTo>
                  <a:lnTo>
                    <a:pt x="522667" y="174105"/>
                  </a:lnTo>
                  <a:lnTo>
                    <a:pt x="527083" y="168668"/>
                  </a:lnTo>
                  <a:lnTo>
                    <a:pt x="534368" y="158541"/>
                  </a:lnTo>
                  <a:lnTo>
                    <a:pt x="537487" y="155948"/>
                  </a:lnTo>
                  <a:lnTo>
                    <a:pt x="542428" y="154127"/>
                  </a:lnTo>
                  <a:lnTo>
                    <a:pt x="548391" y="150485"/>
                  </a:lnTo>
                  <a:lnTo>
                    <a:pt x="553581" y="148914"/>
                  </a:lnTo>
                  <a:lnTo>
                    <a:pt x="560616" y="150236"/>
                  </a:lnTo>
                  <a:lnTo>
                    <a:pt x="568152" y="153603"/>
                  </a:lnTo>
                  <a:lnTo>
                    <a:pt x="572294" y="155149"/>
                  </a:lnTo>
                  <a:lnTo>
                    <a:pt x="576984" y="155948"/>
                  </a:lnTo>
                  <a:lnTo>
                    <a:pt x="581126" y="155149"/>
                  </a:lnTo>
                  <a:lnTo>
                    <a:pt x="587114" y="149962"/>
                  </a:lnTo>
                  <a:lnTo>
                    <a:pt x="588137" y="149962"/>
                  </a:lnTo>
                  <a:lnTo>
                    <a:pt x="586840" y="156197"/>
                  </a:lnTo>
                  <a:lnTo>
                    <a:pt x="589709" y="157244"/>
                  </a:lnTo>
                  <a:lnTo>
                    <a:pt x="594899" y="160612"/>
                  </a:lnTo>
                  <a:lnTo>
                    <a:pt x="597244" y="156446"/>
                  </a:lnTo>
                  <a:lnTo>
                    <a:pt x="599565" y="155673"/>
                  </a:lnTo>
                  <a:lnTo>
                    <a:pt x="600612" y="153603"/>
                  </a:lnTo>
                  <a:lnTo>
                    <a:pt x="605029" y="146844"/>
                  </a:lnTo>
                  <a:lnTo>
                    <a:pt x="605029" y="142180"/>
                  </a:lnTo>
                  <a:lnTo>
                    <a:pt x="611266" y="146320"/>
                  </a:lnTo>
                  <a:lnTo>
                    <a:pt x="608397" y="136718"/>
                  </a:lnTo>
                  <a:lnTo>
                    <a:pt x="610493" y="134648"/>
                  </a:lnTo>
                  <a:lnTo>
                    <a:pt x="608397" y="131530"/>
                  </a:lnTo>
                  <a:lnTo>
                    <a:pt x="606850" y="126841"/>
                  </a:lnTo>
                  <a:lnTo>
                    <a:pt x="612315" y="124771"/>
                  </a:lnTo>
                  <a:lnTo>
                    <a:pt x="610742" y="116990"/>
                  </a:lnTo>
                  <a:lnTo>
                    <a:pt x="613861" y="118012"/>
                  </a:lnTo>
                  <a:lnTo>
                    <a:pt x="615159" y="115942"/>
                  </a:lnTo>
                  <a:lnTo>
                    <a:pt x="619849" y="113348"/>
                  </a:lnTo>
                  <a:lnTo>
                    <a:pt x="622170" y="113348"/>
                  </a:lnTo>
                  <a:lnTo>
                    <a:pt x="627384" y="112051"/>
                  </a:lnTo>
                  <a:lnTo>
                    <a:pt x="637514" y="108160"/>
                  </a:lnTo>
                  <a:lnTo>
                    <a:pt x="639835" y="113597"/>
                  </a:lnTo>
                  <a:lnTo>
                    <a:pt x="646597" y="121404"/>
                  </a:lnTo>
                  <a:lnTo>
                    <a:pt x="647894" y="124522"/>
                  </a:lnTo>
                  <a:lnTo>
                    <a:pt x="645049" y="127889"/>
                  </a:lnTo>
                  <a:lnTo>
                    <a:pt x="641132" y="129435"/>
                  </a:lnTo>
                  <a:lnTo>
                    <a:pt x="638537" y="132553"/>
                  </a:lnTo>
                  <a:lnTo>
                    <a:pt x="635169" y="134124"/>
                  </a:lnTo>
                  <a:lnTo>
                    <a:pt x="632299" y="137765"/>
                  </a:lnTo>
                  <a:lnTo>
                    <a:pt x="632574" y="142953"/>
                  </a:lnTo>
                  <a:lnTo>
                    <a:pt x="636467" y="147617"/>
                  </a:lnTo>
                  <a:lnTo>
                    <a:pt x="638537" y="148665"/>
                  </a:lnTo>
                  <a:lnTo>
                    <a:pt x="641931" y="148665"/>
                  </a:lnTo>
                  <a:lnTo>
                    <a:pt x="646597" y="154127"/>
                  </a:lnTo>
                  <a:lnTo>
                    <a:pt x="646597" y="155673"/>
                  </a:lnTo>
                  <a:lnTo>
                    <a:pt x="643478" y="158267"/>
                  </a:lnTo>
                  <a:lnTo>
                    <a:pt x="638537" y="163455"/>
                  </a:lnTo>
                  <a:lnTo>
                    <a:pt x="640359" y="169690"/>
                  </a:lnTo>
                  <a:lnTo>
                    <a:pt x="642953" y="172284"/>
                  </a:lnTo>
                  <a:lnTo>
                    <a:pt x="643478" y="176449"/>
                  </a:lnTo>
                  <a:lnTo>
                    <a:pt x="641407" y="182684"/>
                  </a:lnTo>
                  <a:lnTo>
                    <a:pt x="639311" y="185528"/>
                  </a:lnTo>
                  <a:lnTo>
                    <a:pt x="638812" y="188920"/>
                  </a:lnTo>
                  <a:lnTo>
                    <a:pt x="639835" y="191264"/>
                  </a:lnTo>
                  <a:lnTo>
                    <a:pt x="639062" y="193584"/>
                  </a:lnTo>
                  <a:lnTo>
                    <a:pt x="640608" y="195404"/>
                  </a:lnTo>
                  <a:lnTo>
                    <a:pt x="641132" y="209172"/>
                  </a:lnTo>
                  <a:lnTo>
                    <a:pt x="641906" y="213586"/>
                  </a:lnTo>
                  <a:lnTo>
                    <a:pt x="641382" y="218250"/>
                  </a:lnTo>
                  <a:lnTo>
                    <a:pt x="638787" y="223987"/>
                  </a:lnTo>
                  <a:lnTo>
                    <a:pt x="634645" y="228900"/>
                  </a:lnTo>
                  <a:lnTo>
                    <a:pt x="621920" y="238004"/>
                  </a:lnTo>
                  <a:lnTo>
                    <a:pt x="616181" y="239301"/>
                  </a:lnTo>
                  <a:lnTo>
                    <a:pt x="607100" y="243441"/>
                  </a:lnTo>
                  <a:lnTo>
                    <a:pt x="598517" y="246559"/>
                  </a:lnTo>
                  <a:lnTo>
                    <a:pt x="591256" y="248130"/>
                  </a:lnTo>
                  <a:lnTo>
                    <a:pt x="594899" y="263194"/>
                  </a:lnTo>
                  <a:lnTo>
                    <a:pt x="598791" y="268631"/>
                  </a:lnTo>
                  <a:lnTo>
                    <a:pt x="599041" y="272797"/>
                  </a:lnTo>
                  <a:lnTo>
                    <a:pt x="592803" y="275914"/>
                  </a:lnTo>
                  <a:lnTo>
                    <a:pt x="587888" y="280578"/>
                  </a:lnTo>
                  <a:lnTo>
                    <a:pt x="583197" y="287088"/>
                  </a:lnTo>
                  <a:lnTo>
                    <a:pt x="581375" y="290205"/>
                  </a:lnTo>
                  <a:lnTo>
                    <a:pt x="578257" y="289682"/>
                  </a:lnTo>
                  <a:lnTo>
                    <a:pt x="576959" y="288135"/>
                  </a:lnTo>
                  <a:lnTo>
                    <a:pt x="569948" y="283721"/>
                  </a:lnTo>
                  <a:lnTo>
                    <a:pt x="566580" y="283197"/>
                  </a:lnTo>
                  <a:lnTo>
                    <a:pt x="562413" y="283970"/>
                  </a:lnTo>
                  <a:lnTo>
                    <a:pt x="559569" y="285542"/>
                  </a:lnTo>
                  <a:lnTo>
                    <a:pt x="559569" y="288385"/>
                  </a:lnTo>
                  <a:lnTo>
                    <a:pt x="556176" y="290729"/>
                  </a:lnTo>
                  <a:lnTo>
                    <a:pt x="559818" y="292799"/>
                  </a:lnTo>
                  <a:lnTo>
                    <a:pt x="563186" y="292550"/>
                  </a:lnTo>
                  <a:lnTo>
                    <a:pt x="565008" y="294096"/>
                  </a:lnTo>
                  <a:lnTo>
                    <a:pt x="563186" y="296715"/>
                  </a:lnTo>
                  <a:lnTo>
                    <a:pt x="564235" y="297738"/>
                  </a:lnTo>
                  <a:lnTo>
                    <a:pt x="570472" y="297488"/>
                  </a:lnTo>
                  <a:lnTo>
                    <a:pt x="571520" y="296964"/>
                  </a:lnTo>
                  <a:lnTo>
                    <a:pt x="575936" y="297488"/>
                  </a:lnTo>
                  <a:lnTo>
                    <a:pt x="582149" y="301628"/>
                  </a:lnTo>
                  <a:lnTo>
                    <a:pt x="581899" y="307091"/>
                  </a:lnTo>
                  <a:lnTo>
                    <a:pt x="582423" y="307864"/>
                  </a:lnTo>
                  <a:lnTo>
                    <a:pt x="590483" y="309684"/>
                  </a:lnTo>
                  <a:lnTo>
                    <a:pt x="591256" y="310732"/>
                  </a:lnTo>
                  <a:lnTo>
                    <a:pt x="595922" y="310208"/>
                  </a:lnTo>
                  <a:lnTo>
                    <a:pt x="602434" y="311505"/>
                  </a:lnTo>
                  <a:lnTo>
                    <a:pt x="602933" y="316967"/>
                  </a:lnTo>
                  <a:lnTo>
                    <a:pt x="598517" y="321133"/>
                  </a:lnTo>
                  <a:lnTo>
                    <a:pt x="591755" y="326046"/>
                  </a:lnTo>
                  <a:lnTo>
                    <a:pt x="589434" y="331258"/>
                  </a:lnTo>
                  <a:lnTo>
                    <a:pt x="588911" y="334625"/>
                  </a:lnTo>
                  <a:lnTo>
                    <a:pt x="587089" y="337494"/>
                  </a:lnTo>
                  <a:lnTo>
                    <a:pt x="592029" y="348642"/>
                  </a:lnTo>
                  <a:lnTo>
                    <a:pt x="592803" y="353581"/>
                  </a:lnTo>
                  <a:lnTo>
                    <a:pt x="592803" y="357472"/>
                  </a:lnTo>
                  <a:lnTo>
                    <a:pt x="591256" y="357995"/>
                  </a:lnTo>
                  <a:lnTo>
                    <a:pt x="589434" y="361637"/>
                  </a:lnTo>
                  <a:lnTo>
                    <a:pt x="589684" y="365253"/>
                  </a:lnTo>
                  <a:lnTo>
                    <a:pt x="586067" y="369668"/>
                  </a:lnTo>
                  <a:lnTo>
                    <a:pt x="579829" y="376427"/>
                  </a:lnTo>
                  <a:lnTo>
                    <a:pt x="567603" y="384233"/>
                  </a:lnTo>
                  <a:lnTo>
                    <a:pt x="565781" y="381889"/>
                  </a:lnTo>
                  <a:lnTo>
                    <a:pt x="557223" y="386827"/>
                  </a:lnTo>
                  <a:lnTo>
                    <a:pt x="555651" y="386553"/>
                  </a:lnTo>
                  <a:lnTo>
                    <a:pt x="549164" y="383186"/>
                  </a:lnTo>
                  <a:lnTo>
                    <a:pt x="548391" y="384233"/>
                  </a:lnTo>
                  <a:lnTo>
                    <a:pt x="545272" y="380842"/>
                  </a:lnTo>
                  <a:lnTo>
                    <a:pt x="543451" y="377200"/>
                  </a:lnTo>
                  <a:lnTo>
                    <a:pt x="531499" y="384233"/>
                  </a:lnTo>
                  <a:lnTo>
                    <a:pt x="522916" y="386827"/>
                  </a:lnTo>
                  <a:lnTo>
                    <a:pt x="520072" y="395133"/>
                  </a:lnTo>
                  <a:lnTo>
                    <a:pt x="519798" y="397203"/>
                  </a:lnTo>
                  <a:lnTo>
                    <a:pt x="516429" y="399797"/>
                  </a:lnTo>
                  <a:lnTo>
                    <a:pt x="515131" y="398251"/>
                  </a:lnTo>
                  <a:lnTo>
                    <a:pt x="512537" y="398774"/>
                  </a:lnTo>
                  <a:lnTo>
                    <a:pt x="509144" y="397727"/>
                  </a:lnTo>
                  <a:lnTo>
                    <a:pt x="505775" y="398251"/>
                  </a:lnTo>
                  <a:lnTo>
                    <a:pt x="506299" y="395632"/>
                  </a:lnTo>
                  <a:lnTo>
                    <a:pt x="502931" y="393312"/>
                  </a:lnTo>
                  <a:lnTo>
                    <a:pt x="500061" y="388898"/>
                  </a:lnTo>
                  <a:lnTo>
                    <a:pt x="498764" y="388374"/>
                  </a:lnTo>
                  <a:lnTo>
                    <a:pt x="498515" y="385007"/>
                  </a:lnTo>
                  <a:lnTo>
                    <a:pt x="495920" y="384732"/>
                  </a:lnTo>
                  <a:lnTo>
                    <a:pt x="494622" y="382413"/>
                  </a:lnTo>
                  <a:lnTo>
                    <a:pt x="488634" y="378248"/>
                  </a:lnTo>
                  <a:lnTo>
                    <a:pt x="484742" y="372012"/>
                  </a:lnTo>
                  <a:lnTo>
                    <a:pt x="484492" y="368645"/>
                  </a:lnTo>
                  <a:lnTo>
                    <a:pt x="482671" y="368371"/>
                  </a:lnTo>
                  <a:lnTo>
                    <a:pt x="481373" y="364754"/>
                  </a:lnTo>
                  <a:lnTo>
                    <a:pt x="479802" y="365528"/>
                  </a:lnTo>
                  <a:lnTo>
                    <a:pt x="477456" y="362161"/>
                  </a:lnTo>
                  <a:lnTo>
                    <a:pt x="475635" y="361113"/>
                  </a:lnTo>
                  <a:lnTo>
                    <a:pt x="467326" y="358769"/>
                  </a:lnTo>
                  <a:lnTo>
                    <a:pt x="462136" y="358270"/>
                  </a:lnTo>
                  <a:lnTo>
                    <a:pt x="461089" y="355651"/>
                  </a:lnTo>
                  <a:lnTo>
                    <a:pt x="458768" y="352284"/>
                  </a:lnTo>
                  <a:lnTo>
                    <a:pt x="456423" y="353057"/>
                  </a:lnTo>
                  <a:lnTo>
                    <a:pt x="455126" y="349939"/>
                  </a:lnTo>
                  <a:lnTo>
                    <a:pt x="450460" y="349441"/>
                  </a:lnTo>
                  <a:lnTo>
                    <a:pt x="446293" y="352284"/>
                  </a:lnTo>
                  <a:lnTo>
                    <a:pt x="442925" y="353082"/>
                  </a:lnTo>
                  <a:lnTo>
                    <a:pt x="439007" y="350463"/>
                  </a:lnTo>
                  <a:lnTo>
                    <a:pt x="430449" y="346323"/>
                  </a:lnTo>
                  <a:lnTo>
                    <a:pt x="428353" y="347869"/>
                  </a:lnTo>
                  <a:lnTo>
                    <a:pt x="424212" y="348667"/>
                  </a:lnTo>
                  <a:lnTo>
                    <a:pt x="419795" y="350488"/>
                  </a:lnTo>
                  <a:lnTo>
                    <a:pt x="414331" y="353855"/>
                  </a:lnTo>
                  <a:lnTo>
                    <a:pt x="413034" y="355401"/>
                  </a:lnTo>
                  <a:lnTo>
                    <a:pt x="409665" y="356698"/>
                  </a:lnTo>
                  <a:lnTo>
                    <a:pt x="406272" y="356973"/>
                  </a:lnTo>
                  <a:lnTo>
                    <a:pt x="402655" y="354878"/>
                  </a:lnTo>
                  <a:lnTo>
                    <a:pt x="401606" y="352035"/>
                  </a:lnTo>
                  <a:lnTo>
                    <a:pt x="399011" y="352035"/>
                  </a:lnTo>
                  <a:lnTo>
                    <a:pt x="396666" y="354105"/>
                  </a:lnTo>
                  <a:lnTo>
                    <a:pt x="392774" y="351785"/>
                  </a:lnTo>
                  <a:lnTo>
                    <a:pt x="390428" y="353082"/>
                  </a:lnTo>
                  <a:lnTo>
                    <a:pt x="393822" y="357995"/>
                  </a:lnTo>
                  <a:lnTo>
                    <a:pt x="396941" y="363732"/>
                  </a:lnTo>
                  <a:lnTo>
                    <a:pt x="399261" y="363732"/>
                  </a:lnTo>
                  <a:lnTo>
                    <a:pt x="402130" y="369942"/>
                  </a:lnTo>
                  <a:lnTo>
                    <a:pt x="402904" y="375155"/>
                  </a:lnTo>
                  <a:lnTo>
                    <a:pt x="400309" y="377225"/>
                  </a:lnTo>
                  <a:lnTo>
                    <a:pt x="401082" y="380592"/>
                  </a:lnTo>
                  <a:lnTo>
                    <a:pt x="400309" y="388398"/>
                  </a:lnTo>
                  <a:lnTo>
                    <a:pt x="397190" y="400071"/>
                  </a:lnTo>
                  <a:lnTo>
                    <a:pt x="394071" y="398525"/>
                  </a:lnTo>
                  <a:lnTo>
                    <a:pt x="391477" y="403712"/>
                  </a:lnTo>
                  <a:lnTo>
                    <a:pt x="387833" y="405533"/>
                  </a:lnTo>
                  <a:lnTo>
                    <a:pt x="382644" y="409424"/>
                  </a:lnTo>
                  <a:lnTo>
                    <a:pt x="376930" y="411768"/>
                  </a:lnTo>
                  <a:lnTo>
                    <a:pt x="376406" y="414886"/>
                  </a:lnTo>
                  <a:lnTo>
                    <a:pt x="368347" y="420598"/>
                  </a:lnTo>
                  <a:lnTo>
                    <a:pt x="369395" y="423715"/>
                  </a:lnTo>
                  <a:lnTo>
                    <a:pt x="371217" y="426060"/>
                  </a:lnTo>
                  <a:lnTo>
                    <a:pt x="368622" y="428130"/>
                  </a:lnTo>
                  <a:lnTo>
                    <a:pt x="366526" y="430724"/>
                  </a:lnTo>
                  <a:lnTo>
                    <a:pt x="367574" y="433317"/>
                  </a:lnTo>
                  <a:lnTo>
                    <a:pt x="367324" y="437732"/>
                  </a:lnTo>
                  <a:lnTo>
                    <a:pt x="370693" y="444217"/>
                  </a:lnTo>
                  <a:lnTo>
                    <a:pt x="373811" y="445264"/>
                  </a:lnTo>
                  <a:lnTo>
                    <a:pt x="376406" y="448905"/>
                  </a:lnTo>
                  <a:lnTo>
                    <a:pt x="375358" y="450976"/>
                  </a:lnTo>
                  <a:lnTo>
                    <a:pt x="372764" y="451499"/>
                  </a:lnTo>
                  <a:lnTo>
                    <a:pt x="371740" y="456937"/>
                  </a:lnTo>
                  <a:lnTo>
                    <a:pt x="375633" y="460055"/>
                  </a:lnTo>
                  <a:lnTo>
                    <a:pt x="368098" y="466814"/>
                  </a:lnTo>
                  <a:lnTo>
                    <a:pt x="358741" y="473822"/>
                  </a:lnTo>
                  <a:lnTo>
                    <a:pt x="357444" y="477987"/>
                  </a:lnTo>
                  <a:lnTo>
                    <a:pt x="351730" y="476939"/>
                  </a:lnTo>
                  <a:lnTo>
                    <a:pt x="349659" y="483424"/>
                  </a:lnTo>
                  <a:lnTo>
                    <a:pt x="346790" y="488113"/>
                  </a:lnTo>
                  <a:lnTo>
                    <a:pt x="346790" y="491755"/>
                  </a:lnTo>
                  <a:lnTo>
                    <a:pt x="342623" y="500833"/>
                  </a:lnTo>
                  <a:lnTo>
                    <a:pt x="337708" y="503177"/>
                  </a:lnTo>
                  <a:lnTo>
                    <a:pt x="339504" y="508365"/>
                  </a:lnTo>
                  <a:lnTo>
                    <a:pt x="334314" y="507842"/>
                  </a:lnTo>
                  <a:lnTo>
                    <a:pt x="324459" y="509139"/>
                  </a:lnTo>
                  <a:lnTo>
                    <a:pt x="322363" y="507842"/>
                  </a:lnTo>
                  <a:lnTo>
                    <a:pt x="315352" y="506545"/>
                  </a:lnTo>
                  <a:lnTo>
                    <a:pt x="314055" y="507592"/>
                  </a:lnTo>
                  <a:lnTo>
                    <a:pt x="308590" y="507343"/>
                  </a:lnTo>
                  <a:lnTo>
                    <a:pt x="302103" y="508116"/>
                  </a:lnTo>
                  <a:lnTo>
                    <a:pt x="297687" y="509937"/>
                  </a:lnTo>
                  <a:lnTo>
                    <a:pt x="291449" y="511233"/>
                  </a:lnTo>
                  <a:lnTo>
                    <a:pt x="287308" y="511483"/>
                  </a:lnTo>
                  <a:lnTo>
                    <a:pt x="285486" y="510710"/>
                  </a:lnTo>
                  <a:lnTo>
                    <a:pt x="277951" y="511483"/>
                  </a:lnTo>
                  <a:lnTo>
                    <a:pt x="274308" y="511233"/>
                  </a:lnTo>
                  <a:lnTo>
                    <a:pt x="270665" y="511758"/>
                  </a:lnTo>
                  <a:lnTo>
                    <a:pt x="267547" y="514102"/>
                  </a:lnTo>
                  <a:lnTo>
                    <a:pt x="264952" y="514102"/>
                  </a:lnTo>
                  <a:lnTo>
                    <a:pt x="263130" y="516945"/>
                  </a:lnTo>
                  <a:lnTo>
                    <a:pt x="256893" y="517718"/>
                  </a:lnTo>
                  <a:lnTo>
                    <a:pt x="254822" y="517469"/>
                  </a:lnTo>
                  <a:lnTo>
                    <a:pt x="250156" y="520586"/>
                  </a:lnTo>
                  <a:lnTo>
                    <a:pt x="251179" y="522656"/>
                  </a:lnTo>
                  <a:lnTo>
                    <a:pt x="249108" y="523704"/>
                  </a:lnTo>
                  <a:lnTo>
                    <a:pt x="247287" y="520337"/>
                  </a:lnTo>
                  <a:lnTo>
                    <a:pt x="244168" y="521110"/>
                  </a:lnTo>
                  <a:lnTo>
                    <a:pt x="237681" y="528643"/>
                  </a:lnTo>
                  <a:lnTo>
                    <a:pt x="242347" y="534603"/>
                  </a:lnTo>
                  <a:lnTo>
                    <a:pt x="242621" y="538519"/>
                  </a:lnTo>
                  <a:lnTo>
                    <a:pt x="241323" y="539292"/>
                  </a:lnTo>
                  <a:lnTo>
                    <a:pt x="240800" y="542410"/>
                  </a:lnTo>
                  <a:lnTo>
                    <a:pt x="228324" y="542909"/>
                  </a:lnTo>
                  <a:lnTo>
                    <a:pt x="225979" y="543707"/>
                  </a:lnTo>
                  <a:lnTo>
                    <a:pt x="223908" y="540589"/>
                  </a:lnTo>
                  <a:lnTo>
                    <a:pt x="214302" y="540839"/>
                  </a:lnTo>
                  <a:lnTo>
                    <a:pt x="209611" y="541362"/>
                  </a:lnTo>
                  <a:lnTo>
                    <a:pt x="182864" y="541612"/>
                  </a:lnTo>
                  <a:lnTo>
                    <a:pt x="163628" y="542136"/>
                  </a:lnTo>
                  <a:lnTo>
                    <a:pt x="152974" y="519290"/>
                  </a:lnTo>
                  <a:lnTo>
                    <a:pt x="152724" y="519290"/>
                  </a:lnTo>
                  <a:lnTo>
                    <a:pt x="150129" y="513578"/>
                  </a:lnTo>
                  <a:lnTo>
                    <a:pt x="140772" y="503951"/>
                  </a:lnTo>
                  <a:lnTo>
                    <a:pt x="144940" y="499012"/>
                  </a:lnTo>
                  <a:lnTo>
                    <a:pt x="133238" y="476939"/>
                  </a:lnTo>
                  <a:lnTo>
                    <a:pt x="131416" y="473573"/>
                  </a:lnTo>
                  <a:lnTo>
                    <a:pt x="125977" y="468385"/>
                  </a:lnTo>
                  <a:lnTo>
                    <a:pt x="122059" y="463696"/>
                  </a:lnTo>
                  <a:lnTo>
                    <a:pt x="114525" y="459805"/>
                  </a:lnTo>
                  <a:lnTo>
                    <a:pt x="114000" y="457461"/>
                  </a:lnTo>
                  <a:lnTo>
                    <a:pt x="106216" y="469408"/>
                  </a:lnTo>
                  <a:lnTo>
                    <a:pt x="103621" y="466564"/>
                  </a:lnTo>
                  <a:lnTo>
                    <a:pt x="100253" y="469682"/>
                  </a:lnTo>
                  <a:lnTo>
                    <a:pt x="94789" y="463696"/>
                  </a:lnTo>
                  <a:lnTo>
                    <a:pt x="96336" y="460852"/>
                  </a:lnTo>
                  <a:lnTo>
                    <a:pt x="96086" y="459555"/>
                  </a:lnTo>
                  <a:lnTo>
                    <a:pt x="97658" y="451749"/>
                  </a:lnTo>
                  <a:lnTo>
                    <a:pt x="100752" y="446561"/>
                  </a:lnTo>
                  <a:lnTo>
                    <a:pt x="95038" y="446312"/>
                  </a:lnTo>
                  <a:lnTo>
                    <a:pt x="92967" y="445788"/>
                  </a:lnTo>
                  <a:lnTo>
                    <a:pt x="91920" y="441374"/>
                  </a:lnTo>
                  <a:lnTo>
                    <a:pt x="92718" y="434614"/>
                  </a:lnTo>
                  <a:lnTo>
                    <a:pt x="90372" y="431248"/>
                  </a:lnTo>
                  <a:lnTo>
                    <a:pt x="84409" y="435413"/>
                  </a:lnTo>
                  <a:lnTo>
                    <a:pt x="75302" y="431248"/>
                  </a:lnTo>
                  <a:lnTo>
                    <a:pt x="71410" y="430998"/>
                  </a:lnTo>
                  <a:lnTo>
                    <a:pt x="66744" y="431497"/>
                  </a:lnTo>
                  <a:lnTo>
                    <a:pt x="54269" y="434365"/>
                  </a:lnTo>
                  <a:lnTo>
                    <a:pt x="50876" y="432270"/>
                  </a:lnTo>
                  <a:lnTo>
                    <a:pt x="52447" y="428903"/>
                  </a:lnTo>
                  <a:lnTo>
                    <a:pt x="43341" y="424239"/>
                  </a:lnTo>
                  <a:lnTo>
                    <a:pt x="41544" y="428130"/>
                  </a:lnTo>
                  <a:lnTo>
                    <a:pt x="38675" y="427082"/>
                  </a:lnTo>
                  <a:lnTo>
                    <a:pt x="35307" y="424763"/>
                  </a:lnTo>
                  <a:lnTo>
                    <a:pt x="31389" y="418777"/>
                  </a:lnTo>
                  <a:lnTo>
                    <a:pt x="35556" y="415659"/>
                  </a:lnTo>
                  <a:lnTo>
                    <a:pt x="40496" y="415410"/>
                  </a:lnTo>
                  <a:lnTo>
                    <a:pt x="39722" y="411768"/>
                  </a:lnTo>
                  <a:lnTo>
                    <a:pt x="36853" y="409424"/>
                  </a:lnTo>
                  <a:lnTo>
                    <a:pt x="36080" y="406580"/>
                  </a:lnTo>
                  <a:lnTo>
                    <a:pt x="39448" y="406057"/>
                  </a:lnTo>
                  <a:lnTo>
                    <a:pt x="39448" y="404236"/>
                  </a:lnTo>
                  <a:lnTo>
                    <a:pt x="41794" y="401119"/>
                  </a:lnTo>
                  <a:lnTo>
                    <a:pt x="46210" y="398774"/>
                  </a:lnTo>
                  <a:lnTo>
                    <a:pt x="45162" y="393337"/>
                  </a:lnTo>
                  <a:lnTo>
                    <a:pt x="43091" y="388923"/>
                  </a:lnTo>
                  <a:lnTo>
                    <a:pt x="44388" y="387875"/>
                  </a:lnTo>
                  <a:lnTo>
                    <a:pt x="44388" y="380342"/>
                  </a:lnTo>
                  <a:lnTo>
                    <a:pt x="44638" y="376701"/>
                  </a:lnTo>
                  <a:lnTo>
                    <a:pt x="39972" y="367099"/>
                  </a:lnTo>
                  <a:lnTo>
                    <a:pt x="37627" y="361637"/>
                  </a:lnTo>
                  <a:lnTo>
                    <a:pt x="36080" y="362684"/>
                  </a:lnTo>
                  <a:lnTo>
                    <a:pt x="33485" y="361388"/>
                  </a:lnTo>
                  <a:lnTo>
                    <a:pt x="33485" y="354903"/>
                  </a:lnTo>
                  <a:lnTo>
                    <a:pt x="31389" y="354105"/>
                  </a:lnTo>
                  <a:lnTo>
                    <a:pt x="30616" y="351785"/>
                  </a:lnTo>
                  <a:lnTo>
                    <a:pt x="27497" y="350738"/>
                  </a:lnTo>
                  <a:lnTo>
                    <a:pt x="25676" y="348917"/>
                  </a:lnTo>
                  <a:lnTo>
                    <a:pt x="24902" y="344253"/>
                  </a:lnTo>
                  <a:lnTo>
                    <a:pt x="22307" y="340088"/>
                  </a:lnTo>
                  <a:lnTo>
                    <a:pt x="19962" y="337743"/>
                  </a:lnTo>
                  <a:lnTo>
                    <a:pt x="18664" y="334900"/>
                  </a:lnTo>
                  <a:lnTo>
                    <a:pt x="7237" y="335673"/>
                  </a:lnTo>
                  <a:lnTo>
                    <a:pt x="5665" y="334900"/>
                  </a:lnTo>
                  <a:lnTo>
                    <a:pt x="-298" y="329188"/>
                  </a:lnTo>
                  <a:lnTo>
                    <a:pt x="-822" y="328141"/>
                  </a:lnTo>
                  <a:lnTo>
                    <a:pt x="-2119" y="323477"/>
                  </a:lnTo>
                  <a:lnTo>
                    <a:pt x="-298" y="321906"/>
                  </a:lnTo>
                  <a:lnTo>
                    <a:pt x="3869" y="320609"/>
                  </a:lnTo>
                  <a:lnTo>
                    <a:pt x="5665" y="318539"/>
                  </a:lnTo>
                  <a:lnTo>
                    <a:pt x="14248" y="316469"/>
                  </a:lnTo>
                  <a:lnTo>
                    <a:pt x="17617" y="316469"/>
                  </a:lnTo>
                  <a:lnTo>
                    <a:pt x="19962" y="315421"/>
                  </a:lnTo>
                  <a:lnTo>
                    <a:pt x="23081" y="314897"/>
                  </a:lnTo>
                  <a:lnTo>
                    <a:pt x="29842" y="311006"/>
                  </a:lnTo>
                  <a:lnTo>
                    <a:pt x="32961" y="308936"/>
                  </a:lnTo>
                  <a:lnTo>
                    <a:pt x="36604" y="307365"/>
                  </a:lnTo>
                  <a:lnTo>
                    <a:pt x="41519" y="307116"/>
                  </a:lnTo>
                  <a:lnTo>
                    <a:pt x="47507" y="301928"/>
                  </a:lnTo>
                  <a:lnTo>
                    <a:pt x="50351" y="300631"/>
                  </a:lnTo>
                  <a:lnTo>
                    <a:pt x="52946" y="297763"/>
                  </a:lnTo>
                  <a:lnTo>
                    <a:pt x="55292" y="296466"/>
                  </a:lnTo>
                  <a:lnTo>
                    <a:pt x="59708" y="291527"/>
                  </a:lnTo>
                  <a:lnTo>
                    <a:pt x="65696" y="287886"/>
                  </a:lnTo>
                  <a:lnTo>
                    <a:pt x="71659" y="286589"/>
                  </a:lnTo>
                  <a:lnTo>
                    <a:pt x="72183" y="284793"/>
                  </a:lnTo>
                  <a:lnTo>
                    <a:pt x="76325" y="282175"/>
                  </a:lnTo>
                  <a:lnTo>
                    <a:pt x="79194" y="278284"/>
                  </a:lnTo>
                  <a:lnTo>
                    <a:pt x="82313" y="274917"/>
                  </a:lnTo>
                  <a:lnTo>
                    <a:pt x="86455" y="273869"/>
                  </a:lnTo>
                  <a:lnTo>
                    <a:pt x="88551" y="272048"/>
                  </a:lnTo>
                  <a:lnTo>
                    <a:pt x="93741" y="270751"/>
                  </a:lnTo>
                  <a:lnTo>
                    <a:pt x="101276" y="265813"/>
                  </a:lnTo>
                  <a:lnTo>
                    <a:pt x="102324" y="263494"/>
                  </a:lnTo>
                  <a:lnTo>
                    <a:pt x="105168" y="262197"/>
                  </a:lnTo>
                  <a:lnTo>
                    <a:pt x="107239" y="264790"/>
                  </a:lnTo>
                  <a:lnTo>
                    <a:pt x="108811" y="264790"/>
                  </a:lnTo>
                  <a:lnTo>
                    <a:pt x="112179" y="273096"/>
                  </a:lnTo>
                  <a:lnTo>
                    <a:pt x="110109" y="273869"/>
                  </a:lnTo>
                  <a:lnTo>
                    <a:pt x="112179" y="279331"/>
                  </a:lnTo>
                  <a:lnTo>
                    <a:pt x="114275" y="282175"/>
                  </a:lnTo>
                  <a:lnTo>
                    <a:pt x="116346" y="287113"/>
                  </a:lnTo>
                  <a:lnTo>
                    <a:pt x="115049" y="289208"/>
                  </a:lnTo>
                  <a:lnTo>
                    <a:pt x="117644" y="289981"/>
                  </a:lnTo>
                  <a:lnTo>
                    <a:pt x="121536" y="292575"/>
                  </a:lnTo>
                  <a:lnTo>
                    <a:pt x="122059" y="294395"/>
                  </a:lnTo>
                  <a:lnTo>
                    <a:pt x="127773" y="292575"/>
                  </a:lnTo>
                  <a:lnTo>
                    <a:pt x="133487" y="292575"/>
                  </a:lnTo>
                  <a:lnTo>
                    <a:pt x="141022" y="293348"/>
                  </a:lnTo>
                  <a:lnTo>
                    <a:pt x="147260" y="295942"/>
                  </a:lnTo>
                  <a:lnTo>
                    <a:pt x="151152" y="300107"/>
                  </a:lnTo>
                  <a:lnTo>
                    <a:pt x="155045" y="299334"/>
                  </a:lnTo>
                  <a:lnTo>
                    <a:pt x="156092" y="301155"/>
                  </a:lnTo>
                  <a:lnTo>
                    <a:pt x="159211" y="299334"/>
                  </a:lnTo>
                  <a:lnTo>
                    <a:pt x="163104" y="299060"/>
                  </a:lnTo>
                  <a:lnTo>
                    <a:pt x="171163" y="297239"/>
                  </a:lnTo>
                  <a:lnTo>
                    <a:pt x="175055" y="295942"/>
                  </a:lnTo>
                  <a:lnTo>
                    <a:pt x="176103" y="293872"/>
                  </a:lnTo>
                  <a:lnTo>
                    <a:pt x="181293" y="293099"/>
                  </a:lnTo>
                  <a:lnTo>
                    <a:pt x="178698" y="291278"/>
                  </a:lnTo>
                  <a:lnTo>
                    <a:pt x="183363" y="287387"/>
                  </a:lnTo>
                  <a:lnTo>
                    <a:pt x="182066" y="285566"/>
                  </a:lnTo>
                  <a:lnTo>
                    <a:pt x="186482" y="284519"/>
                  </a:lnTo>
                  <a:lnTo>
                    <a:pt x="192969" y="281676"/>
                  </a:lnTo>
                  <a:lnTo>
                    <a:pt x="196612" y="278558"/>
                  </a:lnTo>
                  <a:lnTo>
                    <a:pt x="201552" y="282449"/>
                  </a:lnTo>
                  <a:lnTo>
                    <a:pt x="198683" y="287113"/>
                  </a:lnTo>
                  <a:lnTo>
                    <a:pt x="200779" y="292575"/>
                  </a:lnTo>
                  <a:lnTo>
                    <a:pt x="204147" y="289707"/>
                  </a:lnTo>
                  <a:lnTo>
                    <a:pt x="205719" y="292575"/>
                  </a:lnTo>
                  <a:lnTo>
                    <a:pt x="212206" y="295169"/>
                  </a:lnTo>
                  <a:lnTo>
                    <a:pt x="221039" y="293099"/>
                  </a:lnTo>
                  <a:lnTo>
                    <a:pt x="227277" y="292300"/>
                  </a:lnTo>
                  <a:lnTo>
                    <a:pt x="231169" y="294121"/>
                  </a:lnTo>
                  <a:lnTo>
                    <a:pt x="229098" y="296466"/>
                  </a:lnTo>
                  <a:lnTo>
                    <a:pt x="229347" y="298810"/>
                  </a:lnTo>
                  <a:lnTo>
                    <a:pt x="232466" y="299309"/>
                  </a:lnTo>
                  <a:lnTo>
                    <a:pt x="239477" y="298536"/>
                  </a:lnTo>
                  <a:lnTo>
                    <a:pt x="246239" y="295169"/>
                  </a:lnTo>
                  <a:lnTo>
                    <a:pt x="248060" y="295667"/>
                  </a:lnTo>
                  <a:lnTo>
                    <a:pt x="251429" y="299309"/>
                  </a:lnTo>
                  <a:lnTo>
                    <a:pt x="253774" y="299309"/>
                  </a:lnTo>
                  <a:lnTo>
                    <a:pt x="256893" y="297488"/>
                  </a:lnTo>
                  <a:lnTo>
                    <a:pt x="260261" y="297239"/>
                  </a:lnTo>
                  <a:lnTo>
                    <a:pt x="267023" y="293872"/>
                  </a:lnTo>
                  <a:lnTo>
                    <a:pt x="268570" y="294371"/>
                  </a:lnTo>
                  <a:lnTo>
                    <a:pt x="268320" y="297763"/>
                  </a:lnTo>
                  <a:lnTo>
                    <a:pt x="270391" y="298536"/>
                  </a:lnTo>
                  <a:lnTo>
                    <a:pt x="276903" y="295144"/>
                  </a:lnTo>
                  <a:lnTo>
                    <a:pt x="279748" y="292550"/>
                  </a:lnTo>
                  <a:lnTo>
                    <a:pt x="282867" y="290480"/>
                  </a:lnTo>
                  <a:lnTo>
                    <a:pt x="294568" y="285018"/>
                  </a:lnTo>
                  <a:lnTo>
                    <a:pt x="296115" y="283472"/>
                  </a:lnTo>
                  <a:lnTo>
                    <a:pt x="299234" y="282175"/>
                  </a:lnTo>
                  <a:lnTo>
                    <a:pt x="302602" y="279306"/>
                  </a:lnTo>
                  <a:lnTo>
                    <a:pt x="305222" y="278284"/>
                  </a:lnTo>
                  <a:lnTo>
                    <a:pt x="305471" y="276712"/>
                  </a:lnTo>
                  <a:lnTo>
                    <a:pt x="309639" y="275166"/>
                  </a:lnTo>
                  <a:lnTo>
                    <a:pt x="313780" y="276712"/>
                  </a:lnTo>
                  <a:lnTo>
                    <a:pt x="315851" y="276463"/>
                  </a:lnTo>
                  <a:lnTo>
                    <a:pt x="317149" y="278284"/>
                  </a:lnTo>
                  <a:lnTo>
                    <a:pt x="324684" y="278533"/>
                  </a:lnTo>
                  <a:lnTo>
                    <a:pt x="325981" y="280104"/>
                  </a:lnTo>
                  <a:lnTo>
                    <a:pt x="327803" y="279581"/>
                  </a:lnTo>
                  <a:lnTo>
                    <a:pt x="329624" y="280878"/>
                  </a:lnTo>
                  <a:lnTo>
                    <a:pt x="334838" y="282175"/>
                  </a:lnTo>
                  <a:lnTo>
                    <a:pt x="337433" y="285018"/>
                  </a:lnTo>
                  <a:lnTo>
                    <a:pt x="340552" y="285542"/>
                  </a:lnTo>
                  <a:lnTo>
                    <a:pt x="345991" y="282424"/>
                  </a:lnTo>
                  <a:lnTo>
                    <a:pt x="349634" y="278009"/>
                  </a:lnTo>
                  <a:lnTo>
                    <a:pt x="346790" y="276463"/>
                  </a:lnTo>
                  <a:lnTo>
                    <a:pt x="342099" y="272822"/>
                  </a:lnTo>
                  <a:lnTo>
                    <a:pt x="338207" y="270228"/>
                  </a:lnTo>
                  <a:lnTo>
                    <a:pt x="338207" y="264516"/>
                  </a:lnTo>
                  <a:lnTo>
                    <a:pt x="345467" y="261398"/>
                  </a:lnTo>
                  <a:lnTo>
                    <a:pt x="342348" y="257757"/>
                  </a:lnTo>
                  <a:lnTo>
                    <a:pt x="339754" y="256186"/>
                  </a:lnTo>
                  <a:lnTo>
                    <a:pt x="337433" y="253866"/>
                  </a:lnTo>
                  <a:lnTo>
                    <a:pt x="334838" y="245037"/>
                  </a:lnTo>
                  <a:lnTo>
                    <a:pt x="334838" y="243740"/>
                  </a:lnTo>
                  <a:lnTo>
                    <a:pt x="330148" y="238528"/>
                  </a:lnTo>
                  <a:lnTo>
                    <a:pt x="324434" y="245037"/>
                  </a:lnTo>
                  <a:lnTo>
                    <a:pt x="322089" y="242418"/>
                  </a:lnTo>
                  <a:lnTo>
                    <a:pt x="321565" y="238278"/>
                  </a:lnTo>
                  <a:lnTo>
                    <a:pt x="322363" y="232043"/>
                  </a:lnTo>
                  <a:lnTo>
                    <a:pt x="323386" y="230472"/>
                  </a:lnTo>
                  <a:lnTo>
                    <a:pt x="323137" y="227628"/>
                  </a:lnTo>
                  <a:lnTo>
                    <a:pt x="324434" y="225034"/>
                  </a:lnTo>
                  <a:lnTo>
                    <a:pt x="327029" y="222690"/>
                  </a:lnTo>
                  <a:lnTo>
                    <a:pt x="330397" y="212813"/>
                  </a:lnTo>
                  <a:lnTo>
                    <a:pt x="327803" y="209696"/>
                  </a:lnTo>
                  <a:lnTo>
                    <a:pt x="326505" y="205032"/>
                  </a:lnTo>
                  <a:lnTo>
                    <a:pt x="324958" y="201914"/>
                  </a:lnTo>
                  <a:lnTo>
                    <a:pt x="323386" y="196452"/>
                  </a:lnTo>
                  <a:lnTo>
                    <a:pt x="321565" y="195155"/>
                  </a:lnTo>
                  <a:lnTo>
                    <a:pt x="320018" y="189194"/>
                  </a:lnTo>
                  <a:lnTo>
                    <a:pt x="318720" y="186076"/>
                  </a:lnTo>
                  <a:lnTo>
                    <a:pt x="321839" y="185827"/>
                  </a:lnTo>
                  <a:lnTo>
                    <a:pt x="325208" y="183732"/>
                  </a:lnTo>
                  <a:lnTo>
                    <a:pt x="325732" y="181138"/>
                  </a:lnTo>
                  <a:lnTo>
                    <a:pt x="333267" y="180889"/>
                  </a:lnTo>
                  <a:lnTo>
                    <a:pt x="335338" y="179592"/>
                  </a:lnTo>
                  <a:lnTo>
                    <a:pt x="348062" y="177496"/>
                  </a:lnTo>
                  <a:lnTo>
                    <a:pt x="349110" y="175426"/>
                  </a:lnTo>
                  <a:lnTo>
                    <a:pt x="355872" y="175177"/>
                  </a:lnTo>
                  <a:lnTo>
                    <a:pt x="363931" y="171536"/>
                  </a:lnTo>
                  <a:lnTo>
                    <a:pt x="366002" y="171785"/>
                  </a:lnTo>
                  <a:lnTo>
                    <a:pt x="368597" y="170762"/>
                  </a:lnTo>
                  <a:lnTo>
                    <a:pt x="373787" y="170239"/>
                  </a:lnTo>
                  <a:lnTo>
                    <a:pt x="381072" y="165051"/>
                  </a:lnTo>
                  <a:lnTo>
                    <a:pt x="384715" y="167121"/>
                  </a:lnTo>
                  <a:lnTo>
                    <a:pt x="386012" y="166348"/>
                  </a:lnTo>
                  <a:lnTo>
                    <a:pt x="387808" y="161410"/>
                  </a:lnTo>
                  <a:lnTo>
                    <a:pt x="389905" y="162707"/>
                  </a:lnTo>
                  <a:lnTo>
                    <a:pt x="390927" y="160637"/>
                  </a:lnTo>
                  <a:lnTo>
                    <a:pt x="389131" y="156746"/>
                  </a:lnTo>
                  <a:lnTo>
                    <a:pt x="389131" y="154127"/>
                  </a:lnTo>
                  <a:lnTo>
                    <a:pt x="380798" y="147642"/>
                  </a:lnTo>
                  <a:lnTo>
                    <a:pt x="376381" y="143227"/>
                  </a:lnTo>
                  <a:lnTo>
                    <a:pt x="372239" y="138289"/>
                  </a:lnTo>
                  <a:lnTo>
                    <a:pt x="364954" y="132054"/>
                  </a:lnTo>
                  <a:lnTo>
                    <a:pt x="362609" y="131555"/>
                  </a:lnTo>
                  <a:lnTo>
                    <a:pt x="356121" y="132054"/>
                  </a:lnTo>
                  <a:lnTo>
                    <a:pt x="354575" y="128687"/>
                  </a:lnTo>
                  <a:lnTo>
                    <a:pt x="352479" y="125569"/>
                  </a:lnTo>
                  <a:lnTo>
                    <a:pt x="354300" y="121928"/>
                  </a:lnTo>
                  <a:lnTo>
                    <a:pt x="353526" y="120631"/>
                  </a:lnTo>
                  <a:lnTo>
                    <a:pt x="348586" y="120107"/>
                  </a:lnTo>
                  <a:lnTo>
                    <a:pt x="341825" y="116990"/>
                  </a:lnTo>
                  <a:lnTo>
                    <a:pt x="339504" y="112849"/>
                  </a:lnTo>
                  <a:lnTo>
                    <a:pt x="339230" y="108435"/>
                  </a:lnTo>
                  <a:lnTo>
                    <a:pt x="338207" y="102199"/>
                  </a:lnTo>
                  <a:lnTo>
                    <a:pt x="341326" y="101401"/>
                  </a:lnTo>
                  <a:lnTo>
                    <a:pt x="344170" y="101676"/>
                  </a:lnTo>
                  <a:lnTo>
                    <a:pt x="347538" y="101152"/>
                  </a:lnTo>
                  <a:lnTo>
                    <a:pt x="350657" y="98558"/>
                  </a:lnTo>
                  <a:lnTo>
                    <a:pt x="354300" y="96737"/>
                  </a:lnTo>
                  <a:lnTo>
                    <a:pt x="357419" y="96488"/>
                  </a:lnTo>
                  <a:lnTo>
                    <a:pt x="360288" y="94917"/>
                  </a:lnTo>
                  <a:lnTo>
                    <a:pt x="360538" y="91550"/>
                  </a:lnTo>
                  <a:lnTo>
                    <a:pt x="362609" y="85065"/>
                  </a:lnTo>
                  <a:lnTo>
                    <a:pt x="365478" y="79353"/>
                  </a:lnTo>
                  <a:lnTo>
                    <a:pt x="372489" y="80376"/>
                  </a:lnTo>
                  <a:lnTo>
                    <a:pt x="374834" y="77009"/>
                  </a:lnTo>
                  <a:lnTo>
                    <a:pt x="375333" y="74141"/>
                  </a:lnTo>
                  <a:lnTo>
                    <a:pt x="378727" y="69477"/>
                  </a:lnTo>
                  <a:lnTo>
                    <a:pt x="382095" y="65835"/>
                  </a:lnTo>
                  <a:lnTo>
                    <a:pt x="384690" y="61695"/>
                  </a:lnTo>
                  <a:lnTo>
                    <a:pt x="387035" y="60373"/>
                  </a:lnTo>
                  <a:lnTo>
                    <a:pt x="386262" y="52342"/>
                  </a:lnTo>
                  <a:lnTo>
                    <a:pt x="379500" y="53365"/>
                  </a:lnTo>
                  <a:lnTo>
                    <a:pt x="376381" y="52342"/>
                  </a:lnTo>
                  <a:lnTo>
                    <a:pt x="364680" y="50522"/>
                  </a:lnTo>
                  <a:lnTo>
                    <a:pt x="365977" y="48451"/>
                  </a:lnTo>
                  <a:lnTo>
                    <a:pt x="364430" y="46356"/>
                  </a:lnTo>
                  <a:lnTo>
                    <a:pt x="365204" y="42466"/>
                  </a:lnTo>
                  <a:lnTo>
                    <a:pt x="364680" y="38575"/>
                  </a:lnTo>
                  <a:lnTo>
                    <a:pt x="368846" y="31816"/>
                  </a:lnTo>
                  <a:lnTo>
                    <a:pt x="371192" y="28449"/>
                  </a:lnTo>
                  <a:lnTo>
                    <a:pt x="373013" y="23760"/>
                  </a:lnTo>
                  <a:lnTo>
                    <a:pt x="378203" y="20392"/>
                  </a:lnTo>
                  <a:lnTo>
                    <a:pt x="380274" y="22463"/>
                  </a:lnTo>
                  <a:lnTo>
                    <a:pt x="384964" y="20143"/>
                  </a:lnTo>
                  <a:lnTo>
                    <a:pt x="388857" y="17275"/>
                  </a:lnTo>
                  <a:lnTo>
                    <a:pt x="390154" y="15205"/>
                  </a:lnTo>
                  <a:lnTo>
                    <a:pt x="398213" y="11564"/>
                  </a:lnTo>
                  <a:lnTo>
                    <a:pt x="402355" y="11813"/>
                  </a:lnTo>
                  <a:lnTo>
                    <a:pt x="409116" y="9992"/>
                  </a:lnTo>
                  <a:lnTo>
                    <a:pt x="410414" y="8970"/>
                  </a:lnTo>
                  <a:lnTo>
                    <a:pt x="421841" y="4804"/>
                  </a:lnTo>
                  <a:lnTo>
                    <a:pt x="430424" y="-383"/>
                  </a:lnTo>
                  <a:lnTo>
                    <a:pt x="430674" y="390"/>
                  </a:lnTo>
                  <a:lnTo>
                    <a:pt x="437436" y="5079"/>
                  </a:lnTo>
                  <a:lnTo>
                    <a:pt x="441328" y="8970"/>
                  </a:lnTo>
                  <a:lnTo>
                    <a:pt x="445495" y="16228"/>
                  </a:lnTo>
                  <a:lnTo>
                    <a:pt x="447041" y="16502"/>
                  </a:lnTo>
                  <a:lnTo>
                    <a:pt x="455101" y="25331"/>
                  </a:lnTo>
                  <a:lnTo>
                    <a:pt x="456647" y="24533"/>
                  </a:lnTo>
                  <a:lnTo>
                    <a:pt x="458993" y="20916"/>
                  </a:lnTo>
                  <a:lnTo>
                    <a:pt x="460290" y="17275"/>
                  </a:lnTo>
                  <a:lnTo>
                    <a:pt x="464183" y="10516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solidFill>
                  <a:srgbClr val="FF0000"/>
                </a:solidFill>
                <a:latin typeface="Daytona" panose="020B0604030500040204" pitchFamily="34" charset="0"/>
              </a:endParaRPr>
            </a:p>
          </p:txBody>
        </p:sp>
        <p:sp>
          <p:nvSpPr>
            <p:cNvPr id="41" name="Free-form: Shape 40">
              <a:extLst>
                <a:ext uri="{FF2B5EF4-FFF2-40B4-BE49-F238E27FC236}">
                  <a16:creationId xmlns:a16="http://schemas.microsoft.com/office/drawing/2014/main" id="{0950E22C-86DB-F9F9-9ACB-26D102170194}"/>
                </a:ext>
              </a:extLst>
            </p:cNvPr>
            <p:cNvSpPr/>
            <p:nvPr/>
          </p:nvSpPr>
          <p:spPr>
            <a:xfrm>
              <a:off x="1805064" y="4502013"/>
              <a:ext cx="824816" cy="684783"/>
            </a:xfrm>
            <a:custGeom>
              <a:avLst/>
              <a:gdLst>
                <a:gd name="connsiteX0" fmla="*/ 555901 w 824816"/>
                <a:gd name="connsiteY0" fmla="*/ 8970 h 684783"/>
                <a:gd name="connsiteX1" fmla="*/ 551734 w 824816"/>
                <a:gd name="connsiteY1" fmla="*/ 6625 h 684783"/>
                <a:gd name="connsiteX2" fmla="*/ 549389 w 824816"/>
                <a:gd name="connsiteY2" fmla="*/ 7149 h 684783"/>
                <a:gd name="connsiteX3" fmla="*/ 547068 w 824816"/>
                <a:gd name="connsiteY3" fmla="*/ 5852 h 684783"/>
                <a:gd name="connsiteX4" fmla="*/ 544972 w 824816"/>
                <a:gd name="connsiteY4" fmla="*/ 7398 h 684783"/>
                <a:gd name="connsiteX5" fmla="*/ 541604 w 824816"/>
                <a:gd name="connsiteY5" fmla="*/ 8446 h 684783"/>
                <a:gd name="connsiteX6" fmla="*/ 538735 w 824816"/>
                <a:gd name="connsiteY6" fmla="*/ 11813 h 684783"/>
                <a:gd name="connsiteX7" fmla="*/ 536664 w 824816"/>
                <a:gd name="connsiteY7" fmla="*/ 12860 h 684783"/>
                <a:gd name="connsiteX8" fmla="*/ 532772 w 824816"/>
                <a:gd name="connsiteY8" fmla="*/ 18048 h 684783"/>
                <a:gd name="connsiteX9" fmla="*/ 529653 w 824816"/>
                <a:gd name="connsiteY9" fmla="*/ 22987 h 684783"/>
                <a:gd name="connsiteX10" fmla="*/ 527308 w 824816"/>
                <a:gd name="connsiteY10" fmla="*/ 30244 h 684783"/>
                <a:gd name="connsiteX11" fmla="*/ 523665 w 824816"/>
                <a:gd name="connsiteY11" fmla="*/ 34659 h 684783"/>
                <a:gd name="connsiteX12" fmla="*/ 518225 w 824816"/>
                <a:gd name="connsiteY12" fmla="*/ 36230 h 684783"/>
                <a:gd name="connsiteX13" fmla="*/ 517427 w 824816"/>
                <a:gd name="connsiteY13" fmla="*/ 42191 h 684783"/>
                <a:gd name="connsiteX14" fmla="*/ 517951 w 824816"/>
                <a:gd name="connsiteY14" fmla="*/ 48427 h 684783"/>
                <a:gd name="connsiteX15" fmla="*/ 519274 w 824816"/>
                <a:gd name="connsiteY15" fmla="*/ 49998 h 684783"/>
                <a:gd name="connsiteX16" fmla="*/ 521868 w 824816"/>
                <a:gd name="connsiteY16" fmla="*/ 57530 h 684783"/>
                <a:gd name="connsiteX17" fmla="*/ 517452 w 824816"/>
                <a:gd name="connsiteY17" fmla="*/ 59849 h 684783"/>
                <a:gd name="connsiteX18" fmla="*/ 515630 w 824816"/>
                <a:gd name="connsiteY18" fmla="*/ 62967 h 684783"/>
                <a:gd name="connsiteX19" fmla="*/ 516928 w 824816"/>
                <a:gd name="connsiteY19" fmla="*/ 65835 h 684783"/>
                <a:gd name="connsiteX20" fmla="*/ 518749 w 824816"/>
                <a:gd name="connsiteY20" fmla="*/ 67656 h 684783"/>
                <a:gd name="connsiteX21" fmla="*/ 521344 w 824816"/>
                <a:gd name="connsiteY21" fmla="*/ 76734 h 684783"/>
                <a:gd name="connsiteX22" fmla="*/ 527058 w 824816"/>
                <a:gd name="connsiteY22" fmla="*/ 78555 h 684783"/>
                <a:gd name="connsiteX23" fmla="*/ 538760 w 824816"/>
                <a:gd name="connsiteY23" fmla="*/ 83244 h 684783"/>
                <a:gd name="connsiteX24" fmla="*/ 544473 w 824816"/>
                <a:gd name="connsiteY24" fmla="*/ 85040 h 684783"/>
                <a:gd name="connsiteX25" fmla="*/ 547592 w 824816"/>
                <a:gd name="connsiteY25" fmla="*/ 89729 h 684783"/>
                <a:gd name="connsiteX26" fmla="*/ 552258 w 824816"/>
                <a:gd name="connsiteY26" fmla="*/ 91550 h 684783"/>
                <a:gd name="connsiteX27" fmla="*/ 553805 w 824816"/>
                <a:gd name="connsiteY27" fmla="*/ 93370 h 684783"/>
                <a:gd name="connsiteX28" fmla="*/ 559270 w 824816"/>
                <a:gd name="connsiteY28" fmla="*/ 106340 h 684783"/>
                <a:gd name="connsiteX29" fmla="*/ 559519 w 824816"/>
                <a:gd name="connsiteY29" fmla="*/ 108684 h 684783"/>
                <a:gd name="connsiteX30" fmla="*/ 558221 w 824816"/>
                <a:gd name="connsiteY30" fmla="*/ 112849 h 684783"/>
                <a:gd name="connsiteX31" fmla="*/ 554080 w 824816"/>
                <a:gd name="connsiteY31" fmla="*/ 118287 h 684783"/>
                <a:gd name="connsiteX32" fmla="*/ 558745 w 824816"/>
                <a:gd name="connsiteY32" fmla="*/ 119858 h 684783"/>
                <a:gd name="connsiteX33" fmla="*/ 559793 w 824816"/>
                <a:gd name="connsiteY33" fmla="*/ 116466 h 684783"/>
                <a:gd name="connsiteX34" fmla="*/ 561864 w 824816"/>
                <a:gd name="connsiteY34" fmla="*/ 114645 h 684783"/>
                <a:gd name="connsiteX35" fmla="*/ 563935 w 824816"/>
                <a:gd name="connsiteY35" fmla="*/ 116740 h 684783"/>
                <a:gd name="connsiteX36" fmla="*/ 566804 w 824816"/>
                <a:gd name="connsiteY36" fmla="*/ 116466 h 684783"/>
                <a:gd name="connsiteX37" fmla="*/ 570173 w 824816"/>
                <a:gd name="connsiteY37" fmla="*/ 119059 h 684783"/>
                <a:gd name="connsiteX38" fmla="*/ 573566 w 824816"/>
                <a:gd name="connsiteY38" fmla="*/ 119858 h 684783"/>
                <a:gd name="connsiteX39" fmla="*/ 575886 w 824816"/>
                <a:gd name="connsiteY39" fmla="*/ 118561 h 684783"/>
                <a:gd name="connsiteX40" fmla="*/ 581101 w 824816"/>
                <a:gd name="connsiteY40" fmla="*/ 121928 h 684783"/>
                <a:gd name="connsiteX41" fmla="*/ 583696 w 824816"/>
                <a:gd name="connsiteY41" fmla="*/ 121155 h 684783"/>
                <a:gd name="connsiteX42" fmla="*/ 584195 w 824816"/>
                <a:gd name="connsiteY42" fmla="*/ 123225 h 684783"/>
                <a:gd name="connsiteX43" fmla="*/ 588362 w 824816"/>
                <a:gd name="connsiteY43" fmla="*/ 121678 h 684783"/>
                <a:gd name="connsiteX44" fmla="*/ 590957 w 824816"/>
                <a:gd name="connsiteY44" fmla="*/ 122452 h 684783"/>
                <a:gd name="connsiteX45" fmla="*/ 590707 w 824816"/>
                <a:gd name="connsiteY45" fmla="*/ 124796 h 684783"/>
                <a:gd name="connsiteX46" fmla="*/ 587838 w 824816"/>
                <a:gd name="connsiteY46" fmla="*/ 128687 h 684783"/>
                <a:gd name="connsiteX47" fmla="*/ 586540 w 824816"/>
                <a:gd name="connsiteY47" fmla="*/ 132328 h 684783"/>
                <a:gd name="connsiteX48" fmla="*/ 588112 w 824816"/>
                <a:gd name="connsiteY48" fmla="*/ 134647 h 684783"/>
                <a:gd name="connsiteX49" fmla="*/ 587314 w 824816"/>
                <a:gd name="connsiteY49" fmla="*/ 136219 h 684783"/>
                <a:gd name="connsiteX50" fmla="*/ 588611 w 824816"/>
                <a:gd name="connsiteY50" fmla="*/ 140110 h 684783"/>
                <a:gd name="connsiteX51" fmla="*/ 588362 w 824816"/>
                <a:gd name="connsiteY51" fmla="*/ 141931 h 684783"/>
                <a:gd name="connsiteX52" fmla="*/ 583696 w 824816"/>
                <a:gd name="connsiteY52" fmla="*/ 146345 h 684783"/>
                <a:gd name="connsiteX53" fmla="*/ 582898 w 824816"/>
                <a:gd name="connsiteY53" fmla="*/ 149463 h 684783"/>
                <a:gd name="connsiteX54" fmla="*/ 584719 w 824816"/>
                <a:gd name="connsiteY54" fmla="*/ 153104 h 684783"/>
                <a:gd name="connsiteX55" fmla="*/ 588112 w 824816"/>
                <a:gd name="connsiteY55" fmla="*/ 155698 h 684783"/>
                <a:gd name="connsiteX56" fmla="*/ 591730 w 824816"/>
                <a:gd name="connsiteY56" fmla="*/ 160362 h 684783"/>
                <a:gd name="connsiteX57" fmla="*/ 595647 w 824816"/>
                <a:gd name="connsiteY57" fmla="*/ 161659 h 684783"/>
                <a:gd name="connsiteX58" fmla="*/ 597967 w 824816"/>
                <a:gd name="connsiteY58" fmla="*/ 163729 h 684783"/>
                <a:gd name="connsiteX59" fmla="*/ 601860 w 824816"/>
                <a:gd name="connsiteY59" fmla="*/ 162183 h 684783"/>
                <a:gd name="connsiteX60" fmla="*/ 600562 w 824816"/>
                <a:gd name="connsiteY60" fmla="*/ 159589 h 684783"/>
                <a:gd name="connsiteX61" fmla="*/ 607324 w 824816"/>
                <a:gd name="connsiteY61" fmla="*/ 158018 h 684783"/>
                <a:gd name="connsiteX62" fmla="*/ 612015 w 824816"/>
                <a:gd name="connsiteY62" fmla="*/ 157244 h 684783"/>
                <a:gd name="connsiteX63" fmla="*/ 617454 w 824816"/>
                <a:gd name="connsiteY63" fmla="*/ 154401 h 684783"/>
                <a:gd name="connsiteX64" fmla="*/ 618502 w 824816"/>
                <a:gd name="connsiteY64" fmla="*/ 153079 h 684783"/>
                <a:gd name="connsiteX65" fmla="*/ 624989 w 824816"/>
                <a:gd name="connsiteY65" fmla="*/ 166348 h 684783"/>
                <a:gd name="connsiteX66" fmla="*/ 638762 w 824816"/>
                <a:gd name="connsiteY66" fmla="*/ 159589 h 684783"/>
                <a:gd name="connsiteX67" fmla="*/ 641881 w 824816"/>
                <a:gd name="connsiteY67" fmla="*/ 161659 h 684783"/>
                <a:gd name="connsiteX68" fmla="*/ 641107 w 824816"/>
                <a:gd name="connsiteY68" fmla="*/ 166074 h 684783"/>
                <a:gd name="connsiteX69" fmla="*/ 641881 w 824816"/>
                <a:gd name="connsiteY69" fmla="*/ 171785 h 684783"/>
                <a:gd name="connsiteX70" fmla="*/ 644725 w 824816"/>
                <a:gd name="connsiteY70" fmla="*/ 169964 h 684783"/>
                <a:gd name="connsiteX71" fmla="*/ 655903 w 824816"/>
                <a:gd name="connsiteY71" fmla="*/ 168941 h 684783"/>
                <a:gd name="connsiteX72" fmla="*/ 656701 w 824816"/>
                <a:gd name="connsiteY72" fmla="*/ 171535 h 684783"/>
                <a:gd name="connsiteX73" fmla="*/ 655903 w 824816"/>
                <a:gd name="connsiteY73" fmla="*/ 174129 h 684783"/>
                <a:gd name="connsiteX74" fmla="*/ 657475 w 824816"/>
                <a:gd name="connsiteY74" fmla="*/ 180365 h 684783"/>
                <a:gd name="connsiteX75" fmla="*/ 658772 w 824816"/>
                <a:gd name="connsiteY75" fmla="*/ 180091 h 684783"/>
                <a:gd name="connsiteX76" fmla="*/ 661093 w 824816"/>
                <a:gd name="connsiteY76" fmla="*/ 185303 h 684783"/>
                <a:gd name="connsiteX77" fmla="*/ 662141 w 824816"/>
                <a:gd name="connsiteY77" fmla="*/ 189718 h 684783"/>
                <a:gd name="connsiteX78" fmla="*/ 662665 w 824816"/>
                <a:gd name="connsiteY78" fmla="*/ 194906 h 684783"/>
                <a:gd name="connsiteX79" fmla="*/ 667854 w 824816"/>
                <a:gd name="connsiteY79" fmla="*/ 193334 h 684783"/>
                <a:gd name="connsiteX80" fmla="*/ 673044 w 824816"/>
                <a:gd name="connsiteY80" fmla="*/ 193334 h 684783"/>
                <a:gd name="connsiteX81" fmla="*/ 680854 w 824816"/>
                <a:gd name="connsiteY81" fmla="*/ 194132 h 684783"/>
                <a:gd name="connsiteX82" fmla="*/ 683973 w 824816"/>
                <a:gd name="connsiteY82" fmla="*/ 194132 h 684783"/>
                <a:gd name="connsiteX83" fmla="*/ 683698 w 824816"/>
                <a:gd name="connsiteY83" fmla="*/ 198797 h 684783"/>
                <a:gd name="connsiteX84" fmla="*/ 681353 w 824816"/>
                <a:gd name="connsiteY84" fmla="*/ 202962 h 684783"/>
                <a:gd name="connsiteX85" fmla="*/ 676163 w 824816"/>
                <a:gd name="connsiteY85" fmla="*/ 204258 h 684783"/>
                <a:gd name="connsiteX86" fmla="*/ 675914 w 824816"/>
                <a:gd name="connsiteY86" fmla="*/ 206852 h 684783"/>
                <a:gd name="connsiteX87" fmla="*/ 672545 w 824816"/>
                <a:gd name="connsiteY87" fmla="*/ 208149 h 684783"/>
                <a:gd name="connsiteX88" fmla="*/ 675914 w 824816"/>
                <a:gd name="connsiteY88" fmla="*/ 212040 h 684783"/>
                <a:gd name="connsiteX89" fmla="*/ 676687 w 824816"/>
                <a:gd name="connsiteY89" fmla="*/ 214908 h 684783"/>
                <a:gd name="connsiteX90" fmla="*/ 679806 w 824816"/>
                <a:gd name="connsiteY90" fmla="*/ 219847 h 684783"/>
                <a:gd name="connsiteX91" fmla="*/ 677735 w 824816"/>
                <a:gd name="connsiteY91" fmla="*/ 221916 h 684783"/>
                <a:gd name="connsiteX92" fmla="*/ 682151 w 824816"/>
                <a:gd name="connsiteY92" fmla="*/ 227104 h 684783"/>
                <a:gd name="connsiteX93" fmla="*/ 680579 w 824816"/>
                <a:gd name="connsiteY93" fmla="*/ 229449 h 684783"/>
                <a:gd name="connsiteX94" fmla="*/ 673568 w 824816"/>
                <a:gd name="connsiteY94" fmla="*/ 232816 h 684783"/>
                <a:gd name="connsiteX95" fmla="*/ 671248 w 824816"/>
                <a:gd name="connsiteY95" fmla="*/ 235934 h 684783"/>
                <a:gd name="connsiteX96" fmla="*/ 667854 w 824816"/>
                <a:gd name="connsiteY96" fmla="*/ 239051 h 684783"/>
                <a:gd name="connsiteX97" fmla="*/ 665784 w 824816"/>
                <a:gd name="connsiteY97" fmla="*/ 244239 h 684783"/>
                <a:gd name="connsiteX98" fmla="*/ 663189 w 824816"/>
                <a:gd name="connsiteY98" fmla="*/ 246060 h 684783"/>
                <a:gd name="connsiteX99" fmla="*/ 668628 w 824816"/>
                <a:gd name="connsiteY99" fmla="*/ 256710 h 684783"/>
                <a:gd name="connsiteX100" fmla="*/ 672270 w 824816"/>
                <a:gd name="connsiteY100" fmla="*/ 261398 h 684783"/>
                <a:gd name="connsiteX101" fmla="*/ 683174 w 824816"/>
                <a:gd name="connsiteY101" fmla="*/ 273595 h 684783"/>
                <a:gd name="connsiteX102" fmla="*/ 689162 w 824816"/>
                <a:gd name="connsiteY102" fmla="*/ 281376 h 684783"/>
                <a:gd name="connsiteX103" fmla="*/ 690709 w 824816"/>
                <a:gd name="connsiteY103" fmla="*/ 280603 h 684783"/>
                <a:gd name="connsiteX104" fmla="*/ 693329 w 824816"/>
                <a:gd name="connsiteY104" fmla="*/ 282673 h 684783"/>
                <a:gd name="connsiteX105" fmla="*/ 696173 w 824816"/>
                <a:gd name="connsiteY105" fmla="*/ 282424 h 684783"/>
                <a:gd name="connsiteX106" fmla="*/ 702935 w 824816"/>
                <a:gd name="connsiteY106" fmla="*/ 284245 h 684783"/>
                <a:gd name="connsiteX107" fmla="*/ 709172 w 824816"/>
                <a:gd name="connsiteY107" fmla="*/ 287362 h 684783"/>
                <a:gd name="connsiteX108" fmla="*/ 712017 w 824816"/>
                <a:gd name="connsiteY108" fmla="*/ 286065 h 684783"/>
                <a:gd name="connsiteX109" fmla="*/ 715909 w 824816"/>
                <a:gd name="connsiteY109" fmla="*/ 288385 h 684783"/>
                <a:gd name="connsiteX110" fmla="*/ 714113 w 824816"/>
                <a:gd name="connsiteY110" fmla="*/ 291004 h 684783"/>
                <a:gd name="connsiteX111" fmla="*/ 718255 w 824816"/>
                <a:gd name="connsiteY111" fmla="*/ 292799 h 684783"/>
                <a:gd name="connsiteX112" fmla="*/ 718005 w 824816"/>
                <a:gd name="connsiteY112" fmla="*/ 295917 h 684783"/>
                <a:gd name="connsiteX113" fmla="*/ 716184 w 824816"/>
                <a:gd name="connsiteY113" fmla="*/ 298785 h 684783"/>
                <a:gd name="connsiteX114" fmla="*/ 717231 w 824816"/>
                <a:gd name="connsiteY114" fmla="*/ 301129 h 684783"/>
                <a:gd name="connsiteX115" fmla="*/ 717481 w 824816"/>
                <a:gd name="connsiteY115" fmla="*/ 304497 h 684783"/>
                <a:gd name="connsiteX116" fmla="*/ 716957 w 824816"/>
                <a:gd name="connsiteY116" fmla="*/ 308662 h 684783"/>
                <a:gd name="connsiteX117" fmla="*/ 711244 w 824816"/>
                <a:gd name="connsiteY117" fmla="*/ 314373 h 684783"/>
                <a:gd name="connsiteX118" fmla="*/ 708125 w 824816"/>
                <a:gd name="connsiteY118" fmla="*/ 318264 h 684783"/>
                <a:gd name="connsiteX119" fmla="*/ 706577 w 824816"/>
                <a:gd name="connsiteY119" fmla="*/ 321905 h 684783"/>
                <a:gd name="connsiteX120" fmla="*/ 702935 w 824816"/>
                <a:gd name="connsiteY120" fmla="*/ 322928 h 684783"/>
                <a:gd name="connsiteX121" fmla="*/ 699816 w 824816"/>
                <a:gd name="connsiteY121" fmla="*/ 333329 h 684783"/>
                <a:gd name="connsiteX122" fmla="*/ 699042 w 824816"/>
                <a:gd name="connsiteY122" fmla="*/ 340586 h 684783"/>
                <a:gd name="connsiteX123" fmla="*/ 699292 w 824816"/>
                <a:gd name="connsiteY123" fmla="*/ 344751 h 684783"/>
                <a:gd name="connsiteX124" fmla="*/ 700864 w 824816"/>
                <a:gd name="connsiteY124" fmla="*/ 350713 h 684783"/>
                <a:gd name="connsiteX125" fmla="*/ 703185 w 824816"/>
                <a:gd name="connsiteY125" fmla="*/ 355401 h 684783"/>
                <a:gd name="connsiteX126" fmla="*/ 709946 w 824816"/>
                <a:gd name="connsiteY126" fmla="*/ 364754 h 684783"/>
                <a:gd name="connsiteX127" fmla="*/ 713315 w 824816"/>
                <a:gd name="connsiteY127" fmla="*/ 370192 h 684783"/>
                <a:gd name="connsiteX128" fmla="*/ 715909 w 824816"/>
                <a:gd name="connsiteY128" fmla="*/ 376177 h 684783"/>
                <a:gd name="connsiteX129" fmla="*/ 720076 w 824816"/>
                <a:gd name="connsiteY129" fmla="*/ 383186 h 684783"/>
                <a:gd name="connsiteX130" fmla="*/ 726314 w 824816"/>
                <a:gd name="connsiteY130" fmla="*/ 390718 h 684783"/>
                <a:gd name="connsiteX131" fmla="*/ 731254 w 824816"/>
                <a:gd name="connsiteY131" fmla="*/ 395657 h 684783"/>
                <a:gd name="connsiteX132" fmla="*/ 736194 w 824816"/>
                <a:gd name="connsiteY132" fmla="*/ 401617 h 684783"/>
                <a:gd name="connsiteX133" fmla="*/ 739562 w 824816"/>
                <a:gd name="connsiteY133" fmla="*/ 406555 h 684783"/>
                <a:gd name="connsiteX134" fmla="*/ 741908 w 824816"/>
                <a:gd name="connsiteY134" fmla="*/ 411245 h 684783"/>
                <a:gd name="connsiteX135" fmla="*/ 744503 w 824816"/>
                <a:gd name="connsiteY135" fmla="*/ 417729 h 684783"/>
                <a:gd name="connsiteX136" fmla="*/ 747871 w 824816"/>
                <a:gd name="connsiteY136" fmla="*/ 431223 h 684783"/>
                <a:gd name="connsiteX137" fmla="*/ 750216 w 824816"/>
                <a:gd name="connsiteY137" fmla="*/ 438505 h 684783"/>
                <a:gd name="connsiteX138" fmla="*/ 754632 w 824816"/>
                <a:gd name="connsiteY138" fmla="*/ 449405 h 684783"/>
                <a:gd name="connsiteX139" fmla="*/ 759573 w 824816"/>
                <a:gd name="connsiteY139" fmla="*/ 458508 h 684783"/>
                <a:gd name="connsiteX140" fmla="*/ 768131 w 824816"/>
                <a:gd name="connsiteY140" fmla="*/ 471752 h 684783"/>
                <a:gd name="connsiteX141" fmla="*/ 773845 w 824816"/>
                <a:gd name="connsiteY141" fmla="*/ 483174 h 684783"/>
                <a:gd name="connsiteX142" fmla="*/ 775416 w 824816"/>
                <a:gd name="connsiteY142" fmla="*/ 483174 h 684783"/>
                <a:gd name="connsiteX143" fmla="*/ 777238 w 824816"/>
                <a:gd name="connsiteY143" fmla="*/ 488113 h 684783"/>
                <a:gd name="connsiteX144" fmla="*/ 781654 w 824816"/>
                <a:gd name="connsiteY144" fmla="*/ 497715 h 684783"/>
                <a:gd name="connsiteX145" fmla="*/ 783725 w 824816"/>
                <a:gd name="connsiteY145" fmla="*/ 500309 h 684783"/>
                <a:gd name="connsiteX146" fmla="*/ 787892 w 824816"/>
                <a:gd name="connsiteY146" fmla="*/ 511209 h 684783"/>
                <a:gd name="connsiteX147" fmla="*/ 791509 w 824816"/>
                <a:gd name="connsiteY147" fmla="*/ 517718 h 684783"/>
                <a:gd name="connsiteX148" fmla="*/ 793855 w 824816"/>
                <a:gd name="connsiteY148" fmla="*/ 522133 h 684783"/>
                <a:gd name="connsiteX149" fmla="*/ 796450 w 824816"/>
                <a:gd name="connsiteY149" fmla="*/ 530164 h 684783"/>
                <a:gd name="connsiteX150" fmla="*/ 798022 w 824816"/>
                <a:gd name="connsiteY150" fmla="*/ 536399 h 684783"/>
                <a:gd name="connsiteX151" fmla="*/ 800092 w 824816"/>
                <a:gd name="connsiteY151" fmla="*/ 540040 h 684783"/>
                <a:gd name="connsiteX152" fmla="*/ 799045 w 824816"/>
                <a:gd name="connsiteY152" fmla="*/ 544206 h 684783"/>
                <a:gd name="connsiteX153" fmla="*/ 799319 w 824816"/>
                <a:gd name="connsiteY153" fmla="*/ 557175 h 684783"/>
                <a:gd name="connsiteX154" fmla="*/ 800342 w 824816"/>
                <a:gd name="connsiteY154" fmla="*/ 563684 h 684783"/>
                <a:gd name="connsiteX155" fmla="*/ 801914 w 824816"/>
                <a:gd name="connsiteY155" fmla="*/ 568872 h 684783"/>
                <a:gd name="connsiteX156" fmla="*/ 805033 w 824816"/>
                <a:gd name="connsiteY156" fmla="*/ 576405 h 684783"/>
                <a:gd name="connsiteX157" fmla="*/ 809699 w 824816"/>
                <a:gd name="connsiteY157" fmla="*/ 584186 h 684783"/>
                <a:gd name="connsiteX158" fmla="*/ 811520 w 824816"/>
                <a:gd name="connsiteY158" fmla="*/ 586281 h 684783"/>
                <a:gd name="connsiteX159" fmla="*/ 816211 w 824816"/>
                <a:gd name="connsiteY159" fmla="*/ 594312 h 684783"/>
                <a:gd name="connsiteX160" fmla="*/ 822698 w 824816"/>
                <a:gd name="connsiteY160" fmla="*/ 601595 h 684783"/>
                <a:gd name="connsiteX161" fmla="*/ 820353 w 824816"/>
                <a:gd name="connsiteY161" fmla="*/ 603940 h 684783"/>
                <a:gd name="connsiteX162" fmla="*/ 813865 w 824816"/>
                <a:gd name="connsiteY162" fmla="*/ 602892 h 684783"/>
                <a:gd name="connsiteX163" fmla="*/ 809699 w 824816"/>
                <a:gd name="connsiteY163" fmla="*/ 603416 h 684783"/>
                <a:gd name="connsiteX164" fmla="*/ 808401 w 824816"/>
                <a:gd name="connsiteY164" fmla="*/ 600298 h 684783"/>
                <a:gd name="connsiteX165" fmla="*/ 804509 w 824816"/>
                <a:gd name="connsiteY165" fmla="*/ 598203 h 684783"/>
                <a:gd name="connsiteX166" fmla="*/ 802962 w 824816"/>
                <a:gd name="connsiteY166" fmla="*/ 599500 h 684783"/>
                <a:gd name="connsiteX167" fmla="*/ 799568 w 824816"/>
                <a:gd name="connsiteY167" fmla="*/ 600024 h 684783"/>
                <a:gd name="connsiteX168" fmla="*/ 795152 w 824816"/>
                <a:gd name="connsiteY168" fmla="*/ 597156 h 684783"/>
                <a:gd name="connsiteX169" fmla="*/ 791784 w 824816"/>
                <a:gd name="connsiteY169" fmla="*/ 597679 h 684783"/>
                <a:gd name="connsiteX170" fmla="*/ 788141 w 824816"/>
                <a:gd name="connsiteY170" fmla="*/ 596632 h 684783"/>
                <a:gd name="connsiteX171" fmla="*/ 785297 w 824816"/>
                <a:gd name="connsiteY171" fmla="*/ 598976 h 684783"/>
                <a:gd name="connsiteX172" fmla="*/ 783475 w 824816"/>
                <a:gd name="connsiteY172" fmla="*/ 598478 h 684783"/>
                <a:gd name="connsiteX173" fmla="*/ 779309 w 824816"/>
                <a:gd name="connsiteY173" fmla="*/ 601321 h 684783"/>
                <a:gd name="connsiteX174" fmla="*/ 776714 w 824816"/>
                <a:gd name="connsiteY174" fmla="*/ 606009 h 684783"/>
                <a:gd name="connsiteX175" fmla="*/ 775940 w 824816"/>
                <a:gd name="connsiteY175" fmla="*/ 610150 h 684783"/>
                <a:gd name="connsiteX176" fmla="*/ 774643 w 824816"/>
                <a:gd name="connsiteY176" fmla="*/ 611971 h 684783"/>
                <a:gd name="connsiteX177" fmla="*/ 776190 w 824816"/>
                <a:gd name="connsiteY177" fmla="*/ 615338 h 684783"/>
                <a:gd name="connsiteX178" fmla="*/ 776714 w 824816"/>
                <a:gd name="connsiteY178" fmla="*/ 619503 h 684783"/>
                <a:gd name="connsiteX179" fmla="*/ 777762 w 824816"/>
                <a:gd name="connsiteY179" fmla="*/ 621049 h 684783"/>
                <a:gd name="connsiteX180" fmla="*/ 776964 w 824816"/>
                <a:gd name="connsiteY180" fmla="*/ 623144 h 684783"/>
                <a:gd name="connsiteX181" fmla="*/ 776714 w 824816"/>
                <a:gd name="connsiteY181" fmla="*/ 626786 h 684783"/>
                <a:gd name="connsiteX182" fmla="*/ 775142 w 824816"/>
                <a:gd name="connsiteY182" fmla="*/ 629878 h 684783"/>
                <a:gd name="connsiteX183" fmla="*/ 772821 w 824816"/>
                <a:gd name="connsiteY183" fmla="*/ 631973 h 684783"/>
                <a:gd name="connsiteX184" fmla="*/ 760097 w 824816"/>
                <a:gd name="connsiteY184" fmla="*/ 637934 h 684783"/>
                <a:gd name="connsiteX185" fmla="*/ 758275 w 824816"/>
                <a:gd name="connsiteY185" fmla="*/ 638458 h 684783"/>
                <a:gd name="connsiteX186" fmla="*/ 754109 w 824816"/>
                <a:gd name="connsiteY186" fmla="*/ 637685 h 684783"/>
                <a:gd name="connsiteX187" fmla="*/ 754109 w 824816"/>
                <a:gd name="connsiteY187" fmla="*/ 635066 h 684783"/>
                <a:gd name="connsiteX188" fmla="*/ 757227 w 824816"/>
                <a:gd name="connsiteY188" fmla="*/ 634044 h 684783"/>
                <a:gd name="connsiteX189" fmla="*/ 757477 w 824816"/>
                <a:gd name="connsiteY189" fmla="*/ 629629 h 684783"/>
                <a:gd name="connsiteX190" fmla="*/ 742931 w 824816"/>
                <a:gd name="connsiteY190" fmla="*/ 630128 h 684783"/>
                <a:gd name="connsiteX191" fmla="*/ 738265 w 824816"/>
                <a:gd name="connsiteY191" fmla="*/ 623918 h 684783"/>
                <a:gd name="connsiteX192" fmla="*/ 741109 w 824816"/>
                <a:gd name="connsiteY192" fmla="*/ 622346 h 684783"/>
                <a:gd name="connsiteX193" fmla="*/ 737991 w 824816"/>
                <a:gd name="connsiteY193" fmla="*/ 618705 h 684783"/>
                <a:gd name="connsiteX194" fmla="*/ 735396 w 824816"/>
                <a:gd name="connsiteY194" fmla="*/ 616634 h 684783"/>
                <a:gd name="connsiteX195" fmla="*/ 735919 w 824816"/>
                <a:gd name="connsiteY195" fmla="*/ 614565 h 684783"/>
                <a:gd name="connsiteX196" fmla="*/ 735396 w 824816"/>
                <a:gd name="connsiteY196" fmla="*/ 608329 h 684783"/>
                <a:gd name="connsiteX197" fmla="*/ 734622 w 824816"/>
                <a:gd name="connsiteY197" fmla="*/ 605212 h 684783"/>
                <a:gd name="connsiteX198" fmla="*/ 726563 w 824816"/>
                <a:gd name="connsiteY198" fmla="*/ 604164 h 684783"/>
                <a:gd name="connsiteX199" fmla="*/ 725265 w 824816"/>
                <a:gd name="connsiteY199" fmla="*/ 605461 h 684783"/>
                <a:gd name="connsiteX200" fmla="*/ 722671 w 824816"/>
                <a:gd name="connsiteY200" fmla="*/ 605461 h 684783"/>
                <a:gd name="connsiteX201" fmla="*/ 717481 w 824816"/>
                <a:gd name="connsiteY201" fmla="*/ 607281 h 684783"/>
                <a:gd name="connsiteX202" fmla="*/ 711767 w 824816"/>
                <a:gd name="connsiteY202" fmla="*/ 607806 h 684783"/>
                <a:gd name="connsiteX203" fmla="*/ 710470 w 824816"/>
                <a:gd name="connsiteY203" fmla="*/ 611971 h 684783"/>
                <a:gd name="connsiteX204" fmla="*/ 709172 w 824816"/>
                <a:gd name="connsiteY204" fmla="*/ 610150 h 684783"/>
                <a:gd name="connsiteX205" fmla="*/ 707351 w 824816"/>
                <a:gd name="connsiteY205" fmla="*/ 611172 h 684783"/>
                <a:gd name="connsiteX206" fmla="*/ 704756 w 824816"/>
                <a:gd name="connsiteY206" fmla="*/ 610674 h 684783"/>
                <a:gd name="connsiteX207" fmla="*/ 704232 w 824816"/>
                <a:gd name="connsiteY207" fmla="*/ 607281 h 684783"/>
                <a:gd name="connsiteX208" fmla="*/ 701637 w 824816"/>
                <a:gd name="connsiteY208" fmla="*/ 608329 h 684783"/>
                <a:gd name="connsiteX209" fmla="*/ 697471 w 824816"/>
                <a:gd name="connsiteY209" fmla="*/ 608603 h 684783"/>
                <a:gd name="connsiteX210" fmla="*/ 699542 w 824816"/>
                <a:gd name="connsiteY210" fmla="*/ 613018 h 684783"/>
                <a:gd name="connsiteX211" fmla="*/ 701113 w 824816"/>
                <a:gd name="connsiteY211" fmla="*/ 618456 h 684783"/>
                <a:gd name="connsiteX212" fmla="*/ 698244 w 824816"/>
                <a:gd name="connsiteY212" fmla="*/ 617433 h 684783"/>
                <a:gd name="connsiteX213" fmla="*/ 693828 w 824816"/>
                <a:gd name="connsiteY213" fmla="*/ 617433 h 684783"/>
                <a:gd name="connsiteX214" fmla="*/ 687092 w 824816"/>
                <a:gd name="connsiteY214" fmla="*/ 619752 h 684783"/>
                <a:gd name="connsiteX215" fmla="*/ 687092 w 824816"/>
                <a:gd name="connsiteY215" fmla="*/ 622097 h 684783"/>
                <a:gd name="connsiteX216" fmla="*/ 684746 w 824816"/>
                <a:gd name="connsiteY216" fmla="*/ 630402 h 684783"/>
                <a:gd name="connsiteX217" fmla="*/ 683174 w 824816"/>
                <a:gd name="connsiteY217" fmla="*/ 633270 h 684783"/>
                <a:gd name="connsiteX218" fmla="*/ 678259 w 824816"/>
                <a:gd name="connsiteY218" fmla="*/ 628332 h 684783"/>
                <a:gd name="connsiteX219" fmla="*/ 670200 w 824816"/>
                <a:gd name="connsiteY219" fmla="*/ 630402 h 684783"/>
                <a:gd name="connsiteX220" fmla="*/ 663438 w 824816"/>
                <a:gd name="connsiteY220" fmla="*/ 631699 h 684783"/>
                <a:gd name="connsiteX221" fmla="*/ 661616 w 824816"/>
                <a:gd name="connsiteY221" fmla="*/ 630926 h 684783"/>
                <a:gd name="connsiteX222" fmla="*/ 658248 w 824816"/>
                <a:gd name="connsiteY222" fmla="*/ 631175 h 684783"/>
                <a:gd name="connsiteX223" fmla="*/ 654356 w 824816"/>
                <a:gd name="connsiteY223" fmla="*/ 632747 h 684783"/>
                <a:gd name="connsiteX224" fmla="*/ 654356 w 824816"/>
                <a:gd name="connsiteY224" fmla="*/ 634567 h 684783"/>
                <a:gd name="connsiteX225" fmla="*/ 651761 w 824816"/>
                <a:gd name="connsiteY225" fmla="*/ 637410 h 684783"/>
                <a:gd name="connsiteX226" fmla="*/ 652535 w 824816"/>
                <a:gd name="connsiteY226" fmla="*/ 641575 h 684783"/>
                <a:gd name="connsiteX227" fmla="*/ 650464 w 824816"/>
                <a:gd name="connsiteY227" fmla="*/ 644169 h 684783"/>
                <a:gd name="connsiteX228" fmla="*/ 642928 w 824816"/>
                <a:gd name="connsiteY228" fmla="*/ 646763 h 684783"/>
                <a:gd name="connsiteX229" fmla="*/ 641107 w 824816"/>
                <a:gd name="connsiteY229" fmla="*/ 647811 h 684783"/>
                <a:gd name="connsiteX230" fmla="*/ 637464 w 824816"/>
                <a:gd name="connsiteY230" fmla="*/ 645716 h 684783"/>
                <a:gd name="connsiteX231" fmla="*/ 632799 w 824816"/>
                <a:gd name="connsiteY231" fmla="*/ 641052 h 684783"/>
                <a:gd name="connsiteX232" fmla="*/ 626037 w 824816"/>
                <a:gd name="connsiteY232" fmla="*/ 632747 h 684783"/>
                <a:gd name="connsiteX233" fmla="*/ 621621 w 824816"/>
                <a:gd name="connsiteY233" fmla="*/ 636637 h 684783"/>
                <a:gd name="connsiteX234" fmla="*/ 619550 w 824816"/>
                <a:gd name="connsiteY234" fmla="*/ 634817 h 684783"/>
                <a:gd name="connsiteX235" fmla="*/ 616431 w 824816"/>
                <a:gd name="connsiteY235" fmla="*/ 634817 h 684783"/>
                <a:gd name="connsiteX236" fmla="*/ 611216 w 824816"/>
                <a:gd name="connsiteY236" fmla="*/ 639481 h 684783"/>
                <a:gd name="connsiteX237" fmla="*/ 609395 w 824816"/>
                <a:gd name="connsiteY237" fmla="*/ 635864 h 684783"/>
                <a:gd name="connsiteX238" fmla="*/ 607324 w 824816"/>
                <a:gd name="connsiteY238" fmla="*/ 633270 h 684783"/>
                <a:gd name="connsiteX239" fmla="*/ 604979 w 824816"/>
                <a:gd name="connsiteY239" fmla="*/ 635590 h 684783"/>
                <a:gd name="connsiteX240" fmla="*/ 599265 w 824816"/>
                <a:gd name="connsiteY240" fmla="*/ 634044 h 684783"/>
                <a:gd name="connsiteX241" fmla="*/ 596146 w 824816"/>
                <a:gd name="connsiteY241" fmla="*/ 635066 h 684783"/>
                <a:gd name="connsiteX242" fmla="*/ 595373 w 824816"/>
                <a:gd name="connsiteY242" fmla="*/ 637685 h 684783"/>
                <a:gd name="connsiteX243" fmla="*/ 590707 w 824816"/>
                <a:gd name="connsiteY243" fmla="*/ 634817 h 684783"/>
                <a:gd name="connsiteX244" fmla="*/ 586815 w 824816"/>
                <a:gd name="connsiteY244" fmla="*/ 633270 h 684783"/>
                <a:gd name="connsiteX245" fmla="*/ 582124 w 824816"/>
                <a:gd name="connsiteY245" fmla="*/ 635590 h 684783"/>
                <a:gd name="connsiteX246" fmla="*/ 575886 w 824816"/>
                <a:gd name="connsiteY246" fmla="*/ 636113 h 684783"/>
                <a:gd name="connsiteX247" fmla="*/ 570447 w 824816"/>
                <a:gd name="connsiteY247" fmla="*/ 637410 h 684783"/>
                <a:gd name="connsiteX248" fmla="*/ 562638 w 824816"/>
                <a:gd name="connsiteY248" fmla="*/ 640803 h 684783"/>
                <a:gd name="connsiteX249" fmla="*/ 548865 w 824816"/>
                <a:gd name="connsiteY249" fmla="*/ 647287 h 684783"/>
                <a:gd name="connsiteX250" fmla="*/ 544199 w 824816"/>
                <a:gd name="connsiteY250" fmla="*/ 637410 h 684783"/>
                <a:gd name="connsiteX251" fmla="*/ 541853 w 824816"/>
                <a:gd name="connsiteY251" fmla="*/ 632472 h 684783"/>
                <a:gd name="connsiteX252" fmla="*/ 533795 w 824816"/>
                <a:gd name="connsiteY252" fmla="*/ 619228 h 684783"/>
                <a:gd name="connsiteX253" fmla="*/ 517701 w 824816"/>
                <a:gd name="connsiteY253" fmla="*/ 607281 h 684783"/>
                <a:gd name="connsiteX254" fmla="*/ 514832 w 824816"/>
                <a:gd name="connsiteY254" fmla="*/ 606783 h 684783"/>
                <a:gd name="connsiteX255" fmla="*/ 504977 w 824816"/>
                <a:gd name="connsiteY255" fmla="*/ 611197 h 684783"/>
                <a:gd name="connsiteX256" fmla="*/ 502881 w 824816"/>
                <a:gd name="connsiteY256" fmla="*/ 611696 h 684783"/>
                <a:gd name="connsiteX257" fmla="*/ 497941 w 824816"/>
                <a:gd name="connsiteY257" fmla="*/ 611696 h 684783"/>
                <a:gd name="connsiteX258" fmla="*/ 487811 w 824816"/>
                <a:gd name="connsiteY258" fmla="*/ 608603 h 684783"/>
                <a:gd name="connsiteX259" fmla="*/ 481848 w 824816"/>
                <a:gd name="connsiteY259" fmla="*/ 606509 h 684783"/>
                <a:gd name="connsiteX260" fmla="*/ 478729 w 824816"/>
                <a:gd name="connsiteY260" fmla="*/ 605985 h 684783"/>
                <a:gd name="connsiteX261" fmla="*/ 478978 w 824816"/>
                <a:gd name="connsiteY261" fmla="*/ 603665 h 684783"/>
                <a:gd name="connsiteX262" fmla="*/ 477955 w 824816"/>
                <a:gd name="connsiteY262" fmla="*/ 598976 h 684783"/>
                <a:gd name="connsiteX263" fmla="*/ 481573 w 824816"/>
                <a:gd name="connsiteY263" fmla="*/ 590147 h 684783"/>
                <a:gd name="connsiteX264" fmla="*/ 467551 w 824816"/>
                <a:gd name="connsiteY264" fmla="*/ 581068 h 684783"/>
                <a:gd name="connsiteX265" fmla="*/ 463908 w 824816"/>
                <a:gd name="connsiteY265" fmla="*/ 586256 h 684783"/>
                <a:gd name="connsiteX266" fmla="*/ 454826 w 824816"/>
                <a:gd name="connsiteY266" fmla="*/ 580545 h 684783"/>
                <a:gd name="connsiteX267" fmla="*/ 450410 w 824816"/>
                <a:gd name="connsiteY267" fmla="*/ 588077 h 684783"/>
                <a:gd name="connsiteX268" fmla="*/ 446517 w 824816"/>
                <a:gd name="connsiteY268" fmla="*/ 583388 h 684783"/>
                <a:gd name="connsiteX269" fmla="*/ 445220 w 824816"/>
                <a:gd name="connsiteY269" fmla="*/ 582365 h 684783"/>
                <a:gd name="connsiteX270" fmla="*/ 440280 w 824816"/>
                <a:gd name="connsiteY270" fmla="*/ 581568 h 684783"/>
                <a:gd name="connsiteX271" fmla="*/ 428328 w 824816"/>
                <a:gd name="connsiteY271" fmla="*/ 577427 h 684783"/>
                <a:gd name="connsiteX272" fmla="*/ 428853 w 824816"/>
                <a:gd name="connsiteY272" fmla="*/ 575856 h 684783"/>
                <a:gd name="connsiteX273" fmla="*/ 414556 w 824816"/>
                <a:gd name="connsiteY273" fmla="*/ 571192 h 684783"/>
                <a:gd name="connsiteX274" fmla="*/ 414032 w 824816"/>
                <a:gd name="connsiteY274" fmla="*/ 573786 h 684783"/>
                <a:gd name="connsiteX275" fmla="*/ 408842 w 824816"/>
                <a:gd name="connsiteY275" fmla="*/ 572489 h 684783"/>
                <a:gd name="connsiteX276" fmla="*/ 402355 w 824816"/>
                <a:gd name="connsiteY276" fmla="*/ 574559 h 684783"/>
                <a:gd name="connsiteX277" fmla="*/ 406496 w 824816"/>
                <a:gd name="connsiteY277" fmla="*/ 580021 h 684783"/>
                <a:gd name="connsiteX278" fmla="*/ 395843 w 824816"/>
                <a:gd name="connsiteY278" fmla="*/ 575357 h 684783"/>
                <a:gd name="connsiteX279" fmla="*/ 389605 w 824816"/>
                <a:gd name="connsiteY279" fmla="*/ 587803 h 684783"/>
                <a:gd name="connsiteX280" fmla="*/ 384415 w 824816"/>
                <a:gd name="connsiteY280" fmla="*/ 584436 h 684783"/>
                <a:gd name="connsiteX281" fmla="*/ 383392 w 824816"/>
                <a:gd name="connsiteY281" fmla="*/ 583388 h 684783"/>
                <a:gd name="connsiteX282" fmla="*/ 380523 w 824816"/>
                <a:gd name="connsiteY282" fmla="*/ 586780 h 684783"/>
                <a:gd name="connsiteX283" fmla="*/ 379475 w 824816"/>
                <a:gd name="connsiteY283" fmla="*/ 584685 h 684783"/>
                <a:gd name="connsiteX284" fmla="*/ 374535 w 824816"/>
                <a:gd name="connsiteY284" fmla="*/ 581842 h 684783"/>
                <a:gd name="connsiteX285" fmla="*/ 370917 w 824816"/>
                <a:gd name="connsiteY285" fmla="*/ 580545 h 684783"/>
                <a:gd name="connsiteX286" fmla="*/ 368322 w 824816"/>
                <a:gd name="connsiteY286" fmla="*/ 578200 h 684783"/>
                <a:gd name="connsiteX287" fmla="*/ 362334 w 824816"/>
                <a:gd name="connsiteY287" fmla="*/ 577427 h 684783"/>
                <a:gd name="connsiteX288" fmla="*/ 358691 w 824816"/>
                <a:gd name="connsiteY288" fmla="*/ 577926 h 684783"/>
                <a:gd name="connsiteX289" fmla="*/ 355572 w 824816"/>
                <a:gd name="connsiteY289" fmla="*/ 579248 h 684783"/>
                <a:gd name="connsiteX290" fmla="*/ 353776 w 824816"/>
                <a:gd name="connsiteY290" fmla="*/ 582091 h 684783"/>
                <a:gd name="connsiteX291" fmla="*/ 349360 w 824816"/>
                <a:gd name="connsiteY291" fmla="*/ 583388 h 684783"/>
                <a:gd name="connsiteX292" fmla="*/ 346241 w 824816"/>
                <a:gd name="connsiteY292" fmla="*/ 584959 h 684783"/>
                <a:gd name="connsiteX293" fmla="*/ 337658 w 824816"/>
                <a:gd name="connsiteY293" fmla="*/ 586755 h 684783"/>
                <a:gd name="connsiteX294" fmla="*/ 332468 w 824816"/>
                <a:gd name="connsiteY294" fmla="*/ 587279 h 684783"/>
                <a:gd name="connsiteX295" fmla="*/ 330123 w 824816"/>
                <a:gd name="connsiteY295" fmla="*/ 588327 h 684783"/>
                <a:gd name="connsiteX296" fmla="*/ 319219 w 824816"/>
                <a:gd name="connsiteY296" fmla="*/ 595061 h 684783"/>
                <a:gd name="connsiteX297" fmla="*/ 315053 w 824816"/>
                <a:gd name="connsiteY297" fmla="*/ 600522 h 684783"/>
                <a:gd name="connsiteX298" fmla="*/ 312209 w 824816"/>
                <a:gd name="connsiteY298" fmla="*/ 602593 h 684783"/>
                <a:gd name="connsiteX299" fmla="*/ 309589 w 824816"/>
                <a:gd name="connsiteY299" fmla="*/ 611696 h 684783"/>
                <a:gd name="connsiteX300" fmla="*/ 304150 w 824816"/>
                <a:gd name="connsiteY300" fmla="*/ 615837 h 684783"/>
                <a:gd name="connsiteX301" fmla="*/ 300506 w 824816"/>
                <a:gd name="connsiteY301" fmla="*/ 616360 h 684783"/>
                <a:gd name="connsiteX302" fmla="*/ 298436 w 824816"/>
                <a:gd name="connsiteY302" fmla="*/ 618456 h 684783"/>
                <a:gd name="connsiteX303" fmla="*/ 294269 w 824816"/>
                <a:gd name="connsiteY303" fmla="*/ 618954 h 684783"/>
                <a:gd name="connsiteX304" fmla="*/ 292971 w 824816"/>
                <a:gd name="connsiteY304" fmla="*/ 620002 h 684783"/>
                <a:gd name="connsiteX305" fmla="*/ 288555 w 824816"/>
                <a:gd name="connsiteY305" fmla="*/ 620002 h 684783"/>
                <a:gd name="connsiteX306" fmla="*/ 280247 w 824816"/>
                <a:gd name="connsiteY306" fmla="*/ 621049 h 684783"/>
                <a:gd name="connsiteX307" fmla="*/ 276853 w 824816"/>
                <a:gd name="connsiteY307" fmla="*/ 618954 h 684783"/>
                <a:gd name="connsiteX308" fmla="*/ 274783 w 824816"/>
                <a:gd name="connsiteY308" fmla="*/ 623119 h 684783"/>
                <a:gd name="connsiteX309" fmla="*/ 272712 w 824816"/>
                <a:gd name="connsiteY309" fmla="*/ 625190 h 684783"/>
                <a:gd name="connsiteX310" fmla="*/ 267522 w 824816"/>
                <a:gd name="connsiteY310" fmla="*/ 628058 h 684783"/>
                <a:gd name="connsiteX311" fmla="*/ 267248 w 824816"/>
                <a:gd name="connsiteY311" fmla="*/ 629105 h 684783"/>
                <a:gd name="connsiteX312" fmla="*/ 260236 w 824816"/>
                <a:gd name="connsiteY312" fmla="*/ 631175 h 684783"/>
                <a:gd name="connsiteX313" fmla="*/ 258689 w 824816"/>
                <a:gd name="connsiteY313" fmla="*/ 633520 h 684783"/>
                <a:gd name="connsiteX314" fmla="*/ 259463 w 824816"/>
                <a:gd name="connsiteY314" fmla="*/ 636113 h 684783"/>
                <a:gd name="connsiteX315" fmla="*/ 257117 w 824816"/>
                <a:gd name="connsiteY315" fmla="*/ 640528 h 684783"/>
                <a:gd name="connsiteX316" fmla="*/ 251678 w 824816"/>
                <a:gd name="connsiteY316" fmla="*/ 641301 h 684783"/>
                <a:gd name="connsiteX317" fmla="*/ 250630 w 824816"/>
                <a:gd name="connsiteY317" fmla="*/ 640778 h 684783"/>
                <a:gd name="connsiteX318" fmla="*/ 247511 w 824816"/>
                <a:gd name="connsiteY318" fmla="*/ 642075 h 684783"/>
                <a:gd name="connsiteX319" fmla="*/ 247262 w 824816"/>
                <a:gd name="connsiteY319" fmla="*/ 644668 h 684783"/>
                <a:gd name="connsiteX320" fmla="*/ 245166 w 824816"/>
                <a:gd name="connsiteY320" fmla="*/ 648584 h 684783"/>
                <a:gd name="connsiteX321" fmla="*/ 245166 w 824816"/>
                <a:gd name="connsiteY321" fmla="*/ 650405 h 684783"/>
                <a:gd name="connsiteX322" fmla="*/ 242571 w 824816"/>
                <a:gd name="connsiteY322" fmla="*/ 655842 h 684783"/>
                <a:gd name="connsiteX323" fmla="*/ 236333 w 824816"/>
                <a:gd name="connsiteY323" fmla="*/ 660781 h 684783"/>
                <a:gd name="connsiteX324" fmla="*/ 232716 w 824816"/>
                <a:gd name="connsiteY324" fmla="*/ 667789 h 684783"/>
                <a:gd name="connsiteX325" fmla="*/ 230096 w 824816"/>
                <a:gd name="connsiteY325" fmla="*/ 668063 h 684783"/>
                <a:gd name="connsiteX326" fmla="*/ 225430 w 824816"/>
                <a:gd name="connsiteY326" fmla="*/ 670134 h 684783"/>
                <a:gd name="connsiteX327" fmla="*/ 222835 w 824816"/>
                <a:gd name="connsiteY327" fmla="*/ 672478 h 684783"/>
                <a:gd name="connsiteX328" fmla="*/ 219442 w 824816"/>
                <a:gd name="connsiteY328" fmla="*/ 671954 h 684783"/>
                <a:gd name="connsiteX329" fmla="*/ 214252 w 824816"/>
                <a:gd name="connsiteY329" fmla="*/ 672977 h 684783"/>
                <a:gd name="connsiteX330" fmla="*/ 208813 w 824816"/>
                <a:gd name="connsiteY330" fmla="*/ 673775 h 684783"/>
                <a:gd name="connsiteX331" fmla="*/ 205170 w 824816"/>
                <a:gd name="connsiteY331" fmla="*/ 678438 h 684783"/>
                <a:gd name="connsiteX332" fmla="*/ 195290 w 824816"/>
                <a:gd name="connsiteY332" fmla="*/ 684400 h 684783"/>
                <a:gd name="connsiteX333" fmla="*/ 192171 w 824816"/>
                <a:gd name="connsiteY333" fmla="*/ 682604 h 684783"/>
                <a:gd name="connsiteX334" fmla="*/ 188528 w 824816"/>
                <a:gd name="connsiteY334" fmla="*/ 678688 h 684783"/>
                <a:gd name="connsiteX335" fmla="*/ 184112 w 824816"/>
                <a:gd name="connsiteY335" fmla="*/ 671156 h 684783"/>
                <a:gd name="connsiteX336" fmla="*/ 176078 w 824816"/>
                <a:gd name="connsiteY336" fmla="*/ 667789 h 684783"/>
                <a:gd name="connsiteX337" fmla="*/ 173733 w 824816"/>
                <a:gd name="connsiteY337" fmla="*/ 666243 h 684783"/>
                <a:gd name="connsiteX338" fmla="*/ 169566 w 824816"/>
                <a:gd name="connsiteY338" fmla="*/ 660007 h 684783"/>
                <a:gd name="connsiteX339" fmla="*/ 164900 w 824816"/>
                <a:gd name="connsiteY339" fmla="*/ 655069 h 684783"/>
                <a:gd name="connsiteX340" fmla="*/ 162829 w 824816"/>
                <a:gd name="connsiteY340" fmla="*/ 651428 h 684783"/>
                <a:gd name="connsiteX341" fmla="*/ 159186 w 824816"/>
                <a:gd name="connsiteY341" fmla="*/ 647537 h 684783"/>
                <a:gd name="connsiteX342" fmla="*/ 160484 w 824816"/>
                <a:gd name="connsiteY342" fmla="*/ 642349 h 684783"/>
                <a:gd name="connsiteX343" fmla="*/ 163603 w 824816"/>
                <a:gd name="connsiteY343" fmla="*/ 638957 h 684783"/>
                <a:gd name="connsiteX344" fmla="*/ 164900 w 824816"/>
                <a:gd name="connsiteY344" fmla="*/ 633769 h 684783"/>
                <a:gd name="connsiteX345" fmla="*/ 164376 w 824816"/>
                <a:gd name="connsiteY345" fmla="*/ 630128 h 684783"/>
                <a:gd name="connsiteX346" fmla="*/ 163079 w 824816"/>
                <a:gd name="connsiteY346" fmla="*/ 625987 h 684783"/>
                <a:gd name="connsiteX347" fmla="*/ 159186 w 824816"/>
                <a:gd name="connsiteY347" fmla="*/ 621049 h 684783"/>
                <a:gd name="connsiteX348" fmla="*/ 158662 w 824816"/>
                <a:gd name="connsiteY348" fmla="*/ 619478 h 684783"/>
                <a:gd name="connsiteX349" fmla="*/ 155294 w 824816"/>
                <a:gd name="connsiteY349" fmla="*/ 614814 h 684783"/>
                <a:gd name="connsiteX350" fmla="*/ 154770 w 824816"/>
                <a:gd name="connsiteY350" fmla="*/ 610649 h 684783"/>
                <a:gd name="connsiteX351" fmla="*/ 153472 w 824816"/>
                <a:gd name="connsiteY351" fmla="*/ 607281 h 684783"/>
                <a:gd name="connsiteX352" fmla="*/ 152699 w 824816"/>
                <a:gd name="connsiteY352" fmla="*/ 602343 h 684783"/>
                <a:gd name="connsiteX353" fmla="*/ 153747 w 824816"/>
                <a:gd name="connsiteY353" fmla="*/ 599750 h 684783"/>
                <a:gd name="connsiteX354" fmla="*/ 158164 w 824816"/>
                <a:gd name="connsiteY354" fmla="*/ 595584 h 684783"/>
                <a:gd name="connsiteX355" fmla="*/ 159460 w 824816"/>
                <a:gd name="connsiteY355" fmla="*/ 591968 h 684783"/>
                <a:gd name="connsiteX356" fmla="*/ 161531 w 824816"/>
                <a:gd name="connsiteY356" fmla="*/ 589873 h 684783"/>
                <a:gd name="connsiteX357" fmla="*/ 164376 w 824816"/>
                <a:gd name="connsiteY357" fmla="*/ 584959 h 684783"/>
                <a:gd name="connsiteX358" fmla="*/ 165424 w 824816"/>
                <a:gd name="connsiteY358" fmla="*/ 581568 h 684783"/>
                <a:gd name="connsiteX359" fmla="*/ 164900 w 824816"/>
                <a:gd name="connsiteY359" fmla="*/ 576629 h 684783"/>
                <a:gd name="connsiteX360" fmla="*/ 163353 w 824816"/>
                <a:gd name="connsiteY360" fmla="*/ 573262 h 684783"/>
                <a:gd name="connsiteX361" fmla="*/ 164126 w 824816"/>
                <a:gd name="connsiteY361" fmla="*/ 569097 h 684783"/>
                <a:gd name="connsiteX362" fmla="*/ 160758 w 824816"/>
                <a:gd name="connsiteY362" fmla="*/ 563385 h 684783"/>
                <a:gd name="connsiteX363" fmla="*/ 159186 w 824816"/>
                <a:gd name="connsiteY363" fmla="*/ 558971 h 684783"/>
                <a:gd name="connsiteX364" fmla="*/ 159985 w 824816"/>
                <a:gd name="connsiteY364" fmla="*/ 556377 h 684783"/>
                <a:gd name="connsiteX365" fmla="*/ 158413 w 824816"/>
                <a:gd name="connsiteY365" fmla="*/ 552736 h 684783"/>
                <a:gd name="connsiteX366" fmla="*/ 158164 w 824816"/>
                <a:gd name="connsiteY366" fmla="*/ 547299 h 684783"/>
                <a:gd name="connsiteX367" fmla="*/ 158937 w 824816"/>
                <a:gd name="connsiteY367" fmla="*/ 544705 h 684783"/>
                <a:gd name="connsiteX368" fmla="*/ 157390 w 824816"/>
                <a:gd name="connsiteY368" fmla="*/ 539766 h 684783"/>
                <a:gd name="connsiteX369" fmla="*/ 155818 w 824816"/>
                <a:gd name="connsiteY369" fmla="*/ 537671 h 684783"/>
                <a:gd name="connsiteX370" fmla="*/ 158164 w 824816"/>
                <a:gd name="connsiteY370" fmla="*/ 535077 h 684783"/>
                <a:gd name="connsiteX371" fmla="*/ 158164 w 824816"/>
                <a:gd name="connsiteY371" fmla="*/ 530937 h 684783"/>
                <a:gd name="connsiteX372" fmla="*/ 159985 w 824816"/>
                <a:gd name="connsiteY372" fmla="*/ 528068 h 684783"/>
                <a:gd name="connsiteX373" fmla="*/ 159710 w 824816"/>
                <a:gd name="connsiteY373" fmla="*/ 524951 h 684783"/>
                <a:gd name="connsiteX374" fmla="*/ 161806 w 824816"/>
                <a:gd name="connsiteY374" fmla="*/ 521310 h 684783"/>
                <a:gd name="connsiteX375" fmla="*/ 158687 w 824816"/>
                <a:gd name="connsiteY375" fmla="*/ 516122 h 684783"/>
                <a:gd name="connsiteX376" fmla="*/ 155294 w 824816"/>
                <a:gd name="connsiteY376" fmla="*/ 513279 h 684783"/>
                <a:gd name="connsiteX377" fmla="*/ 151676 w 824816"/>
                <a:gd name="connsiteY377" fmla="*/ 512755 h 684783"/>
                <a:gd name="connsiteX378" fmla="*/ 148807 w 824816"/>
                <a:gd name="connsiteY378" fmla="*/ 511209 h 684783"/>
                <a:gd name="connsiteX379" fmla="*/ 144391 w 824816"/>
                <a:gd name="connsiteY379" fmla="*/ 510934 h 684783"/>
                <a:gd name="connsiteX380" fmla="*/ 142843 w 824816"/>
                <a:gd name="connsiteY380" fmla="*/ 513279 h 684783"/>
                <a:gd name="connsiteX381" fmla="*/ 139201 w 824816"/>
                <a:gd name="connsiteY381" fmla="*/ 514576 h 684783"/>
                <a:gd name="connsiteX382" fmla="*/ 134510 w 824816"/>
                <a:gd name="connsiteY382" fmla="*/ 514576 h 684783"/>
                <a:gd name="connsiteX383" fmla="*/ 132713 w 824816"/>
                <a:gd name="connsiteY383" fmla="*/ 515623 h 684783"/>
                <a:gd name="connsiteX384" fmla="*/ 126202 w 824816"/>
                <a:gd name="connsiteY384" fmla="*/ 515349 h 684783"/>
                <a:gd name="connsiteX385" fmla="*/ 117119 w 824816"/>
                <a:gd name="connsiteY385" fmla="*/ 513528 h 684783"/>
                <a:gd name="connsiteX386" fmla="*/ 113227 w 824816"/>
                <a:gd name="connsiteY386" fmla="*/ 511708 h 684783"/>
                <a:gd name="connsiteX387" fmla="*/ 109584 w 824816"/>
                <a:gd name="connsiteY387" fmla="*/ 508091 h 684783"/>
                <a:gd name="connsiteX388" fmla="*/ 108536 w 824816"/>
                <a:gd name="connsiteY388" fmla="*/ 503926 h 684783"/>
                <a:gd name="connsiteX389" fmla="*/ 103871 w 824816"/>
                <a:gd name="connsiteY389" fmla="*/ 503677 h 684783"/>
                <a:gd name="connsiteX390" fmla="*/ 102823 w 824816"/>
                <a:gd name="connsiteY390" fmla="*/ 502105 h 684783"/>
                <a:gd name="connsiteX391" fmla="*/ 97109 w 824816"/>
                <a:gd name="connsiteY391" fmla="*/ 499511 h 684783"/>
                <a:gd name="connsiteX392" fmla="*/ 95287 w 824816"/>
                <a:gd name="connsiteY392" fmla="*/ 494847 h 684783"/>
                <a:gd name="connsiteX393" fmla="*/ 92693 w 824816"/>
                <a:gd name="connsiteY393" fmla="*/ 491730 h 684783"/>
                <a:gd name="connsiteX394" fmla="*/ 91920 w 824816"/>
                <a:gd name="connsiteY394" fmla="*/ 489136 h 684783"/>
                <a:gd name="connsiteX395" fmla="*/ 92693 w 824816"/>
                <a:gd name="connsiteY395" fmla="*/ 484197 h 684783"/>
                <a:gd name="connsiteX396" fmla="*/ 90347 w 824816"/>
                <a:gd name="connsiteY396" fmla="*/ 478211 h 684783"/>
                <a:gd name="connsiteX397" fmla="*/ 86979 w 824816"/>
                <a:gd name="connsiteY397" fmla="*/ 475618 h 684783"/>
                <a:gd name="connsiteX398" fmla="*/ 83611 w 824816"/>
                <a:gd name="connsiteY398" fmla="*/ 475094 h 684783"/>
                <a:gd name="connsiteX399" fmla="*/ 80492 w 824816"/>
                <a:gd name="connsiteY399" fmla="*/ 473797 h 684783"/>
                <a:gd name="connsiteX400" fmla="*/ 75277 w 824816"/>
                <a:gd name="connsiteY400" fmla="*/ 473024 h 684783"/>
                <a:gd name="connsiteX401" fmla="*/ 74254 w 824816"/>
                <a:gd name="connsiteY401" fmla="*/ 474071 h 684783"/>
                <a:gd name="connsiteX402" fmla="*/ 66195 w 824816"/>
                <a:gd name="connsiteY402" fmla="*/ 473024 h 684783"/>
                <a:gd name="connsiteX403" fmla="*/ 62827 w 824816"/>
                <a:gd name="connsiteY403" fmla="*/ 470180 h 684783"/>
                <a:gd name="connsiteX404" fmla="*/ 57887 w 824816"/>
                <a:gd name="connsiteY404" fmla="*/ 467312 h 684783"/>
                <a:gd name="connsiteX405" fmla="*/ 57089 w 824816"/>
                <a:gd name="connsiteY405" fmla="*/ 464718 h 684783"/>
                <a:gd name="connsiteX406" fmla="*/ 52672 w 824816"/>
                <a:gd name="connsiteY406" fmla="*/ 461601 h 684783"/>
                <a:gd name="connsiteX407" fmla="*/ 49578 w 824816"/>
                <a:gd name="connsiteY407" fmla="*/ 462374 h 684783"/>
                <a:gd name="connsiteX408" fmla="*/ 42816 w 824816"/>
                <a:gd name="connsiteY408" fmla="*/ 454318 h 684783"/>
                <a:gd name="connsiteX409" fmla="*/ 42816 w 824816"/>
                <a:gd name="connsiteY409" fmla="*/ 449405 h 684783"/>
                <a:gd name="connsiteX410" fmla="*/ 42018 w 824816"/>
                <a:gd name="connsiteY410" fmla="*/ 442895 h 684783"/>
                <a:gd name="connsiteX411" fmla="*/ 42292 w 824816"/>
                <a:gd name="connsiteY411" fmla="*/ 433292 h 684783"/>
                <a:gd name="connsiteX412" fmla="*/ 44887 w 824816"/>
                <a:gd name="connsiteY412" fmla="*/ 430449 h 684783"/>
                <a:gd name="connsiteX413" fmla="*/ 45661 w 824816"/>
                <a:gd name="connsiteY413" fmla="*/ 423167 h 684783"/>
                <a:gd name="connsiteX414" fmla="*/ 45162 w 824816"/>
                <a:gd name="connsiteY414" fmla="*/ 416682 h 684783"/>
                <a:gd name="connsiteX415" fmla="*/ 46460 w 824816"/>
                <a:gd name="connsiteY415" fmla="*/ 409673 h 684783"/>
                <a:gd name="connsiteX416" fmla="*/ 49578 w 824816"/>
                <a:gd name="connsiteY416" fmla="*/ 410446 h 684783"/>
                <a:gd name="connsiteX417" fmla="*/ 50601 w 824816"/>
                <a:gd name="connsiteY417" fmla="*/ 408626 h 684783"/>
                <a:gd name="connsiteX418" fmla="*/ 54494 w 824816"/>
                <a:gd name="connsiteY418" fmla="*/ 407055 h 684783"/>
                <a:gd name="connsiteX419" fmla="*/ 54494 w 824816"/>
                <a:gd name="connsiteY419" fmla="*/ 403438 h 684783"/>
                <a:gd name="connsiteX420" fmla="*/ 56065 w 824816"/>
                <a:gd name="connsiteY420" fmla="*/ 402141 h 684783"/>
                <a:gd name="connsiteX421" fmla="*/ 55541 w 824816"/>
                <a:gd name="connsiteY421" fmla="*/ 398500 h 684783"/>
                <a:gd name="connsiteX422" fmla="*/ 56340 w 824816"/>
                <a:gd name="connsiteY422" fmla="*/ 394858 h 684783"/>
                <a:gd name="connsiteX423" fmla="*/ 54519 w 824816"/>
                <a:gd name="connsiteY423" fmla="*/ 388623 h 684783"/>
                <a:gd name="connsiteX424" fmla="*/ 55017 w 824816"/>
                <a:gd name="connsiteY424" fmla="*/ 383435 h 684783"/>
                <a:gd name="connsiteX425" fmla="*/ 53995 w 824816"/>
                <a:gd name="connsiteY425" fmla="*/ 382388 h 684783"/>
                <a:gd name="connsiteX426" fmla="*/ 53995 w 824816"/>
                <a:gd name="connsiteY426" fmla="*/ 377449 h 684783"/>
                <a:gd name="connsiteX427" fmla="*/ 51899 w 824816"/>
                <a:gd name="connsiteY427" fmla="*/ 373558 h 684783"/>
                <a:gd name="connsiteX428" fmla="*/ 49828 w 824816"/>
                <a:gd name="connsiteY428" fmla="*/ 371738 h 684783"/>
                <a:gd name="connsiteX429" fmla="*/ 44638 w 824816"/>
                <a:gd name="connsiteY429" fmla="*/ 369668 h 684783"/>
                <a:gd name="connsiteX430" fmla="*/ 36828 w 824816"/>
                <a:gd name="connsiteY430" fmla="*/ 368895 h 684783"/>
                <a:gd name="connsiteX431" fmla="*/ 31389 w 824816"/>
                <a:gd name="connsiteY431" fmla="*/ 366824 h 684783"/>
                <a:gd name="connsiteX432" fmla="*/ 29318 w 824816"/>
                <a:gd name="connsiteY432" fmla="*/ 365253 h 684783"/>
                <a:gd name="connsiteX433" fmla="*/ 26199 w 824816"/>
                <a:gd name="connsiteY433" fmla="*/ 365502 h 684783"/>
                <a:gd name="connsiteX434" fmla="*/ 23579 w 824816"/>
                <a:gd name="connsiteY434" fmla="*/ 364480 h 684783"/>
                <a:gd name="connsiteX435" fmla="*/ 34508 w 824816"/>
                <a:gd name="connsiteY435" fmla="*/ 355127 h 684783"/>
                <a:gd name="connsiteX436" fmla="*/ 43865 w 824816"/>
                <a:gd name="connsiteY436" fmla="*/ 346548 h 684783"/>
                <a:gd name="connsiteX437" fmla="*/ 33735 w 824816"/>
                <a:gd name="connsiteY437" fmla="*/ 344477 h 684783"/>
                <a:gd name="connsiteX438" fmla="*/ 30341 w 824816"/>
                <a:gd name="connsiteY438" fmla="*/ 343954 h 684783"/>
                <a:gd name="connsiteX439" fmla="*/ 22806 w 824816"/>
                <a:gd name="connsiteY439" fmla="*/ 344751 h 684783"/>
                <a:gd name="connsiteX440" fmla="*/ 17093 w 824816"/>
                <a:gd name="connsiteY440" fmla="*/ 343954 h 684783"/>
                <a:gd name="connsiteX441" fmla="*/ 11903 w 824816"/>
                <a:gd name="connsiteY441" fmla="*/ 341883 h 684783"/>
                <a:gd name="connsiteX442" fmla="*/ 4368 w 824816"/>
                <a:gd name="connsiteY442" fmla="*/ 339289 h 684783"/>
                <a:gd name="connsiteX443" fmla="*/ 2546 w 824816"/>
                <a:gd name="connsiteY443" fmla="*/ 329163 h 684783"/>
                <a:gd name="connsiteX444" fmla="*/ 1499 w 824816"/>
                <a:gd name="connsiteY444" fmla="*/ 321357 h 684783"/>
                <a:gd name="connsiteX445" fmla="*/ -2119 w 824816"/>
                <a:gd name="connsiteY445" fmla="*/ 315920 h 684783"/>
                <a:gd name="connsiteX446" fmla="*/ -1346 w 824816"/>
                <a:gd name="connsiteY446" fmla="*/ 312279 h 684783"/>
                <a:gd name="connsiteX447" fmla="*/ -1346 w 824816"/>
                <a:gd name="connsiteY447" fmla="*/ 311754 h 684783"/>
                <a:gd name="connsiteX448" fmla="*/ 26449 w 824816"/>
                <a:gd name="connsiteY448" fmla="*/ 269953 h 684783"/>
                <a:gd name="connsiteX449" fmla="*/ 36329 w 824816"/>
                <a:gd name="connsiteY449" fmla="*/ 255662 h 684783"/>
                <a:gd name="connsiteX450" fmla="*/ 36579 w 824816"/>
                <a:gd name="connsiteY450" fmla="*/ 257233 h 684783"/>
                <a:gd name="connsiteX451" fmla="*/ 45661 w 824816"/>
                <a:gd name="connsiteY451" fmla="*/ 264491 h 684783"/>
                <a:gd name="connsiteX452" fmla="*/ 50876 w 824816"/>
                <a:gd name="connsiteY452" fmla="*/ 266586 h 684783"/>
                <a:gd name="connsiteX453" fmla="*/ 53470 w 824816"/>
                <a:gd name="connsiteY453" fmla="*/ 266586 h 684783"/>
                <a:gd name="connsiteX454" fmla="*/ 58136 w 824816"/>
                <a:gd name="connsiteY454" fmla="*/ 265015 h 684783"/>
                <a:gd name="connsiteX455" fmla="*/ 62827 w 824816"/>
                <a:gd name="connsiteY455" fmla="*/ 261373 h 684783"/>
                <a:gd name="connsiteX456" fmla="*/ 69564 w 824816"/>
                <a:gd name="connsiteY456" fmla="*/ 260600 h 684783"/>
                <a:gd name="connsiteX457" fmla="*/ 71659 w 824816"/>
                <a:gd name="connsiteY457" fmla="*/ 261897 h 684783"/>
                <a:gd name="connsiteX458" fmla="*/ 76325 w 824816"/>
                <a:gd name="connsiteY458" fmla="*/ 263469 h 684783"/>
                <a:gd name="connsiteX459" fmla="*/ 85432 w 824816"/>
                <a:gd name="connsiteY459" fmla="*/ 261897 h 684783"/>
                <a:gd name="connsiteX460" fmla="*/ 92967 w 824816"/>
                <a:gd name="connsiteY460" fmla="*/ 260850 h 684783"/>
                <a:gd name="connsiteX461" fmla="*/ 96585 w 824816"/>
                <a:gd name="connsiteY461" fmla="*/ 261648 h 684783"/>
                <a:gd name="connsiteX462" fmla="*/ 103097 w 824816"/>
                <a:gd name="connsiteY462" fmla="*/ 266063 h 684783"/>
                <a:gd name="connsiteX463" fmla="*/ 105692 w 824816"/>
                <a:gd name="connsiteY463" fmla="*/ 266312 h 684783"/>
                <a:gd name="connsiteX464" fmla="*/ 118168 w 824816"/>
                <a:gd name="connsiteY464" fmla="*/ 260076 h 684783"/>
                <a:gd name="connsiteX465" fmla="*/ 138677 w 824816"/>
                <a:gd name="connsiteY465" fmla="*/ 256435 h 684783"/>
                <a:gd name="connsiteX466" fmla="*/ 149855 w 824816"/>
                <a:gd name="connsiteY466" fmla="*/ 250225 h 684783"/>
                <a:gd name="connsiteX467" fmla="*/ 166746 w 824816"/>
                <a:gd name="connsiteY467" fmla="*/ 240872 h 684783"/>
                <a:gd name="connsiteX468" fmla="*/ 168817 w 824816"/>
                <a:gd name="connsiteY468" fmla="*/ 240872 h 684783"/>
                <a:gd name="connsiteX469" fmla="*/ 171936 w 824816"/>
                <a:gd name="connsiteY469" fmla="*/ 237231 h 684783"/>
                <a:gd name="connsiteX470" fmla="*/ 186482 w 824816"/>
                <a:gd name="connsiteY470" fmla="*/ 226331 h 684783"/>
                <a:gd name="connsiteX471" fmla="*/ 192969 w 824816"/>
                <a:gd name="connsiteY471" fmla="*/ 220345 h 684783"/>
                <a:gd name="connsiteX472" fmla="*/ 195315 w 824816"/>
                <a:gd name="connsiteY472" fmla="*/ 216205 h 684783"/>
                <a:gd name="connsiteX473" fmla="*/ 198957 w 824816"/>
                <a:gd name="connsiteY473" fmla="*/ 207875 h 684783"/>
                <a:gd name="connsiteX474" fmla="*/ 203100 w 824816"/>
                <a:gd name="connsiteY474" fmla="*/ 203735 h 684783"/>
                <a:gd name="connsiteX475" fmla="*/ 204921 w 824816"/>
                <a:gd name="connsiteY475" fmla="*/ 201141 h 684783"/>
                <a:gd name="connsiteX476" fmla="*/ 200779 w 824816"/>
                <a:gd name="connsiteY476" fmla="*/ 193085 h 684783"/>
                <a:gd name="connsiteX477" fmla="*/ 203100 w 824816"/>
                <a:gd name="connsiteY477" fmla="*/ 189967 h 684783"/>
                <a:gd name="connsiteX478" fmla="*/ 207266 w 824816"/>
                <a:gd name="connsiteY478" fmla="*/ 173855 h 684783"/>
                <a:gd name="connsiteX479" fmla="*/ 247536 w 824816"/>
                <a:gd name="connsiteY479" fmla="*/ 172558 h 684783"/>
                <a:gd name="connsiteX480" fmla="*/ 247786 w 824816"/>
                <a:gd name="connsiteY480" fmla="*/ 172558 h 684783"/>
                <a:gd name="connsiteX481" fmla="*/ 258440 w 824816"/>
                <a:gd name="connsiteY481" fmla="*/ 195429 h 684783"/>
                <a:gd name="connsiteX482" fmla="*/ 277677 w 824816"/>
                <a:gd name="connsiteY482" fmla="*/ 194906 h 684783"/>
                <a:gd name="connsiteX483" fmla="*/ 304424 w 824816"/>
                <a:gd name="connsiteY483" fmla="*/ 194656 h 684783"/>
                <a:gd name="connsiteX484" fmla="*/ 309115 w 824816"/>
                <a:gd name="connsiteY484" fmla="*/ 194132 h 684783"/>
                <a:gd name="connsiteX485" fmla="*/ 318720 w 824816"/>
                <a:gd name="connsiteY485" fmla="*/ 193883 h 684783"/>
                <a:gd name="connsiteX486" fmla="*/ 320791 w 824816"/>
                <a:gd name="connsiteY486" fmla="*/ 196975 h 684783"/>
                <a:gd name="connsiteX487" fmla="*/ 323137 w 824816"/>
                <a:gd name="connsiteY487" fmla="*/ 196203 h 684783"/>
                <a:gd name="connsiteX488" fmla="*/ 335612 w 824816"/>
                <a:gd name="connsiteY488" fmla="*/ 195679 h 684783"/>
                <a:gd name="connsiteX489" fmla="*/ 336111 w 824816"/>
                <a:gd name="connsiteY489" fmla="*/ 192586 h 684783"/>
                <a:gd name="connsiteX490" fmla="*/ 337408 w 824816"/>
                <a:gd name="connsiteY490" fmla="*/ 191788 h 684783"/>
                <a:gd name="connsiteX491" fmla="*/ 337159 w 824816"/>
                <a:gd name="connsiteY491" fmla="*/ 187897 h 684783"/>
                <a:gd name="connsiteX492" fmla="*/ 332493 w 824816"/>
                <a:gd name="connsiteY492" fmla="*/ 181936 h 684783"/>
                <a:gd name="connsiteX493" fmla="*/ 338981 w 824816"/>
                <a:gd name="connsiteY493" fmla="*/ 174404 h 684783"/>
                <a:gd name="connsiteX494" fmla="*/ 342099 w 824816"/>
                <a:gd name="connsiteY494" fmla="*/ 173606 h 684783"/>
                <a:gd name="connsiteX495" fmla="*/ 343921 w 824816"/>
                <a:gd name="connsiteY495" fmla="*/ 176998 h 684783"/>
                <a:gd name="connsiteX496" fmla="*/ 345991 w 824816"/>
                <a:gd name="connsiteY496" fmla="*/ 175950 h 684783"/>
                <a:gd name="connsiteX497" fmla="*/ 344943 w 824816"/>
                <a:gd name="connsiteY497" fmla="*/ 173880 h 684783"/>
                <a:gd name="connsiteX498" fmla="*/ 349634 w 824816"/>
                <a:gd name="connsiteY498" fmla="*/ 170763 h 684783"/>
                <a:gd name="connsiteX499" fmla="*/ 351705 w 824816"/>
                <a:gd name="connsiteY499" fmla="*/ 171012 h 684783"/>
                <a:gd name="connsiteX500" fmla="*/ 357943 w 824816"/>
                <a:gd name="connsiteY500" fmla="*/ 170238 h 684783"/>
                <a:gd name="connsiteX501" fmla="*/ 359764 w 824816"/>
                <a:gd name="connsiteY501" fmla="*/ 167371 h 684783"/>
                <a:gd name="connsiteX502" fmla="*/ 362359 w 824816"/>
                <a:gd name="connsiteY502" fmla="*/ 167371 h 684783"/>
                <a:gd name="connsiteX503" fmla="*/ 365478 w 824816"/>
                <a:gd name="connsiteY503" fmla="*/ 165051 h 684783"/>
                <a:gd name="connsiteX504" fmla="*/ 369120 w 824816"/>
                <a:gd name="connsiteY504" fmla="*/ 164527 h 684783"/>
                <a:gd name="connsiteX505" fmla="*/ 372764 w 824816"/>
                <a:gd name="connsiteY505" fmla="*/ 164777 h 684783"/>
                <a:gd name="connsiteX506" fmla="*/ 380298 w 824816"/>
                <a:gd name="connsiteY506" fmla="*/ 164003 h 684783"/>
                <a:gd name="connsiteX507" fmla="*/ 382095 w 824816"/>
                <a:gd name="connsiteY507" fmla="*/ 164777 h 684783"/>
                <a:gd name="connsiteX508" fmla="*/ 386262 w 824816"/>
                <a:gd name="connsiteY508" fmla="*/ 164527 h 684783"/>
                <a:gd name="connsiteX509" fmla="*/ 392499 w 824816"/>
                <a:gd name="connsiteY509" fmla="*/ 163206 h 684783"/>
                <a:gd name="connsiteX510" fmla="*/ 396916 w 824816"/>
                <a:gd name="connsiteY510" fmla="*/ 161410 h 684783"/>
                <a:gd name="connsiteX511" fmla="*/ 403403 w 824816"/>
                <a:gd name="connsiteY511" fmla="*/ 160612 h 684783"/>
                <a:gd name="connsiteX512" fmla="*/ 408867 w 824816"/>
                <a:gd name="connsiteY512" fmla="*/ 160886 h 684783"/>
                <a:gd name="connsiteX513" fmla="*/ 410165 w 824816"/>
                <a:gd name="connsiteY513" fmla="*/ 159838 h 684783"/>
                <a:gd name="connsiteX514" fmla="*/ 417175 w 824816"/>
                <a:gd name="connsiteY514" fmla="*/ 161135 h 684783"/>
                <a:gd name="connsiteX515" fmla="*/ 419246 w 824816"/>
                <a:gd name="connsiteY515" fmla="*/ 162432 h 684783"/>
                <a:gd name="connsiteX516" fmla="*/ 429127 w 824816"/>
                <a:gd name="connsiteY516" fmla="*/ 161135 h 684783"/>
                <a:gd name="connsiteX517" fmla="*/ 434317 w 824816"/>
                <a:gd name="connsiteY517" fmla="*/ 161659 h 684783"/>
                <a:gd name="connsiteX518" fmla="*/ 432495 w 824816"/>
                <a:gd name="connsiteY518" fmla="*/ 156471 h 684783"/>
                <a:gd name="connsiteX519" fmla="*/ 437436 w 824816"/>
                <a:gd name="connsiteY519" fmla="*/ 154127 h 684783"/>
                <a:gd name="connsiteX520" fmla="*/ 441602 w 824816"/>
                <a:gd name="connsiteY520" fmla="*/ 145023 h 684783"/>
                <a:gd name="connsiteX521" fmla="*/ 441602 w 824816"/>
                <a:gd name="connsiteY521" fmla="*/ 141407 h 684783"/>
                <a:gd name="connsiteX522" fmla="*/ 444447 w 824816"/>
                <a:gd name="connsiteY522" fmla="*/ 136718 h 684783"/>
                <a:gd name="connsiteX523" fmla="*/ 446542 w 824816"/>
                <a:gd name="connsiteY523" fmla="*/ 130233 h 684783"/>
                <a:gd name="connsiteX524" fmla="*/ 452256 w 824816"/>
                <a:gd name="connsiteY524" fmla="*/ 131256 h 684783"/>
                <a:gd name="connsiteX525" fmla="*/ 453554 w 824816"/>
                <a:gd name="connsiteY525" fmla="*/ 127116 h 684783"/>
                <a:gd name="connsiteX526" fmla="*/ 462910 w 824816"/>
                <a:gd name="connsiteY526" fmla="*/ 120107 h 684783"/>
                <a:gd name="connsiteX527" fmla="*/ 470445 w 824816"/>
                <a:gd name="connsiteY527" fmla="*/ 113348 h 684783"/>
                <a:gd name="connsiteX528" fmla="*/ 466528 w 824816"/>
                <a:gd name="connsiteY528" fmla="*/ 110231 h 684783"/>
                <a:gd name="connsiteX529" fmla="*/ 467576 w 824816"/>
                <a:gd name="connsiteY529" fmla="*/ 104768 h 684783"/>
                <a:gd name="connsiteX530" fmla="*/ 470170 w 824816"/>
                <a:gd name="connsiteY530" fmla="*/ 104269 h 684783"/>
                <a:gd name="connsiteX531" fmla="*/ 471219 w 824816"/>
                <a:gd name="connsiteY531" fmla="*/ 102199 h 684783"/>
                <a:gd name="connsiteX532" fmla="*/ 468624 w 824816"/>
                <a:gd name="connsiteY532" fmla="*/ 98558 h 684783"/>
                <a:gd name="connsiteX533" fmla="*/ 465505 w 824816"/>
                <a:gd name="connsiteY533" fmla="*/ 97510 h 684783"/>
                <a:gd name="connsiteX534" fmla="*/ 462111 w 824816"/>
                <a:gd name="connsiteY534" fmla="*/ 91026 h 684783"/>
                <a:gd name="connsiteX535" fmla="*/ 462386 w 824816"/>
                <a:gd name="connsiteY535" fmla="*/ 86611 h 684783"/>
                <a:gd name="connsiteX536" fmla="*/ 461338 w 824816"/>
                <a:gd name="connsiteY536" fmla="*/ 84018 h 684783"/>
                <a:gd name="connsiteX537" fmla="*/ 463409 w 824816"/>
                <a:gd name="connsiteY537" fmla="*/ 81399 h 684783"/>
                <a:gd name="connsiteX538" fmla="*/ 466029 w 824816"/>
                <a:gd name="connsiteY538" fmla="*/ 79328 h 684783"/>
                <a:gd name="connsiteX539" fmla="*/ 464207 w 824816"/>
                <a:gd name="connsiteY539" fmla="*/ 76984 h 684783"/>
                <a:gd name="connsiteX540" fmla="*/ 463160 w 824816"/>
                <a:gd name="connsiteY540" fmla="*/ 73891 h 684783"/>
                <a:gd name="connsiteX541" fmla="*/ 471219 w 824816"/>
                <a:gd name="connsiteY541" fmla="*/ 68155 h 684783"/>
                <a:gd name="connsiteX542" fmla="*/ 471743 w 824816"/>
                <a:gd name="connsiteY542" fmla="*/ 65062 h 684783"/>
                <a:gd name="connsiteX543" fmla="*/ 477456 w 824816"/>
                <a:gd name="connsiteY543" fmla="*/ 62718 h 684783"/>
                <a:gd name="connsiteX544" fmla="*/ 482646 w 824816"/>
                <a:gd name="connsiteY544" fmla="*/ 58827 h 684783"/>
                <a:gd name="connsiteX545" fmla="*/ 486289 w 824816"/>
                <a:gd name="connsiteY545" fmla="*/ 57006 h 684783"/>
                <a:gd name="connsiteX546" fmla="*/ 488883 w 824816"/>
                <a:gd name="connsiteY546" fmla="*/ 51793 h 684783"/>
                <a:gd name="connsiteX547" fmla="*/ 492002 w 824816"/>
                <a:gd name="connsiteY547" fmla="*/ 53365 h 684783"/>
                <a:gd name="connsiteX548" fmla="*/ 495121 w 824816"/>
                <a:gd name="connsiteY548" fmla="*/ 41668 h 684783"/>
                <a:gd name="connsiteX549" fmla="*/ 495895 w 824816"/>
                <a:gd name="connsiteY549" fmla="*/ 33886 h 684783"/>
                <a:gd name="connsiteX550" fmla="*/ 495121 w 824816"/>
                <a:gd name="connsiteY550" fmla="*/ 30518 h 684783"/>
                <a:gd name="connsiteX551" fmla="*/ 497716 w 824816"/>
                <a:gd name="connsiteY551" fmla="*/ 28424 h 684783"/>
                <a:gd name="connsiteX552" fmla="*/ 496942 w 824816"/>
                <a:gd name="connsiteY552" fmla="*/ 23236 h 684783"/>
                <a:gd name="connsiteX553" fmla="*/ 494073 w 824816"/>
                <a:gd name="connsiteY553" fmla="*/ 17000 h 684783"/>
                <a:gd name="connsiteX554" fmla="*/ 491728 w 824816"/>
                <a:gd name="connsiteY554" fmla="*/ 17000 h 684783"/>
                <a:gd name="connsiteX555" fmla="*/ 488634 w 824816"/>
                <a:gd name="connsiteY555" fmla="*/ 11289 h 684783"/>
                <a:gd name="connsiteX556" fmla="*/ 485241 w 824816"/>
                <a:gd name="connsiteY556" fmla="*/ 6351 h 684783"/>
                <a:gd name="connsiteX557" fmla="*/ 487586 w 824816"/>
                <a:gd name="connsiteY557" fmla="*/ 5054 h 684783"/>
                <a:gd name="connsiteX558" fmla="*/ 491478 w 824816"/>
                <a:gd name="connsiteY558" fmla="*/ 7398 h 684783"/>
                <a:gd name="connsiteX559" fmla="*/ 493824 w 824816"/>
                <a:gd name="connsiteY559" fmla="*/ 5328 h 684783"/>
                <a:gd name="connsiteX560" fmla="*/ 496419 w 824816"/>
                <a:gd name="connsiteY560" fmla="*/ 5328 h 684783"/>
                <a:gd name="connsiteX561" fmla="*/ 497467 w 824816"/>
                <a:gd name="connsiteY561" fmla="*/ 8171 h 684783"/>
                <a:gd name="connsiteX562" fmla="*/ 501085 w 824816"/>
                <a:gd name="connsiteY562" fmla="*/ 10242 h 684783"/>
                <a:gd name="connsiteX563" fmla="*/ 504478 w 824816"/>
                <a:gd name="connsiteY563" fmla="*/ 9992 h 684783"/>
                <a:gd name="connsiteX564" fmla="*/ 507846 w 824816"/>
                <a:gd name="connsiteY564" fmla="*/ 8695 h 684783"/>
                <a:gd name="connsiteX565" fmla="*/ 509144 w 824816"/>
                <a:gd name="connsiteY565" fmla="*/ 7149 h 684783"/>
                <a:gd name="connsiteX566" fmla="*/ 514608 w 824816"/>
                <a:gd name="connsiteY566" fmla="*/ 3757 h 684783"/>
                <a:gd name="connsiteX567" fmla="*/ 519024 w 824816"/>
                <a:gd name="connsiteY567" fmla="*/ 1936 h 684783"/>
                <a:gd name="connsiteX568" fmla="*/ 523166 w 824816"/>
                <a:gd name="connsiteY568" fmla="*/ 1163 h 684783"/>
                <a:gd name="connsiteX569" fmla="*/ 525262 w 824816"/>
                <a:gd name="connsiteY569" fmla="*/ -383 h 684783"/>
                <a:gd name="connsiteX570" fmla="*/ 533819 w 824816"/>
                <a:gd name="connsiteY570" fmla="*/ 3757 h 684783"/>
                <a:gd name="connsiteX571" fmla="*/ 537712 w 824816"/>
                <a:gd name="connsiteY571" fmla="*/ 6351 h 684783"/>
                <a:gd name="connsiteX572" fmla="*/ 541105 w 824816"/>
                <a:gd name="connsiteY572" fmla="*/ 5578 h 684783"/>
                <a:gd name="connsiteX573" fmla="*/ 545247 w 824816"/>
                <a:gd name="connsiteY573" fmla="*/ 2709 h 684783"/>
                <a:gd name="connsiteX574" fmla="*/ 549937 w 824816"/>
                <a:gd name="connsiteY574" fmla="*/ 3233 h 684783"/>
                <a:gd name="connsiteX575" fmla="*/ 551235 w 824816"/>
                <a:gd name="connsiteY575" fmla="*/ 6351 h 684783"/>
                <a:gd name="connsiteX576" fmla="*/ 553581 w 824816"/>
                <a:gd name="connsiteY576" fmla="*/ 5578 h 68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</a:cxnLst>
              <a:rect l="l" t="t" r="r" b="b"/>
              <a:pathLst>
                <a:path w="824816" h="684783">
                  <a:moveTo>
                    <a:pt x="555901" y="8970"/>
                  </a:moveTo>
                  <a:lnTo>
                    <a:pt x="551734" y="6625"/>
                  </a:lnTo>
                  <a:lnTo>
                    <a:pt x="549389" y="7149"/>
                  </a:lnTo>
                  <a:lnTo>
                    <a:pt x="547068" y="5852"/>
                  </a:lnTo>
                  <a:lnTo>
                    <a:pt x="544972" y="7398"/>
                  </a:lnTo>
                  <a:lnTo>
                    <a:pt x="541604" y="8446"/>
                  </a:lnTo>
                  <a:lnTo>
                    <a:pt x="538735" y="11813"/>
                  </a:lnTo>
                  <a:lnTo>
                    <a:pt x="536664" y="12860"/>
                  </a:lnTo>
                  <a:lnTo>
                    <a:pt x="532772" y="18048"/>
                  </a:lnTo>
                  <a:lnTo>
                    <a:pt x="529653" y="22987"/>
                  </a:lnTo>
                  <a:lnTo>
                    <a:pt x="527308" y="30244"/>
                  </a:lnTo>
                  <a:lnTo>
                    <a:pt x="523665" y="34659"/>
                  </a:lnTo>
                  <a:lnTo>
                    <a:pt x="518225" y="36230"/>
                  </a:lnTo>
                  <a:lnTo>
                    <a:pt x="517427" y="42191"/>
                  </a:lnTo>
                  <a:lnTo>
                    <a:pt x="517951" y="48427"/>
                  </a:lnTo>
                  <a:lnTo>
                    <a:pt x="519274" y="49998"/>
                  </a:lnTo>
                  <a:lnTo>
                    <a:pt x="521868" y="57530"/>
                  </a:lnTo>
                  <a:lnTo>
                    <a:pt x="517452" y="59849"/>
                  </a:lnTo>
                  <a:lnTo>
                    <a:pt x="515630" y="62967"/>
                  </a:lnTo>
                  <a:lnTo>
                    <a:pt x="516928" y="65835"/>
                  </a:lnTo>
                  <a:lnTo>
                    <a:pt x="518749" y="67656"/>
                  </a:lnTo>
                  <a:lnTo>
                    <a:pt x="521344" y="76734"/>
                  </a:lnTo>
                  <a:lnTo>
                    <a:pt x="527058" y="78555"/>
                  </a:lnTo>
                  <a:lnTo>
                    <a:pt x="538760" y="83244"/>
                  </a:lnTo>
                  <a:lnTo>
                    <a:pt x="544473" y="85040"/>
                  </a:lnTo>
                  <a:lnTo>
                    <a:pt x="547592" y="89729"/>
                  </a:lnTo>
                  <a:lnTo>
                    <a:pt x="552258" y="91550"/>
                  </a:lnTo>
                  <a:lnTo>
                    <a:pt x="553805" y="93370"/>
                  </a:lnTo>
                  <a:lnTo>
                    <a:pt x="559270" y="106340"/>
                  </a:lnTo>
                  <a:lnTo>
                    <a:pt x="559519" y="108684"/>
                  </a:lnTo>
                  <a:lnTo>
                    <a:pt x="558221" y="112849"/>
                  </a:lnTo>
                  <a:lnTo>
                    <a:pt x="554080" y="118287"/>
                  </a:lnTo>
                  <a:lnTo>
                    <a:pt x="558745" y="119858"/>
                  </a:lnTo>
                  <a:lnTo>
                    <a:pt x="559793" y="116466"/>
                  </a:lnTo>
                  <a:lnTo>
                    <a:pt x="561864" y="114645"/>
                  </a:lnTo>
                  <a:lnTo>
                    <a:pt x="563935" y="116740"/>
                  </a:lnTo>
                  <a:lnTo>
                    <a:pt x="566804" y="116466"/>
                  </a:lnTo>
                  <a:lnTo>
                    <a:pt x="570173" y="119059"/>
                  </a:lnTo>
                  <a:lnTo>
                    <a:pt x="573566" y="119858"/>
                  </a:lnTo>
                  <a:lnTo>
                    <a:pt x="575886" y="118561"/>
                  </a:lnTo>
                  <a:lnTo>
                    <a:pt x="581101" y="121928"/>
                  </a:lnTo>
                  <a:lnTo>
                    <a:pt x="583696" y="121155"/>
                  </a:lnTo>
                  <a:lnTo>
                    <a:pt x="584195" y="123225"/>
                  </a:lnTo>
                  <a:lnTo>
                    <a:pt x="588362" y="121678"/>
                  </a:lnTo>
                  <a:lnTo>
                    <a:pt x="590957" y="122452"/>
                  </a:lnTo>
                  <a:lnTo>
                    <a:pt x="590707" y="124796"/>
                  </a:lnTo>
                  <a:lnTo>
                    <a:pt x="587838" y="128687"/>
                  </a:lnTo>
                  <a:lnTo>
                    <a:pt x="586540" y="132328"/>
                  </a:lnTo>
                  <a:lnTo>
                    <a:pt x="588112" y="134647"/>
                  </a:lnTo>
                  <a:lnTo>
                    <a:pt x="587314" y="136219"/>
                  </a:lnTo>
                  <a:lnTo>
                    <a:pt x="588611" y="140110"/>
                  </a:lnTo>
                  <a:lnTo>
                    <a:pt x="588362" y="141931"/>
                  </a:lnTo>
                  <a:lnTo>
                    <a:pt x="583696" y="146345"/>
                  </a:lnTo>
                  <a:lnTo>
                    <a:pt x="582898" y="149463"/>
                  </a:lnTo>
                  <a:lnTo>
                    <a:pt x="584719" y="153104"/>
                  </a:lnTo>
                  <a:lnTo>
                    <a:pt x="588112" y="155698"/>
                  </a:lnTo>
                  <a:lnTo>
                    <a:pt x="591730" y="160362"/>
                  </a:lnTo>
                  <a:lnTo>
                    <a:pt x="595647" y="161659"/>
                  </a:lnTo>
                  <a:lnTo>
                    <a:pt x="597967" y="163729"/>
                  </a:lnTo>
                  <a:lnTo>
                    <a:pt x="601860" y="162183"/>
                  </a:lnTo>
                  <a:lnTo>
                    <a:pt x="600562" y="159589"/>
                  </a:lnTo>
                  <a:lnTo>
                    <a:pt x="607324" y="158018"/>
                  </a:lnTo>
                  <a:lnTo>
                    <a:pt x="612015" y="157244"/>
                  </a:lnTo>
                  <a:lnTo>
                    <a:pt x="617454" y="154401"/>
                  </a:lnTo>
                  <a:lnTo>
                    <a:pt x="618502" y="153079"/>
                  </a:lnTo>
                  <a:lnTo>
                    <a:pt x="624989" y="166348"/>
                  </a:lnTo>
                  <a:lnTo>
                    <a:pt x="638762" y="159589"/>
                  </a:lnTo>
                  <a:lnTo>
                    <a:pt x="641881" y="161659"/>
                  </a:lnTo>
                  <a:lnTo>
                    <a:pt x="641107" y="166074"/>
                  </a:lnTo>
                  <a:lnTo>
                    <a:pt x="641881" y="171785"/>
                  </a:lnTo>
                  <a:lnTo>
                    <a:pt x="644725" y="169964"/>
                  </a:lnTo>
                  <a:lnTo>
                    <a:pt x="655903" y="168941"/>
                  </a:lnTo>
                  <a:lnTo>
                    <a:pt x="656701" y="171535"/>
                  </a:lnTo>
                  <a:lnTo>
                    <a:pt x="655903" y="174129"/>
                  </a:lnTo>
                  <a:lnTo>
                    <a:pt x="657475" y="180365"/>
                  </a:lnTo>
                  <a:lnTo>
                    <a:pt x="658772" y="180091"/>
                  </a:lnTo>
                  <a:lnTo>
                    <a:pt x="661093" y="185303"/>
                  </a:lnTo>
                  <a:lnTo>
                    <a:pt x="662141" y="189718"/>
                  </a:lnTo>
                  <a:lnTo>
                    <a:pt x="662665" y="194906"/>
                  </a:lnTo>
                  <a:lnTo>
                    <a:pt x="667854" y="193334"/>
                  </a:lnTo>
                  <a:lnTo>
                    <a:pt x="673044" y="193334"/>
                  </a:lnTo>
                  <a:lnTo>
                    <a:pt x="680854" y="194132"/>
                  </a:lnTo>
                  <a:lnTo>
                    <a:pt x="683973" y="194132"/>
                  </a:lnTo>
                  <a:lnTo>
                    <a:pt x="683698" y="198797"/>
                  </a:lnTo>
                  <a:lnTo>
                    <a:pt x="681353" y="202962"/>
                  </a:lnTo>
                  <a:lnTo>
                    <a:pt x="676163" y="204258"/>
                  </a:lnTo>
                  <a:lnTo>
                    <a:pt x="675914" y="206852"/>
                  </a:lnTo>
                  <a:lnTo>
                    <a:pt x="672545" y="208149"/>
                  </a:lnTo>
                  <a:lnTo>
                    <a:pt x="675914" y="212040"/>
                  </a:lnTo>
                  <a:lnTo>
                    <a:pt x="676687" y="214908"/>
                  </a:lnTo>
                  <a:lnTo>
                    <a:pt x="679806" y="219847"/>
                  </a:lnTo>
                  <a:lnTo>
                    <a:pt x="677735" y="221916"/>
                  </a:lnTo>
                  <a:lnTo>
                    <a:pt x="682151" y="227104"/>
                  </a:lnTo>
                  <a:lnTo>
                    <a:pt x="680579" y="229449"/>
                  </a:lnTo>
                  <a:lnTo>
                    <a:pt x="673568" y="232816"/>
                  </a:lnTo>
                  <a:lnTo>
                    <a:pt x="671248" y="235934"/>
                  </a:lnTo>
                  <a:lnTo>
                    <a:pt x="667854" y="239051"/>
                  </a:lnTo>
                  <a:lnTo>
                    <a:pt x="665784" y="244239"/>
                  </a:lnTo>
                  <a:lnTo>
                    <a:pt x="663189" y="246060"/>
                  </a:lnTo>
                  <a:lnTo>
                    <a:pt x="668628" y="256710"/>
                  </a:lnTo>
                  <a:lnTo>
                    <a:pt x="672270" y="261398"/>
                  </a:lnTo>
                  <a:lnTo>
                    <a:pt x="683174" y="273595"/>
                  </a:lnTo>
                  <a:lnTo>
                    <a:pt x="689162" y="281376"/>
                  </a:lnTo>
                  <a:lnTo>
                    <a:pt x="690709" y="280603"/>
                  </a:lnTo>
                  <a:lnTo>
                    <a:pt x="693329" y="282673"/>
                  </a:lnTo>
                  <a:lnTo>
                    <a:pt x="696173" y="282424"/>
                  </a:lnTo>
                  <a:lnTo>
                    <a:pt x="702935" y="284245"/>
                  </a:lnTo>
                  <a:lnTo>
                    <a:pt x="709172" y="287362"/>
                  </a:lnTo>
                  <a:lnTo>
                    <a:pt x="712017" y="286065"/>
                  </a:lnTo>
                  <a:lnTo>
                    <a:pt x="715909" y="288385"/>
                  </a:lnTo>
                  <a:lnTo>
                    <a:pt x="714113" y="291004"/>
                  </a:lnTo>
                  <a:lnTo>
                    <a:pt x="718255" y="292799"/>
                  </a:lnTo>
                  <a:lnTo>
                    <a:pt x="718005" y="295917"/>
                  </a:lnTo>
                  <a:lnTo>
                    <a:pt x="716184" y="298785"/>
                  </a:lnTo>
                  <a:lnTo>
                    <a:pt x="717231" y="301129"/>
                  </a:lnTo>
                  <a:lnTo>
                    <a:pt x="717481" y="304497"/>
                  </a:lnTo>
                  <a:lnTo>
                    <a:pt x="716957" y="308662"/>
                  </a:lnTo>
                  <a:lnTo>
                    <a:pt x="711244" y="314373"/>
                  </a:lnTo>
                  <a:lnTo>
                    <a:pt x="708125" y="318264"/>
                  </a:lnTo>
                  <a:lnTo>
                    <a:pt x="706577" y="321905"/>
                  </a:lnTo>
                  <a:lnTo>
                    <a:pt x="702935" y="322928"/>
                  </a:lnTo>
                  <a:lnTo>
                    <a:pt x="699816" y="333329"/>
                  </a:lnTo>
                  <a:lnTo>
                    <a:pt x="699042" y="340586"/>
                  </a:lnTo>
                  <a:lnTo>
                    <a:pt x="699292" y="344751"/>
                  </a:lnTo>
                  <a:lnTo>
                    <a:pt x="700864" y="350713"/>
                  </a:lnTo>
                  <a:lnTo>
                    <a:pt x="703185" y="355401"/>
                  </a:lnTo>
                  <a:lnTo>
                    <a:pt x="709946" y="364754"/>
                  </a:lnTo>
                  <a:lnTo>
                    <a:pt x="713315" y="370192"/>
                  </a:lnTo>
                  <a:lnTo>
                    <a:pt x="715909" y="376177"/>
                  </a:lnTo>
                  <a:lnTo>
                    <a:pt x="720076" y="383186"/>
                  </a:lnTo>
                  <a:lnTo>
                    <a:pt x="726314" y="390718"/>
                  </a:lnTo>
                  <a:lnTo>
                    <a:pt x="731254" y="395657"/>
                  </a:lnTo>
                  <a:lnTo>
                    <a:pt x="736194" y="401617"/>
                  </a:lnTo>
                  <a:lnTo>
                    <a:pt x="739562" y="406555"/>
                  </a:lnTo>
                  <a:lnTo>
                    <a:pt x="741908" y="411245"/>
                  </a:lnTo>
                  <a:lnTo>
                    <a:pt x="744503" y="417729"/>
                  </a:lnTo>
                  <a:lnTo>
                    <a:pt x="747871" y="431223"/>
                  </a:lnTo>
                  <a:lnTo>
                    <a:pt x="750216" y="438505"/>
                  </a:lnTo>
                  <a:lnTo>
                    <a:pt x="754632" y="449405"/>
                  </a:lnTo>
                  <a:lnTo>
                    <a:pt x="759573" y="458508"/>
                  </a:lnTo>
                  <a:lnTo>
                    <a:pt x="768131" y="471752"/>
                  </a:lnTo>
                  <a:lnTo>
                    <a:pt x="773845" y="483174"/>
                  </a:lnTo>
                  <a:lnTo>
                    <a:pt x="775416" y="483174"/>
                  </a:lnTo>
                  <a:lnTo>
                    <a:pt x="777238" y="488113"/>
                  </a:lnTo>
                  <a:lnTo>
                    <a:pt x="781654" y="497715"/>
                  </a:lnTo>
                  <a:lnTo>
                    <a:pt x="783725" y="500309"/>
                  </a:lnTo>
                  <a:lnTo>
                    <a:pt x="787892" y="511209"/>
                  </a:lnTo>
                  <a:lnTo>
                    <a:pt x="791509" y="517718"/>
                  </a:lnTo>
                  <a:lnTo>
                    <a:pt x="793855" y="522133"/>
                  </a:lnTo>
                  <a:lnTo>
                    <a:pt x="796450" y="530164"/>
                  </a:lnTo>
                  <a:lnTo>
                    <a:pt x="798022" y="536399"/>
                  </a:lnTo>
                  <a:lnTo>
                    <a:pt x="800092" y="540040"/>
                  </a:lnTo>
                  <a:lnTo>
                    <a:pt x="799045" y="544206"/>
                  </a:lnTo>
                  <a:lnTo>
                    <a:pt x="799319" y="557175"/>
                  </a:lnTo>
                  <a:lnTo>
                    <a:pt x="800342" y="563684"/>
                  </a:lnTo>
                  <a:lnTo>
                    <a:pt x="801914" y="568872"/>
                  </a:lnTo>
                  <a:lnTo>
                    <a:pt x="805033" y="576405"/>
                  </a:lnTo>
                  <a:lnTo>
                    <a:pt x="809699" y="584186"/>
                  </a:lnTo>
                  <a:lnTo>
                    <a:pt x="811520" y="586281"/>
                  </a:lnTo>
                  <a:lnTo>
                    <a:pt x="816211" y="594312"/>
                  </a:lnTo>
                  <a:lnTo>
                    <a:pt x="822698" y="601595"/>
                  </a:lnTo>
                  <a:lnTo>
                    <a:pt x="820353" y="603940"/>
                  </a:lnTo>
                  <a:lnTo>
                    <a:pt x="813865" y="602892"/>
                  </a:lnTo>
                  <a:lnTo>
                    <a:pt x="809699" y="603416"/>
                  </a:lnTo>
                  <a:lnTo>
                    <a:pt x="808401" y="600298"/>
                  </a:lnTo>
                  <a:lnTo>
                    <a:pt x="804509" y="598203"/>
                  </a:lnTo>
                  <a:lnTo>
                    <a:pt x="802962" y="599500"/>
                  </a:lnTo>
                  <a:lnTo>
                    <a:pt x="799568" y="600024"/>
                  </a:lnTo>
                  <a:lnTo>
                    <a:pt x="795152" y="597156"/>
                  </a:lnTo>
                  <a:lnTo>
                    <a:pt x="791784" y="597679"/>
                  </a:lnTo>
                  <a:lnTo>
                    <a:pt x="788141" y="596632"/>
                  </a:lnTo>
                  <a:lnTo>
                    <a:pt x="785297" y="598976"/>
                  </a:lnTo>
                  <a:lnTo>
                    <a:pt x="783475" y="598478"/>
                  </a:lnTo>
                  <a:lnTo>
                    <a:pt x="779309" y="601321"/>
                  </a:lnTo>
                  <a:lnTo>
                    <a:pt x="776714" y="606009"/>
                  </a:lnTo>
                  <a:lnTo>
                    <a:pt x="775940" y="610150"/>
                  </a:lnTo>
                  <a:lnTo>
                    <a:pt x="774643" y="611971"/>
                  </a:lnTo>
                  <a:lnTo>
                    <a:pt x="776190" y="615338"/>
                  </a:lnTo>
                  <a:lnTo>
                    <a:pt x="776714" y="619503"/>
                  </a:lnTo>
                  <a:lnTo>
                    <a:pt x="777762" y="621049"/>
                  </a:lnTo>
                  <a:lnTo>
                    <a:pt x="776964" y="623144"/>
                  </a:lnTo>
                  <a:lnTo>
                    <a:pt x="776714" y="626786"/>
                  </a:lnTo>
                  <a:lnTo>
                    <a:pt x="775142" y="629878"/>
                  </a:lnTo>
                  <a:lnTo>
                    <a:pt x="772821" y="631973"/>
                  </a:lnTo>
                  <a:lnTo>
                    <a:pt x="760097" y="637934"/>
                  </a:lnTo>
                  <a:lnTo>
                    <a:pt x="758275" y="638458"/>
                  </a:lnTo>
                  <a:lnTo>
                    <a:pt x="754109" y="637685"/>
                  </a:lnTo>
                  <a:lnTo>
                    <a:pt x="754109" y="635066"/>
                  </a:lnTo>
                  <a:lnTo>
                    <a:pt x="757227" y="634044"/>
                  </a:lnTo>
                  <a:lnTo>
                    <a:pt x="757477" y="629629"/>
                  </a:lnTo>
                  <a:lnTo>
                    <a:pt x="742931" y="630128"/>
                  </a:lnTo>
                  <a:lnTo>
                    <a:pt x="738265" y="623918"/>
                  </a:lnTo>
                  <a:lnTo>
                    <a:pt x="741109" y="622346"/>
                  </a:lnTo>
                  <a:lnTo>
                    <a:pt x="737991" y="618705"/>
                  </a:lnTo>
                  <a:lnTo>
                    <a:pt x="735396" y="616634"/>
                  </a:lnTo>
                  <a:lnTo>
                    <a:pt x="735919" y="614565"/>
                  </a:lnTo>
                  <a:lnTo>
                    <a:pt x="735396" y="608329"/>
                  </a:lnTo>
                  <a:lnTo>
                    <a:pt x="734622" y="605212"/>
                  </a:lnTo>
                  <a:lnTo>
                    <a:pt x="726563" y="604164"/>
                  </a:lnTo>
                  <a:lnTo>
                    <a:pt x="725265" y="605461"/>
                  </a:lnTo>
                  <a:lnTo>
                    <a:pt x="722671" y="605461"/>
                  </a:lnTo>
                  <a:lnTo>
                    <a:pt x="717481" y="607281"/>
                  </a:lnTo>
                  <a:lnTo>
                    <a:pt x="711767" y="607806"/>
                  </a:lnTo>
                  <a:lnTo>
                    <a:pt x="710470" y="611971"/>
                  </a:lnTo>
                  <a:lnTo>
                    <a:pt x="709172" y="610150"/>
                  </a:lnTo>
                  <a:lnTo>
                    <a:pt x="707351" y="611172"/>
                  </a:lnTo>
                  <a:lnTo>
                    <a:pt x="704756" y="610674"/>
                  </a:lnTo>
                  <a:lnTo>
                    <a:pt x="704232" y="607281"/>
                  </a:lnTo>
                  <a:lnTo>
                    <a:pt x="701637" y="608329"/>
                  </a:lnTo>
                  <a:lnTo>
                    <a:pt x="697471" y="608603"/>
                  </a:lnTo>
                  <a:lnTo>
                    <a:pt x="699542" y="613018"/>
                  </a:lnTo>
                  <a:lnTo>
                    <a:pt x="701113" y="618456"/>
                  </a:lnTo>
                  <a:lnTo>
                    <a:pt x="698244" y="617433"/>
                  </a:lnTo>
                  <a:lnTo>
                    <a:pt x="693828" y="617433"/>
                  </a:lnTo>
                  <a:lnTo>
                    <a:pt x="687092" y="619752"/>
                  </a:lnTo>
                  <a:lnTo>
                    <a:pt x="687092" y="622097"/>
                  </a:lnTo>
                  <a:lnTo>
                    <a:pt x="684746" y="630402"/>
                  </a:lnTo>
                  <a:lnTo>
                    <a:pt x="683174" y="633270"/>
                  </a:lnTo>
                  <a:lnTo>
                    <a:pt x="678259" y="628332"/>
                  </a:lnTo>
                  <a:lnTo>
                    <a:pt x="670200" y="630402"/>
                  </a:lnTo>
                  <a:lnTo>
                    <a:pt x="663438" y="631699"/>
                  </a:lnTo>
                  <a:lnTo>
                    <a:pt x="661616" y="630926"/>
                  </a:lnTo>
                  <a:lnTo>
                    <a:pt x="658248" y="631175"/>
                  </a:lnTo>
                  <a:lnTo>
                    <a:pt x="654356" y="632747"/>
                  </a:lnTo>
                  <a:lnTo>
                    <a:pt x="654356" y="634567"/>
                  </a:lnTo>
                  <a:lnTo>
                    <a:pt x="651761" y="637410"/>
                  </a:lnTo>
                  <a:lnTo>
                    <a:pt x="652535" y="641575"/>
                  </a:lnTo>
                  <a:lnTo>
                    <a:pt x="650464" y="644169"/>
                  </a:lnTo>
                  <a:lnTo>
                    <a:pt x="642928" y="646763"/>
                  </a:lnTo>
                  <a:lnTo>
                    <a:pt x="641107" y="647811"/>
                  </a:lnTo>
                  <a:lnTo>
                    <a:pt x="637464" y="645716"/>
                  </a:lnTo>
                  <a:lnTo>
                    <a:pt x="632799" y="641052"/>
                  </a:lnTo>
                  <a:lnTo>
                    <a:pt x="626037" y="632747"/>
                  </a:lnTo>
                  <a:lnTo>
                    <a:pt x="621621" y="636637"/>
                  </a:lnTo>
                  <a:lnTo>
                    <a:pt x="619550" y="634817"/>
                  </a:lnTo>
                  <a:lnTo>
                    <a:pt x="616431" y="634817"/>
                  </a:lnTo>
                  <a:lnTo>
                    <a:pt x="611216" y="639481"/>
                  </a:lnTo>
                  <a:lnTo>
                    <a:pt x="609395" y="635864"/>
                  </a:lnTo>
                  <a:lnTo>
                    <a:pt x="607324" y="633270"/>
                  </a:lnTo>
                  <a:lnTo>
                    <a:pt x="604979" y="635590"/>
                  </a:lnTo>
                  <a:lnTo>
                    <a:pt x="599265" y="634044"/>
                  </a:lnTo>
                  <a:lnTo>
                    <a:pt x="596146" y="635066"/>
                  </a:lnTo>
                  <a:lnTo>
                    <a:pt x="595373" y="637685"/>
                  </a:lnTo>
                  <a:lnTo>
                    <a:pt x="590707" y="634817"/>
                  </a:lnTo>
                  <a:lnTo>
                    <a:pt x="586815" y="633270"/>
                  </a:lnTo>
                  <a:lnTo>
                    <a:pt x="582124" y="635590"/>
                  </a:lnTo>
                  <a:lnTo>
                    <a:pt x="575886" y="636113"/>
                  </a:lnTo>
                  <a:lnTo>
                    <a:pt x="570447" y="637410"/>
                  </a:lnTo>
                  <a:lnTo>
                    <a:pt x="562638" y="640803"/>
                  </a:lnTo>
                  <a:lnTo>
                    <a:pt x="548865" y="647287"/>
                  </a:lnTo>
                  <a:lnTo>
                    <a:pt x="544199" y="637410"/>
                  </a:lnTo>
                  <a:lnTo>
                    <a:pt x="541853" y="632472"/>
                  </a:lnTo>
                  <a:lnTo>
                    <a:pt x="533795" y="619228"/>
                  </a:lnTo>
                  <a:lnTo>
                    <a:pt x="517701" y="607281"/>
                  </a:lnTo>
                  <a:lnTo>
                    <a:pt x="514832" y="606783"/>
                  </a:lnTo>
                  <a:lnTo>
                    <a:pt x="504977" y="611197"/>
                  </a:lnTo>
                  <a:lnTo>
                    <a:pt x="502881" y="611696"/>
                  </a:lnTo>
                  <a:lnTo>
                    <a:pt x="497941" y="611696"/>
                  </a:lnTo>
                  <a:lnTo>
                    <a:pt x="487811" y="608603"/>
                  </a:lnTo>
                  <a:lnTo>
                    <a:pt x="481848" y="606509"/>
                  </a:lnTo>
                  <a:lnTo>
                    <a:pt x="478729" y="605985"/>
                  </a:lnTo>
                  <a:lnTo>
                    <a:pt x="478978" y="603665"/>
                  </a:lnTo>
                  <a:lnTo>
                    <a:pt x="477955" y="598976"/>
                  </a:lnTo>
                  <a:lnTo>
                    <a:pt x="481573" y="590147"/>
                  </a:lnTo>
                  <a:lnTo>
                    <a:pt x="467551" y="581068"/>
                  </a:lnTo>
                  <a:lnTo>
                    <a:pt x="463908" y="586256"/>
                  </a:lnTo>
                  <a:lnTo>
                    <a:pt x="454826" y="580545"/>
                  </a:lnTo>
                  <a:lnTo>
                    <a:pt x="450410" y="588077"/>
                  </a:lnTo>
                  <a:lnTo>
                    <a:pt x="446517" y="583388"/>
                  </a:lnTo>
                  <a:lnTo>
                    <a:pt x="445220" y="582365"/>
                  </a:lnTo>
                  <a:lnTo>
                    <a:pt x="440280" y="581568"/>
                  </a:lnTo>
                  <a:lnTo>
                    <a:pt x="428328" y="577427"/>
                  </a:lnTo>
                  <a:lnTo>
                    <a:pt x="428853" y="575856"/>
                  </a:lnTo>
                  <a:lnTo>
                    <a:pt x="414556" y="571192"/>
                  </a:lnTo>
                  <a:lnTo>
                    <a:pt x="414032" y="573786"/>
                  </a:lnTo>
                  <a:lnTo>
                    <a:pt x="408842" y="572489"/>
                  </a:lnTo>
                  <a:lnTo>
                    <a:pt x="402355" y="574559"/>
                  </a:lnTo>
                  <a:lnTo>
                    <a:pt x="406496" y="580021"/>
                  </a:lnTo>
                  <a:lnTo>
                    <a:pt x="395843" y="575357"/>
                  </a:lnTo>
                  <a:lnTo>
                    <a:pt x="389605" y="587803"/>
                  </a:lnTo>
                  <a:lnTo>
                    <a:pt x="384415" y="584436"/>
                  </a:lnTo>
                  <a:lnTo>
                    <a:pt x="383392" y="583388"/>
                  </a:lnTo>
                  <a:lnTo>
                    <a:pt x="380523" y="586780"/>
                  </a:lnTo>
                  <a:lnTo>
                    <a:pt x="379475" y="584685"/>
                  </a:lnTo>
                  <a:lnTo>
                    <a:pt x="374535" y="581842"/>
                  </a:lnTo>
                  <a:lnTo>
                    <a:pt x="370917" y="580545"/>
                  </a:lnTo>
                  <a:lnTo>
                    <a:pt x="368322" y="578200"/>
                  </a:lnTo>
                  <a:lnTo>
                    <a:pt x="362334" y="577427"/>
                  </a:lnTo>
                  <a:lnTo>
                    <a:pt x="358691" y="577926"/>
                  </a:lnTo>
                  <a:lnTo>
                    <a:pt x="355572" y="579248"/>
                  </a:lnTo>
                  <a:lnTo>
                    <a:pt x="353776" y="582091"/>
                  </a:lnTo>
                  <a:lnTo>
                    <a:pt x="349360" y="583388"/>
                  </a:lnTo>
                  <a:lnTo>
                    <a:pt x="346241" y="584959"/>
                  </a:lnTo>
                  <a:lnTo>
                    <a:pt x="337658" y="586755"/>
                  </a:lnTo>
                  <a:lnTo>
                    <a:pt x="332468" y="587279"/>
                  </a:lnTo>
                  <a:lnTo>
                    <a:pt x="330123" y="588327"/>
                  </a:lnTo>
                  <a:lnTo>
                    <a:pt x="319219" y="595061"/>
                  </a:lnTo>
                  <a:lnTo>
                    <a:pt x="315053" y="600522"/>
                  </a:lnTo>
                  <a:lnTo>
                    <a:pt x="312209" y="602593"/>
                  </a:lnTo>
                  <a:lnTo>
                    <a:pt x="309589" y="611696"/>
                  </a:lnTo>
                  <a:lnTo>
                    <a:pt x="304150" y="615837"/>
                  </a:lnTo>
                  <a:lnTo>
                    <a:pt x="300506" y="616360"/>
                  </a:lnTo>
                  <a:lnTo>
                    <a:pt x="298436" y="618456"/>
                  </a:lnTo>
                  <a:lnTo>
                    <a:pt x="294269" y="618954"/>
                  </a:lnTo>
                  <a:lnTo>
                    <a:pt x="292971" y="620002"/>
                  </a:lnTo>
                  <a:lnTo>
                    <a:pt x="288555" y="620002"/>
                  </a:lnTo>
                  <a:lnTo>
                    <a:pt x="280247" y="621049"/>
                  </a:lnTo>
                  <a:lnTo>
                    <a:pt x="276853" y="618954"/>
                  </a:lnTo>
                  <a:lnTo>
                    <a:pt x="274783" y="623119"/>
                  </a:lnTo>
                  <a:lnTo>
                    <a:pt x="272712" y="625190"/>
                  </a:lnTo>
                  <a:lnTo>
                    <a:pt x="267522" y="628058"/>
                  </a:lnTo>
                  <a:lnTo>
                    <a:pt x="267248" y="629105"/>
                  </a:lnTo>
                  <a:lnTo>
                    <a:pt x="260236" y="631175"/>
                  </a:lnTo>
                  <a:lnTo>
                    <a:pt x="258689" y="633520"/>
                  </a:lnTo>
                  <a:lnTo>
                    <a:pt x="259463" y="636113"/>
                  </a:lnTo>
                  <a:lnTo>
                    <a:pt x="257117" y="640528"/>
                  </a:lnTo>
                  <a:lnTo>
                    <a:pt x="251678" y="641301"/>
                  </a:lnTo>
                  <a:lnTo>
                    <a:pt x="250630" y="640778"/>
                  </a:lnTo>
                  <a:lnTo>
                    <a:pt x="247511" y="642075"/>
                  </a:lnTo>
                  <a:lnTo>
                    <a:pt x="247262" y="644668"/>
                  </a:lnTo>
                  <a:lnTo>
                    <a:pt x="245166" y="648584"/>
                  </a:lnTo>
                  <a:lnTo>
                    <a:pt x="245166" y="650405"/>
                  </a:lnTo>
                  <a:lnTo>
                    <a:pt x="242571" y="655842"/>
                  </a:lnTo>
                  <a:lnTo>
                    <a:pt x="236333" y="660781"/>
                  </a:lnTo>
                  <a:lnTo>
                    <a:pt x="232716" y="667789"/>
                  </a:lnTo>
                  <a:lnTo>
                    <a:pt x="230096" y="668063"/>
                  </a:lnTo>
                  <a:lnTo>
                    <a:pt x="225430" y="670134"/>
                  </a:lnTo>
                  <a:lnTo>
                    <a:pt x="222835" y="672478"/>
                  </a:lnTo>
                  <a:lnTo>
                    <a:pt x="219442" y="671954"/>
                  </a:lnTo>
                  <a:lnTo>
                    <a:pt x="214252" y="672977"/>
                  </a:lnTo>
                  <a:lnTo>
                    <a:pt x="208813" y="673775"/>
                  </a:lnTo>
                  <a:lnTo>
                    <a:pt x="205170" y="678438"/>
                  </a:lnTo>
                  <a:lnTo>
                    <a:pt x="195290" y="684400"/>
                  </a:lnTo>
                  <a:lnTo>
                    <a:pt x="192171" y="682604"/>
                  </a:lnTo>
                  <a:lnTo>
                    <a:pt x="188528" y="678688"/>
                  </a:lnTo>
                  <a:lnTo>
                    <a:pt x="184112" y="671156"/>
                  </a:lnTo>
                  <a:lnTo>
                    <a:pt x="176078" y="667789"/>
                  </a:lnTo>
                  <a:lnTo>
                    <a:pt x="173733" y="666243"/>
                  </a:lnTo>
                  <a:lnTo>
                    <a:pt x="169566" y="660007"/>
                  </a:lnTo>
                  <a:lnTo>
                    <a:pt x="164900" y="655069"/>
                  </a:lnTo>
                  <a:lnTo>
                    <a:pt x="162829" y="651428"/>
                  </a:lnTo>
                  <a:lnTo>
                    <a:pt x="159186" y="647537"/>
                  </a:lnTo>
                  <a:lnTo>
                    <a:pt x="160484" y="642349"/>
                  </a:lnTo>
                  <a:lnTo>
                    <a:pt x="163603" y="638957"/>
                  </a:lnTo>
                  <a:lnTo>
                    <a:pt x="164900" y="633769"/>
                  </a:lnTo>
                  <a:lnTo>
                    <a:pt x="164376" y="630128"/>
                  </a:lnTo>
                  <a:lnTo>
                    <a:pt x="163079" y="625987"/>
                  </a:lnTo>
                  <a:lnTo>
                    <a:pt x="159186" y="621049"/>
                  </a:lnTo>
                  <a:lnTo>
                    <a:pt x="158662" y="619478"/>
                  </a:lnTo>
                  <a:lnTo>
                    <a:pt x="155294" y="614814"/>
                  </a:lnTo>
                  <a:lnTo>
                    <a:pt x="154770" y="610649"/>
                  </a:lnTo>
                  <a:lnTo>
                    <a:pt x="153472" y="607281"/>
                  </a:lnTo>
                  <a:lnTo>
                    <a:pt x="152699" y="602343"/>
                  </a:lnTo>
                  <a:lnTo>
                    <a:pt x="153747" y="599750"/>
                  </a:lnTo>
                  <a:lnTo>
                    <a:pt x="158164" y="595584"/>
                  </a:lnTo>
                  <a:lnTo>
                    <a:pt x="159460" y="591968"/>
                  </a:lnTo>
                  <a:lnTo>
                    <a:pt x="161531" y="589873"/>
                  </a:lnTo>
                  <a:lnTo>
                    <a:pt x="164376" y="584959"/>
                  </a:lnTo>
                  <a:lnTo>
                    <a:pt x="165424" y="581568"/>
                  </a:lnTo>
                  <a:lnTo>
                    <a:pt x="164900" y="576629"/>
                  </a:lnTo>
                  <a:lnTo>
                    <a:pt x="163353" y="573262"/>
                  </a:lnTo>
                  <a:lnTo>
                    <a:pt x="164126" y="569097"/>
                  </a:lnTo>
                  <a:lnTo>
                    <a:pt x="160758" y="563385"/>
                  </a:lnTo>
                  <a:lnTo>
                    <a:pt x="159186" y="558971"/>
                  </a:lnTo>
                  <a:lnTo>
                    <a:pt x="159985" y="556377"/>
                  </a:lnTo>
                  <a:lnTo>
                    <a:pt x="158413" y="552736"/>
                  </a:lnTo>
                  <a:lnTo>
                    <a:pt x="158164" y="547299"/>
                  </a:lnTo>
                  <a:lnTo>
                    <a:pt x="158937" y="544705"/>
                  </a:lnTo>
                  <a:lnTo>
                    <a:pt x="157390" y="539766"/>
                  </a:lnTo>
                  <a:lnTo>
                    <a:pt x="155818" y="537671"/>
                  </a:lnTo>
                  <a:lnTo>
                    <a:pt x="158164" y="535077"/>
                  </a:lnTo>
                  <a:lnTo>
                    <a:pt x="158164" y="530937"/>
                  </a:lnTo>
                  <a:lnTo>
                    <a:pt x="159985" y="528068"/>
                  </a:lnTo>
                  <a:lnTo>
                    <a:pt x="159710" y="524951"/>
                  </a:lnTo>
                  <a:lnTo>
                    <a:pt x="161806" y="521310"/>
                  </a:lnTo>
                  <a:lnTo>
                    <a:pt x="158687" y="516122"/>
                  </a:lnTo>
                  <a:lnTo>
                    <a:pt x="155294" y="513279"/>
                  </a:lnTo>
                  <a:lnTo>
                    <a:pt x="151676" y="512755"/>
                  </a:lnTo>
                  <a:lnTo>
                    <a:pt x="148807" y="511209"/>
                  </a:lnTo>
                  <a:lnTo>
                    <a:pt x="144391" y="510934"/>
                  </a:lnTo>
                  <a:lnTo>
                    <a:pt x="142843" y="513279"/>
                  </a:lnTo>
                  <a:lnTo>
                    <a:pt x="139201" y="514576"/>
                  </a:lnTo>
                  <a:lnTo>
                    <a:pt x="134510" y="514576"/>
                  </a:lnTo>
                  <a:lnTo>
                    <a:pt x="132713" y="515623"/>
                  </a:lnTo>
                  <a:lnTo>
                    <a:pt x="126202" y="515349"/>
                  </a:lnTo>
                  <a:lnTo>
                    <a:pt x="117119" y="513528"/>
                  </a:lnTo>
                  <a:lnTo>
                    <a:pt x="113227" y="511708"/>
                  </a:lnTo>
                  <a:lnTo>
                    <a:pt x="109584" y="508091"/>
                  </a:lnTo>
                  <a:lnTo>
                    <a:pt x="108536" y="503926"/>
                  </a:lnTo>
                  <a:lnTo>
                    <a:pt x="103871" y="503677"/>
                  </a:lnTo>
                  <a:lnTo>
                    <a:pt x="102823" y="502105"/>
                  </a:lnTo>
                  <a:lnTo>
                    <a:pt x="97109" y="499511"/>
                  </a:lnTo>
                  <a:lnTo>
                    <a:pt x="95287" y="494847"/>
                  </a:lnTo>
                  <a:lnTo>
                    <a:pt x="92693" y="491730"/>
                  </a:lnTo>
                  <a:lnTo>
                    <a:pt x="91920" y="489136"/>
                  </a:lnTo>
                  <a:lnTo>
                    <a:pt x="92693" y="484197"/>
                  </a:lnTo>
                  <a:lnTo>
                    <a:pt x="90347" y="478211"/>
                  </a:lnTo>
                  <a:lnTo>
                    <a:pt x="86979" y="475618"/>
                  </a:lnTo>
                  <a:lnTo>
                    <a:pt x="83611" y="475094"/>
                  </a:lnTo>
                  <a:lnTo>
                    <a:pt x="80492" y="473797"/>
                  </a:lnTo>
                  <a:lnTo>
                    <a:pt x="75277" y="473024"/>
                  </a:lnTo>
                  <a:lnTo>
                    <a:pt x="74254" y="474071"/>
                  </a:lnTo>
                  <a:lnTo>
                    <a:pt x="66195" y="473024"/>
                  </a:lnTo>
                  <a:lnTo>
                    <a:pt x="62827" y="470180"/>
                  </a:lnTo>
                  <a:lnTo>
                    <a:pt x="57887" y="467312"/>
                  </a:lnTo>
                  <a:lnTo>
                    <a:pt x="57089" y="464718"/>
                  </a:lnTo>
                  <a:lnTo>
                    <a:pt x="52672" y="461601"/>
                  </a:lnTo>
                  <a:lnTo>
                    <a:pt x="49578" y="462374"/>
                  </a:lnTo>
                  <a:lnTo>
                    <a:pt x="42816" y="454318"/>
                  </a:lnTo>
                  <a:lnTo>
                    <a:pt x="42816" y="449405"/>
                  </a:lnTo>
                  <a:lnTo>
                    <a:pt x="42018" y="442895"/>
                  </a:lnTo>
                  <a:lnTo>
                    <a:pt x="42292" y="433292"/>
                  </a:lnTo>
                  <a:lnTo>
                    <a:pt x="44887" y="430449"/>
                  </a:lnTo>
                  <a:lnTo>
                    <a:pt x="45661" y="423167"/>
                  </a:lnTo>
                  <a:lnTo>
                    <a:pt x="45162" y="416682"/>
                  </a:lnTo>
                  <a:lnTo>
                    <a:pt x="46460" y="409673"/>
                  </a:lnTo>
                  <a:lnTo>
                    <a:pt x="49578" y="410446"/>
                  </a:lnTo>
                  <a:lnTo>
                    <a:pt x="50601" y="408626"/>
                  </a:lnTo>
                  <a:lnTo>
                    <a:pt x="54494" y="407055"/>
                  </a:lnTo>
                  <a:lnTo>
                    <a:pt x="54494" y="403438"/>
                  </a:lnTo>
                  <a:lnTo>
                    <a:pt x="56065" y="402141"/>
                  </a:lnTo>
                  <a:lnTo>
                    <a:pt x="55541" y="398500"/>
                  </a:lnTo>
                  <a:lnTo>
                    <a:pt x="56340" y="394858"/>
                  </a:lnTo>
                  <a:lnTo>
                    <a:pt x="54519" y="388623"/>
                  </a:lnTo>
                  <a:lnTo>
                    <a:pt x="55017" y="383435"/>
                  </a:lnTo>
                  <a:lnTo>
                    <a:pt x="53995" y="382388"/>
                  </a:lnTo>
                  <a:lnTo>
                    <a:pt x="53995" y="377449"/>
                  </a:lnTo>
                  <a:lnTo>
                    <a:pt x="51899" y="373558"/>
                  </a:lnTo>
                  <a:lnTo>
                    <a:pt x="49828" y="371738"/>
                  </a:lnTo>
                  <a:lnTo>
                    <a:pt x="44638" y="369668"/>
                  </a:lnTo>
                  <a:lnTo>
                    <a:pt x="36828" y="368895"/>
                  </a:lnTo>
                  <a:lnTo>
                    <a:pt x="31389" y="366824"/>
                  </a:lnTo>
                  <a:lnTo>
                    <a:pt x="29318" y="365253"/>
                  </a:lnTo>
                  <a:lnTo>
                    <a:pt x="26199" y="365502"/>
                  </a:lnTo>
                  <a:lnTo>
                    <a:pt x="23579" y="364480"/>
                  </a:lnTo>
                  <a:lnTo>
                    <a:pt x="34508" y="355127"/>
                  </a:lnTo>
                  <a:lnTo>
                    <a:pt x="43865" y="346548"/>
                  </a:lnTo>
                  <a:lnTo>
                    <a:pt x="33735" y="344477"/>
                  </a:lnTo>
                  <a:lnTo>
                    <a:pt x="30341" y="343954"/>
                  </a:lnTo>
                  <a:lnTo>
                    <a:pt x="22806" y="344751"/>
                  </a:lnTo>
                  <a:lnTo>
                    <a:pt x="17093" y="343954"/>
                  </a:lnTo>
                  <a:lnTo>
                    <a:pt x="11903" y="341883"/>
                  </a:lnTo>
                  <a:lnTo>
                    <a:pt x="4368" y="339289"/>
                  </a:lnTo>
                  <a:lnTo>
                    <a:pt x="2546" y="329163"/>
                  </a:lnTo>
                  <a:lnTo>
                    <a:pt x="1499" y="321357"/>
                  </a:lnTo>
                  <a:lnTo>
                    <a:pt x="-2119" y="315920"/>
                  </a:lnTo>
                  <a:lnTo>
                    <a:pt x="-1346" y="312279"/>
                  </a:lnTo>
                  <a:lnTo>
                    <a:pt x="-1346" y="311754"/>
                  </a:lnTo>
                  <a:lnTo>
                    <a:pt x="26449" y="269953"/>
                  </a:lnTo>
                  <a:lnTo>
                    <a:pt x="36329" y="255662"/>
                  </a:lnTo>
                  <a:lnTo>
                    <a:pt x="36579" y="257233"/>
                  </a:lnTo>
                  <a:lnTo>
                    <a:pt x="45661" y="264491"/>
                  </a:lnTo>
                  <a:lnTo>
                    <a:pt x="50876" y="266586"/>
                  </a:lnTo>
                  <a:lnTo>
                    <a:pt x="53470" y="266586"/>
                  </a:lnTo>
                  <a:lnTo>
                    <a:pt x="58136" y="265015"/>
                  </a:lnTo>
                  <a:lnTo>
                    <a:pt x="62827" y="261373"/>
                  </a:lnTo>
                  <a:lnTo>
                    <a:pt x="69564" y="260600"/>
                  </a:lnTo>
                  <a:lnTo>
                    <a:pt x="71659" y="261897"/>
                  </a:lnTo>
                  <a:lnTo>
                    <a:pt x="76325" y="263469"/>
                  </a:lnTo>
                  <a:lnTo>
                    <a:pt x="85432" y="261897"/>
                  </a:lnTo>
                  <a:lnTo>
                    <a:pt x="92967" y="260850"/>
                  </a:lnTo>
                  <a:lnTo>
                    <a:pt x="96585" y="261648"/>
                  </a:lnTo>
                  <a:lnTo>
                    <a:pt x="103097" y="266063"/>
                  </a:lnTo>
                  <a:lnTo>
                    <a:pt x="105692" y="266312"/>
                  </a:lnTo>
                  <a:lnTo>
                    <a:pt x="118168" y="260076"/>
                  </a:lnTo>
                  <a:lnTo>
                    <a:pt x="138677" y="256435"/>
                  </a:lnTo>
                  <a:lnTo>
                    <a:pt x="149855" y="250225"/>
                  </a:lnTo>
                  <a:lnTo>
                    <a:pt x="166746" y="240872"/>
                  </a:lnTo>
                  <a:lnTo>
                    <a:pt x="168817" y="240872"/>
                  </a:lnTo>
                  <a:lnTo>
                    <a:pt x="171936" y="237231"/>
                  </a:lnTo>
                  <a:lnTo>
                    <a:pt x="186482" y="226331"/>
                  </a:lnTo>
                  <a:lnTo>
                    <a:pt x="192969" y="220345"/>
                  </a:lnTo>
                  <a:lnTo>
                    <a:pt x="195315" y="216205"/>
                  </a:lnTo>
                  <a:lnTo>
                    <a:pt x="198957" y="207875"/>
                  </a:lnTo>
                  <a:lnTo>
                    <a:pt x="203100" y="203735"/>
                  </a:lnTo>
                  <a:lnTo>
                    <a:pt x="204921" y="201141"/>
                  </a:lnTo>
                  <a:lnTo>
                    <a:pt x="200779" y="193085"/>
                  </a:lnTo>
                  <a:lnTo>
                    <a:pt x="203100" y="189967"/>
                  </a:lnTo>
                  <a:lnTo>
                    <a:pt x="207266" y="173855"/>
                  </a:lnTo>
                  <a:lnTo>
                    <a:pt x="247536" y="172558"/>
                  </a:lnTo>
                  <a:lnTo>
                    <a:pt x="247786" y="172558"/>
                  </a:lnTo>
                  <a:lnTo>
                    <a:pt x="258440" y="195429"/>
                  </a:lnTo>
                  <a:lnTo>
                    <a:pt x="277677" y="194906"/>
                  </a:lnTo>
                  <a:lnTo>
                    <a:pt x="304424" y="194656"/>
                  </a:lnTo>
                  <a:lnTo>
                    <a:pt x="309115" y="194132"/>
                  </a:lnTo>
                  <a:lnTo>
                    <a:pt x="318720" y="193883"/>
                  </a:lnTo>
                  <a:lnTo>
                    <a:pt x="320791" y="196975"/>
                  </a:lnTo>
                  <a:lnTo>
                    <a:pt x="323137" y="196203"/>
                  </a:lnTo>
                  <a:lnTo>
                    <a:pt x="335612" y="195679"/>
                  </a:lnTo>
                  <a:lnTo>
                    <a:pt x="336111" y="192586"/>
                  </a:lnTo>
                  <a:lnTo>
                    <a:pt x="337408" y="191788"/>
                  </a:lnTo>
                  <a:lnTo>
                    <a:pt x="337159" y="187897"/>
                  </a:lnTo>
                  <a:lnTo>
                    <a:pt x="332493" y="181936"/>
                  </a:lnTo>
                  <a:lnTo>
                    <a:pt x="338981" y="174404"/>
                  </a:lnTo>
                  <a:lnTo>
                    <a:pt x="342099" y="173606"/>
                  </a:lnTo>
                  <a:lnTo>
                    <a:pt x="343921" y="176998"/>
                  </a:lnTo>
                  <a:lnTo>
                    <a:pt x="345991" y="175950"/>
                  </a:lnTo>
                  <a:lnTo>
                    <a:pt x="344943" y="173880"/>
                  </a:lnTo>
                  <a:lnTo>
                    <a:pt x="349634" y="170763"/>
                  </a:lnTo>
                  <a:lnTo>
                    <a:pt x="351705" y="171012"/>
                  </a:lnTo>
                  <a:lnTo>
                    <a:pt x="357943" y="170238"/>
                  </a:lnTo>
                  <a:lnTo>
                    <a:pt x="359764" y="167371"/>
                  </a:lnTo>
                  <a:lnTo>
                    <a:pt x="362359" y="167371"/>
                  </a:lnTo>
                  <a:lnTo>
                    <a:pt x="365478" y="165051"/>
                  </a:lnTo>
                  <a:lnTo>
                    <a:pt x="369120" y="164527"/>
                  </a:lnTo>
                  <a:lnTo>
                    <a:pt x="372764" y="164777"/>
                  </a:lnTo>
                  <a:lnTo>
                    <a:pt x="380298" y="164003"/>
                  </a:lnTo>
                  <a:lnTo>
                    <a:pt x="382095" y="164777"/>
                  </a:lnTo>
                  <a:lnTo>
                    <a:pt x="386262" y="164527"/>
                  </a:lnTo>
                  <a:lnTo>
                    <a:pt x="392499" y="163206"/>
                  </a:lnTo>
                  <a:lnTo>
                    <a:pt x="396916" y="161410"/>
                  </a:lnTo>
                  <a:lnTo>
                    <a:pt x="403403" y="160612"/>
                  </a:lnTo>
                  <a:lnTo>
                    <a:pt x="408867" y="160886"/>
                  </a:lnTo>
                  <a:lnTo>
                    <a:pt x="410165" y="159838"/>
                  </a:lnTo>
                  <a:lnTo>
                    <a:pt x="417175" y="161135"/>
                  </a:lnTo>
                  <a:lnTo>
                    <a:pt x="419246" y="162432"/>
                  </a:lnTo>
                  <a:lnTo>
                    <a:pt x="429127" y="161135"/>
                  </a:lnTo>
                  <a:lnTo>
                    <a:pt x="434317" y="161659"/>
                  </a:lnTo>
                  <a:lnTo>
                    <a:pt x="432495" y="156471"/>
                  </a:lnTo>
                  <a:lnTo>
                    <a:pt x="437436" y="154127"/>
                  </a:lnTo>
                  <a:lnTo>
                    <a:pt x="441602" y="145023"/>
                  </a:lnTo>
                  <a:lnTo>
                    <a:pt x="441602" y="141407"/>
                  </a:lnTo>
                  <a:lnTo>
                    <a:pt x="444447" y="136718"/>
                  </a:lnTo>
                  <a:lnTo>
                    <a:pt x="446542" y="130233"/>
                  </a:lnTo>
                  <a:lnTo>
                    <a:pt x="452256" y="131256"/>
                  </a:lnTo>
                  <a:lnTo>
                    <a:pt x="453554" y="127116"/>
                  </a:lnTo>
                  <a:lnTo>
                    <a:pt x="462910" y="120107"/>
                  </a:lnTo>
                  <a:lnTo>
                    <a:pt x="470445" y="113348"/>
                  </a:lnTo>
                  <a:lnTo>
                    <a:pt x="466528" y="110231"/>
                  </a:lnTo>
                  <a:lnTo>
                    <a:pt x="467576" y="104768"/>
                  </a:lnTo>
                  <a:lnTo>
                    <a:pt x="470170" y="104269"/>
                  </a:lnTo>
                  <a:lnTo>
                    <a:pt x="471219" y="102199"/>
                  </a:lnTo>
                  <a:lnTo>
                    <a:pt x="468624" y="98558"/>
                  </a:lnTo>
                  <a:lnTo>
                    <a:pt x="465505" y="97510"/>
                  </a:lnTo>
                  <a:lnTo>
                    <a:pt x="462111" y="91026"/>
                  </a:lnTo>
                  <a:lnTo>
                    <a:pt x="462386" y="86611"/>
                  </a:lnTo>
                  <a:lnTo>
                    <a:pt x="461338" y="84018"/>
                  </a:lnTo>
                  <a:lnTo>
                    <a:pt x="463409" y="81399"/>
                  </a:lnTo>
                  <a:lnTo>
                    <a:pt x="466029" y="79328"/>
                  </a:lnTo>
                  <a:lnTo>
                    <a:pt x="464207" y="76984"/>
                  </a:lnTo>
                  <a:lnTo>
                    <a:pt x="463160" y="73891"/>
                  </a:lnTo>
                  <a:lnTo>
                    <a:pt x="471219" y="68155"/>
                  </a:lnTo>
                  <a:lnTo>
                    <a:pt x="471743" y="65062"/>
                  </a:lnTo>
                  <a:lnTo>
                    <a:pt x="477456" y="62718"/>
                  </a:lnTo>
                  <a:lnTo>
                    <a:pt x="482646" y="58827"/>
                  </a:lnTo>
                  <a:lnTo>
                    <a:pt x="486289" y="57006"/>
                  </a:lnTo>
                  <a:lnTo>
                    <a:pt x="488883" y="51793"/>
                  </a:lnTo>
                  <a:lnTo>
                    <a:pt x="492002" y="53365"/>
                  </a:lnTo>
                  <a:lnTo>
                    <a:pt x="495121" y="41668"/>
                  </a:lnTo>
                  <a:lnTo>
                    <a:pt x="495895" y="33886"/>
                  </a:lnTo>
                  <a:lnTo>
                    <a:pt x="495121" y="30518"/>
                  </a:lnTo>
                  <a:lnTo>
                    <a:pt x="497716" y="28424"/>
                  </a:lnTo>
                  <a:lnTo>
                    <a:pt x="496942" y="23236"/>
                  </a:lnTo>
                  <a:lnTo>
                    <a:pt x="494073" y="17000"/>
                  </a:lnTo>
                  <a:lnTo>
                    <a:pt x="491728" y="17000"/>
                  </a:lnTo>
                  <a:lnTo>
                    <a:pt x="488634" y="11289"/>
                  </a:lnTo>
                  <a:lnTo>
                    <a:pt x="485241" y="6351"/>
                  </a:lnTo>
                  <a:lnTo>
                    <a:pt x="487586" y="5054"/>
                  </a:lnTo>
                  <a:lnTo>
                    <a:pt x="491478" y="7398"/>
                  </a:lnTo>
                  <a:lnTo>
                    <a:pt x="493824" y="5328"/>
                  </a:lnTo>
                  <a:lnTo>
                    <a:pt x="496419" y="5328"/>
                  </a:lnTo>
                  <a:lnTo>
                    <a:pt x="497467" y="8171"/>
                  </a:lnTo>
                  <a:lnTo>
                    <a:pt x="501085" y="10242"/>
                  </a:lnTo>
                  <a:lnTo>
                    <a:pt x="504478" y="9992"/>
                  </a:lnTo>
                  <a:lnTo>
                    <a:pt x="507846" y="8695"/>
                  </a:lnTo>
                  <a:lnTo>
                    <a:pt x="509144" y="7149"/>
                  </a:lnTo>
                  <a:lnTo>
                    <a:pt x="514608" y="3757"/>
                  </a:lnTo>
                  <a:lnTo>
                    <a:pt x="519024" y="1936"/>
                  </a:lnTo>
                  <a:lnTo>
                    <a:pt x="523166" y="1163"/>
                  </a:lnTo>
                  <a:lnTo>
                    <a:pt x="525262" y="-383"/>
                  </a:lnTo>
                  <a:lnTo>
                    <a:pt x="533819" y="3757"/>
                  </a:lnTo>
                  <a:lnTo>
                    <a:pt x="537712" y="6351"/>
                  </a:lnTo>
                  <a:lnTo>
                    <a:pt x="541105" y="5578"/>
                  </a:lnTo>
                  <a:lnTo>
                    <a:pt x="545247" y="2709"/>
                  </a:lnTo>
                  <a:lnTo>
                    <a:pt x="549937" y="3233"/>
                  </a:lnTo>
                  <a:lnTo>
                    <a:pt x="551235" y="6351"/>
                  </a:lnTo>
                  <a:lnTo>
                    <a:pt x="553581" y="5578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42" name="Free-form: Shape 41">
              <a:extLst>
                <a:ext uri="{FF2B5EF4-FFF2-40B4-BE49-F238E27FC236}">
                  <a16:creationId xmlns:a16="http://schemas.microsoft.com/office/drawing/2014/main" id="{D9457D49-9B96-D05D-DBBA-E4176FC82A2C}"/>
                </a:ext>
              </a:extLst>
            </p:cNvPr>
            <p:cNvSpPr/>
            <p:nvPr/>
          </p:nvSpPr>
          <p:spPr>
            <a:xfrm>
              <a:off x="2538278" y="4021897"/>
              <a:ext cx="572317" cy="339947"/>
            </a:xfrm>
            <a:custGeom>
              <a:avLst/>
              <a:gdLst>
                <a:gd name="connsiteX0" fmla="*/ 453579 w 572317"/>
                <a:gd name="connsiteY0" fmla="*/ 327617 h 339947"/>
                <a:gd name="connsiteX1" fmla="*/ 450984 w 572317"/>
                <a:gd name="connsiteY1" fmla="*/ 325796 h 339947"/>
                <a:gd name="connsiteX2" fmla="*/ 446818 w 572317"/>
                <a:gd name="connsiteY2" fmla="*/ 326046 h 339947"/>
                <a:gd name="connsiteX3" fmla="*/ 443699 w 572317"/>
                <a:gd name="connsiteY3" fmla="*/ 325273 h 339947"/>
                <a:gd name="connsiteX4" fmla="*/ 440829 w 572317"/>
                <a:gd name="connsiteY4" fmla="*/ 323203 h 339947"/>
                <a:gd name="connsiteX5" fmla="*/ 437461 w 572317"/>
                <a:gd name="connsiteY5" fmla="*/ 323203 h 339947"/>
                <a:gd name="connsiteX6" fmla="*/ 421617 w 572317"/>
                <a:gd name="connsiteY6" fmla="*/ 327093 h 339947"/>
                <a:gd name="connsiteX7" fmla="*/ 412261 w 572317"/>
                <a:gd name="connsiteY7" fmla="*/ 327343 h 339947"/>
                <a:gd name="connsiteX8" fmla="*/ 410190 w 572317"/>
                <a:gd name="connsiteY8" fmla="*/ 326844 h 339947"/>
                <a:gd name="connsiteX9" fmla="*/ 401881 w 572317"/>
                <a:gd name="connsiteY9" fmla="*/ 330211 h 339947"/>
                <a:gd name="connsiteX10" fmla="*/ 397190 w 572317"/>
                <a:gd name="connsiteY10" fmla="*/ 337219 h 339947"/>
                <a:gd name="connsiteX11" fmla="*/ 393299 w 572317"/>
                <a:gd name="connsiteY11" fmla="*/ 337743 h 339947"/>
                <a:gd name="connsiteX12" fmla="*/ 390180 w 572317"/>
                <a:gd name="connsiteY12" fmla="*/ 339564 h 339947"/>
                <a:gd name="connsiteX13" fmla="*/ 384990 w 572317"/>
                <a:gd name="connsiteY13" fmla="*/ 332805 h 339947"/>
                <a:gd name="connsiteX14" fmla="*/ 381097 w 572317"/>
                <a:gd name="connsiteY14" fmla="*/ 329164 h 339947"/>
                <a:gd name="connsiteX15" fmla="*/ 376407 w 572317"/>
                <a:gd name="connsiteY15" fmla="*/ 324225 h 339947"/>
                <a:gd name="connsiteX16" fmla="*/ 366526 w 572317"/>
                <a:gd name="connsiteY16" fmla="*/ 312029 h 339947"/>
                <a:gd name="connsiteX17" fmla="*/ 363158 w 572317"/>
                <a:gd name="connsiteY17" fmla="*/ 308911 h 339947"/>
                <a:gd name="connsiteX18" fmla="*/ 358742 w 572317"/>
                <a:gd name="connsiteY18" fmla="*/ 302426 h 339947"/>
                <a:gd name="connsiteX19" fmla="*/ 354076 w 572317"/>
                <a:gd name="connsiteY19" fmla="*/ 294894 h 339947"/>
                <a:gd name="connsiteX20" fmla="*/ 351207 w 572317"/>
                <a:gd name="connsiteY20" fmla="*/ 287886 h 339947"/>
                <a:gd name="connsiteX21" fmla="*/ 348363 w 572317"/>
                <a:gd name="connsiteY21" fmla="*/ 285018 h 339947"/>
                <a:gd name="connsiteX22" fmla="*/ 343671 w 572317"/>
                <a:gd name="connsiteY22" fmla="*/ 277236 h 339947"/>
                <a:gd name="connsiteX23" fmla="*/ 340827 w 572317"/>
                <a:gd name="connsiteY23" fmla="*/ 274368 h 339947"/>
                <a:gd name="connsiteX24" fmla="*/ 338232 w 572317"/>
                <a:gd name="connsiteY24" fmla="*/ 272821 h 339947"/>
                <a:gd name="connsiteX25" fmla="*/ 336910 w 572317"/>
                <a:gd name="connsiteY25" fmla="*/ 269953 h 339947"/>
                <a:gd name="connsiteX26" fmla="*/ 331471 w 572317"/>
                <a:gd name="connsiteY26" fmla="*/ 264765 h 339947"/>
                <a:gd name="connsiteX27" fmla="*/ 329125 w 572317"/>
                <a:gd name="connsiteY27" fmla="*/ 261398 h 339947"/>
                <a:gd name="connsiteX28" fmla="*/ 327055 w 572317"/>
                <a:gd name="connsiteY28" fmla="*/ 260351 h 339947"/>
                <a:gd name="connsiteX29" fmla="*/ 320817 w 572317"/>
                <a:gd name="connsiteY29" fmla="*/ 252569 h 339947"/>
                <a:gd name="connsiteX30" fmla="*/ 319519 w 572317"/>
                <a:gd name="connsiteY30" fmla="*/ 249951 h 339947"/>
                <a:gd name="connsiteX31" fmla="*/ 309913 w 572317"/>
                <a:gd name="connsiteY31" fmla="*/ 239326 h 339947"/>
                <a:gd name="connsiteX32" fmla="*/ 305747 w 572317"/>
                <a:gd name="connsiteY32" fmla="*/ 235160 h 339947"/>
                <a:gd name="connsiteX33" fmla="*/ 300283 w 572317"/>
                <a:gd name="connsiteY33" fmla="*/ 228925 h 339947"/>
                <a:gd name="connsiteX34" fmla="*/ 299259 w 572317"/>
                <a:gd name="connsiteY34" fmla="*/ 228676 h 339947"/>
                <a:gd name="connsiteX35" fmla="*/ 293022 w 572317"/>
                <a:gd name="connsiteY35" fmla="*/ 221393 h 339947"/>
                <a:gd name="connsiteX36" fmla="*/ 289379 w 572317"/>
                <a:gd name="connsiteY36" fmla="*/ 216205 h 339947"/>
                <a:gd name="connsiteX37" fmla="*/ 283416 w 572317"/>
                <a:gd name="connsiteY37" fmla="*/ 209446 h 339947"/>
                <a:gd name="connsiteX38" fmla="*/ 277677 w 572317"/>
                <a:gd name="connsiteY38" fmla="*/ 205555 h 339947"/>
                <a:gd name="connsiteX39" fmla="*/ 273536 w 572317"/>
                <a:gd name="connsiteY39" fmla="*/ 205805 h 339947"/>
                <a:gd name="connsiteX40" fmla="*/ 261833 w 572317"/>
                <a:gd name="connsiteY40" fmla="*/ 206079 h 339947"/>
                <a:gd name="connsiteX41" fmla="*/ 253774 w 572317"/>
                <a:gd name="connsiteY41" fmla="*/ 204508 h 339947"/>
                <a:gd name="connsiteX42" fmla="*/ 248859 w 572317"/>
                <a:gd name="connsiteY42" fmla="*/ 201141 h 339947"/>
                <a:gd name="connsiteX43" fmla="*/ 247288 w 572317"/>
                <a:gd name="connsiteY43" fmla="*/ 198023 h 339947"/>
                <a:gd name="connsiteX44" fmla="*/ 246264 w 572317"/>
                <a:gd name="connsiteY44" fmla="*/ 189194 h 339947"/>
                <a:gd name="connsiteX45" fmla="*/ 246264 w 572317"/>
                <a:gd name="connsiteY45" fmla="*/ 184779 h 339947"/>
                <a:gd name="connsiteX46" fmla="*/ 247288 w 572317"/>
                <a:gd name="connsiteY46" fmla="*/ 178544 h 339947"/>
                <a:gd name="connsiteX47" fmla="*/ 246788 w 572317"/>
                <a:gd name="connsiteY47" fmla="*/ 174903 h 339947"/>
                <a:gd name="connsiteX48" fmla="*/ 245216 w 572317"/>
                <a:gd name="connsiteY48" fmla="*/ 170239 h 339947"/>
                <a:gd name="connsiteX49" fmla="*/ 241848 w 572317"/>
                <a:gd name="connsiteY49" fmla="*/ 164527 h 339947"/>
                <a:gd name="connsiteX50" fmla="*/ 241050 w 572317"/>
                <a:gd name="connsiteY50" fmla="*/ 152580 h 339947"/>
                <a:gd name="connsiteX51" fmla="*/ 245990 w 572317"/>
                <a:gd name="connsiteY51" fmla="*/ 142454 h 339947"/>
                <a:gd name="connsiteX52" fmla="*/ 249109 w 572317"/>
                <a:gd name="connsiteY52" fmla="*/ 138040 h 339947"/>
                <a:gd name="connsiteX53" fmla="*/ 247562 w 572317"/>
                <a:gd name="connsiteY53" fmla="*/ 133625 h 339947"/>
                <a:gd name="connsiteX54" fmla="*/ 237681 w 572317"/>
                <a:gd name="connsiteY54" fmla="*/ 132578 h 339947"/>
                <a:gd name="connsiteX55" fmla="*/ 229897 w 572317"/>
                <a:gd name="connsiteY55" fmla="*/ 130233 h 339947"/>
                <a:gd name="connsiteX56" fmla="*/ 219767 w 572317"/>
                <a:gd name="connsiteY56" fmla="*/ 125819 h 339947"/>
                <a:gd name="connsiteX57" fmla="*/ 213529 w 572317"/>
                <a:gd name="connsiteY57" fmla="*/ 123499 h 339947"/>
                <a:gd name="connsiteX58" fmla="*/ 204422 w 572317"/>
                <a:gd name="connsiteY58" fmla="*/ 121404 h 339947"/>
                <a:gd name="connsiteX59" fmla="*/ 198184 w 572317"/>
                <a:gd name="connsiteY59" fmla="*/ 120905 h 339947"/>
                <a:gd name="connsiteX60" fmla="*/ 188828 w 572317"/>
                <a:gd name="connsiteY60" fmla="*/ 120905 h 339947"/>
                <a:gd name="connsiteX61" fmla="*/ 177675 w 572317"/>
                <a:gd name="connsiteY61" fmla="*/ 120381 h 339947"/>
                <a:gd name="connsiteX62" fmla="*/ 166747 w 572317"/>
                <a:gd name="connsiteY62" fmla="*/ 119858 h 339947"/>
                <a:gd name="connsiteX63" fmla="*/ 150129 w 572317"/>
                <a:gd name="connsiteY63" fmla="*/ 118062 h 339947"/>
                <a:gd name="connsiteX64" fmla="*/ 133762 w 572317"/>
                <a:gd name="connsiteY64" fmla="*/ 115967 h 339947"/>
                <a:gd name="connsiteX65" fmla="*/ 125703 w 572317"/>
                <a:gd name="connsiteY65" fmla="*/ 114420 h 339947"/>
                <a:gd name="connsiteX66" fmla="*/ 117918 w 572317"/>
                <a:gd name="connsiteY66" fmla="*/ 111303 h 339947"/>
                <a:gd name="connsiteX67" fmla="*/ 114550 w 572317"/>
                <a:gd name="connsiteY67" fmla="*/ 117538 h 339947"/>
                <a:gd name="connsiteX68" fmla="*/ 113502 w 572317"/>
                <a:gd name="connsiteY68" fmla="*/ 122476 h 339947"/>
                <a:gd name="connsiteX69" fmla="*/ 110134 w 572317"/>
                <a:gd name="connsiteY69" fmla="*/ 128961 h 339947"/>
                <a:gd name="connsiteX70" fmla="*/ 108812 w 572317"/>
                <a:gd name="connsiteY70" fmla="*/ 128188 h 339947"/>
                <a:gd name="connsiteX71" fmla="*/ 101027 w 572317"/>
                <a:gd name="connsiteY71" fmla="*/ 142205 h 339947"/>
                <a:gd name="connsiteX72" fmla="*/ 95563 w 572317"/>
                <a:gd name="connsiteY72" fmla="*/ 140384 h 339947"/>
                <a:gd name="connsiteX73" fmla="*/ 92444 w 572317"/>
                <a:gd name="connsiteY73" fmla="*/ 145846 h 339947"/>
                <a:gd name="connsiteX74" fmla="*/ 88826 w 572317"/>
                <a:gd name="connsiteY74" fmla="*/ 149737 h 339947"/>
                <a:gd name="connsiteX75" fmla="*/ 85433 w 572317"/>
                <a:gd name="connsiteY75" fmla="*/ 150760 h 339947"/>
                <a:gd name="connsiteX76" fmla="*/ 79994 w 572317"/>
                <a:gd name="connsiteY76" fmla="*/ 150760 h 339947"/>
                <a:gd name="connsiteX77" fmla="*/ 72184 w 572317"/>
                <a:gd name="connsiteY77" fmla="*/ 153877 h 339947"/>
                <a:gd name="connsiteX78" fmla="*/ 62578 w 572317"/>
                <a:gd name="connsiteY78" fmla="*/ 152855 h 339947"/>
                <a:gd name="connsiteX79" fmla="*/ 58162 w 572317"/>
                <a:gd name="connsiteY79" fmla="*/ 151283 h 339947"/>
                <a:gd name="connsiteX80" fmla="*/ 55567 w 572317"/>
                <a:gd name="connsiteY80" fmla="*/ 152331 h 339947"/>
                <a:gd name="connsiteX81" fmla="*/ 54269 w 572317"/>
                <a:gd name="connsiteY81" fmla="*/ 156471 h 339947"/>
                <a:gd name="connsiteX82" fmla="*/ 48556 w 572317"/>
                <a:gd name="connsiteY82" fmla="*/ 158042 h 339947"/>
                <a:gd name="connsiteX83" fmla="*/ 50103 w 572317"/>
                <a:gd name="connsiteY83" fmla="*/ 150760 h 339947"/>
                <a:gd name="connsiteX84" fmla="*/ 53496 w 572317"/>
                <a:gd name="connsiteY84" fmla="*/ 142205 h 339947"/>
                <a:gd name="connsiteX85" fmla="*/ 47782 w 572317"/>
                <a:gd name="connsiteY85" fmla="*/ 140633 h 339947"/>
                <a:gd name="connsiteX86" fmla="*/ 43865 w 572317"/>
                <a:gd name="connsiteY86" fmla="*/ 140908 h 339947"/>
                <a:gd name="connsiteX87" fmla="*/ 37129 w 572317"/>
                <a:gd name="connsiteY87" fmla="*/ 142729 h 339947"/>
                <a:gd name="connsiteX88" fmla="*/ 33211 w 572317"/>
                <a:gd name="connsiteY88" fmla="*/ 144799 h 339947"/>
                <a:gd name="connsiteX89" fmla="*/ 36080 w 572317"/>
                <a:gd name="connsiteY89" fmla="*/ 150261 h 339947"/>
                <a:gd name="connsiteX90" fmla="*/ 41020 w 572317"/>
                <a:gd name="connsiteY90" fmla="*/ 156746 h 339947"/>
                <a:gd name="connsiteX91" fmla="*/ 39973 w 572317"/>
                <a:gd name="connsiteY91" fmla="*/ 157519 h 339947"/>
                <a:gd name="connsiteX92" fmla="*/ 37902 w 572317"/>
                <a:gd name="connsiteY92" fmla="*/ 155698 h 339947"/>
                <a:gd name="connsiteX93" fmla="*/ 33485 w 572317"/>
                <a:gd name="connsiteY93" fmla="*/ 153104 h 339947"/>
                <a:gd name="connsiteX94" fmla="*/ 24379 w 572317"/>
                <a:gd name="connsiteY94" fmla="*/ 146345 h 339947"/>
                <a:gd name="connsiteX95" fmla="*/ 21010 w 572317"/>
                <a:gd name="connsiteY95" fmla="*/ 144275 h 339947"/>
                <a:gd name="connsiteX96" fmla="*/ 14248 w 572317"/>
                <a:gd name="connsiteY96" fmla="*/ 141432 h 339947"/>
                <a:gd name="connsiteX97" fmla="*/ 8011 w 572317"/>
                <a:gd name="connsiteY97" fmla="*/ 136743 h 339947"/>
                <a:gd name="connsiteX98" fmla="*/ -297 w 572317"/>
                <a:gd name="connsiteY98" fmla="*/ 133376 h 339947"/>
                <a:gd name="connsiteX99" fmla="*/ -2119 w 572317"/>
                <a:gd name="connsiteY99" fmla="*/ 130782 h 339947"/>
                <a:gd name="connsiteX100" fmla="*/ -1595 w 572317"/>
                <a:gd name="connsiteY100" fmla="*/ 127914 h 339947"/>
                <a:gd name="connsiteX101" fmla="*/ 2048 w 572317"/>
                <a:gd name="connsiteY101" fmla="*/ 126866 h 339947"/>
                <a:gd name="connsiteX102" fmla="*/ 8011 w 572317"/>
                <a:gd name="connsiteY102" fmla="*/ 128961 h 339947"/>
                <a:gd name="connsiteX103" fmla="*/ 11654 w 572317"/>
                <a:gd name="connsiteY103" fmla="*/ 128163 h 339947"/>
                <a:gd name="connsiteX104" fmla="*/ 16320 w 572317"/>
                <a:gd name="connsiteY104" fmla="*/ 122202 h 339947"/>
                <a:gd name="connsiteX105" fmla="*/ 15821 w 572317"/>
                <a:gd name="connsiteY105" fmla="*/ 118311 h 339947"/>
                <a:gd name="connsiteX106" fmla="*/ 10881 w 572317"/>
                <a:gd name="connsiteY106" fmla="*/ 115443 h 339947"/>
                <a:gd name="connsiteX107" fmla="*/ 750 w 572317"/>
                <a:gd name="connsiteY107" fmla="*/ 111028 h 339947"/>
                <a:gd name="connsiteX108" fmla="*/ -297 w 572317"/>
                <a:gd name="connsiteY108" fmla="*/ 108709 h 339947"/>
                <a:gd name="connsiteX109" fmla="*/ 501 w 572317"/>
                <a:gd name="connsiteY109" fmla="*/ 107661 h 339947"/>
                <a:gd name="connsiteX110" fmla="*/ 8286 w 572317"/>
                <a:gd name="connsiteY110" fmla="*/ 102972 h 339947"/>
                <a:gd name="connsiteX111" fmla="*/ 14523 w 572317"/>
                <a:gd name="connsiteY111" fmla="*/ 97011 h 339947"/>
                <a:gd name="connsiteX112" fmla="*/ 16594 w 572317"/>
                <a:gd name="connsiteY112" fmla="*/ 96238 h 339947"/>
                <a:gd name="connsiteX113" fmla="*/ 23356 w 572317"/>
                <a:gd name="connsiteY113" fmla="*/ 99082 h 339947"/>
                <a:gd name="connsiteX114" fmla="*/ 29593 w 572317"/>
                <a:gd name="connsiteY114" fmla="*/ 98832 h 339947"/>
                <a:gd name="connsiteX115" fmla="*/ 36854 w 572317"/>
                <a:gd name="connsiteY115" fmla="*/ 101675 h 339947"/>
                <a:gd name="connsiteX116" fmla="*/ 40247 w 572317"/>
                <a:gd name="connsiteY116" fmla="*/ 101426 h 339947"/>
                <a:gd name="connsiteX117" fmla="*/ 47508 w 572317"/>
                <a:gd name="connsiteY117" fmla="*/ 99605 h 339947"/>
                <a:gd name="connsiteX118" fmla="*/ 50901 w 572317"/>
                <a:gd name="connsiteY118" fmla="*/ 95715 h 339947"/>
                <a:gd name="connsiteX119" fmla="*/ 54020 w 572317"/>
                <a:gd name="connsiteY119" fmla="*/ 94418 h 339947"/>
                <a:gd name="connsiteX120" fmla="*/ 56091 w 572317"/>
                <a:gd name="connsiteY120" fmla="*/ 94667 h 339947"/>
                <a:gd name="connsiteX121" fmla="*/ 58162 w 572317"/>
                <a:gd name="connsiteY121" fmla="*/ 97261 h 339947"/>
                <a:gd name="connsiteX122" fmla="*/ 62054 w 572317"/>
                <a:gd name="connsiteY122" fmla="*/ 98308 h 339947"/>
                <a:gd name="connsiteX123" fmla="*/ 64923 w 572317"/>
                <a:gd name="connsiteY123" fmla="*/ 94143 h 339947"/>
                <a:gd name="connsiteX124" fmla="*/ 68292 w 572317"/>
                <a:gd name="connsiteY124" fmla="*/ 91300 h 339947"/>
                <a:gd name="connsiteX125" fmla="*/ 66745 w 572317"/>
                <a:gd name="connsiteY125" fmla="*/ 88432 h 339947"/>
                <a:gd name="connsiteX126" fmla="*/ 60507 w 572317"/>
                <a:gd name="connsiteY126" fmla="*/ 89729 h 339947"/>
                <a:gd name="connsiteX127" fmla="*/ 55567 w 572317"/>
                <a:gd name="connsiteY127" fmla="*/ 89479 h 339947"/>
                <a:gd name="connsiteX128" fmla="*/ 48556 w 572317"/>
                <a:gd name="connsiteY128" fmla="*/ 87933 h 339947"/>
                <a:gd name="connsiteX129" fmla="*/ 48281 w 572317"/>
                <a:gd name="connsiteY129" fmla="*/ 84815 h 339947"/>
                <a:gd name="connsiteX130" fmla="*/ 54269 w 572317"/>
                <a:gd name="connsiteY130" fmla="*/ 82995 h 339947"/>
                <a:gd name="connsiteX131" fmla="*/ 60507 w 572317"/>
                <a:gd name="connsiteY131" fmla="*/ 82471 h 339947"/>
                <a:gd name="connsiteX132" fmla="*/ 71935 w 572317"/>
                <a:gd name="connsiteY132" fmla="*/ 84541 h 339947"/>
                <a:gd name="connsiteX133" fmla="*/ 74280 w 572317"/>
                <a:gd name="connsiteY133" fmla="*/ 85589 h 339947"/>
                <a:gd name="connsiteX134" fmla="*/ 77648 w 572317"/>
                <a:gd name="connsiteY134" fmla="*/ 88956 h 339947"/>
                <a:gd name="connsiteX135" fmla="*/ 80243 w 572317"/>
                <a:gd name="connsiteY135" fmla="*/ 87659 h 339947"/>
                <a:gd name="connsiteX136" fmla="*/ 81540 w 572317"/>
                <a:gd name="connsiteY136" fmla="*/ 83768 h 339947"/>
                <a:gd name="connsiteX137" fmla="*/ 79470 w 572317"/>
                <a:gd name="connsiteY137" fmla="*/ 80126 h 339947"/>
                <a:gd name="connsiteX138" fmla="*/ 73756 w 572317"/>
                <a:gd name="connsiteY138" fmla="*/ 74415 h 339947"/>
                <a:gd name="connsiteX139" fmla="*/ 74530 w 572317"/>
                <a:gd name="connsiteY139" fmla="*/ 72594 h 339947"/>
                <a:gd name="connsiteX140" fmla="*/ 78421 w 572317"/>
                <a:gd name="connsiteY140" fmla="*/ 72594 h 339947"/>
                <a:gd name="connsiteX141" fmla="*/ 84410 w 572317"/>
                <a:gd name="connsiteY141" fmla="*/ 74939 h 339947"/>
                <a:gd name="connsiteX142" fmla="*/ 86755 w 572317"/>
                <a:gd name="connsiteY142" fmla="*/ 74415 h 339947"/>
                <a:gd name="connsiteX143" fmla="*/ 93766 w 572317"/>
                <a:gd name="connsiteY143" fmla="*/ 68429 h 339947"/>
                <a:gd name="connsiteX144" fmla="*/ 99205 w 572317"/>
                <a:gd name="connsiteY144" fmla="*/ 66109 h 339947"/>
                <a:gd name="connsiteX145" fmla="*/ 101800 w 572317"/>
                <a:gd name="connsiteY145" fmla="*/ 69476 h 339947"/>
                <a:gd name="connsiteX146" fmla="*/ 104919 w 572317"/>
                <a:gd name="connsiteY146" fmla="*/ 71297 h 339947"/>
                <a:gd name="connsiteX147" fmla="*/ 108837 w 572317"/>
                <a:gd name="connsiteY147" fmla="*/ 71297 h 339947"/>
                <a:gd name="connsiteX148" fmla="*/ 114026 w 572317"/>
                <a:gd name="connsiteY148" fmla="*/ 70000 h 339947"/>
                <a:gd name="connsiteX149" fmla="*/ 117145 w 572317"/>
                <a:gd name="connsiteY149" fmla="*/ 68703 h 339947"/>
                <a:gd name="connsiteX150" fmla="*/ 120513 w 572317"/>
                <a:gd name="connsiteY150" fmla="*/ 67905 h 339947"/>
                <a:gd name="connsiteX151" fmla="*/ 123632 w 572317"/>
                <a:gd name="connsiteY151" fmla="*/ 68953 h 339947"/>
                <a:gd name="connsiteX152" fmla="*/ 127799 w 572317"/>
                <a:gd name="connsiteY152" fmla="*/ 71547 h 339947"/>
                <a:gd name="connsiteX153" fmla="*/ 132215 w 572317"/>
                <a:gd name="connsiteY153" fmla="*/ 72844 h 339947"/>
                <a:gd name="connsiteX154" fmla="*/ 142869 w 572317"/>
                <a:gd name="connsiteY154" fmla="*/ 79603 h 339947"/>
                <a:gd name="connsiteX155" fmla="*/ 146238 w 572317"/>
                <a:gd name="connsiteY155" fmla="*/ 80900 h 339947"/>
                <a:gd name="connsiteX156" fmla="*/ 149356 w 572317"/>
                <a:gd name="connsiteY156" fmla="*/ 80376 h 339947"/>
                <a:gd name="connsiteX157" fmla="*/ 151178 w 572317"/>
                <a:gd name="connsiteY157" fmla="*/ 78829 h 339947"/>
                <a:gd name="connsiteX158" fmla="*/ 153248 w 572317"/>
                <a:gd name="connsiteY158" fmla="*/ 74664 h 339947"/>
                <a:gd name="connsiteX159" fmla="*/ 153773 w 572317"/>
                <a:gd name="connsiteY159" fmla="*/ 70250 h 339947"/>
                <a:gd name="connsiteX160" fmla="*/ 155319 w 572317"/>
                <a:gd name="connsiteY160" fmla="*/ 67132 h 339947"/>
                <a:gd name="connsiteX161" fmla="*/ 157665 w 572317"/>
                <a:gd name="connsiteY161" fmla="*/ 65062 h 339947"/>
                <a:gd name="connsiteX162" fmla="*/ 170140 w 572317"/>
                <a:gd name="connsiteY162" fmla="*/ 60124 h 339947"/>
                <a:gd name="connsiteX163" fmla="*/ 180794 w 572317"/>
                <a:gd name="connsiteY163" fmla="*/ 56482 h 339947"/>
                <a:gd name="connsiteX164" fmla="*/ 184686 w 572317"/>
                <a:gd name="connsiteY164" fmla="*/ 54687 h 339947"/>
                <a:gd name="connsiteX165" fmla="*/ 188579 w 572317"/>
                <a:gd name="connsiteY165" fmla="*/ 51818 h 339947"/>
                <a:gd name="connsiteX166" fmla="*/ 194292 w 572317"/>
                <a:gd name="connsiteY166" fmla="*/ 45857 h 339947"/>
                <a:gd name="connsiteX167" fmla="*/ 196887 w 572317"/>
                <a:gd name="connsiteY167" fmla="*/ 44286 h 339947"/>
                <a:gd name="connsiteX168" fmla="*/ 201054 w 572317"/>
                <a:gd name="connsiteY168" fmla="*/ 43239 h 339947"/>
                <a:gd name="connsiteX169" fmla="*/ 205719 w 572317"/>
                <a:gd name="connsiteY169" fmla="*/ 44535 h 339947"/>
                <a:gd name="connsiteX170" fmla="*/ 210660 w 572317"/>
                <a:gd name="connsiteY170" fmla="*/ 44535 h 339947"/>
                <a:gd name="connsiteX171" fmla="*/ 216897 w 572317"/>
                <a:gd name="connsiteY171" fmla="*/ 42216 h 339947"/>
                <a:gd name="connsiteX172" fmla="*/ 223659 w 572317"/>
                <a:gd name="connsiteY172" fmla="*/ 37527 h 339947"/>
                <a:gd name="connsiteX173" fmla="*/ 229373 w 572317"/>
                <a:gd name="connsiteY173" fmla="*/ 35457 h 339947"/>
                <a:gd name="connsiteX174" fmla="*/ 232491 w 572317"/>
                <a:gd name="connsiteY174" fmla="*/ 36754 h 339947"/>
                <a:gd name="connsiteX175" fmla="*/ 236634 w 572317"/>
                <a:gd name="connsiteY175" fmla="*/ 37278 h 339947"/>
                <a:gd name="connsiteX176" fmla="*/ 266524 w 572317"/>
                <a:gd name="connsiteY176" fmla="*/ 22213 h 339947"/>
                <a:gd name="connsiteX177" fmla="*/ 270417 w 572317"/>
                <a:gd name="connsiteY177" fmla="*/ 19869 h 339947"/>
                <a:gd name="connsiteX178" fmla="*/ 273261 w 572317"/>
                <a:gd name="connsiteY178" fmla="*/ 19096 h 339947"/>
                <a:gd name="connsiteX179" fmla="*/ 276904 w 572317"/>
                <a:gd name="connsiteY179" fmla="*/ 19345 h 339947"/>
                <a:gd name="connsiteX180" fmla="*/ 285487 w 572317"/>
                <a:gd name="connsiteY180" fmla="*/ 21689 h 339947"/>
                <a:gd name="connsiteX181" fmla="*/ 289379 w 572317"/>
                <a:gd name="connsiteY181" fmla="*/ 20916 h 339947"/>
                <a:gd name="connsiteX182" fmla="*/ 293546 w 572317"/>
                <a:gd name="connsiteY182" fmla="*/ 18821 h 339947"/>
                <a:gd name="connsiteX183" fmla="*/ 296140 w 572317"/>
                <a:gd name="connsiteY183" fmla="*/ 18572 h 339947"/>
                <a:gd name="connsiteX184" fmla="*/ 299509 w 572317"/>
                <a:gd name="connsiteY184" fmla="*/ 19619 h 339947"/>
                <a:gd name="connsiteX185" fmla="*/ 304699 w 572317"/>
                <a:gd name="connsiteY185" fmla="*/ 24283 h 339947"/>
                <a:gd name="connsiteX186" fmla="*/ 306794 w 572317"/>
                <a:gd name="connsiteY186" fmla="*/ 24807 h 339947"/>
                <a:gd name="connsiteX187" fmla="*/ 311460 w 572317"/>
                <a:gd name="connsiteY187" fmla="*/ 22986 h 339947"/>
                <a:gd name="connsiteX188" fmla="*/ 315877 w 572317"/>
                <a:gd name="connsiteY188" fmla="*/ 18048 h 339947"/>
                <a:gd name="connsiteX189" fmla="*/ 321341 w 572317"/>
                <a:gd name="connsiteY189" fmla="*/ 8695 h 339947"/>
                <a:gd name="connsiteX190" fmla="*/ 325482 w 572317"/>
                <a:gd name="connsiteY190" fmla="*/ 3757 h 339947"/>
                <a:gd name="connsiteX191" fmla="*/ 327828 w 572317"/>
                <a:gd name="connsiteY191" fmla="*/ 2460 h 339947"/>
                <a:gd name="connsiteX192" fmla="*/ 332244 w 572317"/>
                <a:gd name="connsiteY192" fmla="*/ 2984 h 339947"/>
                <a:gd name="connsiteX193" fmla="*/ 335114 w 572317"/>
                <a:gd name="connsiteY193" fmla="*/ 6874 h 339947"/>
                <a:gd name="connsiteX194" fmla="*/ 337709 w 572317"/>
                <a:gd name="connsiteY194" fmla="*/ 8945 h 339947"/>
                <a:gd name="connsiteX195" fmla="*/ 340054 w 572317"/>
                <a:gd name="connsiteY195" fmla="*/ 8695 h 339947"/>
                <a:gd name="connsiteX196" fmla="*/ 344969 w 572317"/>
                <a:gd name="connsiteY196" fmla="*/ 5054 h 339947"/>
                <a:gd name="connsiteX197" fmla="*/ 349385 w 572317"/>
                <a:gd name="connsiteY197" fmla="*/ 1163 h 339947"/>
                <a:gd name="connsiteX198" fmla="*/ 353303 w 572317"/>
                <a:gd name="connsiteY198" fmla="*/ -383 h 339947"/>
                <a:gd name="connsiteX199" fmla="*/ 356671 w 572317"/>
                <a:gd name="connsiteY199" fmla="*/ 115 h 339947"/>
                <a:gd name="connsiteX200" fmla="*/ 359266 w 572317"/>
                <a:gd name="connsiteY200" fmla="*/ 2210 h 339947"/>
                <a:gd name="connsiteX201" fmla="*/ 362384 w 572317"/>
                <a:gd name="connsiteY201" fmla="*/ 6351 h 339947"/>
                <a:gd name="connsiteX202" fmla="*/ 363432 w 572317"/>
                <a:gd name="connsiteY202" fmla="*/ 7398 h 339947"/>
                <a:gd name="connsiteX203" fmla="*/ 368098 w 572317"/>
                <a:gd name="connsiteY203" fmla="*/ 7648 h 339947"/>
                <a:gd name="connsiteX204" fmla="*/ 371217 w 572317"/>
                <a:gd name="connsiteY204" fmla="*/ 8695 h 339947"/>
                <a:gd name="connsiteX205" fmla="*/ 374860 w 572317"/>
                <a:gd name="connsiteY205" fmla="*/ 12337 h 339947"/>
                <a:gd name="connsiteX206" fmla="*/ 378502 w 572317"/>
                <a:gd name="connsiteY206" fmla="*/ 17250 h 339947"/>
                <a:gd name="connsiteX207" fmla="*/ 383692 w 572317"/>
                <a:gd name="connsiteY207" fmla="*/ 21415 h 339947"/>
                <a:gd name="connsiteX208" fmla="*/ 385239 w 572317"/>
                <a:gd name="connsiteY208" fmla="*/ 24009 h 339947"/>
                <a:gd name="connsiteX209" fmla="*/ 387585 w 572317"/>
                <a:gd name="connsiteY209" fmla="*/ 29471 h 339947"/>
                <a:gd name="connsiteX210" fmla="*/ 389930 w 572317"/>
                <a:gd name="connsiteY210" fmla="*/ 33362 h 339947"/>
                <a:gd name="connsiteX211" fmla="*/ 395120 w 572317"/>
                <a:gd name="connsiteY211" fmla="*/ 39323 h 339947"/>
                <a:gd name="connsiteX212" fmla="*/ 397964 w 572317"/>
                <a:gd name="connsiteY212" fmla="*/ 42191 h 339947"/>
                <a:gd name="connsiteX213" fmla="*/ 400309 w 572317"/>
                <a:gd name="connsiteY213" fmla="*/ 45832 h 339947"/>
                <a:gd name="connsiteX214" fmla="*/ 401607 w 572317"/>
                <a:gd name="connsiteY214" fmla="*/ 49973 h 339947"/>
                <a:gd name="connsiteX215" fmla="*/ 403428 w 572317"/>
                <a:gd name="connsiteY215" fmla="*/ 53090 h 339947"/>
                <a:gd name="connsiteX216" fmla="*/ 405499 w 572317"/>
                <a:gd name="connsiteY216" fmla="*/ 54662 h 339947"/>
                <a:gd name="connsiteX217" fmla="*/ 410439 w 572317"/>
                <a:gd name="connsiteY217" fmla="*/ 55435 h 339947"/>
                <a:gd name="connsiteX218" fmla="*/ 413558 w 572317"/>
                <a:gd name="connsiteY218" fmla="*/ 56208 h 339947"/>
                <a:gd name="connsiteX219" fmla="*/ 415130 w 572317"/>
                <a:gd name="connsiteY219" fmla="*/ 58303 h 339947"/>
                <a:gd name="connsiteX220" fmla="*/ 417201 w 572317"/>
                <a:gd name="connsiteY220" fmla="*/ 62717 h 339947"/>
                <a:gd name="connsiteX221" fmla="*/ 417725 w 572317"/>
                <a:gd name="connsiteY221" fmla="*/ 66359 h 339947"/>
                <a:gd name="connsiteX222" fmla="*/ 417974 w 572317"/>
                <a:gd name="connsiteY222" fmla="*/ 71023 h 339947"/>
                <a:gd name="connsiteX223" fmla="*/ 418498 w 572317"/>
                <a:gd name="connsiteY223" fmla="*/ 75687 h 339947"/>
                <a:gd name="connsiteX224" fmla="*/ 420819 w 572317"/>
                <a:gd name="connsiteY224" fmla="*/ 83494 h 339947"/>
                <a:gd name="connsiteX225" fmla="*/ 420569 w 572317"/>
                <a:gd name="connsiteY225" fmla="*/ 88931 h 339947"/>
                <a:gd name="connsiteX226" fmla="*/ 421093 w 572317"/>
                <a:gd name="connsiteY226" fmla="*/ 92048 h 339947"/>
                <a:gd name="connsiteX227" fmla="*/ 423688 w 572317"/>
                <a:gd name="connsiteY227" fmla="*/ 94393 h 339947"/>
                <a:gd name="connsiteX228" fmla="*/ 433294 w 572317"/>
                <a:gd name="connsiteY228" fmla="*/ 96987 h 339947"/>
                <a:gd name="connsiteX229" fmla="*/ 445769 w 572317"/>
                <a:gd name="connsiteY229" fmla="*/ 104793 h 339947"/>
                <a:gd name="connsiteX230" fmla="*/ 448364 w 572317"/>
                <a:gd name="connsiteY230" fmla="*/ 105042 h 339947"/>
                <a:gd name="connsiteX231" fmla="*/ 453030 w 572317"/>
                <a:gd name="connsiteY231" fmla="*/ 101675 h 339947"/>
                <a:gd name="connsiteX232" fmla="*/ 455899 w 572317"/>
                <a:gd name="connsiteY232" fmla="*/ 101152 h 339947"/>
                <a:gd name="connsiteX233" fmla="*/ 459542 w 572317"/>
                <a:gd name="connsiteY233" fmla="*/ 101925 h 339947"/>
                <a:gd name="connsiteX234" fmla="*/ 464482 w 572317"/>
                <a:gd name="connsiteY234" fmla="*/ 104519 h 339947"/>
                <a:gd name="connsiteX235" fmla="*/ 466279 w 572317"/>
                <a:gd name="connsiteY235" fmla="*/ 104793 h 339947"/>
                <a:gd name="connsiteX236" fmla="*/ 477207 w 572317"/>
                <a:gd name="connsiteY236" fmla="*/ 102698 h 339947"/>
                <a:gd name="connsiteX237" fmla="*/ 484468 w 572317"/>
                <a:gd name="connsiteY237" fmla="*/ 102449 h 339947"/>
                <a:gd name="connsiteX238" fmla="*/ 487337 w 572317"/>
                <a:gd name="connsiteY238" fmla="*/ 101675 h 339947"/>
                <a:gd name="connsiteX239" fmla="*/ 496943 w 572317"/>
                <a:gd name="connsiteY239" fmla="*/ 96488 h 339947"/>
                <a:gd name="connsiteX240" fmla="*/ 502931 w 572317"/>
                <a:gd name="connsiteY240" fmla="*/ 93869 h 339947"/>
                <a:gd name="connsiteX241" fmla="*/ 506549 w 572317"/>
                <a:gd name="connsiteY241" fmla="*/ 94393 h 339947"/>
                <a:gd name="connsiteX242" fmla="*/ 509144 w 572317"/>
                <a:gd name="connsiteY242" fmla="*/ 99581 h 339947"/>
                <a:gd name="connsiteX243" fmla="*/ 509418 w 572317"/>
                <a:gd name="connsiteY243" fmla="*/ 103222 h 339947"/>
                <a:gd name="connsiteX244" fmla="*/ 508371 w 572317"/>
                <a:gd name="connsiteY244" fmla="*/ 107387 h 339947"/>
                <a:gd name="connsiteX245" fmla="*/ 508894 w 572317"/>
                <a:gd name="connsiteY245" fmla="*/ 109706 h 339947"/>
                <a:gd name="connsiteX246" fmla="*/ 512013 w 572317"/>
                <a:gd name="connsiteY246" fmla="*/ 111003 h 339947"/>
                <a:gd name="connsiteX247" fmla="*/ 514608 w 572317"/>
                <a:gd name="connsiteY247" fmla="*/ 110505 h 339947"/>
                <a:gd name="connsiteX248" fmla="*/ 517203 w 572317"/>
                <a:gd name="connsiteY248" fmla="*/ 107911 h 339947"/>
                <a:gd name="connsiteX249" fmla="*/ 515382 w 572317"/>
                <a:gd name="connsiteY249" fmla="*/ 104793 h 339947"/>
                <a:gd name="connsiteX250" fmla="*/ 515656 w 572317"/>
                <a:gd name="connsiteY250" fmla="*/ 101925 h 339947"/>
                <a:gd name="connsiteX251" fmla="*/ 521869 w 572317"/>
                <a:gd name="connsiteY251" fmla="*/ 100104 h 339947"/>
                <a:gd name="connsiteX252" fmla="*/ 526036 w 572317"/>
                <a:gd name="connsiteY252" fmla="*/ 95166 h 339947"/>
                <a:gd name="connsiteX253" fmla="*/ 531225 w 572317"/>
                <a:gd name="connsiteY253" fmla="*/ 105816 h 339947"/>
                <a:gd name="connsiteX254" fmla="*/ 529678 w 572317"/>
                <a:gd name="connsiteY254" fmla="*/ 112051 h 339947"/>
                <a:gd name="connsiteX255" fmla="*/ 527857 w 572317"/>
                <a:gd name="connsiteY255" fmla="*/ 112849 h 339947"/>
                <a:gd name="connsiteX256" fmla="*/ 528631 w 572317"/>
                <a:gd name="connsiteY256" fmla="*/ 120631 h 339947"/>
                <a:gd name="connsiteX257" fmla="*/ 534619 w 572317"/>
                <a:gd name="connsiteY257" fmla="*/ 121155 h 339947"/>
                <a:gd name="connsiteX258" fmla="*/ 534619 w 572317"/>
                <a:gd name="connsiteY258" fmla="*/ 123998 h 339947"/>
                <a:gd name="connsiteX259" fmla="*/ 535641 w 572317"/>
                <a:gd name="connsiteY259" fmla="*/ 126342 h 339947"/>
                <a:gd name="connsiteX260" fmla="*/ 548641 w 572317"/>
                <a:gd name="connsiteY260" fmla="*/ 132578 h 339947"/>
                <a:gd name="connsiteX261" fmla="*/ 559295 w 572317"/>
                <a:gd name="connsiteY261" fmla="*/ 138040 h 339947"/>
                <a:gd name="connsiteX262" fmla="*/ 564759 w 572317"/>
                <a:gd name="connsiteY262" fmla="*/ 138813 h 339947"/>
                <a:gd name="connsiteX263" fmla="*/ 570198 w 572317"/>
                <a:gd name="connsiteY263" fmla="*/ 142704 h 339947"/>
                <a:gd name="connsiteX264" fmla="*/ 568651 w 572317"/>
                <a:gd name="connsiteY264" fmla="*/ 149986 h 339947"/>
                <a:gd name="connsiteX265" fmla="*/ 569948 w 572317"/>
                <a:gd name="connsiteY265" fmla="*/ 157519 h 339947"/>
                <a:gd name="connsiteX266" fmla="*/ 569948 w 572317"/>
                <a:gd name="connsiteY266" fmla="*/ 163480 h 339947"/>
                <a:gd name="connsiteX267" fmla="*/ 554354 w 572317"/>
                <a:gd name="connsiteY267" fmla="*/ 164527 h 339947"/>
                <a:gd name="connsiteX268" fmla="*/ 544998 w 572317"/>
                <a:gd name="connsiteY268" fmla="*/ 165550 h 339947"/>
                <a:gd name="connsiteX269" fmla="*/ 525512 w 572317"/>
                <a:gd name="connsiteY269" fmla="*/ 168169 h 339947"/>
                <a:gd name="connsiteX270" fmla="*/ 522667 w 572317"/>
                <a:gd name="connsiteY270" fmla="*/ 168169 h 339947"/>
                <a:gd name="connsiteX271" fmla="*/ 509918 w 572317"/>
                <a:gd name="connsiteY271" fmla="*/ 170239 h 339947"/>
                <a:gd name="connsiteX272" fmla="*/ 505252 w 572317"/>
                <a:gd name="connsiteY272" fmla="*/ 170488 h 339947"/>
                <a:gd name="connsiteX273" fmla="*/ 494872 w 572317"/>
                <a:gd name="connsiteY273" fmla="*/ 171785 h 339947"/>
                <a:gd name="connsiteX274" fmla="*/ 482646 w 572317"/>
                <a:gd name="connsiteY274" fmla="*/ 173082 h 339947"/>
                <a:gd name="connsiteX275" fmla="*/ 474587 w 572317"/>
                <a:gd name="connsiteY275" fmla="*/ 173082 h 339947"/>
                <a:gd name="connsiteX276" fmla="*/ 475636 w 572317"/>
                <a:gd name="connsiteY276" fmla="*/ 178020 h 339947"/>
                <a:gd name="connsiteX277" fmla="*/ 476932 w 572317"/>
                <a:gd name="connsiteY277" fmla="*/ 193608 h 339947"/>
                <a:gd name="connsiteX278" fmla="*/ 479004 w 572317"/>
                <a:gd name="connsiteY278" fmla="*/ 210743 h 339947"/>
                <a:gd name="connsiteX279" fmla="*/ 479278 w 572317"/>
                <a:gd name="connsiteY279" fmla="*/ 216978 h 339947"/>
                <a:gd name="connsiteX280" fmla="*/ 477457 w 572317"/>
                <a:gd name="connsiteY280" fmla="*/ 226331 h 339947"/>
                <a:gd name="connsiteX281" fmla="*/ 476159 w 572317"/>
                <a:gd name="connsiteY281" fmla="*/ 241121 h 339947"/>
                <a:gd name="connsiteX282" fmla="*/ 473290 w 572317"/>
                <a:gd name="connsiteY282" fmla="*/ 241121 h 339947"/>
                <a:gd name="connsiteX283" fmla="*/ 470970 w 572317"/>
                <a:gd name="connsiteY283" fmla="*/ 242443 h 339947"/>
                <a:gd name="connsiteX284" fmla="*/ 470695 w 572317"/>
                <a:gd name="connsiteY284" fmla="*/ 244763 h 339947"/>
                <a:gd name="connsiteX285" fmla="*/ 468375 w 572317"/>
                <a:gd name="connsiteY285" fmla="*/ 245287 h 339947"/>
                <a:gd name="connsiteX286" fmla="*/ 466029 w 572317"/>
                <a:gd name="connsiteY286" fmla="*/ 247107 h 339947"/>
                <a:gd name="connsiteX287" fmla="*/ 464208 w 572317"/>
                <a:gd name="connsiteY287" fmla="*/ 250749 h 339947"/>
                <a:gd name="connsiteX288" fmla="*/ 463160 w 572317"/>
                <a:gd name="connsiteY288" fmla="*/ 255163 h 339947"/>
                <a:gd name="connsiteX289" fmla="*/ 460041 w 572317"/>
                <a:gd name="connsiteY289" fmla="*/ 260076 h 339947"/>
                <a:gd name="connsiteX290" fmla="*/ 458744 w 572317"/>
                <a:gd name="connsiteY290" fmla="*/ 264765 h 339947"/>
                <a:gd name="connsiteX291" fmla="*/ 460316 w 572317"/>
                <a:gd name="connsiteY291" fmla="*/ 275939 h 339947"/>
                <a:gd name="connsiteX292" fmla="*/ 461338 w 572317"/>
                <a:gd name="connsiteY292" fmla="*/ 279306 h 339947"/>
                <a:gd name="connsiteX293" fmla="*/ 458744 w 572317"/>
                <a:gd name="connsiteY293" fmla="*/ 279830 h 339947"/>
                <a:gd name="connsiteX294" fmla="*/ 459542 w 572317"/>
                <a:gd name="connsiteY294" fmla="*/ 283197 h 339947"/>
                <a:gd name="connsiteX295" fmla="*/ 463958 w 572317"/>
                <a:gd name="connsiteY295" fmla="*/ 291777 h 339947"/>
                <a:gd name="connsiteX296" fmla="*/ 468375 w 572317"/>
                <a:gd name="connsiteY296" fmla="*/ 301628 h 339947"/>
                <a:gd name="connsiteX297" fmla="*/ 470695 w 572317"/>
                <a:gd name="connsiteY297" fmla="*/ 303723 h 339947"/>
                <a:gd name="connsiteX298" fmla="*/ 467851 w 572317"/>
                <a:gd name="connsiteY298" fmla="*/ 309435 h 339947"/>
                <a:gd name="connsiteX299" fmla="*/ 463434 w 572317"/>
                <a:gd name="connsiteY299" fmla="*/ 316443 h 339947"/>
                <a:gd name="connsiteX300" fmla="*/ 461863 w 572317"/>
                <a:gd name="connsiteY300" fmla="*/ 317990 h 339947"/>
                <a:gd name="connsiteX301" fmla="*/ 467077 w 572317"/>
                <a:gd name="connsiteY301" fmla="*/ 324998 h 339947"/>
                <a:gd name="connsiteX302" fmla="*/ 465256 w 572317"/>
                <a:gd name="connsiteY302" fmla="*/ 327343 h 339947"/>
                <a:gd name="connsiteX303" fmla="*/ 460565 w 572317"/>
                <a:gd name="connsiteY303" fmla="*/ 329687 h 339947"/>
                <a:gd name="connsiteX304" fmla="*/ 459018 w 572317"/>
                <a:gd name="connsiteY304" fmla="*/ 328390 h 339947"/>
                <a:gd name="connsiteX305" fmla="*/ 455625 w 572317"/>
                <a:gd name="connsiteY305" fmla="*/ 329164 h 33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</a:cxnLst>
              <a:rect l="l" t="t" r="r" b="b"/>
              <a:pathLst>
                <a:path w="572317" h="339947">
                  <a:moveTo>
                    <a:pt x="453579" y="327617"/>
                  </a:moveTo>
                  <a:lnTo>
                    <a:pt x="450984" y="325796"/>
                  </a:lnTo>
                  <a:lnTo>
                    <a:pt x="446818" y="326046"/>
                  </a:lnTo>
                  <a:lnTo>
                    <a:pt x="443699" y="325273"/>
                  </a:lnTo>
                  <a:lnTo>
                    <a:pt x="440829" y="323203"/>
                  </a:lnTo>
                  <a:lnTo>
                    <a:pt x="437461" y="323203"/>
                  </a:lnTo>
                  <a:lnTo>
                    <a:pt x="421617" y="327093"/>
                  </a:lnTo>
                  <a:lnTo>
                    <a:pt x="412261" y="327343"/>
                  </a:lnTo>
                  <a:lnTo>
                    <a:pt x="410190" y="326844"/>
                  </a:lnTo>
                  <a:lnTo>
                    <a:pt x="401881" y="330211"/>
                  </a:lnTo>
                  <a:lnTo>
                    <a:pt x="397190" y="337219"/>
                  </a:lnTo>
                  <a:lnTo>
                    <a:pt x="393299" y="337743"/>
                  </a:lnTo>
                  <a:lnTo>
                    <a:pt x="390180" y="339564"/>
                  </a:lnTo>
                  <a:lnTo>
                    <a:pt x="384990" y="332805"/>
                  </a:lnTo>
                  <a:lnTo>
                    <a:pt x="381097" y="329164"/>
                  </a:lnTo>
                  <a:lnTo>
                    <a:pt x="376407" y="324225"/>
                  </a:lnTo>
                  <a:lnTo>
                    <a:pt x="366526" y="312029"/>
                  </a:lnTo>
                  <a:lnTo>
                    <a:pt x="363158" y="308911"/>
                  </a:lnTo>
                  <a:lnTo>
                    <a:pt x="358742" y="302426"/>
                  </a:lnTo>
                  <a:lnTo>
                    <a:pt x="354076" y="294894"/>
                  </a:lnTo>
                  <a:lnTo>
                    <a:pt x="351207" y="287886"/>
                  </a:lnTo>
                  <a:lnTo>
                    <a:pt x="348363" y="285018"/>
                  </a:lnTo>
                  <a:lnTo>
                    <a:pt x="343671" y="277236"/>
                  </a:lnTo>
                  <a:lnTo>
                    <a:pt x="340827" y="274368"/>
                  </a:lnTo>
                  <a:lnTo>
                    <a:pt x="338232" y="272821"/>
                  </a:lnTo>
                  <a:lnTo>
                    <a:pt x="336910" y="269953"/>
                  </a:lnTo>
                  <a:lnTo>
                    <a:pt x="331471" y="264765"/>
                  </a:lnTo>
                  <a:lnTo>
                    <a:pt x="329125" y="261398"/>
                  </a:lnTo>
                  <a:lnTo>
                    <a:pt x="327055" y="260351"/>
                  </a:lnTo>
                  <a:lnTo>
                    <a:pt x="320817" y="252569"/>
                  </a:lnTo>
                  <a:lnTo>
                    <a:pt x="319519" y="249951"/>
                  </a:lnTo>
                  <a:lnTo>
                    <a:pt x="309913" y="239326"/>
                  </a:lnTo>
                  <a:lnTo>
                    <a:pt x="305747" y="235160"/>
                  </a:lnTo>
                  <a:lnTo>
                    <a:pt x="300283" y="228925"/>
                  </a:lnTo>
                  <a:lnTo>
                    <a:pt x="299259" y="228676"/>
                  </a:lnTo>
                  <a:lnTo>
                    <a:pt x="293022" y="221393"/>
                  </a:lnTo>
                  <a:lnTo>
                    <a:pt x="289379" y="216205"/>
                  </a:lnTo>
                  <a:lnTo>
                    <a:pt x="283416" y="209446"/>
                  </a:lnTo>
                  <a:lnTo>
                    <a:pt x="277677" y="205555"/>
                  </a:lnTo>
                  <a:lnTo>
                    <a:pt x="273536" y="205805"/>
                  </a:lnTo>
                  <a:lnTo>
                    <a:pt x="261833" y="206079"/>
                  </a:lnTo>
                  <a:lnTo>
                    <a:pt x="253774" y="204508"/>
                  </a:lnTo>
                  <a:lnTo>
                    <a:pt x="248859" y="201141"/>
                  </a:lnTo>
                  <a:lnTo>
                    <a:pt x="247288" y="198023"/>
                  </a:lnTo>
                  <a:lnTo>
                    <a:pt x="246264" y="189194"/>
                  </a:lnTo>
                  <a:lnTo>
                    <a:pt x="246264" y="184779"/>
                  </a:lnTo>
                  <a:lnTo>
                    <a:pt x="247288" y="178544"/>
                  </a:lnTo>
                  <a:lnTo>
                    <a:pt x="246788" y="174903"/>
                  </a:lnTo>
                  <a:lnTo>
                    <a:pt x="245216" y="170239"/>
                  </a:lnTo>
                  <a:lnTo>
                    <a:pt x="241848" y="164527"/>
                  </a:lnTo>
                  <a:lnTo>
                    <a:pt x="241050" y="152580"/>
                  </a:lnTo>
                  <a:lnTo>
                    <a:pt x="245990" y="142454"/>
                  </a:lnTo>
                  <a:lnTo>
                    <a:pt x="249109" y="138040"/>
                  </a:lnTo>
                  <a:lnTo>
                    <a:pt x="247562" y="133625"/>
                  </a:lnTo>
                  <a:lnTo>
                    <a:pt x="237681" y="132578"/>
                  </a:lnTo>
                  <a:lnTo>
                    <a:pt x="229897" y="130233"/>
                  </a:lnTo>
                  <a:lnTo>
                    <a:pt x="219767" y="125819"/>
                  </a:lnTo>
                  <a:lnTo>
                    <a:pt x="213529" y="123499"/>
                  </a:lnTo>
                  <a:lnTo>
                    <a:pt x="204422" y="121404"/>
                  </a:lnTo>
                  <a:lnTo>
                    <a:pt x="198184" y="120905"/>
                  </a:lnTo>
                  <a:lnTo>
                    <a:pt x="188828" y="120905"/>
                  </a:lnTo>
                  <a:lnTo>
                    <a:pt x="177675" y="120381"/>
                  </a:lnTo>
                  <a:lnTo>
                    <a:pt x="166747" y="119858"/>
                  </a:lnTo>
                  <a:lnTo>
                    <a:pt x="150129" y="118062"/>
                  </a:lnTo>
                  <a:lnTo>
                    <a:pt x="133762" y="115967"/>
                  </a:lnTo>
                  <a:lnTo>
                    <a:pt x="125703" y="114420"/>
                  </a:lnTo>
                  <a:lnTo>
                    <a:pt x="117918" y="111303"/>
                  </a:lnTo>
                  <a:lnTo>
                    <a:pt x="114550" y="117538"/>
                  </a:lnTo>
                  <a:lnTo>
                    <a:pt x="113502" y="122476"/>
                  </a:lnTo>
                  <a:lnTo>
                    <a:pt x="110134" y="128961"/>
                  </a:lnTo>
                  <a:lnTo>
                    <a:pt x="108812" y="128188"/>
                  </a:lnTo>
                  <a:lnTo>
                    <a:pt x="101027" y="142205"/>
                  </a:lnTo>
                  <a:lnTo>
                    <a:pt x="95563" y="140384"/>
                  </a:lnTo>
                  <a:lnTo>
                    <a:pt x="92444" y="145846"/>
                  </a:lnTo>
                  <a:lnTo>
                    <a:pt x="88826" y="149737"/>
                  </a:lnTo>
                  <a:lnTo>
                    <a:pt x="85433" y="150760"/>
                  </a:lnTo>
                  <a:lnTo>
                    <a:pt x="79994" y="150760"/>
                  </a:lnTo>
                  <a:lnTo>
                    <a:pt x="72184" y="153877"/>
                  </a:lnTo>
                  <a:lnTo>
                    <a:pt x="62578" y="152855"/>
                  </a:lnTo>
                  <a:lnTo>
                    <a:pt x="58162" y="151283"/>
                  </a:lnTo>
                  <a:lnTo>
                    <a:pt x="55567" y="152331"/>
                  </a:lnTo>
                  <a:lnTo>
                    <a:pt x="54269" y="156471"/>
                  </a:lnTo>
                  <a:lnTo>
                    <a:pt x="48556" y="158042"/>
                  </a:lnTo>
                  <a:lnTo>
                    <a:pt x="50103" y="150760"/>
                  </a:lnTo>
                  <a:lnTo>
                    <a:pt x="53496" y="142205"/>
                  </a:lnTo>
                  <a:lnTo>
                    <a:pt x="47782" y="140633"/>
                  </a:lnTo>
                  <a:lnTo>
                    <a:pt x="43865" y="140908"/>
                  </a:lnTo>
                  <a:lnTo>
                    <a:pt x="37129" y="142729"/>
                  </a:lnTo>
                  <a:lnTo>
                    <a:pt x="33211" y="144799"/>
                  </a:lnTo>
                  <a:lnTo>
                    <a:pt x="36080" y="150261"/>
                  </a:lnTo>
                  <a:lnTo>
                    <a:pt x="41020" y="156746"/>
                  </a:lnTo>
                  <a:lnTo>
                    <a:pt x="39973" y="157519"/>
                  </a:lnTo>
                  <a:lnTo>
                    <a:pt x="37902" y="155698"/>
                  </a:lnTo>
                  <a:lnTo>
                    <a:pt x="33485" y="153104"/>
                  </a:lnTo>
                  <a:lnTo>
                    <a:pt x="24379" y="146345"/>
                  </a:lnTo>
                  <a:lnTo>
                    <a:pt x="21010" y="144275"/>
                  </a:lnTo>
                  <a:lnTo>
                    <a:pt x="14248" y="141432"/>
                  </a:lnTo>
                  <a:lnTo>
                    <a:pt x="8011" y="136743"/>
                  </a:lnTo>
                  <a:lnTo>
                    <a:pt x="-297" y="133376"/>
                  </a:lnTo>
                  <a:lnTo>
                    <a:pt x="-2119" y="130782"/>
                  </a:lnTo>
                  <a:lnTo>
                    <a:pt x="-1595" y="127914"/>
                  </a:lnTo>
                  <a:lnTo>
                    <a:pt x="2048" y="126866"/>
                  </a:lnTo>
                  <a:lnTo>
                    <a:pt x="8011" y="128961"/>
                  </a:lnTo>
                  <a:lnTo>
                    <a:pt x="11654" y="128163"/>
                  </a:lnTo>
                  <a:lnTo>
                    <a:pt x="16320" y="122202"/>
                  </a:lnTo>
                  <a:lnTo>
                    <a:pt x="15821" y="118311"/>
                  </a:lnTo>
                  <a:lnTo>
                    <a:pt x="10881" y="115443"/>
                  </a:lnTo>
                  <a:lnTo>
                    <a:pt x="750" y="111028"/>
                  </a:lnTo>
                  <a:lnTo>
                    <a:pt x="-297" y="108709"/>
                  </a:lnTo>
                  <a:lnTo>
                    <a:pt x="501" y="107661"/>
                  </a:lnTo>
                  <a:lnTo>
                    <a:pt x="8286" y="102972"/>
                  </a:lnTo>
                  <a:lnTo>
                    <a:pt x="14523" y="97011"/>
                  </a:lnTo>
                  <a:lnTo>
                    <a:pt x="16594" y="96238"/>
                  </a:lnTo>
                  <a:lnTo>
                    <a:pt x="23356" y="99082"/>
                  </a:lnTo>
                  <a:lnTo>
                    <a:pt x="29593" y="98832"/>
                  </a:lnTo>
                  <a:lnTo>
                    <a:pt x="36854" y="101675"/>
                  </a:lnTo>
                  <a:lnTo>
                    <a:pt x="40247" y="101426"/>
                  </a:lnTo>
                  <a:lnTo>
                    <a:pt x="47508" y="99605"/>
                  </a:lnTo>
                  <a:lnTo>
                    <a:pt x="50901" y="95715"/>
                  </a:lnTo>
                  <a:lnTo>
                    <a:pt x="54020" y="94418"/>
                  </a:lnTo>
                  <a:lnTo>
                    <a:pt x="56091" y="94667"/>
                  </a:lnTo>
                  <a:lnTo>
                    <a:pt x="58162" y="97261"/>
                  </a:lnTo>
                  <a:lnTo>
                    <a:pt x="62054" y="98308"/>
                  </a:lnTo>
                  <a:lnTo>
                    <a:pt x="64923" y="94143"/>
                  </a:lnTo>
                  <a:lnTo>
                    <a:pt x="68292" y="91300"/>
                  </a:lnTo>
                  <a:lnTo>
                    <a:pt x="66745" y="88432"/>
                  </a:lnTo>
                  <a:lnTo>
                    <a:pt x="60507" y="89729"/>
                  </a:lnTo>
                  <a:lnTo>
                    <a:pt x="55567" y="89479"/>
                  </a:lnTo>
                  <a:lnTo>
                    <a:pt x="48556" y="87933"/>
                  </a:lnTo>
                  <a:lnTo>
                    <a:pt x="48281" y="84815"/>
                  </a:lnTo>
                  <a:lnTo>
                    <a:pt x="54269" y="82995"/>
                  </a:lnTo>
                  <a:lnTo>
                    <a:pt x="60507" y="82471"/>
                  </a:lnTo>
                  <a:lnTo>
                    <a:pt x="71935" y="84541"/>
                  </a:lnTo>
                  <a:lnTo>
                    <a:pt x="74280" y="85589"/>
                  </a:lnTo>
                  <a:lnTo>
                    <a:pt x="77648" y="88956"/>
                  </a:lnTo>
                  <a:lnTo>
                    <a:pt x="80243" y="87659"/>
                  </a:lnTo>
                  <a:lnTo>
                    <a:pt x="81540" y="83768"/>
                  </a:lnTo>
                  <a:lnTo>
                    <a:pt x="79470" y="80126"/>
                  </a:lnTo>
                  <a:lnTo>
                    <a:pt x="73756" y="74415"/>
                  </a:lnTo>
                  <a:lnTo>
                    <a:pt x="74530" y="72594"/>
                  </a:lnTo>
                  <a:lnTo>
                    <a:pt x="78421" y="72594"/>
                  </a:lnTo>
                  <a:lnTo>
                    <a:pt x="84410" y="74939"/>
                  </a:lnTo>
                  <a:lnTo>
                    <a:pt x="86755" y="74415"/>
                  </a:lnTo>
                  <a:lnTo>
                    <a:pt x="93766" y="68429"/>
                  </a:lnTo>
                  <a:lnTo>
                    <a:pt x="99205" y="66109"/>
                  </a:lnTo>
                  <a:lnTo>
                    <a:pt x="101800" y="69476"/>
                  </a:lnTo>
                  <a:lnTo>
                    <a:pt x="104919" y="71297"/>
                  </a:lnTo>
                  <a:lnTo>
                    <a:pt x="108837" y="71297"/>
                  </a:lnTo>
                  <a:lnTo>
                    <a:pt x="114026" y="70000"/>
                  </a:lnTo>
                  <a:lnTo>
                    <a:pt x="117145" y="68703"/>
                  </a:lnTo>
                  <a:lnTo>
                    <a:pt x="120513" y="67905"/>
                  </a:lnTo>
                  <a:lnTo>
                    <a:pt x="123632" y="68953"/>
                  </a:lnTo>
                  <a:lnTo>
                    <a:pt x="127799" y="71547"/>
                  </a:lnTo>
                  <a:lnTo>
                    <a:pt x="132215" y="72844"/>
                  </a:lnTo>
                  <a:lnTo>
                    <a:pt x="142869" y="79603"/>
                  </a:lnTo>
                  <a:lnTo>
                    <a:pt x="146238" y="80900"/>
                  </a:lnTo>
                  <a:lnTo>
                    <a:pt x="149356" y="80376"/>
                  </a:lnTo>
                  <a:lnTo>
                    <a:pt x="151178" y="78829"/>
                  </a:lnTo>
                  <a:lnTo>
                    <a:pt x="153248" y="74664"/>
                  </a:lnTo>
                  <a:lnTo>
                    <a:pt x="153773" y="70250"/>
                  </a:lnTo>
                  <a:lnTo>
                    <a:pt x="155319" y="67132"/>
                  </a:lnTo>
                  <a:lnTo>
                    <a:pt x="157665" y="65062"/>
                  </a:lnTo>
                  <a:lnTo>
                    <a:pt x="170140" y="60124"/>
                  </a:lnTo>
                  <a:lnTo>
                    <a:pt x="180794" y="56482"/>
                  </a:lnTo>
                  <a:lnTo>
                    <a:pt x="184686" y="54687"/>
                  </a:lnTo>
                  <a:lnTo>
                    <a:pt x="188579" y="51818"/>
                  </a:lnTo>
                  <a:lnTo>
                    <a:pt x="194292" y="45857"/>
                  </a:lnTo>
                  <a:lnTo>
                    <a:pt x="196887" y="44286"/>
                  </a:lnTo>
                  <a:lnTo>
                    <a:pt x="201054" y="43239"/>
                  </a:lnTo>
                  <a:lnTo>
                    <a:pt x="205719" y="44535"/>
                  </a:lnTo>
                  <a:lnTo>
                    <a:pt x="210660" y="44535"/>
                  </a:lnTo>
                  <a:lnTo>
                    <a:pt x="216897" y="42216"/>
                  </a:lnTo>
                  <a:lnTo>
                    <a:pt x="223659" y="37527"/>
                  </a:lnTo>
                  <a:lnTo>
                    <a:pt x="229373" y="35457"/>
                  </a:lnTo>
                  <a:lnTo>
                    <a:pt x="232491" y="36754"/>
                  </a:lnTo>
                  <a:lnTo>
                    <a:pt x="236634" y="37278"/>
                  </a:lnTo>
                  <a:lnTo>
                    <a:pt x="266524" y="22213"/>
                  </a:lnTo>
                  <a:lnTo>
                    <a:pt x="270417" y="19869"/>
                  </a:lnTo>
                  <a:lnTo>
                    <a:pt x="273261" y="19096"/>
                  </a:lnTo>
                  <a:lnTo>
                    <a:pt x="276904" y="19345"/>
                  </a:lnTo>
                  <a:lnTo>
                    <a:pt x="285487" y="21689"/>
                  </a:lnTo>
                  <a:lnTo>
                    <a:pt x="289379" y="20916"/>
                  </a:lnTo>
                  <a:lnTo>
                    <a:pt x="293546" y="18821"/>
                  </a:lnTo>
                  <a:lnTo>
                    <a:pt x="296140" y="18572"/>
                  </a:lnTo>
                  <a:lnTo>
                    <a:pt x="299509" y="19619"/>
                  </a:lnTo>
                  <a:lnTo>
                    <a:pt x="304699" y="24283"/>
                  </a:lnTo>
                  <a:lnTo>
                    <a:pt x="306794" y="24807"/>
                  </a:lnTo>
                  <a:lnTo>
                    <a:pt x="311460" y="22986"/>
                  </a:lnTo>
                  <a:lnTo>
                    <a:pt x="315877" y="18048"/>
                  </a:lnTo>
                  <a:lnTo>
                    <a:pt x="321341" y="8695"/>
                  </a:lnTo>
                  <a:lnTo>
                    <a:pt x="325482" y="3757"/>
                  </a:lnTo>
                  <a:lnTo>
                    <a:pt x="327828" y="2460"/>
                  </a:lnTo>
                  <a:lnTo>
                    <a:pt x="332244" y="2984"/>
                  </a:lnTo>
                  <a:lnTo>
                    <a:pt x="335114" y="6874"/>
                  </a:lnTo>
                  <a:lnTo>
                    <a:pt x="337709" y="8945"/>
                  </a:lnTo>
                  <a:lnTo>
                    <a:pt x="340054" y="8695"/>
                  </a:lnTo>
                  <a:lnTo>
                    <a:pt x="344969" y="5054"/>
                  </a:lnTo>
                  <a:lnTo>
                    <a:pt x="349385" y="1163"/>
                  </a:lnTo>
                  <a:lnTo>
                    <a:pt x="353303" y="-383"/>
                  </a:lnTo>
                  <a:lnTo>
                    <a:pt x="356671" y="115"/>
                  </a:lnTo>
                  <a:lnTo>
                    <a:pt x="359266" y="2210"/>
                  </a:lnTo>
                  <a:lnTo>
                    <a:pt x="362384" y="6351"/>
                  </a:lnTo>
                  <a:lnTo>
                    <a:pt x="363432" y="7398"/>
                  </a:lnTo>
                  <a:lnTo>
                    <a:pt x="368098" y="7648"/>
                  </a:lnTo>
                  <a:lnTo>
                    <a:pt x="371217" y="8695"/>
                  </a:lnTo>
                  <a:lnTo>
                    <a:pt x="374860" y="12337"/>
                  </a:lnTo>
                  <a:lnTo>
                    <a:pt x="378502" y="17250"/>
                  </a:lnTo>
                  <a:lnTo>
                    <a:pt x="383692" y="21415"/>
                  </a:lnTo>
                  <a:lnTo>
                    <a:pt x="385239" y="24009"/>
                  </a:lnTo>
                  <a:lnTo>
                    <a:pt x="387585" y="29471"/>
                  </a:lnTo>
                  <a:lnTo>
                    <a:pt x="389930" y="33362"/>
                  </a:lnTo>
                  <a:lnTo>
                    <a:pt x="395120" y="39323"/>
                  </a:lnTo>
                  <a:lnTo>
                    <a:pt x="397964" y="42191"/>
                  </a:lnTo>
                  <a:lnTo>
                    <a:pt x="400309" y="45832"/>
                  </a:lnTo>
                  <a:lnTo>
                    <a:pt x="401607" y="49973"/>
                  </a:lnTo>
                  <a:lnTo>
                    <a:pt x="403428" y="53090"/>
                  </a:lnTo>
                  <a:lnTo>
                    <a:pt x="405499" y="54662"/>
                  </a:lnTo>
                  <a:lnTo>
                    <a:pt x="410439" y="55435"/>
                  </a:lnTo>
                  <a:lnTo>
                    <a:pt x="413558" y="56208"/>
                  </a:lnTo>
                  <a:lnTo>
                    <a:pt x="415130" y="58303"/>
                  </a:lnTo>
                  <a:lnTo>
                    <a:pt x="417201" y="62717"/>
                  </a:lnTo>
                  <a:lnTo>
                    <a:pt x="417725" y="66359"/>
                  </a:lnTo>
                  <a:lnTo>
                    <a:pt x="417974" y="71023"/>
                  </a:lnTo>
                  <a:lnTo>
                    <a:pt x="418498" y="75687"/>
                  </a:lnTo>
                  <a:lnTo>
                    <a:pt x="420819" y="83494"/>
                  </a:lnTo>
                  <a:lnTo>
                    <a:pt x="420569" y="88931"/>
                  </a:lnTo>
                  <a:lnTo>
                    <a:pt x="421093" y="92048"/>
                  </a:lnTo>
                  <a:lnTo>
                    <a:pt x="423688" y="94393"/>
                  </a:lnTo>
                  <a:lnTo>
                    <a:pt x="433294" y="96987"/>
                  </a:lnTo>
                  <a:lnTo>
                    <a:pt x="445769" y="104793"/>
                  </a:lnTo>
                  <a:lnTo>
                    <a:pt x="448364" y="105042"/>
                  </a:lnTo>
                  <a:lnTo>
                    <a:pt x="453030" y="101675"/>
                  </a:lnTo>
                  <a:lnTo>
                    <a:pt x="455899" y="101152"/>
                  </a:lnTo>
                  <a:lnTo>
                    <a:pt x="459542" y="101925"/>
                  </a:lnTo>
                  <a:lnTo>
                    <a:pt x="464482" y="104519"/>
                  </a:lnTo>
                  <a:lnTo>
                    <a:pt x="466279" y="104793"/>
                  </a:lnTo>
                  <a:lnTo>
                    <a:pt x="477207" y="102698"/>
                  </a:lnTo>
                  <a:lnTo>
                    <a:pt x="484468" y="102449"/>
                  </a:lnTo>
                  <a:lnTo>
                    <a:pt x="487337" y="101675"/>
                  </a:lnTo>
                  <a:lnTo>
                    <a:pt x="496943" y="96488"/>
                  </a:lnTo>
                  <a:lnTo>
                    <a:pt x="502931" y="93869"/>
                  </a:lnTo>
                  <a:lnTo>
                    <a:pt x="506549" y="94393"/>
                  </a:lnTo>
                  <a:lnTo>
                    <a:pt x="509144" y="99581"/>
                  </a:lnTo>
                  <a:lnTo>
                    <a:pt x="509418" y="103222"/>
                  </a:lnTo>
                  <a:lnTo>
                    <a:pt x="508371" y="107387"/>
                  </a:lnTo>
                  <a:lnTo>
                    <a:pt x="508894" y="109706"/>
                  </a:lnTo>
                  <a:lnTo>
                    <a:pt x="512013" y="111003"/>
                  </a:lnTo>
                  <a:lnTo>
                    <a:pt x="514608" y="110505"/>
                  </a:lnTo>
                  <a:lnTo>
                    <a:pt x="517203" y="107911"/>
                  </a:lnTo>
                  <a:lnTo>
                    <a:pt x="515382" y="104793"/>
                  </a:lnTo>
                  <a:lnTo>
                    <a:pt x="515656" y="101925"/>
                  </a:lnTo>
                  <a:lnTo>
                    <a:pt x="521869" y="100104"/>
                  </a:lnTo>
                  <a:lnTo>
                    <a:pt x="526036" y="95166"/>
                  </a:lnTo>
                  <a:lnTo>
                    <a:pt x="531225" y="105816"/>
                  </a:lnTo>
                  <a:lnTo>
                    <a:pt x="529678" y="112051"/>
                  </a:lnTo>
                  <a:lnTo>
                    <a:pt x="527857" y="112849"/>
                  </a:lnTo>
                  <a:lnTo>
                    <a:pt x="528631" y="120631"/>
                  </a:lnTo>
                  <a:lnTo>
                    <a:pt x="534619" y="121155"/>
                  </a:lnTo>
                  <a:lnTo>
                    <a:pt x="534619" y="123998"/>
                  </a:lnTo>
                  <a:lnTo>
                    <a:pt x="535641" y="126342"/>
                  </a:lnTo>
                  <a:lnTo>
                    <a:pt x="548641" y="132578"/>
                  </a:lnTo>
                  <a:lnTo>
                    <a:pt x="559295" y="138040"/>
                  </a:lnTo>
                  <a:lnTo>
                    <a:pt x="564759" y="138813"/>
                  </a:lnTo>
                  <a:lnTo>
                    <a:pt x="570198" y="142704"/>
                  </a:lnTo>
                  <a:lnTo>
                    <a:pt x="568651" y="149986"/>
                  </a:lnTo>
                  <a:lnTo>
                    <a:pt x="569948" y="157519"/>
                  </a:lnTo>
                  <a:lnTo>
                    <a:pt x="569948" y="163480"/>
                  </a:lnTo>
                  <a:lnTo>
                    <a:pt x="554354" y="164527"/>
                  </a:lnTo>
                  <a:lnTo>
                    <a:pt x="544998" y="165550"/>
                  </a:lnTo>
                  <a:lnTo>
                    <a:pt x="525512" y="168169"/>
                  </a:lnTo>
                  <a:lnTo>
                    <a:pt x="522667" y="168169"/>
                  </a:lnTo>
                  <a:lnTo>
                    <a:pt x="509918" y="170239"/>
                  </a:lnTo>
                  <a:lnTo>
                    <a:pt x="505252" y="170488"/>
                  </a:lnTo>
                  <a:lnTo>
                    <a:pt x="494872" y="171785"/>
                  </a:lnTo>
                  <a:lnTo>
                    <a:pt x="482646" y="173082"/>
                  </a:lnTo>
                  <a:lnTo>
                    <a:pt x="474587" y="173082"/>
                  </a:lnTo>
                  <a:lnTo>
                    <a:pt x="475636" y="178020"/>
                  </a:lnTo>
                  <a:lnTo>
                    <a:pt x="476932" y="193608"/>
                  </a:lnTo>
                  <a:lnTo>
                    <a:pt x="479004" y="210743"/>
                  </a:lnTo>
                  <a:lnTo>
                    <a:pt x="479278" y="216978"/>
                  </a:lnTo>
                  <a:lnTo>
                    <a:pt x="477457" y="226331"/>
                  </a:lnTo>
                  <a:lnTo>
                    <a:pt x="476159" y="241121"/>
                  </a:lnTo>
                  <a:lnTo>
                    <a:pt x="473290" y="241121"/>
                  </a:lnTo>
                  <a:lnTo>
                    <a:pt x="470970" y="242443"/>
                  </a:lnTo>
                  <a:lnTo>
                    <a:pt x="470695" y="244763"/>
                  </a:lnTo>
                  <a:lnTo>
                    <a:pt x="468375" y="245287"/>
                  </a:lnTo>
                  <a:lnTo>
                    <a:pt x="466029" y="247107"/>
                  </a:lnTo>
                  <a:lnTo>
                    <a:pt x="464208" y="250749"/>
                  </a:lnTo>
                  <a:lnTo>
                    <a:pt x="463160" y="255163"/>
                  </a:lnTo>
                  <a:lnTo>
                    <a:pt x="460041" y="260076"/>
                  </a:lnTo>
                  <a:lnTo>
                    <a:pt x="458744" y="264765"/>
                  </a:lnTo>
                  <a:lnTo>
                    <a:pt x="460316" y="275939"/>
                  </a:lnTo>
                  <a:lnTo>
                    <a:pt x="461338" y="279306"/>
                  </a:lnTo>
                  <a:lnTo>
                    <a:pt x="458744" y="279830"/>
                  </a:lnTo>
                  <a:lnTo>
                    <a:pt x="459542" y="283197"/>
                  </a:lnTo>
                  <a:lnTo>
                    <a:pt x="463958" y="291777"/>
                  </a:lnTo>
                  <a:lnTo>
                    <a:pt x="468375" y="301628"/>
                  </a:lnTo>
                  <a:lnTo>
                    <a:pt x="470695" y="303723"/>
                  </a:lnTo>
                  <a:lnTo>
                    <a:pt x="467851" y="309435"/>
                  </a:lnTo>
                  <a:lnTo>
                    <a:pt x="463434" y="316443"/>
                  </a:lnTo>
                  <a:lnTo>
                    <a:pt x="461863" y="317990"/>
                  </a:lnTo>
                  <a:lnTo>
                    <a:pt x="467077" y="324998"/>
                  </a:lnTo>
                  <a:lnTo>
                    <a:pt x="465256" y="327343"/>
                  </a:lnTo>
                  <a:lnTo>
                    <a:pt x="460565" y="329687"/>
                  </a:lnTo>
                  <a:lnTo>
                    <a:pt x="459018" y="328390"/>
                  </a:lnTo>
                  <a:lnTo>
                    <a:pt x="455625" y="329164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43" name="Free-form: Shape 42">
              <a:extLst>
                <a:ext uri="{FF2B5EF4-FFF2-40B4-BE49-F238E27FC236}">
                  <a16:creationId xmlns:a16="http://schemas.microsoft.com/office/drawing/2014/main" id="{C4B736E2-756A-7BD0-A4C5-D1EB57B42CA5}"/>
                </a:ext>
              </a:extLst>
            </p:cNvPr>
            <p:cNvSpPr/>
            <p:nvPr/>
          </p:nvSpPr>
          <p:spPr>
            <a:xfrm>
              <a:off x="2573858" y="4825924"/>
              <a:ext cx="631300" cy="373193"/>
            </a:xfrm>
            <a:custGeom>
              <a:avLst/>
              <a:gdLst>
                <a:gd name="connsiteX0" fmla="*/ 301854 w 631300"/>
                <a:gd name="connsiteY0" fmla="*/ 4031 h 373193"/>
                <a:gd name="connsiteX1" fmla="*/ 301605 w 631300"/>
                <a:gd name="connsiteY1" fmla="*/ 6101 h 373193"/>
                <a:gd name="connsiteX2" fmla="*/ 304973 w 631300"/>
                <a:gd name="connsiteY2" fmla="*/ 11039 h 373193"/>
                <a:gd name="connsiteX3" fmla="*/ 303426 w 631300"/>
                <a:gd name="connsiteY3" fmla="*/ 20143 h 373193"/>
                <a:gd name="connsiteX4" fmla="*/ 303426 w 631300"/>
                <a:gd name="connsiteY4" fmla="*/ 23236 h 373193"/>
                <a:gd name="connsiteX5" fmla="*/ 302129 w 631300"/>
                <a:gd name="connsiteY5" fmla="*/ 28972 h 373193"/>
                <a:gd name="connsiteX6" fmla="*/ 300831 w 631300"/>
                <a:gd name="connsiteY6" fmla="*/ 39871 h 373193"/>
                <a:gd name="connsiteX7" fmla="*/ 300033 w 631300"/>
                <a:gd name="connsiteY7" fmla="*/ 42216 h 373193"/>
                <a:gd name="connsiteX8" fmla="*/ 300557 w 631300"/>
                <a:gd name="connsiteY8" fmla="*/ 45833 h 373193"/>
                <a:gd name="connsiteX9" fmla="*/ 304724 w 631300"/>
                <a:gd name="connsiteY9" fmla="*/ 55459 h 373193"/>
                <a:gd name="connsiteX10" fmla="*/ 308866 w 631300"/>
                <a:gd name="connsiteY10" fmla="*/ 61421 h 373193"/>
                <a:gd name="connsiteX11" fmla="*/ 312258 w 631300"/>
                <a:gd name="connsiteY11" fmla="*/ 64289 h 373193"/>
                <a:gd name="connsiteX12" fmla="*/ 318222 w 631300"/>
                <a:gd name="connsiteY12" fmla="*/ 68180 h 373193"/>
                <a:gd name="connsiteX13" fmla="*/ 330423 w 631300"/>
                <a:gd name="connsiteY13" fmla="*/ 77258 h 373193"/>
                <a:gd name="connsiteX14" fmla="*/ 337709 w 631300"/>
                <a:gd name="connsiteY14" fmla="*/ 80127 h 373193"/>
                <a:gd name="connsiteX15" fmla="*/ 339779 w 631300"/>
                <a:gd name="connsiteY15" fmla="*/ 81149 h 373193"/>
                <a:gd name="connsiteX16" fmla="*/ 346790 w 631300"/>
                <a:gd name="connsiteY16" fmla="*/ 81947 h 373193"/>
                <a:gd name="connsiteX17" fmla="*/ 348886 w 631300"/>
                <a:gd name="connsiteY17" fmla="*/ 84017 h 373193"/>
                <a:gd name="connsiteX18" fmla="*/ 352254 w 631300"/>
                <a:gd name="connsiteY18" fmla="*/ 82196 h 373193"/>
                <a:gd name="connsiteX19" fmla="*/ 354076 w 631300"/>
                <a:gd name="connsiteY19" fmla="*/ 82970 h 373193"/>
                <a:gd name="connsiteX20" fmla="*/ 354076 w 631300"/>
                <a:gd name="connsiteY20" fmla="*/ 85314 h 373193"/>
                <a:gd name="connsiteX21" fmla="*/ 355124 w 631300"/>
                <a:gd name="connsiteY21" fmla="*/ 88956 h 373193"/>
                <a:gd name="connsiteX22" fmla="*/ 357195 w 631300"/>
                <a:gd name="connsiteY22" fmla="*/ 90252 h 373193"/>
                <a:gd name="connsiteX23" fmla="*/ 361087 w 631300"/>
                <a:gd name="connsiteY23" fmla="*/ 85065 h 373193"/>
                <a:gd name="connsiteX24" fmla="*/ 362659 w 631300"/>
                <a:gd name="connsiteY24" fmla="*/ 84267 h 373193"/>
                <a:gd name="connsiteX25" fmla="*/ 370693 w 631300"/>
                <a:gd name="connsiteY25" fmla="*/ 84541 h 373193"/>
                <a:gd name="connsiteX26" fmla="*/ 369396 w 631300"/>
                <a:gd name="connsiteY26" fmla="*/ 88681 h 373193"/>
                <a:gd name="connsiteX27" fmla="*/ 370194 w 631300"/>
                <a:gd name="connsiteY27" fmla="*/ 90003 h 373193"/>
                <a:gd name="connsiteX28" fmla="*/ 373562 w 631300"/>
                <a:gd name="connsiteY28" fmla="*/ 90003 h 373193"/>
                <a:gd name="connsiteX29" fmla="*/ 377455 w 631300"/>
                <a:gd name="connsiteY29" fmla="*/ 91025 h 373193"/>
                <a:gd name="connsiteX30" fmla="*/ 378502 w 631300"/>
                <a:gd name="connsiteY30" fmla="*/ 89729 h 373193"/>
                <a:gd name="connsiteX31" fmla="*/ 375110 w 631300"/>
                <a:gd name="connsiteY31" fmla="*/ 86611 h 373193"/>
                <a:gd name="connsiteX32" fmla="*/ 372265 w 631300"/>
                <a:gd name="connsiteY32" fmla="*/ 84790 h 373193"/>
                <a:gd name="connsiteX33" fmla="*/ 375110 w 631300"/>
                <a:gd name="connsiteY33" fmla="*/ 83493 h 373193"/>
                <a:gd name="connsiteX34" fmla="*/ 383942 w 631300"/>
                <a:gd name="connsiteY34" fmla="*/ 84541 h 373193"/>
                <a:gd name="connsiteX35" fmla="*/ 389156 w 631300"/>
                <a:gd name="connsiteY35" fmla="*/ 84017 h 373193"/>
                <a:gd name="connsiteX36" fmla="*/ 389655 w 631300"/>
                <a:gd name="connsiteY36" fmla="*/ 80650 h 373193"/>
                <a:gd name="connsiteX37" fmla="*/ 397989 w 631300"/>
                <a:gd name="connsiteY37" fmla="*/ 76236 h 373193"/>
                <a:gd name="connsiteX38" fmla="*/ 399536 w 631300"/>
                <a:gd name="connsiteY38" fmla="*/ 78580 h 373193"/>
                <a:gd name="connsiteX39" fmla="*/ 403179 w 631300"/>
                <a:gd name="connsiteY39" fmla="*/ 79603 h 373193"/>
                <a:gd name="connsiteX40" fmla="*/ 410190 w 631300"/>
                <a:gd name="connsiteY40" fmla="*/ 77009 h 373193"/>
                <a:gd name="connsiteX41" fmla="*/ 414357 w 631300"/>
                <a:gd name="connsiteY41" fmla="*/ 72843 h 373193"/>
                <a:gd name="connsiteX42" fmla="*/ 416427 w 631300"/>
                <a:gd name="connsiteY42" fmla="*/ 72594 h 373193"/>
                <a:gd name="connsiteX43" fmla="*/ 421867 w 631300"/>
                <a:gd name="connsiteY43" fmla="*/ 73642 h 373193"/>
                <a:gd name="connsiteX44" fmla="*/ 425260 w 631300"/>
                <a:gd name="connsiteY44" fmla="*/ 72345 h 373193"/>
                <a:gd name="connsiteX45" fmla="*/ 429402 w 631300"/>
                <a:gd name="connsiteY45" fmla="*/ 68429 h 373193"/>
                <a:gd name="connsiteX46" fmla="*/ 430974 w 631300"/>
                <a:gd name="connsiteY46" fmla="*/ 69751 h 373193"/>
                <a:gd name="connsiteX47" fmla="*/ 432021 w 631300"/>
                <a:gd name="connsiteY47" fmla="*/ 72594 h 373193"/>
                <a:gd name="connsiteX48" fmla="*/ 437211 w 631300"/>
                <a:gd name="connsiteY48" fmla="*/ 72345 h 373193"/>
                <a:gd name="connsiteX49" fmla="*/ 440854 w 631300"/>
                <a:gd name="connsiteY49" fmla="*/ 73642 h 373193"/>
                <a:gd name="connsiteX50" fmla="*/ 443973 w 631300"/>
                <a:gd name="connsiteY50" fmla="*/ 70524 h 373193"/>
                <a:gd name="connsiteX51" fmla="*/ 446568 w 631300"/>
                <a:gd name="connsiteY51" fmla="*/ 69726 h 373193"/>
                <a:gd name="connsiteX52" fmla="*/ 449412 w 631300"/>
                <a:gd name="connsiteY52" fmla="*/ 73118 h 373193"/>
                <a:gd name="connsiteX53" fmla="*/ 452282 w 631300"/>
                <a:gd name="connsiteY53" fmla="*/ 75188 h 373193"/>
                <a:gd name="connsiteX54" fmla="*/ 455400 w 631300"/>
                <a:gd name="connsiteY54" fmla="*/ 72843 h 373193"/>
                <a:gd name="connsiteX55" fmla="*/ 461114 w 631300"/>
                <a:gd name="connsiteY55" fmla="*/ 71048 h 373193"/>
                <a:gd name="connsiteX56" fmla="*/ 462137 w 631300"/>
                <a:gd name="connsiteY56" fmla="*/ 72594 h 373193"/>
                <a:gd name="connsiteX57" fmla="*/ 465530 w 631300"/>
                <a:gd name="connsiteY57" fmla="*/ 74664 h 373193"/>
                <a:gd name="connsiteX58" fmla="*/ 464233 w 631300"/>
                <a:gd name="connsiteY58" fmla="*/ 77009 h 373193"/>
                <a:gd name="connsiteX59" fmla="*/ 466553 w 631300"/>
                <a:gd name="connsiteY59" fmla="*/ 77533 h 373193"/>
                <a:gd name="connsiteX60" fmla="*/ 474088 w 631300"/>
                <a:gd name="connsiteY60" fmla="*/ 74415 h 373193"/>
                <a:gd name="connsiteX61" fmla="*/ 478505 w 631300"/>
                <a:gd name="connsiteY61" fmla="*/ 73617 h 373193"/>
                <a:gd name="connsiteX62" fmla="*/ 479303 w 631300"/>
                <a:gd name="connsiteY62" fmla="*/ 72071 h 373193"/>
                <a:gd name="connsiteX63" fmla="*/ 493849 w 631300"/>
                <a:gd name="connsiteY63" fmla="*/ 74415 h 373193"/>
                <a:gd name="connsiteX64" fmla="*/ 493051 w 631300"/>
                <a:gd name="connsiteY64" fmla="*/ 79852 h 373193"/>
                <a:gd name="connsiteX65" fmla="*/ 494099 w 631300"/>
                <a:gd name="connsiteY65" fmla="*/ 88956 h 373193"/>
                <a:gd name="connsiteX66" fmla="*/ 495147 w 631300"/>
                <a:gd name="connsiteY66" fmla="*/ 91799 h 373193"/>
                <a:gd name="connsiteX67" fmla="*/ 499289 w 631300"/>
                <a:gd name="connsiteY67" fmla="*/ 90502 h 373193"/>
                <a:gd name="connsiteX68" fmla="*/ 503206 w 631300"/>
                <a:gd name="connsiteY68" fmla="*/ 91300 h 373193"/>
                <a:gd name="connsiteX69" fmla="*/ 511240 w 631300"/>
                <a:gd name="connsiteY69" fmla="*/ 94916 h 373193"/>
                <a:gd name="connsiteX70" fmla="*/ 513062 w 631300"/>
                <a:gd name="connsiteY70" fmla="*/ 95191 h 373193"/>
                <a:gd name="connsiteX71" fmla="*/ 518276 w 631300"/>
                <a:gd name="connsiteY71" fmla="*/ 93096 h 373193"/>
                <a:gd name="connsiteX72" fmla="*/ 521121 w 631300"/>
                <a:gd name="connsiteY72" fmla="*/ 90502 h 373193"/>
                <a:gd name="connsiteX73" fmla="*/ 523715 w 631300"/>
                <a:gd name="connsiteY73" fmla="*/ 84541 h 373193"/>
                <a:gd name="connsiteX74" fmla="*/ 523990 w 631300"/>
                <a:gd name="connsiteY74" fmla="*/ 76734 h 373193"/>
                <a:gd name="connsiteX75" fmla="*/ 523191 w 631300"/>
                <a:gd name="connsiteY75" fmla="*/ 72320 h 373193"/>
                <a:gd name="connsiteX76" fmla="*/ 524763 w 631300"/>
                <a:gd name="connsiteY76" fmla="*/ 66883 h 373193"/>
                <a:gd name="connsiteX77" fmla="*/ 527882 w 631300"/>
                <a:gd name="connsiteY77" fmla="*/ 63490 h 373193"/>
                <a:gd name="connsiteX78" fmla="*/ 530202 w 631300"/>
                <a:gd name="connsiteY78" fmla="*/ 62468 h 373193"/>
                <a:gd name="connsiteX79" fmla="*/ 536964 w 631300"/>
                <a:gd name="connsiteY79" fmla="*/ 61670 h 373193"/>
                <a:gd name="connsiteX80" fmla="*/ 541131 w 631300"/>
                <a:gd name="connsiteY80" fmla="*/ 59874 h 373193"/>
                <a:gd name="connsiteX81" fmla="*/ 546046 w 631300"/>
                <a:gd name="connsiteY81" fmla="*/ 55958 h 373193"/>
                <a:gd name="connsiteX82" fmla="*/ 549963 w 631300"/>
                <a:gd name="connsiteY82" fmla="*/ 51818 h 373193"/>
                <a:gd name="connsiteX83" fmla="*/ 554629 w 631300"/>
                <a:gd name="connsiteY83" fmla="*/ 44012 h 373193"/>
                <a:gd name="connsiteX84" fmla="*/ 558521 w 631300"/>
                <a:gd name="connsiteY84" fmla="*/ 30518 h 373193"/>
                <a:gd name="connsiteX85" fmla="*/ 562938 w 631300"/>
                <a:gd name="connsiteY85" fmla="*/ 24533 h 373193"/>
                <a:gd name="connsiteX86" fmla="*/ 565807 w 631300"/>
                <a:gd name="connsiteY86" fmla="*/ 19868 h 373193"/>
                <a:gd name="connsiteX87" fmla="*/ 570472 w 631300"/>
                <a:gd name="connsiteY87" fmla="*/ 14930 h 373193"/>
                <a:gd name="connsiteX88" fmla="*/ 572568 w 631300"/>
                <a:gd name="connsiteY88" fmla="*/ 14406 h 373193"/>
                <a:gd name="connsiteX89" fmla="*/ 576710 w 631300"/>
                <a:gd name="connsiteY89" fmla="*/ 14681 h 373193"/>
                <a:gd name="connsiteX90" fmla="*/ 584245 w 631300"/>
                <a:gd name="connsiteY90" fmla="*/ 16751 h 373193"/>
                <a:gd name="connsiteX91" fmla="*/ 595947 w 631300"/>
                <a:gd name="connsiteY91" fmla="*/ 23236 h 373193"/>
                <a:gd name="connsiteX92" fmla="*/ 599315 w 631300"/>
                <a:gd name="connsiteY92" fmla="*/ 24807 h 373193"/>
                <a:gd name="connsiteX93" fmla="*/ 599565 w 631300"/>
                <a:gd name="connsiteY93" fmla="*/ 26627 h 373193"/>
                <a:gd name="connsiteX94" fmla="*/ 603483 w 631300"/>
                <a:gd name="connsiteY94" fmla="*/ 32589 h 373193"/>
                <a:gd name="connsiteX95" fmla="*/ 601910 w 631300"/>
                <a:gd name="connsiteY95" fmla="*/ 33636 h 373193"/>
                <a:gd name="connsiteX96" fmla="*/ 600613 w 631300"/>
                <a:gd name="connsiteY96" fmla="*/ 31292 h 373193"/>
                <a:gd name="connsiteX97" fmla="*/ 598268 w 631300"/>
                <a:gd name="connsiteY97" fmla="*/ 31815 h 373193"/>
                <a:gd name="connsiteX98" fmla="*/ 598018 w 631300"/>
                <a:gd name="connsiteY98" fmla="*/ 38300 h 373193"/>
                <a:gd name="connsiteX99" fmla="*/ 599315 w 631300"/>
                <a:gd name="connsiteY99" fmla="*/ 46605 h 373193"/>
                <a:gd name="connsiteX100" fmla="*/ 598792 w 631300"/>
                <a:gd name="connsiteY100" fmla="*/ 52068 h 373193"/>
                <a:gd name="connsiteX101" fmla="*/ 596995 w 631300"/>
                <a:gd name="connsiteY101" fmla="*/ 58552 h 373193"/>
                <a:gd name="connsiteX102" fmla="*/ 602709 w 631300"/>
                <a:gd name="connsiteY102" fmla="*/ 68953 h 373193"/>
                <a:gd name="connsiteX103" fmla="*/ 605029 w 631300"/>
                <a:gd name="connsiteY103" fmla="*/ 74140 h 373193"/>
                <a:gd name="connsiteX104" fmla="*/ 608922 w 631300"/>
                <a:gd name="connsiteY104" fmla="*/ 74664 h 373193"/>
                <a:gd name="connsiteX105" fmla="*/ 613088 w 631300"/>
                <a:gd name="connsiteY105" fmla="*/ 81424 h 373193"/>
                <a:gd name="connsiteX106" fmla="*/ 618552 w 631300"/>
                <a:gd name="connsiteY106" fmla="*/ 79353 h 373193"/>
                <a:gd name="connsiteX107" fmla="*/ 620623 w 631300"/>
                <a:gd name="connsiteY107" fmla="*/ 84017 h 373193"/>
                <a:gd name="connsiteX108" fmla="*/ 628682 w 631300"/>
                <a:gd name="connsiteY108" fmla="*/ 84790 h 373193"/>
                <a:gd name="connsiteX109" fmla="*/ 629181 w 631300"/>
                <a:gd name="connsiteY109" fmla="*/ 86362 h 373193"/>
                <a:gd name="connsiteX110" fmla="*/ 621397 w 631300"/>
                <a:gd name="connsiteY110" fmla="*/ 85314 h 373193"/>
                <a:gd name="connsiteX111" fmla="*/ 616981 w 631300"/>
                <a:gd name="connsiteY111" fmla="*/ 87384 h 373193"/>
                <a:gd name="connsiteX112" fmla="*/ 614136 w 631300"/>
                <a:gd name="connsiteY112" fmla="*/ 87659 h 373193"/>
                <a:gd name="connsiteX113" fmla="*/ 609445 w 631300"/>
                <a:gd name="connsiteY113" fmla="*/ 91549 h 373193"/>
                <a:gd name="connsiteX114" fmla="*/ 604505 w 631300"/>
                <a:gd name="connsiteY114" fmla="*/ 98034 h 373193"/>
                <a:gd name="connsiteX115" fmla="*/ 602684 w 631300"/>
                <a:gd name="connsiteY115" fmla="*/ 101675 h 373193"/>
                <a:gd name="connsiteX116" fmla="*/ 600613 w 631300"/>
                <a:gd name="connsiteY116" fmla="*/ 101675 h 373193"/>
                <a:gd name="connsiteX117" fmla="*/ 600888 w 631300"/>
                <a:gd name="connsiteY117" fmla="*/ 105840 h 373193"/>
                <a:gd name="connsiteX118" fmla="*/ 600089 w 631300"/>
                <a:gd name="connsiteY118" fmla="*/ 111028 h 373193"/>
                <a:gd name="connsiteX119" fmla="*/ 600613 w 631300"/>
                <a:gd name="connsiteY119" fmla="*/ 113872 h 373193"/>
                <a:gd name="connsiteX120" fmla="*/ 604505 w 631300"/>
                <a:gd name="connsiteY120" fmla="*/ 116216 h 373193"/>
                <a:gd name="connsiteX121" fmla="*/ 604755 w 631300"/>
                <a:gd name="connsiteY121" fmla="*/ 117513 h 373193"/>
                <a:gd name="connsiteX122" fmla="*/ 608922 w 631300"/>
                <a:gd name="connsiteY122" fmla="*/ 123998 h 373193"/>
                <a:gd name="connsiteX123" fmla="*/ 608148 w 631300"/>
                <a:gd name="connsiteY123" fmla="*/ 127913 h 373193"/>
                <a:gd name="connsiteX124" fmla="*/ 606327 w 631300"/>
                <a:gd name="connsiteY124" fmla="*/ 130233 h 373193"/>
                <a:gd name="connsiteX125" fmla="*/ 605279 w 631300"/>
                <a:gd name="connsiteY125" fmla="*/ 133625 h 373193"/>
                <a:gd name="connsiteX126" fmla="*/ 605803 w 631300"/>
                <a:gd name="connsiteY126" fmla="*/ 137765 h 373193"/>
                <a:gd name="connsiteX127" fmla="*/ 607349 w 631300"/>
                <a:gd name="connsiteY127" fmla="*/ 140883 h 373193"/>
                <a:gd name="connsiteX128" fmla="*/ 608148 w 631300"/>
                <a:gd name="connsiteY128" fmla="*/ 144524 h 373193"/>
                <a:gd name="connsiteX129" fmla="*/ 607349 w 631300"/>
                <a:gd name="connsiteY129" fmla="*/ 150759 h 373193"/>
                <a:gd name="connsiteX130" fmla="*/ 608647 w 631300"/>
                <a:gd name="connsiteY130" fmla="*/ 154127 h 373193"/>
                <a:gd name="connsiteX131" fmla="*/ 606052 w 631300"/>
                <a:gd name="connsiteY131" fmla="*/ 155174 h 373193"/>
                <a:gd name="connsiteX132" fmla="*/ 604231 w 631300"/>
                <a:gd name="connsiteY132" fmla="*/ 158541 h 373193"/>
                <a:gd name="connsiteX133" fmla="*/ 605279 w 631300"/>
                <a:gd name="connsiteY133" fmla="*/ 164253 h 373193"/>
                <a:gd name="connsiteX134" fmla="*/ 606826 w 631300"/>
                <a:gd name="connsiteY134" fmla="*/ 166073 h 373193"/>
                <a:gd name="connsiteX135" fmla="*/ 607874 w 631300"/>
                <a:gd name="connsiteY135" fmla="*/ 173082 h 373193"/>
                <a:gd name="connsiteX136" fmla="*/ 607624 w 631300"/>
                <a:gd name="connsiteY136" fmla="*/ 184006 h 373193"/>
                <a:gd name="connsiteX137" fmla="*/ 603981 w 631300"/>
                <a:gd name="connsiteY137" fmla="*/ 187647 h 373193"/>
                <a:gd name="connsiteX138" fmla="*/ 604231 w 631300"/>
                <a:gd name="connsiteY138" fmla="*/ 192062 h 373193"/>
                <a:gd name="connsiteX139" fmla="*/ 605803 w 631300"/>
                <a:gd name="connsiteY139" fmla="*/ 199071 h 373193"/>
                <a:gd name="connsiteX140" fmla="*/ 598517 w 631300"/>
                <a:gd name="connsiteY140" fmla="*/ 200368 h 373193"/>
                <a:gd name="connsiteX141" fmla="*/ 588387 w 631300"/>
                <a:gd name="connsiteY141" fmla="*/ 200368 h 373193"/>
                <a:gd name="connsiteX142" fmla="*/ 588661 w 631300"/>
                <a:gd name="connsiteY142" fmla="*/ 206603 h 373193"/>
                <a:gd name="connsiteX143" fmla="*/ 560068 w 631300"/>
                <a:gd name="connsiteY143" fmla="*/ 204782 h 373193"/>
                <a:gd name="connsiteX144" fmla="*/ 559294 w 631300"/>
                <a:gd name="connsiteY144" fmla="*/ 201141 h 373193"/>
                <a:gd name="connsiteX145" fmla="*/ 551759 w 631300"/>
                <a:gd name="connsiteY145" fmla="*/ 202438 h 373193"/>
                <a:gd name="connsiteX146" fmla="*/ 537987 w 631300"/>
                <a:gd name="connsiteY146" fmla="*/ 202687 h 373193"/>
                <a:gd name="connsiteX147" fmla="*/ 523965 w 631300"/>
                <a:gd name="connsiteY147" fmla="*/ 205031 h 373193"/>
                <a:gd name="connsiteX148" fmla="*/ 515132 w 631300"/>
                <a:gd name="connsiteY148" fmla="*/ 207376 h 373193"/>
                <a:gd name="connsiteX149" fmla="*/ 512263 w 631300"/>
                <a:gd name="connsiteY149" fmla="*/ 208922 h 373193"/>
                <a:gd name="connsiteX150" fmla="*/ 503430 w 631300"/>
                <a:gd name="connsiteY150" fmla="*/ 209720 h 373193"/>
                <a:gd name="connsiteX151" fmla="*/ 501110 w 631300"/>
                <a:gd name="connsiteY151" fmla="*/ 209446 h 373193"/>
                <a:gd name="connsiteX152" fmla="*/ 495645 w 631300"/>
                <a:gd name="connsiteY152" fmla="*/ 211791 h 373193"/>
                <a:gd name="connsiteX153" fmla="*/ 494074 w 631300"/>
                <a:gd name="connsiteY153" fmla="*/ 218550 h 373193"/>
                <a:gd name="connsiteX154" fmla="*/ 491479 w 631300"/>
                <a:gd name="connsiteY154" fmla="*/ 218550 h 373193"/>
                <a:gd name="connsiteX155" fmla="*/ 491479 w 631300"/>
                <a:gd name="connsiteY155" fmla="*/ 222690 h 373193"/>
                <a:gd name="connsiteX156" fmla="*/ 489159 w 631300"/>
                <a:gd name="connsiteY156" fmla="*/ 223488 h 373193"/>
                <a:gd name="connsiteX157" fmla="*/ 489932 w 631300"/>
                <a:gd name="connsiteY157" fmla="*/ 229449 h 373193"/>
                <a:gd name="connsiteX158" fmla="*/ 489159 w 631300"/>
                <a:gd name="connsiteY158" fmla="*/ 233090 h 373193"/>
                <a:gd name="connsiteX159" fmla="*/ 484742 w 631300"/>
                <a:gd name="connsiteY159" fmla="*/ 237505 h 373193"/>
                <a:gd name="connsiteX160" fmla="*/ 479527 w 631300"/>
                <a:gd name="connsiteY160" fmla="*/ 237754 h 373193"/>
                <a:gd name="connsiteX161" fmla="*/ 477207 w 631300"/>
                <a:gd name="connsiteY161" fmla="*/ 237256 h 373193"/>
                <a:gd name="connsiteX162" fmla="*/ 475636 w 631300"/>
                <a:gd name="connsiteY162" fmla="*/ 238028 h 373193"/>
                <a:gd name="connsiteX163" fmla="*/ 475111 w 631300"/>
                <a:gd name="connsiteY163" fmla="*/ 241670 h 373193"/>
                <a:gd name="connsiteX164" fmla="*/ 471493 w 631300"/>
                <a:gd name="connsiteY164" fmla="*/ 243740 h 373193"/>
                <a:gd name="connsiteX165" fmla="*/ 468898 w 631300"/>
                <a:gd name="connsiteY165" fmla="*/ 243740 h 373193"/>
                <a:gd name="connsiteX166" fmla="*/ 468100 w 631300"/>
                <a:gd name="connsiteY166" fmla="*/ 247631 h 373193"/>
                <a:gd name="connsiteX167" fmla="*/ 465256 w 631300"/>
                <a:gd name="connsiteY167" fmla="*/ 249451 h 373193"/>
                <a:gd name="connsiteX168" fmla="*/ 461613 w 631300"/>
                <a:gd name="connsiteY168" fmla="*/ 248154 h 373193"/>
                <a:gd name="connsiteX169" fmla="*/ 460565 w 631300"/>
                <a:gd name="connsiteY169" fmla="*/ 250998 h 373193"/>
                <a:gd name="connsiteX170" fmla="*/ 460565 w 631300"/>
                <a:gd name="connsiteY170" fmla="*/ 253866 h 373193"/>
                <a:gd name="connsiteX171" fmla="*/ 456149 w 631300"/>
                <a:gd name="connsiteY171" fmla="*/ 256210 h 373193"/>
                <a:gd name="connsiteX172" fmla="*/ 453554 w 631300"/>
                <a:gd name="connsiteY172" fmla="*/ 258281 h 373193"/>
                <a:gd name="connsiteX173" fmla="*/ 449911 w 631300"/>
                <a:gd name="connsiteY173" fmla="*/ 259328 h 373193"/>
                <a:gd name="connsiteX174" fmla="*/ 442127 w 631300"/>
                <a:gd name="connsiteY174" fmla="*/ 251522 h 373193"/>
                <a:gd name="connsiteX175" fmla="*/ 439257 w 631300"/>
                <a:gd name="connsiteY175" fmla="*/ 250499 h 373193"/>
                <a:gd name="connsiteX176" fmla="*/ 435115 w 631300"/>
                <a:gd name="connsiteY176" fmla="*/ 250998 h 373193"/>
                <a:gd name="connsiteX177" fmla="*/ 432521 w 631300"/>
                <a:gd name="connsiteY177" fmla="*/ 248928 h 373193"/>
                <a:gd name="connsiteX178" fmla="*/ 431473 w 631300"/>
                <a:gd name="connsiteY178" fmla="*/ 246334 h 373193"/>
                <a:gd name="connsiteX179" fmla="*/ 428354 w 631300"/>
                <a:gd name="connsiteY179" fmla="*/ 245560 h 373193"/>
                <a:gd name="connsiteX180" fmla="*/ 429127 w 631300"/>
                <a:gd name="connsiteY180" fmla="*/ 249701 h 373193"/>
                <a:gd name="connsiteX181" fmla="*/ 428628 w 631300"/>
                <a:gd name="connsiteY181" fmla="*/ 253866 h 373193"/>
                <a:gd name="connsiteX182" fmla="*/ 432271 w 631300"/>
                <a:gd name="connsiteY182" fmla="*/ 259054 h 373193"/>
                <a:gd name="connsiteX183" fmla="*/ 435115 w 631300"/>
                <a:gd name="connsiteY183" fmla="*/ 258804 h 373193"/>
                <a:gd name="connsiteX184" fmla="*/ 435115 w 631300"/>
                <a:gd name="connsiteY184" fmla="*/ 261648 h 373193"/>
                <a:gd name="connsiteX185" fmla="*/ 462911 w 631300"/>
                <a:gd name="connsiteY185" fmla="*/ 260101 h 373193"/>
                <a:gd name="connsiteX186" fmla="*/ 463185 w 631300"/>
                <a:gd name="connsiteY186" fmla="*/ 260875 h 373193"/>
                <a:gd name="connsiteX187" fmla="*/ 460565 w 631300"/>
                <a:gd name="connsiteY187" fmla="*/ 268656 h 373193"/>
                <a:gd name="connsiteX188" fmla="*/ 459542 w 631300"/>
                <a:gd name="connsiteY188" fmla="*/ 276712 h 373193"/>
                <a:gd name="connsiteX189" fmla="*/ 457471 w 631300"/>
                <a:gd name="connsiteY189" fmla="*/ 283471 h 373193"/>
                <a:gd name="connsiteX190" fmla="*/ 454078 w 631300"/>
                <a:gd name="connsiteY190" fmla="*/ 281127 h 373193"/>
                <a:gd name="connsiteX191" fmla="*/ 452531 w 631300"/>
                <a:gd name="connsiteY191" fmla="*/ 279057 h 373193"/>
                <a:gd name="connsiteX192" fmla="*/ 450709 w 631300"/>
                <a:gd name="connsiteY192" fmla="*/ 282947 h 373193"/>
                <a:gd name="connsiteX193" fmla="*/ 439008 w 631300"/>
                <a:gd name="connsiteY193" fmla="*/ 310732 h 373193"/>
                <a:gd name="connsiteX194" fmla="*/ 433818 w 631300"/>
                <a:gd name="connsiteY194" fmla="*/ 323976 h 373193"/>
                <a:gd name="connsiteX195" fmla="*/ 431473 w 631300"/>
                <a:gd name="connsiteY195" fmla="*/ 330984 h 373193"/>
                <a:gd name="connsiteX196" fmla="*/ 428105 w 631300"/>
                <a:gd name="connsiteY196" fmla="*/ 343205 h 373193"/>
                <a:gd name="connsiteX197" fmla="*/ 439008 w 631300"/>
                <a:gd name="connsiteY197" fmla="*/ 342157 h 373193"/>
                <a:gd name="connsiteX198" fmla="*/ 437710 w 631300"/>
                <a:gd name="connsiteY198" fmla="*/ 347620 h 373193"/>
                <a:gd name="connsiteX199" fmla="*/ 436937 w 631300"/>
                <a:gd name="connsiteY199" fmla="*/ 353855 h 373193"/>
                <a:gd name="connsiteX200" fmla="*/ 436937 w 631300"/>
                <a:gd name="connsiteY200" fmla="*/ 355925 h 373193"/>
                <a:gd name="connsiteX201" fmla="*/ 436164 w 631300"/>
                <a:gd name="connsiteY201" fmla="*/ 363457 h 373193"/>
                <a:gd name="connsiteX202" fmla="*/ 436413 w 631300"/>
                <a:gd name="connsiteY202" fmla="*/ 367348 h 373193"/>
                <a:gd name="connsiteX203" fmla="*/ 434342 w 631300"/>
                <a:gd name="connsiteY203" fmla="*/ 372012 h 373193"/>
                <a:gd name="connsiteX204" fmla="*/ 432246 w 631300"/>
                <a:gd name="connsiteY204" fmla="*/ 372810 h 373193"/>
                <a:gd name="connsiteX205" fmla="*/ 427581 w 631300"/>
                <a:gd name="connsiteY205" fmla="*/ 370989 h 373193"/>
                <a:gd name="connsiteX206" fmla="*/ 417176 w 631300"/>
                <a:gd name="connsiteY206" fmla="*/ 367623 h 373193"/>
                <a:gd name="connsiteX207" fmla="*/ 410165 w 631300"/>
                <a:gd name="connsiteY207" fmla="*/ 366575 h 373193"/>
                <a:gd name="connsiteX208" fmla="*/ 407844 w 631300"/>
                <a:gd name="connsiteY208" fmla="*/ 360589 h 373193"/>
                <a:gd name="connsiteX209" fmla="*/ 405749 w 631300"/>
                <a:gd name="connsiteY209" fmla="*/ 357222 h 373193"/>
                <a:gd name="connsiteX210" fmla="*/ 404451 w 631300"/>
                <a:gd name="connsiteY210" fmla="*/ 356698 h 373193"/>
                <a:gd name="connsiteX211" fmla="*/ 403952 w 631300"/>
                <a:gd name="connsiteY211" fmla="*/ 353332 h 373193"/>
                <a:gd name="connsiteX212" fmla="*/ 407321 w 631300"/>
                <a:gd name="connsiteY212" fmla="*/ 352807 h 373193"/>
                <a:gd name="connsiteX213" fmla="*/ 407321 w 631300"/>
                <a:gd name="connsiteY213" fmla="*/ 343729 h 373193"/>
                <a:gd name="connsiteX214" fmla="*/ 401083 w 631300"/>
                <a:gd name="connsiteY214" fmla="*/ 343479 h 373193"/>
                <a:gd name="connsiteX215" fmla="*/ 400559 w 631300"/>
                <a:gd name="connsiteY215" fmla="*/ 335423 h 373193"/>
                <a:gd name="connsiteX216" fmla="*/ 399012 w 631300"/>
                <a:gd name="connsiteY216" fmla="*/ 335947 h 373193"/>
                <a:gd name="connsiteX217" fmla="*/ 397440 w 631300"/>
                <a:gd name="connsiteY217" fmla="*/ 332829 h 373193"/>
                <a:gd name="connsiteX218" fmla="*/ 398239 w 631300"/>
                <a:gd name="connsiteY218" fmla="*/ 329712 h 373193"/>
                <a:gd name="connsiteX219" fmla="*/ 396143 w 631300"/>
                <a:gd name="connsiteY219" fmla="*/ 326320 h 373193"/>
                <a:gd name="connsiteX220" fmla="*/ 402904 w 631300"/>
                <a:gd name="connsiteY220" fmla="*/ 325023 h 373193"/>
                <a:gd name="connsiteX221" fmla="*/ 407321 w 631300"/>
                <a:gd name="connsiteY221" fmla="*/ 322953 h 373193"/>
                <a:gd name="connsiteX222" fmla="*/ 405774 w 631300"/>
                <a:gd name="connsiteY222" fmla="*/ 316718 h 373193"/>
                <a:gd name="connsiteX223" fmla="*/ 402131 w 631300"/>
                <a:gd name="connsiteY223" fmla="*/ 314124 h 373193"/>
                <a:gd name="connsiteX224" fmla="*/ 398763 w 631300"/>
                <a:gd name="connsiteY224" fmla="*/ 307888 h 373193"/>
                <a:gd name="connsiteX225" fmla="*/ 399012 w 631300"/>
                <a:gd name="connsiteY225" fmla="*/ 302177 h 373193"/>
                <a:gd name="connsiteX226" fmla="*/ 395644 w 631300"/>
                <a:gd name="connsiteY226" fmla="*/ 303225 h 373193"/>
                <a:gd name="connsiteX227" fmla="*/ 390429 w 631300"/>
                <a:gd name="connsiteY227" fmla="*/ 302426 h 373193"/>
                <a:gd name="connsiteX228" fmla="*/ 386013 w 631300"/>
                <a:gd name="connsiteY228" fmla="*/ 300606 h 373193"/>
                <a:gd name="connsiteX229" fmla="*/ 387061 w 631300"/>
                <a:gd name="connsiteY229" fmla="*/ 294645 h 373193"/>
                <a:gd name="connsiteX230" fmla="*/ 388882 w 631300"/>
                <a:gd name="connsiteY230" fmla="*/ 294370 h 373193"/>
                <a:gd name="connsiteX231" fmla="*/ 388109 w 631300"/>
                <a:gd name="connsiteY231" fmla="*/ 287885 h 373193"/>
                <a:gd name="connsiteX232" fmla="*/ 391726 w 631300"/>
                <a:gd name="connsiteY232" fmla="*/ 281925 h 373193"/>
                <a:gd name="connsiteX233" fmla="*/ 385763 w 631300"/>
                <a:gd name="connsiteY233" fmla="*/ 279580 h 373193"/>
                <a:gd name="connsiteX234" fmla="*/ 381347 w 631300"/>
                <a:gd name="connsiteY234" fmla="*/ 278533 h 373193"/>
                <a:gd name="connsiteX235" fmla="*/ 379775 w 631300"/>
                <a:gd name="connsiteY235" fmla="*/ 273345 h 373193"/>
                <a:gd name="connsiteX236" fmla="*/ 375883 w 631300"/>
                <a:gd name="connsiteY236" fmla="*/ 271525 h 373193"/>
                <a:gd name="connsiteX237" fmla="*/ 371741 w 631300"/>
                <a:gd name="connsiteY237" fmla="*/ 263992 h 373193"/>
                <a:gd name="connsiteX238" fmla="*/ 373812 w 631300"/>
                <a:gd name="connsiteY238" fmla="*/ 257757 h 373193"/>
                <a:gd name="connsiteX239" fmla="*/ 372240 w 631300"/>
                <a:gd name="connsiteY239" fmla="*/ 250225 h 373193"/>
                <a:gd name="connsiteX240" fmla="*/ 369920 w 631300"/>
                <a:gd name="connsiteY240" fmla="*/ 248678 h 373193"/>
                <a:gd name="connsiteX241" fmla="*/ 367824 w 631300"/>
                <a:gd name="connsiteY241" fmla="*/ 241670 h 373193"/>
                <a:gd name="connsiteX242" fmla="*/ 367824 w 631300"/>
                <a:gd name="connsiteY242" fmla="*/ 235435 h 373193"/>
                <a:gd name="connsiteX243" fmla="*/ 366277 w 631300"/>
                <a:gd name="connsiteY243" fmla="*/ 233365 h 373193"/>
                <a:gd name="connsiteX244" fmla="*/ 364456 w 631300"/>
                <a:gd name="connsiteY244" fmla="*/ 227129 h 373193"/>
                <a:gd name="connsiteX245" fmla="*/ 363932 w 631300"/>
                <a:gd name="connsiteY245" fmla="*/ 221667 h 373193"/>
                <a:gd name="connsiteX246" fmla="*/ 362384 w 631300"/>
                <a:gd name="connsiteY246" fmla="*/ 212314 h 373193"/>
                <a:gd name="connsiteX247" fmla="*/ 362634 w 631300"/>
                <a:gd name="connsiteY247" fmla="*/ 207650 h 373193"/>
                <a:gd name="connsiteX248" fmla="*/ 367051 w 631300"/>
                <a:gd name="connsiteY248" fmla="*/ 201939 h 373193"/>
                <a:gd name="connsiteX249" fmla="*/ 367574 w 631300"/>
                <a:gd name="connsiteY249" fmla="*/ 198821 h 373193"/>
                <a:gd name="connsiteX250" fmla="*/ 366027 w 631300"/>
                <a:gd name="connsiteY250" fmla="*/ 196477 h 373193"/>
                <a:gd name="connsiteX251" fmla="*/ 367824 w 631300"/>
                <a:gd name="connsiteY251" fmla="*/ 188944 h 373193"/>
                <a:gd name="connsiteX252" fmla="*/ 367325 w 631300"/>
                <a:gd name="connsiteY252" fmla="*/ 186076 h 373193"/>
                <a:gd name="connsiteX253" fmla="*/ 369146 w 631300"/>
                <a:gd name="connsiteY253" fmla="*/ 181412 h 373193"/>
                <a:gd name="connsiteX254" fmla="*/ 368348 w 631300"/>
                <a:gd name="connsiteY254" fmla="*/ 176748 h 373193"/>
                <a:gd name="connsiteX255" fmla="*/ 366801 w 631300"/>
                <a:gd name="connsiteY255" fmla="*/ 173356 h 373193"/>
                <a:gd name="connsiteX256" fmla="*/ 363932 w 631300"/>
                <a:gd name="connsiteY256" fmla="*/ 171535 h 373193"/>
                <a:gd name="connsiteX257" fmla="*/ 361337 w 631300"/>
                <a:gd name="connsiteY257" fmla="*/ 172334 h 373193"/>
                <a:gd name="connsiteX258" fmla="*/ 357444 w 631300"/>
                <a:gd name="connsiteY258" fmla="*/ 172334 h 373193"/>
                <a:gd name="connsiteX259" fmla="*/ 355623 w 631300"/>
                <a:gd name="connsiteY259" fmla="*/ 169989 h 373193"/>
                <a:gd name="connsiteX260" fmla="*/ 351456 w 631300"/>
                <a:gd name="connsiteY260" fmla="*/ 167121 h 373193"/>
                <a:gd name="connsiteX261" fmla="*/ 350159 w 631300"/>
                <a:gd name="connsiteY261" fmla="*/ 167121 h 373193"/>
                <a:gd name="connsiteX262" fmla="*/ 342125 w 631300"/>
                <a:gd name="connsiteY262" fmla="*/ 159863 h 373193"/>
                <a:gd name="connsiteX263" fmla="*/ 339255 w 631300"/>
                <a:gd name="connsiteY263" fmla="*/ 159340 h 373193"/>
                <a:gd name="connsiteX264" fmla="*/ 336136 w 631300"/>
                <a:gd name="connsiteY264" fmla="*/ 156496 h 373193"/>
                <a:gd name="connsiteX265" fmla="*/ 337709 w 631300"/>
                <a:gd name="connsiteY265" fmla="*/ 154152 h 373193"/>
                <a:gd name="connsiteX266" fmla="*/ 331995 w 631300"/>
                <a:gd name="connsiteY266" fmla="*/ 154401 h 373193"/>
                <a:gd name="connsiteX267" fmla="*/ 331720 w 631300"/>
                <a:gd name="connsiteY267" fmla="*/ 156995 h 373193"/>
                <a:gd name="connsiteX268" fmla="*/ 334590 w 631300"/>
                <a:gd name="connsiteY268" fmla="*/ 161409 h 373193"/>
                <a:gd name="connsiteX269" fmla="*/ 333541 w 631300"/>
                <a:gd name="connsiteY269" fmla="*/ 163230 h 373193"/>
                <a:gd name="connsiteX270" fmla="*/ 330946 w 631300"/>
                <a:gd name="connsiteY270" fmla="*/ 164278 h 373193"/>
                <a:gd name="connsiteX271" fmla="*/ 330946 w 631300"/>
                <a:gd name="connsiteY271" fmla="*/ 170238 h 373193"/>
                <a:gd name="connsiteX272" fmla="*/ 326780 w 631300"/>
                <a:gd name="connsiteY272" fmla="*/ 179342 h 373193"/>
                <a:gd name="connsiteX273" fmla="*/ 324959 w 631300"/>
                <a:gd name="connsiteY273" fmla="*/ 185827 h 373193"/>
                <a:gd name="connsiteX274" fmla="*/ 322364 w 631300"/>
                <a:gd name="connsiteY274" fmla="*/ 185827 h 373193"/>
                <a:gd name="connsiteX275" fmla="*/ 320542 w 631300"/>
                <a:gd name="connsiteY275" fmla="*/ 182984 h 373193"/>
                <a:gd name="connsiteX276" fmla="*/ 318996 w 631300"/>
                <a:gd name="connsiteY276" fmla="*/ 182185 h 373193"/>
                <a:gd name="connsiteX277" fmla="*/ 316401 w 631300"/>
                <a:gd name="connsiteY277" fmla="*/ 182984 h 373193"/>
                <a:gd name="connsiteX278" fmla="*/ 313032 w 631300"/>
                <a:gd name="connsiteY278" fmla="*/ 186600 h 373193"/>
                <a:gd name="connsiteX279" fmla="*/ 312758 w 631300"/>
                <a:gd name="connsiteY279" fmla="*/ 189219 h 373193"/>
                <a:gd name="connsiteX280" fmla="*/ 311460 w 631300"/>
                <a:gd name="connsiteY280" fmla="*/ 190765 h 373193"/>
                <a:gd name="connsiteX281" fmla="*/ 304699 w 631300"/>
                <a:gd name="connsiteY281" fmla="*/ 192586 h 373193"/>
                <a:gd name="connsiteX282" fmla="*/ 303401 w 631300"/>
                <a:gd name="connsiteY282" fmla="*/ 194132 h 373193"/>
                <a:gd name="connsiteX283" fmla="*/ 302902 w 631300"/>
                <a:gd name="connsiteY283" fmla="*/ 199071 h 373193"/>
                <a:gd name="connsiteX284" fmla="*/ 301605 w 631300"/>
                <a:gd name="connsiteY284" fmla="*/ 202462 h 373193"/>
                <a:gd name="connsiteX285" fmla="*/ 297438 w 631300"/>
                <a:gd name="connsiteY285" fmla="*/ 202712 h 373193"/>
                <a:gd name="connsiteX286" fmla="*/ 296914 w 631300"/>
                <a:gd name="connsiteY286" fmla="*/ 205829 h 373193"/>
                <a:gd name="connsiteX287" fmla="*/ 300557 w 631300"/>
                <a:gd name="connsiteY287" fmla="*/ 207376 h 373193"/>
                <a:gd name="connsiteX288" fmla="*/ 303676 w 631300"/>
                <a:gd name="connsiteY288" fmla="*/ 209720 h 373193"/>
                <a:gd name="connsiteX289" fmla="*/ 303426 w 631300"/>
                <a:gd name="connsiteY289" fmla="*/ 211791 h 373193"/>
                <a:gd name="connsiteX290" fmla="*/ 299259 w 631300"/>
                <a:gd name="connsiteY290" fmla="*/ 213362 h 373193"/>
                <a:gd name="connsiteX291" fmla="*/ 299259 w 631300"/>
                <a:gd name="connsiteY291" fmla="*/ 215432 h 373193"/>
                <a:gd name="connsiteX292" fmla="*/ 301605 w 631300"/>
                <a:gd name="connsiteY292" fmla="*/ 218550 h 373193"/>
                <a:gd name="connsiteX293" fmla="*/ 299783 w 631300"/>
                <a:gd name="connsiteY293" fmla="*/ 221144 h 373193"/>
                <a:gd name="connsiteX294" fmla="*/ 296664 w 631300"/>
                <a:gd name="connsiteY294" fmla="*/ 222715 h 373193"/>
                <a:gd name="connsiteX295" fmla="*/ 295367 w 631300"/>
                <a:gd name="connsiteY295" fmla="*/ 224785 h 373193"/>
                <a:gd name="connsiteX296" fmla="*/ 295891 w 631300"/>
                <a:gd name="connsiteY296" fmla="*/ 228675 h 373193"/>
                <a:gd name="connsiteX297" fmla="*/ 295093 w 631300"/>
                <a:gd name="connsiteY297" fmla="*/ 231544 h 373193"/>
                <a:gd name="connsiteX298" fmla="*/ 291724 w 631300"/>
                <a:gd name="connsiteY298" fmla="*/ 235959 h 373193"/>
                <a:gd name="connsiteX299" fmla="*/ 289654 w 631300"/>
                <a:gd name="connsiteY299" fmla="*/ 240622 h 373193"/>
                <a:gd name="connsiteX300" fmla="*/ 290427 w 631300"/>
                <a:gd name="connsiteY300" fmla="*/ 246334 h 373193"/>
                <a:gd name="connsiteX301" fmla="*/ 290153 w 631300"/>
                <a:gd name="connsiteY301" fmla="*/ 249451 h 373193"/>
                <a:gd name="connsiteX302" fmla="*/ 288356 w 631300"/>
                <a:gd name="connsiteY302" fmla="*/ 249975 h 373193"/>
                <a:gd name="connsiteX303" fmla="*/ 281844 w 631300"/>
                <a:gd name="connsiteY303" fmla="*/ 248404 h 373193"/>
                <a:gd name="connsiteX304" fmla="*/ 273286 w 631300"/>
                <a:gd name="connsiteY304" fmla="*/ 236732 h 373193"/>
                <a:gd name="connsiteX305" fmla="*/ 270417 w 631300"/>
                <a:gd name="connsiteY305" fmla="*/ 234138 h 373193"/>
                <a:gd name="connsiteX306" fmla="*/ 260536 w 631300"/>
                <a:gd name="connsiteY306" fmla="*/ 231269 h 373193"/>
                <a:gd name="connsiteX307" fmla="*/ 242871 w 631300"/>
                <a:gd name="connsiteY307" fmla="*/ 252819 h 373193"/>
                <a:gd name="connsiteX308" fmla="*/ 237432 w 631300"/>
                <a:gd name="connsiteY308" fmla="*/ 256984 h 373193"/>
                <a:gd name="connsiteX309" fmla="*/ 225730 w 631300"/>
                <a:gd name="connsiteY309" fmla="*/ 261922 h 373193"/>
                <a:gd name="connsiteX310" fmla="*/ 217946 w 631300"/>
                <a:gd name="connsiteY310" fmla="*/ 264266 h 373193"/>
                <a:gd name="connsiteX311" fmla="*/ 215351 w 631300"/>
                <a:gd name="connsiteY311" fmla="*/ 264266 h 373193"/>
                <a:gd name="connsiteX312" fmla="*/ 213005 w 631300"/>
                <a:gd name="connsiteY312" fmla="*/ 260625 h 373193"/>
                <a:gd name="connsiteX313" fmla="*/ 202102 w 631300"/>
                <a:gd name="connsiteY313" fmla="*/ 268681 h 373193"/>
                <a:gd name="connsiteX314" fmla="*/ 201578 w 631300"/>
                <a:gd name="connsiteY314" fmla="*/ 263992 h 373193"/>
                <a:gd name="connsiteX315" fmla="*/ 198708 w 631300"/>
                <a:gd name="connsiteY315" fmla="*/ 252819 h 373193"/>
                <a:gd name="connsiteX316" fmla="*/ 200031 w 631300"/>
                <a:gd name="connsiteY316" fmla="*/ 250998 h 373193"/>
                <a:gd name="connsiteX317" fmla="*/ 204697 w 631300"/>
                <a:gd name="connsiteY317" fmla="*/ 253093 h 373193"/>
                <a:gd name="connsiteX318" fmla="*/ 213778 w 631300"/>
                <a:gd name="connsiteY318" fmla="*/ 242443 h 373193"/>
                <a:gd name="connsiteX319" fmla="*/ 215076 w 631300"/>
                <a:gd name="connsiteY319" fmla="*/ 234387 h 373193"/>
                <a:gd name="connsiteX320" fmla="*/ 216648 w 631300"/>
                <a:gd name="connsiteY320" fmla="*/ 233090 h 373193"/>
                <a:gd name="connsiteX321" fmla="*/ 215875 w 631300"/>
                <a:gd name="connsiteY321" fmla="*/ 229723 h 373193"/>
                <a:gd name="connsiteX322" fmla="*/ 213005 w 631300"/>
                <a:gd name="connsiteY322" fmla="*/ 226331 h 373193"/>
                <a:gd name="connsiteX323" fmla="*/ 211183 w 631300"/>
                <a:gd name="connsiteY323" fmla="*/ 221393 h 373193"/>
                <a:gd name="connsiteX324" fmla="*/ 207816 w 631300"/>
                <a:gd name="connsiteY324" fmla="*/ 215432 h 373193"/>
                <a:gd name="connsiteX325" fmla="*/ 215351 w 631300"/>
                <a:gd name="connsiteY325" fmla="*/ 218550 h 373193"/>
                <a:gd name="connsiteX326" fmla="*/ 215076 w 631300"/>
                <a:gd name="connsiteY326" fmla="*/ 212563 h 373193"/>
                <a:gd name="connsiteX327" fmla="*/ 213280 w 631300"/>
                <a:gd name="connsiteY327" fmla="*/ 208423 h 373193"/>
                <a:gd name="connsiteX328" fmla="*/ 212232 w 631300"/>
                <a:gd name="connsiteY328" fmla="*/ 204532 h 373193"/>
                <a:gd name="connsiteX329" fmla="*/ 210161 w 631300"/>
                <a:gd name="connsiteY329" fmla="*/ 198297 h 373193"/>
                <a:gd name="connsiteX330" fmla="*/ 209113 w 631300"/>
                <a:gd name="connsiteY330" fmla="*/ 192835 h 373193"/>
                <a:gd name="connsiteX331" fmla="*/ 209362 w 631300"/>
                <a:gd name="connsiteY331" fmla="*/ 189194 h 373193"/>
                <a:gd name="connsiteX332" fmla="*/ 208065 w 631300"/>
                <a:gd name="connsiteY332" fmla="*/ 186874 h 373193"/>
                <a:gd name="connsiteX333" fmla="*/ 195090 w 631300"/>
                <a:gd name="connsiteY333" fmla="*/ 178544 h 373193"/>
                <a:gd name="connsiteX334" fmla="*/ 191698 w 631300"/>
                <a:gd name="connsiteY334" fmla="*/ 177247 h 373193"/>
                <a:gd name="connsiteX335" fmla="*/ 184961 w 631300"/>
                <a:gd name="connsiteY335" fmla="*/ 184779 h 373193"/>
                <a:gd name="connsiteX336" fmla="*/ 180545 w 631300"/>
                <a:gd name="connsiteY336" fmla="*/ 193109 h 373193"/>
                <a:gd name="connsiteX337" fmla="*/ 178723 w 631300"/>
                <a:gd name="connsiteY337" fmla="*/ 194656 h 373193"/>
                <a:gd name="connsiteX338" fmla="*/ 177675 w 631300"/>
                <a:gd name="connsiteY338" fmla="*/ 197250 h 373193"/>
                <a:gd name="connsiteX339" fmla="*/ 169616 w 631300"/>
                <a:gd name="connsiteY339" fmla="*/ 193109 h 373193"/>
                <a:gd name="connsiteX340" fmla="*/ 160534 w 631300"/>
                <a:gd name="connsiteY340" fmla="*/ 191289 h 373193"/>
                <a:gd name="connsiteX341" fmla="*/ 151427 w 631300"/>
                <a:gd name="connsiteY341" fmla="*/ 195429 h 373193"/>
                <a:gd name="connsiteX342" fmla="*/ 147011 w 631300"/>
                <a:gd name="connsiteY342" fmla="*/ 195429 h 373193"/>
                <a:gd name="connsiteX343" fmla="*/ 144940 w 631300"/>
                <a:gd name="connsiteY343" fmla="*/ 202188 h 373193"/>
                <a:gd name="connsiteX344" fmla="*/ 142869 w 631300"/>
                <a:gd name="connsiteY344" fmla="*/ 201415 h 373193"/>
                <a:gd name="connsiteX345" fmla="*/ 142070 w 631300"/>
                <a:gd name="connsiteY345" fmla="*/ 206852 h 373193"/>
                <a:gd name="connsiteX346" fmla="*/ 139226 w 631300"/>
                <a:gd name="connsiteY346" fmla="*/ 207126 h 373193"/>
                <a:gd name="connsiteX347" fmla="*/ 133238 w 631300"/>
                <a:gd name="connsiteY347" fmla="*/ 212065 h 373193"/>
                <a:gd name="connsiteX348" fmla="*/ 131691 w 631300"/>
                <a:gd name="connsiteY348" fmla="*/ 214384 h 373193"/>
                <a:gd name="connsiteX349" fmla="*/ 131941 w 631300"/>
                <a:gd name="connsiteY349" fmla="*/ 220370 h 373193"/>
                <a:gd name="connsiteX350" fmla="*/ 131691 w 631300"/>
                <a:gd name="connsiteY350" fmla="*/ 226855 h 373193"/>
                <a:gd name="connsiteX351" fmla="*/ 127275 w 631300"/>
                <a:gd name="connsiteY351" fmla="*/ 228152 h 373193"/>
                <a:gd name="connsiteX352" fmla="*/ 121287 w 631300"/>
                <a:gd name="connsiteY352" fmla="*/ 227628 h 373193"/>
                <a:gd name="connsiteX353" fmla="*/ 118966 w 631300"/>
                <a:gd name="connsiteY353" fmla="*/ 228675 h 373193"/>
                <a:gd name="connsiteX354" fmla="*/ 116097 w 631300"/>
                <a:gd name="connsiteY354" fmla="*/ 231793 h 373193"/>
                <a:gd name="connsiteX355" fmla="*/ 112978 w 631300"/>
                <a:gd name="connsiteY355" fmla="*/ 229972 h 373193"/>
                <a:gd name="connsiteX356" fmla="*/ 109610 w 631300"/>
                <a:gd name="connsiteY356" fmla="*/ 225034 h 373193"/>
                <a:gd name="connsiteX357" fmla="*/ 105193 w 631300"/>
                <a:gd name="connsiteY357" fmla="*/ 219847 h 373193"/>
                <a:gd name="connsiteX358" fmla="*/ 102075 w 631300"/>
                <a:gd name="connsiteY358" fmla="*/ 214135 h 373193"/>
                <a:gd name="connsiteX359" fmla="*/ 102324 w 631300"/>
                <a:gd name="connsiteY359" fmla="*/ 212314 h 373193"/>
                <a:gd name="connsiteX360" fmla="*/ 101302 w 631300"/>
                <a:gd name="connsiteY360" fmla="*/ 208174 h 373193"/>
                <a:gd name="connsiteX361" fmla="*/ 101302 w 631300"/>
                <a:gd name="connsiteY361" fmla="*/ 204782 h 373193"/>
                <a:gd name="connsiteX362" fmla="*/ 102599 w 631300"/>
                <a:gd name="connsiteY362" fmla="*/ 201415 h 373193"/>
                <a:gd name="connsiteX363" fmla="*/ 102324 w 631300"/>
                <a:gd name="connsiteY363" fmla="*/ 199071 h 373193"/>
                <a:gd name="connsiteX364" fmla="*/ 107514 w 631300"/>
                <a:gd name="connsiteY364" fmla="*/ 191289 h 373193"/>
                <a:gd name="connsiteX365" fmla="*/ 108837 w 631300"/>
                <a:gd name="connsiteY365" fmla="*/ 188695 h 373193"/>
                <a:gd name="connsiteX366" fmla="*/ 108038 w 631300"/>
                <a:gd name="connsiteY366" fmla="*/ 185053 h 373193"/>
                <a:gd name="connsiteX367" fmla="*/ 102848 w 631300"/>
                <a:gd name="connsiteY367" fmla="*/ 185553 h 373193"/>
                <a:gd name="connsiteX368" fmla="*/ 99480 w 631300"/>
                <a:gd name="connsiteY368" fmla="*/ 184530 h 373193"/>
                <a:gd name="connsiteX369" fmla="*/ 95837 w 631300"/>
                <a:gd name="connsiteY369" fmla="*/ 181936 h 373193"/>
                <a:gd name="connsiteX370" fmla="*/ 90648 w 631300"/>
                <a:gd name="connsiteY370" fmla="*/ 179841 h 373193"/>
                <a:gd name="connsiteX371" fmla="*/ 87254 w 631300"/>
                <a:gd name="connsiteY371" fmla="*/ 178045 h 373193"/>
                <a:gd name="connsiteX372" fmla="*/ 83636 w 631300"/>
                <a:gd name="connsiteY372" fmla="*/ 178818 h 373193"/>
                <a:gd name="connsiteX373" fmla="*/ 81540 w 631300"/>
                <a:gd name="connsiteY373" fmla="*/ 177771 h 373193"/>
                <a:gd name="connsiteX374" fmla="*/ 77898 w 631300"/>
                <a:gd name="connsiteY374" fmla="*/ 179591 h 373193"/>
                <a:gd name="connsiteX375" fmla="*/ 76600 w 631300"/>
                <a:gd name="connsiteY375" fmla="*/ 175950 h 373193"/>
                <a:gd name="connsiteX376" fmla="*/ 76600 w 631300"/>
                <a:gd name="connsiteY376" fmla="*/ 169465 h 373193"/>
                <a:gd name="connsiteX377" fmla="*/ 74005 w 631300"/>
                <a:gd name="connsiteY377" fmla="*/ 167121 h 373193"/>
                <a:gd name="connsiteX378" fmla="*/ 71685 w 631300"/>
                <a:gd name="connsiteY378" fmla="*/ 168941 h 373193"/>
                <a:gd name="connsiteX379" fmla="*/ 68042 w 631300"/>
                <a:gd name="connsiteY379" fmla="*/ 169989 h 373193"/>
                <a:gd name="connsiteX380" fmla="*/ 66745 w 631300"/>
                <a:gd name="connsiteY380" fmla="*/ 173107 h 373193"/>
                <a:gd name="connsiteX381" fmla="*/ 60507 w 631300"/>
                <a:gd name="connsiteY381" fmla="*/ 171012 h 373193"/>
                <a:gd name="connsiteX382" fmla="*/ 57113 w 631300"/>
                <a:gd name="connsiteY382" fmla="*/ 170513 h 373193"/>
                <a:gd name="connsiteX383" fmla="*/ 53745 w 631300"/>
                <a:gd name="connsiteY383" fmla="*/ 174403 h 373193"/>
                <a:gd name="connsiteX384" fmla="*/ 50627 w 631300"/>
                <a:gd name="connsiteY384" fmla="*/ 176997 h 373193"/>
                <a:gd name="connsiteX385" fmla="*/ 51674 w 631300"/>
                <a:gd name="connsiteY385" fmla="*/ 179342 h 373193"/>
                <a:gd name="connsiteX386" fmla="*/ 44389 w 631300"/>
                <a:gd name="connsiteY386" fmla="*/ 182709 h 373193"/>
                <a:gd name="connsiteX387" fmla="*/ 36854 w 631300"/>
                <a:gd name="connsiteY387" fmla="*/ 187897 h 373193"/>
                <a:gd name="connsiteX388" fmla="*/ 38151 w 631300"/>
                <a:gd name="connsiteY388" fmla="*/ 189219 h 373193"/>
                <a:gd name="connsiteX389" fmla="*/ 32712 w 631300"/>
                <a:gd name="connsiteY389" fmla="*/ 192312 h 373193"/>
                <a:gd name="connsiteX390" fmla="*/ 30616 w 631300"/>
                <a:gd name="connsiteY390" fmla="*/ 192586 h 373193"/>
                <a:gd name="connsiteX391" fmla="*/ 28021 w 631300"/>
                <a:gd name="connsiteY391" fmla="*/ 190241 h 373193"/>
                <a:gd name="connsiteX392" fmla="*/ 18940 w 631300"/>
                <a:gd name="connsiteY392" fmla="*/ 188421 h 373193"/>
                <a:gd name="connsiteX393" fmla="*/ 17367 w 631300"/>
                <a:gd name="connsiteY393" fmla="*/ 190241 h 373193"/>
                <a:gd name="connsiteX394" fmla="*/ 13750 w 631300"/>
                <a:gd name="connsiteY394" fmla="*/ 183756 h 373193"/>
                <a:gd name="connsiteX395" fmla="*/ 9583 w 631300"/>
                <a:gd name="connsiteY395" fmla="*/ 172832 h 373193"/>
                <a:gd name="connsiteX396" fmla="*/ 7512 w 631300"/>
                <a:gd name="connsiteY396" fmla="*/ 170238 h 373193"/>
                <a:gd name="connsiteX397" fmla="*/ 3096 w 631300"/>
                <a:gd name="connsiteY397" fmla="*/ 160637 h 373193"/>
                <a:gd name="connsiteX398" fmla="*/ 1274 w 631300"/>
                <a:gd name="connsiteY398" fmla="*/ 155698 h 373193"/>
                <a:gd name="connsiteX399" fmla="*/ -2119 w 631300"/>
                <a:gd name="connsiteY399" fmla="*/ 149213 h 373193"/>
                <a:gd name="connsiteX400" fmla="*/ 6988 w 631300"/>
                <a:gd name="connsiteY400" fmla="*/ 141431 h 373193"/>
                <a:gd name="connsiteX401" fmla="*/ 10107 w 631300"/>
                <a:gd name="connsiteY401" fmla="*/ 138040 h 373193"/>
                <a:gd name="connsiteX402" fmla="*/ 11404 w 631300"/>
                <a:gd name="connsiteY402" fmla="*/ 134149 h 373193"/>
                <a:gd name="connsiteX403" fmla="*/ 11130 w 631300"/>
                <a:gd name="connsiteY403" fmla="*/ 128437 h 373193"/>
                <a:gd name="connsiteX404" fmla="*/ 10356 w 631300"/>
                <a:gd name="connsiteY404" fmla="*/ 118561 h 373193"/>
                <a:gd name="connsiteX405" fmla="*/ 7237 w 631300"/>
                <a:gd name="connsiteY405" fmla="*/ 108958 h 373193"/>
                <a:gd name="connsiteX406" fmla="*/ 12702 w 631300"/>
                <a:gd name="connsiteY406" fmla="*/ 104793 h 373193"/>
                <a:gd name="connsiteX407" fmla="*/ 23605 w 631300"/>
                <a:gd name="connsiteY407" fmla="*/ 98059 h 373193"/>
                <a:gd name="connsiteX408" fmla="*/ 25177 w 631300"/>
                <a:gd name="connsiteY408" fmla="*/ 95715 h 373193"/>
                <a:gd name="connsiteX409" fmla="*/ 28795 w 631300"/>
                <a:gd name="connsiteY409" fmla="*/ 88706 h 373193"/>
                <a:gd name="connsiteX410" fmla="*/ 31415 w 631300"/>
                <a:gd name="connsiteY410" fmla="*/ 87135 h 373193"/>
                <a:gd name="connsiteX411" fmla="*/ 37628 w 631300"/>
                <a:gd name="connsiteY411" fmla="*/ 92597 h 373193"/>
                <a:gd name="connsiteX412" fmla="*/ 42842 w 631300"/>
                <a:gd name="connsiteY412" fmla="*/ 96487 h 373193"/>
                <a:gd name="connsiteX413" fmla="*/ 46984 w 631300"/>
                <a:gd name="connsiteY413" fmla="*/ 97535 h 373193"/>
                <a:gd name="connsiteX414" fmla="*/ 55817 w 631300"/>
                <a:gd name="connsiteY414" fmla="*/ 102997 h 373193"/>
                <a:gd name="connsiteX415" fmla="*/ 58411 w 631300"/>
                <a:gd name="connsiteY415" fmla="*/ 105317 h 373193"/>
                <a:gd name="connsiteX416" fmla="*/ 62578 w 631300"/>
                <a:gd name="connsiteY416" fmla="*/ 99880 h 373193"/>
                <a:gd name="connsiteX417" fmla="*/ 63626 w 631300"/>
                <a:gd name="connsiteY417" fmla="*/ 95191 h 373193"/>
                <a:gd name="connsiteX418" fmla="*/ 66745 w 631300"/>
                <a:gd name="connsiteY418" fmla="*/ 91549 h 373193"/>
                <a:gd name="connsiteX419" fmla="*/ 69340 w 631300"/>
                <a:gd name="connsiteY419" fmla="*/ 89479 h 373193"/>
                <a:gd name="connsiteX420" fmla="*/ 70886 w 631300"/>
                <a:gd name="connsiteY420" fmla="*/ 91300 h 373193"/>
                <a:gd name="connsiteX421" fmla="*/ 75577 w 631300"/>
                <a:gd name="connsiteY421" fmla="*/ 91050 h 373193"/>
                <a:gd name="connsiteX422" fmla="*/ 75826 w 631300"/>
                <a:gd name="connsiteY422" fmla="*/ 87409 h 373193"/>
                <a:gd name="connsiteX423" fmla="*/ 81291 w 631300"/>
                <a:gd name="connsiteY423" fmla="*/ 82471 h 373193"/>
                <a:gd name="connsiteX424" fmla="*/ 85433 w 631300"/>
                <a:gd name="connsiteY424" fmla="*/ 81424 h 373193"/>
                <a:gd name="connsiteX425" fmla="*/ 84135 w 631300"/>
                <a:gd name="connsiteY425" fmla="*/ 78580 h 373193"/>
                <a:gd name="connsiteX426" fmla="*/ 81815 w 631300"/>
                <a:gd name="connsiteY426" fmla="*/ 77533 h 373193"/>
                <a:gd name="connsiteX427" fmla="*/ 83611 w 631300"/>
                <a:gd name="connsiteY427" fmla="*/ 73392 h 373193"/>
                <a:gd name="connsiteX428" fmla="*/ 86730 w 631300"/>
                <a:gd name="connsiteY428" fmla="*/ 72096 h 373193"/>
                <a:gd name="connsiteX429" fmla="*/ 92444 w 631300"/>
                <a:gd name="connsiteY429" fmla="*/ 68180 h 373193"/>
                <a:gd name="connsiteX430" fmla="*/ 94539 w 631300"/>
                <a:gd name="connsiteY430" fmla="*/ 65860 h 373193"/>
                <a:gd name="connsiteX431" fmla="*/ 96860 w 631300"/>
                <a:gd name="connsiteY431" fmla="*/ 60149 h 373193"/>
                <a:gd name="connsiteX432" fmla="*/ 91670 w 631300"/>
                <a:gd name="connsiteY432" fmla="*/ 57530 h 373193"/>
                <a:gd name="connsiteX433" fmla="*/ 93766 w 631300"/>
                <a:gd name="connsiteY433" fmla="*/ 54162 h 373193"/>
                <a:gd name="connsiteX434" fmla="*/ 95837 w 631300"/>
                <a:gd name="connsiteY434" fmla="*/ 48975 h 373193"/>
                <a:gd name="connsiteX435" fmla="*/ 98956 w 631300"/>
                <a:gd name="connsiteY435" fmla="*/ 42989 h 373193"/>
                <a:gd name="connsiteX436" fmla="*/ 101800 w 631300"/>
                <a:gd name="connsiteY436" fmla="*/ 40670 h 373193"/>
                <a:gd name="connsiteX437" fmla="*/ 105443 w 631300"/>
                <a:gd name="connsiteY437" fmla="*/ 39098 h 373193"/>
                <a:gd name="connsiteX438" fmla="*/ 105443 w 631300"/>
                <a:gd name="connsiteY438" fmla="*/ 37552 h 373193"/>
                <a:gd name="connsiteX439" fmla="*/ 124156 w 631300"/>
                <a:gd name="connsiteY439" fmla="*/ 35980 h 373193"/>
                <a:gd name="connsiteX440" fmla="*/ 123357 w 631300"/>
                <a:gd name="connsiteY440" fmla="*/ 34434 h 373193"/>
                <a:gd name="connsiteX441" fmla="*/ 126476 w 631300"/>
                <a:gd name="connsiteY441" fmla="*/ 31566 h 373193"/>
                <a:gd name="connsiteX442" fmla="*/ 138952 w 631300"/>
                <a:gd name="connsiteY442" fmla="*/ 21190 h 373193"/>
                <a:gd name="connsiteX443" fmla="*/ 157390 w 631300"/>
                <a:gd name="connsiteY443" fmla="*/ 4829 h 373193"/>
                <a:gd name="connsiteX444" fmla="*/ 161033 w 631300"/>
                <a:gd name="connsiteY444" fmla="*/ 2734 h 373193"/>
                <a:gd name="connsiteX445" fmla="*/ 163902 w 631300"/>
                <a:gd name="connsiteY445" fmla="*/ 3258 h 373193"/>
                <a:gd name="connsiteX446" fmla="*/ 178972 w 631300"/>
                <a:gd name="connsiteY446" fmla="*/ 1961 h 373193"/>
                <a:gd name="connsiteX447" fmla="*/ 181817 w 631300"/>
                <a:gd name="connsiteY447" fmla="*/ 3008 h 373193"/>
                <a:gd name="connsiteX448" fmla="*/ 182615 w 631300"/>
                <a:gd name="connsiteY448" fmla="*/ -383 h 373193"/>
                <a:gd name="connsiteX449" fmla="*/ 200779 w 631300"/>
                <a:gd name="connsiteY449" fmla="*/ 7947 h 373193"/>
                <a:gd name="connsiteX450" fmla="*/ 221837 w 631300"/>
                <a:gd name="connsiteY450" fmla="*/ 4031 h 373193"/>
                <a:gd name="connsiteX451" fmla="*/ 233265 w 631300"/>
                <a:gd name="connsiteY451" fmla="*/ 4031 h 373193"/>
                <a:gd name="connsiteX452" fmla="*/ 240800 w 631300"/>
                <a:gd name="connsiteY452" fmla="*/ 1188 h 373193"/>
                <a:gd name="connsiteX453" fmla="*/ 244693 w 631300"/>
                <a:gd name="connsiteY453" fmla="*/ 1188 h 373193"/>
                <a:gd name="connsiteX454" fmla="*/ 256120 w 631300"/>
                <a:gd name="connsiteY454" fmla="*/ 2485 h 373193"/>
                <a:gd name="connsiteX455" fmla="*/ 263131 w 631300"/>
                <a:gd name="connsiteY455" fmla="*/ 1188 h 373193"/>
                <a:gd name="connsiteX456" fmla="*/ 265476 w 631300"/>
                <a:gd name="connsiteY456" fmla="*/ 1961 h 373193"/>
                <a:gd name="connsiteX457" fmla="*/ 268346 w 631300"/>
                <a:gd name="connsiteY457" fmla="*/ 5852 h 373193"/>
                <a:gd name="connsiteX458" fmla="*/ 273785 w 631300"/>
                <a:gd name="connsiteY458" fmla="*/ 9244 h 373193"/>
                <a:gd name="connsiteX459" fmla="*/ 276380 w 631300"/>
                <a:gd name="connsiteY459" fmla="*/ 6625 h 373193"/>
                <a:gd name="connsiteX460" fmla="*/ 281320 w 631300"/>
                <a:gd name="connsiteY460" fmla="*/ 6376 h 373193"/>
                <a:gd name="connsiteX461" fmla="*/ 284963 w 631300"/>
                <a:gd name="connsiteY461" fmla="*/ 3533 h 373193"/>
                <a:gd name="connsiteX462" fmla="*/ 289130 w 631300"/>
                <a:gd name="connsiteY462" fmla="*/ 6650 h 373193"/>
                <a:gd name="connsiteX463" fmla="*/ 297164 w 631300"/>
                <a:gd name="connsiteY463" fmla="*/ 7149 h 37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</a:cxnLst>
              <a:rect l="l" t="t" r="r" b="b"/>
              <a:pathLst>
                <a:path w="631300" h="373193">
                  <a:moveTo>
                    <a:pt x="301854" y="4031"/>
                  </a:moveTo>
                  <a:lnTo>
                    <a:pt x="301605" y="6101"/>
                  </a:lnTo>
                  <a:lnTo>
                    <a:pt x="304973" y="11039"/>
                  </a:lnTo>
                  <a:lnTo>
                    <a:pt x="303426" y="20143"/>
                  </a:lnTo>
                  <a:lnTo>
                    <a:pt x="303426" y="23236"/>
                  </a:lnTo>
                  <a:lnTo>
                    <a:pt x="302129" y="28972"/>
                  </a:lnTo>
                  <a:lnTo>
                    <a:pt x="300831" y="39871"/>
                  </a:lnTo>
                  <a:lnTo>
                    <a:pt x="300033" y="42216"/>
                  </a:lnTo>
                  <a:lnTo>
                    <a:pt x="300557" y="45833"/>
                  </a:lnTo>
                  <a:lnTo>
                    <a:pt x="304724" y="55459"/>
                  </a:lnTo>
                  <a:lnTo>
                    <a:pt x="308866" y="61421"/>
                  </a:lnTo>
                  <a:lnTo>
                    <a:pt x="312258" y="64289"/>
                  </a:lnTo>
                  <a:lnTo>
                    <a:pt x="318222" y="68180"/>
                  </a:lnTo>
                  <a:lnTo>
                    <a:pt x="330423" y="77258"/>
                  </a:lnTo>
                  <a:lnTo>
                    <a:pt x="337709" y="80127"/>
                  </a:lnTo>
                  <a:lnTo>
                    <a:pt x="339779" y="81149"/>
                  </a:lnTo>
                  <a:lnTo>
                    <a:pt x="346790" y="81947"/>
                  </a:lnTo>
                  <a:lnTo>
                    <a:pt x="348886" y="84017"/>
                  </a:lnTo>
                  <a:lnTo>
                    <a:pt x="352254" y="82196"/>
                  </a:lnTo>
                  <a:lnTo>
                    <a:pt x="354076" y="82970"/>
                  </a:lnTo>
                  <a:lnTo>
                    <a:pt x="354076" y="85314"/>
                  </a:lnTo>
                  <a:lnTo>
                    <a:pt x="355124" y="88956"/>
                  </a:lnTo>
                  <a:lnTo>
                    <a:pt x="357195" y="90252"/>
                  </a:lnTo>
                  <a:lnTo>
                    <a:pt x="361087" y="85065"/>
                  </a:lnTo>
                  <a:lnTo>
                    <a:pt x="362659" y="84267"/>
                  </a:lnTo>
                  <a:lnTo>
                    <a:pt x="370693" y="84541"/>
                  </a:lnTo>
                  <a:lnTo>
                    <a:pt x="369396" y="88681"/>
                  </a:lnTo>
                  <a:lnTo>
                    <a:pt x="370194" y="90003"/>
                  </a:lnTo>
                  <a:lnTo>
                    <a:pt x="373562" y="90003"/>
                  </a:lnTo>
                  <a:lnTo>
                    <a:pt x="377455" y="91025"/>
                  </a:lnTo>
                  <a:lnTo>
                    <a:pt x="378502" y="89729"/>
                  </a:lnTo>
                  <a:lnTo>
                    <a:pt x="375110" y="86611"/>
                  </a:lnTo>
                  <a:lnTo>
                    <a:pt x="372265" y="84790"/>
                  </a:lnTo>
                  <a:lnTo>
                    <a:pt x="375110" y="83493"/>
                  </a:lnTo>
                  <a:lnTo>
                    <a:pt x="383942" y="84541"/>
                  </a:lnTo>
                  <a:lnTo>
                    <a:pt x="389156" y="84017"/>
                  </a:lnTo>
                  <a:lnTo>
                    <a:pt x="389655" y="80650"/>
                  </a:lnTo>
                  <a:lnTo>
                    <a:pt x="397989" y="76236"/>
                  </a:lnTo>
                  <a:lnTo>
                    <a:pt x="399536" y="78580"/>
                  </a:lnTo>
                  <a:lnTo>
                    <a:pt x="403179" y="79603"/>
                  </a:lnTo>
                  <a:lnTo>
                    <a:pt x="410190" y="77009"/>
                  </a:lnTo>
                  <a:lnTo>
                    <a:pt x="414357" y="72843"/>
                  </a:lnTo>
                  <a:lnTo>
                    <a:pt x="416427" y="72594"/>
                  </a:lnTo>
                  <a:lnTo>
                    <a:pt x="421867" y="73642"/>
                  </a:lnTo>
                  <a:lnTo>
                    <a:pt x="425260" y="72345"/>
                  </a:lnTo>
                  <a:lnTo>
                    <a:pt x="429402" y="68429"/>
                  </a:lnTo>
                  <a:lnTo>
                    <a:pt x="430974" y="69751"/>
                  </a:lnTo>
                  <a:lnTo>
                    <a:pt x="432021" y="72594"/>
                  </a:lnTo>
                  <a:lnTo>
                    <a:pt x="437211" y="72345"/>
                  </a:lnTo>
                  <a:lnTo>
                    <a:pt x="440854" y="73642"/>
                  </a:lnTo>
                  <a:lnTo>
                    <a:pt x="443973" y="70524"/>
                  </a:lnTo>
                  <a:lnTo>
                    <a:pt x="446568" y="69726"/>
                  </a:lnTo>
                  <a:lnTo>
                    <a:pt x="449412" y="73118"/>
                  </a:lnTo>
                  <a:lnTo>
                    <a:pt x="452282" y="75188"/>
                  </a:lnTo>
                  <a:lnTo>
                    <a:pt x="455400" y="72843"/>
                  </a:lnTo>
                  <a:lnTo>
                    <a:pt x="461114" y="71048"/>
                  </a:lnTo>
                  <a:lnTo>
                    <a:pt x="462137" y="72594"/>
                  </a:lnTo>
                  <a:lnTo>
                    <a:pt x="465530" y="74664"/>
                  </a:lnTo>
                  <a:lnTo>
                    <a:pt x="464233" y="77009"/>
                  </a:lnTo>
                  <a:lnTo>
                    <a:pt x="466553" y="77533"/>
                  </a:lnTo>
                  <a:lnTo>
                    <a:pt x="474088" y="74415"/>
                  </a:lnTo>
                  <a:lnTo>
                    <a:pt x="478505" y="73617"/>
                  </a:lnTo>
                  <a:lnTo>
                    <a:pt x="479303" y="72071"/>
                  </a:lnTo>
                  <a:lnTo>
                    <a:pt x="493849" y="74415"/>
                  </a:lnTo>
                  <a:lnTo>
                    <a:pt x="493051" y="79852"/>
                  </a:lnTo>
                  <a:lnTo>
                    <a:pt x="494099" y="88956"/>
                  </a:lnTo>
                  <a:lnTo>
                    <a:pt x="495147" y="91799"/>
                  </a:lnTo>
                  <a:lnTo>
                    <a:pt x="499289" y="90502"/>
                  </a:lnTo>
                  <a:lnTo>
                    <a:pt x="503206" y="91300"/>
                  </a:lnTo>
                  <a:lnTo>
                    <a:pt x="511240" y="94916"/>
                  </a:lnTo>
                  <a:lnTo>
                    <a:pt x="513062" y="95191"/>
                  </a:lnTo>
                  <a:lnTo>
                    <a:pt x="518276" y="93096"/>
                  </a:lnTo>
                  <a:lnTo>
                    <a:pt x="521121" y="90502"/>
                  </a:lnTo>
                  <a:lnTo>
                    <a:pt x="523715" y="84541"/>
                  </a:lnTo>
                  <a:lnTo>
                    <a:pt x="523990" y="76734"/>
                  </a:lnTo>
                  <a:lnTo>
                    <a:pt x="523191" y="72320"/>
                  </a:lnTo>
                  <a:lnTo>
                    <a:pt x="524763" y="66883"/>
                  </a:lnTo>
                  <a:lnTo>
                    <a:pt x="527882" y="63490"/>
                  </a:lnTo>
                  <a:lnTo>
                    <a:pt x="530202" y="62468"/>
                  </a:lnTo>
                  <a:lnTo>
                    <a:pt x="536964" y="61670"/>
                  </a:lnTo>
                  <a:lnTo>
                    <a:pt x="541131" y="59874"/>
                  </a:lnTo>
                  <a:lnTo>
                    <a:pt x="546046" y="55958"/>
                  </a:lnTo>
                  <a:lnTo>
                    <a:pt x="549963" y="51818"/>
                  </a:lnTo>
                  <a:lnTo>
                    <a:pt x="554629" y="44012"/>
                  </a:lnTo>
                  <a:lnTo>
                    <a:pt x="558521" y="30518"/>
                  </a:lnTo>
                  <a:lnTo>
                    <a:pt x="562938" y="24533"/>
                  </a:lnTo>
                  <a:lnTo>
                    <a:pt x="565807" y="19868"/>
                  </a:lnTo>
                  <a:lnTo>
                    <a:pt x="570472" y="14930"/>
                  </a:lnTo>
                  <a:lnTo>
                    <a:pt x="572568" y="14406"/>
                  </a:lnTo>
                  <a:lnTo>
                    <a:pt x="576710" y="14681"/>
                  </a:lnTo>
                  <a:lnTo>
                    <a:pt x="584245" y="16751"/>
                  </a:lnTo>
                  <a:lnTo>
                    <a:pt x="595947" y="23236"/>
                  </a:lnTo>
                  <a:lnTo>
                    <a:pt x="599315" y="24807"/>
                  </a:lnTo>
                  <a:lnTo>
                    <a:pt x="599565" y="26627"/>
                  </a:lnTo>
                  <a:lnTo>
                    <a:pt x="603483" y="32589"/>
                  </a:lnTo>
                  <a:lnTo>
                    <a:pt x="601910" y="33636"/>
                  </a:lnTo>
                  <a:lnTo>
                    <a:pt x="600613" y="31292"/>
                  </a:lnTo>
                  <a:lnTo>
                    <a:pt x="598268" y="31815"/>
                  </a:lnTo>
                  <a:lnTo>
                    <a:pt x="598018" y="38300"/>
                  </a:lnTo>
                  <a:lnTo>
                    <a:pt x="599315" y="46605"/>
                  </a:lnTo>
                  <a:lnTo>
                    <a:pt x="598792" y="52068"/>
                  </a:lnTo>
                  <a:lnTo>
                    <a:pt x="596995" y="58552"/>
                  </a:lnTo>
                  <a:lnTo>
                    <a:pt x="602709" y="68953"/>
                  </a:lnTo>
                  <a:lnTo>
                    <a:pt x="605029" y="74140"/>
                  </a:lnTo>
                  <a:lnTo>
                    <a:pt x="608922" y="74664"/>
                  </a:lnTo>
                  <a:lnTo>
                    <a:pt x="613088" y="81424"/>
                  </a:lnTo>
                  <a:lnTo>
                    <a:pt x="618552" y="79353"/>
                  </a:lnTo>
                  <a:lnTo>
                    <a:pt x="620623" y="84017"/>
                  </a:lnTo>
                  <a:lnTo>
                    <a:pt x="628682" y="84790"/>
                  </a:lnTo>
                  <a:lnTo>
                    <a:pt x="629181" y="86362"/>
                  </a:lnTo>
                  <a:lnTo>
                    <a:pt x="621397" y="85314"/>
                  </a:lnTo>
                  <a:lnTo>
                    <a:pt x="616981" y="87384"/>
                  </a:lnTo>
                  <a:lnTo>
                    <a:pt x="614136" y="87659"/>
                  </a:lnTo>
                  <a:lnTo>
                    <a:pt x="609445" y="91549"/>
                  </a:lnTo>
                  <a:lnTo>
                    <a:pt x="604505" y="98034"/>
                  </a:lnTo>
                  <a:lnTo>
                    <a:pt x="602684" y="101675"/>
                  </a:lnTo>
                  <a:lnTo>
                    <a:pt x="600613" y="101675"/>
                  </a:lnTo>
                  <a:lnTo>
                    <a:pt x="600888" y="105840"/>
                  </a:lnTo>
                  <a:lnTo>
                    <a:pt x="600089" y="111028"/>
                  </a:lnTo>
                  <a:lnTo>
                    <a:pt x="600613" y="113872"/>
                  </a:lnTo>
                  <a:lnTo>
                    <a:pt x="604505" y="116216"/>
                  </a:lnTo>
                  <a:lnTo>
                    <a:pt x="604755" y="117513"/>
                  </a:lnTo>
                  <a:lnTo>
                    <a:pt x="608922" y="123998"/>
                  </a:lnTo>
                  <a:lnTo>
                    <a:pt x="608148" y="127913"/>
                  </a:lnTo>
                  <a:lnTo>
                    <a:pt x="606327" y="130233"/>
                  </a:lnTo>
                  <a:lnTo>
                    <a:pt x="605279" y="133625"/>
                  </a:lnTo>
                  <a:lnTo>
                    <a:pt x="605803" y="137765"/>
                  </a:lnTo>
                  <a:lnTo>
                    <a:pt x="607349" y="140883"/>
                  </a:lnTo>
                  <a:lnTo>
                    <a:pt x="608148" y="144524"/>
                  </a:lnTo>
                  <a:lnTo>
                    <a:pt x="607349" y="150759"/>
                  </a:lnTo>
                  <a:lnTo>
                    <a:pt x="608647" y="154127"/>
                  </a:lnTo>
                  <a:lnTo>
                    <a:pt x="606052" y="155174"/>
                  </a:lnTo>
                  <a:lnTo>
                    <a:pt x="604231" y="158541"/>
                  </a:lnTo>
                  <a:lnTo>
                    <a:pt x="605279" y="164253"/>
                  </a:lnTo>
                  <a:lnTo>
                    <a:pt x="606826" y="166073"/>
                  </a:lnTo>
                  <a:lnTo>
                    <a:pt x="607874" y="173082"/>
                  </a:lnTo>
                  <a:lnTo>
                    <a:pt x="607624" y="184006"/>
                  </a:lnTo>
                  <a:lnTo>
                    <a:pt x="603981" y="187647"/>
                  </a:lnTo>
                  <a:lnTo>
                    <a:pt x="604231" y="192062"/>
                  </a:lnTo>
                  <a:lnTo>
                    <a:pt x="605803" y="199071"/>
                  </a:lnTo>
                  <a:lnTo>
                    <a:pt x="598517" y="200368"/>
                  </a:lnTo>
                  <a:lnTo>
                    <a:pt x="588387" y="200368"/>
                  </a:lnTo>
                  <a:lnTo>
                    <a:pt x="588661" y="206603"/>
                  </a:lnTo>
                  <a:lnTo>
                    <a:pt x="560068" y="204782"/>
                  </a:lnTo>
                  <a:lnTo>
                    <a:pt x="559294" y="201141"/>
                  </a:lnTo>
                  <a:lnTo>
                    <a:pt x="551759" y="202438"/>
                  </a:lnTo>
                  <a:lnTo>
                    <a:pt x="537987" y="202687"/>
                  </a:lnTo>
                  <a:lnTo>
                    <a:pt x="523965" y="205031"/>
                  </a:lnTo>
                  <a:lnTo>
                    <a:pt x="515132" y="207376"/>
                  </a:lnTo>
                  <a:lnTo>
                    <a:pt x="512263" y="208922"/>
                  </a:lnTo>
                  <a:lnTo>
                    <a:pt x="503430" y="209720"/>
                  </a:lnTo>
                  <a:lnTo>
                    <a:pt x="501110" y="209446"/>
                  </a:lnTo>
                  <a:lnTo>
                    <a:pt x="495645" y="211791"/>
                  </a:lnTo>
                  <a:lnTo>
                    <a:pt x="494074" y="218550"/>
                  </a:lnTo>
                  <a:lnTo>
                    <a:pt x="491479" y="218550"/>
                  </a:lnTo>
                  <a:lnTo>
                    <a:pt x="491479" y="222690"/>
                  </a:lnTo>
                  <a:lnTo>
                    <a:pt x="489159" y="223488"/>
                  </a:lnTo>
                  <a:lnTo>
                    <a:pt x="489932" y="229449"/>
                  </a:lnTo>
                  <a:lnTo>
                    <a:pt x="489159" y="233090"/>
                  </a:lnTo>
                  <a:lnTo>
                    <a:pt x="484742" y="237505"/>
                  </a:lnTo>
                  <a:lnTo>
                    <a:pt x="479527" y="237754"/>
                  </a:lnTo>
                  <a:lnTo>
                    <a:pt x="477207" y="237256"/>
                  </a:lnTo>
                  <a:lnTo>
                    <a:pt x="475636" y="238028"/>
                  </a:lnTo>
                  <a:lnTo>
                    <a:pt x="475111" y="241670"/>
                  </a:lnTo>
                  <a:lnTo>
                    <a:pt x="471493" y="243740"/>
                  </a:lnTo>
                  <a:lnTo>
                    <a:pt x="468898" y="243740"/>
                  </a:lnTo>
                  <a:lnTo>
                    <a:pt x="468100" y="247631"/>
                  </a:lnTo>
                  <a:lnTo>
                    <a:pt x="465256" y="249451"/>
                  </a:lnTo>
                  <a:lnTo>
                    <a:pt x="461613" y="248154"/>
                  </a:lnTo>
                  <a:lnTo>
                    <a:pt x="460565" y="250998"/>
                  </a:lnTo>
                  <a:lnTo>
                    <a:pt x="460565" y="253866"/>
                  </a:lnTo>
                  <a:lnTo>
                    <a:pt x="456149" y="256210"/>
                  </a:lnTo>
                  <a:lnTo>
                    <a:pt x="453554" y="258281"/>
                  </a:lnTo>
                  <a:lnTo>
                    <a:pt x="449911" y="259328"/>
                  </a:lnTo>
                  <a:lnTo>
                    <a:pt x="442127" y="251522"/>
                  </a:lnTo>
                  <a:lnTo>
                    <a:pt x="439257" y="250499"/>
                  </a:lnTo>
                  <a:lnTo>
                    <a:pt x="435115" y="250998"/>
                  </a:lnTo>
                  <a:lnTo>
                    <a:pt x="432521" y="248928"/>
                  </a:lnTo>
                  <a:lnTo>
                    <a:pt x="431473" y="246334"/>
                  </a:lnTo>
                  <a:lnTo>
                    <a:pt x="428354" y="245560"/>
                  </a:lnTo>
                  <a:lnTo>
                    <a:pt x="429127" y="249701"/>
                  </a:lnTo>
                  <a:lnTo>
                    <a:pt x="428628" y="253866"/>
                  </a:lnTo>
                  <a:lnTo>
                    <a:pt x="432271" y="259054"/>
                  </a:lnTo>
                  <a:lnTo>
                    <a:pt x="435115" y="258804"/>
                  </a:lnTo>
                  <a:lnTo>
                    <a:pt x="435115" y="261648"/>
                  </a:lnTo>
                  <a:lnTo>
                    <a:pt x="462911" y="260101"/>
                  </a:lnTo>
                  <a:lnTo>
                    <a:pt x="463185" y="260875"/>
                  </a:lnTo>
                  <a:lnTo>
                    <a:pt x="460565" y="268656"/>
                  </a:lnTo>
                  <a:lnTo>
                    <a:pt x="459542" y="276712"/>
                  </a:lnTo>
                  <a:lnTo>
                    <a:pt x="457471" y="283471"/>
                  </a:lnTo>
                  <a:lnTo>
                    <a:pt x="454078" y="281127"/>
                  </a:lnTo>
                  <a:lnTo>
                    <a:pt x="452531" y="279057"/>
                  </a:lnTo>
                  <a:lnTo>
                    <a:pt x="450709" y="282947"/>
                  </a:lnTo>
                  <a:lnTo>
                    <a:pt x="439008" y="310732"/>
                  </a:lnTo>
                  <a:lnTo>
                    <a:pt x="433818" y="323976"/>
                  </a:lnTo>
                  <a:lnTo>
                    <a:pt x="431473" y="330984"/>
                  </a:lnTo>
                  <a:lnTo>
                    <a:pt x="428105" y="343205"/>
                  </a:lnTo>
                  <a:lnTo>
                    <a:pt x="439008" y="342157"/>
                  </a:lnTo>
                  <a:lnTo>
                    <a:pt x="437710" y="347620"/>
                  </a:lnTo>
                  <a:lnTo>
                    <a:pt x="436937" y="353855"/>
                  </a:lnTo>
                  <a:lnTo>
                    <a:pt x="436937" y="355925"/>
                  </a:lnTo>
                  <a:lnTo>
                    <a:pt x="436164" y="363457"/>
                  </a:lnTo>
                  <a:lnTo>
                    <a:pt x="436413" y="367348"/>
                  </a:lnTo>
                  <a:lnTo>
                    <a:pt x="434342" y="372012"/>
                  </a:lnTo>
                  <a:lnTo>
                    <a:pt x="432246" y="372810"/>
                  </a:lnTo>
                  <a:lnTo>
                    <a:pt x="427581" y="370989"/>
                  </a:lnTo>
                  <a:lnTo>
                    <a:pt x="417176" y="367623"/>
                  </a:lnTo>
                  <a:lnTo>
                    <a:pt x="410165" y="366575"/>
                  </a:lnTo>
                  <a:lnTo>
                    <a:pt x="407844" y="360589"/>
                  </a:lnTo>
                  <a:lnTo>
                    <a:pt x="405749" y="357222"/>
                  </a:lnTo>
                  <a:lnTo>
                    <a:pt x="404451" y="356698"/>
                  </a:lnTo>
                  <a:lnTo>
                    <a:pt x="403952" y="353332"/>
                  </a:lnTo>
                  <a:lnTo>
                    <a:pt x="407321" y="352807"/>
                  </a:lnTo>
                  <a:lnTo>
                    <a:pt x="407321" y="343729"/>
                  </a:lnTo>
                  <a:lnTo>
                    <a:pt x="401083" y="343479"/>
                  </a:lnTo>
                  <a:lnTo>
                    <a:pt x="400559" y="335423"/>
                  </a:lnTo>
                  <a:lnTo>
                    <a:pt x="399012" y="335947"/>
                  </a:lnTo>
                  <a:lnTo>
                    <a:pt x="397440" y="332829"/>
                  </a:lnTo>
                  <a:lnTo>
                    <a:pt x="398239" y="329712"/>
                  </a:lnTo>
                  <a:lnTo>
                    <a:pt x="396143" y="326320"/>
                  </a:lnTo>
                  <a:lnTo>
                    <a:pt x="402904" y="325023"/>
                  </a:lnTo>
                  <a:lnTo>
                    <a:pt x="407321" y="322953"/>
                  </a:lnTo>
                  <a:lnTo>
                    <a:pt x="405774" y="316718"/>
                  </a:lnTo>
                  <a:lnTo>
                    <a:pt x="402131" y="314124"/>
                  </a:lnTo>
                  <a:lnTo>
                    <a:pt x="398763" y="307888"/>
                  </a:lnTo>
                  <a:lnTo>
                    <a:pt x="399012" y="302177"/>
                  </a:lnTo>
                  <a:lnTo>
                    <a:pt x="395644" y="303225"/>
                  </a:lnTo>
                  <a:lnTo>
                    <a:pt x="390429" y="302426"/>
                  </a:lnTo>
                  <a:lnTo>
                    <a:pt x="386013" y="300606"/>
                  </a:lnTo>
                  <a:lnTo>
                    <a:pt x="387061" y="294645"/>
                  </a:lnTo>
                  <a:lnTo>
                    <a:pt x="388882" y="294370"/>
                  </a:lnTo>
                  <a:lnTo>
                    <a:pt x="388109" y="287885"/>
                  </a:lnTo>
                  <a:lnTo>
                    <a:pt x="391726" y="281925"/>
                  </a:lnTo>
                  <a:lnTo>
                    <a:pt x="385763" y="279580"/>
                  </a:lnTo>
                  <a:lnTo>
                    <a:pt x="381347" y="278533"/>
                  </a:lnTo>
                  <a:lnTo>
                    <a:pt x="379775" y="273345"/>
                  </a:lnTo>
                  <a:lnTo>
                    <a:pt x="375883" y="271525"/>
                  </a:lnTo>
                  <a:lnTo>
                    <a:pt x="371741" y="263992"/>
                  </a:lnTo>
                  <a:lnTo>
                    <a:pt x="373812" y="257757"/>
                  </a:lnTo>
                  <a:lnTo>
                    <a:pt x="372240" y="250225"/>
                  </a:lnTo>
                  <a:lnTo>
                    <a:pt x="369920" y="248678"/>
                  </a:lnTo>
                  <a:lnTo>
                    <a:pt x="367824" y="241670"/>
                  </a:lnTo>
                  <a:lnTo>
                    <a:pt x="367824" y="235435"/>
                  </a:lnTo>
                  <a:lnTo>
                    <a:pt x="366277" y="233365"/>
                  </a:lnTo>
                  <a:lnTo>
                    <a:pt x="364456" y="227129"/>
                  </a:lnTo>
                  <a:lnTo>
                    <a:pt x="363932" y="221667"/>
                  </a:lnTo>
                  <a:lnTo>
                    <a:pt x="362384" y="212314"/>
                  </a:lnTo>
                  <a:lnTo>
                    <a:pt x="362634" y="207650"/>
                  </a:lnTo>
                  <a:lnTo>
                    <a:pt x="367051" y="201939"/>
                  </a:lnTo>
                  <a:lnTo>
                    <a:pt x="367574" y="198821"/>
                  </a:lnTo>
                  <a:lnTo>
                    <a:pt x="366027" y="196477"/>
                  </a:lnTo>
                  <a:lnTo>
                    <a:pt x="367824" y="188944"/>
                  </a:lnTo>
                  <a:lnTo>
                    <a:pt x="367325" y="186076"/>
                  </a:lnTo>
                  <a:lnTo>
                    <a:pt x="369146" y="181412"/>
                  </a:lnTo>
                  <a:lnTo>
                    <a:pt x="368348" y="176748"/>
                  </a:lnTo>
                  <a:lnTo>
                    <a:pt x="366801" y="173356"/>
                  </a:lnTo>
                  <a:lnTo>
                    <a:pt x="363932" y="171535"/>
                  </a:lnTo>
                  <a:lnTo>
                    <a:pt x="361337" y="172334"/>
                  </a:lnTo>
                  <a:lnTo>
                    <a:pt x="357444" y="172334"/>
                  </a:lnTo>
                  <a:lnTo>
                    <a:pt x="355623" y="169989"/>
                  </a:lnTo>
                  <a:lnTo>
                    <a:pt x="351456" y="167121"/>
                  </a:lnTo>
                  <a:lnTo>
                    <a:pt x="350159" y="167121"/>
                  </a:lnTo>
                  <a:lnTo>
                    <a:pt x="342125" y="159863"/>
                  </a:lnTo>
                  <a:lnTo>
                    <a:pt x="339255" y="159340"/>
                  </a:lnTo>
                  <a:lnTo>
                    <a:pt x="336136" y="156496"/>
                  </a:lnTo>
                  <a:lnTo>
                    <a:pt x="337709" y="154152"/>
                  </a:lnTo>
                  <a:lnTo>
                    <a:pt x="331995" y="154401"/>
                  </a:lnTo>
                  <a:lnTo>
                    <a:pt x="331720" y="156995"/>
                  </a:lnTo>
                  <a:lnTo>
                    <a:pt x="334590" y="161409"/>
                  </a:lnTo>
                  <a:lnTo>
                    <a:pt x="333541" y="163230"/>
                  </a:lnTo>
                  <a:lnTo>
                    <a:pt x="330946" y="164278"/>
                  </a:lnTo>
                  <a:lnTo>
                    <a:pt x="330946" y="170238"/>
                  </a:lnTo>
                  <a:lnTo>
                    <a:pt x="326780" y="179342"/>
                  </a:lnTo>
                  <a:lnTo>
                    <a:pt x="324959" y="185827"/>
                  </a:lnTo>
                  <a:lnTo>
                    <a:pt x="322364" y="185827"/>
                  </a:lnTo>
                  <a:lnTo>
                    <a:pt x="320542" y="182984"/>
                  </a:lnTo>
                  <a:lnTo>
                    <a:pt x="318996" y="182185"/>
                  </a:lnTo>
                  <a:lnTo>
                    <a:pt x="316401" y="182984"/>
                  </a:lnTo>
                  <a:lnTo>
                    <a:pt x="313032" y="186600"/>
                  </a:lnTo>
                  <a:lnTo>
                    <a:pt x="312758" y="189219"/>
                  </a:lnTo>
                  <a:lnTo>
                    <a:pt x="311460" y="190765"/>
                  </a:lnTo>
                  <a:lnTo>
                    <a:pt x="304699" y="192586"/>
                  </a:lnTo>
                  <a:lnTo>
                    <a:pt x="303401" y="194132"/>
                  </a:lnTo>
                  <a:lnTo>
                    <a:pt x="302902" y="199071"/>
                  </a:lnTo>
                  <a:lnTo>
                    <a:pt x="301605" y="202462"/>
                  </a:lnTo>
                  <a:lnTo>
                    <a:pt x="297438" y="202712"/>
                  </a:lnTo>
                  <a:lnTo>
                    <a:pt x="296914" y="205829"/>
                  </a:lnTo>
                  <a:lnTo>
                    <a:pt x="300557" y="207376"/>
                  </a:lnTo>
                  <a:lnTo>
                    <a:pt x="303676" y="209720"/>
                  </a:lnTo>
                  <a:lnTo>
                    <a:pt x="303426" y="211791"/>
                  </a:lnTo>
                  <a:lnTo>
                    <a:pt x="299259" y="213362"/>
                  </a:lnTo>
                  <a:lnTo>
                    <a:pt x="299259" y="215432"/>
                  </a:lnTo>
                  <a:lnTo>
                    <a:pt x="301605" y="218550"/>
                  </a:lnTo>
                  <a:lnTo>
                    <a:pt x="299783" y="221144"/>
                  </a:lnTo>
                  <a:lnTo>
                    <a:pt x="296664" y="222715"/>
                  </a:lnTo>
                  <a:lnTo>
                    <a:pt x="295367" y="224785"/>
                  </a:lnTo>
                  <a:lnTo>
                    <a:pt x="295891" y="228675"/>
                  </a:lnTo>
                  <a:lnTo>
                    <a:pt x="295093" y="231544"/>
                  </a:lnTo>
                  <a:lnTo>
                    <a:pt x="291724" y="235959"/>
                  </a:lnTo>
                  <a:lnTo>
                    <a:pt x="289654" y="240622"/>
                  </a:lnTo>
                  <a:lnTo>
                    <a:pt x="290427" y="246334"/>
                  </a:lnTo>
                  <a:lnTo>
                    <a:pt x="290153" y="249451"/>
                  </a:lnTo>
                  <a:lnTo>
                    <a:pt x="288356" y="249975"/>
                  </a:lnTo>
                  <a:lnTo>
                    <a:pt x="281844" y="248404"/>
                  </a:lnTo>
                  <a:lnTo>
                    <a:pt x="273286" y="236732"/>
                  </a:lnTo>
                  <a:lnTo>
                    <a:pt x="270417" y="234138"/>
                  </a:lnTo>
                  <a:lnTo>
                    <a:pt x="260536" y="231269"/>
                  </a:lnTo>
                  <a:lnTo>
                    <a:pt x="242871" y="252819"/>
                  </a:lnTo>
                  <a:lnTo>
                    <a:pt x="237432" y="256984"/>
                  </a:lnTo>
                  <a:lnTo>
                    <a:pt x="225730" y="261922"/>
                  </a:lnTo>
                  <a:lnTo>
                    <a:pt x="217946" y="264266"/>
                  </a:lnTo>
                  <a:lnTo>
                    <a:pt x="215351" y="264266"/>
                  </a:lnTo>
                  <a:lnTo>
                    <a:pt x="213005" y="260625"/>
                  </a:lnTo>
                  <a:lnTo>
                    <a:pt x="202102" y="268681"/>
                  </a:lnTo>
                  <a:lnTo>
                    <a:pt x="201578" y="263992"/>
                  </a:lnTo>
                  <a:lnTo>
                    <a:pt x="198708" y="252819"/>
                  </a:lnTo>
                  <a:lnTo>
                    <a:pt x="200031" y="250998"/>
                  </a:lnTo>
                  <a:lnTo>
                    <a:pt x="204697" y="253093"/>
                  </a:lnTo>
                  <a:lnTo>
                    <a:pt x="213778" y="242443"/>
                  </a:lnTo>
                  <a:lnTo>
                    <a:pt x="215076" y="234387"/>
                  </a:lnTo>
                  <a:lnTo>
                    <a:pt x="216648" y="233090"/>
                  </a:lnTo>
                  <a:lnTo>
                    <a:pt x="215875" y="229723"/>
                  </a:lnTo>
                  <a:lnTo>
                    <a:pt x="213005" y="226331"/>
                  </a:lnTo>
                  <a:lnTo>
                    <a:pt x="211183" y="221393"/>
                  </a:lnTo>
                  <a:lnTo>
                    <a:pt x="207816" y="215432"/>
                  </a:lnTo>
                  <a:lnTo>
                    <a:pt x="215351" y="218550"/>
                  </a:lnTo>
                  <a:lnTo>
                    <a:pt x="215076" y="212563"/>
                  </a:lnTo>
                  <a:lnTo>
                    <a:pt x="213280" y="208423"/>
                  </a:lnTo>
                  <a:lnTo>
                    <a:pt x="212232" y="204532"/>
                  </a:lnTo>
                  <a:lnTo>
                    <a:pt x="210161" y="198297"/>
                  </a:lnTo>
                  <a:lnTo>
                    <a:pt x="209113" y="192835"/>
                  </a:lnTo>
                  <a:lnTo>
                    <a:pt x="209362" y="189194"/>
                  </a:lnTo>
                  <a:lnTo>
                    <a:pt x="208065" y="186874"/>
                  </a:lnTo>
                  <a:lnTo>
                    <a:pt x="195090" y="178544"/>
                  </a:lnTo>
                  <a:lnTo>
                    <a:pt x="191698" y="177247"/>
                  </a:lnTo>
                  <a:lnTo>
                    <a:pt x="184961" y="184779"/>
                  </a:lnTo>
                  <a:lnTo>
                    <a:pt x="180545" y="193109"/>
                  </a:lnTo>
                  <a:lnTo>
                    <a:pt x="178723" y="194656"/>
                  </a:lnTo>
                  <a:lnTo>
                    <a:pt x="177675" y="197250"/>
                  </a:lnTo>
                  <a:lnTo>
                    <a:pt x="169616" y="193109"/>
                  </a:lnTo>
                  <a:lnTo>
                    <a:pt x="160534" y="191289"/>
                  </a:lnTo>
                  <a:lnTo>
                    <a:pt x="151427" y="195429"/>
                  </a:lnTo>
                  <a:lnTo>
                    <a:pt x="147011" y="195429"/>
                  </a:lnTo>
                  <a:lnTo>
                    <a:pt x="144940" y="202188"/>
                  </a:lnTo>
                  <a:lnTo>
                    <a:pt x="142869" y="201415"/>
                  </a:lnTo>
                  <a:lnTo>
                    <a:pt x="142070" y="206852"/>
                  </a:lnTo>
                  <a:lnTo>
                    <a:pt x="139226" y="207126"/>
                  </a:lnTo>
                  <a:lnTo>
                    <a:pt x="133238" y="212065"/>
                  </a:lnTo>
                  <a:lnTo>
                    <a:pt x="131691" y="214384"/>
                  </a:lnTo>
                  <a:lnTo>
                    <a:pt x="131941" y="220370"/>
                  </a:lnTo>
                  <a:lnTo>
                    <a:pt x="131691" y="226855"/>
                  </a:lnTo>
                  <a:lnTo>
                    <a:pt x="127275" y="228152"/>
                  </a:lnTo>
                  <a:lnTo>
                    <a:pt x="121287" y="227628"/>
                  </a:lnTo>
                  <a:lnTo>
                    <a:pt x="118966" y="228675"/>
                  </a:lnTo>
                  <a:lnTo>
                    <a:pt x="116097" y="231793"/>
                  </a:lnTo>
                  <a:lnTo>
                    <a:pt x="112978" y="229972"/>
                  </a:lnTo>
                  <a:lnTo>
                    <a:pt x="109610" y="225034"/>
                  </a:lnTo>
                  <a:lnTo>
                    <a:pt x="105193" y="219847"/>
                  </a:lnTo>
                  <a:lnTo>
                    <a:pt x="102075" y="214135"/>
                  </a:lnTo>
                  <a:lnTo>
                    <a:pt x="102324" y="212314"/>
                  </a:lnTo>
                  <a:lnTo>
                    <a:pt x="101302" y="208174"/>
                  </a:lnTo>
                  <a:lnTo>
                    <a:pt x="101302" y="204782"/>
                  </a:lnTo>
                  <a:lnTo>
                    <a:pt x="102599" y="201415"/>
                  </a:lnTo>
                  <a:lnTo>
                    <a:pt x="102324" y="199071"/>
                  </a:lnTo>
                  <a:lnTo>
                    <a:pt x="107514" y="191289"/>
                  </a:lnTo>
                  <a:lnTo>
                    <a:pt x="108837" y="188695"/>
                  </a:lnTo>
                  <a:lnTo>
                    <a:pt x="108038" y="185053"/>
                  </a:lnTo>
                  <a:lnTo>
                    <a:pt x="102848" y="185553"/>
                  </a:lnTo>
                  <a:lnTo>
                    <a:pt x="99480" y="184530"/>
                  </a:lnTo>
                  <a:lnTo>
                    <a:pt x="95837" y="181936"/>
                  </a:lnTo>
                  <a:lnTo>
                    <a:pt x="90648" y="179841"/>
                  </a:lnTo>
                  <a:lnTo>
                    <a:pt x="87254" y="178045"/>
                  </a:lnTo>
                  <a:lnTo>
                    <a:pt x="83636" y="178818"/>
                  </a:lnTo>
                  <a:lnTo>
                    <a:pt x="81540" y="177771"/>
                  </a:lnTo>
                  <a:lnTo>
                    <a:pt x="77898" y="179591"/>
                  </a:lnTo>
                  <a:lnTo>
                    <a:pt x="76600" y="175950"/>
                  </a:lnTo>
                  <a:lnTo>
                    <a:pt x="76600" y="169465"/>
                  </a:lnTo>
                  <a:lnTo>
                    <a:pt x="74005" y="167121"/>
                  </a:lnTo>
                  <a:lnTo>
                    <a:pt x="71685" y="168941"/>
                  </a:lnTo>
                  <a:lnTo>
                    <a:pt x="68042" y="169989"/>
                  </a:lnTo>
                  <a:lnTo>
                    <a:pt x="66745" y="173107"/>
                  </a:lnTo>
                  <a:lnTo>
                    <a:pt x="60507" y="171012"/>
                  </a:lnTo>
                  <a:lnTo>
                    <a:pt x="57113" y="170513"/>
                  </a:lnTo>
                  <a:lnTo>
                    <a:pt x="53745" y="174403"/>
                  </a:lnTo>
                  <a:lnTo>
                    <a:pt x="50627" y="176997"/>
                  </a:lnTo>
                  <a:lnTo>
                    <a:pt x="51674" y="179342"/>
                  </a:lnTo>
                  <a:lnTo>
                    <a:pt x="44389" y="182709"/>
                  </a:lnTo>
                  <a:lnTo>
                    <a:pt x="36854" y="187897"/>
                  </a:lnTo>
                  <a:lnTo>
                    <a:pt x="38151" y="189219"/>
                  </a:lnTo>
                  <a:lnTo>
                    <a:pt x="32712" y="192312"/>
                  </a:lnTo>
                  <a:lnTo>
                    <a:pt x="30616" y="192586"/>
                  </a:lnTo>
                  <a:lnTo>
                    <a:pt x="28021" y="190241"/>
                  </a:lnTo>
                  <a:lnTo>
                    <a:pt x="18940" y="188421"/>
                  </a:lnTo>
                  <a:lnTo>
                    <a:pt x="17367" y="190241"/>
                  </a:lnTo>
                  <a:lnTo>
                    <a:pt x="13750" y="183756"/>
                  </a:lnTo>
                  <a:lnTo>
                    <a:pt x="9583" y="172832"/>
                  </a:lnTo>
                  <a:lnTo>
                    <a:pt x="7512" y="170238"/>
                  </a:lnTo>
                  <a:lnTo>
                    <a:pt x="3096" y="160637"/>
                  </a:lnTo>
                  <a:lnTo>
                    <a:pt x="1274" y="155698"/>
                  </a:lnTo>
                  <a:lnTo>
                    <a:pt x="-2119" y="149213"/>
                  </a:lnTo>
                  <a:lnTo>
                    <a:pt x="6988" y="141431"/>
                  </a:lnTo>
                  <a:lnTo>
                    <a:pt x="10107" y="138040"/>
                  </a:lnTo>
                  <a:lnTo>
                    <a:pt x="11404" y="134149"/>
                  </a:lnTo>
                  <a:lnTo>
                    <a:pt x="11130" y="128437"/>
                  </a:lnTo>
                  <a:lnTo>
                    <a:pt x="10356" y="118561"/>
                  </a:lnTo>
                  <a:lnTo>
                    <a:pt x="7237" y="108958"/>
                  </a:lnTo>
                  <a:lnTo>
                    <a:pt x="12702" y="104793"/>
                  </a:lnTo>
                  <a:lnTo>
                    <a:pt x="23605" y="98059"/>
                  </a:lnTo>
                  <a:lnTo>
                    <a:pt x="25177" y="95715"/>
                  </a:lnTo>
                  <a:lnTo>
                    <a:pt x="28795" y="88706"/>
                  </a:lnTo>
                  <a:lnTo>
                    <a:pt x="31415" y="87135"/>
                  </a:lnTo>
                  <a:lnTo>
                    <a:pt x="37628" y="92597"/>
                  </a:lnTo>
                  <a:lnTo>
                    <a:pt x="42842" y="96487"/>
                  </a:lnTo>
                  <a:lnTo>
                    <a:pt x="46984" y="97535"/>
                  </a:lnTo>
                  <a:lnTo>
                    <a:pt x="55817" y="102997"/>
                  </a:lnTo>
                  <a:lnTo>
                    <a:pt x="58411" y="105317"/>
                  </a:lnTo>
                  <a:lnTo>
                    <a:pt x="62578" y="99880"/>
                  </a:lnTo>
                  <a:lnTo>
                    <a:pt x="63626" y="95191"/>
                  </a:lnTo>
                  <a:lnTo>
                    <a:pt x="66745" y="91549"/>
                  </a:lnTo>
                  <a:lnTo>
                    <a:pt x="69340" y="89479"/>
                  </a:lnTo>
                  <a:lnTo>
                    <a:pt x="70886" y="91300"/>
                  </a:lnTo>
                  <a:lnTo>
                    <a:pt x="75577" y="91050"/>
                  </a:lnTo>
                  <a:lnTo>
                    <a:pt x="75826" y="87409"/>
                  </a:lnTo>
                  <a:lnTo>
                    <a:pt x="81291" y="82471"/>
                  </a:lnTo>
                  <a:lnTo>
                    <a:pt x="85433" y="81424"/>
                  </a:lnTo>
                  <a:lnTo>
                    <a:pt x="84135" y="78580"/>
                  </a:lnTo>
                  <a:lnTo>
                    <a:pt x="81815" y="77533"/>
                  </a:lnTo>
                  <a:lnTo>
                    <a:pt x="83611" y="73392"/>
                  </a:lnTo>
                  <a:lnTo>
                    <a:pt x="86730" y="72096"/>
                  </a:lnTo>
                  <a:lnTo>
                    <a:pt x="92444" y="68180"/>
                  </a:lnTo>
                  <a:lnTo>
                    <a:pt x="94539" y="65860"/>
                  </a:lnTo>
                  <a:lnTo>
                    <a:pt x="96860" y="60149"/>
                  </a:lnTo>
                  <a:lnTo>
                    <a:pt x="91670" y="57530"/>
                  </a:lnTo>
                  <a:lnTo>
                    <a:pt x="93766" y="54162"/>
                  </a:lnTo>
                  <a:lnTo>
                    <a:pt x="95837" y="48975"/>
                  </a:lnTo>
                  <a:lnTo>
                    <a:pt x="98956" y="42989"/>
                  </a:lnTo>
                  <a:lnTo>
                    <a:pt x="101800" y="40670"/>
                  </a:lnTo>
                  <a:lnTo>
                    <a:pt x="105443" y="39098"/>
                  </a:lnTo>
                  <a:lnTo>
                    <a:pt x="105443" y="37552"/>
                  </a:lnTo>
                  <a:lnTo>
                    <a:pt x="124156" y="35980"/>
                  </a:lnTo>
                  <a:lnTo>
                    <a:pt x="123357" y="34434"/>
                  </a:lnTo>
                  <a:lnTo>
                    <a:pt x="126476" y="31566"/>
                  </a:lnTo>
                  <a:lnTo>
                    <a:pt x="138952" y="21190"/>
                  </a:lnTo>
                  <a:lnTo>
                    <a:pt x="157390" y="4829"/>
                  </a:lnTo>
                  <a:lnTo>
                    <a:pt x="161033" y="2734"/>
                  </a:lnTo>
                  <a:lnTo>
                    <a:pt x="163902" y="3258"/>
                  </a:lnTo>
                  <a:lnTo>
                    <a:pt x="178972" y="1961"/>
                  </a:lnTo>
                  <a:lnTo>
                    <a:pt x="181817" y="3008"/>
                  </a:lnTo>
                  <a:lnTo>
                    <a:pt x="182615" y="-383"/>
                  </a:lnTo>
                  <a:lnTo>
                    <a:pt x="200779" y="7947"/>
                  </a:lnTo>
                  <a:lnTo>
                    <a:pt x="221837" y="4031"/>
                  </a:lnTo>
                  <a:lnTo>
                    <a:pt x="233265" y="4031"/>
                  </a:lnTo>
                  <a:lnTo>
                    <a:pt x="240800" y="1188"/>
                  </a:lnTo>
                  <a:lnTo>
                    <a:pt x="244693" y="1188"/>
                  </a:lnTo>
                  <a:lnTo>
                    <a:pt x="256120" y="2485"/>
                  </a:lnTo>
                  <a:lnTo>
                    <a:pt x="263131" y="1188"/>
                  </a:lnTo>
                  <a:lnTo>
                    <a:pt x="265476" y="1961"/>
                  </a:lnTo>
                  <a:lnTo>
                    <a:pt x="268346" y="5852"/>
                  </a:lnTo>
                  <a:lnTo>
                    <a:pt x="273785" y="9244"/>
                  </a:lnTo>
                  <a:lnTo>
                    <a:pt x="276380" y="6625"/>
                  </a:lnTo>
                  <a:lnTo>
                    <a:pt x="281320" y="6376"/>
                  </a:lnTo>
                  <a:lnTo>
                    <a:pt x="284963" y="3533"/>
                  </a:lnTo>
                  <a:lnTo>
                    <a:pt x="289130" y="6650"/>
                  </a:lnTo>
                  <a:lnTo>
                    <a:pt x="297164" y="7149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44" name="Free-form: Shape 43">
              <a:extLst>
                <a:ext uri="{FF2B5EF4-FFF2-40B4-BE49-F238E27FC236}">
                  <a16:creationId xmlns:a16="http://schemas.microsoft.com/office/drawing/2014/main" id="{3529C41B-2261-16A1-7770-021C09F619CD}"/>
                </a:ext>
              </a:extLst>
            </p:cNvPr>
            <p:cNvSpPr/>
            <p:nvPr/>
          </p:nvSpPr>
          <p:spPr>
            <a:xfrm>
              <a:off x="663065" y="1189114"/>
              <a:ext cx="2885563" cy="1312498"/>
            </a:xfrm>
            <a:custGeom>
              <a:avLst/>
              <a:gdLst>
                <a:gd name="connsiteX0" fmla="*/ 1384685 w 2885563"/>
                <a:gd name="connsiteY0" fmla="*/ 21702 h 1312498"/>
                <a:gd name="connsiteX1" fmla="*/ 1398458 w 2885563"/>
                <a:gd name="connsiteY1" fmla="*/ 23520 h 1312498"/>
                <a:gd name="connsiteX2" fmla="*/ 1403398 w 2885563"/>
                <a:gd name="connsiteY2" fmla="*/ 25339 h 1312498"/>
                <a:gd name="connsiteX3" fmla="*/ 1410410 w 2885563"/>
                <a:gd name="connsiteY3" fmla="*/ 29753 h 1312498"/>
                <a:gd name="connsiteX4" fmla="*/ 1412730 w 2885563"/>
                <a:gd name="connsiteY4" fmla="*/ 30793 h 1312498"/>
                <a:gd name="connsiteX5" fmla="*/ 1417945 w 2885563"/>
                <a:gd name="connsiteY5" fmla="*/ 31050 h 1312498"/>
                <a:gd name="connsiteX6" fmla="*/ 1421063 w 2885563"/>
                <a:gd name="connsiteY6" fmla="*/ 30013 h 1312498"/>
                <a:gd name="connsiteX7" fmla="*/ 1424956 w 2885563"/>
                <a:gd name="connsiteY7" fmla="*/ 26895 h 1312498"/>
                <a:gd name="connsiteX8" fmla="*/ 1435610 w 2885563"/>
                <a:gd name="connsiteY8" fmla="*/ 23780 h 1312498"/>
                <a:gd name="connsiteX9" fmla="*/ 1447037 w 2885563"/>
                <a:gd name="connsiteY9" fmla="*/ 22999 h 1312498"/>
                <a:gd name="connsiteX10" fmla="*/ 1457417 w 2885563"/>
                <a:gd name="connsiteY10" fmla="*/ 23780 h 1312498"/>
                <a:gd name="connsiteX11" fmla="*/ 1464952 w 2885563"/>
                <a:gd name="connsiteY11" fmla="*/ 26376 h 1312498"/>
                <a:gd name="connsiteX12" fmla="*/ 1467547 w 2885563"/>
                <a:gd name="connsiteY12" fmla="*/ 28454 h 1312498"/>
                <a:gd name="connsiteX13" fmla="*/ 1470166 w 2885563"/>
                <a:gd name="connsiteY13" fmla="*/ 32609 h 1312498"/>
                <a:gd name="connsiteX14" fmla="*/ 1470940 w 2885563"/>
                <a:gd name="connsiteY14" fmla="*/ 36245 h 1312498"/>
                <a:gd name="connsiteX15" fmla="*/ 1471189 w 2885563"/>
                <a:gd name="connsiteY15" fmla="*/ 41179 h 1312498"/>
                <a:gd name="connsiteX16" fmla="*/ 1470691 w 2885563"/>
                <a:gd name="connsiteY16" fmla="*/ 43256 h 1312498"/>
                <a:gd name="connsiteX17" fmla="*/ 1467297 w 2885563"/>
                <a:gd name="connsiteY17" fmla="*/ 48970 h 1312498"/>
                <a:gd name="connsiteX18" fmla="*/ 1467047 w 2885563"/>
                <a:gd name="connsiteY18" fmla="*/ 55463 h 1312498"/>
                <a:gd name="connsiteX19" fmla="*/ 1468595 w 2885563"/>
                <a:gd name="connsiteY19" fmla="*/ 58578 h 1312498"/>
                <a:gd name="connsiteX20" fmla="*/ 1471988 w 2885563"/>
                <a:gd name="connsiteY20" fmla="*/ 61695 h 1312498"/>
                <a:gd name="connsiteX21" fmla="*/ 1475356 w 2885563"/>
                <a:gd name="connsiteY21" fmla="*/ 63254 h 1312498"/>
                <a:gd name="connsiteX22" fmla="*/ 1480546 w 2885563"/>
                <a:gd name="connsiteY22" fmla="*/ 63514 h 1312498"/>
                <a:gd name="connsiteX23" fmla="*/ 1489129 w 2885563"/>
                <a:gd name="connsiteY23" fmla="*/ 62992 h 1312498"/>
                <a:gd name="connsiteX24" fmla="*/ 1495366 w 2885563"/>
                <a:gd name="connsiteY24" fmla="*/ 61174 h 1312498"/>
                <a:gd name="connsiteX25" fmla="*/ 1500831 w 2885563"/>
                <a:gd name="connsiteY25" fmla="*/ 57800 h 1312498"/>
                <a:gd name="connsiteX26" fmla="*/ 1508865 w 2885563"/>
                <a:gd name="connsiteY26" fmla="*/ 57019 h 1312498"/>
                <a:gd name="connsiteX27" fmla="*/ 1513805 w 2885563"/>
                <a:gd name="connsiteY27" fmla="*/ 57800 h 1312498"/>
                <a:gd name="connsiteX28" fmla="*/ 1518221 w 2885563"/>
                <a:gd name="connsiteY28" fmla="*/ 63773 h 1312498"/>
                <a:gd name="connsiteX29" fmla="*/ 1519269 w 2885563"/>
                <a:gd name="connsiteY29" fmla="*/ 68966 h 1312498"/>
                <a:gd name="connsiteX30" fmla="*/ 1517448 w 2885563"/>
                <a:gd name="connsiteY30" fmla="*/ 74680 h 1312498"/>
                <a:gd name="connsiteX31" fmla="*/ 1517198 w 2885563"/>
                <a:gd name="connsiteY31" fmla="*/ 81691 h 1312498"/>
                <a:gd name="connsiteX32" fmla="*/ 1515627 w 2885563"/>
                <a:gd name="connsiteY32" fmla="*/ 84808 h 1312498"/>
                <a:gd name="connsiteX33" fmla="*/ 1511460 w 2885563"/>
                <a:gd name="connsiteY33" fmla="*/ 86886 h 1312498"/>
                <a:gd name="connsiteX34" fmla="*/ 1505247 w 2885563"/>
                <a:gd name="connsiteY34" fmla="*/ 85846 h 1312498"/>
                <a:gd name="connsiteX35" fmla="*/ 1502627 w 2885563"/>
                <a:gd name="connsiteY35" fmla="*/ 86105 h 1312498"/>
                <a:gd name="connsiteX36" fmla="*/ 1501329 w 2885563"/>
                <a:gd name="connsiteY36" fmla="*/ 87664 h 1312498"/>
                <a:gd name="connsiteX37" fmla="*/ 1503425 w 2885563"/>
                <a:gd name="connsiteY37" fmla="*/ 90520 h 1312498"/>
                <a:gd name="connsiteX38" fmla="*/ 1515377 w 2885563"/>
                <a:gd name="connsiteY38" fmla="*/ 98571 h 1312498"/>
                <a:gd name="connsiteX39" fmla="*/ 1520567 w 2885563"/>
                <a:gd name="connsiteY39" fmla="*/ 99608 h 1312498"/>
                <a:gd name="connsiteX40" fmla="*/ 1527578 w 2885563"/>
                <a:gd name="connsiteY40" fmla="*/ 99868 h 1312498"/>
                <a:gd name="connsiteX41" fmla="*/ 1535637 w 2885563"/>
                <a:gd name="connsiteY41" fmla="*/ 97012 h 1312498"/>
                <a:gd name="connsiteX42" fmla="*/ 1543172 w 2885563"/>
                <a:gd name="connsiteY42" fmla="*/ 92857 h 1312498"/>
                <a:gd name="connsiteX43" fmla="*/ 1546290 w 2885563"/>
                <a:gd name="connsiteY43" fmla="*/ 90260 h 1312498"/>
                <a:gd name="connsiteX44" fmla="*/ 1553551 w 2885563"/>
                <a:gd name="connsiteY44" fmla="*/ 80651 h 1312498"/>
                <a:gd name="connsiteX45" fmla="*/ 1558242 w 2885563"/>
                <a:gd name="connsiteY45" fmla="*/ 78054 h 1312498"/>
                <a:gd name="connsiteX46" fmla="*/ 1563182 w 2885563"/>
                <a:gd name="connsiteY46" fmla="*/ 77795 h 1312498"/>
                <a:gd name="connsiteX47" fmla="*/ 1569146 w 2885563"/>
                <a:gd name="connsiteY47" fmla="*/ 78573 h 1312498"/>
                <a:gd name="connsiteX48" fmla="*/ 1572015 w 2885563"/>
                <a:gd name="connsiteY48" fmla="*/ 78573 h 1312498"/>
                <a:gd name="connsiteX49" fmla="*/ 1576681 w 2885563"/>
                <a:gd name="connsiteY49" fmla="*/ 79872 h 1312498"/>
                <a:gd name="connsiteX50" fmla="*/ 1582644 w 2885563"/>
                <a:gd name="connsiteY50" fmla="*/ 85846 h 1312498"/>
                <a:gd name="connsiteX51" fmla="*/ 1583966 w 2885563"/>
                <a:gd name="connsiteY51" fmla="*/ 88963 h 1312498"/>
                <a:gd name="connsiteX52" fmla="*/ 1583442 w 2885563"/>
                <a:gd name="connsiteY52" fmla="*/ 93378 h 1312498"/>
                <a:gd name="connsiteX53" fmla="*/ 1582395 w 2885563"/>
                <a:gd name="connsiteY53" fmla="*/ 97012 h 1312498"/>
                <a:gd name="connsiteX54" fmla="*/ 1577978 w 2885563"/>
                <a:gd name="connsiteY54" fmla="*/ 104025 h 1312498"/>
                <a:gd name="connsiteX55" fmla="*/ 1577205 w 2885563"/>
                <a:gd name="connsiteY55" fmla="*/ 107400 h 1312498"/>
                <a:gd name="connsiteX56" fmla="*/ 1578252 w 2885563"/>
                <a:gd name="connsiteY56" fmla="*/ 109996 h 1312498"/>
                <a:gd name="connsiteX57" fmla="*/ 1581346 w 2885563"/>
                <a:gd name="connsiteY57" fmla="*/ 111555 h 1312498"/>
                <a:gd name="connsiteX58" fmla="*/ 1584465 w 2885563"/>
                <a:gd name="connsiteY58" fmla="*/ 110258 h 1312498"/>
                <a:gd name="connsiteX59" fmla="*/ 1592524 w 2885563"/>
                <a:gd name="connsiteY59" fmla="*/ 105582 h 1312498"/>
                <a:gd name="connsiteX60" fmla="*/ 1596416 w 2885563"/>
                <a:gd name="connsiteY60" fmla="*/ 104544 h 1312498"/>
                <a:gd name="connsiteX61" fmla="*/ 1604750 w 2885563"/>
                <a:gd name="connsiteY61" fmla="*/ 105582 h 1312498"/>
                <a:gd name="connsiteX62" fmla="*/ 1608368 w 2885563"/>
                <a:gd name="connsiteY62" fmla="*/ 105063 h 1312498"/>
                <a:gd name="connsiteX63" fmla="*/ 1618772 w 2885563"/>
                <a:gd name="connsiteY63" fmla="*/ 101948 h 1312498"/>
                <a:gd name="connsiteX64" fmla="*/ 1623188 w 2885563"/>
                <a:gd name="connsiteY64" fmla="*/ 102205 h 1312498"/>
                <a:gd name="connsiteX65" fmla="*/ 1626307 w 2885563"/>
                <a:gd name="connsiteY65" fmla="*/ 105063 h 1312498"/>
                <a:gd name="connsiteX66" fmla="*/ 1627081 w 2885563"/>
                <a:gd name="connsiteY66" fmla="*/ 108959 h 1312498"/>
                <a:gd name="connsiteX67" fmla="*/ 1623962 w 2885563"/>
                <a:gd name="connsiteY67" fmla="*/ 114151 h 1312498"/>
                <a:gd name="connsiteX68" fmla="*/ 1619296 w 2885563"/>
                <a:gd name="connsiteY68" fmla="*/ 119087 h 1312498"/>
                <a:gd name="connsiteX69" fmla="*/ 1617475 w 2885563"/>
                <a:gd name="connsiteY69" fmla="*/ 120125 h 1312498"/>
                <a:gd name="connsiteX70" fmla="*/ 1609416 w 2885563"/>
                <a:gd name="connsiteY70" fmla="*/ 125058 h 1312498"/>
                <a:gd name="connsiteX71" fmla="*/ 1602929 w 2885563"/>
                <a:gd name="connsiteY71" fmla="*/ 127657 h 1312498"/>
                <a:gd name="connsiteX72" fmla="*/ 1601631 w 2885563"/>
                <a:gd name="connsiteY72" fmla="*/ 132072 h 1312498"/>
                <a:gd name="connsiteX73" fmla="*/ 1604226 w 2885563"/>
                <a:gd name="connsiteY73" fmla="*/ 135446 h 1312498"/>
                <a:gd name="connsiteX74" fmla="*/ 1607345 w 2885563"/>
                <a:gd name="connsiteY74" fmla="*/ 135446 h 1312498"/>
                <a:gd name="connsiteX75" fmla="*/ 1613058 w 2885563"/>
                <a:gd name="connsiteY75" fmla="*/ 133890 h 1312498"/>
                <a:gd name="connsiteX76" fmla="*/ 1615404 w 2885563"/>
                <a:gd name="connsiteY76" fmla="*/ 132590 h 1312498"/>
                <a:gd name="connsiteX77" fmla="*/ 1623962 w 2885563"/>
                <a:gd name="connsiteY77" fmla="*/ 129475 h 1312498"/>
                <a:gd name="connsiteX78" fmla="*/ 1627081 w 2885563"/>
                <a:gd name="connsiteY78" fmla="*/ 129216 h 1312498"/>
                <a:gd name="connsiteX79" fmla="*/ 1628652 w 2885563"/>
                <a:gd name="connsiteY79" fmla="*/ 130775 h 1312498"/>
                <a:gd name="connsiteX80" fmla="*/ 1628902 w 2885563"/>
                <a:gd name="connsiteY80" fmla="*/ 134668 h 1312498"/>
                <a:gd name="connsiteX81" fmla="*/ 1627081 w 2885563"/>
                <a:gd name="connsiteY81" fmla="*/ 140382 h 1312498"/>
                <a:gd name="connsiteX82" fmla="*/ 1626058 w 2885563"/>
                <a:gd name="connsiteY82" fmla="*/ 146355 h 1312498"/>
                <a:gd name="connsiteX83" fmla="*/ 1619546 w 2885563"/>
                <a:gd name="connsiteY83" fmla="*/ 155185 h 1312498"/>
                <a:gd name="connsiteX84" fmla="*/ 1620593 w 2885563"/>
                <a:gd name="connsiteY84" fmla="*/ 158821 h 1312498"/>
                <a:gd name="connsiteX85" fmla="*/ 1626058 w 2885563"/>
                <a:gd name="connsiteY85" fmla="*/ 161417 h 1312498"/>
                <a:gd name="connsiteX86" fmla="*/ 1632795 w 2885563"/>
                <a:gd name="connsiteY86" fmla="*/ 167910 h 1312498"/>
                <a:gd name="connsiteX87" fmla="*/ 1636437 w 2885563"/>
                <a:gd name="connsiteY87" fmla="*/ 173364 h 1312498"/>
                <a:gd name="connsiteX88" fmla="*/ 1640080 w 2885563"/>
                <a:gd name="connsiteY88" fmla="*/ 182453 h 1312498"/>
                <a:gd name="connsiteX89" fmla="*/ 1646043 w 2885563"/>
                <a:gd name="connsiteY89" fmla="*/ 186089 h 1312498"/>
                <a:gd name="connsiteX90" fmla="*/ 1652031 w 2885563"/>
                <a:gd name="connsiteY90" fmla="*/ 188686 h 1312498"/>
                <a:gd name="connsiteX91" fmla="*/ 1657994 w 2885563"/>
                <a:gd name="connsiteY91" fmla="*/ 192841 h 1312498"/>
                <a:gd name="connsiteX92" fmla="*/ 1665280 w 2885563"/>
                <a:gd name="connsiteY92" fmla="*/ 195958 h 1312498"/>
                <a:gd name="connsiteX93" fmla="*/ 1674886 w 2885563"/>
                <a:gd name="connsiteY93" fmla="*/ 199073 h 1312498"/>
                <a:gd name="connsiteX94" fmla="*/ 1677481 w 2885563"/>
                <a:gd name="connsiteY94" fmla="*/ 200632 h 1312498"/>
                <a:gd name="connsiteX95" fmla="*/ 1679053 w 2885563"/>
                <a:gd name="connsiteY95" fmla="*/ 202710 h 1312498"/>
                <a:gd name="connsiteX96" fmla="*/ 1680076 w 2885563"/>
                <a:gd name="connsiteY96" fmla="*/ 209721 h 1312498"/>
                <a:gd name="connsiteX97" fmla="*/ 1679826 w 2885563"/>
                <a:gd name="connsiteY97" fmla="*/ 216994 h 1312498"/>
                <a:gd name="connsiteX98" fmla="*/ 1681124 w 2885563"/>
                <a:gd name="connsiteY98" fmla="*/ 222967 h 1312498"/>
                <a:gd name="connsiteX99" fmla="*/ 1684242 w 2885563"/>
                <a:gd name="connsiteY99" fmla="*/ 230237 h 1312498"/>
                <a:gd name="connsiteX100" fmla="*/ 1686588 w 2885563"/>
                <a:gd name="connsiteY100" fmla="*/ 238288 h 1312498"/>
                <a:gd name="connsiteX101" fmla="*/ 1693599 w 2885563"/>
                <a:gd name="connsiteY101" fmla="*/ 246080 h 1312498"/>
                <a:gd name="connsiteX102" fmla="*/ 1697741 w 2885563"/>
                <a:gd name="connsiteY102" fmla="*/ 249714 h 1312498"/>
                <a:gd name="connsiteX103" fmla="*/ 1703454 w 2885563"/>
                <a:gd name="connsiteY103" fmla="*/ 249973 h 1312498"/>
                <a:gd name="connsiteX104" fmla="*/ 1710740 w 2885563"/>
                <a:gd name="connsiteY104" fmla="*/ 252570 h 1312498"/>
                <a:gd name="connsiteX105" fmla="*/ 1715157 w 2885563"/>
                <a:gd name="connsiteY105" fmla="*/ 253869 h 1312498"/>
                <a:gd name="connsiteX106" fmla="*/ 1721120 w 2885563"/>
                <a:gd name="connsiteY106" fmla="*/ 256465 h 1312498"/>
                <a:gd name="connsiteX107" fmla="*/ 1724762 w 2885563"/>
                <a:gd name="connsiteY107" fmla="*/ 256984 h 1312498"/>
                <a:gd name="connsiteX108" fmla="*/ 1735691 w 2885563"/>
                <a:gd name="connsiteY108" fmla="*/ 254128 h 1312498"/>
                <a:gd name="connsiteX109" fmla="*/ 1746070 w 2885563"/>
                <a:gd name="connsiteY109" fmla="*/ 253088 h 1312498"/>
                <a:gd name="connsiteX110" fmla="*/ 1749439 w 2885563"/>
                <a:gd name="connsiteY110" fmla="*/ 251792 h 1312498"/>
                <a:gd name="connsiteX111" fmla="*/ 1751534 w 2885563"/>
                <a:gd name="connsiteY111" fmla="*/ 250233 h 1312498"/>
                <a:gd name="connsiteX112" fmla="*/ 1752558 w 2885563"/>
                <a:gd name="connsiteY112" fmla="*/ 247636 h 1312498"/>
                <a:gd name="connsiteX113" fmla="*/ 1751260 w 2885563"/>
                <a:gd name="connsiteY113" fmla="*/ 242962 h 1312498"/>
                <a:gd name="connsiteX114" fmla="*/ 1749713 w 2885563"/>
                <a:gd name="connsiteY114" fmla="*/ 241403 h 1312498"/>
                <a:gd name="connsiteX115" fmla="*/ 1742951 w 2885563"/>
                <a:gd name="connsiteY115" fmla="*/ 238026 h 1312498"/>
                <a:gd name="connsiteX116" fmla="*/ 1738535 w 2885563"/>
                <a:gd name="connsiteY116" fmla="*/ 236989 h 1312498"/>
                <a:gd name="connsiteX117" fmla="*/ 1734119 w 2885563"/>
                <a:gd name="connsiteY117" fmla="*/ 237248 h 1312498"/>
                <a:gd name="connsiteX118" fmla="*/ 1731000 w 2885563"/>
                <a:gd name="connsiteY118" fmla="*/ 235171 h 1312498"/>
                <a:gd name="connsiteX119" fmla="*/ 1729453 w 2885563"/>
                <a:gd name="connsiteY119" fmla="*/ 231275 h 1312498"/>
                <a:gd name="connsiteX120" fmla="*/ 1729702 w 2885563"/>
                <a:gd name="connsiteY120" fmla="*/ 226339 h 1312498"/>
                <a:gd name="connsiteX121" fmla="*/ 1727632 w 2885563"/>
                <a:gd name="connsiteY121" fmla="*/ 217769 h 1312498"/>
                <a:gd name="connsiteX122" fmla="*/ 1728655 w 2885563"/>
                <a:gd name="connsiteY122" fmla="*/ 206863 h 1312498"/>
                <a:gd name="connsiteX123" fmla="*/ 1729952 w 2885563"/>
                <a:gd name="connsiteY123" fmla="*/ 203747 h 1312498"/>
                <a:gd name="connsiteX124" fmla="*/ 1731774 w 2885563"/>
                <a:gd name="connsiteY124" fmla="*/ 201670 h 1312498"/>
                <a:gd name="connsiteX125" fmla="*/ 1734892 w 2885563"/>
                <a:gd name="connsiteY125" fmla="*/ 200370 h 1312498"/>
                <a:gd name="connsiteX126" fmla="*/ 1738535 w 2885563"/>
                <a:gd name="connsiteY126" fmla="*/ 199852 h 1312498"/>
                <a:gd name="connsiteX127" fmla="*/ 1744249 w 2885563"/>
                <a:gd name="connsiteY127" fmla="*/ 200889 h 1312498"/>
                <a:gd name="connsiteX128" fmla="*/ 1750237 w 2885563"/>
                <a:gd name="connsiteY128" fmla="*/ 200370 h 1312498"/>
                <a:gd name="connsiteX129" fmla="*/ 1754653 w 2885563"/>
                <a:gd name="connsiteY129" fmla="*/ 200370 h 1312498"/>
                <a:gd name="connsiteX130" fmla="*/ 1758022 w 2885563"/>
                <a:gd name="connsiteY130" fmla="*/ 201410 h 1312498"/>
                <a:gd name="connsiteX131" fmla="*/ 1762962 w 2885563"/>
                <a:gd name="connsiteY131" fmla="*/ 204785 h 1312498"/>
                <a:gd name="connsiteX132" fmla="*/ 1765307 w 2885563"/>
                <a:gd name="connsiteY132" fmla="*/ 207903 h 1312498"/>
                <a:gd name="connsiteX133" fmla="*/ 1766854 w 2885563"/>
                <a:gd name="connsiteY133" fmla="*/ 211277 h 1312498"/>
                <a:gd name="connsiteX134" fmla="*/ 1767103 w 2885563"/>
                <a:gd name="connsiteY134" fmla="*/ 217251 h 1312498"/>
                <a:gd name="connsiteX135" fmla="*/ 1763735 w 2885563"/>
                <a:gd name="connsiteY135" fmla="*/ 222964 h 1312498"/>
                <a:gd name="connsiteX136" fmla="*/ 1762188 w 2885563"/>
                <a:gd name="connsiteY136" fmla="*/ 227120 h 1312498"/>
                <a:gd name="connsiteX137" fmla="*/ 1762687 w 2885563"/>
                <a:gd name="connsiteY137" fmla="*/ 230497 h 1312498"/>
                <a:gd name="connsiteX138" fmla="*/ 1764783 w 2885563"/>
                <a:gd name="connsiteY138" fmla="*/ 234390 h 1312498"/>
                <a:gd name="connsiteX139" fmla="*/ 1766854 w 2885563"/>
                <a:gd name="connsiteY139" fmla="*/ 235690 h 1312498"/>
                <a:gd name="connsiteX140" fmla="*/ 1769449 w 2885563"/>
                <a:gd name="connsiteY140" fmla="*/ 235949 h 1312498"/>
                <a:gd name="connsiteX141" fmla="*/ 1772044 w 2885563"/>
                <a:gd name="connsiteY141" fmla="*/ 234131 h 1312498"/>
                <a:gd name="connsiteX142" fmla="*/ 1774639 w 2885563"/>
                <a:gd name="connsiteY142" fmla="*/ 230235 h 1312498"/>
                <a:gd name="connsiteX143" fmla="*/ 1778032 w 2885563"/>
                <a:gd name="connsiteY143" fmla="*/ 223483 h 1312498"/>
                <a:gd name="connsiteX144" fmla="*/ 1779330 w 2885563"/>
                <a:gd name="connsiteY144" fmla="*/ 212577 h 1312498"/>
                <a:gd name="connsiteX145" fmla="*/ 1780876 w 2885563"/>
                <a:gd name="connsiteY145" fmla="*/ 209978 h 1312498"/>
                <a:gd name="connsiteX146" fmla="*/ 1789185 w 2885563"/>
                <a:gd name="connsiteY146" fmla="*/ 202707 h 1312498"/>
                <a:gd name="connsiteX147" fmla="*/ 1799589 w 2885563"/>
                <a:gd name="connsiteY147" fmla="*/ 196993 h 1312498"/>
                <a:gd name="connsiteX148" fmla="*/ 1803232 w 2885563"/>
                <a:gd name="connsiteY148" fmla="*/ 195696 h 1312498"/>
                <a:gd name="connsiteX149" fmla="*/ 1806600 w 2885563"/>
                <a:gd name="connsiteY149" fmla="*/ 195175 h 1312498"/>
                <a:gd name="connsiteX150" fmla="*/ 1809445 w 2885563"/>
                <a:gd name="connsiteY150" fmla="*/ 196475 h 1312498"/>
                <a:gd name="connsiteX151" fmla="*/ 1811541 w 2885563"/>
                <a:gd name="connsiteY151" fmla="*/ 199590 h 1312498"/>
                <a:gd name="connsiteX152" fmla="*/ 1811541 w 2885563"/>
                <a:gd name="connsiteY152" fmla="*/ 202448 h 1312498"/>
                <a:gd name="connsiteX153" fmla="*/ 1808946 w 2885563"/>
                <a:gd name="connsiteY153" fmla="*/ 208681 h 1312498"/>
                <a:gd name="connsiteX154" fmla="*/ 1806077 w 2885563"/>
                <a:gd name="connsiteY154" fmla="*/ 212836 h 1312498"/>
                <a:gd name="connsiteX155" fmla="*/ 1798541 w 2885563"/>
                <a:gd name="connsiteY155" fmla="*/ 220106 h 1312498"/>
                <a:gd name="connsiteX156" fmla="*/ 1794125 w 2885563"/>
                <a:gd name="connsiteY156" fmla="*/ 224002 h 1312498"/>
                <a:gd name="connsiteX157" fmla="*/ 1793077 w 2885563"/>
                <a:gd name="connsiteY157" fmla="*/ 226598 h 1312498"/>
                <a:gd name="connsiteX158" fmla="*/ 1793875 w 2885563"/>
                <a:gd name="connsiteY158" fmla="*/ 231794 h 1312498"/>
                <a:gd name="connsiteX159" fmla="*/ 1794649 w 2885563"/>
                <a:gd name="connsiteY159" fmla="*/ 234649 h 1312498"/>
                <a:gd name="connsiteX160" fmla="*/ 1797244 w 2885563"/>
                <a:gd name="connsiteY160" fmla="*/ 236986 h 1312498"/>
                <a:gd name="connsiteX161" fmla="*/ 1801935 w 2885563"/>
                <a:gd name="connsiteY161" fmla="*/ 238805 h 1312498"/>
                <a:gd name="connsiteX162" fmla="*/ 1811541 w 2885563"/>
                <a:gd name="connsiteY162" fmla="*/ 239323 h 1312498"/>
                <a:gd name="connsiteX163" fmla="*/ 1818302 w 2885563"/>
                <a:gd name="connsiteY163" fmla="*/ 242441 h 1312498"/>
                <a:gd name="connsiteX164" fmla="*/ 1823492 w 2885563"/>
                <a:gd name="connsiteY164" fmla="*/ 242182 h 1312498"/>
                <a:gd name="connsiteX165" fmla="*/ 1827135 w 2885563"/>
                <a:gd name="connsiteY165" fmla="*/ 240104 h 1312498"/>
                <a:gd name="connsiteX166" fmla="*/ 1831801 w 2885563"/>
                <a:gd name="connsiteY166" fmla="*/ 236468 h 1312498"/>
                <a:gd name="connsiteX167" fmla="*/ 1835169 w 2885563"/>
                <a:gd name="connsiteY167" fmla="*/ 234390 h 1312498"/>
                <a:gd name="connsiteX168" fmla="*/ 1838562 w 2885563"/>
                <a:gd name="connsiteY168" fmla="*/ 235430 h 1312498"/>
                <a:gd name="connsiteX169" fmla="*/ 1842704 w 2885563"/>
                <a:gd name="connsiteY169" fmla="*/ 239064 h 1312498"/>
                <a:gd name="connsiteX170" fmla="*/ 1844800 w 2885563"/>
                <a:gd name="connsiteY170" fmla="*/ 243219 h 1312498"/>
                <a:gd name="connsiteX171" fmla="*/ 1846347 w 2885563"/>
                <a:gd name="connsiteY171" fmla="*/ 260621 h 1312498"/>
                <a:gd name="connsiteX172" fmla="*/ 1847395 w 2885563"/>
                <a:gd name="connsiteY172" fmla="*/ 263736 h 1312498"/>
                <a:gd name="connsiteX173" fmla="*/ 1858822 w 2885563"/>
                <a:gd name="connsiteY173" fmla="*/ 277241 h 1312498"/>
                <a:gd name="connsiteX174" fmla="*/ 1859595 w 2885563"/>
                <a:gd name="connsiteY174" fmla="*/ 282953 h 1312498"/>
                <a:gd name="connsiteX175" fmla="*/ 1858049 w 2885563"/>
                <a:gd name="connsiteY175" fmla="*/ 288926 h 1312498"/>
                <a:gd name="connsiteX176" fmla="*/ 1855179 w 2885563"/>
                <a:gd name="connsiteY176" fmla="*/ 293341 h 1312498"/>
                <a:gd name="connsiteX177" fmla="*/ 1850763 w 2885563"/>
                <a:gd name="connsiteY177" fmla="*/ 296718 h 1312498"/>
                <a:gd name="connsiteX178" fmla="*/ 1849990 w 2885563"/>
                <a:gd name="connsiteY178" fmla="*/ 298277 h 1312498"/>
                <a:gd name="connsiteX179" fmla="*/ 1851038 w 2885563"/>
                <a:gd name="connsiteY179" fmla="*/ 305288 h 1312498"/>
                <a:gd name="connsiteX180" fmla="*/ 1853358 w 2885563"/>
                <a:gd name="connsiteY180" fmla="*/ 307884 h 1312498"/>
                <a:gd name="connsiteX181" fmla="*/ 1861168 w 2885563"/>
                <a:gd name="connsiteY181" fmla="*/ 312299 h 1312498"/>
                <a:gd name="connsiteX182" fmla="*/ 1865833 w 2885563"/>
                <a:gd name="connsiteY182" fmla="*/ 316713 h 1312498"/>
                <a:gd name="connsiteX183" fmla="*/ 1869202 w 2885563"/>
                <a:gd name="connsiteY183" fmla="*/ 319053 h 1312498"/>
                <a:gd name="connsiteX184" fmla="*/ 1874940 w 2885563"/>
                <a:gd name="connsiteY184" fmla="*/ 319571 h 1312498"/>
                <a:gd name="connsiteX185" fmla="*/ 1879356 w 2885563"/>
                <a:gd name="connsiteY185" fmla="*/ 318013 h 1312498"/>
                <a:gd name="connsiteX186" fmla="*/ 1883498 w 2885563"/>
                <a:gd name="connsiteY186" fmla="*/ 315157 h 1312498"/>
                <a:gd name="connsiteX187" fmla="*/ 1886367 w 2885563"/>
                <a:gd name="connsiteY187" fmla="*/ 311002 h 1312498"/>
                <a:gd name="connsiteX188" fmla="*/ 1886367 w 2885563"/>
                <a:gd name="connsiteY188" fmla="*/ 307365 h 1312498"/>
                <a:gd name="connsiteX189" fmla="*/ 1884272 w 2885563"/>
                <a:gd name="connsiteY189" fmla="*/ 302951 h 1312498"/>
                <a:gd name="connsiteX190" fmla="*/ 1881427 w 2885563"/>
                <a:gd name="connsiteY190" fmla="*/ 298795 h 1312498"/>
                <a:gd name="connsiteX191" fmla="*/ 1873118 w 2885563"/>
                <a:gd name="connsiteY191" fmla="*/ 292563 h 1312498"/>
                <a:gd name="connsiteX192" fmla="*/ 1870773 w 2885563"/>
                <a:gd name="connsiteY192" fmla="*/ 288926 h 1312498"/>
                <a:gd name="connsiteX193" fmla="*/ 1869726 w 2885563"/>
                <a:gd name="connsiteY193" fmla="*/ 285290 h 1312498"/>
                <a:gd name="connsiteX194" fmla="*/ 1870249 w 2885563"/>
                <a:gd name="connsiteY194" fmla="*/ 279578 h 1312498"/>
                <a:gd name="connsiteX195" fmla="*/ 1871822 w 2885563"/>
                <a:gd name="connsiteY195" fmla="*/ 277501 h 1312498"/>
                <a:gd name="connsiteX196" fmla="*/ 1884796 w 2885563"/>
                <a:gd name="connsiteY196" fmla="*/ 271268 h 1312498"/>
                <a:gd name="connsiteX197" fmla="*/ 1886891 w 2885563"/>
                <a:gd name="connsiteY197" fmla="*/ 269450 h 1312498"/>
                <a:gd name="connsiteX198" fmla="*/ 1887391 w 2885563"/>
                <a:gd name="connsiteY198" fmla="*/ 265035 h 1312498"/>
                <a:gd name="connsiteX199" fmla="*/ 1884546 w 2885563"/>
                <a:gd name="connsiteY199" fmla="*/ 261918 h 1312498"/>
                <a:gd name="connsiteX200" fmla="*/ 1876487 w 2885563"/>
                <a:gd name="connsiteY200" fmla="*/ 257244 h 1312498"/>
                <a:gd name="connsiteX201" fmla="*/ 1875439 w 2885563"/>
                <a:gd name="connsiteY201" fmla="*/ 255425 h 1312498"/>
                <a:gd name="connsiteX202" fmla="*/ 1874666 w 2885563"/>
                <a:gd name="connsiteY202" fmla="*/ 248674 h 1312498"/>
                <a:gd name="connsiteX203" fmla="*/ 1872595 w 2885563"/>
                <a:gd name="connsiteY203" fmla="*/ 246077 h 1312498"/>
                <a:gd name="connsiteX204" fmla="*/ 1868428 w 2885563"/>
                <a:gd name="connsiteY204" fmla="*/ 242700 h 1312498"/>
                <a:gd name="connsiteX205" fmla="*/ 1867131 w 2885563"/>
                <a:gd name="connsiteY205" fmla="*/ 240104 h 1312498"/>
                <a:gd name="connsiteX206" fmla="*/ 1867131 w 2885563"/>
                <a:gd name="connsiteY206" fmla="*/ 238026 h 1312498"/>
                <a:gd name="connsiteX207" fmla="*/ 1870000 w 2885563"/>
                <a:gd name="connsiteY207" fmla="*/ 230494 h 1312498"/>
                <a:gd name="connsiteX208" fmla="*/ 1872071 w 2885563"/>
                <a:gd name="connsiteY208" fmla="*/ 223224 h 1312498"/>
                <a:gd name="connsiteX209" fmla="*/ 1879331 w 2885563"/>
                <a:gd name="connsiteY209" fmla="*/ 213874 h 1312498"/>
                <a:gd name="connsiteX210" fmla="*/ 1879606 w 2885563"/>
                <a:gd name="connsiteY210" fmla="*/ 211537 h 1312498"/>
                <a:gd name="connsiteX211" fmla="*/ 1877261 w 2885563"/>
                <a:gd name="connsiteY211" fmla="*/ 207381 h 1312498"/>
                <a:gd name="connsiteX212" fmla="*/ 1871797 w 2885563"/>
                <a:gd name="connsiteY212" fmla="*/ 200630 h 1312498"/>
                <a:gd name="connsiteX213" fmla="*/ 1870773 w 2885563"/>
                <a:gd name="connsiteY213" fmla="*/ 195696 h 1312498"/>
                <a:gd name="connsiteX214" fmla="*/ 1872071 w 2885563"/>
                <a:gd name="connsiteY214" fmla="*/ 190501 h 1312498"/>
                <a:gd name="connsiteX215" fmla="*/ 1877535 w 2885563"/>
                <a:gd name="connsiteY215" fmla="*/ 178557 h 1312498"/>
                <a:gd name="connsiteX216" fmla="*/ 1877785 w 2885563"/>
                <a:gd name="connsiteY216" fmla="*/ 176217 h 1312498"/>
                <a:gd name="connsiteX217" fmla="*/ 1877535 w 2885563"/>
                <a:gd name="connsiteY217" fmla="*/ 171803 h 1312498"/>
                <a:gd name="connsiteX218" fmla="*/ 1875190 w 2885563"/>
                <a:gd name="connsiteY218" fmla="*/ 164792 h 1312498"/>
                <a:gd name="connsiteX219" fmla="*/ 1873618 w 2885563"/>
                <a:gd name="connsiteY219" fmla="*/ 162714 h 1312498"/>
                <a:gd name="connsiteX220" fmla="*/ 1869202 w 2885563"/>
                <a:gd name="connsiteY220" fmla="*/ 159597 h 1312498"/>
                <a:gd name="connsiteX221" fmla="*/ 1864262 w 2885563"/>
                <a:gd name="connsiteY221" fmla="*/ 158559 h 1312498"/>
                <a:gd name="connsiteX222" fmla="*/ 1859595 w 2885563"/>
                <a:gd name="connsiteY222" fmla="*/ 158818 h 1312498"/>
                <a:gd name="connsiteX223" fmla="*/ 1849465 w 2885563"/>
                <a:gd name="connsiteY223" fmla="*/ 161155 h 1312498"/>
                <a:gd name="connsiteX224" fmla="*/ 1847120 w 2885563"/>
                <a:gd name="connsiteY224" fmla="*/ 160637 h 1312498"/>
                <a:gd name="connsiteX225" fmla="*/ 1843752 w 2885563"/>
                <a:gd name="connsiteY225" fmla="*/ 157260 h 1312498"/>
                <a:gd name="connsiteX226" fmla="*/ 1842180 w 2885563"/>
                <a:gd name="connsiteY226" fmla="*/ 151805 h 1312498"/>
                <a:gd name="connsiteX227" fmla="*/ 1842979 w 2885563"/>
                <a:gd name="connsiteY227" fmla="*/ 147131 h 1312498"/>
                <a:gd name="connsiteX228" fmla="*/ 1844276 w 2885563"/>
                <a:gd name="connsiteY228" fmla="*/ 144275 h 1312498"/>
                <a:gd name="connsiteX229" fmla="*/ 1847120 w 2885563"/>
                <a:gd name="connsiteY229" fmla="*/ 141679 h 1312498"/>
                <a:gd name="connsiteX230" fmla="*/ 1858822 w 2885563"/>
                <a:gd name="connsiteY230" fmla="*/ 137783 h 1312498"/>
                <a:gd name="connsiteX231" fmla="*/ 1866607 w 2885563"/>
                <a:gd name="connsiteY231" fmla="*/ 132588 h 1312498"/>
                <a:gd name="connsiteX232" fmla="*/ 1870499 w 2885563"/>
                <a:gd name="connsiteY232" fmla="*/ 131291 h 1312498"/>
                <a:gd name="connsiteX233" fmla="*/ 1875439 w 2885563"/>
                <a:gd name="connsiteY233" fmla="*/ 131810 h 1312498"/>
                <a:gd name="connsiteX234" fmla="*/ 1879606 w 2885563"/>
                <a:gd name="connsiteY234" fmla="*/ 134406 h 1312498"/>
                <a:gd name="connsiteX235" fmla="*/ 1881427 w 2885563"/>
                <a:gd name="connsiteY235" fmla="*/ 136484 h 1312498"/>
                <a:gd name="connsiteX236" fmla="*/ 1884796 w 2885563"/>
                <a:gd name="connsiteY236" fmla="*/ 144794 h 1312498"/>
                <a:gd name="connsiteX237" fmla="*/ 1891033 w 2885563"/>
                <a:gd name="connsiteY237" fmla="*/ 155960 h 1312498"/>
                <a:gd name="connsiteX238" fmla="*/ 1900390 w 2885563"/>
                <a:gd name="connsiteY238" fmla="*/ 164271 h 1312498"/>
                <a:gd name="connsiteX239" fmla="*/ 1903509 w 2885563"/>
                <a:gd name="connsiteY239" fmla="*/ 167907 h 1312498"/>
                <a:gd name="connsiteX240" fmla="*/ 1909746 w 2885563"/>
                <a:gd name="connsiteY240" fmla="*/ 178554 h 1312498"/>
                <a:gd name="connsiteX241" fmla="*/ 1914687 w 2885563"/>
                <a:gd name="connsiteY241" fmla="*/ 182450 h 1312498"/>
                <a:gd name="connsiteX242" fmla="*/ 1918828 w 2885563"/>
                <a:gd name="connsiteY242" fmla="*/ 184787 h 1312498"/>
                <a:gd name="connsiteX243" fmla="*/ 1924292 w 2885563"/>
                <a:gd name="connsiteY243" fmla="*/ 188942 h 1312498"/>
                <a:gd name="connsiteX244" fmla="*/ 1931827 w 2885563"/>
                <a:gd name="connsiteY244" fmla="*/ 193876 h 1312498"/>
                <a:gd name="connsiteX245" fmla="*/ 1943255 w 2885563"/>
                <a:gd name="connsiteY245" fmla="*/ 198812 h 1312498"/>
                <a:gd name="connsiteX246" fmla="*/ 1943255 w 2885563"/>
                <a:gd name="connsiteY246" fmla="*/ 202707 h 1312498"/>
                <a:gd name="connsiteX247" fmla="*/ 1940136 w 2885563"/>
                <a:gd name="connsiteY247" fmla="*/ 207122 h 1312498"/>
                <a:gd name="connsiteX248" fmla="*/ 1935970 w 2885563"/>
                <a:gd name="connsiteY248" fmla="*/ 209978 h 1312498"/>
                <a:gd name="connsiteX249" fmla="*/ 1930256 w 2885563"/>
                <a:gd name="connsiteY249" fmla="*/ 213614 h 1312498"/>
                <a:gd name="connsiteX250" fmla="*/ 1930256 w 2885563"/>
                <a:gd name="connsiteY250" fmla="*/ 216729 h 1312498"/>
                <a:gd name="connsiteX251" fmla="*/ 1932601 w 2885563"/>
                <a:gd name="connsiteY251" fmla="*/ 219066 h 1312498"/>
                <a:gd name="connsiteX252" fmla="*/ 1935470 w 2885563"/>
                <a:gd name="connsiteY252" fmla="*/ 219847 h 1312498"/>
                <a:gd name="connsiteX253" fmla="*/ 1950515 w 2885563"/>
                <a:gd name="connsiteY253" fmla="*/ 220625 h 1312498"/>
                <a:gd name="connsiteX254" fmla="*/ 1954159 w 2885563"/>
                <a:gd name="connsiteY254" fmla="*/ 221924 h 1312498"/>
                <a:gd name="connsiteX255" fmla="*/ 1961693 w 2885563"/>
                <a:gd name="connsiteY255" fmla="*/ 227117 h 1312498"/>
                <a:gd name="connsiteX256" fmla="*/ 1965336 w 2885563"/>
                <a:gd name="connsiteY256" fmla="*/ 227377 h 1312498"/>
                <a:gd name="connsiteX257" fmla="*/ 1973121 w 2885563"/>
                <a:gd name="connsiteY257" fmla="*/ 226339 h 1312498"/>
                <a:gd name="connsiteX258" fmla="*/ 1975466 w 2885563"/>
                <a:gd name="connsiteY258" fmla="*/ 225299 h 1312498"/>
                <a:gd name="connsiteX259" fmla="*/ 1978061 w 2885563"/>
                <a:gd name="connsiteY259" fmla="*/ 222443 h 1312498"/>
                <a:gd name="connsiteX260" fmla="*/ 1980132 w 2885563"/>
                <a:gd name="connsiteY260" fmla="*/ 217769 h 1312498"/>
                <a:gd name="connsiteX261" fmla="*/ 1981953 w 2885563"/>
                <a:gd name="connsiteY261" fmla="*/ 207381 h 1312498"/>
                <a:gd name="connsiteX262" fmla="*/ 1981953 w 2885563"/>
                <a:gd name="connsiteY262" fmla="*/ 202705 h 1312498"/>
                <a:gd name="connsiteX263" fmla="*/ 1980132 w 2885563"/>
                <a:gd name="connsiteY263" fmla="*/ 190761 h 1312498"/>
                <a:gd name="connsiteX264" fmla="*/ 1977287 w 2885563"/>
                <a:gd name="connsiteY264" fmla="*/ 181931 h 1312498"/>
                <a:gd name="connsiteX265" fmla="*/ 1979358 w 2885563"/>
                <a:gd name="connsiteY265" fmla="*/ 174918 h 1312498"/>
                <a:gd name="connsiteX266" fmla="*/ 1981704 w 2885563"/>
                <a:gd name="connsiteY266" fmla="*/ 170763 h 1312498"/>
                <a:gd name="connsiteX267" fmla="*/ 1986120 w 2885563"/>
                <a:gd name="connsiteY267" fmla="*/ 166867 h 1312498"/>
                <a:gd name="connsiteX268" fmla="*/ 1993131 w 2885563"/>
                <a:gd name="connsiteY268" fmla="*/ 165829 h 1312498"/>
                <a:gd name="connsiteX269" fmla="*/ 1997298 w 2885563"/>
                <a:gd name="connsiteY269" fmla="*/ 168426 h 1312498"/>
                <a:gd name="connsiteX270" fmla="*/ 2000417 w 2885563"/>
                <a:gd name="connsiteY270" fmla="*/ 171543 h 1312498"/>
                <a:gd name="connsiteX271" fmla="*/ 2002488 w 2885563"/>
                <a:gd name="connsiteY271" fmla="*/ 176996 h 1312498"/>
                <a:gd name="connsiteX272" fmla="*/ 2001440 w 2885563"/>
                <a:gd name="connsiteY272" fmla="*/ 187124 h 1312498"/>
                <a:gd name="connsiteX273" fmla="*/ 2003012 w 2885563"/>
                <a:gd name="connsiteY273" fmla="*/ 191798 h 1312498"/>
                <a:gd name="connsiteX274" fmla="*/ 2005856 w 2885563"/>
                <a:gd name="connsiteY274" fmla="*/ 194916 h 1312498"/>
                <a:gd name="connsiteX275" fmla="*/ 2008725 w 2885563"/>
                <a:gd name="connsiteY275" fmla="*/ 196213 h 1312498"/>
                <a:gd name="connsiteX276" fmla="*/ 2010796 w 2885563"/>
                <a:gd name="connsiteY276" fmla="*/ 195956 h 1312498"/>
                <a:gd name="connsiteX277" fmla="*/ 2019379 w 2885563"/>
                <a:gd name="connsiteY277" fmla="*/ 192579 h 1312498"/>
                <a:gd name="connsiteX278" fmla="*/ 2030282 w 2885563"/>
                <a:gd name="connsiteY278" fmla="*/ 191798 h 1312498"/>
                <a:gd name="connsiteX279" fmla="*/ 2032104 w 2885563"/>
                <a:gd name="connsiteY279" fmla="*/ 191279 h 1312498"/>
                <a:gd name="connsiteX280" fmla="*/ 2035223 w 2885563"/>
                <a:gd name="connsiteY280" fmla="*/ 187384 h 1312498"/>
                <a:gd name="connsiteX281" fmla="*/ 2033651 w 2885563"/>
                <a:gd name="connsiteY281" fmla="*/ 177776 h 1312498"/>
                <a:gd name="connsiteX282" fmla="*/ 2033651 w 2885563"/>
                <a:gd name="connsiteY282" fmla="*/ 174140 h 1312498"/>
                <a:gd name="connsiteX283" fmla="*/ 2035996 w 2885563"/>
                <a:gd name="connsiteY283" fmla="*/ 168166 h 1312498"/>
                <a:gd name="connsiteX284" fmla="*/ 2037568 w 2885563"/>
                <a:gd name="connsiteY284" fmla="*/ 166348 h 1312498"/>
                <a:gd name="connsiteX285" fmla="*/ 2040163 w 2885563"/>
                <a:gd name="connsiteY285" fmla="*/ 171284 h 1312498"/>
                <a:gd name="connsiteX286" fmla="*/ 2043007 w 2885563"/>
                <a:gd name="connsiteY286" fmla="*/ 173102 h 1312498"/>
                <a:gd name="connsiteX287" fmla="*/ 2044055 w 2885563"/>
                <a:gd name="connsiteY287" fmla="*/ 175180 h 1312498"/>
                <a:gd name="connsiteX288" fmla="*/ 2046650 w 2885563"/>
                <a:gd name="connsiteY288" fmla="*/ 177776 h 1312498"/>
                <a:gd name="connsiteX289" fmla="*/ 2048222 w 2885563"/>
                <a:gd name="connsiteY289" fmla="*/ 178036 h 1312498"/>
                <a:gd name="connsiteX290" fmla="*/ 2050293 w 2885563"/>
                <a:gd name="connsiteY290" fmla="*/ 180891 h 1312498"/>
                <a:gd name="connsiteX291" fmla="*/ 2052639 w 2885563"/>
                <a:gd name="connsiteY291" fmla="*/ 186346 h 1312498"/>
                <a:gd name="connsiteX292" fmla="*/ 2054709 w 2885563"/>
                <a:gd name="connsiteY292" fmla="*/ 185825 h 1312498"/>
                <a:gd name="connsiteX293" fmla="*/ 2057828 w 2885563"/>
                <a:gd name="connsiteY293" fmla="*/ 189980 h 1312498"/>
                <a:gd name="connsiteX294" fmla="*/ 2059899 w 2885563"/>
                <a:gd name="connsiteY294" fmla="*/ 194654 h 1312498"/>
                <a:gd name="connsiteX295" fmla="*/ 2058602 w 2885563"/>
                <a:gd name="connsiteY295" fmla="*/ 196993 h 1312498"/>
                <a:gd name="connsiteX296" fmla="*/ 2051341 w 2885563"/>
                <a:gd name="connsiteY296" fmla="*/ 200889 h 1312498"/>
                <a:gd name="connsiteX297" fmla="*/ 2051840 w 2885563"/>
                <a:gd name="connsiteY297" fmla="*/ 202967 h 1312498"/>
                <a:gd name="connsiteX298" fmla="*/ 2050817 w 2885563"/>
                <a:gd name="connsiteY298" fmla="*/ 207122 h 1312498"/>
                <a:gd name="connsiteX299" fmla="*/ 2050543 w 2885563"/>
                <a:gd name="connsiteY299" fmla="*/ 217769 h 1312498"/>
                <a:gd name="connsiteX300" fmla="*/ 2052888 w 2885563"/>
                <a:gd name="connsiteY300" fmla="*/ 235687 h 1312498"/>
                <a:gd name="connsiteX301" fmla="*/ 2055483 w 2885563"/>
                <a:gd name="connsiteY301" fmla="*/ 243219 h 1312498"/>
                <a:gd name="connsiteX302" fmla="*/ 2063018 w 2885563"/>
                <a:gd name="connsiteY302" fmla="*/ 251530 h 1312498"/>
                <a:gd name="connsiteX303" fmla="*/ 2072624 w 2885563"/>
                <a:gd name="connsiteY303" fmla="*/ 265551 h 1312498"/>
                <a:gd name="connsiteX304" fmla="*/ 2077564 w 2885563"/>
                <a:gd name="connsiteY304" fmla="*/ 259319 h 1312498"/>
                <a:gd name="connsiteX305" fmla="*/ 2079136 w 2885563"/>
                <a:gd name="connsiteY305" fmla="*/ 255685 h 1312498"/>
                <a:gd name="connsiteX306" fmla="*/ 2083802 w 2885563"/>
                <a:gd name="connsiteY306" fmla="*/ 250489 h 1312498"/>
                <a:gd name="connsiteX307" fmla="*/ 2087170 w 2885563"/>
                <a:gd name="connsiteY307" fmla="*/ 246075 h 1312498"/>
                <a:gd name="connsiteX308" fmla="*/ 2088742 w 2885563"/>
                <a:gd name="connsiteY308" fmla="*/ 240882 h 1312498"/>
                <a:gd name="connsiteX309" fmla="*/ 2093158 w 2885563"/>
                <a:gd name="connsiteY309" fmla="*/ 242439 h 1312498"/>
                <a:gd name="connsiteX310" fmla="*/ 2096002 w 2885563"/>
                <a:gd name="connsiteY310" fmla="*/ 242439 h 1312498"/>
                <a:gd name="connsiteX311" fmla="*/ 2099645 w 2885563"/>
                <a:gd name="connsiteY311" fmla="*/ 238805 h 1312498"/>
                <a:gd name="connsiteX312" fmla="*/ 2102240 w 2885563"/>
                <a:gd name="connsiteY312" fmla="*/ 239842 h 1312498"/>
                <a:gd name="connsiteX313" fmla="*/ 2102515 w 2885563"/>
                <a:gd name="connsiteY313" fmla="*/ 241401 h 1312498"/>
                <a:gd name="connsiteX314" fmla="*/ 2106407 w 2885563"/>
                <a:gd name="connsiteY314" fmla="*/ 241920 h 1312498"/>
                <a:gd name="connsiteX315" fmla="*/ 2109775 w 2885563"/>
                <a:gd name="connsiteY315" fmla="*/ 241401 h 1312498"/>
                <a:gd name="connsiteX316" fmla="*/ 2112644 w 2885563"/>
                <a:gd name="connsiteY316" fmla="*/ 242439 h 1312498"/>
                <a:gd name="connsiteX317" fmla="*/ 2113144 w 2885563"/>
                <a:gd name="connsiteY317" fmla="*/ 245297 h 1312498"/>
                <a:gd name="connsiteX318" fmla="*/ 2114965 w 2885563"/>
                <a:gd name="connsiteY318" fmla="*/ 246856 h 1312498"/>
                <a:gd name="connsiteX319" fmla="*/ 2112894 w 2885563"/>
                <a:gd name="connsiteY319" fmla="*/ 250489 h 1312498"/>
                <a:gd name="connsiteX320" fmla="*/ 2114441 w 2885563"/>
                <a:gd name="connsiteY320" fmla="*/ 252567 h 1312498"/>
                <a:gd name="connsiteX321" fmla="*/ 2115489 w 2885563"/>
                <a:gd name="connsiteY321" fmla="*/ 257244 h 1312498"/>
                <a:gd name="connsiteX322" fmla="*/ 2117834 w 2885563"/>
                <a:gd name="connsiteY322" fmla="*/ 257501 h 1312498"/>
                <a:gd name="connsiteX323" fmla="*/ 2118333 w 2885563"/>
                <a:gd name="connsiteY323" fmla="*/ 259059 h 1312498"/>
                <a:gd name="connsiteX324" fmla="*/ 2116263 w 2885563"/>
                <a:gd name="connsiteY324" fmla="*/ 260618 h 1312498"/>
                <a:gd name="connsiteX325" fmla="*/ 2114965 w 2885563"/>
                <a:gd name="connsiteY325" fmla="*/ 263993 h 1312498"/>
                <a:gd name="connsiteX326" fmla="*/ 2113418 w 2885563"/>
                <a:gd name="connsiteY326" fmla="*/ 265033 h 1312498"/>
                <a:gd name="connsiteX327" fmla="*/ 2114441 w 2885563"/>
                <a:gd name="connsiteY327" fmla="*/ 269707 h 1312498"/>
                <a:gd name="connsiteX328" fmla="*/ 2115489 w 2885563"/>
                <a:gd name="connsiteY328" fmla="*/ 271525 h 1312498"/>
                <a:gd name="connsiteX329" fmla="*/ 2122750 w 2885563"/>
                <a:gd name="connsiteY329" fmla="*/ 267888 h 1312498"/>
                <a:gd name="connsiteX330" fmla="*/ 2132880 w 2885563"/>
                <a:gd name="connsiteY330" fmla="*/ 261137 h 1312498"/>
                <a:gd name="connsiteX331" fmla="*/ 2144057 w 2885563"/>
                <a:gd name="connsiteY331" fmla="*/ 254126 h 1312498"/>
                <a:gd name="connsiteX332" fmla="*/ 2155759 w 2885563"/>
                <a:gd name="connsiteY332" fmla="*/ 247112 h 1312498"/>
                <a:gd name="connsiteX333" fmla="*/ 2158354 w 2885563"/>
                <a:gd name="connsiteY333" fmla="*/ 244775 h 1312498"/>
                <a:gd name="connsiteX334" fmla="*/ 2167711 w 2885563"/>
                <a:gd name="connsiteY334" fmla="*/ 242957 h 1312498"/>
                <a:gd name="connsiteX335" fmla="*/ 2170306 w 2885563"/>
                <a:gd name="connsiteY335" fmla="*/ 240361 h 1312498"/>
                <a:gd name="connsiteX336" fmla="*/ 2172127 w 2885563"/>
                <a:gd name="connsiteY336" fmla="*/ 234128 h 1312498"/>
                <a:gd name="connsiteX337" fmla="*/ 2175770 w 2885563"/>
                <a:gd name="connsiteY337" fmla="*/ 227377 h 1312498"/>
                <a:gd name="connsiteX338" fmla="*/ 2178090 w 2885563"/>
                <a:gd name="connsiteY338" fmla="*/ 224518 h 1312498"/>
                <a:gd name="connsiteX339" fmla="*/ 2183554 w 2885563"/>
                <a:gd name="connsiteY339" fmla="*/ 224000 h 1312498"/>
                <a:gd name="connsiteX340" fmla="*/ 2186149 w 2885563"/>
                <a:gd name="connsiteY340" fmla="*/ 227117 h 1312498"/>
                <a:gd name="connsiteX341" fmla="*/ 2190316 w 2885563"/>
                <a:gd name="connsiteY341" fmla="*/ 225299 h 1312498"/>
                <a:gd name="connsiteX342" fmla="*/ 2191090 w 2885563"/>
                <a:gd name="connsiteY342" fmla="*/ 222962 h 1312498"/>
                <a:gd name="connsiteX343" fmla="*/ 2195506 w 2885563"/>
                <a:gd name="connsiteY343" fmla="*/ 220625 h 1312498"/>
                <a:gd name="connsiteX344" fmla="*/ 2198350 w 2885563"/>
                <a:gd name="connsiteY344" fmla="*/ 220366 h 1312498"/>
                <a:gd name="connsiteX345" fmla="*/ 2200695 w 2885563"/>
                <a:gd name="connsiteY345" fmla="*/ 221403 h 1312498"/>
                <a:gd name="connsiteX346" fmla="*/ 2201219 w 2885563"/>
                <a:gd name="connsiteY346" fmla="*/ 223481 h 1312498"/>
                <a:gd name="connsiteX347" fmla="*/ 2199149 w 2885563"/>
                <a:gd name="connsiteY347" fmla="*/ 229454 h 1312498"/>
                <a:gd name="connsiteX348" fmla="*/ 2203814 w 2885563"/>
                <a:gd name="connsiteY348" fmla="*/ 229714 h 1312498"/>
                <a:gd name="connsiteX349" fmla="*/ 2207183 w 2885563"/>
                <a:gd name="connsiteY349" fmla="*/ 226596 h 1312498"/>
                <a:gd name="connsiteX350" fmla="*/ 2208480 w 2885563"/>
                <a:gd name="connsiteY350" fmla="*/ 221922 h 1312498"/>
                <a:gd name="connsiteX351" fmla="*/ 2211100 w 2885563"/>
                <a:gd name="connsiteY351" fmla="*/ 218026 h 1312498"/>
                <a:gd name="connsiteX352" fmla="*/ 2213420 w 2885563"/>
                <a:gd name="connsiteY352" fmla="*/ 215689 h 1312498"/>
                <a:gd name="connsiteX353" fmla="*/ 2216015 w 2885563"/>
                <a:gd name="connsiteY353" fmla="*/ 216729 h 1312498"/>
                <a:gd name="connsiteX354" fmla="*/ 2218360 w 2885563"/>
                <a:gd name="connsiteY354" fmla="*/ 215949 h 1312498"/>
                <a:gd name="connsiteX355" fmla="*/ 2222253 w 2885563"/>
                <a:gd name="connsiteY355" fmla="*/ 202445 h 1312498"/>
                <a:gd name="connsiteX356" fmla="*/ 2224848 w 2885563"/>
                <a:gd name="connsiteY356" fmla="*/ 202186 h 1312498"/>
                <a:gd name="connsiteX357" fmla="*/ 2224348 w 2885563"/>
                <a:gd name="connsiteY357" fmla="*/ 207381 h 1312498"/>
                <a:gd name="connsiteX358" fmla="*/ 2228241 w 2885563"/>
                <a:gd name="connsiteY358" fmla="*/ 208159 h 1312498"/>
                <a:gd name="connsiteX359" fmla="*/ 2232407 w 2885563"/>
                <a:gd name="connsiteY359" fmla="*/ 204782 h 1312498"/>
                <a:gd name="connsiteX360" fmla="*/ 2232657 w 2885563"/>
                <a:gd name="connsiteY360" fmla="*/ 200368 h 1312498"/>
                <a:gd name="connsiteX361" fmla="*/ 2230586 w 2885563"/>
                <a:gd name="connsiteY361" fmla="*/ 197253 h 1312498"/>
                <a:gd name="connsiteX362" fmla="*/ 2230312 w 2885563"/>
                <a:gd name="connsiteY362" fmla="*/ 192838 h 1312498"/>
                <a:gd name="connsiteX363" fmla="*/ 2229014 w 2885563"/>
                <a:gd name="connsiteY363" fmla="*/ 189721 h 1312498"/>
                <a:gd name="connsiteX364" fmla="*/ 2227193 w 2885563"/>
                <a:gd name="connsiteY364" fmla="*/ 188683 h 1312498"/>
                <a:gd name="connsiteX365" fmla="*/ 2226419 w 2885563"/>
                <a:gd name="connsiteY365" fmla="*/ 186084 h 1312498"/>
                <a:gd name="connsiteX366" fmla="*/ 2230312 w 2885563"/>
                <a:gd name="connsiteY366" fmla="*/ 186084 h 1312498"/>
                <a:gd name="connsiteX367" fmla="*/ 2231360 w 2885563"/>
                <a:gd name="connsiteY367" fmla="*/ 187643 h 1312498"/>
                <a:gd name="connsiteX368" fmla="*/ 2235501 w 2885563"/>
                <a:gd name="connsiteY368" fmla="*/ 186084 h 1312498"/>
                <a:gd name="connsiteX369" fmla="*/ 2237597 w 2885563"/>
                <a:gd name="connsiteY369" fmla="*/ 181931 h 1312498"/>
                <a:gd name="connsiteX370" fmla="*/ 2239918 w 2885563"/>
                <a:gd name="connsiteY370" fmla="*/ 180632 h 1312498"/>
                <a:gd name="connsiteX371" fmla="*/ 2244085 w 2885563"/>
                <a:gd name="connsiteY371" fmla="*/ 176736 h 1312498"/>
                <a:gd name="connsiteX372" fmla="*/ 2247977 w 2885563"/>
                <a:gd name="connsiteY372" fmla="*/ 177517 h 1312498"/>
                <a:gd name="connsiteX373" fmla="*/ 2250846 w 2885563"/>
                <a:gd name="connsiteY373" fmla="*/ 179592 h 1312498"/>
                <a:gd name="connsiteX374" fmla="*/ 2252144 w 2885563"/>
                <a:gd name="connsiteY374" fmla="*/ 179073 h 1312498"/>
                <a:gd name="connsiteX375" fmla="*/ 2253690 w 2885563"/>
                <a:gd name="connsiteY375" fmla="*/ 176217 h 1312498"/>
                <a:gd name="connsiteX376" fmla="*/ 2257333 w 2885563"/>
                <a:gd name="connsiteY376" fmla="*/ 174659 h 1312498"/>
                <a:gd name="connsiteX377" fmla="*/ 2260976 w 2885563"/>
                <a:gd name="connsiteY377" fmla="*/ 177517 h 1312498"/>
                <a:gd name="connsiteX378" fmla="*/ 2260702 w 2885563"/>
                <a:gd name="connsiteY378" fmla="*/ 181410 h 1312498"/>
                <a:gd name="connsiteX379" fmla="*/ 2264868 w 2885563"/>
                <a:gd name="connsiteY379" fmla="*/ 181669 h 1312498"/>
                <a:gd name="connsiteX380" fmla="*/ 2268237 w 2885563"/>
                <a:gd name="connsiteY380" fmla="*/ 184528 h 1312498"/>
                <a:gd name="connsiteX381" fmla="*/ 2270333 w 2885563"/>
                <a:gd name="connsiteY381" fmla="*/ 183488 h 1312498"/>
                <a:gd name="connsiteX382" fmla="*/ 2273452 w 2885563"/>
                <a:gd name="connsiteY382" fmla="*/ 185046 h 1312498"/>
                <a:gd name="connsiteX383" fmla="*/ 2275522 w 2885563"/>
                <a:gd name="connsiteY383" fmla="*/ 184787 h 1312498"/>
                <a:gd name="connsiteX384" fmla="*/ 2278367 w 2885563"/>
                <a:gd name="connsiteY384" fmla="*/ 186865 h 1312498"/>
                <a:gd name="connsiteX385" fmla="*/ 2282009 w 2885563"/>
                <a:gd name="connsiteY385" fmla="*/ 186865 h 1312498"/>
                <a:gd name="connsiteX386" fmla="*/ 2287199 w 2885563"/>
                <a:gd name="connsiteY386" fmla="*/ 186087 h 1312498"/>
                <a:gd name="connsiteX387" fmla="*/ 2292938 w 2885563"/>
                <a:gd name="connsiteY387" fmla="*/ 187643 h 1312498"/>
                <a:gd name="connsiteX388" fmla="*/ 2292663 w 2885563"/>
                <a:gd name="connsiteY388" fmla="*/ 183228 h 1312498"/>
                <a:gd name="connsiteX389" fmla="*/ 2294235 w 2885563"/>
                <a:gd name="connsiteY389" fmla="*/ 174918 h 1312498"/>
                <a:gd name="connsiteX390" fmla="*/ 2292938 w 2885563"/>
                <a:gd name="connsiteY390" fmla="*/ 167388 h 1312498"/>
                <a:gd name="connsiteX391" fmla="*/ 2294485 w 2885563"/>
                <a:gd name="connsiteY391" fmla="*/ 165570 h 1312498"/>
                <a:gd name="connsiteX392" fmla="*/ 2296830 w 2885563"/>
                <a:gd name="connsiteY392" fmla="*/ 160634 h 1312498"/>
                <a:gd name="connsiteX393" fmla="*/ 2298901 w 2885563"/>
                <a:gd name="connsiteY393" fmla="*/ 157260 h 1312498"/>
                <a:gd name="connsiteX394" fmla="*/ 2298377 w 2885563"/>
                <a:gd name="connsiteY394" fmla="*/ 154663 h 1312498"/>
                <a:gd name="connsiteX395" fmla="*/ 2300997 w 2885563"/>
                <a:gd name="connsiteY395" fmla="*/ 152324 h 1312498"/>
                <a:gd name="connsiteX396" fmla="*/ 2300722 w 2885563"/>
                <a:gd name="connsiteY396" fmla="*/ 148171 h 1312498"/>
                <a:gd name="connsiteX397" fmla="*/ 2297080 w 2885563"/>
                <a:gd name="connsiteY397" fmla="*/ 144535 h 1312498"/>
                <a:gd name="connsiteX398" fmla="*/ 2294759 w 2885563"/>
                <a:gd name="connsiteY398" fmla="*/ 141158 h 1312498"/>
                <a:gd name="connsiteX399" fmla="*/ 2293961 w 2885563"/>
                <a:gd name="connsiteY399" fmla="*/ 138821 h 1312498"/>
                <a:gd name="connsiteX400" fmla="*/ 2301770 w 2885563"/>
                <a:gd name="connsiteY400" fmla="*/ 137783 h 1312498"/>
                <a:gd name="connsiteX401" fmla="*/ 2306710 w 2885563"/>
                <a:gd name="connsiteY401" fmla="*/ 138821 h 1312498"/>
                <a:gd name="connsiteX402" fmla="*/ 2309031 w 2885563"/>
                <a:gd name="connsiteY402" fmla="*/ 137521 h 1312498"/>
                <a:gd name="connsiteX403" fmla="*/ 2310603 w 2885563"/>
                <a:gd name="connsiteY403" fmla="*/ 138302 h 1312498"/>
                <a:gd name="connsiteX404" fmla="*/ 2313447 w 2885563"/>
                <a:gd name="connsiteY404" fmla="*/ 135965 h 1312498"/>
                <a:gd name="connsiteX405" fmla="*/ 2316566 w 2885563"/>
                <a:gd name="connsiteY405" fmla="*/ 134666 h 1312498"/>
                <a:gd name="connsiteX406" fmla="*/ 2319161 w 2885563"/>
                <a:gd name="connsiteY406" fmla="*/ 137783 h 1312498"/>
                <a:gd name="connsiteX407" fmla="*/ 2323577 w 2885563"/>
                <a:gd name="connsiteY407" fmla="*/ 136484 h 1312498"/>
                <a:gd name="connsiteX408" fmla="*/ 2324625 w 2885563"/>
                <a:gd name="connsiteY408" fmla="*/ 133887 h 1312498"/>
                <a:gd name="connsiteX409" fmla="*/ 2330339 w 2885563"/>
                <a:gd name="connsiteY409" fmla="*/ 122719 h 1312498"/>
                <a:gd name="connsiteX410" fmla="*/ 2331112 w 2885563"/>
                <a:gd name="connsiteY410" fmla="*/ 120122 h 1312498"/>
                <a:gd name="connsiteX411" fmla="*/ 2333732 w 2885563"/>
                <a:gd name="connsiteY411" fmla="*/ 119863 h 1312498"/>
                <a:gd name="connsiteX412" fmla="*/ 2339695 w 2885563"/>
                <a:gd name="connsiteY412" fmla="*/ 120384 h 1312498"/>
                <a:gd name="connsiteX413" fmla="*/ 2338647 w 2885563"/>
                <a:gd name="connsiteY413" fmla="*/ 105582 h 1312498"/>
                <a:gd name="connsiteX414" fmla="*/ 2341517 w 2885563"/>
                <a:gd name="connsiteY414" fmla="*/ 104801 h 1312498"/>
                <a:gd name="connsiteX415" fmla="*/ 2347230 w 2885563"/>
                <a:gd name="connsiteY415" fmla="*/ 100127 h 1312498"/>
                <a:gd name="connsiteX416" fmla="*/ 2350873 w 2885563"/>
                <a:gd name="connsiteY416" fmla="*/ 100386 h 1312498"/>
                <a:gd name="connsiteX417" fmla="*/ 2353194 w 2885563"/>
                <a:gd name="connsiteY417" fmla="*/ 99606 h 1312498"/>
                <a:gd name="connsiteX418" fmla="*/ 2356587 w 2885563"/>
                <a:gd name="connsiteY418" fmla="*/ 100125 h 1312498"/>
                <a:gd name="connsiteX419" fmla="*/ 2361003 w 2885563"/>
                <a:gd name="connsiteY419" fmla="*/ 101683 h 1312498"/>
                <a:gd name="connsiteX420" fmla="*/ 2368014 w 2885563"/>
                <a:gd name="connsiteY420" fmla="*/ 103242 h 1312498"/>
                <a:gd name="connsiteX421" fmla="*/ 2369836 w 2885563"/>
                <a:gd name="connsiteY421" fmla="*/ 105061 h 1312498"/>
                <a:gd name="connsiteX422" fmla="*/ 2372954 w 2885563"/>
                <a:gd name="connsiteY422" fmla="*/ 106098 h 1312498"/>
                <a:gd name="connsiteX423" fmla="*/ 2382037 w 2885563"/>
                <a:gd name="connsiteY423" fmla="*/ 106357 h 1312498"/>
                <a:gd name="connsiteX424" fmla="*/ 2385430 w 2885563"/>
                <a:gd name="connsiteY424" fmla="*/ 108176 h 1312498"/>
                <a:gd name="connsiteX425" fmla="*/ 2393215 w 2885563"/>
                <a:gd name="connsiteY425" fmla="*/ 110253 h 1312498"/>
                <a:gd name="connsiteX426" fmla="*/ 2395809 w 2885563"/>
                <a:gd name="connsiteY426" fmla="*/ 112850 h 1312498"/>
                <a:gd name="connsiteX427" fmla="*/ 2401523 w 2885563"/>
                <a:gd name="connsiteY427" fmla="*/ 116486 h 1312498"/>
                <a:gd name="connsiteX428" fmla="*/ 2406713 w 2885563"/>
                <a:gd name="connsiteY428" fmla="*/ 117005 h 1312498"/>
                <a:gd name="connsiteX429" fmla="*/ 2417367 w 2885563"/>
                <a:gd name="connsiteY429" fmla="*/ 119342 h 1312498"/>
                <a:gd name="connsiteX430" fmla="*/ 2419962 w 2885563"/>
                <a:gd name="connsiteY430" fmla="*/ 117785 h 1312498"/>
                <a:gd name="connsiteX431" fmla="*/ 2429318 w 2885563"/>
                <a:gd name="connsiteY431" fmla="*/ 118042 h 1312498"/>
                <a:gd name="connsiteX432" fmla="*/ 2431913 w 2885563"/>
                <a:gd name="connsiteY432" fmla="*/ 118823 h 1312498"/>
                <a:gd name="connsiteX433" fmla="*/ 2437377 w 2885563"/>
                <a:gd name="connsiteY433" fmla="*/ 117264 h 1312498"/>
                <a:gd name="connsiteX434" fmla="*/ 2441269 w 2885563"/>
                <a:gd name="connsiteY434" fmla="*/ 115187 h 1312498"/>
                <a:gd name="connsiteX435" fmla="*/ 2443091 w 2885563"/>
                <a:gd name="connsiteY435" fmla="*/ 116745 h 1312498"/>
                <a:gd name="connsiteX436" fmla="*/ 2445960 w 2885563"/>
                <a:gd name="connsiteY436" fmla="*/ 117783 h 1312498"/>
                <a:gd name="connsiteX437" fmla="*/ 2449578 w 2885563"/>
                <a:gd name="connsiteY437" fmla="*/ 120641 h 1312498"/>
                <a:gd name="connsiteX438" fmla="*/ 2451923 w 2885563"/>
                <a:gd name="connsiteY438" fmla="*/ 119082 h 1312498"/>
                <a:gd name="connsiteX439" fmla="*/ 2457911 w 2885563"/>
                <a:gd name="connsiteY439" fmla="*/ 123497 h 1312498"/>
                <a:gd name="connsiteX440" fmla="*/ 2460506 w 2885563"/>
                <a:gd name="connsiteY440" fmla="*/ 124534 h 1312498"/>
                <a:gd name="connsiteX441" fmla="*/ 2464648 w 2885563"/>
                <a:gd name="connsiteY441" fmla="*/ 124016 h 1312498"/>
                <a:gd name="connsiteX442" fmla="*/ 2463874 w 2885563"/>
                <a:gd name="connsiteY442" fmla="*/ 127133 h 1312498"/>
                <a:gd name="connsiteX443" fmla="*/ 2465446 w 2885563"/>
                <a:gd name="connsiteY443" fmla="*/ 131807 h 1312498"/>
                <a:gd name="connsiteX444" fmla="*/ 2466993 w 2885563"/>
                <a:gd name="connsiteY444" fmla="*/ 130508 h 1312498"/>
                <a:gd name="connsiteX445" fmla="*/ 2471409 w 2885563"/>
                <a:gd name="connsiteY445" fmla="*/ 132326 h 1312498"/>
                <a:gd name="connsiteX446" fmla="*/ 2473755 w 2885563"/>
                <a:gd name="connsiteY446" fmla="*/ 130508 h 1312498"/>
                <a:gd name="connsiteX447" fmla="*/ 2474778 w 2885563"/>
                <a:gd name="connsiteY447" fmla="*/ 128171 h 1312498"/>
                <a:gd name="connsiteX448" fmla="*/ 2476599 w 2885563"/>
                <a:gd name="connsiteY448" fmla="*/ 128690 h 1312498"/>
                <a:gd name="connsiteX449" fmla="*/ 2479718 w 2885563"/>
                <a:gd name="connsiteY449" fmla="*/ 127652 h 1312498"/>
                <a:gd name="connsiteX450" fmla="*/ 2483885 w 2885563"/>
                <a:gd name="connsiteY450" fmla="*/ 128690 h 1312498"/>
                <a:gd name="connsiteX451" fmla="*/ 2487003 w 2885563"/>
                <a:gd name="connsiteY451" fmla="*/ 127912 h 1312498"/>
                <a:gd name="connsiteX452" fmla="*/ 2492193 w 2885563"/>
                <a:gd name="connsiteY452" fmla="*/ 130508 h 1312498"/>
                <a:gd name="connsiteX453" fmla="*/ 2495062 w 2885563"/>
                <a:gd name="connsiteY453" fmla="*/ 130767 h 1312498"/>
                <a:gd name="connsiteX454" fmla="*/ 2496859 w 2885563"/>
                <a:gd name="connsiteY454" fmla="*/ 132067 h 1312498"/>
                <a:gd name="connsiteX455" fmla="*/ 2500502 w 2885563"/>
                <a:gd name="connsiteY455" fmla="*/ 132845 h 1312498"/>
                <a:gd name="connsiteX456" fmla="*/ 2504918 w 2885563"/>
                <a:gd name="connsiteY456" fmla="*/ 132845 h 1312498"/>
                <a:gd name="connsiteX457" fmla="*/ 2511680 w 2885563"/>
                <a:gd name="connsiteY457" fmla="*/ 134144 h 1312498"/>
                <a:gd name="connsiteX458" fmla="*/ 2514275 w 2885563"/>
                <a:gd name="connsiteY458" fmla="*/ 135701 h 1312498"/>
                <a:gd name="connsiteX459" fmla="*/ 2518442 w 2885563"/>
                <a:gd name="connsiteY459" fmla="*/ 136222 h 1312498"/>
                <a:gd name="connsiteX460" fmla="*/ 2520513 w 2885563"/>
                <a:gd name="connsiteY460" fmla="*/ 135441 h 1312498"/>
                <a:gd name="connsiteX461" fmla="*/ 2521809 w 2885563"/>
                <a:gd name="connsiteY461" fmla="*/ 130249 h 1312498"/>
                <a:gd name="connsiteX462" fmla="*/ 2537404 w 2885563"/>
                <a:gd name="connsiteY462" fmla="*/ 134404 h 1312498"/>
                <a:gd name="connsiteX463" fmla="*/ 2543641 w 2885563"/>
                <a:gd name="connsiteY463" fmla="*/ 136741 h 1312498"/>
                <a:gd name="connsiteX464" fmla="*/ 2554545 w 2885563"/>
                <a:gd name="connsiteY464" fmla="*/ 139856 h 1312498"/>
                <a:gd name="connsiteX465" fmla="*/ 2555319 w 2885563"/>
                <a:gd name="connsiteY465" fmla="*/ 140896 h 1312498"/>
                <a:gd name="connsiteX466" fmla="*/ 2561830 w 2885563"/>
                <a:gd name="connsiteY466" fmla="*/ 143233 h 1312498"/>
                <a:gd name="connsiteX467" fmla="*/ 2562330 w 2885563"/>
                <a:gd name="connsiteY467" fmla="*/ 144270 h 1312498"/>
                <a:gd name="connsiteX468" fmla="*/ 2566496 w 2885563"/>
                <a:gd name="connsiteY468" fmla="*/ 143233 h 1312498"/>
                <a:gd name="connsiteX469" fmla="*/ 2570389 w 2885563"/>
                <a:gd name="connsiteY469" fmla="*/ 143233 h 1312498"/>
                <a:gd name="connsiteX470" fmla="*/ 2571686 w 2885563"/>
                <a:gd name="connsiteY470" fmla="*/ 144011 h 1312498"/>
                <a:gd name="connsiteX471" fmla="*/ 2579471 w 2885563"/>
                <a:gd name="connsiteY471" fmla="*/ 145829 h 1312498"/>
                <a:gd name="connsiteX472" fmla="*/ 2582589 w 2885563"/>
                <a:gd name="connsiteY472" fmla="*/ 145310 h 1312498"/>
                <a:gd name="connsiteX473" fmla="*/ 2586232 w 2885563"/>
                <a:gd name="connsiteY473" fmla="*/ 142973 h 1312498"/>
                <a:gd name="connsiteX474" fmla="*/ 2587804 w 2885563"/>
                <a:gd name="connsiteY474" fmla="*/ 142973 h 1312498"/>
                <a:gd name="connsiteX475" fmla="*/ 2590125 w 2885563"/>
                <a:gd name="connsiteY475" fmla="*/ 138038 h 1312498"/>
                <a:gd name="connsiteX476" fmla="*/ 2591696 w 2885563"/>
                <a:gd name="connsiteY476" fmla="*/ 136741 h 1312498"/>
                <a:gd name="connsiteX477" fmla="*/ 2592744 w 2885563"/>
                <a:gd name="connsiteY477" fmla="*/ 134144 h 1312498"/>
                <a:gd name="connsiteX478" fmla="*/ 2593243 w 2885563"/>
                <a:gd name="connsiteY478" fmla="*/ 128690 h 1312498"/>
                <a:gd name="connsiteX479" fmla="*/ 2592744 w 2885563"/>
                <a:gd name="connsiteY479" fmla="*/ 123756 h 1312498"/>
                <a:gd name="connsiteX480" fmla="*/ 2603897 w 2885563"/>
                <a:gd name="connsiteY480" fmla="*/ 119080 h 1312498"/>
                <a:gd name="connsiteX481" fmla="*/ 2608838 w 2885563"/>
                <a:gd name="connsiteY481" fmla="*/ 118823 h 1312498"/>
                <a:gd name="connsiteX482" fmla="*/ 2614027 w 2885563"/>
                <a:gd name="connsiteY482" fmla="*/ 117783 h 1312498"/>
                <a:gd name="connsiteX483" fmla="*/ 2621837 w 2885563"/>
                <a:gd name="connsiteY483" fmla="*/ 115705 h 1312498"/>
                <a:gd name="connsiteX484" fmla="*/ 2624432 w 2885563"/>
                <a:gd name="connsiteY484" fmla="*/ 115965 h 1312498"/>
                <a:gd name="connsiteX485" fmla="*/ 2627800 w 2885563"/>
                <a:gd name="connsiteY485" fmla="*/ 115184 h 1312498"/>
                <a:gd name="connsiteX486" fmla="*/ 2629622 w 2885563"/>
                <a:gd name="connsiteY486" fmla="*/ 115965 h 1312498"/>
                <a:gd name="connsiteX487" fmla="*/ 2636108 w 2885563"/>
                <a:gd name="connsiteY487" fmla="*/ 121419 h 1312498"/>
                <a:gd name="connsiteX488" fmla="*/ 2643394 w 2885563"/>
                <a:gd name="connsiteY488" fmla="*/ 126612 h 1312498"/>
                <a:gd name="connsiteX489" fmla="*/ 2662107 w 2885563"/>
                <a:gd name="connsiteY489" fmla="*/ 124794 h 1312498"/>
                <a:gd name="connsiteX490" fmla="*/ 2671189 w 2885563"/>
                <a:gd name="connsiteY490" fmla="*/ 128949 h 1312498"/>
                <a:gd name="connsiteX491" fmla="*/ 2678474 w 2885563"/>
                <a:gd name="connsiteY491" fmla="*/ 132845 h 1312498"/>
                <a:gd name="connsiteX492" fmla="*/ 2683390 w 2885563"/>
                <a:gd name="connsiteY492" fmla="*/ 136481 h 1312498"/>
                <a:gd name="connsiteX493" fmla="*/ 2690152 w 2885563"/>
                <a:gd name="connsiteY493" fmla="*/ 143233 h 1312498"/>
                <a:gd name="connsiteX494" fmla="*/ 2696389 w 2885563"/>
                <a:gd name="connsiteY494" fmla="*/ 138559 h 1312498"/>
                <a:gd name="connsiteX495" fmla="*/ 2699757 w 2885563"/>
                <a:gd name="connsiteY495" fmla="*/ 136481 h 1312498"/>
                <a:gd name="connsiteX496" fmla="*/ 2704698 w 2885563"/>
                <a:gd name="connsiteY496" fmla="*/ 141415 h 1312498"/>
                <a:gd name="connsiteX497" fmla="*/ 2707816 w 2885563"/>
                <a:gd name="connsiteY497" fmla="*/ 142714 h 1312498"/>
                <a:gd name="connsiteX498" fmla="*/ 2713006 w 2885563"/>
                <a:gd name="connsiteY498" fmla="*/ 146610 h 1312498"/>
                <a:gd name="connsiteX499" fmla="*/ 2719244 w 2885563"/>
                <a:gd name="connsiteY499" fmla="*/ 150503 h 1312498"/>
                <a:gd name="connsiteX500" fmla="*/ 2722638 w 2885563"/>
                <a:gd name="connsiteY500" fmla="*/ 150246 h 1312498"/>
                <a:gd name="connsiteX501" fmla="*/ 2727827 w 2885563"/>
                <a:gd name="connsiteY501" fmla="*/ 151803 h 1312498"/>
                <a:gd name="connsiteX502" fmla="*/ 2731994 w 2885563"/>
                <a:gd name="connsiteY502" fmla="*/ 151546 h 1312498"/>
                <a:gd name="connsiteX503" fmla="*/ 2737183 w 2885563"/>
                <a:gd name="connsiteY503" fmla="*/ 154142 h 1312498"/>
                <a:gd name="connsiteX504" fmla="*/ 2740028 w 2885563"/>
                <a:gd name="connsiteY504" fmla="*/ 154142 h 1312498"/>
                <a:gd name="connsiteX505" fmla="*/ 2744718 w 2885563"/>
                <a:gd name="connsiteY505" fmla="*/ 155960 h 1312498"/>
                <a:gd name="connsiteX506" fmla="*/ 2747837 w 2885563"/>
                <a:gd name="connsiteY506" fmla="*/ 158297 h 1312498"/>
                <a:gd name="connsiteX507" fmla="*/ 2750956 w 2885563"/>
                <a:gd name="connsiteY507" fmla="*/ 159597 h 1312498"/>
                <a:gd name="connsiteX508" fmla="*/ 2756920 w 2885563"/>
                <a:gd name="connsiteY508" fmla="*/ 164789 h 1312498"/>
                <a:gd name="connsiteX509" fmla="*/ 2758990 w 2885563"/>
                <a:gd name="connsiteY509" fmla="*/ 167905 h 1312498"/>
                <a:gd name="connsiteX510" fmla="*/ 2758990 w 2885563"/>
                <a:gd name="connsiteY510" fmla="*/ 170244 h 1312498"/>
                <a:gd name="connsiteX511" fmla="*/ 2761335 w 2885563"/>
                <a:gd name="connsiteY511" fmla="*/ 175437 h 1312498"/>
                <a:gd name="connsiteX512" fmla="*/ 2761086 w 2885563"/>
                <a:gd name="connsiteY512" fmla="*/ 176996 h 1312498"/>
                <a:gd name="connsiteX513" fmla="*/ 2762384 w 2885563"/>
                <a:gd name="connsiteY513" fmla="*/ 180891 h 1312498"/>
                <a:gd name="connsiteX514" fmla="*/ 2764454 w 2885563"/>
                <a:gd name="connsiteY514" fmla="*/ 181669 h 1312498"/>
                <a:gd name="connsiteX515" fmla="*/ 2767324 w 2885563"/>
                <a:gd name="connsiteY515" fmla="*/ 185046 h 1312498"/>
                <a:gd name="connsiteX516" fmla="*/ 2768347 w 2885563"/>
                <a:gd name="connsiteY516" fmla="*/ 187902 h 1312498"/>
                <a:gd name="connsiteX517" fmla="*/ 2770942 w 2885563"/>
                <a:gd name="connsiteY517" fmla="*/ 187384 h 1312498"/>
                <a:gd name="connsiteX518" fmla="*/ 2771740 w 2885563"/>
                <a:gd name="connsiteY518" fmla="*/ 189980 h 1312498"/>
                <a:gd name="connsiteX519" fmla="*/ 2774859 w 2885563"/>
                <a:gd name="connsiteY519" fmla="*/ 191020 h 1312498"/>
                <a:gd name="connsiteX520" fmla="*/ 2777179 w 2885563"/>
                <a:gd name="connsiteY520" fmla="*/ 195953 h 1312498"/>
                <a:gd name="connsiteX521" fmla="*/ 2779001 w 2885563"/>
                <a:gd name="connsiteY521" fmla="*/ 196993 h 1312498"/>
                <a:gd name="connsiteX522" fmla="*/ 2783167 w 2885563"/>
                <a:gd name="connsiteY522" fmla="*/ 197512 h 1312498"/>
                <a:gd name="connsiteX523" fmla="*/ 2786012 w 2885563"/>
                <a:gd name="connsiteY523" fmla="*/ 199849 h 1312498"/>
                <a:gd name="connsiteX524" fmla="*/ 2785762 w 2885563"/>
                <a:gd name="connsiteY524" fmla="*/ 205822 h 1312498"/>
                <a:gd name="connsiteX525" fmla="*/ 2787060 w 2885563"/>
                <a:gd name="connsiteY525" fmla="*/ 214652 h 1312498"/>
                <a:gd name="connsiteX526" fmla="*/ 2790952 w 2885563"/>
                <a:gd name="connsiteY526" fmla="*/ 219585 h 1312498"/>
                <a:gd name="connsiteX527" fmla="*/ 2799286 w 2885563"/>
                <a:gd name="connsiteY527" fmla="*/ 221922 h 1312498"/>
                <a:gd name="connsiteX528" fmla="*/ 2807320 w 2885563"/>
                <a:gd name="connsiteY528" fmla="*/ 223481 h 1312498"/>
                <a:gd name="connsiteX529" fmla="*/ 2816426 w 2885563"/>
                <a:gd name="connsiteY529" fmla="*/ 223221 h 1312498"/>
                <a:gd name="connsiteX530" fmla="*/ 2826033 w 2885563"/>
                <a:gd name="connsiteY530" fmla="*/ 221144 h 1312498"/>
                <a:gd name="connsiteX531" fmla="*/ 2829152 w 2885563"/>
                <a:gd name="connsiteY531" fmla="*/ 219328 h 1312498"/>
                <a:gd name="connsiteX532" fmla="*/ 2834865 w 2885563"/>
                <a:gd name="connsiteY532" fmla="*/ 216989 h 1312498"/>
                <a:gd name="connsiteX533" fmla="*/ 2839032 w 2885563"/>
                <a:gd name="connsiteY533" fmla="*/ 214133 h 1312498"/>
                <a:gd name="connsiteX534" fmla="*/ 2841876 w 2885563"/>
                <a:gd name="connsiteY534" fmla="*/ 211277 h 1312498"/>
                <a:gd name="connsiteX535" fmla="*/ 2842924 w 2885563"/>
                <a:gd name="connsiteY535" fmla="*/ 211796 h 1312498"/>
                <a:gd name="connsiteX536" fmla="*/ 2846292 w 2885563"/>
                <a:gd name="connsiteY536" fmla="*/ 208419 h 1312498"/>
                <a:gd name="connsiteX537" fmla="*/ 2850983 w 2885563"/>
                <a:gd name="connsiteY537" fmla="*/ 208940 h 1312498"/>
                <a:gd name="connsiteX538" fmla="*/ 2856697 w 2885563"/>
                <a:gd name="connsiteY538" fmla="*/ 210758 h 1312498"/>
                <a:gd name="connsiteX539" fmla="*/ 2858768 w 2885563"/>
                <a:gd name="connsiteY539" fmla="*/ 210499 h 1312498"/>
                <a:gd name="connsiteX540" fmla="*/ 2863958 w 2885563"/>
                <a:gd name="connsiteY540" fmla="*/ 228676 h 1312498"/>
                <a:gd name="connsiteX541" fmla="*/ 2866552 w 2885563"/>
                <a:gd name="connsiteY541" fmla="*/ 235168 h 1312498"/>
                <a:gd name="connsiteX542" fmla="*/ 2874611 w 2885563"/>
                <a:gd name="connsiteY542" fmla="*/ 249973 h 1312498"/>
                <a:gd name="connsiteX543" fmla="*/ 2881098 w 2885563"/>
                <a:gd name="connsiteY543" fmla="*/ 266853 h 1312498"/>
                <a:gd name="connsiteX544" fmla="*/ 2883444 w 2885563"/>
                <a:gd name="connsiteY544" fmla="*/ 274124 h 1312498"/>
                <a:gd name="connsiteX545" fmla="*/ 2880599 w 2885563"/>
                <a:gd name="connsiteY545" fmla="*/ 272306 h 1312498"/>
                <a:gd name="connsiteX546" fmla="*/ 2874362 w 2885563"/>
                <a:gd name="connsiteY546" fmla="*/ 278279 h 1312498"/>
                <a:gd name="connsiteX547" fmla="*/ 2870969 w 2885563"/>
                <a:gd name="connsiteY547" fmla="*/ 279057 h 1312498"/>
                <a:gd name="connsiteX548" fmla="*/ 2866029 w 2885563"/>
                <a:gd name="connsiteY548" fmla="*/ 282953 h 1312498"/>
                <a:gd name="connsiteX549" fmla="*/ 2863708 w 2885563"/>
                <a:gd name="connsiteY549" fmla="*/ 285811 h 1312498"/>
                <a:gd name="connsiteX550" fmla="*/ 2856697 w 2885563"/>
                <a:gd name="connsiteY550" fmla="*/ 286589 h 1312498"/>
                <a:gd name="connsiteX551" fmla="*/ 2850185 w 2885563"/>
                <a:gd name="connsiteY551" fmla="*/ 281915 h 1312498"/>
                <a:gd name="connsiteX552" fmla="*/ 2847066 w 2885563"/>
                <a:gd name="connsiteY552" fmla="*/ 282175 h 1312498"/>
                <a:gd name="connsiteX553" fmla="*/ 2836936 w 2885563"/>
                <a:gd name="connsiteY553" fmla="*/ 284771 h 1312498"/>
                <a:gd name="connsiteX554" fmla="*/ 2833568 w 2885563"/>
                <a:gd name="connsiteY554" fmla="*/ 286589 h 1312498"/>
                <a:gd name="connsiteX555" fmla="*/ 2831996 w 2885563"/>
                <a:gd name="connsiteY555" fmla="*/ 285030 h 1312498"/>
                <a:gd name="connsiteX556" fmla="*/ 2828103 w 2885563"/>
                <a:gd name="connsiteY556" fmla="*/ 284512 h 1312498"/>
                <a:gd name="connsiteX557" fmla="*/ 2824984 w 2885563"/>
                <a:gd name="connsiteY557" fmla="*/ 282693 h 1312498"/>
                <a:gd name="connsiteX558" fmla="*/ 2817724 w 2885563"/>
                <a:gd name="connsiteY558" fmla="*/ 283993 h 1312498"/>
                <a:gd name="connsiteX559" fmla="*/ 2811736 w 2885563"/>
                <a:gd name="connsiteY559" fmla="*/ 283472 h 1312498"/>
                <a:gd name="connsiteX560" fmla="*/ 2809915 w 2885563"/>
                <a:gd name="connsiteY560" fmla="*/ 284512 h 1312498"/>
                <a:gd name="connsiteX561" fmla="*/ 2804999 w 2885563"/>
                <a:gd name="connsiteY561" fmla="*/ 282434 h 1312498"/>
                <a:gd name="connsiteX562" fmla="*/ 2802654 w 2885563"/>
                <a:gd name="connsiteY562" fmla="*/ 279578 h 1312498"/>
                <a:gd name="connsiteX563" fmla="*/ 2798237 w 2885563"/>
                <a:gd name="connsiteY563" fmla="*/ 278279 h 1312498"/>
                <a:gd name="connsiteX564" fmla="*/ 2793547 w 2885563"/>
                <a:gd name="connsiteY564" fmla="*/ 278538 h 1312498"/>
                <a:gd name="connsiteX565" fmla="*/ 2785762 w 2885563"/>
                <a:gd name="connsiteY565" fmla="*/ 279835 h 1312498"/>
                <a:gd name="connsiteX566" fmla="*/ 2782119 w 2885563"/>
                <a:gd name="connsiteY566" fmla="*/ 278538 h 1312498"/>
                <a:gd name="connsiteX567" fmla="*/ 2777703 w 2885563"/>
                <a:gd name="connsiteY567" fmla="*/ 279057 h 1312498"/>
                <a:gd name="connsiteX568" fmla="*/ 2776929 w 2885563"/>
                <a:gd name="connsiteY568" fmla="*/ 280357 h 1312498"/>
                <a:gd name="connsiteX569" fmla="*/ 2771465 w 2885563"/>
                <a:gd name="connsiteY569" fmla="*/ 281394 h 1312498"/>
                <a:gd name="connsiteX570" fmla="*/ 2767049 w 2885563"/>
                <a:gd name="connsiteY570" fmla="*/ 280357 h 1312498"/>
                <a:gd name="connsiteX571" fmla="*/ 2765503 w 2885563"/>
                <a:gd name="connsiteY571" fmla="*/ 281913 h 1312498"/>
                <a:gd name="connsiteX572" fmla="*/ 2763930 w 2885563"/>
                <a:gd name="connsiteY572" fmla="*/ 281394 h 1312498"/>
                <a:gd name="connsiteX573" fmla="*/ 2761860 w 2885563"/>
                <a:gd name="connsiteY573" fmla="*/ 282693 h 1312498"/>
                <a:gd name="connsiteX574" fmla="*/ 2755372 w 2885563"/>
                <a:gd name="connsiteY574" fmla="*/ 282693 h 1312498"/>
                <a:gd name="connsiteX575" fmla="*/ 2750682 w 2885563"/>
                <a:gd name="connsiteY575" fmla="*/ 287886 h 1312498"/>
                <a:gd name="connsiteX576" fmla="*/ 2747837 w 2885563"/>
                <a:gd name="connsiteY576" fmla="*/ 289445 h 1312498"/>
                <a:gd name="connsiteX577" fmla="*/ 2746266 w 2885563"/>
                <a:gd name="connsiteY577" fmla="*/ 288926 h 1312498"/>
                <a:gd name="connsiteX578" fmla="*/ 2744718 w 2885563"/>
                <a:gd name="connsiteY578" fmla="*/ 292822 h 1312498"/>
                <a:gd name="connsiteX579" fmla="*/ 2742647 w 2885563"/>
                <a:gd name="connsiteY579" fmla="*/ 294119 h 1312498"/>
                <a:gd name="connsiteX580" fmla="*/ 2739254 w 2885563"/>
                <a:gd name="connsiteY580" fmla="*/ 295159 h 1312498"/>
                <a:gd name="connsiteX581" fmla="*/ 2739778 w 2885563"/>
                <a:gd name="connsiteY581" fmla="*/ 296977 h 1312498"/>
                <a:gd name="connsiteX582" fmla="*/ 2737957 w 2885563"/>
                <a:gd name="connsiteY582" fmla="*/ 300871 h 1312498"/>
                <a:gd name="connsiteX583" fmla="*/ 2736136 w 2885563"/>
                <a:gd name="connsiteY583" fmla="*/ 302948 h 1312498"/>
                <a:gd name="connsiteX584" fmla="*/ 2736385 w 2885563"/>
                <a:gd name="connsiteY584" fmla="*/ 304766 h 1312498"/>
                <a:gd name="connsiteX585" fmla="*/ 2731470 w 2885563"/>
                <a:gd name="connsiteY585" fmla="*/ 305285 h 1312498"/>
                <a:gd name="connsiteX586" fmla="*/ 2726005 w 2885563"/>
                <a:gd name="connsiteY586" fmla="*/ 307625 h 1312498"/>
                <a:gd name="connsiteX587" fmla="*/ 2722363 w 2885563"/>
                <a:gd name="connsiteY587" fmla="*/ 313855 h 1312498"/>
                <a:gd name="connsiteX588" fmla="*/ 2719519 w 2885563"/>
                <a:gd name="connsiteY588" fmla="*/ 315414 h 1312498"/>
                <a:gd name="connsiteX589" fmla="*/ 2717173 w 2885563"/>
                <a:gd name="connsiteY589" fmla="*/ 317751 h 1312498"/>
                <a:gd name="connsiteX590" fmla="*/ 2715601 w 2885563"/>
                <a:gd name="connsiteY590" fmla="*/ 323465 h 1312498"/>
                <a:gd name="connsiteX591" fmla="*/ 2716125 w 2885563"/>
                <a:gd name="connsiteY591" fmla="*/ 324764 h 1312498"/>
                <a:gd name="connsiteX592" fmla="*/ 2712507 w 2885563"/>
                <a:gd name="connsiteY592" fmla="*/ 330216 h 1312498"/>
                <a:gd name="connsiteX593" fmla="*/ 2711984 w 2885563"/>
                <a:gd name="connsiteY593" fmla="*/ 335930 h 1312498"/>
                <a:gd name="connsiteX594" fmla="*/ 2709912 w 2885563"/>
                <a:gd name="connsiteY594" fmla="*/ 339045 h 1312498"/>
                <a:gd name="connsiteX595" fmla="*/ 2707816 w 2885563"/>
                <a:gd name="connsiteY595" fmla="*/ 347358 h 1312498"/>
                <a:gd name="connsiteX596" fmla="*/ 2717697 w 2885563"/>
                <a:gd name="connsiteY596" fmla="*/ 360602 h 1312498"/>
                <a:gd name="connsiteX597" fmla="*/ 2715352 w 2885563"/>
                <a:gd name="connsiteY597" fmla="*/ 371768 h 1312498"/>
                <a:gd name="connsiteX598" fmla="*/ 2712507 w 2885563"/>
                <a:gd name="connsiteY598" fmla="*/ 392544 h 1312498"/>
                <a:gd name="connsiteX599" fmla="*/ 2712507 w 2885563"/>
                <a:gd name="connsiteY599" fmla="*/ 395140 h 1312498"/>
                <a:gd name="connsiteX600" fmla="*/ 2707816 w 2885563"/>
                <a:gd name="connsiteY600" fmla="*/ 400336 h 1312498"/>
                <a:gd name="connsiteX601" fmla="*/ 2694069 w 2885563"/>
                <a:gd name="connsiteY601" fmla="*/ 417735 h 1312498"/>
                <a:gd name="connsiteX602" fmla="*/ 2705221 w 2885563"/>
                <a:gd name="connsiteY602" fmla="*/ 447861 h 1312498"/>
                <a:gd name="connsiteX603" fmla="*/ 2700281 w 2885563"/>
                <a:gd name="connsiteY603" fmla="*/ 453054 h 1312498"/>
                <a:gd name="connsiteX604" fmla="*/ 2681593 w 2885563"/>
                <a:gd name="connsiteY604" fmla="*/ 472530 h 1312498"/>
                <a:gd name="connsiteX605" fmla="*/ 2675356 w 2885563"/>
                <a:gd name="connsiteY605" fmla="*/ 473570 h 1312498"/>
                <a:gd name="connsiteX606" fmla="*/ 2659238 w 2885563"/>
                <a:gd name="connsiteY606" fmla="*/ 475129 h 1312498"/>
                <a:gd name="connsiteX607" fmla="*/ 2667047 w 2885563"/>
                <a:gd name="connsiteY607" fmla="*/ 485776 h 1312498"/>
                <a:gd name="connsiteX608" fmla="*/ 2670166 w 2885563"/>
                <a:gd name="connsiteY608" fmla="*/ 490191 h 1312498"/>
                <a:gd name="connsiteX609" fmla="*/ 2683141 w 2885563"/>
                <a:gd name="connsiteY609" fmla="*/ 507849 h 1312498"/>
                <a:gd name="connsiteX610" fmla="*/ 2670415 w 2885563"/>
                <a:gd name="connsiteY610" fmla="*/ 528366 h 1312498"/>
                <a:gd name="connsiteX611" fmla="*/ 2666249 w 2885563"/>
                <a:gd name="connsiteY611" fmla="*/ 534858 h 1312498"/>
                <a:gd name="connsiteX612" fmla="*/ 2690152 w 2885563"/>
                <a:gd name="connsiteY612" fmla="*/ 578488 h 1312498"/>
                <a:gd name="connsiteX613" fmla="*/ 2690676 w 2885563"/>
                <a:gd name="connsiteY613" fmla="*/ 580046 h 1312498"/>
                <a:gd name="connsiteX614" fmla="*/ 2690426 w 2885563"/>
                <a:gd name="connsiteY614" fmla="*/ 594330 h 1312498"/>
                <a:gd name="connsiteX615" fmla="*/ 2690925 w 2885563"/>
                <a:gd name="connsiteY615" fmla="*/ 603419 h 1312498"/>
                <a:gd name="connsiteX616" fmla="*/ 2691200 w 2885563"/>
                <a:gd name="connsiteY616" fmla="*/ 615365 h 1312498"/>
                <a:gd name="connsiteX617" fmla="*/ 2693520 w 2885563"/>
                <a:gd name="connsiteY617" fmla="*/ 624973 h 1312498"/>
                <a:gd name="connsiteX618" fmla="*/ 2689378 w 2885563"/>
                <a:gd name="connsiteY618" fmla="*/ 628350 h 1312498"/>
                <a:gd name="connsiteX619" fmla="*/ 2685212 w 2885563"/>
                <a:gd name="connsiteY619" fmla="*/ 630687 h 1312498"/>
                <a:gd name="connsiteX620" fmla="*/ 2682367 w 2885563"/>
                <a:gd name="connsiteY620" fmla="*/ 631724 h 1312498"/>
                <a:gd name="connsiteX621" fmla="*/ 2668844 w 2885563"/>
                <a:gd name="connsiteY621" fmla="*/ 633802 h 1312498"/>
                <a:gd name="connsiteX622" fmla="*/ 2668345 w 2885563"/>
                <a:gd name="connsiteY622" fmla="*/ 640294 h 1312498"/>
                <a:gd name="connsiteX623" fmla="*/ 2667023 w 2885563"/>
                <a:gd name="connsiteY623" fmla="*/ 644971 h 1312498"/>
                <a:gd name="connsiteX624" fmla="*/ 2654572 w 2885563"/>
                <a:gd name="connsiteY624" fmla="*/ 680808 h 1312498"/>
                <a:gd name="connsiteX625" fmla="*/ 2627027 w 2885563"/>
                <a:gd name="connsiteY625" fmla="*/ 744705 h 1312498"/>
                <a:gd name="connsiteX626" fmla="*/ 2618968 w 2885563"/>
                <a:gd name="connsiteY626" fmla="*/ 747025 h 1312498"/>
                <a:gd name="connsiteX627" fmla="*/ 2597161 w 2885563"/>
                <a:gd name="connsiteY627" fmla="*/ 742884 h 1312498"/>
                <a:gd name="connsiteX628" fmla="*/ 2593767 w 2885563"/>
                <a:gd name="connsiteY628" fmla="*/ 741064 h 1312498"/>
                <a:gd name="connsiteX629" fmla="*/ 2591172 w 2885563"/>
                <a:gd name="connsiteY629" fmla="*/ 746501 h 1312498"/>
                <a:gd name="connsiteX630" fmla="*/ 2587530 w 2885563"/>
                <a:gd name="connsiteY630" fmla="*/ 745204 h 1312498"/>
                <a:gd name="connsiteX631" fmla="*/ 2584685 w 2885563"/>
                <a:gd name="connsiteY631" fmla="*/ 741587 h 1312498"/>
                <a:gd name="connsiteX632" fmla="*/ 2579221 w 2885563"/>
                <a:gd name="connsiteY632" fmla="*/ 738719 h 1312498"/>
                <a:gd name="connsiteX633" fmla="*/ 2578173 w 2885563"/>
                <a:gd name="connsiteY633" fmla="*/ 737173 h 1312498"/>
                <a:gd name="connsiteX634" fmla="*/ 2581816 w 2885563"/>
                <a:gd name="connsiteY634" fmla="*/ 730937 h 1312498"/>
                <a:gd name="connsiteX635" fmla="*/ 2580518 w 2885563"/>
                <a:gd name="connsiteY635" fmla="*/ 727820 h 1312498"/>
                <a:gd name="connsiteX636" fmla="*/ 2581567 w 2885563"/>
                <a:gd name="connsiteY636" fmla="*/ 725475 h 1312498"/>
                <a:gd name="connsiteX637" fmla="*/ 2581567 w 2885563"/>
                <a:gd name="connsiteY637" fmla="*/ 720288 h 1312498"/>
                <a:gd name="connsiteX638" fmla="*/ 2582066 w 2885563"/>
                <a:gd name="connsiteY638" fmla="*/ 718467 h 1312498"/>
                <a:gd name="connsiteX639" fmla="*/ 2584935 w 2885563"/>
                <a:gd name="connsiteY639" fmla="*/ 716397 h 1312498"/>
                <a:gd name="connsiteX640" fmla="*/ 2584162 w 2885563"/>
                <a:gd name="connsiteY640" fmla="*/ 714826 h 1312498"/>
                <a:gd name="connsiteX641" fmla="*/ 2585983 w 2885563"/>
                <a:gd name="connsiteY641" fmla="*/ 711458 h 1312498"/>
                <a:gd name="connsiteX642" fmla="*/ 2585459 w 2885563"/>
                <a:gd name="connsiteY642" fmla="*/ 703143 h 1312498"/>
                <a:gd name="connsiteX643" fmla="*/ 2580768 w 2885563"/>
                <a:gd name="connsiteY643" fmla="*/ 699766 h 1312498"/>
                <a:gd name="connsiteX644" fmla="*/ 2579745 w 2885563"/>
                <a:gd name="connsiteY644" fmla="*/ 696648 h 1312498"/>
                <a:gd name="connsiteX645" fmla="*/ 2581043 w 2885563"/>
                <a:gd name="connsiteY645" fmla="*/ 695352 h 1312498"/>
                <a:gd name="connsiteX646" fmla="*/ 2580518 w 2885563"/>
                <a:gd name="connsiteY646" fmla="*/ 690678 h 1312498"/>
                <a:gd name="connsiteX647" fmla="*/ 2579221 w 2885563"/>
                <a:gd name="connsiteY647" fmla="*/ 688338 h 1312498"/>
                <a:gd name="connsiteX648" fmla="*/ 2568043 w 2885563"/>
                <a:gd name="connsiteY648" fmla="*/ 693793 h 1312498"/>
                <a:gd name="connsiteX649" fmla="*/ 2563627 w 2885563"/>
                <a:gd name="connsiteY649" fmla="*/ 693793 h 1312498"/>
                <a:gd name="connsiteX650" fmla="*/ 2561032 w 2885563"/>
                <a:gd name="connsiteY650" fmla="*/ 695092 h 1312498"/>
                <a:gd name="connsiteX651" fmla="*/ 2560533 w 2885563"/>
                <a:gd name="connsiteY651" fmla="*/ 693533 h 1312498"/>
                <a:gd name="connsiteX652" fmla="*/ 2555593 w 2885563"/>
                <a:gd name="connsiteY652" fmla="*/ 694052 h 1312498"/>
                <a:gd name="connsiteX653" fmla="*/ 2555593 w 2885563"/>
                <a:gd name="connsiteY653" fmla="*/ 691196 h 1312498"/>
                <a:gd name="connsiteX654" fmla="*/ 2552724 w 2885563"/>
                <a:gd name="connsiteY654" fmla="*/ 689897 h 1312498"/>
                <a:gd name="connsiteX655" fmla="*/ 2548307 w 2885563"/>
                <a:gd name="connsiteY655" fmla="*/ 688600 h 1312498"/>
                <a:gd name="connsiteX656" fmla="*/ 2547534 w 2885563"/>
                <a:gd name="connsiteY656" fmla="*/ 685742 h 1312498"/>
                <a:gd name="connsiteX657" fmla="*/ 2542868 w 2885563"/>
                <a:gd name="connsiteY657" fmla="*/ 685742 h 1312498"/>
                <a:gd name="connsiteX658" fmla="*/ 2539999 w 2885563"/>
                <a:gd name="connsiteY658" fmla="*/ 686522 h 1312498"/>
                <a:gd name="connsiteX659" fmla="*/ 2537928 w 2885563"/>
                <a:gd name="connsiteY659" fmla="*/ 682886 h 1312498"/>
                <a:gd name="connsiteX660" fmla="*/ 2535832 w 2885563"/>
                <a:gd name="connsiteY660" fmla="*/ 681846 h 1312498"/>
                <a:gd name="connsiteX661" fmla="*/ 2529869 w 2885563"/>
                <a:gd name="connsiteY661" fmla="*/ 675875 h 1312498"/>
                <a:gd name="connsiteX662" fmla="*/ 2521809 w 2885563"/>
                <a:gd name="connsiteY662" fmla="*/ 676653 h 1312498"/>
                <a:gd name="connsiteX663" fmla="*/ 2514275 w 2885563"/>
                <a:gd name="connsiteY663" fmla="*/ 674835 h 1312498"/>
                <a:gd name="connsiteX664" fmla="*/ 2504918 w 2885563"/>
                <a:gd name="connsiteY664" fmla="*/ 674835 h 1312498"/>
                <a:gd name="connsiteX665" fmla="*/ 2502598 w 2885563"/>
                <a:gd name="connsiteY665" fmla="*/ 658214 h 1312498"/>
                <a:gd name="connsiteX666" fmla="*/ 2500776 w 2885563"/>
                <a:gd name="connsiteY666" fmla="*/ 637960 h 1312498"/>
                <a:gd name="connsiteX667" fmla="*/ 2497907 w 2885563"/>
                <a:gd name="connsiteY667" fmla="*/ 622117 h 1312498"/>
                <a:gd name="connsiteX668" fmla="*/ 2492967 w 2885563"/>
                <a:gd name="connsiteY668" fmla="*/ 594330 h 1312498"/>
                <a:gd name="connsiteX669" fmla="*/ 2490646 w 2885563"/>
                <a:gd name="connsiteY669" fmla="*/ 586798 h 1312498"/>
                <a:gd name="connsiteX670" fmla="*/ 2486230 w 2885563"/>
                <a:gd name="connsiteY670" fmla="*/ 573814 h 1312498"/>
                <a:gd name="connsiteX671" fmla="*/ 2473231 w 2885563"/>
                <a:gd name="connsiteY671" fmla="*/ 559789 h 1312498"/>
                <a:gd name="connsiteX672" fmla="*/ 2455316 w 2885563"/>
                <a:gd name="connsiteY672" fmla="*/ 577969 h 1312498"/>
                <a:gd name="connsiteX673" fmla="*/ 2436080 w 2885563"/>
                <a:gd name="connsiteY673" fmla="*/ 576410 h 1312498"/>
                <a:gd name="connsiteX674" fmla="*/ 2410630 w 2885563"/>
                <a:gd name="connsiteY674" fmla="*/ 585498 h 1312498"/>
                <a:gd name="connsiteX675" fmla="*/ 2397880 w 2885563"/>
                <a:gd name="connsiteY675" fmla="*/ 589135 h 1312498"/>
                <a:gd name="connsiteX676" fmla="*/ 2390345 w 2885563"/>
                <a:gd name="connsiteY676" fmla="*/ 585760 h 1312498"/>
                <a:gd name="connsiteX677" fmla="*/ 2369836 w 2885563"/>
                <a:gd name="connsiteY677" fmla="*/ 578228 h 1312498"/>
                <a:gd name="connsiteX678" fmla="*/ 2363848 w 2885563"/>
                <a:gd name="connsiteY678" fmla="*/ 574592 h 1312498"/>
                <a:gd name="connsiteX679" fmla="*/ 2359705 w 2885563"/>
                <a:gd name="connsiteY679" fmla="*/ 576410 h 1312498"/>
                <a:gd name="connsiteX680" fmla="*/ 2355289 w 2885563"/>
                <a:gd name="connsiteY680" fmla="*/ 576410 h 1312498"/>
                <a:gd name="connsiteX681" fmla="*/ 2340992 w 2885563"/>
                <a:gd name="connsiteY681" fmla="*/ 580565 h 1312498"/>
                <a:gd name="connsiteX682" fmla="*/ 2336327 w 2885563"/>
                <a:gd name="connsiteY682" fmla="*/ 582124 h 1312498"/>
                <a:gd name="connsiteX683" fmla="*/ 2324101 w 2885563"/>
                <a:gd name="connsiteY683" fmla="*/ 608093 h 1312498"/>
                <a:gd name="connsiteX684" fmla="*/ 2311127 w 2885563"/>
                <a:gd name="connsiteY684" fmla="*/ 634583 h 1312498"/>
                <a:gd name="connsiteX685" fmla="*/ 2303841 w 2885563"/>
                <a:gd name="connsiteY685" fmla="*/ 660811 h 1312498"/>
                <a:gd name="connsiteX686" fmla="*/ 2282533 w 2885563"/>
                <a:gd name="connsiteY686" fmla="*/ 660292 h 1312498"/>
                <a:gd name="connsiteX687" fmla="*/ 2282533 w 2885563"/>
                <a:gd name="connsiteY687" fmla="*/ 666525 h 1312498"/>
                <a:gd name="connsiteX688" fmla="*/ 2260452 w 2885563"/>
                <a:gd name="connsiteY688" fmla="*/ 671199 h 1312498"/>
                <a:gd name="connsiteX689" fmla="*/ 2244609 w 2885563"/>
                <a:gd name="connsiteY689" fmla="*/ 673538 h 1312498"/>
                <a:gd name="connsiteX690" fmla="*/ 2235252 w 2885563"/>
                <a:gd name="connsiteY690" fmla="*/ 680030 h 1312498"/>
                <a:gd name="connsiteX691" fmla="*/ 2224348 w 2885563"/>
                <a:gd name="connsiteY691" fmla="*/ 690156 h 1312498"/>
                <a:gd name="connsiteX692" fmla="*/ 2212647 w 2885563"/>
                <a:gd name="connsiteY692" fmla="*/ 697170 h 1312498"/>
                <a:gd name="connsiteX693" fmla="*/ 2200196 w 2885563"/>
                <a:gd name="connsiteY693" fmla="*/ 706271 h 1312498"/>
                <a:gd name="connsiteX694" fmla="*/ 2192661 w 2885563"/>
                <a:gd name="connsiteY694" fmla="*/ 711982 h 1312498"/>
                <a:gd name="connsiteX695" fmla="*/ 2184328 w 2885563"/>
                <a:gd name="connsiteY695" fmla="*/ 714052 h 1312498"/>
                <a:gd name="connsiteX696" fmla="*/ 2183031 w 2885563"/>
                <a:gd name="connsiteY696" fmla="*/ 716122 h 1312498"/>
                <a:gd name="connsiteX697" fmla="*/ 2179412 w 2885563"/>
                <a:gd name="connsiteY697" fmla="*/ 717943 h 1312498"/>
                <a:gd name="connsiteX698" fmla="*/ 2177067 w 2885563"/>
                <a:gd name="connsiteY698" fmla="*/ 715873 h 1312498"/>
                <a:gd name="connsiteX699" fmla="*/ 2174722 w 2885563"/>
                <a:gd name="connsiteY699" fmla="*/ 716896 h 1312498"/>
                <a:gd name="connsiteX700" fmla="*/ 2171353 w 2885563"/>
                <a:gd name="connsiteY700" fmla="*/ 714826 h 1312498"/>
                <a:gd name="connsiteX701" fmla="*/ 2169008 w 2885563"/>
                <a:gd name="connsiteY701" fmla="*/ 714576 h 1312498"/>
                <a:gd name="connsiteX702" fmla="*/ 2166164 w 2885563"/>
                <a:gd name="connsiteY702" fmla="*/ 716122 h 1312498"/>
                <a:gd name="connsiteX703" fmla="*/ 2161748 w 2885563"/>
                <a:gd name="connsiteY703" fmla="*/ 716122 h 1312498"/>
                <a:gd name="connsiteX704" fmla="*/ 2158878 w 2885563"/>
                <a:gd name="connsiteY704" fmla="*/ 714576 h 1312498"/>
                <a:gd name="connsiteX705" fmla="*/ 2158105 w 2885563"/>
                <a:gd name="connsiteY705" fmla="*/ 718716 h 1312498"/>
                <a:gd name="connsiteX706" fmla="*/ 2159926 w 2885563"/>
                <a:gd name="connsiteY706" fmla="*/ 722632 h 1312498"/>
                <a:gd name="connsiteX707" fmla="*/ 2154986 w 2885563"/>
                <a:gd name="connsiteY707" fmla="*/ 731187 h 1312498"/>
                <a:gd name="connsiteX708" fmla="*/ 2150295 w 2885563"/>
                <a:gd name="connsiteY708" fmla="*/ 729117 h 1312498"/>
                <a:gd name="connsiteX709" fmla="*/ 2138868 w 2885563"/>
                <a:gd name="connsiteY709" fmla="*/ 728843 h 1312498"/>
                <a:gd name="connsiteX710" fmla="*/ 2121727 w 2885563"/>
                <a:gd name="connsiteY710" fmla="*/ 729641 h 1312498"/>
                <a:gd name="connsiteX711" fmla="*/ 2120155 w 2885563"/>
                <a:gd name="connsiteY711" fmla="*/ 731461 h 1312498"/>
                <a:gd name="connsiteX712" fmla="*/ 2110549 w 2885563"/>
                <a:gd name="connsiteY712" fmla="*/ 731960 h 1312498"/>
                <a:gd name="connsiteX713" fmla="*/ 2104585 w 2885563"/>
                <a:gd name="connsiteY713" fmla="*/ 729366 h 1312498"/>
                <a:gd name="connsiteX714" fmla="*/ 2100943 w 2885563"/>
                <a:gd name="connsiteY714" fmla="*/ 729117 h 1312498"/>
                <a:gd name="connsiteX715" fmla="*/ 2098872 w 2885563"/>
                <a:gd name="connsiteY715" fmla="*/ 728344 h 1312498"/>
                <a:gd name="connsiteX716" fmla="*/ 2096526 w 2885563"/>
                <a:gd name="connsiteY716" fmla="*/ 725475 h 1312498"/>
                <a:gd name="connsiteX717" fmla="*/ 2094955 w 2885563"/>
                <a:gd name="connsiteY717" fmla="*/ 727546 h 1312498"/>
                <a:gd name="connsiteX718" fmla="*/ 2093931 w 2885563"/>
                <a:gd name="connsiteY718" fmla="*/ 736649 h 1312498"/>
                <a:gd name="connsiteX719" fmla="*/ 2092110 w 2885563"/>
                <a:gd name="connsiteY719" fmla="*/ 739767 h 1312498"/>
                <a:gd name="connsiteX720" fmla="*/ 2093408 w 2885563"/>
                <a:gd name="connsiteY720" fmla="*/ 742610 h 1312498"/>
                <a:gd name="connsiteX721" fmla="*/ 2090289 w 2885563"/>
                <a:gd name="connsiteY721" fmla="*/ 748322 h 1312498"/>
                <a:gd name="connsiteX722" fmla="*/ 2090538 w 2885563"/>
                <a:gd name="connsiteY722" fmla="*/ 754557 h 1312498"/>
                <a:gd name="connsiteX723" fmla="*/ 2092110 w 2885563"/>
                <a:gd name="connsiteY723" fmla="*/ 757151 h 1312498"/>
                <a:gd name="connsiteX724" fmla="*/ 2090538 w 2885563"/>
                <a:gd name="connsiteY724" fmla="*/ 758473 h 1312498"/>
                <a:gd name="connsiteX725" fmla="*/ 2091586 w 2885563"/>
                <a:gd name="connsiteY725" fmla="*/ 762613 h 1312498"/>
                <a:gd name="connsiteX726" fmla="*/ 2094955 w 2885563"/>
                <a:gd name="connsiteY726" fmla="*/ 763386 h 1312498"/>
                <a:gd name="connsiteX727" fmla="*/ 2096002 w 2885563"/>
                <a:gd name="connsiteY727" fmla="*/ 768848 h 1312498"/>
                <a:gd name="connsiteX728" fmla="*/ 2095229 w 2885563"/>
                <a:gd name="connsiteY728" fmla="*/ 771966 h 1312498"/>
                <a:gd name="connsiteX729" fmla="*/ 2096002 w 2885563"/>
                <a:gd name="connsiteY729" fmla="*/ 774834 h 1312498"/>
                <a:gd name="connsiteX730" fmla="*/ 2090538 w 2885563"/>
                <a:gd name="connsiteY730" fmla="*/ 775333 h 1312498"/>
                <a:gd name="connsiteX731" fmla="*/ 2071576 w 2885563"/>
                <a:gd name="connsiteY731" fmla="*/ 774834 h 1312498"/>
                <a:gd name="connsiteX732" fmla="*/ 2058327 w 2885563"/>
                <a:gd name="connsiteY732" fmla="*/ 775856 h 1312498"/>
                <a:gd name="connsiteX733" fmla="*/ 2058078 w 2885563"/>
                <a:gd name="connsiteY733" fmla="*/ 773512 h 1312498"/>
                <a:gd name="connsiteX734" fmla="*/ 2056007 w 2885563"/>
                <a:gd name="connsiteY734" fmla="*/ 767302 h 1312498"/>
                <a:gd name="connsiteX735" fmla="*/ 2050792 w 2885563"/>
                <a:gd name="connsiteY735" fmla="*/ 767302 h 1312498"/>
                <a:gd name="connsiteX736" fmla="*/ 2039639 w 2885563"/>
                <a:gd name="connsiteY736" fmla="*/ 768598 h 1312498"/>
                <a:gd name="connsiteX737" fmla="*/ 2030008 w 2885563"/>
                <a:gd name="connsiteY737" fmla="*/ 769098 h 1312498"/>
                <a:gd name="connsiteX738" fmla="*/ 2027164 w 2885563"/>
                <a:gd name="connsiteY738" fmla="*/ 769621 h 1312498"/>
                <a:gd name="connsiteX739" fmla="*/ 2022748 w 2885563"/>
                <a:gd name="connsiteY739" fmla="*/ 759246 h 1312498"/>
                <a:gd name="connsiteX740" fmla="*/ 2020652 w 2885563"/>
                <a:gd name="connsiteY740" fmla="*/ 763137 h 1312498"/>
                <a:gd name="connsiteX741" fmla="*/ 2018581 w 2885563"/>
                <a:gd name="connsiteY741" fmla="*/ 765731 h 1312498"/>
                <a:gd name="connsiteX742" fmla="*/ 2015213 w 2885563"/>
                <a:gd name="connsiteY742" fmla="*/ 766778 h 1312498"/>
                <a:gd name="connsiteX743" fmla="*/ 2011819 w 2885563"/>
                <a:gd name="connsiteY743" fmla="*/ 765731 h 1312498"/>
                <a:gd name="connsiteX744" fmla="*/ 2008451 w 2885563"/>
                <a:gd name="connsiteY744" fmla="*/ 767027 h 1312498"/>
                <a:gd name="connsiteX745" fmla="*/ 2005606 w 2885563"/>
                <a:gd name="connsiteY745" fmla="*/ 769895 h 1312498"/>
                <a:gd name="connsiteX746" fmla="*/ 1999868 w 2885563"/>
                <a:gd name="connsiteY746" fmla="*/ 771192 h 1312498"/>
                <a:gd name="connsiteX747" fmla="*/ 1998570 w 2885563"/>
                <a:gd name="connsiteY747" fmla="*/ 770669 h 1312498"/>
                <a:gd name="connsiteX748" fmla="*/ 1994953 w 2885563"/>
                <a:gd name="connsiteY748" fmla="*/ 774834 h 1312498"/>
                <a:gd name="connsiteX749" fmla="*/ 1991310 w 2885563"/>
                <a:gd name="connsiteY749" fmla="*/ 778201 h 1312498"/>
                <a:gd name="connsiteX750" fmla="*/ 1985072 w 2885563"/>
                <a:gd name="connsiteY750" fmla="*/ 781319 h 1312498"/>
                <a:gd name="connsiteX751" fmla="*/ 1988965 w 2885563"/>
                <a:gd name="connsiteY751" fmla="*/ 784686 h 1312498"/>
                <a:gd name="connsiteX752" fmla="*/ 1993381 w 2885563"/>
                <a:gd name="connsiteY752" fmla="*/ 791445 h 1312498"/>
                <a:gd name="connsiteX753" fmla="*/ 1995202 w 2885563"/>
                <a:gd name="connsiteY753" fmla="*/ 798204 h 1312498"/>
                <a:gd name="connsiteX754" fmla="*/ 1992607 w 2885563"/>
                <a:gd name="connsiteY754" fmla="*/ 799226 h 1312498"/>
                <a:gd name="connsiteX755" fmla="*/ 1987417 w 2885563"/>
                <a:gd name="connsiteY755" fmla="*/ 803392 h 1312498"/>
                <a:gd name="connsiteX756" fmla="*/ 1988965 w 2885563"/>
                <a:gd name="connsiteY756" fmla="*/ 806759 h 1312498"/>
                <a:gd name="connsiteX757" fmla="*/ 1997024 w 2885563"/>
                <a:gd name="connsiteY757" fmla="*/ 822097 h 1312498"/>
                <a:gd name="connsiteX758" fmla="*/ 1998570 w 2885563"/>
                <a:gd name="connsiteY758" fmla="*/ 827809 h 1312498"/>
                <a:gd name="connsiteX759" fmla="*/ 1993905 w 2885563"/>
                <a:gd name="connsiteY759" fmla="*/ 823394 h 1312498"/>
                <a:gd name="connsiteX760" fmla="*/ 1991310 w 2885563"/>
                <a:gd name="connsiteY760" fmla="*/ 819478 h 1312498"/>
                <a:gd name="connsiteX761" fmla="*/ 1985846 w 2885563"/>
                <a:gd name="connsiteY761" fmla="*/ 812994 h 1312498"/>
                <a:gd name="connsiteX762" fmla="*/ 1978061 w 2885563"/>
                <a:gd name="connsiteY762" fmla="*/ 806509 h 1312498"/>
                <a:gd name="connsiteX763" fmla="*/ 1974942 w 2885563"/>
                <a:gd name="connsiteY763" fmla="*/ 803392 h 1312498"/>
                <a:gd name="connsiteX764" fmla="*/ 1972073 w 2885563"/>
                <a:gd name="connsiteY764" fmla="*/ 798453 h 1312498"/>
                <a:gd name="connsiteX765" fmla="*/ 1967657 w 2885563"/>
                <a:gd name="connsiteY765" fmla="*/ 793265 h 1312498"/>
                <a:gd name="connsiteX766" fmla="*/ 1965835 w 2885563"/>
                <a:gd name="connsiteY766" fmla="*/ 793515 h 1312498"/>
                <a:gd name="connsiteX767" fmla="*/ 1964288 w 2885563"/>
                <a:gd name="connsiteY767" fmla="*/ 790397 h 1312498"/>
                <a:gd name="connsiteX768" fmla="*/ 1957003 w 2885563"/>
                <a:gd name="connsiteY768" fmla="*/ 794288 h 1312498"/>
                <a:gd name="connsiteX769" fmla="*/ 1952088 w 2885563"/>
                <a:gd name="connsiteY769" fmla="*/ 798977 h 1312498"/>
                <a:gd name="connsiteX770" fmla="*/ 1948170 w 2885563"/>
                <a:gd name="connsiteY770" fmla="*/ 800523 h 1312498"/>
                <a:gd name="connsiteX771" fmla="*/ 1942456 w 2885563"/>
                <a:gd name="connsiteY771" fmla="*/ 801321 h 1312498"/>
                <a:gd name="connsiteX772" fmla="*/ 1945575 w 2885563"/>
                <a:gd name="connsiteY772" fmla="*/ 807033 h 1312498"/>
                <a:gd name="connsiteX773" fmla="*/ 1949468 w 2885563"/>
                <a:gd name="connsiteY773" fmla="*/ 815064 h 1312498"/>
                <a:gd name="connsiteX774" fmla="*/ 1953634 w 2885563"/>
                <a:gd name="connsiteY774" fmla="*/ 825464 h 1312498"/>
                <a:gd name="connsiteX775" fmla="*/ 1957527 w 2885563"/>
                <a:gd name="connsiteY775" fmla="*/ 836887 h 1312498"/>
                <a:gd name="connsiteX776" fmla="*/ 1960396 w 2885563"/>
                <a:gd name="connsiteY776" fmla="*/ 846490 h 1312498"/>
                <a:gd name="connsiteX777" fmla="*/ 1958325 w 2885563"/>
                <a:gd name="connsiteY777" fmla="*/ 847288 h 1312498"/>
                <a:gd name="connsiteX778" fmla="*/ 1959623 w 2885563"/>
                <a:gd name="connsiteY778" fmla="*/ 851952 h 1312498"/>
                <a:gd name="connsiteX779" fmla="*/ 1957003 w 2885563"/>
                <a:gd name="connsiteY779" fmla="*/ 855593 h 1312498"/>
                <a:gd name="connsiteX780" fmla="*/ 1958574 w 2885563"/>
                <a:gd name="connsiteY780" fmla="*/ 858960 h 1312498"/>
                <a:gd name="connsiteX781" fmla="*/ 1959623 w 2885563"/>
                <a:gd name="connsiteY781" fmla="*/ 863899 h 1312498"/>
                <a:gd name="connsiteX782" fmla="*/ 1964039 w 2885563"/>
                <a:gd name="connsiteY782" fmla="*/ 868837 h 1312498"/>
                <a:gd name="connsiteX783" fmla="*/ 1965835 w 2885563"/>
                <a:gd name="connsiteY783" fmla="*/ 874299 h 1312498"/>
                <a:gd name="connsiteX784" fmla="*/ 1965586 w 2885563"/>
                <a:gd name="connsiteY784" fmla="*/ 877142 h 1312498"/>
                <a:gd name="connsiteX785" fmla="*/ 1962467 w 2885563"/>
                <a:gd name="connsiteY785" fmla="*/ 881831 h 1312498"/>
                <a:gd name="connsiteX786" fmla="*/ 1964812 w 2885563"/>
                <a:gd name="connsiteY786" fmla="*/ 890660 h 1312498"/>
                <a:gd name="connsiteX787" fmla="*/ 1970002 w 2885563"/>
                <a:gd name="connsiteY787" fmla="*/ 902857 h 1312498"/>
                <a:gd name="connsiteX788" fmla="*/ 1971823 w 2885563"/>
                <a:gd name="connsiteY788" fmla="*/ 905974 h 1312498"/>
                <a:gd name="connsiteX789" fmla="*/ 1986120 w 2885563"/>
                <a:gd name="connsiteY789" fmla="*/ 912210 h 1312498"/>
                <a:gd name="connsiteX790" fmla="*/ 2001440 w 2885563"/>
                <a:gd name="connsiteY790" fmla="*/ 918171 h 1312498"/>
                <a:gd name="connsiteX791" fmla="*/ 2004808 w 2885563"/>
                <a:gd name="connsiteY791" fmla="*/ 930641 h 1312498"/>
                <a:gd name="connsiteX792" fmla="*/ 2002987 w 2885563"/>
                <a:gd name="connsiteY792" fmla="*/ 931165 h 1312498"/>
                <a:gd name="connsiteX793" fmla="*/ 2004309 w 2885563"/>
                <a:gd name="connsiteY793" fmla="*/ 938423 h 1312498"/>
                <a:gd name="connsiteX794" fmla="*/ 2004559 w 2885563"/>
                <a:gd name="connsiteY794" fmla="*/ 947252 h 1312498"/>
                <a:gd name="connsiteX795" fmla="*/ 2005332 w 2885563"/>
                <a:gd name="connsiteY795" fmla="*/ 948299 h 1312498"/>
                <a:gd name="connsiteX796" fmla="*/ 1990786 w 2885563"/>
                <a:gd name="connsiteY796" fmla="*/ 963089 h 1312498"/>
                <a:gd name="connsiteX797" fmla="*/ 1990012 w 2885563"/>
                <a:gd name="connsiteY797" fmla="*/ 963613 h 1312498"/>
                <a:gd name="connsiteX798" fmla="*/ 1986120 w 2885563"/>
                <a:gd name="connsiteY798" fmla="*/ 960246 h 1312498"/>
                <a:gd name="connsiteX799" fmla="*/ 1983001 w 2885563"/>
                <a:gd name="connsiteY799" fmla="*/ 960496 h 1312498"/>
                <a:gd name="connsiteX800" fmla="*/ 1975466 w 2885563"/>
                <a:gd name="connsiteY800" fmla="*/ 957902 h 1312498"/>
                <a:gd name="connsiteX801" fmla="*/ 1968704 w 2885563"/>
                <a:gd name="connsiteY801" fmla="*/ 962067 h 1312498"/>
                <a:gd name="connsiteX802" fmla="*/ 1968181 w 2885563"/>
                <a:gd name="connsiteY802" fmla="*/ 968028 h 1312498"/>
                <a:gd name="connsiteX803" fmla="*/ 1965062 w 2885563"/>
                <a:gd name="connsiteY803" fmla="*/ 971145 h 1312498"/>
                <a:gd name="connsiteX804" fmla="*/ 1962467 w 2885563"/>
                <a:gd name="connsiteY804" fmla="*/ 971918 h 1312498"/>
                <a:gd name="connsiteX805" fmla="*/ 1957028 w 2885563"/>
                <a:gd name="connsiteY805" fmla="*/ 974787 h 1312498"/>
                <a:gd name="connsiteX806" fmla="*/ 1957028 w 2885563"/>
                <a:gd name="connsiteY806" fmla="*/ 976857 h 1312498"/>
                <a:gd name="connsiteX807" fmla="*/ 1953909 w 2885563"/>
                <a:gd name="connsiteY807" fmla="*/ 981022 h 1312498"/>
                <a:gd name="connsiteX808" fmla="*/ 1953634 w 2885563"/>
                <a:gd name="connsiteY808" fmla="*/ 983366 h 1312498"/>
                <a:gd name="connsiteX809" fmla="*/ 1951040 w 2885563"/>
                <a:gd name="connsiteY809" fmla="*/ 983092 h 1312498"/>
                <a:gd name="connsiteX810" fmla="*/ 1946374 w 2885563"/>
                <a:gd name="connsiteY810" fmla="*/ 986210 h 1312498"/>
                <a:gd name="connsiteX811" fmla="*/ 1944029 w 2885563"/>
                <a:gd name="connsiteY811" fmla="*/ 988804 h 1312498"/>
                <a:gd name="connsiteX812" fmla="*/ 1938839 w 2885563"/>
                <a:gd name="connsiteY812" fmla="*/ 984663 h 1312498"/>
                <a:gd name="connsiteX813" fmla="*/ 1931029 w 2885563"/>
                <a:gd name="connsiteY813" fmla="*/ 979974 h 1312498"/>
                <a:gd name="connsiteX814" fmla="*/ 1924542 w 2885563"/>
                <a:gd name="connsiteY814" fmla="*/ 975560 h 1312498"/>
                <a:gd name="connsiteX815" fmla="*/ 1919352 w 2885563"/>
                <a:gd name="connsiteY815" fmla="*/ 969075 h 1312498"/>
                <a:gd name="connsiteX816" fmla="*/ 1908948 w 2885563"/>
                <a:gd name="connsiteY816" fmla="*/ 965184 h 1312498"/>
                <a:gd name="connsiteX817" fmla="*/ 1901413 w 2885563"/>
                <a:gd name="connsiteY817" fmla="*/ 963089 h 1312498"/>
                <a:gd name="connsiteX818" fmla="*/ 1895974 w 2885563"/>
                <a:gd name="connsiteY818" fmla="*/ 960496 h 1312498"/>
                <a:gd name="connsiteX819" fmla="*/ 1891033 w 2885563"/>
                <a:gd name="connsiteY819" fmla="*/ 957129 h 1312498"/>
                <a:gd name="connsiteX820" fmla="*/ 1886342 w 2885563"/>
                <a:gd name="connsiteY820" fmla="*/ 953238 h 1312498"/>
                <a:gd name="connsiteX821" fmla="*/ 1883498 w 2885563"/>
                <a:gd name="connsiteY821" fmla="*/ 954260 h 1312498"/>
                <a:gd name="connsiteX822" fmla="*/ 1885320 w 2885563"/>
                <a:gd name="connsiteY822" fmla="*/ 961543 h 1312498"/>
                <a:gd name="connsiteX823" fmla="*/ 1880903 w 2885563"/>
                <a:gd name="connsiteY823" fmla="*/ 965683 h 1312498"/>
                <a:gd name="connsiteX824" fmla="*/ 1876212 w 2885563"/>
                <a:gd name="connsiteY824" fmla="*/ 969324 h 1312498"/>
                <a:gd name="connsiteX825" fmla="*/ 1874142 w 2885563"/>
                <a:gd name="connsiteY825" fmla="*/ 969848 h 1312498"/>
                <a:gd name="connsiteX826" fmla="*/ 1872595 w 2885563"/>
                <a:gd name="connsiteY826" fmla="*/ 967504 h 1312498"/>
                <a:gd name="connsiteX827" fmla="*/ 1872071 w 2885563"/>
                <a:gd name="connsiteY827" fmla="*/ 963863 h 1312498"/>
                <a:gd name="connsiteX828" fmla="*/ 1870773 w 2885563"/>
                <a:gd name="connsiteY828" fmla="*/ 961543 h 1312498"/>
                <a:gd name="connsiteX829" fmla="*/ 1866881 w 2885563"/>
                <a:gd name="connsiteY829" fmla="*/ 960745 h 1312498"/>
                <a:gd name="connsiteX830" fmla="*/ 1861667 w 2885563"/>
                <a:gd name="connsiteY830" fmla="*/ 962840 h 1312498"/>
                <a:gd name="connsiteX831" fmla="*/ 1859870 w 2885563"/>
                <a:gd name="connsiteY831" fmla="*/ 964386 h 1312498"/>
                <a:gd name="connsiteX832" fmla="*/ 1857524 w 2885563"/>
                <a:gd name="connsiteY832" fmla="*/ 963613 h 1312498"/>
                <a:gd name="connsiteX833" fmla="*/ 1855179 w 2885563"/>
                <a:gd name="connsiteY833" fmla="*/ 958675 h 1312498"/>
                <a:gd name="connsiteX834" fmla="*/ 1851038 w 2885563"/>
                <a:gd name="connsiteY834" fmla="*/ 955557 h 1312498"/>
                <a:gd name="connsiteX835" fmla="*/ 1848418 w 2885563"/>
                <a:gd name="connsiteY835" fmla="*/ 957902 h 1312498"/>
                <a:gd name="connsiteX836" fmla="*/ 1849216 w 2885563"/>
                <a:gd name="connsiteY836" fmla="*/ 963863 h 1312498"/>
                <a:gd name="connsiteX837" fmla="*/ 1847644 w 2885563"/>
                <a:gd name="connsiteY837" fmla="*/ 964910 h 1312498"/>
                <a:gd name="connsiteX838" fmla="*/ 1843228 w 2885563"/>
                <a:gd name="connsiteY838" fmla="*/ 963089 h 1312498"/>
                <a:gd name="connsiteX839" fmla="*/ 1842205 w 2885563"/>
                <a:gd name="connsiteY839" fmla="*/ 960745 h 1312498"/>
                <a:gd name="connsiteX840" fmla="*/ 1844525 w 2885563"/>
                <a:gd name="connsiteY840" fmla="*/ 958151 h 1312498"/>
                <a:gd name="connsiteX841" fmla="*/ 1844800 w 2885563"/>
                <a:gd name="connsiteY841" fmla="*/ 955832 h 1312498"/>
                <a:gd name="connsiteX842" fmla="*/ 1842979 w 2885563"/>
                <a:gd name="connsiteY842" fmla="*/ 949846 h 1312498"/>
                <a:gd name="connsiteX843" fmla="*/ 1841681 w 2885563"/>
                <a:gd name="connsiteY843" fmla="*/ 947252 h 1312498"/>
                <a:gd name="connsiteX844" fmla="*/ 1840109 w 2885563"/>
                <a:gd name="connsiteY844" fmla="*/ 946204 h 1312498"/>
                <a:gd name="connsiteX845" fmla="*/ 1836217 w 2885563"/>
                <a:gd name="connsiteY845" fmla="*/ 945955 h 1312498"/>
                <a:gd name="connsiteX846" fmla="*/ 1833622 w 2885563"/>
                <a:gd name="connsiteY846" fmla="*/ 945182 h 1312498"/>
                <a:gd name="connsiteX847" fmla="*/ 1832848 w 2885563"/>
                <a:gd name="connsiteY847" fmla="*/ 941540 h 1312498"/>
                <a:gd name="connsiteX848" fmla="*/ 1835967 w 2885563"/>
                <a:gd name="connsiteY848" fmla="*/ 940742 h 1312498"/>
                <a:gd name="connsiteX849" fmla="*/ 1838288 w 2885563"/>
                <a:gd name="connsiteY849" fmla="*/ 943610 h 1312498"/>
                <a:gd name="connsiteX850" fmla="*/ 1841406 w 2885563"/>
                <a:gd name="connsiteY850" fmla="*/ 944134 h 1312498"/>
                <a:gd name="connsiteX851" fmla="*/ 1843502 w 2885563"/>
                <a:gd name="connsiteY851" fmla="*/ 943336 h 1312498"/>
                <a:gd name="connsiteX852" fmla="*/ 1846596 w 2885563"/>
                <a:gd name="connsiteY852" fmla="*/ 940218 h 1312498"/>
                <a:gd name="connsiteX853" fmla="*/ 1846871 w 2885563"/>
                <a:gd name="connsiteY853" fmla="*/ 938148 h 1312498"/>
                <a:gd name="connsiteX854" fmla="*/ 1843752 w 2885563"/>
                <a:gd name="connsiteY854" fmla="*/ 936602 h 1312498"/>
                <a:gd name="connsiteX855" fmla="*/ 1841681 w 2885563"/>
                <a:gd name="connsiteY855" fmla="*/ 932960 h 1312498"/>
                <a:gd name="connsiteX856" fmla="*/ 1842180 w 2885563"/>
                <a:gd name="connsiteY856" fmla="*/ 924655 h 1312498"/>
                <a:gd name="connsiteX857" fmla="*/ 1840359 w 2885563"/>
                <a:gd name="connsiteY857" fmla="*/ 915826 h 1312498"/>
                <a:gd name="connsiteX858" fmla="*/ 1839061 w 2885563"/>
                <a:gd name="connsiteY858" fmla="*/ 913232 h 1312498"/>
                <a:gd name="connsiteX859" fmla="*/ 1836741 w 2885563"/>
                <a:gd name="connsiteY859" fmla="*/ 911910 h 1312498"/>
                <a:gd name="connsiteX860" fmla="*/ 1834645 w 2885563"/>
                <a:gd name="connsiteY860" fmla="*/ 913232 h 1312498"/>
                <a:gd name="connsiteX861" fmla="*/ 1832325 w 2885563"/>
                <a:gd name="connsiteY861" fmla="*/ 917647 h 1312498"/>
                <a:gd name="connsiteX862" fmla="*/ 1829206 w 2885563"/>
                <a:gd name="connsiteY862" fmla="*/ 918669 h 1312498"/>
                <a:gd name="connsiteX863" fmla="*/ 1827908 w 2885563"/>
                <a:gd name="connsiteY863" fmla="*/ 917123 h 1312498"/>
                <a:gd name="connsiteX864" fmla="*/ 1829455 w 2885563"/>
                <a:gd name="connsiteY864" fmla="*/ 912185 h 1312498"/>
                <a:gd name="connsiteX865" fmla="*/ 1832050 w 2885563"/>
                <a:gd name="connsiteY865" fmla="*/ 910888 h 1312498"/>
                <a:gd name="connsiteX866" fmla="*/ 1832848 w 2885563"/>
                <a:gd name="connsiteY866" fmla="*/ 909067 h 1312498"/>
                <a:gd name="connsiteX867" fmla="*/ 1831277 w 2885563"/>
                <a:gd name="connsiteY867" fmla="*/ 903879 h 1312498"/>
                <a:gd name="connsiteX868" fmla="*/ 1829206 w 2885563"/>
                <a:gd name="connsiteY868" fmla="*/ 902832 h 1312498"/>
                <a:gd name="connsiteX869" fmla="*/ 1825313 w 2885563"/>
                <a:gd name="connsiteY869" fmla="*/ 906199 h 1312498"/>
                <a:gd name="connsiteX870" fmla="*/ 1821671 w 2885563"/>
                <a:gd name="connsiteY870" fmla="*/ 905949 h 1312498"/>
                <a:gd name="connsiteX871" fmla="*/ 1817254 w 2885563"/>
                <a:gd name="connsiteY871" fmla="*/ 902582 h 1312498"/>
                <a:gd name="connsiteX872" fmla="*/ 1812064 w 2885563"/>
                <a:gd name="connsiteY872" fmla="*/ 899988 h 1312498"/>
                <a:gd name="connsiteX873" fmla="*/ 1811017 w 2885563"/>
                <a:gd name="connsiteY873" fmla="*/ 896871 h 1312498"/>
                <a:gd name="connsiteX874" fmla="*/ 1814385 w 2885563"/>
                <a:gd name="connsiteY874" fmla="*/ 891658 h 1312498"/>
                <a:gd name="connsiteX875" fmla="*/ 1815183 w 2885563"/>
                <a:gd name="connsiteY875" fmla="*/ 889064 h 1312498"/>
                <a:gd name="connsiteX876" fmla="*/ 1814136 w 2885563"/>
                <a:gd name="connsiteY876" fmla="*/ 886994 h 1312498"/>
                <a:gd name="connsiteX877" fmla="*/ 1811266 w 2885563"/>
                <a:gd name="connsiteY877" fmla="*/ 886221 h 1312498"/>
                <a:gd name="connsiteX878" fmla="*/ 1808422 w 2885563"/>
                <a:gd name="connsiteY878" fmla="*/ 886994 h 1312498"/>
                <a:gd name="connsiteX879" fmla="*/ 1804005 w 2885563"/>
                <a:gd name="connsiteY879" fmla="*/ 889064 h 1312498"/>
                <a:gd name="connsiteX880" fmla="*/ 1802434 w 2885563"/>
                <a:gd name="connsiteY880" fmla="*/ 891408 h 1312498"/>
                <a:gd name="connsiteX881" fmla="*/ 1802184 w 2885563"/>
                <a:gd name="connsiteY881" fmla="*/ 893753 h 1312498"/>
                <a:gd name="connsiteX882" fmla="*/ 1805553 w 2885563"/>
                <a:gd name="connsiteY882" fmla="*/ 898691 h 1312498"/>
                <a:gd name="connsiteX883" fmla="*/ 1805029 w 2885563"/>
                <a:gd name="connsiteY883" fmla="*/ 901535 h 1312498"/>
                <a:gd name="connsiteX884" fmla="*/ 1800363 w 2885563"/>
                <a:gd name="connsiteY884" fmla="*/ 900238 h 1312498"/>
                <a:gd name="connsiteX885" fmla="*/ 1798018 w 2885563"/>
                <a:gd name="connsiteY885" fmla="*/ 896871 h 1312498"/>
                <a:gd name="connsiteX886" fmla="*/ 1796196 w 2885563"/>
                <a:gd name="connsiteY886" fmla="*/ 890885 h 1312498"/>
                <a:gd name="connsiteX887" fmla="*/ 1793601 w 2885563"/>
                <a:gd name="connsiteY887" fmla="*/ 884924 h 1312498"/>
                <a:gd name="connsiteX888" fmla="*/ 1787364 w 2885563"/>
                <a:gd name="connsiteY888" fmla="*/ 877916 h 1312498"/>
                <a:gd name="connsiteX889" fmla="*/ 1782423 w 2885563"/>
                <a:gd name="connsiteY889" fmla="*/ 875820 h 1312498"/>
                <a:gd name="connsiteX890" fmla="*/ 1779330 w 2885563"/>
                <a:gd name="connsiteY890" fmla="*/ 868563 h 1312498"/>
                <a:gd name="connsiteX891" fmla="*/ 1777757 w 2885563"/>
                <a:gd name="connsiteY891" fmla="*/ 859210 h 1312498"/>
                <a:gd name="connsiteX892" fmla="*/ 1775936 w 2885563"/>
                <a:gd name="connsiteY892" fmla="*/ 855568 h 1312498"/>
                <a:gd name="connsiteX893" fmla="*/ 1771794 w 2885563"/>
                <a:gd name="connsiteY893" fmla="*/ 852450 h 1312498"/>
                <a:gd name="connsiteX894" fmla="*/ 1770996 w 2885563"/>
                <a:gd name="connsiteY894" fmla="*/ 848809 h 1312498"/>
                <a:gd name="connsiteX895" fmla="*/ 1772568 w 2885563"/>
                <a:gd name="connsiteY895" fmla="*/ 847512 h 1312498"/>
                <a:gd name="connsiteX896" fmla="*/ 1774888 w 2885563"/>
                <a:gd name="connsiteY896" fmla="*/ 847512 h 1312498"/>
                <a:gd name="connsiteX897" fmla="*/ 1778281 w 2885563"/>
                <a:gd name="connsiteY897" fmla="*/ 838683 h 1312498"/>
                <a:gd name="connsiteX898" fmla="*/ 1776710 w 2885563"/>
                <a:gd name="connsiteY898" fmla="*/ 837386 h 1312498"/>
                <a:gd name="connsiteX899" fmla="*/ 1772568 w 2885563"/>
                <a:gd name="connsiteY899" fmla="*/ 838683 h 1312498"/>
                <a:gd name="connsiteX900" fmla="*/ 1770996 w 2885563"/>
                <a:gd name="connsiteY900" fmla="*/ 840778 h 1312498"/>
                <a:gd name="connsiteX901" fmla="*/ 1768401 w 2885563"/>
                <a:gd name="connsiteY901" fmla="*/ 842075 h 1312498"/>
                <a:gd name="connsiteX902" fmla="*/ 1758521 w 2885563"/>
                <a:gd name="connsiteY902" fmla="*/ 838434 h 1312498"/>
                <a:gd name="connsiteX903" fmla="*/ 1743974 w 2885563"/>
                <a:gd name="connsiteY903" fmla="*/ 839207 h 1312498"/>
                <a:gd name="connsiteX904" fmla="*/ 1734643 w 2885563"/>
                <a:gd name="connsiteY904" fmla="*/ 832972 h 1312498"/>
                <a:gd name="connsiteX905" fmla="*/ 1731250 w 2885563"/>
                <a:gd name="connsiteY905" fmla="*/ 833495 h 1312498"/>
                <a:gd name="connsiteX906" fmla="*/ 1730476 w 2885563"/>
                <a:gd name="connsiteY906" fmla="*/ 829330 h 1312498"/>
                <a:gd name="connsiteX907" fmla="*/ 1727607 w 2885563"/>
                <a:gd name="connsiteY907" fmla="*/ 829330 h 1312498"/>
                <a:gd name="connsiteX908" fmla="*/ 1723715 w 2885563"/>
                <a:gd name="connsiteY908" fmla="*/ 828033 h 1312498"/>
                <a:gd name="connsiteX909" fmla="*/ 1719298 w 2885563"/>
                <a:gd name="connsiteY909" fmla="*/ 830378 h 1312498"/>
                <a:gd name="connsiteX910" fmla="*/ 1715656 w 2885563"/>
                <a:gd name="connsiteY910" fmla="*/ 831675 h 1312498"/>
                <a:gd name="connsiteX911" fmla="*/ 1715656 w 2885563"/>
                <a:gd name="connsiteY911" fmla="*/ 834792 h 1312498"/>
                <a:gd name="connsiteX912" fmla="*/ 1710740 w 2885563"/>
                <a:gd name="connsiteY912" fmla="*/ 841277 h 1312498"/>
                <a:gd name="connsiteX913" fmla="*/ 1707871 w 2885563"/>
                <a:gd name="connsiteY913" fmla="*/ 840504 h 1312498"/>
                <a:gd name="connsiteX914" fmla="*/ 1707347 w 2885563"/>
                <a:gd name="connsiteY914" fmla="*/ 842325 h 1312498"/>
                <a:gd name="connsiteX915" fmla="*/ 1704228 w 2885563"/>
                <a:gd name="connsiteY915" fmla="*/ 843098 h 1312498"/>
                <a:gd name="connsiteX916" fmla="*/ 1698265 w 2885563"/>
                <a:gd name="connsiteY916" fmla="*/ 846215 h 1312498"/>
                <a:gd name="connsiteX917" fmla="*/ 1695146 w 2885563"/>
                <a:gd name="connsiteY917" fmla="*/ 844145 h 1312498"/>
                <a:gd name="connsiteX918" fmla="*/ 1695146 w 2885563"/>
                <a:gd name="connsiteY918" fmla="*/ 842574 h 1312498"/>
                <a:gd name="connsiteX919" fmla="*/ 1692277 w 2885563"/>
                <a:gd name="connsiteY919" fmla="*/ 840504 h 1312498"/>
                <a:gd name="connsiteX920" fmla="*/ 1692551 w 2885563"/>
                <a:gd name="connsiteY920" fmla="*/ 838958 h 1312498"/>
                <a:gd name="connsiteX921" fmla="*/ 1690730 w 2885563"/>
                <a:gd name="connsiteY921" fmla="*/ 835840 h 1312498"/>
                <a:gd name="connsiteX922" fmla="*/ 1691504 w 2885563"/>
                <a:gd name="connsiteY922" fmla="*/ 834269 h 1312498"/>
                <a:gd name="connsiteX923" fmla="*/ 1689158 w 2885563"/>
                <a:gd name="connsiteY923" fmla="*/ 832972 h 1312498"/>
                <a:gd name="connsiteX924" fmla="*/ 1687611 w 2885563"/>
                <a:gd name="connsiteY924" fmla="*/ 829081 h 1312498"/>
                <a:gd name="connsiteX925" fmla="*/ 1692027 w 2885563"/>
                <a:gd name="connsiteY925" fmla="*/ 826487 h 1312498"/>
                <a:gd name="connsiteX926" fmla="*/ 1687361 w 2885563"/>
                <a:gd name="connsiteY926" fmla="*/ 820252 h 1312498"/>
                <a:gd name="connsiteX927" fmla="*/ 1685790 w 2885563"/>
                <a:gd name="connsiteY927" fmla="*/ 816361 h 1312498"/>
                <a:gd name="connsiteX928" fmla="*/ 1685540 w 2885563"/>
                <a:gd name="connsiteY928" fmla="*/ 813243 h 1312498"/>
                <a:gd name="connsiteX929" fmla="*/ 1686563 w 2885563"/>
                <a:gd name="connsiteY929" fmla="*/ 809352 h 1312498"/>
                <a:gd name="connsiteX930" fmla="*/ 1686837 w 2885563"/>
                <a:gd name="connsiteY930" fmla="*/ 804664 h 1312498"/>
                <a:gd name="connsiteX931" fmla="*/ 1690206 w 2885563"/>
                <a:gd name="connsiteY931" fmla="*/ 800000 h 1312498"/>
                <a:gd name="connsiteX932" fmla="*/ 1670196 w 2885563"/>
                <a:gd name="connsiteY932" fmla="*/ 793240 h 1312498"/>
                <a:gd name="connsiteX933" fmla="*/ 1669172 w 2885563"/>
                <a:gd name="connsiteY933" fmla="*/ 788576 h 1312498"/>
                <a:gd name="connsiteX934" fmla="*/ 1664482 w 2885563"/>
                <a:gd name="connsiteY934" fmla="*/ 790123 h 1312498"/>
                <a:gd name="connsiteX935" fmla="*/ 1663184 w 2885563"/>
                <a:gd name="connsiteY935" fmla="*/ 783364 h 1312498"/>
                <a:gd name="connsiteX936" fmla="*/ 1661113 w 2885563"/>
                <a:gd name="connsiteY936" fmla="*/ 776879 h 1312498"/>
                <a:gd name="connsiteX937" fmla="*/ 1660340 w 2885563"/>
                <a:gd name="connsiteY937" fmla="*/ 772988 h 1312498"/>
                <a:gd name="connsiteX938" fmla="*/ 1665779 w 2885563"/>
                <a:gd name="connsiteY938" fmla="*/ 771417 h 1312498"/>
                <a:gd name="connsiteX939" fmla="*/ 1665530 w 2885563"/>
                <a:gd name="connsiteY939" fmla="*/ 769098 h 1312498"/>
                <a:gd name="connsiteX940" fmla="*/ 1662935 w 2885563"/>
                <a:gd name="connsiteY940" fmla="*/ 764159 h 1312498"/>
                <a:gd name="connsiteX941" fmla="*/ 1664482 w 2885563"/>
                <a:gd name="connsiteY941" fmla="*/ 757400 h 1312498"/>
                <a:gd name="connsiteX942" fmla="*/ 1664232 w 2885563"/>
                <a:gd name="connsiteY942" fmla="*/ 754557 h 1312498"/>
                <a:gd name="connsiteX943" fmla="*/ 1654626 w 2885563"/>
                <a:gd name="connsiteY943" fmla="*/ 758971 h 1312498"/>
                <a:gd name="connsiteX944" fmla="*/ 1647615 w 2885563"/>
                <a:gd name="connsiteY944" fmla="*/ 761291 h 1312498"/>
                <a:gd name="connsiteX945" fmla="*/ 1638508 w 2885563"/>
                <a:gd name="connsiteY945" fmla="*/ 762588 h 1312498"/>
                <a:gd name="connsiteX946" fmla="*/ 1634865 w 2885563"/>
                <a:gd name="connsiteY946" fmla="*/ 764159 h 1312498"/>
                <a:gd name="connsiteX947" fmla="*/ 1629676 w 2885563"/>
                <a:gd name="connsiteY947" fmla="*/ 752736 h 1312498"/>
                <a:gd name="connsiteX948" fmla="*/ 1620593 w 2885563"/>
                <a:gd name="connsiteY948" fmla="*/ 755579 h 1312498"/>
                <a:gd name="connsiteX949" fmla="*/ 1602929 w 2885563"/>
                <a:gd name="connsiteY949" fmla="*/ 727795 h 1312498"/>
                <a:gd name="connsiteX950" fmla="*/ 1595893 w 2885563"/>
                <a:gd name="connsiteY950" fmla="*/ 717145 h 1312498"/>
                <a:gd name="connsiteX951" fmla="*/ 1586810 w 2885563"/>
                <a:gd name="connsiteY951" fmla="*/ 703126 h 1312498"/>
                <a:gd name="connsiteX952" fmla="*/ 1580049 w 2885563"/>
                <a:gd name="connsiteY952" fmla="*/ 692478 h 1312498"/>
                <a:gd name="connsiteX953" fmla="*/ 1570443 w 2885563"/>
                <a:gd name="connsiteY953" fmla="*/ 677416 h 1312498"/>
                <a:gd name="connsiteX954" fmla="*/ 1568622 w 2885563"/>
                <a:gd name="connsiteY954" fmla="*/ 678975 h 1312498"/>
                <a:gd name="connsiteX955" fmla="*/ 1560313 w 2885563"/>
                <a:gd name="connsiteY955" fmla="*/ 683130 h 1312498"/>
                <a:gd name="connsiteX956" fmla="*/ 1554599 w 2885563"/>
                <a:gd name="connsiteY956" fmla="*/ 685727 h 1312498"/>
                <a:gd name="connsiteX957" fmla="*/ 1551730 w 2885563"/>
                <a:gd name="connsiteY957" fmla="*/ 685986 h 1312498"/>
                <a:gd name="connsiteX958" fmla="*/ 1546815 w 2885563"/>
                <a:gd name="connsiteY958" fmla="*/ 688061 h 1312498"/>
                <a:gd name="connsiteX959" fmla="*/ 1540303 w 2885563"/>
                <a:gd name="connsiteY959" fmla="*/ 689880 h 1312498"/>
                <a:gd name="connsiteX960" fmla="*/ 1533541 w 2885563"/>
                <a:gd name="connsiteY960" fmla="*/ 692478 h 1312498"/>
                <a:gd name="connsiteX961" fmla="*/ 1521340 w 2885563"/>
                <a:gd name="connsiteY961" fmla="*/ 694035 h 1312498"/>
                <a:gd name="connsiteX962" fmla="*/ 1520567 w 2885563"/>
                <a:gd name="connsiteY962" fmla="*/ 692478 h 1312498"/>
                <a:gd name="connsiteX963" fmla="*/ 1513556 w 2885563"/>
                <a:gd name="connsiteY963" fmla="*/ 694815 h 1312498"/>
                <a:gd name="connsiteX964" fmla="*/ 1508615 w 2885563"/>
                <a:gd name="connsiteY964" fmla="*/ 697412 h 1312498"/>
                <a:gd name="connsiteX965" fmla="*/ 1507318 w 2885563"/>
                <a:gd name="connsiteY965" fmla="*/ 697152 h 1312498"/>
                <a:gd name="connsiteX966" fmla="*/ 1501329 w 2885563"/>
                <a:gd name="connsiteY966" fmla="*/ 698711 h 1312498"/>
                <a:gd name="connsiteX967" fmla="*/ 1501604 w 2885563"/>
                <a:gd name="connsiteY967" fmla="*/ 703652 h 1312498"/>
                <a:gd name="connsiteX968" fmla="*/ 1499009 w 2885563"/>
                <a:gd name="connsiteY968" fmla="*/ 703901 h 1312498"/>
                <a:gd name="connsiteX969" fmla="*/ 1500307 w 2885563"/>
                <a:gd name="connsiteY969" fmla="*/ 707019 h 1312498"/>
                <a:gd name="connsiteX970" fmla="*/ 1502103 w 2885563"/>
                <a:gd name="connsiteY970" fmla="*/ 708067 h 1312498"/>
                <a:gd name="connsiteX971" fmla="*/ 1505746 w 2885563"/>
                <a:gd name="connsiteY971" fmla="*/ 712731 h 1312498"/>
                <a:gd name="connsiteX972" fmla="*/ 1506794 w 2885563"/>
                <a:gd name="connsiteY972" fmla="*/ 715599 h 1312498"/>
                <a:gd name="connsiteX973" fmla="*/ 1507567 w 2885563"/>
                <a:gd name="connsiteY973" fmla="*/ 723630 h 1312498"/>
                <a:gd name="connsiteX974" fmla="*/ 1507068 w 2885563"/>
                <a:gd name="connsiteY974" fmla="*/ 729865 h 1312498"/>
                <a:gd name="connsiteX975" fmla="*/ 1507068 w 2885563"/>
                <a:gd name="connsiteY975" fmla="*/ 737397 h 1312498"/>
                <a:gd name="connsiteX976" fmla="*/ 1506020 w 2885563"/>
                <a:gd name="connsiteY976" fmla="*/ 744406 h 1312498"/>
                <a:gd name="connsiteX977" fmla="*/ 1504973 w 2885563"/>
                <a:gd name="connsiteY977" fmla="*/ 749095 h 1312498"/>
                <a:gd name="connsiteX978" fmla="*/ 1505497 w 2885563"/>
                <a:gd name="connsiteY978" fmla="*/ 755056 h 1312498"/>
                <a:gd name="connsiteX979" fmla="*/ 1510686 w 2885563"/>
                <a:gd name="connsiteY979" fmla="*/ 761815 h 1312498"/>
                <a:gd name="connsiteX980" fmla="*/ 1507592 w 2885563"/>
                <a:gd name="connsiteY980" fmla="*/ 769871 h 1312498"/>
                <a:gd name="connsiteX981" fmla="*/ 1506020 w 2885563"/>
                <a:gd name="connsiteY981" fmla="*/ 771168 h 1312498"/>
                <a:gd name="connsiteX982" fmla="*/ 1502652 w 2885563"/>
                <a:gd name="connsiteY982" fmla="*/ 776106 h 1312498"/>
                <a:gd name="connsiteX983" fmla="*/ 1510686 w 2885563"/>
                <a:gd name="connsiteY983" fmla="*/ 780770 h 1312498"/>
                <a:gd name="connsiteX984" fmla="*/ 1510437 w 2885563"/>
                <a:gd name="connsiteY984" fmla="*/ 782590 h 1312498"/>
                <a:gd name="connsiteX985" fmla="*/ 1506020 w 2885563"/>
                <a:gd name="connsiteY985" fmla="*/ 783114 h 1312498"/>
                <a:gd name="connsiteX986" fmla="*/ 1499259 w 2885563"/>
                <a:gd name="connsiteY986" fmla="*/ 784661 h 1312498"/>
                <a:gd name="connsiteX987" fmla="*/ 1500556 w 2885563"/>
                <a:gd name="connsiteY987" fmla="*/ 788826 h 1312498"/>
                <a:gd name="connsiteX988" fmla="*/ 1501080 w 2885563"/>
                <a:gd name="connsiteY988" fmla="*/ 797655 h 1312498"/>
                <a:gd name="connsiteX989" fmla="*/ 1503949 w 2885563"/>
                <a:gd name="connsiteY989" fmla="*/ 802843 h 1312498"/>
                <a:gd name="connsiteX990" fmla="*/ 1503675 w 2885563"/>
                <a:gd name="connsiteY990" fmla="*/ 813767 h 1312498"/>
                <a:gd name="connsiteX991" fmla="*/ 1504473 w 2885563"/>
                <a:gd name="connsiteY991" fmla="*/ 822072 h 1312498"/>
                <a:gd name="connsiteX992" fmla="*/ 1502378 w 2885563"/>
                <a:gd name="connsiteY992" fmla="*/ 822571 h 1312498"/>
                <a:gd name="connsiteX993" fmla="*/ 1501879 w 2885563"/>
                <a:gd name="connsiteY993" fmla="*/ 831400 h 1312498"/>
                <a:gd name="connsiteX994" fmla="*/ 1497188 w 2885563"/>
                <a:gd name="connsiteY994" fmla="*/ 833495 h 1312498"/>
                <a:gd name="connsiteX995" fmla="*/ 1495641 w 2885563"/>
                <a:gd name="connsiteY995" fmla="*/ 833221 h 1312498"/>
                <a:gd name="connsiteX996" fmla="*/ 1491724 w 2885563"/>
                <a:gd name="connsiteY996" fmla="*/ 830627 h 1312498"/>
                <a:gd name="connsiteX997" fmla="*/ 1486010 w 2885563"/>
                <a:gd name="connsiteY997" fmla="*/ 830627 h 1312498"/>
                <a:gd name="connsiteX998" fmla="*/ 1486534 w 2885563"/>
                <a:gd name="connsiteY998" fmla="*/ 832448 h 1312498"/>
                <a:gd name="connsiteX999" fmla="*/ 1489129 w 2885563"/>
                <a:gd name="connsiteY999" fmla="*/ 836613 h 1312498"/>
                <a:gd name="connsiteX1000" fmla="*/ 1490177 w 2885563"/>
                <a:gd name="connsiteY1000" fmla="*/ 841551 h 1312498"/>
                <a:gd name="connsiteX1001" fmla="*/ 1489404 w 2885563"/>
                <a:gd name="connsiteY1001" fmla="*/ 841801 h 1312498"/>
                <a:gd name="connsiteX1002" fmla="*/ 1491474 w 2885563"/>
                <a:gd name="connsiteY1002" fmla="*/ 849083 h 1312498"/>
                <a:gd name="connsiteX1003" fmla="*/ 1490426 w 2885563"/>
                <a:gd name="connsiteY1003" fmla="*/ 851403 h 1312498"/>
                <a:gd name="connsiteX1004" fmla="*/ 1491724 w 2885563"/>
                <a:gd name="connsiteY1004" fmla="*/ 854795 h 1312498"/>
                <a:gd name="connsiteX1005" fmla="*/ 1488605 w 2885563"/>
                <a:gd name="connsiteY1005" fmla="*/ 856591 h 1312498"/>
                <a:gd name="connsiteX1006" fmla="*/ 1488879 w 2885563"/>
                <a:gd name="connsiteY1006" fmla="*/ 865944 h 1312498"/>
                <a:gd name="connsiteX1007" fmla="*/ 1486784 w 2885563"/>
                <a:gd name="connsiteY1007" fmla="*/ 870109 h 1312498"/>
                <a:gd name="connsiteX1008" fmla="*/ 1485236 w 2885563"/>
                <a:gd name="connsiteY1008" fmla="*/ 870109 h 1312498"/>
                <a:gd name="connsiteX1009" fmla="*/ 1482891 w 2885563"/>
                <a:gd name="connsiteY1009" fmla="*/ 874000 h 1312498"/>
                <a:gd name="connsiteX1010" fmla="*/ 1483939 w 2885563"/>
                <a:gd name="connsiteY1010" fmla="*/ 875571 h 1312498"/>
                <a:gd name="connsiteX1011" fmla="*/ 1483415 w 2885563"/>
                <a:gd name="connsiteY1011" fmla="*/ 878165 h 1312498"/>
                <a:gd name="connsiteX1012" fmla="*/ 1476928 w 2885563"/>
                <a:gd name="connsiteY1012" fmla="*/ 881283 h 1312498"/>
                <a:gd name="connsiteX1013" fmla="*/ 1467572 w 2885563"/>
                <a:gd name="connsiteY1013" fmla="*/ 882305 h 1312498"/>
                <a:gd name="connsiteX1014" fmla="*/ 1464178 w 2885563"/>
                <a:gd name="connsiteY1014" fmla="*/ 883103 h 1312498"/>
                <a:gd name="connsiteX1015" fmla="*/ 1462357 w 2885563"/>
                <a:gd name="connsiteY1015" fmla="*/ 885173 h 1312498"/>
                <a:gd name="connsiteX1016" fmla="*/ 1461583 w 2885563"/>
                <a:gd name="connsiteY1016" fmla="*/ 887518 h 1312498"/>
                <a:gd name="connsiteX1017" fmla="*/ 1463405 w 2885563"/>
                <a:gd name="connsiteY1017" fmla="*/ 888291 h 1312498"/>
                <a:gd name="connsiteX1018" fmla="*/ 1464453 w 2885563"/>
                <a:gd name="connsiteY1018" fmla="*/ 892182 h 1312498"/>
                <a:gd name="connsiteX1019" fmla="*/ 1453524 w 2885563"/>
                <a:gd name="connsiteY1019" fmla="*/ 897893 h 1312498"/>
                <a:gd name="connsiteX1020" fmla="*/ 1446264 w 2885563"/>
                <a:gd name="connsiteY1020" fmla="*/ 902308 h 1312498"/>
                <a:gd name="connsiteX1021" fmla="*/ 1432241 w 2885563"/>
                <a:gd name="connsiteY1021" fmla="*/ 911137 h 1312498"/>
                <a:gd name="connsiteX1022" fmla="*/ 1428599 w 2885563"/>
                <a:gd name="connsiteY1022" fmla="*/ 910364 h 1312498"/>
                <a:gd name="connsiteX1023" fmla="*/ 1422087 w 2885563"/>
                <a:gd name="connsiteY1023" fmla="*/ 910114 h 1312498"/>
                <a:gd name="connsiteX1024" fmla="*/ 1414577 w 2885563"/>
                <a:gd name="connsiteY1024" fmla="*/ 908818 h 1312498"/>
                <a:gd name="connsiteX1025" fmla="*/ 1408064 w 2885563"/>
                <a:gd name="connsiteY1025" fmla="*/ 905949 h 1312498"/>
                <a:gd name="connsiteX1026" fmla="*/ 1401053 w 2885563"/>
                <a:gd name="connsiteY1026" fmla="*/ 905700 h 1312498"/>
                <a:gd name="connsiteX1027" fmla="*/ 1394815 w 2885563"/>
                <a:gd name="connsiteY1027" fmla="*/ 903879 h 1312498"/>
                <a:gd name="connsiteX1028" fmla="*/ 1391697 w 2885563"/>
                <a:gd name="connsiteY1028" fmla="*/ 904652 h 1312498"/>
                <a:gd name="connsiteX1029" fmla="*/ 1389102 w 2885563"/>
                <a:gd name="connsiteY1029" fmla="*/ 906722 h 1312498"/>
                <a:gd name="connsiteX1030" fmla="*/ 1385734 w 2885563"/>
                <a:gd name="connsiteY1030" fmla="*/ 906473 h 1312498"/>
                <a:gd name="connsiteX1031" fmla="*/ 1380519 w 2885563"/>
                <a:gd name="connsiteY1031" fmla="*/ 907246 h 1312498"/>
                <a:gd name="connsiteX1032" fmla="*/ 1377425 w 2885563"/>
                <a:gd name="connsiteY1032" fmla="*/ 908543 h 1312498"/>
                <a:gd name="connsiteX1033" fmla="*/ 1371187 w 2885563"/>
                <a:gd name="connsiteY1033" fmla="*/ 910114 h 1312498"/>
                <a:gd name="connsiteX1034" fmla="*/ 1372734 w 2885563"/>
                <a:gd name="connsiteY1034" fmla="*/ 912185 h 1312498"/>
                <a:gd name="connsiteX1035" fmla="*/ 1372485 w 2885563"/>
                <a:gd name="connsiteY1035" fmla="*/ 916350 h 1312498"/>
                <a:gd name="connsiteX1036" fmla="*/ 1374032 w 2885563"/>
                <a:gd name="connsiteY1036" fmla="*/ 920764 h 1312498"/>
                <a:gd name="connsiteX1037" fmla="*/ 1374032 w 2885563"/>
                <a:gd name="connsiteY1037" fmla="*/ 923084 h 1312498"/>
                <a:gd name="connsiteX1038" fmla="*/ 1377425 w 2885563"/>
                <a:gd name="connsiteY1038" fmla="*/ 930366 h 1312498"/>
                <a:gd name="connsiteX1039" fmla="*/ 1378722 w 2885563"/>
                <a:gd name="connsiteY1039" fmla="*/ 934257 h 1312498"/>
                <a:gd name="connsiteX1040" fmla="*/ 1376377 w 2885563"/>
                <a:gd name="connsiteY1040" fmla="*/ 939196 h 1312498"/>
                <a:gd name="connsiteX1041" fmla="*/ 1374805 w 2885563"/>
                <a:gd name="connsiteY1041" fmla="*/ 937649 h 1312498"/>
                <a:gd name="connsiteX1042" fmla="*/ 1372210 w 2885563"/>
                <a:gd name="connsiteY1042" fmla="*/ 940493 h 1312498"/>
                <a:gd name="connsiteX1043" fmla="*/ 1376901 w 2885563"/>
                <a:gd name="connsiteY1043" fmla="*/ 942563 h 1312498"/>
                <a:gd name="connsiteX1044" fmla="*/ 1383638 w 2885563"/>
                <a:gd name="connsiteY1044" fmla="*/ 946479 h 1312498"/>
                <a:gd name="connsiteX1045" fmla="*/ 1386756 w 2885563"/>
                <a:gd name="connsiteY1045" fmla="*/ 949072 h 1312498"/>
                <a:gd name="connsiteX1046" fmla="*/ 1390150 w 2885563"/>
                <a:gd name="connsiteY1046" fmla="*/ 948798 h 1312498"/>
                <a:gd name="connsiteX1047" fmla="*/ 1392994 w 2885563"/>
                <a:gd name="connsiteY1047" fmla="*/ 951916 h 1312498"/>
                <a:gd name="connsiteX1048" fmla="*/ 1399232 w 2885563"/>
                <a:gd name="connsiteY1048" fmla="*/ 964386 h 1312498"/>
                <a:gd name="connsiteX1049" fmla="*/ 1401328 w 2885563"/>
                <a:gd name="connsiteY1049" fmla="*/ 967753 h 1312498"/>
                <a:gd name="connsiteX1050" fmla="*/ 1401577 w 2885563"/>
                <a:gd name="connsiteY1050" fmla="*/ 972692 h 1312498"/>
                <a:gd name="connsiteX1051" fmla="*/ 1404945 w 2885563"/>
                <a:gd name="connsiteY1051" fmla="*/ 977381 h 1312498"/>
                <a:gd name="connsiteX1052" fmla="*/ 1409362 w 2885563"/>
                <a:gd name="connsiteY1052" fmla="*/ 984913 h 1312498"/>
                <a:gd name="connsiteX1053" fmla="*/ 1413778 w 2885563"/>
                <a:gd name="connsiteY1053" fmla="*/ 989053 h 1312498"/>
                <a:gd name="connsiteX1054" fmla="*/ 1415076 w 2885563"/>
                <a:gd name="connsiteY1054" fmla="*/ 992171 h 1312498"/>
                <a:gd name="connsiteX1055" fmla="*/ 1414577 w 2885563"/>
                <a:gd name="connsiteY1055" fmla="*/ 994765 h 1312498"/>
                <a:gd name="connsiteX1056" fmla="*/ 1411458 w 2885563"/>
                <a:gd name="connsiteY1056" fmla="*/ 1001274 h 1312498"/>
                <a:gd name="connsiteX1057" fmla="*/ 1407042 w 2885563"/>
                <a:gd name="connsiteY1057" fmla="*/ 1003868 h 1312498"/>
                <a:gd name="connsiteX1058" fmla="*/ 1404172 w 2885563"/>
                <a:gd name="connsiteY1058" fmla="*/ 1003070 h 1312498"/>
                <a:gd name="connsiteX1059" fmla="*/ 1401053 w 2885563"/>
                <a:gd name="connsiteY1059" fmla="*/ 1005689 h 1312498"/>
                <a:gd name="connsiteX1060" fmla="*/ 1399232 w 2885563"/>
                <a:gd name="connsiteY1060" fmla="*/ 1005165 h 1312498"/>
                <a:gd name="connsiteX1061" fmla="*/ 1392495 w 2885563"/>
                <a:gd name="connsiteY1061" fmla="*/ 1009330 h 1312498"/>
                <a:gd name="connsiteX1062" fmla="*/ 1388578 w 2885563"/>
                <a:gd name="connsiteY1062" fmla="*/ 1010353 h 1312498"/>
                <a:gd name="connsiteX1063" fmla="*/ 1384960 w 2885563"/>
                <a:gd name="connsiteY1063" fmla="*/ 1013221 h 1312498"/>
                <a:gd name="connsiteX1064" fmla="*/ 1380020 w 2885563"/>
                <a:gd name="connsiteY1064" fmla="*/ 1013221 h 1312498"/>
                <a:gd name="connsiteX1065" fmla="*/ 1377151 w 2885563"/>
                <a:gd name="connsiteY1065" fmla="*/ 1009579 h 1312498"/>
                <a:gd name="connsiteX1066" fmla="*/ 1377151 w 2885563"/>
                <a:gd name="connsiteY1066" fmla="*/ 1007235 h 1312498"/>
                <a:gd name="connsiteX1067" fmla="*/ 1375080 w 2885563"/>
                <a:gd name="connsiteY1067" fmla="*/ 1002571 h 1312498"/>
                <a:gd name="connsiteX1068" fmla="*/ 1374306 w 2885563"/>
                <a:gd name="connsiteY1068" fmla="*/ 999454 h 1312498"/>
                <a:gd name="connsiteX1069" fmla="*/ 1373009 w 2885563"/>
                <a:gd name="connsiteY1069" fmla="*/ 997633 h 1312498"/>
                <a:gd name="connsiteX1070" fmla="*/ 1370389 w 2885563"/>
                <a:gd name="connsiteY1070" fmla="*/ 1001274 h 1312498"/>
                <a:gd name="connsiteX1071" fmla="*/ 1368068 w 2885563"/>
                <a:gd name="connsiteY1071" fmla="*/ 1003344 h 1312498"/>
                <a:gd name="connsiteX1072" fmla="*/ 1368318 w 2885563"/>
                <a:gd name="connsiteY1072" fmla="*/ 1007509 h 1312498"/>
                <a:gd name="connsiteX1073" fmla="*/ 1366771 w 2885563"/>
                <a:gd name="connsiteY1073" fmla="*/ 1008008 h 1312498"/>
                <a:gd name="connsiteX1074" fmla="*/ 1365972 w 2885563"/>
                <a:gd name="connsiteY1074" fmla="*/ 1011650 h 1312498"/>
                <a:gd name="connsiteX1075" fmla="*/ 1363128 w 2885563"/>
                <a:gd name="connsiteY1075" fmla="*/ 1016339 h 1312498"/>
                <a:gd name="connsiteX1076" fmla="*/ 1355069 w 2885563"/>
                <a:gd name="connsiteY1076" fmla="*/ 1013221 h 1312498"/>
                <a:gd name="connsiteX1077" fmla="*/ 1350403 w 2885563"/>
                <a:gd name="connsiteY1077" fmla="*/ 1013221 h 1312498"/>
                <a:gd name="connsiteX1078" fmla="*/ 1348058 w 2885563"/>
                <a:gd name="connsiteY1078" fmla="*/ 1011126 h 1312498"/>
                <a:gd name="connsiteX1079" fmla="*/ 1344415 w 2885563"/>
                <a:gd name="connsiteY1079" fmla="*/ 1011924 h 1312498"/>
                <a:gd name="connsiteX1080" fmla="*/ 1341571 w 2885563"/>
                <a:gd name="connsiteY1080" fmla="*/ 1017885 h 1312498"/>
                <a:gd name="connsiteX1081" fmla="*/ 1334809 w 2885563"/>
                <a:gd name="connsiteY1081" fmla="*/ 1018932 h 1312498"/>
                <a:gd name="connsiteX1082" fmla="*/ 1332215 w 2885563"/>
                <a:gd name="connsiteY1082" fmla="*/ 1017112 h 1312498"/>
                <a:gd name="connsiteX1083" fmla="*/ 1332215 w 2885563"/>
                <a:gd name="connsiteY1083" fmla="*/ 1014243 h 1312498"/>
                <a:gd name="connsiteX1084" fmla="*/ 1328048 w 2885563"/>
                <a:gd name="connsiteY1084" fmla="*/ 1014767 h 1312498"/>
                <a:gd name="connsiteX1085" fmla="*/ 1327000 w 2885563"/>
                <a:gd name="connsiteY1085" fmla="*/ 1015540 h 1312498"/>
                <a:gd name="connsiteX1086" fmla="*/ 1318966 w 2885563"/>
                <a:gd name="connsiteY1086" fmla="*/ 1018932 h 1312498"/>
                <a:gd name="connsiteX1087" fmla="*/ 1311680 w 2885563"/>
                <a:gd name="connsiteY1087" fmla="*/ 1019955 h 1312498"/>
                <a:gd name="connsiteX1088" fmla="*/ 1305443 w 2885563"/>
                <a:gd name="connsiteY1088" fmla="*/ 1021252 h 1312498"/>
                <a:gd name="connsiteX1089" fmla="*/ 1303896 w 2885563"/>
                <a:gd name="connsiteY1089" fmla="*/ 1023073 h 1312498"/>
                <a:gd name="connsiteX1090" fmla="*/ 1300777 w 2885563"/>
                <a:gd name="connsiteY1090" fmla="*/ 1028535 h 1312498"/>
                <a:gd name="connsiteX1091" fmla="*/ 1300527 w 2885563"/>
                <a:gd name="connsiteY1091" fmla="*/ 1030356 h 1312498"/>
                <a:gd name="connsiteX1092" fmla="*/ 1303621 w 2885563"/>
                <a:gd name="connsiteY1092" fmla="*/ 1032426 h 1312498"/>
                <a:gd name="connsiteX1093" fmla="*/ 1305443 w 2885563"/>
                <a:gd name="connsiteY1093" fmla="*/ 1035020 h 1312498"/>
                <a:gd name="connsiteX1094" fmla="*/ 1304943 w 2885563"/>
                <a:gd name="connsiteY1094" fmla="*/ 1037090 h 1312498"/>
                <a:gd name="connsiteX1095" fmla="*/ 1297658 w 2885563"/>
                <a:gd name="connsiteY1095" fmla="*/ 1046717 h 1312498"/>
                <a:gd name="connsiteX1096" fmla="*/ 1266495 w 2885563"/>
                <a:gd name="connsiteY1096" fmla="*/ 1074227 h 1312498"/>
                <a:gd name="connsiteX1097" fmla="*/ 1248305 w 2885563"/>
                <a:gd name="connsiteY1097" fmla="*/ 1070087 h 1312498"/>
                <a:gd name="connsiteX1098" fmla="*/ 1222332 w 2885563"/>
                <a:gd name="connsiteY1098" fmla="*/ 1064375 h 1312498"/>
                <a:gd name="connsiteX1099" fmla="*/ 1197905 w 2885563"/>
                <a:gd name="connsiteY1099" fmla="*/ 1058664 h 1312498"/>
                <a:gd name="connsiteX1100" fmla="*/ 1175300 w 2885563"/>
                <a:gd name="connsiteY1100" fmla="*/ 1053975 h 1312498"/>
                <a:gd name="connsiteX1101" fmla="*/ 1143863 w 2885563"/>
                <a:gd name="connsiteY1101" fmla="*/ 1048787 h 1312498"/>
                <a:gd name="connsiteX1102" fmla="*/ 1126446 w 2885563"/>
                <a:gd name="connsiteY1102" fmla="*/ 1045669 h 1312498"/>
                <a:gd name="connsiteX1103" fmla="*/ 1132435 w 2885563"/>
                <a:gd name="connsiteY1103" fmla="*/ 1056070 h 1312498"/>
                <a:gd name="connsiteX1104" fmla="*/ 1136078 w 2885563"/>
                <a:gd name="connsiteY1104" fmla="*/ 1061507 h 1312498"/>
                <a:gd name="connsiteX1105" fmla="*/ 1140993 w 2885563"/>
                <a:gd name="connsiteY1105" fmla="*/ 1069812 h 1312498"/>
                <a:gd name="connsiteX1106" fmla="*/ 1137375 w 2885563"/>
                <a:gd name="connsiteY1106" fmla="*/ 1073978 h 1312498"/>
                <a:gd name="connsiteX1107" fmla="*/ 1128019 w 2885563"/>
                <a:gd name="connsiteY1107" fmla="*/ 1088518 h 1312498"/>
                <a:gd name="connsiteX1108" fmla="*/ 1116841 w 2885563"/>
                <a:gd name="connsiteY1108" fmla="*/ 1102036 h 1312498"/>
                <a:gd name="connsiteX1109" fmla="*/ 1097354 w 2885563"/>
                <a:gd name="connsiteY1109" fmla="*/ 1102809 h 1312498"/>
                <a:gd name="connsiteX1110" fmla="*/ 1092414 w 2885563"/>
                <a:gd name="connsiteY1110" fmla="*/ 1107748 h 1312498"/>
                <a:gd name="connsiteX1111" fmla="*/ 1086700 w 2885563"/>
                <a:gd name="connsiteY1111" fmla="*/ 1111888 h 1312498"/>
                <a:gd name="connsiteX1112" fmla="*/ 1078142 w 2885563"/>
                <a:gd name="connsiteY1112" fmla="*/ 1117350 h 1312498"/>
                <a:gd name="connsiteX1113" fmla="*/ 1064894 w 2885563"/>
                <a:gd name="connsiteY1113" fmla="*/ 1123311 h 1312498"/>
                <a:gd name="connsiteX1114" fmla="*/ 1045906 w 2885563"/>
                <a:gd name="connsiteY1114" fmla="*/ 1133462 h 1312498"/>
                <a:gd name="connsiteX1115" fmla="*/ 1010077 w 2885563"/>
                <a:gd name="connsiteY1115" fmla="*/ 1142541 h 1312498"/>
                <a:gd name="connsiteX1116" fmla="*/ 1005661 w 2885563"/>
                <a:gd name="connsiteY1116" fmla="*/ 1148502 h 1312498"/>
                <a:gd name="connsiteX1117" fmla="*/ 1002542 w 2885563"/>
                <a:gd name="connsiteY1117" fmla="*/ 1158902 h 1312498"/>
                <a:gd name="connsiteX1118" fmla="*/ 995506 w 2885563"/>
                <a:gd name="connsiteY1118" fmla="*/ 1178905 h 1312498"/>
                <a:gd name="connsiteX1119" fmla="*/ 993959 w 2885563"/>
                <a:gd name="connsiteY1119" fmla="*/ 1178630 h 1312498"/>
                <a:gd name="connsiteX1120" fmla="*/ 976544 w 2885563"/>
                <a:gd name="connsiteY1120" fmla="*/ 1177857 h 1312498"/>
                <a:gd name="connsiteX1121" fmla="*/ 965116 w 2885563"/>
                <a:gd name="connsiteY1121" fmla="*/ 1184342 h 1312498"/>
                <a:gd name="connsiteX1122" fmla="*/ 963819 w 2885563"/>
                <a:gd name="connsiteY1122" fmla="*/ 1185639 h 1312498"/>
                <a:gd name="connsiteX1123" fmla="*/ 958379 w 2885563"/>
                <a:gd name="connsiteY1123" fmla="*/ 1188258 h 1312498"/>
                <a:gd name="connsiteX1124" fmla="*/ 946428 w 2885563"/>
                <a:gd name="connsiteY1124" fmla="*/ 1195266 h 1312498"/>
                <a:gd name="connsiteX1125" fmla="*/ 941738 w 2885563"/>
                <a:gd name="connsiteY1125" fmla="*/ 1198384 h 1312498"/>
                <a:gd name="connsiteX1126" fmla="*/ 918359 w 2885563"/>
                <a:gd name="connsiteY1126" fmla="*/ 1212401 h 1312498"/>
                <a:gd name="connsiteX1127" fmla="*/ 916812 w 2885563"/>
                <a:gd name="connsiteY1127" fmla="*/ 1213947 h 1312498"/>
                <a:gd name="connsiteX1128" fmla="*/ 913942 w 2885563"/>
                <a:gd name="connsiteY1128" fmla="*/ 1213448 h 1312498"/>
                <a:gd name="connsiteX1129" fmla="*/ 908478 w 2885563"/>
                <a:gd name="connsiteY1129" fmla="*/ 1213698 h 1312498"/>
                <a:gd name="connsiteX1130" fmla="*/ 888493 w 2885563"/>
                <a:gd name="connsiteY1130" fmla="*/ 1215768 h 1312498"/>
                <a:gd name="connsiteX1131" fmla="*/ 883278 w 2885563"/>
                <a:gd name="connsiteY1131" fmla="*/ 1216566 h 1312498"/>
                <a:gd name="connsiteX1132" fmla="*/ 878363 w 2885563"/>
                <a:gd name="connsiteY1132" fmla="*/ 1218387 h 1312498"/>
                <a:gd name="connsiteX1133" fmla="*/ 864590 w 2885563"/>
                <a:gd name="connsiteY1133" fmla="*/ 1224622 h 1312498"/>
                <a:gd name="connsiteX1134" fmla="*/ 859376 w 2885563"/>
                <a:gd name="connsiteY1134" fmla="*/ 1227715 h 1312498"/>
                <a:gd name="connsiteX1135" fmla="*/ 846925 w 2885563"/>
                <a:gd name="connsiteY1135" fmla="*/ 1233700 h 1312498"/>
                <a:gd name="connsiteX1136" fmla="*/ 832878 w 2885563"/>
                <a:gd name="connsiteY1136" fmla="*/ 1239661 h 1312498"/>
                <a:gd name="connsiteX1137" fmla="*/ 820153 w 2885563"/>
                <a:gd name="connsiteY1137" fmla="*/ 1246695 h 1312498"/>
                <a:gd name="connsiteX1138" fmla="*/ 812094 w 2885563"/>
                <a:gd name="connsiteY1138" fmla="*/ 1252132 h 1312498"/>
                <a:gd name="connsiteX1139" fmla="*/ 803536 w 2885563"/>
                <a:gd name="connsiteY1139" fmla="*/ 1256297 h 1312498"/>
                <a:gd name="connsiteX1140" fmla="*/ 798596 w 2885563"/>
                <a:gd name="connsiteY1140" fmla="*/ 1259938 h 1312498"/>
                <a:gd name="connsiteX1141" fmla="*/ 792108 w 2885563"/>
                <a:gd name="connsiteY1141" fmla="*/ 1265376 h 1312498"/>
                <a:gd name="connsiteX1142" fmla="*/ 774693 w 2885563"/>
                <a:gd name="connsiteY1142" fmla="*/ 1281737 h 1312498"/>
                <a:gd name="connsiteX1143" fmla="*/ 770526 w 2885563"/>
                <a:gd name="connsiteY1143" fmla="*/ 1284605 h 1312498"/>
                <a:gd name="connsiteX1144" fmla="*/ 767407 w 2885563"/>
                <a:gd name="connsiteY1144" fmla="*/ 1287972 h 1312498"/>
                <a:gd name="connsiteX1145" fmla="*/ 755731 w 2885563"/>
                <a:gd name="connsiteY1145" fmla="*/ 1298373 h 1312498"/>
                <a:gd name="connsiteX1146" fmla="*/ 751564 w 2885563"/>
                <a:gd name="connsiteY1146" fmla="*/ 1305381 h 1312498"/>
                <a:gd name="connsiteX1147" fmla="*/ 750267 w 2885563"/>
                <a:gd name="connsiteY1147" fmla="*/ 1310818 h 1312498"/>
                <a:gd name="connsiteX1148" fmla="*/ 736494 w 2885563"/>
                <a:gd name="connsiteY1148" fmla="*/ 1312115 h 1312498"/>
                <a:gd name="connsiteX1149" fmla="*/ 728959 w 2885563"/>
                <a:gd name="connsiteY1149" fmla="*/ 1311093 h 1312498"/>
                <a:gd name="connsiteX1150" fmla="*/ 728185 w 2885563"/>
                <a:gd name="connsiteY1150" fmla="*/ 1308499 h 1312498"/>
                <a:gd name="connsiteX1151" fmla="*/ 722471 w 2885563"/>
                <a:gd name="connsiteY1151" fmla="*/ 1302264 h 1312498"/>
                <a:gd name="connsiteX1152" fmla="*/ 720126 w 2885563"/>
                <a:gd name="connsiteY1152" fmla="*/ 1298622 h 1312498"/>
                <a:gd name="connsiteX1153" fmla="*/ 715710 w 2885563"/>
                <a:gd name="connsiteY1153" fmla="*/ 1298622 h 1312498"/>
                <a:gd name="connsiteX1154" fmla="*/ 712067 w 2885563"/>
                <a:gd name="connsiteY1154" fmla="*/ 1297076 h 1312498"/>
                <a:gd name="connsiteX1155" fmla="*/ 709747 w 2885563"/>
                <a:gd name="connsiteY1155" fmla="*/ 1299919 h 1312498"/>
                <a:gd name="connsiteX1156" fmla="*/ 703509 w 2885563"/>
                <a:gd name="connsiteY1156" fmla="*/ 1299146 h 1312498"/>
                <a:gd name="connsiteX1157" fmla="*/ 699093 w 2885563"/>
                <a:gd name="connsiteY1157" fmla="*/ 1302264 h 1312498"/>
                <a:gd name="connsiteX1158" fmla="*/ 694153 w 2885563"/>
                <a:gd name="connsiteY1158" fmla="*/ 1304084 h 1312498"/>
                <a:gd name="connsiteX1159" fmla="*/ 691807 w 2885563"/>
                <a:gd name="connsiteY1159" fmla="*/ 1301989 h 1312498"/>
                <a:gd name="connsiteX1160" fmla="*/ 687391 w 2885563"/>
                <a:gd name="connsiteY1160" fmla="*/ 1300443 h 1312498"/>
                <a:gd name="connsiteX1161" fmla="*/ 688439 w 2885563"/>
                <a:gd name="connsiteY1161" fmla="*/ 1290042 h 1312498"/>
                <a:gd name="connsiteX1162" fmla="*/ 688439 w 2885563"/>
                <a:gd name="connsiteY1162" fmla="*/ 1284081 h 1312498"/>
                <a:gd name="connsiteX1163" fmla="*/ 683773 w 2885563"/>
                <a:gd name="connsiteY1163" fmla="*/ 1282011 h 1312498"/>
                <a:gd name="connsiteX1164" fmla="*/ 674940 w 2885563"/>
                <a:gd name="connsiteY1164" fmla="*/ 1279392 h 1312498"/>
                <a:gd name="connsiteX1165" fmla="*/ 667131 w 2885563"/>
                <a:gd name="connsiteY1165" fmla="*/ 1276549 h 1312498"/>
                <a:gd name="connsiteX1166" fmla="*/ 664286 w 2885563"/>
                <a:gd name="connsiteY1166" fmla="*/ 1278894 h 1312498"/>
                <a:gd name="connsiteX1167" fmla="*/ 661417 w 2885563"/>
                <a:gd name="connsiteY1167" fmla="*/ 1272658 h 1312498"/>
                <a:gd name="connsiteX1168" fmla="*/ 659346 w 2885563"/>
                <a:gd name="connsiteY1168" fmla="*/ 1270065 h 1312498"/>
                <a:gd name="connsiteX1169" fmla="*/ 656751 w 2885563"/>
                <a:gd name="connsiteY1169" fmla="*/ 1265126 h 1312498"/>
                <a:gd name="connsiteX1170" fmla="*/ 653358 w 2885563"/>
                <a:gd name="connsiteY1170" fmla="*/ 1253179 h 1312498"/>
                <a:gd name="connsiteX1171" fmla="*/ 654656 w 2885563"/>
                <a:gd name="connsiteY1171" fmla="*/ 1252132 h 1312498"/>
                <a:gd name="connsiteX1172" fmla="*/ 654656 w 2885563"/>
                <a:gd name="connsiteY1172" fmla="*/ 1249538 h 1312498"/>
                <a:gd name="connsiteX1173" fmla="*/ 652585 w 2885563"/>
                <a:gd name="connsiteY1173" fmla="*/ 1246420 h 1312498"/>
                <a:gd name="connsiteX1174" fmla="*/ 646622 w 2885563"/>
                <a:gd name="connsiteY1174" fmla="*/ 1232653 h 1312498"/>
                <a:gd name="connsiteX1175" fmla="*/ 645050 w 2885563"/>
                <a:gd name="connsiteY1175" fmla="*/ 1232404 h 1312498"/>
                <a:gd name="connsiteX1176" fmla="*/ 636467 w 2885563"/>
                <a:gd name="connsiteY1176" fmla="*/ 1227465 h 1312498"/>
                <a:gd name="connsiteX1177" fmla="*/ 635169 w 2885563"/>
                <a:gd name="connsiteY1177" fmla="*/ 1223051 h 1312498"/>
                <a:gd name="connsiteX1178" fmla="*/ 634396 w 2885563"/>
                <a:gd name="connsiteY1178" fmla="*/ 1212401 h 1312498"/>
                <a:gd name="connsiteX1179" fmla="*/ 632050 w 2885563"/>
                <a:gd name="connsiteY1179" fmla="*/ 1205392 h 1312498"/>
                <a:gd name="connsiteX1180" fmla="*/ 631801 w 2885563"/>
                <a:gd name="connsiteY1180" fmla="*/ 1197860 h 1312498"/>
                <a:gd name="connsiteX1181" fmla="*/ 632325 w 2885563"/>
                <a:gd name="connsiteY1181" fmla="*/ 1195790 h 1312498"/>
                <a:gd name="connsiteX1182" fmla="*/ 632325 w 2885563"/>
                <a:gd name="connsiteY1182" fmla="*/ 1189280 h 1312498"/>
                <a:gd name="connsiteX1183" fmla="*/ 633872 w 2885563"/>
                <a:gd name="connsiteY1183" fmla="*/ 1183569 h 1312498"/>
                <a:gd name="connsiteX1184" fmla="*/ 633623 w 2885563"/>
                <a:gd name="connsiteY1184" fmla="*/ 1179429 h 1312498"/>
                <a:gd name="connsiteX1185" fmla="*/ 631526 w 2885563"/>
                <a:gd name="connsiteY1185" fmla="*/ 1176835 h 1312498"/>
                <a:gd name="connsiteX1186" fmla="*/ 625563 w 2885563"/>
                <a:gd name="connsiteY1186" fmla="*/ 1174490 h 1312498"/>
                <a:gd name="connsiteX1187" fmla="*/ 618028 w 2885563"/>
                <a:gd name="connsiteY1187" fmla="*/ 1169801 h 1312498"/>
                <a:gd name="connsiteX1188" fmla="*/ 614136 w 2885563"/>
                <a:gd name="connsiteY1188" fmla="*/ 1169277 h 1312498"/>
                <a:gd name="connsiteX1189" fmla="*/ 611266 w 2885563"/>
                <a:gd name="connsiteY1189" fmla="*/ 1167731 h 1312498"/>
                <a:gd name="connsiteX1190" fmla="*/ 601137 w 2885563"/>
                <a:gd name="connsiteY1190" fmla="*/ 1158129 h 1312498"/>
                <a:gd name="connsiteX1191" fmla="*/ 595947 w 2885563"/>
                <a:gd name="connsiteY1191" fmla="*/ 1151370 h 1312498"/>
                <a:gd name="connsiteX1192" fmla="*/ 594899 w 2885563"/>
                <a:gd name="connsiteY1192" fmla="*/ 1149300 h 1312498"/>
                <a:gd name="connsiteX1193" fmla="*/ 591780 w 2885563"/>
                <a:gd name="connsiteY1193" fmla="*/ 1148252 h 1312498"/>
                <a:gd name="connsiteX1194" fmla="*/ 588412 w 2885563"/>
                <a:gd name="connsiteY1194" fmla="*/ 1148502 h 1312498"/>
                <a:gd name="connsiteX1195" fmla="*/ 586341 w 2885563"/>
                <a:gd name="connsiteY1195" fmla="*/ 1145908 h 1312498"/>
                <a:gd name="connsiteX1196" fmla="*/ 586341 w 2885563"/>
                <a:gd name="connsiteY1196" fmla="*/ 1143838 h 1312498"/>
                <a:gd name="connsiteX1197" fmla="*/ 583222 w 2885563"/>
                <a:gd name="connsiteY1197" fmla="*/ 1141244 h 1312498"/>
                <a:gd name="connsiteX1198" fmla="*/ 578282 w 2885563"/>
                <a:gd name="connsiteY1198" fmla="*/ 1138375 h 1312498"/>
                <a:gd name="connsiteX1199" fmla="*/ 574889 w 2885563"/>
                <a:gd name="connsiteY1199" fmla="*/ 1135258 h 1312498"/>
                <a:gd name="connsiteX1200" fmla="*/ 572044 w 2885563"/>
                <a:gd name="connsiteY1200" fmla="*/ 1130843 h 1312498"/>
                <a:gd name="connsiteX1201" fmla="*/ 567379 w 2885563"/>
                <a:gd name="connsiteY1201" fmla="*/ 1124109 h 1312498"/>
                <a:gd name="connsiteX1202" fmla="*/ 563985 w 2885563"/>
                <a:gd name="connsiteY1202" fmla="*/ 1117874 h 1312498"/>
                <a:gd name="connsiteX1203" fmla="*/ 561141 w 2885563"/>
                <a:gd name="connsiteY1203" fmla="*/ 1114233 h 1312498"/>
                <a:gd name="connsiteX1204" fmla="*/ 559320 w 2885563"/>
                <a:gd name="connsiteY1204" fmla="*/ 1113983 h 1312498"/>
                <a:gd name="connsiteX1205" fmla="*/ 558022 w 2885563"/>
                <a:gd name="connsiteY1205" fmla="*/ 1112162 h 1312498"/>
                <a:gd name="connsiteX1206" fmla="*/ 553331 w 2885563"/>
                <a:gd name="connsiteY1206" fmla="*/ 1107997 h 1312498"/>
                <a:gd name="connsiteX1207" fmla="*/ 551784 w 2885563"/>
                <a:gd name="connsiteY1207" fmla="*/ 1101238 h 1312498"/>
                <a:gd name="connsiteX1208" fmla="*/ 535142 w 2885563"/>
                <a:gd name="connsiteY1208" fmla="*/ 1101512 h 1312498"/>
                <a:gd name="connsiteX1209" fmla="*/ 527607 w 2885563"/>
                <a:gd name="connsiteY1209" fmla="*/ 1100739 h 1312498"/>
                <a:gd name="connsiteX1210" fmla="*/ 523715 w 2885563"/>
                <a:gd name="connsiteY1210" fmla="*/ 1098919 h 1312498"/>
                <a:gd name="connsiteX1211" fmla="*/ 522168 w 2885563"/>
                <a:gd name="connsiteY1211" fmla="*/ 1101512 h 1312498"/>
                <a:gd name="connsiteX1212" fmla="*/ 517228 w 2885563"/>
                <a:gd name="connsiteY1212" fmla="*/ 1106950 h 1312498"/>
                <a:gd name="connsiteX1213" fmla="*/ 511514 w 2885563"/>
                <a:gd name="connsiteY1213" fmla="*/ 1110865 h 1312498"/>
                <a:gd name="connsiteX1214" fmla="*/ 507622 w 2885563"/>
                <a:gd name="connsiteY1214" fmla="*/ 1112936 h 1312498"/>
                <a:gd name="connsiteX1215" fmla="*/ 500336 w 2885563"/>
                <a:gd name="connsiteY1215" fmla="*/ 1115280 h 1312498"/>
                <a:gd name="connsiteX1216" fmla="*/ 497217 w 2885563"/>
                <a:gd name="connsiteY1216" fmla="*/ 1120717 h 1312498"/>
                <a:gd name="connsiteX1217" fmla="*/ 492028 w 2885563"/>
                <a:gd name="connsiteY1217" fmla="*/ 1123311 h 1312498"/>
                <a:gd name="connsiteX1218" fmla="*/ 484742 w 2885563"/>
                <a:gd name="connsiteY1218" fmla="*/ 1123061 h 1312498"/>
                <a:gd name="connsiteX1219" fmla="*/ 480849 w 2885563"/>
                <a:gd name="connsiteY1219" fmla="*/ 1124358 h 1312498"/>
                <a:gd name="connsiteX1220" fmla="*/ 476958 w 2885563"/>
                <a:gd name="connsiteY1220" fmla="*/ 1124109 h 1312498"/>
                <a:gd name="connsiteX1221" fmla="*/ 467601 w 2885563"/>
                <a:gd name="connsiteY1221" fmla="*/ 1124608 h 1312498"/>
                <a:gd name="connsiteX1222" fmla="*/ 463958 w 2885563"/>
                <a:gd name="connsiteY1222" fmla="*/ 1120991 h 1312498"/>
                <a:gd name="connsiteX1223" fmla="*/ 463709 w 2885563"/>
                <a:gd name="connsiteY1223" fmla="*/ 1116826 h 1312498"/>
                <a:gd name="connsiteX1224" fmla="*/ 462661 w 2885563"/>
                <a:gd name="connsiteY1224" fmla="*/ 1110342 h 1312498"/>
                <a:gd name="connsiteX1225" fmla="*/ 461114 w 2885563"/>
                <a:gd name="connsiteY1225" fmla="*/ 1107748 h 1312498"/>
                <a:gd name="connsiteX1226" fmla="*/ 461114 w 2885563"/>
                <a:gd name="connsiteY1226" fmla="*/ 1102809 h 1312498"/>
                <a:gd name="connsiteX1227" fmla="*/ 462161 w 2885563"/>
                <a:gd name="connsiteY1227" fmla="*/ 1096574 h 1312498"/>
                <a:gd name="connsiteX1228" fmla="*/ 462161 w 2885563"/>
                <a:gd name="connsiteY1228" fmla="*/ 1094230 h 1312498"/>
                <a:gd name="connsiteX1229" fmla="*/ 460590 w 2885563"/>
                <a:gd name="connsiteY1229" fmla="*/ 1090089 h 1312498"/>
                <a:gd name="connsiteX1230" fmla="*/ 452007 w 2885563"/>
                <a:gd name="connsiteY1230" fmla="*/ 1093182 h 1312498"/>
                <a:gd name="connsiteX1231" fmla="*/ 446567 w 2885563"/>
                <a:gd name="connsiteY1231" fmla="*/ 1098644 h 1312498"/>
                <a:gd name="connsiteX1232" fmla="*/ 442675 w 2885563"/>
                <a:gd name="connsiteY1232" fmla="*/ 1092409 h 1312498"/>
                <a:gd name="connsiteX1233" fmla="*/ 444472 w 2885563"/>
                <a:gd name="connsiteY1233" fmla="*/ 1088269 h 1312498"/>
                <a:gd name="connsiteX1234" fmla="*/ 433843 w 2885563"/>
                <a:gd name="connsiteY1234" fmla="*/ 1091636 h 1312498"/>
                <a:gd name="connsiteX1235" fmla="*/ 432795 w 2885563"/>
                <a:gd name="connsiteY1235" fmla="*/ 1092933 h 1312498"/>
                <a:gd name="connsiteX1236" fmla="*/ 428379 w 2885563"/>
                <a:gd name="connsiteY1236" fmla="*/ 1095527 h 1312498"/>
                <a:gd name="connsiteX1237" fmla="*/ 425509 w 2885563"/>
                <a:gd name="connsiteY1237" fmla="*/ 1100465 h 1312498"/>
                <a:gd name="connsiteX1238" fmla="*/ 425509 w 2885563"/>
                <a:gd name="connsiteY1238" fmla="*/ 1103059 h 1312498"/>
                <a:gd name="connsiteX1239" fmla="*/ 422665 w 2885563"/>
                <a:gd name="connsiteY1239" fmla="*/ 1105653 h 1312498"/>
                <a:gd name="connsiteX1240" fmla="*/ 419271 w 2885563"/>
                <a:gd name="connsiteY1240" fmla="*/ 1107224 h 1312498"/>
                <a:gd name="connsiteX1241" fmla="*/ 414606 w 2885563"/>
                <a:gd name="connsiteY1241" fmla="*/ 1111364 h 1312498"/>
                <a:gd name="connsiteX1242" fmla="*/ 413309 w 2885563"/>
                <a:gd name="connsiteY1242" fmla="*/ 1113709 h 1312498"/>
                <a:gd name="connsiteX1243" fmla="*/ 410963 w 2885563"/>
                <a:gd name="connsiteY1243" fmla="*/ 1112162 h 1312498"/>
                <a:gd name="connsiteX1244" fmla="*/ 403178 w 2885563"/>
                <a:gd name="connsiteY1244" fmla="*/ 1113185 h 1312498"/>
                <a:gd name="connsiteX1245" fmla="*/ 401607 w 2885563"/>
                <a:gd name="connsiteY1245" fmla="*/ 1112936 h 1312498"/>
                <a:gd name="connsiteX1246" fmla="*/ 396417 w 2885563"/>
                <a:gd name="connsiteY1246" fmla="*/ 1106177 h 1312498"/>
                <a:gd name="connsiteX1247" fmla="*/ 386037 w 2885563"/>
                <a:gd name="connsiteY1247" fmla="*/ 1090089 h 1312498"/>
                <a:gd name="connsiteX1248" fmla="*/ 379525 w 2885563"/>
                <a:gd name="connsiteY1248" fmla="*/ 1083580 h 1312498"/>
                <a:gd name="connsiteX1249" fmla="*/ 374859 w 2885563"/>
                <a:gd name="connsiteY1249" fmla="*/ 1078143 h 1312498"/>
                <a:gd name="connsiteX1250" fmla="*/ 370967 w 2885563"/>
                <a:gd name="connsiteY1250" fmla="*/ 1076571 h 1312498"/>
                <a:gd name="connsiteX1251" fmla="*/ 369670 w 2885563"/>
                <a:gd name="connsiteY1251" fmla="*/ 1073728 h 1312498"/>
                <a:gd name="connsiteX1252" fmla="*/ 365503 w 2885563"/>
                <a:gd name="connsiteY1252" fmla="*/ 1068266 h 1312498"/>
                <a:gd name="connsiteX1253" fmla="*/ 364730 w 2885563"/>
                <a:gd name="connsiteY1253" fmla="*/ 1065922 h 1312498"/>
                <a:gd name="connsiteX1254" fmla="*/ 362384 w 2885563"/>
                <a:gd name="connsiteY1254" fmla="*/ 1061258 h 1312498"/>
                <a:gd name="connsiteX1255" fmla="*/ 358741 w 2885563"/>
                <a:gd name="connsiteY1255" fmla="*/ 1059437 h 1312498"/>
                <a:gd name="connsiteX1256" fmla="*/ 357968 w 2885563"/>
                <a:gd name="connsiteY1256" fmla="*/ 1057367 h 1312498"/>
                <a:gd name="connsiteX1257" fmla="*/ 354600 w 2885563"/>
                <a:gd name="connsiteY1257" fmla="*/ 1053201 h 1312498"/>
                <a:gd name="connsiteX1258" fmla="*/ 355099 w 2885563"/>
                <a:gd name="connsiteY1258" fmla="*/ 1051131 h 1312498"/>
                <a:gd name="connsiteX1259" fmla="*/ 348611 w 2885563"/>
                <a:gd name="connsiteY1259" fmla="*/ 1045919 h 1312498"/>
                <a:gd name="connsiteX1260" fmla="*/ 331196 w 2885563"/>
                <a:gd name="connsiteY1260" fmla="*/ 1045669 h 1312498"/>
                <a:gd name="connsiteX1261" fmla="*/ 318745 w 2885563"/>
                <a:gd name="connsiteY1261" fmla="*/ 1044372 h 1312498"/>
                <a:gd name="connsiteX1262" fmla="*/ 314579 w 2885563"/>
                <a:gd name="connsiteY1262" fmla="*/ 1042028 h 1312498"/>
                <a:gd name="connsiteX1263" fmla="*/ 313805 w 2885563"/>
                <a:gd name="connsiteY1263" fmla="*/ 1037613 h 1312498"/>
                <a:gd name="connsiteX1264" fmla="*/ 309115 w 2885563"/>
                <a:gd name="connsiteY1264" fmla="*/ 1035020 h 1312498"/>
                <a:gd name="connsiteX1265" fmla="*/ 300806 w 2885563"/>
                <a:gd name="connsiteY1265" fmla="*/ 1032949 h 1312498"/>
                <a:gd name="connsiteX1266" fmla="*/ 294319 w 2885563"/>
                <a:gd name="connsiteY1266" fmla="*/ 1032949 h 1312498"/>
                <a:gd name="connsiteX1267" fmla="*/ 283391 w 2885563"/>
                <a:gd name="connsiteY1267" fmla="*/ 1028784 h 1312498"/>
                <a:gd name="connsiteX1268" fmla="*/ 281070 w 2885563"/>
                <a:gd name="connsiteY1268" fmla="*/ 1034246 h 1312498"/>
                <a:gd name="connsiteX1269" fmla="*/ 278974 w 2885563"/>
                <a:gd name="connsiteY1269" fmla="*/ 1035543 h 1312498"/>
                <a:gd name="connsiteX1270" fmla="*/ 270142 w 2885563"/>
                <a:gd name="connsiteY1270" fmla="*/ 1032176 h 1312498"/>
                <a:gd name="connsiteX1271" fmla="*/ 265725 w 2885563"/>
                <a:gd name="connsiteY1271" fmla="*/ 1037613 h 1312498"/>
                <a:gd name="connsiteX1272" fmla="*/ 262606 w 2885563"/>
                <a:gd name="connsiteY1272" fmla="*/ 1039185 h 1312498"/>
                <a:gd name="connsiteX1273" fmla="*/ 259488 w 2885563"/>
                <a:gd name="connsiteY1273" fmla="*/ 1042028 h 1312498"/>
                <a:gd name="connsiteX1274" fmla="*/ 255596 w 2885563"/>
                <a:gd name="connsiteY1274" fmla="*/ 1043075 h 1312498"/>
                <a:gd name="connsiteX1275" fmla="*/ 252477 w 2885563"/>
                <a:gd name="connsiteY1275" fmla="*/ 1041005 h 1312498"/>
                <a:gd name="connsiteX1276" fmla="*/ 246763 w 2885563"/>
                <a:gd name="connsiteY1276" fmla="*/ 1038412 h 1312498"/>
                <a:gd name="connsiteX1277" fmla="*/ 240800 w 2885563"/>
                <a:gd name="connsiteY1277" fmla="*/ 1039185 h 1312498"/>
                <a:gd name="connsiteX1278" fmla="*/ 237157 w 2885563"/>
                <a:gd name="connsiteY1278" fmla="*/ 1038661 h 1312498"/>
                <a:gd name="connsiteX1279" fmla="*/ 227027 w 2885563"/>
                <a:gd name="connsiteY1279" fmla="*/ 1043075 h 1312498"/>
                <a:gd name="connsiteX1280" fmla="*/ 225206 w 2885563"/>
                <a:gd name="connsiteY1280" fmla="*/ 1045170 h 1312498"/>
                <a:gd name="connsiteX1281" fmla="*/ 223384 w 2885563"/>
                <a:gd name="connsiteY1281" fmla="*/ 1044896 h 1312498"/>
                <a:gd name="connsiteX1282" fmla="*/ 208838 w 2885563"/>
                <a:gd name="connsiteY1282" fmla="*/ 1054498 h 1312498"/>
                <a:gd name="connsiteX1283" fmla="*/ 203374 w 2885563"/>
                <a:gd name="connsiteY1283" fmla="*/ 1054773 h 1312498"/>
                <a:gd name="connsiteX1284" fmla="*/ 198459 w 2885563"/>
                <a:gd name="connsiteY1284" fmla="*/ 1057890 h 1312498"/>
                <a:gd name="connsiteX1285" fmla="*/ 190400 w 2885563"/>
                <a:gd name="connsiteY1285" fmla="*/ 1061008 h 1312498"/>
                <a:gd name="connsiteX1286" fmla="*/ 188054 w 2885563"/>
                <a:gd name="connsiteY1286" fmla="*/ 1063078 h 1312498"/>
                <a:gd name="connsiteX1287" fmla="*/ 187805 w 2885563"/>
                <a:gd name="connsiteY1287" fmla="*/ 1066720 h 1312498"/>
                <a:gd name="connsiteX1288" fmla="*/ 186233 w 2885563"/>
                <a:gd name="connsiteY1288" fmla="*/ 1068017 h 1312498"/>
                <a:gd name="connsiteX1289" fmla="*/ 182091 w 2885563"/>
                <a:gd name="connsiteY1289" fmla="*/ 1068266 h 1312498"/>
                <a:gd name="connsiteX1290" fmla="*/ 178448 w 2885563"/>
                <a:gd name="connsiteY1290" fmla="*/ 1072431 h 1312498"/>
                <a:gd name="connsiteX1291" fmla="*/ 176627 w 2885563"/>
                <a:gd name="connsiteY1291" fmla="*/ 1073728 h 1312498"/>
                <a:gd name="connsiteX1292" fmla="*/ 174805 w 2885563"/>
                <a:gd name="connsiteY1292" fmla="*/ 1072157 h 1312498"/>
                <a:gd name="connsiteX1293" fmla="*/ 172210 w 2885563"/>
                <a:gd name="connsiteY1293" fmla="*/ 1073454 h 1312498"/>
                <a:gd name="connsiteX1294" fmla="*/ 170913 w 2885563"/>
                <a:gd name="connsiteY1294" fmla="*/ 1076846 h 1312498"/>
                <a:gd name="connsiteX1295" fmla="*/ 165449 w 2885563"/>
                <a:gd name="connsiteY1295" fmla="*/ 1073454 h 1312498"/>
                <a:gd name="connsiteX1296" fmla="*/ 164426 w 2885563"/>
                <a:gd name="connsiteY1296" fmla="*/ 1069039 h 1312498"/>
                <a:gd name="connsiteX1297" fmla="*/ 162605 w 2885563"/>
                <a:gd name="connsiteY1297" fmla="*/ 1065672 h 1312498"/>
                <a:gd name="connsiteX1298" fmla="*/ 163628 w 2885563"/>
                <a:gd name="connsiteY1298" fmla="*/ 1061008 h 1312498"/>
                <a:gd name="connsiteX1299" fmla="*/ 161033 w 2885563"/>
                <a:gd name="connsiteY1299" fmla="*/ 1056319 h 1312498"/>
                <a:gd name="connsiteX1300" fmla="*/ 157665 w 2885563"/>
                <a:gd name="connsiteY1300" fmla="*/ 1053201 h 1312498"/>
                <a:gd name="connsiteX1301" fmla="*/ 154795 w 2885563"/>
                <a:gd name="connsiteY1301" fmla="*/ 1033473 h 1312498"/>
                <a:gd name="connsiteX1302" fmla="*/ 154546 w 2885563"/>
                <a:gd name="connsiteY1302" fmla="*/ 1030356 h 1312498"/>
                <a:gd name="connsiteX1303" fmla="*/ 152724 w 2885563"/>
                <a:gd name="connsiteY1303" fmla="*/ 1027762 h 1312498"/>
                <a:gd name="connsiteX1304" fmla="*/ 148308 w 2885563"/>
                <a:gd name="connsiteY1304" fmla="*/ 1024395 h 1312498"/>
                <a:gd name="connsiteX1305" fmla="*/ 146237 w 2885563"/>
                <a:gd name="connsiteY1305" fmla="*/ 1026714 h 1312498"/>
                <a:gd name="connsiteX1306" fmla="*/ 142844 w 2885563"/>
                <a:gd name="connsiteY1306" fmla="*/ 1032426 h 1312498"/>
                <a:gd name="connsiteX1307" fmla="*/ 126750 w 2885563"/>
                <a:gd name="connsiteY1307" fmla="*/ 1038412 h 1312498"/>
                <a:gd name="connsiteX1308" fmla="*/ 123881 w 2885563"/>
                <a:gd name="connsiteY1308" fmla="*/ 1037364 h 1312498"/>
                <a:gd name="connsiteX1309" fmla="*/ 120264 w 2885563"/>
                <a:gd name="connsiteY1309" fmla="*/ 1034770 h 1312498"/>
                <a:gd name="connsiteX1310" fmla="*/ 114799 w 2885563"/>
                <a:gd name="connsiteY1310" fmla="*/ 1028011 h 1312498"/>
                <a:gd name="connsiteX1311" fmla="*/ 107788 w 2885563"/>
                <a:gd name="connsiteY1311" fmla="*/ 1021776 h 1312498"/>
                <a:gd name="connsiteX1312" fmla="*/ 99480 w 2885563"/>
                <a:gd name="connsiteY1312" fmla="*/ 1015565 h 1312498"/>
                <a:gd name="connsiteX1313" fmla="*/ 97658 w 2885563"/>
                <a:gd name="connsiteY1313" fmla="*/ 1013470 h 1312498"/>
                <a:gd name="connsiteX1314" fmla="*/ 96860 w 2885563"/>
                <a:gd name="connsiteY1314" fmla="*/ 1010353 h 1312498"/>
                <a:gd name="connsiteX1315" fmla="*/ 93491 w 2885563"/>
                <a:gd name="connsiteY1315" fmla="*/ 1000501 h 1312498"/>
                <a:gd name="connsiteX1316" fmla="*/ 99205 w 2885563"/>
                <a:gd name="connsiteY1316" fmla="*/ 987756 h 1312498"/>
                <a:gd name="connsiteX1317" fmla="*/ 98432 w 2885563"/>
                <a:gd name="connsiteY1317" fmla="*/ 983865 h 1312498"/>
                <a:gd name="connsiteX1318" fmla="*/ 98931 w 2885563"/>
                <a:gd name="connsiteY1318" fmla="*/ 979201 h 1312498"/>
                <a:gd name="connsiteX1319" fmla="*/ 102573 w 2885563"/>
                <a:gd name="connsiteY1319" fmla="*/ 973739 h 1312498"/>
                <a:gd name="connsiteX1320" fmla="*/ 103621 w 2885563"/>
                <a:gd name="connsiteY1320" fmla="*/ 971918 h 1312498"/>
                <a:gd name="connsiteX1321" fmla="*/ 104645 w 2885563"/>
                <a:gd name="connsiteY1321" fmla="*/ 964660 h 1312498"/>
                <a:gd name="connsiteX1322" fmla="*/ 96610 w 2885563"/>
                <a:gd name="connsiteY1322" fmla="*/ 949072 h 1312498"/>
                <a:gd name="connsiteX1323" fmla="*/ 92967 w 2885563"/>
                <a:gd name="connsiteY1323" fmla="*/ 946728 h 1312498"/>
                <a:gd name="connsiteX1324" fmla="*/ 91670 w 2885563"/>
                <a:gd name="connsiteY1324" fmla="*/ 938946 h 1312498"/>
                <a:gd name="connsiteX1325" fmla="*/ 87503 w 2885563"/>
                <a:gd name="connsiteY1325" fmla="*/ 931938 h 1312498"/>
                <a:gd name="connsiteX1326" fmla="*/ 83362 w 2885563"/>
                <a:gd name="connsiteY1326" fmla="*/ 930641 h 1312498"/>
                <a:gd name="connsiteX1327" fmla="*/ 86730 w 2885563"/>
                <a:gd name="connsiteY1327" fmla="*/ 928820 h 1312498"/>
                <a:gd name="connsiteX1328" fmla="*/ 89599 w 2885563"/>
                <a:gd name="connsiteY1328" fmla="*/ 926476 h 1312498"/>
                <a:gd name="connsiteX1329" fmla="*/ 93217 w 2885563"/>
                <a:gd name="connsiteY1329" fmla="*/ 921538 h 1312498"/>
                <a:gd name="connsiteX1330" fmla="*/ 91920 w 2885563"/>
                <a:gd name="connsiteY1330" fmla="*/ 918420 h 1312498"/>
                <a:gd name="connsiteX1331" fmla="*/ 96610 w 2885563"/>
                <a:gd name="connsiteY1331" fmla="*/ 916599 h 1312498"/>
                <a:gd name="connsiteX1332" fmla="*/ 98432 w 2885563"/>
                <a:gd name="connsiteY1332" fmla="*/ 912185 h 1312498"/>
                <a:gd name="connsiteX1333" fmla="*/ 99729 w 2885563"/>
                <a:gd name="connsiteY1333" fmla="*/ 905700 h 1312498"/>
                <a:gd name="connsiteX1334" fmla="*/ 101276 w 2885563"/>
                <a:gd name="connsiteY1334" fmla="*/ 904154 h 1312498"/>
                <a:gd name="connsiteX1335" fmla="*/ 95812 w 2885563"/>
                <a:gd name="connsiteY1335" fmla="*/ 897644 h 1312498"/>
                <a:gd name="connsiteX1336" fmla="*/ 86979 w 2885563"/>
                <a:gd name="connsiteY1336" fmla="*/ 881283 h 1312498"/>
                <a:gd name="connsiteX1337" fmla="*/ 90897 w 2885563"/>
                <a:gd name="connsiteY1337" fmla="*/ 875571 h 1312498"/>
                <a:gd name="connsiteX1338" fmla="*/ 94789 w 2885563"/>
                <a:gd name="connsiteY1338" fmla="*/ 863899 h 1312498"/>
                <a:gd name="connsiteX1339" fmla="*/ 94789 w 2885563"/>
                <a:gd name="connsiteY1339" fmla="*/ 858436 h 1312498"/>
                <a:gd name="connsiteX1340" fmla="*/ 86730 w 2885563"/>
                <a:gd name="connsiteY1340" fmla="*/ 855842 h 1312498"/>
                <a:gd name="connsiteX1341" fmla="*/ 86979 w 2885563"/>
                <a:gd name="connsiteY1341" fmla="*/ 849857 h 1312498"/>
                <a:gd name="connsiteX1342" fmla="*/ 86480 w 2885563"/>
                <a:gd name="connsiteY1342" fmla="*/ 847537 h 1312498"/>
                <a:gd name="connsiteX1343" fmla="*/ 87503 w 2885563"/>
                <a:gd name="connsiteY1343" fmla="*/ 845193 h 1312498"/>
                <a:gd name="connsiteX1344" fmla="*/ 93217 w 2885563"/>
                <a:gd name="connsiteY1344" fmla="*/ 839481 h 1312498"/>
                <a:gd name="connsiteX1345" fmla="*/ 95038 w 2885563"/>
                <a:gd name="connsiteY1345" fmla="*/ 834792 h 1312498"/>
                <a:gd name="connsiteX1346" fmla="*/ 91670 w 2885563"/>
                <a:gd name="connsiteY1346" fmla="*/ 823644 h 1312498"/>
                <a:gd name="connsiteX1347" fmla="*/ 89599 w 2885563"/>
                <a:gd name="connsiteY1347" fmla="*/ 819229 h 1312498"/>
                <a:gd name="connsiteX1348" fmla="*/ 92443 w 2885563"/>
                <a:gd name="connsiteY1348" fmla="*/ 818431 h 1312498"/>
                <a:gd name="connsiteX1349" fmla="*/ 95562 w 2885563"/>
                <a:gd name="connsiteY1349" fmla="*/ 815588 h 1312498"/>
                <a:gd name="connsiteX1350" fmla="*/ 98681 w 2885563"/>
                <a:gd name="connsiteY1350" fmla="*/ 818431 h 1312498"/>
                <a:gd name="connsiteX1351" fmla="*/ 102050 w 2885563"/>
                <a:gd name="connsiteY1351" fmla="*/ 816111 h 1312498"/>
                <a:gd name="connsiteX1352" fmla="*/ 106466 w 2885563"/>
                <a:gd name="connsiteY1352" fmla="*/ 810400 h 1312498"/>
                <a:gd name="connsiteX1353" fmla="*/ 108811 w 2885563"/>
                <a:gd name="connsiteY1353" fmla="*/ 803117 h 1312498"/>
                <a:gd name="connsiteX1354" fmla="*/ 111680 w 2885563"/>
                <a:gd name="connsiteY1354" fmla="*/ 792467 h 1312498"/>
                <a:gd name="connsiteX1355" fmla="*/ 115822 w 2885563"/>
                <a:gd name="connsiteY1355" fmla="*/ 777926 h 1312498"/>
                <a:gd name="connsiteX1356" fmla="*/ 117120 w 2885563"/>
                <a:gd name="connsiteY1356" fmla="*/ 772464 h 1312498"/>
                <a:gd name="connsiteX1357" fmla="*/ 114799 w 2885563"/>
                <a:gd name="connsiteY1357" fmla="*/ 770918 h 1312498"/>
                <a:gd name="connsiteX1358" fmla="*/ 111680 w 2885563"/>
                <a:gd name="connsiteY1358" fmla="*/ 770145 h 1312498"/>
                <a:gd name="connsiteX1359" fmla="*/ 109085 w 2885563"/>
                <a:gd name="connsiteY1359" fmla="*/ 767551 h 1312498"/>
                <a:gd name="connsiteX1360" fmla="*/ 106216 w 2885563"/>
                <a:gd name="connsiteY1360" fmla="*/ 762089 h 1312498"/>
                <a:gd name="connsiteX1361" fmla="*/ 100752 w 2885563"/>
                <a:gd name="connsiteY1361" fmla="*/ 759221 h 1312498"/>
                <a:gd name="connsiteX1362" fmla="*/ 98432 w 2885563"/>
                <a:gd name="connsiteY1362" fmla="*/ 755330 h 1312498"/>
                <a:gd name="connsiteX1363" fmla="*/ 95837 w 2885563"/>
                <a:gd name="connsiteY1363" fmla="*/ 745977 h 1312498"/>
                <a:gd name="connsiteX1364" fmla="*/ 92443 w 2885563"/>
                <a:gd name="connsiteY1364" fmla="*/ 746775 h 1312498"/>
                <a:gd name="connsiteX1365" fmla="*/ 86206 w 2885563"/>
                <a:gd name="connsiteY1365" fmla="*/ 745977 h 1312498"/>
                <a:gd name="connsiteX1366" fmla="*/ 78671 w 2885563"/>
                <a:gd name="connsiteY1366" fmla="*/ 744156 h 1312498"/>
                <a:gd name="connsiteX1367" fmla="*/ 75827 w 2885563"/>
                <a:gd name="connsiteY1367" fmla="*/ 742610 h 1312498"/>
                <a:gd name="connsiteX1368" fmla="*/ 68291 w 2885563"/>
                <a:gd name="connsiteY1368" fmla="*/ 736898 h 1312498"/>
                <a:gd name="connsiteX1369" fmla="*/ 65696 w 2885563"/>
                <a:gd name="connsiteY1369" fmla="*/ 734554 h 1312498"/>
                <a:gd name="connsiteX1370" fmla="*/ 64898 w 2885563"/>
                <a:gd name="connsiteY1370" fmla="*/ 731187 h 1312498"/>
                <a:gd name="connsiteX1371" fmla="*/ 66195 w 2885563"/>
                <a:gd name="connsiteY1371" fmla="*/ 724179 h 1312498"/>
                <a:gd name="connsiteX1372" fmla="*/ 64399 w 2885563"/>
                <a:gd name="connsiteY1372" fmla="*/ 716122 h 1312498"/>
                <a:gd name="connsiteX1373" fmla="*/ 59459 w 2885563"/>
                <a:gd name="connsiteY1373" fmla="*/ 710660 h 1312498"/>
                <a:gd name="connsiteX1374" fmla="*/ 54519 w 2885563"/>
                <a:gd name="connsiteY1374" fmla="*/ 706770 h 1312498"/>
                <a:gd name="connsiteX1375" fmla="*/ 47757 w 2885563"/>
                <a:gd name="connsiteY1375" fmla="*/ 702876 h 1312498"/>
                <a:gd name="connsiteX1376" fmla="*/ 38675 w 2885563"/>
                <a:gd name="connsiteY1376" fmla="*/ 698202 h 1312498"/>
                <a:gd name="connsiteX1377" fmla="*/ 38151 w 2885563"/>
                <a:gd name="connsiteY1377" fmla="*/ 692488 h 1312498"/>
                <a:gd name="connsiteX1378" fmla="*/ 27772 w 2885563"/>
                <a:gd name="connsiteY1378" fmla="*/ 686515 h 1312498"/>
                <a:gd name="connsiteX1379" fmla="*/ 23355 w 2885563"/>
                <a:gd name="connsiteY1379" fmla="*/ 684956 h 1312498"/>
                <a:gd name="connsiteX1380" fmla="*/ 17642 w 2885563"/>
                <a:gd name="connsiteY1380" fmla="*/ 682100 h 1312498"/>
                <a:gd name="connsiteX1381" fmla="*/ 14249 w 2885563"/>
                <a:gd name="connsiteY1381" fmla="*/ 679763 h 1312498"/>
                <a:gd name="connsiteX1382" fmla="*/ 10106 w 2885563"/>
                <a:gd name="connsiteY1382" fmla="*/ 671712 h 1312498"/>
                <a:gd name="connsiteX1383" fmla="*/ 5416 w 2885563"/>
                <a:gd name="connsiteY1383" fmla="*/ 668857 h 1312498"/>
                <a:gd name="connsiteX1384" fmla="*/ -1071 w 2885563"/>
                <a:gd name="connsiteY1384" fmla="*/ 663143 h 1312498"/>
                <a:gd name="connsiteX1385" fmla="*/ -2119 w 2885563"/>
                <a:gd name="connsiteY1385" fmla="*/ 659247 h 1312498"/>
                <a:gd name="connsiteX1386" fmla="*/ 1000 w 2885563"/>
                <a:gd name="connsiteY1386" fmla="*/ 662883 h 1312498"/>
                <a:gd name="connsiteX1387" fmla="*/ 5416 w 2885563"/>
                <a:gd name="connsiteY1387" fmla="*/ 663921 h 1312498"/>
                <a:gd name="connsiteX1388" fmla="*/ 12177 w 2885563"/>
                <a:gd name="connsiteY1388" fmla="*/ 663143 h 1312498"/>
                <a:gd name="connsiteX1389" fmla="*/ 14249 w 2885563"/>
                <a:gd name="connsiteY1389" fmla="*/ 662103 h 1312498"/>
                <a:gd name="connsiteX1390" fmla="*/ 21259 w 2885563"/>
                <a:gd name="connsiteY1390" fmla="*/ 659766 h 1312498"/>
                <a:gd name="connsiteX1391" fmla="*/ 22557 w 2885563"/>
                <a:gd name="connsiteY1391" fmla="*/ 655351 h 1312498"/>
                <a:gd name="connsiteX1392" fmla="*/ 28545 w 2885563"/>
                <a:gd name="connsiteY1392" fmla="*/ 651455 h 1312498"/>
                <a:gd name="connsiteX1393" fmla="*/ 33984 w 2885563"/>
                <a:gd name="connsiteY1393" fmla="*/ 649378 h 1312498"/>
                <a:gd name="connsiteX1394" fmla="*/ 41519 w 2885563"/>
                <a:gd name="connsiteY1394" fmla="*/ 648078 h 1312498"/>
                <a:gd name="connsiteX1395" fmla="*/ 45686 w 2885563"/>
                <a:gd name="connsiteY1395" fmla="*/ 646781 h 1312498"/>
                <a:gd name="connsiteX1396" fmla="*/ 49578 w 2885563"/>
                <a:gd name="connsiteY1396" fmla="*/ 639770 h 1312498"/>
                <a:gd name="connsiteX1397" fmla="*/ 59709 w 2885563"/>
                <a:gd name="connsiteY1397" fmla="*/ 631719 h 1312498"/>
                <a:gd name="connsiteX1398" fmla="*/ 66470 w 2885563"/>
                <a:gd name="connsiteY1398" fmla="*/ 632238 h 1312498"/>
                <a:gd name="connsiteX1399" fmla="*/ 68042 w 2885563"/>
                <a:gd name="connsiteY1399" fmla="*/ 629642 h 1312498"/>
                <a:gd name="connsiteX1400" fmla="*/ 70113 w 2885563"/>
                <a:gd name="connsiteY1400" fmla="*/ 629382 h 1312498"/>
                <a:gd name="connsiteX1401" fmla="*/ 71135 w 2885563"/>
                <a:gd name="connsiteY1401" fmla="*/ 626786 h 1312498"/>
                <a:gd name="connsiteX1402" fmla="*/ 75053 w 2885563"/>
                <a:gd name="connsiteY1402" fmla="*/ 622631 h 1312498"/>
                <a:gd name="connsiteX1403" fmla="*/ 76076 w 2885563"/>
                <a:gd name="connsiteY1403" fmla="*/ 620291 h 1312498"/>
                <a:gd name="connsiteX1404" fmla="*/ 82588 w 2885563"/>
                <a:gd name="connsiteY1404" fmla="*/ 616917 h 1312498"/>
                <a:gd name="connsiteX1405" fmla="*/ 84135 w 2885563"/>
                <a:gd name="connsiteY1405" fmla="*/ 616917 h 1312498"/>
                <a:gd name="connsiteX1406" fmla="*/ 86206 w 2885563"/>
                <a:gd name="connsiteY1406" fmla="*/ 613799 h 1312498"/>
                <a:gd name="connsiteX1407" fmla="*/ 87778 w 2885563"/>
                <a:gd name="connsiteY1407" fmla="*/ 613280 h 1312498"/>
                <a:gd name="connsiteX1408" fmla="*/ 89599 w 2885563"/>
                <a:gd name="connsiteY1408" fmla="*/ 608347 h 1312498"/>
                <a:gd name="connsiteX1409" fmla="*/ 92443 w 2885563"/>
                <a:gd name="connsiteY1409" fmla="*/ 606788 h 1312498"/>
                <a:gd name="connsiteX1410" fmla="*/ 94265 w 2885563"/>
                <a:gd name="connsiteY1410" fmla="*/ 604192 h 1312498"/>
                <a:gd name="connsiteX1411" fmla="*/ 96336 w 2885563"/>
                <a:gd name="connsiteY1411" fmla="*/ 599518 h 1312498"/>
                <a:gd name="connsiteX1412" fmla="*/ 100752 w 2885563"/>
                <a:gd name="connsiteY1412" fmla="*/ 593804 h 1312498"/>
                <a:gd name="connsiteX1413" fmla="*/ 103097 w 2885563"/>
                <a:gd name="connsiteY1413" fmla="*/ 587830 h 1312498"/>
                <a:gd name="connsiteX1414" fmla="*/ 114525 w 2885563"/>
                <a:gd name="connsiteY1414" fmla="*/ 587052 h 1312498"/>
                <a:gd name="connsiteX1415" fmla="*/ 127524 w 2885563"/>
                <a:gd name="connsiteY1415" fmla="*/ 586793 h 1312498"/>
                <a:gd name="connsiteX1416" fmla="*/ 143642 w 2885563"/>
                <a:gd name="connsiteY1416" fmla="*/ 586012 h 1312498"/>
                <a:gd name="connsiteX1417" fmla="*/ 147011 w 2885563"/>
                <a:gd name="connsiteY1417" fmla="*/ 577964 h 1312498"/>
                <a:gd name="connsiteX1418" fmla="*/ 154795 w 2885563"/>
                <a:gd name="connsiteY1418" fmla="*/ 560303 h 1312498"/>
                <a:gd name="connsiteX1419" fmla="*/ 152475 w 2885563"/>
                <a:gd name="connsiteY1419" fmla="*/ 550955 h 1312498"/>
                <a:gd name="connsiteX1420" fmla="*/ 150653 w 2885563"/>
                <a:gd name="connsiteY1420" fmla="*/ 549137 h 1312498"/>
                <a:gd name="connsiteX1421" fmla="*/ 154021 w 2885563"/>
                <a:gd name="connsiteY1421" fmla="*/ 545500 h 1312498"/>
                <a:gd name="connsiteX1422" fmla="*/ 155319 w 2885563"/>
                <a:gd name="connsiteY1422" fmla="*/ 541345 h 1312498"/>
                <a:gd name="connsiteX1423" fmla="*/ 155843 w 2885563"/>
                <a:gd name="connsiteY1423" fmla="*/ 537449 h 1312498"/>
                <a:gd name="connsiteX1424" fmla="*/ 155319 w 2885563"/>
                <a:gd name="connsiteY1424" fmla="*/ 534853 h 1312498"/>
                <a:gd name="connsiteX1425" fmla="*/ 152724 w 2885563"/>
                <a:gd name="connsiteY1425" fmla="*/ 533294 h 1312498"/>
                <a:gd name="connsiteX1426" fmla="*/ 148832 w 2885563"/>
                <a:gd name="connsiteY1426" fmla="*/ 531735 h 1312498"/>
                <a:gd name="connsiteX1427" fmla="*/ 145438 w 2885563"/>
                <a:gd name="connsiteY1427" fmla="*/ 528620 h 1312498"/>
                <a:gd name="connsiteX1428" fmla="*/ 140773 w 2885563"/>
                <a:gd name="connsiteY1428" fmla="*/ 522387 h 1312498"/>
                <a:gd name="connsiteX1429" fmla="*/ 138952 w 2885563"/>
                <a:gd name="connsiteY1429" fmla="*/ 521347 h 1312498"/>
                <a:gd name="connsiteX1430" fmla="*/ 135308 w 2885563"/>
                <a:gd name="connsiteY1430" fmla="*/ 517454 h 1312498"/>
                <a:gd name="connsiteX1431" fmla="*/ 127524 w 2885563"/>
                <a:gd name="connsiteY1431" fmla="*/ 514337 h 1312498"/>
                <a:gd name="connsiteX1432" fmla="*/ 127274 w 2885563"/>
                <a:gd name="connsiteY1432" fmla="*/ 511740 h 1312498"/>
                <a:gd name="connsiteX1433" fmla="*/ 125977 w 2885563"/>
                <a:gd name="connsiteY1433" fmla="*/ 507585 h 1312498"/>
                <a:gd name="connsiteX1434" fmla="*/ 127774 w 2885563"/>
                <a:gd name="connsiteY1434" fmla="*/ 501093 h 1312498"/>
                <a:gd name="connsiteX1435" fmla="*/ 128298 w 2885563"/>
                <a:gd name="connsiteY1435" fmla="*/ 497197 h 1312498"/>
                <a:gd name="connsiteX1436" fmla="*/ 126750 w 2885563"/>
                <a:gd name="connsiteY1436" fmla="*/ 493820 h 1312498"/>
                <a:gd name="connsiteX1437" fmla="*/ 123358 w 2885563"/>
                <a:gd name="connsiteY1437" fmla="*/ 488887 h 1312498"/>
                <a:gd name="connsiteX1438" fmla="*/ 124655 w 2885563"/>
                <a:gd name="connsiteY1438" fmla="*/ 486550 h 1312498"/>
                <a:gd name="connsiteX1439" fmla="*/ 125453 w 2885563"/>
                <a:gd name="connsiteY1439" fmla="*/ 482135 h 1312498"/>
                <a:gd name="connsiteX1440" fmla="*/ 127000 w 2885563"/>
                <a:gd name="connsiteY1440" fmla="*/ 477199 h 1312498"/>
                <a:gd name="connsiteX1441" fmla="*/ 126476 w 2885563"/>
                <a:gd name="connsiteY1441" fmla="*/ 467332 h 1312498"/>
                <a:gd name="connsiteX1442" fmla="*/ 124655 w 2885563"/>
                <a:gd name="connsiteY1442" fmla="*/ 458501 h 1312498"/>
                <a:gd name="connsiteX1443" fmla="*/ 122858 w 2885563"/>
                <a:gd name="connsiteY1443" fmla="*/ 453827 h 1312498"/>
                <a:gd name="connsiteX1444" fmla="*/ 122060 w 2885563"/>
                <a:gd name="connsiteY1444" fmla="*/ 445516 h 1312498"/>
                <a:gd name="connsiteX1445" fmla="*/ 122858 w 2885563"/>
                <a:gd name="connsiteY1445" fmla="*/ 441621 h 1312498"/>
                <a:gd name="connsiteX1446" fmla="*/ 122334 w 2885563"/>
                <a:gd name="connsiteY1446" fmla="*/ 437465 h 1312498"/>
                <a:gd name="connsiteX1447" fmla="*/ 122334 w 2885563"/>
                <a:gd name="connsiteY1447" fmla="*/ 431233 h 1312498"/>
                <a:gd name="connsiteX1448" fmla="*/ 123383 w 2885563"/>
                <a:gd name="connsiteY1448" fmla="*/ 429417 h 1312498"/>
                <a:gd name="connsiteX1449" fmla="*/ 127524 w 2885563"/>
                <a:gd name="connsiteY1449" fmla="*/ 424741 h 1312498"/>
                <a:gd name="connsiteX1450" fmla="*/ 131417 w 2885563"/>
                <a:gd name="connsiteY1450" fmla="*/ 412016 h 1312498"/>
                <a:gd name="connsiteX1451" fmla="*/ 133512 w 2885563"/>
                <a:gd name="connsiteY1451" fmla="*/ 409938 h 1312498"/>
                <a:gd name="connsiteX1452" fmla="*/ 140249 w 2885563"/>
                <a:gd name="connsiteY1452" fmla="*/ 408120 h 1312498"/>
                <a:gd name="connsiteX1453" fmla="*/ 144940 w 2885563"/>
                <a:gd name="connsiteY1453" fmla="*/ 402149 h 1312498"/>
                <a:gd name="connsiteX1454" fmla="*/ 149081 w 2885563"/>
                <a:gd name="connsiteY1454" fmla="*/ 396435 h 1312498"/>
                <a:gd name="connsiteX1455" fmla="*/ 150903 w 2885563"/>
                <a:gd name="connsiteY1455" fmla="*/ 393058 h 1312498"/>
                <a:gd name="connsiteX1456" fmla="*/ 156117 w 2885563"/>
                <a:gd name="connsiteY1456" fmla="*/ 392539 h 1312498"/>
                <a:gd name="connsiteX1457" fmla="*/ 155070 w 2885563"/>
                <a:gd name="connsiteY1457" fmla="*/ 388384 h 1312498"/>
                <a:gd name="connsiteX1458" fmla="*/ 156367 w 2885563"/>
                <a:gd name="connsiteY1458" fmla="*/ 381892 h 1312498"/>
                <a:gd name="connsiteX1459" fmla="*/ 156891 w 2885563"/>
                <a:gd name="connsiteY1459" fmla="*/ 376178 h 1312498"/>
                <a:gd name="connsiteX1460" fmla="*/ 154820 w 2885563"/>
                <a:gd name="connsiteY1460" fmla="*/ 371244 h 1312498"/>
                <a:gd name="connsiteX1461" fmla="*/ 155594 w 2885563"/>
                <a:gd name="connsiteY1461" fmla="*/ 367608 h 1312498"/>
                <a:gd name="connsiteX1462" fmla="*/ 154021 w 2885563"/>
                <a:gd name="connsiteY1462" fmla="*/ 364752 h 1312498"/>
                <a:gd name="connsiteX1463" fmla="*/ 158438 w 2885563"/>
                <a:gd name="connsiteY1463" fmla="*/ 365009 h 1312498"/>
                <a:gd name="connsiteX1464" fmla="*/ 160259 w 2885563"/>
                <a:gd name="connsiteY1464" fmla="*/ 366309 h 1312498"/>
                <a:gd name="connsiteX1465" fmla="*/ 165724 w 2885563"/>
                <a:gd name="connsiteY1465" fmla="*/ 366568 h 1312498"/>
                <a:gd name="connsiteX1466" fmla="*/ 171437 w 2885563"/>
                <a:gd name="connsiteY1466" fmla="*/ 367867 h 1312498"/>
                <a:gd name="connsiteX1467" fmla="*/ 179746 w 2885563"/>
                <a:gd name="connsiteY1467" fmla="*/ 366049 h 1312498"/>
                <a:gd name="connsiteX1468" fmla="*/ 187555 w 2885563"/>
                <a:gd name="connsiteY1468" fmla="*/ 361632 h 1312498"/>
                <a:gd name="connsiteX1469" fmla="*/ 191173 w 2885563"/>
                <a:gd name="connsiteY1469" fmla="*/ 360076 h 1312498"/>
                <a:gd name="connsiteX1470" fmla="*/ 193793 w 2885563"/>
                <a:gd name="connsiteY1470" fmla="*/ 360335 h 1312498"/>
                <a:gd name="connsiteX1471" fmla="*/ 198459 w 2885563"/>
                <a:gd name="connsiteY1471" fmla="*/ 359295 h 1312498"/>
                <a:gd name="connsiteX1472" fmla="*/ 200804 w 2885563"/>
                <a:gd name="connsiteY1472" fmla="*/ 355659 h 1312498"/>
                <a:gd name="connsiteX1473" fmla="*/ 210934 w 2885563"/>
                <a:gd name="connsiteY1473" fmla="*/ 352284 h 1312498"/>
                <a:gd name="connsiteX1474" fmla="*/ 205720 w 2885563"/>
                <a:gd name="connsiteY1474" fmla="*/ 336960 h 1312498"/>
                <a:gd name="connsiteX1475" fmla="*/ 215076 w 2885563"/>
                <a:gd name="connsiteY1475" fmla="*/ 333326 h 1312498"/>
                <a:gd name="connsiteX1476" fmla="*/ 216648 w 2885563"/>
                <a:gd name="connsiteY1476" fmla="*/ 331768 h 1312498"/>
                <a:gd name="connsiteX1477" fmla="*/ 222361 w 2885563"/>
                <a:gd name="connsiteY1477" fmla="*/ 332286 h 1312498"/>
                <a:gd name="connsiteX1478" fmla="*/ 228848 w 2885563"/>
                <a:gd name="connsiteY1478" fmla="*/ 326572 h 1312498"/>
                <a:gd name="connsiteX1479" fmla="*/ 232491 w 2885563"/>
                <a:gd name="connsiteY1479" fmla="*/ 326316 h 1312498"/>
                <a:gd name="connsiteX1480" fmla="*/ 237432 w 2885563"/>
                <a:gd name="connsiteY1480" fmla="*/ 324238 h 1312498"/>
                <a:gd name="connsiteX1481" fmla="*/ 242372 w 2885563"/>
                <a:gd name="connsiteY1481" fmla="*/ 320602 h 1312498"/>
                <a:gd name="connsiteX1482" fmla="*/ 244442 w 2885563"/>
                <a:gd name="connsiteY1482" fmla="*/ 320342 h 1312498"/>
                <a:gd name="connsiteX1483" fmla="*/ 247312 w 2885563"/>
                <a:gd name="connsiteY1483" fmla="*/ 321901 h 1312498"/>
                <a:gd name="connsiteX1484" fmla="*/ 250680 w 2885563"/>
                <a:gd name="connsiteY1484" fmla="*/ 320861 h 1312498"/>
                <a:gd name="connsiteX1485" fmla="*/ 252502 w 2885563"/>
                <a:gd name="connsiteY1485" fmla="*/ 322420 h 1312498"/>
                <a:gd name="connsiteX1486" fmla="*/ 252502 w 2885563"/>
                <a:gd name="connsiteY1486" fmla="*/ 324497 h 1312498"/>
                <a:gd name="connsiteX1487" fmla="*/ 255096 w 2885563"/>
                <a:gd name="connsiteY1487" fmla="*/ 327094 h 1312498"/>
                <a:gd name="connsiteX1488" fmla="*/ 257941 w 2885563"/>
                <a:gd name="connsiteY1488" fmla="*/ 327612 h 1312498"/>
                <a:gd name="connsiteX1489" fmla="*/ 260286 w 2885563"/>
                <a:gd name="connsiteY1489" fmla="*/ 327094 h 1312498"/>
                <a:gd name="connsiteX1490" fmla="*/ 263929 w 2885563"/>
                <a:gd name="connsiteY1490" fmla="*/ 328393 h 1312498"/>
                <a:gd name="connsiteX1491" fmla="*/ 266000 w 2885563"/>
                <a:gd name="connsiteY1491" fmla="*/ 327612 h 1312498"/>
                <a:gd name="connsiteX1492" fmla="*/ 267297 w 2885563"/>
                <a:gd name="connsiteY1492" fmla="*/ 329952 h 1312498"/>
                <a:gd name="connsiteX1493" fmla="*/ 269119 w 2885563"/>
                <a:gd name="connsiteY1493" fmla="*/ 329952 h 1312498"/>
                <a:gd name="connsiteX1494" fmla="*/ 272512 w 2885563"/>
                <a:gd name="connsiteY1494" fmla="*/ 333586 h 1312498"/>
                <a:gd name="connsiteX1495" fmla="*/ 282118 w 2885563"/>
                <a:gd name="connsiteY1495" fmla="*/ 333329 h 1312498"/>
                <a:gd name="connsiteX1496" fmla="*/ 339280 w 2885563"/>
                <a:gd name="connsiteY1496" fmla="*/ 332548 h 1312498"/>
                <a:gd name="connsiteX1497" fmla="*/ 361860 w 2885563"/>
                <a:gd name="connsiteY1497" fmla="*/ 332548 h 1312498"/>
                <a:gd name="connsiteX1498" fmla="*/ 368372 w 2885563"/>
                <a:gd name="connsiteY1498" fmla="*/ 331251 h 1312498"/>
                <a:gd name="connsiteX1499" fmla="*/ 375384 w 2885563"/>
                <a:gd name="connsiteY1499" fmla="*/ 319305 h 1312498"/>
                <a:gd name="connsiteX1500" fmla="*/ 380049 w 2885563"/>
                <a:gd name="connsiteY1500" fmla="*/ 307098 h 1312498"/>
                <a:gd name="connsiteX1501" fmla="*/ 383168 w 2885563"/>
                <a:gd name="connsiteY1501" fmla="*/ 301644 h 1312498"/>
                <a:gd name="connsiteX1502" fmla="*/ 387859 w 2885563"/>
                <a:gd name="connsiteY1502" fmla="*/ 297748 h 1312498"/>
                <a:gd name="connsiteX1503" fmla="*/ 392774 w 2885563"/>
                <a:gd name="connsiteY1503" fmla="*/ 286322 h 1312498"/>
                <a:gd name="connsiteX1504" fmla="*/ 396167 w 2885563"/>
                <a:gd name="connsiteY1504" fmla="*/ 286582 h 1312498"/>
                <a:gd name="connsiteX1505" fmla="*/ 407071 w 2885563"/>
                <a:gd name="connsiteY1505" fmla="*/ 288141 h 1312498"/>
                <a:gd name="connsiteX1506" fmla="*/ 406023 w 2885563"/>
                <a:gd name="connsiteY1506" fmla="*/ 291775 h 1312498"/>
                <a:gd name="connsiteX1507" fmla="*/ 404226 w 2885563"/>
                <a:gd name="connsiteY1507" fmla="*/ 294111 h 1312498"/>
                <a:gd name="connsiteX1508" fmla="*/ 405524 w 2885563"/>
                <a:gd name="connsiteY1508" fmla="*/ 296710 h 1312498"/>
                <a:gd name="connsiteX1509" fmla="*/ 407844 w 2885563"/>
                <a:gd name="connsiteY1509" fmla="*/ 298529 h 1312498"/>
                <a:gd name="connsiteX1510" fmla="*/ 413832 w 2885563"/>
                <a:gd name="connsiteY1510" fmla="*/ 300344 h 1312498"/>
                <a:gd name="connsiteX1511" fmla="*/ 418773 w 2885563"/>
                <a:gd name="connsiteY1511" fmla="*/ 304500 h 1312498"/>
                <a:gd name="connsiteX1512" fmla="*/ 423189 w 2885563"/>
                <a:gd name="connsiteY1512" fmla="*/ 305021 h 1312498"/>
                <a:gd name="connsiteX1513" fmla="*/ 429152 w 2885563"/>
                <a:gd name="connsiteY1513" fmla="*/ 304761 h 1312498"/>
                <a:gd name="connsiteX1514" fmla="*/ 430200 w 2885563"/>
                <a:gd name="connsiteY1514" fmla="*/ 308136 h 1312498"/>
                <a:gd name="connsiteX1515" fmla="*/ 433843 w 2885563"/>
                <a:gd name="connsiteY1515" fmla="*/ 306580 h 1312498"/>
                <a:gd name="connsiteX1516" fmla="*/ 439557 w 2885563"/>
                <a:gd name="connsiteY1516" fmla="*/ 301903 h 1312498"/>
                <a:gd name="connsiteX1517" fmla="*/ 445794 w 2885563"/>
                <a:gd name="connsiteY1517" fmla="*/ 295151 h 1312498"/>
                <a:gd name="connsiteX1518" fmla="*/ 449412 w 2885563"/>
                <a:gd name="connsiteY1518" fmla="*/ 292555 h 1312498"/>
                <a:gd name="connsiteX1519" fmla="*/ 453828 w 2885563"/>
                <a:gd name="connsiteY1519" fmla="*/ 291515 h 1312498"/>
                <a:gd name="connsiteX1520" fmla="*/ 463185 w 2885563"/>
                <a:gd name="connsiteY1520" fmla="*/ 289959 h 1312498"/>
                <a:gd name="connsiteX1521" fmla="*/ 468649 w 2885563"/>
                <a:gd name="connsiteY1521" fmla="*/ 288659 h 1312498"/>
                <a:gd name="connsiteX1522" fmla="*/ 471244 w 2885563"/>
                <a:gd name="connsiteY1522" fmla="*/ 287101 h 1312498"/>
                <a:gd name="connsiteX1523" fmla="*/ 480600 w 2885563"/>
                <a:gd name="connsiteY1523" fmla="*/ 287101 h 1312498"/>
                <a:gd name="connsiteX1524" fmla="*/ 499038 w 2885563"/>
                <a:gd name="connsiteY1524" fmla="*/ 285023 h 1312498"/>
                <a:gd name="connsiteX1525" fmla="*/ 503729 w 2885563"/>
                <a:gd name="connsiteY1525" fmla="*/ 287101 h 1312498"/>
                <a:gd name="connsiteX1526" fmla="*/ 507871 w 2885563"/>
                <a:gd name="connsiteY1526" fmla="*/ 286844 h 1312498"/>
                <a:gd name="connsiteX1527" fmla="*/ 513585 w 2885563"/>
                <a:gd name="connsiteY1527" fmla="*/ 285804 h 1312498"/>
                <a:gd name="connsiteX1528" fmla="*/ 518525 w 2885563"/>
                <a:gd name="connsiteY1528" fmla="*/ 284504 h 1312498"/>
                <a:gd name="connsiteX1529" fmla="*/ 523465 w 2885563"/>
                <a:gd name="connsiteY1529" fmla="*/ 277493 h 1312498"/>
                <a:gd name="connsiteX1530" fmla="*/ 535142 w 2885563"/>
                <a:gd name="connsiteY1530" fmla="*/ 276975 h 1312498"/>
                <a:gd name="connsiteX1531" fmla="*/ 547617 w 2885563"/>
                <a:gd name="connsiteY1531" fmla="*/ 274119 h 1312498"/>
                <a:gd name="connsiteX1532" fmla="*/ 550212 w 2885563"/>
                <a:gd name="connsiteY1532" fmla="*/ 273079 h 1312498"/>
                <a:gd name="connsiteX1533" fmla="*/ 555677 w 2885563"/>
                <a:gd name="connsiteY1533" fmla="*/ 269702 h 1312498"/>
                <a:gd name="connsiteX1534" fmla="*/ 563736 w 2885563"/>
                <a:gd name="connsiteY1534" fmla="*/ 266587 h 1312498"/>
                <a:gd name="connsiteX1535" fmla="*/ 569449 w 2885563"/>
                <a:gd name="connsiteY1535" fmla="*/ 265808 h 1312498"/>
                <a:gd name="connsiteX1536" fmla="*/ 581126 w 2885563"/>
                <a:gd name="connsiteY1536" fmla="*/ 262691 h 1312498"/>
                <a:gd name="connsiteX1537" fmla="*/ 591007 w 2885563"/>
                <a:gd name="connsiteY1537" fmla="*/ 257498 h 1312498"/>
                <a:gd name="connsiteX1538" fmla="*/ 594899 w 2885563"/>
                <a:gd name="connsiteY1538" fmla="*/ 252821 h 1312498"/>
                <a:gd name="connsiteX1539" fmla="*/ 602958 w 2885563"/>
                <a:gd name="connsiteY1539" fmla="*/ 246070 h 1312498"/>
                <a:gd name="connsiteX1540" fmla="*/ 612564 w 2885563"/>
                <a:gd name="connsiteY1540" fmla="*/ 241915 h 1312498"/>
                <a:gd name="connsiteX1541" fmla="*/ 615159 w 2885563"/>
                <a:gd name="connsiteY1541" fmla="*/ 236981 h 1312498"/>
                <a:gd name="connsiteX1542" fmla="*/ 619600 w 2885563"/>
                <a:gd name="connsiteY1542" fmla="*/ 232046 h 1312498"/>
                <a:gd name="connsiteX1543" fmla="*/ 628932 w 2885563"/>
                <a:gd name="connsiteY1543" fmla="*/ 225553 h 1312498"/>
                <a:gd name="connsiteX1544" fmla="*/ 629206 w 2885563"/>
                <a:gd name="connsiteY1544" fmla="*/ 222957 h 1312498"/>
                <a:gd name="connsiteX1545" fmla="*/ 632824 w 2885563"/>
                <a:gd name="connsiteY1545" fmla="*/ 219580 h 1312498"/>
                <a:gd name="connsiteX1546" fmla="*/ 637240 w 2885563"/>
                <a:gd name="connsiteY1546" fmla="*/ 217502 h 1312498"/>
                <a:gd name="connsiteX1547" fmla="*/ 641657 w 2885563"/>
                <a:gd name="connsiteY1547" fmla="*/ 218283 h 1312498"/>
                <a:gd name="connsiteX1548" fmla="*/ 649990 w 2885563"/>
                <a:gd name="connsiteY1548" fmla="*/ 219061 h 1312498"/>
                <a:gd name="connsiteX1549" fmla="*/ 655429 w 2885563"/>
                <a:gd name="connsiteY1549" fmla="*/ 216724 h 1312498"/>
                <a:gd name="connsiteX1550" fmla="*/ 658024 w 2885563"/>
                <a:gd name="connsiteY1550" fmla="*/ 214647 h 1312498"/>
                <a:gd name="connsiteX1551" fmla="*/ 659072 w 2885563"/>
                <a:gd name="connsiteY1551" fmla="*/ 212569 h 1312498"/>
                <a:gd name="connsiteX1552" fmla="*/ 670250 w 2885563"/>
                <a:gd name="connsiteY1552" fmla="*/ 208933 h 1312498"/>
                <a:gd name="connsiteX1553" fmla="*/ 667131 w 2885563"/>
                <a:gd name="connsiteY1553" fmla="*/ 238800 h 1312498"/>
                <a:gd name="connsiteX1554" fmla="*/ 683224 w 2885563"/>
                <a:gd name="connsiteY1554" fmla="*/ 241915 h 1312498"/>
                <a:gd name="connsiteX1555" fmla="*/ 698568 w 2885563"/>
                <a:gd name="connsiteY1555" fmla="*/ 246591 h 1312498"/>
                <a:gd name="connsiteX1556" fmla="*/ 729233 w 2885563"/>
                <a:gd name="connsiteY1556" fmla="*/ 251784 h 1312498"/>
                <a:gd name="connsiteX1557" fmla="*/ 754682 w 2885563"/>
                <a:gd name="connsiteY1557" fmla="*/ 263210 h 1312498"/>
                <a:gd name="connsiteX1558" fmla="*/ 766110 w 2885563"/>
                <a:gd name="connsiteY1558" fmla="*/ 268145 h 1312498"/>
                <a:gd name="connsiteX1559" fmla="*/ 779109 w 2885563"/>
                <a:gd name="connsiteY1559" fmla="*/ 279312 h 1312498"/>
                <a:gd name="connsiteX1560" fmla="*/ 787418 w 2885563"/>
                <a:gd name="connsiteY1560" fmla="*/ 287103 h 1312498"/>
                <a:gd name="connsiteX1561" fmla="*/ 787942 w 2885563"/>
                <a:gd name="connsiteY1561" fmla="*/ 291518 h 1312498"/>
                <a:gd name="connsiteX1562" fmla="*/ 789738 w 2885563"/>
                <a:gd name="connsiteY1562" fmla="*/ 293076 h 1312498"/>
                <a:gd name="connsiteX1563" fmla="*/ 800667 w 2885563"/>
                <a:gd name="connsiteY1563" fmla="*/ 291777 h 1312498"/>
                <a:gd name="connsiteX1564" fmla="*/ 805332 w 2885563"/>
                <a:gd name="connsiteY1564" fmla="*/ 292036 h 1312498"/>
                <a:gd name="connsiteX1565" fmla="*/ 808975 w 2885563"/>
                <a:gd name="connsiteY1565" fmla="*/ 293855 h 1312498"/>
                <a:gd name="connsiteX1566" fmla="*/ 813641 w 2885563"/>
                <a:gd name="connsiteY1566" fmla="*/ 301125 h 1312498"/>
                <a:gd name="connsiteX1567" fmla="*/ 814938 w 2885563"/>
                <a:gd name="connsiteY1567" fmla="*/ 304502 h 1312498"/>
                <a:gd name="connsiteX1568" fmla="*/ 819105 w 2885563"/>
                <a:gd name="connsiteY1568" fmla="*/ 311513 h 1312498"/>
                <a:gd name="connsiteX1569" fmla="*/ 817808 w 2885563"/>
                <a:gd name="connsiteY1569" fmla="*/ 314109 h 1312498"/>
                <a:gd name="connsiteX1570" fmla="*/ 821450 w 2885563"/>
                <a:gd name="connsiteY1570" fmla="*/ 322682 h 1312498"/>
                <a:gd name="connsiteX1571" fmla="*/ 824819 w 2885563"/>
                <a:gd name="connsiteY1571" fmla="*/ 321642 h 1312498"/>
                <a:gd name="connsiteX1572" fmla="*/ 829485 w 2885563"/>
                <a:gd name="connsiteY1572" fmla="*/ 322420 h 1312498"/>
                <a:gd name="connsiteX1573" fmla="*/ 831306 w 2885563"/>
                <a:gd name="connsiteY1573" fmla="*/ 320863 h 1312498"/>
                <a:gd name="connsiteX1574" fmla="*/ 834949 w 2885563"/>
                <a:gd name="connsiteY1574" fmla="*/ 321901 h 1312498"/>
                <a:gd name="connsiteX1575" fmla="*/ 839115 w 2885563"/>
                <a:gd name="connsiteY1575" fmla="*/ 320863 h 1312498"/>
                <a:gd name="connsiteX1576" fmla="*/ 845353 w 2885563"/>
                <a:gd name="connsiteY1576" fmla="*/ 317486 h 1312498"/>
                <a:gd name="connsiteX1577" fmla="*/ 849246 w 2885563"/>
                <a:gd name="connsiteY1577" fmla="*/ 316449 h 1312498"/>
                <a:gd name="connsiteX1578" fmla="*/ 851591 w 2885563"/>
                <a:gd name="connsiteY1578" fmla="*/ 314371 h 1312498"/>
                <a:gd name="connsiteX1579" fmla="*/ 855208 w 2885563"/>
                <a:gd name="connsiteY1579" fmla="*/ 315668 h 1312498"/>
                <a:gd name="connsiteX1580" fmla="*/ 859625 w 2885563"/>
                <a:gd name="connsiteY1580" fmla="*/ 315927 h 1312498"/>
                <a:gd name="connsiteX1581" fmla="*/ 860149 w 2885563"/>
                <a:gd name="connsiteY1581" fmla="*/ 314887 h 1312498"/>
                <a:gd name="connsiteX1582" fmla="*/ 864565 w 2885563"/>
                <a:gd name="connsiteY1582" fmla="*/ 312810 h 1312498"/>
                <a:gd name="connsiteX1583" fmla="*/ 868981 w 2885563"/>
                <a:gd name="connsiteY1583" fmla="*/ 312810 h 1312498"/>
                <a:gd name="connsiteX1584" fmla="*/ 874171 w 2885563"/>
                <a:gd name="connsiteY1584" fmla="*/ 314887 h 1312498"/>
                <a:gd name="connsiteX1585" fmla="*/ 878338 w 2885563"/>
                <a:gd name="connsiteY1585" fmla="*/ 315927 h 1312498"/>
                <a:gd name="connsiteX1586" fmla="*/ 895728 w 2885563"/>
                <a:gd name="connsiteY1586" fmla="*/ 302163 h 1312498"/>
                <a:gd name="connsiteX1587" fmla="*/ 907680 w 2885563"/>
                <a:gd name="connsiteY1587" fmla="*/ 305021 h 1312498"/>
                <a:gd name="connsiteX1588" fmla="*/ 915739 w 2885563"/>
                <a:gd name="connsiteY1588" fmla="*/ 300085 h 1312498"/>
                <a:gd name="connsiteX1589" fmla="*/ 938868 w 2885563"/>
                <a:gd name="connsiteY1589" fmla="*/ 285542 h 1312498"/>
                <a:gd name="connsiteX1590" fmla="*/ 949772 w 2885563"/>
                <a:gd name="connsiteY1590" fmla="*/ 280868 h 1312498"/>
                <a:gd name="connsiteX1591" fmla="*/ 979662 w 2885563"/>
                <a:gd name="connsiteY1591" fmla="*/ 268143 h 1312498"/>
                <a:gd name="connsiteX1592" fmla="*/ 985376 w 2885563"/>
                <a:gd name="connsiteY1592" fmla="*/ 261651 h 1312498"/>
                <a:gd name="connsiteX1593" fmla="*/ 996030 w 2885563"/>
                <a:gd name="connsiteY1593" fmla="*/ 246589 h 1312498"/>
                <a:gd name="connsiteX1594" fmla="*/ 1012397 w 2885563"/>
                <a:gd name="connsiteY1594" fmla="*/ 228409 h 1312498"/>
                <a:gd name="connsiteX1595" fmla="*/ 1016016 w 2885563"/>
                <a:gd name="connsiteY1595" fmla="*/ 225813 h 1312498"/>
                <a:gd name="connsiteX1596" fmla="*/ 1021480 w 2885563"/>
                <a:gd name="connsiteY1596" fmla="*/ 222695 h 1312498"/>
                <a:gd name="connsiteX1597" fmla="*/ 1033680 w 2885563"/>
                <a:gd name="connsiteY1597" fmla="*/ 213866 h 1312498"/>
                <a:gd name="connsiteX1598" fmla="*/ 1045382 w 2885563"/>
                <a:gd name="connsiteY1598" fmla="*/ 214125 h 1312498"/>
                <a:gd name="connsiteX1599" fmla="*/ 1050323 w 2885563"/>
                <a:gd name="connsiteY1599" fmla="*/ 214904 h 1312498"/>
                <a:gd name="connsiteX1600" fmla="*/ 1051620 w 2885563"/>
                <a:gd name="connsiteY1600" fmla="*/ 211529 h 1312498"/>
                <a:gd name="connsiteX1601" fmla="*/ 1049274 w 2885563"/>
                <a:gd name="connsiteY1601" fmla="*/ 206334 h 1312498"/>
                <a:gd name="connsiteX1602" fmla="*/ 1046954 w 2885563"/>
                <a:gd name="connsiteY1602" fmla="*/ 198804 h 1312498"/>
                <a:gd name="connsiteX1603" fmla="*/ 1048501 w 2885563"/>
                <a:gd name="connsiteY1603" fmla="*/ 196467 h 1312498"/>
                <a:gd name="connsiteX1604" fmla="*/ 1050323 w 2885563"/>
                <a:gd name="connsiteY1604" fmla="*/ 189194 h 1312498"/>
                <a:gd name="connsiteX1605" fmla="*/ 1050572 w 2885563"/>
                <a:gd name="connsiteY1605" fmla="*/ 185298 h 1312498"/>
                <a:gd name="connsiteX1606" fmla="*/ 1050073 w 2885563"/>
                <a:gd name="connsiteY1606" fmla="*/ 176729 h 1312498"/>
                <a:gd name="connsiteX1607" fmla="*/ 1051370 w 2885563"/>
                <a:gd name="connsiteY1607" fmla="*/ 173614 h 1312498"/>
                <a:gd name="connsiteX1608" fmla="*/ 1053192 w 2885563"/>
                <a:gd name="connsiteY1608" fmla="*/ 173095 h 1312498"/>
                <a:gd name="connsiteX1609" fmla="*/ 1051370 w 2885563"/>
                <a:gd name="connsiteY1609" fmla="*/ 162445 h 1312498"/>
                <a:gd name="connsiteX1610" fmla="*/ 1051370 w 2885563"/>
                <a:gd name="connsiteY1610" fmla="*/ 152838 h 1312498"/>
                <a:gd name="connsiteX1611" fmla="*/ 1052917 w 2885563"/>
                <a:gd name="connsiteY1611" fmla="*/ 143487 h 1312498"/>
                <a:gd name="connsiteX1612" fmla="*/ 1052917 w 2885563"/>
                <a:gd name="connsiteY1612" fmla="*/ 138035 h 1312498"/>
                <a:gd name="connsiteX1613" fmla="*/ 1057608 w 2885563"/>
                <a:gd name="connsiteY1613" fmla="*/ 138035 h 1312498"/>
                <a:gd name="connsiteX1614" fmla="*/ 1061501 w 2885563"/>
                <a:gd name="connsiteY1614" fmla="*/ 136736 h 1312498"/>
                <a:gd name="connsiteX1615" fmla="*/ 1064095 w 2885563"/>
                <a:gd name="connsiteY1615" fmla="*/ 136476 h 1312498"/>
                <a:gd name="connsiteX1616" fmla="*/ 1067214 w 2885563"/>
                <a:gd name="connsiteY1616" fmla="*/ 137776 h 1312498"/>
                <a:gd name="connsiteX1617" fmla="*/ 1072928 w 2885563"/>
                <a:gd name="connsiteY1617" fmla="*/ 137516 h 1312498"/>
                <a:gd name="connsiteX1618" fmla="*/ 1076296 w 2885563"/>
                <a:gd name="connsiteY1618" fmla="*/ 134401 h 1312498"/>
                <a:gd name="connsiteX1619" fmla="*/ 1080987 w 2885563"/>
                <a:gd name="connsiteY1619" fmla="*/ 132324 h 1312498"/>
                <a:gd name="connsiteX1620" fmla="*/ 1085653 w 2885563"/>
                <a:gd name="connsiteY1620" fmla="*/ 127388 h 1312498"/>
                <a:gd name="connsiteX1621" fmla="*/ 1090843 w 2885563"/>
                <a:gd name="connsiteY1621" fmla="*/ 120377 h 1312498"/>
                <a:gd name="connsiteX1622" fmla="*/ 1097080 w 2885563"/>
                <a:gd name="connsiteY1622" fmla="*/ 121936 h 1312498"/>
                <a:gd name="connsiteX1623" fmla="*/ 1103592 w 2885563"/>
                <a:gd name="connsiteY1623" fmla="*/ 130505 h 1312498"/>
                <a:gd name="connsiteX1624" fmla="*/ 1105663 w 2885563"/>
                <a:gd name="connsiteY1624" fmla="*/ 132324 h 1312498"/>
                <a:gd name="connsiteX1625" fmla="*/ 1107210 w 2885563"/>
                <a:gd name="connsiteY1625" fmla="*/ 136998 h 1312498"/>
                <a:gd name="connsiteX1626" fmla="*/ 1106711 w 2885563"/>
                <a:gd name="connsiteY1626" fmla="*/ 140893 h 1312498"/>
                <a:gd name="connsiteX1627" fmla="*/ 1111651 w 2885563"/>
                <a:gd name="connsiteY1627" fmla="*/ 140893 h 1312498"/>
                <a:gd name="connsiteX1628" fmla="*/ 1115020 w 2885563"/>
                <a:gd name="connsiteY1628" fmla="*/ 139853 h 1312498"/>
                <a:gd name="connsiteX1629" fmla="*/ 1116067 w 2885563"/>
                <a:gd name="connsiteY1629" fmla="*/ 145567 h 1312498"/>
                <a:gd name="connsiteX1630" fmla="*/ 1117864 w 2885563"/>
                <a:gd name="connsiteY1630" fmla="*/ 147904 h 1312498"/>
                <a:gd name="connsiteX1631" fmla="*/ 1122031 w 2885563"/>
                <a:gd name="connsiteY1631" fmla="*/ 149723 h 1312498"/>
                <a:gd name="connsiteX1632" fmla="*/ 1121781 w 2885563"/>
                <a:gd name="connsiteY1632" fmla="*/ 157773 h 1312498"/>
                <a:gd name="connsiteX1633" fmla="*/ 1125399 w 2885563"/>
                <a:gd name="connsiteY1633" fmla="*/ 163228 h 1312498"/>
                <a:gd name="connsiteX1634" fmla="*/ 1126197 w 2885563"/>
                <a:gd name="connsiteY1634" fmla="*/ 167383 h 1312498"/>
                <a:gd name="connsiteX1635" fmla="*/ 1131138 w 2885563"/>
                <a:gd name="connsiteY1635" fmla="*/ 171017 h 1312498"/>
                <a:gd name="connsiteX1636" fmla="*/ 1135803 w 2885563"/>
                <a:gd name="connsiteY1636" fmla="*/ 172576 h 1312498"/>
                <a:gd name="connsiteX1637" fmla="*/ 1143089 w 2885563"/>
                <a:gd name="connsiteY1637" fmla="*/ 179328 h 1312498"/>
                <a:gd name="connsiteX1638" fmla="*/ 1151922 w 2885563"/>
                <a:gd name="connsiteY1638" fmla="*/ 184523 h 1312498"/>
                <a:gd name="connsiteX1639" fmla="*/ 1154516 w 2885563"/>
                <a:gd name="connsiteY1639" fmla="*/ 185820 h 1312498"/>
                <a:gd name="connsiteX1640" fmla="*/ 1166991 w 2885563"/>
                <a:gd name="connsiteY1640" fmla="*/ 193352 h 1312498"/>
                <a:gd name="connsiteX1641" fmla="*/ 1169312 w 2885563"/>
                <a:gd name="connsiteY1641" fmla="*/ 193871 h 1312498"/>
                <a:gd name="connsiteX1642" fmla="*/ 1174002 w 2885563"/>
                <a:gd name="connsiteY1642" fmla="*/ 196727 h 1312498"/>
                <a:gd name="connsiteX1643" fmla="*/ 1186728 w 2885563"/>
                <a:gd name="connsiteY1643" fmla="*/ 205299 h 1312498"/>
                <a:gd name="connsiteX1644" fmla="*/ 1187750 w 2885563"/>
                <a:gd name="connsiteY1644" fmla="*/ 202700 h 1312498"/>
                <a:gd name="connsiteX1645" fmla="*/ 1190869 w 2885563"/>
                <a:gd name="connsiteY1645" fmla="*/ 187638 h 1312498"/>
                <a:gd name="connsiteX1646" fmla="*/ 1195036 w 2885563"/>
                <a:gd name="connsiteY1646" fmla="*/ 179328 h 1312498"/>
                <a:gd name="connsiteX1647" fmla="*/ 1192441 w 2885563"/>
                <a:gd name="connsiteY1647" fmla="*/ 175432 h 1312498"/>
                <a:gd name="connsiteX1648" fmla="*/ 1196333 w 2885563"/>
                <a:gd name="connsiteY1648" fmla="*/ 164525 h 1312498"/>
                <a:gd name="connsiteX1649" fmla="*/ 1197905 w 2885563"/>
                <a:gd name="connsiteY1649" fmla="*/ 159332 h 1312498"/>
                <a:gd name="connsiteX1650" fmla="*/ 1197631 w 2885563"/>
                <a:gd name="connsiteY1650" fmla="*/ 157773 h 1312498"/>
                <a:gd name="connsiteX1651" fmla="*/ 1199452 w 2885563"/>
                <a:gd name="connsiteY1651" fmla="*/ 154137 h 1312498"/>
                <a:gd name="connsiteX1652" fmla="*/ 1198928 w 2885563"/>
                <a:gd name="connsiteY1652" fmla="*/ 146345 h 1312498"/>
                <a:gd name="connsiteX1653" fmla="*/ 1203095 w 2885563"/>
                <a:gd name="connsiteY1653" fmla="*/ 145308 h 1312498"/>
                <a:gd name="connsiteX1654" fmla="*/ 1203095 w 2885563"/>
                <a:gd name="connsiteY1654" fmla="*/ 140375 h 1312498"/>
                <a:gd name="connsiteX1655" fmla="*/ 1205441 w 2885563"/>
                <a:gd name="connsiteY1655" fmla="*/ 138035 h 1312498"/>
                <a:gd name="connsiteX1656" fmla="*/ 1205441 w 2885563"/>
                <a:gd name="connsiteY1656" fmla="*/ 132324 h 1312498"/>
                <a:gd name="connsiteX1657" fmla="*/ 1208559 w 2885563"/>
                <a:gd name="connsiteY1657" fmla="*/ 129465 h 1312498"/>
                <a:gd name="connsiteX1658" fmla="*/ 1209058 w 2885563"/>
                <a:gd name="connsiteY1658" fmla="*/ 125310 h 1312498"/>
                <a:gd name="connsiteX1659" fmla="*/ 1214522 w 2885563"/>
                <a:gd name="connsiteY1659" fmla="*/ 127128 h 1312498"/>
                <a:gd name="connsiteX1660" fmla="*/ 1218415 w 2885563"/>
                <a:gd name="connsiteY1660" fmla="*/ 127388 h 1312498"/>
                <a:gd name="connsiteX1661" fmla="*/ 1221534 w 2885563"/>
                <a:gd name="connsiteY1661" fmla="*/ 126088 h 1312498"/>
                <a:gd name="connsiteX1662" fmla="*/ 1221010 w 2885563"/>
                <a:gd name="connsiteY1662" fmla="*/ 114403 h 1312498"/>
                <a:gd name="connsiteX1663" fmla="*/ 1218415 w 2885563"/>
                <a:gd name="connsiteY1663" fmla="*/ 95964 h 1312498"/>
                <a:gd name="connsiteX1664" fmla="*/ 1218664 w 2885563"/>
                <a:gd name="connsiteY1664" fmla="*/ 84277 h 1312498"/>
                <a:gd name="connsiteX1665" fmla="*/ 1218939 w 2885563"/>
                <a:gd name="connsiteY1665" fmla="*/ 81421 h 1312498"/>
                <a:gd name="connsiteX1666" fmla="*/ 1221010 w 2885563"/>
                <a:gd name="connsiteY1666" fmla="*/ 82199 h 1312498"/>
                <a:gd name="connsiteX1667" fmla="*/ 1219962 w 2885563"/>
                <a:gd name="connsiteY1667" fmla="*/ 71293 h 1312498"/>
                <a:gd name="connsiteX1668" fmla="*/ 1219962 w 2885563"/>
                <a:gd name="connsiteY1668" fmla="*/ 60126 h 1312498"/>
                <a:gd name="connsiteX1669" fmla="*/ 1210106 w 2885563"/>
                <a:gd name="connsiteY1669" fmla="*/ 54931 h 1312498"/>
                <a:gd name="connsiteX1670" fmla="*/ 1212701 w 2885563"/>
                <a:gd name="connsiteY1670" fmla="*/ 47920 h 1312498"/>
                <a:gd name="connsiteX1671" fmla="*/ 1213998 w 2885563"/>
                <a:gd name="connsiteY1671" fmla="*/ 37014 h 1312498"/>
                <a:gd name="connsiteX1672" fmla="*/ 1220236 w 2885563"/>
                <a:gd name="connsiteY1672" fmla="*/ 34936 h 1312498"/>
                <a:gd name="connsiteX1673" fmla="*/ 1228295 w 2885563"/>
                <a:gd name="connsiteY1673" fmla="*/ 33377 h 1312498"/>
                <a:gd name="connsiteX1674" fmla="*/ 1234533 w 2885563"/>
                <a:gd name="connsiteY1674" fmla="*/ 33637 h 1312498"/>
                <a:gd name="connsiteX1675" fmla="*/ 1238150 w 2885563"/>
                <a:gd name="connsiteY1675" fmla="*/ 34415 h 1312498"/>
                <a:gd name="connsiteX1676" fmla="*/ 1239723 w 2885563"/>
                <a:gd name="connsiteY1676" fmla="*/ 35455 h 1312498"/>
                <a:gd name="connsiteX1677" fmla="*/ 1244139 w 2885563"/>
                <a:gd name="connsiteY1677" fmla="*/ 43506 h 1312498"/>
                <a:gd name="connsiteX1678" fmla="*/ 1247507 w 2885563"/>
                <a:gd name="connsiteY1678" fmla="*/ 45843 h 1312498"/>
                <a:gd name="connsiteX1679" fmla="*/ 1252198 w 2885563"/>
                <a:gd name="connsiteY1679" fmla="*/ 47402 h 1312498"/>
                <a:gd name="connsiteX1680" fmla="*/ 1266993 w 2885563"/>
                <a:gd name="connsiteY1680" fmla="*/ 48439 h 1312498"/>
                <a:gd name="connsiteX1681" fmla="*/ 1271410 w 2885563"/>
                <a:gd name="connsiteY1681" fmla="*/ 43506 h 1312498"/>
                <a:gd name="connsiteX1682" fmla="*/ 1273481 w 2885563"/>
                <a:gd name="connsiteY1682" fmla="*/ 44803 h 1312498"/>
                <a:gd name="connsiteX1683" fmla="*/ 1280242 w 2885563"/>
                <a:gd name="connsiteY1683" fmla="*/ 46102 h 1312498"/>
                <a:gd name="connsiteX1684" fmla="*/ 1288301 w 2885563"/>
                <a:gd name="connsiteY1684" fmla="*/ 44284 h 1312498"/>
                <a:gd name="connsiteX1685" fmla="*/ 1291420 w 2885563"/>
                <a:gd name="connsiteY1685" fmla="*/ 45065 h 1312498"/>
                <a:gd name="connsiteX1686" fmla="*/ 1296086 w 2885563"/>
                <a:gd name="connsiteY1686" fmla="*/ 48180 h 1312498"/>
                <a:gd name="connsiteX1687" fmla="*/ 1304669 w 2885563"/>
                <a:gd name="connsiteY1687" fmla="*/ 50517 h 1312498"/>
                <a:gd name="connsiteX1688" fmla="*/ 1305967 w 2885563"/>
                <a:gd name="connsiteY1688" fmla="*/ 51297 h 1312498"/>
                <a:gd name="connsiteX1689" fmla="*/ 1310133 w 2885563"/>
                <a:gd name="connsiteY1689" fmla="*/ 51297 h 1312498"/>
                <a:gd name="connsiteX1690" fmla="*/ 1310632 w 2885563"/>
                <a:gd name="connsiteY1690" fmla="*/ 48180 h 1312498"/>
                <a:gd name="connsiteX1691" fmla="*/ 1312453 w 2885563"/>
                <a:gd name="connsiteY1691" fmla="*/ 42466 h 1312498"/>
                <a:gd name="connsiteX1692" fmla="*/ 1313751 w 2885563"/>
                <a:gd name="connsiteY1692" fmla="*/ 40909 h 1312498"/>
                <a:gd name="connsiteX1693" fmla="*/ 1322060 w 2885563"/>
                <a:gd name="connsiteY1693" fmla="*/ 41688 h 1312498"/>
                <a:gd name="connsiteX1694" fmla="*/ 1322858 w 2885563"/>
                <a:gd name="connsiteY1694" fmla="*/ 36754 h 1312498"/>
                <a:gd name="connsiteX1695" fmla="*/ 1325977 w 2885563"/>
                <a:gd name="connsiteY1695" fmla="*/ 26366 h 1312498"/>
                <a:gd name="connsiteX1696" fmla="*/ 1327275 w 2885563"/>
                <a:gd name="connsiteY1696" fmla="*/ 21430 h 1312498"/>
                <a:gd name="connsiteX1697" fmla="*/ 1327773 w 2885563"/>
                <a:gd name="connsiteY1697" fmla="*/ 15719 h 1312498"/>
                <a:gd name="connsiteX1698" fmla="*/ 1331166 w 2885563"/>
                <a:gd name="connsiteY1698" fmla="*/ 8967 h 1312498"/>
                <a:gd name="connsiteX1699" fmla="*/ 1330892 w 2885563"/>
                <a:gd name="connsiteY1699" fmla="*/ 4291 h 1312498"/>
                <a:gd name="connsiteX1700" fmla="*/ 1328821 w 2885563"/>
                <a:gd name="connsiteY1700" fmla="*/ 2213 h 1312498"/>
                <a:gd name="connsiteX1701" fmla="*/ 1332988 w 2885563"/>
                <a:gd name="connsiteY1701" fmla="*/ -124 h 1312498"/>
                <a:gd name="connsiteX1702" fmla="*/ 1337928 w 2885563"/>
                <a:gd name="connsiteY1702" fmla="*/ -383 h 1312498"/>
                <a:gd name="connsiteX1703" fmla="*/ 1338951 w 2885563"/>
                <a:gd name="connsiteY1703" fmla="*/ 1695 h 1312498"/>
                <a:gd name="connsiteX1704" fmla="*/ 1343368 w 2885563"/>
                <a:gd name="connsiteY1704" fmla="*/ 6109 h 1312498"/>
                <a:gd name="connsiteX1705" fmla="*/ 1348058 w 2885563"/>
                <a:gd name="connsiteY1705" fmla="*/ 9486 h 1312498"/>
                <a:gd name="connsiteX1706" fmla="*/ 1353248 w 2885563"/>
                <a:gd name="connsiteY1706" fmla="*/ 11823 h 1312498"/>
                <a:gd name="connsiteX1707" fmla="*/ 1361557 w 2885563"/>
                <a:gd name="connsiteY1707" fmla="*/ 15978 h 1312498"/>
                <a:gd name="connsiteX1708" fmla="*/ 1369865 w 2885563"/>
                <a:gd name="connsiteY1708" fmla="*/ 19615 h 1312498"/>
                <a:gd name="connsiteX1709" fmla="*/ 1372734 w 2885563"/>
                <a:gd name="connsiteY1709" fmla="*/ 20133 h 13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</a:cxnLst>
              <a:rect l="l" t="t" r="r" b="b"/>
              <a:pathLst>
                <a:path w="2885563" h="1312498">
                  <a:moveTo>
                    <a:pt x="1384685" y="21702"/>
                  </a:moveTo>
                  <a:lnTo>
                    <a:pt x="1398458" y="23520"/>
                  </a:lnTo>
                  <a:lnTo>
                    <a:pt x="1403398" y="25339"/>
                  </a:lnTo>
                  <a:lnTo>
                    <a:pt x="1410410" y="29753"/>
                  </a:lnTo>
                  <a:lnTo>
                    <a:pt x="1412730" y="30793"/>
                  </a:lnTo>
                  <a:lnTo>
                    <a:pt x="1417945" y="31050"/>
                  </a:lnTo>
                  <a:lnTo>
                    <a:pt x="1421063" y="30013"/>
                  </a:lnTo>
                  <a:lnTo>
                    <a:pt x="1424956" y="26895"/>
                  </a:lnTo>
                  <a:lnTo>
                    <a:pt x="1435610" y="23780"/>
                  </a:lnTo>
                  <a:lnTo>
                    <a:pt x="1447037" y="22999"/>
                  </a:lnTo>
                  <a:lnTo>
                    <a:pt x="1457417" y="23780"/>
                  </a:lnTo>
                  <a:lnTo>
                    <a:pt x="1464952" y="26376"/>
                  </a:lnTo>
                  <a:lnTo>
                    <a:pt x="1467547" y="28454"/>
                  </a:lnTo>
                  <a:lnTo>
                    <a:pt x="1470166" y="32609"/>
                  </a:lnTo>
                  <a:lnTo>
                    <a:pt x="1470940" y="36245"/>
                  </a:lnTo>
                  <a:lnTo>
                    <a:pt x="1471189" y="41179"/>
                  </a:lnTo>
                  <a:lnTo>
                    <a:pt x="1470691" y="43256"/>
                  </a:lnTo>
                  <a:lnTo>
                    <a:pt x="1467297" y="48970"/>
                  </a:lnTo>
                  <a:lnTo>
                    <a:pt x="1467047" y="55463"/>
                  </a:lnTo>
                  <a:lnTo>
                    <a:pt x="1468595" y="58578"/>
                  </a:lnTo>
                  <a:lnTo>
                    <a:pt x="1471988" y="61695"/>
                  </a:lnTo>
                  <a:lnTo>
                    <a:pt x="1475356" y="63254"/>
                  </a:lnTo>
                  <a:lnTo>
                    <a:pt x="1480546" y="63514"/>
                  </a:lnTo>
                  <a:lnTo>
                    <a:pt x="1489129" y="62992"/>
                  </a:lnTo>
                  <a:lnTo>
                    <a:pt x="1495366" y="61174"/>
                  </a:lnTo>
                  <a:lnTo>
                    <a:pt x="1500831" y="57800"/>
                  </a:lnTo>
                  <a:lnTo>
                    <a:pt x="1508865" y="57019"/>
                  </a:lnTo>
                  <a:lnTo>
                    <a:pt x="1513805" y="57800"/>
                  </a:lnTo>
                  <a:lnTo>
                    <a:pt x="1518221" y="63773"/>
                  </a:lnTo>
                  <a:lnTo>
                    <a:pt x="1519269" y="68966"/>
                  </a:lnTo>
                  <a:lnTo>
                    <a:pt x="1517448" y="74680"/>
                  </a:lnTo>
                  <a:lnTo>
                    <a:pt x="1517198" y="81691"/>
                  </a:lnTo>
                  <a:lnTo>
                    <a:pt x="1515627" y="84808"/>
                  </a:lnTo>
                  <a:lnTo>
                    <a:pt x="1511460" y="86886"/>
                  </a:lnTo>
                  <a:lnTo>
                    <a:pt x="1505247" y="85846"/>
                  </a:lnTo>
                  <a:lnTo>
                    <a:pt x="1502627" y="86105"/>
                  </a:lnTo>
                  <a:lnTo>
                    <a:pt x="1501329" y="87664"/>
                  </a:lnTo>
                  <a:lnTo>
                    <a:pt x="1503425" y="90520"/>
                  </a:lnTo>
                  <a:lnTo>
                    <a:pt x="1515377" y="98571"/>
                  </a:lnTo>
                  <a:lnTo>
                    <a:pt x="1520567" y="99608"/>
                  </a:lnTo>
                  <a:lnTo>
                    <a:pt x="1527578" y="99868"/>
                  </a:lnTo>
                  <a:lnTo>
                    <a:pt x="1535637" y="97012"/>
                  </a:lnTo>
                  <a:lnTo>
                    <a:pt x="1543172" y="92857"/>
                  </a:lnTo>
                  <a:lnTo>
                    <a:pt x="1546290" y="90260"/>
                  </a:lnTo>
                  <a:lnTo>
                    <a:pt x="1553551" y="80651"/>
                  </a:lnTo>
                  <a:lnTo>
                    <a:pt x="1558242" y="78054"/>
                  </a:lnTo>
                  <a:lnTo>
                    <a:pt x="1563182" y="77795"/>
                  </a:lnTo>
                  <a:lnTo>
                    <a:pt x="1569146" y="78573"/>
                  </a:lnTo>
                  <a:lnTo>
                    <a:pt x="1572015" y="78573"/>
                  </a:lnTo>
                  <a:lnTo>
                    <a:pt x="1576681" y="79872"/>
                  </a:lnTo>
                  <a:lnTo>
                    <a:pt x="1582644" y="85846"/>
                  </a:lnTo>
                  <a:lnTo>
                    <a:pt x="1583966" y="88963"/>
                  </a:lnTo>
                  <a:lnTo>
                    <a:pt x="1583442" y="93378"/>
                  </a:lnTo>
                  <a:lnTo>
                    <a:pt x="1582395" y="97012"/>
                  </a:lnTo>
                  <a:lnTo>
                    <a:pt x="1577978" y="104025"/>
                  </a:lnTo>
                  <a:lnTo>
                    <a:pt x="1577205" y="107400"/>
                  </a:lnTo>
                  <a:lnTo>
                    <a:pt x="1578252" y="109996"/>
                  </a:lnTo>
                  <a:lnTo>
                    <a:pt x="1581346" y="111555"/>
                  </a:lnTo>
                  <a:lnTo>
                    <a:pt x="1584465" y="110258"/>
                  </a:lnTo>
                  <a:lnTo>
                    <a:pt x="1592524" y="105582"/>
                  </a:lnTo>
                  <a:lnTo>
                    <a:pt x="1596416" y="104544"/>
                  </a:lnTo>
                  <a:lnTo>
                    <a:pt x="1604750" y="105582"/>
                  </a:lnTo>
                  <a:lnTo>
                    <a:pt x="1608368" y="105063"/>
                  </a:lnTo>
                  <a:lnTo>
                    <a:pt x="1618772" y="101948"/>
                  </a:lnTo>
                  <a:lnTo>
                    <a:pt x="1623188" y="102205"/>
                  </a:lnTo>
                  <a:lnTo>
                    <a:pt x="1626307" y="105063"/>
                  </a:lnTo>
                  <a:lnTo>
                    <a:pt x="1627081" y="108959"/>
                  </a:lnTo>
                  <a:lnTo>
                    <a:pt x="1623962" y="114151"/>
                  </a:lnTo>
                  <a:lnTo>
                    <a:pt x="1619296" y="119087"/>
                  </a:lnTo>
                  <a:lnTo>
                    <a:pt x="1617475" y="120125"/>
                  </a:lnTo>
                  <a:lnTo>
                    <a:pt x="1609416" y="125058"/>
                  </a:lnTo>
                  <a:lnTo>
                    <a:pt x="1602929" y="127657"/>
                  </a:lnTo>
                  <a:lnTo>
                    <a:pt x="1601631" y="132072"/>
                  </a:lnTo>
                  <a:lnTo>
                    <a:pt x="1604226" y="135446"/>
                  </a:lnTo>
                  <a:lnTo>
                    <a:pt x="1607345" y="135446"/>
                  </a:lnTo>
                  <a:lnTo>
                    <a:pt x="1613058" y="133890"/>
                  </a:lnTo>
                  <a:lnTo>
                    <a:pt x="1615404" y="132590"/>
                  </a:lnTo>
                  <a:lnTo>
                    <a:pt x="1623962" y="129475"/>
                  </a:lnTo>
                  <a:lnTo>
                    <a:pt x="1627081" y="129216"/>
                  </a:lnTo>
                  <a:lnTo>
                    <a:pt x="1628652" y="130775"/>
                  </a:lnTo>
                  <a:lnTo>
                    <a:pt x="1628902" y="134668"/>
                  </a:lnTo>
                  <a:lnTo>
                    <a:pt x="1627081" y="140382"/>
                  </a:lnTo>
                  <a:lnTo>
                    <a:pt x="1626058" y="146355"/>
                  </a:lnTo>
                  <a:lnTo>
                    <a:pt x="1619546" y="155185"/>
                  </a:lnTo>
                  <a:lnTo>
                    <a:pt x="1620593" y="158821"/>
                  </a:lnTo>
                  <a:lnTo>
                    <a:pt x="1626058" y="161417"/>
                  </a:lnTo>
                  <a:lnTo>
                    <a:pt x="1632795" y="167910"/>
                  </a:lnTo>
                  <a:lnTo>
                    <a:pt x="1636437" y="173364"/>
                  </a:lnTo>
                  <a:lnTo>
                    <a:pt x="1640080" y="182453"/>
                  </a:lnTo>
                  <a:lnTo>
                    <a:pt x="1646043" y="186089"/>
                  </a:lnTo>
                  <a:lnTo>
                    <a:pt x="1652031" y="188686"/>
                  </a:lnTo>
                  <a:lnTo>
                    <a:pt x="1657994" y="192841"/>
                  </a:lnTo>
                  <a:lnTo>
                    <a:pt x="1665280" y="195958"/>
                  </a:lnTo>
                  <a:lnTo>
                    <a:pt x="1674886" y="199073"/>
                  </a:lnTo>
                  <a:lnTo>
                    <a:pt x="1677481" y="200632"/>
                  </a:lnTo>
                  <a:lnTo>
                    <a:pt x="1679053" y="202710"/>
                  </a:lnTo>
                  <a:lnTo>
                    <a:pt x="1680076" y="209721"/>
                  </a:lnTo>
                  <a:lnTo>
                    <a:pt x="1679826" y="216994"/>
                  </a:lnTo>
                  <a:lnTo>
                    <a:pt x="1681124" y="222967"/>
                  </a:lnTo>
                  <a:lnTo>
                    <a:pt x="1684242" y="230237"/>
                  </a:lnTo>
                  <a:lnTo>
                    <a:pt x="1686588" y="238288"/>
                  </a:lnTo>
                  <a:lnTo>
                    <a:pt x="1693599" y="246080"/>
                  </a:lnTo>
                  <a:lnTo>
                    <a:pt x="1697741" y="249714"/>
                  </a:lnTo>
                  <a:lnTo>
                    <a:pt x="1703454" y="249973"/>
                  </a:lnTo>
                  <a:lnTo>
                    <a:pt x="1710740" y="252570"/>
                  </a:lnTo>
                  <a:lnTo>
                    <a:pt x="1715157" y="253869"/>
                  </a:lnTo>
                  <a:lnTo>
                    <a:pt x="1721120" y="256465"/>
                  </a:lnTo>
                  <a:lnTo>
                    <a:pt x="1724762" y="256984"/>
                  </a:lnTo>
                  <a:lnTo>
                    <a:pt x="1735691" y="254128"/>
                  </a:lnTo>
                  <a:lnTo>
                    <a:pt x="1746070" y="253088"/>
                  </a:lnTo>
                  <a:lnTo>
                    <a:pt x="1749439" y="251792"/>
                  </a:lnTo>
                  <a:lnTo>
                    <a:pt x="1751534" y="250233"/>
                  </a:lnTo>
                  <a:lnTo>
                    <a:pt x="1752558" y="247636"/>
                  </a:lnTo>
                  <a:lnTo>
                    <a:pt x="1751260" y="242962"/>
                  </a:lnTo>
                  <a:lnTo>
                    <a:pt x="1749713" y="241403"/>
                  </a:lnTo>
                  <a:lnTo>
                    <a:pt x="1742951" y="238026"/>
                  </a:lnTo>
                  <a:lnTo>
                    <a:pt x="1738535" y="236989"/>
                  </a:lnTo>
                  <a:lnTo>
                    <a:pt x="1734119" y="237248"/>
                  </a:lnTo>
                  <a:lnTo>
                    <a:pt x="1731000" y="235171"/>
                  </a:lnTo>
                  <a:lnTo>
                    <a:pt x="1729453" y="231275"/>
                  </a:lnTo>
                  <a:lnTo>
                    <a:pt x="1729702" y="226339"/>
                  </a:lnTo>
                  <a:lnTo>
                    <a:pt x="1727632" y="217769"/>
                  </a:lnTo>
                  <a:lnTo>
                    <a:pt x="1728655" y="206863"/>
                  </a:lnTo>
                  <a:lnTo>
                    <a:pt x="1729952" y="203747"/>
                  </a:lnTo>
                  <a:lnTo>
                    <a:pt x="1731774" y="201670"/>
                  </a:lnTo>
                  <a:lnTo>
                    <a:pt x="1734892" y="200370"/>
                  </a:lnTo>
                  <a:lnTo>
                    <a:pt x="1738535" y="199852"/>
                  </a:lnTo>
                  <a:lnTo>
                    <a:pt x="1744249" y="200889"/>
                  </a:lnTo>
                  <a:lnTo>
                    <a:pt x="1750237" y="200370"/>
                  </a:lnTo>
                  <a:lnTo>
                    <a:pt x="1754653" y="200370"/>
                  </a:lnTo>
                  <a:lnTo>
                    <a:pt x="1758022" y="201410"/>
                  </a:lnTo>
                  <a:lnTo>
                    <a:pt x="1762962" y="204785"/>
                  </a:lnTo>
                  <a:lnTo>
                    <a:pt x="1765307" y="207903"/>
                  </a:lnTo>
                  <a:lnTo>
                    <a:pt x="1766854" y="211277"/>
                  </a:lnTo>
                  <a:lnTo>
                    <a:pt x="1767103" y="217251"/>
                  </a:lnTo>
                  <a:lnTo>
                    <a:pt x="1763735" y="222964"/>
                  </a:lnTo>
                  <a:lnTo>
                    <a:pt x="1762188" y="227120"/>
                  </a:lnTo>
                  <a:lnTo>
                    <a:pt x="1762687" y="230497"/>
                  </a:lnTo>
                  <a:lnTo>
                    <a:pt x="1764783" y="234390"/>
                  </a:lnTo>
                  <a:lnTo>
                    <a:pt x="1766854" y="235690"/>
                  </a:lnTo>
                  <a:lnTo>
                    <a:pt x="1769449" y="235949"/>
                  </a:lnTo>
                  <a:lnTo>
                    <a:pt x="1772044" y="234131"/>
                  </a:lnTo>
                  <a:lnTo>
                    <a:pt x="1774639" y="230235"/>
                  </a:lnTo>
                  <a:lnTo>
                    <a:pt x="1778032" y="223483"/>
                  </a:lnTo>
                  <a:lnTo>
                    <a:pt x="1779330" y="212577"/>
                  </a:lnTo>
                  <a:lnTo>
                    <a:pt x="1780876" y="209978"/>
                  </a:lnTo>
                  <a:lnTo>
                    <a:pt x="1789185" y="202707"/>
                  </a:lnTo>
                  <a:lnTo>
                    <a:pt x="1799589" y="196993"/>
                  </a:lnTo>
                  <a:lnTo>
                    <a:pt x="1803232" y="195696"/>
                  </a:lnTo>
                  <a:lnTo>
                    <a:pt x="1806600" y="195175"/>
                  </a:lnTo>
                  <a:lnTo>
                    <a:pt x="1809445" y="196475"/>
                  </a:lnTo>
                  <a:lnTo>
                    <a:pt x="1811541" y="199590"/>
                  </a:lnTo>
                  <a:lnTo>
                    <a:pt x="1811541" y="202448"/>
                  </a:lnTo>
                  <a:lnTo>
                    <a:pt x="1808946" y="208681"/>
                  </a:lnTo>
                  <a:lnTo>
                    <a:pt x="1806077" y="212836"/>
                  </a:lnTo>
                  <a:lnTo>
                    <a:pt x="1798541" y="220106"/>
                  </a:lnTo>
                  <a:lnTo>
                    <a:pt x="1794125" y="224002"/>
                  </a:lnTo>
                  <a:lnTo>
                    <a:pt x="1793077" y="226598"/>
                  </a:lnTo>
                  <a:lnTo>
                    <a:pt x="1793875" y="231794"/>
                  </a:lnTo>
                  <a:lnTo>
                    <a:pt x="1794649" y="234649"/>
                  </a:lnTo>
                  <a:lnTo>
                    <a:pt x="1797244" y="236986"/>
                  </a:lnTo>
                  <a:lnTo>
                    <a:pt x="1801935" y="238805"/>
                  </a:lnTo>
                  <a:lnTo>
                    <a:pt x="1811541" y="239323"/>
                  </a:lnTo>
                  <a:lnTo>
                    <a:pt x="1818302" y="242441"/>
                  </a:lnTo>
                  <a:lnTo>
                    <a:pt x="1823492" y="242182"/>
                  </a:lnTo>
                  <a:lnTo>
                    <a:pt x="1827135" y="240104"/>
                  </a:lnTo>
                  <a:lnTo>
                    <a:pt x="1831801" y="236468"/>
                  </a:lnTo>
                  <a:lnTo>
                    <a:pt x="1835169" y="234390"/>
                  </a:lnTo>
                  <a:lnTo>
                    <a:pt x="1838562" y="235430"/>
                  </a:lnTo>
                  <a:lnTo>
                    <a:pt x="1842704" y="239064"/>
                  </a:lnTo>
                  <a:lnTo>
                    <a:pt x="1844800" y="243219"/>
                  </a:lnTo>
                  <a:lnTo>
                    <a:pt x="1846347" y="260621"/>
                  </a:lnTo>
                  <a:lnTo>
                    <a:pt x="1847395" y="263736"/>
                  </a:lnTo>
                  <a:lnTo>
                    <a:pt x="1858822" y="277241"/>
                  </a:lnTo>
                  <a:lnTo>
                    <a:pt x="1859595" y="282953"/>
                  </a:lnTo>
                  <a:lnTo>
                    <a:pt x="1858049" y="288926"/>
                  </a:lnTo>
                  <a:lnTo>
                    <a:pt x="1855179" y="293341"/>
                  </a:lnTo>
                  <a:lnTo>
                    <a:pt x="1850763" y="296718"/>
                  </a:lnTo>
                  <a:lnTo>
                    <a:pt x="1849990" y="298277"/>
                  </a:lnTo>
                  <a:lnTo>
                    <a:pt x="1851038" y="305288"/>
                  </a:lnTo>
                  <a:lnTo>
                    <a:pt x="1853358" y="307884"/>
                  </a:lnTo>
                  <a:lnTo>
                    <a:pt x="1861168" y="312299"/>
                  </a:lnTo>
                  <a:lnTo>
                    <a:pt x="1865833" y="316713"/>
                  </a:lnTo>
                  <a:lnTo>
                    <a:pt x="1869202" y="319053"/>
                  </a:lnTo>
                  <a:lnTo>
                    <a:pt x="1874940" y="319571"/>
                  </a:lnTo>
                  <a:lnTo>
                    <a:pt x="1879356" y="318013"/>
                  </a:lnTo>
                  <a:lnTo>
                    <a:pt x="1883498" y="315157"/>
                  </a:lnTo>
                  <a:lnTo>
                    <a:pt x="1886367" y="311002"/>
                  </a:lnTo>
                  <a:lnTo>
                    <a:pt x="1886367" y="307365"/>
                  </a:lnTo>
                  <a:lnTo>
                    <a:pt x="1884272" y="302951"/>
                  </a:lnTo>
                  <a:lnTo>
                    <a:pt x="1881427" y="298795"/>
                  </a:lnTo>
                  <a:lnTo>
                    <a:pt x="1873118" y="292563"/>
                  </a:lnTo>
                  <a:lnTo>
                    <a:pt x="1870773" y="288926"/>
                  </a:lnTo>
                  <a:lnTo>
                    <a:pt x="1869726" y="285290"/>
                  </a:lnTo>
                  <a:lnTo>
                    <a:pt x="1870249" y="279578"/>
                  </a:lnTo>
                  <a:lnTo>
                    <a:pt x="1871822" y="277501"/>
                  </a:lnTo>
                  <a:lnTo>
                    <a:pt x="1884796" y="271268"/>
                  </a:lnTo>
                  <a:lnTo>
                    <a:pt x="1886891" y="269450"/>
                  </a:lnTo>
                  <a:lnTo>
                    <a:pt x="1887391" y="265035"/>
                  </a:lnTo>
                  <a:lnTo>
                    <a:pt x="1884546" y="261918"/>
                  </a:lnTo>
                  <a:lnTo>
                    <a:pt x="1876487" y="257244"/>
                  </a:lnTo>
                  <a:lnTo>
                    <a:pt x="1875439" y="255425"/>
                  </a:lnTo>
                  <a:lnTo>
                    <a:pt x="1874666" y="248674"/>
                  </a:lnTo>
                  <a:lnTo>
                    <a:pt x="1872595" y="246077"/>
                  </a:lnTo>
                  <a:lnTo>
                    <a:pt x="1868428" y="242700"/>
                  </a:lnTo>
                  <a:lnTo>
                    <a:pt x="1867131" y="240104"/>
                  </a:lnTo>
                  <a:lnTo>
                    <a:pt x="1867131" y="238026"/>
                  </a:lnTo>
                  <a:lnTo>
                    <a:pt x="1870000" y="230494"/>
                  </a:lnTo>
                  <a:lnTo>
                    <a:pt x="1872071" y="223224"/>
                  </a:lnTo>
                  <a:lnTo>
                    <a:pt x="1879331" y="213874"/>
                  </a:lnTo>
                  <a:lnTo>
                    <a:pt x="1879606" y="211537"/>
                  </a:lnTo>
                  <a:lnTo>
                    <a:pt x="1877261" y="207381"/>
                  </a:lnTo>
                  <a:lnTo>
                    <a:pt x="1871797" y="200630"/>
                  </a:lnTo>
                  <a:lnTo>
                    <a:pt x="1870773" y="195696"/>
                  </a:lnTo>
                  <a:lnTo>
                    <a:pt x="1872071" y="190501"/>
                  </a:lnTo>
                  <a:lnTo>
                    <a:pt x="1877535" y="178557"/>
                  </a:lnTo>
                  <a:lnTo>
                    <a:pt x="1877785" y="176217"/>
                  </a:lnTo>
                  <a:lnTo>
                    <a:pt x="1877535" y="171803"/>
                  </a:lnTo>
                  <a:lnTo>
                    <a:pt x="1875190" y="164792"/>
                  </a:lnTo>
                  <a:lnTo>
                    <a:pt x="1873618" y="162714"/>
                  </a:lnTo>
                  <a:lnTo>
                    <a:pt x="1869202" y="159597"/>
                  </a:lnTo>
                  <a:lnTo>
                    <a:pt x="1864262" y="158559"/>
                  </a:lnTo>
                  <a:lnTo>
                    <a:pt x="1859595" y="158818"/>
                  </a:lnTo>
                  <a:lnTo>
                    <a:pt x="1849465" y="161155"/>
                  </a:lnTo>
                  <a:lnTo>
                    <a:pt x="1847120" y="160637"/>
                  </a:lnTo>
                  <a:lnTo>
                    <a:pt x="1843752" y="157260"/>
                  </a:lnTo>
                  <a:lnTo>
                    <a:pt x="1842180" y="151805"/>
                  </a:lnTo>
                  <a:lnTo>
                    <a:pt x="1842979" y="147131"/>
                  </a:lnTo>
                  <a:lnTo>
                    <a:pt x="1844276" y="144275"/>
                  </a:lnTo>
                  <a:lnTo>
                    <a:pt x="1847120" y="141679"/>
                  </a:lnTo>
                  <a:lnTo>
                    <a:pt x="1858822" y="137783"/>
                  </a:lnTo>
                  <a:lnTo>
                    <a:pt x="1866607" y="132588"/>
                  </a:lnTo>
                  <a:lnTo>
                    <a:pt x="1870499" y="131291"/>
                  </a:lnTo>
                  <a:lnTo>
                    <a:pt x="1875439" y="131810"/>
                  </a:lnTo>
                  <a:lnTo>
                    <a:pt x="1879606" y="134406"/>
                  </a:lnTo>
                  <a:lnTo>
                    <a:pt x="1881427" y="136484"/>
                  </a:lnTo>
                  <a:lnTo>
                    <a:pt x="1884796" y="144794"/>
                  </a:lnTo>
                  <a:lnTo>
                    <a:pt x="1891033" y="155960"/>
                  </a:lnTo>
                  <a:lnTo>
                    <a:pt x="1900390" y="164271"/>
                  </a:lnTo>
                  <a:lnTo>
                    <a:pt x="1903509" y="167907"/>
                  </a:lnTo>
                  <a:lnTo>
                    <a:pt x="1909746" y="178554"/>
                  </a:lnTo>
                  <a:lnTo>
                    <a:pt x="1914687" y="182450"/>
                  </a:lnTo>
                  <a:lnTo>
                    <a:pt x="1918828" y="184787"/>
                  </a:lnTo>
                  <a:lnTo>
                    <a:pt x="1924292" y="188942"/>
                  </a:lnTo>
                  <a:lnTo>
                    <a:pt x="1931827" y="193876"/>
                  </a:lnTo>
                  <a:lnTo>
                    <a:pt x="1943255" y="198812"/>
                  </a:lnTo>
                  <a:lnTo>
                    <a:pt x="1943255" y="202707"/>
                  </a:lnTo>
                  <a:lnTo>
                    <a:pt x="1940136" y="207122"/>
                  </a:lnTo>
                  <a:lnTo>
                    <a:pt x="1935970" y="209978"/>
                  </a:lnTo>
                  <a:lnTo>
                    <a:pt x="1930256" y="213614"/>
                  </a:lnTo>
                  <a:lnTo>
                    <a:pt x="1930256" y="216729"/>
                  </a:lnTo>
                  <a:lnTo>
                    <a:pt x="1932601" y="219066"/>
                  </a:lnTo>
                  <a:lnTo>
                    <a:pt x="1935470" y="219847"/>
                  </a:lnTo>
                  <a:lnTo>
                    <a:pt x="1950515" y="220625"/>
                  </a:lnTo>
                  <a:lnTo>
                    <a:pt x="1954159" y="221924"/>
                  </a:lnTo>
                  <a:lnTo>
                    <a:pt x="1961693" y="227117"/>
                  </a:lnTo>
                  <a:lnTo>
                    <a:pt x="1965336" y="227377"/>
                  </a:lnTo>
                  <a:lnTo>
                    <a:pt x="1973121" y="226339"/>
                  </a:lnTo>
                  <a:lnTo>
                    <a:pt x="1975466" y="225299"/>
                  </a:lnTo>
                  <a:lnTo>
                    <a:pt x="1978061" y="222443"/>
                  </a:lnTo>
                  <a:lnTo>
                    <a:pt x="1980132" y="217769"/>
                  </a:lnTo>
                  <a:lnTo>
                    <a:pt x="1981953" y="207381"/>
                  </a:lnTo>
                  <a:lnTo>
                    <a:pt x="1981953" y="202705"/>
                  </a:lnTo>
                  <a:lnTo>
                    <a:pt x="1980132" y="190761"/>
                  </a:lnTo>
                  <a:lnTo>
                    <a:pt x="1977287" y="181931"/>
                  </a:lnTo>
                  <a:lnTo>
                    <a:pt x="1979358" y="174918"/>
                  </a:lnTo>
                  <a:lnTo>
                    <a:pt x="1981704" y="170763"/>
                  </a:lnTo>
                  <a:lnTo>
                    <a:pt x="1986120" y="166867"/>
                  </a:lnTo>
                  <a:lnTo>
                    <a:pt x="1993131" y="165829"/>
                  </a:lnTo>
                  <a:lnTo>
                    <a:pt x="1997298" y="168426"/>
                  </a:lnTo>
                  <a:lnTo>
                    <a:pt x="2000417" y="171543"/>
                  </a:lnTo>
                  <a:lnTo>
                    <a:pt x="2002488" y="176996"/>
                  </a:lnTo>
                  <a:lnTo>
                    <a:pt x="2001440" y="187124"/>
                  </a:lnTo>
                  <a:lnTo>
                    <a:pt x="2003012" y="191798"/>
                  </a:lnTo>
                  <a:lnTo>
                    <a:pt x="2005856" y="194916"/>
                  </a:lnTo>
                  <a:lnTo>
                    <a:pt x="2008725" y="196213"/>
                  </a:lnTo>
                  <a:lnTo>
                    <a:pt x="2010796" y="195956"/>
                  </a:lnTo>
                  <a:lnTo>
                    <a:pt x="2019379" y="192579"/>
                  </a:lnTo>
                  <a:lnTo>
                    <a:pt x="2030282" y="191798"/>
                  </a:lnTo>
                  <a:lnTo>
                    <a:pt x="2032104" y="191279"/>
                  </a:lnTo>
                  <a:lnTo>
                    <a:pt x="2035223" y="187384"/>
                  </a:lnTo>
                  <a:lnTo>
                    <a:pt x="2033651" y="177776"/>
                  </a:lnTo>
                  <a:lnTo>
                    <a:pt x="2033651" y="174140"/>
                  </a:lnTo>
                  <a:lnTo>
                    <a:pt x="2035996" y="168166"/>
                  </a:lnTo>
                  <a:lnTo>
                    <a:pt x="2037568" y="166348"/>
                  </a:lnTo>
                  <a:lnTo>
                    <a:pt x="2040163" y="171284"/>
                  </a:lnTo>
                  <a:lnTo>
                    <a:pt x="2043007" y="173102"/>
                  </a:lnTo>
                  <a:lnTo>
                    <a:pt x="2044055" y="175180"/>
                  </a:lnTo>
                  <a:lnTo>
                    <a:pt x="2046650" y="177776"/>
                  </a:lnTo>
                  <a:lnTo>
                    <a:pt x="2048222" y="178036"/>
                  </a:lnTo>
                  <a:lnTo>
                    <a:pt x="2050293" y="180891"/>
                  </a:lnTo>
                  <a:lnTo>
                    <a:pt x="2052639" y="186346"/>
                  </a:lnTo>
                  <a:lnTo>
                    <a:pt x="2054709" y="185825"/>
                  </a:lnTo>
                  <a:lnTo>
                    <a:pt x="2057828" y="189980"/>
                  </a:lnTo>
                  <a:lnTo>
                    <a:pt x="2059899" y="194654"/>
                  </a:lnTo>
                  <a:lnTo>
                    <a:pt x="2058602" y="196993"/>
                  </a:lnTo>
                  <a:lnTo>
                    <a:pt x="2051341" y="200889"/>
                  </a:lnTo>
                  <a:lnTo>
                    <a:pt x="2051840" y="202967"/>
                  </a:lnTo>
                  <a:lnTo>
                    <a:pt x="2050817" y="207122"/>
                  </a:lnTo>
                  <a:lnTo>
                    <a:pt x="2050543" y="217769"/>
                  </a:lnTo>
                  <a:lnTo>
                    <a:pt x="2052888" y="235687"/>
                  </a:lnTo>
                  <a:lnTo>
                    <a:pt x="2055483" y="243219"/>
                  </a:lnTo>
                  <a:lnTo>
                    <a:pt x="2063018" y="251530"/>
                  </a:lnTo>
                  <a:lnTo>
                    <a:pt x="2072624" y="265551"/>
                  </a:lnTo>
                  <a:lnTo>
                    <a:pt x="2077564" y="259319"/>
                  </a:lnTo>
                  <a:lnTo>
                    <a:pt x="2079136" y="255685"/>
                  </a:lnTo>
                  <a:lnTo>
                    <a:pt x="2083802" y="250489"/>
                  </a:lnTo>
                  <a:lnTo>
                    <a:pt x="2087170" y="246075"/>
                  </a:lnTo>
                  <a:lnTo>
                    <a:pt x="2088742" y="240882"/>
                  </a:lnTo>
                  <a:lnTo>
                    <a:pt x="2093158" y="242439"/>
                  </a:lnTo>
                  <a:lnTo>
                    <a:pt x="2096002" y="242439"/>
                  </a:lnTo>
                  <a:lnTo>
                    <a:pt x="2099645" y="238805"/>
                  </a:lnTo>
                  <a:lnTo>
                    <a:pt x="2102240" y="239842"/>
                  </a:lnTo>
                  <a:lnTo>
                    <a:pt x="2102515" y="241401"/>
                  </a:lnTo>
                  <a:lnTo>
                    <a:pt x="2106407" y="241920"/>
                  </a:lnTo>
                  <a:lnTo>
                    <a:pt x="2109775" y="241401"/>
                  </a:lnTo>
                  <a:lnTo>
                    <a:pt x="2112644" y="242439"/>
                  </a:lnTo>
                  <a:lnTo>
                    <a:pt x="2113144" y="245297"/>
                  </a:lnTo>
                  <a:lnTo>
                    <a:pt x="2114965" y="246856"/>
                  </a:lnTo>
                  <a:lnTo>
                    <a:pt x="2112894" y="250489"/>
                  </a:lnTo>
                  <a:lnTo>
                    <a:pt x="2114441" y="252567"/>
                  </a:lnTo>
                  <a:lnTo>
                    <a:pt x="2115489" y="257244"/>
                  </a:lnTo>
                  <a:lnTo>
                    <a:pt x="2117834" y="257501"/>
                  </a:lnTo>
                  <a:lnTo>
                    <a:pt x="2118333" y="259059"/>
                  </a:lnTo>
                  <a:lnTo>
                    <a:pt x="2116263" y="260618"/>
                  </a:lnTo>
                  <a:lnTo>
                    <a:pt x="2114965" y="263993"/>
                  </a:lnTo>
                  <a:lnTo>
                    <a:pt x="2113418" y="265033"/>
                  </a:lnTo>
                  <a:lnTo>
                    <a:pt x="2114441" y="269707"/>
                  </a:lnTo>
                  <a:lnTo>
                    <a:pt x="2115489" y="271525"/>
                  </a:lnTo>
                  <a:lnTo>
                    <a:pt x="2122750" y="267888"/>
                  </a:lnTo>
                  <a:lnTo>
                    <a:pt x="2132880" y="261137"/>
                  </a:lnTo>
                  <a:lnTo>
                    <a:pt x="2144057" y="254126"/>
                  </a:lnTo>
                  <a:lnTo>
                    <a:pt x="2155759" y="247112"/>
                  </a:lnTo>
                  <a:lnTo>
                    <a:pt x="2158354" y="244775"/>
                  </a:lnTo>
                  <a:lnTo>
                    <a:pt x="2167711" y="242957"/>
                  </a:lnTo>
                  <a:lnTo>
                    <a:pt x="2170306" y="240361"/>
                  </a:lnTo>
                  <a:lnTo>
                    <a:pt x="2172127" y="234128"/>
                  </a:lnTo>
                  <a:lnTo>
                    <a:pt x="2175770" y="227377"/>
                  </a:lnTo>
                  <a:lnTo>
                    <a:pt x="2178090" y="224518"/>
                  </a:lnTo>
                  <a:lnTo>
                    <a:pt x="2183554" y="224000"/>
                  </a:lnTo>
                  <a:lnTo>
                    <a:pt x="2186149" y="227117"/>
                  </a:lnTo>
                  <a:lnTo>
                    <a:pt x="2190316" y="225299"/>
                  </a:lnTo>
                  <a:lnTo>
                    <a:pt x="2191090" y="222962"/>
                  </a:lnTo>
                  <a:lnTo>
                    <a:pt x="2195506" y="220625"/>
                  </a:lnTo>
                  <a:lnTo>
                    <a:pt x="2198350" y="220366"/>
                  </a:lnTo>
                  <a:lnTo>
                    <a:pt x="2200695" y="221403"/>
                  </a:lnTo>
                  <a:lnTo>
                    <a:pt x="2201219" y="223481"/>
                  </a:lnTo>
                  <a:lnTo>
                    <a:pt x="2199149" y="229454"/>
                  </a:lnTo>
                  <a:lnTo>
                    <a:pt x="2203814" y="229714"/>
                  </a:lnTo>
                  <a:lnTo>
                    <a:pt x="2207183" y="226596"/>
                  </a:lnTo>
                  <a:lnTo>
                    <a:pt x="2208480" y="221922"/>
                  </a:lnTo>
                  <a:lnTo>
                    <a:pt x="2211100" y="218026"/>
                  </a:lnTo>
                  <a:lnTo>
                    <a:pt x="2213420" y="215689"/>
                  </a:lnTo>
                  <a:lnTo>
                    <a:pt x="2216015" y="216729"/>
                  </a:lnTo>
                  <a:lnTo>
                    <a:pt x="2218360" y="215949"/>
                  </a:lnTo>
                  <a:lnTo>
                    <a:pt x="2222253" y="202445"/>
                  </a:lnTo>
                  <a:lnTo>
                    <a:pt x="2224848" y="202186"/>
                  </a:lnTo>
                  <a:lnTo>
                    <a:pt x="2224348" y="207381"/>
                  </a:lnTo>
                  <a:lnTo>
                    <a:pt x="2228241" y="208159"/>
                  </a:lnTo>
                  <a:lnTo>
                    <a:pt x="2232407" y="204782"/>
                  </a:lnTo>
                  <a:lnTo>
                    <a:pt x="2232657" y="200368"/>
                  </a:lnTo>
                  <a:lnTo>
                    <a:pt x="2230586" y="197253"/>
                  </a:lnTo>
                  <a:lnTo>
                    <a:pt x="2230312" y="192838"/>
                  </a:lnTo>
                  <a:lnTo>
                    <a:pt x="2229014" y="189721"/>
                  </a:lnTo>
                  <a:lnTo>
                    <a:pt x="2227193" y="188683"/>
                  </a:lnTo>
                  <a:lnTo>
                    <a:pt x="2226419" y="186084"/>
                  </a:lnTo>
                  <a:lnTo>
                    <a:pt x="2230312" y="186084"/>
                  </a:lnTo>
                  <a:lnTo>
                    <a:pt x="2231360" y="187643"/>
                  </a:lnTo>
                  <a:lnTo>
                    <a:pt x="2235501" y="186084"/>
                  </a:lnTo>
                  <a:lnTo>
                    <a:pt x="2237597" y="181931"/>
                  </a:lnTo>
                  <a:lnTo>
                    <a:pt x="2239918" y="180632"/>
                  </a:lnTo>
                  <a:lnTo>
                    <a:pt x="2244085" y="176736"/>
                  </a:lnTo>
                  <a:lnTo>
                    <a:pt x="2247977" y="177517"/>
                  </a:lnTo>
                  <a:lnTo>
                    <a:pt x="2250846" y="179592"/>
                  </a:lnTo>
                  <a:lnTo>
                    <a:pt x="2252144" y="179073"/>
                  </a:lnTo>
                  <a:lnTo>
                    <a:pt x="2253690" y="176217"/>
                  </a:lnTo>
                  <a:lnTo>
                    <a:pt x="2257333" y="174659"/>
                  </a:lnTo>
                  <a:lnTo>
                    <a:pt x="2260976" y="177517"/>
                  </a:lnTo>
                  <a:lnTo>
                    <a:pt x="2260702" y="181410"/>
                  </a:lnTo>
                  <a:lnTo>
                    <a:pt x="2264868" y="181669"/>
                  </a:lnTo>
                  <a:lnTo>
                    <a:pt x="2268237" y="184528"/>
                  </a:lnTo>
                  <a:lnTo>
                    <a:pt x="2270333" y="183488"/>
                  </a:lnTo>
                  <a:lnTo>
                    <a:pt x="2273452" y="185046"/>
                  </a:lnTo>
                  <a:lnTo>
                    <a:pt x="2275522" y="184787"/>
                  </a:lnTo>
                  <a:lnTo>
                    <a:pt x="2278367" y="186865"/>
                  </a:lnTo>
                  <a:lnTo>
                    <a:pt x="2282009" y="186865"/>
                  </a:lnTo>
                  <a:lnTo>
                    <a:pt x="2287199" y="186087"/>
                  </a:lnTo>
                  <a:lnTo>
                    <a:pt x="2292938" y="187643"/>
                  </a:lnTo>
                  <a:lnTo>
                    <a:pt x="2292663" y="183228"/>
                  </a:lnTo>
                  <a:lnTo>
                    <a:pt x="2294235" y="174918"/>
                  </a:lnTo>
                  <a:lnTo>
                    <a:pt x="2292938" y="167388"/>
                  </a:lnTo>
                  <a:lnTo>
                    <a:pt x="2294485" y="165570"/>
                  </a:lnTo>
                  <a:lnTo>
                    <a:pt x="2296830" y="160634"/>
                  </a:lnTo>
                  <a:lnTo>
                    <a:pt x="2298901" y="157260"/>
                  </a:lnTo>
                  <a:lnTo>
                    <a:pt x="2298377" y="154663"/>
                  </a:lnTo>
                  <a:lnTo>
                    <a:pt x="2300997" y="152324"/>
                  </a:lnTo>
                  <a:lnTo>
                    <a:pt x="2300722" y="148171"/>
                  </a:lnTo>
                  <a:lnTo>
                    <a:pt x="2297080" y="144535"/>
                  </a:lnTo>
                  <a:lnTo>
                    <a:pt x="2294759" y="141158"/>
                  </a:lnTo>
                  <a:lnTo>
                    <a:pt x="2293961" y="138821"/>
                  </a:lnTo>
                  <a:lnTo>
                    <a:pt x="2301770" y="137783"/>
                  </a:lnTo>
                  <a:lnTo>
                    <a:pt x="2306710" y="138821"/>
                  </a:lnTo>
                  <a:lnTo>
                    <a:pt x="2309031" y="137521"/>
                  </a:lnTo>
                  <a:lnTo>
                    <a:pt x="2310603" y="138302"/>
                  </a:lnTo>
                  <a:lnTo>
                    <a:pt x="2313447" y="135965"/>
                  </a:lnTo>
                  <a:lnTo>
                    <a:pt x="2316566" y="134666"/>
                  </a:lnTo>
                  <a:lnTo>
                    <a:pt x="2319161" y="137783"/>
                  </a:lnTo>
                  <a:lnTo>
                    <a:pt x="2323577" y="136484"/>
                  </a:lnTo>
                  <a:lnTo>
                    <a:pt x="2324625" y="133887"/>
                  </a:lnTo>
                  <a:lnTo>
                    <a:pt x="2330339" y="122719"/>
                  </a:lnTo>
                  <a:lnTo>
                    <a:pt x="2331112" y="120122"/>
                  </a:lnTo>
                  <a:lnTo>
                    <a:pt x="2333732" y="119863"/>
                  </a:lnTo>
                  <a:lnTo>
                    <a:pt x="2339695" y="120384"/>
                  </a:lnTo>
                  <a:lnTo>
                    <a:pt x="2338647" y="105582"/>
                  </a:lnTo>
                  <a:lnTo>
                    <a:pt x="2341517" y="104801"/>
                  </a:lnTo>
                  <a:lnTo>
                    <a:pt x="2347230" y="100127"/>
                  </a:lnTo>
                  <a:lnTo>
                    <a:pt x="2350873" y="100386"/>
                  </a:lnTo>
                  <a:lnTo>
                    <a:pt x="2353194" y="99606"/>
                  </a:lnTo>
                  <a:lnTo>
                    <a:pt x="2356587" y="100125"/>
                  </a:lnTo>
                  <a:lnTo>
                    <a:pt x="2361003" y="101683"/>
                  </a:lnTo>
                  <a:lnTo>
                    <a:pt x="2368014" y="103242"/>
                  </a:lnTo>
                  <a:lnTo>
                    <a:pt x="2369836" y="105061"/>
                  </a:lnTo>
                  <a:lnTo>
                    <a:pt x="2372954" y="106098"/>
                  </a:lnTo>
                  <a:lnTo>
                    <a:pt x="2382037" y="106357"/>
                  </a:lnTo>
                  <a:lnTo>
                    <a:pt x="2385430" y="108176"/>
                  </a:lnTo>
                  <a:lnTo>
                    <a:pt x="2393215" y="110253"/>
                  </a:lnTo>
                  <a:lnTo>
                    <a:pt x="2395809" y="112850"/>
                  </a:lnTo>
                  <a:lnTo>
                    <a:pt x="2401523" y="116486"/>
                  </a:lnTo>
                  <a:lnTo>
                    <a:pt x="2406713" y="117005"/>
                  </a:lnTo>
                  <a:lnTo>
                    <a:pt x="2417367" y="119342"/>
                  </a:lnTo>
                  <a:lnTo>
                    <a:pt x="2419962" y="117785"/>
                  </a:lnTo>
                  <a:lnTo>
                    <a:pt x="2429318" y="118042"/>
                  </a:lnTo>
                  <a:lnTo>
                    <a:pt x="2431913" y="118823"/>
                  </a:lnTo>
                  <a:lnTo>
                    <a:pt x="2437377" y="117264"/>
                  </a:lnTo>
                  <a:lnTo>
                    <a:pt x="2441269" y="115187"/>
                  </a:lnTo>
                  <a:lnTo>
                    <a:pt x="2443091" y="116745"/>
                  </a:lnTo>
                  <a:lnTo>
                    <a:pt x="2445960" y="117783"/>
                  </a:lnTo>
                  <a:lnTo>
                    <a:pt x="2449578" y="120641"/>
                  </a:lnTo>
                  <a:lnTo>
                    <a:pt x="2451923" y="119082"/>
                  </a:lnTo>
                  <a:lnTo>
                    <a:pt x="2457911" y="123497"/>
                  </a:lnTo>
                  <a:lnTo>
                    <a:pt x="2460506" y="124534"/>
                  </a:lnTo>
                  <a:lnTo>
                    <a:pt x="2464648" y="124016"/>
                  </a:lnTo>
                  <a:lnTo>
                    <a:pt x="2463874" y="127133"/>
                  </a:lnTo>
                  <a:lnTo>
                    <a:pt x="2465446" y="131807"/>
                  </a:lnTo>
                  <a:lnTo>
                    <a:pt x="2466993" y="130508"/>
                  </a:lnTo>
                  <a:lnTo>
                    <a:pt x="2471409" y="132326"/>
                  </a:lnTo>
                  <a:lnTo>
                    <a:pt x="2473755" y="130508"/>
                  </a:lnTo>
                  <a:lnTo>
                    <a:pt x="2474778" y="128171"/>
                  </a:lnTo>
                  <a:lnTo>
                    <a:pt x="2476599" y="128690"/>
                  </a:lnTo>
                  <a:lnTo>
                    <a:pt x="2479718" y="127652"/>
                  </a:lnTo>
                  <a:lnTo>
                    <a:pt x="2483885" y="128690"/>
                  </a:lnTo>
                  <a:lnTo>
                    <a:pt x="2487003" y="127912"/>
                  </a:lnTo>
                  <a:lnTo>
                    <a:pt x="2492193" y="130508"/>
                  </a:lnTo>
                  <a:lnTo>
                    <a:pt x="2495062" y="130767"/>
                  </a:lnTo>
                  <a:lnTo>
                    <a:pt x="2496859" y="132067"/>
                  </a:lnTo>
                  <a:lnTo>
                    <a:pt x="2500502" y="132845"/>
                  </a:lnTo>
                  <a:lnTo>
                    <a:pt x="2504918" y="132845"/>
                  </a:lnTo>
                  <a:lnTo>
                    <a:pt x="2511680" y="134144"/>
                  </a:lnTo>
                  <a:lnTo>
                    <a:pt x="2514275" y="135701"/>
                  </a:lnTo>
                  <a:lnTo>
                    <a:pt x="2518442" y="136222"/>
                  </a:lnTo>
                  <a:lnTo>
                    <a:pt x="2520513" y="135441"/>
                  </a:lnTo>
                  <a:lnTo>
                    <a:pt x="2521809" y="130249"/>
                  </a:lnTo>
                  <a:lnTo>
                    <a:pt x="2537404" y="134404"/>
                  </a:lnTo>
                  <a:lnTo>
                    <a:pt x="2543641" y="136741"/>
                  </a:lnTo>
                  <a:lnTo>
                    <a:pt x="2554545" y="139856"/>
                  </a:lnTo>
                  <a:lnTo>
                    <a:pt x="2555319" y="140896"/>
                  </a:lnTo>
                  <a:lnTo>
                    <a:pt x="2561830" y="143233"/>
                  </a:lnTo>
                  <a:lnTo>
                    <a:pt x="2562330" y="144270"/>
                  </a:lnTo>
                  <a:lnTo>
                    <a:pt x="2566496" y="143233"/>
                  </a:lnTo>
                  <a:lnTo>
                    <a:pt x="2570389" y="143233"/>
                  </a:lnTo>
                  <a:lnTo>
                    <a:pt x="2571686" y="144011"/>
                  </a:lnTo>
                  <a:lnTo>
                    <a:pt x="2579471" y="145829"/>
                  </a:lnTo>
                  <a:lnTo>
                    <a:pt x="2582589" y="145310"/>
                  </a:lnTo>
                  <a:lnTo>
                    <a:pt x="2586232" y="142973"/>
                  </a:lnTo>
                  <a:lnTo>
                    <a:pt x="2587804" y="142973"/>
                  </a:lnTo>
                  <a:lnTo>
                    <a:pt x="2590125" y="138038"/>
                  </a:lnTo>
                  <a:lnTo>
                    <a:pt x="2591696" y="136741"/>
                  </a:lnTo>
                  <a:lnTo>
                    <a:pt x="2592744" y="134144"/>
                  </a:lnTo>
                  <a:lnTo>
                    <a:pt x="2593243" y="128690"/>
                  </a:lnTo>
                  <a:lnTo>
                    <a:pt x="2592744" y="123756"/>
                  </a:lnTo>
                  <a:lnTo>
                    <a:pt x="2603897" y="119080"/>
                  </a:lnTo>
                  <a:lnTo>
                    <a:pt x="2608838" y="118823"/>
                  </a:lnTo>
                  <a:lnTo>
                    <a:pt x="2614027" y="117783"/>
                  </a:lnTo>
                  <a:lnTo>
                    <a:pt x="2621837" y="115705"/>
                  </a:lnTo>
                  <a:lnTo>
                    <a:pt x="2624432" y="115965"/>
                  </a:lnTo>
                  <a:lnTo>
                    <a:pt x="2627800" y="115184"/>
                  </a:lnTo>
                  <a:lnTo>
                    <a:pt x="2629622" y="115965"/>
                  </a:lnTo>
                  <a:lnTo>
                    <a:pt x="2636108" y="121419"/>
                  </a:lnTo>
                  <a:lnTo>
                    <a:pt x="2643394" y="126612"/>
                  </a:lnTo>
                  <a:lnTo>
                    <a:pt x="2662107" y="124794"/>
                  </a:lnTo>
                  <a:lnTo>
                    <a:pt x="2671189" y="128949"/>
                  </a:lnTo>
                  <a:lnTo>
                    <a:pt x="2678474" y="132845"/>
                  </a:lnTo>
                  <a:lnTo>
                    <a:pt x="2683390" y="136481"/>
                  </a:lnTo>
                  <a:lnTo>
                    <a:pt x="2690152" y="143233"/>
                  </a:lnTo>
                  <a:lnTo>
                    <a:pt x="2696389" y="138559"/>
                  </a:lnTo>
                  <a:lnTo>
                    <a:pt x="2699757" y="136481"/>
                  </a:lnTo>
                  <a:lnTo>
                    <a:pt x="2704698" y="141415"/>
                  </a:lnTo>
                  <a:lnTo>
                    <a:pt x="2707816" y="142714"/>
                  </a:lnTo>
                  <a:lnTo>
                    <a:pt x="2713006" y="146610"/>
                  </a:lnTo>
                  <a:lnTo>
                    <a:pt x="2719244" y="150503"/>
                  </a:lnTo>
                  <a:lnTo>
                    <a:pt x="2722638" y="150246"/>
                  </a:lnTo>
                  <a:lnTo>
                    <a:pt x="2727827" y="151803"/>
                  </a:lnTo>
                  <a:lnTo>
                    <a:pt x="2731994" y="151546"/>
                  </a:lnTo>
                  <a:lnTo>
                    <a:pt x="2737183" y="154142"/>
                  </a:lnTo>
                  <a:lnTo>
                    <a:pt x="2740028" y="154142"/>
                  </a:lnTo>
                  <a:lnTo>
                    <a:pt x="2744718" y="155960"/>
                  </a:lnTo>
                  <a:lnTo>
                    <a:pt x="2747837" y="158297"/>
                  </a:lnTo>
                  <a:lnTo>
                    <a:pt x="2750956" y="159597"/>
                  </a:lnTo>
                  <a:lnTo>
                    <a:pt x="2756920" y="164789"/>
                  </a:lnTo>
                  <a:lnTo>
                    <a:pt x="2758990" y="167905"/>
                  </a:lnTo>
                  <a:lnTo>
                    <a:pt x="2758990" y="170244"/>
                  </a:lnTo>
                  <a:lnTo>
                    <a:pt x="2761335" y="175437"/>
                  </a:lnTo>
                  <a:lnTo>
                    <a:pt x="2761086" y="176996"/>
                  </a:lnTo>
                  <a:lnTo>
                    <a:pt x="2762384" y="180891"/>
                  </a:lnTo>
                  <a:lnTo>
                    <a:pt x="2764454" y="181669"/>
                  </a:lnTo>
                  <a:lnTo>
                    <a:pt x="2767324" y="185046"/>
                  </a:lnTo>
                  <a:lnTo>
                    <a:pt x="2768347" y="187902"/>
                  </a:lnTo>
                  <a:lnTo>
                    <a:pt x="2770942" y="187384"/>
                  </a:lnTo>
                  <a:lnTo>
                    <a:pt x="2771740" y="189980"/>
                  </a:lnTo>
                  <a:lnTo>
                    <a:pt x="2774859" y="191020"/>
                  </a:lnTo>
                  <a:lnTo>
                    <a:pt x="2777179" y="195953"/>
                  </a:lnTo>
                  <a:lnTo>
                    <a:pt x="2779001" y="196993"/>
                  </a:lnTo>
                  <a:lnTo>
                    <a:pt x="2783167" y="197512"/>
                  </a:lnTo>
                  <a:lnTo>
                    <a:pt x="2786012" y="199849"/>
                  </a:lnTo>
                  <a:lnTo>
                    <a:pt x="2785762" y="205822"/>
                  </a:lnTo>
                  <a:lnTo>
                    <a:pt x="2787060" y="214652"/>
                  </a:lnTo>
                  <a:lnTo>
                    <a:pt x="2790952" y="219585"/>
                  </a:lnTo>
                  <a:lnTo>
                    <a:pt x="2799286" y="221922"/>
                  </a:lnTo>
                  <a:lnTo>
                    <a:pt x="2807320" y="223481"/>
                  </a:lnTo>
                  <a:lnTo>
                    <a:pt x="2816426" y="223221"/>
                  </a:lnTo>
                  <a:lnTo>
                    <a:pt x="2826033" y="221144"/>
                  </a:lnTo>
                  <a:lnTo>
                    <a:pt x="2829152" y="219328"/>
                  </a:lnTo>
                  <a:lnTo>
                    <a:pt x="2834865" y="216989"/>
                  </a:lnTo>
                  <a:lnTo>
                    <a:pt x="2839032" y="214133"/>
                  </a:lnTo>
                  <a:lnTo>
                    <a:pt x="2841876" y="211277"/>
                  </a:lnTo>
                  <a:lnTo>
                    <a:pt x="2842924" y="211796"/>
                  </a:lnTo>
                  <a:lnTo>
                    <a:pt x="2846292" y="208419"/>
                  </a:lnTo>
                  <a:lnTo>
                    <a:pt x="2850983" y="208940"/>
                  </a:lnTo>
                  <a:lnTo>
                    <a:pt x="2856697" y="210758"/>
                  </a:lnTo>
                  <a:lnTo>
                    <a:pt x="2858768" y="210499"/>
                  </a:lnTo>
                  <a:lnTo>
                    <a:pt x="2863958" y="228676"/>
                  </a:lnTo>
                  <a:lnTo>
                    <a:pt x="2866552" y="235168"/>
                  </a:lnTo>
                  <a:lnTo>
                    <a:pt x="2874611" y="249973"/>
                  </a:lnTo>
                  <a:lnTo>
                    <a:pt x="2881098" y="266853"/>
                  </a:lnTo>
                  <a:lnTo>
                    <a:pt x="2883444" y="274124"/>
                  </a:lnTo>
                  <a:lnTo>
                    <a:pt x="2880599" y="272306"/>
                  </a:lnTo>
                  <a:lnTo>
                    <a:pt x="2874362" y="278279"/>
                  </a:lnTo>
                  <a:lnTo>
                    <a:pt x="2870969" y="279057"/>
                  </a:lnTo>
                  <a:lnTo>
                    <a:pt x="2866029" y="282953"/>
                  </a:lnTo>
                  <a:lnTo>
                    <a:pt x="2863708" y="285811"/>
                  </a:lnTo>
                  <a:lnTo>
                    <a:pt x="2856697" y="286589"/>
                  </a:lnTo>
                  <a:lnTo>
                    <a:pt x="2850185" y="281915"/>
                  </a:lnTo>
                  <a:lnTo>
                    <a:pt x="2847066" y="282175"/>
                  </a:lnTo>
                  <a:lnTo>
                    <a:pt x="2836936" y="284771"/>
                  </a:lnTo>
                  <a:lnTo>
                    <a:pt x="2833568" y="286589"/>
                  </a:lnTo>
                  <a:lnTo>
                    <a:pt x="2831996" y="285030"/>
                  </a:lnTo>
                  <a:lnTo>
                    <a:pt x="2828103" y="284512"/>
                  </a:lnTo>
                  <a:lnTo>
                    <a:pt x="2824984" y="282693"/>
                  </a:lnTo>
                  <a:lnTo>
                    <a:pt x="2817724" y="283993"/>
                  </a:lnTo>
                  <a:lnTo>
                    <a:pt x="2811736" y="283472"/>
                  </a:lnTo>
                  <a:lnTo>
                    <a:pt x="2809915" y="284512"/>
                  </a:lnTo>
                  <a:lnTo>
                    <a:pt x="2804999" y="282434"/>
                  </a:lnTo>
                  <a:lnTo>
                    <a:pt x="2802654" y="279578"/>
                  </a:lnTo>
                  <a:lnTo>
                    <a:pt x="2798237" y="278279"/>
                  </a:lnTo>
                  <a:lnTo>
                    <a:pt x="2793547" y="278538"/>
                  </a:lnTo>
                  <a:lnTo>
                    <a:pt x="2785762" y="279835"/>
                  </a:lnTo>
                  <a:lnTo>
                    <a:pt x="2782119" y="278538"/>
                  </a:lnTo>
                  <a:lnTo>
                    <a:pt x="2777703" y="279057"/>
                  </a:lnTo>
                  <a:lnTo>
                    <a:pt x="2776929" y="280357"/>
                  </a:lnTo>
                  <a:lnTo>
                    <a:pt x="2771465" y="281394"/>
                  </a:lnTo>
                  <a:lnTo>
                    <a:pt x="2767049" y="280357"/>
                  </a:lnTo>
                  <a:lnTo>
                    <a:pt x="2765503" y="281913"/>
                  </a:lnTo>
                  <a:lnTo>
                    <a:pt x="2763930" y="281394"/>
                  </a:lnTo>
                  <a:lnTo>
                    <a:pt x="2761860" y="282693"/>
                  </a:lnTo>
                  <a:lnTo>
                    <a:pt x="2755372" y="282693"/>
                  </a:lnTo>
                  <a:lnTo>
                    <a:pt x="2750682" y="287886"/>
                  </a:lnTo>
                  <a:lnTo>
                    <a:pt x="2747837" y="289445"/>
                  </a:lnTo>
                  <a:lnTo>
                    <a:pt x="2746266" y="288926"/>
                  </a:lnTo>
                  <a:lnTo>
                    <a:pt x="2744718" y="292822"/>
                  </a:lnTo>
                  <a:lnTo>
                    <a:pt x="2742647" y="294119"/>
                  </a:lnTo>
                  <a:lnTo>
                    <a:pt x="2739254" y="295159"/>
                  </a:lnTo>
                  <a:lnTo>
                    <a:pt x="2739778" y="296977"/>
                  </a:lnTo>
                  <a:lnTo>
                    <a:pt x="2737957" y="300871"/>
                  </a:lnTo>
                  <a:lnTo>
                    <a:pt x="2736136" y="302948"/>
                  </a:lnTo>
                  <a:lnTo>
                    <a:pt x="2736385" y="304766"/>
                  </a:lnTo>
                  <a:lnTo>
                    <a:pt x="2731470" y="305285"/>
                  </a:lnTo>
                  <a:lnTo>
                    <a:pt x="2726005" y="307625"/>
                  </a:lnTo>
                  <a:lnTo>
                    <a:pt x="2722363" y="313855"/>
                  </a:lnTo>
                  <a:lnTo>
                    <a:pt x="2719519" y="315414"/>
                  </a:lnTo>
                  <a:lnTo>
                    <a:pt x="2717173" y="317751"/>
                  </a:lnTo>
                  <a:lnTo>
                    <a:pt x="2715601" y="323465"/>
                  </a:lnTo>
                  <a:lnTo>
                    <a:pt x="2716125" y="324764"/>
                  </a:lnTo>
                  <a:lnTo>
                    <a:pt x="2712507" y="330216"/>
                  </a:lnTo>
                  <a:lnTo>
                    <a:pt x="2711984" y="335930"/>
                  </a:lnTo>
                  <a:lnTo>
                    <a:pt x="2709912" y="339045"/>
                  </a:lnTo>
                  <a:lnTo>
                    <a:pt x="2707816" y="347358"/>
                  </a:lnTo>
                  <a:lnTo>
                    <a:pt x="2717697" y="360602"/>
                  </a:lnTo>
                  <a:lnTo>
                    <a:pt x="2715352" y="371768"/>
                  </a:lnTo>
                  <a:lnTo>
                    <a:pt x="2712507" y="392544"/>
                  </a:lnTo>
                  <a:lnTo>
                    <a:pt x="2712507" y="395140"/>
                  </a:lnTo>
                  <a:lnTo>
                    <a:pt x="2707816" y="400336"/>
                  </a:lnTo>
                  <a:lnTo>
                    <a:pt x="2694069" y="417735"/>
                  </a:lnTo>
                  <a:lnTo>
                    <a:pt x="2705221" y="447861"/>
                  </a:lnTo>
                  <a:lnTo>
                    <a:pt x="2700281" y="453054"/>
                  </a:lnTo>
                  <a:lnTo>
                    <a:pt x="2681593" y="472530"/>
                  </a:lnTo>
                  <a:lnTo>
                    <a:pt x="2675356" y="473570"/>
                  </a:lnTo>
                  <a:lnTo>
                    <a:pt x="2659238" y="475129"/>
                  </a:lnTo>
                  <a:lnTo>
                    <a:pt x="2667047" y="485776"/>
                  </a:lnTo>
                  <a:lnTo>
                    <a:pt x="2670166" y="490191"/>
                  </a:lnTo>
                  <a:lnTo>
                    <a:pt x="2683141" y="507849"/>
                  </a:lnTo>
                  <a:lnTo>
                    <a:pt x="2670415" y="528366"/>
                  </a:lnTo>
                  <a:lnTo>
                    <a:pt x="2666249" y="534858"/>
                  </a:lnTo>
                  <a:lnTo>
                    <a:pt x="2690152" y="578488"/>
                  </a:lnTo>
                  <a:lnTo>
                    <a:pt x="2690676" y="580046"/>
                  </a:lnTo>
                  <a:lnTo>
                    <a:pt x="2690426" y="594330"/>
                  </a:lnTo>
                  <a:lnTo>
                    <a:pt x="2690925" y="603419"/>
                  </a:lnTo>
                  <a:lnTo>
                    <a:pt x="2691200" y="615365"/>
                  </a:lnTo>
                  <a:lnTo>
                    <a:pt x="2693520" y="624973"/>
                  </a:lnTo>
                  <a:lnTo>
                    <a:pt x="2689378" y="628350"/>
                  </a:lnTo>
                  <a:lnTo>
                    <a:pt x="2685212" y="630687"/>
                  </a:lnTo>
                  <a:lnTo>
                    <a:pt x="2682367" y="631724"/>
                  </a:lnTo>
                  <a:lnTo>
                    <a:pt x="2668844" y="633802"/>
                  </a:lnTo>
                  <a:lnTo>
                    <a:pt x="2668345" y="640294"/>
                  </a:lnTo>
                  <a:lnTo>
                    <a:pt x="2667023" y="644971"/>
                  </a:lnTo>
                  <a:lnTo>
                    <a:pt x="2654572" y="680808"/>
                  </a:lnTo>
                  <a:lnTo>
                    <a:pt x="2627027" y="744705"/>
                  </a:lnTo>
                  <a:lnTo>
                    <a:pt x="2618968" y="747025"/>
                  </a:lnTo>
                  <a:lnTo>
                    <a:pt x="2597161" y="742884"/>
                  </a:lnTo>
                  <a:lnTo>
                    <a:pt x="2593767" y="741064"/>
                  </a:lnTo>
                  <a:lnTo>
                    <a:pt x="2591172" y="746501"/>
                  </a:lnTo>
                  <a:lnTo>
                    <a:pt x="2587530" y="745204"/>
                  </a:lnTo>
                  <a:lnTo>
                    <a:pt x="2584685" y="741587"/>
                  </a:lnTo>
                  <a:lnTo>
                    <a:pt x="2579221" y="738719"/>
                  </a:lnTo>
                  <a:lnTo>
                    <a:pt x="2578173" y="737173"/>
                  </a:lnTo>
                  <a:lnTo>
                    <a:pt x="2581816" y="730937"/>
                  </a:lnTo>
                  <a:lnTo>
                    <a:pt x="2580518" y="727820"/>
                  </a:lnTo>
                  <a:lnTo>
                    <a:pt x="2581567" y="725475"/>
                  </a:lnTo>
                  <a:lnTo>
                    <a:pt x="2581567" y="720288"/>
                  </a:lnTo>
                  <a:lnTo>
                    <a:pt x="2582066" y="718467"/>
                  </a:lnTo>
                  <a:lnTo>
                    <a:pt x="2584935" y="716397"/>
                  </a:lnTo>
                  <a:lnTo>
                    <a:pt x="2584162" y="714826"/>
                  </a:lnTo>
                  <a:lnTo>
                    <a:pt x="2585983" y="711458"/>
                  </a:lnTo>
                  <a:lnTo>
                    <a:pt x="2585459" y="703143"/>
                  </a:lnTo>
                  <a:lnTo>
                    <a:pt x="2580768" y="699766"/>
                  </a:lnTo>
                  <a:lnTo>
                    <a:pt x="2579745" y="696648"/>
                  </a:lnTo>
                  <a:lnTo>
                    <a:pt x="2581043" y="695352"/>
                  </a:lnTo>
                  <a:lnTo>
                    <a:pt x="2580518" y="690678"/>
                  </a:lnTo>
                  <a:lnTo>
                    <a:pt x="2579221" y="688338"/>
                  </a:lnTo>
                  <a:lnTo>
                    <a:pt x="2568043" y="693793"/>
                  </a:lnTo>
                  <a:lnTo>
                    <a:pt x="2563627" y="693793"/>
                  </a:lnTo>
                  <a:lnTo>
                    <a:pt x="2561032" y="695092"/>
                  </a:lnTo>
                  <a:lnTo>
                    <a:pt x="2560533" y="693533"/>
                  </a:lnTo>
                  <a:lnTo>
                    <a:pt x="2555593" y="694052"/>
                  </a:lnTo>
                  <a:lnTo>
                    <a:pt x="2555593" y="691196"/>
                  </a:lnTo>
                  <a:lnTo>
                    <a:pt x="2552724" y="689897"/>
                  </a:lnTo>
                  <a:lnTo>
                    <a:pt x="2548307" y="688600"/>
                  </a:lnTo>
                  <a:lnTo>
                    <a:pt x="2547534" y="685742"/>
                  </a:lnTo>
                  <a:lnTo>
                    <a:pt x="2542868" y="685742"/>
                  </a:lnTo>
                  <a:lnTo>
                    <a:pt x="2539999" y="686522"/>
                  </a:lnTo>
                  <a:lnTo>
                    <a:pt x="2537928" y="682886"/>
                  </a:lnTo>
                  <a:lnTo>
                    <a:pt x="2535832" y="681846"/>
                  </a:lnTo>
                  <a:lnTo>
                    <a:pt x="2529869" y="675875"/>
                  </a:lnTo>
                  <a:lnTo>
                    <a:pt x="2521809" y="676653"/>
                  </a:lnTo>
                  <a:lnTo>
                    <a:pt x="2514275" y="674835"/>
                  </a:lnTo>
                  <a:lnTo>
                    <a:pt x="2504918" y="674835"/>
                  </a:lnTo>
                  <a:lnTo>
                    <a:pt x="2502598" y="658214"/>
                  </a:lnTo>
                  <a:lnTo>
                    <a:pt x="2500776" y="637960"/>
                  </a:lnTo>
                  <a:lnTo>
                    <a:pt x="2497907" y="622117"/>
                  </a:lnTo>
                  <a:lnTo>
                    <a:pt x="2492967" y="594330"/>
                  </a:lnTo>
                  <a:lnTo>
                    <a:pt x="2490646" y="586798"/>
                  </a:lnTo>
                  <a:lnTo>
                    <a:pt x="2486230" y="573814"/>
                  </a:lnTo>
                  <a:lnTo>
                    <a:pt x="2473231" y="559789"/>
                  </a:lnTo>
                  <a:lnTo>
                    <a:pt x="2455316" y="577969"/>
                  </a:lnTo>
                  <a:lnTo>
                    <a:pt x="2436080" y="576410"/>
                  </a:lnTo>
                  <a:lnTo>
                    <a:pt x="2410630" y="585498"/>
                  </a:lnTo>
                  <a:lnTo>
                    <a:pt x="2397880" y="589135"/>
                  </a:lnTo>
                  <a:lnTo>
                    <a:pt x="2390345" y="585760"/>
                  </a:lnTo>
                  <a:lnTo>
                    <a:pt x="2369836" y="578228"/>
                  </a:lnTo>
                  <a:lnTo>
                    <a:pt x="2363848" y="574592"/>
                  </a:lnTo>
                  <a:lnTo>
                    <a:pt x="2359705" y="576410"/>
                  </a:lnTo>
                  <a:lnTo>
                    <a:pt x="2355289" y="576410"/>
                  </a:lnTo>
                  <a:lnTo>
                    <a:pt x="2340992" y="580565"/>
                  </a:lnTo>
                  <a:lnTo>
                    <a:pt x="2336327" y="582124"/>
                  </a:lnTo>
                  <a:lnTo>
                    <a:pt x="2324101" y="608093"/>
                  </a:lnTo>
                  <a:lnTo>
                    <a:pt x="2311127" y="634583"/>
                  </a:lnTo>
                  <a:lnTo>
                    <a:pt x="2303841" y="660811"/>
                  </a:lnTo>
                  <a:lnTo>
                    <a:pt x="2282533" y="660292"/>
                  </a:lnTo>
                  <a:lnTo>
                    <a:pt x="2282533" y="666525"/>
                  </a:lnTo>
                  <a:lnTo>
                    <a:pt x="2260452" y="671199"/>
                  </a:lnTo>
                  <a:lnTo>
                    <a:pt x="2244609" y="673538"/>
                  </a:lnTo>
                  <a:lnTo>
                    <a:pt x="2235252" y="680030"/>
                  </a:lnTo>
                  <a:lnTo>
                    <a:pt x="2224348" y="690156"/>
                  </a:lnTo>
                  <a:lnTo>
                    <a:pt x="2212647" y="697170"/>
                  </a:lnTo>
                  <a:lnTo>
                    <a:pt x="2200196" y="706271"/>
                  </a:lnTo>
                  <a:lnTo>
                    <a:pt x="2192661" y="711982"/>
                  </a:lnTo>
                  <a:lnTo>
                    <a:pt x="2184328" y="714052"/>
                  </a:lnTo>
                  <a:lnTo>
                    <a:pt x="2183031" y="716122"/>
                  </a:lnTo>
                  <a:lnTo>
                    <a:pt x="2179412" y="717943"/>
                  </a:lnTo>
                  <a:lnTo>
                    <a:pt x="2177067" y="715873"/>
                  </a:lnTo>
                  <a:lnTo>
                    <a:pt x="2174722" y="716896"/>
                  </a:lnTo>
                  <a:lnTo>
                    <a:pt x="2171353" y="714826"/>
                  </a:lnTo>
                  <a:lnTo>
                    <a:pt x="2169008" y="714576"/>
                  </a:lnTo>
                  <a:lnTo>
                    <a:pt x="2166164" y="716122"/>
                  </a:lnTo>
                  <a:lnTo>
                    <a:pt x="2161748" y="716122"/>
                  </a:lnTo>
                  <a:lnTo>
                    <a:pt x="2158878" y="714576"/>
                  </a:lnTo>
                  <a:lnTo>
                    <a:pt x="2158105" y="718716"/>
                  </a:lnTo>
                  <a:lnTo>
                    <a:pt x="2159926" y="722632"/>
                  </a:lnTo>
                  <a:lnTo>
                    <a:pt x="2154986" y="731187"/>
                  </a:lnTo>
                  <a:lnTo>
                    <a:pt x="2150295" y="729117"/>
                  </a:lnTo>
                  <a:lnTo>
                    <a:pt x="2138868" y="728843"/>
                  </a:lnTo>
                  <a:lnTo>
                    <a:pt x="2121727" y="729641"/>
                  </a:lnTo>
                  <a:lnTo>
                    <a:pt x="2120155" y="731461"/>
                  </a:lnTo>
                  <a:lnTo>
                    <a:pt x="2110549" y="731960"/>
                  </a:lnTo>
                  <a:lnTo>
                    <a:pt x="2104585" y="729366"/>
                  </a:lnTo>
                  <a:lnTo>
                    <a:pt x="2100943" y="729117"/>
                  </a:lnTo>
                  <a:lnTo>
                    <a:pt x="2098872" y="728344"/>
                  </a:lnTo>
                  <a:lnTo>
                    <a:pt x="2096526" y="725475"/>
                  </a:lnTo>
                  <a:lnTo>
                    <a:pt x="2094955" y="727546"/>
                  </a:lnTo>
                  <a:lnTo>
                    <a:pt x="2093931" y="736649"/>
                  </a:lnTo>
                  <a:lnTo>
                    <a:pt x="2092110" y="739767"/>
                  </a:lnTo>
                  <a:lnTo>
                    <a:pt x="2093408" y="742610"/>
                  </a:lnTo>
                  <a:lnTo>
                    <a:pt x="2090289" y="748322"/>
                  </a:lnTo>
                  <a:lnTo>
                    <a:pt x="2090538" y="754557"/>
                  </a:lnTo>
                  <a:lnTo>
                    <a:pt x="2092110" y="757151"/>
                  </a:lnTo>
                  <a:lnTo>
                    <a:pt x="2090538" y="758473"/>
                  </a:lnTo>
                  <a:lnTo>
                    <a:pt x="2091586" y="762613"/>
                  </a:lnTo>
                  <a:lnTo>
                    <a:pt x="2094955" y="763386"/>
                  </a:lnTo>
                  <a:lnTo>
                    <a:pt x="2096002" y="768848"/>
                  </a:lnTo>
                  <a:lnTo>
                    <a:pt x="2095229" y="771966"/>
                  </a:lnTo>
                  <a:lnTo>
                    <a:pt x="2096002" y="774834"/>
                  </a:lnTo>
                  <a:lnTo>
                    <a:pt x="2090538" y="775333"/>
                  </a:lnTo>
                  <a:lnTo>
                    <a:pt x="2071576" y="774834"/>
                  </a:lnTo>
                  <a:lnTo>
                    <a:pt x="2058327" y="775856"/>
                  </a:lnTo>
                  <a:lnTo>
                    <a:pt x="2058078" y="773512"/>
                  </a:lnTo>
                  <a:lnTo>
                    <a:pt x="2056007" y="767302"/>
                  </a:lnTo>
                  <a:lnTo>
                    <a:pt x="2050792" y="767302"/>
                  </a:lnTo>
                  <a:lnTo>
                    <a:pt x="2039639" y="768598"/>
                  </a:lnTo>
                  <a:lnTo>
                    <a:pt x="2030008" y="769098"/>
                  </a:lnTo>
                  <a:lnTo>
                    <a:pt x="2027164" y="769621"/>
                  </a:lnTo>
                  <a:lnTo>
                    <a:pt x="2022748" y="759246"/>
                  </a:lnTo>
                  <a:lnTo>
                    <a:pt x="2020652" y="763137"/>
                  </a:lnTo>
                  <a:lnTo>
                    <a:pt x="2018581" y="765731"/>
                  </a:lnTo>
                  <a:lnTo>
                    <a:pt x="2015213" y="766778"/>
                  </a:lnTo>
                  <a:lnTo>
                    <a:pt x="2011819" y="765731"/>
                  </a:lnTo>
                  <a:lnTo>
                    <a:pt x="2008451" y="767027"/>
                  </a:lnTo>
                  <a:lnTo>
                    <a:pt x="2005606" y="769895"/>
                  </a:lnTo>
                  <a:lnTo>
                    <a:pt x="1999868" y="771192"/>
                  </a:lnTo>
                  <a:lnTo>
                    <a:pt x="1998570" y="770669"/>
                  </a:lnTo>
                  <a:lnTo>
                    <a:pt x="1994953" y="774834"/>
                  </a:lnTo>
                  <a:lnTo>
                    <a:pt x="1991310" y="778201"/>
                  </a:lnTo>
                  <a:lnTo>
                    <a:pt x="1985072" y="781319"/>
                  </a:lnTo>
                  <a:lnTo>
                    <a:pt x="1988965" y="784686"/>
                  </a:lnTo>
                  <a:lnTo>
                    <a:pt x="1993381" y="791445"/>
                  </a:lnTo>
                  <a:lnTo>
                    <a:pt x="1995202" y="798204"/>
                  </a:lnTo>
                  <a:lnTo>
                    <a:pt x="1992607" y="799226"/>
                  </a:lnTo>
                  <a:lnTo>
                    <a:pt x="1987417" y="803392"/>
                  </a:lnTo>
                  <a:lnTo>
                    <a:pt x="1988965" y="806759"/>
                  </a:lnTo>
                  <a:lnTo>
                    <a:pt x="1997024" y="822097"/>
                  </a:lnTo>
                  <a:lnTo>
                    <a:pt x="1998570" y="827809"/>
                  </a:lnTo>
                  <a:lnTo>
                    <a:pt x="1993905" y="823394"/>
                  </a:lnTo>
                  <a:lnTo>
                    <a:pt x="1991310" y="819478"/>
                  </a:lnTo>
                  <a:lnTo>
                    <a:pt x="1985846" y="812994"/>
                  </a:lnTo>
                  <a:lnTo>
                    <a:pt x="1978061" y="806509"/>
                  </a:lnTo>
                  <a:lnTo>
                    <a:pt x="1974942" y="803392"/>
                  </a:lnTo>
                  <a:lnTo>
                    <a:pt x="1972073" y="798453"/>
                  </a:lnTo>
                  <a:lnTo>
                    <a:pt x="1967657" y="793265"/>
                  </a:lnTo>
                  <a:lnTo>
                    <a:pt x="1965835" y="793515"/>
                  </a:lnTo>
                  <a:lnTo>
                    <a:pt x="1964288" y="790397"/>
                  </a:lnTo>
                  <a:lnTo>
                    <a:pt x="1957003" y="794288"/>
                  </a:lnTo>
                  <a:lnTo>
                    <a:pt x="1952088" y="798977"/>
                  </a:lnTo>
                  <a:lnTo>
                    <a:pt x="1948170" y="800523"/>
                  </a:lnTo>
                  <a:lnTo>
                    <a:pt x="1942456" y="801321"/>
                  </a:lnTo>
                  <a:lnTo>
                    <a:pt x="1945575" y="807033"/>
                  </a:lnTo>
                  <a:lnTo>
                    <a:pt x="1949468" y="815064"/>
                  </a:lnTo>
                  <a:lnTo>
                    <a:pt x="1953634" y="825464"/>
                  </a:lnTo>
                  <a:lnTo>
                    <a:pt x="1957527" y="836887"/>
                  </a:lnTo>
                  <a:lnTo>
                    <a:pt x="1960396" y="846490"/>
                  </a:lnTo>
                  <a:lnTo>
                    <a:pt x="1958325" y="847288"/>
                  </a:lnTo>
                  <a:lnTo>
                    <a:pt x="1959623" y="851952"/>
                  </a:lnTo>
                  <a:lnTo>
                    <a:pt x="1957003" y="855593"/>
                  </a:lnTo>
                  <a:lnTo>
                    <a:pt x="1958574" y="858960"/>
                  </a:lnTo>
                  <a:lnTo>
                    <a:pt x="1959623" y="863899"/>
                  </a:lnTo>
                  <a:lnTo>
                    <a:pt x="1964039" y="868837"/>
                  </a:lnTo>
                  <a:lnTo>
                    <a:pt x="1965835" y="874299"/>
                  </a:lnTo>
                  <a:lnTo>
                    <a:pt x="1965586" y="877142"/>
                  </a:lnTo>
                  <a:lnTo>
                    <a:pt x="1962467" y="881831"/>
                  </a:lnTo>
                  <a:lnTo>
                    <a:pt x="1964812" y="890660"/>
                  </a:lnTo>
                  <a:lnTo>
                    <a:pt x="1970002" y="902857"/>
                  </a:lnTo>
                  <a:lnTo>
                    <a:pt x="1971823" y="905974"/>
                  </a:lnTo>
                  <a:lnTo>
                    <a:pt x="1986120" y="912210"/>
                  </a:lnTo>
                  <a:lnTo>
                    <a:pt x="2001440" y="918171"/>
                  </a:lnTo>
                  <a:lnTo>
                    <a:pt x="2004808" y="930641"/>
                  </a:lnTo>
                  <a:lnTo>
                    <a:pt x="2002987" y="931165"/>
                  </a:lnTo>
                  <a:lnTo>
                    <a:pt x="2004309" y="938423"/>
                  </a:lnTo>
                  <a:lnTo>
                    <a:pt x="2004559" y="947252"/>
                  </a:lnTo>
                  <a:lnTo>
                    <a:pt x="2005332" y="948299"/>
                  </a:lnTo>
                  <a:lnTo>
                    <a:pt x="1990786" y="963089"/>
                  </a:lnTo>
                  <a:lnTo>
                    <a:pt x="1990012" y="963613"/>
                  </a:lnTo>
                  <a:lnTo>
                    <a:pt x="1986120" y="960246"/>
                  </a:lnTo>
                  <a:lnTo>
                    <a:pt x="1983001" y="960496"/>
                  </a:lnTo>
                  <a:lnTo>
                    <a:pt x="1975466" y="957902"/>
                  </a:lnTo>
                  <a:lnTo>
                    <a:pt x="1968704" y="962067"/>
                  </a:lnTo>
                  <a:lnTo>
                    <a:pt x="1968181" y="968028"/>
                  </a:lnTo>
                  <a:lnTo>
                    <a:pt x="1965062" y="971145"/>
                  </a:lnTo>
                  <a:lnTo>
                    <a:pt x="1962467" y="971918"/>
                  </a:lnTo>
                  <a:lnTo>
                    <a:pt x="1957028" y="974787"/>
                  </a:lnTo>
                  <a:lnTo>
                    <a:pt x="1957028" y="976857"/>
                  </a:lnTo>
                  <a:lnTo>
                    <a:pt x="1953909" y="981022"/>
                  </a:lnTo>
                  <a:lnTo>
                    <a:pt x="1953634" y="983366"/>
                  </a:lnTo>
                  <a:lnTo>
                    <a:pt x="1951040" y="983092"/>
                  </a:lnTo>
                  <a:lnTo>
                    <a:pt x="1946374" y="986210"/>
                  </a:lnTo>
                  <a:lnTo>
                    <a:pt x="1944029" y="988804"/>
                  </a:lnTo>
                  <a:lnTo>
                    <a:pt x="1938839" y="984663"/>
                  </a:lnTo>
                  <a:lnTo>
                    <a:pt x="1931029" y="979974"/>
                  </a:lnTo>
                  <a:lnTo>
                    <a:pt x="1924542" y="975560"/>
                  </a:lnTo>
                  <a:lnTo>
                    <a:pt x="1919352" y="969075"/>
                  </a:lnTo>
                  <a:lnTo>
                    <a:pt x="1908948" y="965184"/>
                  </a:lnTo>
                  <a:lnTo>
                    <a:pt x="1901413" y="963089"/>
                  </a:lnTo>
                  <a:lnTo>
                    <a:pt x="1895974" y="960496"/>
                  </a:lnTo>
                  <a:lnTo>
                    <a:pt x="1891033" y="957129"/>
                  </a:lnTo>
                  <a:lnTo>
                    <a:pt x="1886342" y="953238"/>
                  </a:lnTo>
                  <a:lnTo>
                    <a:pt x="1883498" y="954260"/>
                  </a:lnTo>
                  <a:lnTo>
                    <a:pt x="1885320" y="961543"/>
                  </a:lnTo>
                  <a:lnTo>
                    <a:pt x="1880903" y="965683"/>
                  </a:lnTo>
                  <a:lnTo>
                    <a:pt x="1876212" y="969324"/>
                  </a:lnTo>
                  <a:lnTo>
                    <a:pt x="1874142" y="969848"/>
                  </a:lnTo>
                  <a:lnTo>
                    <a:pt x="1872595" y="967504"/>
                  </a:lnTo>
                  <a:lnTo>
                    <a:pt x="1872071" y="963863"/>
                  </a:lnTo>
                  <a:lnTo>
                    <a:pt x="1870773" y="961543"/>
                  </a:lnTo>
                  <a:lnTo>
                    <a:pt x="1866881" y="960745"/>
                  </a:lnTo>
                  <a:lnTo>
                    <a:pt x="1861667" y="962840"/>
                  </a:lnTo>
                  <a:lnTo>
                    <a:pt x="1859870" y="964386"/>
                  </a:lnTo>
                  <a:lnTo>
                    <a:pt x="1857524" y="963613"/>
                  </a:lnTo>
                  <a:lnTo>
                    <a:pt x="1855179" y="958675"/>
                  </a:lnTo>
                  <a:lnTo>
                    <a:pt x="1851038" y="955557"/>
                  </a:lnTo>
                  <a:lnTo>
                    <a:pt x="1848418" y="957902"/>
                  </a:lnTo>
                  <a:lnTo>
                    <a:pt x="1849216" y="963863"/>
                  </a:lnTo>
                  <a:lnTo>
                    <a:pt x="1847644" y="964910"/>
                  </a:lnTo>
                  <a:lnTo>
                    <a:pt x="1843228" y="963089"/>
                  </a:lnTo>
                  <a:lnTo>
                    <a:pt x="1842205" y="960745"/>
                  </a:lnTo>
                  <a:lnTo>
                    <a:pt x="1844525" y="958151"/>
                  </a:lnTo>
                  <a:lnTo>
                    <a:pt x="1844800" y="955832"/>
                  </a:lnTo>
                  <a:lnTo>
                    <a:pt x="1842979" y="949846"/>
                  </a:lnTo>
                  <a:lnTo>
                    <a:pt x="1841681" y="947252"/>
                  </a:lnTo>
                  <a:lnTo>
                    <a:pt x="1840109" y="946204"/>
                  </a:lnTo>
                  <a:lnTo>
                    <a:pt x="1836217" y="945955"/>
                  </a:lnTo>
                  <a:lnTo>
                    <a:pt x="1833622" y="945182"/>
                  </a:lnTo>
                  <a:lnTo>
                    <a:pt x="1832848" y="941540"/>
                  </a:lnTo>
                  <a:lnTo>
                    <a:pt x="1835967" y="940742"/>
                  </a:lnTo>
                  <a:lnTo>
                    <a:pt x="1838288" y="943610"/>
                  </a:lnTo>
                  <a:lnTo>
                    <a:pt x="1841406" y="944134"/>
                  </a:lnTo>
                  <a:lnTo>
                    <a:pt x="1843502" y="943336"/>
                  </a:lnTo>
                  <a:lnTo>
                    <a:pt x="1846596" y="940218"/>
                  </a:lnTo>
                  <a:lnTo>
                    <a:pt x="1846871" y="938148"/>
                  </a:lnTo>
                  <a:lnTo>
                    <a:pt x="1843752" y="936602"/>
                  </a:lnTo>
                  <a:lnTo>
                    <a:pt x="1841681" y="932960"/>
                  </a:lnTo>
                  <a:lnTo>
                    <a:pt x="1842180" y="924655"/>
                  </a:lnTo>
                  <a:lnTo>
                    <a:pt x="1840359" y="915826"/>
                  </a:lnTo>
                  <a:lnTo>
                    <a:pt x="1839061" y="913232"/>
                  </a:lnTo>
                  <a:lnTo>
                    <a:pt x="1836741" y="911910"/>
                  </a:lnTo>
                  <a:lnTo>
                    <a:pt x="1834645" y="913232"/>
                  </a:lnTo>
                  <a:lnTo>
                    <a:pt x="1832325" y="917647"/>
                  </a:lnTo>
                  <a:lnTo>
                    <a:pt x="1829206" y="918669"/>
                  </a:lnTo>
                  <a:lnTo>
                    <a:pt x="1827908" y="917123"/>
                  </a:lnTo>
                  <a:lnTo>
                    <a:pt x="1829455" y="912185"/>
                  </a:lnTo>
                  <a:lnTo>
                    <a:pt x="1832050" y="910888"/>
                  </a:lnTo>
                  <a:lnTo>
                    <a:pt x="1832848" y="909067"/>
                  </a:lnTo>
                  <a:lnTo>
                    <a:pt x="1831277" y="903879"/>
                  </a:lnTo>
                  <a:lnTo>
                    <a:pt x="1829206" y="902832"/>
                  </a:lnTo>
                  <a:lnTo>
                    <a:pt x="1825313" y="906199"/>
                  </a:lnTo>
                  <a:lnTo>
                    <a:pt x="1821671" y="905949"/>
                  </a:lnTo>
                  <a:lnTo>
                    <a:pt x="1817254" y="902582"/>
                  </a:lnTo>
                  <a:lnTo>
                    <a:pt x="1812064" y="899988"/>
                  </a:lnTo>
                  <a:lnTo>
                    <a:pt x="1811017" y="896871"/>
                  </a:lnTo>
                  <a:lnTo>
                    <a:pt x="1814385" y="891658"/>
                  </a:lnTo>
                  <a:lnTo>
                    <a:pt x="1815183" y="889064"/>
                  </a:lnTo>
                  <a:lnTo>
                    <a:pt x="1814136" y="886994"/>
                  </a:lnTo>
                  <a:lnTo>
                    <a:pt x="1811266" y="886221"/>
                  </a:lnTo>
                  <a:lnTo>
                    <a:pt x="1808422" y="886994"/>
                  </a:lnTo>
                  <a:lnTo>
                    <a:pt x="1804005" y="889064"/>
                  </a:lnTo>
                  <a:lnTo>
                    <a:pt x="1802434" y="891408"/>
                  </a:lnTo>
                  <a:lnTo>
                    <a:pt x="1802184" y="893753"/>
                  </a:lnTo>
                  <a:lnTo>
                    <a:pt x="1805553" y="898691"/>
                  </a:lnTo>
                  <a:lnTo>
                    <a:pt x="1805029" y="901535"/>
                  </a:lnTo>
                  <a:lnTo>
                    <a:pt x="1800363" y="900238"/>
                  </a:lnTo>
                  <a:lnTo>
                    <a:pt x="1798018" y="896871"/>
                  </a:lnTo>
                  <a:lnTo>
                    <a:pt x="1796196" y="890885"/>
                  </a:lnTo>
                  <a:lnTo>
                    <a:pt x="1793601" y="884924"/>
                  </a:lnTo>
                  <a:lnTo>
                    <a:pt x="1787364" y="877916"/>
                  </a:lnTo>
                  <a:lnTo>
                    <a:pt x="1782423" y="875820"/>
                  </a:lnTo>
                  <a:lnTo>
                    <a:pt x="1779330" y="868563"/>
                  </a:lnTo>
                  <a:lnTo>
                    <a:pt x="1777757" y="859210"/>
                  </a:lnTo>
                  <a:lnTo>
                    <a:pt x="1775936" y="855568"/>
                  </a:lnTo>
                  <a:lnTo>
                    <a:pt x="1771794" y="852450"/>
                  </a:lnTo>
                  <a:lnTo>
                    <a:pt x="1770996" y="848809"/>
                  </a:lnTo>
                  <a:lnTo>
                    <a:pt x="1772568" y="847512"/>
                  </a:lnTo>
                  <a:lnTo>
                    <a:pt x="1774888" y="847512"/>
                  </a:lnTo>
                  <a:lnTo>
                    <a:pt x="1778281" y="838683"/>
                  </a:lnTo>
                  <a:lnTo>
                    <a:pt x="1776710" y="837386"/>
                  </a:lnTo>
                  <a:lnTo>
                    <a:pt x="1772568" y="838683"/>
                  </a:lnTo>
                  <a:lnTo>
                    <a:pt x="1770996" y="840778"/>
                  </a:lnTo>
                  <a:lnTo>
                    <a:pt x="1768401" y="842075"/>
                  </a:lnTo>
                  <a:lnTo>
                    <a:pt x="1758521" y="838434"/>
                  </a:lnTo>
                  <a:lnTo>
                    <a:pt x="1743974" y="839207"/>
                  </a:lnTo>
                  <a:lnTo>
                    <a:pt x="1734643" y="832972"/>
                  </a:lnTo>
                  <a:lnTo>
                    <a:pt x="1731250" y="833495"/>
                  </a:lnTo>
                  <a:lnTo>
                    <a:pt x="1730476" y="829330"/>
                  </a:lnTo>
                  <a:lnTo>
                    <a:pt x="1727607" y="829330"/>
                  </a:lnTo>
                  <a:lnTo>
                    <a:pt x="1723715" y="828033"/>
                  </a:lnTo>
                  <a:lnTo>
                    <a:pt x="1719298" y="830378"/>
                  </a:lnTo>
                  <a:lnTo>
                    <a:pt x="1715656" y="831675"/>
                  </a:lnTo>
                  <a:lnTo>
                    <a:pt x="1715656" y="834792"/>
                  </a:lnTo>
                  <a:lnTo>
                    <a:pt x="1710740" y="841277"/>
                  </a:lnTo>
                  <a:lnTo>
                    <a:pt x="1707871" y="840504"/>
                  </a:lnTo>
                  <a:lnTo>
                    <a:pt x="1707347" y="842325"/>
                  </a:lnTo>
                  <a:lnTo>
                    <a:pt x="1704228" y="843098"/>
                  </a:lnTo>
                  <a:lnTo>
                    <a:pt x="1698265" y="846215"/>
                  </a:lnTo>
                  <a:lnTo>
                    <a:pt x="1695146" y="844145"/>
                  </a:lnTo>
                  <a:lnTo>
                    <a:pt x="1695146" y="842574"/>
                  </a:lnTo>
                  <a:lnTo>
                    <a:pt x="1692277" y="840504"/>
                  </a:lnTo>
                  <a:lnTo>
                    <a:pt x="1692551" y="838958"/>
                  </a:lnTo>
                  <a:lnTo>
                    <a:pt x="1690730" y="835840"/>
                  </a:lnTo>
                  <a:lnTo>
                    <a:pt x="1691504" y="834269"/>
                  </a:lnTo>
                  <a:lnTo>
                    <a:pt x="1689158" y="832972"/>
                  </a:lnTo>
                  <a:lnTo>
                    <a:pt x="1687611" y="829081"/>
                  </a:lnTo>
                  <a:lnTo>
                    <a:pt x="1692027" y="826487"/>
                  </a:lnTo>
                  <a:lnTo>
                    <a:pt x="1687361" y="820252"/>
                  </a:lnTo>
                  <a:lnTo>
                    <a:pt x="1685790" y="816361"/>
                  </a:lnTo>
                  <a:lnTo>
                    <a:pt x="1685540" y="813243"/>
                  </a:lnTo>
                  <a:lnTo>
                    <a:pt x="1686563" y="809352"/>
                  </a:lnTo>
                  <a:lnTo>
                    <a:pt x="1686837" y="804664"/>
                  </a:lnTo>
                  <a:lnTo>
                    <a:pt x="1690206" y="800000"/>
                  </a:lnTo>
                  <a:lnTo>
                    <a:pt x="1670196" y="793240"/>
                  </a:lnTo>
                  <a:lnTo>
                    <a:pt x="1669172" y="788576"/>
                  </a:lnTo>
                  <a:lnTo>
                    <a:pt x="1664482" y="790123"/>
                  </a:lnTo>
                  <a:lnTo>
                    <a:pt x="1663184" y="783364"/>
                  </a:lnTo>
                  <a:lnTo>
                    <a:pt x="1661113" y="776879"/>
                  </a:lnTo>
                  <a:lnTo>
                    <a:pt x="1660340" y="772988"/>
                  </a:lnTo>
                  <a:lnTo>
                    <a:pt x="1665779" y="771417"/>
                  </a:lnTo>
                  <a:lnTo>
                    <a:pt x="1665530" y="769098"/>
                  </a:lnTo>
                  <a:lnTo>
                    <a:pt x="1662935" y="764159"/>
                  </a:lnTo>
                  <a:lnTo>
                    <a:pt x="1664482" y="757400"/>
                  </a:lnTo>
                  <a:lnTo>
                    <a:pt x="1664232" y="754557"/>
                  </a:lnTo>
                  <a:lnTo>
                    <a:pt x="1654626" y="758971"/>
                  </a:lnTo>
                  <a:lnTo>
                    <a:pt x="1647615" y="761291"/>
                  </a:lnTo>
                  <a:lnTo>
                    <a:pt x="1638508" y="762588"/>
                  </a:lnTo>
                  <a:lnTo>
                    <a:pt x="1634865" y="764159"/>
                  </a:lnTo>
                  <a:lnTo>
                    <a:pt x="1629676" y="752736"/>
                  </a:lnTo>
                  <a:lnTo>
                    <a:pt x="1620593" y="755579"/>
                  </a:lnTo>
                  <a:lnTo>
                    <a:pt x="1602929" y="727795"/>
                  </a:lnTo>
                  <a:lnTo>
                    <a:pt x="1595893" y="717145"/>
                  </a:lnTo>
                  <a:lnTo>
                    <a:pt x="1586810" y="703126"/>
                  </a:lnTo>
                  <a:lnTo>
                    <a:pt x="1580049" y="692478"/>
                  </a:lnTo>
                  <a:lnTo>
                    <a:pt x="1570443" y="677416"/>
                  </a:lnTo>
                  <a:lnTo>
                    <a:pt x="1568622" y="678975"/>
                  </a:lnTo>
                  <a:lnTo>
                    <a:pt x="1560313" y="683130"/>
                  </a:lnTo>
                  <a:lnTo>
                    <a:pt x="1554599" y="685727"/>
                  </a:lnTo>
                  <a:lnTo>
                    <a:pt x="1551730" y="685986"/>
                  </a:lnTo>
                  <a:lnTo>
                    <a:pt x="1546815" y="688061"/>
                  </a:lnTo>
                  <a:lnTo>
                    <a:pt x="1540303" y="689880"/>
                  </a:lnTo>
                  <a:lnTo>
                    <a:pt x="1533541" y="692478"/>
                  </a:lnTo>
                  <a:lnTo>
                    <a:pt x="1521340" y="694035"/>
                  </a:lnTo>
                  <a:lnTo>
                    <a:pt x="1520567" y="692478"/>
                  </a:lnTo>
                  <a:lnTo>
                    <a:pt x="1513556" y="694815"/>
                  </a:lnTo>
                  <a:lnTo>
                    <a:pt x="1508615" y="697412"/>
                  </a:lnTo>
                  <a:lnTo>
                    <a:pt x="1507318" y="697152"/>
                  </a:lnTo>
                  <a:lnTo>
                    <a:pt x="1501329" y="698711"/>
                  </a:lnTo>
                  <a:lnTo>
                    <a:pt x="1501604" y="703652"/>
                  </a:lnTo>
                  <a:lnTo>
                    <a:pt x="1499009" y="703901"/>
                  </a:lnTo>
                  <a:lnTo>
                    <a:pt x="1500307" y="707019"/>
                  </a:lnTo>
                  <a:lnTo>
                    <a:pt x="1502103" y="708067"/>
                  </a:lnTo>
                  <a:lnTo>
                    <a:pt x="1505746" y="712731"/>
                  </a:lnTo>
                  <a:lnTo>
                    <a:pt x="1506794" y="715599"/>
                  </a:lnTo>
                  <a:lnTo>
                    <a:pt x="1507567" y="723630"/>
                  </a:lnTo>
                  <a:lnTo>
                    <a:pt x="1507068" y="729865"/>
                  </a:lnTo>
                  <a:lnTo>
                    <a:pt x="1507068" y="737397"/>
                  </a:lnTo>
                  <a:lnTo>
                    <a:pt x="1506020" y="744406"/>
                  </a:lnTo>
                  <a:lnTo>
                    <a:pt x="1504973" y="749095"/>
                  </a:lnTo>
                  <a:lnTo>
                    <a:pt x="1505497" y="755056"/>
                  </a:lnTo>
                  <a:lnTo>
                    <a:pt x="1510686" y="761815"/>
                  </a:lnTo>
                  <a:lnTo>
                    <a:pt x="1507592" y="769871"/>
                  </a:lnTo>
                  <a:lnTo>
                    <a:pt x="1506020" y="771168"/>
                  </a:lnTo>
                  <a:lnTo>
                    <a:pt x="1502652" y="776106"/>
                  </a:lnTo>
                  <a:lnTo>
                    <a:pt x="1510686" y="780770"/>
                  </a:lnTo>
                  <a:lnTo>
                    <a:pt x="1510437" y="782590"/>
                  </a:lnTo>
                  <a:lnTo>
                    <a:pt x="1506020" y="783114"/>
                  </a:lnTo>
                  <a:lnTo>
                    <a:pt x="1499259" y="784661"/>
                  </a:lnTo>
                  <a:lnTo>
                    <a:pt x="1500556" y="788826"/>
                  </a:lnTo>
                  <a:lnTo>
                    <a:pt x="1501080" y="797655"/>
                  </a:lnTo>
                  <a:lnTo>
                    <a:pt x="1503949" y="802843"/>
                  </a:lnTo>
                  <a:lnTo>
                    <a:pt x="1503675" y="813767"/>
                  </a:lnTo>
                  <a:lnTo>
                    <a:pt x="1504473" y="822072"/>
                  </a:lnTo>
                  <a:lnTo>
                    <a:pt x="1502378" y="822571"/>
                  </a:lnTo>
                  <a:lnTo>
                    <a:pt x="1501879" y="831400"/>
                  </a:lnTo>
                  <a:lnTo>
                    <a:pt x="1497188" y="833495"/>
                  </a:lnTo>
                  <a:lnTo>
                    <a:pt x="1495641" y="833221"/>
                  </a:lnTo>
                  <a:lnTo>
                    <a:pt x="1491724" y="830627"/>
                  </a:lnTo>
                  <a:lnTo>
                    <a:pt x="1486010" y="830627"/>
                  </a:lnTo>
                  <a:lnTo>
                    <a:pt x="1486534" y="832448"/>
                  </a:lnTo>
                  <a:lnTo>
                    <a:pt x="1489129" y="836613"/>
                  </a:lnTo>
                  <a:lnTo>
                    <a:pt x="1490177" y="841551"/>
                  </a:lnTo>
                  <a:lnTo>
                    <a:pt x="1489404" y="841801"/>
                  </a:lnTo>
                  <a:lnTo>
                    <a:pt x="1491474" y="849083"/>
                  </a:lnTo>
                  <a:lnTo>
                    <a:pt x="1490426" y="851403"/>
                  </a:lnTo>
                  <a:lnTo>
                    <a:pt x="1491724" y="854795"/>
                  </a:lnTo>
                  <a:lnTo>
                    <a:pt x="1488605" y="856591"/>
                  </a:lnTo>
                  <a:lnTo>
                    <a:pt x="1488879" y="865944"/>
                  </a:lnTo>
                  <a:lnTo>
                    <a:pt x="1486784" y="870109"/>
                  </a:lnTo>
                  <a:lnTo>
                    <a:pt x="1485236" y="870109"/>
                  </a:lnTo>
                  <a:lnTo>
                    <a:pt x="1482891" y="874000"/>
                  </a:lnTo>
                  <a:lnTo>
                    <a:pt x="1483939" y="875571"/>
                  </a:lnTo>
                  <a:lnTo>
                    <a:pt x="1483415" y="878165"/>
                  </a:lnTo>
                  <a:lnTo>
                    <a:pt x="1476928" y="881283"/>
                  </a:lnTo>
                  <a:lnTo>
                    <a:pt x="1467572" y="882305"/>
                  </a:lnTo>
                  <a:lnTo>
                    <a:pt x="1464178" y="883103"/>
                  </a:lnTo>
                  <a:lnTo>
                    <a:pt x="1462357" y="885173"/>
                  </a:lnTo>
                  <a:lnTo>
                    <a:pt x="1461583" y="887518"/>
                  </a:lnTo>
                  <a:lnTo>
                    <a:pt x="1463405" y="888291"/>
                  </a:lnTo>
                  <a:lnTo>
                    <a:pt x="1464453" y="892182"/>
                  </a:lnTo>
                  <a:lnTo>
                    <a:pt x="1453524" y="897893"/>
                  </a:lnTo>
                  <a:lnTo>
                    <a:pt x="1446264" y="902308"/>
                  </a:lnTo>
                  <a:lnTo>
                    <a:pt x="1432241" y="911137"/>
                  </a:lnTo>
                  <a:lnTo>
                    <a:pt x="1428599" y="910364"/>
                  </a:lnTo>
                  <a:lnTo>
                    <a:pt x="1422087" y="910114"/>
                  </a:lnTo>
                  <a:lnTo>
                    <a:pt x="1414577" y="908818"/>
                  </a:lnTo>
                  <a:lnTo>
                    <a:pt x="1408064" y="905949"/>
                  </a:lnTo>
                  <a:lnTo>
                    <a:pt x="1401053" y="905700"/>
                  </a:lnTo>
                  <a:lnTo>
                    <a:pt x="1394815" y="903879"/>
                  </a:lnTo>
                  <a:lnTo>
                    <a:pt x="1391697" y="904652"/>
                  </a:lnTo>
                  <a:lnTo>
                    <a:pt x="1389102" y="906722"/>
                  </a:lnTo>
                  <a:lnTo>
                    <a:pt x="1385734" y="906473"/>
                  </a:lnTo>
                  <a:lnTo>
                    <a:pt x="1380519" y="907246"/>
                  </a:lnTo>
                  <a:lnTo>
                    <a:pt x="1377425" y="908543"/>
                  </a:lnTo>
                  <a:lnTo>
                    <a:pt x="1371187" y="910114"/>
                  </a:lnTo>
                  <a:lnTo>
                    <a:pt x="1372734" y="912185"/>
                  </a:lnTo>
                  <a:lnTo>
                    <a:pt x="1372485" y="916350"/>
                  </a:lnTo>
                  <a:lnTo>
                    <a:pt x="1374032" y="920764"/>
                  </a:lnTo>
                  <a:lnTo>
                    <a:pt x="1374032" y="923084"/>
                  </a:lnTo>
                  <a:lnTo>
                    <a:pt x="1377425" y="930366"/>
                  </a:lnTo>
                  <a:lnTo>
                    <a:pt x="1378722" y="934257"/>
                  </a:lnTo>
                  <a:lnTo>
                    <a:pt x="1376377" y="939196"/>
                  </a:lnTo>
                  <a:lnTo>
                    <a:pt x="1374805" y="937649"/>
                  </a:lnTo>
                  <a:lnTo>
                    <a:pt x="1372210" y="940493"/>
                  </a:lnTo>
                  <a:lnTo>
                    <a:pt x="1376901" y="942563"/>
                  </a:lnTo>
                  <a:lnTo>
                    <a:pt x="1383638" y="946479"/>
                  </a:lnTo>
                  <a:lnTo>
                    <a:pt x="1386756" y="949072"/>
                  </a:lnTo>
                  <a:lnTo>
                    <a:pt x="1390150" y="948798"/>
                  </a:lnTo>
                  <a:lnTo>
                    <a:pt x="1392994" y="951916"/>
                  </a:lnTo>
                  <a:lnTo>
                    <a:pt x="1399232" y="964386"/>
                  </a:lnTo>
                  <a:lnTo>
                    <a:pt x="1401328" y="967753"/>
                  </a:lnTo>
                  <a:lnTo>
                    <a:pt x="1401577" y="972692"/>
                  </a:lnTo>
                  <a:lnTo>
                    <a:pt x="1404945" y="977381"/>
                  </a:lnTo>
                  <a:lnTo>
                    <a:pt x="1409362" y="984913"/>
                  </a:lnTo>
                  <a:lnTo>
                    <a:pt x="1413778" y="989053"/>
                  </a:lnTo>
                  <a:lnTo>
                    <a:pt x="1415076" y="992171"/>
                  </a:lnTo>
                  <a:lnTo>
                    <a:pt x="1414577" y="994765"/>
                  </a:lnTo>
                  <a:lnTo>
                    <a:pt x="1411458" y="1001274"/>
                  </a:lnTo>
                  <a:lnTo>
                    <a:pt x="1407042" y="1003868"/>
                  </a:lnTo>
                  <a:lnTo>
                    <a:pt x="1404172" y="1003070"/>
                  </a:lnTo>
                  <a:lnTo>
                    <a:pt x="1401053" y="1005689"/>
                  </a:lnTo>
                  <a:lnTo>
                    <a:pt x="1399232" y="1005165"/>
                  </a:lnTo>
                  <a:lnTo>
                    <a:pt x="1392495" y="1009330"/>
                  </a:lnTo>
                  <a:lnTo>
                    <a:pt x="1388578" y="1010353"/>
                  </a:lnTo>
                  <a:lnTo>
                    <a:pt x="1384960" y="1013221"/>
                  </a:lnTo>
                  <a:lnTo>
                    <a:pt x="1380020" y="1013221"/>
                  </a:lnTo>
                  <a:lnTo>
                    <a:pt x="1377151" y="1009579"/>
                  </a:lnTo>
                  <a:lnTo>
                    <a:pt x="1377151" y="1007235"/>
                  </a:lnTo>
                  <a:lnTo>
                    <a:pt x="1375080" y="1002571"/>
                  </a:lnTo>
                  <a:lnTo>
                    <a:pt x="1374306" y="999454"/>
                  </a:lnTo>
                  <a:lnTo>
                    <a:pt x="1373009" y="997633"/>
                  </a:lnTo>
                  <a:lnTo>
                    <a:pt x="1370389" y="1001274"/>
                  </a:lnTo>
                  <a:lnTo>
                    <a:pt x="1368068" y="1003344"/>
                  </a:lnTo>
                  <a:lnTo>
                    <a:pt x="1368318" y="1007509"/>
                  </a:lnTo>
                  <a:lnTo>
                    <a:pt x="1366771" y="1008008"/>
                  </a:lnTo>
                  <a:lnTo>
                    <a:pt x="1365972" y="1011650"/>
                  </a:lnTo>
                  <a:lnTo>
                    <a:pt x="1363128" y="1016339"/>
                  </a:lnTo>
                  <a:lnTo>
                    <a:pt x="1355069" y="1013221"/>
                  </a:lnTo>
                  <a:lnTo>
                    <a:pt x="1350403" y="1013221"/>
                  </a:lnTo>
                  <a:lnTo>
                    <a:pt x="1348058" y="1011126"/>
                  </a:lnTo>
                  <a:lnTo>
                    <a:pt x="1344415" y="1011924"/>
                  </a:lnTo>
                  <a:lnTo>
                    <a:pt x="1341571" y="1017885"/>
                  </a:lnTo>
                  <a:lnTo>
                    <a:pt x="1334809" y="1018932"/>
                  </a:lnTo>
                  <a:lnTo>
                    <a:pt x="1332215" y="1017112"/>
                  </a:lnTo>
                  <a:lnTo>
                    <a:pt x="1332215" y="1014243"/>
                  </a:lnTo>
                  <a:lnTo>
                    <a:pt x="1328048" y="1014767"/>
                  </a:lnTo>
                  <a:lnTo>
                    <a:pt x="1327000" y="1015540"/>
                  </a:lnTo>
                  <a:lnTo>
                    <a:pt x="1318966" y="1018932"/>
                  </a:lnTo>
                  <a:lnTo>
                    <a:pt x="1311680" y="1019955"/>
                  </a:lnTo>
                  <a:lnTo>
                    <a:pt x="1305443" y="1021252"/>
                  </a:lnTo>
                  <a:lnTo>
                    <a:pt x="1303896" y="1023073"/>
                  </a:lnTo>
                  <a:lnTo>
                    <a:pt x="1300777" y="1028535"/>
                  </a:lnTo>
                  <a:lnTo>
                    <a:pt x="1300527" y="1030356"/>
                  </a:lnTo>
                  <a:lnTo>
                    <a:pt x="1303621" y="1032426"/>
                  </a:lnTo>
                  <a:lnTo>
                    <a:pt x="1305443" y="1035020"/>
                  </a:lnTo>
                  <a:lnTo>
                    <a:pt x="1304943" y="1037090"/>
                  </a:lnTo>
                  <a:lnTo>
                    <a:pt x="1297658" y="1046717"/>
                  </a:lnTo>
                  <a:lnTo>
                    <a:pt x="1266495" y="1074227"/>
                  </a:lnTo>
                  <a:lnTo>
                    <a:pt x="1248305" y="1070087"/>
                  </a:lnTo>
                  <a:lnTo>
                    <a:pt x="1222332" y="1064375"/>
                  </a:lnTo>
                  <a:lnTo>
                    <a:pt x="1197905" y="1058664"/>
                  </a:lnTo>
                  <a:lnTo>
                    <a:pt x="1175300" y="1053975"/>
                  </a:lnTo>
                  <a:lnTo>
                    <a:pt x="1143863" y="1048787"/>
                  </a:lnTo>
                  <a:lnTo>
                    <a:pt x="1126446" y="1045669"/>
                  </a:lnTo>
                  <a:lnTo>
                    <a:pt x="1132435" y="1056070"/>
                  </a:lnTo>
                  <a:lnTo>
                    <a:pt x="1136078" y="1061507"/>
                  </a:lnTo>
                  <a:lnTo>
                    <a:pt x="1140993" y="1069812"/>
                  </a:lnTo>
                  <a:lnTo>
                    <a:pt x="1137375" y="1073978"/>
                  </a:lnTo>
                  <a:lnTo>
                    <a:pt x="1128019" y="1088518"/>
                  </a:lnTo>
                  <a:lnTo>
                    <a:pt x="1116841" y="1102036"/>
                  </a:lnTo>
                  <a:lnTo>
                    <a:pt x="1097354" y="1102809"/>
                  </a:lnTo>
                  <a:lnTo>
                    <a:pt x="1092414" y="1107748"/>
                  </a:lnTo>
                  <a:lnTo>
                    <a:pt x="1086700" y="1111888"/>
                  </a:lnTo>
                  <a:lnTo>
                    <a:pt x="1078142" y="1117350"/>
                  </a:lnTo>
                  <a:lnTo>
                    <a:pt x="1064894" y="1123311"/>
                  </a:lnTo>
                  <a:lnTo>
                    <a:pt x="1045906" y="1133462"/>
                  </a:lnTo>
                  <a:lnTo>
                    <a:pt x="1010077" y="1142541"/>
                  </a:lnTo>
                  <a:lnTo>
                    <a:pt x="1005661" y="1148502"/>
                  </a:lnTo>
                  <a:lnTo>
                    <a:pt x="1002542" y="1158902"/>
                  </a:lnTo>
                  <a:lnTo>
                    <a:pt x="995506" y="1178905"/>
                  </a:lnTo>
                  <a:lnTo>
                    <a:pt x="993959" y="1178630"/>
                  </a:lnTo>
                  <a:lnTo>
                    <a:pt x="976544" y="1177857"/>
                  </a:lnTo>
                  <a:lnTo>
                    <a:pt x="965116" y="1184342"/>
                  </a:lnTo>
                  <a:lnTo>
                    <a:pt x="963819" y="1185639"/>
                  </a:lnTo>
                  <a:lnTo>
                    <a:pt x="958379" y="1188258"/>
                  </a:lnTo>
                  <a:lnTo>
                    <a:pt x="946428" y="1195266"/>
                  </a:lnTo>
                  <a:lnTo>
                    <a:pt x="941738" y="1198384"/>
                  </a:lnTo>
                  <a:lnTo>
                    <a:pt x="918359" y="1212401"/>
                  </a:lnTo>
                  <a:lnTo>
                    <a:pt x="916812" y="1213947"/>
                  </a:lnTo>
                  <a:lnTo>
                    <a:pt x="913942" y="1213448"/>
                  </a:lnTo>
                  <a:lnTo>
                    <a:pt x="908478" y="1213698"/>
                  </a:lnTo>
                  <a:lnTo>
                    <a:pt x="888493" y="1215768"/>
                  </a:lnTo>
                  <a:lnTo>
                    <a:pt x="883278" y="1216566"/>
                  </a:lnTo>
                  <a:lnTo>
                    <a:pt x="878363" y="1218387"/>
                  </a:lnTo>
                  <a:lnTo>
                    <a:pt x="864590" y="1224622"/>
                  </a:lnTo>
                  <a:lnTo>
                    <a:pt x="859376" y="1227715"/>
                  </a:lnTo>
                  <a:lnTo>
                    <a:pt x="846925" y="1233700"/>
                  </a:lnTo>
                  <a:lnTo>
                    <a:pt x="832878" y="1239661"/>
                  </a:lnTo>
                  <a:lnTo>
                    <a:pt x="820153" y="1246695"/>
                  </a:lnTo>
                  <a:lnTo>
                    <a:pt x="812094" y="1252132"/>
                  </a:lnTo>
                  <a:lnTo>
                    <a:pt x="803536" y="1256297"/>
                  </a:lnTo>
                  <a:lnTo>
                    <a:pt x="798596" y="1259938"/>
                  </a:lnTo>
                  <a:lnTo>
                    <a:pt x="792108" y="1265376"/>
                  </a:lnTo>
                  <a:lnTo>
                    <a:pt x="774693" y="1281737"/>
                  </a:lnTo>
                  <a:lnTo>
                    <a:pt x="770526" y="1284605"/>
                  </a:lnTo>
                  <a:lnTo>
                    <a:pt x="767407" y="1287972"/>
                  </a:lnTo>
                  <a:lnTo>
                    <a:pt x="755731" y="1298373"/>
                  </a:lnTo>
                  <a:lnTo>
                    <a:pt x="751564" y="1305381"/>
                  </a:lnTo>
                  <a:lnTo>
                    <a:pt x="750267" y="1310818"/>
                  </a:lnTo>
                  <a:lnTo>
                    <a:pt x="736494" y="1312115"/>
                  </a:lnTo>
                  <a:lnTo>
                    <a:pt x="728959" y="1311093"/>
                  </a:lnTo>
                  <a:lnTo>
                    <a:pt x="728185" y="1308499"/>
                  </a:lnTo>
                  <a:lnTo>
                    <a:pt x="722471" y="1302264"/>
                  </a:lnTo>
                  <a:lnTo>
                    <a:pt x="720126" y="1298622"/>
                  </a:lnTo>
                  <a:lnTo>
                    <a:pt x="715710" y="1298622"/>
                  </a:lnTo>
                  <a:lnTo>
                    <a:pt x="712067" y="1297076"/>
                  </a:lnTo>
                  <a:lnTo>
                    <a:pt x="709747" y="1299919"/>
                  </a:lnTo>
                  <a:lnTo>
                    <a:pt x="703509" y="1299146"/>
                  </a:lnTo>
                  <a:lnTo>
                    <a:pt x="699093" y="1302264"/>
                  </a:lnTo>
                  <a:lnTo>
                    <a:pt x="694153" y="1304084"/>
                  </a:lnTo>
                  <a:lnTo>
                    <a:pt x="691807" y="1301989"/>
                  </a:lnTo>
                  <a:lnTo>
                    <a:pt x="687391" y="1300443"/>
                  </a:lnTo>
                  <a:lnTo>
                    <a:pt x="688439" y="1290042"/>
                  </a:lnTo>
                  <a:lnTo>
                    <a:pt x="688439" y="1284081"/>
                  </a:lnTo>
                  <a:lnTo>
                    <a:pt x="683773" y="1282011"/>
                  </a:lnTo>
                  <a:lnTo>
                    <a:pt x="674940" y="1279392"/>
                  </a:lnTo>
                  <a:lnTo>
                    <a:pt x="667131" y="1276549"/>
                  </a:lnTo>
                  <a:lnTo>
                    <a:pt x="664286" y="1278894"/>
                  </a:lnTo>
                  <a:lnTo>
                    <a:pt x="661417" y="1272658"/>
                  </a:lnTo>
                  <a:lnTo>
                    <a:pt x="659346" y="1270065"/>
                  </a:lnTo>
                  <a:lnTo>
                    <a:pt x="656751" y="1265126"/>
                  </a:lnTo>
                  <a:lnTo>
                    <a:pt x="653358" y="1253179"/>
                  </a:lnTo>
                  <a:lnTo>
                    <a:pt x="654656" y="1252132"/>
                  </a:lnTo>
                  <a:lnTo>
                    <a:pt x="654656" y="1249538"/>
                  </a:lnTo>
                  <a:lnTo>
                    <a:pt x="652585" y="1246420"/>
                  </a:lnTo>
                  <a:lnTo>
                    <a:pt x="646622" y="1232653"/>
                  </a:lnTo>
                  <a:lnTo>
                    <a:pt x="645050" y="1232404"/>
                  </a:lnTo>
                  <a:lnTo>
                    <a:pt x="636467" y="1227465"/>
                  </a:lnTo>
                  <a:lnTo>
                    <a:pt x="635169" y="1223051"/>
                  </a:lnTo>
                  <a:lnTo>
                    <a:pt x="634396" y="1212401"/>
                  </a:lnTo>
                  <a:lnTo>
                    <a:pt x="632050" y="1205392"/>
                  </a:lnTo>
                  <a:lnTo>
                    <a:pt x="631801" y="1197860"/>
                  </a:lnTo>
                  <a:lnTo>
                    <a:pt x="632325" y="1195790"/>
                  </a:lnTo>
                  <a:lnTo>
                    <a:pt x="632325" y="1189280"/>
                  </a:lnTo>
                  <a:lnTo>
                    <a:pt x="633872" y="1183569"/>
                  </a:lnTo>
                  <a:lnTo>
                    <a:pt x="633623" y="1179429"/>
                  </a:lnTo>
                  <a:lnTo>
                    <a:pt x="631526" y="1176835"/>
                  </a:lnTo>
                  <a:lnTo>
                    <a:pt x="625563" y="1174490"/>
                  </a:lnTo>
                  <a:lnTo>
                    <a:pt x="618028" y="1169801"/>
                  </a:lnTo>
                  <a:lnTo>
                    <a:pt x="614136" y="1169277"/>
                  </a:lnTo>
                  <a:lnTo>
                    <a:pt x="611266" y="1167731"/>
                  </a:lnTo>
                  <a:lnTo>
                    <a:pt x="601137" y="1158129"/>
                  </a:lnTo>
                  <a:lnTo>
                    <a:pt x="595947" y="1151370"/>
                  </a:lnTo>
                  <a:lnTo>
                    <a:pt x="594899" y="1149300"/>
                  </a:lnTo>
                  <a:lnTo>
                    <a:pt x="591780" y="1148252"/>
                  </a:lnTo>
                  <a:lnTo>
                    <a:pt x="588412" y="1148502"/>
                  </a:lnTo>
                  <a:lnTo>
                    <a:pt x="586341" y="1145908"/>
                  </a:lnTo>
                  <a:lnTo>
                    <a:pt x="586341" y="1143838"/>
                  </a:lnTo>
                  <a:lnTo>
                    <a:pt x="583222" y="1141244"/>
                  </a:lnTo>
                  <a:lnTo>
                    <a:pt x="578282" y="1138375"/>
                  </a:lnTo>
                  <a:lnTo>
                    <a:pt x="574889" y="1135258"/>
                  </a:lnTo>
                  <a:lnTo>
                    <a:pt x="572044" y="1130843"/>
                  </a:lnTo>
                  <a:lnTo>
                    <a:pt x="567379" y="1124109"/>
                  </a:lnTo>
                  <a:lnTo>
                    <a:pt x="563985" y="1117874"/>
                  </a:lnTo>
                  <a:lnTo>
                    <a:pt x="561141" y="1114233"/>
                  </a:lnTo>
                  <a:lnTo>
                    <a:pt x="559320" y="1113983"/>
                  </a:lnTo>
                  <a:lnTo>
                    <a:pt x="558022" y="1112162"/>
                  </a:lnTo>
                  <a:lnTo>
                    <a:pt x="553331" y="1107997"/>
                  </a:lnTo>
                  <a:lnTo>
                    <a:pt x="551784" y="1101238"/>
                  </a:lnTo>
                  <a:lnTo>
                    <a:pt x="535142" y="1101512"/>
                  </a:lnTo>
                  <a:lnTo>
                    <a:pt x="527607" y="1100739"/>
                  </a:lnTo>
                  <a:lnTo>
                    <a:pt x="523715" y="1098919"/>
                  </a:lnTo>
                  <a:lnTo>
                    <a:pt x="522168" y="1101512"/>
                  </a:lnTo>
                  <a:lnTo>
                    <a:pt x="517228" y="1106950"/>
                  </a:lnTo>
                  <a:lnTo>
                    <a:pt x="511514" y="1110865"/>
                  </a:lnTo>
                  <a:lnTo>
                    <a:pt x="507622" y="1112936"/>
                  </a:lnTo>
                  <a:lnTo>
                    <a:pt x="500336" y="1115280"/>
                  </a:lnTo>
                  <a:lnTo>
                    <a:pt x="497217" y="1120717"/>
                  </a:lnTo>
                  <a:lnTo>
                    <a:pt x="492028" y="1123311"/>
                  </a:lnTo>
                  <a:lnTo>
                    <a:pt x="484742" y="1123061"/>
                  </a:lnTo>
                  <a:lnTo>
                    <a:pt x="480849" y="1124358"/>
                  </a:lnTo>
                  <a:lnTo>
                    <a:pt x="476958" y="1124109"/>
                  </a:lnTo>
                  <a:lnTo>
                    <a:pt x="467601" y="1124608"/>
                  </a:lnTo>
                  <a:lnTo>
                    <a:pt x="463958" y="1120991"/>
                  </a:lnTo>
                  <a:lnTo>
                    <a:pt x="463709" y="1116826"/>
                  </a:lnTo>
                  <a:lnTo>
                    <a:pt x="462661" y="1110342"/>
                  </a:lnTo>
                  <a:lnTo>
                    <a:pt x="461114" y="1107748"/>
                  </a:lnTo>
                  <a:lnTo>
                    <a:pt x="461114" y="1102809"/>
                  </a:lnTo>
                  <a:lnTo>
                    <a:pt x="462161" y="1096574"/>
                  </a:lnTo>
                  <a:lnTo>
                    <a:pt x="462161" y="1094230"/>
                  </a:lnTo>
                  <a:lnTo>
                    <a:pt x="460590" y="1090089"/>
                  </a:lnTo>
                  <a:lnTo>
                    <a:pt x="452007" y="1093182"/>
                  </a:lnTo>
                  <a:lnTo>
                    <a:pt x="446567" y="1098644"/>
                  </a:lnTo>
                  <a:lnTo>
                    <a:pt x="442675" y="1092409"/>
                  </a:lnTo>
                  <a:lnTo>
                    <a:pt x="444472" y="1088269"/>
                  </a:lnTo>
                  <a:lnTo>
                    <a:pt x="433843" y="1091636"/>
                  </a:lnTo>
                  <a:lnTo>
                    <a:pt x="432795" y="1092933"/>
                  </a:lnTo>
                  <a:lnTo>
                    <a:pt x="428379" y="1095527"/>
                  </a:lnTo>
                  <a:lnTo>
                    <a:pt x="425509" y="1100465"/>
                  </a:lnTo>
                  <a:lnTo>
                    <a:pt x="425509" y="1103059"/>
                  </a:lnTo>
                  <a:lnTo>
                    <a:pt x="422665" y="1105653"/>
                  </a:lnTo>
                  <a:lnTo>
                    <a:pt x="419271" y="1107224"/>
                  </a:lnTo>
                  <a:lnTo>
                    <a:pt x="414606" y="1111364"/>
                  </a:lnTo>
                  <a:lnTo>
                    <a:pt x="413309" y="1113709"/>
                  </a:lnTo>
                  <a:lnTo>
                    <a:pt x="410963" y="1112162"/>
                  </a:lnTo>
                  <a:lnTo>
                    <a:pt x="403178" y="1113185"/>
                  </a:lnTo>
                  <a:lnTo>
                    <a:pt x="401607" y="1112936"/>
                  </a:lnTo>
                  <a:lnTo>
                    <a:pt x="396417" y="1106177"/>
                  </a:lnTo>
                  <a:lnTo>
                    <a:pt x="386037" y="1090089"/>
                  </a:lnTo>
                  <a:lnTo>
                    <a:pt x="379525" y="1083580"/>
                  </a:lnTo>
                  <a:lnTo>
                    <a:pt x="374859" y="1078143"/>
                  </a:lnTo>
                  <a:lnTo>
                    <a:pt x="370967" y="1076571"/>
                  </a:lnTo>
                  <a:lnTo>
                    <a:pt x="369670" y="1073728"/>
                  </a:lnTo>
                  <a:lnTo>
                    <a:pt x="365503" y="1068266"/>
                  </a:lnTo>
                  <a:lnTo>
                    <a:pt x="364730" y="1065922"/>
                  </a:lnTo>
                  <a:lnTo>
                    <a:pt x="362384" y="1061258"/>
                  </a:lnTo>
                  <a:lnTo>
                    <a:pt x="358741" y="1059437"/>
                  </a:lnTo>
                  <a:lnTo>
                    <a:pt x="357968" y="1057367"/>
                  </a:lnTo>
                  <a:lnTo>
                    <a:pt x="354600" y="1053201"/>
                  </a:lnTo>
                  <a:lnTo>
                    <a:pt x="355099" y="1051131"/>
                  </a:lnTo>
                  <a:lnTo>
                    <a:pt x="348611" y="1045919"/>
                  </a:lnTo>
                  <a:lnTo>
                    <a:pt x="331196" y="1045669"/>
                  </a:lnTo>
                  <a:lnTo>
                    <a:pt x="318745" y="1044372"/>
                  </a:lnTo>
                  <a:lnTo>
                    <a:pt x="314579" y="1042028"/>
                  </a:lnTo>
                  <a:lnTo>
                    <a:pt x="313805" y="1037613"/>
                  </a:lnTo>
                  <a:lnTo>
                    <a:pt x="309115" y="1035020"/>
                  </a:lnTo>
                  <a:lnTo>
                    <a:pt x="300806" y="1032949"/>
                  </a:lnTo>
                  <a:lnTo>
                    <a:pt x="294319" y="1032949"/>
                  </a:lnTo>
                  <a:lnTo>
                    <a:pt x="283391" y="1028784"/>
                  </a:lnTo>
                  <a:lnTo>
                    <a:pt x="281070" y="1034246"/>
                  </a:lnTo>
                  <a:lnTo>
                    <a:pt x="278974" y="1035543"/>
                  </a:lnTo>
                  <a:lnTo>
                    <a:pt x="270142" y="1032176"/>
                  </a:lnTo>
                  <a:lnTo>
                    <a:pt x="265725" y="1037613"/>
                  </a:lnTo>
                  <a:lnTo>
                    <a:pt x="262606" y="1039185"/>
                  </a:lnTo>
                  <a:lnTo>
                    <a:pt x="259488" y="1042028"/>
                  </a:lnTo>
                  <a:lnTo>
                    <a:pt x="255596" y="1043075"/>
                  </a:lnTo>
                  <a:lnTo>
                    <a:pt x="252477" y="1041005"/>
                  </a:lnTo>
                  <a:lnTo>
                    <a:pt x="246763" y="1038412"/>
                  </a:lnTo>
                  <a:lnTo>
                    <a:pt x="240800" y="1039185"/>
                  </a:lnTo>
                  <a:lnTo>
                    <a:pt x="237157" y="1038661"/>
                  </a:lnTo>
                  <a:lnTo>
                    <a:pt x="227027" y="1043075"/>
                  </a:lnTo>
                  <a:lnTo>
                    <a:pt x="225206" y="1045170"/>
                  </a:lnTo>
                  <a:lnTo>
                    <a:pt x="223384" y="1044896"/>
                  </a:lnTo>
                  <a:lnTo>
                    <a:pt x="208838" y="1054498"/>
                  </a:lnTo>
                  <a:lnTo>
                    <a:pt x="203374" y="1054773"/>
                  </a:lnTo>
                  <a:lnTo>
                    <a:pt x="198459" y="1057890"/>
                  </a:lnTo>
                  <a:lnTo>
                    <a:pt x="190400" y="1061008"/>
                  </a:lnTo>
                  <a:lnTo>
                    <a:pt x="188054" y="1063078"/>
                  </a:lnTo>
                  <a:lnTo>
                    <a:pt x="187805" y="1066720"/>
                  </a:lnTo>
                  <a:lnTo>
                    <a:pt x="186233" y="1068017"/>
                  </a:lnTo>
                  <a:lnTo>
                    <a:pt x="182091" y="1068266"/>
                  </a:lnTo>
                  <a:lnTo>
                    <a:pt x="178448" y="1072431"/>
                  </a:lnTo>
                  <a:lnTo>
                    <a:pt x="176627" y="1073728"/>
                  </a:lnTo>
                  <a:lnTo>
                    <a:pt x="174805" y="1072157"/>
                  </a:lnTo>
                  <a:lnTo>
                    <a:pt x="172210" y="1073454"/>
                  </a:lnTo>
                  <a:lnTo>
                    <a:pt x="170913" y="1076846"/>
                  </a:lnTo>
                  <a:lnTo>
                    <a:pt x="165449" y="1073454"/>
                  </a:lnTo>
                  <a:lnTo>
                    <a:pt x="164426" y="1069039"/>
                  </a:lnTo>
                  <a:lnTo>
                    <a:pt x="162605" y="1065672"/>
                  </a:lnTo>
                  <a:lnTo>
                    <a:pt x="163628" y="1061008"/>
                  </a:lnTo>
                  <a:lnTo>
                    <a:pt x="161033" y="1056319"/>
                  </a:lnTo>
                  <a:lnTo>
                    <a:pt x="157665" y="1053201"/>
                  </a:lnTo>
                  <a:lnTo>
                    <a:pt x="154795" y="1033473"/>
                  </a:lnTo>
                  <a:lnTo>
                    <a:pt x="154546" y="1030356"/>
                  </a:lnTo>
                  <a:lnTo>
                    <a:pt x="152724" y="1027762"/>
                  </a:lnTo>
                  <a:lnTo>
                    <a:pt x="148308" y="1024395"/>
                  </a:lnTo>
                  <a:lnTo>
                    <a:pt x="146237" y="1026714"/>
                  </a:lnTo>
                  <a:lnTo>
                    <a:pt x="142844" y="1032426"/>
                  </a:lnTo>
                  <a:lnTo>
                    <a:pt x="126750" y="1038412"/>
                  </a:lnTo>
                  <a:lnTo>
                    <a:pt x="123881" y="1037364"/>
                  </a:lnTo>
                  <a:lnTo>
                    <a:pt x="120264" y="1034770"/>
                  </a:lnTo>
                  <a:lnTo>
                    <a:pt x="114799" y="1028011"/>
                  </a:lnTo>
                  <a:lnTo>
                    <a:pt x="107788" y="1021776"/>
                  </a:lnTo>
                  <a:lnTo>
                    <a:pt x="99480" y="1015565"/>
                  </a:lnTo>
                  <a:lnTo>
                    <a:pt x="97658" y="1013470"/>
                  </a:lnTo>
                  <a:lnTo>
                    <a:pt x="96860" y="1010353"/>
                  </a:lnTo>
                  <a:lnTo>
                    <a:pt x="93491" y="1000501"/>
                  </a:lnTo>
                  <a:lnTo>
                    <a:pt x="99205" y="987756"/>
                  </a:lnTo>
                  <a:lnTo>
                    <a:pt x="98432" y="983865"/>
                  </a:lnTo>
                  <a:lnTo>
                    <a:pt x="98931" y="979201"/>
                  </a:lnTo>
                  <a:lnTo>
                    <a:pt x="102573" y="973739"/>
                  </a:lnTo>
                  <a:lnTo>
                    <a:pt x="103621" y="971918"/>
                  </a:lnTo>
                  <a:lnTo>
                    <a:pt x="104645" y="964660"/>
                  </a:lnTo>
                  <a:lnTo>
                    <a:pt x="96610" y="949072"/>
                  </a:lnTo>
                  <a:lnTo>
                    <a:pt x="92967" y="946728"/>
                  </a:lnTo>
                  <a:lnTo>
                    <a:pt x="91670" y="938946"/>
                  </a:lnTo>
                  <a:lnTo>
                    <a:pt x="87503" y="931938"/>
                  </a:lnTo>
                  <a:lnTo>
                    <a:pt x="83362" y="930641"/>
                  </a:lnTo>
                  <a:lnTo>
                    <a:pt x="86730" y="928820"/>
                  </a:lnTo>
                  <a:lnTo>
                    <a:pt x="89599" y="926476"/>
                  </a:lnTo>
                  <a:lnTo>
                    <a:pt x="93217" y="921538"/>
                  </a:lnTo>
                  <a:lnTo>
                    <a:pt x="91920" y="918420"/>
                  </a:lnTo>
                  <a:lnTo>
                    <a:pt x="96610" y="916599"/>
                  </a:lnTo>
                  <a:lnTo>
                    <a:pt x="98432" y="912185"/>
                  </a:lnTo>
                  <a:lnTo>
                    <a:pt x="99729" y="905700"/>
                  </a:lnTo>
                  <a:lnTo>
                    <a:pt x="101276" y="904154"/>
                  </a:lnTo>
                  <a:lnTo>
                    <a:pt x="95812" y="897644"/>
                  </a:lnTo>
                  <a:lnTo>
                    <a:pt x="86979" y="881283"/>
                  </a:lnTo>
                  <a:lnTo>
                    <a:pt x="90897" y="875571"/>
                  </a:lnTo>
                  <a:lnTo>
                    <a:pt x="94789" y="863899"/>
                  </a:lnTo>
                  <a:lnTo>
                    <a:pt x="94789" y="858436"/>
                  </a:lnTo>
                  <a:lnTo>
                    <a:pt x="86730" y="855842"/>
                  </a:lnTo>
                  <a:lnTo>
                    <a:pt x="86979" y="849857"/>
                  </a:lnTo>
                  <a:lnTo>
                    <a:pt x="86480" y="847537"/>
                  </a:lnTo>
                  <a:lnTo>
                    <a:pt x="87503" y="845193"/>
                  </a:lnTo>
                  <a:lnTo>
                    <a:pt x="93217" y="839481"/>
                  </a:lnTo>
                  <a:lnTo>
                    <a:pt x="95038" y="834792"/>
                  </a:lnTo>
                  <a:lnTo>
                    <a:pt x="91670" y="823644"/>
                  </a:lnTo>
                  <a:lnTo>
                    <a:pt x="89599" y="819229"/>
                  </a:lnTo>
                  <a:lnTo>
                    <a:pt x="92443" y="818431"/>
                  </a:lnTo>
                  <a:lnTo>
                    <a:pt x="95562" y="815588"/>
                  </a:lnTo>
                  <a:lnTo>
                    <a:pt x="98681" y="818431"/>
                  </a:lnTo>
                  <a:lnTo>
                    <a:pt x="102050" y="816111"/>
                  </a:lnTo>
                  <a:lnTo>
                    <a:pt x="106466" y="810400"/>
                  </a:lnTo>
                  <a:lnTo>
                    <a:pt x="108811" y="803117"/>
                  </a:lnTo>
                  <a:lnTo>
                    <a:pt x="111680" y="792467"/>
                  </a:lnTo>
                  <a:lnTo>
                    <a:pt x="115822" y="777926"/>
                  </a:lnTo>
                  <a:lnTo>
                    <a:pt x="117120" y="772464"/>
                  </a:lnTo>
                  <a:lnTo>
                    <a:pt x="114799" y="770918"/>
                  </a:lnTo>
                  <a:lnTo>
                    <a:pt x="111680" y="770145"/>
                  </a:lnTo>
                  <a:lnTo>
                    <a:pt x="109085" y="767551"/>
                  </a:lnTo>
                  <a:lnTo>
                    <a:pt x="106216" y="762089"/>
                  </a:lnTo>
                  <a:lnTo>
                    <a:pt x="100752" y="759221"/>
                  </a:lnTo>
                  <a:lnTo>
                    <a:pt x="98432" y="755330"/>
                  </a:lnTo>
                  <a:lnTo>
                    <a:pt x="95837" y="745977"/>
                  </a:lnTo>
                  <a:lnTo>
                    <a:pt x="92443" y="746775"/>
                  </a:lnTo>
                  <a:lnTo>
                    <a:pt x="86206" y="745977"/>
                  </a:lnTo>
                  <a:lnTo>
                    <a:pt x="78671" y="744156"/>
                  </a:lnTo>
                  <a:lnTo>
                    <a:pt x="75827" y="742610"/>
                  </a:lnTo>
                  <a:lnTo>
                    <a:pt x="68291" y="736898"/>
                  </a:lnTo>
                  <a:lnTo>
                    <a:pt x="65696" y="734554"/>
                  </a:lnTo>
                  <a:lnTo>
                    <a:pt x="64898" y="731187"/>
                  </a:lnTo>
                  <a:lnTo>
                    <a:pt x="66195" y="724179"/>
                  </a:lnTo>
                  <a:lnTo>
                    <a:pt x="64399" y="716122"/>
                  </a:lnTo>
                  <a:lnTo>
                    <a:pt x="59459" y="710660"/>
                  </a:lnTo>
                  <a:lnTo>
                    <a:pt x="54519" y="706770"/>
                  </a:lnTo>
                  <a:lnTo>
                    <a:pt x="47757" y="702876"/>
                  </a:lnTo>
                  <a:lnTo>
                    <a:pt x="38675" y="698202"/>
                  </a:lnTo>
                  <a:lnTo>
                    <a:pt x="38151" y="692488"/>
                  </a:lnTo>
                  <a:lnTo>
                    <a:pt x="27772" y="686515"/>
                  </a:lnTo>
                  <a:lnTo>
                    <a:pt x="23355" y="684956"/>
                  </a:lnTo>
                  <a:lnTo>
                    <a:pt x="17642" y="682100"/>
                  </a:lnTo>
                  <a:lnTo>
                    <a:pt x="14249" y="679763"/>
                  </a:lnTo>
                  <a:lnTo>
                    <a:pt x="10106" y="671712"/>
                  </a:lnTo>
                  <a:lnTo>
                    <a:pt x="5416" y="668857"/>
                  </a:lnTo>
                  <a:lnTo>
                    <a:pt x="-1071" y="663143"/>
                  </a:lnTo>
                  <a:lnTo>
                    <a:pt x="-2119" y="659247"/>
                  </a:lnTo>
                  <a:lnTo>
                    <a:pt x="1000" y="662883"/>
                  </a:lnTo>
                  <a:lnTo>
                    <a:pt x="5416" y="663921"/>
                  </a:lnTo>
                  <a:lnTo>
                    <a:pt x="12177" y="663143"/>
                  </a:lnTo>
                  <a:lnTo>
                    <a:pt x="14249" y="662103"/>
                  </a:lnTo>
                  <a:lnTo>
                    <a:pt x="21259" y="659766"/>
                  </a:lnTo>
                  <a:lnTo>
                    <a:pt x="22557" y="655351"/>
                  </a:lnTo>
                  <a:lnTo>
                    <a:pt x="28545" y="651455"/>
                  </a:lnTo>
                  <a:lnTo>
                    <a:pt x="33984" y="649378"/>
                  </a:lnTo>
                  <a:lnTo>
                    <a:pt x="41519" y="648078"/>
                  </a:lnTo>
                  <a:lnTo>
                    <a:pt x="45686" y="646781"/>
                  </a:lnTo>
                  <a:lnTo>
                    <a:pt x="49578" y="639770"/>
                  </a:lnTo>
                  <a:lnTo>
                    <a:pt x="59709" y="631719"/>
                  </a:lnTo>
                  <a:lnTo>
                    <a:pt x="66470" y="632238"/>
                  </a:lnTo>
                  <a:lnTo>
                    <a:pt x="68042" y="629642"/>
                  </a:lnTo>
                  <a:lnTo>
                    <a:pt x="70113" y="629382"/>
                  </a:lnTo>
                  <a:lnTo>
                    <a:pt x="71135" y="626786"/>
                  </a:lnTo>
                  <a:lnTo>
                    <a:pt x="75053" y="622631"/>
                  </a:lnTo>
                  <a:lnTo>
                    <a:pt x="76076" y="620291"/>
                  </a:lnTo>
                  <a:lnTo>
                    <a:pt x="82588" y="616917"/>
                  </a:lnTo>
                  <a:lnTo>
                    <a:pt x="84135" y="616917"/>
                  </a:lnTo>
                  <a:lnTo>
                    <a:pt x="86206" y="613799"/>
                  </a:lnTo>
                  <a:lnTo>
                    <a:pt x="87778" y="613280"/>
                  </a:lnTo>
                  <a:lnTo>
                    <a:pt x="89599" y="608347"/>
                  </a:lnTo>
                  <a:lnTo>
                    <a:pt x="92443" y="606788"/>
                  </a:lnTo>
                  <a:lnTo>
                    <a:pt x="94265" y="604192"/>
                  </a:lnTo>
                  <a:lnTo>
                    <a:pt x="96336" y="599518"/>
                  </a:lnTo>
                  <a:lnTo>
                    <a:pt x="100752" y="593804"/>
                  </a:lnTo>
                  <a:lnTo>
                    <a:pt x="103097" y="587830"/>
                  </a:lnTo>
                  <a:lnTo>
                    <a:pt x="114525" y="587052"/>
                  </a:lnTo>
                  <a:lnTo>
                    <a:pt x="127524" y="586793"/>
                  </a:lnTo>
                  <a:lnTo>
                    <a:pt x="143642" y="586012"/>
                  </a:lnTo>
                  <a:lnTo>
                    <a:pt x="147011" y="577964"/>
                  </a:lnTo>
                  <a:lnTo>
                    <a:pt x="154795" y="560303"/>
                  </a:lnTo>
                  <a:lnTo>
                    <a:pt x="152475" y="550955"/>
                  </a:lnTo>
                  <a:lnTo>
                    <a:pt x="150653" y="549137"/>
                  </a:lnTo>
                  <a:lnTo>
                    <a:pt x="154021" y="545500"/>
                  </a:lnTo>
                  <a:lnTo>
                    <a:pt x="155319" y="541345"/>
                  </a:lnTo>
                  <a:lnTo>
                    <a:pt x="155843" y="537449"/>
                  </a:lnTo>
                  <a:lnTo>
                    <a:pt x="155319" y="534853"/>
                  </a:lnTo>
                  <a:lnTo>
                    <a:pt x="152724" y="533294"/>
                  </a:lnTo>
                  <a:lnTo>
                    <a:pt x="148832" y="531735"/>
                  </a:lnTo>
                  <a:lnTo>
                    <a:pt x="145438" y="528620"/>
                  </a:lnTo>
                  <a:lnTo>
                    <a:pt x="140773" y="522387"/>
                  </a:lnTo>
                  <a:lnTo>
                    <a:pt x="138952" y="521347"/>
                  </a:lnTo>
                  <a:lnTo>
                    <a:pt x="135308" y="517454"/>
                  </a:lnTo>
                  <a:lnTo>
                    <a:pt x="127524" y="514337"/>
                  </a:lnTo>
                  <a:lnTo>
                    <a:pt x="127274" y="511740"/>
                  </a:lnTo>
                  <a:lnTo>
                    <a:pt x="125977" y="507585"/>
                  </a:lnTo>
                  <a:lnTo>
                    <a:pt x="127774" y="501093"/>
                  </a:lnTo>
                  <a:lnTo>
                    <a:pt x="128298" y="497197"/>
                  </a:lnTo>
                  <a:lnTo>
                    <a:pt x="126750" y="493820"/>
                  </a:lnTo>
                  <a:lnTo>
                    <a:pt x="123358" y="488887"/>
                  </a:lnTo>
                  <a:lnTo>
                    <a:pt x="124655" y="486550"/>
                  </a:lnTo>
                  <a:lnTo>
                    <a:pt x="125453" y="482135"/>
                  </a:lnTo>
                  <a:lnTo>
                    <a:pt x="127000" y="477199"/>
                  </a:lnTo>
                  <a:lnTo>
                    <a:pt x="126476" y="467332"/>
                  </a:lnTo>
                  <a:lnTo>
                    <a:pt x="124655" y="458501"/>
                  </a:lnTo>
                  <a:lnTo>
                    <a:pt x="122858" y="453827"/>
                  </a:lnTo>
                  <a:lnTo>
                    <a:pt x="122060" y="445516"/>
                  </a:lnTo>
                  <a:lnTo>
                    <a:pt x="122858" y="441621"/>
                  </a:lnTo>
                  <a:lnTo>
                    <a:pt x="122334" y="437465"/>
                  </a:lnTo>
                  <a:lnTo>
                    <a:pt x="122334" y="431233"/>
                  </a:lnTo>
                  <a:lnTo>
                    <a:pt x="123383" y="429417"/>
                  </a:lnTo>
                  <a:lnTo>
                    <a:pt x="127524" y="424741"/>
                  </a:lnTo>
                  <a:lnTo>
                    <a:pt x="131417" y="412016"/>
                  </a:lnTo>
                  <a:lnTo>
                    <a:pt x="133512" y="409938"/>
                  </a:lnTo>
                  <a:lnTo>
                    <a:pt x="140249" y="408120"/>
                  </a:lnTo>
                  <a:lnTo>
                    <a:pt x="144940" y="402149"/>
                  </a:lnTo>
                  <a:lnTo>
                    <a:pt x="149081" y="396435"/>
                  </a:lnTo>
                  <a:lnTo>
                    <a:pt x="150903" y="393058"/>
                  </a:lnTo>
                  <a:lnTo>
                    <a:pt x="156117" y="392539"/>
                  </a:lnTo>
                  <a:lnTo>
                    <a:pt x="155070" y="388384"/>
                  </a:lnTo>
                  <a:lnTo>
                    <a:pt x="156367" y="381892"/>
                  </a:lnTo>
                  <a:lnTo>
                    <a:pt x="156891" y="376178"/>
                  </a:lnTo>
                  <a:lnTo>
                    <a:pt x="154820" y="371244"/>
                  </a:lnTo>
                  <a:lnTo>
                    <a:pt x="155594" y="367608"/>
                  </a:lnTo>
                  <a:lnTo>
                    <a:pt x="154021" y="364752"/>
                  </a:lnTo>
                  <a:lnTo>
                    <a:pt x="158438" y="365009"/>
                  </a:lnTo>
                  <a:lnTo>
                    <a:pt x="160259" y="366309"/>
                  </a:lnTo>
                  <a:lnTo>
                    <a:pt x="165724" y="366568"/>
                  </a:lnTo>
                  <a:lnTo>
                    <a:pt x="171437" y="367867"/>
                  </a:lnTo>
                  <a:lnTo>
                    <a:pt x="179746" y="366049"/>
                  </a:lnTo>
                  <a:lnTo>
                    <a:pt x="187555" y="361632"/>
                  </a:lnTo>
                  <a:lnTo>
                    <a:pt x="191173" y="360076"/>
                  </a:lnTo>
                  <a:lnTo>
                    <a:pt x="193793" y="360335"/>
                  </a:lnTo>
                  <a:lnTo>
                    <a:pt x="198459" y="359295"/>
                  </a:lnTo>
                  <a:lnTo>
                    <a:pt x="200804" y="355659"/>
                  </a:lnTo>
                  <a:lnTo>
                    <a:pt x="210934" y="352284"/>
                  </a:lnTo>
                  <a:lnTo>
                    <a:pt x="205720" y="336960"/>
                  </a:lnTo>
                  <a:lnTo>
                    <a:pt x="215076" y="333326"/>
                  </a:lnTo>
                  <a:lnTo>
                    <a:pt x="216648" y="331768"/>
                  </a:lnTo>
                  <a:lnTo>
                    <a:pt x="222361" y="332286"/>
                  </a:lnTo>
                  <a:lnTo>
                    <a:pt x="228848" y="326572"/>
                  </a:lnTo>
                  <a:lnTo>
                    <a:pt x="232491" y="326316"/>
                  </a:lnTo>
                  <a:lnTo>
                    <a:pt x="237432" y="324238"/>
                  </a:lnTo>
                  <a:lnTo>
                    <a:pt x="242372" y="320602"/>
                  </a:lnTo>
                  <a:lnTo>
                    <a:pt x="244442" y="320342"/>
                  </a:lnTo>
                  <a:lnTo>
                    <a:pt x="247312" y="321901"/>
                  </a:lnTo>
                  <a:lnTo>
                    <a:pt x="250680" y="320861"/>
                  </a:lnTo>
                  <a:lnTo>
                    <a:pt x="252502" y="322420"/>
                  </a:lnTo>
                  <a:lnTo>
                    <a:pt x="252502" y="324497"/>
                  </a:lnTo>
                  <a:lnTo>
                    <a:pt x="255096" y="327094"/>
                  </a:lnTo>
                  <a:lnTo>
                    <a:pt x="257941" y="327612"/>
                  </a:lnTo>
                  <a:lnTo>
                    <a:pt x="260286" y="327094"/>
                  </a:lnTo>
                  <a:lnTo>
                    <a:pt x="263929" y="328393"/>
                  </a:lnTo>
                  <a:lnTo>
                    <a:pt x="266000" y="327612"/>
                  </a:lnTo>
                  <a:lnTo>
                    <a:pt x="267297" y="329952"/>
                  </a:lnTo>
                  <a:lnTo>
                    <a:pt x="269119" y="329952"/>
                  </a:lnTo>
                  <a:lnTo>
                    <a:pt x="272512" y="333586"/>
                  </a:lnTo>
                  <a:lnTo>
                    <a:pt x="282118" y="333329"/>
                  </a:lnTo>
                  <a:lnTo>
                    <a:pt x="339280" y="332548"/>
                  </a:lnTo>
                  <a:lnTo>
                    <a:pt x="361860" y="332548"/>
                  </a:lnTo>
                  <a:lnTo>
                    <a:pt x="368372" y="331251"/>
                  </a:lnTo>
                  <a:lnTo>
                    <a:pt x="375384" y="319305"/>
                  </a:lnTo>
                  <a:lnTo>
                    <a:pt x="380049" y="307098"/>
                  </a:lnTo>
                  <a:lnTo>
                    <a:pt x="383168" y="301644"/>
                  </a:lnTo>
                  <a:lnTo>
                    <a:pt x="387859" y="297748"/>
                  </a:lnTo>
                  <a:lnTo>
                    <a:pt x="392774" y="286322"/>
                  </a:lnTo>
                  <a:lnTo>
                    <a:pt x="396167" y="286582"/>
                  </a:lnTo>
                  <a:lnTo>
                    <a:pt x="407071" y="288141"/>
                  </a:lnTo>
                  <a:lnTo>
                    <a:pt x="406023" y="291775"/>
                  </a:lnTo>
                  <a:lnTo>
                    <a:pt x="404226" y="294111"/>
                  </a:lnTo>
                  <a:lnTo>
                    <a:pt x="405524" y="296710"/>
                  </a:lnTo>
                  <a:lnTo>
                    <a:pt x="407844" y="298529"/>
                  </a:lnTo>
                  <a:lnTo>
                    <a:pt x="413832" y="300344"/>
                  </a:lnTo>
                  <a:lnTo>
                    <a:pt x="418773" y="304500"/>
                  </a:lnTo>
                  <a:lnTo>
                    <a:pt x="423189" y="305021"/>
                  </a:lnTo>
                  <a:lnTo>
                    <a:pt x="429152" y="304761"/>
                  </a:lnTo>
                  <a:lnTo>
                    <a:pt x="430200" y="308136"/>
                  </a:lnTo>
                  <a:lnTo>
                    <a:pt x="433843" y="306580"/>
                  </a:lnTo>
                  <a:lnTo>
                    <a:pt x="439557" y="301903"/>
                  </a:lnTo>
                  <a:lnTo>
                    <a:pt x="445794" y="295151"/>
                  </a:lnTo>
                  <a:lnTo>
                    <a:pt x="449412" y="292555"/>
                  </a:lnTo>
                  <a:lnTo>
                    <a:pt x="453828" y="291515"/>
                  </a:lnTo>
                  <a:lnTo>
                    <a:pt x="463185" y="289959"/>
                  </a:lnTo>
                  <a:lnTo>
                    <a:pt x="468649" y="288659"/>
                  </a:lnTo>
                  <a:lnTo>
                    <a:pt x="471244" y="287101"/>
                  </a:lnTo>
                  <a:lnTo>
                    <a:pt x="480600" y="287101"/>
                  </a:lnTo>
                  <a:lnTo>
                    <a:pt x="499038" y="285023"/>
                  </a:lnTo>
                  <a:lnTo>
                    <a:pt x="503729" y="287101"/>
                  </a:lnTo>
                  <a:lnTo>
                    <a:pt x="507871" y="286844"/>
                  </a:lnTo>
                  <a:lnTo>
                    <a:pt x="513585" y="285804"/>
                  </a:lnTo>
                  <a:lnTo>
                    <a:pt x="518525" y="284504"/>
                  </a:lnTo>
                  <a:lnTo>
                    <a:pt x="523465" y="277493"/>
                  </a:lnTo>
                  <a:lnTo>
                    <a:pt x="535142" y="276975"/>
                  </a:lnTo>
                  <a:lnTo>
                    <a:pt x="547617" y="274119"/>
                  </a:lnTo>
                  <a:lnTo>
                    <a:pt x="550212" y="273079"/>
                  </a:lnTo>
                  <a:lnTo>
                    <a:pt x="555677" y="269702"/>
                  </a:lnTo>
                  <a:lnTo>
                    <a:pt x="563736" y="266587"/>
                  </a:lnTo>
                  <a:lnTo>
                    <a:pt x="569449" y="265808"/>
                  </a:lnTo>
                  <a:lnTo>
                    <a:pt x="581126" y="262691"/>
                  </a:lnTo>
                  <a:lnTo>
                    <a:pt x="591007" y="257498"/>
                  </a:lnTo>
                  <a:lnTo>
                    <a:pt x="594899" y="252821"/>
                  </a:lnTo>
                  <a:lnTo>
                    <a:pt x="602958" y="246070"/>
                  </a:lnTo>
                  <a:lnTo>
                    <a:pt x="612564" y="241915"/>
                  </a:lnTo>
                  <a:lnTo>
                    <a:pt x="615159" y="236981"/>
                  </a:lnTo>
                  <a:lnTo>
                    <a:pt x="619600" y="232046"/>
                  </a:lnTo>
                  <a:lnTo>
                    <a:pt x="628932" y="225553"/>
                  </a:lnTo>
                  <a:lnTo>
                    <a:pt x="629206" y="222957"/>
                  </a:lnTo>
                  <a:lnTo>
                    <a:pt x="632824" y="219580"/>
                  </a:lnTo>
                  <a:lnTo>
                    <a:pt x="637240" y="217502"/>
                  </a:lnTo>
                  <a:lnTo>
                    <a:pt x="641657" y="218283"/>
                  </a:lnTo>
                  <a:lnTo>
                    <a:pt x="649990" y="219061"/>
                  </a:lnTo>
                  <a:lnTo>
                    <a:pt x="655429" y="216724"/>
                  </a:lnTo>
                  <a:lnTo>
                    <a:pt x="658024" y="214647"/>
                  </a:lnTo>
                  <a:lnTo>
                    <a:pt x="659072" y="212569"/>
                  </a:lnTo>
                  <a:lnTo>
                    <a:pt x="670250" y="208933"/>
                  </a:lnTo>
                  <a:lnTo>
                    <a:pt x="667131" y="238800"/>
                  </a:lnTo>
                  <a:lnTo>
                    <a:pt x="683224" y="241915"/>
                  </a:lnTo>
                  <a:lnTo>
                    <a:pt x="698568" y="246591"/>
                  </a:lnTo>
                  <a:lnTo>
                    <a:pt x="729233" y="251784"/>
                  </a:lnTo>
                  <a:lnTo>
                    <a:pt x="754682" y="263210"/>
                  </a:lnTo>
                  <a:lnTo>
                    <a:pt x="766110" y="268145"/>
                  </a:lnTo>
                  <a:lnTo>
                    <a:pt x="779109" y="279312"/>
                  </a:lnTo>
                  <a:lnTo>
                    <a:pt x="787418" y="287103"/>
                  </a:lnTo>
                  <a:lnTo>
                    <a:pt x="787942" y="291518"/>
                  </a:lnTo>
                  <a:lnTo>
                    <a:pt x="789738" y="293076"/>
                  </a:lnTo>
                  <a:lnTo>
                    <a:pt x="800667" y="291777"/>
                  </a:lnTo>
                  <a:lnTo>
                    <a:pt x="805332" y="292036"/>
                  </a:lnTo>
                  <a:lnTo>
                    <a:pt x="808975" y="293855"/>
                  </a:lnTo>
                  <a:lnTo>
                    <a:pt x="813641" y="301125"/>
                  </a:lnTo>
                  <a:lnTo>
                    <a:pt x="814938" y="304502"/>
                  </a:lnTo>
                  <a:lnTo>
                    <a:pt x="819105" y="311513"/>
                  </a:lnTo>
                  <a:lnTo>
                    <a:pt x="817808" y="314109"/>
                  </a:lnTo>
                  <a:lnTo>
                    <a:pt x="821450" y="322682"/>
                  </a:lnTo>
                  <a:lnTo>
                    <a:pt x="824819" y="321642"/>
                  </a:lnTo>
                  <a:lnTo>
                    <a:pt x="829485" y="322420"/>
                  </a:lnTo>
                  <a:lnTo>
                    <a:pt x="831306" y="320863"/>
                  </a:lnTo>
                  <a:lnTo>
                    <a:pt x="834949" y="321901"/>
                  </a:lnTo>
                  <a:lnTo>
                    <a:pt x="839115" y="320863"/>
                  </a:lnTo>
                  <a:lnTo>
                    <a:pt x="845353" y="317486"/>
                  </a:lnTo>
                  <a:lnTo>
                    <a:pt x="849246" y="316449"/>
                  </a:lnTo>
                  <a:lnTo>
                    <a:pt x="851591" y="314371"/>
                  </a:lnTo>
                  <a:lnTo>
                    <a:pt x="855208" y="315668"/>
                  </a:lnTo>
                  <a:lnTo>
                    <a:pt x="859625" y="315927"/>
                  </a:lnTo>
                  <a:lnTo>
                    <a:pt x="860149" y="314887"/>
                  </a:lnTo>
                  <a:lnTo>
                    <a:pt x="864565" y="312810"/>
                  </a:lnTo>
                  <a:lnTo>
                    <a:pt x="868981" y="312810"/>
                  </a:lnTo>
                  <a:lnTo>
                    <a:pt x="874171" y="314887"/>
                  </a:lnTo>
                  <a:lnTo>
                    <a:pt x="878338" y="315927"/>
                  </a:lnTo>
                  <a:lnTo>
                    <a:pt x="895728" y="302163"/>
                  </a:lnTo>
                  <a:lnTo>
                    <a:pt x="907680" y="305021"/>
                  </a:lnTo>
                  <a:lnTo>
                    <a:pt x="915739" y="300085"/>
                  </a:lnTo>
                  <a:lnTo>
                    <a:pt x="938868" y="285542"/>
                  </a:lnTo>
                  <a:lnTo>
                    <a:pt x="949772" y="280868"/>
                  </a:lnTo>
                  <a:lnTo>
                    <a:pt x="979662" y="268143"/>
                  </a:lnTo>
                  <a:lnTo>
                    <a:pt x="985376" y="261651"/>
                  </a:lnTo>
                  <a:lnTo>
                    <a:pt x="996030" y="246589"/>
                  </a:lnTo>
                  <a:lnTo>
                    <a:pt x="1012397" y="228409"/>
                  </a:lnTo>
                  <a:lnTo>
                    <a:pt x="1016016" y="225813"/>
                  </a:lnTo>
                  <a:lnTo>
                    <a:pt x="1021480" y="222695"/>
                  </a:lnTo>
                  <a:lnTo>
                    <a:pt x="1033680" y="213866"/>
                  </a:lnTo>
                  <a:lnTo>
                    <a:pt x="1045382" y="214125"/>
                  </a:lnTo>
                  <a:lnTo>
                    <a:pt x="1050323" y="214904"/>
                  </a:lnTo>
                  <a:lnTo>
                    <a:pt x="1051620" y="211529"/>
                  </a:lnTo>
                  <a:lnTo>
                    <a:pt x="1049274" y="206334"/>
                  </a:lnTo>
                  <a:lnTo>
                    <a:pt x="1046954" y="198804"/>
                  </a:lnTo>
                  <a:lnTo>
                    <a:pt x="1048501" y="196467"/>
                  </a:lnTo>
                  <a:lnTo>
                    <a:pt x="1050323" y="189194"/>
                  </a:lnTo>
                  <a:lnTo>
                    <a:pt x="1050572" y="185298"/>
                  </a:lnTo>
                  <a:lnTo>
                    <a:pt x="1050073" y="176729"/>
                  </a:lnTo>
                  <a:lnTo>
                    <a:pt x="1051370" y="173614"/>
                  </a:lnTo>
                  <a:lnTo>
                    <a:pt x="1053192" y="173095"/>
                  </a:lnTo>
                  <a:lnTo>
                    <a:pt x="1051370" y="162445"/>
                  </a:lnTo>
                  <a:lnTo>
                    <a:pt x="1051370" y="152838"/>
                  </a:lnTo>
                  <a:lnTo>
                    <a:pt x="1052917" y="143487"/>
                  </a:lnTo>
                  <a:lnTo>
                    <a:pt x="1052917" y="138035"/>
                  </a:lnTo>
                  <a:lnTo>
                    <a:pt x="1057608" y="138035"/>
                  </a:lnTo>
                  <a:lnTo>
                    <a:pt x="1061501" y="136736"/>
                  </a:lnTo>
                  <a:lnTo>
                    <a:pt x="1064095" y="136476"/>
                  </a:lnTo>
                  <a:lnTo>
                    <a:pt x="1067214" y="137776"/>
                  </a:lnTo>
                  <a:lnTo>
                    <a:pt x="1072928" y="137516"/>
                  </a:lnTo>
                  <a:lnTo>
                    <a:pt x="1076296" y="134401"/>
                  </a:lnTo>
                  <a:lnTo>
                    <a:pt x="1080987" y="132324"/>
                  </a:lnTo>
                  <a:lnTo>
                    <a:pt x="1085653" y="127388"/>
                  </a:lnTo>
                  <a:lnTo>
                    <a:pt x="1090843" y="120377"/>
                  </a:lnTo>
                  <a:lnTo>
                    <a:pt x="1097080" y="121936"/>
                  </a:lnTo>
                  <a:lnTo>
                    <a:pt x="1103592" y="130505"/>
                  </a:lnTo>
                  <a:lnTo>
                    <a:pt x="1105663" y="132324"/>
                  </a:lnTo>
                  <a:lnTo>
                    <a:pt x="1107210" y="136998"/>
                  </a:lnTo>
                  <a:lnTo>
                    <a:pt x="1106711" y="140893"/>
                  </a:lnTo>
                  <a:lnTo>
                    <a:pt x="1111651" y="140893"/>
                  </a:lnTo>
                  <a:lnTo>
                    <a:pt x="1115020" y="139853"/>
                  </a:lnTo>
                  <a:lnTo>
                    <a:pt x="1116067" y="145567"/>
                  </a:lnTo>
                  <a:lnTo>
                    <a:pt x="1117864" y="147904"/>
                  </a:lnTo>
                  <a:lnTo>
                    <a:pt x="1122031" y="149723"/>
                  </a:lnTo>
                  <a:lnTo>
                    <a:pt x="1121781" y="157773"/>
                  </a:lnTo>
                  <a:lnTo>
                    <a:pt x="1125399" y="163228"/>
                  </a:lnTo>
                  <a:lnTo>
                    <a:pt x="1126197" y="167383"/>
                  </a:lnTo>
                  <a:lnTo>
                    <a:pt x="1131138" y="171017"/>
                  </a:lnTo>
                  <a:lnTo>
                    <a:pt x="1135803" y="172576"/>
                  </a:lnTo>
                  <a:lnTo>
                    <a:pt x="1143089" y="179328"/>
                  </a:lnTo>
                  <a:lnTo>
                    <a:pt x="1151922" y="184523"/>
                  </a:lnTo>
                  <a:lnTo>
                    <a:pt x="1154516" y="185820"/>
                  </a:lnTo>
                  <a:lnTo>
                    <a:pt x="1166991" y="193352"/>
                  </a:lnTo>
                  <a:lnTo>
                    <a:pt x="1169312" y="193871"/>
                  </a:lnTo>
                  <a:lnTo>
                    <a:pt x="1174002" y="196727"/>
                  </a:lnTo>
                  <a:lnTo>
                    <a:pt x="1186728" y="205299"/>
                  </a:lnTo>
                  <a:lnTo>
                    <a:pt x="1187750" y="202700"/>
                  </a:lnTo>
                  <a:lnTo>
                    <a:pt x="1190869" y="187638"/>
                  </a:lnTo>
                  <a:lnTo>
                    <a:pt x="1195036" y="179328"/>
                  </a:lnTo>
                  <a:lnTo>
                    <a:pt x="1192441" y="175432"/>
                  </a:lnTo>
                  <a:lnTo>
                    <a:pt x="1196333" y="164525"/>
                  </a:lnTo>
                  <a:lnTo>
                    <a:pt x="1197905" y="159332"/>
                  </a:lnTo>
                  <a:lnTo>
                    <a:pt x="1197631" y="157773"/>
                  </a:lnTo>
                  <a:lnTo>
                    <a:pt x="1199452" y="154137"/>
                  </a:lnTo>
                  <a:lnTo>
                    <a:pt x="1198928" y="146345"/>
                  </a:lnTo>
                  <a:lnTo>
                    <a:pt x="1203095" y="145308"/>
                  </a:lnTo>
                  <a:lnTo>
                    <a:pt x="1203095" y="140375"/>
                  </a:lnTo>
                  <a:lnTo>
                    <a:pt x="1205441" y="138035"/>
                  </a:lnTo>
                  <a:lnTo>
                    <a:pt x="1205441" y="132324"/>
                  </a:lnTo>
                  <a:lnTo>
                    <a:pt x="1208559" y="129465"/>
                  </a:lnTo>
                  <a:lnTo>
                    <a:pt x="1209058" y="125310"/>
                  </a:lnTo>
                  <a:lnTo>
                    <a:pt x="1214522" y="127128"/>
                  </a:lnTo>
                  <a:lnTo>
                    <a:pt x="1218415" y="127388"/>
                  </a:lnTo>
                  <a:lnTo>
                    <a:pt x="1221534" y="126088"/>
                  </a:lnTo>
                  <a:lnTo>
                    <a:pt x="1221010" y="114403"/>
                  </a:lnTo>
                  <a:lnTo>
                    <a:pt x="1218415" y="95964"/>
                  </a:lnTo>
                  <a:lnTo>
                    <a:pt x="1218664" y="84277"/>
                  </a:lnTo>
                  <a:lnTo>
                    <a:pt x="1218939" y="81421"/>
                  </a:lnTo>
                  <a:lnTo>
                    <a:pt x="1221010" y="82199"/>
                  </a:lnTo>
                  <a:lnTo>
                    <a:pt x="1219962" y="71293"/>
                  </a:lnTo>
                  <a:lnTo>
                    <a:pt x="1219962" y="60126"/>
                  </a:lnTo>
                  <a:lnTo>
                    <a:pt x="1210106" y="54931"/>
                  </a:lnTo>
                  <a:lnTo>
                    <a:pt x="1212701" y="47920"/>
                  </a:lnTo>
                  <a:lnTo>
                    <a:pt x="1213998" y="37014"/>
                  </a:lnTo>
                  <a:lnTo>
                    <a:pt x="1220236" y="34936"/>
                  </a:lnTo>
                  <a:lnTo>
                    <a:pt x="1228295" y="33377"/>
                  </a:lnTo>
                  <a:lnTo>
                    <a:pt x="1234533" y="33637"/>
                  </a:lnTo>
                  <a:lnTo>
                    <a:pt x="1238150" y="34415"/>
                  </a:lnTo>
                  <a:lnTo>
                    <a:pt x="1239723" y="35455"/>
                  </a:lnTo>
                  <a:lnTo>
                    <a:pt x="1244139" y="43506"/>
                  </a:lnTo>
                  <a:lnTo>
                    <a:pt x="1247507" y="45843"/>
                  </a:lnTo>
                  <a:lnTo>
                    <a:pt x="1252198" y="47402"/>
                  </a:lnTo>
                  <a:lnTo>
                    <a:pt x="1266993" y="48439"/>
                  </a:lnTo>
                  <a:lnTo>
                    <a:pt x="1271410" y="43506"/>
                  </a:lnTo>
                  <a:lnTo>
                    <a:pt x="1273481" y="44803"/>
                  </a:lnTo>
                  <a:lnTo>
                    <a:pt x="1280242" y="46102"/>
                  </a:lnTo>
                  <a:lnTo>
                    <a:pt x="1288301" y="44284"/>
                  </a:lnTo>
                  <a:lnTo>
                    <a:pt x="1291420" y="45065"/>
                  </a:lnTo>
                  <a:lnTo>
                    <a:pt x="1296086" y="48180"/>
                  </a:lnTo>
                  <a:lnTo>
                    <a:pt x="1304669" y="50517"/>
                  </a:lnTo>
                  <a:lnTo>
                    <a:pt x="1305967" y="51297"/>
                  </a:lnTo>
                  <a:lnTo>
                    <a:pt x="1310133" y="51297"/>
                  </a:lnTo>
                  <a:lnTo>
                    <a:pt x="1310632" y="48180"/>
                  </a:lnTo>
                  <a:lnTo>
                    <a:pt x="1312453" y="42466"/>
                  </a:lnTo>
                  <a:lnTo>
                    <a:pt x="1313751" y="40909"/>
                  </a:lnTo>
                  <a:lnTo>
                    <a:pt x="1322060" y="41688"/>
                  </a:lnTo>
                  <a:lnTo>
                    <a:pt x="1322858" y="36754"/>
                  </a:lnTo>
                  <a:lnTo>
                    <a:pt x="1325977" y="26366"/>
                  </a:lnTo>
                  <a:lnTo>
                    <a:pt x="1327275" y="21430"/>
                  </a:lnTo>
                  <a:lnTo>
                    <a:pt x="1327773" y="15719"/>
                  </a:lnTo>
                  <a:lnTo>
                    <a:pt x="1331166" y="8967"/>
                  </a:lnTo>
                  <a:lnTo>
                    <a:pt x="1330892" y="4291"/>
                  </a:lnTo>
                  <a:lnTo>
                    <a:pt x="1328821" y="2213"/>
                  </a:lnTo>
                  <a:lnTo>
                    <a:pt x="1332988" y="-124"/>
                  </a:lnTo>
                  <a:lnTo>
                    <a:pt x="1337928" y="-383"/>
                  </a:lnTo>
                  <a:lnTo>
                    <a:pt x="1338951" y="1695"/>
                  </a:lnTo>
                  <a:lnTo>
                    <a:pt x="1343368" y="6109"/>
                  </a:lnTo>
                  <a:lnTo>
                    <a:pt x="1348058" y="9486"/>
                  </a:lnTo>
                  <a:lnTo>
                    <a:pt x="1353248" y="11823"/>
                  </a:lnTo>
                  <a:lnTo>
                    <a:pt x="1361557" y="15978"/>
                  </a:lnTo>
                  <a:lnTo>
                    <a:pt x="1369865" y="19615"/>
                  </a:lnTo>
                  <a:lnTo>
                    <a:pt x="1372734" y="2013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45" name="Free-form: Shape 44">
              <a:extLst>
                <a:ext uri="{FF2B5EF4-FFF2-40B4-BE49-F238E27FC236}">
                  <a16:creationId xmlns:a16="http://schemas.microsoft.com/office/drawing/2014/main" id="{FE83EAF0-226F-EDFE-0A10-DB7D58FB20FC}"/>
                </a:ext>
              </a:extLst>
            </p:cNvPr>
            <p:cNvSpPr/>
            <p:nvPr/>
          </p:nvSpPr>
          <p:spPr>
            <a:xfrm>
              <a:off x="2776532" y="5099627"/>
              <a:ext cx="523214" cy="481488"/>
            </a:xfrm>
            <a:custGeom>
              <a:avLst/>
              <a:gdLst>
                <a:gd name="connsiteX0" fmla="*/ 519024 w 523214"/>
                <a:gd name="connsiteY0" fmla="*/ 103247 h 481488"/>
                <a:gd name="connsiteX1" fmla="*/ 520047 w 523214"/>
                <a:gd name="connsiteY1" fmla="*/ 106888 h 481488"/>
                <a:gd name="connsiteX2" fmla="*/ 520047 w 523214"/>
                <a:gd name="connsiteY2" fmla="*/ 112076 h 481488"/>
                <a:gd name="connsiteX3" fmla="*/ 521095 w 523214"/>
                <a:gd name="connsiteY3" fmla="*/ 120905 h 481488"/>
                <a:gd name="connsiteX4" fmla="*/ 521095 w 523214"/>
                <a:gd name="connsiteY4" fmla="*/ 127140 h 481488"/>
                <a:gd name="connsiteX5" fmla="*/ 519797 w 523214"/>
                <a:gd name="connsiteY5" fmla="*/ 135969 h 481488"/>
                <a:gd name="connsiteX6" fmla="*/ 520571 w 523214"/>
                <a:gd name="connsiteY6" fmla="*/ 139087 h 481488"/>
                <a:gd name="connsiteX7" fmla="*/ 512262 w 523214"/>
                <a:gd name="connsiteY7" fmla="*/ 136244 h 481488"/>
                <a:gd name="connsiteX8" fmla="*/ 504977 w 523214"/>
                <a:gd name="connsiteY8" fmla="*/ 135446 h 481488"/>
                <a:gd name="connsiteX9" fmla="*/ 500835 w 523214"/>
                <a:gd name="connsiteY9" fmla="*/ 141157 h 481488"/>
                <a:gd name="connsiteX10" fmla="*/ 495121 w 523214"/>
                <a:gd name="connsiteY10" fmla="*/ 147393 h 481488"/>
                <a:gd name="connsiteX11" fmla="*/ 491728 w 523214"/>
                <a:gd name="connsiteY11" fmla="*/ 152331 h 481488"/>
                <a:gd name="connsiteX12" fmla="*/ 486813 w 523214"/>
                <a:gd name="connsiteY12" fmla="*/ 151034 h 481488"/>
                <a:gd name="connsiteX13" fmla="*/ 483419 w 523214"/>
                <a:gd name="connsiteY13" fmla="*/ 156496 h 481488"/>
                <a:gd name="connsiteX14" fmla="*/ 483943 w 523214"/>
                <a:gd name="connsiteY14" fmla="*/ 156995 h 481488"/>
                <a:gd name="connsiteX15" fmla="*/ 480824 w 523214"/>
                <a:gd name="connsiteY15" fmla="*/ 163754 h 481488"/>
                <a:gd name="connsiteX16" fmla="*/ 480300 w 523214"/>
                <a:gd name="connsiteY16" fmla="*/ 166098 h 481488"/>
                <a:gd name="connsiteX17" fmla="*/ 487312 w 523214"/>
                <a:gd name="connsiteY17" fmla="*/ 166597 h 481488"/>
                <a:gd name="connsiteX18" fmla="*/ 488359 w 523214"/>
                <a:gd name="connsiteY18" fmla="*/ 171286 h 481488"/>
                <a:gd name="connsiteX19" fmla="*/ 487836 w 523214"/>
                <a:gd name="connsiteY19" fmla="*/ 177522 h 481488"/>
                <a:gd name="connsiteX20" fmla="*/ 488359 w 523214"/>
                <a:gd name="connsiteY20" fmla="*/ 180888 h 481488"/>
                <a:gd name="connsiteX21" fmla="*/ 487586 w 523214"/>
                <a:gd name="connsiteY21" fmla="*/ 183233 h 481488"/>
                <a:gd name="connsiteX22" fmla="*/ 485241 w 523214"/>
                <a:gd name="connsiteY22" fmla="*/ 186350 h 481488"/>
                <a:gd name="connsiteX23" fmla="*/ 484193 w 523214"/>
                <a:gd name="connsiteY23" fmla="*/ 194906 h 481488"/>
                <a:gd name="connsiteX24" fmla="*/ 486289 w 523214"/>
                <a:gd name="connsiteY24" fmla="*/ 199594 h 481488"/>
                <a:gd name="connsiteX25" fmla="*/ 488359 w 523214"/>
                <a:gd name="connsiteY25" fmla="*/ 201914 h 481488"/>
                <a:gd name="connsiteX26" fmla="*/ 489657 w 523214"/>
                <a:gd name="connsiteY26" fmla="*/ 204532 h 481488"/>
                <a:gd name="connsiteX27" fmla="*/ 488609 w 523214"/>
                <a:gd name="connsiteY27" fmla="*/ 207650 h 481488"/>
                <a:gd name="connsiteX28" fmla="*/ 490705 w 523214"/>
                <a:gd name="connsiteY28" fmla="*/ 209197 h 481488"/>
                <a:gd name="connsiteX29" fmla="*/ 489657 w 523214"/>
                <a:gd name="connsiteY29" fmla="*/ 216205 h 481488"/>
                <a:gd name="connsiteX30" fmla="*/ 486813 w 523214"/>
                <a:gd name="connsiteY30" fmla="*/ 216205 h 481488"/>
                <a:gd name="connsiteX31" fmla="*/ 486813 w 523214"/>
                <a:gd name="connsiteY31" fmla="*/ 218550 h 481488"/>
                <a:gd name="connsiteX32" fmla="*/ 483170 w 523214"/>
                <a:gd name="connsiteY32" fmla="*/ 218799 h 481488"/>
                <a:gd name="connsiteX33" fmla="*/ 482122 w 523214"/>
                <a:gd name="connsiteY33" fmla="*/ 221393 h 481488"/>
                <a:gd name="connsiteX34" fmla="*/ 482122 w 523214"/>
                <a:gd name="connsiteY34" fmla="*/ 224510 h 481488"/>
                <a:gd name="connsiteX35" fmla="*/ 477705 w 523214"/>
                <a:gd name="connsiteY35" fmla="*/ 226855 h 481488"/>
                <a:gd name="connsiteX36" fmla="*/ 472516 w 523214"/>
                <a:gd name="connsiteY36" fmla="*/ 228401 h 481488"/>
                <a:gd name="connsiteX37" fmla="*/ 468100 w 523214"/>
                <a:gd name="connsiteY37" fmla="*/ 228925 h 481488"/>
                <a:gd name="connsiteX38" fmla="*/ 468873 w 523214"/>
                <a:gd name="connsiteY38" fmla="*/ 231793 h 481488"/>
                <a:gd name="connsiteX39" fmla="*/ 466279 w 523214"/>
                <a:gd name="connsiteY39" fmla="*/ 233614 h 481488"/>
                <a:gd name="connsiteX40" fmla="*/ 463933 w 523214"/>
                <a:gd name="connsiteY40" fmla="*/ 231793 h 481488"/>
                <a:gd name="connsiteX41" fmla="*/ 459267 w 523214"/>
                <a:gd name="connsiteY41" fmla="*/ 231793 h 481488"/>
                <a:gd name="connsiteX42" fmla="*/ 457196 w 523214"/>
                <a:gd name="connsiteY42" fmla="*/ 239849 h 481488"/>
                <a:gd name="connsiteX43" fmla="*/ 461089 w 523214"/>
                <a:gd name="connsiteY43" fmla="*/ 242443 h 481488"/>
                <a:gd name="connsiteX44" fmla="*/ 461089 w 523214"/>
                <a:gd name="connsiteY44" fmla="*/ 245560 h 481488"/>
                <a:gd name="connsiteX45" fmla="*/ 457970 w 523214"/>
                <a:gd name="connsiteY45" fmla="*/ 248404 h 481488"/>
                <a:gd name="connsiteX46" fmla="*/ 456398 w 523214"/>
                <a:gd name="connsiteY46" fmla="*/ 251522 h 481488"/>
                <a:gd name="connsiteX47" fmla="*/ 456922 w 523214"/>
                <a:gd name="connsiteY47" fmla="*/ 257233 h 481488"/>
                <a:gd name="connsiteX48" fmla="*/ 459267 w 523214"/>
                <a:gd name="connsiteY48" fmla="*/ 259852 h 481488"/>
                <a:gd name="connsiteX49" fmla="*/ 468873 w 523214"/>
                <a:gd name="connsiteY49" fmla="*/ 257233 h 481488"/>
                <a:gd name="connsiteX50" fmla="*/ 469921 w 523214"/>
                <a:gd name="connsiteY50" fmla="*/ 262446 h 481488"/>
                <a:gd name="connsiteX51" fmla="*/ 472516 w 523214"/>
                <a:gd name="connsiteY51" fmla="*/ 266586 h 481488"/>
                <a:gd name="connsiteX52" fmla="*/ 471992 w 523214"/>
                <a:gd name="connsiteY52" fmla="*/ 272048 h 481488"/>
                <a:gd name="connsiteX53" fmla="*/ 472266 w 523214"/>
                <a:gd name="connsiteY53" fmla="*/ 276712 h 481488"/>
                <a:gd name="connsiteX54" fmla="*/ 473564 w 523214"/>
                <a:gd name="connsiteY54" fmla="*/ 282698 h 481488"/>
                <a:gd name="connsiteX55" fmla="*/ 473564 w 523214"/>
                <a:gd name="connsiteY55" fmla="*/ 286065 h 481488"/>
                <a:gd name="connsiteX56" fmla="*/ 468624 w 523214"/>
                <a:gd name="connsiteY56" fmla="*/ 287113 h 481488"/>
                <a:gd name="connsiteX57" fmla="*/ 460041 w 523214"/>
                <a:gd name="connsiteY57" fmla="*/ 288410 h 481488"/>
                <a:gd name="connsiteX58" fmla="*/ 459267 w 523214"/>
                <a:gd name="connsiteY58" fmla="*/ 289956 h 481488"/>
                <a:gd name="connsiteX59" fmla="*/ 451208 w 523214"/>
                <a:gd name="connsiteY59" fmla="*/ 292051 h 481488"/>
                <a:gd name="connsiteX60" fmla="*/ 445744 w 523214"/>
                <a:gd name="connsiteY60" fmla="*/ 291527 h 481488"/>
                <a:gd name="connsiteX61" fmla="*/ 436138 w 523214"/>
                <a:gd name="connsiteY61" fmla="*/ 285816 h 481488"/>
                <a:gd name="connsiteX62" fmla="*/ 423937 w 523214"/>
                <a:gd name="connsiteY62" fmla="*/ 279580 h 481488"/>
                <a:gd name="connsiteX63" fmla="*/ 422365 w 523214"/>
                <a:gd name="connsiteY63" fmla="*/ 283745 h 481488"/>
                <a:gd name="connsiteX64" fmla="*/ 424710 w 523214"/>
                <a:gd name="connsiteY64" fmla="*/ 287362 h 481488"/>
                <a:gd name="connsiteX65" fmla="*/ 424187 w 523214"/>
                <a:gd name="connsiteY65" fmla="*/ 293597 h 481488"/>
                <a:gd name="connsiteX66" fmla="*/ 423164 w 523214"/>
                <a:gd name="connsiteY66" fmla="*/ 295418 h 481488"/>
                <a:gd name="connsiteX67" fmla="*/ 423164 w 523214"/>
                <a:gd name="connsiteY67" fmla="*/ 302177 h 481488"/>
                <a:gd name="connsiteX68" fmla="*/ 425484 w 523214"/>
                <a:gd name="connsiteY68" fmla="*/ 305544 h 481488"/>
                <a:gd name="connsiteX69" fmla="*/ 428603 w 523214"/>
                <a:gd name="connsiteY69" fmla="*/ 307639 h 481488"/>
                <a:gd name="connsiteX70" fmla="*/ 428104 w 523214"/>
                <a:gd name="connsiteY70" fmla="*/ 311256 h 481488"/>
                <a:gd name="connsiteX71" fmla="*/ 429925 w 523214"/>
                <a:gd name="connsiteY71" fmla="*/ 313850 h 481488"/>
                <a:gd name="connsiteX72" fmla="*/ 431996 w 523214"/>
                <a:gd name="connsiteY72" fmla="*/ 315171 h 481488"/>
                <a:gd name="connsiteX73" fmla="*/ 433293 w 523214"/>
                <a:gd name="connsiteY73" fmla="*/ 318264 h 481488"/>
                <a:gd name="connsiteX74" fmla="*/ 435115 w 523214"/>
                <a:gd name="connsiteY74" fmla="*/ 325023 h 481488"/>
                <a:gd name="connsiteX75" fmla="*/ 437460 w 523214"/>
                <a:gd name="connsiteY75" fmla="*/ 326070 h 481488"/>
                <a:gd name="connsiteX76" fmla="*/ 441353 w 523214"/>
                <a:gd name="connsiteY76" fmla="*/ 326594 h 481488"/>
                <a:gd name="connsiteX77" fmla="*/ 447840 w 523214"/>
                <a:gd name="connsiteY77" fmla="*/ 325547 h 481488"/>
                <a:gd name="connsiteX78" fmla="*/ 450709 w 523214"/>
                <a:gd name="connsiteY78" fmla="*/ 323976 h 481488"/>
                <a:gd name="connsiteX79" fmla="*/ 453553 w 523214"/>
                <a:gd name="connsiteY79" fmla="*/ 324250 h 481488"/>
                <a:gd name="connsiteX80" fmla="*/ 460839 w 523214"/>
                <a:gd name="connsiteY80" fmla="*/ 322429 h 481488"/>
                <a:gd name="connsiteX81" fmla="*/ 467076 w 523214"/>
                <a:gd name="connsiteY81" fmla="*/ 318788 h 481488"/>
                <a:gd name="connsiteX82" fmla="*/ 470195 w 523214"/>
                <a:gd name="connsiteY82" fmla="*/ 319311 h 481488"/>
                <a:gd name="connsiteX83" fmla="*/ 472266 w 523214"/>
                <a:gd name="connsiteY83" fmla="*/ 325796 h 481488"/>
                <a:gd name="connsiteX84" fmla="*/ 473814 w 523214"/>
                <a:gd name="connsiteY84" fmla="*/ 337494 h 481488"/>
                <a:gd name="connsiteX85" fmla="*/ 469148 w 523214"/>
                <a:gd name="connsiteY85" fmla="*/ 339040 h 481488"/>
                <a:gd name="connsiteX86" fmla="*/ 460041 w 523214"/>
                <a:gd name="connsiteY86" fmla="*/ 340088 h 481488"/>
                <a:gd name="connsiteX87" fmla="*/ 459017 w 523214"/>
                <a:gd name="connsiteY87" fmla="*/ 340586 h 481488"/>
                <a:gd name="connsiteX88" fmla="*/ 452780 w 523214"/>
                <a:gd name="connsiteY88" fmla="*/ 348119 h 481488"/>
                <a:gd name="connsiteX89" fmla="*/ 437186 w 523214"/>
                <a:gd name="connsiteY89" fmla="*/ 360065 h 481488"/>
                <a:gd name="connsiteX90" fmla="*/ 430424 w 523214"/>
                <a:gd name="connsiteY90" fmla="*/ 366051 h 481488"/>
                <a:gd name="connsiteX91" fmla="*/ 429127 w 523214"/>
                <a:gd name="connsiteY91" fmla="*/ 367598 h 481488"/>
                <a:gd name="connsiteX92" fmla="*/ 427580 w 523214"/>
                <a:gd name="connsiteY92" fmla="*/ 372286 h 481488"/>
                <a:gd name="connsiteX93" fmla="*/ 427330 w 523214"/>
                <a:gd name="connsiteY93" fmla="*/ 374606 h 481488"/>
                <a:gd name="connsiteX94" fmla="*/ 420818 w 523214"/>
                <a:gd name="connsiteY94" fmla="*/ 381116 h 481488"/>
                <a:gd name="connsiteX95" fmla="*/ 416676 w 523214"/>
                <a:gd name="connsiteY95" fmla="*/ 381889 h 481488"/>
                <a:gd name="connsiteX96" fmla="*/ 412260 w 523214"/>
                <a:gd name="connsiteY96" fmla="*/ 384757 h 481488"/>
                <a:gd name="connsiteX97" fmla="*/ 410165 w 523214"/>
                <a:gd name="connsiteY97" fmla="*/ 385007 h 481488"/>
                <a:gd name="connsiteX98" fmla="*/ 408343 w 523214"/>
                <a:gd name="connsiteY98" fmla="*/ 387875 h 481488"/>
                <a:gd name="connsiteX99" fmla="*/ 403677 w 523214"/>
                <a:gd name="connsiteY99" fmla="*/ 389670 h 481488"/>
                <a:gd name="connsiteX100" fmla="*/ 400808 w 523214"/>
                <a:gd name="connsiteY100" fmla="*/ 391766 h 481488"/>
                <a:gd name="connsiteX101" fmla="*/ 399785 w 523214"/>
                <a:gd name="connsiteY101" fmla="*/ 394085 h 481488"/>
                <a:gd name="connsiteX102" fmla="*/ 397190 w 523214"/>
                <a:gd name="connsiteY102" fmla="*/ 394085 h 481488"/>
                <a:gd name="connsiteX103" fmla="*/ 396916 w 523214"/>
                <a:gd name="connsiteY103" fmla="*/ 398250 h 481488"/>
                <a:gd name="connsiteX104" fmla="*/ 399511 w 523214"/>
                <a:gd name="connsiteY104" fmla="*/ 401617 h 481488"/>
                <a:gd name="connsiteX105" fmla="*/ 402629 w 523214"/>
                <a:gd name="connsiteY105" fmla="*/ 404236 h 481488"/>
                <a:gd name="connsiteX106" fmla="*/ 398213 w 523214"/>
                <a:gd name="connsiteY106" fmla="*/ 405009 h 481488"/>
                <a:gd name="connsiteX107" fmla="*/ 399261 w 523214"/>
                <a:gd name="connsiteY107" fmla="*/ 407852 h 481488"/>
                <a:gd name="connsiteX108" fmla="*/ 398737 w 523214"/>
                <a:gd name="connsiteY108" fmla="*/ 409424 h 481488"/>
                <a:gd name="connsiteX109" fmla="*/ 392000 w 523214"/>
                <a:gd name="connsiteY109" fmla="*/ 409673 h 481488"/>
                <a:gd name="connsiteX110" fmla="*/ 385239 w 523214"/>
                <a:gd name="connsiteY110" fmla="*/ 410970 h 481488"/>
                <a:gd name="connsiteX111" fmla="*/ 373537 w 523214"/>
                <a:gd name="connsiteY111" fmla="*/ 415908 h 481488"/>
                <a:gd name="connsiteX112" fmla="*/ 365229 w 523214"/>
                <a:gd name="connsiteY112" fmla="*/ 414861 h 481488"/>
                <a:gd name="connsiteX113" fmla="*/ 365752 w 523214"/>
                <a:gd name="connsiteY113" fmla="*/ 416432 h 481488"/>
                <a:gd name="connsiteX114" fmla="*/ 360812 w 523214"/>
                <a:gd name="connsiteY114" fmla="*/ 418502 h 481488"/>
                <a:gd name="connsiteX115" fmla="*/ 360039 w 523214"/>
                <a:gd name="connsiteY115" fmla="*/ 423192 h 481488"/>
                <a:gd name="connsiteX116" fmla="*/ 357170 w 523214"/>
                <a:gd name="connsiteY116" fmla="*/ 429152 h 481488"/>
                <a:gd name="connsiteX117" fmla="*/ 356396 w 523214"/>
                <a:gd name="connsiteY117" fmla="*/ 433317 h 481488"/>
                <a:gd name="connsiteX118" fmla="*/ 353002 w 523214"/>
                <a:gd name="connsiteY118" fmla="*/ 433043 h 481488"/>
                <a:gd name="connsiteX119" fmla="*/ 350407 w 523214"/>
                <a:gd name="connsiteY119" fmla="*/ 434090 h 481488"/>
                <a:gd name="connsiteX120" fmla="*/ 345467 w 523214"/>
                <a:gd name="connsiteY120" fmla="*/ 445264 h 481488"/>
                <a:gd name="connsiteX121" fmla="*/ 338731 w 523214"/>
                <a:gd name="connsiteY121" fmla="*/ 460329 h 481488"/>
                <a:gd name="connsiteX122" fmla="*/ 340802 w 523214"/>
                <a:gd name="connsiteY122" fmla="*/ 464469 h 481488"/>
                <a:gd name="connsiteX123" fmla="*/ 338457 w 523214"/>
                <a:gd name="connsiteY123" fmla="*/ 470978 h 481488"/>
                <a:gd name="connsiteX124" fmla="*/ 333017 w 523214"/>
                <a:gd name="connsiteY124" fmla="*/ 470704 h 481488"/>
                <a:gd name="connsiteX125" fmla="*/ 327803 w 523214"/>
                <a:gd name="connsiteY125" fmla="*/ 468385 h 481488"/>
                <a:gd name="connsiteX126" fmla="*/ 321590 w 523214"/>
                <a:gd name="connsiteY126" fmla="*/ 466814 h 481488"/>
                <a:gd name="connsiteX127" fmla="*/ 315352 w 523214"/>
                <a:gd name="connsiteY127" fmla="*/ 467861 h 481488"/>
                <a:gd name="connsiteX128" fmla="*/ 312757 w 523214"/>
                <a:gd name="connsiteY128" fmla="*/ 469681 h 481488"/>
                <a:gd name="connsiteX129" fmla="*/ 309364 w 523214"/>
                <a:gd name="connsiteY129" fmla="*/ 469931 h 481488"/>
                <a:gd name="connsiteX130" fmla="*/ 305471 w 523214"/>
                <a:gd name="connsiteY130" fmla="*/ 472001 h 481488"/>
                <a:gd name="connsiteX131" fmla="*/ 303126 w 523214"/>
                <a:gd name="connsiteY131" fmla="*/ 472001 h 481488"/>
                <a:gd name="connsiteX132" fmla="*/ 298985 w 523214"/>
                <a:gd name="connsiteY132" fmla="*/ 467861 h 481488"/>
                <a:gd name="connsiteX133" fmla="*/ 281319 w 523214"/>
                <a:gd name="connsiteY133" fmla="*/ 456438 h 481488"/>
                <a:gd name="connsiteX134" fmla="*/ 276379 w 523214"/>
                <a:gd name="connsiteY134" fmla="*/ 457211 h 481488"/>
                <a:gd name="connsiteX135" fmla="*/ 265725 w 523214"/>
                <a:gd name="connsiteY135" fmla="*/ 465766 h 481488"/>
                <a:gd name="connsiteX136" fmla="*/ 262856 w 523214"/>
                <a:gd name="connsiteY136" fmla="*/ 470978 h 481488"/>
                <a:gd name="connsiteX137" fmla="*/ 259488 w 523214"/>
                <a:gd name="connsiteY137" fmla="*/ 474345 h 481488"/>
                <a:gd name="connsiteX138" fmla="*/ 255595 w 523214"/>
                <a:gd name="connsiteY138" fmla="*/ 479533 h 481488"/>
                <a:gd name="connsiteX139" fmla="*/ 253250 w 523214"/>
                <a:gd name="connsiteY139" fmla="*/ 481105 h 481488"/>
                <a:gd name="connsiteX140" fmla="*/ 249882 w 523214"/>
                <a:gd name="connsiteY140" fmla="*/ 480830 h 481488"/>
                <a:gd name="connsiteX141" fmla="*/ 247287 w 523214"/>
                <a:gd name="connsiteY141" fmla="*/ 478236 h 481488"/>
                <a:gd name="connsiteX142" fmla="*/ 243644 w 523214"/>
                <a:gd name="connsiteY142" fmla="*/ 477463 h 481488"/>
                <a:gd name="connsiteX143" fmla="*/ 236633 w 523214"/>
                <a:gd name="connsiteY143" fmla="*/ 480306 h 481488"/>
                <a:gd name="connsiteX144" fmla="*/ 230121 w 523214"/>
                <a:gd name="connsiteY144" fmla="*/ 480830 h 481488"/>
                <a:gd name="connsiteX145" fmla="*/ 228574 w 523214"/>
                <a:gd name="connsiteY145" fmla="*/ 478760 h 481488"/>
                <a:gd name="connsiteX146" fmla="*/ 225205 w 523214"/>
                <a:gd name="connsiteY146" fmla="*/ 477463 h 481488"/>
                <a:gd name="connsiteX147" fmla="*/ 221812 w 523214"/>
                <a:gd name="connsiteY147" fmla="*/ 475118 h 481488"/>
                <a:gd name="connsiteX148" fmla="*/ 217396 w 523214"/>
                <a:gd name="connsiteY148" fmla="*/ 474620 h 481488"/>
                <a:gd name="connsiteX149" fmla="*/ 215050 w 523214"/>
                <a:gd name="connsiteY149" fmla="*/ 473323 h 481488"/>
                <a:gd name="connsiteX150" fmla="*/ 208838 w 523214"/>
                <a:gd name="connsiteY150" fmla="*/ 468110 h 481488"/>
                <a:gd name="connsiteX151" fmla="*/ 206492 w 523214"/>
                <a:gd name="connsiteY151" fmla="*/ 467337 h 481488"/>
                <a:gd name="connsiteX152" fmla="*/ 201552 w 523214"/>
                <a:gd name="connsiteY152" fmla="*/ 467088 h 481488"/>
                <a:gd name="connsiteX153" fmla="*/ 200005 w 523214"/>
                <a:gd name="connsiteY153" fmla="*/ 465517 h 481488"/>
                <a:gd name="connsiteX154" fmla="*/ 199731 w 523214"/>
                <a:gd name="connsiteY154" fmla="*/ 462923 h 481488"/>
                <a:gd name="connsiteX155" fmla="*/ 197910 w 523214"/>
                <a:gd name="connsiteY155" fmla="*/ 460079 h 481488"/>
                <a:gd name="connsiteX156" fmla="*/ 196612 w 523214"/>
                <a:gd name="connsiteY156" fmla="*/ 455390 h 481488"/>
                <a:gd name="connsiteX157" fmla="*/ 192969 w 523214"/>
                <a:gd name="connsiteY157" fmla="*/ 454617 h 481488"/>
                <a:gd name="connsiteX158" fmla="*/ 187779 w 523214"/>
                <a:gd name="connsiteY158" fmla="*/ 450202 h 481488"/>
                <a:gd name="connsiteX159" fmla="*/ 183363 w 523214"/>
                <a:gd name="connsiteY159" fmla="*/ 454617 h 481488"/>
                <a:gd name="connsiteX160" fmla="*/ 180768 w 523214"/>
                <a:gd name="connsiteY160" fmla="*/ 455116 h 481488"/>
                <a:gd name="connsiteX161" fmla="*/ 174805 w 523214"/>
                <a:gd name="connsiteY161" fmla="*/ 454093 h 481488"/>
                <a:gd name="connsiteX162" fmla="*/ 170888 w 523214"/>
                <a:gd name="connsiteY162" fmla="*/ 454093 h 481488"/>
                <a:gd name="connsiteX163" fmla="*/ 163877 w 523214"/>
                <a:gd name="connsiteY163" fmla="*/ 446561 h 481488"/>
                <a:gd name="connsiteX164" fmla="*/ 159985 w 523214"/>
                <a:gd name="connsiteY164" fmla="*/ 445264 h 481488"/>
                <a:gd name="connsiteX165" fmla="*/ 145962 w 523214"/>
                <a:gd name="connsiteY165" fmla="*/ 438505 h 481488"/>
                <a:gd name="connsiteX166" fmla="*/ 141546 w 523214"/>
                <a:gd name="connsiteY166" fmla="*/ 434614 h 481488"/>
                <a:gd name="connsiteX167" fmla="*/ 143617 w 523214"/>
                <a:gd name="connsiteY167" fmla="*/ 433841 h 481488"/>
                <a:gd name="connsiteX168" fmla="*/ 142843 w 523214"/>
                <a:gd name="connsiteY168" fmla="*/ 428105 h 481488"/>
                <a:gd name="connsiteX169" fmla="*/ 141546 w 523214"/>
                <a:gd name="connsiteY169" fmla="*/ 415659 h 481488"/>
                <a:gd name="connsiteX170" fmla="*/ 142569 w 523214"/>
                <a:gd name="connsiteY170" fmla="*/ 410446 h 481488"/>
                <a:gd name="connsiteX171" fmla="*/ 145164 w 523214"/>
                <a:gd name="connsiteY171" fmla="*/ 407079 h 481488"/>
                <a:gd name="connsiteX172" fmla="*/ 151152 w 523214"/>
                <a:gd name="connsiteY172" fmla="*/ 406555 h 481488"/>
                <a:gd name="connsiteX173" fmla="*/ 153497 w 523214"/>
                <a:gd name="connsiteY173" fmla="*/ 405533 h 481488"/>
                <a:gd name="connsiteX174" fmla="*/ 154795 w 523214"/>
                <a:gd name="connsiteY174" fmla="*/ 401368 h 481488"/>
                <a:gd name="connsiteX175" fmla="*/ 156341 w 523214"/>
                <a:gd name="connsiteY175" fmla="*/ 394883 h 481488"/>
                <a:gd name="connsiteX176" fmla="*/ 149580 w 523214"/>
                <a:gd name="connsiteY176" fmla="*/ 388124 h 481488"/>
                <a:gd name="connsiteX177" fmla="*/ 147509 w 523214"/>
                <a:gd name="connsiteY177" fmla="*/ 387351 h 481488"/>
                <a:gd name="connsiteX178" fmla="*/ 146486 w 523214"/>
                <a:gd name="connsiteY178" fmla="*/ 385281 h 481488"/>
                <a:gd name="connsiteX179" fmla="*/ 143367 w 523214"/>
                <a:gd name="connsiteY179" fmla="*/ 383460 h 481488"/>
                <a:gd name="connsiteX180" fmla="*/ 142320 w 523214"/>
                <a:gd name="connsiteY180" fmla="*/ 381116 h 481488"/>
                <a:gd name="connsiteX181" fmla="*/ 138427 w 523214"/>
                <a:gd name="connsiteY181" fmla="*/ 379545 h 481488"/>
                <a:gd name="connsiteX182" fmla="*/ 136856 w 523214"/>
                <a:gd name="connsiteY182" fmla="*/ 376451 h 481488"/>
                <a:gd name="connsiteX183" fmla="*/ 133213 w 523214"/>
                <a:gd name="connsiteY183" fmla="*/ 373334 h 481488"/>
                <a:gd name="connsiteX184" fmla="*/ 125428 w 523214"/>
                <a:gd name="connsiteY184" fmla="*/ 372286 h 481488"/>
                <a:gd name="connsiteX185" fmla="*/ 119190 w 523214"/>
                <a:gd name="connsiteY185" fmla="*/ 368395 h 481488"/>
                <a:gd name="connsiteX186" fmla="*/ 113751 w 523214"/>
                <a:gd name="connsiteY186" fmla="*/ 368395 h 481488"/>
                <a:gd name="connsiteX187" fmla="*/ 105692 w 523214"/>
                <a:gd name="connsiteY187" fmla="*/ 367098 h 481488"/>
                <a:gd name="connsiteX188" fmla="*/ 107514 w 523214"/>
                <a:gd name="connsiteY188" fmla="*/ 374357 h 481488"/>
                <a:gd name="connsiteX189" fmla="*/ 112953 w 523214"/>
                <a:gd name="connsiteY189" fmla="*/ 374107 h 481488"/>
                <a:gd name="connsiteX190" fmla="*/ 112179 w 523214"/>
                <a:gd name="connsiteY190" fmla="*/ 375654 h 481488"/>
                <a:gd name="connsiteX191" fmla="*/ 109834 w 523214"/>
                <a:gd name="connsiteY191" fmla="*/ 375155 h 481488"/>
                <a:gd name="connsiteX192" fmla="*/ 107763 w 523214"/>
                <a:gd name="connsiteY192" fmla="*/ 378771 h 481488"/>
                <a:gd name="connsiteX193" fmla="*/ 108012 w 523214"/>
                <a:gd name="connsiteY193" fmla="*/ 381639 h 481488"/>
                <a:gd name="connsiteX194" fmla="*/ 109584 w 523214"/>
                <a:gd name="connsiteY194" fmla="*/ 384233 h 481488"/>
                <a:gd name="connsiteX195" fmla="*/ 104644 w 523214"/>
                <a:gd name="connsiteY195" fmla="*/ 384483 h 481488"/>
                <a:gd name="connsiteX196" fmla="*/ 102823 w 523214"/>
                <a:gd name="connsiteY196" fmla="*/ 389421 h 481488"/>
                <a:gd name="connsiteX197" fmla="*/ 103097 w 523214"/>
                <a:gd name="connsiteY197" fmla="*/ 391516 h 481488"/>
                <a:gd name="connsiteX198" fmla="*/ 100228 w 523214"/>
                <a:gd name="connsiteY198" fmla="*/ 394359 h 481488"/>
                <a:gd name="connsiteX199" fmla="*/ 98931 w 523214"/>
                <a:gd name="connsiteY199" fmla="*/ 393337 h 481488"/>
                <a:gd name="connsiteX200" fmla="*/ 94265 w 523214"/>
                <a:gd name="connsiteY200" fmla="*/ 395930 h 481488"/>
                <a:gd name="connsiteX201" fmla="*/ 85931 w 523214"/>
                <a:gd name="connsiteY201" fmla="*/ 398250 h 481488"/>
                <a:gd name="connsiteX202" fmla="*/ 84633 w 523214"/>
                <a:gd name="connsiteY202" fmla="*/ 390992 h 481488"/>
                <a:gd name="connsiteX203" fmla="*/ 79444 w 523214"/>
                <a:gd name="connsiteY203" fmla="*/ 392539 h 481488"/>
                <a:gd name="connsiteX204" fmla="*/ 79693 w 523214"/>
                <a:gd name="connsiteY204" fmla="*/ 386578 h 481488"/>
                <a:gd name="connsiteX205" fmla="*/ 79194 w 523214"/>
                <a:gd name="connsiteY205" fmla="*/ 369692 h 481488"/>
                <a:gd name="connsiteX206" fmla="*/ 77623 w 523214"/>
                <a:gd name="connsiteY206" fmla="*/ 362160 h 481488"/>
                <a:gd name="connsiteX207" fmla="*/ 77623 w 523214"/>
                <a:gd name="connsiteY207" fmla="*/ 357496 h 481488"/>
                <a:gd name="connsiteX208" fmla="*/ 76325 w 523214"/>
                <a:gd name="connsiteY208" fmla="*/ 342157 h 481488"/>
                <a:gd name="connsiteX209" fmla="*/ 70612 w 523214"/>
                <a:gd name="connsiteY209" fmla="*/ 315421 h 481488"/>
                <a:gd name="connsiteX210" fmla="*/ 66719 w 523214"/>
                <a:gd name="connsiteY210" fmla="*/ 315421 h 481488"/>
                <a:gd name="connsiteX211" fmla="*/ 64898 w 523214"/>
                <a:gd name="connsiteY211" fmla="*/ 313076 h 481488"/>
                <a:gd name="connsiteX212" fmla="*/ 66195 w 523214"/>
                <a:gd name="connsiteY212" fmla="*/ 308138 h 481488"/>
                <a:gd name="connsiteX213" fmla="*/ 63076 w 523214"/>
                <a:gd name="connsiteY213" fmla="*/ 302950 h 481488"/>
                <a:gd name="connsiteX214" fmla="*/ 56589 w 523214"/>
                <a:gd name="connsiteY214" fmla="*/ 304771 h 481488"/>
                <a:gd name="connsiteX215" fmla="*/ 55291 w 523214"/>
                <a:gd name="connsiteY215" fmla="*/ 304247 h 481488"/>
                <a:gd name="connsiteX216" fmla="*/ 51125 w 523214"/>
                <a:gd name="connsiteY216" fmla="*/ 299060 h 481488"/>
                <a:gd name="connsiteX217" fmla="*/ 50626 w 523214"/>
                <a:gd name="connsiteY217" fmla="*/ 295942 h 481488"/>
                <a:gd name="connsiteX218" fmla="*/ 47757 w 523214"/>
                <a:gd name="connsiteY218" fmla="*/ 289981 h 481488"/>
                <a:gd name="connsiteX219" fmla="*/ 45686 w 523214"/>
                <a:gd name="connsiteY219" fmla="*/ 283995 h 481488"/>
                <a:gd name="connsiteX220" fmla="*/ 45411 w 523214"/>
                <a:gd name="connsiteY220" fmla="*/ 281401 h 481488"/>
                <a:gd name="connsiteX221" fmla="*/ 37876 w 523214"/>
                <a:gd name="connsiteY221" fmla="*/ 273869 h 481488"/>
                <a:gd name="connsiteX222" fmla="*/ 35032 w 523214"/>
                <a:gd name="connsiteY222" fmla="*/ 272048 h 481488"/>
                <a:gd name="connsiteX223" fmla="*/ 32687 w 523214"/>
                <a:gd name="connsiteY223" fmla="*/ 267634 h 481488"/>
                <a:gd name="connsiteX224" fmla="*/ 25152 w 523214"/>
                <a:gd name="connsiteY224" fmla="*/ 259852 h 481488"/>
                <a:gd name="connsiteX225" fmla="*/ 21259 w 523214"/>
                <a:gd name="connsiteY225" fmla="*/ 255163 h 481488"/>
                <a:gd name="connsiteX226" fmla="*/ 20486 w 523214"/>
                <a:gd name="connsiteY226" fmla="*/ 253342 h 481488"/>
                <a:gd name="connsiteX227" fmla="*/ 17093 w 523214"/>
                <a:gd name="connsiteY227" fmla="*/ 253866 h 481488"/>
                <a:gd name="connsiteX228" fmla="*/ 11379 w 523214"/>
                <a:gd name="connsiteY228" fmla="*/ 253342 h 481488"/>
                <a:gd name="connsiteX229" fmla="*/ 1249 w 523214"/>
                <a:gd name="connsiteY229" fmla="*/ 253093 h 481488"/>
                <a:gd name="connsiteX230" fmla="*/ -2119 w 523214"/>
                <a:gd name="connsiteY230" fmla="*/ 246608 h 481488"/>
                <a:gd name="connsiteX231" fmla="*/ 201 w 523214"/>
                <a:gd name="connsiteY231" fmla="*/ 246334 h 481488"/>
                <a:gd name="connsiteX232" fmla="*/ 10855 w 523214"/>
                <a:gd name="connsiteY232" fmla="*/ 244014 h 481488"/>
                <a:gd name="connsiteX233" fmla="*/ 17891 w 523214"/>
                <a:gd name="connsiteY233" fmla="*/ 240373 h 481488"/>
                <a:gd name="connsiteX234" fmla="*/ 20211 w 523214"/>
                <a:gd name="connsiteY234" fmla="*/ 238303 h 481488"/>
                <a:gd name="connsiteX235" fmla="*/ 23604 w 523214"/>
                <a:gd name="connsiteY235" fmla="*/ 238552 h 481488"/>
                <a:gd name="connsiteX236" fmla="*/ 24628 w 523214"/>
                <a:gd name="connsiteY236" fmla="*/ 234911 h 481488"/>
                <a:gd name="connsiteX237" fmla="*/ 22307 w 523214"/>
                <a:gd name="connsiteY237" fmla="*/ 227903 h 481488"/>
                <a:gd name="connsiteX238" fmla="*/ 19188 w 523214"/>
                <a:gd name="connsiteY238" fmla="*/ 220370 h 481488"/>
                <a:gd name="connsiteX239" fmla="*/ 16843 w 523214"/>
                <a:gd name="connsiteY239" fmla="*/ 218300 h 481488"/>
                <a:gd name="connsiteX240" fmla="*/ 21783 w 523214"/>
                <a:gd name="connsiteY240" fmla="*/ 213885 h 481488"/>
                <a:gd name="connsiteX241" fmla="*/ 26449 w 523214"/>
                <a:gd name="connsiteY241" fmla="*/ 213885 h 481488"/>
                <a:gd name="connsiteX242" fmla="*/ 31139 w 523214"/>
                <a:gd name="connsiteY242" fmla="*/ 215432 h 481488"/>
                <a:gd name="connsiteX243" fmla="*/ 32936 w 523214"/>
                <a:gd name="connsiteY243" fmla="*/ 214135 h 481488"/>
                <a:gd name="connsiteX244" fmla="*/ 36055 w 523214"/>
                <a:gd name="connsiteY244" fmla="*/ 209197 h 481488"/>
                <a:gd name="connsiteX245" fmla="*/ 38151 w 523214"/>
                <a:gd name="connsiteY245" fmla="*/ 208423 h 481488"/>
                <a:gd name="connsiteX246" fmla="*/ 45162 w 523214"/>
                <a:gd name="connsiteY246" fmla="*/ 208423 h 481488"/>
                <a:gd name="connsiteX247" fmla="*/ 49827 w 523214"/>
                <a:gd name="connsiteY247" fmla="*/ 211017 h 481488"/>
                <a:gd name="connsiteX248" fmla="*/ 52697 w 523214"/>
                <a:gd name="connsiteY248" fmla="*/ 213087 h 481488"/>
                <a:gd name="connsiteX249" fmla="*/ 54244 w 523214"/>
                <a:gd name="connsiteY249" fmla="*/ 215956 h 481488"/>
                <a:gd name="connsiteX250" fmla="*/ 57637 w 523214"/>
                <a:gd name="connsiteY250" fmla="*/ 219597 h 481488"/>
                <a:gd name="connsiteX251" fmla="*/ 63600 w 523214"/>
                <a:gd name="connsiteY251" fmla="*/ 225309 h 481488"/>
                <a:gd name="connsiteX252" fmla="*/ 64124 w 523214"/>
                <a:gd name="connsiteY252" fmla="*/ 220894 h 481488"/>
                <a:gd name="connsiteX253" fmla="*/ 66195 w 523214"/>
                <a:gd name="connsiteY253" fmla="*/ 216479 h 481488"/>
                <a:gd name="connsiteX254" fmla="*/ 69314 w 523214"/>
                <a:gd name="connsiteY254" fmla="*/ 216729 h 481488"/>
                <a:gd name="connsiteX255" fmla="*/ 70362 w 523214"/>
                <a:gd name="connsiteY255" fmla="*/ 214659 h 481488"/>
                <a:gd name="connsiteX256" fmla="*/ 73481 w 523214"/>
                <a:gd name="connsiteY256" fmla="*/ 212065 h 481488"/>
                <a:gd name="connsiteX257" fmla="*/ 76325 w 523214"/>
                <a:gd name="connsiteY257" fmla="*/ 207126 h 481488"/>
                <a:gd name="connsiteX258" fmla="*/ 77099 w 523214"/>
                <a:gd name="connsiteY258" fmla="*/ 201938 h 481488"/>
                <a:gd name="connsiteX259" fmla="*/ 78421 w 523214"/>
                <a:gd name="connsiteY259" fmla="*/ 199594 h 481488"/>
                <a:gd name="connsiteX260" fmla="*/ 78671 w 523214"/>
                <a:gd name="connsiteY260" fmla="*/ 195953 h 481488"/>
                <a:gd name="connsiteX261" fmla="*/ 81789 w 523214"/>
                <a:gd name="connsiteY261" fmla="*/ 192062 h 481488"/>
                <a:gd name="connsiteX262" fmla="*/ 82563 w 523214"/>
                <a:gd name="connsiteY262" fmla="*/ 186600 h 481488"/>
                <a:gd name="connsiteX263" fmla="*/ 80742 w 523214"/>
                <a:gd name="connsiteY263" fmla="*/ 185053 h 481488"/>
                <a:gd name="connsiteX264" fmla="*/ 75801 w 523214"/>
                <a:gd name="connsiteY264" fmla="*/ 176474 h 481488"/>
                <a:gd name="connsiteX265" fmla="*/ 72683 w 523214"/>
                <a:gd name="connsiteY265" fmla="*/ 175451 h 481488"/>
                <a:gd name="connsiteX266" fmla="*/ 67493 w 523214"/>
                <a:gd name="connsiteY266" fmla="*/ 172059 h 481488"/>
                <a:gd name="connsiteX267" fmla="*/ 66994 w 523214"/>
                <a:gd name="connsiteY267" fmla="*/ 165575 h 481488"/>
                <a:gd name="connsiteX268" fmla="*/ 63076 w 523214"/>
                <a:gd name="connsiteY268" fmla="*/ 156995 h 481488"/>
                <a:gd name="connsiteX269" fmla="*/ 59459 w 523214"/>
                <a:gd name="connsiteY269" fmla="*/ 153104 h 481488"/>
                <a:gd name="connsiteX270" fmla="*/ 55042 w 523214"/>
                <a:gd name="connsiteY270" fmla="*/ 145048 h 481488"/>
                <a:gd name="connsiteX271" fmla="*/ 51924 w 523214"/>
                <a:gd name="connsiteY271" fmla="*/ 142978 h 481488"/>
                <a:gd name="connsiteX272" fmla="*/ 47507 w 523214"/>
                <a:gd name="connsiteY272" fmla="*/ 138563 h 481488"/>
                <a:gd name="connsiteX273" fmla="*/ 43091 w 523214"/>
                <a:gd name="connsiteY273" fmla="*/ 128687 h 481488"/>
                <a:gd name="connsiteX274" fmla="*/ 42567 w 523214"/>
                <a:gd name="connsiteY274" fmla="*/ 130781 h 481488"/>
                <a:gd name="connsiteX275" fmla="*/ 38924 w 523214"/>
                <a:gd name="connsiteY275" fmla="*/ 133625 h 481488"/>
                <a:gd name="connsiteX276" fmla="*/ 37627 w 523214"/>
                <a:gd name="connsiteY276" fmla="*/ 127913 h 481488"/>
                <a:gd name="connsiteX277" fmla="*/ 35556 w 523214"/>
                <a:gd name="connsiteY277" fmla="*/ 126616 h 481488"/>
                <a:gd name="connsiteX278" fmla="*/ 36080 w 523214"/>
                <a:gd name="connsiteY278" fmla="*/ 124272 h 481488"/>
                <a:gd name="connsiteX279" fmla="*/ 35032 w 523214"/>
                <a:gd name="connsiteY279" fmla="*/ 121429 h 481488"/>
                <a:gd name="connsiteX280" fmla="*/ 38675 w 523214"/>
                <a:gd name="connsiteY280" fmla="*/ 118311 h 481488"/>
                <a:gd name="connsiteX281" fmla="*/ 37876 w 523214"/>
                <a:gd name="connsiteY281" fmla="*/ 114670 h 481488"/>
                <a:gd name="connsiteX282" fmla="*/ 40995 w 523214"/>
                <a:gd name="connsiteY282" fmla="*/ 113622 h 481488"/>
                <a:gd name="connsiteX283" fmla="*/ 44887 w 523214"/>
                <a:gd name="connsiteY283" fmla="*/ 113373 h 481488"/>
                <a:gd name="connsiteX284" fmla="*/ 49578 w 523214"/>
                <a:gd name="connsiteY284" fmla="*/ 111827 h 481488"/>
                <a:gd name="connsiteX285" fmla="*/ 56340 w 523214"/>
                <a:gd name="connsiteY285" fmla="*/ 108434 h 481488"/>
                <a:gd name="connsiteX286" fmla="*/ 50626 w 523214"/>
                <a:gd name="connsiteY286" fmla="*/ 101177 h 481488"/>
                <a:gd name="connsiteX287" fmla="*/ 44638 w 523214"/>
                <a:gd name="connsiteY287" fmla="*/ 88956 h 481488"/>
                <a:gd name="connsiteX288" fmla="*/ 43865 w 523214"/>
                <a:gd name="connsiteY288" fmla="*/ 82471 h 481488"/>
                <a:gd name="connsiteX289" fmla="*/ 55291 w 523214"/>
                <a:gd name="connsiteY289" fmla="*/ 78830 h 481488"/>
                <a:gd name="connsiteX290" fmla="*/ 59708 w 523214"/>
                <a:gd name="connsiteY290" fmla="*/ 75986 h 481488"/>
                <a:gd name="connsiteX291" fmla="*/ 59708 w 523214"/>
                <a:gd name="connsiteY291" fmla="*/ 74165 h 481488"/>
                <a:gd name="connsiteX292" fmla="*/ 61529 w 523214"/>
                <a:gd name="connsiteY292" fmla="*/ 72345 h 481488"/>
                <a:gd name="connsiteX293" fmla="*/ 64898 w 523214"/>
                <a:gd name="connsiteY293" fmla="*/ 74165 h 481488"/>
                <a:gd name="connsiteX294" fmla="*/ 70088 w 523214"/>
                <a:gd name="connsiteY294" fmla="*/ 75986 h 481488"/>
                <a:gd name="connsiteX295" fmla="*/ 74004 w 523214"/>
                <a:gd name="connsiteY295" fmla="*/ 72345 h 481488"/>
                <a:gd name="connsiteX296" fmla="*/ 77373 w 523214"/>
                <a:gd name="connsiteY296" fmla="*/ 66359 h 481488"/>
                <a:gd name="connsiteX297" fmla="*/ 81540 w 523214"/>
                <a:gd name="connsiteY297" fmla="*/ 66883 h 481488"/>
                <a:gd name="connsiteX298" fmla="*/ 81789 w 523214"/>
                <a:gd name="connsiteY298" fmla="*/ 65835 h 481488"/>
                <a:gd name="connsiteX299" fmla="*/ 79444 w 523214"/>
                <a:gd name="connsiteY299" fmla="*/ 62468 h 481488"/>
                <a:gd name="connsiteX300" fmla="*/ 78421 w 523214"/>
                <a:gd name="connsiteY300" fmla="*/ 59350 h 481488"/>
                <a:gd name="connsiteX301" fmla="*/ 77373 w 523214"/>
                <a:gd name="connsiteY301" fmla="*/ 46880 h 481488"/>
                <a:gd name="connsiteX302" fmla="*/ 77373 w 523214"/>
                <a:gd name="connsiteY302" fmla="*/ 42740 h 481488"/>
                <a:gd name="connsiteX303" fmla="*/ 78421 w 523214"/>
                <a:gd name="connsiteY303" fmla="*/ 38051 h 481488"/>
                <a:gd name="connsiteX304" fmla="*/ 80742 w 523214"/>
                <a:gd name="connsiteY304" fmla="*/ 32614 h 481488"/>
                <a:gd name="connsiteX305" fmla="*/ 81789 w 523214"/>
                <a:gd name="connsiteY305" fmla="*/ 27675 h 481488"/>
                <a:gd name="connsiteX306" fmla="*/ 83087 w 523214"/>
                <a:gd name="connsiteY306" fmla="*/ 27924 h 481488"/>
                <a:gd name="connsiteX307" fmla="*/ 90871 w 523214"/>
                <a:gd name="connsiteY307" fmla="*/ 31042 h 481488"/>
                <a:gd name="connsiteX308" fmla="*/ 97633 w 523214"/>
                <a:gd name="connsiteY308" fmla="*/ 27152 h 481488"/>
                <a:gd name="connsiteX309" fmla="*/ 101525 w 523214"/>
                <a:gd name="connsiteY309" fmla="*/ 25331 h 481488"/>
                <a:gd name="connsiteX310" fmla="*/ 103871 w 523214"/>
                <a:gd name="connsiteY310" fmla="*/ 27675 h 481488"/>
                <a:gd name="connsiteX311" fmla="*/ 104919 w 523214"/>
                <a:gd name="connsiteY311" fmla="*/ 30793 h 481488"/>
                <a:gd name="connsiteX312" fmla="*/ 107239 w 523214"/>
                <a:gd name="connsiteY312" fmla="*/ 33112 h 481488"/>
                <a:gd name="connsiteX313" fmla="*/ 108287 w 523214"/>
                <a:gd name="connsiteY313" fmla="*/ 35457 h 481488"/>
                <a:gd name="connsiteX314" fmla="*/ 105941 w 523214"/>
                <a:gd name="connsiteY314" fmla="*/ 41942 h 481488"/>
                <a:gd name="connsiteX315" fmla="*/ 106740 w 523214"/>
                <a:gd name="connsiteY315" fmla="*/ 44560 h 481488"/>
                <a:gd name="connsiteX316" fmla="*/ 103097 w 523214"/>
                <a:gd name="connsiteY316" fmla="*/ 48451 h 481488"/>
                <a:gd name="connsiteX317" fmla="*/ 102050 w 523214"/>
                <a:gd name="connsiteY317" fmla="*/ 52591 h 481488"/>
                <a:gd name="connsiteX318" fmla="*/ 104395 w 523214"/>
                <a:gd name="connsiteY318" fmla="*/ 55459 h 481488"/>
                <a:gd name="connsiteX319" fmla="*/ 107514 w 523214"/>
                <a:gd name="connsiteY319" fmla="*/ 60398 h 481488"/>
                <a:gd name="connsiteX320" fmla="*/ 110632 w 523214"/>
                <a:gd name="connsiteY320" fmla="*/ 64538 h 481488"/>
                <a:gd name="connsiteX321" fmla="*/ 112953 w 523214"/>
                <a:gd name="connsiteY321" fmla="*/ 63241 h 481488"/>
                <a:gd name="connsiteX322" fmla="*/ 129594 w 523214"/>
                <a:gd name="connsiteY322" fmla="*/ 61421 h 481488"/>
                <a:gd name="connsiteX323" fmla="*/ 135558 w 523214"/>
                <a:gd name="connsiteY323" fmla="*/ 61695 h 481488"/>
                <a:gd name="connsiteX324" fmla="*/ 143617 w 523214"/>
                <a:gd name="connsiteY324" fmla="*/ 64040 h 481488"/>
                <a:gd name="connsiteX325" fmla="*/ 148557 w 523214"/>
                <a:gd name="connsiteY325" fmla="*/ 64040 h 481488"/>
                <a:gd name="connsiteX326" fmla="*/ 155319 w 523214"/>
                <a:gd name="connsiteY326" fmla="*/ 61421 h 481488"/>
                <a:gd name="connsiteX327" fmla="*/ 162854 w 523214"/>
                <a:gd name="connsiteY327" fmla="*/ 57280 h 481488"/>
                <a:gd name="connsiteX328" fmla="*/ 180519 w 523214"/>
                <a:gd name="connsiteY328" fmla="*/ 54412 h 481488"/>
                <a:gd name="connsiteX329" fmla="*/ 193493 w 523214"/>
                <a:gd name="connsiteY329" fmla="*/ 52591 h 481488"/>
                <a:gd name="connsiteX330" fmla="*/ 195589 w 523214"/>
                <a:gd name="connsiteY330" fmla="*/ 55983 h 481488"/>
                <a:gd name="connsiteX331" fmla="*/ 194791 w 523214"/>
                <a:gd name="connsiteY331" fmla="*/ 59101 h 481488"/>
                <a:gd name="connsiteX332" fmla="*/ 196362 w 523214"/>
                <a:gd name="connsiteY332" fmla="*/ 62218 h 481488"/>
                <a:gd name="connsiteX333" fmla="*/ 197910 w 523214"/>
                <a:gd name="connsiteY333" fmla="*/ 61695 h 481488"/>
                <a:gd name="connsiteX334" fmla="*/ 198433 w 523214"/>
                <a:gd name="connsiteY334" fmla="*/ 69751 h 481488"/>
                <a:gd name="connsiteX335" fmla="*/ 204671 w 523214"/>
                <a:gd name="connsiteY335" fmla="*/ 70000 h 481488"/>
                <a:gd name="connsiteX336" fmla="*/ 204671 w 523214"/>
                <a:gd name="connsiteY336" fmla="*/ 79104 h 481488"/>
                <a:gd name="connsiteX337" fmla="*/ 201278 w 523214"/>
                <a:gd name="connsiteY337" fmla="*/ 79603 h 481488"/>
                <a:gd name="connsiteX338" fmla="*/ 201802 w 523214"/>
                <a:gd name="connsiteY338" fmla="*/ 82994 h 481488"/>
                <a:gd name="connsiteX339" fmla="*/ 203100 w 523214"/>
                <a:gd name="connsiteY339" fmla="*/ 83493 h 481488"/>
                <a:gd name="connsiteX340" fmla="*/ 205170 w 523214"/>
                <a:gd name="connsiteY340" fmla="*/ 86885 h 481488"/>
                <a:gd name="connsiteX341" fmla="*/ 207515 w 523214"/>
                <a:gd name="connsiteY341" fmla="*/ 92846 h 481488"/>
                <a:gd name="connsiteX342" fmla="*/ 214526 w 523214"/>
                <a:gd name="connsiteY342" fmla="*/ 93894 h 481488"/>
                <a:gd name="connsiteX343" fmla="*/ 224931 w 523214"/>
                <a:gd name="connsiteY343" fmla="*/ 97261 h 481488"/>
                <a:gd name="connsiteX344" fmla="*/ 229597 w 523214"/>
                <a:gd name="connsiteY344" fmla="*/ 99081 h 481488"/>
                <a:gd name="connsiteX345" fmla="*/ 231668 w 523214"/>
                <a:gd name="connsiteY345" fmla="*/ 98309 h 481488"/>
                <a:gd name="connsiteX346" fmla="*/ 233763 w 523214"/>
                <a:gd name="connsiteY346" fmla="*/ 93619 h 481488"/>
                <a:gd name="connsiteX347" fmla="*/ 233489 w 523214"/>
                <a:gd name="connsiteY347" fmla="*/ 89728 h 481488"/>
                <a:gd name="connsiteX348" fmla="*/ 234288 w 523214"/>
                <a:gd name="connsiteY348" fmla="*/ 82196 h 481488"/>
                <a:gd name="connsiteX349" fmla="*/ 234288 w 523214"/>
                <a:gd name="connsiteY349" fmla="*/ 80127 h 481488"/>
                <a:gd name="connsiteX350" fmla="*/ 235061 w 523214"/>
                <a:gd name="connsiteY350" fmla="*/ 73891 h 481488"/>
                <a:gd name="connsiteX351" fmla="*/ 236358 w 523214"/>
                <a:gd name="connsiteY351" fmla="*/ 68429 h 481488"/>
                <a:gd name="connsiteX352" fmla="*/ 225455 w 523214"/>
                <a:gd name="connsiteY352" fmla="*/ 69477 h 481488"/>
                <a:gd name="connsiteX353" fmla="*/ 228823 w 523214"/>
                <a:gd name="connsiteY353" fmla="*/ 57255 h 481488"/>
                <a:gd name="connsiteX354" fmla="*/ 231169 w 523214"/>
                <a:gd name="connsiteY354" fmla="*/ 50247 h 481488"/>
                <a:gd name="connsiteX355" fmla="*/ 236358 w 523214"/>
                <a:gd name="connsiteY355" fmla="*/ 37003 h 481488"/>
                <a:gd name="connsiteX356" fmla="*/ 248060 w 523214"/>
                <a:gd name="connsiteY356" fmla="*/ 9219 h 481488"/>
                <a:gd name="connsiteX357" fmla="*/ 249882 w 523214"/>
                <a:gd name="connsiteY357" fmla="*/ 5328 h 481488"/>
                <a:gd name="connsiteX358" fmla="*/ 251429 w 523214"/>
                <a:gd name="connsiteY358" fmla="*/ 7398 h 481488"/>
                <a:gd name="connsiteX359" fmla="*/ 254797 w 523214"/>
                <a:gd name="connsiteY359" fmla="*/ 9743 h 481488"/>
                <a:gd name="connsiteX360" fmla="*/ 259488 w 523214"/>
                <a:gd name="connsiteY360" fmla="*/ 15978 h 481488"/>
                <a:gd name="connsiteX361" fmla="*/ 270665 w 523214"/>
                <a:gd name="connsiteY361" fmla="*/ 13109 h 481488"/>
                <a:gd name="connsiteX362" fmla="*/ 279997 w 523214"/>
                <a:gd name="connsiteY362" fmla="*/ 13633 h 481488"/>
                <a:gd name="connsiteX363" fmla="*/ 287008 w 523214"/>
                <a:gd name="connsiteY363" fmla="*/ 12336 h 481488"/>
                <a:gd name="connsiteX364" fmla="*/ 290651 w 523214"/>
                <a:gd name="connsiteY364" fmla="*/ 12586 h 481488"/>
                <a:gd name="connsiteX365" fmla="*/ 294817 w 523214"/>
                <a:gd name="connsiteY365" fmla="*/ 11040 h 481488"/>
                <a:gd name="connsiteX366" fmla="*/ 296888 w 523214"/>
                <a:gd name="connsiteY366" fmla="*/ 8969 h 481488"/>
                <a:gd name="connsiteX367" fmla="*/ 303900 w 523214"/>
                <a:gd name="connsiteY367" fmla="*/ 7398 h 481488"/>
                <a:gd name="connsiteX368" fmla="*/ 306245 w 523214"/>
                <a:gd name="connsiteY368" fmla="*/ 7648 h 481488"/>
                <a:gd name="connsiteX369" fmla="*/ 309364 w 523214"/>
                <a:gd name="connsiteY369" fmla="*/ 10515 h 481488"/>
                <a:gd name="connsiteX370" fmla="*/ 315851 w 523214"/>
                <a:gd name="connsiteY370" fmla="*/ 13883 h 481488"/>
                <a:gd name="connsiteX371" fmla="*/ 319244 w 523214"/>
                <a:gd name="connsiteY371" fmla="*/ 17000 h 481488"/>
                <a:gd name="connsiteX372" fmla="*/ 323910 w 523214"/>
                <a:gd name="connsiteY372" fmla="*/ 18821 h 481488"/>
                <a:gd name="connsiteX373" fmla="*/ 330397 w 523214"/>
                <a:gd name="connsiteY373" fmla="*/ 19096 h 481488"/>
                <a:gd name="connsiteX374" fmla="*/ 340802 w 523214"/>
                <a:gd name="connsiteY374" fmla="*/ 18297 h 481488"/>
                <a:gd name="connsiteX375" fmla="*/ 345742 w 523214"/>
                <a:gd name="connsiteY375" fmla="*/ 19345 h 481488"/>
                <a:gd name="connsiteX376" fmla="*/ 349360 w 523214"/>
                <a:gd name="connsiteY376" fmla="*/ 14406 h 481488"/>
                <a:gd name="connsiteX377" fmla="*/ 347563 w 523214"/>
                <a:gd name="connsiteY377" fmla="*/ 6625 h 481488"/>
                <a:gd name="connsiteX378" fmla="*/ 348062 w 523214"/>
                <a:gd name="connsiteY378" fmla="*/ 3508 h 481488"/>
                <a:gd name="connsiteX379" fmla="*/ 350158 w 523214"/>
                <a:gd name="connsiteY379" fmla="*/ -383 h 481488"/>
                <a:gd name="connsiteX380" fmla="*/ 355073 w 523214"/>
                <a:gd name="connsiteY380" fmla="*/ 2211 h 481488"/>
                <a:gd name="connsiteX381" fmla="*/ 354824 w 523214"/>
                <a:gd name="connsiteY381" fmla="*/ 4804 h 481488"/>
                <a:gd name="connsiteX382" fmla="*/ 360288 w 523214"/>
                <a:gd name="connsiteY382" fmla="*/ 5577 h 481488"/>
                <a:gd name="connsiteX383" fmla="*/ 369894 w 523214"/>
                <a:gd name="connsiteY383" fmla="*/ 5827 h 481488"/>
                <a:gd name="connsiteX384" fmla="*/ 370144 w 523214"/>
                <a:gd name="connsiteY384" fmla="*/ 11289 h 481488"/>
                <a:gd name="connsiteX385" fmla="*/ 377679 w 523214"/>
                <a:gd name="connsiteY385" fmla="*/ 10765 h 481488"/>
                <a:gd name="connsiteX386" fmla="*/ 386786 w 523214"/>
                <a:gd name="connsiteY386" fmla="*/ 7149 h 481488"/>
                <a:gd name="connsiteX387" fmla="*/ 395343 w 523214"/>
                <a:gd name="connsiteY387" fmla="*/ 5328 h 481488"/>
                <a:gd name="connsiteX388" fmla="*/ 401057 w 523214"/>
                <a:gd name="connsiteY388" fmla="*/ 5054 h 481488"/>
                <a:gd name="connsiteX389" fmla="*/ 403652 w 523214"/>
                <a:gd name="connsiteY389" fmla="*/ 5577 h 481488"/>
                <a:gd name="connsiteX390" fmla="*/ 406771 w 523214"/>
                <a:gd name="connsiteY390" fmla="*/ 9992 h 481488"/>
                <a:gd name="connsiteX391" fmla="*/ 410688 w 523214"/>
                <a:gd name="connsiteY391" fmla="*/ 20118 h 481488"/>
                <a:gd name="connsiteX392" fmla="*/ 414580 w 523214"/>
                <a:gd name="connsiteY392" fmla="*/ 24283 h 481488"/>
                <a:gd name="connsiteX393" fmla="*/ 418997 w 523214"/>
                <a:gd name="connsiteY393" fmla="*/ 31292 h 481488"/>
                <a:gd name="connsiteX394" fmla="*/ 423139 w 523214"/>
                <a:gd name="connsiteY394" fmla="*/ 39871 h 481488"/>
                <a:gd name="connsiteX395" fmla="*/ 424187 w 523214"/>
                <a:gd name="connsiteY395" fmla="*/ 43762 h 481488"/>
                <a:gd name="connsiteX396" fmla="*/ 429127 w 523214"/>
                <a:gd name="connsiteY396" fmla="*/ 44261 h 481488"/>
                <a:gd name="connsiteX397" fmla="*/ 431472 w 523214"/>
                <a:gd name="connsiteY397" fmla="*/ 43239 h 481488"/>
                <a:gd name="connsiteX398" fmla="*/ 441078 w 523214"/>
                <a:gd name="connsiteY398" fmla="*/ 41667 h 481488"/>
                <a:gd name="connsiteX399" fmla="*/ 445494 w 523214"/>
                <a:gd name="connsiteY399" fmla="*/ 40121 h 481488"/>
                <a:gd name="connsiteX400" fmla="*/ 448339 w 523214"/>
                <a:gd name="connsiteY400" fmla="*/ 38549 h 481488"/>
                <a:gd name="connsiteX401" fmla="*/ 454327 w 523214"/>
                <a:gd name="connsiteY401" fmla="*/ 37252 h 481488"/>
                <a:gd name="connsiteX402" fmla="*/ 459791 w 523214"/>
                <a:gd name="connsiteY402" fmla="*/ 38051 h 481488"/>
                <a:gd name="connsiteX403" fmla="*/ 465505 w 523214"/>
                <a:gd name="connsiteY403" fmla="*/ 40370 h 481488"/>
                <a:gd name="connsiteX404" fmla="*/ 474338 w 523214"/>
                <a:gd name="connsiteY404" fmla="*/ 40645 h 481488"/>
                <a:gd name="connsiteX405" fmla="*/ 476658 w 523214"/>
                <a:gd name="connsiteY405" fmla="*/ 44261 h 481488"/>
                <a:gd name="connsiteX406" fmla="*/ 469123 w 523214"/>
                <a:gd name="connsiteY406" fmla="*/ 54911 h 481488"/>
                <a:gd name="connsiteX407" fmla="*/ 466279 w 523214"/>
                <a:gd name="connsiteY407" fmla="*/ 57505 h 481488"/>
                <a:gd name="connsiteX408" fmla="*/ 459516 w 523214"/>
                <a:gd name="connsiteY408" fmla="*/ 67132 h 481488"/>
                <a:gd name="connsiteX409" fmla="*/ 457446 w 523214"/>
                <a:gd name="connsiteY409" fmla="*/ 73093 h 481488"/>
                <a:gd name="connsiteX410" fmla="*/ 456672 w 523214"/>
                <a:gd name="connsiteY410" fmla="*/ 81673 h 481488"/>
                <a:gd name="connsiteX411" fmla="*/ 455350 w 523214"/>
                <a:gd name="connsiteY411" fmla="*/ 86337 h 481488"/>
                <a:gd name="connsiteX412" fmla="*/ 458743 w 523214"/>
                <a:gd name="connsiteY412" fmla="*/ 86611 h 481488"/>
                <a:gd name="connsiteX413" fmla="*/ 475360 w 523214"/>
                <a:gd name="connsiteY413" fmla="*/ 90502 h 481488"/>
                <a:gd name="connsiteX414" fmla="*/ 481348 w 523214"/>
                <a:gd name="connsiteY414" fmla="*/ 94642 h 481488"/>
                <a:gd name="connsiteX415" fmla="*/ 482122 w 523214"/>
                <a:gd name="connsiteY415" fmla="*/ 98558 h 481488"/>
                <a:gd name="connsiteX416" fmla="*/ 488359 w 523214"/>
                <a:gd name="connsiteY416" fmla="*/ 96987 h 481488"/>
                <a:gd name="connsiteX417" fmla="*/ 502382 w 523214"/>
                <a:gd name="connsiteY417" fmla="*/ 94393 h 481488"/>
                <a:gd name="connsiteX418" fmla="*/ 505775 w 523214"/>
                <a:gd name="connsiteY418" fmla="*/ 92846 h 481488"/>
                <a:gd name="connsiteX419" fmla="*/ 512786 w 523214"/>
                <a:gd name="connsiteY419" fmla="*/ 93096 h 481488"/>
                <a:gd name="connsiteX420" fmla="*/ 514333 w 523214"/>
                <a:gd name="connsiteY420" fmla="*/ 90502 h 481488"/>
                <a:gd name="connsiteX421" fmla="*/ 518749 w 523214"/>
                <a:gd name="connsiteY421" fmla="*/ 93096 h 481488"/>
                <a:gd name="connsiteX422" fmla="*/ 519797 w 523214"/>
                <a:gd name="connsiteY422" fmla="*/ 95166 h 481488"/>
                <a:gd name="connsiteX423" fmla="*/ 518500 w 523214"/>
                <a:gd name="connsiteY423" fmla="*/ 97759 h 48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</a:cxnLst>
              <a:rect l="l" t="t" r="r" b="b"/>
              <a:pathLst>
                <a:path w="523214" h="481488">
                  <a:moveTo>
                    <a:pt x="519024" y="103247"/>
                  </a:moveTo>
                  <a:lnTo>
                    <a:pt x="520047" y="106888"/>
                  </a:lnTo>
                  <a:lnTo>
                    <a:pt x="520047" y="112076"/>
                  </a:lnTo>
                  <a:lnTo>
                    <a:pt x="521095" y="120905"/>
                  </a:lnTo>
                  <a:lnTo>
                    <a:pt x="521095" y="127140"/>
                  </a:lnTo>
                  <a:lnTo>
                    <a:pt x="519797" y="135969"/>
                  </a:lnTo>
                  <a:lnTo>
                    <a:pt x="520571" y="139087"/>
                  </a:lnTo>
                  <a:lnTo>
                    <a:pt x="512262" y="136244"/>
                  </a:lnTo>
                  <a:lnTo>
                    <a:pt x="504977" y="135446"/>
                  </a:lnTo>
                  <a:lnTo>
                    <a:pt x="500835" y="141157"/>
                  </a:lnTo>
                  <a:lnTo>
                    <a:pt x="495121" y="147393"/>
                  </a:lnTo>
                  <a:lnTo>
                    <a:pt x="491728" y="152331"/>
                  </a:lnTo>
                  <a:lnTo>
                    <a:pt x="486813" y="151034"/>
                  </a:lnTo>
                  <a:lnTo>
                    <a:pt x="483419" y="156496"/>
                  </a:lnTo>
                  <a:lnTo>
                    <a:pt x="483943" y="156995"/>
                  </a:lnTo>
                  <a:lnTo>
                    <a:pt x="480824" y="163754"/>
                  </a:lnTo>
                  <a:lnTo>
                    <a:pt x="480300" y="166098"/>
                  </a:lnTo>
                  <a:lnTo>
                    <a:pt x="487312" y="166597"/>
                  </a:lnTo>
                  <a:lnTo>
                    <a:pt x="488359" y="171286"/>
                  </a:lnTo>
                  <a:lnTo>
                    <a:pt x="487836" y="177522"/>
                  </a:lnTo>
                  <a:lnTo>
                    <a:pt x="488359" y="180888"/>
                  </a:lnTo>
                  <a:lnTo>
                    <a:pt x="487586" y="183233"/>
                  </a:lnTo>
                  <a:lnTo>
                    <a:pt x="485241" y="186350"/>
                  </a:lnTo>
                  <a:lnTo>
                    <a:pt x="484193" y="194906"/>
                  </a:lnTo>
                  <a:lnTo>
                    <a:pt x="486289" y="199594"/>
                  </a:lnTo>
                  <a:lnTo>
                    <a:pt x="488359" y="201914"/>
                  </a:lnTo>
                  <a:lnTo>
                    <a:pt x="489657" y="204532"/>
                  </a:lnTo>
                  <a:lnTo>
                    <a:pt x="488609" y="207650"/>
                  </a:lnTo>
                  <a:lnTo>
                    <a:pt x="490705" y="209197"/>
                  </a:lnTo>
                  <a:lnTo>
                    <a:pt x="489657" y="216205"/>
                  </a:lnTo>
                  <a:lnTo>
                    <a:pt x="486813" y="216205"/>
                  </a:lnTo>
                  <a:lnTo>
                    <a:pt x="486813" y="218550"/>
                  </a:lnTo>
                  <a:lnTo>
                    <a:pt x="483170" y="218799"/>
                  </a:lnTo>
                  <a:lnTo>
                    <a:pt x="482122" y="221393"/>
                  </a:lnTo>
                  <a:lnTo>
                    <a:pt x="482122" y="224510"/>
                  </a:lnTo>
                  <a:lnTo>
                    <a:pt x="477705" y="226855"/>
                  </a:lnTo>
                  <a:lnTo>
                    <a:pt x="472516" y="228401"/>
                  </a:lnTo>
                  <a:lnTo>
                    <a:pt x="468100" y="228925"/>
                  </a:lnTo>
                  <a:lnTo>
                    <a:pt x="468873" y="231793"/>
                  </a:lnTo>
                  <a:lnTo>
                    <a:pt x="466279" y="233614"/>
                  </a:lnTo>
                  <a:lnTo>
                    <a:pt x="463933" y="231793"/>
                  </a:lnTo>
                  <a:lnTo>
                    <a:pt x="459267" y="231793"/>
                  </a:lnTo>
                  <a:lnTo>
                    <a:pt x="457196" y="239849"/>
                  </a:lnTo>
                  <a:lnTo>
                    <a:pt x="461089" y="242443"/>
                  </a:lnTo>
                  <a:lnTo>
                    <a:pt x="461089" y="245560"/>
                  </a:lnTo>
                  <a:lnTo>
                    <a:pt x="457970" y="248404"/>
                  </a:lnTo>
                  <a:lnTo>
                    <a:pt x="456398" y="251522"/>
                  </a:lnTo>
                  <a:lnTo>
                    <a:pt x="456922" y="257233"/>
                  </a:lnTo>
                  <a:lnTo>
                    <a:pt x="459267" y="259852"/>
                  </a:lnTo>
                  <a:lnTo>
                    <a:pt x="468873" y="257233"/>
                  </a:lnTo>
                  <a:lnTo>
                    <a:pt x="469921" y="262446"/>
                  </a:lnTo>
                  <a:lnTo>
                    <a:pt x="472516" y="266586"/>
                  </a:lnTo>
                  <a:lnTo>
                    <a:pt x="471992" y="272048"/>
                  </a:lnTo>
                  <a:lnTo>
                    <a:pt x="472266" y="276712"/>
                  </a:lnTo>
                  <a:lnTo>
                    <a:pt x="473564" y="282698"/>
                  </a:lnTo>
                  <a:lnTo>
                    <a:pt x="473564" y="286065"/>
                  </a:lnTo>
                  <a:lnTo>
                    <a:pt x="468624" y="287113"/>
                  </a:lnTo>
                  <a:lnTo>
                    <a:pt x="460041" y="288410"/>
                  </a:lnTo>
                  <a:lnTo>
                    <a:pt x="459267" y="289956"/>
                  </a:lnTo>
                  <a:lnTo>
                    <a:pt x="451208" y="292051"/>
                  </a:lnTo>
                  <a:lnTo>
                    <a:pt x="445744" y="291527"/>
                  </a:lnTo>
                  <a:lnTo>
                    <a:pt x="436138" y="285816"/>
                  </a:lnTo>
                  <a:lnTo>
                    <a:pt x="423937" y="279580"/>
                  </a:lnTo>
                  <a:lnTo>
                    <a:pt x="422365" y="283745"/>
                  </a:lnTo>
                  <a:lnTo>
                    <a:pt x="424710" y="287362"/>
                  </a:lnTo>
                  <a:lnTo>
                    <a:pt x="424187" y="293597"/>
                  </a:lnTo>
                  <a:lnTo>
                    <a:pt x="423164" y="295418"/>
                  </a:lnTo>
                  <a:lnTo>
                    <a:pt x="423164" y="302177"/>
                  </a:lnTo>
                  <a:lnTo>
                    <a:pt x="425484" y="305544"/>
                  </a:lnTo>
                  <a:lnTo>
                    <a:pt x="428603" y="307639"/>
                  </a:lnTo>
                  <a:lnTo>
                    <a:pt x="428104" y="311256"/>
                  </a:lnTo>
                  <a:lnTo>
                    <a:pt x="429925" y="313850"/>
                  </a:lnTo>
                  <a:lnTo>
                    <a:pt x="431996" y="315171"/>
                  </a:lnTo>
                  <a:lnTo>
                    <a:pt x="433293" y="318264"/>
                  </a:lnTo>
                  <a:lnTo>
                    <a:pt x="435115" y="325023"/>
                  </a:lnTo>
                  <a:lnTo>
                    <a:pt x="437460" y="326070"/>
                  </a:lnTo>
                  <a:lnTo>
                    <a:pt x="441353" y="326594"/>
                  </a:lnTo>
                  <a:lnTo>
                    <a:pt x="447840" y="325547"/>
                  </a:lnTo>
                  <a:lnTo>
                    <a:pt x="450709" y="323976"/>
                  </a:lnTo>
                  <a:lnTo>
                    <a:pt x="453553" y="324250"/>
                  </a:lnTo>
                  <a:lnTo>
                    <a:pt x="460839" y="322429"/>
                  </a:lnTo>
                  <a:lnTo>
                    <a:pt x="467076" y="318788"/>
                  </a:lnTo>
                  <a:lnTo>
                    <a:pt x="470195" y="319311"/>
                  </a:lnTo>
                  <a:lnTo>
                    <a:pt x="472266" y="325796"/>
                  </a:lnTo>
                  <a:lnTo>
                    <a:pt x="473814" y="337494"/>
                  </a:lnTo>
                  <a:lnTo>
                    <a:pt x="469148" y="339040"/>
                  </a:lnTo>
                  <a:lnTo>
                    <a:pt x="460041" y="340088"/>
                  </a:lnTo>
                  <a:lnTo>
                    <a:pt x="459017" y="340586"/>
                  </a:lnTo>
                  <a:lnTo>
                    <a:pt x="452780" y="348119"/>
                  </a:lnTo>
                  <a:lnTo>
                    <a:pt x="437186" y="360065"/>
                  </a:lnTo>
                  <a:lnTo>
                    <a:pt x="430424" y="366051"/>
                  </a:lnTo>
                  <a:lnTo>
                    <a:pt x="429127" y="367598"/>
                  </a:lnTo>
                  <a:lnTo>
                    <a:pt x="427580" y="372286"/>
                  </a:lnTo>
                  <a:lnTo>
                    <a:pt x="427330" y="374606"/>
                  </a:lnTo>
                  <a:lnTo>
                    <a:pt x="420818" y="381116"/>
                  </a:lnTo>
                  <a:lnTo>
                    <a:pt x="416676" y="381889"/>
                  </a:lnTo>
                  <a:lnTo>
                    <a:pt x="412260" y="384757"/>
                  </a:lnTo>
                  <a:lnTo>
                    <a:pt x="410165" y="385007"/>
                  </a:lnTo>
                  <a:lnTo>
                    <a:pt x="408343" y="387875"/>
                  </a:lnTo>
                  <a:lnTo>
                    <a:pt x="403677" y="389670"/>
                  </a:lnTo>
                  <a:lnTo>
                    <a:pt x="400808" y="391766"/>
                  </a:lnTo>
                  <a:lnTo>
                    <a:pt x="399785" y="394085"/>
                  </a:lnTo>
                  <a:lnTo>
                    <a:pt x="397190" y="394085"/>
                  </a:lnTo>
                  <a:lnTo>
                    <a:pt x="396916" y="398250"/>
                  </a:lnTo>
                  <a:lnTo>
                    <a:pt x="399511" y="401617"/>
                  </a:lnTo>
                  <a:lnTo>
                    <a:pt x="402629" y="404236"/>
                  </a:lnTo>
                  <a:lnTo>
                    <a:pt x="398213" y="405009"/>
                  </a:lnTo>
                  <a:lnTo>
                    <a:pt x="399261" y="407852"/>
                  </a:lnTo>
                  <a:lnTo>
                    <a:pt x="398737" y="409424"/>
                  </a:lnTo>
                  <a:lnTo>
                    <a:pt x="392000" y="409673"/>
                  </a:lnTo>
                  <a:lnTo>
                    <a:pt x="385239" y="410970"/>
                  </a:lnTo>
                  <a:lnTo>
                    <a:pt x="373537" y="415908"/>
                  </a:lnTo>
                  <a:lnTo>
                    <a:pt x="365229" y="414861"/>
                  </a:lnTo>
                  <a:lnTo>
                    <a:pt x="365752" y="416432"/>
                  </a:lnTo>
                  <a:lnTo>
                    <a:pt x="360812" y="418502"/>
                  </a:lnTo>
                  <a:lnTo>
                    <a:pt x="360039" y="423192"/>
                  </a:lnTo>
                  <a:lnTo>
                    <a:pt x="357170" y="429152"/>
                  </a:lnTo>
                  <a:lnTo>
                    <a:pt x="356396" y="433317"/>
                  </a:lnTo>
                  <a:lnTo>
                    <a:pt x="353002" y="433043"/>
                  </a:lnTo>
                  <a:lnTo>
                    <a:pt x="350407" y="434090"/>
                  </a:lnTo>
                  <a:lnTo>
                    <a:pt x="345467" y="445264"/>
                  </a:lnTo>
                  <a:lnTo>
                    <a:pt x="338731" y="460329"/>
                  </a:lnTo>
                  <a:lnTo>
                    <a:pt x="340802" y="464469"/>
                  </a:lnTo>
                  <a:lnTo>
                    <a:pt x="338457" y="470978"/>
                  </a:lnTo>
                  <a:lnTo>
                    <a:pt x="333017" y="470704"/>
                  </a:lnTo>
                  <a:lnTo>
                    <a:pt x="327803" y="468385"/>
                  </a:lnTo>
                  <a:lnTo>
                    <a:pt x="321590" y="466814"/>
                  </a:lnTo>
                  <a:lnTo>
                    <a:pt x="315352" y="467861"/>
                  </a:lnTo>
                  <a:lnTo>
                    <a:pt x="312757" y="469681"/>
                  </a:lnTo>
                  <a:lnTo>
                    <a:pt x="309364" y="469931"/>
                  </a:lnTo>
                  <a:lnTo>
                    <a:pt x="305471" y="472001"/>
                  </a:lnTo>
                  <a:lnTo>
                    <a:pt x="303126" y="472001"/>
                  </a:lnTo>
                  <a:lnTo>
                    <a:pt x="298985" y="467861"/>
                  </a:lnTo>
                  <a:lnTo>
                    <a:pt x="281319" y="456438"/>
                  </a:lnTo>
                  <a:lnTo>
                    <a:pt x="276379" y="457211"/>
                  </a:lnTo>
                  <a:lnTo>
                    <a:pt x="265725" y="465766"/>
                  </a:lnTo>
                  <a:lnTo>
                    <a:pt x="262856" y="470978"/>
                  </a:lnTo>
                  <a:lnTo>
                    <a:pt x="259488" y="474345"/>
                  </a:lnTo>
                  <a:lnTo>
                    <a:pt x="255595" y="479533"/>
                  </a:lnTo>
                  <a:lnTo>
                    <a:pt x="253250" y="481105"/>
                  </a:lnTo>
                  <a:lnTo>
                    <a:pt x="249882" y="480830"/>
                  </a:lnTo>
                  <a:lnTo>
                    <a:pt x="247287" y="478236"/>
                  </a:lnTo>
                  <a:lnTo>
                    <a:pt x="243644" y="477463"/>
                  </a:lnTo>
                  <a:lnTo>
                    <a:pt x="236633" y="480306"/>
                  </a:lnTo>
                  <a:lnTo>
                    <a:pt x="230121" y="480830"/>
                  </a:lnTo>
                  <a:lnTo>
                    <a:pt x="228574" y="478760"/>
                  </a:lnTo>
                  <a:lnTo>
                    <a:pt x="225205" y="477463"/>
                  </a:lnTo>
                  <a:lnTo>
                    <a:pt x="221812" y="475118"/>
                  </a:lnTo>
                  <a:lnTo>
                    <a:pt x="217396" y="474620"/>
                  </a:lnTo>
                  <a:lnTo>
                    <a:pt x="215050" y="473323"/>
                  </a:lnTo>
                  <a:lnTo>
                    <a:pt x="208838" y="468110"/>
                  </a:lnTo>
                  <a:lnTo>
                    <a:pt x="206492" y="467337"/>
                  </a:lnTo>
                  <a:lnTo>
                    <a:pt x="201552" y="467088"/>
                  </a:lnTo>
                  <a:lnTo>
                    <a:pt x="200005" y="465517"/>
                  </a:lnTo>
                  <a:lnTo>
                    <a:pt x="199731" y="462923"/>
                  </a:lnTo>
                  <a:lnTo>
                    <a:pt x="197910" y="460079"/>
                  </a:lnTo>
                  <a:lnTo>
                    <a:pt x="196612" y="455390"/>
                  </a:lnTo>
                  <a:lnTo>
                    <a:pt x="192969" y="454617"/>
                  </a:lnTo>
                  <a:lnTo>
                    <a:pt x="187779" y="450202"/>
                  </a:lnTo>
                  <a:lnTo>
                    <a:pt x="183363" y="454617"/>
                  </a:lnTo>
                  <a:lnTo>
                    <a:pt x="180768" y="455116"/>
                  </a:lnTo>
                  <a:lnTo>
                    <a:pt x="174805" y="454093"/>
                  </a:lnTo>
                  <a:lnTo>
                    <a:pt x="170888" y="454093"/>
                  </a:lnTo>
                  <a:lnTo>
                    <a:pt x="163877" y="446561"/>
                  </a:lnTo>
                  <a:lnTo>
                    <a:pt x="159985" y="445264"/>
                  </a:lnTo>
                  <a:lnTo>
                    <a:pt x="145962" y="438505"/>
                  </a:lnTo>
                  <a:lnTo>
                    <a:pt x="141546" y="434614"/>
                  </a:lnTo>
                  <a:lnTo>
                    <a:pt x="143617" y="433841"/>
                  </a:lnTo>
                  <a:lnTo>
                    <a:pt x="142843" y="428105"/>
                  </a:lnTo>
                  <a:lnTo>
                    <a:pt x="141546" y="415659"/>
                  </a:lnTo>
                  <a:lnTo>
                    <a:pt x="142569" y="410446"/>
                  </a:lnTo>
                  <a:lnTo>
                    <a:pt x="145164" y="407079"/>
                  </a:lnTo>
                  <a:lnTo>
                    <a:pt x="151152" y="406555"/>
                  </a:lnTo>
                  <a:lnTo>
                    <a:pt x="153497" y="405533"/>
                  </a:lnTo>
                  <a:lnTo>
                    <a:pt x="154795" y="401368"/>
                  </a:lnTo>
                  <a:lnTo>
                    <a:pt x="156341" y="394883"/>
                  </a:lnTo>
                  <a:lnTo>
                    <a:pt x="149580" y="388124"/>
                  </a:lnTo>
                  <a:lnTo>
                    <a:pt x="147509" y="387351"/>
                  </a:lnTo>
                  <a:lnTo>
                    <a:pt x="146486" y="385281"/>
                  </a:lnTo>
                  <a:lnTo>
                    <a:pt x="143367" y="383460"/>
                  </a:lnTo>
                  <a:lnTo>
                    <a:pt x="142320" y="381116"/>
                  </a:lnTo>
                  <a:lnTo>
                    <a:pt x="138427" y="379545"/>
                  </a:lnTo>
                  <a:lnTo>
                    <a:pt x="136856" y="376451"/>
                  </a:lnTo>
                  <a:lnTo>
                    <a:pt x="133213" y="373334"/>
                  </a:lnTo>
                  <a:lnTo>
                    <a:pt x="125428" y="372286"/>
                  </a:lnTo>
                  <a:lnTo>
                    <a:pt x="119190" y="368395"/>
                  </a:lnTo>
                  <a:lnTo>
                    <a:pt x="113751" y="368395"/>
                  </a:lnTo>
                  <a:lnTo>
                    <a:pt x="105692" y="367098"/>
                  </a:lnTo>
                  <a:lnTo>
                    <a:pt x="107514" y="374357"/>
                  </a:lnTo>
                  <a:lnTo>
                    <a:pt x="112953" y="374107"/>
                  </a:lnTo>
                  <a:lnTo>
                    <a:pt x="112179" y="375654"/>
                  </a:lnTo>
                  <a:lnTo>
                    <a:pt x="109834" y="375155"/>
                  </a:lnTo>
                  <a:lnTo>
                    <a:pt x="107763" y="378771"/>
                  </a:lnTo>
                  <a:lnTo>
                    <a:pt x="108012" y="381639"/>
                  </a:lnTo>
                  <a:lnTo>
                    <a:pt x="109584" y="384233"/>
                  </a:lnTo>
                  <a:lnTo>
                    <a:pt x="104644" y="384483"/>
                  </a:lnTo>
                  <a:lnTo>
                    <a:pt x="102823" y="389421"/>
                  </a:lnTo>
                  <a:lnTo>
                    <a:pt x="103097" y="391516"/>
                  </a:lnTo>
                  <a:lnTo>
                    <a:pt x="100228" y="394359"/>
                  </a:lnTo>
                  <a:lnTo>
                    <a:pt x="98931" y="393337"/>
                  </a:lnTo>
                  <a:lnTo>
                    <a:pt x="94265" y="395930"/>
                  </a:lnTo>
                  <a:lnTo>
                    <a:pt x="85931" y="398250"/>
                  </a:lnTo>
                  <a:lnTo>
                    <a:pt x="84633" y="390992"/>
                  </a:lnTo>
                  <a:lnTo>
                    <a:pt x="79444" y="392539"/>
                  </a:lnTo>
                  <a:lnTo>
                    <a:pt x="79693" y="386578"/>
                  </a:lnTo>
                  <a:lnTo>
                    <a:pt x="79194" y="369692"/>
                  </a:lnTo>
                  <a:lnTo>
                    <a:pt x="77623" y="362160"/>
                  </a:lnTo>
                  <a:lnTo>
                    <a:pt x="77623" y="357496"/>
                  </a:lnTo>
                  <a:lnTo>
                    <a:pt x="76325" y="342157"/>
                  </a:lnTo>
                  <a:lnTo>
                    <a:pt x="70612" y="315421"/>
                  </a:lnTo>
                  <a:lnTo>
                    <a:pt x="66719" y="315421"/>
                  </a:lnTo>
                  <a:lnTo>
                    <a:pt x="64898" y="313076"/>
                  </a:lnTo>
                  <a:lnTo>
                    <a:pt x="66195" y="308138"/>
                  </a:lnTo>
                  <a:lnTo>
                    <a:pt x="63076" y="302950"/>
                  </a:lnTo>
                  <a:lnTo>
                    <a:pt x="56589" y="304771"/>
                  </a:lnTo>
                  <a:lnTo>
                    <a:pt x="55291" y="304247"/>
                  </a:lnTo>
                  <a:lnTo>
                    <a:pt x="51125" y="299060"/>
                  </a:lnTo>
                  <a:lnTo>
                    <a:pt x="50626" y="295942"/>
                  </a:lnTo>
                  <a:lnTo>
                    <a:pt x="47757" y="289981"/>
                  </a:lnTo>
                  <a:lnTo>
                    <a:pt x="45686" y="283995"/>
                  </a:lnTo>
                  <a:lnTo>
                    <a:pt x="45411" y="281401"/>
                  </a:lnTo>
                  <a:lnTo>
                    <a:pt x="37876" y="273869"/>
                  </a:lnTo>
                  <a:lnTo>
                    <a:pt x="35032" y="272048"/>
                  </a:lnTo>
                  <a:lnTo>
                    <a:pt x="32687" y="267634"/>
                  </a:lnTo>
                  <a:lnTo>
                    <a:pt x="25152" y="259852"/>
                  </a:lnTo>
                  <a:lnTo>
                    <a:pt x="21259" y="255163"/>
                  </a:lnTo>
                  <a:lnTo>
                    <a:pt x="20486" y="253342"/>
                  </a:lnTo>
                  <a:lnTo>
                    <a:pt x="17093" y="253866"/>
                  </a:lnTo>
                  <a:lnTo>
                    <a:pt x="11379" y="253342"/>
                  </a:lnTo>
                  <a:lnTo>
                    <a:pt x="1249" y="253093"/>
                  </a:lnTo>
                  <a:lnTo>
                    <a:pt x="-2119" y="246608"/>
                  </a:lnTo>
                  <a:lnTo>
                    <a:pt x="201" y="246334"/>
                  </a:lnTo>
                  <a:lnTo>
                    <a:pt x="10855" y="244014"/>
                  </a:lnTo>
                  <a:lnTo>
                    <a:pt x="17891" y="240373"/>
                  </a:lnTo>
                  <a:lnTo>
                    <a:pt x="20211" y="238303"/>
                  </a:lnTo>
                  <a:lnTo>
                    <a:pt x="23604" y="238552"/>
                  </a:lnTo>
                  <a:lnTo>
                    <a:pt x="24628" y="234911"/>
                  </a:lnTo>
                  <a:lnTo>
                    <a:pt x="22307" y="227903"/>
                  </a:lnTo>
                  <a:lnTo>
                    <a:pt x="19188" y="220370"/>
                  </a:lnTo>
                  <a:lnTo>
                    <a:pt x="16843" y="218300"/>
                  </a:lnTo>
                  <a:lnTo>
                    <a:pt x="21783" y="213885"/>
                  </a:lnTo>
                  <a:lnTo>
                    <a:pt x="26449" y="213885"/>
                  </a:lnTo>
                  <a:lnTo>
                    <a:pt x="31139" y="215432"/>
                  </a:lnTo>
                  <a:lnTo>
                    <a:pt x="32936" y="214135"/>
                  </a:lnTo>
                  <a:lnTo>
                    <a:pt x="36055" y="209197"/>
                  </a:lnTo>
                  <a:lnTo>
                    <a:pt x="38151" y="208423"/>
                  </a:lnTo>
                  <a:lnTo>
                    <a:pt x="45162" y="208423"/>
                  </a:lnTo>
                  <a:lnTo>
                    <a:pt x="49827" y="211017"/>
                  </a:lnTo>
                  <a:lnTo>
                    <a:pt x="52697" y="213087"/>
                  </a:lnTo>
                  <a:lnTo>
                    <a:pt x="54244" y="215956"/>
                  </a:lnTo>
                  <a:lnTo>
                    <a:pt x="57637" y="219597"/>
                  </a:lnTo>
                  <a:lnTo>
                    <a:pt x="63600" y="225309"/>
                  </a:lnTo>
                  <a:lnTo>
                    <a:pt x="64124" y="220894"/>
                  </a:lnTo>
                  <a:lnTo>
                    <a:pt x="66195" y="216479"/>
                  </a:lnTo>
                  <a:lnTo>
                    <a:pt x="69314" y="216729"/>
                  </a:lnTo>
                  <a:lnTo>
                    <a:pt x="70362" y="214659"/>
                  </a:lnTo>
                  <a:lnTo>
                    <a:pt x="73481" y="212065"/>
                  </a:lnTo>
                  <a:lnTo>
                    <a:pt x="76325" y="207126"/>
                  </a:lnTo>
                  <a:lnTo>
                    <a:pt x="77099" y="201938"/>
                  </a:lnTo>
                  <a:lnTo>
                    <a:pt x="78421" y="199594"/>
                  </a:lnTo>
                  <a:lnTo>
                    <a:pt x="78671" y="195953"/>
                  </a:lnTo>
                  <a:lnTo>
                    <a:pt x="81789" y="192062"/>
                  </a:lnTo>
                  <a:lnTo>
                    <a:pt x="82563" y="186600"/>
                  </a:lnTo>
                  <a:lnTo>
                    <a:pt x="80742" y="185053"/>
                  </a:lnTo>
                  <a:lnTo>
                    <a:pt x="75801" y="176474"/>
                  </a:lnTo>
                  <a:lnTo>
                    <a:pt x="72683" y="175451"/>
                  </a:lnTo>
                  <a:lnTo>
                    <a:pt x="67493" y="172059"/>
                  </a:lnTo>
                  <a:lnTo>
                    <a:pt x="66994" y="165575"/>
                  </a:lnTo>
                  <a:lnTo>
                    <a:pt x="63076" y="156995"/>
                  </a:lnTo>
                  <a:lnTo>
                    <a:pt x="59459" y="153104"/>
                  </a:lnTo>
                  <a:lnTo>
                    <a:pt x="55042" y="145048"/>
                  </a:lnTo>
                  <a:lnTo>
                    <a:pt x="51924" y="142978"/>
                  </a:lnTo>
                  <a:lnTo>
                    <a:pt x="47507" y="138563"/>
                  </a:lnTo>
                  <a:lnTo>
                    <a:pt x="43091" y="128687"/>
                  </a:lnTo>
                  <a:lnTo>
                    <a:pt x="42567" y="130781"/>
                  </a:lnTo>
                  <a:lnTo>
                    <a:pt x="38924" y="133625"/>
                  </a:lnTo>
                  <a:lnTo>
                    <a:pt x="37627" y="127913"/>
                  </a:lnTo>
                  <a:lnTo>
                    <a:pt x="35556" y="126616"/>
                  </a:lnTo>
                  <a:lnTo>
                    <a:pt x="36080" y="124272"/>
                  </a:lnTo>
                  <a:lnTo>
                    <a:pt x="35032" y="121429"/>
                  </a:lnTo>
                  <a:lnTo>
                    <a:pt x="38675" y="118311"/>
                  </a:lnTo>
                  <a:lnTo>
                    <a:pt x="37876" y="114670"/>
                  </a:lnTo>
                  <a:lnTo>
                    <a:pt x="40995" y="113622"/>
                  </a:lnTo>
                  <a:lnTo>
                    <a:pt x="44887" y="113373"/>
                  </a:lnTo>
                  <a:lnTo>
                    <a:pt x="49578" y="111827"/>
                  </a:lnTo>
                  <a:lnTo>
                    <a:pt x="56340" y="108434"/>
                  </a:lnTo>
                  <a:lnTo>
                    <a:pt x="50626" y="101177"/>
                  </a:lnTo>
                  <a:lnTo>
                    <a:pt x="44638" y="88956"/>
                  </a:lnTo>
                  <a:lnTo>
                    <a:pt x="43865" y="82471"/>
                  </a:lnTo>
                  <a:lnTo>
                    <a:pt x="55291" y="78830"/>
                  </a:lnTo>
                  <a:lnTo>
                    <a:pt x="59708" y="75986"/>
                  </a:lnTo>
                  <a:lnTo>
                    <a:pt x="59708" y="74165"/>
                  </a:lnTo>
                  <a:lnTo>
                    <a:pt x="61529" y="72345"/>
                  </a:lnTo>
                  <a:lnTo>
                    <a:pt x="64898" y="74165"/>
                  </a:lnTo>
                  <a:lnTo>
                    <a:pt x="70088" y="75986"/>
                  </a:lnTo>
                  <a:lnTo>
                    <a:pt x="74004" y="72345"/>
                  </a:lnTo>
                  <a:lnTo>
                    <a:pt x="77373" y="66359"/>
                  </a:lnTo>
                  <a:lnTo>
                    <a:pt x="81540" y="66883"/>
                  </a:lnTo>
                  <a:lnTo>
                    <a:pt x="81789" y="65835"/>
                  </a:lnTo>
                  <a:lnTo>
                    <a:pt x="79444" y="62468"/>
                  </a:lnTo>
                  <a:lnTo>
                    <a:pt x="78421" y="59350"/>
                  </a:lnTo>
                  <a:lnTo>
                    <a:pt x="77373" y="46880"/>
                  </a:lnTo>
                  <a:lnTo>
                    <a:pt x="77373" y="42740"/>
                  </a:lnTo>
                  <a:lnTo>
                    <a:pt x="78421" y="38051"/>
                  </a:lnTo>
                  <a:lnTo>
                    <a:pt x="80742" y="32614"/>
                  </a:lnTo>
                  <a:lnTo>
                    <a:pt x="81789" y="27675"/>
                  </a:lnTo>
                  <a:lnTo>
                    <a:pt x="83087" y="27924"/>
                  </a:lnTo>
                  <a:lnTo>
                    <a:pt x="90871" y="31042"/>
                  </a:lnTo>
                  <a:lnTo>
                    <a:pt x="97633" y="27152"/>
                  </a:lnTo>
                  <a:lnTo>
                    <a:pt x="101525" y="25331"/>
                  </a:lnTo>
                  <a:lnTo>
                    <a:pt x="103871" y="27675"/>
                  </a:lnTo>
                  <a:lnTo>
                    <a:pt x="104919" y="30793"/>
                  </a:lnTo>
                  <a:lnTo>
                    <a:pt x="107239" y="33112"/>
                  </a:lnTo>
                  <a:lnTo>
                    <a:pt x="108287" y="35457"/>
                  </a:lnTo>
                  <a:lnTo>
                    <a:pt x="105941" y="41942"/>
                  </a:lnTo>
                  <a:lnTo>
                    <a:pt x="106740" y="44560"/>
                  </a:lnTo>
                  <a:lnTo>
                    <a:pt x="103097" y="48451"/>
                  </a:lnTo>
                  <a:lnTo>
                    <a:pt x="102050" y="52591"/>
                  </a:lnTo>
                  <a:lnTo>
                    <a:pt x="104395" y="55459"/>
                  </a:lnTo>
                  <a:lnTo>
                    <a:pt x="107514" y="60398"/>
                  </a:lnTo>
                  <a:lnTo>
                    <a:pt x="110632" y="64538"/>
                  </a:lnTo>
                  <a:lnTo>
                    <a:pt x="112953" y="63241"/>
                  </a:lnTo>
                  <a:lnTo>
                    <a:pt x="129594" y="61421"/>
                  </a:lnTo>
                  <a:lnTo>
                    <a:pt x="135558" y="61695"/>
                  </a:lnTo>
                  <a:lnTo>
                    <a:pt x="143617" y="64040"/>
                  </a:lnTo>
                  <a:lnTo>
                    <a:pt x="148557" y="64040"/>
                  </a:lnTo>
                  <a:lnTo>
                    <a:pt x="155319" y="61421"/>
                  </a:lnTo>
                  <a:lnTo>
                    <a:pt x="162854" y="57280"/>
                  </a:lnTo>
                  <a:lnTo>
                    <a:pt x="180519" y="54412"/>
                  </a:lnTo>
                  <a:lnTo>
                    <a:pt x="193493" y="52591"/>
                  </a:lnTo>
                  <a:lnTo>
                    <a:pt x="195589" y="55983"/>
                  </a:lnTo>
                  <a:lnTo>
                    <a:pt x="194791" y="59101"/>
                  </a:lnTo>
                  <a:lnTo>
                    <a:pt x="196362" y="62218"/>
                  </a:lnTo>
                  <a:lnTo>
                    <a:pt x="197910" y="61695"/>
                  </a:lnTo>
                  <a:lnTo>
                    <a:pt x="198433" y="69751"/>
                  </a:lnTo>
                  <a:lnTo>
                    <a:pt x="204671" y="70000"/>
                  </a:lnTo>
                  <a:lnTo>
                    <a:pt x="204671" y="79104"/>
                  </a:lnTo>
                  <a:lnTo>
                    <a:pt x="201278" y="79603"/>
                  </a:lnTo>
                  <a:lnTo>
                    <a:pt x="201802" y="82994"/>
                  </a:lnTo>
                  <a:lnTo>
                    <a:pt x="203100" y="83493"/>
                  </a:lnTo>
                  <a:lnTo>
                    <a:pt x="205170" y="86885"/>
                  </a:lnTo>
                  <a:lnTo>
                    <a:pt x="207515" y="92846"/>
                  </a:lnTo>
                  <a:lnTo>
                    <a:pt x="214526" y="93894"/>
                  </a:lnTo>
                  <a:lnTo>
                    <a:pt x="224931" y="97261"/>
                  </a:lnTo>
                  <a:lnTo>
                    <a:pt x="229597" y="99081"/>
                  </a:lnTo>
                  <a:lnTo>
                    <a:pt x="231668" y="98309"/>
                  </a:lnTo>
                  <a:lnTo>
                    <a:pt x="233763" y="93619"/>
                  </a:lnTo>
                  <a:lnTo>
                    <a:pt x="233489" y="89728"/>
                  </a:lnTo>
                  <a:lnTo>
                    <a:pt x="234288" y="82196"/>
                  </a:lnTo>
                  <a:lnTo>
                    <a:pt x="234288" y="80127"/>
                  </a:lnTo>
                  <a:lnTo>
                    <a:pt x="235061" y="73891"/>
                  </a:lnTo>
                  <a:lnTo>
                    <a:pt x="236358" y="68429"/>
                  </a:lnTo>
                  <a:lnTo>
                    <a:pt x="225455" y="69477"/>
                  </a:lnTo>
                  <a:lnTo>
                    <a:pt x="228823" y="57255"/>
                  </a:lnTo>
                  <a:lnTo>
                    <a:pt x="231169" y="50247"/>
                  </a:lnTo>
                  <a:lnTo>
                    <a:pt x="236358" y="37003"/>
                  </a:lnTo>
                  <a:lnTo>
                    <a:pt x="248060" y="9219"/>
                  </a:lnTo>
                  <a:lnTo>
                    <a:pt x="249882" y="5328"/>
                  </a:lnTo>
                  <a:lnTo>
                    <a:pt x="251429" y="7398"/>
                  </a:lnTo>
                  <a:lnTo>
                    <a:pt x="254797" y="9743"/>
                  </a:lnTo>
                  <a:lnTo>
                    <a:pt x="259488" y="15978"/>
                  </a:lnTo>
                  <a:lnTo>
                    <a:pt x="270665" y="13109"/>
                  </a:lnTo>
                  <a:lnTo>
                    <a:pt x="279997" y="13633"/>
                  </a:lnTo>
                  <a:lnTo>
                    <a:pt x="287008" y="12336"/>
                  </a:lnTo>
                  <a:lnTo>
                    <a:pt x="290651" y="12586"/>
                  </a:lnTo>
                  <a:lnTo>
                    <a:pt x="294817" y="11040"/>
                  </a:lnTo>
                  <a:lnTo>
                    <a:pt x="296888" y="8969"/>
                  </a:lnTo>
                  <a:lnTo>
                    <a:pt x="303900" y="7398"/>
                  </a:lnTo>
                  <a:lnTo>
                    <a:pt x="306245" y="7648"/>
                  </a:lnTo>
                  <a:lnTo>
                    <a:pt x="309364" y="10515"/>
                  </a:lnTo>
                  <a:lnTo>
                    <a:pt x="315851" y="13883"/>
                  </a:lnTo>
                  <a:lnTo>
                    <a:pt x="319244" y="17000"/>
                  </a:lnTo>
                  <a:lnTo>
                    <a:pt x="323910" y="18821"/>
                  </a:lnTo>
                  <a:lnTo>
                    <a:pt x="330397" y="19096"/>
                  </a:lnTo>
                  <a:lnTo>
                    <a:pt x="340802" y="18297"/>
                  </a:lnTo>
                  <a:lnTo>
                    <a:pt x="345742" y="19345"/>
                  </a:lnTo>
                  <a:lnTo>
                    <a:pt x="349360" y="14406"/>
                  </a:lnTo>
                  <a:lnTo>
                    <a:pt x="347563" y="6625"/>
                  </a:lnTo>
                  <a:lnTo>
                    <a:pt x="348062" y="3508"/>
                  </a:lnTo>
                  <a:lnTo>
                    <a:pt x="350158" y="-383"/>
                  </a:lnTo>
                  <a:lnTo>
                    <a:pt x="355073" y="2211"/>
                  </a:lnTo>
                  <a:lnTo>
                    <a:pt x="354824" y="4804"/>
                  </a:lnTo>
                  <a:lnTo>
                    <a:pt x="360288" y="5577"/>
                  </a:lnTo>
                  <a:lnTo>
                    <a:pt x="369894" y="5827"/>
                  </a:lnTo>
                  <a:lnTo>
                    <a:pt x="370144" y="11289"/>
                  </a:lnTo>
                  <a:lnTo>
                    <a:pt x="377679" y="10765"/>
                  </a:lnTo>
                  <a:lnTo>
                    <a:pt x="386786" y="7149"/>
                  </a:lnTo>
                  <a:lnTo>
                    <a:pt x="395343" y="5328"/>
                  </a:lnTo>
                  <a:lnTo>
                    <a:pt x="401057" y="5054"/>
                  </a:lnTo>
                  <a:lnTo>
                    <a:pt x="403652" y="5577"/>
                  </a:lnTo>
                  <a:lnTo>
                    <a:pt x="406771" y="9992"/>
                  </a:lnTo>
                  <a:lnTo>
                    <a:pt x="410688" y="20118"/>
                  </a:lnTo>
                  <a:lnTo>
                    <a:pt x="414580" y="24283"/>
                  </a:lnTo>
                  <a:lnTo>
                    <a:pt x="418997" y="31292"/>
                  </a:lnTo>
                  <a:lnTo>
                    <a:pt x="423139" y="39871"/>
                  </a:lnTo>
                  <a:lnTo>
                    <a:pt x="424187" y="43762"/>
                  </a:lnTo>
                  <a:lnTo>
                    <a:pt x="429127" y="44261"/>
                  </a:lnTo>
                  <a:lnTo>
                    <a:pt x="431472" y="43239"/>
                  </a:lnTo>
                  <a:lnTo>
                    <a:pt x="441078" y="41667"/>
                  </a:lnTo>
                  <a:lnTo>
                    <a:pt x="445494" y="40121"/>
                  </a:lnTo>
                  <a:lnTo>
                    <a:pt x="448339" y="38549"/>
                  </a:lnTo>
                  <a:lnTo>
                    <a:pt x="454327" y="37252"/>
                  </a:lnTo>
                  <a:lnTo>
                    <a:pt x="459791" y="38051"/>
                  </a:lnTo>
                  <a:lnTo>
                    <a:pt x="465505" y="40370"/>
                  </a:lnTo>
                  <a:lnTo>
                    <a:pt x="474338" y="40645"/>
                  </a:lnTo>
                  <a:lnTo>
                    <a:pt x="476658" y="44261"/>
                  </a:lnTo>
                  <a:lnTo>
                    <a:pt x="469123" y="54911"/>
                  </a:lnTo>
                  <a:lnTo>
                    <a:pt x="466279" y="57505"/>
                  </a:lnTo>
                  <a:lnTo>
                    <a:pt x="459516" y="67132"/>
                  </a:lnTo>
                  <a:lnTo>
                    <a:pt x="457446" y="73093"/>
                  </a:lnTo>
                  <a:lnTo>
                    <a:pt x="456672" y="81673"/>
                  </a:lnTo>
                  <a:lnTo>
                    <a:pt x="455350" y="86337"/>
                  </a:lnTo>
                  <a:lnTo>
                    <a:pt x="458743" y="86611"/>
                  </a:lnTo>
                  <a:lnTo>
                    <a:pt x="475360" y="90502"/>
                  </a:lnTo>
                  <a:lnTo>
                    <a:pt x="481348" y="94642"/>
                  </a:lnTo>
                  <a:lnTo>
                    <a:pt x="482122" y="98558"/>
                  </a:lnTo>
                  <a:lnTo>
                    <a:pt x="488359" y="96987"/>
                  </a:lnTo>
                  <a:lnTo>
                    <a:pt x="502382" y="94393"/>
                  </a:lnTo>
                  <a:lnTo>
                    <a:pt x="505775" y="92846"/>
                  </a:lnTo>
                  <a:lnTo>
                    <a:pt x="512786" y="93096"/>
                  </a:lnTo>
                  <a:lnTo>
                    <a:pt x="514333" y="90502"/>
                  </a:lnTo>
                  <a:lnTo>
                    <a:pt x="518749" y="93096"/>
                  </a:lnTo>
                  <a:lnTo>
                    <a:pt x="519797" y="95166"/>
                  </a:lnTo>
                  <a:lnTo>
                    <a:pt x="518500" y="9775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46" name="Free-form: Shape 45">
              <a:extLst>
                <a:ext uri="{FF2B5EF4-FFF2-40B4-BE49-F238E27FC236}">
                  <a16:creationId xmlns:a16="http://schemas.microsoft.com/office/drawing/2014/main" id="{8D5E8887-7164-7DA1-64DA-CF6F0014A502}"/>
                </a:ext>
              </a:extLst>
            </p:cNvPr>
            <p:cNvSpPr/>
            <p:nvPr/>
          </p:nvSpPr>
          <p:spPr>
            <a:xfrm>
              <a:off x="2593369" y="4980459"/>
              <a:ext cx="389953" cy="366160"/>
            </a:xfrm>
            <a:custGeom>
              <a:avLst/>
              <a:gdLst>
                <a:gd name="connsiteX0" fmla="*/ 376656 w 389953"/>
                <a:gd name="connsiteY0" fmla="*/ 171785 h 366160"/>
                <a:gd name="connsiteX1" fmla="*/ 363657 w 389953"/>
                <a:gd name="connsiteY1" fmla="*/ 173606 h 366160"/>
                <a:gd name="connsiteX2" fmla="*/ 345992 w 389953"/>
                <a:gd name="connsiteY2" fmla="*/ 176449 h 366160"/>
                <a:gd name="connsiteX3" fmla="*/ 338457 w 389953"/>
                <a:gd name="connsiteY3" fmla="*/ 180614 h 366160"/>
                <a:gd name="connsiteX4" fmla="*/ 331720 w 389953"/>
                <a:gd name="connsiteY4" fmla="*/ 183208 h 366160"/>
                <a:gd name="connsiteX5" fmla="*/ 326780 w 389953"/>
                <a:gd name="connsiteY5" fmla="*/ 183208 h 366160"/>
                <a:gd name="connsiteX6" fmla="*/ 318721 w 389953"/>
                <a:gd name="connsiteY6" fmla="*/ 180863 h 366160"/>
                <a:gd name="connsiteX7" fmla="*/ 312757 w 389953"/>
                <a:gd name="connsiteY7" fmla="*/ 180614 h 366160"/>
                <a:gd name="connsiteX8" fmla="*/ 296115 w 389953"/>
                <a:gd name="connsiteY8" fmla="*/ 182435 h 366160"/>
                <a:gd name="connsiteX9" fmla="*/ 293770 w 389953"/>
                <a:gd name="connsiteY9" fmla="*/ 183732 h 366160"/>
                <a:gd name="connsiteX10" fmla="*/ 290651 w 389953"/>
                <a:gd name="connsiteY10" fmla="*/ 179566 h 366160"/>
                <a:gd name="connsiteX11" fmla="*/ 287533 w 389953"/>
                <a:gd name="connsiteY11" fmla="*/ 174628 h 366160"/>
                <a:gd name="connsiteX12" fmla="*/ 285212 w 389953"/>
                <a:gd name="connsiteY12" fmla="*/ 171785 h 366160"/>
                <a:gd name="connsiteX13" fmla="*/ 286235 w 389953"/>
                <a:gd name="connsiteY13" fmla="*/ 167620 h 366160"/>
                <a:gd name="connsiteX14" fmla="*/ 289878 w 389953"/>
                <a:gd name="connsiteY14" fmla="*/ 163729 h 366160"/>
                <a:gd name="connsiteX15" fmla="*/ 289104 w 389953"/>
                <a:gd name="connsiteY15" fmla="*/ 161135 h 366160"/>
                <a:gd name="connsiteX16" fmla="*/ 291450 w 389953"/>
                <a:gd name="connsiteY16" fmla="*/ 154650 h 366160"/>
                <a:gd name="connsiteX17" fmla="*/ 290402 w 389953"/>
                <a:gd name="connsiteY17" fmla="*/ 152306 h 366160"/>
                <a:gd name="connsiteX18" fmla="*/ 288056 w 389953"/>
                <a:gd name="connsiteY18" fmla="*/ 149962 h 366160"/>
                <a:gd name="connsiteX19" fmla="*/ 287034 w 389953"/>
                <a:gd name="connsiteY19" fmla="*/ 146844 h 366160"/>
                <a:gd name="connsiteX20" fmla="*/ 284688 w 389953"/>
                <a:gd name="connsiteY20" fmla="*/ 144500 h 366160"/>
                <a:gd name="connsiteX21" fmla="*/ 280796 w 389953"/>
                <a:gd name="connsiteY21" fmla="*/ 146320 h 366160"/>
                <a:gd name="connsiteX22" fmla="*/ 274034 w 389953"/>
                <a:gd name="connsiteY22" fmla="*/ 150236 h 366160"/>
                <a:gd name="connsiteX23" fmla="*/ 266250 w 389953"/>
                <a:gd name="connsiteY23" fmla="*/ 147118 h 366160"/>
                <a:gd name="connsiteX24" fmla="*/ 264952 w 389953"/>
                <a:gd name="connsiteY24" fmla="*/ 146844 h 366160"/>
                <a:gd name="connsiteX25" fmla="*/ 263904 w 389953"/>
                <a:gd name="connsiteY25" fmla="*/ 151782 h 366160"/>
                <a:gd name="connsiteX26" fmla="*/ 261559 w 389953"/>
                <a:gd name="connsiteY26" fmla="*/ 157244 h 366160"/>
                <a:gd name="connsiteX27" fmla="*/ 260536 w 389953"/>
                <a:gd name="connsiteY27" fmla="*/ 161909 h 366160"/>
                <a:gd name="connsiteX28" fmla="*/ 260536 w 389953"/>
                <a:gd name="connsiteY28" fmla="*/ 166073 h 366160"/>
                <a:gd name="connsiteX29" fmla="*/ 261559 w 389953"/>
                <a:gd name="connsiteY29" fmla="*/ 178544 h 366160"/>
                <a:gd name="connsiteX30" fmla="*/ 262607 w 389953"/>
                <a:gd name="connsiteY30" fmla="*/ 181637 h 366160"/>
                <a:gd name="connsiteX31" fmla="*/ 264952 w 389953"/>
                <a:gd name="connsiteY31" fmla="*/ 185029 h 366160"/>
                <a:gd name="connsiteX32" fmla="*/ 264677 w 389953"/>
                <a:gd name="connsiteY32" fmla="*/ 186051 h 366160"/>
                <a:gd name="connsiteX33" fmla="*/ 260536 w 389953"/>
                <a:gd name="connsiteY33" fmla="*/ 185553 h 366160"/>
                <a:gd name="connsiteX34" fmla="*/ 257143 w 389953"/>
                <a:gd name="connsiteY34" fmla="*/ 191513 h 366160"/>
                <a:gd name="connsiteX35" fmla="*/ 253251 w 389953"/>
                <a:gd name="connsiteY35" fmla="*/ 195155 h 366160"/>
                <a:gd name="connsiteX36" fmla="*/ 248061 w 389953"/>
                <a:gd name="connsiteY36" fmla="*/ 193334 h 366160"/>
                <a:gd name="connsiteX37" fmla="*/ 244668 w 389953"/>
                <a:gd name="connsiteY37" fmla="*/ 191513 h 366160"/>
                <a:gd name="connsiteX38" fmla="*/ 242871 w 389953"/>
                <a:gd name="connsiteY38" fmla="*/ 193334 h 366160"/>
                <a:gd name="connsiteX39" fmla="*/ 242871 w 389953"/>
                <a:gd name="connsiteY39" fmla="*/ 195155 h 366160"/>
                <a:gd name="connsiteX40" fmla="*/ 238454 w 389953"/>
                <a:gd name="connsiteY40" fmla="*/ 198023 h 366160"/>
                <a:gd name="connsiteX41" fmla="*/ 227002 w 389953"/>
                <a:gd name="connsiteY41" fmla="*/ 201640 h 366160"/>
                <a:gd name="connsiteX42" fmla="*/ 227801 w 389953"/>
                <a:gd name="connsiteY42" fmla="*/ 208149 h 366160"/>
                <a:gd name="connsiteX43" fmla="*/ 233764 w 389953"/>
                <a:gd name="connsiteY43" fmla="*/ 220345 h 366160"/>
                <a:gd name="connsiteX44" fmla="*/ 239478 w 389953"/>
                <a:gd name="connsiteY44" fmla="*/ 227628 h 366160"/>
                <a:gd name="connsiteX45" fmla="*/ 232741 w 389953"/>
                <a:gd name="connsiteY45" fmla="*/ 230995 h 366160"/>
                <a:gd name="connsiteX46" fmla="*/ 228050 w 389953"/>
                <a:gd name="connsiteY46" fmla="*/ 232541 h 366160"/>
                <a:gd name="connsiteX47" fmla="*/ 224158 w 389953"/>
                <a:gd name="connsiteY47" fmla="*/ 232816 h 366160"/>
                <a:gd name="connsiteX48" fmla="*/ 221039 w 389953"/>
                <a:gd name="connsiteY48" fmla="*/ 233838 h 366160"/>
                <a:gd name="connsiteX49" fmla="*/ 221812 w 389953"/>
                <a:gd name="connsiteY49" fmla="*/ 237480 h 366160"/>
                <a:gd name="connsiteX50" fmla="*/ 218195 w 389953"/>
                <a:gd name="connsiteY50" fmla="*/ 240597 h 366160"/>
                <a:gd name="connsiteX51" fmla="*/ 219218 w 389953"/>
                <a:gd name="connsiteY51" fmla="*/ 243466 h 366160"/>
                <a:gd name="connsiteX52" fmla="*/ 218719 w 389953"/>
                <a:gd name="connsiteY52" fmla="*/ 245785 h 366160"/>
                <a:gd name="connsiteX53" fmla="*/ 220790 w 389953"/>
                <a:gd name="connsiteY53" fmla="*/ 247107 h 366160"/>
                <a:gd name="connsiteX54" fmla="*/ 222087 w 389953"/>
                <a:gd name="connsiteY54" fmla="*/ 252819 h 366160"/>
                <a:gd name="connsiteX55" fmla="*/ 225730 w 389953"/>
                <a:gd name="connsiteY55" fmla="*/ 249950 h 366160"/>
                <a:gd name="connsiteX56" fmla="*/ 226229 w 389953"/>
                <a:gd name="connsiteY56" fmla="*/ 247880 h 366160"/>
                <a:gd name="connsiteX57" fmla="*/ 230645 w 389953"/>
                <a:gd name="connsiteY57" fmla="*/ 257732 h 366160"/>
                <a:gd name="connsiteX58" fmla="*/ 235061 w 389953"/>
                <a:gd name="connsiteY58" fmla="*/ 262147 h 366160"/>
                <a:gd name="connsiteX59" fmla="*/ 238180 w 389953"/>
                <a:gd name="connsiteY59" fmla="*/ 264242 h 366160"/>
                <a:gd name="connsiteX60" fmla="*/ 242597 w 389953"/>
                <a:gd name="connsiteY60" fmla="*/ 272298 h 366160"/>
                <a:gd name="connsiteX61" fmla="*/ 246239 w 389953"/>
                <a:gd name="connsiteY61" fmla="*/ 276188 h 366160"/>
                <a:gd name="connsiteX62" fmla="*/ 250132 w 389953"/>
                <a:gd name="connsiteY62" fmla="*/ 284743 h 366160"/>
                <a:gd name="connsiteX63" fmla="*/ 250656 w 389953"/>
                <a:gd name="connsiteY63" fmla="*/ 291253 h 366160"/>
                <a:gd name="connsiteX64" fmla="*/ 255845 w 389953"/>
                <a:gd name="connsiteY64" fmla="*/ 294620 h 366160"/>
                <a:gd name="connsiteX65" fmla="*/ 258964 w 389953"/>
                <a:gd name="connsiteY65" fmla="*/ 295667 h 366160"/>
                <a:gd name="connsiteX66" fmla="*/ 263904 w 389953"/>
                <a:gd name="connsiteY66" fmla="*/ 304222 h 366160"/>
                <a:gd name="connsiteX67" fmla="*/ 265726 w 389953"/>
                <a:gd name="connsiteY67" fmla="*/ 305794 h 366160"/>
                <a:gd name="connsiteX68" fmla="*/ 264952 w 389953"/>
                <a:gd name="connsiteY68" fmla="*/ 311231 h 366160"/>
                <a:gd name="connsiteX69" fmla="*/ 261833 w 389953"/>
                <a:gd name="connsiteY69" fmla="*/ 315147 h 366160"/>
                <a:gd name="connsiteX70" fmla="*/ 261559 w 389953"/>
                <a:gd name="connsiteY70" fmla="*/ 318763 h 366160"/>
                <a:gd name="connsiteX71" fmla="*/ 260262 w 389953"/>
                <a:gd name="connsiteY71" fmla="*/ 321107 h 366160"/>
                <a:gd name="connsiteX72" fmla="*/ 259488 w 389953"/>
                <a:gd name="connsiteY72" fmla="*/ 326295 h 366160"/>
                <a:gd name="connsiteX73" fmla="*/ 256618 w 389953"/>
                <a:gd name="connsiteY73" fmla="*/ 331233 h 366160"/>
                <a:gd name="connsiteX74" fmla="*/ 253500 w 389953"/>
                <a:gd name="connsiteY74" fmla="*/ 333827 h 366160"/>
                <a:gd name="connsiteX75" fmla="*/ 252477 w 389953"/>
                <a:gd name="connsiteY75" fmla="*/ 335923 h 366160"/>
                <a:gd name="connsiteX76" fmla="*/ 249358 w 389953"/>
                <a:gd name="connsiteY76" fmla="*/ 335648 h 366160"/>
                <a:gd name="connsiteX77" fmla="*/ 247262 w 389953"/>
                <a:gd name="connsiteY77" fmla="*/ 340063 h 366160"/>
                <a:gd name="connsiteX78" fmla="*/ 246763 w 389953"/>
                <a:gd name="connsiteY78" fmla="*/ 344477 h 366160"/>
                <a:gd name="connsiteX79" fmla="*/ 240775 w 389953"/>
                <a:gd name="connsiteY79" fmla="*/ 338766 h 366160"/>
                <a:gd name="connsiteX80" fmla="*/ 237407 w 389953"/>
                <a:gd name="connsiteY80" fmla="*/ 335124 h 366160"/>
                <a:gd name="connsiteX81" fmla="*/ 235835 w 389953"/>
                <a:gd name="connsiteY81" fmla="*/ 332281 h 366160"/>
                <a:gd name="connsiteX82" fmla="*/ 232990 w 389953"/>
                <a:gd name="connsiteY82" fmla="*/ 330211 h 366160"/>
                <a:gd name="connsiteX83" fmla="*/ 228325 w 389953"/>
                <a:gd name="connsiteY83" fmla="*/ 327592 h 366160"/>
                <a:gd name="connsiteX84" fmla="*/ 221289 w 389953"/>
                <a:gd name="connsiteY84" fmla="*/ 327592 h 366160"/>
                <a:gd name="connsiteX85" fmla="*/ 219218 w 389953"/>
                <a:gd name="connsiteY85" fmla="*/ 328390 h 366160"/>
                <a:gd name="connsiteX86" fmla="*/ 216099 w 389953"/>
                <a:gd name="connsiteY86" fmla="*/ 333329 h 366160"/>
                <a:gd name="connsiteX87" fmla="*/ 214277 w 389953"/>
                <a:gd name="connsiteY87" fmla="*/ 334626 h 366160"/>
                <a:gd name="connsiteX88" fmla="*/ 209612 w 389953"/>
                <a:gd name="connsiteY88" fmla="*/ 333054 h 366160"/>
                <a:gd name="connsiteX89" fmla="*/ 204921 w 389953"/>
                <a:gd name="connsiteY89" fmla="*/ 333054 h 366160"/>
                <a:gd name="connsiteX90" fmla="*/ 200006 w 389953"/>
                <a:gd name="connsiteY90" fmla="*/ 337469 h 366160"/>
                <a:gd name="connsiteX91" fmla="*/ 202326 w 389953"/>
                <a:gd name="connsiteY91" fmla="*/ 339539 h 366160"/>
                <a:gd name="connsiteX92" fmla="*/ 205445 w 389953"/>
                <a:gd name="connsiteY92" fmla="*/ 347071 h 366160"/>
                <a:gd name="connsiteX93" fmla="*/ 207791 w 389953"/>
                <a:gd name="connsiteY93" fmla="*/ 354104 h 366160"/>
                <a:gd name="connsiteX94" fmla="*/ 206742 w 389953"/>
                <a:gd name="connsiteY94" fmla="*/ 357721 h 366160"/>
                <a:gd name="connsiteX95" fmla="*/ 203374 w 389953"/>
                <a:gd name="connsiteY95" fmla="*/ 357472 h 366160"/>
                <a:gd name="connsiteX96" fmla="*/ 201028 w 389953"/>
                <a:gd name="connsiteY96" fmla="*/ 359542 h 366160"/>
                <a:gd name="connsiteX97" fmla="*/ 194018 w 389953"/>
                <a:gd name="connsiteY97" fmla="*/ 363183 h 366160"/>
                <a:gd name="connsiteX98" fmla="*/ 183364 w 389953"/>
                <a:gd name="connsiteY98" fmla="*/ 365527 h 366160"/>
                <a:gd name="connsiteX99" fmla="*/ 181019 w 389953"/>
                <a:gd name="connsiteY99" fmla="*/ 365777 h 366160"/>
                <a:gd name="connsiteX100" fmla="*/ 178424 w 389953"/>
                <a:gd name="connsiteY100" fmla="*/ 359816 h 366160"/>
                <a:gd name="connsiteX101" fmla="*/ 176353 w 389953"/>
                <a:gd name="connsiteY101" fmla="*/ 357222 h 366160"/>
                <a:gd name="connsiteX102" fmla="*/ 173483 w 389953"/>
                <a:gd name="connsiteY102" fmla="*/ 352284 h 366160"/>
                <a:gd name="connsiteX103" fmla="*/ 158687 w 389953"/>
                <a:gd name="connsiteY103" fmla="*/ 336421 h 366160"/>
                <a:gd name="connsiteX104" fmla="*/ 156617 w 389953"/>
                <a:gd name="connsiteY104" fmla="*/ 333578 h 366160"/>
                <a:gd name="connsiteX105" fmla="*/ 150379 w 389953"/>
                <a:gd name="connsiteY105" fmla="*/ 328390 h 366160"/>
                <a:gd name="connsiteX106" fmla="*/ 146986 w 389953"/>
                <a:gd name="connsiteY106" fmla="*/ 324225 h 366160"/>
                <a:gd name="connsiteX107" fmla="*/ 143368 w 389953"/>
                <a:gd name="connsiteY107" fmla="*/ 320858 h 366160"/>
                <a:gd name="connsiteX108" fmla="*/ 134261 w 389953"/>
                <a:gd name="connsiteY108" fmla="*/ 315920 h 366160"/>
                <a:gd name="connsiteX109" fmla="*/ 129845 w 389953"/>
                <a:gd name="connsiteY109" fmla="*/ 314623 h 366160"/>
                <a:gd name="connsiteX110" fmla="*/ 124405 w 389953"/>
                <a:gd name="connsiteY110" fmla="*/ 314623 h 366160"/>
                <a:gd name="connsiteX111" fmla="*/ 124405 w 389953"/>
                <a:gd name="connsiteY111" fmla="*/ 313575 h 366160"/>
                <a:gd name="connsiteX112" fmla="*/ 119465 w 389953"/>
                <a:gd name="connsiteY112" fmla="*/ 313575 h 366160"/>
                <a:gd name="connsiteX113" fmla="*/ 122584 w 389953"/>
                <a:gd name="connsiteY113" fmla="*/ 303973 h 366160"/>
                <a:gd name="connsiteX114" fmla="*/ 125952 w 389953"/>
                <a:gd name="connsiteY114" fmla="*/ 299309 h 366160"/>
                <a:gd name="connsiteX115" fmla="*/ 128547 w 389953"/>
                <a:gd name="connsiteY115" fmla="*/ 296441 h 366160"/>
                <a:gd name="connsiteX116" fmla="*/ 139450 w 389953"/>
                <a:gd name="connsiteY116" fmla="*/ 289158 h 366160"/>
                <a:gd name="connsiteX117" fmla="*/ 145688 w 389953"/>
                <a:gd name="connsiteY117" fmla="*/ 282923 h 366160"/>
                <a:gd name="connsiteX118" fmla="*/ 148558 w 389953"/>
                <a:gd name="connsiteY118" fmla="*/ 282149 h 366160"/>
                <a:gd name="connsiteX119" fmla="*/ 150903 w 389953"/>
                <a:gd name="connsiteY119" fmla="*/ 280329 h 366160"/>
                <a:gd name="connsiteX120" fmla="*/ 152201 w 389953"/>
                <a:gd name="connsiteY120" fmla="*/ 276712 h 366160"/>
                <a:gd name="connsiteX121" fmla="*/ 150628 w 389953"/>
                <a:gd name="connsiteY121" fmla="*/ 272298 h 366160"/>
                <a:gd name="connsiteX122" fmla="*/ 144915 w 389953"/>
                <a:gd name="connsiteY122" fmla="*/ 265538 h 366160"/>
                <a:gd name="connsiteX123" fmla="*/ 149606 w 389953"/>
                <a:gd name="connsiteY123" fmla="*/ 260351 h 366160"/>
                <a:gd name="connsiteX124" fmla="*/ 148558 w 389953"/>
                <a:gd name="connsiteY124" fmla="*/ 256959 h 366160"/>
                <a:gd name="connsiteX125" fmla="*/ 139450 w 389953"/>
                <a:gd name="connsiteY125" fmla="*/ 250474 h 366160"/>
                <a:gd name="connsiteX126" fmla="*/ 136606 w 389953"/>
                <a:gd name="connsiteY126" fmla="*/ 242169 h 366160"/>
                <a:gd name="connsiteX127" fmla="*/ 139201 w 389953"/>
                <a:gd name="connsiteY127" fmla="*/ 240348 h 366160"/>
                <a:gd name="connsiteX128" fmla="*/ 138677 w 389953"/>
                <a:gd name="connsiteY128" fmla="*/ 236183 h 366160"/>
                <a:gd name="connsiteX129" fmla="*/ 136606 w 389953"/>
                <a:gd name="connsiteY129" fmla="*/ 234886 h 366160"/>
                <a:gd name="connsiteX130" fmla="*/ 130643 w 389953"/>
                <a:gd name="connsiteY130" fmla="*/ 222690 h 366160"/>
                <a:gd name="connsiteX131" fmla="*/ 128298 w 389953"/>
                <a:gd name="connsiteY131" fmla="*/ 215931 h 366160"/>
                <a:gd name="connsiteX132" fmla="*/ 120763 w 389953"/>
                <a:gd name="connsiteY132" fmla="*/ 209695 h 366160"/>
                <a:gd name="connsiteX133" fmla="*/ 117893 w 389953"/>
                <a:gd name="connsiteY133" fmla="*/ 200343 h 366160"/>
                <a:gd name="connsiteX134" fmla="*/ 121810 w 389953"/>
                <a:gd name="connsiteY134" fmla="*/ 194631 h 366160"/>
                <a:gd name="connsiteX135" fmla="*/ 123108 w 389953"/>
                <a:gd name="connsiteY135" fmla="*/ 191264 h 366160"/>
                <a:gd name="connsiteX136" fmla="*/ 122584 w 389953"/>
                <a:gd name="connsiteY136" fmla="*/ 188396 h 366160"/>
                <a:gd name="connsiteX137" fmla="*/ 115822 w 389953"/>
                <a:gd name="connsiteY137" fmla="*/ 189444 h 366160"/>
                <a:gd name="connsiteX138" fmla="*/ 113751 w 389953"/>
                <a:gd name="connsiteY138" fmla="*/ 183732 h 366160"/>
                <a:gd name="connsiteX139" fmla="*/ 119216 w 389953"/>
                <a:gd name="connsiteY139" fmla="*/ 182684 h 366160"/>
                <a:gd name="connsiteX140" fmla="*/ 127250 w 389953"/>
                <a:gd name="connsiteY140" fmla="*/ 181662 h 366160"/>
                <a:gd name="connsiteX141" fmla="*/ 133238 w 389953"/>
                <a:gd name="connsiteY141" fmla="*/ 181662 h 366160"/>
                <a:gd name="connsiteX142" fmla="*/ 137654 w 389953"/>
                <a:gd name="connsiteY142" fmla="*/ 179841 h 366160"/>
                <a:gd name="connsiteX143" fmla="*/ 137654 w 389953"/>
                <a:gd name="connsiteY143" fmla="*/ 178020 h 366160"/>
                <a:gd name="connsiteX144" fmla="*/ 143118 w 389953"/>
                <a:gd name="connsiteY144" fmla="*/ 174903 h 366160"/>
                <a:gd name="connsiteX145" fmla="*/ 142320 w 389953"/>
                <a:gd name="connsiteY145" fmla="*/ 170488 h 366160"/>
                <a:gd name="connsiteX146" fmla="*/ 137380 w 389953"/>
                <a:gd name="connsiteY146" fmla="*/ 164253 h 366160"/>
                <a:gd name="connsiteX147" fmla="*/ 128298 w 389953"/>
                <a:gd name="connsiteY147" fmla="*/ 165026 h 366160"/>
                <a:gd name="connsiteX148" fmla="*/ 117120 w 389953"/>
                <a:gd name="connsiteY148" fmla="*/ 168144 h 366160"/>
                <a:gd name="connsiteX149" fmla="*/ 112180 w 389953"/>
                <a:gd name="connsiteY149" fmla="*/ 168418 h 366160"/>
                <a:gd name="connsiteX150" fmla="*/ 108038 w 389953"/>
                <a:gd name="connsiteY150" fmla="*/ 169964 h 366160"/>
                <a:gd name="connsiteX151" fmla="*/ 105692 w 389953"/>
                <a:gd name="connsiteY151" fmla="*/ 166597 h 366160"/>
                <a:gd name="connsiteX152" fmla="*/ 98157 w 389953"/>
                <a:gd name="connsiteY152" fmla="*/ 170213 h 366160"/>
                <a:gd name="connsiteX153" fmla="*/ 94016 w 389953"/>
                <a:gd name="connsiteY153" fmla="*/ 172558 h 366160"/>
                <a:gd name="connsiteX154" fmla="*/ 88302 w 389953"/>
                <a:gd name="connsiteY154" fmla="*/ 176723 h 366160"/>
                <a:gd name="connsiteX155" fmla="*/ 82064 w 389953"/>
                <a:gd name="connsiteY155" fmla="*/ 182684 h 366160"/>
                <a:gd name="connsiteX156" fmla="*/ 79444 w 389953"/>
                <a:gd name="connsiteY156" fmla="*/ 178544 h 366160"/>
                <a:gd name="connsiteX157" fmla="*/ 79969 w 389953"/>
                <a:gd name="connsiteY157" fmla="*/ 177247 h 366160"/>
                <a:gd name="connsiteX158" fmla="*/ 78671 w 389953"/>
                <a:gd name="connsiteY158" fmla="*/ 174129 h 366160"/>
                <a:gd name="connsiteX159" fmla="*/ 75826 w 389953"/>
                <a:gd name="connsiteY159" fmla="*/ 172034 h 366160"/>
                <a:gd name="connsiteX160" fmla="*/ 74005 w 389953"/>
                <a:gd name="connsiteY160" fmla="*/ 167370 h 366160"/>
                <a:gd name="connsiteX161" fmla="*/ 69315 w 389953"/>
                <a:gd name="connsiteY161" fmla="*/ 161385 h 366160"/>
                <a:gd name="connsiteX162" fmla="*/ 66470 w 389953"/>
                <a:gd name="connsiteY162" fmla="*/ 158292 h 366160"/>
                <a:gd name="connsiteX163" fmla="*/ 61256 w 389953"/>
                <a:gd name="connsiteY163" fmla="*/ 148665 h 366160"/>
                <a:gd name="connsiteX164" fmla="*/ 50352 w 389953"/>
                <a:gd name="connsiteY164" fmla="*/ 139312 h 366160"/>
                <a:gd name="connsiteX165" fmla="*/ 43092 w 389953"/>
                <a:gd name="connsiteY165" fmla="*/ 132054 h 366160"/>
                <a:gd name="connsiteX166" fmla="*/ 31140 w 389953"/>
                <a:gd name="connsiteY166" fmla="*/ 122177 h 366160"/>
                <a:gd name="connsiteX167" fmla="*/ 29044 w 389953"/>
                <a:gd name="connsiteY167" fmla="*/ 119584 h 366160"/>
                <a:gd name="connsiteX168" fmla="*/ 22557 w 389953"/>
                <a:gd name="connsiteY168" fmla="*/ 112325 h 366160"/>
                <a:gd name="connsiteX169" fmla="*/ 17891 w 389953"/>
                <a:gd name="connsiteY169" fmla="*/ 104269 h 366160"/>
                <a:gd name="connsiteX170" fmla="*/ 16070 w 389953"/>
                <a:gd name="connsiteY170" fmla="*/ 102174 h 366160"/>
                <a:gd name="connsiteX171" fmla="*/ 11379 w 389953"/>
                <a:gd name="connsiteY171" fmla="*/ 94393 h 366160"/>
                <a:gd name="connsiteX172" fmla="*/ 8261 w 389953"/>
                <a:gd name="connsiteY172" fmla="*/ 86861 h 366160"/>
                <a:gd name="connsiteX173" fmla="*/ 6713 w 389953"/>
                <a:gd name="connsiteY173" fmla="*/ 81673 h 366160"/>
                <a:gd name="connsiteX174" fmla="*/ 5666 w 389953"/>
                <a:gd name="connsiteY174" fmla="*/ 75188 h 366160"/>
                <a:gd name="connsiteX175" fmla="*/ 5416 w 389953"/>
                <a:gd name="connsiteY175" fmla="*/ 62194 h 366160"/>
                <a:gd name="connsiteX176" fmla="*/ 6439 w 389953"/>
                <a:gd name="connsiteY176" fmla="*/ 58028 h 366160"/>
                <a:gd name="connsiteX177" fmla="*/ 4368 w 389953"/>
                <a:gd name="connsiteY177" fmla="*/ 54412 h 366160"/>
                <a:gd name="connsiteX178" fmla="*/ 2821 w 389953"/>
                <a:gd name="connsiteY178" fmla="*/ 48177 h 366160"/>
                <a:gd name="connsiteX179" fmla="*/ 226 w 389953"/>
                <a:gd name="connsiteY179" fmla="*/ 40121 h 366160"/>
                <a:gd name="connsiteX180" fmla="*/ -2119 w 389953"/>
                <a:gd name="connsiteY180" fmla="*/ 35706 h 366160"/>
                <a:gd name="connsiteX181" fmla="*/ -572 w 389953"/>
                <a:gd name="connsiteY181" fmla="*/ 33886 h 366160"/>
                <a:gd name="connsiteX182" fmla="*/ 8535 w 389953"/>
                <a:gd name="connsiteY182" fmla="*/ 35706 h 366160"/>
                <a:gd name="connsiteX183" fmla="*/ 11130 w 389953"/>
                <a:gd name="connsiteY183" fmla="*/ 38051 h 366160"/>
                <a:gd name="connsiteX184" fmla="*/ 13201 w 389953"/>
                <a:gd name="connsiteY184" fmla="*/ 37777 h 366160"/>
                <a:gd name="connsiteX185" fmla="*/ 18665 w 389953"/>
                <a:gd name="connsiteY185" fmla="*/ 34659 h 366160"/>
                <a:gd name="connsiteX186" fmla="*/ 17367 w 389953"/>
                <a:gd name="connsiteY186" fmla="*/ 33362 h 366160"/>
                <a:gd name="connsiteX187" fmla="*/ 24902 w 389953"/>
                <a:gd name="connsiteY187" fmla="*/ 28174 h 366160"/>
                <a:gd name="connsiteX188" fmla="*/ 32163 w 389953"/>
                <a:gd name="connsiteY188" fmla="*/ 24807 h 366160"/>
                <a:gd name="connsiteX189" fmla="*/ 31140 w 389953"/>
                <a:gd name="connsiteY189" fmla="*/ 22462 h 366160"/>
                <a:gd name="connsiteX190" fmla="*/ 34259 w 389953"/>
                <a:gd name="connsiteY190" fmla="*/ 19868 h 366160"/>
                <a:gd name="connsiteX191" fmla="*/ 37627 w 389953"/>
                <a:gd name="connsiteY191" fmla="*/ 15978 h 366160"/>
                <a:gd name="connsiteX192" fmla="*/ 40995 w 389953"/>
                <a:gd name="connsiteY192" fmla="*/ 16477 h 366160"/>
                <a:gd name="connsiteX193" fmla="*/ 47233 w 389953"/>
                <a:gd name="connsiteY193" fmla="*/ 18572 h 366160"/>
                <a:gd name="connsiteX194" fmla="*/ 48531 w 389953"/>
                <a:gd name="connsiteY194" fmla="*/ 15454 h 366160"/>
                <a:gd name="connsiteX195" fmla="*/ 52173 w 389953"/>
                <a:gd name="connsiteY195" fmla="*/ 14406 h 366160"/>
                <a:gd name="connsiteX196" fmla="*/ 54519 w 389953"/>
                <a:gd name="connsiteY196" fmla="*/ 12586 h 366160"/>
                <a:gd name="connsiteX197" fmla="*/ 57113 w 389953"/>
                <a:gd name="connsiteY197" fmla="*/ 14930 h 366160"/>
                <a:gd name="connsiteX198" fmla="*/ 57113 w 389953"/>
                <a:gd name="connsiteY198" fmla="*/ 21415 h 366160"/>
                <a:gd name="connsiteX199" fmla="*/ 58411 w 389953"/>
                <a:gd name="connsiteY199" fmla="*/ 25056 h 366160"/>
                <a:gd name="connsiteX200" fmla="*/ 62054 w 389953"/>
                <a:gd name="connsiteY200" fmla="*/ 23236 h 366160"/>
                <a:gd name="connsiteX201" fmla="*/ 64125 w 389953"/>
                <a:gd name="connsiteY201" fmla="*/ 24283 h 366160"/>
                <a:gd name="connsiteX202" fmla="*/ 67767 w 389953"/>
                <a:gd name="connsiteY202" fmla="*/ 23485 h 366160"/>
                <a:gd name="connsiteX203" fmla="*/ 71136 w 389953"/>
                <a:gd name="connsiteY203" fmla="*/ 25306 h 366160"/>
                <a:gd name="connsiteX204" fmla="*/ 76325 w 389953"/>
                <a:gd name="connsiteY204" fmla="*/ 27376 h 366160"/>
                <a:gd name="connsiteX205" fmla="*/ 79969 w 389953"/>
                <a:gd name="connsiteY205" fmla="*/ 29995 h 366160"/>
                <a:gd name="connsiteX206" fmla="*/ 83362 w 389953"/>
                <a:gd name="connsiteY206" fmla="*/ 31018 h 366160"/>
                <a:gd name="connsiteX207" fmla="*/ 88551 w 389953"/>
                <a:gd name="connsiteY207" fmla="*/ 30518 h 366160"/>
                <a:gd name="connsiteX208" fmla="*/ 89325 w 389953"/>
                <a:gd name="connsiteY208" fmla="*/ 34135 h 366160"/>
                <a:gd name="connsiteX209" fmla="*/ 88028 w 389953"/>
                <a:gd name="connsiteY209" fmla="*/ 36729 h 366160"/>
                <a:gd name="connsiteX210" fmla="*/ 82838 w 389953"/>
                <a:gd name="connsiteY210" fmla="*/ 44536 h 366160"/>
                <a:gd name="connsiteX211" fmla="*/ 83087 w 389953"/>
                <a:gd name="connsiteY211" fmla="*/ 46880 h 366160"/>
                <a:gd name="connsiteX212" fmla="*/ 81790 w 389953"/>
                <a:gd name="connsiteY212" fmla="*/ 50247 h 366160"/>
                <a:gd name="connsiteX213" fmla="*/ 81790 w 389953"/>
                <a:gd name="connsiteY213" fmla="*/ 53614 h 366160"/>
                <a:gd name="connsiteX214" fmla="*/ 82838 w 389953"/>
                <a:gd name="connsiteY214" fmla="*/ 57779 h 366160"/>
                <a:gd name="connsiteX215" fmla="*/ 82563 w 389953"/>
                <a:gd name="connsiteY215" fmla="*/ 59600 h 366160"/>
                <a:gd name="connsiteX216" fmla="*/ 85682 w 389953"/>
                <a:gd name="connsiteY216" fmla="*/ 65312 h 366160"/>
                <a:gd name="connsiteX217" fmla="*/ 90098 w 389953"/>
                <a:gd name="connsiteY217" fmla="*/ 70499 h 366160"/>
                <a:gd name="connsiteX218" fmla="*/ 93492 w 389953"/>
                <a:gd name="connsiteY218" fmla="*/ 75437 h 366160"/>
                <a:gd name="connsiteX219" fmla="*/ 96610 w 389953"/>
                <a:gd name="connsiteY219" fmla="*/ 77258 h 366160"/>
                <a:gd name="connsiteX220" fmla="*/ 99455 w 389953"/>
                <a:gd name="connsiteY220" fmla="*/ 74140 h 366160"/>
                <a:gd name="connsiteX221" fmla="*/ 101800 w 389953"/>
                <a:gd name="connsiteY221" fmla="*/ 73093 h 366160"/>
                <a:gd name="connsiteX222" fmla="*/ 107763 w 389953"/>
                <a:gd name="connsiteY222" fmla="*/ 73617 h 366160"/>
                <a:gd name="connsiteX223" fmla="*/ 112180 w 389953"/>
                <a:gd name="connsiteY223" fmla="*/ 72320 h 366160"/>
                <a:gd name="connsiteX224" fmla="*/ 112454 w 389953"/>
                <a:gd name="connsiteY224" fmla="*/ 65810 h 366160"/>
                <a:gd name="connsiteX225" fmla="*/ 112180 w 389953"/>
                <a:gd name="connsiteY225" fmla="*/ 59849 h 366160"/>
                <a:gd name="connsiteX226" fmla="*/ 113751 w 389953"/>
                <a:gd name="connsiteY226" fmla="*/ 57505 h 366160"/>
                <a:gd name="connsiteX227" fmla="*/ 119715 w 389953"/>
                <a:gd name="connsiteY227" fmla="*/ 52566 h 366160"/>
                <a:gd name="connsiteX228" fmla="*/ 122584 w 389953"/>
                <a:gd name="connsiteY228" fmla="*/ 52317 h 366160"/>
                <a:gd name="connsiteX229" fmla="*/ 123357 w 389953"/>
                <a:gd name="connsiteY229" fmla="*/ 46855 h 366160"/>
                <a:gd name="connsiteX230" fmla="*/ 125429 w 389953"/>
                <a:gd name="connsiteY230" fmla="*/ 47653 h 366160"/>
                <a:gd name="connsiteX231" fmla="*/ 127524 w 389953"/>
                <a:gd name="connsiteY231" fmla="*/ 40894 h 366160"/>
                <a:gd name="connsiteX232" fmla="*/ 131940 w 389953"/>
                <a:gd name="connsiteY232" fmla="*/ 40894 h 366160"/>
                <a:gd name="connsiteX233" fmla="*/ 141023 w 389953"/>
                <a:gd name="connsiteY233" fmla="*/ 36729 h 366160"/>
                <a:gd name="connsiteX234" fmla="*/ 150129 w 389953"/>
                <a:gd name="connsiteY234" fmla="*/ 38550 h 366160"/>
                <a:gd name="connsiteX235" fmla="*/ 158163 w 389953"/>
                <a:gd name="connsiteY235" fmla="*/ 42715 h 366160"/>
                <a:gd name="connsiteX236" fmla="*/ 159212 w 389953"/>
                <a:gd name="connsiteY236" fmla="*/ 40121 h 366160"/>
                <a:gd name="connsiteX237" fmla="*/ 161033 w 389953"/>
                <a:gd name="connsiteY237" fmla="*/ 38550 h 366160"/>
                <a:gd name="connsiteX238" fmla="*/ 165449 w 389953"/>
                <a:gd name="connsiteY238" fmla="*/ 30244 h 366160"/>
                <a:gd name="connsiteX239" fmla="*/ 172211 w 389953"/>
                <a:gd name="connsiteY239" fmla="*/ 22712 h 366160"/>
                <a:gd name="connsiteX240" fmla="*/ 175579 w 389953"/>
                <a:gd name="connsiteY240" fmla="*/ 24009 h 366160"/>
                <a:gd name="connsiteX241" fmla="*/ 188578 w 389953"/>
                <a:gd name="connsiteY241" fmla="*/ 32315 h 366160"/>
                <a:gd name="connsiteX242" fmla="*/ 189876 w 389953"/>
                <a:gd name="connsiteY242" fmla="*/ 34659 h 366160"/>
                <a:gd name="connsiteX243" fmla="*/ 189601 w 389953"/>
                <a:gd name="connsiteY243" fmla="*/ 38300 h 366160"/>
                <a:gd name="connsiteX244" fmla="*/ 190649 w 389953"/>
                <a:gd name="connsiteY244" fmla="*/ 43762 h 366160"/>
                <a:gd name="connsiteX245" fmla="*/ 192720 w 389953"/>
                <a:gd name="connsiteY245" fmla="*/ 49973 h 366160"/>
                <a:gd name="connsiteX246" fmla="*/ 193768 w 389953"/>
                <a:gd name="connsiteY246" fmla="*/ 53888 h 366160"/>
                <a:gd name="connsiteX247" fmla="*/ 195589 w 389953"/>
                <a:gd name="connsiteY247" fmla="*/ 58028 h 366160"/>
                <a:gd name="connsiteX248" fmla="*/ 195839 w 389953"/>
                <a:gd name="connsiteY248" fmla="*/ 64015 h 366160"/>
                <a:gd name="connsiteX249" fmla="*/ 188304 w 389953"/>
                <a:gd name="connsiteY249" fmla="*/ 60897 h 366160"/>
                <a:gd name="connsiteX250" fmla="*/ 191697 w 389953"/>
                <a:gd name="connsiteY250" fmla="*/ 66858 h 366160"/>
                <a:gd name="connsiteX251" fmla="*/ 193519 w 389953"/>
                <a:gd name="connsiteY251" fmla="*/ 71796 h 366160"/>
                <a:gd name="connsiteX252" fmla="*/ 196363 w 389953"/>
                <a:gd name="connsiteY252" fmla="*/ 75163 h 366160"/>
                <a:gd name="connsiteX253" fmla="*/ 197137 w 389953"/>
                <a:gd name="connsiteY253" fmla="*/ 78555 h 366160"/>
                <a:gd name="connsiteX254" fmla="*/ 195589 w 389953"/>
                <a:gd name="connsiteY254" fmla="*/ 79852 h 366160"/>
                <a:gd name="connsiteX255" fmla="*/ 194292 w 389953"/>
                <a:gd name="connsiteY255" fmla="*/ 87908 h 366160"/>
                <a:gd name="connsiteX256" fmla="*/ 185185 w 389953"/>
                <a:gd name="connsiteY256" fmla="*/ 98558 h 366160"/>
                <a:gd name="connsiteX257" fmla="*/ 180519 w 389953"/>
                <a:gd name="connsiteY257" fmla="*/ 96463 h 366160"/>
                <a:gd name="connsiteX258" fmla="*/ 179222 w 389953"/>
                <a:gd name="connsiteY258" fmla="*/ 98284 h 366160"/>
                <a:gd name="connsiteX259" fmla="*/ 182091 w 389953"/>
                <a:gd name="connsiteY259" fmla="*/ 109457 h 366160"/>
                <a:gd name="connsiteX260" fmla="*/ 182590 w 389953"/>
                <a:gd name="connsiteY260" fmla="*/ 114121 h 366160"/>
                <a:gd name="connsiteX261" fmla="*/ 193494 w 389953"/>
                <a:gd name="connsiteY261" fmla="*/ 106090 h 366160"/>
                <a:gd name="connsiteX262" fmla="*/ 195839 w 389953"/>
                <a:gd name="connsiteY262" fmla="*/ 109706 h 366160"/>
                <a:gd name="connsiteX263" fmla="*/ 198434 w 389953"/>
                <a:gd name="connsiteY263" fmla="*/ 109706 h 366160"/>
                <a:gd name="connsiteX264" fmla="*/ 206243 w 389953"/>
                <a:gd name="connsiteY264" fmla="*/ 107387 h 366160"/>
                <a:gd name="connsiteX265" fmla="*/ 217920 w 389953"/>
                <a:gd name="connsiteY265" fmla="*/ 102449 h 366160"/>
                <a:gd name="connsiteX266" fmla="*/ 223385 w 389953"/>
                <a:gd name="connsiteY266" fmla="*/ 98284 h 366160"/>
                <a:gd name="connsiteX267" fmla="*/ 241049 w 389953"/>
                <a:gd name="connsiteY267" fmla="*/ 76734 h 366160"/>
                <a:gd name="connsiteX268" fmla="*/ 250930 w 389953"/>
                <a:gd name="connsiteY268" fmla="*/ 79578 h 366160"/>
                <a:gd name="connsiteX269" fmla="*/ 253774 w 389953"/>
                <a:gd name="connsiteY269" fmla="*/ 82197 h 366160"/>
                <a:gd name="connsiteX270" fmla="*/ 262357 w 389953"/>
                <a:gd name="connsiteY270" fmla="*/ 93869 h 366160"/>
                <a:gd name="connsiteX271" fmla="*/ 268845 w 389953"/>
                <a:gd name="connsiteY271" fmla="*/ 95440 h 366160"/>
                <a:gd name="connsiteX272" fmla="*/ 270666 w 389953"/>
                <a:gd name="connsiteY272" fmla="*/ 94916 h 366160"/>
                <a:gd name="connsiteX273" fmla="*/ 270915 w 389953"/>
                <a:gd name="connsiteY273" fmla="*/ 91799 h 366160"/>
                <a:gd name="connsiteX274" fmla="*/ 270142 w 389953"/>
                <a:gd name="connsiteY274" fmla="*/ 86087 h 366160"/>
                <a:gd name="connsiteX275" fmla="*/ 272213 w 389953"/>
                <a:gd name="connsiteY275" fmla="*/ 81424 h 366160"/>
                <a:gd name="connsiteX276" fmla="*/ 275606 w 389953"/>
                <a:gd name="connsiteY276" fmla="*/ 77009 h 366160"/>
                <a:gd name="connsiteX277" fmla="*/ 276380 w 389953"/>
                <a:gd name="connsiteY277" fmla="*/ 74140 h 366160"/>
                <a:gd name="connsiteX278" fmla="*/ 275856 w 389953"/>
                <a:gd name="connsiteY278" fmla="*/ 70250 h 366160"/>
                <a:gd name="connsiteX279" fmla="*/ 277153 w 389953"/>
                <a:gd name="connsiteY279" fmla="*/ 68155 h 366160"/>
                <a:gd name="connsiteX280" fmla="*/ 280272 w 389953"/>
                <a:gd name="connsiteY280" fmla="*/ 66609 h 366160"/>
                <a:gd name="connsiteX281" fmla="*/ 282094 w 389953"/>
                <a:gd name="connsiteY281" fmla="*/ 64015 h 366160"/>
                <a:gd name="connsiteX282" fmla="*/ 279773 w 389953"/>
                <a:gd name="connsiteY282" fmla="*/ 60897 h 366160"/>
                <a:gd name="connsiteX283" fmla="*/ 279773 w 389953"/>
                <a:gd name="connsiteY283" fmla="*/ 58827 h 366160"/>
                <a:gd name="connsiteX284" fmla="*/ 283915 w 389953"/>
                <a:gd name="connsiteY284" fmla="*/ 57256 h 366160"/>
                <a:gd name="connsiteX285" fmla="*/ 284189 w 389953"/>
                <a:gd name="connsiteY285" fmla="*/ 55185 h 366160"/>
                <a:gd name="connsiteX286" fmla="*/ 281070 w 389953"/>
                <a:gd name="connsiteY286" fmla="*/ 52841 h 366160"/>
                <a:gd name="connsiteX287" fmla="*/ 277428 w 389953"/>
                <a:gd name="connsiteY287" fmla="*/ 51294 h 366160"/>
                <a:gd name="connsiteX288" fmla="*/ 277926 w 389953"/>
                <a:gd name="connsiteY288" fmla="*/ 48177 h 366160"/>
                <a:gd name="connsiteX289" fmla="*/ 282094 w 389953"/>
                <a:gd name="connsiteY289" fmla="*/ 47903 h 366160"/>
                <a:gd name="connsiteX290" fmla="*/ 283390 w 389953"/>
                <a:gd name="connsiteY290" fmla="*/ 44536 h 366160"/>
                <a:gd name="connsiteX291" fmla="*/ 283915 w 389953"/>
                <a:gd name="connsiteY291" fmla="*/ 39597 h 366160"/>
                <a:gd name="connsiteX292" fmla="*/ 285212 w 389953"/>
                <a:gd name="connsiteY292" fmla="*/ 38051 h 366160"/>
                <a:gd name="connsiteX293" fmla="*/ 291974 w 389953"/>
                <a:gd name="connsiteY293" fmla="*/ 36230 h 366160"/>
                <a:gd name="connsiteX294" fmla="*/ 293271 w 389953"/>
                <a:gd name="connsiteY294" fmla="*/ 34659 h 366160"/>
                <a:gd name="connsiteX295" fmla="*/ 293521 w 389953"/>
                <a:gd name="connsiteY295" fmla="*/ 32065 h 366160"/>
                <a:gd name="connsiteX296" fmla="*/ 296889 w 389953"/>
                <a:gd name="connsiteY296" fmla="*/ 28424 h 366160"/>
                <a:gd name="connsiteX297" fmla="*/ 299484 w 389953"/>
                <a:gd name="connsiteY297" fmla="*/ 27650 h 366160"/>
                <a:gd name="connsiteX298" fmla="*/ 301056 w 389953"/>
                <a:gd name="connsiteY298" fmla="*/ 28424 h 366160"/>
                <a:gd name="connsiteX299" fmla="*/ 302877 w 389953"/>
                <a:gd name="connsiteY299" fmla="*/ 31292 h 366160"/>
                <a:gd name="connsiteX300" fmla="*/ 305472 w 389953"/>
                <a:gd name="connsiteY300" fmla="*/ 31292 h 366160"/>
                <a:gd name="connsiteX301" fmla="*/ 307293 w 389953"/>
                <a:gd name="connsiteY301" fmla="*/ 24807 h 366160"/>
                <a:gd name="connsiteX302" fmla="*/ 311435 w 389953"/>
                <a:gd name="connsiteY302" fmla="*/ 15703 h 366160"/>
                <a:gd name="connsiteX303" fmla="*/ 311435 w 389953"/>
                <a:gd name="connsiteY303" fmla="*/ 9743 h 366160"/>
                <a:gd name="connsiteX304" fmla="*/ 314055 w 389953"/>
                <a:gd name="connsiteY304" fmla="*/ 8695 h 366160"/>
                <a:gd name="connsiteX305" fmla="*/ 315078 w 389953"/>
                <a:gd name="connsiteY305" fmla="*/ 6874 h 366160"/>
                <a:gd name="connsiteX306" fmla="*/ 312233 w 389953"/>
                <a:gd name="connsiteY306" fmla="*/ 2460 h 366160"/>
                <a:gd name="connsiteX307" fmla="*/ 312483 w 389953"/>
                <a:gd name="connsiteY307" fmla="*/ -134 h 366160"/>
                <a:gd name="connsiteX308" fmla="*/ 318197 w 389953"/>
                <a:gd name="connsiteY308" fmla="*/ -383 h 366160"/>
                <a:gd name="connsiteX309" fmla="*/ 316650 w 389953"/>
                <a:gd name="connsiteY309" fmla="*/ 1936 h 366160"/>
                <a:gd name="connsiteX310" fmla="*/ 319769 w 389953"/>
                <a:gd name="connsiteY310" fmla="*/ 4805 h 366160"/>
                <a:gd name="connsiteX311" fmla="*/ 322613 w 389953"/>
                <a:gd name="connsiteY311" fmla="*/ 5328 h 366160"/>
                <a:gd name="connsiteX312" fmla="*/ 330672 w 389953"/>
                <a:gd name="connsiteY312" fmla="*/ 12586 h 366160"/>
                <a:gd name="connsiteX313" fmla="*/ 331970 w 389953"/>
                <a:gd name="connsiteY313" fmla="*/ 12586 h 366160"/>
                <a:gd name="connsiteX314" fmla="*/ 336136 w 389953"/>
                <a:gd name="connsiteY314" fmla="*/ 15454 h 366160"/>
                <a:gd name="connsiteX315" fmla="*/ 337933 w 389953"/>
                <a:gd name="connsiteY315" fmla="*/ 17774 h 366160"/>
                <a:gd name="connsiteX316" fmla="*/ 341850 w 389953"/>
                <a:gd name="connsiteY316" fmla="*/ 17774 h 366160"/>
                <a:gd name="connsiteX317" fmla="*/ 344445 w 389953"/>
                <a:gd name="connsiteY317" fmla="*/ 17000 h 366160"/>
                <a:gd name="connsiteX318" fmla="*/ 347289 w 389953"/>
                <a:gd name="connsiteY318" fmla="*/ 18821 h 366160"/>
                <a:gd name="connsiteX319" fmla="*/ 348861 w 389953"/>
                <a:gd name="connsiteY319" fmla="*/ 22188 h 366160"/>
                <a:gd name="connsiteX320" fmla="*/ 349634 w 389953"/>
                <a:gd name="connsiteY320" fmla="*/ 26877 h 366160"/>
                <a:gd name="connsiteX321" fmla="*/ 347813 w 389953"/>
                <a:gd name="connsiteY321" fmla="*/ 31541 h 366160"/>
                <a:gd name="connsiteX322" fmla="*/ 348337 w 389953"/>
                <a:gd name="connsiteY322" fmla="*/ 34409 h 366160"/>
                <a:gd name="connsiteX323" fmla="*/ 346516 w 389953"/>
                <a:gd name="connsiteY323" fmla="*/ 41942 h 366160"/>
                <a:gd name="connsiteX324" fmla="*/ 348063 w 389953"/>
                <a:gd name="connsiteY324" fmla="*/ 44261 h 366160"/>
                <a:gd name="connsiteX325" fmla="*/ 347564 w 389953"/>
                <a:gd name="connsiteY325" fmla="*/ 47379 h 366160"/>
                <a:gd name="connsiteX326" fmla="*/ 343148 w 389953"/>
                <a:gd name="connsiteY326" fmla="*/ 53090 h 366160"/>
                <a:gd name="connsiteX327" fmla="*/ 342873 w 389953"/>
                <a:gd name="connsiteY327" fmla="*/ 57779 h 366160"/>
                <a:gd name="connsiteX328" fmla="*/ 344445 w 389953"/>
                <a:gd name="connsiteY328" fmla="*/ 67132 h 366160"/>
                <a:gd name="connsiteX329" fmla="*/ 344944 w 389953"/>
                <a:gd name="connsiteY329" fmla="*/ 72569 h 366160"/>
                <a:gd name="connsiteX330" fmla="*/ 346765 w 389953"/>
                <a:gd name="connsiteY330" fmla="*/ 78805 h 366160"/>
                <a:gd name="connsiteX331" fmla="*/ 348337 w 389953"/>
                <a:gd name="connsiteY331" fmla="*/ 80900 h 366160"/>
                <a:gd name="connsiteX332" fmla="*/ 348337 w 389953"/>
                <a:gd name="connsiteY332" fmla="*/ 87110 h 366160"/>
                <a:gd name="connsiteX333" fmla="*/ 350408 w 389953"/>
                <a:gd name="connsiteY333" fmla="*/ 94143 h 366160"/>
                <a:gd name="connsiteX334" fmla="*/ 352753 w 389953"/>
                <a:gd name="connsiteY334" fmla="*/ 95690 h 366160"/>
                <a:gd name="connsiteX335" fmla="*/ 354300 w 389953"/>
                <a:gd name="connsiteY335" fmla="*/ 103222 h 366160"/>
                <a:gd name="connsiteX336" fmla="*/ 352229 w 389953"/>
                <a:gd name="connsiteY336" fmla="*/ 109457 h 366160"/>
                <a:gd name="connsiteX337" fmla="*/ 356396 w 389953"/>
                <a:gd name="connsiteY337" fmla="*/ 116990 h 366160"/>
                <a:gd name="connsiteX338" fmla="*/ 360288 w 389953"/>
                <a:gd name="connsiteY338" fmla="*/ 118810 h 366160"/>
                <a:gd name="connsiteX339" fmla="*/ 361836 w 389953"/>
                <a:gd name="connsiteY339" fmla="*/ 123998 h 366160"/>
                <a:gd name="connsiteX340" fmla="*/ 366252 w 389953"/>
                <a:gd name="connsiteY340" fmla="*/ 125045 h 366160"/>
                <a:gd name="connsiteX341" fmla="*/ 372240 w 389953"/>
                <a:gd name="connsiteY341" fmla="*/ 127365 h 366160"/>
                <a:gd name="connsiteX342" fmla="*/ 368597 w 389953"/>
                <a:gd name="connsiteY342" fmla="*/ 133350 h 366160"/>
                <a:gd name="connsiteX343" fmla="*/ 369371 w 389953"/>
                <a:gd name="connsiteY343" fmla="*/ 139835 h 366160"/>
                <a:gd name="connsiteX344" fmla="*/ 367549 w 389953"/>
                <a:gd name="connsiteY344" fmla="*/ 140110 h 366160"/>
                <a:gd name="connsiteX345" fmla="*/ 366526 w 389953"/>
                <a:gd name="connsiteY345" fmla="*/ 146071 h 366160"/>
                <a:gd name="connsiteX346" fmla="*/ 370942 w 389953"/>
                <a:gd name="connsiteY346" fmla="*/ 147891 h 366160"/>
                <a:gd name="connsiteX347" fmla="*/ 376132 w 389953"/>
                <a:gd name="connsiteY347" fmla="*/ 148665 h 366160"/>
                <a:gd name="connsiteX348" fmla="*/ 379500 w 389953"/>
                <a:gd name="connsiteY348" fmla="*/ 147642 h 366160"/>
                <a:gd name="connsiteX349" fmla="*/ 379251 w 389953"/>
                <a:gd name="connsiteY349" fmla="*/ 153353 h 366160"/>
                <a:gd name="connsiteX350" fmla="*/ 382619 w 389953"/>
                <a:gd name="connsiteY350" fmla="*/ 159589 h 366160"/>
                <a:gd name="connsiteX351" fmla="*/ 386262 w 389953"/>
                <a:gd name="connsiteY351" fmla="*/ 162183 h 366160"/>
                <a:gd name="connsiteX352" fmla="*/ 387834 w 389953"/>
                <a:gd name="connsiteY352" fmla="*/ 168418 h 366160"/>
                <a:gd name="connsiteX353" fmla="*/ 383418 w 389953"/>
                <a:gd name="connsiteY353" fmla="*/ 170488 h 36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</a:cxnLst>
              <a:rect l="l" t="t" r="r" b="b"/>
              <a:pathLst>
                <a:path w="389953" h="366160">
                  <a:moveTo>
                    <a:pt x="376656" y="171785"/>
                  </a:moveTo>
                  <a:lnTo>
                    <a:pt x="363657" y="173606"/>
                  </a:lnTo>
                  <a:lnTo>
                    <a:pt x="345992" y="176449"/>
                  </a:lnTo>
                  <a:lnTo>
                    <a:pt x="338457" y="180614"/>
                  </a:lnTo>
                  <a:lnTo>
                    <a:pt x="331720" y="183208"/>
                  </a:lnTo>
                  <a:lnTo>
                    <a:pt x="326780" y="183208"/>
                  </a:lnTo>
                  <a:lnTo>
                    <a:pt x="318721" y="180863"/>
                  </a:lnTo>
                  <a:lnTo>
                    <a:pt x="312757" y="180614"/>
                  </a:lnTo>
                  <a:lnTo>
                    <a:pt x="296115" y="182435"/>
                  </a:lnTo>
                  <a:lnTo>
                    <a:pt x="293770" y="183732"/>
                  </a:lnTo>
                  <a:lnTo>
                    <a:pt x="290651" y="179566"/>
                  </a:lnTo>
                  <a:lnTo>
                    <a:pt x="287533" y="174628"/>
                  </a:lnTo>
                  <a:lnTo>
                    <a:pt x="285212" y="171785"/>
                  </a:lnTo>
                  <a:lnTo>
                    <a:pt x="286235" y="167620"/>
                  </a:lnTo>
                  <a:lnTo>
                    <a:pt x="289878" y="163729"/>
                  </a:lnTo>
                  <a:lnTo>
                    <a:pt x="289104" y="161135"/>
                  </a:lnTo>
                  <a:lnTo>
                    <a:pt x="291450" y="154650"/>
                  </a:lnTo>
                  <a:lnTo>
                    <a:pt x="290402" y="152306"/>
                  </a:lnTo>
                  <a:lnTo>
                    <a:pt x="288056" y="149962"/>
                  </a:lnTo>
                  <a:lnTo>
                    <a:pt x="287034" y="146844"/>
                  </a:lnTo>
                  <a:lnTo>
                    <a:pt x="284688" y="144500"/>
                  </a:lnTo>
                  <a:lnTo>
                    <a:pt x="280796" y="146320"/>
                  </a:lnTo>
                  <a:lnTo>
                    <a:pt x="274034" y="150236"/>
                  </a:lnTo>
                  <a:lnTo>
                    <a:pt x="266250" y="147118"/>
                  </a:lnTo>
                  <a:lnTo>
                    <a:pt x="264952" y="146844"/>
                  </a:lnTo>
                  <a:lnTo>
                    <a:pt x="263904" y="151782"/>
                  </a:lnTo>
                  <a:lnTo>
                    <a:pt x="261559" y="157244"/>
                  </a:lnTo>
                  <a:lnTo>
                    <a:pt x="260536" y="161909"/>
                  </a:lnTo>
                  <a:lnTo>
                    <a:pt x="260536" y="166073"/>
                  </a:lnTo>
                  <a:lnTo>
                    <a:pt x="261559" y="178544"/>
                  </a:lnTo>
                  <a:lnTo>
                    <a:pt x="262607" y="181637"/>
                  </a:lnTo>
                  <a:lnTo>
                    <a:pt x="264952" y="185029"/>
                  </a:lnTo>
                  <a:lnTo>
                    <a:pt x="264677" y="186051"/>
                  </a:lnTo>
                  <a:lnTo>
                    <a:pt x="260536" y="185553"/>
                  </a:lnTo>
                  <a:lnTo>
                    <a:pt x="257143" y="191513"/>
                  </a:lnTo>
                  <a:lnTo>
                    <a:pt x="253251" y="195155"/>
                  </a:lnTo>
                  <a:lnTo>
                    <a:pt x="248061" y="193334"/>
                  </a:lnTo>
                  <a:lnTo>
                    <a:pt x="244668" y="191513"/>
                  </a:lnTo>
                  <a:lnTo>
                    <a:pt x="242871" y="193334"/>
                  </a:lnTo>
                  <a:lnTo>
                    <a:pt x="242871" y="195155"/>
                  </a:lnTo>
                  <a:lnTo>
                    <a:pt x="238454" y="198023"/>
                  </a:lnTo>
                  <a:lnTo>
                    <a:pt x="227002" y="201640"/>
                  </a:lnTo>
                  <a:lnTo>
                    <a:pt x="227801" y="208149"/>
                  </a:lnTo>
                  <a:lnTo>
                    <a:pt x="233764" y="220345"/>
                  </a:lnTo>
                  <a:lnTo>
                    <a:pt x="239478" y="227628"/>
                  </a:lnTo>
                  <a:lnTo>
                    <a:pt x="232741" y="230995"/>
                  </a:lnTo>
                  <a:lnTo>
                    <a:pt x="228050" y="232541"/>
                  </a:lnTo>
                  <a:lnTo>
                    <a:pt x="224158" y="232816"/>
                  </a:lnTo>
                  <a:lnTo>
                    <a:pt x="221039" y="233838"/>
                  </a:lnTo>
                  <a:lnTo>
                    <a:pt x="221812" y="237480"/>
                  </a:lnTo>
                  <a:lnTo>
                    <a:pt x="218195" y="240597"/>
                  </a:lnTo>
                  <a:lnTo>
                    <a:pt x="219218" y="243466"/>
                  </a:lnTo>
                  <a:lnTo>
                    <a:pt x="218719" y="245785"/>
                  </a:lnTo>
                  <a:lnTo>
                    <a:pt x="220790" y="247107"/>
                  </a:lnTo>
                  <a:lnTo>
                    <a:pt x="222087" y="252819"/>
                  </a:lnTo>
                  <a:lnTo>
                    <a:pt x="225730" y="249950"/>
                  </a:lnTo>
                  <a:lnTo>
                    <a:pt x="226229" y="247880"/>
                  </a:lnTo>
                  <a:lnTo>
                    <a:pt x="230645" y="257732"/>
                  </a:lnTo>
                  <a:lnTo>
                    <a:pt x="235061" y="262147"/>
                  </a:lnTo>
                  <a:lnTo>
                    <a:pt x="238180" y="264242"/>
                  </a:lnTo>
                  <a:lnTo>
                    <a:pt x="242597" y="272298"/>
                  </a:lnTo>
                  <a:lnTo>
                    <a:pt x="246239" y="276188"/>
                  </a:lnTo>
                  <a:lnTo>
                    <a:pt x="250132" y="284743"/>
                  </a:lnTo>
                  <a:lnTo>
                    <a:pt x="250656" y="291253"/>
                  </a:lnTo>
                  <a:lnTo>
                    <a:pt x="255845" y="294620"/>
                  </a:lnTo>
                  <a:lnTo>
                    <a:pt x="258964" y="295667"/>
                  </a:lnTo>
                  <a:lnTo>
                    <a:pt x="263904" y="304222"/>
                  </a:lnTo>
                  <a:lnTo>
                    <a:pt x="265726" y="305794"/>
                  </a:lnTo>
                  <a:lnTo>
                    <a:pt x="264952" y="311231"/>
                  </a:lnTo>
                  <a:lnTo>
                    <a:pt x="261833" y="315147"/>
                  </a:lnTo>
                  <a:lnTo>
                    <a:pt x="261559" y="318763"/>
                  </a:lnTo>
                  <a:lnTo>
                    <a:pt x="260262" y="321107"/>
                  </a:lnTo>
                  <a:lnTo>
                    <a:pt x="259488" y="326295"/>
                  </a:lnTo>
                  <a:lnTo>
                    <a:pt x="256618" y="331233"/>
                  </a:lnTo>
                  <a:lnTo>
                    <a:pt x="253500" y="333827"/>
                  </a:lnTo>
                  <a:lnTo>
                    <a:pt x="252477" y="335923"/>
                  </a:lnTo>
                  <a:lnTo>
                    <a:pt x="249358" y="335648"/>
                  </a:lnTo>
                  <a:lnTo>
                    <a:pt x="247262" y="340063"/>
                  </a:lnTo>
                  <a:lnTo>
                    <a:pt x="246763" y="344477"/>
                  </a:lnTo>
                  <a:lnTo>
                    <a:pt x="240775" y="338766"/>
                  </a:lnTo>
                  <a:lnTo>
                    <a:pt x="237407" y="335124"/>
                  </a:lnTo>
                  <a:lnTo>
                    <a:pt x="235835" y="332281"/>
                  </a:lnTo>
                  <a:lnTo>
                    <a:pt x="232990" y="330211"/>
                  </a:lnTo>
                  <a:lnTo>
                    <a:pt x="228325" y="327592"/>
                  </a:lnTo>
                  <a:lnTo>
                    <a:pt x="221289" y="327592"/>
                  </a:lnTo>
                  <a:lnTo>
                    <a:pt x="219218" y="328390"/>
                  </a:lnTo>
                  <a:lnTo>
                    <a:pt x="216099" y="333329"/>
                  </a:lnTo>
                  <a:lnTo>
                    <a:pt x="214277" y="334626"/>
                  </a:lnTo>
                  <a:lnTo>
                    <a:pt x="209612" y="333054"/>
                  </a:lnTo>
                  <a:lnTo>
                    <a:pt x="204921" y="333054"/>
                  </a:lnTo>
                  <a:lnTo>
                    <a:pt x="200006" y="337469"/>
                  </a:lnTo>
                  <a:lnTo>
                    <a:pt x="202326" y="339539"/>
                  </a:lnTo>
                  <a:lnTo>
                    <a:pt x="205445" y="347071"/>
                  </a:lnTo>
                  <a:lnTo>
                    <a:pt x="207791" y="354104"/>
                  </a:lnTo>
                  <a:lnTo>
                    <a:pt x="206742" y="357721"/>
                  </a:lnTo>
                  <a:lnTo>
                    <a:pt x="203374" y="357472"/>
                  </a:lnTo>
                  <a:lnTo>
                    <a:pt x="201028" y="359542"/>
                  </a:lnTo>
                  <a:lnTo>
                    <a:pt x="194018" y="363183"/>
                  </a:lnTo>
                  <a:lnTo>
                    <a:pt x="183364" y="365527"/>
                  </a:lnTo>
                  <a:lnTo>
                    <a:pt x="181019" y="365777"/>
                  </a:lnTo>
                  <a:lnTo>
                    <a:pt x="178424" y="359816"/>
                  </a:lnTo>
                  <a:lnTo>
                    <a:pt x="176353" y="357222"/>
                  </a:lnTo>
                  <a:lnTo>
                    <a:pt x="173483" y="352284"/>
                  </a:lnTo>
                  <a:lnTo>
                    <a:pt x="158687" y="336421"/>
                  </a:lnTo>
                  <a:lnTo>
                    <a:pt x="156617" y="333578"/>
                  </a:lnTo>
                  <a:lnTo>
                    <a:pt x="150379" y="328390"/>
                  </a:lnTo>
                  <a:lnTo>
                    <a:pt x="146986" y="324225"/>
                  </a:lnTo>
                  <a:lnTo>
                    <a:pt x="143368" y="320858"/>
                  </a:lnTo>
                  <a:lnTo>
                    <a:pt x="134261" y="315920"/>
                  </a:lnTo>
                  <a:lnTo>
                    <a:pt x="129845" y="314623"/>
                  </a:lnTo>
                  <a:lnTo>
                    <a:pt x="124405" y="314623"/>
                  </a:lnTo>
                  <a:lnTo>
                    <a:pt x="124405" y="313575"/>
                  </a:lnTo>
                  <a:lnTo>
                    <a:pt x="119465" y="313575"/>
                  </a:lnTo>
                  <a:lnTo>
                    <a:pt x="122584" y="303973"/>
                  </a:lnTo>
                  <a:lnTo>
                    <a:pt x="125952" y="299309"/>
                  </a:lnTo>
                  <a:lnTo>
                    <a:pt x="128547" y="296441"/>
                  </a:lnTo>
                  <a:lnTo>
                    <a:pt x="139450" y="289158"/>
                  </a:lnTo>
                  <a:lnTo>
                    <a:pt x="145688" y="282923"/>
                  </a:lnTo>
                  <a:lnTo>
                    <a:pt x="148558" y="282149"/>
                  </a:lnTo>
                  <a:lnTo>
                    <a:pt x="150903" y="280329"/>
                  </a:lnTo>
                  <a:lnTo>
                    <a:pt x="152201" y="276712"/>
                  </a:lnTo>
                  <a:lnTo>
                    <a:pt x="150628" y="272298"/>
                  </a:lnTo>
                  <a:lnTo>
                    <a:pt x="144915" y="265538"/>
                  </a:lnTo>
                  <a:lnTo>
                    <a:pt x="149606" y="260351"/>
                  </a:lnTo>
                  <a:lnTo>
                    <a:pt x="148558" y="256959"/>
                  </a:lnTo>
                  <a:lnTo>
                    <a:pt x="139450" y="250474"/>
                  </a:lnTo>
                  <a:lnTo>
                    <a:pt x="136606" y="242169"/>
                  </a:lnTo>
                  <a:lnTo>
                    <a:pt x="139201" y="240348"/>
                  </a:lnTo>
                  <a:lnTo>
                    <a:pt x="138677" y="236183"/>
                  </a:lnTo>
                  <a:lnTo>
                    <a:pt x="136606" y="234886"/>
                  </a:lnTo>
                  <a:lnTo>
                    <a:pt x="130643" y="222690"/>
                  </a:lnTo>
                  <a:lnTo>
                    <a:pt x="128298" y="215931"/>
                  </a:lnTo>
                  <a:lnTo>
                    <a:pt x="120763" y="209695"/>
                  </a:lnTo>
                  <a:lnTo>
                    <a:pt x="117893" y="200343"/>
                  </a:lnTo>
                  <a:lnTo>
                    <a:pt x="121810" y="194631"/>
                  </a:lnTo>
                  <a:lnTo>
                    <a:pt x="123108" y="191264"/>
                  </a:lnTo>
                  <a:lnTo>
                    <a:pt x="122584" y="188396"/>
                  </a:lnTo>
                  <a:lnTo>
                    <a:pt x="115822" y="189444"/>
                  </a:lnTo>
                  <a:lnTo>
                    <a:pt x="113751" y="183732"/>
                  </a:lnTo>
                  <a:lnTo>
                    <a:pt x="119216" y="182684"/>
                  </a:lnTo>
                  <a:lnTo>
                    <a:pt x="127250" y="181662"/>
                  </a:lnTo>
                  <a:lnTo>
                    <a:pt x="133238" y="181662"/>
                  </a:lnTo>
                  <a:lnTo>
                    <a:pt x="137654" y="179841"/>
                  </a:lnTo>
                  <a:lnTo>
                    <a:pt x="137654" y="178020"/>
                  </a:lnTo>
                  <a:lnTo>
                    <a:pt x="143118" y="174903"/>
                  </a:lnTo>
                  <a:lnTo>
                    <a:pt x="142320" y="170488"/>
                  </a:lnTo>
                  <a:lnTo>
                    <a:pt x="137380" y="164253"/>
                  </a:lnTo>
                  <a:lnTo>
                    <a:pt x="128298" y="165026"/>
                  </a:lnTo>
                  <a:lnTo>
                    <a:pt x="117120" y="168144"/>
                  </a:lnTo>
                  <a:lnTo>
                    <a:pt x="112180" y="168418"/>
                  </a:lnTo>
                  <a:lnTo>
                    <a:pt x="108038" y="169964"/>
                  </a:lnTo>
                  <a:lnTo>
                    <a:pt x="105692" y="166597"/>
                  </a:lnTo>
                  <a:lnTo>
                    <a:pt x="98157" y="170213"/>
                  </a:lnTo>
                  <a:lnTo>
                    <a:pt x="94016" y="172558"/>
                  </a:lnTo>
                  <a:lnTo>
                    <a:pt x="88302" y="176723"/>
                  </a:lnTo>
                  <a:lnTo>
                    <a:pt x="82064" y="182684"/>
                  </a:lnTo>
                  <a:lnTo>
                    <a:pt x="79444" y="178544"/>
                  </a:lnTo>
                  <a:lnTo>
                    <a:pt x="79969" y="177247"/>
                  </a:lnTo>
                  <a:lnTo>
                    <a:pt x="78671" y="174129"/>
                  </a:lnTo>
                  <a:lnTo>
                    <a:pt x="75826" y="172034"/>
                  </a:lnTo>
                  <a:lnTo>
                    <a:pt x="74005" y="167370"/>
                  </a:lnTo>
                  <a:lnTo>
                    <a:pt x="69315" y="161385"/>
                  </a:lnTo>
                  <a:lnTo>
                    <a:pt x="66470" y="158292"/>
                  </a:lnTo>
                  <a:lnTo>
                    <a:pt x="61256" y="148665"/>
                  </a:lnTo>
                  <a:lnTo>
                    <a:pt x="50352" y="139312"/>
                  </a:lnTo>
                  <a:lnTo>
                    <a:pt x="43092" y="132054"/>
                  </a:lnTo>
                  <a:lnTo>
                    <a:pt x="31140" y="122177"/>
                  </a:lnTo>
                  <a:lnTo>
                    <a:pt x="29044" y="119584"/>
                  </a:lnTo>
                  <a:lnTo>
                    <a:pt x="22557" y="112325"/>
                  </a:lnTo>
                  <a:lnTo>
                    <a:pt x="17891" y="104269"/>
                  </a:lnTo>
                  <a:lnTo>
                    <a:pt x="16070" y="102174"/>
                  </a:lnTo>
                  <a:lnTo>
                    <a:pt x="11379" y="94393"/>
                  </a:lnTo>
                  <a:lnTo>
                    <a:pt x="8261" y="86861"/>
                  </a:lnTo>
                  <a:lnTo>
                    <a:pt x="6713" y="81673"/>
                  </a:lnTo>
                  <a:lnTo>
                    <a:pt x="5666" y="75188"/>
                  </a:lnTo>
                  <a:lnTo>
                    <a:pt x="5416" y="62194"/>
                  </a:lnTo>
                  <a:lnTo>
                    <a:pt x="6439" y="58028"/>
                  </a:lnTo>
                  <a:lnTo>
                    <a:pt x="4368" y="54412"/>
                  </a:lnTo>
                  <a:lnTo>
                    <a:pt x="2821" y="48177"/>
                  </a:lnTo>
                  <a:lnTo>
                    <a:pt x="226" y="40121"/>
                  </a:lnTo>
                  <a:lnTo>
                    <a:pt x="-2119" y="35706"/>
                  </a:lnTo>
                  <a:lnTo>
                    <a:pt x="-572" y="33886"/>
                  </a:lnTo>
                  <a:lnTo>
                    <a:pt x="8535" y="35706"/>
                  </a:lnTo>
                  <a:lnTo>
                    <a:pt x="11130" y="38051"/>
                  </a:lnTo>
                  <a:lnTo>
                    <a:pt x="13201" y="37777"/>
                  </a:lnTo>
                  <a:lnTo>
                    <a:pt x="18665" y="34659"/>
                  </a:lnTo>
                  <a:lnTo>
                    <a:pt x="17367" y="33362"/>
                  </a:lnTo>
                  <a:lnTo>
                    <a:pt x="24902" y="28174"/>
                  </a:lnTo>
                  <a:lnTo>
                    <a:pt x="32163" y="24807"/>
                  </a:lnTo>
                  <a:lnTo>
                    <a:pt x="31140" y="22462"/>
                  </a:lnTo>
                  <a:lnTo>
                    <a:pt x="34259" y="19868"/>
                  </a:lnTo>
                  <a:lnTo>
                    <a:pt x="37627" y="15978"/>
                  </a:lnTo>
                  <a:lnTo>
                    <a:pt x="40995" y="16477"/>
                  </a:lnTo>
                  <a:lnTo>
                    <a:pt x="47233" y="18572"/>
                  </a:lnTo>
                  <a:lnTo>
                    <a:pt x="48531" y="15454"/>
                  </a:lnTo>
                  <a:lnTo>
                    <a:pt x="52173" y="14406"/>
                  </a:lnTo>
                  <a:lnTo>
                    <a:pt x="54519" y="12586"/>
                  </a:lnTo>
                  <a:lnTo>
                    <a:pt x="57113" y="14930"/>
                  </a:lnTo>
                  <a:lnTo>
                    <a:pt x="57113" y="21415"/>
                  </a:lnTo>
                  <a:lnTo>
                    <a:pt x="58411" y="25056"/>
                  </a:lnTo>
                  <a:lnTo>
                    <a:pt x="62054" y="23236"/>
                  </a:lnTo>
                  <a:lnTo>
                    <a:pt x="64125" y="24283"/>
                  </a:lnTo>
                  <a:lnTo>
                    <a:pt x="67767" y="23485"/>
                  </a:lnTo>
                  <a:lnTo>
                    <a:pt x="71136" y="25306"/>
                  </a:lnTo>
                  <a:lnTo>
                    <a:pt x="76325" y="27376"/>
                  </a:lnTo>
                  <a:lnTo>
                    <a:pt x="79969" y="29995"/>
                  </a:lnTo>
                  <a:lnTo>
                    <a:pt x="83362" y="31018"/>
                  </a:lnTo>
                  <a:lnTo>
                    <a:pt x="88551" y="30518"/>
                  </a:lnTo>
                  <a:lnTo>
                    <a:pt x="89325" y="34135"/>
                  </a:lnTo>
                  <a:lnTo>
                    <a:pt x="88028" y="36729"/>
                  </a:lnTo>
                  <a:lnTo>
                    <a:pt x="82838" y="44536"/>
                  </a:lnTo>
                  <a:lnTo>
                    <a:pt x="83087" y="46880"/>
                  </a:lnTo>
                  <a:lnTo>
                    <a:pt x="81790" y="50247"/>
                  </a:lnTo>
                  <a:lnTo>
                    <a:pt x="81790" y="53614"/>
                  </a:lnTo>
                  <a:lnTo>
                    <a:pt x="82838" y="57779"/>
                  </a:lnTo>
                  <a:lnTo>
                    <a:pt x="82563" y="59600"/>
                  </a:lnTo>
                  <a:lnTo>
                    <a:pt x="85682" y="65312"/>
                  </a:lnTo>
                  <a:lnTo>
                    <a:pt x="90098" y="70499"/>
                  </a:lnTo>
                  <a:lnTo>
                    <a:pt x="93492" y="75437"/>
                  </a:lnTo>
                  <a:lnTo>
                    <a:pt x="96610" y="77258"/>
                  </a:lnTo>
                  <a:lnTo>
                    <a:pt x="99455" y="74140"/>
                  </a:lnTo>
                  <a:lnTo>
                    <a:pt x="101800" y="73093"/>
                  </a:lnTo>
                  <a:lnTo>
                    <a:pt x="107763" y="73617"/>
                  </a:lnTo>
                  <a:lnTo>
                    <a:pt x="112180" y="72320"/>
                  </a:lnTo>
                  <a:lnTo>
                    <a:pt x="112454" y="65810"/>
                  </a:lnTo>
                  <a:lnTo>
                    <a:pt x="112180" y="59849"/>
                  </a:lnTo>
                  <a:lnTo>
                    <a:pt x="113751" y="57505"/>
                  </a:lnTo>
                  <a:lnTo>
                    <a:pt x="119715" y="52566"/>
                  </a:lnTo>
                  <a:lnTo>
                    <a:pt x="122584" y="52317"/>
                  </a:lnTo>
                  <a:lnTo>
                    <a:pt x="123357" y="46855"/>
                  </a:lnTo>
                  <a:lnTo>
                    <a:pt x="125429" y="47653"/>
                  </a:lnTo>
                  <a:lnTo>
                    <a:pt x="127524" y="40894"/>
                  </a:lnTo>
                  <a:lnTo>
                    <a:pt x="131940" y="40894"/>
                  </a:lnTo>
                  <a:lnTo>
                    <a:pt x="141023" y="36729"/>
                  </a:lnTo>
                  <a:lnTo>
                    <a:pt x="150129" y="38550"/>
                  </a:lnTo>
                  <a:lnTo>
                    <a:pt x="158163" y="42715"/>
                  </a:lnTo>
                  <a:lnTo>
                    <a:pt x="159212" y="40121"/>
                  </a:lnTo>
                  <a:lnTo>
                    <a:pt x="161033" y="38550"/>
                  </a:lnTo>
                  <a:lnTo>
                    <a:pt x="165449" y="30244"/>
                  </a:lnTo>
                  <a:lnTo>
                    <a:pt x="172211" y="22712"/>
                  </a:lnTo>
                  <a:lnTo>
                    <a:pt x="175579" y="24009"/>
                  </a:lnTo>
                  <a:lnTo>
                    <a:pt x="188578" y="32315"/>
                  </a:lnTo>
                  <a:lnTo>
                    <a:pt x="189876" y="34659"/>
                  </a:lnTo>
                  <a:lnTo>
                    <a:pt x="189601" y="38300"/>
                  </a:lnTo>
                  <a:lnTo>
                    <a:pt x="190649" y="43762"/>
                  </a:lnTo>
                  <a:lnTo>
                    <a:pt x="192720" y="49973"/>
                  </a:lnTo>
                  <a:lnTo>
                    <a:pt x="193768" y="53888"/>
                  </a:lnTo>
                  <a:lnTo>
                    <a:pt x="195589" y="58028"/>
                  </a:lnTo>
                  <a:lnTo>
                    <a:pt x="195839" y="64015"/>
                  </a:lnTo>
                  <a:lnTo>
                    <a:pt x="188304" y="60897"/>
                  </a:lnTo>
                  <a:lnTo>
                    <a:pt x="191697" y="66858"/>
                  </a:lnTo>
                  <a:lnTo>
                    <a:pt x="193519" y="71796"/>
                  </a:lnTo>
                  <a:lnTo>
                    <a:pt x="196363" y="75163"/>
                  </a:lnTo>
                  <a:lnTo>
                    <a:pt x="197137" y="78555"/>
                  </a:lnTo>
                  <a:lnTo>
                    <a:pt x="195589" y="79852"/>
                  </a:lnTo>
                  <a:lnTo>
                    <a:pt x="194292" y="87908"/>
                  </a:lnTo>
                  <a:lnTo>
                    <a:pt x="185185" y="98558"/>
                  </a:lnTo>
                  <a:lnTo>
                    <a:pt x="180519" y="96463"/>
                  </a:lnTo>
                  <a:lnTo>
                    <a:pt x="179222" y="98284"/>
                  </a:lnTo>
                  <a:lnTo>
                    <a:pt x="182091" y="109457"/>
                  </a:lnTo>
                  <a:lnTo>
                    <a:pt x="182590" y="114121"/>
                  </a:lnTo>
                  <a:lnTo>
                    <a:pt x="193494" y="106090"/>
                  </a:lnTo>
                  <a:lnTo>
                    <a:pt x="195839" y="109706"/>
                  </a:lnTo>
                  <a:lnTo>
                    <a:pt x="198434" y="109706"/>
                  </a:lnTo>
                  <a:lnTo>
                    <a:pt x="206243" y="107387"/>
                  </a:lnTo>
                  <a:lnTo>
                    <a:pt x="217920" y="102449"/>
                  </a:lnTo>
                  <a:lnTo>
                    <a:pt x="223385" y="98284"/>
                  </a:lnTo>
                  <a:lnTo>
                    <a:pt x="241049" y="76734"/>
                  </a:lnTo>
                  <a:lnTo>
                    <a:pt x="250930" y="79578"/>
                  </a:lnTo>
                  <a:lnTo>
                    <a:pt x="253774" y="82197"/>
                  </a:lnTo>
                  <a:lnTo>
                    <a:pt x="262357" y="93869"/>
                  </a:lnTo>
                  <a:lnTo>
                    <a:pt x="268845" y="95440"/>
                  </a:lnTo>
                  <a:lnTo>
                    <a:pt x="270666" y="94916"/>
                  </a:lnTo>
                  <a:lnTo>
                    <a:pt x="270915" y="91799"/>
                  </a:lnTo>
                  <a:lnTo>
                    <a:pt x="270142" y="86087"/>
                  </a:lnTo>
                  <a:lnTo>
                    <a:pt x="272213" y="81424"/>
                  </a:lnTo>
                  <a:lnTo>
                    <a:pt x="275606" y="77009"/>
                  </a:lnTo>
                  <a:lnTo>
                    <a:pt x="276380" y="74140"/>
                  </a:lnTo>
                  <a:lnTo>
                    <a:pt x="275856" y="70250"/>
                  </a:lnTo>
                  <a:lnTo>
                    <a:pt x="277153" y="68155"/>
                  </a:lnTo>
                  <a:lnTo>
                    <a:pt x="280272" y="66609"/>
                  </a:lnTo>
                  <a:lnTo>
                    <a:pt x="282094" y="64015"/>
                  </a:lnTo>
                  <a:lnTo>
                    <a:pt x="279773" y="60897"/>
                  </a:lnTo>
                  <a:lnTo>
                    <a:pt x="279773" y="58827"/>
                  </a:lnTo>
                  <a:lnTo>
                    <a:pt x="283915" y="57256"/>
                  </a:lnTo>
                  <a:lnTo>
                    <a:pt x="284189" y="55185"/>
                  </a:lnTo>
                  <a:lnTo>
                    <a:pt x="281070" y="52841"/>
                  </a:lnTo>
                  <a:lnTo>
                    <a:pt x="277428" y="51294"/>
                  </a:lnTo>
                  <a:lnTo>
                    <a:pt x="277926" y="48177"/>
                  </a:lnTo>
                  <a:lnTo>
                    <a:pt x="282094" y="47903"/>
                  </a:lnTo>
                  <a:lnTo>
                    <a:pt x="283390" y="44536"/>
                  </a:lnTo>
                  <a:lnTo>
                    <a:pt x="283915" y="39597"/>
                  </a:lnTo>
                  <a:lnTo>
                    <a:pt x="285212" y="38051"/>
                  </a:lnTo>
                  <a:lnTo>
                    <a:pt x="291974" y="36230"/>
                  </a:lnTo>
                  <a:lnTo>
                    <a:pt x="293271" y="34659"/>
                  </a:lnTo>
                  <a:lnTo>
                    <a:pt x="293521" y="32065"/>
                  </a:lnTo>
                  <a:lnTo>
                    <a:pt x="296889" y="28424"/>
                  </a:lnTo>
                  <a:lnTo>
                    <a:pt x="299484" y="27650"/>
                  </a:lnTo>
                  <a:lnTo>
                    <a:pt x="301056" y="28424"/>
                  </a:lnTo>
                  <a:lnTo>
                    <a:pt x="302877" y="31292"/>
                  </a:lnTo>
                  <a:lnTo>
                    <a:pt x="305472" y="31292"/>
                  </a:lnTo>
                  <a:lnTo>
                    <a:pt x="307293" y="24807"/>
                  </a:lnTo>
                  <a:lnTo>
                    <a:pt x="311435" y="15703"/>
                  </a:lnTo>
                  <a:lnTo>
                    <a:pt x="311435" y="9743"/>
                  </a:lnTo>
                  <a:lnTo>
                    <a:pt x="314055" y="8695"/>
                  </a:lnTo>
                  <a:lnTo>
                    <a:pt x="315078" y="6874"/>
                  </a:lnTo>
                  <a:lnTo>
                    <a:pt x="312233" y="2460"/>
                  </a:lnTo>
                  <a:lnTo>
                    <a:pt x="312483" y="-134"/>
                  </a:lnTo>
                  <a:lnTo>
                    <a:pt x="318197" y="-383"/>
                  </a:lnTo>
                  <a:lnTo>
                    <a:pt x="316650" y="1936"/>
                  </a:lnTo>
                  <a:lnTo>
                    <a:pt x="319769" y="4805"/>
                  </a:lnTo>
                  <a:lnTo>
                    <a:pt x="322613" y="5328"/>
                  </a:lnTo>
                  <a:lnTo>
                    <a:pt x="330672" y="12586"/>
                  </a:lnTo>
                  <a:lnTo>
                    <a:pt x="331970" y="12586"/>
                  </a:lnTo>
                  <a:lnTo>
                    <a:pt x="336136" y="15454"/>
                  </a:lnTo>
                  <a:lnTo>
                    <a:pt x="337933" y="17774"/>
                  </a:lnTo>
                  <a:lnTo>
                    <a:pt x="341850" y="17774"/>
                  </a:lnTo>
                  <a:lnTo>
                    <a:pt x="344445" y="17000"/>
                  </a:lnTo>
                  <a:lnTo>
                    <a:pt x="347289" y="18821"/>
                  </a:lnTo>
                  <a:lnTo>
                    <a:pt x="348861" y="22188"/>
                  </a:lnTo>
                  <a:lnTo>
                    <a:pt x="349634" y="26877"/>
                  </a:lnTo>
                  <a:lnTo>
                    <a:pt x="347813" y="31541"/>
                  </a:lnTo>
                  <a:lnTo>
                    <a:pt x="348337" y="34409"/>
                  </a:lnTo>
                  <a:lnTo>
                    <a:pt x="346516" y="41942"/>
                  </a:lnTo>
                  <a:lnTo>
                    <a:pt x="348063" y="44261"/>
                  </a:lnTo>
                  <a:lnTo>
                    <a:pt x="347564" y="47379"/>
                  </a:lnTo>
                  <a:lnTo>
                    <a:pt x="343148" y="53090"/>
                  </a:lnTo>
                  <a:lnTo>
                    <a:pt x="342873" y="57779"/>
                  </a:lnTo>
                  <a:lnTo>
                    <a:pt x="344445" y="67132"/>
                  </a:lnTo>
                  <a:lnTo>
                    <a:pt x="344944" y="72569"/>
                  </a:lnTo>
                  <a:lnTo>
                    <a:pt x="346765" y="78805"/>
                  </a:lnTo>
                  <a:lnTo>
                    <a:pt x="348337" y="80900"/>
                  </a:lnTo>
                  <a:lnTo>
                    <a:pt x="348337" y="87110"/>
                  </a:lnTo>
                  <a:lnTo>
                    <a:pt x="350408" y="94143"/>
                  </a:lnTo>
                  <a:lnTo>
                    <a:pt x="352753" y="95690"/>
                  </a:lnTo>
                  <a:lnTo>
                    <a:pt x="354300" y="103222"/>
                  </a:lnTo>
                  <a:lnTo>
                    <a:pt x="352229" y="109457"/>
                  </a:lnTo>
                  <a:lnTo>
                    <a:pt x="356396" y="116990"/>
                  </a:lnTo>
                  <a:lnTo>
                    <a:pt x="360288" y="118810"/>
                  </a:lnTo>
                  <a:lnTo>
                    <a:pt x="361836" y="123998"/>
                  </a:lnTo>
                  <a:lnTo>
                    <a:pt x="366252" y="125045"/>
                  </a:lnTo>
                  <a:lnTo>
                    <a:pt x="372240" y="127365"/>
                  </a:lnTo>
                  <a:lnTo>
                    <a:pt x="368597" y="133350"/>
                  </a:lnTo>
                  <a:lnTo>
                    <a:pt x="369371" y="139835"/>
                  </a:lnTo>
                  <a:lnTo>
                    <a:pt x="367549" y="140110"/>
                  </a:lnTo>
                  <a:lnTo>
                    <a:pt x="366526" y="146071"/>
                  </a:lnTo>
                  <a:lnTo>
                    <a:pt x="370942" y="147891"/>
                  </a:lnTo>
                  <a:lnTo>
                    <a:pt x="376132" y="148665"/>
                  </a:lnTo>
                  <a:lnTo>
                    <a:pt x="379500" y="147642"/>
                  </a:lnTo>
                  <a:lnTo>
                    <a:pt x="379251" y="153353"/>
                  </a:lnTo>
                  <a:lnTo>
                    <a:pt x="382619" y="159589"/>
                  </a:lnTo>
                  <a:lnTo>
                    <a:pt x="386262" y="162183"/>
                  </a:lnTo>
                  <a:lnTo>
                    <a:pt x="387834" y="168418"/>
                  </a:lnTo>
                  <a:lnTo>
                    <a:pt x="383418" y="170488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47" name="Free-form: Shape 46">
              <a:extLst>
                <a:ext uri="{FF2B5EF4-FFF2-40B4-BE49-F238E27FC236}">
                  <a16:creationId xmlns:a16="http://schemas.microsoft.com/office/drawing/2014/main" id="{A1BF1218-552F-FE41-A933-0216F4E11FF3}"/>
                </a:ext>
              </a:extLst>
            </p:cNvPr>
            <p:cNvSpPr/>
            <p:nvPr/>
          </p:nvSpPr>
          <p:spPr>
            <a:xfrm>
              <a:off x="3359228" y="1098209"/>
              <a:ext cx="1592822" cy="1301344"/>
            </a:xfrm>
            <a:custGeom>
              <a:avLst/>
              <a:gdLst>
                <a:gd name="connsiteX0" fmla="*/ 1590453 w 1592822"/>
                <a:gd name="connsiteY0" fmla="*/ 1166205 h 1301344"/>
                <a:gd name="connsiteX1" fmla="*/ 1589655 w 1592822"/>
                <a:gd name="connsiteY1" fmla="*/ 1168799 h 1301344"/>
                <a:gd name="connsiteX2" fmla="*/ 1590453 w 1592822"/>
                <a:gd name="connsiteY2" fmla="*/ 1171642 h 1301344"/>
                <a:gd name="connsiteX3" fmla="*/ 1590703 w 1592822"/>
                <a:gd name="connsiteY3" fmla="*/ 1178925 h 1301344"/>
                <a:gd name="connsiteX4" fmla="*/ 1589406 w 1592822"/>
                <a:gd name="connsiteY4" fmla="*/ 1185933 h 1301344"/>
                <a:gd name="connsiteX5" fmla="*/ 1587833 w 1592822"/>
                <a:gd name="connsiteY5" fmla="*/ 1192168 h 1301344"/>
                <a:gd name="connsiteX6" fmla="*/ 1587060 w 1592822"/>
                <a:gd name="connsiteY6" fmla="*/ 1206460 h 1301344"/>
                <a:gd name="connsiteX7" fmla="*/ 1587584 w 1592822"/>
                <a:gd name="connsiteY7" fmla="*/ 1210350 h 1301344"/>
                <a:gd name="connsiteX8" fmla="*/ 1581596 w 1592822"/>
                <a:gd name="connsiteY8" fmla="*/ 1206984 h 1301344"/>
                <a:gd name="connsiteX9" fmla="*/ 1570693 w 1592822"/>
                <a:gd name="connsiteY9" fmla="*/ 1202544 h 1301344"/>
                <a:gd name="connsiteX10" fmla="*/ 1567050 w 1592822"/>
                <a:gd name="connsiteY10" fmla="*/ 1200748 h 1301344"/>
                <a:gd name="connsiteX11" fmla="*/ 1558991 w 1592822"/>
                <a:gd name="connsiteY11" fmla="*/ 1199950 h 1301344"/>
                <a:gd name="connsiteX12" fmla="*/ 1550957 w 1592822"/>
                <a:gd name="connsiteY12" fmla="*/ 1200224 h 1301344"/>
                <a:gd name="connsiteX13" fmla="*/ 1543147 w 1592822"/>
                <a:gd name="connsiteY13" fmla="*/ 1201521 h 1301344"/>
                <a:gd name="connsiteX14" fmla="*/ 1537184 w 1592822"/>
                <a:gd name="connsiteY14" fmla="*/ 1204365 h 1301344"/>
                <a:gd name="connsiteX15" fmla="*/ 1520293 w 1592822"/>
                <a:gd name="connsiteY15" fmla="*/ 1216311 h 1301344"/>
                <a:gd name="connsiteX16" fmla="*/ 1516400 w 1592822"/>
                <a:gd name="connsiteY16" fmla="*/ 1219703 h 1301344"/>
                <a:gd name="connsiteX17" fmla="*/ 1516400 w 1592822"/>
                <a:gd name="connsiteY17" fmla="*/ 1223320 h 1301344"/>
                <a:gd name="connsiteX18" fmla="*/ 1512508 w 1592822"/>
                <a:gd name="connsiteY18" fmla="*/ 1226188 h 1301344"/>
                <a:gd name="connsiteX19" fmla="*/ 1507817 w 1592822"/>
                <a:gd name="connsiteY19" fmla="*/ 1228533 h 1301344"/>
                <a:gd name="connsiteX20" fmla="*/ 1502627 w 1592822"/>
                <a:gd name="connsiteY20" fmla="*/ 1229555 h 1301344"/>
                <a:gd name="connsiteX21" fmla="*/ 1480796 w 1592822"/>
                <a:gd name="connsiteY21" fmla="*/ 1232423 h 1301344"/>
                <a:gd name="connsiteX22" fmla="*/ 1477951 w 1592822"/>
                <a:gd name="connsiteY22" fmla="*/ 1234244 h 1301344"/>
                <a:gd name="connsiteX23" fmla="*/ 1476379 w 1592822"/>
                <a:gd name="connsiteY23" fmla="*/ 1232423 h 1301344"/>
                <a:gd name="connsiteX24" fmla="*/ 1467547 w 1592822"/>
                <a:gd name="connsiteY24" fmla="*/ 1229555 h 1301344"/>
                <a:gd name="connsiteX25" fmla="*/ 1453001 w 1592822"/>
                <a:gd name="connsiteY25" fmla="*/ 1226188 h 1301344"/>
                <a:gd name="connsiteX26" fmla="*/ 1450655 w 1592822"/>
                <a:gd name="connsiteY26" fmla="*/ 1227734 h 1301344"/>
                <a:gd name="connsiteX27" fmla="*/ 1446513 w 1592822"/>
                <a:gd name="connsiteY27" fmla="*/ 1226961 h 1301344"/>
                <a:gd name="connsiteX28" fmla="*/ 1440276 w 1592822"/>
                <a:gd name="connsiteY28" fmla="*/ 1229555 h 1301344"/>
                <a:gd name="connsiteX29" fmla="*/ 1438454 w 1592822"/>
                <a:gd name="connsiteY29" fmla="*/ 1228782 h 1301344"/>
                <a:gd name="connsiteX30" fmla="*/ 1435086 w 1592822"/>
                <a:gd name="connsiteY30" fmla="*/ 1229555 h 1301344"/>
                <a:gd name="connsiteX31" fmla="*/ 1434562 w 1592822"/>
                <a:gd name="connsiteY31" fmla="*/ 1228009 h 1301344"/>
                <a:gd name="connsiteX32" fmla="*/ 1432466 w 1592822"/>
                <a:gd name="connsiteY32" fmla="*/ 1227211 h 1301344"/>
                <a:gd name="connsiteX33" fmla="*/ 1431169 w 1592822"/>
                <a:gd name="connsiteY33" fmla="*/ 1228508 h 1301344"/>
                <a:gd name="connsiteX34" fmla="*/ 1428848 w 1592822"/>
                <a:gd name="connsiteY34" fmla="*/ 1227734 h 1301344"/>
                <a:gd name="connsiteX35" fmla="*/ 1428050 w 1592822"/>
                <a:gd name="connsiteY35" fmla="*/ 1220726 h 1301344"/>
                <a:gd name="connsiteX36" fmla="*/ 1421813 w 1592822"/>
                <a:gd name="connsiteY36" fmla="*/ 1220202 h 1301344"/>
                <a:gd name="connsiteX37" fmla="*/ 1417396 w 1592822"/>
                <a:gd name="connsiteY37" fmla="*/ 1220452 h 1301344"/>
                <a:gd name="connsiteX38" fmla="*/ 1414277 w 1592822"/>
                <a:gd name="connsiteY38" fmla="*/ 1219678 h 1301344"/>
                <a:gd name="connsiteX39" fmla="*/ 1403648 w 1592822"/>
                <a:gd name="connsiteY39" fmla="*/ 1219429 h 1301344"/>
                <a:gd name="connsiteX40" fmla="*/ 1397910 w 1592822"/>
                <a:gd name="connsiteY40" fmla="*/ 1218905 h 1301344"/>
                <a:gd name="connsiteX41" fmla="*/ 1397660 w 1592822"/>
                <a:gd name="connsiteY41" fmla="*/ 1214740 h 1301344"/>
                <a:gd name="connsiteX42" fmla="*/ 1393768 w 1592822"/>
                <a:gd name="connsiteY42" fmla="*/ 1210849 h 1301344"/>
                <a:gd name="connsiteX43" fmla="*/ 1391173 w 1592822"/>
                <a:gd name="connsiteY43" fmla="*/ 1207208 h 1301344"/>
                <a:gd name="connsiteX44" fmla="*/ 1388054 w 1592822"/>
                <a:gd name="connsiteY44" fmla="*/ 1207208 h 1301344"/>
                <a:gd name="connsiteX45" fmla="*/ 1385983 w 1592822"/>
                <a:gd name="connsiteY45" fmla="*/ 1205138 h 1301344"/>
                <a:gd name="connsiteX46" fmla="*/ 1380244 w 1592822"/>
                <a:gd name="connsiteY46" fmla="*/ 1203567 h 1301344"/>
                <a:gd name="connsiteX47" fmla="*/ 1378698 w 1592822"/>
                <a:gd name="connsiteY47" fmla="*/ 1204365 h 1301344"/>
                <a:gd name="connsiteX48" fmla="*/ 1374282 w 1592822"/>
                <a:gd name="connsiteY48" fmla="*/ 1203567 h 1301344"/>
                <a:gd name="connsiteX49" fmla="*/ 1372460 w 1592822"/>
                <a:gd name="connsiteY49" fmla="*/ 1201771 h 1301344"/>
                <a:gd name="connsiteX50" fmla="*/ 1370114 w 1592822"/>
                <a:gd name="connsiteY50" fmla="*/ 1203317 h 1301344"/>
                <a:gd name="connsiteX51" fmla="*/ 1368044 w 1592822"/>
                <a:gd name="connsiteY51" fmla="*/ 1202270 h 1301344"/>
                <a:gd name="connsiteX52" fmla="*/ 1367270 w 1592822"/>
                <a:gd name="connsiteY52" fmla="*/ 1204365 h 1301344"/>
                <a:gd name="connsiteX53" fmla="*/ 1363628 w 1592822"/>
                <a:gd name="connsiteY53" fmla="*/ 1205662 h 1301344"/>
                <a:gd name="connsiteX54" fmla="*/ 1357639 w 1592822"/>
                <a:gd name="connsiteY54" fmla="*/ 1211099 h 1301344"/>
                <a:gd name="connsiteX55" fmla="*/ 1355319 w 1592822"/>
                <a:gd name="connsiteY55" fmla="*/ 1212920 h 1301344"/>
                <a:gd name="connsiteX56" fmla="*/ 1356616 w 1592822"/>
                <a:gd name="connsiteY56" fmla="*/ 1215264 h 1301344"/>
                <a:gd name="connsiteX57" fmla="*/ 1345189 w 1592822"/>
                <a:gd name="connsiteY57" fmla="*/ 1224866 h 1301344"/>
                <a:gd name="connsiteX58" fmla="*/ 1336082 w 1592822"/>
                <a:gd name="connsiteY58" fmla="*/ 1223569 h 1301344"/>
                <a:gd name="connsiteX59" fmla="*/ 1331142 w 1592822"/>
                <a:gd name="connsiteY59" fmla="*/ 1224617 h 1301344"/>
                <a:gd name="connsiteX60" fmla="*/ 1322309 w 1592822"/>
                <a:gd name="connsiteY60" fmla="*/ 1220202 h 1301344"/>
                <a:gd name="connsiteX61" fmla="*/ 1318941 w 1592822"/>
                <a:gd name="connsiteY61" fmla="*/ 1218905 h 1301344"/>
                <a:gd name="connsiteX62" fmla="*/ 1302823 w 1592822"/>
                <a:gd name="connsiteY62" fmla="*/ 1213967 h 1301344"/>
                <a:gd name="connsiteX63" fmla="*/ 1299729 w 1592822"/>
                <a:gd name="connsiteY63" fmla="*/ 1214740 h 1301344"/>
                <a:gd name="connsiteX64" fmla="*/ 1296086 w 1592822"/>
                <a:gd name="connsiteY64" fmla="*/ 1217608 h 1301344"/>
                <a:gd name="connsiteX65" fmla="*/ 1290896 w 1592822"/>
                <a:gd name="connsiteY65" fmla="*/ 1219155 h 1301344"/>
                <a:gd name="connsiteX66" fmla="*/ 1288801 w 1592822"/>
                <a:gd name="connsiteY66" fmla="*/ 1217858 h 1301344"/>
                <a:gd name="connsiteX67" fmla="*/ 1285432 w 1592822"/>
                <a:gd name="connsiteY67" fmla="*/ 1218132 h 1301344"/>
                <a:gd name="connsiteX68" fmla="*/ 1281540 w 1592822"/>
                <a:gd name="connsiteY68" fmla="*/ 1219678 h 1301344"/>
                <a:gd name="connsiteX69" fmla="*/ 1277373 w 1592822"/>
                <a:gd name="connsiteY69" fmla="*/ 1219155 h 1301344"/>
                <a:gd name="connsiteX70" fmla="*/ 1270088 w 1592822"/>
                <a:gd name="connsiteY70" fmla="*/ 1219429 h 1301344"/>
                <a:gd name="connsiteX71" fmla="*/ 1266994 w 1592822"/>
                <a:gd name="connsiteY71" fmla="*/ 1221250 h 1301344"/>
                <a:gd name="connsiteX72" fmla="*/ 1252697 w 1592822"/>
                <a:gd name="connsiteY72" fmla="*/ 1227211 h 1301344"/>
                <a:gd name="connsiteX73" fmla="*/ 1247507 w 1592822"/>
                <a:gd name="connsiteY73" fmla="*/ 1229805 h 1301344"/>
                <a:gd name="connsiteX74" fmla="*/ 1242817 w 1592822"/>
                <a:gd name="connsiteY74" fmla="*/ 1229555 h 1301344"/>
                <a:gd name="connsiteX75" fmla="*/ 1242043 w 1592822"/>
                <a:gd name="connsiteY75" fmla="*/ 1228782 h 1301344"/>
                <a:gd name="connsiteX76" fmla="*/ 1238675 w 1592822"/>
                <a:gd name="connsiteY76" fmla="*/ 1230328 h 1301344"/>
                <a:gd name="connsiteX77" fmla="*/ 1237876 w 1592822"/>
                <a:gd name="connsiteY77" fmla="*/ 1233970 h 1301344"/>
                <a:gd name="connsiteX78" fmla="*/ 1233735 w 1592822"/>
                <a:gd name="connsiteY78" fmla="*/ 1233970 h 1301344"/>
                <a:gd name="connsiteX79" fmla="*/ 1232687 w 1592822"/>
                <a:gd name="connsiteY79" fmla="*/ 1236314 h 1301344"/>
                <a:gd name="connsiteX80" fmla="*/ 1222806 w 1592822"/>
                <a:gd name="connsiteY80" fmla="*/ 1239681 h 1301344"/>
                <a:gd name="connsiteX81" fmla="*/ 1218390 w 1592822"/>
                <a:gd name="connsiteY81" fmla="*/ 1245393 h 1301344"/>
                <a:gd name="connsiteX82" fmla="*/ 1215022 w 1592822"/>
                <a:gd name="connsiteY82" fmla="*/ 1246166 h 1301344"/>
                <a:gd name="connsiteX83" fmla="*/ 1214498 w 1592822"/>
                <a:gd name="connsiteY83" fmla="*/ 1248511 h 1301344"/>
                <a:gd name="connsiteX84" fmla="*/ 1210081 w 1592822"/>
                <a:gd name="connsiteY84" fmla="*/ 1250331 h 1301344"/>
                <a:gd name="connsiteX85" fmla="*/ 1209059 w 1592822"/>
                <a:gd name="connsiteY85" fmla="*/ 1253698 h 1301344"/>
                <a:gd name="connsiteX86" fmla="*/ 1205940 w 1592822"/>
                <a:gd name="connsiteY86" fmla="*/ 1254222 h 1301344"/>
                <a:gd name="connsiteX87" fmla="*/ 1204368 w 1592822"/>
                <a:gd name="connsiteY87" fmla="*/ 1256292 h 1301344"/>
                <a:gd name="connsiteX88" fmla="*/ 1200725 w 1592822"/>
                <a:gd name="connsiteY88" fmla="*/ 1257589 h 1301344"/>
                <a:gd name="connsiteX89" fmla="*/ 1199951 w 1592822"/>
                <a:gd name="connsiteY89" fmla="*/ 1259684 h 1301344"/>
                <a:gd name="connsiteX90" fmla="*/ 1197107 w 1592822"/>
                <a:gd name="connsiteY90" fmla="*/ 1259684 h 1301344"/>
                <a:gd name="connsiteX91" fmla="*/ 1195011 w 1592822"/>
                <a:gd name="connsiteY91" fmla="*/ 1261754 h 1301344"/>
                <a:gd name="connsiteX92" fmla="*/ 1191119 w 1592822"/>
                <a:gd name="connsiteY92" fmla="*/ 1258636 h 1301344"/>
                <a:gd name="connsiteX93" fmla="*/ 1190870 w 1592822"/>
                <a:gd name="connsiteY93" fmla="*/ 1256292 h 1301344"/>
                <a:gd name="connsiteX94" fmla="*/ 1188773 w 1592822"/>
                <a:gd name="connsiteY94" fmla="*/ 1254746 h 1301344"/>
                <a:gd name="connsiteX95" fmla="*/ 1188000 w 1592822"/>
                <a:gd name="connsiteY95" fmla="*/ 1251104 h 1301344"/>
                <a:gd name="connsiteX96" fmla="*/ 1184881 w 1592822"/>
                <a:gd name="connsiteY96" fmla="*/ 1251628 h 1301344"/>
                <a:gd name="connsiteX97" fmla="*/ 1181513 w 1592822"/>
                <a:gd name="connsiteY97" fmla="*/ 1254222 h 1301344"/>
                <a:gd name="connsiteX98" fmla="*/ 1178120 w 1592822"/>
                <a:gd name="connsiteY98" fmla="*/ 1254721 h 1301344"/>
                <a:gd name="connsiteX99" fmla="*/ 1171633 w 1592822"/>
                <a:gd name="connsiteY99" fmla="*/ 1254222 h 1301344"/>
                <a:gd name="connsiteX100" fmla="*/ 1169562 w 1592822"/>
                <a:gd name="connsiteY100" fmla="*/ 1259933 h 1301344"/>
                <a:gd name="connsiteX101" fmla="*/ 1166168 w 1592822"/>
                <a:gd name="connsiteY101" fmla="*/ 1263300 h 1301344"/>
                <a:gd name="connsiteX102" fmla="*/ 1159681 w 1592822"/>
                <a:gd name="connsiteY102" fmla="*/ 1271880 h 1301344"/>
                <a:gd name="connsiteX103" fmla="*/ 1156837 w 1592822"/>
                <a:gd name="connsiteY103" fmla="*/ 1272130 h 1301344"/>
                <a:gd name="connsiteX104" fmla="*/ 1155265 w 1592822"/>
                <a:gd name="connsiteY104" fmla="*/ 1269012 h 1301344"/>
                <a:gd name="connsiteX105" fmla="*/ 1149301 w 1592822"/>
                <a:gd name="connsiteY105" fmla="*/ 1274474 h 1301344"/>
                <a:gd name="connsiteX106" fmla="*/ 1148503 w 1592822"/>
                <a:gd name="connsiteY106" fmla="*/ 1277317 h 1301344"/>
                <a:gd name="connsiteX107" fmla="*/ 1143314 w 1592822"/>
                <a:gd name="connsiteY107" fmla="*/ 1278365 h 1301344"/>
                <a:gd name="connsiteX108" fmla="*/ 1140968 w 1592822"/>
                <a:gd name="connsiteY108" fmla="*/ 1281233 h 1301344"/>
                <a:gd name="connsiteX109" fmla="*/ 1138373 w 1592822"/>
                <a:gd name="connsiteY109" fmla="*/ 1278614 h 1301344"/>
                <a:gd name="connsiteX110" fmla="*/ 1138373 w 1592822"/>
                <a:gd name="connsiteY110" fmla="*/ 1277068 h 1301344"/>
                <a:gd name="connsiteX111" fmla="*/ 1133183 w 1592822"/>
                <a:gd name="connsiteY111" fmla="*/ 1273701 h 1301344"/>
                <a:gd name="connsiteX112" fmla="*/ 1129017 w 1592822"/>
                <a:gd name="connsiteY112" fmla="*/ 1273177 h 1301344"/>
                <a:gd name="connsiteX113" fmla="*/ 1125124 w 1592822"/>
                <a:gd name="connsiteY113" fmla="*/ 1274723 h 1301344"/>
                <a:gd name="connsiteX114" fmla="*/ 1122006 w 1592822"/>
                <a:gd name="connsiteY114" fmla="*/ 1272928 h 1301344"/>
                <a:gd name="connsiteX115" fmla="*/ 1120708 w 1592822"/>
                <a:gd name="connsiteY115" fmla="*/ 1274723 h 1301344"/>
                <a:gd name="connsiteX116" fmla="*/ 1118113 w 1592822"/>
                <a:gd name="connsiteY116" fmla="*/ 1274474 h 1301344"/>
                <a:gd name="connsiteX117" fmla="*/ 1117065 w 1592822"/>
                <a:gd name="connsiteY117" fmla="*/ 1271880 h 1301344"/>
                <a:gd name="connsiteX118" fmla="*/ 1115269 w 1592822"/>
                <a:gd name="connsiteY118" fmla="*/ 1270833 h 1301344"/>
                <a:gd name="connsiteX119" fmla="*/ 1111876 w 1592822"/>
                <a:gd name="connsiteY119" fmla="*/ 1271880 h 1301344"/>
                <a:gd name="connsiteX120" fmla="*/ 1108233 w 1592822"/>
                <a:gd name="connsiteY120" fmla="*/ 1271880 h 1301344"/>
                <a:gd name="connsiteX121" fmla="*/ 1098901 w 1592822"/>
                <a:gd name="connsiteY121" fmla="*/ 1277592 h 1301344"/>
                <a:gd name="connsiteX122" fmla="*/ 1099400 w 1592822"/>
                <a:gd name="connsiteY122" fmla="*/ 1280460 h 1301344"/>
                <a:gd name="connsiteX123" fmla="*/ 1097579 w 1592822"/>
                <a:gd name="connsiteY123" fmla="*/ 1281233 h 1301344"/>
                <a:gd name="connsiteX124" fmla="*/ 1097579 w 1592822"/>
                <a:gd name="connsiteY124" fmla="*/ 1283578 h 1301344"/>
                <a:gd name="connsiteX125" fmla="*/ 1094985 w 1592822"/>
                <a:gd name="connsiteY125" fmla="*/ 1285648 h 1301344"/>
                <a:gd name="connsiteX126" fmla="*/ 1094460 w 1592822"/>
                <a:gd name="connsiteY126" fmla="*/ 1287718 h 1301344"/>
                <a:gd name="connsiteX127" fmla="*/ 1091866 w 1592822"/>
                <a:gd name="connsiteY127" fmla="*/ 1289539 h 1301344"/>
                <a:gd name="connsiteX128" fmla="*/ 1089795 w 1592822"/>
                <a:gd name="connsiteY128" fmla="*/ 1293953 h 1301344"/>
                <a:gd name="connsiteX129" fmla="*/ 1089271 w 1592822"/>
                <a:gd name="connsiteY129" fmla="*/ 1296297 h 1301344"/>
                <a:gd name="connsiteX130" fmla="*/ 1081212 w 1592822"/>
                <a:gd name="connsiteY130" fmla="*/ 1297071 h 1301344"/>
                <a:gd name="connsiteX131" fmla="*/ 1080962 w 1592822"/>
                <a:gd name="connsiteY131" fmla="*/ 1299939 h 1301344"/>
                <a:gd name="connsiteX132" fmla="*/ 1077843 w 1592822"/>
                <a:gd name="connsiteY132" fmla="*/ 1300961 h 1301344"/>
                <a:gd name="connsiteX133" fmla="*/ 1074974 w 1592822"/>
                <a:gd name="connsiteY133" fmla="*/ 1298891 h 1301344"/>
                <a:gd name="connsiteX134" fmla="*/ 1075498 w 1592822"/>
                <a:gd name="connsiteY134" fmla="*/ 1295000 h 1301344"/>
                <a:gd name="connsiteX135" fmla="*/ 1073427 w 1592822"/>
                <a:gd name="connsiteY135" fmla="*/ 1293953 h 1301344"/>
                <a:gd name="connsiteX136" fmla="*/ 1071855 w 1592822"/>
                <a:gd name="connsiteY136" fmla="*/ 1295524 h 1301344"/>
                <a:gd name="connsiteX137" fmla="*/ 1068487 w 1592822"/>
                <a:gd name="connsiteY137" fmla="*/ 1293429 h 1301344"/>
                <a:gd name="connsiteX138" fmla="*/ 1067439 w 1592822"/>
                <a:gd name="connsiteY138" fmla="*/ 1295000 h 1301344"/>
                <a:gd name="connsiteX139" fmla="*/ 1065368 w 1592822"/>
                <a:gd name="connsiteY139" fmla="*/ 1292656 h 1301344"/>
                <a:gd name="connsiteX140" fmla="*/ 1065892 w 1592822"/>
                <a:gd name="connsiteY140" fmla="*/ 1290312 h 1301344"/>
                <a:gd name="connsiteX141" fmla="*/ 1063297 w 1592822"/>
                <a:gd name="connsiteY141" fmla="*/ 1287194 h 1301344"/>
                <a:gd name="connsiteX142" fmla="*/ 1057309 w 1592822"/>
                <a:gd name="connsiteY142" fmla="*/ 1284076 h 1301344"/>
                <a:gd name="connsiteX143" fmla="*/ 1053142 w 1592822"/>
                <a:gd name="connsiteY143" fmla="*/ 1280984 h 1301344"/>
                <a:gd name="connsiteX144" fmla="*/ 1052893 w 1592822"/>
                <a:gd name="connsiteY144" fmla="*/ 1276819 h 1301344"/>
                <a:gd name="connsiteX145" fmla="*/ 1050547 w 1592822"/>
                <a:gd name="connsiteY145" fmla="*/ 1273452 h 1301344"/>
                <a:gd name="connsiteX146" fmla="*/ 1050298 w 1592822"/>
                <a:gd name="connsiteY146" fmla="*/ 1271107 h 1301344"/>
                <a:gd name="connsiteX147" fmla="*/ 1047179 w 1592822"/>
                <a:gd name="connsiteY147" fmla="*/ 1271107 h 1301344"/>
                <a:gd name="connsiteX148" fmla="*/ 1044060 w 1592822"/>
                <a:gd name="connsiteY148" fmla="*/ 1266942 h 1301344"/>
                <a:gd name="connsiteX149" fmla="*/ 1039120 w 1592822"/>
                <a:gd name="connsiteY149" fmla="*/ 1268763 h 1301344"/>
                <a:gd name="connsiteX150" fmla="*/ 1032108 w 1592822"/>
                <a:gd name="connsiteY150" fmla="*/ 1268513 h 1301344"/>
                <a:gd name="connsiteX151" fmla="*/ 1029264 w 1592822"/>
                <a:gd name="connsiteY151" fmla="*/ 1269536 h 1301344"/>
                <a:gd name="connsiteX152" fmla="*/ 1023276 w 1592822"/>
                <a:gd name="connsiteY152" fmla="*/ 1270583 h 1301344"/>
                <a:gd name="connsiteX153" fmla="*/ 1020432 w 1592822"/>
                <a:gd name="connsiteY153" fmla="*/ 1272155 h 1301344"/>
                <a:gd name="connsiteX154" fmla="*/ 1018610 w 1592822"/>
                <a:gd name="connsiteY154" fmla="*/ 1274474 h 1301344"/>
                <a:gd name="connsiteX155" fmla="*/ 1012897 w 1592822"/>
                <a:gd name="connsiteY155" fmla="*/ 1276569 h 1301344"/>
                <a:gd name="connsiteX156" fmla="*/ 1008206 w 1592822"/>
                <a:gd name="connsiteY156" fmla="*/ 1276819 h 1301344"/>
                <a:gd name="connsiteX157" fmla="*/ 1004838 w 1592822"/>
                <a:gd name="connsiteY157" fmla="*/ 1279163 h 1301344"/>
                <a:gd name="connsiteX158" fmla="*/ 1003790 w 1592822"/>
                <a:gd name="connsiteY158" fmla="*/ 1280984 h 1301344"/>
                <a:gd name="connsiteX159" fmla="*/ 1001195 w 1592822"/>
                <a:gd name="connsiteY159" fmla="*/ 1280709 h 1301344"/>
                <a:gd name="connsiteX160" fmla="*/ 998350 w 1592822"/>
                <a:gd name="connsiteY160" fmla="*/ 1278889 h 1301344"/>
                <a:gd name="connsiteX161" fmla="*/ 997053 w 1592822"/>
                <a:gd name="connsiteY161" fmla="*/ 1276819 h 1301344"/>
                <a:gd name="connsiteX162" fmla="*/ 993660 w 1592822"/>
                <a:gd name="connsiteY162" fmla="*/ 1275272 h 1301344"/>
                <a:gd name="connsiteX163" fmla="*/ 987422 w 1592822"/>
                <a:gd name="connsiteY163" fmla="*/ 1274225 h 1301344"/>
                <a:gd name="connsiteX164" fmla="*/ 985875 w 1592822"/>
                <a:gd name="connsiteY164" fmla="*/ 1274474 h 1301344"/>
                <a:gd name="connsiteX165" fmla="*/ 981708 w 1592822"/>
                <a:gd name="connsiteY165" fmla="*/ 1277866 h 1301344"/>
                <a:gd name="connsiteX166" fmla="*/ 979113 w 1592822"/>
                <a:gd name="connsiteY166" fmla="*/ 1277068 h 1301344"/>
                <a:gd name="connsiteX167" fmla="*/ 977043 w 1592822"/>
                <a:gd name="connsiteY167" fmla="*/ 1277866 h 1301344"/>
                <a:gd name="connsiteX168" fmla="*/ 975995 w 1592822"/>
                <a:gd name="connsiteY168" fmla="*/ 1275771 h 1301344"/>
                <a:gd name="connsiteX169" fmla="*/ 977816 w 1592822"/>
                <a:gd name="connsiteY169" fmla="*/ 1274225 h 1301344"/>
                <a:gd name="connsiteX170" fmla="*/ 974947 w 1592822"/>
                <a:gd name="connsiteY170" fmla="*/ 1272404 h 1301344"/>
                <a:gd name="connsiteX171" fmla="*/ 973924 w 1592822"/>
                <a:gd name="connsiteY171" fmla="*/ 1269286 h 1301344"/>
                <a:gd name="connsiteX172" fmla="*/ 970281 w 1592822"/>
                <a:gd name="connsiteY172" fmla="*/ 1269037 h 1301344"/>
                <a:gd name="connsiteX173" fmla="*/ 967686 w 1592822"/>
                <a:gd name="connsiteY173" fmla="*/ 1266942 h 1301344"/>
                <a:gd name="connsiteX174" fmla="*/ 964817 w 1592822"/>
                <a:gd name="connsiteY174" fmla="*/ 1268239 h 1301344"/>
                <a:gd name="connsiteX175" fmla="*/ 962222 w 1592822"/>
                <a:gd name="connsiteY175" fmla="*/ 1266169 h 1301344"/>
                <a:gd name="connsiteX176" fmla="*/ 959378 w 1592822"/>
                <a:gd name="connsiteY176" fmla="*/ 1261754 h 1301344"/>
                <a:gd name="connsiteX177" fmla="*/ 957805 w 1592822"/>
                <a:gd name="connsiteY177" fmla="*/ 1261754 h 1301344"/>
                <a:gd name="connsiteX178" fmla="*/ 955211 w 1592822"/>
                <a:gd name="connsiteY178" fmla="*/ 1259684 h 1301344"/>
                <a:gd name="connsiteX179" fmla="*/ 952616 w 1592822"/>
                <a:gd name="connsiteY179" fmla="*/ 1258886 h 1301344"/>
                <a:gd name="connsiteX180" fmla="*/ 947950 w 1592822"/>
                <a:gd name="connsiteY180" fmla="*/ 1260981 h 1301344"/>
                <a:gd name="connsiteX181" fmla="*/ 942736 w 1592822"/>
                <a:gd name="connsiteY181" fmla="*/ 1257339 h 1301344"/>
                <a:gd name="connsiteX182" fmla="*/ 941189 w 1592822"/>
                <a:gd name="connsiteY182" fmla="*/ 1259684 h 1301344"/>
                <a:gd name="connsiteX183" fmla="*/ 938843 w 1592822"/>
                <a:gd name="connsiteY183" fmla="*/ 1260457 h 1301344"/>
                <a:gd name="connsiteX184" fmla="*/ 935999 w 1592822"/>
                <a:gd name="connsiteY184" fmla="*/ 1259684 h 1301344"/>
                <a:gd name="connsiteX185" fmla="*/ 935999 w 1592822"/>
                <a:gd name="connsiteY185" fmla="*/ 1257589 h 1301344"/>
                <a:gd name="connsiteX186" fmla="*/ 938319 w 1592822"/>
                <a:gd name="connsiteY186" fmla="*/ 1249284 h 1301344"/>
                <a:gd name="connsiteX187" fmla="*/ 939117 w 1592822"/>
                <a:gd name="connsiteY187" fmla="*/ 1246964 h 1301344"/>
                <a:gd name="connsiteX188" fmla="*/ 943260 w 1592822"/>
                <a:gd name="connsiteY188" fmla="*/ 1242026 h 1301344"/>
                <a:gd name="connsiteX189" fmla="*/ 944058 w 1592822"/>
                <a:gd name="connsiteY189" fmla="*/ 1238110 h 1301344"/>
                <a:gd name="connsiteX190" fmla="*/ 948724 w 1592822"/>
                <a:gd name="connsiteY190" fmla="*/ 1230328 h 1301344"/>
                <a:gd name="connsiteX191" fmla="*/ 957805 w 1592822"/>
                <a:gd name="connsiteY191" fmla="*/ 1230852 h 1301344"/>
                <a:gd name="connsiteX192" fmla="*/ 960675 w 1592822"/>
                <a:gd name="connsiteY192" fmla="*/ 1213967 h 1301344"/>
                <a:gd name="connsiteX193" fmla="*/ 963020 w 1592822"/>
                <a:gd name="connsiteY193" fmla="*/ 1205138 h 1301344"/>
                <a:gd name="connsiteX194" fmla="*/ 965091 w 1592822"/>
                <a:gd name="connsiteY194" fmla="*/ 1195261 h 1301344"/>
                <a:gd name="connsiteX195" fmla="*/ 965341 w 1592822"/>
                <a:gd name="connsiteY195" fmla="*/ 1182017 h 1301344"/>
                <a:gd name="connsiteX196" fmla="*/ 966139 w 1592822"/>
                <a:gd name="connsiteY196" fmla="*/ 1178900 h 1301344"/>
                <a:gd name="connsiteX197" fmla="*/ 966638 w 1592822"/>
                <a:gd name="connsiteY197" fmla="*/ 1171118 h 1301344"/>
                <a:gd name="connsiteX198" fmla="*/ 967936 w 1592822"/>
                <a:gd name="connsiteY198" fmla="*/ 1168774 h 1301344"/>
                <a:gd name="connsiteX199" fmla="*/ 971578 w 1592822"/>
                <a:gd name="connsiteY199" fmla="*/ 1166704 h 1301344"/>
                <a:gd name="connsiteX200" fmla="*/ 974173 w 1592822"/>
                <a:gd name="connsiteY200" fmla="*/ 1162015 h 1301344"/>
                <a:gd name="connsiteX201" fmla="*/ 975745 w 1592822"/>
                <a:gd name="connsiteY201" fmla="*/ 1154233 h 1301344"/>
                <a:gd name="connsiteX202" fmla="*/ 975995 w 1592822"/>
                <a:gd name="connsiteY202" fmla="*/ 1145404 h 1301344"/>
                <a:gd name="connsiteX203" fmla="*/ 973150 w 1592822"/>
                <a:gd name="connsiteY203" fmla="*/ 1132160 h 1301344"/>
                <a:gd name="connsiteX204" fmla="*/ 970531 w 1592822"/>
                <a:gd name="connsiteY204" fmla="*/ 1125401 h 1301344"/>
                <a:gd name="connsiteX205" fmla="*/ 967162 w 1592822"/>
                <a:gd name="connsiteY205" fmla="*/ 1120213 h 1301344"/>
                <a:gd name="connsiteX206" fmla="*/ 960924 w 1592822"/>
                <a:gd name="connsiteY206" fmla="*/ 1115799 h 1301344"/>
                <a:gd name="connsiteX207" fmla="*/ 956259 w 1592822"/>
                <a:gd name="connsiteY207" fmla="*/ 1104899 h 1301344"/>
                <a:gd name="connsiteX208" fmla="*/ 955211 w 1592822"/>
                <a:gd name="connsiteY208" fmla="*/ 1089561 h 1301344"/>
                <a:gd name="connsiteX209" fmla="*/ 954163 w 1592822"/>
                <a:gd name="connsiteY209" fmla="*/ 1081779 h 1301344"/>
                <a:gd name="connsiteX210" fmla="*/ 954163 w 1592822"/>
                <a:gd name="connsiteY210" fmla="*/ 1073199 h 1301344"/>
                <a:gd name="connsiteX211" fmla="*/ 953914 w 1592822"/>
                <a:gd name="connsiteY211" fmla="*/ 1061003 h 1301344"/>
                <a:gd name="connsiteX212" fmla="*/ 951843 w 1592822"/>
                <a:gd name="connsiteY212" fmla="*/ 1055292 h 1301344"/>
                <a:gd name="connsiteX213" fmla="*/ 947676 w 1592822"/>
                <a:gd name="connsiteY213" fmla="*/ 1046986 h 1301344"/>
                <a:gd name="connsiteX214" fmla="*/ 945330 w 1592822"/>
                <a:gd name="connsiteY214" fmla="*/ 1040227 h 1301344"/>
                <a:gd name="connsiteX215" fmla="*/ 944033 w 1592822"/>
                <a:gd name="connsiteY215" fmla="*/ 1034516 h 1301344"/>
                <a:gd name="connsiteX216" fmla="*/ 942211 w 1592822"/>
                <a:gd name="connsiteY216" fmla="*/ 1030350 h 1301344"/>
                <a:gd name="connsiteX217" fmla="*/ 943784 w 1592822"/>
                <a:gd name="connsiteY217" fmla="*/ 1022569 h 1301344"/>
                <a:gd name="connsiteX218" fmla="*/ 947426 w 1592822"/>
                <a:gd name="connsiteY218" fmla="*/ 1011146 h 1301344"/>
                <a:gd name="connsiteX219" fmla="*/ 941712 w 1592822"/>
                <a:gd name="connsiteY219" fmla="*/ 1004137 h 1301344"/>
                <a:gd name="connsiteX220" fmla="*/ 941189 w 1592822"/>
                <a:gd name="connsiteY220" fmla="*/ 998925 h 1301344"/>
                <a:gd name="connsiteX221" fmla="*/ 948200 w 1592822"/>
                <a:gd name="connsiteY221" fmla="*/ 984135 h 1301344"/>
                <a:gd name="connsiteX222" fmla="*/ 947676 w 1592822"/>
                <a:gd name="connsiteY222" fmla="*/ 981017 h 1301344"/>
                <a:gd name="connsiteX223" fmla="*/ 947426 w 1592822"/>
                <a:gd name="connsiteY223" fmla="*/ 973485 h 1301344"/>
                <a:gd name="connsiteX224" fmla="*/ 948998 w 1592822"/>
                <a:gd name="connsiteY224" fmla="*/ 971140 h 1301344"/>
                <a:gd name="connsiteX225" fmla="*/ 952117 w 1592822"/>
                <a:gd name="connsiteY225" fmla="*/ 959992 h 1301344"/>
                <a:gd name="connsiteX226" fmla="*/ 956533 w 1592822"/>
                <a:gd name="connsiteY226" fmla="*/ 945177 h 1301344"/>
                <a:gd name="connsiteX227" fmla="*/ 957307 w 1592822"/>
                <a:gd name="connsiteY227" fmla="*/ 934003 h 1301344"/>
                <a:gd name="connsiteX228" fmla="*/ 956259 w 1592822"/>
                <a:gd name="connsiteY228" fmla="*/ 932182 h 1301344"/>
                <a:gd name="connsiteX229" fmla="*/ 958330 w 1592822"/>
                <a:gd name="connsiteY229" fmla="*/ 928566 h 1301344"/>
                <a:gd name="connsiteX230" fmla="*/ 961199 w 1592822"/>
                <a:gd name="connsiteY230" fmla="*/ 926995 h 1301344"/>
                <a:gd name="connsiteX231" fmla="*/ 962247 w 1592822"/>
                <a:gd name="connsiteY231" fmla="*/ 925448 h 1301344"/>
                <a:gd name="connsiteX232" fmla="*/ 965615 w 1592822"/>
                <a:gd name="connsiteY232" fmla="*/ 923353 h 1301344"/>
                <a:gd name="connsiteX233" fmla="*/ 966913 w 1592822"/>
                <a:gd name="connsiteY233" fmla="*/ 920759 h 1301344"/>
                <a:gd name="connsiteX234" fmla="*/ 969508 w 1592822"/>
                <a:gd name="connsiteY234" fmla="*/ 917392 h 1301344"/>
                <a:gd name="connsiteX235" fmla="*/ 969258 w 1592822"/>
                <a:gd name="connsiteY235" fmla="*/ 914275 h 1301344"/>
                <a:gd name="connsiteX236" fmla="*/ 971603 w 1592822"/>
                <a:gd name="connsiteY236" fmla="*/ 912204 h 1301344"/>
                <a:gd name="connsiteX237" fmla="*/ 979138 w 1592822"/>
                <a:gd name="connsiteY237" fmla="*/ 909611 h 1301344"/>
                <a:gd name="connsiteX238" fmla="*/ 982507 w 1592822"/>
                <a:gd name="connsiteY238" fmla="*/ 910109 h 1301344"/>
                <a:gd name="connsiteX239" fmla="*/ 986923 w 1592822"/>
                <a:gd name="connsiteY239" fmla="*/ 908039 h 1301344"/>
                <a:gd name="connsiteX240" fmla="*/ 992113 w 1592822"/>
                <a:gd name="connsiteY240" fmla="*/ 906493 h 1301344"/>
                <a:gd name="connsiteX241" fmla="*/ 992387 w 1592822"/>
                <a:gd name="connsiteY241" fmla="*/ 905171 h 1301344"/>
                <a:gd name="connsiteX242" fmla="*/ 999897 w 1592822"/>
                <a:gd name="connsiteY242" fmla="*/ 899210 h 1301344"/>
                <a:gd name="connsiteX243" fmla="*/ 1000945 w 1592822"/>
                <a:gd name="connsiteY243" fmla="*/ 896342 h 1301344"/>
                <a:gd name="connsiteX244" fmla="*/ 1003016 w 1592822"/>
                <a:gd name="connsiteY244" fmla="*/ 893499 h 1301344"/>
                <a:gd name="connsiteX245" fmla="*/ 1005885 w 1592822"/>
                <a:gd name="connsiteY245" fmla="*/ 887263 h 1301344"/>
                <a:gd name="connsiteX246" fmla="*/ 1010052 w 1592822"/>
                <a:gd name="connsiteY246" fmla="*/ 882325 h 1301344"/>
                <a:gd name="connsiteX247" fmla="*/ 1016789 w 1592822"/>
                <a:gd name="connsiteY247" fmla="*/ 879981 h 1301344"/>
                <a:gd name="connsiteX248" fmla="*/ 1019908 w 1592822"/>
                <a:gd name="connsiteY248" fmla="*/ 879731 h 1301344"/>
                <a:gd name="connsiteX249" fmla="*/ 1031859 w 1592822"/>
                <a:gd name="connsiteY249" fmla="*/ 877137 h 1301344"/>
                <a:gd name="connsiteX250" fmla="*/ 1032907 w 1592822"/>
                <a:gd name="connsiteY250" fmla="*/ 876090 h 1301344"/>
                <a:gd name="connsiteX251" fmla="*/ 1033157 w 1592822"/>
                <a:gd name="connsiteY251" fmla="*/ 871151 h 1301344"/>
                <a:gd name="connsiteX252" fmla="*/ 1031859 w 1592822"/>
                <a:gd name="connsiteY252" fmla="*/ 870129 h 1301344"/>
                <a:gd name="connsiteX253" fmla="*/ 1031335 w 1592822"/>
                <a:gd name="connsiteY253" fmla="*/ 865190 h 1301344"/>
                <a:gd name="connsiteX254" fmla="*/ 1026669 w 1592822"/>
                <a:gd name="connsiteY254" fmla="*/ 862597 h 1301344"/>
                <a:gd name="connsiteX255" fmla="*/ 1023027 w 1592822"/>
                <a:gd name="connsiteY255" fmla="*/ 862846 h 1301344"/>
                <a:gd name="connsiteX256" fmla="*/ 1023027 w 1592822"/>
                <a:gd name="connsiteY256" fmla="*/ 858706 h 1301344"/>
                <a:gd name="connsiteX257" fmla="*/ 1019908 w 1592822"/>
                <a:gd name="connsiteY257" fmla="*/ 858955 h 1301344"/>
                <a:gd name="connsiteX258" fmla="*/ 1018885 w 1592822"/>
                <a:gd name="connsiteY258" fmla="*/ 855838 h 1301344"/>
                <a:gd name="connsiteX259" fmla="*/ 1016539 w 1592822"/>
                <a:gd name="connsiteY259" fmla="*/ 857135 h 1301344"/>
                <a:gd name="connsiteX260" fmla="*/ 1016015 w 1592822"/>
                <a:gd name="connsiteY260" fmla="*/ 853767 h 1301344"/>
                <a:gd name="connsiteX261" fmla="*/ 1013695 w 1592822"/>
                <a:gd name="connsiteY261" fmla="*/ 855065 h 1301344"/>
                <a:gd name="connsiteX262" fmla="*/ 1009004 w 1592822"/>
                <a:gd name="connsiteY262" fmla="*/ 854291 h 1301344"/>
                <a:gd name="connsiteX263" fmla="*/ 1007458 w 1592822"/>
                <a:gd name="connsiteY263" fmla="*/ 852994 h 1301344"/>
                <a:gd name="connsiteX264" fmla="*/ 1003565 w 1592822"/>
                <a:gd name="connsiteY264" fmla="*/ 851672 h 1301344"/>
                <a:gd name="connsiteX265" fmla="*/ 1000172 w 1592822"/>
                <a:gd name="connsiteY265" fmla="*/ 852471 h 1301344"/>
                <a:gd name="connsiteX266" fmla="*/ 997053 w 1592822"/>
                <a:gd name="connsiteY266" fmla="*/ 847782 h 1301344"/>
                <a:gd name="connsiteX267" fmla="*/ 995231 w 1592822"/>
                <a:gd name="connsiteY267" fmla="*/ 846759 h 1301344"/>
                <a:gd name="connsiteX268" fmla="*/ 997577 w 1592822"/>
                <a:gd name="connsiteY268" fmla="*/ 842070 h 1301344"/>
                <a:gd name="connsiteX269" fmla="*/ 996804 w 1592822"/>
                <a:gd name="connsiteY269" fmla="*/ 836633 h 1301344"/>
                <a:gd name="connsiteX270" fmla="*/ 991589 w 1592822"/>
                <a:gd name="connsiteY270" fmla="*/ 831420 h 1301344"/>
                <a:gd name="connsiteX271" fmla="*/ 991340 w 1592822"/>
                <a:gd name="connsiteY271" fmla="*/ 827779 h 1301344"/>
                <a:gd name="connsiteX272" fmla="*/ 989518 w 1592822"/>
                <a:gd name="connsiteY272" fmla="*/ 822591 h 1301344"/>
                <a:gd name="connsiteX273" fmla="*/ 986399 w 1592822"/>
                <a:gd name="connsiteY273" fmla="*/ 819224 h 1301344"/>
                <a:gd name="connsiteX274" fmla="*/ 985626 w 1592822"/>
                <a:gd name="connsiteY274" fmla="*/ 817403 h 1301344"/>
                <a:gd name="connsiteX275" fmla="*/ 979138 w 1592822"/>
                <a:gd name="connsiteY275" fmla="*/ 812989 h 1301344"/>
                <a:gd name="connsiteX276" fmla="*/ 973150 w 1592822"/>
                <a:gd name="connsiteY276" fmla="*/ 811941 h 1301344"/>
                <a:gd name="connsiteX277" fmla="*/ 969008 w 1592822"/>
                <a:gd name="connsiteY277" fmla="*/ 809098 h 1301344"/>
                <a:gd name="connsiteX278" fmla="*/ 963794 w 1592822"/>
                <a:gd name="connsiteY278" fmla="*/ 807527 h 1301344"/>
                <a:gd name="connsiteX279" fmla="*/ 962771 w 1592822"/>
                <a:gd name="connsiteY279" fmla="*/ 805457 h 1301344"/>
                <a:gd name="connsiteX280" fmla="*/ 960949 w 1592822"/>
                <a:gd name="connsiteY280" fmla="*/ 805457 h 1301344"/>
                <a:gd name="connsiteX281" fmla="*/ 958604 w 1592822"/>
                <a:gd name="connsiteY281" fmla="*/ 802339 h 1301344"/>
                <a:gd name="connsiteX282" fmla="*/ 955760 w 1592822"/>
                <a:gd name="connsiteY282" fmla="*/ 799496 h 1301344"/>
                <a:gd name="connsiteX283" fmla="*/ 952117 w 1592822"/>
                <a:gd name="connsiteY283" fmla="*/ 798174 h 1301344"/>
                <a:gd name="connsiteX284" fmla="*/ 949248 w 1592822"/>
                <a:gd name="connsiteY284" fmla="*/ 795081 h 1301344"/>
                <a:gd name="connsiteX285" fmla="*/ 942761 w 1592822"/>
                <a:gd name="connsiteY285" fmla="*/ 792732 h 1301344"/>
                <a:gd name="connsiteX286" fmla="*/ 939117 w 1592822"/>
                <a:gd name="connsiteY286" fmla="*/ 790135 h 1301344"/>
                <a:gd name="connsiteX287" fmla="*/ 935999 w 1592822"/>
                <a:gd name="connsiteY287" fmla="*/ 785202 h 1301344"/>
                <a:gd name="connsiteX288" fmla="*/ 933653 w 1592822"/>
                <a:gd name="connsiteY288" fmla="*/ 783902 h 1301344"/>
                <a:gd name="connsiteX289" fmla="*/ 932107 w 1592822"/>
                <a:gd name="connsiteY289" fmla="*/ 780266 h 1301344"/>
                <a:gd name="connsiteX290" fmla="*/ 927940 w 1592822"/>
                <a:gd name="connsiteY290" fmla="*/ 775073 h 1301344"/>
                <a:gd name="connsiteX291" fmla="*/ 924572 w 1592822"/>
                <a:gd name="connsiteY291" fmla="*/ 772477 h 1301344"/>
                <a:gd name="connsiteX292" fmla="*/ 918608 w 1592822"/>
                <a:gd name="connsiteY292" fmla="*/ 765464 h 1301344"/>
                <a:gd name="connsiteX293" fmla="*/ 914192 w 1592822"/>
                <a:gd name="connsiteY293" fmla="*/ 756375 h 1301344"/>
                <a:gd name="connsiteX294" fmla="*/ 909776 w 1592822"/>
                <a:gd name="connsiteY294" fmla="*/ 748065 h 1301344"/>
                <a:gd name="connsiteX295" fmla="*/ 903014 w 1592822"/>
                <a:gd name="connsiteY295" fmla="*/ 733781 h 1301344"/>
                <a:gd name="connsiteX296" fmla="*/ 905859 w 1592822"/>
                <a:gd name="connsiteY296" fmla="*/ 713785 h 1301344"/>
                <a:gd name="connsiteX297" fmla="*/ 891836 w 1592822"/>
                <a:gd name="connsiteY297" fmla="*/ 694047 h 1301344"/>
                <a:gd name="connsiteX298" fmla="*/ 891312 w 1592822"/>
                <a:gd name="connsiteY298" fmla="*/ 689373 h 1301344"/>
                <a:gd name="connsiteX299" fmla="*/ 894431 w 1592822"/>
                <a:gd name="connsiteY299" fmla="*/ 654054 h 1301344"/>
                <a:gd name="connsiteX300" fmla="*/ 875219 w 1592822"/>
                <a:gd name="connsiteY300" fmla="*/ 665220 h 1301344"/>
                <a:gd name="connsiteX301" fmla="*/ 844555 w 1592822"/>
                <a:gd name="connsiteY301" fmla="*/ 683659 h 1301344"/>
                <a:gd name="connsiteX302" fmla="*/ 835722 w 1592822"/>
                <a:gd name="connsiteY302" fmla="*/ 688595 h 1301344"/>
                <a:gd name="connsiteX303" fmla="*/ 835972 w 1592822"/>
                <a:gd name="connsiteY303" fmla="*/ 684699 h 1301344"/>
                <a:gd name="connsiteX304" fmla="*/ 833377 w 1592822"/>
                <a:gd name="connsiteY304" fmla="*/ 678726 h 1301344"/>
                <a:gd name="connsiteX305" fmla="*/ 834176 w 1592822"/>
                <a:gd name="connsiteY305" fmla="*/ 677426 h 1301344"/>
                <a:gd name="connsiteX306" fmla="*/ 832354 w 1592822"/>
                <a:gd name="connsiteY306" fmla="*/ 674830 h 1301344"/>
                <a:gd name="connsiteX307" fmla="*/ 832853 w 1592822"/>
                <a:gd name="connsiteY307" fmla="*/ 673012 h 1301344"/>
                <a:gd name="connsiteX308" fmla="*/ 829485 w 1592822"/>
                <a:gd name="connsiteY308" fmla="*/ 670675 h 1301344"/>
                <a:gd name="connsiteX309" fmla="*/ 824819 w 1592822"/>
                <a:gd name="connsiteY309" fmla="*/ 666001 h 1301344"/>
                <a:gd name="connsiteX310" fmla="*/ 821700 w 1592822"/>
                <a:gd name="connsiteY310" fmla="*/ 664961 h 1301344"/>
                <a:gd name="connsiteX311" fmla="*/ 820652 w 1592822"/>
                <a:gd name="connsiteY311" fmla="*/ 662883 h 1301344"/>
                <a:gd name="connsiteX312" fmla="*/ 818307 w 1592822"/>
                <a:gd name="connsiteY312" fmla="*/ 661327 h 1301344"/>
                <a:gd name="connsiteX313" fmla="*/ 813891 w 1592822"/>
                <a:gd name="connsiteY313" fmla="*/ 659768 h 1301344"/>
                <a:gd name="connsiteX314" fmla="*/ 811046 w 1592822"/>
                <a:gd name="connsiteY314" fmla="*/ 660287 h 1301344"/>
                <a:gd name="connsiteX315" fmla="*/ 807404 w 1592822"/>
                <a:gd name="connsiteY315" fmla="*/ 658469 h 1301344"/>
                <a:gd name="connsiteX316" fmla="*/ 801440 w 1592822"/>
                <a:gd name="connsiteY316" fmla="*/ 660546 h 1301344"/>
                <a:gd name="connsiteX317" fmla="*/ 795701 w 1592822"/>
                <a:gd name="connsiteY317" fmla="*/ 666001 h 1301344"/>
                <a:gd name="connsiteX318" fmla="*/ 793631 w 1592822"/>
                <a:gd name="connsiteY318" fmla="*/ 666779 h 1301344"/>
                <a:gd name="connsiteX319" fmla="*/ 788691 w 1592822"/>
                <a:gd name="connsiteY319" fmla="*/ 664961 h 1301344"/>
                <a:gd name="connsiteX320" fmla="*/ 782453 w 1592822"/>
                <a:gd name="connsiteY320" fmla="*/ 666001 h 1301344"/>
                <a:gd name="connsiteX321" fmla="*/ 779608 w 1592822"/>
                <a:gd name="connsiteY321" fmla="*/ 667298 h 1301344"/>
                <a:gd name="connsiteX322" fmla="*/ 780906 w 1592822"/>
                <a:gd name="connsiteY322" fmla="*/ 674052 h 1301344"/>
                <a:gd name="connsiteX323" fmla="*/ 780132 w 1592822"/>
                <a:gd name="connsiteY323" fmla="*/ 678466 h 1301344"/>
                <a:gd name="connsiteX324" fmla="*/ 777263 w 1592822"/>
                <a:gd name="connsiteY324" fmla="*/ 686256 h 1301344"/>
                <a:gd name="connsiteX325" fmla="*/ 773620 w 1592822"/>
                <a:gd name="connsiteY325" fmla="*/ 691970 h 1301344"/>
                <a:gd name="connsiteX326" fmla="*/ 771799 w 1592822"/>
                <a:gd name="connsiteY326" fmla="*/ 693528 h 1301344"/>
                <a:gd name="connsiteX327" fmla="*/ 769478 w 1592822"/>
                <a:gd name="connsiteY327" fmla="*/ 693269 h 1301344"/>
                <a:gd name="connsiteX328" fmla="*/ 765062 w 1592822"/>
                <a:gd name="connsiteY328" fmla="*/ 694309 h 1301344"/>
                <a:gd name="connsiteX329" fmla="*/ 755431 w 1592822"/>
                <a:gd name="connsiteY329" fmla="*/ 693010 h 1301344"/>
                <a:gd name="connsiteX330" fmla="*/ 749468 w 1592822"/>
                <a:gd name="connsiteY330" fmla="*/ 695865 h 1301344"/>
                <a:gd name="connsiteX331" fmla="*/ 739064 w 1592822"/>
                <a:gd name="connsiteY331" fmla="*/ 704956 h 1301344"/>
                <a:gd name="connsiteX332" fmla="*/ 735970 w 1592822"/>
                <a:gd name="connsiteY332" fmla="*/ 708331 h 1301344"/>
                <a:gd name="connsiteX333" fmla="*/ 733625 w 1592822"/>
                <a:gd name="connsiteY333" fmla="*/ 712486 h 1301344"/>
                <a:gd name="connsiteX334" fmla="*/ 732327 w 1592822"/>
                <a:gd name="connsiteY334" fmla="*/ 716903 h 1301344"/>
                <a:gd name="connsiteX335" fmla="*/ 732052 w 1592822"/>
                <a:gd name="connsiteY335" fmla="*/ 724174 h 1301344"/>
                <a:gd name="connsiteX336" fmla="*/ 711019 w 1592822"/>
                <a:gd name="connsiteY336" fmla="*/ 727291 h 1301344"/>
                <a:gd name="connsiteX337" fmla="*/ 705829 w 1592822"/>
                <a:gd name="connsiteY337" fmla="*/ 728588 h 1301344"/>
                <a:gd name="connsiteX338" fmla="*/ 687890 w 1592822"/>
                <a:gd name="connsiteY338" fmla="*/ 731444 h 1301344"/>
                <a:gd name="connsiteX339" fmla="*/ 683474 w 1592822"/>
                <a:gd name="connsiteY339" fmla="*/ 730147 h 1301344"/>
                <a:gd name="connsiteX340" fmla="*/ 681927 w 1592822"/>
                <a:gd name="connsiteY340" fmla="*/ 728329 h 1301344"/>
                <a:gd name="connsiteX341" fmla="*/ 676462 w 1592822"/>
                <a:gd name="connsiteY341" fmla="*/ 727029 h 1301344"/>
                <a:gd name="connsiteX342" fmla="*/ 675689 w 1592822"/>
                <a:gd name="connsiteY342" fmla="*/ 727810 h 1301344"/>
                <a:gd name="connsiteX343" fmla="*/ 670749 w 1592822"/>
                <a:gd name="connsiteY343" fmla="*/ 725732 h 1301344"/>
                <a:gd name="connsiteX344" fmla="*/ 667630 w 1592822"/>
                <a:gd name="connsiteY344" fmla="*/ 721058 h 1301344"/>
                <a:gd name="connsiteX345" fmla="*/ 666083 w 1592822"/>
                <a:gd name="connsiteY345" fmla="*/ 714304 h 1301344"/>
                <a:gd name="connsiteX346" fmla="*/ 666857 w 1592822"/>
                <a:gd name="connsiteY346" fmla="*/ 711967 h 1301344"/>
                <a:gd name="connsiteX347" fmla="*/ 666083 w 1592822"/>
                <a:gd name="connsiteY347" fmla="*/ 707293 h 1301344"/>
                <a:gd name="connsiteX348" fmla="*/ 664512 w 1592822"/>
                <a:gd name="connsiteY348" fmla="*/ 705475 h 1301344"/>
                <a:gd name="connsiteX349" fmla="*/ 664262 w 1592822"/>
                <a:gd name="connsiteY349" fmla="*/ 702879 h 1301344"/>
                <a:gd name="connsiteX350" fmla="*/ 662964 w 1592822"/>
                <a:gd name="connsiteY350" fmla="*/ 701320 h 1301344"/>
                <a:gd name="connsiteX351" fmla="*/ 661393 w 1592822"/>
                <a:gd name="connsiteY351" fmla="*/ 697945 h 1301344"/>
                <a:gd name="connsiteX352" fmla="*/ 659047 w 1592822"/>
                <a:gd name="connsiteY352" fmla="*/ 696905 h 1301344"/>
                <a:gd name="connsiteX353" fmla="*/ 655679 w 1592822"/>
                <a:gd name="connsiteY353" fmla="*/ 689635 h 1301344"/>
                <a:gd name="connsiteX354" fmla="*/ 654132 w 1592822"/>
                <a:gd name="connsiteY354" fmla="*/ 689114 h 1301344"/>
                <a:gd name="connsiteX355" fmla="*/ 651263 w 1592822"/>
                <a:gd name="connsiteY355" fmla="*/ 686258 h 1301344"/>
                <a:gd name="connsiteX356" fmla="*/ 645025 w 1592822"/>
                <a:gd name="connsiteY356" fmla="*/ 685220 h 1301344"/>
                <a:gd name="connsiteX357" fmla="*/ 644501 w 1592822"/>
                <a:gd name="connsiteY357" fmla="*/ 690932 h 1301344"/>
                <a:gd name="connsiteX358" fmla="*/ 642430 w 1592822"/>
                <a:gd name="connsiteY358" fmla="*/ 691972 h 1301344"/>
                <a:gd name="connsiteX359" fmla="*/ 639061 w 1592822"/>
                <a:gd name="connsiteY359" fmla="*/ 698205 h 1301344"/>
                <a:gd name="connsiteX360" fmla="*/ 639311 w 1592822"/>
                <a:gd name="connsiteY360" fmla="*/ 702101 h 1301344"/>
                <a:gd name="connsiteX361" fmla="*/ 638014 w 1592822"/>
                <a:gd name="connsiteY361" fmla="*/ 703916 h 1301344"/>
                <a:gd name="connsiteX362" fmla="*/ 635419 w 1592822"/>
                <a:gd name="connsiteY362" fmla="*/ 703138 h 1301344"/>
                <a:gd name="connsiteX363" fmla="*/ 633597 w 1592822"/>
                <a:gd name="connsiteY363" fmla="*/ 705735 h 1301344"/>
                <a:gd name="connsiteX364" fmla="*/ 628133 w 1592822"/>
                <a:gd name="connsiteY364" fmla="*/ 706253 h 1301344"/>
                <a:gd name="connsiteX365" fmla="*/ 623467 w 1592822"/>
                <a:gd name="connsiteY365" fmla="*/ 705475 h 1301344"/>
                <a:gd name="connsiteX366" fmla="*/ 622943 w 1592822"/>
                <a:gd name="connsiteY366" fmla="*/ 707553 h 1301344"/>
                <a:gd name="connsiteX367" fmla="*/ 618527 w 1592822"/>
                <a:gd name="connsiteY367" fmla="*/ 708852 h 1301344"/>
                <a:gd name="connsiteX368" fmla="*/ 616980 w 1592822"/>
                <a:gd name="connsiteY368" fmla="*/ 711449 h 1301344"/>
                <a:gd name="connsiteX369" fmla="*/ 613088 w 1592822"/>
                <a:gd name="connsiteY369" fmla="*/ 715344 h 1301344"/>
                <a:gd name="connsiteX370" fmla="*/ 613587 w 1592822"/>
                <a:gd name="connsiteY370" fmla="*/ 717160 h 1301344"/>
                <a:gd name="connsiteX371" fmla="*/ 610468 w 1592822"/>
                <a:gd name="connsiteY371" fmla="*/ 718978 h 1301344"/>
                <a:gd name="connsiteX372" fmla="*/ 608672 w 1592822"/>
                <a:gd name="connsiteY372" fmla="*/ 718978 h 1301344"/>
                <a:gd name="connsiteX373" fmla="*/ 607873 w 1592822"/>
                <a:gd name="connsiteY373" fmla="*/ 722615 h 1301344"/>
                <a:gd name="connsiteX374" fmla="*/ 605553 w 1592822"/>
                <a:gd name="connsiteY374" fmla="*/ 724433 h 1301344"/>
                <a:gd name="connsiteX375" fmla="*/ 598018 w 1592822"/>
                <a:gd name="connsiteY375" fmla="*/ 727810 h 1301344"/>
                <a:gd name="connsiteX376" fmla="*/ 597494 w 1592822"/>
                <a:gd name="connsiteY376" fmla="*/ 729107 h 1301344"/>
                <a:gd name="connsiteX377" fmla="*/ 588137 w 1592822"/>
                <a:gd name="connsiteY377" fmla="*/ 733781 h 1301344"/>
                <a:gd name="connsiteX378" fmla="*/ 585019 w 1592822"/>
                <a:gd name="connsiteY378" fmla="*/ 733781 h 1301344"/>
                <a:gd name="connsiteX379" fmla="*/ 581126 w 1592822"/>
                <a:gd name="connsiteY379" fmla="*/ 734821 h 1301344"/>
                <a:gd name="connsiteX380" fmla="*/ 579829 w 1592822"/>
                <a:gd name="connsiteY380" fmla="*/ 734040 h 1301344"/>
                <a:gd name="connsiteX381" fmla="*/ 577234 w 1592822"/>
                <a:gd name="connsiteY381" fmla="*/ 736120 h 1301344"/>
                <a:gd name="connsiteX382" fmla="*/ 574888 w 1592822"/>
                <a:gd name="connsiteY382" fmla="*/ 734302 h 1301344"/>
                <a:gd name="connsiteX383" fmla="*/ 571521 w 1592822"/>
                <a:gd name="connsiteY383" fmla="*/ 736120 h 1301344"/>
                <a:gd name="connsiteX384" fmla="*/ 568127 w 1592822"/>
                <a:gd name="connsiteY384" fmla="*/ 737158 h 1301344"/>
                <a:gd name="connsiteX385" fmla="*/ 564235 w 1592822"/>
                <a:gd name="connsiteY385" fmla="*/ 735858 h 1301344"/>
                <a:gd name="connsiteX386" fmla="*/ 560867 w 1592822"/>
                <a:gd name="connsiteY386" fmla="*/ 736898 h 1301344"/>
                <a:gd name="connsiteX387" fmla="*/ 559569 w 1592822"/>
                <a:gd name="connsiteY387" fmla="*/ 735599 h 1301344"/>
                <a:gd name="connsiteX388" fmla="*/ 555403 w 1592822"/>
                <a:gd name="connsiteY388" fmla="*/ 734821 h 1301344"/>
                <a:gd name="connsiteX389" fmla="*/ 554629 w 1592822"/>
                <a:gd name="connsiteY389" fmla="*/ 733003 h 1301344"/>
                <a:gd name="connsiteX390" fmla="*/ 550736 w 1592822"/>
                <a:gd name="connsiteY390" fmla="*/ 731184 h 1301344"/>
                <a:gd name="connsiteX391" fmla="*/ 545796 w 1592822"/>
                <a:gd name="connsiteY391" fmla="*/ 726251 h 1301344"/>
                <a:gd name="connsiteX392" fmla="*/ 543451 w 1592822"/>
                <a:gd name="connsiteY392" fmla="*/ 725470 h 1301344"/>
                <a:gd name="connsiteX393" fmla="*/ 540606 w 1592822"/>
                <a:gd name="connsiteY393" fmla="*/ 726251 h 1301344"/>
                <a:gd name="connsiteX394" fmla="*/ 534369 w 1592822"/>
                <a:gd name="connsiteY394" fmla="*/ 720796 h 1301344"/>
                <a:gd name="connsiteX395" fmla="*/ 532797 w 1592822"/>
                <a:gd name="connsiteY395" fmla="*/ 718200 h 1301344"/>
                <a:gd name="connsiteX396" fmla="*/ 531250 w 1592822"/>
                <a:gd name="connsiteY396" fmla="*/ 717941 h 1301344"/>
                <a:gd name="connsiteX397" fmla="*/ 528655 w 1592822"/>
                <a:gd name="connsiteY397" fmla="*/ 705475 h 1301344"/>
                <a:gd name="connsiteX398" fmla="*/ 527607 w 1592822"/>
                <a:gd name="connsiteY398" fmla="*/ 702360 h 1301344"/>
                <a:gd name="connsiteX399" fmla="*/ 524488 w 1592822"/>
                <a:gd name="connsiteY399" fmla="*/ 697945 h 1301344"/>
                <a:gd name="connsiteX400" fmla="*/ 524488 w 1592822"/>
                <a:gd name="connsiteY400" fmla="*/ 694050 h 1301344"/>
                <a:gd name="connsiteX401" fmla="*/ 523191 w 1592822"/>
                <a:gd name="connsiteY401" fmla="*/ 689635 h 1301344"/>
                <a:gd name="connsiteX402" fmla="*/ 521120 w 1592822"/>
                <a:gd name="connsiteY402" fmla="*/ 688336 h 1301344"/>
                <a:gd name="connsiteX403" fmla="*/ 518775 w 1592822"/>
                <a:gd name="connsiteY403" fmla="*/ 685218 h 1301344"/>
                <a:gd name="connsiteX404" fmla="*/ 513585 w 1592822"/>
                <a:gd name="connsiteY404" fmla="*/ 677170 h 1301344"/>
                <a:gd name="connsiteX405" fmla="*/ 512013 w 1592822"/>
                <a:gd name="connsiteY405" fmla="*/ 673274 h 1301344"/>
                <a:gd name="connsiteX406" fmla="*/ 503455 w 1592822"/>
                <a:gd name="connsiteY406" fmla="*/ 650161 h 1301344"/>
                <a:gd name="connsiteX407" fmla="*/ 498515 w 1592822"/>
                <a:gd name="connsiteY407" fmla="*/ 637955 h 1301344"/>
                <a:gd name="connsiteX408" fmla="*/ 476433 w 1592822"/>
                <a:gd name="connsiteY408" fmla="*/ 644187 h 1301344"/>
                <a:gd name="connsiteX409" fmla="*/ 475635 w 1592822"/>
                <a:gd name="connsiteY409" fmla="*/ 644187 h 1301344"/>
                <a:gd name="connsiteX410" fmla="*/ 447590 w 1592822"/>
                <a:gd name="connsiteY410" fmla="*/ 635618 h 1301344"/>
                <a:gd name="connsiteX411" fmla="*/ 423164 w 1592822"/>
                <a:gd name="connsiteY411" fmla="*/ 624970 h 1301344"/>
                <a:gd name="connsiteX412" fmla="*/ 409391 w 1592822"/>
                <a:gd name="connsiteY412" fmla="*/ 622371 h 1301344"/>
                <a:gd name="connsiteX413" fmla="*/ 399511 w 1592822"/>
                <a:gd name="connsiteY413" fmla="*/ 617957 h 1301344"/>
                <a:gd name="connsiteX414" fmla="*/ 357968 w 1592822"/>
                <a:gd name="connsiteY414" fmla="*/ 600299 h 1301344"/>
                <a:gd name="connsiteX415" fmla="*/ 306769 w 1592822"/>
                <a:gd name="connsiteY415" fmla="*/ 578223 h 1301344"/>
                <a:gd name="connsiteX416" fmla="*/ 301056 w 1592822"/>
                <a:gd name="connsiteY416" fmla="*/ 576146 h 1301344"/>
                <a:gd name="connsiteX417" fmla="*/ 283915 w 1592822"/>
                <a:gd name="connsiteY417" fmla="*/ 577186 h 1301344"/>
                <a:gd name="connsiteX418" fmla="*/ 260536 w 1592822"/>
                <a:gd name="connsiteY418" fmla="*/ 563942 h 1301344"/>
                <a:gd name="connsiteX419" fmla="*/ 234562 w 1592822"/>
                <a:gd name="connsiteY419" fmla="*/ 548877 h 1301344"/>
                <a:gd name="connsiteX420" fmla="*/ 232741 w 1592822"/>
                <a:gd name="connsiteY420" fmla="*/ 550955 h 1301344"/>
                <a:gd name="connsiteX421" fmla="*/ 211957 w 1592822"/>
                <a:gd name="connsiteY421" fmla="*/ 571472 h 1301344"/>
                <a:gd name="connsiteX422" fmla="*/ 195839 w 1592822"/>
                <a:gd name="connsiteY422" fmla="*/ 582900 h 1301344"/>
                <a:gd name="connsiteX423" fmla="*/ 182590 w 1592822"/>
                <a:gd name="connsiteY423" fmla="*/ 591988 h 1301344"/>
                <a:gd name="connsiteX424" fmla="*/ 165449 w 1592822"/>
                <a:gd name="connsiteY424" fmla="*/ 594325 h 1301344"/>
                <a:gd name="connsiteX425" fmla="*/ 157914 w 1592822"/>
                <a:gd name="connsiteY425" fmla="*/ 595625 h 1301344"/>
                <a:gd name="connsiteX426" fmla="*/ 121287 w 1592822"/>
                <a:gd name="connsiteY426" fmla="*/ 563942 h 1301344"/>
                <a:gd name="connsiteX427" fmla="*/ 113227 w 1592822"/>
                <a:gd name="connsiteY427" fmla="*/ 556410 h 1301344"/>
                <a:gd name="connsiteX428" fmla="*/ 79195 w 1592822"/>
                <a:gd name="connsiteY428" fmla="*/ 530441 h 1301344"/>
                <a:gd name="connsiteX429" fmla="*/ 76326 w 1592822"/>
                <a:gd name="connsiteY429" fmla="*/ 528101 h 1301344"/>
                <a:gd name="connsiteX430" fmla="*/ 49578 w 1592822"/>
                <a:gd name="connsiteY430" fmla="*/ 531997 h 1301344"/>
                <a:gd name="connsiteX431" fmla="*/ 37103 w 1592822"/>
                <a:gd name="connsiteY431" fmla="*/ 534075 h 1301344"/>
                <a:gd name="connsiteX432" fmla="*/ 20486 w 1592822"/>
                <a:gd name="connsiteY432" fmla="*/ 536671 h 1301344"/>
                <a:gd name="connsiteX433" fmla="*/ 9058 w 1592822"/>
                <a:gd name="connsiteY433" fmla="*/ 538751 h 1301344"/>
                <a:gd name="connsiteX434" fmla="*/ -2119 w 1592822"/>
                <a:gd name="connsiteY434" fmla="*/ 508625 h 1301344"/>
                <a:gd name="connsiteX435" fmla="*/ 11653 w 1592822"/>
                <a:gd name="connsiteY435" fmla="*/ 491226 h 1301344"/>
                <a:gd name="connsiteX436" fmla="*/ 16319 w 1592822"/>
                <a:gd name="connsiteY436" fmla="*/ 486031 h 1301344"/>
                <a:gd name="connsiteX437" fmla="*/ 16319 w 1592822"/>
                <a:gd name="connsiteY437" fmla="*/ 483434 h 1301344"/>
                <a:gd name="connsiteX438" fmla="*/ 19189 w 1592822"/>
                <a:gd name="connsiteY438" fmla="*/ 462658 h 1301344"/>
                <a:gd name="connsiteX439" fmla="*/ 21509 w 1592822"/>
                <a:gd name="connsiteY439" fmla="*/ 451492 h 1301344"/>
                <a:gd name="connsiteX440" fmla="*/ 11653 w 1592822"/>
                <a:gd name="connsiteY440" fmla="*/ 438246 h 1301344"/>
                <a:gd name="connsiteX441" fmla="*/ 13724 w 1592822"/>
                <a:gd name="connsiteY441" fmla="*/ 429936 h 1301344"/>
                <a:gd name="connsiteX442" fmla="*/ 15796 w 1592822"/>
                <a:gd name="connsiteY442" fmla="*/ 426821 h 1301344"/>
                <a:gd name="connsiteX443" fmla="*/ 16319 w 1592822"/>
                <a:gd name="connsiteY443" fmla="*/ 421107 h 1301344"/>
                <a:gd name="connsiteX444" fmla="*/ 19962 w 1592822"/>
                <a:gd name="connsiteY444" fmla="*/ 415654 h 1301344"/>
                <a:gd name="connsiteX445" fmla="*/ 19438 w 1592822"/>
                <a:gd name="connsiteY445" fmla="*/ 414355 h 1301344"/>
                <a:gd name="connsiteX446" fmla="*/ 20985 w 1592822"/>
                <a:gd name="connsiteY446" fmla="*/ 408641 h 1301344"/>
                <a:gd name="connsiteX447" fmla="*/ 23331 w 1592822"/>
                <a:gd name="connsiteY447" fmla="*/ 406304 h 1301344"/>
                <a:gd name="connsiteX448" fmla="*/ 26200 w 1592822"/>
                <a:gd name="connsiteY448" fmla="*/ 404748 h 1301344"/>
                <a:gd name="connsiteX449" fmla="*/ 29818 w 1592822"/>
                <a:gd name="connsiteY449" fmla="*/ 398512 h 1301344"/>
                <a:gd name="connsiteX450" fmla="*/ 35282 w 1592822"/>
                <a:gd name="connsiteY450" fmla="*/ 396175 h 1301344"/>
                <a:gd name="connsiteX451" fmla="*/ 40222 w 1592822"/>
                <a:gd name="connsiteY451" fmla="*/ 395657 h 1301344"/>
                <a:gd name="connsiteX452" fmla="*/ 39948 w 1592822"/>
                <a:gd name="connsiteY452" fmla="*/ 393839 h 1301344"/>
                <a:gd name="connsiteX453" fmla="*/ 41769 w 1592822"/>
                <a:gd name="connsiteY453" fmla="*/ 391761 h 1301344"/>
                <a:gd name="connsiteX454" fmla="*/ 43590 w 1592822"/>
                <a:gd name="connsiteY454" fmla="*/ 387865 h 1301344"/>
                <a:gd name="connsiteX455" fmla="*/ 43091 w 1592822"/>
                <a:gd name="connsiteY455" fmla="*/ 386047 h 1301344"/>
                <a:gd name="connsiteX456" fmla="*/ 46459 w 1592822"/>
                <a:gd name="connsiteY456" fmla="*/ 385009 h 1301344"/>
                <a:gd name="connsiteX457" fmla="*/ 48530 w 1592822"/>
                <a:gd name="connsiteY457" fmla="*/ 383710 h 1301344"/>
                <a:gd name="connsiteX458" fmla="*/ 50103 w 1592822"/>
                <a:gd name="connsiteY458" fmla="*/ 379817 h 1301344"/>
                <a:gd name="connsiteX459" fmla="*/ 51649 w 1592822"/>
                <a:gd name="connsiteY459" fmla="*/ 380335 h 1301344"/>
                <a:gd name="connsiteX460" fmla="*/ 54519 w 1592822"/>
                <a:gd name="connsiteY460" fmla="*/ 378777 h 1301344"/>
                <a:gd name="connsiteX461" fmla="*/ 59184 w 1592822"/>
                <a:gd name="connsiteY461" fmla="*/ 373584 h 1301344"/>
                <a:gd name="connsiteX462" fmla="*/ 65672 w 1592822"/>
                <a:gd name="connsiteY462" fmla="*/ 373584 h 1301344"/>
                <a:gd name="connsiteX463" fmla="*/ 67767 w 1592822"/>
                <a:gd name="connsiteY463" fmla="*/ 372284 h 1301344"/>
                <a:gd name="connsiteX464" fmla="*/ 69315 w 1592822"/>
                <a:gd name="connsiteY464" fmla="*/ 372803 h 1301344"/>
                <a:gd name="connsiteX465" fmla="*/ 70886 w 1592822"/>
                <a:gd name="connsiteY465" fmla="*/ 371244 h 1301344"/>
                <a:gd name="connsiteX466" fmla="*/ 75302 w 1592822"/>
                <a:gd name="connsiteY466" fmla="*/ 372284 h 1301344"/>
                <a:gd name="connsiteX467" fmla="*/ 80742 w 1592822"/>
                <a:gd name="connsiteY467" fmla="*/ 371244 h 1301344"/>
                <a:gd name="connsiteX468" fmla="*/ 81540 w 1592822"/>
                <a:gd name="connsiteY468" fmla="*/ 369947 h 1301344"/>
                <a:gd name="connsiteX469" fmla="*/ 85956 w 1592822"/>
                <a:gd name="connsiteY469" fmla="*/ 369429 h 1301344"/>
                <a:gd name="connsiteX470" fmla="*/ 89574 w 1592822"/>
                <a:gd name="connsiteY470" fmla="*/ 370726 h 1301344"/>
                <a:gd name="connsiteX471" fmla="*/ 97384 w 1592822"/>
                <a:gd name="connsiteY471" fmla="*/ 369429 h 1301344"/>
                <a:gd name="connsiteX472" fmla="*/ 102049 w 1592822"/>
                <a:gd name="connsiteY472" fmla="*/ 369169 h 1301344"/>
                <a:gd name="connsiteX473" fmla="*/ 106466 w 1592822"/>
                <a:gd name="connsiteY473" fmla="*/ 370466 h 1301344"/>
                <a:gd name="connsiteX474" fmla="*/ 108812 w 1592822"/>
                <a:gd name="connsiteY474" fmla="*/ 373324 h 1301344"/>
                <a:gd name="connsiteX475" fmla="*/ 113752 w 1592822"/>
                <a:gd name="connsiteY475" fmla="*/ 375402 h 1301344"/>
                <a:gd name="connsiteX476" fmla="*/ 115573 w 1592822"/>
                <a:gd name="connsiteY476" fmla="*/ 374362 h 1301344"/>
                <a:gd name="connsiteX477" fmla="*/ 121536 w 1592822"/>
                <a:gd name="connsiteY477" fmla="*/ 374883 h 1301344"/>
                <a:gd name="connsiteX478" fmla="*/ 128821 w 1592822"/>
                <a:gd name="connsiteY478" fmla="*/ 373584 h 1301344"/>
                <a:gd name="connsiteX479" fmla="*/ 131940 w 1592822"/>
                <a:gd name="connsiteY479" fmla="*/ 375402 h 1301344"/>
                <a:gd name="connsiteX480" fmla="*/ 135833 w 1592822"/>
                <a:gd name="connsiteY480" fmla="*/ 375921 h 1301344"/>
                <a:gd name="connsiteX481" fmla="*/ 137380 w 1592822"/>
                <a:gd name="connsiteY481" fmla="*/ 377480 h 1301344"/>
                <a:gd name="connsiteX482" fmla="*/ 140773 w 1592822"/>
                <a:gd name="connsiteY482" fmla="*/ 375661 h 1301344"/>
                <a:gd name="connsiteX483" fmla="*/ 150903 w 1592822"/>
                <a:gd name="connsiteY483" fmla="*/ 373065 h 1301344"/>
                <a:gd name="connsiteX484" fmla="*/ 154022 w 1592822"/>
                <a:gd name="connsiteY484" fmla="*/ 372806 h 1301344"/>
                <a:gd name="connsiteX485" fmla="*/ 160509 w 1592822"/>
                <a:gd name="connsiteY485" fmla="*/ 377480 h 1301344"/>
                <a:gd name="connsiteX486" fmla="*/ 167520 w 1592822"/>
                <a:gd name="connsiteY486" fmla="*/ 376701 h 1301344"/>
                <a:gd name="connsiteX487" fmla="*/ 169866 w 1592822"/>
                <a:gd name="connsiteY487" fmla="*/ 373843 h 1301344"/>
                <a:gd name="connsiteX488" fmla="*/ 174806 w 1592822"/>
                <a:gd name="connsiteY488" fmla="*/ 369947 h 1301344"/>
                <a:gd name="connsiteX489" fmla="*/ 178174 w 1592822"/>
                <a:gd name="connsiteY489" fmla="*/ 369169 h 1301344"/>
                <a:gd name="connsiteX490" fmla="*/ 184411 w 1592822"/>
                <a:gd name="connsiteY490" fmla="*/ 363196 h 1301344"/>
                <a:gd name="connsiteX491" fmla="*/ 187281 w 1592822"/>
                <a:gd name="connsiteY491" fmla="*/ 365014 h 1301344"/>
                <a:gd name="connsiteX492" fmla="*/ 184935 w 1592822"/>
                <a:gd name="connsiteY492" fmla="*/ 357741 h 1301344"/>
                <a:gd name="connsiteX493" fmla="*/ 178448 w 1592822"/>
                <a:gd name="connsiteY493" fmla="*/ 340861 h 1301344"/>
                <a:gd name="connsiteX494" fmla="*/ 170389 w 1592822"/>
                <a:gd name="connsiteY494" fmla="*/ 326059 h 1301344"/>
                <a:gd name="connsiteX495" fmla="*/ 167795 w 1592822"/>
                <a:gd name="connsiteY495" fmla="*/ 319566 h 1301344"/>
                <a:gd name="connsiteX496" fmla="*/ 162580 w 1592822"/>
                <a:gd name="connsiteY496" fmla="*/ 301389 h 1301344"/>
                <a:gd name="connsiteX497" fmla="*/ 160509 w 1592822"/>
                <a:gd name="connsiteY497" fmla="*/ 301646 h 1301344"/>
                <a:gd name="connsiteX498" fmla="*/ 154795 w 1592822"/>
                <a:gd name="connsiteY498" fmla="*/ 299828 h 1301344"/>
                <a:gd name="connsiteX499" fmla="*/ 150129 w 1592822"/>
                <a:gd name="connsiteY499" fmla="*/ 299309 h 1301344"/>
                <a:gd name="connsiteX500" fmla="*/ 146736 w 1592822"/>
                <a:gd name="connsiteY500" fmla="*/ 302686 h 1301344"/>
                <a:gd name="connsiteX501" fmla="*/ 145713 w 1592822"/>
                <a:gd name="connsiteY501" fmla="*/ 302168 h 1301344"/>
                <a:gd name="connsiteX502" fmla="*/ 142844 w 1592822"/>
                <a:gd name="connsiteY502" fmla="*/ 305023 h 1301344"/>
                <a:gd name="connsiteX503" fmla="*/ 138677 w 1592822"/>
                <a:gd name="connsiteY503" fmla="*/ 307879 h 1301344"/>
                <a:gd name="connsiteX504" fmla="*/ 132964 w 1592822"/>
                <a:gd name="connsiteY504" fmla="*/ 310216 h 1301344"/>
                <a:gd name="connsiteX505" fmla="*/ 129845 w 1592822"/>
                <a:gd name="connsiteY505" fmla="*/ 312034 h 1301344"/>
                <a:gd name="connsiteX506" fmla="*/ 120239 w 1592822"/>
                <a:gd name="connsiteY506" fmla="*/ 314112 h 1301344"/>
                <a:gd name="connsiteX507" fmla="*/ 111157 w 1592822"/>
                <a:gd name="connsiteY507" fmla="*/ 314371 h 1301344"/>
                <a:gd name="connsiteX508" fmla="*/ 103098 w 1592822"/>
                <a:gd name="connsiteY508" fmla="*/ 312812 h 1301344"/>
                <a:gd name="connsiteX509" fmla="*/ 94789 w 1592822"/>
                <a:gd name="connsiteY509" fmla="*/ 310475 h 1301344"/>
                <a:gd name="connsiteX510" fmla="*/ 90897 w 1592822"/>
                <a:gd name="connsiteY510" fmla="*/ 305542 h 1301344"/>
                <a:gd name="connsiteX511" fmla="*/ 89574 w 1592822"/>
                <a:gd name="connsiteY511" fmla="*/ 296713 h 1301344"/>
                <a:gd name="connsiteX512" fmla="*/ 89849 w 1592822"/>
                <a:gd name="connsiteY512" fmla="*/ 290739 h 1301344"/>
                <a:gd name="connsiteX513" fmla="*/ 86980 w 1592822"/>
                <a:gd name="connsiteY513" fmla="*/ 288402 h 1301344"/>
                <a:gd name="connsiteX514" fmla="*/ 82838 w 1592822"/>
                <a:gd name="connsiteY514" fmla="*/ 287884 h 1301344"/>
                <a:gd name="connsiteX515" fmla="*/ 81016 w 1592822"/>
                <a:gd name="connsiteY515" fmla="*/ 286844 h 1301344"/>
                <a:gd name="connsiteX516" fmla="*/ 78671 w 1592822"/>
                <a:gd name="connsiteY516" fmla="*/ 281910 h 1301344"/>
                <a:gd name="connsiteX517" fmla="*/ 75552 w 1592822"/>
                <a:gd name="connsiteY517" fmla="*/ 280870 h 1301344"/>
                <a:gd name="connsiteX518" fmla="*/ 74779 w 1592822"/>
                <a:gd name="connsiteY518" fmla="*/ 278274 h 1301344"/>
                <a:gd name="connsiteX519" fmla="*/ 72184 w 1592822"/>
                <a:gd name="connsiteY519" fmla="*/ 278793 h 1301344"/>
                <a:gd name="connsiteX520" fmla="*/ 71136 w 1592822"/>
                <a:gd name="connsiteY520" fmla="*/ 275937 h 1301344"/>
                <a:gd name="connsiteX521" fmla="*/ 68291 w 1592822"/>
                <a:gd name="connsiteY521" fmla="*/ 272560 h 1301344"/>
                <a:gd name="connsiteX522" fmla="*/ 66196 w 1592822"/>
                <a:gd name="connsiteY522" fmla="*/ 271782 h 1301344"/>
                <a:gd name="connsiteX523" fmla="*/ 64898 w 1592822"/>
                <a:gd name="connsiteY523" fmla="*/ 267886 h 1301344"/>
                <a:gd name="connsiteX524" fmla="*/ 65172 w 1592822"/>
                <a:gd name="connsiteY524" fmla="*/ 266327 h 1301344"/>
                <a:gd name="connsiteX525" fmla="*/ 62827 w 1592822"/>
                <a:gd name="connsiteY525" fmla="*/ 261134 h 1301344"/>
                <a:gd name="connsiteX526" fmla="*/ 62827 w 1592822"/>
                <a:gd name="connsiteY526" fmla="*/ 258795 h 1301344"/>
                <a:gd name="connsiteX527" fmla="*/ 60757 w 1592822"/>
                <a:gd name="connsiteY527" fmla="*/ 255680 h 1301344"/>
                <a:gd name="connsiteX528" fmla="*/ 54768 w 1592822"/>
                <a:gd name="connsiteY528" fmla="*/ 250487 h 1301344"/>
                <a:gd name="connsiteX529" fmla="*/ 51649 w 1592822"/>
                <a:gd name="connsiteY529" fmla="*/ 249188 h 1301344"/>
                <a:gd name="connsiteX530" fmla="*/ 78421 w 1592822"/>
                <a:gd name="connsiteY530" fmla="*/ 220361 h 1301344"/>
                <a:gd name="connsiteX531" fmla="*/ 120488 w 1592822"/>
                <a:gd name="connsiteY531" fmla="*/ 216465 h 1301344"/>
                <a:gd name="connsiteX532" fmla="*/ 153498 w 1592822"/>
                <a:gd name="connsiteY532" fmla="*/ 223738 h 1301344"/>
                <a:gd name="connsiteX533" fmla="*/ 166222 w 1592822"/>
                <a:gd name="connsiteY533" fmla="*/ 227372 h 1301344"/>
                <a:gd name="connsiteX534" fmla="*/ 188828 w 1592822"/>
                <a:gd name="connsiteY534" fmla="*/ 234385 h 1301344"/>
                <a:gd name="connsiteX535" fmla="*/ 194018 w 1592822"/>
                <a:gd name="connsiteY535" fmla="*/ 235682 h 1301344"/>
                <a:gd name="connsiteX536" fmla="*/ 224682 w 1592822"/>
                <a:gd name="connsiteY536" fmla="*/ 267886 h 1301344"/>
                <a:gd name="connsiteX537" fmla="*/ 225980 w 1592822"/>
                <a:gd name="connsiteY537" fmla="*/ 268145 h 1301344"/>
                <a:gd name="connsiteX538" fmla="*/ 243644 w 1592822"/>
                <a:gd name="connsiteY538" fmla="*/ 265546 h 1301344"/>
                <a:gd name="connsiteX539" fmla="*/ 248060 w 1592822"/>
                <a:gd name="connsiteY539" fmla="*/ 263990 h 1301344"/>
                <a:gd name="connsiteX540" fmla="*/ 260262 w 1592822"/>
                <a:gd name="connsiteY540" fmla="*/ 258795 h 1301344"/>
                <a:gd name="connsiteX541" fmla="*/ 267023 w 1592822"/>
                <a:gd name="connsiteY541" fmla="*/ 255418 h 1301344"/>
                <a:gd name="connsiteX542" fmla="*/ 274034 w 1592822"/>
                <a:gd name="connsiteY542" fmla="*/ 254640 h 1301344"/>
                <a:gd name="connsiteX543" fmla="*/ 279498 w 1592822"/>
                <a:gd name="connsiteY543" fmla="*/ 255939 h 1301344"/>
                <a:gd name="connsiteX544" fmla="*/ 283915 w 1592822"/>
                <a:gd name="connsiteY544" fmla="*/ 256717 h 1301344"/>
                <a:gd name="connsiteX545" fmla="*/ 287807 w 1592822"/>
                <a:gd name="connsiteY545" fmla="*/ 256458 h 1301344"/>
                <a:gd name="connsiteX546" fmla="*/ 297413 w 1592822"/>
                <a:gd name="connsiteY546" fmla="*/ 253083 h 1301344"/>
                <a:gd name="connsiteX547" fmla="*/ 301829 w 1592822"/>
                <a:gd name="connsiteY547" fmla="*/ 251784 h 1301344"/>
                <a:gd name="connsiteX548" fmla="*/ 307817 w 1592822"/>
                <a:gd name="connsiteY548" fmla="*/ 250746 h 1301344"/>
                <a:gd name="connsiteX549" fmla="*/ 331446 w 1592822"/>
                <a:gd name="connsiteY549" fmla="*/ 244514 h 1301344"/>
                <a:gd name="connsiteX550" fmla="*/ 337958 w 1592822"/>
                <a:gd name="connsiteY550" fmla="*/ 242174 h 1301344"/>
                <a:gd name="connsiteX551" fmla="*/ 342873 w 1592822"/>
                <a:gd name="connsiteY551" fmla="*/ 239318 h 1301344"/>
                <a:gd name="connsiteX552" fmla="*/ 345992 w 1592822"/>
                <a:gd name="connsiteY552" fmla="*/ 236722 h 1301344"/>
                <a:gd name="connsiteX553" fmla="*/ 345992 w 1592822"/>
                <a:gd name="connsiteY553" fmla="*/ 234645 h 1301344"/>
                <a:gd name="connsiteX554" fmla="*/ 373812 w 1592822"/>
                <a:gd name="connsiteY554" fmla="*/ 233864 h 1301344"/>
                <a:gd name="connsiteX555" fmla="*/ 374061 w 1592822"/>
                <a:gd name="connsiteY555" fmla="*/ 235941 h 1301344"/>
                <a:gd name="connsiteX556" fmla="*/ 381322 w 1592822"/>
                <a:gd name="connsiteY556" fmla="*/ 241137 h 1301344"/>
                <a:gd name="connsiteX557" fmla="*/ 383143 w 1592822"/>
                <a:gd name="connsiteY557" fmla="*/ 239578 h 1301344"/>
                <a:gd name="connsiteX558" fmla="*/ 384441 w 1592822"/>
                <a:gd name="connsiteY558" fmla="*/ 254640 h 1301344"/>
                <a:gd name="connsiteX559" fmla="*/ 385239 w 1592822"/>
                <a:gd name="connsiteY559" fmla="*/ 254640 h 1301344"/>
                <a:gd name="connsiteX560" fmla="*/ 402629 w 1592822"/>
                <a:gd name="connsiteY560" fmla="*/ 261132 h 1301344"/>
                <a:gd name="connsiteX561" fmla="*/ 409915 w 1592822"/>
                <a:gd name="connsiteY561" fmla="*/ 261391 h 1301344"/>
                <a:gd name="connsiteX562" fmla="*/ 424986 w 1592822"/>
                <a:gd name="connsiteY562" fmla="*/ 265546 h 1301344"/>
                <a:gd name="connsiteX563" fmla="*/ 440829 w 1592822"/>
                <a:gd name="connsiteY563" fmla="*/ 265028 h 1301344"/>
                <a:gd name="connsiteX564" fmla="*/ 449911 w 1592822"/>
                <a:gd name="connsiteY564" fmla="*/ 259054 h 1301344"/>
                <a:gd name="connsiteX565" fmla="*/ 450185 w 1592822"/>
                <a:gd name="connsiteY565" fmla="*/ 253340 h 1301344"/>
                <a:gd name="connsiteX566" fmla="*/ 447840 w 1592822"/>
                <a:gd name="connsiteY566" fmla="*/ 248148 h 1301344"/>
                <a:gd name="connsiteX567" fmla="*/ 440305 w 1592822"/>
                <a:gd name="connsiteY567" fmla="*/ 238019 h 1301344"/>
                <a:gd name="connsiteX568" fmla="*/ 435640 w 1592822"/>
                <a:gd name="connsiteY568" fmla="*/ 226853 h 1301344"/>
                <a:gd name="connsiteX569" fmla="*/ 433544 w 1592822"/>
                <a:gd name="connsiteY569" fmla="*/ 222698 h 1301344"/>
                <a:gd name="connsiteX570" fmla="*/ 430175 w 1592822"/>
                <a:gd name="connsiteY570" fmla="*/ 212828 h 1301344"/>
                <a:gd name="connsiteX571" fmla="*/ 431996 w 1592822"/>
                <a:gd name="connsiteY571" fmla="*/ 202440 h 1301344"/>
                <a:gd name="connsiteX572" fmla="*/ 431747 w 1592822"/>
                <a:gd name="connsiteY572" fmla="*/ 187119 h 1301344"/>
                <a:gd name="connsiteX573" fmla="*/ 431996 w 1592822"/>
                <a:gd name="connsiteY573" fmla="*/ 184782 h 1301344"/>
                <a:gd name="connsiteX574" fmla="*/ 436138 w 1592822"/>
                <a:gd name="connsiteY574" fmla="*/ 181924 h 1301344"/>
                <a:gd name="connsiteX575" fmla="*/ 433818 w 1592822"/>
                <a:gd name="connsiteY575" fmla="*/ 173873 h 1301344"/>
                <a:gd name="connsiteX576" fmla="*/ 433544 w 1592822"/>
                <a:gd name="connsiteY576" fmla="*/ 169199 h 1301344"/>
                <a:gd name="connsiteX577" fmla="*/ 431747 w 1592822"/>
                <a:gd name="connsiteY577" fmla="*/ 158292 h 1301344"/>
                <a:gd name="connsiteX578" fmla="*/ 433818 w 1592822"/>
                <a:gd name="connsiteY578" fmla="*/ 156993 h 1301344"/>
                <a:gd name="connsiteX579" fmla="*/ 435640 w 1592822"/>
                <a:gd name="connsiteY579" fmla="*/ 153618 h 1301344"/>
                <a:gd name="connsiteX580" fmla="*/ 436138 w 1592822"/>
                <a:gd name="connsiteY580" fmla="*/ 149463 h 1301344"/>
                <a:gd name="connsiteX581" fmla="*/ 434591 w 1592822"/>
                <a:gd name="connsiteY581" fmla="*/ 139334 h 1301344"/>
                <a:gd name="connsiteX582" fmla="*/ 435889 w 1592822"/>
                <a:gd name="connsiteY582" fmla="*/ 133621 h 1301344"/>
                <a:gd name="connsiteX583" fmla="*/ 435115 w 1592822"/>
                <a:gd name="connsiteY583" fmla="*/ 129987 h 1301344"/>
                <a:gd name="connsiteX584" fmla="*/ 436138 w 1592822"/>
                <a:gd name="connsiteY584" fmla="*/ 123232 h 1301344"/>
                <a:gd name="connsiteX585" fmla="*/ 439781 w 1592822"/>
                <a:gd name="connsiteY585" fmla="*/ 112585 h 1301344"/>
                <a:gd name="connsiteX586" fmla="*/ 442126 w 1592822"/>
                <a:gd name="connsiteY586" fmla="*/ 110248 h 1301344"/>
                <a:gd name="connsiteX587" fmla="*/ 443674 w 1592822"/>
                <a:gd name="connsiteY587" fmla="*/ 106871 h 1301344"/>
                <a:gd name="connsiteX588" fmla="*/ 446269 w 1592822"/>
                <a:gd name="connsiteY588" fmla="*/ 103497 h 1301344"/>
                <a:gd name="connsiteX589" fmla="*/ 448090 w 1592822"/>
                <a:gd name="connsiteY589" fmla="*/ 98042 h 1301344"/>
                <a:gd name="connsiteX590" fmla="*/ 451483 w 1592822"/>
                <a:gd name="connsiteY590" fmla="*/ 93887 h 1301344"/>
                <a:gd name="connsiteX591" fmla="*/ 452256 w 1592822"/>
                <a:gd name="connsiteY591" fmla="*/ 88173 h 1301344"/>
                <a:gd name="connsiteX592" fmla="*/ 457970 w 1592822"/>
                <a:gd name="connsiteY592" fmla="*/ 80902 h 1301344"/>
                <a:gd name="connsiteX593" fmla="*/ 462387 w 1592822"/>
                <a:gd name="connsiteY593" fmla="*/ 70774 h 1301344"/>
                <a:gd name="connsiteX594" fmla="*/ 465755 w 1592822"/>
                <a:gd name="connsiteY594" fmla="*/ 68437 h 1301344"/>
                <a:gd name="connsiteX595" fmla="*/ 468624 w 1592822"/>
                <a:gd name="connsiteY595" fmla="*/ 63504 h 1301344"/>
                <a:gd name="connsiteX596" fmla="*/ 470446 w 1592822"/>
                <a:gd name="connsiteY596" fmla="*/ 61685 h 1301344"/>
                <a:gd name="connsiteX597" fmla="*/ 473814 w 1592822"/>
                <a:gd name="connsiteY597" fmla="*/ 60386 h 1301344"/>
                <a:gd name="connsiteX598" fmla="*/ 476683 w 1592822"/>
                <a:gd name="connsiteY598" fmla="*/ 55193 h 1301344"/>
                <a:gd name="connsiteX599" fmla="*/ 480051 w 1592822"/>
                <a:gd name="connsiteY599" fmla="*/ 53116 h 1301344"/>
                <a:gd name="connsiteX600" fmla="*/ 480576 w 1592822"/>
                <a:gd name="connsiteY600" fmla="*/ 50779 h 1301344"/>
                <a:gd name="connsiteX601" fmla="*/ 482397 w 1592822"/>
                <a:gd name="connsiteY601" fmla="*/ 48960 h 1301344"/>
                <a:gd name="connsiteX602" fmla="*/ 486015 w 1592822"/>
                <a:gd name="connsiteY602" fmla="*/ 47402 h 1301344"/>
                <a:gd name="connsiteX603" fmla="*/ 489657 w 1592822"/>
                <a:gd name="connsiteY603" fmla="*/ 46883 h 1301344"/>
                <a:gd name="connsiteX604" fmla="*/ 492252 w 1592822"/>
                <a:gd name="connsiteY604" fmla="*/ 47402 h 1301344"/>
                <a:gd name="connsiteX605" fmla="*/ 495371 w 1592822"/>
                <a:gd name="connsiteY605" fmla="*/ 46364 h 1301344"/>
                <a:gd name="connsiteX606" fmla="*/ 498240 w 1592822"/>
                <a:gd name="connsiteY606" fmla="*/ 41428 h 1301344"/>
                <a:gd name="connsiteX607" fmla="*/ 504728 w 1592822"/>
                <a:gd name="connsiteY607" fmla="*/ 35195 h 1301344"/>
                <a:gd name="connsiteX608" fmla="*/ 507323 w 1592822"/>
                <a:gd name="connsiteY608" fmla="*/ 38054 h 1301344"/>
                <a:gd name="connsiteX609" fmla="*/ 509917 w 1592822"/>
                <a:gd name="connsiteY609" fmla="*/ 36495 h 1301344"/>
                <a:gd name="connsiteX610" fmla="*/ 515631 w 1592822"/>
                <a:gd name="connsiteY610" fmla="*/ 39351 h 1301344"/>
                <a:gd name="connsiteX611" fmla="*/ 517452 w 1592822"/>
                <a:gd name="connsiteY611" fmla="*/ 37532 h 1301344"/>
                <a:gd name="connsiteX612" fmla="*/ 520047 w 1592822"/>
                <a:gd name="connsiteY612" fmla="*/ 39091 h 1301344"/>
                <a:gd name="connsiteX613" fmla="*/ 523166 w 1592822"/>
                <a:gd name="connsiteY613" fmla="*/ 38313 h 1301344"/>
                <a:gd name="connsiteX614" fmla="*/ 526285 w 1592822"/>
                <a:gd name="connsiteY614" fmla="*/ 40129 h 1301344"/>
                <a:gd name="connsiteX615" fmla="*/ 529927 w 1592822"/>
                <a:gd name="connsiteY615" fmla="*/ 40129 h 1301344"/>
                <a:gd name="connsiteX616" fmla="*/ 533046 w 1592822"/>
                <a:gd name="connsiteY616" fmla="*/ 38572 h 1301344"/>
                <a:gd name="connsiteX617" fmla="*/ 536415 w 1592822"/>
                <a:gd name="connsiteY617" fmla="*/ 39610 h 1301344"/>
                <a:gd name="connsiteX618" fmla="*/ 535916 w 1592822"/>
                <a:gd name="connsiteY618" fmla="*/ 36754 h 1301344"/>
                <a:gd name="connsiteX619" fmla="*/ 542653 w 1592822"/>
                <a:gd name="connsiteY619" fmla="*/ 28444 h 1301344"/>
                <a:gd name="connsiteX620" fmla="*/ 540581 w 1592822"/>
                <a:gd name="connsiteY620" fmla="*/ 25586 h 1301344"/>
                <a:gd name="connsiteX621" fmla="*/ 540581 w 1592822"/>
                <a:gd name="connsiteY621" fmla="*/ 23249 h 1301344"/>
                <a:gd name="connsiteX622" fmla="*/ 544749 w 1592822"/>
                <a:gd name="connsiteY622" fmla="*/ 25586 h 1301344"/>
                <a:gd name="connsiteX623" fmla="*/ 546295 w 1592822"/>
                <a:gd name="connsiteY623" fmla="*/ 24289 h 1301344"/>
                <a:gd name="connsiteX624" fmla="*/ 544998 w 1592822"/>
                <a:gd name="connsiteY624" fmla="*/ 21171 h 1301344"/>
                <a:gd name="connsiteX625" fmla="*/ 545272 w 1592822"/>
                <a:gd name="connsiteY625" fmla="*/ 19093 h 1301344"/>
                <a:gd name="connsiteX626" fmla="*/ 548366 w 1592822"/>
                <a:gd name="connsiteY626" fmla="*/ 17016 h 1301344"/>
                <a:gd name="connsiteX627" fmla="*/ 548640 w 1592822"/>
                <a:gd name="connsiteY627" fmla="*/ 13382 h 1301344"/>
                <a:gd name="connsiteX628" fmla="*/ 549938 w 1592822"/>
                <a:gd name="connsiteY628" fmla="*/ 11045 h 1301344"/>
                <a:gd name="connsiteX629" fmla="*/ 552009 w 1592822"/>
                <a:gd name="connsiteY629" fmla="*/ 9227 h 1301344"/>
                <a:gd name="connsiteX630" fmla="*/ 556176 w 1592822"/>
                <a:gd name="connsiteY630" fmla="*/ 9484 h 1301344"/>
                <a:gd name="connsiteX631" fmla="*/ 557997 w 1592822"/>
                <a:gd name="connsiteY631" fmla="*/ 7147 h 1301344"/>
                <a:gd name="connsiteX632" fmla="*/ 559544 w 1592822"/>
                <a:gd name="connsiteY632" fmla="*/ 7927 h 1301344"/>
                <a:gd name="connsiteX633" fmla="*/ 563960 w 1592822"/>
                <a:gd name="connsiteY633" fmla="*/ 8187 h 1301344"/>
                <a:gd name="connsiteX634" fmla="*/ 566555 w 1592822"/>
                <a:gd name="connsiteY634" fmla="*/ 4550 h 1301344"/>
                <a:gd name="connsiteX635" fmla="*/ 567603 w 1592822"/>
                <a:gd name="connsiteY635" fmla="*/ 4291 h 1301344"/>
                <a:gd name="connsiteX636" fmla="*/ 568901 w 1592822"/>
                <a:gd name="connsiteY636" fmla="*/ 654 h 1301344"/>
                <a:gd name="connsiteX637" fmla="*/ 571246 w 1592822"/>
                <a:gd name="connsiteY637" fmla="*/ -383 h 1301344"/>
                <a:gd name="connsiteX638" fmla="*/ 574365 w 1592822"/>
                <a:gd name="connsiteY638" fmla="*/ 2473 h 1301344"/>
                <a:gd name="connsiteX639" fmla="*/ 576960 w 1592822"/>
                <a:gd name="connsiteY639" fmla="*/ 2213 h 1301344"/>
                <a:gd name="connsiteX640" fmla="*/ 576436 w 1592822"/>
                <a:gd name="connsiteY640" fmla="*/ 7409 h 1301344"/>
                <a:gd name="connsiteX641" fmla="*/ 578257 w 1592822"/>
                <a:gd name="connsiteY641" fmla="*/ 7927 h 1301344"/>
                <a:gd name="connsiteX642" fmla="*/ 580078 w 1592822"/>
                <a:gd name="connsiteY642" fmla="*/ 11304 h 1301344"/>
                <a:gd name="connsiteX643" fmla="*/ 582923 w 1592822"/>
                <a:gd name="connsiteY643" fmla="*/ 12082 h 1301344"/>
                <a:gd name="connsiteX644" fmla="*/ 586041 w 1592822"/>
                <a:gd name="connsiteY644" fmla="*/ 10524 h 1301344"/>
                <a:gd name="connsiteX645" fmla="*/ 587863 w 1592822"/>
                <a:gd name="connsiteY645" fmla="*/ 12342 h 1301344"/>
                <a:gd name="connsiteX646" fmla="*/ 590982 w 1592822"/>
                <a:gd name="connsiteY646" fmla="*/ 12082 h 1301344"/>
                <a:gd name="connsiteX647" fmla="*/ 590982 w 1592822"/>
                <a:gd name="connsiteY647" fmla="*/ 14422 h 1301344"/>
                <a:gd name="connsiteX648" fmla="*/ 595673 w 1592822"/>
                <a:gd name="connsiteY648" fmla="*/ 17018 h 1301344"/>
                <a:gd name="connsiteX649" fmla="*/ 593576 w 1592822"/>
                <a:gd name="connsiteY649" fmla="*/ 19874 h 1301344"/>
                <a:gd name="connsiteX650" fmla="*/ 595673 w 1592822"/>
                <a:gd name="connsiteY650" fmla="*/ 21174 h 1301344"/>
                <a:gd name="connsiteX651" fmla="*/ 593078 w 1592822"/>
                <a:gd name="connsiteY651" fmla="*/ 23511 h 1301344"/>
                <a:gd name="connsiteX652" fmla="*/ 596970 w 1592822"/>
                <a:gd name="connsiteY652" fmla="*/ 28703 h 1301344"/>
                <a:gd name="connsiteX653" fmla="*/ 597993 w 1592822"/>
                <a:gd name="connsiteY653" fmla="*/ 28184 h 1301344"/>
                <a:gd name="connsiteX654" fmla="*/ 605029 w 1592822"/>
                <a:gd name="connsiteY654" fmla="*/ 33380 h 1301344"/>
                <a:gd name="connsiteX655" fmla="*/ 605279 w 1592822"/>
                <a:gd name="connsiteY655" fmla="*/ 36495 h 1301344"/>
                <a:gd name="connsiteX656" fmla="*/ 609171 w 1592822"/>
                <a:gd name="connsiteY656" fmla="*/ 38054 h 1301344"/>
                <a:gd name="connsiteX657" fmla="*/ 611516 w 1592822"/>
                <a:gd name="connsiteY657" fmla="*/ 41428 h 1301344"/>
                <a:gd name="connsiteX658" fmla="*/ 610992 w 1592822"/>
                <a:gd name="connsiteY658" fmla="*/ 47142 h 1301344"/>
                <a:gd name="connsiteX659" fmla="*/ 607349 w 1592822"/>
                <a:gd name="connsiteY659" fmla="*/ 49220 h 1301344"/>
                <a:gd name="connsiteX660" fmla="*/ 606576 w 1592822"/>
                <a:gd name="connsiteY660" fmla="*/ 52078 h 1301344"/>
                <a:gd name="connsiteX661" fmla="*/ 608921 w 1592822"/>
                <a:gd name="connsiteY661" fmla="*/ 53375 h 1301344"/>
                <a:gd name="connsiteX662" fmla="*/ 612814 w 1592822"/>
                <a:gd name="connsiteY662" fmla="*/ 54415 h 1301344"/>
                <a:gd name="connsiteX663" fmla="*/ 614111 w 1592822"/>
                <a:gd name="connsiteY663" fmla="*/ 55974 h 1301344"/>
                <a:gd name="connsiteX664" fmla="*/ 614884 w 1592822"/>
                <a:gd name="connsiteY664" fmla="*/ 59608 h 1301344"/>
                <a:gd name="connsiteX665" fmla="*/ 619052 w 1592822"/>
                <a:gd name="connsiteY665" fmla="*/ 62466 h 1301344"/>
                <a:gd name="connsiteX666" fmla="*/ 622943 w 1592822"/>
                <a:gd name="connsiteY666" fmla="*/ 60388 h 1301344"/>
                <a:gd name="connsiteX667" fmla="*/ 625014 w 1592822"/>
                <a:gd name="connsiteY667" fmla="*/ 61167 h 1301344"/>
                <a:gd name="connsiteX668" fmla="*/ 627634 w 1592822"/>
                <a:gd name="connsiteY668" fmla="*/ 60388 h 1301344"/>
                <a:gd name="connsiteX669" fmla="*/ 633348 w 1592822"/>
                <a:gd name="connsiteY669" fmla="*/ 61685 h 1301344"/>
                <a:gd name="connsiteX670" fmla="*/ 635145 w 1592822"/>
                <a:gd name="connsiteY670" fmla="*/ 63504 h 1301344"/>
                <a:gd name="connsiteX671" fmla="*/ 636716 w 1592822"/>
                <a:gd name="connsiteY671" fmla="*/ 63244 h 1301344"/>
                <a:gd name="connsiteX672" fmla="*/ 640883 w 1592822"/>
                <a:gd name="connsiteY672" fmla="*/ 67399 h 1301344"/>
                <a:gd name="connsiteX673" fmla="*/ 640883 w 1592822"/>
                <a:gd name="connsiteY673" fmla="*/ 69998 h 1301344"/>
                <a:gd name="connsiteX674" fmla="*/ 644501 w 1592822"/>
                <a:gd name="connsiteY674" fmla="*/ 75969 h 1301344"/>
                <a:gd name="connsiteX675" fmla="*/ 645299 w 1592822"/>
                <a:gd name="connsiteY675" fmla="*/ 79346 h 1301344"/>
                <a:gd name="connsiteX676" fmla="*/ 644251 w 1592822"/>
                <a:gd name="connsiteY676" fmla="*/ 80646 h 1301344"/>
                <a:gd name="connsiteX677" fmla="*/ 649191 w 1592822"/>
                <a:gd name="connsiteY677" fmla="*/ 82983 h 1301344"/>
                <a:gd name="connsiteX678" fmla="*/ 652560 w 1592822"/>
                <a:gd name="connsiteY678" fmla="*/ 86617 h 1301344"/>
                <a:gd name="connsiteX679" fmla="*/ 651786 w 1592822"/>
                <a:gd name="connsiteY679" fmla="*/ 91812 h 1301344"/>
                <a:gd name="connsiteX680" fmla="*/ 648917 w 1592822"/>
                <a:gd name="connsiteY680" fmla="*/ 97785 h 1301344"/>
                <a:gd name="connsiteX681" fmla="*/ 644501 w 1592822"/>
                <a:gd name="connsiteY681" fmla="*/ 101160 h 1301344"/>
                <a:gd name="connsiteX682" fmla="*/ 646597 w 1592822"/>
                <a:gd name="connsiteY682" fmla="*/ 104537 h 1301344"/>
                <a:gd name="connsiteX683" fmla="*/ 647121 w 1592822"/>
                <a:gd name="connsiteY683" fmla="*/ 107914 h 1301344"/>
                <a:gd name="connsiteX684" fmla="*/ 649715 w 1592822"/>
                <a:gd name="connsiteY684" fmla="*/ 111548 h 1301344"/>
                <a:gd name="connsiteX685" fmla="*/ 652310 w 1592822"/>
                <a:gd name="connsiteY685" fmla="*/ 114665 h 1301344"/>
                <a:gd name="connsiteX686" fmla="*/ 655155 w 1592822"/>
                <a:gd name="connsiteY686" fmla="*/ 116483 h 1301344"/>
                <a:gd name="connsiteX687" fmla="*/ 658274 w 1592822"/>
                <a:gd name="connsiteY687" fmla="*/ 117780 h 1301344"/>
                <a:gd name="connsiteX688" fmla="*/ 662964 w 1592822"/>
                <a:gd name="connsiteY688" fmla="*/ 117002 h 1301344"/>
                <a:gd name="connsiteX689" fmla="*/ 668154 w 1592822"/>
                <a:gd name="connsiteY689" fmla="*/ 114665 h 1301344"/>
                <a:gd name="connsiteX690" fmla="*/ 669976 w 1592822"/>
                <a:gd name="connsiteY690" fmla="*/ 115443 h 1301344"/>
                <a:gd name="connsiteX691" fmla="*/ 679332 w 1592822"/>
                <a:gd name="connsiteY691" fmla="*/ 112328 h 1301344"/>
                <a:gd name="connsiteX692" fmla="*/ 682975 w 1592822"/>
                <a:gd name="connsiteY692" fmla="*/ 113106 h 1301344"/>
                <a:gd name="connsiteX693" fmla="*/ 684771 w 1592822"/>
                <a:gd name="connsiteY693" fmla="*/ 109732 h 1301344"/>
                <a:gd name="connsiteX694" fmla="*/ 688414 w 1592822"/>
                <a:gd name="connsiteY694" fmla="*/ 106614 h 1301344"/>
                <a:gd name="connsiteX695" fmla="*/ 696723 w 1592822"/>
                <a:gd name="connsiteY695" fmla="*/ 106614 h 1301344"/>
                <a:gd name="connsiteX696" fmla="*/ 698294 w 1592822"/>
                <a:gd name="connsiteY696" fmla="*/ 107395 h 1301344"/>
                <a:gd name="connsiteX697" fmla="*/ 702960 w 1592822"/>
                <a:gd name="connsiteY697" fmla="*/ 107395 h 1301344"/>
                <a:gd name="connsiteX698" fmla="*/ 703759 w 1592822"/>
                <a:gd name="connsiteY698" fmla="*/ 104796 h 1301344"/>
                <a:gd name="connsiteX699" fmla="*/ 705555 w 1592822"/>
                <a:gd name="connsiteY699" fmla="*/ 104018 h 1301344"/>
                <a:gd name="connsiteX700" fmla="*/ 707127 w 1592822"/>
                <a:gd name="connsiteY700" fmla="*/ 101421 h 1301344"/>
                <a:gd name="connsiteX701" fmla="*/ 705829 w 1592822"/>
                <a:gd name="connsiteY701" fmla="*/ 97526 h 1301344"/>
                <a:gd name="connsiteX702" fmla="*/ 706878 w 1592822"/>
                <a:gd name="connsiteY702" fmla="*/ 95707 h 1301344"/>
                <a:gd name="connsiteX703" fmla="*/ 705056 w 1592822"/>
                <a:gd name="connsiteY703" fmla="*/ 92590 h 1301344"/>
                <a:gd name="connsiteX704" fmla="*/ 707376 w 1592822"/>
                <a:gd name="connsiteY704" fmla="*/ 91034 h 1301344"/>
                <a:gd name="connsiteX705" fmla="*/ 714388 w 1592822"/>
                <a:gd name="connsiteY705" fmla="*/ 93889 h 1301344"/>
                <a:gd name="connsiteX706" fmla="*/ 715959 w 1592822"/>
                <a:gd name="connsiteY706" fmla="*/ 91552 h 1301344"/>
                <a:gd name="connsiteX707" fmla="*/ 720376 w 1592822"/>
                <a:gd name="connsiteY707" fmla="*/ 94408 h 1301344"/>
                <a:gd name="connsiteX708" fmla="*/ 721923 w 1592822"/>
                <a:gd name="connsiteY708" fmla="*/ 93111 h 1301344"/>
                <a:gd name="connsiteX709" fmla="*/ 723220 w 1592822"/>
                <a:gd name="connsiteY709" fmla="*/ 97266 h 1301344"/>
                <a:gd name="connsiteX710" fmla="*/ 725840 w 1592822"/>
                <a:gd name="connsiteY710" fmla="*/ 96226 h 1301344"/>
                <a:gd name="connsiteX711" fmla="*/ 724792 w 1592822"/>
                <a:gd name="connsiteY711" fmla="*/ 100122 h 1301344"/>
                <a:gd name="connsiteX712" fmla="*/ 728161 w 1592822"/>
                <a:gd name="connsiteY712" fmla="*/ 100641 h 1301344"/>
                <a:gd name="connsiteX713" fmla="*/ 732577 w 1592822"/>
                <a:gd name="connsiteY713" fmla="*/ 103499 h 1301344"/>
                <a:gd name="connsiteX714" fmla="*/ 735696 w 1592822"/>
                <a:gd name="connsiteY714" fmla="*/ 109732 h 1301344"/>
                <a:gd name="connsiteX715" fmla="*/ 736220 w 1592822"/>
                <a:gd name="connsiteY715" fmla="*/ 114146 h 1301344"/>
                <a:gd name="connsiteX716" fmla="*/ 737766 w 1592822"/>
                <a:gd name="connsiteY716" fmla="*/ 114146 h 1301344"/>
                <a:gd name="connsiteX717" fmla="*/ 738815 w 1592822"/>
                <a:gd name="connsiteY717" fmla="*/ 119858 h 1301344"/>
                <a:gd name="connsiteX718" fmla="*/ 741160 w 1592822"/>
                <a:gd name="connsiteY718" fmla="*/ 122716 h 1301344"/>
                <a:gd name="connsiteX719" fmla="*/ 745576 w 1592822"/>
                <a:gd name="connsiteY719" fmla="*/ 124275 h 1301344"/>
                <a:gd name="connsiteX720" fmla="*/ 750516 w 1592822"/>
                <a:gd name="connsiteY720" fmla="*/ 130246 h 1301344"/>
                <a:gd name="connsiteX721" fmla="*/ 751290 w 1592822"/>
                <a:gd name="connsiteY721" fmla="*/ 132583 h 1301344"/>
                <a:gd name="connsiteX722" fmla="*/ 758550 w 1592822"/>
                <a:gd name="connsiteY722" fmla="*/ 137778 h 1301344"/>
                <a:gd name="connsiteX723" fmla="*/ 759873 w 1592822"/>
                <a:gd name="connsiteY723" fmla="*/ 139856 h 1301344"/>
                <a:gd name="connsiteX724" fmla="*/ 760122 w 1592822"/>
                <a:gd name="connsiteY724" fmla="*/ 142971 h 1301344"/>
                <a:gd name="connsiteX725" fmla="*/ 762193 w 1592822"/>
                <a:gd name="connsiteY725" fmla="*/ 142452 h 1301344"/>
                <a:gd name="connsiteX726" fmla="*/ 764014 w 1592822"/>
                <a:gd name="connsiteY726" fmla="*/ 140115 h 1301344"/>
                <a:gd name="connsiteX727" fmla="*/ 765836 w 1592822"/>
                <a:gd name="connsiteY727" fmla="*/ 139596 h 1301344"/>
                <a:gd name="connsiteX728" fmla="*/ 771300 w 1592822"/>
                <a:gd name="connsiteY728" fmla="*/ 141415 h 1301344"/>
                <a:gd name="connsiteX729" fmla="*/ 776215 w 1592822"/>
                <a:gd name="connsiteY729" fmla="*/ 142452 h 1301344"/>
                <a:gd name="connsiteX730" fmla="*/ 779334 w 1592822"/>
                <a:gd name="connsiteY730" fmla="*/ 141933 h 1301344"/>
                <a:gd name="connsiteX731" fmla="*/ 783251 w 1592822"/>
                <a:gd name="connsiteY731" fmla="*/ 142193 h 1301344"/>
                <a:gd name="connsiteX732" fmla="*/ 785846 w 1592822"/>
                <a:gd name="connsiteY732" fmla="*/ 144270 h 1301344"/>
                <a:gd name="connsiteX733" fmla="*/ 789738 w 1592822"/>
                <a:gd name="connsiteY733" fmla="*/ 145048 h 1301344"/>
                <a:gd name="connsiteX734" fmla="*/ 789215 w 1592822"/>
                <a:gd name="connsiteY734" fmla="*/ 150503 h 1301344"/>
                <a:gd name="connsiteX735" fmla="*/ 790262 w 1592822"/>
                <a:gd name="connsiteY735" fmla="*/ 154140 h 1301344"/>
                <a:gd name="connsiteX736" fmla="*/ 794429 w 1592822"/>
                <a:gd name="connsiteY736" fmla="*/ 156995 h 1301344"/>
                <a:gd name="connsiteX737" fmla="*/ 793905 w 1592822"/>
                <a:gd name="connsiteY737" fmla="*/ 160891 h 1301344"/>
                <a:gd name="connsiteX738" fmla="*/ 791835 w 1592822"/>
                <a:gd name="connsiteY738" fmla="*/ 164006 h 1301344"/>
                <a:gd name="connsiteX739" fmla="*/ 793381 w 1592822"/>
                <a:gd name="connsiteY739" fmla="*/ 166343 h 1301344"/>
                <a:gd name="connsiteX740" fmla="*/ 795452 w 1592822"/>
                <a:gd name="connsiteY740" fmla="*/ 168161 h 1301344"/>
                <a:gd name="connsiteX741" fmla="*/ 798321 w 1592822"/>
                <a:gd name="connsiteY741" fmla="*/ 168421 h 1301344"/>
                <a:gd name="connsiteX742" fmla="*/ 799619 w 1592822"/>
                <a:gd name="connsiteY742" fmla="*/ 170239 h 1301344"/>
                <a:gd name="connsiteX743" fmla="*/ 802463 w 1592822"/>
                <a:gd name="connsiteY743" fmla="*/ 169980 h 1301344"/>
                <a:gd name="connsiteX744" fmla="*/ 805856 w 1592822"/>
                <a:gd name="connsiteY744" fmla="*/ 172317 h 1301344"/>
                <a:gd name="connsiteX745" fmla="*/ 805333 w 1592822"/>
                <a:gd name="connsiteY745" fmla="*/ 175434 h 1301344"/>
                <a:gd name="connsiteX746" fmla="*/ 802987 w 1592822"/>
                <a:gd name="connsiteY746" fmla="*/ 176993 h 1301344"/>
                <a:gd name="connsiteX747" fmla="*/ 801440 w 1592822"/>
                <a:gd name="connsiteY747" fmla="*/ 182186 h 1301344"/>
                <a:gd name="connsiteX748" fmla="*/ 802738 w 1592822"/>
                <a:gd name="connsiteY748" fmla="*/ 183485 h 1301344"/>
                <a:gd name="connsiteX749" fmla="*/ 804035 w 1592822"/>
                <a:gd name="connsiteY749" fmla="*/ 188159 h 1301344"/>
                <a:gd name="connsiteX750" fmla="*/ 801440 w 1592822"/>
                <a:gd name="connsiteY750" fmla="*/ 194133 h 1301344"/>
                <a:gd name="connsiteX751" fmla="*/ 804035 w 1592822"/>
                <a:gd name="connsiteY751" fmla="*/ 193352 h 1301344"/>
                <a:gd name="connsiteX752" fmla="*/ 806904 w 1592822"/>
                <a:gd name="connsiteY752" fmla="*/ 196470 h 1301344"/>
                <a:gd name="connsiteX753" fmla="*/ 808975 w 1592822"/>
                <a:gd name="connsiteY753" fmla="*/ 200106 h 1301344"/>
                <a:gd name="connsiteX754" fmla="*/ 813641 w 1592822"/>
                <a:gd name="connsiteY754" fmla="*/ 204521 h 1301344"/>
                <a:gd name="connsiteX755" fmla="*/ 816510 w 1592822"/>
                <a:gd name="connsiteY755" fmla="*/ 205817 h 1301344"/>
                <a:gd name="connsiteX756" fmla="*/ 820927 w 1592822"/>
                <a:gd name="connsiteY756" fmla="*/ 211013 h 1301344"/>
                <a:gd name="connsiteX757" fmla="*/ 826117 w 1592822"/>
                <a:gd name="connsiteY757" fmla="*/ 212569 h 1301344"/>
                <a:gd name="connsiteX758" fmla="*/ 829759 w 1592822"/>
                <a:gd name="connsiteY758" fmla="*/ 214647 h 1301344"/>
                <a:gd name="connsiteX759" fmla="*/ 832354 w 1592822"/>
                <a:gd name="connsiteY759" fmla="*/ 216986 h 1301344"/>
                <a:gd name="connsiteX760" fmla="*/ 839640 w 1592822"/>
                <a:gd name="connsiteY760" fmla="*/ 220361 h 1301344"/>
                <a:gd name="connsiteX761" fmla="*/ 844555 w 1592822"/>
                <a:gd name="connsiteY761" fmla="*/ 221401 h 1301344"/>
                <a:gd name="connsiteX762" fmla="*/ 851067 w 1592822"/>
                <a:gd name="connsiteY762" fmla="*/ 223738 h 1301344"/>
                <a:gd name="connsiteX763" fmla="*/ 861721 w 1592822"/>
                <a:gd name="connsiteY763" fmla="*/ 225815 h 1301344"/>
                <a:gd name="connsiteX764" fmla="*/ 867958 w 1592822"/>
                <a:gd name="connsiteY764" fmla="*/ 225556 h 1301344"/>
                <a:gd name="connsiteX765" fmla="*/ 873148 w 1592822"/>
                <a:gd name="connsiteY765" fmla="*/ 226075 h 1301344"/>
                <a:gd name="connsiteX766" fmla="*/ 878862 w 1592822"/>
                <a:gd name="connsiteY766" fmla="*/ 228152 h 1301344"/>
                <a:gd name="connsiteX767" fmla="*/ 888992 w 1592822"/>
                <a:gd name="connsiteY767" fmla="*/ 231011 h 1301344"/>
                <a:gd name="connsiteX768" fmla="*/ 896776 w 1592822"/>
                <a:gd name="connsiteY768" fmla="*/ 237503 h 1301344"/>
                <a:gd name="connsiteX769" fmla="*/ 904311 w 1592822"/>
                <a:gd name="connsiteY769" fmla="*/ 239580 h 1301344"/>
                <a:gd name="connsiteX770" fmla="*/ 911323 w 1592822"/>
                <a:gd name="connsiteY770" fmla="*/ 239580 h 1301344"/>
                <a:gd name="connsiteX771" fmla="*/ 914442 w 1592822"/>
                <a:gd name="connsiteY771" fmla="*/ 240358 h 1301344"/>
                <a:gd name="connsiteX772" fmla="*/ 919382 w 1592822"/>
                <a:gd name="connsiteY772" fmla="*/ 240358 h 1301344"/>
                <a:gd name="connsiteX773" fmla="*/ 926393 w 1592822"/>
                <a:gd name="connsiteY773" fmla="*/ 239840 h 1301344"/>
                <a:gd name="connsiteX774" fmla="*/ 926667 w 1592822"/>
                <a:gd name="connsiteY774" fmla="*/ 241658 h 1301344"/>
                <a:gd name="connsiteX775" fmla="*/ 930560 w 1592822"/>
                <a:gd name="connsiteY775" fmla="*/ 241398 h 1301344"/>
                <a:gd name="connsiteX776" fmla="*/ 933404 w 1592822"/>
                <a:gd name="connsiteY776" fmla="*/ 245035 h 1301344"/>
                <a:gd name="connsiteX777" fmla="*/ 934726 w 1592822"/>
                <a:gd name="connsiteY777" fmla="*/ 240880 h 1301344"/>
                <a:gd name="connsiteX778" fmla="*/ 937571 w 1592822"/>
                <a:gd name="connsiteY778" fmla="*/ 242957 h 1301344"/>
                <a:gd name="connsiteX779" fmla="*/ 948749 w 1592822"/>
                <a:gd name="connsiteY779" fmla="*/ 246853 h 1301344"/>
                <a:gd name="connsiteX780" fmla="*/ 952117 w 1592822"/>
                <a:gd name="connsiteY780" fmla="*/ 249449 h 1301344"/>
                <a:gd name="connsiteX781" fmla="*/ 953939 w 1592822"/>
                <a:gd name="connsiteY781" fmla="*/ 249449 h 1301344"/>
                <a:gd name="connsiteX782" fmla="*/ 955236 w 1592822"/>
                <a:gd name="connsiteY782" fmla="*/ 247112 h 1301344"/>
                <a:gd name="connsiteX783" fmla="*/ 958604 w 1592822"/>
                <a:gd name="connsiteY783" fmla="*/ 246332 h 1301344"/>
                <a:gd name="connsiteX784" fmla="*/ 962521 w 1592822"/>
                <a:gd name="connsiteY784" fmla="*/ 251527 h 1301344"/>
                <a:gd name="connsiteX785" fmla="*/ 963819 w 1592822"/>
                <a:gd name="connsiteY785" fmla="*/ 249449 h 1301344"/>
                <a:gd name="connsiteX786" fmla="*/ 967711 w 1592822"/>
                <a:gd name="connsiteY786" fmla="*/ 249709 h 1301344"/>
                <a:gd name="connsiteX787" fmla="*/ 969258 w 1592822"/>
                <a:gd name="connsiteY787" fmla="*/ 251527 h 1301344"/>
                <a:gd name="connsiteX788" fmla="*/ 971354 w 1592822"/>
                <a:gd name="connsiteY788" fmla="*/ 250487 h 1301344"/>
                <a:gd name="connsiteX789" fmla="*/ 974972 w 1592822"/>
                <a:gd name="connsiteY789" fmla="*/ 251527 h 1301344"/>
                <a:gd name="connsiteX790" fmla="*/ 977592 w 1592822"/>
                <a:gd name="connsiteY790" fmla="*/ 247631 h 1301344"/>
                <a:gd name="connsiteX791" fmla="*/ 979912 w 1592822"/>
                <a:gd name="connsiteY791" fmla="*/ 248409 h 1301344"/>
                <a:gd name="connsiteX792" fmla="*/ 983031 w 1592822"/>
                <a:gd name="connsiteY792" fmla="*/ 251527 h 1301344"/>
                <a:gd name="connsiteX793" fmla="*/ 989019 w 1592822"/>
                <a:gd name="connsiteY793" fmla="*/ 256460 h 1301344"/>
                <a:gd name="connsiteX794" fmla="*/ 986923 w 1592822"/>
                <a:gd name="connsiteY794" fmla="*/ 258538 h 1301344"/>
                <a:gd name="connsiteX795" fmla="*/ 982257 w 1592822"/>
                <a:gd name="connsiteY795" fmla="*/ 261134 h 1301344"/>
                <a:gd name="connsiteX796" fmla="*/ 982257 w 1592822"/>
                <a:gd name="connsiteY796" fmla="*/ 263731 h 1301344"/>
                <a:gd name="connsiteX797" fmla="*/ 984079 w 1592822"/>
                <a:gd name="connsiteY797" fmla="*/ 266330 h 1301344"/>
                <a:gd name="connsiteX798" fmla="*/ 985626 w 1592822"/>
                <a:gd name="connsiteY798" fmla="*/ 265290 h 1301344"/>
                <a:gd name="connsiteX799" fmla="*/ 990316 w 1592822"/>
                <a:gd name="connsiteY799" fmla="*/ 267886 h 1301344"/>
                <a:gd name="connsiteX800" fmla="*/ 996030 w 1592822"/>
                <a:gd name="connsiteY800" fmla="*/ 267367 h 1301344"/>
                <a:gd name="connsiteX801" fmla="*/ 999922 w 1592822"/>
                <a:gd name="connsiteY801" fmla="*/ 265808 h 1301344"/>
                <a:gd name="connsiteX802" fmla="*/ 1004089 w 1592822"/>
                <a:gd name="connsiteY802" fmla="*/ 267888 h 1301344"/>
                <a:gd name="connsiteX803" fmla="*/ 1011624 w 1592822"/>
                <a:gd name="connsiteY803" fmla="*/ 272822 h 1301344"/>
                <a:gd name="connsiteX804" fmla="*/ 1017862 w 1592822"/>
                <a:gd name="connsiteY804" fmla="*/ 279314 h 1301344"/>
                <a:gd name="connsiteX805" fmla="*/ 1020706 w 1592822"/>
                <a:gd name="connsiteY805" fmla="*/ 285028 h 1301344"/>
                <a:gd name="connsiteX806" fmla="*/ 1026170 w 1592822"/>
                <a:gd name="connsiteY806" fmla="*/ 290999 h 1301344"/>
                <a:gd name="connsiteX807" fmla="*/ 1029538 w 1592822"/>
                <a:gd name="connsiteY807" fmla="*/ 295675 h 1301344"/>
                <a:gd name="connsiteX808" fmla="*/ 1032408 w 1592822"/>
                <a:gd name="connsiteY808" fmla="*/ 302168 h 1301344"/>
                <a:gd name="connsiteX809" fmla="*/ 1035003 w 1592822"/>
                <a:gd name="connsiteY809" fmla="*/ 306582 h 1301344"/>
                <a:gd name="connsiteX810" fmla="*/ 1038122 w 1592822"/>
                <a:gd name="connsiteY810" fmla="*/ 314633 h 1301344"/>
                <a:gd name="connsiteX811" fmla="*/ 1040442 w 1592822"/>
                <a:gd name="connsiteY811" fmla="*/ 319307 h 1301344"/>
                <a:gd name="connsiteX812" fmla="*/ 1040442 w 1592822"/>
                <a:gd name="connsiteY812" fmla="*/ 323981 h 1301344"/>
                <a:gd name="connsiteX813" fmla="*/ 1043311 w 1592822"/>
                <a:gd name="connsiteY813" fmla="*/ 326839 h 1301344"/>
                <a:gd name="connsiteX814" fmla="*/ 1044858 w 1592822"/>
                <a:gd name="connsiteY814" fmla="*/ 329954 h 1301344"/>
                <a:gd name="connsiteX815" fmla="*/ 1045657 w 1592822"/>
                <a:gd name="connsiteY815" fmla="*/ 333850 h 1301344"/>
                <a:gd name="connsiteX816" fmla="*/ 1050323 w 1592822"/>
                <a:gd name="connsiteY816" fmla="*/ 335150 h 1301344"/>
                <a:gd name="connsiteX817" fmla="*/ 1052668 w 1592822"/>
                <a:gd name="connsiteY817" fmla="*/ 340083 h 1301344"/>
                <a:gd name="connsiteX818" fmla="*/ 1054489 w 1592822"/>
                <a:gd name="connsiteY818" fmla="*/ 341382 h 1301344"/>
                <a:gd name="connsiteX819" fmla="*/ 1057084 w 1592822"/>
                <a:gd name="connsiteY819" fmla="*/ 341382 h 1301344"/>
                <a:gd name="connsiteX820" fmla="*/ 1059929 w 1592822"/>
                <a:gd name="connsiteY820" fmla="*/ 344238 h 1301344"/>
                <a:gd name="connsiteX821" fmla="*/ 1060203 w 1592822"/>
                <a:gd name="connsiteY821" fmla="*/ 347094 h 1301344"/>
                <a:gd name="connsiteX822" fmla="*/ 1064345 w 1592822"/>
                <a:gd name="connsiteY822" fmla="*/ 344757 h 1301344"/>
                <a:gd name="connsiteX823" fmla="*/ 1066964 w 1592822"/>
                <a:gd name="connsiteY823" fmla="*/ 346316 h 1301344"/>
                <a:gd name="connsiteX824" fmla="*/ 1070857 w 1592822"/>
                <a:gd name="connsiteY824" fmla="*/ 344238 h 1301344"/>
                <a:gd name="connsiteX825" fmla="*/ 1072928 w 1592822"/>
                <a:gd name="connsiteY825" fmla="*/ 346316 h 1301344"/>
                <a:gd name="connsiteX826" fmla="*/ 1072154 w 1592822"/>
                <a:gd name="connsiteY826" fmla="*/ 350990 h 1301344"/>
                <a:gd name="connsiteX827" fmla="*/ 1073976 w 1592822"/>
                <a:gd name="connsiteY827" fmla="*/ 350990 h 1301344"/>
                <a:gd name="connsiteX828" fmla="*/ 1077344 w 1592822"/>
                <a:gd name="connsiteY828" fmla="*/ 352548 h 1301344"/>
                <a:gd name="connsiteX829" fmla="*/ 1079415 w 1592822"/>
                <a:gd name="connsiteY829" fmla="*/ 357222 h 1301344"/>
                <a:gd name="connsiteX830" fmla="*/ 1083582 w 1592822"/>
                <a:gd name="connsiteY830" fmla="*/ 360600 h 1301344"/>
                <a:gd name="connsiteX831" fmla="*/ 1084605 w 1592822"/>
                <a:gd name="connsiteY831" fmla="*/ 362158 h 1301344"/>
                <a:gd name="connsiteX832" fmla="*/ 1084106 w 1592822"/>
                <a:gd name="connsiteY832" fmla="*/ 365014 h 1301344"/>
                <a:gd name="connsiteX833" fmla="*/ 1086950 w 1592822"/>
                <a:gd name="connsiteY833" fmla="*/ 365274 h 1301344"/>
                <a:gd name="connsiteX834" fmla="*/ 1088771 w 1592822"/>
                <a:gd name="connsiteY834" fmla="*/ 367092 h 1301344"/>
                <a:gd name="connsiteX835" fmla="*/ 1091117 w 1592822"/>
                <a:gd name="connsiteY835" fmla="*/ 365792 h 1301344"/>
                <a:gd name="connsiteX836" fmla="*/ 1095009 w 1592822"/>
                <a:gd name="connsiteY836" fmla="*/ 366830 h 1301344"/>
                <a:gd name="connsiteX837" fmla="*/ 1097355 w 1592822"/>
                <a:gd name="connsiteY837" fmla="*/ 369167 h 1301344"/>
                <a:gd name="connsiteX838" fmla="*/ 1097854 w 1592822"/>
                <a:gd name="connsiteY838" fmla="*/ 371506 h 1301344"/>
                <a:gd name="connsiteX839" fmla="*/ 1097080 w 1592822"/>
                <a:gd name="connsiteY839" fmla="*/ 374362 h 1301344"/>
                <a:gd name="connsiteX840" fmla="*/ 1098652 w 1592822"/>
                <a:gd name="connsiteY840" fmla="*/ 379295 h 1301344"/>
                <a:gd name="connsiteX841" fmla="*/ 1101247 w 1592822"/>
                <a:gd name="connsiteY841" fmla="*/ 379555 h 1301344"/>
                <a:gd name="connsiteX842" fmla="*/ 1100972 w 1592822"/>
                <a:gd name="connsiteY842" fmla="*/ 383191 h 1301344"/>
                <a:gd name="connsiteX843" fmla="*/ 1104091 w 1592822"/>
                <a:gd name="connsiteY843" fmla="*/ 380595 h 1301344"/>
                <a:gd name="connsiteX844" fmla="*/ 1106187 w 1592822"/>
                <a:gd name="connsiteY844" fmla="*/ 382151 h 1301344"/>
                <a:gd name="connsiteX845" fmla="*/ 1108782 w 1592822"/>
                <a:gd name="connsiteY845" fmla="*/ 380074 h 1301344"/>
                <a:gd name="connsiteX846" fmla="*/ 1110079 w 1592822"/>
                <a:gd name="connsiteY846" fmla="*/ 382411 h 1301344"/>
                <a:gd name="connsiteX847" fmla="*/ 1109555 w 1592822"/>
                <a:gd name="connsiteY847" fmla="*/ 385009 h 1301344"/>
                <a:gd name="connsiteX848" fmla="*/ 1111900 w 1592822"/>
                <a:gd name="connsiteY848" fmla="*/ 387346 h 1301344"/>
                <a:gd name="connsiteX849" fmla="*/ 1114246 w 1592822"/>
                <a:gd name="connsiteY849" fmla="*/ 387603 h 1301344"/>
                <a:gd name="connsiteX850" fmla="*/ 1114246 w 1592822"/>
                <a:gd name="connsiteY850" fmla="*/ 393058 h 1301344"/>
                <a:gd name="connsiteX851" fmla="*/ 1117614 w 1592822"/>
                <a:gd name="connsiteY851" fmla="*/ 393058 h 1301344"/>
                <a:gd name="connsiteX852" fmla="*/ 1120209 w 1592822"/>
                <a:gd name="connsiteY852" fmla="*/ 394098 h 1301344"/>
                <a:gd name="connsiteX853" fmla="*/ 1122804 w 1592822"/>
                <a:gd name="connsiteY853" fmla="*/ 402927 h 1301344"/>
                <a:gd name="connsiteX854" fmla="*/ 1122031 w 1592822"/>
                <a:gd name="connsiteY854" fmla="*/ 409160 h 1301344"/>
                <a:gd name="connsiteX855" fmla="*/ 1123054 w 1592822"/>
                <a:gd name="connsiteY855" fmla="*/ 411756 h 1301344"/>
                <a:gd name="connsiteX856" fmla="*/ 1122804 w 1592822"/>
                <a:gd name="connsiteY856" fmla="*/ 416951 h 1301344"/>
                <a:gd name="connsiteX857" fmla="*/ 1122031 w 1592822"/>
                <a:gd name="connsiteY857" fmla="*/ 419288 h 1301344"/>
                <a:gd name="connsiteX858" fmla="*/ 1118388 w 1592822"/>
                <a:gd name="connsiteY858" fmla="*/ 421885 h 1301344"/>
                <a:gd name="connsiteX859" fmla="*/ 1117340 w 1592822"/>
                <a:gd name="connsiteY859" fmla="*/ 425000 h 1301344"/>
                <a:gd name="connsiteX860" fmla="*/ 1113972 w 1592822"/>
                <a:gd name="connsiteY860" fmla="*/ 427599 h 1301344"/>
                <a:gd name="connsiteX861" fmla="*/ 1112400 w 1592822"/>
                <a:gd name="connsiteY861" fmla="*/ 430195 h 1301344"/>
                <a:gd name="connsiteX862" fmla="*/ 1108782 w 1592822"/>
                <a:gd name="connsiteY862" fmla="*/ 432013 h 1301344"/>
                <a:gd name="connsiteX863" fmla="*/ 1109805 w 1592822"/>
                <a:gd name="connsiteY863" fmla="*/ 433310 h 1301344"/>
                <a:gd name="connsiteX864" fmla="*/ 1106960 w 1592822"/>
                <a:gd name="connsiteY864" fmla="*/ 436947 h 1301344"/>
                <a:gd name="connsiteX865" fmla="*/ 1104091 w 1592822"/>
                <a:gd name="connsiteY865" fmla="*/ 439805 h 1301344"/>
                <a:gd name="connsiteX866" fmla="*/ 1105663 w 1592822"/>
                <a:gd name="connsiteY866" fmla="*/ 440842 h 1301344"/>
                <a:gd name="connsiteX867" fmla="*/ 1103592 w 1592822"/>
                <a:gd name="connsiteY867" fmla="*/ 444479 h 1301344"/>
                <a:gd name="connsiteX868" fmla="*/ 1100972 w 1592822"/>
                <a:gd name="connsiteY868" fmla="*/ 446038 h 1301344"/>
                <a:gd name="connsiteX869" fmla="*/ 1108009 w 1592822"/>
                <a:gd name="connsiteY869" fmla="*/ 446038 h 1301344"/>
                <a:gd name="connsiteX870" fmla="*/ 1108258 w 1592822"/>
                <a:gd name="connsiteY870" fmla="*/ 447854 h 1301344"/>
                <a:gd name="connsiteX871" fmla="*/ 1105139 w 1592822"/>
                <a:gd name="connsiteY871" fmla="*/ 451231 h 1301344"/>
                <a:gd name="connsiteX872" fmla="*/ 1110079 w 1592822"/>
                <a:gd name="connsiteY872" fmla="*/ 450452 h 1301344"/>
                <a:gd name="connsiteX873" fmla="*/ 1111103 w 1592822"/>
                <a:gd name="connsiteY873" fmla="*/ 454867 h 1301344"/>
                <a:gd name="connsiteX874" fmla="*/ 1107484 w 1592822"/>
                <a:gd name="connsiteY874" fmla="*/ 456683 h 1301344"/>
                <a:gd name="connsiteX875" fmla="*/ 1108782 w 1592822"/>
                <a:gd name="connsiteY875" fmla="*/ 457723 h 1301344"/>
                <a:gd name="connsiteX876" fmla="*/ 1111626 w 1592822"/>
                <a:gd name="connsiteY876" fmla="*/ 456423 h 1301344"/>
                <a:gd name="connsiteX877" fmla="*/ 1112924 w 1592822"/>
                <a:gd name="connsiteY877" fmla="*/ 457463 h 1301344"/>
                <a:gd name="connsiteX878" fmla="*/ 1112400 w 1592822"/>
                <a:gd name="connsiteY878" fmla="*/ 460060 h 1301344"/>
                <a:gd name="connsiteX879" fmla="*/ 1109805 w 1592822"/>
                <a:gd name="connsiteY879" fmla="*/ 460578 h 1301344"/>
                <a:gd name="connsiteX880" fmla="*/ 1106960 w 1592822"/>
                <a:gd name="connsiteY880" fmla="*/ 462397 h 1301344"/>
                <a:gd name="connsiteX881" fmla="*/ 1106686 w 1592822"/>
                <a:gd name="connsiteY881" fmla="*/ 466292 h 1301344"/>
                <a:gd name="connsiteX882" fmla="*/ 1104865 w 1592822"/>
                <a:gd name="connsiteY882" fmla="*/ 471226 h 1301344"/>
                <a:gd name="connsiteX883" fmla="*/ 1106162 w 1592822"/>
                <a:gd name="connsiteY883" fmla="*/ 473044 h 1301344"/>
                <a:gd name="connsiteX884" fmla="*/ 1105389 w 1592822"/>
                <a:gd name="connsiteY884" fmla="*/ 474862 h 1301344"/>
                <a:gd name="connsiteX885" fmla="*/ 1107460 w 1592822"/>
                <a:gd name="connsiteY885" fmla="*/ 478239 h 1301344"/>
                <a:gd name="connsiteX886" fmla="*/ 1110079 w 1592822"/>
                <a:gd name="connsiteY886" fmla="*/ 479277 h 1301344"/>
                <a:gd name="connsiteX887" fmla="*/ 1112924 w 1592822"/>
                <a:gd name="connsiteY887" fmla="*/ 478239 h 1301344"/>
                <a:gd name="connsiteX888" fmla="*/ 1114994 w 1592822"/>
                <a:gd name="connsiteY888" fmla="*/ 481095 h 1301344"/>
                <a:gd name="connsiteX889" fmla="*/ 1114994 w 1592822"/>
                <a:gd name="connsiteY889" fmla="*/ 484472 h 1301344"/>
                <a:gd name="connsiteX890" fmla="*/ 1116567 w 1592822"/>
                <a:gd name="connsiteY890" fmla="*/ 485250 h 1301344"/>
                <a:gd name="connsiteX891" fmla="*/ 1117090 w 1592822"/>
                <a:gd name="connsiteY891" fmla="*/ 493042 h 1301344"/>
                <a:gd name="connsiteX892" fmla="*/ 1116567 w 1592822"/>
                <a:gd name="connsiteY892" fmla="*/ 495638 h 1301344"/>
                <a:gd name="connsiteX893" fmla="*/ 1118912 w 1592822"/>
                <a:gd name="connsiteY893" fmla="*/ 501352 h 1301344"/>
                <a:gd name="connsiteX894" fmla="*/ 1123054 w 1592822"/>
                <a:gd name="connsiteY894" fmla="*/ 504208 h 1301344"/>
                <a:gd name="connsiteX895" fmla="*/ 1123852 w 1592822"/>
                <a:gd name="connsiteY895" fmla="*/ 505767 h 1301344"/>
                <a:gd name="connsiteX896" fmla="*/ 1126447 w 1592822"/>
                <a:gd name="connsiteY896" fmla="*/ 505507 h 1301344"/>
                <a:gd name="connsiteX897" fmla="*/ 1129815 w 1592822"/>
                <a:gd name="connsiteY897" fmla="*/ 507844 h 1301344"/>
                <a:gd name="connsiteX898" fmla="*/ 1132685 w 1592822"/>
                <a:gd name="connsiteY898" fmla="*/ 505767 h 1301344"/>
                <a:gd name="connsiteX899" fmla="*/ 1138124 w 1592822"/>
                <a:gd name="connsiteY899" fmla="*/ 510700 h 1301344"/>
                <a:gd name="connsiteX900" fmla="*/ 1136302 w 1592822"/>
                <a:gd name="connsiteY900" fmla="*/ 514077 h 1301344"/>
                <a:gd name="connsiteX901" fmla="*/ 1139172 w 1592822"/>
                <a:gd name="connsiteY901" fmla="*/ 517714 h 1301344"/>
                <a:gd name="connsiteX902" fmla="*/ 1146432 w 1592822"/>
                <a:gd name="connsiteY902" fmla="*/ 521609 h 1301344"/>
                <a:gd name="connsiteX903" fmla="*/ 1154242 w 1592822"/>
                <a:gd name="connsiteY903" fmla="*/ 521091 h 1301344"/>
                <a:gd name="connsiteX904" fmla="*/ 1158134 w 1592822"/>
                <a:gd name="connsiteY904" fmla="*/ 522647 h 1301344"/>
                <a:gd name="connsiteX905" fmla="*/ 1158134 w 1592822"/>
                <a:gd name="connsiteY905" fmla="*/ 525246 h 1301344"/>
                <a:gd name="connsiteX906" fmla="*/ 1161503 w 1592822"/>
                <a:gd name="connsiteY906" fmla="*/ 528620 h 1301344"/>
                <a:gd name="connsiteX907" fmla="*/ 1159432 w 1592822"/>
                <a:gd name="connsiteY907" fmla="*/ 530179 h 1301344"/>
                <a:gd name="connsiteX908" fmla="*/ 1160979 w 1592822"/>
                <a:gd name="connsiteY908" fmla="*/ 533816 h 1301344"/>
                <a:gd name="connsiteX909" fmla="*/ 1164896 w 1592822"/>
                <a:gd name="connsiteY909" fmla="*/ 532257 h 1301344"/>
                <a:gd name="connsiteX910" fmla="*/ 1176573 w 1592822"/>
                <a:gd name="connsiteY910" fmla="*/ 531738 h 1301344"/>
                <a:gd name="connsiteX911" fmla="*/ 1181513 w 1592822"/>
                <a:gd name="connsiteY911" fmla="*/ 524724 h 1301344"/>
                <a:gd name="connsiteX912" fmla="*/ 1184881 w 1592822"/>
                <a:gd name="connsiteY912" fmla="*/ 524206 h 1301344"/>
                <a:gd name="connsiteX913" fmla="*/ 1183334 w 1592822"/>
                <a:gd name="connsiteY913" fmla="*/ 530698 h 1301344"/>
                <a:gd name="connsiteX914" fmla="*/ 1185405 w 1592822"/>
                <a:gd name="connsiteY914" fmla="*/ 532257 h 1301344"/>
                <a:gd name="connsiteX915" fmla="*/ 1188275 w 1592822"/>
                <a:gd name="connsiteY915" fmla="*/ 535634 h 1301344"/>
                <a:gd name="connsiteX916" fmla="*/ 1189821 w 1592822"/>
                <a:gd name="connsiteY916" fmla="*/ 539268 h 1301344"/>
                <a:gd name="connsiteX917" fmla="*/ 1195810 w 1592822"/>
                <a:gd name="connsiteY917" fmla="*/ 544982 h 1301344"/>
                <a:gd name="connsiteX918" fmla="*/ 1200750 w 1592822"/>
                <a:gd name="connsiteY918" fmla="*/ 553033 h 1301344"/>
                <a:gd name="connsiteX919" fmla="*/ 1204642 w 1592822"/>
                <a:gd name="connsiteY919" fmla="*/ 555888 h 1301344"/>
                <a:gd name="connsiteX920" fmla="*/ 1205665 w 1592822"/>
                <a:gd name="connsiteY920" fmla="*/ 557707 h 1301344"/>
                <a:gd name="connsiteX921" fmla="*/ 1214248 w 1592822"/>
                <a:gd name="connsiteY921" fmla="*/ 565498 h 1301344"/>
                <a:gd name="connsiteX922" fmla="*/ 1217118 w 1592822"/>
                <a:gd name="connsiteY922" fmla="*/ 562902 h 1301344"/>
                <a:gd name="connsiteX923" fmla="*/ 1220486 w 1592822"/>
                <a:gd name="connsiteY923" fmla="*/ 563680 h 1301344"/>
                <a:gd name="connsiteX924" fmla="*/ 1219962 w 1592822"/>
                <a:gd name="connsiteY924" fmla="*/ 566276 h 1301344"/>
                <a:gd name="connsiteX925" fmla="*/ 1227772 w 1592822"/>
                <a:gd name="connsiteY925" fmla="*/ 573549 h 1301344"/>
                <a:gd name="connsiteX926" fmla="*/ 1229568 w 1592822"/>
                <a:gd name="connsiteY926" fmla="*/ 576405 h 1301344"/>
                <a:gd name="connsiteX927" fmla="*/ 1230890 w 1592822"/>
                <a:gd name="connsiteY927" fmla="*/ 580560 h 1301344"/>
                <a:gd name="connsiteX928" fmla="*/ 1234009 w 1592822"/>
                <a:gd name="connsiteY928" fmla="*/ 586793 h 1301344"/>
                <a:gd name="connsiteX929" fmla="*/ 1238675 w 1592822"/>
                <a:gd name="connsiteY929" fmla="*/ 592248 h 1301344"/>
                <a:gd name="connsiteX930" fmla="*/ 1240222 w 1592822"/>
                <a:gd name="connsiteY930" fmla="*/ 595622 h 1301344"/>
                <a:gd name="connsiteX931" fmla="*/ 1243615 w 1592822"/>
                <a:gd name="connsiteY931" fmla="*/ 599518 h 1301344"/>
                <a:gd name="connsiteX932" fmla="*/ 1246210 w 1592822"/>
                <a:gd name="connsiteY932" fmla="*/ 604713 h 1301344"/>
                <a:gd name="connsiteX933" fmla="*/ 1248031 w 1592822"/>
                <a:gd name="connsiteY933" fmla="*/ 610686 h 1301344"/>
                <a:gd name="connsiteX934" fmla="*/ 1249578 w 1592822"/>
                <a:gd name="connsiteY934" fmla="*/ 613802 h 1301344"/>
                <a:gd name="connsiteX935" fmla="*/ 1256340 w 1592822"/>
                <a:gd name="connsiteY935" fmla="*/ 624190 h 1301344"/>
                <a:gd name="connsiteX936" fmla="*/ 1257887 w 1592822"/>
                <a:gd name="connsiteY936" fmla="*/ 627826 h 1301344"/>
                <a:gd name="connsiteX937" fmla="*/ 1258935 w 1592822"/>
                <a:gd name="connsiteY937" fmla="*/ 631200 h 1301344"/>
                <a:gd name="connsiteX938" fmla="*/ 1262827 w 1592822"/>
                <a:gd name="connsiteY938" fmla="*/ 641329 h 1301344"/>
                <a:gd name="connsiteX939" fmla="*/ 1265696 w 1592822"/>
                <a:gd name="connsiteY939" fmla="*/ 647303 h 1301344"/>
                <a:gd name="connsiteX940" fmla="*/ 1271659 w 1592822"/>
                <a:gd name="connsiteY940" fmla="*/ 653535 h 1301344"/>
                <a:gd name="connsiteX941" fmla="*/ 1273481 w 1592822"/>
                <a:gd name="connsiteY941" fmla="*/ 654835 h 1301344"/>
                <a:gd name="connsiteX942" fmla="*/ 1276874 w 1592822"/>
                <a:gd name="connsiteY942" fmla="*/ 662624 h 1301344"/>
                <a:gd name="connsiteX943" fmla="*/ 1277897 w 1592822"/>
                <a:gd name="connsiteY943" fmla="*/ 668338 h 1301344"/>
                <a:gd name="connsiteX944" fmla="*/ 1279194 w 1592822"/>
                <a:gd name="connsiteY944" fmla="*/ 669897 h 1301344"/>
                <a:gd name="connsiteX945" fmla="*/ 1279718 w 1592822"/>
                <a:gd name="connsiteY945" fmla="*/ 674052 h 1301344"/>
                <a:gd name="connsiteX946" fmla="*/ 1281789 w 1592822"/>
                <a:gd name="connsiteY946" fmla="*/ 676389 h 1301344"/>
                <a:gd name="connsiteX947" fmla="*/ 1281789 w 1592822"/>
                <a:gd name="connsiteY947" fmla="*/ 682362 h 1301344"/>
                <a:gd name="connsiteX948" fmla="*/ 1283611 w 1592822"/>
                <a:gd name="connsiteY948" fmla="*/ 687296 h 1301344"/>
                <a:gd name="connsiteX949" fmla="*/ 1283087 w 1592822"/>
                <a:gd name="connsiteY949" fmla="*/ 690413 h 1301344"/>
                <a:gd name="connsiteX950" fmla="*/ 1284135 w 1592822"/>
                <a:gd name="connsiteY950" fmla="*/ 693528 h 1301344"/>
                <a:gd name="connsiteX951" fmla="*/ 1283885 w 1592822"/>
                <a:gd name="connsiteY951" fmla="*/ 701579 h 1301344"/>
                <a:gd name="connsiteX952" fmla="*/ 1282837 w 1592822"/>
                <a:gd name="connsiteY952" fmla="*/ 705735 h 1301344"/>
                <a:gd name="connsiteX953" fmla="*/ 1283885 w 1592822"/>
                <a:gd name="connsiteY953" fmla="*/ 708072 h 1301344"/>
                <a:gd name="connsiteX954" fmla="*/ 1287004 w 1592822"/>
                <a:gd name="connsiteY954" fmla="*/ 709890 h 1301344"/>
                <a:gd name="connsiteX955" fmla="*/ 1291670 w 1592822"/>
                <a:gd name="connsiteY955" fmla="*/ 710409 h 1301344"/>
                <a:gd name="connsiteX956" fmla="*/ 1296610 w 1592822"/>
                <a:gd name="connsiteY956" fmla="*/ 711967 h 1301344"/>
                <a:gd name="connsiteX957" fmla="*/ 1299455 w 1592822"/>
                <a:gd name="connsiteY957" fmla="*/ 715082 h 1301344"/>
                <a:gd name="connsiteX958" fmla="*/ 1301550 w 1592822"/>
                <a:gd name="connsiteY958" fmla="*/ 719759 h 1301344"/>
                <a:gd name="connsiteX959" fmla="*/ 1301026 w 1592822"/>
                <a:gd name="connsiteY959" fmla="*/ 721056 h 1301344"/>
                <a:gd name="connsiteX960" fmla="*/ 1304395 w 1592822"/>
                <a:gd name="connsiteY960" fmla="*/ 726511 h 1301344"/>
                <a:gd name="connsiteX961" fmla="*/ 1304669 w 1592822"/>
                <a:gd name="connsiteY961" fmla="*/ 728069 h 1301344"/>
                <a:gd name="connsiteX962" fmla="*/ 1309335 w 1592822"/>
                <a:gd name="connsiteY962" fmla="*/ 734043 h 1301344"/>
                <a:gd name="connsiteX963" fmla="*/ 1310383 w 1592822"/>
                <a:gd name="connsiteY963" fmla="*/ 736380 h 1301344"/>
                <a:gd name="connsiteX964" fmla="*/ 1312204 w 1592822"/>
                <a:gd name="connsiteY964" fmla="*/ 743909 h 1301344"/>
                <a:gd name="connsiteX965" fmla="*/ 1314550 w 1592822"/>
                <a:gd name="connsiteY965" fmla="*/ 748324 h 1301344"/>
                <a:gd name="connsiteX966" fmla="*/ 1315847 w 1592822"/>
                <a:gd name="connsiteY966" fmla="*/ 757415 h 1301344"/>
                <a:gd name="connsiteX967" fmla="*/ 1314799 w 1592822"/>
                <a:gd name="connsiteY967" fmla="*/ 765466 h 1301344"/>
                <a:gd name="connsiteX968" fmla="*/ 1312454 w 1592822"/>
                <a:gd name="connsiteY968" fmla="*/ 770399 h 1301344"/>
                <a:gd name="connsiteX969" fmla="*/ 1314275 w 1592822"/>
                <a:gd name="connsiteY969" fmla="*/ 771958 h 1301344"/>
                <a:gd name="connsiteX970" fmla="*/ 1321561 w 1592822"/>
                <a:gd name="connsiteY970" fmla="*/ 769621 h 1301344"/>
                <a:gd name="connsiteX971" fmla="*/ 1321286 w 1592822"/>
                <a:gd name="connsiteY971" fmla="*/ 771178 h 1301344"/>
                <a:gd name="connsiteX972" fmla="*/ 1326501 w 1592822"/>
                <a:gd name="connsiteY972" fmla="*/ 772477 h 1301344"/>
                <a:gd name="connsiteX973" fmla="*/ 1329345 w 1592822"/>
                <a:gd name="connsiteY973" fmla="*/ 771958 h 1301344"/>
                <a:gd name="connsiteX974" fmla="*/ 1335583 w 1592822"/>
                <a:gd name="connsiteY974" fmla="*/ 780528 h 1301344"/>
                <a:gd name="connsiteX975" fmla="*/ 1337404 w 1592822"/>
                <a:gd name="connsiteY975" fmla="*/ 792213 h 1301344"/>
                <a:gd name="connsiteX976" fmla="*/ 1339226 w 1592822"/>
                <a:gd name="connsiteY976" fmla="*/ 796627 h 1301344"/>
                <a:gd name="connsiteX977" fmla="*/ 1343118 w 1592822"/>
                <a:gd name="connsiteY977" fmla="*/ 797924 h 1301344"/>
                <a:gd name="connsiteX978" fmla="*/ 1345962 w 1592822"/>
                <a:gd name="connsiteY978" fmla="*/ 800269 h 1301344"/>
                <a:gd name="connsiteX979" fmla="*/ 1346761 w 1592822"/>
                <a:gd name="connsiteY979" fmla="*/ 803910 h 1301344"/>
                <a:gd name="connsiteX980" fmla="*/ 1344690 w 1592822"/>
                <a:gd name="connsiteY980" fmla="*/ 808574 h 1301344"/>
                <a:gd name="connsiteX981" fmla="*/ 1343367 w 1592822"/>
                <a:gd name="connsiteY981" fmla="*/ 813513 h 1301344"/>
                <a:gd name="connsiteX982" fmla="*/ 1343891 w 1592822"/>
                <a:gd name="connsiteY982" fmla="*/ 815857 h 1301344"/>
                <a:gd name="connsiteX983" fmla="*/ 1342345 w 1592822"/>
                <a:gd name="connsiteY983" fmla="*/ 818700 h 1301344"/>
                <a:gd name="connsiteX984" fmla="*/ 1339476 w 1592822"/>
                <a:gd name="connsiteY984" fmla="*/ 821294 h 1301344"/>
                <a:gd name="connsiteX985" fmla="*/ 1341047 w 1592822"/>
                <a:gd name="connsiteY985" fmla="*/ 824412 h 1301344"/>
                <a:gd name="connsiteX986" fmla="*/ 1340523 w 1592822"/>
                <a:gd name="connsiteY986" fmla="*/ 826756 h 1301344"/>
                <a:gd name="connsiteX987" fmla="*/ 1344416 w 1592822"/>
                <a:gd name="connsiteY987" fmla="*/ 831944 h 1301344"/>
                <a:gd name="connsiteX988" fmla="*/ 1347809 w 1592822"/>
                <a:gd name="connsiteY988" fmla="*/ 832992 h 1301344"/>
                <a:gd name="connsiteX989" fmla="*/ 1347010 w 1592822"/>
                <a:gd name="connsiteY989" fmla="*/ 835336 h 1301344"/>
                <a:gd name="connsiteX990" fmla="*/ 1348058 w 1592822"/>
                <a:gd name="connsiteY990" fmla="*/ 837406 h 1301344"/>
                <a:gd name="connsiteX991" fmla="*/ 1344940 w 1592822"/>
                <a:gd name="connsiteY991" fmla="*/ 842594 h 1301344"/>
                <a:gd name="connsiteX992" fmla="*/ 1343392 w 1592822"/>
                <a:gd name="connsiteY992" fmla="*/ 844165 h 1301344"/>
                <a:gd name="connsiteX993" fmla="*/ 1346237 w 1592822"/>
                <a:gd name="connsiteY993" fmla="*/ 848305 h 1301344"/>
                <a:gd name="connsiteX994" fmla="*/ 1349630 w 1592822"/>
                <a:gd name="connsiteY994" fmla="*/ 850650 h 1301344"/>
                <a:gd name="connsiteX995" fmla="*/ 1347809 w 1592822"/>
                <a:gd name="connsiteY995" fmla="*/ 852720 h 1301344"/>
                <a:gd name="connsiteX996" fmla="*/ 1349630 w 1592822"/>
                <a:gd name="connsiteY996" fmla="*/ 855588 h 1301344"/>
                <a:gd name="connsiteX997" fmla="*/ 1347285 w 1592822"/>
                <a:gd name="connsiteY997" fmla="*/ 858182 h 1301344"/>
                <a:gd name="connsiteX998" fmla="*/ 1347010 w 1592822"/>
                <a:gd name="connsiteY998" fmla="*/ 862322 h 1301344"/>
                <a:gd name="connsiteX999" fmla="*/ 1345987 w 1592822"/>
                <a:gd name="connsiteY999" fmla="*/ 863619 h 1301344"/>
                <a:gd name="connsiteX1000" fmla="*/ 1347535 w 1592822"/>
                <a:gd name="connsiteY1000" fmla="*/ 871426 h 1301344"/>
                <a:gd name="connsiteX1001" fmla="*/ 1349356 w 1592822"/>
                <a:gd name="connsiteY1001" fmla="*/ 872723 h 1301344"/>
                <a:gd name="connsiteX1002" fmla="*/ 1351701 w 1592822"/>
                <a:gd name="connsiteY1002" fmla="*/ 878958 h 1301344"/>
                <a:gd name="connsiteX1003" fmla="*/ 1354046 w 1592822"/>
                <a:gd name="connsiteY1003" fmla="*/ 881801 h 1301344"/>
                <a:gd name="connsiteX1004" fmla="*/ 1353522 w 1592822"/>
                <a:gd name="connsiteY1004" fmla="*/ 884395 h 1301344"/>
                <a:gd name="connsiteX1005" fmla="*/ 1354820 w 1592822"/>
                <a:gd name="connsiteY1005" fmla="*/ 886740 h 1301344"/>
                <a:gd name="connsiteX1006" fmla="*/ 1357165 w 1592822"/>
                <a:gd name="connsiteY1006" fmla="*/ 887513 h 1301344"/>
                <a:gd name="connsiteX1007" fmla="*/ 1357664 w 1592822"/>
                <a:gd name="connsiteY1007" fmla="*/ 889334 h 1301344"/>
                <a:gd name="connsiteX1008" fmla="*/ 1363902 w 1592822"/>
                <a:gd name="connsiteY1008" fmla="*/ 891154 h 1301344"/>
                <a:gd name="connsiteX1009" fmla="*/ 1365723 w 1592822"/>
                <a:gd name="connsiteY1009" fmla="*/ 886740 h 1301344"/>
                <a:gd name="connsiteX1010" fmla="*/ 1368318 w 1592822"/>
                <a:gd name="connsiteY1010" fmla="*/ 888037 h 1301344"/>
                <a:gd name="connsiteX1011" fmla="*/ 1369117 w 1592822"/>
                <a:gd name="connsiteY1011" fmla="*/ 891927 h 1301344"/>
                <a:gd name="connsiteX1012" fmla="*/ 1371712 w 1592822"/>
                <a:gd name="connsiteY1012" fmla="*/ 892202 h 1301344"/>
                <a:gd name="connsiteX1013" fmla="*/ 1371712 w 1592822"/>
                <a:gd name="connsiteY1013" fmla="*/ 894272 h 1301344"/>
                <a:gd name="connsiteX1014" fmla="*/ 1373258 w 1592822"/>
                <a:gd name="connsiteY1014" fmla="*/ 895569 h 1301344"/>
                <a:gd name="connsiteX1015" fmla="*/ 1374032 w 1592822"/>
                <a:gd name="connsiteY1015" fmla="*/ 898437 h 1301344"/>
                <a:gd name="connsiteX1016" fmla="*/ 1371961 w 1592822"/>
                <a:gd name="connsiteY1016" fmla="*/ 900507 h 1301344"/>
                <a:gd name="connsiteX1017" fmla="*/ 1373258 w 1592822"/>
                <a:gd name="connsiteY1017" fmla="*/ 902054 h 1301344"/>
                <a:gd name="connsiteX1018" fmla="*/ 1372235 w 1592822"/>
                <a:gd name="connsiteY1018" fmla="*/ 904398 h 1301344"/>
                <a:gd name="connsiteX1019" fmla="*/ 1368069 w 1592822"/>
                <a:gd name="connsiteY1019" fmla="*/ 907515 h 1301344"/>
                <a:gd name="connsiteX1020" fmla="*/ 1369366 w 1592822"/>
                <a:gd name="connsiteY1020" fmla="*/ 910633 h 1301344"/>
                <a:gd name="connsiteX1021" fmla="*/ 1368069 w 1592822"/>
                <a:gd name="connsiteY1021" fmla="*/ 912454 h 1301344"/>
                <a:gd name="connsiteX1022" fmla="*/ 1365998 w 1592822"/>
                <a:gd name="connsiteY1022" fmla="*/ 912978 h 1301344"/>
                <a:gd name="connsiteX1023" fmla="*/ 1365723 w 1592822"/>
                <a:gd name="connsiteY1023" fmla="*/ 917891 h 1301344"/>
                <a:gd name="connsiteX1024" fmla="*/ 1364950 w 1592822"/>
                <a:gd name="connsiteY1024" fmla="*/ 919462 h 1301344"/>
                <a:gd name="connsiteX1025" fmla="*/ 1365199 w 1592822"/>
                <a:gd name="connsiteY1025" fmla="*/ 924924 h 1301344"/>
                <a:gd name="connsiteX1026" fmla="*/ 1368069 w 1592822"/>
                <a:gd name="connsiteY1026" fmla="*/ 924924 h 1301344"/>
                <a:gd name="connsiteX1027" fmla="*/ 1368318 w 1592822"/>
                <a:gd name="connsiteY1027" fmla="*/ 932956 h 1301344"/>
                <a:gd name="connsiteX1028" fmla="*/ 1370913 w 1592822"/>
                <a:gd name="connsiteY1028" fmla="*/ 934003 h 1301344"/>
                <a:gd name="connsiteX1029" fmla="*/ 1373009 w 1592822"/>
                <a:gd name="connsiteY1029" fmla="*/ 938418 h 1301344"/>
                <a:gd name="connsiteX1030" fmla="*/ 1380269 w 1592822"/>
                <a:gd name="connsiteY1030" fmla="*/ 944653 h 1301344"/>
                <a:gd name="connsiteX1031" fmla="*/ 1387805 w 1592822"/>
                <a:gd name="connsiteY1031" fmla="*/ 950364 h 1301344"/>
                <a:gd name="connsiteX1032" fmla="*/ 1392994 w 1592822"/>
                <a:gd name="connsiteY1032" fmla="*/ 951137 h 1301344"/>
                <a:gd name="connsiteX1033" fmla="*/ 1394042 w 1592822"/>
                <a:gd name="connsiteY1033" fmla="*/ 954255 h 1301344"/>
                <a:gd name="connsiteX1034" fmla="*/ 1396637 w 1592822"/>
                <a:gd name="connsiteY1034" fmla="*/ 950364 h 1301344"/>
                <a:gd name="connsiteX1035" fmla="*/ 1403399 w 1592822"/>
                <a:gd name="connsiteY1035" fmla="*/ 946199 h 1301344"/>
                <a:gd name="connsiteX1036" fmla="*/ 1407041 w 1592822"/>
                <a:gd name="connsiteY1036" fmla="*/ 944653 h 1301344"/>
                <a:gd name="connsiteX1037" fmla="*/ 1410160 w 1592822"/>
                <a:gd name="connsiteY1037" fmla="*/ 946473 h 1301344"/>
                <a:gd name="connsiteX1038" fmla="*/ 1412231 w 1592822"/>
                <a:gd name="connsiteY1038" fmla="*/ 948818 h 1301344"/>
                <a:gd name="connsiteX1039" fmla="*/ 1415100 w 1592822"/>
                <a:gd name="connsiteY1039" fmla="*/ 955303 h 1301344"/>
                <a:gd name="connsiteX1040" fmla="*/ 1416124 w 1592822"/>
                <a:gd name="connsiteY1040" fmla="*/ 961014 h 1301344"/>
                <a:gd name="connsiteX1041" fmla="*/ 1415350 w 1592822"/>
                <a:gd name="connsiteY1041" fmla="*/ 964132 h 1301344"/>
                <a:gd name="connsiteX1042" fmla="*/ 1412755 w 1592822"/>
                <a:gd name="connsiteY1042" fmla="*/ 969594 h 1301344"/>
                <a:gd name="connsiteX1043" fmla="*/ 1411957 w 1592822"/>
                <a:gd name="connsiteY1043" fmla="*/ 974507 h 1301344"/>
                <a:gd name="connsiteX1044" fmla="*/ 1408589 w 1592822"/>
                <a:gd name="connsiteY1044" fmla="*/ 977625 h 1301344"/>
                <a:gd name="connsiteX1045" fmla="*/ 1402625 w 1592822"/>
                <a:gd name="connsiteY1045" fmla="*/ 975031 h 1301344"/>
                <a:gd name="connsiteX1046" fmla="*/ 1397935 w 1592822"/>
                <a:gd name="connsiteY1046" fmla="*/ 977899 h 1301344"/>
                <a:gd name="connsiteX1047" fmla="*/ 1397685 w 1592822"/>
                <a:gd name="connsiteY1047" fmla="*/ 979720 h 1301344"/>
                <a:gd name="connsiteX1048" fmla="*/ 1394566 w 1592822"/>
                <a:gd name="connsiteY1048" fmla="*/ 985681 h 1301344"/>
                <a:gd name="connsiteX1049" fmla="*/ 1394042 w 1592822"/>
                <a:gd name="connsiteY1049" fmla="*/ 988549 h 1301344"/>
                <a:gd name="connsiteX1050" fmla="*/ 1394317 w 1592822"/>
                <a:gd name="connsiteY1050" fmla="*/ 997104 h 1301344"/>
                <a:gd name="connsiteX1051" fmla="*/ 1397161 w 1592822"/>
                <a:gd name="connsiteY1051" fmla="*/ 1006731 h 1301344"/>
                <a:gd name="connsiteX1052" fmla="*/ 1398209 w 1592822"/>
                <a:gd name="connsiteY1052" fmla="*/ 1008028 h 1301344"/>
                <a:gd name="connsiteX1053" fmla="*/ 1402625 w 1592822"/>
                <a:gd name="connsiteY1053" fmla="*/ 1012169 h 1301344"/>
                <a:gd name="connsiteX1054" fmla="*/ 1404446 w 1592822"/>
                <a:gd name="connsiteY1054" fmla="*/ 1010872 h 1301344"/>
                <a:gd name="connsiteX1055" fmla="*/ 1409112 w 1592822"/>
                <a:gd name="connsiteY1055" fmla="*/ 1015810 h 1301344"/>
                <a:gd name="connsiteX1056" fmla="*/ 1407041 w 1592822"/>
                <a:gd name="connsiteY1056" fmla="*/ 1017880 h 1301344"/>
                <a:gd name="connsiteX1057" fmla="*/ 1407815 w 1592822"/>
                <a:gd name="connsiteY1057" fmla="*/ 1019451 h 1301344"/>
                <a:gd name="connsiteX1058" fmla="*/ 1412481 w 1592822"/>
                <a:gd name="connsiteY1058" fmla="*/ 1024888 h 1301344"/>
                <a:gd name="connsiteX1059" fmla="*/ 1412755 w 1592822"/>
                <a:gd name="connsiteY1059" fmla="*/ 1028280 h 1301344"/>
                <a:gd name="connsiteX1060" fmla="*/ 1416398 w 1592822"/>
                <a:gd name="connsiteY1060" fmla="*/ 1029577 h 1301344"/>
                <a:gd name="connsiteX1061" fmla="*/ 1417695 w 1592822"/>
                <a:gd name="connsiteY1061" fmla="*/ 1033718 h 1301344"/>
                <a:gd name="connsiteX1062" fmla="*/ 1422885 w 1592822"/>
                <a:gd name="connsiteY1062" fmla="*/ 1036835 h 1301344"/>
                <a:gd name="connsiteX1063" fmla="*/ 1427052 w 1592822"/>
                <a:gd name="connsiteY1063" fmla="*/ 1037110 h 1301344"/>
                <a:gd name="connsiteX1064" fmla="*/ 1429647 w 1592822"/>
                <a:gd name="connsiteY1064" fmla="*/ 1036062 h 1301344"/>
                <a:gd name="connsiteX1065" fmla="*/ 1430171 w 1592822"/>
                <a:gd name="connsiteY1065" fmla="*/ 1038656 h 1301344"/>
                <a:gd name="connsiteX1066" fmla="*/ 1428075 w 1592822"/>
                <a:gd name="connsiteY1066" fmla="*/ 1041000 h 1301344"/>
                <a:gd name="connsiteX1067" fmla="*/ 1436408 w 1592822"/>
                <a:gd name="connsiteY1067" fmla="*/ 1040751 h 1301344"/>
                <a:gd name="connsiteX1068" fmla="*/ 1438479 w 1592822"/>
                <a:gd name="connsiteY1068" fmla="*/ 1044367 h 1301344"/>
                <a:gd name="connsiteX1069" fmla="*/ 1435610 w 1592822"/>
                <a:gd name="connsiteY1069" fmla="*/ 1045415 h 1301344"/>
                <a:gd name="connsiteX1070" fmla="*/ 1436134 w 1592822"/>
                <a:gd name="connsiteY1070" fmla="*/ 1047236 h 1301344"/>
                <a:gd name="connsiteX1071" fmla="*/ 1441074 w 1592822"/>
                <a:gd name="connsiteY1071" fmla="*/ 1047236 h 1301344"/>
                <a:gd name="connsiteX1072" fmla="*/ 1443669 w 1592822"/>
                <a:gd name="connsiteY1072" fmla="*/ 1052174 h 1301344"/>
                <a:gd name="connsiteX1073" fmla="*/ 1445216 w 1592822"/>
                <a:gd name="connsiteY1073" fmla="*/ 1056065 h 1301344"/>
                <a:gd name="connsiteX1074" fmla="*/ 1445216 w 1592822"/>
                <a:gd name="connsiteY1074" fmla="*/ 1059956 h 1301344"/>
                <a:gd name="connsiteX1075" fmla="*/ 1442372 w 1592822"/>
                <a:gd name="connsiteY1075" fmla="*/ 1059183 h 1301344"/>
                <a:gd name="connsiteX1076" fmla="*/ 1447561 w 1592822"/>
                <a:gd name="connsiteY1076" fmla="*/ 1065667 h 1301344"/>
                <a:gd name="connsiteX1077" fmla="*/ 1450431 w 1592822"/>
                <a:gd name="connsiteY1077" fmla="*/ 1071129 h 1301344"/>
                <a:gd name="connsiteX1078" fmla="*/ 1453275 w 1592822"/>
                <a:gd name="connsiteY1078" fmla="*/ 1075020 h 1301344"/>
                <a:gd name="connsiteX1079" fmla="*/ 1455870 w 1592822"/>
                <a:gd name="connsiteY1079" fmla="*/ 1073723 h 1301344"/>
                <a:gd name="connsiteX1080" fmla="*/ 1458215 w 1592822"/>
                <a:gd name="connsiteY1080" fmla="*/ 1078911 h 1301344"/>
                <a:gd name="connsiteX1081" fmla="*/ 1457691 w 1592822"/>
                <a:gd name="connsiteY1081" fmla="*/ 1083076 h 1301344"/>
                <a:gd name="connsiteX1082" fmla="*/ 1455870 w 1592822"/>
                <a:gd name="connsiteY1082" fmla="*/ 1085396 h 1301344"/>
                <a:gd name="connsiteX1083" fmla="*/ 1453550 w 1592822"/>
                <a:gd name="connsiteY1083" fmla="*/ 1085146 h 1301344"/>
                <a:gd name="connsiteX1084" fmla="*/ 1453550 w 1592822"/>
                <a:gd name="connsiteY1084" fmla="*/ 1090608 h 1301344"/>
                <a:gd name="connsiteX1085" fmla="*/ 1455371 w 1592822"/>
                <a:gd name="connsiteY1085" fmla="*/ 1093975 h 1301344"/>
                <a:gd name="connsiteX1086" fmla="*/ 1458215 w 1592822"/>
                <a:gd name="connsiteY1086" fmla="*/ 1097866 h 1301344"/>
                <a:gd name="connsiteX1087" fmla="*/ 1460036 w 1592822"/>
                <a:gd name="connsiteY1087" fmla="*/ 1097367 h 1301344"/>
                <a:gd name="connsiteX1088" fmla="*/ 1463405 w 1592822"/>
                <a:gd name="connsiteY1088" fmla="*/ 1101507 h 1301344"/>
                <a:gd name="connsiteX1089" fmla="*/ 1465501 w 1592822"/>
                <a:gd name="connsiteY1089" fmla="*/ 1103328 h 1301344"/>
                <a:gd name="connsiteX1090" fmla="*/ 1478749 w 1592822"/>
                <a:gd name="connsiteY1090" fmla="*/ 1106970 h 1301344"/>
                <a:gd name="connsiteX1091" fmla="*/ 1483690 w 1592822"/>
                <a:gd name="connsiteY1091" fmla="*/ 1111384 h 1301344"/>
                <a:gd name="connsiteX1092" fmla="*/ 1487058 w 1592822"/>
                <a:gd name="connsiteY1092" fmla="*/ 1115799 h 1301344"/>
                <a:gd name="connsiteX1093" fmla="*/ 1494069 w 1592822"/>
                <a:gd name="connsiteY1093" fmla="*/ 1118143 h 1301344"/>
                <a:gd name="connsiteX1094" fmla="*/ 1497437 w 1592822"/>
                <a:gd name="connsiteY1094" fmla="*/ 1116572 h 1301344"/>
                <a:gd name="connsiteX1095" fmla="*/ 1501355 w 1592822"/>
                <a:gd name="connsiteY1095" fmla="*/ 1113729 h 1301344"/>
                <a:gd name="connsiteX1096" fmla="*/ 1500057 w 1592822"/>
                <a:gd name="connsiteY1096" fmla="*/ 1109563 h 1301344"/>
                <a:gd name="connsiteX1097" fmla="*/ 1500831 w 1592822"/>
                <a:gd name="connsiteY1097" fmla="*/ 1108790 h 1301344"/>
                <a:gd name="connsiteX1098" fmla="*/ 1504723 w 1592822"/>
                <a:gd name="connsiteY1098" fmla="*/ 1108516 h 1301344"/>
                <a:gd name="connsiteX1099" fmla="*/ 1507842 w 1592822"/>
                <a:gd name="connsiteY1099" fmla="*/ 1109813 h 1301344"/>
                <a:gd name="connsiteX1100" fmla="*/ 1511210 w 1592822"/>
                <a:gd name="connsiteY1100" fmla="*/ 1108790 h 1301344"/>
                <a:gd name="connsiteX1101" fmla="*/ 1515128 w 1592822"/>
                <a:gd name="connsiteY1101" fmla="*/ 1109563 h 1301344"/>
                <a:gd name="connsiteX1102" fmla="*/ 1518221 w 1592822"/>
                <a:gd name="connsiteY1102" fmla="*/ 1111384 h 1301344"/>
                <a:gd name="connsiteX1103" fmla="*/ 1518221 w 1592822"/>
                <a:gd name="connsiteY1103" fmla="*/ 1112930 h 1301344"/>
                <a:gd name="connsiteX1104" fmla="*/ 1522638 w 1592822"/>
                <a:gd name="connsiteY1104" fmla="*/ 1113978 h 1301344"/>
                <a:gd name="connsiteX1105" fmla="*/ 1524209 w 1592822"/>
                <a:gd name="connsiteY1105" fmla="*/ 1116323 h 1301344"/>
                <a:gd name="connsiteX1106" fmla="*/ 1522638 w 1592822"/>
                <a:gd name="connsiteY1106" fmla="*/ 1119939 h 1301344"/>
                <a:gd name="connsiteX1107" fmla="*/ 1522388 w 1592822"/>
                <a:gd name="connsiteY1107" fmla="*/ 1122283 h 1301344"/>
                <a:gd name="connsiteX1108" fmla="*/ 1530697 w 1592822"/>
                <a:gd name="connsiteY1108" fmla="*/ 1125925 h 1301344"/>
                <a:gd name="connsiteX1109" fmla="*/ 1542124 w 1592822"/>
                <a:gd name="connsiteY1109" fmla="*/ 1130863 h 1301344"/>
                <a:gd name="connsiteX1110" fmla="*/ 1544744 w 1592822"/>
                <a:gd name="connsiteY1110" fmla="*/ 1129292 h 1301344"/>
                <a:gd name="connsiteX1111" fmla="*/ 1539803 w 1592822"/>
                <a:gd name="connsiteY1111" fmla="*/ 1127995 h 1301344"/>
                <a:gd name="connsiteX1112" fmla="*/ 1537458 w 1592822"/>
                <a:gd name="connsiteY1112" fmla="*/ 1124628 h 1301344"/>
                <a:gd name="connsiteX1113" fmla="*/ 1537708 w 1592822"/>
                <a:gd name="connsiteY1113" fmla="*/ 1122807 h 1301344"/>
                <a:gd name="connsiteX1114" fmla="*/ 1540328 w 1592822"/>
                <a:gd name="connsiteY1114" fmla="*/ 1122558 h 1301344"/>
                <a:gd name="connsiteX1115" fmla="*/ 1542648 w 1592822"/>
                <a:gd name="connsiteY1115" fmla="*/ 1125152 h 1301344"/>
                <a:gd name="connsiteX1116" fmla="*/ 1542922 w 1592822"/>
                <a:gd name="connsiteY1116" fmla="*/ 1126972 h 1301344"/>
                <a:gd name="connsiteX1117" fmla="*/ 1545517 w 1592822"/>
                <a:gd name="connsiteY1117" fmla="*/ 1128519 h 1301344"/>
                <a:gd name="connsiteX1118" fmla="*/ 1548362 w 1592822"/>
                <a:gd name="connsiteY1118" fmla="*/ 1125401 h 1301344"/>
                <a:gd name="connsiteX1119" fmla="*/ 1555373 w 1592822"/>
                <a:gd name="connsiteY1119" fmla="*/ 1128793 h 1301344"/>
                <a:gd name="connsiteX1120" fmla="*/ 1557195 w 1592822"/>
                <a:gd name="connsiteY1120" fmla="*/ 1130589 h 1301344"/>
                <a:gd name="connsiteX1121" fmla="*/ 1558766 w 1592822"/>
                <a:gd name="connsiteY1121" fmla="*/ 1134754 h 1301344"/>
                <a:gd name="connsiteX1122" fmla="*/ 1555647 w 1592822"/>
                <a:gd name="connsiteY1122" fmla="*/ 1135278 h 1301344"/>
                <a:gd name="connsiteX1123" fmla="*/ 1555647 w 1592822"/>
                <a:gd name="connsiteY1123" fmla="*/ 1138395 h 1301344"/>
                <a:gd name="connsiteX1124" fmla="*/ 1554350 w 1592822"/>
                <a:gd name="connsiteY1124" fmla="*/ 1140465 h 1301344"/>
                <a:gd name="connsiteX1125" fmla="*/ 1558766 w 1592822"/>
                <a:gd name="connsiteY1125" fmla="*/ 1142535 h 1301344"/>
                <a:gd name="connsiteX1126" fmla="*/ 1559789 w 1592822"/>
                <a:gd name="connsiteY1126" fmla="*/ 1145653 h 1301344"/>
                <a:gd name="connsiteX1127" fmla="*/ 1563432 w 1592822"/>
                <a:gd name="connsiteY1127" fmla="*/ 1144631 h 1301344"/>
                <a:gd name="connsiteX1128" fmla="*/ 1565528 w 1592822"/>
                <a:gd name="connsiteY1128" fmla="*/ 1145129 h 1301344"/>
                <a:gd name="connsiteX1129" fmla="*/ 1568622 w 1592822"/>
                <a:gd name="connsiteY1129" fmla="*/ 1147474 h 1301344"/>
                <a:gd name="connsiteX1130" fmla="*/ 1568896 w 1592822"/>
                <a:gd name="connsiteY1130" fmla="*/ 1150592 h 1301344"/>
                <a:gd name="connsiteX1131" fmla="*/ 1571491 w 1592822"/>
                <a:gd name="connsiteY1131" fmla="*/ 1161241 h 1301344"/>
                <a:gd name="connsiteX1132" fmla="*/ 1581621 w 1592822"/>
                <a:gd name="connsiteY1132" fmla="*/ 1163062 h 1301344"/>
                <a:gd name="connsiteX1133" fmla="*/ 1584490 w 1592822"/>
                <a:gd name="connsiteY1133" fmla="*/ 1164359 h 1301344"/>
                <a:gd name="connsiteX1134" fmla="*/ 1586811 w 1592822"/>
                <a:gd name="connsiteY1134" fmla="*/ 1164359 h 130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</a:cxnLst>
              <a:rect l="l" t="t" r="r" b="b"/>
              <a:pathLst>
                <a:path w="1592822" h="1301344">
                  <a:moveTo>
                    <a:pt x="1590453" y="1166205"/>
                  </a:moveTo>
                  <a:lnTo>
                    <a:pt x="1589655" y="1168799"/>
                  </a:lnTo>
                  <a:lnTo>
                    <a:pt x="1590453" y="1171642"/>
                  </a:lnTo>
                  <a:lnTo>
                    <a:pt x="1590703" y="1178925"/>
                  </a:lnTo>
                  <a:lnTo>
                    <a:pt x="1589406" y="1185933"/>
                  </a:lnTo>
                  <a:lnTo>
                    <a:pt x="1587833" y="1192168"/>
                  </a:lnTo>
                  <a:lnTo>
                    <a:pt x="1587060" y="1206460"/>
                  </a:lnTo>
                  <a:lnTo>
                    <a:pt x="1587584" y="1210350"/>
                  </a:lnTo>
                  <a:lnTo>
                    <a:pt x="1581596" y="1206984"/>
                  </a:lnTo>
                  <a:lnTo>
                    <a:pt x="1570693" y="1202544"/>
                  </a:lnTo>
                  <a:lnTo>
                    <a:pt x="1567050" y="1200748"/>
                  </a:lnTo>
                  <a:lnTo>
                    <a:pt x="1558991" y="1199950"/>
                  </a:lnTo>
                  <a:lnTo>
                    <a:pt x="1550957" y="1200224"/>
                  </a:lnTo>
                  <a:lnTo>
                    <a:pt x="1543147" y="1201521"/>
                  </a:lnTo>
                  <a:lnTo>
                    <a:pt x="1537184" y="1204365"/>
                  </a:lnTo>
                  <a:lnTo>
                    <a:pt x="1520293" y="1216311"/>
                  </a:lnTo>
                  <a:lnTo>
                    <a:pt x="1516400" y="1219703"/>
                  </a:lnTo>
                  <a:lnTo>
                    <a:pt x="1516400" y="1223320"/>
                  </a:lnTo>
                  <a:lnTo>
                    <a:pt x="1512508" y="1226188"/>
                  </a:lnTo>
                  <a:lnTo>
                    <a:pt x="1507817" y="1228533"/>
                  </a:lnTo>
                  <a:lnTo>
                    <a:pt x="1502627" y="1229555"/>
                  </a:lnTo>
                  <a:lnTo>
                    <a:pt x="1480796" y="1232423"/>
                  </a:lnTo>
                  <a:lnTo>
                    <a:pt x="1477951" y="1234244"/>
                  </a:lnTo>
                  <a:lnTo>
                    <a:pt x="1476379" y="1232423"/>
                  </a:lnTo>
                  <a:lnTo>
                    <a:pt x="1467547" y="1229555"/>
                  </a:lnTo>
                  <a:lnTo>
                    <a:pt x="1453001" y="1226188"/>
                  </a:lnTo>
                  <a:lnTo>
                    <a:pt x="1450655" y="1227734"/>
                  </a:lnTo>
                  <a:lnTo>
                    <a:pt x="1446513" y="1226961"/>
                  </a:lnTo>
                  <a:lnTo>
                    <a:pt x="1440276" y="1229555"/>
                  </a:lnTo>
                  <a:lnTo>
                    <a:pt x="1438454" y="1228782"/>
                  </a:lnTo>
                  <a:lnTo>
                    <a:pt x="1435086" y="1229555"/>
                  </a:lnTo>
                  <a:lnTo>
                    <a:pt x="1434562" y="1228009"/>
                  </a:lnTo>
                  <a:lnTo>
                    <a:pt x="1432466" y="1227211"/>
                  </a:lnTo>
                  <a:lnTo>
                    <a:pt x="1431169" y="1228508"/>
                  </a:lnTo>
                  <a:lnTo>
                    <a:pt x="1428848" y="1227734"/>
                  </a:lnTo>
                  <a:lnTo>
                    <a:pt x="1428050" y="1220726"/>
                  </a:lnTo>
                  <a:lnTo>
                    <a:pt x="1421813" y="1220202"/>
                  </a:lnTo>
                  <a:lnTo>
                    <a:pt x="1417396" y="1220452"/>
                  </a:lnTo>
                  <a:lnTo>
                    <a:pt x="1414277" y="1219678"/>
                  </a:lnTo>
                  <a:lnTo>
                    <a:pt x="1403648" y="1219429"/>
                  </a:lnTo>
                  <a:lnTo>
                    <a:pt x="1397910" y="1218905"/>
                  </a:lnTo>
                  <a:lnTo>
                    <a:pt x="1397660" y="1214740"/>
                  </a:lnTo>
                  <a:lnTo>
                    <a:pt x="1393768" y="1210849"/>
                  </a:lnTo>
                  <a:lnTo>
                    <a:pt x="1391173" y="1207208"/>
                  </a:lnTo>
                  <a:lnTo>
                    <a:pt x="1388054" y="1207208"/>
                  </a:lnTo>
                  <a:lnTo>
                    <a:pt x="1385983" y="1205138"/>
                  </a:lnTo>
                  <a:lnTo>
                    <a:pt x="1380244" y="1203567"/>
                  </a:lnTo>
                  <a:lnTo>
                    <a:pt x="1378698" y="1204365"/>
                  </a:lnTo>
                  <a:lnTo>
                    <a:pt x="1374282" y="1203567"/>
                  </a:lnTo>
                  <a:lnTo>
                    <a:pt x="1372460" y="1201771"/>
                  </a:lnTo>
                  <a:lnTo>
                    <a:pt x="1370114" y="1203317"/>
                  </a:lnTo>
                  <a:lnTo>
                    <a:pt x="1368044" y="1202270"/>
                  </a:lnTo>
                  <a:lnTo>
                    <a:pt x="1367270" y="1204365"/>
                  </a:lnTo>
                  <a:lnTo>
                    <a:pt x="1363628" y="1205662"/>
                  </a:lnTo>
                  <a:lnTo>
                    <a:pt x="1357639" y="1211099"/>
                  </a:lnTo>
                  <a:lnTo>
                    <a:pt x="1355319" y="1212920"/>
                  </a:lnTo>
                  <a:lnTo>
                    <a:pt x="1356616" y="1215264"/>
                  </a:lnTo>
                  <a:lnTo>
                    <a:pt x="1345189" y="1224866"/>
                  </a:lnTo>
                  <a:lnTo>
                    <a:pt x="1336082" y="1223569"/>
                  </a:lnTo>
                  <a:lnTo>
                    <a:pt x="1331142" y="1224617"/>
                  </a:lnTo>
                  <a:lnTo>
                    <a:pt x="1322309" y="1220202"/>
                  </a:lnTo>
                  <a:lnTo>
                    <a:pt x="1318941" y="1218905"/>
                  </a:lnTo>
                  <a:lnTo>
                    <a:pt x="1302823" y="1213967"/>
                  </a:lnTo>
                  <a:lnTo>
                    <a:pt x="1299729" y="1214740"/>
                  </a:lnTo>
                  <a:lnTo>
                    <a:pt x="1296086" y="1217608"/>
                  </a:lnTo>
                  <a:lnTo>
                    <a:pt x="1290896" y="1219155"/>
                  </a:lnTo>
                  <a:lnTo>
                    <a:pt x="1288801" y="1217858"/>
                  </a:lnTo>
                  <a:lnTo>
                    <a:pt x="1285432" y="1218132"/>
                  </a:lnTo>
                  <a:lnTo>
                    <a:pt x="1281540" y="1219678"/>
                  </a:lnTo>
                  <a:lnTo>
                    <a:pt x="1277373" y="1219155"/>
                  </a:lnTo>
                  <a:lnTo>
                    <a:pt x="1270088" y="1219429"/>
                  </a:lnTo>
                  <a:lnTo>
                    <a:pt x="1266994" y="1221250"/>
                  </a:lnTo>
                  <a:lnTo>
                    <a:pt x="1252697" y="1227211"/>
                  </a:lnTo>
                  <a:lnTo>
                    <a:pt x="1247507" y="1229805"/>
                  </a:lnTo>
                  <a:lnTo>
                    <a:pt x="1242817" y="1229555"/>
                  </a:lnTo>
                  <a:lnTo>
                    <a:pt x="1242043" y="1228782"/>
                  </a:lnTo>
                  <a:lnTo>
                    <a:pt x="1238675" y="1230328"/>
                  </a:lnTo>
                  <a:lnTo>
                    <a:pt x="1237876" y="1233970"/>
                  </a:lnTo>
                  <a:lnTo>
                    <a:pt x="1233735" y="1233970"/>
                  </a:lnTo>
                  <a:lnTo>
                    <a:pt x="1232687" y="1236314"/>
                  </a:lnTo>
                  <a:lnTo>
                    <a:pt x="1222806" y="1239681"/>
                  </a:lnTo>
                  <a:lnTo>
                    <a:pt x="1218390" y="1245393"/>
                  </a:lnTo>
                  <a:lnTo>
                    <a:pt x="1215022" y="1246166"/>
                  </a:lnTo>
                  <a:lnTo>
                    <a:pt x="1214498" y="1248511"/>
                  </a:lnTo>
                  <a:lnTo>
                    <a:pt x="1210081" y="1250331"/>
                  </a:lnTo>
                  <a:lnTo>
                    <a:pt x="1209059" y="1253698"/>
                  </a:lnTo>
                  <a:lnTo>
                    <a:pt x="1205940" y="1254222"/>
                  </a:lnTo>
                  <a:lnTo>
                    <a:pt x="1204368" y="1256292"/>
                  </a:lnTo>
                  <a:lnTo>
                    <a:pt x="1200725" y="1257589"/>
                  </a:lnTo>
                  <a:lnTo>
                    <a:pt x="1199951" y="1259684"/>
                  </a:lnTo>
                  <a:lnTo>
                    <a:pt x="1197107" y="1259684"/>
                  </a:lnTo>
                  <a:lnTo>
                    <a:pt x="1195011" y="1261754"/>
                  </a:lnTo>
                  <a:lnTo>
                    <a:pt x="1191119" y="1258636"/>
                  </a:lnTo>
                  <a:lnTo>
                    <a:pt x="1190870" y="1256292"/>
                  </a:lnTo>
                  <a:lnTo>
                    <a:pt x="1188773" y="1254746"/>
                  </a:lnTo>
                  <a:lnTo>
                    <a:pt x="1188000" y="1251104"/>
                  </a:lnTo>
                  <a:lnTo>
                    <a:pt x="1184881" y="1251628"/>
                  </a:lnTo>
                  <a:lnTo>
                    <a:pt x="1181513" y="1254222"/>
                  </a:lnTo>
                  <a:lnTo>
                    <a:pt x="1178120" y="1254721"/>
                  </a:lnTo>
                  <a:lnTo>
                    <a:pt x="1171633" y="1254222"/>
                  </a:lnTo>
                  <a:lnTo>
                    <a:pt x="1169562" y="1259933"/>
                  </a:lnTo>
                  <a:lnTo>
                    <a:pt x="1166168" y="1263300"/>
                  </a:lnTo>
                  <a:lnTo>
                    <a:pt x="1159681" y="1271880"/>
                  </a:lnTo>
                  <a:lnTo>
                    <a:pt x="1156837" y="1272130"/>
                  </a:lnTo>
                  <a:lnTo>
                    <a:pt x="1155265" y="1269012"/>
                  </a:lnTo>
                  <a:lnTo>
                    <a:pt x="1149301" y="1274474"/>
                  </a:lnTo>
                  <a:lnTo>
                    <a:pt x="1148503" y="1277317"/>
                  </a:lnTo>
                  <a:lnTo>
                    <a:pt x="1143314" y="1278365"/>
                  </a:lnTo>
                  <a:lnTo>
                    <a:pt x="1140968" y="1281233"/>
                  </a:lnTo>
                  <a:lnTo>
                    <a:pt x="1138373" y="1278614"/>
                  </a:lnTo>
                  <a:lnTo>
                    <a:pt x="1138373" y="1277068"/>
                  </a:lnTo>
                  <a:lnTo>
                    <a:pt x="1133183" y="1273701"/>
                  </a:lnTo>
                  <a:lnTo>
                    <a:pt x="1129017" y="1273177"/>
                  </a:lnTo>
                  <a:lnTo>
                    <a:pt x="1125124" y="1274723"/>
                  </a:lnTo>
                  <a:lnTo>
                    <a:pt x="1122006" y="1272928"/>
                  </a:lnTo>
                  <a:lnTo>
                    <a:pt x="1120708" y="1274723"/>
                  </a:lnTo>
                  <a:lnTo>
                    <a:pt x="1118113" y="1274474"/>
                  </a:lnTo>
                  <a:lnTo>
                    <a:pt x="1117065" y="1271880"/>
                  </a:lnTo>
                  <a:lnTo>
                    <a:pt x="1115269" y="1270833"/>
                  </a:lnTo>
                  <a:lnTo>
                    <a:pt x="1111876" y="1271880"/>
                  </a:lnTo>
                  <a:lnTo>
                    <a:pt x="1108233" y="1271880"/>
                  </a:lnTo>
                  <a:lnTo>
                    <a:pt x="1098901" y="1277592"/>
                  </a:lnTo>
                  <a:lnTo>
                    <a:pt x="1099400" y="1280460"/>
                  </a:lnTo>
                  <a:lnTo>
                    <a:pt x="1097579" y="1281233"/>
                  </a:lnTo>
                  <a:lnTo>
                    <a:pt x="1097579" y="1283578"/>
                  </a:lnTo>
                  <a:lnTo>
                    <a:pt x="1094985" y="1285648"/>
                  </a:lnTo>
                  <a:lnTo>
                    <a:pt x="1094460" y="1287718"/>
                  </a:lnTo>
                  <a:lnTo>
                    <a:pt x="1091866" y="1289539"/>
                  </a:lnTo>
                  <a:lnTo>
                    <a:pt x="1089795" y="1293953"/>
                  </a:lnTo>
                  <a:lnTo>
                    <a:pt x="1089271" y="1296297"/>
                  </a:lnTo>
                  <a:lnTo>
                    <a:pt x="1081212" y="1297071"/>
                  </a:lnTo>
                  <a:lnTo>
                    <a:pt x="1080962" y="1299939"/>
                  </a:lnTo>
                  <a:lnTo>
                    <a:pt x="1077843" y="1300961"/>
                  </a:lnTo>
                  <a:lnTo>
                    <a:pt x="1074974" y="1298891"/>
                  </a:lnTo>
                  <a:lnTo>
                    <a:pt x="1075498" y="1295000"/>
                  </a:lnTo>
                  <a:lnTo>
                    <a:pt x="1073427" y="1293953"/>
                  </a:lnTo>
                  <a:lnTo>
                    <a:pt x="1071855" y="1295524"/>
                  </a:lnTo>
                  <a:lnTo>
                    <a:pt x="1068487" y="1293429"/>
                  </a:lnTo>
                  <a:lnTo>
                    <a:pt x="1067439" y="1295000"/>
                  </a:lnTo>
                  <a:lnTo>
                    <a:pt x="1065368" y="1292656"/>
                  </a:lnTo>
                  <a:lnTo>
                    <a:pt x="1065892" y="1290312"/>
                  </a:lnTo>
                  <a:lnTo>
                    <a:pt x="1063297" y="1287194"/>
                  </a:lnTo>
                  <a:lnTo>
                    <a:pt x="1057309" y="1284076"/>
                  </a:lnTo>
                  <a:lnTo>
                    <a:pt x="1053142" y="1280984"/>
                  </a:lnTo>
                  <a:lnTo>
                    <a:pt x="1052893" y="1276819"/>
                  </a:lnTo>
                  <a:lnTo>
                    <a:pt x="1050547" y="1273452"/>
                  </a:lnTo>
                  <a:lnTo>
                    <a:pt x="1050298" y="1271107"/>
                  </a:lnTo>
                  <a:lnTo>
                    <a:pt x="1047179" y="1271107"/>
                  </a:lnTo>
                  <a:lnTo>
                    <a:pt x="1044060" y="1266942"/>
                  </a:lnTo>
                  <a:lnTo>
                    <a:pt x="1039120" y="1268763"/>
                  </a:lnTo>
                  <a:lnTo>
                    <a:pt x="1032108" y="1268513"/>
                  </a:lnTo>
                  <a:lnTo>
                    <a:pt x="1029264" y="1269536"/>
                  </a:lnTo>
                  <a:lnTo>
                    <a:pt x="1023276" y="1270583"/>
                  </a:lnTo>
                  <a:lnTo>
                    <a:pt x="1020432" y="1272155"/>
                  </a:lnTo>
                  <a:lnTo>
                    <a:pt x="1018610" y="1274474"/>
                  </a:lnTo>
                  <a:lnTo>
                    <a:pt x="1012897" y="1276569"/>
                  </a:lnTo>
                  <a:lnTo>
                    <a:pt x="1008206" y="1276819"/>
                  </a:lnTo>
                  <a:lnTo>
                    <a:pt x="1004838" y="1279163"/>
                  </a:lnTo>
                  <a:lnTo>
                    <a:pt x="1003790" y="1280984"/>
                  </a:lnTo>
                  <a:lnTo>
                    <a:pt x="1001195" y="1280709"/>
                  </a:lnTo>
                  <a:lnTo>
                    <a:pt x="998350" y="1278889"/>
                  </a:lnTo>
                  <a:lnTo>
                    <a:pt x="997053" y="1276819"/>
                  </a:lnTo>
                  <a:lnTo>
                    <a:pt x="993660" y="1275272"/>
                  </a:lnTo>
                  <a:lnTo>
                    <a:pt x="987422" y="1274225"/>
                  </a:lnTo>
                  <a:lnTo>
                    <a:pt x="985875" y="1274474"/>
                  </a:lnTo>
                  <a:lnTo>
                    <a:pt x="981708" y="1277866"/>
                  </a:lnTo>
                  <a:lnTo>
                    <a:pt x="979113" y="1277068"/>
                  </a:lnTo>
                  <a:lnTo>
                    <a:pt x="977043" y="1277866"/>
                  </a:lnTo>
                  <a:lnTo>
                    <a:pt x="975995" y="1275771"/>
                  </a:lnTo>
                  <a:lnTo>
                    <a:pt x="977816" y="1274225"/>
                  </a:lnTo>
                  <a:lnTo>
                    <a:pt x="974947" y="1272404"/>
                  </a:lnTo>
                  <a:lnTo>
                    <a:pt x="973924" y="1269286"/>
                  </a:lnTo>
                  <a:lnTo>
                    <a:pt x="970281" y="1269037"/>
                  </a:lnTo>
                  <a:lnTo>
                    <a:pt x="967686" y="1266942"/>
                  </a:lnTo>
                  <a:lnTo>
                    <a:pt x="964817" y="1268239"/>
                  </a:lnTo>
                  <a:lnTo>
                    <a:pt x="962222" y="1266169"/>
                  </a:lnTo>
                  <a:lnTo>
                    <a:pt x="959378" y="1261754"/>
                  </a:lnTo>
                  <a:lnTo>
                    <a:pt x="957805" y="1261754"/>
                  </a:lnTo>
                  <a:lnTo>
                    <a:pt x="955211" y="1259684"/>
                  </a:lnTo>
                  <a:lnTo>
                    <a:pt x="952616" y="1258886"/>
                  </a:lnTo>
                  <a:lnTo>
                    <a:pt x="947950" y="1260981"/>
                  </a:lnTo>
                  <a:lnTo>
                    <a:pt x="942736" y="1257339"/>
                  </a:lnTo>
                  <a:lnTo>
                    <a:pt x="941189" y="1259684"/>
                  </a:lnTo>
                  <a:lnTo>
                    <a:pt x="938843" y="1260457"/>
                  </a:lnTo>
                  <a:lnTo>
                    <a:pt x="935999" y="1259684"/>
                  </a:lnTo>
                  <a:lnTo>
                    <a:pt x="935999" y="1257589"/>
                  </a:lnTo>
                  <a:lnTo>
                    <a:pt x="938319" y="1249284"/>
                  </a:lnTo>
                  <a:lnTo>
                    <a:pt x="939117" y="1246964"/>
                  </a:lnTo>
                  <a:lnTo>
                    <a:pt x="943260" y="1242026"/>
                  </a:lnTo>
                  <a:lnTo>
                    <a:pt x="944058" y="1238110"/>
                  </a:lnTo>
                  <a:lnTo>
                    <a:pt x="948724" y="1230328"/>
                  </a:lnTo>
                  <a:lnTo>
                    <a:pt x="957805" y="1230852"/>
                  </a:lnTo>
                  <a:lnTo>
                    <a:pt x="960675" y="1213967"/>
                  </a:lnTo>
                  <a:lnTo>
                    <a:pt x="963020" y="1205138"/>
                  </a:lnTo>
                  <a:lnTo>
                    <a:pt x="965091" y="1195261"/>
                  </a:lnTo>
                  <a:lnTo>
                    <a:pt x="965341" y="1182017"/>
                  </a:lnTo>
                  <a:lnTo>
                    <a:pt x="966139" y="1178900"/>
                  </a:lnTo>
                  <a:lnTo>
                    <a:pt x="966638" y="1171118"/>
                  </a:lnTo>
                  <a:lnTo>
                    <a:pt x="967936" y="1168774"/>
                  </a:lnTo>
                  <a:lnTo>
                    <a:pt x="971578" y="1166704"/>
                  </a:lnTo>
                  <a:lnTo>
                    <a:pt x="974173" y="1162015"/>
                  </a:lnTo>
                  <a:lnTo>
                    <a:pt x="975745" y="1154233"/>
                  </a:lnTo>
                  <a:lnTo>
                    <a:pt x="975995" y="1145404"/>
                  </a:lnTo>
                  <a:lnTo>
                    <a:pt x="973150" y="1132160"/>
                  </a:lnTo>
                  <a:lnTo>
                    <a:pt x="970531" y="1125401"/>
                  </a:lnTo>
                  <a:lnTo>
                    <a:pt x="967162" y="1120213"/>
                  </a:lnTo>
                  <a:lnTo>
                    <a:pt x="960924" y="1115799"/>
                  </a:lnTo>
                  <a:lnTo>
                    <a:pt x="956259" y="1104899"/>
                  </a:lnTo>
                  <a:lnTo>
                    <a:pt x="955211" y="1089561"/>
                  </a:lnTo>
                  <a:lnTo>
                    <a:pt x="954163" y="1081779"/>
                  </a:lnTo>
                  <a:lnTo>
                    <a:pt x="954163" y="1073199"/>
                  </a:lnTo>
                  <a:lnTo>
                    <a:pt x="953914" y="1061003"/>
                  </a:lnTo>
                  <a:lnTo>
                    <a:pt x="951843" y="1055292"/>
                  </a:lnTo>
                  <a:lnTo>
                    <a:pt x="947676" y="1046986"/>
                  </a:lnTo>
                  <a:lnTo>
                    <a:pt x="945330" y="1040227"/>
                  </a:lnTo>
                  <a:lnTo>
                    <a:pt x="944033" y="1034516"/>
                  </a:lnTo>
                  <a:lnTo>
                    <a:pt x="942211" y="1030350"/>
                  </a:lnTo>
                  <a:lnTo>
                    <a:pt x="943784" y="1022569"/>
                  </a:lnTo>
                  <a:lnTo>
                    <a:pt x="947426" y="1011146"/>
                  </a:lnTo>
                  <a:lnTo>
                    <a:pt x="941712" y="1004137"/>
                  </a:lnTo>
                  <a:lnTo>
                    <a:pt x="941189" y="998925"/>
                  </a:lnTo>
                  <a:lnTo>
                    <a:pt x="948200" y="984135"/>
                  </a:lnTo>
                  <a:lnTo>
                    <a:pt x="947676" y="981017"/>
                  </a:lnTo>
                  <a:lnTo>
                    <a:pt x="947426" y="973485"/>
                  </a:lnTo>
                  <a:lnTo>
                    <a:pt x="948998" y="971140"/>
                  </a:lnTo>
                  <a:lnTo>
                    <a:pt x="952117" y="959992"/>
                  </a:lnTo>
                  <a:lnTo>
                    <a:pt x="956533" y="945177"/>
                  </a:lnTo>
                  <a:lnTo>
                    <a:pt x="957307" y="934003"/>
                  </a:lnTo>
                  <a:lnTo>
                    <a:pt x="956259" y="932182"/>
                  </a:lnTo>
                  <a:lnTo>
                    <a:pt x="958330" y="928566"/>
                  </a:lnTo>
                  <a:lnTo>
                    <a:pt x="961199" y="926995"/>
                  </a:lnTo>
                  <a:lnTo>
                    <a:pt x="962247" y="925448"/>
                  </a:lnTo>
                  <a:lnTo>
                    <a:pt x="965615" y="923353"/>
                  </a:lnTo>
                  <a:lnTo>
                    <a:pt x="966913" y="920759"/>
                  </a:lnTo>
                  <a:lnTo>
                    <a:pt x="969508" y="917392"/>
                  </a:lnTo>
                  <a:lnTo>
                    <a:pt x="969258" y="914275"/>
                  </a:lnTo>
                  <a:lnTo>
                    <a:pt x="971603" y="912204"/>
                  </a:lnTo>
                  <a:lnTo>
                    <a:pt x="979138" y="909611"/>
                  </a:lnTo>
                  <a:lnTo>
                    <a:pt x="982507" y="910109"/>
                  </a:lnTo>
                  <a:lnTo>
                    <a:pt x="986923" y="908039"/>
                  </a:lnTo>
                  <a:lnTo>
                    <a:pt x="992113" y="906493"/>
                  </a:lnTo>
                  <a:lnTo>
                    <a:pt x="992387" y="905171"/>
                  </a:lnTo>
                  <a:lnTo>
                    <a:pt x="999897" y="899210"/>
                  </a:lnTo>
                  <a:lnTo>
                    <a:pt x="1000945" y="896342"/>
                  </a:lnTo>
                  <a:lnTo>
                    <a:pt x="1003016" y="893499"/>
                  </a:lnTo>
                  <a:lnTo>
                    <a:pt x="1005885" y="887263"/>
                  </a:lnTo>
                  <a:lnTo>
                    <a:pt x="1010052" y="882325"/>
                  </a:lnTo>
                  <a:lnTo>
                    <a:pt x="1016789" y="879981"/>
                  </a:lnTo>
                  <a:lnTo>
                    <a:pt x="1019908" y="879731"/>
                  </a:lnTo>
                  <a:lnTo>
                    <a:pt x="1031859" y="877137"/>
                  </a:lnTo>
                  <a:lnTo>
                    <a:pt x="1032907" y="876090"/>
                  </a:lnTo>
                  <a:lnTo>
                    <a:pt x="1033157" y="871151"/>
                  </a:lnTo>
                  <a:lnTo>
                    <a:pt x="1031859" y="870129"/>
                  </a:lnTo>
                  <a:lnTo>
                    <a:pt x="1031335" y="865190"/>
                  </a:lnTo>
                  <a:lnTo>
                    <a:pt x="1026669" y="862597"/>
                  </a:lnTo>
                  <a:lnTo>
                    <a:pt x="1023027" y="862846"/>
                  </a:lnTo>
                  <a:lnTo>
                    <a:pt x="1023027" y="858706"/>
                  </a:lnTo>
                  <a:lnTo>
                    <a:pt x="1019908" y="858955"/>
                  </a:lnTo>
                  <a:lnTo>
                    <a:pt x="1018885" y="855838"/>
                  </a:lnTo>
                  <a:lnTo>
                    <a:pt x="1016539" y="857135"/>
                  </a:lnTo>
                  <a:lnTo>
                    <a:pt x="1016015" y="853767"/>
                  </a:lnTo>
                  <a:lnTo>
                    <a:pt x="1013695" y="855065"/>
                  </a:lnTo>
                  <a:lnTo>
                    <a:pt x="1009004" y="854291"/>
                  </a:lnTo>
                  <a:lnTo>
                    <a:pt x="1007458" y="852994"/>
                  </a:lnTo>
                  <a:lnTo>
                    <a:pt x="1003565" y="851672"/>
                  </a:lnTo>
                  <a:lnTo>
                    <a:pt x="1000172" y="852471"/>
                  </a:lnTo>
                  <a:lnTo>
                    <a:pt x="997053" y="847782"/>
                  </a:lnTo>
                  <a:lnTo>
                    <a:pt x="995231" y="846759"/>
                  </a:lnTo>
                  <a:lnTo>
                    <a:pt x="997577" y="842070"/>
                  </a:lnTo>
                  <a:lnTo>
                    <a:pt x="996804" y="836633"/>
                  </a:lnTo>
                  <a:lnTo>
                    <a:pt x="991589" y="831420"/>
                  </a:lnTo>
                  <a:lnTo>
                    <a:pt x="991340" y="827779"/>
                  </a:lnTo>
                  <a:lnTo>
                    <a:pt x="989518" y="822591"/>
                  </a:lnTo>
                  <a:lnTo>
                    <a:pt x="986399" y="819224"/>
                  </a:lnTo>
                  <a:lnTo>
                    <a:pt x="985626" y="817403"/>
                  </a:lnTo>
                  <a:lnTo>
                    <a:pt x="979138" y="812989"/>
                  </a:lnTo>
                  <a:lnTo>
                    <a:pt x="973150" y="811941"/>
                  </a:lnTo>
                  <a:lnTo>
                    <a:pt x="969008" y="809098"/>
                  </a:lnTo>
                  <a:lnTo>
                    <a:pt x="963794" y="807527"/>
                  </a:lnTo>
                  <a:lnTo>
                    <a:pt x="962771" y="805457"/>
                  </a:lnTo>
                  <a:lnTo>
                    <a:pt x="960949" y="805457"/>
                  </a:lnTo>
                  <a:lnTo>
                    <a:pt x="958604" y="802339"/>
                  </a:lnTo>
                  <a:lnTo>
                    <a:pt x="955760" y="799496"/>
                  </a:lnTo>
                  <a:lnTo>
                    <a:pt x="952117" y="798174"/>
                  </a:lnTo>
                  <a:lnTo>
                    <a:pt x="949248" y="795081"/>
                  </a:lnTo>
                  <a:lnTo>
                    <a:pt x="942761" y="792732"/>
                  </a:lnTo>
                  <a:lnTo>
                    <a:pt x="939117" y="790135"/>
                  </a:lnTo>
                  <a:lnTo>
                    <a:pt x="935999" y="785202"/>
                  </a:lnTo>
                  <a:lnTo>
                    <a:pt x="933653" y="783902"/>
                  </a:lnTo>
                  <a:lnTo>
                    <a:pt x="932107" y="780266"/>
                  </a:lnTo>
                  <a:lnTo>
                    <a:pt x="927940" y="775073"/>
                  </a:lnTo>
                  <a:lnTo>
                    <a:pt x="924572" y="772477"/>
                  </a:lnTo>
                  <a:lnTo>
                    <a:pt x="918608" y="765464"/>
                  </a:lnTo>
                  <a:lnTo>
                    <a:pt x="914192" y="756375"/>
                  </a:lnTo>
                  <a:lnTo>
                    <a:pt x="909776" y="748065"/>
                  </a:lnTo>
                  <a:lnTo>
                    <a:pt x="903014" y="733781"/>
                  </a:lnTo>
                  <a:lnTo>
                    <a:pt x="905859" y="713785"/>
                  </a:lnTo>
                  <a:lnTo>
                    <a:pt x="891836" y="694047"/>
                  </a:lnTo>
                  <a:lnTo>
                    <a:pt x="891312" y="689373"/>
                  </a:lnTo>
                  <a:lnTo>
                    <a:pt x="894431" y="654054"/>
                  </a:lnTo>
                  <a:lnTo>
                    <a:pt x="875219" y="665220"/>
                  </a:lnTo>
                  <a:lnTo>
                    <a:pt x="844555" y="683659"/>
                  </a:lnTo>
                  <a:lnTo>
                    <a:pt x="835722" y="688595"/>
                  </a:lnTo>
                  <a:lnTo>
                    <a:pt x="835972" y="684699"/>
                  </a:lnTo>
                  <a:lnTo>
                    <a:pt x="833377" y="678726"/>
                  </a:lnTo>
                  <a:lnTo>
                    <a:pt x="834176" y="677426"/>
                  </a:lnTo>
                  <a:lnTo>
                    <a:pt x="832354" y="674830"/>
                  </a:lnTo>
                  <a:lnTo>
                    <a:pt x="832853" y="673012"/>
                  </a:lnTo>
                  <a:lnTo>
                    <a:pt x="829485" y="670675"/>
                  </a:lnTo>
                  <a:lnTo>
                    <a:pt x="824819" y="666001"/>
                  </a:lnTo>
                  <a:lnTo>
                    <a:pt x="821700" y="664961"/>
                  </a:lnTo>
                  <a:lnTo>
                    <a:pt x="820652" y="662883"/>
                  </a:lnTo>
                  <a:lnTo>
                    <a:pt x="818307" y="661327"/>
                  </a:lnTo>
                  <a:lnTo>
                    <a:pt x="813891" y="659768"/>
                  </a:lnTo>
                  <a:lnTo>
                    <a:pt x="811046" y="660287"/>
                  </a:lnTo>
                  <a:lnTo>
                    <a:pt x="807404" y="658469"/>
                  </a:lnTo>
                  <a:lnTo>
                    <a:pt x="801440" y="660546"/>
                  </a:lnTo>
                  <a:lnTo>
                    <a:pt x="795701" y="666001"/>
                  </a:lnTo>
                  <a:lnTo>
                    <a:pt x="793631" y="666779"/>
                  </a:lnTo>
                  <a:lnTo>
                    <a:pt x="788691" y="664961"/>
                  </a:lnTo>
                  <a:lnTo>
                    <a:pt x="782453" y="666001"/>
                  </a:lnTo>
                  <a:lnTo>
                    <a:pt x="779608" y="667298"/>
                  </a:lnTo>
                  <a:lnTo>
                    <a:pt x="780906" y="674052"/>
                  </a:lnTo>
                  <a:lnTo>
                    <a:pt x="780132" y="678466"/>
                  </a:lnTo>
                  <a:lnTo>
                    <a:pt x="777263" y="686256"/>
                  </a:lnTo>
                  <a:lnTo>
                    <a:pt x="773620" y="691970"/>
                  </a:lnTo>
                  <a:lnTo>
                    <a:pt x="771799" y="693528"/>
                  </a:lnTo>
                  <a:lnTo>
                    <a:pt x="769478" y="693269"/>
                  </a:lnTo>
                  <a:lnTo>
                    <a:pt x="765062" y="694309"/>
                  </a:lnTo>
                  <a:lnTo>
                    <a:pt x="755431" y="693010"/>
                  </a:lnTo>
                  <a:lnTo>
                    <a:pt x="749468" y="695865"/>
                  </a:lnTo>
                  <a:lnTo>
                    <a:pt x="739064" y="704956"/>
                  </a:lnTo>
                  <a:lnTo>
                    <a:pt x="735970" y="708331"/>
                  </a:lnTo>
                  <a:lnTo>
                    <a:pt x="733625" y="712486"/>
                  </a:lnTo>
                  <a:lnTo>
                    <a:pt x="732327" y="716903"/>
                  </a:lnTo>
                  <a:lnTo>
                    <a:pt x="732052" y="724174"/>
                  </a:lnTo>
                  <a:lnTo>
                    <a:pt x="711019" y="727291"/>
                  </a:lnTo>
                  <a:lnTo>
                    <a:pt x="705829" y="728588"/>
                  </a:lnTo>
                  <a:lnTo>
                    <a:pt x="687890" y="731444"/>
                  </a:lnTo>
                  <a:lnTo>
                    <a:pt x="683474" y="730147"/>
                  </a:lnTo>
                  <a:lnTo>
                    <a:pt x="681927" y="728329"/>
                  </a:lnTo>
                  <a:lnTo>
                    <a:pt x="676462" y="727029"/>
                  </a:lnTo>
                  <a:lnTo>
                    <a:pt x="675689" y="727810"/>
                  </a:lnTo>
                  <a:lnTo>
                    <a:pt x="670749" y="725732"/>
                  </a:lnTo>
                  <a:lnTo>
                    <a:pt x="667630" y="721058"/>
                  </a:lnTo>
                  <a:lnTo>
                    <a:pt x="666083" y="714304"/>
                  </a:lnTo>
                  <a:lnTo>
                    <a:pt x="666857" y="711967"/>
                  </a:lnTo>
                  <a:lnTo>
                    <a:pt x="666083" y="707293"/>
                  </a:lnTo>
                  <a:lnTo>
                    <a:pt x="664512" y="705475"/>
                  </a:lnTo>
                  <a:lnTo>
                    <a:pt x="664262" y="702879"/>
                  </a:lnTo>
                  <a:lnTo>
                    <a:pt x="662964" y="701320"/>
                  </a:lnTo>
                  <a:lnTo>
                    <a:pt x="661393" y="697945"/>
                  </a:lnTo>
                  <a:lnTo>
                    <a:pt x="659047" y="696905"/>
                  </a:lnTo>
                  <a:lnTo>
                    <a:pt x="655679" y="689635"/>
                  </a:lnTo>
                  <a:lnTo>
                    <a:pt x="654132" y="689114"/>
                  </a:lnTo>
                  <a:lnTo>
                    <a:pt x="651263" y="686258"/>
                  </a:lnTo>
                  <a:lnTo>
                    <a:pt x="645025" y="685220"/>
                  </a:lnTo>
                  <a:lnTo>
                    <a:pt x="644501" y="690932"/>
                  </a:lnTo>
                  <a:lnTo>
                    <a:pt x="642430" y="691972"/>
                  </a:lnTo>
                  <a:lnTo>
                    <a:pt x="639061" y="698205"/>
                  </a:lnTo>
                  <a:lnTo>
                    <a:pt x="639311" y="702101"/>
                  </a:lnTo>
                  <a:lnTo>
                    <a:pt x="638014" y="703916"/>
                  </a:lnTo>
                  <a:lnTo>
                    <a:pt x="635419" y="703138"/>
                  </a:lnTo>
                  <a:lnTo>
                    <a:pt x="633597" y="705735"/>
                  </a:lnTo>
                  <a:lnTo>
                    <a:pt x="628133" y="706253"/>
                  </a:lnTo>
                  <a:lnTo>
                    <a:pt x="623467" y="705475"/>
                  </a:lnTo>
                  <a:lnTo>
                    <a:pt x="622943" y="707553"/>
                  </a:lnTo>
                  <a:lnTo>
                    <a:pt x="618527" y="708852"/>
                  </a:lnTo>
                  <a:lnTo>
                    <a:pt x="616980" y="711449"/>
                  </a:lnTo>
                  <a:lnTo>
                    <a:pt x="613088" y="715344"/>
                  </a:lnTo>
                  <a:lnTo>
                    <a:pt x="613587" y="717160"/>
                  </a:lnTo>
                  <a:lnTo>
                    <a:pt x="610468" y="718978"/>
                  </a:lnTo>
                  <a:lnTo>
                    <a:pt x="608672" y="718978"/>
                  </a:lnTo>
                  <a:lnTo>
                    <a:pt x="607873" y="722615"/>
                  </a:lnTo>
                  <a:lnTo>
                    <a:pt x="605553" y="724433"/>
                  </a:lnTo>
                  <a:lnTo>
                    <a:pt x="598018" y="727810"/>
                  </a:lnTo>
                  <a:lnTo>
                    <a:pt x="597494" y="729107"/>
                  </a:lnTo>
                  <a:lnTo>
                    <a:pt x="588137" y="733781"/>
                  </a:lnTo>
                  <a:lnTo>
                    <a:pt x="585019" y="733781"/>
                  </a:lnTo>
                  <a:lnTo>
                    <a:pt x="581126" y="734821"/>
                  </a:lnTo>
                  <a:lnTo>
                    <a:pt x="579829" y="734040"/>
                  </a:lnTo>
                  <a:lnTo>
                    <a:pt x="577234" y="736120"/>
                  </a:lnTo>
                  <a:lnTo>
                    <a:pt x="574888" y="734302"/>
                  </a:lnTo>
                  <a:lnTo>
                    <a:pt x="571521" y="736120"/>
                  </a:lnTo>
                  <a:lnTo>
                    <a:pt x="568127" y="737158"/>
                  </a:lnTo>
                  <a:lnTo>
                    <a:pt x="564235" y="735858"/>
                  </a:lnTo>
                  <a:lnTo>
                    <a:pt x="560867" y="736898"/>
                  </a:lnTo>
                  <a:lnTo>
                    <a:pt x="559569" y="735599"/>
                  </a:lnTo>
                  <a:lnTo>
                    <a:pt x="555403" y="734821"/>
                  </a:lnTo>
                  <a:lnTo>
                    <a:pt x="554629" y="733003"/>
                  </a:lnTo>
                  <a:lnTo>
                    <a:pt x="550736" y="731184"/>
                  </a:lnTo>
                  <a:lnTo>
                    <a:pt x="545796" y="726251"/>
                  </a:lnTo>
                  <a:lnTo>
                    <a:pt x="543451" y="725470"/>
                  </a:lnTo>
                  <a:lnTo>
                    <a:pt x="540606" y="726251"/>
                  </a:lnTo>
                  <a:lnTo>
                    <a:pt x="534369" y="720796"/>
                  </a:lnTo>
                  <a:lnTo>
                    <a:pt x="532797" y="718200"/>
                  </a:lnTo>
                  <a:lnTo>
                    <a:pt x="531250" y="717941"/>
                  </a:lnTo>
                  <a:lnTo>
                    <a:pt x="528655" y="705475"/>
                  </a:lnTo>
                  <a:lnTo>
                    <a:pt x="527607" y="702360"/>
                  </a:lnTo>
                  <a:lnTo>
                    <a:pt x="524488" y="697945"/>
                  </a:lnTo>
                  <a:lnTo>
                    <a:pt x="524488" y="694050"/>
                  </a:lnTo>
                  <a:lnTo>
                    <a:pt x="523191" y="689635"/>
                  </a:lnTo>
                  <a:lnTo>
                    <a:pt x="521120" y="688336"/>
                  </a:lnTo>
                  <a:lnTo>
                    <a:pt x="518775" y="685218"/>
                  </a:lnTo>
                  <a:lnTo>
                    <a:pt x="513585" y="677170"/>
                  </a:lnTo>
                  <a:lnTo>
                    <a:pt x="512013" y="673274"/>
                  </a:lnTo>
                  <a:lnTo>
                    <a:pt x="503455" y="650161"/>
                  </a:lnTo>
                  <a:lnTo>
                    <a:pt x="498515" y="637955"/>
                  </a:lnTo>
                  <a:lnTo>
                    <a:pt x="476433" y="644187"/>
                  </a:lnTo>
                  <a:lnTo>
                    <a:pt x="475635" y="644187"/>
                  </a:lnTo>
                  <a:lnTo>
                    <a:pt x="447590" y="635618"/>
                  </a:lnTo>
                  <a:lnTo>
                    <a:pt x="423164" y="624970"/>
                  </a:lnTo>
                  <a:lnTo>
                    <a:pt x="409391" y="622371"/>
                  </a:lnTo>
                  <a:lnTo>
                    <a:pt x="399511" y="617957"/>
                  </a:lnTo>
                  <a:lnTo>
                    <a:pt x="357968" y="600299"/>
                  </a:lnTo>
                  <a:lnTo>
                    <a:pt x="306769" y="578223"/>
                  </a:lnTo>
                  <a:lnTo>
                    <a:pt x="301056" y="576146"/>
                  </a:lnTo>
                  <a:lnTo>
                    <a:pt x="283915" y="577186"/>
                  </a:lnTo>
                  <a:lnTo>
                    <a:pt x="260536" y="563942"/>
                  </a:lnTo>
                  <a:lnTo>
                    <a:pt x="234562" y="548877"/>
                  </a:lnTo>
                  <a:lnTo>
                    <a:pt x="232741" y="550955"/>
                  </a:lnTo>
                  <a:lnTo>
                    <a:pt x="211957" y="571472"/>
                  </a:lnTo>
                  <a:lnTo>
                    <a:pt x="195839" y="582900"/>
                  </a:lnTo>
                  <a:lnTo>
                    <a:pt x="182590" y="591988"/>
                  </a:lnTo>
                  <a:lnTo>
                    <a:pt x="165449" y="594325"/>
                  </a:lnTo>
                  <a:lnTo>
                    <a:pt x="157914" y="595625"/>
                  </a:lnTo>
                  <a:lnTo>
                    <a:pt x="121287" y="563942"/>
                  </a:lnTo>
                  <a:lnTo>
                    <a:pt x="113227" y="556410"/>
                  </a:lnTo>
                  <a:lnTo>
                    <a:pt x="79195" y="530441"/>
                  </a:lnTo>
                  <a:lnTo>
                    <a:pt x="76326" y="528101"/>
                  </a:lnTo>
                  <a:lnTo>
                    <a:pt x="49578" y="531997"/>
                  </a:lnTo>
                  <a:lnTo>
                    <a:pt x="37103" y="534075"/>
                  </a:lnTo>
                  <a:lnTo>
                    <a:pt x="20486" y="536671"/>
                  </a:lnTo>
                  <a:lnTo>
                    <a:pt x="9058" y="538751"/>
                  </a:lnTo>
                  <a:lnTo>
                    <a:pt x="-2119" y="508625"/>
                  </a:lnTo>
                  <a:lnTo>
                    <a:pt x="11653" y="491226"/>
                  </a:lnTo>
                  <a:lnTo>
                    <a:pt x="16319" y="486031"/>
                  </a:lnTo>
                  <a:lnTo>
                    <a:pt x="16319" y="483434"/>
                  </a:lnTo>
                  <a:lnTo>
                    <a:pt x="19189" y="462658"/>
                  </a:lnTo>
                  <a:lnTo>
                    <a:pt x="21509" y="451492"/>
                  </a:lnTo>
                  <a:lnTo>
                    <a:pt x="11653" y="438246"/>
                  </a:lnTo>
                  <a:lnTo>
                    <a:pt x="13724" y="429936"/>
                  </a:lnTo>
                  <a:lnTo>
                    <a:pt x="15796" y="426821"/>
                  </a:lnTo>
                  <a:lnTo>
                    <a:pt x="16319" y="421107"/>
                  </a:lnTo>
                  <a:lnTo>
                    <a:pt x="19962" y="415654"/>
                  </a:lnTo>
                  <a:lnTo>
                    <a:pt x="19438" y="414355"/>
                  </a:lnTo>
                  <a:lnTo>
                    <a:pt x="20985" y="408641"/>
                  </a:lnTo>
                  <a:lnTo>
                    <a:pt x="23331" y="406304"/>
                  </a:lnTo>
                  <a:lnTo>
                    <a:pt x="26200" y="404748"/>
                  </a:lnTo>
                  <a:lnTo>
                    <a:pt x="29818" y="398512"/>
                  </a:lnTo>
                  <a:lnTo>
                    <a:pt x="35282" y="396175"/>
                  </a:lnTo>
                  <a:lnTo>
                    <a:pt x="40222" y="395657"/>
                  </a:lnTo>
                  <a:lnTo>
                    <a:pt x="39948" y="393839"/>
                  </a:lnTo>
                  <a:lnTo>
                    <a:pt x="41769" y="391761"/>
                  </a:lnTo>
                  <a:lnTo>
                    <a:pt x="43590" y="387865"/>
                  </a:lnTo>
                  <a:lnTo>
                    <a:pt x="43091" y="386047"/>
                  </a:lnTo>
                  <a:lnTo>
                    <a:pt x="46459" y="385009"/>
                  </a:lnTo>
                  <a:lnTo>
                    <a:pt x="48530" y="383710"/>
                  </a:lnTo>
                  <a:lnTo>
                    <a:pt x="50103" y="379817"/>
                  </a:lnTo>
                  <a:lnTo>
                    <a:pt x="51649" y="380335"/>
                  </a:lnTo>
                  <a:lnTo>
                    <a:pt x="54519" y="378777"/>
                  </a:lnTo>
                  <a:lnTo>
                    <a:pt x="59184" y="373584"/>
                  </a:lnTo>
                  <a:lnTo>
                    <a:pt x="65672" y="373584"/>
                  </a:lnTo>
                  <a:lnTo>
                    <a:pt x="67767" y="372284"/>
                  </a:lnTo>
                  <a:lnTo>
                    <a:pt x="69315" y="372803"/>
                  </a:lnTo>
                  <a:lnTo>
                    <a:pt x="70886" y="371244"/>
                  </a:lnTo>
                  <a:lnTo>
                    <a:pt x="75302" y="372284"/>
                  </a:lnTo>
                  <a:lnTo>
                    <a:pt x="80742" y="371244"/>
                  </a:lnTo>
                  <a:lnTo>
                    <a:pt x="81540" y="369947"/>
                  </a:lnTo>
                  <a:lnTo>
                    <a:pt x="85956" y="369429"/>
                  </a:lnTo>
                  <a:lnTo>
                    <a:pt x="89574" y="370726"/>
                  </a:lnTo>
                  <a:lnTo>
                    <a:pt x="97384" y="369429"/>
                  </a:lnTo>
                  <a:lnTo>
                    <a:pt x="102049" y="369169"/>
                  </a:lnTo>
                  <a:lnTo>
                    <a:pt x="106466" y="370466"/>
                  </a:lnTo>
                  <a:lnTo>
                    <a:pt x="108812" y="373324"/>
                  </a:lnTo>
                  <a:lnTo>
                    <a:pt x="113752" y="375402"/>
                  </a:lnTo>
                  <a:lnTo>
                    <a:pt x="115573" y="374362"/>
                  </a:lnTo>
                  <a:lnTo>
                    <a:pt x="121536" y="374883"/>
                  </a:lnTo>
                  <a:lnTo>
                    <a:pt x="128821" y="373584"/>
                  </a:lnTo>
                  <a:lnTo>
                    <a:pt x="131940" y="375402"/>
                  </a:lnTo>
                  <a:lnTo>
                    <a:pt x="135833" y="375921"/>
                  </a:lnTo>
                  <a:lnTo>
                    <a:pt x="137380" y="377480"/>
                  </a:lnTo>
                  <a:lnTo>
                    <a:pt x="140773" y="375661"/>
                  </a:lnTo>
                  <a:lnTo>
                    <a:pt x="150903" y="373065"/>
                  </a:lnTo>
                  <a:lnTo>
                    <a:pt x="154022" y="372806"/>
                  </a:lnTo>
                  <a:lnTo>
                    <a:pt x="160509" y="377480"/>
                  </a:lnTo>
                  <a:lnTo>
                    <a:pt x="167520" y="376701"/>
                  </a:lnTo>
                  <a:lnTo>
                    <a:pt x="169866" y="373843"/>
                  </a:lnTo>
                  <a:lnTo>
                    <a:pt x="174806" y="369947"/>
                  </a:lnTo>
                  <a:lnTo>
                    <a:pt x="178174" y="369169"/>
                  </a:lnTo>
                  <a:lnTo>
                    <a:pt x="184411" y="363196"/>
                  </a:lnTo>
                  <a:lnTo>
                    <a:pt x="187281" y="365014"/>
                  </a:lnTo>
                  <a:lnTo>
                    <a:pt x="184935" y="357741"/>
                  </a:lnTo>
                  <a:lnTo>
                    <a:pt x="178448" y="340861"/>
                  </a:lnTo>
                  <a:lnTo>
                    <a:pt x="170389" y="326059"/>
                  </a:lnTo>
                  <a:lnTo>
                    <a:pt x="167795" y="319566"/>
                  </a:lnTo>
                  <a:lnTo>
                    <a:pt x="162580" y="301389"/>
                  </a:lnTo>
                  <a:lnTo>
                    <a:pt x="160509" y="301646"/>
                  </a:lnTo>
                  <a:lnTo>
                    <a:pt x="154795" y="299828"/>
                  </a:lnTo>
                  <a:lnTo>
                    <a:pt x="150129" y="299309"/>
                  </a:lnTo>
                  <a:lnTo>
                    <a:pt x="146736" y="302686"/>
                  </a:lnTo>
                  <a:lnTo>
                    <a:pt x="145713" y="302168"/>
                  </a:lnTo>
                  <a:lnTo>
                    <a:pt x="142844" y="305023"/>
                  </a:lnTo>
                  <a:lnTo>
                    <a:pt x="138677" y="307879"/>
                  </a:lnTo>
                  <a:lnTo>
                    <a:pt x="132964" y="310216"/>
                  </a:lnTo>
                  <a:lnTo>
                    <a:pt x="129845" y="312034"/>
                  </a:lnTo>
                  <a:lnTo>
                    <a:pt x="120239" y="314112"/>
                  </a:lnTo>
                  <a:lnTo>
                    <a:pt x="111157" y="314371"/>
                  </a:lnTo>
                  <a:lnTo>
                    <a:pt x="103098" y="312812"/>
                  </a:lnTo>
                  <a:lnTo>
                    <a:pt x="94789" y="310475"/>
                  </a:lnTo>
                  <a:lnTo>
                    <a:pt x="90897" y="305542"/>
                  </a:lnTo>
                  <a:lnTo>
                    <a:pt x="89574" y="296713"/>
                  </a:lnTo>
                  <a:lnTo>
                    <a:pt x="89849" y="290739"/>
                  </a:lnTo>
                  <a:lnTo>
                    <a:pt x="86980" y="288402"/>
                  </a:lnTo>
                  <a:lnTo>
                    <a:pt x="82838" y="287884"/>
                  </a:lnTo>
                  <a:lnTo>
                    <a:pt x="81016" y="286844"/>
                  </a:lnTo>
                  <a:lnTo>
                    <a:pt x="78671" y="281910"/>
                  </a:lnTo>
                  <a:lnTo>
                    <a:pt x="75552" y="280870"/>
                  </a:lnTo>
                  <a:lnTo>
                    <a:pt x="74779" y="278274"/>
                  </a:lnTo>
                  <a:lnTo>
                    <a:pt x="72184" y="278793"/>
                  </a:lnTo>
                  <a:lnTo>
                    <a:pt x="71136" y="275937"/>
                  </a:lnTo>
                  <a:lnTo>
                    <a:pt x="68291" y="272560"/>
                  </a:lnTo>
                  <a:lnTo>
                    <a:pt x="66196" y="271782"/>
                  </a:lnTo>
                  <a:lnTo>
                    <a:pt x="64898" y="267886"/>
                  </a:lnTo>
                  <a:lnTo>
                    <a:pt x="65172" y="266327"/>
                  </a:lnTo>
                  <a:lnTo>
                    <a:pt x="62827" y="261134"/>
                  </a:lnTo>
                  <a:lnTo>
                    <a:pt x="62827" y="258795"/>
                  </a:lnTo>
                  <a:lnTo>
                    <a:pt x="60757" y="255680"/>
                  </a:lnTo>
                  <a:lnTo>
                    <a:pt x="54768" y="250487"/>
                  </a:lnTo>
                  <a:lnTo>
                    <a:pt x="51649" y="249188"/>
                  </a:lnTo>
                  <a:lnTo>
                    <a:pt x="78421" y="220361"/>
                  </a:lnTo>
                  <a:lnTo>
                    <a:pt x="120488" y="216465"/>
                  </a:lnTo>
                  <a:lnTo>
                    <a:pt x="153498" y="223738"/>
                  </a:lnTo>
                  <a:lnTo>
                    <a:pt x="166222" y="227372"/>
                  </a:lnTo>
                  <a:lnTo>
                    <a:pt x="188828" y="234385"/>
                  </a:lnTo>
                  <a:lnTo>
                    <a:pt x="194018" y="235682"/>
                  </a:lnTo>
                  <a:lnTo>
                    <a:pt x="224682" y="267886"/>
                  </a:lnTo>
                  <a:lnTo>
                    <a:pt x="225980" y="268145"/>
                  </a:lnTo>
                  <a:lnTo>
                    <a:pt x="243644" y="265546"/>
                  </a:lnTo>
                  <a:lnTo>
                    <a:pt x="248060" y="263990"/>
                  </a:lnTo>
                  <a:lnTo>
                    <a:pt x="260262" y="258795"/>
                  </a:lnTo>
                  <a:lnTo>
                    <a:pt x="267023" y="255418"/>
                  </a:lnTo>
                  <a:lnTo>
                    <a:pt x="274034" y="254640"/>
                  </a:lnTo>
                  <a:lnTo>
                    <a:pt x="279498" y="255939"/>
                  </a:lnTo>
                  <a:lnTo>
                    <a:pt x="283915" y="256717"/>
                  </a:lnTo>
                  <a:lnTo>
                    <a:pt x="287807" y="256458"/>
                  </a:lnTo>
                  <a:lnTo>
                    <a:pt x="297413" y="253083"/>
                  </a:lnTo>
                  <a:lnTo>
                    <a:pt x="301829" y="251784"/>
                  </a:lnTo>
                  <a:lnTo>
                    <a:pt x="307817" y="250746"/>
                  </a:lnTo>
                  <a:lnTo>
                    <a:pt x="331446" y="244514"/>
                  </a:lnTo>
                  <a:lnTo>
                    <a:pt x="337958" y="242174"/>
                  </a:lnTo>
                  <a:lnTo>
                    <a:pt x="342873" y="239318"/>
                  </a:lnTo>
                  <a:lnTo>
                    <a:pt x="345992" y="236722"/>
                  </a:lnTo>
                  <a:lnTo>
                    <a:pt x="345992" y="234645"/>
                  </a:lnTo>
                  <a:lnTo>
                    <a:pt x="373812" y="233864"/>
                  </a:lnTo>
                  <a:lnTo>
                    <a:pt x="374061" y="235941"/>
                  </a:lnTo>
                  <a:lnTo>
                    <a:pt x="381322" y="241137"/>
                  </a:lnTo>
                  <a:lnTo>
                    <a:pt x="383143" y="239578"/>
                  </a:lnTo>
                  <a:lnTo>
                    <a:pt x="384441" y="254640"/>
                  </a:lnTo>
                  <a:lnTo>
                    <a:pt x="385239" y="254640"/>
                  </a:lnTo>
                  <a:lnTo>
                    <a:pt x="402629" y="261132"/>
                  </a:lnTo>
                  <a:lnTo>
                    <a:pt x="409915" y="261391"/>
                  </a:lnTo>
                  <a:lnTo>
                    <a:pt x="424986" y="265546"/>
                  </a:lnTo>
                  <a:lnTo>
                    <a:pt x="440829" y="265028"/>
                  </a:lnTo>
                  <a:lnTo>
                    <a:pt x="449911" y="259054"/>
                  </a:lnTo>
                  <a:lnTo>
                    <a:pt x="450185" y="253340"/>
                  </a:lnTo>
                  <a:lnTo>
                    <a:pt x="447840" y="248148"/>
                  </a:lnTo>
                  <a:lnTo>
                    <a:pt x="440305" y="238019"/>
                  </a:lnTo>
                  <a:lnTo>
                    <a:pt x="435640" y="226853"/>
                  </a:lnTo>
                  <a:lnTo>
                    <a:pt x="433544" y="222698"/>
                  </a:lnTo>
                  <a:lnTo>
                    <a:pt x="430175" y="212828"/>
                  </a:lnTo>
                  <a:lnTo>
                    <a:pt x="431996" y="202440"/>
                  </a:lnTo>
                  <a:lnTo>
                    <a:pt x="431747" y="187119"/>
                  </a:lnTo>
                  <a:lnTo>
                    <a:pt x="431996" y="184782"/>
                  </a:lnTo>
                  <a:lnTo>
                    <a:pt x="436138" y="181924"/>
                  </a:lnTo>
                  <a:lnTo>
                    <a:pt x="433818" y="173873"/>
                  </a:lnTo>
                  <a:lnTo>
                    <a:pt x="433544" y="169199"/>
                  </a:lnTo>
                  <a:lnTo>
                    <a:pt x="431747" y="158292"/>
                  </a:lnTo>
                  <a:lnTo>
                    <a:pt x="433818" y="156993"/>
                  </a:lnTo>
                  <a:lnTo>
                    <a:pt x="435640" y="153618"/>
                  </a:lnTo>
                  <a:lnTo>
                    <a:pt x="436138" y="149463"/>
                  </a:lnTo>
                  <a:lnTo>
                    <a:pt x="434591" y="139334"/>
                  </a:lnTo>
                  <a:lnTo>
                    <a:pt x="435889" y="133621"/>
                  </a:lnTo>
                  <a:lnTo>
                    <a:pt x="435115" y="129987"/>
                  </a:lnTo>
                  <a:lnTo>
                    <a:pt x="436138" y="123232"/>
                  </a:lnTo>
                  <a:lnTo>
                    <a:pt x="439781" y="112585"/>
                  </a:lnTo>
                  <a:lnTo>
                    <a:pt x="442126" y="110248"/>
                  </a:lnTo>
                  <a:lnTo>
                    <a:pt x="443674" y="106871"/>
                  </a:lnTo>
                  <a:lnTo>
                    <a:pt x="446269" y="103497"/>
                  </a:lnTo>
                  <a:lnTo>
                    <a:pt x="448090" y="98042"/>
                  </a:lnTo>
                  <a:lnTo>
                    <a:pt x="451483" y="93887"/>
                  </a:lnTo>
                  <a:lnTo>
                    <a:pt x="452256" y="88173"/>
                  </a:lnTo>
                  <a:lnTo>
                    <a:pt x="457970" y="80902"/>
                  </a:lnTo>
                  <a:lnTo>
                    <a:pt x="462387" y="70774"/>
                  </a:lnTo>
                  <a:lnTo>
                    <a:pt x="465755" y="68437"/>
                  </a:lnTo>
                  <a:lnTo>
                    <a:pt x="468624" y="63504"/>
                  </a:lnTo>
                  <a:lnTo>
                    <a:pt x="470446" y="61685"/>
                  </a:lnTo>
                  <a:lnTo>
                    <a:pt x="473814" y="60386"/>
                  </a:lnTo>
                  <a:lnTo>
                    <a:pt x="476683" y="55193"/>
                  </a:lnTo>
                  <a:lnTo>
                    <a:pt x="480051" y="53116"/>
                  </a:lnTo>
                  <a:lnTo>
                    <a:pt x="480576" y="50779"/>
                  </a:lnTo>
                  <a:lnTo>
                    <a:pt x="482397" y="48960"/>
                  </a:lnTo>
                  <a:lnTo>
                    <a:pt x="486015" y="47402"/>
                  </a:lnTo>
                  <a:lnTo>
                    <a:pt x="489657" y="46883"/>
                  </a:lnTo>
                  <a:lnTo>
                    <a:pt x="492252" y="47402"/>
                  </a:lnTo>
                  <a:lnTo>
                    <a:pt x="495371" y="46364"/>
                  </a:lnTo>
                  <a:lnTo>
                    <a:pt x="498240" y="41428"/>
                  </a:lnTo>
                  <a:lnTo>
                    <a:pt x="504728" y="35195"/>
                  </a:lnTo>
                  <a:lnTo>
                    <a:pt x="507323" y="38054"/>
                  </a:lnTo>
                  <a:lnTo>
                    <a:pt x="509917" y="36495"/>
                  </a:lnTo>
                  <a:lnTo>
                    <a:pt x="515631" y="39351"/>
                  </a:lnTo>
                  <a:lnTo>
                    <a:pt x="517452" y="37532"/>
                  </a:lnTo>
                  <a:lnTo>
                    <a:pt x="520047" y="39091"/>
                  </a:lnTo>
                  <a:lnTo>
                    <a:pt x="523166" y="38313"/>
                  </a:lnTo>
                  <a:lnTo>
                    <a:pt x="526285" y="40129"/>
                  </a:lnTo>
                  <a:lnTo>
                    <a:pt x="529927" y="40129"/>
                  </a:lnTo>
                  <a:lnTo>
                    <a:pt x="533046" y="38572"/>
                  </a:lnTo>
                  <a:lnTo>
                    <a:pt x="536415" y="39610"/>
                  </a:lnTo>
                  <a:lnTo>
                    <a:pt x="535916" y="36754"/>
                  </a:lnTo>
                  <a:lnTo>
                    <a:pt x="542653" y="28444"/>
                  </a:lnTo>
                  <a:lnTo>
                    <a:pt x="540581" y="25586"/>
                  </a:lnTo>
                  <a:lnTo>
                    <a:pt x="540581" y="23249"/>
                  </a:lnTo>
                  <a:lnTo>
                    <a:pt x="544749" y="25586"/>
                  </a:lnTo>
                  <a:lnTo>
                    <a:pt x="546295" y="24289"/>
                  </a:lnTo>
                  <a:lnTo>
                    <a:pt x="544998" y="21171"/>
                  </a:lnTo>
                  <a:lnTo>
                    <a:pt x="545272" y="19093"/>
                  </a:lnTo>
                  <a:lnTo>
                    <a:pt x="548366" y="17016"/>
                  </a:lnTo>
                  <a:lnTo>
                    <a:pt x="548640" y="13382"/>
                  </a:lnTo>
                  <a:lnTo>
                    <a:pt x="549938" y="11045"/>
                  </a:lnTo>
                  <a:lnTo>
                    <a:pt x="552009" y="9227"/>
                  </a:lnTo>
                  <a:lnTo>
                    <a:pt x="556176" y="9484"/>
                  </a:lnTo>
                  <a:lnTo>
                    <a:pt x="557997" y="7147"/>
                  </a:lnTo>
                  <a:lnTo>
                    <a:pt x="559544" y="7927"/>
                  </a:lnTo>
                  <a:lnTo>
                    <a:pt x="563960" y="8187"/>
                  </a:lnTo>
                  <a:lnTo>
                    <a:pt x="566555" y="4550"/>
                  </a:lnTo>
                  <a:lnTo>
                    <a:pt x="567603" y="4291"/>
                  </a:lnTo>
                  <a:lnTo>
                    <a:pt x="568901" y="654"/>
                  </a:lnTo>
                  <a:lnTo>
                    <a:pt x="571246" y="-383"/>
                  </a:lnTo>
                  <a:lnTo>
                    <a:pt x="574365" y="2473"/>
                  </a:lnTo>
                  <a:lnTo>
                    <a:pt x="576960" y="2213"/>
                  </a:lnTo>
                  <a:lnTo>
                    <a:pt x="576436" y="7409"/>
                  </a:lnTo>
                  <a:lnTo>
                    <a:pt x="578257" y="7927"/>
                  </a:lnTo>
                  <a:lnTo>
                    <a:pt x="580078" y="11304"/>
                  </a:lnTo>
                  <a:lnTo>
                    <a:pt x="582923" y="12082"/>
                  </a:lnTo>
                  <a:lnTo>
                    <a:pt x="586041" y="10524"/>
                  </a:lnTo>
                  <a:lnTo>
                    <a:pt x="587863" y="12342"/>
                  </a:lnTo>
                  <a:lnTo>
                    <a:pt x="590982" y="12082"/>
                  </a:lnTo>
                  <a:lnTo>
                    <a:pt x="590982" y="14422"/>
                  </a:lnTo>
                  <a:lnTo>
                    <a:pt x="595673" y="17018"/>
                  </a:lnTo>
                  <a:lnTo>
                    <a:pt x="593576" y="19874"/>
                  </a:lnTo>
                  <a:lnTo>
                    <a:pt x="595673" y="21174"/>
                  </a:lnTo>
                  <a:lnTo>
                    <a:pt x="593078" y="23511"/>
                  </a:lnTo>
                  <a:lnTo>
                    <a:pt x="596970" y="28703"/>
                  </a:lnTo>
                  <a:lnTo>
                    <a:pt x="597993" y="28184"/>
                  </a:lnTo>
                  <a:lnTo>
                    <a:pt x="605029" y="33380"/>
                  </a:lnTo>
                  <a:lnTo>
                    <a:pt x="605279" y="36495"/>
                  </a:lnTo>
                  <a:lnTo>
                    <a:pt x="609171" y="38054"/>
                  </a:lnTo>
                  <a:lnTo>
                    <a:pt x="611516" y="41428"/>
                  </a:lnTo>
                  <a:lnTo>
                    <a:pt x="610992" y="47142"/>
                  </a:lnTo>
                  <a:lnTo>
                    <a:pt x="607349" y="49220"/>
                  </a:lnTo>
                  <a:lnTo>
                    <a:pt x="606576" y="52078"/>
                  </a:lnTo>
                  <a:lnTo>
                    <a:pt x="608921" y="53375"/>
                  </a:lnTo>
                  <a:lnTo>
                    <a:pt x="612814" y="54415"/>
                  </a:lnTo>
                  <a:lnTo>
                    <a:pt x="614111" y="55974"/>
                  </a:lnTo>
                  <a:lnTo>
                    <a:pt x="614884" y="59608"/>
                  </a:lnTo>
                  <a:lnTo>
                    <a:pt x="619052" y="62466"/>
                  </a:lnTo>
                  <a:lnTo>
                    <a:pt x="622943" y="60388"/>
                  </a:lnTo>
                  <a:lnTo>
                    <a:pt x="625014" y="61167"/>
                  </a:lnTo>
                  <a:lnTo>
                    <a:pt x="627634" y="60388"/>
                  </a:lnTo>
                  <a:lnTo>
                    <a:pt x="633348" y="61685"/>
                  </a:lnTo>
                  <a:lnTo>
                    <a:pt x="635145" y="63504"/>
                  </a:lnTo>
                  <a:lnTo>
                    <a:pt x="636716" y="63244"/>
                  </a:lnTo>
                  <a:lnTo>
                    <a:pt x="640883" y="67399"/>
                  </a:lnTo>
                  <a:lnTo>
                    <a:pt x="640883" y="69998"/>
                  </a:lnTo>
                  <a:lnTo>
                    <a:pt x="644501" y="75969"/>
                  </a:lnTo>
                  <a:lnTo>
                    <a:pt x="645299" y="79346"/>
                  </a:lnTo>
                  <a:lnTo>
                    <a:pt x="644251" y="80646"/>
                  </a:lnTo>
                  <a:lnTo>
                    <a:pt x="649191" y="82983"/>
                  </a:lnTo>
                  <a:lnTo>
                    <a:pt x="652560" y="86617"/>
                  </a:lnTo>
                  <a:lnTo>
                    <a:pt x="651786" y="91812"/>
                  </a:lnTo>
                  <a:lnTo>
                    <a:pt x="648917" y="97785"/>
                  </a:lnTo>
                  <a:lnTo>
                    <a:pt x="644501" y="101160"/>
                  </a:lnTo>
                  <a:lnTo>
                    <a:pt x="646597" y="104537"/>
                  </a:lnTo>
                  <a:lnTo>
                    <a:pt x="647121" y="107914"/>
                  </a:lnTo>
                  <a:lnTo>
                    <a:pt x="649715" y="111548"/>
                  </a:lnTo>
                  <a:lnTo>
                    <a:pt x="652310" y="114665"/>
                  </a:lnTo>
                  <a:lnTo>
                    <a:pt x="655155" y="116483"/>
                  </a:lnTo>
                  <a:lnTo>
                    <a:pt x="658274" y="117780"/>
                  </a:lnTo>
                  <a:lnTo>
                    <a:pt x="662964" y="117002"/>
                  </a:lnTo>
                  <a:lnTo>
                    <a:pt x="668154" y="114665"/>
                  </a:lnTo>
                  <a:lnTo>
                    <a:pt x="669976" y="115443"/>
                  </a:lnTo>
                  <a:lnTo>
                    <a:pt x="679332" y="112328"/>
                  </a:lnTo>
                  <a:lnTo>
                    <a:pt x="682975" y="113106"/>
                  </a:lnTo>
                  <a:lnTo>
                    <a:pt x="684771" y="109732"/>
                  </a:lnTo>
                  <a:lnTo>
                    <a:pt x="688414" y="106614"/>
                  </a:lnTo>
                  <a:lnTo>
                    <a:pt x="696723" y="106614"/>
                  </a:lnTo>
                  <a:lnTo>
                    <a:pt x="698294" y="107395"/>
                  </a:lnTo>
                  <a:lnTo>
                    <a:pt x="702960" y="107395"/>
                  </a:lnTo>
                  <a:lnTo>
                    <a:pt x="703759" y="104796"/>
                  </a:lnTo>
                  <a:lnTo>
                    <a:pt x="705555" y="104018"/>
                  </a:lnTo>
                  <a:lnTo>
                    <a:pt x="707127" y="101421"/>
                  </a:lnTo>
                  <a:lnTo>
                    <a:pt x="705829" y="97526"/>
                  </a:lnTo>
                  <a:lnTo>
                    <a:pt x="706878" y="95707"/>
                  </a:lnTo>
                  <a:lnTo>
                    <a:pt x="705056" y="92590"/>
                  </a:lnTo>
                  <a:lnTo>
                    <a:pt x="707376" y="91034"/>
                  </a:lnTo>
                  <a:lnTo>
                    <a:pt x="714388" y="93889"/>
                  </a:lnTo>
                  <a:lnTo>
                    <a:pt x="715959" y="91552"/>
                  </a:lnTo>
                  <a:lnTo>
                    <a:pt x="720376" y="94408"/>
                  </a:lnTo>
                  <a:lnTo>
                    <a:pt x="721923" y="93111"/>
                  </a:lnTo>
                  <a:lnTo>
                    <a:pt x="723220" y="97266"/>
                  </a:lnTo>
                  <a:lnTo>
                    <a:pt x="725840" y="96226"/>
                  </a:lnTo>
                  <a:lnTo>
                    <a:pt x="724792" y="100122"/>
                  </a:lnTo>
                  <a:lnTo>
                    <a:pt x="728161" y="100641"/>
                  </a:lnTo>
                  <a:lnTo>
                    <a:pt x="732577" y="103499"/>
                  </a:lnTo>
                  <a:lnTo>
                    <a:pt x="735696" y="109732"/>
                  </a:lnTo>
                  <a:lnTo>
                    <a:pt x="736220" y="114146"/>
                  </a:lnTo>
                  <a:lnTo>
                    <a:pt x="737766" y="114146"/>
                  </a:lnTo>
                  <a:lnTo>
                    <a:pt x="738815" y="119858"/>
                  </a:lnTo>
                  <a:lnTo>
                    <a:pt x="741160" y="122716"/>
                  </a:lnTo>
                  <a:lnTo>
                    <a:pt x="745576" y="124275"/>
                  </a:lnTo>
                  <a:lnTo>
                    <a:pt x="750516" y="130246"/>
                  </a:lnTo>
                  <a:lnTo>
                    <a:pt x="751290" y="132583"/>
                  </a:lnTo>
                  <a:lnTo>
                    <a:pt x="758550" y="137778"/>
                  </a:lnTo>
                  <a:lnTo>
                    <a:pt x="759873" y="139856"/>
                  </a:lnTo>
                  <a:lnTo>
                    <a:pt x="760122" y="142971"/>
                  </a:lnTo>
                  <a:lnTo>
                    <a:pt x="762193" y="142452"/>
                  </a:lnTo>
                  <a:lnTo>
                    <a:pt x="764014" y="140115"/>
                  </a:lnTo>
                  <a:lnTo>
                    <a:pt x="765836" y="139596"/>
                  </a:lnTo>
                  <a:lnTo>
                    <a:pt x="771300" y="141415"/>
                  </a:lnTo>
                  <a:lnTo>
                    <a:pt x="776215" y="142452"/>
                  </a:lnTo>
                  <a:lnTo>
                    <a:pt x="779334" y="141933"/>
                  </a:lnTo>
                  <a:lnTo>
                    <a:pt x="783251" y="142193"/>
                  </a:lnTo>
                  <a:lnTo>
                    <a:pt x="785846" y="144270"/>
                  </a:lnTo>
                  <a:lnTo>
                    <a:pt x="789738" y="145048"/>
                  </a:lnTo>
                  <a:lnTo>
                    <a:pt x="789215" y="150503"/>
                  </a:lnTo>
                  <a:lnTo>
                    <a:pt x="790262" y="154140"/>
                  </a:lnTo>
                  <a:lnTo>
                    <a:pt x="794429" y="156995"/>
                  </a:lnTo>
                  <a:lnTo>
                    <a:pt x="793905" y="160891"/>
                  </a:lnTo>
                  <a:lnTo>
                    <a:pt x="791835" y="164006"/>
                  </a:lnTo>
                  <a:lnTo>
                    <a:pt x="793381" y="166343"/>
                  </a:lnTo>
                  <a:lnTo>
                    <a:pt x="795452" y="168161"/>
                  </a:lnTo>
                  <a:lnTo>
                    <a:pt x="798321" y="168421"/>
                  </a:lnTo>
                  <a:lnTo>
                    <a:pt x="799619" y="170239"/>
                  </a:lnTo>
                  <a:lnTo>
                    <a:pt x="802463" y="169980"/>
                  </a:lnTo>
                  <a:lnTo>
                    <a:pt x="805856" y="172317"/>
                  </a:lnTo>
                  <a:lnTo>
                    <a:pt x="805333" y="175434"/>
                  </a:lnTo>
                  <a:lnTo>
                    <a:pt x="802987" y="176993"/>
                  </a:lnTo>
                  <a:lnTo>
                    <a:pt x="801440" y="182186"/>
                  </a:lnTo>
                  <a:lnTo>
                    <a:pt x="802738" y="183485"/>
                  </a:lnTo>
                  <a:lnTo>
                    <a:pt x="804035" y="188159"/>
                  </a:lnTo>
                  <a:lnTo>
                    <a:pt x="801440" y="194133"/>
                  </a:lnTo>
                  <a:lnTo>
                    <a:pt x="804035" y="193352"/>
                  </a:lnTo>
                  <a:lnTo>
                    <a:pt x="806904" y="196470"/>
                  </a:lnTo>
                  <a:lnTo>
                    <a:pt x="808975" y="200106"/>
                  </a:lnTo>
                  <a:lnTo>
                    <a:pt x="813641" y="204521"/>
                  </a:lnTo>
                  <a:lnTo>
                    <a:pt x="816510" y="205817"/>
                  </a:lnTo>
                  <a:lnTo>
                    <a:pt x="820927" y="211013"/>
                  </a:lnTo>
                  <a:lnTo>
                    <a:pt x="826117" y="212569"/>
                  </a:lnTo>
                  <a:lnTo>
                    <a:pt x="829759" y="214647"/>
                  </a:lnTo>
                  <a:lnTo>
                    <a:pt x="832354" y="216986"/>
                  </a:lnTo>
                  <a:lnTo>
                    <a:pt x="839640" y="220361"/>
                  </a:lnTo>
                  <a:lnTo>
                    <a:pt x="844555" y="221401"/>
                  </a:lnTo>
                  <a:lnTo>
                    <a:pt x="851067" y="223738"/>
                  </a:lnTo>
                  <a:lnTo>
                    <a:pt x="861721" y="225815"/>
                  </a:lnTo>
                  <a:lnTo>
                    <a:pt x="867958" y="225556"/>
                  </a:lnTo>
                  <a:lnTo>
                    <a:pt x="873148" y="226075"/>
                  </a:lnTo>
                  <a:lnTo>
                    <a:pt x="878862" y="228152"/>
                  </a:lnTo>
                  <a:lnTo>
                    <a:pt x="888992" y="231011"/>
                  </a:lnTo>
                  <a:lnTo>
                    <a:pt x="896776" y="237503"/>
                  </a:lnTo>
                  <a:lnTo>
                    <a:pt x="904311" y="239580"/>
                  </a:lnTo>
                  <a:lnTo>
                    <a:pt x="911323" y="239580"/>
                  </a:lnTo>
                  <a:lnTo>
                    <a:pt x="914442" y="240358"/>
                  </a:lnTo>
                  <a:lnTo>
                    <a:pt x="919382" y="240358"/>
                  </a:lnTo>
                  <a:lnTo>
                    <a:pt x="926393" y="239840"/>
                  </a:lnTo>
                  <a:lnTo>
                    <a:pt x="926667" y="241658"/>
                  </a:lnTo>
                  <a:lnTo>
                    <a:pt x="930560" y="241398"/>
                  </a:lnTo>
                  <a:lnTo>
                    <a:pt x="933404" y="245035"/>
                  </a:lnTo>
                  <a:lnTo>
                    <a:pt x="934726" y="240880"/>
                  </a:lnTo>
                  <a:lnTo>
                    <a:pt x="937571" y="242957"/>
                  </a:lnTo>
                  <a:lnTo>
                    <a:pt x="948749" y="246853"/>
                  </a:lnTo>
                  <a:lnTo>
                    <a:pt x="952117" y="249449"/>
                  </a:lnTo>
                  <a:lnTo>
                    <a:pt x="953939" y="249449"/>
                  </a:lnTo>
                  <a:lnTo>
                    <a:pt x="955236" y="247112"/>
                  </a:lnTo>
                  <a:lnTo>
                    <a:pt x="958604" y="246332"/>
                  </a:lnTo>
                  <a:lnTo>
                    <a:pt x="962521" y="251527"/>
                  </a:lnTo>
                  <a:lnTo>
                    <a:pt x="963819" y="249449"/>
                  </a:lnTo>
                  <a:lnTo>
                    <a:pt x="967711" y="249709"/>
                  </a:lnTo>
                  <a:lnTo>
                    <a:pt x="969258" y="251527"/>
                  </a:lnTo>
                  <a:lnTo>
                    <a:pt x="971354" y="250487"/>
                  </a:lnTo>
                  <a:lnTo>
                    <a:pt x="974972" y="251527"/>
                  </a:lnTo>
                  <a:lnTo>
                    <a:pt x="977592" y="247631"/>
                  </a:lnTo>
                  <a:lnTo>
                    <a:pt x="979912" y="248409"/>
                  </a:lnTo>
                  <a:lnTo>
                    <a:pt x="983031" y="251527"/>
                  </a:lnTo>
                  <a:lnTo>
                    <a:pt x="989019" y="256460"/>
                  </a:lnTo>
                  <a:lnTo>
                    <a:pt x="986923" y="258538"/>
                  </a:lnTo>
                  <a:lnTo>
                    <a:pt x="982257" y="261134"/>
                  </a:lnTo>
                  <a:lnTo>
                    <a:pt x="982257" y="263731"/>
                  </a:lnTo>
                  <a:lnTo>
                    <a:pt x="984079" y="266330"/>
                  </a:lnTo>
                  <a:lnTo>
                    <a:pt x="985626" y="265290"/>
                  </a:lnTo>
                  <a:lnTo>
                    <a:pt x="990316" y="267886"/>
                  </a:lnTo>
                  <a:lnTo>
                    <a:pt x="996030" y="267367"/>
                  </a:lnTo>
                  <a:lnTo>
                    <a:pt x="999922" y="265808"/>
                  </a:lnTo>
                  <a:lnTo>
                    <a:pt x="1004089" y="267888"/>
                  </a:lnTo>
                  <a:lnTo>
                    <a:pt x="1011624" y="272822"/>
                  </a:lnTo>
                  <a:lnTo>
                    <a:pt x="1017862" y="279314"/>
                  </a:lnTo>
                  <a:lnTo>
                    <a:pt x="1020706" y="285028"/>
                  </a:lnTo>
                  <a:lnTo>
                    <a:pt x="1026170" y="290999"/>
                  </a:lnTo>
                  <a:lnTo>
                    <a:pt x="1029538" y="295675"/>
                  </a:lnTo>
                  <a:lnTo>
                    <a:pt x="1032408" y="302168"/>
                  </a:lnTo>
                  <a:lnTo>
                    <a:pt x="1035003" y="306582"/>
                  </a:lnTo>
                  <a:lnTo>
                    <a:pt x="1038122" y="314633"/>
                  </a:lnTo>
                  <a:lnTo>
                    <a:pt x="1040442" y="319307"/>
                  </a:lnTo>
                  <a:lnTo>
                    <a:pt x="1040442" y="323981"/>
                  </a:lnTo>
                  <a:lnTo>
                    <a:pt x="1043311" y="326839"/>
                  </a:lnTo>
                  <a:lnTo>
                    <a:pt x="1044858" y="329954"/>
                  </a:lnTo>
                  <a:lnTo>
                    <a:pt x="1045657" y="333850"/>
                  </a:lnTo>
                  <a:lnTo>
                    <a:pt x="1050323" y="335150"/>
                  </a:lnTo>
                  <a:lnTo>
                    <a:pt x="1052668" y="340083"/>
                  </a:lnTo>
                  <a:lnTo>
                    <a:pt x="1054489" y="341382"/>
                  </a:lnTo>
                  <a:lnTo>
                    <a:pt x="1057084" y="341382"/>
                  </a:lnTo>
                  <a:lnTo>
                    <a:pt x="1059929" y="344238"/>
                  </a:lnTo>
                  <a:lnTo>
                    <a:pt x="1060203" y="347094"/>
                  </a:lnTo>
                  <a:lnTo>
                    <a:pt x="1064345" y="344757"/>
                  </a:lnTo>
                  <a:lnTo>
                    <a:pt x="1066964" y="346316"/>
                  </a:lnTo>
                  <a:lnTo>
                    <a:pt x="1070857" y="344238"/>
                  </a:lnTo>
                  <a:lnTo>
                    <a:pt x="1072928" y="346316"/>
                  </a:lnTo>
                  <a:lnTo>
                    <a:pt x="1072154" y="350990"/>
                  </a:lnTo>
                  <a:lnTo>
                    <a:pt x="1073976" y="350990"/>
                  </a:lnTo>
                  <a:lnTo>
                    <a:pt x="1077344" y="352548"/>
                  </a:lnTo>
                  <a:lnTo>
                    <a:pt x="1079415" y="357222"/>
                  </a:lnTo>
                  <a:lnTo>
                    <a:pt x="1083582" y="360600"/>
                  </a:lnTo>
                  <a:lnTo>
                    <a:pt x="1084605" y="362158"/>
                  </a:lnTo>
                  <a:lnTo>
                    <a:pt x="1084106" y="365014"/>
                  </a:lnTo>
                  <a:lnTo>
                    <a:pt x="1086950" y="365274"/>
                  </a:lnTo>
                  <a:lnTo>
                    <a:pt x="1088771" y="367092"/>
                  </a:lnTo>
                  <a:lnTo>
                    <a:pt x="1091117" y="365792"/>
                  </a:lnTo>
                  <a:lnTo>
                    <a:pt x="1095009" y="366830"/>
                  </a:lnTo>
                  <a:lnTo>
                    <a:pt x="1097355" y="369167"/>
                  </a:lnTo>
                  <a:lnTo>
                    <a:pt x="1097854" y="371506"/>
                  </a:lnTo>
                  <a:lnTo>
                    <a:pt x="1097080" y="374362"/>
                  </a:lnTo>
                  <a:lnTo>
                    <a:pt x="1098652" y="379295"/>
                  </a:lnTo>
                  <a:lnTo>
                    <a:pt x="1101247" y="379555"/>
                  </a:lnTo>
                  <a:lnTo>
                    <a:pt x="1100972" y="383191"/>
                  </a:lnTo>
                  <a:lnTo>
                    <a:pt x="1104091" y="380595"/>
                  </a:lnTo>
                  <a:lnTo>
                    <a:pt x="1106187" y="382151"/>
                  </a:lnTo>
                  <a:lnTo>
                    <a:pt x="1108782" y="380074"/>
                  </a:lnTo>
                  <a:lnTo>
                    <a:pt x="1110079" y="382411"/>
                  </a:lnTo>
                  <a:lnTo>
                    <a:pt x="1109555" y="385009"/>
                  </a:lnTo>
                  <a:lnTo>
                    <a:pt x="1111900" y="387346"/>
                  </a:lnTo>
                  <a:lnTo>
                    <a:pt x="1114246" y="387603"/>
                  </a:lnTo>
                  <a:lnTo>
                    <a:pt x="1114246" y="393058"/>
                  </a:lnTo>
                  <a:lnTo>
                    <a:pt x="1117614" y="393058"/>
                  </a:lnTo>
                  <a:lnTo>
                    <a:pt x="1120209" y="394098"/>
                  </a:lnTo>
                  <a:lnTo>
                    <a:pt x="1122804" y="402927"/>
                  </a:lnTo>
                  <a:lnTo>
                    <a:pt x="1122031" y="409160"/>
                  </a:lnTo>
                  <a:lnTo>
                    <a:pt x="1123054" y="411756"/>
                  </a:lnTo>
                  <a:lnTo>
                    <a:pt x="1122804" y="416951"/>
                  </a:lnTo>
                  <a:lnTo>
                    <a:pt x="1122031" y="419288"/>
                  </a:lnTo>
                  <a:lnTo>
                    <a:pt x="1118388" y="421885"/>
                  </a:lnTo>
                  <a:lnTo>
                    <a:pt x="1117340" y="425000"/>
                  </a:lnTo>
                  <a:lnTo>
                    <a:pt x="1113972" y="427599"/>
                  </a:lnTo>
                  <a:lnTo>
                    <a:pt x="1112400" y="430195"/>
                  </a:lnTo>
                  <a:lnTo>
                    <a:pt x="1108782" y="432013"/>
                  </a:lnTo>
                  <a:lnTo>
                    <a:pt x="1109805" y="433310"/>
                  </a:lnTo>
                  <a:lnTo>
                    <a:pt x="1106960" y="436947"/>
                  </a:lnTo>
                  <a:lnTo>
                    <a:pt x="1104091" y="439805"/>
                  </a:lnTo>
                  <a:lnTo>
                    <a:pt x="1105663" y="440842"/>
                  </a:lnTo>
                  <a:lnTo>
                    <a:pt x="1103592" y="444479"/>
                  </a:lnTo>
                  <a:lnTo>
                    <a:pt x="1100972" y="446038"/>
                  </a:lnTo>
                  <a:lnTo>
                    <a:pt x="1108009" y="446038"/>
                  </a:lnTo>
                  <a:lnTo>
                    <a:pt x="1108258" y="447854"/>
                  </a:lnTo>
                  <a:lnTo>
                    <a:pt x="1105139" y="451231"/>
                  </a:lnTo>
                  <a:lnTo>
                    <a:pt x="1110079" y="450452"/>
                  </a:lnTo>
                  <a:lnTo>
                    <a:pt x="1111103" y="454867"/>
                  </a:lnTo>
                  <a:lnTo>
                    <a:pt x="1107484" y="456683"/>
                  </a:lnTo>
                  <a:lnTo>
                    <a:pt x="1108782" y="457723"/>
                  </a:lnTo>
                  <a:lnTo>
                    <a:pt x="1111626" y="456423"/>
                  </a:lnTo>
                  <a:lnTo>
                    <a:pt x="1112924" y="457463"/>
                  </a:lnTo>
                  <a:lnTo>
                    <a:pt x="1112400" y="460060"/>
                  </a:lnTo>
                  <a:lnTo>
                    <a:pt x="1109805" y="460578"/>
                  </a:lnTo>
                  <a:lnTo>
                    <a:pt x="1106960" y="462397"/>
                  </a:lnTo>
                  <a:lnTo>
                    <a:pt x="1106686" y="466292"/>
                  </a:lnTo>
                  <a:lnTo>
                    <a:pt x="1104865" y="471226"/>
                  </a:lnTo>
                  <a:lnTo>
                    <a:pt x="1106162" y="473044"/>
                  </a:lnTo>
                  <a:lnTo>
                    <a:pt x="1105389" y="474862"/>
                  </a:lnTo>
                  <a:lnTo>
                    <a:pt x="1107460" y="478239"/>
                  </a:lnTo>
                  <a:lnTo>
                    <a:pt x="1110079" y="479277"/>
                  </a:lnTo>
                  <a:lnTo>
                    <a:pt x="1112924" y="478239"/>
                  </a:lnTo>
                  <a:lnTo>
                    <a:pt x="1114994" y="481095"/>
                  </a:lnTo>
                  <a:lnTo>
                    <a:pt x="1114994" y="484472"/>
                  </a:lnTo>
                  <a:lnTo>
                    <a:pt x="1116567" y="485250"/>
                  </a:lnTo>
                  <a:lnTo>
                    <a:pt x="1117090" y="493042"/>
                  </a:lnTo>
                  <a:lnTo>
                    <a:pt x="1116567" y="495638"/>
                  </a:lnTo>
                  <a:lnTo>
                    <a:pt x="1118912" y="501352"/>
                  </a:lnTo>
                  <a:lnTo>
                    <a:pt x="1123054" y="504208"/>
                  </a:lnTo>
                  <a:lnTo>
                    <a:pt x="1123852" y="505767"/>
                  </a:lnTo>
                  <a:lnTo>
                    <a:pt x="1126447" y="505507"/>
                  </a:lnTo>
                  <a:lnTo>
                    <a:pt x="1129815" y="507844"/>
                  </a:lnTo>
                  <a:lnTo>
                    <a:pt x="1132685" y="505767"/>
                  </a:lnTo>
                  <a:lnTo>
                    <a:pt x="1138124" y="510700"/>
                  </a:lnTo>
                  <a:lnTo>
                    <a:pt x="1136302" y="514077"/>
                  </a:lnTo>
                  <a:lnTo>
                    <a:pt x="1139172" y="517714"/>
                  </a:lnTo>
                  <a:lnTo>
                    <a:pt x="1146432" y="521609"/>
                  </a:lnTo>
                  <a:lnTo>
                    <a:pt x="1154242" y="521091"/>
                  </a:lnTo>
                  <a:lnTo>
                    <a:pt x="1158134" y="522647"/>
                  </a:lnTo>
                  <a:lnTo>
                    <a:pt x="1158134" y="525246"/>
                  </a:lnTo>
                  <a:lnTo>
                    <a:pt x="1161503" y="528620"/>
                  </a:lnTo>
                  <a:lnTo>
                    <a:pt x="1159432" y="530179"/>
                  </a:lnTo>
                  <a:lnTo>
                    <a:pt x="1160979" y="533816"/>
                  </a:lnTo>
                  <a:lnTo>
                    <a:pt x="1164896" y="532257"/>
                  </a:lnTo>
                  <a:lnTo>
                    <a:pt x="1176573" y="531738"/>
                  </a:lnTo>
                  <a:lnTo>
                    <a:pt x="1181513" y="524724"/>
                  </a:lnTo>
                  <a:lnTo>
                    <a:pt x="1184881" y="524206"/>
                  </a:lnTo>
                  <a:lnTo>
                    <a:pt x="1183334" y="530698"/>
                  </a:lnTo>
                  <a:lnTo>
                    <a:pt x="1185405" y="532257"/>
                  </a:lnTo>
                  <a:lnTo>
                    <a:pt x="1188275" y="535634"/>
                  </a:lnTo>
                  <a:lnTo>
                    <a:pt x="1189821" y="539268"/>
                  </a:lnTo>
                  <a:lnTo>
                    <a:pt x="1195810" y="544982"/>
                  </a:lnTo>
                  <a:lnTo>
                    <a:pt x="1200750" y="553033"/>
                  </a:lnTo>
                  <a:lnTo>
                    <a:pt x="1204642" y="555888"/>
                  </a:lnTo>
                  <a:lnTo>
                    <a:pt x="1205665" y="557707"/>
                  </a:lnTo>
                  <a:lnTo>
                    <a:pt x="1214248" y="565498"/>
                  </a:lnTo>
                  <a:lnTo>
                    <a:pt x="1217118" y="562902"/>
                  </a:lnTo>
                  <a:lnTo>
                    <a:pt x="1220486" y="563680"/>
                  </a:lnTo>
                  <a:lnTo>
                    <a:pt x="1219962" y="566276"/>
                  </a:lnTo>
                  <a:lnTo>
                    <a:pt x="1227772" y="573549"/>
                  </a:lnTo>
                  <a:lnTo>
                    <a:pt x="1229568" y="576405"/>
                  </a:lnTo>
                  <a:lnTo>
                    <a:pt x="1230890" y="580560"/>
                  </a:lnTo>
                  <a:lnTo>
                    <a:pt x="1234009" y="586793"/>
                  </a:lnTo>
                  <a:lnTo>
                    <a:pt x="1238675" y="592248"/>
                  </a:lnTo>
                  <a:lnTo>
                    <a:pt x="1240222" y="595622"/>
                  </a:lnTo>
                  <a:lnTo>
                    <a:pt x="1243615" y="599518"/>
                  </a:lnTo>
                  <a:lnTo>
                    <a:pt x="1246210" y="604713"/>
                  </a:lnTo>
                  <a:lnTo>
                    <a:pt x="1248031" y="610686"/>
                  </a:lnTo>
                  <a:lnTo>
                    <a:pt x="1249578" y="613802"/>
                  </a:lnTo>
                  <a:lnTo>
                    <a:pt x="1256340" y="624190"/>
                  </a:lnTo>
                  <a:lnTo>
                    <a:pt x="1257887" y="627826"/>
                  </a:lnTo>
                  <a:lnTo>
                    <a:pt x="1258935" y="631200"/>
                  </a:lnTo>
                  <a:lnTo>
                    <a:pt x="1262827" y="641329"/>
                  </a:lnTo>
                  <a:lnTo>
                    <a:pt x="1265696" y="647303"/>
                  </a:lnTo>
                  <a:lnTo>
                    <a:pt x="1271659" y="653535"/>
                  </a:lnTo>
                  <a:lnTo>
                    <a:pt x="1273481" y="654835"/>
                  </a:lnTo>
                  <a:lnTo>
                    <a:pt x="1276874" y="662624"/>
                  </a:lnTo>
                  <a:lnTo>
                    <a:pt x="1277897" y="668338"/>
                  </a:lnTo>
                  <a:lnTo>
                    <a:pt x="1279194" y="669897"/>
                  </a:lnTo>
                  <a:lnTo>
                    <a:pt x="1279718" y="674052"/>
                  </a:lnTo>
                  <a:lnTo>
                    <a:pt x="1281789" y="676389"/>
                  </a:lnTo>
                  <a:lnTo>
                    <a:pt x="1281789" y="682362"/>
                  </a:lnTo>
                  <a:lnTo>
                    <a:pt x="1283611" y="687296"/>
                  </a:lnTo>
                  <a:lnTo>
                    <a:pt x="1283087" y="690413"/>
                  </a:lnTo>
                  <a:lnTo>
                    <a:pt x="1284135" y="693528"/>
                  </a:lnTo>
                  <a:lnTo>
                    <a:pt x="1283885" y="701579"/>
                  </a:lnTo>
                  <a:lnTo>
                    <a:pt x="1282837" y="705735"/>
                  </a:lnTo>
                  <a:lnTo>
                    <a:pt x="1283885" y="708072"/>
                  </a:lnTo>
                  <a:lnTo>
                    <a:pt x="1287004" y="709890"/>
                  </a:lnTo>
                  <a:lnTo>
                    <a:pt x="1291670" y="710409"/>
                  </a:lnTo>
                  <a:lnTo>
                    <a:pt x="1296610" y="711967"/>
                  </a:lnTo>
                  <a:lnTo>
                    <a:pt x="1299455" y="715082"/>
                  </a:lnTo>
                  <a:lnTo>
                    <a:pt x="1301550" y="719759"/>
                  </a:lnTo>
                  <a:lnTo>
                    <a:pt x="1301026" y="721056"/>
                  </a:lnTo>
                  <a:lnTo>
                    <a:pt x="1304395" y="726511"/>
                  </a:lnTo>
                  <a:lnTo>
                    <a:pt x="1304669" y="728069"/>
                  </a:lnTo>
                  <a:lnTo>
                    <a:pt x="1309335" y="734043"/>
                  </a:lnTo>
                  <a:lnTo>
                    <a:pt x="1310383" y="736380"/>
                  </a:lnTo>
                  <a:lnTo>
                    <a:pt x="1312204" y="743909"/>
                  </a:lnTo>
                  <a:lnTo>
                    <a:pt x="1314550" y="748324"/>
                  </a:lnTo>
                  <a:lnTo>
                    <a:pt x="1315847" y="757415"/>
                  </a:lnTo>
                  <a:lnTo>
                    <a:pt x="1314799" y="765466"/>
                  </a:lnTo>
                  <a:lnTo>
                    <a:pt x="1312454" y="770399"/>
                  </a:lnTo>
                  <a:lnTo>
                    <a:pt x="1314275" y="771958"/>
                  </a:lnTo>
                  <a:lnTo>
                    <a:pt x="1321561" y="769621"/>
                  </a:lnTo>
                  <a:lnTo>
                    <a:pt x="1321286" y="771178"/>
                  </a:lnTo>
                  <a:lnTo>
                    <a:pt x="1326501" y="772477"/>
                  </a:lnTo>
                  <a:lnTo>
                    <a:pt x="1329345" y="771958"/>
                  </a:lnTo>
                  <a:lnTo>
                    <a:pt x="1335583" y="780528"/>
                  </a:lnTo>
                  <a:lnTo>
                    <a:pt x="1337404" y="792213"/>
                  </a:lnTo>
                  <a:lnTo>
                    <a:pt x="1339226" y="796627"/>
                  </a:lnTo>
                  <a:lnTo>
                    <a:pt x="1343118" y="797924"/>
                  </a:lnTo>
                  <a:lnTo>
                    <a:pt x="1345962" y="800269"/>
                  </a:lnTo>
                  <a:lnTo>
                    <a:pt x="1346761" y="803910"/>
                  </a:lnTo>
                  <a:lnTo>
                    <a:pt x="1344690" y="808574"/>
                  </a:lnTo>
                  <a:lnTo>
                    <a:pt x="1343367" y="813513"/>
                  </a:lnTo>
                  <a:lnTo>
                    <a:pt x="1343891" y="815857"/>
                  </a:lnTo>
                  <a:lnTo>
                    <a:pt x="1342345" y="818700"/>
                  </a:lnTo>
                  <a:lnTo>
                    <a:pt x="1339476" y="821294"/>
                  </a:lnTo>
                  <a:lnTo>
                    <a:pt x="1341047" y="824412"/>
                  </a:lnTo>
                  <a:lnTo>
                    <a:pt x="1340523" y="826756"/>
                  </a:lnTo>
                  <a:lnTo>
                    <a:pt x="1344416" y="831944"/>
                  </a:lnTo>
                  <a:lnTo>
                    <a:pt x="1347809" y="832992"/>
                  </a:lnTo>
                  <a:lnTo>
                    <a:pt x="1347010" y="835336"/>
                  </a:lnTo>
                  <a:lnTo>
                    <a:pt x="1348058" y="837406"/>
                  </a:lnTo>
                  <a:lnTo>
                    <a:pt x="1344940" y="842594"/>
                  </a:lnTo>
                  <a:lnTo>
                    <a:pt x="1343392" y="844165"/>
                  </a:lnTo>
                  <a:lnTo>
                    <a:pt x="1346237" y="848305"/>
                  </a:lnTo>
                  <a:lnTo>
                    <a:pt x="1349630" y="850650"/>
                  </a:lnTo>
                  <a:lnTo>
                    <a:pt x="1347809" y="852720"/>
                  </a:lnTo>
                  <a:lnTo>
                    <a:pt x="1349630" y="855588"/>
                  </a:lnTo>
                  <a:lnTo>
                    <a:pt x="1347285" y="858182"/>
                  </a:lnTo>
                  <a:lnTo>
                    <a:pt x="1347010" y="862322"/>
                  </a:lnTo>
                  <a:lnTo>
                    <a:pt x="1345987" y="863619"/>
                  </a:lnTo>
                  <a:lnTo>
                    <a:pt x="1347535" y="871426"/>
                  </a:lnTo>
                  <a:lnTo>
                    <a:pt x="1349356" y="872723"/>
                  </a:lnTo>
                  <a:lnTo>
                    <a:pt x="1351701" y="878958"/>
                  </a:lnTo>
                  <a:lnTo>
                    <a:pt x="1354046" y="881801"/>
                  </a:lnTo>
                  <a:lnTo>
                    <a:pt x="1353522" y="884395"/>
                  </a:lnTo>
                  <a:lnTo>
                    <a:pt x="1354820" y="886740"/>
                  </a:lnTo>
                  <a:lnTo>
                    <a:pt x="1357165" y="887513"/>
                  </a:lnTo>
                  <a:lnTo>
                    <a:pt x="1357664" y="889334"/>
                  </a:lnTo>
                  <a:lnTo>
                    <a:pt x="1363902" y="891154"/>
                  </a:lnTo>
                  <a:lnTo>
                    <a:pt x="1365723" y="886740"/>
                  </a:lnTo>
                  <a:lnTo>
                    <a:pt x="1368318" y="888037"/>
                  </a:lnTo>
                  <a:lnTo>
                    <a:pt x="1369117" y="891927"/>
                  </a:lnTo>
                  <a:lnTo>
                    <a:pt x="1371712" y="892202"/>
                  </a:lnTo>
                  <a:lnTo>
                    <a:pt x="1371712" y="894272"/>
                  </a:lnTo>
                  <a:lnTo>
                    <a:pt x="1373258" y="895569"/>
                  </a:lnTo>
                  <a:lnTo>
                    <a:pt x="1374032" y="898437"/>
                  </a:lnTo>
                  <a:lnTo>
                    <a:pt x="1371961" y="900507"/>
                  </a:lnTo>
                  <a:lnTo>
                    <a:pt x="1373258" y="902054"/>
                  </a:lnTo>
                  <a:lnTo>
                    <a:pt x="1372235" y="904398"/>
                  </a:lnTo>
                  <a:lnTo>
                    <a:pt x="1368069" y="907515"/>
                  </a:lnTo>
                  <a:lnTo>
                    <a:pt x="1369366" y="910633"/>
                  </a:lnTo>
                  <a:lnTo>
                    <a:pt x="1368069" y="912454"/>
                  </a:lnTo>
                  <a:lnTo>
                    <a:pt x="1365998" y="912978"/>
                  </a:lnTo>
                  <a:lnTo>
                    <a:pt x="1365723" y="917891"/>
                  </a:lnTo>
                  <a:lnTo>
                    <a:pt x="1364950" y="919462"/>
                  </a:lnTo>
                  <a:lnTo>
                    <a:pt x="1365199" y="924924"/>
                  </a:lnTo>
                  <a:lnTo>
                    <a:pt x="1368069" y="924924"/>
                  </a:lnTo>
                  <a:lnTo>
                    <a:pt x="1368318" y="932956"/>
                  </a:lnTo>
                  <a:lnTo>
                    <a:pt x="1370913" y="934003"/>
                  </a:lnTo>
                  <a:lnTo>
                    <a:pt x="1373009" y="938418"/>
                  </a:lnTo>
                  <a:lnTo>
                    <a:pt x="1380269" y="944653"/>
                  </a:lnTo>
                  <a:lnTo>
                    <a:pt x="1387805" y="950364"/>
                  </a:lnTo>
                  <a:lnTo>
                    <a:pt x="1392994" y="951137"/>
                  </a:lnTo>
                  <a:lnTo>
                    <a:pt x="1394042" y="954255"/>
                  </a:lnTo>
                  <a:lnTo>
                    <a:pt x="1396637" y="950364"/>
                  </a:lnTo>
                  <a:lnTo>
                    <a:pt x="1403399" y="946199"/>
                  </a:lnTo>
                  <a:lnTo>
                    <a:pt x="1407041" y="944653"/>
                  </a:lnTo>
                  <a:lnTo>
                    <a:pt x="1410160" y="946473"/>
                  </a:lnTo>
                  <a:lnTo>
                    <a:pt x="1412231" y="948818"/>
                  </a:lnTo>
                  <a:lnTo>
                    <a:pt x="1415100" y="955303"/>
                  </a:lnTo>
                  <a:lnTo>
                    <a:pt x="1416124" y="961014"/>
                  </a:lnTo>
                  <a:lnTo>
                    <a:pt x="1415350" y="964132"/>
                  </a:lnTo>
                  <a:lnTo>
                    <a:pt x="1412755" y="969594"/>
                  </a:lnTo>
                  <a:lnTo>
                    <a:pt x="1411957" y="974507"/>
                  </a:lnTo>
                  <a:lnTo>
                    <a:pt x="1408589" y="977625"/>
                  </a:lnTo>
                  <a:lnTo>
                    <a:pt x="1402625" y="975031"/>
                  </a:lnTo>
                  <a:lnTo>
                    <a:pt x="1397935" y="977899"/>
                  </a:lnTo>
                  <a:lnTo>
                    <a:pt x="1397685" y="979720"/>
                  </a:lnTo>
                  <a:lnTo>
                    <a:pt x="1394566" y="985681"/>
                  </a:lnTo>
                  <a:lnTo>
                    <a:pt x="1394042" y="988549"/>
                  </a:lnTo>
                  <a:lnTo>
                    <a:pt x="1394317" y="997104"/>
                  </a:lnTo>
                  <a:lnTo>
                    <a:pt x="1397161" y="1006731"/>
                  </a:lnTo>
                  <a:lnTo>
                    <a:pt x="1398209" y="1008028"/>
                  </a:lnTo>
                  <a:lnTo>
                    <a:pt x="1402625" y="1012169"/>
                  </a:lnTo>
                  <a:lnTo>
                    <a:pt x="1404446" y="1010872"/>
                  </a:lnTo>
                  <a:lnTo>
                    <a:pt x="1409112" y="1015810"/>
                  </a:lnTo>
                  <a:lnTo>
                    <a:pt x="1407041" y="1017880"/>
                  </a:lnTo>
                  <a:lnTo>
                    <a:pt x="1407815" y="1019451"/>
                  </a:lnTo>
                  <a:lnTo>
                    <a:pt x="1412481" y="1024888"/>
                  </a:lnTo>
                  <a:lnTo>
                    <a:pt x="1412755" y="1028280"/>
                  </a:lnTo>
                  <a:lnTo>
                    <a:pt x="1416398" y="1029577"/>
                  </a:lnTo>
                  <a:lnTo>
                    <a:pt x="1417695" y="1033718"/>
                  </a:lnTo>
                  <a:lnTo>
                    <a:pt x="1422885" y="1036835"/>
                  </a:lnTo>
                  <a:lnTo>
                    <a:pt x="1427052" y="1037110"/>
                  </a:lnTo>
                  <a:lnTo>
                    <a:pt x="1429647" y="1036062"/>
                  </a:lnTo>
                  <a:lnTo>
                    <a:pt x="1430171" y="1038656"/>
                  </a:lnTo>
                  <a:lnTo>
                    <a:pt x="1428075" y="1041000"/>
                  </a:lnTo>
                  <a:lnTo>
                    <a:pt x="1436408" y="1040751"/>
                  </a:lnTo>
                  <a:lnTo>
                    <a:pt x="1438479" y="1044367"/>
                  </a:lnTo>
                  <a:lnTo>
                    <a:pt x="1435610" y="1045415"/>
                  </a:lnTo>
                  <a:lnTo>
                    <a:pt x="1436134" y="1047236"/>
                  </a:lnTo>
                  <a:lnTo>
                    <a:pt x="1441074" y="1047236"/>
                  </a:lnTo>
                  <a:lnTo>
                    <a:pt x="1443669" y="1052174"/>
                  </a:lnTo>
                  <a:lnTo>
                    <a:pt x="1445216" y="1056065"/>
                  </a:lnTo>
                  <a:lnTo>
                    <a:pt x="1445216" y="1059956"/>
                  </a:lnTo>
                  <a:lnTo>
                    <a:pt x="1442372" y="1059183"/>
                  </a:lnTo>
                  <a:lnTo>
                    <a:pt x="1447561" y="1065667"/>
                  </a:lnTo>
                  <a:lnTo>
                    <a:pt x="1450431" y="1071129"/>
                  </a:lnTo>
                  <a:lnTo>
                    <a:pt x="1453275" y="1075020"/>
                  </a:lnTo>
                  <a:lnTo>
                    <a:pt x="1455870" y="1073723"/>
                  </a:lnTo>
                  <a:lnTo>
                    <a:pt x="1458215" y="1078911"/>
                  </a:lnTo>
                  <a:lnTo>
                    <a:pt x="1457691" y="1083076"/>
                  </a:lnTo>
                  <a:lnTo>
                    <a:pt x="1455870" y="1085396"/>
                  </a:lnTo>
                  <a:lnTo>
                    <a:pt x="1453550" y="1085146"/>
                  </a:lnTo>
                  <a:lnTo>
                    <a:pt x="1453550" y="1090608"/>
                  </a:lnTo>
                  <a:lnTo>
                    <a:pt x="1455371" y="1093975"/>
                  </a:lnTo>
                  <a:lnTo>
                    <a:pt x="1458215" y="1097866"/>
                  </a:lnTo>
                  <a:lnTo>
                    <a:pt x="1460036" y="1097367"/>
                  </a:lnTo>
                  <a:lnTo>
                    <a:pt x="1463405" y="1101507"/>
                  </a:lnTo>
                  <a:lnTo>
                    <a:pt x="1465501" y="1103328"/>
                  </a:lnTo>
                  <a:lnTo>
                    <a:pt x="1478749" y="1106970"/>
                  </a:lnTo>
                  <a:lnTo>
                    <a:pt x="1483690" y="1111384"/>
                  </a:lnTo>
                  <a:lnTo>
                    <a:pt x="1487058" y="1115799"/>
                  </a:lnTo>
                  <a:lnTo>
                    <a:pt x="1494069" y="1118143"/>
                  </a:lnTo>
                  <a:lnTo>
                    <a:pt x="1497437" y="1116572"/>
                  </a:lnTo>
                  <a:lnTo>
                    <a:pt x="1501355" y="1113729"/>
                  </a:lnTo>
                  <a:lnTo>
                    <a:pt x="1500057" y="1109563"/>
                  </a:lnTo>
                  <a:lnTo>
                    <a:pt x="1500831" y="1108790"/>
                  </a:lnTo>
                  <a:lnTo>
                    <a:pt x="1504723" y="1108516"/>
                  </a:lnTo>
                  <a:lnTo>
                    <a:pt x="1507842" y="1109813"/>
                  </a:lnTo>
                  <a:lnTo>
                    <a:pt x="1511210" y="1108790"/>
                  </a:lnTo>
                  <a:lnTo>
                    <a:pt x="1515128" y="1109563"/>
                  </a:lnTo>
                  <a:lnTo>
                    <a:pt x="1518221" y="1111384"/>
                  </a:lnTo>
                  <a:lnTo>
                    <a:pt x="1518221" y="1112930"/>
                  </a:lnTo>
                  <a:lnTo>
                    <a:pt x="1522638" y="1113978"/>
                  </a:lnTo>
                  <a:lnTo>
                    <a:pt x="1524209" y="1116323"/>
                  </a:lnTo>
                  <a:lnTo>
                    <a:pt x="1522638" y="1119939"/>
                  </a:lnTo>
                  <a:lnTo>
                    <a:pt x="1522388" y="1122283"/>
                  </a:lnTo>
                  <a:lnTo>
                    <a:pt x="1530697" y="1125925"/>
                  </a:lnTo>
                  <a:lnTo>
                    <a:pt x="1542124" y="1130863"/>
                  </a:lnTo>
                  <a:lnTo>
                    <a:pt x="1544744" y="1129292"/>
                  </a:lnTo>
                  <a:lnTo>
                    <a:pt x="1539803" y="1127995"/>
                  </a:lnTo>
                  <a:lnTo>
                    <a:pt x="1537458" y="1124628"/>
                  </a:lnTo>
                  <a:lnTo>
                    <a:pt x="1537708" y="1122807"/>
                  </a:lnTo>
                  <a:lnTo>
                    <a:pt x="1540328" y="1122558"/>
                  </a:lnTo>
                  <a:lnTo>
                    <a:pt x="1542648" y="1125152"/>
                  </a:lnTo>
                  <a:lnTo>
                    <a:pt x="1542922" y="1126972"/>
                  </a:lnTo>
                  <a:lnTo>
                    <a:pt x="1545517" y="1128519"/>
                  </a:lnTo>
                  <a:lnTo>
                    <a:pt x="1548362" y="1125401"/>
                  </a:lnTo>
                  <a:lnTo>
                    <a:pt x="1555373" y="1128793"/>
                  </a:lnTo>
                  <a:lnTo>
                    <a:pt x="1557195" y="1130589"/>
                  </a:lnTo>
                  <a:lnTo>
                    <a:pt x="1558766" y="1134754"/>
                  </a:lnTo>
                  <a:lnTo>
                    <a:pt x="1555647" y="1135278"/>
                  </a:lnTo>
                  <a:lnTo>
                    <a:pt x="1555647" y="1138395"/>
                  </a:lnTo>
                  <a:lnTo>
                    <a:pt x="1554350" y="1140465"/>
                  </a:lnTo>
                  <a:lnTo>
                    <a:pt x="1558766" y="1142535"/>
                  </a:lnTo>
                  <a:lnTo>
                    <a:pt x="1559789" y="1145653"/>
                  </a:lnTo>
                  <a:lnTo>
                    <a:pt x="1563432" y="1144631"/>
                  </a:lnTo>
                  <a:lnTo>
                    <a:pt x="1565528" y="1145129"/>
                  </a:lnTo>
                  <a:lnTo>
                    <a:pt x="1568622" y="1147474"/>
                  </a:lnTo>
                  <a:lnTo>
                    <a:pt x="1568896" y="1150592"/>
                  </a:lnTo>
                  <a:lnTo>
                    <a:pt x="1571491" y="1161241"/>
                  </a:lnTo>
                  <a:lnTo>
                    <a:pt x="1581621" y="1163062"/>
                  </a:lnTo>
                  <a:lnTo>
                    <a:pt x="1584490" y="1164359"/>
                  </a:lnTo>
                  <a:lnTo>
                    <a:pt x="1586811" y="116435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48" name="Free-form: Shape 47">
              <a:extLst>
                <a:ext uri="{FF2B5EF4-FFF2-40B4-BE49-F238E27FC236}">
                  <a16:creationId xmlns:a16="http://schemas.microsoft.com/office/drawing/2014/main" id="{5C1D4F77-3986-7801-121C-AC1080B011CA}"/>
                </a:ext>
              </a:extLst>
            </p:cNvPr>
            <p:cNvSpPr/>
            <p:nvPr/>
          </p:nvSpPr>
          <p:spPr>
            <a:xfrm>
              <a:off x="4067426" y="4068387"/>
              <a:ext cx="727959" cy="943472"/>
            </a:xfrm>
            <a:custGeom>
              <a:avLst/>
              <a:gdLst>
                <a:gd name="connsiteX0" fmla="*/ 542178 w 727959"/>
                <a:gd name="connsiteY0" fmla="*/ 621074 h 943472"/>
                <a:gd name="connsiteX1" fmla="*/ 540357 w 727959"/>
                <a:gd name="connsiteY1" fmla="*/ 627833 h 943472"/>
                <a:gd name="connsiteX2" fmla="*/ 535940 w 727959"/>
                <a:gd name="connsiteY2" fmla="*/ 635615 h 943472"/>
                <a:gd name="connsiteX3" fmla="*/ 531250 w 727959"/>
                <a:gd name="connsiteY3" fmla="*/ 641327 h 943472"/>
                <a:gd name="connsiteX4" fmla="*/ 525811 w 727959"/>
                <a:gd name="connsiteY4" fmla="*/ 644693 h 943472"/>
                <a:gd name="connsiteX5" fmla="*/ 521644 w 727959"/>
                <a:gd name="connsiteY5" fmla="*/ 649108 h 943472"/>
                <a:gd name="connsiteX6" fmla="*/ 521120 w 727959"/>
                <a:gd name="connsiteY6" fmla="*/ 651452 h 943472"/>
                <a:gd name="connsiteX7" fmla="*/ 536714 w 727959"/>
                <a:gd name="connsiteY7" fmla="*/ 650405 h 943472"/>
                <a:gd name="connsiteX8" fmla="*/ 543201 w 727959"/>
                <a:gd name="connsiteY8" fmla="*/ 649383 h 943472"/>
                <a:gd name="connsiteX9" fmla="*/ 562962 w 727959"/>
                <a:gd name="connsiteY9" fmla="*/ 647811 h 943472"/>
                <a:gd name="connsiteX10" fmla="*/ 578556 w 727959"/>
                <a:gd name="connsiteY10" fmla="*/ 644444 h 943472"/>
                <a:gd name="connsiteX11" fmla="*/ 587389 w 727959"/>
                <a:gd name="connsiteY11" fmla="*/ 641576 h 943472"/>
                <a:gd name="connsiteX12" fmla="*/ 590757 w 727959"/>
                <a:gd name="connsiteY12" fmla="*/ 640279 h 943472"/>
                <a:gd name="connsiteX13" fmla="*/ 600638 w 727959"/>
                <a:gd name="connsiteY13" fmla="*/ 637685 h 943472"/>
                <a:gd name="connsiteX14" fmla="*/ 610243 w 727959"/>
                <a:gd name="connsiteY14" fmla="*/ 634044 h 943472"/>
                <a:gd name="connsiteX15" fmla="*/ 620124 w 727959"/>
                <a:gd name="connsiteY15" fmla="*/ 629904 h 943472"/>
                <a:gd name="connsiteX16" fmla="*/ 627385 w 727959"/>
                <a:gd name="connsiteY16" fmla="*/ 628856 h 943472"/>
                <a:gd name="connsiteX17" fmla="*/ 627634 w 727959"/>
                <a:gd name="connsiteY17" fmla="*/ 626013 h 943472"/>
                <a:gd name="connsiteX18" fmla="*/ 634670 w 727959"/>
                <a:gd name="connsiteY18" fmla="*/ 624442 h 943472"/>
                <a:gd name="connsiteX19" fmla="*/ 637515 w 727959"/>
                <a:gd name="connsiteY19" fmla="*/ 623145 h 943472"/>
                <a:gd name="connsiteX20" fmla="*/ 644276 w 727959"/>
                <a:gd name="connsiteY20" fmla="*/ 617682 h 943472"/>
                <a:gd name="connsiteX21" fmla="*/ 650514 w 727959"/>
                <a:gd name="connsiteY21" fmla="*/ 616909 h 943472"/>
                <a:gd name="connsiteX22" fmla="*/ 655953 w 727959"/>
                <a:gd name="connsiteY22" fmla="*/ 618480 h 943472"/>
                <a:gd name="connsiteX23" fmla="*/ 662989 w 727959"/>
                <a:gd name="connsiteY23" fmla="*/ 618480 h 943472"/>
                <a:gd name="connsiteX24" fmla="*/ 666881 w 727959"/>
                <a:gd name="connsiteY24" fmla="*/ 617957 h 943472"/>
                <a:gd name="connsiteX25" fmla="*/ 669476 w 727959"/>
                <a:gd name="connsiteY25" fmla="*/ 616660 h 943472"/>
                <a:gd name="connsiteX26" fmla="*/ 672321 w 727959"/>
                <a:gd name="connsiteY26" fmla="*/ 621074 h 943472"/>
                <a:gd name="connsiteX27" fmla="*/ 675963 w 727959"/>
                <a:gd name="connsiteY27" fmla="*/ 623917 h 943472"/>
                <a:gd name="connsiteX28" fmla="*/ 676487 w 727959"/>
                <a:gd name="connsiteY28" fmla="*/ 634817 h 943472"/>
                <a:gd name="connsiteX29" fmla="*/ 678309 w 727959"/>
                <a:gd name="connsiteY29" fmla="*/ 639231 h 943472"/>
                <a:gd name="connsiteX30" fmla="*/ 686094 w 727959"/>
                <a:gd name="connsiteY30" fmla="*/ 651976 h 943472"/>
                <a:gd name="connsiteX31" fmla="*/ 688963 w 727959"/>
                <a:gd name="connsiteY31" fmla="*/ 658211 h 943472"/>
                <a:gd name="connsiteX32" fmla="*/ 696498 w 727959"/>
                <a:gd name="connsiteY32" fmla="*/ 656915 h 943472"/>
                <a:gd name="connsiteX33" fmla="*/ 703758 w 727959"/>
                <a:gd name="connsiteY33" fmla="*/ 653273 h 943472"/>
                <a:gd name="connsiteX34" fmla="*/ 707401 w 727959"/>
                <a:gd name="connsiteY34" fmla="*/ 654046 h 943472"/>
                <a:gd name="connsiteX35" fmla="*/ 709747 w 727959"/>
                <a:gd name="connsiteY35" fmla="*/ 657688 h 943472"/>
                <a:gd name="connsiteX36" fmla="*/ 717781 w 727959"/>
                <a:gd name="connsiteY36" fmla="*/ 665220 h 943472"/>
                <a:gd name="connsiteX37" fmla="*/ 718828 w 727959"/>
                <a:gd name="connsiteY37" fmla="*/ 673525 h 943472"/>
                <a:gd name="connsiteX38" fmla="*/ 715460 w 727959"/>
                <a:gd name="connsiteY38" fmla="*/ 676643 h 943472"/>
                <a:gd name="connsiteX39" fmla="*/ 718055 w 727959"/>
                <a:gd name="connsiteY39" fmla="*/ 684175 h 943472"/>
                <a:gd name="connsiteX40" fmla="*/ 721947 w 727959"/>
                <a:gd name="connsiteY40" fmla="*/ 691433 h 943472"/>
                <a:gd name="connsiteX41" fmla="*/ 722996 w 727959"/>
                <a:gd name="connsiteY41" fmla="*/ 693005 h 943472"/>
                <a:gd name="connsiteX42" fmla="*/ 723769 w 727959"/>
                <a:gd name="connsiteY42" fmla="*/ 701061 h 943472"/>
                <a:gd name="connsiteX43" fmla="*/ 721698 w 727959"/>
                <a:gd name="connsiteY43" fmla="*/ 707021 h 943472"/>
                <a:gd name="connsiteX44" fmla="*/ 725840 w 727959"/>
                <a:gd name="connsiteY44" fmla="*/ 716898 h 943472"/>
                <a:gd name="connsiteX45" fmla="*/ 711044 w 727959"/>
                <a:gd name="connsiteY45" fmla="*/ 724156 h 943472"/>
                <a:gd name="connsiteX46" fmla="*/ 706877 w 727959"/>
                <a:gd name="connsiteY46" fmla="*/ 725977 h 943472"/>
                <a:gd name="connsiteX47" fmla="*/ 704033 w 727959"/>
                <a:gd name="connsiteY47" fmla="*/ 728321 h 943472"/>
                <a:gd name="connsiteX48" fmla="*/ 699617 w 727959"/>
                <a:gd name="connsiteY48" fmla="*/ 728321 h 943472"/>
                <a:gd name="connsiteX49" fmla="*/ 695699 w 727959"/>
                <a:gd name="connsiteY49" fmla="*/ 730142 h 943472"/>
                <a:gd name="connsiteX50" fmla="*/ 691034 w 727959"/>
                <a:gd name="connsiteY50" fmla="*/ 730915 h 943472"/>
                <a:gd name="connsiteX51" fmla="*/ 684022 w 727959"/>
                <a:gd name="connsiteY51" fmla="*/ 735604 h 943472"/>
                <a:gd name="connsiteX52" fmla="*/ 679082 w 727959"/>
                <a:gd name="connsiteY52" fmla="*/ 737424 h 943472"/>
                <a:gd name="connsiteX53" fmla="*/ 669726 w 727959"/>
                <a:gd name="connsiteY53" fmla="*/ 739744 h 943472"/>
                <a:gd name="connsiteX54" fmla="*/ 661941 w 727959"/>
                <a:gd name="connsiteY54" fmla="*/ 741041 h 943472"/>
                <a:gd name="connsiteX55" fmla="*/ 657001 w 727959"/>
                <a:gd name="connsiteY55" fmla="*/ 742862 h 943472"/>
                <a:gd name="connsiteX56" fmla="*/ 654656 w 727959"/>
                <a:gd name="connsiteY56" fmla="*/ 742612 h 943472"/>
                <a:gd name="connsiteX57" fmla="*/ 648693 w 727959"/>
                <a:gd name="connsiteY57" fmla="*/ 745730 h 943472"/>
                <a:gd name="connsiteX58" fmla="*/ 647644 w 727959"/>
                <a:gd name="connsiteY58" fmla="*/ 746752 h 943472"/>
                <a:gd name="connsiteX59" fmla="*/ 643752 w 727959"/>
                <a:gd name="connsiteY59" fmla="*/ 748324 h 943472"/>
                <a:gd name="connsiteX60" fmla="*/ 636741 w 727959"/>
                <a:gd name="connsiteY60" fmla="*/ 749371 h 943472"/>
                <a:gd name="connsiteX61" fmla="*/ 634146 w 727959"/>
                <a:gd name="connsiteY61" fmla="*/ 750668 h 943472"/>
                <a:gd name="connsiteX62" fmla="*/ 626611 w 727959"/>
                <a:gd name="connsiteY62" fmla="*/ 751167 h 943472"/>
                <a:gd name="connsiteX63" fmla="*/ 621671 w 727959"/>
                <a:gd name="connsiteY63" fmla="*/ 750668 h 943472"/>
                <a:gd name="connsiteX64" fmla="*/ 615183 w 727959"/>
                <a:gd name="connsiteY64" fmla="*/ 748324 h 943472"/>
                <a:gd name="connsiteX65" fmla="*/ 610243 w 727959"/>
                <a:gd name="connsiteY65" fmla="*/ 747277 h 943472"/>
                <a:gd name="connsiteX66" fmla="*/ 603732 w 727959"/>
                <a:gd name="connsiteY66" fmla="*/ 747277 h 943472"/>
                <a:gd name="connsiteX67" fmla="*/ 595173 w 727959"/>
                <a:gd name="connsiteY67" fmla="*/ 748324 h 943472"/>
                <a:gd name="connsiteX68" fmla="*/ 587639 w 727959"/>
                <a:gd name="connsiteY68" fmla="*/ 750394 h 943472"/>
                <a:gd name="connsiteX69" fmla="*/ 582947 w 727959"/>
                <a:gd name="connsiteY69" fmla="*/ 751167 h 943472"/>
                <a:gd name="connsiteX70" fmla="*/ 577234 w 727959"/>
                <a:gd name="connsiteY70" fmla="*/ 751167 h 943472"/>
                <a:gd name="connsiteX71" fmla="*/ 571271 w 727959"/>
                <a:gd name="connsiteY71" fmla="*/ 753512 h 943472"/>
                <a:gd name="connsiteX72" fmla="*/ 565557 w 727959"/>
                <a:gd name="connsiteY72" fmla="*/ 758699 h 943472"/>
                <a:gd name="connsiteX73" fmla="*/ 561390 w 727959"/>
                <a:gd name="connsiteY73" fmla="*/ 761044 h 943472"/>
                <a:gd name="connsiteX74" fmla="*/ 552832 w 727959"/>
                <a:gd name="connsiteY74" fmla="*/ 764685 h 943472"/>
                <a:gd name="connsiteX75" fmla="*/ 551011 w 727959"/>
                <a:gd name="connsiteY75" fmla="*/ 767279 h 943472"/>
                <a:gd name="connsiteX76" fmla="*/ 554653 w 727959"/>
                <a:gd name="connsiteY76" fmla="*/ 767528 h 943472"/>
                <a:gd name="connsiteX77" fmla="*/ 556974 w 727959"/>
                <a:gd name="connsiteY77" fmla="*/ 769873 h 943472"/>
                <a:gd name="connsiteX78" fmla="*/ 560617 w 727959"/>
                <a:gd name="connsiteY78" fmla="*/ 777929 h 943472"/>
                <a:gd name="connsiteX79" fmla="*/ 563736 w 727959"/>
                <a:gd name="connsiteY79" fmla="*/ 782094 h 943472"/>
                <a:gd name="connsiteX80" fmla="*/ 566580 w 727959"/>
                <a:gd name="connsiteY80" fmla="*/ 790399 h 943472"/>
                <a:gd name="connsiteX81" fmla="*/ 566580 w 727959"/>
                <a:gd name="connsiteY81" fmla="*/ 794540 h 943472"/>
                <a:gd name="connsiteX82" fmla="*/ 567628 w 727959"/>
                <a:gd name="connsiteY82" fmla="*/ 796634 h 943472"/>
                <a:gd name="connsiteX83" fmla="*/ 565807 w 727959"/>
                <a:gd name="connsiteY83" fmla="*/ 799752 h 943472"/>
                <a:gd name="connsiteX84" fmla="*/ 563736 w 727959"/>
                <a:gd name="connsiteY84" fmla="*/ 805190 h 943472"/>
                <a:gd name="connsiteX85" fmla="*/ 562438 w 727959"/>
                <a:gd name="connsiteY85" fmla="*/ 806761 h 943472"/>
                <a:gd name="connsiteX86" fmla="*/ 561665 w 727959"/>
                <a:gd name="connsiteY86" fmla="*/ 810652 h 943472"/>
                <a:gd name="connsiteX87" fmla="*/ 559045 w 727959"/>
                <a:gd name="connsiteY87" fmla="*/ 817137 h 943472"/>
                <a:gd name="connsiteX88" fmla="*/ 556450 w 727959"/>
                <a:gd name="connsiteY88" fmla="*/ 822075 h 943472"/>
                <a:gd name="connsiteX89" fmla="*/ 554129 w 727959"/>
                <a:gd name="connsiteY89" fmla="*/ 823621 h 943472"/>
                <a:gd name="connsiteX90" fmla="*/ 553331 w 727959"/>
                <a:gd name="connsiteY90" fmla="*/ 827262 h 943472"/>
                <a:gd name="connsiteX91" fmla="*/ 554379 w 727959"/>
                <a:gd name="connsiteY91" fmla="*/ 828559 h 943472"/>
                <a:gd name="connsiteX92" fmla="*/ 554129 w 727959"/>
                <a:gd name="connsiteY92" fmla="*/ 832974 h 943472"/>
                <a:gd name="connsiteX93" fmla="*/ 551784 w 727959"/>
                <a:gd name="connsiteY93" fmla="*/ 837139 h 943472"/>
                <a:gd name="connsiteX94" fmla="*/ 553606 w 727959"/>
                <a:gd name="connsiteY94" fmla="*/ 841030 h 943472"/>
                <a:gd name="connsiteX95" fmla="*/ 553606 w 727959"/>
                <a:gd name="connsiteY95" fmla="*/ 843898 h 943472"/>
                <a:gd name="connsiteX96" fmla="*/ 556200 w 727959"/>
                <a:gd name="connsiteY96" fmla="*/ 852728 h 943472"/>
                <a:gd name="connsiteX97" fmla="*/ 557248 w 727959"/>
                <a:gd name="connsiteY97" fmla="*/ 854797 h 943472"/>
                <a:gd name="connsiteX98" fmla="*/ 567628 w 727959"/>
                <a:gd name="connsiteY98" fmla="*/ 860259 h 943472"/>
                <a:gd name="connsiteX99" fmla="*/ 572568 w 727959"/>
                <a:gd name="connsiteY99" fmla="*/ 861556 h 943472"/>
                <a:gd name="connsiteX100" fmla="*/ 573866 w 727959"/>
                <a:gd name="connsiteY100" fmla="*/ 862853 h 943472"/>
                <a:gd name="connsiteX101" fmla="*/ 577508 w 727959"/>
                <a:gd name="connsiteY101" fmla="*/ 863627 h 943472"/>
                <a:gd name="connsiteX102" fmla="*/ 578806 w 727959"/>
                <a:gd name="connsiteY102" fmla="*/ 864674 h 943472"/>
                <a:gd name="connsiteX103" fmla="*/ 584245 w 727959"/>
                <a:gd name="connsiteY103" fmla="*/ 865697 h 943472"/>
                <a:gd name="connsiteX104" fmla="*/ 587888 w 727959"/>
                <a:gd name="connsiteY104" fmla="*/ 870385 h 943472"/>
                <a:gd name="connsiteX105" fmla="*/ 588162 w 727959"/>
                <a:gd name="connsiteY105" fmla="*/ 871932 h 943472"/>
                <a:gd name="connsiteX106" fmla="*/ 563212 w 727959"/>
                <a:gd name="connsiteY106" fmla="*/ 881285 h 943472"/>
                <a:gd name="connsiteX107" fmla="*/ 552558 w 727959"/>
                <a:gd name="connsiteY107" fmla="*/ 884403 h 943472"/>
                <a:gd name="connsiteX108" fmla="*/ 543201 w 727959"/>
                <a:gd name="connsiteY108" fmla="*/ 887520 h 943472"/>
                <a:gd name="connsiteX109" fmla="*/ 527357 w 727959"/>
                <a:gd name="connsiteY109" fmla="*/ 892459 h 943472"/>
                <a:gd name="connsiteX110" fmla="*/ 517477 w 727959"/>
                <a:gd name="connsiteY110" fmla="*/ 897122 h 943472"/>
                <a:gd name="connsiteX111" fmla="*/ 517752 w 727959"/>
                <a:gd name="connsiteY111" fmla="*/ 897921 h 943472"/>
                <a:gd name="connsiteX112" fmla="*/ 510217 w 727959"/>
                <a:gd name="connsiteY112" fmla="*/ 898943 h 943472"/>
                <a:gd name="connsiteX113" fmla="*/ 501908 w 727959"/>
                <a:gd name="connsiteY113" fmla="*/ 898943 h 943472"/>
                <a:gd name="connsiteX114" fmla="*/ 482147 w 727959"/>
                <a:gd name="connsiteY114" fmla="*/ 906750 h 943472"/>
                <a:gd name="connsiteX115" fmla="*/ 475136 w 727959"/>
                <a:gd name="connsiteY115" fmla="*/ 910366 h 943472"/>
                <a:gd name="connsiteX116" fmla="*/ 463958 w 727959"/>
                <a:gd name="connsiteY116" fmla="*/ 914282 h 943472"/>
                <a:gd name="connsiteX117" fmla="*/ 455126 w 727959"/>
                <a:gd name="connsiteY117" fmla="*/ 916876 h 943472"/>
                <a:gd name="connsiteX118" fmla="*/ 447091 w 727959"/>
                <a:gd name="connsiteY118" fmla="*/ 918697 h 943472"/>
                <a:gd name="connsiteX119" fmla="*/ 444472 w 727959"/>
                <a:gd name="connsiteY119" fmla="*/ 918946 h 943472"/>
                <a:gd name="connsiteX120" fmla="*/ 420070 w 727959"/>
                <a:gd name="connsiteY120" fmla="*/ 925431 h 943472"/>
                <a:gd name="connsiteX121" fmla="*/ 419796 w 727959"/>
                <a:gd name="connsiteY121" fmla="*/ 929845 h 943472"/>
                <a:gd name="connsiteX122" fmla="*/ 415903 w 727959"/>
                <a:gd name="connsiteY122" fmla="*/ 930369 h 943472"/>
                <a:gd name="connsiteX123" fmla="*/ 406821 w 727959"/>
                <a:gd name="connsiteY123" fmla="*/ 932439 h 943472"/>
                <a:gd name="connsiteX124" fmla="*/ 389929 w 727959"/>
                <a:gd name="connsiteY124" fmla="*/ 935557 h 943472"/>
                <a:gd name="connsiteX125" fmla="*/ 378228 w 727959"/>
                <a:gd name="connsiteY125" fmla="*/ 937128 h 943472"/>
                <a:gd name="connsiteX126" fmla="*/ 373562 w 727959"/>
                <a:gd name="connsiteY126" fmla="*/ 937378 h 943472"/>
                <a:gd name="connsiteX127" fmla="*/ 358492 w 727959"/>
                <a:gd name="connsiteY127" fmla="*/ 939198 h 943472"/>
                <a:gd name="connsiteX128" fmla="*/ 350957 w 727959"/>
                <a:gd name="connsiteY128" fmla="*/ 940744 h 943472"/>
                <a:gd name="connsiteX129" fmla="*/ 328351 w 727959"/>
                <a:gd name="connsiteY129" fmla="*/ 942041 h 943472"/>
                <a:gd name="connsiteX130" fmla="*/ 323411 w 727959"/>
                <a:gd name="connsiteY130" fmla="*/ 941792 h 943472"/>
                <a:gd name="connsiteX131" fmla="*/ 319270 w 727959"/>
                <a:gd name="connsiteY131" fmla="*/ 943089 h 943472"/>
                <a:gd name="connsiteX132" fmla="*/ 306545 w 727959"/>
                <a:gd name="connsiteY132" fmla="*/ 942839 h 943472"/>
                <a:gd name="connsiteX133" fmla="*/ 298735 w 727959"/>
                <a:gd name="connsiteY133" fmla="*/ 941543 h 943472"/>
                <a:gd name="connsiteX134" fmla="*/ 289653 w 727959"/>
                <a:gd name="connsiteY134" fmla="*/ 941543 h 943472"/>
                <a:gd name="connsiteX135" fmla="*/ 281070 w 727959"/>
                <a:gd name="connsiteY135" fmla="*/ 940495 h 943472"/>
                <a:gd name="connsiteX136" fmla="*/ 272237 w 727959"/>
                <a:gd name="connsiteY136" fmla="*/ 938949 h 943472"/>
                <a:gd name="connsiteX137" fmla="*/ 264977 w 727959"/>
                <a:gd name="connsiteY137" fmla="*/ 938949 h 943472"/>
                <a:gd name="connsiteX138" fmla="*/ 255097 w 727959"/>
                <a:gd name="connsiteY138" fmla="*/ 936854 h 943472"/>
                <a:gd name="connsiteX139" fmla="*/ 258739 w 727959"/>
                <a:gd name="connsiteY139" fmla="*/ 931416 h 943472"/>
                <a:gd name="connsiteX140" fmla="*/ 260286 w 727959"/>
                <a:gd name="connsiteY140" fmla="*/ 929845 h 943472"/>
                <a:gd name="connsiteX141" fmla="*/ 261334 w 727959"/>
                <a:gd name="connsiteY141" fmla="*/ 924657 h 943472"/>
                <a:gd name="connsiteX142" fmla="*/ 260037 w 727959"/>
                <a:gd name="connsiteY142" fmla="*/ 921016 h 943472"/>
                <a:gd name="connsiteX143" fmla="*/ 256144 w 727959"/>
                <a:gd name="connsiteY143" fmla="*/ 913484 h 943472"/>
                <a:gd name="connsiteX144" fmla="*/ 253275 w 727959"/>
                <a:gd name="connsiteY144" fmla="*/ 910641 h 943472"/>
                <a:gd name="connsiteX145" fmla="*/ 250156 w 727959"/>
                <a:gd name="connsiteY145" fmla="*/ 905951 h 943472"/>
                <a:gd name="connsiteX146" fmla="*/ 247287 w 727959"/>
                <a:gd name="connsiteY146" fmla="*/ 902834 h 943472"/>
                <a:gd name="connsiteX147" fmla="*/ 243669 w 727959"/>
                <a:gd name="connsiteY147" fmla="*/ 897896 h 943472"/>
                <a:gd name="connsiteX148" fmla="*/ 246513 w 727959"/>
                <a:gd name="connsiteY148" fmla="*/ 894778 h 943472"/>
                <a:gd name="connsiteX149" fmla="*/ 246264 w 727959"/>
                <a:gd name="connsiteY149" fmla="*/ 891660 h 943472"/>
                <a:gd name="connsiteX150" fmla="*/ 243394 w 727959"/>
                <a:gd name="connsiteY150" fmla="*/ 887769 h 943472"/>
                <a:gd name="connsiteX151" fmla="*/ 244193 w 727959"/>
                <a:gd name="connsiteY151" fmla="*/ 885450 h 943472"/>
                <a:gd name="connsiteX152" fmla="*/ 248085 w 727959"/>
                <a:gd name="connsiteY152" fmla="*/ 882582 h 943472"/>
                <a:gd name="connsiteX153" fmla="*/ 245740 w 727959"/>
                <a:gd name="connsiteY153" fmla="*/ 878691 h 943472"/>
                <a:gd name="connsiteX154" fmla="*/ 247811 w 727959"/>
                <a:gd name="connsiteY154" fmla="*/ 877119 h 943472"/>
                <a:gd name="connsiteX155" fmla="*/ 246014 w 727959"/>
                <a:gd name="connsiteY155" fmla="*/ 871932 h 943472"/>
                <a:gd name="connsiteX156" fmla="*/ 243919 w 727959"/>
                <a:gd name="connsiteY156" fmla="*/ 860759 h 943472"/>
                <a:gd name="connsiteX157" fmla="*/ 247811 w 727959"/>
                <a:gd name="connsiteY157" fmla="*/ 860259 h 943472"/>
                <a:gd name="connsiteX158" fmla="*/ 248335 w 727959"/>
                <a:gd name="connsiteY158" fmla="*/ 856094 h 943472"/>
                <a:gd name="connsiteX159" fmla="*/ 247811 w 727959"/>
                <a:gd name="connsiteY159" fmla="*/ 851954 h 943472"/>
                <a:gd name="connsiteX160" fmla="*/ 246513 w 727959"/>
                <a:gd name="connsiteY160" fmla="*/ 847016 h 943472"/>
                <a:gd name="connsiteX161" fmla="*/ 244193 w 727959"/>
                <a:gd name="connsiteY161" fmla="*/ 841304 h 943472"/>
                <a:gd name="connsiteX162" fmla="*/ 252227 w 727959"/>
                <a:gd name="connsiteY162" fmla="*/ 839484 h 943472"/>
                <a:gd name="connsiteX163" fmla="*/ 249632 w 727959"/>
                <a:gd name="connsiteY163" fmla="*/ 831178 h 943472"/>
                <a:gd name="connsiteX164" fmla="*/ 255621 w 727959"/>
                <a:gd name="connsiteY164" fmla="*/ 829357 h 943472"/>
                <a:gd name="connsiteX165" fmla="*/ 255097 w 727959"/>
                <a:gd name="connsiteY165" fmla="*/ 822349 h 943472"/>
                <a:gd name="connsiteX166" fmla="*/ 261060 w 727959"/>
                <a:gd name="connsiteY166" fmla="*/ 805190 h 943472"/>
                <a:gd name="connsiteX167" fmla="*/ 260561 w 727959"/>
                <a:gd name="connsiteY167" fmla="*/ 794290 h 943472"/>
                <a:gd name="connsiteX168" fmla="*/ 257691 w 727959"/>
                <a:gd name="connsiteY168" fmla="*/ 777156 h 943472"/>
                <a:gd name="connsiteX169" fmla="*/ 255097 w 727959"/>
                <a:gd name="connsiteY169" fmla="*/ 765458 h 943472"/>
                <a:gd name="connsiteX170" fmla="*/ 262382 w 727959"/>
                <a:gd name="connsiteY170" fmla="*/ 743909 h 943472"/>
                <a:gd name="connsiteX171" fmla="*/ 235086 w 727959"/>
                <a:gd name="connsiteY171" fmla="*/ 743660 h 943472"/>
                <a:gd name="connsiteX172" fmla="*/ 227551 w 727959"/>
                <a:gd name="connsiteY172" fmla="*/ 743136 h 943472"/>
                <a:gd name="connsiteX173" fmla="*/ 220540 w 727959"/>
                <a:gd name="connsiteY173" fmla="*/ 743386 h 943472"/>
                <a:gd name="connsiteX174" fmla="*/ 192495 w 727959"/>
                <a:gd name="connsiteY174" fmla="*/ 741839 h 943472"/>
                <a:gd name="connsiteX175" fmla="*/ 185734 w 727959"/>
                <a:gd name="connsiteY175" fmla="*/ 742089 h 943472"/>
                <a:gd name="connsiteX176" fmla="*/ 174032 w 727959"/>
                <a:gd name="connsiteY176" fmla="*/ 743909 h 943472"/>
                <a:gd name="connsiteX177" fmla="*/ 170664 w 727959"/>
                <a:gd name="connsiteY177" fmla="*/ 744683 h 943472"/>
                <a:gd name="connsiteX178" fmla="*/ 154296 w 727959"/>
                <a:gd name="connsiteY178" fmla="*/ 747027 h 943472"/>
                <a:gd name="connsiteX179" fmla="*/ 153248 w 727959"/>
                <a:gd name="connsiteY179" fmla="*/ 745481 h 943472"/>
                <a:gd name="connsiteX180" fmla="*/ 149356 w 727959"/>
                <a:gd name="connsiteY180" fmla="*/ 744433 h 943472"/>
                <a:gd name="connsiteX181" fmla="*/ 147285 w 727959"/>
                <a:gd name="connsiteY181" fmla="*/ 743136 h 943472"/>
                <a:gd name="connsiteX182" fmla="*/ 144166 w 727959"/>
                <a:gd name="connsiteY182" fmla="*/ 743909 h 943472"/>
                <a:gd name="connsiteX183" fmla="*/ 141821 w 727959"/>
                <a:gd name="connsiteY183" fmla="*/ 740018 h 943472"/>
                <a:gd name="connsiteX184" fmla="*/ 137404 w 727959"/>
                <a:gd name="connsiteY184" fmla="*/ 740542 h 943472"/>
                <a:gd name="connsiteX185" fmla="*/ 135334 w 727959"/>
                <a:gd name="connsiteY185" fmla="*/ 741839 h 943472"/>
                <a:gd name="connsiteX186" fmla="*/ 132988 w 727959"/>
                <a:gd name="connsiteY186" fmla="*/ 739246 h 943472"/>
                <a:gd name="connsiteX187" fmla="*/ 132988 w 727959"/>
                <a:gd name="connsiteY187" fmla="*/ 737674 h 943472"/>
                <a:gd name="connsiteX188" fmla="*/ 129345 w 727959"/>
                <a:gd name="connsiteY188" fmla="*/ 733783 h 943472"/>
                <a:gd name="connsiteX189" fmla="*/ 126226 w 727959"/>
                <a:gd name="connsiteY189" fmla="*/ 736128 h 943472"/>
                <a:gd name="connsiteX190" fmla="*/ 121037 w 727959"/>
                <a:gd name="connsiteY190" fmla="*/ 734556 h 943472"/>
                <a:gd name="connsiteX191" fmla="*/ 118691 w 727959"/>
                <a:gd name="connsiteY191" fmla="*/ 735604 h 943472"/>
                <a:gd name="connsiteX192" fmla="*/ 112204 w 727959"/>
                <a:gd name="connsiteY192" fmla="*/ 734556 h 943472"/>
                <a:gd name="connsiteX193" fmla="*/ 107015 w 727959"/>
                <a:gd name="connsiteY193" fmla="*/ 735604 h 943472"/>
                <a:gd name="connsiteX194" fmla="*/ 106491 w 727959"/>
                <a:gd name="connsiteY194" fmla="*/ 737424 h 943472"/>
                <a:gd name="connsiteX195" fmla="*/ 103122 w 727959"/>
                <a:gd name="connsiteY195" fmla="*/ 737949 h 943472"/>
                <a:gd name="connsiteX196" fmla="*/ 102848 w 727959"/>
                <a:gd name="connsiteY196" fmla="*/ 740542 h 943472"/>
                <a:gd name="connsiteX197" fmla="*/ 98956 w 727959"/>
                <a:gd name="connsiteY197" fmla="*/ 742089 h 943472"/>
                <a:gd name="connsiteX198" fmla="*/ 91944 w 727959"/>
                <a:gd name="connsiteY198" fmla="*/ 739495 h 943472"/>
                <a:gd name="connsiteX199" fmla="*/ 73231 w 727959"/>
                <a:gd name="connsiteY199" fmla="*/ 733259 h 943472"/>
                <a:gd name="connsiteX200" fmla="*/ 46734 w 727959"/>
                <a:gd name="connsiteY200" fmla="*/ 726251 h 943472"/>
                <a:gd name="connsiteX201" fmla="*/ 39997 w 727959"/>
                <a:gd name="connsiteY201" fmla="*/ 724954 h 943472"/>
                <a:gd name="connsiteX202" fmla="*/ 37128 w 727959"/>
                <a:gd name="connsiteY202" fmla="*/ 725203 h 943472"/>
                <a:gd name="connsiteX203" fmla="*/ 30640 w 727959"/>
                <a:gd name="connsiteY203" fmla="*/ 724181 h 943472"/>
                <a:gd name="connsiteX204" fmla="*/ 18690 w 727959"/>
                <a:gd name="connsiteY204" fmla="*/ 723383 h 943472"/>
                <a:gd name="connsiteX205" fmla="*/ 20760 w 727959"/>
                <a:gd name="connsiteY205" fmla="*/ 715352 h 943472"/>
                <a:gd name="connsiteX206" fmla="*/ 22058 w 727959"/>
                <a:gd name="connsiteY206" fmla="*/ 705475 h 943472"/>
                <a:gd name="connsiteX207" fmla="*/ 22581 w 727959"/>
                <a:gd name="connsiteY207" fmla="*/ 699514 h 943472"/>
                <a:gd name="connsiteX208" fmla="*/ 22332 w 727959"/>
                <a:gd name="connsiteY208" fmla="*/ 696646 h 943472"/>
                <a:gd name="connsiteX209" fmla="*/ 18939 w 727959"/>
                <a:gd name="connsiteY209" fmla="*/ 689114 h 943472"/>
                <a:gd name="connsiteX210" fmla="*/ 16095 w 727959"/>
                <a:gd name="connsiteY210" fmla="*/ 683926 h 943472"/>
                <a:gd name="connsiteX211" fmla="*/ 13749 w 727959"/>
                <a:gd name="connsiteY211" fmla="*/ 678738 h 943472"/>
                <a:gd name="connsiteX212" fmla="*/ 11404 w 727959"/>
                <a:gd name="connsiteY212" fmla="*/ 672503 h 943472"/>
                <a:gd name="connsiteX213" fmla="*/ 10631 w 727959"/>
                <a:gd name="connsiteY213" fmla="*/ 663399 h 943472"/>
                <a:gd name="connsiteX214" fmla="*/ 11678 w 727959"/>
                <a:gd name="connsiteY214" fmla="*/ 659259 h 943472"/>
                <a:gd name="connsiteX215" fmla="*/ 13749 w 727959"/>
                <a:gd name="connsiteY215" fmla="*/ 654321 h 943472"/>
                <a:gd name="connsiteX216" fmla="*/ 18690 w 727959"/>
                <a:gd name="connsiteY216" fmla="*/ 645217 h 943472"/>
                <a:gd name="connsiteX217" fmla="*/ 20511 w 727959"/>
                <a:gd name="connsiteY217" fmla="*/ 639780 h 943472"/>
                <a:gd name="connsiteX218" fmla="*/ 21010 w 727959"/>
                <a:gd name="connsiteY218" fmla="*/ 634318 h 943472"/>
                <a:gd name="connsiteX219" fmla="*/ 20236 w 727959"/>
                <a:gd name="connsiteY219" fmla="*/ 626536 h 943472"/>
                <a:gd name="connsiteX220" fmla="*/ 17641 w 727959"/>
                <a:gd name="connsiteY220" fmla="*/ 617707 h 943472"/>
                <a:gd name="connsiteX221" fmla="*/ 12701 w 727959"/>
                <a:gd name="connsiteY221" fmla="*/ 610424 h 943472"/>
                <a:gd name="connsiteX222" fmla="*/ 9582 w 727959"/>
                <a:gd name="connsiteY222" fmla="*/ 606533 h 943472"/>
                <a:gd name="connsiteX223" fmla="*/ 3619 w 727959"/>
                <a:gd name="connsiteY223" fmla="*/ 597705 h 943472"/>
                <a:gd name="connsiteX224" fmla="*/ 1274 w 727959"/>
                <a:gd name="connsiteY224" fmla="*/ 592766 h 943472"/>
                <a:gd name="connsiteX225" fmla="*/ 476 w 727959"/>
                <a:gd name="connsiteY225" fmla="*/ 589648 h 943472"/>
                <a:gd name="connsiteX226" fmla="*/ -23 w 727959"/>
                <a:gd name="connsiteY226" fmla="*/ 584710 h 943472"/>
                <a:gd name="connsiteX227" fmla="*/ -2119 w 727959"/>
                <a:gd name="connsiteY227" fmla="*/ 572514 h 943472"/>
                <a:gd name="connsiteX228" fmla="*/ -2119 w 727959"/>
                <a:gd name="connsiteY228" fmla="*/ 560567 h 943472"/>
                <a:gd name="connsiteX229" fmla="*/ -1845 w 727959"/>
                <a:gd name="connsiteY229" fmla="*/ 552786 h 943472"/>
                <a:gd name="connsiteX230" fmla="*/ -548 w 727959"/>
                <a:gd name="connsiteY230" fmla="*/ 548097 h 943472"/>
                <a:gd name="connsiteX231" fmla="*/ 501 w 727959"/>
                <a:gd name="connsiteY231" fmla="*/ 542385 h 943472"/>
                <a:gd name="connsiteX232" fmla="*/ 1523 w 727959"/>
                <a:gd name="connsiteY232" fmla="*/ 538220 h 943472"/>
                <a:gd name="connsiteX233" fmla="*/ 4393 w 727959"/>
                <a:gd name="connsiteY233" fmla="*/ 533805 h 943472"/>
                <a:gd name="connsiteX234" fmla="*/ 7761 w 727959"/>
                <a:gd name="connsiteY234" fmla="*/ 530438 h 943472"/>
                <a:gd name="connsiteX235" fmla="*/ 19987 w 727959"/>
                <a:gd name="connsiteY235" fmla="*/ 521085 h 943472"/>
                <a:gd name="connsiteX236" fmla="*/ 25950 w 727959"/>
                <a:gd name="connsiteY236" fmla="*/ 515648 h 943472"/>
                <a:gd name="connsiteX237" fmla="*/ 28021 w 727959"/>
                <a:gd name="connsiteY237" fmla="*/ 513029 h 943472"/>
                <a:gd name="connsiteX238" fmla="*/ 31664 w 727959"/>
                <a:gd name="connsiteY238" fmla="*/ 506819 h 943472"/>
                <a:gd name="connsiteX239" fmla="*/ 34009 w 727959"/>
                <a:gd name="connsiteY239" fmla="*/ 499013 h 943472"/>
                <a:gd name="connsiteX240" fmla="*/ 34009 w 727959"/>
                <a:gd name="connsiteY240" fmla="*/ 494598 h 943472"/>
                <a:gd name="connsiteX241" fmla="*/ 33210 w 727959"/>
                <a:gd name="connsiteY241" fmla="*/ 489410 h 943472"/>
                <a:gd name="connsiteX242" fmla="*/ 29842 w 727959"/>
                <a:gd name="connsiteY242" fmla="*/ 483424 h 943472"/>
                <a:gd name="connsiteX243" fmla="*/ 19962 w 727959"/>
                <a:gd name="connsiteY243" fmla="*/ 472525 h 943472"/>
                <a:gd name="connsiteX244" fmla="*/ 16344 w 727959"/>
                <a:gd name="connsiteY244" fmla="*/ 466041 h 943472"/>
                <a:gd name="connsiteX245" fmla="*/ 16594 w 727959"/>
                <a:gd name="connsiteY245" fmla="*/ 456438 h 943472"/>
                <a:gd name="connsiteX246" fmla="*/ 17641 w 727959"/>
                <a:gd name="connsiteY246" fmla="*/ 450452 h 943472"/>
                <a:gd name="connsiteX247" fmla="*/ 20486 w 727959"/>
                <a:gd name="connsiteY247" fmla="*/ 441872 h 943472"/>
                <a:gd name="connsiteX248" fmla="*/ 31414 w 727959"/>
                <a:gd name="connsiteY248" fmla="*/ 419800 h 943472"/>
                <a:gd name="connsiteX249" fmla="*/ 34009 w 727959"/>
                <a:gd name="connsiteY249" fmla="*/ 415659 h 943472"/>
                <a:gd name="connsiteX250" fmla="*/ 37627 w 727959"/>
                <a:gd name="connsiteY250" fmla="*/ 411768 h 943472"/>
                <a:gd name="connsiteX251" fmla="*/ 40247 w 727959"/>
                <a:gd name="connsiteY251" fmla="*/ 409673 h 943472"/>
                <a:gd name="connsiteX252" fmla="*/ 45686 w 727959"/>
                <a:gd name="connsiteY252" fmla="*/ 408376 h 943472"/>
                <a:gd name="connsiteX253" fmla="*/ 54269 w 727959"/>
                <a:gd name="connsiteY253" fmla="*/ 410721 h 943472"/>
                <a:gd name="connsiteX254" fmla="*/ 64648 w 727959"/>
                <a:gd name="connsiteY254" fmla="*/ 413839 h 943472"/>
                <a:gd name="connsiteX255" fmla="*/ 74529 w 727959"/>
                <a:gd name="connsiteY255" fmla="*/ 414088 h 943472"/>
                <a:gd name="connsiteX256" fmla="*/ 79469 w 727959"/>
                <a:gd name="connsiteY256" fmla="*/ 413589 h 943472"/>
                <a:gd name="connsiteX257" fmla="*/ 83611 w 727959"/>
                <a:gd name="connsiteY257" fmla="*/ 412018 h 943472"/>
                <a:gd name="connsiteX258" fmla="*/ 88027 w 727959"/>
                <a:gd name="connsiteY258" fmla="*/ 408376 h 943472"/>
                <a:gd name="connsiteX259" fmla="*/ 94265 w 727959"/>
                <a:gd name="connsiteY259" fmla="*/ 401368 h 943472"/>
                <a:gd name="connsiteX260" fmla="*/ 96859 w 727959"/>
                <a:gd name="connsiteY260" fmla="*/ 396704 h 943472"/>
                <a:gd name="connsiteX261" fmla="*/ 97658 w 727959"/>
                <a:gd name="connsiteY261" fmla="*/ 392539 h 943472"/>
                <a:gd name="connsiteX262" fmla="*/ 97908 w 727959"/>
                <a:gd name="connsiteY262" fmla="*/ 386304 h 943472"/>
                <a:gd name="connsiteX263" fmla="*/ 96610 w 727959"/>
                <a:gd name="connsiteY263" fmla="*/ 381116 h 943472"/>
                <a:gd name="connsiteX264" fmla="*/ 94539 w 727959"/>
                <a:gd name="connsiteY264" fmla="*/ 376976 h 943472"/>
                <a:gd name="connsiteX265" fmla="*/ 87778 w 727959"/>
                <a:gd name="connsiteY265" fmla="*/ 369693 h 943472"/>
                <a:gd name="connsiteX266" fmla="*/ 83885 w 727959"/>
                <a:gd name="connsiteY266" fmla="*/ 367348 h 943472"/>
                <a:gd name="connsiteX267" fmla="*/ 78421 w 727959"/>
                <a:gd name="connsiteY267" fmla="*/ 362161 h 943472"/>
                <a:gd name="connsiteX268" fmla="*/ 72707 w 727959"/>
                <a:gd name="connsiteY268" fmla="*/ 355152 h 943472"/>
                <a:gd name="connsiteX269" fmla="*/ 68042 w 727959"/>
                <a:gd name="connsiteY269" fmla="*/ 344502 h 943472"/>
                <a:gd name="connsiteX270" fmla="*/ 66994 w 727959"/>
                <a:gd name="connsiteY270" fmla="*/ 329962 h 943472"/>
                <a:gd name="connsiteX271" fmla="*/ 66745 w 727959"/>
                <a:gd name="connsiteY271" fmla="*/ 316444 h 943472"/>
                <a:gd name="connsiteX272" fmla="*/ 67518 w 727959"/>
                <a:gd name="connsiteY272" fmla="*/ 311780 h 943472"/>
                <a:gd name="connsiteX273" fmla="*/ 66470 w 727959"/>
                <a:gd name="connsiteY273" fmla="*/ 305819 h 943472"/>
                <a:gd name="connsiteX274" fmla="*/ 66470 w 727959"/>
                <a:gd name="connsiteY274" fmla="*/ 300357 h 943472"/>
                <a:gd name="connsiteX275" fmla="*/ 66745 w 727959"/>
                <a:gd name="connsiteY275" fmla="*/ 289707 h 943472"/>
                <a:gd name="connsiteX276" fmla="*/ 67243 w 727959"/>
                <a:gd name="connsiteY276" fmla="*/ 284768 h 943472"/>
                <a:gd name="connsiteX277" fmla="*/ 68815 w 727959"/>
                <a:gd name="connsiteY277" fmla="*/ 281127 h 943472"/>
                <a:gd name="connsiteX278" fmla="*/ 73755 w 727959"/>
                <a:gd name="connsiteY278" fmla="*/ 274393 h 943472"/>
                <a:gd name="connsiteX279" fmla="*/ 77648 w 727959"/>
                <a:gd name="connsiteY279" fmla="*/ 270477 h 943472"/>
                <a:gd name="connsiteX280" fmla="*/ 88551 w 727959"/>
                <a:gd name="connsiteY280" fmla="*/ 262696 h 943472"/>
                <a:gd name="connsiteX281" fmla="*/ 98432 w 727959"/>
                <a:gd name="connsiteY281" fmla="*/ 253093 h 943472"/>
                <a:gd name="connsiteX282" fmla="*/ 100502 w 727959"/>
                <a:gd name="connsiteY282" fmla="*/ 249975 h 943472"/>
                <a:gd name="connsiteX283" fmla="*/ 104145 w 727959"/>
                <a:gd name="connsiteY283" fmla="*/ 240872 h 943472"/>
                <a:gd name="connsiteX284" fmla="*/ 106740 w 727959"/>
                <a:gd name="connsiteY284" fmla="*/ 229973 h 943472"/>
                <a:gd name="connsiteX285" fmla="*/ 111156 w 727959"/>
                <a:gd name="connsiteY285" fmla="*/ 208673 h 943472"/>
                <a:gd name="connsiteX286" fmla="*/ 112728 w 727959"/>
                <a:gd name="connsiteY286" fmla="*/ 200118 h 943472"/>
                <a:gd name="connsiteX287" fmla="*/ 115049 w 727959"/>
                <a:gd name="connsiteY287" fmla="*/ 193883 h 943472"/>
                <a:gd name="connsiteX288" fmla="*/ 115572 w 727959"/>
                <a:gd name="connsiteY288" fmla="*/ 190491 h 943472"/>
                <a:gd name="connsiteX289" fmla="*/ 119989 w 727959"/>
                <a:gd name="connsiteY289" fmla="*/ 175177 h 943472"/>
                <a:gd name="connsiteX290" fmla="*/ 120238 w 727959"/>
                <a:gd name="connsiteY290" fmla="*/ 171012 h 943472"/>
                <a:gd name="connsiteX291" fmla="*/ 118941 w 727959"/>
                <a:gd name="connsiteY291" fmla="*/ 163231 h 943472"/>
                <a:gd name="connsiteX292" fmla="*/ 116096 w 727959"/>
                <a:gd name="connsiteY292" fmla="*/ 155698 h 943472"/>
                <a:gd name="connsiteX293" fmla="*/ 111681 w 727959"/>
                <a:gd name="connsiteY293" fmla="*/ 149463 h 943472"/>
                <a:gd name="connsiteX294" fmla="*/ 103871 w 727959"/>
                <a:gd name="connsiteY294" fmla="*/ 132852 h 943472"/>
                <a:gd name="connsiteX295" fmla="*/ 99978 w 727959"/>
                <a:gd name="connsiteY295" fmla="*/ 124796 h 943472"/>
                <a:gd name="connsiteX296" fmla="*/ 95038 w 727959"/>
                <a:gd name="connsiteY296" fmla="*/ 110779 h 943472"/>
                <a:gd name="connsiteX297" fmla="*/ 93741 w 727959"/>
                <a:gd name="connsiteY297" fmla="*/ 104295 h 943472"/>
                <a:gd name="connsiteX298" fmla="*/ 94539 w 727959"/>
                <a:gd name="connsiteY298" fmla="*/ 98832 h 943472"/>
                <a:gd name="connsiteX299" fmla="*/ 97908 w 727959"/>
                <a:gd name="connsiteY299" fmla="*/ 81424 h 943472"/>
                <a:gd name="connsiteX300" fmla="*/ 104669 w 727959"/>
                <a:gd name="connsiteY300" fmla="*/ 80651 h 943472"/>
                <a:gd name="connsiteX301" fmla="*/ 110383 w 727959"/>
                <a:gd name="connsiteY301" fmla="*/ 78830 h 943472"/>
                <a:gd name="connsiteX302" fmla="*/ 113751 w 727959"/>
                <a:gd name="connsiteY302" fmla="*/ 77009 h 943472"/>
                <a:gd name="connsiteX303" fmla="*/ 129345 w 727959"/>
                <a:gd name="connsiteY303" fmla="*/ 64813 h 943472"/>
                <a:gd name="connsiteX304" fmla="*/ 144415 w 727959"/>
                <a:gd name="connsiteY304" fmla="*/ 52592 h 943472"/>
                <a:gd name="connsiteX305" fmla="*/ 148832 w 727959"/>
                <a:gd name="connsiteY305" fmla="*/ 50272 h 943472"/>
                <a:gd name="connsiteX306" fmla="*/ 157914 w 727959"/>
                <a:gd name="connsiteY306" fmla="*/ 43513 h 943472"/>
                <a:gd name="connsiteX307" fmla="*/ 165973 w 727959"/>
                <a:gd name="connsiteY307" fmla="*/ 34933 h 943472"/>
                <a:gd name="connsiteX308" fmla="*/ 170639 w 727959"/>
                <a:gd name="connsiteY308" fmla="*/ 31317 h 943472"/>
                <a:gd name="connsiteX309" fmla="*/ 181043 w 727959"/>
                <a:gd name="connsiteY309" fmla="*/ 28449 h 943472"/>
                <a:gd name="connsiteX310" fmla="*/ 189102 w 727959"/>
                <a:gd name="connsiteY310" fmla="*/ 23785 h 943472"/>
                <a:gd name="connsiteX311" fmla="*/ 199756 w 727959"/>
                <a:gd name="connsiteY311" fmla="*/ 19619 h 943472"/>
                <a:gd name="connsiteX312" fmla="*/ 218444 w 727959"/>
                <a:gd name="connsiteY312" fmla="*/ 12087 h 943472"/>
                <a:gd name="connsiteX313" fmla="*/ 227276 w 727959"/>
                <a:gd name="connsiteY313" fmla="*/ 7673 h 943472"/>
                <a:gd name="connsiteX314" fmla="*/ 232740 w 727959"/>
                <a:gd name="connsiteY314" fmla="*/ 4031 h 943472"/>
                <a:gd name="connsiteX315" fmla="*/ 259762 w 727959"/>
                <a:gd name="connsiteY315" fmla="*/ -383 h 943472"/>
                <a:gd name="connsiteX316" fmla="*/ 274309 w 727959"/>
                <a:gd name="connsiteY316" fmla="*/ -383 h 943472"/>
                <a:gd name="connsiteX317" fmla="*/ 287033 w 727959"/>
                <a:gd name="connsiteY317" fmla="*/ 2734 h 943472"/>
                <a:gd name="connsiteX318" fmla="*/ 297937 w 727959"/>
                <a:gd name="connsiteY318" fmla="*/ 6900 h 943472"/>
                <a:gd name="connsiteX319" fmla="*/ 309389 w 727959"/>
                <a:gd name="connsiteY319" fmla="*/ 13384 h 943472"/>
                <a:gd name="connsiteX320" fmla="*/ 317697 w 727959"/>
                <a:gd name="connsiteY320" fmla="*/ 18846 h 943472"/>
                <a:gd name="connsiteX321" fmla="*/ 332768 w 727959"/>
                <a:gd name="connsiteY321" fmla="*/ 30793 h 943472"/>
                <a:gd name="connsiteX322" fmla="*/ 349659 w 727959"/>
                <a:gd name="connsiteY322" fmla="*/ 47404 h 943472"/>
                <a:gd name="connsiteX323" fmla="*/ 367324 w 727959"/>
                <a:gd name="connsiteY323" fmla="*/ 59101 h 943472"/>
                <a:gd name="connsiteX324" fmla="*/ 377704 w 727959"/>
                <a:gd name="connsiteY324" fmla="*/ 65062 h 943472"/>
                <a:gd name="connsiteX325" fmla="*/ 395643 w 727959"/>
                <a:gd name="connsiteY325" fmla="*/ 72594 h 943472"/>
                <a:gd name="connsiteX326" fmla="*/ 437984 w 727959"/>
                <a:gd name="connsiteY326" fmla="*/ 86611 h 943472"/>
                <a:gd name="connsiteX327" fmla="*/ 460315 w 727959"/>
                <a:gd name="connsiteY327" fmla="*/ 93121 h 943472"/>
                <a:gd name="connsiteX328" fmla="*/ 460066 w 727959"/>
                <a:gd name="connsiteY328" fmla="*/ 109208 h 943472"/>
                <a:gd name="connsiteX329" fmla="*/ 460315 w 727959"/>
                <a:gd name="connsiteY329" fmla="*/ 112326 h 943472"/>
                <a:gd name="connsiteX330" fmla="*/ 459816 w 727959"/>
                <a:gd name="connsiteY330" fmla="*/ 131281 h 943472"/>
                <a:gd name="connsiteX331" fmla="*/ 459816 w 727959"/>
                <a:gd name="connsiteY331" fmla="*/ 145821 h 943472"/>
                <a:gd name="connsiteX332" fmla="*/ 459542 w 727959"/>
                <a:gd name="connsiteY332" fmla="*/ 153354 h 943472"/>
                <a:gd name="connsiteX333" fmla="*/ 458519 w 727959"/>
                <a:gd name="connsiteY333" fmla="*/ 156746 h 943472"/>
                <a:gd name="connsiteX334" fmla="*/ 456173 w 727959"/>
                <a:gd name="connsiteY334" fmla="*/ 159589 h 943472"/>
                <a:gd name="connsiteX335" fmla="*/ 456423 w 727959"/>
                <a:gd name="connsiteY335" fmla="*/ 161684 h 943472"/>
                <a:gd name="connsiteX336" fmla="*/ 452780 w 727959"/>
                <a:gd name="connsiteY336" fmla="*/ 164278 h 943472"/>
                <a:gd name="connsiteX337" fmla="*/ 451233 w 727959"/>
                <a:gd name="connsiteY337" fmla="*/ 166598 h 943472"/>
                <a:gd name="connsiteX338" fmla="*/ 450984 w 727959"/>
                <a:gd name="connsiteY338" fmla="*/ 171012 h 943472"/>
                <a:gd name="connsiteX339" fmla="*/ 448888 w 727959"/>
                <a:gd name="connsiteY339" fmla="*/ 174130 h 943472"/>
                <a:gd name="connsiteX340" fmla="*/ 450709 w 727959"/>
                <a:gd name="connsiteY340" fmla="*/ 175950 h 943472"/>
                <a:gd name="connsiteX341" fmla="*/ 448638 w 727959"/>
                <a:gd name="connsiteY341" fmla="*/ 178819 h 943472"/>
                <a:gd name="connsiteX342" fmla="*/ 451483 w 727959"/>
                <a:gd name="connsiteY342" fmla="*/ 185578 h 943472"/>
                <a:gd name="connsiteX343" fmla="*/ 452281 w 727959"/>
                <a:gd name="connsiteY343" fmla="*/ 196477 h 943472"/>
                <a:gd name="connsiteX344" fmla="*/ 451483 w 727959"/>
                <a:gd name="connsiteY344" fmla="*/ 201415 h 943472"/>
                <a:gd name="connsiteX345" fmla="*/ 450185 w 727959"/>
                <a:gd name="connsiteY345" fmla="*/ 204533 h 943472"/>
                <a:gd name="connsiteX346" fmla="*/ 447341 w 727959"/>
                <a:gd name="connsiteY346" fmla="*/ 208149 h 943472"/>
                <a:gd name="connsiteX347" fmla="*/ 442650 w 727959"/>
                <a:gd name="connsiteY347" fmla="*/ 215432 h 943472"/>
                <a:gd name="connsiteX348" fmla="*/ 439282 w 727959"/>
                <a:gd name="connsiteY348" fmla="*/ 220096 h 943472"/>
                <a:gd name="connsiteX349" fmla="*/ 437735 w 727959"/>
                <a:gd name="connsiteY349" fmla="*/ 229200 h 943472"/>
                <a:gd name="connsiteX350" fmla="*/ 438234 w 727959"/>
                <a:gd name="connsiteY350" fmla="*/ 233864 h 943472"/>
                <a:gd name="connsiteX351" fmla="*/ 440579 w 727959"/>
                <a:gd name="connsiteY351" fmla="*/ 236458 h 943472"/>
                <a:gd name="connsiteX352" fmla="*/ 442400 w 727959"/>
                <a:gd name="connsiteY352" fmla="*/ 241396 h 943472"/>
                <a:gd name="connsiteX353" fmla="*/ 443174 w 727959"/>
                <a:gd name="connsiteY353" fmla="*/ 245561 h 943472"/>
                <a:gd name="connsiteX354" fmla="*/ 444472 w 727959"/>
                <a:gd name="connsiteY354" fmla="*/ 247107 h 943472"/>
                <a:gd name="connsiteX355" fmla="*/ 454602 w 727959"/>
                <a:gd name="connsiteY355" fmla="*/ 249975 h 943472"/>
                <a:gd name="connsiteX356" fmla="*/ 455899 w 727959"/>
                <a:gd name="connsiteY356" fmla="*/ 251272 h 943472"/>
                <a:gd name="connsiteX357" fmla="*/ 440055 w 727959"/>
                <a:gd name="connsiteY357" fmla="*/ 253617 h 943472"/>
                <a:gd name="connsiteX358" fmla="*/ 439556 w 727959"/>
                <a:gd name="connsiteY358" fmla="*/ 252569 h 943472"/>
                <a:gd name="connsiteX359" fmla="*/ 432520 w 727959"/>
                <a:gd name="connsiteY359" fmla="*/ 253093 h 943472"/>
                <a:gd name="connsiteX360" fmla="*/ 425784 w 727959"/>
                <a:gd name="connsiteY360" fmla="*/ 253866 h 943472"/>
                <a:gd name="connsiteX361" fmla="*/ 416427 w 727959"/>
                <a:gd name="connsiteY361" fmla="*/ 254116 h 943472"/>
                <a:gd name="connsiteX362" fmla="*/ 408118 w 727959"/>
                <a:gd name="connsiteY362" fmla="*/ 255163 h 943472"/>
                <a:gd name="connsiteX363" fmla="*/ 392250 w 727959"/>
                <a:gd name="connsiteY363" fmla="*/ 255687 h 943472"/>
                <a:gd name="connsiteX364" fmla="*/ 380049 w 727959"/>
                <a:gd name="connsiteY364" fmla="*/ 256460 h 943472"/>
                <a:gd name="connsiteX365" fmla="*/ 375882 w 727959"/>
                <a:gd name="connsiteY365" fmla="*/ 256460 h 943472"/>
                <a:gd name="connsiteX366" fmla="*/ 363157 w 727959"/>
                <a:gd name="connsiteY366" fmla="*/ 257508 h 943472"/>
                <a:gd name="connsiteX367" fmla="*/ 346540 w 727959"/>
                <a:gd name="connsiteY367" fmla="*/ 259054 h 943472"/>
                <a:gd name="connsiteX368" fmla="*/ 328601 w 727959"/>
                <a:gd name="connsiteY368" fmla="*/ 260102 h 943472"/>
                <a:gd name="connsiteX369" fmla="*/ 314329 w 727959"/>
                <a:gd name="connsiteY369" fmla="*/ 260625 h 943472"/>
                <a:gd name="connsiteX370" fmla="*/ 295093 w 727959"/>
                <a:gd name="connsiteY370" fmla="*/ 261922 h 943472"/>
                <a:gd name="connsiteX371" fmla="*/ 286260 w 727959"/>
                <a:gd name="connsiteY371" fmla="*/ 262172 h 943472"/>
                <a:gd name="connsiteX372" fmla="*/ 264702 w 727959"/>
                <a:gd name="connsiteY372" fmla="*/ 263469 h 943472"/>
                <a:gd name="connsiteX373" fmla="*/ 253799 w 727959"/>
                <a:gd name="connsiteY373" fmla="*/ 263743 h 943472"/>
                <a:gd name="connsiteX374" fmla="*/ 246513 w 727959"/>
                <a:gd name="connsiteY374" fmla="*/ 264766 h 943472"/>
                <a:gd name="connsiteX375" fmla="*/ 245216 w 727959"/>
                <a:gd name="connsiteY375" fmla="*/ 271001 h 943472"/>
                <a:gd name="connsiteX376" fmla="*/ 244443 w 727959"/>
                <a:gd name="connsiteY376" fmla="*/ 293074 h 943472"/>
                <a:gd name="connsiteX377" fmla="*/ 242097 w 727959"/>
                <a:gd name="connsiteY377" fmla="*/ 300357 h 943472"/>
                <a:gd name="connsiteX378" fmla="*/ 242870 w 727959"/>
                <a:gd name="connsiteY378" fmla="*/ 305819 h 943472"/>
                <a:gd name="connsiteX379" fmla="*/ 244967 w 727959"/>
                <a:gd name="connsiteY379" fmla="*/ 311530 h 943472"/>
                <a:gd name="connsiteX380" fmla="*/ 245216 w 727959"/>
                <a:gd name="connsiteY380" fmla="*/ 315945 h 943472"/>
                <a:gd name="connsiteX381" fmla="*/ 244967 w 727959"/>
                <a:gd name="connsiteY381" fmla="*/ 320883 h 943472"/>
                <a:gd name="connsiteX382" fmla="*/ 246264 w 727959"/>
                <a:gd name="connsiteY382" fmla="*/ 332306 h 943472"/>
                <a:gd name="connsiteX383" fmla="*/ 249383 w 727959"/>
                <a:gd name="connsiteY383" fmla="*/ 332556 h 943472"/>
                <a:gd name="connsiteX384" fmla="*/ 249108 w 727959"/>
                <a:gd name="connsiteY384" fmla="*/ 337220 h 943472"/>
                <a:gd name="connsiteX385" fmla="*/ 249632 w 727959"/>
                <a:gd name="connsiteY385" fmla="*/ 340337 h 943472"/>
                <a:gd name="connsiteX386" fmla="*/ 249358 w 727959"/>
                <a:gd name="connsiteY386" fmla="*/ 343979 h 943472"/>
                <a:gd name="connsiteX387" fmla="*/ 245465 w 727959"/>
                <a:gd name="connsiteY387" fmla="*/ 350987 h 943472"/>
                <a:gd name="connsiteX388" fmla="*/ 242870 w 727959"/>
                <a:gd name="connsiteY388" fmla="*/ 357746 h 943472"/>
                <a:gd name="connsiteX389" fmla="*/ 242621 w 727959"/>
                <a:gd name="connsiteY389" fmla="*/ 360091 h 943472"/>
                <a:gd name="connsiteX390" fmla="*/ 224432 w 727959"/>
                <a:gd name="connsiteY390" fmla="*/ 362410 h 943472"/>
                <a:gd name="connsiteX391" fmla="*/ 224183 w 727959"/>
                <a:gd name="connsiteY391" fmla="*/ 359043 h 943472"/>
                <a:gd name="connsiteX392" fmla="*/ 222860 w 727959"/>
                <a:gd name="connsiteY392" fmla="*/ 356449 h 943472"/>
                <a:gd name="connsiteX393" fmla="*/ 221064 w 727959"/>
                <a:gd name="connsiteY393" fmla="*/ 355402 h 943472"/>
                <a:gd name="connsiteX394" fmla="*/ 217945 w 727959"/>
                <a:gd name="connsiteY394" fmla="*/ 355926 h 943472"/>
                <a:gd name="connsiteX395" fmla="*/ 216647 w 727959"/>
                <a:gd name="connsiteY395" fmla="*/ 357222 h 943472"/>
                <a:gd name="connsiteX396" fmla="*/ 217671 w 727959"/>
                <a:gd name="connsiteY396" fmla="*/ 362410 h 943472"/>
                <a:gd name="connsiteX397" fmla="*/ 223659 w 727959"/>
                <a:gd name="connsiteY397" fmla="*/ 362934 h 943472"/>
                <a:gd name="connsiteX398" fmla="*/ 225979 w 727959"/>
                <a:gd name="connsiteY398" fmla="*/ 368645 h 943472"/>
                <a:gd name="connsiteX399" fmla="*/ 221837 w 727959"/>
                <a:gd name="connsiteY399" fmla="*/ 369418 h 943472"/>
                <a:gd name="connsiteX400" fmla="*/ 220016 w 727959"/>
                <a:gd name="connsiteY400" fmla="*/ 370990 h 943472"/>
                <a:gd name="connsiteX401" fmla="*/ 220265 w 727959"/>
                <a:gd name="connsiteY401" fmla="*/ 376951 h 943472"/>
                <a:gd name="connsiteX402" fmla="*/ 223908 w 727959"/>
                <a:gd name="connsiteY402" fmla="*/ 382937 h 943472"/>
                <a:gd name="connsiteX403" fmla="*/ 225480 w 727959"/>
                <a:gd name="connsiteY403" fmla="*/ 383710 h 943472"/>
                <a:gd name="connsiteX404" fmla="*/ 240800 w 727959"/>
                <a:gd name="connsiteY404" fmla="*/ 380867 h 943472"/>
                <a:gd name="connsiteX405" fmla="*/ 243919 w 727959"/>
                <a:gd name="connsiteY405" fmla="*/ 388399 h 943472"/>
                <a:gd name="connsiteX406" fmla="*/ 248060 w 727959"/>
                <a:gd name="connsiteY406" fmla="*/ 394884 h 943472"/>
                <a:gd name="connsiteX407" fmla="*/ 252477 w 727959"/>
                <a:gd name="connsiteY407" fmla="*/ 400345 h 943472"/>
                <a:gd name="connsiteX408" fmla="*/ 263405 w 727959"/>
                <a:gd name="connsiteY408" fmla="*/ 407079 h 943472"/>
                <a:gd name="connsiteX409" fmla="*/ 267547 w 727959"/>
                <a:gd name="connsiteY409" fmla="*/ 410472 h 943472"/>
                <a:gd name="connsiteX410" fmla="*/ 280795 w 727959"/>
                <a:gd name="connsiteY410" fmla="*/ 422668 h 943472"/>
                <a:gd name="connsiteX411" fmla="*/ 283141 w 727959"/>
                <a:gd name="connsiteY411" fmla="*/ 425536 h 943472"/>
                <a:gd name="connsiteX412" fmla="*/ 290925 w 727959"/>
                <a:gd name="connsiteY412" fmla="*/ 432794 h 943472"/>
                <a:gd name="connsiteX413" fmla="*/ 286784 w 727959"/>
                <a:gd name="connsiteY413" fmla="*/ 434091 h 943472"/>
                <a:gd name="connsiteX414" fmla="*/ 288605 w 727959"/>
                <a:gd name="connsiteY414" fmla="*/ 438505 h 943472"/>
                <a:gd name="connsiteX415" fmla="*/ 295866 w 727959"/>
                <a:gd name="connsiteY415" fmla="*/ 437732 h 943472"/>
                <a:gd name="connsiteX416" fmla="*/ 302103 w 727959"/>
                <a:gd name="connsiteY416" fmla="*/ 439029 h 943472"/>
                <a:gd name="connsiteX417" fmla="*/ 314579 w 727959"/>
                <a:gd name="connsiteY417" fmla="*/ 442396 h 943472"/>
                <a:gd name="connsiteX418" fmla="*/ 318471 w 727959"/>
                <a:gd name="connsiteY418" fmla="*/ 443194 h 943472"/>
                <a:gd name="connsiteX419" fmla="*/ 320816 w 727959"/>
                <a:gd name="connsiteY419" fmla="*/ 444990 h 943472"/>
                <a:gd name="connsiteX420" fmla="*/ 313007 w 727959"/>
                <a:gd name="connsiteY420" fmla="*/ 450726 h 943472"/>
                <a:gd name="connsiteX421" fmla="*/ 308591 w 727959"/>
                <a:gd name="connsiteY421" fmla="*/ 460578 h 943472"/>
                <a:gd name="connsiteX422" fmla="*/ 310162 w 727959"/>
                <a:gd name="connsiteY422" fmla="*/ 461376 h 943472"/>
                <a:gd name="connsiteX423" fmla="*/ 309638 w 727959"/>
                <a:gd name="connsiteY423" fmla="*/ 463970 h 943472"/>
                <a:gd name="connsiteX424" fmla="*/ 309638 w 727959"/>
                <a:gd name="connsiteY424" fmla="*/ 472800 h 943472"/>
                <a:gd name="connsiteX425" fmla="*/ 311460 w 727959"/>
                <a:gd name="connsiteY425" fmla="*/ 489161 h 943472"/>
                <a:gd name="connsiteX426" fmla="*/ 318221 w 727959"/>
                <a:gd name="connsiteY426" fmla="*/ 498763 h 943472"/>
                <a:gd name="connsiteX427" fmla="*/ 312757 w 727959"/>
                <a:gd name="connsiteY427" fmla="*/ 536424 h 943472"/>
                <a:gd name="connsiteX428" fmla="*/ 323411 w 727959"/>
                <a:gd name="connsiteY428" fmla="*/ 539267 h 943472"/>
                <a:gd name="connsiteX429" fmla="*/ 330422 w 727959"/>
                <a:gd name="connsiteY429" fmla="*/ 540066 h 943472"/>
                <a:gd name="connsiteX430" fmla="*/ 329649 w 727959"/>
                <a:gd name="connsiteY430" fmla="*/ 546026 h 943472"/>
                <a:gd name="connsiteX431" fmla="*/ 332244 w 727959"/>
                <a:gd name="connsiteY431" fmla="*/ 546551 h 943472"/>
                <a:gd name="connsiteX432" fmla="*/ 332244 w 727959"/>
                <a:gd name="connsiteY432" fmla="*/ 551988 h 943472"/>
                <a:gd name="connsiteX433" fmla="*/ 329400 w 727959"/>
                <a:gd name="connsiteY433" fmla="*/ 552262 h 943472"/>
                <a:gd name="connsiteX434" fmla="*/ 327827 w 727959"/>
                <a:gd name="connsiteY434" fmla="*/ 557973 h 943472"/>
                <a:gd name="connsiteX435" fmla="*/ 334065 w 727959"/>
                <a:gd name="connsiteY435" fmla="*/ 557449 h 943472"/>
                <a:gd name="connsiteX436" fmla="*/ 338232 w 727959"/>
                <a:gd name="connsiteY436" fmla="*/ 557449 h 943472"/>
                <a:gd name="connsiteX437" fmla="*/ 348612 w 727959"/>
                <a:gd name="connsiteY437" fmla="*/ 559021 h 943472"/>
                <a:gd name="connsiteX438" fmla="*/ 347563 w 727959"/>
                <a:gd name="connsiteY438" fmla="*/ 565755 h 943472"/>
                <a:gd name="connsiteX439" fmla="*/ 360563 w 727959"/>
                <a:gd name="connsiteY439" fmla="*/ 568349 h 943472"/>
                <a:gd name="connsiteX440" fmla="*/ 362384 w 727959"/>
                <a:gd name="connsiteY440" fmla="*/ 573287 h 943472"/>
                <a:gd name="connsiteX441" fmla="*/ 362384 w 727959"/>
                <a:gd name="connsiteY441" fmla="*/ 575382 h 943472"/>
                <a:gd name="connsiteX442" fmla="*/ 364206 w 727959"/>
                <a:gd name="connsiteY442" fmla="*/ 578749 h 943472"/>
                <a:gd name="connsiteX443" fmla="*/ 365752 w 727959"/>
                <a:gd name="connsiteY443" fmla="*/ 583413 h 943472"/>
                <a:gd name="connsiteX444" fmla="*/ 369919 w 727959"/>
                <a:gd name="connsiteY444" fmla="*/ 588876 h 943472"/>
                <a:gd name="connsiteX445" fmla="*/ 375109 w 727959"/>
                <a:gd name="connsiteY445" fmla="*/ 598477 h 943472"/>
                <a:gd name="connsiteX446" fmla="*/ 377978 w 727959"/>
                <a:gd name="connsiteY446" fmla="*/ 601870 h 943472"/>
                <a:gd name="connsiteX447" fmla="*/ 385239 w 727959"/>
                <a:gd name="connsiteY447" fmla="*/ 607581 h 943472"/>
                <a:gd name="connsiteX448" fmla="*/ 390454 w 727959"/>
                <a:gd name="connsiteY448" fmla="*/ 610175 h 943472"/>
                <a:gd name="connsiteX449" fmla="*/ 395369 w 727959"/>
                <a:gd name="connsiteY449" fmla="*/ 611721 h 943472"/>
                <a:gd name="connsiteX450" fmla="*/ 394071 w 727959"/>
                <a:gd name="connsiteY450" fmla="*/ 619004 h 943472"/>
                <a:gd name="connsiteX451" fmla="*/ 392250 w 727959"/>
                <a:gd name="connsiteY451" fmla="*/ 626262 h 943472"/>
                <a:gd name="connsiteX452" fmla="*/ 391227 w 727959"/>
                <a:gd name="connsiteY452" fmla="*/ 628357 h 943472"/>
                <a:gd name="connsiteX453" fmla="*/ 400059 w 727959"/>
                <a:gd name="connsiteY453" fmla="*/ 629380 h 943472"/>
                <a:gd name="connsiteX454" fmla="*/ 407594 w 727959"/>
                <a:gd name="connsiteY454" fmla="*/ 629654 h 943472"/>
                <a:gd name="connsiteX455" fmla="*/ 412261 w 727959"/>
                <a:gd name="connsiteY455" fmla="*/ 629380 h 943472"/>
                <a:gd name="connsiteX456" fmla="*/ 421093 w 727959"/>
                <a:gd name="connsiteY456" fmla="*/ 627833 h 943472"/>
                <a:gd name="connsiteX457" fmla="*/ 425784 w 727959"/>
                <a:gd name="connsiteY457" fmla="*/ 626786 h 943472"/>
                <a:gd name="connsiteX458" fmla="*/ 437735 w 727959"/>
                <a:gd name="connsiteY458" fmla="*/ 622371 h 943472"/>
                <a:gd name="connsiteX459" fmla="*/ 449936 w 727959"/>
                <a:gd name="connsiteY459" fmla="*/ 616136 h 943472"/>
                <a:gd name="connsiteX460" fmla="*/ 455649 w 727959"/>
                <a:gd name="connsiteY460" fmla="*/ 613542 h 943472"/>
                <a:gd name="connsiteX461" fmla="*/ 472266 w 727959"/>
                <a:gd name="connsiteY461" fmla="*/ 607581 h 943472"/>
                <a:gd name="connsiteX462" fmla="*/ 478779 w 727959"/>
                <a:gd name="connsiteY462" fmla="*/ 607581 h 943472"/>
                <a:gd name="connsiteX463" fmla="*/ 482671 w 727959"/>
                <a:gd name="connsiteY463" fmla="*/ 607058 h 943472"/>
                <a:gd name="connsiteX464" fmla="*/ 493325 w 727959"/>
                <a:gd name="connsiteY464" fmla="*/ 603416 h 943472"/>
                <a:gd name="connsiteX465" fmla="*/ 496169 w 727959"/>
                <a:gd name="connsiteY465" fmla="*/ 604464 h 943472"/>
                <a:gd name="connsiteX466" fmla="*/ 497741 w 727959"/>
                <a:gd name="connsiteY466" fmla="*/ 609651 h 943472"/>
                <a:gd name="connsiteX467" fmla="*/ 499812 w 727959"/>
                <a:gd name="connsiteY467" fmla="*/ 612769 h 943472"/>
                <a:gd name="connsiteX468" fmla="*/ 502931 w 727959"/>
                <a:gd name="connsiteY468" fmla="*/ 610948 h 943472"/>
                <a:gd name="connsiteX469" fmla="*/ 511514 w 727959"/>
                <a:gd name="connsiteY469" fmla="*/ 607830 h 943472"/>
                <a:gd name="connsiteX470" fmla="*/ 518001 w 727959"/>
                <a:gd name="connsiteY470" fmla="*/ 606284 h 943472"/>
                <a:gd name="connsiteX471" fmla="*/ 521120 w 727959"/>
                <a:gd name="connsiteY471" fmla="*/ 634842 h 943472"/>
                <a:gd name="connsiteX472" fmla="*/ 532547 w 727959"/>
                <a:gd name="connsiteY472" fmla="*/ 622895 h 943472"/>
                <a:gd name="connsiteX473" fmla="*/ 538535 w 727959"/>
                <a:gd name="connsiteY473" fmla="*/ 616136 h 943472"/>
                <a:gd name="connsiteX474" fmla="*/ 540856 w 727959"/>
                <a:gd name="connsiteY474" fmla="*/ 614589 h 94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</a:cxnLst>
              <a:rect l="l" t="t" r="r" b="b"/>
              <a:pathLst>
                <a:path w="727959" h="943472">
                  <a:moveTo>
                    <a:pt x="542178" y="621074"/>
                  </a:moveTo>
                  <a:lnTo>
                    <a:pt x="540357" y="627833"/>
                  </a:lnTo>
                  <a:lnTo>
                    <a:pt x="535940" y="635615"/>
                  </a:lnTo>
                  <a:lnTo>
                    <a:pt x="531250" y="641327"/>
                  </a:lnTo>
                  <a:lnTo>
                    <a:pt x="525811" y="644693"/>
                  </a:lnTo>
                  <a:lnTo>
                    <a:pt x="521644" y="649108"/>
                  </a:lnTo>
                  <a:lnTo>
                    <a:pt x="521120" y="651452"/>
                  </a:lnTo>
                  <a:lnTo>
                    <a:pt x="536714" y="650405"/>
                  </a:lnTo>
                  <a:lnTo>
                    <a:pt x="543201" y="649383"/>
                  </a:lnTo>
                  <a:lnTo>
                    <a:pt x="562962" y="647811"/>
                  </a:lnTo>
                  <a:lnTo>
                    <a:pt x="578556" y="644444"/>
                  </a:lnTo>
                  <a:lnTo>
                    <a:pt x="587389" y="641576"/>
                  </a:lnTo>
                  <a:lnTo>
                    <a:pt x="590757" y="640279"/>
                  </a:lnTo>
                  <a:lnTo>
                    <a:pt x="600638" y="637685"/>
                  </a:lnTo>
                  <a:lnTo>
                    <a:pt x="610243" y="634044"/>
                  </a:lnTo>
                  <a:lnTo>
                    <a:pt x="620124" y="629904"/>
                  </a:lnTo>
                  <a:lnTo>
                    <a:pt x="627385" y="628856"/>
                  </a:lnTo>
                  <a:lnTo>
                    <a:pt x="627634" y="626013"/>
                  </a:lnTo>
                  <a:lnTo>
                    <a:pt x="634670" y="624442"/>
                  </a:lnTo>
                  <a:lnTo>
                    <a:pt x="637515" y="623145"/>
                  </a:lnTo>
                  <a:lnTo>
                    <a:pt x="644276" y="617682"/>
                  </a:lnTo>
                  <a:lnTo>
                    <a:pt x="650514" y="616909"/>
                  </a:lnTo>
                  <a:lnTo>
                    <a:pt x="655953" y="618480"/>
                  </a:lnTo>
                  <a:lnTo>
                    <a:pt x="662989" y="618480"/>
                  </a:lnTo>
                  <a:lnTo>
                    <a:pt x="666881" y="617957"/>
                  </a:lnTo>
                  <a:lnTo>
                    <a:pt x="669476" y="616660"/>
                  </a:lnTo>
                  <a:lnTo>
                    <a:pt x="672321" y="621074"/>
                  </a:lnTo>
                  <a:lnTo>
                    <a:pt x="675963" y="623917"/>
                  </a:lnTo>
                  <a:lnTo>
                    <a:pt x="676487" y="634817"/>
                  </a:lnTo>
                  <a:lnTo>
                    <a:pt x="678309" y="639231"/>
                  </a:lnTo>
                  <a:lnTo>
                    <a:pt x="686094" y="651976"/>
                  </a:lnTo>
                  <a:lnTo>
                    <a:pt x="688963" y="658211"/>
                  </a:lnTo>
                  <a:lnTo>
                    <a:pt x="696498" y="656915"/>
                  </a:lnTo>
                  <a:lnTo>
                    <a:pt x="703758" y="653273"/>
                  </a:lnTo>
                  <a:lnTo>
                    <a:pt x="707401" y="654046"/>
                  </a:lnTo>
                  <a:lnTo>
                    <a:pt x="709747" y="657688"/>
                  </a:lnTo>
                  <a:lnTo>
                    <a:pt x="717781" y="665220"/>
                  </a:lnTo>
                  <a:lnTo>
                    <a:pt x="718828" y="673525"/>
                  </a:lnTo>
                  <a:lnTo>
                    <a:pt x="715460" y="676643"/>
                  </a:lnTo>
                  <a:lnTo>
                    <a:pt x="718055" y="684175"/>
                  </a:lnTo>
                  <a:lnTo>
                    <a:pt x="721947" y="691433"/>
                  </a:lnTo>
                  <a:lnTo>
                    <a:pt x="722996" y="693005"/>
                  </a:lnTo>
                  <a:lnTo>
                    <a:pt x="723769" y="701061"/>
                  </a:lnTo>
                  <a:lnTo>
                    <a:pt x="721698" y="707021"/>
                  </a:lnTo>
                  <a:lnTo>
                    <a:pt x="725840" y="716898"/>
                  </a:lnTo>
                  <a:lnTo>
                    <a:pt x="711044" y="724156"/>
                  </a:lnTo>
                  <a:lnTo>
                    <a:pt x="706877" y="725977"/>
                  </a:lnTo>
                  <a:lnTo>
                    <a:pt x="704033" y="728321"/>
                  </a:lnTo>
                  <a:lnTo>
                    <a:pt x="699617" y="728321"/>
                  </a:lnTo>
                  <a:lnTo>
                    <a:pt x="695699" y="730142"/>
                  </a:lnTo>
                  <a:lnTo>
                    <a:pt x="691034" y="730915"/>
                  </a:lnTo>
                  <a:lnTo>
                    <a:pt x="684022" y="735604"/>
                  </a:lnTo>
                  <a:lnTo>
                    <a:pt x="679082" y="737424"/>
                  </a:lnTo>
                  <a:lnTo>
                    <a:pt x="669726" y="739744"/>
                  </a:lnTo>
                  <a:lnTo>
                    <a:pt x="661941" y="741041"/>
                  </a:lnTo>
                  <a:lnTo>
                    <a:pt x="657001" y="742862"/>
                  </a:lnTo>
                  <a:lnTo>
                    <a:pt x="654656" y="742612"/>
                  </a:lnTo>
                  <a:lnTo>
                    <a:pt x="648693" y="745730"/>
                  </a:lnTo>
                  <a:lnTo>
                    <a:pt x="647644" y="746752"/>
                  </a:lnTo>
                  <a:lnTo>
                    <a:pt x="643752" y="748324"/>
                  </a:lnTo>
                  <a:lnTo>
                    <a:pt x="636741" y="749371"/>
                  </a:lnTo>
                  <a:lnTo>
                    <a:pt x="634146" y="750668"/>
                  </a:lnTo>
                  <a:lnTo>
                    <a:pt x="626611" y="751167"/>
                  </a:lnTo>
                  <a:lnTo>
                    <a:pt x="621671" y="750668"/>
                  </a:lnTo>
                  <a:lnTo>
                    <a:pt x="615183" y="748324"/>
                  </a:lnTo>
                  <a:lnTo>
                    <a:pt x="610243" y="747277"/>
                  </a:lnTo>
                  <a:lnTo>
                    <a:pt x="603732" y="747277"/>
                  </a:lnTo>
                  <a:lnTo>
                    <a:pt x="595173" y="748324"/>
                  </a:lnTo>
                  <a:lnTo>
                    <a:pt x="587639" y="750394"/>
                  </a:lnTo>
                  <a:lnTo>
                    <a:pt x="582947" y="751167"/>
                  </a:lnTo>
                  <a:lnTo>
                    <a:pt x="577234" y="751167"/>
                  </a:lnTo>
                  <a:lnTo>
                    <a:pt x="571271" y="753512"/>
                  </a:lnTo>
                  <a:lnTo>
                    <a:pt x="565557" y="758699"/>
                  </a:lnTo>
                  <a:lnTo>
                    <a:pt x="561390" y="761044"/>
                  </a:lnTo>
                  <a:lnTo>
                    <a:pt x="552832" y="764685"/>
                  </a:lnTo>
                  <a:lnTo>
                    <a:pt x="551011" y="767279"/>
                  </a:lnTo>
                  <a:lnTo>
                    <a:pt x="554653" y="767528"/>
                  </a:lnTo>
                  <a:lnTo>
                    <a:pt x="556974" y="769873"/>
                  </a:lnTo>
                  <a:lnTo>
                    <a:pt x="560617" y="777929"/>
                  </a:lnTo>
                  <a:lnTo>
                    <a:pt x="563736" y="782094"/>
                  </a:lnTo>
                  <a:lnTo>
                    <a:pt x="566580" y="790399"/>
                  </a:lnTo>
                  <a:lnTo>
                    <a:pt x="566580" y="794540"/>
                  </a:lnTo>
                  <a:lnTo>
                    <a:pt x="567628" y="796634"/>
                  </a:lnTo>
                  <a:lnTo>
                    <a:pt x="565807" y="799752"/>
                  </a:lnTo>
                  <a:lnTo>
                    <a:pt x="563736" y="805190"/>
                  </a:lnTo>
                  <a:lnTo>
                    <a:pt x="562438" y="806761"/>
                  </a:lnTo>
                  <a:lnTo>
                    <a:pt x="561665" y="810652"/>
                  </a:lnTo>
                  <a:lnTo>
                    <a:pt x="559045" y="817137"/>
                  </a:lnTo>
                  <a:lnTo>
                    <a:pt x="556450" y="822075"/>
                  </a:lnTo>
                  <a:lnTo>
                    <a:pt x="554129" y="823621"/>
                  </a:lnTo>
                  <a:lnTo>
                    <a:pt x="553331" y="827262"/>
                  </a:lnTo>
                  <a:lnTo>
                    <a:pt x="554379" y="828559"/>
                  </a:lnTo>
                  <a:lnTo>
                    <a:pt x="554129" y="832974"/>
                  </a:lnTo>
                  <a:lnTo>
                    <a:pt x="551784" y="837139"/>
                  </a:lnTo>
                  <a:lnTo>
                    <a:pt x="553606" y="841030"/>
                  </a:lnTo>
                  <a:lnTo>
                    <a:pt x="553606" y="843898"/>
                  </a:lnTo>
                  <a:lnTo>
                    <a:pt x="556200" y="852728"/>
                  </a:lnTo>
                  <a:lnTo>
                    <a:pt x="557248" y="854797"/>
                  </a:lnTo>
                  <a:lnTo>
                    <a:pt x="567628" y="860259"/>
                  </a:lnTo>
                  <a:lnTo>
                    <a:pt x="572568" y="861556"/>
                  </a:lnTo>
                  <a:lnTo>
                    <a:pt x="573866" y="862853"/>
                  </a:lnTo>
                  <a:lnTo>
                    <a:pt x="577508" y="863627"/>
                  </a:lnTo>
                  <a:lnTo>
                    <a:pt x="578806" y="864674"/>
                  </a:lnTo>
                  <a:lnTo>
                    <a:pt x="584245" y="865697"/>
                  </a:lnTo>
                  <a:lnTo>
                    <a:pt x="587888" y="870385"/>
                  </a:lnTo>
                  <a:lnTo>
                    <a:pt x="588162" y="871932"/>
                  </a:lnTo>
                  <a:lnTo>
                    <a:pt x="563212" y="881285"/>
                  </a:lnTo>
                  <a:lnTo>
                    <a:pt x="552558" y="884403"/>
                  </a:lnTo>
                  <a:lnTo>
                    <a:pt x="543201" y="887520"/>
                  </a:lnTo>
                  <a:lnTo>
                    <a:pt x="527357" y="892459"/>
                  </a:lnTo>
                  <a:lnTo>
                    <a:pt x="517477" y="897122"/>
                  </a:lnTo>
                  <a:lnTo>
                    <a:pt x="517752" y="897921"/>
                  </a:lnTo>
                  <a:lnTo>
                    <a:pt x="510217" y="898943"/>
                  </a:lnTo>
                  <a:lnTo>
                    <a:pt x="501908" y="898943"/>
                  </a:lnTo>
                  <a:lnTo>
                    <a:pt x="482147" y="906750"/>
                  </a:lnTo>
                  <a:lnTo>
                    <a:pt x="475136" y="910366"/>
                  </a:lnTo>
                  <a:lnTo>
                    <a:pt x="463958" y="914282"/>
                  </a:lnTo>
                  <a:lnTo>
                    <a:pt x="455126" y="916876"/>
                  </a:lnTo>
                  <a:lnTo>
                    <a:pt x="447091" y="918697"/>
                  </a:lnTo>
                  <a:lnTo>
                    <a:pt x="444472" y="918946"/>
                  </a:lnTo>
                  <a:lnTo>
                    <a:pt x="420070" y="925431"/>
                  </a:lnTo>
                  <a:lnTo>
                    <a:pt x="419796" y="929845"/>
                  </a:lnTo>
                  <a:lnTo>
                    <a:pt x="415903" y="930369"/>
                  </a:lnTo>
                  <a:lnTo>
                    <a:pt x="406821" y="932439"/>
                  </a:lnTo>
                  <a:lnTo>
                    <a:pt x="389929" y="935557"/>
                  </a:lnTo>
                  <a:lnTo>
                    <a:pt x="378228" y="937128"/>
                  </a:lnTo>
                  <a:lnTo>
                    <a:pt x="373562" y="937378"/>
                  </a:lnTo>
                  <a:lnTo>
                    <a:pt x="358492" y="939198"/>
                  </a:lnTo>
                  <a:lnTo>
                    <a:pt x="350957" y="940744"/>
                  </a:lnTo>
                  <a:lnTo>
                    <a:pt x="328351" y="942041"/>
                  </a:lnTo>
                  <a:lnTo>
                    <a:pt x="323411" y="941792"/>
                  </a:lnTo>
                  <a:lnTo>
                    <a:pt x="319270" y="943089"/>
                  </a:lnTo>
                  <a:lnTo>
                    <a:pt x="306545" y="942839"/>
                  </a:lnTo>
                  <a:lnTo>
                    <a:pt x="298735" y="941543"/>
                  </a:lnTo>
                  <a:lnTo>
                    <a:pt x="289653" y="941543"/>
                  </a:lnTo>
                  <a:lnTo>
                    <a:pt x="281070" y="940495"/>
                  </a:lnTo>
                  <a:lnTo>
                    <a:pt x="272237" y="938949"/>
                  </a:lnTo>
                  <a:lnTo>
                    <a:pt x="264977" y="938949"/>
                  </a:lnTo>
                  <a:lnTo>
                    <a:pt x="255097" y="936854"/>
                  </a:lnTo>
                  <a:lnTo>
                    <a:pt x="258739" y="931416"/>
                  </a:lnTo>
                  <a:lnTo>
                    <a:pt x="260286" y="929845"/>
                  </a:lnTo>
                  <a:lnTo>
                    <a:pt x="261334" y="924657"/>
                  </a:lnTo>
                  <a:lnTo>
                    <a:pt x="260037" y="921016"/>
                  </a:lnTo>
                  <a:lnTo>
                    <a:pt x="256144" y="913484"/>
                  </a:lnTo>
                  <a:lnTo>
                    <a:pt x="253275" y="910641"/>
                  </a:lnTo>
                  <a:lnTo>
                    <a:pt x="250156" y="905951"/>
                  </a:lnTo>
                  <a:lnTo>
                    <a:pt x="247287" y="902834"/>
                  </a:lnTo>
                  <a:lnTo>
                    <a:pt x="243669" y="897896"/>
                  </a:lnTo>
                  <a:lnTo>
                    <a:pt x="246513" y="894778"/>
                  </a:lnTo>
                  <a:lnTo>
                    <a:pt x="246264" y="891660"/>
                  </a:lnTo>
                  <a:lnTo>
                    <a:pt x="243394" y="887769"/>
                  </a:lnTo>
                  <a:lnTo>
                    <a:pt x="244193" y="885450"/>
                  </a:lnTo>
                  <a:lnTo>
                    <a:pt x="248085" y="882582"/>
                  </a:lnTo>
                  <a:lnTo>
                    <a:pt x="245740" y="878691"/>
                  </a:lnTo>
                  <a:lnTo>
                    <a:pt x="247811" y="877119"/>
                  </a:lnTo>
                  <a:lnTo>
                    <a:pt x="246014" y="871932"/>
                  </a:lnTo>
                  <a:lnTo>
                    <a:pt x="243919" y="860759"/>
                  </a:lnTo>
                  <a:lnTo>
                    <a:pt x="247811" y="860259"/>
                  </a:lnTo>
                  <a:lnTo>
                    <a:pt x="248335" y="856094"/>
                  </a:lnTo>
                  <a:lnTo>
                    <a:pt x="247811" y="851954"/>
                  </a:lnTo>
                  <a:lnTo>
                    <a:pt x="246513" y="847016"/>
                  </a:lnTo>
                  <a:lnTo>
                    <a:pt x="244193" y="841304"/>
                  </a:lnTo>
                  <a:lnTo>
                    <a:pt x="252227" y="839484"/>
                  </a:lnTo>
                  <a:lnTo>
                    <a:pt x="249632" y="831178"/>
                  </a:lnTo>
                  <a:lnTo>
                    <a:pt x="255621" y="829357"/>
                  </a:lnTo>
                  <a:lnTo>
                    <a:pt x="255097" y="822349"/>
                  </a:lnTo>
                  <a:lnTo>
                    <a:pt x="261060" y="805190"/>
                  </a:lnTo>
                  <a:lnTo>
                    <a:pt x="260561" y="794290"/>
                  </a:lnTo>
                  <a:lnTo>
                    <a:pt x="257691" y="777156"/>
                  </a:lnTo>
                  <a:lnTo>
                    <a:pt x="255097" y="765458"/>
                  </a:lnTo>
                  <a:lnTo>
                    <a:pt x="262382" y="743909"/>
                  </a:lnTo>
                  <a:lnTo>
                    <a:pt x="235086" y="743660"/>
                  </a:lnTo>
                  <a:lnTo>
                    <a:pt x="227551" y="743136"/>
                  </a:lnTo>
                  <a:lnTo>
                    <a:pt x="220540" y="743386"/>
                  </a:lnTo>
                  <a:lnTo>
                    <a:pt x="192495" y="741839"/>
                  </a:lnTo>
                  <a:lnTo>
                    <a:pt x="185734" y="742089"/>
                  </a:lnTo>
                  <a:lnTo>
                    <a:pt x="174032" y="743909"/>
                  </a:lnTo>
                  <a:lnTo>
                    <a:pt x="170664" y="744683"/>
                  </a:lnTo>
                  <a:lnTo>
                    <a:pt x="154296" y="747027"/>
                  </a:lnTo>
                  <a:lnTo>
                    <a:pt x="153248" y="745481"/>
                  </a:lnTo>
                  <a:lnTo>
                    <a:pt x="149356" y="744433"/>
                  </a:lnTo>
                  <a:lnTo>
                    <a:pt x="147285" y="743136"/>
                  </a:lnTo>
                  <a:lnTo>
                    <a:pt x="144166" y="743909"/>
                  </a:lnTo>
                  <a:lnTo>
                    <a:pt x="141821" y="740018"/>
                  </a:lnTo>
                  <a:lnTo>
                    <a:pt x="137404" y="740542"/>
                  </a:lnTo>
                  <a:lnTo>
                    <a:pt x="135334" y="741839"/>
                  </a:lnTo>
                  <a:lnTo>
                    <a:pt x="132988" y="739246"/>
                  </a:lnTo>
                  <a:lnTo>
                    <a:pt x="132988" y="737674"/>
                  </a:lnTo>
                  <a:lnTo>
                    <a:pt x="129345" y="733783"/>
                  </a:lnTo>
                  <a:lnTo>
                    <a:pt x="126226" y="736128"/>
                  </a:lnTo>
                  <a:lnTo>
                    <a:pt x="121037" y="734556"/>
                  </a:lnTo>
                  <a:lnTo>
                    <a:pt x="118691" y="735604"/>
                  </a:lnTo>
                  <a:lnTo>
                    <a:pt x="112204" y="734556"/>
                  </a:lnTo>
                  <a:lnTo>
                    <a:pt x="107015" y="735604"/>
                  </a:lnTo>
                  <a:lnTo>
                    <a:pt x="106491" y="737424"/>
                  </a:lnTo>
                  <a:lnTo>
                    <a:pt x="103122" y="737949"/>
                  </a:lnTo>
                  <a:lnTo>
                    <a:pt x="102848" y="740542"/>
                  </a:lnTo>
                  <a:lnTo>
                    <a:pt x="98956" y="742089"/>
                  </a:lnTo>
                  <a:lnTo>
                    <a:pt x="91944" y="739495"/>
                  </a:lnTo>
                  <a:lnTo>
                    <a:pt x="73231" y="733259"/>
                  </a:lnTo>
                  <a:lnTo>
                    <a:pt x="46734" y="726251"/>
                  </a:lnTo>
                  <a:lnTo>
                    <a:pt x="39997" y="724954"/>
                  </a:lnTo>
                  <a:lnTo>
                    <a:pt x="37128" y="725203"/>
                  </a:lnTo>
                  <a:lnTo>
                    <a:pt x="30640" y="724181"/>
                  </a:lnTo>
                  <a:lnTo>
                    <a:pt x="18690" y="723383"/>
                  </a:lnTo>
                  <a:lnTo>
                    <a:pt x="20760" y="715352"/>
                  </a:lnTo>
                  <a:lnTo>
                    <a:pt x="22058" y="705475"/>
                  </a:lnTo>
                  <a:lnTo>
                    <a:pt x="22581" y="699514"/>
                  </a:lnTo>
                  <a:lnTo>
                    <a:pt x="22332" y="696646"/>
                  </a:lnTo>
                  <a:lnTo>
                    <a:pt x="18939" y="689114"/>
                  </a:lnTo>
                  <a:lnTo>
                    <a:pt x="16095" y="683926"/>
                  </a:lnTo>
                  <a:lnTo>
                    <a:pt x="13749" y="678738"/>
                  </a:lnTo>
                  <a:lnTo>
                    <a:pt x="11404" y="672503"/>
                  </a:lnTo>
                  <a:lnTo>
                    <a:pt x="10631" y="663399"/>
                  </a:lnTo>
                  <a:lnTo>
                    <a:pt x="11678" y="659259"/>
                  </a:lnTo>
                  <a:lnTo>
                    <a:pt x="13749" y="654321"/>
                  </a:lnTo>
                  <a:lnTo>
                    <a:pt x="18690" y="645217"/>
                  </a:lnTo>
                  <a:lnTo>
                    <a:pt x="20511" y="639780"/>
                  </a:lnTo>
                  <a:lnTo>
                    <a:pt x="21010" y="634318"/>
                  </a:lnTo>
                  <a:lnTo>
                    <a:pt x="20236" y="626536"/>
                  </a:lnTo>
                  <a:lnTo>
                    <a:pt x="17641" y="617707"/>
                  </a:lnTo>
                  <a:lnTo>
                    <a:pt x="12701" y="610424"/>
                  </a:lnTo>
                  <a:lnTo>
                    <a:pt x="9582" y="606533"/>
                  </a:lnTo>
                  <a:lnTo>
                    <a:pt x="3619" y="597705"/>
                  </a:lnTo>
                  <a:lnTo>
                    <a:pt x="1274" y="592766"/>
                  </a:lnTo>
                  <a:lnTo>
                    <a:pt x="476" y="589648"/>
                  </a:lnTo>
                  <a:lnTo>
                    <a:pt x="-23" y="584710"/>
                  </a:lnTo>
                  <a:lnTo>
                    <a:pt x="-2119" y="572514"/>
                  </a:lnTo>
                  <a:lnTo>
                    <a:pt x="-2119" y="560567"/>
                  </a:lnTo>
                  <a:lnTo>
                    <a:pt x="-1845" y="552786"/>
                  </a:lnTo>
                  <a:lnTo>
                    <a:pt x="-548" y="548097"/>
                  </a:lnTo>
                  <a:lnTo>
                    <a:pt x="501" y="542385"/>
                  </a:lnTo>
                  <a:lnTo>
                    <a:pt x="1523" y="538220"/>
                  </a:lnTo>
                  <a:lnTo>
                    <a:pt x="4393" y="533805"/>
                  </a:lnTo>
                  <a:lnTo>
                    <a:pt x="7761" y="530438"/>
                  </a:lnTo>
                  <a:lnTo>
                    <a:pt x="19987" y="521085"/>
                  </a:lnTo>
                  <a:lnTo>
                    <a:pt x="25950" y="515648"/>
                  </a:lnTo>
                  <a:lnTo>
                    <a:pt x="28021" y="513029"/>
                  </a:lnTo>
                  <a:lnTo>
                    <a:pt x="31664" y="506819"/>
                  </a:lnTo>
                  <a:lnTo>
                    <a:pt x="34009" y="499013"/>
                  </a:lnTo>
                  <a:lnTo>
                    <a:pt x="34009" y="494598"/>
                  </a:lnTo>
                  <a:lnTo>
                    <a:pt x="33210" y="489410"/>
                  </a:lnTo>
                  <a:lnTo>
                    <a:pt x="29842" y="483424"/>
                  </a:lnTo>
                  <a:lnTo>
                    <a:pt x="19962" y="472525"/>
                  </a:lnTo>
                  <a:lnTo>
                    <a:pt x="16344" y="466041"/>
                  </a:lnTo>
                  <a:lnTo>
                    <a:pt x="16594" y="456438"/>
                  </a:lnTo>
                  <a:lnTo>
                    <a:pt x="17641" y="450452"/>
                  </a:lnTo>
                  <a:lnTo>
                    <a:pt x="20486" y="441872"/>
                  </a:lnTo>
                  <a:lnTo>
                    <a:pt x="31414" y="419800"/>
                  </a:lnTo>
                  <a:lnTo>
                    <a:pt x="34009" y="415659"/>
                  </a:lnTo>
                  <a:lnTo>
                    <a:pt x="37627" y="411768"/>
                  </a:lnTo>
                  <a:lnTo>
                    <a:pt x="40247" y="409673"/>
                  </a:lnTo>
                  <a:lnTo>
                    <a:pt x="45686" y="408376"/>
                  </a:lnTo>
                  <a:lnTo>
                    <a:pt x="54269" y="410721"/>
                  </a:lnTo>
                  <a:lnTo>
                    <a:pt x="64648" y="413839"/>
                  </a:lnTo>
                  <a:lnTo>
                    <a:pt x="74529" y="414088"/>
                  </a:lnTo>
                  <a:lnTo>
                    <a:pt x="79469" y="413589"/>
                  </a:lnTo>
                  <a:lnTo>
                    <a:pt x="83611" y="412018"/>
                  </a:lnTo>
                  <a:lnTo>
                    <a:pt x="88027" y="408376"/>
                  </a:lnTo>
                  <a:lnTo>
                    <a:pt x="94265" y="401368"/>
                  </a:lnTo>
                  <a:lnTo>
                    <a:pt x="96859" y="396704"/>
                  </a:lnTo>
                  <a:lnTo>
                    <a:pt x="97658" y="392539"/>
                  </a:lnTo>
                  <a:lnTo>
                    <a:pt x="97908" y="386304"/>
                  </a:lnTo>
                  <a:lnTo>
                    <a:pt x="96610" y="381116"/>
                  </a:lnTo>
                  <a:lnTo>
                    <a:pt x="94539" y="376976"/>
                  </a:lnTo>
                  <a:lnTo>
                    <a:pt x="87778" y="369693"/>
                  </a:lnTo>
                  <a:lnTo>
                    <a:pt x="83885" y="367348"/>
                  </a:lnTo>
                  <a:lnTo>
                    <a:pt x="78421" y="362161"/>
                  </a:lnTo>
                  <a:lnTo>
                    <a:pt x="72707" y="355152"/>
                  </a:lnTo>
                  <a:lnTo>
                    <a:pt x="68042" y="344502"/>
                  </a:lnTo>
                  <a:lnTo>
                    <a:pt x="66994" y="329962"/>
                  </a:lnTo>
                  <a:lnTo>
                    <a:pt x="66745" y="316444"/>
                  </a:lnTo>
                  <a:lnTo>
                    <a:pt x="67518" y="311780"/>
                  </a:lnTo>
                  <a:lnTo>
                    <a:pt x="66470" y="305819"/>
                  </a:lnTo>
                  <a:lnTo>
                    <a:pt x="66470" y="300357"/>
                  </a:lnTo>
                  <a:lnTo>
                    <a:pt x="66745" y="289707"/>
                  </a:lnTo>
                  <a:lnTo>
                    <a:pt x="67243" y="284768"/>
                  </a:lnTo>
                  <a:lnTo>
                    <a:pt x="68815" y="281127"/>
                  </a:lnTo>
                  <a:lnTo>
                    <a:pt x="73755" y="274393"/>
                  </a:lnTo>
                  <a:lnTo>
                    <a:pt x="77648" y="270477"/>
                  </a:lnTo>
                  <a:lnTo>
                    <a:pt x="88551" y="262696"/>
                  </a:lnTo>
                  <a:lnTo>
                    <a:pt x="98432" y="253093"/>
                  </a:lnTo>
                  <a:lnTo>
                    <a:pt x="100502" y="249975"/>
                  </a:lnTo>
                  <a:lnTo>
                    <a:pt x="104145" y="240872"/>
                  </a:lnTo>
                  <a:lnTo>
                    <a:pt x="106740" y="229973"/>
                  </a:lnTo>
                  <a:lnTo>
                    <a:pt x="111156" y="208673"/>
                  </a:lnTo>
                  <a:lnTo>
                    <a:pt x="112728" y="200118"/>
                  </a:lnTo>
                  <a:lnTo>
                    <a:pt x="115049" y="193883"/>
                  </a:lnTo>
                  <a:lnTo>
                    <a:pt x="115572" y="190491"/>
                  </a:lnTo>
                  <a:lnTo>
                    <a:pt x="119989" y="175177"/>
                  </a:lnTo>
                  <a:lnTo>
                    <a:pt x="120238" y="171012"/>
                  </a:lnTo>
                  <a:lnTo>
                    <a:pt x="118941" y="163231"/>
                  </a:lnTo>
                  <a:lnTo>
                    <a:pt x="116096" y="155698"/>
                  </a:lnTo>
                  <a:lnTo>
                    <a:pt x="111681" y="149463"/>
                  </a:lnTo>
                  <a:lnTo>
                    <a:pt x="103871" y="132852"/>
                  </a:lnTo>
                  <a:lnTo>
                    <a:pt x="99978" y="124796"/>
                  </a:lnTo>
                  <a:lnTo>
                    <a:pt x="95038" y="110779"/>
                  </a:lnTo>
                  <a:lnTo>
                    <a:pt x="93741" y="104295"/>
                  </a:lnTo>
                  <a:lnTo>
                    <a:pt x="94539" y="98832"/>
                  </a:lnTo>
                  <a:lnTo>
                    <a:pt x="97908" y="81424"/>
                  </a:lnTo>
                  <a:lnTo>
                    <a:pt x="104669" y="80651"/>
                  </a:lnTo>
                  <a:lnTo>
                    <a:pt x="110383" y="78830"/>
                  </a:lnTo>
                  <a:lnTo>
                    <a:pt x="113751" y="77009"/>
                  </a:lnTo>
                  <a:lnTo>
                    <a:pt x="129345" y="64813"/>
                  </a:lnTo>
                  <a:lnTo>
                    <a:pt x="144415" y="52592"/>
                  </a:lnTo>
                  <a:lnTo>
                    <a:pt x="148832" y="50272"/>
                  </a:lnTo>
                  <a:lnTo>
                    <a:pt x="157914" y="43513"/>
                  </a:lnTo>
                  <a:lnTo>
                    <a:pt x="165973" y="34933"/>
                  </a:lnTo>
                  <a:lnTo>
                    <a:pt x="170639" y="31317"/>
                  </a:lnTo>
                  <a:lnTo>
                    <a:pt x="181043" y="28449"/>
                  </a:lnTo>
                  <a:lnTo>
                    <a:pt x="189102" y="23785"/>
                  </a:lnTo>
                  <a:lnTo>
                    <a:pt x="199756" y="19619"/>
                  </a:lnTo>
                  <a:lnTo>
                    <a:pt x="218444" y="12087"/>
                  </a:lnTo>
                  <a:lnTo>
                    <a:pt x="227276" y="7673"/>
                  </a:lnTo>
                  <a:lnTo>
                    <a:pt x="232740" y="4031"/>
                  </a:lnTo>
                  <a:lnTo>
                    <a:pt x="259762" y="-383"/>
                  </a:lnTo>
                  <a:lnTo>
                    <a:pt x="274309" y="-383"/>
                  </a:lnTo>
                  <a:lnTo>
                    <a:pt x="287033" y="2734"/>
                  </a:lnTo>
                  <a:lnTo>
                    <a:pt x="297937" y="6900"/>
                  </a:lnTo>
                  <a:lnTo>
                    <a:pt x="309389" y="13384"/>
                  </a:lnTo>
                  <a:lnTo>
                    <a:pt x="317697" y="18846"/>
                  </a:lnTo>
                  <a:lnTo>
                    <a:pt x="332768" y="30793"/>
                  </a:lnTo>
                  <a:lnTo>
                    <a:pt x="349659" y="47404"/>
                  </a:lnTo>
                  <a:lnTo>
                    <a:pt x="367324" y="59101"/>
                  </a:lnTo>
                  <a:lnTo>
                    <a:pt x="377704" y="65062"/>
                  </a:lnTo>
                  <a:lnTo>
                    <a:pt x="395643" y="72594"/>
                  </a:lnTo>
                  <a:lnTo>
                    <a:pt x="437984" y="86611"/>
                  </a:lnTo>
                  <a:lnTo>
                    <a:pt x="460315" y="93121"/>
                  </a:lnTo>
                  <a:lnTo>
                    <a:pt x="460066" y="109208"/>
                  </a:lnTo>
                  <a:lnTo>
                    <a:pt x="460315" y="112326"/>
                  </a:lnTo>
                  <a:lnTo>
                    <a:pt x="459816" y="131281"/>
                  </a:lnTo>
                  <a:lnTo>
                    <a:pt x="459816" y="145821"/>
                  </a:lnTo>
                  <a:lnTo>
                    <a:pt x="459542" y="153354"/>
                  </a:lnTo>
                  <a:lnTo>
                    <a:pt x="458519" y="156746"/>
                  </a:lnTo>
                  <a:lnTo>
                    <a:pt x="456173" y="159589"/>
                  </a:lnTo>
                  <a:lnTo>
                    <a:pt x="456423" y="161684"/>
                  </a:lnTo>
                  <a:lnTo>
                    <a:pt x="452780" y="164278"/>
                  </a:lnTo>
                  <a:lnTo>
                    <a:pt x="451233" y="166598"/>
                  </a:lnTo>
                  <a:lnTo>
                    <a:pt x="450984" y="171012"/>
                  </a:lnTo>
                  <a:lnTo>
                    <a:pt x="448888" y="174130"/>
                  </a:lnTo>
                  <a:lnTo>
                    <a:pt x="450709" y="175950"/>
                  </a:lnTo>
                  <a:lnTo>
                    <a:pt x="448638" y="178819"/>
                  </a:lnTo>
                  <a:lnTo>
                    <a:pt x="451483" y="185578"/>
                  </a:lnTo>
                  <a:lnTo>
                    <a:pt x="452281" y="196477"/>
                  </a:lnTo>
                  <a:lnTo>
                    <a:pt x="451483" y="201415"/>
                  </a:lnTo>
                  <a:lnTo>
                    <a:pt x="450185" y="204533"/>
                  </a:lnTo>
                  <a:lnTo>
                    <a:pt x="447341" y="208149"/>
                  </a:lnTo>
                  <a:lnTo>
                    <a:pt x="442650" y="215432"/>
                  </a:lnTo>
                  <a:lnTo>
                    <a:pt x="439282" y="220096"/>
                  </a:lnTo>
                  <a:lnTo>
                    <a:pt x="437735" y="229200"/>
                  </a:lnTo>
                  <a:lnTo>
                    <a:pt x="438234" y="233864"/>
                  </a:lnTo>
                  <a:lnTo>
                    <a:pt x="440579" y="236458"/>
                  </a:lnTo>
                  <a:lnTo>
                    <a:pt x="442400" y="241396"/>
                  </a:lnTo>
                  <a:lnTo>
                    <a:pt x="443174" y="245561"/>
                  </a:lnTo>
                  <a:lnTo>
                    <a:pt x="444472" y="247107"/>
                  </a:lnTo>
                  <a:lnTo>
                    <a:pt x="454602" y="249975"/>
                  </a:lnTo>
                  <a:lnTo>
                    <a:pt x="455899" y="251272"/>
                  </a:lnTo>
                  <a:lnTo>
                    <a:pt x="440055" y="253617"/>
                  </a:lnTo>
                  <a:lnTo>
                    <a:pt x="439556" y="252569"/>
                  </a:lnTo>
                  <a:lnTo>
                    <a:pt x="432520" y="253093"/>
                  </a:lnTo>
                  <a:lnTo>
                    <a:pt x="425784" y="253866"/>
                  </a:lnTo>
                  <a:lnTo>
                    <a:pt x="416427" y="254116"/>
                  </a:lnTo>
                  <a:lnTo>
                    <a:pt x="408118" y="255163"/>
                  </a:lnTo>
                  <a:lnTo>
                    <a:pt x="392250" y="255687"/>
                  </a:lnTo>
                  <a:lnTo>
                    <a:pt x="380049" y="256460"/>
                  </a:lnTo>
                  <a:lnTo>
                    <a:pt x="375882" y="256460"/>
                  </a:lnTo>
                  <a:lnTo>
                    <a:pt x="363157" y="257508"/>
                  </a:lnTo>
                  <a:lnTo>
                    <a:pt x="346540" y="259054"/>
                  </a:lnTo>
                  <a:lnTo>
                    <a:pt x="328601" y="260102"/>
                  </a:lnTo>
                  <a:lnTo>
                    <a:pt x="314329" y="260625"/>
                  </a:lnTo>
                  <a:lnTo>
                    <a:pt x="295093" y="261922"/>
                  </a:lnTo>
                  <a:lnTo>
                    <a:pt x="286260" y="262172"/>
                  </a:lnTo>
                  <a:lnTo>
                    <a:pt x="264702" y="263469"/>
                  </a:lnTo>
                  <a:lnTo>
                    <a:pt x="253799" y="263743"/>
                  </a:lnTo>
                  <a:lnTo>
                    <a:pt x="246513" y="264766"/>
                  </a:lnTo>
                  <a:lnTo>
                    <a:pt x="245216" y="271001"/>
                  </a:lnTo>
                  <a:lnTo>
                    <a:pt x="244443" y="293074"/>
                  </a:lnTo>
                  <a:lnTo>
                    <a:pt x="242097" y="300357"/>
                  </a:lnTo>
                  <a:lnTo>
                    <a:pt x="242870" y="305819"/>
                  </a:lnTo>
                  <a:lnTo>
                    <a:pt x="244967" y="311530"/>
                  </a:lnTo>
                  <a:lnTo>
                    <a:pt x="245216" y="315945"/>
                  </a:lnTo>
                  <a:lnTo>
                    <a:pt x="244967" y="320883"/>
                  </a:lnTo>
                  <a:lnTo>
                    <a:pt x="246264" y="332306"/>
                  </a:lnTo>
                  <a:lnTo>
                    <a:pt x="249383" y="332556"/>
                  </a:lnTo>
                  <a:lnTo>
                    <a:pt x="249108" y="337220"/>
                  </a:lnTo>
                  <a:lnTo>
                    <a:pt x="249632" y="340337"/>
                  </a:lnTo>
                  <a:lnTo>
                    <a:pt x="249358" y="343979"/>
                  </a:lnTo>
                  <a:lnTo>
                    <a:pt x="245465" y="350987"/>
                  </a:lnTo>
                  <a:lnTo>
                    <a:pt x="242870" y="357746"/>
                  </a:lnTo>
                  <a:lnTo>
                    <a:pt x="242621" y="360091"/>
                  </a:lnTo>
                  <a:lnTo>
                    <a:pt x="224432" y="362410"/>
                  </a:lnTo>
                  <a:lnTo>
                    <a:pt x="224183" y="359043"/>
                  </a:lnTo>
                  <a:lnTo>
                    <a:pt x="222860" y="356449"/>
                  </a:lnTo>
                  <a:lnTo>
                    <a:pt x="221064" y="355402"/>
                  </a:lnTo>
                  <a:lnTo>
                    <a:pt x="217945" y="355926"/>
                  </a:lnTo>
                  <a:lnTo>
                    <a:pt x="216647" y="357222"/>
                  </a:lnTo>
                  <a:lnTo>
                    <a:pt x="217671" y="362410"/>
                  </a:lnTo>
                  <a:lnTo>
                    <a:pt x="223659" y="362934"/>
                  </a:lnTo>
                  <a:lnTo>
                    <a:pt x="225979" y="368645"/>
                  </a:lnTo>
                  <a:lnTo>
                    <a:pt x="221837" y="369418"/>
                  </a:lnTo>
                  <a:lnTo>
                    <a:pt x="220016" y="370990"/>
                  </a:lnTo>
                  <a:lnTo>
                    <a:pt x="220265" y="376951"/>
                  </a:lnTo>
                  <a:lnTo>
                    <a:pt x="223908" y="382937"/>
                  </a:lnTo>
                  <a:lnTo>
                    <a:pt x="225480" y="383710"/>
                  </a:lnTo>
                  <a:lnTo>
                    <a:pt x="240800" y="380867"/>
                  </a:lnTo>
                  <a:lnTo>
                    <a:pt x="243919" y="388399"/>
                  </a:lnTo>
                  <a:lnTo>
                    <a:pt x="248060" y="394884"/>
                  </a:lnTo>
                  <a:lnTo>
                    <a:pt x="252477" y="400345"/>
                  </a:lnTo>
                  <a:lnTo>
                    <a:pt x="263405" y="407079"/>
                  </a:lnTo>
                  <a:lnTo>
                    <a:pt x="267547" y="410472"/>
                  </a:lnTo>
                  <a:lnTo>
                    <a:pt x="280795" y="422668"/>
                  </a:lnTo>
                  <a:lnTo>
                    <a:pt x="283141" y="425536"/>
                  </a:lnTo>
                  <a:lnTo>
                    <a:pt x="290925" y="432794"/>
                  </a:lnTo>
                  <a:lnTo>
                    <a:pt x="286784" y="434091"/>
                  </a:lnTo>
                  <a:lnTo>
                    <a:pt x="288605" y="438505"/>
                  </a:lnTo>
                  <a:lnTo>
                    <a:pt x="295866" y="437732"/>
                  </a:lnTo>
                  <a:lnTo>
                    <a:pt x="302103" y="439029"/>
                  </a:lnTo>
                  <a:lnTo>
                    <a:pt x="314579" y="442396"/>
                  </a:lnTo>
                  <a:lnTo>
                    <a:pt x="318471" y="443194"/>
                  </a:lnTo>
                  <a:lnTo>
                    <a:pt x="320816" y="444990"/>
                  </a:lnTo>
                  <a:lnTo>
                    <a:pt x="313007" y="450726"/>
                  </a:lnTo>
                  <a:lnTo>
                    <a:pt x="308591" y="460578"/>
                  </a:lnTo>
                  <a:lnTo>
                    <a:pt x="310162" y="461376"/>
                  </a:lnTo>
                  <a:lnTo>
                    <a:pt x="309638" y="463970"/>
                  </a:lnTo>
                  <a:lnTo>
                    <a:pt x="309638" y="472800"/>
                  </a:lnTo>
                  <a:lnTo>
                    <a:pt x="311460" y="489161"/>
                  </a:lnTo>
                  <a:lnTo>
                    <a:pt x="318221" y="498763"/>
                  </a:lnTo>
                  <a:lnTo>
                    <a:pt x="312757" y="536424"/>
                  </a:lnTo>
                  <a:lnTo>
                    <a:pt x="323411" y="539267"/>
                  </a:lnTo>
                  <a:lnTo>
                    <a:pt x="330422" y="540066"/>
                  </a:lnTo>
                  <a:lnTo>
                    <a:pt x="329649" y="546026"/>
                  </a:lnTo>
                  <a:lnTo>
                    <a:pt x="332244" y="546551"/>
                  </a:lnTo>
                  <a:lnTo>
                    <a:pt x="332244" y="551988"/>
                  </a:lnTo>
                  <a:lnTo>
                    <a:pt x="329400" y="552262"/>
                  </a:lnTo>
                  <a:lnTo>
                    <a:pt x="327827" y="557973"/>
                  </a:lnTo>
                  <a:lnTo>
                    <a:pt x="334065" y="557449"/>
                  </a:lnTo>
                  <a:lnTo>
                    <a:pt x="338232" y="557449"/>
                  </a:lnTo>
                  <a:lnTo>
                    <a:pt x="348612" y="559021"/>
                  </a:lnTo>
                  <a:lnTo>
                    <a:pt x="347563" y="565755"/>
                  </a:lnTo>
                  <a:lnTo>
                    <a:pt x="360563" y="568349"/>
                  </a:lnTo>
                  <a:lnTo>
                    <a:pt x="362384" y="573287"/>
                  </a:lnTo>
                  <a:lnTo>
                    <a:pt x="362384" y="575382"/>
                  </a:lnTo>
                  <a:lnTo>
                    <a:pt x="364206" y="578749"/>
                  </a:lnTo>
                  <a:lnTo>
                    <a:pt x="365752" y="583413"/>
                  </a:lnTo>
                  <a:lnTo>
                    <a:pt x="369919" y="588876"/>
                  </a:lnTo>
                  <a:lnTo>
                    <a:pt x="375109" y="598477"/>
                  </a:lnTo>
                  <a:lnTo>
                    <a:pt x="377978" y="601870"/>
                  </a:lnTo>
                  <a:lnTo>
                    <a:pt x="385239" y="607581"/>
                  </a:lnTo>
                  <a:lnTo>
                    <a:pt x="390454" y="610175"/>
                  </a:lnTo>
                  <a:lnTo>
                    <a:pt x="395369" y="611721"/>
                  </a:lnTo>
                  <a:lnTo>
                    <a:pt x="394071" y="619004"/>
                  </a:lnTo>
                  <a:lnTo>
                    <a:pt x="392250" y="626262"/>
                  </a:lnTo>
                  <a:lnTo>
                    <a:pt x="391227" y="628357"/>
                  </a:lnTo>
                  <a:lnTo>
                    <a:pt x="400059" y="629380"/>
                  </a:lnTo>
                  <a:lnTo>
                    <a:pt x="407594" y="629654"/>
                  </a:lnTo>
                  <a:lnTo>
                    <a:pt x="412261" y="629380"/>
                  </a:lnTo>
                  <a:lnTo>
                    <a:pt x="421093" y="627833"/>
                  </a:lnTo>
                  <a:lnTo>
                    <a:pt x="425784" y="626786"/>
                  </a:lnTo>
                  <a:lnTo>
                    <a:pt x="437735" y="622371"/>
                  </a:lnTo>
                  <a:lnTo>
                    <a:pt x="449936" y="616136"/>
                  </a:lnTo>
                  <a:lnTo>
                    <a:pt x="455649" y="613542"/>
                  </a:lnTo>
                  <a:lnTo>
                    <a:pt x="472266" y="607581"/>
                  </a:lnTo>
                  <a:lnTo>
                    <a:pt x="478779" y="607581"/>
                  </a:lnTo>
                  <a:lnTo>
                    <a:pt x="482671" y="607058"/>
                  </a:lnTo>
                  <a:lnTo>
                    <a:pt x="493325" y="603416"/>
                  </a:lnTo>
                  <a:lnTo>
                    <a:pt x="496169" y="604464"/>
                  </a:lnTo>
                  <a:lnTo>
                    <a:pt x="497741" y="609651"/>
                  </a:lnTo>
                  <a:lnTo>
                    <a:pt x="499812" y="612769"/>
                  </a:lnTo>
                  <a:lnTo>
                    <a:pt x="502931" y="610948"/>
                  </a:lnTo>
                  <a:lnTo>
                    <a:pt x="511514" y="607830"/>
                  </a:lnTo>
                  <a:lnTo>
                    <a:pt x="518001" y="606284"/>
                  </a:lnTo>
                  <a:lnTo>
                    <a:pt x="521120" y="634842"/>
                  </a:lnTo>
                  <a:lnTo>
                    <a:pt x="532547" y="622895"/>
                  </a:lnTo>
                  <a:lnTo>
                    <a:pt x="538535" y="616136"/>
                  </a:lnTo>
                  <a:lnTo>
                    <a:pt x="540856" y="61458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49" name="Free-form: Shape 48">
              <a:extLst>
                <a:ext uri="{FF2B5EF4-FFF2-40B4-BE49-F238E27FC236}">
                  <a16:creationId xmlns:a16="http://schemas.microsoft.com/office/drawing/2014/main" id="{AC86E587-3A63-AD78-A70B-97B34070D597}"/>
                </a:ext>
              </a:extLst>
            </p:cNvPr>
            <p:cNvSpPr/>
            <p:nvPr/>
          </p:nvSpPr>
          <p:spPr>
            <a:xfrm>
              <a:off x="2613928" y="3489255"/>
              <a:ext cx="1117338" cy="958811"/>
            </a:xfrm>
            <a:custGeom>
              <a:avLst/>
              <a:gdLst>
                <a:gd name="connsiteX0" fmla="*/ 1064295 w 1117338"/>
                <a:gd name="connsiteY0" fmla="*/ 29496 h 958811"/>
                <a:gd name="connsiteX1" fmla="*/ 1066117 w 1117338"/>
                <a:gd name="connsiteY1" fmla="*/ 33636 h 958811"/>
                <a:gd name="connsiteX2" fmla="*/ 1063272 w 1117338"/>
                <a:gd name="connsiteY2" fmla="*/ 37802 h 958811"/>
                <a:gd name="connsiteX3" fmla="*/ 1060652 w 1117338"/>
                <a:gd name="connsiteY3" fmla="*/ 39622 h 958811"/>
                <a:gd name="connsiteX4" fmla="*/ 1055213 w 1117338"/>
                <a:gd name="connsiteY4" fmla="*/ 42740 h 958811"/>
                <a:gd name="connsiteX5" fmla="*/ 1050023 w 1117338"/>
                <a:gd name="connsiteY5" fmla="*/ 45059 h 958811"/>
                <a:gd name="connsiteX6" fmla="*/ 1037548 w 1117338"/>
                <a:gd name="connsiteY6" fmla="*/ 47155 h 958811"/>
                <a:gd name="connsiteX7" fmla="*/ 1034155 w 1117338"/>
                <a:gd name="connsiteY7" fmla="*/ 47404 h 958811"/>
                <a:gd name="connsiteX8" fmla="*/ 1031560 w 1117338"/>
                <a:gd name="connsiteY8" fmla="*/ 49225 h 958811"/>
                <a:gd name="connsiteX9" fmla="*/ 1028965 w 1117338"/>
                <a:gd name="connsiteY9" fmla="*/ 52866 h 958811"/>
                <a:gd name="connsiteX10" fmla="*/ 1028191 w 1117338"/>
                <a:gd name="connsiteY10" fmla="*/ 56233 h 958811"/>
                <a:gd name="connsiteX11" fmla="*/ 1029489 w 1117338"/>
                <a:gd name="connsiteY11" fmla="*/ 60647 h 958811"/>
                <a:gd name="connsiteX12" fmla="*/ 1030786 w 1117338"/>
                <a:gd name="connsiteY12" fmla="*/ 62718 h 958811"/>
                <a:gd name="connsiteX13" fmla="*/ 1033132 w 1117338"/>
                <a:gd name="connsiteY13" fmla="*/ 72345 h 958811"/>
                <a:gd name="connsiteX14" fmla="*/ 1032607 w 1117338"/>
                <a:gd name="connsiteY14" fmla="*/ 75712 h 958811"/>
                <a:gd name="connsiteX15" fmla="*/ 1031310 w 1117338"/>
                <a:gd name="connsiteY15" fmla="*/ 78580 h 958811"/>
                <a:gd name="connsiteX16" fmla="*/ 1028716 w 1117338"/>
                <a:gd name="connsiteY16" fmla="*/ 81174 h 958811"/>
                <a:gd name="connsiteX17" fmla="*/ 1022228 w 1117338"/>
                <a:gd name="connsiteY17" fmla="*/ 83494 h 958811"/>
                <a:gd name="connsiteX18" fmla="*/ 1017787 w 1117338"/>
                <a:gd name="connsiteY18" fmla="*/ 86611 h 958811"/>
                <a:gd name="connsiteX19" fmla="*/ 1015716 w 1117338"/>
                <a:gd name="connsiteY19" fmla="*/ 90003 h 958811"/>
                <a:gd name="connsiteX20" fmla="*/ 1014169 w 1117338"/>
                <a:gd name="connsiteY20" fmla="*/ 94667 h 958811"/>
                <a:gd name="connsiteX21" fmla="*/ 1013371 w 1117338"/>
                <a:gd name="connsiteY21" fmla="*/ 98832 h 958811"/>
                <a:gd name="connsiteX22" fmla="*/ 1018835 w 1117338"/>
                <a:gd name="connsiteY22" fmla="*/ 108185 h 958811"/>
                <a:gd name="connsiteX23" fmla="*/ 1021430 w 1117338"/>
                <a:gd name="connsiteY23" fmla="*/ 114421 h 958811"/>
                <a:gd name="connsiteX24" fmla="*/ 1023775 w 1117338"/>
                <a:gd name="connsiteY24" fmla="*/ 118037 h 958811"/>
                <a:gd name="connsiteX25" fmla="*/ 1026370 w 1117338"/>
                <a:gd name="connsiteY25" fmla="*/ 120631 h 958811"/>
                <a:gd name="connsiteX26" fmla="*/ 1026620 w 1117338"/>
                <a:gd name="connsiteY26" fmla="*/ 122726 h 958811"/>
                <a:gd name="connsiteX27" fmla="*/ 1020906 w 1117338"/>
                <a:gd name="connsiteY27" fmla="*/ 128961 h 958811"/>
                <a:gd name="connsiteX28" fmla="*/ 1019084 w 1117338"/>
                <a:gd name="connsiteY28" fmla="*/ 131555 h 958811"/>
                <a:gd name="connsiteX29" fmla="*/ 1017787 w 1117338"/>
                <a:gd name="connsiteY29" fmla="*/ 136219 h 958811"/>
                <a:gd name="connsiteX30" fmla="*/ 1018062 w 1117338"/>
                <a:gd name="connsiteY30" fmla="*/ 139087 h 958811"/>
                <a:gd name="connsiteX31" fmla="*/ 1020906 w 1117338"/>
                <a:gd name="connsiteY31" fmla="*/ 144799 h 958811"/>
                <a:gd name="connsiteX32" fmla="*/ 1020657 w 1117338"/>
                <a:gd name="connsiteY32" fmla="*/ 147642 h 958811"/>
                <a:gd name="connsiteX33" fmla="*/ 1016764 w 1117338"/>
                <a:gd name="connsiteY33" fmla="*/ 158043 h 958811"/>
                <a:gd name="connsiteX34" fmla="*/ 1016764 w 1117338"/>
                <a:gd name="connsiteY34" fmla="*/ 161684 h 958811"/>
                <a:gd name="connsiteX35" fmla="*/ 1018311 w 1117338"/>
                <a:gd name="connsiteY35" fmla="*/ 168942 h 958811"/>
                <a:gd name="connsiteX36" fmla="*/ 1021430 w 1117338"/>
                <a:gd name="connsiteY36" fmla="*/ 177771 h 958811"/>
                <a:gd name="connsiteX37" fmla="*/ 1023002 w 1117338"/>
                <a:gd name="connsiteY37" fmla="*/ 186600 h 958811"/>
                <a:gd name="connsiteX38" fmla="*/ 1024823 w 1117338"/>
                <a:gd name="connsiteY38" fmla="*/ 191289 h 958811"/>
                <a:gd name="connsiteX39" fmla="*/ 1029489 w 1117338"/>
                <a:gd name="connsiteY39" fmla="*/ 197001 h 958811"/>
                <a:gd name="connsiteX40" fmla="*/ 1031560 w 1117338"/>
                <a:gd name="connsiteY40" fmla="*/ 201141 h 958811"/>
                <a:gd name="connsiteX41" fmla="*/ 1031061 w 1117338"/>
                <a:gd name="connsiteY41" fmla="*/ 215183 h 958811"/>
                <a:gd name="connsiteX42" fmla="*/ 1031560 w 1117338"/>
                <a:gd name="connsiteY42" fmla="*/ 224511 h 958811"/>
                <a:gd name="connsiteX43" fmla="*/ 1031061 w 1117338"/>
                <a:gd name="connsiteY43" fmla="*/ 231020 h 958811"/>
                <a:gd name="connsiteX44" fmla="*/ 1031560 w 1117338"/>
                <a:gd name="connsiteY44" fmla="*/ 233340 h 958811"/>
                <a:gd name="connsiteX45" fmla="*/ 1033905 w 1117338"/>
                <a:gd name="connsiteY45" fmla="*/ 235959 h 958811"/>
                <a:gd name="connsiteX46" fmla="*/ 1038571 w 1117338"/>
                <a:gd name="connsiteY46" fmla="*/ 238802 h 958811"/>
                <a:gd name="connsiteX47" fmla="*/ 1047154 w 1117338"/>
                <a:gd name="connsiteY47" fmla="*/ 242693 h 958811"/>
                <a:gd name="connsiteX48" fmla="*/ 1053915 w 1117338"/>
                <a:gd name="connsiteY48" fmla="*/ 242194 h 958811"/>
                <a:gd name="connsiteX49" fmla="*/ 1059105 w 1117338"/>
                <a:gd name="connsiteY49" fmla="*/ 245810 h 958811"/>
                <a:gd name="connsiteX50" fmla="*/ 1060927 w 1117338"/>
                <a:gd name="connsiteY50" fmla="*/ 250225 h 958811"/>
                <a:gd name="connsiteX51" fmla="*/ 1065592 w 1117338"/>
                <a:gd name="connsiteY51" fmla="*/ 258281 h 958811"/>
                <a:gd name="connsiteX52" fmla="*/ 1067414 w 1117338"/>
                <a:gd name="connsiteY52" fmla="*/ 259328 h 958811"/>
                <a:gd name="connsiteX53" fmla="*/ 1069485 w 1117338"/>
                <a:gd name="connsiteY53" fmla="*/ 255687 h 958811"/>
                <a:gd name="connsiteX54" fmla="*/ 1071057 w 1117338"/>
                <a:gd name="connsiteY54" fmla="*/ 255437 h 958811"/>
                <a:gd name="connsiteX55" fmla="*/ 1073926 w 1117338"/>
                <a:gd name="connsiteY55" fmla="*/ 256984 h 958811"/>
                <a:gd name="connsiteX56" fmla="*/ 1074949 w 1117338"/>
                <a:gd name="connsiteY56" fmla="*/ 259578 h 958811"/>
                <a:gd name="connsiteX57" fmla="*/ 1071306 w 1117338"/>
                <a:gd name="connsiteY57" fmla="*/ 266087 h 958811"/>
                <a:gd name="connsiteX58" fmla="*/ 1065343 w 1117338"/>
                <a:gd name="connsiteY58" fmla="*/ 271799 h 958811"/>
                <a:gd name="connsiteX59" fmla="*/ 1063272 w 1117338"/>
                <a:gd name="connsiteY59" fmla="*/ 274642 h 958811"/>
                <a:gd name="connsiteX60" fmla="*/ 1058856 w 1117338"/>
                <a:gd name="connsiteY60" fmla="*/ 282175 h 958811"/>
                <a:gd name="connsiteX61" fmla="*/ 1056236 w 1117338"/>
                <a:gd name="connsiteY61" fmla="*/ 295418 h 958811"/>
                <a:gd name="connsiteX62" fmla="*/ 1054689 w 1117338"/>
                <a:gd name="connsiteY62" fmla="*/ 298286 h 958811"/>
                <a:gd name="connsiteX63" fmla="*/ 1052618 w 1117338"/>
                <a:gd name="connsiteY63" fmla="*/ 300107 h 958811"/>
                <a:gd name="connsiteX64" fmla="*/ 1048701 w 1117338"/>
                <a:gd name="connsiteY64" fmla="*/ 302427 h 958811"/>
                <a:gd name="connsiteX65" fmla="*/ 1045332 w 1117338"/>
                <a:gd name="connsiteY65" fmla="*/ 309959 h 958811"/>
                <a:gd name="connsiteX66" fmla="*/ 1046380 w 1117338"/>
                <a:gd name="connsiteY66" fmla="*/ 312827 h 958811"/>
                <a:gd name="connsiteX67" fmla="*/ 1048451 w 1117338"/>
                <a:gd name="connsiteY67" fmla="*/ 315172 h 958811"/>
                <a:gd name="connsiteX68" fmla="*/ 1052344 w 1117338"/>
                <a:gd name="connsiteY68" fmla="*/ 321656 h 958811"/>
                <a:gd name="connsiteX69" fmla="*/ 1054439 w 1117338"/>
                <a:gd name="connsiteY69" fmla="*/ 323477 h 958811"/>
                <a:gd name="connsiteX70" fmla="*/ 1057808 w 1117338"/>
                <a:gd name="connsiteY70" fmla="*/ 323976 h 958811"/>
                <a:gd name="connsiteX71" fmla="*/ 1059105 w 1117338"/>
                <a:gd name="connsiteY71" fmla="*/ 326071 h 958811"/>
                <a:gd name="connsiteX72" fmla="*/ 1057034 w 1117338"/>
                <a:gd name="connsiteY72" fmla="*/ 335149 h 958811"/>
                <a:gd name="connsiteX73" fmla="*/ 1055213 w 1117338"/>
                <a:gd name="connsiteY73" fmla="*/ 339040 h 958811"/>
                <a:gd name="connsiteX74" fmla="*/ 1052618 w 1117338"/>
                <a:gd name="connsiteY74" fmla="*/ 347371 h 958811"/>
                <a:gd name="connsiteX75" fmla="*/ 1049749 w 1117338"/>
                <a:gd name="connsiteY75" fmla="*/ 349441 h 958811"/>
                <a:gd name="connsiteX76" fmla="*/ 1048202 w 1117338"/>
                <a:gd name="connsiteY76" fmla="*/ 351760 h 958811"/>
                <a:gd name="connsiteX77" fmla="*/ 1046904 w 1117338"/>
                <a:gd name="connsiteY77" fmla="*/ 357222 h 958811"/>
                <a:gd name="connsiteX78" fmla="*/ 1046630 w 1117338"/>
                <a:gd name="connsiteY78" fmla="*/ 361388 h 958811"/>
                <a:gd name="connsiteX79" fmla="*/ 1046904 w 1117338"/>
                <a:gd name="connsiteY79" fmla="*/ 368396 h 958811"/>
                <a:gd name="connsiteX80" fmla="*/ 1046380 w 1117338"/>
                <a:gd name="connsiteY80" fmla="*/ 371763 h 958811"/>
                <a:gd name="connsiteX81" fmla="*/ 1042488 w 1117338"/>
                <a:gd name="connsiteY81" fmla="*/ 383984 h 958811"/>
                <a:gd name="connsiteX82" fmla="*/ 1041964 w 1117338"/>
                <a:gd name="connsiteY82" fmla="*/ 387875 h 958811"/>
                <a:gd name="connsiteX83" fmla="*/ 1043511 w 1117338"/>
                <a:gd name="connsiteY83" fmla="*/ 394883 h 958811"/>
                <a:gd name="connsiteX84" fmla="*/ 1045607 w 1117338"/>
                <a:gd name="connsiteY84" fmla="*/ 399298 h 958811"/>
                <a:gd name="connsiteX85" fmla="*/ 1050797 w 1117338"/>
                <a:gd name="connsiteY85" fmla="*/ 406581 h 958811"/>
                <a:gd name="connsiteX86" fmla="*/ 1054939 w 1117338"/>
                <a:gd name="connsiteY86" fmla="*/ 406830 h 958811"/>
                <a:gd name="connsiteX87" fmla="*/ 1058058 w 1117338"/>
                <a:gd name="connsiteY87" fmla="*/ 409948 h 958811"/>
                <a:gd name="connsiteX88" fmla="*/ 1058581 w 1117338"/>
                <a:gd name="connsiteY88" fmla="*/ 414886 h 958811"/>
                <a:gd name="connsiteX89" fmla="*/ 1059879 w 1117338"/>
                <a:gd name="connsiteY89" fmla="*/ 421371 h 958811"/>
                <a:gd name="connsiteX90" fmla="*/ 1059879 w 1117338"/>
                <a:gd name="connsiteY90" fmla="*/ 428379 h 958811"/>
                <a:gd name="connsiteX91" fmla="*/ 1060652 w 1117338"/>
                <a:gd name="connsiteY91" fmla="*/ 434091 h 958811"/>
                <a:gd name="connsiteX92" fmla="*/ 1059879 w 1117338"/>
                <a:gd name="connsiteY92" fmla="*/ 439802 h 958811"/>
                <a:gd name="connsiteX93" fmla="*/ 1057284 w 1117338"/>
                <a:gd name="connsiteY93" fmla="*/ 445788 h 958811"/>
                <a:gd name="connsiteX94" fmla="*/ 1056236 w 1117338"/>
                <a:gd name="connsiteY94" fmla="*/ 447334 h 958811"/>
                <a:gd name="connsiteX95" fmla="*/ 1052094 w 1117338"/>
                <a:gd name="connsiteY95" fmla="*/ 450203 h 958811"/>
                <a:gd name="connsiteX96" fmla="*/ 1047927 w 1117338"/>
                <a:gd name="connsiteY96" fmla="*/ 452273 h 958811"/>
                <a:gd name="connsiteX97" fmla="*/ 1044809 w 1117338"/>
                <a:gd name="connsiteY97" fmla="*/ 456687 h 958811"/>
                <a:gd name="connsiteX98" fmla="*/ 1041440 w 1117338"/>
                <a:gd name="connsiteY98" fmla="*/ 460578 h 958811"/>
                <a:gd name="connsiteX99" fmla="*/ 1036750 w 1117338"/>
                <a:gd name="connsiteY99" fmla="*/ 464743 h 958811"/>
                <a:gd name="connsiteX100" fmla="*/ 1026620 w 1117338"/>
                <a:gd name="connsiteY100" fmla="*/ 469931 h 958811"/>
                <a:gd name="connsiteX101" fmla="*/ 1018586 w 1117338"/>
                <a:gd name="connsiteY101" fmla="*/ 476416 h 958811"/>
                <a:gd name="connsiteX102" fmla="*/ 1012073 w 1117338"/>
                <a:gd name="connsiteY102" fmla="*/ 480581 h 958811"/>
                <a:gd name="connsiteX103" fmla="*/ 1008954 w 1117338"/>
                <a:gd name="connsiteY103" fmla="*/ 481878 h 958811"/>
                <a:gd name="connsiteX104" fmla="*/ 1001944 w 1117338"/>
                <a:gd name="connsiteY104" fmla="*/ 483699 h 958811"/>
                <a:gd name="connsiteX105" fmla="*/ 994932 w 1117338"/>
                <a:gd name="connsiteY105" fmla="*/ 487589 h 958811"/>
                <a:gd name="connsiteX106" fmla="*/ 991564 w 1117338"/>
                <a:gd name="connsiteY106" fmla="*/ 488637 h 958811"/>
                <a:gd name="connsiteX107" fmla="*/ 986100 w 1117338"/>
                <a:gd name="connsiteY107" fmla="*/ 492004 h 958811"/>
                <a:gd name="connsiteX108" fmla="*/ 982981 w 1117338"/>
                <a:gd name="connsiteY108" fmla="*/ 492528 h 958811"/>
                <a:gd name="connsiteX109" fmla="*/ 979862 w 1117338"/>
                <a:gd name="connsiteY109" fmla="*/ 492004 h 958811"/>
                <a:gd name="connsiteX110" fmla="*/ 967137 w 1117338"/>
                <a:gd name="connsiteY110" fmla="*/ 493301 h 958811"/>
                <a:gd name="connsiteX111" fmla="*/ 965840 w 1117338"/>
                <a:gd name="connsiteY111" fmla="*/ 495122 h 958811"/>
                <a:gd name="connsiteX112" fmla="*/ 970780 w 1117338"/>
                <a:gd name="connsiteY112" fmla="*/ 496942 h 958811"/>
                <a:gd name="connsiteX113" fmla="*/ 981160 w 1117338"/>
                <a:gd name="connsiteY113" fmla="*/ 500309 h 958811"/>
                <a:gd name="connsiteX114" fmla="*/ 986100 w 1117338"/>
                <a:gd name="connsiteY114" fmla="*/ 503951 h 958811"/>
                <a:gd name="connsiteX115" fmla="*/ 989219 w 1117338"/>
                <a:gd name="connsiteY115" fmla="*/ 509662 h 958811"/>
                <a:gd name="connsiteX116" fmla="*/ 991040 w 1117338"/>
                <a:gd name="connsiteY116" fmla="*/ 516945 h 958811"/>
                <a:gd name="connsiteX117" fmla="*/ 992063 w 1117338"/>
                <a:gd name="connsiteY117" fmla="*/ 527071 h 958811"/>
                <a:gd name="connsiteX118" fmla="*/ 992063 w 1117338"/>
                <a:gd name="connsiteY118" fmla="*/ 530962 h 958811"/>
                <a:gd name="connsiteX119" fmla="*/ 990765 w 1117338"/>
                <a:gd name="connsiteY119" fmla="*/ 539542 h 958811"/>
                <a:gd name="connsiteX120" fmla="*/ 992337 w 1117338"/>
                <a:gd name="connsiteY120" fmla="*/ 543158 h 958811"/>
                <a:gd name="connsiteX121" fmla="*/ 995182 w 1117338"/>
                <a:gd name="connsiteY121" fmla="*/ 544455 h 958811"/>
                <a:gd name="connsiteX122" fmla="*/ 999349 w 1117338"/>
                <a:gd name="connsiteY122" fmla="*/ 544206 h 958811"/>
                <a:gd name="connsiteX123" fmla="*/ 1006359 w 1117338"/>
                <a:gd name="connsiteY123" fmla="*/ 543433 h 958811"/>
                <a:gd name="connsiteX124" fmla="*/ 1010527 w 1117338"/>
                <a:gd name="connsiteY124" fmla="*/ 543682 h 958811"/>
                <a:gd name="connsiteX125" fmla="*/ 1016764 w 1117338"/>
                <a:gd name="connsiteY125" fmla="*/ 546800 h 958811"/>
                <a:gd name="connsiteX126" fmla="*/ 1023002 w 1117338"/>
                <a:gd name="connsiteY126" fmla="*/ 551214 h 958811"/>
                <a:gd name="connsiteX127" fmla="*/ 1030262 w 1117338"/>
                <a:gd name="connsiteY127" fmla="*/ 554581 h 958811"/>
                <a:gd name="connsiteX128" fmla="*/ 1043785 w 1117338"/>
                <a:gd name="connsiteY128" fmla="*/ 557200 h 958811"/>
                <a:gd name="connsiteX129" fmla="*/ 1048975 w 1117338"/>
                <a:gd name="connsiteY129" fmla="*/ 557724 h 958811"/>
                <a:gd name="connsiteX130" fmla="*/ 1059105 w 1117338"/>
                <a:gd name="connsiteY130" fmla="*/ 557973 h 958811"/>
                <a:gd name="connsiteX131" fmla="*/ 1071057 w 1117338"/>
                <a:gd name="connsiteY131" fmla="*/ 557200 h 958811"/>
                <a:gd name="connsiteX132" fmla="*/ 1077294 w 1117338"/>
                <a:gd name="connsiteY132" fmla="*/ 555629 h 958811"/>
                <a:gd name="connsiteX133" fmla="*/ 1084305 w 1117338"/>
                <a:gd name="connsiteY133" fmla="*/ 553559 h 958811"/>
                <a:gd name="connsiteX134" fmla="*/ 1088198 w 1117338"/>
                <a:gd name="connsiteY134" fmla="*/ 553035 h 958811"/>
                <a:gd name="connsiteX135" fmla="*/ 1095733 w 1117338"/>
                <a:gd name="connsiteY135" fmla="*/ 553035 h 958811"/>
                <a:gd name="connsiteX136" fmla="*/ 1098328 w 1117338"/>
                <a:gd name="connsiteY136" fmla="*/ 554083 h 958811"/>
                <a:gd name="connsiteX137" fmla="*/ 1100149 w 1117338"/>
                <a:gd name="connsiteY137" fmla="*/ 557724 h 958811"/>
                <a:gd name="connsiteX138" fmla="*/ 1099625 w 1117338"/>
                <a:gd name="connsiteY138" fmla="*/ 561091 h 958811"/>
                <a:gd name="connsiteX139" fmla="*/ 1097554 w 1117338"/>
                <a:gd name="connsiteY139" fmla="*/ 566553 h 958811"/>
                <a:gd name="connsiteX140" fmla="*/ 1097030 w 1117338"/>
                <a:gd name="connsiteY140" fmla="*/ 568872 h 958811"/>
                <a:gd name="connsiteX141" fmla="*/ 1099375 w 1117338"/>
                <a:gd name="connsiteY141" fmla="*/ 572264 h 958811"/>
                <a:gd name="connsiteX142" fmla="*/ 1104840 w 1117338"/>
                <a:gd name="connsiteY142" fmla="*/ 573811 h 958811"/>
                <a:gd name="connsiteX143" fmla="*/ 1107959 w 1117338"/>
                <a:gd name="connsiteY143" fmla="*/ 573561 h 958811"/>
                <a:gd name="connsiteX144" fmla="*/ 1110553 w 1117338"/>
                <a:gd name="connsiteY144" fmla="*/ 580570 h 958811"/>
                <a:gd name="connsiteX145" fmla="*/ 1113922 w 1117338"/>
                <a:gd name="connsiteY145" fmla="*/ 590945 h 958811"/>
                <a:gd name="connsiteX146" fmla="*/ 1115219 w 1117338"/>
                <a:gd name="connsiteY146" fmla="*/ 600049 h 958811"/>
                <a:gd name="connsiteX147" fmla="*/ 1114695 w 1117338"/>
                <a:gd name="connsiteY147" fmla="*/ 604189 h 958811"/>
                <a:gd name="connsiteX148" fmla="*/ 1112374 w 1117338"/>
                <a:gd name="connsiteY148" fmla="*/ 608354 h 958811"/>
                <a:gd name="connsiteX149" fmla="*/ 1109256 w 1117338"/>
                <a:gd name="connsiteY149" fmla="*/ 610175 h 958811"/>
                <a:gd name="connsiteX150" fmla="*/ 1105863 w 1117338"/>
                <a:gd name="connsiteY150" fmla="*/ 609402 h 958811"/>
                <a:gd name="connsiteX151" fmla="*/ 1104041 w 1117338"/>
                <a:gd name="connsiteY151" fmla="*/ 607581 h 958811"/>
                <a:gd name="connsiteX152" fmla="*/ 1099126 w 1117338"/>
                <a:gd name="connsiteY152" fmla="*/ 604463 h 958811"/>
                <a:gd name="connsiteX153" fmla="*/ 1095209 w 1117338"/>
                <a:gd name="connsiteY153" fmla="*/ 603665 h 958811"/>
                <a:gd name="connsiteX154" fmla="*/ 1080937 w 1117338"/>
                <a:gd name="connsiteY154" fmla="*/ 603416 h 958811"/>
                <a:gd name="connsiteX155" fmla="*/ 1075473 w 1117338"/>
                <a:gd name="connsiteY155" fmla="*/ 603665 h 958811"/>
                <a:gd name="connsiteX156" fmla="*/ 1069235 w 1117338"/>
                <a:gd name="connsiteY156" fmla="*/ 605236 h 958811"/>
                <a:gd name="connsiteX157" fmla="*/ 1059354 w 1117338"/>
                <a:gd name="connsiteY157" fmla="*/ 609901 h 958811"/>
                <a:gd name="connsiteX158" fmla="*/ 1049499 w 1117338"/>
                <a:gd name="connsiteY158" fmla="*/ 612494 h 958811"/>
                <a:gd name="connsiteX159" fmla="*/ 1046904 w 1117338"/>
                <a:gd name="connsiteY159" fmla="*/ 614066 h 958811"/>
                <a:gd name="connsiteX160" fmla="*/ 1041440 w 1117338"/>
                <a:gd name="connsiteY160" fmla="*/ 619777 h 958811"/>
                <a:gd name="connsiteX161" fmla="*/ 1037024 w 1117338"/>
                <a:gd name="connsiteY161" fmla="*/ 623419 h 958811"/>
                <a:gd name="connsiteX162" fmla="*/ 1034155 w 1117338"/>
                <a:gd name="connsiteY162" fmla="*/ 625239 h 958811"/>
                <a:gd name="connsiteX163" fmla="*/ 1030013 w 1117338"/>
                <a:gd name="connsiteY163" fmla="*/ 626536 h 958811"/>
                <a:gd name="connsiteX164" fmla="*/ 1025072 w 1117338"/>
                <a:gd name="connsiteY164" fmla="*/ 626786 h 958811"/>
                <a:gd name="connsiteX165" fmla="*/ 1019883 w 1117338"/>
                <a:gd name="connsiteY165" fmla="*/ 626013 h 958811"/>
                <a:gd name="connsiteX166" fmla="*/ 1015192 w 1117338"/>
                <a:gd name="connsiteY166" fmla="*/ 624192 h 958811"/>
                <a:gd name="connsiteX167" fmla="*/ 1010527 w 1117338"/>
                <a:gd name="connsiteY167" fmla="*/ 620301 h 958811"/>
                <a:gd name="connsiteX168" fmla="*/ 1007408 w 1117338"/>
                <a:gd name="connsiteY168" fmla="*/ 619004 h 958811"/>
                <a:gd name="connsiteX169" fmla="*/ 1003241 w 1117338"/>
                <a:gd name="connsiteY169" fmla="*/ 618206 h 958811"/>
                <a:gd name="connsiteX170" fmla="*/ 1000122 w 1117338"/>
                <a:gd name="connsiteY170" fmla="*/ 619503 h 958811"/>
                <a:gd name="connsiteX171" fmla="*/ 998575 w 1117338"/>
                <a:gd name="connsiteY171" fmla="*/ 624192 h 958811"/>
                <a:gd name="connsiteX172" fmla="*/ 999349 w 1117338"/>
                <a:gd name="connsiteY172" fmla="*/ 629654 h 958811"/>
                <a:gd name="connsiteX173" fmla="*/ 999099 w 1117338"/>
                <a:gd name="connsiteY173" fmla="*/ 635366 h 958811"/>
                <a:gd name="connsiteX174" fmla="*/ 997527 w 1117338"/>
                <a:gd name="connsiteY174" fmla="*/ 638733 h 958811"/>
                <a:gd name="connsiteX175" fmla="*/ 995206 w 1117338"/>
                <a:gd name="connsiteY175" fmla="*/ 641326 h 958811"/>
                <a:gd name="connsiteX176" fmla="*/ 994159 w 1117338"/>
                <a:gd name="connsiteY176" fmla="*/ 644693 h 958811"/>
                <a:gd name="connsiteX177" fmla="*/ 995206 w 1117338"/>
                <a:gd name="connsiteY177" fmla="*/ 647038 h 958811"/>
                <a:gd name="connsiteX178" fmla="*/ 1001444 w 1117338"/>
                <a:gd name="connsiteY178" fmla="*/ 652226 h 958811"/>
                <a:gd name="connsiteX179" fmla="*/ 999873 w 1117338"/>
                <a:gd name="connsiteY179" fmla="*/ 655094 h 958811"/>
                <a:gd name="connsiteX180" fmla="*/ 994159 w 1117338"/>
                <a:gd name="connsiteY180" fmla="*/ 656915 h 958811"/>
                <a:gd name="connsiteX181" fmla="*/ 991315 w 1117338"/>
                <a:gd name="connsiteY181" fmla="*/ 661055 h 958811"/>
                <a:gd name="connsiteX182" fmla="*/ 992088 w 1117338"/>
                <a:gd name="connsiteY182" fmla="*/ 666517 h 958811"/>
                <a:gd name="connsiteX183" fmla="*/ 991040 w 1117338"/>
                <a:gd name="connsiteY183" fmla="*/ 669385 h 958811"/>
                <a:gd name="connsiteX184" fmla="*/ 985326 w 1117338"/>
                <a:gd name="connsiteY184" fmla="*/ 669884 h 958811"/>
                <a:gd name="connsiteX185" fmla="*/ 979862 w 1117338"/>
                <a:gd name="connsiteY185" fmla="*/ 667814 h 958811"/>
                <a:gd name="connsiteX186" fmla="*/ 977017 w 1117338"/>
                <a:gd name="connsiteY186" fmla="*/ 665469 h 958811"/>
                <a:gd name="connsiteX187" fmla="*/ 975446 w 1117338"/>
                <a:gd name="connsiteY187" fmla="*/ 663150 h 958811"/>
                <a:gd name="connsiteX188" fmla="*/ 977017 w 1117338"/>
                <a:gd name="connsiteY188" fmla="*/ 660805 h 958811"/>
                <a:gd name="connsiteX189" fmla="*/ 981958 w 1117338"/>
                <a:gd name="connsiteY189" fmla="*/ 658212 h 958811"/>
                <a:gd name="connsiteX190" fmla="*/ 983505 w 1117338"/>
                <a:gd name="connsiteY190" fmla="*/ 655867 h 958811"/>
                <a:gd name="connsiteX191" fmla="*/ 983505 w 1117338"/>
                <a:gd name="connsiteY191" fmla="*/ 651976 h 958811"/>
                <a:gd name="connsiteX192" fmla="*/ 981958 w 1117338"/>
                <a:gd name="connsiteY192" fmla="*/ 649108 h 958811"/>
                <a:gd name="connsiteX193" fmla="*/ 978839 w 1117338"/>
                <a:gd name="connsiteY193" fmla="*/ 647562 h 958811"/>
                <a:gd name="connsiteX194" fmla="*/ 973649 w 1117338"/>
                <a:gd name="connsiteY194" fmla="*/ 648859 h 958811"/>
                <a:gd name="connsiteX195" fmla="*/ 965590 w 1117338"/>
                <a:gd name="connsiteY195" fmla="*/ 650405 h 958811"/>
                <a:gd name="connsiteX196" fmla="*/ 962472 w 1117338"/>
                <a:gd name="connsiteY196" fmla="*/ 651702 h 958811"/>
                <a:gd name="connsiteX197" fmla="*/ 955460 w 1117338"/>
                <a:gd name="connsiteY197" fmla="*/ 653797 h 958811"/>
                <a:gd name="connsiteX198" fmla="*/ 952342 w 1117338"/>
                <a:gd name="connsiteY198" fmla="*/ 655094 h 958811"/>
                <a:gd name="connsiteX199" fmla="*/ 949472 w 1117338"/>
                <a:gd name="connsiteY199" fmla="*/ 657688 h 958811"/>
                <a:gd name="connsiteX200" fmla="*/ 947925 w 1117338"/>
                <a:gd name="connsiteY200" fmla="*/ 662102 h 958811"/>
                <a:gd name="connsiteX201" fmla="*/ 949223 w 1117338"/>
                <a:gd name="connsiteY201" fmla="*/ 669111 h 958811"/>
                <a:gd name="connsiteX202" fmla="*/ 949722 w 1117338"/>
                <a:gd name="connsiteY202" fmla="*/ 673276 h 958811"/>
                <a:gd name="connsiteX203" fmla="*/ 951294 w 1117338"/>
                <a:gd name="connsiteY203" fmla="*/ 677167 h 958811"/>
                <a:gd name="connsiteX204" fmla="*/ 955186 w 1117338"/>
                <a:gd name="connsiteY204" fmla="*/ 680534 h 958811"/>
                <a:gd name="connsiteX205" fmla="*/ 953889 w 1117338"/>
                <a:gd name="connsiteY205" fmla="*/ 682878 h 958811"/>
                <a:gd name="connsiteX206" fmla="*/ 941937 w 1117338"/>
                <a:gd name="connsiteY206" fmla="*/ 680808 h 958811"/>
                <a:gd name="connsiteX207" fmla="*/ 935450 w 1117338"/>
                <a:gd name="connsiteY207" fmla="*/ 681058 h 958811"/>
                <a:gd name="connsiteX208" fmla="*/ 927141 w 1117338"/>
                <a:gd name="connsiteY208" fmla="*/ 681831 h 958811"/>
                <a:gd name="connsiteX209" fmla="*/ 924022 w 1117338"/>
                <a:gd name="connsiteY209" fmla="*/ 681581 h 958811"/>
                <a:gd name="connsiteX210" fmla="*/ 917511 w 1117338"/>
                <a:gd name="connsiteY210" fmla="*/ 677940 h 958811"/>
                <a:gd name="connsiteX211" fmla="*/ 914392 w 1117338"/>
                <a:gd name="connsiteY211" fmla="*/ 676643 h 958811"/>
                <a:gd name="connsiteX212" fmla="*/ 909726 w 1117338"/>
                <a:gd name="connsiteY212" fmla="*/ 676893 h 958811"/>
                <a:gd name="connsiteX213" fmla="*/ 906607 w 1117338"/>
                <a:gd name="connsiteY213" fmla="*/ 678988 h 958811"/>
                <a:gd name="connsiteX214" fmla="*/ 905559 w 1117338"/>
                <a:gd name="connsiteY214" fmla="*/ 683651 h 958811"/>
                <a:gd name="connsiteX215" fmla="*/ 903488 w 1117338"/>
                <a:gd name="connsiteY215" fmla="*/ 686520 h 958811"/>
                <a:gd name="connsiteX216" fmla="*/ 900894 w 1117338"/>
                <a:gd name="connsiteY216" fmla="*/ 688839 h 958811"/>
                <a:gd name="connsiteX217" fmla="*/ 898299 w 1117338"/>
                <a:gd name="connsiteY217" fmla="*/ 689637 h 958811"/>
                <a:gd name="connsiteX218" fmla="*/ 891811 w 1117338"/>
                <a:gd name="connsiteY218" fmla="*/ 684948 h 958811"/>
                <a:gd name="connsiteX219" fmla="*/ 889191 w 1117338"/>
                <a:gd name="connsiteY219" fmla="*/ 683926 h 958811"/>
                <a:gd name="connsiteX220" fmla="*/ 883228 w 1117338"/>
                <a:gd name="connsiteY220" fmla="*/ 683402 h 958811"/>
                <a:gd name="connsiteX221" fmla="*/ 877240 w 1117338"/>
                <a:gd name="connsiteY221" fmla="*/ 681058 h 958811"/>
                <a:gd name="connsiteX222" fmla="*/ 869456 w 1117338"/>
                <a:gd name="connsiteY222" fmla="*/ 680035 h 958811"/>
                <a:gd name="connsiteX223" fmla="*/ 865813 w 1117338"/>
                <a:gd name="connsiteY223" fmla="*/ 680284 h 958811"/>
                <a:gd name="connsiteX224" fmla="*/ 857754 w 1117338"/>
                <a:gd name="connsiteY224" fmla="*/ 682105 h 958811"/>
                <a:gd name="connsiteX225" fmla="*/ 853862 w 1117338"/>
                <a:gd name="connsiteY225" fmla="*/ 683153 h 958811"/>
                <a:gd name="connsiteX226" fmla="*/ 845304 w 1117338"/>
                <a:gd name="connsiteY226" fmla="*/ 684699 h 958811"/>
                <a:gd name="connsiteX227" fmla="*/ 840089 w 1117338"/>
                <a:gd name="connsiteY227" fmla="*/ 687043 h 958811"/>
                <a:gd name="connsiteX228" fmla="*/ 836970 w 1117338"/>
                <a:gd name="connsiteY228" fmla="*/ 689637 h 958811"/>
                <a:gd name="connsiteX229" fmla="*/ 834126 w 1117338"/>
                <a:gd name="connsiteY229" fmla="*/ 694052 h 958811"/>
                <a:gd name="connsiteX230" fmla="*/ 830757 w 1117338"/>
                <a:gd name="connsiteY230" fmla="*/ 695349 h 958811"/>
                <a:gd name="connsiteX231" fmla="*/ 828936 w 1117338"/>
                <a:gd name="connsiteY231" fmla="*/ 694052 h 958811"/>
                <a:gd name="connsiteX232" fmla="*/ 826341 w 1117338"/>
                <a:gd name="connsiteY232" fmla="*/ 687293 h 958811"/>
                <a:gd name="connsiteX233" fmla="*/ 819305 w 1117338"/>
                <a:gd name="connsiteY233" fmla="*/ 680284 h 958811"/>
                <a:gd name="connsiteX234" fmla="*/ 816710 w 1117338"/>
                <a:gd name="connsiteY234" fmla="*/ 678988 h 958811"/>
                <a:gd name="connsiteX235" fmla="*/ 813092 w 1117338"/>
                <a:gd name="connsiteY235" fmla="*/ 678738 h 958811"/>
                <a:gd name="connsiteX236" fmla="*/ 809175 w 1117338"/>
                <a:gd name="connsiteY236" fmla="*/ 681058 h 958811"/>
                <a:gd name="connsiteX237" fmla="*/ 804259 w 1117338"/>
                <a:gd name="connsiteY237" fmla="*/ 684973 h 958811"/>
                <a:gd name="connsiteX238" fmla="*/ 800343 w 1117338"/>
                <a:gd name="connsiteY238" fmla="*/ 685472 h 958811"/>
                <a:gd name="connsiteX239" fmla="*/ 799569 w 1117338"/>
                <a:gd name="connsiteY239" fmla="*/ 683128 h 958811"/>
                <a:gd name="connsiteX240" fmla="*/ 799819 w 1117338"/>
                <a:gd name="connsiteY240" fmla="*/ 671455 h 958811"/>
                <a:gd name="connsiteX241" fmla="*/ 799319 w 1117338"/>
                <a:gd name="connsiteY241" fmla="*/ 669385 h 958811"/>
                <a:gd name="connsiteX242" fmla="*/ 795926 w 1117338"/>
                <a:gd name="connsiteY242" fmla="*/ 665220 h 958811"/>
                <a:gd name="connsiteX243" fmla="*/ 789439 w 1117338"/>
                <a:gd name="connsiteY243" fmla="*/ 659259 h 958811"/>
                <a:gd name="connsiteX244" fmla="*/ 785023 w 1117338"/>
                <a:gd name="connsiteY244" fmla="*/ 652226 h 958811"/>
                <a:gd name="connsiteX245" fmla="*/ 782428 w 1117338"/>
                <a:gd name="connsiteY245" fmla="*/ 650155 h 958811"/>
                <a:gd name="connsiteX246" fmla="*/ 779060 w 1117338"/>
                <a:gd name="connsiteY246" fmla="*/ 650929 h 958811"/>
                <a:gd name="connsiteX247" fmla="*/ 774369 w 1117338"/>
                <a:gd name="connsiteY247" fmla="*/ 655867 h 958811"/>
                <a:gd name="connsiteX248" fmla="*/ 769703 w 1117338"/>
                <a:gd name="connsiteY248" fmla="*/ 660032 h 958811"/>
                <a:gd name="connsiteX249" fmla="*/ 768131 w 1117338"/>
                <a:gd name="connsiteY249" fmla="*/ 660282 h 958811"/>
                <a:gd name="connsiteX250" fmla="*/ 766584 w 1117338"/>
                <a:gd name="connsiteY250" fmla="*/ 664696 h 958811"/>
                <a:gd name="connsiteX251" fmla="*/ 761120 w 1117338"/>
                <a:gd name="connsiteY251" fmla="*/ 662377 h 958811"/>
                <a:gd name="connsiteX252" fmla="*/ 755157 w 1117338"/>
                <a:gd name="connsiteY252" fmla="*/ 660805 h 958811"/>
                <a:gd name="connsiteX253" fmla="*/ 753061 w 1117338"/>
                <a:gd name="connsiteY253" fmla="*/ 670408 h 958811"/>
                <a:gd name="connsiteX254" fmla="*/ 748645 w 1117338"/>
                <a:gd name="connsiteY254" fmla="*/ 683153 h 958811"/>
                <a:gd name="connsiteX255" fmla="*/ 752288 w 1117338"/>
                <a:gd name="connsiteY255" fmla="*/ 685996 h 958811"/>
                <a:gd name="connsiteX256" fmla="*/ 750217 w 1117338"/>
                <a:gd name="connsiteY256" fmla="*/ 691184 h 958811"/>
                <a:gd name="connsiteX257" fmla="*/ 740336 w 1117338"/>
                <a:gd name="connsiteY257" fmla="*/ 709640 h 958811"/>
                <a:gd name="connsiteX258" fmla="*/ 734622 w 1117338"/>
                <a:gd name="connsiteY258" fmla="*/ 721312 h 958811"/>
                <a:gd name="connsiteX259" fmla="*/ 739563 w 1117338"/>
                <a:gd name="connsiteY259" fmla="*/ 723906 h 958811"/>
                <a:gd name="connsiteX260" fmla="*/ 743979 w 1117338"/>
                <a:gd name="connsiteY260" fmla="*/ 727298 h 958811"/>
                <a:gd name="connsiteX261" fmla="*/ 743205 w 1117338"/>
                <a:gd name="connsiteY261" fmla="*/ 729892 h 958811"/>
                <a:gd name="connsiteX262" fmla="*/ 732027 w 1117338"/>
                <a:gd name="connsiteY262" fmla="*/ 734032 h 958811"/>
                <a:gd name="connsiteX263" fmla="*/ 729957 w 1117338"/>
                <a:gd name="connsiteY263" fmla="*/ 734556 h 958811"/>
                <a:gd name="connsiteX264" fmla="*/ 728135 w 1117338"/>
                <a:gd name="connsiteY264" fmla="*/ 738447 h 958811"/>
                <a:gd name="connsiteX265" fmla="*/ 722671 w 1117338"/>
                <a:gd name="connsiteY265" fmla="*/ 745456 h 958811"/>
                <a:gd name="connsiteX266" fmla="*/ 718006 w 1117338"/>
                <a:gd name="connsiteY266" fmla="*/ 752464 h 958811"/>
                <a:gd name="connsiteX267" fmla="*/ 715411 w 1117338"/>
                <a:gd name="connsiteY267" fmla="*/ 754809 h 958811"/>
                <a:gd name="connsiteX268" fmla="*/ 708898 w 1117338"/>
                <a:gd name="connsiteY268" fmla="*/ 763114 h 958811"/>
                <a:gd name="connsiteX269" fmla="*/ 703184 w 1117338"/>
                <a:gd name="connsiteY269" fmla="*/ 766506 h 958811"/>
                <a:gd name="connsiteX270" fmla="*/ 700066 w 1117338"/>
                <a:gd name="connsiteY270" fmla="*/ 766506 h 958811"/>
                <a:gd name="connsiteX271" fmla="*/ 696698 w 1117338"/>
                <a:gd name="connsiteY271" fmla="*/ 783640 h 958811"/>
                <a:gd name="connsiteX272" fmla="*/ 702661 w 1117338"/>
                <a:gd name="connsiteY272" fmla="*/ 784937 h 958811"/>
                <a:gd name="connsiteX273" fmla="*/ 722147 w 1117338"/>
                <a:gd name="connsiteY273" fmla="*/ 786484 h 958811"/>
                <a:gd name="connsiteX274" fmla="*/ 731504 w 1117338"/>
                <a:gd name="connsiteY274" fmla="*/ 793517 h 958811"/>
                <a:gd name="connsiteX275" fmla="*/ 727861 w 1117338"/>
                <a:gd name="connsiteY275" fmla="*/ 801049 h 958811"/>
                <a:gd name="connsiteX276" fmla="*/ 729158 w 1117338"/>
                <a:gd name="connsiteY276" fmla="*/ 801822 h 958811"/>
                <a:gd name="connsiteX277" fmla="*/ 730456 w 1117338"/>
                <a:gd name="connsiteY277" fmla="*/ 804940 h 958811"/>
                <a:gd name="connsiteX278" fmla="*/ 731753 w 1117338"/>
                <a:gd name="connsiteY278" fmla="*/ 805439 h 958811"/>
                <a:gd name="connsiteX279" fmla="*/ 734373 w 1117338"/>
                <a:gd name="connsiteY279" fmla="*/ 808556 h 958811"/>
                <a:gd name="connsiteX280" fmla="*/ 736968 w 1117338"/>
                <a:gd name="connsiteY280" fmla="*/ 809604 h 958811"/>
                <a:gd name="connsiteX281" fmla="*/ 741110 w 1117338"/>
                <a:gd name="connsiteY281" fmla="*/ 809853 h 958811"/>
                <a:gd name="connsiteX282" fmla="*/ 747098 w 1117338"/>
                <a:gd name="connsiteY282" fmla="*/ 814268 h 958811"/>
                <a:gd name="connsiteX283" fmla="*/ 749443 w 1117338"/>
                <a:gd name="connsiteY283" fmla="*/ 815316 h 958811"/>
                <a:gd name="connsiteX284" fmla="*/ 756454 w 1117338"/>
                <a:gd name="connsiteY284" fmla="*/ 814792 h 958811"/>
                <a:gd name="connsiteX285" fmla="*/ 758525 w 1117338"/>
                <a:gd name="connsiteY285" fmla="*/ 816363 h 958811"/>
                <a:gd name="connsiteX286" fmla="*/ 760596 w 1117338"/>
                <a:gd name="connsiteY286" fmla="*/ 815590 h 958811"/>
                <a:gd name="connsiteX287" fmla="*/ 765287 w 1117338"/>
                <a:gd name="connsiteY287" fmla="*/ 816363 h 958811"/>
                <a:gd name="connsiteX288" fmla="*/ 765012 w 1117338"/>
                <a:gd name="connsiteY288" fmla="*/ 823895 h 958811"/>
                <a:gd name="connsiteX289" fmla="*/ 770726 w 1117338"/>
                <a:gd name="connsiteY289" fmla="*/ 825192 h 958811"/>
                <a:gd name="connsiteX290" fmla="*/ 772023 w 1117338"/>
                <a:gd name="connsiteY290" fmla="*/ 826240 h 958811"/>
                <a:gd name="connsiteX291" fmla="*/ 781380 w 1117338"/>
                <a:gd name="connsiteY291" fmla="*/ 825192 h 958811"/>
                <a:gd name="connsiteX292" fmla="*/ 782428 w 1117338"/>
                <a:gd name="connsiteY292" fmla="*/ 824669 h 958811"/>
                <a:gd name="connsiteX293" fmla="*/ 784773 w 1117338"/>
                <a:gd name="connsiteY293" fmla="*/ 818957 h 958811"/>
                <a:gd name="connsiteX294" fmla="*/ 790212 w 1117338"/>
                <a:gd name="connsiteY294" fmla="*/ 819231 h 958811"/>
                <a:gd name="connsiteX295" fmla="*/ 789439 w 1117338"/>
                <a:gd name="connsiteY295" fmla="*/ 821825 h 958811"/>
                <a:gd name="connsiteX296" fmla="*/ 794379 w 1117338"/>
                <a:gd name="connsiteY296" fmla="*/ 824669 h 958811"/>
                <a:gd name="connsiteX297" fmla="*/ 797498 w 1117338"/>
                <a:gd name="connsiteY297" fmla="*/ 824943 h 958811"/>
                <a:gd name="connsiteX298" fmla="*/ 800617 w 1117338"/>
                <a:gd name="connsiteY298" fmla="*/ 824419 h 958811"/>
                <a:gd name="connsiteX299" fmla="*/ 807878 w 1117338"/>
                <a:gd name="connsiteY299" fmla="*/ 824669 h 958811"/>
                <a:gd name="connsiteX300" fmla="*/ 812568 w 1117338"/>
                <a:gd name="connsiteY300" fmla="*/ 829881 h 958811"/>
                <a:gd name="connsiteX301" fmla="*/ 808925 w 1117338"/>
                <a:gd name="connsiteY301" fmla="*/ 833772 h 958811"/>
                <a:gd name="connsiteX302" fmla="*/ 807628 w 1117338"/>
                <a:gd name="connsiteY302" fmla="*/ 836615 h 958811"/>
                <a:gd name="connsiteX303" fmla="*/ 807104 w 1117338"/>
                <a:gd name="connsiteY303" fmla="*/ 840007 h 958811"/>
                <a:gd name="connsiteX304" fmla="*/ 805807 w 1117338"/>
                <a:gd name="connsiteY304" fmla="*/ 843374 h 958811"/>
                <a:gd name="connsiteX305" fmla="*/ 803212 w 1117338"/>
                <a:gd name="connsiteY305" fmla="*/ 845968 h 958811"/>
                <a:gd name="connsiteX306" fmla="*/ 799319 w 1117338"/>
                <a:gd name="connsiteY306" fmla="*/ 848038 h 958811"/>
                <a:gd name="connsiteX307" fmla="*/ 775666 w 1117338"/>
                <a:gd name="connsiteY307" fmla="*/ 856094 h 958811"/>
                <a:gd name="connsiteX308" fmla="*/ 768655 w 1117338"/>
                <a:gd name="connsiteY308" fmla="*/ 856369 h 958811"/>
                <a:gd name="connsiteX309" fmla="*/ 764239 w 1117338"/>
                <a:gd name="connsiteY309" fmla="*/ 855571 h 958811"/>
                <a:gd name="connsiteX310" fmla="*/ 740610 w 1117338"/>
                <a:gd name="connsiteY310" fmla="*/ 846492 h 958811"/>
                <a:gd name="connsiteX311" fmla="*/ 735396 w 1117338"/>
                <a:gd name="connsiteY311" fmla="*/ 846492 h 958811"/>
                <a:gd name="connsiteX312" fmla="*/ 731778 w 1117338"/>
                <a:gd name="connsiteY312" fmla="*/ 848038 h 958811"/>
                <a:gd name="connsiteX313" fmla="*/ 725016 w 1117338"/>
                <a:gd name="connsiteY313" fmla="*/ 852977 h 958811"/>
                <a:gd name="connsiteX314" fmla="*/ 722671 w 1117338"/>
                <a:gd name="connsiteY314" fmla="*/ 853251 h 958811"/>
                <a:gd name="connsiteX315" fmla="*/ 717482 w 1117338"/>
                <a:gd name="connsiteY315" fmla="*/ 852453 h 958811"/>
                <a:gd name="connsiteX316" fmla="*/ 712017 w 1117338"/>
                <a:gd name="connsiteY316" fmla="*/ 854024 h 958811"/>
                <a:gd name="connsiteX317" fmla="*/ 699816 w 1117338"/>
                <a:gd name="connsiteY317" fmla="*/ 858439 h 958811"/>
                <a:gd name="connsiteX318" fmla="*/ 675914 w 1117338"/>
                <a:gd name="connsiteY318" fmla="*/ 864150 h 958811"/>
                <a:gd name="connsiteX319" fmla="*/ 672271 w 1117338"/>
                <a:gd name="connsiteY319" fmla="*/ 868041 h 958811"/>
                <a:gd name="connsiteX320" fmla="*/ 669152 w 1117338"/>
                <a:gd name="connsiteY320" fmla="*/ 868041 h 958811"/>
                <a:gd name="connsiteX321" fmla="*/ 665260 w 1117338"/>
                <a:gd name="connsiteY321" fmla="*/ 864924 h 958811"/>
                <a:gd name="connsiteX322" fmla="*/ 662914 w 1117338"/>
                <a:gd name="connsiteY322" fmla="*/ 864400 h 958811"/>
                <a:gd name="connsiteX323" fmla="*/ 659297 w 1117338"/>
                <a:gd name="connsiteY323" fmla="*/ 864924 h 958811"/>
                <a:gd name="connsiteX324" fmla="*/ 656178 w 1117338"/>
                <a:gd name="connsiteY324" fmla="*/ 868041 h 958811"/>
                <a:gd name="connsiteX325" fmla="*/ 654082 w 1117338"/>
                <a:gd name="connsiteY325" fmla="*/ 873229 h 958811"/>
                <a:gd name="connsiteX326" fmla="*/ 650464 w 1117338"/>
                <a:gd name="connsiteY326" fmla="*/ 876097 h 958811"/>
                <a:gd name="connsiteX327" fmla="*/ 646048 w 1117338"/>
                <a:gd name="connsiteY327" fmla="*/ 876097 h 958811"/>
                <a:gd name="connsiteX328" fmla="*/ 644226 w 1117338"/>
                <a:gd name="connsiteY328" fmla="*/ 877918 h 958811"/>
                <a:gd name="connsiteX329" fmla="*/ 644226 w 1117338"/>
                <a:gd name="connsiteY329" fmla="*/ 881534 h 958811"/>
                <a:gd name="connsiteX330" fmla="*/ 646298 w 1117338"/>
                <a:gd name="connsiteY330" fmla="*/ 890114 h 958811"/>
                <a:gd name="connsiteX331" fmla="*/ 648368 w 1117338"/>
                <a:gd name="connsiteY331" fmla="*/ 894005 h 958811"/>
                <a:gd name="connsiteX332" fmla="*/ 647345 w 1117338"/>
                <a:gd name="connsiteY332" fmla="*/ 899467 h 958811"/>
                <a:gd name="connsiteX333" fmla="*/ 644725 w 1117338"/>
                <a:gd name="connsiteY333" fmla="*/ 906725 h 958811"/>
                <a:gd name="connsiteX334" fmla="*/ 642130 w 1117338"/>
                <a:gd name="connsiteY334" fmla="*/ 910117 h 958811"/>
                <a:gd name="connsiteX335" fmla="*/ 638762 w 1117338"/>
                <a:gd name="connsiteY335" fmla="*/ 911663 h 958811"/>
                <a:gd name="connsiteX336" fmla="*/ 634346 w 1117338"/>
                <a:gd name="connsiteY336" fmla="*/ 912710 h 958811"/>
                <a:gd name="connsiteX337" fmla="*/ 632001 w 1117338"/>
                <a:gd name="connsiteY337" fmla="*/ 915055 h 958811"/>
                <a:gd name="connsiteX338" fmla="*/ 627585 w 1117338"/>
                <a:gd name="connsiteY338" fmla="*/ 913234 h 958811"/>
                <a:gd name="connsiteX339" fmla="*/ 623692 w 1117338"/>
                <a:gd name="connsiteY339" fmla="*/ 912710 h 958811"/>
                <a:gd name="connsiteX340" fmla="*/ 622145 w 1117338"/>
                <a:gd name="connsiteY340" fmla="*/ 910117 h 958811"/>
                <a:gd name="connsiteX341" fmla="*/ 621621 w 1117338"/>
                <a:gd name="connsiteY341" fmla="*/ 905952 h 958811"/>
                <a:gd name="connsiteX342" fmla="*/ 619276 w 1117338"/>
                <a:gd name="connsiteY342" fmla="*/ 903632 h 958811"/>
                <a:gd name="connsiteX343" fmla="*/ 614086 w 1117338"/>
                <a:gd name="connsiteY343" fmla="*/ 902335 h 958811"/>
                <a:gd name="connsiteX344" fmla="*/ 610967 w 1117338"/>
                <a:gd name="connsiteY344" fmla="*/ 899467 h 958811"/>
                <a:gd name="connsiteX345" fmla="*/ 609670 w 1117338"/>
                <a:gd name="connsiteY345" fmla="*/ 895302 h 958811"/>
                <a:gd name="connsiteX346" fmla="*/ 608123 w 1117338"/>
                <a:gd name="connsiteY346" fmla="*/ 894005 h 958811"/>
                <a:gd name="connsiteX347" fmla="*/ 603956 w 1117338"/>
                <a:gd name="connsiteY347" fmla="*/ 893755 h 958811"/>
                <a:gd name="connsiteX348" fmla="*/ 601885 w 1117338"/>
                <a:gd name="connsiteY348" fmla="*/ 894529 h 958811"/>
                <a:gd name="connsiteX349" fmla="*/ 599789 w 1117338"/>
                <a:gd name="connsiteY349" fmla="*/ 892708 h 958811"/>
                <a:gd name="connsiteX350" fmla="*/ 595373 w 1117338"/>
                <a:gd name="connsiteY350" fmla="*/ 879988 h 958811"/>
                <a:gd name="connsiteX351" fmla="*/ 592778 w 1117338"/>
                <a:gd name="connsiteY351" fmla="*/ 879988 h 958811"/>
                <a:gd name="connsiteX352" fmla="*/ 589135 w 1117338"/>
                <a:gd name="connsiteY352" fmla="*/ 878441 h 958811"/>
                <a:gd name="connsiteX353" fmla="*/ 580577 w 1117338"/>
                <a:gd name="connsiteY353" fmla="*/ 877918 h 958811"/>
                <a:gd name="connsiteX354" fmla="*/ 576161 w 1117338"/>
                <a:gd name="connsiteY354" fmla="*/ 883380 h 958811"/>
                <a:gd name="connsiteX355" fmla="*/ 572269 w 1117338"/>
                <a:gd name="connsiteY355" fmla="*/ 883380 h 958811"/>
                <a:gd name="connsiteX356" fmla="*/ 569923 w 1117338"/>
                <a:gd name="connsiteY356" fmla="*/ 884402 h 958811"/>
                <a:gd name="connsiteX357" fmla="*/ 567328 w 1117338"/>
                <a:gd name="connsiteY357" fmla="*/ 887021 h 958811"/>
                <a:gd name="connsiteX358" fmla="*/ 562638 w 1117338"/>
                <a:gd name="connsiteY358" fmla="*/ 887021 h 958811"/>
                <a:gd name="connsiteX359" fmla="*/ 555627 w 1117338"/>
                <a:gd name="connsiteY359" fmla="*/ 892733 h 958811"/>
                <a:gd name="connsiteX360" fmla="*/ 553032 w 1117338"/>
                <a:gd name="connsiteY360" fmla="*/ 891935 h 958811"/>
                <a:gd name="connsiteX361" fmla="*/ 549664 w 1117338"/>
                <a:gd name="connsiteY361" fmla="*/ 896100 h 958811"/>
                <a:gd name="connsiteX362" fmla="*/ 546021 w 1117338"/>
                <a:gd name="connsiteY362" fmla="*/ 896873 h 958811"/>
                <a:gd name="connsiteX363" fmla="*/ 539010 w 1117338"/>
                <a:gd name="connsiteY363" fmla="*/ 897397 h 958811"/>
                <a:gd name="connsiteX364" fmla="*/ 536140 w 1117338"/>
                <a:gd name="connsiteY364" fmla="*/ 898170 h 958811"/>
                <a:gd name="connsiteX365" fmla="*/ 527582 w 1117338"/>
                <a:gd name="connsiteY365" fmla="*/ 901288 h 958811"/>
                <a:gd name="connsiteX366" fmla="*/ 519249 w 1117338"/>
                <a:gd name="connsiteY366" fmla="*/ 904156 h 958811"/>
                <a:gd name="connsiteX367" fmla="*/ 518750 w 1117338"/>
                <a:gd name="connsiteY367" fmla="*/ 904929 h 958811"/>
                <a:gd name="connsiteX368" fmla="*/ 511988 w 1117338"/>
                <a:gd name="connsiteY368" fmla="*/ 904929 h 958811"/>
                <a:gd name="connsiteX369" fmla="*/ 507822 w 1117338"/>
                <a:gd name="connsiteY369" fmla="*/ 903383 h 958811"/>
                <a:gd name="connsiteX370" fmla="*/ 506025 w 1117338"/>
                <a:gd name="connsiteY370" fmla="*/ 897397 h 958811"/>
                <a:gd name="connsiteX371" fmla="*/ 502632 w 1117338"/>
                <a:gd name="connsiteY371" fmla="*/ 894279 h 958811"/>
                <a:gd name="connsiteX372" fmla="*/ 500037 w 1117338"/>
                <a:gd name="connsiteY372" fmla="*/ 894030 h 958811"/>
                <a:gd name="connsiteX373" fmla="*/ 499263 w 1117338"/>
                <a:gd name="connsiteY373" fmla="*/ 891161 h 958811"/>
                <a:gd name="connsiteX374" fmla="*/ 493550 w 1117338"/>
                <a:gd name="connsiteY374" fmla="*/ 888044 h 958811"/>
                <a:gd name="connsiteX375" fmla="*/ 491204 w 1117338"/>
                <a:gd name="connsiteY375" fmla="*/ 885974 h 958811"/>
                <a:gd name="connsiteX376" fmla="*/ 487836 w 1117338"/>
                <a:gd name="connsiteY376" fmla="*/ 884926 h 958811"/>
                <a:gd name="connsiteX377" fmla="*/ 484193 w 1117338"/>
                <a:gd name="connsiteY377" fmla="*/ 882856 h 958811"/>
                <a:gd name="connsiteX378" fmla="*/ 482372 w 1117338"/>
                <a:gd name="connsiteY378" fmla="*/ 879988 h 958811"/>
                <a:gd name="connsiteX379" fmla="*/ 477182 w 1117338"/>
                <a:gd name="connsiteY379" fmla="*/ 881285 h 958811"/>
                <a:gd name="connsiteX380" fmla="*/ 473789 w 1117338"/>
                <a:gd name="connsiteY380" fmla="*/ 879738 h 958811"/>
                <a:gd name="connsiteX381" fmla="*/ 471468 w 1117338"/>
                <a:gd name="connsiteY381" fmla="*/ 887520 h 958811"/>
                <a:gd name="connsiteX382" fmla="*/ 461338 w 1117338"/>
                <a:gd name="connsiteY382" fmla="*/ 884153 h 958811"/>
                <a:gd name="connsiteX383" fmla="*/ 460041 w 1117338"/>
                <a:gd name="connsiteY383" fmla="*/ 891161 h 958811"/>
                <a:gd name="connsiteX384" fmla="*/ 457172 w 1117338"/>
                <a:gd name="connsiteY384" fmla="*/ 890388 h 958811"/>
                <a:gd name="connsiteX385" fmla="*/ 456398 w 1117338"/>
                <a:gd name="connsiteY385" fmla="*/ 898943 h 958811"/>
                <a:gd name="connsiteX386" fmla="*/ 455350 w 1117338"/>
                <a:gd name="connsiteY386" fmla="*/ 903108 h 958811"/>
                <a:gd name="connsiteX387" fmla="*/ 453803 w 1117338"/>
                <a:gd name="connsiteY387" fmla="*/ 902859 h 958811"/>
                <a:gd name="connsiteX388" fmla="*/ 453279 w 1117338"/>
                <a:gd name="connsiteY388" fmla="*/ 910640 h 958811"/>
                <a:gd name="connsiteX389" fmla="*/ 454577 w 1117338"/>
                <a:gd name="connsiteY389" fmla="*/ 910890 h 958811"/>
                <a:gd name="connsiteX390" fmla="*/ 454827 w 1117338"/>
                <a:gd name="connsiteY390" fmla="*/ 914806 h 958811"/>
                <a:gd name="connsiteX391" fmla="*/ 455874 w 1117338"/>
                <a:gd name="connsiteY391" fmla="*/ 915304 h 958811"/>
                <a:gd name="connsiteX392" fmla="*/ 456124 w 1117338"/>
                <a:gd name="connsiteY392" fmla="*/ 921290 h 958811"/>
                <a:gd name="connsiteX393" fmla="*/ 458220 w 1117338"/>
                <a:gd name="connsiteY393" fmla="*/ 929845 h 958811"/>
                <a:gd name="connsiteX394" fmla="*/ 457945 w 1117338"/>
                <a:gd name="connsiteY394" fmla="*/ 936355 h 958811"/>
                <a:gd name="connsiteX395" fmla="*/ 458220 w 1117338"/>
                <a:gd name="connsiteY395" fmla="*/ 947005 h 958811"/>
                <a:gd name="connsiteX396" fmla="*/ 455350 w 1117338"/>
                <a:gd name="connsiteY396" fmla="*/ 949598 h 958811"/>
                <a:gd name="connsiteX397" fmla="*/ 449886 w 1117338"/>
                <a:gd name="connsiteY397" fmla="*/ 949848 h 958811"/>
                <a:gd name="connsiteX398" fmla="*/ 438983 w 1117338"/>
                <a:gd name="connsiteY398" fmla="*/ 955310 h 958811"/>
                <a:gd name="connsiteX399" fmla="*/ 437161 w 1117338"/>
                <a:gd name="connsiteY399" fmla="*/ 954512 h 958811"/>
                <a:gd name="connsiteX400" fmla="*/ 430924 w 1117338"/>
                <a:gd name="connsiteY400" fmla="*/ 956332 h 958811"/>
                <a:gd name="connsiteX401" fmla="*/ 426008 w 1117338"/>
                <a:gd name="connsiteY401" fmla="*/ 958428 h 958811"/>
                <a:gd name="connsiteX402" fmla="*/ 422366 w 1117338"/>
                <a:gd name="connsiteY402" fmla="*/ 951668 h 958811"/>
                <a:gd name="connsiteX403" fmla="*/ 418473 w 1117338"/>
                <a:gd name="connsiteY403" fmla="*/ 944910 h 958811"/>
                <a:gd name="connsiteX404" fmla="*/ 413533 w 1117338"/>
                <a:gd name="connsiteY404" fmla="*/ 936080 h 958811"/>
                <a:gd name="connsiteX405" fmla="*/ 413533 w 1117338"/>
                <a:gd name="connsiteY405" fmla="*/ 934783 h 958811"/>
                <a:gd name="connsiteX406" fmla="*/ 406772 w 1117338"/>
                <a:gd name="connsiteY406" fmla="*/ 917649 h 958811"/>
                <a:gd name="connsiteX407" fmla="*/ 404701 w 1117338"/>
                <a:gd name="connsiteY407" fmla="*/ 914531 h 958811"/>
                <a:gd name="connsiteX408" fmla="*/ 404701 w 1117338"/>
                <a:gd name="connsiteY408" fmla="*/ 911937 h 958811"/>
                <a:gd name="connsiteX409" fmla="*/ 402355 w 1117338"/>
                <a:gd name="connsiteY409" fmla="*/ 911414 h 958811"/>
                <a:gd name="connsiteX410" fmla="*/ 392999 w 1117338"/>
                <a:gd name="connsiteY410" fmla="*/ 901811 h 958811"/>
                <a:gd name="connsiteX411" fmla="*/ 383917 w 1117338"/>
                <a:gd name="connsiteY411" fmla="*/ 891411 h 958811"/>
                <a:gd name="connsiteX412" fmla="*/ 381322 w 1117338"/>
                <a:gd name="connsiteY412" fmla="*/ 887794 h 958811"/>
                <a:gd name="connsiteX413" fmla="*/ 379226 w 1117338"/>
                <a:gd name="connsiteY413" fmla="*/ 882083 h 958811"/>
                <a:gd name="connsiteX414" fmla="*/ 377679 w 1117338"/>
                <a:gd name="connsiteY414" fmla="*/ 875049 h 958811"/>
                <a:gd name="connsiteX415" fmla="*/ 377405 w 1117338"/>
                <a:gd name="connsiteY415" fmla="*/ 871433 h 958811"/>
                <a:gd name="connsiteX416" fmla="*/ 377929 w 1117338"/>
                <a:gd name="connsiteY416" fmla="*/ 860259 h 958811"/>
                <a:gd name="connsiteX417" fmla="*/ 380000 w 1117338"/>
                <a:gd name="connsiteY417" fmla="*/ 861806 h 958811"/>
                <a:gd name="connsiteX418" fmla="*/ 383393 w 1117338"/>
                <a:gd name="connsiteY418" fmla="*/ 861033 h 958811"/>
                <a:gd name="connsiteX419" fmla="*/ 384940 w 1117338"/>
                <a:gd name="connsiteY419" fmla="*/ 862330 h 958811"/>
                <a:gd name="connsiteX420" fmla="*/ 389630 w 1117338"/>
                <a:gd name="connsiteY420" fmla="*/ 859985 h 958811"/>
                <a:gd name="connsiteX421" fmla="*/ 391452 w 1117338"/>
                <a:gd name="connsiteY421" fmla="*/ 857666 h 958811"/>
                <a:gd name="connsiteX422" fmla="*/ 386237 w 1117338"/>
                <a:gd name="connsiteY422" fmla="*/ 850657 h 958811"/>
                <a:gd name="connsiteX423" fmla="*/ 387809 w 1117338"/>
                <a:gd name="connsiteY423" fmla="*/ 849086 h 958811"/>
                <a:gd name="connsiteX424" fmla="*/ 392225 w 1117338"/>
                <a:gd name="connsiteY424" fmla="*/ 842077 h 958811"/>
                <a:gd name="connsiteX425" fmla="*/ 395069 w 1117338"/>
                <a:gd name="connsiteY425" fmla="*/ 836366 h 958811"/>
                <a:gd name="connsiteX426" fmla="*/ 392749 w 1117338"/>
                <a:gd name="connsiteY426" fmla="*/ 834296 h 958811"/>
                <a:gd name="connsiteX427" fmla="*/ 388333 w 1117338"/>
                <a:gd name="connsiteY427" fmla="*/ 824419 h 958811"/>
                <a:gd name="connsiteX428" fmla="*/ 383917 w 1117338"/>
                <a:gd name="connsiteY428" fmla="*/ 815839 h 958811"/>
                <a:gd name="connsiteX429" fmla="*/ 383119 w 1117338"/>
                <a:gd name="connsiteY429" fmla="*/ 812472 h 958811"/>
                <a:gd name="connsiteX430" fmla="*/ 385713 w 1117338"/>
                <a:gd name="connsiteY430" fmla="*/ 811948 h 958811"/>
                <a:gd name="connsiteX431" fmla="*/ 384690 w 1117338"/>
                <a:gd name="connsiteY431" fmla="*/ 808581 h 958811"/>
                <a:gd name="connsiteX432" fmla="*/ 383119 w 1117338"/>
                <a:gd name="connsiteY432" fmla="*/ 797408 h 958811"/>
                <a:gd name="connsiteX433" fmla="*/ 384416 w 1117338"/>
                <a:gd name="connsiteY433" fmla="*/ 792744 h 958811"/>
                <a:gd name="connsiteX434" fmla="*/ 387535 w 1117338"/>
                <a:gd name="connsiteY434" fmla="*/ 787806 h 958811"/>
                <a:gd name="connsiteX435" fmla="*/ 388583 w 1117338"/>
                <a:gd name="connsiteY435" fmla="*/ 783391 h 958811"/>
                <a:gd name="connsiteX436" fmla="*/ 390404 w 1117338"/>
                <a:gd name="connsiteY436" fmla="*/ 779750 h 958811"/>
                <a:gd name="connsiteX437" fmla="*/ 392749 w 1117338"/>
                <a:gd name="connsiteY437" fmla="*/ 777929 h 958811"/>
                <a:gd name="connsiteX438" fmla="*/ 395069 w 1117338"/>
                <a:gd name="connsiteY438" fmla="*/ 777430 h 958811"/>
                <a:gd name="connsiteX439" fmla="*/ 395344 w 1117338"/>
                <a:gd name="connsiteY439" fmla="*/ 775086 h 958811"/>
                <a:gd name="connsiteX440" fmla="*/ 397664 w 1117338"/>
                <a:gd name="connsiteY440" fmla="*/ 773789 h 958811"/>
                <a:gd name="connsiteX441" fmla="*/ 400534 w 1117338"/>
                <a:gd name="connsiteY441" fmla="*/ 773789 h 958811"/>
                <a:gd name="connsiteX442" fmla="*/ 401831 w 1117338"/>
                <a:gd name="connsiteY442" fmla="*/ 758973 h 958811"/>
                <a:gd name="connsiteX443" fmla="*/ 403653 w 1117338"/>
                <a:gd name="connsiteY443" fmla="*/ 749621 h 958811"/>
                <a:gd name="connsiteX444" fmla="*/ 403403 w 1117338"/>
                <a:gd name="connsiteY444" fmla="*/ 743410 h 958811"/>
                <a:gd name="connsiteX445" fmla="*/ 401307 w 1117338"/>
                <a:gd name="connsiteY445" fmla="*/ 726251 h 958811"/>
                <a:gd name="connsiteX446" fmla="*/ 400010 w 1117338"/>
                <a:gd name="connsiteY446" fmla="*/ 710688 h 958811"/>
                <a:gd name="connsiteX447" fmla="*/ 398987 w 1117338"/>
                <a:gd name="connsiteY447" fmla="*/ 705749 h 958811"/>
                <a:gd name="connsiteX448" fmla="*/ 407021 w 1117338"/>
                <a:gd name="connsiteY448" fmla="*/ 705749 h 958811"/>
                <a:gd name="connsiteX449" fmla="*/ 419247 w 1117338"/>
                <a:gd name="connsiteY449" fmla="*/ 704452 h 958811"/>
                <a:gd name="connsiteX450" fmla="*/ 429626 w 1117338"/>
                <a:gd name="connsiteY450" fmla="*/ 703155 h 958811"/>
                <a:gd name="connsiteX451" fmla="*/ 434317 w 1117338"/>
                <a:gd name="connsiteY451" fmla="*/ 702881 h 958811"/>
                <a:gd name="connsiteX452" fmla="*/ 447042 w 1117338"/>
                <a:gd name="connsiteY452" fmla="*/ 700811 h 958811"/>
                <a:gd name="connsiteX453" fmla="*/ 449886 w 1117338"/>
                <a:gd name="connsiteY453" fmla="*/ 700811 h 958811"/>
                <a:gd name="connsiteX454" fmla="*/ 469372 w 1117338"/>
                <a:gd name="connsiteY454" fmla="*/ 698217 h 958811"/>
                <a:gd name="connsiteX455" fmla="*/ 478729 w 1117338"/>
                <a:gd name="connsiteY455" fmla="*/ 697170 h 958811"/>
                <a:gd name="connsiteX456" fmla="*/ 494323 w 1117338"/>
                <a:gd name="connsiteY456" fmla="*/ 696147 h 958811"/>
                <a:gd name="connsiteX457" fmla="*/ 494323 w 1117338"/>
                <a:gd name="connsiteY457" fmla="*/ 690161 h 958811"/>
                <a:gd name="connsiteX458" fmla="*/ 493025 w 1117338"/>
                <a:gd name="connsiteY458" fmla="*/ 682629 h 958811"/>
                <a:gd name="connsiteX459" fmla="*/ 494573 w 1117338"/>
                <a:gd name="connsiteY459" fmla="*/ 675371 h 958811"/>
                <a:gd name="connsiteX460" fmla="*/ 489134 w 1117338"/>
                <a:gd name="connsiteY460" fmla="*/ 671455 h 958811"/>
                <a:gd name="connsiteX461" fmla="*/ 483669 w 1117338"/>
                <a:gd name="connsiteY461" fmla="*/ 670682 h 958811"/>
                <a:gd name="connsiteX462" fmla="*/ 473015 w 1117338"/>
                <a:gd name="connsiteY462" fmla="*/ 665220 h 958811"/>
                <a:gd name="connsiteX463" fmla="*/ 460016 w 1117338"/>
                <a:gd name="connsiteY463" fmla="*/ 659010 h 958811"/>
                <a:gd name="connsiteX464" fmla="*/ 458993 w 1117338"/>
                <a:gd name="connsiteY464" fmla="*/ 656665 h 958811"/>
                <a:gd name="connsiteX465" fmla="*/ 458993 w 1117338"/>
                <a:gd name="connsiteY465" fmla="*/ 653797 h 958811"/>
                <a:gd name="connsiteX466" fmla="*/ 453005 w 1117338"/>
                <a:gd name="connsiteY466" fmla="*/ 653273 h 958811"/>
                <a:gd name="connsiteX467" fmla="*/ 452232 w 1117338"/>
                <a:gd name="connsiteY467" fmla="*/ 645491 h 958811"/>
                <a:gd name="connsiteX468" fmla="*/ 454053 w 1117338"/>
                <a:gd name="connsiteY468" fmla="*/ 644718 h 958811"/>
                <a:gd name="connsiteX469" fmla="*/ 455600 w 1117338"/>
                <a:gd name="connsiteY469" fmla="*/ 638483 h 958811"/>
                <a:gd name="connsiteX470" fmla="*/ 450410 w 1117338"/>
                <a:gd name="connsiteY470" fmla="*/ 627833 h 958811"/>
                <a:gd name="connsiteX471" fmla="*/ 446243 w 1117338"/>
                <a:gd name="connsiteY471" fmla="*/ 632772 h 958811"/>
                <a:gd name="connsiteX472" fmla="*/ 440030 w 1117338"/>
                <a:gd name="connsiteY472" fmla="*/ 634592 h 958811"/>
                <a:gd name="connsiteX473" fmla="*/ 439756 w 1117338"/>
                <a:gd name="connsiteY473" fmla="*/ 637436 h 958811"/>
                <a:gd name="connsiteX474" fmla="*/ 441578 w 1117338"/>
                <a:gd name="connsiteY474" fmla="*/ 640553 h 958811"/>
                <a:gd name="connsiteX475" fmla="*/ 438983 w 1117338"/>
                <a:gd name="connsiteY475" fmla="*/ 643147 h 958811"/>
                <a:gd name="connsiteX476" fmla="*/ 436388 w 1117338"/>
                <a:gd name="connsiteY476" fmla="*/ 643671 h 958811"/>
                <a:gd name="connsiteX477" fmla="*/ 433269 w 1117338"/>
                <a:gd name="connsiteY477" fmla="*/ 642374 h 958811"/>
                <a:gd name="connsiteX478" fmla="*/ 432745 w 1117338"/>
                <a:gd name="connsiteY478" fmla="*/ 640030 h 958811"/>
                <a:gd name="connsiteX479" fmla="*/ 433793 w 1117338"/>
                <a:gd name="connsiteY479" fmla="*/ 635864 h 958811"/>
                <a:gd name="connsiteX480" fmla="*/ 433544 w 1117338"/>
                <a:gd name="connsiteY480" fmla="*/ 632248 h 958811"/>
                <a:gd name="connsiteX481" fmla="*/ 430924 w 1117338"/>
                <a:gd name="connsiteY481" fmla="*/ 627035 h 958811"/>
                <a:gd name="connsiteX482" fmla="*/ 427306 w 1117338"/>
                <a:gd name="connsiteY482" fmla="*/ 626536 h 958811"/>
                <a:gd name="connsiteX483" fmla="*/ 421317 w 1117338"/>
                <a:gd name="connsiteY483" fmla="*/ 629130 h 958811"/>
                <a:gd name="connsiteX484" fmla="*/ 411712 w 1117338"/>
                <a:gd name="connsiteY484" fmla="*/ 634318 h 958811"/>
                <a:gd name="connsiteX485" fmla="*/ 408842 w 1117338"/>
                <a:gd name="connsiteY485" fmla="*/ 635091 h 958811"/>
                <a:gd name="connsiteX486" fmla="*/ 401582 w 1117338"/>
                <a:gd name="connsiteY486" fmla="*/ 635366 h 958811"/>
                <a:gd name="connsiteX487" fmla="*/ 390654 w 1117338"/>
                <a:gd name="connsiteY487" fmla="*/ 637436 h 958811"/>
                <a:gd name="connsiteX488" fmla="*/ 388857 w 1117338"/>
                <a:gd name="connsiteY488" fmla="*/ 637186 h 958811"/>
                <a:gd name="connsiteX489" fmla="*/ 383917 w 1117338"/>
                <a:gd name="connsiteY489" fmla="*/ 634592 h 958811"/>
                <a:gd name="connsiteX490" fmla="*/ 380274 w 1117338"/>
                <a:gd name="connsiteY490" fmla="*/ 633794 h 958811"/>
                <a:gd name="connsiteX491" fmla="*/ 377405 w 1117338"/>
                <a:gd name="connsiteY491" fmla="*/ 634318 h 958811"/>
                <a:gd name="connsiteX492" fmla="*/ 372739 w 1117338"/>
                <a:gd name="connsiteY492" fmla="*/ 637685 h 958811"/>
                <a:gd name="connsiteX493" fmla="*/ 370144 w 1117338"/>
                <a:gd name="connsiteY493" fmla="*/ 637436 h 958811"/>
                <a:gd name="connsiteX494" fmla="*/ 357668 w 1117338"/>
                <a:gd name="connsiteY494" fmla="*/ 629654 h 958811"/>
                <a:gd name="connsiteX495" fmla="*/ 348063 w 1117338"/>
                <a:gd name="connsiteY495" fmla="*/ 627035 h 958811"/>
                <a:gd name="connsiteX496" fmla="*/ 345468 w 1117338"/>
                <a:gd name="connsiteY496" fmla="*/ 624716 h 958811"/>
                <a:gd name="connsiteX497" fmla="*/ 344944 w 1117338"/>
                <a:gd name="connsiteY497" fmla="*/ 621598 h 958811"/>
                <a:gd name="connsiteX498" fmla="*/ 345193 w 1117338"/>
                <a:gd name="connsiteY498" fmla="*/ 616136 h 958811"/>
                <a:gd name="connsiteX499" fmla="*/ 342873 w 1117338"/>
                <a:gd name="connsiteY499" fmla="*/ 608354 h 958811"/>
                <a:gd name="connsiteX500" fmla="*/ 342349 w 1117338"/>
                <a:gd name="connsiteY500" fmla="*/ 603665 h 958811"/>
                <a:gd name="connsiteX501" fmla="*/ 342099 w 1117338"/>
                <a:gd name="connsiteY501" fmla="*/ 599001 h 958811"/>
                <a:gd name="connsiteX502" fmla="*/ 341575 w 1117338"/>
                <a:gd name="connsiteY502" fmla="*/ 595360 h 958811"/>
                <a:gd name="connsiteX503" fmla="*/ 339505 w 1117338"/>
                <a:gd name="connsiteY503" fmla="*/ 590945 h 958811"/>
                <a:gd name="connsiteX504" fmla="*/ 337933 w 1117338"/>
                <a:gd name="connsiteY504" fmla="*/ 588875 h 958811"/>
                <a:gd name="connsiteX505" fmla="*/ 334814 w 1117338"/>
                <a:gd name="connsiteY505" fmla="*/ 588102 h 958811"/>
                <a:gd name="connsiteX506" fmla="*/ 329874 w 1117338"/>
                <a:gd name="connsiteY506" fmla="*/ 587304 h 958811"/>
                <a:gd name="connsiteX507" fmla="*/ 327803 w 1117338"/>
                <a:gd name="connsiteY507" fmla="*/ 585758 h 958811"/>
                <a:gd name="connsiteX508" fmla="*/ 325981 w 1117338"/>
                <a:gd name="connsiteY508" fmla="*/ 582640 h 958811"/>
                <a:gd name="connsiteX509" fmla="*/ 324684 w 1117338"/>
                <a:gd name="connsiteY509" fmla="*/ 578475 h 958811"/>
                <a:gd name="connsiteX510" fmla="*/ 322364 w 1117338"/>
                <a:gd name="connsiteY510" fmla="*/ 574833 h 958811"/>
                <a:gd name="connsiteX511" fmla="*/ 319494 w 1117338"/>
                <a:gd name="connsiteY511" fmla="*/ 571990 h 958811"/>
                <a:gd name="connsiteX512" fmla="*/ 314305 w 1117338"/>
                <a:gd name="connsiteY512" fmla="*/ 566004 h 958811"/>
                <a:gd name="connsiteX513" fmla="*/ 311959 w 1117338"/>
                <a:gd name="connsiteY513" fmla="*/ 562114 h 958811"/>
                <a:gd name="connsiteX514" fmla="*/ 309614 w 1117338"/>
                <a:gd name="connsiteY514" fmla="*/ 556676 h 958811"/>
                <a:gd name="connsiteX515" fmla="*/ 308067 w 1117338"/>
                <a:gd name="connsiteY515" fmla="*/ 554058 h 958811"/>
                <a:gd name="connsiteX516" fmla="*/ 302877 w 1117338"/>
                <a:gd name="connsiteY516" fmla="*/ 549917 h 958811"/>
                <a:gd name="connsiteX517" fmla="*/ 299234 w 1117338"/>
                <a:gd name="connsiteY517" fmla="*/ 544979 h 958811"/>
                <a:gd name="connsiteX518" fmla="*/ 295592 w 1117338"/>
                <a:gd name="connsiteY518" fmla="*/ 541337 h 958811"/>
                <a:gd name="connsiteX519" fmla="*/ 292473 w 1117338"/>
                <a:gd name="connsiteY519" fmla="*/ 540315 h 958811"/>
                <a:gd name="connsiteX520" fmla="*/ 287807 w 1117338"/>
                <a:gd name="connsiteY520" fmla="*/ 540041 h 958811"/>
                <a:gd name="connsiteX521" fmla="*/ 286759 w 1117338"/>
                <a:gd name="connsiteY521" fmla="*/ 539018 h 958811"/>
                <a:gd name="connsiteX522" fmla="*/ 283640 w 1117338"/>
                <a:gd name="connsiteY522" fmla="*/ 534853 h 958811"/>
                <a:gd name="connsiteX523" fmla="*/ 281045 w 1117338"/>
                <a:gd name="connsiteY523" fmla="*/ 532783 h 958811"/>
                <a:gd name="connsiteX524" fmla="*/ 277677 w 1117338"/>
                <a:gd name="connsiteY524" fmla="*/ 532259 h 958811"/>
                <a:gd name="connsiteX525" fmla="*/ 273760 w 1117338"/>
                <a:gd name="connsiteY525" fmla="*/ 533805 h 958811"/>
                <a:gd name="connsiteX526" fmla="*/ 269343 w 1117338"/>
                <a:gd name="connsiteY526" fmla="*/ 537721 h 958811"/>
                <a:gd name="connsiteX527" fmla="*/ 264428 w 1117338"/>
                <a:gd name="connsiteY527" fmla="*/ 541337 h 958811"/>
                <a:gd name="connsiteX528" fmla="*/ 262083 w 1117338"/>
                <a:gd name="connsiteY528" fmla="*/ 541612 h 958811"/>
                <a:gd name="connsiteX529" fmla="*/ 259488 w 1117338"/>
                <a:gd name="connsiteY529" fmla="*/ 539517 h 958811"/>
                <a:gd name="connsiteX530" fmla="*/ 256618 w 1117338"/>
                <a:gd name="connsiteY530" fmla="*/ 535626 h 958811"/>
                <a:gd name="connsiteX531" fmla="*/ 252202 w 1117338"/>
                <a:gd name="connsiteY531" fmla="*/ 535127 h 958811"/>
                <a:gd name="connsiteX532" fmla="*/ 249857 w 1117338"/>
                <a:gd name="connsiteY532" fmla="*/ 536424 h 958811"/>
                <a:gd name="connsiteX533" fmla="*/ 245715 w 1117338"/>
                <a:gd name="connsiteY533" fmla="*/ 541362 h 958811"/>
                <a:gd name="connsiteX534" fmla="*/ 240251 w 1117338"/>
                <a:gd name="connsiteY534" fmla="*/ 550690 h 958811"/>
                <a:gd name="connsiteX535" fmla="*/ 235835 w 1117338"/>
                <a:gd name="connsiteY535" fmla="*/ 555629 h 958811"/>
                <a:gd name="connsiteX536" fmla="*/ 231169 w 1117338"/>
                <a:gd name="connsiteY536" fmla="*/ 557450 h 958811"/>
                <a:gd name="connsiteX537" fmla="*/ 229073 w 1117338"/>
                <a:gd name="connsiteY537" fmla="*/ 556926 h 958811"/>
                <a:gd name="connsiteX538" fmla="*/ 223884 w 1117338"/>
                <a:gd name="connsiteY538" fmla="*/ 552262 h 958811"/>
                <a:gd name="connsiteX539" fmla="*/ 220515 w 1117338"/>
                <a:gd name="connsiteY539" fmla="*/ 551214 h 958811"/>
                <a:gd name="connsiteX540" fmla="*/ 217920 w 1117338"/>
                <a:gd name="connsiteY540" fmla="*/ 551489 h 958811"/>
                <a:gd name="connsiteX541" fmla="*/ 213753 w 1117338"/>
                <a:gd name="connsiteY541" fmla="*/ 553559 h 958811"/>
                <a:gd name="connsiteX542" fmla="*/ 209861 w 1117338"/>
                <a:gd name="connsiteY542" fmla="*/ 554332 h 958811"/>
                <a:gd name="connsiteX543" fmla="*/ 201278 w 1117338"/>
                <a:gd name="connsiteY543" fmla="*/ 552012 h 958811"/>
                <a:gd name="connsiteX544" fmla="*/ 197660 w 1117338"/>
                <a:gd name="connsiteY544" fmla="*/ 551738 h 958811"/>
                <a:gd name="connsiteX545" fmla="*/ 194791 w 1117338"/>
                <a:gd name="connsiteY545" fmla="*/ 552536 h 958811"/>
                <a:gd name="connsiteX546" fmla="*/ 190899 w 1117338"/>
                <a:gd name="connsiteY546" fmla="*/ 554856 h 958811"/>
                <a:gd name="connsiteX547" fmla="*/ 161008 w 1117338"/>
                <a:gd name="connsiteY547" fmla="*/ 569920 h 958811"/>
                <a:gd name="connsiteX548" fmla="*/ 156866 w 1117338"/>
                <a:gd name="connsiteY548" fmla="*/ 569421 h 958811"/>
                <a:gd name="connsiteX549" fmla="*/ 153747 w 1117338"/>
                <a:gd name="connsiteY549" fmla="*/ 568124 h 958811"/>
                <a:gd name="connsiteX550" fmla="*/ 148033 w 1117338"/>
                <a:gd name="connsiteY550" fmla="*/ 570194 h 958811"/>
                <a:gd name="connsiteX551" fmla="*/ 141272 w 1117338"/>
                <a:gd name="connsiteY551" fmla="*/ 574858 h 958811"/>
                <a:gd name="connsiteX552" fmla="*/ 135034 w 1117338"/>
                <a:gd name="connsiteY552" fmla="*/ 577203 h 958811"/>
                <a:gd name="connsiteX553" fmla="*/ 130094 w 1117338"/>
                <a:gd name="connsiteY553" fmla="*/ 577203 h 958811"/>
                <a:gd name="connsiteX554" fmla="*/ 125429 w 1117338"/>
                <a:gd name="connsiteY554" fmla="*/ 575906 h 958811"/>
                <a:gd name="connsiteX555" fmla="*/ 121261 w 1117338"/>
                <a:gd name="connsiteY555" fmla="*/ 576928 h 958811"/>
                <a:gd name="connsiteX556" fmla="*/ 118667 w 1117338"/>
                <a:gd name="connsiteY556" fmla="*/ 578500 h 958811"/>
                <a:gd name="connsiteX557" fmla="*/ 112953 w 1117338"/>
                <a:gd name="connsiteY557" fmla="*/ 584461 h 958811"/>
                <a:gd name="connsiteX558" fmla="*/ 109061 w 1117338"/>
                <a:gd name="connsiteY558" fmla="*/ 587329 h 958811"/>
                <a:gd name="connsiteX559" fmla="*/ 105168 w 1117338"/>
                <a:gd name="connsiteY559" fmla="*/ 589150 h 958811"/>
                <a:gd name="connsiteX560" fmla="*/ 94514 w 1117338"/>
                <a:gd name="connsiteY560" fmla="*/ 592791 h 958811"/>
                <a:gd name="connsiteX561" fmla="*/ 82039 w 1117338"/>
                <a:gd name="connsiteY561" fmla="*/ 597729 h 958811"/>
                <a:gd name="connsiteX562" fmla="*/ 79694 w 1117338"/>
                <a:gd name="connsiteY562" fmla="*/ 599799 h 958811"/>
                <a:gd name="connsiteX563" fmla="*/ 78147 w 1117338"/>
                <a:gd name="connsiteY563" fmla="*/ 602917 h 958811"/>
                <a:gd name="connsiteX564" fmla="*/ 77623 w 1117338"/>
                <a:gd name="connsiteY564" fmla="*/ 607332 h 958811"/>
                <a:gd name="connsiteX565" fmla="*/ 75552 w 1117338"/>
                <a:gd name="connsiteY565" fmla="*/ 611472 h 958811"/>
                <a:gd name="connsiteX566" fmla="*/ 73731 w 1117338"/>
                <a:gd name="connsiteY566" fmla="*/ 613043 h 958811"/>
                <a:gd name="connsiteX567" fmla="*/ 70612 w 1117338"/>
                <a:gd name="connsiteY567" fmla="*/ 613542 h 958811"/>
                <a:gd name="connsiteX568" fmla="*/ 67244 w 1117338"/>
                <a:gd name="connsiteY568" fmla="*/ 612245 h 958811"/>
                <a:gd name="connsiteX569" fmla="*/ 56590 w 1117338"/>
                <a:gd name="connsiteY569" fmla="*/ 605511 h 958811"/>
                <a:gd name="connsiteX570" fmla="*/ 52173 w 1117338"/>
                <a:gd name="connsiteY570" fmla="*/ 604214 h 958811"/>
                <a:gd name="connsiteX571" fmla="*/ 48007 w 1117338"/>
                <a:gd name="connsiteY571" fmla="*/ 601620 h 958811"/>
                <a:gd name="connsiteX572" fmla="*/ 44888 w 1117338"/>
                <a:gd name="connsiteY572" fmla="*/ 600573 h 958811"/>
                <a:gd name="connsiteX573" fmla="*/ 41519 w 1117338"/>
                <a:gd name="connsiteY573" fmla="*/ 601346 h 958811"/>
                <a:gd name="connsiteX574" fmla="*/ 38400 w 1117338"/>
                <a:gd name="connsiteY574" fmla="*/ 602643 h 958811"/>
                <a:gd name="connsiteX575" fmla="*/ 33211 w 1117338"/>
                <a:gd name="connsiteY575" fmla="*/ 603940 h 958811"/>
                <a:gd name="connsiteX576" fmla="*/ 29294 w 1117338"/>
                <a:gd name="connsiteY576" fmla="*/ 603940 h 958811"/>
                <a:gd name="connsiteX577" fmla="*/ 26200 w 1117338"/>
                <a:gd name="connsiteY577" fmla="*/ 602119 h 958811"/>
                <a:gd name="connsiteX578" fmla="*/ 23580 w 1117338"/>
                <a:gd name="connsiteY578" fmla="*/ 598752 h 958811"/>
                <a:gd name="connsiteX579" fmla="*/ 18141 w 1117338"/>
                <a:gd name="connsiteY579" fmla="*/ 601096 h 958811"/>
                <a:gd name="connsiteX580" fmla="*/ 11130 w 1117338"/>
                <a:gd name="connsiteY580" fmla="*/ 607057 h 958811"/>
                <a:gd name="connsiteX581" fmla="*/ 9308 w 1117338"/>
                <a:gd name="connsiteY581" fmla="*/ 606035 h 958811"/>
                <a:gd name="connsiteX582" fmla="*/ 725 w 1117338"/>
                <a:gd name="connsiteY582" fmla="*/ 594337 h 958811"/>
                <a:gd name="connsiteX583" fmla="*/ -2119 w 1117338"/>
                <a:gd name="connsiteY583" fmla="*/ 591993 h 958811"/>
                <a:gd name="connsiteX584" fmla="*/ 725 w 1117338"/>
                <a:gd name="connsiteY584" fmla="*/ 590447 h 958811"/>
                <a:gd name="connsiteX585" fmla="*/ 13450 w 1117338"/>
                <a:gd name="connsiteY585" fmla="*/ 588875 h 958811"/>
                <a:gd name="connsiteX586" fmla="*/ 19962 w 1117338"/>
                <a:gd name="connsiteY586" fmla="*/ 580570 h 958811"/>
                <a:gd name="connsiteX587" fmla="*/ 23580 w 1117338"/>
                <a:gd name="connsiteY587" fmla="*/ 573312 h 958811"/>
                <a:gd name="connsiteX588" fmla="*/ 30341 w 1117338"/>
                <a:gd name="connsiteY588" fmla="*/ 564208 h 958811"/>
                <a:gd name="connsiteX589" fmla="*/ 36829 w 1117338"/>
                <a:gd name="connsiteY589" fmla="*/ 559545 h 958811"/>
                <a:gd name="connsiteX590" fmla="*/ 34508 w 1117338"/>
                <a:gd name="connsiteY590" fmla="*/ 553309 h 958811"/>
                <a:gd name="connsiteX591" fmla="*/ 31639 w 1117338"/>
                <a:gd name="connsiteY591" fmla="*/ 549144 h 958811"/>
                <a:gd name="connsiteX592" fmla="*/ 34508 w 1117338"/>
                <a:gd name="connsiteY592" fmla="*/ 546550 h 958811"/>
                <a:gd name="connsiteX593" fmla="*/ 30865 w 1117338"/>
                <a:gd name="connsiteY593" fmla="*/ 541113 h 958811"/>
                <a:gd name="connsiteX594" fmla="*/ 25676 w 1117338"/>
                <a:gd name="connsiteY594" fmla="*/ 528119 h 958811"/>
                <a:gd name="connsiteX595" fmla="*/ 23580 w 1117338"/>
                <a:gd name="connsiteY595" fmla="*/ 524228 h 958811"/>
                <a:gd name="connsiteX596" fmla="*/ 24877 w 1117338"/>
                <a:gd name="connsiteY596" fmla="*/ 521634 h 958811"/>
                <a:gd name="connsiteX597" fmla="*/ 28270 w 1117338"/>
                <a:gd name="connsiteY597" fmla="*/ 524228 h 958811"/>
                <a:gd name="connsiteX598" fmla="*/ 31639 w 1117338"/>
                <a:gd name="connsiteY598" fmla="*/ 527844 h 958811"/>
                <a:gd name="connsiteX599" fmla="*/ 36055 w 1117338"/>
                <a:gd name="connsiteY599" fmla="*/ 531760 h 958811"/>
                <a:gd name="connsiteX600" fmla="*/ 40746 w 1117338"/>
                <a:gd name="connsiteY600" fmla="*/ 533830 h 958811"/>
                <a:gd name="connsiteX601" fmla="*/ 48007 w 1117338"/>
                <a:gd name="connsiteY601" fmla="*/ 535900 h 958811"/>
                <a:gd name="connsiteX602" fmla="*/ 52173 w 1117338"/>
                <a:gd name="connsiteY602" fmla="*/ 536698 h 958811"/>
                <a:gd name="connsiteX603" fmla="*/ 57887 w 1117338"/>
                <a:gd name="connsiteY603" fmla="*/ 536175 h 958811"/>
                <a:gd name="connsiteX604" fmla="*/ 62827 w 1117338"/>
                <a:gd name="connsiteY604" fmla="*/ 533581 h 958811"/>
                <a:gd name="connsiteX605" fmla="*/ 73980 w 1117338"/>
                <a:gd name="connsiteY605" fmla="*/ 522931 h 958811"/>
                <a:gd name="connsiteX606" fmla="*/ 77374 w 1117338"/>
                <a:gd name="connsiteY606" fmla="*/ 520587 h 958811"/>
                <a:gd name="connsiteX607" fmla="*/ 80492 w 1117338"/>
                <a:gd name="connsiteY607" fmla="*/ 519564 h 958811"/>
                <a:gd name="connsiteX608" fmla="*/ 82563 w 1117338"/>
                <a:gd name="connsiteY608" fmla="*/ 514102 h 958811"/>
                <a:gd name="connsiteX609" fmla="*/ 85433 w 1117338"/>
                <a:gd name="connsiteY609" fmla="*/ 513578 h 958811"/>
                <a:gd name="connsiteX610" fmla="*/ 87229 w 1117338"/>
                <a:gd name="connsiteY610" fmla="*/ 515149 h 958811"/>
                <a:gd name="connsiteX611" fmla="*/ 88801 w 1117338"/>
                <a:gd name="connsiteY611" fmla="*/ 519564 h 958811"/>
                <a:gd name="connsiteX612" fmla="*/ 93741 w 1117338"/>
                <a:gd name="connsiteY612" fmla="*/ 522407 h 958811"/>
                <a:gd name="connsiteX613" fmla="*/ 96860 w 1117338"/>
                <a:gd name="connsiteY613" fmla="*/ 520337 h 958811"/>
                <a:gd name="connsiteX614" fmla="*/ 98931 w 1117338"/>
                <a:gd name="connsiteY614" fmla="*/ 516446 h 958811"/>
                <a:gd name="connsiteX615" fmla="*/ 101002 w 1117338"/>
                <a:gd name="connsiteY615" fmla="*/ 514875 h 958811"/>
                <a:gd name="connsiteX616" fmla="*/ 100228 w 1117338"/>
                <a:gd name="connsiteY616" fmla="*/ 512805 h 958811"/>
                <a:gd name="connsiteX617" fmla="*/ 99180 w 1117338"/>
                <a:gd name="connsiteY617" fmla="*/ 502928 h 958811"/>
                <a:gd name="connsiteX618" fmla="*/ 98157 w 1117338"/>
                <a:gd name="connsiteY618" fmla="*/ 499037 h 958811"/>
                <a:gd name="connsiteX619" fmla="*/ 95812 w 1117338"/>
                <a:gd name="connsiteY619" fmla="*/ 499037 h 958811"/>
                <a:gd name="connsiteX620" fmla="*/ 96585 w 1117338"/>
                <a:gd name="connsiteY620" fmla="*/ 493850 h 958811"/>
                <a:gd name="connsiteX621" fmla="*/ 94514 w 1117338"/>
                <a:gd name="connsiteY621" fmla="*/ 493575 h 958811"/>
                <a:gd name="connsiteX622" fmla="*/ 96062 w 1117338"/>
                <a:gd name="connsiteY622" fmla="*/ 486317 h 958811"/>
                <a:gd name="connsiteX623" fmla="*/ 95038 w 1117338"/>
                <a:gd name="connsiteY623" fmla="*/ 483973 h 958811"/>
                <a:gd name="connsiteX624" fmla="*/ 95812 w 1117338"/>
                <a:gd name="connsiteY624" fmla="*/ 481379 h 958811"/>
                <a:gd name="connsiteX625" fmla="*/ 96585 w 1117338"/>
                <a:gd name="connsiteY625" fmla="*/ 474096 h 958811"/>
                <a:gd name="connsiteX626" fmla="*/ 93991 w 1117338"/>
                <a:gd name="connsiteY626" fmla="*/ 470480 h 958811"/>
                <a:gd name="connsiteX627" fmla="*/ 99979 w 1117338"/>
                <a:gd name="connsiteY627" fmla="*/ 469183 h 958811"/>
                <a:gd name="connsiteX628" fmla="*/ 102573 w 1117338"/>
                <a:gd name="connsiteY628" fmla="*/ 467612 h 958811"/>
                <a:gd name="connsiteX629" fmla="*/ 105942 w 1117338"/>
                <a:gd name="connsiteY629" fmla="*/ 464494 h 958811"/>
                <a:gd name="connsiteX630" fmla="*/ 103871 w 1117338"/>
                <a:gd name="connsiteY630" fmla="*/ 461900 h 958811"/>
                <a:gd name="connsiteX631" fmla="*/ 101276 w 1117338"/>
                <a:gd name="connsiteY631" fmla="*/ 454892 h 958811"/>
                <a:gd name="connsiteX632" fmla="*/ 98682 w 1117338"/>
                <a:gd name="connsiteY632" fmla="*/ 450477 h 958811"/>
                <a:gd name="connsiteX633" fmla="*/ 97109 w 1117338"/>
                <a:gd name="connsiteY633" fmla="*/ 449953 h 958811"/>
                <a:gd name="connsiteX634" fmla="*/ 95563 w 1117338"/>
                <a:gd name="connsiteY634" fmla="*/ 446586 h 958811"/>
                <a:gd name="connsiteX635" fmla="*/ 91919 w 1117338"/>
                <a:gd name="connsiteY635" fmla="*/ 444242 h 958811"/>
                <a:gd name="connsiteX636" fmla="*/ 92169 w 1117338"/>
                <a:gd name="connsiteY636" fmla="*/ 437233 h 958811"/>
                <a:gd name="connsiteX637" fmla="*/ 93991 w 1117338"/>
                <a:gd name="connsiteY637" fmla="*/ 434889 h 958811"/>
                <a:gd name="connsiteX638" fmla="*/ 93991 w 1117338"/>
                <a:gd name="connsiteY638" fmla="*/ 432819 h 958811"/>
                <a:gd name="connsiteX639" fmla="*/ 92444 w 1117338"/>
                <a:gd name="connsiteY639" fmla="*/ 430749 h 958811"/>
                <a:gd name="connsiteX640" fmla="*/ 91919 w 1117338"/>
                <a:gd name="connsiteY640" fmla="*/ 426334 h 958811"/>
                <a:gd name="connsiteX641" fmla="*/ 89849 w 1117338"/>
                <a:gd name="connsiteY641" fmla="*/ 425536 h 958811"/>
                <a:gd name="connsiteX642" fmla="*/ 89849 w 1117338"/>
                <a:gd name="connsiteY642" fmla="*/ 421121 h 958811"/>
                <a:gd name="connsiteX643" fmla="*/ 88801 w 1117338"/>
                <a:gd name="connsiteY643" fmla="*/ 418278 h 958811"/>
                <a:gd name="connsiteX644" fmla="*/ 90373 w 1117338"/>
                <a:gd name="connsiteY644" fmla="*/ 416208 h 958811"/>
                <a:gd name="connsiteX645" fmla="*/ 89075 w 1117338"/>
                <a:gd name="connsiteY645" fmla="*/ 413863 h 958811"/>
                <a:gd name="connsiteX646" fmla="*/ 89075 w 1117338"/>
                <a:gd name="connsiteY646" fmla="*/ 410496 h 958811"/>
                <a:gd name="connsiteX647" fmla="*/ 87778 w 1117338"/>
                <a:gd name="connsiteY647" fmla="*/ 407878 h 958811"/>
                <a:gd name="connsiteX648" fmla="*/ 86730 w 1117338"/>
                <a:gd name="connsiteY648" fmla="*/ 403987 h 958811"/>
                <a:gd name="connsiteX649" fmla="*/ 85682 w 1117338"/>
                <a:gd name="connsiteY649" fmla="*/ 403737 h 958811"/>
                <a:gd name="connsiteX650" fmla="*/ 83362 w 1117338"/>
                <a:gd name="connsiteY650" fmla="*/ 398275 h 958811"/>
                <a:gd name="connsiteX651" fmla="*/ 84659 w 1117338"/>
                <a:gd name="connsiteY651" fmla="*/ 395931 h 958811"/>
                <a:gd name="connsiteX652" fmla="*/ 88551 w 1117338"/>
                <a:gd name="connsiteY652" fmla="*/ 393337 h 958811"/>
                <a:gd name="connsiteX653" fmla="*/ 97633 w 1117338"/>
                <a:gd name="connsiteY653" fmla="*/ 394908 h 958811"/>
                <a:gd name="connsiteX654" fmla="*/ 97908 w 1117338"/>
                <a:gd name="connsiteY654" fmla="*/ 392040 h 958811"/>
                <a:gd name="connsiteX655" fmla="*/ 99979 w 1117338"/>
                <a:gd name="connsiteY655" fmla="*/ 392314 h 958811"/>
                <a:gd name="connsiteX656" fmla="*/ 100228 w 1117338"/>
                <a:gd name="connsiteY656" fmla="*/ 396978 h 958811"/>
                <a:gd name="connsiteX657" fmla="*/ 102324 w 1117338"/>
                <a:gd name="connsiteY657" fmla="*/ 398026 h 958811"/>
                <a:gd name="connsiteX658" fmla="*/ 109336 w 1117338"/>
                <a:gd name="connsiteY658" fmla="*/ 399323 h 958811"/>
                <a:gd name="connsiteX659" fmla="*/ 123607 w 1117338"/>
                <a:gd name="connsiteY659" fmla="*/ 398550 h 958811"/>
                <a:gd name="connsiteX660" fmla="*/ 123357 w 1117338"/>
                <a:gd name="connsiteY660" fmla="*/ 390494 h 958811"/>
                <a:gd name="connsiteX661" fmla="*/ 124905 w 1117338"/>
                <a:gd name="connsiteY661" fmla="*/ 390743 h 958811"/>
                <a:gd name="connsiteX662" fmla="*/ 129845 w 1117338"/>
                <a:gd name="connsiteY662" fmla="*/ 393088 h 958811"/>
                <a:gd name="connsiteX663" fmla="*/ 137380 w 1117338"/>
                <a:gd name="connsiteY663" fmla="*/ 394908 h 958811"/>
                <a:gd name="connsiteX664" fmla="*/ 142070 w 1117338"/>
                <a:gd name="connsiteY664" fmla="*/ 394908 h 958811"/>
                <a:gd name="connsiteX665" fmla="*/ 147509 w 1117338"/>
                <a:gd name="connsiteY665" fmla="*/ 396455 h 958811"/>
                <a:gd name="connsiteX666" fmla="*/ 161033 w 1117338"/>
                <a:gd name="connsiteY666" fmla="*/ 396978 h 958811"/>
                <a:gd name="connsiteX667" fmla="*/ 175305 w 1117338"/>
                <a:gd name="connsiteY667" fmla="*/ 400096 h 958811"/>
                <a:gd name="connsiteX668" fmla="*/ 175829 w 1117338"/>
                <a:gd name="connsiteY668" fmla="*/ 390494 h 958811"/>
                <a:gd name="connsiteX669" fmla="*/ 176876 w 1117338"/>
                <a:gd name="connsiteY669" fmla="*/ 378272 h 958811"/>
                <a:gd name="connsiteX670" fmla="*/ 179222 w 1117338"/>
                <a:gd name="connsiteY670" fmla="*/ 350239 h 958811"/>
                <a:gd name="connsiteX671" fmla="*/ 179995 w 1117338"/>
                <a:gd name="connsiteY671" fmla="*/ 339065 h 958811"/>
                <a:gd name="connsiteX672" fmla="*/ 181542 w 1117338"/>
                <a:gd name="connsiteY672" fmla="*/ 323477 h 958811"/>
                <a:gd name="connsiteX673" fmla="*/ 183888 w 1117338"/>
                <a:gd name="connsiteY673" fmla="*/ 296491 h 958811"/>
                <a:gd name="connsiteX674" fmla="*/ 184412 w 1117338"/>
                <a:gd name="connsiteY674" fmla="*/ 291278 h 958811"/>
                <a:gd name="connsiteX675" fmla="*/ 188304 w 1117338"/>
                <a:gd name="connsiteY675" fmla="*/ 287637 h 958811"/>
                <a:gd name="connsiteX676" fmla="*/ 190125 w 1117338"/>
                <a:gd name="connsiteY676" fmla="*/ 286864 h 958811"/>
                <a:gd name="connsiteX677" fmla="*/ 199482 w 1117338"/>
                <a:gd name="connsiteY677" fmla="*/ 286090 h 958811"/>
                <a:gd name="connsiteX678" fmla="*/ 203099 w 1117338"/>
                <a:gd name="connsiteY678" fmla="*/ 286340 h 958811"/>
                <a:gd name="connsiteX679" fmla="*/ 204397 w 1117338"/>
                <a:gd name="connsiteY679" fmla="*/ 283222 h 958811"/>
                <a:gd name="connsiteX680" fmla="*/ 214277 w 1117338"/>
                <a:gd name="connsiteY680" fmla="*/ 281676 h 958811"/>
                <a:gd name="connsiteX681" fmla="*/ 219742 w 1117338"/>
                <a:gd name="connsiteY681" fmla="*/ 282973 h 958811"/>
                <a:gd name="connsiteX682" fmla="*/ 233240 w 1117338"/>
                <a:gd name="connsiteY682" fmla="*/ 292051 h 958811"/>
                <a:gd name="connsiteX683" fmla="*/ 236883 w 1117338"/>
                <a:gd name="connsiteY683" fmla="*/ 292051 h 958811"/>
                <a:gd name="connsiteX684" fmla="*/ 242597 w 1117338"/>
                <a:gd name="connsiteY684" fmla="*/ 290754 h 958811"/>
                <a:gd name="connsiteX685" fmla="*/ 246763 w 1117338"/>
                <a:gd name="connsiteY685" fmla="*/ 292051 h 958811"/>
                <a:gd name="connsiteX686" fmla="*/ 249358 w 1117338"/>
                <a:gd name="connsiteY686" fmla="*/ 291802 h 958811"/>
                <a:gd name="connsiteX687" fmla="*/ 250132 w 1117338"/>
                <a:gd name="connsiteY687" fmla="*/ 288435 h 958811"/>
                <a:gd name="connsiteX688" fmla="*/ 250656 w 1117338"/>
                <a:gd name="connsiteY688" fmla="*/ 280379 h 958811"/>
                <a:gd name="connsiteX689" fmla="*/ 251678 w 1117338"/>
                <a:gd name="connsiteY689" fmla="*/ 274917 h 958811"/>
                <a:gd name="connsiteX690" fmla="*/ 255321 w 1117338"/>
                <a:gd name="connsiteY690" fmla="*/ 275440 h 958811"/>
                <a:gd name="connsiteX691" fmla="*/ 257916 w 1117338"/>
                <a:gd name="connsiteY691" fmla="*/ 277261 h 958811"/>
                <a:gd name="connsiteX692" fmla="*/ 261808 w 1117338"/>
                <a:gd name="connsiteY692" fmla="*/ 277511 h 958811"/>
                <a:gd name="connsiteX693" fmla="*/ 262332 w 1117338"/>
                <a:gd name="connsiteY693" fmla="*/ 274393 h 958811"/>
                <a:gd name="connsiteX694" fmla="*/ 267023 w 1117338"/>
                <a:gd name="connsiteY694" fmla="*/ 272572 h 958811"/>
                <a:gd name="connsiteX695" fmla="*/ 270641 w 1117338"/>
                <a:gd name="connsiteY695" fmla="*/ 266087 h 958811"/>
                <a:gd name="connsiteX696" fmla="*/ 277402 w 1117338"/>
                <a:gd name="connsiteY696" fmla="*/ 269205 h 958811"/>
                <a:gd name="connsiteX697" fmla="*/ 282867 w 1117338"/>
                <a:gd name="connsiteY697" fmla="*/ 273096 h 958811"/>
                <a:gd name="connsiteX698" fmla="*/ 281569 w 1117338"/>
                <a:gd name="connsiteY698" fmla="*/ 275690 h 958811"/>
                <a:gd name="connsiteX699" fmla="*/ 284414 w 1117338"/>
                <a:gd name="connsiteY699" fmla="*/ 279331 h 958811"/>
                <a:gd name="connsiteX700" fmla="*/ 287807 w 1117338"/>
                <a:gd name="connsiteY700" fmla="*/ 279331 h 958811"/>
                <a:gd name="connsiteX701" fmla="*/ 294019 w 1117338"/>
                <a:gd name="connsiteY701" fmla="*/ 281925 h 958811"/>
                <a:gd name="connsiteX702" fmla="*/ 299484 w 1117338"/>
                <a:gd name="connsiteY702" fmla="*/ 286864 h 958811"/>
                <a:gd name="connsiteX703" fmla="*/ 303376 w 1117338"/>
                <a:gd name="connsiteY703" fmla="*/ 288934 h 958811"/>
                <a:gd name="connsiteX704" fmla="*/ 307268 w 1117338"/>
                <a:gd name="connsiteY704" fmla="*/ 289731 h 958811"/>
                <a:gd name="connsiteX705" fmla="*/ 310662 w 1117338"/>
                <a:gd name="connsiteY705" fmla="*/ 291802 h 958811"/>
                <a:gd name="connsiteX706" fmla="*/ 314305 w 1117338"/>
                <a:gd name="connsiteY706" fmla="*/ 292824 h 958811"/>
                <a:gd name="connsiteX707" fmla="*/ 319494 w 1117338"/>
                <a:gd name="connsiteY707" fmla="*/ 291527 h 958811"/>
                <a:gd name="connsiteX708" fmla="*/ 325208 w 1117338"/>
                <a:gd name="connsiteY708" fmla="*/ 293872 h 958811"/>
                <a:gd name="connsiteX709" fmla="*/ 329874 w 1117338"/>
                <a:gd name="connsiteY709" fmla="*/ 294396 h 958811"/>
                <a:gd name="connsiteX710" fmla="*/ 332469 w 1117338"/>
                <a:gd name="connsiteY710" fmla="*/ 296466 h 958811"/>
                <a:gd name="connsiteX711" fmla="*/ 335587 w 1117338"/>
                <a:gd name="connsiteY711" fmla="*/ 297513 h 958811"/>
                <a:gd name="connsiteX712" fmla="*/ 337933 w 1117338"/>
                <a:gd name="connsiteY712" fmla="*/ 299833 h 958811"/>
                <a:gd name="connsiteX713" fmla="*/ 348063 w 1117338"/>
                <a:gd name="connsiteY713" fmla="*/ 303749 h 958811"/>
                <a:gd name="connsiteX714" fmla="*/ 353527 w 1117338"/>
                <a:gd name="connsiteY714" fmla="*/ 304247 h 958811"/>
                <a:gd name="connsiteX715" fmla="*/ 359764 w 1117338"/>
                <a:gd name="connsiteY715" fmla="*/ 307365 h 958811"/>
                <a:gd name="connsiteX716" fmla="*/ 362609 w 1117338"/>
                <a:gd name="connsiteY716" fmla="*/ 310233 h 958811"/>
                <a:gd name="connsiteX717" fmla="*/ 364954 w 1117338"/>
                <a:gd name="connsiteY717" fmla="*/ 311780 h 958811"/>
                <a:gd name="connsiteX718" fmla="*/ 369121 w 1117338"/>
                <a:gd name="connsiteY718" fmla="*/ 310483 h 958811"/>
                <a:gd name="connsiteX719" fmla="*/ 370668 w 1117338"/>
                <a:gd name="connsiteY719" fmla="*/ 309186 h 958811"/>
                <a:gd name="connsiteX720" fmla="*/ 375858 w 1117338"/>
                <a:gd name="connsiteY720" fmla="*/ 308662 h 958811"/>
                <a:gd name="connsiteX721" fmla="*/ 376381 w 1117338"/>
                <a:gd name="connsiteY721" fmla="*/ 304247 h 958811"/>
                <a:gd name="connsiteX722" fmla="*/ 378452 w 1117338"/>
                <a:gd name="connsiteY722" fmla="*/ 296989 h 958811"/>
                <a:gd name="connsiteX723" fmla="*/ 387035 w 1117338"/>
                <a:gd name="connsiteY723" fmla="*/ 295692 h 958811"/>
                <a:gd name="connsiteX724" fmla="*/ 390678 w 1117338"/>
                <a:gd name="connsiteY724" fmla="*/ 294919 h 958811"/>
                <a:gd name="connsiteX725" fmla="*/ 398213 w 1117338"/>
                <a:gd name="connsiteY725" fmla="*/ 294121 h 958811"/>
                <a:gd name="connsiteX726" fmla="*/ 399237 w 1117338"/>
                <a:gd name="connsiteY726" fmla="*/ 284519 h 958811"/>
                <a:gd name="connsiteX727" fmla="*/ 401058 w 1117338"/>
                <a:gd name="connsiteY727" fmla="*/ 261673 h 958811"/>
                <a:gd name="connsiteX728" fmla="*/ 429651 w 1117338"/>
                <a:gd name="connsiteY728" fmla="*/ 261673 h 958811"/>
                <a:gd name="connsiteX729" fmla="*/ 427306 w 1117338"/>
                <a:gd name="connsiteY729" fmla="*/ 301928 h 958811"/>
                <a:gd name="connsiteX730" fmla="*/ 431971 w 1117338"/>
                <a:gd name="connsiteY730" fmla="*/ 300880 h 958811"/>
                <a:gd name="connsiteX731" fmla="*/ 431971 w 1117338"/>
                <a:gd name="connsiteY731" fmla="*/ 302177 h 958811"/>
                <a:gd name="connsiteX732" fmla="*/ 442625 w 1117338"/>
                <a:gd name="connsiteY732" fmla="*/ 308936 h 958811"/>
                <a:gd name="connsiteX733" fmla="*/ 443399 w 1117338"/>
                <a:gd name="connsiteY733" fmla="*/ 314124 h 958811"/>
                <a:gd name="connsiteX734" fmla="*/ 452755 w 1117338"/>
                <a:gd name="connsiteY734" fmla="*/ 312827 h 958811"/>
                <a:gd name="connsiteX735" fmla="*/ 450684 w 1117338"/>
                <a:gd name="connsiteY735" fmla="*/ 308413 h 958811"/>
                <a:gd name="connsiteX736" fmla="*/ 452257 w 1117338"/>
                <a:gd name="connsiteY736" fmla="*/ 305819 h 958811"/>
                <a:gd name="connsiteX737" fmla="*/ 455874 w 1117338"/>
                <a:gd name="connsiteY737" fmla="*/ 308936 h 958811"/>
                <a:gd name="connsiteX738" fmla="*/ 466528 w 1117338"/>
                <a:gd name="connsiteY738" fmla="*/ 315670 h 958811"/>
                <a:gd name="connsiteX739" fmla="*/ 468100 w 1117338"/>
                <a:gd name="connsiteY739" fmla="*/ 319312 h 958811"/>
                <a:gd name="connsiteX740" fmla="*/ 471718 w 1117338"/>
                <a:gd name="connsiteY740" fmla="*/ 318813 h 958811"/>
                <a:gd name="connsiteX741" fmla="*/ 474337 w 1117338"/>
                <a:gd name="connsiteY741" fmla="*/ 320883 h 958811"/>
                <a:gd name="connsiteX742" fmla="*/ 479004 w 1117338"/>
                <a:gd name="connsiteY742" fmla="*/ 318813 h 958811"/>
                <a:gd name="connsiteX743" fmla="*/ 481075 w 1117338"/>
                <a:gd name="connsiteY743" fmla="*/ 321906 h 958811"/>
                <a:gd name="connsiteX744" fmla="*/ 484966 w 1117338"/>
                <a:gd name="connsiteY744" fmla="*/ 323477 h 958811"/>
                <a:gd name="connsiteX745" fmla="*/ 498240 w 1117338"/>
                <a:gd name="connsiteY745" fmla="*/ 321656 h 958811"/>
                <a:gd name="connsiteX746" fmla="*/ 500835 w 1117338"/>
                <a:gd name="connsiteY746" fmla="*/ 322180 h 958811"/>
                <a:gd name="connsiteX747" fmla="*/ 507073 w 1117338"/>
                <a:gd name="connsiteY747" fmla="*/ 321382 h 958811"/>
                <a:gd name="connsiteX748" fmla="*/ 508096 w 1117338"/>
                <a:gd name="connsiteY748" fmla="*/ 320883 h 958811"/>
                <a:gd name="connsiteX749" fmla="*/ 509668 w 1117338"/>
                <a:gd name="connsiteY749" fmla="*/ 316469 h 958811"/>
                <a:gd name="connsiteX750" fmla="*/ 512263 w 1117338"/>
                <a:gd name="connsiteY750" fmla="*/ 315421 h 958811"/>
                <a:gd name="connsiteX751" fmla="*/ 514333 w 1117338"/>
                <a:gd name="connsiteY751" fmla="*/ 311780 h 958811"/>
                <a:gd name="connsiteX752" fmla="*/ 519523 w 1117338"/>
                <a:gd name="connsiteY752" fmla="*/ 315695 h 958811"/>
                <a:gd name="connsiteX753" fmla="*/ 520571 w 1117338"/>
                <a:gd name="connsiteY753" fmla="*/ 322180 h 958811"/>
                <a:gd name="connsiteX754" fmla="*/ 521869 w 1117338"/>
                <a:gd name="connsiteY754" fmla="*/ 325822 h 958811"/>
                <a:gd name="connsiteX755" fmla="*/ 523940 w 1117338"/>
                <a:gd name="connsiteY755" fmla="*/ 326320 h 958811"/>
                <a:gd name="connsiteX756" fmla="*/ 529928 w 1117338"/>
                <a:gd name="connsiteY756" fmla="*/ 323203 h 958811"/>
                <a:gd name="connsiteX757" fmla="*/ 544998 w 1117338"/>
                <a:gd name="connsiteY757" fmla="*/ 317242 h 958811"/>
                <a:gd name="connsiteX758" fmla="*/ 547318 w 1117338"/>
                <a:gd name="connsiteY758" fmla="*/ 316194 h 958811"/>
                <a:gd name="connsiteX759" fmla="*/ 554080 w 1117338"/>
                <a:gd name="connsiteY759" fmla="*/ 306317 h 958811"/>
                <a:gd name="connsiteX760" fmla="*/ 557473 w 1117338"/>
                <a:gd name="connsiteY760" fmla="*/ 298012 h 958811"/>
                <a:gd name="connsiteX761" fmla="*/ 561091 w 1117338"/>
                <a:gd name="connsiteY761" fmla="*/ 292824 h 958811"/>
                <a:gd name="connsiteX762" fmla="*/ 562139 w 1117338"/>
                <a:gd name="connsiteY762" fmla="*/ 290231 h 958811"/>
                <a:gd name="connsiteX763" fmla="*/ 562139 w 1117338"/>
                <a:gd name="connsiteY763" fmla="*/ 285043 h 958811"/>
                <a:gd name="connsiteX764" fmla="*/ 563961 w 1117338"/>
                <a:gd name="connsiteY764" fmla="*/ 282449 h 958811"/>
                <a:gd name="connsiteX765" fmla="*/ 566306 w 1117338"/>
                <a:gd name="connsiteY765" fmla="*/ 282449 h 958811"/>
                <a:gd name="connsiteX766" fmla="*/ 568377 w 1117338"/>
                <a:gd name="connsiteY766" fmla="*/ 277511 h 958811"/>
                <a:gd name="connsiteX767" fmla="*/ 565008 w 1117338"/>
                <a:gd name="connsiteY767" fmla="*/ 275166 h 958811"/>
                <a:gd name="connsiteX768" fmla="*/ 566306 w 1117338"/>
                <a:gd name="connsiteY768" fmla="*/ 268681 h 958811"/>
                <a:gd name="connsiteX769" fmla="*/ 560068 w 1117338"/>
                <a:gd name="connsiteY769" fmla="*/ 268158 h 958811"/>
                <a:gd name="connsiteX770" fmla="*/ 554604 w 1117338"/>
                <a:gd name="connsiteY770" fmla="*/ 254914 h 958811"/>
                <a:gd name="connsiteX771" fmla="*/ 551235 w 1117338"/>
                <a:gd name="connsiteY771" fmla="*/ 254141 h 958811"/>
                <a:gd name="connsiteX772" fmla="*/ 548366 w 1117338"/>
                <a:gd name="connsiteY772" fmla="*/ 248155 h 958811"/>
                <a:gd name="connsiteX773" fmla="*/ 546545 w 1117338"/>
                <a:gd name="connsiteY773" fmla="*/ 246858 h 958811"/>
                <a:gd name="connsiteX774" fmla="*/ 544998 w 1117338"/>
                <a:gd name="connsiteY774" fmla="*/ 243491 h 958811"/>
                <a:gd name="connsiteX775" fmla="*/ 540831 w 1117338"/>
                <a:gd name="connsiteY775" fmla="*/ 239076 h 958811"/>
                <a:gd name="connsiteX776" fmla="*/ 537189 w 1117338"/>
                <a:gd name="connsiteY776" fmla="*/ 239849 h 958811"/>
                <a:gd name="connsiteX777" fmla="*/ 528630 w 1117338"/>
                <a:gd name="connsiteY777" fmla="*/ 237505 h 958811"/>
                <a:gd name="connsiteX778" fmla="*/ 524214 w 1117338"/>
                <a:gd name="connsiteY778" fmla="*/ 237256 h 958811"/>
                <a:gd name="connsiteX779" fmla="*/ 516679 w 1117338"/>
                <a:gd name="connsiteY779" fmla="*/ 235959 h 958811"/>
                <a:gd name="connsiteX780" fmla="*/ 512787 w 1117338"/>
                <a:gd name="connsiteY780" fmla="*/ 234662 h 958811"/>
                <a:gd name="connsiteX781" fmla="*/ 513560 w 1117338"/>
                <a:gd name="connsiteY781" fmla="*/ 228426 h 958811"/>
                <a:gd name="connsiteX782" fmla="*/ 513036 w 1117338"/>
                <a:gd name="connsiteY782" fmla="*/ 225558 h 958811"/>
                <a:gd name="connsiteX783" fmla="*/ 508894 w 1117338"/>
                <a:gd name="connsiteY783" fmla="*/ 223239 h 958811"/>
                <a:gd name="connsiteX784" fmla="*/ 503679 w 1117338"/>
                <a:gd name="connsiteY784" fmla="*/ 224536 h 958811"/>
                <a:gd name="connsiteX785" fmla="*/ 501883 w 1117338"/>
                <a:gd name="connsiteY785" fmla="*/ 218300 h 958811"/>
                <a:gd name="connsiteX786" fmla="*/ 504977 w 1117338"/>
                <a:gd name="connsiteY786" fmla="*/ 215706 h 958811"/>
                <a:gd name="connsiteX787" fmla="*/ 505776 w 1117338"/>
                <a:gd name="connsiteY787" fmla="*/ 213112 h 958811"/>
                <a:gd name="connsiteX788" fmla="*/ 503679 w 1117338"/>
                <a:gd name="connsiteY788" fmla="*/ 208698 h 958811"/>
                <a:gd name="connsiteX789" fmla="*/ 504728 w 1117338"/>
                <a:gd name="connsiteY789" fmla="*/ 205830 h 958811"/>
                <a:gd name="connsiteX790" fmla="*/ 502382 w 1117338"/>
                <a:gd name="connsiteY790" fmla="*/ 201415 h 958811"/>
                <a:gd name="connsiteX791" fmla="*/ 502382 w 1117338"/>
                <a:gd name="connsiteY791" fmla="*/ 199345 h 958811"/>
                <a:gd name="connsiteX792" fmla="*/ 500835 w 1117338"/>
                <a:gd name="connsiteY792" fmla="*/ 197001 h 958811"/>
                <a:gd name="connsiteX793" fmla="*/ 497966 w 1117338"/>
                <a:gd name="connsiteY793" fmla="*/ 195454 h 958811"/>
                <a:gd name="connsiteX794" fmla="*/ 500586 w 1117338"/>
                <a:gd name="connsiteY794" fmla="*/ 189992 h 958811"/>
                <a:gd name="connsiteX795" fmla="*/ 499788 w 1117338"/>
                <a:gd name="connsiteY795" fmla="*/ 187648 h 958811"/>
                <a:gd name="connsiteX796" fmla="*/ 500311 w 1117338"/>
                <a:gd name="connsiteY796" fmla="*/ 184281 h 958811"/>
                <a:gd name="connsiteX797" fmla="*/ 500311 w 1117338"/>
                <a:gd name="connsiteY797" fmla="*/ 180639 h 958811"/>
                <a:gd name="connsiteX798" fmla="*/ 497717 w 1117338"/>
                <a:gd name="connsiteY798" fmla="*/ 177796 h 958811"/>
                <a:gd name="connsiteX799" fmla="*/ 496918 w 1117338"/>
                <a:gd name="connsiteY799" fmla="*/ 175451 h 958811"/>
                <a:gd name="connsiteX800" fmla="*/ 498739 w 1117338"/>
                <a:gd name="connsiteY800" fmla="*/ 169216 h 958811"/>
                <a:gd name="connsiteX801" fmla="*/ 497442 w 1117338"/>
                <a:gd name="connsiteY801" fmla="*/ 166099 h 958811"/>
                <a:gd name="connsiteX802" fmla="*/ 500037 w 1117338"/>
                <a:gd name="connsiteY802" fmla="*/ 161435 h 958811"/>
                <a:gd name="connsiteX803" fmla="*/ 501858 w 1117338"/>
                <a:gd name="connsiteY803" fmla="*/ 160637 h 958811"/>
                <a:gd name="connsiteX804" fmla="*/ 503430 w 1117338"/>
                <a:gd name="connsiteY804" fmla="*/ 154152 h 958811"/>
                <a:gd name="connsiteX805" fmla="*/ 501084 w 1117338"/>
                <a:gd name="connsiteY805" fmla="*/ 144026 h 958811"/>
                <a:gd name="connsiteX806" fmla="*/ 497442 w 1117338"/>
                <a:gd name="connsiteY806" fmla="*/ 142978 h 958811"/>
                <a:gd name="connsiteX807" fmla="*/ 497717 w 1117338"/>
                <a:gd name="connsiteY807" fmla="*/ 139087 h 958811"/>
                <a:gd name="connsiteX808" fmla="*/ 494323 w 1117338"/>
                <a:gd name="connsiteY808" fmla="*/ 137017 h 958811"/>
                <a:gd name="connsiteX809" fmla="*/ 491728 w 1117338"/>
                <a:gd name="connsiteY809" fmla="*/ 133376 h 958811"/>
                <a:gd name="connsiteX810" fmla="*/ 496918 w 1117338"/>
                <a:gd name="connsiteY810" fmla="*/ 132603 h 958811"/>
                <a:gd name="connsiteX811" fmla="*/ 500835 w 1117338"/>
                <a:gd name="connsiteY811" fmla="*/ 131032 h 958811"/>
                <a:gd name="connsiteX812" fmla="*/ 502906 w 1117338"/>
                <a:gd name="connsiteY812" fmla="*/ 131032 h 958811"/>
                <a:gd name="connsiteX813" fmla="*/ 505751 w 1117338"/>
                <a:gd name="connsiteY813" fmla="*/ 133102 h 958811"/>
                <a:gd name="connsiteX814" fmla="*/ 510691 w 1117338"/>
                <a:gd name="connsiteY814" fmla="*/ 139337 h 958811"/>
                <a:gd name="connsiteX815" fmla="*/ 516928 w 1117338"/>
                <a:gd name="connsiteY815" fmla="*/ 145323 h 958811"/>
                <a:gd name="connsiteX816" fmla="*/ 520297 w 1117338"/>
                <a:gd name="connsiteY816" fmla="*/ 146620 h 958811"/>
                <a:gd name="connsiteX817" fmla="*/ 522642 w 1117338"/>
                <a:gd name="connsiteY817" fmla="*/ 144026 h 958811"/>
                <a:gd name="connsiteX818" fmla="*/ 521869 w 1117338"/>
                <a:gd name="connsiteY818" fmla="*/ 137541 h 958811"/>
                <a:gd name="connsiteX819" fmla="*/ 523690 w 1117338"/>
                <a:gd name="connsiteY819" fmla="*/ 131805 h 958811"/>
                <a:gd name="connsiteX820" fmla="*/ 525237 w 1117338"/>
                <a:gd name="connsiteY820" fmla="*/ 129735 h 958811"/>
                <a:gd name="connsiteX821" fmla="*/ 530177 w 1117338"/>
                <a:gd name="connsiteY821" fmla="*/ 124796 h 958811"/>
                <a:gd name="connsiteX822" fmla="*/ 533046 w 1117338"/>
                <a:gd name="connsiteY822" fmla="*/ 123774 h 958811"/>
                <a:gd name="connsiteX823" fmla="*/ 539010 w 1117338"/>
                <a:gd name="connsiteY823" fmla="*/ 123499 h 958811"/>
                <a:gd name="connsiteX824" fmla="*/ 542129 w 1117338"/>
                <a:gd name="connsiteY824" fmla="*/ 124023 h 958811"/>
                <a:gd name="connsiteX825" fmla="*/ 545771 w 1117338"/>
                <a:gd name="connsiteY825" fmla="*/ 126093 h 958811"/>
                <a:gd name="connsiteX826" fmla="*/ 547593 w 1117338"/>
                <a:gd name="connsiteY826" fmla="*/ 133376 h 958811"/>
                <a:gd name="connsiteX827" fmla="*/ 548366 w 1117338"/>
                <a:gd name="connsiteY827" fmla="*/ 139337 h 958811"/>
                <a:gd name="connsiteX828" fmla="*/ 551235 w 1117338"/>
                <a:gd name="connsiteY828" fmla="*/ 145846 h 958811"/>
                <a:gd name="connsiteX829" fmla="*/ 554080 w 1117338"/>
                <a:gd name="connsiteY829" fmla="*/ 153104 h 958811"/>
                <a:gd name="connsiteX830" fmla="*/ 556425 w 1117338"/>
                <a:gd name="connsiteY830" fmla="*/ 155973 h 958811"/>
                <a:gd name="connsiteX831" fmla="*/ 558496 w 1117338"/>
                <a:gd name="connsiteY831" fmla="*/ 156222 h 958811"/>
                <a:gd name="connsiteX832" fmla="*/ 562388 w 1117338"/>
                <a:gd name="connsiteY832" fmla="*/ 154401 h 958811"/>
                <a:gd name="connsiteX833" fmla="*/ 565507 w 1117338"/>
                <a:gd name="connsiteY833" fmla="*/ 151558 h 958811"/>
                <a:gd name="connsiteX834" fmla="*/ 567079 w 1117338"/>
                <a:gd name="connsiteY834" fmla="*/ 147143 h 958811"/>
                <a:gd name="connsiteX835" fmla="*/ 570447 w 1117338"/>
                <a:gd name="connsiteY835" fmla="*/ 142454 h 958811"/>
                <a:gd name="connsiteX836" fmla="*/ 575387 w 1117338"/>
                <a:gd name="connsiteY836" fmla="*/ 140110 h 958811"/>
                <a:gd name="connsiteX837" fmla="*/ 577982 w 1117338"/>
                <a:gd name="connsiteY837" fmla="*/ 141681 h 958811"/>
                <a:gd name="connsiteX838" fmla="*/ 579031 w 1117338"/>
                <a:gd name="connsiteY838" fmla="*/ 143751 h 958811"/>
                <a:gd name="connsiteX839" fmla="*/ 581351 w 1117338"/>
                <a:gd name="connsiteY839" fmla="*/ 145572 h 958811"/>
                <a:gd name="connsiteX840" fmla="*/ 586041 w 1117338"/>
                <a:gd name="connsiteY840" fmla="*/ 148440 h 958811"/>
                <a:gd name="connsiteX841" fmla="*/ 592005 w 1117338"/>
                <a:gd name="connsiteY841" fmla="*/ 148939 h 958811"/>
                <a:gd name="connsiteX842" fmla="*/ 596421 w 1117338"/>
                <a:gd name="connsiteY842" fmla="*/ 147642 h 958811"/>
                <a:gd name="connsiteX843" fmla="*/ 600313 w 1117338"/>
                <a:gd name="connsiteY843" fmla="*/ 145572 h 958811"/>
                <a:gd name="connsiteX844" fmla="*/ 603707 w 1117338"/>
                <a:gd name="connsiteY844" fmla="*/ 146345 h 958811"/>
                <a:gd name="connsiteX845" fmla="*/ 604206 w 1117338"/>
                <a:gd name="connsiteY845" fmla="*/ 149463 h 958811"/>
                <a:gd name="connsiteX846" fmla="*/ 601885 w 1117338"/>
                <a:gd name="connsiteY846" fmla="*/ 153877 h 958811"/>
                <a:gd name="connsiteX847" fmla="*/ 601885 w 1117338"/>
                <a:gd name="connsiteY847" fmla="*/ 156746 h 958811"/>
                <a:gd name="connsiteX848" fmla="*/ 606302 w 1117338"/>
                <a:gd name="connsiteY848" fmla="*/ 162707 h 958811"/>
                <a:gd name="connsiteX849" fmla="*/ 608123 w 1117338"/>
                <a:gd name="connsiteY849" fmla="*/ 166597 h 958811"/>
                <a:gd name="connsiteX850" fmla="*/ 608622 w 1117338"/>
                <a:gd name="connsiteY850" fmla="*/ 171536 h 958811"/>
                <a:gd name="connsiteX851" fmla="*/ 605778 w 1117338"/>
                <a:gd name="connsiteY851" fmla="*/ 179592 h 958811"/>
                <a:gd name="connsiteX852" fmla="*/ 606302 w 1117338"/>
                <a:gd name="connsiteY852" fmla="*/ 181662 h 958811"/>
                <a:gd name="connsiteX853" fmla="*/ 608897 w 1117338"/>
                <a:gd name="connsiteY853" fmla="*/ 182460 h 958811"/>
                <a:gd name="connsiteX854" fmla="*/ 615907 w 1117338"/>
                <a:gd name="connsiteY854" fmla="*/ 180889 h 958811"/>
                <a:gd name="connsiteX855" fmla="*/ 616956 w 1117338"/>
                <a:gd name="connsiteY855" fmla="*/ 180115 h 958811"/>
                <a:gd name="connsiteX856" fmla="*/ 618502 w 1117338"/>
                <a:gd name="connsiteY856" fmla="*/ 174928 h 958811"/>
                <a:gd name="connsiteX857" fmla="*/ 621097 w 1117338"/>
                <a:gd name="connsiteY857" fmla="*/ 169715 h 958811"/>
                <a:gd name="connsiteX858" fmla="*/ 622919 w 1117338"/>
                <a:gd name="connsiteY858" fmla="*/ 162981 h 958811"/>
                <a:gd name="connsiteX859" fmla="*/ 626287 w 1117338"/>
                <a:gd name="connsiteY859" fmla="*/ 160113 h 958811"/>
                <a:gd name="connsiteX860" fmla="*/ 629156 w 1117338"/>
                <a:gd name="connsiteY860" fmla="*/ 160362 h 958811"/>
                <a:gd name="connsiteX861" fmla="*/ 633323 w 1117338"/>
                <a:gd name="connsiteY861" fmla="*/ 162457 h 958811"/>
                <a:gd name="connsiteX862" fmla="*/ 633822 w 1117338"/>
                <a:gd name="connsiteY862" fmla="*/ 165824 h 958811"/>
                <a:gd name="connsiteX863" fmla="*/ 636941 w 1117338"/>
                <a:gd name="connsiteY863" fmla="*/ 166597 h 958811"/>
                <a:gd name="connsiteX864" fmla="*/ 639810 w 1117338"/>
                <a:gd name="connsiteY864" fmla="*/ 166348 h 958811"/>
                <a:gd name="connsiteX865" fmla="*/ 644226 w 1117338"/>
                <a:gd name="connsiteY865" fmla="*/ 162981 h 958811"/>
                <a:gd name="connsiteX866" fmla="*/ 645524 w 1117338"/>
                <a:gd name="connsiteY866" fmla="*/ 160637 h 958811"/>
                <a:gd name="connsiteX867" fmla="*/ 646048 w 1117338"/>
                <a:gd name="connsiteY867" fmla="*/ 155174 h 958811"/>
                <a:gd name="connsiteX868" fmla="*/ 645000 w 1117338"/>
                <a:gd name="connsiteY868" fmla="*/ 148690 h 958811"/>
                <a:gd name="connsiteX869" fmla="*/ 646298 w 1117338"/>
                <a:gd name="connsiteY869" fmla="*/ 144026 h 958811"/>
                <a:gd name="connsiteX870" fmla="*/ 648643 w 1117338"/>
                <a:gd name="connsiteY870" fmla="*/ 140110 h 958811"/>
                <a:gd name="connsiteX871" fmla="*/ 653308 w 1117338"/>
                <a:gd name="connsiteY871" fmla="*/ 135197 h 958811"/>
                <a:gd name="connsiteX872" fmla="*/ 656677 w 1117338"/>
                <a:gd name="connsiteY872" fmla="*/ 127914 h 958811"/>
                <a:gd name="connsiteX873" fmla="*/ 657475 w 1117338"/>
                <a:gd name="connsiteY873" fmla="*/ 123499 h 958811"/>
                <a:gd name="connsiteX874" fmla="*/ 656951 w 1117338"/>
                <a:gd name="connsiteY874" fmla="*/ 119858 h 958811"/>
                <a:gd name="connsiteX875" fmla="*/ 655903 w 1117338"/>
                <a:gd name="connsiteY875" fmla="*/ 118311 h 958811"/>
                <a:gd name="connsiteX876" fmla="*/ 648892 w 1117338"/>
                <a:gd name="connsiteY876" fmla="*/ 114670 h 958811"/>
                <a:gd name="connsiteX877" fmla="*/ 643428 w 1117338"/>
                <a:gd name="connsiteY877" fmla="*/ 110255 h 958811"/>
                <a:gd name="connsiteX878" fmla="*/ 637714 w 1117338"/>
                <a:gd name="connsiteY878" fmla="*/ 102199 h 958811"/>
                <a:gd name="connsiteX879" fmla="*/ 636691 w 1117338"/>
                <a:gd name="connsiteY879" fmla="*/ 98832 h 958811"/>
                <a:gd name="connsiteX880" fmla="*/ 636691 w 1117338"/>
                <a:gd name="connsiteY880" fmla="*/ 95715 h 958811"/>
                <a:gd name="connsiteX881" fmla="*/ 638762 w 1117338"/>
                <a:gd name="connsiteY881" fmla="*/ 90777 h 958811"/>
                <a:gd name="connsiteX882" fmla="*/ 641607 w 1117338"/>
                <a:gd name="connsiteY882" fmla="*/ 88706 h 958811"/>
                <a:gd name="connsiteX883" fmla="*/ 647844 w 1117338"/>
                <a:gd name="connsiteY883" fmla="*/ 87409 h 958811"/>
                <a:gd name="connsiteX884" fmla="*/ 652011 w 1117338"/>
                <a:gd name="connsiteY884" fmla="*/ 86113 h 958811"/>
                <a:gd name="connsiteX885" fmla="*/ 657974 w 1117338"/>
                <a:gd name="connsiteY885" fmla="*/ 81174 h 958811"/>
                <a:gd name="connsiteX886" fmla="*/ 662141 w 1117338"/>
                <a:gd name="connsiteY886" fmla="*/ 75986 h 958811"/>
                <a:gd name="connsiteX887" fmla="*/ 666033 w 1117338"/>
                <a:gd name="connsiteY887" fmla="*/ 69751 h 958811"/>
                <a:gd name="connsiteX888" fmla="*/ 668902 w 1117338"/>
                <a:gd name="connsiteY888" fmla="*/ 66110 h 958811"/>
                <a:gd name="connsiteX889" fmla="*/ 679806 w 1117338"/>
                <a:gd name="connsiteY889" fmla="*/ 55460 h 958811"/>
                <a:gd name="connsiteX890" fmla="*/ 683698 w 1117338"/>
                <a:gd name="connsiteY890" fmla="*/ 52866 h 958811"/>
                <a:gd name="connsiteX891" fmla="*/ 690709 w 1117338"/>
                <a:gd name="connsiteY891" fmla="*/ 51819 h 958811"/>
                <a:gd name="connsiteX892" fmla="*/ 693304 w 1117338"/>
                <a:gd name="connsiteY892" fmla="*/ 49998 h 958811"/>
                <a:gd name="connsiteX893" fmla="*/ 694352 w 1117338"/>
                <a:gd name="connsiteY893" fmla="*/ 48177 h 958811"/>
                <a:gd name="connsiteX894" fmla="*/ 694627 w 1117338"/>
                <a:gd name="connsiteY894" fmla="*/ 44286 h 958811"/>
                <a:gd name="connsiteX895" fmla="*/ 694103 w 1117338"/>
                <a:gd name="connsiteY895" fmla="*/ 39098 h 958811"/>
                <a:gd name="connsiteX896" fmla="*/ 694627 w 1117338"/>
                <a:gd name="connsiteY896" fmla="*/ 35731 h 958811"/>
                <a:gd name="connsiteX897" fmla="*/ 696947 w 1117338"/>
                <a:gd name="connsiteY897" fmla="*/ 32614 h 958811"/>
                <a:gd name="connsiteX898" fmla="*/ 700340 w 1117338"/>
                <a:gd name="connsiteY898" fmla="*/ 30269 h 958811"/>
                <a:gd name="connsiteX899" fmla="*/ 702935 w 1117338"/>
                <a:gd name="connsiteY899" fmla="*/ 26378 h 958811"/>
                <a:gd name="connsiteX900" fmla="*/ 703434 w 1117338"/>
                <a:gd name="connsiteY900" fmla="*/ 21440 h 958811"/>
                <a:gd name="connsiteX901" fmla="*/ 708125 w 1117338"/>
                <a:gd name="connsiteY901" fmla="*/ 20916 h 958811"/>
                <a:gd name="connsiteX902" fmla="*/ 712791 w 1117338"/>
                <a:gd name="connsiteY902" fmla="*/ 16502 h 958811"/>
                <a:gd name="connsiteX903" fmla="*/ 715386 w 1117338"/>
                <a:gd name="connsiteY903" fmla="*/ 19620 h 958811"/>
                <a:gd name="connsiteX904" fmla="*/ 719028 w 1117338"/>
                <a:gd name="connsiteY904" fmla="*/ 20916 h 958811"/>
                <a:gd name="connsiteX905" fmla="*/ 720850 w 1117338"/>
                <a:gd name="connsiteY905" fmla="*/ 22488 h 958811"/>
                <a:gd name="connsiteX906" fmla="*/ 724218 w 1117338"/>
                <a:gd name="connsiteY906" fmla="*/ 28199 h 958811"/>
                <a:gd name="connsiteX907" fmla="*/ 728385 w 1117338"/>
                <a:gd name="connsiteY907" fmla="*/ 28972 h 958811"/>
                <a:gd name="connsiteX908" fmla="*/ 733575 w 1117338"/>
                <a:gd name="connsiteY908" fmla="*/ 27925 h 958811"/>
                <a:gd name="connsiteX909" fmla="*/ 737741 w 1117338"/>
                <a:gd name="connsiteY909" fmla="*/ 24034 h 958811"/>
                <a:gd name="connsiteX910" fmla="*/ 741883 w 1117338"/>
                <a:gd name="connsiteY910" fmla="*/ 24558 h 958811"/>
                <a:gd name="connsiteX911" fmla="*/ 741634 w 1117338"/>
                <a:gd name="connsiteY911" fmla="*/ 27675 h 958811"/>
                <a:gd name="connsiteX912" fmla="*/ 743979 w 1117338"/>
                <a:gd name="connsiteY912" fmla="*/ 28723 h 958811"/>
                <a:gd name="connsiteX913" fmla="*/ 744229 w 1117338"/>
                <a:gd name="connsiteY913" fmla="*/ 32863 h 958811"/>
                <a:gd name="connsiteX914" fmla="*/ 746574 w 1117338"/>
                <a:gd name="connsiteY914" fmla="*/ 32339 h 958811"/>
                <a:gd name="connsiteX915" fmla="*/ 749693 w 1117338"/>
                <a:gd name="connsiteY915" fmla="*/ 36754 h 958811"/>
                <a:gd name="connsiteX916" fmla="*/ 755132 w 1117338"/>
                <a:gd name="connsiteY916" fmla="*/ 37278 h 958811"/>
                <a:gd name="connsiteX917" fmla="*/ 760347 w 1117338"/>
                <a:gd name="connsiteY917" fmla="*/ 39622 h 958811"/>
                <a:gd name="connsiteX918" fmla="*/ 766833 w 1117338"/>
                <a:gd name="connsiteY918" fmla="*/ 53639 h 958811"/>
                <a:gd name="connsiteX919" fmla="*/ 768131 w 1117338"/>
                <a:gd name="connsiteY919" fmla="*/ 55460 h 958811"/>
                <a:gd name="connsiteX920" fmla="*/ 771500 w 1117338"/>
                <a:gd name="connsiteY920" fmla="*/ 53914 h 958811"/>
                <a:gd name="connsiteX921" fmla="*/ 777238 w 1117338"/>
                <a:gd name="connsiteY921" fmla="*/ 50522 h 958811"/>
                <a:gd name="connsiteX922" fmla="*/ 786071 w 1117338"/>
                <a:gd name="connsiteY922" fmla="*/ 48451 h 958811"/>
                <a:gd name="connsiteX923" fmla="*/ 793581 w 1117338"/>
                <a:gd name="connsiteY923" fmla="*/ 44286 h 958811"/>
                <a:gd name="connsiteX924" fmla="*/ 796200 w 1117338"/>
                <a:gd name="connsiteY924" fmla="*/ 40395 h 958811"/>
                <a:gd name="connsiteX925" fmla="*/ 805532 w 1117338"/>
                <a:gd name="connsiteY925" fmla="*/ 33138 h 958811"/>
                <a:gd name="connsiteX926" fmla="*/ 808651 w 1117338"/>
                <a:gd name="connsiteY926" fmla="*/ 32090 h 958811"/>
                <a:gd name="connsiteX927" fmla="*/ 815937 w 1117338"/>
                <a:gd name="connsiteY927" fmla="*/ 28449 h 958811"/>
                <a:gd name="connsiteX928" fmla="*/ 819305 w 1117338"/>
                <a:gd name="connsiteY928" fmla="*/ 27675 h 958811"/>
                <a:gd name="connsiteX929" fmla="*/ 832055 w 1117338"/>
                <a:gd name="connsiteY929" fmla="*/ 22488 h 958811"/>
                <a:gd name="connsiteX930" fmla="*/ 844255 w 1117338"/>
                <a:gd name="connsiteY930" fmla="*/ 16253 h 958811"/>
                <a:gd name="connsiteX931" fmla="*/ 846850 w 1117338"/>
                <a:gd name="connsiteY931" fmla="*/ 12611 h 958811"/>
                <a:gd name="connsiteX932" fmla="*/ 852564 w 1117338"/>
                <a:gd name="connsiteY932" fmla="*/ 12861 h 958811"/>
                <a:gd name="connsiteX933" fmla="*/ 854909 w 1117338"/>
                <a:gd name="connsiteY933" fmla="*/ 11564 h 958811"/>
                <a:gd name="connsiteX934" fmla="*/ 858552 w 1117338"/>
                <a:gd name="connsiteY934" fmla="*/ 5328 h 958811"/>
                <a:gd name="connsiteX935" fmla="*/ 862444 w 1117338"/>
                <a:gd name="connsiteY935" fmla="*/ 5328 h 958811"/>
                <a:gd name="connsiteX936" fmla="*/ 866587 w 1117338"/>
                <a:gd name="connsiteY936" fmla="*/ 4031 h 958811"/>
                <a:gd name="connsiteX937" fmla="*/ 880110 w 1117338"/>
                <a:gd name="connsiteY937" fmla="*/ 1188 h 958811"/>
                <a:gd name="connsiteX938" fmla="*/ 886347 w 1117338"/>
                <a:gd name="connsiteY938" fmla="*/ -383 h 958811"/>
                <a:gd name="connsiteX939" fmla="*/ 897250 w 1117338"/>
                <a:gd name="connsiteY939" fmla="*/ 12337 h 958811"/>
                <a:gd name="connsiteX940" fmla="*/ 897775 w 1117338"/>
                <a:gd name="connsiteY940" fmla="*/ 13908 h 958811"/>
                <a:gd name="connsiteX941" fmla="*/ 902440 w 1117338"/>
                <a:gd name="connsiteY941" fmla="*/ 20916 h 958811"/>
                <a:gd name="connsiteX942" fmla="*/ 905809 w 1117338"/>
                <a:gd name="connsiteY942" fmla="*/ 28972 h 958811"/>
                <a:gd name="connsiteX943" fmla="*/ 913344 w 1117338"/>
                <a:gd name="connsiteY943" fmla="*/ 41443 h 958811"/>
                <a:gd name="connsiteX944" fmla="*/ 917511 w 1117338"/>
                <a:gd name="connsiteY944" fmla="*/ 47678 h 958811"/>
                <a:gd name="connsiteX945" fmla="*/ 919332 w 1117338"/>
                <a:gd name="connsiteY945" fmla="*/ 51295 h 958811"/>
                <a:gd name="connsiteX946" fmla="*/ 927641 w 1117338"/>
                <a:gd name="connsiteY946" fmla="*/ 46107 h 958811"/>
                <a:gd name="connsiteX947" fmla="*/ 937521 w 1117338"/>
                <a:gd name="connsiteY947" fmla="*/ 41692 h 958811"/>
                <a:gd name="connsiteX948" fmla="*/ 943759 w 1117338"/>
                <a:gd name="connsiteY948" fmla="*/ 39872 h 958811"/>
                <a:gd name="connsiteX949" fmla="*/ 957008 w 1117338"/>
                <a:gd name="connsiteY949" fmla="*/ 32614 h 958811"/>
                <a:gd name="connsiteX950" fmla="*/ 963245 w 1117338"/>
                <a:gd name="connsiteY950" fmla="*/ 27925 h 958811"/>
                <a:gd name="connsiteX951" fmla="*/ 971553 w 1117338"/>
                <a:gd name="connsiteY951" fmla="*/ 23510 h 958811"/>
                <a:gd name="connsiteX952" fmla="*/ 979338 w 1117338"/>
                <a:gd name="connsiteY952" fmla="*/ 23261 h 958811"/>
                <a:gd name="connsiteX953" fmla="*/ 985850 w 1117338"/>
                <a:gd name="connsiteY953" fmla="*/ 21191 h 958811"/>
                <a:gd name="connsiteX954" fmla="*/ 992063 w 1117338"/>
                <a:gd name="connsiteY954" fmla="*/ 18073 h 958811"/>
                <a:gd name="connsiteX955" fmla="*/ 999099 w 1117338"/>
                <a:gd name="connsiteY955" fmla="*/ 16751 h 958811"/>
                <a:gd name="connsiteX956" fmla="*/ 1012597 w 1117338"/>
                <a:gd name="connsiteY956" fmla="*/ 15729 h 958811"/>
                <a:gd name="connsiteX957" fmla="*/ 1012073 w 1117338"/>
                <a:gd name="connsiteY957" fmla="*/ 11314 h 958811"/>
                <a:gd name="connsiteX958" fmla="*/ 1017787 w 1117338"/>
                <a:gd name="connsiteY958" fmla="*/ 8720 h 958811"/>
                <a:gd name="connsiteX959" fmla="*/ 1020906 w 1117338"/>
                <a:gd name="connsiteY959" fmla="*/ 4306 h 958811"/>
                <a:gd name="connsiteX960" fmla="*/ 1023002 w 1117338"/>
                <a:gd name="connsiteY960" fmla="*/ 5328 h 958811"/>
                <a:gd name="connsiteX961" fmla="*/ 1026894 w 1117338"/>
                <a:gd name="connsiteY961" fmla="*/ 6126 h 958811"/>
                <a:gd name="connsiteX962" fmla="*/ 1029489 w 1117338"/>
                <a:gd name="connsiteY962" fmla="*/ 4829 h 958811"/>
                <a:gd name="connsiteX963" fmla="*/ 1032607 w 1117338"/>
                <a:gd name="connsiteY963" fmla="*/ 6376 h 958811"/>
                <a:gd name="connsiteX964" fmla="*/ 1033132 w 1117338"/>
                <a:gd name="connsiteY964" fmla="*/ 11065 h 958811"/>
                <a:gd name="connsiteX965" fmla="*/ 1034429 w 1117338"/>
                <a:gd name="connsiteY965" fmla="*/ 13384 h 958811"/>
                <a:gd name="connsiteX966" fmla="*/ 1038845 w 1117338"/>
                <a:gd name="connsiteY966" fmla="*/ 17549 h 958811"/>
                <a:gd name="connsiteX967" fmla="*/ 1041440 w 1117338"/>
                <a:gd name="connsiteY967" fmla="*/ 23261 h 958811"/>
                <a:gd name="connsiteX968" fmla="*/ 1041440 w 1117338"/>
                <a:gd name="connsiteY968" fmla="*/ 25331 h 958811"/>
                <a:gd name="connsiteX969" fmla="*/ 1040392 w 1117338"/>
                <a:gd name="connsiteY969" fmla="*/ 32614 h 958811"/>
                <a:gd name="connsiteX970" fmla="*/ 1045582 w 1117338"/>
                <a:gd name="connsiteY970" fmla="*/ 34434 h 958811"/>
                <a:gd name="connsiteX971" fmla="*/ 1049749 w 1117338"/>
                <a:gd name="connsiteY971" fmla="*/ 34160 h 958811"/>
                <a:gd name="connsiteX972" fmla="*/ 1051046 w 1117338"/>
                <a:gd name="connsiteY972" fmla="*/ 27675 h 958811"/>
                <a:gd name="connsiteX973" fmla="*/ 1054165 w 1117338"/>
                <a:gd name="connsiteY973" fmla="*/ 23785 h 958811"/>
                <a:gd name="connsiteX974" fmla="*/ 1057284 w 1117338"/>
                <a:gd name="connsiteY974" fmla="*/ 23261 h 958811"/>
                <a:gd name="connsiteX975" fmla="*/ 1059629 w 1117338"/>
                <a:gd name="connsiteY975" fmla="*/ 26378 h 958811"/>
                <a:gd name="connsiteX976" fmla="*/ 1060403 w 1117338"/>
                <a:gd name="connsiteY976" fmla="*/ 29496 h 958811"/>
                <a:gd name="connsiteX977" fmla="*/ 1061949 w 1117338"/>
                <a:gd name="connsiteY977" fmla="*/ 30793 h 95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</a:cxnLst>
              <a:rect l="l" t="t" r="r" b="b"/>
              <a:pathLst>
                <a:path w="1117338" h="958811">
                  <a:moveTo>
                    <a:pt x="1064295" y="29496"/>
                  </a:moveTo>
                  <a:lnTo>
                    <a:pt x="1066117" y="33636"/>
                  </a:lnTo>
                  <a:lnTo>
                    <a:pt x="1063272" y="37802"/>
                  </a:lnTo>
                  <a:lnTo>
                    <a:pt x="1060652" y="39622"/>
                  </a:lnTo>
                  <a:lnTo>
                    <a:pt x="1055213" y="42740"/>
                  </a:lnTo>
                  <a:lnTo>
                    <a:pt x="1050023" y="45059"/>
                  </a:lnTo>
                  <a:lnTo>
                    <a:pt x="1037548" y="47155"/>
                  </a:lnTo>
                  <a:lnTo>
                    <a:pt x="1034155" y="47404"/>
                  </a:lnTo>
                  <a:lnTo>
                    <a:pt x="1031560" y="49225"/>
                  </a:lnTo>
                  <a:lnTo>
                    <a:pt x="1028965" y="52866"/>
                  </a:lnTo>
                  <a:lnTo>
                    <a:pt x="1028191" y="56233"/>
                  </a:lnTo>
                  <a:lnTo>
                    <a:pt x="1029489" y="60647"/>
                  </a:lnTo>
                  <a:lnTo>
                    <a:pt x="1030786" y="62718"/>
                  </a:lnTo>
                  <a:lnTo>
                    <a:pt x="1033132" y="72345"/>
                  </a:lnTo>
                  <a:lnTo>
                    <a:pt x="1032607" y="75712"/>
                  </a:lnTo>
                  <a:lnTo>
                    <a:pt x="1031310" y="78580"/>
                  </a:lnTo>
                  <a:lnTo>
                    <a:pt x="1028716" y="81174"/>
                  </a:lnTo>
                  <a:lnTo>
                    <a:pt x="1022228" y="83494"/>
                  </a:lnTo>
                  <a:lnTo>
                    <a:pt x="1017787" y="86611"/>
                  </a:lnTo>
                  <a:lnTo>
                    <a:pt x="1015716" y="90003"/>
                  </a:lnTo>
                  <a:lnTo>
                    <a:pt x="1014169" y="94667"/>
                  </a:lnTo>
                  <a:lnTo>
                    <a:pt x="1013371" y="98832"/>
                  </a:lnTo>
                  <a:lnTo>
                    <a:pt x="1018835" y="108185"/>
                  </a:lnTo>
                  <a:lnTo>
                    <a:pt x="1021430" y="114421"/>
                  </a:lnTo>
                  <a:lnTo>
                    <a:pt x="1023775" y="118037"/>
                  </a:lnTo>
                  <a:lnTo>
                    <a:pt x="1026370" y="120631"/>
                  </a:lnTo>
                  <a:lnTo>
                    <a:pt x="1026620" y="122726"/>
                  </a:lnTo>
                  <a:lnTo>
                    <a:pt x="1020906" y="128961"/>
                  </a:lnTo>
                  <a:lnTo>
                    <a:pt x="1019084" y="131555"/>
                  </a:lnTo>
                  <a:lnTo>
                    <a:pt x="1017787" y="136219"/>
                  </a:lnTo>
                  <a:lnTo>
                    <a:pt x="1018062" y="139087"/>
                  </a:lnTo>
                  <a:lnTo>
                    <a:pt x="1020906" y="144799"/>
                  </a:lnTo>
                  <a:lnTo>
                    <a:pt x="1020657" y="147642"/>
                  </a:lnTo>
                  <a:lnTo>
                    <a:pt x="1016764" y="158043"/>
                  </a:lnTo>
                  <a:lnTo>
                    <a:pt x="1016764" y="161684"/>
                  </a:lnTo>
                  <a:lnTo>
                    <a:pt x="1018311" y="168942"/>
                  </a:lnTo>
                  <a:lnTo>
                    <a:pt x="1021430" y="177771"/>
                  </a:lnTo>
                  <a:lnTo>
                    <a:pt x="1023002" y="186600"/>
                  </a:lnTo>
                  <a:lnTo>
                    <a:pt x="1024823" y="191289"/>
                  </a:lnTo>
                  <a:lnTo>
                    <a:pt x="1029489" y="197001"/>
                  </a:lnTo>
                  <a:lnTo>
                    <a:pt x="1031560" y="201141"/>
                  </a:lnTo>
                  <a:lnTo>
                    <a:pt x="1031061" y="215183"/>
                  </a:lnTo>
                  <a:lnTo>
                    <a:pt x="1031560" y="224511"/>
                  </a:lnTo>
                  <a:lnTo>
                    <a:pt x="1031061" y="231020"/>
                  </a:lnTo>
                  <a:lnTo>
                    <a:pt x="1031560" y="233340"/>
                  </a:lnTo>
                  <a:lnTo>
                    <a:pt x="1033905" y="235959"/>
                  </a:lnTo>
                  <a:lnTo>
                    <a:pt x="1038571" y="238802"/>
                  </a:lnTo>
                  <a:lnTo>
                    <a:pt x="1047154" y="242693"/>
                  </a:lnTo>
                  <a:lnTo>
                    <a:pt x="1053915" y="242194"/>
                  </a:lnTo>
                  <a:lnTo>
                    <a:pt x="1059105" y="245810"/>
                  </a:lnTo>
                  <a:lnTo>
                    <a:pt x="1060927" y="250225"/>
                  </a:lnTo>
                  <a:lnTo>
                    <a:pt x="1065592" y="258281"/>
                  </a:lnTo>
                  <a:lnTo>
                    <a:pt x="1067414" y="259328"/>
                  </a:lnTo>
                  <a:lnTo>
                    <a:pt x="1069485" y="255687"/>
                  </a:lnTo>
                  <a:lnTo>
                    <a:pt x="1071057" y="255437"/>
                  </a:lnTo>
                  <a:lnTo>
                    <a:pt x="1073926" y="256984"/>
                  </a:lnTo>
                  <a:lnTo>
                    <a:pt x="1074949" y="259578"/>
                  </a:lnTo>
                  <a:lnTo>
                    <a:pt x="1071306" y="266087"/>
                  </a:lnTo>
                  <a:lnTo>
                    <a:pt x="1065343" y="271799"/>
                  </a:lnTo>
                  <a:lnTo>
                    <a:pt x="1063272" y="274642"/>
                  </a:lnTo>
                  <a:lnTo>
                    <a:pt x="1058856" y="282175"/>
                  </a:lnTo>
                  <a:lnTo>
                    <a:pt x="1056236" y="295418"/>
                  </a:lnTo>
                  <a:lnTo>
                    <a:pt x="1054689" y="298286"/>
                  </a:lnTo>
                  <a:lnTo>
                    <a:pt x="1052618" y="300107"/>
                  </a:lnTo>
                  <a:lnTo>
                    <a:pt x="1048701" y="302427"/>
                  </a:lnTo>
                  <a:lnTo>
                    <a:pt x="1045332" y="309959"/>
                  </a:lnTo>
                  <a:lnTo>
                    <a:pt x="1046380" y="312827"/>
                  </a:lnTo>
                  <a:lnTo>
                    <a:pt x="1048451" y="315172"/>
                  </a:lnTo>
                  <a:lnTo>
                    <a:pt x="1052344" y="321656"/>
                  </a:lnTo>
                  <a:lnTo>
                    <a:pt x="1054439" y="323477"/>
                  </a:lnTo>
                  <a:lnTo>
                    <a:pt x="1057808" y="323976"/>
                  </a:lnTo>
                  <a:lnTo>
                    <a:pt x="1059105" y="326071"/>
                  </a:lnTo>
                  <a:lnTo>
                    <a:pt x="1057034" y="335149"/>
                  </a:lnTo>
                  <a:lnTo>
                    <a:pt x="1055213" y="339040"/>
                  </a:lnTo>
                  <a:lnTo>
                    <a:pt x="1052618" y="347371"/>
                  </a:lnTo>
                  <a:lnTo>
                    <a:pt x="1049749" y="349441"/>
                  </a:lnTo>
                  <a:lnTo>
                    <a:pt x="1048202" y="351760"/>
                  </a:lnTo>
                  <a:lnTo>
                    <a:pt x="1046904" y="357222"/>
                  </a:lnTo>
                  <a:lnTo>
                    <a:pt x="1046630" y="361388"/>
                  </a:lnTo>
                  <a:lnTo>
                    <a:pt x="1046904" y="368396"/>
                  </a:lnTo>
                  <a:lnTo>
                    <a:pt x="1046380" y="371763"/>
                  </a:lnTo>
                  <a:lnTo>
                    <a:pt x="1042488" y="383984"/>
                  </a:lnTo>
                  <a:lnTo>
                    <a:pt x="1041964" y="387875"/>
                  </a:lnTo>
                  <a:lnTo>
                    <a:pt x="1043511" y="394883"/>
                  </a:lnTo>
                  <a:lnTo>
                    <a:pt x="1045607" y="399298"/>
                  </a:lnTo>
                  <a:lnTo>
                    <a:pt x="1050797" y="406581"/>
                  </a:lnTo>
                  <a:lnTo>
                    <a:pt x="1054939" y="406830"/>
                  </a:lnTo>
                  <a:lnTo>
                    <a:pt x="1058058" y="409948"/>
                  </a:lnTo>
                  <a:lnTo>
                    <a:pt x="1058581" y="414886"/>
                  </a:lnTo>
                  <a:lnTo>
                    <a:pt x="1059879" y="421371"/>
                  </a:lnTo>
                  <a:lnTo>
                    <a:pt x="1059879" y="428379"/>
                  </a:lnTo>
                  <a:lnTo>
                    <a:pt x="1060652" y="434091"/>
                  </a:lnTo>
                  <a:lnTo>
                    <a:pt x="1059879" y="439802"/>
                  </a:lnTo>
                  <a:lnTo>
                    <a:pt x="1057284" y="445788"/>
                  </a:lnTo>
                  <a:lnTo>
                    <a:pt x="1056236" y="447334"/>
                  </a:lnTo>
                  <a:lnTo>
                    <a:pt x="1052094" y="450203"/>
                  </a:lnTo>
                  <a:lnTo>
                    <a:pt x="1047927" y="452273"/>
                  </a:lnTo>
                  <a:lnTo>
                    <a:pt x="1044809" y="456687"/>
                  </a:lnTo>
                  <a:lnTo>
                    <a:pt x="1041440" y="460578"/>
                  </a:lnTo>
                  <a:lnTo>
                    <a:pt x="1036750" y="464743"/>
                  </a:lnTo>
                  <a:lnTo>
                    <a:pt x="1026620" y="469931"/>
                  </a:lnTo>
                  <a:lnTo>
                    <a:pt x="1018586" y="476416"/>
                  </a:lnTo>
                  <a:lnTo>
                    <a:pt x="1012073" y="480581"/>
                  </a:lnTo>
                  <a:lnTo>
                    <a:pt x="1008954" y="481878"/>
                  </a:lnTo>
                  <a:lnTo>
                    <a:pt x="1001944" y="483699"/>
                  </a:lnTo>
                  <a:lnTo>
                    <a:pt x="994932" y="487589"/>
                  </a:lnTo>
                  <a:lnTo>
                    <a:pt x="991564" y="488637"/>
                  </a:lnTo>
                  <a:lnTo>
                    <a:pt x="986100" y="492004"/>
                  </a:lnTo>
                  <a:lnTo>
                    <a:pt x="982981" y="492528"/>
                  </a:lnTo>
                  <a:lnTo>
                    <a:pt x="979862" y="492004"/>
                  </a:lnTo>
                  <a:lnTo>
                    <a:pt x="967137" y="493301"/>
                  </a:lnTo>
                  <a:lnTo>
                    <a:pt x="965840" y="495122"/>
                  </a:lnTo>
                  <a:lnTo>
                    <a:pt x="970780" y="496942"/>
                  </a:lnTo>
                  <a:lnTo>
                    <a:pt x="981160" y="500309"/>
                  </a:lnTo>
                  <a:lnTo>
                    <a:pt x="986100" y="503951"/>
                  </a:lnTo>
                  <a:lnTo>
                    <a:pt x="989219" y="509662"/>
                  </a:lnTo>
                  <a:lnTo>
                    <a:pt x="991040" y="516945"/>
                  </a:lnTo>
                  <a:lnTo>
                    <a:pt x="992063" y="527071"/>
                  </a:lnTo>
                  <a:lnTo>
                    <a:pt x="992063" y="530962"/>
                  </a:lnTo>
                  <a:lnTo>
                    <a:pt x="990765" y="539542"/>
                  </a:lnTo>
                  <a:lnTo>
                    <a:pt x="992337" y="543158"/>
                  </a:lnTo>
                  <a:lnTo>
                    <a:pt x="995182" y="544455"/>
                  </a:lnTo>
                  <a:lnTo>
                    <a:pt x="999349" y="544206"/>
                  </a:lnTo>
                  <a:lnTo>
                    <a:pt x="1006359" y="543433"/>
                  </a:lnTo>
                  <a:lnTo>
                    <a:pt x="1010527" y="543682"/>
                  </a:lnTo>
                  <a:lnTo>
                    <a:pt x="1016764" y="546800"/>
                  </a:lnTo>
                  <a:lnTo>
                    <a:pt x="1023002" y="551214"/>
                  </a:lnTo>
                  <a:lnTo>
                    <a:pt x="1030262" y="554581"/>
                  </a:lnTo>
                  <a:lnTo>
                    <a:pt x="1043785" y="557200"/>
                  </a:lnTo>
                  <a:lnTo>
                    <a:pt x="1048975" y="557724"/>
                  </a:lnTo>
                  <a:lnTo>
                    <a:pt x="1059105" y="557973"/>
                  </a:lnTo>
                  <a:lnTo>
                    <a:pt x="1071057" y="557200"/>
                  </a:lnTo>
                  <a:lnTo>
                    <a:pt x="1077294" y="555629"/>
                  </a:lnTo>
                  <a:lnTo>
                    <a:pt x="1084305" y="553559"/>
                  </a:lnTo>
                  <a:lnTo>
                    <a:pt x="1088198" y="553035"/>
                  </a:lnTo>
                  <a:lnTo>
                    <a:pt x="1095733" y="553035"/>
                  </a:lnTo>
                  <a:lnTo>
                    <a:pt x="1098328" y="554083"/>
                  </a:lnTo>
                  <a:lnTo>
                    <a:pt x="1100149" y="557724"/>
                  </a:lnTo>
                  <a:lnTo>
                    <a:pt x="1099625" y="561091"/>
                  </a:lnTo>
                  <a:lnTo>
                    <a:pt x="1097554" y="566553"/>
                  </a:lnTo>
                  <a:lnTo>
                    <a:pt x="1097030" y="568872"/>
                  </a:lnTo>
                  <a:lnTo>
                    <a:pt x="1099375" y="572264"/>
                  </a:lnTo>
                  <a:lnTo>
                    <a:pt x="1104840" y="573811"/>
                  </a:lnTo>
                  <a:lnTo>
                    <a:pt x="1107959" y="573561"/>
                  </a:lnTo>
                  <a:lnTo>
                    <a:pt x="1110553" y="580570"/>
                  </a:lnTo>
                  <a:lnTo>
                    <a:pt x="1113922" y="590945"/>
                  </a:lnTo>
                  <a:lnTo>
                    <a:pt x="1115219" y="600049"/>
                  </a:lnTo>
                  <a:lnTo>
                    <a:pt x="1114695" y="604189"/>
                  </a:lnTo>
                  <a:lnTo>
                    <a:pt x="1112374" y="608354"/>
                  </a:lnTo>
                  <a:lnTo>
                    <a:pt x="1109256" y="610175"/>
                  </a:lnTo>
                  <a:lnTo>
                    <a:pt x="1105863" y="609402"/>
                  </a:lnTo>
                  <a:lnTo>
                    <a:pt x="1104041" y="607581"/>
                  </a:lnTo>
                  <a:lnTo>
                    <a:pt x="1099126" y="604463"/>
                  </a:lnTo>
                  <a:lnTo>
                    <a:pt x="1095209" y="603665"/>
                  </a:lnTo>
                  <a:lnTo>
                    <a:pt x="1080937" y="603416"/>
                  </a:lnTo>
                  <a:lnTo>
                    <a:pt x="1075473" y="603665"/>
                  </a:lnTo>
                  <a:lnTo>
                    <a:pt x="1069235" y="605236"/>
                  </a:lnTo>
                  <a:lnTo>
                    <a:pt x="1059354" y="609901"/>
                  </a:lnTo>
                  <a:lnTo>
                    <a:pt x="1049499" y="612494"/>
                  </a:lnTo>
                  <a:lnTo>
                    <a:pt x="1046904" y="614066"/>
                  </a:lnTo>
                  <a:lnTo>
                    <a:pt x="1041440" y="619777"/>
                  </a:lnTo>
                  <a:lnTo>
                    <a:pt x="1037024" y="623419"/>
                  </a:lnTo>
                  <a:lnTo>
                    <a:pt x="1034155" y="625239"/>
                  </a:lnTo>
                  <a:lnTo>
                    <a:pt x="1030013" y="626536"/>
                  </a:lnTo>
                  <a:lnTo>
                    <a:pt x="1025072" y="626786"/>
                  </a:lnTo>
                  <a:lnTo>
                    <a:pt x="1019883" y="626013"/>
                  </a:lnTo>
                  <a:lnTo>
                    <a:pt x="1015192" y="624192"/>
                  </a:lnTo>
                  <a:lnTo>
                    <a:pt x="1010527" y="620301"/>
                  </a:lnTo>
                  <a:lnTo>
                    <a:pt x="1007408" y="619004"/>
                  </a:lnTo>
                  <a:lnTo>
                    <a:pt x="1003241" y="618206"/>
                  </a:lnTo>
                  <a:lnTo>
                    <a:pt x="1000122" y="619503"/>
                  </a:lnTo>
                  <a:lnTo>
                    <a:pt x="998575" y="624192"/>
                  </a:lnTo>
                  <a:lnTo>
                    <a:pt x="999349" y="629654"/>
                  </a:lnTo>
                  <a:lnTo>
                    <a:pt x="999099" y="635366"/>
                  </a:lnTo>
                  <a:lnTo>
                    <a:pt x="997527" y="638733"/>
                  </a:lnTo>
                  <a:lnTo>
                    <a:pt x="995206" y="641326"/>
                  </a:lnTo>
                  <a:lnTo>
                    <a:pt x="994159" y="644693"/>
                  </a:lnTo>
                  <a:lnTo>
                    <a:pt x="995206" y="647038"/>
                  </a:lnTo>
                  <a:lnTo>
                    <a:pt x="1001444" y="652226"/>
                  </a:lnTo>
                  <a:lnTo>
                    <a:pt x="999873" y="655094"/>
                  </a:lnTo>
                  <a:lnTo>
                    <a:pt x="994159" y="656915"/>
                  </a:lnTo>
                  <a:lnTo>
                    <a:pt x="991315" y="661055"/>
                  </a:lnTo>
                  <a:lnTo>
                    <a:pt x="992088" y="666517"/>
                  </a:lnTo>
                  <a:lnTo>
                    <a:pt x="991040" y="669385"/>
                  </a:lnTo>
                  <a:lnTo>
                    <a:pt x="985326" y="669884"/>
                  </a:lnTo>
                  <a:lnTo>
                    <a:pt x="979862" y="667814"/>
                  </a:lnTo>
                  <a:lnTo>
                    <a:pt x="977017" y="665469"/>
                  </a:lnTo>
                  <a:lnTo>
                    <a:pt x="975446" y="663150"/>
                  </a:lnTo>
                  <a:lnTo>
                    <a:pt x="977017" y="660805"/>
                  </a:lnTo>
                  <a:lnTo>
                    <a:pt x="981958" y="658212"/>
                  </a:lnTo>
                  <a:lnTo>
                    <a:pt x="983505" y="655867"/>
                  </a:lnTo>
                  <a:lnTo>
                    <a:pt x="983505" y="651976"/>
                  </a:lnTo>
                  <a:lnTo>
                    <a:pt x="981958" y="649108"/>
                  </a:lnTo>
                  <a:lnTo>
                    <a:pt x="978839" y="647562"/>
                  </a:lnTo>
                  <a:lnTo>
                    <a:pt x="973649" y="648859"/>
                  </a:lnTo>
                  <a:lnTo>
                    <a:pt x="965590" y="650405"/>
                  </a:lnTo>
                  <a:lnTo>
                    <a:pt x="962472" y="651702"/>
                  </a:lnTo>
                  <a:lnTo>
                    <a:pt x="955460" y="653797"/>
                  </a:lnTo>
                  <a:lnTo>
                    <a:pt x="952342" y="655094"/>
                  </a:lnTo>
                  <a:lnTo>
                    <a:pt x="949472" y="657688"/>
                  </a:lnTo>
                  <a:lnTo>
                    <a:pt x="947925" y="662102"/>
                  </a:lnTo>
                  <a:lnTo>
                    <a:pt x="949223" y="669111"/>
                  </a:lnTo>
                  <a:lnTo>
                    <a:pt x="949722" y="673276"/>
                  </a:lnTo>
                  <a:lnTo>
                    <a:pt x="951294" y="677167"/>
                  </a:lnTo>
                  <a:lnTo>
                    <a:pt x="955186" y="680534"/>
                  </a:lnTo>
                  <a:lnTo>
                    <a:pt x="953889" y="682878"/>
                  </a:lnTo>
                  <a:lnTo>
                    <a:pt x="941937" y="680808"/>
                  </a:lnTo>
                  <a:lnTo>
                    <a:pt x="935450" y="681058"/>
                  </a:lnTo>
                  <a:lnTo>
                    <a:pt x="927141" y="681831"/>
                  </a:lnTo>
                  <a:lnTo>
                    <a:pt x="924022" y="681581"/>
                  </a:lnTo>
                  <a:lnTo>
                    <a:pt x="917511" y="677940"/>
                  </a:lnTo>
                  <a:lnTo>
                    <a:pt x="914392" y="676643"/>
                  </a:lnTo>
                  <a:lnTo>
                    <a:pt x="909726" y="676893"/>
                  </a:lnTo>
                  <a:lnTo>
                    <a:pt x="906607" y="678988"/>
                  </a:lnTo>
                  <a:lnTo>
                    <a:pt x="905559" y="683651"/>
                  </a:lnTo>
                  <a:lnTo>
                    <a:pt x="903488" y="686520"/>
                  </a:lnTo>
                  <a:lnTo>
                    <a:pt x="900894" y="688839"/>
                  </a:lnTo>
                  <a:lnTo>
                    <a:pt x="898299" y="689637"/>
                  </a:lnTo>
                  <a:lnTo>
                    <a:pt x="891811" y="684948"/>
                  </a:lnTo>
                  <a:lnTo>
                    <a:pt x="889191" y="683926"/>
                  </a:lnTo>
                  <a:lnTo>
                    <a:pt x="883228" y="683402"/>
                  </a:lnTo>
                  <a:lnTo>
                    <a:pt x="877240" y="681058"/>
                  </a:lnTo>
                  <a:lnTo>
                    <a:pt x="869456" y="680035"/>
                  </a:lnTo>
                  <a:lnTo>
                    <a:pt x="865813" y="680284"/>
                  </a:lnTo>
                  <a:lnTo>
                    <a:pt x="857754" y="682105"/>
                  </a:lnTo>
                  <a:lnTo>
                    <a:pt x="853862" y="683153"/>
                  </a:lnTo>
                  <a:lnTo>
                    <a:pt x="845304" y="684699"/>
                  </a:lnTo>
                  <a:lnTo>
                    <a:pt x="840089" y="687043"/>
                  </a:lnTo>
                  <a:lnTo>
                    <a:pt x="836970" y="689637"/>
                  </a:lnTo>
                  <a:lnTo>
                    <a:pt x="834126" y="694052"/>
                  </a:lnTo>
                  <a:lnTo>
                    <a:pt x="830757" y="695349"/>
                  </a:lnTo>
                  <a:lnTo>
                    <a:pt x="828936" y="694052"/>
                  </a:lnTo>
                  <a:lnTo>
                    <a:pt x="826341" y="687293"/>
                  </a:lnTo>
                  <a:lnTo>
                    <a:pt x="819305" y="680284"/>
                  </a:lnTo>
                  <a:lnTo>
                    <a:pt x="816710" y="678988"/>
                  </a:lnTo>
                  <a:lnTo>
                    <a:pt x="813092" y="678738"/>
                  </a:lnTo>
                  <a:lnTo>
                    <a:pt x="809175" y="681058"/>
                  </a:lnTo>
                  <a:lnTo>
                    <a:pt x="804259" y="684973"/>
                  </a:lnTo>
                  <a:lnTo>
                    <a:pt x="800343" y="685472"/>
                  </a:lnTo>
                  <a:lnTo>
                    <a:pt x="799569" y="683128"/>
                  </a:lnTo>
                  <a:lnTo>
                    <a:pt x="799819" y="671455"/>
                  </a:lnTo>
                  <a:lnTo>
                    <a:pt x="799319" y="669385"/>
                  </a:lnTo>
                  <a:lnTo>
                    <a:pt x="795926" y="665220"/>
                  </a:lnTo>
                  <a:lnTo>
                    <a:pt x="789439" y="659259"/>
                  </a:lnTo>
                  <a:lnTo>
                    <a:pt x="785023" y="652226"/>
                  </a:lnTo>
                  <a:lnTo>
                    <a:pt x="782428" y="650155"/>
                  </a:lnTo>
                  <a:lnTo>
                    <a:pt x="779060" y="650929"/>
                  </a:lnTo>
                  <a:lnTo>
                    <a:pt x="774369" y="655867"/>
                  </a:lnTo>
                  <a:lnTo>
                    <a:pt x="769703" y="660032"/>
                  </a:lnTo>
                  <a:lnTo>
                    <a:pt x="768131" y="660282"/>
                  </a:lnTo>
                  <a:lnTo>
                    <a:pt x="766584" y="664696"/>
                  </a:lnTo>
                  <a:lnTo>
                    <a:pt x="761120" y="662377"/>
                  </a:lnTo>
                  <a:lnTo>
                    <a:pt x="755157" y="660805"/>
                  </a:lnTo>
                  <a:lnTo>
                    <a:pt x="753061" y="670408"/>
                  </a:lnTo>
                  <a:lnTo>
                    <a:pt x="748645" y="683153"/>
                  </a:lnTo>
                  <a:lnTo>
                    <a:pt x="752288" y="685996"/>
                  </a:lnTo>
                  <a:lnTo>
                    <a:pt x="750217" y="691184"/>
                  </a:lnTo>
                  <a:lnTo>
                    <a:pt x="740336" y="709640"/>
                  </a:lnTo>
                  <a:lnTo>
                    <a:pt x="734622" y="721312"/>
                  </a:lnTo>
                  <a:lnTo>
                    <a:pt x="739563" y="723906"/>
                  </a:lnTo>
                  <a:lnTo>
                    <a:pt x="743979" y="727298"/>
                  </a:lnTo>
                  <a:lnTo>
                    <a:pt x="743205" y="729892"/>
                  </a:lnTo>
                  <a:lnTo>
                    <a:pt x="732027" y="734032"/>
                  </a:lnTo>
                  <a:lnTo>
                    <a:pt x="729957" y="734556"/>
                  </a:lnTo>
                  <a:lnTo>
                    <a:pt x="728135" y="738447"/>
                  </a:lnTo>
                  <a:lnTo>
                    <a:pt x="722671" y="745456"/>
                  </a:lnTo>
                  <a:lnTo>
                    <a:pt x="718006" y="752464"/>
                  </a:lnTo>
                  <a:lnTo>
                    <a:pt x="715411" y="754809"/>
                  </a:lnTo>
                  <a:lnTo>
                    <a:pt x="708898" y="763114"/>
                  </a:lnTo>
                  <a:lnTo>
                    <a:pt x="703184" y="766506"/>
                  </a:lnTo>
                  <a:lnTo>
                    <a:pt x="700066" y="766506"/>
                  </a:lnTo>
                  <a:lnTo>
                    <a:pt x="696698" y="783640"/>
                  </a:lnTo>
                  <a:lnTo>
                    <a:pt x="702661" y="784937"/>
                  </a:lnTo>
                  <a:lnTo>
                    <a:pt x="722147" y="786484"/>
                  </a:lnTo>
                  <a:lnTo>
                    <a:pt x="731504" y="793517"/>
                  </a:lnTo>
                  <a:lnTo>
                    <a:pt x="727861" y="801049"/>
                  </a:lnTo>
                  <a:lnTo>
                    <a:pt x="729158" y="801822"/>
                  </a:lnTo>
                  <a:lnTo>
                    <a:pt x="730456" y="804940"/>
                  </a:lnTo>
                  <a:lnTo>
                    <a:pt x="731753" y="805439"/>
                  </a:lnTo>
                  <a:lnTo>
                    <a:pt x="734373" y="808556"/>
                  </a:lnTo>
                  <a:lnTo>
                    <a:pt x="736968" y="809604"/>
                  </a:lnTo>
                  <a:lnTo>
                    <a:pt x="741110" y="809853"/>
                  </a:lnTo>
                  <a:lnTo>
                    <a:pt x="747098" y="814268"/>
                  </a:lnTo>
                  <a:lnTo>
                    <a:pt x="749443" y="815316"/>
                  </a:lnTo>
                  <a:lnTo>
                    <a:pt x="756454" y="814792"/>
                  </a:lnTo>
                  <a:lnTo>
                    <a:pt x="758525" y="816363"/>
                  </a:lnTo>
                  <a:lnTo>
                    <a:pt x="760596" y="815590"/>
                  </a:lnTo>
                  <a:lnTo>
                    <a:pt x="765287" y="816363"/>
                  </a:lnTo>
                  <a:lnTo>
                    <a:pt x="765012" y="823895"/>
                  </a:lnTo>
                  <a:lnTo>
                    <a:pt x="770726" y="825192"/>
                  </a:lnTo>
                  <a:lnTo>
                    <a:pt x="772023" y="826240"/>
                  </a:lnTo>
                  <a:lnTo>
                    <a:pt x="781380" y="825192"/>
                  </a:lnTo>
                  <a:lnTo>
                    <a:pt x="782428" y="824669"/>
                  </a:lnTo>
                  <a:lnTo>
                    <a:pt x="784773" y="818957"/>
                  </a:lnTo>
                  <a:lnTo>
                    <a:pt x="790212" y="819231"/>
                  </a:lnTo>
                  <a:lnTo>
                    <a:pt x="789439" y="821825"/>
                  </a:lnTo>
                  <a:lnTo>
                    <a:pt x="794379" y="824669"/>
                  </a:lnTo>
                  <a:lnTo>
                    <a:pt x="797498" y="824943"/>
                  </a:lnTo>
                  <a:lnTo>
                    <a:pt x="800617" y="824419"/>
                  </a:lnTo>
                  <a:lnTo>
                    <a:pt x="807878" y="824669"/>
                  </a:lnTo>
                  <a:lnTo>
                    <a:pt x="812568" y="829881"/>
                  </a:lnTo>
                  <a:lnTo>
                    <a:pt x="808925" y="833772"/>
                  </a:lnTo>
                  <a:lnTo>
                    <a:pt x="807628" y="836615"/>
                  </a:lnTo>
                  <a:lnTo>
                    <a:pt x="807104" y="840007"/>
                  </a:lnTo>
                  <a:lnTo>
                    <a:pt x="805807" y="843374"/>
                  </a:lnTo>
                  <a:lnTo>
                    <a:pt x="803212" y="845968"/>
                  </a:lnTo>
                  <a:lnTo>
                    <a:pt x="799319" y="848038"/>
                  </a:lnTo>
                  <a:lnTo>
                    <a:pt x="775666" y="856094"/>
                  </a:lnTo>
                  <a:lnTo>
                    <a:pt x="768655" y="856369"/>
                  </a:lnTo>
                  <a:lnTo>
                    <a:pt x="764239" y="855571"/>
                  </a:lnTo>
                  <a:lnTo>
                    <a:pt x="740610" y="846492"/>
                  </a:lnTo>
                  <a:lnTo>
                    <a:pt x="735396" y="846492"/>
                  </a:lnTo>
                  <a:lnTo>
                    <a:pt x="731778" y="848038"/>
                  </a:lnTo>
                  <a:lnTo>
                    <a:pt x="725016" y="852977"/>
                  </a:lnTo>
                  <a:lnTo>
                    <a:pt x="722671" y="853251"/>
                  </a:lnTo>
                  <a:lnTo>
                    <a:pt x="717482" y="852453"/>
                  </a:lnTo>
                  <a:lnTo>
                    <a:pt x="712017" y="854024"/>
                  </a:lnTo>
                  <a:lnTo>
                    <a:pt x="699816" y="858439"/>
                  </a:lnTo>
                  <a:lnTo>
                    <a:pt x="675914" y="864150"/>
                  </a:lnTo>
                  <a:lnTo>
                    <a:pt x="672271" y="868041"/>
                  </a:lnTo>
                  <a:lnTo>
                    <a:pt x="669152" y="868041"/>
                  </a:lnTo>
                  <a:lnTo>
                    <a:pt x="665260" y="864924"/>
                  </a:lnTo>
                  <a:lnTo>
                    <a:pt x="662914" y="864400"/>
                  </a:lnTo>
                  <a:lnTo>
                    <a:pt x="659297" y="864924"/>
                  </a:lnTo>
                  <a:lnTo>
                    <a:pt x="656178" y="868041"/>
                  </a:lnTo>
                  <a:lnTo>
                    <a:pt x="654082" y="873229"/>
                  </a:lnTo>
                  <a:lnTo>
                    <a:pt x="650464" y="876097"/>
                  </a:lnTo>
                  <a:lnTo>
                    <a:pt x="646048" y="876097"/>
                  </a:lnTo>
                  <a:lnTo>
                    <a:pt x="644226" y="877918"/>
                  </a:lnTo>
                  <a:lnTo>
                    <a:pt x="644226" y="881534"/>
                  </a:lnTo>
                  <a:lnTo>
                    <a:pt x="646298" y="890114"/>
                  </a:lnTo>
                  <a:lnTo>
                    <a:pt x="648368" y="894005"/>
                  </a:lnTo>
                  <a:lnTo>
                    <a:pt x="647345" y="899467"/>
                  </a:lnTo>
                  <a:lnTo>
                    <a:pt x="644725" y="906725"/>
                  </a:lnTo>
                  <a:lnTo>
                    <a:pt x="642130" y="910117"/>
                  </a:lnTo>
                  <a:lnTo>
                    <a:pt x="638762" y="911663"/>
                  </a:lnTo>
                  <a:lnTo>
                    <a:pt x="634346" y="912710"/>
                  </a:lnTo>
                  <a:lnTo>
                    <a:pt x="632001" y="915055"/>
                  </a:lnTo>
                  <a:lnTo>
                    <a:pt x="627585" y="913234"/>
                  </a:lnTo>
                  <a:lnTo>
                    <a:pt x="623692" y="912710"/>
                  </a:lnTo>
                  <a:lnTo>
                    <a:pt x="622145" y="910117"/>
                  </a:lnTo>
                  <a:lnTo>
                    <a:pt x="621621" y="905952"/>
                  </a:lnTo>
                  <a:lnTo>
                    <a:pt x="619276" y="903632"/>
                  </a:lnTo>
                  <a:lnTo>
                    <a:pt x="614086" y="902335"/>
                  </a:lnTo>
                  <a:lnTo>
                    <a:pt x="610967" y="899467"/>
                  </a:lnTo>
                  <a:lnTo>
                    <a:pt x="609670" y="895302"/>
                  </a:lnTo>
                  <a:lnTo>
                    <a:pt x="608123" y="894005"/>
                  </a:lnTo>
                  <a:lnTo>
                    <a:pt x="603956" y="893755"/>
                  </a:lnTo>
                  <a:lnTo>
                    <a:pt x="601885" y="894529"/>
                  </a:lnTo>
                  <a:lnTo>
                    <a:pt x="599789" y="892708"/>
                  </a:lnTo>
                  <a:lnTo>
                    <a:pt x="595373" y="879988"/>
                  </a:lnTo>
                  <a:lnTo>
                    <a:pt x="592778" y="879988"/>
                  </a:lnTo>
                  <a:lnTo>
                    <a:pt x="589135" y="878441"/>
                  </a:lnTo>
                  <a:lnTo>
                    <a:pt x="580577" y="877918"/>
                  </a:lnTo>
                  <a:lnTo>
                    <a:pt x="576161" y="883380"/>
                  </a:lnTo>
                  <a:lnTo>
                    <a:pt x="572269" y="883380"/>
                  </a:lnTo>
                  <a:lnTo>
                    <a:pt x="569923" y="884402"/>
                  </a:lnTo>
                  <a:lnTo>
                    <a:pt x="567328" y="887021"/>
                  </a:lnTo>
                  <a:lnTo>
                    <a:pt x="562638" y="887021"/>
                  </a:lnTo>
                  <a:lnTo>
                    <a:pt x="555627" y="892733"/>
                  </a:lnTo>
                  <a:lnTo>
                    <a:pt x="553032" y="891935"/>
                  </a:lnTo>
                  <a:lnTo>
                    <a:pt x="549664" y="896100"/>
                  </a:lnTo>
                  <a:lnTo>
                    <a:pt x="546021" y="896873"/>
                  </a:lnTo>
                  <a:lnTo>
                    <a:pt x="539010" y="897397"/>
                  </a:lnTo>
                  <a:lnTo>
                    <a:pt x="536140" y="898170"/>
                  </a:lnTo>
                  <a:lnTo>
                    <a:pt x="527582" y="901288"/>
                  </a:lnTo>
                  <a:lnTo>
                    <a:pt x="519249" y="904156"/>
                  </a:lnTo>
                  <a:lnTo>
                    <a:pt x="518750" y="904929"/>
                  </a:lnTo>
                  <a:lnTo>
                    <a:pt x="511988" y="904929"/>
                  </a:lnTo>
                  <a:lnTo>
                    <a:pt x="507822" y="903383"/>
                  </a:lnTo>
                  <a:lnTo>
                    <a:pt x="506025" y="897397"/>
                  </a:lnTo>
                  <a:lnTo>
                    <a:pt x="502632" y="894279"/>
                  </a:lnTo>
                  <a:lnTo>
                    <a:pt x="500037" y="894030"/>
                  </a:lnTo>
                  <a:lnTo>
                    <a:pt x="499263" y="891161"/>
                  </a:lnTo>
                  <a:lnTo>
                    <a:pt x="493550" y="888044"/>
                  </a:lnTo>
                  <a:lnTo>
                    <a:pt x="491204" y="885974"/>
                  </a:lnTo>
                  <a:lnTo>
                    <a:pt x="487836" y="884926"/>
                  </a:lnTo>
                  <a:lnTo>
                    <a:pt x="484193" y="882856"/>
                  </a:lnTo>
                  <a:lnTo>
                    <a:pt x="482372" y="879988"/>
                  </a:lnTo>
                  <a:lnTo>
                    <a:pt x="477182" y="881285"/>
                  </a:lnTo>
                  <a:lnTo>
                    <a:pt x="473789" y="879738"/>
                  </a:lnTo>
                  <a:lnTo>
                    <a:pt x="471468" y="887520"/>
                  </a:lnTo>
                  <a:lnTo>
                    <a:pt x="461338" y="884153"/>
                  </a:lnTo>
                  <a:lnTo>
                    <a:pt x="460041" y="891161"/>
                  </a:lnTo>
                  <a:lnTo>
                    <a:pt x="457172" y="890388"/>
                  </a:lnTo>
                  <a:lnTo>
                    <a:pt x="456398" y="898943"/>
                  </a:lnTo>
                  <a:lnTo>
                    <a:pt x="455350" y="903108"/>
                  </a:lnTo>
                  <a:lnTo>
                    <a:pt x="453803" y="902859"/>
                  </a:lnTo>
                  <a:lnTo>
                    <a:pt x="453279" y="910640"/>
                  </a:lnTo>
                  <a:lnTo>
                    <a:pt x="454577" y="910890"/>
                  </a:lnTo>
                  <a:lnTo>
                    <a:pt x="454827" y="914806"/>
                  </a:lnTo>
                  <a:lnTo>
                    <a:pt x="455874" y="915304"/>
                  </a:lnTo>
                  <a:lnTo>
                    <a:pt x="456124" y="921290"/>
                  </a:lnTo>
                  <a:lnTo>
                    <a:pt x="458220" y="929845"/>
                  </a:lnTo>
                  <a:lnTo>
                    <a:pt x="457945" y="936355"/>
                  </a:lnTo>
                  <a:lnTo>
                    <a:pt x="458220" y="947005"/>
                  </a:lnTo>
                  <a:lnTo>
                    <a:pt x="455350" y="949598"/>
                  </a:lnTo>
                  <a:lnTo>
                    <a:pt x="449886" y="949848"/>
                  </a:lnTo>
                  <a:lnTo>
                    <a:pt x="438983" y="955310"/>
                  </a:lnTo>
                  <a:lnTo>
                    <a:pt x="437161" y="954512"/>
                  </a:lnTo>
                  <a:lnTo>
                    <a:pt x="430924" y="956332"/>
                  </a:lnTo>
                  <a:lnTo>
                    <a:pt x="426008" y="958428"/>
                  </a:lnTo>
                  <a:lnTo>
                    <a:pt x="422366" y="951668"/>
                  </a:lnTo>
                  <a:lnTo>
                    <a:pt x="418473" y="944910"/>
                  </a:lnTo>
                  <a:lnTo>
                    <a:pt x="413533" y="936080"/>
                  </a:lnTo>
                  <a:lnTo>
                    <a:pt x="413533" y="934783"/>
                  </a:lnTo>
                  <a:lnTo>
                    <a:pt x="406772" y="917649"/>
                  </a:lnTo>
                  <a:lnTo>
                    <a:pt x="404701" y="914531"/>
                  </a:lnTo>
                  <a:lnTo>
                    <a:pt x="404701" y="911937"/>
                  </a:lnTo>
                  <a:lnTo>
                    <a:pt x="402355" y="911414"/>
                  </a:lnTo>
                  <a:lnTo>
                    <a:pt x="392999" y="901811"/>
                  </a:lnTo>
                  <a:lnTo>
                    <a:pt x="383917" y="891411"/>
                  </a:lnTo>
                  <a:lnTo>
                    <a:pt x="381322" y="887794"/>
                  </a:lnTo>
                  <a:lnTo>
                    <a:pt x="379226" y="882083"/>
                  </a:lnTo>
                  <a:lnTo>
                    <a:pt x="377679" y="875049"/>
                  </a:lnTo>
                  <a:lnTo>
                    <a:pt x="377405" y="871433"/>
                  </a:lnTo>
                  <a:lnTo>
                    <a:pt x="377929" y="860259"/>
                  </a:lnTo>
                  <a:lnTo>
                    <a:pt x="380000" y="861806"/>
                  </a:lnTo>
                  <a:lnTo>
                    <a:pt x="383393" y="861033"/>
                  </a:lnTo>
                  <a:lnTo>
                    <a:pt x="384940" y="862330"/>
                  </a:lnTo>
                  <a:lnTo>
                    <a:pt x="389630" y="859985"/>
                  </a:lnTo>
                  <a:lnTo>
                    <a:pt x="391452" y="857666"/>
                  </a:lnTo>
                  <a:lnTo>
                    <a:pt x="386237" y="850657"/>
                  </a:lnTo>
                  <a:lnTo>
                    <a:pt x="387809" y="849086"/>
                  </a:lnTo>
                  <a:lnTo>
                    <a:pt x="392225" y="842077"/>
                  </a:lnTo>
                  <a:lnTo>
                    <a:pt x="395069" y="836366"/>
                  </a:lnTo>
                  <a:lnTo>
                    <a:pt x="392749" y="834296"/>
                  </a:lnTo>
                  <a:lnTo>
                    <a:pt x="388333" y="824419"/>
                  </a:lnTo>
                  <a:lnTo>
                    <a:pt x="383917" y="815839"/>
                  </a:lnTo>
                  <a:lnTo>
                    <a:pt x="383119" y="812472"/>
                  </a:lnTo>
                  <a:lnTo>
                    <a:pt x="385713" y="811948"/>
                  </a:lnTo>
                  <a:lnTo>
                    <a:pt x="384690" y="808581"/>
                  </a:lnTo>
                  <a:lnTo>
                    <a:pt x="383119" y="797408"/>
                  </a:lnTo>
                  <a:lnTo>
                    <a:pt x="384416" y="792744"/>
                  </a:lnTo>
                  <a:lnTo>
                    <a:pt x="387535" y="787806"/>
                  </a:lnTo>
                  <a:lnTo>
                    <a:pt x="388583" y="783391"/>
                  </a:lnTo>
                  <a:lnTo>
                    <a:pt x="390404" y="779750"/>
                  </a:lnTo>
                  <a:lnTo>
                    <a:pt x="392749" y="777929"/>
                  </a:lnTo>
                  <a:lnTo>
                    <a:pt x="395069" y="777430"/>
                  </a:lnTo>
                  <a:lnTo>
                    <a:pt x="395344" y="775086"/>
                  </a:lnTo>
                  <a:lnTo>
                    <a:pt x="397664" y="773789"/>
                  </a:lnTo>
                  <a:lnTo>
                    <a:pt x="400534" y="773789"/>
                  </a:lnTo>
                  <a:lnTo>
                    <a:pt x="401831" y="758973"/>
                  </a:lnTo>
                  <a:lnTo>
                    <a:pt x="403653" y="749621"/>
                  </a:lnTo>
                  <a:lnTo>
                    <a:pt x="403403" y="743410"/>
                  </a:lnTo>
                  <a:lnTo>
                    <a:pt x="401307" y="726251"/>
                  </a:lnTo>
                  <a:lnTo>
                    <a:pt x="400010" y="710688"/>
                  </a:lnTo>
                  <a:lnTo>
                    <a:pt x="398987" y="705749"/>
                  </a:lnTo>
                  <a:lnTo>
                    <a:pt x="407021" y="705749"/>
                  </a:lnTo>
                  <a:lnTo>
                    <a:pt x="419247" y="704452"/>
                  </a:lnTo>
                  <a:lnTo>
                    <a:pt x="429626" y="703155"/>
                  </a:lnTo>
                  <a:lnTo>
                    <a:pt x="434317" y="702881"/>
                  </a:lnTo>
                  <a:lnTo>
                    <a:pt x="447042" y="700811"/>
                  </a:lnTo>
                  <a:lnTo>
                    <a:pt x="449886" y="700811"/>
                  </a:lnTo>
                  <a:lnTo>
                    <a:pt x="469372" y="698217"/>
                  </a:lnTo>
                  <a:lnTo>
                    <a:pt x="478729" y="697170"/>
                  </a:lnTo>
                  <a:lnTo>
                    <a:pt x="494323" y="696147"/>
                  </a:lnTo>
                  <a:lnTo>
                    <a:pt x="494323" y="690161"/>
                  </a:lnTo>
                  <a:lnTo>
                    <a:pt x="493025" y="682629"/>
                  </a:lnTo>
                  <a:lnTo>
                    <a:pt x="494573" y="675371"/>
                  </a:lnTo>
                  <a:lnTo>
                    <a:pt x="489134" y="671455"/>
                  </a:lnTo>
                  <a:lnTo>
                    <a:pt x="483669" y="670682"/>
                  </a:lnTo>
                  <a:lnTo>
                    <a:pt x="473015" y="665220"/>
                  </a:lnTo>
                  <a:lnTo>
                    <a:pt x="460016" y="659010"/>
                  </a:lnTo>
                  <a:lnTo>
                    <a:pt x="458993" y="656665"/>
                  </a:lnTo>
                  <a:lnTo>
                    <a:pt x="458993" y="653797"/>
                  </a:lnTo>
                  <a:lnTo>
                    <a:pt x="453005" y="653273"/>
                  </a:lnTo>
                  <a:lnTo>
                    <a:pt x="452232" y="645491"/>
                  </a:lnTo>
                  <a:lnTo>
                    <a:pt x="454053" y="644718"/>
                  </a:lnTo>
                  <a:lnTo>
                    <a:pt x="455600" y="638483"/>
                  </a:lnTo>
                  <a:lnTo>
                    <a:pt x="450410" y="627833"/>
                  </a:lnTo>
                  <a:lnTo>
                    <a:pt x="446243" y="632772"/>
                  </a:lnTo>
                  <a:lnTo>
                    <a:pt x="440030" y="634592"/>
                  </a:lnTo>
                  <a:lnTo>
                    <a:pt x="439756" y="637436"/>
                  </a:lnTo>
                  <a:lnTo>
                    <a:pt x="441578" y="640553"/>
                  </a:lnTo>
                  <a:lnTo>
                    <a:pt x="438983" y="643147"/>
                  </a:lnTo>
                  <a:lnTo>
                    <a:pt x="436388" y="643671"/>
                  </a:lnTo>
                  <a:lnTo>
                    <a:pt x="433269" y="642374"/>
                  </a:lnTo>
                  <a:lnTo>
                    <a:pt x="432745" y="640030"/>
                  </a:lnTo>
                  <a:lnTo>
                    <a:pt x="433793" y="635864"/>
                  </a:lnTo>
                  <a:lnTo>
                    <a:pt x="433544" y="632248"/>
                  </a:lnTo>
                  <a:lnTo>
                    <a:pt x="430924" y="627035"/>
                  </a:lnTo>
                  <a:lnTo>
                    <a:pt x="427306" y="626536"/>
                  </a:lnTo>
                  <a:lnTo>
                    <a:pt x="421317" y="629130"/>
                  </a:lnTo>
                  <a:lnTo>
                    <a:pt x="411712" y="634318"/>
                  </a:lnTo>
                  <a:lnTo>
                    <a:pt x="408842" y="635091"/>
                  </a:lnTo>
                  <a:lnTo>
                    <a:pt x="401582" y="635366"/>
                  </a:lnTo>
                  <a:lnTo>
                    <a:pt x="390654" y="637436"/>
                  </a:lnTo>
                  <a:lnTo>
                    <a:pt x="388857" y="637186"/>
                  </a:lnTo>
                  <a:lnTo>
                    <a:pt x="383917" y="634592"/>
                  </a:lnTo>
                  <a:lnTo>
                    <a:pt x="380274" y="633794"/>
                  </a:lnTo>
                  <a:lnTo>
                    <a:pt x="377405" y="634318"/>
                  </a:lnTo>
                  <a:lnTo>
                    <a:pt x="372739" y="637685"/>
                  </a:lnTo>
                  <a:lnTo>
                    <a:pt x="370144" y="637436"/>
                  </a:lnTo>
                  <a:lnTo>
                    <a:pt x="357668" y="629654"/>
                  </a:lnTo>
                  <a:lnTo>
                    <a:pt x="348063" y="627035"/>
                  </a:lnTo>
                  <a:lnTo>
                    <a:pt x="345468" y="624716"/>
                  </a:lnTo>
                  <a:lnTo>
                    <a:pt x="344944" y="621598"/>
                  </a:lnTo>
                  <a:lnTo>
                    <a:pt x="345193" y="616136"/>
                  </a:lnTo>
                  <a:lnTo>
                    <a:pt x="342873" y="608354"/>
                  </a:lnTo>
                  <a:lnTo>
                    <a:pt x="342349" y="603665"/>
                  </a:lnTo>
                  <a:lnTo>
                    <a:pt x="342099" y="599001"/>
                  </a:lnTo>
                  <a:lnTo>
                    <a:pt x="341575" y="595360"/>
                  </a:lnTo>
                  <a:lnTo>
                    <a:pt x="339505" y="590945"/>
                  </a:lnTo>
                  <a:lnTo>
                    <a:pt x="337933" y="588875"/>
                  </a:lnTo>
                  <a:lnTo>
                    <a:pt x="334814" y="588102"/>
                  </a:lnTo>
                  <a:lnTo>
                    <a:pt x="329874" y="587304"/>
                  </a:lnTo>
                  <a:lnTo>
                    <a:pt x="327803" y="585758"/>
                  </a:lnTo>
                  <a:lnTo>
                    <a:pt x="325981" y="582640"/>
                  </a:lnTo>
                  <a:lnTo>
                    <a:pt x="324684" y="578475"/>
                  </a:lnTo>
                  <a:lnTo>
                    <a:pt x="322364" y="574833"/>
                  </a:lnTo>
                  <a:lnTo>
                    <a:pt x="319494" y="571990"/>
                  </a:lnTo>
                  <a:lnTo>
                    <a:pt x="314305" y="566004"/>
                  </a:lnTo>
                  <a:lnTo>
                    <a:pt x="311959" y="562114"/>
                  </a:lnTo>
                  <a:lnTo>
                    <a:pt x="309614" y="556676"/>
                  </a:lnTo>
                  <a:lnTo>
                    <a:pt x="308067" y="554058"/>
                  </a:lnTo>
                  <a:lnTo>
                    <a:pt x="302877" y="549917"/>
                  </a:lnTo>
                  <a:lnTo>
                    <a:pt x="299234" y="544979"/>
                  </a:lnTo>
                  <a:lnTo>
                    <a:pt x="295592" y="541337"/>
                  </a:lnTo>
                  <a:lnTo>
                    <a:pt x="292473" y="540315"/>
                  </a:lnTo>
                  <a:lnTo>
                    <a:pt x="287807" y="540041"/>
                  </a:lnTo>
                  <a:lnTo>
                    <a:pt x="286759" y="539018"/>
                  </a:lnTo>
                  <a:lnTo>
                    <a:pt x="283640" y="534853"/>
                  </a:lnTo>
                  <a:lnTo>
                    <a:pt x="281045" y="532783"/>
                  </a:lnTo>
                  <a:lnTo>
                    <a:pt x="277677" y="532259"/>
                  </a:lnTo>
                  <a:lnTo>
                    <a:pt x="273760" y="533805"/>
                  </a:lnTo>
                  <a:lnTo>
                    <a:pt x="269343" y="537721"/>
                  </a:lnTo>
                  <a:lnTo>
                    <a:pt x="264428" y="541337"/>
                  </a:lnTo>
                  <a:lnTo>
                    <a:pt x="262083" y="541612"/>
                  </a:lnTo>
                  <a:lnTo>
                    <a:pt x="259488" y="539517"/>
                  </a:lnTo>
                  <a:lnTo>
                    <a:pt x="256618" y="535626"/>
                  </a:lnTo>
                  <a:lnTo>
                    <a:pt x="252202" y="535127"/>
                  </a:lnTo>
                  <a:lnTo>
                    <a:pt x="249857" y="536424"/>
                  </a:lnTo>
                  <a:lnTo>
                    <a:pt x="245715" y="541362"/>
                  </a:lnTo>
                  <a:lnTo>
                    <a:pt x="240251" y="550690"/>
                  </a:lnTo>
                  <a:lnTo>
                    <a:pt x="235835" y="555629"/>
                  </a:lnTo>
                  <a:lnTo>
                    <a:pt x="231169" y="557450"/>
                  </a:lnTo>
                  <a:lnTo>
                    <a:pt x="229073" y="556926"/>
                  </a:lnTo>
                  <a:lnTo>
                    <a:pt x="223884" y="552262"/>
                  </a:lnTo>
                  <a:lnTo>
                    <a:pt x="220515" y="551214"/>
                  </a:lnTo>
                  <a:lnTo>
                    <a:pt x="217920" y="551489"/>
                  </a:lnTo>
                  <a:lnTo>
                    <a:pt x="213753" y="553559"/>
                  </a:lnTo>
                  <a:lnTo>
                    <a:pt x="209861" y="554332"/>
                  </a:lnTo>
                  <a:lnTo>
                    <a:pt x="201278" y="552012"/>
                  </a:lnTo>
                  <a:lnTo>
                    <a:pt x="197660" y="551738"/>
                  </a:lnTo>
                  <a:lnTo>
                    <a:pt x="194791" y="552536"/>
                  </a:lnTo>
                  <a:lnTo>
                    <a:pt x="190899" y="554856"/>
                  </a:lnTo>
                  <a:lnTo>
                    <a:pt x="161008" y="569920"/>
                  </a:lnTo>
                  <a:lnTo>
                    <a:pt x="156866" y="569421"/>
                  </a:lnTo>
                  <a:lnTo>
                    <a:pt x="153747" y="568124"/>
                  </a:lnTo>
                  <a:lnTo>
                    <a:pt x="148033" y="570194"/>
                  </a:lnTo>
                  <a:lnTo>
                    <a:pt x="141272" y="574858"/>
                  </a:lnTo>
                  <a:lnTo>
                    <a:pt x="135034" y="577203"/>
                  </a:lnTo>
                  <a:lnTo>
                    <a:pt x="130094" y="577203"/>
                  </a:lnTo>
                  <a:lnTo>
                    <a:pt x="125429" y="575906"/>
                  </a:lnTo>
                  <a:lnTo>
                    <a:pt x="121261" y="576928"/>
                  </a:lnTo>
                  <a:lnTo>
                    <a:pt x="118667" y="578500"/>
                  </a:lnTo>
                  <a:lnTo>
                    <a:pt x="112953" y="584461"/>
                  </a:lnTo>
                  <a:lnTo>
                    <a:pt x="109061" y="587329"/>
                  </a:lnTo>
                  <a:lnTo>
                    <a:pt x="105168" y="589150"/>
                  </a:lnTo>
                  <a:lnTo>
                    <a:pt x="94514" y="592791"/>
                  </a:lnTo>
                  <a:lnTo>
                    <a:pt x="82039" y="597729"/>
                  </a:lnTo>
                  <a:lnTo>
                    <a:pt x="79694" y="599799"/>
                  </a:lnTo>
                  <a:lnTo>
                    <a:pt x="78147" y="602917"/>
                  </a:lnTo>
                  <a:lnTo>
                    <a:pt x="77623" y="607332"/>
                  </a:lnTo>
                  <a:lnTo>
                    <a:pt x="75552" y="611472"/>
                  </a:lnTo>
                  <a:lnTo>
                    <a:pt x="73731" y="613043"/>
                  </a:lnTo>
                  <a:lnTo>
                    <a:pt x="70612" y="613542"/>
                  </a:lnTo>
                  <a:lnTo>
                    <a:pt x="67244" y="612245"/>
                  </a:lnTo>
                  <a:lnTo>
                    <a:pt x="56590" y="605511"/>
                  </a:lnTo>
                  <a:lnTo>
                    <a:pt x="52173" y="604214"/>
                  </a:lnTo>
                  <a:lnTo>
                    <a:pt x="48007" y="601620"/>
                  </a:lnTo>
                  <a:lnTo>
                    <a:pt x="44888" y="600573"/>
                  </a:lnTo>
                  <a:lnTo>
                    <a:pt x="41519" y="601346"/>
                  </a:lnTo>
                  <a:lnTo>
                    <a:pt x="38400" y="602643"/>
                  </a:lnTo>
                  <a:lnTo>
                    <a:pt x="33211" y="603940"/>
                  </a:lnTo>
                  <a:lnTo>
                    <a:pt x="29294" y="603940"/>
                  </a:lnTo>
                  <a:lnTo>
                    <a:pt x="26200" y="602119"/>
                  </a:lnTo>
                  <a:lnTo>
                    <a:pt x="23580" y="598752"/>
                  </a:lnTo>
                  <a:lnTo>
                    <a:pt x="18141" y="601096"/>
                  </a:lnTo>
                  <a:lnTo>
                    <a:pt x="11130" y="607057"/>
                  </a:lnTo>
                  <a:lnTo>
                    <a:pt x="9308" y="606035"/>
                  </a:lnTo>
                  <a:lnTo>
                    <a:pt x="725" y="594337"/>
                  </a:lnTo>
                  <a:lnTo>
                    <a:pt x="-2119" y="591993"/>
                  </a:lnTo>
                  <a:lnTo>
                    <a:pt x="725" y="590447"/>
                  </a:lnTo>
                  <a:lnTo>
                    <a:pt x="13450" y="588875"/>
                  </a:lnTo>
                  <a:lnTo>
                    <a:pt x="19962" y="580570"/>
                  </a:lnTo>
                  <a:lnTo>
                    <a:pt x="23580" y="573312"/>
                  </a:lnTo>
                  <a:lnTo>
                    <a:pt x="30341" y="564208"/>
                  </a:lnTo>
                  <a:lnTo>
                    <a:pt x="36829" y="559545"/>
                  </a:lnTo>
                  <a:lnTo>
                    <a:pt x="34508" y="553309"/>
                  </a:lnTo>
                  <a:lnTo>
                    <a:pt x="31639" y="549144"/>
                  </a:lnTo>
                  <a:lnTo>
                    <a:pt x="34508" y="546550"/>
                  </a:lnTo>
                  <a:lnTo>
                    <a:pt x="30865" y="541113"/>
                  </a:lnTo>
                  <a:lnTo>
                    <a:pt x="25676" y="528119"/>
                  </a:lnTo>
                  <a:lnTo>
                    <a:pt x="23580" y="524228"/>
                  </a:lnTo>
                  <a:lnTo>
                    <a:pt x="24877" y="521634"/>
                  </a:lnTo>
                  <a:lnTo>
                    <a:pt x="28270" y="524228"/>
                  </a:lnTo>
                  <a:lnTo>
                    <a:pt x="31639" y="527844"/>
                  </a:lnTo>
                  <a:lnTo>
                    <a:pt x="36055" y="531760"/>
                  </a:lnTo>
                  <a:lnTo>
                    <a:pt x="40746" y="533830"/>
                  </a:lnTo>
                  <a:lnTo>
                    <a:pt x="48007" y="535900"/>
                  </a:lnTo>
                  <a:lnTo>
                    <a:pt x="52173" y="536698"/>
                  </a:lnTo>
                  <a:lnTo>
                    <a:pt x="57887" y="536175"/>
                  </a:lnTo>
                  <a:lnTo>
                    <a:pt x="62827" y="533581"/>
                  </a:lnTo>
                  <a:lnTo>
                    <a:pt x="73980" y="522931"/>
                  </a:lnTo>
                  <a:lnTo>
                    <a:pt x="77374" y="520587"/>
                  </a:lnTo>
                  <a:lnTo>
                    <a:pt x="80492" y="519564"/>
                  </a:lnTo>
                  <a:lnTo>
                    <a:pt x="82563" y="514102"/>
                  </a:lnTo>
                  <a:lnTo>
                    <a:pt x="85433" y="513578"/>
                  </a:lnTo>
                  <a:lnTo>
                    <a:pt x="87229" y="515149"/>
                  </a:lnTo>
                  <a:lnTo>
                    <a:pt x="88801" y="519564"/>
                  </a:lnTo>
                  <a:lnTo>
                    <a:pt x="93741" y="522407"/>
                  </a:lnTo>
                  <a:lnTo>
                    <a:pt x="96860" y="520337"/>
                  </a:lnTo>
                  <a:lnTo>
                    <a:pt x="98931" y="516446"/>
                  </a:lnTo>
                  <a:lnTo>
                    <a:pt x="101002" y="514875"/>
                  </a:lnTo>
                  <a:lnTo>
                    <a:pt x="100228" y="512805"/>
                  </a:lnTo>
                  <a:lnTo>
                    <a:pt x="99180" y="502928"/>
                  </a:lnTo>
                  <a:lnTo>
                    <a:pt x="98157" y="499037"/>
                  </a:lnTo>
                  <a:lnTo>
                    <a:pt x="95812" y="499037"/>
                  </a:lnTo>
                  <a:lnTo>
                    <a:pt x="96585" y="493850"/>
                  </a:lnTo>
                  <a:lnTo>
                    <a:pt x="94514" y="493575"/>
                  </a:lnTo>
                  <a:lnTo>
                    <a:pt x="96062" y="486317"/>
                  </a:lnTo>
                  <a:lnTo>
                    <a:pt x="95038" y="483973"/>
                  </a:lnTo>
                  <a:lnTo>
                    <a:pt x="95812" y="481379"/>
                  </a:lnTo>
                  <a:lnTo>
                    <a:pt x="96585" y="474096"/>
                  </a:lnTo>
                  <a:lnTo>
                    <a:pt x="93991" y="470480"/>
                  </a:lnTo>
                  <a:lnTo>
                    <a:pt x="99979" y="469183"/>
                  </a:lnTo>
                  <a:lnTo>
                    <a:pt x="102573" y="467612"/>
                  </a:lnTo>
                  <a:lnTo>
                    <a:pt x="105942" y="464494"/>
                  </a:lnTo>
                  <a:lnTo>
                    <a:pt x="103871" y="461900"/>
                  </a:lnTo>
                  <a:lnTo>
                    <a:pt x="101276" y="454892"/>
                  </a:lnTo>
                  <a:lnTo>
                    <a:pt x="98682" y="450477"/>
                  </a:lnTo>
                  <a:lnTo>
                    <a:pt x="97109" y="449953"/>
                  </a:lnTo>
                  <a:lnTo>
                    <a:pt x="95563" y="446586"/>
                  </a:lnTo>
                  <a:lnTo>
                    <a:pt x="91919" y="444242"/>
                  </a:lnTo>
                  <a:lnTo>
                    <a:pt x="92169" y="437233"/>
                  </a:lnTo>
                  <a:lnTo>
                    <a:pt x="93991" y="434889"/>
                  </a:lnTo>
                  <a:lnTo>
                    <a:pt x="93991" y="432819"/>
                  </a:lnTo>
                  <a:lnTo>
                    <a:pt x="92444" y="430749"/>
                  </a:lnTo>
                  <a:lnTo>
                    <a:pt x="91919" y="426334"/>
                  </a:lnTo>
                  <a:lnTo>
                    <a:pt x="89849" y="425536"/>
                  </a:lnTo>
                  <a:lnTo>
                    <a:pt x="89849" y="421121"/>
                  </a:lnTo>
                  <a:lnTo>
                    <a:pt x="88801" y="418278"/>
                  </a:lnTo>
                  <a:lnTo>
                    <a:pt x="90373" y="416208"/>
                  </a:lnTo>
                  <a:lnTo>
                    <a:pt x="89075" y="413863"/>
                  </a:lnTo>
                  <a:lnTo>
                    <a:pt x="89075" y="410496"/>
                  </a:lnTo>
                  <a:lnTo>
                    <a:pt x="87778" y="407878"/>
                  </a:lnTo>
                  <a:lnTo>
                    <a:pt x="86730" y="403987"/>
                  </a:lnTo>
                  <a:lnTo>
                    <a:pt x="85682" y="403737"/>
                  </a:lnTo>
                  <a:lnTo>
                    <a:pt x="83362" y="398275"/>
                  </a:lnTo>
                  <a:lnTo>
                    <a:pt x="84659" y="395931"/>
                  </a:lnTo>
                  <a:lnTo>
                    <a:pt x="88551" y="393337"/>
                  </a:lnTo>
                  <a:lnTo>
                    <a:pt x="97633" y="394908"/>
                  </a:lnTo>
                  <a:lnTo>
                    <a:pt x="97908" y="392040"/>
                  </a:lnTo>
                  <a:lnTo>
                    <a:pt x="99979" y="392314"/>
                  </a:lnTo>
                  <a:lnTo>
                    <a:pt x="100228" y="396978"/>
                  </a:lnTo>
                  <a:lnTo>
                    <a:pt x="102324" y="398026"/>
                  </a:lnTo>
                  <a:lnTo>
                    <a:pt x="109336" y="399323"/>
                  </a:lnTo>
                  <a:lnTo>
                    <a:pt x="123607" y="398550"/>
                  </a:lnTo>
                  <a:lnTo>
                    <a:pt x="123357" y="390494"/>
                  </a:lnTo>
                  <a:lnTo>
                    <a:pt x="124905" y="390743"/>
                  </a:lnTo>
                  <a:lnTo>
                    <a:pt x="129845" y="393088"/>
                  </a:lnTo>
                  <a:lnTo>
                    <a:pt x="137380" y="394908"/>
                  </a:lnTo>
                  <a:lnTo>
                    <a:pt x="142070" y="394908"/>
                  </a:lnTo>
                  <a:lnTo>
                    <a:pt x="147509" y="396455"/>
                  </a:lnTo>
                  <a:lnTo>
                    <a:pt x="161033" y="396978"/>
                  </a:lnTo>
                  <a:lnTo>
                    <a:pt x="175305" y="400096"/>
                  </a:lnTo>
                  <a:lnTo>
                    <a:pt x="175829" y="390494"/>
                  </a:lnTo>
                  <a:lnTo>
                    <a:pt x="176876" y="378272"/>
                  </a:lnTo>
                  <a:lnTo>
                    <a:pt x="179222" y="350239"/>
                  </a:lnTo>
                  <a:lnTo>
                    <a:pt x="179995" y="339065"/>
                  </a:lnTo>
                  <a:lnTo>
                    <a:pt x="181542" y="323477"/>
                  </a:lnTo>
                  <a:lnTo>
                    <a:pt x="183888" y="296491"/>
                  </a:lnTo>
                  <a:lnTo>
                    <a:pt x="184412" y="291278"/>
                  </a:lnTo>
                  <a:lnTo>
                    <a:pt x="188304" y="287637"/>
                  </a:lnTo>
                  <a:lnTo>
                    <a:pt x="190125" y="286864"/>
                  </a:lnTo>
                  <a:lnTo>
                    <a:pt x="199482" y="286090"/>
                  </a:lnTo>
                  <a:lnTo>
                    <a:pt x="203099" y="286340"/>
                  </a:lnTo>
                  <a:lnTo>
                    <a:pt x="204397" y="283222"/>
                  </a:lnTo>
                  <a:lnTo>
                    <a:pt x="214277" y="281676"/>
                  </a:lnTo>
                  <a:lnTo>
                    <a:pt x="219742" y="282973"/>
                  </a:lnTo>
                  <a:lnTo>
                    <a:pt x="233240" y="292051"/>
                  </a:lnTo>
                  <a:lnTo>
                    <a:pt x="236883" y="292051"/>
                  </a:lnTo>
                  <a:lnTo>
                    <a:pt x="242597" y="290754"/>
                  </a:lnTo>
                  <a:lnTo>
                    <a:pt x="246763" y="292051"/>
                  </a:lnTo>
                  <a:lnTo>
                    <a:pt x="249358" y="291802"/>
                  </a:lnTo>
                  <a:lnTo>
                    <a:pt x="250132" y="288435"/>
                  </a:lnTo>
                  <a:lnTo>
                    <a:pt x="250656" y="280379"/>
                  </a:lnTo>
                  <a:lnTo>
                    <a:pt x="251678" y="274917"/>
                  </a:lnTo>
                  <a:lnTo>
                    <a:pt x="255321" y="275440"/>
                  </a:lnTo>
                  <a:lnTo>
                    <a:pt x="257916" y="277261"/>
                  </a:lnTo>
                  <a:lnTo>
                    <a:pt x="261808" y="277511"/>
                  </a:lnTo>
                  <a:lnTo>
                    <a:pt x="262332" y="274393"/>
                  </a:lnTo>
                  <a:lnTo>
                    <a:pt x="267023" y="272572"/>
                  </a:lnTo>
                  <a:lnTo>
                    <a:pt x="270641" y="266087"/>
                  </a:lnTo>
                  <a:lnTo>
                    <a:pt x="277402" y="269205"/>
                  </a:lnTo>
                  <a:lnTo>
                    <a:pt x="282867" y="273096"/>
                  </a:lnTo>
                  <a:lnTo>
                    <a:pt x="281569" y="275690"/>
                  </a:lnTo>
                  <a:lnTo>
                    <a:pt x="284414" y="279331"/>
                  </a:lnTo>
                  <a:lnTo>
                    <a:pt x="287807" y="279331"/>
                  </a:lnTo>
                  <a:lnTo>
                    <a:pt x="294019" y="281925"/>
                  </a:lnTo>
                  <a:lnTo>
                    <a:pt x="299484" y="286864"/>
                  </a:lnTo>
                  <a:lnTo>
                    <a:pt x="303376" y="288934"/>
                  </a:lnTo>
                  <a:lnTo>
                    <a:pt x="307268" y="289731"/>
                  </a:lnTo>
                  <a:lnTo>
                    <a:pt x="310662" y="291802"/>
                  </a:lnTo>
                  <a:lnTo>
                    <a:pt x="314305" y="292824"/>
                  </a:lnTo>
                  <a:lnTo>
                    <a:pt x="319494" y="291527"/>
                  </a:lnTo>
                  <a:lnTo>
                    <a:pt x="325208" y="293872"/>
                  </a:lnTo>
                  <a:lnTo>
                    <a:pt x="329874" y="294396"/>
                  </a:lnTo>
                  <a:lnTo>
                    <a:pt x="332469" y="296466"/>
                  </a:lnTo>
                  <a:lnTo>
                    <a:pt x="335587" y="297513"/>
                  </a:lnTo>
                  <a:lnTo>
                    <a:pt x="337933" y="299833"/>
                  </a:lnTo>
                  <a:lnTo>
                    <a:pt x="348063" y="303749"/>
                  </a:lnTo>
                  <a:lnTo>
                    <a:pt x="353527" y="304247"/>
                  </a:lnTo>
                  <a:lnTo>
                    <a:pt x="359764" y="307365"/>
                  </a:lnTo>
                  <a:lnTo>
                    <a:pt x="362609" y="310233"/>
                  </a:lnTo>
                  <a:lnTo>
                    <a:pt x="364954" y="311780"/>
                  </a:lnTo>
                  <a:lnTo>
                    <a:pt x="369121" y="310483"/>
                  </a:lnTo>
                  <a:lnTo>
                    <a:pt x="370668" y="309186"/>
                  </a:lnTo>
                  <a:lnTo>
                    <a:pt x="375858" y="308662"/>
                  </a:lnTo>
                  <a:lnTo>
                    <a:pt x="376381" y="304247"/>
                  </a:lnTo>
                  <a:lnTo>
                    <a:pt x="378452" y="296989"/>
                  </a:lnTo>
                  <a:lnTo>
                    <a:pt x="387035" y="295692"/>
                  </a:lnTo>
                  <a:lnTo>
                    <a:pt x="390678" y="294919"/>
                  </a:lnTo>
                  <a:lnTo>
                    <a:pt x="398213" y="294121"/>
                  </a:lnTo>
                  <a:lnTo>
                    <a:pt x="399237" y="284519"/>
                  </a:lnTo>
                  <a:lnTo>
                    <a:pt x="401058" y="261673"/>
                  </a:lnTo>
                  <a:lnTo>
                    <a:pt x="429651" y="261673"/>
                  </a:lnTo>
                  <a:lnTo>
                    <a:pt x="427306" y="301928"/>
                  </a:lnTo>
                  <a:lnTo>
                    <a:pt x="431971" y="300880"/>
                  </a:lnTo>
                  <a:lnTo>
                    <a:pt x="431971" y="302177"/>
                  </a:lnTo>
                  <a:lnTo>
                    <a:pt x="442625" y="308936"/>
                  </a:lnTo>
                  <a:lnTo>
                    <a:pt x="443399" y="314124"/>
                  </a:lnTo>
                  <a:lnTo>
                    <a:pt x="452755" y="312827"/>
                  </a:lnTo>
                  <a:lnTo>
                    <a:pt x="450684" y="308413"/>
                  </a:lnTo>
                  <a:lnTo>
                    <a:pt x="452257" y="305819"/>
                  </a:lnTo>
                  <a:lnTo>
                    <a:pt x="455874" y="308936"/>
                  </a:lnTo>
                  <a:lnTo>
                    <a:pt x="466528" y="315670"/>
                  </a:lnTo>
                  <a:lnTo>
                    <a:pt x="468100" y="319312"/>
                  </a:lnTo>
                  <a:lnTo>
                    <a:pt x="471718" y="318813"/>
                  </a:lnTo>
                  <a:lnTo>
                    <a:pt x="474337" y="320883"/>
                  </a:lnTo>
                  <a:lnTo>
                    <a:pt x="479004" y="318813"/>
                  </a:lnTo>
                  <a:lnTo>
                    <a:pt x="481075" y="321906"/>
                  </a:lnTo>
                  <a:lnTo>
                    <a:pt x="484966" y="323477"/>
                  </a:lnTo>
                  <a:lnTo>
                    <a:pt x="498240" y="321656"/>
                  </a:lnTo>
                  <a:lnTo>
                    <a:pt x="500835" y="322180"/>
                  </a:lnTo>
                  <a:lnTo>
                    <a:pt x="507073" y="321382"/>
                  </a:lnTo>
                  <a:lnTo>
                    <a:pt x="508096" y="320883"/>
                  </a:lnTo>
                  <a:lnTo>
                    <a:pt x="509668" y="316469"/>
                  </a:lnTo>
                  <a:lnTo>
                    <a:pt x="512263" y="315421"/>
                  </a:lnTo>
                  <a:lnTo>
                    <a:pt x="514333" y="311780"/>
                  </a:lnTo>
                  <a:lnTo>
                    <a:pt x="519523" y="315695"/>
                  </a:lnTo>
                  <a:lnTo>
                    <a:pt x="520571" y="322180"/>
                  </a:lnTo>
                  <a:lnTo>
                    <a:pt x="521869" y="325822"/>
                  </a:lnTo>
                  <a:lnTo>
                    <a:pt x="523940" y="326320"/>
                  </a:lnTo>
                  <a:lnTo>
                    <a:pt x="529928" y="323203"/>
                  </a:lnTo>
                  <a:lnTo>
                    <a:pt x="544998" y="317242"/>
                  </a:lnTo>
                  <a:lnTo>
                    <a:pt x="547318" y="316194"/>
                  </a:lnTo>
                  <a:lnTo>
                    <a:pt x="554080" y="306317"/>
                  </a:lnTo>
                  <a:lnTo>
                    <a:pt x="557473" y="298012"/>
                  </a:lnTo>
                  <a:lnTo>
                    <a:pt x="561091" y="292824"/>
                  </a:lnTo>
                  <a:lnTo>
                    <a:pt x="562139" y="290231"/>
                  </a:lnTo>
                  <a:lnTo>
                    <a:pt x="562139" y="285043"/>
                  </a:lnTo>
                  <a:lnTo>
                    <a:pt x="563961" y="282449"/>
                  </a:lnTo>
                  <a:lnTo>
                    <a:pt x="566306" y="282449"/>
                  </a:lnTo>
                  <a:lnTo>
                    <a:pt x="568377" y="277511"/>
                  </a:lnTo>
                  <a:lnTo>
                    <a:pt x="565008" y="275166"/>
                  </a:lnTo>
                  <a:lnTo>
                    <a:pt x="566306" y="268681"/>
                  </a:lnTo>
                  <a:lnTo>
                    <a:pt x="560068" y="268158"/>
                  </a:lnTo>
                  <a:lnTo>
                    <a:pt x="554604" y="254914"/>
                  </a:lnTo>
                  <a:lnTo>
                    <a:pt x="551235" y="254141"/>
                  </a:lnTo>
                  <a:lnTo>
                    <a:pt x="548366" y="248155"/>
                  </a:lnTo>
                  <a:lnTo>
                    <a:pt x="546545" y="246858"/>
                  </a:lnTo>
                  <a:lnTo>
                    <a:pt x="544998" y="243491"/>
                  </a:lnTo>
                  <a:lnTo>
                    <a:pt x="540831" y="239076"/>
                  </a:lnTo>
                  <a:lnTo>
                    <a:pt x="537189" y="239849"/>
                  </a:lnTo>
                  <a:lnTo>
                    <a:pt x="528630" y="237505"/>
                  </a:lnTo>
                  <a:lnTo>
                    <a:pt x="524214" y="237256"/>
                  </a:lnTo>
                  <a:lnTo>
                    <a:pt x="516679" y="235959"/>
                  </a:lnTo>
                  <a:lnTo>
                    <a:pt x="512787" y="234662"/>
                  </a:lnTo>
                  <a:lnTo>
                    <a:pt x="513560" y="228426"/>
                  </a:lnTo>
                  <a:lnTo>
                    <a:pt x="513036" y="225558"/>
                  </a:lnTo>
                  <a:lnTo>
                    <a:pt x="508894" y="223239"/>
                  </a:lnTo>
                  <a:lnTo>
                    <a:pt x="503679" y="224536"/>
                  </a:lnTo>
                  <a:lnTo>
                    <a:pt x="501883" y="218300"/>
                  </a:lnTo>
                  <a:lnTo>
                    <a:pt x="504977" y="215706"/>
                  </a:lnTo>
                  <a:lnTo>
                    <a:pt x="505776" y="213112"/>
                  </a:lnTo>
                  <a:lnTo>
                    <a:pt x="503679" y="208698"/>
                  </a:lnTo>
                  <a:lnTo>
                    <a:pt x="504728" y="205830"/>
                  </a:lnTo>
                  <a:lnTo>
                    <a:pt x="502382" y="201415"/>
                  </a:lnTo>
                  <a:lnTo>
                    <a:pt x="502382" y="199345"/>
                  </a:lnTo>
                  <a:lnTo>
                    <a:pt x="500835" y="197001"/>
                  </a:lnTo>
                  <a:lnTo>
                    <a:pt x="497966" y="195454"/>
                  </a:lnTo>
                  <a:lnTo>
                    <a:pt x="500586" y="189992"/>
                  </a:lnTo>
                  <a:lnTo>
                    <a:pt x="499788" y="187648"/>
                  </a:lnTo>
                  <a:lnTo>
                    <a:pt x="500311" y="184281"/>
                  </a:lnTo>
                  <a:lnTo>
                    <a:pt x="500311" y="180639"/>
                  </a:lnTo>
                  <a:lnTo>
                    <a:pt x="497717" y="177796"/>
                  </a:lnTo>
                  <a:lnTo>
                    <a:pt x="496918" y="175451"/>
                  </a:lnTo>
                  <a:lnTo>
                    <a:pt x="498739" y="169216"/>
                  </a:lnTo>
                  <a:lnTo>
                    <a:pt x="497442" y="166099"/>
                  </a:lnTo>
                  <a:lnTo>
                    <a:pt x="500037" y="161435"/>
                  </a:lnTo>
                  <a:lnTo>
                    <a:pt x="501858" y="160637"/>
                  </a:lnTo>
                  <a:lnTo>
                    <a:pt x="503430" y="154152"/>
                  </a:lnTo>
                  <a:lnTo>
                    <a:pt x="501084" y="144026"/>
                  </a:lnTo>
                  <a:lnTo>
                    <a:pt x="497442" y="142978"/>
                  </a:lnTo>
                  <a:lnTo>
                    <a:pt x="497717" y="139087"/>
                  </a:lnTo>
                  <a:lnTo>
                    <a:pt x="494323" y="137017"/>
                  </a:lnTo>
                  <a:lnTo>
                    <a:pt x="491728" y="133376"/>
                  </a:lnTo>
                  <a:lnTo>
                    <a:pt x="496918" y="132603"/>
                  </a:lnTo>
                  <a:lnTo>
                    <a:pt x="500835" y="131032"/>
                  </a:lnTo>
                  <a:lnTo>
                    <a:pt x="502906" y="131032"/>
                  </a:lnTo>
                  <a:lnTo>
                    <a:pt x="505751" y="133102"/>
                  </a:lnTo>
                  <a:lnTo>
                    <a:pt x="510691" y="139337"/>
                  </a:lnTo>
                  <a:lnTo>
                    <a:pt x="516928" y="145323"/>
                  </a:lnTo>
                  <a:lnTo>
                    <a:pt x="520297" y="146620"/>
                  </a:lnTo>
                  <a:lnTo>
                    <a:pt x="522642" y="144026"/>
                  </a:lnTo>
                  <a:lnTo>
                    <a:pt x="521869" y="137541"/>
                  </a:lnTo>
                  <a:lnTo>
                    <a:pt x="523690" y="131805"/>
                  </a:lnTo>
                  <a:lnTo>
                    <a:pt x="525237" y="129735"/>
                  </a:lnTo>
                  <a:lnTo>
                    <a:pt x="530177" y="124796"/>
                  </a:lnTo>
                  <a:lnTo>
                    <a:pt x="533046" y="123774"/>
                  </a:lnTo>
                  <a:lnTo>
                    <a:pt x="539010" y="123499"/>
                  </a:lnTo>
                  <a:lnTo>
                    <a:pt x="542129" y="124023"/>
                  </a:lnTo>
                  <a:lnTo>
                    <a:pt x="545771" y="126093"/>
                  </a:lnTo>
                  <a:lnTo>
                    <a:pt x="547593" y="133376"/>
                  </a:lnTo>
                  <a:lnTo>
                    <a:pt x="548366" y="139337"/>
                  </a:lnTo>
                  <a:lnTo>
                    <a:pt x="551235" y="145846"/>
                  </a:lnTo>
                  <a:lnTo>
                    <a:pt x="554080" y="153104"/>
                  </a:lnTo>
                  <a:lnTo>
                    <a:pt x="556425" y="155973"/>
                  </a:lnTo>
                  <a:lnTo>
                    <a:pt x="558496" y="156222"/>
                  </a:lnTo>
                  <a:lnTo>
                    <a:pt x="562388" y="154401"/>
                  </a:lnTo>
                  <a:lnTo>
                    <a:pt x="565507" y="151558"/>
                  </a:lnTo>
                  <a:lnTo>
                    <a:pt x="567079" y="147143"/>
                  </a:lnTo>
                  <a:lnTo>
                    <a:pt x="570447" y="142454"/>
                  </a:lnTo>
                  <a:lnTo>
                    <a:pt x="575387" y="140110"/>
                  </a:lnTo>
                  <a:lnTo>
                    <a:pt x="577982" y="141681"/>
                  </a:lnTo>
                  <a:lnTo>
                    <a:pt x="579031" y="143751"/>
                  </a:lnTo>
                  <a:lnTo>
                    <a:pt x="581351" y="145572"/>
                  </a:lnTo>
                  <a:lnTo>
                    <a:pt x="586041" y="148440"/>
                  </a:lnTo>
                  <a:lnTo>
                    <a:pt x="592005" y="148939"/>
                  </a:lnTo>
                  <a:lnTo>
                    <a:pt x="596421" y="147642"/>
                  </a:lnTo>
                  <a:lnTo>
                    <a:pt x="600313" y="145572"/>
                  </a:lnTo>
                  <a:lnTo>
                    <a:pt x="603707" y="146345"/>
                  </a:lnTo>
                  <a:lnTo>
                    <a:pt x="604206" y="149463"/>
                  </a:lnTo>
                  <a:lnTo>
                    <a:pt x="601885" y="153877"/>
                  </a:lnTo>
                  <a:lnTo>
                    <a:pt x="601885" y="156746"/>
                  </a:lnTo>
                  <a:lnTo>
                    <a:pt x="606302" y="162707"/>
                  </a:lnTo>
                  <a:lnTo>
                    <a:pt x="608123" y="166597"/>
                  </a:lnTo>
                  <a:lnTo>
                    <a:pt x="608622" y="171536"/>
                  </a:lnTo>
                  <a:lnTo>
                    <a:pt x="605778" y="179592"/>
                  </a:lnTo>
                  <a:lnTo>
                    <a:pt x="606302" y="181662"/>
                  </a:lnTo>
                  <a:lnTo>
                    <a:pt x="608897" y="182460"/>
                  </a:lnTo>
                  <a:lnTo>
                    <a:pt x="615907" y="180889"/>
                  </a:lnTo>
                  <a:lnTo>
                    <a:pt x="616956" y="180115"/>
                  </a:lnTo>
                  <a:lnTo>
                    <a:pt x="618502" y="174928"/>
                  </a:lnTo>
                  <a:lnTo>
                    <a:pt x="621097" y="169715"/>
                  </a:lnTo>
                  <a:lnTo>
                    <a:pt x="622919" y="162981"/>
                  </a:lnTo>
                  <a:lnTo>
                    <a:pt x="626287" y="160113"/>
                  </a:lnTo>
                  <a:lnTo>
                    <a:pt x="629156" y="160362"/>
                  </a:lnTo>
                  <a:lnTo>
                    <a:pt x="633323" y="162457"/>
                  </a:lnTo>
                  <a:lnTo>
                    <a:pt x="633822" y="165824"/>
                  </a:lnTo>
                  <a:lnTo>
                    <a:pt x="636941" y="166597"/>
                  </a:lnTo>
                  <a:lnTo>
                    <a:pt x="639810" y="166348"/>
                  </a:lnTo>
                  <a:lnTo>
                    <a:pt x="644226" y="162981"/>
                  </a:lnTo>
                  <a:lnTo>
                    <a:pt x="645524" y="160637"/>
                  </a:lnTo>
                  <a:lnTo>
                    <a:pt x="646048" y="155174"/>
                  </a:lnTo>
                  <a:lnTo>
                    <a:pt x="645000" y="148690"/>
                  </a:lnTo>
                  <a:lnTo>
                    <a:pt x="646298" y="144026"/>
                  </a:lnTo>
                  <a:lnTo>
                    <a:pt x="648643" y="140110"/>
                  </a:lnTo>
                  <a:lnTo>
                    <a:pt x="653308" y="135197"/>
                  </a:lnTo>
                  <a:lnTo>
                    <a:pt x="656677" y="127914"/>
                  </a:lnTo>
                  <a:lnTo>
                    <a:pt x="657475" y="123499"/>
                  </a:lnTo>
                  <a:lnTo>
                    <a:pt x="656951" y="119858"/>
                  </a:lnTo>
                  <a:lnTo>
                    <a:pt x="655903" y="118311"/>
                  </a:lnTo>
                  <a:lnTo>
                    <a:pt x="648892" y="114670"/>
                  </a:lnTo>
                  <a:lnTo>
                    <a:pt x="643428" y="110255"/>
                  </a:lnTo>
                  <a:lnTo>
                    <a:pt x="637714" y="102199"/>
                  </a:lnTo>
                  <a:lnTo>
                    <a:pt x="636691" y="98832"/>
                  </a:lnTo>
                  <a:lnTo>
                    <a:pt x="636691" y="95715"/>
                  </a:lnTo>
                  <a:lnTo>
                    <a:pt x="638762" y="90777"/>
                  </a:lnTo>
                  <a:lnTo>
                    <a:pt x="641607" y="88706"/>
                  </a:lnTo>
                  <a:lnTo>
                    <a:pt x="647844" y="87409"/>
                  </a:lnTo>
                  <a:lnTo>
                    <a:pt x="652011" y="86113"/>
                  </a:lnTo>
                  <a:lnTo>
                    <a:pt x="657974" y="81174"/>
                  </a:lnTo>
                  <a:lnTo>
                    <a:pt x="662141" y="75986"/>
                  </a:lnTo>
                  <a:lnTo>
                    <a:pt x="666033" y="69751"/>
                  </a:lnTo>
                  <a:lnTo>
                    <a:pt x="668902" y="66110"/>
                  </a:lnTo>
                  <a:lnTo>
                    <a:pt x="679806" y="55460"/>
                  </a:lnTo>
                  <a:lnTo>
                    <a:pt x="683698" y="52866"/>
                  </a:lnTo>
                  <a:lnTo>
                    <a:pt x="690709" y="51819"/>
                  </a:lnTo>
                  <a:lnTo>
                    <a:pt x="693304" y="49998"/>
                  </a:lnTo>
                  <a:lnTo>
                    <a:pt x="694352" y="48177"/>
                  </a:lnTo>
                  <a:lnTo>
                    <a:pt x="694627" y="44286"/>
                  </a:lnTo>
                  <a:lnTo>
                    <a:pt x="694103" y="39098"/>
                  </a:lnTo>
                  <a:lnTo>
                    <a:pt x="694627" y="35731"/>
                  </a:lnTo>
                  <a:lnTo>
                    <a:pt x="696947" y="32614"/>
                  </a:lnTo>
                  <a:lnTo>
                    <a:pt x="700340" y="30269"/>
                  </a:lnTo>
                  <a:lnTo>
                    <a:pt x="702935" y="26378"/>
                  </a:lnTo>
                  <a:lnTo>
                    <a:pt x="703434" y="21440"/>
                  </a:lnTo>
                  <a:lnTo>
                    <a:pt x="708125" y="20916"/>
                  </a:lnTo>
                  <a:lnTo>
                    <a:pt x="712791" y="16502"/>
                  </a:lnTo>
                  <a:lnTo>
                    <a:pt x="715386" y="19620"/>
                  </a:lnTo>
                  <a:lnTo>
                    <a:pt x="719028" y="20916"/>
                  </a:lnTo>
                  <a:lnTo>
                    <a:pt x="720850" y="22488"/>
                  </a:lnTo>
                  <a:lnTo>
                    <a:pt x="724218" y="28199"/>
                  </a:lnTo>
                  <a:lnTo>
                    <a:pt x="728385" y="28972"/>
                  </a:lnTo>
                  <a:lnTo>
                    <a:pt x="733575" y="27925"/>
                  </a:lnTo>
                  <a:lnTo>
                    <a:pt x="737741" y="24034"/>
                  </a:lnTo>
                  <a:lnTo>
                    <a:pt x="741883" y="24558"/>
                  </a:lnTo>
                  <a:lnTo>
                    <a:pt x="741634" y="27675"/>
                  </a:lnTo>
                  <a:lnTo>
                    <a:pt x="743979" y="28723"/>
                  </a:lnTo>
                  <a:lnTo>
                    <a:pt x="744229" y="32863"/>
                  </a:lnTo>
                  <a:lnTo>
                    <a:pt x="746574" y="32339"/>
                  </a:lnTo>
                  <a:lnTo>
                    <a:pt x="749693" y="36754"/>
                  </a:lnTo>
                  <a:lnTo>
                    <a:pt x="755132" y="37278"/>
                  </a:lnTo>
                  <a:lnTo>
                    <a:pt x="760347" y="39622"/>
                  </a:lnTo>
                  <a:lnTo>
                    <a:pt x="766833" y="53639"/>
                  </a:lnTo>
                  <a:lnTo>
                    <a:pt x="768131" y="55460"/>
                  </a:lnTo>
                  <a:lnTo>
                    <a:pt x="771500" y="53914"/>
                  </a:lnTo>
                  <a:lnTo>
                    <a:pt x="777238" y="50522"/>
                  </a:lnTo>
                  <a:lnTo>
                    <a:pt x="786071" y="48451"/>
                  </a:lnTo>
                  <a:lnTo>
                    <a:pt x="793581" y="44286"/>
                  </a:lnTo>
                  <a:lnTo>
                    <a:pt x="796200" y="40395"/>
                  </a:lnTo>
                  <a:lnTo>
                    <a:pt x="805532" y="33138"/>
                  </a:lnTo>
                  <a:lnTo>
                    <a:pt x="808651" y="32090"/>
                  </a:lnTo>
                  <a:lnTo>
                    <a:pt x="815937" y="28449"/>
                  </a:lnTo>
                  <a:lnTo>
                    <a:pt x="819305" y="27675"/>
                  </a:lnTo>
                  <a:lnTo>
                    <a:pt x="832055" y="22488"/>
                  </a:lnTo>
                  <a:lnTo>
                    <a:pt x="844255" y="16253"/>
                  </a:lnTo>
                  <a:lnTo>
                    <a:pt x="846850" y="12611"/>
                  </a:lnTo>
                  <a:lnTo>
                    <a:pt x="852564" y="12861"/>
                  </a:lnTo>
                  <a:lnTo>
                    <a:pt x="854909" y="11564"/>
                  </a:lnTo>
                  <a:lnTo>
                    <a:pt x="858552" y="5328"/>
                  </a:lnTo>
                  <a:lnTo>
                    <a:pt x="862444" y="5328"/>
                  </a:lnTo>
                  <a:lnTo>
                    <a:pt x="866587" y="4031"/>
                  </a:lnTo>
                  <a:lnTo>
                    <a:pt x="880110" y="1188"/>
                  </a:lnTo>
                  <a:lnTo>
                    <a:pt x="886347" y="-383"/>
                  </a:lnTo>
                  <a:lnTo>
                    <a:pt x="897250" y="12337"/>
                  </a:lnTo>
                  <a:lnTo>
                    <a:pt x="897775" y="13908"/>
                  </a:lnTo>
                  <a:lnTo>
                    <a:pt x="902440" y="20916"/>
                  </a:lnTo>
                  <a:lnTo>
                    <a:pt x="905809" y="28972"/>
                  </a:lnTo>
                  <a:lnTo>
                    <a:pt x="913344" y="41443"/>
                  </a:lnTo>
                  <a:lnTo>
                    <a:pt x="917511" y="47678"/>
                  </a:lnTo>
                  <a:lnTo>
                    <a:pt x="919332" y="51295"/>
                  </a:lnTo>
                  <a:lnTo>
                    <a:pt x="927641" y="46107"/>
                  </a:lnTo>
                  <a:lnTo>
                    <a:pt x="937521" y="41692"/>
                  </a:lnTo>
                  <a:lnTo>
                    <a:pt x="943759" y="39872"/>
                  </a:lnTo>
                  <a:lnTo>
                    <a:pt x="957008" y="32614"/>
                  </a:lnTo>
                  <a:lnTo>
                    <a:pt x="963245" y="27925"/>
                  </a:lnTo>
                  <a:lnTo>
                    <a:pt x="971553" y="23510"/>
                  </a:lnTo>
                  <a:lnTo>
                    <a:pt x="979338" y="23261"/>
                  </a:lnTo>
                  <a:lnTo>
                    <a:pt x="985850" y="21191"/>
                  </a:lnTo>
                  <a:lnTo>
                    <a:pt x="992063" y="18073"/>
                  </a:lnTo>
                  <a:lnTo>
                    <a:pt x="999099" y="16751"/>
                  </a:lnTo>
                  <a:lnTo>
                    <a:pt x="1012597" y="15729"/>
                  </a:lnTo>
                  <a:lnTo>
                    <a:pt x="1012073" y="11314"/>
                  </a:lnTo>
                  <a:lnTo>
                    <a:pt x="1017787" y="8720"/>
                  </a:lnTo>
                  <a:lnTo>
                    <a:pt x="1020906" y="4306"/>
                  </a:lnTo>
                  <a:lnTo>
                    <a:pt x="1023002" y="5328"/>
                  </a:lnTo>
                  <a:lnTo>
                    <a:pt x="1026894" y="6126"/>
                  </a:lnTo>
                  <a:lnTo>
                    <a:pt x="1029489" y="4829"/>
                  </a:lnTo>
                  <a:lnTo>
                    <a:pt x="1032607" y="6376"/>
                  </a:lnTo>
                  <a:lnTo>
                    <a:pt x="1033132" y="11065"/>
                  </a:lnTo>
                  <a:lnTo>
                    <a:pt x="1034429" y="13384"/>
                  </a:lnTo>
                  <a:lnTo>
                    <a:pt x="1038845" y="17549"/>
                  </a:lnTo>
                  <a:lnTo>
                    <a:pt x="1041440" y="23261"/>
                  </a:lnTo>
                  <a:lnTo>
                    <a:pt x="1041440" y="25331"/>
                  </a:lnTo>
                  <a:lnTo>
                    <a:pt x="1040392" y="32614"/>
                  </a:lnTo>
                  <a:lnTo>
                    <a:pt x="1045582" y="34434"/>
                  </a:lnTo>
                  <a:lnTo>
                    <a:pt x="1049749" y="34160"/>
                  </a:lnTo>
                  <a:lnTo>
                    <a:pt x="1051046" y="27675"/>
                  </a:lnTo>
                  <a:lnTo>
                    <a:pt x="1054165" y="23785"/>
                  </a:lnTo>
                  <a:lnTo>
                    <a:pt x="1057284" y="23261"/>
                  </a:lnTo>
                  <a:lnTo>
                    <a:pt x="1059629" y="26378"/>
                  </a:lnTo>
                  <a:lnTo>
                    <a:pt x="1060403" y="29496"/>
                  </a:lnTo>
                  <a:lnTo>
                    <a:pt x="1061949" y="3079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50" name="Free-form: Shape 49">
              <a:extLst>
                <a:ext uri="{FF2B5EF4-FFF2-40B4-BE49-F238E27FC236}">
                  <a16:creationId xmlns:a16="http://schemas.microsoft.com/office/drawing/2014/main" id="{B92CD071-014A-0933-A43E-49BBF3CBCD8B}"/>
                </a:ext>
              </a:extLst>
            </p:cNvPr>
            <p:cNvSpPr/>
            <p:nvPr/>
          </p:nvSpPr>
          <p:spPr>
            <a:xfrm>
              <a:off x="2422407" y="5095487"/>
              <a:ext cx="255119" cy="183342"/>
            </a:xfrm>
            <a:custGeom>
              <a:avLst/>
              <a:gdLst>
                <a:gd name="connsiteX0" fmla="*/ 200006 w 255119"/>
                <a:gd name="connsiteY0" fmla="*/ 4555 h 183342"/>
                <a:gd name="connsiteX1" fmla="*/ 202077 w 255119"/>
                <a:gd name="connsiteY1" fmla="*/ 7149 h 183342"/>
                <a:gd name="connsiteX2" fmla="*/ 214028 w 255119"/>
                <a:gd name="connsiteY2" fmla="*/ 17026 h 183342"/>
                <a:gd name="connsiteX3" fmla="*/ 221314 w 255119"/>
                <a:gd name="connsiteY3" fmla="*/ 24284 h 183342"/>
                <a:gd name="connsiteX4" fmla="*/ 232217 w 255119"/>
                <a:gd name="connsiteY4" fmla="*/ 33637 h 183342"/>
                <a:gd name="connsiteX5" fmla="*/ 237432 w 255119"/>
                <a:gd name="connsiteY5" fmla="*/ 43239 h 183342"/>
                <a:gd name="connsiteX6" fmla="*/ 240276 w 255119"/>
                <a:gd name="connsiteY6" fmla="*/ 46357 h 183342"/>
                <a:gd name="connsiteX7" fmla="*/ 244967 w 255119"/>
                <a:gd name="connsiteY7" fmla="*/ 52342 h 183342"/>
                <a:gd name="connsiteX8" fmla="*/ 246763 w 255119"/>
                <a:gd name="connsiteY8" fmla="*/ 57006 h 183342"/>
                <a:gd name="connsiteX9" fmla="*/ 249633 w 255119"/>
                <a:gd name="connsiteY9" fmla="*/ 59076 h 183342"/>
                <a:gd name="connsiteX10" fmla="*/ 250930 w 255119"/>
                <a:gd name="connsiteY10" fmla="*/ 62194 h 183342"/>
                <a:gd name="connsiteX11" fmla="*/ 250406 w 255119"/>
                <a:gd name="connsiteY11" fmla="*/ 63491 h 183342"/>
                <a:gd name="connsiteX12" fmla="*/ 253001 w 255119"/>
                <a:gd name="connsiteY12" fmla="*/ 67656 h 183342"/>
                <a:gd name="connsiteX13" fmla="*/ 246264 w 255119"/>
                <a:gd name="connsiteY13" fmla="*/ 75188 h 183342"/>
                <a:gd name="connsiteX14" fmla="*/ 247287 w 255119"/>
                <a:gd name="connsiteY14" fmla="*/ 78830 h 183342"/>
                <a:gd name="connsiteX15" fmla="*/ 244967 w 255119"/>
                <a:gd name="connsiteY15" fmla="*/ 81947 h 183342"/>
                <a:gd name="connsiteX16" fmla="*/ 235860 w 255119"/>
                <a:gd name="connsiteY16" fmla="*/ 92073 h 183342"/>
                <a:gd name="connsiteX17" fmla="*/ 233015 w 255119"/>
                <a:gd name="connsiteY17" fmla="*/ 97012 h 183342"/>
                <a:gd name="connsiteX18" fmla="*/ 230420 w 255119"/>
                <a:gd name="connsiteY18" fmla="*/ 100129 h 183342"/>
                <a:gd name="connsiteX19" fmla="*/ 223659 w 255119"/>
                <a:gd name="connsiteY19" fmla="*/ 104020 h 183342"/>
                <a:gd name="connsiteX20" fmla="*/ 223135 w 255119"/>
                <a:gd name="connsiteY20" fmla="*/ 105841 h 183342"/>
                <a:gd name="connsiteX21" fmla="*/ 219492 w 255119"/>
                <a:gd name="connsiteY21" fmla="*/ 106863 h 183342"/>
                <a:gd name="connsiteX22" fmla="*/ 218445 w 255119"/>
                <a:gd name="connsiteY22" fmla="*/ 106091 h 183342"/>
                <a:gd name="connsiteX23" fmla="*/ 214302 w 255119"/>
                <a:gd name="connsiteY23" fmla="*/ 110754 h 183342"/>
                <a:gd name="connsiteX24" fmla="*/ 195340 w 255119"/>
                <a:gd name="connsiteY24" fmla="*/ 132329 h 183342"/>
                <a:gd name="connsiteX25" fmla="*/ 190924 w 255119"/>
                <a:gd name="connsiteY25" fmla="*/ 138813 h 183342"/>
                <a:gd name="connsiteX26" fmla="*/ 181044 w 255119"/>
                <a:gd name="connsiteY26" fmla="*/ 157519 h 183342"/>
                <a:gd name="connsiteX27" fmla="*/ 176627 w 255119"/>
                <a:gd name="connsiteY27" fmla="*/ 164527 h 183342"/>
                <a:gd name="connsiteX28" fmla="*/ 171437 w 255119"/>
                <a:gd name="connsiteY28" fmla="*/ 170763 h 183342"/>
                <a:gd name="connsiteX29" fmla="*/ 167271 w 255119"/>
                <a:gd name="connsiteY29" fmla="*/ 176474 h 183342"/>
                <a:gd name="connsiteX30" fmla="*/ 165449 w 255119"/>
                <a:gd name="connsiteY30" fmla="*/ 176200 h 183342"/>
                <a:gd name="connsiteX31" fmla="*/ 161033 w 255119"/>
                <a:gd name="connsiteY31" fmla="*/ 179068 h 183342"/>
                <a:gd name="connsiteX32" fmla="*/ 155319 w 255119"/>
                <a:gd name="connsiteY32" fmla="*/ 180889 h 183342"/>
                <a:gd name="connsiteX33" fmla="*/ 150129 w 255119"/>
                <a:gd name="connsiteY33" fmla="*/ 180889 h 183342"/>
                <a:gd name="connsiteX34" fmla="*/ 146761 w 255119"/>
                <a:gd name="connsiteY34" fmla="*/ 181662 h 183342"/>
                <a:gd name="connsiteX35" fmla="*/ 145189 w 255119"/>
                <a:gd name="connsiteY35" fmla="*/ 182959 h 183342"/>
                <a:gd name="connsiteX36" fmla="*/ 142594 w 255119"/>
                <a:gd name="connsiteY36" fmla="*/ 181936 h 183342"/>
                <a:gd name="connsiteX37" fmla="*/ 135059 w 255119"/>
                <a:gd name="connsiteY37" fmla="*/ 178020 h 183342"/>
                <a:gd name="connsiteX38" fmla="*/ 126476 w 255119"/>
                <a:gd name="connsiteY38" fmla="*/ 172583 h 183342"/>
                <a:gd name="connsiteX39" fmla="*/ 112454 w 255119"/>
                <a:gd name="connsiteY39" fmla="*/ 162457 h 183342"/>
                <a:gd name="connsiteX40" fmla="*/ 101276 w 255119"/>
                <a:gd name="connsiteY40" fmla="*/ 172060 h 183342"/>
                <a:gd name="connsiteX41" fmla="*/ 101800 w 255119"/>
                <a:gd name="connsiteY41" fmla="*/ 174404 h 183342"/>
                <a:gd name="connsiteX42" fmla="*/ 100752 w 255119"/>
                <a:gd name="connsiteY42" fmla="*/ 175951 h 183342"/>
                <a:gd name="connsiteX43" fmla="*/ 93242 w 255119"/>
                <a:gd name="connsiteY43" fmla="*/ 170239 h 183342"/>
                <a:gd name="connsiteX44" fmla="*/ 83611 w 255119"/>
                <a:gd name="connsiteY44" fmla="*/ 159839 h 183342"/>
                <a:gd name="connsiteX45" fmla="*/ 81016 w 255119"/>
                <a:gd name="connsiteY45" fmla="*/ 151533 h 183342"/>
                <a:gd name="connsiteX46" fmla="*/ 79719 w 255119"/>
                <a:gd name="connsiteY46" fmla="*/ 148166 h 183342"/>
                <a:gd name="connsiteX47" fmla="*/ 77648 w 255119"/>
                <a:gd name="connsiteY47" fmla="*/ 145572 h 183342"/>
                <a:gd name="connsiteX48" fmla="*/ 72184 w 255119"/>
                <a:gd name="connsiteY48" fmla="*/ 143751 h 183342"/>
                <a:gd name="connsiteX49" fmla="*/ 58162 w 255119"/>
                <a:gd name="connsiteY49" fmla="*/ 132852 h 183342"/>
                <a:gd name="connsiteX50" fmla="*/ 53471 w 255119"/>
                <a:gd name="connsiteY50" fmla="*/ 137267 h 183342"/>
                <a:gd name="connsiteX51" fmla="*/ 50627 w 255119"/>
                <a:gd name="connsiteY51" fmla="*/ 138040 h 183342"/>
                <a:gd name="connsiteX52" fmla="*/ 43341 w 255119"/>
                <a:gd name="connsiteY52" fmla="*/ 142180 h 183342"/>
                <a:gd name="connsiteX53" fmla="*/ 37902 w 255119"/>
                <a:gd name="connsiteY53" fmla="*/ 142704 h 183342"/>
                <a:gd name="connsiteX54" fmla="*/ 35033 w 255119"/>
                <a:gd name="connsiteY54" fmla="*/ 142180 h 183342"/>
                <a:gd name="connsiteX55" fmla="*/ 29593 w 255119"/>
                <a:gd name="connsiteY55" fmla="*/ 139861 h 183342"/>
                <a:gd name="connsiteX56" fmla="*/ 26474 w 255119"/>
                <a:gd name="connsiteY56" fmla="*/ 140634 h 183342"/>
                <a:gd name="connsiteX57" fmla="*/ 21784 w 255119"/>
                <a:gd name="connsiteY57" fmla="*/ 139586 h 183342"/>
                <a:gd name="connsiteX58" fmla="*/ 18415 w 255119"/>
                <a:gd name="connsiteY58" fmla="*/ 140110 h 183342"/>
                <a:gd name="connsiteX59" fmla="*/ 14772 w 255119"/>
                <a:gd name="connsiteY59" fmla="*/ 138040 h 183342"/>
                <a:gd name="connsiteX60" fmla="*/ 9308 w 255119"/>
                <a:gd name="connsiteY60" fmla="*/ 132329 h 183342"/>
                <a:gd name="connsiteX61" fmla="*/ 4642 w 255119"/>
                <a:gd name="connsiteY61" fmla="*/ 132079 h 183342"/>
                <a:gd name="connsiteX62" fmla="*/ 6464 w 255119"/>
                <a:gd name="connsiteY62" fmla="*/ 127141 h 183342"/>
                <a:gd name="connsiteX63" fmla="*/ 4642 w 255119"/>
                <a:gd name="connsiteY63" fmla="*/ 122202 h 183342"/>
                <a:gd name="connsiteX64" fmla="*/ 5167 w 255119"/>
                <a:gd name="connsiteY64" fmla="*/ 121429 h 183342"/>
                <a:gd name="connsiteX65" fmla="*/ 3071 w 255119"/>
                <a:gd name="connsiteY65" fmla="*/ 115967 h 183342"/>
                <a:gd name="connsiteX66" fmla="*/ 1523 w 255119"/>
                <a:gd name="connsiteY66" fmla="*/ 116491 h 183342"/>
                <a:gd name="connsiteX67" fmla="*/ -2119 w 255119"/>
                <a:gd name="connsiteY67" fmla="*/ 111029 h 183342"/>
                <a:gd name="connsiteX68" fmla="*/ 3595 w 255119"/>
                <a:gd name="connsiteY68" fmla="*/ 108435 h 183342"/>
                <a:gd name="connsiteX69" fmla="*/ 3844 w 255119"/>
                <a:gd name="connsiteY69" fmla="*/ 105317 h 183342"/>
                <a:gd name="connsiteX70" fmla="*/ 6963 w 255119"/>
                <a:gd name="connsiteY70" fmla="*/ 102200 h 183342"/>
                <a:gd name="connsiteX71" fmla="*/ 9308 w 255119"/>
                <a:gd name="connsiteY71" fmla="*/ 104270 h 183342"/>
                <a:gd name="connsiteX72" fmla="*/ 10082 w 255119"/>
                <a:gd name="connsiteY72" fmla="*/ 101426 h 183342"/>
                <a:gd name="connsiteX73" fmla="*/ 12427 w 255119"/>
                <a:gd name="connsiteY73" fmla="*/ 94917 h 183342"/>
                <a:gd name="connsiteX74" fmla="*/ 15022 w 255119"/>
                <a:gd name="connsiteY74" fmla="*/ 91799 h 183342"/>
                <a:gd name="connsiteX75" fmla="*/ 25676 w 255119"/>
                <a:gd name="connsiteY75" fmla="*/ 86886 h 183342"/>
                <a:gd name="connsiteX76" fmla="*/ 28545 w 255119"/>
                <a:gd name="connsiteY76" fmla="*/ 84267 h 183342"/>
                <a:gd name="connsiteX77" fmla="*/ 35556 w 255119"/>
                <a:gd name="connsiteY77" fmla="*/ 82720 h 183342"/>
                <a:gd name="connsiteX78" fmla="*/ 30367 w 255119"/>
                <a:gd name="connsiteY78" fmla="*/ 75962 h 183342"/>
                <a:gd name="connsiteX79" fmla="*/ 26974 w 255119"/>
                <a:gd name="connsiteY79" fmla="*/ 72844 h 183342"/>
                <a:gd name="connsiteX80" fmla="*/ 22308 w 255119"/>
                <a:gd name="connsiteY80" fmla="*/ 67931 h 183342"/>
                <a:gd name="connsiteX81" fmla="*/ 19438 w 255119"/>
                <a:gd name="connsiteY81" fmla="*/ 65835 h 183342"/>
                <a:gd name="connsiteX82" fmla="*/ 20736 w 255119"/>
                <a:gd name="connsiteY82" fmla="*/ 64813 h 183342"/>
                <a:gd name="connsiteX83" fmla="*/ 12951 w 255119"/>
                <a:gd name="connsiteY83" fmla="*/ 57281 h 183342"/>
                <a:gd name="connsiteX84" fmla="*/ 17617 w 255119"/>
                <a:gd name="connsiteY84" fmla="*/ 51045 h 183342"/>
                <a:gd name="connsiteX85" fmla="*/ 18415 w 255119"/>
                <a:gd name="connsiteY85" fmla="*/ 50771 h 183342"/>
                <a:gd name="connsiteX86" fmla="*/ 20236 w 255119"/>
                <a:gd name="connsiteY86" fmla="*/ 49748 h 183342"/>
                <a:gd name="connsiteX87" fmla="*/ 27772 w 255119"/>
                <a:gd name="connsiteY87" fmla="*/ 47154 h 183342"/>
                <a:gd name="connsiteX88" fmla="*/ 29843 w 255119"/>
                <a:gd name="connsiteY88" fmla="*/ 44536 h 183342"/>
                <a:gd name="connsiteX89" fmla="*/ 29069 w 255119"/>
                <a:gd name="connsiteY89" fmla="*/ 40396 h 183342"/>
                <a:gd name="connsiteX90" fmla="*/ 31664 w 255119"/>
                <a:gd name="connsiteY90" fmla="*/ 37528 h 183342"/>
                <a:gd name="connsiteX91" fmla="*/ 31664 w 255119"/>
                <a:gd name="connsiteY91" fmla="*/ 35707 h 183342"/>
                <a:gd name="connsiteX92" fmla="*/ 35556 w 255119"/>
                <a:gd name="connsiteY92" fmla="*/ 34160 h 183342"/>
                <a:gd name="connsiteX93" fmla="*/ 38924 w 255119"/>
                <a:gd name="connsiteY93" fmla="*/ 33911 h 183342"/>
                <a:gd name="connsiteX94" fmla="*/ 40746 w 255119"/>
                <a:gd name="connsiteY94" fmla="*/ 34684 h 183342"/>
                <a:gd name="connsiteX95" fmla="*/ 47508 w 255119"/>
                <a:gd name="connsiteY95" fmla="*/ 33387 h 183342"/>
                <a:gd name="connsiteX96" fmla="*/ 55567 w 255119"/>
                <a:gd name="connsiteY96" fmla="*/ 31317 h 183342"/>
                <a:gd name="connsiteX97" fmla="*/ 60482 w 255119"/>
                <a:gd name="connsiteY97" fmla="*/ 36231 h 183342"/>
                <a:gd name="connsiteX98" fmla="*/ 62054 w 255119"/>
                <a:gd name="connsiteY98" fmla="*/ 33387 h 183342"/>
                <a:gd name="connsiteX99" fmla="*/ 64399 w 255119"/>
                <a:gd name="connsiteY99" fmla="*/ 25082 h 183342"/>
                <a:gd name="connsiteX100" fmla="*/ 64399 w 255119"/>
                <a:gd name="connsiteY100" fmla="*/ 22737 h 183342"/>
                <a:gd name="connsiteX101" fmla="*/ 71136 w 255119"/>
                <a:gd name="connsiteY101" fmla="*/ 20393 h 183342"/>
                <a:gd name="connsiteX102" fmla="*/ 75552 w 255119"/>
                <a:gd name="connsiteY102" fmla="*/ 20393 h 183342"/>
                <a:gd name="connsiteX103" fmla="*/ 78421 w 255119"/>
                <a:gd name="connsiteY103" fmla="*/ 21440 h 183342"/>
                <a:gd name="connsiteX104" fmla="*/ 76850 w 255119"/>
                <a:gd name="connsiteY104" fmla="*/ 15978 h 183342"/>
                <a:gd name="connsiteX105" fmla="*/ 74779 w 255119"/>
                <a:gd name="connsiteY105" fmla="*/ 11563 h 183342"/>
                <a:gd name="connsiteX106" fmla="*/ 78945 w 255119"/>
                <a:gd name="connsiteY106" fmla="*/ 11314 h 183342"/>
                <a:gd name="connsiteX107" fmla="*/ 81540 w 255119"/>
                <a:gd name="connsiteY107" fmla="*/ 10266 h 183342"/>
                <a:gd name="connsiteX108" fmla="*/ 82064 w 255119"/>
                <a:gd name="connsiteY108" fmla="*/ 13634 h 183342"/>
                <a:gd name="connsiteX109" fmla="*/ 84659 w 255119"/>
                <a:gd name="connsiteY109" fmla="*/ 14157 h 183342"/>
                <a:gd name="connsiteX110" fmla="*/ 86480 w 255119"/>
                <a:gd name="connsiteY110" fmla="*/ 13135 h 183342"/>
                <a:gd name="connsiteX111" fmla="*/ 87778 w 255119"/>
                <a:gd name="connsiteY111" fmla="*/ 14931 h 183342"/>
                <a:gd name="connsiteX112" fmla="*/ 89075 w 255119"/>
                <a:gd name="connsiteY112" fmla="*/ 10791 h 183342"/>
                <a:gd name="connsiteX113" fmla="*/ 94789 w 255119"/>
                <a:gd name="connsiteY113" fmla="*/ 10266 h 183342"/>
                <a:gd name="connsiteX114" fmla="*/ 99979 w 255119"/>
                <a:gd name="connsiteY114" fmla="*/ 8446 h 183342"/>
                <a:gd name="connsiteX115" fmla="*/ 102573 w 255119"/>
                <a:gd name="connsiteY115" fmla="*/ 8446 h 183342"/>
                <a:gd name="connsiteX116" fmla="*/ 103871 w 255119"/>
                <a:gd name="connsiteY116" fmla="*/ 7149 h 183342"/>
                <a:gd name="connsiteX117" fmla="*/ 111930 w 255119"/>
                <a:gd name="connsiteY117" fmla="*/ 8197 h 183342"/>
                <a:gd name="connsiteX118" fmla="*/ 112704 w 255119"/>
                <a:gd name="connsiteY118" fmla="*/ 11289 h 183342"/>
                <a:gd name="connsiteX119" fmla="*/ 113227 w 255119"/>
                <a:gd name="connsiteY119" fmla="*/ 17525 h 183342"/>
                <a:gd name="connsiteX120" fmla="*/ 112704 w 255119"/>
                <a:gd name="connsiteY120" fmla="*/ 19619 h 183342"/>
                <a:gd name="connsiteX121" fmla="*/ 115298 w 255119"/>
                <a:gd name="connsiteY121" fmla="*/ 21690 h 183342"/>
                <a:gd name="connsiteX122" fmla="*/ 118417 w 255119"/>
                <a:gd name="connsiteY122" fmla="*/ 25331 h 183342"/>
                <a:gd name="connsiteX123" fmla="*/ 115573 w 255119"/>
                <a:gd name="connsiteY123" fmla="*/ 26878 h 183342"/>
                <a:gd name="connsiteX124" fmla="*/ 120239 w 255119"/>
                <a:gd name="connsiteY124" fmla="*/ 33113 h 183342"/>
                <a:gd name="connsiteX125" fmla="*/ 134785 w 255119"/>
                <a:gd name="connsiteY125" fmla="*/ 32589 h 183342"/>
                <a:gd name="connsiteX126" fmla="*/ 134535 w 255119"/>
                <a:gd name="connsiteY126" fmla="*/ 37004 h 183342"/>
                <a:gd name="connsiteX127" fmla="*/ 131416 w 255119"/>
                <a:gd name="connsiteY127" fmla="*/ 38051 h 183342"/>
                <a:gd name="connsiteX128" fmla="*/ 131416 w 255119"/>
                <a:gd name="connsiteY128" fmla="*/ 40645 h 183342"/>
                <a:gd name="connsiteX129" fmla="*/ 135583 w 255119"/>
                <a:gd name="connsiteY129" fmla="*/ 41443 h 183342"/>
                <a:gd name="connsiteX130" fmla="*/ 137380 w 255119"/>
                <a:gd name="connsiteY130" fmla="*/ 40919 h 183342"/>
                <a:gd name="connsiteX131" fmla="*/ 150129 w 255119"/>
                <a:gd name="connsiteY131" fmla="*/ 34934 h 183342"/>
                <a:gd name="connsiteX132" fmla="*/ 152450 w 255119"/>
                <a:gd name="connsiteY132" fmla="*/ 32863 h 183342"/>
                <a:gd name="connsiteX133" fmla="*/ 154022 w 255119"/>
                <a:gd name="connsiteY133" fmla="*/ 29746 h 183342"/>
                <a:gd name="connsiteX134" fmla="*/ 154272 w 255119"/>
                <a:gd name="connsiteY134" fmla="*/ 26104 h 183342"/>
                <a:gd name="connsiteX135" fmla="*/ 155070 w 255119"/>
                <a:gd name="connsiteY135" fmla="*/ 24034 h 183342"/>
                <a:gd name="connsiteX136" fmla="*/ 154022 w 255119"/>
                <a:gd name="connsiteY136" fmla="*/ 22488 h 183342"/>
                <a:gd name="connsiteX137" fmla="*/ 153498 w 255119"/>
                <a:gd name="connsiteY137" fmla="*/ 18322 h 183342"/>
                <a:gd name="connsiteX138" fmla="*/ 151926 w 255119"/>
                <a:gd name="connsiteY138" fmla="*/ 14956 h 183342"/>
                <a:gd name="connsiteX139" fmla="*/ 153248 w 255119"/>
                <a:gd name="connsiteY139" fmla="*/ 13135 h 183342"/>
                <a:gd name="connsiteX140" fmla="*/ 154022 w 255119"/>
                <a:gd name="connsiteY140" fmla="*/ 8969 h 183342"/>
                <a:gd name="connsiteX141" fmla="*/ 156617 w 255119"/>
                <a:gd name="connsiteY141" fmla="*/ 4306 h 183342"/>
                <a:gd name="connsiteX142" fmla="*/ 160783 w 255119"/>
                <a:gd name="connsiteY142" fmla="*/ 1438 h 183342"/>
                <a:gd name="connsiteX143" fmla="*/ 162580 w 255119"/>
                <a:gd name="connsiteY143" fmla="*/ 1961 h 183342"/>
                <a:gd name="connsiteX144" fmla="*/ 165449 w 255119"/>
                <a:gd name="connsiteY144" fmla="*/ -383 h 183342"/>
                <a:gd name="connsiteX145" fmla="*/ 169092 w 255119"/>
                <a:gd name="connsiteY145" fmla="*/ 665 h 183342"/>
                <a:gd name="connsiteX146" fmla="*/ 172460 w 255119"/>
                <a:gd name="connsiteY146" fmla="*/ 141 h 183342"/>
                <a:gd name="connsiteX147" fmla="*/ 176876 w 255119"/>
                <a:gd name="connsiteY147" fmla="*/ 3009 h 183342"/>
                <a:gd name="connsiteX148" fmla="*/ 180245 w 255119"/>
                <a:gd name="connsiteY148" fmla="*/ 2485 h 183342"/>
                <a:gd name="connsiteX149" fmla="*/ 181817 w 255119"/>
                <a:gd name="connsiteY149" fmla="*/ 1188 h 183342"/>
                <a:gd name="connsiteX150" fmla="*/ 185709 w 255119"/>
                <a:gd name="connsiteY150" fmla="*/ 3258 h 183342"/>
                <a:gd name="connsiteX151" fmla="*/ 187007 w 255119"/>
                <a:gd name="connsiteY151" fmla="*/ 6376 h 183342"/>
                <a:gd name="connsiteX152" fmla="*/ 191173 w 255119"/>
                <a:gd name="connsiteY152" fmla="*/ 5877 h 183342"/>
                <a:gd name="connsiteX153" fmla="*/ 197660 w 255119"/>
                <a:gd name="connsiteY153" fmla="*/ 6900 h 18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255119" h="183342">
                  <a:moveTo>
                    <a:pt x="200006" y="4555"/>
                  </a:moveTo>
                  <a:lnTo>
                    <a:pt x="202077" y="7149"/>
                  </a:lnTo>
                  <a:lnTo>
                    <a:pt x="214028" y="17026"/>
                  </a:lnTo>
                  <a:lnTo>
                    <a:pt x="221314" y="24284"/>
                  </a:lnTo>
                  <a:lnTo>
                    <a:pt x="232217" y="33637"/>
                  </a:lnTo>
                  <a:lnTo>
                    <a:pt x="237432" y="43239"/>
                  </a:lnTo>
                  <a:lnTo>
                    <a:pt x="240276" y="46357"/>
                  </a:lnTo>
                  <a:lnTo>
                    <a:pt x="244967" y="52342"/>
                  </a:lnTo>
                  <a:lnTo>
                    <a:pt x="246763" y="57006"/>
                  </a:lnTo>
                  <a:lnTo>
                    <a:pt x="249633" y="59076"/>
                  </a:lnTo>
                  <a:lnTo>
                    <a:pt x="250930" y="62194"/>
                  </a:lnTo>
                  <a:lnTo>
                    <a:pt x="250406" y="63491"/>
                  </a:lnTo>
                  <a:lnTo>
                    <a:pt x="253001" y="67656"/>
                  </a:lnTo>
                  <a:lnTo>
                    <a:pt x="246264" y="75188"/>
                  </a:lnTo>
                  <a:lnTo>
                    <a:pt x="247287" y="78830"/>
                  </a:lnTo>
                  <a:lnTo>
                    <a:pt x="244967" y="81947"/>
                  </a:lnTo>
                  <a:lnTo>
                    <a:pt x="235860" y="92073"/>
                  </a:lnTo>
                  <a:lnTo>
                    <a:pt x="233015" y="97012"/>
                  </a:lnTo>
                  <a:lnTo>
                    <a:pt x="230420" y="100129"/>
                  </a:lnTo>
                  <a:lnTo>
                    <a:pt x="223659" y="104020"/>
                  </a:lnTo>
                  <a:lnTo>
                    <a:pt x="223135" y="105841"/>
                  </a:lnTo>
                  <a:lnTo>
                    <a:pt x="219492" y="106863"/>
                  </a:lnTo>
                  <a:lnTo>
                    <a:pt x="218445" y="106091"/>
                  </a:lnTo>
                  <a:lnTo>
                    <a:pt x="214302" y="110754"/>
                  </a:lnTo>
                  <a:lnTo>
                    <a:pt x="195340" y="132329"/>
                  </a:lnTo>
                  <a:lnTo>
                    <a:pt x="190924" y="138813"/>
                  </a:lnTo>
                  <a:lnTo>
                    <a:pt x="181044" y="157519"/>
                  </a:lnTo>
                  <a:lnTo>
                    <a:pt x="176627" y="164527"/>
                  </a:lnTo>
                  <a:lnTo>
                    <a:pt x="171437" y="170763"/>
                  </a:lnTo>
                  <a:lnTo>
                    <a:pt x="167271" y="176474"/>
                  </a:lnTo>
                  <a:lnTo>
                    <a:pt x="165449" y="176200"/>
                  </a:lnTo>
                  <a:lnTo>
                    <a:pt x="161033" y="179068"/>
                  </a:lnTo>
                  <a:lnTo>
                    <a:pt x="155319" y="180889"/>
                  </a:lnTo>
                  <a:lnTo>
                    <a:pt x="150129" y="180889"/>
                  </a:lnTo>
                  <a:lnTo>
                    <a:pt x="146761" y="181662"/>
                  </a:lnTo>
                  <a:lnTo>
                    <a:pt x="145189" y="182959"/>
                  </a:lnTo>
                  <a:lnTo>
                    <a:pt x="142594" y="181936"/>
                  </a:lnTo>
                  <a:lnTo>
                    <a:pt x="135059" y="178020"/>
                  </a:lnTo>
                  <a:lnTo>
                    <a:pt x="126476" y="172583"/>
                  </a:lnTo>
                  <a:lnTo>
                    <a:pt x="112454" y="162457"/>
                  </a:lnTo>
                  <a:lnTo>
                    <a:pt x="101276" y="172060"/>
                  </a:lnTo>
                  <a:lnTo>
                    <a:pt x="101800" y="174404"/>
                  </a:lnTo>
                  <a:lnTo>
                    <a:pt x="100752" y="175951"/>
                  </a:lnTo>
                  <a:lnTo>
                    <a:pt x="93242" y="170239"/>
                  </a:lnTo>
                  <a:lnTo>
                    <a:pt x="83611" y="159839"/>
                  </a:lnTo>
                  <a:lnTo>
                    <a:pt x="81016" y="151533"/>
                  </a:lnTo>
                  <a:lnTo>
                    <a:pt x="79719" y="148166"/>
                  </a:lnTo>
                  <a:lnTo>
                    <a:pt x="77648" y="145572"/>
                  </a:lnTo>
                  <a:lnTo>
                    <a:pt x="72184" y="143751"/>
                  </a:lnTo>
                  <a:lnTo>
                    <a:pt x="58162" y="132852"/>
                  </a:lnTo>
                  <a:lnTo>
                    <a:pt x="53471" y="137267"/>
                  </a:lnTo>
                  <a:lnTo>
                    <a:pt x="50627" y="138040"/>
                  </a:lnTo>
                  <a:lnTo>
                    <a:pt x="43341" y="142180"/>
                  </a:lnTo>
                  <a:lnTo>
                    <a:pt x="37902" y="142704"/>
                  </a:lnTo>
                  <a:lnTo>
                    <a:pt x="35033" y="142180"/>
                  </a:lnTo>
                  <a:lnTo>
                    <a:pt x="29593" y="139861"/>
                  </a:lnTo>
                  <a:lnTo>
                    <a:pt x="26474" y="140634"/>
                  </a:lnTo>
                  <a:lnTo>
                    <a:pt x="21784" y="139586"/>
                  </a:lnTo>
                  <a:lnTo>
                    <a:pt x="18415" y="140110"/>
                  </a:lnTo>
                  <a:lnTo>
                    <a:pt x="14772" y="138040"/>
                  </a:lnTo>
                  <a:lnTo>
                    <a:pt x="9308" y="132329"/>
                  </a:lnTo>
                  <a:lnTo>
                    <a:pt x="4642" y="132079"/>
                  </a:lnTo>
                  <a:lnTo>
                    <a:pt x="6464" y="127141"/>
                  </a:lnTo>
                  <a:lnTo>
                    <a:pt x="4642" y="122202"/>
                  </a:lnTo>
                  <a:lnTo>
                    <a:pt x="5167" y="121429"/>
                  </a:lnTo>
                  <a:lnTo>
                    <a:pt x="3071" y="115967"/>
                  </a:lnTo>
                  <a:lnTo>
                    <a:pt x="1523" y="116491"/>
                  </a:lnTo>
                  <a:lnTo>
                    <a:pt x="-2119" y="111029"/>
                  </a:lnTo>
                  <a:lnTo>
                    <a:pt x="3595" y="108435"/>
                  </a:lnTo>
                  <a:lnTo>
                    <a:pt x="3844" y="105317"/>
                  </a:lnTo>
                  <a:lnTo>
                    <a:pt x="6963" y="102200"/>
                  </a:lnTo>
                  <a:lnTo>
                    <a:pt x="9308" y="104270"/>
                  </a:lnTo>
                  <a:lnTo>
                    <a:pt x="10082" y="101426"/>
                  </a:lnTo>
                  <a:lnTo>
                    <a:pt x="12427" y="94917"/>
                  </a:lnTo>
                  <a:lnTo>
                    <a:pt x="15022" y="91799"/>
                  </a:lnTo>
                  <a:lnTo>
                    <a:pt x="25676" y="86886"/>
                  </a:lnTo>
                  <a:lnTo>
                    <a:pt x="28545" y="84267"/>
                  </a:lnTo>
                  <a:lnTo>
                    <a:pt x="35556" y="82720"/>
                  </a:lnTo>
                  <a:lnTo>
                    <a:pt x="30367" y="75962"/>
                  </a:lnTo>
                  <a:lnTo>
                    <a:pt x="26974" y="72844"/>
                  </a:lnTo>
                  <a:lnTo>
                    <a:pt x="22308" y="67931"/>
                  </a:lnTo>
                  <a:lnTo>
                    <a:pt x="19438" y="65835"/>
                  </a:lnTo>
                  <a:lnTo>
                    <a:pt x="20736" y="64813"/>
                  </a:lnTo>
                  <a:lnTo>
                    <a:pt x="12951" y="57281"/>
                  </a:lnTo>
                  <a:lnTo>
                    <a:pt x="17617" y="51045"/>
                  </a:lnTo>
                  <a:lnTo>
                    <a:pt x="18415" y="50771"/>
                  </a:lnTo>
                  <a:lnTo>
                    <a:pt x="20236" y="49748"/>
                  </a:lnTo>
                  <a:lnTo>
                    <a:pt x="27772" y="47154"/>
                  </a:lnTo>
                  <a:lnTo>
                    <a:pt x="29843" y="44536"/>
                  </a:lnTo>
                  <a:lnTo>
                    <a:pt x="29069" y="40396"/>
                  </a:lnTo>
                  <a:lnTo>
                    <a:pt x="31664" y="37528"/>
                  </a:lnTo>
                  <a:lnTo>
                    <a:pt x="31664" y="35707"/>
                  </a:lnTo>
                  <a:lnTo>
                    <a:pt x="35556" y="34160"/>
                  </a:lnTo>
                  <a:lnTo>
                    <a:pt x="38924" y="33911"/>
                  </a:lnTo>
                  <a:lnTo>
                    <a:pt x="40746" y="34684"/>
                  </a:lnTo>
                  <a:lnTo>
                    <a:pt x="47508" y="33387"/>
                  </a:lnTo>
                  <a:lnTo>
                    <a:pt x="55567" y="31317"/>
                  </a:lnTo>
                  <a:lnTo>
                    <a:pt x="60482" y="36231"/>
                  </a:lnTo>
                  <a:lnTo>
                    <a:pt x="62054" y="33387"/>
                  </a:lnTo>
                  <a:lnTo>
                    <a:pt x="64399" y="25082"/>
                  </a:lnTo>
                  <a:lnTo>
                    <a:pt x="64399" y="22737"/>
                  </a:lnTo>
                  <a:lnTo>
                    <a:pt x="71136" y="20393"/>
                  </a:lnTo>
                  <a:lnTo>
                    <a:pt x="75552" y="20393"/>
                  </a:lnTo>
                  <a:lnTo>
                    <a:pt x="78421" y="21440"/>
                  </a:lnTo>
                  <a:lnTo>
                    <a:pt x="76850" y="15978"/>
                  </a:lnTo>
                  <a:lnTo>
                    <a:pt x="74779" y="11563"/>
                  </a:lnTo>
                  <a:lnTo>
                    <a:pt x="78945" y="11314"/>
                  </a:lnTo>
                  <a:lnTo>
                    <a:pt x="81540" y="10266"/>
                  </a:lnTo>
                  <a:lnTo>
                    <a:pt x="82064" y="13634"/>
                  </a:lnTo>
                  <a:lnTo>
                    <a:pt x="84659" y="14157"/>
                  </a:lnTo>
                  <a:lnTo>
                    <a:pt x="86480" y="13135"/>
                  </a:lnTo>
                  <a:lnTo>
                    <a:pt x="87778" y="14931"/>
                  </a:lnTo>
                  <a:lnTo>
                    <a:pt x="89075" y="10791"/>
                  </a:lnTo>
                  <a:lnTo>
                    <a:pt x="94789" y="10266"/>
                  </a:lnTo>
                  <a:lnTo>
                    <a:pt x="99979" y="8446"/>
                  </a:lnTo>
                  <a:lnTo>
                    <a:pt x="102573" y="8446"/>
                  </a:lnTo>
                  <a:lnTo>
                    <a:pt x="103871" y="7149"/>
                  </a:lnTo>
                  <a:lnTo>
                    <a:pt x="111930" y="8197"/>
                  </a:lnTo>
                  <a:lnTo>
                    <a:pt x="112704" y="11289"/>
                  </a:lnTo>
                  <a:lnTo>
                    <a:pt x="113227" y="17525"/>
                  </a:lnTo>
                  <a:lnTo>
                    <a:pt x="112704" y="19619"/>
                  </a:lnTo>
                  <a:lnTo>
                    <a:pt x="115298" y="21690"/>
                  </a:lnTo>
                  <a:lnTo>
                    <a:pt x="118417" y="25331"/>
                  </a:lnTo>
                  <a:lnTo>
                    <a:pt x="115573" y="26878"/>
                  </a:lnTo>
                  <a:lnTo>
                    <a:pt x="120239" y="33113"/>
                  </a:lnTo>
                  <a:lnTo>
                    <a:pt x="134785" y="32589"/>
                  </a:lnTo>
                  <a:lnTo>
                    <a:pt x="134535" y="37004"/>
                  </a:lnTo>
                  <a:lnTo>
                    <a:pt x="131416" y="38051"/>
                  </a:lnTo>
                  <a:lnTo>
                    <a:pt x="131416" y="40645"/>
                  </a:lnTo>
                  <a:lnTo>
                    <a:pt x="135583" y="41443"/>
                  </a:lnTo>
                  <a:lnTo>
                    <a:pt x="137380" y="40919"/>
                  </a:lnTo>
                  <a:lnTo>
                    <a:pt x="150129" y="34934"/>
                  </a:lnTo>
                  <a:lnTo>
                    <a:pt x="152450" y="32863"/>
                  </a:lnTo>
                  <a:lnTo>
                    <a:pt x="154022" y="29746"/>
                  </a:lnTo>
                  <a:lnTo>
                    <a:pt x="154272" y="26104"/>
                  </a:lnTo>
                  <a:lnTo>
                    <a:pt x="155070" y="24034"/>
                  </a:lnTo>
                  <a:lnTo>
                    <a:pt x="154022" y="22488"/>
                  </a:lnTo>
                  <a:lnTo>
                    <a:pt x="153498" y="18322"/>
                  </a:lnTo>
                  <a:lnTo>
                    <a:pt x="151926" y="14956"/>
                  </a:lnTo>
                  <a:lnTo>
                    <a:pt x="153248" y="13135"/>
                  </a:lnTo>
                  <a:lnTo>
                    <a:pt x="154022" y="8969"/>
                  </a:lnTo>
                  <a:lnTo>
                    <a:pt x="156617" y="4306"/>
                  </a:lnTo>
                  <a:lnTo>
                    <a:pt x="160783" y="1438"/>
                  </a:lnTo>
                  <a:lnTo>
                    <a:pt x="162580" y="1961"/>
                  </a:lnTo>
                  <a:lnTo>
                    <a:pt x="165449" y="-383"/>
                  </a:lnTo>
                  <a:lnTo>
                    <a:pt x="169092" y="665"/>
                  </a:lnTo>
                  <a:lnTo>
                    <a:pt x="172460" y="141"/>
                  </a:lnTo>
                  <a:lnTo>
                    <a:pt x="176876" y="3009"/>
                  </a:lnTo>
                  <a:lnTo>
                    <a:pt x="180245" y="2485"/>
                  </a:lnTo>
                  <a:lnTo>
                    <a:pt x="181817" y="1188"/>
                  </a:lnTo>
                  <a:lnTo>
                    <a:pt x="185709" y="3258"/>
                  </a:lnTo>
                  <a:lnTo>
                    <a:pt x="187007" y="6376"/>
                  </a:lnTo>
                  <a:lnTo>
                    <a:pt x="191173" y="5877"/>
                  </a:lnTo>
                  <a:lnTo>
                    <a:pt x="197660" y="690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51" name="Free-form: Shape 50">
              <a:extLst>
                <a:ext uri="{FF2B5EF4-FFF2-40B4-BE49-F238E27FC236}">
                  <a16:creationId xmlns:a16="http://schemas.microsoft.com/office/drawing/2014/main" id="{14C5D58C-38A3-E891-466A-F1BE23E9D06F}"/>
                </a:ext>
              </a:extLst>
            </p:cNvPr>
            <p:cNvSpPr/>
            <p:nvPr/>
          </p:nvSpPr>
          <p:spPr>
            <a:xfrm>
              <a:off x="2446335" y="5228698"/>
              <a:ext cx="138700" cy="185961"/>
            </a:xfrm>
            <a:custGeom>
              <a:avLst/>
              <a:gdLst>
                <a:gd name="connsiteX0" fmla="*/ 121261 w 138700"/>
                <a:gd name="connsiteY0" fmla="*/ 49748 h 185961"/>
                <a:gd name="connsiteX1" fmla="*/ 128547 w 138700"/>
                <a:gd name="connsiteY1" fmla="*/ 53913 h 185961"/>
                <a:gd name="connsiteX2" fmla="*/ 131915 w 138700"/>
                <a:gd name="connsiteY2" fmla="*/ 55210 h 185961"/>
                <a:gd name="connsiteX3" fmla="*/ 136581 w 138700"/>
                <a:gd name="connsiteY3" fmla="*/ 55983 h 185961"/>
                <a:gd name="connsiteX4" fmla="*/ 133986 w 138700"/>
                <a:gd name="connsiteY4" fmla="*/ 59625 h 185961"/>
                <a:gd name="connsiteX5" fmla="*/ 130368 w 138700"/>
                <a:gd name="connsiteY5" fmla="*/ 60149 h 185961"/>
                <a:gd name="connsiteX6" fmla="*/ 122834 w 138700"/>
                <a:gd name="connsiteY6" fmla="*/ 64563 h 185961"/>
                <a:gd name="connsiteX7" fmla="*/ 123607 w 138700"/>
                <a:gd name="connsiteY7" fmla="*/ 66883 h 185961"/>
                <a:gd name="connsiteX8" fmla="*/ 121012 w 138700"/>
                <a:gd name="connsiteY8" fmla="*/ 69751 h 185961"/>
                <a:gd name="connsiteX9" fmla="*/ 119190 w 138700"/>
                <a:gd name="connsiteY9" fmla="*/ 74415 h 185961"/>
                <a:gd name="connsiteX10" fmla="*/ 118143 w 138700"/>
                <a:gd name="connsiteY10" fmla="*/ 94168 h 185961"/>
                <a:gd name="connsiteX11" fmla="*/ 116072 w 138700"/>
                <a:gd name="connsiteY11" fmla="*/ 97784 h 185961"/>
                <a:gd name="connsiteX12" fmla="*/ 117893 w 138700"/>
                <a:gd name="connsiteY12" fmla="*/ 98309 h 185961"/>
                <a:gd name="connsiteX13" fmla="*/ 118666 w 138700"/>
                <a:gd name="connsiteY13" fmla="*/ 105317 h 185961"/>
                <a:gd name="connsiteX14" fmla="*/ 118168 w 138700"/>
                <a:gd name="connsiteY14" fmla="*/ 109482 h 185961"/>
                <a:gd name="connsiteX15" fmla="*/ 117120 w 138700"/>
                <a:gd name="connsiteY15" fmla="*/ 114146 h 185961"/>
                <a:gd name="connsiteX16" fmla="*/ 114525 w 138700"/>
                <a:gd name="connsiteY16" fmla="*/ 119334 h 185961"/>
                <a:gd name="connsiteX17" fmla="*/ 111655 w 138700"/>
                <a:gd name="connsiteY17" fmla="*/ 123250 h 185961"/>
                <a:gd name="connsiteX18" fmla="*/ 99180 w 138700"/>
                <a:gd name="connsiteY18" fmla="*/ 137266 h 185961"/>
                <a:gd name="connsiteX19" fmla="*/ 95812 w 138700"/>
                <a:gd name="connsiteY19" fmla="*/ 141406 h 185961"/>
                <a:gd name="connsiteX20" fmla="*/ 90348 w 138700"/>
                <a:gd name="connsiteY20" fmla="*/ 149737 h 185961"/>
                <a:gd name="connsiteX21" fmla="*/ 84110 w 138700"/>
                <a:gd name="connsiteY21" fmla="*/ 157519 h 185961"/>
                <a:gd name="connsiteX22" fmla="*/ 76600 w 138700"/>
                <a:gd name="connsiteY22" fmla="*/ 165051 h 185961"/>
                <a:gd name="connsiteX23" fmla="*/ 72433 w 138700"/>
                <a:gd name="connsiteY23" fmla="*/ 170513 h 185961"/>
                <a:gd name="connsiteX24" fmla="*/ 62827 w 138700"/>
                <a:gd name="connsiteY24" fmla="*/ 185578 h 185961"/>
                <a:gd name="connsiteX25" fmla="*/ 61006 w 138700"/>
                <a:gd name="connsiteY25" fmla="*/ 182185 h 185961"/>
                <a:gd name="connsiteX26" fmla="*/ 52173 w 138700"/>
                <a:gd name="connsiteY26" fmla="*/ 169216 h 185961"/>
                <a:gd name="connsiteX27" fmla="*/ 52173 w 138700"/>
                <a:gd name="connsiteY27" fmla="*/ 167395 h 185961"/>
                <a:gd name="connsiteX28" fmla="*/ 42817 w 138700"/>
                <a:gd name="connsiteY28" fmla="*/ 164801 h 185961"/>
                <a:gd name="connsiteX29" fmla="*/ 38126 w 138700"/>
                <a:gd name="connsiteY29" fmla="*/ 163230 h 185961"/>
                <a:gd name="connsiteX30" fmla="*/ 33460 w 138700"/>
                <a:gd name="connsiteY30" fmla="*/ 160636 h 185961"/>
                <a:gd name="connsiteX31" fmla="*/ 31913 w 138700"/>
                <a:gd name="connsiteY31" fmla="*/ 158292 h 185961"/>
                <a:gd name="connsiteX32" fmla="*/ 25152 w 138700"/>
                <a:gd name="connsiteY32" fmla="*/ 153628 h 185961"/>
                <a:gd name="connsiteX33" fmla="*/ 19438 w 138700"/>
                <a:gd name="connsiteY33" fmla="*/ 151034 h 185961"/>
                <a:gd name="connsiteX34" fmla="*/ 22283 w 138700"/>
                <a:gd name="connsiteY34" fmla="*/ 140908 h 185961"/>
                <a:gd name="connsiteX35" fmla="*/ 23081 w 138700"/>
                <a:gd name="connsiteY35" fmla="*/ 136743 h 185961"/>
                <a:gd name="connsiteX36" fmla="*/ 23081 w 138700"/>
                <a:gd name="connsiteY36" fmla="*/ 131031 h 185961"/>
                <a:gd name="connsiteX37" fmla="*/ 23854 w 138700"/>
                <a:gd name="connsiteY37" fmla="*/ 129210 h 185961"/>
                <a:gd name="connsiteX38" fmla="*/ 31389 w 138700"/>
                <a:gd name="connsiteY38" fmla="*/ 125070 h 185961"/>
                <a:gd name="connsiteX39" fmla="*/ 31389 w 138700"/>
                <a:gd name="connsiteY39" fmla="*/ 121429 h 185961"/>
                <a:gd name="connsiteX40" fmla="*/ 27747 w 138700"/>
                <a:gd name="connsiteY40" fmla="*/ 119084 h 185961"/>
                <a:gd name="connsiteX41" fmla="*/ 25152 w 138700"/>
                <a:gd name="connsiteY41" fmla="*/ 117015 h 185961"/>
                <a:gd name="connsiteX42" fmla="*/ 24378 w 138700"/>
                <a:gd name="connsiteY42" fmla="*/ 114670 h 185961"/>
                <a:gd name="connsiteX43" fmla="*/ 24628 w 138700"/>
                <a:gd name="connsiteY43" fmla="*/ 111028 h 185961"/>
                <a:gd name="connsiteX44" fmla="*/ 30865 w 138700"/>
                <a:gd name="connsiteY44" fmla="*/ 109731 h 185961"/>
                <a:gd name="connsiteX45" fmla="*/ 29044 w 138700"/>
                <a:gd name="connsiteY45" fmla="*/ 108185 h 185961"/>
                <a:gd name="connsiteX46" fmla="*/ 24878 w 138700"/>
                <a:gd name="connsiteY46" fmla="*/ 99880 h 185961"/>
                <a:gd name="connsiteX47" fmla="*/ 25675 w 138700"/>
                <a:gd name="connsiteY47" fmla="*/ 98059 h 185961"/>
                <a:gd name="connsiteX48" fmla="*/ 23081 w 138700"/>
                <a:gd name="connsiteY48" fmla="*/ 93894 h 185961"/>
                <a:gd name="connsiteX49" fmla="*/ 15271 w 138700"/>
                <a:gd name="connsiteY49" fmla="*/ 98309 h 185961"/>
                <a:gd name="connsiteX50" fmla="*/ 7237 w 138700"/>
                <a:gd name="connsiteY50" fmla="*/ 95191 h 185961"/>
                <a:gd name="connsiteX51" fmla="*/ 6190 w 138700"/>
                <a:gd name="connsiteY51" fmla="*/ 93644 h 185961"/>
                <a:gd name="connsiteX52" fmla="*/ 6439 w 138700"/>
                <a:gd name="connsiteY52" fmla="*/ 90252 h 185961"/>
                <a:gd name="connsiteX53" fmla="*/ 9308 w 138700"/>
                <a:gd name="connsiteY53" fmla="*/ 89230 h 185961"/>
                <a:gd name="connsiteX54" fmla="*/ 15271 w 138700"/>
                <a:gd name="connsiteY54" fmla="*/ 85314 h 185961"/>
                <a:gd name="connsiteX55" fmla="*/ 18665 w 138700"/>
                <a:gd name="connsiteY55" fmla="*/ 81698 h 185961"/>
                <a:gd name="connsiteX56" fmla="*/ 19688 w 138700"/>
                <a:gd name="connsiteY56" fmla="*/ 76759 h 185961"/>
                <a:gd name="connsiteX57" fmla="*/ 23580 w 138700"/>
                <a:gd name="connsiteY57" fmla="*/ 75961 h 185961"/>
                <a:gd name="connsiteX58" fmla="*/ 31639 w 138700"/>
                <a:gd name="connsiteY58" fmla="*/ 75961 h 185961"/>
                <a:gd name="connsiteX59" fmla="*/ 32937 w 138700"/>
                <a:gd name="connsiteY59" fmla="*/ 74165 h 185961"/>
                <a:gd name="connsiteX60" fmla="*/ 35531 w 138700"/>
                <a:gd name="connsiteY60" fmla="*/ 75712 h 185961"/>
                <a:gd name="connsiteX61" fmla="*/ 41270 w 138700"/>
                <a:gd name="connsiteY61" fmla="*/ 66359 h 185961"/>
                <a:gd name="connsiteX62" fmla="*/ 40472 w 138700"/>
                <a:gd name="connsiteY62" fmla="*/ 65586 h 185961"/>
                <a:gd name="connsiteX63" fmla="*/ 41270 w 138700"/>
                <a:gd name="connsiteY63" fmla="*/ 59101 h 185961"/>
                <a:gd name="connsiteX64" fmla="*/ 42293 w 138700"/>
                <a:gd name="connsiteY64" fmla="*/ 54412 h 185961"/>
                <a:gd name="connsiteX65" fmla="*/ 40472 w 138700"/>
                <a:gd name="connsiteY65" fmla="*/ 50521 h 185961"/>
                <a:gd name="connsiteX66" fmla="*/ 39174 w 138700"/>
                <a:gd name="connsiteY66" fmla="*/ 49997 h 185961"/>
                <a:gd name="connsiteX67" fmla="*/ 38151 w 138700"/>
                <a:gd name="connsiteY67" fmla="*/ 47403 h 185961"/>
                <a:gd name="connsiteX68" fmla="*/ 33460 w 138700"/>
                <a:gd name="connsiteY68" fmla="*/ 45334 h 185961"/>
                <a:gd name="connsiteX69" fmla="*/ 29044 w 138700"/>
                <a:gd name="connsiteY69" fmla="*/ 40919 h 185961"/>
                <a:gd name="connsiteX70" fmla="*/ 24104 w 138700"/>
                <a:gd name="connsiteY70" fmla="*/ 46630 h 185961"/>
                <a:gd name="connsiteX71" fmla="*/ 21784 w 138700"/>
                <a:gd name="connsiteY71" fmla="*/ 47678 h 185961"/>
                <a:gd name="connsiteX72" fmla="*/ 18665 w 138700"/>
                <a:gd name="connsiteY72" fmla="*/ 45857 h 185961"/>
                <a:gd name="connsiteX73" fmla="*/ 14747 w 138700"/>
                <a:gd name="connsiteY73" fmla="*/ 47154 h 185961"/>
                <a:gd name="connsiteX74" fmla="*/ 13724 w 138700"/>
                <a:gd name="connsiteY74" fmla="*/ 52093 h 185961"/>
                <a:gd name="connsiteX75" fmla="*/ 12676 w 138700"/>
                <a:gd name="connsiteY75" fmla="*/ 54162 h 185961"/>
                <a:gd name="connsiteX76" fmla="*/ 10081 w 138700"/>
                <a:gd name="connsiteY76" fmla="*/ 52591 h 185961"/>
                <a:gd name="connsiteX77" fmla="*/ 9308 w 138700"/>
                <a:gd name="connsiteY77" fmla="*/ 48975 h 185961"/>
                <a:gd name="connsiteX78" fmla="*/ 3844 w 138700"/>
                <a:gd name="connsiteY78" fmla="*/ 46630 h 185961"/>
                <a:gd name="connsiteX79" fmla="*/ -2119 w 138700"/>
                <a:gd name="connsiteY79" fmla="*/ 41168 h 185961"/>
                <a:gd name="connsiteX80" fmla="*/ -1870 w 138700"/>
                <a:gd name="connsiteY80" fmla="*/ 38574 h 185961"/>
                <a:gd name="connsiteX81" fmla="*/ 201 w 138700"/>
                <a:gd name="connsiteY81" fmla="*/ 34160 h 185961"/>
                <a:gd name="connsiteX82" fmla="*/ 1498 w 138700"/>
                <a:gd name="connsiteY82" fmla="*/ 32863 h 185961"/>
                <a:gd name="connsiteX83" fmla="*/ 3595 w 138700"/>
                <a:gd name="connsiteY83" fmla="*/ 27924 h 185961"/>
                <a:gd name="connsiteX84" fmla="*/ 5665 w 138700"/>
                <a:gd name="connsiteY84" fmla="*/ 25331 h 185961"/>
                <a:gd name="connsiteX85" fmla="*/ 4892 w 138700"/>
                <a:gd name="connsiteY85" fmla="*/ 23510 h 185961"/>
                <a:gd name="connsiteX86" fmla="*/ 7736 w 138700"/>
                <a:gd name="connsiteY86" fmla="*/ 22487 h 185961"/>
                <a:gd name="connsiteX87" fmla="*/ 7736 w 138700"/>
                <a:gd name="connsiteY87" fmla="*/ 19868 h 185961"/>
                <a:gd name="connsiteX88" fmla="*/ 10605 w 138700"/>
                <a:gd name="connsiteY88" fmla="*/ 17549 h 185961"/>
                <a:gd name="connsiteX89" fmla="*/ 9308 w 138700"/>
                <a:gd name="connsiteY89" fmla="*/ 15479 h 185961"/>
                <a:gd name="connsiteX90" fmla="*/ 10855 w 138700"/>
                <a:gd name="connsiteY90" fmla="*/ 12361 h 185961"/>
                <a:gd name="connsiteX91" fmla="*/ 9308 w 138700"/>
                <a:gd name="connsiteY91" fmla="*/ 10790 h 185961"/>
                <a:gd name="connsiteX92" fmla="*/ 11105 w 138700"/>
                <a:gd name="connsiteY92" fmla="*/ 8969 h 185961"/>
                <a:gd name="connsiteX93" fmla="*/ 13974 w 138700"/>
                <a:gd name="connsiteY93" fmla="*/ 9493 h 185961"/>
                <a:gd name="connsiteX94" fmla="*/ 19438 w 138700"/>
                <a:gd name="connsiteY94" fmla="*/ 8969 h 185961"/>
                <a:gd name="connsiteX95" fmla="*/ 26699 w 138700"/>
                <a:gd name="connsiteY95" fmla="*/ 4829 h 185961"/>
                <a:gd name="connsiteX96" fmla="*/ 29568 w 138700"/>
                <a:gd name="connsiteY96" fmla="*/ 4031 h 185961"/>
                <a:gd name="connsiteX97" fmla="*/ 34234 w 138700"/>
                <a:gd name="connsiteY97" fmla="*/ -383 h 185961"/>
                <a:gd name="connsiteX98" fmla="*/ 48256 w 138700"/>
                <a:gd name="connsiteY98" fmla="*/ 10540 h 185961"/>
                <a:gd name="connsiteX99" fmla="*/ 53720 w 138700"/>
                <a:gd name="connsiteY99" fmla="*/ 12361 h 185961"/>
                <a:gd name="connsiteX100" fmla="*/ 55791 w 138700"/>
                <a:gd name="connsiteY100" fmla="*/ 14955 h 185961"/>
                <a:gd name="connsiteX101" fmla="*/ 57089 w 138700"/>
                <a:gd name="connsiteY101" fmla="*/ 18322 h 185961"/>
                <a:gd name="connsiteX102" fmla="*/ 59708 w 138700"/>
                <a:gd name="connsiteY102" fmla="*/ 26628 h 185961"/>
                <a:gd name="connsiteX103" fmla="*/ 69314 w 138700"/>
                <a:gd name="connsiteY103" fmla="*/ 37028 h 185961"/>
                <a:gd name="connsiteX104" fmla="*/ 76849 w 138700"/>
                <a:gd name="connsiteY104" fmla="*/ 42740 h 185961"/>
                <a:gd name="connsiteX105" fmla="*/ 77873 w 138700"/>
                <a:gd name="connsiteY105" fmla="*/ 41168 h 185961"/>
                <a:gd name="connsiteX106" fmla="*/ 77373 w 138700"/>
                <a:gd name="connsiteY106" fmla="*/ 38849 h 185961"/>
                <a:gd name="connsiteX107" fmla="*/ 88552 w 138700"/>
                <a:gd name="connsiteY107" fmla="*/ 29221 h 185961"/>
                <a:gd name="connsiteX108" fmla="*/ 102573 w 138700"/>
                <a:gd name="connsiteY108" fmla="*/ 39348 h 185961"/>
                <a:gd name="connsiteX109" fmla="*/ 111131 w 138700"/>
                <a:gd name="connsiteY109" fmla="*/ 44810 h 185961"/>
                <a:gd name="connsiteX110" fmla="*/ 118666 w 138700"/>
                <a:gd name="connsiteY110" fmla="*/ 48700 h 18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38700" h="185961">
                  <a:moveTo>
                    <a:pt x="121261" y="49748"/>
                  </a:moveTo>
                  <a:lnTo>
                    <a:pt x="128547" y="53913"/>
                  </a:lnTo>
                  <a:lnTo>
                    <a:pt x="131915" y="55210"/>
                  </a:lnTo>
                  <a:lnTo>
                    <a:pt x="136581" y="55983"/>
                  </a:lnTo>
                  <a:lnTo>
                    <a:pt x="133986" y="59625"/>
                  </a:lnTo>
                  <a:lnTo>
                    <a:pt x="130368" y="60149"/>
                  </a:lnTo>
                  <a:lnTo>
                    <a:pt x="122834" y="64563"/>
                  </a:lnTo>
                  <a:lnTo>
                    <a:pt x="123607" y="66883"/>
                  </a:lnTo>
                  <a:lnTo>
                    <a:pt x="121012" y="69751"/>
                  </a:lnTo>
                  <a:lnTo>
                    <a:pt x="119190" y="74415"/>
                  </a:lnTo>
                  <a:lnTo>
                    <a:pt x="118143" y="94168"/>
                  </a:lnTo>
                  <a:lnTo>
                    <a:pt x="116072" y="97784"/>
                  </a:lnTo>
                  <a:lnTo>
                    <a:pt x="117893" y="98309"/>
                  </a:lnTo>
                  <a:lnTo>
                    <a:pt x="118666" y="105317"/>
                  </a:lnTo>
                  <a:lnTo>
                    <a:pt x="118168" y="109482"/>
                  </a:lnTo>
                  <a:lnTo>
                    <a:pt x="117120" y="114146"/>
                  </a:lnTo>
                  <a:lnTo>
                    <a:pt x="114525" y="119334"/>
                  </a:lnTo>
                  <a:lnTo>
                    <a:pt x="111655" y="123250"/>
                  </a:lnTo>
                  <a:lnTo>
                    <a:pt x="99180" y="137266"/>
                  </a:lnTo>
                  <a:lnTo>
                    <a:pt x="95812" y="141406"/>
                  </a:lnTo>
                  <a:lnTo>
                    <a:pt x="90348" y="149737"/>
                  </a:lnTo>
                  <a:lnTo>
                    <a:pt x="84110" y="157519"/>
                  </a:lnTo>
                  <a:lnTo>
                    <a:pt x="76600" y="165051"/>
                  </a:lnTo>
                  <a:lnTo>
                    <a:pt x="72433" y="170513"/>
                  </a:lnTo>
                  <a:lnTo>
                    <a:pt x="62827" y="185578"/>
                  </a:lnTo>
                  <a:lnTo>
                    <a:pt x="61006" y="182185"/>
                  </a:lnTo>
                  <a:lnTo>
                    <a:pt x="52173" y="169216"/>
                  </a:lnTo>
                  <a:lnTo>
                    <a:pt x="52173" y="167395"/>
                  </a:lnTo>
                  <a:lnTo>
                    <a:pt x="42817" y="164801"/>
                  </a:lnTo>
                  <a:lnTo>
                    <a:pt x="38126" y="163230"/>
                  </a:lnTo>
                  <a:lnTo>
                    <a:pt x="33460" y="160636"/>
                  </a:lnTo>
                  <a:lnTo>
                    <a:pt x="31913" y="158292"/>
                  </a:lnTo>
                  <a:lnTo>
                    <a:pt x="25152" y="153628"/>
                  </a:lnTo>
                  <a:lnTo>
                    <a:pt x="19438" y="151034"/>
                  </a:lnTo>
                  <a:lnTo>
                    <a:pt x="22283" y="140908"/>
                  </a:lnTo>
                  <a:lnTo>
                    <a:pt x="23081" y="136743"/>
                  </a:lnTo>
                  <a:lnTo>
                    <a:pt x="23081" y="131031"/>
                  </a:lnTo>
                  <a:lnTo>
                    <a:pt x="23854" y="129210"/>
                  </a:lnTo>
                  <a:lnTo>
                    <a:pt x="31389" y="125070"/>
                  </a:lnTo>
                  <a:lnTo>
                    <a:pt x="31389" y="121429"/>
                  </a:lnTo>
                  <a:lnTo>
                    <a:pt x="27747" y="119084"/>
                  </a:lnTo>
                  <a:lnTo>
                    <a:pt x="25152" y="117015"/>
                  </a:lnTo>
                  <a:lnTo>
                    <a:pt x="24378" y="114670"/>
                  </a:lnTo>
                  <a:lnTo>
                    <a:pt x="24628" y="111028"/>
                  </a:lnTo>
                  <a:lnTo>
                    <a:pt x="30865" y="109731"/>
                  </a:lnTo>
                  <a:lnTo>
                    <a:pt x="29044" y="108185"/>
                  </a:lnTo>
                  <a:lnTo>
                    <a:pt x="24878" y="99880"/>
                  </a:lnTo>
                  <a:lnTo>
                    <a:pt x="25675" y="98059"/>
                  </a:lnTo>
                  <a:lnTo>
                    <a:pt x="23081" y="93894"/>
                  </a:lnTo>
                  <a:lnTo>
                    <a:pt x="15271" y="98309"/>
                  </a:lnTo>
                  <a:lnTo>
                    <a:pt x="7237" y="95191"/>
                  </a:lnTo>
                  <a:lnTo>
                    <a:pt x="6190" y="93644"/>
                  </a:lnTo>
                  <a:lnTo>
                    <a:pt x="6439" y="90252"/>
                  </a:lnTo>
                  <a:lnTo>
                    <a:pt x="9308" y="89230"/>
                  </a:lnTo>
                  <a:lnTo>
                    <a:pt x="15271" y="85314"/>
                  </a:lnTo>
                  <a:lnTo>
                    <a:pt x="18665" y="81698"/>
                  </a:lnTo>
                  <a:lnTo>
                    <a:pt x="19688" y="76759"/>
                  </a:lnTo>
                  <a:lnTo>
                    <a:pt x="23580" y="75961"/>
                  </a:lnTo>
                  <a:lnTo>
                    <a:pt x="31639" y="75961"/>
                  </a:lnTo>
                  <a:lnTo>
                    <a:pt x="32937" y="74165"/>
                  </a:lnTo>
                  <a:lnTo>
                    <a:pt x="35531" y="75712"/>
                  </a:lnTo>
                  <a:lnTo>
                    <a:pt x="41270" y="66359"/>
                  </a:lnTo>
                  <a:lnTo>
                    <a:pt x="40472" y="65586"/>
                  </a:lnTo>
                  <a:lnTo>
                    <a:pt x="41270" y="59101"/>
                  </a:lnTo>
                  <a:lnTo>
                    <a:pt x="42293" y="54412"/>
                  </a:lnTo>
                  <a:lnTo>
                    <a:pt x="40472" y="50521"/>
                  </a:lnTo>
                  <a:lnTo>
                    <a:pt x="39174" y="49997"/>
                  </a:lnTo>
                  <a:lnTo>
                    <a:pt x="38151" y="47403"/>
                  </a:lnTo>
                  <a:lnTo>
                    <a:pt x="33460" y="45334"/>
                  </a:lnTo>
                  <a:lnTo>
                    <a:pt x="29044" y="40919"/>
                  </a:lnTo>
                  <a:lnTo>
                    <a:pt x="24104" y="46630"/>
                  </a:lnTo>
                  <a:lnTo>
                    <a:pt x="21784" y="47678"/>
                  </a:lnTo>
                  <a:lnTo>
                    <a:pt x="18665" y="45857"/>
                  </a:lnTo>
                  <a:lnTo>
                    <a:pt x="14747" y="47154"/>
                  </a:lnTo>
                  <a:lnTo>
                    <a:pt x="13724" y="52093"/>
                  </a:lnTo>
                  <a:lnTo>
                    <a:pt x="12676" y="54162"/>
                  </a:lnTo>
                  <a:lnTo>
                    <a:pt x="10081" y="52591"/>
                  </a:lnTo>
                  <a:lnTo>
                    <a:pt x="9308" y="48975"/>
                  </a:lnTo>
                  <a:lnTo>
                    <a:pt x="3844" y="46630"/>
                  </a:lnTo>
                  <a:lnTo>
                    <a:pt x="-2119" y="41168"/>
                  </a:lnTo>
                  <a:lnTo>
                    <a:pt x="-1870" y="38574"/>
                  </a:lnTo>
                  <a:lnTo>
                    <a:pt x="201" y="34160"/>
                  </a:lnTo>
                  <a:lnTo>
                    <a:pt x="1498" y="32863"/>
                  </a:lnTo>
                  <a:lnTo>
                    <a:pt x="3595" y="27924"/>
                  </a:lnTo>
                  <a:lnTo>
                    <a:pt x="5665" y="25331"/>
                  </a:lnTo>
                  <a:lnTo>
                    <a:pt x="4892" y="23510"/>
                  </a:lnTo>
                  <a:lnTo>
                    <a:pt x="7736" y="22487"/>
                  </a:lnTo>
                  <a:lnTo>
                    <a:pt x="7736" y="19868"/>
                  </a:lnTo>
                  <a:lnTo>
                    <a:pt x="10605" y="17549"/>
                  </a:lnTo>
                  <a:lnTo>
                    <a:pt x="9308" y="15479"/>
                  </a:lnTo>
                  <a:lnTo>
                    <a:pt x="10855" y="12361"/>
                  </a:lnTo>
                  <a:lnTo>
                    <a:pt x="9308" y="10790"/>
                  </a:lnTo>
                  <a:lnTo>
                    <a:pt x="11105" y="8969"/>
                  </a:lnTo>
                  <a:lnTo>
                    <a:pt x="13974" y="9493"/>
                  </a:lnTo>
                  <a:lnTo>
                    <a:pt x="19438" y="8969"/>
                  </a:lnTo>
                  <a:lnTo>
                    <a:pt x="26699" y="4829"/>
                  </a:lnTo>
                  <a:lnTo>
                    <a:pt x="29568" y="4031"/>
                  </a:lnTo>
                  <a:lnTo>
                    <a:pt x="34234" y="-383"/>
                  </a:lnTo>
                  <a:lnTo>
                    <a:pt x="48256" y="10540"/>
                  </a:lnTo>
                  <a:lnTo>
                    <a:pt x="53720" y="12361"/>
                  </a:lnTo>
                  <a:lnTo>
                    <a:pt x="55791" y="14955"/>
                  </a:lnTo>
                  <a:lnTo>
                    <a:pt x="57089" y="18322"/>
                  </a:lnTo>
                  <a:lnTo>
                    <a:pt x="59708" y="26628"/>
                  </a:lnTo>
                  <a:lnTo>
                    <a:pt x="69314" y="37028"/>
                  </a:lnTo>
                  <a:lnTo>
                    <a:pt x="76849" y="42740"/>
                  </a:lnTo>
                  <a:lnTo>
                    <a:pt x="77873" y="41168"/>
                  </a:lnTo>
                  <a:lnTo>
                    <a:pt x="77373" y="38849"/>
                  </a:lnTo>
                  <a:lnTo>
                    <a:pt x="88552" y="29221"/>
                  </a:lnTo>
                  <a:lnTo>
                    <a:pt x="102573" y="39348"/>
                  </a:lnTo>
                  <a:lnTo>
                    <a:pt x="111131" y="44810"/>
                  </a:lnTo>
                  <a:lnTo>
                    <a:pt x="118666" y="4870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52" name="Free-form: Shape 51">
              <a:extLst>
                <a:ext uri="{FF2B5EF4-FFF2-40B4-BE49-F238E27FC236}">
                  <a16:creationId xmlns:a16="http://schemas.microsoft.com/office/drawing/2014/main" id="{6ED67529-8F19-79C4-645B-D71B657C93F4}"/>
                </a:ext>
              </a:extLst>
            </p:cNvPr>
            <p:cNvSpPr/>
            <p:nvPr/>
          </p:nvSpPr>
          <p:spPr>
            <a:xfrm>
              <a:off x="2024695" y="5070047"/>
              <a:ext cx="486561" cy="505880"/>
            </a:xfrm>
            <a:custGeom>
              <a:avLst/>
              <a:gdLst>
                <a:gd name="connsiteX0" fmla="*/ 416128 w 486561"/>
                <a:gd name="connsiteY0" fmla="*/ 76211 h 505880"/>
                <a:gd name="connsiteX1" fmla="*/ 415355 w 486561"/>
                <a:gd name="connsiteY1" fmla="*/ 76485 h 505880"/>
                <a:gd name="connsiteX2" fmla="*/ 410664 w 486561"/>
                <a:gd name="connsiteY2" fmla="*/ 82720 h 505880"/>
                <a:gd name="connsiteX3" fmla="*/ 418473 w 486561"/>
                <a:gd name="connsiteY3" fmla="*/ 90253 h 505880"/>
                <a:gd name="connsiteX4" fmla="*/ 417151 w 486561"/>
                <a:gd name="connsiteY4" fmla="*/ 91275 h 505880"/>
                <a:gd name="connsiteX5" fmla="*/ 420020 w 486561"/>
                <a:gd name="connsiteY5" fmla="*/ 93345 h 505880"/>
                <a:gd name="connsiteX6" fmla="*/ 424686 w 486561"/>
                <a:gd name="connsiteY6" fmla="*/ 98284 h 505880"/>
                <a:gd name="connsiteX7" fmla="*/ 428079 w 486561"/>
                <a:gd name="connsiteY7" fmla="*/ 101401 h 505880"/>
                <a:gd name="connsiteX8" fmla="*/ 433269 w 486561"/>
                <a:gd name="connsiteY8" fmla="*/ 108160 h 505880"/>
                <a:gd name="connsiteX9" fmla="*/ 426258 w 486561"/>
                <a:gd name="connsiteY9" fmla="*/ 109707 h 505880"/>
                <a:gd name="connsiteX10" fmla="*/ 423389 w 486561"/>
                <a:gd name="connsiteY10" fmla="*/ 112326 h 505880"/>
                <a:gd name="connsiteX11" fmla="*/ 412735 w 486561"/>
                <a:gd name="connsiteY11" fmla="*/ 117239 h 505880"/>
                <a:gd name="connsiteX12" fmla="*/ 410140 w 486561"/>
                <a:gd name="connsiteY12" fmla="*/ 120357 h 505880"/>
                <a:gd name="connsiteX13" fmla="*/ 407819 w 486561"/>
                <a:gd name="connsiteY13" fmla="*/ 126866 h 505880"/>
                <a:gd name="connsiteX14" fmla="*/ 407021 w 486561"/>
                <a:gd name="connsiteY14" fmla="*/ 129710 h 505880"/>
                <a:gd name="connsiteX15" fmla="*/ 404701 w 486561"/>
                <a:gd name="connsiteY15" fmla="*/ 127639 h 505880"/>
                <a:gd name="connsiteX16" fmla="*/ 401582 w 486561"/>
                <a:gd name="connsiteY16" fmla="*/ 130757 h 505880"/>
                <a:gd name="connsiteX17" fmla="*/ 401307 w 486561"/>
                <a:gd name="connsiteY17" fmla="*/ 133875 h 505880"/>
                <a:gd name="connsiteX18" fmla="*/ 395593 w 486561"/>
                <a:gd name="connsiteY18" fmla="*/ 136469 h 505880"/>
                <a:gd name="connsiteX19" fmla="*/ 399236 w 486561"/>
                <a:gd name="connsiteY19" fmla="*/ 141931 h 505880"/>
                <a:gd name="connsiteX20" fmla="*/ 400783 w 486561"/>
                <a:gd name="connsiteY20" fmla="*/ 141407 h 505880"/>
                <a:gd name="connsiteX21" fmla="*/ 402879 w 486561"/>
                <a:gd name="connsiteY21" fmla="*/ 146869 h 505880"/>
                <a:gd name="connsiteX22" fmla="*/ 402355 w 486561"/>
                <a:gd name="connsiteY22" fmla="*/ 147642 h 505880"/>
                <a:gd name="connsiteX23" fmla="*/ 404176 w 486561"/>
                <a:gd name="connsiteY23" fmla="*/ 152581 h 505880"/>
                <a:gd name="connsiteX24" fmla="*/ 402355 w 486561"/>
                <a:gd name="connsiteY24" fmla="*/ 157519 h 505880"/>
                <a:gd name="connsiteX25" fmla="*/ 407021 w 486561"/>
                <a:gd name="connsiteY25" fmla="*/ 157768 h 505880"/>
                <a:gd name="connsiteX26" fmla="*/ 412485 w 486561"/>
                <a:gd name="connsiteY26" fmla="*/ 163479 h 505880"/>
                <a:gd name="connsiteX27" fmla="*/ 416128 w 486561"/>
                <a:gd name="connsiteY27" fmla="*/ 165550 h 505880"/>
                <a:gd name="connsiteX28" fmla="*/ 419496 w 486561"/>
                <a:gd name="connsiteY28" fmla="*/ 165026 h 505880"/>
                <a:gd name="connsiteX29" fmla="*/ 424187 w 486561"/>
                <a:gd name="connsiteY29" fmla="*/ 166073 h 505880"/>
                <a:gd name="connsiteX30" fmla="*/ 427305 w 486561"/>
                <a:gd name="connsiteY30" fmla="*/ 165301 h 505880"/>
                <a:gd name="connsiteX31" fmla="*/ 432745 w 486561"/>
                <a:gd name="connsiteY31" fmla="*/ 167620 h 505880"/>
                <a:gd name="connsiteX32" fmla="*/ 430924 w 486561"/>
                <a:gd name="connsiteY32" fmla="*/ 169441 h 505880"/>
                <a:gd name="connsiteX33" fmla="*/ 432495 w 486561"/>
                <a:gd name="connsiteY33" fmla="*/ 171012 h 505880"/>
                <a:gd name="connsiteX34" fmla="*/ 430924 w 486561"/>
                <a:gd name="connsiteY34" fmla="*/ 174129 h 505880"/>
                <a:gd name="connsiteX35" fmla="*/ 432246 w 486561"/>
                <a:gd name="connsiteY35" fmla="*/ 176200 h 505880"/>
                <a:gd name="connsiteX36" fmla="*/ 429377 w 486561"/>
                <a:gd name="connsiteY36" fmla="*/ 178544 h 505880"/>
                <a:gd name="connsiteX37" fmla="*/ 429377 w 486561"/>
                <a:gd name="connsiteY37" fmla="*/ 181138 h 505880"/>
                <a:gd name="connsiteX38" fmla="*/ 426507 w 486561"/>
                <a:gd name="connsiteY38" fmla="*/ 182185 h 505880"/>
                <a:gd name="connsiteX39" fmla="*/ 427305 w 486561"/>
                <a:gd name="connsiteY39" fmla="*/ 183982 h 505880"/>
                <a:gd name="connsiteX40" fmla="*/ 425210 w 486561"/>
                <a:gd name="connsiteY40" fmla="*/ 186600 h 505880"/>
                <a:gd name="connsiteX41" fmla="*/ 423139 w 486561"/>
                <a:gd name="connsiteY41" fmla="*/ 191514 h 505880"/>
                <a:gd name="connsiteX42" fmla="*/ 421841 w 486561"/>
                <a:gd name="connsiteY42" fmla="*/ 192810 h 505880"/>
                <a:gd name="connsiteX43" fmla="*/ 419770 w 486561"/>
                <a:gd name="connsiteY43" fmla="*/ 197225 h 505880"/>
                <a:gd name="connsiteX44" fmla="*/ 419496 w 486561"/>
                <a:gd name="connsiteY44" fmla="*/ 199844 h 505880"/>
                <a:gd name="connsiteX45" fmla="*/ 425484 w 486561"/>
                <a:gd name="connsiteY45" fmla="*/ 205281 h 505880"/>
                <a:gd name="connsiteX46" fmla="*/ 430949 w 486561"/>
                <a:gd name="connsiteY46" fmla="*/ 207626 h 505880"/>
                <a:gd name="connsiteX47" fmla="*/ 431722 w 486561"/>
                <a:gd name="connsiteY47" fmla="*/ 211267 h 505880"/>
                <a:gd name="connsiteX48" fmla="*/ 434317 w 486561"/>
                <a:gd name="connsiteY48" fmla="*/ 212813 h 505880"/>
                <a:gd name="connsiteX49" fmla="*/ 435364 w 486561"/>
                <a:gd name="connsiteY49" fmla="*/ 210743 h 505880"/>
                <a:gd name="connsiteX50" fmla="*/ 436388 w 486561"/>
                <a:gd name="connsiteY50" fmla="*/ 205805 h 505880"/>
                <a:gd name="connsiteX51" fmla="*/ 440280 w 486561"/>
                <a:gd name="connsiteY51" fmla="*/ 204508 h 505880"/>
                <a:gd name="connsiteX52" fmla="*/ 443399 w 486561"/>
                <a:gd name="connsiteY52" fmla="*/ 206329 h 505880"/>
                <a:gd name="connsiteX53" fmla="*/ 445744 w 486561"/>
                <a:gd name="connsiteY53" fmla="*/ 205281 h 505880"/>
                <a:gd name="connsiteX54" fmla="*/ 450684 w 486561"/>
                <a:gd name="connsiteY54" fmla="*/ 199570 h 505880"/>
                <a:gd name="connsiteX55" fmla="*/ 455101 w 486561"/>
                <a:gd name="connsiteY55" fmla="*/ 203984 h 505880"/>
                <a:gd name="connsiteX56" fmla="*/ 459766 w 486561"/>
                <a:gd name="connsiteY56" fmla="*/ 206079 h 505880"/>
                <a:gd name="connsiteX57" fmla="*/ 460815 w 486561"/>
                <a:gd name="connsiteY57" fmla="*/ 208673 h 505880"/>
                <a:gd name="connsiteX58" fmla="*/ 462112 w 486561"/>
                <a:gd name="connsiteY58" fmla="*/ 209172 h 505880"/>
                <a:gd name="connsiteX59" fmla="*/ 463933 w 486561"/>
                <a:gd name="connsiteY59" fmla="*/ 213063 h 505880"/>
                <a:gd name="connsiteX60" fmla="*/ 462885 w 486561"/>
                <a:gd name="connsiteY60" fmla="*/ 217751 h 505880"/>
                <a:gd name="connsiteX61" fmla="*/ 462112 w 486561"/>
                <a:gd name="connsiteY61" fmla="*/ 224236 h 505880"/>
                <a:gd name="connsiteX62" fmla="*/ 462885 w 486561"/>
                <a:gd name="connsiteY62" fmla="*/ 225010 h 505880"/>
                <a:gd name="connsiteX63" fmla="*/ 457172 w 486561"/>
                <a:gd name="connsiteY63" fmla="*/ 234363 h 505880"/>
                <a:gd name="connsiteX64" fmla="*/ 454577 w 486561"/>
                <a:gd name="connsiteY64" fmla="*/ 232816 h 505880"/>
                <a:gd name="connsiteX65" fmla="*/ 453279 w 486561"/>
                <a:gd name="connsiteY65" fmla="*/ 234637 h 505880"/>
                <a:gd name="connsiteX66" fmla="*/ 445220 w 486561"/>
                <a:gd name="connsiteY66" fmla="*/ 234637 h 505880"/>
                <a:gd name="connsiteX67" fmla="*/ 441328 w 486561"/>
                <a:gd name="connsiteY67" fmla="*/ 235410 h 505880"/>
                <a:gd name="connsiteX68" fmla="*/ 440280 w 486561"/>
                <a:gd name="connsiteY68" fmla="*/ 240348 h 505880"/>
                <a:gd name="connsiteX69" fmla="*/ 436912 w 486561"/>
                <a:gd name="connsiteY69" fmla="*/ 243989 h 505880"/>
                <a:gd name="connsiteX70" fmla="*/ 430949 w 486561"/>
                <a:gd name="connsiteY70" fmla="*/ 247880 h 505880"/>
                <a:gd name="connsiteX71" fmla="*/ 428079 w 486561"/>
                <a:gd name="connsiteY71" fmla="*/ 248928 h 505880"/>
                <a:gd name="connsiteX72" fmla="*/ 427830 w 486561"/>
                <a:gd name="connsiteY72" fmla="*/ 252295 h 505880"/>
                <a:gd name="connsiteX73" fmla="*/ 428853 w 486561"/>
                <a:gd name="connsiteY73" fmla="*/ 253842 h 505880"/>
                <a:gd name="connsiteX74" fmla="*/ 436912 w 486561"/>
                <a:gd name="connsiteY74" fmla="*/ 256959 h 505880"/>
                <a:gd name="connsiteX75" fmla="*/ 444721 w 486561"/>
                <a:gd name="connsiteY75" fmla="*/ 252545 h 505880"/>
                <a:gd name="connsiteX76" fmla="*/ 447316 w 486561"/>
                <a:gd name="connsiteY76" fmla="*/ 256710 h 505880"/>
                <a:gd name="connsiteX77" fmla="*/ 446518 w 486561"/>
                <a:gd name="connsiteY77" fmla="*/ 258530 h 505880"/>
                <a:gd name="connsiteX78" fmla="*/ 450684 w 486561"/>
                <a:gd name="connsiteY78" fmla="*/ 266836 h 505880"/>
                <a:gd name="connsiteX79" fmla="*/ 452506 w 486561"/>
                <a:gd name="connsiteY79" fmla="*/ 268382 h 505880"/>
                <a:gd name="connsiteX80" fmla="*/ 446268 w 486561"/>
                <a:gd name="connsiteY80" fmla="*/ 269679 h 505880"/>
                <a:gd name="connsiteX81" fmla="*/ 446018 w 486561"/>
                <a:gd name="connsiteY81" fmla="*/ 273320 h 505880"/>
                <a:gd name="connsiteX82" fmla="*/ 446792 w 486561"/>
                <a:gd name="connsiteY82" fmla="*/ 275665 h 505880"/>
                <a:gd name="connsiteX83" fmla="*/ 449387 w 486561"/>
                <a:gd name="connsiteY83" fmla="*/ 277735 h 505880"/>
                <a:gd name="connsiteX84" fmla="*/ 453030 w 486561"/>
                <a:gd name="connsiteY84" fmla="*/ 280079 h 505880"/>
                <a:gd name="connsiteX85" fmla="*/ 453030 w 486561"/>
                <a:gd name="connsiteY85" fmla="*/ 283721 h 505880"/>
                <a:gd name="connsiteX86" fmla="*/ 445495 w 486561"/>
                <a:gd name="connsiteY86" fmla="*/ 287861 h 505880"/>
                <a:gd name="connsiteX87" fmla="*/ 444697 w 486561"/>
                <a:gd name="connsiteY87" fmla="*/ 289682 h 505880"/>
                <a:gd name="connsiteX88" fmla="*/ 444697 w 486561"/>
                <a:gd name="connsiteY88" fmla="*/ 295393 h 505880"/>
                <a:gd name="connsiteX89" fmla="*/ 443923 w 486561"/>
                <a:gd name="connsiteY89" fmla="*/ 299558 h 505880"/>
                <a:gd name="connsiteX90" fmla="*/ 441078 w 486561"/>
                <a:gd name="connsiteY90" fmla="*/ 309685 h 505880"/>
                <a:gd name="connsiteX91" fmla="*/ 446792 w 486561"/>
                <a:gd name="connsiteY91" fmla="*/ 312279 h 505880"/>
                <a:gd name="connsiteX92" fmla="*/ 453529 w 486561"/>
                <a:gd name="connsiteY92" fmla="*/ 316967 h 505880"/>
                <a:gd name="connsiteX93" fmla="*/ 455101 w 486561"/>
                <a:gd name="connsiteY93" fmla="*/ 319287 h 505880"/>
                <a:gd name="connsiteX94" fmla="*/ 459766 w 486561"/>
                <a:gd name="connsiteY94" fmla="*/ 321880 h 505880"/>
                <a:gd name="connsiteX95" fmla="*/ 464457 w 486561"/>
                <a:gd name="connsiteY95" fmla="*/ 323452 h 505880"/>
                <a:gd name="connsiteX96" fmla="*/ 473814 w 486561"/>
                <a:gd name="connsiteY96" fmla="*/ 326046 h 505880"/>
                <a:gd name="connsiteX97" fmla="*/ 473814 w 486561"/>
                <a:gd name="connsiteY97" fmla="*/ 327867 h 505880"/>
                <a:gd name="connsiteX98" fmla="*/ 482646 w 486561"/>
                <a:gd name="connsiteY98" fmla="*/ 340861 h 505880"/>
                <a:gd name="connsiteX99" fmla="*/ 484443 w 486561"/>
                <a:gd name="connsiteY99" fmla="*/ 344228 h 505880"/>
                <a:gd name="connsiteX100" fmla="*/ 480026 w 486561"/>
                <a:gd name="connsiteY100" fmla="*/ 350463 h 505880"/>
                <a:gd name="connsiteX101" fmla="*/ 475111 w 486561"/>
                <a:gd name="connsiteY101" fmla="*/ 356175 h 505880"/>
                <a:gd name="connsiteX102" fmla="*/ 464706 w 486561"/>
                <a:gd name="connsiteY102" fmla="*/ 367349 h 505880"/>
                <a:gd name="connsiteX103" fmla="*/ 448089 w 486561"/>
                <a:gd name="connsiteY103" fmla="*/ 387601 h 505880"/>
                <a:gd name="connsiteX104" fmla="*/ 445744 w 486561"/>
                <a:gd name="connsiteY104" fmla="*/ 387601 h 505880"/>
                <a:gd name="connsiteX105" fmla="*/ 444197 w 486561"/>
                <a:gd name="connsiteY105" fmla="*/ 386030 h 505880"/>
                <a:gd name="connsiteX106" fmla="*/ 442102 w 486561"/>
                <a:gd name="connsiteY106" fmla="*/ 387601 h 505880"/>
                <a:gd name="connsiteX107" fmla="*/ 439507 w 486561"/>
                <a:gd name="connsiteY107" fmla="*/ 385256 h 505880"/>
                <a:gd name="connsiteX108" fmla="*/ 436138 w 486561"/>
                <a:gd name="connsiteY108" fmla="*/ 385007 h 505880"/>
                <a:gd name="connsiteX109" fmla="*/ 433793 w 486561"/>
                <a:gd name="connsiteY109" fmla="*/ 388623 h 505880"/>
                <a:gd name="connsiteX110" fmla="*/ 430424 w 486561"/>
                <a:gd name="connsiteY110" fmla="*/ 392015 h 505880"/>
                <a:gd name="connsiteX111" fmla="*/ 428603 w 486561"/>
                <a:gd name="connsiteY111" fmla="*/ 400570 h 505880"/>
                <a:gd name="connsiteX112" fmla="*/ 432495 w 486561"/>
                <a:gd name="connsiteY112" fmla="*/ 401867 h 505880"/>
                <a:gd name="connsiteX113" fmla="*/ 434068 w 486561"/>
                <a:gd name="connsiteY113" fmla="*/ 404486 h 505880"/>
                <a:gd name="connsiteX114" fmla="*/ 430674 w 486561"/>
                <a:gd name="connsiteY114" fmla="*/ 409149 h 505880"/>
                <a:gd name="connsiteX115" fmla="*/ 428079 w 486561"/>
                <a:gd name="connsiteY115" fmla="*/ 414861 h 505880"/>
                <a:gd name="connsiteX116" fmla="*/ 427305 w 486561"/>
                <a:gd name="connsiteY116" fmla="*/ 419276 h 505880"/>
                <a:gd name="connsiteX117" fmla="*/ 427555 w 486561"/>
                <a:gd name="connsiteY117" fmla="*/ 427332 h 505880"/>
                <a:gd name="connsiteX118" fmla="*/ 432495 w 486561"/>
                <a:gd name="connsiteY118" fmla="*/ 428629 h 505880"/>
                <a:gd name="connsiteX119" fmla="*/ 433019 w 486561"/>
                <a:gd name="connsiteY119" fmla="*/ 430449 h 505880"/>
                <a:gd name="connsiteX120" fmla="*/ 436637 w 486561"/>
                <a:gd name="connsiteY120" fmla="*/ 432519 h 505880"/>
                <a:gd name="connsiteX121" fmla="*/ 437436 w 486561"/>
                <a:gd name="connsiteY121" fmla="*/ 436934 h 505880"/>
                <a:gd name="connsiteX122" fmla="*/ 443149 w 486561"/>
                <a:gd name="connsiteY122" fmla="*/ 441872 h 505880"/>
                <a:gd name="connsiteX123" fmla="*/ 442351 w 486561"/>
                <a:gd name="connsiteY123" fmla="*/ 442646 h 505880"/>
                <a:gd name="connsiteX124" fmla="*/ 449387 w 486561"/>
                <a:gd name="connsiteY124" fmla="*/ 445763 h 505880"/>
                <a:gd name="connsiteX125" fmla="*/ 453279 w 486561"/>
                <a:gd name="connsiteY125" fmla="*/ 439528 h 505880"/>
                <a:gd name="connsiteX126" fmla="*/ 457696 w 486561"/>
                <a:gd name="connsiteY126" fmla="*/ 436684 h 505880"/>
                <a:gd name="connsiteX127" fmla="*/ 462636 w 486561"/>
                <a:gd name="connsiteY127" fmla="*/ 440052 h 505880"/>
                <a:gd name="connsiteX128" fmla="*/ 465480 w 486561"/>
                <a:gd name="connsiteY128" fmla="*/ 442646 h 505880"/>
                <a:gd name="connsiteX129" fmla="*/ 460291 w 486561"/>
                <a:gd name="connsiteY129" fmla="*/ 448631 h 505880"/>
                <a:gd name="connsiteX130" fmla="*/ 459517 w 486561"/>
                <a:gd name="connsiteY130" fmla="*/ 451225 h 505880"/>
                <a:gd name="connsiteX131" fmla="*/ 461064 w 486561"/>
                <a:gd name="connsiteY131" fmla="*/ 453046 h 505880"/>
                <a:gd name="connsiteX132" fmla="*/ 464432 w 486561"/>
                <a:gd name="connsiteY132" fmla="*/ 461352 h 505880"/>
                <a:gd name="connsiteX133" fmla="*/ 467825 w 486561"/>
                <a:gd name="connsiteY133" fmla="*/ 463172 h 505880"/>
                <a:gd name="connsiteX134" fmla="*/ 457945 w 486561"/>
                <a:gd name="connsiteY134" fmla="*/ 464993 h 505880"/>
                <a:gd name="connsiteX135" fmla="*/ 455101 w 486561"/>
                <a:gd name="connsiteY135" fmla="*/ 459007 h 505880"/>
                <a:gd name="connsiteX136" fmla="*/ 451707 w 486561"/>
                <a:gd name="connsiteY136" fmla="*/ 460304 h 505880"/>
                <a:gd name="connsiteX137" fmla="*/ 436637 w 486561"/>
                <a:gd name="connsiteY137" fmla="*/ 464718 h 505880"/>
                <a:gd name="connsiteX138" fmla="*/ 431448 w 486561"/>
                <a:gd name="connsiteY138" fmla="*/ 469133 h 505880"/>
                <a:gd name="connsiteX139" fmla="*/ 429900 w 486561"/>
                <a:gd name="connsiteY139" fmla="*/ 470954 h 505880"/>
                <a:gd name="connsiteX140" fmla="*/ 425984 w 486561"/>
                <a:gd name="connsiteY140" fmla="*/ 474071 h 505880"/>
                <a:gd name="connsiteX141" fmla="*/ 425484 w 486561"/>
                <a:gd name="connsiteY141" fmla="*/ 476940 h 505880"/>
                <a:gd name="connsiteX142" fmla="*/ 422889 w 486561"/>
                <a:gd name="connsiteY142" fmla="*/ 478237 h 505880"/>
                <a:gd name="connsiteX143" fmla="*/ 413782 w 486561"/>
                <a:gd name="connsiteY143" fmla="*/ 476141 h 505880"/>
                <a:gd name="connsiteX144" fmla="*/ 413782 w 486561"/>
                <a:gd name="connsiteY144" fmla="*/ 480057 h 505880"/>
                <a:gd name="connsiteX145" fmla="*/ 408318 w 486561"/>
                <a:gd name="connsiteY145" fmla="*/ 477463 h 505880"/>
                <a:gd name="connsiteX146" fmla="*/ 404950 w 486561"/>
                <a:gd name="connsiteY146" fmla="*/ 478760 h 505880"/>
                <a:gd name="connsiteX147" fmla="*/ 403902 w 486561"/>
                <a:gd name="connsiteY147" fmla="*/ 481080 h 505880"/>
                <a:gd name="connsiteX148" fmla="*/ 404176 w 486561"/>
                <a:gd name="connsiteY148" fmla="*/ 484721 h 505880"/>
                <a:gd name="connsiteX149" fmla="*/ 399486 w 486561"/>
                <a:gd name="connsiteY149" fmla="*/ 484721 h 505880"/>
                <a:gd name="connsiteX150" fmla="*/ 397166 w 486561"/>
                <a:gd name="connsiteY150" fmla="*/ 482900 h 505880"/>
                <a:gd name="connsiteX151" fmla="*/ 395868 w 486561"/>
                <a:gd name="connsiteY151" fmla="*/ 484721 h 505880"/>
                <a:gd name="connsiteX152" fmla="*/ 393772 w 486561"/>
                <a:gd name="connsiteY152" fmla="*/ 483948 h 505880"/>
                <a:gd name="connsiteX153" fmla="*/ 391976 w 486561"/>
                <a:gd name="connsiteY153" fmla="*/ 486791 h 505880"/>
                <a:gd name="connsiteX154" fmla="*/ 392225 w 486561"/>
                <a:gd name="connsiteY154" fmla="*/ 489659 h 505880"/>
                <a:gd name="connsiteX155" fmla="*/ 389107 w 486561"/>
                <a:gd name="connsiteY155" fmla="*/ 493301 h 505880"/>
                <a:gd name="connsiteX156" fmla="*/ 389356 w 486561"/>
                <a:gd name="connsiteY156" fmla="*/ 499512 h 505880"/>
                <a:gd name="connsiteX157" fmla="*/ 386512 w 486561"/>
                <a:gd name="connsiteY157" fmla="*/ 502130 h 505880"/>
                <a:gd name="connsiteX158" fmla="*/ 380274 w 486561"/>
                <a:gd name="connsiteY158" fmla="*/ 504724 h 505880"/>
                <a:gd name="connsiteX159" fmla="*/ 375334 w 486561"/>
                <a:gd name="connsiteY159" fmla="*/ 505497 h 505880"/>
                <a:gd name="connsiteX160" fmla="*/ 371441 w 486561"/>
                <a:gd name="connsiteY160" fmla="*/ 505248 h 505880"/>
                <a:gd name="connsiteX161" fmla="*/ 370144 w 486561"/>
                <a:gd name="connsiteY161" fmla="*/ 503677 h 505880"/>
                <a:gd name="connsiteX162" fmla="*/ 358966 w 486561"/>
                <a:gd name="connsiteY162" fmla="*/ 497715 h 505880"/>
                <a:gd name="connsiteX163" fmla="*/ 355597 w 486561"/>
                <a:gd name="connsiteY163" fmla="*/ 497192 h 505880"/>
                <a:gd name="connsiteX164" fmla="*/ 352728 w 486561"/>
                <a:gd name="connsiteY164" fmla="*/ 499786 h 505880"/>
                <a:gd name="connsiteX165" fmla="*/ 346241 w 486561"/>
                <a:gd name="connsiteY165" fmla="*/ 501083 h 505880"/>
                <a:gd name="connsiteX166" fmla="*/ 343372 w 486561"/>
                <a:gd name="connsiteY166" fmla="*/ 500309 h 505880"/>
                <a:gd name="connsiteX167" fmla="*/ 338956 w 486561"/>
                <a:gd name="connsiteY167" fmla="*/ 502654 h 505880"/>
                <a:gd name="connsiteX168" fmla="*/ 336884 w 486561"/>
                <a:gd name="connsiteY168" fmla="*/ 501606 h 505880"/>
                <a:gd name="connsiteX169" fmla="*/ 328825 w 486561"/>
                <a:gd name="connsiteY169" fmla="*/ 499262 h 505880"/>
                <a:gd name="connsiteX170" fmla="*/ 328576 w 486561"/>
                <a:gd name="connsiteY170" fmla="*/ 498240 h 505880"/>
                <a:gd name="connsiteX171" fmla="*/ 332993 w 486561"/>
                <a:gd name="connsiteY171" fmla="*/ 492777 h 505880"/>
                <a:gd name="connsiteX172" fmla="*/ 333242 w 486561"/>
                <a:gd name="connsiteY172" fmla="*/ 489410 h 505880"/>
                <a:gd name="connsiteX173" fmla="*/ 338182 w 486561"/>
                <a:gd name="connsiteY173" fmla="*/ 482651 h 505880"/>
                <a:gd name="connsiteX174" fmla="*/ 341301 w 486561"/>
                <a:gd name="connsiteY174" fmla="*/ 481080 h 505880"/>
                <a:gd name="connsiteX175" fmla="*/ 335338 w 486561"/>
                <a:gd name="connsiteY175" fmla="*/ 473547 h 505880"/>
                <a:gd name="connsiteX176" fmla="*/ 331944 w 486561"/>
                <a:gd name="connsiteY176" fmla="*/ 473547 h 505880"/>
                <a:gd name="connsiteX177" fmla="*/ 330123 w 486561"/>
                <a:gd name="connsiteY177" fmla="*/ 467063 h 505880"/>
                <a:gd name="connsiteX178" fmla="*/ 328576 w 486561"/>
                <a:gd name="connsiteY178" fmla="*/ 465517 h 505880"/>
                <a:gd name="connsiteX179" fmla="*/ 326230 w 486561"/>
                <a:gd name="connsiteY179" fmla="*/ 468360 h 505880"/>
                <a:gd name="connsiteX180" fmla="*/ 325183 w 486561"/>
                <a:gd name="connsiteY180" fmla="*/ 471752 h 505880"/>
                <a:gd name="connsiteX181" fmla="*/ 323112 w 486561"/>
                <a:gd name="connsiteY181" fmla="*/ 474071 h 505880"/>
                <a:gd name="connsiteX182" fmla="*/ 319220 w 486561"/>
                <a:gd name="connsiteY182" fmla="*/ 474071 h 505880"/>
                <a:gd name="connsiteX183" fmla="*/ 316350 w 486561"/>
                <a:gd name="connsiteY183" fmla="*/ 469931 h 505880"/>
                <a:gd name="connsiteX184" fmla="*/ 309863 w 486561"/>
                <a:gd name="connsiteY184" fmla="*/ 471228 h 505880"/>
                <a:gd name="connsiteX185" fmla="*/ 305197 w 486561"/>
                <a:gd name="connsiteY185" fmla="*/ 474071 h 505880"/>
                <a:gd name="connsiteX186" fmla="*/ 302602 w 486561"/>
                <a:gd name="connsiteY186" fmla="*/ 474869 h 505880"/>
                <a:gd name="connsiteX187" fmla="*/ 304399 w 486561"/>
                <a:gd name="connsiteY187" fmla="*/ 476940 h 505880"/>
                <a:gd name="connsiteX188" fmla="*/ 288555 w 486561"/>
                <a:gd name="connsiteY188" fmla="*/ 480831 h 505880"/>
                <a:gd name="connsiteX189" fmla="*/ 287532 w 486561"/>
                <a:gd name="connsiteY189" fmla="*/ 476665 h 505880"/>
                <a:gd name="connsiteX190" fmla="*/ 287258 w 486561"/>
                <a:gd name="connsiteY190" fmla="*/ 472525 h 505880"/>
                <a:gd name="connsiteX191" fmla="*/ 285711 w 486561"/>
                <a:gd name="connsiteY191" fmla="*/ 468884 h 505880"/>
                <a:gd name="connsiteX192" fmla="*/ 283366 w 486561"/>
                <a:gd name="connsiteY192" fmla="*/ 466539 h 505880"/>
                <a:gd name="connsiteX193" fmla="*/ 287008 w 486561"/>
                <a:gd name="connsiteY193" fmla="*/ 464220 h 505880"/>
                <a:gd name="connsiteX194" fmla="*/ 290901 w 486561"/>
                <a:gd name="connsiteY194" fmla="*/ 462399 h 505880"/>
                <a:gd name="connsiteX195" fmla="*/ 279199 w 486561"/>
                <a:gd name="connsiteY195" fmla="*/ 445763 h 505880"/>
                <a:gd name="connsiteX196" fmla="*/ 276105 w 486561"/>
                <a:gd name="connsiteY196" fmla="*/ 446037 h 505880"/>
                <a:gd name="connsiteX197" fmla="*/ 274009 w 486561"/>
                <a:gd name="connsiteY197" fmla="*/ 447858 h 505880"/>
                <a:gd name="connsiteX198" fmla="*/ 275307 w 486561"/>
                <a:gd name="connsiteY198" fmla="*/ 450452 h 505880"/>
                <a:gd name="connsiteX199" fmla="*/ 274808 w 486561"/>
                <a:gd name="connsiteY199" fmla="*/ 452273 h 505880"/>
                <a:gd name="connsiteX200" fmla="*/ 267522 w 486561"/>
                <a:gd name="connsiteY200" fmla="*/ 457710 h 505880"/>
                <a:gd name="connsiteX201" fmla="*/ 249857 w 486561"/>
                <a:gd name="connsiteY201" fmla="*/ 481603 h 505880"/>
                <a:gd name="connsiteX202" fmla="*/ 249333 w 486561"/>
                <a:gd name="connsiteY202" fmla="*/ 482402 h 505880"/>
                <a:gd name="connsiteX203" fmla="*/ 249582 w 486561"/>
                <a:gd name="connsiteY203" fmla="*/ 475119 h 505880"/>
                <a:gd name="connsiteX204" fmla="*/ 249083 w 486561"/>
                <a:gd name="connsiteY204" fmla="*/ 470704 h 505880"/>
                <a:gd name="connsiteX205" fmla="*/ 245690 w 486561"/>
                <a:gd name="connsiteY205" fmla="*/ 467063 h 505880"/>
                <a:gd name="connsiteX206" fmla="*/ 245965 w 486561"/>
                <a:gd name="connsiteY206" fmla="*/ 462399 h 505880"/>
                <a:gd name="connsiteX207" fmla="*/ 243893 w 486561"/>
                <a:gd name="connsiteY207" fmla="*/ 457984 h 505880"/>
                <a:gd name="connsiteX208" fmla="*/ 239453 w 486561"/>
                <a:gd name="connsiteY208" fmla="*/ 455116 h 505880"/>
                <a:gd name="connsiteX209" fmla="*/ 234537 w 486561"/>
                <a:gd name="connsiteY209" fmla="*/ 449155 h 505880"/>
                <a:gd name="connsiteX210" fmla="*/ 230121 w 486561"/>
                <a:gd name="connsiteY210" fmla="*/ 445514 h 505880"/>
                <a:gd name="connsiteX211" fmla="*/ 227526 w 486561"/>
                <a:gd name="connsiteY211" fmla="*/ 442396 h 505880"/>
                <a:gd name="connsiteX212" fmla="*/ 214527 w 486561"/>
                <a:gd name="connsiteY212" fmla="*/ 451749 h 505880"/>
                <a:gd name="connsiteX213" fmla="*/ 205944 w 486561"/>
                <a:gd name="connsiteY213" fmla="*/ 457984 h 505880"/>
                <a:gd name="connsiteX214" fmla="*/ 198933 w 486561"/>
                <a:gd name="connsiteY214" fmla="*/ 461875 h 505880"/>
                <a:gd name="connsiteX215" fmla="*/ 193219 w 486561"/>
                <a:gd name="connsiteY215" fmla="*/ 464743 h 505880"/>
                <a:gd name="connsiteX216" fmla="*/ 188553 w 486561"/>
                <a:gd name="connsiteY216" fmla="*/ 465243 h 505880"/>
                <a:gd name="connsiteX217" fmla="*/ 186208 w 486561"/>
                <a:gd name="connsiteY217" fmla="*/ 462399 h 505880"/>
                <a:gd name="connsiteX218" fmla="*/ 179446 w 486561"/>
                <a:gd name="connsiteY218" fmla="*/ 452772 h 505880"/>
                <a:gd name="connsiteX219" fmla="*/ 177625 w 486561"/>
                <a:gd name="connsiteY219" fmla="*/ 449155 h 505880"/>
                <a:gd name="connsiteX220" fmla="*/ 190100 w 486561"/>
                <a:gd name="connsiteY220" fmla="*/ 433043 h 505880"/>
                <a:gd name="connsiteX221" fmla="*/ 187755 w 486561"/>
                <a:gd name="connsiteY221" fmla="*/ 431223 h 505880"/>
                <a:gd name="connsiteX222" fmla="*/ 189077 w 486561"/>
                <a:gd name="connsiteY222" fmla="*/ 421620 h 505880"/>
                <a:gd name="connsiteX223" fmla="*/ 190873 w 486561"/>
                <a:gd name="connsiteY223" fmla="*/ 419276 h 505880"/>
                <a:gd name="connsiteX224" fmla="*/ 194791 w 486561"/>
                <a:gd name="connsiteY224" fmla="*/ 415909 h 505880"/>
                <a:gd name="connsiteX225" fmla="*/ 196862 w 486561"/>
                <a:gd name="connsiteY225" fmla="*/ 414861 h 505880"/>
                <a:gd name="connsiteX226" fmla="*/ 197111 w 486561"/>
                <a:gd name="connsiteY226" fmla="*/ 412791 h 505880"/>
                <a:gd name="connsiteX227" fmla="*/ 199706 w 486561"/>
                <a:gd name="connsiteY227" fmla="*/ 410971 h 505880"/>
                <a:gd name="connsiteX228" fmla="*/ 200505 w 486561"/>
                <a:gd name="connsiteY228" fmla="*/ 408626 h 505880"/>
                <a:gd name="connsiteX229" fmla="*/ 199981 w 486561"/>
                <a:gd name="connsiteY229" fmla="*/ 403438 h 505880"/>
                <a:gd name="connsiteX230" fmla="*/ 205445 w 486561"/>
                <a:gd name="connsiteY230" fmla="*/ 397477 h 505880"/>
                <a:gd name="connsiteX231" fmla="*/ 210111 w 486561"/>
                <a:gd name="connsiteY231" fmla="*/ 394858 h 505880"/>
                <a:gd name="connsiteX232" fmla="*/ 211682 w 486561"/>
                <a:gd name="connsiteY232" fmla="*/ 393062 h 505880"/>
                <a:gd name="connsiteX233" fmla="*/ 212980 w 486561"/>
                <a:gd name="connsiteY233" fmla="*/ 389671 h 505880"/>
                <a:gd name="connsiteX234" fmla="*/ 215824 w 486561"/>
                <a:gd name="connsiteY234" fmla="*/ 385780 h 505880"/>
                <a:gd name="connsiteX235" fmla="*/ 217646 w 486561"/>
                <a:gd name="connsiteY235" fmla="*/ 381615 h 505880"/>
                <a:gd name="connsiteX236" fmla="*/ 221014 w 486561"/>
                <a:gd name="connsiteY236" fmla="*/ 375130 h 505880"/>
                <a:gd name="connsiteX237" fmla="*/ 220515 w 486561"/>
                <a:gd name="connsiteY237" fmla="*/ 369942 h 505880"/>
                <a:gd name="connsiteX238" fmla="*/ 221289 w 486561"/>
                <a:gd name="connsiteY238" fmla="*/ 369169 h 505880"/>
                <a:gd name="connsiteX239" fmla="*/ 228574 w 486561"/>
                <a:gd name="connsiteY239" fmla="*/ 369169 h 505880"/>
                <a:gd name="connsiteX240" fmla="*/ 230395 w 486561"/>
                <a:gd name="connsiteY240" fmla="*/ 371239 h 505880"/>
                <a:gd name="connsiteX241" fmla="*/ 237656 w 486561"/>
                <a:gd name="connsiteY241" fmla="*/ 372287 h 505880"/>
                <a:gd name="connsiteX242" fmla="*/ 245965 w 486561"/>
                <a:gd name="connsiteY242" fmla="*/ 370715 h 505880"/>
                <a:gd name="connsiteX243" fmla="*/ 251179 w 486561"/>
                <a:gd name="connsiteY243" fmla="*/ 368121 h 505880"/>
                <a:gd name="connsiteX244" fmla="*/ 255072 w 486561"/>
                <a:gd name="connsiteY244" fmla="*/ 366824 h 505880"/>
                <a:gd name="connsiteX245" fmla="*/ 265201 w 486561"/>
                <a:gd name="connsiteY245" fmla="*/ 362659 h 505880"/>
                <a:gd name="connsiteX246" fmla="*/ 266749 w 486561"/>
                <a:gd name="connsiteY246" fmla="*/ 359816 h 505880"/>
                <a:gd name="connsiteX247" fmla="*/ 264428 w 486561"/>
                <a:gd name="connsiteY247" fmla="*/ 358519 h 505880"/>
                <a:gd name="connsiteX248" fmla="*/ 210635 w 486561"/>
                <a:gd name="connsiteY248" fmla="*/ 341883 h 505880"/>
                <a:gd name="connsiteX249" fmla="*/ 192720 w 486561"/>
                <a:gd name="connsiteY249" fmla="*/ 338517 h 505880"/>
                <a:gd name="connsiteX250" fmla="*/ 187530 w 486561"/>
                <a:gd name="connsiteY250" fmla="*/ 333578 h 505880"/>
                <a:gd name="connsiteX251" fmla="*/ 184661 w 486561"/>
                <a:gd name="connsiteY251" fmla="*/ 329413 h 505880"/>
                <a:gd name="connsiteX252" fmla="*/ 181542 w 486561"/>
                <a:gd name="connsiteY252" fmla="*/ 323702 h 505880"/>
                <a:gd name="connsiteX253" fmla="*/ 180494 w 486561"/>
                <a:gd name="connsiteY253" fmla="*/ 323452 h 505880"/>
                <a:gd name="connsiteX254" fmla="*/ 149331 w 486561"/>
                <a:gd name="connsiteY254" fmla="*/ 308388 h 505880"/>
                <a:gd name="connsiteX255" fmla="*/ 134011 w 486561"/>
                <a:gd name="connsiteY255" fmla="*/ 300606 h 505880"/>
                <a:gd name="connsiteX256" fmla="*/ 129071 w 486561"/>
                <a:gd name="connsiteY256" fmla="*/ 298511 h 505880"/>
                <a:gd name="connsiteX257" fmla="*/ 118143 w 486561"/>
                <a:gd name="connsiteY257" fmla="*/ 292301 h 505880"/>
                <a:gd name="connsiteX258" fmla="*/ 111406 w 486561"/>
                <a:gd name="connsiteY258" fmla="*/ 287088 h 505880"/>
                <a:gd name="connsiteX259" fmla="*/ 110109 w 486561"/>
                <a:gd name="connsiteY259" fmla="*/ 285267 h 505880"/>
                <a:gd name="connsiteX260" fmla="*/ 111930 w 486561"/>
                <a:gd name="connsiteY260" fmla="*/ 272023 h 505880"/>
                <a:gd name="connsiteX261" fmla="*/ 111406 w 486561"/>
                <a:gd name="connsiteY261" fmla="*/ 271251 h 505880"/>
                <a:gd name="connsiteX262" fmla="*/ 112953 w 486561"/>
                <a:gd name="connsiteY262" fmla="*/ 263992 h 505880"/>
                <a:gd name="connsiteX263" fmla="*/ 111905 w 486561"/>
                <a:gd name="connsiteY263" fmla="*/ 260351 h 505880"/>
                <a:gd name="connsiteX264" fmla="*/ 114250 w 486561"/>
                <a:gd name="connsiteY264" fmla="*/ 256460 h 505880"/>
                <a:gd name="connsiteX265" fmla="*/ 115024 w 486561"/>
                <a:gd name="connsiteY265" fmla="*/ 252819 h 505880"/>
                <a:gd name="connsiteX266" fmla="*/ 116596 w 486561"/>
                <a:gd name="connsiteY266" fmla="*/ 250998 h 505880"/>
                <a:gd name="connsiteX267" fmla="*/ 122060 w 486561"/>
                <a:gd name="connsiteY267" fmla="*/ 240872 h 505880"/>
                <a:gd name="connsiteX268" fmla="*/ 127249 w 486561"/>
                <a:gd name="connsiteY268" fmla="*/ 233589 h 505880"/>
                <a:gd name="connsiteX269" fmla="*/ 132439 w 486561"/>
                <a:gd name="connsiteY269" fmla="*/ 222441 h 505880"/>
                <a:gd name="connsiteX270" fmla="*/ 131915 w 486561"/>
                <a:gd name="connsiteY270" fmla="*/ 211791 h 505880"/>
                <a:gd name="connsiteX271" fmla="*/ 131915 w 486561"/>
                <a:gd name="connsiteY271" fmla="*/ 201390 h 505880"/>
                <a:gd name="connsiteX272" fmla="*/ 131666 w 486561"/>
                <a:gd name="connsiteY272" fmla="*/ 197250 h 505880"/>
                <a:gd name="connsiteX273" fmla="*/ 129071 w 486561"/>
                <a:gd name="connsiteY273" fmla="*/ 193085 h 505880"/>
                <a:gd name="connsiteX274" fmla="*/ 120763 w 486561"/>
                <a:gd name="connsiteY274" fmla="*/ 191788 h 505880"/>
                <a:gd name="connsiteX275" fmla="*/ 107763 w 486561"/>
                <a:gd name="connsiteY275" fmla="*/ 191788 h 505880"/>
                <a:gd name="connsiteX276" fmla="*/ 101526 w 486561"/>
                <a:gd name="connsiteY276" fmla="*/ 193335 h 505880"/>
                <a:gd name="connsiteX277" fmla="*/ 90872 w 486561"/>
                <a:gd name="connsiteY277" fmla="*/ 179567 h 505880"/>
                <a:gd name="connsiteX278" fmla="*/ 81266 w 486561"/>
                <a:gd name="connsiteY278" fmla="*/ 170239 h 505880"/>
                <a:gd name="connsiteX279" fmla="*/ 78671 w 486561"/>
                <a:gd name="connsiteY279" fmla="*/ 168667 h 505880"/>
                <a:gd name="connsiteX280" fmla="*/ 72184 w 486561"/>
                <a:gd name="connsiteY280" fmla="*/ 162707 h 505880"/>
                <a:gd name="connsiteX281" fmla="*/ 57887 w 486561"/>
                <a:gd name="connsiteY281" fmla="*/ 163729 h 505880"/>
                <a:gd name="connsiteX282" fmla="*/ 45162 w 486561"/>
                <a:gd name="connsiteY282" fmla="*/ 164776 h 505880"/>
                <a:gd name="connsiteX283" fmla="*/ 32163 w 486561"/>
                <a:gd name="connsiteY283" fmla="*/ 157244 h 505880"/>
                <a:gd name="connsiteX284" fmla="*/ 23081 w 486561"/>
                <a:gd name="connsiteY284" fmla="*/ 151284 h 505880"/>
                <a:gd name="connsiteX285" fmla="*/ 25152 w 486561"/>
                <a:gd name="connsiteY285" fmla="*/ 148416 h 505880"/>
                <a:gd name="connsiteX286" fmla="*/ 24903 w 486561"/>
                <a:gd name="connsiteY286" fmla="*/ 139835 h 505880"/>
                <a:gd name="connsiteX287" fmla="*/ 26449 w 486561"/>
                <a:gd name="connsiteY287" fmla="*/ 135945 h 505880"/>
                <a:gd name="connsiteX288" fmla="*/ 27223 w 486561"/>
                <a:gd name="connsiteY288" fmla="*/ 130507 h 505880"/>
                <a:gd name="connsiteX289" fmla="*/ 25676 w 486561"/>
                <a:gd name="connsiteY289" fmla="*/ 126342 h 505880"/>
                <a:gd name="connsiteX290" fmla="*/ 25401 w 486561"/>
                <a:gd name="connsiteY290" fmla="*/ 123225 h 505880"/>
                <a:gd name="connsiteX291" fmla="*/ 26724 w 486561"/>
                <a:gd name="connsiteY291" fmla="*/ 120357 h 505880"/>
                <a:gd name="connsiteX292" fmla="*/ 25152 w 486561"/>
                <a:gd name="connsiteY292" fmla="*/ 116216 h 505880"/>
                <a:gd name="connsiteX293" fmla="*/ 15271 w 486561"/>
                <a:gd name="connsiteY293" fmla="*/ 107637 h 505880"/>
                <a:gd name="connsiteX294" fmla="*/ 13200 w 486561"/>
                <a:gd name="connsiteY294" fmla="*/ 106863 h 505880"/>
                <a:gd name="connsiteX295" fmla="*/ 10356 w 486561"/>
                <a:gd name="connsiteY295" fmla="*/ 107113 h 505880"/>
                <a:gd name="connsiteX296" fmla="*/ 3595 w 486561"/>
                <a:gd name="connsiteY296" fmla="*/ 101676 h 505880"/>
                <a:gd name="connsiteX297" fmla="*/ 201 w 486561"/>
                <a:gd name="connsiteY297" fmla="*/ 101676 h 505880"/>
                <a:gd name="connsiteX298" fmla="*/ -2119 w 486561"/>
                <a:gd name="connsiteY298" fmla="*/ 100878 h 505880"/>
                <a:gd name="connsiteX299" fmla="*/ 476 w 486561"/>
                <a:gd name="connsiteY299" fmla="*/ 98558 h 505880"/>
                <a:gd name="connsiteX300" fmla="*/ 5141 w 486561"/>
                <a:gd name="connsiteY300" fmla="*/ 96463 h 505880"/>
                <a:gd name="connsiteX301" fmla="*/ 7736 w 486561"/>
                <a:gd name="connsiteY301" fmla="*/ 96213 h 505880"/>
                <a:gd name="connsiteX302" fmla="*/ 11379 w 486561"/>
                <a:gd name="connsiteY302" fmla="*/ 89205 h 505880"/>
                <a:gd name="connsiteX303" fmla="*/ 17617 w 486561"/>
                <a:gd name="connsiteY303" fmla="*/ 84267 h 505880"/>
                <a:gd name="connsiteX304" fmla="*/ 20211 w 486561"/>
                <a:gd name="connsiteY304" fmla="*/ 78805 h 505880"/>
                <a:gd name="connsiteX305" fmla="*/ 20211 w 486561"/>
                <a:gd name="connsiteY305" fmla="*/ 76984 h 505880"/>
                <a:gd name="connsiteX306" fmla="*/ 22308 w 486561"/>
                <a:gd name="connsiteY306" fmla="*/ 73093 h 505880"/>
                <a:gd name="connsiteX307" fmla="*/ 22557 w 486561"/>
                <a:gd name="connsiteY307" fmla="*/ 70500 h 505880"/>
                <a:gd name="connsiteX308" fmla="*/ 25676 w 486561"/>
                <a:gd name="connsiteY308" fmla="*/ 69203 h 505880"/>
                <a:gd name="connsiteX309" fmla="*/ 26724 w 486561"/>
                <a:gd name="connsiteY309" fmla="*/ 69726 h 505880"/>
                <a:gd name="connsiteX310" fmla="*/ 32163 w 486561"/>
                <a:gd name="connsiteY310" fmla="*/ 68928 h 505880"/>
                <a:gd name="connsiteX311" fmla="*/ 34508 w 486561"/>
                <a:gd name="connsiteY311" fmla="*/ 64513 h 505880"/>
                <a:gd name="connsiteX312" fmla="*/ 33735 w 486561"/>
                <a:gd name="connsiteY312" fmla="*/ 61919 h 505880"/>
                <a:gd name="connsiteX313" fmla="*/ 35282 w 486561"/>
                <a:gd name="connsiteY313" fmla="*/ 59600 h 505880"/>
                <a:gd name="connsiteX314" fmla="*/ 42293 w 486561"/>
                <a:gd name="connsiteY314" fmla="*/ 57505 h 505880"/>
                <a:gd name="connsiteX315" fmla="*/ 42567 w 486561"/>
                <a:gd name="connsiteY315" fmla="*/ 56482 h 505880"/>
                <a:gd name="connsiteX316" fmla="*/ 47757 w 486561"/>
                <a:gd name="connsiteY316" fmla="*/ 53614 h 505880"/>
                <a:gd name="connsiteX317" fmla="*/ 49828 w 486561"/>
                <a:gd name="connsiteY317" fmla="*/ 51544 h 505880"/>
                <a:gd name="connsiteX318" fmla="*/ 51899 w 486561"/>
                <a:gd name="connsiteY318" fmla="*/ 47379 h 505880"/>
                <a:gd name="connsiteX319" fmla="*/ 55292 w 486561"/>
                <a:gd name="connsiteY319" fmla="*/ 49474 h 505880"/>
                <a:gd name="connsiteX320" fmla="*/ 63600 w 486561"/>
                <a:gd name="connsiteY320" fmla="*/ 48426 h 505880"/>
                <a:gd name="connsiteX321" fmla="*/ 68017 w 486561"/>
                <a:gd name="connsiteY321" fmla="*/ 48426 h 505880"/>
                <a:gd name="connsiteX322" fmla="*/ 69314 w 486561"/>
                <a:gd name="connsiteY322" fmla="*/ 47379 h 505880"/>
                <a:gd name="connsiteX323" fmla="*/ 73481 w 486561"/>
                <a:gd name="connsiteY323" fmla="*/ 46880 h 505880"/>
                <a:gd name="connsiteX324" fmla="*/ 75552 w 486561"/>
                <a:gd name="connsiteY324" fmla="*/ 44785 h 505880"/>
                <a:gd name="connsiteX325" fmla="*/ 79194 w 486561"/>
                <a:gd name="connsiteY325" fmla="*/ 44261 h 505880"/>
                <a:gd name="connsiteX326" fmla="*/ 84634 w 486561"/>
                <a:gd name="connsiteY326" fmla="*/ 40121 h 505880"/>
                <a:gd name="connsiteX327" fmla="*/ 87254 w 486561"/>
                <a:gd name="connsiteY327" fmla="*/ 31018 h 505880"/>
                <a:gd name="connsiteX328" fmla="*/ 90098 w 486561"/>
                <a:gd name="connsiteY328" fmla="*/ 28947 h 505880"/>
                <a:gd name="connsiteX329" fmla="*/ 94265 w 486561"/>
                <a:gd name="connsiteY329" fmla="*/ 23485 h 505880"/>
                <a:gd name="connsiteX330" fmla="*/ 105168 w 486561"/>
                <a:gd name="connsiteY330" fmla="*/ 16751 h 505880"/>
                <a:gd name="connsiteX331" fmla="*/ 107514 w 486561"/>
                <a:gd name="connsiteY331" fmla="*/ 15703 h 505880"/>
                <a:gd name="connsiteX332" fmla="*/ 112704 w 486561"/>
                <a:gd name="connsiteY332" fmla="*/ 15180 h 505880"/>
                <a:gd name="connsiteX333" fmla="*/ 121286 w 486561"/>
                <a:gd name="connsiteY333" fmla="*/ 13359 h 505880"/>
                <a:gd name="connsiteX334" fmla="*/ 124380 w 486561"/>
                <a:gd name="connsiteY334" fmla="*/ 11813 h 505880"/>
                <a:gd name="connsiteX335" fmla="*/ 128797 w 486561"/>
                <a:gd name="connsiteY335" fmla="*/ 10516 h 505880"/>
                <a:gd name="connsiteX336" fmla="*/ 130618 w 486561"/>
                <a:gd name="connsiteY336" fmla="*/ 7648 h 505880"/>
                <a:gd name="connsiteX337" fmla="*/ 133737 w 486561"/>
                <a:gd name="connsiteY337" fmla="*/ 6351 h 505880"/>
                <a:gd name="connsiteX338" fmla="*/ 137379 w 486561"/>
                <a:gd name="connsiteY338" fmla="*/ 5852 h 505880"/>
                <a:gd name="connsiteX339" fmla="*/ 143368 w 486561"/>
                <a:gd name="connsiteY339" fmla="*/ 6625 h 505880"/>
                <a:gd name="connsiteX340" fmla="*/ 145962 w 486561"/>
                <a:gd name="connsiteY340" fmla="*/ 8969 h 505880"/>
                <a:gd name="connsiteX341" fmla="*/ 149581 w 486561"/>
                <a:gd name="connsiteY341" fmla="*/ 10266 h 505880"/>
                <a:gd name="connsiteX342" fmla="*/ 154521 w 486561"/>
                <a:gd name="connsiteY342" fmla="*/ 13110 h 505880"/>
                <a:gd name="connsiteX343" fmla="*/ 155569 w 486561"/>
                <a:gd name="connsiteY343" fmla="*/ 15205 h 505880"/>
                <a:gd name="connsiteX344" fmla="*/ 158438 w 486561"/>
                <a:gd name="connsiteY344" fmla="*/ 11813 h 505880"/>
                <a:gd name="connsiteX345" fmla="*/ 159461 w 486561"/>
                <a:gd name="connsiteY345" fmla="*/ 12860 h 505880"/>
                <a:gd name="connsiteX346" fmla="*/ 164650 w 486561"/>
                <a:gd name="connsiteY346" fmla="*/ 16228 h 505880"/>
                <a:gd name="connsiteX347" fmla="*/ 170888 w 486561"/>
                <a:gd name="connsiteY347" fmla="*/ 3757 h 505880"/>
                <a:gd name="connsiteX348" fmla="*/ 181542 w 486561"/>
                <a:gd name="connsiteY348" fmla="*/ 8446 h 505880"/>
                <a:gd name="connsiteX349" fmla="*/ 177400 w 486561"/>
                <a:gd name="connsiteY349" fmla="*/ 2984 h 505880"/>
                <a:gd name="connsiteX350" fmla="*/ 183888 w 486561"/>
                <a:gd name="connsiteY350" fmla="*/ 914 h 505880"/>
                <a:gd name="connsiteX351" fmla="*/ 189077 w 486561"/>
                <a:gd name="connsiteY351" fmla="*/ 2211 h 505880"/>
                <a:gd name="connsiteX352" fmla="*/ 189601 w 486561"/>
                <a:gd name="connsiteY352" fmla="*/ -383 h 505880"/>
                <a:gd name="connsiteX353" fmla="*/ 203873 w 486561"/>
                <a:gd name="connsiteY353" fmla="*/ 4281 h 505880"/>
                <a:gd name="connsiteX354" fmla="*/ 203374 w 486561"/>
                <a:gd name="connsiteY354" fmla="*/ 5852 h 505880"/>
                <a:gd name="connsiteX355" fmla="*/ 215325 w 486561"/>
                <a:gd name="connsiteY355" fmla="*/ 9992 h 505880"/>
                <a:gd name="connsiteX356" fmla="*/ 220265 w 486561"/>
                <a:gd name="connsiteY356" fmla="*/ 10790 h 505880"/>
                <a:gd name="connsiteX357" fmla="*/ 221563 w 486561"/>
                <a:gd name="connsiteY357" fmla="*/ 11813 h 505880"/>
                <a:gd name="connsiteX358" fmla="*/ 225455 w 486561"/>
                <a:gd name="connsiteY358" fmla="*/ 16502 h 505880"/>
                <a:gd name="connsiteX359" fmla="*/ 229872 w 486561"/>
                <a:gd name="connsiteY359" fmla="*/ 8969 h 505880"/>
                <a:gd name="connsiteX360" fmla="*/ 238953 w 486561"/>
                <a:gd name="connsiteY360" fmla="*/ 14681 h 505880"/>
                <a:gd name="connsiteX361" fmla="*/ 242597 w 486561"/>
                <a:gd name="connsiteY361" fmla="*/ 9493 h 505880"/>
                <a:gd name="connsiteX362" fmla="*/ 256619 w 486561"/>
                <a:gd name="connsiteY362" fmla="*/ 18572 h 505880"/>
                <a:gd name="connsiteX363" fmla="*/ 253001 w 486561"/>
                <a:gd name="connsiteY363" fmla="*/ 27401 h 505880"/>
                <a:gd name="connsiteX364" fmla="*/ 254024 w 486561"/>
                <a:gd name="connsiteY364" fmla="*/ 32065 h 505880"/>
                <a:gd name="connsiteX365" fmla="*/ 253774 w 486561"/>
                <a:gd name="connsiteY365" fmla="*/ 34409 h 505880"/>
                <a:gd name="connsiteX366" fmla="*/ 256893 w 486561"/>
                <a:gd name="connsiteY366" fmla="*/ 34934 h 505880"/>
                <a:gd name="connsiteX367" fmla="*/ 262856 w 486561"/>
                <a:gd name="connsiteY367" fmla="*/ 37003 h 505880"/>
                <a:gd name="connsiteX368" fmla="*/ 272986 w 486561"/>
                <a:gd name="connsiteY368" fmla="*/ 40121 h 505880"/>
                <a:gd name="connsiteX369" fmla="*/ 277926 w 486561"/>
                <a:gd name="connsiteY369" fmla="*/ 40121 h 505880"/>
                <a:gd name="connsiteX370" fmla="*/ 280023 w 486561"/>
                <a:gd name="connsiteY370" fmla="*/ 39622 h 505880"/>
                <a:gd name="connsiteX371" fmla="*/ 289878 w 486561"/>
                <a:gd name="connsiteY371" fmla="*/ 35208 h 505880"/>
                <a:gd name="connsiteX372" fmla="*/ 292747 w 486561"/>
                <a:gd name="connsiteY372" fmla="*/ 35706 h 505880"/>
                <a:gd name="connsiteX373" fmla="*/ 308840 w 486561"/>
                <a:gd name="connsiteY373" fmla="*/ 47653 h 505880"/>
                <a:gd name="connsiteX374" fmla="*/ 316899 w 486561"/>
                <a:gd name="connsiteY374" fmla="*/ 60897 h 505880"/>
                <a:gd name="connsiteX375" fmla="*/ 319245 w 486561"/>
                <a:gd name="connsiteY375" fmla="*/ 65835 h 505880"/>
                <a:gd name="connsiteX376" fmla="*/ 323910 w 486561"/>
                <a:gd name="connsiteY376" fmla="*/ 75712 h 505880"/>
                <a:gd name="connsiteX377" fmla="*/ 337683 w 486561"/>
                <a:gd name="connsiteY377" fmla="*/ 69203 h 505880"/>
                <a:gd name="connsiteX378" fmla="*/ 345468 w 486561"/>
                <a:gd name="connsiteY378" fmla="*/ 65835 h 505880"/>
                <a:gd name="connsiteX379" fmla="*/ 350932 w 486561"/>
                <a:gd name="connsiteY379" fmla="*/ 64538 h 505880"/>
                <a:gd name="connsiteX380" fmla="*/ 357170 w 486561"/>
                <a:gd name="connsiteY380" fmla="*/ 64015 h 505880"/>
                <a:gd name="connsiteX381" fmla="*/ 361860 w 486561"/>
                <a:gd name="connsiteY381" fmla="*/ 61670 h 505880"/>
                <a:gd name="connsiteX382" fmla="*/ 365752 w 486561"/>
                <a:gd name="connsiteY382" fmla="*/ 63241 h 505880"/>
                <a:gd name="connsiteX383" fmla="*/ 370419 w 486561"/>
                <a:gd name="connsiteY383" fmla="*/ 66085 h 505880"/>
                <a:gd name="connsiteX384" fmla="*/ 371192 w 486561"/>
                <a:gd name="connsiteY384" fmla="*/ 63491 h 505880"/>
                <a:gd name="connsiteX385" fmla="*/ 374310 w 486561"/>
                <a:gd name="connsiteY385" fmla="*/ 62468 h 505880"/>
                <a:gd name="connsiteX386" fmla="*/ 380024 w 486561"/>
                <a:gd name="connsiteY386" fmla="*/ 64015 h 505880"/>
                <a:gd name="connsiteX387" fmla="*/ 382369 w 486561"/>
                <a:gd name="connsiteY387" fmla="*/ 61670 h 505880"/>
                <a:gd name="connsiteX388" fmla="*/ 384440 w 486561"/>
                <a:gd name="connsiteY388" fmla="*/ 64289 h 505880"/>
                <a:gd name="connsiteX389" fmla="*/ 386262 w 486561"/>
                <a:gd name="connsiteY389" fmla="*/ 67906 h 505880"/>
                <a:gd name="connsiteX390" fmla="*/ 391477 w 486561"/>
                <a:gd name="connsiteY390" fmla="*/ 63241 h 505880"/>
                <a:gd name="connsiteX391" fmla="*/ 394596 w 486561"/>
                <a:gd name="connsiteY391" fmla="*/ 63241 h 505880"/>
                <a:gd name="connsiteX392" fmla="*/ 396667 w 486561"/>
                <a:gd name="connsiteY392" fmla="*/ 65062 h 505880"/>
                <a:gd name="connsiteX393" fmla="*/ 401082 w 486561"/>
                <a:gd name="connsiteY393" fmla="*/ 61172 h 505880"/>
                <a:gd name="connsiteX394" fmla="*/ 407844 w 486561"/>
                <a:gd name="connsiteY394" fmla="*/ 69477 h 505880"/>
                <a:gd name="connsiteX395" fmla="*/ 412510 w 486561"/>
                <a:gd name="connsiteY395" fmla="*/ 74141 h 50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486561" h="505880">
                  <a:moveTo>
                    <a:pt x="416128" y="76211"/>
                  </a:moveTo>
                  <a:lnTo>
                    <a:pt x="415355" y="76485"/>
                  </a:lnTo>
                  <a:lnTo>
                    <a:pt x="410664" y="82720"/>
                  </a:lnTo>
                  <a:lnTo>
                    <a:pt x="418473" y="90253"/>
                  </a:lnTo>
                  <a:lnTo>
                    <a:pt x="417151" y="91275"/>
                  </a:lnTo>
                  <a:lnTo>
                    <a:pt x="420020" y="93345"/>
                  </a:lnTo>
                  <a:lnTo>
                    <a:pt x="424686" y="98284"/>
                  </a:lnTo>
                  <a:lnTo>
                    <a:pt x="428079" y="101401"/>
                  </a:lnTo>
                  <a:lnTo>
                    <a:pt x="433269" y="108160"/>
                  </a:lnTo>
                  <a:lnTo>
                    <a:pt x="426258" y="109707"/>
                  </a:lnTo>
                  <a:lnTo>
                    <a:pt x="423389" y="112326"/>
                  </a:lnTo>
                  <a:lnTo>
                    <a:pt x="412735" y="117239"/>
                  </a:lnTo>
                  <a:lnTo>
                    <a:pt x="410140" y="120357"/>
                  </a:lnTo>
                  <a:lnTo>
                    <a:pt x="407819" y="126866"/>
                  </a:lnTo>
                  <a:lnTo>
                    <a:pt x="407021" y="129710"/>
                  </a:lnTo>
                  <a:lnTo>
                    <a:pt x="404701" y="127639"/>
                  </a:lnTo>
                  <a:lnTo>
                    <a:pt x="401582" y="130757"/>
                  </a:lnTo>
                  <a:lnTo>
                    <a:pt x="401307" y="133875"/>
                  </a:lnTo>
                  <a:lnTo>
                    <a:pt x="395593" y="136469"/>
                  </a:lnTo>
                  <a:lnTo>
                    <a:pt x="399236" y="141931"/>
                  </a:lnTo>
                  <a:lnTo>
                    <a:pt x="400783" y="141407"/>
                  </a:lnTo>
                  <a:lnTo>
                    <a:pt x="402879" y="146869"/>
                  </a:lnTo>
                  <a:lnTo>
                    <a:pt x="402355" y="147642"/>
                  </a:lnTo>
                  <a:lnTo>
                    <a:pt x="404176" y="152581"/>
                  </a:lnTo>
                  <a:lnTo>
                    <a:pt x="402355" y="157519"/>
                  </a:lnTo>
                  <a:lnTo>
                    <a:pt x="407021" y="157768"/>
                  </a:lnTo>
                  <a:lnTo>
                    <a:pt x="412485" y="163479"/>
                  </a:lnTo>
                  <a:lnTo>
                    <a:pt x="416128" y="165550"/>
                  </a:lnTo>
                  <a:lnTo>
                    <a:pt x="419496" y="165026"/>
                  </a:lnTo>
                  <a:lnTo>
                    <a:pt x="424187" y="166073"/>
                  </a:lnTo>
                  <a:lnTo>
                    <a:pt x="427305" y="165301"/>
                  </a:lnTo>
                  <a:lnTo>
                    <a:pt x="432745" y="167620"/>
                  </a:lnTo>
                  <a:lnTo>
                    <a:pt x="430924" y="169441"/>
                  </a:lnTo>
                  <a:lnTo>
                    <a:pt x="432495" y="171012"/>
                  </a:lnTo>
                  <a:lnTo>
                    <a:pt x="430924" y="174129"/>
                  </a:lnTo>
                  <a:lnTo>
                    <a:pt x="432246" y="176200"/>
                  </a:lnTo>
                  <a:lnTo>
                    <a:pt x="429377" y="178544"/>
                  </a:lnTo>
                  <a:lnTo>
                    <a:pt x="429377" y="181138"/>
                  </a:lnTo>
                  <a:lnTo>
                    <a:pt x="426507" y="182185"/>
                  </a:lnTo>
                  <a:lnTo>
                    <a:pt x="427305" y="183982"/>
                  </a:lnTo>
                  <a:lnTo>
                    <a:pt x="425210" y="186600"/>
                  </a:lnTo>
                  <a:lnTo>
                    <a:pt x="423139" y="191514"/>
                  </a:lnTo>
                  <a:lnTo>
                    <a:pt x="421841" y="192810"/>
                  </a:lnTo>
                  <a:lnTo>
                    <a:pt x="419770" y="197225"/>
                  </a:lnTo>
                  <a:lnTo>
                    <a:pt x="419496" y="199844"/>
                  </a:lnTo>
                  <a:lnTo>
                    <a:pt x="425484" y="205281"/>
                  </a:lnTo>
                  <a:lnTo>
                    <a:pt x="430949" y="207626"/>
                  </a:lnTo>
                  <a:lnTo>
                    <a:pt x="431722" y="211267"/>
                  </a:lnTo>
                  <a:lnTo>
                    <a:pt x="434317" y="212813"/>
                  </a:lnTo>
                  <a:lnTo>
                    <a:pt x="435364" y="210743"/>
                  </a:lnTo>
                  <a:lnTo>
                    <a:pt x="436388" y="205805"/>
                  </a:lnTo>
                  <a:lnTo>
                    <a:pt x="440280" y="204508"/>
                  </a:lnTo>
                  <a:lnTo>
                    <a:pt x="443399" y="206329"/>
                  </a:lnTo>
                  <a:lnTo>
                    <a:pt x="445744" y="205281"/>
                  </a:lnTo>
                  <a:lnTo>
                    <a:pt x="450684" y="199570"/>
                  </a:lnTo>
                  <a:lnTo>
                    <a:pt x="455101" y="203984"/>
                  </a:lnTo>
                  <a:lnTo>
                    <a:pt x="459766" y="206079"/>
                  </a:lnTo>
                  <a:lnTo>
                    <a:pt x="460815" y="208673"/>
                  </a:lnTo>
                  <a:lnTo>
                    <a:pt x="462112" y="209172"/>
                  </a:lnTo>
                  <a:lnTo>
                    <a:pt x="463933" y="213063"/>
                  </a:lnTo>
                  <a:lnTo>
                    <a:pt x="462885" y="217751"/>
                  </a:lnTo>
                  <a:lnTo>
                    <a:pt x="462112" y="224236"/>
                  </a:lnTo>
                  <a:lnTo>
                    <a:pt x="462885" y="225010"/>
                  </a:lnTo>
                  <a:lnTo>
                    <a:pt x="457172" y="234363"/>
                  </a:lnTo>
                  <a:lnTo>
                    <a:pt x="454577" y="232816"/>
                  </a:lnTo>
                  <a:lnTo>
                    <a:pt x="453279" y="234637"/>
                  </a:lnTo>
                  <a:lnTo>
                    <a:pt x="445220" y="234637"/>
                  </a:lnTo>
                  <a:lnTo>
                    <a:pt x="441328" y="235410"/>
                  </a:lnTo>
                  <a:lnTo>
                    <a:pt x="440280" y="240348"/>
                  </a:lnTo>
                  <a:lnTo>
                    <a:pt x="436912" y="243989"/>
                  </a:lnTo>
                  <a:lnTo>
                    <a:pt x="430949" y="247880"/>
                  </a:lnTo>
                  <a:lnTo>
                    <a:pt x="428079" y="248928"/>
                  </a:lnTo>
                  <a:lnTo>
                    <a:pt x="427830" y="252295"/>
                  </a:lnTo>
                  <a:lnTo>
                    <a:pt x="428853" y="253842"/>
                  </a:lnTo>
                  <a:lnTo>
                    <a:pt x="436912" y="256959"/>
                  </a:lnTo>
                  <a:lnTo>
                    <a:pt x="444721" y="252545"/>
                  </a:lnTo>
                  <a:lnTo>
                    <a:pt x="447316" y="256710"/>
                  </a:lnTo>
                  <a:lnTo>
                    <a:pt x="446518" y="258530"/>
                  </a:lnTo>
                  <a:lnTo>
                    <a:pt x="450684" y="266836"/>
                  </a:lnTo>
                  <a:lnTo>
                    <a:pt x="452506" y="268382"/>
                  </a:lnTo>
                  <a:lnTo>
                    <a:pt x="446268" y="269679"/>
                  </a:lnTo>
                  <a:lnTo>
                    <a:pt x="446018" y="273320"/>
                  </a:lnTo>
                  <a:lnTo>
                    <a:pt x="446792" y="275665"/>
                  </a:lnTo>
                  <a:lnTo>
                    <a:pt x="449387" y="277735"/>
                  </a:lnTo>
                  <a:lnTo>
                    <a:pt x="453030" y="280079"/>
                  </a:lnTo>
                  <a:lnTo>
                    <a:pt x="453030" y="283721"/>
                  </a:lnTo>
                  <a:lnTo>
                    <a:pt x="445495" y="287861"/>
                  </a:lnTo>
                  <a:lnTo>
                    <a:pt x="444697" y="289682"/>
                  </a:lnTo>
                  <a:lnTo>
                    <a:pt x="444697" y="295393"/>
                  </a:lnTo>
                  <a:lnTo>
                    <a:pt x="443923" y="299558"/>
                  </a:lnTo>
                  <a:lnTo>
                    <a:pt x="441078" y="309685"/>
                  </a:lnTo>
                  <a:lnTo>
                    <a:pt x="446792" y="312279"/>
                  </a:lnTo>
                  <a:lnTo>
                    <a:pt x="453529" y="316967"/>
                  </a:lnTo>
                  <a:lnTo>
                    <a:pt x="455101" y="319287"/>
                  </a:lnTo>
                  <a:lnTo>
                    <a:pt x="459766" y="321880"/>
                  </a:lnTo>
                  <a:lnTo>
                    <a:pt x="464457" y="323452"/>
                  </a:lnTo>
                  <a:lnTo>
                    <a:pt x="473814" y="326046"/>
                  </a:lnTo>
                  <a:lnTo>
                    <a:pt x="473814" y="327867"/>
                  </a:lnTo>
                  <a:lnTo>
                    <a:pt x="482646" y="340861"/>
                  </a:lnTo>
                  <a:lnTo>
                    <a:pt x="484443" y="344228"/>
                  </a:lnTo>
                  <a:lnTo>
                    <a:pt x="480026" y="350463"/>
                  </a:lnTo>
                  <a:lnTo>
                    <a:pt x="475111" y="356175"/>
                  </a:lnTo>
                  <a:lnTo>
                    <a:pt x="464706" y="367349"/>
                  </a:lnTo>
                  <a:lnTo>
                    <a:pt x="448089" y="387601"/>
                  </a:lnTo>
                  <a:lnTo>
                    <a:pt x="445744" y="387601"/>
                  </a:lnTo>
                  <a:lnTo>
                    <a:pt x="444197" y="386030"/>
                  </a:lnTo>
                  <a:lnTo>
                    <a:pt x="442102" y="387601"/>
                  </a:lnTo>
                  <a:lnTo>
                    <a:pt x="439507" y="385256"/>
                  </a:lnTo>
                  <a:lnTo>
                    <a:pt x="436138" y="385007"/>
                  </a:lnTo>
                  <a:lnTo>
                    <a:pt x="433793" y="388623"/>
                  </a:lnTo>
                  <a:lnTo>
                    <a:pt x="430424" y="392015"/>
                  </a:lnTo>
                  <a:lnTo>
                    <a:pt x="428603" y="400570"/>
                  </a:lnTo>
                  <a:lnTo>
                    <a:pt x="432495" y="401867"/>
                  </a:lnTo>
                  <a:lnTo>
                    <a:pt x="434068" y="404486"/>
                  </a:lnTo>
                  <a:lnTo>
                    <a:pt x="430674" y="409149"/>
                  </a:lnTo>
                  <a:lnTo>
                    <a:pt x="428079" y="414861"/>
                  </a:lnTo>
                  <a:lnTo>
                    <a:pt x="427305" y="419276"/>
                  </a:lnTo>
                  <a:lnTo>
                    <a:pt x="427555" y="427332"/>
                  </a:lnTo>
                  <a:lnTo>
                    <a:pt x="432495" y="428629"/>
                  </a:lnTo>
                  <a:lnTo>
                    <a:pt x="433019" y="430449"/>
                  </a:lnTo>
                  <a:lnTo>
                    <a:pt x="436637" y="432519"/>
                  </a:lnTo>
                  <a:lnTo>
                    <a:pt x="437436" y="436934"/>
                  </a:lnTo>
                  <a:lnTo>
                    <a:pt x="443149" y="441872"/>
                  </a:lnTo>
                  <a:lnTo>
                    <a:pt x="442351" y="442646"/>
                  </a:lnTo>
                  <a:lnTo>
                    <a:pt x="449387" y="445763"/>
                  </a:lnTo>
                  <a:lnTo>
                    <a:pt x="453279" y="439528"/>
                  </a:lnTo>
                  <a:lnTo>
                    <a:pt x="457696" y="436684"/>
                  </a:lnTo>
                  <a:lnTo>
                    <a:pt x="462636" y="440052"/>
                  </a:lnTo>
                  <a:lnTo>
                    <a:pt x="465480" y="442646"/>
                  </a:lnTo>
                  <a:lnTo>
                    <a:pt x="460291" y="448631"/>
                  </a:lnTo>
                  <a:lnTo>
                    <a:pt x="459517" y="451225"/>
                  </a:lnTo>
                  <a:lnTo>
                    <a:pt x="461064" y="453046"/>
                  </a:lnTo>
                  <a:lnTo>
                    <a:pt x="464432" y="461352"/>
                  </a:lnTo>
                  <a:lnTo>
                    <a:pt x="467825" y="463172"/>
                  </a:lnTo>
                  <a:lnTo>
                    <a:pt x="457945" y="464993"/>
                  </a:lnTo>
                  <a:lnTo>
                    <a:pt x="455101" y="459007"/>
                  </a:lnTo>
                  <a:lnTo>
                    <a:pt x="451707" y="460304"/>
                  </a:lnTo>
                  <a:lnTo>
                    <a:pt x="436637" y="464718"/>
                  </a:lnTo>
                  <a:lnTo>
                    <a:pt x="431448" y="469133"/>
                  </a:lnTo>
                  <a:lnTo>
                    <a:pt x="429900" y="470954"/>
                  </a:lnTo>
                  <a:lnTo>
                    <a:pt x="425984" y="474071"/>
                  </a:lnTo>
                  <a:lnTo>
                    <a:pt x="425484" y="476940"/>
                  </a:lnTo>
                  <a:lnTo>
                    <a:pt x="422889" y="478237"/>
                  </a:lnTo>
                  <a:lnTo>
                    <a:pt x="413782" y="476141"/>
                  </a:lnTo>
                  <a:lnTo>
                    <a:pt x="413782" y="480057"/>
                  </a:lnTo>
                  <a:lnTo>
                    <a:pt x="408318" y="477463"/>
                  </a:lnTo>
                  <a:lnTo>
                    <a:pt x="404950" y="478760"/>
                  </a:lnTo>
                  <a:lnTo>
                    <a:pt x="403902" y="481080"/>
                  </a:lnTo>
                  <a:lnTo>
                    <a:pt x="404176" y="484721"/>
                  </a:lnTo>
                  <a:lnTo>
                    <a:pt x="399486" y="484721"/>
                  </a:lnTo>
                  <a:lnTo>
                    <a:pt x="397166" y="482900"/>
                  </a:lnTo>
                  <a:lnTo>
                    <a:pt x="395868" y="484721"/>
                  </a:lnTo>
                  <a:lnTo>
                    <a:pt x="393772" y="483948"/>
                  </a:lnTo>
                  <a:lnTo>
                    <a:pt x="391976" y="486791"/>
                  </a:lnTo>
                  <a:lnTo>
                    <a:pt x="392225" y="489659"/>
                  </a:lnTo>
                  <a:lnTo>
                    <a:pt x="389107" y="493301"/>
                  </a:lnTo>
                  <a:lnTo>
                    <a:pt x="389356" y="499512"/>
                  </a:lnTo>
                  <a:lnTo>
                    <a:pt x="386512" y="502130"/>
                  </a:lnTo>
                  <a:lnTo>
                    <a:pt x="380274" y="504724"/>
                  </a:lnTo>
                  <a:lnTo>
                    <a:pt x="375334" y="505497"/>
                  </a:lnTo>
                  <a:lnTo>
                    <a:pt x="371441" y="505248"/>
                  </a:lnTo>
                  <a:lnTo>
                    <a:pt x="370144" y="503677"/>
                  </a:lnTo>
                  <a:lnTo>
                    <a:pt x="358966" y="497715"/>
                  </a:lnTo>
                  <a:lnTo>
                    <a:pt x="355597" y="497192"/>
                  </a:lnTo>
                  <a:lnTo>
                    <a:pt x="352728" y="499786"/>
                  </a:lnTo>
                  <a:lnTo>
                    <a:pt x="346241" y="501083"/>
                  </a:lnTo>
                  <a:lnTo>
                    <a:pt x="343372" y="500309"/>
                  </a:lnTo>
                  <a:lnTo>
                    <a:pt x="338956" y="502654"/>
                  </a:lnTo>
                  <a:lnTo>
                    <a:pt x="336884" y="501606"/>
                  </a:lnTo>
                  <a:lnTo>
                    <a:pt x="328825" y="499262"/>
                  </a:lnTo>
                  <a:lnTo>
                    <a:pt x="328576" y="498240"/>
                  </a:lnTo>
                  <a:lnTo>
                    <a:pt x="332993" y="492777"/>
                  </a:lnTo>
                  <a:lnTo>
                    <a:pt x="333242" y="489410"/>
                  </a:lnTo>
                  <a:lnTo>
                    <a:pt x="338182" y="482651"/>
                  </a:lnTo>
                  <a:lnTo>
                    <a:pt x="341301" y="481080"/>
                  </a:lnTo>
                  <a:lnTo>
                    <a:pt x="335338" y="473547"/>
                  </a:lnTo>
                  <a:lnTo>
                    <a:pt x="331944" y="473547"/>
                  </a:lnTo>
                  <a:lnTo>
                    <a:pt x="330123" y="467063"/>
                  </a:lnTo>
                  <a:lnTo>
                    <a:pt x="328576" y="465517"/>
                  </a:lnTo>
                  <a:lnTo>
                    <a:pt x="326230" y="468360"/>
                  </a:lnTo>
                  <a:lnTo>
                    <a:pt x="325183" y="471752"/>
                  </a:lnTo>
                  <a:lnTo>
                    <a:pt x="323112" y="474071"/>
                  </a:lnTo>
                  <a:lnTo>
                    <a:pt x="319220" y="474071"/>
                  </a:lnTo>
                  <a:lnTo>
                    <a:pt x="316350" y="469931"/>
                  </a:lnTo>
                  <a:lnTo>
                    <a:pt x="309863" y="471228"/>
                  </a:lnTo>
                  <a:lnTo>
                    <a:pt x="305197" y="474071"/>
                  </a:lnTo>
                  <a:lnTo>
                    <a:pt x="302602" y="474869"/>
                  </a:lnTo>
                  <a:lnTo>
                    <a:pt x="304399" y="476940"/>
                  </a:lnTo>
                  <a:lnTo>
                    <a:pt x="288555" y="480831"/>
                  </a:lnTo>
                  <a:lnTo>
                    <a:pt x="287532" y="476665"/>
                  </a:lnTo>
                  <a:lnTo>
                    <a:pt x="287258" y="472525"/>
                  </a:lnTo>
                  <a:lnTo>
                    <a:pt x="285711" y="468884"/>
                  </a:lnTo>
                  <a:lnTo>
                    <a:pt x="283366" y="466539"/>
                  </a:lnTo>
                  <a:lnTo>
                    <a:pt x="287008" y="464220"/>
                  </a:lnTo>
                  <a:lnTo>
                    <a:pt x="290901" y="462399"/>
                  </a:lnTo>
                  <a:lnTo>
                    <a:pt x="279199" y="445763"/>
                  </a:lnTo>
                  <a:lnTo>
                    <a:pt x="276105" y="446037"/>
                  </a:lnTo>
                  <a:lnTo>
                    <a:pt x="274009" y="447858"/>
                  </a:lnTo>
                  <a:lnTo>
                    <a:pt x="275307" y="450452"/>
                  </a:lnTo>
                  <a:lnTo>
                    <a:pt x="274808" y="452273"/>
                  </a:lnTo>
                  <a:lnTo>
                    <a:pt x="267522" y="457710"/>
                  </a:lnTo>
                  <a:lnTo>
                    <a:pt x="249857" y="481603"/>
                  </a:lnTo>
                  <a:lnTo>
                    <a:pt x="249333" y="482402"/>
                  </a:lnTo>
                  <a:lnTo>
                    <a:pt x="249582" y="475119"/>
                  </a:lnTo>
                  <a:lnTo>
                    <a:pt x="249083" y="470704"/>
                  </a:lnTo>
                  <a:lnTo>
                    <a:pt x="245690" y="467063"/>
                  </a:lnTo>
                  <a:lnTo>
                    <a:pt x="245965" y="462399"/>
                  </a:lnTo>
                  <a:lnTo>
                    <a:pt x="243893" y="457984"/>
                  </a:lnTo>
                  <a:lnTo>
                    <a:pt x="239453" y="455116"/>
                  </a:lnTo>
                  <a:lnTo>
                    <a:pt x="234537" y="449155"/>
                  </a:lnTo>
                  <a:lnTo>
                    <a:pt x="230121" y="445514"/>
                  </a:lnTo>
                  <a:lnTo>
                    <a:pt x="227526" y="442396"/>
                  </a:lnTo>
                  <a:lnTo>
                    <a:pt x="214527" y="451749"/>
                  </a:lnTo>
                  <a:lnTo>
                    <a:pt x="205944" y="457984"/>
                  </a:lnTo>
                  <a:lnTo>
                    <a:pt x="198933" y="461875"/>
                  </a:lnTo>
                  <a:lnTo>
                    <a:pt x="193219" y="464743"/>
                  </a:lnTo>
                  <a:lnTo>
                    <a:pt x="188553" y="465243"/>
                  </a:lnTo>
                  <a:lnTo>
                    <a:pt x="186208" y="462399"/>
                  </a:lnTo>
                  <a:lnTo>
                    <a:pt x="179446" y="452772"/>
                  </a:lnTo>
                  <a:lnTo>
                    <a:pt x="177625" y="449155"/>
                  </a:lnTo>
                  <a:lnTo>
                    <a:pt x="190100" y="433043"/>
                  </a:lnTo>
                  <a:lnTo>
                    <a:pt x="187755" y="431223"/>
                  </a:lnTo>
                  <a:lnTo>
                    <a:pt x="189077" y="421620"/>
                  </a:lnTo>
                  <a:lnTo>
                    <a:pt x="190873" y="419276"/>
                  </a:lnTo>
                  <a:lnTo>
                    <a:pt x="194791" y="415909"/>
                  </a:lnTo>
                  <a:lnTo>
                    <a:pt x="196862" y="414861"/>
                  </a:lnTo>
                  <a:lnTo>
                    <a:pt x="197111" y="412791"/>
                  </a:lnTo>
                  <a:lnTo>
                    <a:pt x="199706" y="410971"/>
                  </a:lnTo>
                  <a:lnTo>
                    <a:pt x="200505" y="408626"/>
                  </a:lnTo>
                  <a:lnTo>
                    <a:pt x="199981" y="403438"/>
                  </a:lnTo>
                  <a:lnTo>
                    <a:pt x="205445" y="397477"/>
                  </a:lnTo>
                  <a:lnTo>
                    <a:pt x="210111" y="394858"/>
                  </a:lnTo>
                  <a:lnTo>
                    <a:pt x="211682" y="393062"/>
                  </a:lnTo>
                  <a:lnTo>
                    <a:pt x="212980" y="389671"/>
                  </a:lnTo>
                  <a:lnTo>
                    <a:pt x="215824" y="385780"/>
                  </a:lnTo>
                  <a:lnTo>
                    <a:pt x="217646" y="381615"/>
                  </a:lnTo>
                  <a:lnTo>
                    <a:pt x="221014" y="375130"/>
                  </a:lnTo>
                  <a:lnTo>
                    <a:pt x="220515" y="369942"/>
                  </a:lnTo>
                  <a:lnTo>
                    <a:pt x="221289" y="369169"/>
                  </a:lnTo>
                  <a:lnTo>
                    <a:pt x="228574" y="369169"/>
                  </a:lnTo>
                  <a:lnTo>
                    <a:pt x="230395" y="371239"/>
                  </a:lnTo>
                  <a:lnTo>
                    <a:pt x="237656" y="372287"/>
                  </a:lnTo>
                  <a:lnTo>
                    <a:pt x="245965" y="370715"/>
                  </a:lnTo>
                  <a:lnTo>
                    <a:pt x="251179" y="368121"/>
                  </a:lnTo>
                  <a:lnTo>
                    <a:pt x="255072" y="366824"/>
                  </a:lnTo>
                  <a:lnTo>
                    <a:pt x="265201" y="362659"/>
                  </a:lnTo>
                  <a:lnTo>
                    <a:pt x="266749" y="359816"/>
                  </a:lnTo>
                  <a:lnTo>
                    <a:pt x="264428" y="358519"/>
                  </a:lnTo>
                  <a:lnTo>
                    <a:pt x="210635" y="341883"/>
                  </a:lnTo>
                  <a:lnTo>
                    <a:pt x="192720" y="338517"/>
                  </a:lnTo>
                  <a:lnTo>
                    <a:pt x="187530" y="333578"/>
                  </a:lnTo>
                  <a:lnTo>
                    <a:pt x="184661" y="329413"/>
                  </a:lnTo>
                  <a:lnTo>
                    <a:pt x="181542" y="323702"/>
                  </a:lnTo>
                  <a:lnTo>
                    <a:pt x="180494" y="323452"/>
                  </a:lnTo>
                  <a:lnTo>
                    <a:pt x="149331" y="308388"/>
                  </a:lnTo>
                  <a:lnTo>
                    <a:pt x="134011" y="300606"/>
                  </a:lnTo>
                  <a:lnTo>
                    <a:pt x="129071" y="298511"/>
                  </a:lnTo>
                  <a:lnTo>
                    <a:pt x="118143" y="292301"/>
                  </a:lnTo>
                  <a:lnTo>
                    <a:pt x="111406" y="287088"/>
                  </a:lnTo>
                  <a:lnTo>
                    <a:pt x="110109" y="285267"/>
                  </a:lnTo>
                  <a:lnTo>
                    <a:pt x="111930" y="272023"/>
                  </a:lnTo>
                  <a:lnTo>
                    <a:pt x="111406" y="271251"/>
                  </a:lnTo>
                  <a:lnTo>
                    <a:pt x="112953" y="263992"/>
                  </a:lnTo>
                  <a:lnTo>
                    <a:pt x="111905" y="260351"/>
                  </a:lnTo>
                  <a:lnTo>
                    <a:pt x="114250" y="256460"/>
                  </a:lnTo>
                  <a:lnTo>
                    <a:pt x="115024" y="252819"/>
                  </a:lnTo>
                  <a:lnTo>
                    <a:pt x="116596" y="250998"/>
                  </a:lnTo>
                  <a:lnTo>
                    <a:pt x="122060" y="240872"/>
                  </a:lnTo>
                  <a:lnTo>
                    <a:pt x="127249" y="233589"/>
                  </a:lnTo>
                  <a:lnTo>
                    <a:pt x="132439" y="222441"/>
                  </a:lnTo>
                  <a:lnTo>
                    <a:pt x="131915" y="211791"/>
                  </a:lnTo>
                  <a:lnTo>
                    <a:pt x="131915" y="201390"/>
                  </a:lnTo>
                  <a:lnTo>
                    <a:pt x="131666" y="197250"/>
                  </a:lnTo>
                  <a:lnTo>
                    <a:pt x="129071" y="193085"/>
                  </a:lnTo>
                  <a:lnTo>
                    <a:pt x="120763" y="191788"/>
                  </a:lnTo>
                  <a:lnTo>
                    <a:pt x="107763" y="191788"/>
                  </a:lnTo>
                  <a:lnTo>
                    <a:pt x="101526" y="193335"/>
                  </a:lnTo>
                  <a:lnTo>
                    <a:pt x="90872" y="179567"/>
                  </a:lnTo>
                  <a:lnTo>
                    <a:pt x="81266" y="170239"/>
                  </a:lnTo>
                  <a:lnTo>
                    <a:pt x="78671" y="168667"/>
                  </a:lnTo>
                  <a:lnTo>
                    <a:pt x="72184" y="162707"/>
                  </a:lnTo>
                  <a:lnTo>
                    <a:pt x="57887" y="163729"/>
                  </a:lnTo>
                  <a:lnTo>
                    <a:pt x="45162" y="164776"/>
                  </a:lnTo>
                  <a:lnTo>
                    <a:pt x="32163" y="157244"/>
                  </a:lnTo>
                  <a:lnTo>
                    <a:pt x="23081" y="151284"/>
                  </a:lnTo>
                  <a:lnTo>
                    <a:pt x="25152" y="148416"/>
                  </a:lnTo>
                  <a:lnTo>
                    <a:pt x="24903" y="139835"/>
                  </a:lnTo>
                  <a:lnTo>
                    <a:pt x="26449" y="135945"/>
                  </a:lnTo>
                  <a:lnTo>
                    <a:pt x="27223" y="130507"/>
                  </a:lnTo>
                  <a:lnTo>
                    <a:pt x="25676" y="126342"/>
                  </a:lnTo>
                  <a:lnTo>
                    <a:pt x="25401" y="123225"/>
                  </a:lnTo>
                  <a:lnTo>
                    <a:pt x="26724" y="120357"/>
                  </a:lnTo>
                  <a:lnTo>
                    <a:pt x="25152" y="116216"/>
                  </a:lnTo>
                  <a:lnTo>
                    <a:pt x="15271" y="107637"/>
                  </a:lnTo>
                  <a:lnTo>
                    <a:pt x="13200" y="106863"/>
                  </a:lnTo>
                  <a:lnTo>
                    <a:pt x="10356" y="107113"/>
                  </a:lnTo>
                  <a:lnTo>
                    <a:pt x="3595" y="101676"/>
                  </a:lnTo>
                  <a:lnTo>
                    <a:pt x="201" y="101676"/>
                  </a:lnTo>
                  <a:lnTo>
                    <a:pt x="-2119" y="100878"/>
                  </a:lnTo>
                  <a:lnTo>
                    <a:pt x="476" y="98558"/>
                  </a:lnTo>
                  <a:lnTo>
                    <a:pt x="5141" y="96463"/>
                  </a:lnTo>
                  <a:lnTo>
                    <a:pt x="7736" y="96213"/>
                  </a:lnTo>
                  <a:lnTo>
                    <a:pt x="11379" y="89205"/>
                  </a:lnTo>
                  <a:lnTo>
                    <a:pt x="17617" y="84267"/>
                  </a:lnTo>
                  <a:lnTo>
                    <a:pt x="20211" y="78805"/>
                  </a:lnTo>
                  <a:lnTo>
                    <a:pt x="20211" y="76984"/>
                  </a:lnTo>
                  <a:lnTo>
                    <a:pt x="22308" y="73093"/>
                  </a:lnTo>
                  <a:lnTo>
                    <a:pt x="22557" y="70500"/>
                  </a:lnTo>
                  <a:lnTo>
                    <a:pt x="25676" y="69203"/>
                  </a:lnTo>
                  <a:lnTo>
                    <a:pt x="26724" y="69726"/>
                  </a:lnTo>
                  <a:lnTo>
                    <a:pt x="32163" y="68928"/>
                  </a:lnTo>
                  <a:lnTo>
                    <a:pt x="34508" y="64513"/>
                  </a:lnTo>
                  <a:lnTo>
                    <a:pt x="33735" y="61919"/>
                  </a:lnTo>
                  <a:lnTo>
                    <a:pt x="35282" y="59600"/>
                  </a:lnTo>
                  <a:lnTo>
                    <a:pt x="42293" y="57505"/>
                  </a:lnTo>
                  <a:lnTo>
                    <a:pt x="42567" y="56482"/>
                  </a:lnTo>
                  <a:lnTo>
                    <a:pt x="47757" y="53614"/>
                  </a:lnTo>
                  <a:lnTo>
                    <a:pt x="49828" y="51544"/>
                  </a:lnTo>
                  <a:lnTo>
                    <a:pt x="51899" y="47379"/>
                  </a:lnTo>
                  <a:lnTo>
                    <a:pt x="55292" y="49474"/>
                  </a:lnTo>
                  <a:lnTo>
                    <a:pt x="63600" y="48426"/>
                  </a:lnTo>
                  <a:lnTo>
                    <a:pt x="68017" y="48426"/>
                  </a:lnTo>
                  <a:lnTo>
                    <a:pt x="69314" y="47379"/>
                  </a:lnTo>
                  <a:lnTo>
                    <a:pt x="73481" y="46880"/>
                  </a:lnTo>
                  <a:lnTo>
                    <a:pt x="75552" y="44785"/>
                  </a:lnTo>
                  <a:lnTo>
                    <a:pt x="79194" y="44261"/>
                  </a:lnTo>
                  <a:lnTo>
                    <a:pt x="84634" y="40121"/>
                  </a:lnTo>
                  <a:lnTo>
                    <a:pt x="87254" y="31018"/>
                  </a:lnTo>
                  <a:lnTo>
                    <a:pt x="90098" y="28947"/>
                  </a:lnTo>
                  <a:lnTo>
                    <a:pt x="94265" y="23485"/>
                  </a:lnTo>
                  <a:lnTo>
                    <a:pt x="105168" y="16751"/>
                  </a:lnTo>
                  <a:lnTo>
                    <a:pt x="107514" y="15703"/>
                  </a:lnTo>
                  <a:lnTo>
                    <a:pt x="112704" y="15180"/>
                  </a:lnTo>
                  <a:lnTo>
                    <a:pt x="121286" y="13359"/>
                  </a:lnTo>
                  <a:lnTo>
                    <a:pt x="124380" y="11813"/>
                  </a:lnTo>
                  <a:lnTo>
                    <a:pt x="128797" y="10516"/>
                  </a:lnTo>
                  <a:lnTo>
                    <a:pt x="130618" y="7648"/>
                  </a:lnTo>
                  <a:lnTo>
                    <a:pt x="133737" y="6351"/>
                  </a:lnTo>
                  <a:lnTo>
                    <a:pt x="137379" y="5852"/>
                  </a:lnTo>
                  <a:lnTo>
                    <a:pt x="143368" y="6625"/>
                  </a:lnTo>
                  <a:lnTo>
                    <a:pt x="145962" y="8969"/>
                  </a:lnTo>
                  <a:lnTo>
                    <a:pt x="149581" y="10266"/>
                  </a:lnTo>
                  <a:lnTo>
                    <a:pt x="154521" y="13110"/>
                  </a:lnTo>
                  <a:lnTo>
                    <a:pt x="155569" y="15205"/>
                  </a:lnTo>
                  <a:lnTo>
                    <a:pt x="158438" y="11813"/>
                  </a:lnTo>
                  <a:lnTo>
                    <a:pt x="159461" y="12860"/>
                  </a:lnTo>
                  <a:lnTo>
                    <a:pt x="164650" y="16228"/>
                  </a:lnTo>
                  <a:lnTo>
                    <a:pt x="170888" y="3757"/>
                  </a:lnTo>
                  <a:lnTo>
                    <a:pt x="181542" y="8446"/>
                  </a:lnTo>
                  <a:lnTo>
                    <a:pt x="177400" y="2984"/>
                  </a:lnTo>
                  <a:lnTo>
                    <a:pt x="183888" y="914"/>
                  </a:lnTo>
                  <a:lnTo>
                    <a:pt x="189077" y="2211"/>
                  </a:lnTo>
                  <a:lnTo>
                    <a:pt x="189601" y="-383"/>
                  </a:lnTo>
                  <a:lnTo>
                    <a:pt x="203873" y="4281"/>
                  </a:lnTo>
                  <a:lnTo>
                    <a:pt x="203374" y="5852"/>
                  </a:lnTo>
                  <a:lnTo>
                    <a:pt x="215325" y="9992"/>
                  </a:lnTo>
                  <a:lnTo>
                    <a:pt x="220265" y="10790"/>
                  </a:lnTo>
                  <a:lnTo>
                    <a:pt x="221563" y="11813"/>
                  </a:lnTo>
                  <a:lnTo>
                    <a:pt x="225455" y="16502"/>
                  </a:lnTo>
                  <a:lnTo>
                    <a:pt x="229872" y="8969"/>
                  </a:lnTo>
                  <a:lnTo>
                    <a:pt x="238953" y="14681"/>
                  </a:lnTo>
                  <a:lnTo>
                    <a:pt x="242597" y="9493"/>
                  </a:lnTo>
                  <a:lnTo>
                    <a:pt x="256619" y="18572"/>
                  </a:lnTo>
                  <a:lnTo>
                    <a:pt x="253001" y="27401"/>
                  </a:lnTo>
                  <a:lnTo>
                    <a:pt x="254024" y="32065"/>
                  </a:lnTo>
                  <a:lnTo>
                    <a:pt x="253774" y="34409"/>
                  </a:lnTo>
                  <a:lnTo>
                    <a:pt x="256893" y="34934"/>
                  </a:lnTo>
                  <a:lnTo>
                    <a:pt x="262856" y="37003"/>
                  </a:lnTo>
                  <a:lnTo>
                    <a:pt x="272986" y="40121"/>
                  </a:lnTo>
                  <a:lnTo>
                    <a:pt x="277926" y="40121"/>
                  </a:lnTo>
                  <a:lnTo>
                    <a:pt x="280023" y="39622"/>
                  </a:lnTo>
                  <a:lnTo>
                    <a:pt x="289878" y="35208"/>
                  </a:lnTo>
                  <a:lnTo>
                    <a:pt x="292747" y="35706"/>
                  </a:lnTo>
                  <a:lnTo>
                    <a:pt x="308840" y="47653"/>
                  </a:lnTo>
                  <a:lnTo>
                    <a:pt x="316899" y="60897"/>
                  </a:lnTo>
                  <a:lnTo>
                    <a:pt x="319245" y="65835"/>
                  </a:lnTo>
                  <a:lnTo>
                    <a:pt x="323910" y="75712"/>
                  </a:lnTo>
                  <a:lnTo>
                    <a:pt x="337683" y="69203"/>
                  </a:lnTo>
                  <a:lnTo>
                    <a:pt x="345468" y="65835"/>
                  </a:lnTo>
                  <a:lnTo>
                    <a:pt x="350932" y="64538"/>
                  </a:lnTo>
                  <a:lnTo>
                    <a:pt x="357170" y="64015"/>
                  </a:lnTo>
                  <a:lnTo>
                    <a:pt x="361860" y="61670"/>
                  </a:lnTo>
                  <a:lnTo>
                    <a:pt x="365752" y="63241"/>
                  </a:lnTo>
                  <a:lnTo>
                    <a:pt x="370419" y="66085"/>
                  </a:lnTo>
                  <a:lnTo>
                    <a:pt x="371192" y="63491"/>
                  </a:lnTo>
                  <a:lnTo>
                    <a:pt x="374310" y="62468"/>
                  </a:lnTo>
                  <a:lnTo>
                    <a:pt x="380024" y="64015"/>
                  </a:lnTo>
                  <a:lnTo>
                    <a:pt x="382369" y="61670"/>
                  </a:lnTo>
                  <a:lnTo>
                    <a:pt x="384440" y="64289"/>
                  </a:lnTo>
                  <a:lnTo>
                    <a:pt x="386262" y="67906"/>
                  </a:lnTo>
                  <a:lnTo>
                    <a:pt x="391477" y="63241"/>
                  </a:lnTo>
                  <a:lnTo>
                    <a:pt x="394596" y="63241"/>
                  </a:lnTo>
                  <a:lnTo>
                    <a:pt x="396667" y="65062"/>
                  </a:lnTo>
                  <a:lnTo>
                    <a:pt x="401082" y="61172"/>
                  </a:lnTo>
                  <a:lnTo>
                    <a:pt x="407844" y="69477"/>
                  </a:lnTo>
                  <a:lnTo>
                    <a:pt x="412510" y="7414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53" name="Free-form: Shape 52">
              <a:extLst>
                <a:ext uri="{FF2B5EF4-FFF2-40B4-BE49-F238E27FC236}">
                  <a16:creationId xmlns:a16="http://schemas.microsoft.com/office/drawing/2014/main" id="{F747C8DF-96CA-FBED-A911-A93ECE9A23F1}"/>
                </a:ext>
              </a:extLst>
            </p:cNvPr>
            <p:cNvSpPr/>
            <p:nvPr/>
          </p:nvSpPr>
          <p:spPr>
            <a:xfrm>
              <a:off x="2454095" y="5288706"/>
              <a:ext cx="251228" cy="244896"/>
            </a:xfrm>
            <a:custGeom>
              <a:avLst/>
              <a:gdLst>
                <a:gd name="connsiteX0" fmla="*/ 126227 w 251228"/>
                <a:gd name="connsiteY0" fmla="*/ -383 h 244896"/>
                <a:gd name="connsiteX1" fmla="*/ 136108 w 251228"/>
                <a:gd name="connsiteY1" fmla="*/ 1686 h 244896"/>
                <a:gd name="connsiteX2" fmla="*/ 139750 w 251228"/>
                <a:gd name="connsiteY2" fmla="*/ 1961 h 244896"/>
                <a:gd name="connsiteX3" fmla="*/ 148059 w 251228"/>
                <a:gd name="connsiteY3" fmla="*/ 1686 h 244896"/>
                <a:gd name="connsiteX4" fmla="*/ 158713 w 251228"/>
                <a:gd name="connsiteY4" fmla="*/ 1686 h 244896"/>
                <a:gd name="connsiteX5" fmla="*/ 162081 w 251228"/>
                <a:gd name="connsiteY5" fmla="*/ 2210 h 244896"/>
                <a:gd name="connsiteX6" fmla="*/ 164676 w 251228"/>
                <a:gd name="connsiteY6" fmla="*/ 3507 h 244896"/>
                <a:gd name="connsiteX7" fmla="*/ 167296 w 251228"/>
                <a:gd name="connsiteY7" fmla="*/ 6351 h 244896"/>
                <a:gd name="connsiteX8" fmla="*/ 171188 w 251228"/>
                <a:gd name="connsiteY8" fmla="*/ 12336 h 244896"/>
                <a:gd name="connsiteX9" fmla="*/ 173783 w 251228"/>
                <a:gd name="connsiteY9" fmla="*/ 15180 h 244896"/>
                <a:gd name="connsiteX10" fmla="*/ 177151 w 251228"/>
                <a:gd name="connsiteY10" fmla="*/ 17274 h 244896"/>
                <a:gd name="connsiteX11" fmla="*/ 210934 w 251228"/>
                <a:gd name="connsiteY11" fmla="*/ 34409 h 244896"/>
                <a:gd name="connsiteX12" fmla="*/ 215351 w 251228"/>
                <a:gd name="connsiteY12" fmla="*/ 36230 h 244896"/>
                <a:gd name="connsiteX13" fmla="*/ 221837 w 251228"/>
                <a:gd name="connsiteY13" fmla="*/ 37003 h 244896"/>
                <a:gd name="connsiteX14" fmla="*/ 227027 w 251228"/>
                <a:gd name="connsiteY14" fmla="*/ 36479 h 244896"/>
                <a:gd name="connsiteX15" fmla="*/ 230670 w 251228"/>
                <a:gd name="connsiteY15" fmla="*/ 46880 h 244896"/>
                <a:gd name="connsiteX16" fmla="*/ 227826 w 251228"/>
                <a:gd name="connsiteY16" fmla="*/ 46106 h 244896"/>
                <a:gd name="connsiteX17" fmla="*/ 225231 w 251228"/>
                <a:gd name="connsiteY17" fmla="*/ 46880 h 244896"/>
                <a:gd name="connsiteX18" fmla="*/ 224707 w 251228"/>
                <a:gd name="connsiteY18" fmla="*/ 50521 h 244896"/>
                <a:gd name="connsiteX19" fmla="*/ 223135 w 251228"/>
                <a:gd name="connsiteY19" fmla="*/ 53888 h 244896"/>
                <a:gd name="connsiteX20" fmla="*/ 219243 w 251228"/>
                <a:gd name="connsiteY20" fmla="*/ 56482 h 244896"/>
                <a:gd name="connsiteX21" fmla="*/ 219492 w 251228"/>
                <a:gd name="connsiteY21" fmla="*/ 60647 h 244896"/>
                <a:gd name="connsiteX22" fmla="*/ 217421 w 251228"/>
                <a:gd name="connsiteY22" fmla="*/ 62468 h 244896"/>
                <a:gd name="connsiteX23" fmla="*/ 210660 w 251228"/>
                <a:gd name="connsiteY23" fmla="*/ 64787 h 244896"/>
                <a:gd name="connsiteX24" fmla="*/ 205719 w 251228"/>
                <a:gd name="connsiteY24" fmla="*/ 67655 h 244896"/>
                <a:gd name="connsiteX25" fmla="*/ 207017 w 251228"/>
                <a:gd name="connsiteY25" fmla="*/ 70499 h 244896"/>
                <a:gd name="connsiteX26" fmla="*/ 199233 w 251228"/>
                <a:gd name="connsiteY26" fmla="*/ 75188 h 244896"/>
                <a:gd name="connsiteX27" fmla="*/ 195589 w 251228"/>
                <a:gd name="connsiteY27" fmla="*/ 75188 h 244896"/>
                <a:gd name="connsiteX28" fmla="*/ 194567 w 251228"/>
                <a:gd name="connsiteY28" fmla="*/ 79328 h 244896"/>
                <a:gd name="connsiteX29" fmla="*/ 192471 w 251228"/>
                <a:gd name="connsiteY29" fmla="*/ 83244 h 244896"/>
                <a:gd name="connsiteX30" fmla="*/ 190649 w 251228"/>
                <a:gd name="connsiteY30" fmla="*/ 84541 h 244896"/>
                <a:gd name="connsiteX31" fmla="*/ 187805 w 251228"/>
                <a:gd name="connsiteY31" fmla="*/ 84017 h 244896"/>
                <a:gd name="connsiteX32" fmla="*/ 187281 w 251228"/>
                <a:gd name="connsiteY32" fmla="*/ 86361 h 244896"/>
                <a:gd name="connsiteX33" fmla="*/ 191174 w 251228"/>
                <a:gd name="connsiteY33" fmla="*/ 86361 h 244896"/>
                <a:gd name="connsiteX34" fmla="*/ 195864 w 251228"/>
                <a:gd name="connsiteY34" fmla="*/ 90003 h 244896"/>
                <a:gd name="connsiteX35" fmla="*/ 200804 w 251228"/>
                <a:gd name="connsiteY35" fmla="*/ 89479 h 244896"/>
                <a:gd name="connsiteX36" fmla="*/ 201303 w 251228"/>
                <a:gd name="connsiteY36" fmla="*/ 90527 h 244896"/>
                <a:gd name="connsiteX37" fmla="*/ 208339 w 251228"/>
                <a:gd name="connsiteY37" fmla="*/ 88706 h 244896"/>
                <a:gd name="connsiteX38" fmla="*/ 212232 w 251228"/>
                <a:gd name="connsiteY38" fmla="*/ 89479 h 244896"/>
                <a:gd name="connsiteX39" fmla="*/ 216648 w 251228"/>
                <a:gd name="connsiteY39" fmla="*/ 91824 h 244896"/>
                <a:gd name="connsiteX40" fmla="*/ 231444 w 251228"/>
                <a:gd name="connsiteY40" fmla="*/ 96238 h 244896"/>
                <a:gd name="connsiteX41" fmla="*/ 236134 w 251228"/>
                <a:gd name="connsiteY41" fmla="*/ 98059 h 244896"/>
                <a:gd name="connsiteX42" fmla="*/ 246264 w 251228"/>
                <a:gd name="connsiteY42" fmla="*/ 101949 h 244896"/>
                <a:gd name="connsiteX43" fmla="*/ 249109 w 251228"/>
                <a:gd name="connsiteY43" fmla="*/ 105067 h 244896"/>
                <a:gd name="connsiteX44" fmla="*/ 242098 w 251228"/>
                <a:gd name="connsiteY44" fmla="*/ 109482 h 244896"/>
                <a:gd name="connsiteX45" fmla="*/ 238979 w 251228"/>
                <a:gd name="connsiteY45" fmla="*/ 109208 h 244896"/>
                <a:gd name="connsiteX46" fmla="*/ 232217 w 251228"/>
                <a:gd name="connsiteY46" fmla="*/ 109731 h 244896"/>
                <a:gd name="connsiteX47" fmla="*/ 227027 w 251228"/>
                <a:gd name="connsiteY47" fmla="*/ 110779 h 244896"/>
                <a:gd name="connsiteX48" fmla="*/ 223909 w 251228"/>
                <a:gd name="connsiteY48" fmla="*/ 109731 h 244896"/>
                <a:gd name="connsiteX49" fmla="*/ 219767 w 251228"/>
                <a:gd name="connsiteY49" fmla="*/ 112599 h 244896"/>
                <a:gd name="connsiteX50" fmla="*/ 219492 w 251228"/>
                <a:gd name="connsiteY50" fmla="*/ 114146 h 244896"/>
                <a:gd name="connsiteX51" fmla="*/ 216124 w 251228"/>
                <a:gd name="connsiteY51" fmla="*/ 115443 h 244896"/>
                <a:gd name="connsiteX52" fmla="*/ 214302 w 251228"/>
                <a:gd name="connsiteY52" fmla="*/ 120132 h 244896"/>
                <a:gd name="connsiteX53" fmla="*/ 214552 w 251228"/>
                <a:gd name="connsiteY53" fmla="*/ 123224 h 244896"/>
                <a:gd name="connsiteX54" fmla="*/ 210660 w 251228"/>
                <a:gd name="connsiteY54" fmla="*/ 126093 h 244896"/>
                <a:gd name="connsiteX55" fmla="*/ 203649 w 251228"/>
                <a:gd name="connsiteY55" fmla="*/ 128437 h 244896"/>
                <a:gd name="connsiteX56" fmla="*/ 195864 w 251228"/>
                <a:gd name="connsiteY56" fmla="*/ 131555 h 244896"/>
                <a:gd name="connsiteX57" fmla="*/ 192745 w 251228"/>
                <a:gd name="connsiteY57" fmla="*/ 134149 h 244896"/>
                <a:gd name="connsiteX58" fmla="*/ 189876 w 251228"/>
                <a:gd name="connsiteY58" fmla="*/ 139586 h 244896"/>
                <a:gd name="connsiteX59" fmla="*/ 187530 w 251228"/>
                <a:gd name="connsiteY59" fmla="*/ 141157 h 244896"/>
                <a:gd name="connsiteX60" fmla="*/ 187530 w 251228"/>
                <a:gd name="connsiteY60" fmla="*/ 143502 h 244896"/>
                <a:gd name="connsiteX61" fmla="*/ 183389 w 251228"/>
                <a:gd name="connsiteY61" fmla="*/ 142703 h 244896"/>
                <a:gd name="connsiteX62" fmla="*/ 178698 w 251228"/>
                <a:gd name="connsiteY62" fmla="*/ 149213 h 244896"/>
                <a:gd name="connsiteX63" fmla="*/ 175854 w 251228"/>
                <a:gd name="connsiteY63" fmla="*/ 151283 h 244896"/>
                <a:gd name="connsiteX64" fmla="*/ 166497 w 251228"/>
                <a:gd name="connsiteY64" fmla="*/ 153877 h 244896"/>
                <a:gd name="connsiteX65" fmla="*/ 162605 w 251228"/>
                <a:gd name="connsiteY65" fmla="*/ 155174 h 244896"/>
                <a:gd name="connsiteX66" fmla="*/ 158962 w 251228"/>
                <a:gd name="connsiteY66" fmla="*/ 158541 h 244896"/>
                <a:gd name="connsiteX67" fmla="*/ 150379 w 251228"/>
                <a:gd name="connsiteY67" fmla="*/ 168418 h 244896"/>
                <a:gd name="connsiteX68" fmla="*/ 152475 w 251228"/>
                <a:gd name="connsiteY68" fmla="*/ 169191 h 244896"/>
                <a:gd name="connsiteX69" fmla="*/ 150654 w 251228"/>
                <a:gd name="connsiteY69" fmla="*/ 169465 h 244896"/>
                <a:gd name="connsiteX70" fmla="*/ 148059 w 251228"/>
                <a:gd name="connsiteY70" fmla="*/ 173356 h 244896"/>
                <a:gd name="connsiteX71" fmla="*/ 144416 w 251228"/>
                <a:gd name="connsiteY71" fmla="*/ 177521 h 244896"/>
                <a:gd name="connsiteX72" fmla="*/ 136357 w 251228"/>
                <a:gd name="connsiteY72" fmla="*/ 188171 h 244896"/>
                <a:gd name="connsiteX73" fmla="*/ 133238 w 251228"/>
                <a:gd name="connsiteY73" fmla="*/ 190765 h 244896"/>
                <a:gd name="connsiteX74" fmla="*/ 128298 w 251228"/>
                <a:gd name="connsiteY74" fmla="*/ 192835 h 244896"/>
                <a:gd name="connsiteX75" fmla="*/ 123881 w 251228"/>
                <a:gd name="connsiteY75" fmla="*/ 193359 h 244896"/>
                <a:gd name="connsiteX76" fmla="*/ 115049 w 251228"/>
                <a:gd name="connsiteY76" fmla="*/ 193084 h 244896"/>
                <a:gd name="connsiteX77" fmla="*/ 121811 w 251228"/>
                <a:gd name="connsiteY77" fmla="*/ 197250 h 244896"/>
                <a:gd name="connsiteX78" fmla="*/ 119990 w 251228"/>
                <a:gd name="connsiteY78" fmla="*/ 200367 h 244896"/>
                <a:gd name="connsiteX79" fmla="*/ 118442 w 251228"/>
                <a:gd name="connsiteY79" fmla="*/ 200093 h 244896"/>
                <a:gd name="connsiteX80" fmla="*/ 114800 w 251228"/>
                <a:gd name="connsiteY80" fmla="*/ 196726 h 244896"/>
                <a:gd name="connsiteX81" fmla="*/ 111157 w 251228"/>
                <a:gd name="connsiteY81" fmla="*/ 201140 h 244896"/>
                <a:gd name="connsiteX82" fmla="*/ 111681 w 251228"/>
                <a:gd name="connsiteY82" fmla="*/ 202712 h 244896"/>
                <a:gd name="connsiteX83" fmla="*/ 114276 w 251228"/>
                <a:gd name="connsiteY83" fmla="*/ 205306 h 244896"/>
                <a:gd name="connsiteX84" fmla="*/ 118941 w 251228"/>
                <a:gd name="connsiteY84" fmla="*/ 208423 h 244896"/>
                <a:gd name="connsiteX85" fmla="*/ 122060 w 251228"/>
                <a:gd name="connsiteY85" fmla="*/ 208672 h 244896"/>
                <a:gd name="connsiteX86" fmla="*/ 122584 w 251228"/>
                <a:gd name="connsiteY86" fmla="*/ 212838 h 244896"/>
                <a:gd name="connsiteX87" fmla="*/ 125179 w 251228"/>
                <a:gd name="connsiteY87" fmla="*/ 213337 h 244896"/>
                <a:gd name="connsiteX88" fmla="*/ 127000 w 251228"/>
                <a:gd name="connsiteY88" fmla="*/ 215681 h 244896"/>
                <a:gd name="connsiteX89" fmla="*/ 123881 w 251228"/>
                <a:gd name="connsiteY89" fmla="*/ 218799 h 244896"/>
                <a:gd name="connsiteX90" fmla="*/ 125179 w 251228"/>
                <a:gd name="connsiteY90" fmla="*/ 224261 h 244896"/>
                <a:gd name="connsiteX91" fmla="*/ 120763 w 251228"/>
                <a:gd name="connsiteY91" fmla="*/ 224760 h 244896"/>
                <a:gd name="connsiteX92" fmla="*/ 120763 w 251228"/>
                <a:gd name="connsiteY92" fmla="*/ 228401 h 244896"/>
                <a:gd name="connsiteX93" fmla="*/ 115573 w 251228"/>
                <a:gd name="connsiteY93" fmla="*/ 232043 h 244896"/>
                <a:gd name="connsiteX94" fmla="*/ 115049 w 251228"/>
                <a:gd name="connsiteY94" fmla="*/ 230746 h 244896"/>
                <a:gd name="connsiteX95" fmla="*/ 111406 w 251228"/>
                <a:gd name="connsiteY95" fmla="*/ 230222 h 244896"/>
                <a:gd name="connsiteX96" fmla="*/ 108038 w 251228"/>
                <a:gd name="connsiteY96" fmla="*/ 231768 h 244896"/>
                <a:gd name="connsiteX97" fmla="*/ 104645 w 251228"/>
                <a:gd name="connsiteY97" fmla="*/ 234886 h 244896"/>
                <a:gd name="connsiteX98" fmla="*/ 102848 w 251228"/>
                <a:gd name="connsiteY98" fmla="*/ 235659 h 244896"/>
                <a:gd name="connsiteX99" fmla="*/ 96860 w 251228"/>
                <a:gd name="connsiteY99" fmla="*/ 241645 h 244896"/>
                <a:gd name="connsiteX100" fmla="*/ 91146 w 251228"/>
                <a:gd name="connsiteY100" fmla="*/ 239575 h 244896"/>
                <a:gd name="connsiteX101" fmla="*/ 85957 w 251228"/>
                <a:gd name="connsiteY101" fmla="*/ 236706 h 244896"/>
                <a:gd name="connsiteX102" fmla="*/ 81266 w 251228"/>
                <a:gd name="connsiteY102" fmla="*/ 235160 h 244896"/>
                <a:gd name="connsiteX103" fmla="*/ 79195 w 251228"/>
                <a:gd name="connsiteY103" fmla="*/ 233863 h 244896"/>
                <a:gd name="connsiteX104" fmla="*/ 73481 w 251228"/>
                <a:gd name="connsiteY104" fmla="*/ 233863 h 244896"/>
                <a:gd name="connsiteX105" fmla="*/ 71411 w 251228"/>
                <a:gd name="connsiteY105" fmla="*/ 235934 h 244896"/>
                <a:gd name="connsiteX106" fmla="*/ 68541 w 251228"/>
                <a:gd name="connsiteY106" fmla="*/ 235409 h 244896"/>
                <a:gd name="connsiteX107" fmla="*/ 63351 w 251228"/>
                <a:gd name="connsiteY107" fmla="*/ 236457 h 244896"/>
                <a:gd name="connsiteX108" fmla="*/ 52448 w 251228"/>
                <a:gd name="connsiteY108" fmla="*/ 239300 h 244896"/>
                <a:gd name="connsiteX109" fmla="*/ 49054 w 251228"/>
                <a:gd name="connsiteY109" fmla="*/ 240872 h 244896"/>
                <a:gd name="connsiteX110" fmla="*/ 46460 w 251228"/>
                <a:gd name="connsiteY110" fmla="*/ 240872 h 244896"/>
                <a:gd name="connsiteX111" fmla="*/ 44913 w 251228"/>
                <a:gd name="connsiteY111" fmla="*/ 243216 h 244896"/>
                <a:gd name="connsiteX112" fmla="*/ 38401 w 251228"/>
                <a:gd name="connsiteY112" fmla="*/ 244513 h 244896"/>
                <a:gd name="connsiteX113" fmla="*/ 35033 w 251228"/>
                <a:gd name="connsiteY113" fmla="*/ 242692 h 244896"/>
                <a:gd name="connsiteX114" fmla="*/ 31664 w 251228"/>
                <a:gd name="connsiteY114" fmla="*/ 234387 h 244896"/>
                <a:gd name="connsiteX115" fmla="*/ 30092 w 251228"/>
                <a:gd name="connsiteY115" fmla="*/ 232566 h 244896"/>
                <a:gd name="connsiteX116" fmla="*/ 30866 w 251228"/>
                <a:gd name="connsiteY116" fmla="*/ 229972 h 244896"/>
                <a:gd name="connsiteX117" fmla="*/ 36080 w 251228"/>
                <a:gd name="connsiteY117" fmla="*/ 223987 h 244896"/>
                <a:gd name="connsiteX118" fmla="*/ 33211 w 251228"/>
                <a:gd name="connsiteY118" fmla="*/ 221393 h 244896"/>
                <a:gd name="connsiteX119" fmla="*/ 28271 w 251228"/>
                <a:gd name="connsiteY119" fmla="*/ 218025 h 244896"/>
                <a:gd name="connsiteX120" fmla="*/ 23855 w 251228"/>
                <a:gd name="connsiteY120" fmla="*/ 220869 h 244896"/>
                <a:gd name="connsiteX121" fmla="*/ 19962 w 251228"/>
                <a:gd name="connsiteY121" fmla="*/ 227104 h 244896"/>
                <a:gd name="connsiteX122" fmla="*/ 12951 w 251228"/>
                <a:gd name="connsiteY122" fmla="*/ 223987 h 244896"/>
                <a:gd name="connsiteX123" fmla="*/ 13725 w 251228"/>
                <a:gd name="connsiteY123" fmla="*/ 223213 h 244896"/>
                <a:gd name="connsiteX124" fmla="*/ 8011 w 251228"/>
                <a:gd name="connsiteY124" fmla="*/ 218275 h 244896"/>
                <a:gd name="connsiteX125" fmla="*/ 7237 w 251228"/>
                <a:gd name="connsiteY125" fmla="*/ 213860 h 244896"/>
                <a:gd name="connsiteX126" fmla="*/ 3595 w 251228"/>
                <a:gd name="connsiteY126" fmla="*/ 211790 h 244896"/>
                <a:gd name="connsiteX127" fmla="*/ 3071 w 251228"/>
                <a:gd name="connsiteY127" fmla="*/ 209969 h 244896"/>
                <a:gd name="connsiteX128" fmla="*/ -1845 w 251228"/>
                <a:gd name="connsiteY128" fmla="*/ 208672 h 244896"/>
                <a:gd name="connsiteX129" fmla="*/ -2119 w 251228"/>
                <a:gd name="connsiteY129" fmla="*/ 200617 h 244896"/>
                <a:gd name="connsiteX130" fmla="*/ -1321 w 251228"/>
                <a:gd name="connsiteY130" fmla="*/ 196202 h 244896"/>
                <a:gd name="connsiteX131" fmla="*/ 1274 w 251228"/>
                <a:gd name="connsiteY131" fmla="*/ 190490 h 244896"/>
                <a:gd name="connsiteX132" fmla="*/ 4643 w 251228"/>
                <a:gd name="connsiteY132" fmla="*/ 185802 h 244896"/>
                <a:gd name="connsiteX133" fmla="*/ 3096 w 251228"/>
                <a:gd name="connsiteY133" fmla="*/ 183208 h 244896"/>
                <a:gd name="connsiteX134" fmla="*/ -822 w 251228"/>
                <a:gd name="connsiteY134" fmla="*/ 181911 h 244896"/>
                <a:gd name="connsiteX135" fmla="*/ 1000 w 251228"/>
                <a:gd name="connsiteY135" fmla="*/ 173356 h 244896"/>
                <a:gd name="connsiteX136" fmla="*/ 4393 w 251228"/>
                <a:gd name="connsiteY136" fmla="*/ 169964 h 244896"/>
                <a:gd name="connsiteX137" fmla="*/ 6713 w 251228"/>
                <a:gd name="connsiteY137" fmla="*/ 166323 h 244896"/>
                <a:gd name="connsiteX138" fmla="*/ 10107 w 251228"/>
                <a:gd name="connsiteY138" fmla="*/ 166597 h 244896"/>
                <a:gd name="connsiteX139" fmla="*/ 12702 w 251228"/>
                <a:gd name="connsiteY139" fmla="*/ 168941 h 244896"/>
                <a:gd name="connsiteX140" fmla="*/ 14772 w 251228"/>
                <a:gd name="connsiteY140" fmla="*/ 167370 h 244896"/>
                <a:gd name="connsiteX141" fmla="*/ 16345 w 251228"/>
                <a:gd name="connsiteY141" fmla="*/ 168941 h 244896"/>
                <a:gd name="connsiteX142" fmla="*/ 18665 w 251228"/>
                <a:gd name="connsiteY142" fmla="*/ 168941 h 244896"/>
                <a:gd name="connsiteX143" fmla="*/ 35307 w 251228"/>
                <a:gd name="connsiteY143" fmla="*/ 148665 h 244896"/>
                <a:gd name="connsiteX144" fmla="*/ 45687 w 251228"/>
                <a:gd name="connsiteY144" fmla="*/ 137515 h 244896"/>
                <a:gd name="connsiteX145" fmla="*/ 50627 w 251228"/>
                <a:gd name="connsiteY145" fmla="*/ 131804 h 244896"/>
                <a:gd name="connsiteX146" fmla="*/ 55043 w 251228"/>
                <a:gd name="connsiteY146" fmla="*/ 125569 h 244896"/>
                <a:gd name="connsiteX147" fmla="*/ 64649 w 251228"/>
                <a:gd name="connsiteY147" fmla="*/ 110505 h 244896"/>
                <a:gd name="connsiteX148" fmla="*/ 68816 w 251228"/>
                <a:gd name="connsiteY148" fmla="*/ 105043 h 244896"/>
                <a:gd name="connsiteX149" fmla="*/ 76351 w 251228"/>
                <a:gd name="connsiteY149" fmla="*/ 97510 h 244896"/>
                <a:gd name="connsiteX150" fmla="*/ 82589 w 251228"/>
                <a:gd name="connsiteY150" fmla="*/ 89728 h 244896"/>
                <a:gd name="connsiteX151" fmla="*/ 88028 w 251228"/>
                <a:gd name="connsiteY151" fmla="*/ 81423 h 244896"/>
                <a:gd name="connsiteX152" fmla="*/ 91421 w 251228"/>
                <a:gd name="connsiteY152" fmla="*/ 77258 h 244896"/>
                <a:gd name="connsiteX153" fmla="*/ 103896 w 251228"/>
                <a:gd name="connsiteY153" fmla="*/ 63241 h 244896"/>
                <a:gd name="connsiteX154" fmla="*/ 106741 w 251228"/>
                <a:gd name="connsiteY154" fmla="*/ 59325 h 244896"/>
                <a:gd name="connsiteX155" fmla="*/ 109336 w 251228"/>
                <a:gd name="connsiteY155" fmla="*/ 54137 h 244896"/>
                <a:gd name="connsiteX156" fmla="*/ 110383 w 251228"/>
                <a:gd name="connsiteY156" fmla="*/ 49474 h 244896"/>
                <a:gd name="connsiteX157" fmla="*/ 110907 w 251228"/>
                <a:gd name="connsiteY157" fmla="*/ 45308 h 244896"/>
                <a:gd name="connsiteX158" fmla="*/ 110109 w 251228"/>
                <a:gd name="connsiteY158" fmla="*/ 38300 h 244896"/>
                <a:gd name="connsiteX159" fmla="*/ 108287 w 251228"/>
                <a:gd name="connsiteY159" fmla="*/ 37776 h 244896"/>
                <a:gd name="connsiteX160" fmla="*/ 110383 w 251228"/>
                <a:gd name="connsiteY160" fmla="*/ 34160 h 244896"/>
                <a:gd name="connsiteX161" fmla="*/ 111406 w 251228"/>
                <a:gd name="connsiteY161" fmla="*/ 14406 h 244896"/>
                <a:gd name="connsiteX162" fmla="*/ 113228 w 251228"/>
                <a:gd name="connsiteY162" fmla="*/ 9742 h 244896"/>
                <a:gd name="connsiteX163" fmla="*/ 115822 w 251228"/>
                <a:gd name="connsiteY163" fmla="*/ 6874 h 244896"/>
                <a:gd name="connsiteX164" fmla="*/ 115049 w 251228"/>
                <a:gd name="connsiteY164" fmla="*/ 4555 h 244896"/>
                <a:gd name="connsiteX165" fmla="*/ 122584 w 251228"/>
                <a:gd name="connsiteY165" fmla="*/ 140 h 24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251228" h="244896">
                  <a:moveTo>
                    <a:pt x="126227" y="-383"/>
                  </a:moveTo>
                  <a:lnTo>
                    <a:pt x="136108" y="1686"/>
                  </a:lnTo>
                  <a:lnTo>
                    <a:pt x="139750" y="1961"/>
                  </a:lnTo>
                  <a:lnTo>
                    <a:pt x="148059" y="1686"/>
                  </a:lnTo>
                  <a:lnTo>
                    <a:pt x="158713" y="1686"/>
                  </a:lnTo>
                  <a:lnTo>
                    <a:pt x="162081" y="2210"/>
                  </a:lnTo>
                  <a:lnTo>
                    <a:pt x="164676" y="3507"/>
                  </a:lnTo>
                  <a:lnTo>
                    <a:pt x="167296" y="6351"/>
                  </a:lnTo>
                  <a:lnTo>
                    <a:pt x="171188" y="12336"/>
                  </a:lnTo>
                  <a:lnTo>
                    <a:pt x="173783" y="15180"/>
                  </a:lnTo>
                  <a:lnTo>
                    <a:pt x="177151" y="17274"/>
                  </a:lnTo>
                  <a:lnTo>
                    <a:pt x="210934" y="34409"/>
                  </a:lnTo>
                  <a:lnTo>
                    <a:pt x="215351" y="36230"/>
                  </a:lnTo>
                  <a:lnTo>
                    <a:pt x="221837" y="37003"/>
                  </a:lnTo>
                  <a:lnTo>
                    <a:pt x="227027" y="36479"/>
                  </a:lnTo>
                  <a:lnTo>
                    <a:pt x="230670" y="46880"/>
                  </a:lnTo>
                  <a:lnTo>
                    <a:pt x="227826" y="46106"/>
                  </a:lnTo>
                  <a:lnTo>
                    <a:pt x="225231" y="46880"/>
                  </a:lnTo>
                  <a:lnTo>
                    <a:pt x="224707" y="50521"/>
                  </a:lnTo>
                  <a:lnTo>
                    <a:pt x="223135" y="53888"/>
                  </a:lnTo>
                  <a:lnTo>
                    <a:pt x="219243" y="56482"/>
                  </a:lnTo>
                  <a:lnTo>
                    <a:pt x="219492" y="60647"/>
                  </a:lnTo>
                  <a:lnTo>
                    <a:pt x="217421" y="62468"/>
                  </a:lnTo>
                  <a:lnTo>
                    <a:pt x="210660" y="64787"/>
                  </a:lnTo>
                  <a:lnTo>
                    <a:pt x="205719" y="67655"/>
                  </a:lnTo>
                  <a:lnTo>
                    <a:pt x="207017" y="70499"/>
                  </a:lnTo>
                  <a:lnTo>
                    <a:pt x="199233" y="75188"/>
                  </a:lnTo>
                  <a:lnTo>
                    <a:pt x="195589" y="75188"/>
                  </a:lnTo>
                  <a:lnTo>
                    <a:pt x="194567" y="79328"/>
                  </a:lnTo>
                  <a:lnTo>
                    <a:pt x="192471" y="83244"/>
                  </a:lnTo>
                  <a:lnTo>
                    <a:pt x="190649" y="84541"/>
                  </a:lnTo>
                  <a:lnTo>
                    <a:pt x="187805" y="84017"/>
                  </a:lnTo>
                  <a:lnTo>
                    <a:pt x="187281" y="86361"/>
                  </a:lnTo>
                  <a:lnTo>
                    <a:pt x="191174" y="86361"/>
                  </a:lnTo>
                  <a:lnTo>
                    <a:pt x="195864" y="90003"/>
                  </a:lnTo>
                  <a:lnTo>
                    <a:pt x="200804" y="89479"/>
                  </a:lnTo>
                  <a:lnTo>
                    <a:pt x="201303" y="90527"/>
                  </a:lnTo>
                  <a:lnTo>
                    <a:pt x="208339" y="88706"/>
                  </a:lnTo>
                  <a:lnTo>
                    <a:pt x="212232" y="89479"/>
                  </a:lnTo>
                  <a:lnTo>
                    <a:pt x="216648" y="91824"/>
                  </a:lnTo>
                  <a:lnTo>
                    <a:pt x="231444" y="96238"/>
                  </a:lnTo>
                  <a:lnTo>
                    <a:pt x="236134" y="98059"/>
                  </a:lnTo>
                  <a:lnTo>
                    <a:pt x="246264" y="101949"/>
                  </a:lnTo>
                  <a:lnTo>
                    <a:pt x="249109" y="105067"/>
                  </a:lnTo>
                  <a:lnTo>
                    <a:pt x="242098" y="109482"/>
                  </a:lnTo>
                  <a:lnTo>
                    <a:pt x="238979" y="109208"/>
                  </a:lnTo>
                  <a:lnTo>
                    <a:pt x="232217" y="109731"/>
                  </a:lnTo>
                  <a:lnTo>
                    <a:pt x="227027" y="110779"/>
                  </a:lnTo>
                  <a:lnTo>
                    <a:pt x="223909" y="109731"/>
                  </a:lnTo>
                  <a:lnTo>
                    <a:pt x="219767" y="112599"/>
                  </a:lnTo>
                  <a:lnTo>
                    <a:pt x="219492" y="114146"/>
                  </a:lnTo>
                  <a:lnTo>
                    <a:pt x="216124" y="115443"/>
                  </a:lnTo>
                  <a:lnTo>
                    <a:pt x="214302" y="120132"/>
                  </a:lnTo>
                  <a:lnTo>
                    <a:pt x="214552" y="123224"/>
                  </a:lnTo>
                  <a:lnTo>
                    <a:pt x="210660" y="126093"/>
                  </a:lnTo>
                  <a:lnTo>
                    <a:pt x="203649" y="128437"/>
                  </a:lnTo>
                  <a:lnTo>
                    <a:pt x="195864" y="131555"/>
                  </a:lnTo>
                  <a:lnTo>
                    <a:pt x="192745" y="134149"/>
                  </a:lnTo>
                  <a:lnTo>
                    <a:pt x="189876" y="139586"/>
                  </a:lnTo>
                  <a:lnTo>
                    <a:pt x="187530" y="141157"/>
                  </a:lnTo>
                  <a:lnTo>
                    <a:pt x="187530" y="143502"/>
                  </a:lnTo>
                  <a:lnTo>
                    <a:pt x="183389" y="142703"/>
                  </a:lnTo>
                  <a:lnTo>
                    <a:pt x="178698" y="149213"/>
                  </a:lnTo>
                  <a:lnTo>
                    <a:pt x="175854" y="151283"/>
                  </a:lnTo>
                  <a:lnTo>
                    <a:pt x="166497" y="153877"/>
                  </a:lnTo>
                  <a:lnTo>
                    <a:pt x="162605" y="155174"/>
                  </a:lnTo>
                  <a:lnTo>
                    <a:pt x="158962" y="158541"/>
                  </a:lnTo>
                  <a:lnTo>
                    <a:pt x="150379" y="168418"/>
                  </a:lnTo>
                  <a:lnTo>
                    <a:pt x="152475" y="169191"/>
                  </a:lnTo>
                  <a:lnTo>
                    <a:pt x="150654" y="169465"/>
                  </a:lnTo>
                  <a:lnTo>
                    <a:pt x="148059" y="173356"/>
                  </a:lnTo>
                  <a:lnTo>
                    <a:pt x="144416" y="177521"/>
                  </a:lnTo>
                  <a:lnTo>
                    <a:pt x="136357" y="188171"/>
                  </a:lnTo>
                  <a:lnTo>
                    <a:pt x="133238" y="190765"/>
                  </a:lnTo>
                  <a:lnTo>
                    <a:pt x="128298" y="192835"/>
                  </a:lnTo>
                  <a:lnTo>
                    <a:pt x="123881" y="193359"/>
                  </a:lnTo>
                  <a:lnTo>
                    <a:pt x="115049" y="193084"/>
                  </a:lnTo>
                  <a:lnTo>
                    <a:pt x="121811" y="197250"/>
                  </a:lnTo>
                  <a:lnTo>
                    <a:pt x="119990" y="200367"/>
                  </a:lnTo>
                  <a:lnTo>
                    <a:pt x="118442" y="200093"/>
                  </a:lnTo>
                  <a:lnTo>
                    <a:pt x="114800" y="196726"/>
                  </a:lnTo>
                  <a:lnTo>
                    <a:pt x="111157" y="201140"/>
                  </a:lnTo>
                  <a:lnTo>
                    <a:pt x="111681" y="202712"/>
                  </a:lnTo>
                  <a:lnTo>
                    <a:pt x="114276" y="205306"/>
                  </a:lnTo>
                  <a:lnTo>
                    <a:pt x="118941" y="208423"/>
                  </a:lnTo>
                  <a:lnTo>
                    <a:pt x="122060" y="208672"/>
                  </a:lnTo>
                  <a:lnTo>
                    <a:pt x="122584" y="212838"/>
                  </a:lnTo>
                  <a:lnTo>
                    <a:pt x="125179" y="213337"/>
                  </a:lnTo>
                  <a:lnTo>
                    <a:pt x="127000" y="215681"/>
                  </a:lnTo>
                  <a:lnTo>
                    <a:pt x="123881" y="218799"/>
                  </a:lnTo>
                  <a:lnTo>
                    <a:pt x="125179" y="224261"/>
                  </a:lnTo>
                  <a:lnTo>
                    <a:pt x="120763" y="224760"/>
                  </a:lnTo>
                  <a:lnTo>
                    <a:pt x="120763" y="228401"/>
                  </a:lnTo>
                  <a:lnTo>
                    <a:pt x="115573" y="232043"/>
                  </a:lnTo>
                  <a:lnTo>
                    <a:pt x="115049" y="230746"/>
                  </a:lnTo>
                  <a:lnTo>
                    <a:pt x="111406" y="230222"/>
                  </a:lnTo>
                  <a:lnTo>
                    <a:pt x="108038" y="231768"/>
                  </a:lnTo>
                  <a:lnTo>
                    <a:pt x="104645" y="234886"/>
                  </a:lnTo>
                  <a:lnTo>
                    <a:pt x="102848" y="235659"/>
                  </a:lnTo>
                  <a:lnTo>
                    <a:pt x="96860" y="241645"/>
                  </a:lnTo>
                  <a:lnTo>
                    <a:pt x="91146" y="239575"/>
                  </a:lnTo>
                  <a:lnTo>
                    <a:pt x="85957" y="236706"/>
                  </a:lnTo>
                  <a:lnTo>
                    <a:pt x="81266" y="235160"/>
                  </a:lnTo>
                  <a:lnTo>
                    <a:pt x="79195" y="233863"/>
                  </a:lnTo>
                  <a:lnTo>
                    <a:pt x="73481" y="233863"/>
                  </a:lnTo>
                  <a:lnTo>
                    <a:pt x="71411" y="235934"/>
                  </a:lnTo>
                  <a:lnTo>
                    <a:pt x="68541" y="235409"/>
                  </a:lnTo>
                  <a:lnTo>
                    <a:pt x="63351" y="236457"/>
                  </a:lnTo>
                  <a:lnTo>
                    <a:pt x="52448" y="239300"/>
                  </a:lnTo>
                  <a:lnTo>
                    <a:pt x="49054" y="240872"/>
                  </a:lnTo>
                  <a:lnTo>
                    <a:pt x="46460" y="240872"/>
                  </a:lnTo>
                  <a:lnTo>
                    <a:pt x="44913" y="243216"/>
                  </a:lnTo>
                  <a:lnTo>
                    <a:pt x="38401" y="244513"/>
                  </a:lnTo>
                  <a:lnTo>
                    <a:pt x="35033" y="242692"/>
                  </a:lnTo>
                  <a:lnTo>
                    <a:pt x="31664" y="234387"/>
                  </a:lnTo>
                  <a:lnTo>
                    <a:pt x="30092" y="232566"/>
                  </a:lnTo>
                  <a:lnTo>
                    <a:pt x="30866" y="229972"/>
                  </a:lnTo>
                  <a:lnTo>
                    <a:pt x="36080" y="223987"/>
                  </a:lnTo>
                  <a:lnTo>
                    <a:pt x="33211" y="221393"/>
                  </a:lnTo>
                  <a:lnTo>
                    <a:pt x="28271" y="218025"/>
                  </a:lnTo>
                  <a:lnTo>
                    <a:pt x="23855" y="220869"/>
                  </a:lnTo>
                  <a:lnTo>
                    <a:pt x="19962" y="227104"/>
                  </a:lnTo>
                  <a:lnTo>
                    <a:pt x="12951" y="223987"/>
                  </a:lnTo>
                  <a:lnTo>
                    <a:pt x="13725" y="223213"/>
                  </a:lnTo>
                  <a:lnTo>
                    <a:pt x="8011" y="218275"/>
                  </a:lnTo>
                  <a:lnTo>
                    <a:pt x="7237" y="213860"/>
                  </a:lnTo>
                  <a:lnTo>
                    <a:pt x="3595" y="211790"/>
                  </a:lnTo>
                  <a:lnTo>
                    <a:pt x="3071" y="209969"/>
                  </a:lnTo>
                  <a:lnTo>
                    <a:pt x="-1845" y="208672"/>
                  </a:lnTo>
                  <a:lnTo>
                    <a:pt x="-2119" y="200617"/>
                  </a:lnTo>
                  <a:lnTo>
                    <a:pt x="-1321" y="196202"/>
                  </a:lnTo>
                  <a:lnTo>
                    <a:pt x="1274" y="190490"/>
                  </a:lnTo>
                  <a:lnTo>
                    <a:pt x="4643" y="185802"/>
                  </a:lnTo>
                  <a:lnTo>
                    <a:pt x="3096" y="183208"/>
                  </a:lnTo>
                  <a:lnTo>
                    <a:pt x="-822" y="181911"/>
                  </a:lnTo>
                  <a:lnTo>
                    <a:pt x="1000" y="173356"/>
                  </a:lnTo>
                  <a:lnTo>
                    <a:pt x="4393" y="169964"/>
                  </a:lnTo>
                  <a:lnTo>
                    <a:pt x="6713" y="166323"/>
                  </a:lnTo>
                  <a:lnTo>
                    <a:pt x="10107" y="166597"/>
                  </a:lnTo>
                  <a:lnTo>
                    <a:pt x="12702" y="168941"/>
                  </a:lnTo>
                  <a:lnTo>
                    <a:pt x="14772" y="167370"/>
                  </a:lnTo>
                  <a:lnTo>
                    <a:pt x="16345" y="168941"/>
                  </a:lnTo>
                  <a:lnTo>
                    <a:pt x="18665" y="168941"/>
                  </a:lnTo>
                  <a:lnTo>
                    <a:pt x="35307" y="148665"/>
                  </a:lnTo>
                  <a:lnTo>
                    <a:pt x="45687" y="137515"/>
                  </a:lnTo>
                  <a:lnTo>
                    <a:pt x="50627" y="131804"/>
                  </a:lnTo>
                  <a:lnTo>
                    <a:pt x="55043" y="125569"/>
                  </a:lnTo>
                  <a:lnTo>
                    <a:pt x="64649" y="110505"/>
                  </a:lnTo>
                  <a:lnTo>
                    <a:pt x="68816" y="105043"/>
                  </a:lnTo>
                  <a:lnTo>
                    <a:pt x="76351" y="97510"/>
                  </a:lnTo>
                  <a:lnTo>
                    <a:pt x="82589" y="89728"/>
                  </a:lnTo>
                  <a:lnTo>
                    <a:pt x="88028" y="81423"/>
                  </a:lnTo>
                  <a:lnTo>
                    <a:pt x="91421" y="77258"/>
                  </a:lnTo>
                  <a:lnTo>
                    <a:pt x="103896" y="63241"/>
                  </a:lnTo>
                  <a:lnTo>
                    <a:pt x="106741" y="59325"/>
                  </a:lnTo>
                  <a:lnTo>
                    <a:pt x="109336" y="54137"/>
                  </a:lnTo>
                  <a:lnTo>
                    <a:pt x="110383" y="49474"/>
                  </a:lnTo>
                  <a:lnTo>
                    <a:pt x="110907" y="45308"/>
                  </a:lnTo>
                  <a:lnTo>
                    <a:pt x="110109" y="38300"/>
                  </a:lnTo>
                  <a:lnTo>
                    <a:pt x="108287" y="37776"/>
                  </a:lnTo>
                  <a:lnTo>
                    <a:pt x="110383" y="34160"/>
                  </a:lnTo>
                  <a:lnTo>
                    <a:pt x="111406" y="14406"/>
                  </a:lnTo>
                  <a:lnTo>
                    <a:pt x="113228" y="9742"/>
                  </a:lnTo>
                  <a:lnTo>
                    <a:pt x="115822" y="6874"/>
                  </a:lnTo>
                  <a:lnTo>
                    <a:pt x="115049" y="4555"/>
                  </a:lnTo>
                  <a:lnTo>
                    <a:pt x="122584" y="14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54" name="Free-form: Shape 53">
              <a:extLst>
                <a:ext uri="{FF2B5EF4-FFF2-40B4-BE49-F238E27FC236}">
                  <a16:creationId xmlns:a16="http://schemas.microsoft.com/office/drawing/2014/main" id="{3B810328-65D9-5FE3-A45D-CBEAB696D4EC}"/>
                </a:ext>
              </a:extLst>
            </p:cNvPr>
            <p:cNvSpPr/>
            <p:nvPr/>
          </p:nvSpPr>
          <p:spPr>
            <a:xfrm>
              <a:off x="2569716" y="5145070"/>
              <a:ext cx="288628" cy="390851"/>
            </a:xfrm>
            <a:custGeom>
              <a:avLst/>
              <a:gdLst>
                <a:gd name="connsiteX0" fmla="*/ 204672 w 288628"/>
                <a:gd name="connsiteY0" fmla="*/ 201166 h 390851"/>
                <a:gd name="connsiteX1" fmla="*/ 208065 w 288628"/>
                <a:gd name="connsiteY1" fmla="*/ 207650 h 390851"/>
                <a:gd name="connsiteX2" fmla="*/ 218195 w 288628"/>
                <a:gd name="connsiteY2" fmla="*/ 207900 h 390851"/>
                <a:gd name="connsiteX3" fmla="*/ 223909 w 288628"/>
                <a:gd name="connsiteY3" fmla="*/ 208423 h 390851"/>
                <a:gd name="connsiteX4" fmla="*/ 227277 w 288628"/>
                <a:gd name="connsiteY4" fmla="*/ 207900 h 390851"/>
                <a:gd name="connsiteX5" fmla="*/ 228075 w 288628"/>
                <a:gd name="connsiteY5" fmla="*/ 209720 h 390851"/>
                <a:gd name="connsiteX6" fmla="*/ 231968 w 288628"/>
                <a:gd name="connsiteY6" fmla="*/ 214409 h 390851"/>
                <a:gd name="connsiteX7" fmla="*/ 239503 w 288628"/>
                <a:gd name="connsiteY7" fmla="*/ 222191 h 390851"/>
                <a:gd name="connsiteX8" fmla="*/ 241823 w 288628"/>
                <a:gd name="connsiteY8" fmla="*/ 226606 h 390851"/>
                <a:gd name="connsiteX9" fmla="*/ 244692 w 288628"/>
                <a:gd name="connsiteY9" fmla="*/ 228426 h 390851"/>
                <a:gd name="connsiteX10" fmla="*/ 252227 w 288628"/>
                <a:gd name="connsiteY10" fmla="*/ 235958 h 390851"/>
                <a:gd name="connsiteX11" fmla="*/ 252477 w 288628"/>
                <a:gd name="connsiteY11" fmla="*/ 238552 h 390851"/>
                <a:gd name="connsiteX12" fmla="*/ 254573 w 288628"/>
                <a:gd name="connsiteY12" fmla="*/ 244538 h 390851"/>
                <a:gd name="connsiteX13" fmla="*/ 257417 w 288628"/>
                <a:gd name="connsiteY13" fmla="*/ 250499 h 390851"/>
                <a:gd name="connsiteX14" fmla="*/ 257941 w 288628"/>
                <a:gd name="connsiteY14" fmla="*/ 253617 h 390851"/>
                <a:gd name="connsiteX15" fmla="*/ 262083 w 288628"/>
                <a:gd name="connsiteY15" fmla="*/ 258804 h 390851"/>
                <a:gd name="connsiteX16" fmla="*/ 263405 w 288628"/>
                <a:gd name="connsiteY16" fmla="*/ 259328 h 390851"/>
                <a:gd name="connsiteX17" fmla="*/ 269892 w 288628"/>
                <a:gd name="connsiteY17" fmla="*/ 257507 h 390851"/>
                <a:gd name="connsiteX18" fmla="*/ 273011 w 288628"/>
                <a:gd name="connsiteY18" fmla="*/ 262695 h 390851"/>
                <a:gd name="connsiteX19" fmla="*/ 271714 w 288628"/>
                <a:gd name="connsiteY19" fmla="*/ 267634 h 390851"/>
                <a:gd name="connsiteX20" fmla="*/ 273535 w 288628"/>
                <a:gd name="connsiteY20" fmla="*/ 269978 h 390851"/>
                <a:gd name="connsiteX21" fmla="*/ 277428 w 288628"/>
                <a:gd name="connsiteY21" fmla="*/ 269978 h 390851"/>
                <a:gd name="connsiteX22" fmla="*/ 283141 w 288628"/>
                <a:gd name="connsiteY22" fmla="*/ 296715 h 390851"/>
                <a:gd name="connsiteX23" fmla="*/ 284439 w 288628"/>
                <a:gd name="connsiteY23" fmla="*/ 312054 h 390851"/>
                <a:gd name="connsiteX24" fmla="*/ 284439 w 288628"/>
                <a:gd name="connsiteY24" fmla="*/ 316718 h 390851"/>
                <a:gd name="connsiteX25" fmla="*/ 285985 w 288628"/>
                <a:gd name="connsiteY25" fmla="*/ 324250 h 390851"/>
                <a:gd name="connsiteX26" fmla="*/ 286509 w 288628"/>
                <a:gd name="connsiteY26" fmla="*/ 341135 h 390851"/>
                <a:gd name="connsiteX27" fmla="*/ 281045 w 288628"/>
                <a:gd name="connsiteY27" fmla="*/ 340611 h 390851"/>
                <a:gd name="connsiteX28" fmla="*/ 278450 w 288628"/>
                <a:gd name="connsiteY28" fmla="*/ 341135 h 390851"/>
                <a:gd name="connsiteX29" fmla="*/ 277677 w 288628"/>
                <a:gd name="connsiteY29" fmla="*/ 345026 h 390851"/>
                <a:gd name="connsiteX30" fmla="*/ 278974 w 288628"/>
                <a:gd name="connsiteY30" fmla="*/ 348144 h 390851"/>
                <a:gd name="connsiteX31" fmla="*/ 276380 w 288628"/>
                <a:gd name="connsiteY31" fmla="*/ 352558 h 390851"/>
                <a:gd name="connsiteX32" fmla="*/ 271963 w 288628"/>
                <a:gd name="connsiteY32" fmla="*/ 357222 h 390851"/>
                <a:gd name="connsiteX33" fmla="*/ 269618 w 288628"/>
                <a:gd name="connsiteY33" fmla="*/ 362435 h 390851"/>
                <a:gd name="connsiteX34" fmla="*/ 270666 w 288628"/>
                <a:gd name="connsiteY34" fmla="*/ 363732 h 390851"/>
                <a:gd name="connsiteX35" fmla="*/ 269867 w 288628"/>
                <a:gd name="connsiteY35" fmla="*/ 365802 h 390851"/>
                <a:gd name="connsiteX36" fmla="*/ 267272 w 288628"/>
                <a:gd name="connsiteY36" fmla="*/ 367099 h 390851"/>
                <a:gd name="connsiteX37" fmla="*/ 265451 w 288628"/>
                <a:gd name="connsiteY37" fmla="*/ 369443 h 390851"/>
                <a:gd name="connsiteX38" fmla="*/ 265726 w 288628"/>
                <a:gd name="connsiteY38" fmla="*/ 371264 h 390851"/>
                <a:gd name="connsiteX39" fmla="*/ 262856 w 288628"/>
                <a:gd name="connsiteY39" fmla="*/ 376202 h 390851"/>
                <a:gd name="connsiteX40" fmla="*/ 261559 w 288628"/>
                <a:gd name="connsiteY40" fmla="*/ 379819 h 390851"/>
                <a:gd name="connsiteX41" fmla="*/ 261559 w 288628"/>
                <a:gd name="connsiteY41" fmla="*/ 384508 h 390851"/>
                <a:gd name="connsiteX42" fmla="*/ 259488 w 288628"/>
                <a:gd name="connsiteY42" fmla="*/ 387102 h 390851"/>
                <a:gd name="connsiteX43" fmla="*/ 253774 w 288628"/>
                <a:gd name="connsiteY43" fmla="*/ 388398 h 390851"/>
                <a:gd name="connsiteX44" fmla="*/ 250905 w 288628"/>
                <a:gd name="connsiteY44" fmla="*/ 386578 h 390851"/>
                <a:gd name="connsiteX45" fmla="*/ 252477 w 288628"/>
                <a:gd name="connsiteY45" fmla="*/ 383211 h 390851"/>
                <a:gd name="connsiteX46" fmla="*/ 247786 w 288628"/>
                <a:gd name="connsiteY46" fmla="*/ 380093 h 390851"/>
                <a:gd name="connsiteX47" fmla="*/ 238704 w 288628"/>
                <a:gd name="connsiteY47" fmla="*/ 377749 h 390851"/>
                <a:gd name="connsiteX48" fmla="*/ 238954 w 288628"/>
                <a:gd name="connsiteY48" fmla="*/ 376701 h 390851"/>
                <a:gd name="connsiteX49" fmla="*/ 226504 w 288628"/>
                <a:gd name="connsiteY49" fmla="*/ 375928 h 390851"/>
                <a:gd name="connsiteX50" fmla="*/ 220765 w 288628"/>
                <a:gd name="connsiteY50" fmla="*/ 376976 h 390851"/>
                <a:gd name="connsiteX51" fmla="*/ 208564 w 288628"/>
                <a:gd name="connsiteY51" fmla="*/ 378796 h 390851"/>
                <a:gd name="connsiteX52" fmla="*/ 205719 w 288628"/>
                <a:gd name="connsiteY52" fmla="*/ 381116 h 390851"/>
                <a:gd name="connsiteX53" fmla="*/ 205969 w 288628"/>
                <a:gd name="connsiteY53" fmla="*/ 383460 h 390851"/>
                <a:gd name="connsiteX54" fmla="*/ 207791 w 288628"/>
                <a:gd name="connsiteY54" fmla="*/ 387875 h 390851"/>
                <a:gd name="connsiteX55" fmla="*/ 206218 w 288628"/>
                <a:gd name="connsiteY55" fmla="*/ 390469 h 390851"/>
                <a:gd name="connsiteX56" fmla="*/ 202850 w 288628"/>
                <a:gd name="connsiteY56" fmla="*/ 389945 h 390851"/>
                <a:gd name="connsiteX57" fmla="*/ 200255 w 288628"/>
                <a:gd name="connsiteY57" fmla="*/ 387625 h 390851"/>
                <a:gd name="connsiteX58" fmla="*/ 187007 w 288628"/>
                <a:gd name="connsiteY58" fmla="*/ 387102 h 390851"/>
                <a:gd name="connsiteX59" fmla="*/ 181542 w 288628"/>
                <a:gd name="connsiteY59" fmla="*/ 382961 h 390851"/>
                <a:gd name="connsiteX60" fmla="*/ 175829 w 288628"/>
                <a:gd name="connsiteY60" fmla="*/ 382438 h 390851"/>
                <a:gd name="connsiteX61" fmla="*/ 173234 w 288628"/>
                <a:gd name="connsiteY61" fmla="*/ 383485 h 390851"/>
                <a:gd name="connsiteX62" fmla="*/ 169865 w 288628"/>
                <a:gd name="connsiteY62" fmla="*/ 383211 h 390851"/>
                <a:gd name="connsiteX63" fmla="*/ 168044 w 288628"/>
                <a:gd name="connsiteY63" fmla="*/ 383984 h 390851"/>
                <a:gd name="connsiteX64" fmla="*/ 161282 w 288628"/>
                <a:gd name="connsiteY64" fmla="*/ 381141 h 390851"/>
                <a:gd name="connsiteX65" fmla="*/ 154795 w 288628"/>
                <a:gd name="connsiteY65" fmla="*/ 381664 h 390851"/>
                <a:gd name="connsiteX66" fmla="*/ 154271 w 288628"/>
                <a:gd name="connsiteY66" fmla="*/ 380367 h 390851"/>
                <a:gd name="connsiteX67" fmla="*/ 149331 w 288628"/>
                <a:gd name="connsiteY67" fmla="*/ 378023 h 390851"/>
                <a:gd name="connsiteX68" fmla="*/ 147784 w 288628"/>
                <a:gd name="connsiteY68" fmla="*/ 377749 h 390851"/>
                <a:gd name="connsiteX69" fmla="*/ 147510 w 288628"/>
                <a:gd name="connsiteY69" fmla="*/ 374905 h 390851"/>
                <a:gd name="connsiteX70" fmla="*/ 144391 w 288628"/>
                <a:gd name="connsiteY70" fmla="*/ 366849 h 390851"/>
                <a:gd name="connsiteX71" fmla="*/ 143617 w 288628"/>
                <a:gd name="connsiteY71" fmla="*/ 364255 h 390851"/>
                <a:gd name="connsiteX72" fmla="*/ 144142 w 288628"/>
                <a:gd name="connsiteY72" fmla="*/ 360090 h 390851"/>
                <a:gd name="connsiteX73" fmla="*/ 146736 w 288628"/>
                <a:gd name="connsiteY73" fmla="*/ 353356 h 390851"/>
                <a:gd name="connsiteX74" fmla="*/ 145963 w 288628"/>
                <a:gd name="connsiteY74" fmla="*/ 346597 h 390851"/>
                <a:gd name="connsiteX75" fmla="*/ 145189 w 288628"/>
                <a:gd name="connsiteY75" fmla="*/ 344253 h 390851"/>
                <a:gd name="connsiteX76" fmla="*/ 145963 w 288628"/>
                <a:gd name="connsiteY76" fmla="*/ 340886 h 390851"/>
                <a:gd name="connsiteX77" fmla="*/ 147011 w 288628"/>
                <a:gd name="connsiteY77" fmla="*/ 334401 h 390851"/>
                <a:gd name="connsiteX78" fmla="*/ 146212 w 288628"/>
                <a:gd name="connsiteY78" fmla="*/ 332306 h 390851"/>
                <a:gd name="connsiteX79" fmla="*/ 150379 w 288628"/>
                <a:gd name="connsiteY79" fmla="*/ 326869 h 390851"/>
                <a:gd name="connsiteX80" fmla="*/ 151926 w 288628"/>
                <a:gd name="connsiteY80" fmla="*/ 321930 h 390851"/>
                <a:gd name="connsiteX81" fmla="*/ 153498 w 288628"/>
                <a:gd name="connsiteY81" fmla="*/ 323477 h 390851"/>
                <a:gd name="connsiteX82" fmla="*/ 154795 w 288628"/>
                <a:gd name="connsiteY82" fmla="*/ 320633 h 390851"/>
                <a:gd name="connsiteX83" fmla="*/ 149606 w 288628"/>
                <a:gd name="connsiteY83" fmla="*/ 315695 h 390851"/>
                <a:gd name="connsiteX84" fmla="*/ 145963 w 288628"/>
                <a:gd name="connsiteY84" fmla="*/ 316742 h 390851"/>
                <a:gd name="connsiteX85" fmla="*/ 139974 w 288628"/>
                <a:gd name="connsiteY85" fmla="*/ 314648 h 390851"/>
                <a:gd name="connsiteX86" fmla="*/ 136856 w 288628"/>
                <a:gd name="connsiteY86" fmla="*/ 313101 h 390851"/>
                <a:gd name="connsiteX87" fmla="*/ 129845 w 288628"/>
                <a:gd name="connsiteY87" fmla="*/ 311530 h 390851"/>
                <a:gd name="connsiteX88" fmla="*/ 126202 w 288628"/>
                <a:gd name="connsiteY88" fmla="*/ 309210 h 390851"/>
                <a:gd name="connsiteX89" fmla="*/ 112704 w 288628"/>
                <a:gd name="connsiteY89" fmla="*/ 305045 h 390851"/>
                <a:gd name="connsiteX90" fmla="*/ 110109 w 288628"/>
                <a:gd name="connsiteY90" fmla="*/ 302451 h 390851"/>
                <a:gd name="connsiteX91" fmla="*/ 111656 w 288628"/>
                <a:gd name="connsiteY91" fmla="*/ 299857 h 390851"/>
                <a:gd name="connsiteX92" fmla="*/ 107514 w 288628"/>
                <a:gd name="connsiteY92" fmla="*/ 295967 h 390851"/>
                <a:gd name="connsiteX93" fmla="*/ 102823 w 288628"/>
                <a:gd name="connsiteY93" fmla="*/ 295967 h 390851"/>
                <a:gd name="connsiteX94" fmla="*/ 100503 w 288628"/>
                <a:gd name="connsiteY94" fmla="*/ 299583 h 390851"/>
                <a:gd name="connsiteX95" fmla="*/ 98407 w 288628"/>
                <a:gd name="connsiteY95" fmla="*/ 304272 h 390851"/>
                <a:gd name="connsiteX96" fmla="*/ 99455 w 288628"/>
                <a:gd name="connsiteY96" fmla="*/ 307116 h 390851"/>
                <a:gd name="connsiteX97" fmla="*/ 96860 w 288628"/>
                <a:gd name="connsiteY97" fmla="*/ 310233 h 390851"/>
                <a:gd name="connsiteX98" fmla="*/ 95562 w 288628"/>
                <a:gd name="connsiteY98" fmla="*/ 308936 h 390851"/>
                <a:gd name="connsiteX99" fmla="*/ 92968 w 288628"/>
                <a:gd name="connsiteY99" fmla="*/ 312577 h 390851"/>
                <a:gd name="connsiteX100" fmla="*/ 86730 w 288628"/>
                <a:gd name="connsiteY100" fmla="*/ 318538 h 390851"/>
                <a:gd name="connsiteX101" fmla="*/ 82039 w 288628"/>
                <a:gd name="connsiteY101" fmla="*/ 322454 h 390851"/>
                <a:gd name="connsiteX102" fmla="*/ 78920 w 288628"/>
                <a:gd name="connsiteY102" fmla="*/ 320883 h 390851"/>
                <a:gd name="connsiteX103" fmla="*/ 75303 w 288628"/>
                <a:gd name="connsiteY103" fmla="*/ 317765 h 390851"/>
                <a:gd name="connsiteX104" fmla="*/ 71385 w 288628"/>
                <a:gd name="connsiteY104" fmla="*/ 316468 h 390851"/>
                <a:gd name="connsiteX105" fmla="*/ 67244 w 288628"/>
                <a:gd name="connsiteY105" fmla="*/ 316992 h 390851"/>
                <a:gd name="connsiteX106" fmla="*/ 55816 w 288628"/>
                <a:gd name="connsiteY106" fmla="*/ 312054 h 390851"/>
                <a:gd name="connsiteX107" fmla="*/ 48281 w 288628"/>
                <a:gd name="connsiteY107" fmla="*/ 312577 h 390851"/>
                <a:gd name="connsiteX108" fmla="*/ 42293 w 288628"/>
                <a:gd name="connsiteY108" fmla="*/ 315421 h 390851"/>
                <a:gd name="connsiteX109" fmla="*/ 38650 w 288628"/>
                <a:gd name="connsiteY109" fmla="*/ 316194 h 390851"/>
                <a:gd name="connsiteX110" fmla="*/ 36854 w 288628"/>
                <a:gd name="connsiteY110" fmla="*/ 312827 h 390851"/>
                <a:gd name="connsiteX111" fmla="*/ 34758 w 288628"/>
                <a:gd name="connsiteY111" fmla="*/ 312054 h 390851"/>
                <a:gd name="connsiteX112" fmla="*/ 43341 w 288628"/>
                <a:gd name="connsiteY112" fmla="*/ 302177 h 390851"/>
                <a:gd name="connsiteX113" fmla="*/ 46983 w 288628"/>
                <a:gd name="connsiteY113" fmla="*/ 298810 h 390851"/>
                <a:gd name="connsiteX114" fmla="*/ 50876 w 288628"/>
                <a:gd name="connsiteY114" fmla="*/ 297513 h 390851"/>
                <a:gd name="connsiteX115" fmla="*/ 60232 w 288628"/>
                <a:gd name="connsiteY115" fmla="*/ 294919 h 390851"/>
                <a:gd name="connsiteX116" fmla="*/ 63077 w 288628"/>
                <a:gd name="connsiteY116" fmla="*/ 292824 h 390851"/>
                <a:gd name="connsiteX117" fmla="*/ 67767 w 288628"/>
                <a:gd name="connsiteY117" fmla="*/ 286339 h 390851"/>
                <a:gd name="connsiteX118" fmla="*/ 71909 w 288628"/>
                <a:gd name="connsiteY118" fmla="*/ 287113 h 390851"/>
                <a:gd name="connsiteX119" fmla="*/ 71909 w 288628"/>
                <a:gd name="connsiteY119" fmla="*/ 284793 h 390851"/>
                <a:gd name="connsiteX120" fmla="*/ 74255 w 288628"/>
                <a:gd name="connsiteY120" fmla="*/ 283222 h 390851"/>
                <a:gd name="connsiteX121" fmla="*/ 77124 w 288628"/>
                <a:gd name="connsiteY121" fmla="*/ 277760 h 390851"/>
                <a:gd name="connsiteX122" fmla="*/ 80218 w 288628"/>
                <a:gd name="connsiteY122" fmla="*/ 275166 h 390851"/>
                <a:gd name="connsiteX123" fmla="*/ 88028 w 288628"/>
                <a:gd name="connsiteY123" fmla="*/ 272048 h 390851"/>
                <a:gd name="connsiteX124" fmla="*/ 95038 w 288628"/>
                <a:gd name="connsiteY124" fmla="*/ 269729 h 390851"/>
                <a:gd name="connsiteX125" fmla="*/ 98931 w 288628"/>
                <a:gd name="connsiteY125" fmla="*/ 266860 h 390851"/>
                <a:gd name="connsiteX126" fmla="*/ 98681 w 288628"/>
                <a:gd name="connsiteY126" fmla="*/ 263743 h 390851"/>
                <a:gd name="connsiteX127" fmla="*/ 100503 w 288628"/>
                <a:gd name="connsiteY127" fmla="*/ 259079 h 390851"/>
                <a:gd name="connsiteX128" fmla="*/ 103871 w 288628"/>
                <a:gd name="connsiteY128" fmla="*/ 257782 h 390851"/>
                <a:gd name="connsiteX129" fmla="*/ 104121 w 288628"/>
                <a:gd name="connsiteY129" fmla="*/ 256210 h 390851"/>
                <a:gd name="connsiteX130" fmla="*/ 108287 w 288628"/>
                <a:gd name="connsiteY130" fmla="*/ 253367 h 390851"/>
                <a:gd name="connsiteX131" fmla="*/ 111406 w 288628"/>
                <a:gd name="connsiteY131" fmla="*/ 254390 h 390851"/>
                <a:gd name="connsiteX132" fmla="*/ 116596 w 288628"/>
                <a:gd name="connsiteY132" fmla="*/ 253367 h 390851"/>
                <a:gd name="connsiteX133" fmla="*/ 123357 w 288628"/>
                <a:gd name="connsiteY133" fmla="*/ 252844 h 390851"/>
                <a:gd name="connsiteX134" fmla="*/ 126476 w 288628"/>
                <a:gd name="connsiteY134" fmla="*/ 253093 h 390851"/>
                <a:gd name="connsiteX135" fmla="*/ 133488 w 288628"/>
                <a:gd name="connsiteY135" fmla="*/ 248679 h 390851"/>
                <a:gd name="connsiteX136" fmla="*/ 130618 w 288628"/>
                <a:gd name="connsiteY136" fmla="*/ 245561 h 390851"/>
                <a:gd name="connsiteX137" fmla="*/ 120488 w 288628"/>
                <a:gd name="connsiteY137" fmla="*/ 241670 h 390851"/>
                <a:gd name="connsiteX138" fmla="*/ 115822 w 288628"/>
                <a:gd name="connsiteY138" fmla="*/ 239849 h 390851"/>
                <a:gd name="connsiteX139" fmla="*/ 101027 w 288628"/>
                <a:gd name="connsiteY139" fmla="*/ 235435 h 390851"/>
                <a:gd name="connsiteX140" fmla="*/ 96586 w 288628"/>
                <a:gd name="connsiteY140" fmla="*/ 233115 h 390851"/>
                <a:gd name="connsiteX141" fmla="*/ 92693 w 288628"/>
                <a:gd name="connsiteY141" fmla="*/ 232317 h 390851"/>
                <a:gd name="connsiteX142" fmla="*/ 85682 w 288628"/>
                <a:gd name="connsiteY142" fmla="*/ 234138 h 390851"/>
                <a:gd name="connsiteX143" fmla="*/ 85158 w 288628"/>
                <a:gd name="connsiteY143" fmla="*/ 233115 h 390851"/>
                <a:gd name="connsiteX144" fmla="*/ 80243 w 288628"/>
                <a:gd name="connsiteY144" fmla="*/ 233614 h 390851"/>
                <a:gd name="connsiteX145" fmla="*/ 75552 w 288628"/>
                <a:gd name="connsiteY145" fmla="*/ 229973 h 390851"/>
                <a:gd name="connsiteX146" fmla="*/ 71660 w 288628"/>
                <a:gd name="connsiteY146" fmla="*/ 229973 h 390851"/>
                <a:gd name="connsiteX147" fmla="*/ 72184 w 288628"/>
                <a:gd name="connsiteY147" fmla="*/ 227653 h 390851"/>
                <a:gd name="connsiteX148" fmla="*/ 75028 w 288628"/>
                <a:gd name="connsiteY148" fmla="*/ 228152 h 390851"/>
                <a:gd name="connsiteX149" fmla="*/ 76849 w 288628"/>
                <a:gd name="connsiteY149" fmla="*/ 226855 h 390851"/>
                <a:gd name="connsiteX150" fmla="*/ 78920 w 288628"/>
                <a:gd name="connsiteY150" fmla="*/ 222964 h 390851"/>
                <a:gd name="connsiteX151" fmla="*/ 79968 w 288628"/>
                <a:gd name="connsiteY151" fmla="*/ 218824 h 390851"/>
                <a:gd name="connsiteX152" fmla="*/ 83611 w 288628"/>
                <a:gd name="connsiteY152" fmla="*/ 218824 h 390851"/>
                <a:gd name="connsiteX153" fmla="*/ 91396 w 288628"/>
                <a:gd name="connsiteY153" fmla="*/ 214135 h 390851"/>
                <a:gd name="connsiteX154" fmla="*/ 90098 w 288628"/>
                <a:gd name="connsiteY154" fmla="*/ 211291 h 390851"/>
                <a:gd name="connsiteX155" fmla="*/ 95038 w 288628"/>
                <a:gd name="connsiteY155" fmla="*/ 208423 h 390851"/>
                <a:gd name="connsiteX156" fmla="*/ 101800 w 288628"/>
                <a:gd name="connsiteY156" fmla="*/ 206079 h 390851"/>
                <a:gd name="connsiteX157" fmla="*/ 103871 w 288628"/>
                <a:gd name="connsiteY157" fmla="*/ 204258 h 390851"/>
                <a:gd name="connsiteX158" fmla="*/ 103622 w 288628"/>
                <a:gd name="connsiteY158" fmla="*/ 200118 h 390851"/>
                <a:gd name="connsiteX159" fmla="*/ 107514 w 288628"/>
                <a:gd name="connsiteY159" fmla="*/ 197524 h 390851"/>
                <a:gd name="connsiteX160" fmla="*/ 109061 w 288628"/>
                <a:gd name="connsiteY160" fmla="*/ 194132 h 390851"/>
                <a:gd name="connsiteX161" fmla="*/ 109585 w 288628"/>
                <a:gd name="connsiteY161" fmla="*/ 190516 h 390851"/>
                <a:gd name="connsiteX162" fmla="*/ 112180 w 288628"/>
                <a:gd name="connsiteY162" fmla="*/ 189718 h 390851"/>
                <a:gd name="connsiteX163" fmla="*/ 115049 w 288628"/>
                <a:gd name="connsiteY163" fmla="*/ 190516 h 390851"/>
                <a:gd name="connsiteX164" fmla="*/ 111406 w 288628"/>
                <a:gd name="connsiteY164" fmla="*/ 180115 h 390851"/>
                <a:gd name="connsiteX165" fmla="*/ 106216 w 288628"/>
                <a:gd name="connsiteY165" fmla="*/ 180639 h 390851"/>
                <a:gd name="connsiteX166" fmla="*/ 99729 w 288628"/>
                <a:gd name="connsiteY166" fmla="*/ 179841 h 390851"/>
                <a:gd name="connsiteX167" fmla="*/ 95313 w 288628"/>
                <a:gd name="connsiteY167" fmla="*/ 178045 h 390851"/>
                <a:gd name="connsiteX168" fmla="*/ 61530 w 288628"/>
                <a:gd name="connsiteY168" fmla="*/ 160886 h 390851"/>
                <a:gd name="connsiteX169" fmla="*/ 58161 w 288628"/>
                <a:gd name="connsiteY169" fmla="*/ 158816 h 390851"/>
                <a:gd name="connsiteX170" fmla="*/ 55542 w 288628"/>
                <a:gd name="connsiteY170" fmla="*/ 155972 h 390851"/>
                <a:gd name="connsiteX171" fmla="*/ 51649 w 288628"/>
                <a:gd name="connsiteY171" fmla="*/ 149987 h 390851"/>
                <a:gd name="connsiteX172" fmla="*/ 49054 w 288628"/>
                <a:gd name="connsiteY172" fmla="*/ 147143 h 390851"/>
                <a:gd name="connsiteX173" fmla="*/ 46460 w 288628"/>
                <a:gd name="connsiteY173" fmla="*/ 145821 h 390851"/>
                <a:gd name="connsiteX174" fmla="*/ 43092 w 288628"/>
                <a:gd name="connsiteY174" fmla="*/ 145322 h 390851"/>
                <a:gd name="connsiteX175" fmla="*/ 32438 w 288628"/>
                <a:gd name="connsiteY175" fmla="*/ 145322 h 390851"/>
                <a:gd name="connsiteX176" fmla="*/ 24129 w 288628"/>
                <a:gd name="connsiteY176" fmla="*/ 145572 h 390851"/>
                <a:gd name="connsiteX177" fmla="*/ 20486 w 288628"/>
                <a:gd name="connsiteY177" fmla="*/ 145322 h 390851"/>
                <a:gd name="connsiteX178" fmla="*/ 10606 w 288628"/>
                <a:gd name="connsiteY178" fmla="*/ 143228 h 390851"/>
                <a:gd name="connsiteX179" fmla="*/ 13201 w 288628"/>
                <a:gd name="connsiteY179" fmla="*/ 139611 h 390851"/>
                <a:gd name="connsiteX180" fmla="*/ 8535 w 288628"/>
                <a:gd name="connsiteY180" fmla="*/ 138813 h 390851"/>
                <a:gd name="connsiteX181" fmla="*/ 5166 w 288628"/>
                <a:gd name="connsiteY181" fmla="*/ 137516 h 390851"/>
                <a:gd name="connsiteX182" fmla="*/ -2119 w 288628"/>
                <a:gd name="connsiteY182" fmla="*/ 133375 h 390851"/>
                <a:gd name="connsiteX183" fmla="*/ -572 w 288628"/>
                <a:gd name="connsiteY183" fmla="*/ 132079 h 390851"/>
                <a:gd name="connsiteX184" fmla="*/ 2821 w 288628"/>
                <a:gd name="connsiteY184" fmla="*/ 131281 h 390851"/>
                <a:gd name="connsiteX185" fmla="*/ 8011 w 288628"/>
                <a:gd name="connsiteY185" fmla="*/ 131281 h 390851"/>
                <a:gd name="connsiteX186" fmla="*/ 13725 w 288628"/>
                <a:gd name="connsiteY186" fmla="*/ 129460 h 390851"/>
                <a:gd name="connsiteX187" fmla="*/ 18141 w 288628"/>
                <a:gd name="connsiteY187" fmla="*/ 126616 h 390851"/>
                <a:gd name="connsiteX188" fmla="*/ 19962 w 288628"/>
                <a:gd name="connsiteY188" fmla="*/ 126866 h 390851"/>
                <a:gd name="connsiteX189" fmla="*/ 24129 w 288628"/>
                <a:gd name="connsiteY189" fmla="*/ 121155 h 390851"/>
                <a:gd name="connsiteX190" fmla="*/ 29319 w 288628"/>
                <a:gd name="connsiteY190" fmla="*/ 114919 h 390851"/>
                <a:gd name="connsiteX191" fmla="*/ 33735 w 288628"/>
                <a:gd name="connsiteY191" fmla="*/ 107911 h 390851"/>
                <a:gd name="connsiteX192" fmla="*/ 43615 w 288628"/>
                <a:gd name="connsiteY192" fmla="*/ 89230 h 390851"/>
                <a:gd name="connsiteX193" fmla="*/ 48032 w 288628"/>
                <a:gd name="connsiteY193" fmla="*/ 82720 h 390851"/>
                <a:gd name="connsiteX194" fmla="*/ 66994 w 288628"/>
                <a:gd name="connsiteY194" fmla="*/ 61171 h 390851"/>
                <a:gd name="connsiteX195" fmla="*/ 71136 w 288628"/>
                <a:gd name="connsiteY195" fmla="*/ 56507 h 390851"/>
                <a:gd name="connsiteX196" fmla="*/ 72184 w 288628"/>
                <a:gd name="connsiteY196" fmla="*/ 57280 h 390851"/>
                <a:gd name="connsiteX197" fmla="*/ 75826 w 288628"/>
                <a:gd name="connsiteY197" fmla="*/ 56233 h 390851"/>
                <a:gd name="connsiteX198" fmla="*/ 76350 w 288628"/>
                <a:gd name="connsiteY198" fmla="*/ 54412 h 390851"/>
                <a:gd name="connsiteX199" fmla="*/ 83087 w 288628"/>
                <a:gd name="connsiteY199" fmla="*/ 50521 h 390851"/>
                <a:gd name="connsiteX200" fmla="*/ 85682 w 288628"/>
                <a:gd name="connsiteY200" fmla="*/ 47403 h 390851"/>
                <a:gd name="connsiteX201" fmla="*/ 88551 w 288628"/>
                <a:gd name="connsiteY201" fmla="*/ 42465 h 390851"/>
                <a:gd name="connsiteX202" fmla="*/ 97633 w 288628"/>
                <a:gd name="connsiteY202" fmla="*/ 32339 h 390851"/>
                <a:gd name="connsiteX203" fmla="*/ 99978 w 288628"/>
                <a:gd name="connsiteY203" fmla="*/ 29221 h 390851"/>
                <a:gd name="connsiteX204" fmla="*/ 98956 w 288628"/>
                <a:gd name="connsiteY204" fmla="*/ 25605 h 390851"/>
                <a:gd name="connsiteX205" fmla="*/ 105692 w 288628"/>
                <a:gd name="connsiteY205" fmla="*/ 18073 h 390851"/>
                <a:gd name="connsiteX206" fmla="*/ 111930 w 288628"/>
                <a:gd name="connsiteY206" fmla="*/ 12087 h 390851"/>
                <a:gd name="connsiteX207" fmla="*/ 117644 w 288628"/>
                <a:gd name="connsiteY207" fmla="*/ 7947 h 390851"/>
                <a:gd name="connsiteX208" fmla="*/ 121810 w 288628"/>
                <a:gd name="connsiteY208" fmla="*/ 5602 h 390851"/>
                <a:gd name="connsiteX209" fmla="*/ 129345 w 288628"/>
                <a:gd name="connsiteY209" fmla="*/ 1961 h 390851"/>
                <a:gd name="connsiteX210" fmla="*/ 131666 w 288628"/>
                <a:gd name="connsiteY210" fmla="*/ 5328 h 390851"/>
                <a:gd name="connsiteX211" fmla="*/ 135833 w 288628"/>
                <a:gd name="connsiteY211" fmla="*/ 3782 h 390851"/>
                <a:gd name="connsiteX212" fmla="*/ 140773 w 288628"/>
                <a:gd name="connsiteY212" fmla="*/ 3532 h 390851"/>
                <a:gd name="connsiteX213" fmla="*/ 151951 w 288628"/>
                <a:gd name="connsiteY213" fmla="*/ 415 h 390851"/>
                <a:gd name="connsiteX214" fmla="*/ 161033 w 288628"/>
                <a:gd name="connsiteY214" fmla="*/ -383 h 390851"/>
                <a:gd name="connsiteX215" fmla="*/ 165973 w 288628"/>
                <a:gd name="connsiteY215" fmla="*/ 5852 h 390851"/>
                <a:gd name="connsiteX216" fmla="*/ 166746 w 288628"/>
                <a:gd name="connsiteY216" fmla="*/ 10266 h 390851"/>
                <a:gd name="connsiteX217" fmla="*/ 161307 w 288628"/>
                <a:gd name="connsiteY217" fmla="*/ 13384 h 390851"/>
                <a:gd name="connsiteX218" fmla="*/ 161307 w 288628"/>
                <a:gd name="connsiteY218" fmla="*/ 15205 h 390851"/>
                <a:gd name="connsiteX219" fmla="*/ 156891 w 288628"/>
                <a:gd name="connsiteY219" fmla="*/ 17025 h 390851"/>
                <a:gd name="connsiteX220" fmla="*/ 150903 w 288628"/>
                <a:gd name="connsiteY220" fmla="*/ 17025 h 390851"/>
                <a:gd name="connsiteX221" fmla="*/ 142844 w 288628"/>
                <a:gd name="connsiteY221" fmla="*/ 18073 h 390851"/>
                <a:gd name="connsiteX222" fmla="*/ 137404 w 288628"/>
                <a:gd name="connsiteY222" fmla="*/ 19096 h 390851"/>
                <a:gd name="connsiteX223" fmla="*/ 139475 w 288628"/>
                <a:gd name="connsiteY223" fmla="*/ 24807 h 390851"/>
                <a:gd name="connsiteX224" fmla="*/ 146237 w 288628"/>
                <a:gd name="connsiteY224" fmla="*/ 23784 h 390851"/>
                <a:gd name="connsiteX225" fmla="*/ 146736 w 288628"/>
                <a:gd name="connsiteY225" fmla="*/ 26628 h 390851"/>
                <a:gd name="connsiteX226" fmla="*/ 145439 w 288628"/>
                <a:gd name="connsiteY226" fmla="*/ 30020 h 390851"/>
                <a:gd name="connsiteX227" fmla="*/ 141547 w 288628"/>
                <a:gd name="connsiteY227" fmla="*/ 35731 h 390851"/>
                <a:gd name="connsiteX228" fmla="*/ 144416 w 288628"/>
                <a:gd name="connsiteY228" fmla="*/ 45059 h 390851"/>
                <a:gd name="connsiteX229" fmla="*/ 151951 w 288628"/>
                <a:gd name="connsiteY229" fmla="*/ 51294 h 390851"/>
                <a:gd name="connsiteX230" fmla="*/ 154271 w 288628"/>
                <a:gd name="connsiteY230" fmla="*/ 58053 h 390851"/>
                <a:gd name="connsiteX231" fmla="*/ 160260 w 288628"/>
                <a:gd name="connsiteY231" fmla="*/ 70250 h 390851"/>
                <a:gd name="connsiteX232" fmla="*/ 162330 w 288628"/>
                <a:gd name="connsiteY232" fmla="*/ 71572 h 390851"/>
                <a:gd name="connsiteX233" fmla="*/ 162854 w 288628"/>
                <a:gd name="connsiteY233" fmla="*/ 75712 h 390851"/>
                <a:gd name="connsiteX234" fmla="*/ 160260 w 288628"/>
                <a:gd name="connsiteY234" fmla="*/ 77533 h 390851"/>
                <a:gd name="connsiteX235" fmla="*/ 163104 w 288628"/>
                <a:gd name="connsiteY235" fmla="*/ 85838 h 390851"/>
                <a:gd name="connsiteX236" fmla="*/ 172211 w 288628"/>
                <a:gd name="connsiteY236" fmla="*/ 92347 h 390851"/>
                <a:gd name="connsiteX237" fmla="*/ 173234 w 288628"/>
                <a:gd name="connsiteY237" fmla="*/ 95715 h 390851"/>
                <a:gd name="connsiteX238" fmla="*/ 168568 w 288628"/>
                <a:gd name="connsiteY238" fmla="*/ 100903 h 390851"/>
                <a:gd name="connsiteX239" fmla="*/ 174281 w 288628"/>
                <a:gd name="connsiteY239" fmla="*/ 107662 h 390851"/>
                <a:gd name="connsiteX240" fmla="*/ 175829 w 288628"/>
                <a:gd name="connsiteY240" fmla="*/ 112076 h 390851"/>
                <a:gd name="connsiteX241" fmla="*/ 174531 w 288628"/>
                <a:gd name="connsiteY241" fmla="*/ 115718 h 390851"/>
                <a:gd name="connsiteX242" fmla="*/ 172211 w 288628"/>
                <a:gd name="connsiteY242" fmla="*/ 117538 h 390851"/>
                <a:gd name="connsiteX243" fmla="*/ 169341 w 288628"/>
                <a:gd name="connsiteY243" fmla="*/ 118311 h 390851"/>
                <a:gd name="connsiteX244" fmla="*/ 163104 w 288628"/>
                <a:gd name="connsiteY244" fmla="*/ 124547 h 390851"/>
                <a:gd name="connsiteX245" fmla="*/ 152201 w 288628"/>
                <a:gd name="connsiteY245" fmla="*/ 131804 h 390851"/>
                <a:gd name="connsiteX246" fmla="*/ 149606 w 288628"/>
                <a:gd name="connsiteY246" fmla="*/ 134672 h 390851"/>
                <a:gd name="connsiteX247" fmla="*/ 146212 w 288628"/>
                <a:gd name="connsiteY247" fmla="*/ 139337 h 390851"/>
                <a:gd name="connsiteX248" fmla="*/ 143093 w 288628"/>
                <a:gd name="connsiteY248" fmla="*/ 148964 h 390851"/>
                <a:gd name="connsiteX249" fmla="*/ 148033 w 288628"/>
                <a:gd name="connsiteY249" fmla="*/ 148964 h 390851"/>
                <a:gd name="connsiteX250" fmla="*/ 148033 w 288628"/>
                <a:gd name="connsiteY250" fmla="*/ 149987 h 390851"/>
                <a:gd name="connsiteX251" fmla="*/ 153498 w 288628"/>
                <a:gd name="connsiteY251" fmla="*/ 149987 h 390851"/>
                <a:gd name="connsiteX252" fmla="*/ 157914 w 288628"/>
                <a:gd name="connsiteY252" fmla="*/ 151284 h 390851"/>
                <a:gd name="connsiteX253" fmla="*/ 166996 w 288628"/>
                <a:gd name="connsiteY253" fmla="*/ 156222 h 390851"/>
                <a:gd name="connsiteX254" fmla="*/ 170639 w 288628"/>
                <a:gd name="connsiteY254" fmla="*/ 159589 h 390851"/>
                <a:gd name="connsiteX255" fmla="*/ 174007 w 288628"/>
                <a:gd name="connsiteY255" fmla="*/ 163754 h 390851"/>
                <a:gd name="connsiteX256" fmla="*/ 180245 w 288628"/>
                <a:gd name="connsiteY256" fmla="*/ 168941 h 390851"/>
                <a:gd name="connsiteX257" fmla="*/ 182340 w 288628"/>
                <a:gd name="connsiteY257" fmla="*/ 171810 h 390851"/>
                <a:gd name="connsiteX258" fmla="*/ 197137 w 288628"/>
                <a:gd name="connsiteY258" fmla="*/ 187647 h 390851"/>
                <a:gd name="connsiteX259" fmla="*/ 200006 w 288628"/>
                <a:gd name="connsiteY259" fmla="*/ 192586 h 390851"/>
                <a:gd name="connsiteX260" fmla="*/ 202077 w 288628"/>
                <a:gd name="connsiteY260" fmla="*/ 195180 h 39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288628" h="390851">
                  <a:moveTo>
                    <a:pt x="204672" y="201166"/>
                  </a:moveTo>
                  <a:lnTo>
                    <a:pt x="208065" y="207650"/>
                  </a:lnTo>
                  <a:lnTo>
                    <a:pt x="218195" y="207900"/>
                  </a:lnTo>
                  <a:lnTo>
                    <a:pt x="223909" y="208423"/>
                  </a:lnTo>
                  <a:lnTo>
                    <a:pt x="227277" y="207900"/>
                  </a:lnTo>
                  <a:lnTo>
                    <a:pt x="228075" y="209720"/>
                  </a:lnTo>
                  <a:lnTo>
                    <a:pt x="231968" y="214409"/>
                  </a:lnTo>
                  <a:lnTo>
                    <a:pt x="239503" y="222191"/>
                  </a:lnTo>
                  <a:lnTo>
                    <a:pt x="241823" y="226606"/>
                  </a:lnTo>
                  <a:lnTo>
                    <a:pt x="244692" y="228426"/>
                  </a:lnTo>
                  <a:lnTo>
                    <a:pt x="252227" y="235958"/>
                  </a:lnTo>
                  <a:lnTo>
                    <a:pt x="252477" y="238552"/>
                  </a:lnTo>
                  <a:lnTo>
                    <a:pt x="254573" y="244538"/>
                  </a:lnTo>
                  <a:lnTo>
                    <a:pt x="257417" y="250499"/>
                  </a:lnTo>
                  <a:lnTo>
                    <a:pt x="257941" y="253617"/>
                  </a:lnTo>
                  <a:lnTo>
                    <a:pt x="262083" y="258804"/>
                  </a:lnTo>
                  <a:lnTo>
                    <a:pt x="263405" y="259328"/>
                  </a:lnTo>
                  <a:lnTo>
                    <a:pt x="269892" y="257507"/>
                  </a:lnTo>
                  <a:lnTo>
                    <a:pt x="273011" y="262695"/>
                  </a:lnTo>
                  <a:lnTo>
                    <a:pt x="271714" y="267634"/>
                  </a:lnTo>
                  <a:lnTo>
                    <a:pt x="273535" y="269978"/>
                  </a:lnTo>
                  <a:lnTo>
                    <a:pt x="277428" y="269978"/>
                  </a:lnTo>
                  <a:lnTo>
                    <a:pt x="283141" y="296715"/>
                  </a:lnTo>
                  <a:lnTo>
                    <a:pt x="284439" y="312054"/>
                  </a:lnTo>
                  <a:lnTo>
                    <a:pt x="284439" y="316718"/>
                  </a:lnTo>
                  <a:lnTo>
                    <a:pt x="285985" y="324250"/>
                  </a:lnTo>
                  <a:lnTo>
                    <a:pt x="286509" y="341135"/>
                  </a:lnTo>
                  <a:lnTo>
                    <a:pt x="281045" y="340611"/>
                  </a:lnTo>
                  <a:lnTo>
                    <a:pt x="278450" y="341135"/>
                  </a:lnTo>
                  <a:lnTo>
                    <a:pt x="277677" y="345026"/>
                  </a:lnTo>
                  <a:lnTo>
                    <a:pt x="278974" y="348144"/>
                  </a:lnTo>
                  <a:lnTo>
                    <a:pt x="276380" y="352558"/>
                  </a:lnTo>
                  <a:lnTo>
                    <a:pt x="271963" y="357222"/>
                  </a:lnTo>
                  <a:lnTo>
                    <a:pt x="269618" y="362435"/>
                  </a:lnTo>
                  <a:lnTo>
                    <a:pt x="270666" y="363732"/>
                  </a:lnTo>
                  <a:lnTo>
                    <a:pt x="269867" y="365802"/>
                  </a:lnTo>
                  <a:lnTo>
                    <a:pt x="267272" y="367099"/>
                  </a:lnTo>
                  <a:lnTo>
                    <a:pt x="265451" y="369443"/>
                  </a:lnTo>
                  <a:lnTo>
                    <a:pt x="265726" y="371264"/>
                  </a:lnTo>
                  <a:lnTo>
                    <a:pt x="262856" y="376202"/>
                  </a:lnTo>
                  <a:lnTo>
                    <a:pt x="261559" y="379819"/>
                  </a:lnTo>
                  <a:lnTo>
                    <a:pt x="261559" y="384508"/>
                  </a:lnTo>
                  <a:lnTo>
                    <a:pt x="259488" y="387102"/>
                  </a:lnTo>
                  <a:lnTo>
                    <a:pt x="253774" y="388398"/>
                  </a:lnTo>
                  <a:lnTo>
                    <a:pt x="250905" y="386578"/>
                  </a:lnTo>
                  <a:lnTo>
                    <a:pt x="252477" y="383211"/>
                  </a:lnTo>
                  <a:lnTo>
                    <a:pt x="247786" y="380093"/>
                  </a:lnTo>
                  <a:lnTo>
                    <a:pt x="238704" y="377749"/>
                  </a:lnTo>
                  <a:lnTo>
                    <a:pt x="238954" y="376701"/>
                  </a:lnTo>
                  <a:lnTo>
                    <a:pt x="226504" y="375928"/>
                  </a:lnTo>
                  <a:lnTo>
                    <a:pt x="220765" y="376976"/>
                  </a:lnTo>
                  <a:lnTo>
                    <a:pt x="208564" y="378796"/>
                  </a:lnTo>
                  <a:lnTo>
                    <a:pt x="205719" y="381116"/>
                  </a:lnTo>
                  <a:lnTo>
                    <a:pt x="205969" y="383460"/>
                  </a:lnTo>
                  <a:lnTo>
                    <a:pt x="207791" y="387875"/>
                  </a:lnTo>
                  <a:lnTo>
                    <a:pt x="206218" y="390469"/>
                  </a:lnTo>
                  <a:lnTo>
                    <a:pt x="202850" y="389945"/>
                  </a:lnTo>
                  <a:lnTo>
                    <a:pt x="200255" y="387625"/>
                  </a:lnTo>
                  <a:lnTo>
                    <a:pt x="187007" y="387102"/>
                  </a:lnTo>
                  <a:lnTo>
                    <a:pt x="181542" y="382961"/>
                  </a:lnTo>
                  <a:lnTo>
                    <a:pt x="175829" y="382438"/>
                  </a:lnTo>
                  <a:lnTo>
                    <a:pt x="173234" y="383485"/>
                  </a:lnTo>
                  <a:lnTo>
                    <a:pt x="169865" y="383211"/>
                  </a:lnTo>
                  <a:lnTo>
                    <a:pt x="168044" y="383984"/>
                  </a:lnTo>
                  <a:lnTo>
                    <a:pt x="161282" y="381141"/>
                  </a:lnTo>
                  <a:lnTo>
                    <a:pt x="154795" y="381664"/>
                  </a:lnTo>
                  <a:lnTo>
                    <a:pt x="154271" y="380367"/>
                  </a:lnTo>
                  <a:lnTo>
                    <a:pt x="149331" y="378023"/>
                  </a:lnTo>
                  <a:lnTo>
                    <a:pt x="147784" y="377749"/>
                  </a:lnTo>
                  <a:lnTo>
                    <a:pt x="147510" y="374905"/>
                  </a:lnTo>
                  <a:lnTo>
                    <a:pt x="144391" y="366849"/>
                  </a:lnTo>
                  <a:lnTo>
                    <a:pt x="143617" y="364255"/>
                  </a:lnTo>
                  <a:lnTo>
                    <a:pt x="144142" y="360090"/>
                  </a:lnTo>
                  <a:lnTo>
                    <a:pt x="146736" y="353356"/>
                  </a:lnTo>
                  <a:lnTo>
                    <a:pt x="145963" y="346597"/>
                  </a:lnTo>
                  <a:lnTo>
                    <a:pt x="145189" y="344253"/>
                  </a:lnTo>
                  <a:lnTo>
                    <a:pt x="145963" y="340886"/>
                  </a:lnTo>
                  <a:lnTo>
                    <a:pt x="147011" y="334401"/>
                  </a:lnTo>
                  <a:lnTo>
                    <a:pt x="146212" y="332306"/>
                  </a:lnTo>
                  <a:lnTo>
                    <a:pt x="150379" y="326869"/>
                  </a:lnTo>
                  <a:lnTo>
                    <a:pt x="151926" y="321930"/>
                  </a:lnTo>
                  <a:lnTo>
                    <a:pt x="153498" y="323477"/>
                  </a:lnTo>
                  <a:lnTo>
                    <a:pt x="154795" y="320633"/>
                  </a:lnTo>
                  <a:lnTo>
                    <a:pt x="149606" y="315695"/>
                  </a:lnTo>
                  <a:lnTo>
                    <a:pt x="145963" y="316742"/>
                  </a:lnTo>
                  <a:lnTo>
                    <a:pt x="139974" y="314648"/>
                  </a:lnTo>
                  <a:lnTo>
                    <a:pt x="136856" y="313101"/>
                  </a:lnTo>
                  <a:lnTo>
                    <a:pt x="129845" y="311530"/>
                  </a:lnTo>
                  <a:lnTo>
                    <a:pt x="126202" y="309210"/>
                  </a:lnTo>
                  <a:lnTo>
                    <a:pt x="112704" y="305045"/>
                  </a:lnTo>
                  <a:lnTo>
                    <a:pt x="110109" y="302451"/>
                  </a:lnTo>
                  <a:lnTo>
                    <a:pt x="111656" y="299857"/>
                  </a:lnTo>
                  <a:lnTo>
                    <a:pt x="107514" y="295967"/>
                  </a:lnTo>
                  <a:lnTo>
                    <a:pt x="102823" y="295967"/>
                  </a:lnTo>
                  <a:lnTo>
                    <a:pt x="100503" y="299583"/>
                  </a:lnTo>
                  <a:lnTo>
                    <a:pt x="98407" y="304272"/>
                  </a:lnTo>
                  <a:lnTo>
                    <a:pt x="99455" y="307116"/>
                  </a:lnTo>
                  <a:lnTo>
                    <a:pt x="96860" y="310233"/>
                  </a:lnTo>
                  <a:lnTo>
                    <a:pt x="95562" y="308936"/>
                  </a:lnTo>
                  <a:lnTo>
                    <a:pt x="92968" y="312577"/>
                  </a:lnTo>
                  <a:lnTo>
                    <a:pt x="86730" y="318538"/>
                  </a:lnTo>
                  <a:lnTo>
                    <a:pt x="82039" y="322454"/>
                  </a:lnTo>
                  <a:lnTo>
                    <a:pt x="78920" y="320883"/>
                  </a:lnTo>
                  <a:lnTo>
                    <a:pt x="75303" y="317765"/>
                  </a:lnTo>
                  <a:lnTo>
                    <a:pt x="71385" y="316468"/>
                  </a:lnTo>
                  <a:lnTo>
                    <a:pt x="67244" y="316992"/>
                  </a:lnTo>
                  <a:lnTo>
                    <a:pt x="55816" y="312054"/>
                  </a:lnTo>
                  <a:lnTo>
                    <a:pt x="48281" y="312577"/>
                  </a:lnTo>
                  <a:lnTo>
                    <a:pt x="42293" y="315421"/>
                  </a:lnTo>
                  <a:lnTo>
                    <a:pt x="38650" y="316194"/>
                  </a:lnTo>
                  <a:lnTo>
                    <a:pt x="36854" y="312827"/>
                  </a:lnTo>
                  <a:lnTo>
                    <a:pt x="34758" y="312054"/>
                  </a:lnTo>
                  <a:lnTo>
                    <a:pt x="43341" y="302177"/>
                  </a:lnTo>
                  <a:lnTo>
                    <a:pt x="46983" y="298810"/>
                  </a:lnTo>
                  <a:lnTo>
                    <a:pt x="50876" y="297513"/>
                  </a:lnTo>
                  <a:lnTo>
                    <a:pt x="60232" y="294919"/>
                  </a:lnTo>
                  <a:lnTo>
                    <a:pt x="63077" y="292824"/>
                  </a:lnTo>
                  <a:lnTo>
                    <a:pt x="67767" y="286339"/>
                  </a:lnTo>
                  <a:lnTo>
                    <a:pt x="71909" y="287113"/>
                  </a:lnTo>
                  <a:lnTo>
                    <a:pt x="71909" y="284793"/>
                  </a:lnTo>
                  <a:lnTo>
                    <a:pt x="74255" y="283222"/>
                  </a:lnTo>
                  <a:lnTo>
                    <a:pt x="77124" y="277760"/>
                  </a:lnTo>
                  <a:lnTo>
                    <a:pt x="80218" y="275166"/>
                  </a:lnTo>
                  <a:lnTo>
                    <a:pt x="88028" y="272048"/>
                  </a:lnTo>
                  <a:lnTo>
                    <a:pt x="95038" y="269729"/>
                  </a:lnTo>
                  <a:lnTo>
                    <a:pt x="98931" y="266860"/>
                  </a:lnTo>
                  <a:lnTo>
                    <a:pt x="98681" y="263743"/>
                  </a:lnTo>
                  <a:lnTo>
                    <a:pt x="100503" y="259079"/>
                  </a:lnTo>
                  <a:lnTo>
                    <a:pt x="103871" y="257782"/>
                  </a:lnTo>
                  <a:lnTo>
                    <a:pt x="104121" y="256210"/>
                  </a:lnTo>
                  <a:lnTo>
                    <a:pt x="108287" y="253367"/>
                  </a:lnTo>
                  <a:lnTo>
                    <a:pt x="111406" y="254390"/>
                  </a:lnTo>
                  <a:lnTo>
                    <a:pt x="116596" y="253367"/>
                  </a:lnTo>
                  <a:lnTo>
                    <a:pt x="123357" y="252844"/>
                  </a:lnTo>
                  <a:lnTo>
                    <a:pt x="126476" y="253093"/>
                  </a:lnTo>
                  <a:lnTo>
                    <a:pt x="133488" y="248679"/>
                  </a:lnTo>
                  <a:lnTo>
                    <a:pt x="130618" y="245561"/>
                  </a:lnTo>
                  <a:lnTo>
                    <a:pt x="120488" y="241670"/>
                  </a:lnTo>
                  <a:lnTo>
                    <a:pt x="115822" y="239849"/>
                  </a:lnTo>
                  <a:lnTo>
                    <a:pt x="101027" y="235435"/>
                  </a:lnTo>
                  <a:lnTo>
                    <a:pt x="96586" y="233115"/>
                  </a:lnTo>
                  <a:lnTo>
                    <a:pt x="92693" y="232317"/>
                  </a:lnTo>
                  <a:lnTo>
                    <a:pt x="85682" y="234138"/>
                  </a:lnTo>
                  <a:lnTo>
                    <a:pt x="85158" y="233115"/>
                  </a:lnTo>
                  <a:lnTo>
                    <a:pt x="80243" y="233614"/>
                  </a:lnTo>
                  <a:lnTo>
                    <a:pt x="75552" y="229973"/>
                  </a:lnTo>
                  <a:lnTo>
                    <a:pt x="71660" y="229973"/>
                  </a:lnTo>
                  <a:lnTo>
                    <a:pt x="72184" y="227653"/>
                  </a:lnTo>
                  <a:lnTo>
                    <a:pt x="75028" y="228152"/>
                  </a:lnTo>
                  <a:lnTo>
                    <a:pt x="76849" y="226855"/>
                  </a:lnTo>
                  <a:lnTo>
                    <a:pt x="78920" y="222964"/>
                  </a:lnTo>
                  <a:lnTo>
                    <a:pt x="79968" y="218824"/>
                  </a:lnTo>
                  <a:lnTo>
                    <a:pt x="83611" y="218824"/>
                  </a:lnTo>
                  <a:lnTo>
                    <a:pt x="91396" y="214135"/>
                  </a:lnTo>
                  <a:lnTo>
                    <a:pt x="90098" y="211291"/>
                  </a:lnTo>
                  <a:lnTo>
                    <a:pt x="95038" y="208423"/>
                  </a:lnTo>
                  <a:lnTo>
                    <a:pt x="101800" y="206079"/>
                  </a:lnTo>
                  <a:lnTo>
                    <a:pt x="103871" y="204258"/>
                  </a:lnTo>
                  <a:lnTo>
                    <a:pt x="103622" y="200118"/>
                  </a:lnTo>
                  <a:lnTo>
                    <a:pt x="107514" y="197524"/>
                  </a:lnTo>
                  <a:lnTo>
                    <a:pt x="109061" y="194132"/>
                  </a:lnTo>
                  <a:lnTo>
                    <a:pt x="109585" y="190516"/>
                  </a:lnTo>
                  <a:lnTo>
                    <a:pt x="112180" y="189718"/>
                  </a:lnTo>
                  <a:lnTo>
                    <a:pt x="115049" y="190516"/>
                  </a:lnTo>
                  <a:lnTo>
                    <a:pt x="111406" y="180115"/>
                  </a:lnTo>
                  <a:lnTo>
                    <a:pt x="106216" y="180639"/>
                  </a:lnTo>
                  <a:lnTo>
                    <a:pt x="99729" y="179841"/>
                  </a:lnTo>
                  <a:lnTo>
                    <a:pt x="95313" y="178045"/>
                  </a:lnTo>
                  <a:lnTo>
                    <a:pt x="61530" y="160886"/>
                  </a:lnTo>
                  <a:lnTo>
                    <a:pt x="58161" y="158816"/>
                  </a:lnTo>
                  <a:lnTo>
                    <a:pt x="55542" y="155972"/>
                  </a:lnTo>
                  <a:lnTo>
                    <a:pt x="51649" y="149987"/>
                  </a:lnTo>
                  <a:lnTo>
                    <a:pt x="49054" y="147143"/>
                  </a:lnTo>
                  <a:lnTo>
                    <a:pt x="46460" y="145821"/>
                  </a:lnTo>
                  <a:lnTo>
                    <a:pt x="43092" y="145322"/>
                  </a:lnTo>
                  <a:lnTo>
                    <a:pt x="32438" y="145322"/>
                  </a:lnTo>
                  <a:lnTo>
                    <a:pt x="24129" y="145572"/>
                  </a:lnTo>
                  <a:lnTo>
                    <a:pt x="20486" y="145322"/>
                  </a:lnTo>
                  <a:lnTo>
                    <a:pt x="10606" y="143228"/>
                  </a:lnTo>
                  <a:lnTo>
                    <a:pt x="13201" y="139611"/>
                  </a:lnTo>
                  <a:lnTo>
                    <a:pt x="8535" y="138813"/>
                  </a:lnTo>
                  <a:lnTo>
                    <a:pt x="5166" y="137516"/>
                  </a:lnTo>
                  <a:lnTo>
                    <a:pt x="-2119" y="133375"/>
                  </a:lnTo>
                  <a:lnTo>
                    <a:pt x="-572" y="132079"/>
                  </a:lnTo>
                  <a:lnTo>
                    <a:pt x="2821" y="131281"/>
                  </a:lnTo>
                  <a:lnTo>
                    <a:pt x="8011" y="131281"/>
                  </a:lnTo>
                  <a:lnTo>
                    <a:pt x="13725" y="129460"/>
                  </a:lnTo>
                  <a:lnTo>
                    <a:pt x="18141" y="126616"/>
                  </a:lnTo>
                  <a:lnTo>
                    <a:pt x="19962" y="126866"/>
                  </a:lnTo>
                  <a:lnTo>
                    <a:pt x="24129" y="121155"/>
                  </a:lnTo>
                  <a:lnTo>
                    <a:pt x="29319" y="114919"/>
                  </a:lnTo>
                  <a:lnTo>
                    <a:pt x="33735" y="107911"/>
                  </a:lnTo>
                  <a:lnTo>
                    <a:pt x="43615" y="89230"/>
                  </a:lnTo>
                  <a:lnTo>
                    <a:pt x="48032" y="82720"/>
                  </a:lnTo>
                  <a:lnTo>
                    <a:pt x="66994" y="61171"/>
                  </a:lnTo>
                  <a:lnTo>
                    <a:pt x="71136" y="56507"/>
                  </a:lnTo>
                  <a:lnTo>
                    <a:pt x="72184" y="57280"/>
                  </a:lnTo>
                  <a:lnTo>
                    <a:pt x="75826" y="56233"/>
                  </a:lnTo>
                  <a:lnTo>
                    <a:pt x="76350" y="54412"/>
                  </a:lnTo>
                  <a:lnTo>
                    <a:pt x="83087" y="50521"/>
                  </a:lnTo>
                  <a:lnTo>
                    <a:pt x="85682" y="47403"/>
                  </a:lnTo>
                  <a:lnTo>
                    <a:pt x="88551" y="42465"/>
                  </a:lnTo>
                  <a:lnTo>
                    <a:pt x="97633" y="32339"/>
                  </a:lnTo>
                  <a:lnTo>
                    <a:pt x="99978" y="29221"/>
                  </a:lnTo>
                  <a:lnTo>
                    <a:pt x="98956" y="25605"/>
                  </a:lnTo>
                  <a:lnTo>
                    <a:pt x="105692" y="18073"/>
                  </a:lnTo>
                  <a:lnTo>
                    <a:pt x="111930" y="12087"/>
                  </a:lnTo>
                  <a:lnTo>
                    <a:pt x="117644" y="7947"/>
                  </a:lnTo>
                  <a:lnTo>
                    <a:pt x="121810" y="5602"/>
                  </a:lnTo>
                  <a:lnTo>
                    <a:pt x="129345" y="1961"/>
                  </a:lnTo>
                  <a:lnTo>
                    <a:pt x="131666" y="5328"/>
                  </a:lnTo>
                  <a:lnTo>
                    <a:pt x="135833" y="3782"/>
                  </a:lnTo>
                  <a:lnTo>
                    <a:pt x="140773" y="3532"/>
                  </a:lnTo>
                  <a:lnTo>
                    <a:pt x="151951" y="415"/>
                  </a:lnTo>
                  <a:lnTo>
                    <a:pt x="161033" y="-383"/>
                  </a:lnTo>
                  <a:lnTo>
                    <a:pt x="165973" y="5852"/>
                  </a:lnTo>
                  <a:lnTo>
                    <a:pt x="166746" y="10266"/>
                  </a:lnTo>
                  <a:lnTo>
                    <a:pt x="161307" y="13384"/>
                  </a:lnTo>
                  <a:lnTo>
                    <a:pt x="161307" y="15205"/>
                  </a:lnTo>
                  <a:lnTo>
                    <a:pt x="156891" y="17025"/>
                  </a:lnTo>
                  <a:lnTo>
                    <a:pt x="150903" y="17025"/>
                  </a:lnTo>
                  <a:lnTo>
                    <a:pt x="142844" y="18073"/>
                  </a:lnTo>
                  <a:lnTo>
                    <a:pt x="137404" y="19096"/>
                  </a:lnTo>
                  <a:lnTo>
                    <a:pt x="139475" y="24807"/>
                  </a:lnTo>
                  <a:lnTo>
                    <a:pt x="146237" y="23784"/>
                  </a:lnTo>
                  <a:lnTo>
                    <a:pt x="146736" y="26628"/>
                  </a:lnTo>
                  <a:lnTo>
                    <a:pt x="145439" y="30020"/>
                  </a:lnTo>
                  <a:lnTo>
                    <a:pt x="141547" y="35731"/>
                  </a:lnTo>
                  <a:lnTo>
                    <a:pt x="144416" y="45059"/>
                  </a:lnTo>
                  <a:lnTo>
                    <a:pt x="151951" y="51294"/>
                  </a:lnTo>
                  <a:lnTo>
                    <a:pt x="154271" y="58053"/>
                  </a:lnTo>
                  <a:lnTo>
                    <a:pt x="160260" y="70250"/>
                  </a:lnTo>
                  <a:lnTo>
                    <a:pt x="162330" y="71572"/>
                  </a:lnTo>
                  <a:lnTo>
                    <a:pt x="162854" y="75712"/>
                  </a:lnTo>
                  <a:lnTo>
                    <a:pt x="160260" y="77533"/>
                  </a:lnTo>
                  <a:lnTo>
                    <a:pt x="163104" y="85838"/>
                  </a:lnTo>
                  <a:lnTo>
                    <a:pt x="172211" y="92347"/>
                  </a:lnTo>
                  <a:lnTo>
                    <a:pt x="173234" y="95715"/>
                  </a:lnTo>
                  <a:lnTo>
                    <a:pt x="168568" y="100903"/>
                  </a:lnTo>
                  <a:lnTo>
                    <a:pt x="174281" y="107662"/>
                  </a:lnTo>
                  <a:lnTo>
                    <a:pt x="175829" y="112076"/>
                  </a:lnTo>
                  <a:lnTo>
                    <a:pt x="174531" y="115718"/>
                  </a:lnTo>
                  <a:lnTo>
                    <a:pt x="172211" y="117538"/>
                  </a:lnTo>
                  <a:lnTo>
                    <a:pt x="169341" y="118311"/>
                  </a:lnTo>
                  <a:lnTo>
                    <a:pt x="163104" y="124547"/>
                  </a:lnTo>
                  <a:lnTo>
                    <a:pt x="152201" y="131804"/>
                  </a:lnTo>
                  <a:lnTo>
                    <a:pt x="149606" y="134672"/>
                  </a:lnTo>
                  <a:lnTo>
                    <a:pt x="146212" y="139337"/>
                  </a:lnTo>
                  <a:lnTo>
                    <a:pt x="143093" y="148964"/>
                  </a:lnTo>
                  <a:lnTo>
                    <a:pt x="148033" y="148964"/>
                  </a:lnTo>
                  <a:lnTo>
                    <a:pt x="148033" y="149987"/>
                  </a:lnTo>
                  <a:lnTo>
                    <a:pt x="153498" y="149987"/>
                  </a:lnTo>
                  <a:lnTo>
                    <a:pt x="157914" y="151284"/>
                  </a:lnTo>
                  <a:lnTo>
                    <a:pt x="166996" y="156222"/>
                  </a:lnTo>
                  <a:lnTo>
                    <a:pt x="170639" y="159589"/>
                  </a:lnTo>
                  <a:lnTo>
                    <a:pt x="174007" y="163754"/>
                  </a:lnTo>
                  <a:lnTo>
                    <a:pt x="180245" y="168941"/>
                  </a:lnTo>
                  <a:lnTo>
                    <a:pt x="182340" y="171810"/>
                  </a:lnTo>
                  <a:lnTo>
                    <a:pt x="197137" y="187647"/>
                  </a:lnTo>
                  <a:lnTo>
                    <a:pt x="200006" y="192586"/>
                  </a:lnTo>
                  <a:lnTo>
                    <a:pt x="202077" y="19518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 dirty="0">
                <a:latin typeface="Daytona" panose="020B0604030500040204" pitchFamily="34" charset="0"/>
              </a:endParaRPr>
            </a:p>
          </p:txBody>
        </p:sp>
        <p:sp>
          <p:nvSpPr>
            <p:cNvPr id="55" name="Free-form: Shape 54">
              <a:extLst>
                <a:ext uri="{FF2B5EF4-FFF2-40B4-BE49-F238E27FC236}">
                  <a16:creationId xmlns:a16="http://schemas.microsoft.com/office/drawing/2014/main" id="{FDC91360-7499-B9B3-40FE-6A91A1AD9DD7}"/>
                </a:ext>
              </a:extLst>
            </p:cNvPr>
            <p:cNvSpPr/>
            <p:nvPr/>
          </p:nvSpPr>
          <p:spPr>
            <a:xfrm>
              <a:off x="1556297" y="3379714"/>
              <a:ext cx="478777" cy="510544"/>
            </a:xfrm>
            <a:custGeom>
              <a:avLst/>
              <a:gdLst>
                <a:gd name="connsiteX0" fmla="*/ 437411 w 478777"/>
                <a:gd name="connsiteY0" fmla="*/ 50721 h 510544"/>
                <a:gd name="connsiteX1" fmla="*/ 437411 w 478777"/>
                <a:gd name="connsiteY1" fmla="*/ 54886 h 510544"/>
                <a:gd name="connsiteX2" fmla="*/ 434043 w 478777"/>
                <a:gd name="connsiteY2" fmla="*/ 57480 h 510544"/>
                <a:gd name="connsiteX3" fmla="*/ 432470 w 478777"/>
                <a:gd name="connsiteY3" fmla="*/ 64489 h 510544"/>
                <a:gd name="connsiteX4" fmla="*/ 430399 w 478777"/>
                <a:gd name="connsiteY4" fmla="*/ 71248 h 510544"/>
                <a:gd name="connsiteX5" fmla="*/ 429102 w 478777"/>
                <a:gd name="connsiteY5" fmla="*/ 77483 h 510544"/>
                <a:gd name="connsiteX6" fmla="*/ 429875 w 478777"/>
                <a:gd name="connsiteY6" fmla="*/ 79827 h 510544"/>
                <a:gd name="connsiteX7" fmla="*/ 428578 w 478777"/>
                <a:gd name="connsiteY7" fmla="*/ 85265 h 510544"/>
                <a:gd name="connsiteX8" fmla="*/ 426757 w 478777"/>
                <a:gd name="connsiteY8" fmla="*/ 86836 h 510544"/>
                <a:gd name="connsiteX9" fmla="*/ 427555 w 478777"/>
                <a:gd name="connsiteY9" fmla="*/ 92024 h 510544"/>
                <a:gd name="connsiteX10" fmla="*/ 429626 w 478777"/>
                <a:gd name="connsiteY10" fmla="*/ 96688 h 510544"/>
                <a:gd name="connsiteX11" fmla="*/ 427805 w 478777"/>
                <a:gd name="connsiteY11" fmla="*/ 99805 h 510544"/>
                <a:gd name="connsiteX12" fmla="*/ 432221 w 478777"/>
                <a:gd name="connsiteY12" fmla="*/ 104744 h 510544"/>
                <a:gd name="connsiteX13" fmla="*/ 433518 w 478777"/>
                <a:gd name="connsiteY13" fmla="*/ 104744 h 510544"/>
                <a:gd name="connsiteX14" fmla="*/ 435340 w 478777"/>
                <a:gd name="connsiteY14" fmla="*/ 107338 h 510544"/>
                <a:gd name="connsiteX15" fmla="*/ 438708 w 478777"/>
                <a:gd name="connsiteY15" fmla="*/ 106564 h 510544"/>
                <a:gd name="connsiteX16" fmla="*/ 442351 w 478777"/>
                <a:gd name="connsiteY16" fmla="*/ 108385 h 510544"/>
                <a:gd name="connsiteX17" fmla="*/ 450934 w 478777"/>
                <a:gd name="connsiteY17" fmla="*/ 108909 h 510544"/>
                <a:gd name="connsiteX18" fmla="*/ 456897 w 478777"/>
                <a:gd name="connsiteY18" fmla="*/ 112026 h 510544"/>
                <a:gd name="connsiteX19" fmla="*/ 458993 w 478777"/>
                <a:gd name="connsiteY19" fmla="*/ 114096 h 510544"/>
                <a:gd name="connsiteX20" fmla="*/ 458469 w 478777"/>
                <a:gd name="connsiteY20" fmla="*/ 118237 h 510544"/>
                <a:gd name="connsiteX21" fmla="*/ 451458 w 478777"/>
                <a:gd name="connsiteY21" fmla="*/ 117463 h 510544"/>
                <a:gd name="connsiteX22" fmla="*/ 447291 w 478777"/>
                <a:gd name="connsiteY22" fmla="*/ 119035 h 510544"/>
                <a:gd name="connsiteX23" fmla="*/ 442102 w 478777"/>
                <a:gd name="connsiteY23" fmla="*/ 124472 h 510544"/>
                <a:gd name="connsiteX24" fmla="*/ 437934 w 478777"/>
                <a:gd name="connsiteY24" fmla="*/ 130184 h 510544"/>
                <a:gd name="connsiteX25" fmla="*/ 441577 w 478777"/>
                <a:gd name="connsiteY25" fmla="*/ 137466 h 510544"/>
                <a:gd name="connsiteX26" fmla="*/ 433518 w 478777"/>
                <a:gd name="connsiteY26" fmla="*/ 137217 h 510544"/>
                <a:gd name="connsiteX27" fmla="*/ 432745 w 478777"/>
                <a:gd name="connsiteY27" fmla="*/ 135122 h 510544"/>
                <a:gd name="connsiteX28" fmla="*/ 429875 w 478777"/>
                <a:gd name="connsiteY28" fmla="*/ 135122 h 510544"/>
                <a:gd name="connsiteX29" fmla="*/ 423139 w 478777"/>
                <a:gd name="connsiteY29" fmla="*/ 133052 h 510544"/>
                <a:gd name="connsiteX30" fmla="*/ 419246 w 478777"/>
                <a:gd name="connsiteY30" fmla="*/ 133052 h 510544"/>
                <a:gd name="connsiteX31" fmla="*/ 414556 w 478777"/>
                <a:gd name="connsiteY31" fmla="*/ 134873 h 510544"/>
                <a:gd name="connsiteX32" fmla="*/ 411187 w 478777"/>
                <a:gd name="connsiteY32" fmla="*/ 136693 h 510544"/>
                <a:gd name="connsiteX33" fmla="*/ 406771 w 478777"/>
                <a:gd name="connsiteY33" fmla="*/ 138514 h 510544"/>
                <a:gd name="connsiteX34" fmla="*/ 404176 w 478777"/>
                <a:gd name="connsiteY34" fmla="*/ 140310 h 510544"/>
                <a:gd name="connsiteX35" fmla="*/ 392475 w 478777"/>
                <a:gd name="connsiteY35" fmla="*/ 137716 h 510544"/>
                <a:gd name="connsiteX36" fmla="*/ 387534 w 478777"/>
                <a:gd name="connsiteY36" fmla="*/ 140060 h 510544"/>
                <a:gd name="connsiteX37" fmla="*/ 379475 w 478777"/>
                <a:gd name="connsiteY37" fmla="*/ 140310 h 510544"/>
                <a:gd name="connsiteX38" fmla="*/ 376880 w 478777"/>
                <a:gd name="connsiteY38" fmla="*/ 141108 h 510544"/>
                <a:gd name="connsiteX39" fmla="*/ 373762 w 478777"/>
                <a:gd name="connsiteY39" fmla="*/ 139811 h 510544"/>
                <a:gd name="connsiteX40" fmla="*/ 370643 w 478777"/>
                <a:gd name="connsiteY40" fmla="*/ 136169 h 510544"/>
                <a:gd name="connsiteX41" fmla="*/ 368572 w 478777"/>
                <a:gd name="connsiteY41" fmla="*/ 134598 h 510544"/>
                <a:gd name="connsiteX42" fmla="*/ 362085 w 478777"/>
                <a:gd name="connsiteY42" fmla="*/ 126816 h 510544"/>
                <a:gd name="connsiteX43" fmla="*/ 353776 w 478777"/>
                <a:gd name="connsiteY43" fmla="*/ 121629 h 510544"/>
                <a:gd name="connsiteX44" fmla="*/ 353252 w 478777"/>
                <a:gd name="connsiteY44" fmla="*/ 123175 h 510544"/>
                <a:gd name="connsiteX45" fmla="*/ 349086 w 478777"/>
                <a:gd name="connsiteY45" fmla="*/ 121354 h 510544"/>
                <a:gd name="connsiteX46" fmla="*/ 344943 w 478777"/>
                <a:gd name="connsiteY46" fmla="*/ 122926 h 510544"/>
                <a:gd name="connsiteX47" fmla="*/ 340777 w 478777"/>
                <a:gd name="connsiteY47" fmla="*/ 126043 h 510544"/>
                <a:gd name="connsiteX48" fmla="*/ 328052 w 478777"/>
                <a:gd name="connsiteY48" fmla="*/ 118262 h 510544"/>
                <a:gd name="connsiteX49" fmla="*/ 334015 w 478777"/>
                <a:gd name="connsiteY49" fmla="*/ 108909 h 510544"/>
                <a:gd name="connsiteX50" fmla="*/ 311435 w 478777"/>
                <a:gd name="connsiteY50" fmla="*/ 98259 h 510544"/>
                <a:gd name="connsiteX51" fmla="*/ 295841 w 478777"/>
                <a:gd name="connsiteY51" fmla="*/ 106315 h 510544"/>
                <a:gd name="connsiteX52" fmla="*/ 288555 w 478777"/>
                <a:gd name="connsiteY52" fmla="*/ 125270 h 510544"/>
                <a:gd name="connsiteX53" fmla="*/ 284663 w 478777"/>
                <a:gd name="connsiteY53" fmla="*/ 135396 h 510544"/>
                <a:gd name="connsiteX54" fmla="*/ 284413 w 478777"/>
                <a:gd name="connsiteY54" fmla="*/ 136943 h 510544"/>
                <a:gd name="connsiteX55" fmla="*/ 288555 w 478777"/>
                <a:gd name="connsiteY55" fmla="*/ 141357 h 510544"/>
                <a:gd name="connsiteX56" fmla="*/ 296365 w 478777"/>
                <a:gd name="connsiteY56" fmla="*/ 156421 h 510544"/>
                <a:gd name="connsiteX57" fmla="*/ 304673 w 478777"/>
                <a:gd name="connsiteY57" fmla="*/ 156945 h 510544"/>
                <a:gd name="connsiteX58" fmla="*/ 317648 w 478777"/>
                <a:gd name="connsiteY58" fmla="*/ 156421 h 510544"/>
                <a:gd name="connsiteX59" fmla="*/ 322588 w 478777"/>
                <a:gd name="connsiteY59" fmla="*/ 159814 h 510544"/>
                <a:gd name="connsiteX60" fmla="*/ 324160 w 478777"/>
                <a:gd name="connsiteY60" fmla="*/ 160063 h 510544"/>
                <a:gd name="connsiteX61" fmla="*/ 325707 w 478777"/>
                <a:gd name="connsiteY61" fmla="*/ 162407 h 510544"/>
                <a:gd name="connsiteX62" fmla="*/ 329100 w 478777"/>
                <a:gd name="connsiteY62" fmla="*/ 163954 h 510544"/>
                <a:gd name="connsiteX63" fmla="*/ 328576 w 478777"/>
                <a:gd name="connsiteY63" fmla="*/ 170189 h 510544"/>
                <a:gd name="connsiteX64" fmla="*/ 330123 w 478777"/>
                <a:gd name="connsiteY64" fmla="*/ 173556 h 510544"/>
                <a:gd name="connsiteX65" fmla="*/ 328576 w 478777"/>
                <a:gd name="connsiteY65" fmla="*/ 177971 h 510544"/>
                <a:gd name="connsiteX66" fmla="*/ 329624 w 478777"/>
                <a:gd name="connsiteY66" fmla="*/ 179268 h 510544"/>
                <a:gd name="connsiteX67" fmla="*/ 330922 w 478777"/>
                <a:gd name="connsiteY67" fmla="*/ 186800 h 510544"/>
                <a:gd name="connsiteX68" fmla="*/ 336111 w 478777"/>
                <a:gd name="connsiteY68" fmla="*/ 191489 h 510544"/>
                <a:gd name="connsiteX69" fmla="*/ 340253 w 478777"/>
                <a:gd name="connsiteY69" fmla="*/ 192262 h 510544"/>
                <a:gd name="connsiteX70" fmla="*/ 344420 w 478777"/>
                <a:gd name="connsiteY70" fmla="*/ 195903 h 510544"/>
                <a:gd name="connsiteX71" fmla="*/ 343896 w 478777"/>
                <a:gd name="connsiteY71" fmla="*/ 197450 h 510544"/>
                <a:gd name="connsiteX72" fmla="*/ 345992 w 478777"/>
                <a:gd name="connsiteY72" fmla="*/ 199545 h 510544"/>
                <a:gd name="connsiteX73" fmla="*/ 349635 w 478777"/>
                <a:gd name="connsiteY73" fmla="*/ 200842 h 510544"/>
                <a:gd name="connsiteX74" fmla="*/ 350932 w 478777"/>
                <a:gd name="connsiteY74" fmla="*/ 203161 h 510544"/>
                <a:gd name="connsiteX75" fmla="*/ 353527 w 478777"/>
                <a:gd name="connsiteY75" fmla="*/ 204732 h 510544"/>
                <a:gd name="connsiteX76" fmla="*/ 360264 w 478777"/>
                <a:gd name="connsiteY76" fmla="*/ 204209 h 510544"/>
                <a:gd name="connsiteX77" fmla="*/ 361062 w 478777"/>
                <a:gd name="connsiteY77" fmla="*/ 206029 h 510544"/>
                <a:gd name="connsiteX78" fmla="*/ 364430 w 478777"/>
                <a:gd name="connsiteY78" fmla="*/ 209671 h 510544"/>
                <a:gd name="connsiteX79" fmla="*/ 367300 w 478777"/>
                <a:gd name="connsiteY79" fmla="*/ 211741 h 510544"/>
                <a:gd name="connsiteX80" fmla="*/ 367549 w 478777"/>
                <a:gd name="connsiteY80" fmla="*/ 215632 h 510544"/>
                <a:gd name="connsiteX81" fmla="*/ 370144 w 478777"/>
                <a:gd name="connsiteY81" fmla="*/ 215632 h 510544"/>
                <a:gd name="connsiteX82" fmla="*/ 373537 w 478777"/>
                <a:gd name="connsiteY82" fmla="*/ 205506 h 510544"/>
                <a:gd name="connsiteX83" fmla="*/ 381846 w 478777"/>
                <a:gd name="connsiteY83" fmla="*/ 207326 h 510544"/>
                <a:gd name="connsiteX84" fmla="*/ 382869 w 478777"/>
                <a:gd name="connsiteY84" fmla="*/ 202388 h 510544"/>
                <a:gd name="connsiteX85" fmla="*/ 388857 w 478777"/>
                <a:gd name="connsiteY85" fmla="*/ 204732 h 510544"/>
                <a:gd name="connsiteX86" fmla="*/ 393273 w 478777"/>
                <a:gd name="connsiteY86" fmla="*/ 205506 h 510544"/>
                <a:gd name="connsiteX87" fmla="*/ 398737 w 478777"/>
                <a:gd name="connsiteY87" fmla="*/ 207326 h 510544"/>
                <a:gd name="connsiteX88" fmla="*/ 402106 w 478777"/>
                <a:gd name="connsiteY88" fmla="*/ 208873 h 510544"/>
                <a:gd name="connsiteX89" fmla="*/ 397939 w 478777"/>
                <a:gd name="connsiteY89" fmla="*/ 214085 h 510544"/>
                <a:gd name="connsiteX90" fmla="*/ 397939 w 478777"/>
                <a:gd name="connsiteY90" fmla="*/ 216679 h 510544"/>
                <a:gd name="connsiteX91" fmla="*/ 404451 w 478777"/>
                <a:gd name="connsiteY91" fmla="*/ 216929 h 510544"/>
                <a:gd name="connsiteX92" fmla="*/ 408069 w 478777"/>
                <a:gd name="connsiteY92" fmla="*/ 215906 h 510544"/>
                <a:gd name="connsiteX93" fmla="*/ 414306 w 478777"/>
                <a:gd name="connsiteY93" fmla="*/ 212789 h 510544"/>
                <a:gd name="connsiteX94" fmla="*/ 415105 w 478777"/>
                <a:gd name="connsiteY94" fmla="*/ 215906 h 510544"/>
                <a:gd name="connsiteX95" fmla="*/ 421841 w 478777"/>
                <a:gd name="connsiteY95" fmla="*/ 214335 h 510544"/>
                <a:gd name="connsiteX96" fmla="*/ 429377 w 478777"/>
                <a:gd name="connsiteY96" fmla="*/ 211492 h 510544"/>
                <a:gd name="connsiteX97" fmla="*/ 435090 w 478777"/>
                <a:gd name="connsiteY97" fmla="*/ 210968 h 510544"/>
                <a:gd name="connsiteX98" fmla="*/ 435889 w 478777"/>
                <a:gd name="connsiteY98" fmla="*/ 208100 h 510544"/>
                <a:gd name="connsiteX99" fmla="*/ 440804 w 478777"/>
                <a:gd name="connsiteY99" fmla="*/ 208374 h 510544"/>
                <a:gd name="connsiteX100" fmla="*/ 443423 w 478777"/>
                <a:gd name="connsiteY100" fmla="*/ 210693 h 510544"/>
                <a:gd name="connsiteX101" fmla="*/ 452256 w 478777"/>
                <a:gd name="connsiteY101" fmla="*/ 211741 h 510544"/>
                <a:gd name="connsiteX102" fmla="*/ 455625 w 478777"/>
                <a:gd name="connsiteY102" fmla="*/ 213811 h 510544"/>
                <a:gd name="connsiteX103" fmla="*/ 460815 w 478777"/>
                <a:gd name="connsiteY103" fmla="*/ 209671 h 510544"/>
                <a:gd name="connsiteX104" fmla="*/ 463160 w 478777"/>
                <a:gd name="connsiteY104" fmla="*/ 206279 h 510544"/>
                <a:gd name="connsiteX105" fmla="*/ 468350 w 478777"/>
                <a:gd name="connsiteY105" fmla="*/ 210195 h 510544"/>
                <a:gd name="connsiteX106" fmla="*/ 471743 w 478777"/>
                <a:gd name="connsiteY106" fmla="*/ 214859 h 510544"/>
                <a:gd name="connsiteX107" fmla="*/ 473539 w 478777"/>
                <a:gd name="connsiteY107" fmla="*/ 216156 h 510544"/>
                <a:gd name="connsiteX108" fmla="*/ 472516 w 478777"/>
                <a:gd name="connsiteY108" fmla="*/ 218500 h 510544"/>
                <a:gd name="connsiteX109" fmla="*/ 474587 w 478777"/>
                <a:gd name="connsiteY109" fmla="*/ 222915 h 510544"/>
                <a:gd name="connsiteX110" fmla="*/ 476658 w 478777"/>
                <a:gd name="connsiteY110" fmla="*/ 224211 h 510544"/>
                <a:gd name="connsiteX111" fmla="*/ 475884 w 478777"/>
                <a:gd name="connsiteY111" fmla="*/ 228352 h 510544"/>
                <a:gd name="connsiteX112" fmla="*/ 476658 w 478777"/>
                <a:gd name="connsiteY112" fmla="*/ 232517 h 510544"/>
                <a:gd name="connsiteX113" fmla="*/ 473290 w 478777"/>
                <a:gd name="connsiteY113" fmla="*/ 235634 h 510544"/>
                <a:gd name="connsiteX114" fmla="*/ 470171 w 478777"/>
                <a:gd name="connsiteY114" fmla="*/ 241595 h 510544"/>
                <a:gd name="connsiteX115" fmla="*/ 469921 w 478777"/>
                <a:gd name="connsiteY115" fmla="*/ 246808 h 510544"/>
                <a:gd name="connsiteX116" fmla="*/ 471219 w 478777"/>
                <a:gd name="connsiteY116" fmla="*/ 249402 h 510544"/>
                <a:gd name="connsiteX117" fmla="*/ 466803 w 478777"/>
                <a:gd name="connsiteY117" fmla="*/ 255637 h 510544"/>
                <a:gd name="connsiteX118" fmla="*/ 463160 w 478777"/>
                <a:gd name="connsiteY118" fmla="*/ 257184 h 510544"/>
                <a:gd name="connsiteX119" fmla="*/ 461862 w 478777"/>
                <a:gd name="connsiteY119" fmla="*/ 256161 h 510544"/>
                <a:gd name="connsiteX120" fmla="*/ 457171 w 478777"/>
                <a:gd name="connsiteY120" fmla="*/ 255114 h 510544"/>
                <a:gd name="connsiteX121" fmla="*/ 454577 w 478777"/>
                <a:gd name="connsiteY121" fmla="*/ 252769 h 510544"/>
                <a:gd name="connsiteX122" fmla="*/ 452756 w 478777"/>
                <a:gd name="connsiteY122" fmla="*/ 248355 h 510544"/>
                <a:gd name="connsiteX123" fmla="*/ 450435 w 478777"/>
                <a:gd name="connsiteY123" fmla="*/ 244987 h 510544"/>
                <a:gd name="connsiteX124" fmla="*/ 446792 w 478777"/>
                <a:gd name="connsiteY124" fmla="*/ 242119 h 510544"/>
                <a:gd name="connsiteX125" fmla="*/ 436388 w 478777"/>
                <a:gd name="connsiteY125" fmla="*/ 239276 h 510544"/>
                <a:gd name="connsiteX126" fmla="*/ 434067 w 478777"/>
                <a:gd name="connsiteY126" fmla="*/ 239775 h 510544"/>
                <a:gd name="connsiteX127" fmla="*/ 428853 w 478777"/>
                <a:gd name="connsiteY127" fmla="*/ 244464 h 510544"/>
                <a:gd name="connsiteX128" fmla="*/ 424461 w 478777"/>
                <a:gd name="connsiteY128" fmla="*/ 246534 h 510544"/>
                <a:gd name="connsiteX129" fmla="*/ 420544 w 478777"/>
                <a:gd name="connsiteY129" fmla="*/ 249901 h 510544"/>
                <a:gd name="connsiteX130" fmla="*/ 417949 w 478777"/>
                <a:gd name="connsiteY130" fmla="*/ 253293 h 510544"/>
                <a:gd name="connsiteX131" fmla="*/ 411462 w 478777"/>
                <a:gd name="connsiteY131" fmla="*/ 258481 h 510544"/>
                <a:gd name="connsiteX132" fmla="*/ 406771 w 478777"/>
                <a:gd name="connsiteY132" fmla="*/ 264716 h 510544"/>
                <a:gd name="connsiteX133" fmla="*/ 402355 w 478777"/>
                <a:gd name="connsiteY133" fmla="*/ 268083 h 510544"/>
                <a:gd name="connsiteX134" fmla="*/ 400035 w 478777"/>
                <a:gd name="connsiteY134" fmla="*/ 271999 h 510544"/>
                <a:gd name="connsiteX135" fmla="*/ 394321 w 478777"/>
                <a:gd name="connsiteY135" fmla="*/ 279780 h 510544"/>
                <a:gd name="connsiteX136" fmla="*/ 389630 w 478777"/>
                <a:gd name="connsiteY136" fmla="*/ 284719 h 510544"/>
                <a:gd name="connsiteX137" fmla="*/ 384690 w 478777"/>
                <a:gd name="connsiteY137" fmla="*/ 288609 h 510544"/>
                <a:gd name="connsiteX138" fmla="*/ 386512 w 478777"/>
                <a:gd name="connsiteY138" fmla="*/ 292775 h 510544"/>
                <a:gd name="connsiteX139" fmla="*/ 389381 w 478777"/>
                <a:gd name="connsiteY139" fmla="*/ 297189 h 510544"/>
                <a:gd name="connsiteX140" fmla="*/ 393797 w 478777"/>
                <a:gd name="connsiteY140" fmla="*/ 301330 h 510544"/>
                <a:gd name="connsiteX141" fmla="*/ 397166 w 478777"/>
                <a:gd name="connsiteY141" fmla="*/ 299783 h 510544"/>
                <a:gd name="connsiteX142" fmla="*/ 397166 w 478777"/>
                <a:gd name="connsiteY142" fmla="*/ 301604 h 510544"/>
                <a:gd name="connsiteX143" fmla="*/ 393797 w 478777"/>
                <a:gd name="connsiteY143" fmla="*/ 314324 h 510544"/>
                <a:gd name="connsiteX144" fmla="*/ 392225 w 478777"/>
                <a:gd name="connsiteY144" fmla="*/ 315346 h 510544"/>
                <a:gd name="connsiteX145" fmla="*/ 393522 w 478777"/>
                <a:gd name="connsiteY145" fmla="*/ 318214 h 510544"/>
                <a:gd name="connsiteX146" fmla="*/ 395868 w 478777"/>
                <a:gd name="connsiteY146" fmla="*/ 319262 h 510544"/>
                <a:gd name="connsiteX147" fmla="*/ 395618 w 478777"/>
                <a:gd name="connsiteY147" fmla="*/ 321856 h 510544"/>
                <a:gd name="connsiteX148" fmla="*/ 396916 w 478777"/>
                <a:gd name="connsiteY148" fmla="*/ 328341 h 510544"/>
                <a:gd name="connsiteX149" fmla="*/ 400284 w 478777"/>
                <a:gd name="connsiteY149" fmla="*/ 334825 h 510544"/>
                <a:gd name="connsiteX150" fmla="*/ 402355 w 478777"/>
                <a:gd name="connsiteY150" fmla="*/ 337170 h 510544"/>
                <a:gd name="connsiteX151" fmla="*/ 406522 w 478777"/>
                <a:gd name="connsiteY151" fmla="*/ 337170 h 510544"/>
                <a:gd name="connsiteX152" fmla="*/ 409116 w 478777"/>
                <a:gd name="connsiteY152" fmla="*/ 340038 h 510544"/>
                <a:gd name="connsiteX153" fmla="*/ 411711 w 478777"/>
                <a:gd name="connsiteY153" fmla="*/ 338467 h 510544"/>
                <a:gd name="connsiteX154" fmla="*/ 415879 w 478777"/>
                <a:gd name="connsiteY154" fmla="*/ 339514 h 510544"/>
                <a:gd name="connsiteX155" fmla="*/ 417425 w 478777"/>
                <a:gd name="connsiteY155" fmla="*/ 341584 h 510544"/>
                <a:gd name="connsiteX156" fmla="*/ 419246 w 478777"/>
                <a:gd name="connsiteY156" fmla="*/ 346523 h 510544"/>
                <a:gd name="connsiteX157" fmla="*/ 420819 w 478777"/>
                <a:gd name="connsiteY157" fmla="*/ 345999 h 510544"/>
                <a:gd name="connsiteX158" fmla="*/ 425235 w 478777"/>
                <a:gd name="connsiteY158" fmla="*/ 348867 h 510544"/>
                <a:gd name="connsiteX159" fmla="*/ 423414 w 478777"/>
                <a:gd name="connsiteY159" fmla="*/ 351985 h 510544"/>
                <a:gd name="connsiteX160" fmla="*/ 418473 w 478777"/>
                <a:gd name="connsiteY160" fmla="*/ 357696 h 510544"/>
                <a:gd name="connsiteX161" fmla="*/ 417176 w 478777"/>
                <a:gd name="connsiteY161" fmla="*/ 357422 h 510544"/>
                <a:gd name="connsiteX162" fmla="*/ 404975 w 478777"/>
                <a:gd name="connsiteY162" fmla="*/ 351461 h 510544"/>
                <a:gd name="connsiteX163" fmla="*/ 403927 w 478777"/>
                <a:gd name="connsiteY163" fmla="*/ 351985 h 510544"/>
                <a:gd name="connsiteX164" fmla="*/ 403403 w 478777"/>
                <a:gd name="connsiteY164" fmla="*/ 360814 h 510544"/>
                <a:gd name="connsiteX165" fmla="*/ 402106 w 478777"/>
                <a:gd name="connsiteY165" fmla="*/ 360565 h 510544"/>
                <a:gd name="connsiteX166" fmla="*/ 393797 w 478777"/>
                <a:gd name="connsiteY166" fmla="*/ 366526 h 510544"/>
                <a:gd name="connsiteX167" fmla="*/ 394845 w 478777"/>
                <a:gd name="connsiteY167" fmla="*/ 367822 h 510544"/>
                <a:gd name="connsiteX168" fmla="*/ 389905 w 478777"/>
                <a:gd name="connsiteY168" fmla="*/ 371190 h 510544"/>
                <a:gd name="connsiteX169" fmla="*/ 387035 w 478777"/>
                <a:gd name="connsiteY169" fmla="*/ 374058 h 510544"/>
                <a:gd name="connsiteX170" fmla="*/ 385488 w 478777"/>
                <a:gd name="connsiteY170" fmla="*/ 377425 h 510544"/>
                <a:gd name="connsiteX171" fmla="*/ 381072 w 478777"/>
                <a:gd name="connsiteY171" fmla="*/ 380293 h 510544"/>
                <a:gd name="connsiteX172" fmla="*/ 380548 w 478777"/>
                <a:gd name="connsiteY172" fmla="*/ 381066 h 510544"/>
                <a:gd name="connsiteX173" fmla="*/ 375359 w 478777"/>
                <a:gd name="connsiteY173" fmla="*/ 380567 h 510544"/>
                <a:gd name="connsiteX174" fmla="*/ 374061 w 478777"/>
                <a:gd name="connsiteY174" fmla="*/ 376926 h 510544"/>
                <a:gd name="connsiteX175" fmla="*/ 369645 w 478777"/>
                <a:gd name="connsiteY175" fmla="*/ 377699 h 510544"/>
                <a:gd name="connsiteX176" fmla="*/ 365478 w 478777"/>
                <a:gd name="connsiteY176" fmla="*/ 376652 h 510544"/>
                <a:gd name="connsiteX177" fmla="*/ 363931 w 478777"/>
                <a:gd name="connsiteY177" fmla="*/ 379769 h 510544"/>
                <a:gd name="connsiteX178" fmla="*/ 360288 w 478777"/>
                <a:gd name="connsiteY178" fmla="*/ 375105 h 510544"/>
                <a:gd name="connsiteX179" fmla="*/ 360039 w 478777"/>
                <a:gd name="connsiteY179" fmla="*/ 373035 h 510544"/>
                <a:gd name="connsiteX180" fmla="*/ 353277 w 478777"/>
                <a:gd name="connsiteY180" fmla="*/ 374332 h 510544"/>
                <a:gd name="connsiteX181" fmla="*/ 345492 w 478777"/>
                <a:gd name="connsiteY181" fmla="*/ 357447 h 510544"/>
                <a:gd name="connsiteX182" fmla="*/ 349635 w 478777"/>
                <a:gd name="connsiteY182" fmla="*/ 354579 h 510544"/>
                <a:gd name="connsiteX183" fmla="*/ 345492 w 478777"/>
                <a:gd name="connsiteY183" fmla="*/ 348867 h 510544"/>
                <a:gd name="connsiteX184" fmla="*/ 343921 w 478777"/>
                <a:gd name="connsiteY184" fmla="*/ 349665 h 510544"/>
                <a:gd name="connsiteX185" fmla="*/ 342374 w 478777"/>
                <a:gd name="connsiteY185" fmla="*/ 347321 h 510544"/>
                <a:gd name="connsiteX186" fmla="*/ 340278 w 478777"/>
                <a:gd name="connsiteY186" fmla="*/ 340836 h 510544"/>
                <a:gd name="connsiteX187" fmla="*/ 338207 w 478777"/>
                <a:gd name="connsiteY187" fmla="*/ 339788 h 510544"/>
                <a:gd name="connsiteX188" fmla="*/ 340278 w 478777"/>
                <a:gd name="connsiteY188" fmla="*/ 346273 h 510544"/>
                <a:gd name="connsiteX189" fmla="*/ 336909 w 478777"/>
                <a:gd name="connsiteY189" fmla="*/ 348618 h 510544"/>
                <a:gd name="connsiteX190" fmla="*/ 336660 w 478777"/>
                <a:gd name="connsiteY190" fmla="*/ 351212 h 510544"/>
                <a:gd name="connsiteX191" fmla="*/ 335088 w 478777"/>
                <a:gd name="connsiteY191" fmla="*/ 355102 h 510544"/>
                <a:gd name="connsiteX192" fmla="*/ 333267 w 478777"/>
                <a:gd name="connsiteY192" fmla="*/ 356399 h 510544"/>
                <a:gd name="connsiteX193" fmla="*/ 331720 w 478777"/>
                <a:gd name="connsiteY193" fmla="*/ 354329 h 510544"/>
                <a:gd name="connsiteX194" fmla="*/ 330148 w 478777"/>
                <a:gd name="connsiteY194" fmla="*/ 354080 h 510544"/>
                <a:gd name="connsiteX195" fmla="*/ 328601 w 478777"/>
                <a:gd name="connsiteY195" fmla="*/ 348094 h 510544"/>
                <a:gd name="connsiteX196" fmla="*/ 326006 w 478777"/>
                <a:gd name="connsiteY196" fmla="*/ 349915 h 510544"/>
                <a:gd name="connsiteX197" fmla="*/ 323137 w 478777"/>
                <a:gd name="connsiteY197" fmla="*/ 353282 h 510544"/>
                <a:gd name="connsiteX198" fmla="*/ 319494 w 478777"/>
                <a:gd name="connsiteY198" fmla="*/ 353556 h 510544"/>
                <a:gd name="connsiteX199" fmla="*/ 317174 w 478777"/>
                <a:gd name="connsiteY199" fmla="*/ 352783 h 510544"/>
                <a:gd name="connsiteX200" fmla="*/ 311959 w 478777"/>
                <a:gd name="connsiteY200" fmla="*/ 349391 h 510544"/>
                <a:gd name="connsiteX201" fmla="*/ 306770 w 478777"/>
                <a:gd name="connsiteY201" fmla="*/ 348892 h 510544"/>
                <a:gd name="connsiteX202" fmla="*/ 302103 w 478777"/>
                <a:gd name="connsiteY202" fmla="*/ 350189 h 510544"/>
                <a:gd name="connsiteX203" fmla="*/ 295092 w 478777"/>
                <a:gd name="connsiteY203" fmla="*/ 347321 h 510544"/>
                <a:gd name="connsiteX204" fmla="*/ 288580 w 478777"/>
                <a:gd name="connsiteY204" fmla="*/ 345500 h 510544"/>
                <a:gd name="connsiteX205" fmla="*/ 284963 w 478777"/>
                <a:gd name="connsiteY205" fmla="*/ 346797 h 510544"/>
                <a:gd name="connsiteX206" fmla="*/ 284164 w 478777"/>
                <a:gd name="connsiteY206" fmla="*/ 349665 h 510544"/>
                <a:gd name="connsiteX207" fmla="*/ 281045 w 478777"/>
                <a:gd name="connsiteY207" fmla="*/ 352259 h 510544"/>
                <a:gd name="connsiteX208" fmla="*/ 273784 w 478777"/>
                <a:gd name="connsiteY208" fmla="*/ 355102 h 510544"/>
                <a:gd name="connsiteX209" fmla="*/ 270915 w 478777"/>
                <a:gd name="connsiteY209" fmla="*/ 361338 h 510544"/>
                <a:gd name="connsiteX210" fmla="*/ 270142 w 478777"/>
                <a:gd name="connsiteY210" fmla="*/ 360315 h 510544"/>
                <a:gd name="connsiteX211" fmla="*/ 268844 w 478777"/>
                <a:gd name="connsiteY211" fmla="*/ 354080 h 510544"/>
                <a:gd name="connsiteX212" fmla="*/ 266749 w 478777"/>
                <a:gd name="connsiteY212" fmla="*/ 353556 h 510544"/>
                <a:gd name="connsiteX213" fmla="*/ 253001 w 478777"/>
                <a:gd name="connsiteY213" fmla="*/ 361612 h 510544"/>
                <a:gd name="connsiteX214" fmla="*/ 251953 w 478777"/>
                <a:gd name="connsiteY214" fmla="*/ 362909 h 510544"/>
                <a:gd name="connsiteX215" fmla="*/ 249882 w 478777"/>
                <a:gd name="connsiteY215" fmla="*/ 357721 h 510544"/>
                <a:gd name="connsiteX216" fmla="*/ 244418 w 478777"/>
                <a:gd name="connsiteY216" fmla="*/ 362385 h 510544"/>
                <a:gd name="connsiteX217" fmla="*/ 242871 w 478777"/>
                <a:gd name="connsiteY217" fmla="*/ 362136 h 510544"/>
                <a:gd name="connsiteX218" fmla="*/ 237931 w 478777"/>
                <a:gd name="connsiteY218" fmla="*/ 365254 h 510544"/>
                <a:gd name="connsiteX219" fmla="*/ 230395 w 478777"/>
                <a:gd name="connsiteY219" fmla="*/ 366276 h 510544"/>
                <a:gd name="connsiteX220" fmla="*/ 225455 w 478777"/>
                <a:gd name="connsiteY220" fmla="*/ 363158 h 510544"/>
                <a:gd name="connsiteX221" fmla="*/ 222860 w 478777"/>
                <a:gd name="connsiteY221" fmla="*/ 367847 h 510544"/>
                <a:gd name="connsiteX222" fmla="*/ 221563 w 478777"/>
                <a:gd name="connsiteY222" fmla="*/ 374083 h 510544"/>
                <a:gd name="connsiteX223" fmla="*/ 219991 w 478777"/>
                <a:gd name="connsiteY223" fmla="*/ 374856 h 510544"/>
                <a:gd name="connsiteX224" fmla="*/ 216623 w 478777"/>
                <a:gd name="connsiteY224" fmla="*/ 370441 h 510544"/>
                <a:gd name="connsiteX225" fmla="*/ 212206 w 478777"/>
                <a:gd name="connsiteY225" fmla="*/ 368371 h 510544"/>
                <a:gd name="connsiteX226" fmla="*/ 210135 w 478777"/>
                <a:gd name="connsiteY226" fmla="*/ 365503 h 510544"/>
                <a:gd name="connsiteX227" fmla="*/ 207016 w 478777"/>
                <a:gd name="connsiteY227" fmla="*/ 366800 h 510544"/>
                <a:gd name="connsiteX228" fmla="*/ 207541 w 478777"/>
                <a:gd name="connsiteY228" fmla="*/ 368895 h 510544"/>
                <a:gd name="connsiteX229" fmla="*/ 204422 w 478777"/>
                <a:gd name="connsiteY229" fmla="*/ 370192 h 510544"/>
                <a:gd name="connsiteX230" fmla="*/ 204671 w 478777"/>
                <a:gd name="connsiteY230" fmla="*/ 371738 h 510544"/>
                <a:gd name="connsiteX231" fmla="*/ 198434 w 478777"/>
                <a:gd name="connsiteY231" fmla="*/ 377200 h 510544"/>
                <a:gd name="connsiteX232" fmla="*/ 195315 w 478777"/>
                <a:gd name="connsiteY232" fmla="*/ 373808 h 510544"/>
                <a:gd name="connsiteX233" fmla="*/ 189601 w 478777"/>
                <a:gd name="connsiteY233" fmla="*/ 376676 h 510544"/>
                <a:gd name="connsiteX234" fmla="*/ 187530 w 478777"/>
                <a:gd name="connsiteY234" fmla="*/ 380318 h 510544"/>
                <a:gd name="connsiteX235" fmla="*/ 185958 w 478777"/>
                <a:gd name="connsiteY235" fmla="*/ 384982 h 510544"/>
                <a:gd name="connsiteX236" fmla="*/ 182341 w 478777"/>
                <a:gd name="connsiteY236" fmla="*/ 384209 h 510544"/>
                <a:gd name="connsiteX237" fmla="*/ 183114 w 478777"/>
                <a:gd name="connsiteY237" fmla="*/ 388873 h 510544"/>
                <a:gd name="connsiteX238" fmla="*/ 176353 w 478777"/>
                <a:gd name="connsiteY238" fmla="*/ 388099 h 510544"/>
                <a:gd name="connsiteX239" fmla="*/ 180519 w 478777"/>
                <a:gd name="connsiteY239" fmla="*/ 399797 h 510544"/>
                <a:gd name="connsiteX240" fmla="*/ 176627 w 478777"/>
                <a:gd name="connsiteY240" fmla="*/ 403937 h 510544"/>
                <a:gd name="connsiteX241" fmla="*/ 173508 w 478777"/>
                <a:gd name="connsiteY241" fmla="*/ 402116 h 510544"/>
                <a:gd name="connsiteX242" fmla="*/ 170913 w 478777"/>
                <a:gd name="connsiteY242" fmla="*/ 394584 h 510544"/>
                <a:gd name="connsiteX243" fmla="*/ 165973 w 478777"/>
                <a:gd name="connsiteY243" fmla="*/ 395382 h 510544"/>
                <a:gd name="connsiteX244" fmla="*/ 155045 w 478777"/>
                <a:gd name="connsiteY244" fmla="*/ 398749 h 510544"/>
                <a:gd name="connsiteX245" fmla="*/ 145962 w 478777"/>
                <a:gd name="connsiteY245" fmla="*/ 401094 h 510544"/>
                <a:gd name="connsiteX246" fmla="*/ 141022 w 478777"/>
                <a:gd name="connsiteY246" fmla="*/ 403413 h 510544"/>
                <a:gd name="connsiteX247" fmla="*/ 143368 w 478777"/>
                <a:gd name="connsiteY247" fmla="*/ 408876 h 510544"/>
                <a:gd name="connsiteX248" fmla="*/ 139476 w 478777"/>
                <a:gd name="connsiteY248" fmla="*/ 411993 h 510544"/>
                <a:gd name="connsiteX249" fmla="*/ 127524 w 478777"/>
                <a:gd name="connsiteY249" fmla="*/ 414063 h 510544"/>
                <a:gd name="connsiteX250" fmla="*/ 126476 w 478777"/>
                <a:gd name="connsiteY250" fmla="*/ 414063 h 510544"/>
                <a:gd name="connsiteX251" fmla="*/ 120239 w 478777"/>
                <a:gd name="connsiteY251" fmla="*/ 410173 h 510544"/>
                <a:gd name="connsiteX252" fmla="*/ 119190 w 478777"/>
                <a:gd name="connsiteY252" fmla="*/ 412517 h 510544"/>
                <a:gd name="connsiteX253" fmla="*/ 115299 w 478777"/>
                <a:gd name="connsiteY253" fmla="*/ 409923 h 510544"/>
                <a:gd name="connsiteX254" fmla="*/ 114001 w 478777"/>
                <a:gd name="connsiteY254" fmla="*/ 410696 h 510544"/>
                <a:gd name="connsiteX255" fmla="*/ 112978 w 478777"/>
                <a:gd name="connsiteY255" fmla="*/ 415360 h 510544"/>
                <a:gd name="connsiteX256" fmla="*/ 115049 w 478777"/>
                <a:gd name="connsiteY256" fmla="*/ 419276 h 510544"/>
                <a:gd name="connsiteX257" fmla="*/ 121286 w 478777"/>
                <a:gd name="connsiteY257" fmla="*/ 428604 h 510544"/>
                <a:gd name="connsiteX258" fmla="*/ 123108 w 478777"/>
                <a:gd name="connsiteY258" fmla="*/ 430425 h 510544"/>
                <a:gd name="connsiteX259" fmla="*/ 125428 w 478777"/>
                <a:gd name="connsiteY259" fmla="*/ 434340 h 510544"/>
                <a:gd name="connsiteX260" fmla="*/ 134012 w 478777"/>
                <a:gd name="connsiteY260" fmla="*/ 444965 h 510544"/>
                <a:gd name="connsiteX261" fmla="*/ 141546 w 478777"/>
                <a:gd name="connsiteY261" fmla="*/ 450178 h 510544"/>
                <a:gd name="connsiteX262" fmla="*/ 146487 w 478777"/>
                <a:gd name="connsiteY262" fmla="*/ 450677 h 510544"/>
                <a:gd name="connsiteX263" fmla="*/ 136082 w 478777"/>
                <a:gd name="connsiteY263" fmla="*/ 460030 h 510544"/>
                <a:gd name="connsiteX264" fmla="*/ 135558 w 478777"/>
                <a:gd name="connsiteY264" fmla="*/ 463147 h 510544"/>
                <a:gd name="connsiteX265" fmla="*/ 126476 w 478777"/>
                <a:gd name="connsiteY265" fmla="*/ 467038 h 510544"/>
                <a:gd name="connsiteX266" fmla="*/ 121785 w 478777"/>
                <a:gd name="connsiteY266" fmla="*/ 469632 h 510544"/>
                <a:gd name="connsiteX267" fmla="*/ 109585 w 478777"/>
                <a:gd name="connsiteY267" fmla="*/ 477688 h 510544"/>
                <a:gd name="connsiteX268" fmla="*/ 102574 w 478777"/>
                <a:gd name="connsiteY268" fmla="*/ 484198 h 510544"/>
                <a:gd name="connsiteX269" fmla="*/ 105692 w 478777"/>
                <a:gd name="connsiteY269" fmla="*/ 487565 h 510544"/>
                <a:gd name="connsiteX270" fmla="*/ 88027 w 478777"/>
                <a:gd name="connsiteY270" fmla="*/ 498214 h 510544"/>
                <a:gd name="connsiteX271" fmla="*/ 86730 w 478777"/>
                <a:gd name="connsiteY271" fmla="*/ 498713 h 510544"/>
                <a:gd name="connsiteX272" fmla="*/ 85682 w 478777"/>
                <a:gd name="connsiteY272" fmla="*/ 510161 h 510544"/>
                <a:gd name="connsiteX273" fmla="*/ 83861 w 478777"/>
                <a:gd name="connsiteY273" fmla="*/ 510161 h 510544"/>
                <a:gd name="connsiteX274" fmla="*/ 63077 w 478777"/>
                <a:gd name="connsiteY274" fmla="*/ 508864 h 510544"/>
                <a:gd name="connsiteX275" fmla="*/ 45686 w 478777"/>
                <a:gd name="connsiteY275" fmla="*/ 507567 h 510544"/>
                <a:gd name="connsiteX276" fmla="*/ 30865 w 478777"/>
                <a:gd name="connsiteY276" fmla="*/ 495620 h 510544"/>
                <a:gd name="connsiteX277" fmla="*/ 19688 w 478777"/>
                <a:gd name="connsiteY277" fmla="*/ 486792 h 510544"/>
                <a:gd name="connsiteX278" fmla="*/ 16319 w 478777"/>
                <a:gd name="connsiteY278" fmla="*/ 478461 h 510544"/>
                <a:gd name="connsiteX279" fmla="*/ 36853 w 478777"/>
                <a:gd name="connsiteY279" fmla="*/ 451974 h 510544"/>
                <a:gd name="connsiteX280" fmla="*/ 32937 w 478777"/>
                <a:gd name="connsiteY280" fmla="*/ 450677 h 510544"/>
                <a:gd name="connsiteX281" fmla="*/ 23330 w 478777"/>
                <a:gd name="connsiteY281" fmla="*/ 440551 h 510544"/>
                <a:gd name="connsiteX282" fmla="*/ 20735 w 478777"/>
                <a:gd name="connsiteY282" fmla="*/ 434315 h 510544"/>
                <a:gd name="connsiteX283" fmla="*/ 26973 w 478777"/>
                <a:gd name="connsiteY283" fmla="*/ 427831 h 510544"/>
                <a:gd name="connsiteX284" fmla="*/ 22557 w 478777"/>
                <a:gd name="connsiteY284" fmla="*/ 422892 h 510544"/>
                <a:gd name="connsiteX285" fmla="*/ 21783 w 478777"/>
                <a:gd name="connsiteY285" fmla="*/ 420548 h 510544"/>
                <a:gd name="connsiteX286" fmla="*/ 23081 w 478777"/>
                <a:gd name="connsiteY286" fmla="*/ 418727 h 510544"/>
                <a:gd name="connsiteX287" fmla="*/ 20985 w 478777"/>
                <a:gd name="connsiteY287" fmla="*/ 417181 h 510544"/>
                <a:gd name="connsiteX288" fmla="*/ 19438 w 478777"/>
                <a:gd name="connsiteY288" fmla="*/ 418228 h 510544"/>
                <a:gd name="connsiteX289" fmla="*/ 17617 w 478777"/>
                <a:gd name="connsiteY289" fmla="*/ 410946 h 510544"/>
                <a:gd name="connsiteX290" fmla="*/ 16569 w 478777"/>
                <a:gd name="connsiteY290" fmla="*/ 411195 h 510544"/>
                <a:gd name="connsiteX291" fmla="*/ 15545 w 478777"/>
                <a:gd name="connsiteY291" fmla="*/ 398475 h 510544"/>
                <a:gd name="connsiteX292" fmla="*/ 16319 w 478777"/>
                <a:gd name="connsiteY292" fmla="*/ 388873 h 510544"/>
                <a:gd name="connsiteX293" fmla="*/ 18914 w 478777"/>
                <a:gd name="connsiteY293" fmla="*/ 378996 h 510544"/>
                <a:gd name="connsiteX294" fmla="*/ 19962 w 478777"/>
                <a:gd name="connsiteY294" fmla="*/ 368346 h 510544"/>
                <a:gd name="connsiteX295" fmla="*/ 19688 w 478777"/>
                <a:gd name="connsiteY295" fmla="*/ 366800 h 510544"/>
                <a:gd name="connsiteX296" fmla="*/ -2119 w 478777"/>
                <a:gd name="connsiteY296" fmla="*/ 357197 h 510544"/>
                <a:gd name="connsiteX297" fmla="*/ 4368 w 478777"/>
                <a:gd name="connsiteY297" fmla="*/ 350438 h 510544"/>
                <a:gd name="connsiteX298" fmla="*/ 12153 w 478777"/>
                <a:gd name="connsiteY298" fmla="*/ 342906 h 510544"/>
                <a:gd name="connsiteX299" fmla="*/ 13724 w 478777"/>
                <a:gd name="connsiteY299" fmla="*/ 340836 h 510544"/>
                <a:gd name="connsiteX300" fmla="*/ 16070 w 478777"/>
                <a:gd name="connsiteY300" fmla="*/ 342133 h 510544"/>
                <a:gd name="connsiteX301" fmla="*/ 19962 w 478777"/>
                <a:gd name="connsiteY301" fmla="*/ 337968 h 510544"/>
                <a:gd name="connsiteX302" fmla="*/ 18140 w 478777"/>
                <a:gd name="connsiteY302" fmla="*/ 337195 h 510544"/>
                <a:gd name="connsiteX303" fmla="*/ 20735 w 478777"/>
                <a:gd name="connsiteY303" fmla="*/ 333553 h 510544"/>
                <a:gd name="connsiteX304" fmla="*/ 21783 w 478777"/>
                <a:gd name="connsiteY304" fmla="*/ 333803 h 510544"/>
                <a:gd name="connsiteX305" fmla="*/ 23854 w 478777"/>
                <a:gd name="connsiteY305" fmla="*/ 325497 h 510544"/>
                <a:gd name="connsiteX306" fmla="*/ 22557 w 478777"/>
                <a:gd name="connsiteY306" fmla="*/ 323427 h 510544"/>
                <a:gd name="connsiteX307" fmla="*/ 20212 w 478777"/>
                <a:gd name="connsiteY307" fmla="*/ 322903 h 510544"/>
                <a:gd name="connsiteX308" fmla="*/ 20486 w 478777"/>
                <a:gd name="connsiteY308" fmla="*/ 319786 h 510544"/>
                <a:gd name="connsiteX309" fmla="*/ 18914 w 478777"/>
                <a:gd name="connsiteY309" fmla="*/ 316668 h 510544"/>
                <a:gd name="connsiteX310" fmla="*/ 20212 w 478777"/>
                <a:gd name="connsiteY310" fmla="*/ 314598 h 510544"/>
                <a:gd name="connsiteX311" fmla="*/ 27747 w 478777"/>
                <a:gd name="connsiteY311" fmla="*/ 311755 h 510544"/>
                <a:gd name="connsiteX312" fmla="*/ 43091 w 478777"/>
                <a:gd name="connsiteY312" fmla="*/ 302127 h 510544"/>
                <a:gd name="connsiteX313" fmla="*/ 55292 w 478777"/>
                <a:gd name="connsiteY313" fmla="*/ 292775 h 510544"/>
                <a:gd name="connsiteX314" fmla="*/ 58136 w 478777"/>
                <a:gd name="connsiteY314" fmla="*/ 290979 h 510544"/>
                <a:gd name="connsiteX315" fmla="*/ 61255 w 478777"/>
                <a:gd name="connsiteY315" fmla="*/ 288111 h 510544"/>
                <a:gd name="connsiteX316" fmla="*/ 64125 w 478777"/>
                <a:gd name="connsiteY316" fmla="*/ 287587 h 510544"/>
                <a:gd name="connsiteX317" fmla="*/ 67493 w 478777"/>
                <a:gd name="connsiteY317" fmla="*/ 286290 h 510544"/>
                <a:gd name="connsiteX318" fmla="*/ 72433 w 478777"/>
                <a:gd name="connsiteY318" fmla="*/ 286564 h 510544"/>
                <a:gd name="connsiteX319" fmla="*/ 76600 w 478777"/>
                <a:gd name="connsiteY319" fmla="*/ 282673 h 510544"/>
                <a:gd name="connsiteX320" fmla="*/ 83611 w 478777"/>
                <a:gd name="connsiteY320" fmla="*/ 274867 h 510544"/>
                <a:gd name="connsiteX321" fmla="*/ 91146 w 478777"/>
                <a:gd name="connsiteY321" fmla="*/ 265788 h 510544"/>
                <a:gd name="connsiteX322" fmla="*/ 90872 w 478777"/>
                <a:gd name="connsiteY322" fmla="*/ 262671 h 510544"/>
                <a:gd name="connsiteX323" fmla="*/ 92967 w 478777"/>
                <a:gd name="connsiteY323" fmla="*/ 258780 h 510544"/>
                <a:gd name="connsiteX324" fmla="*/ 101026 w 478777"/>
                <a:gd name="connsiteY324" fmla="*/ 258506 h 510544"/>
                <a:gd name="connsiteX325" fmla="*/ 115299 w 478777"/>
                <a:gd name="connsiteY325" fmla="*/ 254365 h 510544"/>
                <a:gd name="connsiteX326" fmla="*/ 123607 w 478777"/>
                <a:gd name="connsiteY326" fmla="*/ 245536 h 510544"/>
                <a:gd name="connsiteX327" fmla="*/ 124655 w 478777"/>
                <a:gd name="connsiteY327" fmla="*/ 243715 h 510544"/>
                <a:gd name="connsiteX328" fmla="*/ 126726 w 478777"/>
                <a:gd name="connsiteY328" fmla="*/ 243965 h 510544"/>
                <a:gd name="connsiteX329" fmla="*/ 133238 w 478777"/>
                <a:gd name="connsiteY329" fmla="*/ 239800 h 510544"/>
                <a:gd name="connsiteX330" fmla="*/ 132439 w 478777"/>
                <a:gd name="connsiteY330" fmla="*/ 233839 h 510544"/>
                <a:gd name="connsiteX331" fmla="*/ 135558 w 478777"/>
                <a:gd name="connsiteY331" fmla="*/ 234612 h 510544"/>
                <a:gd name="connsiteX332" fmla="*/ 135558 w 478777"/>
                <a:gd name="connsiteY332" fmla="*/ 232292 h 510544"/>
                <a:gd name="connsiteX333" fmla="*/ 140249 w 478777"/>
                <a:gd name="connsiteY333" fmla="*/ 233066 h 510544"/>
                <a:gd name="connsiteX334" fmla="*/ 139974 w 478777"/>
                <a:gd name="connsiteY334" fmla="*/ 230197 h 510544"/>
                <a:gd name="connsiteX335" fmla="*/ 140773 w 478777"/>
                <a:gd name="connsiteY335" fmla="*/ 228127 h 510544"/>
                <a:gd name="connsiteX336" fmla="*/ 143892 w 478777"/>
                <a:gd name="connsiteY336" fmla="*/ 229948 h 510544"/>
                <a:gd name="connsiteX337" fmla="*/ 147784 w 478777"/>
                <a:gd name="connsiteY337" fmla="*/ 228651 h 510544"/>
                <a:gd name="connsiteX338" fmla="*/ 148807 w 478777"/>
                <a:gd name="connsiteY338" fmla="*/ 229424 h 510544"/>
                <a:gd name="connsiteX339" fmla="*/ 150628 w 478777"/>
                <a:gd name="connsiteY339" fmla="*/ 225533 h 510544"/>
                <a:gd name="connsiteX340" fmla="*/ 154271 w 478777"/>
                <a:gd name="connsiteY340" fmla="*/ 225533 h 510544"/>
                <a:gd name="connsiteX341" fmla="*/ 155319 w 478777"/>
                <a:gd name="connsiteY341" fmla="*/ 227354 h 510544"/>
                <a:gd name="connsiteX342" fmla="*/ 157914 w 478777"/>
                <a:gd name="connsiteY342" fmla="*/ 227603 h 510544"/>
                <a:gd name="connsiteX343" fmla="*/ 161556 w 478777"/>
                <a:gd name="connsiteY343" fmla="*/ 230721 h 510544"/>
                <a:gd name="connsiteX344" fmla="*/ 166996 w 478777"/>
                <a:gd name="connsiteY344" fmla="*/ 234886 h 510544"/>
                <a:gd name="connsiteX345" fmla="*/ 168818 w 478777"/>
                <a:gd name="connsiteY345" fmla="*/ 234362 h 510544"/>
                <a:gd name="connsiteX346" fmla="*/ 169615 w 478777"/>
                <a:gd name="connsiteY346" fmla="*/ 232292 h 510544"/>
                <a:gd name="connsiteX347" fmla="*/ 168294 w 478777"/>
                <a:gd name="connsiteY347" fmla="*/ 228651 h 510544"/>
                <a:gd name="connsiteX348" fmla="*/ 164925 w 478777"/>
                <a:gd name="connsiteY348" fmla="*/ 227105 h 510544"/>
                <a:gd name="connsiteX349" fmla="*/ 165699 w 478777"/>
                <a:gd name="connsiteY349" fmla="*/ 221368 h 510544"/>
                <a:gd name="connsiteX350" fmla="*/ 169615 w 478777"/>
                <a:gd name="connsiteY350" fmla="*/ 222166 h 510544"/>
                <a:gd name="connsiteX351" fmla="*/ 169615 w 478777"/>
                <a:gd name="connsiteY351" fmla="*/ 215657 h 510544"/>
                <a:gd name="connsiteX352" fmla="*/ 174032 w 478777"/>
                <a:gd name="connsiteY352" fmla="*/ 211517 h 510544"/>
                <a:gd name="connsiteX353" fmla="*/ 170115 w 478777"/>
                <a:gd name="connsiteY353" fmla="*/ 209172 h 510544"/>
                <a:gd name="connsiteX354" fmla="*/ 175579 w 478777"/>
                <a:gd name="connsiteY354" fmla="*/ 201640 h 510544"/>
                <a:gd name="connsiteX355" fmla="*/ 180769 w 478777"/>
                <a:gd name="connsiteY355" fmla="*/ 205032 h 510544"/>
                <a:gd name="connsiteX356" fmla="*/ 181817 w 478777"/>
                <a:gd name="connsiteY356" fmla="*/ 202413 h 510544"/>
                <a:gd name="connsiteX357" fmla="*/ 185459 w 478777"/>
                <a:gd name="connsiteY357" fmla="*/ 196452 h 510544"/>
                <a:gd name="connsiteX358" fmla="*/ 183888 w 478777"/>
                <a:gd name="connsiteY358" fmla="*/ 193334 h 510544"/>
                <a:gd name="connsiteX359" fmla="*/ 185459 w 478777"/>
                <a:gd name="connsiteY359" fmla="*/ 184755 h 510544"/>
                <a:gd name="connsiteX360" fmla="*/ 194017 w 478777"/>
                <a:gd name="connsiteY360" fmla="*/ 179043 h 510544"/>
                <a:gd name="connsiteX361" fmla="*/ 195589 w 478777"/>
                <a:gd name="connsiteY361" fmla="*/ 177746 h 510544"/>
                <a:gd name="connsiteX362" fmla="*/ 198957 w 478777"/>
                <a:gd name="connsiteY362" fmla="*/ 177248 h 510544"/>
                <a:gd name="connsiteX363" fmla="*/ 199232 w 478777"/>
                <a:gd name="connsiteY363" fmla="*/ 172309 h 510544"/>
                <a:gd name="connsiteX364" fmla="*/ 200006 w 478777"/>
                <a:gd name="connsiteY364" fmla="*/ 171012 h 510544"/>
                <a:gd name="connsiteX365" fmla="*/ 204671 w 478777"/>
                <a:gd name="connsiteY365" fmla="*/ 174654 h 510544"/>
                <a:gd name="connsiteX366" fmla="*/ 211184 w 478777"/>
                <a:gd name="connsiteY366" fmla="*/ 173856 h 510544"/>
                <a:gd name="connsiteX367" fmla="*/ 205470 w 478777"/>
                <a:gd name="connsiteY367" fmla="*/ 144001 h 510544"/>
                <a:gd name="connsiteX368" fmla="*/ 204147 w 478777"/>
                <a:gd name="connsiteY368" fmla="*/ 137491 h 510544"/>
                <a:gd name="connsiteX369" fmla="*/ 206243 w 478777"/>
                <a:gd name="connsiteY369" fmla="*/ 134124 h 510544"/>
                <a:gd name="connsiteX370" fmla="*/ 210135 w 478777"/>
                <a:gd name="connsiteY370" fmla="*/ 133077 h 510544"/>
                <a:gd name="connsiteX371" fmla="*/ 212481 w 478777"/>
                <a:gd name="connsiteY371" fmla="*/ 131530 h 510544"/>
                <a:gd name="connsiteX372" fmla="*/ 215849 w 478777"/>
                <a:gd name="connsiteY372" fmla="*/ 131281 h 510544"/>
                <a:gd name="connsiteX373" fmla="*/ 220515 w 478777"/>
                <a:gd name="connsiteY373" fmla="*/ 127889 h 510544"/>
                <a:gd name="connsiteX374" fmla="*/ 222336 w 478777"/>
                <a:gd name="connsiteY374" fmla="*/ 125819 h 510544"/>
                <a:gd name="connsiteX375" fmla="*/ 225729 w 478777"/>
                <a:gd name="connsiteY375" fmla="*/ 119858 h 510544"/>
                <a:gd name="connsiteX376" fmla="*/ 247287 w 478777"/>
                <a:gd name="connsiteY376" fmla="*/ 89455 h 510544"/>
                <a:gd name="connsiteX377" fmla="*/ 248061 w 478777"/>
                <a:gd name="connsiteY377" fmla="*/ 88956 h 510544"/>
                <a:gd name="connsiteX378" fmla="*/ 273784 w 478777"/>
                <a:gd name="connsiteY378" fmla="*/ 69477 h 510544"/>
                <a:gd name="connsiteX379" fmla="*/ 275082 w 478777"/>
                <a:gd name="connsiteY379" fmla="*/ 68953 h 510544"/>
                <a:gd name="connsiteX380" fmla="*/ 290676 w 478777"/>
                <a:gd name="connsiteY380" fmla="*/ 59875 h 510544"/>
                <a:gd name="connsiteX381" fmla="*/ 300557 w 478777"/>
                <a:gd name="connsiteY381" fmla="*/ 51045 h 510544"/>
                <a:gd name="connsiteX382" fmla="*/ 303401 w 478777"/>
                <a:gd name="connsiteY382" fmla="*/ 49474 h 510544"/>
                <a:gd name="connsiteX383" fmla="*/ 305222 w 478777"/>
                <a:gd name="connsiteY383" fmla="*/ 47130 h 510544"/>
                <a:gd name="connsiteX384" fmla="*/ 307568 w 478777"/>
                <a:gd name="connsiteY384" fmla="*/ 48701 h 510544"/>
                <a:gd name="connsiteX385" fmla="*/ 309115 w 478777"/>
                <a:gd name="connsiteY385" fmla="*/ 46107 h 510544"/>
                <a:gd name="connsiteX386" fmla="*/ 313281 w 478777"/>
                <a:gd name="connsiteY386" fmla="*/ 48427 h 510544"/>
                <a:gd name="connsiteX387" fmla="*/ 320816 w 478777"/>
                <a:gd name="connsiteY387" fmla="*/ 42466 h 510544"/>
                <a:gd name="connsiteX388" fmla="*/ 326256 w 478777"/>
                <a:gd name="connsiteY388" fmla="*/ 39348 h 510544"/>
                <a:gd name="connsiteX389" fmla="*/ 325233 w 478777"/>
                <a:gd name="connsiteY389" fmla="*/ 31292 h 510544"/>
                <a:gd name="connsiteX390" fmla="*/ 321590 w 478777"/>
                <a:gd name="connsiteY390" fmla="*/ 30519 h 510544"/>
                <a:gd name="connsiteX391" fmla="*/ 324185 w 478777"/>
                <a:gd name="connsiteY391" fmla="*/ 27127 h 510544"/>
                <a:gd name="connsiteX392" fmla="*/ 328352 w 478777"/>
                <a:gd name="connsiteY392" fmla="*/ 11289 h 510544"/>
                <a:gd name="connsiteX393" fmla="*/ 326530 w 478777"/>
                <a:gd name="connsiteY393" fmla="*/ 10267 h 510544"/>
                <a:gd name="connsiteX394" fmla="*/ 328850 w 478777"/>
                <a:gd name="connsiteY394" fmla="*/ 6102 h 510544"/>
                <a:gd name="connsiteX395" fmla="*/ 331969 w 478777"/>
                <a:gd name="connsiteY395" fmla="*/ 5852 h 510544"/>
                <a:gd name="connsiteX396" fmla="*/ 334065 w 478777"/>
                <a:gd name="connsiteY396" fmla="*/ 9743 h 510544"/>
                <a:gd name="connsiteX397" fmla="*/ 336909 w 478777"/>
                <a:gd name="connsiteY397" fmla="*/ 11813 h 510544"/>
                <a:gd name="connsiteX398" fmla="*/ 341850 w 478777"/>
                <a:gd name="connsiteY398" fmla="*/ 13110 h 510544"/>
                <a:gd name="connsiteX399" fmla="*/ 345218 w 478777"/>
                <a:gd name="connsiteY399" fmla="*/ 12861 h 510544"/>
                <a:gd name="connsiteX400" fmla="*/ 348861 w 478777"/>
                <a:gd name="connsiteY400" fmla="*/ 11564 h 510544"/>
                <a:gd name="connsiteX401" fmla="*/ 350433 w 478777"/>
                <a:gd name="connsiteY401" fmla="*/ 9219 h 510544"/>
                <a:gd name="connsiteX402" fmla="*/ 351206 w 478777"/>
                <a:gd name="connsiteY402" fmla="*/ 4031 h 510544"/>
                <a:gd name="connsiteX403" fmla="*/ 352254 w 478777"/>
                <a:gd name="connsiteY403" fmla="*/ 1961 h 510544"/>
                <a:gd name="connsiteX404" fmla="*/ 355622 w 478777"/>
                <a:gd name="connsiteY404" fmla="*/ -134 h 510544"/>
                <a:gd name="connsiteX405" fmla="*/ 358492 w 478777"/>
                <a:gd name="connsiteY405" fmla="*/ -383 h 510544"/>
                <a:gd name="connsiteX406" fmla="*/ 364455 w 478777"/>
                <a:gd name="connsiteY406" fmla="*/ 2211 h 510544"/>
                <a:gd name="connsiteX407" fmla="*/ 367050 w 478777"/>
                <a:gd name="connsiteY407" fmla="*/ 5328 h 510544"/>
                <a:gd name="connsiteX408" fmla="*/ 374585 w 478777"/>
                <a:gd name="connsiteY408" fmla="*/ 11040 h 510544"/>
                <a:gd name="connsiteX409" fmla="*/ 378752 w 478777"/>
                <a:gd name="connsiteY409" fmla="*/ 12586 h 510544"/>
                <a:gd name="connsiteX410" fmla="*/ 380299 w 478777"/>
                <a:gd name="connsiteY410" fmla="*/ 12087 h 510544"/>
                <a:gd name="connsiteX411" fmla="*/ 390179 w 478777"/>
                <a:gd name="connsiteY411" fmla="*/ 6900 h 510544"/>
                <a:gd name="connsiteX412" fmla="*/ 397714 w 478777"/>
                <a:gd name="connsiteY412" fmla="*/ 5079 h 510544"/>
                <a:gd name="connsiteX413" fmla="*/ 400060 w 478777"/>
                <a:gd name="connsiteY413" fmla="*/ 7673 h 510544"/>
                <a:gd name="connsiteX414" fmla="*/ 398238 w 478777"/>
                <a:gd name="connsiteY414" fmla="*/ 11813 h 510544"/>
                <a:gd name="connsiteX415" fmla="*/ 397714 w 478777"/>
                <a:gd name="connsiteY415" fmla="*/ 15729 h 510544"/>
                <a:gd name="connsiteX416" fmla="*/ 397964 w 478777"/>
                <a:gd name="connsiteY416" fmla="*/ 20642 h 510544"/>
                <a:gd name="connsiteX417" fmla="*/ 399261 w 478777"/>
                <a:gd name="connsiteY417" fmla="*/ 24034 h 510544"/>
                <a:gd name="connsiteX418" fmla="*/ 404476 w 478777"/>
                <a:gd name="connsiteY418" fmla="*/ 32863 h 510544"/>
                <a:gd name="connsiteX419" fmla="*/ 407595 w 478777"/>
                <a:gd name="connsiteY419" fmla="*/ 36754 h 510544"/>
                <a:gd name="connsiteX420" fmla="*/ 410439 w 478777"/>
                <a:gd name="connsiteY420" fmla="*/ 39348 h 510544"/>
                <a:gd name="connsiteX421" fmla="*/ 414082 w 478777"/>
                <a:gd name="connsiteY421" fmla="*/ 41418 h 510544"/>
                <a:gd name="connsiteX422" fmla="*/ 421617 w 478777"/>
                <a:gd name="connsiteY422" fmla="*/ 43763 h 510544"/>
                <a:gd name="connsiteX423" fmla="*/ 426033 w 478777"/>
                <a:gd name="connsiteY423" fmla="*/ 45833 h 510544"/>
                <a:gd name="connsiteX424" fmla="*/ 429925 w 478777"/>
                <a:gd name="connsiteY424" fmla="*/ 48452 h 510544"/>
                <a:gd name="connsiteX425" fmla="*/ 433818 w 478777"/>
                <a:gd name="connsiteY425" fmla="*/ 50247 h 5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</a:cxnLst>
              <a:rect l="l" t="t" r="r" b="b"/>
              <a:pathLst>
                <a:path w="478777" h="510544">
                  <a:moveTo>
                    <a:pt x="437411" y="50721"/>
                  </a:moveTo>
                  <a:lnTo>
                    <a:pt x="437411" y="54886"/>
                  </a:lnTo>
                  <a:lnTo>
                    <a:pt x="434043" y="57480"/>
                  </a:lnTo>
                  <a:lnTo>
                    <a:pt x="432470" y="64489"/>
                  </a:lnTo>
                  <a:lnTo>
                    <a:pt x="430399" y="71248"/>
                  </a:lnTo>
                  <a:lnTo>
                    <a:pt x="429102" y="77483"/>
                  </a:lnTo>
                  <a:lnTo>
                    <a:pt x="429875" y="79827"/>
                  </a:lnTo>
                  <a:lnTo>
                    <a:pt x="428578" y="85265"/>
                  </a:lnTo>
                  <a:lnTo>
                    <a:pt x="426757" y="86836"/>
                  </a:lnTo>
                  <a:lnTo>
                    <a:pt x="427555" y="92024"/>
                  </a:lnTo>
                  <a:lnTo>
                    <a:pt x="429626" y="96688"/>
                  </a:lnTo>
                  <a:lnTo>
                    <a:pt x="427805" y="99805"/>
                  </a:lnTo>
                  <a:lnTo>
                    <a:pt x="432221" y="104744"/>
                  </a:lnTo>
                  <a:lnTo>
                    <a:pt x="433518" y="104744"/>
                  </a:lnTo>
                  <a:lnTo>
                    <a:pt x="435340" y="107338"/>
                  </a:lnTo>
                  <a:lnTo>
                    <a:pt x="438708" y="106564"/>
                  </a:lnTo>
                  <a:lnTo>
                    <a:pt x="442351" y="108385"/>
                  </a:lnTo>
                  <a:lnTo>
                    <a:pt x="450934" y="108909"/>
                  </a:lnTo>
                  <a:lnTo>
                    <a:pt x="456897" y="112026"/>
                  </a:lnTo>
                  <a:lnTo>
                    <a:pt x="458993" y="114096"/>
                  </a:lnTo>
                  <a:lnTo>
                    <a:pt x="458469" y="118237"/>
                  </a:lnTo>
                  <a:lnTo>
                    <a:pt x="451458" y="117463"/>
                  </a:lnTo>
                  <a:lnTo>
                    <a:pt x="447291" y="119035"/>
                  </a:lnTo>
                  <a:lnTo>
                    <a:pt x="442102" y="124472"/>
                  </a:lnTo>
                  <a:lnTo>
                    <a:pt x="437934" y="130184"/>
                  </a:lnTo>
                  <a:lnTo>
                    <a:pt x="441577" y="137466"/>
                  </a:lnTo>
                  <a:lnTo>
                    <a:pt x="433518" y="137217"/>
                  </a:lnTo>
                  <a:lnTo>
                    <a:pt x="432745" y="135122"/>
                  </a:lnTo>
                  <a:lnTo>
                    <a:pt x="429875" y="135122"/>
                  </a:lnTo>
                  <a:lnTo>
                    <a:pt x="423139" y="133052"/>
                  </a:lnTo>
                  <a:lnTo>
                    <a:pt x="419246" y="133052"/>
                  </a:lnTo>
                  <a:lnTo>
                    <a:pt x="414556" y="134873"/>
                  </a:lnTo>
                  <a:lnTo>
                    <a:pt x="411187" y="136693"/>
                  </a:lnTo>
                  <a:lnTo>
                    <a:pt x="406771" y="138514"/>
                  </a:lnTo>
                  <a:lnTo>
                    <a:pt x="404176" y="140310"/>
                  </a:lnTo>
                  <a:lnTo>
                    <a:pt x="392475" y="137716"/>
                  </a:lnTo>
                  <a:lnTo>
                    <a:pt x="387534" y="140060"/>
                  </a:lnTo>
                  <a:lnTo>
                    <a:pt x="379475" y="140310"/>
                  </a:lnTo>
                  <a:lnTo>
                    <a:pt x="376880" y="141108"/>
                  </a:lnTo>
                  <a:lnTo>
                    <a:pt x="373762" y="139811"/>
                  </a:lnTo>
                  <a:lnTo>
                    <a:pt x="370643" y="136169"/>
                  </a:lnTo>
                  <a:lnTo>
                    <a:pt x="368572" y="134598"/>
                  </a:lnTo>
                  <a:lnTo>
                    <a:pt x="362085" y="126816"/>
                  </a:lnTo>
                  <a:lnTo>
                    <a:pt x="353776" y="121629"/>
                  </a:lnTo>
                  <a:lnTo>
                    <a:pt x="353252" y="123175"/>
                  </a:lnTo>
                  <a:lnTo>
                    <a:pt x="349086" y="121354"/>
                  </a:lnTo>
                  <a:lnTo>
                    <a:pt x="344943" y="122926"/>
                  </a:lnTo>
                  <a:lnTo>
                    <a:pt x="340777" y="126043"/>
                  </a:lnTo>
                  <a:lnTo>
                    <a:pt x="328052" y="118262"/>
                  </a:lnTo>
                  <a:lnTo>
                    <a:pt x="334015" y="108909"/>
                  </a:lnTo>
                  <a:lnTo>
                    <a:pt x="311435" y="98259"/>
                  </a:lnTo>
                  <a:lnTo>
                    <a:pt x="295841" y="106315"/>
                  </a:lnTo>
                  <a:lnTo>
                    <a:pt x="288555" y="125270"/>
                  </a:lnTo>
                  <a:lnTo>
                    <a:pt x="284663" y="135396"/>
                  </a:lnTo>
                  <a:lnTo>
                    <a:pt x="284413" y="136943"/>
                  </a:lnTo>
                  <a:lnTo>
                    <a:pt x="288555" y="141357"/>
                  </a:lnTo>
                  <a:lnTo>
                    <a:pt x="296365" y="156421"/>
                  </a:lnTo>
                  <a:lnTo>
                    <a:pt x="304673" y="156945"/>
                  </a:lnTo>
                  <a:lnTo>
                    <a:pt x="317648" y="156421"/>
                  </a:lnTo>
                  <a:lnTo>
                    <a:pt x="322588" y="159814"/>
                  </a:lnTo>
                  <a:lnTo>
                    <a:pt x="324160" y="160063"/>
                  </a:lnTo>
                  <a:lnTo>
                    <a:pt x="325707" y="162407"/>
                  </a:lnTo>
                  <a:lnTo>
                    <a:pt x="329100" y="163954"/>
                  </a:lnTo>
                  <a:lnTo>
                    <a:pt x="328576" y="170189"/>
                  </a:lnTo>
                  <a:lnTo>
                    <a:pt x="330123" y="173556"/>
                  </a:lnTo>
                  <a:lnTo>
                    <a:pt x="328576" y="177971"/>
                  </a:lnTo>
                  <a:lnTo>
                    <a:pt x="329624" y="179268"/>
                  </a:lnTo>
                  <a:lnTo>
                    <a:pt x="330922" y="186800"/>
                  </a:lnTo>
                  <a:lnTo>
                    <a:pt x="336111" y="191489"/>
                  </a:lnTo>
                  <a:lnTo>
                    <a:pt x="340253" y="192262"/>
                  </a:lnTo>
                  <a:lnTo>
                    <a:pt x="344420" y="195903"/>
                  </a:lnTo>
                  <a:lnTo>
                    <a:pt x="343896" y="197450"/>
                  </a:lnTo>
                  <a:lnTo>
                    <a:pt x="345992" y="199545"/>
                  </a:lnTo>
                  <a:lnTo>
                    <a:pt x="349635" y="200842"/>
                  </a:lnTo>
                  <a:lnTo>
                    <a:pt x="350932" y="203161"/>
                  </a:lnTo>
                  <a:lnTo>
                    <a:pt x="353527" y="204732"/>
                  </a:lnTo>
                  <a:lnTo>
                    <a:pt x="360264" y="204209"/>
                  </a:lnTo>
                  <a:lnTo>
                    <a:pt x="361062" y="206029"/>
                  </a:lnTo>
                  <a:lnTo>
                    <a:pt x="364430" y="209671"/>
                  </a:lnTo>
                  <a:lnTo>
                    <a:pt x="367300" y="211741"/>
                  </a:lnTo>
                  <a:lnTo>
                    <a:pt x="367549" y="215632"/>
                  </a:lnTo>
                  <a:lnTo>
                    <a:pt x="370144" y="215632"/>
                  </a:lnTo>
                  <a:lnTo>
                    <a:pt x="373537" y="205506"/>
                  </a:lnTo>
                  <a:lnTo>
                    <a:pt x="381846" y="207326"/>
                  </a:lnTo>
                  <a:lnTo>
                    <a:pt x="382869" y="202388"/>
                  </a:lnTo>
                  <a:lnTo>
                    <a:pt x="388857" y="204732"/>
                  </a:lnTo>
                  <a:lnTo>
                    <a:pt x="393273" y="205506"/>
                  </a:lnTo>
                  <a:lnTo>
                    <a:pt x="398737" y="207326"/>
                  </a:lnTo>
                  <a:lnTo>
                    <a:pt x="402106" y="208873"/>
                  </a:lnTo>
                  <a:lnTo>
                    <a:pt x="397939" y="214085"/>
                  </a:lnTo>
                  <a:lnTo>
                    <a:pt x="397939" y="216679"/>
                  </a:lnTo>
                  <a:lnTo>
                    <a:pt x="404451" y="216929"/>
                  </a:lnTo>
                  <a:lnTo>
                    <a:pt x="408069" y="215906"/>
                  </a:lnTo>
                  <a:lnTo>
                    <a:pt x="414306" y="212789"/>
                  </a:lnTo>
                  <a:lnTo>
                    <a:pt x="415105" y="215906"/>
                  </a:lnTo>
                  <a:lnTo>
                    <a:pt x="421841" y="214335"/>
                  </a:lnTo>
                  <a:lnTo>
                    <a:pt x="429377" y="211492"/>
                  </a:lnTo>
                  <a:lnTo>
                    <a:pt x="435090" y="210968"/>
                  </a:lnTo>
                  <a:lnTo>
                    <a:pt x="435889" y="208100"/>
                  </a:lnTo>
                  <a:lnTo>
                    <a:pt x="440804" y="208374"/>
                  </a:lnTo>
                  <a:lnTo>
                    <a:pt x="443423" y="210693"/>
                  </a:lnTo>
                  <a:lnTo>
                    <a:pt x="452256" y="211741"/>
                  </a:lnTo>
                  <a:lnTo>
                    <a:pt x="455625" y="213811"/>
                  </a:lnTo>
                  <a:lnTo>
                    <a:pt x="460815" y="209671"/>
                  </a:lnTo>
                  <a:lnTo>
                    <a:pt x="463160" y="206279"/>
                  </a:lnTo>
                  <a:lnTo>
                    <a:pt x="468350" y="210195"/>
                  </a:lnTo>
                  <a:lnTo>
                    <a:pt x="471743" y="214859"/>
                  </a:lnTo>
                  <a:lnTo>
                    <a:pt x="473539" y="216156"/>
                  </a:lnTo>
                  <a:lnTo>
                    <a:pt x="472516" y="218500"/>
                  </a:lnTo>
                  <a:lnTo>
                    <a:pt x="474587" y="222915"/>
                  </a:lnTo>
                  <a:lnTo>
                    <a:pt x="476658" y="224211"/>
                  </a:lnTo>
                  <a:lnTo>
                    <a:pt x="475884" y="228352"/>
                  </a:lnTo>
                  <a:lnTo>
                    <a:pt x="476658" y="232517"/>
                  </a:lnTo>
                  <a:lnTo>
                    <a:pt x="473290" y="235634"/>
                  </a:lnTo>
                  <a:lnTo>
                    <a:pt x="470171" y="241595"/>
                  </a:lnTo>
                  <a:lnTo>
                    <a:pt x="469921" y="246808"/>
                  </a:lnTo>
                  <a:lnTo>
                    <a:pt x="471219" y="249402"/>
                  </a:lnTo>
                  <a:lnTo>
                    <a:pt x="466803" y="255637"/>
                  </a:lnTo>
                  <a:lnTo>
                    <a:pt x="463160" y="257184"/>
                  </a:lnTo>
                  <a:lnTo>
                    <a:pt x="461862" y="256161"/>
                  </a:lnTo>
                  <a:lnTo>
                    <a:pt x="457171" y="255114"/>
                  </a:lnTo>
                  <a:lnTo>
                    <a:pt x="454577" y="252769"/>
                  </a:lnTo>
                  <a:lnTo>
                    <a:pt x="452756" y="248355"/>
                  </a:lnTo>
                  <a:lnTo>
                    <a:pt x="450435" y="244987"/>
                  </a:lnTo>
                  <a:lnTo>
                    <a:pt x="446792" y="242119"/>
                  </a:lnTo>
                  <a:lnTo>
                    <a:pt x="436388" y="239276"/>
                  </a:lnTo>
                  <a:lnTo>
                    <a:pt x="434067" y="239775"/>
                  </a:lnTo>
                  <a:lnTo>
                    <a:pt x="428853" y="244464"/>
                  </a:lnTo>
                  <a:lnTo>
                    <a:pt x="424461" y="246534"/>
                  </a:lnTo>
                  <a:lnTo>
                    <a:pt x="420544" y="249901"/>
                  </a:lnTo>
                  <a:lnTo>
                    <a:pt x="417949" y="253293"/>
                  </a:lnTo>
                  <a:lnTo>
                    <a:pt x="411462" y="258481"/>
                  </a:lnTo>
                  <a:lnTo>
                    <a:pt x="406771" y="264716"/>
                  </a:lnTo>
                  <a:lnTo>
                    <a:pt x="402355" y="268083"/>
                  </a:lnTo>
                  <a:lnTo>
                    <a:pt x="400035" y="271999"/>
                  </a:lnTo>
                  <a:lnTo>
                    <a:pt x="394321" y="279780"/>
                  </a:lnTo>
                  <a:lnTo>
                    <a:pt x="389630" y="284719"/>
                  </a:lnTo>
                  <a:lnTo>
                    <a:pt x="384690" y="288609"/>
                  </a:lnTo>
                  <a:lnTo>
                    <a:pt x="386512" y="292775"/>
                  </a:lnTo>
                  <a:lnTo>
                    <a:pt x="389381" y="297189"/>
                  </a:lnTo>
                  <a:lnTo>
                    <a:pt x="393797" y="301330"/>
                  </a:lnTo>
                  <a:lnTo>
                    <a:pt x="397166" y="299783"/>
                  </a:lnTo>
                  <a:lnTo>
                    <a:pt x="397166" y="301604"/>
                  </a:lnTo>
                  <a:lnTo>
                    <a:pt x="393797" y="314324"/>
                  </a:lnTo>
                  <a:lnTo>
                    <a:pt x="392225" y="315346"/>
                  </a:lnTo>
                  <a:lnTo>
                    <a:pt x="393522" y="318214"/>
                  </a:lnTo>
                  <a:lnTo>
                    <a:pt x="395868" y="319262"/>
                  </a:lnTo>
                  <a:lnTo>
                    <a:pt x="395618" y="321856"/>
                  </a:lnTo>
                  <a:lnTo>
                    <a:pt x="396916" y="328341"/>
                  </a:lnTo>
                  <a:lnTo>
                    <a:pt x="400284" y="334825"/>
                  </a:lnTo>
                  <a:lnTo>
                    <a:pt x="402355" y="337170"/>
                  </a:lnTo>
                  <a:lnTo>
                    <a:pt x="406522" y="337170"/>
                  </a:lnTo>
                  <a:lnTo>
                    <a:pt x="409116" y="340038"/>
                  </a:lnTo>
                  <a:lnTo>
                    <a:pt x="411711" y="338467"/>
                  </a:lnTo>
                  <a:lnTo>
                    <a:pt x="415879" y="339514"/>
                  </a:lnTo>
                  <a:lnTo>
                    <a:pt x="417425" y="341584"/>
                  </a:lnTo>
                  <a:lnTo>
                    <a:pt x="419246" y="346523"/>
                  </a:lnTo>
                  <a:lnTo>
                    <a:pt x="420819" y="345999"/>
                  </a:lnTo>
                  <a:lnTo>
                    <a:pt x="425235" y="348867"/>
                  </a:lnTo>
                  <a:lnTo>
                    <a:pt x="423414" y="351985"/>
                  </a:lnTo>
                  <a:lnTo>
                    <a:pt x="418473" y="357696"/>
                  </a:lnTo>
                  <a:lnTo>
                    <a:pt x="417176" y="357422"/>
                  </a:lnTo>
                  <a:lnTo>
                    <a:pt x="404975" y="351461"/>
                  </a:lnTo>
                  <a:lnTo>
                    <a:pt x="403927" y="351985"/>
                  </a:lnTo>
                  <a:lnTo>
                    <a:pt x="403403" y="360814"/>
                  </a:lnTo>
                  <a:lnTo>
                    <a:pt x="402106" y="360565"/>
                  </a:lnTo>
                  <a:lnTo>
                    <a:pt x="393797" y="366526"/>
                  </a:lnTo>
                  <a:lnTo>
                    <a:pt x="394845" y="367822"/>
                  </a:lnTo>
                  <a:lnTo>
                    <a:pt x="389905" y="371190"/>
                  </a:lnTo>
                  <a:lnTo>
                    <a:pt x="387035" y="374058"/>
                  </a:lnTo>
                  <a:lnTo>
                    <a:pt x="385488" y="377425"/>
                  </a:lnTo>
                  <a:lnTo>
                    <a:pt x="381072" y="380293"/>
                  </a:lnTo>
                  <a:lnTo>
                    <a:pt x="380548" y="381066"/>
                  </a:lnTo>
                  <a:lnTo>
                    <a:pt x="375359" y="380567"/>
                  </a:lnTo>
                  <a:lnTo>
                    <a:pt x="374061" y="376926"/>
                  </a:lnTo>
                  <a:lnTo>
                    <a:pt x="369645" y="377699"/>
                  </a:lnTo>
                  <a:lnTo>
                    <a:pt x="365478" y="376652"/>
                  </a:lnTo>
                  <a:lnTo>
                    <a:pt x="363931" y="379769"/>
                  </a:lnTo>
                  <a:lnTo>
                    <a:pt x="360288" y="375105"/>
                  </a:lnTo>
                  <a:lnTo>
                    <a:pt x="360039" y="373035"/>
                  </a:lnTo>
                  <a:lnTo>
                    <a:pt x="353277" y="374332"/>
                  </a:lnTo>
                  <a:lnTo>
                    <a:pt x="345492" y="357447"/>
                  </a:lnTo>
                  <a:lnTo>
                    <a:pt x="349635" y="354579"/>
                  </a:lnTo>
                  <a:lnTo>
                    <a:pt x="345492" y="348867"/>
                  </a:lnTo>
                  <a:lnTo>
                    <a:pt x="343921" y="349665"/>
                  </a:lnTo>
                  <a:lnTo>
                    <a:pt x="342374" y="347321"/>
                  </a:lnTo>
                  <a:lnTo>
                    <a:pt x="340278" y="340836"/>
                  </a:lnTo>
                  <a:lnTo>
                    <a:pt x="338207" y="339788"/>
                  </a:lnTo>
                  <a:lnTo>
                    <a:pt x="340278" y="346273"/>
                  </a:lnTo>
                  <a:lnTo>
                    <a:pt x="336909" y="348618"/>
                  </a:lnTo>
                  <a:lnTo>
                    <a:pt x="336660" y="351212"/>
                  </a:lnTo>
                  <a:lnTo>
                    <a:pt x="335088" y="355102"/>
                  </a:lnTo>
                  <a:lnTo>
                    <a:pt x="333267" y="356399"/>
                  </a:lnTo>
                  <a:lnTo>
                    <a:pt x="331720" y="354329"/>
                  </a:lnTo>
                  <a:lnTo>
                    <a:pt x="330148" y="354080"/>
                  </a:lnTo>
                  <a:lnTo>
                    <a:pt x="328601" y="348094"/>
                  </a:lnTo>
                  <a:lnTo>
                    <a:pt x="326006" y="349915"/>
                  </a:lnTo>
                  <a:lnTo>
                    <a:pt x="323137" y="353282"/>
                  </a:lnTo>
                  <a:lnTo>
                    <a:pt x="319494" y="353556"/>
                  </a:lnTo>
                  <a:lnTo>
                    <a:pt x="317174" y="352783"/>
                  </a:lnTo>
                  <a:lnTo>
                    <a:pt x="311959" y="349391"/>
                  </a:lnTo>
                  <a:lnTo>
                    <a:pt x="306770" y="348892"/>
                  </a:lnTo>
                  <a:lnTo>
                    <a:pt x="302103" y="350189"/>
                  </a:lnTo>
                  <a:lnTo>
                    <a:pt x="295092" y="347321"/>
                  </a:lnTo>
                  <a:lnTo>
                    <a:pt x="288580" y="345500"/>
                  </a:lnTo>
                  <a:lnTo>
                    <a:pt x="284963" y="346797"/>
                  </a:lnTo>
                  <a:lnTo>
                    <a:pt x="284164" y="349665"/>
                  </a:lnTo>
                  <a:lnTo>
                    <a:pt x="281045" y="352259"/>
                  </a:lnTo>
                  <a:lnTo>
                    <a:pt x="273784" y="355102"/>
                  </a:lnTo>
                  <a:lnTo>
                    <a:pt x="270915" y="361338"/>
                  </a:lnTo>
                  <a:lnTo>
                    <a:pt x="270142" y="360315"/>
                  </a:lnTo>
                  <a:lnTo>
                    <a:pt x="268844" y="354080"/>
                  </a:lnTo>
                  <a:lnTo>
                    <a:pt x="266749" y="353556"/>
                  </a:lnTo>
                  <a:lnTo>
                    <a:pt x="253001" y="361612"/>
                  </a:lnTo>
                  <a:lnTo>
                    <a:pt x="251953" y="362909"/>
                  </a:lnTo>
                  <a:lnTo>
                    <a:pt x="249882" y="357721"/>
                  </a:lnTo>
                  <a:lnTo>
                    <a:pt x="244418" y="362385"/>
                  </a:lnTo>
                  <a:lnTo>
                    <a:pt x="242871" y="362136"/>
                  </a:lnTo>
                  <a:lnTo>
                    <a:pt x="237931" y="365254"/>
                  </a:lnTo>
                  <a:lnTo>
                    <a:pt x="230395" y="366276"/>
                  </a:lnTo>
                  <a:lnTo>
                    <a:pt x="225455" y="363158"/>
                  </a:lnTo>
                  <a:lnTo>
                    <a:pt x="222860" y="367847"/>
                  </a:lnTo>
                  <a:lnTo>
                    <a:pt x="221563" y="374083"/>
                  </a:lnTo>
                  <a:lnTo>
                    <a:pt x="219991" y="374856"/>
                  </a:lnTo>
                  <a:lnTo>
                    <a:pt x="216623" y="370441"/>
                  </a:lnTo>
                  <a:lnTo>
                    <a:pt x="212206" y="368371"/>
                  </a:lnTo>
                  <a:lnTo>
                    <a:pt x="210135" y="365503"/>
                  </a:lnTo>
                  <a:lnTo>
                    <a:pt x="207016" y="366800"/>
                  </a:lnTo>
                  <a:lnTo>
                    <a:pt x="207541" y="368895"/>
                  </a:lnTo>
                  <a:lnTo>
                    <a:pt x="204422" y="370192"/>
                  </a:lnTo>
                  <a:lnTo>
                    <a:pt x="204671" y="371738"/>
                  </a:lnTo>
                  <a:lnTo>
                    <a:pt x="198434" y="377200"/>
                  </a:lnTo>
                  <a:lnTo>
                    <a:pt x="195315" y="373808"/>
                  </a:lnTo>
                  <a:lnTo>
                    <a:pt x="189601" y="376676"/>
                  </a:lnTo>
                  <a:lnTo>
                    <a:pt x="187530" y="380318"/>
                  </a:lnTo>
                  <a:lnTo>
                    <a:pt x="185958" y="384982"/>
                  </a:lnTo>
                  <a:lnTo>
                    <a:pt x="182341" y="384209"/>
                  </a:lnTo>
                  <a:lnTo>
                    <a:pt x="183114" y="388873"/>
                  </a:lnTo>
                  <a:lnTo>
                    <a:pt x="176353" y="388099"/>
                  </a:lnTo>
                  <a:lnTo>
                    <a:pt x="180519" y="399797"/>
                  </a:lnTo>
                  <a:lnTo>
                    <a:pt x="176627" y="403937"/>
                  </a:lnTo>
                  <a:lnTo>
                    <a:pt x="173508" y="402116"/>
                  </a:lnTo>
                  <a:lnTo>
                    <a:pt x="170913" y="394584"/>
                  </a:lnTo>
                  <a:lnTo>
                    <a:pt x="165973" y="395382"/>
                  </a:lnTo>
                  <a:lnTo>
                    <a:pt x="155045" y="398749"/>
                  </a:lnTo>
                  <a:lnTo>
                    <a:pt x="145962" y="401094"/>
                  </a:lnTo>
                  <a:lnTo>
                    <a:pt x="141022" y="403413"/>
                  </a:lnTo>
                  <a:lnTo>
                    <a:pt x="143368" y="408876"/>
                  </a:lnTo>
                  <a:lnTo>
                    <a:pt x="139476" y="411993"/>
                  </a:lnTo>
                  <a:lnTo>
                    <a:pt x="127524" y="414063"/>
                  </a:lnTo>
                  <a:lnTo>
                    <a:pt x="126476" y="414063"/>
                  </a:lnTo>
                  <a:lnTo>
                    <a:pt x="120239" y="410173"/>
                  </a:lnTo>
                  <a:lnTo>
                    <a:pt x="119190" y="412517"/>
                  </a:lnTo>
                  <a:lnTo>
                    <a:pt x="115299" y="409923"/>
                  </a:lnTo>
                  <a:lnTo>
                    <a:pt x="114001" y="410696"/>
                  </a:lnTo>
                  <a:lnTo>
                    <a:pt x="112978" y="415360"/>
                  </a:lnTo>
                  <a:lnTo>
                    <a:pt x="115049" y="419276"/>
                  </a:lnTo>
                  <a:lnTo>
                    <a:pt x="121286" y="428604"/>
                  </a:lnTo>
                  <a:lnTo>
                    <a:pt x="123108" y="430425"/>
                  </a:lnTo>
                  <a:lnTo>
                    <a:pt x="125428" y="434340"/>
                  </a:lnTo>
                  <a:lnTo>
                    <a:pt x="134012" y="444965"/>
                  </a:lnTo>
                  <a:lnTo>
                    <a:pt x="141546" y="450178"/>
                  </a:lnTo>
                  <a:lnTo>
                    <a:pt x="146487" y="450677"/>
                  </a:lnTo>
                  <a:lnTo>
                    <a:pt x="136082" y="460030"/>
                  </a:lnTo>
                  <a:lnTo>
                    <a:pt x="135558" y="463147"/>
                  </a:lnTo>
                  <a:lnTo>
                    <a:pt x="126476" y="467038"/>
                  </a:lnTo>
                  <a:lnTo>
                    <a:pt x="121785" y="469632"/>
                  </a:lnTo>
                  <a:lnTo>
                    <a:pt x="109585" y="477688"/>
                  </a:lnTo>
                  <a:lnTo>
                    <a:pt x="102574" y="484198"/>
                  </a:lnTo>
                  <a:lnTo>
                    <a:pt x="105692" y="487565"/>
                  </a:lnTo>
                  <a:lnTo>
                    <a:pt x="88027" y="498214"/>
                  </a:lnTo>
                  <a:lnTo>
                    <a:pt x="86730" y="498713"/>
                  </a:lnTo>
                  <a:lnTo>
                    <a:pt x="85682" y="510161"/>
                  </a:lnTo>
                  <a:lnTo>
                    <a:pt x="83861" y="510161"/>
                  </a:lnTo>
                  <a:lnTo>
                    <a:pt x="63077" y="508864"/>
                  </a:lnTo>
                  <a:lnTo>
                    <a:pt x="45686" y="507567"/>
                  </a:lnTo>
                  <a:lnTo>
                    <a:pt x="30865" y="495620"/>
                  </a:lnTo>
                  <a:lnTo>
                    <a:pt x="19688" y="486792"/>
                  </a:lnTo>
                  <a:lnTo>
                    <a:pt x="16319" y="478461"/>
                  </a:lnTo>
                  <a:lnTo>
                    <a:pt x="36853" y="451974"/>
                  </a:lnTo>
                  <a:lnTo>
                    <a:pt x="32937" y="450677"/>
                  </a:lnTo>
                  <a:lnTo>
                    <a:pt x="23330" y="440551"/>
                  </a:lnTo>
                  <a:lnTo>
                    <a:pt x="20735" y="434315"/>
                  </a:lnTo>
                  <a:lnTo>
                    <a:pt x="26973" y="427831"/>
                  </a:lnTo>
                  <a:lnTo>
                    <a:pt x="22557" y="422892"/>
                  </a:lnTo>
                  <a:lnTo>
                    <a:pt x="21783" y="420548"/>
                  </a:lnTo>
                  <a:lnTo>
                    <a:pt x="23081" y="418727"/>
                  </a:lnTo>
                  <a:lnTo>
                    <a:pt x="20985" y="417181"/>
                  </a:lnTo>
                  <a:lnTo>
                    <a:pt x="19438" y="418228"/>
                  </a:lnTo>
                  <a:lnTo>
                    <a:pt x="17617" y="410946"/>
                  </a:lnTo>
                  <a:lnTo>
                    <a:pt x="16569" y="411195"/>
                  </a:lnTo>
                  <a:lnTo>
                    <a:pt x="15545" y="398475"/>
                  </a:lnTo>
                  <a:lnTo>
                    <a:pt x="16319" y="388873"/>
                  </a:lnTo>
                  <a:lnTo>
                    <a:pt x="18914" y="378996"/>
                  </a:lnTo>
                  <a:lnTo>
                    <a:pt x="19962" y="368346"/>
                  </a:lnTo>
                  <a:lnTo>
                    <a:pt x="19688" y="366800"/>
                  </a:lnTo>
                  <a:lnTo>
                    <a:pt x="-2119" y="357197"/>
                  </a:lnTo>
                  <a:lnTo>
                    <a:pt x="4368" y="350438"/>
                  </a:lnTo>
                  <a:lnTo>
                    <a:pt x="12153" y="342906"/>
                  </a:lnTo>
                  <a:lnTo>
                    <a:pt x="13724" y="340836"/>
                  </a:lnTo>
                  <a:lnTo>
                    <a:pt x="16070" y="342133"/>
                  </a:lnTo>
                  <a:lnTo>
                    <a:pt x="19962" y="337968"/>
                  </a:lnTo>
                  <a:lnTo>
                    <a:pt x="18140" y="337195"/>
                  </a:lnTo>
                  <a:lnTo>
                    <a:pt x="20735" y="333553"/>
                  </a:lnTo>
                  <a:lnTo>
                    <a:pt x="21783" y="333803"/>
                  </a:lnTo>
                  <a:lnTo>
                    <a:pt x="23854" y="325497"/>
                  </a:lnTo>
                  <a:lnTo>
                    <a:pt x="22557" y="323427"/>
                  </a:lnTo>
                  <a:lnTo>
                    <a:pt x="20212" y="322903"/>
                  </a:lnTo>
                  <a:lnTo>
                    <a:pt x="20486" y="319786"/>
                  </a:lnTo>
                  <a:lnTo>
                    <a:pt x="18914" y="316668"/>
                  </a:lnTo>
                  <a:lnTo>
                    <a:pt x="20212" y="314598"/>
                  </a:lnTo>
                  <a:lnTo>
                    <a:pt x="27747" y="311755"/>
                  </a:lnTo>
                  <a:lnTo>
                    <a:pt x="43091" y="302127"/>
                  </a:lnTo>
                  <a:lnTo>
                    <a:pt x="55292" y="292775"/>
                  </a:lnTo>
                  <a:lnTo>
                    <a:pt x="58136" y="290979"/>
                  </a:lnTo>
                  <a:lnTo>
                    <a:pt x="61255" y="288111"/>
                  </a:lnTo>
                  <a:lnTo>
                    <a:pt x="64125" y="287587"/>
                  </a:lnTo>
                  <a:lnTo>
                    <a:pt x="67493" y="286290"/>
                  </a:lnTo>
                  <a:lnTo>
                    <a:pt x="72433" y="286564"/>
                  </a:lnTo>
                  <a:lnTo>
                    <a:pt x="76600" y="282673"/>
                  </a:lnTo>
                  <a:lnTo>
                    <a:pt x="83611" y="274867"/>
                  </a:lnTo>
                  <a:lnTo>
                    <a:pt x="91146" y="265788"/>
                  </a:lnTo>
                  <a:lnTo>
                    <a:pt x="90872" y="262671"/>
                  </a:lnTo>
                  <a:lnTo>
                    <a:pt x="92967" y="258780"/>
                  </a:lnTo>
                  <a:lnTo>
                    <a:pt x="101026" y="258506"/>
                  </a:lnTo>
                  <a:lnTo>
                    <a:pt x="115299" y="254365"/>
                  </a:lnTo>
                  <a:lnTo>
                    <a:pt x="123607" y="245536"/>
                  </a:lnTo>
                  <a:lnTo>
                    <a:pt x="124655" y="243715"/>
                  </a:lnTo>
                  <a:lnTo>
                    <a:pt x="126726" y="243965"/>
                  </a:lnTo>
                  <a:lnTo>
                    <a:pt x="133238" y="239800"/>
                  </a:lnTo>
                  <a:lnTo>
                    <a:pt x="132439" y="233839"/>
                  </a:lnTo>
                  <a:lnTo>
                    <a:pt x="135558" y="234612"/>
                  </a:lnTo>
                  <a:lnTo>
                    <a:pt x="135558" y="232292"/>
                  </a:lnTo>
                  <a:lnTo>
                    <a:pt x="140249" y="233066"/>
                  </a:lnTo>
                  <a:lnTo>
                    <a:pt x="139974" y="230197"/>
                  </a:lnTo>
                  <a:lnTo>
                    <a:pt x="140773" y="228127"/>
                  </a:lnTo>
                  <a:lnTo>
                    <a:pt x="143892" y="229948"/>
                  </a:lnTo>
                  <a:lnTo>
                    <a:pt x="147784" y="228651"/>
                  </a:lnTo>
                  <a:lnTo>
                    <a:pt x="148807" y="229424"/>
                  </a:lnTo>
                  <a:lnTo>
                    <a:pt x="150628" y="225533"/>
                  </a:lnTo>
                  <a:lnTo>
                    <a:pt x="154271" y="225533"/>
                  </a:lnTo>
                  <a:lnTo>
                    <a:pt x="155319" y="227354"/>
                  </a:lnTo>
                  <a:lnTo>
                    <a:pt x="157914" y="227603"/>
                  </a:lnTo>
                  <a:lnTo>
                    <a:pt x="161556" y="230721"/>
                  </a:lnTo>
                  <a:lnTo>
                    <a:pt x="166996" y="234886"/>
                  </a:lnTo>
                  <a:lnTo>
                    <a:pt x="168818" y="234362"/>
                  </a:lnTo>
                  <a:lnTo>
                    <a:pt x="169615" y="232292"/>
                  </a:lnTo>
                  <a:lnTo>
                    <a:pt x="168294" y="228651"/>
                  </a:lnTo>
                  <a:lnTo>
                    <a:pt x="164925" y="227105"/>
                  </a:lnTo>
                  <a:lnTo>
                    <a:pt x="165699" y="221368"/>
                  </a:lnTo>
                  <a:lnTo>
                    <a:pt x="169615" y="222166"/>
                  </a:lnTo>
                  <a:lnTo>
                    <a:pt x="169615" y="215657"/>
                  </a:lnTo>
                  <a:lnTo>
                    <a:pt x="174032" y="211517"/>
                  </a:lnTo>
                  <a:lnTo>
                    <a:pt x="170115" y="209172"/>
                  </a:lnTo>
                  <a:lnTo>
                    <a:pt x="175579" y="201640"/>
                  </a:lnTo>
                  <a:lnTo>
                    <a:pt x="180769" y="205032"/>
                  </a:lnTo>
                  <a:lnTo>
                    <a:pt x="181817" y="202413"/>
                  </a:lnTo>
                  <a:lnTo>
                    <a:pt x="185459" y="196452"/>
                  </a:lnTo>
                  <a:lnTo>
                    <a:pt x="183888" y="193334"/>
                  </a:lnTo>
                  <a:lnTo>
                    <a:pt x="185459" y="184755"/>
                  </a:lnTo>
                  <a:lnTo>
                    <a:pt x="194017" y="179043"/>
                  </a:lnTo>
                  <a:lnTo>
                    <a:pt x="195589" y="177746"/>
                  </a:lnTo>
                  <a:lnTo>
                    <a:pt x="198957" y="177248"/>
                  </a:lnTo>
                  <a:lnTo>
                    <a:pt x="199232" y="172309"/>
                  </a:lnTo>
                  <a:lnTo>
                    <a:pt x="200006" y="171012"/>
                  </a:lnTo>
                  <a:lnTo>
                    <a:pt x="204671" y="174654"/>
                  </a:lnTo>
                  <a:lnTo>
                    <a:pt x="211184" y="173856"/>
                  </a:lnTo>
                  <a:lnTo>
                    <a:pt x="205470" y="144001"/>
                  </a:lnTo>
                  <a:lnTo>
                    <a:pt x="204147" y="137491"/>
                  </a:lnTo>
                  <a:lnTo>
                    <a:pt x="206243" y="134124"/>
                  </a:lnTo>
                  <a:lnTo>
                    <a:pt x="210135" y="133077"/>
                  </a:lnTo>
                  <a:lnTo>
                    <a:pt x="212481" y="131530"/>
                  </a:lnTo>
                  <a:lnTo>
                    <a:pt x="215849" y="131281"/>
                  </a:lnTo>
                  <a:lnTo>
                    <a:pt x="220515" y="127889"/>
                  </a:lnTo>
                  <a:lnTo>
                    <a:pt x="222336" y="125819"/>
                  </a:lnTo>
                  <a:lnTo>
                    <a:pt x="225729" y="119858"/>
                  </a:lnTo>
                  <a:lnTo>
                    <a:pt x="247287" y="89455"/>
                  </a:lnTo>
                  <a:lnTo>
                    <a:pt x="248061" y="88956"/>
                  </a:lnTo>
                  <a:lnTo>
                    <a:pt x="273784" y="69477"/>
                  </a:lnTo>
                  <a:lnTo>
                    <a:pt x="275082" y="68953"/>
                  </a:lnTo>
                  <a:lnTo>
                    <a:pt x="290676" y="59875"/>
                  </a:lnTo>
                  <a:lnTo>
                    <a:pt x="300557" y="51045"/>
                  </a:lnTo>
                  <a:lnTo>
                    <a:pt x="303401" y="49474"/>
                  </a:lnTo>
                  <a:lnTo>
                    <a:pt x="305222" y="47130"/>
                  </a:lnTo>
                  <a:lnTo>
                    <a:pt x="307568" y="48701"/>
                  </a:lnTo>
                  <a:lnTo>
                    <a:pt x="309115" y="46107"/>
                  </a:lnTo>
                  <a:lnTo>
                    <a:pt x="313281" y="48427"/>
                  </a:lnTo>
                  <a:lnTo>
                    <a:pt x="320816" y="42466"/>
                  </a:lnTo>
                  <a:lnTo>
                    <a:pt x="326256" y="39348"/>
                  </a:lnTo>
                  <a:lnTo>
                    <a:pt x="325233" y="31292"/>
                  </a:lnTo>
                  <a:lnTo>
                    <a:pt x="321590" y="30519"/>
                  </a:lnTo>
                  <a:lnTo>
                    <a:pt x="324185" y="27127"/>
                  </a:lnTo>
                  <a:lnTo>
                    <a:pt x="328352" y="11289"/>
                  </a:lnTo>
                  <a:lnTo>
                    <a:pt x="326530" y="10267"/>
                  </a:lnTo>
                  <a:lnTo>
                    <a:pt x="328850" y="6102"/>
                  </a:lnTo>
                  <a:lnTo>
                    <a:pt x="331969" y="5852"/>
                  </a:lnTo>
                  <a:lnTo>
                    <a:pt x="334065" y="9743"/>
                  </a:lnTo>
                  <a:lnTo>
                    <a:pt x="336909" y="11813"/>
                  </a:lnTo>
                  <a:lnTo>
                    <a:pt x="341850" y="13110"/>
                  </a:lnTo>
                  <a:lnTo>
                    <a:pt x="345218" y="12861"/>
                  </a:lnTo>
                  <a:lnTo>
                    <a:pt x="348861" y="11564"/>
                  </a:lnTo>
                  <a:lnTo>
                    <a:pt x="350433" y="9219"/>
                  </a:lnTo>
                  <a:lnTo>
                    <a:pt x="351206" y="4031"/>
                  </a:lnTo>
                  <a:lnTo>
                    <a:pt x="352254" y="1961"/>
                  </a:lnTo>
                  <a:lnTo>
                    <a:pt x="355622" y="-134"/>
                  </a:lnTo>
                  <a:lnTo>
                    <a:pt x="358492" y="-383"/>
                  </a:lnTo>
                  <a:lnTo>
                    <a:pt x="364455" y="2211"/>
                  </a:lnTo>
                  <a:lnTo>
                    <a:pt x="367050" y="5328"/>
                  </a:lnTo>
                  <a:lnTo>
                    <a:pt x="374585" y="11040"/>
                  </a:lnTo>
                  <a:lnTo>
                    <a:pt x="378752" y="12586"/>
                  </a:lnTo>
                  <a:lnTo>
                    <a:pt x="380299" y="12087"/>
                  </a:lnTo>
                  <a:lnTo>
                    <a:pt x="390179" y="6900"/>
                  </a:lnTo>
                  <a:lnTo>
                    <a:pt x="397714" y="5079"/>
                  </a:lnTo>
                  <a:lnTo>
                    <a:pt x="400060" y="7673"/>
                  </a:lnTo>
                  <a:lnTo>
                    <a:pt x="398238" y="11813"/>
                  </a:lnTo>
                  <a:lnTo>
                    <a:pt x="397714" y="15729"/>
                  </a:lnTo>
                  <a:lnTo>
                    <a:pt x="397964" y="20642"/>
                  </a:lnTo>
                  <a:lnTo>
                    <a:pt x="399261" y="24034"/>
                  </a:lnTo>
                  <a:lnTo>
                    <a:pt x="404476" y="32863"/>
                  </a:lnTo>
                  <a:lnTo>
                    <a:pt x="407595" y="36754"/>
                  </a:lnTo>
                  <a:lnTo>
                    <a:pt x="410439" y="39348"/>
                  </a:lnTo>
                  <a:lnTo>
                    <a:pt x="414082" y="41418"/>
                  </a:lnTo>
                  <a:lnTo>
                    <a:pt x="421617" y="43763"/>
                  </a:lnTo>
                  <a:lnTo>
                    <a:pt x="426033" y="45833"/>
                  </a:lnTo>
                  <a:lnTo>
                    <a:pt x="429925" y="48452"/>
                  </a:lnTo>
                  <a:lnTo>
                    <a:pt x="433818" y="50247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56" name="Free-form: Shape 55">
              <a:extLst>
                <a:ext uri="{FF2B5EF4-FFF2-40B4-BE49-F238E27FC236}">
                  <a16:creationId xmlns:a16="http://schemas.microsoft.com/office/drawing/2014/main" id="{A9B67409-9DE5-2E81-144C-56D5F7A03AFD}"/>
                </a:ext>
              </a:extLst>
            </p:cNvPr>
            <p:cNvSpPr/>
            <p:nvPr/>
          </p:nvSpPr>
          <p:spPr>
            <a:xfrm>
              <a:off x="248436" y="2184287"/>
              <a:ext cx="2492740" cy="1460526"/>
            </a:xfrm>
            <a:custGeom>
              <a:avLst/>
              <a:gdLst>
                <a:gd name="connsiteX0" fmla="*/ 1829181 w 2492740"/>
                <a:gd name="connsiteY0" fmla="*/ -383 h 1460526"/>
                <a:gd name="connsiteX1" fmla="*/ 1828932 w 2492740"/>
                <a:gd name="connsiteY1" fmla="*/ 4281 h 1460526"/>
                <a:gd name="connsiteX2" fmla="*/ 1829979 w 2492740"/>
                <a:gd name="connsiteY2" fmla="*/ 6625 h 1460526"/>
                <a:gd name="connsiteX3" fmla="*/ 1834895 w 2492740"/>
                <a:gd name="connsiteY3" fmla="*/ 11289 h 1460526"/>
                <a:gd name="connsiteX4" fmla="*/ 1838013 w 2492740"/>
                <a:gd name="connsiteY4" fmla="*/ 12611 h 1460526"/>
                <a:gd name="connsiteX5" fmla="*/ 1839835 w 2492740"/>
                <a:gd name="connsiteY5" fmla="*/ 14407 h 1460526"/>
                <a:gd name="connsiteX6" fmla="*/ 1840883 w 2492740"/>
                <a:gd name="connsiteY6" fmla="*/ 18323 h 1460526"/>
                <a:gd name="connsiteX7" fmla="*/ 1841657 w 2492740"/>
                <a:gd name="connsiteY7" fmla="*/ 25855 h 1460526"/>
                <a:gd name="connsiteX8" fmla="*/ 1842954 w 2492740"/>
                <a:gd name="connsiteY8" fmla="*/ 29995 h 1460526"/>
                <a:gd name="connsiteX9" fmla="*/ 1842954 w 2492740"/>
                <a:gd name="connsiteY9" fmla="*/ 35457 h 1460526"/>
                <a:gd name="connsiteX10" fmla="*/ 1843478 w 2492740"/>
                <a:gd name="connsiteY10" fmla="*/ 38575 h 1460526"/>
                <a:gd name="connsiteX11" fmla="*/ 1847121 w 2492740"/>
                <a:gd name="connsiteY11" fmla="*/ 48950 h 1460526"/>
                <a:gd name="connsiteX12" fmla="*/ 1849441 w 2492740"/>
                <a:gd name="connsiteY12" fmla="*/ 51295 h 1460526"/>
                <a:gd name="connsiteX13" fmla="*/ 1851262 w 2492740"/>
                <a:gd name="connsiteY13" fmla="*/ 52068 h 1460526"/>
                <a:gd name="connsiteX14" fmla="*/ 1857500 w 2492740"/>
                <a:gd name="connsiteY14" fmla="*/ 50522 h 1460526"/>
                <a:gd name="connsiteX15" fmla="*/ 1859596 w 2492740"/>
                <a:gd name="connsiteY15" fmla="*/ 48701 h 1460526"/>
                <a:gd name="connsiteX16" fmla="*/ 1860619 w 2492740"/>
                <a:gd name="connsiteY16" fmla="*/ 46356 h 1460526"/>
                <a:gd name="connsiteX17" fmla="*/ 1859321 w 2492740"/>
                <a:gd name="connsiteY17" fmla="*/ 43762 h 1460526"/>
                <a:gd name="connsiteX18" fmla="*/ 1855679 w 2492740"/>
                <a:gd name="connsiteY18" fmla="*/ 41169 h 1460526"/>
                <a:gd name="connsiteX19" fmla="*/ 1854656 w 2492740"/>
                <a:gd name="connsiteY19" fmla="*/ 37801 h 1460526"/>
                <a:gd name="connsiteX20" fmla="*/ 1857500 w 2492740"/>
                <a:gd name="connsiteY20" fmla="*/ 35457 h 1460526"/>
                <a:gd name="connsiteX21" fmla="*/ 1863738 w 2492740"/>
                <a:gd name="connsiteY21" fmla="*/ 32589 h 1460526"/>
                <a:gd name="connsiteX22" fmla="*/ 1868678 w 2492740"/>
                <a:gd name="connsiteY22" fmla="*/ 33636 h 1460526"/>
                <a:gd name="connsiteX23" fmla="*/ 1868928 w 2492740"/>
                <a:gd name="connsiteY23" fmla="*/ 37801 h 1460526"/>
                <a:gd name="connsiteX24" fmla="*/ 1871523 w 2492740"/>
                <a:gd name="connsiteY24" fmla="*/ 49998 h 1460526"/>
                <a:gd name="connsiteX25" fmla="*/ 1879058 w 2492740"/>
                <a:gd name="connsiteY25" fmla="*/ 47653 h 1460526"/>
                <a:gd name="connsiteX26" fmla="*/ 1888688 w 2492740"/>
                <a:gd name="connsiteY26" fmla="*/ 40645 h 1460526"/>
                <a:gd name="connsiteX27" fmla="*/ 1901413 w 2492740"/>
                <a:gd name="connsiteY27" fmla="*/ 40121 h 1460526"/>
                <a:gd name="connsiteX28" fmla="*/ 1903759 w 2492740"/>
                <a:gd name="connsiteY28" fmla="*/ 39622 h 1460526"/>
                <a:gd name="connsiteX29" fmla="*/ 1906354 w 2492740"/>
                <a:gd name="connsiteY29" fmla="*/ 42740 h 1460526"/>
                <a:gd name="connsiteX30" fmla="*/ 1909971 w 2492740"/>
                <a:gd name="connsiteY30" fmla="*/ 48701 h 1460526"/>
                <a:gd name="connsiteX31" fmla="*/ 1913614 w 2492740"/>
                <a:gd name="connsiteY31" fmla="*/ 53390 h 1460526"/>
                <a:gd name="connsiteX32" fmla="*/ 1916209 w 2492740"/>
                <a:gd name="connsiteY32" fmla="*/ 54936 h 1460526"/>
                <a:gd name="connsiteX33" fmla="*/ 1924019 w 2492740"/>
                <a:gd name="connsiteY33" fmla="*/ 61421 h 1460526"/>
                <a:gd name="connsiteX34" fmla="*/ 1925840 w 2492740"/>
                <a:gd name="connsiteY34" fmla="*/ 63765 h 1460526"/>
                <a:gd name="connsiteX35" fmla="*/ 1929208 w 2492740"/>
                <a:gd name="connsiteY35" fmla="*/ 77533 h 1460526"/>
                <a:gd name="connsiteX36" fmla="*/ 1910246 w 2492740"/>
                <a:gd name="connsiteY36" fmla="*/ 80900 h 1460526"/>
                <a:gd name="connsiteX37" fmla="*/ 1906079 w 2492740"/>
                <a:gd name="connsiteY37" fmla="*/ 83244 h 1460526"/>
                <a:gd name="connsiteX38" fmla="*/ 1907651 w 2492740"/>
                <a:gd name="connsiteY38" fmla="*/ 86886 h 1460526"/>
                <a:gd name="connsiteX39" fmla="*/ 1911294 w 2492740"/>
                <a:gd name="connsiteY39" fmla="*/ 91824 h 1460526"/>
                <a:gd name="connsiteX40" fmla="*/ 1917008 w 2492740"/>
                <a:gd name="connsiteY40" fmla="*/ 98059 h 1460526"/>
                <a:gd name="connsiteX41" fmla="*/ 1921673 w 2492740"/>
                <a:gd name="connsiteY41" fmla="*/ 101426 h 1460526"/>
                <a:gd name="connsiteX42" fmla="*/ 1928959 w 2492740"/>
                <a:gd name="connsiteY42" fmla="*/ 110006 h 1460526"/>
                <a:gd name="connsiteX43" fmla="*/ 1933101 w 2492740"/>
                <a:gd name="connsiteY43" fmla="*/ 113622 h 1460526"/>
                <a:gd name="connsiteX44" fmla="*/ 1939862 w 2492740"/>
                <a:gd name="connsiteY44" fmla="*/ 111029 h 1460526"/>
                <a:gd name="connsiteX45" fmla="*/ 1949468 w 2492740"/>
                <a:gd name="connsiteY45" fmla="*/ 109732 h 1460526"/>
                <a:gd name="connsiteX46" fmla="*/ 1952587 w 2492740"/>
                <a:gd name="connsiteY46" fmla="*/ 110006 h 1460526"/>
                <a:gd name="connsiteX47" fmla="*/ 1951539 w 2492740"/>
                <a:gd name="connsiteY47" fmla="*/ 113897 h 1460526"/>
                <a:gd name="connsiteX48" fmla="*/ 1951539 w 2492740"/>
                <a:gd name="connsiteY48" fmla="*/ 125569 h 1460526"/>
                <a:gd name="connsiteX49" fmla="*/ 1954159 w 2492740"/>
                <a:gd name="connsiteY49" fmla="*/ 136743 h 1460526"/>
                <a:gd name="connsiteX50" fmla="*/ 1957527 w 2492740"/>
                <a:gd name="connsiteY50" fmla="*/ 144275 h 1460526"/>
                <a:gd name="connsiteX51" fmla="*/ 1961694 w 2492740"/>
                <a:gd name="connsiteY51" fmla="*/ 150510 h 1460526"/>
                <a:gd name="connsiteX52" fmla="*/ 1960122 w 2492740"/>
                <a:gd name="connsiteY52" fmla="*/ 152331 h 1460526"/>
                <a:gd name="connsiteX53" fmla="*/ 1958575 w 2492740"/>
                <a:gd name="connsiteY53" fmla="*/ 156222 h 1460526"/>
                <a:gd name="connsiteX54" fmla="*/ 1958051 w 2492740"/>
                <a:gd name="connsiteY54" fmla="*/ 159863 h 1460526"/>
                <a:gd name="connsiteX55" fmla="*/ 1954932 w 2492740"/>
                <a:gd name="connsiteY55" fmla="*/ 161933 h 1460526"/>
                <a:gd name="connsiteX56" fmla="*/ 1956230 w 2492740"/>
                <a:gd name="connsiteY56" fmla="*/ 170513 h 1460526"/>
                <a:gd name="connsiteX57" fmla="*/ 1955706 w 2492740"/>
                <a:gd name="connsiteY57" fmla="*/ 174404 h 1460526"/>
                <a:gd name="connsiteX58" fmla="*/ 1953885 w 2492740"/>
                <a:gd name="connsiteY58" fmla="*/ 179592 h 1460526"/>
                <a:gd name="connsiteX59" fmla="*/ 1954408 w 2492740"/>
                <a:gd name="connsiteY59" fmla="*/ 182460 h 1460526"/>
                <a:gd name="connsiteX60" fmla="*/ 1952861 w 2492740"/>
                <a:gd name="connsiteY60" fmla="*/ 184780 h 1460526"/>
                <a:gd name="connsiteX61" fmla="*/ 1951290 w 2492740"/>
                <a:gd name="connsiteY61" fmla="*/ 188670 h 1460526"/>
                <a:gd name="connsiteX62" fmla="*/ 1949992 w 2492740"/>
                <a:gd name="connsiteY62" fmla="*/ 190241 h 1460526"/>
                <a:gd name="connsiteX63" fmla="*/ 1947397 w 2492740"/>
                <a:gd name="connsiteY63" fmla="*/ 194905 h 1460526"/>
                <a:gd name="connsiteX64" fmla="*/ 1947397 w 2492740"/>
                <a:gd name="connsiteY64" fmla="*/ 199844 h 1460526"/>
                <a:gd name="connsiteX65" fmla="*/ 1944802 w 2492740"/>
                <a:gd name="connsiteY65" fmla="*/ 206079 h 1460526"/>
                <a:gd name="connsiteX66" fmla="*/ 1942457 w 2492740"/>
                <a:gd name="connsiteY66" fmla="*/ 209970 h 1460526"/>
                <a:gd name="connsiteX67" fmla="*/ 1944029 w 2492740"/>
                <a:gd name="connsiteY67" fmla="*/ 212564 h 1460526"/>
                <a:gd name="connsiteX68" fmla="*/ 1943754 w 2492740"/>
                <a:gd name="connsiteY68" fmla="*/ 217502 h 1460526"/>
                <a:gd name="connsiteX69" fmla="*/ 1941434 w 2492740"/>
                <a:gd name="connsiteY69" fmla="*/ 218550 h 1460526"/>
                <a:gd name="connsiteX70" fmla="*/ 1941683 w 2492740"/>
                <a:gd name="connsiteY70" fmla="*/ 225035 h 1460526"/>
                <a:gd name="connsiteX71" fmla="*/ 1937517 w 2492740"/>
                <a:gd name="connsiteY71" fmla="*/ 229199 h 1460526"/>
                <a:gd name="connsiteX72" fmla="*/ 1937517 w 2492740"/>
                <a:gd name="connsiteY72" fmla="*/ 231020 h 1460526"/>
                <a:gd name="connsiteX73" fmla="*/ 1933624 w 2492740"/>
                <a:gd name="connsiteY73" fmla="*/ 232841 h 1460526"/>
                <a:gd name="connsiteX74" fmla="*/ 1930780 w 2492740"/>
                <a:gd name="connsiteY74" fmla="*/ 236981 h 1460526"/>
                <a:gd name="connsiteX75" fmla="*/ 1931304 w 2492740"/>
                <a:gd name="connsiteY75" fmla="*/ 238802 h 1460526"/>
                <a:gd name="connsiteX76" fmla="*/ 1929483 w 2492740"/>
                <a:gd name="connsiteY76" fmla="*/ 240872 h 1460526"/>
                <a:gd name="connsiteX77" fmla="*/ 1923494 w 2492740"/>
                <a:gd name="connsiteY77" fmla="*/ 241670 h 1460526"/>
                <a:gd name="connsiteX78" fmla="*/ 1921673 w 2492740"/>
                <a:gd name="connsiteY78" fmla="*/ 242693 h 1460526"/>
                <a:gd name="connsiteX79" fmla="*/ 1921948 w 2492740"/>
                <a:gd name="connsiteY79" fmla="*/ 249701 h 1460526"/>
                <a:gd name="connsiteX80" fmla="*/ 1926888 w 2492740"/>
                <a:gd name="connsiteY80" fmla="*/ 253617 h 1460526"/>
                <a:gd name="connsiteX81" fmla="*/ 1929982 w 2492740"/>
                <a:gd name="connsiteY81" fmla="*/ 254914 h 1460526"/>
                <a:gd name="connsiteX82" fmla="*/ 1932602 w 2492740"/>
                <a:gd name="connsiteY82" fmla="*/ 255413 h 1460526"/>
                <a:gd name="connsiteX83" fmla="*/ 1937267 w 2492740"/>
                <a:gd name="connsiteY83" fmla="*/ 253866 h 1460526"/>
                <a:gd name="connsiteX84" fmla="*/ 1941683 w 2492740"/>
                <a:gd name="connsiteY84" fmla="*/ 253866 h 1460526"/>
                <a:gd name="connsiteX85" fmla="*/ 1947672 w 2492740"/>
                <a:gd name="connsiteY85" fmla="*/ 257233 h 1460526"/>
                <a:gd name="connsiteX86" fmla="*/ 1951813 w 2492740"/>
                <a:gd name="connsiteY86" fmla="*/ 261124 h 1460526"/>
                <a:gd name="connsiteX87" fmla="*/ 1955706 w 2492740"/>
                <a:gd name="connsiteY87" fmla="*/ 266063 h 1460526"/>
                <a:gd name="connsiteX88" fmla="*/ 1958051 w 2492740"/>
                <a:gd name="connsiteY88" fmla="*/ 267360 h 1460526"/>
                <a:gd name="connsiteX89" fmla="*/ 1962218 w 2492740"/>
                <a:gd name="connsiteY89" fmla="*/ 267360 h 1460526"/>
                <a:gd name="connsiteX90" fmla="*/ 1965836 w 2492740"/>
                <a:gd name="connsiteY90" fmla="*/ 266337 h 1460526"/>
                <a:gd name="connsiteX91" fmla="*/ 1969229 w 2492740"/>
                <a:gd name="connsiteY91" fmla="*/ 264766 h 1460526"/>
                <a:gd name="connsiteX92" fmla="*/ 1975467 w 2492740"/>
                <a:gd name="connsiteY92" fmla="*/ 257508 h 1460526"/>
                <a:gd name="connsiteX93" fmla="*/ 1979883 w 2492740"/>
                <a:gd name="connsiteY93" fmla="*/ 255687 h 1460526"/>
                <a:gd name="connsiteX94" fmla="*/ 1984549 w 2492740"/>
                <a:gd name="connsiteY94" fmla="*/ 256710 h 1460526"/>
                <a:gd name="connsiteX95" fmla="*/ 1991834 w 2492740"/>
                <a:gd name="connsiteY95" fmla="*/ 252569 h 1460526"/>
                <a:gd name="connsiteX96" fmla="*/ 2000143 w 2492740"/>
                <a:gd name="connsiteY96" fmla="*/ 248928 h 1460526"/>
                <a:gd name="connsiteX97" fmla="*/ 2005083 w 2492740"/>
                <a:gd name="connsiteY97" fmla="*/ 248679 h 1460526"/>
                <a:gd name="connsiteX98" fmla="*/ 2014165 w 2492740"/>
                <a:gd name="connsiteY98" fmla="*/ 252046 h 1460526"/>
                <a:gd name="connsiteX99" fmla="*/ 2016760 w 2492740"/>
                <a:gd name="connsiteY99" fmla="*/ 250998 h 1460526"/>
                <a:gd name="connsiteX100" fmla="*/ 2018332 w 2492740"/>
                <a:gd name="connsiteY100" fmla="*/ 248404 h 1460526"/>
                <a:gd name="connsiteX101" fmla="*/ 2020652 w 2492740"/>
                <a:gd name="connsiteY101" fmla="*/ 242169 h 1460526"/>
                <a:gd name="connsiteX102" fmla="*/ 2024045 w 2492740"/>
                <a:gd name="connsiteY102" fmla="*/ 237505 h 1460526"/>
                <a:gd name="connsiteX103" fmla="*/ 2027164 w 2492740"/>
                <a:gd name="connsiteY103" fmla="*/ 231270 h 1460526"/>
                <a:gd name="connsiteX104" fmla="*/ 2028986 w 2492740"/>
                <a:gd name="connsiteY104" fmla="*/ 229973 h 1460526"/>
                <a:gd name="connsiteX105" fmla="*/ 2028711 w 2492740"/>
                <a:gd name="connsiteY105" fmla="*/ 227105 h 1460526"/>
                <a:gd name="connsiteX106" fmla="*/ 2025867 w 2492740"/>
                <a:gd name="connsiteY106" fmla="*/ 226855 h 1460526"/>
                <a:gd name="connsiteX107" fmla="*/ 2021176 w 2492740"/>
                <a:gd name="connsiteY107" fmla="*/ 228925 h 1460526"/>
                <a:gd name="connsiteX108" fmla="*/ 2017534 w 2492740"/>
                <a:gd name="connsiteY108" fmla="*/ 229199 h 1460526"/>
                <a:gd name="connsiteX109" fmla="*/ 2012094 w 2492740"/>
                <a:gd name="connsiteY109" fmla="*/ 226855 h 1460526"/>
                <a:gd name="connsiteX110" fmla="*/ 2009749 w 2492740"/>
                <a:gd name="connsiteY110" fmla="*/ 223488 h 1460526"/>
                <a:gd name="connsiteX111" fmla="*/ 2008975 w 2492740"/>
                <a:gd name="connsiteY111" fmla="*/ 216480 h 1460526"/>
                <a:gd name="connsiteX112" fmla="*/ 2010522 w 2492740"/>
                <a:gd name="connsiteY112" fmla="*/ 212838 h 1460526"/>
                <a:gd name="connsiteX113" fmla="*/ 2012094 w 2492740"/>
                <a:gd name="connsiteY113" fmla="*/ 211541 h 1460526"/>
                <a:gd name="connsiteX114" fmla="*/ 2020403 w 2492740"/>
                <a:gd name="connsiteY114" fmla="*/ 208947 h 1460526"/>
                <a:gd name="connsiteX115" fmla="*/ 2025069 w 2492740"/>
                <a:gd name="connsiteY115" fmla="*/ 206079 h 1460526"/>
                <a:gd name="connsiteX116" fmla="*/ 2040663 w 2492740"/>
                <a:gd name="connsiteY116" fmla="*/ 200118 h 1460526"/>
                <a:gd name="connsiteX117" fmla="*/ 2045353 w 2492740"/>
                <a:gd name="connsiteY117" fmla="*/ 199844 h 1460526"/>
                <a:gd name="connsiteX118" fmla="*/ 2047674 w 2492740"/>
                <a:gd name="connsiteY118" fmla="*/ 200617 h 1460526"/>
                <a:gd name="connsiteX119" fmla="*/ 2049246 w 2492740"/>
                <a:gd name="connsiteY119" fmla="*/ 203236 h 1460526"/>
                <a:gd name="connsiteX120" fmla="*/ 2048971 w 2492740"/>
                <a:gd name="connsiteY120" fmla="*/ 204782 h 1460526"/>
                <a:gd name="connsiteX121" fmla="*/ 2050543 w 2492740"/>
                <a:gd name="connsiteY121" fmla="*/ 208947 h 1460526"/>
                <a:gd name="connsiteX122" fmla="*/ 2053911 w 2492740"/>
                <a:gd name="connsiteY122" fmla="*/ 211791 h 1460526"/>
                <a:gd name="connsiteX123" fmla="*/ 2059376 w 2492740"/>
                <a:gd name="connsiteY123" fmla="*/ 212065 h 1460526"/>
                <a:gd name="connsiteX124" fmla="*/ 2061721 w 2492740"/>
                <a:gd name="connsiteY124" fmla="*/ 213611 h 1460526"/>
                <a:gd name="connsiteX125" fmla="*/ 2068732 w 2492740"/>
                <a:gd name="connsiteY125" fmla="*/ 215432 h 1460526"/>
                <a:gd name="connsiteX126" fmla="*/ 2072624 w 2492740"/>
                <a:gd name="connsiteY126" fmla="*/ 218275 h 1460526"/>
                <a:gd name="connsiteX127" fmla="*/ 2074695 w 2492740"/>
                <a:gd name="connsiteY127" fmla="*/ 221668 h 1460526"/>
                <a:gd name="connsiteX128" fmla="*/ 2075993 w 2492740"/>
                <a:gd name="connsiteY128" fmla="*/ 230222 h 1460526"/>
                <a:gd name="connsiteX129" fmla="*/ 2078338 w 2492740"/>
                <a:gd name="connsiteY129" fmla="*/ 234637 h 1460526"/>
                <a:gd name="connsiteX130" fmla="*/ 2085349 w 2492740"/>
                <a:gd name="connsiteY130" fmla="*/ 236457 h 1460526"/>
                <a:gd name="connsiteX131" fmla="*/ 2085099 w 2492740"/>
                <a:gd name="connsiteY131" fmla="*/ 238029 h 1460526"/>
                <a:gd name="connsiteX132" fmla="*/ 2085873 w 2492740"/>
                <a:gd name="connsiteY132" fmla="*/ 243466 h 1460526"/>
                <a:gd name="connsiteX133" fmla="*/ 2087944 w 2492740"/>
                <a:gd name="connsiteY133" fmla="*/ 248404 h 1460526"/>
                <a:gd name="connsiteX134" fmla="*/ 2091861 w 2492740"/>
                <a:gd name="connsiteY134" fmla="*/ 248679 h 1460526"/>
                <a:gd name="connsiteX135" fmla="*/ 2094182 w 2492740"/>
                <a:gd name="connsiteY135" fmla="*/ 247631 h 1460526"/>
                <a:gd name="connsiteX136" fmla="*/ 2094980 w 2492740"/>
                <a:gd name="connsiteY136" fmla="*/ 245810 h 1460526"/>
                <a:gd name="connsiteX137" fmla="*/ 2097825 w 2492740"/>
                <a:gd name="connsiteY137" fmla="*/ 245810 h 1460526"/>
                <a:gd name="connsiteX138" fmla="*/ 2103812 w 2492740"/>
                <a:gd name="connsiteY138" fmla="*/ 248155 h 1460526"/>
                <a:gd name="connsiteX139" fmla="*/ 2104062 w 2492740"/>
                <a:gd name="connsiteY139" fmla="*/ 246858 h 1460526"/>
                <a:gd name="connsiteX140" fmla="*/ 2107181 w 2492740"/>
                <a:gd name="connsiteY140" fmla="*/ 245561 h 1460526"/>
                <a:gd name="connsiteX141" fmla="*/ 2109002 w 2492740"/>
                <a:gd name="connsiteY141" fmla="*/ 246334 h 1460526"/>
                <a:gd name="connsiteX142" fmla="*/ 2118609 w 2492740"/>
                <a:gd name="connsiteY142" fmla="*/ 242693 h 1460526"/>
                <a:gd name="connsiteX143" fmla="*/ 2119656 w 2492740"/>
                <a:gd name="connsiteY143" fmla="*/ 240373 h 1460526"/>
                <a:gd name="connsiteX144" fmla="*/ 2124846 w 2492740"/>
                <a:gd name="connsiteY144" fmla="*/ 234138 h 1460526"/>
                <a:gd name="connsiteX145" fmla="*/ 2129263 w 2492740"/>
                <a:gd name="connsiteY145" fmla="*/ 235684 h 1460526"/>
                <a:gd name="connsiteX146" fmla="*/ 2130809 w 2492740"/>
                <a:gd name="connsiteY146" fmla="*/ 235160 h 1460526"/>
                <a:gd name="connsiteX147" fmla="*/ 2132107 w 2492740"/>
                <a:gd name="connsiteY147" fmla="*/ 232567 h 1460526"/>
                <a:gd name="connsiteX148" fmla="*/ 2138095 w 2492740"/>
                <a:gd name="connsiteY148" fmla="*/ 234138 h 1460526"/>
                <a:gd name="connsiteX149" fmla="*/ 2142262 w 2492740"/>
                <a:gd name="connsiteY149" fmla="*/ 232317 h 1460526"/>
                <a:gd name="connsiteX150" fmla="*/ 2149522 w 2492740"/>
                <a:gd name="connsiteY150" fmla="*/ 231793 h 1460526"/>
                <a:gd name="connsiteX151" fmla="*/ 2155510 w 2492740"/>
                <a:gd name="connsiteY151" fmla="*/ 234387 h 1460526"/>
                <a:gd name="connsiteX152" fmla="*/ 2159652 w 2492740"/>
                <a:gd name="connsiteY152" fmla="*/ 230496 h 1460526"/>
                <a:gd name="connsiteX153" fmla="*/ 2162771 w 2492740"/>
                <a:gd name="connsiteY153" fmla="*/ 231793 h 1460526"/>
                <a:gd name="connsiteX154" fmla="*/ 2165116 w 2492740"/>
                <a:gd name="connsiteY154" fmla="*/ 230247 h 1460526"/>
                <a:gd name="connsiteX155" fmla="*/ 2171604 w 2492740"/>
                <a:gd name="connsiteY155" fmla="*/ 227379 h 1460526"/>
                <a:gd name="connsiteX156" fmla="*/ 2171354 w 2492740"/>
                <a:gd name="connsiteY156" fmla="*/ 224261 h 1460526"/>
                <a:gd name="connsiteX157" fmla="*/ 2178614 w 2492740"/>
                <a:gd name="connsiteY157" fmla="*/ 219323 h 1460526"/>
                <a:gd name="connsiteX158" fmla="*/ 2177592 w 2492740"/>
                <a:gd name="connsiteY158" fmla="*/ 217253 h 1460526"/>
                <a:gd name="connsiteX159" fmla="*/ 2187198 w 2492740"/>
                <a:gd name="connsiteY159" fmla="*/ 216480 h 1460526"/>
                <a:gd name="connsiteX160" fmla="*/ 2192911 w 2492740"/>
                <a:gd name="connsiteY160" fmla="*/ 214659 h 1460526"/>
                <a:gd name="connsiteX161" fmla="*/ 2193435 w 2492740"/>
                <a:gd name="connsiteY161" fmla="*/ 210494 h 1460526"/>
                <a:gd name="connsiteX162" fmla="*/ 2200971 w 2492740"/>
                <a:gd name="connsiteY162" fmla="*/ 207651 h 1460526"/>
                <a:gd name="connsiteX163" fmla="*/ 2207981 w 2492740"/>
                <a:gd name="connsiteY163" fmla="*/ 206079 h 1460526"/>
                <a:gd name="connsiteX164" fmla="*/ 2211350 w 2492740"/>
                <a:gd name="connsiteY164" fmla="*/ 200891 h 1460526"/>
                <a:gd name="connsiteX165" fmla="*/ 2219659 w 2492740"/>
                <a:gd name="connsiteY165" fmla="*/ 202188 h 1460526"/>
                <a:gd name="connsiteX166" fmla="*/ 2223301 w 2492740"/>
                <a:gd name="connsiteY166" fmla="*/ 204009 h 1460526"/>
                <a:gd name="connsiteX167" fmla="*/ 2224349 w 2492740"/>
                <a:gd name="connsiteY167" fmla="*/ 202188 h 1460526"/>
                <a:gd name="connsiteX168" fmla="*/ 2227718 w 2492740"/>
                <a:gd name="connsiteY168" fmla="*/ 183483 h 1460526"/>
                <a:gd name="connsiteX169" fmla="*/ 2229788 w 2492740"/>
                <a:gd name="connsiteY169" fmla="*/ 176474 h 1460526"/>
                <a:gd name="connsiteX170" fmla="*/ 2229539 w 2492740"/>
                <a:gd name="connsiteY170" fmla="*/ 167645 h 1460526"/>
                <a:gd name="connsiteX171" fmla="*/ 2229788 w 2492740"/>
                <a:gd name="connsiteY171" fmla="*/ 159863 h 1460526"/>
                <a:gd name="connsiteX172" fmla="*/ 2228765 w 2492740"/>
                <a:gd name="connsiteY172" fmla="*/ 154675 h 1460526"/>
                <a:gd name="connsiteX173" fmla="*/ 2227718 w 2492740"/>
                <a:gd name="connsiteY173" fmla="*/ 152580 h 1460526"/>
                <a:gd name="connsiteX174" fmla="*/ 2233431 w 2492740"/>
                <a:gd name="connsiteY174" fmla="*/ 149213 h 1460526"/>
                <a:gd name="connsiteX175" fmla="*/ 2237847 w 2492740"/>
                <a:gd name="connsiteY175" fmla="*/ 148166 h 1460526"/>
                <a:gd name="connsiteX176" fmla="*/ 2245133 w 2492740"/>
                <a:gd name="connsiteY176" fmla="*/ 143502 h 1460526"/>
                <a:gd name="connsiteX177" fmla="*/ 2247977 w 2492740"/>
                <a:gd name="connsiteY177" fmla="*/ 149213 h 1460526"/>
                <a:gd name="connsiteX178" fmla="*/ 2251870 w 2492740"/>
                <a:gd name="connsiteY178" fmla="*/ 158566 h 1460526"/>
                <a:gd name="connsiteX179" fmla="*/ 2257858 w 2492740"/>
                <a:gd name="connsiteY179" fmla="*/ 173631 h 1460526"/>
                <a:gd name="connsiteX180" fmla="*/ 2266166 w 2492740"/>
                <a:gd name="connsiteY180" fmla="*/ 193359 h 1460526"/>
                <a:gd name="connsiteX181" fmla="*/ 2271356 w 2492740"/>
                <a:gd name="connsiteY181" fmla="*/ 189219 h 1460526"/>
                <a:gd name="connsiteX182" fmla="*/ 2276296 w 2492740"/>
                <a:gd name="connsiteY182" fmla="*/ 186600 h 1460526"/>
                <a:gd name="connsiteX183" fmla="*/ 2280713 w 2492740"/>
                <a:gd name="connsiteY183" fmla="*/ 183483 h 1460526"/>
                <a:gd name="connsiteX184" fmla="*/ 2285129 w 2492740"/>
                <a:gd name="connsiteY184" fmla="*/ 179342 h 1460526"/>
                <a:gd name="connsiteX185" fmla="*/ 2289819 w 2492740"/>
                <a:gd name="connsiteY185" fmla="*/ 176225 h 1460526"/>
                <a:gd name="connsiteX186" fmla="*/ 2294485 w 2492740"/>
                <a:gd name="connsiteY186" fmla="*/ 175452 h 1460526"/>
                <a:gd name="connsiteX187" fmla="*/ 2297604 w 2492740"/>
                <a:gd name="connsiteY187" fmla="*/ 173107 h 1460526"/>
                <a:gd name="connsiteX188" fmla="*/ 2301771 w 2492740"/>
                <a:gd name="connsiteY188" fmla="*/ 170763 h 1460526"/>
                <a:gd name="connsiteX189" fmla="*/ 2308507 w 2492740"/>
                <a:gd name="connsiteY189" fmla="*/ 166348 h 1460526"/>
                <a:gd name="connsiteX190" fmla="*/ 2316841 w 2492740"/>
                <a:gd name="connsiteY190" fmla="*/ 162707 h 1460526"/>
                <a:gd name="connsiteX191" fmla="*/ 2319685 w 2492740"/>
                <a:gd name="connsiteY191" fmla="*/ 162208 h 1460526"/>
                <a:gd name="connsiteX192" fmla="*/ 2326173 w 2492740"/>
                <a:gd name="connsiteY192" fmla="*/ 159863 h 1460526"/>
                <a:gd name="connsiteX193" fmla="*/ 2330863 w 2492740"/>
                <a:gd name="connsiteY193" fmla="*/ 157519 h 1460526"/>
                <a:gd name="connsiteX194" fmla="*/ 2332934 w 2492740"/>
                <a:gd name="connsiteY194" fmla="*/ 159614 h 1460526"/>
                <a:gd name="connsiteX195" fmla="*/ 2330589 w 2492740"/>
                <a:gd name="connsiteY195" fmla="*/ 160636 h 1460526"/>
                <a:gd name="connsiteX196" fmla="*/ 2325674 w 2492740"/>
                <a:gd name="connsiteY196" fmla="*/ 164527 h 1460526"/>
                <a:gd name="connsiteX197" fmla="*/ 2330339 w 2492740"/>
                <a:gd name="connsiteY197" fmla="*/ 168692 h 1460526"/>
                <a:gd name="connsiteX198" fmla="*/ 2331113 w 2492740"/>
                <a:gd name="connsiteY198" fmla="*/ 173880 h 1460526"/>
                <a:gd name="connsiteX199" fmla="*/ 2332161 w 2492740"/>
                <a:gd name="connsiteY199" fmla="*/ 176225 h 1460526"/>
                <a:gd name="connsiteX200" fmla="*/ 2338124 w 2492740"/>
                <a:gd name="connsiteY200" fmla="*/ 182984 h 1460526"/>
                <a:gd name="connsiteX201" fmla="*/ 2339422 w 2492740"/>
                <a:gd name="connsiteY201" fmla="*/ 185303 h 1460526"/>
                <a:gd name="connsiteX202" fmla="*/ 2340993 w 2492740"/>
                <a:gd name="connsiteY202" fmla="*/ 191289 h 1460526"/>
                <a:gd name="connsiteX203" fmla="*/ 2342041 w 2492740"/>
                <a:gd name="connsiteY203" fmla="*/ 197774 h 1460526"/>
                <a:gd name="connsiteX204" fmla="*/ 2341767 w 2492740"/>
                <a:gd name="connsiteY204" fmla="*/ 205830 h 1460526"/>
                <a:gd name="connsiteX205" fmla="*/ 2342565 w 2492740"/>
                <a:gd name="connsiteY205" fmla="*/ 209471 h 1460526"/>
                <a:gd name="connsiteX206" fmla="*/ 2344636 w 2492740"/>
                <a:gd name="connsiteY206" fmla="*/ 213611 h 1460526"/>
                <a:gd name="connsiteX207" fmla="*/ 2345933 w 2492740"/>
                <a:gd name="connsiteY207" fmla="*/ 217777 h 1460526"/>
                <a:gd name="connsiteX208" fmla="*/ 2345933 w 2492740"/>
                <a:gd name="connsiteY208" fmla="*/ 226855 h 1460526"/>
                <a:gd name="connsiteX209" fmla="*/ 2342814 w 2492740"/>
                <a:gd name="connsiteY209" fmla="*/ 234911 h 1460526"/>
                <a:gd name="connsiteX210" fmla="*/ 2342291 w 2492740"/>
                <a:gd name="connsiteY210" fmla="*/ 239326 h 1460526"/>
                <a:gd name="connsiteX211" fmla="*/ 2343862 w 2492740"/>
                <a:gd name="connsiteY211" fmla="*/ 244015 h 1460526"/>
                <a:gd name="connsiteX212" fmla="*/ 2348004 w 2492740"/>
                <a:gd name="connsiteY212" fmla="*/ 249202 h 1460526"/>
                <a:gd name="connsiteX213" fmla="*/ 2353468 w 2492740"/>
                <a:gd name="connsiteY213" fmla="*/ 261673 h 1460526"/>
                <a:gd name="connsiteX214" fmla="*/ 2356313 w 2492740"/>
                <a:gd name="connsiteY214" fmla="*/ 265040 h 1460526"/>
                <a:gd name="connsiteX215" fmla="*/ 2363075 w 2492740"/>
                <a:gd name="connsiteY215" fmla="*/ 267384 h 1460526"/>
                <a:gd name="connsiteX216" fmla="*/ 2368264 w 2492740"/>
                <a:gd name="connsiteY216" fmla="*/ 268407 h 1460526"/>
                <a:gd name="connsiteX217" fmla="*/ 2376074 w 2492740"/>
                <a:gd name="connsiteY217" fmla="*/ 268407 h 1460526"/>
                <a:gd name="connsiteX218" fmla="*/ 2382037 w 2492740"/>
                <a:gd name="connsiteY218" fmla="*/ 268931 h 1460526"/>
                <a:gd name="connsiteX219" fmla="*/ 2385405 w 2492740"/>
                <a:gd name="connsiteY219" fmla="*/ 271026 h 1460526"/>
                <a:gd name="connsiteX220" fmla="*/ 2393215 w 2492740"/>
                <a:gd name="connsiteY220" fmla="*/ 279331 h 1460526"/>
                <a:gd name="connsiteX221" fmla="*/ 2396858 w 2492740"/>
                <a:gd name="connsiteY221" fmla="*/ 280878 h 1460526"/>
                <a:gd name="connsiteX222" fmla="*/ 2400750 w 2492740"/>
                <a:gd name="connsiteY222" fmla="*/ 280878 h 1460526"/>
                <a:gd name="connsiteX223" fmla="*/ 2407511 w 2492740"/>
                <a:gd name="connsiteY223" fmla="*/ 279057 h 1460526"/>
                <a:gd name="connsiteX224" fmla="*/ 2418415 w 2492740"/>
                <a:gd name="connsiteY224" fmla="*/ 279057 h 1460526"/>
                <a:gd name="connsiteX225" fmla="*/ 2424378 w 2492740"/>
                <a:gd name="connsiteY225" fmla="*/ 281925 h 1460526"/>
                <a:gd name="connsiteX226" fmla="*/ 2427771 w 2492740"/>
                <a:gd name="connsiteY226" fmla="*/ 281676 h 1460526"/>
                <a:gd name="connsiteX227" fmla="*/ 2432712 w 2492740"/>
                <a:gd name="connsiteY227" fmla="*/ 279331 h 1460526"/>
                <a:gd name="connsiteX228" fmla="*/ 2434783 w 2492740"/>
                <a:gd name="connsiteY228" fmla="*/ 279855 h 1460526"/>
                <a:gd name="connsiteX229" fmla="*/ 2440222 w 2492740"/>
                <a:gd name="connsiteY229" fmla="*/ 284768 h 1460526"/>
                <a:gd name="connsiteX230" fmla="*/ 2443615 w 2492740"/>
                <a:gd name="connsiteY230" fmla="*/ 285816 h 1460526"/>
                <a:gd name="connsiteX231" fmla="*/ 2443864 w 2492740"/>
                <a:gd name="connsiteY231" fmla="*/ 287637 h 1460526"/>
                <a:gd name="connsiteX232" fmla="*/ 2439448 w 2492740"/>
                <a:gd name="connsiteY232" fmla="*/ 289707 h 1460526"/>
                <a:gd name="connsiteX233" fmla="*/ 2439723 w 2492740"/>
                <a:gd name="connsiteY233" fmla="*/ 295942 h 1460526"/>
                <a:gd name="connsiteX234" fmla="*/ 2441793 w 2492740"/>
                <a:gd name="connsiteY234" fmla="*/ 302701 h 1460526"/>
                <a:gd name="connsiteX235" fmla="*/ 2444139 w 2492740"/>
                <a:gd name="connsiteY235" fmla="*/ 304771 h 1460526"/>
                <a:gd name="connsiteX236" fmla="*/ 2449853 w 2492740"/>
                <a:gd name="connsiteY236" fmla="*/ 304522 h 1460526"/>
                <a:gd name="connsiteX237" fmla="*/ 2454518 w 2492740"/>
                <a:gd name="connsiteY237" fmla="*/ 305295 h 1460526"/>
                <a:gd name="connsiteX238" fmla="*/ 2457387 w 2492740"/>
                <a:gd name="connsiteY238" fmla="*/ 306866 h 1460526"/>
                <a:gd name="connsiteX239" fmla="*/ 2460756 w 2492740"/>
                <a:gd name="connsiteY239" fmla="*/ 312054 h 1460526"/>
                <a:gd name="connsiteX240" fmla="*/ 2462303 w 2492740"/>
                <a:gd name="connsiteY240" fmla="*/ 319312 h 1460526"/>
                <a:gd name="connsiteX241" fmla="*/ 2464399 w 2492740"/>
                <a:gd name="connsiteY241" fmla="*/ 322429 h 1460526"/>
                <a:gd name="connsiteX242" fmla="*/ 2468541 w 2492740"/>
                <a:gd name="connsiteY242" fmla="*/ 326071 h 1460526"/>
                <a:gd name="connsiteX243" fmla="*/ 2474779 w 2492740"/>
                <a:gd name="connsiteY243" fmla="*/ 328665 h 1460526"/>
                <a:gd name="connsiteX244" fmla="*/ 2476874 w 2492740"/>
                <a:gd name="connsiteY244" fmla="*/ 328665 h 1460526"/>
                <a:gd name="connsiteX245" fmla="*/ 2479993 w 2492740"/>
                <a:gd name="connsiteY245" fmla="*/ 325547 h 1460526"/>
                <a:gd name="connsiteX246" fmla="*/ 2481540 w 2492740"/>
                <a:gd name="connsiteY246" fmla="*/ 325298 h 1460526"/>
                <a:gd name="connsiteX247" fmla="*/ 2486206 w 2492740"/>
                <a:gd name="connsiteY247" fmla="*/ 326595 h 1460526"/>
                <a:gd name="connsiteX248" fmla="*/ 2490622 w 2492740"/>
                <a:gd name="connsiteY248" fmla="*/ 328415 h 1460526"/>
                <a:gd name="connsiteX249" fmla="*/ 2487004 w 2492740"/>
                <a:gd name="connsiteY249" fmla="*/ 331259 h 1460526"/>
                <a:gd name="connsiteX250" fmla="*/ 2480492 w 2492740"/>
                <a:gd name="connsiteY250" fmla="*/ 335424 h 1460526"/>
                <a:gd name="connsiteX251" fmla="*/ 2474529 w 2492740"/>
                <a:gd name="connsiteY251" fmla="*/ 341135 h 1460526"/>
                <a:gd name="connsiteX252" fmla="*/ 2472957 w 2492740"/>
                <a:gd name="connsiteY252" fmla="*/ 340088 h 1460526"/>
                <a:gd name="connsiteX253" fmla="*/ 2468041 w 2492740"/>
                <a:gd name="connsiteY253" fmla="*/ 345026 h 1460526"/>
                <a:gd name="connsiteX254" fmla="*/ 2464399 w 2492740"/>
                <a:gd name="connsiteY254" fmla="*/ 346074 h 1460526"/>
                <a:gd name="connsiteX255" fmla="*/ 2455292 w 2492740"/>
                <a:gd name="connsiteY255" fmla="*/ 354903 h 1460526"/>
                <a:gd name="connsiteX256" fmla="*/ 2450102 w 2492740"/>
                <a:gd name="connsiteY256" fmla="*/ 355676 h 1460526"/>
                <a:gd name="connsiteX257" fmla="*/ 2449328 w 2492740"/>
                <a:gd name="connsiteY257" fmla="*/ 358544 h 1460526"/>
                <a:gd name="connsiteX258" fmla="*/ 2445936 w 2492740"/>
                <a:gd name="connsiteY258" fmla="*/ 359567 h 1460526"/>
                <a:gd name="connsiteX259" fmla="*/ 2442567 w 2492740"/>
                <a:gd name="connsiteY259" fmla="*/ 363483 h 1460526"/>
                <a:gd name="connsiteX260" fmla="*/ 2442318 w 2492740"/>
                <a:gd name="connsiteY260" fmla="*/ 368670 h 1460526"/>
                <a:gd name="connsiteX261" fmla="*/ 2439723 w 2492740"/>
                <a:gd name="connsiteY261" fmla="*/ 371015 h 1460526"/>
                <a:gd name="connsiteX262" fmla="*/ 2437103 w 2492740"/>
                <a:gd name="connsiteY262" fmla="*/ 374631 h 1460526"/>
                <a:gd name="connsiteX263" fmla="*/ 2441020 w 2492740"/>
                <a:gd name="connsiteY263" fmla="*/ 379046 h 1460526"/>
                <a:gd name="connsiteX264" fmla="*/ 2442043 w 2492740"/>
                <a:gd name="connsiteY264" fmla="*/ 382163 h 1460526"/>
                <a:gd name="connsiteX265" fmla="*/ 2442318 w 2492740"/>
                <a:gd name="connsiteY265" fmla="*/ 388673 h 1460526"/>
                <a:gd name="connsiteX266" fmla="*/ 2445936 w 2492740"/>
                <a:gd name="connsiteY266" fmla="*/ 394385 h 1460526"/>
                <a:gd name="connsiteX267" fmla="*/ 2452173 w 2492740"/>
                <a:gd name="connsiteY267" fmla="*/ 401119 h 1460526"/>
                <a:gd name="connsiteX268" fmla="*/ 2453745 w 2492740"/>
                <a:gd name="connsiteY268" fmla="*/ 402939 h 1460526"/>
                <a:gd name="connsiteX269" fmla="*/ 2451150 w 2492740"/>
                <a:gd name="connsiteY269" fmla="*/ 408925 h 1460526"/>
                <a:gd name="connsiteX270" fmla="*/ 2441020 w 2492740"/>
                <a:gd name="connsiteY270" fmla="*/ 418528 h 1460526"/>
                <a:gd name="connsiteX271" fmla="*/ 2437902 w 2492740"/>
                <a:gd name="connsiteY271" fmla="*/ 420598 h 1460526"/>
                <a:gd name="connsiteX272" fmla="*/ 2432437 w 2492740"/>
                <a:gd name="connsiteY272" fmla="*/ 428130 h 1460526"/>
                <a:gd name="connsiteX273" fmla="*/ 2426449 w 2492740"/>
                <a:gd name="connsiteY273" fmla="*/ 430724 h 1460526"/>
                <a:gd name="connsiteX274" fmla="*/ 2418939 w 2492740"/>
                <a:gd name="connsiteY274" fmla="*/ 435413 h 1460526"/>
                <a:gd name="connsiteX275" fmla="*/ 2418140 w 2492740"/>
                <a:gd name="connsiteY275" fmla="*/ 434889 h 1460526"/>
                <a:gd name="connsiteX276" fmla="*/ 2412951 w 2492740"/>
                <a:gd name="connsiteY276" fmla="*/ 437757 h 1460526"/>
                <a:gd name="connsiteX277" fmla="*/ 2413724 w 2492740"/>
                <a:gd name="connsiteY277" fmla="*/ 442421 h 1460526"/>
                <a:gd name="connsiteX278" fmla="*/ 2412951 w 2492740"/>
                <a:gd name="connsiteY278" fmla="*/ 447609 h 1460526"/>
                <a:gd name="connsiteX279" fmla="*/ 2410880 w 2492740"/>
                <a:gd name="connsiteY279" fmla="*/ 449430 h 1460526"/>
                <a:gd name="connsiteX280" fmla="*/ 2407486 w 2492740"/>
                <a:gd name="connsiteY280" fmla="*/ 450727 h 1460526"/>
                <a:gd name="connsiteX281" fmla="*/ 2402546 w 2492740"/>
                <a:gd name="connsiteY281" fmla="*/ 452024 h 1460526"/>
                <a:gd name="connsiteX282" fmla="*/ 2394512 w 2492740"/>
                <a:gd name="connsiteY282" fmla="*/ 452298 h 1460526"/>
                <a:gd name="connsiteX283" fmla="*/ 2389572 w 2492740"/>
                <a:gd name="connsiteY283" fmla="*/ 452797 h 1460526"/>
                <a:gd name="connsiteX284" fmla="*/ 2383584 w 2492740"/>
                <a:gd name="connsiteY284" fmla="*/ 454368 h 1460526"/>
                <a:gd name="connsiteX285" fmla="*/ 2371633 w 2492740"/>
                <a:gd name="connsiteY285" fmla="*/ 434889 h 1460526"/>
                <a:gd name="connsiteX286" fmla="*/ 2366717 w 2492740"/>
                <a:gd name="connsiteY286" fmla="*/ 426833 h 1460526"/>
                <a:gd name="connsiteX287" fmla="*/ 2362026 w 2492740"/>
                <a:gd name="connsiteY287" fmla="*/ 417231 h 1460526"/>
                <a:gd name="connsiteX288" fmla="*/ 2357885 w 2492740"/>
                <a:gd name="connsiteY288" fmla="*/ 408651 h 1460526"/>
                <a:gd name="connsiteX289" fmla="*/ 2351372 w 2492740"/>
                <a:gd name="connsiteY289" fmla="*/ 409175 h 1460526"/>
                <a:gd name="connsiteX290" fmla="*/ 2346957 w 2492740"/>
                <a:gd name="connsiteY290" fmla="*/ 409175 h 1460526"/>
                <a:gd name="connsiteX291" fmla="*/ 2339696 w 2492740"/>
                <a:gd name="connsiteY291" fmla="*/ 409948 h 1460526"/>
                <a:gd name="connsiteX292" fmla="*/ 2335005 w 2492740"/>
                <a:gd name="connsiteY292" fmla="*/ 409948 h 1460526"/>
                <a:gd name="connsiteX293" fmla="*/ 2330339 w 2492740"/>
                <a:gd name="connsiteY293" fmla="*/ 408925 h 1460526"/>
                <a:gd name="connsiteX294" fmla="*/ 2325649 w 2492740"/>
                <a:gd name="connsiteY294" fmla="*/ 409175 h 1460526"/>
                <a:gd name="connsiteX295" fmla="*/ 2319411 w 2492740"/>
                <a:gd name="connsiteY295" fmla="*/ 408127 h 1460526"/>
                <a:gd name="connsiteX296" fmla="*/ 2317615 w 2492740"/>
                <a:gd name="connsiteY296" fmla="*/ 408651 h 1460526"/>
                <a:gd name="connsiteX297" fmla="*/ 2312150 w 2492740"/>
                <a:gd name="connsiteY297" fmla="*/ 413340 h 1460526"/>
                <a:gd name="connsiteX298" fmla="*/ 2308507 w 2492740"/>
                <a:gd name="connsiteY298" fmla="*/ 414637 h 1460526"/>
                <a:gd name="connsiteX299" fmla="*/ 2306686 w 2492740"/>
                <a:gd name="connsiteY299" fmla="*/ 416183 h 1460526"/>
                <a:gd name="connsiteX300" fmla="*/ 2307485 w 2492740"/>
                <a:gd name="connsiteY300" fmla="*/ 421396 h 1460526"/>
                <a:gd name="connsiteX301" fmla="*/ 2312400 w 2492740"/>
                <a:gd name="connsiteY301" fmla="*/ 423990 h 1460526"/>
                <a:gd name="connsiteX302" fmla="*/ 2315269 w 2492740"/>
                <a:gd name="connsiteY302" fmla="*/ 429701 h 1460526"/>
                <a:gd name="connsiteX303" fmla="*/ 2318637 w 2492740"/>
                <a:gd name="connsiteY303" fmla="*/ 443194 h 1460526"/>
                <a:gd name="connsiteX304" fmla="*/ 2322280 w 2492740"/>
                <a:gd name="connsiteY304" fmla="*/ 459556 h 1460526"/>
                <a:gd name="connsiteX305" fmla="*/ 2316566 w 2492740"/>
                <a:gd name="connsiteY305" fmla="*/ 463446 h 1460526"/>
                <a:gd name="connsiteX306" fmla="*/ 2311102 w 2492740"/>
                <a:gd name="connsiteY306" fmla="*/ 464494 h 1460526"/>
                <a:gd name="connsiteX307" fmla="*/ 2310853 w 2492740"/>
                <a:gd name="connsiteY307" fmla="*/ 468659 h 1460526"/>
                <a:gd name="connsiteX308" fmla="*/ 2308507 w 2492740"/>
                <a:gd name="connsiteY308" fmla="*/ 470979 h 1460526"/>
                <a:gd name="connsiteX309" fmla="*/ 2297355 w 2492740"/>
                <a:gd name="connsiteY309" fmla="*/ 469682 h 1460526"/>
                <a:gd name="connsiteX310" fmla="*/ 2294236 w 2492740"/>
                <a:gd name="connsiteY310" fmla="*/ 470205 h 1460526"/>
                <a:gd name="connsiteX311" fmla="*/ 2291367 w 2492740"/>
                <a:gd name="connsiteY311" fmla="*/ 472276 h 1460526"/>
                <a:gd name="connsiteX312" fmla="*/ 2286701 w 2492740"/>
                <a:gd name="connsiteY312" fmla="*/ 469432 h 1460526"/>
                <a:gd name="connsiteX313" fmla="*/ 2280189 w 2492740"/>
                <a:gd name="connsiteY313" fmla="*/ 475393 h 1460526"/>
                <a:gd name="connsiteX314" fmla="*/ 2277868 w 2492740"/>
                <a:gd name="connsiteY314" fmla="*/ 478511 h 1460526"/>
                <a:gd name="connsiteX315" fmla="*/ 2274475 w 2492740"/>
                <a:gd name="connsiteY315" fmla="*/ 480855 h 1460526"/>
                <a:gd name="connsiteX316" fmla="*/ 2270059 w 2492740"/>
                <a:gd name="connsiteY316" fmla="*/ 481878 h 1460526"/>
                <a:gd name="connsiteX317" fmla="*/ 2266690 w 2492740"/>
                <a:gd name="connsiteY317" fmla="*/ 483699 h 1460526"/>
                <a:gd name="connsiteX318" fmla="*/ 2263322 w 2492740"/>
                <a:gd name="connsiteY318" fmla="*/ 483449 h 1460526"/>
                <a:gd name="connsiteX319" fmla="*/ 2260976 w 2492740"/>
                <a:gd name="connsiteY319" fmla="*/ 486567 h 1460526"/>
                <a:gd name="connsiteX320" fmla="*/ 2251620 w 2492740"/>
                <a:gd name="connsiteY320" fmla="*/ 486567 h 1460526"/>
                <a:gd name="connsiteX321" fmla="*/ 2245907 w 2492740"/>
                <a:gd name="connsiteY321" fmla="*/ 485519 h 1460526"/>
                <a:gd name="connsiteX322" fmla="*/ 2239918 w 2492740"/>
                <a:gd name="connsiteY322" fmla="*/ 486567 h 1460526"/>
                <a:gd name="connsiteX323" fmla="*/ 2239394 w 2492740"/>
                <a:gd name="connsiteY323" fmla="*/ 493825 h 1460526"/>
                <a:gd name="connsiteX324" fmla="*/ 2236275 w 2492740"/>
                <a:gd name="connsiteY324" fmla="*/ 496169 h 1460526"/>
                <a:gd name="connsiteX325" fmla="*/ 2234479 w 2492740"/>
                <a:gd name="connsiteY325" fmla="*/ 502155 h 1460526"/>
                <a:gd name="connsiteX326" fmla="*/ 2236550 w 2492740"/>
                <a:gd name="connsiteY326" fmla="*/ 502155 h 1460526"/>
                <a:gd name="connsiteX327" fmla="*/ 2239145 w 2492740"/>
                <a:gd name="connsiteY327" fmla="*/ 504998 h 1460526"/>
                <a:gd name="connsiteX328" fmla="*/ 2242513 w 2492740"/>
                <a:gd name="connsiteY328" fmla="*/ 507093 h 1460526"/>
                <a:gd name="connsiteX329" fmla="*/ 2239394 w 2492740"/>
                <a:gd name="connsiteY329" fmla="*/ 509413 h 1460526"/>
                <a:gd name="connsiteX330" fmla="*/ 2235253 w 2492740"/>
                <a:gd name="connsiteY330" fmla="*/ 509163 h 1460526"/>
                <a:gd name="connsiteX331" fmla="*/ 2235502 w 2492740"/>
                <a:gd name="connsiteY331" fmla="*/ 513054 h 1460526"/>
                <a:gd name="connsiteX332" fmla="*/ 2233431 w 2492740"/>
                <a:gd name="connsiteY332" fmla="*/ 513578 h 1460526"/>
                <a:gd name="connsiteX333" fmla="*/ 2231859 w 2492740"/>
                <a:gd name="connsiteY333" fmla="*/ 511234 h 1460526"/>
                <a:gd name="connsiteX334" fmla="*/ 2229788 w 2492740"/>
                <a:gd name="connsiteY334" fmla="*/ 510186 h 1460526"/>
                <a:gd name="connsiteX335" fmla="*/ 2227443 w 2492740"/>
                <a:gd name="connsiteY335" fmla="*/ 510984 h 1460526"/>
                <a:gd name="connsiteX336" fmla="*/ 2225647 w 2492740"/>
                <a:gd name="connsiteY336" fmla="*/ 512805 h 1460526"/>
                <a:gd name="connsiteX337" fmla="*/ 2225896 w 2492740"/>
                <a:gd name="connsiteY337" fmla="*/ 517220 h 1460526"/>
                <a:gd name="connsiteX338" fmla="*/ 2232383 w 2492740"/>
                <a:gd name="connsiteY338" fmla="*/ 521360 h 1460526"/>
                <a:gd name="connsiteX339" fmla="*/ 2232134 w 2492740"/>
                <a:gd name="connsiteY339" fmla="*/ 526822 h 1460526"/>
                <a:gd name="connsiteX340" fmla="*/ 2238097 w 2492740"/>
                <a:gd name="connsiteY340" fmla="*/ 534604 h 1460526"/>
                <a:gd name="connsiteX341" fmla="*/ 2242788 w 2492740"/>
                <a:gd name="connsiteY341" fmla="*/ 530463 h 1460526"/>
                <a:gd name="connsiteX342" fmla="*/ 2246929 w 2492740"/>
                <a:gd name="connsiteY342" fmla="*/ 531237 h 1460526"/>
                <a:gd name="connsiteX343" fmla="*/ 2248501 w 2492740"/>
                <a:gd name="connsiteY343" fmla="*/ 537472 h 1460526"/>
                <a:gd name="connsiteX344" fmla="*/ 2245907 w 2492740"/>
                <a:gd name="connsiteY344" fmla="*/ 538768 h 1460526"/>
                <a:gd name="connsiteX345" fmla="*/ 2240966 w 2492740"/>
                <a:gd name="connsiteY345" fmla="*/ 535401 h 1460526"/>
                <a:gd name="connsiteX346" fmla="*/ 2241490 w 2492740"/>
                <a:gd name="connsiteY346" fmla="*/ 538494 h 1460526"/>
                <a:gd name="connsiteX347" fmla="*/ 2244334 w 2492740"/>
                <a:gd name="connsiteY347" fmla="*/ 540315 h 1460526"/>
                <a:gd name="connsiteX348" fmla="*/ 2244334 w 2492740"/>
                <a:gd name="connsiteY348" fmla="*/ 545528 h 1460526"/>
                <a:gd name="connsiteX349" fmla="*/ 2245382 w 2492740"/>
                <a:gd name="connsiteY349" fmla="*/ 548371 h 1460526"/>
                <a:gd name="connsiteX350" fmla="*/ 2243037 w 2492740"/>
                <a:gd name="connsiteY350" fmla="*/ 549144 h 1460526"/>
                <a:gd name="connsiteX351" fmla="*/ 2241740 w 2492740"/>
                <a:gd name="connsiteY351" fmla="*/ 545528 h 1460526"/>
                <a:gd name="connsiteX352" fmla="*/ 2239669 w 2492740"/>
                <a:gd name="connsiteY352" fmla="*/ 543956 h 1460526"/>
                <a:gd name="connsiteX353" fmla="*/ 2237573 w 2492740"/>
                <a:gd name="connsiteY353" fmla="*/ 545253 h 1460526"/>
                <a:gd name="connsiteX354" fmla="*/ 2243037 w 2492740"/>
                <a:gd name="connsiteY354" fmla="*/ 550192 h 1460526"/>
                <a:gd name="connsiteX355" fmla="*/ 2243037 w 2492740"/>
                <a:gd name="connsiteY355" fmla="*/ 554357 h 1460526"/>
                <a:gd name="connsiteX356" fmla="*/ 2236799 w 2492740"/>
                <a:gd name="connsiteY356" fmla="*/ 560068 h 1460526"/>
                <a:gd name="connsiteX357" fmla="*/ 2236550 w 2492740"/>
                <a:gd name="connsiteY357" fmla="*/ 558248 h 1460526"/>
                <a:gd name="connsiteX358" fmla="*/ 2233955 w 2492740"/>
                <a:gd name="connsiteY358" fmla="*/ 555130 h 1460526"/>
                <a:gd name="connsiteX359" fmla="*/ 2231086 w 2492740"/>
                <a:gd name="connsiteY359" fmla="*/ 553559 h 1460526"/>
                <a:gd name="connsiteX360" fmla="*/ 2228491 w 2492740"/>
                <a:gd name="connsiteY360" fmla="*/ 549942 h 1460526"/>
                <a:gd name="connsiteX361" fmla="*/ 2227967 w 2492740"/>
                <a:gd name="connsiteY361" fmla="*/ 547847 h 1460526"/>
                <a:gd name="connsiteX362" fmla="*/ 2225123 w 2492740"/>
                <a:gd name="connsiteY362" fmla="*/ 548121 h 1460526"/>
                <a:gd name="connsiteX363" fmla="*/ 2222528 w 2492740"/>
                <a:gd name="connsiteY363" fmla="*/ 550192 h 1460526"/>
                <a:gd name="connsiteX364" fmla="*/ 2214194 w 2492740"/>
                <a:gd name="connsiteY364" fmla="*/ 553309 h 1460526"/>
                <a:gd name="connsiteX365" fmla="*/ 2205886 w 2492740"/>
                <a:gd name="connsiteY365" fmla="*/ 555130 h 1460526"/>
                <a:gd name="connsiteX366" fmla="*/ 2201470 w 2492740"/>
                <a:gd name="connsiteY366" fmla="*/ 557474 h 1460526"/>
                <a:gd name="connsiteX367" fmla="*/ 2187697 w 2492740"/>
                <a:gd name="connsiteY367" fmla="*/ 559270 h 1460526"/>
                <a:gd name="connsiteX368" fmla="*/ 2183280 w 2492740"/>
                <a:gd name="connsiteY368" fmla="*/ 561615 h 1460526"/>
                <a:gd name="connsiteX369" fmla="*/ 2184079 w 2492740"/>
                <a:gd name="connsiteY369" fmla="*/ 565506 h 1460526"/>
                <a:gd name="connsiteX370" fmla="*/ 2181209 w 2492740"/>
                <a:gd name="connsiteY370" fmla="*/ 567601 h 1460526"/>
                <a:gd name="connsiteX371" fmla="*/ 2178864 w 2492740"/>
                <a:gd name="connsiteY371" fmla="*/ 573312 h 1460526"/>
                <a:gd name="connsiteX372" fmla="*/ 2176269 w 2492740"/>
                <a:gd name="connsiteY372" fmla="*/ 575632 h 1460526"/>
                <a:gd name="connsiteX373" fmla="*/ 2175770 w 2492740"/>
                <a:gd name="connsiteY373" fmla="*/ 578749 h 1460526"/>
                <a:gd name="connsiteX374" fmla="*/ 2169258 w 2492740"/>
                <a:gd name="connsiteY374" fmla="*/ 581617 h 1460526"/>
                <a:gd name="connsiteX375" fmla="*/ 2161224 w 2492740"/>
                <a:gd name="connsiteY375" fmla="*/ 584211 h 1460526"/>
                <a:gd name="connsiteX376" fmla="*/ 2159128 w 2492740"/>
                <a:gd name="connsiteY376" fmla="*/ 587578 h 1460526"/>
                <a:gd name="connsiteX377" fmla="*/ 2154462 w 2492740"/>
                <a:gd name="connsiteY377" fmla="*/ 591993 h 1460526"/>
                <a:gd name="connsiteX378" fmla="*/ 2153165 w 2492740"/>
                <a:gd name="connsiteY378" fmla="*/ 592791 h 1460526"/>
                <a:gd name="connsiteX379" fmla="*/ 2149772 w 2492740"/>
                <a:gd name="connsiteY379" fmla="*/ 606808 h 1460526"/>
                <a:gd name="connsiteX380" fmla="*/ 2146678 w 2492740"/>
                <a:gd name="connsiteY380" fmla="*/ 615388 h 1460526"/>
                <a:gd name="connsiteX381" fmla="*/ 2148749 w 2492740"/>
                <a:gd name="connsiteY381" fmla="*/ 620825 h 1460526"/>
                <a:gd name="connsiteX382" fmla="*/ 2150570 w 2492740"/>
                <a:gd name="connsiteY382" fmla="*/ 630951 h 1460526"/>
                <a:gd name="connsiteX383" fmla="*/ 2152117 w 2492740"/>
                <a:gd name="connsiteY383" fmla="*/ 634069 h 1460526"/>
                <a:gd name="connsiteX384" fmla="*/ 2153938 w 2492740"/>
                <a:gd name="connsiteY384" fmla="*/ 640578 h 1460526"/>
                <a:gd name="connsiteX385" fmla="*/ 2154462 w 2492740"/>
                <a:gd name="connsiteY385" fmla="*/ 644719 h 1460526"/>
                <a:gd name="connsiteX386" fmla="*/ 2156783 w 2492740"/>
                <a:gd name="connsiteY386" fmla="*/ 650704 h 1460526"/>
                <a:gd name="connsiteX387" fmla="*/ 2163295 w 2492740"/>
                <a:gd name="connsiteY387" fmla="*/ 658236 h 1460526"/>
                <a:gd name="connsiteX388" fmla="*/ 2167711 w 2492740"/>
                <a:gd name="connsiteY388" fmla="*/ 660556 h 1460526"/>
                <a:gd name="connsiteX389" fmla="*/ 2173674 w 2492740"/>
                <a:gd name="connsiteY389" fmla="*/ 657438 h 1460526"/>
                <a:gd name="connsiteX390" fmla="*/ 2171853 w 2492740"/>
                <a:gd name="connsiteY390" fmla="*/ 665494 h 1460526"/>
                <a:gd name="connsiteX391" fmla="*/ 2168235 w 2492740"/>
                <a:gd name="connsiteY391" fmla="*/ 672777 h 1460526"/>
                <a:gd name="connsiteX392" fmla="*/ 2169009 w 2492740"/>
                <a:gd name="connsiteY392" fmla="*/ 677192 h 1460526"/>
                <a:gd name="connsiteX393" fmla="*/ 2169009 w 2492740"/>
                <a:gd name="connsiteY393" fmla="*/ 681856 h 1460526"/>
                <a:gd name="connsiteX394" fmla="*/ 2170056 w 2492740"/>
                <a:gd name="connsiteY394" fmla="*/ 687567 h 1460526"/>
                <a:gd name="connsiteX395" fmla="*/ 2173150 w 2492740"/>
                <a:gd name="connsiteY395" fmla="*/ 690959 h 1460526"/>
                <a:gd name="connsiteX396" fmla="*/ 2176020 w 2492740"/>
                <a:gd name="connsiteY396" fmla="*/ 692256 h 1460526"/>
                <a:gd name="connsiteX397" fmla="*/ 2182507 w 2492740"/>
                <a:gd name="connsiteY397" fmla="*/ 690161 h 1460526"/>
                <a:gd name="connsiteX398" fmla="*/ 2186923 w 2492740"/>
                <a:gd name="connsiteY398" fmla="*/ 697693 h 1460526"/>
                <a:gd name="connsiteX399" fmla="*/ 2189518 w 2492740"/>
                <a:gd name="connsiteY399" fmla="*/ 698491 h 1460526"/>
                <a:gd name="connsiteX400" fmla="*/ 2194458 w 2492740"/>
                <a:gd name="connsiteY400" fmla="*/ 702382 h 1460526"/>
                <a:gd name="connsiteX401" fmla="*/ 2195756 w 2492740"/>
                <a:gd name="connsiteY401" fmla="*/ 706797 h 1460526"/>
                <a:gd name="connsiteX402" fmla="*/ 2194208 w 2492740"/>
                <a:gd name="connsiteY402" fmla="*/ 710688 h 1460526"/>
                <a:gd name="connsiteX403" fmla="*/ 2195756 w 2492740"/>
                <a:gd name="connsiteY403" fmla="*/ 712508 h 1460526"/>
                <a:gd name="connsiteX404" fmla="*/ 2203041 w 2492740"/>
                <a:gd name="connsiteY404" fmla="*/ 713556 h 1460526"/>
                <a:gd name="connsiteX405" fmla="*/ 2207183 w 2492740"/>
                <a:gd name="connsiteY405" fmla="*/ 716674 h 1460526"/>
                <a:gd name="connsiteX406" fmla="*/ 2211874 w 2492740"/>
                <a:gd name="connsiteY406" fmla="*/ 716399 h 1460526"/>
                <a:gd name="connsiteX407" fmla="*/ 2211350 w 2492740"/>
                <a:gd name="connsiteY407" fmla="*/ 721088 h 1460526"/>
                <a:gd name="connsiteX408" fmla="*/ 2200696 w 2492740"/>
                <a:gd name="connsiteY408" fmla="*/ 720814 h 1460526"/>
                <a:gd name="connsiteX409" fmla="*/ 2193435 w 2492740"/>
                <a:gd name="connsiteY409" fmla="*/ 726276 h 1460526"/>
                <a:gd name="connsiteX410" fmla="*/ 2190042 w 2492740"/>
                <a:gd name="connsiteY410" fmla="*/ 726026 h 1460526"/>
                <a:gd name="connsiteX411" fmla="*/ 2184603 w 2492740"/>
                <a:gd name="connsiteY411" fmla="*/ 728346 h 1460526"/>
                <a:gd name="connsiteX412" fmla="*/ 2177841 w 2492740"/>
                <a:gd name="connsiteY412" fmla="*/ 730940 h 1460526"/>
                <a:gd name="connsiteX413" fmla="*/ 2180960 w 2492740"/>
                <a:gd name="connsiteY413" fmla="*/ 737449 h 1460526"/>
                <a:gd name="connsiteX414" fmla="*/ 2179663 w 2492740"/>
                <a:gd name="connsiteY414" fmla="*/ 741340 h 1460526"/>
                <a:gd name="connsiteX415" fmla="*/ 2176294 w 2492740"/>
                <a:gd name="connsiteY415" fmla="*/ 743934 h 1460526"/>
                <a:gd name="connsiteX416" fmla="*/ 2176294 w 2492740"/>
                <a:gd name="connsiteY416" fmla="*/ 747301 h 1460526"/>
                <a:gd name="connsiteX417" fmla="*/ 2174723 w 2492740"/>
                <a:gd name="connsiteY417" fmla="*/ 754833 h 1460526"/>
                <a:gd name="connsiteX418" fmla="*/ 2176020 w 2492740"/>
                <a:gd name="connsiteY418" fmla="*/ 758724 h 1460526"/>
                <a:gd name="connsiteX419" fmla="*/ 2178889 w 2492740"/>
                <a:gd name="connsiteY419" fmla="*/ 763413 h 1460526"/>
                <a:gd name="connsiteX420" fmla="*/ 2175246 w 2492740"/>
                <a:gd name="connsiteY420" fmla="*/ 763413 h 1460526"/>
                <a:gd name="connsiteX421" fmla="*/ 2168235 w 2492740"/>
                <a:gd name="connsiteY421" fmla="*/ 762640 h 1460526"/>
                <a:gd name="connsiteX422" fmla="*/ 2164343 w 2492740"/>
                <a:gd name="connsiteY422" fmla="*/ 762640 h 1460526"/>
                <a:gd name="connsiteX423" fmla="*/ 2160176 w 2492740"/>
                <a:gd name="connsiteY423" fmla="*/ 760296 h 1460526"/>
                <a:gd name="connsiteX424" fmla="*/ 2155760 w 2492740"/>
                <a:gd name="connsiteY424" fmla="*/ 759522 h 1460526"/>
                <a:gd name="connsiteX425" fmla="*/ 2146154 w 2492740"/>
                <a:gd name="connsiteY425" fmla="*/ 760545 h 1460526"/>
                <a:gd name="connsiteX426" fmla="*/ 2140939 w 2492740"/>
                <a:gd name="connsiteY426" fmla="*/ 760296 h 1460526"/>
                <a:gd name="connsiteX427" fmla="*/ 2136797 w 2492740"/>
                <a:gd name="connsiteY427" fmla="*/ 761318 h 1460526"/>
                <a:gd name="connsiteX428" fmla="*/ 2137322 w 2492740"/>
                <a:gd name="connsiteY428" fmla="*/ 766780 h 1460526"/>
                <a:gd name="connsiteX429" fmla="*/ 2142511 w 2492740"/>
                <a:gd name="connsiteY429" fmla="*/ 768077 h 1460526"/>
                <a:gd name="connsiteX430" fmla="*/ 2148474 w 2492740"/>
                <a:gd name="connsiteY430" fmla="*/ 771469 h 1460526"/>
                <a:gd name="connsiteX431" fmla="*/ 2151867 w 2492740"/>
                <a:gd name="connsiteY431" fmla="*/ 775085 h 1460526"/>
                <a:gd name="connsiteX432" fmla="*/ 2153415 w 2492740"/>
                <a:gd name="connsiteY432" fmla="*/ 778727 h 1460526"/>
                <a:gd name="connsiteX433" fmla="*/ 2157581 w 2492740"/>
                <a:gd name="connsiteY433" fmla="*/ 780548 h 1460526"/>
                <a:gd name="connsiteX434" fmla="*/ 2161997 w 2492740"/>
                <a:gd name="connsiteY434" fmla="*/ 781321 h 1460526"/>
                <a:gd name="connsiteX435" fmla="*/ 2163819 w 2492740"/>
                <a:gd name="connsiteY435" fmla="*/ 783416 h 1460526"/>
                <a:gd name="connsiteX436" fmla="*/ 2167960 w 2492740"/>
                <a:gd name="connsiteY436" fmla="*/ 785212 h 1460526"/>
                <a:gd name="connsiteX437" fmla="*/ 2169009 w 2492740"/>
                <a:gd name="connsiteY437" fmla="*/ 789127 h 1460526"/>
                <a:gd name="connsiteX438" fmla="*/ 2172128 w 2492740"/>
                <a:gd name="connsiteY438" fmla="*/ 791198 h 1460526"/>
                <a:gd name="connsiteX439" fmla="*/ 2173150 w 2492740"/>
                <a:gd name="connsiteY439" fmla="*/ 797433 h 1460526"/>
                <a:gd name="connsiteX440" fmla="*/ 2169533 w 2492740"/>
                <a:gd name="connsiteY440" fmla="*/ 798979 h 1460526"/>
                <a:gd name="connsiteX441" fmla="*/ 2166664 w 2492740"/>
                <a:gd name="connsiteY441" fmla="*/ 801074 h 1460526"/>
                <a:gd name="connsiteX442" fmla="*/ 2164592 w 2492740"/>
                <a:gd name="connsiteY442" fmla="*/ 807309 h 1460526"/>
                <a:gd name="connsiteX443" fmla="*/ 2164592 w 2492740"/>
                <a:gd name="connsiteY443" fmla="*/ 811200 h 1460526"/>
                <a:gd name="connsiteX444" fmla="*/ 2166664 w 2492740"/>
                <a:gd name="connsiteY444" fmla="*/ 815864 h 1460526"/>
                <a:gd name="connsiteX445" fmla="*/ 2166164 w 2492740"/>
                <a:gd name="connsiteY445" fmla="*/ 820803 h 1460526"/>
                <a:gd name="connsiteX446" fmla="*/ 2167187 w 2492740"/>
                <a:gd name="connsiteY446" fmla="*/ 823920 h 1460526"/>
                <a:gd name="connsiteX447" fmla="*/ 2168485 w 2492740"/>
                <a:gd name="connsiteY447" fmla="*/ 832749 h 1460526"/>
                <a:gd name="connsiteX448" fmla="*/ 2172377 w 2492740"/>
                <a:gd name="connsiteY448" fmla="*/ 845469 h 1460526"/>
                <a:gd name="connsiteX449" fmla="*/ 2174198 w 2492740"/>
                <a:gd name="connsiteY449" fmla="*/ 849360 h 1460526"/>
                <a:gd name="connsiteX450" fmla="*/ 2169782 w 2492740"/>
                <a:gd name="connsiteY450" fmla="*/ 851705 h 1460526"/>
                <a:gd name="connsiteX451" fmla="*/ 2162771 w 2492740"/>
                <a:gd name="connsiteY451" fmla="*/ 849884 h 1460526"/>
                <a:gd name="connsiteX452" fmla="*/ 2157057 w 2492740"/>
                <a:gd name="connsiteY452" fmla="*/ 849634 h 1460526"/>
                <a:gd name="connsiteX453" fmla="*/ 2151593 w 2492740"/>
                <a:gd name="connsiteY453" fmla="*/ 851705 h 1460526"/>
                <a:gd name="connsiteX454" fmla="*/ 2146927 w 2492740"/>
                <a:gd name="connsiteY454" fmla="*/ 856119 h 1460526"/>
                <a:gd name="connsiteX455" fmla="*/ 2143808 w 2492740"/>
                <a:gd name="connsiteY455" fmla="*/ 855870 h 1460526"/>
                <a:gd name="connsiteX456" fmla="*/ 2140166 w 2492740"/>
                <a:gd name="connsiteY456" fmla="*/ 854573 h 1460526"/>
                <a:gd name="connsiteX457" fmla="*/ 2136273 w 2492740"/>
                <a:gd name="connsiteY457" fmla="*/ 854573 h 1460526"/>
                <a:gd name="connsiteX458" fmla="*/ 2133678 w 2492740"/>
                <a:gd name="connsiteY458" fmla="*/ 855870 h 1460526"/>
                <a:gd name="connsiteX459" fmla="*/ 2130559 w 2492740"/>
                <a:gd name="connsiteY459" fmla="*/ 852228 h 1460526"/>
                <a:gd name="connsiteX460" fmla="*/ 2130036 w 2492740"/>
                <a:gd name="connsiteY460" fmla="*/ 848337 h 1460526"/>
                <a:gd name="connsiteX461" fmla="*/ 2133154 w 2492740"/>
                <a:gd name="connsiteY461" fmla="*/ 833273 h 1460526"/>
                <a:gd name="connsiteX462" fmla="*/ 2129537 w 2492740"/>
                <a:gd name="connsiteY462" fmla="*/ 831702 h 1460526"/>
                <a:gd name="connsiteX463" fmla="*/ 2123798 w 2492740"/>
                <a:gd name="connsiteY463" fmla="*/ 827811 h 1460526"/>
                <a:gd name="connsiteX464" fmla="*/ 2119906 w 2492740"/>
                <a:gd name="connsiteY464" fmla="*/ 825990 h 1460526"/>
                <a:gd name="connsiteX465" fmla="*/ 2115490 w 2492740"/>
                <a:gd name="connsiteY465" fmla="*/ 823147 h 1460526"/>
                <a:gd name="connsiteX466" fmla="*/ 2114192 w 2492740"/>
                <a:gd name="connsiteY466" fmla="*/ 820279 h 1460526"/>
                <a:gd name="connsiteX467" fmla="*/ 2109776 w 2492740"/>
                <a:gd name="connsiteY467" fmla="*/ 814842 h 1460526"/>
                <a:gd name="connsiteX468" fmla="*/ 2104336 w 2492740"/>
                <a:gd name="connsiteY468" fmla="*/ 810676 h 1460526"/>
                <a:gd name="connsiteX469" fmla="*/ 2098872 w 2492740"/>
                <a:gd name="connsiteY469" fmla="*/ 809629 h 1460526"/>
                <a:gd name="connsiteX470" fmla="*/ 2095230 w 2492740"/>
                <a:gd name="connsiteY470" fmla="*/ 809903 h 1460526"/>
                <a:gd name="connsiteX471" fmla="*/ 2091861 w 2492740"/>
                <a:gd name="connsiteY471" fmla="*/ 811973 h 1460526"/>
                <a:gd name="connsiteX472" fmla="*/ 2085873 w 2492740"/>
                <a:gd name="connsiteY472" fmla="*/ 811724 h 1460526"/>
                <a:gd name="connsiteX473" fmla="*/ 2083029 w 2492740"/>
                <a:gd name="connsiteY473" fmla="*/ 812747 h 1460526"/>
                <a:gd name="connsiteX474" fmla="*/ 2079910 w 2492740"/>
                <a:gd name="connsiteY474" fmla="*/ 810926 h 1460526"/>
                <a:gd name="connsiteX475" fmla="*/ 2076791 w 2492740"/>
                <a:gd name="connsiteY475" fmla="*/ 805738 h 1460526"/>
                <a:gd name="connsiteX476" fmla="*/ 2074970 w 2492740"/>
                <a:gd name="connsiteY476" fmla="*/ 804441 h 1460526"/>
                <a:gd name="connsiteX477" fmla="*/ 2068981 w 2492740"/>
                <a:gd name="connsiteY477" fmla="*/ 805489 h 1460526"/>
                <a:gd name="connsiteX478" fmla="*/ 2067684 w 2492740"/>
                <a:gd name="connsiteY478" fmla="*/ 809379 h 1460526"/>
                <a:gd name="connsiteX479" fmla="*/ 2065089 w 2492740"/>
                <a:gd name="connsiteY479" fmla="*/ 813270 h 1460526"/>
                <a:gd name="connsiteX480" fmla="*/ 2064840 w 2492740"/>
                <a:gd name="connsiteY480" fmla="*/ 816388 h 1460526"/>
                <a:gd name="connsiteX481" fmla="*/ 2066661 w 2492740"/>
                <a:gd name="connsiteY481" fmla="*/ 816637 h 1460526"/>
                <a:gd name="connsiteX482" fmla="*/ 2071851 w 2492740"/>
                <a:gd name="connsiteY482" fmla="*/ 813520 h 1460526"/>
                <a:gd name="connsiteX483" fmla="*/ 2076018 w 2492740"/>
                <a:gd name="connsiteY483" fmla="*/ 817685 h 1460526"/>
                <a:gd name="connsiteX484" fmla="*/ 2071601 w 2492740"/>
                <a:gd name="connsiteY484" fmla="*/ 821052 h 1460526"/>
                <a:gd name="connsiteX485" fmla="*/ 2066137 w 2492740"/>
                <a:gd name="connsiteY485" fmla="*/ 821326 h 1460526"/>
                <a:gd name="connsiteX486" fmla="*/ 2063542 w 2492740"/>
                <a:gd name="connsiteY486" fmla="*/ 820029 h 1460526"/>
                <a:gd name="connsiteX487" fmla="*/ 2057305 w 2492740"/>
                <a:gd name="connsiteY487" fmla="*/ 819231 h 1460526"/>
                <a:gd name="connsiteX488" fmla="*/ 2049520 w 2492740"/>
                <a:gd name="connsiteY488" fmla="*/ 813270 h 1460526"/>
                <a:gd name="connsiteX489" fmla="*/ 2039116 w 2492740"/>
                <a:gd name="connsiteY489" fmla="*/ 810926 h 1460526"/>
                <a:gd name="connsiteX490" fmla="*/ 2036521 w 2492740"/>
                <a:gd name="connsiteY490" fmla="*/ 812497 h 1460526"/>
                <a:gd name="connsiteX491" fmla="*/ 2034699 w 2492740"/>
                <a:gd name="connsiteY491" fmla="*/ 817436 h 1460526"/>
                <a:gd name="connsiteX492" fmla="*/ 2032354 w 2492740"/>
                <a:gd name="connsiteY492" fmla="*/ 820553 h 1460526"/>
                <a:gd name="connsiteX493" fmla="*/ 2032878 w 2492740"/>
                <a:gd name="connsiteY493" fmla="*/ 824170 h 1460526"/>
                <a:gd name="connsiteX494" fmla="*/ 2034699 w 2492740"/>
                <a:gd name="connsiteY494" fmla="*/ 829108 h 1460526"/>
                <a:gd name="connsiteX495" fmla="*/ 2032878 w 2492740"/>
                <a:gd name="connsiteY495" fmla="*/ 832749 h 1460526"/>
                <a:gd name="connsiteX496" fmla="*/ 2030558 w 2492740"/>
                <a:gd name="connsiteY496" fmla="*/ 834820 h 1460526"/>
                <a:gd name="connsiteX497" fmla="*/ 2021725 w 2492740"/>
                <a:gd name="connsiteY497" fmla="*/ 828859 h 1460526"/>
                <a:gd name="connsiteX498" fmla="*/ 2013666 w 2492740"/>
                <a:gd name="connsiteY498" fmla="*/ 827811 h 1460526"/>
                <a:gd name="connsiteX499" fmla="*/ 2002737 w 2492740"/>
                <a:gd name="connsiteY499" fmla="*/ 825990 h 1460526"/>
                <a:gd name="connsiteX500" fmla="*/ 1996775 w 2492740"/>
                <a:gd name="connsiteY500" fmla="*/ 823920 h 1460526"/>
                <a:gd name="connsiteX501" fmla="*/ 1993132 w 2492740"/>
                <a:gd name="connsiteY501" fmla="*/ 823920 h 1460526"/>
                <a:gd name="connsiteX502" fmla="*/ 1991061 w 2492740"/>
                <a:gd name="connsiteY502" fmla="*/ 827811 h 1460526"/>
                <a:gd name="connsiteX503" fmla="*/ 1991585 w 2492740"/>
                <a:gd name="connsiteY503" fmla="*/ 833797 h 1460526"/>
                <a:gd name="connsiteX504" fmla="*/ 1987418 w 2492740"/>
                <a:gd name="connsiteY504" fmla="*/ 832226 h 1460526"/>
                <a:gd name="connsiteX505" fmla="*/ 1984823 w 2492740"/>
                <a:gd name="connsiteY505" fmla="*/ 831976 h 1460526"/>
                <a:gd name="connsiteX506" fmla="*/ 1982752 w 2492740"/>
                <a:gd name="connsiteY506" fmla="*/ 832999 h 1460526"/>
                <a:gd name="connsiteX507" fmla="*/ 1980407 w 2492740"/>
                <a:gd name="connsiteY507" fmla="*/ 832475 h 1460526"/>
                <a:gd name="connsiteX508" fmla="*/ 1977014 w 2492740"/>
                <a:gd name="connsiteY508" fmla="*/ 834820 h 1460526"/>
                <a:gd name="connsiteX509" fmla="*/ 1974169 w 2492740"/>
                <a:gd name="connsiteY509" fmla="*/ 838985 h 1460526"/>
                <a:gd name="connsiteX510" fmla="*/ 1974693 w 2492740"/>
                <a:gd name="connsiteY510" fmla="*/ 843649 h 1460526"/>
                <a:gd name="connsiteX511" fmla="*/ 1975467 w 2492740"/>
                <a:gd name="connsiteY511" fmla="*/ 846517 h 1460526"/>
                <a:gd name="connsiteX512" fmla="*/ 1973121 w 2492740"/>
                <a:gd name="connsiteY512" fmla="*/ 847539 h 1460526"/>
                <a:gd name="connsiteX513" fmla="*/ 1970776 w 2492740"/>
                <a:gd name="connsiteY513" fmla="*/ 851705 h 1460526"/>
                <a:gd name="connsiteX514" fmla="*/ 1972598 w 2492740"/>
                <a:gd name="connsiteY514" fmla="*/ 857666 h 1460526"/>
                <a:gd name="connsiteX515" fmla="*/ 1977538 w 2492740"/>
                <a:gd name="connsiteY515" fmla="*/ 861307 h 1460526"/>
                <a:gd name="connsiteX516" fmla="*/ 1975716 w 2492740"/>
                <a:gd name="connsiteY516" fmla="*/ 864948 h 1460526"/>
                <a:gd name="connsiteX517" fmla="*/ 1980906 w 2492740"/>
                <a:gd name="connsiteY517" fmla="*/ 867792 h 1460526"/>
                <a:gd name="connsiteX518" fmla="*/ 1984549 w 2492740"/>
                <a:gd name="connsiteY518" fmla="*/ 860783 h 1460526"/>
                <a:gd name="connsiteX519" fmla="*/ 1986370 w 2492740"/>
                <a:gd name="connsiteY519" fmla="*/ 862080 h 1460526"/>
                <a:gd name="connsiteX520" fmla="*/ 1985871 w 2492740"/>
                <a:gd name="connsiteY520" fmla="*/ 865996 h 1460526"/>
                <a:gd name="connsiteX521" fmla="*/ 1987168 w 2492740"/>
                <a:gd name="connsiteY521" fmla="*/ 871433 h 1460526"/>
                <a:gd name="connsiteX522" fmla="*/ 1988965 w 2492740"/>
                <a:gd name="connsiteY522" fmla="*/ 875848 h 1460526"/>
                <a:gd name="connsiteX523" fmla="*/ 1984823 w 2492740"/>
                <a:gd name="connsiteY523" fmla="*/ 880786 h 1460526"/>
                <a:gd name="connsiteX524" fmla="*/ 1986121 w 2492740"/>
                <a:gd name="connsiteY524" fmla="*/ 884153 h 1460526"/>
                <a:gd name="connsiteX525" fmla="*/ 1984299 w 2492740"/>
                <a:gd name="connsiteY525" fmla="*/ 887021 h 1460526"/>
                <a:gd name="connsiteX526" fmla="*/ 1981954 w 2492740"/>
                <a:gd name="connsiteY526" fmla="*/ 892209 h 1460526"/>
                <a:gd name="connsiteX527" fmla="*/ 1980133 w 2492740"/>
                <a:gd name="connsiteY527" fmla="*/ 892733 h 1460526"/>
                <a:gd name="connsiteX528" fmla="*/ 1979883 w 2492740"/>
                <a:gd name="connsiteY528" fmla="*/ 894828 h 1460526"/>
                <a:gd name="connsiteX529" fmla="*/ 1977812 w 2492740"/>
                <a:gd name="connsiteY529" fmla="*/ 898195 h 1460526"/>
                <a:gd name="connsiteX530" fmla="*/ 1977014 w 2492740"/>
                <a:gd name="connsiteY530" fmla="*/ 902609 h 1460526"/>
                <a:gd name="connsiteX531" fmla="*/ 1973645 w 2492740"/>
                <a:gd name="connsiteY531" fmla="*/ 906251 h 1460526"/>
                <a:gd name="connsiteX532" fmla="*/ 1973121 w 2492740"/>
                <a:gd name="connsiteY532" fmla="*/ 908845 h 1460526"/>
                <a:gd name="connsiteX533" fmla="*/ 1961694 w 2492740"/>
                <a:gd name="connsiteY533" fmla="*/ 935058 h 1460526"/>
                <a:gd name="connsiteX534" fmla="*/ 1961969 w 2492740"/>
                <a:gd name="connsiteY534" fmla="*/ 943638 h 1460526"/>
                <a:gd name="connsiteX535" fmla="*/ 1968705 w 2492740"/>
                <a:gd name="connsiteY535" fmla="*/ 944161 h 1460526"/>
                <a:gd name="connsiteX536" fmla="*/ 1983002 w 2492740"/>
                <a:gd name="connsiteY536" fmla="*/ 944660 h 1460526"/>
                <a:gd name="connsiteX537" fmla="*/ 1989763 w 2492740"/>
                <a:gd name="connsiteY537" fmla="*/ 945458 h 1460526"/>
                <a:gd name="connsiteX538" fmla="*/ 1995727 w 2492740"/>
                <a:gd name="connsiteY538" fmla="*/ 947528 h 1460526"/>
                <a:gd name="connsiteX539" fmla="*/ 2001440 w 2492740"/>
                <a:gd name="connsiteY539" fmla="*/ 950397 h 1460526"/>
                <a:gd name="connsiteX540" fmla="*/ 2009250 w 2492740"/>
                <a:gd name="connsiteY540" fmla="*/ 957904 h 1460526"/>
                <a:gd name="connsiteX541" fmla="*/ 2013915 w 2492740"/>
                <a:gd name="connsiteY541" fmla="*/ 965187 h 1460526"/>
                <a:gd name="connsiteX542" fmla="*/ 2018856 w 2492740"/>
                <a:gd name="connsiteY542" fmla="*/ 969851 h 1460526"/>
                <a:gd name="connsiteX543" fmla="*/ 2018082 w 2492740"/>
                <a:gd name="connsiteY543" fmla="*/ 971148 h 1460526"/>
                <a:gd name="connsiteX544" fmla="*/ 2021975 w 2492740"/>
                <a:gd name="connsiteY544" fmla="*/ 972968 h 1460526"/>
                <a:gd name="connsiteX545" fmla="*/ 2023522 w 2492740"/>
                <a:gd name="connsiteY545" fmla="*/ 978181 h 1460526"/>
                <a:gd name="connsiteX546" fmla="*/ 2026640 w 2492740"/>
                <a:gd name="connsiteY546" fmla="*/ 983618 h 1460526"/>
                <a:gd name="connsiteX547" fmla="*/ 2029235 w 2492740"/>
                <a:gd name="connsiteY547" fmla="*/ 982072 h 1460526"/>
                <a:gd name="connsiteX548" fmla="*/ 2033926 w 2492740"/>
                <a:gd name="connsiteY548" fmla="*/ 982571 h 1460526"/>
                <a:gd name="connsiteX549" fmla="*/ 2039889 w 2492740"/>
                <a:gd name="connsiteY549" fmla="*/ 980251 h 1460526"/>
                <a:gd name="connsiteX550" fmla="*/ 2045877 w 2492740"/>
                <a:gd name="connsiteY550" fmla="*/ 972719 h 1460526"/>
                <a:gd name="connsiteX551" fmla="*/ 2047948 w 2492740"/>
                <a:gd name="connsiteY551" fmla="*/ 972719 h 1460526"/>
                <a:gd name="connsiteX552" fmla="*/ 2048472 w 2492740"/>
                <a:gd name="connsiteY552" fmla="*/ 977657 h 1460526"/>
                <a:gd name="connsiteX553" fmla="*/ 2049246 w 2492740"/>
                <a:gd name="connsiteY553" fmla="*/ 978954 h 1460526"/>
                <a:gd name="connsiteX554" fmla="*/ 2044306 w 2492740"/>
                <a:gd name="connsiteY554" fmla="*/ 983618 h 1460526"/>
                <a:gd name="connsiteX555" fmla="*/ 2051591 w 2492740"/>
                <a:gd name="connsiteY555" fmla="*/ 996338 h 1460526"/>
                <a:gd name="connsiteX556" fmla="*/ 2057030 w 2492740"/>
                <a:gd name="connsiteY556" fmla="*/ 1005167 h 1460526"/>
                <a:gd name="connsiteX557" fmla="*/ 2059126 w 2492740"/>
                <a:gd name="connsiteY557" fmla="*/ 1004668 h 1460526"/>
                <a:gd name="connsiteX558" fmla="*/ 2060424 w 2492740"/>
                <a:gd name="connsiteY558" fmla="*/ 1012699 h 1460526"/>
                <a:gd name="connsiteX559" fmla="*/ 2070279 w 2492740"/>
                <a:gd name="connsiteY559" fmla="*/ 1010629 h 1460526"/>
                <a:gd name="connsiteX560" fmla="*/ 2078089 w 2492740"/>
                <a:gd name="connsiteY560" fmla="*/ 1009332 h 1460526"/>
                <a:gd name="connsiteX561" fmla="*/ 2090813 w 2492740"/>
                <a:gd name="connsiteY561" fmla="*/ 1005442 h 1460526"/>
                <a:gd name="connsiteX562" fmla="*/ 2092635 w 2492740"/>
                <a:gd name="connsiteY562" fmla="*/ 1012450 h 1460526"/>
                <a:gd name="connsiteX563" fmla="*/ 2092111 w 2492740"/>
                <a:gd name="connsiteY563" fmla="*/ 1019209 h 1460526"/>
                <a:gd name="connsiteX564" fmla="*/ 2090539 w 2492740"/>
                <a:gd name="connsiteY564" fmla="*/ 1024148 h 1460526"/>
                <a:gd name="connsiteX565" fmla="*/ 2089766 w 2492740"/>
                <a:gd name="connsiteY565" fmla="*/ 1030383 h 1460526"/>
                <a:gd name="connsiteX566" fmla="*/ 2088992 w 2492740"/>
                <a:gd name="connsiteY566" fmla="*/ 1031680 h 1460526"/>
                <a:gd name="connsiteX567" fmla="*/ 2093408 w 2492740"/>
                <a:gd name="connsiteY567" fmla="*/ 1036867 h 1460526"/>
                <a:gd name="connsiteX568" fmla="*/ 2090813 w 2492740"/>
                <a:gd name="connsiteY568" fmla="*/ 1043103 h 1460526"/>
                <a:gd name="connsiteX569" fmla="*/ 2097051 w 2492740"/>
                <a:gd name="connsiteY569" fmla="*/ 1046744 h 1460526"/>
                <a:gd name="connsiteX570" fmla="*/ 2096252 w 2492740"/>
                <a:gd name="connsiteY570" fmla="*/ 1053753 h 1460526"/>
                <a:gd name="connsiteX571" fmla="*/ 2098598 w 2492740"/>
                <a:gd name="connsiteY571" fmla="*/ 1059464 h 1460526"/>
                <a:gd name="connsiteX572" fmla="*/ 2095230 w 2492740"/>
                <a:gd name="connsiteY572" fmla="*/ 1059713 h 1460526"/>
                <a:gd name="connsiteX573" fmla="*/ 2092111 w 2492740"/>
                <a:gd name="connsiteY573" fmla="*/ 1061010 h 1460526"/>
                <a:gd name="connsiteX574" fmla="*/ 2087420 w 2492740"/>
                <a:gd name="connsiteY574" fmla="*/ 1063879 h 1460526"/>
                <a:gd name="connsiteX575" fmla="*/ 2085099 w 2492740"/>
                <a:gd name="connsiteY575" fmla="*/ 1066198 h 1460526"/>
                <a:gd name="connsiteX576" fmla="*/ 2086647 w 2492740"/>
                <a:gd name="connsiteY576" fmla="*/ 1069590 h 1460526"/>
                <a:gd name="connsiteX577" fmla="*/ 2090015 w 2492740"/>
                <a:gd name="connsiteY577" fmla="*/ 1072957 h 1460526"/>
                <a:gd name="connsiteX578" fmla="*/ 2091837 w 2492740"/>
                <a:gd name="connsiteY578" fmla="*/ 1075826 h 1460526"/>
                <a:gd name="connsiteX579" fmla="*/ 2092111 w 2492740"/>
                <a:gd name="connsiteY579" fmla="*/ 1078145 h 1460526"/>
                <a:gd name="connsiteX580" fmla="*/ 2093932 w 2492740"/>
                <a:gd name="connsiteY580" fmla="*/ 1080739 h 1460526"/>
                <a:gd name="connsiteX581" fmla="*/ 2098598 w 2492740"/>
                <a:gd name="connsiteY581" fmla="*/ 1082559 h 1460526"/>
                <a:gd name="connsiteX582" fmla="*/ 2104836 w 2492740"/>
                <a:gd name="connsiteY582" fmla="*/ 1081537 h 1460526"/>
                <a:gd name="connsiteX583" fmla="*/ 2109252 w 2492740"/>
                <a:gd name="connsiteY583" fmla="*/ 1079442 h 1460526"/>
                <a:gd name="connsiteX584" fmla="*/ 2111847 w 2492740"/>
                <a:gd name="connsiteY584" fmla="*/ 1079716 h 1460526"/>
                <a:gd name="connsiteX585" fmla="*/ 2115490 w 2492740"/>
                <a:gd name="connsiteY585" fmla="*/ 1086725 h 1460526"/>
                <a:gd name="connsiteX586" fmla="*/ 2118084 w 2492740"/>
                <a:gd name="connsiteY586" fmla="*/ 1093484 h 1460526"/>
                <a:gd name="connsiteX587" fmla="*/ 2127167 w 2492740"/>
                <a:gd name="connsiteY587" fmla="*/ 1086475 h 1460526"/>
                <a:gd name="connsiteX588" fmla="*/ 2128738 w 2492740"/>
                <a:gd name="connsiteY588" fmla="*/ 1085677 h 1460526"/>
                <a:gd name="connsiteX589" fmla="*/ 2128214 w 2492740"/>
                <a:gd name="connsiteY589" fmla="*/ 1095803 h 1460526"/>
                <a:gd name="connsiteX590" fmla="*/ 2126668 w 2492740"/>
                <a:gd name="connsiteY590" fmla="*/ 1104109 h 1460526"/>
                <a:gd name="connsiteX591" fmla="*/ 2126668 w 2492740"/>
                <a:gd name="connsiteY591" fmla="*/ 1106977 h 1460526"/>
                <a:gd name="connsiteX592" fmla="*/ 2127441 w 2492740"/>
                <a:gd name="connsiteY592" fmla="*/ 1111142 h 1460526"/>
                <a:gd name="connsiteX593" fmla="*/ 2129786 w 2492740"/>
                <a:gd name="connsiteY593" fmla="*/ 1111641 h 1460526"/>
                <a:gd name="connsiteX594" fmla="*/ 2125869 w 2492740"/>
                <a:gd name="connsiteY594" fmla="*/ 1114759 h 1460526"/>
                <a:gd name="connsiteX595" fmla="*/ 2131608 w 2492740"/>
                <a:gd name="connsiteY595" fmla="*/ 1117876 h 1460526"/>
                <a:gd name="connsiteX596" fmla="*/ 2137820 w 2492740"/>
                <a:gd name="connsiteY596" fmla="*/ 1123338 h 1460526"/>
                <a:gd name="connsiteX597" fmla="*/ 2134452 w 2492740"/>
                <a:gd name="connsiteY597" fmla="*/ 1130097 h 1460526"/>
                <a:gd name="connsiteX598" fmla="*/ 2132381 w 2492740"/>
                <a:gd name="connsiteY598" fmla="*/ 1132167 h 1460526"/>
                <a:gd name="connsiteX599" fmla="*/ 2126393 w 2492740"/>
                <a:gd name="connsiteY599" fmla="*/ 1136058 h 1460526"/>
                <a:gd name="connsiteX600" fmla="*/ 2123025 w 2492740"/>
                <a:gd name="connsiteY600" fmla="*/ 1140997 h 1460526"/>
                <a:gd name="connsiteX601" fmla="*/ 2120679 w 2492740"/>
                <a:gd name="connsiteY601" fmla="*/ 1142044 h 1460526"/>
                <a:gd name="connsiteX602" fmla="*/ 2119906 w 2492740"/>
                <a:gd name="connsiteY602" fmla="*/ 1147232 h 1460526"/>
                <a:gd name="connsiteX603" fmla="*/ 2116538 w 2492740"/>
                <a:gd name="connsiteY603" fmla="*/ 1153717 h 1460526"/>
                <a:gd name="connsiteX604" fmla="*/ 2113419 w 2492740"/>
                <a:gd name="connsiteY604" fmla="*/ 1155537 h 1460526"/>
                <a:gd name="connsiteX605" fmla="*/ 2111597 w 2492740"/>
                <a:gd name="connsiteY605" fmla="*/ 1155537 h 1460526"/>
                <a:gd name="connsiteX606" fmla="*/ 2108728 w 2492740"/>
                <a:gd name="connsiteY606" fmla="*/ 1159428 h 1460526"/>
                <a:gd name="connsiteX607" fmla="*/ 2105884 w 2492740"/>
                <a:gd name="connsiteY607" fmla="*/ 1161498 h 1460526"/>
                <a:gd name="connsiteX608" fmla="*/ 2103014 w 2492740"/>
                <a:gd name="connsiteY608" fmla="*/ 1165913 h 1460526"/>
                <a:gd name="connsiteX609" fmla="*/ 2101717 w 2492740"/>
                <a:gd name="connsiteY609" fmla="*/ 1169305 h 1460526"/>
                <a:gd name="connsiteX610" fmla="*/ 2104586 w 2492740"/>
                <a:gd name="connsiteY610" fmla="*/ 1171125 h 1460526"/>
                <a:gd name="connsiteX611" fmla="*/ 2105085 w 2492740"/>
                <a:gd name="connsiteY611" fmla="*/ 1173195 h 1460526"/>
                <a:gd name="connsiteX612" fmla="*/ 2100943 w 2492740"/>
                <a:gd name="connsiteY612" fmla="*/ 1176313 h 1460526"/>
                <a:gd name="connsiteX613" fmla="*/ 2100145 w 2492740"/>
                <a:gd name="connsiteY613" fmla="*/ 1178907 h 1460526"/>
                <a:gd name="connsiteX614" fmla="*/ 2094955 w 2492740"/>
                <a:gd name="connsiteY614" fmla="*/ 1181501 h 1460526"/>
                <a:gd name="connsiteX615" fmla="*/ 2091063 w 2492740"/>
                <a:gd name="connsiteY615" fmla="*/ 1181501 h 1460526"/>
                <a:gd name="connsiteX616" fmla="*/ 2086896 w 2492740"/>
                <a:gd name="connsiteY616" fmla="*/ 1183845 h 1460526"/>
                <a:gd name="connsiteX617" fmla="*/ 2083777 w 2492740"/>
                <a:gd name="connsiteY617" fmla="*/ 1185142 h 1460526"/>
                <a:gd name="connsiteX618" fmla="*/ 2082230 w 2492740"/>
                <a:gd name="connsiteY618" fmla="*/ 1188260 h 1460526"/>
                <a:gd name="connsiteX619" fmla="*/ 2082230 w 2492740"/>
                <a:gd name="connsiteY619" fmla="*/ 1191378 h 1460526"/>
                <a:gd name="connsiteX620" fmla="*/ 2086647 w 2492740"/>
                <a:gd name="connsiteY620" fmla="*/ 1192675 h 1460526"/>
                <a:gd name="connsiteX621" fmla="*/ 2091063 w 2492740"/>
                <a:gd name="connsiteY621" fmla="*/ 1187736 h 1460526"/>
                <a:gd name="connsiteX622" fmla="*/ 2094955 w 2492740"/>
                <a:gd name="connsiteY622" fmla="*/ 1192675 h 1460526"/>
                <a:gd name="connsiteX623" fmla="*/ 2091063 w 2492740"/>
                <a:gd name="connsiteY623" fmla="*/ 1194495 h 1460526"/>
                <a:gd name="connsiteX624" fmla="*/ 2091837 w 2492740"/>
                <a:gd name="connsiteY624" fmla="*/ 1197339 h 1460526"/>
                <a:gd name="connsiteX625" fmla="*/ 2091587 w 2492740"/>
                <a:gd name="connsiteY625" fmla="*/ 1200456 h 1460526"/>
                <a:gd name="connsiteX626" fmla="*/ 2093658 w 2492740"/>
                <a:gd name="connsiteY626" fmla="*/ 1202801 h 1460526"/>
                <a:gd name="connsiteX627" fmla="*/ 2093158 w 2492740"/>
                <a:gd name="connsiteY627" fmla="*/ 1207215 h 1460526"/>
                <a:gd name="connsiteX628" fmla="*/ 2095479 w 2492740"/>
                <a:gd name="connsiteY628" fmla="*/ 1206168 h 1460526"/>
                <a:gd name="connsiteX629" fmla="*/ 2106407 w 2492740"/>
                <a:gd name="connsiteY629" fmla="*/ 1203574 h 1460526"/>
                <a:gd name="connsiteX630" fmla="*/ 2108479 w 2492740"/>
                <a:gd name="connsiteY630" fmla="*/ 1206168 h 1460526"/>
                <a:gd name="connsiteX631" fmla="*/ 2098074 w 2492740"/>
                <a:gd name="connsiteY631" fmla="*/ 1208786 h 1460526"/>
                <a:gd name="connsiteX632" fmla="*/ 2094456 w 2492740"/>
                <a:gd name="connsiteY632" fmla="*/ 1211380 h 1460526"/>
                <a:gd name="connsiteX633" fmla="*/ 2095479 w 2492740"/>
                <a:gd name="connsiteY633" fmla="*/ 1214498 h 1460526"/>
                <a:gd name="connsiteX634" fmla="*/ 2094706 w 2492740"/>
                <a:gd name="connsiteY634" fmla="*/ 1217616 h 1460526"/>
                <a:gd name="connsiteX635" fmla="*/ 2098872 w 2492740"/>
                <a:gd name="connsiteY635" fmla="*/ 1221232 h 1460526"/>
                <a:gd name="connsiteX636" fmla="*/ 2101467 w 2492740"/>
                <a:gd name="connsiteY636" fmla="*/ 1222529 h 1460526"/>
                <a:gd name="connsiteX637" fmla="*/ 2102490 w 2492740"/>
                <a:gd name="connsiteY637" fmla="*/ 1224624 h 1460526"/>
                <a:gd name="connsiteX638" fmla="*/ 2102241 w 2492740"/>
                <a:gd name="connsiteY638" fmla="*/ 1229563 h 1460526"/>
                <a:gd name="connsiteX639" fmla="*/ 2103788 w 2492740"/>
                <a:gd name="connsiteY639" fmla="*/ 1230860 h 1460526"/>
                <a:gd name="connsiteX640" fmla="*/ 2105360 w 2492740"/>
                <a:gd name="connsiteY640" fmla="*/ 1237868 h 1460526"/>
                <a:gd name="connsiteX641" fmla="*/ 2104312 w 2492740"/>
                <a:gd name="connsiteY641" fmla="*/ 1242008 h 1460526"/>
                <a:gd name="connsiteX642" fmla="*/ 2108204 w 2492740"/>
                <a:gd name="connsiteY642" fmla="*/ 1242532 h 1460526"/>
                <a:gd name="connsiteX643" fmla="*/ 2111073 w 2492740"/>
                <a:gd name="connsiteY643" fmla="*/ 1240462 h 1460526"/>
                <a:gd name="connsiteX644" fmla="*/ 2115490 w 2492740"/>
                <a:gd name="connsiteY644" fmla="*/ 1240985 h 1460526"/>
                <a:gd name="connsiteX645" fmla="*/ 2117311 w 2492740"/>
                <a:gd name="connsiteY645" fmla="*/ 1243579 h 1460526"/>
                <a:gd name="connsiteX646" fmla="*/ 2118084 w 2492740"/>
                <a:gd name="connsiteY646" fmla="*/ 1247994 h 1460526"/>
                <a:gd name="connsiteX647" fmla="*/ 2117560 w 2492740"/>
                <a:gd name="connsiteY647" fmla="*/ 1250588 h 1460526"/>
                <a:gd name="connsiteX648" fmla="*/ 2115240 w 2492740"/>
                <a:gd name="connsiteY648" fmla="*/ 1255526 h 1460526"/>
                <a:gd name="connsiteX649" fmla="*/ 2116014 w 2492740"/>
                <a:gd name="connsiteY649" fmla="*/ 1261761 h 1460526"/>
                <a:gd name="connsiteX650" fmla="*/ 2116014 w 2492740"/>
                <a:gd name="connsiteY650" fmla="*/ 1265652 h 1460526"/>
                <a:gd name="connsiteX651" fmla="*/ 2113419 w 2492740"/>
                <a:gd name="connsiteY651" fmla="*/ 1269543 h 1460526"/>
                <a:gd name="connsiteX652" fmla="*/ 2111073 w 2492740"/>
                <a:gd name="connsiteY652" fmla="*/ 1269793 h 1460526"/>
                <a:gd name="connsiteX653" fmla="*/ 2104836 w 2492740"/>
                <a:gd name="connsiteY653" fmla="*/ 1264081 h 1460526"/>
                <a:gd name="connsiteX654" fmla="*/ 2101717 w 2492740"/>
                <a:gd name="connsiteY654" fmla="*/ 1263058 h 1460526"/>
                <a:gd name="connsiteX655" fmla="*/ 2096003 w 2492740"/>
                <a:gd name="connsiteY655" fmla="*/ 1263557 h 1460526"/>
                <a:gd name="connsiteX656" fmla="*/ 2091587 w 2492740"/>
                <a:gd name="connsiteY656" fmla="*/ 1266949 h 1460526"/>
                <a:gd name="connsiteX657" fmla="*/ 2089267 w 2492740"/>
                <a:gd name="connsiteY657" fmla="*/ 1266151 h 1460526"/>
                <a:gd name="connsiteX658" fmla="*/ 2087171 w 2492740"/>
                <a:gd name="connsiteY658" fmla="*/ 1261238 h 1460526"/>
                <a:gd name="connsiteX659" fmla="*/ 2082504 w 2492740"/>
                <a:gd name="connsiteY659" fmla="*/ 1245126 h 1460526"/>
                <a:gd name="connsiteX660" fmla="*/ 2079137 w 2492740"/>
                <a:gd name="connsiteY660" fmla="*/ 1242257 h 1460526"/>
                <a:gd name="connsiteX661" fmla="*/ 2076791 w 2492740"/>
                <a:gd name="connsiteY661" fmla="*/ 1242008 h 1460526"/>
                <a:gd name="connsiteX662" fmla="*/ 2067959 w 2492740"/>
                <a:gd name="connsiteY662" fmla="*/ 1244352 h 1460526"/>
                <a:gd name="connsiteX663" fmla="*/ 2056781 w 2492740"/>
                <a:gd name="connsiteY663" fmla="*/ 1245375 h 1460526"/>
                <a:gd name="connsiteX664" fmla="*/ 2046127 w 2492740"/>
                <a:gd name="connsiteY664" fmla="*/ 1247719 h 1460526"/>
                <a:gd name="connsiteX665" fmla="*/ 2043532 w 2492740"/>
                <a:gd name="connsiteY665" fmla="*/ 1250837 h 1460526"/>
                <a:gd name="connsiteX666" fmla="*/ 2041461 w 2492740"/>
                <a:gd name="connsiteY666" fmla="*/ 1257596 h 1460526"/>
                <a:gd name="connsiteX667" fmla="*/ 2040413 w 2492740"/>
                <a:gd name="connsiteY667" fmla="*/ 1264605 h 1460526"/>
                <a:gd name="connsiteX668" fmla="*/ 2042758 w 2492740"/>
                <a:gd name="connsiteY668" fmla="*/ 1271364 h 1460526"/>
                <a:gd name="connsiteX669" fmla="*/ 2042234 w 2492740"/>
                <a:gd name="connsiteY669" fmla="*/ 1274980 h 1460526"/>
                <a:gd name="connsiteX670" fmla="*/ 2038068 w 2492740"/>
                <a:gd name="connsiteY670" fmla="*/ 1276302 h 1460526"/>
                <a:gd name="connsiteX671" fmla="*/ 2033128 w 2492740"/>
                <a:gd name="connsiteY671" fmla="*/ 1275504 h 1460526"/>
                <a:gd name="connsiteX672" fmla="*/ 2026640 w 2492740"/>
                <a:gd name="connsiteY672" fmla="*/ 1273683 h 1460526"/>
                <a:gd name="connsiteX673" fmla="*/ 2023522 w 2492740"/>
                <a:gd name="connsiteY673" fmla="*/ 1271613 h 1460526"/>
                <a:gd name="connsiteX674" fmla="*/ 2014964 w 2492740"/>
                <a:gd name="connsiteY674" fmla="*/ 1268246 h 1460526"/>
                <a:gd name="connsiteX675" fmla="*/ 2011321 w 2492740"/>
                <a:gd name="connsiteY675" fmla="*/ 1264605 h 1460526"/>
                <a:gd name="connsiteX676" fmla="*/ 2008975 w 2492740"/>
                <a:gd name="connsiteY676" fmla="*/ 1261487 h 1460526"/>
                <a:gd name="connsiteX677" fmla="*/ 2007927 w 2492740"/>
                <a:gd name="connsiteY677" fmla="*/ 1257846 h 1460526"/>
                <a:gd name="connsiteX678" fmla="*/ 2008202 w 2492740"/>
                <a:gd name="connsiteY678" fmla="*/ 1254479 h 1460526"/>
                <a:gd name="connsiteX679" fmla="*/ 2009749 w 2492740"/>
                <a:gd name="connsiteY679" fmla="*/ 1251885 h 1460526"/>
                <a:gd name="connsiteX680" fmla="*/ 2015737 w 2492740"/>
                <a:gd name="connsiteY680" fmla="*/ 1249016 h 1460526"/>
                <a:gd name="connsiteX681" fmla="*/ 2015213 w 2492740"/>
                <a:gd name="connsiteY681" fmla="*/ 1247196 h 1460526"/>
                <a:gd name="connsiteX682" fmla="*/ 2010547 w 2492740"/>
                <a:gd name="connsiteY682" fmla="*/ 1246423 h 1460526"/>
                <a:gd name="connsiteX683" fmla="*/ 2004310 w 2492740"/>
                <a:gd name="connsiteY683" fmla="*/ 1247196 h 1460526"/>
                <a:gd name="connsiteX684" fmla="*/ 1995727 w 2492740"/>
                <a:gd name="connsiteY684" fmla="*/ 1249540 h 1460526"/>
                <a:gd name="connsiteX685" fmla="*/ 1993656 w 2492740"/>
                <a:gd name="connsiteY685" fmla="*/ 1251087 h 1460526"/>
                <a:gd name="connsiteX686" fmla="*/ 1990013 w 2492740"/>
                <a:gd name="connsiteY686" fmla="*/ 1255776 h 1460526"/>
                <a:gd name="connsiteX687" fmla="*/ 1986644 w 2492740"/>
                <a:gd name="connsiteY687" fmla="*/ 1259143 h 1460526"/>
                <a:gd name="connsiteX688" fmla="*/ 1971050 w 2492740"/>
                <a:gd name="connsiteY688" fmla="*/ 1268246 h 1460526"/>
                <a:gd name="connsiteX689" fmla="*/ 1966634 w 2492740"/>
                <a:gd name="connsiteY689" fmla="*/ 1269269 h 1460526"/>
                <a:gd name="connsiteX690" fmla="*/ 1962218 w 2492740"/>
                <a:gd name="connsiteY690" fmla="*/ 1267972 h 1460526"/>
                <a:gd name="connsiteX691" fmla="*/ 1956754 w 2492740"/>
                <a:gd name="connsiteY691" fmla="*/ 1263557 h 1460526"/>
                <a:gd name="connsiteX692" fmla="*/ 1952337 w 2492740"/>
                <a:gd name="connsiteY692" fmla="*/ 1262535 h 1460526"/>
                <a:gd name="connsiteX693" fmla="*/ 1947147 w 2492740"/>
                <a:gd name="connsiteY693" fmla="*/ 1263033 h 1460526"/>
                <a:gd name="connsiteX694" fmla="*/ 1932078 w 2492740"/>
                <a:gd name="connsiteY694" fmla="*/ 1261736 h 1460526"/>
                <a:gd name="connsiteX695" fmla="*/ 1926613 w 2492740"/>
                <a:gd name="connsiteY695" fmla="*/ 1256299 h 1460526"/>
                <a:gd name="connsiteX696" fmla="*/ 1923494 w 2492740"/>
                <a:gd name="connsiteY696" fmla="*/ 1254977 h 1460526"/>
                <a:gd name="connsiteX697" fmla="*/ 1915710 w 2492740"/>
                <a:gd name="connsiteY697" fmla="*/ 1256025 h 1460526"/>
                <a:gd name="connsiteX698" fmla="*/ 1909996 w 2492740"/>
                <a:gd name="connsiteY698" fmla="*/ 1260440 h 1460526"/>
                <a:gd name="connsiteX699" fmla="*/ 1902985 w 2492740"/>
                <a:gd name="connsiteY699" fmla="*/ 1261487 h 1460526"/>
                <a:gd name="connsiteX700" fmla="*/ 1899866 w 2492740"/>
                <a:gd name="connsiteY700" fmla="*/ 1257596 h 1460526"/>
                <a:gd name="connsiteX701" fmla="*/ 1898045 w 2492740"/>
                <a:gd name="connsiteY701" fmla="*/ 1253680 h 1460526"/>
                <a:gd name="connsiteX702" fmla="*/ 1898818 w 2492740"/>
                <a:gd name="connsiteY702" fmla="*/ 1248243 h 1460526"/>
                <a:gd name="connsiteX703" fmla="*/ 1900914 w 2492740"/>
                <a:gd name="connsiteY703" fmla="*/ 1246148 h 1460526"/>
                <a:gd name="connsiteX704" fmla="*/ 1902212 w 2492740"/>
                <a:gd name="connsiteY704" fmla="*/ 1242532 h 1460526"/>
                <a:gd name="connsiteX705" fmla="*/ 1900116 w 2492740"/>
                <a:gd name="connsiteY705" fmla="*/ 1239938 h 1460526"/>
                <a:gd name="connsiteX706" fmla="*/ 1896223 w 2492740"/>
                <a:gd name="connsiteY706" fmla="*/ 1237319 h 1460526"/>
                <a:gd name="connsiteX707" fmla="*/ 1893903 w 2492740"/>
                <a:gd name="connsiteY707" fmla="*/ 1236546 h 1460526"/>
                <a:gd name="connsiteX708" fmla="*/ 1886093 w 2492740"/>
                <a:gd name="connsiteY708" fmla="*/ 1235773 h 1460526"/>
                <a:gd name="connsiteX709" fmla="*/ 1880654 w 2492740"/>
                <a:gd name="connsiteY709" fmla="*/ 1234975 h 1460526"/>
                <a:gd name="connsiteX710" fmla="*/ 1875439 w 2492740"/>
                <a:gd name="connsiteY710" fmla="*/ 1235249 h 1460526"/>
                <a:gd name="connsiteX711" fmla="*/ 1871797 w 2492740"/>
                <a:gd name="connsiteY711" fmla="*/ 1236296 h 1460526"/>
                <a:gd name="connsiteX712" fmla="*/ 1866083 w 2492740"/>
                <a:gd name="connsiteY712" fmla="*/ 1240960 h 1460526"/>
                <a:gd name="connsiteX713" fmla="*/ 1860120 w 2492740"/>
                <a:gd name="connsiteY713" fmla="*/ 1242507 h 1460526"/>
                <a:gd name="connsiteX714" fmla="*/ 1856477 w 2492740"/>
                <a:gd name="connsiteY714" fmla="*/ 1242781 h 1460526"/>
                <a:gd name="connsiteX715" fmla="*/ 1844002 w 2492740"/>
                <a:gd name="connsiteY715" fmla="*/ 1245126 h 1460526"/>
                <a:gd name="connsiteX716" fmla="*/ 1834396 w 2492740"/>
                <a:gd name="connsiteY716" fmla="*/ 1244327 h 1460526"/>
                <a:gd name="connsiteX717" fmla="*/ 1834646 w 2492740"/>
                <a:gd name="connsiteY717" fmla="*/ 1239389 h 1460526"/>
                <a:gd name="connsiteX718" fmla="*/ 1826861 w 2492740"/>
                <a:gd name="connsiteY718" fmla="*/ 1240187 h 1460526"/>
                <a:gd name="connsiteX719" fmla="*/ 1825039 w 2492740"/>
                <a:gd name="connsiteY719" fmla="*/ 1237070 h 1460526"/>
                <a:gd name="connsiteX720" fmla="*/ 1826088 w 2492740"/>
                <a:gd name="connsiteY720" fmla="*/ 1236022 h 1460526"/>
                <a:gd name="connsiteX721" fmla="*/ 1828158 w 2492740"/>
                <a:gd name="connsiteY721" fmla="*/ 1230560 h 1460526"/>
                <a:gd name="connsiteX722" fmla="*/ 1829456 w 2492740"/>
                <a:gd name="connsiteY722" fmla="*/ 1223826 h 1460526"/>
                <a:gd name="connsiteX723" fmla="*/ 1822719 w 2492740"/>
                <a:gd name="connsiteY723" fmla="*/ 1222529 h 1460526"/>
                <a:gd name="connsiteX724" fmla="*/ 1822444 w 2492740"/>
                <a:gd name="connsiteY724" fmla="*/ 1220185 h 1460526"/>
                <a:gd name="connsiteX725" fmla="*/ 1812564 w 2492740"/>
                <a:gd name="connsiteY725" fmla="*/ 1220434 h 1460526"/>
                <a:gd name="connsiteX726" fmla="*/ 1807125 w 2492740"/>
                <a:gd name="connsiteY726" fmla="*/ 1222255 h 1460526"/>
                <a:gd name="connsiteX727" fmla="*/ 1805029 w 2492740"/>
                <a:gd name="connsiteY727" fmla="*/ 1222255 h 1460526"/>
                <a:gd name="connsiteX728" fmla="*/ 1800613 w 2492740"/>
                <a:gd name="connsiteY728" fmla="*/ 1220434 h 1460526"/>
                <a:gd name="connsiteX729" fmla="*/ 1797519 w 2492740"/>
                <a:gd name="connsiteY729" fmla="*/ 1216543 h 1460526"/>
                <a:gd name="connsiteX730" fmla="*/ 1793876 w 2492740"/>
                <a:gd name="connsiteY730" fmla="*/ 1216019 h 1460526"/>
                <a:gd name="connsiteX731" fmla="*/ 1792304 w 2492740"/>
                <a:gd name="connsiteY731" fmla="*/ 1217591 h 1460526"/>
                <a:gd name="connsiteX732" fmla="*/ 1788162 w 2492740"/>
                <a:gd name="connsiteY732" fmla="*/ 1215770 h 1460526"/>
                <a:gd name="connsiteX733" fmla="*/ 1789460 w 2492740"/>
                <a:gd name="connsiteY733" fmla="*/ 1221482 h 1460526"/>
                <a:gd name="connsiteX734" fmla="*/ 1785293 w 2492740"/>
                <a:gd name="connsiteY734" fmla="*/ 1221756 h 1460526"/>
                <a:gd name="connsiteX735" fmla="*/ 1784520 w 2492740"/>
                <a:gd name="connsiteY735" fmla="*/ 1219137 h 1460526"/>
                <a:gd name="connsiteX736" fmla="*/ 1782698 w 2492740"/>
                <a:gd name="connsiteY736" fmla="*/ 1218364 h 1460526"/>
                <a:gd name="connsiteX737" fmla="*/ 1775937 w 2492740"/>
                <a:gd name="connsiteY737" fmla="*/ 1219935 h 1460526"/>
                <a:gd name="connsiteX738" fmla="*/ 1774914 w 2492740"/>
                <a:gd name="connsiteY738" fmla="*/ 1218364 h 1460526"/>
                <a:gd name="connsiteX739" fmla="*/ 1770223 w 2492740"/>
                <a:gd name="connsiteY739" fmla="*/ 1218888 h 1460526"/>
                <a:gd name="connsiteX740" fmla="*/ 1768676 w 2492740"/>
                <a:gd name="connsiteY740" fmla="*/ 1220434 h 1460526"/>
                <a:gd name="connsiteX741" fmla="*/ 1765557 w 2492740"/>
                <a:gd name="connsiteY741" fmla="*/ 1235499 h 1460526"/>
                <a:gd name="connsiteX742" fmla="*/ 1765557 w 2492740"/>
                <a:gd name="connsiteY742" fmla="*/ 1240686 h 1460526"/>
                <a:gd name="connsiteX743" fmla="*/ 1763212 w 2492740"/>
                <a:gd name="connsiteY743" fmla="*/ 1245899 h 1460526"/>
                <a:gd name="connsiteX744" fmla="*/ 1764260 w 2492740"/>
                <a:gd name="connsiteY744" fmla="*/ 1252134 h 1460526"/>
                <a:gd name="connsiteX745" fmla="*/ 1758795 w 2492740"/>
                <a:gd name="connsiteY745" fmla="*/ 1245899 h 1460526"/>
                <a:gd name="connsiteX746" fmla="*/ 1757249 w 2492740"/>
                <a:gd name="connsiteY746" fmla="*/ 1241210 h 1460526"/>
                <a:gd name="connsiteX747" fmla="*/ 1753855 w 2492740"/>
                <a:gd name="connsiteY747" fmla="*/ 1240187 h 1460526"/>
                <a:gd name="connsiteX748" fmla="*/ 1748915 w 2492740"/>
                <a:gd name="connsiteY748" fmla="*/ 1244327 h 1460526"/>
                <a:gd name="connsiteX749" fmla="*/ 1745297 w 2492740"/>
                <a:gd name="connsiteY749" fmla="*/ 1246148 h 1460526"/>
                <a:gd name="connsiteX750" fmla="*/ 1741655 w 2492740"/>
                <a:gd name="connsiteY750" fmla="*/ 1245624 h 1460526"/>
                <a:gd name="connsiteX751" fmla="*/ 1737762 w 2492740"/>
                <a:gd name="connsiteY751" fmla="*/ 1243829 h 1460526"/>
                <a:gd name="connsiteX752" fmla="*/ 1733845 w 2492740"/>
                <a:gd name="connsiteY752" fmla="*/ 1241210 h 1460526"/>
                <a:gd name="connsiteX753" fmla="*/ 1729429 w 2492740"/>
                <a:gd name="connsiteY753" fmla="*/ 1239140 h 1460526"/>
                <a:gd name="connsiteX754" fmla="*/ 1721894 w 2492740"/>
                <a:gd name="connsiteY754" fmla="*/ 1236795 h 1460526"/>
                <a:gd name="connsiteX755" fmla="*/ 1718276 w 2492740"/>
                <a:gd name="connsiteY755" fmla="*/ 1234725 h 1460526"/>
                <a:gd name="connsiteX756" fmla="*/ 1715406 w 2492740"/>
                <a:gd name="connsiteY756" fmla="*/ 1232131 h 1460526"/>
                <a:gd name="connsiteX757" fmla="*/ 1712288 w 2492740"/>
                <a:gd name="connsiteY757" fmla="*/ 1228241 h 1460526"/>
                <a:gd name="connsiteX758" fmla="*/ 1707098 w 2492740"/>
                <a:gd name="connsiteY758" fmla="*/ 1219411 h 1460526"/>
                <a:gd name="connsiteX759" fmla="*/ 1705800 w 2492740"/>
                <a:gd name="connsiteY759" fmla="*/ 1216019 h 1460526"/>
                <a:gd name="connsiteX760" fmla="*/ 1705526 w 2492740"/>
                <a:gd name="connsiteY760" fmla="*/ 1211106 h 1460526"/>
                <a:gd name="connsiteX761" fmla="*/ 1706050 w 2492740"/>
                <a:gd name="connsiteY761" fmla="*/ 1207190 h 1460526"/>
                <a:gd name="connsiteX762" fmla="*/ 1707871 w 2492740"/>
                <a:gd name="connsiteY762" fmla="*/ 1203050 h 1460526"/>
                <a:gd name="connsiteX763" fmla="*/ 1705526 w 2492740"/>
                <a:gd name="connsiteY763" fmla="*/ 1200456 h 1460526"/>
                <a:gd name="connsiteX764" fmla="*/ 1697991 w 2492740"/>
                <a:gd name="connsiteY764" fmla="*/ 1202277 h 1460526"/>
                <a:gd name="connsiteX765" fmla="*/ 1688136 w 2492740"/>
                <a:gd name="connsiteY765" fmla="*/ 1207465 h 1460526"/>
                <a:gd name="connsiteX766" fmla="*/ 1686563 w 2492740"/>
                <a:gd name="connsiteY766" fmla="*/ 1207963 h 1460526"/>
                <a:gd name="connsiteX767" fmla="*/ 1682422 w 2492740"/>
                <a:gd name="connsiteY767" fmla="*/ 1206417 h 1460526"/>
                <a:gd name="connsiteX768" fmla="*/ 1674887 w 2492740"/>
                <a:gd name="connsiteY768" fmla="*/ 1200705 h 1460526"/>
                <a:gd name="connsiteX769" fmla="*/ 1672292 w 2492740"/>
                <a:gd name="connsiteY769" fmla="*/ 1197588 h 1460526"/>
                <a:gd name="connsiteX770" fmla="*/ 1666304 w 2492740"/>
                <a:gd name="connsiteY770" fmla="*/ 1194994 h 1460526"/>
                <a:gd name="connsiteX771" fmla="*/ 1663434 w 2492740"/>
                <a:gd name="connsiteY771" fmla="*/ 1195244 h 1460526"/>
                <a:gd name="connsiteX772" fmla="*/ 1660066 w 2492740"/>
                <a:gd name="connsiteY772" fmla="*/ 1197339 h 1460526"/>
                <a:gd name="connsiteX773" fmla="*/ 1659018 w 2492740"/>
                <a:gd name="connsiteY773" fmla="*/ 1199409 h 1460526"/>
                <a:gd name="connsiteX774" fmla="*/ 1658245 w 2492740"/>
                <a:gd name="connsiteY774" fmla="*/ 1204596 h 1460526"/>
                <a:gd name="connsiteX775" fmla="*/ 1656698 w 2492740"/>
                <a:gd name="connsiteY775" fmla="*/ 1206941 h 1460526"/>
                <a:gd name="connsiteX776" fmla="*/ 1653055 w 2492740"/>
                <a:gd name="connsiteY776" fmla="*/ 1208238 h 1460526"/>
                <a:gd name="connsiteX777" fmla="*/ 1649686 w 2492740"/>
                <a:gd name="connsiteY777" fmla="*/ 1208487 h 1460526"/>
                <a:gd name="connsiteX778" fmla="*/ 1644746 w 2492740"/>
                <a:gd name="connsiteY778" fmla="*/ 1207190 h 1460526"/>
                <a:gd name="connsiteX779" fmla="*/ 1641877 w 2492740"/>
                <a:gd name="connsiteY779" fmla="*/ 1205120 h 1460526"/>
                <a:gd name="connsiteX780" fmla="*/ 1639806 w 2492740"/>
                <a:gd name="connsiteY780" fmla="*/ 1201229 h 1460526"/>
                <a:gd name="connsiteX781" fmla="*/ 1634866 w 2492740"/>
                <a:gd name="connsiteY781" fmla="*/ 1192400 h 1460526"/>
                <a:gd name="connsiteX782" fmla="*/ 1633818 w 2492740"/>
                <a:gd name="connsiteY782" fmla="*/ 1187462 h 1460526"/>
                <a:gd name="connsiteX783" fmla="*/ 1631997 w 2492740"/>
                <a:gd name="connsiteY783" fmla="*/ 1182274 h 1460526"/>
                <a:gd name="connsiteX784" fmla="*/ 1629926 w 2492740"/>
                <a:gd name="connsiteY784" fmla="*/ 1178358 h 1460526"/>
                <a:gd name="connsiteX785" fmla="*/ 1627082 w 2492740"/>
                <a:gd name="connsiteY785" fmla="*/ 1177336 h 1460526"/>
                <a:gd name="connsiteX786" fmla="*/ 1617201 w 2492740"/>
                <a:gd name="connsiteY786" fmla="*/ 1177585 h 1460526"/>
                <a:gd name="connsiteX787" fmla="*/ 1606547 w 2492740"/>
                <a:gd name="connsiteY787" fmla="*/ 1178882 h 1460526"/>
                <a:gd name="connsiteX788" fmla="*/ 1600833 w 2492740"/>
                <a:gd name="connsiteY788" fmla="*/ 1178633 h 1460526"/>
                <a:gd name="connsiteX789" fmla="*/ 1596941 w 2492740"/>
                <a:gd name="connsiteY789" fmla="*/ 1177336 h 1460526"/>
                <a:gd name="connsiteX790" fmla="*/ 1600310 w 2492740"/>
                <a:gd name="connsiteY790" fmla="*/ 1173171 h 1460526"/>
                <a:gd name="connsiteX791" fmla="*/ 1600584 w 2492740"/>
                <a:gd name="connsiteY791" fmla="*/ 1163568 h 1460526"/>
                <a:gd name="connsiteX792" fmla="*/ 1598238 w 2492740"/>
                <a:gd name="connsiteY792" fmla="*/ 1161224 h 1460526"/>
                <a:gd name="connsiteX793" fmla="*/ 1598762 w 2492740"/>
                <a:gd name="connsiteY793" fmla="*/ 1159154 h 1460526"/>
                <a:gd name="connsiteX794" fmla="*/ 1597440 w 2492740"/>
                <a:gd name="connsiteY794" fmla="*/ 1152919 h 1460526"/>
                <a:gd name="connsiteX795" fmla="*/ 1594596 w 2492740"/>
                <a:gd name="connsiteY795" fmla="*/ 1152395 h 1460526"/>
                <a:gd name="connsiteX796" fmla="*/ 1586537 w 2492740"/>
                <a:gd name="connsiteY796" fmla="*/ 1155263 h 1460526"/>
                <a:gd name="connsiteX797" fmla="*/ 1584466 w 2492740"/>
                <a:gd name="connsiteY797" fmla="*/ 1146958 h 1460526"/>
                <a:gd name="connsiteX798" fmla="*/ 1581871 w 2492740"/>
                <a:gd name="connsiteY798" fmla="*/ 1144364 h 1460526"/>
                <a:gd name="connsiteX799" fmla="*/ 1579526 w 2492740"/>
                <a:gd name="connsiteY799" fmla="*/ 1145661 h 1460526"/>
                <a:gd name="connsiteX800" fmla="*/ 1575633 w 2492740"/>
                <a:gd name="connsiteY800" fmla="*/ 1145137 h 1460526"/>
                <a:gd name="connsiteX801" fmla="*/ 1567824 w 2492740"/>
                <a:gd name="connsiteY801" fmla="*/ 1145386 h 1460526"/>
                <a:gd name="connsiteX802" fmla="*/ 1561087 w 2492740"/>
                <a:gd name="connsiteY802" fmla="*/ 1146683 h 1460526"/>
                <a:gd name="connsiteX803" fmla="*/ 1556920 w 2492740"/>
                <a:gd name="connsiteY803" fmla="*/ 1145910 h 1460526"/>
                <a:gd name="connsiteX804" fmla="*/ 1552779 w 2492740"/>
                <a:gd name="connsiteY804" fmla="*/ 1147731 h 1460526"/>
                <a:gd name="connsiteX805" fmla="*/ 1549660 w 2492740"/>
                <a:gd name="connsiteY805" fmla="*/ 1147731 h 1460526"/>
                <a:gd name="connsiteX806" fmla="*/ 1543671 w 2492740"/>
                <a:gd name="connsiteY806" fmla="*/ 1146958 h 1460526"/>
                <a:gd name="connsiteX807" fmla="*/ 1542125 w 2492740"/>
                <a:gd name="connsiteY807" fmla="*/ 1144364 h 1460526"/>
                <a:gd name="connsiteX808" fmla="*/ 1538731 w 2492740"/>
                <a:gd name="connsiteY808" fmla="*/ 1146958 h 1460526"/>
                <a:gd name="connsiteX809" fmla="*/ 1529375 w 2492740"/>
                <a:gd name="connsiteY809" fmla="*/ 1147980 h 1460526"/>
                <a:gd name="connsiteX810" fmla="*/ 1529649 w 2492740"/>
                <a:gd name="connsiteY810" fmla="*/ 1139675 h 1460526"/>
                <a:gd name="connsiteX811" fmla="*/ 1526007 w 2492740"/>
                <a:gd name="connsiteY811" fmla="*/ 1140448 h 1460526"/>
                <a:gd name="connsiteX812" fmla="*/ 1518222 w 2492740"/>
                <a:gd name="connsiteY812" fmla="*/ 1142792 h 1460526"/>
                <a:gd name="connsiteX813" fmla="*/ 1512234 w 2492740"/>
                <a:gd name="connsiteY813" fmla="*/ 1142269 h 1460526"/>
                <a:gd name="connsiteX814" fmla="*/ 1505223 w 2492740"/>
                <a:gd name="connsiteY814" fmla="*/ 1143316 h 1460526"/>
                <a:gd name="connsiteX815" fmla="*/ 1498461 w 2492740"/>
                <a:gd name="connsiteY815" fmla="*/ 1141495 h 1460526"/>
                <a:gd name="connsiteX816" fmla="*/ 1492747 w 2492740"/>
                <a:gd name="connsiteY816" fmla="*/ 1138378 h 1460526"/>
                <a:gd name="connsiteX817" fmla="*/ 1492747 w 2492740"/>
                <a:gd name="connsiteY817" fmla="*/ 1146159 h 1460526"/>
                <a:gd name="connsiteX818" fmla="*/ 1491724 w 2492740"/>
                <a:gd name="connsiteY818" fmla="*/ 1147731 h 1460526"/>
                <a:gd name="connsiteX819" fmla="*/ 1490676 w 2492740"/>
                <a:gd name="connsiteY819" fmla="*/ 1155263 h 1460526"/>
                <a:gd name="connsiteX820" fmla="*/ 1504175 w 2492740"/>
                <a:gd name="connsiteY820" fmla="*/ 1161498 h 1460526"/>
                <a:gd name="connsiteX821" fmla="*/ 1511984 w 2492740"/>
                <a:gd name="connsiteY821" fmla="*/ 1166935 h 1460526"/>
                <a:gd name="connsiteX822" fmla="*/ 1516400 w 2492740"/>
                <a:gd name="connsiteY822" fmla="*/ 1168756 h 1460526"/>
                <a:gd name="connsiteX823" fmla="*/ 1516899 w 2492740"/>
                <a:gd name="connsiteY823" fmla="*/ 1171624 h 1460526"/>
                <a:gd name="connsiteX824" fmla="*/ 1511710 w 2492740"/>
                <a:gd name="connsiteY824" fmla="*/ 1172397 h 1460526"/>
                <a:gd name="connsiteX825" fmla="*/ 1509115 w 2492740"/>
                <a:gd name="connsiteY825" fmla="*/ 1171624 h 1460526"/>
                <a:gd name="connsiteX826" fmla="*/ 1502877 w 2492740"/>
                <a:gd name="connsiteY826" fmla="*/ 1166162 h 1460526"/>
                <a:gd name="connsiteX827" fmla="*/ 1497164 w 2492740"/>
                <a:gd name="connsiteY827" fmla="*/ 1166436 h 1460526"/>
                <a:gd name="connsiteX828" fmla="*/ 1493521 w 2492740"/>
                <a:gd name="connsiteY828" fmla="*/ 1167459 h 1460526"/>
                <a:gd name="connsiteX829" fmla="*/ 1486784 w 2492740"/>
                <a:gd name="connsiteY829" fmla="*/ 1172397 h 1460526"/>
                <a:gd name="connsiteX830" fmla="*/ 1481320 w 2492740"/>
                <a:gd name="connsiteY830" fmla="*/ 1172921 h 1460526"/>
                <a:gd name="connsiteX831" fmla="*/ 1477952 w 2492740"/>
                <a:gd name="connsiteY831" fmla="*/ 1170851 h 1460526"/>
                <a:gd name="connsiteX832" fmla="*/ 1476130 w 2492740"/>
                <a:gd name="connsiteY832" fmla="*/ 1169030 h 1460526"/>
                <a:gd name="connsiteX833" fmla="*/ 1467547 w 2492740"/>
                <a:gd name="connsiteY833" fmla="*/ 1167733 h 1460526"/>
                <a:gd name="connsiteX834" fmla="*/ 1464179 w 2492740"/>
                <a:gd name="connsiteY834" fmla="*/ 1165389 h 1460526"/>
                <a:gd name="connsiteX835" fmla="*/ 1460785 w 2492740"/>
                <a:gd name="connsiteY835" fmla="*/ 1160974 h 1460526"/>
                <a:gd name="connsiteX836" fmla="*/ 1461584 w 2492740"/>
                <a:gd name="connsiteY836" fmla="*/ 1151896 h 1460526"/>
                <a:gd name="connsiteX837" fmla="*/ 1463655 w 2492740"/>
                <a:gd name="connsiteY837" fmla="*/ 1143566 h 1460526"/>
                <a:gd name="connsiteX838" fmla="*/ 1463131 w 2492740"/>
                <a:gd name="connsiteY838" fmla="*/ 1140448 h 1460526"/>
                <a:gd name="connsiteX839" fmla="*/ 1461834 w 2492740"/>
                <a:gd name="connsiteY839" fmla="*/ 1138378 h 1460526"/>
                <a:gd name="connsiteX840" fmla="*/ 1458715 w 2492740"/>
                <a:gd name="connsiteY840" fmla="*/ 1137081 h 1460526"/>
                <a:gd name="connsiteX841" fmla="*/ 1454822 w 2492740"/>
                <a:gd name="connsiteY841" fmla="*/ 1133190 h 1460526"/>
                <a:gd name="connsiteX842" fmla="*/ 1449882 w 2492740"/>
                <a:gd name="connsiteY842" fmla="*/ 1130845 h 1460526"/>
                <a:gd name="connsiteX843" fmla="*/ 1442596 w 2492740"/>
                <a:gd name="connsiteY843" fmla="*/ 1128002 h 1460526"/>
                <a:gd name="connsiteX844" fmla="*/ 1440002 w 2492740"/>
                <a:gd name="connsiteY844" fmla="*/ 1125907 h 1460526"/>
                <a:gd name="connsiteX845" fmla="*/ 1437157 w 2492740"/>
                <a:gd name="connsiteY845" fmla="*/ 1122790 h 1460526"/>
                <a:gd name="connsiteX846" fmla="*/ 1435586 w 2492740"/>
                <a:gd name="connsiteY846" fmla="*/ 1119423 h 1460526"/>
                <a:gd name="connsiteX847" fmla="*/ 1432991 w 2492740"/>
                <a:gd name="connsiteY847" fmla="*/ 1110344 h 1460526"/>
                <a:gd name="connsiteX848" fmla="*/ 1432741 w 2492740"/>
                <a:gd name="connsiteY848" fmla="*/ 1106703 h 1460526"/>
                <a:gd name="connsiteX849" fmla="*/ 1433514 w 2492740"/>
                <a:gd name="connsiteY849" fmla="*/ 1103311 h 1460526"/>
                <a:gd name="connsiteX850" fmla="*/ 1431169 w 2492740"/>
                <a:gd name="connsiteY850" fmla="*/ 1096302 h 1460526"/>
                <a:gd name="connsiteX851" fmla="*/ 1427551 w 2492740"/>
                <a:gd name="connsiteY851" fmla="*/ 1090865 h 1460526"/>
                <a:gd name="connsiteX852" fmla="*/ 1425206 w 2492740"/>
                <a:gd name="connsiteY852" fmla="*/ 1084879 h 1460526"/>
                <a:gd name="connsiteX853" fmla="*/ 1425730 w 2492740"/>
                <a:gd name="connsiteY853" fmla="*/ 1080988 h 1460526"/>
                <a:gd name="connsiteX854" fmla="*/ 1428574 w 2492740"/>
                <a:gd name="connsiteY854" fmla="*/ 1075277 h 1460526"/>
                <a:gd name="connsiteX855" fmla="*/ 1429098 w 2492740"/>
                <a:gd name="connsiteY855" fmla="*/ 1070338 h 1460526"/>
                <a:gd name="connsiteX856" fmla="*/ 1427801 w 2492740"/>
                <a:gd name="connsiteY856" fmla="*/ 1061759 h 1460526"/>
                <a:gd name="connsiteX857" fmla="*/ 1425979 w 2492740"/>
                <a:gd name="connsiteY857" fmla="*/ 1060212 h 1460526"/>
                <a:gd name="connsiteX858" fmla="*/ 1422337 w 2492740"/>
                <a:gd name="connsiteY858" fmla="*/ 1059439 h 1460526"/>
                <a:gd name="connsiteX859" fmla="*/ 1417396 w 2492740"/>
                <a:gd name="connsiteY859" fmla="*/ 1059165 h 1460526"/>
                <a:gd name="connsiteX860" fmla="*/ 1413779 w 2492740"/>
                <a:gd name="connsiteY860" fmla="*/ 1059689 h 1460526"/>
                <a:gd name="connsiteX861" fmla="*/ 1412980 w 2492740"/>
                <a:gd name="connsiteY861" fmla="*/ 1063579 h 1460526"/>
                <a:gd name="connsiteX862" fmla="*/ 1411184 w 2492740"/>
                <a:gd name="connsiteY862" fmla="*/ 1067994 h 1460526"/>
                <a:gd name="connsiteX863" fmla="*/ 1409612 w 2492740"/>
                <a:gd name="connsiteY863" fmla="*/ 1069815 h 1460526"/>
                <a:gd name="connsiteX864" fmla="*/ 1404946 w 2492740"/>
                <a:gd name="connsiteY864" fmla="*/ 1072932 h 1460526"/>
                <a:gd name="connsiteX865" fmla="*/ 1403649 w 2492740"/>
                <a:gd name="connsiteY865" fmla="*/ 1078120 h 1460526"/>
                <a:gd name="connsiteX866" fmla="*/ 1402600 w 2492740"/>
                <a:gd name="connsiteY866" fmla="*/ 1080988 h 1460526"/>
                <a:gd name="connsiteX867" fmla="*/ 1397660 w 2492740"/>
                <a:gd name="connsiteY867" fmla="*/ 1086700 h 1460526"/>
                <a:gd name="connsiteX868" fmla="*/ 1392196 w 2492740"/>
                <a:gd name="connsiteY868" fmla="*/ 1087747 h 1460526"/>
                <a:gd name="connsiteX869" fmla="*/ 1389601 w 2492740"/>
                <a:gd name="connsiteY869" fmla="*/ 1086949 h 1460526"/>
                <a:gd name="connsiteX870" fmla="*/ 1385709 w 2492740"/>
                <a:gd name="connsiteY870" fmla="*/ 1086700 h 1460526"/>
                <a:gd name="connsiteX871" fmla="*/ 1383887 w 2492740"/>
                <a:gd name="connsiteY871" fmla="*/ 1084879 h 1460526"/>
                <a:gd name="connsiteX872" fmla="*/ 1375828 w 2492740"/>
                <a:gd name="connsiteY872" fmla="*/ 1080190 h 1460526"/>
                <a:gd name="connsiteX873" fmla="*/ 1376103 w 2492740"/>
                <a:gd name="connsiteY873" fmla="*/ 1077098 h 1460526"/>
                <a:gd name="connsiteX874" fmla="*/ 1370389 w 2492740"/>
                <a:gd name="connsiteY874" fmla="*/ 1076050 h 1460526"/>
                <a:gd name="connsiteX875" fmla="*/ 1365699 w 2492740"/>
                <a:gd name="connsiteY875" fmla="*/ 1078893 h 1460526"/>
                <a:gd name="connsiteX876" fmla="*/ 1360259 w 2492740"/>
                <a:gd name="connsiteY876" fmla="*/ 1080190 h 1460526"/>
                <a:gd name="connsiteX877" fmla="*/ 1356617 w 2492740"/>
                <a:gd name="connsiteY877" fmla="*/ 1082285 h 1460526"/>
                <a:gd name="connsiteX878" fmla="*/ 1355843 w 2492740"/>
                <a:gd name="connsiteY878" fmla="*/ 1084630 h 1460526"/>
                <a:gd name="connsiteX879" fmla="*/ 1353747 w 2492740"/>
                <a:gd name="connsiteY879" fmla="*/ 1084879 h 1460526"/>
                <a:gd name="connsiteX880" fmla="*/ 1346212 w 2492740"/>
                <a:gd name="connsiteY880" fmla="*/ 1086700 h 1460526"/>
                <a:gd name="connsiteX881" fmla="*/ 1343368 w 2492740"/>
                <a:gd name="connsiteY881" fmla="*/ 1088520 h 1460526"/>
                <a:gd name="connsiteX882" fmla="*/ 1341272 w 2492740"/>
                <a:gd name="connsiteY882" fmla="*/ 1085926 h 1460526"/>
                <a:gd name="connsiteX883" fmla="*/ 1335558 w 2492740"/>
                <a:gd name="connsiteY883" fmla="*/ 1085926 h 1460526"/>
                <a:gd name="connsiteX884" fmla="*/ 1333238 w 2492740"/>
                <a:gd name="connsiteY884" fmla="*/ 1091364 h 1460526"/>
                <a:gd name="connsiteX885" fmla="*/ 1324904 w 2492740"/>
                <a:gd name="connsiteY885" fmla="*/ 1104358 h 1460526"/>
                <a:gd name="connsiteX886" fmla="*/ 1318692 w 2492740"/>
                <a:gd name="connsiteY886" fmla="*/ 1104857 h 1460526"/>
                <a:gd name="connsiteX887" fmla="*/ 1311655 w 2492740"/>
                <a:gd name="connsiteY887" fmla="*/ 1098896 h 1460526"/>
                <a:gd name="connsiteX888" fmla="*/ 1302823 w 2492740"/>
                <a:gd name="connsiteY888" fmla="*/ 1097848 h 1460526"/>
                <a:gd name="connsiteX889" fmla="*/ 1300229 w 2492740"/>
                <a:gd name="connsiteY889" fmla="*/ 1098123 h 1460526"/>
                <a:gd name="connsiteX890" fmla="*/ 1296086 w 2492740"/>
                <a:gd name="connsiteY890" fmla="*/ 1097075 h 1460526"/>
                <a:gd name="connsiteX891" fmla="*/ 1291146 w 2492740"/>
                <a:gd name="connsiteY891" fmla="*/ 1084081 h 1460526"/>
                <a:gd name="connsiteX892" fmla="*/ 1277373 w 2492740"/>
                <a:gd name="connsiteY892" fmla="*/ 1082285 h 1460526"/>
                <a:gd name="connsiteX893" fmla="*/ 1279968 w 2492740"/>
                <a:gd name="connsiteY893" fmla="*/ 1095254 h 1460526"/>
                <a:gd name="connsiteX894" fmla="*/ 1261530 w 2492740"/>
                <a:gd name="connsiteY894" fmla="*/ 1091887 h 1460526"/>
                <a:gd name="connsiteX895" fmla="*/ 1244888 w 2492740"/>
                <a:gd name="connsiteY895" fmla="*/ 1100442 h 1460526"/>
                <a:gd name="connsiteX896" fmla="*/ 1247233 w 2492740"/>
                <a:gd name="connsiteY896" fmla="*/ 1112140 h 1460526"/>
                <a:gd name="connsiteX897" fmla="*/ 1249579 w 2492740"/>
                <a:gd name="connsiteY897" fmla="*/ 1112913 h 1460526"/>
                <a:gd name="connsiteX898" fmla="*/ 1251125 w 2492740"/>
                <a:gd name="connsiteY898" fmla="*/ 1117851 h 1460526"/>
                <a:gd name="connsiteX899" fmla="*/ 1251400 w 2492740"/>
                <a:gd name="connsiteY899" fmla="*/ 1120720 h 1460526"/>
                <a:gd name="connsiteX900" fmla="*/ 1252947 w 2492740"/>
                <a:gd name="connsiteY900" fmla="*/ 1122790 h 1460526"/>
                <a:gd name="connsiteX901" fmla="*/ 1253471 w 2492740"/>
                <a:gd name="connsiteY901" fmla="*/ 1129548 h 1460526"/>
                <a:gd name="connsiteX902" fmla="*/ 1250601 w 2492740"/>
                <a:gd name="connsiteY902" fmla="*/ 1129548 h 1460526"/>
                <a:gd name="connsiteX903" fmla="*/ 1245936 w 2492740"/>
                <a:gd name="connsiteY903" fmla="*/ 1127977 h 1460526"/>
                <a:gd name="connsiteX904" fmla="*/ 1239698 w 2492740"/>
                <a:gd name="connsiteY904" fmla="*/ 1127453 h 1460526"/>
                <a:gd name="connsiteX905" fmla="*/ 1235806 w 2492740"/>
                <a:gd name="connsiteY905" fmla="*/ 1129548 h 1460526"/>
                <a:gd name="connsiteX906" fmla="*/ 1237103 w 2492740"/>
                <a:gd name="connsiteY906" fmla="*/ 1134736 h 1460526"/>
                <a:gd name="connsiteX907" fmla="*/ 1241520 w 2492740"/>
                <a:gd name="connsiteY907" fmla="*/ 1139924 h 1460526"/>
                <a:gd name="connsiteX908" fmla="*/ 1244115 w 2492740"/>
                <a:gd name="connsiteY908" fmla="*/ 1146159 h 1460526"/>
                <a:gd name="connsiteX909" fmla="*/ 1245162 w 2492740"/>
                <a:gd name="connsiteY909" fmla="*/ 1150823 h 1460526"/>
                <a:gd name="connsiteX910" fmla="*/ 1251400 w 2492740"/>
                <a:gd name="connsiteY910" fmla="*/ 1164865 h 1460526"/>
                <a:gd name="connsiteX911" fmla="*/ 1245411 w 2492740"/>
                <a:gd name="connsiteY911" fmla="*/ 1167708 h 1460526"/>
                <a:gd name="connsiteX912" fmla="*/ 1240996 w 2492740"/>
                <a:gd name="connsiteY912" fmla="*/ 1170302 h 1460526"/>
                <a:gd name="connsiteX913" fmla="*/ 1245411 w 2492740"/>
                <a:gd name="connsiteY913" fmla="*/ 1175241 h 1460526"/>
                <a:gd name="connsiteX914" fmla="*/ 1245936 w 2492740"/>
                <a:gd name="connsiteY914" fmla="*/ 1179930 h 1460526"/>
                <a:gd name="connsiteX915" fmla="*/ 1245411 w 2492740"/>
                <a:gd name="connsiteY915" fmla="*/ 1184344 h 1460526"/>
                <a:gd name="connsiteX916" fmla="*/ 1242817 w 2492740"/>
                <a:gd name="connsiteY916" fmla="*/ 1185641 h 1460526"/>
                <a:gd name="connsiteX917" fmla="*/ 1236055 w 2492740"/>
                <a:gd name="connsiteY917" fmla="*/ 1182524 h 1460526"/>
                <a:gd name="connsiteX918" fmla="*/ 1236579 w 2492740"/>
                <a:gd name="connsiteY918" fmla="*/ 1180179 h 1460526"/>
                <a:gd name="connsiteX919" fmla="*/ 1232936 w 2492740"/>
                <a:gd name="connsiteY919" fmla="*/ 1177061 h 1460526"/>
                <a:gd name="connsiteX920" fmla="*/ 1222557 w 2492740"/>
                <a:gd name="connsiteY920" fmla="*/ 1189532 h 1460526"/>
                <a:gd name="connsiteX921" fmla="*/ 1228795 w 2492740"/>
                <a:gd name="connsiteY921" fmla="*/ 1197837 h 1460526"/>
                <a:gd name="connsiteX922" fmla="*/ 1246460 w 2492740"/>
                <a:gd name="connsiteY922" fmla="*/ 1212129 h 1460526"/>
                <a:gd name="connsiteX923" fmla="*/ 1251125 w 2492740"/>
                <a:gd name="connsiteY923" fmla="*/ 1216269 h 1460526"/>
                <a:gd name="connsiteX924" fmla="*/ 1254244 w 2492740"/>
                <a:gd name="connsiteY924" fmla="*/ 1218364 h 1460526"/>
                <a:gd name="connsiteX925" fmla="*/ 1258660 w 2492740"/>
                <a:gd name="connsiteY925" fmla="*/ 1228216 h 1460526"/>
                <a:gd name="connsiteX926" fmla="*/ 1263326 w 2492740"/>
                <a:gd name="connsiteY926" fmla="*/ 1234975 h 1460526"/>
                <a:gd name="connsiteX927" fmla="*/ 1264624 w 2492740"/>
                <a:gd name="connsiteY927" fmla="*/ 1234451 h 1460526"/>
                <a:gd name="connsiteX928" fmla="*/ 1270338 w 2492740"/>
                <a:gd name="connsiteY928" fmla="*/ 1240437 h 1460526"/>
                <a:gd name="connsiteX929" fmla="*/ 1272159 w 2492740"/>
                <a:gd name="connsiteY929" fmla="*/ 1241734 h 1460526"/>
                <a:gd name="connsiteX930" fmla="*/ 1271909 w 2492740"/>
                <a:gd name="connsiteY930" fmla="*/ 1249790 h 1460526"/>
                <a:gd name="connsiteX931" fmla="*/ 1271660 w 2492740"/>
                <a:gd name="connsiteY931" fmla="*/ 1251087 h 1460526"/>
                <a:gd name="connsiteX932" fmla="*/ 1272159 w 2492740"/>
                <a:gd name="connsiteY932" fmla="*/ 1256274 h 1460526"/>
                <a:gd name="connsiteX933" fmla="*/ 1271909 w 2492740"/>
                <a:gd name="connsiteY933" fmla="*/ 1259916 h 1460526"/>
                <a:gd name="connsiteX934" fmla="*/ 1273731 w 2492740"/>
                <a:gd name="connsiteY934" fmla="*/ 1270815 h 1460526"/>
                <a:gd name="connsiteX935" fmla="*/ 1265422 w 2492740"/>
                <a:gd name="connsiteY935" fmla="*/ 1271588 h 1460526"/>
                <a:gd name="connsiteX936" fmla="*/ 1259434 w 2492740"/>
                <a:gd name="connsiteY936" fmla="*/ 1271339 h 1460526"/>
                <a:gd name="connsiteX937" fmla="*/ 1253970 w 2492740"/>
                <a:gd name="connsiteY937" fmla="*/ 1270566 h 1460526"/>
                <a:gd name="connsiteX938" fmla="*/ 1251125 w 2492740"/>
                <a:gd name="connsiteY938" fmla="*/ 1271339 h 1460526"/>
                <a:gd name="connsiteX939" fmla="*/ 1246709 w 2492740"/>
                <a:gd name="connsiteY939" fmla="*/ 1271339 h 1460526"/>
                <a:gd name="connsiteX940" fmla="*/ 1240471 w 2492740"/>
                <a:gd name="connsiteY940" fmla="*/ 1269793 h 1460526"/>
                <a:gd name="connsiteX941" fmla="*/ 1238401 w 2492740"/>
                <a:gd name="connsiteY941" fmla="*/ 1270566 h 1460526"/>
                <a:gd name="connsiteX942" fmla="*/ 1231115 w 2492740"/>
                <a:gd name="connsiteY942" fmla="*/ 1275504 h 1460526"/>
                <a:gd name="connsiteX943" fmla="*/ 1226699 w 2492740"/>
                <a:gd name="connsiteY943" fmla="*/ 1279120 h 1460526"/>
                <a:gd name="connsiteX944" fmla="*/ 1221758 w 2492740"/>
                <a:gd name="connsiteY944" fmla="*/ 1279918 h 1460526"/>
                <a:gd name="connsiteX945" fmla="*/ 1217867 w 2492740"/>
                <a:gd name="connsiteY945" fmla="*/ 1278871 h 1460526"/>
                <a:gd name="connsiteX946" fmla="*/ 1217093 w 2492740"/>
                <a:gd name="connsiteY946" fmla="*/ 1280168 h 1460526"/>
                <a:gd name="connsiteX947" fmla="*/ 1217867 w 2492740"/>
                <a:gd name="connsiteY947" fmla="*/ 1282762 h 1460526"/>
                <a:gd name="connsiteX948" fmla="*/ 1218390 w 2492740"/>
                <a:gd name="connsiteY948" fmla="*/ 1289770 h 1460526"/>
                <a:gd name="connsiteX949" fmla="*/ 1216569 w 2492740"/>
                <a:gd name="connsiteY949" fmla="*/ 1292888 h 1460526"/>
                <a:gd name="connsiteX950" fmla="*/ 1213450 w 2492740"/>
                <a:gd name="connsiteY950" fmla="*/ 1293935 h 1460526"/>
                <a:gd name="connsiteX951" fmla="*/ 1214498 w 2492740"/>
                <a:gd name="connsiteY951" fmla="*/ 1300420 h 1460526"/>
                <a:gd name="connsiteX952" fmla="*/ 1213450 w 2492740"/>
                <a:gd name="connsiteY952" fmla="*/ 1303288 h 1460526"/>
                <a:gd name="connsiteX953" fmla="*/ 1214498 w 2492740"/>
                <a:gd name="connsiteY953" fmla="*/ 1307179 h 1460526"/>
                <a:gd name="connsiteX954" fmla="*/ 1215521 w 2492740"/>
                <a:gd name="connsiteY954" fmla="*/ 1308227 h 1460526"/>
                <a:gd name="connsiteX955" fmla="*/ 1218914 w 2492740"/>
                <a:gd name="connsiteY955" fmla="*/ 1315485 h 1460526"/>
                <a:gd name="connsiteX956" fmla="*/ 1222033 w 2492740"/>
                <a:gd name="connsiteY956" fmla="*/ 1326658 h 1460526"/>
                <a:gd name="connsiteX957" fmla="*/ 1220212 w 2492740"/>
                <a:gd name="connsiteY957" fmla="*/ 1339378 h 1460526"/>
                <a:gd name="connsiteX958" fmla="*/ 1224378 w 2492740"/>
                <a:gd name="connsiteY958" fmla="*/ 1357809 h 1460526"/>
                <a:gd name="connsiteX959" fmla="*/ 1222557 w 2492740"/>
                <a:gd name="connsiteY959" fmla="*/ 1369756 h 1460526"/>
                <a:gd name="connsiteX960" fmla="*/ 1218640 w 2492740"/>
                <a:gd name="connsiteY960" fmla="*/ 1376266 h 1460526"/>
                <a:gd name="connsiteX961" fmla="*/ 1215272 w 2492740"/>
                <a:gd name="connsiteY961" fmla="*/ 1385619 h 1460526"/>
                <a:gd name="connsiteX962" fmla="*/ 1211104 w 2492740"/>
                <a:gd name="connsiteY962" fmla="*/ 1393650 h 1460526"/>
                <a:gd name="connsiteX963" fmla="*/ 1208784 w 2492740"/>
                <a:gd name="connsiteY963" fmla="*/ 1394174 h 1460526"/>
                <a:gd name="connsiteX964" fmla="*/ 1199952 w 2492740"/>
                <a:gd name="connsiteY964" fmla="*/ 1397541 h 1460526"/>
                <a:gd name="connsiteX965" fmla="*/ 1191893 w 2492740"/>
                <a:gd name="connsiteY965" fmla="*/ 1395994 h 1460526"/>
                <a:gd name="connsiteX966" fmla="*/ 1185406 w 2492740"/>
                <a:gd name="connsiteY966" fmla="*/ 1394174 h 1460526"/>
                <a:gd name="connsiteX967" fmla="*/ 1183584 w 2492740"/>
                <a:gd name="connsiteY967" fmla="*/ 1394423 h 1460526"/>
                <a:gd name="connsiteX968" fmla="*/ 1175276 w 2492740"/>
                <a:gd name="connsiteY968" fmla="*/ 1382227 h 1460526"/>
                <a:gd name="connsiteX969" fmla="*/ 1146682 w 2492740"/>
                <a:gd name="connsiteY969" fmla="*/ 1387689 h 1460526"/>
                <a:gd name="connsiteX970" fmla="*/ 1145909 w 2492740"/>
                <a:gd name="connsiteY970" fmla="*/ 1390532 h 1460526"/>
                <a:gd name="connsiteX971" fmla="*/ 1128493 w 2492740"/>
                <a:gd name="connsiteY971" fmla="*/ 1384297 h 1460526"/>
                <a:gd name="connsiteX972" fmla="*/ 1116292 w 2492740"/>
                <a:gd name="connsiteY972" fmla="*/ 1411059 h 1460526"/>
                <a:gd name="connsiteX973" fmla="*/ 1111602 w 2492740"/>
                <a:gd name="connsiteY973" fmla="*/ 1421958 h 1460526"/>
                <a:gd name="connsiteX974" fmla="*/ 1107709 w 2492740"/>
                <a:gd name="connsiteY974" fmla="*/ 1430014 h 1460526"/>
                <a:gd name="connsiteX975" fmla="*/ 1097330 w 2492740"/>
                <a:gd name="connsiteY975" fmla="*/ 1438319 h 1460526"/>
                <a:gd name="connsiteX976" fmla="*/ 1087724 w 2492740"/>
                <a:gd name="connsiteY976" fmla="*/ 1448196 h 1460526"/>
                <a:gd name="connsiteX977" fmla="*/ 1079665 w 2492740"/>
                <a:gd name="connsiteY977" fmla="*/ 1455978 h 1460526"/>
                <a:gd name="connsiteX978" fmla="*/ 1077320 w 2492740"/>
                <a:gd name="connsiteY978" fmla="*/ 1460143 h 1460526"/>
                <a:gd name="connsiteX979" fmla="*/ 1074725 w 2492740"/>
                <a:gd name="connsiteY979" fmla="*/ 1456751 h 1460526"/>
                <a:gd name="connsiteX980" fmla="*/ 1071082 w 2492740"/>
                <a:gd name="connsiteY980" fmla="*/ 1454157 h 1460526"/>
                <a:gd name="connsiteX981" fmla="*/ 1052644 w 2492740"/>
                <a:gd name="connsiteY981" fmla="*/ 1437272 h 1460526"/>
                <a:gd name="connsiteX982" fmla="*/ 1043037 w 2492740"/>
                <a:gd name="connsiteY982" fmla="*/ 1427944 h 1460526"/>
                <a:gd name="connsiteX983" fmla="*/ 1039919 w 2492740"/>
                <a:gd name="connsiteY983" fmla="*/ 1428967 h 1460526"/>
                <a:gd name="connsiteX984" fmla="*/ 1037049 w 2492740"/>
                <a:gd name="connsiteY984" fmla="*/ 1428468 h 1460526"/>
                <a:gd name="connsiteX985" fmla="*/ 1034978 w 2492740"/>
                <a:gd name="connsiteY985" fmla="*/ 1426373 h 1460526"/>
                <a:gd name="connsiteX986" fmla="*/ 1032109 w 2492740"/>
                <a:gd name="connsiteY986" fmla="*/ 1425600 h 1460526"/>
                <a:gd name="connsiteX987" fmla="*/ 1029514 w 2492740"/>
                <a:gd name="connsiteY987" fmla="*/ 1426123 h 1460526"/>
                <a:gd name="connsiteX988" fmla="*/ 1024574 w 2492740"/>
                <a:gd name="connsiteY988" fmla="*/ 1421185 h 1460526"/>
                <a:gd name="connsiteX989" fmla="*/ 1019633 w 2492740"/>
                <a:gd name="connsiteY989" fmla="*/ 1418841 h 1460526"/>
                <a:gd name="connsiteX990" fmla="*/ 1015742 w 2492740"/>
                <a:gd name="connsiteY990" fmla="*/ 1414177 h 1460526"/>
                <a:gd name="connsiteX991" fmla="*/ 1013920 w 2492740"/>
                <a:gd name="connsiteY991" fmla="*/ 1406120 h 1460526"/>
                <a:gd name="connsiteX992" fmla="*/ 1014444 w 2492740"/>
                <a:gd name="connsiteY992" fmla="*/ 1403776 h 1460526"/>
                <a:gd name="connsiteX993" fmla="*/ 1013421 w 2492740"/>
                <a:gd name="connsiteY993" fmla="*/ 1401182 h 1460526"/>
                <a:gd name="connsiteX994" fmla="*/ 1010826 w 2492740"/>
                <a:gd name="connsiteY994" fmla="*/ 1398339 h 1460526"/>
                <a:gd name="connsiteX995" fmla="*/ 1008206 w 2492740"/>
                <a:gd name="connsiteY995" fmla="*/ 1393650 h 1460526"/>
                <a:gd name="connsiteX996" fmla="*/ 1006659 w 2492740"/>
                <a:gd name="connsiteY996" fmla="*/ 1393650 h 1460526"/>
                <a:gd name="connsiteX997" fmla="*/ 1004064 w 2492740"/>
                <a:gd name="connsiteY997" fmla="*/ 1389759 h 1460526"/>
                <a:gd name="connsiteX998" fmla="*/ 998600 w 2492740"/>
                <a:gd name="connsiteY998" fmla="*/ 1388986 h 1460526"/>
                <a:gd name="connsiteX999" fmla="*/ 994184 w 2492740"/>
                <a:gd name="connsiteY999" fmla="*/ 1390532 h 1460526"/>
                <a:gd name="connsiteX1000" fmla="*/ 987697 w 2492740"/>
                <a:gd name="connsiteY1000" fmla="*/ 1395994 h 1460526"/>
                <a:gd name="connsiteX1001" fmla="*/ 985351 w 2492740"/>
                <a:gd name="connsiteY1001" fmla="*/ 1394947 h 1460526"/>
                <a:gd name="connsiteX1002" fmla="*/ 987697 w 2492740"/>
                <a:gd name="connsiteY1002" fmla="*/ 1392353 h 1460526"/>
                <a:gd name="connsiteX1003" fmla="*/ 988995 w 2492740"/>
                <a:gd name="connsiteY1003" fmla="*/ 1389236 h 1460526"/>
                <a:gd name="connsiteX1004" fmla="*/ 995756 w 2492740"/>
                <a:gd name="connsiteY1004" fmla="*/ 1383250 h 1460526"/>
                <a:gd name="connsiteX1005" fmla="*/ 999648 w 2492740"/>
                <a:gd name="connsiteY1005" fmla="*/ 1378835 h 1460526"/>
                <a:gd name="connsiteX1006" fmla="*/ 1000945 w 2492740"/>
                <a:gd name="connsiteY1006" fmla="*/ 1376515 h 1460526"/>
                <a:gd name="connsiteX1007" fmla="*/ 1003540 w 2492740"/>
                <a:gd name="connsiteY1007" fmla="*/ 1369507 h 1460526"/>
                <a:gd name="connsiteX1008" fmla="*/ 1001470 w 2492740"/>
                <a:gd name="connsiteY1008" fmla="*/ 1365865 h 1460526"/>
                <a:gd name="connsiteX1009" fmla="*/ 1000945 w 2492740"/>
                <a:gd name="connsiteY1009" fmla="*/ 1361975 h 1460526"/>
                <a:gd name="connsiteX1010" fmla="*/ 998600 w 2492740"/>
                <a:gd name="connsiteY1010" fmla="*/ 1361451 h 1460526"/>
                <a:gd name="connsiteX1011" fmla="*/ 993410 w 2492740"/>
                <a:gd name="connsiteY1011" fmla="*/ 1351325 h 1460526"/>
                <a:gd name="connsiteX1012" fmla="*/ 984054 w 2492740"/>
                <a:gd name="connsiteY1012" fmla="*/ 1344042 h 1460526"/>
                <a:gd name="connsiteX1013" fmla="*/ 983555 w 2492740"/>
                <a:gd name="connsiteY1013" fmla="*/ 1341972 h 1460526"/>
                <a:gd name="connsiteX1014" fmla="*/ 977567 w 2492740"/>
                <a:gd name="connsiteY1014" fmla="*/ 1335986 h 1460526"/>
                <a:gd name="connsiteX1015" fmla="*/ 973675 w 2492740"/>
                <a:gd name="connsiteY1015" fmla="*/ 1325087 h 1460526"/>
                <a:gd name="connsiteX1016" fmla="*/ 968211 w 2492740"/>
                <a:gd name="connsiteY1016" fmla="*/ 1321196 h 1460526"/>
                <a:gd name="connsiteX1017" fmla="*/ 958355 w 2492740"/>
                <a:gd name="connsiteY1017" fmla="*/ 1315210 h 1460526"/>
                <a:gd name="connsiteX1018" fmla="*/ 957058 w 2492740"/>
                <a:gd name="connsiteY1018" fmla="*/ 1310796 h 1460526"/>
                <a:gd name="connsiteX1019" fmla="*/ 946129 w 2492740"/>
                <a:gd name="connsiteY1019" fmla="*/ 1286129 h 1460526"/>
                <a:gd name="connsiteX1020" fmla="*/ 942761 w 2492740"/>
                <a:gd name="connsiteY1020" fmla="*/ 1279120 h 1460526"/>
                <a:gd name="connsiteX1021" fmla="*/ 937047 w 2492740"/>
                <a:gd name="connsiteY1021" fmla="*/ 1266650 h 1460526"/>
                <a:gd name="connsiteX1022" fmla="*/ 948999 w 2492740"/>
                <a:gd name="connsiteY1022" fmla="*/ 1254454 h 1460526"/>
                <a:gd name="connsiteX1023" fmla="*/ 944308 w 2492740"/>
                <a:gd name="connsiteY1023" fmla="*/ 1250812 h 1460526"/>
                <a:gd name="connsiteX1024" fmla="*/ 941987 w 2492740"/>
                <a:gd name="connsiteY1024" fmla="*/ 1244053 h 1460526"/>
                <a:gd name="connsiteX1025" fmla="*/ 938594 w 2492740"/>
                <a:gd name="connsiteY1025" fmla="*/ 1238616 h 1460526"/>
                <a:gd name="connsiteX1026" fmla="*/ 933928 w 2492740"/>
                <a:gd name="connsiteY1026" fmla="*/ 1234202 h 1460526"/>
                <a:gd name="connsiteX1027" fmla="*/ 937296 w 2492740"/>
                <a:gd name="connsiteY1027" fmla="*/ 1228216 h 1460526"/>
                <a:gd name="connsiteX1028" fmla="*/ 929762 w 2492740"/>
                <a:gd name="connsiteY1028" fmla="*/ 1221731 h 1460526"/>
                <a:gd name="connsiteX1029" fmla="*/ 924048 w 2492740"/>
                <a:gd name="connsiteY1029" fmla="*/ 1220160 h 1460526"/>
                <a:gd name="connsiteX1030" fmla="*/ 919108 w 2492740"/>
                <a:gd name="connsiteY1030" fmla="*/ 1221457 h 1460526"/>
                <a:gd name="connsiteX1031" fmla="*/ 915490 w 2492740"/>
                <a:gd name="connsiteY1031" fmla="*/ 1211605 h 1460526"/>
                <a:gd name="connsiteX1032" fmla="*/ 913144 w 2492740"/>
                <a:gd name="connsiteY1032" fmla="*/ 1205369 h 1460526"/>
                <a:gd name="connsiteX1033" fmla="*/ 913918 w 2492740"/>
                <a:gd name="connsiteY1033" fmla="*/ 1200681 h 1460526"/>
                <a:gd name="connsiteX1034" fmla="*/ 908479 w 2492740"/>
                <a:gd name="connsiteY1034" fmla="*/ 1199134 h 1460526"/>
                <a:gd name="connsiteX1035" fmla="*/ 905360 w 2492740"/>
                <a:gd name="connsiteY1035" fmla="*/ 1199134 h 1460526"/>
                <a:gd name="connsiteX1036" fmla="*/ 901717 w 2492740"/>
                <a:gd name="connsiteY1036" fmla="*/ 1199658 h 1460526"/>
                <a:gd name="connsiteX1037" fmla="*/ 900145 w 2492740"/>
                <a:gd name="connsiteY1037" fmla="*/ 1195742 h 1460526"/>
                <a:gd name="connsiteX1038" fmla="*/ 896777 w 2492740"/>
                <a:gd name="connsiteY1038" fmla="*/ 1192375 h 1460526"/>
                <a:gd name="connsiteX1039" fmla="*/ 898074 w 2492740"/>
                <a:gd name="connsiteY1039" fmla="*/ 1190829 h 1460526"/>
                <a:gd name="connsiteX1040" fmla="*/ 897301 w 2492740"/>
                <a:gd name="connsiteY1040" fmla="*/ 1189008 h 1460526"/>
                <a:gd name="connsiteX1041" fmla="*/ 885874 w 2492740"/>
                <a:gd name="connsiteY1041" fmla="*/ 1183546 h 1460526"/>
                <a:gd name="connsiteX1042" fmla="*/ 885075 w 2492740"/>
                <a:gd name="connsiteY1042" fmla="*/ 1184843 h 1460526"/>
                <a:gd name="connsiteX1043" fmla="*/ 881182 w 2492740"/>
                <a:gd name="connsiteY1043" fmla="*/ 1182499 h 1460526"/>
                <a:gd name="connsiteX1044" fmla="*/ 879361 w 2492740"/>
                <a:gd name="connsiteY1044" fmla="*/ 1189258 h 1460526"/>
                <a:gd name="connsiteX1045" fmla="*/ 877291 w 2492740"/>
                <a:gd name="connsiteY1045" fmla="*/ 1191852 h 1460526"/>
                <a:gd name="connsiteX1046" fmla="*/ 870803 w 2492740"/>
                <a:gd name="connsiteY1046" fmla="*/ 1189008 h 1460526"/>
                <a:gd name="connsiteX1047" fmla="*/ 868183 w 2492740"/>
                <a:gd name="connsiteY1047" fmla="*/ 1189008 h 1460526"/>
                <a:gd name="connsiteX1048" fmla="*/ 861447 w 2492740"/>
                <a:gd name="connsiteY1048" fmla="*/ 1190555 h 1460526"/>
                <a:gd name="connsiteX1049" fmla="*/ 861172 w 2492740"/>
                <a:gd name="connsiteY1049" fmla="*/ 1189008 h 1460526"/>
                <a:gd name="connsiteX1050" fmla="*/ 864042 w 2492740"/>
                <a:gd name="connsiteY1050" fmla="*/ 1184319 h 1460526"/>
                <a:gd name="connsiteX1051" fmla="*/ 856507 w 2492740"/>
                <a:gd name="connsiteY1051" fmla="*/ 1178358 h 1460526"/>
                <a:gd name="connsiteX1052" fmla="*/ 851043 w 2492740"/>
                <a:gd name="connsiteY1052" fmla="*/ 1183022 h 1460526"/>
                <a:gd name="connsiteX1053" fmla="*/ 849221 w 2492740"/>
                <a:gd name="connsiteY1053" fmla="*/ 1185092 h 1460526"/>
                <a:gd name="connsiteX1054" fmla="*/ 845853 w 2492740"/>
                <a:gd name="connsiteY1054" fmla="*/ 1187188 h 1460526"/>
                <a:gd name="connsiteX1055" fmla="*/ 843782 w 2492740"/>
                <a:gd name="connsiteY1055" fmla="*/ 1182773 h 1460526"/>
                <a:gd name="connsiteX1056" fmla="*/ 840663 w 2492740"/>
                <a:gd name="connsiteY1056" fmla="*/ 1183795 h 1460526"/>
                <a:gd name="connsiteX1057" fmla="*/ 839865 w 2492740"/>
                <a:gd name="connsiteY1057" fmla="*/ 1181202 h 1460526"/>
                <a:gd name="connsiteX1058" fmla="*/ 833128 w 2492740"/>
                <a:gd name="connsiteY1058" fmla="*/ 1186140 h 1460526"/>
                <a:gd name="connsiteX1059" fmla="*/ 832604 w 2492740"/>
                <a:gd name="connsiteY1059" fmla="*/ 1181725 h 1460526"/>
                <a:gd name="connsiteX1060" fmla="*/ 831057 w 2492740"/>
                <a:gd name="connsiteY1060" fmla="*/ 1178608 h 1460526"/>
                <a:gd name="connsiteX1061" fmla="*/ 831831 w 2492740"/>
                <a:gd name="connsiteY1061" fmla="*/ 1174193 h 1460526"/>
                <a:gd name="connsiteX1062" fmla="*/ 835972 w 2492740"/>
                <a:gd name="connsiteY1062" fmla="*/ 1169529 h 1460526"/>
                <a:gd name="connsiteX1063" fmla="*/ 834675 w 2492740"/>
                <a:gd name="connsiteY1063" fmla="*/ 1166661 h 1460526"/>
                <a:gd name="connsiteX1064" fmla="*/ 831556 w 2492740"/>
                <a:gd name="connsiteY1064" fmla="*/ 1160700 h 1460526"/>
                <a:gd name="connsiteX1065" fmla="*/ 830259 w 2492740"/>
                <a:gd name="connsiteY1065" fmla="*/ 1159902 h 1460526"/>
                <a:gd name="connsiteX1066" fmla="*/ 819106 w 2492740"/>
                <a:gd name="connsiteY1066" fmla="*/ 1151871 h 1460526"/>
                <a:gd name="connsiteX1067" fmla="*/ 814939 w 2492740"/>
                <a:gd name="connsiteY1067" fmla="*/ 1149252 h 1460526"/>
                <a:gd name="connsiteX1068" fmla="*/ 809225 w 2492740"/>
                <a:gd name="connsiteY1068" fmla="*/ 1152644 h 1460526"/>
                <a:gd name="connsiteX1069" fmla="*/ 808177 w 2492740"/>
                <a:gd name="connsiteY1069" fmla="*/ 1156535 h 1460526"/>
                <a:gd name="connsiteX1070" fmla="*/ 805857 w 2492740"/>
                <a:gd name="connsiteY1070" fmla="*/ 1161199 h 1460526"/>
                <a:gd name="connsiteX1071" fmla="*/ 801939 w 2492740"/>
                <a:gd name="connsiteY1071" fmla="*/ 1158106 h 1460526"/>
                <a:gd name="connsiteX1072" fmla="*/ 796500 w 2492740"/>
                <a:gd name="connsiteY1072" fmla="*/ 1156535 h 1460526"/>
                <a:gd name="connsiteX1073" fmla="*/ 792608 w 2492740"/>
                <a:gd name="connsiteY1073" fmla="*/ 1157308 h 1460526"/>
                <a:gd name="connsiteX1074" fmla="*/ 788441 w 2492740"/>
                <a:gd name="connsiteY1074" fmla="*/ 1151073 h 1460526"/>
                <a:gd name="connsiteX1075" fmla="*/ 787917 w 2492740"/>
                <a:gd name="connsiteY1075" fmla="*/ 1147955 h 1460526"/>
                <a:gd name="connsiteX1076" fmla="*/ 785846 w 2492740"/>
                <a:gd name="connsiteY1076" fmla="*/ 1139400 h 1460526"/>
                <a:gd name="connsiteX1077" fmla="*/ 786096 w 2492740"/>
                <a:gd name="connsiteY1077" fmla="*/ 1134213 h 1460526"/>
                <a:gd name="connsiteX1078" fmla="*/ 788441 w 2492740"/>
                <a:gd name="connsiteY1078" fmla="*/ 1130820 h 1460526"/>
                <a:gd name="connsiteX1079" fmla="*/ 789988 w 2492740"/>
                <a:gd name="connsiteY1079" fmla="*/ 1125383 h 1460526"/>
                <a:gd name="connsiteX1080" fmla="*/ 789215 w 2492740"/>
                <a:gd name="connsiteY1080" fmla="*/ 1122765 h 1460526"/>
                <a:gd name="connsiteX1081" fmla="*/ 791036 w 2492740"/>
                <a:gd name="connsiteY1081" fmla="*/ 1120969 h 1460526"/>
                <a:gd name="connsiteX1082" fmla="*/ 795976 w 2492740"/>
                <a:gd name="connsiteY1082" fmla="*/ 1120969 h 1460526"/>
                <a:gd name="connsiteX1083" fmla="*/ 798571 w 2492740"/>
                <a:gd name="connsiteY1083" fmla="*/ 1119672 h 1460526"/>
                <a:gd name="connsiteX1084" fmla="*/ 796500 w 2492740"/>
                <a:gd name="connsiteY1084" fmla="*/ 1117328 h 1460526"/>
                <a:gd name="connsiteX1085" fmla="*/ 795976 w 2492740"/>
                <a:gd name="connsiteY1085" fmla="*/ 1112639 h 1460526"/>
                <a:gd name="connsiteX1086" fmla="*/ 793381 w 2492740"/>
                <a:gd name="connsiteY1086" fmla="*/ 1110568 h 1460526"/>
                <a:gd name="connsiteX1087" fmla="*/ 789489 w 2492740"/>
                <a:gd name="connsiteY1087" fmla="*/ 1106154 h 1460526"/>
                <a:gd name="connsiteX1088" fmla="*/ 790263 w 2492740"/>
                <a:gd name="connsiteY1088" fmla="*/ 1099919 h 1460526"/>
                <a:gd name="connsiteX1089" fmla="*/ 788192 w 2492740"/>
                <a:gd name="connsiteY1089" fmla="*/ 1097574 h 1460526"/>
                <a:gd name="connsiteX1090" fmla="*/ 787394 w 2492740"/>
                <a:gd name="connsiteY1090" fmla="*/ 1095778 h 1460526"/>
                <a:gd name="connsiteX1091" fmla="*/ 783501 w 2492740"/>
                <a:gd name="connsiteY1091" fmla="*/ 1091862 h 1460526"/>
                <a:gd name="connsiteX1092" fmla="*/ 781430 w 2492740"/>
                <a:gd name="connsiteY1092" fmla="*/ 1090566 h 1460526"/>
                <a:gd name="connsiteX1093" fmla="*/ 780632 w 2492740"/>
                <a:gd name="connsiteY1093" fmla="*/ 1086949 h 1460526"/>
                <a:gd name="connsiteX1094" fmla="*/ 774145 w 2492740"/>
                <a:gd name="connsiteY1094" fmla="*/ 1076823 h 1460526"/>
                <a:gd name="connsiteX1095" fmla="*/ 769204 w 2492740"/>
                <a:gd name="connsiteY1095" fmla="*/ 1064353 h 1460526"/>
                <a:gd name="connsiteX1096" fmla="*/ 767907 w 2492740"/>
                <a:gd name="connsiteY1096" fmla="*/ 1060187 h 1460526"/>
                <a:gd name="connsiteX1097" fmla="*/ 764788 w 2492740"/>
                <a:gd name="connsiteY1097" fmla="*/ 1044873 h 1460526"/>
                <a:gd name="connsiteX1098" fmla="*/ 764015 w 2492740"/>
                <a:gd name="connsiteY1098" fmla="*/ 1037341 h 1460526"/>
                <a:gd name="connsiteX1099" fmla="*/ 764264 w 2492740"/>
                <a:gd name="connsiteY1099" fmla="*/ 1036044 h 1460526"/>
                <a:gd name="connsiteX1100" fmla="*/ 754658 w 2492740"/>
                <a:gd name="connsiteY1100" fmla="*/ 1033949 h 1460526"/>
                <a:gd name="connsiteX1101" fmla="*/ 755182 w 2492740"/>
                <a:gd name="connsiteY1101" fmla="*/ 1035770 h 1460526"/>
                <a:gd name="connsiteX1102" fmla="*/ 752837 w 2492740"/>
                <a:gd name="connsiteY1102" fmla="*/ 1038638 h 1460526"/>
                <a:gd name="connsiteX1103" fmla="*/ 752588 w 2492740"/>
                <a:gd name="connsiteY1103" fmla="*/ 1042005 h 1460526"/>
                <a:gd name="connsiteX1104" fmla="*/ 749194 w 2492740"/>
                <a:gd name="connsiteY1104" fmla="*/ 1042280 h 1460526"/>
                <a:gd name="connsiteX1105" fmla="*/ 741659 w 2492740"/>
                <a:gd name="connsiteY1105" fmla="*/ 1047991 h 1460526"/>
                <a:gd name="connsiteX1106" fmla="*/ 741160 w 2492740"/>
                <a:gd name="connsiteY1106" fmla="*/ 1051358 h 1460526"/>
                <a:gd name="connsiteX1107" fmla="*/ 739588 w 2492740"/>
                <a:gd name="connsiteY1107" fmla="*/ 1054725 h 1460526"/>
                <a:gd name="connsiteX1108" fmla="*/ 737517 w 2492740"/>
                <a:gd name="connsiteY1108" fmla="*/ 1056546 h 1460526"/>
                <a:gd name="connsiteX1109" fmla="*/ 735696 w 2492740"/>
                <a:gd name="connsiteY1109" fmla="*/ 1059664 h 1460526"/>
                <a:gd name="connsiteX1110" fmla="*/ 728685 w 2492740"/>
                <a:gd name="connsiteY1110" fmla="*/ 1057843 h 1460526"/>
                <a:gd name="connsiteX1111" fmla="*/ 728685 w 2492740"/>
                <a:gd name="connsiteY1111" fmla="*/ 1056546 h 1460526"/>
                <a:gd name="connsiteX1112" fmla="*/ 725566 w 2492740"/>
                <a:gd name="connsiteY1112" fmla="*/ 1051607 h 1460526"/>
                <a:gd name="connsiteX1113" fmla="*/ 718555 w 2492740"/>
                <a:gd name="connsiteY1113" fmla="*/ 1055000 h 1460526"/>
                <a:gd name="connsiteX1114" fmla="*/ 712841 w 2492740"/>
                <a:gd name="connsiteY1114" fmla="*/ 1057070 h 1460526"/>
                <a:gd name="connsiteX1115" fmla="*/ 705830 w 2492740"/>
                <a:gd name="connsiteY1115" fmla="*/ 1062781 h 1460526"/>
                <a:gd name="connsiteX1116" fmla="*/ 702711 w 2492740"/>
                <a:gd name="connsiteY1116" fmla="*/ 1065649 h 1460526"/>
                <a:gd name="connsiteX1117" fmla="*/ 701663 w 2492740"/>
                <a:gd name="connsiteY1117" fmla="*/ 1061484 h 1460526"/>
                <a:gd name="connsiteX1118" fmla="*/ 702960 w 2492740"/>
                <a:gd name="connsiteY1118" fmla="*/ 1050585 h 1460526"/>
                <a:gd name="connsiteX1119" fmla="*/ 701913 w 2492740"/>
                <a:gd name="connsiteY1119" fmla="*/ 1047467 h 1460526"/>
                <a:gd name="connsiteX1120" fmla="*/ 701663 w 2492740"/>
                <a:gd name="connsiteY1120" fmla="*/ 1043826 h 1460526"/>
                <a:gd name="connsiteX1121" fmla="*/ 698295 w 2492740"/>
                <a:gd name="connsiteY1121" fmla="*/ 1043302 h 1460526"/>
                <a:gd name="connsiteX1122" fmla="*/ 695949 w 2492740"/>
                <a:gd name="connsiteY1122" fmla="*/ 1044599 h 1460526"/>
                <a:gd name="connsiteX1123" fmla="*/ 693604 w 2492740"/>
                <a:gd name="connsiteY1123" fmla="*/ 1042529 h 1460526"/>
                <a:gd name="connsiteX1124" fmla="*/ 694901 w 2492740"/>
                <a:gd name="connsiteY1124" fmla="*/ 1039412 h 1460526"/>
                <a:gd name="connsiteX1125" fmla="*/ 692581 w 2492740"/>
                <a:gd name="connsiteY1125" fmla="*/ 1033451 h 1460526"/>
                <a:gd name="connsiteX1126" fmla="*/ 689462 w 2492740"/>
                <a:gd name="connsiteY1126" fmla="*/ 1029285 h 1460526"/>
                <a:gd name="connsiteX1127" fmla="*/ 691009 w 2492740"/>
                <a:gd name="connsiteY1127" fmla="*/ 1026442 h 1460526"/>
                <a:gd name="connsiteX1128" fmla="*/ 697247 w 2492740"/>
                <a:gd name="connsiteY1128" fmla="*/ 1017862 h 1460526"/>
                <a:gd name="connsiteX1129" fmla="*/ 699318 w 2492740"/>
                <a:gd name="connsiteY1129" fmla="*/ 1016042 h 1460526"/>
                <a:gd name="connsiteX1130" fmla="*/ 703734 w 2492740"/>
                <a:gd name="connsiteY1130" fmla="*/ 1014495 h 1460526"/>
                <a:gd name="connsiteX1131" fmla="*/ 704782 w 2492740"/>
                <a:gd name="connsiteY1131" fmla="*/ 1012674 h 1460526"/>
                <a:gd name="connsiteX1132" fmla="*/ 707127 w 2492740"/>
                <a:gd name="connsiteY1132" fmla="*/ 1012151 h 1460526"/>
                <a:gd name="connsiteX1133" fmla="*/ 709198 w 2492740"/>
                <a:gd name="connsiteY1133" fmla="*/ 1008784 h 1460526"/>
                <a:gd name="connsiteX1134" fmla="*/ 711543 w 2492740"/>
                <a:gd name="connsiteY1134" fmla="*/ 1006963 h 1460526"/>
                <a:gd name="connsiteX1135" fmla="*/ 709722 w 2492740"/>
                <a:gd name="connsiteY1135" fmla="*/ 1004893 h 1460526"/>
                <a:gd name="connsiteX1136" fmla="*/ 705830 w 2492740"/>
                <a:gd name="connsiteY1136" fmla="*/ 1003596 h 1460526"/>
                <a:gd name="connsiteX1137" fmla="*/ 701139 w 2492740"/>
                <a:gd name="connsiteY1137" fmla="*/ 1004619 h 1460526"/>
                <a:gd name="connsiteX1138" fmla="*/ 699068 w 2492740"/>
                <a:gd name="connsiteY1138" fmla="*/ 1004120 h 1460526"/>
                <a:gd name="connsiteX1139" fmla="*/ 697247 w 2492740"/>
                <a:gd name="connsiteY1139" fmla="*/ 998907 h 1460526"/>
                <a:gd name="connsiteX1140" fmla="*/ 692581 w 2492740"/>
                <a:gd name="connsiteY1140" fmla="*/ 993196 h 1460526"/>
                <a:gd name="connsiteX1141" fmla="*/ 687366 w 2492740"/>
                <a:gd name="connsiteY1141" fmla="*/ 995266 h 1460526"/>
                <a:gd name="connsiteX1142" fmla="*/ 683749 w 2492740"/>
                <a:gd name="connsiteY1142" fmla="*/ 993719 h 1460526"/>
                <a:gd name="connsiteX1143" fmla="*/ 678808 w 2492740"/>
                <a:gd name="connsiteY1143" fmla="*/ 995266 h 1460526"/>
                <a:gd name="connsiteX1144" fmla="*/ 676737 w 2492740"/>
                <a:gd name="connsiteY1144" fmla="*/ 994767 h 1460526"/>
                <a:gd name="connsiteX1145" fmla="*/ 673868 w 2492740"/>
                <a:gd name="connsiteY1145" fmla="*/ 995790 h 1460526"/>
                <a:gd name="connsiteX1146" fmla="*/ 668928 w 2492740"/>
                <a:gd name="connsiteY1146" fmla="*/ 994767 h 1460526"/>
                <a:gd name="connsiteX1147" fmla="*/ 666857 w 2492740"/>
                <a:gd name="connsiteY1147" fmla="*/ 996313 h 1460526"/>
                <a:gd name="connsiteX1148" fmla="*/ 664262 w 2492740"/>
                <a:gd name="connsiteY1148" fmla="*/ 994493 h 1460526"/>
                <a:gd name="connsiteX1149" fmla="*/ 661667 w 2492740"/>
                <a:gd name="connsiteY1149" fmla="*/ 996064 h 1460526"/>
                <a:gd name="connsiteX1150" fmla="*/ 661393 w 2492740"/>
                <a:gd name="connsiteY1150" fmla="*/ 999182 h 1460526"/>
                <a:gd name="connsiteX1151" fmla="*/ 659572 w 2492740"/>
                <a:gd name="connsiteY1151" fmla="*/ 1001775 h 1460526"/>
                <a:gd name="connsiteX1152" fmla="*/ 649442 w 2492740"/>
                <a:gd name="connsiteY1152" fmla="*/ 1004619 h 1460526"/>
                <a:gd name="connsiteX1153" fmla="*/ 632300 w 2492740"/>
                <a:gd name="connsiteY1153" fmla="*/ 1008010 h 1460526"/>
                <a:gd name="connsiteX1154" fmla="*/ 612564 w 2492740"/>
                <a:gd name="connsiteY1154" fmla="*/ 1012425 h 1460526"/>
                <a:gd name="connsiteX1155" fmla="*/ 602684 w 2492740"/>
                <a:gd name="connsiteY1155" fmla="*/ 1014770 h 1460526"/>
                <a:gd name="connsiteX1156" fmla="*/ 579830 w 2492740"/>
                <a:gd name="connsiteY1156" fmla="*/ 1019683 h 1460526"/>
                <a:gd name="connsiteX1157" fmla="*/ 579031 w 2492740"/>
                <a:gd name="connsiteY1157" fmla="*/ 1020481 h 1460526"/>
                <a:gd name="connsiteX1158" fmla="*/ 575662 w 2492740"/>
                <a:gd name="connsiteY1158" fmla="*/ 1016840 h 1460526"/>
                <a:gd name="connsiteX1159" fmla="*/ 574116 w 2492740"/>
                <a:gd name="connsiteY1159" fmla="*/ 1017887 h 1460526"/>
                <a:gd name="connsiteX1160" fmla="*/ 563187 w 2492740"/>
                <a:gd name="connsiteY1160" fmla="*/ 1016066 h 1460526"/>
                <a:gd name="connsiteX1161" fmla="*/ 556176 w 2492740"/>
                <a:gd name="connsiteY1161" fmla="*/ 1017363 h 1460526"/>
                <a:gd name="connsiteX1162" fmla="*/ 556426 w 2492740"/>
                <a:gd name="connsiteY1162" fmla="*/ 1015543 h 1460526"/>
                <a:gd name="connsiteX1163" fmla="*/ 549414 w 2492740"/>
                <a:gd name="connsiteY1163" fmla="*/ 1010081 h 1460526"/>
                <a:gd name="connsiteX1164" fmla="*/ 549165 w 2492740"/>
                <a:gd name="connsiteY1164" fmla="*/ 1008534 h 1460526"/>
                <a:gd name="connsiteX1165" fmla="*/ 550986 w 2492740"/>
                <a:gd name="connsiteY1165" fmla="*/ 1004643 h 1460526"/>
                <a:gd name="connsiteX1166" fmla="*/ 552808 w 2492740"/>
                <a:gd name="connsiteY1166" fmla="*/ 1002549 h 1460526"/>
                <a:gd name="connsiteX1167" fmla="*/ 553831 w 2492740"/>
                <a:gd name="connsiteY1167" fmla="*/ 999705 h 1460526"/>
                <a:gd name="connsiteX1168" fmla="*/ 553581 w 2492740"/>
                <a:gd name="connsiteY1168" fmla="*/ 996313 h 1460526"/>
                <a:gd name="connsiteX1169" fmla="*/ 549414 w 2492740"/>
                <a:gd name="connsiteY1169" fmla="*/ 993719 h 1460526"/>
                <a:gd name="connsiteX1170" fmla="*/ 546819 w 2492740"/>
                <a:gd name="connsiteY1170" fmla="*/ 993196 h 1460526"/>
                <a:gd name="connsiteX1171" fmla="*/ 538261 w 2492740"/>
                <a:gd name="connsiteY1171" fmla="*/ 985663 h 1460526"/>
                <a:gd name="connsiteX1172" fmla="*/ 536166 w 2492740"/>
                <a:gd name="connsiteY1172" fmla="*/ 984641 h 1460526"/>
                <a:gd name="connsiteX1173" fmla="*/ 537738 w 2492740"/>
                <a:gd name="connsiteY1173" fmla="*/ 982047 h 1460526"/>
                <a:gd name="connsiteX1174" fmla="*/ 528131 w 2492740"/>
                <a:gd name="connsiteY1174" fmla="*/ 973218 h 1460526"/>
                <a:gd name="connsiteX1175" fmla="*/ 526036 w 2492740"/>
                <a:gd name="connsiteY1175" fmla="*/ 970873 h 1460526"/>
                <a:gd name="connsiteX1176" fmla="*/ 524738 w 2492740"/>
                <a:gd name="connsiteY1176" fmla="*/ 971372 h 1460526"/>
                <a:gd name="connsiteX1177" fmla="*/ 522917 w 2492740"/>
                <a:gd name="connsiteY1177" fmla="*/ 969302 h 1460526"/>
                <a:gd name="connsiteX1178" fmla="*/ 520846 w 2492740"/>
                <a:gd name="connsiteY1178" fmla="*/ 969302 h 1460526"/>
                <a:gd name="connsiteX1179" fmla="*/ 517727 w 2492740"/>
                <a:gd name="connsiteY1179" fmla="*/ 967755 h 1460526"/>
                <a:gd name="connsiteX1180" fmla="*/ 516180 w 2492740"/>
                <a:gd name="connsiteY1180" fmla="*/ 963591 h 1460526"/>
                <a:gd name="connsiteX1181" fmla="*/ 514608 w 2492740"/>
                <a:gd name="connsiteY1181" fmla="*/ 961520 h 1460526"/>
                <a:gd name="connsiteX1182" fmla="*/ 510966 w 2492740"/>
                <a:gd name="connsiteY1182" fmla="*/ 958652 h 1460526"/>
                <a:gd name="connsiteX1183" fmla="*/ 508895 w 2492740"/>
                <a:gd name="connsiteY1183" fmla="*/ 955285 h 1460526"/>
                <a:gd name="connsiteX1184" fmla="*/ 507847 w 2492740"/>
                <a:gd name="connsiteY1184" fmla="*/ 949574 h 1460526"/>
                <a:gd name="connsiteX1185" fmla="*/ 494873 w 2492740"/>
                <a:gd name="connsiteY1185" fmla="*/ 948277 h 1460526"/>
                <a:gd name="connsiteX1186" fmla="*/ 490182 w 2492740"/>
                <a:gd name="connsiteY1186" fmla="*/ 949299 h 1460526"/>
                <a:gd name="connsiteX1187" fmla="*/ 488635 w 2492740"/>
                <a:gd name="connsiteY1187" fmla="*/ 951120 h 1460526"/>
                <a:gd name="connsiteX1188" fmla="*/ 476683 w 2492740"/>
                <a:gd name="connsiteY1188" fmla="*/ 960997 h 1460526"/>
                <a:gd name="connsiteX1189" fmla="*/ 476160 w 2492740"/>
                <a:gd name="connsiteY1189" fmla="*/ 959425 h 1460526"/>
                <a:gd name="connsiteX1190" fmla="*/ 471219 w 2492740"/>
                <a:gd name="connsiteY1190" fmla="*/ 956582 h 1460526"/>
                <a:gd name="connsiteX1191" fmla="*/ 467077 w 2492740"/>
                <a:gd name="connsiteY1191" fmla="*/ 958128 h 1460526"/>
                <a:gd name="connsiteX1192" fmla="*/ 463684 w 2492740"/>
                <a:gd name="connsiteY1192" fmla="*/ 964114 h 1460526"/>
                <a:gd name="connsiteX1193" fmla="*/ 463160 w 2492740"/>
                <a:gd name="connsiteY1193" fmla="*/ 964114 h 1460526"/>
                <a:gd name="connsiteX1194" fmla="*/ 453804 w 2492740"/>
                <a:gd name="connsiteY1194" fmla="*/ 955535 h 1460526"/>
                <a:gd name="connsiteX1195" fmla="*/ 451209 w 2492740"/>
                <a:gd name="connsiteY1195" fmla="*/ 953714 h 1460526"/>
                <a:gd name="connsiteX1196" fmla="*/ 439008 w 2492740"/>
                <a:gd name="connsiteY1196" fmla="*/ 946456 h 1460526"/>
                <a:gd name="connsiteX1197" fmla="*/ 437960 w 2492740"/>
                <a:gd name="connsiteY1197" fmla="*/ 945408 h 1460526"/>
                <a:gd name="connsiteX1198" fmla="*/ 435889 w 2492740"/>
                <a:gd name="connsiteY1198" fmla="*/ 927226 h 1460526"/>
                <a:gd name="connsiteX1199" fmla="*/ 435640 w 2492740"/>
                <a:gd name="connsiteY1199" fmla="*/ 917100 h 1460526"/>
                <a:gd name="connsiteX1200" fmla="*/ 435889 w 2492740"/>
                <a:gd name="connsiteY1200" fmla="*/ 910616 h 1460526"/>
                <a:gd name="connsiteX1201" fmla="*/ 436937 w 2492740"/>
                <a:gd name="connsiteY1201" fmla="*/ 906725 h 1460526"/>
                <a:gd name="connsiteX1202" fmla="*/ 437436 w 2492740"/>
                <a:gd name="connsiteY1202" fmla="*/ 896324 h 1460526"/>
                <a:gd name="connsiteX1203" fmla="*/ 438210 w 2492740"/>
                <a:gd name="connsiteY1203" fmla="*/ 889839 h 1460526"/>
                <a:gd name="connsiteX1204" fmla="*/ 442127 w 2492740"/>
                <a:gd name="connsiteY1204" fmla="*/ 883604 h 1460526"/>
                <a:gd name="connsiteX1205" fmla="*/ 442900 w 2492740"/>
                <a:gd name="connsiteY1205" fmla="*/ 884128 h 1460526"/>
                <a:gd name="connsiteX1206" fmla="*/ 448090 w 2492740"/>
                <a:gd name="connsiteY1206" fmla="*/ 892184 h 1460526"/>
                <a:gd name="connsiteX1207" fmla="*/ 456398 w 2492740"/>
                <a:gd name="connsiteY1207" fmla="*/ 895551 h 1460526"/>
                <a:gd name="connsiteX1208" fmla="*/ 458220 w 2492740"/>
                <a:gd name="connsiteY1208" fmla="*/ 895825 h 1460526"/>
                <a:gd name="connsiteX1209" fmla="*/ 460565 w 2492740"/>
                <a:gd name="connsiteY1209" fmla="*/ 899442 h 1460526"/>
                <a:gd name="connsiteX1210" fmla="*/ 461863 w 2492740"/>
                <a:gd name="connsiteY1210" fmla="*/ 899966 h 1460526"/>
                <a:gd name="connsiteX1211" fmla="*/ 464982 w 2492740"/>
                <a:gd name="connsiteY1211" fmla="*/ 895551 h 1460526"/>
                <a:gd name="connsiteX1212" fmla="*/ 462911 w 2492740"/>
                <a:gd name="connsiteY1212" fmla="*/ 888543 h 1460526"/>
                <a:gd name="connsiteX1213" fmla="*/ 461613 w 2492740"/>
                <a:gd name="connsiteY1213" fmla="*/ 882058 h 1460526"/>
                <a:gd name="connsiteX1214" fmla="*/ 456673 w 2492740"/>
                <a:gd name="connsiteY1214" fmla="*/ 868016 h 1460526"/>
                <a:gd name="connsiteX1215" fmla="*/ 456423 w 2492740"/>
                <a:gd name="connsiteY1215" fmla="*/ 865422 h 1460526"/>
                <a:gd name="connsiteX1216" fmla="*/ 452007 w 2492740"/>
                <a:gd name="connsiteY1216" fmla="*/ 862305 h 1460526"/>
                <a:gd name="connsiteX1217" fmla="*/ 444472 w 2492740"/>
                <a:gd name="connsiteY1217" fmla="*/ 864125 h 1460526"/>
                <a:gd name="connsiteX1218" fmla="*/ 442900 w 2492740"/>
                <a:gd name="connsiteY1218" fmla="*/ 860758 h 1460526"/>
                <a:gd name="connsiteX1219" fmla="*/ 435889 w 2492740"/>
                <a:gd name="connsiteY1219" fmla="*/ 859711 h 1460526"/>
                <a:gd name="connsiteX1220" fmla="*/ 427830 w 2492740"/>
                <a:gd name="connsiteY1220" fmla="*/ 858937 h 1460526"/>
                <a:gd name="connsiteX1221" fmla="*/ 427581 w 2492740"/>
                <a:gd name="connsiteY1221" fmla="*/ 855047 h 1460526"/>
                <a:gd name="connsiteX1222" fmla="*/ 429651 w 2492740"/>
                <a:gd name="connsiteY1222" fmla="*/ 850632 h 1460526"/>
                <a:gd name="connsiteX1223" fmla="*/ 426807 w 2492740"/>
                <a:gd name="connsiteY1223" fmla="*/ 846717 h 1460526"/>
                <a:gd name="connsiteX1224" fmla="*/ 426807 w 2492740"/>
                <a:gd name="connsiteY1224" fmla="*/ 844123 h 1460526"/>
                <a:gd name="connsiteX1225" fmla="*/ 423938 w 2492740"/>
                <a:gd name="connsiteY1225" fmla="*/ 843624 h 1460526"/>
                <a:gd name="connsiteX1226" fmla="*/ 421592 w 2492740"/>
                <a:gd name="connsiteY1226" fmla="*/ 839982 h 1460526"/>
                <a:gd name="connsiteX1227" fmla="*/ 423414 w 2492740"/>
                <a:gd name="connsiteY1227" fmla="*/ 833223 h 1460526"/>
                <a:gd name="connsiteX1228" fmla="*/ 418748 w 2492740"/>
                <a:gd name="connsiteY1228" fmla="*/ 830106 h 1460526"/>
                <a:gd name="connsiteX1229" fmla="*/ 419771 w 2492740"/>
                <a:gd name="connsiteY1229" fmla="*/ 828285 h 1460526"/>
                <a:gd name="connsiteX1230" fmla="*/ 418474 w 2492740"/>
                <a:gd name="connsiteY1230" fmla="*/ 823097 h 1460526"/>
                <a:gd name="connsiteX1231" fmla="*/ 421592 w 2492740"/>
                <a:gd name="connsiteY1231" fmla="*/ 817386 h 1460526"/>
                <a:gd name="connsiteX1232" fmla="*/ 424187 w 2492740"/>
                <a:gd name="connsiteY1232" fmla="*/ 814268 h 1460526"/>
                <a:gd name="connsiteX1233" fmla="*/ 423414 w 2492740"/>
                <a:gd name="connsiteY1233" fmla="*/ 812697 h 1460526"/>
                <a:gd name="connsiteX1234" fmla="*/ 416927 w 2492740"/>
                <a:gd name="connsiteY1234" fmla="*/ 804666 h 1460526"/>
                <a:gd name="connsiteX1235" fmla="*/ 418748 w 2492740"/>
                <a:gd name="connsiteY1235" fmla="*/ 796610 h 1460526"/>
                <a:gd name="connsiteX1236" fmla="*/ 418748 w 2492740"/>
                <a:gd name="connsiteY1236" fmla="*/ 792195 h 1460526"/>
                <a:gd name="connsiteX1237" fmla="*/ 414057 w 2492740"/>
                <a:gd name="connsiteY1237" fmla="*/ 784663 h 1460526"/>
                <a:gd name="connsiteX1238" fmla="*/ 418474 w 2492740"/>
                <a:gd name="connsiteY1238" fmla="*/ 782593 h 1460526"/>
                <a:gd name="connsiteX1239" fmla="*/ 393548 w 2492740"/>
                <a:gd name="connsiteY1239" fmla="*/ 752464 h 1460526"/>
                <a:gd name="connsiteX1240" fmla="*/ 390953 w 2492740"/>
                <a:gd name="connsiteY1240" fmla="*/ 753761 h 1460526"/>
                <a:gd name="connsiteX1241" fmla="*/ 376382 w 2492740"/>
                <a:gd name="connsiteY1241" fmla="*/ 756604 h 1460526"/>
                <a:gd name="connsiteX1242" fmla="*/ 371966 w 2492740"/>
                <a:gd name="connsiteY1242" fmla="*/ 757652 h 1460526"/>
                <a:gd name="connsiteX1243" fmla="*/ 366002 w 2492740"/>
                <a:gd name="connsiteY1243" fmla="*/ 766232 h 1460526"/>
                <a:gd name="connsiteX1244" fmla="*/ 360813 w 2492740"/>
                <a:gd name="connsiteY1244" fmla="*/ 769599 h 1460526"/>
                <a:gd name="connsiteX1245" fmla="*/ 357419 w 2492740"/>
                <a:gd name="connsiteY1245" fmla="*/ 769848 h 1460526"/>
                <a:gd name="connsiteX1246" fmla="*/ 350159 w 2492740"/>
                <a:gd name="connsiteY1246" fmla="*/ 772716 h 1460526"/>
                <a:gd name="connsiteX1247" fmla="*/ 345468 w 2492740"/>
                <a:gd name="connsiteY1247" fmla="*/ 769599 h 1460526"/>
                <a:gd name="connsiteX1248" fmla="*/ 338208 w 2492740"/>
                <a:gd name="connsiteY1248" fmla="*/ 772193 h 1460526"/>
                <a:gd name="connsiteX1249" fmla="*/ 335613 w 2492740"/>
                <a:gd name="connsiteY1249" fmla="*/ 771419 h 1460526"/>
                <a:gd name="connsiteX1250" fmla="*/ 331196 w 2492740"/>
                <a:gd name="connsiteY1250" fmla="*/ 772193 h 1460526"/>
                <a:gd name="connsiteX1251" fmla="*/ 327554 w 2492740"/>
                <a:gd name="connsiteY1251" fmla="*/ 775310 h 1460526"/>
                <a:gd name="connsiteX1252" fmla="*/ 326256 w 2492740"/>
                <a:gd name="connsiteY1252" fmla="*/ 774537 h 1460526"/>
                <a:gd name="connsiteX1253" fmla="*/ 323137 w 2492740"/>
                <a:gd name="connsiteY1253" fmla="*/ 775834 h 1460526"/>
                <a:gd name="connsiteX1254" fmla="*/ 309115 w 2492740"/>
                <a:gd name="connsiteY1254" fmla="*/ 777131 h 1460526"/>
                <a:gd name="connsiteX1255" fmla="*/ 301829 w 2492740"/>
                <a:gd name="connsiteY1255" fmla="*/ 778677 h 1460526"/>
                <a:gd name="connsiteX1256" fmla="*/ 298187 w 2492740"/>
                <a:gd name="connsiteY1256" fmla="*/ 780248 h 1460526"/>
                <a:gd name="connsiteX1257" fmla="*/ 292224 w 2492740"/>
                <a:gd name="connsiteY1257" fmla="*/ 782069 h 1460526"/>
                <a:gd name="connsiteX1258" fmla="*/ 288331 w 2492740"/>
                <a:gd name="connsiteY1258" fmla="*/ 786484 h 1460526"/>
                <a:gd name="connsiteX1259" fmla="*/ 285213 w 2492740"/>
                <a:gd name="connsiteY1259" fmla="*/ 790898 h 1460526"/>
                <a:gd name="connsiteX1260" fmla="*/ 280521 w 2492740"/>
                <a:gd name="connsiteY1260" fmla="*/ 787007 h 1460526"/>
                <a:gd name="connsiteX1261" fmla="*/ 275332 w 2492740"/>
                <a:gd name="connsiteY1261" fmla="*/ 781795 h 1460526"/>
                <a:gd name="connsiteX1262" fmla="*/ 270916 w 2492740"/>
                <a:gd name="connsiteY1262" fmla="*/ 778428 h 1460526"/>
                <a:gd name="connsiteX1263" fmla="*/ 267273 w 2492740"/>
                <a:gd name="connsiteY1263" fmla="*/ 778677 h 1460526"/>
                <a:gd name="connsiteX1264" fmla="*/ 262083 w 2492740"/>
                <a:gd name="connsiteY1264" fmla="*/ 777380 h 1460526"/>
                <a:gd name="connsiteX1265" fmla="*/ 255072 w 2492740"/>
                <a:gd name="connsiteY1265" fmla="*/ 777380 h 1460526"/>
                <a:gd name="connsiteX1266" fmla="*/ 250656 w 2492740"/>
                <a:gd name="connsiteY1266" fmla="*/ 775834 h 1460526"/>
                <a:gd name="connsiteX1267" fmla="*/ 243644 w 2492740"/>
                <a:gd name="connsiteY1267" fmla="*/ 776357 h 1460526"/>
                <a:gd name="connsiteX1268" fmla="*/ 239478 w 2492740"/>
                <a:gd name="connsiteY1268" fmla="*/ 778951 h 1460526"/>
                <a:gd name="connsiteX1269" fmla="*/ 233240 w 2492740"/>
                <a:gd name="connsiteY1269" fmla="*/ 781545 h 1460526"/>
                <a:gd name="connsiteX1270" fmla="*/ 228050 w 2492740"/>
                <a:gd name="connsiteY1270" fmla="*/ 782593 h 1460526"/>
                <a:gd name="connsiteX1271" fmla="*/ 221813 w 2492740"/>
                <a:gd name="connsiteY1271" fmla="*/ 782842 h 1460526"/>
                <a:gd name="connsiteX1272" fmla="*/ 216623 w 2492740"/>
                <a:gd name="connsiteY1272" fmla="*/ 782069 h 1460526"/>
                <a:gd name="connsiteX1273" fmla="*/ 207017 w 2492740"/>
                <a:gd name="connsiteY1273" fmla="*/ 774263 h 1460526"/>
                <a:gd name="connsiteX1274" fmla="*/ 201553 w 2492740"/>
                <a:gd name="connsiteY1274" fmla="*/ 769599 h 1460526"/>
                <a:gd name="connsiteX1275" fmla="*/ 200779 w 2492740"/>
                <a:gd name="connsiteY1275" fmla="*/ 768027 h 1460526"/>
                <a:gd name="connsiteX1276" fmla="*/ 194268 w 2492740"/>
                <a:gd name="connsiteY1276" fmla="*/ 761543 h 1460526"/>
                <a:gd name="connsiteX1277" fmla="*/ 192197 w 2492740"/>
                <a:gd name="connsiteY1277" fmla="*/ 745181 h 1460526"/>
                <a:gd name="connsiteX1278" fmla="*/ 195565 w 2492740"/>
                <a:gd name="connsiteY1278" fmla="*/ 730890 h 1460526"/>
                <a:gd name="connsiteX1279" fmla="*/ 200779 w 2492740"/>
                <a:gd name="connsiteY1279" fmla="*/ 720514 h 1460526"/>
                <a:gd name="connsiteX1280" fmla="*/ 206218 w 2492740"/>
                <a:gd name="connsiteY1280" fmla="*/ 708817 h 1460526"/>
                <a:gd name="connsiteX1281" fmla="*/ 204148 w 2492740"/>
                <a:gd name="connsiteY1281" fmla="*/ 688839 h 1460526"/>
                <a:gd name="connsiteX1282" fmla="*/ 203100 w 2492740"/>
                <a:gd name="connsiteY1282" fmla="*/ 671181 h 1460526"/>
                <a:gd name="connsiteX1283" fmla="*/ 205695 w 2492740"/>
                <a:gd name="connsiteY1283" fmla="*/ 658436 h 1460526"/>
                <a:gd name="connsiteX1284" fmla="*/ 196089 w 2492740"/>
                <a:gd name="connsiteY1284" fmla="*/ 655593 h 1460526"/>
                <a:gd name="connsiteX1285" fmla="*/ 192446 w 2492740"/>
                <a:gd name="connsiteY1285" fmla="*/ 654022 h 1460526"/>
                <a:gd name="connsiteX1286" fmla="*/ 187256 w 2492740"/>
                <a:gd name="connsiteY1286" fmla="*/ 646240 h 1460526"/>
                <a:gd name="connsiteX1287" fmla="*/ 171662 w 2492740"/>
                <a:gd name="connsiteY1287" fmla="*/ 622596 h 1460526"/>
                <a:gd name="connsiteX1288" fmla="*/ 163354 w 2492740"/>
                <a:gd name="connsiteY1288" fmla="*/ 623119 h 1460526"/>
                <a:gd name="connsiteX1289" fmla="*/ 159986 w 2492740"/>
                <a:gd name="connsiteY1289" fmla="*/ 624416 h 1460526"/>
                <a:gd name="connsiteX1290" fmla="*/ 155818 w 2492740"/>
                <a:gd name="connsiteY1290" fmla="*/ 617657 h 1460526"/>
                <a:gd name="connsiteX1291" fmla="*/ 149332 w 2492740"/>
                <a:gd name="connsiteY1291" fmla="*/ 615587 h 1460526"/>
                <a:gd name="connsiteX1292" fmla="*/ 148283 w 2492740"/>
                <a:gd name="connsiteY1292" fmla="*/ 613243 h 1460526"/>
                <a:gd name="connsiteX1293" fmla="*/ 148034 w 2492740"/>
                <a:gd name="connsiteY1293" fmla="*/ 608329 h 1460526"/>
                <a:gd name="connsiteX1294" fmla="*/ 147260 w 2492740"/>
                <a:gd name="connsiteY1294" fmla="*/ 606509 h 1460526"/>
                <a:gd name="connsiteX1295" fmla="*/ 143867 w 2492740"/>
                <a:gd name="connsiteY1295" fmla="*/ 606509 h 1460526"/>
                <a:gd name="connsiteX1296" fmla="*/ 141547 w 2492740"/>
                <a:gd name="connsiteY1296" fmla="*/ 605711 h 1460526"/>
                <a:gd name="connsiteX1297" fmla="*/ 125953 w 2492740"/>
                <a:gd name="connsiteY1297" fmla="*/ 602094 h 1460526"/>
                <a:gd name="connsiteX1298" fmla="*/ 118667 w 2492740"/>
                <a:gd name="connsiteY1298" fmla="*/ 600523 h 1460526"/>
                <a:gd name="connsiteX1299" fmla="*/ 113477 w 2492740"/>
                <a:gd name="connsiteY1299" fmla="*/ 597156 h 1460526"/>
                <a:gd name="connsiteX1300" fmla="*/ 114001 w 2492740"/>
                <a:gd name="connsiteY1300" fmla="*/ 591968 h 1460526"/>
                <a:gd name="connsiteX1301" fmla="*/ 113477 w 2492740"/>
                <a:gd name="connsiteY1301" fmla="*/ 588850 h 1460526"/>
                <a:gd name="connsiteX1302" fmla="*/ 111931 w 2492740"/>
                <a:gd name="connsiteY1302" fmla="*/ 586506 h 1460526"/>
                <a:gd name="connsiteX1303" fmla="*/ 105693 w 2492740"/>
                <a:gd name="connsiteY1303" fmla="*/ 587553 h 1460526"/>
                <a:gd name="connsiteX1304" fmla="*/ 96586 w 2492740"/>
                <a:gd name="connsiteY1304" fmla="*/ 587553 h 1460526"/>
                <a:gd name="connsiteX1305" fmla="*/ 89051 w 2492740"/>
                <a:gd name="connsiteY1305" fmla="*/ 585982 h 1460526"/>
                <a:gd name="connsiteX1306" fmla="*/ 86206 w 2492740"/>
                <a:gd name="connsiteY1306" fmla="*/ 587803 h 1460526"/>
                <a:gd name="connsiteX1307" fmla="*/ 81790 w 2492740"/>
                <a:gd name="connsiteY1307" fmla="*/ 589100 h 1460526"/>
                <a:gd name="connsiteX1308" fmla="*/ 79195 w 2492740"/>
                <a:gd name="connsiteY1308" fmla="*/ 586231 h 1460526"/>
                <a:gd name="connsiteX1309" fmla="*/ 79195 w 2492740"/>
                <a:gd name="connsiteY1309" fmla="*/ 583912 h 1460526"/>
                <a:gd name="connsiteX1310" fmla="*/ 77898 w 2492740"/>
                <a:gd name="connsiteY1310" fmla="*/ 580271 h 1460526"/>
                <a:gd name="connsiteX1311" fmla="*/ 77898 w 2492740"/>
                <a:gd name="connsiteY1311" fmla="*/ 575607 h 1460526"/>
                <a:gd name="connsiteX1312" fmla="*/ 76850 w 2492740"/>
                <a:gd name="connsiteY1312" fmla="*/ 572988 h 1460526"/>
                <a:gd name="connsiteX1313" fmla="*/ 80493 w 2492740"/>
                <a:gd name="connsiteY1313" fmla="*/ 569621 h 1460526"/>
                <a:gd name="connsiteX1314" fmla="*/ 81515 w 2492740"/>
                <a:gd name="connsiteY1314" fmla="*/ 565979 h 1460526"/>
                <a:gd name="connsiteX1315" fmla="*/ 81790 w 2492740"/>
                <a:gd name="connsiteY1315" fmla="*/ 562363 h 1460526"/>
                <a:gd name="connsiteX1316" fmla="*/ 80493 w 2492740"/>
                <a:gd name="connsiteY1316" fmla="*/ 561839 h 1460526"/>
                <a:gd name="connsiteX1317" fmla="*/ 77099 w 2492740"/>
                <a:gd name="connsiteY1317" fmla="*/ 563136 h 1460526"/>
                <a:gd name="connsiteX1318" fmla="*/ 75802 w 2492740"/>
                <a:gd name="connsiteY1318" fmla="*/ 561315 h 1460526"/>
                <a:gd name="connsiteX1319" fmla="*/ 72159 w 2492740"/>
                <a:gd name="connsiteY1319" fmla="*/ 560018 h 1460526"/>
                <a:gd name="connsiteX1320" fmla="*/ 68017 w 2492740"/>
                <a:gd name="connsiteY1320" fmla="*/ 559769 h 1460526"/>
                <a:gd name="connsiteX1321" fmla="*/ 66446 w 2492740"/>
                <a:gd name="connsiteY1321" fmla="*/ 558472 h 1460526"/>
                <a:gd name="connsiteX1322" fmla="*/ 60208 w 2492740"/>
                <a:gd name="connsiteY1322" fmla="*/ 557674 h 1460526"/>
                <a:gd name="connsiteX1323" fmla="*/ 55542 w 2492740"/>
                <a:gd name="connsiteY1323" fmla="*/ 555329 h 1460526"/>
                <a:gd name="connsiteX1324" fmla="*/ 53471 w 2492740"/>
                <a:gd name="connsiteY1324" fmla="*/ 552736 h 1460526"/>
                <a:gd name="connsiteX1325" fmla="*/ 52947 w 2492740"/>
                <a:gd name="connsiteY1325" fmla="*/ 549368 h 1460526"/>
                <a:gd name="connsiteX1326" fmla="*/ 55292 w 2492740"/>
                <a:gd name="connsiteY1326" fmla="*/ 547548 h 1460526"/>
                <a:gd name="connsiteX1327" fmla="*/ 55018 w 2492740"/>
                <a:gd name="connsiteY1327" fmla="*/ 545478 h 1460526"/>
                <a:gd name="connsiteX1328" fmla="*/ 56590 w 2492740"/>
                <a:gd name="connsiteY1328" fmla="*/ 539243 h 1460526"/>
                <a:gd name="connsiteX1329" fmla="*/ 54245 w 2492740"/>
                <a:gd name="connsiteY1329" fmla="*/ 537422 h 1460526"/>
                <a:gd name="connsiteX1330" fmla="*/ 52698 w 2492740"/>
                <a:gd name="connsiteY1330" fmla="*/ 534579 h 1460526"/>
                <a:gd name="connsiteX1331" fmla="*/ 46984 w 2492740"/>
                <a:gd name="connsiteY1331" fmla="*/ 530663 h 1460526"/>
                <a:gd name="connsiteX1332" fmla="*/ 45687 w 2492740"/>
                <a:gd name="connsiteY1332" fmla="*/ 528343 h 1460526"/>
                <a:gd name="connsiteX1333" fmla="*/ 40996 w 2492740"/>
                <a:gd name="connsiteY1333" fmla="*/ 524951 h 1460526"/>
                <a:gd name="connsiteX1334" fmla="*/ 39174 w 2492740"/>
                <a:gd name="connsiteY1334" fmla="*/ 522881 h 1460526"/>
                <a:gd name="connsiteX1335" fmla="*/ 38925 w 2492740"/>
                <a:gd name="connsiteY1335" fmla="*/ 519763 h 1460526"/>
                <a:gd name="connsiteX1336" fmla="*/ 36330 w 2492740"/>
                <a:gd name="connsiteY1336" fmla="*/ 516895 h 1460526"/>
                <a:gd name="connsiteX1337" fmla="*/ 39449 w 2492740"/>
                <a:gd name="connsiteY1337" fmla="*/ 510410 h 1460526"/>
                <a:gd name="connsiteX1338" fmla="*/ 39174 w 2492740"/>
                <a:gd name="connsiteY1338" fmla="*/ 508864 h 1460526"/>
                <a:gd name="connsiteX1339" fmla="*/ 36055 w 2492740"/>
                <a:gd name="connsiteY1339" fmla="*/ 506270 h 1460526"/>
                <a:gd name="connsiteX1340" fmla="*/ 29843 w 2492740"/>
                <a:gd name="connsiteY1340" fmla="*/ 502878 h 1460526"/>
                <a:gd name="connsiteX1341" fmla="*/ 25926 w 2492740"/>
                <a:gd name="connsiteY1341" fmla="*/ 499237 h 1460526"/>
                <a:gd name="connsiteX1342" fmla="*/ 21784 w 2492740"/>
                <a:gd name="connsiteY1342" fmla="*/ 496643 h 1460526"/>
                <a:gd name="connsiteX1343" fmla="*/ 18141 w 2492740"/>
                <a:gd name="connsiteY1343" fmla="*/ 496144 h 1460526"/>
                <a:gd name="connsiteX1344" fmla="*/ 13725 w 2492740"/>
                <a:gd name="connsiteY1344" fmla="*/ 496394 h 1460526"/>
                <a:gd name="connsiteX1345" fmla="*/ 9059 w 2492740"/>
                <a:gd name="connsiteY1345" fmla="*/ 494573 h 1460526"/>
                <a:gd name="connsiteX1346" fmla="*/ 6439 w 2492740"/>
                <a:gd name="connsiteY1346" fmla="*/ 492752 h 1460526"/>
                <a:gd name="connsiteX1347" fmla="*/ 5940 w 2492740"/>
                <a:gd name="connsiteY1347" fmla="*/ 490158 h 1460526"/>
                <a:gd name="connsiteX1348" fmla="*/ 726 w 2492740"/>
                <a:gd name="connsiteY1348" fmla="*/ 488862 h 1460526"/>
                <a:gd name="connsiteX1349" fmla="*/ 1249 w 2492740"/>
                <a:gd name="connsiteY1349" fmla="*/ 482901 h 1460526"/>
                <a:gd name="connsiteX1350" fmla="*/ 1000 w 2492740"/>
                <a:gd name="connsiteY1350" fmla="*/ 479509 h 1460526"/>
                <a:gd name="connsiteX1351" fmla="*/ -2119 w 2492740"/>
                <a:gd name="connsiteY1351" fmla="*/ 474071 h 1460526"/>
                <a:gd name="connsiteX1352" fmla="*/ 476 w 2492740"/>
                <a:gd name="connsiteY1352" fmla="*/ 470954 h 1460526"/>
                <a:gd name="connsiteX1353" fmla="*/ 2547 w 2492740"/>
                <a:gd name="connsiteY1353" fmla="*/ 466015 h 1460526"/>
                <a:gd name="connsiteX1354" fmla="*/ 4892 w 2492740"/>
                <a:gd name="connsiteY1354" fmla="*/ 463147 h 1460526"/>
                <a:gd name="connsiteX1355" fmla="*/ 3321 w 2492740"/>
                <a:gd name="connsiteY1355" fmla="*/ 460030 h 1460526"/>
                <a:gd name="connsiteX1356" fmla="*/ 2547 w 2492740"/>
                <a:gd name="connsiteY1356" fmla="*/ 455091 h 1460526"/>
                <a:gd name="connsiteX1357" fmla="*/ 3595 w 2492740"/>
                <a:gd name="connsiteY1357" fmla="*/ 453021 h 1460526"/>
                <a:gd name="connsiteX1358" fmla="*/ 3071 w 2492740"/>
                <a:gd name="connsiteY1358" fmla="*/ 444466 h 1460526"/>
                <a:gd name="connsiteX1359" fmla="*/ 227 w 2492740"/>
                <a:gd name="connsiteY1359" fmla="*/ 443668 h 1460526"/>
                <a:gd name="connsiteX1360" fmla="*/ 476 w 2492740"/>
                <a:gd name="connsiteY1360" fmla="*/ 441074 h 1460526"/>
                <a:gd name="connsiteX1361" fmla="*/ 2297 w 2492740"/>
                <a:gd name="connsiteY1361" fmla="*/ 440027 h 1460526"/>
                <a:gd name="connsiteX1362" fmla="*/ 1773 w 2492740"/>
                <a:gd name="connsiteY1362" fmla="*/ 437707 h 1460526"/>
                <a:gd name="connsiteX1363" fmla="*/ 1499 w 2492740"/>
                <a:gd name="connsiteY1363" fmla="*/ 428080 h 1460526"/>
                <a:gd name="connsiteX1364" fmla="*/ 1000 w 2492740"/>
                <a:gd name="connsiteY1364" fmla="*/ 426533 h 1460526"/>
                <a:gd name="connsiteX1365" fmla="*/ 2297 w 2492740"/>
                <a:gd name="connsiteY1365" fmla="*/ 423940 h 1460526"/>
                <a:gd name="connsiteX1366" fmla="*/ 5416 w 2492740"/>
                <a:gd name="connsiteY1366" fmla="*/ 420298 h 1460526"/>
                <a:gd name="connsiteX1367" fmla="*/ 5666 w 2492740"/>
                <a:gd name="connsiteY1367" fmla="*/ 417954 h 1460526"/>
                <a:gd name="connsiteX1368" fmla="*/ 8785 w 2492740"/>
                <a:gd name="connsiteY1368" fmla="*/ 416931 h 1460526"/>
                <a:gd name="connsiteX1369" fmla="*/ 11654 w 2492740"/>
                <a:gd name="connsiteY1369" fmla="*/ 417430 h 1460526"/>
                <a:gd name="connsiteX1370" fmla="*/ 12677 w 2492740"/>
                <a:gd name="connsiteY1370" fmla="*/ 415609 h 1460526"/>
                <a:gd name="connsiteX1371" fmla="*/ 11903 w 2492740"/>
                <a:gd name="connsiteY1371" fmla="*/ 410422 h 1460526"/>
                <a:gd name="connsiteX1372" fmla="*/ 12951 w 2492740"/>
                <a:gd name="connsiteY1372" fmla="*/ 396155 h 1460526"/>
                <a:gd name="connsiteX1373" fmla="*/ 13725 w 2492740"/>
                <a:gd name="connsiteY1373" fmla="*/ 392239 h 1460526"/>
                <a:gd name="connsiteX1374" fmla="*/ 10856 w 2492740"/>
                <a:gd name="connsiteY1374" fmla="*/ 391990 h 1460526"/>
                <a:gd name="connsiteX1375" fmla="*/ 5142 w 2492740"/>
                <a:gd name="connsiteY1375" fmla="*/ 390169 h 1460526"/>
                <a:gd name="connsiteX1376" fmla="*/ 7487 w 2492740"/>
                <a:gd name="connsiteY1376" fmla="*/ 381091 h 1460526"/>
                <a:gd name="connsiteX1377" fmla="*/ 13201 w 2492740"/>
                <a:gd name="connsiteY1377" fmla="*/ 379794 h 1460526"/>
                <a:gd name="connsiteX1378" fmla="*/ 24379 w 2492740"/>
                <a:gd name="connsiteY1378" fmla="*/ 379270 h 1460526"/>
                <a:gd name="connsiteX1379" fmla="*/ 28271 w 2492740"/>
                <a:gd name="connsiteY1379" fmla="*/ 380318 h 1460526"/>
                <a:gd name="connsiteX1380" fmla="*/ 34758 w 2492740"/>
                <a:gd name="connsiteY1380" fmla="*/ 380567 h 1460526"/>
                <a:gd name="connsiteX1381" fmla="*/ 41794 w 2492740"/>
                <a:gd name="connsiteY1381" fmla="*/ 368097 h 1460526"/>
                <a:gd name="connsiteX1382" fmla="*/ 42568 w 2492740"/>
                <a:gd name="connsiteY1382" fmla="*/ 365503 h 1460526"/>
                <a:gd name="connsiteX1383" fmla="*/ 47233 w 2492740"/>
                <a:gd name="connsiteY1383" fmla="*/ 364979 h 1460526"/>
                <a:gd name="connsiteX1384" fmla="*/ 49828 w 2492740"/>
                <a:gd name="connsiteY1384" fmla="*/ 365752 h 1460526"/>
                <a:gd name="connsiteX1385" fmla="*/ 56864 w 2492740"/>
                <a:gd name="connsiteY1385" fmla="*/ 369394 h 1460526"/>
                <a:gd name="connsiteX1386" fmla="*/ 62054 w 2492740"/>
                <a:gd name="connsiteY1386" fmla="*/ 366027 h 1460526"/>
                <a:gd name="connsiteX1387" fmla="*/ 64125 w 2492740"/>
                <a:gd name="connsiteY1387" fmla="*/ 363158 h 1460526"/>
                <a:gd name="connsiteX1388" fmla="*/ 64649 w 2492740"/>
                <a:gd name="connsiteY1388" fmla="*/ 360564 h 1460526"/>
                <a:gd name="connsiteX1389" fmla="*/ 64898 w 2492740"/>
                <a:gd name="connsiteY1389" fmla="*/ 354080 h 1460526"/>
                <a:gd name="connsiteX1390" fmla="*/ 67768 w 2492740"/>
                <a:gd name="connsiteY1390" fmla="*/ 353805 h 1460526"/>
                <a:gd name="connsiteX1391" fmla="*/ 69315 w 2492740"/>
                <a:gd name="connsiteY1391" fmla="*/ 351735 h 1460526"/>
                <a:gd name="connsiteX1392" fmla="*/ 71136 w 2492740"/>
                <a:gd name="connsiteY1392" fmla="*/ 347844 h 1460526"/>
                <a:gd name="connsiteX1393" fmla="*/ 70088 w 2492740"/>
                <a:gd name="connsiteY1393" fmla="*/ 342906 h 1460526"/>
                <a:gd name="connsiteX1394" fmla="*/ 72434 w 2492740"/>
                <a:gd name="connsiteY1394" fmla="*/ 341360 h 1460526"/>
                <a:gd name="connsiteX1395" fmla="*/ 70886 w 2492740"/>
                <a:gd name="connsiteY1395" fmla="*/ 333828 h 1460526"/>
                <a:gd name="connsiteX1396" fmla="*/ 71660 w 2492740"/>
                <a:gd name="connsiteY1396" fmla="*/ 333304 h 1460526"/>
                <a:gd name="connsiteX1397" fmla="*/ 72957 w 2492740"/>
                <a:gd name="connsiteY1397" fmla="*/ 329413 h 1460526"/>
                <a:gd name="connsiteX1398" fmla="*/ 72708 w 2492740"/>
                <a:gd name="connsiteY1398" fmla="*/ 326819 h 1460526"/>
                <a:gd name="connsiteX1399" fmla="*/ 74005 w 2492740"/>
                <a:gd name="connsiteY1399" fmla="*/ 323427 h 1460526"/>
                <a:gd name="connsiteX1400" fmla="*/ 75827 w 2492740"/>
                <a:gd name="connsiteY1400" fmla="*/ 322928 h 1460526"/>
                <a:gd name="connsiteX1401" fmla="*/ 77898 w 2492740"/>
                <a:gd name="connsiteY1401" fmla="*/ 320334 h 1460526"/>
                <a:gd name="connsiteX1402" fmla="*/ 84385 w 2492740"/>
                <a:gd name="connsiteY1402" fmla="*/ 318239 h 1460526"/>
                <a:gd name="connsiteX1403" fmla="*/ 85957 w 2492740"/>
                <a:gd name="connsiteY1403" fmla="*/ 316942 h 1460526"/>
                <a:gd name="connsiteX1404" fmla="*/ 84659 w 2492740"/>
                <a:gd name="connsiteY1404" fmla="*/ 313301 h 1460526"/>
                <a:gd name="connsiteX1405" fmla="*/ 87504 w 2492740"/>
                <a:gd name="connsiteY1405" fmla="*/ 307864 h 1460526"/>
                <a:gd name="connsiteX1406" fmla="*/ 94789 w 2492740"/>
                <a:gd name="connsiteY1406" fmla="*/ 301105 h 1460526"/>
                <a:gd name="connsiteX1407" fmla="*/ 96087 w 2492740"/>
                <a:gd name="connsiteY1407" fmla="*/ 298262 h 1460526"/>
                <a:gd name="connsiteX1408" fmla="*/ 102050 w 2492740"/>
                <a:gd name="connsiteY1408" fmla="*/ 293847 h 1460526"/>
                <a:gd name="connsiteX1409" fmla="*/ 109585 w 2492740"/>
                <a:gd name="connsiteY1409" fmla="*/ 290729 h 1460526"/>
                <a:gd name="connsiteX1410" fmla="*/ 131666 w 2492740"/>
                <a:gd name="connsiteY1410" fmla="*/ 263194 h 1460526"/>
                <a:gd name="connsiteX1411" fmla="*/ 142594 w 2492740"/>
                <a:gd name="connsiteY1411" fmla="*/ 249676 h 1460526"/>
                <a:gd name="connsiteX1412" fmla="*/ 176353 w 2492740"/>
                <a:gd name="connsiteY1412" fmla="*/ 207875 h 1460526"/>
                <a:gd name="connsiteX1413" fmla="*/ 177650 w 2492740"/>
                <a:gd name="connsiteY1413" fmla="*/ 204233 h 1460526"/>
                <a:gd name="connsiteX1414" fmla="*/ 176877 w 2492740"/>
                <a:gd name="connsiteY1414" fmla="*/ 199569 h 1460526"/>
                <a:gd name="connsiteX1415" fmla="*/ 182341 w 2492740"/>
                <a:gd name="connsiteY1415" fmla="*/ 184505 h 1460526"/>
                <a:gd name="connsiteX1416" fmla="*/ 185185 w 2492740"/>
                <a:gd name="connsiteY1416" fmla="*/ 179567 h 1460526"/>
                <a:gd name="connsiteX1417" fmla="*/ 185959 w 2492740"/>
                <a:gd name="connsiteY1417" fmla="*/ 176973 h 1460526"/>
                <a:gd name="connsiteX1418" fmla="*/ 187281 w 2492740"/>
                <a:gd name="connsiteY1418" fmla="*/ 167371 h 1460526"/>
                <a:gd name="connsiteX1419" fmla="*/ 189602 w 2492740"/>
                <a:gd name="connsiteY1419" fmla="*/ 161908 h 1460526"/>
                <a:gd name="connsiteX1420" fmla="*/ 191698 w 2492740"/>
                <a:gd name="connsiteY1420" fmla="*/ 158541 h 1460526"/>
                <a:gd name="connsiteX1421" fmla="*/ 197411 w 2492740"/>
                <a:gd name="connsiteY1421" fmla="*/ 152556 h 1460526"/>
                <a:gd name="connsiteX1422" fmla="*/ 199482 w 2492740"/>
                <a:gd name="connsiteY1422" fmla="*/ 149189 h 1460526"/>
                <a:gd name="connsiteX1423" fmla="*/ 206493 w 2492740"/>
                <a:gd name="connsiteY1423" fmla="*/ 142704 h 1460526"/>
                <a:gd name="connsiteX1424" fmla="*/ 210910 w 2492740"/>
                <a:gd name="connsiteY1424" fmla="*/ 136194 h 1460526"/>
                <a:gd name="connsiteX1425" fmla="*/ 216374 w 2492740"/>
                <a:gd name="connsiteY1425" fmla="*/ 121653 h 1460526"/>
                <a:gd name="connsiteX1426" fmla="*/ 230645 w 2492740"/>
                <a:gd name="connsiteY1426" fmla="*/ 122950 h 1460526"/>
                <a:gd name="connsiteX1427" fmla="*/ 232467 w 2492740"/>
                <a:gd name="connsiteY1427" fmla="*/ 122701 h 1460526"/>
                <a:gd name="connsiteX1428" fmla="*/ 242871 w 2492740"/>
                <a:gd name="connsiteY1428" fmla="*/ 124247 h 1460526"/>
                <a:gd name="connsiteX1429" fmla="*/ 250930 w 2492740"/>
                <a:gd name="connsiteY1429" fmla="*/ 124771 h 1460526"/>
                <a:gd name="connsiteX1430" fmla="*/ 256893 w 2492740"/>
                <a:gd name="connsiteY1430" fmla="*/ 125295 h 1460526"/>
                <a:gd name="connsiteX1431" fmla="*/ 262882 w 2492740"/>
                <a:gd name="connsiteY1431" fmla="*/ 129959 h 1460526"/>
                <a:gd name="connsiteX1432" fmla="*/ 264952 w 2492740"/>
                <a:gd name="connsiteY1432" fmla="*/ 131006 h 1460526"/>
                <a:gd name="connsiteX1433" fmla="*/ 269369 w 2492740"/>
                <a:gd name="connsiteY1433" fmla="*/ 135670 h 1460526"/>
                <a:gd name="connsiteX1434" fmla="*/ 274035 w 2492740"/>
                <a:gd name="connsiteY1434" fmla="*/ 133600 h 1460526"/>
                <a:gd name="connsiteX1435" fmla="*/ 276630 w 2492740"/>
                <a:gd name="connsiteY1435" fmla="*/ 131006 h 1460526"/>
                <a:gd name="connsiteX1436" fmla="*/ 281844 w 2492740"/>
                <a:gd name="connsiteY1436" fmla="*/ 133077 h 1460526"/>
                <a:gd name="connsiteX1437" fmla="*/ 287807 w 2492740"/>
                <a:gd name="connsiteY1437" fmla="*/ 132827 h 1460526"/>
                <a:gd name="connsiteX1438" fmla="*/ 292997 w 2492740"/>
                <a:gd name="connsiteY1438" fmla="*/ 130233 h 1460526"/>
                <a:gd name="connsiteX1439" fmla="*/ 312234 w 2492740"/>
                <a:gd name="connsiteY1439" fmla="*/ 124771 h 1460526"/>
                <a:gd name="connsiteX1440" fmla="*/ 314305 w 2492740"/>
                <a:gd name="connsiteY1440" fmla="*/ 123474 h 1460526"/>
                <a:gd name="connsiteX1441" fmla="*/ 318197 w 2492740"/>
                <a:gd name="connsiteY1441" fmla="*/ 122427 h 1460526"/>
                <a:gd name="connsiteX1442" fmla="*/ 321066 w 2492740"/>
                <a:gd name="connsiteY1442" fmla="*/ 123474 h 1460526"/>
                <a:gd name="connsiteX1443" fmla="*/ 323911 w 2492740"/>
                <a:gd name="connsiteY1443" fmla="*/ 122701 h 1460526"/>
                <a:gd name="connsiteX1444" fmla="*/ 327304 w 2492740"/>
                <a:gd name="connsiteY1444" fmla="*/ 125021 h 1460526"/>
                <a:gd name="connsiteX1445" fmla="*/ 329625 w 2492740"/>
                <a:gd name="connsiteY1445" fmla="*/ 125021 h 1460526"/>
                <a:gd name="connsiteX1446" fmla="*/ 331196 w 2492740"/>
                <a:gd name="connsiteY1446" fmla="*/ 128662 h 1460526"/>
                <a:gd name="connsiteX1447" fmla="*/ 335363 w 2492740"/>
                <a:gd name="connsiteY1447" fmla="*/ 126317 h 1460526"/>
                <a:gd name="connsiteX1448" fmla="*/ 340279 w 2492740"/>
                <a:gd name="connsiteY1448" fmla="*/ 109183 h 1460526"/>
                <a:gd name="connsiteX1449" fmla="*/ 340029 w 2492740"/>
                <a:gd name="connsiteY1449" fmla="*/ 102948 h 1460526"/>
                <a:gd name="connsiteX1450" fmla="*/ 341077 w 2492740"/>
                <a:gd name="connsiteY1450" fmla="*/ 96712 h 1460526"/>
                <a:gd name="connsiteX1451" fmla="*/ 342898 w 2492740"/>
                <a:gd name="connsiteY1451" fmla="*/ 93869 h 1460526"/>
                <a:gd name="connsiteX1452" fmla="*/ 344445 w 2492740"/>
                <a:gd name="connsiteY1452" fmla="*/ 89704 h 1460526"/>
                <a:gd name="connsiteX1453" fmla="*/ 349909 w 2492740"/>
                <a:gd name="connsiteY1453" fmla="*/ 77508 h 1460526"/>
                <a:gd name="connsiteX1454" fmla="*/ 353802 w 2492740"/>
                <a:gd name="connsiteY1454" fmla="*/ 77508 h 1460526"/>
                <a:gd name="connsiteX1455" fmla="*/ 371716 w 2492740"/>
                <a:gd name="connsiteY1455" fmla="*/ 78555 h 1460526"/>
                <a:gd name="connsiteX1456" fmla="*/ 378478 w 2492740"/>
                <a:gd name="connsiteY1456" fmla="*/ 77757 h 1460526"/>
                <a:gd name="connsiteX1457" fmla="*/ 399262 w 2492740"/>
                <a:gd name="connsiteY1457" fmla="*/ 75163 h 1460526"/>
                <a:gd name="connsiteX1458" fmla="*/ 400833 w 2492740"/>
                <a:gd name="connsiteY1458" fmla="*/ 46331 h 1460526"/>
                <a:gd name="connsiteX1459" fmla="*/ 421617 w 2492740"/>
                <a:gd name="connsiteY1459" fmla="*/ 41144 h 1460526"/>
                <a:gd name="connsiteX1460" fmla="*/ 425510 w 2492740"/>
                <a:gd name="connsiteY1460" fmla="*/ 52068 h 1460526"/>
                <a:gd name="connsiteX1461" fmla="*/ 432246 w 2492740"/>
                <a:gd name="connsiteY1461" fmla="*/ 58802 h 1460526"/>
                <a:gd name="connsiteX1462" fmla="*/ 438759 w 2492740"/>
                <a:gd name="connsiteY1462" fmla="*/ 64514 h 1460526"/>
                <a:gd name="connsiteX1463" fmla="*/ 443699 w 2492740"/>
                <a:gd name="connsiteY1463" fmla="*/ 68404 h 1460526"/>
                <a:gd name="connsiteX1464" fmla="*/ 446818 w 2492740"/>
                <a:gd name="connsiteY1464" fmla="*/ 72320 h 1460526"/>
                <a:gd name="connsiteX1465" fmla="*/ 448115 w 2492740"/>
                <a:gd name="connsiteY1465" fmla="*/ 78031 h 1460526"/>
                <a:gd name="connsiteX1466" fmla="*/ 451234 w 2492740"/>
                <a:gd name="connsiteY1466" fmla="*/ 83743 h 1460526"/>
                <a:gd name="connsiteX1467" fmla="*/ 462661 w 2492740"/>
                <a:gd name="connsiteY1467" fmla="*/ 84766 h 1460526"/>
                <a:gd name="connsiteX1468" fmla="*/ 471743 w 2492740"/>
                <a:gd name="connsiteY1468" fmla="*/ 84766 h 1460526"/>
                <a:gd name="connsiteX1469" fmla="*/ 476434 w 2492740"/>
                <a:gd name="connsiteY1469" fmla="*/ 82970 h 1460526"/>
                <a:gd name="connsiteX1470" fmla="*/ 478755 w 2492740"/>
                <a:gd name="connsiteY1470" fmla="*/ 80102 h 1460526"/>
                <a:gd name="connsiteX1471" fmla="*/ 486040 w 2492740"/>
                <a:gd name="connsiteY1471" fmla="*/ 73867 h 1460526"/>
                <a:gd name="connsiteX1472" fmla="*/ 492003 w 2492740"/>
                <a:gd name="connsiteY1472" fmla="*/ 69452 h 1460526"/>
                <a:gd name="connsiteX1473" fmla="*/ 493824 w 2492740"/>
                <a:gd name="connsiteY1473" fmla="*/ 69452 h 1460526"/>
                <a:gd name="connsiteX1474" fmla="*/ 497717 w 2492740"/>
                <a:gd name="connsiteY1474" fmla="*/ 71023 h 1460526"/>
                <a:gd name="connsiteX1475" fmla="*/ 497991 w 2492740"/>
                <a:gd name="connsiteY1475" fmla="*/ 66085 h 1460526"/>
                <a:gd name="connsiteX1476" fmla="*/ 503954 w 2492740"/>
                <a:gd name="connsiteY1476" fmla="*/ 56732 h 1460526"/>
                <a:gd name="connsiteX1477" fmla="*/ 502657 w 2492740"/>
                <a:gd name="connsiteY1477" fmla="*/ 51270 h 1460526"/>
                <a:gd name="connsiteX1478" fmla="*/ 504229 w 2492740"/>
                <a:gd name="connsiteY1478" fmla="*/ 47628 h 1460526"/>
                <a:gd name="connsiteX1479" fmla="*/ 503954 w 2492740"/>
                <a:gd name="connsiteY1479" fmla="*/ 42440 h 1460526"/>
                <a:gd name="connsiteX1480" fmla="*/ 504229 w 2492740"/>
                <a:gd name="connsiteY1480" fmla="*/ 37253 h 1460526"/>
                <a:gd name="connsiteX1481" fmla="*/ 504229 w 2492740"/>
                <a:gd name="connsiteY1481" fmla="*/ 30245 h 1460526"/>
                <a:gd name="connsiteX1482" fmla="*/ 505252 w 2492740"/>
                <a:gd name="connsiteY1482" fmla="*/ 22712 h 1460526"/>
                <a:gd name="connsiteX1483" fmla="*/ 511489 w 2492740"/>
                <a:gd name="connsiteY1483" fmla="*/ 15180 h 1460526"/>
                <a:gd name="connsiteX1484" fmla="*/ 512263 w 2492740"/>
                <a:gd name="connsiteY1484" fmla="*/ 18298 h 1460526"/>
                <a:gd name="connsiteX1485" fmla="*/ 514084 w 2492740"/>
                <a:gd name="connsiteY1485" fmla="*/ 20368 h 1460526"/>
                <a:gd name="connsiteX1486" fmla="*/ 522418 w 2492740"/>
                <a:gd name="connsiteY1486" fmla="*/ 26603 h 1460526"/>
                <a:gd name="connsiteX1487" fmla="*/ 529429 w 2492740"/>
                <a:gd name="connsiteY1487" fmla="*/ 32838 h 1460526"/>
                <a:gd name="connsiteX1488" fmla="*/ 534868 w 2492740"/>
                <a:gd name="connsiteY1488" fmla="*/ 39597 h 1460526"/>
                <a:gd name="connsiteX1489" fmla="*/ 538511 w 2492740"/>
                <a:gd name="connsiteY1489" fmla="*/ 42191 h 1460526"/>
                <a:gd name="connsiteX1490" fmla="*/ 541380 w 2492740"/>
                <a:gd name="connsiteY1490" fmla="*/ 43214 h 1460526"/>
                <a:gd name="connsiteX1491" fmla="*/ 557473 w 2492740"/>
                <a:gd name="connsiteY1491" fmla="*/ 37253 h 1460526"/>
                <a:gd name="connsiteX1492" fmla="*/ 560867 w 2492740"/>
                <a:gd name="connsiteY1492" fmla="*/ 31541 h 1460526"/>
                <a:gd name="connsiteX1493" fmla="*/ 562938 w 2492740"/>
                <a:gd name="connsiteY1493" fmla="*/ 29197 h 1460526"/>
                <a:gd name="connsiteX1494" fmla="*/ 567354 w 2492740"/>
                <a:gd name="connsiteY1494" fmla="*/ 32589 h 1460526"/>
                <a:gd name="connsiteX1495" fmla="*/ 569176 w 2492740"/>
                <a:gd name="connsiteY1495" fmla="*/ 35183 h 1460526"/>
                <a:gd name="connsiteX1496" fmla="*/ 569425 w 2492740"/>
                <a:gd name="connsiteY1496" fmla="*/ 38300 h 1460526"/>
                <a:gd name="connsiteX1497" fmla="*/ 572294 w 2492740"/>
                <a:gd name="connsiteY1497" fmla="*/ 58029 h 1460526"/>
                <a:gd name="connsiteX1498" fmla="*/ 575662 w 2492740"/>
                <a:gd name="connsiteY1498" fmla="*/ 61146 h 1460526"/>
                <a:gd name="connsiteX1499" fmla="*/ 578257 w 2492740"/>
                <a:gd name="connsiteY1499" fmla="*/ 65810 h 1460526"/>
                <a:gd name="connsiteX1500" fmla="*/ 577235 w 2492740"/>
                <a:gd name="connsiteY1500" fmla="*/ 70499 h 1460526"/>
                <a:gd name="connsiteX1501" fmla="*/ 579031 w 2492740"/>
                <a:gd name="connsiteY1501" fmla="*/ 73867 h 1460526"/>
                <a:gd name="connsiteX1502" fmla="*/ 580079 w 2492740"/>
                <a:gd name="connsiteY1502" fmla="*/ 78281 h 1460526"/>
                <a:gd name="connsiteX1503" fmla="*/ 585543 w 2492740"/>
                <a:gd name="connsiteY1503" fmla="*/ 81673 h 1460526"/>
                <a:gd name="connsiteX1504" fmla="*/ 586840 w 2492740"/>
                <a:gd name="connsiteY1504" fmla="*/ 78281 h 1460526"/>
                <a:gd name="connsiteX1505" fmla="*/ 589435 w 2492740"/>
                <a:gd name="connsiteY1505" fmla="*/ 76984 h 1460526"/>
                <a:gd name="connsiteX1506" fmla="*/ 591257 w 2492740"/>
                <a:gd name="connsiteY1506" fmla="*/ 78555 h 1460526"/>
                <a:gd name="connsiteX1507" fmla="*/ 593078 w 2492740"/>
                <a:gd name="connsiteY1507" fmla="*/ 77258 h 1460526"/>
                <a:gd name="connsiteX1508" fmla="*/ 596696 w 2492740"/>
                <a:gd name="connsiteY1508" fmla="*/ 73093 h 1460526"/>
                <a:gd name="connsiteX1509" fmla="*/ 600863 w 2492740"/>
                <a:gd name="connsiteY1509" fmla="*/ 72844 h 1460526"/>
                <a:gd name="connsiteX1510" fmla="*/ 602434 w 2492740"/>
                <a:gd name="connsiteY1510" fmla="*/ 71522 h 1460526"/>
                <a:gd name="connsiteX1511" fmla="*/ 602684 w 2492740"/>
                <a:gd name="connsiteY1511" fmla="*/ 67906 h 1460526"/>
                <a:gd name="connsiteX1512" fmla="*/ 605029 w 2492740"/>
                <a:gd name="connsiteY1512" fmla="*/ 65810 h 1460526"/>
                <a:gd name="connsiteX1513" fmla="*/ 613063 w 2492740"/>
                <a:gd name="connsiteY1513" fmla="*/ 62693 h 1460526"/>
                <a:gd name="connsiteX1514" fmla="*/ 618003 w 2492740"/>
                <a:gd name="connsiteY1514" fmla="*/ 59575 h 1460526"/>
                <a:gd name="connsiteX1515" fmla="*/ 623468 w 2492740"/>
                <a:gd name="connsiteY1515" fmla="*/ 59326 h 1460526"/>
                <a:gd name="connsiteX1516" fmla="*/ 638014 w 2492740"/>
                <a:gd name="connsiteY1516" fmla="*/ 49723 h 1460526"/>
                <a:gd name="connsiteX1517" fmla="*/ 639835 w 2492740"/>
                <a:gd name="connsiteY1517" fmla="*/ 49973 h 1460526"/>
                <a:gd name="connsiteX1518" fmla="*/ 641657 w 2492740"/>
                <a:gd name="connsiteY1518" fmla="*/ 47903 h 1460526"/>
                <a:gd name="connsiteX1519" fmla="*/ 651787 w 2492740"/>
                <a:gd name="connsiteY1519" fmla="*/ 43488 h 1460526"/>
                <a:gd name="connsiteX1520" fmla="*/ 655429 w 2492740"/>
                <a:gd name="connsiteY1520" fmla="*/ 44012 h 1460526"/>
                <a:gd name="connsiteX1521" fmla="*/ 661393 w 2492740"/>
                <a:gd name="connsiteY1521" fmla="*/ 43214 h 1460526"/>
                <a:gd name="connsiteX1522" fmla="*/ 667107 w 2492740"/>
                <a:gd name="connsiteY1522" fmla="*/ 45808 h 1460526"/>
                <a:gd name="connsiteX1523" fmla="*/ 670226 w 2492740"/>
                <a:gd name="connsiteY1523" fmla="*/ 47903 h 1460526"/>
                <a:gd name="connsiteX1524" fmla="*/ 674117 w 2492740"/>
                <a:gd name="connsiteY1524" fmla="*/ 46855 h 1460526"/>
                <a:gd name="connsiteX1525" fmla="*/ 677236 w 2492740"/>
                <a:gd name="connsiteY1525" fmla="*/ 43987 h 1460526"/>
                <a:gd name="connsiteX1526" fmla="*/ 680355 w 2492740"/>
                <a:gd name="connsiteY1526" fmla="*/ 42440 h 1460526"/>
                <a:gd name="connsiteX1527" fmla="*/ 684771 w 2492740"/>
                <a:gd name="connsiteY1527" fmla="*/ 36979 h 1460526"/>
                <a:gd name="connsiteX1528" fmla="*/ 693604 w 2492740"/>
                <a:gd name="connsiteY1528" fmla="*/ 40370 h 1460526"/>
                <a:gd name="connsiteX1529" fmla="*/ 695700 w 2492740"/>
                <a:gd name="connsiteY1529" fmla="*/ 39073 h 1460526"/>
                <a:gd name="connsiteX1530" fmla="*/ 698020 w 2492740"/>
                <a:gd name="connsiteY1530" fmla="*/ 33612 h 1460526"/>
                <a:gd name="connsiteX1531" fmla="*/ 708949 w 2492740"/>
                <a:gd name="connsiteY1531" fmla="*/ 37777 h 1460526"/>
                <a:gd name="connsiteX1532" fmla="*/ 715436 w 2492740"/>
                <a:gd name="connsiteY1532" fmla="*/ 37777 h 1460526"/>
                <a:gd name="connsiteX1533" fmla="*/ 723745 w 2492740"/>
                <a:gd name="connsiteY1533" fmla="*/ 39847 h 1460526"/>
                <a:gd name="connsiteX1534" fmla="*/ 728435 w 2492740"/>
                <a:gd name="connsiteY1534" fmla="*/ 42440 h 1460526"/>
                <a:gd name="connsiteX1535" fmla="*/ 729209 w 2492740"/>
                <a:gd name="connsiteY1535" fmla="*/ 46855 h 1460526"/>
                <a:gd name="connsiteX1536" fmla="*/ 733350 w 2492740"/>
                <a:gd name="connsiteY1536" fmla="*/ 49200 h 1460526"/>
                <a:gd name="connsiteX1537" fmla="*/ 745825 w 2492740"/>
                <a:gd name="connsiteY1537" fmla="*/ 50497 h 1460526"/>
                <a:gd name="connsiteX1538" fmla="*/ 763241 w 2492740"/>
                <a:gd name="connsiteY1538" fmla="*/ 50746 h 1460526"/>
                <a:gd name="connsiteX1539" fmla="*/ 769728 w 2492740"/>
                <a:gd name="connsiteY1539" fmla="*/ 55934 h 1460526"/>
                <a:gd name="connsiteX1540" fmla="*/ 769229 w 2492740"/>
                <a:gd name="connsiteY1540" fmla="*/ 58029 h 1460526"/>
                <a:gd name="connsiteX1541" fmla="*/ 772597 w 2492740"/>
                <a:gd name="connsiteY1541" fmla="*/ 62169 h 1460526"/>
                <a:gd name="connsiteX1542" fmla="*/ 773371 w 2492740"/>
                <a:gd name="connsiteY1542" fmla="*/ 64264 h 1460526"/>
                <a:gd name="connsiteX1543" fmla="*/ 777014 w 2492740"/>
                <a:gd name="connsiteY1543" fmla="*/ 66060 h 1460526"/>
                <a:gd name="connsiteX1544" fmla="*/ 779360 w 2492740"/>
                <a:gd name="connsiteY1544" fmla="*/ 70749 h 1460526"/>
                <a:gd name="connsiteX1545" fmla="*/ 780133 w 2492740"/>
                <a:gd name="connsiteY1545" fmla="*/ 73093 h 1460526"/>
                <a:gd name="connsiteX1546" fmla="*/ 784300 w 2492740"/>
                <a:gd name="connsiteY1546" fmla="*/ 78530 h 1460526"/>
                <a:gd name="connsiteX1547" fmla="*/ 785597 w 2492740"/>
                <a:gd name="connsiteY1547" fmla="*/ 81398 h 1460526"/>
                <a:gd name="connsiteX1548" fmla="*/ 789489 w 2492740"/>
                <a:gd name="connsiteY1548" fmla="*/ 82945 h 1460526"/>
                <a:gd name="connsiteX1549" fmla="*/ 794155 w 2492740"/>
                <a:gd name="connsiteY1549" fmla="*/ 88407 h 1460526"/>
                <a:gd name="connsiteX1550" fmla="*/ 800667 w 2492740"/>
                <a:gd name="connsiteY1550" fmla="*/ 94892 h 1460526"/>
                <a:gd name="connsiteX1551" fmla="*/ 811047 w 2492740"/>
                <a:gd name="connsiteY1551" fmla="*/ 111004 h 1460526"/>
                <a:gd name="connsiteX1552" fmla="*/ 816237 w 2492740"/>
                <a:gd name="connsiteY1552" fmla="*/ 117763 h 1460526"/>
                <a:gd name="connsiteX1553" fmla="*/ 817808 w 2492740"/>
                <a:gd name="connsiteY1553" fmla="*/ 118012 h 1460526"/>
                <a:gd name="connsiteX1554" fmla="*/ 825593 w 2492740"/>
                <a:gd name="connsiteY1554" fmla="*/ 116965 h 1460526"/>
                <a:gd name="connsiteX1555" fmla="*/ 827938 w 2492740"/>
                <a:gd name="connsiteY1555" fmla="*/ 118536 h 1460526"/>
                <a:gd name="connsiteX1556" fmla="*/ 829236 w 2492740"/>
                <a:gd name="connsiteY1556" fmla="*/ 116191 h 1460526"/>
                <a:gd name="connsiteX1557" fmla="*/ 833901 w 2492740"/>
                <a:gd name="connsiteY1557" fmla="*/ 112026 h 1460526"/>
                <a:gd name="connsiteX1558" fmla="*/ 837295 w 2492740"/>
                <a:gd name="connsiteY1558" fmla="*/ 110480 h 1460526"/>
                <a:gd name="connsiteX1559" fmla="*/ 840139 w 2492740"/>
                <a:gd name="connsiteY1559" fmla="*/ 107886 h 1460526"/>
                <a:gd name="connsiteX1560" fmla="*/ 840139 w 2492740"/>
                <a:gd name="connsiteY1560" fmla="*/ 105292 h 1460526"/>
                <a:gd name="connsiteX1561" fmla="*/ 843009 w 2492740"/>
                <a:gd name="connsiteY1561" fmla="*/ 100354 h 1460526"/>
                <a:gd name="connsiteX1562" fmla="*/ 847425 w 2492740"/>
                <a:gd name="connsiteY1562" fmla="*/ 97760 h 1460526"/>
                <a:gd name="connsiteX1563" fmla="*/ 848448 w 2492740"/>
                <a:gd name="connsiteY1563" fmla="*/ 96463 h 1460526"/>
                <a:gd name="connsiteX1564" fmla="*/ 859102 w 2492740"/>
                <a:gd name="connsiteY1564" fmla="*/ 93071 h 1460526"/>
                <a:gd name="connsiteX1565" fmla="*/ 857280 w 2492740"/>
                <a:gd name="connsiteY1565" fmla="*/ 97236 h 1460526"/>
                <a:gd name="connsiteX1566" fmla="*/ 861197 w 2492740"/>
                <a:gd name="connsiteY1566" fmla="*/ 103472 h 1460526"/>
                <a:gd name="connsiteX1567" fmla="*/ 866637 w 2492740"/>
                <a:gd name="connsiteY1567" fmla="*/ 98009 h 1460526"/>
                <a:gd name="connsiteX1568" fmla="*/ 875220 w 2492740"/>
                <a:gd name="connsiteY1568" fmla="*/ 94892 h 1460526"/>
                <a:gd name="connsiteX1569" fmla="*/ 876766 w 2492740"/>
                <a:gd name="connsiteY1569" fmla="*/ 99057 h 1460526"/>
                <a:gd name="connsiteX1570" fmla="*/ 876766 w 2492740"/>
                <a:gd name="connsiteY1570" fmla="*/ 101376 h 1460526"/>
                <a:gd name="connsiteX1571" fmla="*/ 875743 w 2492740"/>
                <a:gd name="connsiteY1571" fmla="*/ 107612 h 1460526"/>
                <a:gd name="connsiteX1572" fmla="*/ 875743 w 2492740"/>
                <a:gd name="connsiteY1572" fmla="*/ 112550 h 1460526"/>
                <a:gd name="connsiteX1573" fmla="*/ 877291 w 2492740"/>
                <a:gd name="connsiteY1573" fmla="*/ 115144 h 1460526"/>
                <a:gd name="connsiteX1574" fmla="*/ 878338 w 2492740"/>
                <a:gd name="connsiteY1574" fmla="*/ 121653 h 1460526"/>
                <a:gd name="connsiteX1575" fmla="*/ 878588 w 2492740"/>
                <a:gd name="connsiteY1575" fmla="*/ 125794 h 1460526"/>
                <a:gd name="connsiteX1576" fmla="*/ 882231 w 2492740"/>
                <a:gd name="connsiteY1576" fmla="*/ 129435 h 1460526"/>
                <a:gd name="connsiteX1577" fmla="*/ 891587 w 2492740"/>
                <a:gd name="connsiteY1577" fmla="*/ 128911 h 1460526"/>
                <a:gd name="connsiteX1578" fmla="*/ 895479 w 2492740"/>
                <a:gd name="connsiteY1578" fmla="*/ 129186 h 1460526"/>
                <a:gd name="connsiteX1579" fmla="*/ 899372 w 2492740"/>
                <a:gd name="connsiteY1579" fmla="*/ 127889 h 1460526"/>
                <a:gd name="connsiteX1580" fmla="*/ 906658 w 2492740"/>
                <a:gd name="connsiteY1580" fmla="*/ 128138 h 1460526"/>
                <a:gd name="connsiteX1581" fmla="*/ 911847 w 2492740"/>
                <a:gd name="connsiteY1581" fmla="*/ 125544 h 1460526"/>
                <a:gd name="connsiteX1582" fmla="*/ 914966 w 2492740"/>
                <a:gd name="connsiteY1582" fmla="*/ 120082 h 1460526"/>
                <a:gd name="connsiteX1583" fmla="*/ 922227 w 2492740"/>
                <a:gd name="connsiteY1583" fmla="*/ 117763 h 1460526"/>
                <a:gd name="connsiteX1584" fmla="*/ 926144 w 2492740"/>
                <a:gd name="connsiteY1584" fmla="*/ 115668 h 1460526"/>
                <a:gd name="connsiteX1585" fmla="*/ 931857 w 2492740"/>
                <a:gd name="connsiteY1585" fmla="*/ 111777 h 1460526"/>
                <a:gd name="connsiteX1586" fmla="*/ 936798 w 2492740"/>
                <a:gd name="connsiteY1586" fmla="*/ 106315 h 1460526"/>
                <a:gd name="connsiteX1587" fmla="*/ 938345 w 2492740"/>
                <a:gd name="connsiteY1587" fmla="*/ 103721 h 1460526"/>
                <a:gd name="connsiteX1588" fmla="*/ 942237 w 2492740"/>
                <a:gd name="connsiteY1588" fmla="*/ 105542 h 1460526"/>
                <a:gd name="connsiteX1589" fmla="*/ 949772 w 2492740"/>
                <a:gd name="connsiteY1589" fmla="*/ 106315 h 1460526"/>
                <a:gd name="connsiteX1590" fmla="*/ 966414 w 2492740"/>
                <a:gd name="connsiteY1590" fmla="*/ 106065 h 1460526"/>
                <a:gd name="connsiteX1591" fmla="*/ 967961 w 2492740"/>
                <a:gd name="connsiteY1591" fmla="*/ 112825 h 1460526"/>
                <a:gd name="connsiteX1592" fmla="*/ 972652 w 2492740"/>
                <a:gd name="connsiteY1592" fmla="*/ 116965 h 1460526"/>
                <a:gd name="connsiteX1593" fmla="*/ 973949 w 2492740"/>
                <a:gd name="connsiteY1593" fmla="*/ 118785 h 1460526"/>
                <a:gd name="connsiteX1594" fmla="*/ 975746 w 2492740"/>
                <a:gd name="connsiteY1594" fmla="*/ 119060 h 1460526"/>
                <a:gd name="connsiteX1595" fmla="*/ 978615 w 2492740"/>
                <a:gd name="connsiteY1595" fmla="*/ 122676 h 1460526"/>
                <a:gd name="connsiteX1596" fmla="*/ 981983 w 2492740"/>
                <a:gd name="connsiteY1596" fmla="*/ 128911 h 1460526"/>
                <a:gd name="connsiteX1597" fmla="*/ 986674 w 2492740"/>
                <a:gd name="connsiteY1597" fmla="*/ 135670 h 1460526"/>
                <a:gd name="connsiteX1598" fmla="*/ 989518 w 2492740"/>
                <a:gd name="connsiteY1598" fmla="*/ 140085 h 1460526"/>
                <a:gd name="connsiteX1599" fmla="*/ 992911 w 2492740"/>
                <a:gd name="connsiteY1599" fmla="*/ 143203 h 1460526"/>
                <a:gd name="connsiteX1600" fmla="*/ 997852 w 2492740"/>
                <a:gd name="connsiteY1600" fmla="*/ 146071 h 1460526"/>
                <a:gd name="connsiteX1601" fmla="*/ 1000945 w 2492740"/>
                <a:gd name="connsiteY1601" fmla="*/ 148665 h 1460526"/>
                <a:gd name="connsiteX1602" fmla="*/ 1000945 w 2492740"/>
                <a:gd name="connsiteY1602" fmla="*/ 150735 h 1460526"/>
                <a:gd name="connsiteX1603" fmla="*/ 1003041 w 2492740"/>
                <a:gd name="connsiteY1603" fmla="*/ 153329 h 1460526"/>
                <a:gd name="connsiteX1604" fmla="*/ 1006410 w 2492740"/>
                <a:gd name="connsiteY1604" fmla="*/ 153079 h 1460526"/>
                <a:gd name="connsiteX1605" fmla="*/ 1009529 w 2492740"/>
                <a:gd name="connsiteY1605" fmla="*/ 154102 h 1460526"/>
                <a:gd name="connsiteX1606" fmla="*/ 1010577 w 2492740"/>
                <a:gd name="connsiteY1606" fmla="*/ 156197 h 1460526"/>
                <a:gd name="connsiteX1607" fmla="*/ 1015767 w 2492740"/>
                <a:gd name="connsiteY1607" fmla="*/ 162931 h 1460526"/>
                <a:gd name="connsiteX1608" fmla="*/ 1025896 w 2492740"/>
                <a:gd name="connsiteY1608" fmla="*/ 172558 h 1460526"/>
                <a:gd name="connsiteX1609" fmla="*/ 1028766 w 2492740"/>
                <a:gd name="connsiteY1609" fmla="*/ 174105 h 1460526"/>
                <a:gd name="connsiteX1610" fmla="*/ 1032658 w 2492740"/>
                <a:gd name="connsiteY1610" fmla="*/ 174628 h 1460526"/>
                <a:gd name="connsiteX1611" fmla="*/ 1040193 w 2492740"/>
                <a:gd name="connsiteY1611" fmla="*/ 179292 h 1460526"/>
                <a:gd name="connsiteX1612" fmla="*/ 1046156 w 2492740"/>
                <a:gd name="connsiteY1612" fmla="*/ 181637 h 1460526"/>
                <a:gd name="connsiteX1613" fmla="*/ 1048252 w 2492740"/>
                <a:gd name="connsiteY1613" fmla="*/ 184231 h 1460526"/>
                <a:gd name="connsiteX1614" fmla="*/ 1048501 w 2492740"/>
                <a:gd name="connsiteY1614" fmla="*/ 188396 h 1460526"/>
                <a:gd name="connsiteX1615" fmla="*/ 1046930 w 2492740"/>
                <a:gd name="connsiteY1615" fmla="*/ 194107 h 1460526"/>
                <a:gd name="connsiteX1616" fmla="*/ 1046930 w 2492740"/>
                <a:gd name="connsiteY1616" fmla="*/ 200592 h 1460526"/>
                <a:gd name="connsiteX1617" fmla="*/ 1046430 w 2492740"/>
                <a:gd name="connsiteY1617" fmla="*/ 202687 h 1460526"/>
                <a:gd name="connsiteX1618" fmla="*/ 1046680 w 2492740"/>
                <a:gd name="connsiteY1618" fmla="*/ 210219 h 1460526"/>
                <a:gd name="connsiteX1619" fmla="*/ 1049025 w 2492740"/>
                <a:gd name="connsiteY1619" fmla="*/ 217228 h 1460526"/>
                <a:gd name="connsiteX1620" fmla="*/ 1049799 w 2492740"/>
                <a:gd name="connsiteY1620" fmla="*/ 227878 h 1460526"/>
                <a:gd name="connsiteX1621" fmla="*/ 1051096 w 2492740"/>
                <a:gd name="connsiteY1621" fmla="*/ 232292 h 1460526"/>
                <a:gd name="connsiteX1622" fmla="*/ 1059679 w 2492740"/>
                <a:gd name="connsiteY1622" fmla="*/ 237206 h 1460526"/>
                <a:gd name="connsiteX1623" fmla="*/ 1061227 w 2492740"/>
                <a:gd name="connsiteY1623" fmla="*/ 237480 h 1460526"/>
                <a:gd name="connsiteX1624" fmla="*/ 1067214 w 2492740"/>
                <a:gd name="connsiteY1624" fmla="*/ 251248 h 1460526"/>
                <a:gd name="connsiteX1625" fmla="*/ 1069286 w 2492740"/>
                <a:gd name="connsiteY1625" fmla="*/ 254365 h 1460526"/>
                <a:gd name="connsiteX1626" fmla="*/ 1069286 w 2492740"/>
                <a:gd name="connsiteY1626" fmla="*/ 256959 h 1460526"/>
                <a:gd name="connsiteX1627" fmla="*/ 1067988 w 2492740"/>
                <a:gd name="connsiteY1627" fmla="*/ 257982 h 1460526"/>
                <a:gd name="connsiteX1628" fmla="*/ 1071357 w 2492740"/>
                <a:gd name="connsiteY1628" fmla="*/ 269929 h 1460526"/>
                <a:gd name="connsiteX1629" fmla="*/ 1073976 w 2492740"/>
                <a:gd name="connsiteY1629" fmla="*/ 274867 h 1460526"/>
                <a:gd name="connsiteX1630" fmla="*/ 1076047 w 2492740"/>
                <a:gd name="connsiteY1630" fmla="*/ 277461 h 1460526"/>
                <a:gd name="connsiteX1631" fmla="*/ 1078891 w 2492740"/>
                <a:gd name="connsiteY1631" fmla="*/ 283696 h 1460526"/>
                <a:gd name="connsiteX1632" fmla="*/ 1081761 w 2492740"/>
                <a:gd name="connsiteY1632" fmla="*/ 281376 h 1460526"/>
                <a:gd name="connsiteX1633" fmla="*/ 1089545 w 2492740"/>
                <a:gd name="connsiteY1633" fmla="*/ 284220 h 1460526"/>
                <a:gd name="connsiteX1634" fmla="*/ 1098378 w 2492740"/>
                <a:gd name="connsiteY1634" fmla="*/ 286814 h 1460526"/>
                <a:gd name="connsiteX1635" fmla="*/ 1103069 w 2492740"/>
                <a:gd name="connsiteY1635" fmla="*/ 288884 h 1460526"/>
                <a:gd name="connsiteX1636" fmla="*/ 1103069 w 2492740"/>
                <a:gd name="connsiteY1636" fmla="*/ 294870 h 1460526"/>
                <a:gd name="connsiteX1637" fmla="*/ 1102020 w 2492740"/>
                <a:gd name="connsiteY1637" fmla="*/ 305245 h 1460526"/>
                <a:gd name="connsiteX1638" fmla="*/ 1106437 w 2492740"/>
                <a:gd name="connsiteY1638" fmla="*/ 306816 h 1460526"/>
                <a:gd name="connsiteX1639" fmla="*/ 1108783 w 2492740"/>
                <a:gd name="connsiteY1639" fmla="*/ 308887 h 1460526"/>
                <a:gd name="connsiteX1640" fmla="*/ 1113723 w 2492740"/>
                <a:gd name="connsiteY1640" fmla="*/ 307066 h 1460526"/>
                <a:gd name="connsiteX1641" fmla="*/ 1118139 w 2492740"/>
                <a:gd name="connsiteY1641" fmla="*/ 303948 h 1460526"/>
                <a:gd name="connsiteX1642" fmla="*/ 1124377 w 2492740"/>
                <a:gd name="connsiteY1642" fmla="*/ 304746 h 1460526"/>
                <a:gd name="connsiteX1643" fmla="*/ 1126697 w 2492740"/>
                <a:gd name="connsiteY1643" fmla="*/ 301878 h 1460526"/>
                <a:gd name="connsiteX1644" fmla="*/ 1130340 w 2492740"/>
                <a:gd name="connsiteY1644" fmla="*/ 303449 h 1460526"/>
                <a:gd name="connsiteX1645" fmla="*/ 1134756 w 2492740"/>
                <a:gd name="connsiteY1645" fmla="*/ 303449 h 1460526"/>
                <a:gd name="connsiteX1646" fmla="*/ 1137101 w 2492740"/>
                <a:gd name="connsiteY1646" fmla="*/ 307066 h 1460526"/>
                <a:gd name="connsiteX1647" fmla="*/ 1142815 w 2492740"/>
                <a:gd name="connsiteY1647" fmla="*/ 313301 h 1460526"/>
                <a:gd name="connsiteX1648" fmla="*/ 1143589 w 2492740"/>
                <a:gd name="connsiteY1648" fmla="*/ 315895 h 1460526"/>
                <a:gd name="connsiteX1649" fmla="*/ 1151124 w 2492740"/>
                <a:gd name="connsiteY1649" fmla="*/ 316942 h 1460526"/>
                <a:gd name="connsiteX1650" fmla="*/ 1164896 w 2492740"/>
                <a:gd name="connsiteY1650" fmla="*/ 315645 h 1460526"/>
                <a:gd name="connsiteX1651" fmla="*/ 1166193 w 2492740"/>
                <a:gd name="connsiteY1651" fmla="*/ 310183 h 1460526"/>
                <a:gd name="connsiteX1652" fmla="*/ 1170360 w 2492740"/>
                <a:gd name="connsiteY1652" fmla="*/ 303175 h 1460526"/>
                <a:gd name="connsiteX1653" fmla="*/ 1182037 w 2492740"/>
                <a:gd name="connsiteY1653" fmla="*/ 292799 h 1460526"/>
                <a:gd name="connsiteX1654" fmla="*/ 1185156 w 2492740"/>
                <a:gd name="connsiteY1654" fmla="*/ 289407 h 1460526"/>
                <a:gd name="connsiteX1655" fmla="*/ 1189323 w 2492740"/>
                <a:gd name="connsiteY1655" fmla="*/ 286564 h 1460526"/>
                <a:gd name="connsiteX1656" fmla="*/ 1206714 w 2492740"/>
                <a:gd name="connsiteY1656" fmla="*/ 270203 h 1460526"/>
                <a:gd name="connsiteX1657" fmla="*/ 1213225 w 2492740"/>
                <a:gd name="connsiteY1657" fmla="*/ 264741 h 1460526"/>
                <a:gd name="connsiteX1658" fmla="*/ 1218166 w 2492740"/>
                <a:gd name="connsiteY1658" fmla="*/ 261099 h 1460526"/>
                <a:gd name="connsiteX1659" fmla="*/ 1226724 w 2492740"/>
                <a:gd name="connsiteY1659" fmla="*/ 256959 h 1460526"/>
                <a:gd name="connsiteX1660" fmla="*/ 1234783 w 2492740"/>
                <a:gd name="connsiteY1660" fmla="*/ 251497 h 1460526"/>
                <a:gd name="connsiteX1661" fmla="*/ 1247508 w 2492740"/>
                <a:gd name="connsiteY1661" fmla="*/ 244488 h 1460526"/>
                <a:gd name="connsiteX1662" fmla="*/ 1261530 w 2492740"/>
                <a:gd name="connsiteY1662" fmla="*/ 238527 h 1460526"/>
                <a:gd name="connsiteX1663" fmla="*/ 1274005 w 2492740"/>
                <a:gd name="connsiteY1663" fmla="*/ 232542 h 1460526"/>
                <a:gd name="connsiteX1664" fmla="*/ 1279195 w 2492740"/>
                <a:gd name="connsiteY1664" fmla="*/ 229424 h 1460526"/>
                <a:gd name="connsiteX1665" fmla="*/ 1292968 w 2492740"/>
                <a:gd name="connsiteY1665" fmla="*/ 223189 h 1460526"/>
                <a:gd name="connsiteX1666" fmla="*/ 1297908 w 2492740"/>
                <a:gd name="connsiteY1666" fmla="*/ 221368 h 1460526"/>
                <a:gd name="connsiteX1667" fmla="*/ 1303098 w 2492740"/>
                <a:gd name="connsiteY1667" fmla="*/ 220595 h 1460526"/>
                <a:gd name="connsiteX1668" fmla="*/ 1323108 w 2492740"/>
                <a:gd name="connsiteY1668" fmla="*/ 218525 h 1460526"/>
                <a:gd name="connsiteX1669" fmla="*/ 1328572 w 2492740"/>
                <a:gd name="connsiteY1669" fmla="*/ 218251 h 1460526"/>
                <a:gd name="connsiteX1670" fmla="*/ 1331417 w 2492740"/>
                <a:gd name="connsiteY1670" fmla="*/ 218774 h 1460526"/>
                <a:gd name="connsiteX1671" fmla="*/ 1332988 w 2492740"/>
                <a:gd name="connsiteY1671" fmla="*/ 217228 h 1460526"/>
                <a:gd name="connsiteX1672" fmla="*/ 1356367 w 2492740"/>
                <a:gd name="connsiteY1672" fmla="*/ 203186 h 1460526"/>
                <a:gd name="connsiteX1673" fmla="*/ 1361033 w 2492740"/>
                <a:gd name="connsiteY1673" fmla="*/ 200068 h 1460526"/>
                <a:gd name="connsiteX1674" fmla="*/ 1372984 w 2492740"/>
                <a:gd name="connsiteY1674" fmla="*/ 193060 h 1460526"/>
                <a:gd name="connsiteX1675" fmla="*/ 1378448 w 2492740"/>
                <a:gd name="connsiteY1675" fmla="*/ 190466 h 1460526"/>
                <a:gd name="connsiteX1676" fmla="*/ 1379746 w 2492740"/>
                <a:gd name="connsiteY1676" fmla="*/ 189169 h 1460526"/>
                <a:gd name="connsiteX1677" fmla="*/ 1391173 w 2492740"/>
                <a:gd name="connsiteY1677" fmla="*/ 182685 h 1460526"/>
                <a:gd name="connsiteX1678" fmla="*/ 1408589 w 2492740"/>
                <a:gd name="connsiteY1678" fmla="*/ 183458 h 1460526"/>
                <a:gd name="connsiteX1679" fmla="*/ 1410135 w 2492740"/>
                <a:gd name="connsiteY1679" fmla="*/ 183707 h 1460526"/>
                <a:gd name="connsiteX1680" fmla="*/ 1417147 w 2492740"/>
                <a:gd name="connsiteY1680" fmla="*/ 163729 h 1460526"/>
                <a:gd name="connsiteX1681" fmla="*/ 1420266 w 2492740"/>
                <a:gd name="connsiteY1681" fmla="*/ 153329 h 1460526"/>
                <a:gd name="connsiteX1682" fmla="*/ 1424682 w 2492740"/>
                <a:gd name="connsiteY1682" fmla="*/ 147368 h 1460526"/>
                <a:gd name="connsiteX1683" fmla="*/ 1460536 w 2492740"/>
                <a:gd name="connsiteY1683" fmla="*/ 138264 h 1460526"/>
                <a:gd name="connsiteX1684" fmla="*/ 1479498 w 2492740"/>
                <a:gd name="connsiteY1684" fmla="*/ 128138 h 1460526"/>
                <a:gd name="connsiteX1685" fmla="*/ 1492747 w 2492740"/>
                <a:gd name="connsiteY1685" fmla="*/ 122177 h 1460526"/>
                <a:gd name="connsiteX1686" fmla="*/ 1501330 w 2492740"/>
                <a:gd name="connsiteY1686" fmla="*/ 116715 h 1460526"/>
                <a:gd name="connsiteX1687" fmla="*/ 1507044 w 2492740"/>
                <a:gd name="connsiteY1687" fmla="*/ 112550 h 1460526"/>
                <a:gd name="connsiteX1688" fmla="*/ 1511984 w 2492740"/>
                <a:gd name="connsiteY1688" fmla="*/ 107637 h 1460526"/>
                <a:gd name="connsiteX1689" fmla="*/ 1531471 w 2492740"/>
                <a:gd name="connsiteY1689" fmla="*/ 106839 h 1460526"/>
                <a:gd name="connsiteX1690" fmla="*/ 1542648 w 2492740"/>
                <a:gd name="connsiteY1690" fmla="*/ 93345 h 1460526"/>
                <a:gd name="connsiteX1691" fmla="*/ 1551980 w 2492740"/>
                <a:gd name="connsiteY1691" fmla="*/ 78805 h 1460526"/>
                <a:gd name="connsiteX1692" fmla="*/ 1555623 w 2492740"/>
                <a:gd name="connsiteY1692" fmla="*/ 74640 h 1460526"/>
                <a:gd name="connsiteX1693" fmla="*/ 1550682 w 2492740"/>
                <a:gd name="connsiteY1693" fmla="*/ 66334 h 1460526"/>
                <a:gd name="connsiteX1694" fmla="*/ 1547065 w 2492740"/>
                <a:gd name="connsiteY1694" fmla="*/ 60872 h 1460526"/>
                <a:gd name="connsiteX1695" fmla="*/ 1541076 w 2492740"/>
                <a:gd name="connsiteY1695" fmla="*/ 50497 h 1460526"/>
                <a:gd name="connsiteX1696" fmla="*/ 1558492 w 2492740"/>
                <a:gd name="connsiteY1696" fmla="*/ 53614 h 1460526"/>
                <a:gd name="connsiteX1697" fmla="*/ 1589930 w 2492740"/>
                <a:gd name="connsiteY1697" fmla="*/ 58802 h 1460526"/>
                <a:gd name="connsiteX1698" fmla="*/ 1612535 w 2492740"/>
                <a:gd name="connsiteY1698" fmla="*/ 63466 h 1460526"/>
                <a:gd name="connsiteX1699" fmla="*/ 1636937 w 2492740"/>
                <a:gd name="connsiteY1699" fmla="*/ 69178 h 1460526"/>
                <a:gd name="connsiteX1700" fmla="*/ 1662935 w 2492740"/>
                <a:gd name="connsiteY1700" fmla="*/ 74914 h 1460526"/>
                <a:gd name="connsiteX1701" fmla="*/ 1681099 w 2492740"/>
                <a:gd name="connsiteY1701" fmla="*/ 79054 h 1460526"/>
                <a:gd name="connsiteX1702" fmla="*/ 1712288 w 2492740"/>
                <a:gd name="connsiteY1702" fmla="*/ 51519 h 1460526"/>
                <a:gd name="connsiteX1703" fmla="*/ 1719573 w 2492740"/>
                <a:gd name="connsiteY1703" fmla="*/ 41917 h 1460526"/>
                <a:gd name="connsiteX1704" fmla="*/ 1720073 w 2492740"/>
                <a:gd name="connsiteY1704" fmla="*/ 39847 h 1460526"/>
                <a:gd name="connsiteX1705" fmla="*/ 1718251 w 2492740"/>
                <a:gd name="connsiteY1705" fmla="*/ 37253 h 1460526"/>
                <a:gd name="connsiteX1706" fmla="*/ 1715132 w 2492740"/>
                <a:gd name="connsiteY1706" fmla="*/ 35158 h 1460526"/>
                <a:gd name="connsiteX1707" fmla="*/ 1715406 w 2492740"/>
                <a:gd name="connsiteY1707" fmla="*/ 33362 h 1460526"/>
                <a:gd name="connsiteX1708" fmla="*/ 1718525 w 2492740"/>
                <a:gd name="connsiteY1708" fmla="*/ 27900 h 1460526"/>
                <a:gd name="connsiteX1709" fmla="*/ 1720073 w 2492740"/>
                <a:gd name="connsiteY1709" fmla="*/ 26079 h 1460526"/>
                <a:gd name="connsiteX1710" fmla="*/ 1726310 w 2492740"/>
                <a:gd name="connsiteY1710" fmla="*/ 24782 h 1460526"/>
                <a:gd name="connsiteX1711" fmla="*/ 1733596 w 2492740"/>
                <a:gd name="connsiteY1711" fmla="*/ 23735 h 1460526"/>
                <a:gd name="connsiteX1712" fmla="*/ 1741630 w 2492740"/>
                <a:gd name="connsiteY1712" fmla="*/ 20368 h 1460526"/>
                <a:gd name="connsiteX1713" fmla="*/ 1742677 w 2492740"/>
                <a:gd name="connsiteY1713" fmla="*/ 19595 h 1460526"/>
                <a:gd name="connsiteX1714" fmla="*/ 1746844 w 2492740"/>
                <a:gd name="connsiteY1714" fmla="*/ 19071 h 1460526"/>
                <a:gd name="connsiteX1715" fmla="*/ 1746844 w 2492740"/>
                <a:gd name="connsiteY1715" fmla="*/ 21914 h 1460526"/>
                <a:gd name="connsiteX1716" fmla="*/ 1749439 w 2492740"/>
                <a:gd name="connsiteY1716" fmla="*/ 23735 h 1460526"/>
                <a:gd name="connsiteX1717" fmla="*/ 1756176 w 2492740"/>
                <a:gd name="connsiteY1717" fmla="*/ 22712 h 1460526"/>
                <a:gd name="connsiteX1718" fmla="*/ 1759045 w 2492740"/>
                <a:gd name="connsiteY1718" fmla="*/ 16726 h 1460526"/>
                <a:gd name="connsiteX1719" fmla="*/ 1762688 w 2492740"/>
                <a:gd name="connsiteY1719" fmla="*/ 15953 h 1460526"/>
                <a:gd name="connsiteX1720" fmla="*/ 1765008 w 2492740"/>
                <a:gd name="connsiteY1720" fmla="*/ 18023 h 1460526"/>
                <a:gd name="connsiteX1721" fmla="*/ 1769699 w 2492740"/>
                <a:gd name="connsiteY1721" fmla="*/ 18023 h 1460526"/>
                <a:gd name="connsiteX1722" fmla="*/ 1777758 w 2492740"/>
                <a:gd name="connsiteY1722" fmla="*/ 21141 h 1460526"/>
                <a:gd name="connsiteX1723" fmla="*/ 1780602 w 2492740"/>
                <a:gd name="connsiteY1723" fmla="*/ 16477 h 1460526"/>
                <a:gd name="connsiteX1724" fmla="*/ 1781401 w 2492740"/>
                <a:gd name="connsiteY1724" fmla="*/ 12835 h 1460526"/>
                <a:gd name="connsiteX1725" fmla="*/ 1782948 w 2492740"/>
                <a:gd name="connsiteY1725" fmla="*/ 12312 h 1460526"/>
                <a:gd name="connsiteX1726" fmla="*/ 1782698 w 2492740"/>
                <a:gd name="connsiteY1726" fmla="*/ 8171 h 1460526"/>
                <a:gd name="connsiteX1727" fmla="*/ 1785018 w 2492740"/>
                <a:gd name="connsiteY1727" fmla="*/ 6076 h 1460526"/>
                <a:gd name="connsiteX1728" fmla="*/ 1787613 w 2492740"/>
                <a:gd name="connsiteY1728" fmla="*/ 2460 h 1460526"/>
                <a:gd name="connsiteX1729" fmla="*/ 1788911 w 2492740"/>
                <a:gd name="connsiteY1729" fmla="*/ 4281 h 1460526"/>
                <a:gd name="connsiteX1730" fmla="*/ 1789709 w 2492740"/>
                <a:gd name="connsiteY1730" fmla="*/ 7373 h 1460526"/>
                <a:gd name="connsiteX1731" fmla="*/ 1791781 w 2492740"/>
                <a:gd name="connsiteY1731" fmla="*/ 12062 h 1460526"/>
                <a:gd name="connsiteX1732" fmla="*/ 1791781 w 2492740"/>
                <a:gd name="connsiteY1732" fmla="*/ 14407 h 1460526"/>
                <a:gd name="connsiteX1733" fmla="*/ 1794650 w 2492740"/>
                <a:gd name="connsiteY1733" fmla="*/ 18023 h 1460526"/>
                <a:gd name="connsiteX1734" fmla="*/ 1799565 w 2492740"/>
                <a:gd name="connsiteY1734" fmla="*/ 18023 h 1460526"/>
                <a:gd name="connsiteX1735" fmla="*/ 1803208 w 2492740"/>
                <a:gd name="connsiteY1735" fmla="*/ 15180 h 1460526"/>
                <a:gd name="connsiteX1736" fmla="*/ 1807100 w 2492740"/>
                <a:gd name="connsiteY1736" fmla="*/ 14132 h 1460526"/>
                <a:gd name="connsiteX1737" fmla="*/ 1813861 w 2492740"/>
                <a:gd name="connsiteY1737" fmla="*/ 9992 h 1460526"/>
                <a:gd name="connsiteX1738" fmla="*/ 1815683 w 2492740"/>
                <a:gd name="connsiteY1738" fmla="*/ 10491 h 1460526"/>
                <a:gd name="connsiteX1739" fmla="*/ 1818802 w 2492740"/>
                <a:gd name="connsiteY1739" fmla="*/ 7897 h 1460526"/>
                <a:gd name="connsiteX1740" fmla="*/ 1821671 w 2492740"/>
                <a:gd name="connsiteY1740" fmla="*/ 8670 h 1460526"/>
                <a:gd name="connsiteX1741" fmla="*/ 1826088 w 2492740"/>
                <a:gd name="connsiteY1741" fmla="*/ 6076 h 146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</a:cxnLst>
              <a:rect l="l" t="t" r="r" b="b"/>
              <a:pathLst>
                <a:path w="2492740" h="1460526">
                  <a:moveTo>
                    <a:pt x="1829181" y="-383"/>
                  </a:moveTo>
                  <a:lnTo>
                    <a:pt x="1828932" y="4281"/>
                  </a:lnTo>
                  <a:lnTo>
                    <a:pt x="1829979" y="6625"/>
                  </a:lnTo>
                  <a:lnTo>
                    <a:pt x="1834895" y="11289"/>
                  </a:lnTo>
                  <a:lnTo>
                    <a:pt x="1838013" y="12611"/>
                  </a:lnTo>
                  <a:lnTo>
                    <a:pt x="1839835" y="14407"/>
                  </a:lnTo>
                  <a:lnTo>
                    <a:pt x="1840883" y="18323"/>
                  </a:lnTo>
                  <a:lnTo>
                    <a:pt x="1841657" y="25855"/>
                  </a:lnTo>
                  <a:lnTo>
                    <a:pt x="1842954" y="29995"/>
                  </a:lnTo>
                  <a:lnTo>
                    <a:pt x="1842954" y="35457"/>
                  </a:lnTo>
                  <a:lnTo>
                    <a:pt x="1843478" y="38575"/>
                  </a:lnTo>
                  <a:lnTo>
                    <a:pt x="1847121" y="48950"/>
                  </a:lnTo>
                  <a:lnTo>
                    <a:pt x="1849441" y="51295"/>
                  </a:lnTo>
                  <a:lnTo>
                    <a:pt x="1851262" y="52068"/>
                  </a:lnTo>
                  <a:lnTo>
                    <a:pt x="1857500" y="50522"/>
                  </a:lnTo>
                  <a:lnTo>
                    <a:pt x="1859596" y="48701"/>
                  </a:lnTo>
                  <a:lnTo>
                    <a:pt x="1860619" y="46356"/>
                  </a:lnTo>
                  <a:lnTo>
                    <a:pt x="1859321" y="43762"/>
                  </a:lnTo>
                  <a:lnTo>
                    <a:pt x="1855679" y="41169"/>
                  </a:lnTo>
                  <a:lnTo>
                    <a:pt x="1854656" y="37801"/>
                  </a:lnTo>
                  <a:lnTo>
                    <a:pt x="1857500" y="35457"/>
                  </a:lnTo>
                  <a:lnTo>
                    <a:pt x="1863738" y="32589"/>
                  </a:lnTo>
                  <a:lnTo>
                    <a:pt x="1868678" y="33636"/>
                  </a:lnTo>
                  <a:lnTo>
                    <a:pt x="1868928" y="37801"/>
                  </a:lnTo>
                  <a:lnTo>
                    <a:pt x="1871523" y="49998"/>
                  </a:lnTo>
                  <a:lnTo>
                    <a:pt x="1879058" y="47653"/>
                  </a:lnTo>
                  <a:lnTo>
                    <a:pt x="1888688" y="40645"/>
                  </a:lnTo>
                  <a:lnTo>
                    <a:pt x="1901413" y="40121"/>
                  </a:lnTo>
                  <a:lnTo>
                    <a:pt x="1903759" y="39622"/>
                  </a:lnTo>
                  <a:lnTo>
                    <a:pt x="1906354" y="42740"/>
                  </a:lnTo>
                  <a:lnTo>
                    <a:pt x="1909971" y="48701"/>
                  </a:lnTo>
                  <a:lnTo>
                    <a:pt x="1913614" y="53390"/>
                  </a:lnTo>
                  <a:lnTo>
                    <a:pt x="1916209" y="54936"/>
                  </a:lnTo>
                  <a:lnTo>
                    <a:pt x="1924019" y="61421"/>
                  </a:lnTo>
                  <a:lnTo>
                    <a:pt x="1925840" y="63765"/>
                  </a:lnTo>
                  <a:lnTo>
                    <a:pt x="1929208" y="77533"/>
                  </a:lnTo>
                  <a:lnTo>
                    <a:pt x="1910246" y="80900"/>
                  </a:lnTo>
                  <a:lnTo>
                    <a:pt x="1906079" y="83244"/>
                  </a:lnTo>
                  <a:lnTo>
                    <a:pt x="1907651" y="86886"/>
                  </a:lnTo>
                  <a:lnTo>
                    <a:pt x="1911294" y="91824"/>
                  </a:lnTo>
                  <a:lnTo>
                    <a:pt x="1917008" y="98059"/>
                  </a:lnTo>
                  <a:lnTo>
                    <a:pt x="1921673" y="101426"/>
                  </a:lnTo>
                  <a:lnTo>
                    <a:pt x="1928959" y="110006"/>
                  </a:lnTo>
                  <a:lnTo>
                    <a:pt x="1933101" y="113622"/>
                  </a:lnTo>
                  <a:lnTo>
                    <a:pt x="1939862" y="111029"/>
                  </a:lnTo>
                  <a:lnTo>
                    <a:pt x="1949468" y="109732"/>
                  </a:lnTo>
                  <a:lnTo>
                    <a:pt x="1952587" y="110006"/>
                  </a:lnTo>
                  <a:lnTo>
                    <a:pt x="1951539" y="113897"/>
                  </a:lnTo>
                  <a:lnTo>
                    <a:pt x="1951539" y="125569"/>
                  </a:lnTo>
                  <a:lnTo>
                    <a:pt x="1954159" y="136743"/>
                  </a:lnTo>
                  <a:lnTo>
                    <a:pt x="1957527" y="144275"/>
                  </a:lnTo>
                  <a:lnTo>
                    <a:pt x="1961694" y="150510"/>
                  </a:lnTo>
                  <a:lnTo>
                    <a:pt x="1960122" y="152331"/>
                  </a:lnTo>
                  <a:lnTo>
                    <a:pt x="1958575" y="156222"/>
                  </a:lnTo>
                  <a:lnTo>
                    <a:pt x="1958051" y="159863"/>
                  </a:lnTo>
                  <a:lnTo>
                    <a:pt x="1954932" y="161933"/>
                  </a:lnTo>
                  <a:lnTo>
                    <a:pt x="1956230" y="170513"/>
                  </a:lnTo>
                  <a:lnTo>
                    <a:pt x="1955706" y="174404"/>
                  </a:lnTo>
                  <a:lnTo>
                    <a:pt x="1953885" y="179592"/>
                  </a:lnTo>
                  <a:lnTo>
                    <a:pt x="1954408" y="182460"/>
                  </a:lnTo>
                  <a:lnTo>
                    <a:pt x="1952861" y="184780"/>
                  </a:lnTo>
                  <a:lnTo>
                    <a:pt x="1951290" y="188670"/>
                  </a:lnTo>
                  <a:lnTo>
                    <a:pt x="1949992" y="190241"/>
                  </a:lnTo>
                  <a:lnTo>
                    <a:pt x="1947397" y="194905"/>
                  </a:lnTo>
                  <a:lnTo>
                    <a:pt x="1947397" y="199844"/>
                  </a:lnTo>
                  <a:lnTo>
                    <a:pt x="1944802" y="206079"/>
                  </a:lnTo>
                  <a:lnTo>
                    <a:pt x="1942457" y="209970"/>
                  </a:lnTo>
                  <a:lnTo>
                    <a:pt x="1944029" y="212564"/>
                  </a:lnTo>
                  <a:lnTo>
                    <a:pt x="1943754" y="217502"/>
                  </a:lnTo>
                  <a:lnTo>
                    <a:pt x="1941434" y="218550"/>
                  </a:lnTo>
                  <a:lnTo>
                    <a:pt x="1941683" y="225035"/>
                  </a:lnTo>
                  <a:lnTo>
                    <a:pt x="1937517" y="229199"/>
                  </a:lnTo>
                  <a:lnTo>
                    <a:pt x="1937517" y="231020"/>
                  </a:lnTo>
                  <a:lnTo>
                    <a:pt x="1933624" y="232841"/>
                  </a:lnTo>
                  <a:lnTo>
                    <a:pt x="1930780" y="236981"/>
                  </a:lnTo>
                  <a:lnTo>
                    <a:pt x="1931304" y="238802"/>
                  </a:lnTo>
                  <a:lnTo>
                    <a:pt x="1929483" y="240872"/>
                  </a:lnTo>
                  <a:lnTo>
                    <a:pt x="1923494" y="241670"/>
                  </a:lnTo>
                  <a:lnTo>
                    <a:pt x="1921673" y="242693"/>
                  </a:lnTo>
                  <a:lnTo>
                    <a:pt x="1921948" y="249701"/>
                  </a:lnTo>
                  <a:lnTo>
                    <a:pt x="1926888" y="253617"/>
                  </a:lnTo>
                  <a:lnTo>
                    <a:pt x="1929982" y="254914"/>
                  </a:lnTo>
                  <a:lnTo>
                    <a:pt x="1932602" y="255413"/>
                  </a:lnTo>
                  <a:lnTo>
                    <a:pt x="1937267" y="253866"/>
                  </a:lnTo>
                  <a:lnTo>
                    <a:pt x="1941683" y="253866"/>
                  </a:lnTo>
                  <a:lnTo>
                    <a:pt x="1947672" y="257233"/>
                  </a:lnTo>
                  <a:lnTo>
                    <a:pt x="1951813" y="261124"/>
                  </a:lnTo>
                  <a:lnTo>
                    <a:pt x="1955706" y="266063"/>
                  </a:lnTo>
                  <a:lnTo>
                    <a:pt x="1958051" y="267360"/>
                  </a:lnTo>
                  <a:lnTo>
                    <a:pt x="1962218" y="267360"/>
                  </a:lnTo>
                  <a:lnTo>
                    <a:pt x="1965836" y="266337"/>
                  </a:lnTo>
                  <a:lnTo>
                    <a:pt x="1969229" y="264766"/>
                  </a:lnTo>
                  <a:lnTo>
                    <a:pt x="1975467" y="257508"/>
                  </a:lnTo>
                  <a:lnTo>
                    <a:pt x="1979883" y="255687"/>
                  </a:lnTo>
                  <a:lnTo>
                    <a:pt x="1984549" y="256710"/>
                  </a:lnTo>
                  <a:lnTo>
                    <a:pt x="1991834" y="252569"/>
                  </a:lnTo>
                  <a:lnTo>
                    <a:pt x="2000143" y="248928"/>
                  </a:lnTo>
                  <a:lnTo>
                    <a:pt x="2005083" y="248679"/>
                  </a:lnTo>
                  <a:lnTo>
                    <a:pt x="2014165" y="252046"/>
                  </a:lnTo>
                  <a:lnTo>
                    <a:pt x="2016760" y="250998"/>
                  </a:lnTo>
                  <a:lnTo>
                    <a:pt x="2018332" y="248404"/>
                  </a:lnTo>
                  <a:lnTo>
                    <a:pt x="2020652" y="242169"/>
                  </a:lnTo>
                  <a:lnTo>
                    <a:pt x="2024045" y="237505"/>
                  </a:lnTo>
                  <a:lnTo>
                    <a:pt x="2027164" y="231270"/>
                  </a:lnTo>
                  <a:lnTo>
                    <a:pt x="2028986" y="229973"/>
                  </a:lnTo>
                  <a:lnTo>
                    <a:pt x="2028711" y="227105"/>
                  </a:lnTo>
                  <a:lnTo>
                    <a:pt x="2025867" y="226855"/>
                  </a:lnTo>
                  <a:lnTo>
                    <a:pt x="2021176" y="228925"/>
                  </a:lnTo>
                  <a:lnTo>
                    <a:pt x="2017534" y="229199"/>
                  </a:lnTo>
                  <a:lnTo>
                    <a:pt x="2012094" y="226855"/>
                  </a:lnTo>
                  <a:lnTo>
                    <a:pt x="2009749" y="223488"/>
                  </a:lnTo>
                  <a:lnTo>
                    <a:pt x="2008975" y="216480"/>
                  </a:lnTo>
                  <a:lnTo>
                    <a:pt x="2010522" y="212838"/>
                  </a:lnTo>
                  <a:lnTo>
                    <a:pt x="2012094" y="211541"/>
                  </a:lnTo>
                  <a:lnTo>
                    <a:pt x="2020403" y="208947"/>
                  </a:lnTo>
                  <a:lnTo>
                    <a:pt x="2025069" y="206079"/>
                  </a:lnTo>
                  <a:lnTo>
                    <a:pt x="2040663" y="200118"/>
                  </a:lnTo>
                  <a:lnTo>
                    <a:pt x="2045353" y="199844"/>
                  </a:lnTo>
                  <a:lnTo>
                    <a:pt x="2047674" y="200617"/>
                  </a:lnTo>
                  <a:lnTo>
                    <a:pt x="2049246" y="203236"/>
                  </a:lnTo>
                  <a:lnTo>
                    <a:pt x="2048971" y="204782"/>
                  </a:lnTo>
                  <a:lnTo>
                    <a:pt x="2050543" y="208947"/>
                  </a:lnTo>
                  <a:lnTo>
                    <a:pt x="2053911" y="211791"/>
                  </a:lnTo>
                  <a:lnTo>
                    <a:pt x="2059376" y="212065"/>
                  </a:lnTo>
                  <a:lnTo>
                    <a:pt x="2061721" y="213611"/>
                  </a:lnTo>
                  <a:lnTo>
                    <a:pt x="2068732" y="215432"/>
                  </a:lnTo>
                  <a:lnTo>
                    <a:pt x="2072624" y="218275"/>
                  </a:lnTo>
                  <a:lnTo>
                    <a:pt x="2074695" y="221668"/>
                  </a:lnTo>
                  <a:lnTo>
                    <a:pt x="2075993" y="230222"/>
                  </a:lnTo>
                  <a:lnTo>
                    <a:pt x="2078338" y="234637"/>
                  </a:lnTo>
                  <a:lnTo>
                    <a:pt x="2085349" y="236457"/>
                  </a:lnTo>
                  <a:lnTo>
                    <a:pt x="2085099" y="238029"/>
                  </a:lnTo>
                  <a:lnTo>
                    <a:pt x="2085873" y="243466"/>
                  </a:lnTo>
                  <a:lnTo>
                    <a:pt x="2087944" y="248404"/>
                  </a:lnTo>
                  <a:lnTo>
                    <a:pt x="2091861" y="248679"/>
                  </a:lnTo>
                  <a:lnTo>
                    <a:pt x="2094182" y="247631"/>
                  </a:lnTo>
                  <a:lnTo>
                    <a:pt x="2094980" y="245810"/>
                  </a:lnTo>
                  <a:lnTo>
                    <a:pt x="2097825" y="245810"/>
                  </a:lnTo>
                  <a:lnTo>
                    <a:pt x="2103812" y="248155"/>
                  </a:lnTo>
                  <a:lnTo>
                    <a:pt x="2104062" y="246858"/>
                  </a:lnTo>
                  <a:lnTo>
                    <a:pt x="2107181" y="245561"/>
                  </a:lnTo>
                  <a:lnTo>
                    <a:pt x="2109002" y="246334"/>
                  </a:lnTo>
                  <a:lnTo>
                    <a:pt x="2118609" y="242693"/>
                  </a:lnTo>
                  <a:lnTo>
                    <a:pt x="2119656" y="240373"/>
                  </a:lnTo>
                  <a:lnTo>
                    <a:pt x="2124846" y="234138"/>
                  </a:lnTo>
                  <a:lnTo>
                    <a:pt x="2129263" y="235684"/>
                  </a:lnTo>
                  <a:lnTo>
                    <a:pt x="2130809" y="235160"/>
                  </a:lnTo>
                  <a:lnTo>
                    <a:pt x="2132107" y="232567"/>
                  </a:lnTo>
                  <a:lnTo>
                    <a:pt x="2138095" y="234138"/>
                  </a:lnTo>
                  <a:lnTo>
                    <a:pt x="2142262" y="232317"/>
                  </a:lnTo>
                  <a:lnTo>
                    <a:pt x="2149522" y="231793"/>
                  </a:lnTo>
                  <a:lnTo>
                    <a:pt x="2155510" y="234387"/>
                  </a:lnTo>
                  <a:lnTo>
                    <a:pt x="2159652" y="230496"/>
                  </a:lnTo>
                  <a:lnTo>
                    <a:pt x="2162771" y="231793"/>
                  </a:lnTo>
                  <a:lnTo>
                    <a:pt x="2165116" y="230247"/>
                  </a:lnTo>
                  <a:lnTo>
                    <a:pt x="2171604" y="227379"/>
                  </a:lnTo>
                  <a:lnTo>
                    <a:pt x="2171354" y="224261"/>
                  </a:lnTo>
                  <a:lnTo>
                    <a:pt x="2178614" y="219323"/>
                  </a:lnTo>
                  <a:lnTo>
                    <a:pt x="2177592" y="217253"/>
                  </a:lnTo>
                  <a:lnTo>
                    <a:pt x="2187198" y="216480"/>
                  </a:lnTo>
                  <a:lnTo>
                    <a:pt x="2192911" y="214659"/>
                  </a:lnTo>
                  <a:lnTo>
                    <a:pt x="2193435" y="210494"/>
                  </a:lnTo>
                  <a:lnTo>
                    <a:pt x="2200971" y="207651"/>
                  </a:lnTo>
                  <a:lnTo>
                    <a:pt x="2207981" y="206079"/>
                  </a:lnTo>
                  <a:lnTo>
                    <a:pt x="2211350" y="200891"/>
                  </a:lnTo>
                  <a:lnTo>
                    <a:pt x="2219659" y="202188"/>
                  </a:lnTo>
                  <a:lnTo>
                    <a:pt x="2223301" y="204009"/>
                  </a:lnTo>
                  <a:lnTo>
                    <a:pt x="2224349" y="202188"/>
                  </a:lnTo>
                  <a:lnTo>
                    <a:pt x="2227718" y="183483"/>
                  </a:lnTo>
                  <a:lnTo>
                    <a:pt x="2229788" y="176474"/>
                  </a:lnTo>
                  <a:lnTo>
                    <a:pt x="2229539" y="167645"/>
                  </a:lnTo>
                  <a:lnTo>
                    <a:pt x="2229788" y="159863"/>
                  </a:lnTo>
                  <a:lnTo>
                    <a:pt x="2228765" y="154675"/>
                  </a:lnTo>
                  <a:lnTo>
                    <a:pt x="2227718" y="152580"/>
                  </a:lnTo>
                  <a:lnTo>
                    <a:pt x="2233431" y="149213"/>
                  </a:lnTo>
                  <a:lnTo>
                    <a:pt x="2237847" y="148166"/>
                  </a:lnTo>
                  <a:lnTo>
                    <a:pt x="2245133" y="143502"/>
                  </a:lnTo>
                  <a:lnTo>
                    <a:pt x="2247977" y="149213"/>
                  </a:lnTo>
                  <a:lnTo>
                    <a:pt x="2251870" y="158566"/>
                  </a:lnTo>
                  <a:lnTo>
                    <a:pt x="2257858" y="173631"/>
                  </a:lnTo>
                  <a:lnTo>
                    <a:pt x="2266166" y="193359"/>
                  </a:lnTo>
                  <a:lnTo>
                    <a:pt x="2271356" y="189219"/>
                  </a:lnTo>
                  <a:lnTo>
                    <a:pt x="2276296" y="186600"/>
                  </a:lnTo>
                  <a:lnTo>
                    <a:pt x="2280713" y="183483"/>
                  </a:lnTo>
                  <a:lnTo>
                    <a:pt x="2285129" y="179342"/>
                  </a:lnTo>
                  <a:lnTo>
                    <a:pt x="2289819" y="176225"/>
                  </a:lnTo>
                  <a:lnTo>
                    <a:pt x="2294485" y="175452"/>
                  </a:lnTo>
                  <a:lnTo>
                    <a:pt x="2297604" y="173107"/>
                  </a:lnTo>
                  <a:lnTo>
                    <a:pt x="2301771" y="170763"/>
                  </a:lnTo>
                  <a:lnTo>
                    <a:pt x="2308507" y="166348"/>
                  </a:lnTo>
                  <a:lnTo>
                    <a:pt x="2316841" y="162707"/>
                  </a:lnTo>
                  <a:lnTo>
                    <a:pt x="2319685" y="162208"/>
                  </a:lnTo>
                  <a:lnTo>
                    <a:pt x="2326173" y="159863"/>
                  </a:lnTo>
                  <a:lnTo>
                    <a:pt x="2330863" y="157519"/>
                  </a:lnTo>
                  <a:lnTo>
                    <a:pt x="2332934" y="159614"/>
                  </a:lnTo>
                  <a:lnTo>
                    <a:pt x="2330589" y="160636"/>
                  </a:lnTo>
                  <a:lnTo>
                    <a:pt x="2325674" y="164527"/>
                  </a:lnTo>
                  <a:lnTo>
                    <a:pt x="2330339" y="168692"/>
                  </a:lnTo>
                  <a:lnTo>
                    <a:pt x="2331113" y="173880"/>
                  </a:lnTo>
                  <a:lnTo>
                    <a:pt x="2332161" y="176225"/>
                  </a:lnTo>
                  <a:lnTo>
                    <a:pt x="2338124" y="182984"/>
                  </a:lnTo>
                  <a:lnTo>
                    <a:pt x="2339422" y="185303"/>
                  </a:lnTo>
                  <a:lnTo>
                    <a:pt x="2340993" y="191289"/>
                  </a:lnTo>
                  <a:lnTo>
                    <a:pt x="2342041" y="197774"/>
                  </a:lnTo>
                  <a:lnTo>
                    <a:pt x="2341767" y="205830"/>
                  </a:lnTo>
                  <a:lnTo>
                    <a:pt x="2342565" y="209471"/>
                  </a:lnTo>
                  <a:lnTo>
                    <a:pt x="2344636" y="213611"/>
                  </a:lnTo>
                  <a:lnTo>
                    <a:pt x="2345933" y="217777"/>
                  </a:lnTo>
                  <a:lnTo>
                    <a:pt x="2345933" y="226855"/>
                  </a:lnTo>
                  <a:lnTo>
                    <a:pt x="2342814" y="234911"/>
                  </a:lnTo>
                  <a:lnTo>
                    <a:pt x="2342291" y="239326"/>
                  </a:lnTo>
                  <a:lnTo>
                    <a:pt x="2343862" y="244015"/>
                  </a:lnTo>
                  <a:lnTo>
                    <a:pt x="2348004" y="249202"/>
                  </a:lnTo>
                  <a:lnTo>
                    <a:pt x="2353468" y="261673"/>
                  </a:lnTo>
                  <a:lnTo>
                    <a:pt x="2356313" y="265040"/>
                  </a:lnTo>
                  <a:lnTo>
                    <a:pt x="2363075" y="267384"/>
                  </a:lnTo>
                  <a:lnTo>
                    <a:pt x="2368264" y="268407"/>
                  </a:lnTo>
                  <a:lnTo>
                    <a:pt x="2376074" y="268407"/>
                  </a:lnTo>
                  <a:lnTo>
                    <a:pt x="2382037" y="268931"/>
                  </a:lnTo>
                  <a:lnTo>
                    <a:pt x="2385405" y="271026"/>
                  </a:lnTo>
                  <a:lnTo>
                    <a:pt x="2393215" y="279331"/>
                  </a:lnTo>
                  <a:lnTo>
                    <a:pt x="2396858" y="280878"/>
                  </a:lnTo>
                  <a:lnTo>
                    <a:pt x="2400750" y="280878"/>
                  </a:lnTo>
                  <a:lnTo>
                    <a:pt x="2407511" y="279057"/>
                  </a:lnTo>
                  <a:lnTo>
                    <a:pt x="2418415" y="279057"/>
                  </a:lnTo>
                  <a:lnTo>
                    <a:pt x="2424378" y="281925"/>
                  </a:lnTo>
                  <a:lnTo>
                    <a:pt x="2427771" y="281676"/>
                  </a:lnTo>
                  <a:lnTo>
                    <a:pt x="2432712" y="279331"/>
                  </a:lnTo>
                  <a:lnTo>
                    <a:pt x="2434783" y="279855"/>
                  </a:lnTo>
                  <a:lnTo>
                    <a:pt x="2440222" y="284768"/>
                  </a:lnTo>
                  <a:lnTo>
                    <a:pt x="2443615" y="285816"/>
                  </a:lnTo>
                  <a:lnTo>
                    <a:pt x="2443864" y="287637"/>
                  </a:lnTo>
                  <a:lnTo>
                    <a:pt x="2439448" y="289707"/>
                  </a:lnTo>
                  <a:lnTo>
                    <a:pt x="2439723" y="295942"/>
                  </a:lnTo>
                  <a:lnTo>
                    <a:pt x="2441793" y="302701"/>
                  </a:lnTo>
                  <a:lnTo>
                    <a:pt x="2444139" y="304771"/>
                  </a:lnTo>
                  <a:lnTo>
                    <a:pt x="2449853" y="304522"/>
                  </a:lnTo>
                  <a:lnTo>
                    <a:pt x="2454518" y="305295"/>
                  </a:lnTo>
                  <a:lnTo>
                    <a:pt x="2457387" y="306866"/>
                  </a:lnTo>
                  <a:lnTo>
                    <a:pt x="2460756" y="312054"/>
                  </a:lnTo>
                  <a:lnTo>
                    <a:pt x="2462303" y="319312"/>
                  </a:lnTo>
                  <a:lnTo>
                    <a:pt x="2464399" y="322429"/>
                  </a:lnTo>
                  <a:lnTo>
                    <a:pt x="2468541" y="326071"/>
                  </a:lnTo>
                  <a:lnTo>
                    <a:pt x="2474779" y="328665"/>
                  </a:lnTo>
                  <a:lnTo>
                    <a:pt x="2476874" y="328665"/>
                  </a:lnTo>
                  <a:lnTo>
                    <a:pt x="2479993" y="325547"/>
                  </a:lnTo>
                  <a:lnTo>
                    <a:pt x="2481540" y="325298"/>
                  </a:lnTo>
                  <a:lnTo>
                    <a:pt x="2486206" y="326595"/>
                  </a:lnTo>
                  <a:lnTo>
                    <a:pt x="2490622" y="328415"/>
                  </a:lnTo>
                  <a:lnTo>
                    <a:pt x="2487004" y="331259"/>
                  </a:lnTo>
                  <a:lnTo>
                    <a:pt x="2480492" y="335424"/>
                  </a:lnTo>
                  <a:lnTo>
                    <a:pt x="2474529" y="341135"/>
                  </a:lnTo>
                  <a:lnTo>
                    <a:pt x="2472957" y="340088"/>
                  </a:lnTo>
                  <a:lnTo>
                    <a:pt x="2468041" y="345026"/>
                  </a:lnTo>
                  <a:lnTo>
                    <a:pt x="2464399" y="346074"/>
                  </a:lnTo>
                  <a:lnTo>
                    <a:pt x="2455292" y="354903"/>
                  </a:lnTo>
                  <a:lnTo>
                    <a:pt x="2450102" y="355676"/>
                  </a:lnTo>
                  <a:lnTo>
                    <a:pt x="2449328" y="358544"/>
                  </a:lnTo>
                  <a:lnTo>
                    <a:pt x="2445936" y="359567"/>
                  </a:lnTo>
                  <a:lnTo>
                    <a:pt x="2442567" y="363483"/>
                  </a:lnTo>
                  <a:lnTo>
                    <a:pt x="2442318" y="368670"/>
                  </a:lnTo>
                  <a:lnTo>
                    <a:pt x="2439723" y="371015"/>
                  </a:lnTo>
                  <a:lnTo>
                    <a:pt x="2437103" y="374631"/>
                  </a:lnTo>
                  <a:lnTo>
                    <a:pt x="2441020" y="379046"/>
                  </a:lnTo>
                  <a:lnTo>
                    <a:pt x="2442043" y="382163"/>
                  </a:lnTo>
                  <a:lnTo>
                    <a:pt x="2442318" y="388673"/>
                  </a:lnTo>
                  <a:lnTo>
                    <a:pt x="2445936" y="394385"/>
                  </a:lnTo>
                  <a:lnTo>
                    <a:pt x="2452173" y="401119"/>
                  </a:lnTo>
                  <a:lnTo>
                    <a:pt x="2453745" y="402939"/>
                  </a:lnTo>
                  <a:lnTo>
                    <a:pt x="2451150" y="408925"/>
                  </a:lnTo>
                  <a:lnTo>
                    <a:pt x="2441020" y="418528"/>
                  </a:lnTo>
                  <a:lnTo>
                    <a:pt x="2437902" y="420598"/>
                  </a:lnTo>
                  <a:lnTo>
                    <a:pt x="2432437" y="428130"/>
                  </a:lnTo>
                  <a:lnTo>
                    <a:pt x="2426449" y="430724"/>
                  </a:lnTo>
                  <a:lnTo>
                    <a:pt x="2418939" y="435413"/>
                  </a:lnTo>
                  <a:lnTo>
                    <a:pt x="2418140" y="434889"/>
                  </a:lnTo>
                  <a:lnTo>
                    <a:pt x="2412951" y="437757"/>
                  </a:lnTo>
                  <a:lnTo>
                    <a:pt x="2413724" y="442421"/>
                  </a:lnTo>
                  <a:lnTo>
                    <a:pt x="2412951" y="447609"/>
                  </a:lnTo>
                  <a:lnTo>
                    <a:pt x="2410880" y="449430"/>
                  </a:lnTo>
                  <a:lnTo>
                    <a:pt x="2407486" y="450727"/>
                  </a:lnTo>
                  <a:lnTo>
                    <a:pt x="2402546" y="452024"/>
                  </a:lnTo>
                  <a:lnTo>
                    <a:pt x="2394512" y="452298"/>
                  </a:lnTo>
                  <a:lnTo>
                    <a:pt x="2389572" y="452797"/>
                  </a:lnTo>
                  <a:lnTo>
                    <a:pt x="2383584" y="454368"/>
                  </a:lnTo>
                  <a:lnTo>
                    <a:pt x="2371633" y="434889"/>
                  </a:lnTo>
                  <a:lnTo>
                    <a:pt x="2366717" y="426833"/>
                  </a:lnTo>
                  <a:lnTo>
                    <a:pt x="2362026" y="417231"/>
                  </a:lnTo>
                  <a:lnTo>
                    <a:pt x="2357885" y="408651"/>
                  </a:lnTo>
                  <a:lnTo>
                    <a:pt x="2351372" y="409175"/>
                  </a:lnTo>
                  <a:lnTo>
                    <a:pt x="2346957" y="409175"/>
                  </a:lnTo>
                  <a:lnTo>
                    <a:pt x="2339696" y="409948"/>
                  </a:lnTo>
                  <a:lnTo>
                    <a:pt x="2335005" y="409948"/>
                  </a:lnTo>
                  <a:lnTo>
                    <a:pt x="2330339" y="408925"/>
                  </a:lnTo>
                  <a:lnTo>
                    <a:pt x="2325649" y="409175"/>
                  </a:lnTo>
                  <a:lnTo>
                    <a:pt x="2319411" y="408127"/>
                  </a:lnTo>
                  <a:lnTo>
                    <a:pt x="2317615" y="408651"/>
                  </a:lnTo>
                  <a:lnTo>
                    <a:pt x="2312150" y="413340"/>
                  </a:lnTo>
                  <a:lnTo>
                    <a:pt x="2308507" y="414637"/>
                  </a:lnTo>
                  <a:lnTo>
                    <a:pt x="2306686" y="416183"/>
                  </a:lnTo>
                  <a:lnTo>
                    <a:pt x="2307485" y="421396"/>
                  </a:lnTo>
                  <a:lnTo>
                    <a:pt x="2312400" y="423990"/>
                  </a:lnTo>
                  <a:lnTo>
                    <a:pt x="2315269" y="429701"/>
                  </a:lnTo>
                  <a:lnTo>
                    <a:pt x="2318637" y="443194"/>
                  </a:lnTo>
                  <a:lnTo>
                    <a:pt x="2322280" y="459556"/>
                  </a:lnTo>
                  <a:lnTo>
                    <a:pt x="2316566" y="463446"/>
                  </a:lnTo>
                  <a:lnTo>
                    <a:pt x="2311102" y="464494"/>
                  </a:lnTo>
                  <a:lnTo>
                    <a:pt x="2310853" y="468659"/>
                  </a:lnTo>
                  <a:lnTo>
                    <a:pt x="2308507" y="470979"/>
                  </a:lnTo>
                  <a:lnTo>
                    <a:pt x="2297355" y="469682"/>
                  </a:lnTo>
                  <a:lnTo>
                    <a:pt x="2294236" y="470205"/>
                  </a:lnTo>
                  <a:lnTo>
                    <a:pt x="2291367" y="472276"/>
                  </a:lnTo>
                  <a:lnTo>
                    <a:pt x="2286701" y="469432"/>
                  </a:lnTo>
                  <a:lnTo>
                    <a:pt x="2280189" y="475393"/>
                  </a:lnTo>
                  <a:lnTo>
                    <a:pt x="2277868" y="478511"/>
                  </a:lnTo>
                  <a:lnTo>
                    <a:pt x="2274475" y="480855"/>
                  </a:lnTo>
                  <a:lnTo>
                    <a:pt x="2270059" y="481878"/>
                  </a:lnTo>
                  <a:lnTo>
                    <a:pt x="2266690" y="483699"/>
                  </a:lnTo>
                  <a:lnTo>
                    <a:pt x="2263322" y="483449"/>
                  </a:lnTo>
                  <a:lnTo>
                    <a:pt x="2260976" y="486567"/>
                  </a:lnTo>
                  <a:lnTo>
                    <a:pt x="2251620" y="486567"/>
                  </a:lnTo>
                  <a:lnTo>
                    <a:pt x="2245907" y="485519"/>
                  </a:lnTo>
                  <a:lnTo>
                    <a:pt x="2239918" y="486567"/>
                  </a:lnTo>
                  <a:lnTo>
                    <a:pt x="2239394" y="493825"/>
                  </a:lnTo>
                  <a:lnTo>
                    <a:pt x="2236275" y="496169"/>
                  </a:lnTo>
                  <a:lnTo>
                    <a:pt x="2234479" y="502155"/>
                  </a:lnTo>
                  <a:lnTo>
                    <a:pt x="2236550" y="502155"/>
                  </a:lnTo>
                  <a:lnTo>
                    <a:pt x="2239145" y="504998"/>
                  </a:lnTo>
                  <a:lnTo>
                    <a:pt x="2242513" y="507093"/>
                  </a:lnTo>
                  <a:lnTo>
                    <a:pt x="2239394" y="509413"/>
                  </a:lnTo>
                  <a:lnTo>
                    <a:pt x="2235253" y="509163"/>
                  </a:lnTo>
                  <a:lnTo>
                    <a:pt x="2235502" y="513054"/>
                  </a:lnTo>
                  <a:lnTo>
                    <a:pt x="2233431" y="513578"/>
                  </a:lnTo>
                  <a:lnTo>
                    <a:pt x="2231859" y="511234"/>
                  </a:lnTo>
                  <a:lnTo>
                    <a:pt x="2229788" y="510186"/>
                  </a:lnTo>
                  <a:lnTo>
                    <a:pt x="2227443" y="510984"/>
                  </a:lnTo>
                  <a:lnTo>
                    <a:pt x="2225647" y="512805"/>
                  </a:lnTo>
                  <a:lnTo>
                    <a:pt x="2225896" y="517220"/>
                  </a:lnTo>
                  <a:lnTo>
                    <a:pt x="2232383" y="521360"/>
                  </a:lnTo>
                  <a:lnTo>
                    <a:pt x="2232134" y="526822"/>
                  </a:lnTo>
                  <a:lnTo>
                    <a:pt x="2238097" y="534604"/>
                  </a:lnTo>
                  <a:lnTo>
                    <a:pt x="2242788" y="530463"/>
                  </a:lnTo>
                  <a:lnTo>
                    <a:pt x="2246929" y="531237"/>
                  </a:lnTo>
                  <a:lnTo>
                    <a:pt x="2248501" y="537472"/>
                  </a:lnTo>
                  <a:lnTo>
                    <a:pt x="2245907" y="538768"/>
                  </a:lnTo>
                  <a:lnTo>
                    <a:pt x="2240966" y="535401"/>
                  </a:lnTo>
                  <a:lnTo>
                    <a:pt x="2241490" y="538494"/>
                  </a:lnTo>
                  <a:lnTo>
                    <a:pt x="2244334" y="540315"/>
                  </a:lnTo>
                  <a:lnTo>
                    <a:pt x="2244334" y="545528"/>
                  </a:lnTo>
                  <a:lnTo>
                    <a:pt x="2245382" y="548371"/>
                  </a:lnTo>
                  <a:lnTo>
                    <a:pt x="2243037" y="549144"/>
                  </a:lnTo>
                  <a:lnTo>
                    <a:pt x="2241740" y="545528"/>
                  </a:lnTo>
                  <a:lnTo>
                    <a:pt x="2239669" y="543956"/>
                  </a:lnTo>
                  <a:lnTo>
                    <a:pt x="2237573" y="545253"/>
                  </a:lnTo>
                  <a:lnTo>
                    <a:pt x="2243037" y="550192"/>
                  </a:lnTo>
                  <a:lnTo>
                    <a:pt x="2243037" y="554357"/>
                  </a:lnTo>
                  <a:lnTo>
                    <a:pt x="2236799" y="560068"/>
                  </a:lnTo>
                  <a:lnTo>
                    <a:pt x="2236550" y="558248"/>
                  </a:lnTo>
                  <a:lnTo>
                    <a:pt x="2233955" y="555130"/>
                  </a:lnTo>
                  <a:lnTo>
                    <a:pt x="2231086" y="553559"/>
                  </a:lnTo>
                  <a:lnTo>
                    <a:pt x="2228491" y="549942"/>
                  </a:lnTo>
                  <a:lnTo>
                    <a:pt x="2227967" y="547847"/>
                  </a:lnTo>
                  <a:lnTo>
                    <a:pt x="2225123" y="548121"/>
                  </a:lnTo>
                  <a:lnTo>
                    <a:pt x="2222528" y="550192"/>
                  </a:lnTo>
                  <a:lnTo>
                    <a:pt x="2214194" y="553309"/>
                  </a:lnTo>
                  <a:lnTo>
                    <a:pt x="2205886" y="555130"/>
                  </a:lnTo>
                  <a:lnTo>
                    <a:pt x="2201470" y="557474"/>
                  </a:lnTo>
                  <a:lnTo>
                    <a:pt x="2187697" y="559270"/>
                  </a:lnTo>
                  <a:lnTo>
                    <a:pt x="2183280" y="561615"/>
                  </a:lnTo>
                  <a:lnTo>
                    <a:pt x="2184079" y="565506"/>
                  </a:lnTo>
                  <a:lnTo>
                    <a:pt x="2181209" y="567601"/>
                  </a:lnTo>
                  <a:lnTo>
                    <a:pt x="2178864" y="573312"/>
                  </a:lnTo>
                  <a:lnTo>
                    <a:pt x="2176269" y="575632"/>
                  </a:lnTo>
                  <a:lnTo>
                    <a:pt x="2175770" y="578749"/>
                  </a:lnTo>
                  <a:lnTo>
                    <a:pt x="2169258" y="581617"/>
                  </a:lnTo>
                  <a:lnTo>
                    <a:pt x="2161224" y="584211"/>
                  </a:lnTo>
                  <a:lnTo>
                    <a:pt x="2159128" y="587578"/>
                  </a:lnTo>
                  <a:lnTo>
                    <a:pt x="2154462" y="591993"/>
                  </a:lnTo>
                  <a:lnTo>
                    <a:pt x="2153165" y="592791"/>
                  </a:lnTo>
                  <a:lnTo>
                    <a:pt x="2149772" y="606808"/>
                  </a:lnTo>
                  <a:lnTo>
                    <a:pt x="2146678" y="615388"/>
                  </a:lnTo>
                  <a:lnTo>
                    <a:pt x="2148749" y="620825"/>
                  </a:lnTo>
                  <a:lnTo>
                    <a:pt x="2150570" y="630951"/>
                  </a:lnTo>
                  <a:lnTo>
                    <a:pt x="2152117" y="634069"/>
                  </a:lnTo>
                  <a:lnTo>
                    <a:pt x="2153938" y="640578"/>
                  </a:lnTo>
                  <a:lnTo>
                    <a:pt x="2154462" y="644719"/>
                  </a:lnTo>
                  <a:lnTo>
                    <a:pt x="2156783" y="650704"/>
                  </a:lnTo>
                  <a:lnTo>
                    <a:pt x="2163295" y="658236"/>
                  </a:lnTo>
                  <a:lnTo>
                    <a:pt x="2167711" y="660556"/>
                  </a:lnTo>
                  <a:lnTo>
                    <a:pt x="2173674" y="657438"/>
                  </a:lnTo>
                  <a:lnTo>
                    <a:pt x="2171853" y="665494"/>
                  </a:lnTo>
                  <a:lnTo>
                    <a:pt x="2168235" y="672777"/>
                  </a:lnTo>
                  <a:lnTo>
                    <a:pt x="2169009" y="677192"/>
                  </a:lnTo>
                  <a:lnTo>
                    <a:pt x="2169009" y="681856"/>
                  </a:lnTo>
                  <a:lnTo>
                    <a:pt x="2170056" y="687567"/>
                  </a:lnTo>
                  <a:lnTo>
                    <a:pt x="2173150" y="690959"/>
                  </a:lnTo>
                  <a:lnTo>
                    <a:pt x="2176020" y="692256"/>
                  </a:lnTo>
                  <a:lnTo>
                    <a:pt x="2182507" y="690161"/>
                  </a:lnTo>
                  <a:lnTo>
                    <a:pt x="2186923" y="697693"/>
                  </a:lnTo>
                  <a:lnTo>
                    <a:pt x="2189518" y="698491"/>
                  </a:lnTo>
                  <a:lnTo>
                    <a:pt x="2194458" y="702382"/>
                  </a:lnTo>
                  <a:lnTo>
                    <a:pt x="2195756" y="706797"/>
                  </a:lnTo>
                  <a:lnTo>
                    <a:pt x="2194208" y="710688"/>
                  </a:lnTo>
                  <a:lnTo>
                    <a:pt x="2195756" y="712508"/>
                  </a:lnTo>
                  <a:lnTo>
                    <a:pt x="2203041" y="713556"/>
                  </a:lnTo>
                  <a:lnTo>
                    <a:pt x="2207183" y="716674"/>
                  </a:lnTo>
                  <a:lnTo>
                    <a:pt x="2211874" y="716399"/>
                  </a:lnTo>
                  <a:lnTo>
                    <a:pt x="2211350" y="721088"/>
                  </a:lnTo>
                  <a:lnTo>
                    <a:pt x="2200696" y="720814"/>
                  </a:lnTo>
                  <a:lnTo>
                    <a:pt x="2193435" y="726276"/>
                  </a:lnTo>
                  <a:lnTo>
                    <a:pt x="2190042" y="726026"/>
                  </a:lnTo>
                  <a:lnTo>
                    <a:pt x="2184603" y="728346"/>
                  </a:lnTo>
                  <a:lnTo>
                    <a:pt x="2177841" y="730940"/>
                  </a:lnTo>
                  <a:lnTo>
                    <a:pt x="2180960" y="737449"/>
                  </a:lnTo>
                  <a:lnTo>
                    <a:pt x="2179663" y="741340"/>
                  </a:lnTo>
                  <a:lnTo>
                    <a:pt x="2176294" y="743934"/>
                  </a:lnTo>
                  <a:lnTo>
                    <a:pt x="2176294" y="747301"/>
                  </a:lnTo>
                  <a:lnTo>
                    <a:pt x="2174723" y="754833"/>
                  </a:lnTo>
                  <a:lnTo>
                    <a:pt x="2176020" y="758724"/>
                  </a:lnTo>
                  <a:lnTo>
                    <a:pt x="2178889" y="763413"/>
                  </a:lnTo>
                  <a:lnTo>
                    <a:pt x="2175246" y="763413"/>
                  </a:lnTo>
                  <a:lnTo>
                    <a:pt x="2168235" y="762640"/>
                  </a:lnTo>
                  <a:lnTo>
                    <a:pt x="2164343" y="762640"/>
                  </a:lnTo>
                  <a:lnTo>
                    <a:pt x="2160176" y="760296"/>
                  </a:lnTo>
                  <a:lnTo>
                    <a:pt x="2155760" y="759522"/>
                  </a:lnTo>
                  <a:lnTo>
                    <a:pt x="2146154" y="760545"/>
                  </a:lnTo>
                  <a:lnTo>
                    <a:pt x="2140939" y="760296"/>
                  </a:lnTo>
                  <a:lnTo>
                    <a:pt x="2136797" y="761318"/>
                  </a:lnTo>
                  <a:lnTo>
                    <a:pt x="2137322" y="766780"/>
                  </a:lnTo>
                  <a:lnTo>
                    <a:pt x="2142511" y="768077"/>
                  </a:lnTo>
                  <a:lnTo>
                    <a:pt x="2148474" y="771469"/>
                  </a:lnTo>
                  <a:lnTo>
                    <a:pt x="2151867" y="775085"/>
                  </a:lnTo>
                  <a:lnTo>
                    <a:pt x="2153415" y="778727"/>
                  </a:lnTo>
                  <a:lnTo>
                    <a:pt x="2157581" y="780548"/>
                  </a:lnTo>
                  <a:lnTo>
                    <a:pt x="2161997" y="781321"/>
                  </a:lnTo>
                  <a:lnTo>
                    <a:pt x="2163819" y="783416"/>
                  </a:lnTo>
                  <a:lnTo>
                    <a:pt x="2167960" y="785212"/>
                  </a:lnTo>
                  <a:lnTo>
                    <a:pt x="2169009" y="789127"/>
                  </a:lnTo>
                  <a:lnTo>
                    <a:pt x="2172128" y="791198"/>
                  </a:lnTo>
                  <a:lnTo>
                    <a:pt x="2173150" y="797433"/>
                  </a:lnTo>
                  <a:lnTo>
                    <a:pt x="2169533" y="798979"/>
                  </a:lnTo>
                  <a:lnTo>
                    <a:pt x="2166664" y="801074"/>
                  </a:lnTo>
                  <a:lnTo>
                    <a:pt x="2164592" y="807309"/>
                  </a:lnTo>
                  <a:lnTo>
                    <a:pt x="2164592" y="811200"/>
                  </a:lnTo>
                  <a:lnTo>
                    <a:pt x="2166664" y="815864"/>
                  </a:lnTo>
                  <a:lnTo>
                    <a:pt x="2166164" y="820803"/>
                  </a:lnTo>
                  <a:lnTo>
                    <a:pt x="2167187" y="823920"/>
                  </a:lnTo>
                  <a:lnTo>
                    <a:pt x="2168485" y="832749"/>
                  </a:lnTo>
                  <a:lnTo>
                    <a:pt x="2172377" y="845469"/>
                  </a:lnTo>
                  <a:lnTo>
                    <a:pt x="2174198" y="849360"/>
                  </a:lnTo>
                  <a:lnTo>
                    <a:pt x="2169782" y="851705"/>
                  </a:lnTo>
                  <a:lnTo>
                    <a:pt x="2162771" y="849884"/>
                  </a:lnTo>
                  <a:lnTo>
                    <a:pt x="2157057" y="849634"/>
                  </a:lnTo>
                  <a:lnTo>
                    <a:pt x="2151593" y="851705"/>
                  </a:lnTo>
                  <a:lnTo>
                    <a:pt x="2146927" y="856119"/>
                  </a:lnTo>
                  <a:lnTo>
                    <a:pt x="2143808" y="855870"/>
                  </a:lnTo>
                  <a:lnTo>
                    <a:pt x="2140166" y="854573"/>
                  </a:lnTo>
                  <a:lnTo>
                    <a:pt x="2136273" y="854573"/>
                  </a:lnTo>
                  <a:lnTo>
                    <a:pt x="2133678" y="855870"/>
                  </a:lnTo>
                  <a:lnTo>
                    <a:pt x="2130559" y="852228"/>
                  </a:lnTo>
                  <a:lnTo>
                    <a:pt x="2130036" y="848337"/>
                  </a:lnTo>
                  <a:lnTo>
                    <a:pt x="2133154" y="833273"/>
                  </a:lnTo>
                  <a:lnTo>
                    <a:pt x="2129537" y="831702"/>
                  </a:lnTo>
                  <a:lnTo>
                    <a:pt x="2123798" y="827811"/>
                  </a:lnTo>
                  <a:lnTo>
                    <a:pt x="2119906" y="825990"/>
                  </a:lnTo>
                  <a:lnTo>
                    <a:pt x="2115490" y="823147"/>
                  </a:lnTo>
                  <a:lnTo>
                    <a:pt x="2114192" y="820279"/>
                  </a:lnTo>
                  <a:lnTo>
                    <a:pt x="2109776" y="814842"/>
                  </a:lnTo>
                  <a:lnTo>
                    <a:pt x="2104336" y="810676"/>
                  </a:lnTo>
                  <a:lnTo>
                    <a:pt x="2098872" y="809629"/>
                  </a:lnTo>
                  <a:lnTo>
                    <a:pt x="2095230" y="809903"/>
                  </a:lnTo>
                  <a:lnTo>
                    <a:pt x="2091861" y="811973"/>
                  </a:lnTo>
                  <a:lnTo>
                    <a:pt x="2085873" y="811724"/>
                  </a:lnTo>
                  <a:lnTo>
                    <a:pt x="2083029" y="812747"/>
                  </a:lnTo>
                  <a:lnTo>
                    <a:pt x="2079910" y="810926"/>
                  </a:lnTo>
                  <a:lnTo>
                    <a:pt x="2076791" y="805738"/>
                  </a:lnTo>
                  <a:lnTo>
                    <a:pt x="2074970" y="804441"/>
                  </a:lnTo>
                  <a:lnTo>
                    <a:pt x="2068981" y="805489"/>
                  </a:lnTo>
                  <a:lnTo>
                    <a:pt x="2067684" y="809379"/>
                  </a:lnTo>
                  <a:lnTo>
                    <a:pt x="2065089" y="813270"/>
                  </a:lnTo>
                  <a:lnTo>
                    <a:pt x="2064840" y="816388"/>
                  </a:lnTo>
                  <a:lnTo>
                    <a:pt x="2066661" y="816637"/>
                  </a:lnTo>
                  <a:lnTo>
                    <a:pt x="2071851" y="813520"/>
                  </a:lnTo>
                  <a:lnTo>
                    <a:pt x="2076018" y="817685"/>
                  </a:lnTo>
                  <a:lnTo>
                    <a:pt x="2071601" y="821052"/>
                  </a:lnTo>
                  <a:lnTo>
                    <a:pt x="2066137" y="821326"/>
                  </a:lnTo>
                  <a:lnTo>
                    <a:pt x="2063542" y="820029"/>
                  </a:lnTo>
                  <a:lnTo>
                    <a:pt x="2057305" y="819231"/>
                  </a:lnTo>
                  <a:lnTo>
                    <a:pt x="2049520" y="813270"/>
                  </a:lnTo>
                  <a:lnTo>
                    <a:pt x="2039116" y="810926"/>
                  </a:lnTo>
                  <a:lnTo>
                    <a:pt x="2036521" y="812497"/>
                  </a:lnTo>
                  <a:lnTo>
                    <a:pt x="2034699" y="817436"/>
                  </a:lnTo>
                  <a:lnTo>
                    <a:pt x="2032354" y="820553"/>
                  </a:lnTo>
                  <a:lnTo>
                    <a:pt x="2032878" y="824170"/>
                  </a:lnTo>
                  <a:lnTo>
                    <a:pt x="2034699" y="829108"/>
                  </a:lnTo>
                  <a:lnTo>
                    <a:pt x="2032878" y="832749"/>
                  </a:lnTo>
                  <a:lnTo>
                    <a:pt x="2030558" y="834820"/>
                  </a:lnTo>
                  <a:lnTo>
                    <a:pt x="2021725" y="828859"/>
                  </a:lnTo>
                  <a:lnTo>
                    <a:pt x="2013666" y="827811"/>
                  </a:lnTo>
                  <a:lnTo>
                    <a:pt x="2002737" y="825990"/>
                  </a:lnTo>
                  <a:lnTo>
                    <a:pt x="1996775" y="823920"/>
                  </a:lnTo>
                  <a:lnTo>
                    <a:pt x="1993132" y="823920"/>
                  </a:lnTo>
                  <a:lnTo>
                    <a:pt x="1991061" y="827811"/>
                  </a:lnTo>
                  <a:lnTo>
                    <a:pt x="1991585" y="833797"/>
                  </a:lnTo>
                  <a:lnTo>
                    <a:pt x="1987418" y="832226"/>
                  </a:lnTo>
                  <a:lnTo>
                    <a:pt x="1984823" y="831976"/>
                  </a:lnTo>
                  <a:lnTo>
                    <a:pt x="1982752" y="832999"/>
                  </a:lnTo>
                  <a:lnTo>
                    <a:pt x="1980407" y="832475"/>
                  </a:lnTo>
                  <a:lnTo>
                    <a:pt x="1977014" y="834820"/>
                  </a:lnTo>
                  <a:lnTo>
                    <a:pt x="1974169" y="838985"/>
                  </a:lnTo>
                  <a:lnTo>
                    <a:pt x="1974693" y="843649"/>
                  </a:lnTo>
                  <a:lnTo>
                    <a:pt x="1975467" y="846517"/>
                  </a:lnTo>
                  <a:lnTo>
                    <a:pt x="1973121" y="847539"/>
                  </a:lnTo>
                  <a:lnTo>
                    <a:pt x="1970776" y="851705"/>
                  </a:lnTo>
                  <a:lnTo>
                    <a:pt x="1972598" y="857666"/>
                  </a:lnTo>
                  <a:lnTo>
                    <a:pt x="1977538" y="861307"/>
                  </a:lnTo>
                  <a:lnTo>
                    <a:pt x="1975716" y="864948"/>
                  </a:lnTo>
                  <a:lnTo>
                    <a:pt x="1980906" y="867792"/>
                  </a:lnTo>
                  <a:lnTo>
                    <a:pt x="1984549" y="860783"/>
                  </a:lnTo>
                  <a:lnTo>
                    <a:pt x="1986370" y="862080"/>
                  </a:lnTo>
                  <a:lnTo>
                    <a:pt x="1985871" y="865996"/>
                  </a:lnTo>
                  <a:lnTo>
                    <a:pt x="1987168" y="871433"/>
                  </a:lnTo>
                  <a:lnTo>
                    <a:pt x="1988965" y="875848"/>
                  </a:lnTo>
                  <a:lnTo>
                    <a:pt x="1984823" y="880786"/>
                  </a:lnTo>
                  <a:lnTo>
                    <a:pt x="1986121" y="884153"/>
                  </a:lnTo>
                  <a:lnTo>
                    <a:pt x="1984299" y="887021"/>
                  </a:lnTo>
                  <a:lnTo>
                    <a:pt x="1981954" y="892209"/>
                  </a:lnTo>
                  <a:lnTo>
                    <a:pt x="1980133" y="892733"/>
                  </a:lnTo>
                  <a:lnTo>
                    <a:pt x="1979883" y="894828"/>
                  </a:lnTo>
                  <a:lnTo>
                    <a:pt x="1977812" y="898195"/>
                  </a:lnTo>
                  <a:lnTo>
                    <a:pt x="1977014" y="902609"/>
                  </a:lnTo>
                  <a:lnTo>
                    <a:pt x="1973645" y="906251"/>
                  </a:lnTo>
                  <a:lnTo>
                    <a:pt x="1973121" y="908845"/>
                  </a:lnTo>
                  <a:lnTo>
                    <a:pt x="1961694" y="935058"/>
                  </a:lnTo>
                  <a:lnTo>
                    <a:pt x="1961969" y="943638"/>
                  </a:lnTo>
                  <a:lnTo>
                    <a:pt x="1968705" y="944161"/>
                  </a:lnTo>
                  <a:lnTo>
                    <a:pt x="1983002" y="944660"/>
                  </a:lnTo>
                  <a:lnTo>
                    <a:pt x="1989763" y="945458"/>
                  </a:lnTo>
                  <a:lnTo>
                    <a:pt x="1995727" y="947528"/>
                  </a:lnTo>
                  <a:lnTo>
                    <a:pt x="2001440" y="950397"/>
                  </a:lnTo>
                  <a:lnTo>
                    <a:pt x="2009250" y="957904"/>
                  </a:lnTo>
                  <a:lnTo>
                    <a:pt x="2013915" y="965187"/>
                  </a:lnTo>
                  <a:lnTo>
                    <a:pt x="2018856" y="969851"/>
                  </a:lnTo>
                  <a:lnTo>
                    <a:pt x="2018082" y="971148"/>
                  </a:lnTo>
                  <a:lnTo>
                    <a:pt x="2021975" y="972968"/>
                  </a:lnTo>
                  <a:lnTo>
                    <a:pt x="2023522" y="978181"/>
                  </a:lnTo>
                  <a:lnTo>
                    <a:pt x="2026640" y="983618"/>
                  </a:lnTo>
                  <a:lnTo>
                    <a:pt x="2029235" y="982072"/>
                  </a:lnTo>
                  <a:lnTo>
                    <a:pt x="2033926" y="982571"/>
                  </a:lnTo>
                  <a:lnTo>
                    <a:pt x="2039889" y="980251"/>
                  </a:lnTo>
                  <a:lnTo>
                    <a:pt x="2045877" y="972719"/>
                  </a:lnTo>
                  <a:lnTo>
                    <a:pt x="2047948" y="972719"/>
                  </a:lnTo>
                  <a:lnTo>
                    <a:pt x="2048472" y="977657"/>
                  </a:lnTo>
                  <a:lnTo>
                    <a:pt x="2049246" y="978954"/>
                  </a:lnTo>
                  <a:lnTo>
                    <a:pt x="2044306" y="983618"/>
                  </a:lnTo>
                  <a:lnTo>
                    <a:pt x="2051591" y="996338"/>
                  </a:lnTo>
                  <a:lnTo>
                    <a:pt x="2057030" y="1005167"/>
                  </a:lnTo>
                  <a:lnTo>
                    <a:pt x="2059126" y="1004668"/>
                  </a:lnTo>
                  <a:lnTo>
                    <a:pt x="2060424" y="1012699"/>
                  </a:lnTo>
                  <a:lnTo>
                    <a:pt x="2070279" y="1010629"/>
                  </a:lnTo>
                  <a:lnTo>
                    <a:pt x="2078089" y="1009332"/>
                  </a:lnTo>
                  <a:lnTo>
                    <a:pt x="2090813" y="1005442"/>
                  </a:lnTo>
                  <a:lnTo>
                    <a:pt x="2092635" y="1012450"/>
                  </a:lnTo>
                  <a:lnTo>
                    <a:pt x="2092111" y="1019209"/>
                  </a:lnTo>
                  <a:lnTo>
                    <a:pt x="2090539" y="1024148"/>
                  </a:lnTo>
                  <a:lnTo>
                    <a:pt x="2089766" y="1030383"/>
                  </a:lnTo>
                  <a:lnTo>
                    <a:pt x="2088992" y="1031680"/>
                  </a:lnTo>
                  <a:lnTo>
                    <a:pt x="2093408" y="1036867"/>
                  </a:lnTo>
                  <a:lnTo>
                    <a:pt x="2090813" y="1043103"/>
                  </a:lnTo>
                  <a:lnTo>
                    <a:pt x="2097051" y="1046744"/>
                  </a:lnTo>
                  <a:lnTo>
                    <a:pt x="2096252" y="1053753"/>
                  </a:lnTo>
                  <a:lnTo>
                    <a:pt x="2098598" y="1059464"/>
                  </a:lnTo>
                  <a:lnTo>
                    <a:pt x="2095230" y="1059713"/>
                  </a:lnTo>
                  <a:lnTo>
                    <a:pt x="2092111" y="1061010"/>
                  </a:lnTo>
                  <a:lnTo>
                    <a:pt x="2087420" y="1063879"/>
                  </a:lnTo>
                  <a:lnTo>
                    <a:pt x="2085099" y="1066198"/>
                  </a:lnTo>
                  <a:lnTo>
                    <a:pt x="2086647" y="1069590"/>
                  </a:lnTo>
                  <a:lnTo>
                    <a:pt x="2090015" y="1072957"/>
                  </a:lnTo>
                  <a:lnTo>
                    <a:pt x="2091837" y="1075826"/>
                  </a:lnTo>
                  <a:lnTo>
                    <a:pt x="2092111" y="1078145"/>
                  </a:lnTo>
                  <a:lnTo>
                    <a:pt x="2093932" y="1080739"/>
                  </a:lnTo>
                  <a:lnTo>
                    <a:pt x="2098598" y="1082559"/>
                  </a:lnTo>
                  <a:lnTo>
                    <a:pt x="2104836" y="1081537"/>
                  </a:lnTo>
                  <a:lnTo>
                    <a:pt x="2109252" y="1079442"/>
                  </a:lnTo>
                  <a:lnTo>
                    <a:pt x="2111847" y="1079716"/>
                  </a:lnTo>
                  <a:lnTo>
                    <a:pt x="2115490" y="1086725"/>
                  </a:lnTo>
                  <a:lnTo>
                    <a:pt x="2118084" y="1093484"/>
                  </a:lnTo>
                  <a:lnTo>
                    <a:pt x="2127167" y="1086475"/>
                  </a:lnTo>
                  <a:lnTo>
                    <a:pt x="2128738" y="1085677"/>
                  </a:lnTo>
                  <a:lnTo>
                    <a:pt x="2128214" y="1095803"/>
                  </a:lnTo>
                  <a:lnTo>
                    <a:pt x="2126668" y="1104109"/>
                  </a:lnTo>
                  <a:lnTo>
                    <a:pt x="2126668" y="1106977"/>
                  </a:lnTo>
                  <a:lnTo>
                    <a:pt x="2127441" y="1111142"/>
                  </a:lnTo>
                  <a:lnTo>
                    <a:pt x="2129786" y="1111641"/>
                  </a:lnTo>
                  <a:lnTo>
                    <a:pt x="2125869" y="1114759"/>
                  </a:lnTo>
                  <a:lnTo>
                    <a:pt x="2131608" y="1117876"/>
                  </a:lnTo>
                  <a:lnTo>
                    <a:pt x="2137820" y="1123338"/>
                  </a:lnTo>
                  <a:lnTo>
                    <a:pt x="2134452" y="1130097"/>
                  </a:lnTo>
                  <a:lnTo>
                    <a:pt x="2132381" y="1132167"/>
                  </a:lnTo>
                  <a:lnTo>
                    <a:pt x="2126393" y="1136058"/>
                  </a:lnTo>
                  <a:lnTo>
                    <a:pt x="2123025" y="1140997"/>
                  </a:lnTo>
                  <a:lnTo>
                    <a:pt x="2120679" y="1142044"/>
                  </a:lnTo>
                  <a:lnTo>
                    <a:pt x="2119906" y="1147232"/>
                  </a:lnTo>
                  <a:lnTo>
                    <a:pt x="2116538" y="1153717"/>
                  </a:lnTo>
                  <a:lnTo>
                    <a:pt x="2113419" y="1155537"/>
                  </a:lnTo>
                  <a:lnTo>
                    <a:pt x="2111597" y="1155537"/>
                  </a:lnTo>
                  <a:lnTo>
                    <a:pt x="2108728" y="1159428"/>
                  </a:lnTo>
                  <a:lnTo>
                    <a:pt x="2105884" y="1161498"/>
                  </a:lnTo>
                  <a:lnTo>
                    <a:pt x="2103014" y="1165913"/>
                  </a:lnTo>
                  <a:lnTo>
                    <a:pt x="2101717" y="1169305"/>
                  </a:lnTo>
                  <a:lnTo>
                    <a:pt x="2104586" y="1171125"/>
                  </a:lnTo>
                  <a:lnTo>
                    <a:pt x="2105085" y="1173195"/>
                  </a:lnTo>
                  <a:lnTo>
                    <a:pt x="2100943" y="1176313"/>
                  </a:lnTo>
                  <a:lnTo>
                    <a:pt x="2100145" y="1178907"/>
                  </a:lnTo>
                  <a:lnTo>
                    <a:pt x="2094955" y="1181501"/>
                  </a:lnTo>
                  <a:lnTo>
                    <a:pt x="2091063" y="1181501"/>
                  </a:lnTo>
                  <a:lnTo>
                    <a:pt x="2086896" y="1183845"/>
                  </a:lnTo>
                  <a:lnTo>
                    <a:pt x="2083777" y="1185142"/>
                  </a:lnTo>
                  <a:lnTo>
                    <a:pt x="2082230" y="1188260"/>
                  </a:lnTo>
                  <a:lnTo>
                    <a:pt x="2082230" y="1191378"/>
                  </a:lnTo>
                  <a:lnTo>
                    <a:pt x="2086647" y="1192675"/>
                  </a:lnTo>
                  <a:lnTo>
                    <a:pt x="2091063" y="1187736"/>
                  </a:lnTo>
                  <a:lnTo>
                    <a:pt x="2094955" y="1192675"/>
                  </a:lnTo>
                  <a:lnTo>
                    <a:pt x="2091063" y="1194495"/>
                  </a:lnTo>
                  <a:lnTo>
                    <a:pt x="2091837" y="1197339"/>
                  </a:lnTo>
                  <a:lnTo>
                    <a:pt x="2091587" y="1200456"/>
                  </a:lnTo>
                  <a:lnTo>
                    <a:pt x="2093658" y="1202801"/>
                  </a:lnTo>
                  <a:lnTo>
                    <a:pt x="2093158" y="1207215"/>
                  </a:lnTo>
                  <a:lnTo>
                    <a:pt x="2095479" y="1206168"/>
                  </a:lnTo>
                  <a:lnTo>
                    <a:pt x="2106407" y="1203574"/>
                  </a:lnTo>
                  <a:lnTo>
                    <a:pt x="2108479" y="1206168"/>
                  </a:lnTo>
                  <a:lnTo>
                    <a:pt x="2098074" y="1208786"/>
                  </a:lnTo>
                  <a:lnTo>
                    <a:pt x="2094456" y="1211380"/>
                  </a:lnTo>
                  <a:lnTo>
                    <a:pt x="2095479" y="1214498"/>
                  </a:lnTo>
                  <a:lnTo>
                    <a:pt x="2094706" y="1217616"/>
                  </a:lnTo>
                  <a:lnTo>
                    <a:pt x="2098872" y="1221232"/>
                  </a:lnTo>
                  <a:lnTo>
                    <a:pt x="2101467" y="1222529"/>
                  </a:lnTo>
                  <a:lnTo>
                    <a:pt x="2102490" y="1224624"/>
                  </a:lnTo>
                  <a:lnTo>
                    <a:pt x="2102241" y="1229563"/>
                  </a:lnTo>
                  <a:lnTo>
                    <a:pt x="2103788" y="1230860"/>
                  </a:lnTo>
                  <a:lnTo>
                    <a:pt x="2105360" y="1237868"/>
                  </a:lnTo>
                  <a:lnTo>
                    <a:pt x="2104312" y="1242008"/>
                  </a:lnTo>
                  <a:lnTo>
                    <a:pt x="2108204" y="1242532"/>
                  </a:lnTo>
                  <a:lnTo>
                    <a:pt x="2111073" y="1240462"/>
                  </a:lnTo>
                  <a:lnTo>
                    <a:pt x="2115490" y="1240985"/>
                  </a:lnTo>
                  <a:lnTo>
                    <a:pt x="2117311" y="1243579"/>
                  </a:lnTo>
                  <a:lnTo>
                    <a:pt x="2118084" y="1247994"/>
                  </a:lnTo>
                  <a:lnTo>
                    <a:pt x="2117560" y="1250588"/>
                  </a:lnTo>
                  <a:lnTo>
                    <a:pt x="2115240" y="1255526"/>
                  </a:lnTo>
                  <a:lnTo>
                    <a:pt x="2116014" y="1261761"/>
                  </a:lnTo>
                  <a:lnTo>
                    <a:pt x="2116014" y="1265652"/>
                  </a:lnTo>
                  <a:lnTo>
                    <a:pt x="2113419" y="1269543"/>
                  </a:lnTo>
                  <a:lnTo>
                    <a:pt x="2111073" y="1269793"/>
                  </a:lnTo>
                  <a:lnTo>
                    <a:pt x="2104836" y="1264081"/>
                  </a:lnTo>
                  <a:lnTo>
                    <a:pt x="2101717" y="1263058"/>
                  </a:lnTo>
                  <a:lnTo>
                    <a:pt x="2096003" y="1263557"/>
                  </a:lnTo>
                  <a:lnTo>
                    <a:pt x="2091587" y="1266949"/>
                  </a:lnTo>
                  <a:lnTo>
                    <a:pt x="2089267" y="1266151"/>
                  </a:lnTo>
                  <a:lnTo>
                    <a:pt x="2087171" y="1261238"/>
                  </a:lnTo>
                  <a:lnTo>
                    <a:pt x="2082504" y="1245126"/>
                  </a:lnTo>
                  <a:lnTo>
                    <a:pt x="2079137" y="1242257"/>
                  </a:lnTo>
                  <a:lnTo>
                    <a:pt x="2076791" y="1242008"/>
                  </a:lnTo>
                  <a:lnTo>
                    <a:pt x="2067959" y="1244352"/>
                  </a:lnTo>
                  <a:lnTo>
                    <a:pt x="2056781" y="1245375"/>
                  </a:lnTo>
                  <a:lnTo>
                    <a:pt x="2046127" y="1247719"/>
                  </a:lnTo>
                  <a:lnTo>
                    <a:pt x="2043532" y="1250837"/>
                  </a:lnTo>
                  <a:lnTo>
                    <a:pt x="2041461" y="1257596"/>
                  </a:lnTo>
                  <a:lnTo>
                    <a:pt x="2040413" y="1264605"/>
                  </a:lnTo>
                  <a:lnTo>
                    <a:pt x="2042758" y="1271364"/>
                  </a:lnTo>
                  <a:lnTo>
                    <a:pt x="2042234" y="1274980"/>
                  </a:lnTo>
                  <a:lnTo>
                    <a:pt x="2038068" y="1276302"/>
                  </a:lnTo>
                  <a:lnTo>
                    <a:pt x="2033128" y="1275504"/>
                  </a:lnTo>
                  <a:lnTo>
                    <a:pt x="2026640" y="1273683"/>
                  </a:lnTo>
                  <a:lnTo>
                    <a:pt x="2023522" y="1271613"/>
                  </a:lnTo>
                  <a:lnTo>
                    <a:pt x="2014964" y="1268246"/>
                  </a:lnTo>
                  <a:lnTo>
                    <a:pt x="2011321" y="1264605"/>
                  </a:lnTo>
                  <a:lnTo>
                    <a:pt x="2008975" y="1261487"/>
                  </a:lnTo>
                  <a:lnTo>
                    <a:pt x="2007927" y="1257846"/>
                  </a:lnTo>
                  <a:lnTo>
                    <a:pt x="2008202" y="1254479"/>
                  </a:lnTo>
                  <a:lnTo>
                    <a:pt x="2009749" y="1251885"/>
                  </a:lnTo>
                  <a:lnTo>
                    <a:pt x="2015737" y="1249016"/>
                  </a:lnTo>
                  <a:lnTo>
                    <a:pt x="2015213" y="1247196"/>
                  </a:lnTo>
                  <a:lnTo>
                    <a:pt x="2010547" y="1246423"/>
                  </a:lnTo>
                  <a:lnTo>
                    <a:pt x="2004310" y="1247196"/>
                  </a:lnTo>
                  <a:lnTo>
                    <a:pt x="1995727" y="1249540"/>
                  </a:lnTo>
                  <a:lnTo>
                    <a:pt x="1993656" y="1251087"/>
                  </a:lnTo>
                  <a:lnTo>
                    <a:pt x="1990013" y="1255776"/>
                  </a:lnTo>
                  <a:lnTo>
                    <a:pt x="1986644" y="1259143"/>
                  </a:lnTo>
                  <a:lnTo>
                    <a:pt x="1971050" y="1268246"/>
                  </a:lnTo>
                  <a:lnTo>
                    <a:pt x="1966634" y="1269269"/>
                  </a:lnTo>
                  <a:lnTo>
                    <a:pt x="1962218" y="1267972"/>
                  </a:lnTo>
                  <a:lnTo>
                    <a:pt x="1956754" y="1263557"/>
                  </a:lnTo>
                  <a:lnTo>
                    <a:pt x="1952337" y="1262535"/>
                  </a:lnTo>
                  <a:lnTo>
                    <a:pt x="1947147" y="1263033"/>
                  </a:lnTo>
                  <a:lnTo>
                    <a:pt x="1932078" y="1261736"/>
                  </a:lnTo>
                  <a:lnTo>
                    <a:pt x="1926613" y="1256299"/>
                  </a:lnTo>
                  <a:lnTo>
                    <a:pt x="1923494" y="1254977"/>
                  </a:lnTo>
                  <a:lnTo>
                    <a:pt x="1915710" y="1256025"/>
                  </a:lnTo>
                  <a:lnTo>
                    <a:pt x="1909996" y="1260440"/>
                  </a:lnTo>
                  <a:lnTo>
                    <a:pt x="1902985" y="1261487"/>
                  </a:lnTo>
                  <a:lnTo>
                    <a:pt x="1899866" y="1257596"/>
                  </a:lnTo>
                  <a:lnTo>
                    <a:pt x="1898045" y="1253680"/>
                  </a:lnTo>
                  <a:lnTo>
                    <a:pt x="1898818" y="1248243"/>
                  </a:lnTo>
                  <a:lnTo>
                    <a:pt x="1900914" y="1246148"/>
                  </a:lnTo>
                  <a:lnTo>
                    <a:pt x="1902212" y="1242532"/>
                  </a:lnTo>
                  <a:lnTo>
                    <a:pt x="1900116" y="1239938"/>
                  </a:lnTo>
                  <a:lnTo>
                    <a:pt x="1896223" y="1237319"/>
                  </a:lnTo>
                  <a:lnTo>
                    <a:pt x="1893903" y="1236546"/>
                  </a:lnTo>
                  <a:lnTo>
                    <a:pt x="1886093" y="1235773"/>
                  </a:lnTo>
                  <a:lnTo>
                    <a:pt x="1880654" y="1234975"/>
                  </a:lnTo>
                  <a:lnTo>
                    <a:pt x="1875439" y="1235249"/>
                  </a:lnTo>
                  <a:lnTo>
                    <a:pt x="1871797" y="1236296"/>
                  </a:lnTo>
                  <a:lnTo>
                    <a:pt x="1866083" y="1240960"/>
                  </a:lnTo>
                  <a:lnTo>
                    <a:pt x="1860120" y="1242507"/>
                  </a:lnTo>
                  <a:lnTo>
                    <a:pt x="1856477" y="1242781"/>
                  </a:lnTo>
                  <a:lnTo>
                    <a:pt x="1844002" y="1245126"/>
                  </a:lnTo>
                  <a:lnTo>
                    <a:pt x="1834396" y="1244327"/>
                  </a:lnTo>
                  <a:lnTo>
                    <a:pt x="1834646" y="1239389"/>
                  </a:lnTo>
                  <a:lnTo>
                    <a:pt x="1826861" y="1240187"/>
                  </a:lnTo>
                  <a:lnTo>
                    <a:pt x="1825039" y="1237070"/>
                  </a:lnTo>
                  <a:lnTo>
                    <a:pt x="1826088" y="1236022"/>
                  </a:lnTo>
                  <a:lnTo>
                    <a:pt x="1828158" y="1230560"/>
                  </a:lnTo>
                  <a:lnTo>
                    <a:pt x="1829456" y="1223826"/>
                  </a:lnTo>
                  <a:lnTo>
                    <a:pt x="1822719" y="1222529"/>
                  </a:lnTo>
                  <a:lnTo>
                    <a:pt x="1822444" y="1220185"/>
                  </a:lnTo>
                  <a:lnTo>
                    <a:pt x="1812564" y="1220434"/>
                  </a:lnTo>
                  <a:lnTo>
                    <a:pt x="1807125" y="1222255"/>
                  </a:lnTo>
                  <a:lnTo>
                    <a:pt x="1805029" y="1222255"/>
                  </a:lnTo>
                  <a:lnTo>
                    <a:pt x="1800613" y="1220434"/>
                  </a:lnTo>
                  <a:lnTo>
                    <a:pt x="1797519" y="1216543"/>
                  </a:lnTo>
                  <a:lnTo>
                    <a:pt x="1793876" y="1216019"/>
                  </a:lnTo>
                  <a:lnTo>
                    <a:pt x="1792304" y="1217591"/>
                  </a:lnTo>
                  <a:lnTo>
                    <a:pt x="1788162" y="1215770"/>
                  </a:lnTo>
                  <a:lnTo>
                    <a:pt x="1789460" y="1221482"/>
                  </a:lnTo>
                  <a:lnTo>
                    <a:pt x="1785293" y="1221756"/>
                  </a:lnTo>
                  <a:lnTo>
                    <a:pt x="1784520" y="1219137"/>
                  </a:lnTo>
                  <a:lnTo>
                    <a:pt x="1782698" y="1218364"/>
                  </a:lnTo>
                  <a:lnTo>
                    <a:pt x="1775937" y="1219935"/>
                  </a:lnTo>
                  <a:lnTo>
                    <a:pt x="1774914" y="1218364"/>
                  </a:lnTo>
                  <a:lnTo>
                    <a:pt x="1770223" y="1218888"/>
                  </a:lnTo>
                  <a:lnTo>
                    <a:pt x="1768676" y="1220434"/>
                  </a:lnTo>
                  <a:lnTo>
                    <a:pt x="1765557" y="1235499"/>
                  </a:lnTo>
                  <a:lnTo>
                    <a:pt x="1765557" y="1240686"/>
                  </a:lnTo>
                  <a:lnTo>
                    <a:pt x="1763212" y="1245899"/>
                  </a:lnTo>
                  <a:lnTo>
                    <a:pt x="1764260" y="1252134"/>
                  </a:lnTo>
                  <a:lnTo>
                    <a:pt x="1758795" y="1245899"/>
                  </a:lnTo>
                  <a:lnTo>
                    <a:pt x="1757249" y="1241210"/>
                  </a:lnTo>
                  <a:lnTo>
                    <a:pt x="1753855" y="1240187"/>
                  </a:lnTo>
                  <a:lnTo>
                    <a:pt x="1748915" y="1244327"/>
                  </a:lnTo>
                  <a:lnTo>
                    <a:pt x="1745297" y="1246148"/>
                  </a:lnTo>
                  <a:lnTo>
                    <a:pt x="1741655" y="1245624"/>
                  </a:lnTo>
                  <a:lnTo>
                    <a:pt x="1737762" y="1243829"/>
                  </a:lnTo>
                  <a:lnTo>
                    <a:pt x="1733845" y="1241210"/>
                  </a:lnTo>
                  <a:lnTo>
                    <a:pt x="1729429" y="1239140"/>
                  </a:lnTo>
                  <a:lnTo>
                    <a:pt x="1721894" y="1236795"/>
                  </a:lnTo>
                  <a:lnTo>
                    <a:pt x="1718276" y="1234725"/>
                  </a:lnTo>
                  <a:lnTo>
                    <a:pt x="1715406" y="1232131"/>
                  </a:lnTo>
                  <a:lnTo>
                    <a:pt x="1712288" y="1228241"/>
                  </a:lnTo>
                  <a:lnTo>
                    <a:pt x="1707098" y="1219411"/>
                  </a:lnTo>
                  <a:lnTo>
                    <a:pt x="1705800" y="1216019"/>
                  </a:lnTo>
                  <a:lnTo>
                    <a:pt x="1705526" y="1211106"/>
                  </a:lnTo>
                  <a:lnTo>
                    <a:pt x="1706050" y="1207190"/>
                  </a:lnTo>
                  <a:lnTo>
                    <a:pt x="1707871" y="1203050"/>
                  </a:lnTo>
                  <a:lnTo>
                    <a:pt x="1705526" y="1200456"/>
                  </a:lnTo>
                  <a:lnTo>
                    <a:pt x="1697991" y="1202277"/>
                  </a:lnTo>
                  <a:lnTo>
                    <a:pt x="1688136" y="1207465"/>
                  </a:lnTo>
                  <a:lnTo>
                    <a:pt x="1686563" y="1207963"/>
                  </a:lnTo>
                  <a:lnTo>
                    <a:pt x="1682422" y="1206417"/>
                  </a:lnTo>
                  <a:lnTo>
                    <a:pt x="1674887" y="1200705"/>
                  </a:lnTo>
                  <a:lnTo>
                    <a:pt x="1672292" y="1197588"/>
                  </a:lnTo>
                  <a:lnTo>
                    <a:pt x="1666304" y="1194994"/>
                  </a:lnTo>
                  <a:lnTo>
                    <a:pt x="1663434" y="1195244"/>
                  </a:lnTo>
                  <a:lnTo>
                    <a:pt x="1660066" y="1197339"/>
                  </a:lnTo>
                  <a:lnTo>
                    <a:pt x="1659018" y="1199409"/>
                  </a:lnTo>
                  <a:lnTo>
                    <a:pt x="1658245" y="1204596"/>
                  </a:lnTo>
                  <a:lnTo>
                    <a:pt x="1656698" y="1206941"/>
                  </a:lnTo>
                  <a:lnTo>
                    <a:pt x="1653055" y="1208238"/>
                  </a:lnTo>
                  <a:lnTo>
                    <a:pt x="1649686" y="1208487"/>
                  </a:lnTo>
                  <a:lnTo>
                    <a:pt x="1644746" y="1207190"/>
                  </a:lnTo>
                  <a:lnTo>
                    <a:pt x="1641877" y="1205120"/>
                  </a:lnTo>
                  <a:lnTo>
                    <a:pt x="1639806" y="1201229"/>
                  </a:lnTo>
                  <a:lnTo>
                    <a:pt x="1634866" y="1192400"/>
                  </a:lnTo>
                  <a:lnTo>
                    <a:pt x="1633818" y="1187462"/>
                  </a:lnTo>
                  <a:lnTo>
                    <a:pt x="1631997" y="1182274"/>
                  </a:lnTo>
                  <a:lnTo>
                    <a:pt x="1629926" y="1178358"/>
                  </a:lnTo>
                  <a:lnTo>
                    <a:pt x="1627082" y="1177336"/>
                  </a:lnTo>
                  <a:lnTo>
                    <a:pt x="1617201" y="1177585"/>
                  </a:lnTo>
                  <a:lnTo>
                    <a:pt x="1606547" y="1178882"/>
                  </a:lnTo>
                  <a:lnTo>
                    <a:pt x="1600833" y="1178633"/>
                  </a:lnTo>
                  <a:lnTo>
                    <a:pt x="1596941" y="1177336"/>
                  </a:lnTo>
                  <a:lnTo>
                    <a:pt x="1600310" y="1173171"/>
                  </a:lnTo>
                  <a:lnTo>
                    <a:pt x="1600584" y="1163568"/>
                  </a:lnTo>
                  <a:lnTo>
                    <a:pt x="1598238" y="1161224"/>
                  </a:lnTo>
                  <a:lnTo>
                    <a:pt x="1598762" y="1159154"/>
                  </a:lnTo>
                  <a:lnTo>
                    <a:pt x="1597440" y="1152919"/>
                  </a:lnTo>
                  <a:lnTo>
                    <a:pt x="1594596" y="1152395"/>
                  </a:lnTo>
                  <a:lnTo>
                    <a:pt x="1586537" y="1155263"/>
                  </a:lnTo>
                  <a:lnTo>
                    <a:pt x="1584466" y="1146958"/>
                  </a:lnTo>
                  <a:lnTo>
                    <a:pt x="1581871" y="1144364"/>
                  </a:lnTo>
                  <a:lnTo>
                    <a:pt x="1579526" y="1145661"/>
                  </a:lnTo>
                  <a:lnTo>
                    <a:pt x="1575633" y="1145137"/>
                  </a:lnTo>
                  <a:lnTo>
                    <a:pt x="1567824" y="1145386"/>
                  </a:lnTo>
                  <a:lnTo>
                    <a:pt x="1561087" y="1146683"/>
                  </a:lnTo>
                  <a:lnTo>
                    <a:pt x="1556920" y="1145910"/>
                  </a:lnTo>
                  <a:lnTo>
                    <a:pt x="1552779" y="1147731"/>
                  </a:lnTo>
                  <a:lnTo>
                    <a:pt x="1549660" y="1147731"/>
                  </a:lnTo>
                  <a:lnTo>
                    <a:pt x="1543671" y="1146958"/>
                  </a:lnTo>
                  <a:lnTo>
                    <a:pt x="1542125" y="1144364"/>
                  </a:lnTo>
                  <a:lnTo>
                    <a:pt x="1538731" y="1146958"/>
                  </a:lnTo>
                  <a:lnTo>
                    <a:pt x="1529375" y="1147980"/>
                  </a:lnTo>
                  <a:lnTo>
                    <a:pt x="1529649" y="1139675"/>
                  </a:lnTo>
                  <a:lnTo>
                    <a:pt x="1526007" y="1140448"/>
                  </a:lnTo>
                  <a:lnTo>
                    <a:pt x="1518222" y="1142792"/>
                  </a:lnTo>
                  <a:lnTo>
                    <a:pt x="1512234" y="1142269"/>
                  </a:lnTo>
                  <a:lnTo>
                    <a:pt x="1505223" y="1143316"/>
                  </a:lnTo>
                  <a:lnTo>
                    <a:pt x="1498461" y="1141495"/>
                  </a:lnTo>
                  <a:lnTo>
                    <a:pt x="1492747" y="1138378"/>
                  </a:lnTo>
                  <a:lnTo>
                    <a:pt x="1492747" y="1146159"/>
                  </a:lnTo>
                  <a:lnTo>
                    <a:pt x="1491724" y="1147731"/>
                  </a:lnTo>
                  <a:lnTo>
                    <a:pt x="1490676" y="1155263"/>
                  </a:lnTo>
                  <a:lnTo>
                    <a:pt x="1504175" y="1161498"/>
                  </a:lnTo>
                  <a:lnTo>
                    <a:pt x="1511984" y="1166935"/>
                  </a:lnTo>
                  <a:lnTo>
                    <a:pt x="1516400" y="1168756"/>
                  </a:lnTo>
                  <a:lnTo>
                    <a:pt x="1516899" y="1171624"/>
                  </a:lnTo>
                  <a:lnTo>
                    <a:pt x="1511710" y="1172397"/>
                  </a:lnTo>
                  <a:lnTo>
                    <a:pt x="1509115" y="1171624"/>
                  </a:lnTo>
                  <a:lnTo>
                    <a:pt x="1502877" y="1166162"/>
                  </a:lnTo>
                  <a:lnTo>
                    <a:pt x="1497164" y="1166436"/>
                  </a:lnTo>
                  <a:lnTo>
                    <a:pt x="1493521" y="1167459"/>
                  </a:lnTo>
                  <a:lnTo>
                    <a:pt x="1486784" y="1172397"/>
                  </a:lnTo>
                  <a:lnTo>
                    <a:pt x="1481320" y="1172921"/>
                  </a:lnTo>
                  <a:lnTo>
                    <a:pt x="1477952" y="1170851"/>
                  </a:lnTo>
                  <a:lnTo>
                    <a:pt x="1476130" y="1169030"/>
                  </a:lnTo>
                  <a:lnTo>
                    <a:pt x="1467547" y="1167733"/>
                  </a:lnTo>
                  <a:lnTo>
                    <a:pt x="1464179" y="1165389"/>
                  </a:lnTo>
                  <a:lnTo>
                    <a:pt x="1460785" y="1160974"/>
                  </a:lnTo>
                  <a:lnTo>
                    <a:pt x="1461584" y="1151896"/>
                  </a:lnTo>
                  <a:lnTo>
                    <a:pt x="1463655" y="1143566"/>
                  </a:lnTo>
                  <a:lnTo>
                    <a:pt x="1463131" y="1140448"/>
                  </a:lnTo>
                  <a:lnTo>
                    <a:pt x="1461834" y="1138378"/>
                  </a:lnTo>
                  <a:lnTo>
                    <a:pt x="1458715" y="1137081"/>
                  </a:lnTo>
                  <a:lnTo>
                    <a:pt x="1454822" y="1133190"/>
                  </a:lnTo>
                  <a:lnTo>
                    <a:pt x="1449882" y="1130845"/>
                  </a:lnTo>
                  <a:lnTo>
                    <a:pt x="1442596" y="1128002"/>
                  </a:lnTo>
                  <a:lnTo>
                    <a:pt x="1440002" y="1125907"/>
                  </a:lnTo>
                  <a:lnTo>
                    <a:pt x="1437157" y="1122790"/>
                  </a:lnTo>
                  <a:lnTo>
                    <a:pt x="1435586" y="1119423"/>
                  </a:lnTo>
                  <a:lnTo>
                    <a:pt x="1432991" y="1110344"/>
                  </a:lnTo>
                  <a:lnTo>
                    <a:pt x="1432741" y="1106703"/>
                  </a:lnTo>
                  <a:lnTo>
                    <a:pt x="1433514" y="1103311"/>
                  </a:lnTo>
                  <a:lnTo>
                    <a:pt x="1431169" y="1096302"/>
                  </a:lnTo>
                  <a:lnTo>
                    <a:pt x="1427551" y="1090865"/>
                  </a:lnTo>
                  <a:lnTo>
                    <a:pt x="1425206" y="1084879"/>
                  </a:lnTo>
                  <a:lnTo>
                    <a:pt x="1425730" y="1080988"/>
                  </a:lnTo>
                  <a:lnTo>
                    <a:pt x="1428574" y="1075277"/>
                  </a:lnTo>
                  <a:lnTo>
                    <a:pt x="1429098" y="1070338"/>
                  </a:lnTo>
                  <a:lnTo>
                    <a:pt x="1427801" y="1061759"/>
                  </a:lnTo>
                  <a:lnTo>
                    <a:pt x="1425979" y="1060212"/>
                  </a:lnTo>
                  <a:lnTo>
                    <a:pt x="1422337" y="1059439"/>
                  </a:lnTo>
                  <a:lnTo>
                    <a:pt x="1417396" y="1059165"/>
                  </a:lnTo>
                  <a:lnTo>
                    <a:pt x="1413779" y="1059689"/>
                  </a:lnTo>
                  <a:lnTo>
                    <a:pt x="1412980" y="1063579"/>
                  </a:lnTo>
                  <a:lnTo>
                    <a:pt x="1411184" y="1067994"/>
                  </a:lnTo>
                  <a:lnTo>
                    <a:pt x="1409612" y="1069815"/>
                  </a:lnTo>
                  <a:lnTo>
                    <a:pt x="1404946" y="1072932"/>
                  </a:lnTo>
                  <a:lnTo>
                    <a:pt x="1403649" y="1078120"/>
                  </a:lnTo>
                  <a:lnTo>
                    <a:pt x="1402600" y="1080988"/>
                  </a:lnTo>
                  <a:lnTo>
                    <a:pt x="1397660" y="1086700"/>
                  </a:lnTo>
                  <a:lnTo>
                    <a:pt x="1392196" y="1087747"/>
                  </a:lnTo>
                  <a:lnTo>
                    <a:pt x="1389601" y="1086949"/>
                  </a:lnTo>
                  <a:lnTo>
                    <a:pt x="1385709" y="1086700"/>
                  </a:lnTo>
                  <a:lnTo>
                    <a:pt x="1383887" y="1084879"/>
                  </a:lnTo>
                  <a:lnTo>
                    <a:pt x="1375828" y="1080190"/>
                  </a:lnTo>
                  <a:lnTo>
                    <a:pt x="1376103" y="1077098"/>
                  </a:lnTo>
                  <a:lnTo>
                    <a:pt x="1370389" y="1076050"/>
                  </a:lnTo>
                  <a:lnTo>
                    <a:pt x="1365699" y="1078893"/>
                  </a:lnTo>
                  <a:lnTo>
                    <a:pt x="1360259" y="1080190"/>
                  </a:lnTo>
                  <a:lnTo>
                    <a:pt x="1356617" y="1082285"/>
                  </a:lnTo>
                  <a:lnTo>
                    <a:pt x="1355843" y="1084630"/>
                  </a:lnTo>
                  <a:lnTo>
                    <a:pt x="1353747" y="1084879"/>
                  </a:lnTo>
                  <a:lnTo>
                    <a:pt x="1346212" y="1086700"/>
                  </a:lnTo>
                  <a:lnTo>
                    <a:pt x="1343368" y="1088520"/>
                  </a:lnTo>
                  <a:lnTo>
                    <a:pt x="1341272" y="1085926"/>
                  </a:lnTo>
                  <a:lnTo>
                    <a:pt x="1335558" y="1085926"/>
                  </a:lnTo>
                  <a:lnTo>
                    <a:pt x="1333238" y="1091364"/>
                  </a:lnTo>
                  <a:lnTo>
                    <a:pt x="1324904" y="1104358"/>
                  </a:lnTo>
                  <a:lnTo>
                    <a:pt x="1318692" y="1104857"/>
                  </a:lnTo>
                  <a:lnTo>
                    <a:pt x="1311655" y="1098896"/>
                  </a:lnTo>
                  <a:lnTo>
                    <a:pt x="1302823" y="1097848"/>
                  </a:lnTo>
                  <a:lnTo>
                    <a:pt x="1300229" y="1098123"/>
                  </a:lnTo>
                  <a:lnTo>
                    <a:pt x="1296086" y="1097075"/>
                  </a:lnTo>
                  <a:lnTo>
                    <a:pt x="1291146" y="1084081"/>
                  </a:lnTo>
                  <a:lnTo>
                    <a:pt x="1277373" y="1082285"/>
                  </a:lnTo>
                  <a:lnTo>
                    <a:pt x="1279968" y="1095254"/>
                  </a:lnTo>
                  <a:lnTo>
                    <a:pt x="1261530" y="1091887"/>
                  </a:lnTo>
                  <a:lnTo>
                    <a:pt x="1244888" y="1100442"/>
                  </a:lnTo>
                  <a:lnTo>
                    <a:pt x="1247233" y="1112140"/>
                  </a:lnTo>
                  <a:lnTo>
                    <a:pt x="1249579" y="1112913"/>
                  </a:lnTo>
                  <a:lnTo>
                    <a:pt x="1251125" y="1117851"/>
                  </a:lnTo>
                  <a:lnTo>
                    <a:pt x="1251400" y="1120720"/>
                  </a:lnTo>
                  <a:lnTo>
                    <a:pt x="1252947" y="1122790"/>
                  </a:lnTo>
                  <a:lnTo>
                    <a:pt x="1253471" y="1129548"/>
                  </a:lnTo>
                  <a:lnTo>
                    <a:pt x="1250601" y="1129548"/>
                  </a:lnTo>
                  <a:lnTo>
                    <a:pt x="1245936" y="1127977"/>
                  </a:lnTo>
                  <a:lnTo>
                    <a:pt x="1239698" y="1127453"/>
                  </a:lnTo>
                  <a:lnTo>
                    <a:pt x="1235806" y="1129548"/>
                  </a:lnTo>
                  <a:lnTo>
                    <a:pt x="1237103" y="1134736"/>
                  </a:lnTo>
                  <a:lnTo>
                    <a:pt x="1241520" y="1139924"/>
                  </a:lnTo>
                  <a:lnTo>
                    <a:pt x="1244115" y="1146159"/>
                  </a:lnTo>
                  <a:lnTo>
                    <a:pt x="1245162" y="1150823"/>
                  </a:lnTo>
                  <a:lnTo>
                    <a:pt x="1251400" y="1164865"/>
                  </a:lnTo>
                  <a:lnTo>
                    <a:pt x="1245411" y="1167708"/>
                  </a:lnTo>
                  <a:lnTo>
                    <a:pt x="1240996" y="1170302"/>
                  </a:lnTo>
                  <a:lnTo>
                    <a:pt x="1245411" y="1175241"/>
                  </a:lnTo>
                  <a:lnTo>
                    <a:pt x="1245936" y="1179930"/>
                  </a:lnTo>
                  <a:lnTo>
                    <a:pt x="1245411" y="1184344"/>
                  </a:lnTo>
                  <a:lnTo>
                    <a:pt x="1242817" y="1185641"/>
                  </a:lnTo>
                  <a:lnTo>
                    <a:pt x="1236055" y="1182524"/>
                  </a:lnTo>
                  <a:lnTo>
                    <a:pt x="1236579" y="1180179"/>
                  </a:lnTo>
                  <a:lnTo>
                    <a:pt x="1232936" y="1177061"/>
                  </a:lnTo>
                  <a:lnTo>
                    <a:pt x="1222557" y="1189532"/>
                  </a:lnTo>
                  <a:lnTo>
                    <a:pt x="1228795" y="1197837"/>
                  </a:lnTo>
                  <a:lnTo>
                    <a:pt x="1246460" y="1212129"/>
                  </a:lnTo>
                  <a:lnTo>
                    <a:pt x="1251125" y="1216269"/>
                  </a:lnTo>
                  <a:lnTo>
                    <a:pt x="1254244" y="1218364"/>
                  </a:lnTo>
                  <a:lnTo>
                    <a:pt x="1258660" y="1228216"/>
                  </a:lnTo>
                  <a:lnTo>
                    <a:pt x="1263326" y="1234975"/>
                  </a:lnTo>
                  <a:lnTo>
                    <a:pt x="1264624" y="1234451"/>
                  </a:lnTo>
                  <a:lnTo>
                    <a:pt x="1270338" y="1240437"/>
                  </a:lnTo>
                  <a:lnTo>
                    <a:pt x="1272159" y="1241734"/>
                  </a:lnTo>
                  <a:lnTo>
                    <a:pt x="1271909" y="1249790"/>
                  </a:lnTo>
                  <a:lnTo>
                    <a:pt x="1271660" y="1251087"/>
                  </a:lnTo>
                  <a:lnTo>
                    <a:pt x="1272159" y="1256274"/>
                  </a:lnTo>
                  <a:lnTo>
                    <a:pt x="1271909" y="1259916"/>
                  </a:lnTo>
                  <a:lnTo>
                    <a:pt x="1273731" y="1270815"/>
                  </a:lnTo>
                  <a:lnTo>
                    <a:pt x="1265422" y="1271588"/>
                  </a:lnTo>
                  <a:lnTo>
                    <a:pt x="1259434" y="1271339"/>
                  </a:lnTo>
                  <a:lnTo>
                    <a:pt x="1253970" y="1270566"/>
                  </a:lnTo>
                  <a:lnTo>
                    <a:pt x="1251125" y="1271339"/>
                  </a:lnTo>
                  <a:lnTo>
                    <a:pt x="1246709" y="1271339"/>
                  </a:lnTo>
                  <a:lnTo>
                    <a:pt x="1240471" y="1269793"/>
                  </a:lnTo>
                  <a:lnTo>
                    <a:pt x="1238401" y="1270566"/>
                  </a:lnTo>
                  <a:lnTo>
                    <a:pt x="1231115" y="1275504"/>
                  </a:lnTo>
                  <a:lnTo>
                    <a:pt x="1226699" y="1279120"/>
                  </a:lnTo>
                  <a:lnTo>
                    <a:pt x="1221758" y="1279918"/>
                  </a:lnTo>
                  <a:lnTo>
                    <a:pt x="1217867" y="1278871"/>
                  </a:lnTo>
                  <a:lnTo>
                    <a:pt x="1217093" y="1280168"/>
                  </a:lnTo>
                  <a:lnTo>
                    <a:pt x="1217867" y="1282762"/>
                  </a:lnTo>
                  <a:lnTo>
                    <a:pt x="1218390" y="1289770"/>
                  </a:lnTo>
                  <a:lnTo>
                    <a:pt x="1216569" y="1292888"/>
                  </a:lnTo>
                  <a:lnTo>
                    <a:pt x="1213450" y="1293935"/>
                  </a:lnTo>
                  <a:lnTo>
                    <a:pt x="1214498" y="1300420"/>
                  </a:lnTo>
                  <a:lnTo>
                    <a:pt x="1213450" y="1303288"/>
                  </a:lnTo>
                  <a:lnTo>
                    <a:pt x="1214498" y="1307179"/>
                  </a:lnTo>
                  <a:lnTo>
                    <a:pt x="1215521" y="1308227"/>
                  </a:lnTo>
                  <a:lnTo>
                    <a:pt x="1218914" y="1315485"/>
                  </a:lnTo>
                  <a:lnTo>
                    <a:pt x="1222033" y="1326658"/>
                  </a:lnTo>
                  <a:lnTo>
                    <a:pt x="1220212" y="1339378"/>
                  </a:lnTo>
                  <a:lnTo>
                    <a:pt x="1224378" y="1357809"/>
                  </a:lnTo>
                  <a:lnTo>
                    <a:pt x="1222557" y="1369756"/>
                  </a:lnTo>
                  <a:lnTo>
                    <a:pt x="1218640" y="1376266"/>
                  </a:lnTo>
                  <a:lnTo>
                    <a:pt x="1215272" y="1385619"/>
                  </a:lnTo>
                  <a:lnTo>
                    <a:pt x="1211104" y="1393650"/>
                  </a:lnTo>
                  <a:lnTo>
                    <a:pt x="1208784" y="1394174"/>
                  </a:lnTo>
                  <a:lnTo>
                    <a:pt x="1199952" y="1397541"/>
                  </a:lnTo>
                  <a:lnTo>
                    <a:pt x="1191893" y="1395994"/>
                  </a:lnTo>
                  <a:lnTo>
                    <a:pt x="1185406" y="1394174"/>
                  </a:lnTo>
                  <a:lnTo>
                    <a:pt x="1183584" y="1394423"/>
                  </a:lnTo>
                  <a:lnTo>
                    <a:pt x="1175276" y="1382227"/>
                  </a:lnTo>
                  <a:lnTo>
                    <a:pt x="1146682" y="1387689"/>
                  </a:lnTo>
                  <a:lnTo>
                    <a:pt x="1145909" y="1390532"/>
                  </a:lnTo>
                  <a:lnTo>
                    <a:pt x="1128493" y="1384297"/>
                  </a:lnTo>
                  <a:lnTo>
                    <a:pt x="1116292" y="1411059"/>
                  </a:lnTo>
                  <a:lnTo>
                    <a:pt x="1111602" y="1421958"/>
                  </a:lnTo>
                  <a:lnTo>
                    <a:pt x="1107709" y="1430014"/>
                  </a:lnTo>
                  <a:lnTo>
                    <a:pt x="1097330" y="1438319"/>
                  </a:lnTo>
                  <a:lnTo>
                    <a:pt x="1087724" y="1448196"/>
                  </a:lnTo>
                  <a:lnTo>
                    <a:pt x="1079665" y="1455978"/>
                  </a:lnTo>
                  <a:lnTo>
                    <a:pt x="1077320" y="1460143"/>
                  </a:lnTo>
                  <a:lnTo>
                    <a:pt x="1074725" y="1456751"/>
                  </a:lnTo>
                  <a:lnTo>
                    <a:pt x="1071082" y="1454157"/>
                  </a:lnTo>
                  <a:lnTo>
                    <a:pt x="1052644" y="1437272"/>
                  </a:lnTo>
                  <a:lnTo>
                    <a:pt x="1043037" y="1427944"/>
                  </a:lnTo>
                  <a:lnTo>
                    <a:pt x="1039919" y="1428967"/>
                  </a:lnTo>
                  <a:lnTo>
                    <a:pt x="1037049" y="1428468"/>
                  </a:lnTo>
                  <a:lnTo>
                    <a:pt x="1034978" y="1426373"/>
                  </a:lnTo>
                  <a:lnTo>
                    <a:pt x="1032109" y="1425600"/>
                  </a:lnTo>
                  <a:lnTo>
                    <a:pt x="1029514" y="1426123"/>
                  </a:lnTo>
                  <a:lnTo>
                    <a:pt x="1024574" y="1421185"/>
                  </a:lnTo>
                  <a:lnTo>
                    <a:pt x="1019633" y="1418841"/>
                  </a:lnTo>
                  <a:lnTo>
                    <a:pt x="1015742" y="1414177"/>
                  </a:lnTo>
                  <a:lnTo>
                    <a:pt x="1013920" y="1406120"/>
                  </a:lnTo>
                  <a:lnTo>
                    <a:pt x="1014444" y="1403776"/>
                  </a:lnTo>
                  <a:lnTo>
                    <a:pt x="1013421" y="1401182"/>
                  </a:lnTo>
                  <a:lnTo>
                    <a:pt x="1010826" y="1398339"/>
                  </a:lnTo>
                  <a:lnTo>
                    <a:pt x="1008206" y="1393650"/>
                  </a:lnTo>
                  <a:lnTo>
                    <a:pt x="1006659" y="1393650"/>
                  </a:lnTo>
                  <a:lnTo>
                    <a:pt x="1004064" y="1389759"/>
                  </a:lnTo>
                  <a:lnTo>
                    <a:pt x="998600" y="1388986"/>
                  </a:lnTo>
                  <a:lnTo>
                    <a:pt x="994184" y="1390532"/>
                  </a:lnTo>
                  <a:lnTo>
                    <a:pt x="987697" y="1395994"/>
                  </a:lnTo>
                  <a:lnTo>
                    <a:pt x="985351" y="1394947"/>
                  </a:lnTo>
                  <a:lnTo>
                    <a:pt x="987697" y="1392353"/>
                  </a:lnTo>
                  <a:lnTo>
                    <a:pt x="988995" y="1389236"/>
                  </a:lnTo>
                  <a:lnTo>
                    <a:pt x="995756" y="1383250"/>
                  </a:lnTo>
                  <a:lnTo>
                    <a:pt x="999648" y="1378835"/>
                  </a:lnTo>
                  <a:lnTo>
                    <a:pt x="1000945" y="1376515"/>
                  </a:lnTo>
                  <a:lnTo>
                    <a:pt x="1003540" y="1369507"/>
                  </a:lnTo>
                  <a:lnTo>
                    <a:pt x="1001470" y="1365865"/>
                  </a:lnTo>
                  <a:lnTo>
                    <a:pt x="1000945" y="1361975"/>
                  </a:lnTo>
                  <a:lnTo>
                    <a:pt x="998600" y="1361451"/>
                  </a:lnTo>
                  <a:lnTo>
                    <a:pt x="993410" y="1351325"/>
                  </a:lnTo>
                  <a:lnTo>
                    <a:pt x="984054" y="1344042"/>
                  </a:lnTo>
                  <a:lnTo>
                    <a:pt x="983555" y="1341972"/>
                  </a:lnTo>
                  <a:lnTo>
                    <a:pt x="977567" y="1335986"/>
                  </a:lnTo>
                  <a:lnTo>
                    <a:pt x="973675" y="1325087"/>
                  </a:lnTo>
                  <a:lnTo>
                    <a:pt x="968211" y="1321196"/>
                  </a:lnTo>
                  <a:lnTo>
                    <a:pt x="958355" y="1315210"/>
                  </a:lnTo>
                  <a:lnTo>
                    <a:pt x="957058" y="1310796"/>
                  </a:lnTo>
                  <a:lnTo>
                    <a:pt x="946129" y="1286129"/>
                  </a:lnTo>
                  <a:lnTo>
                    <a:pt x="942761" y="1279120"/>
                  </a:lnTo>
                  <a:lnTo>
                    <a:pt x="937047" y="1266650"/>
                  </a:lnTo>
                  <a:lnTo>
                    <a:pt x="948999" y="1254454"/>
                  </a:lnTo>
                  <a:lnTo>
                    <a:pt x="944308" y="1250812"/>
                  </a:lnTo>
                  <a:lnTo>
                    <a:pt x="941987" y="1244053"/>
                  </a:lnTo>
                  <a:lnTo>
                    <a:pt x="938594" y="1238616"/>
                  </a:lnTo>
                  <a:lnTo>
                    <a:pt x="933928" y="1234202"/>
                  </a:lnTo>
                  <a:lnTo>
                    <a:pt x="937296" y="1228216"/>
                  </a:lnTo>
                  <a:lnTo>
                    <a:pt x="929762" y="1221731"/>
                  </a:lnTo>
                  <a:lnTo>
                    <a:pt x="924048" y="1220160"/>
                  </a:lnTo>
                  <a:lnTo>
                    <a:pt x="919108" y="1221457"/>
                  </a:lnTo>
                  <a:lnTo>
                    <a:pt x="915490" y="1211605"/>
                  </a:lnTo>
                  <a:lnTo>
                    <a:pt x="913144" y="1205369"/>
                  </a:lnTo>
                  <a:lnTo>
                    <a:pt x="913918" y="1200681"/>
                  </a:lnTo>
                  <a:lnTo>
                    <a:pt x="908479" y="1199134"/>
                  </a:lnTo>
                  <a:lnTo>
                    <a:pt x="905360" y="1199134"/>
                  </a:lnTo>
                  <a:lnTo>
                    <a:pt x="901717" y="1199658"/>
                  </a:lnTo>
                  <a:lnTo>
                    <a:pt x="900145" y="1195742"/>
                  </a:lnTo>
                  <a:lnTo>
                    <a:pt x="896777" y="1192375"/>
                  </a:lnTo>
                  <a:lnTo>
                    <a:pt x="898074" y="1190829"/>
                  </a:lnTo>
                  <a:lnTo>
                    <a:pt x="897301" y="1189008"/>
                  </a:lnTo>
                  <a:lnTo>
                    <a:pt x="885874" y="1183546"/>
                  </a:lnTo>
                  <a:lnTo>
                    <a:pt x="885075" y="1184843"/>
                  </a:lnTo>
                  <a:lnTo>
                    <a:pt x="881182" y="1182499"/>
                  </a:lnTo>
                  <a:lnTo>
                    <a:pt x="879361" y="1189258"/>
                  </a:lnTo>
                  <a:lnTo>
                    <a:pt x="877291" y="1191852"/>
                  </a:lnTo>
                  <a:lnTo>
                    <a:pt x="870803" y="1189008"/>
                  </a:lnTo>
                  <a:lnTo>
                    <a:pt x="868183" y="1189008"/>
                  </a:lnTo>
                  <a:lnTo>
                    <a:pt x="861447" y="1190555"/>
                  </a:lnTo>
                  <a:lnTo>
                    <a:pt x="861172" y="1189008"/>
                  </a:lnTo>
                  <a:lnTo>
                    <a:pt x="864042" y="1184319"/>
                  </a:lnTo>
                  <a:lnTo>
                    <a:pt x="856507" y="1178358"/>
                  </a:lnTo>
                  <a:lnTo>
                    <a:pt x="851043" y="1183022"/>
                  </a:lnTo>
                  <a:lnTo>
                    <a:pt x="849221" y="1185092"/>
                  </a:lnTo>
                  <a:lnTo>
                    <a:pt x="845853" y="1187188"/>
                  </a:lnTo>
                  <a:lnTo>
                    <a:pt x="843782" y="1182773"/>
                  </a:lnTo>
                  <a:lnTo>
                    <a:pt x="840663" y="1183795"/>
                  </a:lnTo>
                  <a:lnTo>
                    <a:pt x="839865" y="1181202"/>
                  </a:lnTo>
                  <a:lnTo>
                    <a:pt x="833128" y="1186140"/>
                  </a:lnTo>
                  <a:lnTo>
                    <a:pt x="832604" y="1181725"/>
                  </a:lnTo>
                  <a:lnTo>
                    <a:pt x="831057" y="1178608"/>
                  </a:lnTo>
                  <a:lnTo>
                    <a:pt x="831831" y="1174193"/>
                  </a:lnTo>
                  <a:lnTo>
                    <a:pt x="835972" y="1169529"/>
                  </a:lnTo>
                  <a:lnTo>
                    <a:pt x="834675" y="1166661"/>
                  </a:lnTo>
                  <a:lnTo>
                    <a:pt x="831556" y="1160700"/>
                  </a:lnTo>
                  <a:lnTo>
                    <a:pt x="830259" y="1159902"/>
                  </a:lnTo>
                  <a:lnTo>
                    <a:pt x="819106" y="1151871"/>
                  </a:lnTo>
                  <a:lnTo>
                    <a:pt x="814939" y="1149252"/>
                  </a:lnTo>
                  <a:lnTo>
                    <a:pt x="809225" y="1152644"/>
                  </a:lnTo>
                  <a:lnTo>
                    <a:pt x="808177" y="1156535"/>
                  </a:lnTo>
                  <a:lnTo>
                    <a:pt x="805857" y="1161199"/>
                  </a:lnTo>
                  <a:lnTo>
                    <a:pt x="801939" y="1158106"/>
                  </a:lnTo>
                  <a:lnTo>
                    <a:pt x="796500" y="1156535"/>
                  </a:lnTo>
                  <a:lnTo>
                    <a:pt x="792608" y="1157308"/>
                  </a:lnTo>
                  <a:lnTo>
                    <a:pt x="788441" y="1151073"/>
                  </a:lnTo>
                  <a:lnTo>
                    <a:pt x="787917" y="1147955"/>
                  </a:lnTo>
                  <a:lnTo>
                    <a:pt x="785846" y="1139400"/>
                  </a:lnTo>
                  <a:lnTo>
                    <a:pt x="786096" y="1134213"/>
                  </a:lnTo>
                  <a:lnTo>
                    <a:pt x="788441" y="1130820"/>
                  </a:lnTo>
                  <a:lnTo>
                    <a:pt x="789988" y="1125383"/>
                  </a:lnTo>
                  <a:lnTo>
                    <a:pt x="789215" y="1122765"/>
                  </a:lnTo>
                  <a:lnTo>
                    <a:pt x="791036" y="1120969"/>
                  </a:lnTo>
                  <a:lnTo>
                    <a:pt x="795976" y="1120969"/>
                  </a:lnTo>
                  <a:lnTo>
                    <a:pt x="798571" y="1119672"/>
                  </a:lnTo>
                  <a:lnTo>
                    <a:pt x="796500" y="1117328"/>
                  </a:lnTo>
                  <a:lnTo>
                    <a:pt x="795976" y="1112639"/>
                  </a:lnTo>
                  <a:lnTo>
                    <a:pt x="793381" y="1110568"/>
                  </a:lnTo>
                  <a:lnTo>
                    <a:pt x="789489" y="1106154"/>
                  </a:lnTo>
                  <a:lnTo>
                    <a:pt x="790263" y="1099919"/>
                  </a:lnTo>
                  <a:lnTo>
                    <a:pt x="788192" y="1097574"/>
                  </a:lnTo>
                  <a:lnTo>
                    <a:pt x="787394" y="1095778"/>
                  </a:lnTo>
                  <a:lnTo>
                    <a:pt x="783501" y="1091862"/>
                  </a:lnTo>
                  <a:lnTo>
                    <a:pt x="781430" y="1090566"/>
                  </a:lnTo>
                  <a:lnTo>
                    <a:pt x="780632" y="1086949"/>
                  </a:lnTo>
                  <a:lnTo>
                    <a:pt x="774145" y="1076823"/>
                  </a:lnTo>
                  <a:lnTo>
                    <a:pt x="769204" y="1064353"/>
                  </a:lnTo>
                  <a:lnTo>
                    <a:pt x="767907" y="1060187"/>
                  </a:lnTo>
                  <a:lnTo>
                    <a:pt x="764788" y="1044873"/>
                  </a:lnTo>
                  <a:lnTo>
                    <a:pt x="764015" y="1037341"/>
                  </a:lnTo>
                  <a:lnTo>
                    <a:pt x="764264" y="1036044"/>
                  </a:lnTo>
                  <a:lnTo>
                    <a:pt x="754658" y="1033949"/>
                  </a:lnTo>
                  <a:lnTo>
                    <a:pt x="755182" y="1035770"/>
                  </a:lnTo>
                  <a:lnTo>
                    <a:pt x="752837" y="1038638"/>
                  </a:lnTo>
                  <a:lnTo>
                    <a:pt x="752588" y="1042005"/>
                  </a:lnTo>
                  <a:lnTo>
                    <a:pt x="749194" y="1042280"/>
                  </a:lnTo>
                  <a:lnTo>
                    <a:pt x="741659" y="1047991"/>
                  </a:lnTo>
                  <a:lnTo>
                    <a:pt x="741160" y="1051358"/>
                  </a:lnTo>
                  <a:lnTo>
                    <a:pt x="739588" y="1054725"/>
                  </a:lnTo>
                  <a:lnTo>
                    <a:pt x="737517" y="1056546"/>
                  </a:lnTo>
                  <a:lnTo>
                    <a:pt x="735696" y="1059664"/>
                  </a:lnTo>
                  <a:lnTo>
                    <a:pt x="728685" y="1057843"/>
                  </a:lnTo>
                  <a:lnTo>
                    <a:pt x="728685" y="1056546"/>
                  </a:lnTo>
                  <a:lnTo>
                    <a:pt x="725566" y="1051607"/>
                  </a:lnTo>
                  <a:lnTo>
                    <a:pt x="718555" y="1055000"/>
                  </a:lnTo>
                  <a:lnTo>
                    <a:pt x="712841" y="1057070"/>
                  </a:lnTo>
                  <a:lnTo>
                    <a:pt x="705830" y="1062781"/>
                  </a:lnTo>
                  <a:lnTo>
                    <a:pt x="702711" y="1065649"/>
                  </a:lnTo>
                  <a:lnTo>
                    <a:pt x="701663" y="1061484"/>
                  </a:lnTo>
                  <a:lnTo>
                    <a:pt x="702960" y="1050585"/>
                  </a:lnTo>
                  <a:lnTo>
                    <a:pt x="701913" y="1047467"/>
                  </a:lnTo>
                  <a:lnTo>
                    <a:pt x="701663" y="1043826"/>
                  </a:lnTo>
                  <a:lnTo>
                    <a:pt x="698295" y="1043302"/>
                  </a:lnTo>
                  <a:lnTo>
                    <a:pt x="695949" y="1044599"/>
                  </a:lnTo>
                  <a:lnTo>
                    <a:pt x="693604" y="1042529"/>
                  </a:lnTo>
                  <a:lnTo>
                    <a:pt x="694901" y="1039412"/>
                  </a:lnTo>
                  <a:lnTo>
                    <a:pt x="692581" y="1033451"/>
                  </a:lnTo>
                  <a:lnTo>
                    <a:pt x="689462" y="1029285"/>
                  </a:lnTo>
                  <a:lnTo>
                    <a:pt x="691009" y="1026442"/>
                  </a:lnTo>
                  <a:lnTo>
                    <a:pt x="697247" y="1017862"/>
                  </a:lnTo>
                  <a:lnTo>
                    <a:pt x="699318" y="1016042"/>
                  </a:lnTo>
                  <a:lnTo>
                    <a:pt x="703734" y="1014495"/>
                  </a:lnTo>
                  <a:lnTo>
                    <a:pt x="704782" y="1012674"/>
                  </a:lnTo>
                  <a:lnTo>
                    <a:pt x="707127" y="1012151"/>
                  </a:lnTo>
                  <a:lnTo>
                    <a:pt x="709198" y="1008784"/>
                  </a:lnTo>
                  <a:lnTo>
                    <a:pt x="711543" y="1006963"/>
                  </a:lnTo>
                  <a:lnTo>
                    <a:pt x="709722" y="1004893"/>
                  </a:lnTo>
                  <a:lnTo>
                    <a:pt x="705830" y="1003596"/>
                  </a:lnTo>
                  <a:lnTo>
                    <a:pt x="701139" y="1004619"/>
                  </a:lnTo>
                  <a:lnTo>
                    <a:pt x="699068" y="1004120"/>
                  </a:lnTo>
                  <a:lnTo>
                    <a:pt x="697247" y="998907"/>
                  </a:lnTo>
                  <a:lnTo>
                    <a:pt x="692581" y="993196"/>
                  </a:lnTo>
                  <a:lnTo>
                    <a:pt x="687366" y="995266"/>
                  </a:lnTo>
                  <a:lnTo>
                    <a:pt x="683749" y="993719"/>
                  </a:lnTo>
                  <a:lnTo>
                    <a:pt x="678808" y="995266"/>
                  </a:lnTo>
                  <a:lnTo>
                    <a:pt x="676737" y="994767"/>
                  </a:lnTo>
                  <a:lnTo>
                    <a:pt x="673868" y="995790"/>
                  </a:lnTo>
                  <a:lnTo>
                    <a:pt x="668928" y="994767"/>
                  </a:lnTo>
                  <a:lnTo>
                    <a:pt x="666857" y="996313"/>
                  </a:lnTo>
                  <a:lnTo>
                    <a:pt x="664262" y="994493"/>
                  </a:lnTo>
                  <a:lnTo>
                    <a:pt x="661667" y="996064"/>
                  </a:lnTo>
                  <a:lnTo>
                    <a:pt x="661393" y="999182"/>
                  </a:lnTo>
                  <a:lnTo>
                    <a:pt x="659572" y="1001775"/>
                  </a:lnTo>
                  <a:lnTo>
                    <a:pt x="649442" y="1004619"/>
                  </a:lnTo>
                  <a:lnTo>
                    <a:pt x="632300" y="1008010"/>
                  </a:lnTo>
                  <a:lnTo>
                    <a:pt x="612564" y="1012425"/>
                  </a:lnTo>
                  <a:lnTo>
                    <a:pt x="602684" y="1014770"/>
                  </a:lnTo>
                  <a:lnTo>
                    <a:pt x="579830" y="1019683"/>
                  </a:lnTo>
                  <a:lnTo>
                    <a:pt x="579031" y="1020481"/>
                  </a:lnTo>
                  <a:lnTo>
                    <a:pt x="575662" y="1016840"/>
                  </a:lnTo>
                  <a:lnTo>
                    <a:pt x="574116" y="1017887"/>
                  </a:lnTo>
                  <a:lnTo>
                    <a:pt x="563187" y="1016066"/>
                  </a:lnTo>
                  <a:lnTo>
                    <a:pt x="556176" y="1017363"/>
                  </a:lnTo>
                  <a:lnTo>
                    <a:pt x="556426" y="1015543"/>
                  </a:lnTo>
                  <a:lnTo>
                    <a:pt x="549414" y="1010081"/>
                  </a:lnTo>
                  <a:lnTo>
                    <a:pt x="549165" y="1008534"/>
                  </a:lnTo>
                  <a:lnTo>
                    <a:pt x="550986" y="1004643"/>
                  </a:lnTo>
                  <a:lnTo>
                    <a:pt x="552808" y="1002549"/>
                  </a:lnTo>
                  <a:lnTo>
                    <a:pt x="553831" y="999705"/>
                  </a:lnTo>
                  <a:lnTo>
                    <a:pt x="553581" y="996313"/>
                  </a:lnTo>
                  <a:lnTo>
                    <a:pt x="549414" y="993719"/>
                  </a:lnTo>
                  <a:lnTo>
                    <a:pt x="546819" y="993196"/>
                  </a:lnTo>
                  <a:lnTo>
                    <a:pt x="538261" y="985663"/>
                  </a:lnTo>
                  <a:lnTo>
                    <a:pt x="536166" y="984641"/>
                  </a:lnTo>
                  <a:lnTo>
                    <a:pt x="537738" y="982047"/>
                  </a:lnTo>
                  <a:lnTo>
                    <a:pt x="528131" y="973218"/>
                  </a:lnTo>
                  <a:lnTo>
                    <a:pt x="526036" y="970873"/>
                  </a:lnTo>
                  <a:lnTo>
                    <a:pt x="524738" y="971372"/>
                  </a:lnTo>
                  <a:lnTo>
                    <a:pt x="522917" y="969302"/>
                  </a:lnTo>
                  <a:lnTo>
                    <a:pt x="520846" y="969302"/>
                  </a:lnTo>
                  <a:lnTo>
                    <a:pt x="517727" y="967755"/>
                  </a:lnTo>
                  <a:lnTo>
                    <a:pt x="516180" y="963591"/>
                  </a:lnTo>
                  <a:lnTo>
                    <a:pt x="514608" y="961520"/>
                  </a:lnTo>
                  <a:lnTo>
                    <a:pt x="510966" y="958652"/>
                  </a:lnTo>
                  <a:lnTo>
                    <a:pt x="508895" y="955285"/>
                  </a:lnTo>
                  <a:lnTo>
                    <a:pt x="507847" y="949574"/>
                  </a:lnTo>
                  <a:lnTo>
                    <a:pt x="494873" y="948277"/>
                  </a:lnTo>
                  <a:lnTo>
                    <a:pt x="490182" y="949299"/>
                  </a:lnTo>
                  <a:lnTo>
                    <a:pt x="488635" y="951120"/>
                  </a:lnTo>
                  <a:lnTo>
                    <a:pt x="476683" y="960997"/>
                  </a:lnTo>
                  <a:lnTo>
                    <a:pt x="476160" y="959425"/>
                  </a:lnTo>
                  <a:lnTo>
                    <a:pt x="471219" y="956582"/>
                  </a:lnTo>
                  <a:lnTo>
                    <a:pt x="467077" y="958128"/>
                  </a:lnTo>
                  <a:lnTo>
                    <a:pt x="463684" y="964114"/>
                  </a:lnTo>
                  <a:lnTo>
                    <a:pt x="463160" y="964114"/>
                  </a:lnTo>
                  <a:lnTo>
                    <a:pt x="453804" y="955535"/>
                  </a:lnTo>
                  <a:lnTo>
                    <a:pt x="451209" y="953714"/>
                  </a:lnTo>
                  <a:lnTo>
                    <a:pt x="439008" y="946456"/>
                  </a:lnTo>
                  <a:lnTo>
                    <a:pt x="437960" y="945408"/>
                  </a:lnTo>
                  <a:lnTo>
                    <a:pt x="435889" y="927226"/>
                  </a:lnTo>
                  <a:lnTo>
                    <a:pt x="435640" y="917100"/>
                  </a:lnTo>
                  <a:lnTo>
                    <a:pt x="435889" y="910616"/>
                  </a:lnTo>
                  <a:lnTo>
                    <a:pt x="436937" y="906725"/>
                  </a:lnTo>
                  <a:lnTo>
                    <a:pt x="437436" y="896324"/>
                  </a:lnTo>
                  <a:lnTo>
                    <a:pt x="438210" y="889839"/>
                  </a:lnTo>
                  <a:lnTo>
                    <a:pt x="442127" y="883604"/>
                  </a:lnTo>
                  <a:lnTo>
                    <a:pt x="442900" y="884128"/>
                  </a:lnTo>
                  <a:lnTo>
                    <a:pt x="448090" y="892184"/>
                  </a:lnTo>
                  <a:lnTo>
                    <a:pt x="456398" y="895551"/>
                  </a:lnTo>
                  <a:lnTo>
                    <a:pt x="458220" y="895825"/>
                  </a:lnTo>
                  <a:lnTo>
                    <a:pt x="460565" y="899442"/>
                  </a:lnTo>
                  <a:lnTo>
                    <a:pt x="461863" y="899966"/>
                  </a:lnTo>
                  <a:lnTo>
                    <a:pt x="464982" y="895551"/>
                  </a:lnTo>
                  <a:lnTo>
                    <a:pt x="462911" y="888543"/>
                  </a:lnTo>
                  <a:lnTo>
                    <a:pt x="461613" y="882058"/>
                  </a:lnTo>
                  <a:lnTo>
                    <a:pt x="456673" y="868016"/>
                  </a:lnTo>
                  <a:lnTo>
                    <a:pt x="456423" y="865422"/>
                  </a:lnTo>
                  <a:lnTo>
                    <a:pt x="452007" y="862305"/>
                  </a:lnTo>
                  <a:lnTo>
                    <a:pt x="444472" y="864125"/>
                  </a:lnTo>
                  <a:lnTo>
                    <a:pt x="442900" y="860758"/>
                  </a:lnTo>
                  <a:lnTo>
                    <a:pt x="435889" y="859711"/>
                  </a:lnTo>
                  <a:lnTo>
                    <a:pt x="427830" y="858937"/>
                  </a:lnTo>
                  <a:lnTo>
                    <a:pt x="427581" y="855047"/>
                  </a:lnTo>
                  <a:lnTo>
                    <a:pt x="429651" y="850632"/>
                  </a:lnTo>
                  <a:lnTo>
                    <a:pt x="426807" y="846717"/>
                  </a:lnTo>
                  <a:lnTo>
                    <a:pt x="426807" y="844123"/>
                  </a:lnTo>
                  <a:lnTo>
                    <a:pt x="423938" y="843624"/>
                  </a:lnTo>
                  <a:lnTo>
                    <a:pt x="421592" y="839982"/>
                  </a:lnTo>
                  <a:lnTo>
                    <a:pt x="423414" y="833223"/>
                  </a:lnTo>
                  <a:lnTo>
                    <a:pt x="418748" y="830106"/>
                  </a:lnTo>
                  <a:lnTo>
                    <a:pt x="419771" y="828285"/>
                  </a:lnTo>
                  <a:lnTo>
                    <a:pt x="418474" y="823097"/>
                  </a:lnTo>
                  <a:lnTo>
                    <a:pt x="421592" y="817386"/>
                  </a:lnTo>
                  <a:lnTo>
                    <a:pt x="424187" y="814268"/>
                  </a:lnTo>
                  <a:lnTo>
                    <a:pt x="423414" y="812697"/>
                  </a:lnTo>
                  <a:lnTo>
                    <a:pt x="416927" y="804666"/>
                  </a:lnTo>
                  <a:lnTo>
                    <a:pt x="418748" y="796610"/>
                  </a:lnTo>
                  <a:lnTo>
                    <a:pt x="418748" y="792195"/>
                  </a:lnTo>
                  <a:lnTo>
                    <a:pt x="414057" y="784663"/>
                  </a:lnTo>
                  <a:lnTo>
                    <a:pt x="418474" y="782593"/>
                  </a:lnTo>
                  <a:lnTo>
                    <a:pt x="393548" y="752464"/>
                  </a:lnTo>
                  <a:lnTo>
                    <a:pt x="390953" y="753761"/>
                  </a:lnTo>
                  <a:lnTo>
                    <a:pt x="376382" y="756604"/>
                  </a:lnTo>
                  <a:lnTo>
                    <a:pt x="371966" y="757652"/>
                  </a:lnTo>
                  <a:lnTo>
                    <a:pt x="366002" y="766232"/>
                  </a:lnTo>
                  <a:lnTo>
                    <a:pt x="360813" y="769599"/>
                  </a:lnTo>
                  <a:lnTo>
                    <a:pt x="357419" y="769848"/>
                  </a:lnTo>
                  <a:lnTo>
                    <a:pt x="350159" y="772716"/>
                  </a:lnTo>
                  <a:lnTo>
                    <a:pt x="345468" y="769599"/>
                  </a:lnTo>
                  <a:lnTo>
                    <a:pt x="338208" y="772193"/>
                  </a:lnTo>
                  <a:lnTo>
                    <a:pt x="335613" y="771419"/>
                  </a:lnTo>
                  <a:lnTo>
                    <a:pt x="331196" y="772193"/>
                  </a:lnTo>
                  <a:lnTo>
                    <a:pt x="327554" y="775310"/>
                  </a:lnTo>
                  <a:lnTo>
                    <a:pt x="326256" y="774537"/>
                  </a:lnTo>
                  <a:lnTo>
                    <a:pt x="323137" y="775834"/>
                  </a:lnTo>
                  <a:lnTo>
                    <a:pt x="309115" y="777131"/>
                  </a:lnTo>
                  <a:lnTo>
                    <a:pt x="301829" y="778677"/>
                  </a:lnTo>
                  <a:lnTo>
                    <a:pt x="298187" y="780248"/>
                  </a:lnTo>
                  <a:lnTo>
                    <a:pt x="292224" y="782069"/>
                  </a:lnTo>
                  <a:lnTo>
                    <a:pt x="288331" y="786484"/>
                  </a:lnTo>
                  <a:lnTo>
                    <a:pt x="285213" y="790898"/>
                  </a:lnTo>
                  <a:lnTo>
                    <a:pt x="280521" y="787007"/>
                  </a:lnTo>
                  <a:lnTo>
                    <a:pt x="275332" y="781795"/>
                  </a:lnTo>
                  <a:lnTo>
                    <a:pt x="270916" y="778428"/>
                  </a:lnTo>
                  <a:lnTo>
                    <a:pt x="267273" y="778677"/>
                  </a:lnTo>
                  <a:lnTo>
                    <a:pt x="262083" y="777380"/>
                  </a:lnTo>
                  <a:lnTo>
                    <a:pt x="255072" y="777380"/>
                  </a:lnTo>
                  <a:lnTo>
                    <a:pt x="250656" y="775834"/>
                  </a:lnTo>
                  <a:lnTo>
                    <a:pt x="243644" y="776357"/>
                  </a:lnTo>
                  <a:lnTo>
                    <a:pt x="239478" y="778951"/>
                  </a:lnTo>
                  <a:lnTo>
                    <a:pt x="233240" y="781545"/>
                  </a:lnTo>
                  <a:lnTo>
                    <a:pt x="228050" y="782593"/>
                  </a:lnTo>
                  <a:lnTo>
                    <a:pt x="221813" y="782842"/>
                  </a:lnTo>
                  <a:lnTo>
                    <a:pt x="216623" y="782069"/>
                  </a:lnTo>
                  <a:lnTo>
                    <a:pt x="207017" y="774263"/>
                  </a:lnTo>
                  <a:lnTo>
                    <a:pt x="201553" y="769599"/>
                  </a:lnTo>
                  <a:lnTo>
                    <a:pt x="200779" y="768027"/>
                  </a:lnTo>
                  <a:lnTo>
                    <a:pt x="194268" y="761543"/>
                  </a:lnTo>
                  <a:lnTo>
                    <a:pt x="192197" y="745181"/>
                  </a:lnTo>
                  <a:lnTo>
                    <a:pt x="195565" y="730890"/>
                  </a:lnTo>
                  <a:lnTo>
                    <a:pt x="200779" y="720514"/>
                  </a:lnTo>
                  <a:lnTo>
                    <a:pt x="206218" y="708817"/>
                  </a:lnTo>
                  <a:lnTo>
                    <a:pt x="204148" y="688839"/>
                  </a:lnTo>
                  <a:lnTo>
                    <a:pt x="203100" y="671181"/>
                  </a:lnTo>
                  <a:lnTo>
                    <a:pt x="205695" y="658436"/>
                  </a:lnTo>
                  <a:lnTo>
                    <a:pt x="196089" y="655593"/>
                  </a:lnTo>
                  <a:lnTo>
                    <a:pt x="192446" y="654022"/>
                  </a:lnTo>
                  <a:lnTo>
                    <a:pt x="187256" y="646240"/>
                  </a:lnTo>
                  <a:lnTo>
                    <a:pt x="171662" y="622596"/>
                  </a:lnTo>
                  <a:lnTo>
                    <a:pt x="163354" y="623119"/>
                  </a:lnTo>
                  <a:lnTo>
                    <a:pt x="159986" y="624416"/>
                  </a:lnTo>
                  <a:lnTo>
                    <a:pt x="155818" y="617657"/>
                  </a:lnTo>
                  <a:lnTo>
                    <a:pt x="149332" y="615587"/>
                  </a:lnTo>
                  <a:lnTo>
                    <a:pt x="148283" y="613243"/>
                  </a:lnTo>
                  <a:lnTo>
                    <a:pt x="148034" y="608329"/>
                  </a:lnTo>
                  <a:lnTo>
                    <a:pt x="147260" y="606509"/>
                  </a:lnTo>
                  <a:lnTo>
                    <a:pt x="143867" y="606509"/>
                  </a:lnTo>
                  <a:lnTo>
                    <a:pt x="141547" y="605711"/>
                  </a:lnTo>
                  <a:lnTo>
                    <a:pt x="125953" y="602094"/>
                  </a:lnTo>
                  <a:lnTo>
                    <a:pt x="118667" y="600523"/>
                  </a:lnTo>
                  <a:lnTo>
                    <a:pt x="113477" y="597156"/>
                  </a:lnTo>
                  <a:lnTo>
                    <a:pt x="114001" y="591968"/>
                  </a:lnTo>
                  <a:lnTo>
                    <a:pt x="113477" y="588850"/>
                  </a:lnTo>
                  <a:lnTo>
                    <a:pt x="111931" y="586506"/>
                  </a:lnTo>
                  <a:lnTo>
                    <a:pt x="105693" y="587553"/>
                  </a:lnTo>
                  <a:lnTo>
                    <a:pt x="96586" y="587553"/>
                  </a:lnTo>
                  <a:lnTo>
                    <a:pt x="89051" y="585982"/>
                  </a:lnTo>
                  <a:lnTo>
                    <a:pt x="86206" y="587803"/>
                  </a:lnTo>
                  <a:lnTo>
                    <a:pt x="81790" y="589100"/>
                  </a:lnTo>
                  <a:lnTo>
                    <a:pt x="79195" y="586231"/>
                  </a:lnTo>
                  <a:lnTo>
                    <a:pt x="79195" y="583912"/>
                  </a:lnTo>
                  <a:lnTo>
                    <a:pt x="77898" y="580271"/>
                  </a:lnTo>
                  <a:lnTo>
                    <a:pt x="77898" y="575607"/>
                  </a:lnTo>
                  <a:lnTo>
                    <a:pt x="76850" y="572988"/>
                  </a:lnTo>
                  <a:lnTo>
                    <a:pt x="80493" y="569621"/>
                  </a:lnTo>
                  <a:lnTo>
                    <a:pt x="81515" y="565979"/>
                  </a:lnTo>
                  <a:lnTo>
                    <a:pt x="81790" y="562363"/>
                  </a:lnTo>
                  <a:lnTo>
                    <a:pt x="80493" y="561839"/>
                  </a:lnTo>
                  <a:lnTo>
                    <a:pt x="77099" y="563136"/>
                  </a:lnTo>
                  <a:lnTo>
                    <a:pt x="75802" y="561315"/>
                  </a:lnTo>
                  <a:lnTo>
                    <a:pt x="72159" y="560018"/>
                  </a:lnTo>
                  <a:lnTo>
                    <a:pt x="68017" y="559769"/>
                  </a:lnTo>
                  <a:lnTo>
                    <a:pt x="66446" y="558472"/>
                  </a:lnTo>
                  <a:lnTo>
                    <a:pt x="60208" y="557674"/>
                  </a:lnTo>
                  <a:lnTo>
                    <a:pt x="55542" y="555329"/>
                  </a:lnTo>
                  <a:lnTo>
                    <a:pt x="53471" y="552736"/>
                  </a:lnTo>
                  <a:lnTo>
                    <a:pt x="52947" y="549368"/>
                  </a:lnTo>
                  <a:lnTo>
                    <a:pt x="55292" y="547548"/>
                  </a:lnTo>
                  <a:lnTo>
                    <a:pt x="55018" y="545478"/>
                  </a:lnTo>
                  <a:lnTo>
                    <a:pt x="56590" y="539243"/>
                  </a:lnTo>
                  <a:lnTo>
                    <a:pt x="54245" y="537422"/>
                  </a:lnTo>
                  <a:lnTo>
                    <a:pt x="52698" y="534579"/>
                  </a:lnTo>
                  <a:lnTo>
                    <a:pt x="46984" y="530663"/>
                  </a:lnTo>
                  <a:lnTo>
                    <a:pt x="45687" y="528343"/>
                  </a:lnTo>
                  <a:lnTo>
                    <a:pt x="40996" y="524951"/>
                  </a:lnTo>
                  <a:lnTo>
                    <a:pt x="39174" y="522881"/>
                  </a:lnTo>
                  <a:lnTo>
                    <a:pt x="38925" y="519763"/>
                  </a:lnTo>
                  <a:lnTo>
                    <a:pt x="36330" y="516895"/>
                  </a:lnTo>
                  <a:lnTo>
                    <a:pt x="39449" y="510410"/>
                  </a:lnTo>
                  <a:lnTo>
                    <a:pt x="39174" y="508864"/>
                  </a:lnTo>
                  <a:lnTo>
                    <a:pt x="36055" y="506270"/>
                  </a:lnTo>
                  <a:lnTo>
                    <a:pt x="29843" y="502878"/>
                  </a:lnTo>
                  <a:lnTo>
                    <a:pt x="25926" y="499237"/>
                  </a:lnTo>
                  <a:lnTo>
                    <a:pt x="21784" y="496643"/>
                  </a:lnTo>
                  <a:lnTo>
                    <a:pt x="18141" y="496144"/>
                  </a:lnTo>
                  <a:lnTo>
                    <a:pt x="13725" y="496394"/>
                  </a:lnTo>
                  <a:lnTo>
                    <a:pt x="9059" y="494573"/>
                  </a:lnTo>
                  <a:lnTo>
                    <a:pt x="6439" y="492752"/>
                  </a:lnTo>
                  <a:lnTo>
                    <a:pt x="5940" y="490158"/>
                  </a:lnTo>
                  <a:lnTo>
                    <a:pt x="726" y="488862"/>
                  </a:lnTo>
                  <a:lnTo>
                    <a:pt x="1249" y="482901"/>
                  </a:lnTo>
                  <a:lnTo>
                    <a:pt x="1000" y="479509"/>
                  </a:lnTo>
                  <a:lnTo>
                    <a:pt x="-2119" y="474071"/>
                  </a:lnTo>
                  <a:lnTo>
                    <a:pt x="476" y="470954"/>
                  </a:lnTo>
                  <a:lnTo>
                    <a:pt x="2547" y="466015"/>
                  </a:lnTo>
                  <a:lnTo>
                    <a:pt x="4892" y="463147"/>
                  </a:lnTo>
                  <a:lnTo>
                    <a:pt x="3321" y="460030"/>
                  </a:lnTo>
                  <a:lnTo>
                    <a:pt x="2547" y="455091"/>
                  </a:lnTo>
                  <a:lnTo>
                    <a:pt x="3595" y="453021"/>
                  </a:lnTo>
                  <a:lnTo>
                    <a:pt x="3071" y="444466"/>
                  </a:lnTo>
                  <a:lnTo>
                    <a:pt x="227" y="443668"/>
                  </a:lnTo>
                  <a:lnTo>
                    <a:pt x="476" y="441074"/>
                  </a:lnTo>
                  <a:lnTo>
                    <a:pt x="2297" y="440027"/>
                  </a:lnTo>
                  <a:lnTo>
                    <a:pt x="1773" y="437707"/>
                  </a:lnTo>
                  <a:lnTo>
                    <a:pt x="1499" y="428080"/>
                  </a:lnTo>
                  <a:lnTo>
                    <a:pt x="1000" y="426533"/>
                  </a:lnTo>
                  <a:lnTo>
                    <a:pt x="2297" y="423940"/>
                  </a:lnTo>
                  <a:lnTo>
                    <a:pt x="5416" y="420298"/>
                  </a:lnTo>
                  <a:lnTo>
                    <a:pt x="5666" y="417954"/>
                  </a:lnTo>
                  <a:lnTo>
                    <a:pt x="8785" y="416931"/>
                  </a:lnTo>
                  <a:lnTo>
                    <a:pt x="11654" y="417430"/>
                  </a:lnTo>
                  <a:lnTo>
                    <a:pt x="12677" y="415609"/>
                  </a:lnTo>
                  <a:lnTo>
                    <a:pt x="11903" y="410422"/>
                  </a:lnTo>
                  <a:lnTo>
                    <a:pt x="12951" y="396155"/>
                  </a:lnTo>
                  <a:lnTo>
                    <a:pt x="13725" y="392239"/>
                  </a:lnTo>
                  <a:lnTo>
                    <a:pt x="10856" y="391990"/>
                  </a:lnTo>
                  <a:lnTo>
                    <a:pt x="5142" y="390169"/>
                  </a:lnTo>
                  <a:lnTo>
                    <a:pt x="7487" y="381091"/>
                  </a:lnTo>
                  <a:lnTo>
                    <a:pt x="13201" y="379794"/>
                  </a:lnTo>
                  <a:lnTo>
                    <a:pt x="24379" y="379270"/>
                  </a:lnTo>
                  <a:lnTo>
                    <a:pt x="28271" y="380318"/>
                  </a:lnTo>
                  <a:lnTo>
                    <a:pt x="34758" y="380567"/>
                  </a:lnTo>
                  <a:lnTo>
                    <a:pt x="41794" y="368097"/>
                  </a:lnTo>
                  <a:lnTo>
                    <a:pt x="42568" y="365503"/>
                  </a:lnTo>
                  <a:lnTo>
                    <a:pt x="47233" y="364979"/>
                  </a:lnTo>
                  <a:lnTo>
                    <a:pt x="49828" y="365752"/>
                  </a:lnTo>
                  <a:lnTo>
                    <a:pt x="56864" y="369394"/>
                  </a:lnTo>
                  <a:lnTo>
                    <a:pt x="62054" y="366027"/>
                  </a:lnTo>
                  <a:lnTo>
                    <a:pt x="64125" y="363158"/>
                  </a:lnTo>
                  <a:lnTo>
                    <a:pt x="64649" y="360564"/>
                  </a:lnTo>
                  <a:lnTo>
                    <a:pt x="64898" y="354080"/>
                  </a:lnTo>
                  <a:lnTo>
                    <a:pt x="67768" y="353805"/>
                  </a:lnTo>
                  <a:lnTo>
                    <a:pt x="69315" y="351735"/>
                  </a:lnTo>
                  <a:lnTo>
                    <a:pt x="71136" y="347844"/>
                  </a:lnTo>
                  <a:lnTo>
                    <a:pt x="70088" y="342906"/>
                  </a:lnTo>
                  <a:lnTo>
                    <a:pt x="72434" y="341360"/>
                  </a:lnTo>
                  <a:lnTo>
                    <a:pt x="70886" y="333828"/>
                  </a:lnTo>
                  <a:lnTo>
                    <a:pt x="71660" y="333304"/>
                  </a:lnTo>
                  <a:lnTo>
                    <a:pt x="72957" y="329413"/>
                  </a:lnTo>
                  <a:lnTo>
                    <a:pt x="72708" y="326819"/>
                  </a:lnTo>
                  <a:lnTo>
                    <a:pt x="74005" y="323427"/>
                  </a:lnTo>
                  <a:lnTo>
                    <a:pt x="75827" y="322928"/>
                  </a:lnTo>
                  <a:lnTo>
                    <a:pt x="77898" y="320334"/>
                  </a:lnTo>
                  <a:lnTo>
                    <a:pt x="84385" y="318239"/>
                  </a:lnTo>
                  <a:lnTo>
                    <a:pt x="85957" y="316942"/>
                  </a:lnTo>
                  <a:lnTo>
                    <a:pt x="84659" y="313301"/>
                  </a:lnTo>
                  <a:lnTo>
                    <a:pt x="87504" y="307864"/>
                  </a:lnTo>
                  <a:lnTo>
                    <a:pt x="94789" y="301105"/>
                  </a:lnTo>
                  <a:lnTo>
                    <a:pt x="96087" y="298262"/>
                  </a:lnTo>
                  <a:lnTo>
                    <a:pt x="102050" y="293847"/>
                  </a:lnTo>
                  <a:lnTo>
                    <a:pt x="109585" y="290729"/>
                  </a:lnTo>
                  <a:lnTo>
                    <a:pt x="131666" y="263194"/>
                  </a:lnTo>
                  <a:lnTo>
                    <a:pt x="142594" y="249676"/>
                  </a:lnTo>
                  <a:lnTo>
                    <a:pt x="176353" y="207875"/>
                  </a:lnTo>
                  <a:lnTo>
                    <a:pt x="177650" y="204233"/>
                  </a:lnTo>
                  <a:lnTo>
                    <a:pt x="176877" y="199569"/>
                  </a:lnTo>
                  <a:lnTo>
                    <a:pt x="182341" y="184505"/>
                  </a:lnTo>
                  <a:lnTo>
                    <a:pt x="185185" y="179567"/>
                  </a:lnTo>
                  <a:lnTo>
                    <a:pt x="185959" y="176973"/>
                  </a:lnTo>
                  <a:lnTo>
                    <a:pt x="187281" y="167371"/>
                  </a:lnTo>
                  <a:lnTo>
                    <a:pt x="189602" y="161908"/>
                  </a:lnTo>
                  <a:lnTo>
                    <a:pt x="191698" y="158541"/>
                  </a:lnTo>
                  <a:lnTo>
                    <a:pt x="197411" y="152556"/>
                  </a:lnTo>
                  <a:lnTo>
                    <a:pt x="199482" y="149189"/>
                  </a:lnTo>
                  <a:lnTo>
                    <a:pt x="206493" y="142704"/>
                  </a:lnTo>
                  <a:lnTo>
                    <a:pt x="210910" y="136194"/>
                  </a:lnTo>
                  <a:lnTo>
                    <a:pt x="216374" y="121653"/>
                  </a:lnTo>
                  <a:lnTo>
                    <a:pt x="230645" y="122950"/>
                  </a:lnTo>
                  <a:lnTo>
                    <a:pt x="232467" y="122701"/>
                  </a:lnTo>
                  <a:lnTo>
                    <a:pt x="242871" y="124247"/>
                  </a:lnTo>
                  <a:lnTo>
                    <a:pt x="250930" y="124771"/>
                  </a:lnTo>
                  <a:lnTo>
                    <a:pt x="256893" y="125295"/>
                  </a:lnTo>
                  <a:lnTo>
                    <a:pt x="262882" y="129959"/>
                  </a:lnTo>
                  <a:lnTo>
                    <a:pt x="264952" y="131006"/>
                  </a:lnTo>
                  <a:lnTo>
                    <a:pt x="269369" y="135670"/>
                  </a:lnTo>
                  <a:lnTo>
                    <a:pt x="274035" y="133600"/>
                  </a:lnTo>
                  <a:lnTo>
                    <a:pt x="276630" y="131006"/>
                  </a:lnTo>
                  <a:lnTo>
                    <a:pt x="281844" y="133077"/>
                  </a:lnTo>
                  <a:lnTo>
                    <a:pt x="287807" y="132827"/>
                  </a:lnTo>
                  <a:lnTo>
                    <a:pt x="292997" y="130233"/>
                  </a:lnTo>
                  <a:lnTo>
                    <a:pt x="312234" y="124771"/>
                  </a:lnTo>
                  <a:lnTo>
                    <a:pt x="314305" y="123474"/>
                  </a:lnTo>
                  <a:lnTo>
                    <a:pt x="318197" y="122427"/>
                  </a:lnTo>
                  <a:lnTo>
                    <a:pt x="321066" y="123474"/>
                  </a:lnTo>
                  <a:lnTo>
                    <a:pt x="323911" y="122701"/>
                  </a:lnTo>
                  <a:lnTo>
                    <a:pt x="327304" y="125021"/>
                  </a:lnTo>
                  <a:lnTo>
                    <a:pt x="329625" y="125021"/>
                  </a:lnTo>
                  <a:lnTo>
                    <a:pt x="331196" y="128662"/>
                  </a:lnTo>
                  <a:lnTo>
                    <a:pt x="335363" y="126317"/>
                  </a:lnTo>
                  <a:lnTo>
                    <a:pt x="340279" y="109183"/>
                  </a:lnTo>
                  <a:lnTo>
                    <a:pt x="340029" y="102948"/>
                  </a:lnTo>
                  <a:lnTo>
                    <a:pt x="341077" y="96712"/>
                  </a:lnTo>
                  <a:lnTo>
                    <a:pt x="342898" y="93869"/>
                  </a:lnTo>
                  <a:lnTo>
                    <a:pt x="344445" y="89704"/>
                  </a:lnTo>
                  <a:lnTo>
                    <a:pt x="349909" y="77508"/>
                  </a:lnTo>
                  <a:lnTo>
                    <a:pt x="353802" y="77508"/>
                  </a:lnTo>
                  <a:lnTo>
                    <a:pt x="371716" y="78555"/>
                  </a:lnTo>
                  <a:lnTo>
                    <a:pt x="378478" y="77757"/>
                  </a:lnTo>
                  <a:lnTo>
                    <a:pt x="399262" y="75163"/>
                  </a:lnTo>
                  <a:lnTo>
                    <a:pt x="400833" y="46331"/>
                  </a:lnTo>
                  <a:lnTo>
                    <a:pt x="421617" y="41144"/>
                  </a:lnTo>
                  <a:lnTo>
                    <a:pt x="425510" y="52068"/>
                  </a:lnTo>
                  <a:lnTo>
                    <a:pt x="432246" y="58802"/>
                  </a:lnTo>
                  <a:lnTo>
                    <a:pt x="438759" y="64514"/>
                  </a:lnTo>
                  <a:lnTo>
                    <a:pt x="443699" y="68404"/>
                  </a:lnTo>
                  <a:lnTo>
                    <a:pt x="446818" y="72320"/>
                  </a:lnTo>
                  <a:lnTo>
                    <a:pt x="448115" y="78031"/>
                  </a:lnTo>
                  <a:lnTo>
                    <a:pt x="451234" y="83743"/>
                  </a:lnTo>
                  <a:lnTo>
                    <a:pt x="462661" y="84766"/>
                  </a:lnTo>
                  <a:lnTo>
                    <a:pt x="471743" y="84766"/>
                  </a:lnTo>
                  <a:lnTo>
                    <a:pt x="476434" y="82970"/>
                  </a:lnTo>
                  <a:lnTo>
                    <a:pt x="478755" y="80102"/>
                  </a:lnTo>
                  <a:lnTo>
                    <a:pt x="486040" y="73867"/>
                  </a:lnTo>
                  <a:lnTo>
                    <a:pt x="492003" y="69452"/>
                  </a:lnTo>
                  <a:lnTo>
                    <a:pt x="493824" y="69452"/>
                  </a:lnTo>
                  <a:lnTo>
                    <a:pt x="497717" y="71023"/>
                  </a:lnTo>
                  <a:lnTo>
                    <a:pt x="497991" y="66085"/>
                  </a:lnTo>
                  <a:lnTo>
                    <a:pt x="503954" y="56732"/>
                  </a:lnTo>
                  <a:lnTo>
                    <a:pt x="502657" y="51270"/>
                  </a:lnTo>
                  <a:lnTo>
                    <a:pt x="504229" y="47628"/>
                  </a:lnTo>
                  <a:lnTo>
                    <a:pt x="503954" y="42440"/>
                  </a:lnTo>
                  <a:lnTo>
                    <a:pt x="504229" y="37253"/>
                  </a:lnTo>
                  <a:lnTo>
                    <a:pt x="504229" y="30245"/>
                  </a:lnTo>
                  <a:lnTo>
                    <a:pt x="505252" y="22712"/>
                  </a:lnTo>
                  <a:lnTo>
                    <a:pt x="511489" y="15180"/>
                  </a:lnTo>
                  <a:lnTo>
                    <a:pt x="512263" y="18298"/>
                  </a:lnTo>
                  <a:lnTo>
                    <a:pt x="514084" y="20368"/>
                  </a:lnTo>
                  <a:lnTo>
                    <a:pt x="522418" y="26603"/>
                  </a:lnTo>
                  <a:lnTo>
                    <a:pt x="529429" y="32838"/>
                  </a:lnTo>
                  <a:lnTo>
                    <a:pt x="534868" y="39597"/>
                  </a:lnTo>
                  <a:lnTo>
                    <a:pt x="538511" y="42191"/>
                  </a:lnTo>
                  <a:lnTo>
                    <a:pt x="541380" y="43214"/>
                  </a:lnTo>
                  <a:lnTo>
                    <a:pt x="557473" y="37253"/>
                  </a:lnTo>
                  <a:lnTo>
                    <a:pt x="560867" y="31541"/>
                  </a:lnTo>
                  <a:lnTo>
                    <a:pt x="562938" y="29197"/>
                  </a:lnTo>
                  <a:lnTo>
                    <a:pt x="567354" y="32589"/>
                  </a:lnTo>
                  <a:lnTo>
                    <a:pt x="569176" y="35183"/>
                  </a:lnTo>
                  <a:lnTo>
                    <a:pt x="569425" y="38300"/>
                  </a:lnTo>
                  <a:lnTo>
                    <a:pt x="572294" y="58029"/>
                  </a:lnTo>
                  <a:lnTo>
                    <a:pt x="575662" y="61146"/>
                  </a:lnTo>
                  <a:lnTo>
                    <a:pt x="578257" y="65810"/>
                  </a:lnTo>
                  <a:lnTo>
                    <a:pt x="577235" y="70499"/>
                  </a:lnTo>
                  <a:lnTo>
                    <a:pt x="579031" y="73867"/>
                  </a:lnTo>
                  <a:lnTo>
                    <a:pt x="580079" y="78281"/>
                  </a:lnTo>
                  <a:lnTo>
                    <a:pt x="585543" y="81673"/>
                  </a:lnTo>
                  <a:lnTo>
                    <a:pt x="586840" y="78281"/>
                  </a:lnTo>
                  <a:lnTo>
                    <a:pt x="589435" y="76984"/>
                  </a:lnTo>
                  <a:lnTo>
                    <a:pt x="591257" y="78555"/>
                  </a:lnTo>
                  <a:lnTo>
                    <a:pt x="593078" y="77258"/>
                  </a:lnTo>
                  <a:lnTo>
                    <a:pt x="596696" y="73093"/>
                  </a:lnTo>
                  <a:lnTo>
                    <a:pt x="600863" y="72844"/>
                  </a:lnTo>
                  <a:lnTo>
                    <a:pt x="602434" y="71522"/>
                  </a:lnTo>
                  <a:lnTo>
                    <a:pt x="602684" y="67906"/>
                  </a:lnTo>
                  <a:lnTo>
                    <a:pt x="605029" y="65810"/>
                  </a:lnTo>
                  <a:lnTo>
                    <a:pt x="613063" y="62693"/>
                  </a:lnTo>
                  <a:lnTo>
                    <a:pt x="618003" y="59575"/>
                  </a:lnTo>
                  <a:lnTo>
                    <a:pt x="623468" y="59326"/>
                  </a:lnTo>
                  <a:lnTo>
                    <a:pt x="638014" y="49723"/>
                  </a:lnTo>
                  <a:lnTo>
                    <a:pt x="639835" y="49973"/>
                  </a:lnTo>
                  <a:lnTo>
                    <a:pt x="641657" y="47903"/>
                  </a:lnTo>
                  <a:lnTo>
                    <a:pt x="651787" y="43488"/>
                  </a:lnTo>
                  <a:lnTo>
                    <a:pt x="655429" y="44012"/>
                  </a:lnTo>
                  <a:lnTo>
                    <a:pt x="661393" y="43214"/>
                  </a:lnTo>
                  <a:lnTo>
                    <a:pt x="667107" y="45808"/>
                  </a:lnTo>
                  <a:lnTo>
                    <a:pt x="670226" y="47903"/>
                  </a:lnTo>
                  <a:lnTo>
                    <a:pt x="674117" y="46855"/>
                  </a:lnTo>
                  <a:lnTo>
                    <a:pt x="677236" y="43987"/>
                  </a:lnTo>
                  <a:lnTo>
                    <a:pt x="680355" y="42440"/>
                  </a:lnTo>
                  <a:lnTo>
                    <a:pt x="684771" y="36979"/>
                  </a:lnTo>
                  <a:lnTo>
                    <a:pt x="693604" y="40370"/>
                  </a:lnTo>
                  <a:lnTo>
                    <a:pt x="695700" y="39073"/>
                  </a:lnTo>
                  <a:lnTo>
                    <a:pt x="698020" y="33612"/>
                  </a:lnTo>
                  <a:lnTo>
                    <a:pt x="708949" y="37777"/>
                  </a:lnTo>
                  <a:lnTo>
                    <a:pt x="715436" y="37777"/>
                  </a:lnTo>
                  <a:lnTo>
                    <a:pt x="723745" y="39847"/>
                  </a:lnTo>
                  <a:lnTo>
                    <a:pt x="728435" y="42440"/>
                  </a:lnTo>
                  <a:lnTo>
                    <a:pt x="729209" y="46855"/>
                  </a:lnTo>
                  <a:lnTo>
                    <a:pt x="733350" y="49200"/>
                  </a:lnTo>
                  <a:lnTo>
                    <a:pt x="745825" y="50497"/>
                  </a:lnTo>
                  <a:lnTo>
                    <a:pt x="763241" y="50746"/>
                  </a:lnTo>
                  <a:lnTo>
                    <a:pt x="769728" y="55934"/>
                  </a:lnTo>
                  <a:lnTo>
                    <a:pt x="769229" y="58029"/>
                  </a:lnTo>
                  <a:lnTo>
                    <a:pt x="772597" y="62169"/>
                  </a:lnTo>
                  <a:lnTo>
                    <a:pt x="773371" y="64264"/>
                  </a:lnTo>
                  <a:lnTo>
                    <a:pt x="777014" y="66060"/>
                  </a:lnTo>
                  <a:lnTo>
                    <a:pt x="779360" y="70749"/>
                  </a:lnTo>
                  <a:lnTo>
                    <a:pt x="780133" y="73093"/>
                  </a:lnTo>
                  <a:lnTo>
                    <a:pt x="784300" y="78530"/>
                  </a:lnTo>
                  <a:lnTo>
                    <a:pt x="785597" y="81398"/>
                  </a:lnTo>
                  <a:lnTo>
                    <a:pt x="789489" y="82945"/>
                  </a:lnTo>
                  <a:lnTo>
                    <a:pt x="794155" y="88407"/>
                  </a:lnTo>
                  <a:lnTo>
                    <a:pt x="800667" y="94892"/>
                  </a:lnTo>
                  <a:lnTo>
                    <a:pt x="811047" y="111004"/>
                  </a:lnTo>
                  <a:lnTo>
                    <a:pt x="816237" y="117763"/>
                  </a:lnTo>
                  <a:lnTo>
                    <a:pt x="817808" y="118012"/>
                  </a:lnTo>
                  <a:lnTo>
                    <a:pt x="825593" y="116965"/>
                  </a:lnTo>
                  <a:lnTo>
                    <a:pt x="827938" y="118536"/>
                  </a:lnTo>
                  <a:lnTo>
                    <a:pt x="829236" y="116191"/>
                  </a:lnTo>
                  <a:lnTo>
                    <a:pt x="833901" y="112026"/>
                  </a:lnTo>
                  <a:lnTo>
                    <a:pt x="837295" y="110480"/>
                  </a:lnTo>
                  <a:lnTo>
                    <a:pt x="840139" y="107886"/>
                  </a:lnTo>
                  <a:lnTo>
                    <a:pt x="840139" y="105292"/>
                  </a:lnTo>
                  <a:lnTo>
                    <a:pt x="843009" y="100354"/>
                  </a:lnTo>
                  <a:lnTo>
                    <a:pt x="847425" y="97760"/>
                  </a:lnTo>
                  <a:lnTo>
                    <a:pt x="848448" y="96463"/>
                  </a:lnTo>
                  <a:lnTo>
                    <a:pt x="859102" y="93071"/>
                  </a:lnTo>
                  <a:lnTo>
                    <a:pt x="857280" y="97236"/>
                  </a:lnTo>
                  <a:lnTo>
                    <a:pt x="861197" y="103472"/>
                  </a:lnTo>
                  <a:lnTo>
                    <a:pt x="866637" y="98009"/>
                  </a:lnTo>
                  <a:lnTo>
                    <a:pt x="875220" y="94892"/>
                  </a:lnTo>
                  <a:lnTo>
                    <a:pt x="876766" y="99057"/>
                  </a:lnTo>
                  <a:lnTo>
                    <a:pt x="876766" y="101376"/>
                  </a:lnTo>
                  <a:lnTo>
                    <a:pt x="875743" y="107612"/>
                  </a:lnTo>
                  <a:lnTo>
                    <a:pt x="875743" y="112550"/>
                  </a:lnTo>
                  <a:lnTo>
                    <a:pt x="877291" y="115144"/>
                  </a:lnTo>
                  <a:lnTo>
                    <a:pt x="878338" y="121653"/>
                  </a:lnTo>
                  <a:lnTo>
                    <a:pt x="878588" y="125794"/>
                  </a:lnTo>
                  <a:lnTo>
                    <a:pt x="882231" y="129435"/>
                  </a:lnTo>
                  <a:lnTo>
                    <a:pt x="891587" y="128911"/>
                  </a:lnTo>
                  <a:lnTo>
                    <a:pt x="895479" y="129186"/>
                  </a:lnTo>
                  <a:lnTo>
                    <a:pt x="899372" y="127889"/>
                  </a:lnTo>
                  <a:lnTo>
                    <a:pt x="906658" y="128138"/>
                  </a:lnTo>
                  <a:lnTo>
                    <a:pt x="911847" y="125544"/>
                  </a:lnTo>
                  <a:lnTo>
                    <a:pt x="914966" y="120082"/>
                  </a:lnTo>
                  <a:lnTo>
                    <a:pt x="922227" y="117763"/>
                  </a:lnTo>
                  <a:lnTo>
                    <a:pt x="926144" y="115668"/>
                  </a:lnTo>
                  <a:lnTo>
                    <a:pt x="931857" y="111777"/>
                  </a:lnTo>
                  <a:lnTo>
                    <a:pt x="936798" y="106315"/>
                  </a:lnTo>
                  <a:lnTo>
                    <a:pt x="938345" y="103721"/>
                  </a:lnTo>
                  <a:lnTo>
                    <a:pt x="942237" y="105542"/>
                  </a:lnTo>
                  <a:lnTo>
                    <a:pt x="949772" y="106315"/>
                  </a:lnTo>
                  <a:lnTo>
                    <a:pt x="966414" y="106065"/>
                  </a:lnTo>
                  <a:lnTo>
                    <a:pt x="967961" y="112825"/>
                  </a:lnTo>
                  <a:lnTo>
                    <a:pt x="972652" y="116965"/>
                  </a:lnTo>
                  <a:lnTo>
                    <a:pt x="973949" y="118785"/>
                  </a:lnTo>
                  <a:lnTo>
                    <a:pt x="975746" y="119060"/>
                  </a:lnTo>
                  <a:lnTo>
                    <a:pt x="978615" y="122676"/>
                  </a:lnTo>
                  <a:lnTo>
                    <a:pt x="981983" y="128911"/>
                  </a:lnTo>
                  <a:lnTo>
                    <a:pt x="986674" y="135670"/>
                  </a:lnTo>
                  <a:lnTo>
                    <a:pt x="989518" y="140085"/>
                  </a:lnTo>
                  <a:lnTo>
                    <a:pt x="992911" y="143203"/>
                  </a:lnTo>
                  <a:lnTo>
                    <a:pt x="997852" y="146071"/>
                  </a:lnTo>
                  <a:lnTo>
                    <a:pt x="1000945" y="148665"/>
                  </a:lnTo>
                  <a:lnTo>
                    <a:pt x="1000945" y="150735"/>
                  </a:lnTo>
                  <a:lnTo>
                    <a:pt x="1003041" y="153329"/>
                  </a:lnTo>
                  <a:lnTo>
                    <a:pt x="1006410" y="153079"/>
                  </a:lnTo>
                  <a:lnTo>
                    <a:pt x="1009529" y="154102"/>
                  </a:lnTo>
                  <a:lnTo>
                    <a:pt x="1010577" y="156197"/>
                  </a:lnTo>
                  <a:lnTo>
                    <a:pt x="1015767" y="162931"/>
                  </a:lnTo>
                  <a:lnTo>
                    <a:pt x="1025896" y="172558"/>
                  </a:lnTo>
                  <a:lnTo>
                    <a:pt x="1028766" y="174105"/>
                  </a:lnTo>
                  <a:lnTo>
                    <a:pt x="1032658" y="174628"/>
                  </a:lnTo>
                  <a:lnTo>
                    <a:pt x="1040193" y="179292"/>
                  </a:lnTo>
                  <a:lnTo>
                    <a:pt x="1046156" y="181637"/>
                  </a:lnTo>
                  <a:lnTo>
                    <a:pt x="1048252" y="184231"/>
                  </a:lnTo>
                  <a:lnTo>
                    <a:pt x="1048501" y="188396"/>
                  </a:lnTo>
                  <a:lnTo>
                    <a:pt x="1046930" y="194107"/>
                  </a:lnTo>
                  <a:lnTo>
                    <a:pt x="1046930" y="200592"/>
                  </a:lnTo>
                  <a:lnTo>
                    <a:pt x="1046430" y="202687"/>
                  </a:lnTo>
                  <a:lnTo>
                    <a:pt x="1046680" y="210219"/>
                  </a:lnTo>
                  <a:lnTo>
                    <a:pt x="1049025" y="217228"/>
                  </a:lnTo>
                  <a:lnTo>
                    <a:pt x="1049799" y="227878"/>
                  </a:lnTo>
                  <a:lnTo>
                    <a:pt x="1051096" y="232292"/>
                  </a:lnTo>
                  <a:lnTo>
                    <a:pt x="1059679" y="237206"/>
                  </a:lnTo>
                  <a:lnTo>
                    <a:pt x="1061227" y="237480"/>
                  </a:lnTo>
                  <a:lnTo>
                    <a:pt x="1067214" y="251248"/>
                  </a:lnTo>
                  <a:lnTo>
                    <a:pt x="1069286" y="254365"/>
                  </a:lnTo>
                  <a:lnTo>
                    <a:pt x="1069286" y="256959"/>
                  </a:lnTo>
                  <a:lnTo>
                    <a:pt x="1067988" y="257982"/>
                  </a:lnTo>
                  <a:lnTo>
                    <a:pt x="1071357" y="269929"/>
                  </a:lnTo>
                  <a:lnTo>
                    <a:pt x="1073976" y="274867"/>
                  </a:lnTo>
                  <a:lnTo>
                    <a:pt x="1076047" y="277461"/>
                  </a:lnTo>
                  <a:lnTo>
                    <a:pt x="1078891" y="283696"/>
                  </a:lnTo>
                  <a:lnTo>
                    <a:pt x="1081761" y="281376"/>
                  </a:lnTo>
                  <a:lnTo>
                    <a:pt x="1089545" y="284220"/>
                  </a:lnTo>
                  <a:lnTo>
                    <a:pt x="1098378" y="286814"/>
                  </a:lnTo>
                  <a:lnTo>
                    <a:pt x="1103069" y="288884"/>
                  </a:lnTo>
                  <a:lnTo>
                    <a:pt x="1103069" y="294870"/>
                  </a:lnTo>
                  <a:lnTo>
                    <a:pt x="1102020" y="305245"/>
                  </a:lnTo>
                  <a:lnTo>
                    <a:pt x="1106437" y="306816"/>
                  </a:lnTo>
                  <a:lnTo>
                    <a:pt x="1108783" y="308887"/>
                  </a:lnTo>
                  <a:lnTo>
                    <a:pt x="1113723" y="307066"/>
                  </a:lnTo>
                  <a:lnTo>
                    <a:pt x="1118139" y="303948"/>
                  </a:lnTo>
                  <a:lnTo>
                    <a:pt x="1124377" y="304746"/>
                  </a:lnTo>
                  <a:lnTo>
                    <a:pt x="1126697" y="301878"/>
                  </a:lnTo>
                  <a:lnTo>
                    <a:pt x="1130340" y="303449"/>
                  </a:lnTo>
                  <a:lnTo>
                    <a:pt x="1134756" y="303449"/>
                  </a:lnTo>
                  <a:lnTo>
                    <a:pt x="1137101" y="307066"/>
                  </a:lnTo>
                  <a:lnTo>
                    <a:pt x="1142815" y="313301"/>
                  </a:lnTo>
                  <a:lnTo>
                    <a:pt x="1143589" y="315895"/>
                  </a:lnTo>
                  <a:lnTo>
                    <a:pt x="1151124" y="316942"/>
                  </a:lnTo>
                  <a:lnTo>
                    <a:pt x="1164896" y="315645"/>
                  </a:lnTo>
                  <a:lnTo>
                    <a:pt x="1166193" y="310183"/>
                  </a:lnTo>
                  <a:lnTo>
                    <a:pt x="1170360" y="303175"/>
                  </a:lnTo>
                  <a:lnTo>
                    <a:pt x="1182037" y="292799"/>
                  </a:lnTo>
                  <a:lnTo>
                    <a:pt x="1185156" y="289407"/>
                  </a:lnTo>
                  <a:lnTo>
                    <a:pt x="1189323" y="286564"/>
                  </a:lnTo>
                  <a:lnTo>
                    <a:pt x="1206714" y="270203"/>
                  </a:lnTo>
                  <a:lnTo>
                    <a:pt x="1213225" y="264741"/>
                  </a:lnTo>
                  <a:lnTo>
                    <a:pt x="1218166" y="261099"/>
                  </a:lnTo>
                  <a:lnTo>
                    <a:pt x="1226724" y="256959"/>
                  </a:lnTo>
                  <a:lnTo>
                    <a:pt x="1234783" y="251497"/>
                  </a:lnTo>
                  <a:lnTo>
                    <a:pt x="1247508" y="244488"/>
                  </a:lnTo>
                  <a:lnTo>
                    <a:pt x="1261530" y="238527"/>
                  </a:lnTo>
                  <a:lnTo>
                    <a:pt x="1274005" y="232542"/>
                  </a:lnTo>
                  <a:lnTo>
                    <a:pt x="1279195" y="229424"/>
                  </a:lnTo>
                  <a:lnTo>
                    <a:pt x="1292968" y="223189"/>
                  </a:lnTo>
                  <a:lnTo>
                    <a:pt x="1297908" y="221368"/>
                  </a:lnTo>
                  <a:lnTo>
                    <a:pt x="1303098" y="220595"/>
                  </a:lnTo>
                  <a:lnTo>
                    <a:pt x="1323108" y="218525"/>
                  </a:lnTo>
                  <a:lnTo>
                    <a:pt x="1328572" y="218251"/>
                  </a:lnTo>
                  <a:lnTo>
                    <a:pt x="1331417" y="218774"/>
                  </a:lnTo>
                  <a:lnTo>
                    <a:pt x="1332988" y="217228"/>
                  </a:lnTo>
                  <a:lnTo>
                    <a:pt x="1356367" y="203186"/>
                  </a:lnTo>
                  <a:lnTo>
                    <a:pt x="1361033" y="200068"/>
                  </a:lnTo>
                  <a:lnTo>
                    <a:pt x="1372984" y="193060"/>
                  </a:lnTo>
                  <a:lnTo>
                    <a:pt x="1378448" y="190466"/>
                  </a:lnTo>
                  <a:lnTo>
                    <a:pt x="1379746" y="189169"/>
                  </a:lnTo>
                  <a:lnTo>
                    <a:pt x="1391173" y="182685"/>
                  </a:lnTo>
                  <a:lnTo>
                    <a:pt x="1408589" y="183458"/>
                  </a:lnTo>
                  <a:lnTo>
                    <a:pt x="1410135" y="183707"/>
                  </a:lnTo>
                  <a:lnTo>
                    <a:pt x="1417147" y="163729"/>
                  </a:lnTo>
                  <a:lnTo>
                    <a:pt x="1420266" y="153329"/>
                  </a:lnTo>
                  <a:lnTo>
                    <a:pt x="1424682" y="147368"/>
                  </a:lnTo>
                  <a:lnTo>
                    <a:pt x="1460536" y="138264"/>
                  </a:lnTo>
                  <a:lnTo>
                    <a:pt x="1479498" y="128138"/>
                  </a:lnTo>
                  <a:lnTo>
                    <a:pt x="1492747" y="122177"/>
                  </a:lnTo>
                  <a:lnTo>
                    <a:pt x="1501330" y="116715"/>
                  </a:lnTo>
                  <a:lnTo>
                    <a:pt x="1507044" y="112550"/>
                  </a:lnTo>
                  <a:lnTo>
                    <a:pt x="1511984" y="107637"/>
                  </a:lnTo>
                  <a:lnTo>
                    <a:pt x="1531471" y="106839"/>
                  </a:lnTo>
                  <a:lnTo>
                    <a:pt x="1542648" y="93345"/>
                  </a:lnTo>
                  <a:lnTo>
                    <a:pt x="1551980" y="78805"/>
                  </a:lnTo>
                  <a:lnTo>
                    <a:pt x="1555623" y="74640"/>
                  </a:lnTo>
                  <a:lnTo>
                    <a:pt x="1550682" y="66334"/>
                  </a:lnTo>
                  <a:lnTo>
                    <a:pt x="1547065" y="60872"/>
                  </a:lnTo>
                  <a:lnTo>
                    <a:pt x="1541076" y="50497"/>
                  </a:lnTo>
                  <a:lnTo>
                    <a:pt x="1558492" y="53614"/>
                  </a:lnTo>
                  <a:lnTo>
                    <a:pt x="1589930" y="58802"/>
                  </a:lnTo>
                  <a:lnTo>
                    <a:pt x="1612535" y="63466"/>
                  </a:lnTo>
                  <a:lnTo>
                    <a:pt x="1636937" y="69178"/>
                  </a:lnTo>
                  <a:lnTo>
                    <a:pt x="1662935" y="74914"/>
                  </a:lnTo>
                  <a:lnTo>
                    <a:pt x="1681099" y="79054"/>
                  </a:lnTo>
                  <a:lnTo>
                    <a:pt x="1712288" y="51519"/>
                  </a:lnTo>
                  <a:lnTo>
                    <a:pt x="1719573" y="41917"/>
                  </a:lnTo>
                  <a:lnTo>
                    <a:pt x="1720073" y="39847"/>
                  </a:lnTo>
                  <a:lnTo>
                    <a:pt x="1718251" y="37253"/>
                  </a:lnTo>
                  <a:lnTo>
                    <a:pt x="1715132" y="35158"/>
                  </a:lnTo>
                  <a:lnTo>
                    <a:pt x="1715406" y="33362"/>
                  </a:lnTo>
                  <a:lnTo>
                    <a:pt x="1718525" y="27900"/>
                  </a:lnTo>
                  <a:lnTo>
                    <a:pt x="1720073" y="26079"/>
                  </a:lnTo>
                  <a:lnTo>
                    <a:pt x="1726310" y="24782"/>
                  </a:lnTo>
                  <a:lnTo>
                    <a:pt x="1733596" y="23735"/>
                  </a:lnTo>
                  <a:lnTo>
                    <a:pt x="1741630" y="20368"/>
                  </a:lnTo>
                  <a:lnTo>
                    <a:pt x="1742677" y="19595"/>
                  </a:lnTo>
                  <a:lnTo>
                    <a:pt x="1746844" y="19071"/>
                  </a:lnTo>
                  <a:lnTo>
                    <a:pt x="1746844" y="21914"/>
                  </a:lnTo>
                  <a:lnTo>
                    <a:pt x="1749439" y="23735"/>
                  </a:lnTo>
                  <a:lnTo>
                    <a:pt x="1756176" y="22712"/>
                  </a:lnTo>
                  <a:lnTo>
                    <a:pt x="1759045" y="16726"/>
                  </a:lnTo>
                  <a:lnTo>
                    <a:pt x="1762688" y="15953"/>
                  </a:lnTo>
                  <a:lnTo>
                    <a:pt x="1765008" y="18023"/>
                  </a:lnTo>
                  <a:lnTo>
                    <a:pt x="1769699" y="18023"/>
                  </a:lnTo>
                  <a:lnTo>
                    <a:pt x="1777758" y="21141"/>
                  </a:lnTo>
                  <a:lnTo>
                    <a:pt x="1780602" y="16477"/>
                  </a:lnTo>
                  <a:lnTo>
                    <a:pt x="1781401" y="12835"/>
                  </a:lnTo>
                  <a:lnTo>
                    <a:pt x="1782948" y="12312"/>
                  </a:lnTo>
                  <a:lnTo>
                    <a:pt x="1782698" y="8171"/>
                  </a:lnTo>
                  <a:lnTo>
                    <a:pt x="1785018" y="6076"/>
                  </a:lnTo>
                  <a:lnTo>
                    <a:pt x="1787613" y="2460"/>
                  </a:lnTo>
                  <a:lnTo>
                    <a:pt x="1788911" y="4281"/>
                  </a:lnTo>
                  <a:lnTo>
                    <a:pt x="1789709" y="7373"/>
                  </a:lnTo>
                  <a:lnTo>
                    <a:pt x="1791781" y="12062"/>
                  </a:lnTo>
                  <a:lnTo>
                    <a:pt x="1791781" y="14407"/>
                  </a:lnTo>
                  <a:lnTo>
                    <a:pt x="1794650" y="18023"/>
                  </a:lnTo>
                  <a:lnTo>
                    <a:pt x="1799565" y="18023"/>
                  </a:lnTo>
                  <a:lnTo>
                    <a:pt x="1803208" y="15180"/>
                  </a:lnTo>
                  <a:lnTo>
                    <a:pt x="1807100" y="14132"/>
                  </a:lnTo>
                  <a:lnTo>
                    <a:pt x="1813861" y="9992"/>
                  </a:lnTo>
                  <a:lnTo>
                    <a:pt x="1815683" y="10491"/>
                  </a:lnTo>
                  <a:lnTo>
                    <a:pt x="1818802" y="7897"/>
                  </a:lnTo>
                  <a:lnTo>
                    <a:pt x="1821671" y="8670"/>
                  </a:lnTo>
                  <a:lnTo>
                    <a:pt x="1826088" y="6076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57" name="Free-form: Shape 56">
              <a:extLst>
                <a:ext uri="{FF2B5EF4-FFF2-40B4-BE49-F238E27FC236}">
                  <a16:creationId xmlns:a16="http://schemas.microsoft.com/office/drawing/2014/main" id="{80D21896-C3B8-3B1D-831E-84CEE69AD119}"/>
                </a:ext>
              </a:extLst>
            </p:cNvPr>
            <p:cNvSpPr/>
            <p:nvPr/>
          </p:nvSpPr>
          <p:spPr>
            <a:xfrm>
              <a:off x="1908300" y="3945802"/>
              <a:ext cx="290425" cy="416042"/>
            </a:xfrm>
            <a:custGeom>
              <a:avLst/>
              <a:gdLst>
                <a:gd name="connsiteX0" fmla="*/ 183364 w 290425"/>
                <a:gd name="connsiteY0" fmla="*/ 29222 h 416042"/>
                <a:gd name="connsiteX1" fmla="*/ 188030 w 290425"/>
                <a:gd name="connsiteY1" fmla="*/ 32863 h 416042"/>
                <a:gd name="connsiteX2" fmla="*/ 193743 w 290425"/>
                <a:gd name="connsiteY2" fmla="*/ 38051 h 416042"/>
                <a:gd name="connsiteX3" fmla="*/ 195814 w 290425"/>
                <a:gd name="connsiteY3" fmla="*/ 42740 h 416042"/>
                <a:gd name="connsiteX4" fmla="*/ 209587 w 290425"/>
                <a:gd name="connsiteY4" fmla="*/ 52592 h 416042"/>
                <a:gd name="connsiteX5" fmla="*/ 215575 w 290425"/>
                <a:gd name="connsiteY5" fmla="*/ 57530 h 416042"/>
                <a:gd name="connsiteX6" fmla="*/ 220516 w 290425"/>
                <a:gd name="connsiteY6" fmla="*/ 60398 h 416042"/>
                <a:gd name="connsiteX7" fmla="*/ 227252 w 290425"/>
                <a:gd name="connsiteY7" fmla="*/ 63241 h 416042"/>
                <a:gd name="connsiteX8" fmla="*/ 232467 w 290425"/>
                <a:gd name="connsiteY8" fmla="*/ 64039 h 416042"/>
                <a:gd name="connsiteX9" fmla="*/ 232192 w 290425"/>
                <a:gd name="connsiteY9" fmla="*/ 67930 h 416042"/>
                <a:gd name="connsiteX10" fmla="*/ 242597 w 290425"/>
                <a:gd name="connsiteY10" fmla="*/ 66109 h 416042"/>
                <a:gd name="connsiteX11" fmla="*/ 251429 w 290425"/>
                <a:gd name="connsiteY11" fmla="*/ 63765 h 416042"/>
                <a:gd name="connsiteX12" fmla="*/ 254548 w 290425"/>
                <a:gd name="connsiteY12" fmla="*/ 63266 h 416042"/>
                <a:gd name="connsiteX13" fmla="*/ 267273 w 290425"/>
                <a:gd name="connsiteY13" fmla="*/ 60148 h 416042"/>
                <a:gd name="connsiteX14" fmla="*/ 275332 w 290425"/>
                <a:gd name="connsiteY14" fmla="*/ 59874 h 416042"/>
                <a:gd name="connsiteX15" fmla="*/ 272737 w 290425"/>
                <a:gd name="connsiteY15" fmla="*/ 62742 h 416042"/>
                <a:gd name="connsiteX16" fmla="*/ 274284 w 290425"/>
                <a:gd name="connsiteY16" fmla="*/ 65860 h 416042"/>
                <a:gd name="connsiteX17" fmla="*/ 273511 w 290425"/>
                <a:gd name="connsiteY17" fmla="*/ 68978 h 416042"/>
                <a:gd name="connsiteX18" fmla="*/ 276105 w 290425"/>
                <a:gd name="connsiteY18" fmla="*/ 73642 h 416042"/>
                <a:gd name="connsiteX19" fmla="*/ 279748 w 290425"/>
                <a:gd name="connsiteY19" fmla="*/ 78056 h 416042"/>
                <a:gd name="connsiteX20" fmla="*/ 279224 w 290425"/>
                <a:gd name="connsiteY20" fmla="*/ 81174 h 416042"/>
                <a:gd name="connsiteX21" fmla="*/ 277652 w 290425"/>
                <a:gd name="connsiteY21" fmla="*/ 84541 h 416042"/>
                <a:gd name="connsiteX22" fmla="*/ 278975 w 290425"/>
                <a:gd name="connsiteY22" fmla="*/ 88956 h 416042"/>
                <a:gd name="connsiteX23" fmla="*/ 282069 w 290425"/>
                <a:gd name="connsiteY23" fmla="*/ 87409 h 416042"/>
                <a:gd name="connsiteX24" fmla="*/ 283116 w 290425"/>
                <a:gd name="connsiteY24" fmla="*/ 88706 h 416042"/>
                <a:gd name="connsiteX25" fmla="*/ 278975 w 290425"/>
                <a:gd name="connsiteY25" fmla="*/ 92073 h 416042"/>
                <a:gd name="connsiteX26" fmla="*/ 279474 w 290425"/>
                <a:gd name="connsiteY26" fmla="*/ 95715 h 416042"/>
                <a:gd name="connsiteX27" fmla="*/ 281295 w 290425"/>
                <a:gd name="connsiteY27" fmla="*/ 99605 h 416042"/>
                <a:gd name="connsiteX28" fmla="*/ 282069 w 290425"/>
                <a:gd name="connsiteY28" fmla="*/ 99605 h 416042"/>
                <a:gd name="connsiteX29" fmla="*/ 283890 w 290425"/>
                <a:gd name="connsiteY29" fmla="*/ 104294 h 416042"/>
                <a:gd name="connsiteX30" fmla="*/ 284414 w 290425"/>
                <a:gd name="connsiteY30" fmla="*/ 108709 h 416042"/>
                <a:gd name="connsiteX31" fmla="*/ 286235 w 290425"/>
                <a:gd name="connsiteY31" fmla="*/ 112849 h 416042"/>
                <a:gd name="connsiteX32" fmla="*/ 287782 w 290425"/>
                <a:gd name="connsiteY32" fmla="*/ 115194 h 416042"/>
                <a:gd name="connsiteX33" fmla="*/ 288306 w 290425"/>
                <a:gd name="connsiteY33" fmla="*/ 118835 h 416042"/>
                <a:gd name="connsiteX34" fmla="*/ 287533 w 290425"/>
                <a:gd name="connsiteY34" fmla="*/ 119608 h 416042"/>
                <a:gd name="connsiteX35" fmla="*/ 284664 w 290425"/>
                <a:gd name="connsiteY35" fmla="*/ 116241 h 416042"/>
                <a:gd name="connsiteX36" fmla="*/ 282318 w 290425"/>
                <a:gd name="connsiteY36" fmla="*/ 114670 h 416042"/>
                <a:gd name="connsiteX37" fmla="*/ 280247 w 290425"/>
                <a:gd name="connsiteY37" fmla="*/ 114670 h 416042"/>
                <a:gd name="connsiteX38" fmla="*/ 279723 w 290425"/>
                <a:gd name="connsiteY38" fmla="*/ 118835 h 416042"/>
                <a:gd name="connsiteX39" fmla="*/ 278426 w 290425"/>
                <a:gd name="connsiteY39" fmla="*/ 120656 h 416042"/>
                <a:gd name="connsiteX40" fmla="*/ 280521 w 290425"/>
                <a:gd name="connsiteY40" fmla="*/ 126367 h 416042"/>
                <a:gd name="connsiteX41" fmla="*/ 277926 w 290425"/>
                <a:gd name="connsiteY41" fmla="*/ 127141 h 416042"/>
                <a:gd name="connsiteX42" fmla="*/ 274808 w 290425"/>
                <a:gd name="connsiteY42" fmla="*/ 130258 h 416042"/>
                <a:gd name="connsiteX43" fmla="*/ 276105 w 290425"/>
                <a:gd name="connsiteY43" fmla="*/ 133376 h 416042"/>
                <a:gd name="connsiteX44" fmla="*/ 274284 w 290425"/>
                <a:gd name="connsiteY44" fmla="*/ 133899 h 416042"/>
                <a:gd name="connsiteX45" fmla="*/ 268820 w 290425"/>
                <a:gd name="connsiteY45" fmla="*/ 131805 h 416042"/>
                <a:gd name="connsiteX46" fmla="*/ 265701 w 290425"/>
                <a:gd name="connsiteY46" fmla="*/ 128961 h 416042"/>
                <a:gd name="connsiteX47" fmla="*/ 265976 w 290425"/>
                <a:gd name="connsiteY47" fmla="*/ 126617 h 416042"/>
                <a:gd name="connsiteX48" fmla="*/ 268570 w 290425"/>
                <a:gd name="connsiteY48" fmla="*/ 124023 h 416042"/>
                <a:gd name="connsiteX49" fmla="*/ 265451 w 290425"/>
                <a:gd name="connsiteY49" fmla="*/ 120905 h 416042"/>
                <a:gd name="connsiteX50" fmla="*/ 261559 w 290425"/>
                <a:gd name="connsiteY50" fmla="*/ 122477 h 416042"/>
                <a:gd name="connsiteX51" fmla="*/ 257642 w 290425"/>
                <a:gd name="connsiteY51" fmla="*/ 119608 h 416042"/>
                <a:gd name="connsiteX52" fmla="*/ 259738 w 290425"/>
                <a:gd name="connsiteY52" fmla="*/ 118062 h 416042"/>
                <a:gd name="connsiteX53" fmla="*/ 256344 w 290425"/>
                <a:gd name="connsiteY53" fmla="*/ 114670 h 416042"/>
                <a:gd name="connsiteX54" fmla="*/ 257392 w 290425"/>
                <a:gd name="connsiteY54" fmla="*/ 112600 h 416042"/>
                <a:gd name="connsiteX55" fmla="*/ 256095 w 290425"/>
                <a:gd name="connsiteY55" fmla="*/ 109233 h 416042"/>
                <a:gd name="connsiteX56" fmla="*/ 250107 w 290425"/>
                <a:gd name="connsiteY56" fmla="*/ 113124 h 416042"/>
                <a:gd name="connsiteX57" fmla="*/ 248560 w 290425"/>
                <a:gd name="connsiteY57" fmla="*/ 109731 h 416042"/>
                <a:gd name="connsiteX58" fmla="*/ 245192 w 290425"/>
                <a:gd name="connsiteY58" fmla="*/ 110530 h 416042"/>
                <a:gd name="connsiteX59" fmla="*/ 244917 w 290425"/>
                <a:gd name="connsiteY59" fmla="*/ 114420 h 416042"/>
                <a:gd name="connsiteX60" fmla="*/ 241025 w 290425"/>
                <a:gd name="connsiteY60" fmla="*/ 113373 h 416042"/>
                <a:gd name="connsiteX61" fmla="*/ 235560 w 290425"/>
                <a:gd name="connsiteY61" fmla="*/ 117264 h 416042"/>
                <a:gd name="connsiteX62" fmla="*/ 234263 w 290425"/>
                <a:gd name="connsiteY62" fmla="*/ 117014 h 416042"/>
                <a:gd name="connsiteX63" fmla="*/ 230895 w 290425"/>
                <a:gd name="connsiteY63" fmla="*/ 122202 h 416042"/>
                <a:gd name="connsiteX64" fmla="*/ 228300 w 290425"/>
                <a:gd name="connsiteY64" fmla="*/ 127415 h 416042"/>
                <a:gd name="connsiteX65" fmla="*/ 231144 w 290425"/>
                <a:gd name="connsiteY65" fmla="*/ 129485 h 416042"/>
                <a:gd name="connsiteX66" fmla="*/ 231943 w 290425"/>
                <a:gd name="connsiteY66" fmla="*/ 131555 h 416042"/>
                <a:gd name="connsiteX67" fmla="*/ 229348 w 290425"/>
                <a:gd name="connsiteY67" fmla="*/ 134423 h 416042"/>
                <a:gd name="connsiteX68" fmla="*/ 227526 w 290425"/>
                <a:gd name="connsiteY68" fmla="*/ 142454 h 416042"/>
                <a:gd name="connsiteX69" fmla="*/ 221015 w 290425"/>
                <a:gd name="connsiteY69" fmla="*/ 150261 h 416042"/>
                <a:gd name="connsiteX70" fmla="*/ 218420 w 290425"/>
                <a:gd name="connsiteY70" fmla="*/ 152082 h 416042"/>
                <a:gd name="connsiteX71" fmla="*/ 221289 w 290425"/>
                <a:gd name="connsiteY71" fmla="*/ 154925 h 416042"/>
                <a:gd name="connsiteX72" fmla="*/ 221538 w 290425"/>
                <a:gd name="connsiteY72" fmla="*/ 158042 h 416042"/>
                <a:gd name="connsiteX73" fmla="*/ 227002 w 290425"/>
                <a:gd name="connsiteY73" fmla="*/ 160387 h 416042"/>
                <a:gd name="connsiteX74" fmla="*/ 231419 w 290425"/>
                <a:gd name="connsiteY74" fmla="*/ 167146 h 416042"/>
                <a:gd name="connsiteX75" fmla="*/ 234014 w 290425"/>
                <a:gd name="connsiteY75" fmla="*/ 166348 h 416042"/>
                <a:gd name="connsiteX76" fmla="*/ 240251 w 290425"/>
                <a:gd name="connsiteY76" fmla="*/ 166099 h 416042"/>
                <a:gd name="connsiteX77" fmla="*/ 239728 w 290425"/>
                <a:gd name="connsiteY77" fmla="*/ 169216 h 416042"/>
                <a:gd name="connsiteX78" fmla="*/ 240775 w 290425"/>
                <a:gd name="connsiteY78" fmla="*/ 173356 h 416042"/>
                <a:gd name="connsiteX79" fmla="*/ 233240 w 290425"/>
                <a:gd name="connsiteY79" fmla="*/ 176748 h 416042"/>
                <a:gd name="connsiteX80" fmla="*/ 232966 w 290425"/>
                <a:gd name="connsiteY80" fmla="*/ 179342 h 416042"/>
                <a:gd name="connsiteX81" fmla="*/ 234787 w 290425"/>
                <a:gd name="connsiteY81" fmla="*/ 185303 h 416042"/>
                <a:gd name="connsiteX82" fmla="*/ 232467 w 290425"/>
                <a:gd name="connsiteY82" fmla="*/ 189468 h 416042"/>
                <a:gd name="connsiteX83" fmla="*/ 229847 w 290425"/>
                <a:gd name="connsiteY83" fmla="*/ 192062 h 416042"/>
                <a:gd name="connsiteX84" fmla="*/ 231419 w 290425"/>
                <a:gd name="connsiteY84" fmla="*/ 193633 h 416042"/>
                <a:gd name="connsiteX85" fmla="*/ 231943 w 290425"/>
                <a:gd name="connsiteY85" fmla="*/ 197001 h 416042"/>
                <a:gd name="connsiteX86" fmla="*/ 229348 w 290425"/>
                <a:gd name="connsiteY86" fmla="*/ 202961 h 416042"/>
                <a:gd name="connsiteX87" fmla="*/ 229074 w 290425"/>
                <a:gd name="connsiteY87" fmla="*/ 209721 h 416042"/>
                <a:gd name="connsiteX88" fmla="*/ 235585 w 290425"/>
                <a:gd name="connsiteY88" fmla="*/ 217003 h 416042"/>
                <a:gd name="connsiteX89" fmla="*/ 229074 w 290425"/>
                <a:gd name="connsiteY89" fmla="*/ 221942 h 416042"/>
                <a:gd name="connsiteX90" fmla="*/ 228824 w 290425"/>
                <a:gd name="connsiteY90" fmla="*/ 222964 h 416042"/>
                <a:gd name="connsiteX91" fmla="*/ 222861 w 290425"/>
                <a:gd name="connsiteY91" fmla="*/ 227379 h 416042"/>
                <a:gd name="connsiteX92" fmla="*/ 218170 w 290425"/>
                <a:gd name="connsiteY92" fmla="*/ 230496 h 416042"/>
                <a:gd name="connsiteX93" fmla="*/ 215326 w 290425"/>
                <a:gd name="connsiteY93" fmla="*/ 235435 h 416042"/>
                <a:gd name="connsiteX94" fmla="*/ 214527 w 290425"/>
                <a:gd name="connsiteY94" fmla="*/ 242718 h 416042"/>
                <a:gd name="connsiteX95" fmla="*/ 217921 w 290425"/>
                <a:gd name="connsiteY95" fmla="*/ 255687 h 416042"/>
                <a:gd name="connsiteX96" fmla="*/ 222062 w 290425"/>
                <a:gd name="connsiteY96" fmla="*/ 260875 h 416042"/>
                <a:gd name="connsiteX97" fmla="*/ 222586 w 290425"/>
                <a:gd name="connsiteY97" fmla="*/ 262970 h 416042"/>
                <a:gd name="connsiteX98" fmla="*/ 220765 w 290425"/>
                <a:gd name="connsiteY98" fmla="*/ 266860 h 416042"/>
                <a:gd name="connsiteX99" fmla="*/ 217646 w 290425"/>
                <a:gd name="connsiteY99" fmla="*/ 271026 h 416042"/>
                <a:gd name="connsiteX100" fmla="*/ 219991 w 290425"/>
                <a:gd name="connsiteY100" fmla="*/ 275690 h 416042"/>
                <a:gd name="connsiteX101" fmla="*/ 222312 w 290425"/>
                <a:gd name="connsiteY101" fmla="*/ 275939 h 416042"/>
                <a:gd name="connsiteX102" fmla="*/ 226479 w 290425"/>
                <a:gd name="connsiteY102" fmla="*/ 277760 h 416042"/>
                <a:gd name="connsiteX103" fmla="*/ 227776 w 290425"/>
                <a:gd name="connsiteY103" fmla="*/ 280628 h 416042"/>
                <a:gd name="connsiteX104" fmla="*/ 227526 w 290425"/>
                <a:gd name="connsiteY104" fmla="*/ 283471 h 416042"/>
                <a:gd name="connsiteX105" fmla="*/ 225431 w 290425"/>
                <a:gd name="connsiteY105" fmla="*/ 282948 h 416042"/>
                <a:gd name="connsiteX106" fmla="*/ 223110 w 290425"/>
                <a:gd name="connsiteY106" fmla="*/ 284519 h 416042"/>
                <a:gd name="connsiteX107" fmla="*/ 219991 w 290425"/>
                <a:gd name="connsiteY107" fmla="*/ 284768 h 416042"/>
                <a:gd name="connsiteX108" fmla="*/ 217646 w 290425"/>
                <a:gd name="connsiteY108" fmla="*/ 282174 h 416042"/>
                <a:gd name="connsiteX109" fmla="*/ 212456 w 290425"/>
                <a:gd name="connsiteY109" fmla="*/ 279581 h 416042"/>
                <a:gd name="connsiteX110" fmla="*/ 208040 w 290425"/>
                <a:gd name="connsiteY110" fmla="*/ 280628 h 416042"/>
                <a:gd name="connsiteX111" fmla="*/ 206743 w 290425"/>
                <a:gd name="connsiteY111" fmla="*/ 285542 h 416042"/>
                <a:gd name="connsiteX112" fmla="*/ 199457 w 290425"/>
                <a:gd name="connsiteY112" fmla="*/ 308412 h 416042"/>
                <a:gd name="connsiteX113" fmla="*/ 196338 w 290425"/>
                <a:gd name="connsiteY113" fmla="*/ 314373 h 416042"/>
                <a:gd name="connsiteX114" fmla="*/ 192446 w 290425"/>
                <a:gd name="connsiteY114" fmla="*/ 318015 h 416042"/>
                <a:gd name="connsiteX115" fmla="*/ 197112 w 290425"/>
                <a:gd name="connsiteY115" fmla="*/ 318015 h 416042"/>
                <a:gd name="connsiteX116" fmla="*/ 198933 w 290425"/>
                <a:gd name="connsiteY116" fmla="*/ 319836 h 416042"/>
                <a:gd name="connsiteX117" fmla="*/ 199981 w 290425"/>
                <a:gd name="connsiteY117" fmla="*/ 317491 h 416042"/>
                <a:gd name="connsiteX118" fmla="*/ 203349 w 290425"/>
                <a:gd name="connsiteY118" fmla="*/ 317765 h 416042"/>
                <a:gd name="connsiteX119" fmla="*/ 204922 w 290425"/>
                <a:gd name="connsiteY119" fmla="*/ 321132 h 416042"/>
                <a:gd name="connsiteX120" fmla="*/ 210111 w 290425"/>
                <a:gd name="connsiteY120" fmla="*/ 324774 h 416042"/>
                <a:gd name="connsiteX121" fmla="*/ 215301 w 290425"/>
                <a:gd name="connsiteY121" fmla="*/ 325796 h 416042"/>
                <a:gd name="connsiteX122" fmla="*/ 219991 w 290425"/>
                <a:gd name="connsiteY122" fmla="*/ 323477 h 416042"/>
                <a:gd name="connsiteX123" fmla="*/ 221813 w 290425"/>
                <a:gd name="connsiteY123" fmla="*/ 325298 h 416042"/>
                <a:gd name="connsiteX124" fmla="*/ 222586 w 290425"/>
                <a:gd name="connsiteY124" fmla="*/ 329438 h 416042"/>
                <a:gd name="connsiteX125" fmla="*/ 221813 w 290425"/>
                <a:gd name="connsiteY125" fmla="*/ 332031 h 416042"/>
                <a:gd name="connsiteX126" fmla="*/ 223110 w 290425"/>
                <a:gd name="connsiteY126" fmla="*/ 335424 h 416042"/>
                <a:gd name="connsiteX127" fmla="*/ 226229 w 290425"/>
                <a:gd name="connsiteY127" fmla="*/ 348667 h 416042"/>
                <a:gd name="connsiteX128" fmla="*/ 225955 w 290425"/>
                <a:gd name="connsiteY128" fmla="*/ 352808 h 416042"/>
                <a:gd name="connsiteX129" fmla="*/ 228300 w 290425"/>
                <a:gd name="connsiteY129" fmla="*/ 359567 h 416042"/>
                <a:gd name="connsiteX130" fmla="*/ 224657 w 290425"/>
                <a:gd name="connsiteY130" fmla="*/ 364505 h 416042"/>
                <a:gd name="connsiteX131" fmla="*/ 220516 w 290425"/>
                <a:gd name="connsiteY131" fmla="*/ 367099 h 416042"/>
                <a:gd name="connsiteX132" fmla="*/ 217397 w 290425"/>
                <a:gd name="connsiteY132" fmla="*/ 370216 h 416042"/>
                <a:gd name="connsiteX133" fmla="*/ 211408 w 290425"/>
                <a:gd name="connsiteY133" fmla="*/ 374107 h 416042"/>
                <a:gd name="connsiteX134" fmla="*/ 208290 w 290425"/>
                <a:gd name="connsiteY134" fmla="*/ 377474 h 416042"/>
                <a:gd name="connsiteX135" fmla="*/ 204397 w 290425"/>
                <a:gd name="connsiteY135" fmla="*/ 380866 h 416042"/>
                <a:gd name="connsiteX136" fmla="*/ 202052 w 290425"/>
                <a:gd name="connsiteY136" fmla="*/ 381116 h 416042"/>
                <a:gd name="connsiteX137" fmla="*/ 203349 w 290425"/>
                <a:gd name="connsiteY137" fmla="*/ 385006 h 416042"/>
                <a:gd name="connsiteX138" fmla="*/ 199981 w 290425"/>
                <a:gd name="connsiteY138" fmla="*/ 386827 h 416042"/>
                <a:gd name="connsiteX139" fmla="*/ 199732 w 290425"/>
                <a:gd name="connsiteY139" fmla="*/ 390992 h 416042"/>
                <a:gd name="connsiteX140" fmla="*/ 195839 w 290425"/>
                <a:gd name="connsiteY140" fmla="*/ 393836 h 416042"/>
                <a:gd name="connsiteX141" fmla="*/ 193743 w 290425"/>
                <a:gd name="connsiteY141" fmla="*/ 396953 h 416042"/>
                <a:gd name="connsiteX142" fmla="*/ 193743 w 290425"/>
                <a:gd name="connsiteY142" fmla="*/ 400071 h 416042"/>
                <a:gd name="connsiteX143" fmla="*/ 192720 w 290425"/>
                <a:gd name="connsiteY143" fmla="*/ 402939 h 416042"/>
                <a:gd name="connsiteX144" fmla="*/ 186483 w 290425"/>
                <a:gd name="connsiteY144" fmla="*/ 402416 h 416042"/>
                <a:gd name="connsiteX145" fmla="*/ 185435 w 290425"/>
                <a:gd name="connsiteY145" fmla="*/ 400844 h 416042"/>
                <a:gd name="connsiteX146" fmla="*/ 182316 w 290425"/>
                <a:gd name="connsiteY146" fmla="*/ 399547 h 416042"/>
                <a:gd name="connsiteX147" fmla="*/ 180245 w 290425"/>
                <a:gd name="connsiteY147" fmla="*/ 400345 h 416042"/>
                <a:gd name="connsiteX148" fmla="*/ 172960 w 290425"/>
                <a:gd name="connsiteY148" fmla="*/ 402141 h 416042"/>
                <a:gd name="connsiteX149" fmla="*/ 168294 w 290425"/>
                <a:gd name="connsiteY149" fmla="*/ 402416 h 416042"/>
                <a:gd name="connsiteX150" fmla="*/ 164651 w 290425"/>
                <a:gd name="connsiteY150" fmla="*/ 399822 h 416042"/>
                <a:gd name="connsiteX151" fmla="*/ 161532 w 290425"/>
                <a:gd name="connsiteY151" fmla="*/ 398774 h 416042"/>
                <a:gd name="connsiteX152" fmla="*/ 155294 w 290425"/>
                <a:gd name="connsiteY152" fmla="*/ 388124 h 416042"/>
                <a:gd name="connsiteX153" fmla="*/ 152699 w 290425"/>
                <a:gd name="connsiteY153" fmla="*/ 386054 h 416042"/>
                <a:gd name="connsiteX154" fmla="*/ 149057 w 290425"/>
                <a:gd name="connsiteY154" fmla="*/ 385006 h 416042"/>
                <a:gd name="connsiteX155" fmla="*/ 144915 w 290425"/>
                <a:gd name="connsiteY155" fmla="*/ 386827 h 416042"/>
                <a:gd name="connsiteX156" fmla="*/ 139201 w 290425"/>
                <a:gd name="connsiteY156" fmla="*/ 387600 h 416042"/>
                <a:gd name="connsiteX157" fmla="*/ 136332 w 290425"/>
                <a:gd name="connsiteY157" fmla="*/ 386303 h 416042"/>
                <a:gd name="connsiteX158" fmla="*/ 134785 w 290425"/>
                <a:gd name="connsiteY158" fmla="*/ 383710 h 416042"/>
                <a:gd name="connsiteX159" fmla="*/ 132964 w 290425"/>
                <a:gd name="connsiteY159" fmla="*/ 385006 h 416042"/>
                <a:gd name="connsiteX160" fmla="*/ 132165 w 290425"/>
                <a:gd name="connsiteY160" fmla="*/ 388399 h 416042"/>
                <a:gd name="connsiteX161" fmla="*/ 129321 w 290425"/>
                <a:gd name="connsiteY161" fmla="*/ 394110 h 416042"/>
                <a:gd name="connsiteX162" fmla="*/ 128273 w 290425"/>
                <a:gd name="connsiteY162" fmla="*/ 399547 h 416042"/>
                <a:gd name="connsiteX163" fmla="*/ 126451 w 290425"/>
                <a:gd name="connsiteY163" fmla="*/ 399298 h 416042"/>
                <a:gd name="connsiteX164" fmla="*/ 124905 w 290425"/>
                <a:gd name="connsiteY164" fmla="*/ 401642 h 416042"/>
                <a:gd name="connsiteX165" fmla="*/ 122560 w 290425"/>
                <a:gd name="connsiteY165" fmla="*/ 403463 h 416042"/>
                <a:gd name="connsiteX166" fmla="*/ 127250 w 290425"/>
                <a:gd name="connsiteY166" fmla="*/ 406306 h 416042"/>
                <a:gd name="connsiteX167" fmla="*/ 124905 w 290425"/>
                <a:gd name="connsiteY167" fmla="*/ 415135 h 416042"/>
                <a:gd name="connsiteX168" fmla="*/ 119965 w 290425"/>
                <a:gd name="connsiteY168" fmla="*/ 415659 h 416042"/>
                <a:gd name="connsiteX169" fmla="*/ 118916 w 290425"/>
                <a:gd name="connsiteY169" fmla="*/ 413065 h 416042"/>
                <a:gd name="connsiteX170" fmla="*/ 115299 w 290425"/>
                <a:gd name="connsiteY170" fmla="*/ 413315 h 416042"/>
                <a:gd name="connsiteX171" fmla="*/ 112953 w 290425"/>
                <a:gd name="connsiteY171" fmla="*/ 411494 h 416042"/>
                <a:gd name="connsiteX172" fmla="*/ 112953 w 290425"/>
                <a:gd name="connsiteY172" fmla="*/ 409947 h 416042"/>
                <a:gd name="connsiteX173" fmla="*/ 108537 w 290425"/>
                <a:gd name="connsiteY173" fmla="*/ 407079 h 416042"/>
                <a:gd name="connsiteX174" fmla="*/ 107489 w 290425"/>
                <a:gd name="connsiteY174" fmla="*/ 408127 h 416042"/>
                <a:gd name="connsiteX175" fmla="*/ 103347 w 290425"/>
                <a:gd name="connsiteY175" fmla="*/ 407354 h 416042"/>
                <a:gd name="connsiteX176" fmla="*/ 101002 w 290425"/>
                <a:gd name="connsiteY176" fmla="*/ 404735 h 416042"/>
                <a:gd name="connsiteX177" fmla="*/ 98407 w 290425"/>
                <a:gd name="connsiteY177" fmla="*/ 403962 h 416042"/>
                <a:gd name="connsiteX178" fmla="*/ 97109 w 290425"/>
                <a:gd name="connsiteY178" fmla="*/ 401617 h 416042"/>
                <a:gd name="connsiteX179" fmla="*/ 94240 w 290425"/>
                <a:gd name="connsiteY179" fmla="*/ 400844 h 416042"/>
                <a:gd name="connsiteX180" fmla="*/ 88527 w 290425"/>
                <a:gd name="connsiteY180" fmla="*/ 402141 h 416042"/>
                <a:gd name="connsiteX181" fmla="*/ 85682 w 290425"/>
                <a:gd name="connsiteY181" fmla="*/ 405783 h 416042"/>
                <a:gd name="connsiteX182" fmla="*/ 81515 w 290425"/>
                <a:gd name="connsiteY182" fmla="*/ 407079 h 416042"/>
                <a:gd name="connsiteX183" fmla="*/ 78921 w 290425"/>
                <a:gd name="connsiteY183" fmla="*/ 405783 h 416042"/>
                <a:gd name="connsiteX184" fmla="*/ 78921 w 290425"/>
                <a:gd name="connsiteY184" fmla="*/ 399024 h 416042"/>
                <a:gd name="connsiteX185" fmla="*/ 74230 w 290425"/>
                <a:gd name="connsiteY185" fmla="*/ 395906 h 416042"/>
                <a:gd name="connsiteX186" fmla="*/ 73706 w 290425"/>
                <a:gd name="connsiteY186" fmla="*/ 392289 h 416042"/>
                <a:gd name="connsiteX187" fmla="*/ 74505 w 290425"/>
                <a:gd name="connsiteY187" fmla="*/ 388374 h 416042"/>
                <a:gd name="connsiteX188" fmla="*/ 70088 w 290425"/>
                <a:gd name="connsiteY188" fmla="*/ 382662 h 416042"/>
                <a:gd name="connsiteX189" fmla="*/ 69040 w 290425"/>
                <a:gd name="connsiteY189" fmla="*/ 378247 h 416042"/>
                <a:gd name="connsiteX190" fmla="*/ 69814 w 290425"/>
                <a:gd name="connsiteY190" fmla="*/ 375130 h 416042"/>
                <a:gd name="connsiteX191" fmla="*/ 68017 w 290425"/>
                <a:gd name="connsiteY191" fmla="*/ 372536 h 416042"/>
                <a:gd name="connsiteX192" fmla="*/ 65672 w 290425"/>
                <a:gd name="connsiteY192" fmla="*/ 365777 h 416042"/>
                <a:gd name="connsiteX193" fmla="*/ 65921 w 290425"/>
                <a:gd name="connsiteY193" fmla="*/ 363458 h 416042"/>
                <a:gd name="connsiteX194" fmla="*/ 64898 w 290425"/>
                <a:gd name="connsiteY194" fmla="*/ 361637 h 416042"/>
                <a:gd name="connsiteX195" fmla="*/ 64898 w 290425"/>
                <a:gd name="connsiteY195" fmla="*/ 357746 h 416042"/>
                <a:gd name="connsiteX196" fmla="*/ 66695 w 290425"/>
                <a:gd name="connsiteY196" fmla="*/ 352533 h 416042"/>
                <a:gd name="connsiteX197" fmla="*/ 66446 w 290425"/>
                <a:gd name="connsiteY197" fmla="*/ 348393 h 416042"/>
                <a:gd name="connsiteX198" fmla="*/ 67493 w 290425"/>
                <a:gd name="connsiteY198" fmla="*/ 342407 h 416042"/>
                <a:gd name="connsiteX199" fmla="*/ 69315 w 290425"/>
                <a:gd name="connsiteY199" fmla="*/ 340088 h 416042"/>
                <a:gd name="connsiteX200" fmla="*/ 72434 w 290425"/>
                <a:gd name="connsiteY200" fmla="*/ 337992 h 416042"/>
                <a:gd name="connsiteX201" fmla="*/ 72683 w 290425"/>
                <a:gd name="connsiteY201" fmla="*/ 334625 h 416042"/>
                <a:gd name="connsiteX202" fmla="*/ 74754 w 290425"/>
                <a:gd name="connsiteY202" fmla="*/ 327617 h 416042"/>
                <a:gd name="connsiteX203" fmla="*/ 75278 w 290425"/>
                <a:gd name="connsiteY203" fmla="*/ 323203 h 416042"/>
                <a:gd name="connsiteX204" fmla="*/ 75029 w 290425"/>
                <a:gd name="connsiteY204" fmla="*/ 316443 h 416042"/>
                <a:gd name="connsiteX205" fmla="*/ 76575 w 290425"/>
                <a:gd name="connsiteY205" fmla="*/ 315147 h 416042"/>
                <a:gd name="connsiteX206" fmla="*/ 79170 w 290425"/>
                <a:gd name="connsiteY206" fmla="*/ 309186 h 416042"/>
                <a:gd name="connsiteX207" fmla="*/ 80742 w 290425"/>
                <a:gd name="connsiteY207" fmla="*/ 308387 h 416042"/>
                <a:gd name="connsiteX208" fmla="*/ 80742 w 290425"/>
                <a:gd name="connsiteY208" fmla="*/ 305020 h 416042"/>
                <a:gd name="connsiteX209" fmla="*/ 82040 w 290425"/>
                <a:gd name="connsiteY209" fmla="*/ 302676 h 416042"/>
                <a:gd name="connsiteX210" fmla="*/ 79694 w 290425"/>
                <a:gd name="connsiteY210" fmla="*/ 299558 h 416042"/>
                <a:gd name="connsiteX211" fmla="*/ 81765 w 290425"/>
                <a:gd name="connsiteY211" fmla="*/ 294894 h 416042"/>
                <a:gd name="connsiteX212" fmla="*/ 88527 w 290425"/>
                <a:gd name="connsiteY212" fmla="*/ 290729 h 416042"/>
                <a:gd name="connsiteX213" fmla="*/ 78122 w 290425"/>
                <a:gd name="connsiteY213" fmla="*/ 284494 h 416042"/>
                <a:gd name="connsiteX214" fmla="*/ 79445 w 290425"/>
                <a:gd name="connsiteY214" fmla="*/ 281651 h 416042"/>
                <a:gd name="connsiteX215" fmla="*/ 78921 w 290425"/>
                <a:gd name="connsiteY215" fmla="*/ 279830 h 416042"/>
                <a:gd name="connsiteX216" fmla="*/ 74255 w 290425"/>
                <a:gd name="connsiteY216" fmla="*/ 272048 h 416042"/>
                <a:gd name="connsiteX217" fmla="*/ 70861 w 290425"/>
                <a:gd name="connsiteY217" fmla="*/ 266586 h 416042"/>
                <a:gd name="connsiteX218" fmla="*/ 73456 w 290425"/>
                <a:gd name="connsiteY218" fmla="*/ 256186 h 416042"/>
                <a:gd name="connsiteX219" fmla="*/ 74255 w 290425"/>
                <a:gd name="connsiteY219" fmla="*/ 252569 h 416042"/>
                <a:gd name="connsiteX220" fmla="*/ 75802 w 290425"/>
                <a:gd name="connsiteY220" fmla="*/ 248404 h 416042"/>
                <a:gd name="connsiteX221" fmla="*/ 74754 w 290425"/>
                <a:gd name="connsiteY221" fmla="*/ 246334 h 416042"/>
                <a:gd name="connsiteX222" fmla="*/ 70337 w 290425"/>
                <a:gd name="connsiteY222" fmla="*/ 241396 h 416042"/>
                <a:gd name="connsiteX223" fmla="*/ 67219 w 290425"/>
                <a:gd name="connsiteY223" fmla="*/ 236457 h 416042"/>
                <a:gd name="connsiteX224" fmla="*/ 64375 w 290425"/>
                <a:gd name="connsiteY224" fmla="*/ 235684 h 416042"/>
                <a:gd name="connsiteX225" fmla="*/ 62303 w 290425"/>
                <a:gd name="connsiteY225" fmla="*/ 231793 h 416042"/>
                <a:gd name="connsiteX226" fmla="*/ 63077 w 290425"/>
                <a:gd name="connsiteY226" fmla="*/ 229973 h 416042"/>
                <a:gd name="connsiteX227" fmla="*/ 67743 w 290425"/>
                <a:gd name="connsiteY227" fmla="*/ 221917 h 416042"/>
                <a:gd name="connsiteX228" fmla="*/ 64125 w 290425"/>
                <a:gd name="connsiteY228" fmla="*/ 221667 h 416042"/>
                <a:gd name="connsiteX229" fmla="*/ 64125 w 290425"/>
                <a:gd name="connsiteY229" fmla="*/ 215432 h 416042"/>
                <a:gd name="connsiteX230" fmla="*/ 62303 w 290425"/>
                <a:gd name="connsiteY230" fmla="*/ 213611 h 416042"/>
                <a:gd name="connsiteX231" fmla="*/ 63851 w 290425"/>
                <a:gd name="connsiteY231" fmla="*/ 211267 h 416042"/>
                <a:gd name="connsiteX232" fmla="*/ 68017 w 290425"/>
                <a:gd name="connsiteY232" fmla="*/ 201141 h 416042"/>
                <a:gd name="connsiteX233" fmla="*/ 70088 w 290425"/>
                <a:gd name="connsiteY233" fmla="*/ 198023 h 416042"/>
                <a:gd name="connsiteX234" fmla="*/ 69564 w 290425"/>
                <a:gd name="connsiteY234" fmla="*/ 193359 h 416042"/>
                <a:gd name="connsiteX235" fmla="*/ 63601 w 290425"/>
                <a:gd name="connsiteY235" fmla="*/ 186849 h 416042"/>
                <a:gd name="connsiteX236" fmla="*/ 66196 w 290425"/>
                <a:gd name="connsiteY236" fmla="*/ 185303 h 416042"/>
                <a:gd name="connsiteX237" fmla="*/ 65946 w 290425"/>
                <a:gd name="connsiteY237" fmla="*/ 183732 h 416042"/>
                <a:gd name="connsiteX238" fmla="*/ 69839 w 290425"/>
                <a:gd name="connsiteY238" fmla="*/ 182959 h 416042"/>
                <a:gd name="connsiteX239" fmla="*/ 68017 w 290425"/>
                <a:gd name="connsiteY239" fmla="*/ 179841 h 416042"/>
                <a:gd name="connsiteX240" fmla="*/ 59185 w 290425"/>
                <a:gd name="connsiteY240" fmla="*/ 170763 h 416042"/>
                <a:gd name="connsiteX241" fmla="*/ 58661 w 290425"/>
                <a:gd name="connsiteY241" fmla="*/ 169964 h 416042"/>
                <a:gd name="connsiteX242" fmla="*/ 52947 w 290425"/>
                <a:gd name="connsiteY242" fmla="*/ 174653 h 416042"/>
                <a:gd name="connsiteX243" fmla="*/ 51400 w 290425"/>
                <a:gd name="connsiteY243" fmla="*/ 173606 h 416042"/>
                <a:gd name="connsiteX244" fmla="*/ 50602 w 290425"/>
                <a:gd name="connsiteY244" fmla="*/ 165300 h 416042"/>
                <a:gd name="connsiteX245" fmla="*/ 48007 w 290425"/>
                <a:gd name="connsiteY245" fmla="*/ 163480 h 416042"/>
                <a:gd name="connsiteX246" fmla="*/ 44888 w 290425"/>
                <a:gd name="connsiteY246" fmla="*/ 162956 h 416042"/>
                <a:gd name="connsiteX247" fmla="*/ 44114 w 290425"/>
                <a:gd name="connsiteY247" fmla="*/ 160886 h 416042"/>
                <a:gd name="connsiteX248" fmla="*/ 37877 w 290425"/>
                <a:gd name="connsiteY248" fmla="*/ 160113 h 416042"/>
                <a:gd name="connsiteX249" fmla="*/ 28795 w 290425"/>
                <a:gd name="connsiteY249" fmla="*/ 156471 h 416042"/>
                <a:gd name="connsiteX250" fmla="*/ 28795 w 290425"/>
                <a:gd name="connsiteY250" fmla="*/ 148166 h 416042"/>
                <a:gd name="connsiteX251" fmla="*/ 31639 w 290425"/>
                <a:gd name="connsiteY251" fmla="*/ 148166 h 416042"/>
                <a:gd name="connsiteX252" fmla="*/ 32438 w 290425"/>
                <a:gd name="connsiteY252" fmla="*/ 138289 h 416042"/>
                <a:gd name="connsiteX253" fmla="*/ 26450 w 290425"/>
                <a:gd name="connsiteY253" fmla="*/ 137242 h 416042"/>
                <a:gd name="connsiteX254" fmla="*/ 24903 w 290425"/>
                <a:gd name="connsiteY254" fmla="*/ 137516 h 416042"/>
                <a:gd name="connsiteX255" fmla="*/ 20736 w 290425"/>
                <a:gd name="connsiteY255" fmla="*/ 140359 h 416042"/>
                <a:gd name="connsiteX256" fmla="*/ 8261 w 290425"/>
                <a:gd name="connsiteY256" fmla="*/ 137242 h 416042"/>
                <a:gd name="connsiteX257" fmla="*/ 4118 w 290425"/>
                <a:gd name="connsiteY257" fmla="*/ 137516 h 416042"/>
                <a:gd name="connsiteX258" fmla="*/ 1249 w 290425"/>
                <a:gd name="connsiteY258" fmla="*/ 136718 h 416042"/>
                <a:gd name="connsiteX259" fmla="*/ -2119 w 290425"/>
                <a:gd name="connsiteY259" fmla="*/ 136992 h 416042"/>
                <a:gd name="connsiteX260" fmla="*/ 2297 w 290425"/>
                <a:gd name="connsiteY260" fmla="*/ 131281 h 416042"/>
                <a:gd name="connsiteX261" fmla="*/ 4618 w 290425"/>
                <a:gd name="connsiteY261" fmla="*/ 130233 h 416042"/>
                <a:gd name="connsiteX262" fmla="*/ 6713 w 290425"/>
                <a:gd name="connsiteY262" fmla="*/ 126866 h 416042"/>
                <a:gd name="connsiteX263" fmla="*/ 10856 w 290425"/>
                <a:gd name="connsiteY263" fmla="*/ 122975 h 416042"/>
                <a:gd name="connsiteX264" fmla="*/ 12951 w 290425"/>
                <a:gd name="connsiteY264" fmla="*/ 119060 h 416042"/>
                <a:gd name="connsiteX265" fmla="*/ 15796 w 290425"/>
                <a:gd name="connsiteY265" fmla="*/ 111802 h 416042"/>
                <a:gd name="connsiteX266" fmla="*/ 17093 w 290425"/>
                <a:gd name="connsiteY266" fmla="*/ 107113 h 416042"/>
                <a:gd name="connsiteX267" fmla="*/ 34234 w 290425"/>
                <a:gd name="connsiteY267" fmla="*/ 107113 h 416042"/>
                <a:gd name="connsiteX268" fmla="*/ 40223 w 290425"/>
                <a:gd name="connsiteY268" fmla="*/ 108684 h 416042"/>
                <a:gd name="connsiteX269" fmla="*/ 48282 w 290425"/>
                <a:gd name="connsiteY269" fmla="*/ 108160 h 416042"/>
                <a:gd name="connsiteX270" fmla="*/ 47233 w 290425"/>
                <a:gd name="connsiteY270" fmla="*/ 100378 h 416042"/>
                <a:gd name="connsiteX271" fmla="*/ 45936 w 290425"/>
                <a:gd name="connsiteY271" fmla="*/ 95690 h 416042"/>
                <a:gd name="connsiteX272" fmla="*/ 46460 w 290425"/>
                <a:gd name="connsiteY272" fmla="*/ 89479 h 416042"/>
                <a:gd name="connsiteX273" fmla="*/ 48531 w 290425"/>
                <a:gd name="connsiteY273" fmla="*/ 79852 h 416042"/>
                <a:gd name="connsiteX274" fmla="*/ 45163 w 290425"/>
                <a:gd name="connsiteY274" fmla="*/ 78555 h 416042"/>
                <a:gd name="connsiteX275" fmla="*/ 48282 w 290425"/>
                <a:gd name="connsiteY275" fmla="*/ 74914 h 416042"/>
                <a:gd name="connsiteX276" fmla="*/ 47233 w 290425"/>
                <a:gd name="connsiteY276" fmla="*/ 69477 h 416042"/>
                <a:gd name="connsiteX277" fmla="*/ 45412 w 290425"/>
                <a:gd name="connsiteY277" fmla="*/ 64538 h 416042"/>
                <a:gd name="connsiteX278" fmla="*/ 46709 w 290425"/>
                <a:gd name="connsiteY278" fmla="*/ 62468 h 416042"/>
                <a:gd name="connsiteX279" fmla="*/ 48780 w 290425"/>
                <a:gd name="connsiteY279" fmla="*/ 62992 h 416042"/>
                <a:gd name="connsiteX280" fmla="*/ 53995 w 290425"/>
                <a:gd name="connsiteY280" fmla="*/ 61695 h 416042"/>
                <a:gd name="connsiteX281" fmla="*/ 56839 w 290425"/>
                <a:gd name="connsiteY281" fmla="*/ 62194 h 416042"/>
                <a:gd name="connsiteX282" fmla="*/ 59185 w 290425"/>
                <a:gd name="connsiteY282" fmla="*/ 60124 h 416042"/>
                <a:gd name="connsiteX283" fmla="*/ 64649 w 290425"/>
                <a:gd name="connsiteY283" fmla="*/ 62194 h 416042"/>
                <a:gd name="connsiteX284" fmla="*/ 73980 w 290425"/>
                <a:gd name="connsiteY284" fmla="*/ 63491 h 416042"/>
                <a:gd name="connsiteX285" fmla="*/ 73481 w 290425"/>
                <a:gd name="connsiteY285" fmla="*/ 59076 h 416042"/>
                <a:gd name="connsiteX286" fmla="*/ 79195 w 290425"/>
                <a:gd name="connsiteY286" fmla="*/ 52841 h 416042"/>
                <a:gd name="connsiteX287" fmla="*/ 81016 w 290425"/>
                <a:gd name="connsiteY287" fmla="*/ 47928 h 416042"/>
                <a:gd name="connsiteX288" fmla="*/ 85159 w 290425"/>
                <a:gd name="connsiteY288" fmla="*/ 46107 h 416042"/>
                <a:gd name="connsiteX289" fmla="*/ 86980 w 290425"/>
                <a:gd name="connsiteY289" fmla="*/ 42715 h 416042"/>
                <a:gd name="connsiteX290" fmla="*/ 89075 w 290425"/>
                <a:gd name="connsiteY290" fmla="*/ 34684 h 416042"/>
                <a:gd name="connsiteX291" fmla="*/ 93741 w 290425"/>
                <a:gd name="connsiteY291" fmla="*/ 26877 h 416042"/>
                <a:gd name="connsiteX292" fmla="*/ 96586 w 290425"/>
                <a:gd name="connsiteY292" fmla="*/ 23759 h 416042"/>
                <a:gd name="connsiteX293" fmla="*/ 99206 w 290425"/>
                <a:gd name="connsiteY293" fmla="*/ 20118 h 416042"/>
                <a:gd name="connsiteX294" fmla="*/ 103622 w 290425"/>
                <a:gd name="connsiteY294" fmla="*/ 18821 h 416042"/>
                <a:gd name="connsiteX295" fmla="*/ 105942 w 290425"/>
                <a:gd name="connsiteY295" fmla="*/ 15978 h 416042"/>
                <a:gd name="connsiteX296" fmla="*/ 115822 w 290425"/>
                <a:gd name="connsiteY296" fmla="*/ 10790 h 416042"/>
                <a:gd name="connsiteX297" fmla="*/ 114251 w 290425"/>
                <a:gd name="connsiteY297" fmla="*/ 8171 h 416042"/>
                <a:gd name="connsiteX298" fmla="*/ 121786 w 290425"/>
                <a:gd name="connsiteY298" fmla="*/ 6874 h 416042"/>
                <a:gd name="connsiteX299" fmla="*/ 125429 w 290425"/>
                <a:gd name="connsiteY299" fmla="*/ 8171 h 416042"/>
                <a:gd name="connsiteX300" fmla="*/ 129321 w 290425"/>
                <a:gd name="connsiteY300" fmla="*/ 3757 h 416042"/>
                <a:gd name="connsiteX301" fmla="*/ 134261 w 290425"/>
                <a:gd name="connsiteY301" fmla="*/ -383 h 416042"/>
                <a:gd name="connsiteX302" fmla="*/ 138428 w 290425"/>
                <a:gd name="connsiteY302" fmla="*/ 2460 h 416042"/>
                <a:gd name="connsiteX303" fmla="*/ 141273 w 290425"/>
                <a:gd name="connsiteY303" fmla="*/ 2460 h 416042"/>
                <a:gd name="connsiteX304" fmla="*/ 149332 w 290425"/>
                <a:gd name="connsiteY304" fmla="*/ 8171 h 416042"/>
                <a:gd name="connsiteX305" fmla="*/ 153223 w 290425"/>
                <a:gd name="connsiteY305" fmla="*/ 9743 h 416042"/>
                <a:gd name="connsiteX306" fmla="*/ 157640 w 290425"/>
                <a:gd name="connsiteY306" fmla="*/ 14407 h 416042"/>
                <a:gd name="connsiteX307" fmla="*/ 159212 w 290425"/>
                <a:gd name="connsiteY307" fmla="*/ 14157 h 416042"/>
                <a:gd name="connsiteX308" fmla="*/ 165699 w 290425"/>
                <a:gd name="connsiteY308" fmla="*/ 17001 h 416042"/>
                <a:gd name="connsiteX309" fmla="*/ 166472 w 290425"/>
                <a:gd name="connsiteY309" fmla="*/ 18322 h 416042"/>
                <a:gd name="connsiteX310" fmla="*/ 164676 w 290425"/>
                <a:gd name="connsiteY310" fmla="*/ 22213 h 416042"/>
                <a:gd name="connsiteX311" fmla="*/ 171936 w 290425"/>
                <a:gd name="connsiteY311" fmla="*/ 25056 h 416042"/>
                <a:gd name="connsiteX312" fmla="*/ 172710 w 290425"/>
                <a:gd name="connsiteY312" fmla="*/ 23510 h 416042"/>
                <a:gd name="connsiteX313" fmla="*/ 180245 w 290425"/>
                <a:gd name="connsiteY313" fmla="*/ 27151 h 4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</a:cxnLst>
              <a:rect l="l" t="t" r="r" b="b"/>
              <a:pathLst>
                <a:path w="290425" h="416042">
                  <a:moveTo>
                    <a:pt x="183364" y="29222"/>
                  </a:moveTo>
                  <a:lnTo>
                    <a:pt x="188030" y="32863"/>
                  </a:lnTo>
                  <a:lnTo>
                    <a:pt x="193743" y="38051"/>
                  </a:lnTo>
                  <a:lnTo>
                    <a:pt x="195814" y="42740"/>
                  </a:lnTo>
                  <a:lnTo>
                    <a:pt x="209587" y="52592"/>
                  </a:lnTo>
                  <a:lnTo>
                    <a:pt x="215575" y="57530"/>
                  </a:lnTo>
                  <a:lnTo>
                    <a:pt x="220516" y="60398"/>
                  </a:lnTo>
                  <a:lnTo>
                    <a:pt x="227252" y="63241"/>
                  </a:lnTo>
                  <a:lnTo>
                    <a:pt x="232467" y="64039"/>
                  </a:lnTo>
                  <a:lnTo>
                    <a:pt x="232192" y="67930"/>
                  </a:lnTo>
                  <a:lnTo>
                    <a:pt x="242597" y="66109"/>
                  </a:lnTo>
                  <a:lnTo>
                    <a:pt x="251429" y="63765"/>
                  </a:lnTo>
                  <a:lnTo>
                    <a:pt x="254548" y="63266"/>
                  </a:lnTo>
                  <a:lnTo>
                    <a:pt x="267273" y="60148"/>
                  </a:lnTo>
                  <a:lnTo>
                    <a:pt x="275332" y="59874"/>
                  </a:lnTo>
                  <a:lnTo>
                    <a:pt x="272737" y="62742"/>
                  </a:lnTo>
                  <a:lnTo>
                    <a:pt x="274284" y="65860"/>
                  </a:lnTo>
                  <a:lnTo>
                    <a:pt x="273511" y="68978"/>
                  </a:lnTo>
                  <a:lnTo>
                    <a:pt x="276105" y="73642"/>
                  </a:lnTo>
                  <a:lnTo>
                    <a:pt x="279748" y="78056"/>
                  </a:lnTo>
                  <a:lnTo>
                    <a:pt x="279224" y="81174"/>
                  </a:lnTo>
                  <a:lnTo>
                    <a:pt x="277652" y="84541"/>
                  </a:lnTo>
                  <a:lnTo>
                    <a:pt x="278975" y="88956"/>
                  </a:lnTo>
                  <a:lnTo>
                    <a:pt x="282069" y="87409"/>
                  </a:lnTo>
                  <a:lnTo>
                    <a:pt x="283116" y="88706"/>
                  </a:lnTo>
                  <a:lnTo>
                    <a:pt x="278975" y="92073"/>
                  </a:lnTo>
                  <a:lnTo>
                    <a:pt x="279474" y="95715"/>
                  </a:lnTo>
                  <a:lnTo>
                    <a:pt x="281295" y="99605"/>
                  </a:lnTo>
                  <a:lnTo>
                    <a:pt x="282069" y="99605"/>
                  </a:lnTo>
                  <a:lnTo>
                    <a:pt x="283890" y="104294"/>
                  </a:lnTo>
                  <a:lnTo>
                    <a:pt x="284414" y="108709"/>
                  </a:lnTo>
                  <a:lnTo>
                    <a:pt x="286235" y="112849"/>
                  </a:lnTo>
                  <a:lnTo>
                    <a:pt x="287782" y="115194"/>
                  </a:lnTo>
                  <a:lnTo>
                    <a:pt x="288306" y="118835"/>
                  </a:lnTo>
                  <a:lnTo>
                    <a:pt x="287533" y="119608"/>
                  </a:lnTo>
                  <a:lnTo>
                    <a:pt x="284664" y="116241"/>
                  </a:lnTo>
                  <a:lnTo>
                    <a:pt x="282318" y="114670"/>
                  </a:lnTo>
                  <a:lnTo>
                    <a:pt x="280247" y="114670"/>
                  </a:lnTo>
                  <a:lnTo>
                    <a:pt x="279723" y="118835"/>
                  </a:lnTo>
                  <a:lnTo>
                    <a:pt x="278426" y="120656"/>
                  </a:lnTo>
                  <a:lnTo>
                    <a:pt x="280521" y="126367"/>
                  </a:lnTo>
                  <a:lnTo>
                    <a:pt x="277926" y="127141"/>
                  </a:lnTo>
                  <a:lnTo>
                    <a:pt x="274808" y="130258"/>
                  </a:lnTo>
                  <a:lnTo>
                    <a:pt x="276105" y="133376"/>
                  </a:lnTo>
                  <a:lnTo>
                    <a:pt x="274284" y="133899"/>
                  </a:lnTo>
                  <a:lnTo>
                    <a:pt x="268820" y="131805"/>
                  </a:lnTo>
                  <a:lnTo>
                    <a:pt x="265701" y="128961"/>
                  </a:lnTo>
                  <a:lnTo>
                    <a:pt x="265976" y="126617"/>
                  </a:lnTo>
                  <a:lnTo>
                    <a:pt x="268570" y="124023"/>
                  </a:lnTo>
                  <a:lnTo>
                    <a:pt x="265451" y="120905"/>
                  </a:lnTo>
                  <a:lnTo>
                    <a:pt x="261559" y="122477"/>
                  </a:lnTo>
                  <a:lnTo>
                    <a:pt x="257642" y="119608"/>
                  </a:lnTo>
                  <a:lnTo>
                    <a:pt x="259738" y="118062"/>
                  </a:lnTo>
                  <a:lnTo>
                    <a:pt x="256344" y="114670"/>
                  </a:lnTo>
                  <a:lnTo>
                    <a:pt x="257392" y="112600"/>
                  </a:lnTo>
                  <a:lnTo>
                    <a:pt x="256095" y="109233"/>
                  </a:lnTo>
                  <a:lnTo>
                    <a:pt x="250107" y="113124"/>
                  </a:lnTo>
                  <a:lnTo>
                    <a:pt x="248560" y="109731"/>
                  </a:lnTo>
                  <a:lnTo>
                    <a:pt x="245192" y="110530"/>
                  </a:lnTo>
                  <a:lnTo>
                    <a:pt x="244917" y="114420"/>
                  </a:lnTo>
                  <a:lnTo>
                    <a:pt x="241025" y="113373"/>
                  </a:lnTo>
                  <a:lnTo>
                    <a:pt x="235560" y="117264"/>
                  </a:lnTo>
                  <a:lnTo>
                    <a:pt x="234263" y="117014"/>
                  </a:lnTo>
                  <a:lnTo>
                    <a:pt x="230895" y="122202"/>
                  </a:lnTo>
                  <a:lnTo>
                    <a:pt x="228300" y="127415"/>
                  </a:lnTo>
                  <a:lnTo>
                    <a:pt x="231144" y="129485"/>
                  </a:lnTo>
                  <a:lnTo>
                    <a:pt x="231943" y="131555"/>
                  </a:lnTo>
                  <a:lnTo>
                    <a:pt x="229348" y="134423"/>
                  </a:lnTo>
                  <a:lnTo>
                    <a:pt x="227526" y="142454"/>
                  </a:lnTo>
                  <a:lnTo>
                    <a:pt x="221015" y="150261"/>
                  </a:lnTo>
                  <a:lnTo>
                    <a:pt x="218420" y="152082"/>
                  </a:lnTo>
                  <a:lnTo>
                    <a:pt x="221289" y="154925"/>
                  </a:lnTo>
                  <a:lnTo>
                    <a:pt x="221538" y="158042"/>
                  </a:lnTo>
                  <a:lnTo>
                    <a:pt x="227002" y="160387"/>
                  </a:lnTo>
                  <a:lnTo>
                    <a:pt x="231419" y="167146"/>
                  </a:lnTo>
                  <a:lnTo>
                    <a:pt x="234014" y="166348"/>
                  </a:lnTo>
                  <a:lnTo>
                    <a:pt x="240251" y="166099"/>
                  </a:lnTo>
                  <a:lnTo>
                    <a:pt x="239728" y="169216"/>
                  </a:lnTo>
                  <a:lnTo>
                    <a:pt x="240775" y="173356"/>
                  </a:lnTo>
                  <a:lnTo>
                    <a:pt x="233240" y="176748"/>
                  </a:lnTo>
                  <a:lnTo>
                    <a:pt x="232966" y="179342"/>
                  </a:lnTo>
                  <a:lnTo>
                    <a:pt x="234787" y="185303"/>
                  </a:lnTo>
                  <a:lnTo>
                    <a:pt x="232467" y="189468"/>
                  </a:lnTo>
                  <a:lnTo>
                    <a:pt x="229847" y="192062"/>
                  </a:lnTo>
                  <a:lnTo>
                    <a:pt x="231419" y="193633"/>
                  </a:lnTo>
                  <a:lnTo>
                    <a:pt x="231943" y="197001"/>
                  </a:lnTo>
                  <a:lnTo>
                    <a:pt x="229348" y="202961"/>
                  </a:lnTo>
                  <a:lnTo>
                    <a:pt x="229074" y="209721"/>
                  </a:lnTo>
                  <a:lnTo>
                    <a:pt x="235585" y="217003"/>
                  </a:lnTo>
                  <a:lnTo>
                    <a:pt x="229074" y="221942"/>
                  </a:lnTo>
                  <a:lnTo>
                    <a:pt x="228824" y="222964"/>
                  </a:lnTo>
                  <a:lnTo>
                    <a:pt x="222861" y="227379"/>
                  </a:lnTo>
                  <a:lnTo>
                    <a:pt x="218170" y="230496"/>
                  </a:lnTo>
                  <a:lnTo>
                    <a:pt x="215326" y="235435"/>
                  </a:lnTo>
                  <a:lnTo>
                    <a:pt x="214527" y="242718"/>
                  </a:lnTo>
                  <a:lnTo>
                    <a:pt x="217921" y="255687"/>
                  </a:lnTo>
                  <a:lnTo>
                    <a:pt x="222062" y="260875"/>
                  </a:lnTo>
                  <a:lnTo>
                    <a:pt x="222586" y="262970"/>
                  </a:lnTo>
                  <a:lnTo>
                    <a:pt x="220765" y="266860"/>
                  </a:lnTo>
                  <a:lnTo>
                    <a:pt x="217646" y="271026"/>
                  </a:lnTo>
                  <a:lnTo>
                    <a:pt x="219991" y="275690"/>
                  </a:lnTo>
                  <a:lnTo>
                    <a:pt x="222312" y="275939"/>
                  </a:lnTo>
                  <a:lnTo>
                    <a:pt x="226479" y="277760"/>
                  </a:lnTo>
                  <a:lnTo>
                    <a:pt x="227776" y="280628"/>
                  </a:lnTo>
                  <a:lnTo>
                    <a:pt x="227526" y="283471"/>
                  </a:lnTo>
                  <a:lnTo>
                    <a:pt x="225431" y="282948"/>
                  </a:lnTo>
                  <a:lnTo>
                    <a:pt x="223110" y="284519"/>
                  </a:lnTo>
                  <a:lnTo>
                    <a:pt x="219991" y="284768"/>
                  </a:lnTo>
                  <a:lnTo>
                    <a:pt x="217646" y="282174"/>
                  </a:lnTo>
                  <a:lnTo>
                    <a:pt x="212456" y="279581"/>
                  </a:lnTo>
                  <a:lnTo>
                    <a:pt x="208040" y="280628"/>
                  </a:lnTo>
                  <a:lnTo>
                    <a:pt x="206743" y="285542"/>
                  </a:lnTo>
                  <a:lnTo>
                    <a:pt x="199457" y="308412"/>
                  </a:lnTo>
                  <a:lnTo>
                    <a:pt x="196338" y="314373"/>
                  </a:lnTo>
                  <a:lnTo>
                    <a:pt x="192446" y="318015"/>
                  </a:lnTo>
                  <a:lnTo>
                    <a:pt x="197112" y="318015"/>
                  </a:lnTo>
                  <a:lnTo>
                    <a:pt x="198933" y="319836"/>
                  </a:lnTo>
                  <a:lnTo>
                    <a:pt x="199981" y="317491"/>
                  </a:lnTo>
                  <a:lnTo>
                    <a:pt x="203349" y="317765"/>
                  </a:lnTo>
                  <a:lnTo>
                    <a:pt x="204922" y="321132"/>
                  </a:lnTo>
                  <a:lnTo>
                    <a:pt x="210111" y="324774"/>
                  </a:lnTo>
                  <a:lnTo>
                    <a:pt x="215301" y="325796"/>
                  </a:lnTo>
                  <a:lnTo>
                    <a:pt x="219991" y="323477"/>
                  </a:lnTo>
                  <a:lnTo>
                    <a:pt x="221813" y="325298"/>
                  </a:lnTo>
                  <a:lnTo>
                    <a:pt x="222586" y="329438"/>
                  </a:lnTo>
                  <a:lnTo>
                    <a:pt x="221813" y="332031"/>
                  </a:lnTo>
                  <a:lnTo>
                    <a:pt x="223110" y="335424"/>
                  </a:lnTo>
                  <a:lnTo>
                    <a:pt x="226229" y="348667"/>
                  </a:lnTo>
                  <a:lnTo>
                    <a:pt x="225955" y="352808"/>
                  </a:lnTo>
                  <a:lnTo>
                    <a:pt x="228300" y="359567"/>
                  </a:lnTo>
                  <a:lnTo>
                    <a:pt x="224657" y="364505"/>
                  </a:lnTo>
                  <a:lnTo>
                    <a:pt x="220516" y="367099"/>
                  </a:lnTo>
                  <a:lnTo>
                    <a:pt x="217397" y="370216"/>
                  </a:lnTo>
                  <a:lnTo>
                    <a:pt x="211408" y="374107"/>
                  </a:lnTo>
                  <a:lnTo>
                    <a:pt x="208290" y="377474"/>
                  </a:lnTo>
                  <a:lnTo>
                    <a:pt x="204397" y="380866"/>
                  </a:lnTo>
                  <a:lnTo>
                    <a:pt x="202052" y="381116"/>
                  </a:lnTo>
                  <a:lnTo>
                    <a:pt x="203349" y="385006"/>
                  </a:lnTo>
                  <a:lnTo>
                    <a:pt x="199981" y="386827"/>
                  </a:lnTo>
                  <a:lnTo>
                    <a:pt x="199732" y="390992"/>
                  </a:lnTo>
                  <a:lnTo>
                    <a:pt x="195839" y="393836"/>
                  </a:lnTo>
                  <a:lnTo>
                    <a:pt x="193743" y="396953"/>
                  </a:lnTo>
                  <a:lnTo>
                    <a:pt x="193743" y="400071"/>
                  </a:lnTo>
                  <a:lnTo>
                    <a:pt x="192720" y="402939"/>
                  </a:lnTo>
                  <a:lnTo>
                    <a:pt x="186483" y="402416"/>
                  </a:lnTo>
                  <a:lnTo>
                    <a:pt x="185435" y="400844"/>
                  </a:lnTo>
                  <a:lnTo>
                    <a:pt x="182316" y="399547"/>
                  </a:lnTo>
                  <a:lnTo>
                    <a:pt x="180245" y="400345"/>
                  </a:lnTo>
                  <a:lnTo>
                    <a:pt x="172960" y="402141"/>
                  </a:lnTo>
                  <a:lnTo>
                    <a:pt x="168294" y="402416"/>
                  </a:lnTo>
                  <a:lnTo>
                    <a:pt x="164651" y="399822"/>
                  </a:lnTo>
                  <a:lnTo>
                    <a:pt x="161532" y="398774"/>
                  </a:lnTo>
                  <a:lnTo>
                    <a:pt x="155294" y="388124"/>
                  </a:lnTo>
                  <a:lnTo>
                    <a:pt x="152699" y="386054"/>
                  </a:lnTo>
                  <a:lnTo>
                    <a:pt x="149057" y="385006"/>
                  </a:lnTo>
                  <a:lnTo>
                    <a:pt x="144915" y="386827"/>
                  </a:lnTo>
                  <a:lnTo>
                    <a:pt x="139201" y="387600"/>
                  </a:lnTo>
                  <a:lnTo>
                    <a:pt x="136332" y="386303"/>
                  </a:lnTo>
                  <a:lnTo>
                    <a:pt x="134785" y="383710"/>
                  </a:lnTo>
                  <a:lnTo>
                    <a:pt x="132964" y="385006"/>
                  </a:lnTo>
                  <a:lnTo>
                    <a:pt x="132165" y="388399"/>
                  </a:lnTo>
                  <a:lnTo>
                    <a:pt x="129321" y="394110"/>
                  </a:lnTo>
                  <a:lnTo>
                    <a:pt x="128273" y="399547"/>
                  </a:lnTo>
                  <a:lnTo>
                    <a:pt x="126451" y="399298"/>
                  </a:lnTo>
                  <a:lnTo>
                    <a:pt x="124905" y="401642"/>
                  </a:lnTo>
                  <a:lnTo>
                    <a:pt x="122560" y="403463"/>
                  </a:lnTo>
                  <a:lnTo>
                    <a:pt x="127250" y="406306"/>
                  </a:lnTo>
                  <a:lnTo>
                    <a:pt x="124905" y="415135"/>
                  </a:lnTo>
                  <a:lnTo>
                    <a:pt x="119965" y="415659"/>
                  </a:lnTo>
                  <a:lnTo>
                    <a:pt x="118916" y="413065"/>
                  </a:lnTo>
                  <a:lnTo>
                    <a:pt x="115299" y="413315"/>
                  </a:lnTo>
                  <a:lnTo>
                    <a:pt x="112953" y="411494"/>
                  </a:lnTo>
                  <a:lnTo>
                    <a:pt x="112953" y="409947"/>
                  </a:lnTo>
                  <a:lnTo>
                    <a:pt x="108537" y="407079"/>
                  </a:lnTo>
                  <a:lnTo>
                    <a:pt x="107489" y="408127"/>
                  </a:lnTo>
                  <a:lnTo>
                    <a:pt x="103347" y="407354"/>
                  </a:lnTo>
                  <a:lnTo>
                    <a:pt x="101002" y="404735"/>
                  </a:lnTo>
                  <a:lnTo>
                    <a:pt x="98407" y="403962"/>
                  </a:lnTo>
                  <a:lnTo>
                    <a:pt x="97109" y="401617"/>
                  </a:lnTo>
                  <a:lnTo>
                    <a:pt x="94240" y="400844"/>
                  </a:lnTo>
                  <a:lnTo>
                    <a:pt x="88527" y="402141"/>
                  </a:lnTo>
                  <a:lnTo>
                    <a:pt x="85682" y="405783"/>
                  </a:lnTo>
                  <a:lnTo>
                    <a:pt x="81515" y="407079"/>
                  </a:lnTo>
                  <a:lnTo>
                    <a:pt x="78921" y="405783"/>
                  </a:lnTo>
                  <a:lnTo>
                    <a:pt x="78921" y="399024"/>
                  </a:lnTo>
                  <a:lnTo>
                    <a:pt x="74230" y="395906"/>
                  </a:lnTo>
                  <a:lnTo>
                    <a:pt x="73706" y="392289"/>
                  </a:lnTo>
                  <a:lnTo>
                    <a:pt x="74505" y="388374"/>
                  </a:lnTo>
                  <a:lnTo>
                    <a:pt x="70088" y="382662"/>
                  </a:lnTo>
                  <a:lnTo>
                    <a:pt x="69040" y="378247"/>
                  </a:lnTo>
                  <a:lnTo>
                    <a:pt x="69814" y="375130"/>
                  </a:lnTo>
                  <a:lnTo>
                    <a:pt x="68017" y="372536"/>
                  </a:lnTo>
                  <a:lnTo>
                    <a:pt x="65672" y="365777"/>
                  </a:lnTo>
                  <a:lnTo>
                    <a:pt x="65921" y="363458"/>
                  </a:lnTo>
                  <a:lnTo>
                    <a:pt x="64898" y="361637"/>
                  </a:lnTo>
                  <a:lnTo>
                    <a:pt x="64898" y="357746"/>
                  </a:lnTo>
                  <a:lnTo>
                    <a:pt x="66695" y="352533"/>
                  </a:lnTo>
                  <a:lnTo>
                    <a:pt x="66446" y="348393"/>
                  </a:lnTo>
                  <a:lnTo>
                    <a:pt x="67493" y="342407"/>
                  </a:lnTo>
                  <a:lnTo>
                    <a:pt x="69315" y="340088"/>
                  </a:lnTo>
                  <a:lnTo>
                    <a:pt x="72434" y="337992"/>
                  </a:lnTo>
                  <a:lnTo>
                    <a:pt x="72683" y="334625"/>
                  </a:lnTo>
                  <a:lnTo>
                    <a:pt x="74754" y="327617"/>
                  </a:lnTo>
                  <a:lnTo>
                    <a:pt x="75278" y="323203"/>
                  </a:lnTo>
                  <a:lnTo>
                    <a:pt x="75029" y="316443"/>
                  </a:lnTo>
                  <a:lnTo>
                    <a:pt x="76575" y="315147"/>
                  </a:lnTo>
                  <a:lnTo>
                    <a:pt x="79170" y="309186"/>
                  </a:lnTo>
                  <a:lnTo>
                    <a:pt x="80742" y="308387"/>
                  </a:lnTo>
                  <a:lnTo>
                    <a:pt x="80742" y="305020"/>
                  </a:lnTo>
                  <a:lnTo>
                    <a:pt x="82040" y="302676"/>
                  </a:lnTo>
                  <a:lnTo>
                    <a:pt x="79694" y="299558"/>
                  </a:lnTo>
                  <a:lnTo>
                    <a:pt x="81765" y="294894"/>
                  </a:lnTo>
                  <a:lnTo>
                    <a:pt x="88527" y="290729"/>
                  </a:lnTo>
                  <a:lnTo>
                    <a:pt x="78122" y="284494"/>
                  </a:lnTo>
                  <a:lnTo>
                    <a:pt x="79445" y="281651"/>
                  </a:lnTo>
                  <a:lnTo>
                    <a:pt x="78921" y="279830"/>
                  </a:lnTo>
                  <a:lnTo>
                    <a:pt x="74255" y="272048"/>
                  </a:lnTo>
                  <a:lnTo>
                    <a:pt x="70861" y="266586"/>
                  </a:lnTo>
                  <a:lnTo>
                    <a:pt x="73456" y="256186"/>
                  </a:lnTo>
                  <a:lnTo>
                    <a:pt x="74255" y="252569"/>
                  </a:lnTo>
                  <a:lnTo>
                    <a:pt x="75802" y="248404"/>
                  </a:lnTo>
                  <a:lnTo>
                    <a:pt x="74754" y="246334"/>
                  </a:lnTo>
                  <a:lnTo>
                    <a:pt x="70337" y="241396"/>
                  </a:lnTo>
                  <a:lnTo>
                    <a:pt x="67219" y="236457"/>
                  </a:lnTo>
                  <a:lnTo>
                    <a:pt x="64375" y="235684"/>
                  </a:lnTo>
                  <a:lnTo>
                    <a:pt x="62303" y="231793"/>
                  </a:lnTo>
                  <a:lnTo>
                    <a:pt x="63077" y="229973"/>
                  </a:lnTo>
                  <a:lnTo>
                    <a:pt x="67743" y="221917"/>
                  </a:lnTo>
                  <a:lnTo>
                    <a:pt x="64125" y="221667"/>
                  </a:lnTo>
                  <a:lnTo>
                    <a:pt x="64125" y="215432"/>
                  </a:lnTo>
                  <a:lnTo>
                    <a:pt x="62303" y="213611"/>
                  </a:lnTo>
                  <a:lnTo>
                    <a:pt x="63851" y="211267"/>
                  </a:lnTo>
                  <a:lnTo>
                    <a:pt x="68017" y="201141"/>
                  </a:lnTo>
                  <a:lnTo>
                    <a:pt x="70088" y="198023"/>
                  </a:lnTo>
                  <a:lnTo>
                    <a:pt x="69564" y="193359"/>
                  </a:lnTo>
                  <a:lnTo>
                    <a:pt x="63601" y="186849"/>
                  </a:lnTo>
                  <a:lnTo>
                    <a:pt x="66196" y="185303"/>
                  </a:lnTo>
                  <a:lnTo>
                    <a:pt x="65946" y="183732"/>
                  </a:lnTo>
                  <a:lnTo>
                    <a:pt x="69839" y="182959"/>
                  </a:lnTo>
                  <a:lnTo>
                    <a:pt x="68017" y="179841"/>
                  </a:lnTo>
                  <a:lnTo>
                    <a:pt x="59185" y="170763"/>
                  </a:lnTo>
                  <a:lnTo>
                    <a:pt x="58661" y="169964"/>
                  </a:lnTo>
                  <a:lnTo>
                    <a:pt x="52947" y="174653"/>
                  </a:lnTo>
                  <a:lnTo>
                    <a:pt x="51400" y="173606"/>
                  </a:lnTo>
                  <a:lnTo>
                    <a:pt x="50602" y="165300"/>
                  </a:lnTo>
                  <a:lnTo>
                    <a:pt x="48007" y="163480"/>
                  </a:lnTo>
                  <a:lnTo>
                    <a:pt x="44888" y="162956"/>
                  </a:lnTo>
                  <a:lnTo>
                    <a:pt x="44114" y="160886"/>
                  </a:lnTo>
                  <a:lnTo>
                    <a:pt x="37877" y="160113"/>
                  </a:lnTo>
                  <a:lnTo>
                    <a:pt x="28795" y="156471"/>
                  </a:lnTo>
                  <a:lnTo>
                    <a:pt x="28795" y="148166"/>
                  </a:lnTo>
                  <a:lnTo>
                    <a:pt x="31639" y="148166"/>
                  </a:lnTo>
                  <a:lnTo>
                    <a:pt x="32438" y="138289"/>
                  </a:lnTo>
                  <a:lnTo>
                    <a:pt x="26450" y="137242"/>
                  </a:lnTo>
                  <a:lnTo>
                    <a:pt x="24903" y="137516"/>
                  </a:lnTo>
                  <a:lnTo>
                    <a:pt x="20736" y="140359"/>
                  </a:lnTo>
                  <a:lnTo>
                    <a:pt x="8261" y="137242"/>
                  </a:lnTo>
                  <a:lnTo>
                    <a:pt x="4118" y="137516"/>
                  </a:lnTo>
                  <a:lnTo>
                    <a:pt x="1249" y="136718"/>
                  </a:lnTo>
                  <a:lnTo>
                    <a:pt x="-2119" y="136992"/>
                  </a:lnTo>
                  <a:lnTo>
                    <a:pt x="2297" y="131281"/>
                  </a:lnTo>
                  <a:lnTo>
                    <a:pt x="4618" y="130233"/>
                  </a:lnTo>
                  <a:lnTo>
                    <a:pt x="6713" y="126866"/>
                  </a:lnTo>
                  <a:lnTo>
                    <a:pt x="10856" y="122975"/>
                  </a:lnTo>
                  <a:lnTo>
                    <a:pt x="12951" y="119060"/>
                  </a:lnTo>
                  <a:lnTo>
                    <a:pt x="15796" y="111802"/>
                  </a:lnTo>
                  <a:lnTo>
                    <a:pt x="17093" y="107113"/>
                  </a:lnTo>
                  <a:lnTo>
                    <a:pt x="34234" y="107113"/>
                  </a:lnTo>
                  <a:lnTo>
                    <a:pt x="40223" y="108684"/>
                  </a:lnTo>
                  <a:lnTo>
                    <a:pt x="48282" y="108160"/>
                  </a:lnTo>
                  <a:lnTo>
                    <a:pt x="47233" y="100378"/>
                  </a:lnTo>
                  <a:lnTo>
                    <a:pt x="45936" y="95690"/>
                  </a:lnTo>
                  <a:lnTo>
                    <a:pt x="46460" y="89479"/>
                  </a:lnTo>
                  <a:lnTo>
                    <a:pt x="48531" y="79852"/>
                  </a:lnTo>
                  <a:lnTo>
                    <a:pt x="45163" y="78555"/>
                  </a:lnTo>
                  <a:lnTo>
                    <a:pt x="48282" y="74914"/>
                  </a:lnTo>
                  <a:lnTo>
                    <a:pt x="47233" y="69477"/>
                  </a:lnTo>
                  <a:lnTo>
                    <a:pt x="45412" y="64538"/>
                  </a:lnTo>
                  <a:lnTo>
                    <a:pt x="46709" y="62468"/>
                  </a:lnTo>
                  <a:lnTo>
                    <a:pt x="48780" y="62992"/>
                  </a:lnTo>
                  <a:lnTo>
                    <a:pt x="53995" y="61695"/>
                  </a:lnTo>
                  <a:lnTo>
                    <a:pt x="56839" y="62194"/>
                  </a:lnTo>
                  <a:lnTo>
                    <a:pt x="59185" y="60124"/>
                  </a:lnTo>
                  <a:lnTo>
                    <a:pt x="64649" y="62194"/>
                  </a:lnTo>
                  <a:lnTo>
                    <a:pt x="73980" y="63491"/>
                  </a:lnTo>
                  <a:lnTo>
                    <a:pt x="73481" y="59076"/>
                  </a:lnTo>
                  <a:lnTo>
                    <a:pt x="79195" y="52841"/>
                  </a:lnTo>
                  <a:lnTo>
                    <a:pt x="81016" y="47928"/>
                  </a:lnTo>
                  <a:lnTo>
                    <a:pt x="85159" y="46107"/>
                  </a:lnTo>
                  <a:lnTo>
                    <a:pt x="86980" y="42715"/>
                  </a:lnTo>
                  <a:lnTo>
                    <a:pt x="89075" y="34684"/>
                  </a:lnTo>
                  <a:lnTo>
                    <a:pt x="93741" y="26877"/>
                  </a:lnTo>
                  <a:lnTo>
                    <a:pt x="96586" y="23759"/>
                  </a:lnTo>
                  <a:lnTo>
                    <a:pt x="99206" y="20118"/>
                  </a:lnTo>
                  <a:lnTo>
                    <a:pt x="103622" y="18821"/>
                  </a:lnTo>
                  <a:lnTo>
                    <a:pt x="105942" y="15978"/>
                  </a:lnTo>
                  <a:lnTo>
                    <a:pt x="115822" y="10790"/>
                  </a:lnTo>
                  <a:lnTo>
                    <a:pt x="114251" y="8171"/>
                  </a:lnTo>
                  <a:lnTo>
                    <a:pt x="121786" y="6874"/>
                  </a:lnTo>
                  <a:lnTo>
                    <a:pt x="125429" y="8171"/>
                  </a:lnTo>
                  <a:lnTo>
                    <a:pt x="129321" y="3757"/>
                  </a:lnTo>
                  <a:lnTo>
                    <a:pt x="134261" y="-383"/>
                  </a:lnTo>
                  <a:lnTo>
                    <a:pt x="138428" y="2460"/>
                  </a:lnTo>
                  <a:lnTo>
                    <a:pt x="141273" y="2460"/>
                  </a:lnTo>
                  <a:lnTo>
                    <a:pt x="149332" y="8171"/>
                  </a:lnTo>
                  <a:lnTo>
                    <a:pt x="153223" y="9743"/>
                  </a:lnTo>
                  <a:lnTo>
                    <a:pt x="157640" y="14407"/>
                  </a:lnTo>
                  <a:lnTo>
                    <a:pt x="159212" y="14157"/>
                  </a:lnTo>
                  <a:lnTo>
                    <a:pt x="165699" y="17001"/>
                  </a:lnTo>
                  <a:lnTo>
                    <a:pt x="166472" y="18322"/>
                  </a:lnTo>
                  <a:lnTo>
                    <a:pt x="164676" y="22213"/>
                  </a:lnTo>
                  <a:lnTo>
                    <a:pt x="171936" y="25056"/>
                  </a:lnTo>
                  <a:lnTo>
                    <a:pt x="172710" y="23510"/>
                  </a:lnTo>
                  <a:lnTo>
                    <a:pt x="180245" y="2715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58" name="Free-form: Shape 57">
              <a:extLst>
                <a:ext uri="{FF2B5EF4-FFF2-40B4-BE49-F238E27FC236}">
                  <a16:creationId xmlns:a16="http://schemas.microsoft.com/office/drawing/2014/main" id="{2CB3C898-DB4C-CAD4-4B2C-09709977994A}"/>
                </a:ext>
              </a:extLst>
            </p:cNvPr>
            <p:cNvSpPr/>
            <p:nvPr/>
          </p:nvSpPr>
          <p:spPr>
            <a:xfrm>
              <a:off x="2036347" y="1626671"/>
              <a:ext cx="3108995" cy="1536928"/>
            </a:xfrm>
            <a:custGeom>
              <a:avLst/>
              <a:gdLst>
                <a:gd name="connsiteX0" fmla="*/ 2913335 w 3108995"/>
                <a:gd name="connsiteY0" fmla="*/ 637743 h 1536928"/>
                <a:gd name="connsiteX1" fmla="*/ 2917751 w 3108995"/>
                <a:gd name="connsiteY1" fmla="*/ 637992 h 1536928"/>
                <a:gd name="connsiteX2" fmla="*/ 2926833 w 3108995"/>
                <a:gd name="connsiteY2" fmla="*/ 644477 h 1536928"/>
                <a:gd name="connsiteX3" fmla="*/ 2932297 w 3108995"/>
                <a:gd name="connsiteY3" fmla="*/ 643978 h 1536928"/>
                <a:gd name="connsiteX4" fmla="*/ 2935915 w 3108995"/>
                <a:gd name="connsiteY4" fmla="*/ 645275 h 1536928"/>
                <a:gd name="connsiteX5" fmla="*/ 2938784 w 3108995"/>
                <a:gd name="connsiteY5" fmla="*/ 647869 h 1536928"/>
                <a:gd name="connsiteX6" fmla="*/ 2947368 w 3108995"/>
                <a:gd name="connsiteY6" fmla="*/ 650462 h 1536928"/>
                <a:gd name="connsiteX7" fmla="*/ 2951509 w 3108995"/>
                <a:gd name="connsiteY7" fmla="*/ 654104 h 1536928"/>
                <a:gd name="connsiteX8" fmla="*/ 2954878 w 3108995"/>
                <a:gd name="connsiteY8" fmla="*/ 655650 h 1536928"/>
                <a:gd name="connsiteX9" fmla="*/ 2955152 w 3108995"/>
                <a:gd name="connsiteY9" fmla="*/ 656698 h 1536928"/>
                <a:gd name="connsiteX10" fmla="*/ 2961116 w 3108995"/>
                <a:gd name="connsiteY10" fmla="*/ 659291 h 1536928"/>
                <a:gd name="connsiteX11" fmla="*/ 2962413 w 3108995"/>
                <a:gd name="connsiteY11" fmla="*/ 661362 h 1536928"/>
                <a:gd name="connsiteX12" fmla="*/ 2966056 w 3108995"/>
                <a:gd name="connsiteY12" fmla="*/ 662160 h 1536928"/>
                <a:gd name="connsiteX13" fmla="*/ 2967103 w 3108995"/>
                <a:gd name="connsiteY13" fmla="*/ 663706 h 1536928"/>
                <a:gd name="connsiteX14" fmla="*/ 2970472 w 3108995"/>
                <a:gd name="connsiteY14" fmla="*/ 664230 h 1536928"/>
                <a:gd name="connsiteX15" fmla="*/ 2975412 w 3108995"/>
                <a:gd name="connsiteY15" fmla="*/ 667348 h 1536928"/>
                <a:gd name="connsiteX16" fmla="*/ 2985542 w 3108995"/>
                <a:gd name="connsiteY16" fmla="*/ 667597 h 1536928"/>
                <a:gd name="connsiteX17" fmla="*/ 2987364 w 3108995"/>
                <a:gd name="connsiteY17" fmla="*/ 669168 h 1536928"/>
                <a:gd name="connsiteX18" fmla="*/ 2986839 w 3108995"/>
                <a:gd name="connsiteY18" fmla="*/ 670989 h 1536928"/>
                <a:gd name="connsiteX19" fmla="*/ 2989709 w 3108995"/>
                <a:gd name="connsiteY19" fmla="*/ 672286 h 1536928"/>
                <a:gd name="connsiteX20" fmla="*/ 2991530 w 3108995"/>
                <a:gd name="connsiteY20" fmla="*/ 671762 h 1536928"/>
                <a:gd name="connsiteX21" fmla="*/ 2994649 w 3108995"/>
                <a:gd name="connsiteY21" fmla="*/ 673832 h 1536928"/>
                <a:gd name="connsiteX22" fmla="*/ 2997768 w 3108995"/>
                <a:gd name="connsiteY22" fmla="*/ 674880 h 1536928"/>
                <a:gd name="connsiteX23" fmla="*/ 3003482 w 3108995"/>
                <a:gd name="connsiteY23" fmla="*/ 674880 h 1536928"/>
                <a:gd name="connsiteX24" fmla="*/ 3005552 w 3108995"/>
                <a:gd name="connsiteY24" fmla="*/ 679020 h 1536928"/>
                <a:gd name="connsiteX25" fmla="*/ 3001136 w 3108995"/>
                <a:gd name="connsiteY25" fmla="*/ 677723 h 1536928"/>
                <a:gd name="connsiteX26" fmla="*/ 2995672 w 3108995"/>
                <a:gd name="connsiteY26" fmla="*/ 677997 h 1536928"/>
                <a:gd name="connsiteX27" fmla="*/ 2992304 w 3108995"/>
                <a:gd name="connsiteY27" fmla="*/ 677474 h 1536928"/>
                <a:gd name="connsiteX28" fmla="*/ 2983471 w 3108995"/>
                <a:gd name="connsiteY28" fmla="*/ 675129 h 1536928"/>
                <a:gd name="connsiteX29" fmla="*/ 2973091 w 3108995"/>
                <a:gd name="connsiteY29" fmla="*/ 673333 h 1536928"/>
                <a:gd name="connsiteX30" fmla="*/ 2971520 w 3108995"/>
                <a:gd name="connsiteY30" fmla="*/ 673583 h 1536928"/>
                <a:gd name="connsiteX31" fmla="*/ 2964758 w 3108995"/>
                <a:gd name="connsiteY31" fmla="*/ 681888 h 1536928"/>
                <a:gd name="connsiteX32" fmla="*/ 2962437 w 3108995"/>
                <a:gd name="connsiteY32" fmla="*/ 686053 h 1536928"/>
                <a:gd name="connsiteX33" fmla="*/ 2960092 w 3108995"/>
                <a:gd name="connsiteY33" fmla="*/ 692538 h 1536928"/>
                <a:gd name="connsiteX34" fmla="*/ 2957747 w 3108995"/>
                <a:gd name="connsiteY34" fmla="*/ 702140 h 1536928"/>
                <a:gd name="connsiteX35" fmla="*/ 2956449 w 3108995"/>
                <a:gd name="connsiteY35" fmla="*/ 714611 h 1536928"/>
                <a:gd name="connsiteX36" fmla="*/ 2956699 w 3108995"/>
                <a:gd name="connsiteY36" fmla="*/ 719549 h 1536928"/>
                <a:gd name="connsiteX37" fmla="*/ 2955676 w 3108995"/>
                <a:gd name="connsiteY37" fmla="*/ 723191 h 1536928"/>
                <a:gd name="connsiteX38" fmla="*/ 2956973 w 3108995"/>
                <a:gd name="connsiteY38" fmla="*/ 724737 h 1536928"/>
                <a:gd name="connsiteX39" fmla="*/ 2958022 w 3108995"/>
                <a:gd name="connsiteY39" fmla="*/ 733042 h 1536928"/>
                <a:gd name="connsiteX40" fmla="*/ 2957497 w 3108995"/>
                <a:gd name="connsiteY40" fmla="*/ 735911 h 1536928"/>
                <a:gd name="connsiteX41" fmla="*/ 2958271 w 3108995"/>
                <a:gd name="connsiteY41" fmla="*/ 741373 h 1536928"/>
                <a:gd name="connsiteX42" fmla="*/ 2959319 w 3108995"/>
                <a:gd name="connsiteY42" fmla="*/ 743967 h 1536928"/>
                <a:gd name="connsiteX43" fmla="*/ 2960092 w 3108995"/>
                <a:gd name="connsiteY43" fmla="*/ 748905 h 1536928"/>
                <a:gd name="connsiteX44" fmla="*/ 2962687 w 3108995"/>
                <a:gd name="connsiteY44" fmla="*/ 752272 h 1536928"/>
                <a:gd name="connsiteX45" fmla="*/ 2968151 w 3108995"/>
                <a:gd name="connsiteY45" fmla="*/ 762922 h 1536928"/>
                <a:gd name="connsiteX46" fmla="*/ 2970497 w 3108995"/>
                <a:gd name="connsiteY46" fmla="*/ 768109 h 1536928"/>
                <a:gd name="connsiteX47" fmla="*/ 2975162 w 3108995"/>
                <a:gd name="connsiteY47" fmla="*/ 777188 h 1536928"/>
                <a:gd name="connsiteX48" fmla="*/ 2975936 w 3108995"/>
                <a:gd name="connsiteY48" fmla="*/ 780056 h 1536928"/>
                <a:gd name="connsiteX49" fmla="*/ 2979055 w 3108995"/>
                <a:gd name="connsiteY49" fmla="*/ 785519 h 1536928"/>
                <a:gd name="connsiteX50" fmla="*/ 2981150 w 3108995"/>
                <a:gd name="connsiteY50" fmla="*/ 787838 h 1536928"/>
                <a:gd name="connsiteX51" fmla="*/ 2983995 w 3108995"/>
                <a:gd name="connsiteY51" fmla="*/ 792776 h 1536928"/>
                <a:gd name="connsiteX52" fmla="*/ 2987114 w 3108995"/>
                <a:gd name="connsiteY52" fmla="*/ 795894 h 1536928"/>
                <a:gd name="connsiteX53" fmla="*/ 2990482 w 3108995"/>
                <a:gd name="connsiteY53" fmla="*/ 800832 h 1536928"/>
                <a:gd name="connsiteX54" fmla="*/ 3001660 w 3108995"/>
                <a:gd name="connsiteY54" fmla="*/ 813552 h 1536928"/>
                <a:gd name="connsiteX55" fmla="*/ 3005552 w 3108995"/>
                <a:gd name="connsiteY55" fmla="*/ 816146 h 1536928"/>
                <a:gd name="connsiteX56" fmla="*/ 3012064 w 3108995"/>
                <a:gd name="connsiteY56" fmla="*/ 822656 h 1536928"/>
                <a:gd name="connsiteX57" fmla="*/ 3015682 w 3108995"/>
                <a:gd name="connsiteY57" fmla="*/ 824975 h 1536928"/>
                <a:gd name="connsiteX58" fmla="*/ 3017504 w 3108995"/>
                <a:gd name="connsiteY58" fmla="*/ 830437 h 1536928"/>
                <a:gd name="connsiteX59" fmla="*/ 3018801 w 3108995"/>
                <a:gd name="connsiteY59" fmla="*/ 827320 h 1536928"/>
                <a:gd name="connsiteX60" fmla="*/ 3022718 w 3108995"/>
                <a:gd name="connsiteY60" fmla="*/ 831984 h 1536928"/>
                <a:gd name="connsiteX61" fmla="*/ 3027384 w 3108995"/>
                <a:gd name="connsiteY61" fmla="*/ 835900 h 1536928"/>
                <a:gd name="connsiteX62" fmla="*/ 3031800 w 3108995"/>
                <a:gd name="connsiteY62" fmla="*/ 838743 h 1536928"/>
                <a:gd name="connsiteX63" fmla="*/ 3040384 w 3108995"/>
                <a:gd name="connsiteY63" fmla="*/ 846025 h 1536928"/>
                <a:gd name="connsiteX64" fmla="*/ 3041406 w 3108995"/>
                <a:gd name="connsiteY64" fmla="*/ 848345 h 1536928"/>
                <a:gd name="connsiteX65" fmla="*/ 3043752 w 3108995"/>
                <a:gd name="connsiteY65" fmla="*/ 848619 h 1536928"/>
                <a:gd name="connsiteX66" fmla="*/ 3049465 w 3108995"/>
                <a:gd name="connsiteY66" fmla="*/ 853558 h 1536928"/>
                <a:gd name="connsiteX67" fmla="*/ 3053632 w 3108995"/>
                <a:gd name="connsiteY67" fmla="*/ 856152 h 1536928"/>
                <a:gd name="connsiteX68" fmla="*/ 3058822 w 3108995"/>
                <a:gd name="connsiteY68" fmla="*/ 860566 h 1536928"/>
                <a:gd name="connsiteX69" fmla="*/ 3065833 w 3108995"/>
                <a:gd name="connsiteY69" fmla="*/ 864707 h 1536928"/>
                <a:gd name="connsiteX70" fmla="*/ 3070249 w 3108995"/>
                <a:gd name="connsiteY70" fmla="*/ 866278 h 1536928"/>
                <a:gd name="connsiteX71" fmla="*/ 3076237 w 3108995"/>
                <a:gd name="connsiteY71" fmla="*/ 866802 h 1536928"/>
                <a:gd name="connsiteX72" fmla="*/ 3083249 w 3108995"/>
                <a:gd name="connsiteY72" fmla="*/ 869645 h 1536928"/>
                <a:gd name="connsiteX73" fmla="*/ 3089735 w 3108995"/>
                <a:gd name="connsiteY73" fmla="*/ 873536 h 1536928"/>
                <a:gd name="connsiteX74" fmla="*/ 3098818 w 3108995"/>
                <a:gd name="connsiteY74" fmla="*/ 876928 h 1536928"/>
                <a:gd name="connsiteX75" fmla="*/ 3100639 w 3108995"/>
                <a:gd name="connsiteY75" fmla="*/ 878225 h 1536928"/>
                <a:gd name="connsiteX76" fmla="*/ 3104806 w 3108995"/>
                <a:gd name="connsiteY76" fmla="*/ 878724 h 1536928"/>
                <a:gd name="connsiteX77" fmla="*/ 3106877 w 3108995"/>
                <a:gd name="connsiteY77" fmla="*/ 878225 h 1536928"/>
                <a:gd name="connsiteX78" fmla="*/ 3104557 w 3108995"/>
                <a:gd name="connsiteY78" fmla="*/ 890421 h 1536928"/>
                <a:gd name="connsiteX79" fmla="*/ 3101937 w 3108995"/>
                <a:gd name="connsiteY79" fmla="*/ 898477 h 1536928"/>
                <a:gd name="connsiteX80" fmla="*/ 3101687 w 3108995"/>
                <a:gd name="connsiteY80" fmla="*/ 901071 h 1536928"/>
                <a:gd name="connsiteX81" fmla="*/ 3098319 w 3108995"/>
                <a:gd name="connsiteY81" fmla="*/ 913541 h 1536928"/>
                <a:gd name="connsiteX82" fmla="*/ 3093628 w 3108995"/>
                <a:gd name="connsiteY82" fmla="*/ 926510 h 1536928"/>
                <a:gd name="connsiteX83" fmla="*/ 3089985 w 3108995"/>
                <a:gd name="connsiteY83" fmla="*/ 934317 h 1536928"/>
                <a:gd name="connsiteX84" fmla="*/ 3089486 w 3108995"/>
                <a:gd name="connsiteY84" fmla="*/ 938208 h 1536928"/>
                <a:gd name="connsiteX85" fmla="*/ 3089985 w 3108995"/>
                <a:gd name="connsiteY85" fmla="*/ 947810 h 1536928"/>
                <a:gd name="connsiteX86" fmla="*/ 3089212 w 3108995"/>
                <a:gd name="connsiteY86" fmla="*/ 950404 h 1536928"/>
                <a:gd name="connsiteX87" fmla="*/ 3087390 w 3108995"/>
                <a:gd name="connsiteY87" fmla="*/ 953796 h 1536928"/>
                <a:gd name="connsiteX88" fmla="*/ 3079855 w 3108995"/>
                <a:gd name="connsiteY88" fmla="*/ 956116 h 1536928"/>
                <a:gd name="connsiteX89" fmla="*/ 3074141 w 3108995"/>
                <a:gd name="connsiteY89" fmla="*/ 958984 h 1536928"/>
                <a:gd name="connsiteX90" fmla="*/ 3072595 w 3108995"/>
                <a:gd name="connsiteY90" fmla="*/ 964172 h 1536928"/>
                <a:gd name="connsiteX91" fmla="*/ 3073094 w 3108995"/>
                <a:gd name="connsiteY91" fmla="*/ 970656 h 1536928"/>
                <a:gd name="connsiteX92" fmla="*/ 3057001 w 3108995"/>
                <a:gd name="connsiteY92" fmla="*/ 953796 h 1536928"/>
                <a:gd name="connsiteX93" fmla="*/ 3041406 w 3108995"/>
                <a:gd name="connsiteY93" fmla="*/ 954819 h 1536928"/>
                <a:gd name="connsiteX94" fmla="*/ 3038562 w 3108995"/>
                <a:gd name="connsiteY94" fmla="*/ 954320 h 1536928"/>
                <a:gd name="connsiteX95" fmla="*/ 3033098 w 3108995"/>
                <a:gd name="connsiteY95" fmla="*/ 952499 h 1536928"/>
                <a:gd name="connsiteX96" fmla="*/ 3029205 w 3108995"/>
                <a:gd name="connsiteY96" fmla="*/ 950155 h 1536928"/>
                <a:gd name="connsiteX97" fmla="*/ 3019076 w 3108995"/>
                <a:gd name="connsiteY97" fmla="*/ 947561 h 1536928"/>
                <a:gd name="connsiteX98" fmla="*/ 3004005 w 3108995"/>
                <a:gd name="connsiteY98" fmla="*/ 945216 h 1536928"/>
                <a:gd name="connsiteX99" fmla="*/ 2998017 w 3108995"/>
                <a:gd name="connsiteY99" fmla="*/ 943670 h 1536928"/>
                <a:gd name="connsiteX100" fmla="*/ 2995946 w 3108995"/>
                <a:gd name="connsiteY100" fmla="*/ 946513 h 1536928"/>
                <a:gd name="connsiteX101" fmla="*/ 2990482 w 3108995"/>
                <a:gd name="connsiteY101" fmla="*/ 951726 h 1536928"/>
                <a:gd name="connsiteX102" fmla="*/ 2982698 w 3108995"/>
                <a:gd name="connsiteY102" fmla="*/ 948608 h 1536928"/>
                <a:gd name="connsiteX103" fmla="*/ 2977234 w 3108995"/>
                <a:gd name="connsiteY103" fmla="*/ 947810 h 1536928"/>
                <a:gd name="connsiteX104" fmla="*/ 2967877 w 3108995"/>
                <a:gd name="connsiteY104" fmla="*/ 947037 h 1536928"/>
                <a:gd name="connsiteX105" fmla="*/ 2961140 w 3108995"/>
                <a:gd name="connsiteY105" fmla="*/ 947287 h 1536928"/>
                <a:gd name="connsiteX106" fmla="*/ 2953605 w 3108995"/>
                <a:gd name="connsiteY106" fmla="*/ 948584 h 1536928"/>
                <a:gd name="connsiteX107" fmla="*/ 2949438 w 3108995"/>
                <a:gd name="connsiteY107" fmla="*/ 948858 h 1536928"/>
                <a:gd name="connsiteX108" fmla="*/ 2945795 w 3108995"/>
                <a:gd name="connsiteY108" fmla="*/ 947810 h 1536928"/>
                <a:gd name="connsiteX109" fmla="*/ 2943724 w 3108995"/>
                <a:gd name="connsiteY109" fmla="*/ 951452 h 1536928"/>
                <a:gd name="connsiteX110" fmla="*/ 2940082 w 3108995"/>
                <a:gd name="connsiteY110" fmla="*/ 952499 h 1536928"/>
                <a:gd name="connsiteX111" fmla="*/ 2925011 w 3108995"/>
                <a:gd name="connsiteY111" fmla="*/ 959233 h 1536928"/>
                <a:gd name="connsiteX112" fmla="*/ 2917477 w 3108995"/>
                <a:gd name="connsiteY112" fmla="*/ 960804 h 1536928"/>
                <a:gd name="connsiteX113" fmla="*/ 2910740 w 3108995"/>
                <a:gd name="connsiteY113" fmla="*/ 955592 h 1536928"/>
                <a:gd name="connsiteX114" fmla="*/ 2908918 w 3108995"/>
                <a:gd name="connsiteY114" fmla="*/ 951177 h 1536928"/>
                <a:gd name="connsiteX115" fmla="*/ 2903978 w 3108995"/>
                <a:gd name="connsiteY115" fmla="*/ 943146 h 1536928"/>
                <a:gd name="connsiteX116" fmla="*/ 2901383 w 3108995"/>
                <a:gd name="connsiteY116" fmla="*/ 937684 h 1536928"/>
                <a:gd name="connsiteX117" fmla="*/ 2896967 w 3108995"/>
                <a:gd name="connsiteY117" fmla="*/ 925213 h 1536928"/>
                <a:gd name="connsiteX118" fmla="*/ 2885265 w 3108995"/>
                <a:gd name="connsiteY118" fmla="*/ 928606 h 1536928"/>
                <a:gd name="connsiteX119" fmla="*/ 2878529 w 3108995"/>
                <a:gd name="connsiteY119" fmla="*/ 929628 h 1536928"/>
                <a:gd name="connsiteX120" fmla="*/ 2877206 w 3108995"/>
                <a:gd name="connsiteY120" fmla="*/ 923393 h 1536928"/>
                <a:gd name="connsiteX121" fmla="*/ 2876957 w 3108995"/>
                <a:gd name="connsiteY121" fmla="*/ 914314 h 1536928"/>
                <a:gd name="connsiteX122" fmla="*/ 2875660 w 3108995"/>
                <a:gd name="connsiteY122" fmla="*/ 911970 h 1536928"/>
                <a:gd name="connsiteX123" fmla="*/ 2867076 w 3108995"/>
                <a:gd name="connsiteY123" fmla="*/ 916135 h 1536928"/>
                <a:gd name="connsiteX124" fmla="*/ 2862411 w 3108995"/>
                <a:gd name="connsiteY124" fmla="*/ 916634 h 1536928"/>
                <a:gd name="connsiteX125" fmla="*/ 2850983 w 3108995"/>
                <a:gd name="connsiteY125" fmla="*/ 914838 h 1536928"/>
                <a:gd name="connsiteX126" fmla="*/ 2839805 w 3108995"/>
                <a:gd name="connsiteY126" fmla="*/ 917956 h 1536928"/>
                <a:gd name="connsiteX127" fmla="*/ 2836163 w 3108995"/>
                <a:gd name="connsiteY127" fmla="*/ 919502 h 1536928"/>
                <a:gd name="connsiteX128" fmla="*/ 2828902 w 3108995"/>
                <a:gd name="connsiteY128" fmla="*/ 925213 h 1536928"/>
                <a:gd name="connsiteX129" fmla="*/ 2823961 w 3108995"/>
                <a:gd name="connsiteY129" fmla="*/ 919502 h 1536928"/>
                <a:gd name="connsiteX130" fmla="*/ 2819546 w 3108995"/>
                <a:gd name="connsiteY130" fmla="*/ 915088 h 1536928"/>
                <a:gd name="connsiteX131" fmla="*/ 2810189 w 3108995"/>
                <a:gd name="connsiteY131" fmla="*/ 916135 h 1536928"/>
                <a:gd name="connsiteX132" fmla="*/ 2803427 w 3108995"/>
                <a:gd name="connsiteY132" fmla="*/ 907032 h 1536928"/>
                <a:gd name="connsiteX133" fmla="*/ 2800059 w 3108995"/>
                <a:gd name="connsiteY133" fmla="*/ 903665 h 1536928"/>
                <a:gd name="connsiteX134" fmla="*/ 2791750 w 3108995"/>
                <a:gd name="connsiteY134" fmla="*/ 903914 h 1536928"/>
                <a:gd name="connsiteX135" fmla="*/ 2780049 w 3108995"/>
                <a:gd name="connsiteY135" fmla="*/ 902617 h 1536928"/>
                <a:gd name="connsiteX136" fmla="*/ 2768896 w 3108995"/>
                <a:gd name="connsiteY136" fmla="*/ 901071 h 1536928"/>
                <a:gd name="connsiteX137" fmla="*/ 2768621 w 3108995"/>
                <a:gd name="connsiteY137" fmla="*/ 893538 h 1536928"/>
                <a:gd name="connsiteX138" fmla="*/ 2771990 w 3108995"/>
                <a:gd name="connsiteY138" fmla="*/ 893264 h 1536928"/>
                <a:gd name="connsiteX139" fmla="*/ 2768896 w 3108995"/>
                <a:gd name="connsiteY139" fmla="*/ 870942 h 1536928"/>
                <a:gd name="connsiteX140" fmla="*/ 2766276 w 3108995"/>
                <a:gd name="connsiteY140" fmla="*/ 866253 h 1536928"/>
                <a:gd name="connsiteX141" fmla="*/ 2763432 w 3108995"/>
                <a:gd name="connsiteY141" fmla="*/ 860043 h 1536928"/>
                <a:gd name="connsiteX142" fmla="*/ 2761086 w 3108995"/>
                <a:gd name="connsiteY142" fmla="*/ 855877 h 1536928"/>
                <a:gd name="connsiteX143" fmla="*/ 2755647 w 3108995"/>
                <a:gd name="connsiteY143" fmla="*/ 843681 h 1536928"/>
                <a:gd name="connsiteX144" fmla="*/ 2750957 w 3108995"/>
                <a:gd name="connsiteY144" fmla="*/ 838219 h 1536928"/>
                <a:gd name="connsiteX145" fmla="*/ 2742373 w 3108995"/>
                <a:gd name="connsiteY145" fmla="*/ 830437 h 1536928"/>
                <a:gd name="connsiteX146" fmla="*/ 2740053 w 3108995"/>
                <a:gd name="connsiteY146" fmla="*/ 829116 h 1536928"/>
                <a:gd name="connsiteX147" fmla="*/ 2734065 w 3108995"/>
                <a:gd name="connsiteY147" fmla="*/ 822381 h 1536928"/>
                <a:gd name="connsiteX148" fmla="*/ 2722388 w 3108995"/>
                <a:gd name="connsiteY148" fmla="*/ 827045 h 1536928"/>
                <a:gd name="connsiteX149" fmla="*/ 2711734 w 3108995"/>
                <a:gd name="connsiteY149" fmla="*/ 828342 h 1536928"/>
                <a:gd name="connsiteX150" fmla="*/ 2708341 w 3108995"/>
                <a:gd name="connsiteY150" fmla="*/ 829141 h 1536928"/>
                <a:gd name="connsiteX151" fmla="*/ 2706544 w 3108995"/>
                <a:gd name="connsiteY151" fmla="*/ 825225 h 1536928"/>
                <a:gd name="connsiteX152" fmla="*/ 2704199 w 3108995"/>
                <a:gd name="connsiteY152" fmla="*/ 824975 h 1536928"/>
                <a:gd name="connsiteX153" fmla="*/ 2697437 w 3108995"/>
                <a:gd name="connsiteY153" fmla="*/ 825499 h 1536928"/>
                <a:gd name="connsiteX154" fmla="*/ 2697188 w 3108995"/>
                <a:gd name="connsiteY154" fmla="*/ 827320 h 1536928"/>
                <a:gd name="connsiteX155" fmla="*/ 2694318 w 3108995"/>
                <a:gd name="connsiteY155" fmla="*/ 827819 h 1536928"/>
                <a:gd name="connsiteX156" fmla="*/ 2687831 w 3108995"/>
                <a:gd name="connsiteY156" fmla="*/ 830163 h 1536928"/>
                <a:gd name="connsiteX157" fmla="*/ 2676654 w 3108995"/>
                <a:gd name="connsiteY157" fmla="*/ 832508 h 1536928"/>
                <a:gd name="connsiteX158" fmla="*/ 2677701 w 3108995"/>
                <a:gd name="connsiteY158" fmla="*/ 838219 h 1536928"/>
                <a:gd name="connsiteX159" fmla="*/ 2677701 w 3108995"/>
                <a:gd name="connsiteY159" fmla="*/ 842359 h 1536928"/>
                <a:gd name="connsiteX160" fmla="*/ 2668345 w 3108995"/>
                <a:gd name="connsiteY160" fmla="*/ 842359 h 1536928"/>
                <a:gd name="connsiteX161" fmla="*/ 2668345 w 3108995"/>
                <a:gd name="connsiteY161" fmla="*/ 846524 h 1536928"/>
                <a:gd name="connsiteX162" fmla="*/ 2664452 w 3108995"/>
                <a:gd name="connsiteY162" fmla="*/ 848594 h 1536928"/>
                <a:gd name="connsiteX163" fmla="*/ 2668095 w 3108995"/>
                <a:gd name="connsiteY163" fmla="*/ 860018 h 1536928"/>
                <a:gd name="connsiteX164" fmla="*/ 2657691 w 3108995"/>
                <a:gd name="connsiteY164" fmla="*/ 864183 h 1536928"/>
                <a:gd name="connsiteX165" fmla="*/ 2646788 w 3108995"/>
                <a:gd name="connsiteY165" fmla="*/ 868348 h 1536928"/>
                <a:gd name="connsiteX166" fmla="*/ 2647287 w 3108995"/>
                <a:gd name="connsiteY166" fmla="*/ 880544 h 1536928"/>
                <a:gd name="connsiteX167" fmla="*/ 2648584 w 3108995"/>
                <a:gd name="connsiteY167" fmla="*/ 882091 h 1536928"/>
                <a:gd name="connsiteX168" fmla="*/ 2651977 w 3108995"/>
                <a:gd name="connsiteY168" fmla="*/ 889373 h 1536928"/>
                <a:gd name="connsiteX169" fmla="*/ 2651203 w 3108995"/>
                <a:gd name="connsiteY169" fmla="*/ 891194 h 1536928"/>
                <a:gd name="connsiteX170" fmla="*/ 2648334 w 3108995"/>
                <a:gd name="connsiteY170" fmla="*/ 891718 h 1536928"/>
                <a:gd name="connsiteX171" fmla="*/ 2654048 w 3108995"/>
                <a:gd name="connsiteY171" fmla="*/ 921049 h 1536928"/>
                <a:gd name="connsiteX172" fmla="*/ 2655870 w 3108995"/>
                <a:gd name="connsiteY172" fmla="*/ 928581 h 1536928"/>
                <a:gd name="connsiteX173" fmla="*/ 2659238 w 3108995"/>
                <a:gd name="connsiteY173" fmla="*/ 948833 h 1536928"/>
                <a:gd name="connsiteX174" fmla="*/ 2659512 w 3108995"/>
                <a:gd name="connsiteY174" fmla="*/ 948833 h 1536928"/>
                <a:gd name="connsiteX175" fmla="*/ 2661583 w 3108995"/>
                <a:gd name="connsiteY175" fmla="*/ 962600 h 1536928"/>
                <a:gd name="connsiteX176" fmla="*/ 2655620 w 3108995"/>
                <a:gd name="connsiteY176" fmla="*/ 964670 h 1536928"/>
                <a:gd name="connsiteX177" fmla="*/ 2650680 w 3108995"/>
                <a:gd name="connsiteY177" fmla="*/ 968836 h 1536928"/>
                <a:gd name="connsiteX178" fmla="*/ 2638204 w 3108995"/>
                <a:gd name="connsiteY178" fmla="*/ 978438 h 1536928"/>
                <a:gd name="connsiteX179" fmla="*/ 2627550 w 3108995"/>
                <a:gd name="connsiteY179" fmla="*/ 983651 h 1536928"/>
                <a:gd name="connsiteX180" fmla="*/ 2616123 w 3108995"/>
                <a:gd name="connsiteY180" fmla="*/ 992480 h 1536928"/>
                <a:gd name="connsiteX181" fmla="*/ 2611432 w 3108995"/>
                <a:gd name="connsiteY181" fmla="*/ 996371 h 1536928"/>
                <a:gd name="connsiteX182" fmla="*/ 2606517 w 3108995"/>
                <a:gd name="connsiteY182" fmla="*/ 999738 h 1536928"/>
                <a:gd name="connsiteX183" fmla="*/ 2597161 w 3108995"/>
                <a:gd name="connsiteY183" fmla="*/ 1004676 h 1536928"/>
                <a:gd name="connsiteX184" fmla="*/ 2607540 w 3108995"/>
                <a:gd name="connsiteY184" fmla="*/ 1023107 h 1536928"/>
                <a:gd name="connsiteX185" fmla="*/ 2607815 w 3108995"/>
                <a:gd name="connsiteY185" fmla="*/ 1025203 h 1536928"/>
                <a:gd name="connsiteX186" fmla="*/ 2605469 w 3108995"/>
                <a:gd name="connsiteY186" fmla="*/ 1025701 h 1536928"/>
                <a:gd name="connsiteX187" fmla="*/ 2606517 w 3108995"/>
                <a:gd name="connsiteY187" fmla="*/ 1037125 h 1536928"/>
                <a:gd name="connsiteX188" fmla="*/ 2595863 w 3108995"/>
                <a:gd name="connsiteY188" fmla="*/ 1042337 h 1536928"/>
                <a:gd name="connsiteX189" fmla="*/ 2597685 w 3108995"/>
                <a:gd name="connsiteY189" fmla="*/ 1047001 h 1536928"/>
                <a:gd name="connsiteX190" fmla="*/ 2590923 w 3108995"/>
                <a:gd name="connsiteY190" fmla="*/ 1050119 h 1536928"/>
                <a:gd name="connsiteX191" fmla="*/ 2588328 w 3108995"/>
                <a:gd name="connsiteY191" fmla="*/ 1051939 h 1536928"/>
                <a:gd name="connsiteX192" fmla="*/ 2577674 w 3108995"/>
                <a:gd name="connsiteY192" fmla="*/ 1057377 h 1536928"/>
                <a:gd name="connsiteX193" fmla="*/ 2583114 w 3108995"/>
                <a:gd name="connsiteY193" fmla="*/ 1070122 h 1536928"/>
                <a:gd name="connsiteX194" fmla="*/ 2549879 w 3108995"/>
                <a:gd name="connsiteY194" fmla="*/ 1086483 h 1536928"/>
                <a:gd name="connsiteX195" fmla="*/ 2549879 w 3108995"/>
                <a:gd name="connsiteY195" fmla="*/ 1087007 h 1536928"/>
                <a:gd name="connsiteX196" fmla="*/ 2533761 w 3108995"/>
                <a:gd name="connsiteY196" fmla="*/ 1095038 h 1536928"/>
                <a:gd name="connsiteX197" fmla="*/ 2525702 w 3108995"/>
                <a:gd name="connsiteY197" fmla="*/ 1100749 h 1536928"/>
                <a:gd name="connsiteX198" fmla="*/ 2520512 w 3108995"/>
                <a:gd name="connsiteY198" fmla="*/ 1106211 h 1536928"/>
                <a:gd name="connsiteX199" fmla="*/ 2515846 w 3108995"/>
                <a:gd name="connsiteY199" fmla="*/ 1111923 h 1536928"/>
                <a:gd name="connsiteX200" fmla="*/ 2507014 w 3108995"/>
                <a:gd name="connsiteY200" fmla="*/ 1119729 h 1536928"/>
                <a:gd name="connsiteX201" fmla="*/ 2494264 w 3108995"/>
                <a:gd name="connsiteY201" fmla="*/ 1127760 h 1536928"/>
                <a:gd name="connsiteX202" fmla="*/ 2484933 w 3108995"/>
                <a:gd name="connsiteY202" fmla="*/ 1134270 h 1536928"/>
                <a:gd name="connsiteX203" fmla="*/ 2475576 w 3108995"/>
                <a:gd name="connsiteY203" fmla="*/ 1142825 h 1536928"/>
                <a:gd name="connsiteX204" fmla="*/ 2471684 w 3108995"/>
                <a:gd name="connsiteY204" fmla="*/ 1145942 h 1536928"/>
                <a:gd name="connsiteX205" fmla="*/ 2462327 w 3108995"/>
                <a:gd name="connsiteY205" fmla="*/ 1151130 h 1536928"/>
                <a:gd name="connsiteX206" fmla="*/ 2461280 w 3108995"/>
                <a:gd name="connsiteY206" fmla="*/ 1147239 h 1536928"/>
                <a:gd name="connsiteX207" fmla="*/ 2458685 w 3108995"/>
                <a:gd name="connsiteY207" fmla="*/ 1144396 h 1536928"/>
                <a:gd name="connsiteX208" fmla="*/ 2454792 w 3108995"/>
                <a:gd name="connsiteY208" fmla="*/ 1137637 h 1536928"/>
                <a:gd name="connsiteX209" fmla="*/ 2442567 w 3108995"/>
                <a:gd name="connsiteY209" fmla="*/ 1145419 h 1536928"/>
                <a:gd name="connsiteX210" fmla="*/ 2438949 w 3108995"/>
                <a:gd name="connsiteY210" fmla="*/ 1143872 h 1536928"/>
                <a:gd name="connsiteX211" fmla="*/ 2432437 w 3108995"/>
                <a:gd name="connsiteY211" fmla="*/ 1137388 h 1536928"/>
                <a:gd name="connsiteX212" fmla="*/ 2430116 w 3108995"/>
                <a:gd name="connsiteY212" fmla="*/ 1134270 h 1536928"/>
                <a:gd name="connsiteX213" fmla="*/ 2426199 w 3108995"/>
                <a:gd name="connsiteY213" fmla="*/ 1130354 h 1536928"/>
                <a:gd name="connsiteX214" fmla="*/ 2419188 w 3108995"/>
                <a:gd name="connsiteY214" fmla="*/ 1132449 h 1536928"/>
                <a:gd name="connsiteX215" fmla="*/ 2415046 w 3108995"/>
                <a:gd name="connsiteY215" fmla="*/ 1130878 h 1536928"/>
                <a:gd name="connsiteX216" fmla="*/ 2410356 w 3108995"/>
                <a:gd name="connsiteY216" fmla="*/ 1127760 h 1536928"/>
                <a:gd name="connsiteX217" fmla="*/ 2405939 w 3108995"/>
                <a:gd name="connsiteY217" fmla="*/ 1126463 h 1536928"/>
                <a:gd name="connsiteX218" fmla="*/ 2398155 w 3108995"/>
                <a:gd name="connsiteY218" fmla="*/ 1127261 h 1536928"/>
                <a:gd name="connsiteX219" fmla="*/ 2392167 w 3108995"/>
                <a:gd name="connsiteY219" fmla="*/ 1126214 h 1536928"/>
                <a:gd name="connsiteX220" fmla="*/ 2385679 w 3108995"/>
                <a:gd name="connsiteY220" fmla="*/ 1123620 h 1536928"/>
                <a:gd name="connsiteX221" fmla="*/ 2381513 w 3108995"/>
                <a:gd name="connsiteY221" fmla="*/ 1122572 h 1536928"/>
                <a:gd name="connsiteX222" fmla="*/ 2376847 w 3108995"/>
                <a:gd name="connsiteY222" fmla="*/ 1132175 h 1536928"/>
                <a:gd name="connsiteX223" fmla="*/ 2374776 w 3108995"/>
                <a:gd name="connsiteY223" fmla="*/ 1135816 h 1536928"/>
                <a:gd name="connsiteX224" fmla="*/ 2371906 w 3108995"/>
                <a:gd name="connsiteY224" fmla="*/ 1136091 h 1536928"/>
                <a:gd name="connsiteX225" fmla="*/ 2363074 w 3108995"/>
                <a:gd name="connsiteY225" fmla="*/ 1138161 h 1536928"/>
                <a:gd name="connsiteX226" fmla="*/ 2357885 w 3108995"/>
                <a:gd name="connsiteY226" fmla="*/ 1138934 h 1536928"/>
                <a:gd name="connsiteX227" fmla="*/ 2353468 w 3108995"/>
                <a:gd name="connsiteY227" fmla="*/ 1140505 h 1536928"/>
                <a:gd name="connsiteX228" fmla="*/ 2345409 w 3108995"/>
                <a:gd name="connsiteY228" fmla="*/ 1141528 h 1536928"/>
                <a:gd name="connsiteX229" fmla="*/ 2338398 w 3108995"/>
                <a:gd name="connsiteY229" fmla="*/ 1143099 h 1536928"/>
                <a:gd name="connsiteX230" fmla="*/ 2326447 w 3108995"/>
                <a:gd name="connsiteY230" fmla="*/ 1146990 h 1536928"/>
                <a:gd name="connsiteX231" fmla="*/ 2323852 w 3108995"/>
                <a:gd name="connsiteY231" fmla="*/ 1148536 h 1536928"/>
                <a:gd name="connsiteX232" fmla="*/ 2321506 w 3108995"/>
                <a:gd name="connsiteY232" fmla="*/ 1150881 h 1536928"/>
                <a:gd name="connsiteX233" fmla="*/ 2318138 w 3108995"/>
                <a:gd name="connsiteY233" fmla="*/ 1157889 h 1536928"/>
                <a:gd name="connsiteX234" fmla="*/ 2315793 w 3108995"/>
                <a:gd name="connsiteY234" fmla="*/ 1160234 h 1536928"/>
                <a:gd name="connsiteX235" fmla="*/ 2310603 w 3108995"/>
                <a:gd name="connsiteY235" fmla="*/ 1163351 h 1536928"/>
                <a:gd name="connsiteX236" fmla="*/ 2307210 w 3108995"/>
                <a:gd name="connsiteY236" fmla="*/ 1166718 h 1536928"/>
                <a:gd name="connsiteX237" fmla="*/ 2304615 w 3108995"/>
                <a:gd name="connsiteY237" fmla="*/ 1171407 h 1536928"/>
                <a:gd name="connsiteX238" fmla="*/ 2299949 w 3108995"/>
                <a:gd name="connsiteY238" fmla="*/ 1177119 h 1536928"/>
                <a:gd name="connsiteX239" fmla="*/ 2294236 w 3108995"/>
                <a:gd name="connsiteY239" fmla="*/ 1181010 h 1536928"/>
                <a:gd name="connsiteX240" fmla="*/ 2292164 w 3108995"/>
                <a:gd name="connsiteY240" fmla="*/ 1184127 h 1536928"/>
                <a:gd name="connsiteX241" fmla="*/ 2289819 w 3108995"/>
                <a:gd name="connsiteY241" fmla="*/ 1191410 h 1536928"/>
                <a:gd name="connsiteX242" fmla="*/ 2285927 w 3108995"/>
                <a:gd name="connsiteY242" fmla="*/ 1198144 h 1536928"/>
                <a:gd name="connsiteX243" fmla="*/ 2282009 w 3108995"/>
                <a:gd name="connsiteY243" fmla="*/ 1201262 h 1536928"/>
                <a:gd name="connsiteX244" fmla="*/ 2276570 w 3108995"/>
                <a:gd name="connsiteY244" fmla="*/ 1206449 h 1536928"/>
                <a:gd name="connsiteX245" fmla="*/ 2273975 w 3108995"/>
                <a:gd name="connsiteY245" fmla="*/ 1208021 h 1536928"/>
                <a:gd name="connsiteX246" fmla="*/ 2267738 w 3108995"/>
                <a:gd name="connsiteY246" fmla="*/ 1210615 h 1536928"/>
                <a:gd name="connsiteX247" fmla="*/ 2257333 w 3108995"/>
                <a:gd name="connsiteY247" fmla="*/ 1211388 h 1536928"/>
                <a:gd name="connsiteX248" fmla="*/ 2248501 w 3108995"/>
                <a:gd name="connsiteY248" fmla="*/ 1209567 h 1536928"/>
                <a:gd name="connsiteX249" fmla="*/ 2249025 w 3108995"/>
                <a:gd name="connsiteY249" fmla="*/ 1214506 h 1536928"/>
                <a:gd name="connsiteX250" fmla="*/ 2244608 w 3108995"/>
                <a:gd name="connsiteY250" fmla="*/ 1214506 h 1536928"/>
                <a:gd name="connsiteX251" fmla="*/ 2239144 w 3108995"/>
                <a:gd name="connsiteY251" fmla="*/ 1215029 h 1536928"/>
                <a:gd name="connsiteX252" fmla="*/ 2231609 w 3108995"/>
                <a:gd name="connsiteY252" fmla="*/ 1217623 h 1536928"/>
                <a:gd name="connsiteX253" fmla="*/ 2217063 w 3108995"/>
                <a:gd name="connsiteY253" fmla="*/ 1223085 h 1536928"/>
                <a:gd name="connsiteX254" fmla="*/ 2206160 w 3108995"/>
                <a:gd name="connsiteY254" fmla="*/ 1225405 h 1536928"/>
                <a:gd name="connsiteX255" fmla="*/ 2200970 w 3108995"/>
                <a:gd name="connsiteY255" fmla="*/ 1227226 h 1536928"/>
                <a:gd name="connsiteX256" fmla="*/ 2194732 w 3108995"/>
                <a:gd name="connsiteY256" fmla="*/ 1229046 h 1536928"/>
                <a:gd name="connsiteX257" fmla="*/ 2187721 w 3108995"/>
                <a:gd name="connsiteY257" fmla="*/ 1232937 h 1536928"/>
                <a:gd name="connsiteX258" fmla="*/ 2180959 w 3108995"/>
                <a:gd name="connsiteY258" fmla="*/ 1236055 h 1536928"/>
                <a:gd name="connsiteX259" fmla="*/ 2189018 w 3108995"/>
                <a:gd name="connsiteY259" fmla="*/ 1243063 h 1536928"/>
                <a:gd name="connsiteX260" fmla="*/ 2192137 w 3108995"/>
                <a:gd name="connsiteY260" fmla="*/ 1243587 h 1536928"/>
                <a:gd name="connsiteX261" fmla="*/ 2197577 w 3108995"/>
                <a:gd name="connsiteY261" fmla="*/ 1247228 h 1536928"/>
                <a:gd name="connsiteX262" fmla="*/ 2202267 w 3108995"/>
                <a:gd name="connsiteY262" fmla="*/ 1251643 h 1536928"/>
                <a:gd name="connsiteX263" fmla="*/ 2207706 w 3108995"/>
                <a:gd name="connsiteY263" fmla="*/ 1257354 h 1536928"/>
                <a:gd name="connsiteX264" fmla="*/ 2208755 w 3108995"/>
                <a:gd name="connsiteY264" fmla="*/ 1258901 h 1536928"/>
                <a:gd name="connsiteX265" fmla="*/ 2214219 w 3108995"/>
                <a:gd name="connsiteY265" fmla="*/ 1263839 h 1536928"/>
                <a:gd name="connsiteX266" fmla="*/ 2196030 w 3108995"/>
                <a:gd name="connsiteY266" fmla="*/ 1296562 h 1536928"/>
                <a:gd name="connsiteX267" fmla="*/ 2190566 w 3108995"/>
                <a:gd name="connsiteY267" fmla="*/ 1298657 h 1536928"/>
                <a:gd name="connsiteX268" fmla="*/ 2191863 w 3108995"/>
                <a:gd name="connsiteY268" fmla="*/ 1302797 h 1536928"/>
                <a:gd name="connsiteX269" fmla="*/ 2187197 w 3108995"/>
                <a:gd name="connsiteY269" fmla="*/ 1304867 h 1536928"/>
                <a:gd name="connsiteX270" fmla="*/ 2187197 w 3108995"/>
                <a:gd name="connsiteY270" fmla="*/ 1310329 h 1536928"/>
                <a:gd name="connsiteX271" fmla="*/ 2190840 w 3108995"/>
                <a:gd name="connsiteY271" fmla="*/ 1315517 h 1536928"/>
                <a:gd name="connsiteX272" fmla="*/ 2188494 w 3108995"/>
                <a:gd name="connsiteY272" fmla="*/ 1318111 h 1536928"/>
                <a:gd name="connsiteX273" fmla="*/ 2185625 w 3108995"/>
                <a:gd name="connsiteY273" fmla="*/ 1323573 h 1536928"/>
                <a:gd name="connsiteX274" fmla="*/ 2184328 w 3108995"/>
                <a:gd name="connsiteY274" fmla="*/ 1327988 h 1536928"/>
                <a:gd name="connsiteX275" fmla="*/ 2178889 w 3108995"/>
                <a:gd name="connsiteY275" fmla="*/ 1327738 h 1536928"/>
                <a:gd name="connsiteX276" fmla="*/ 2174473 w 3108995"/>
                <a:gd name="connsiteY276" fmla="*/ 1326441 h 1536928"/>
                <a:gd name="connsiteX277" fmla="*/ 2169258 w 3108995"/>
                <a:gd name="connsiteY277" fmla="*/ 1326691 h 1536928"/>
                <a:gd name="connsiteX278" fmla="*/ 2166139 w 3108995"/>
                <a:gd name="connsiteY278" fmla="*/ 1327738 h 1536928"/>
                <a:gd name="connsiteX279" fmla="*/ 2161224 w 3108995"/>
                <a:gd name="connsiteY279" fmla="*/ 1326940 h 1536928"/>
                <a:gd name="connsiteX280" fmla="*/ 2161224 w 3108995"/>
                <a:gd name="connsiteY280" fmla="*/ 1325643 h 1536928"/>
                <a:gd name="connsiteX281" fmla="*/ 2156533 w 3108995"/>
                <a:gd name="connsiteY281" fmla="*/ 1325144 h 1536928"/>
                <a:gd name="connsiteX282" fmla="*/ 2152117 w 3108995"/>
                <a:gd name="connsiteY282" fmla="*/ 1325394 h 1536928"/>
                <a:gd name="connsiteX283" fmla="*/ 2148224 w 3108995"/>
                <a:gd name="connsiteY283" fmla="*/ 1326965 h 1536928"/>
                <a:gd name="connsiteX284" fmla="*/ 2142760 w 3108995"/>
                <a:gd name="connsiteY284" fmla="*/ 1329808 h 1536928"/>
                <a:gd name="connsiteX285" fmla="*/ 2140689 w 3108995"/>
                <a:gd name="connsiteY285" fmla="*/ 1333450 h 1536928"/>
                <a:gd name="connsiteX286" fmla="*/ 2141213 w 3108995"/>
                <a:gd name="connsiteY286" fmla="*/ 1339411 h 1536928"/>
                <a:gd name="connsiteX287" fmla="*/ 2139916 w 3108995"/>
                <a:gd name="connsiteY287" fmla="*/ 1341755 h 1536928"/>
                <a:gd name="connsiteX288" fmla="*/ 2137296 w 3108995"/>
                <a:gd name="connsiteY288" fmla="*/ 1340209 h 1536928"/>
                <a:gd name="connsiteX289" fmla="*/ 2132106 w 3108995"/>
                <a:gd name="connsiteY289" fmla="*/ 1345122 h 1536928"/>
                <a:gd name="connsiteX290" fmla="*/ 2127440 w 3108995"/>
                <a:gd name="connsiteY290" fmla="*/ 1351881 h 1536928"/>
                <a:gd name="connsiteX291" fmla="*/ 2126143 w 3108995"/>
                <a:gd name="connsiteY291" fmla="*/ 1354999 h 1536928"/>
                <a:gd name="connsiteX292" fmla="*/ 2125869 w 3108995"/>
                <a:gd name="connsiteY292" fmla="*/ 1358640 h 1536928"/>
                <a:gd name="connsiteX293" fmla="*/ 2127440 w 3108995"/>
                <a:gd name="connsiteY293" fmla="*/ 1367469 h 1536928"/>
                <a:gd name="connsiteX294" fmla="*/ 2126642 w 3108995"/>
                <a:gd name="connsiteY294" fmla="*/ 1370836 h 1536928"/>
                <a:gd name="connsiteX295" fmla="*/ 2125344 w 3108995"/>
                <a:gd name="connsiteY295" fmla="*/ 1371635 h 1536928"/>
                <a:gd name="connsiteX296" fmla="*/ 2124845 w 3108995"/>
                <a:gd name="connsiteY296" fmla="*/ 1375775 h 1536928"/>
                <a:gd name="connsiteX297" fmla="*/ 2126917 w 3108995"/>
                <a:gd name="connsiteY297" fmla="*/ 1378643 h 1536928"/>
                <a:gd name="connsiteX298" fmla="*/ 2133404 w 3108995"/>
                <a:gd name="connsiteY298" fmla="*/ 1380189 h 1536928"/>
                <a:gd name="connsiteX299" fmla="*/ 2134452 w 3108995"/>
                <a:gd name="connsiteY299" fmla="*/ 1382284 h 1536928"/>
                <a:gd name="connsiteX300" fmla="*/ 2134976 w 3108995"/>
                <a:gd name="connsiteY300" fmla="*/ 1386175 h 1536928"/>
                <a:gd name="connsiteX301" fmla="*/ 2139916 w 3108995"/>
                <a:gd name="connsiteY301" fmla="*/ 1391113 h 1536928"/>
                <a:gd name="connsiteX302" fmla="*/ 2144582 w 3108995"/>
                <a:gd name="connsiteY302" fmla="*/ 1393183 h 1536928"/>
                <a:gd name="connsiteX303" fmla="*/ 2146128 w 3108995"/>
                <a:gd name="connsiteY303" fmla="*/ 1395777 h 1536928"/>
                <a:gd name="connsiteX304" fmla="*/ 2146128 w 3108995"/>
                <a:gd name="connsiteY304" fmla="*/ 1397847 h 1536928"/>
                <a:gd name="connsiteX305" fmla="*/ 2144332 w 3108995"/>
                <a:gd name="connsiteY305" fmla="*/ 1403833 h 1536928"/>
                <a:gd name="connsiteX306" fmla="*/ 2141712 w 3108995"/>
                <a:gd name="connsiteY306" fmla="*/ 1407475 h 1536928"/>
                <a:gd name="connsiteX307" fmla="*/ 2137820 w 3108995"/>
                <a:gd name="connsiteY307" fmla="*/ 1415780 h 1536928"/>
                <a:gd name="connsiteX308" fmla="*/ 2137571 w 3108995"/>
                <a:gd name="connsiteY308" fmla="*/ 1418374 h 1536928"/>
                <a:gd name="connsiteX309" fmla="*/ 2139916 w 3108995"/>
                <a:gd name="connsiteY309" fmla="*/ 1420719 h 1536928"/>
                <a:gd name="connsiteX310" fmla="*/ 2140165 w 3108995"/>
                <a:gd name="connsiteY310" fmla="*/ 1422514 h 1536928"/>
                <a:gd name="connsiteX311" fmla="*/ 2137820 w 3108995"/>
                <a:gd name="connsiteY311" fmla="*/ 1427727 h 1536928"/>
                <a:gd name="connsiteX312" fmla="*/ 2135749 w 3108995"/>
                <a:gd name="connsiteY312" fmla="*/ 1429797 h 1536928"/>
                <a:gd name="connsiteX313" fmla="*/ 2126917 w 3108995"/>
                <a:gd name="connsiteY313" fmla="*/ 1431618 h 1536928"/>
                <a:gd name="connsiteX314" fmla="*/ 2126393 w 3108995"/>
                <a:gd name="connsiteY314" fmla="*/ 1432391 h 1536928"/>
                <a:gd name="connsiteX315" fmla="*/ 2107430 w 3108995"/>
                <a:gd name="connsiteY315" fmla="*/ 1436032 h 1536928"/>
                <a:gd name="connsiteX316" fmla="*/ 2101467 w 3108995"/>
                <a:gd name="connsiteY316" fmla="*/ 1437080 h 1536928"/>
                <a:gd name="connsiteX317" fmla="*/ 2092360 w 3108995"/>
                <a:gd name="connsiteY317" fmla="*/ 1439923 h 1536928"/>
                <a:gd name="connsiteX318" fmla="*/ 2084052 w 3108995"/>
                <a:gd name="connsiteY318" fmla="*/ 1433688 h 1536928"/>
                <a:gd name="connsiteX319" fmla="*/ 2082230 w 3108995"/>
                <a:gd name="connsiteY319" fmla="*/ 1429797 h 1536928"/>
                <a:gd name="connsiteX320" fmla="*/ 2081457 w 3108995"/>
                <a:gd name="connsiteY320" fmla="*/ 1424610 h 1536928"/>
                <a:gd name="connsiteX321" fmla="*/ 2078862 w 3108995"/>
                <a:gd name="connsiteY321" fmla="*/ 1422016 h 1536928"/>
                <a:gd name="connsiteX322" fmla="*/ 2073921 w 3108995"/>
                <a:gd name="connsiteY322" fmla="*/ 1422789 h 1536928"/>
                <a:gd name="connsiteX323" fmla="*/ 2071326 w 3108995"/>
                <a:gd name="connsiteY323" fmla="*/ 1424360 h 1536928"/>
                <a:gd name="connsiteX324" fmla="*/ 2066910 w 3108995"/>
                <a:gd name="connsiteY324" fmla="*/ 1425906 h 1536928"/>
                <a:gd name="connsiteX325" fmla="*/ 2063267 w 3108995"/>
                <a:gd name="connsiteY325" fmla="*/ 1425906 h 1536928"/>
                <a:gd name="connsiteX326" fmla="*/ 2061446 w 3108995"/>
                <a:gd name="connsiteY326" fmla="*/ 1424086 h 1536928"/>
                <a:gd name="connsiteX327" fmla="*/ 2060398 w 3108995"/>
                <a:gd name="connsiteY327" fmla="*/ 1418374 h 1536928"/>
                <a:gd name="connsiteX328" fmla="*/ 2058327 w 3108995"/>
                <a:gd name="connsiteY328" fmla="*/ 1418374 h 1536928"/>
                <a:gd name="connsiteX329" fmla="*/ 2046900 w 3108995"/>
                <a:gd name="connsiteY329" fmla="*/ 1418898 h 1536928"/>
                <a:gd name="connsiteX330" fmla="*/ 2043257 w 3108995"/>
                <a:gd name="connsiteY330" fmla="*/ 1417352 h 1536928"/>
                <a:gd name="connsiteX331" fmla="*/ 2038067 w 3108995"/>
                <a:gd name="connsiteY331" fmla="*/ 1417601 h 1536928"/>
                <a:gd name="connsiteX332" fmla="*/ 2037543 w 3108995"/>
                <a:gd name="connsiteY332" fmla="*/ 1396825 h 1536928"/>
                <a:gd name="connsiteX333" fmla="*/ 2037044 w 3108995"/>
                <a:gd name="connsiteY333" fmla="*/ 1385402 h 1536928"/>
                <a:gd name="connsiteX334" fmla="*/ 2034424 w 3108995"/>
                <a:gd name="connsiteY334" fmla="*/ 1373181 h 1536928"/>
                <a:gd name="connsiteX335" fmla="*/ 2031331 w 3108995"/>
                <a:gd name="connsiteY335" fmla="*/ 1362805 h 1536928"/>
                <a:gd name="connsiteX336" fmla="*/ 2028711 w 3108995"/>
                <a:gd name="connsiteY336" fmla="*/ 1355522 h 1536928"/>
                <a:gd name="connsiteX337" fmla="*/ 2024819 w 3108995"/>
                <a:gd name="connsiteY337" fmla="*/ 1357094 h 1536928"/>
                <a:gd name="connsiteX338" fmla="*/ 2019379 w 3108995"/>
                <a:gd name="connsiteY338" fmla="*/ 1360211 h 1536928"/>
                <a:gd name="connsiteX339" fmla="*/ 2013391 w 3108995"/>
                <a:gd name="connsiteY339" fmla="*/ 1361758 h 1536928"/>
                <a:gd name="connsiteX340" fmla="*/ 2008201 w 3108995"/>
                <a:gd name="connsiteY340" fmla="*/ 1364875 h 1536928"/>
                <a:gd name="connsiteX341" fmla="*/ 2000142 w 3108995"/>
                <a:gd name="connsiteY341" fmla="*/ 1366696 h 1536928"/>
                <a:gd name="connsiteX342" fmla="*/ 1992083 w 3108995"/>
                <a:gd name="connsiteY342" fmla="*/ 1369814 h 1536928"/>
                <a:gd name="connsiteX343" fmla="*/ 1990786 w 3108995"/>
                <a:gd name="connsiteY343" fmla="*/ 1370861 h 1536928"/>
                <a:gd name="connsiteX344" fmla="*/ 1972348 w 3108995"/>
                <a:gd name="connsiteY344" fmla="*/ 1375002 h 1536928"/>
                <a:gd name="connsiteX345" fmla="*/ 1962217 w 3108995"/>
                <a:gd name="connsiteY345" fmla="*/ 1379940 h 1536928"/>
                <a:gd name="connsiteX346" fmla="*/ 1955206 w 3108995"/>
                <a:gd name="connsiteY346" fmla="*/ 1380713 h 1536928"/>
                <a:gd name="connsiteX347" fmla="*/ 1951040 w 3108995"/>
                <a:gd name="connsiteY347" fmla="*/ 1379167 h 1536928"/>
                <a:gd name="connsiteX348" fmla="*/ 1949742 w 3108995"/>
                <a:gd name="connsiteY348" fmla="*/ 1380214 h 1536928"/>
                <a:gd name="connsiteX349" fmla="*/ 1946873 w 3108995"/>
                <a:gd name="connsiteY349" fmla="*/ 1379416 h 1536928"/>
                <a:gd name="connsiteX350" fmla="*/ 1942457 w 3108995"/>
                <a:gd name="connsiteY350" fmla="*/ 1379691 h 1536928"/>
                <a:gd name="connsiteX351" fmla="*/ 1936244 w 3108995"/>
                <a:gd name="connsiteY351" fmla="*/ 1380713 h 1536928"/>
                <a:gd name="connsiteX352" fmla="*/ 1933898 w 3108995"/>
                <a:gd name="connsiteY352" fmla="*/ 1382808 h 1536928"/>
                <a:gd name="connsiteX353" fmla="*/ 1923769 w 3108995"/>
                <a:gd name="connsiteY353" fmla="*/ 1385652 h 1536928"/>
                <a:gd name="connsiteX354" fmla="*/ 1920126 w 3108995"/>
                <a:gd name="connsiteY354" fmla="*/ 1387722 h 1536928"/>
                <a:gd name="connsiteX355" fmla="*/ 1918055 w 3108995"/>
                <a:gd name="connsiteY355" fmla="*/ 1387722 h 1536928"/>
                <a:gd name="connsiteX356" fmla="*/ 1910769 w 3108995"/>
                <a:gd name="connsiteY356" fmla="*/ 1391113 h 1536928"/>
                <a:gd name="connsiteX357" fmla="*/ 1906877 w 3108995"/>
                <a:gd name="connsiteY357" fmla="*/ 1391887 h 1536928"/>
                <a:gd name="connsiteX358" fmla="*/ 1904008 w 3108995"/>
                <a:gd name="connsiteY358" fmla="*/ 1393957 h 1536928"/>
                <a:gd name="connsiteX359" fmla="*/ 1901413 w 3108995"/>
                <a:gd name="connsiteY359" fmla="*/ 1394231 h 1536928"/>
                <a:gd name="connsiteX360" fmla="*/ 1893878 w 3108995"/>
                <a:gd name="connsiteY360" fmla="*/ 1397598 h 1536928"/>
                <a:gd name="connsiteX361" fmla="*/ 1891557 w 3108995"/>
                <a:gd name="connsiteY361" fmla="*/ 1394231 h 1536928"/>
                <a:gd name="connsiteX362" fmla="*/ 1892581 w 3108995"/>
                <a:gd name="connsiteY362" fmla="*/ 1392136 h 1536928"/>
                <a:gd name="connsiteX363" fmla="*/ 1892855 w 3108995"/>
                <a:gd name="connsiteY363" fmla="*/ 1384629 h 1536928"/>
                <a:gd name="connsiteX364" fmla="*/ 1894152 w 3108995"/>
                <a:gd name="connsiteY364" fmla="*/ 1379691 h 1536928"/>
                <a:gd name="connsiteX365" fmla="*/ 1885045 w 3108995"/>
                <a:gd name="connsiteY365" fmla="*/ 1380189 h 1536928"/>
                <a:gd name="connsiteX366" fmla="*/ 1885045 w 3108995"/>
                <a:gd name="connsiteY366" fmla="*/ 1382284 h 1536928"/>
                <a:gd name="connsiteX367" fmla="*/ 1871796 w 3108995"/>
                <a:gd name="connsiteY367" fmla="*/ 1386699 h 1536928"/>
                <a:gd name="connsiteX368" fmla="*/ 1858822 w 3108995"/>
                <a:gd name="connsiteY368" fmla="*/ 1388769 h 1536928"/>
                <a:gd name="connsiteX369" fmla="*/ 1849990 w 3108995"/>
                <a:gd name="connsiteY369" fmla="*/ 1391612 h 1536928"/>
                <a:gd name="connsiteX370" fmla="*/ 1844276 w 3108995"/>
                <a:gd name="connsiteY370" fmla="*/ 1392136 h 1536928"/>
                <a:gd name="connsiteX371" fmla="*/ 1839585 w 3108995"/>
                <a:gd name="connsiteY371" fmla="*/ 1391612 h 1536928"/>
                <a:gd name="connsiteX372" fmla="*/ 1835942 w 3108995"/>
                <a:gd name="connsiteY372" fmla="*/ 1390590 h 1536928"/>
                <a:gd name="connsiteX373" fmla="*/ 1831277 w 3108995"/>
                <a:gd name="connsiteY373" fmla="*/ 1391088 h 1536928"/>
                <a:gd name="connsiteX374" fmla="*/ 1827634 w 3108995"/>
                <a:gd name="connsiteY374" fmla="*/ 1390590 h 1536928"/>
                <a:gd name="connsiteX375" fmla="*/ 1815683 w 3108995"/>
                <a:gd name="connsiteY375" fmla="*/ 1390839 h 1536928"/>
                <a:gd name="connsiteX376" fmla="*/ 1814660 w 3108995"/>
                <a:gd name="connsiteY376" fmla="*/ 1388769 h 1536928"/>
                <a:gd name="connsiteX377" fmla="*/ 1803481 w 3108995"/>
                <a:gd name="connsiteY377" fmla="*/ 1391612 h 1536928"/>
                <a:gd name="connsiteX378" fmla="*/ 1802185 w 3108995"/>
                <a:gd name="connsiteY378" fmla="*/ 1390066 h 1536928"/>
                <a:gd name="connsiteX379" fmla="*/ 1797494 w 3108995"/>
                <a:gd name="connsiteY379" fmla="*/ 1395777 h 1536928"/>
                <a:gd name="connsiteX380" fmla="*/ 1792304 w 3108995"/>
                <a:gd name="connsiteY380" fmla="*/ 1399943 h 1536928"/>
                <a:gd name="connsiteX381" fmla="*/ 1789185 w 3108995"/>
                <a:gd name="connsiteY381" fmla="*/ 1401763 h 1536928"/>
                <a:gd name="connsiteX382" fmla="*/ 1786341 w 3108995"/>
                <a:gd name="connsiteY382" fmla="*/ 1401763 h 1536928"/>
                <a:gd name="connsiteX383" fmla="*/ 1784519 w 3108995"/>
                <a:gd name="connsiteY383" fmla="*/ 1402786 h 1536928"/>
                <a:gd name="connsiteX384" fmla="*/ 1777508 w 3108995"/>
                <a:gd name="connsiteY384" fmla="*/ 1404083 h 1536928"/>
                <a:gd name="connsiteX385" fmla="*/ 1771520 w 3108995"/>
                <a:gd name="connsiteY385" fmla="*/ 1406677 h 1536928"/>
                <a:gd name="connsiteX386" fmla="*/ 1767628 w 3108995"/>
                <a:gd name="connsiteY386" fmla="*/ 1409021 h 1536928"/>
                <a:gd name="connsiteX387" fmla="*/ 1764509 w 3108995"/>
                <a:gd name="connsiteY387" fmla="*/ 1406951 h 1536928"/>
                <a:gd name="connsiteX388" fmla="*/ 1756974 w 3108995"/>
                <a:gd name="connsiteY388" fmla="*/ 1405904 h 1536928"/>
                <a:gd name="connsiteX389" fmla="*/ 1753081 w 3108995"/>
                <a:gd name="connsiteY389" fmla="*/ 1406427 h 1536928"/>
                <a:gd name="connsiteX390" fmla="*/ 1750986 w 3108995"/>
                <a:gd name="connsiteY390" fmla="*/ 1407450 h 1536928"/>
                <a:gd name="connsiteX391" fmla="*/ 1748915 w 3108995"/>
                <a:gd name="connsiteY391" fmla="*/ 1406951 h 1536928"/>
                <a:gd name="connsiteX392" fmla="*/ 1745272 w 3108995"/>
                <a:gd name="connsiteY392" fmla="*/ 1408248 h 1536928"/>
                <a:gd name="connsiteX393" fmla="*/ 1735941 w 3108995"/>
                <a:gd name="connsiteY393" fmla="*/ 1405380 h 1536928"/>
                <a:gd name="connsiteX394" fmla="*/ 1732822 w 3108995"/>
                <a:gd name="connsiteY394" fmla="*/ 1405130 h 1536928"/>
                <a:gd name="connsiteX395" fmla="*/ 1727882 w 3108995"/>
                <a:gd name="connsiteY395" fmla="*/ 1407999 h 1536928"/>
                <a:gd name="connsiteX396" fmla="*/ 1729428 w 3108995"/>
                <a:gd name="connsiteY396" fmla="*/ 1409545 h 1536928"/>
                <a:gd name="connsiteX397" fmla="*/ 1729428 w 3108995"/>
                <a:gd name="connsiteY397" fmla="*/ 1411615 h 1536928"/>
                <a:gd name="connsiteX398" fmla="*/ 1731250 w 3108995"/>
                <a:gd name="connsiteY398" fmla="*/ 1414733 h 1536928"/>
                <a:gd name="connsiteX399" fmla="*/ 1731250 w 3108995"/>
                <a:gd name="connsiteY399" fmla="*/ 1417601 h 1536928"/>
                <a:gd name="connsiteX400" fmla="*/ 1729179 w 3108995"/>
                <a:gd name="connsiteY400" fmla="*/ 1421492 h 1536928"/>
                <a:gd name="connsiteX401" fmla="*/ 1723714 w 3108995"/>
                <a:gd name="connsiteY401" fmla="*/ 1425657 h 1536928"/>
                <a:gd name="connsiteX402" fmla="*/ 1715655 w 3108995"/>
                <a:gd name="connsiteY402" fmla="*/ 1429548 h 1536928"/>
                <a:gd name="connsiteX403" fmla="*/ 1711764 w 3108995"/>
                <a:gd name="connsiteY403" fmla="*/ 1430845 h 1536928"/>
                <a:gd name="connsiteX404" fmla="*/ 1707097 w 3108995"/>
                <a:gd name="connsiteY404" fmla="*/ 1435259 h 1536928"/>
                <a:gd name="connsiteX405" fmla="*/ 1705026 w 3108995"/>
                <a:gd name="connsiteY405" fmla="*/ 1443041 h 1536928"/>
                <a:gd name="connsiteX406" fmla="*/ 1705026 w 3108995"/>
                <a:gd name="connsiteY406" fmla="*/ 1447455 h 1536928"/>
                <a:gd name="connsiteX407" fmla="*/ 1702681 w 3108995"/>
                <a:gd name="connsiteY407" fmla="*/ 1458879 h 1536928"/>
                <a:gd name="connsiteX408" fmla="*/ 1700086 w 3108995"/>
                <a:gd name="connsiteY408" fmla="*/ 1462271 h 1536928"/>
                <a:gd name="connsiteX409" fmla="*/ 1698789 w 3108995"/>
                <a:gd name="connsiteY409" fmla="*/ 1467982 h 1536928"/>
                <a:gd name="connsiteX410" fmla="*/ 1695670 w 3108995"/>
                <a:gd name="connsiteY410" fmla="*/ 1471100 h 1536928"/>
                <a:gd name="connsiteX411" fmla="*/ 1691503 w 3108995"/>
                <a:gd name="connsiteY411" fmla="*/ 1473170 h 1536928"/>
                <a:gd name="connsiteX412" fmla="*/ 1688659 w 3108995"/>
                <a:gd name="connsiteY412" fmla="*/ 1473419 h 1536928"/>
                <a:gd name="connsiteX413" fmla="*/ 1686837 w 3108995"/>
                <a:gd name="connsiteY413" fmla="*/ 1472396 h 1536928"/>
                <a:gd name="connsiteX414" fmla="*/ 1685540 w 3108995"/>
                <a:gd name="connsiteY414" fmla="*/ 1469528 h 1536928"/>
                <a:gd name="connsiteX415" fmla="*/ 1683968 w 3108995"/>
                <a:gd name="connsiteY415" fmla="*/ 1469803 h 1536928"/>
                <a:gd name="connsiteX416" fmla="*/ 1681623 w 3108995"/>
                <a:gd name="connsiteY416" fmla="*/ 1472646 h 1536928"/>
                <a:gd name="connsiteX417" fmla="*/ 1676433 w 3108995"/>
                <a:gd name="connsiteY417" fmla="*/ 1473419 h 1536928"/>
                <a:gd name="connsiteX418" fmla="*/ 1673838 w 3108995"/>
                <a:gd name="connsiteY418" fmla="*/ 1475240 h 1536928"/>
                <a:gd name="connsiteX419" fmla="*/ 1669422 w 3108995"/>
                <a:gd name="connsiteY419" fmla="*/ 1477060 h 1536928"/>
                <a:gd name="connsiteX420" fmla="*/ 1666827 w 3108995"/>
                <a:gd name="connsiteY420" fmla="*/ 1479654 h 1536928"/>
                <a:gd name="connsiteX421" fmla="*/ 1665006 w 3108995"/>
                <a:gd name="connsiteY421" fmla="*/ 1481475 h 1536928"/>
                <a:gd name="connsiteX422" fmla="*/ 1661114 w 3108995"/>
                <a:gd name="connsiteY422" fmla="*/ 1483820 h 1536928"/>
                <a:gd name="connsiteX423" fmla="*/ 1659541 w 3108995"/>
                <a:gd name="connsiteY423" fmla="*/ 1486164 h 1536928"/>
                <a:gd name="connsiteX424" fmla="*/ 1660065 w 3108995"/>
                <a:gd name="connsiteY424" fmla="*/ 1490579 h 1536928"/>
                <a:gd name="connsiteX425" fmla="*/ 1659541 w 3108995"/>
                <a:gd name="connsiteY425" fmla="*/ 1494719 h 1536928"/>
                <a:gd name="connsiteX426" fmla="*/ 1657221 w 3108995"/>
                <a:gd name="connsiteY426" fmla="*/ 1497063 h 1536928"/>
                <a:gd name="connsiteX427" fmla="*/ 1653055 w 3108995"/>
                <a:gd name="connsiteY427" fmla="*/ 1493173 h 1536928"/>
                <a:gd name="connsiteX428" fmla="*/ 1647091 w 3108995"/>
                <a:gd name="connsiteY428" fmla="*/ 1494993 h 1536928"/>
                <a:gd name="connsiteX429" fmla="*/ 1640330 w 3108995"/>
                <a:gd name="connsiteY429" fmla="*/ 1498111 h 1536928"/>
                <a:gd name="connsiteX430" fmla="*/ 1638259 w 3108995"/>
                <a:gd name="connsiteY430" fmla="*/ 1497837 h 1536928"/>
                <a:gd name="connsiteX431" fmla="*/ 1632021 w 3108995"/>
                <a:gd name="connsiteY431" fmla="*/ 1499408 h 1536928"/>
                <a:gd name="connsiteX432" fmla="*/ 1628628 w 3108995"/>
                <a:gd name="connsiteY432" fmla="*/ 1501229 h 1536928"/>
                <a:gd name="connsiteX433" fmla="*/ 1623438 w 3108995"/>
                <a:gd name="connsiteY433" fmla="*/ 1503024 h 1536928"/>
                <a:gd name="connsiteX434" fmla="*/ 1616951 w 3108995"/>
                <a:gd name="connsiteY434" fmla="*/ 1504595 h 1536928"/>
                <a:gd name="connsiteX435" fmla="*/ 1613832 w 3108995"/>
                <a:gd name="connsiteY435" fmla="*/ 1507713 h 1536928"/>
                <a:gd name="connsiteX436" fmla="*/ 1611487 w 3108995"/>
                <a:gd name="connsiteY436" fmla="*/ 1506416 h 1536928"/>
                <a:gd name="connsiteX437" fmla="*/ 1606023 w 3108995"/>
                <a:gd name="connsiteY437" fmla="*/ 1507189 h 1536928"/>
                <a:gd name="connsiteX438" fmla="*/ 1599535 w 3108995"/>
                <a:gd name="connsiteY438" fmla="*/ 1507189 h 1536928"/>
                <a:gd name="connsiteX439" fmla="*/ 1592774 w 3108995"/>
                <a:gd name="connsiteY439" fmla="*/ 1508237 h 1536928"/>
                <a:gd name="connsiteX440" fmla="*/ 1587584 w 3108995"/>
                <a:gd name="connsiteY440" fmla="*/ 1511080 h 1536928"/>
                <a:gd name="connsiteX441" fmla="*/ 1581871 w 3108995"/>
                <a:gd name="connsiteY441" fmla="*/ 1513425 h 1536928"/>
                <a:gd name="connsiteX442" fmla="*/ 1576930 w 3108995"/>
                <a:gd name="connsiteY442" fmla="*/ 1516293 h 1536928"/>
                <a:gd name="connsiteX443" fmla="*/ 1571990 w 3108995"/>
                <a:gd name="connsiteY443" fmla="*/ 1519411 h 1536928"/>
                <a:gd name="connsiteX444" fmla="*/ 1566276 w 3108995"/>
                <a:gd name="connsiteY444" fmla="*/ 1524075 h 1536928"/>
                <a:gd name="connsiteX445" fmla="*/ 1564729 w 3108995"/>
                <a:gd name="connsiteY445" fmla="*/ 1527192 h 1536928"/>
                <a:gd name="connsiteX446" fmla="*/ 1555124 w 3108995"/>
                <a:gd name="connsiteY446" fmla="*/ 1525371 h 1536928"/>
                <a:gd name="connsiteX447" fmla="*/ 1550433 w 3108995"/>
                <a:gd name="connsiteY447" fmla="*/ 1523301 h 1536928"/>
                <a:gd name="connsiteX448" fmla="*/ 1545243 w 3108995"/>
                <a:gd name="connsiteY448" fmla="*/ 1520433 h 1536928"/>
                <a:gd name="connsiteX449" fmla="*/ 1540552 w 3108995"/>
                <a:gd name="connsiteY449" fmla="*/ 1523825 h 1536928"/>
                <a:gd name="connsiteX450" fmla="*/ 1535113 w 3108995"/>
                <a:gd name="connsiteY450" fmla="*/ 1525371 h 1536928"/>
                <a:gd name="connsiteX451" fmla="*/ 1531994 w 3108995"/>
                <a:gd name="connsiteY451" fmla="*/ 1524598 h 1536928"/>
                <a:gd name="connsiteX452" fmla="*/ 1528601 w 3108995"/>
                <a:gd name="connsiteY452" fmla="*/ 1530035 h 1536928"/>
                <a:gd name="connsiteX453" fmla="*/ 1524983 w 3108995"/>
                <a:gd name="connsiteY453" fmla="*/ 1534724 h 1536928"/>
                <a:gd name="connsiteX454" fmla="*/ 1519768 w 3108995"/>
                <a:gd name="connsiteY454" fmla="*/ 1531083 h 1536928"/>
                <a:gd name="connsiteX455" fmla="*/ 1517448 w 3108995"/>
                <a:gd name="connsiteY455" fmla="*/ 1533677 h 1536928"/>
                <a:gd name="connsiteX456" fmla="*/ 1514579 w 3108995"/>
                <a:gd name="connsiteY456" fmla="*/ 1534201 h 1536928"/>
                <a:gd name="connsiteX457" fmla="*/ 1508615 w 3108995"/>
                <a:gd name="connsiteY457" fmla="*/ 1536545 h 1536928"/>
                <a:gd name="connsiteX458" fmla="*/ 1496914 w 3108995"/>
                <a:gd name="connsiteY458" fmla="*/ 1535248 h 1536928"/>
                <a:gd name="connsiteX459" fmla="*/ 1495092 w 3108995"/>
                <a:gd name="connsiteY459" fmla="*/ 1535248 h 1536928"/>
                <a:gd name="connsiteX460" fmla="*/ 1490426 w 3108995"/>
                <a:gd name="connsiteY460" fmla="*/ 1532380 h 1536928"/>
                <a:gd name="connsiteX461" fmla="*/ 1486783 w 3108995"/>
                <a:gd name="connsiteY461" fmla="*/ 1531083 h 1536928"/>
                <a:gd name="connsiteX462" fmla="*/ 1484962 w 3108995"/>
                <a:gd name="connsiteY462" fmla="*/ 1528215 h 1536928"/>
                <a:gd name="connsiteX463" fmla="*/ 1488855 w 3108995"/>
                <a:gd name="connsiteY463" fmla="*/ 1526394 h 1536928"/>
                <a:gd name="connsiteX464" fmla="*/ 1487307 w 3108995"/>
                <a:gd name="connsiteY464" fmla="*/ 1523551 h 1536928"/>
                <a:gd name="connsiteX465" fmla="*/ 1490951 w 3108995"/>
                <a:gd name="connsiteY465" fmla="*/ 1521979 h 1536928"/>
                <a:gd name="connsiteX466" fmla="*/ 1495616 w 3108995"/>
                <a:gd name="connsiteY466" fmla="*/ 1515245 h 1536928"/>
                <a:gd name="connsiteX467" fmla="*/ 1501080 w 3108995"/>
                <a:gd name="connsiteY467" fmla="*/ 1510307 h 1536928"/>
                <a:gd name="connsiteX468" fmla="*/ 1509139 w 3108995"/>
                <a:gd name="connsiteY468" fmla="*/ 1506142 h 1536928"/>
                <a:gd name="connsiteX469" fmla="*/ 1515103 w 3108995"/>
                <a:gd name="connsiteY469" fmla="*/ 1502251 h 1536928"/>
                <a:gd name="connsiteX470" fmla="*/ 1511210 w 3108995"/>
                <a:gd name="connsiteY470" fmla="*/ 1494719 h 1536928"/>
                <a:gd name="connsiteX471" fmla="*/ 1514579 w 3108995"/>
                <a:gd name="connsiteY471" fmla="*/ 1492374 h 1536928"/>
                <a:gd name="connsiteX472" fmla="*/ 1519519 w 3108995"/>
                <a:gd name="connsiteY472" fmla="*/ 1490579 h 1536928"/>
                <a:gd name="connsiteX473" fmla="*/ 1520567 w 3108995"/>
                <a:gd name="connsiteY473" fmla="*/ 1488758 h 1536928"/>
                <a:gd name="connsiteX474" fmla="*/ 1519519 w 3108995"/>
                <a:gd name="connsiteY474" fmla="*/ 1485117 h 1536928"/>
                <a:gd name="connsiteX475" fmla="*/ 1534339 w 3108995"/>
                <a:gd name="connsiteY475" fmla="*/ 1482523 h 1536928"/>
                <a:gd name="connsiteX476" fmla="*/ 1534339 w 3108995"/>
                <a:gd name="connsiteY476" fmla="*/ 1478357 h 1536928"/>
                <a:gd name="connsiteX477" fmla="*/ 1533292 w 3108995"/>
                <a:gd name="connsiteY477" fmla="*/ 1472396 h 1536928"/>
                <a:gd name="connsiteX478" fmla="*/ 1532243 w 3108995"/>
                <a:gd name="connsiteY478" fmla="*/ 1464066 h 1536928"/>
                <a:gd name="connsiteX479" fmla="*/ 1529923 w 3108995"/>
                <a:gd name="connsiteY479" fmla="*/ 1457582 h 1536928"/>
                <a:gd name="connsiteX480" fmla="*/ 1527054 w 3108995"/>
                <a:gd name="connsiteY480" fmla="*/ 1454215 h 1536928"/>
                <a:gd name="connsiteX481" fmla="*/ 1523162 w 3108995"/>
                <a:gd name="connsiteY481" fmla="*/ 1455512 h 1536928"/>
                <a:gd name="connsiteX482" fmla="*/ 1517173 w 3108995"/>
                <a:gd name="connsiteY482" fmla="*/ 1459402 h 1536928"/>
                <a:gd name="connsiteX483" fmla="*/ 1517173 w 3108995"/>
                <a:gd name="connsiteY483" fmla="*/ 1460974 h 1536928"/>
                <a:gd name="connsiteX484" fmla="*/ 1511984 w 3108995"/>
                <a:gd name="connsiteY484" fmla="*/ 1461472 h 1536928"/>
                <a:gd name="connsiteX485" fmla="*/ 1507817 w 3108995"/>
                <a:gd name="connsiteY485" fmla="*/ 1463293 h 1536928"/>
                <a:gd name="connsiteX486" fmla="*/ 1507568 w 3108995"/>
                <a:gd name="connsiteY486" fmla="*/ 1461996 h 1536928"/>
                <a:gd name="connsiteX487" fmla="*/ 1515876 w 3108995"/>
                <a:gd name="connsiteY487" fmla="*/ 1456534 h 1536928"/>
                <a:gd name="connsiteX488" fmla="*/ 1518471 w 3108995"/>
                <a:gd name="connsiteY488" fmla="*/ 1451870 h 1536928"/>
                <a:gd name="connsiteX489" fmla="*/ 1517448 w 3108995"/>
                <a:gd name="connsiteY489" fmla="*/ 1444338 h 1536928"/>
                <a:gd name="connsiteX490" fmla="*/ 1514329 w 3108995"/>
                <a:gd name="connsiteY490" fmla="*/ 1438876 h 1536928"/>
                <a:gd name="connsiteX491" fmla="*/ 1511460 w 3108995"/>
                <a:gd name="connsiteY491" fmla="*/ 1434985 h 1536928"/>
                <a:gd name="connsiteX492" fmla="*/ 1522887 w 3108995"/>
                <a:gd name="connsiteY492" fmla="*/ 1415257 h 1536928"/>
                <a:gd name="connsiteX493" fmla="*/ 1517698 w 3108995"/>
                <a:gd name="connsiteY493" fmla="*/ 1409271 h 1536928"/>
                <a:gd name="connsiteX494" fmla="*/ 1528102 w 3108995"/>
                <a:gd name="connsiteY494" fmla="*/ 1401738 h 1536928"/>
                <a:gd name="connsiteX495" fmla="*/ 1533541 w 3108995"/>
                <a:gd name="connsiteY495" fmla="*/ 1398371 h 1536928"/>
                <a:gd name="connsiteX496" fmla="*/ 1543671 w 3108995"/>
                <a:gd name="connsiteY496" fmla="*/ 1389018 h 1536928"/>
                <a:gd name="connsiteX497" fmla="*/ 1535886 w 3108995"/>
                <a:gd name="connsiteY497" fmla="*/ 1389018 h 1536928"/>
                <a:gd name="connsiteX498" fmla="*/ 1536660 w 3108995"/>
                <a:gd name="connsiteY498" fmla="*/ 1382259 h 1536928"/>
                <a:gd name="connsiteX499" fmla="*/ 1536660 w 3108995"/>
                <a:gd name="connsiteY499" fmla="*/ 1379142 h 1536928"/>
                <a:gd name="connsiteX500" fmla="*/ 1534589 w 3108995"/>
                <a:gd name="connsiteY500" fmla="*/ 1375251 h 1536928"/>
                <a:gd name="connsiteX501" fmla="*/ 1534339 w 3108995"/>
                <a:gd name="connsiteY501" fmla="*/ 1372657 h 1536928"/>
                <a:gd name="connsiteX502" fmla="*/ 1529125 w 3108995"/>
                <a:gd name="connsiteY502" fmla="*/ 1366422 h 1536928"/>
                <a:gd name="connsiteX503" fmla="*/ 1524459 w 3108995"/>
                <a:gd name="connsiteY503" fmla="*/ 1364102 h 1536928"/>
                <a:gd name="connsiteX504" fmla="*/ 1519793 w 3108995"/>
                <a:gd name="connsiteY504" fmla="*/ 1363055 h 1536928"/>
                <a:gd name="connsiteX505" fmla="*/ 1516924 w 3108995"/>
                <a:gd name="connsiteY505" fmla="*/ 1362805 h 1536928"/>
                <a:gd name="connsiteX506" fmla="*/ 1511210 w 3108995"/>
                <a:gd name="connsiteY506" fmla="*/ 1361483 h 1536928"/>
                <a:gd name="connsiteX507" fmla="*/ 1512757 w 3108995"/>
                <a:gd name="connsiteY507" fmla="*/ 1351108 h 1536928"/>
                <a:gd name="connsiteX508" fmla="*/ 1512258 w 3108995"/>
                <a:gd name="connsiteY508" fmla="*/ 1344100 h 1536928"/>
                <a:gd name="connsiteX509" fmla="*/ 1511210 w 3108995"/>
                <a:gd name="connsiteY509" fmla="*/ 1333699 h 1536928"/>
                <a:gd name="connsiteX510" fmla="*/ 1509913 w 3108995"/>
                <a:gd name="connsiteY510" fmla="*/ 1330856 h 1536928"/>
                <a:gd name="connsiteX511" fmla="*/ 1505746 w 3108995"/>
                <a:gd name="connsiteY511" fmla="*/ 1333450 h 1536928"/>
                <a:gd name="connsiteX512" fmla="*/ 1503675 w 3108995"/>
                <a:gd name="connsiteY512" fmla="*/ 1330581 h 1536928"/>
                <a:gd name="connsiteX513" fmla="*/ 1500831 w 3108995"/>
                <a:gd name="connsiteY513" fmla="*/ 1329035 h 1536928"/>
                <a:gd name="connsiteX514" fmla="*/ 1496914 w 3108995"/>
                <a:gd name="connsiteY514" fmla="*/ 1326167 h 1536928"/>
                <a:gd name="connsiteX515" fmla="*/ 1495891 w 3108995"/>
                <a:gd name="connsiteY515" fmla="*/ 1323324 h 1536928"/>
                <a:gd name="connsiteX516" fmla="*/ 1493021 w 3108995"/>
                <a:gd name="connsiteY516" fmla="*/ 1322800 h 1536928"/>
                <a:gd name="connsiteX517" fmla="*/ 1489129 w 3108995"/>
                <a:gd name="connsiteY517" fmla="*/ 1323324 h 1536928"/>
                <a:gd name="connsiteX518" fmla="*/ 1487307 w 3108995"/>
                <a:gd name="connsiteY518" fmla="*/ 1321253 h 1536928"/>
                <a:gd name="connsiteX519" fmla="*/ 1488106 w 3108995"/>
                <a:gd name="connsiteY519" fmla="*/ 1316814 h 1536928"/>
                <a:gd name="connsiteX520" fmla="*/ 1487307 w 3108995"/>
                <a:gd name="connsiteY520" fmla="*/ 1315517 h 1536928"/>
                <a:gd name="connsiteX521" fmla="*/ 1486285 w 3108995"/>
                <a:gd name="connsiteY521" fmla="*/ 1309806 h 1536928"/>
                <a:gd name="connsiteX522" fmla="*/ 1483665 w 3108995"/>
                <a:gd name="connsiteY522" fmla="*/ 1307736 h 1536928"/>
                <a:gd name="connsiteX523" fmla="*/ 1486010 w 3108995"/>
                <a:gd name="connsiteY523" fmla="*/ 1304368 h 1536928"/>
                <a:gd name="connsiteX524" fmla="*/ 1483416 w 3108995"/>
                <a:gd name="connsiteY524" fmla="*/ 1301251 h 1536928"/>
                <a:gd name="connsiteX525" fmla="*/ 1481594 w 3108995"/>
                <a:gd name="connsiteY525" fmla="*/ 1300727 h 1536928"/>
                <a:gd name="connsiteX526" fmla="*/ 1480297 w 3108995"/>
                <a:gd name="connsiteY526" fmla="*/ 1297609 h 1536928"/>
                <a:gd name="connsiteX527" fmla="*/ 1476404 w 3108995"/>
                <a:gd name="connsiteY527" fmla="*/ 1295789 h 1536928"/>
                <a:gd name="connsiteX528" fmla="*/ 1475631 w 3108995"/>
                <a:gd name="connsiteY528" fmla="*/ 1292945 h 1536928"/>
                <a:gd name="connsiteX529" fmla="*/ 1470940 w 3108995"/>
                <a:gd name="connsiteY529" fmla="*/ 1288780 h 1536928"/>
                <a:gd name="connsiteX530" fmla="*/ 1471464 w 3108995"/>
                <a:gd name="connsiteY530" fmla="*/ 1287234 h 1536928"/>
                <a:gd name="connsiteX531" fmla="*/ 1468345 w 3108995"/>
                <a:gd name="connsiteY531" fmla="*/ 1280475 h 1536928"/>
                <a:gd name="connsiteX532" fmla="*/ 1469643 w 3108995"/>
                <a:gd name="connsiteY532" fmla="*/ 1277357 h 1536928"/>
                <a:gd name="connsiteX533" fmla="*/ 1468594 w 3108995"/>
                <a:gd name="connsiteY533" fmla="*/ 1275811 h 1536928"/>
                <a:gd name="connsiteX534" fmla="*/ 1463405 w 3108995"/>
                <a:gd name="connsiteY534" fmla="*/ 1274763 h 1536928"/>
                <a:gd name="connsiteX535" fmla="*/ 1460036 w 3108995"/>
                <a:gd name="connsiteY535" fmla="*/ 1280724 h 1536928"/>
                <a:gd name="connsiteX536" fmla="*/ 1457167 w 3108995"/>
                <a:gd name="connsiteY536" fmla="*/ 1281772 h 1536928"/>
                <a:gd name="connsiteX537" fmla="*/ 1452751 w 3108995"/>
                <a:gd name="connsiteY537" fmla="*/ 1285937 h 1536928"/>
                <a:gd name="connsiteX538" fmla="*/ 1447037 w 3108995"/>
                <a:gd name="connsiteY538" fmla="*/ 1290077 h 1536928"/>
                <a:gd name="connsiteX539" fmla="*/ 1443145 w 3108995"/>
                <a:gd name="connsiteY539" fmla="*/ 1297086 h 1536928"/>
                <a:gd name="connsiteX540" fmla="*/ 1440026 w 3108995"/>
                <a:gd name="connsiteY540" fmla="*/ 1295539 h 1536928"/>
                <a:gd name="connsiteX541" fmla="*/ 1421064 w 3108995"/>
                <a:gd name="connsiteY541" fmla="*/ 1287483 h 1536928"/>
                <a:gd name="connsiteX542" fmla="*/ 1413529 w 3108995"/>
                <a:gd name="connsiteY542" fmla="*/ 1285413 h 1536928"/>
                <a:gd name="connsiteX543" fmla="*/ 1399232 w 3108995"/>
                <a:gd name="connsiteY543" fmla="*/ 1282545 h 1536928"/>
                <a:gd name="connsiteX544" fmla="*/ 1391173 w 3108995"/>
                <a:gd name="connsiteY544" fmla="*/ 1282046 h 1536928"/>
                <a:gd name="connsiteX545" fmla="*/ 1375853 w 3108995"/>
                <a:gd name="connsiteY545" fmla="*/ 1280225 h 1536928"/>
                <a:gd name="connsiteX546" fmla="*/ 1371687 w 3108995"/>
                <a:gd name="connsiteY546" fmla="*/ 1279427 h 1536928"/>
                <a:gd name="connsiteX547" fmla="*/ 1361831 w 3108995"/>
                <a:gd name="connsiteY547" fmla="*/ 1276060 h 1536928"/>
                <a:gd name="connsiteX548" fmla="*/ 1348058 w 3108995"/>
                <a:gd name="connsiteY548" fmla="*/ 1271646 h 1536928"/>
                <a:gd name="connsiteX549" fmla="*/ 1348058 w 3108995"/>
                <a:gd name="connsiteY549" fmla="*/ 1272693 h 1536928"/>
                <a:gd name="connsiteX550" fmla="*/ 1346237 w 3108995"/>
                <a:gd name="connsiteY550" fmla="*/ 1271895 h 1536928"/>
                <a:gd name="connsiteX551" fmla="*/ 1348582 w 3108995"/>
                <a:gd name="connsiteY551" fmla="*/ 1264637 h 1536928"/>
                <a:gd name="connsiteX552" fmla="*/ 1350903 w 3108995"/>
                <a:gd name="connsiteY552" fmla="*/ 1246455 h 1536928"/>
                <a:gd name="connsiteX553" fmla="*/ 1356117 w 3108995"/>
                <a:gd name="connsiteY553" fmla="*/ 1234259 h 1536928"/>
                <a:gd name="connsiteX554" fmla="*/ 1358438 w 3108995"/>
                <a:gd name="connsiteY554" fmla="*/ 1235805 h 1536928"/>
                <a:gd name="connsiteX555" fmla="*/ 1363653 w 3108995"/>
                <a:gd name="connsiteY555" fmla="*/ 1232688 h 1536928"/>
                <a:gd name="connsiteX556" fmla="*/ 1369890 w 3108995"/>
                <a:gd name="connsiteY556" fmla="*/ 1230343 h 1536928"/>
                <a:gd name="connsiteX557" fmla="*/ 1376377 w 3108995"/>
                <a:gd name="connsiteY557" fmla="*/ 1226727 h 1536928"/>
                <a:gd name="connsiteX558" fmla="*/ 1382615 w 3108995"/>
                <a:gd name="connsiteY558" fmla="*/ 1221015 h 1536928"/>
                <a:gd name="connsiteX559" fmla="*/ 1383912 w 3108995"/>
                <a:gd name="connsiteY559" fmla="*/ 1216850 h 1536928"/>
                <a:gd name="connsiteX560" fmla="*/ 1386507 w 3108995"/>
                <a:gd name="connsiteY560" fmla="*/ 1213732 h 1536928"/>
                <a:gd name="connsiteX561" fmla="*/ 1388852 w 3108995"/>
                <a:gd name="connsiteY561" fmla="*/ 1212685 h 1536928"/>
                <a:gd name="connsiteX562" fmla="*/ 1390150 w 3108995"/>
                <a:gd name="connsiteY562" fmla="*/ 1205951 h 1536928"/>
                <a:gd name="connsiteX563" fmla="*/ 1389876 w 3108995"/>
                <a:gd name="connsiteY563" fmla="*/ 1203082 h 1536928"/>
                <a:gd name="connsiteX564" fmla="*/ 1387805 w 3108995"/>
                <a:gd name="connsiteY564" fmla="*/ 1201262 h 1536928"/>
                <a:gd name="connsiteX565" fmla="*/ 1385983 w 3108995"/>
                <a:gd name="connsiteY565" fmla="*/ 1198668 h 1536928"/>
                <a:gd name="connsiteX566" fmla="*/ 1383912 w 3108995"/>
                <a:gd name="connsiteY566" fmla="*/ 1197371 h 1536928"/>
                <a:gd name="connsiteX567" fmla="*/ 1377674 w 3108995"/>
                <a:gd name="connsiteY567" fmla="*/ 1206724 h 1536928"/>
                <a:gd name="connsiteX568" fmla="*/ 1368593 w 3108995"/>
                <a:gd name="connsiteY568" fmla="*/ 1204379 h 1536928"/>
                <a:gd name="connsiteX569" fmla="*/ 1370139 w 3108995"/>
                <a:gd name="connsiteY569" fmla="*/ 1202309 h 1536928"/>
                <a:gd name="connsiteX570" fmla="*/ 1372210 w 3108995"/>
                <a:gd name="connsiteY570" fmla="*/ 1197121 h 1536928"/>
                <a:gd name="connsiteX571" fmla="*/ 1374805 w 3108995"/>
                <a:gd name="connsiteY571" fmla="*/ 1192433 h 1536928"/>
                <a:gd name="connsiteX572" fmla="*/ 1362604 w 3108995"/>
                <a:gd name="connsiteY572" fmla="*/ 1183604 h 1536928"/>
                <a:gd name="connsiteX573" fmla="*/ 1358188 w 3108995"/>
                <a:gd name="connsiteY573" fmla="*/ 1181533 h 1536928"/>
                <a:gd name="connsiteX574" fmla="*/ 1357140 w 3108995"/>
                <a:gd name="connsiteY574" fmla="*/ 1179463 h 1536928"/>
                <a:gd name="connsiteX575" fmla="*/ 1358438 w 3108995"/>
                <a:gd name="connsiteY575" fmla="*/ 1177892 h 1536928"/>
                <a:gd name="connsiteX576" fmla="*/ 1351426 w 3108995"/>
                <a:gd name="connsiteY576" fmla="*/ 1173727 h 1536928"/>
                <a:gd name="connsiteX577" fmla="*/ 1348582 w 3108995"/>
                <a:gd name="connsiteY577" fmla="*/ 1172954 h 1536928"/>
                <a:gd name="connsiteX578" fmla="*/ 1345713 w 3108995"/>
                <a:gd name="connsiteY578" fmla="*/ 1171407 h 1536928"/>
                <a:gd name="connsiteX579" fmla="*/ 1347809 w 3108995"/>
                <a:gd name="connsiteY579" fmla="*/ 1166195 h 1536928"/>
                <a:gd name="connsiteX580" fmla="*/ 1350903 w 3108995"/>
                <a:gd name="connsiteY580" fmla="*/ 1160483 h 1536928"/>
                <a:gd name="connsiteX581" fmla="*/ 1357415 w 3108995"/>
                <a:gd name="connsiteY581" fmla="*/ 1157116 h 1536928"/>
                <a:gd name="connsiteX582" fmla="*/ 1372734 w 3108995"/>
                <a:gd name="connsiteY582" fmla="*/ 1137886 h 1536928"/>
                <a:gd name="connsiteX583" fmla="*/ 1373258 w 3108995"/>
                <a:gd name="connsiteY583" fmla="*/ 1136091 h 1536928"/>
                <a:gd name="connsiteX584" fmla="*/ 1375853 w 3108995"/>
                <a:gd name="connsiteY584" fmla="*/ 1132973 h 1536928"/>
                <a:gd name="connsiteX585" fmla="*/ 1375329 w 3108995"/>
                <a:gd name="connsiteY585" fmla="*/ 1131676 h 1536928"/>
                <a:gd name="connsiteX586" fmla="*/ 1377924 w 3108995"/>
                <a:gd name="connsiteY586" fmla="*/ 1129057 h 1536928"/>
                <a:gd name="connsiteX587" fmla="*/ 1381317 w 3108995"/>
                <a:gd name="connsiteY587" fmla="*/ 1124393 h 1536928"/>
                <a:gd name="connsiteX588" fmla="*/ 1384162 w 3108995"/>
                <a:gd name="connsiteY588" fmla="*/ 1124917 h 1536928"/>
                <a:gd name="connsiteX589" fmla="*/ 1388328 w 3108995"/>
                <a:gd name="connsiteY589" fmla="*/ 1123869 h 1536928"/>
                <a:gd name="connsiteX590" fmla="*/ 1387031 w 3108995"/>
                <a:gd name="connsiteY590" fmla="*/ 1115564 h 1536928"/>
                <a:gd name="connsiteX591" fmla="*/ 1384960 w 3108995"/>
                <a:gd name="connsiteY591" fmla="*/ 1112447 h 1536928"/>
                <a:gd name="connsiteX592" fmla="*/ 1382091 w 3108995"/>
                <a:gd name="connsiteY592" fmla="*/ 1101547 h 1536928"/>
                <a:gd name="connsiteX593" fmla="*/ 1380519 w 3108995"/>
                <a:gd name="connsiteY593" fmla="*/ 1099727 h 1536928"/>
                <a:gd name="connsiteX594" fmla="*/ 1378448 w 3108995"/>
                <a:gd name="connsiteY594" fmla="*/ 1095312 h 1536928"/>
                <a:gd name="connsiteX595" fmla="*/ 1379496 w 3108995"/>
                <a:gd name="connsiteY595" fmla="*/ 1091396 h 1536928"/>
                <a:gd name="connsiteX596" fmla="*/ 1383638 w 3108995"/>
                <a:gd name="connsiteY596" fmla="*/ 1092194 h 1536928"/>
                <a:gd name="connsiteX597" fmla="*/ 1390923 w 3108995"/>
                <a:gd name="connsiteY597" fmla="*/ 1091671 h 1536928"/>
                <a:gd name="connsiteX598" fmla="*/ 1399756 w 3108995"/>
                <a:gd name="connsiteY598" fmla="*/ 1091945 h 1536928"/>
                <a:gd name="connsiteX599" fmla="*/ 1405470 w 3108995"/>
                <a:gd name="connsiteY599" fmla="*/ 1093242 h 1536928"/>
                <a:gd name="connsiteX600" fmla="*/ 1413778 w 3108995"/>
                <a:gd name="connsiteY600" fmla="*/ 1094264 h 1536928"/>
                <a:gd name="connsiteX601" fmla="*/ 1417945 w 3108995"/>
                <a:gd name="connsiteY601" fmla="*/ 1094264 h 1536928"/>
                <a:gd name="connsiteX602" fmla="*/ 1417945 w 3108995"/>
                <a:gd name="connsiteY602" fmla="*/ 1089600 h 1536928"/>
                <a:gd name="connsiteX603" fmla="*/ 1420539 w 3108995"/>
                <a:gd name="connsiteY603" fmla="*/ 1088802 h 1536928"/>
                <a:gd name="connsiteX604" fmla="*/ 1426004 w 3108995"/>
                <a:gd name="connsiteY604" fmla="*/ 1084138 h 1536928"/>
                <a:gd name="connsiteX605" fmla="*/ 1429896 w 3108995"/>
                <a:gd name="connsiteY605" fmla="*/ 1089850 h 1536928"/>
                <a:gd name="connsiteX606" fmla="*/ 1436383 w 3108995"/>
                <a:gd name="connsiteY606" fmla="*/ 1089326 h 1536928"/>
                <a:gd name="connsiteX607" fmla="*/ 1436383 w 3108995"/>
                <a:gd name="connsiteY607" fmla="*/ 1085959 h 1536928"/>
                <a:gd name="connsiteX608" fmla="*/ 1437431 w 3108995"/>
                <a:gd name="connsiteY608" fmla="*/ 1084413 h 1536928"/>
                <a:gd name="connsiteX609" fmla="*/ 1437157 w 3108995"/>
                <a:gd name="connsiteY609" fmla="*/ 1076083 h 1536928"/>
                <a:gd name="connsiteX610" fmla="*/ 1439252 w 3108995"/>
                <a:gd name="connsiteY610" fmla="*/ 1067777 h 1536928"/>
                <a:gd name="connsiteX611" fmla="*/ 1436658 w 3108995"/>
                <a:gd name="connsiteY611" fmla="*/ 1065458 h 1536928"/>
                <a:gd name="connsiteX612" fmla="*/ 1438978 w 3108995"/>
                <a:gd name="connsiteY612" fmla="*/ 1058175 h 1536928"/>
                <a:gd name="connsiteX613" fmla="*/ 1443669 w 3108995"/>
                <a:gd name="connsiteY613" fmla="*/ 1047275 h 1536928"/>
                <a:gd name="connsiteX614" fmla="*/ 1445216 w 3108995"/>
                <a:gd name="connsiteY614" fmla="*/ 1044931 h 1536928"/>
                <a:gd name="connsiteX615" fmla="*/ 1451454 w 3108995"/>
                <a:gd name="connsiteY615" fmla="*/ 1032984 h 1536928"/>
                <a:gd name="connsiteX616" fmla="*/ 1444966 w 3108995"/>
                <a:gd name="connsiteY616" fmla="*/ 1024928 h 1536928"/>
                <a:gd name="connsiteX617" fmla="*/ 1443145 w 3108995"/>
                <a:gd name="connsiteY617" fmla="*/ 1022085 h 1536928"/>
                <a:gd name="connsiteX618" fmla="*/ 1444966 w 3108995"/>
                <a:gd name="connsiteY618" fmla="*/ 1018443 h 1536928"/>
                <a:gd name="connsiteX619" fmla="*/ 1442621 w 3108995"/>
                <a:gd name="connsiteY619" fmla="*/ 1014029 h 1536928"/>
                <a:gd name="connsiteX620" fmla="*/ 1440550 w 3108995"/>
                <a:gd name="connsiteY620" fmla="*/ 1005449 h 1536928"/>
                <a:gd name="connsiteX621" fmla="*/ 1441847 w 3108995"/>
                <a:gd name="connsiteY621" fmla="*/ 1002331 h 1536928"/>
                <a:gd name="connsiteX622" fmla="*/ 1442097 w 3108995"/>
                <a:gd name="connsiteY622" fmla="*/ 999738 h 1536928"/>
                <a:gd name="connsiteX623" fmla="*/ 1440550 w 3108995"/>
                <a:gd name="connsiteY623" fmla="*/ 992979 h 1536928"/>
                <a:gd name="connsiteX624" fmla="*/ 1438205 w 3108995"/>
                <a:gd name="connsiteY624" fmla="*/ 991956 h 1536928"/>
                <a:gd name="connsiteX625" fmla="*/ 1431443 w 3108995"/>
                <a:gd name="connsiteY625" fmla="*/ 990659 h 1536928"/>
                <a:gd name="connsiteX626" fmla="*/ 1430420 w 3108995"/>
                <a:gd name="connsiteY626" fmla="*/ 988564 h 1536928"/>
                <a:gd name="connsiteX627" fmla="*/ 1423908 w 3108995"/>
                <a:gd name="connsiteY627" fmla="*/ 987018 h 1536928"/>
                <a:gd name="connsiteX628" fmla="*/ 1420539 w 3108995"/>
                <a:gd name="connsiteY628" fmla="*/ 985446 h 1536928"/>
                <a:gd name="connsiteX629" fmla="*/ 1414826 w 3108995"/>
                <a:gd name="connsiteY629" fmla="*/ 980009 h 1536928"/>
                <a:gd name="connsiteX630" fmla="*/ 1411183 w 3108995"/>
                <a:gd name="connsiteY630" fmla="*/ 977665 h 1536928"/>
                <a:gd name="connsiteX631" fmla="*/ 1407291 w 3108995"/>
                <a:gd name="connsiteY631" fmla="*/ 974298 h 1536928"/>
                <a:gd name="connsiteX632" fmla="*/ 1398459 w 3108995"/>
                <a:gd name="connsiteY632" fmla="*/ 972726 h 1536928"/>
                <a:gd name="connsiteX633" fmla="*/ 1397685 w 3108995"/>
                <a:gd name="connsiteY633" fmla="*/ 971429 h 1536928"/>
                <a:gd name="connsiteX634" fmla="*/ 1398184 w 3108995"/>
                <a:gd name="connsiteY634" fmla="*/ 967015 h 1536928"/>
                <a:gd name="connsiteX635" fmla="*/ 1397161 w 3108995"/>
                <a:gd name="connsiteY635" fmla="*/ 964172 h 1536928"/>
                <a:gd name="connsiteX636" fmla="*/ 1386757 w 3108995"/>
                <a:gd name="connsiteY636" fmla="*/ 964172 h 1536928"/>
                <a:gd name="connsiteX637" fmla="*/ 1383638 w 3108995"/>
                <a:gd name="connsiteY637" fmla="*/ 963373 h 1536928"/>
                <a:gd name="connsiteX638" fmla="*/ 1378697 w 3108995"/>
                <a:gd name="connsiteY638" fmla="*/ 959757 h 1536928"/>
                <a:gd name="connsiteX639" fmla="*/ 1375853 w 3108995"/>
                <a:gd name="connsiteY639" fmla="*/ 958186 h 1536928"/>
                <a:gd name="connsiteX640" fmla="*/ 1372984 w 3108995"/>
                <a:gd name="connsiteY640" fmla="*/ 951701 h 1536928"/>
                <a:gd name="connsiteX641" fmla="*/ 1371687 w 3108995"/>
                <a:gd name="connsiteY641" fmla="*/ 949880 h 1536928"/>
                <a:gd name="connsiteX642" fmla="*/ 1369865 w 3108995"/>
                <a:gd name="connsiteY642" fmla="*/ 951951 h 1536928"/>
                <a:gd name="connsiteX643" fmla="*/ 1367544 w 3108995"/>
                <a:gd name="connsiteY643" fmla="*/ 952225 h 1536928"/>
                <a:gd name="connsiteX644" fmla="*/ 1359485 w 3108995"/>
                <a:gd name="connsiteY644" fmla="*/ 950654 h 1536928"/>
                <a:gd name="connsiteX645" fmla="*/ 1357415 w 3108995"/>
                <a:gd name="connsiteY645" fmla="*/ 948833 h 1536928"/>
                <a:gd name="connsiteX646" fmla="*/ 1356092 w 3108995"/>
                <a:gd name="connsiteY646" fmla="*/ 944942 h 1536928"/>
                <a:gd name="connsiteX647" fmla="*/ 1354545 w 3108995"/>
                <a:gd name="connsiteY647" fmla="*/ 943121 h 1536928"/>
                <a:gd name="connsiteX648" fmla="*/ 1350653 w 3108995"/>
                <a:gd name="connsiteY648" fmla="*/ 941575 h 1536928"/>
                <a:gd name="connsiteX649" fmla="*/ 1349081 w 3108995"/>
                <a:gd name="connsiteY649" fmla="*/ 936362 h 1536928"/>
                <a:gd name="connsiteX650" fmla="*/ 1343367 w 3108995"/>
                <a:gd name="connsiteY650" fmla="*/ 931948 h 1536928"/>
                <a:gd name="connsiteX651" fmla="*/ 1339750 w 3108995"/>
                <a:gd name="connsiteY651" fmla="*/ 929878 h 1536928"/>
                <a:gd name="connsiteX652" fmla="*/ 1336356 w 3108995"/>
                <a:gd name="connsiteY652" fmla="*/ 928830 h 1536928"/>
                <a:gd name="connsiteX653" fmla="*/ 1330118 w 3108995"/>
                <a:gd name="connsiteY653" fmla="*/ 929628 h 1536928"/>
                <a:gd name="connsiteX654" fmla="*/ 1326751 w 3108995"/>
                <a:gd name="connsiteY654" fmla="*/ 928830 h 1536928"/>
                <a:gd name="connsiteX655" fmla="*/ 1324156 w 3108995"/>
                <a:gd name="connsiteY655" fmla="*/ 925463 h 1536928"/>
                <a:gd name="connsiteX656" fmla="*/ 1319739 w 3108995"/>
                <a:gd name="connsiteY656" fmla="*/ 923642 h 1536928"/>
                <a:gd name="connsiteX657" fmla="*/ 1315323 w 3108995"/>
                <a:gd name="connsiteY657" fmla="*/ 922869 h 1536928"/>
                <a:gd name="connsiteX658" fmla="*/ 1311431 w 3108995"/>
                <a:gd name="connsiteY658" fmla="*/ 921298 h 1536928"/>
                <a:gd name="connsiteX659" fmla="*/ 1307788 w 3108995"/>
                <a:gd name="connsiteY659" fmla="*/ 918205 h 1536928"/>
                <a:gd name="connsiteX660" fmla="*/ 1304145 w 3108995"/>
                <a:gd name="connsiteY660" fmla="*/ 914040 h 1536928"/>
                <a:gd name="connsiteX661" fmla="*/ 1295313 w 3108995"/>
                <a:gd name="connsiteY661" fmla="*/ 904163 h 1536928"/>
                <a:gd name="connsiteX662" fmla="*/ 1287528 w 3108995"/>
                <a:gd name="connsiteY662" fmla="*/ 899749 h 1536928"/>
                <a:gd name="connsiteX663" fmla="*/ 1282588 w 3108995"/>
                <a:gd name="connsiteY663" fmla="*/ 896382 h 1536928"/>
                <a:gd name="connsiteX664" fmla="*/ 1282313 w 3108995"/>
                <a:gd name="connsiteY664" fmla="*/ 894312 h 1536928"/>
                <a:gd name="connsiteX665" fmla="*/ 1291945 w 3108995"/>
                <a:gd name="connsiteY665" fmla="*/ 875331 h 1536928"/>
                <a:gd name="connsiteX666" fmla="*/ 1296086 w 3108995"/>
                <a:gd name="connsiteY666" fmla="*/ 867300 h 1536928"/>
                <a:gd name="connsiteX667" fmla="*/ 1299205 w 3108995"/>
                <a:gd name="connsiteY667" fmla="*/ 863908 h 1536928"/>
                <a:gd name="connsiteX668" fmla="*/ 1296360 w 3108995"/>
                <a:gd name="connsiteY668" fmla="*/ 862362 h 1536928"/>
                <a:gd name="connsiteX669" fmla="*/ 1295836 w 3108995"/>
                <a:gd name="connsiteY669" fmla="*/ 859768 h 1536928"/>
                <a:gd name="connsiteX670" fmla="*/ 1292992 w 3108995"/>
                <a:gd name="connsiteY670" fmla="*/ 856900 h 1536928"/>
                <a:gd name="connsiteX671" fmla="*/ 1290123 w 3108995"/>
                <a:gd name="connsiteY671" fmla="*/ 856900 h 1536928"/>
                <a:gd name="connsiteX672" fmla="*/ 1286480 w 3108995"/>
                <a:gd name="connsiteY672" fmla="*/ 856127 h 1536928"/>
                <a:gd name="connsiteX673" fmla="*/ 1284135 w 3108995"/>
                <a:gd name="connsiteY673" fmla="*/ 854830 h 1536928"/>
                <a:gd name="connsiteX674" fmla="*/ 1282064 w 3108995"/>
                <a:gd name="connsiteY674" fmla="*/ 851712 h 1536928"/>
                <a:gd name="connsiteX675" fmla="*/ 1270637 w 3108995"/>
                <a:gd name="connsiteY675" fmla="*/ 849118 h 1536928"/>
                <a:gd name="connsiteX676" fmla="*/ 1266994 w 3108995"/>
                <a:gd name="connsiteY676" fmla="*/ 847297 h 1536928"/>
                <a:gd name="connsiteX677" fmla="*/ 1263625 w 3108995"/>
                <a:gd name="connsiteY677" fmla="*/ 844180 h 1536928"/>
                <a:gd name="connsiteX678" fmla="*/ 1262328 w 3108995"/>
                <a:gd name="connsiteY678" fmla="*/ 841586 h 1536928"/>
                <a:gd name="connsiteX679" fmla="*/ 1262827 w 3108995"/>
                <a:gd name="connsiteY679" fmla="*/ 839242 h 1536928"/>
                <a:gd name="connsiteX680" fmla="*/ 1263101 w 3108995"/>
                <a:gd name="connsiteY680" fmla="*/ 824452 h 1536928"/>
                <a:gd name="connsiteX681" fmla="*/ 1260756 w 3108995"/>
                <a:gd name="connsiteY681" fmla="*/ 820037 h 1536928"/>
                <a:gd name="connsiteX682" fmla="*/ 1260232 w 3108995"/>
                <a:gd name="connsiteY682" fmla="*/ 817692 h 1536928"/>
                <a:gd name="connsiteX683" fmla="*/ 1257637 w 3108995"/>
                <a:gd name="connsiteY683" fmla="*/ 819763 h 1536928"/>
                <a:gd name="connsiteX684" fmla="*/ 1256340 w 3108995"/>
                <a:gd name="connsiteY684" fmla="*/ 819513 h 1536928"/>
                <a:gd name="connsiteX685" fmla="*/ 1252971 w 3108995"/>
                <a:gd name="connsiteY685" fmla="*/ 823928 h 1536928"/>
                <a:gd name="connsiteX686" fmla="*/ 1249853 w 3108995"/>
                <a:gd name="connsiteY686" fmla="*/ 824177 h 1536928"/>
                <a:gd name="connsiteX687" fmla="*/ 1246734 w 3108995"/>
                <a:gd name="connsiteY687" fmla="*/ 825998 h 1536928"/>
                <a:gd name="connsiteX688" fmla="*/ 1243365 w 3108995"/>
                <a:gd name="connsiteY688" fmla="*/ 825474 h 1536928"/>
                <a:gd name="connsiteX689" fmla="*/ 1240246 w 3108995"/>
                <a:gd name="connsiteY689" fmla="*/ 826522 h 1536928"/>
                <a:gd name="connsiteX690" fmla="*/ 1236853 w 3108995"/>
                <a:gd name="connsiteY690" fmla="*/ 825998 h 1536928"/>
                <a:gd name="connsiteX691" fmla="*/ 1233236 w 3108995"/>
                <a:gd name="connsiteY691" fmla="*/ 823155 h 1536928"/>
                <a:gd name="connsiteX692" fmla="*/ 1228819 w 3108995"/>
                <a:gd name="connsiteY692" fmla="*/ 824701 h 1536928"/>
                <a:gd name="connsiteX693" fmla="*/ 1221783 w 3108995"/>
                <a:gd name="connsiteY693" fmla="*/ 825998 h 1536928"/>
                <a:gd name="connsiteX694" fmla="*/ 1218165 w 3108995"/>
                <a:gd name="connsiteY694" fmla="*/ 828592 h 1536928"/>
                <a:gd name="connsiteX695" fmla="*/ 1216593 w 3108995"/>
                <a:gd name="connsiteY695" fmla="*/ 832757 h 1536928"/>
                <a:gd name="connsiteX696" fmla="*/ 1211154 w 3108995"/>
                <a:gd name="connsiteY696" fmla="*/ 833006 h 1536928"/>
                <a:gd name="connsiteX697" fmla="*/ 1208285 w 3108995"/>
                <a:gd name="connsiteY697" fmla="*/ 835351 h 1536928"/>
                <a:gd name="connsiteX698" fmla="*/ 1204118 w 3108995"/>
                <a:gd name="connsiteY698" fmla="*/ 834827 h 1536928"/>
                <a:gd name="connsiteX699" fmla="*/ 1203345 w 3108995"/>
                <a:gd name="connsiteY699" fmla="*/ 831460 h 1536928"/>
                <a:gd name="connsiteX700" fmla="*/ 1204393 w 3108995"/>
                <a:gd name="connsiteY700" fmla="*/ 828342 h 1536928"/>
                <a:gd name="connsiteX701" fmla="*/ 1198405 w 3108995"/>
                <a:gd name="connsiteY701" fmla="*/ 825474 h 1536928"/>
                <a:gd name="connsiteX702" fmla="*/ 1198155 w 3108995"/>
                <a:gd name="connsiteY702" fmla="*/ 823928 h 1536928"/>
                <a:gd name="connsiteX703" fmla="*/ 1195560 w 3108995"/>
                <a:gd name="connsiteY703" fmla="*/ 822107 h 1536928"/>
                <a:gd name="connsiteX704" fmla="*/ 1194512 w 3108995"/>
                <a:gd name="connsiteY704" fmla="*/ 819239 h 1536928"/>
                <a:gd name="connsiteX705" fmla="*/ 1190870 w 3108995"/>
                <a:gd name="connsiteY705" fmla="*/ 817169 h 1536928"/>
                <a:gd name="connsiteX706" fmla="*/ 1189322 w 3108995"/>
                <a:gd name="connsiteY706" fmla="*/ 815622 h 1536928"/>
                <a:gd name="connsiteX707" fmla="*/ 1186204 w 3108995"/>
                <a:gd name="connsiteY707" fmla="*/ 816121 h 1536928"/>
                <a:gd name="connsiteX708" fmla="*/ 1184132 w 3108995"/>
                <a:gd name="connsiteY708" fmla="*/ 810684 h 1536928"/>
                <a:gd name="connsiteX709" fmla="*/ 1183858 w 3108995"/>
                <a:gd name="connsiteY709" fmla="*/ 808589 h 1536928"/>
                <a:gd name="connsiteX710" fmla="*/ 1185430 w 3108995"/>
                <a:gd name="connsiteY710" fmla="*/ 804973 h 1536928"/>
                <a:gd name="connsiteX711" fmla="*/ 1183858 w 3108995"/>
                <a:gd name="connsiteY711" fmla="*/ 802628 h 1536928"/>
                <a:gd name="connsiteX712" fmla="*/ 1179192 w 3108995"/>
                <a:gd name="connsiteY712" fmla="*/ 801331 h 1536928"/>
                <a:gd name="connsiteX713" fmla="*/ 1177097 w 3108995"/>
                <a:gd name="connsiteY713" fmla="*/ 798214 h 1536928"/>
                <a:gd name="connsiteX714" fmla="*/ 1171383 w 3108995"/>
                <a:gd name="connsiteY714" fmla="*/ 796642 h 1536928"/>
                <a:gd name="connsiteX715" fmla="*/ 1169063 w 3108995"/>
                <a:gd name="connsiteY715" fmla="*/ 796917 h 1536928"/>
                <a:gd name="connsiteX716" fmla="*/ 1165419 w 3108995"/>
                <a:gd name="connsiteY716" fmla="*/ 788611 h 1536928"/>
                <a:gd name="connsiteX717" fmla="*/ 1163074 w 3108995"/>
                <a:gd name="connsiteY717" fmla="*/ 785743 h 1536928"/>
                <a:gd name="connsiteX718" fmla="*/ 1159706 w 3108995"/>
                <a:gd name="connsiteY718" fmla="*/ 783149 h 1536928"/>
                <a:gd name="connsiteX719" fmla="*/ 1152420 w 3108995"/>
                <a:gd name="connsiteY719" fmla="*/ 780281 h 1536928"/>
                <a:gd name="connsiteX720" fmla="*/ 1149576 w 3108995"/>
                <a:gd name="connsiteY720" fmla="*/ 779757 h 1536928"/>
                <a:gd name="connsiteX721" fmla="*/ 1141766 w 3108995"/>
                <a:gd name="connsiteY721" fmla="*/ 778984 h 1536928"/>
                <a:gd name="connsiteX722" fmla="*/ 1132435 w 3108995"/>
                <a:gd name="connsiteY722" fmla="*/ 772499 h 1536928"/>
                <a:gd name="connsiteX723" fmla="*/ 1131637 w 3108995"/>
                <a:gd name="connsiteY723" fmla="*/ 772225 h 1536928"/>
                <a:gd name="connsiteX724" fmla="*/ 1127221 w 3108995"/>
                <a:gd name="connsiteY724" fmla="*/ 768608 h 1536928"/>
                <a:gd name="connsiteX725" fmla="*/ 1123078 w 3108995"/>
                <a:gd name="connsiteY725" fmla="*/ 767312 h 1536928"/>
                <a:gd name="connsiteX726" fmla="*/ 1122280 w 3108995"/>
                <a:gd name="connsiteY726" fmla="*/ 763396 h 1536928"/>
                <a:gd name="connsiteX727" fmla="*/ 1120733 w 3108995"/>
                <a:gd name="connsiteY727" fmla="*/ 761849 h 1536928"/>
                <a:gd name="connsiteX728" fmla="*/ 1117864 w 3108995"/>
                <a:gd name="connsiteY728" fmla="*/ 761076 h 1536928"/>
                <a:gd name="connsiteX729" fmla="*/ 1114745 w 3108995"/>
                <a:gd name="connsiteY729" fmla="*/ 758208 h 1536928"/>
                <a:gd name="connsiteX730" fmla="*/ 1110079 w 3108995"/>
                <a:gd name="connsiteY730" fmla="*/ 756911 h 1536928"/>
                <a:gd name="connsiteX731" fmla="*/ 1103068 w 3108995"/>
                <a:gd name="connsiteY731" fmla="*/ 755365 h 1536928"/>
                <a:gd name="connsiteX732" fmla="*/ 1101247 w 3108995"/>
                <a:gd name="connsiteY732" fmla="*/ 757684 h 1536928"/>
                <a:gd name="connsiteX733" fmla="*/ 1095533 w 3108995"/>
                <a:gd name="connsiteY733" fmla="*/ 760029 h 1536928"/>
                <a:gd name="connsiteX734" fmla="*/ 1092414 w 3108995"/>
                <a:gd name="connsiteY734" fmla="*/ 760278 h 1536928"/>
                <a:gd name="connsiteX735" fmla="*/ 1087998 w 3108995"/>
                <a:gd name="connsiteY735" fmla="*/ 761849 h 1536928"/>
                <a:gd name="connsiteX736" fmla="*/ 1085652 w 3108995"/>
                <a:gd name="connsiteY736" fmla="*/ 761326 h 1536928"/>
                <a:gd name="connsiteX737" fmla="*/ 1082534 w 3108995"/>
                <a:gd name="connsiteY737" fmla="*/ 762623 h 1536928"/>
                <a:gd name="connsiteX738" fmla="*/ 1077095 w 3108995"/>
                <a:gd name="connsiteY738" fmla="*/ 761849 h 1536928"/>
                <a:gd name="connsiteX739" fmla="*/ 1073976 w 3108995"/>
                <a:gd name="connsiteY739" fmla="*/ 767037 h 1536928"/>
                <a:gd name="connsiteX740" fmla="*/ 1072404 w 3108995"/>
                <a:gd name="connsiteY740" fmla="*/ 767037 h 1536928"/>
                <a:gd name="connsiteX741" fmla="*/ 1070582 w 3108995"/>
                <a:gd name="connsiteY741" fmla="*/ 761849 h 1536928"/>
                <a:gd name="connsiteX742" fmla="*/ 1069036 w 3108995"/>
                <a:gd name="connsiteY742" fmla="*/ 758457 h 1536928"/>
                <a:gd name="connsiteX743" fmla="*/ 1070857 w 3108995"/>
                <a:gd name="connsiteY743" fmla="*/ 753270 h 1536928"/>
                <a:gd name="connsiteX744" fmla="*/ 1074749 w 3108995"/>
                <a:gd name="connsiteY744" fmla="*/ 749104 h 1536928"/>
                <a:gd name="connsiteX745" fmla="*/ 1074749 w 3108995"/>
                <a:gd name="connsiteY745" fmla="*/ 745214 h 1536928"/>
                <a:gd name="connsiteX746" fmla="*/ 1071631 w 3108995"/>
                <a:gd name="connsiteY746" fmla="*/ 738978 h 1536928"/>
                <a:gd name="connsiteX747" fmla="*/ 1073177 w 3108995"/>
                <a:gd name="connsiteY747" fmla="*/ 737432 h 1536928"/>
                <a:gd name="connsiteX748" fmla="*/ 1070582 w 3108995"/>
                <a:gd name="connsiteY748" fmla="*/ 734040 h 1536928"/>
                <a:gd name="connsiteX749" fmla="*/ 1061750 w 3108995"/>
                <a:gd name="connsiteY749" fmla="*/ 731446 h 1536928"/>
                <a:gd name="connsiteX750" fmla="*/ 1057608 w 3108995"/>
                <a:gd name="connsiteY750" fmla="*/ 729127 h 1536928"/>
                <a:gd name="connsiteX751" fmla="*/ 1055513 w 3108995"/>
                <a:gd name="connsiteY751" fmla="*/ 729900 h 1536928"/>
                <a:gd name="connsiteX752" fmla="*/ 1050073 w 3108995"/>
                <a:gd name="connsiteY752" fmla="*/ 723665 h 1536928"/>
                <a:gd name="connsiteX753" fmla="*/ 1049275 w 3108995"/>
                <a:gd name="connsiteY753" fmla="*/ 721595 h 1536928"/>
                <a:gd name="connsiteX754" fmla="*/ 1050073 w 3108995"/>
                <a:gd name="connsiteY754" fmla="*/ 715883 h 1536928"/>
                <a:gd name="connsiteX755" fmla="*/ 1048775 w 3108995"/>
                <a:gd name="connsiteY755" fmla="*/ 712765 h 1536928"/>
                <a:gd name="connsiteX756" fmla="*/ 1048775 w 3108995"/>
                <a:gd name="connsiteY756" fmla="*/ 709648 h 1536928"/>
                <a:gd name="connsiteX757" fmla="*/ 1056810 w 3108995"/>
                <a:gd name="connsiteY757" fmla="*/ 706256 h 1536928"/>
                <a:gd name="connsiteX758" fmla="*/ 1062024 w 3108995"/>
                <a:gd name="connsiteY758" fmla="*/ 701592 h 1536928"/>
                <a:gd name="connsiteX759" fmla="*/ 1063572 w 3108995"/>
                <a:gd name="connsiteY759" fmla="*/ 695606 h 1536928"/>
                <a:gd name="connsiteX760" fmla="*/ 1065393 w 3108995"/>
                <a:gd name="connsiteY760" fmla="*/ 692513 h 1536928"/>
                <a:gd name="connsiteX761" fmla="*/ 1062274 w 3108995"/>
                <a:gd name="connsiteY761" fmla="*/ 689396 h 1536928"/>
                <a:gd name="connsiteX762" fmla="*/ 1060203 w 3108995"/>
                <a:gd name="connsiteY762" fmla="*/ 683160 h 1536928"/>
                <a:gd name="connsiteX763" fmla="*/ 1057334 w 3108995"/>
                <a:gd name="connsiteY763" fmla="*/ 678995 h 1536928"/>
                <a:gd name="connsiteX764" fmla="*/ 1055513 w 3108995"/>
                <a:gd name="connsiteY764" fmla="*/ 674331 h 1536928"/>
                <a:gd name="connsiteX765" fmla="*/ 1056036 w 3108995"/>
                <a:gd name="connsiteY765" fmla="*/ 673533 h 1536928"/>
                <a:gd name="connsiteX766" fmla="*/ 1056036 w 3108995"/>
                <a:gd name="connsiteY766" fmla="*/ 664704 h 1536928"/>
                <a:gd name="connsiteX767" fmla="*/ 1053965 w 3108995"/>
                <a:gd name="connsiteY767" fmla="*/ 658468 h 1536928"/>
                <a:gd name="connsiteX768" fmla="*/ 1051869 w 3108995"/>
                <a:gd name="connsiteY768" fmla="*/ 646796 h 1536928"/>
                <a:gd name="connsiteX769" fmla="*/ 1052144 w 3108995"/>
                <a:gd name="connsiteY769" fmla="*/ 642905 h 1536928"/>
                <a:gd name="connsiteX770" fmla="*/ 1053167 w 3108995"/>
                <a:gd name="connsiteY770" fmla="*/ 637194 h 1536928"/>
                <a:gd name="connsiteX771" fmla="*/ 1053441 w 3108995"/>
                <a:gd name="connsiteY771" fmla="*/ 625496 h 1536928"/>
                <a:gd name="connsiteX772" fmla="*/ 1054215 w 3108995"/>
                <a:gd name="connsiteY772" fmla="*/ 621855 h 1536928"/>
                <a:gd name="connsiteX773" fmla="*/ 1050846 w 3108995"/>
                <a:gd name="connsiteY773" fmla="*/ 623676 h 1536928"/>
                <a:gd name="connsiteX774" fmla="*/ 1046430 w 3108995"/>
                <a:gd name="connsiteY774" fmla="*/ 626793 h 1536928"/>
                <a:gd name="connsiteX775" fmla="*/ 1040442 w 3108995"/>
                <a:gd name="connsiteY775" fmla="*/ 630160 h 1536928"/>
                <a:gd name="connsiteX776" fmla="*/ 1034479 w 3108995"/>
                <a:gd name="connsiteY776" fmla="*/ 635897 h 1536928"/>
                <a:gd name="connsiteX777" fmla="*/ 1030062 w 3108995"/>
                <a:gd name="connsiteY777" fmla="*/ 639264 h 1536928"/>
                <a:gd name="connsiteX778" fmla="*/ 1026944 w 3108995"/>
                <a:gd name="connsiteY778" fmla="*/ 640810 h 1536928"/>
                <a:gd name="connsiteX779" fmla="*/ 1016539 w 3108995"/>
                <a:gd name="connsiteY779" fmla="*/ 643928 h 1536928"/>
                <a:gd name="connsiteX780" fmla="*/ 1020182 w 3108995"/>
                <a:gd name="connsiteY780" fmla="*/ 644975 h 1536928"/>
                <a:gd name="connsiteX781" fmla="*/ 1023551 w 3108995"/>
                <a:gd name="connsiteY781" fmla="*/ 647320 h 1536928"/>
                <a:gd name="connsiteX782" fmla="*/ 1018885 w 3108995"/>
                <a:gd name="connsiteY782" fmla="*/ 655875 h 1536928"/>
                <a:gd name="connsiteX783" fmla="*/ 1016290 w 3108995"/>
                <a:gd name="connsiteY783" fmla="*/ 657446 h 1536928"/>
                <a:gd name="connsiteX784" fmla="*/ 1014468 w 3108995"/>
                <a:gd name="connsiteY784" fmla="*/ 659790 h 1536928"/>
                <a:gd name="connsiteX785" fmla="*/ 1010826 w 3108995"/>
                <a:gd name="connsiteY785" fmla="*/ 661860 h 1536928"/>
                <a:gd name="connsiteX786" fmla="*/ 1007458 w 3108995"/>
                <a:gd name="connsiteY786" fmla="*/ 663157 h 1536928"/>
                <a:gd name="connsiteX787" fmla="*/ 1005386 w 3108995"/>
                <a:gd name="connsiteY787" fmla="*/ 661586 h 1536928"/>
                <a:gd name="connsiteX788" fmla="*/ 1000695 w 3108995"/>
                <a:gd name="connsiteY788" fmla="*/ 665227 h 1536928"/>
                <a:gd name="connsiteX789" fmla="*/ 998350 w 3108995"/>
                <a:gd name="connsiteY789" fmla="*/ 663681 h 1536928"/>
                <a:gd name="connsiteX790" fmla="*/ 990316 w 3108995"/>
                <a:gd name="connsiteY790" fmla="*/ 664704 h 1536928"/>
                <a:gd name="connsiteX791" fmla="*/ 983555 w 3108995"/>
                <a:gd name="connsiteY791" fmla="*/ 666275 h 1536928"/>
                <a:gd name="connsiteX792" fmla="*/ 977067 w 3108995"/>
                <a:gd name="connsiteY792" fmla="*/ 670690 h 1536928"/>
                <a:gd name="connsiteX793" fmla="*/ 974972 w 3108995"/>
                <a:gd name="connsiteY793" fmla="*/ 669118 h 1536928"/>
                <a:gd name="connsiteX794" fmla="*/ 970032 w 3108995"/>
                <a:gd name="connsiteY794" fmla="*/ 666799 h 1536928"/>
                <a:gd name="connsiteX795" fmla="*/ 968235 w 3108995"/>
                <a:gd name="connsiteY795" fmla="*/ 663931 h 1536928"/>
                <a:gd name="connsiteX796" fmla="*/ 965366 w 3108995"/>
                <a:gd name="connsiteY796" fmla="*/ 662384 h 1536928"/>
                <a:gd name="connsiteX797" fmla="*/ 957830 w 3108995"/>
                <a:gd name="connsiteY797" fmla="*/ 662384 h 1536928"/>
                <a:gd name="connsiteX798" fmla="*/ 954463 w 3108995"/>
                <a:gd name="connsiteY798" fmla="*/ 660813 h 1536928"/>
                <a:gd name="connsiteX799" fmla="*/ 952890 w 3108995"/>
                <a:gd name="connsiteY799" fmla="*/ 662384 h 1536928"/>
                <a:gd name="connsiteX800" fmla="*/ 951344 w 3108995"/>
                <a:gd name="connsiteY800" fmla="*/ 666799 h 1536928"/>
                <a:gd name="connsiteX801" fmla="*/ 945630 w 3108995"/>
                <a:gd name="connsiteY801" fmla="*/ 668345 h 1536928"/>
                <a:gd name="connsiteX802" fmla="*/ 944058 w 3108995"/>
                <a:gd name="connsiteY802" fmla="*/ 671213 h 1536928"/>
                <a:gd name="connsiteX803" fmla="*/ 937820 w 3108995"/>
                <a:gd name="connsiteY803" fmla="*/ 673284 h 1536928"/>
                <a:gd name="connsiteX804" fmla="*/ 932631 w 3108995"/>
                <a:gd name="connsiteY804" fmla="*/ 676651 h 1536928"/>
                <a:gd name="connsiteX805" fmla="*/ 929262 w 3108995"/>
                <a:gd name="connsiteY805" fmla="*/ 679768 h 1536928"/>
                <a:gd name="connsiteX806" fmla="*/ 927441 w 3108995"/>
                <a:gd name="connsiteY806" fmla="*/ 683160 h 1536928"/>
                <a:gd name="connsiteX807" fmla="*/ 925869 w 3108995"/>
                <a:gd name="connsiteY807" fmla="*/ 683160 h 1536928"/>
                <a:gd name="connsiteX808" fmla="*/ 924322 w 3108995"/>
                <a:gd name="connsiteY808" fmla="*/ 686278 h 1536928"/>
                <a:gd name="connsiteX809" fmla="*/ 935500 w 3108995"/>
                <a:gd name="connsiteY809" fmla="*/ 687575 h 1536928"/>
                <a:gd name="connsiteX810" fmla="*/ 934452 w 3108995"/>
                <a:gd name="connsiteY810" fmla="*/ 691989 h 1536928"/>
                <a:gd name="connsiteX811" fmla="*/ 934452 w 3108995"/>
                <a:gd name="connsiteY811" fmla="*/ 694583 h 1536928"/>
                <a:gd name="connsiteX812" fmla="*/ 930285 w 3108995"/>
                <a:gd name="connsiteY812" fmla="*/ 700020 h 1536928"/>
                <a:gd name="connsiteX813" fmla="*/ 929786 w 3108995"/>
                <a:gd name="connsiteY813" fmla="*/ 702365 h 1536928"/>
                <a:gd name="connsiteX814" fmla="*/ 926143 w 3108995"/>
                <a:gd name="connsiteY814" fmla="*/ 705482 h 1536928"/>
                <a:gd name="connsiteX815" fmla="*/ 921203 w 3108995"/>
                <a:gd name="connsiteY815" fmla="*/ 707054 h 1536928"/>
                <a:gd name="connsiteX816" fmla="*/ 917311 w 3108995"/>
                <a:gd name="connsiteY816" fmla="*/ 711194 h 1536928"/>
                <a:gd name="connsiteX817" fmla="*/ 912645 w 3108995"/>
                <a:gd name="connsiteY817" fmla="*/ 719250 h 1536928"/>
                <a:gd name="connsiteX818" fmla="*/ 913144 w 3108995"/>
                <a:gd name="connsiteY818" fmla="*/ 724962 h 1536928"/>
                <a:gd name="connsiteX819" fmla="*/ 910549 w 3108995"/>
                <a:gd name="connsiteY819" fmla="*/ 728079 h 1536928"/>
                <a:gd name="connsiteX820" fmla="*/ 909002 w 3108995"/>
                <a:gd name="connsiteY820" fmla="*/ 728329 h 1536928"/>
                <a:gd name="connsiteX821" fmla="*/ 908728 w 3108995"/>
                <a:gd name="connsiteY821" fmla="*/ 725211 h 1536928"/>
                <a:gd name="connsiteX822" fmla="*/ 904835 w 3108995"/>
                <a:gd name="connsiteY822" fmla="*/ 723415 h 1536928"/>
                <a:gd name="connsiteX823" fmla="*/ 902764 w 3108995"/>
                <a:gd name="connsiteY823" fmla="*/ 724188 h 1536928"/>
                <a:gd name="connsiteX824" fmla="*/ 902764 w 3108995"/>
                <a:gd name="connsiteY824" fmla="*/ 728079 h 1536928"/>
                <a:gd name="connsiteX825" fmla="*/ 899371 w 3108995"/>
                <a:gd name="connsiteY825" fmla="*/ 729127 h 1536928"/>
                <a:gd name="connsiteX826" fmla="*/ 885624 w 3108995"/>
                <a:gd name="connsiteY826" fmla="*/ 733267 h 1536928"/>
                <a:gd name="connsiteX827" fmla="*/ 881457 w 3108995"/>
                <a:gd name="connsiteY827" fmla="*/ 735611 h 1536928"/>
                <a:gd name="connsiteX828" fmla="*/ 871851 w 3108995"/>
                <a:gd name="connsiteY828" fmla="*/ 739502 h 1536928"/>
                <a:gd name="connsiteX829" fmla="*/ 872624 w 3108995"/>
                <a:gd name="connsiteY829" fmla="*/ 742096 h 1536928"/>
                <a:gd name="connsiteX830" fmla="*/ 875219 w 3108995"/>
                <a:gd name="connsiteY830" fmla="*/ 744690 h 1536928"/>
                <a:gd name="connsiteX831" fmla="*/ 862744 w 3108995"/>
                <a:gd name="connsiteY831" fmla="*/ 750152 h 1536928"/>
                <a:gd name="connsiteX832" fmla="*/ 866387 w 3108995"/>
                <a:gd name="connsiteY832" fmla="*/ 753020 h 1536928"/>
                <a:gd name="connsiteX833" fmla="*/ 866911 w 3108995"/>
                <a:gd name="connsiteY833" fmla="*/ 754317 h 1536928"/>
                <a:gd name="connsiteX834" fmla="*/ 864565 w 3108995"/>
                <a:gd name="connsiteY834" fmla="*/ 758457 h 1536928"/>
                <a:gd name="connsiteX835" fmla="*/ 860673 w 3108995"/>
                <a:gd name="connsiteY835" fmla="*/ 758208 h 1536928"/>
                <a:gd name="connsiteX836" fmla="*/ 859625 w 3108995"/>
                <a:gd name="connsiteY836" fmla="*/ 759505 h 1536928"/>
                <a:gd name="connsiteX837" fmla="*/ 861197 w 3108995"/>
                <a:gd name="connsiteY837" fmla="*/ 762623 h 1536928"/>
                <a:gd name="connsiteX838" fmla="*/ 858852 w 3108995"/>
                <a:gd name="connsiteY838" fmla="*/ 764443 h 1536928"/>
                <a:gd name="connsiteX839" fmla="*/ 858852 w 3108995"/>
                <a:gd name="connsiteY839" fmla="*/ 767810 h 1536928"/>
                <a:gd name="connsiteX840" fmla="*/ 855483 w 3108995"/>
                <a:gd name="connsiteY840" fmla="*/ 767810 h 1536928"/>
                <a:gd name="connsiteX841" fmla="*/ 852863 w 3108995"/>
                <a:gd name="connsiteY841" fmla="*/ 769631 h 1536928"/>
                <a:gd name="connsiteX842" fmla="*/ 849769 w 3108995"/>
                <a:gd name="connsiteY842" fmla="*/ 773272 h 1536928"/>
                <a:gd name="connsiteX843" fmla="*/ 845079 w 3108995"/>
                <a:gd name="connsiteY843" fmla="*/ 771975 h 1536928"/>
                <a:gd name="connsiteX844" fmla="*/ 841960 w 3108995"/>
                <a:gd name="connsiteY844" fmla="*/ 771701 h 1536928"/>
                <a:gd name="connsiteX845" fmla="*/ 839116 w 3108995"/>
                <a:gd name="connsiteY845" fmla="*/ 769382 h 1536928"/>
                <a:gd name="connsiteX846" fmla="*/ 837020 w 3108995"/>
                <a:gd name="connsiteY846" fmla="*/ 770404 h 1536928"/>
                <a:gd name="connsiteX847" fmla="*/ 821176 w 3108995"/>
                <a:gd name="connsiteY847" fmla="*/ 768858 h 1536928"/>
                <a:gd name="connsiteX848" fmla="*/ 818831 w 3108995"/>
                <a:gd name="connsiteY848" fmla="*/ 780805 h 1536928"/>
                <a:gd name="connsiteX849" fmla="*/ 819355 w 3108995"/>
                <a:gd name="connsiteY849" fmla="*/ 782102 h 1536928"/>
                <a:gd name="connsiteX850" fmla="*/ 834675 w 3108995"/>
                <a:gd name="connsiteY850" fmla="*/ 780805 h 1536928"/>
                <a:gd name="connsiteX851" fmla="*/ 835722 w 3108995"/>
                <a:gd name="connsiteY851" fmla="*/ 781303 h 1536928"/>
                <a:gd name="connsiteX852" fmla="*/ 840663 w 3108995"/>
                <a:gd name="connsiteY852" fmla="*/ 787539 h 1536928"/>
                <a:gd name="connsiteX853" fmla="*/ 844829 w 3108995"/>
                <a:gd name="connsiteY853" fmla="*/ 794822 h 1536928"/>
                <a:gd name="connsiteX854" fmla="*/ 848722 w 3108995"/>
                <a:gd name="connsiteY854" fmla="*/ 801057 h 1536928"/>
                <a:gd name="connsiteX855" fmla="*/ 844829 w 3108995"/>
                <a:gd name="connsiteY855" fmla="*/ 802079 h 1536928"/>
                <a:gd name="connsiteX856" fmla="*/ 848971 w 3108995"/>
                <a:gd name="connsiteY856" fmla="*/ 806245 h 1536928"/>
                <a:gd name="connsiteX857" fmla="*/ 853662 w 3108995"/>
                <a:gd name="connsiteY857" fmla="*/ 805472 h 1536928"/>
                <a:gd name="connsiteX858" fmla="*/ 857030 w 3108995"/>
                <a:gd name="connsiteY858" fmla="*/ 805472 h 1536928"/>
                <a:gd name="connsiteX859" fmla="*/ 862494 w 3108995"/>
                <a:gd name="connsiteY859" fmla="*/ 803127 h 1536928"/>
                <a:gd name="connsiteX860" fmla="*/ 865338 w 3108995"/>
                <a:gd name="connsiteY860" fmla="*/ 801306 h 1536928"/>
                <a:gd name="connsiteX861" fmla="*/ 870004 w 3108995"/>
                <a:gd name="connsiteY861" fmla="*/ 800783 h 1536928"/>
                <a:gd name="connsiteX862" fmla="*/ 872101 w 3108995"/>
                <a:gd name="connsiteY862" fmla="*/ 802878 h 1536928"/>
                <a:gd name="connsiteX863" fmla="*/ 877814 w 3108995"/>
                <a:gd name="connsiteY863" fmla="*/ 804175 h 1536928"/>
                <a:gd name="connsiteX864" fmla="*/ 879636 w 3108995"/>
                <a:gd name="connsiteY864" fmla="*/ 805721 h 1536928"/>
                <a:gd name="connsiteX865" fmla="*/ 881182 w 3108995"/>
                <a:gd name="connsiteY865" fmla="*/ 809362 h 1536928"/>
                <a:gd name="connsiteX866" fmla="*/ 882230 w 3108995"/>
                <a:gd name="connsiteY866" fmla="*/ 816645 h 1536928"/>
                <a:gd name="connsiteX867" fmla="*/ 885349 w 3108995"/>
                <a:gd name="connsiteY867" fmla="*/ 815597 h 1536928"/>
                <a:gd name="connsiteX868" fmla="*/ 888194 w 3108995"/>
                <a:gd name="connsiteY868" fmla="*/ 813253 h 1536928"/>
                <a:gd name="connsiteX869" fmla="*/ 891836 w 3108995"/>
                <a:gd name="connsiteY869" fmla="*/ 811707 h 1536928"/>
                <a:gd name="connsiteX870" fmla="*/ 894181 w 3108995"/>
                <a:gd name="connsiteY870" fmla="*/ 818715 h 1536928"/>
                <a:gd name="connsiteX871" fmla="*/ 896776 w 3108995"/>
                <a:gd name="connsiteY871" fmla="*/ 821558 h 1536928"/>
                <a:gd name="connsiteX872" fmla="*/ 897824 w 3108995"/>
                <a:gd name="connsiteY872" fmla="*/ 821060 h 1536928"/>
                <a:gd name="connsiteX873" fmla="*/ 903538 w 3108995"/>
                <a:gd name="connsiteY873" fmla="*/ 830138 h 1536928"/>
                <a:gd name="connsiteX874" fmla="*/ 905359 w 3108995"/>
                <a:gd name="connsiteY874" fmla="*/ 829091 h 1536928"/>
                <a:gd name="connsiteX875" fmla="*/ 909252 w 3108995"/>
                <a:gd name="connsiteY875" fmla="*/ 835326 h 1536928"/>
                <a:gd name="connsiteX876" fmla="*/ 912894 w 3108995"/>
                <a:gd name="connsiteY876" fmla="*/ 837670 h 1536928"/>
                <a:gd name="connsiteX877" fmla="*/ 915739 w 3108995"/>
                <a:gd name="connsiteY877" fmla="*/ 848844 h 1536928"/>
                <a:gd name="connsiteX878" fmla="*/ 906133 w 3108995"/>
                <a:gd name="connsiteY878" fmla="*/ 847796 h 1536928"/>
                <a:gd name="connsiteX879" fmla="*/ 906907 w 3108995"/>
                <a:gd name="connsiteY879" fmla="*/ 856376 h 1536928"/>
                <a:gd name="connsiteX880" fmla="*/ 905085 w 3108995"/>
                <a:gd name="connsiteY880" fmla="*/ 856625 h 1536928"/>
                <a:gd name="connsiteX881" fmla="*/ 905609 w 3108995"/>
                <a:gd name="connsiteY881" fmla="*/ 859219 h 1536928"/>
                <a:gd name="connsiteX882" fmla="*/ 907156 w 3108995"/>
                <a:gd name="connsiteY882" fmla="*/ 862586 h 1536928"/>
                <a:gd name="connsiteX883" fmla="*/ 905859 w 3108995"/>
                <a:gd name="connsiteY883" fmla="*/ 864931 h 1536928"/>
                <a:gd name="connsiteX884" fmla="*/ 903264 w 3108995"/>
                <a:gd name="connsiteY884" fmla="*/ 865978 h 1536928"/>
                <a:gd name="connsiteX885" fmla="*/ 902490 w 3108995"/>
                <a:gd name="connsiteY885" fmla="*/ 868049 h 1536928"/>
                <a:gd name="connsiteX886" fmla="*/ 903014 w 3108995"/>
                <a:gd name="connsiteY886" fmla="*/ 871939 h 1536928"/>
                <a:gd name="connsiteX887" fmla="*/ 906108 w 3108995"/>
                <a:gd name="connsiteY887" fmla="*/ 874284 h 1536928"/>
                <a:gd name="connsiteX888" fmla="*/ 905085 w 3108995"/>
                <a:gd name="connsiteY888" fmla="*/ 875331 h 1536928"/>
                <a:gd name="connsiteX889" fmla="*/ 915739 w 3108995"/>
                <a:gd name="connsiteY889" fmla="*/ 881816 h 1536928"/>
                <a:gd name="connsiteX890" fmla="*/ 922476 w 3108995"/>
                <a:gd name="connsiteY890" fmla="*/ 885458 h 1536928"/>
                <a:gd name="connsiteX891" fmla="*/ 924821 w 3108995"/>
                <a:gd name="connsiteY891" fmla="*/ 887777 h 1536928"/>
                <a:gd name="connsiteX892" fmla="*/ 929237 w 3108995"/>
                <a:gd name="connsiteY892" fmla="*/ 890121 h 1536928"/>
                <a:gd name="connsiteX893" fmla="*/ 928987 w 3108995"/>
                <a:gd name="connsiteY893" fmla="*/ 895833 h 1536928"/>
                <a:gd name="connsiteX894" fmla="*/ 927940 w 3108995"/>
                <a:gd name="connsiteY894" fmla="*/ 898177 h 1536928"/>
                <a:gd name="connsiteX895" fmla="*/ 926393 w 3108995"/>
                <a:gd name="connsiteY895" fmla="*/ 906483 h 1536928"/>
                <a:gd name="connsiteX896" fmla="*/ 927940 w 3108995"/>
                <a:gd name="connsiteY896" fmla="*/ 912968 h 1536928"/>
                <a:gd name="connsiteX897" fmla="*/ 927441 w 3108995"/>
                <a:gd name="connsiteY897" fmla="*/ 916609 h 1536928"/>
                <a:gd name="connsiteX898" fmla="*/ 928987 w 3108995"/>
                <a:gd name="connsiteY898" fmla="*/ 919727 h 1536928"/>
                <a:gd name="connsiteX899" fmla="*/ 931333 w 3108995"/>
                <a:gd name="connsiteY899" fmla="*/ 926735 h 1536928"/>
                <a:gd name="connsiteX900" fmla="*/ 930036 w 3108995"/>
                <a:gd name="connsiteY900" fmla="*/ 933245 h 1536928"/>
                <a:gd name="connsiteX901" fmla="*/ 931857 w 3108995"/>
                <a:gd name="connsiteY901" fmla="*/ 937659 h 1536928"/>
                <a:gd name="connsiteX902" fmla="*/ 929761 w 3108995"/>
                <a:gd name="connsiteY902" fmla="*/ 938956 h 1536928"/>
                <a:gd name="connsiteX903" fmla="*/ 928738 w 3108995"/>
                <a:gd name="connsiteY903" fmla="*/ 941276 h 1536928"/>
                <a:gd name="connsiteX904" fmla="*/ 923798 w 3108995"/>
                <a:gd name="connsiteY904" fmla="*/ 944393 h 1536928"/>
                <a:gd name="connsiteX905" fmla="*/ 921453 w 3108995"/>
                <a:gd name="connsiteY905" fmla="*/ 948808 h 1536928"/>
                <a:gd name="connsiteX906" fmla="*/ 915988 w 3108995"/>
                <a:gd name="connsiteY906" fmla="*/ 950105 h 1536928"/>
                <a:gd name="connsiteX907" fmla="*/ 912869 w 3108995"/>
                <a:gd name="connsiteY907" fmla="*/ 948559 h 1536928"/>
                <a:gd name="connsiteX908" fmla="*/ 911323 w 3108995"/>
                <a:gd name="connsiteY908" fmla="*/ 945191 h 1536928"/>
                <a:gd name="connsiteX909" fmla="*/ 906383 w 3108995"/>
                <a:gd name="connsiteY909" fmla="*/ 943620 h 1536928"/>
                <a:gd name="connsiteX910" fmla="*/ 900918 w 3108995"/>
                <a:gd name="connsiteY910" fmla="*/ 945191 h 1536928"/>
                <a:gd name="connsiteX911" fmla="*/ 901442 w 3108995"/>
                <a:gd name="connsiteY911" fmla="*/ 946738 h 1536928"/>
                <a:gd name="connsiteX912" fmla="*/ 898324 w 3108995"/>
                <a:gd name="connsiteY912" fmla="*/ 950105 h 1536928"/>
                <a:gd name="connsiteX913" fmla="*/ 894955 w 3108995"/>
                <a:gd name="connsiteY913" fmla="*/ 950379 h 1536928"/>
                <a:gd name="connsiteX914" fmla="*/ 891312 w 3108995"/>
                <a:gd name="connsiteY914" fmla="*/ 955043 h 1536928"/>
                <a:gd name="connsiteX915" fmla="*/ 894431 w 3108995"/>
                <a:gd name="connsiteY915" fmla="*/ 960231 h 1536928"/>
                <a:gd name="connsiteX916" fmla="*/ 892360 w 3108995"/>
                <a:gd name="connsiteY916" fmla="*/ 961802 h 1536928"/>
                <a:gd name="connsiteX917" fmla="*/ 884551 w 3108995"/>
                <a:gd name="connsiteY917" fmla="*/ 959208 h 1536928"/>
                <a:gd name="connsiteX918" fmla="*/ 879361 w 3108995"/>
                <a:gd name="connsiteY918" fmla="*/ 955567 h 1536928"/>
                <a:gd name="connsiteX919" fmla="*/ 874171 w 3108995"/>
                <a:gd name="connsiteY919" fmla="*/ 952973 h 1536928"/>
                <a:gd name="connsiteX920" fmla="*/ 870004 w 3108995"/>
                <a:gd name="connsiteY920" fmla="*/ 951676 h 1536928"/>
                <a:gd name="connsiteX921" fmla="*/ 863517 w 3108995"/>
                <a:gd name="connsiteY921" fmla="*/ 945690 h 1536928"/>
                <a:gd name="connsiteX922" fmla="*/ 858827 w 3108995"/>
                <a:gd name="connsiteY922" fmla="*/ 942847 h 1536928"/>
                <a:gd name="connsiteX923" fmla="*/ 826616 w 3108995"/>
                <a:gd name="connsiteY923" fmla="*/ 929853 h 1536928"/>
                <a:gd name="connsiteX924" fmla="*/ 814664 w 3108995"/>
                <a:gd name="connsiteY924" fmla="*/ 931149 h 1536928"/>
                <a:gd name="connsiteX925" fmla="*/ 800642 w 3108995"/>
                <a:gd name="connsiteY925" fmla="*/ 932197 h 1536928"/>
                <a:gd name="connsiteX926" fmla="*/ 795701 w 3108995"/>
                <a:gd name="connsiteY926" fmla="*/ 931948 h 1536928"/>
                <a:gd name="connsiteX927" fmla="*/ 795452 w 3108995"/>
                <a:gd name="connsiteY927" fmla="*/ 923892 h 1536928"/>
                <a:gd name="connsiteX928" fmla="*/ 793880 w 3108995"/>
                <a:gd name="connsiteY928" fmla="*/ 923892 h 1536928"/>
                <a:gd name="connsiteX929" fmla="*/ 790761 w 3108995"/>
                <a:gd name="connsiteY929" fmla="*/ 926485 h 1536928"/>
                <a:gd name="connsiteX930" fmla="*/ 784798 w 3108995"/>
                <a:gd name="connsiteY930" fmla="*/ 922595 h 1536928"/>
                <a:gd name="connsiteX931" fmla="*/ 784274 w 3108995"/>
                <a:gd name="connsiteY931" fmla="*/ 920774 h 1536928"/>
                <a:gd name="connsiteX932" fmla="*/ 774144 w 3108995"/>
                <a:gd name="connsiteY932" fmla="*/ 914788 h 1536928"/>
                <a:gd name="connsiteX933" fmla="*/ 770252 w 3108995"/>
                <a:gd name="connsiteY933" fmla="*/ 915586 h 1536928"/>
                <a:gd name="connsiteX934" fmla="*/ 769478 w 3108995"/>
                <a:gd name="connsiteY934" fmla="*/ 917657 h 1536928"/>
                <a:gd name="connsiteX935" fmla="*/ 766085 w 3108995"/>
                <a:gd name="connsiteY935" fmla="*/ 917906 h 1536928"/>
                <a:gd name="connsiteX936" fmla="*/ 760895 w 3108995"/>
                <a:gd name="connsiteY936" fmla="*/ 916360 h 1536928"/>
                <a:gd name="connsiteX937" fmla="*/ 757253 w 3108995"/>
                <a:gd name="connsiteY937" fmla="*/ 917906 h 1536928"/>
                <a:gd name="connsiteX938" fmla="*/ 755955 w 3108995"/>
                <a:gd name="connsiteY938" fmla="*/ 920500 h 1536928"/>
                <a:gd name="connsiteX939" fmla="*/ 754134 w 3108995"/>
                <a:gd name="connsiteY939" fmla="*/ 921822 h 1536928"/>
                <a:gd name="connsiteX940" fmla="*/ 753360 w 3108995"/>
                <a:gd name="connsiteY940" fmla="*/ 923892 h 1536928"/>
                <a:gd name="connsiteX941" fmla="*/ 760122 w 3108995"/>
                <a:gd name="connsiteY941" fmla="*/ 932721 h 1536928"/>
                <a:gd name="connsiteX942" fmla="*/ 759074 w 3108995"/>
                <a:gd name="connsiteY942" fmla="*/ 934267 h 1536928"/>
                <a:gd name="connsiteX943" fmla="*/ 759848 w 3108995"/>
                <a:gd name="connsiteY943" fmla="*/ 938956 h 1536928"/>
                <a:gd name="connsiteX944" fmla="*/ 761170 w 3108995"/>
                <a:gd name="connsiteY944" fmla="*/ 941276 h 1536928"/>
                <a:gd name="connsiteX945" fmla="*/ 759074 w 3108995"/>
                <a:gd name="connsiteY945" fmla="*/ 942323 h 1536928"/>
                <a:gd name="connsiteX946" fmla="*/ 753635 w 3108995"/>
                <a:gd name="connsiteY946" fmla="*/ 943096 h 1536928"/>
                <a:gd name="connsiteX947" fmla="*/ 751539 w 3108995"/>
                <a:gd name="connsiteY947" fmla="*/ 942598 h 1536928"/>
                <a:gd name="connsiteX948" fmla="*/ 740635 w 3108995"/>
                <a:gd name="connsiteY948" fmla="*/ 937135 h 1536928"/>
                <a:gd name="connsiteX949" fmla="*/ 736469 w 3108995"/>
                <a:gd name="connsiteY949" fmla="*/ 934292 h 1536928"/>
                <a:gd name="connsiteX950" fmla="*/ 735171 w 3108995"/>
                <a:gd name="connsiteY950" fmla="*/ 932197 h 1536928"/>
                <a:gd name="connsiteX951" fmla="*/ 734672 w 3108995"/>
                <a:gd name="connsiteY951" fmla="*/ 928830 h 1536928"/>
                <a:gd name="connsiteX952" fmla="*/ 736993 w 3108995"/>
                <a:gd name="connsiteY952" fmla="*/ 927533 h 1536928"/>
                <a:gd name="connsiteX953" fmla="*/ 736993 w 3108995"/>
                <a:gd name="connsiteY953" fmla="*/ 931673 h 1536928"/>
                <a:gd name="connsiteX954" fmla="*/ 739613 w 3108995"/>
                <a:gd name="connsiteY954" fmla="*/ 932721 h 1536928"/>
                <a:gd name="connsiteX955" fmla="*/ 742457 w 3108995"/>
                <a:gd name="connsiteY955" fmla="*/ 931673 h 1536928"/>
                <a:gd name="connsiteX956" fmla="*/ 744029 w 3108995"/>
                <a:gd name="connsiteY956" fmla="*/ 930127 h 1536928"/>
                <a:gd name="connsiteX957" fmla="*/ 743505 w 3108995"/>
                <a:gd name="connsiteY957" fmla="*/ 926760 h 1536928"/>
                <a:gd name="connsiteX958" fmla="*/ 744279 w 3108995"/>
                <a:gd name="connsiteY958" fmla="*/ 921822 h 1536928"/>
                <a:gd name="connsiteX959" fmla="*/ 743230 w 3108995"/>
                <a:gd name="connsiteY959" fmla="*/ 921024 h 1536928"/>
                <a:gd name="connsiteX960" fmla="*/ 736743 w 3108995"/>
                <a:gd name="connsiteY960" fmla="*/ 921024 h 1536928"/>
                <a:gd name="connsiteX961" fmla="*/ 737267 w 3108995"/>
                <a:gd name="connsiteY961" fmla="*/ 918430 h 1536928"/>
                <a:gd name="connsiteX962" fmla="*/ 743754 w 3108995"/>
                <a:gd name="connsiteY962" fmla="*/ 916609 h 1536928"/>
                <a:gd name="connsiteX963" fmla="*/ 744802 w 3108995"/>
                <a:gd name="connsiteY963" fmla="*/ 915063 h 1536928"/>
                <a:gd name="connsiteX964" fmla="*/ 742207 w 3108995"/>
                <a:gd name="connsiteY964" fmla="*/ 912194 h 1536928"/>
                <a:gd name="connsiteX965" fmla="*/ 740386 w 3108995"/>
                <a:gd name="connsiteY965" fmla="*/ 907530 h 1536928"/>
                <a:gd name="connsiteX966" fmla="*/ 736993 w 3108995"/>
                <a:gd name="connsiteY966" fmla="*/ 910399 h 1536928"/>
                <a:gd name="connsiteX967" fmla="*/ 734672 w 3108995"/>
                <a:gd name="connsiteY967" fmla="*/ 910399 h 1536928"/>
                <a:gd name="connsiteX968" fmla="*/ 730780 w 3108995"/>
                <a:gd name="connsiteY968" fmla="*/ 907780 h 1536928"/>
                <a:gd name="connsiteX969" fmla="*/ 726090 w 3108995"/>
                <a:gd name="connsiteY969" fmla="*/ 906757 h 1536928"/>
                <a:gd name="connsiteX970" fmla="*/ 722721 w 3108995"/>
                <a:gd name="connsiteY970" fmla="*/ 904662 h 1536928"/>
                <a:gd name="connsiteX971" fmla="*/ 719852 w 3108995"/>
                <a:gd name="connsiteY971" fmla="*/ 901046 h 1536928"/>
                <a:gd name="connsiteX972" fmla="*/ 718554 w 3108995"/>
                <a:gd name="connsiteY972" fmla="*/ 896880 h 1536928"/>
                <a:gd name="connsiteX973" fmla="*/ 719602 w 3108995"/>
                <a:gd name="connsiteY973" fmla="*/ 891418 h 1536928"/>
                <a:gd name="connsiteX974" fmla="*/ 717257 w 3108995"/>
                <a:gd name="connsiteY974" fmla="*/ 888301 h 1536928"/>
                <a:gd name="connsiteX975" fmla="*/ 713614 w 3108995"/>
                <a:gd name="connsiteY975" fmla="*/ 886754 h 1536928"/>
                <a:gd name="connsiteX976" fmla="*/ 707377 w 3108995"/>
                <a:gd name="connsiteY976" fmla="*/ 885707 h 1536928"/>
                <a:gd name="connsiteX977" fmla="*/ 702710 w 3108995"/>
                <a:gd name="connsiteY977" fmla="*/ 885981 h 1536928"/>
                <a:gd name="connsiteX978" fmla="*/ 698294 w 3108995"/>
                <a:gd name="connsiteY978" fmla="*/ 884161 h 1536928"/>
                <a:gd name="connsiteX979" fmla="*/ 693629 w 3108995"/>
                <a:gd name="connsiteY979" fmla="*/ 882864 h 1536928"/>
                <a:gd name="connsiteX980" fmla="*/ 692057 w 3108995"/>
                <a:gd name="connsiteY980" fmla="*/ 883113 h 1536928"/>
                <a:gd name="connsiteX981" fmla="*/ 688938 w 3108995"/>
                <a:gd name="connsiteY981" fmla="*/ 886231 h 1536928"/>
                <a:gd name="connsiteX982" fmla="*/ 686867 w 3108995"/>
                <a:gd name="connsiteY982" fmla="*/ 886231 h 1536928"/>
                <a:gd name="connsiteX983" fmla="*/ 680630 w 3108995"/>
                <a:gd name="connsiteY983" fmla="*/ 883637 h 1536928"/>
                <a:gd name="connsiteX984" fmla="*/ 676462 w 3108995"/>
                <a:gd name="connsiteY984" fmla="*/ 879996 h 1536928"/>
                <a:gd name="connsiteX985" fmla="*/ 674392 w 3108995"/>
                <a:gd name="connsiteY985" fmla="*/ 876878 h 1536928"/>
                <a:gd name="connsiteX986" fmla="*/ 672845 w 3108995"/>
                <a:gd name="connsiteY986" fmla="*/ 869620 h 1536928"/>
                <a:gd name="connsiteX987" fmla="*/ 669452 w 3108995"/>
                <a:gd name="connsiteY987" fmla="*/ 864407 h 1536928"/>
                <a:gd name="connsiteX988" fmla="*/ 666607 w 3108995"/>
                <a:gd name="connsiteY988" fmla="*/ 862861 h 1536928"/>
                <a:gd name="connsiteX989" fmla="*/ 661917 w 3108995"/>
                <a:gd name="connsiteY989" fmla="*/ 862088 h 1536928"/>
                <a:gd name="connsiteX990" fmla="*/ 656203 w 3108995"/>
                <a:gd name="connsiteY990" fmla="*/ 862337 h 1536928"/>
                <a:gd name="connsiteX991" fmla="*/ 653858 w 3108995"/>
                <a:gd name="connsiteY991" fmla="*/ 860267 h 1536928"/>
                <a:gd name="connsiteX992" fmla="*/ 651787 w 3108995"/>
                <a:gd name="connsiteY992" fmla="*/ 853508 h 1536928"/>
                <a:gd name="connsiteX993" fmla="*/ 651537 w 3108995"/>
                <a:gd name="connsiteY993" fmla="*/ 847273 h 1536928"/>
                <a:gd name="connsiteX994" fmla="*/ 655953 w 3108995"/>
                <a:gd name="connsiteY994" fmla="*/ 845203 h 1536928"/>
                <a:gd name="connsiteX995" fmla="*/ 655679 w 3108995"/>
                <a:gd name="connsiteY995" fmla="*/ 843382 h 1536928"/>
                <a:gd name="connsiteX996" fmla="*/ 652310 w 3108995"/>
                <a:gd name="connsiteY996" fmla="*/ 842334 h 1536928"/>
                <a:gd name="connsiteX997" fmla="*/ 646846 w 3108995"/>
                <a:gd name="connsiteY997" fmla="*/ 837396 h 1536928"/>
                <a:gd name="connsiteX998" fmla="*/ 644775 w 3108995"/>
                <a:gd name="connsiteY998" fmla="*/ 836897 h 1536928"/>
                <a:gd name="connsiteX999" fmla="*/ 639835 w 3108995"/>
                <a:gd name="connsiteY999" fmla="*/ 839242 h 1536928"/>
                <a:gd name="connsiteX1000" fmla="*/ 636466 w 3108995"/>
                <a:gd name="connsiteY1000" fmla="*/ 839491 h 1536928"/>
                <a:gd name="connsiteX1001" fmla="*/ 630479 w 3108995"/>
                <a:gd name="connsiteY1001" fmla="*/ 836623 h 1536928"/>
                <a:gd name="connsiteX1002" fmla="*/ 619575 w 3108995"/>
                <a:gd name="connsiteY1002" fmla="*/ 836623 h 1536928"/>
                <a:gd name="connsiteX1003" fmla="*/ 612813 w 3108995"/>
                <a:gd name="connsiteY1003" fmla="*/ 838444 h 1536928"/>
                <a:gd name="connsiteX1004" fmla="*/ 608922 w 3108995"/>
                <a:gd name="connsiteY1004" fmla="*/ 838444 h 1536928"/>
                <a:gd name="connsiteX1005" fmla="*/ 605278 w 3108995"/>
                <a:gd name="connsiteY1005" fmla="*/ 836897 h 1536928"/>
                <a:gd name="connsiteX1006" fmla="*/ 597494 w 3108995"/>
                <a:gd name="connsiteY1006" fmla="*/ 828592 h 1536928"/>
                <a:gd name="connsiteX1007" fmla="*/ 594125 w 3108995"/>
                <a:gd name="connsiteY1007" fmla="*/ 826497 h 1536928"/>
                <a:gd name="connsiteX1008" fmla="*/ 588137 w 3108995"/>
                <a:gd name="connsiteY1008" fmla="*/ 825973 h 1536928"/>
                <a:gd name="connsiteX1009" fmla="*/ 580353 w 3108995"/>
                <a:gd name="connsiteY1009" fmla="*/ 825973 h 1536928"/>
                <a:gd name="connsiteX1010" fmla="*/ 575163 w 3108995"/>
                <a:gd name="connsiteY1010" fmla="*/ 824950 h 1536928"/>
                <a:gd name="connsiteX1011" fmla="*/ 568402 w 3108995"/>
                <a:gd name="connsiteY1011" fmla="*/ 822606 h 1536928"/>
                <a:gd name="connsiteX1012" fmla="*/ 565532 w 3108995"/>
                <a:gd name="connsiteY1012" fmla="*/ 819239 h 1536928"/>
                <a:gd name="connsiteX1013" fmla="*/ 560093 w 3108995"/>
                <a:gd name="connsiteY1013" fmla="*/ 806768 h 1536928"/>
                <a:gd name="connsiteX1014" fmla="*/ 555926 w 3108995"/>
                <a:gd name="connsiteY1014" fmla="*/ 801581 h 1536928"/>
                <a:gd name="connsiteX1015" fmla="*/ 554379 w 3108995"/>
                <a:gd name="connsiteY1015" fmla="*/ 796892 h 1536928"/>
                <a:gd name="connsiteX1016" fmla="*/ 554903 w 3108995"/>
                <a:gd name="connsiteY1016" fmla="*/ 792477 h 1536928"/>
                <a:gd name="connsiteX1017" fmla="*/ 557997 w 3108995"/>
                <a:gd name="connsiteY1017" fmla="*/ 784421 h 1536928"/>
                <a:gd name="connsiteX1018" fmla="*/ 557997 w 3108995"/>
                <a:gd name="connsiteY1018" fmla="*/ 775342 h 1536928"/>
                <a:gd name="connsiteX1019" fmla="*/ 556699 w 3108995"/>
                <a:gd name="connsiteY1019" fmla="*/ 771177 h 1536928"/>
                <a:gd name="connsiteX1020" fmla="*/ 554629 w 3108995"/>
                <a:gd name="connsiteY1020" fmla="*/ 767037 h 1536928"/>
                <a:gd name="connsiteX1021" fmla="*/ 553855 w 3108995"/>
                <a:gd name="connsiteY1021" fmla="*/ 763396 h 1536928"/>
                <a:gd name="connsiteX1022" fmla="*/ 554105 w 3108995"/>
                <a:gd name="connsiteY1022" fmla="*/ 755340 h 1536928"/>
                <a:gd name="connsiteX1023" fmla="*/ 553082 w 3108995"/>
                <a:gd name="connsiteY1023" fmla="*/ 748855 h 1536928"/>
                <a:gd name="connsiteX1024" fmla="*/ 551510 w 3108995"/>
                <a:gd name="connsiteY1024" fmla="*/ 742869 h 1536928"/>
                <a:gd name="connsiteX1025" fmla="*/ 550213 w 3108995"/>
                <a:gd name="connsiteY1025" fmla="*/ 740550 h 1536928"/>
                <a:gd name="connsiteX1026" fmla="*/ 544249 w 3108995"/>
                <a:gd name="connsiteY1026" fmla="*/ 733790 h 1536928"/>
                <a:gd name="connsiteX1027" fmla="*/ 543201 w 3108995"/>
                <a:gd name="connsiteY1027" fmla="*/ 731446 h 1536928"/>
                <a:gd name="connsiteX1028" fmla="*/ 542428 w 3108995"/>
                <a:gd name="connsiteY1028" fmla="*/ 726259 h 1536928"/>
                <a:gd name="connsiteX1029" fmla="*/ 537737 w 3108995"/>
                <a:gd name="connsiteY1029" fmla="*/ 722093 h 1536928"/>
                <a:gd name="connsiteX1030" fmla="*/ 542678 w 3108995"/>
                <a:gd name="connsiteY1030" fmla="*/ 718202 h 1536928"/>
                <a:gd name="connsiteX1031" fmla="*/ 545023 w 3108995"/>
                <a:gd name="connsiteY1031" fmla="*/ 717180 h 1536928"/>
                <a:gd name="connsiteX1032" fmla="*/ 542927 w 3108995"/>
                <a:gd name="connsiteY1032" fmla="*/ 715085 h 1536928"/>
                <a:gd name="connsiteX1033" fmla="*/ 538261 w 3108995"/>
                <a:gd name="connsiteY1033" fmla="*/ 717429 h 1536928"/>
                <a:gd name="connsiteX1034" fmla="*/ 531774 w 3108995"/>
                <a:gd name="connsiteY1034" fmla="*/ 719774 h 1536928"/>
                <a:gd name="connsiteX1035" fmla="*/ 528905 w 3108995"/>
                <a:gd name="connsiteY1035" fmla="*/ 720273 h 1536928"/>
                <a:gd name="connsiteX1036" fmla="*/ 520596 w 3108995"/>
                <a:gd name="connsiteY1036" fmla="*/ 723914 h 1536928"/>
                <a:gd name="connsiteX1037" fmla="*/ 513834 w 3108995"/>
                <a:gd name="connsiteY1037" fmla="*/ 728329 h 1536928"/>
                <a:gd name="connsiteX1038" fmla="*/ 509693 w 3108995"/>
                <a:gd name="connsiteY1038" fmla="*/ 730673 h 1536928"/>
                <a:gd name="connsiteX1039" fmla="*/ 506574 w 3108995"/>
                <a:gd name="connsiteY1039" fmla="*/ 733017 h 1536928"/>
                <a:gd name="connsiteX1040" fmla="*/ 501883 w 3108995"/>
                <a:gd name="connsiteY1040" fmla="*/ 733790 h 1536928"/>
                <a:gd name="connsiteX1041" fmla="*/ 497218 w 3108995"/>
                <a:gd name="connsiteY1041" fmla="*/ 736908 h 1536928"/>
                <a:gd name="connsiteX1042" fmla="*/ 492801 w 3108995"/>
                <a:gd name="connsiteY1042" fmla="*/ 741048 h 1536928"/>
                <a:gd name="connsiteX1043" fmla="*/ 488385 w 3108995"/>
                <a:gd name="connsiteY1043" fmla="*/ 744166 h 1536928"/>
                <a:gd name="connsiteX1044" fmla="*/ 483445 w 3108995"/>
                <a:gd name="connsiteY1044" fmla="*/ 746760 h 1536928"/>
                <a:gd name="connsiteX1045" fmla="*/ 478255 w 3108995"/>
                <a:gd name="connsiteY1045" fmla="*/ 750925 h 1536928"/>
                <a:gd name="connsiteX1046" fmla="*/ 469921 w 3108995"/>
                <a:gd name="connsiteY1046" fmla="*/ 731197 h 1536928"/>
                <a:gd name="connsiteX1047" fmla="*/ 463958 w 3108995"/>
                <a:gd name="connsiteY1047" fmla="*/ 716132 h 1536928"/>
                <a:gd name="connsiteX1048" fmla="*/ 460066 w 3108995"/>
                <a:gd name="connsiteY1048" fmla="*/ 706779 h 1536928"/>
                <a:gd name="connsiteX1049" fmla="*/ 457197 w 3108995"/>
                <a:gd name="connsiteY1049" fmla="*/ 701068 h 1536928"/>
                <a:gd name="connsiteX1050" fmla="*/ 449936 w 3108995"/>
                <a:gd name="connsiteY1050" fmla="*/ 705732 h 1536928"/>
                <a:gd name="connsiteX1051" fmla="*/ 445520 w 3108995"/>
                <a:gd name="connsiteY1051" fmla="*/ 706779 h 1536928"/>
                <a:gd name="connsiteX1052" fmla="*/ 439806 w 3108995"/>
                <a:gd name="connsiteY1052" fmla="*/ 710146 h 1536928"/>
                <a:gd name="connsiteX1053" fmla="*/ 440829 w 3108995"/>
                <a:gd name="connsiteY1053" fmla="*/ 712242 h 1536928"/>
                <a:gd name="connsiteX1054" fmla="*/ 441877 w 3108995"/>
                <a:gd name="connsiteY1054" fmla="*/ 717429 h 1536928"/>
                <a:gd name="connsiteX1055" fmla="*/ 441628 w 3108995"/>
                <a:gd name="connsiteY1055" fmla="*/ 725211 h 1536928"/>
                <a:gd name="connsiteX1056" fmla="*/ 441877 w 3108995"/>
                <a:gd name="connsiteY1056" fmla="*/ 734040 h 1536928"/>
                <a:gd name="connsiteX1057" fmla="*/ 439806 w 3108995"/>
                <a:gd name="connsiteY1057" fmla="*/ 741048 h 1536928"/>
                <a:gd name="connsiteX1058" fmla="*/ 436413 w 3108995"/>
                <a:gd name="connsiteY1058" fmla="*/ 759754 h 1536928"/>
                <a:gd name="connsiteX1059" fmla="*/ 435390 w 3108995"/>
                <a:gd name="connsiteY1059" fmla="*/ 761575 h 1536928"/>
                <a:gd name="connsiteX1060" fmla="*/ 431747 w 3108995"/>
                <a:gd name="connsiteY1060" fmla="*/ 759754 h 1536928"/>
                <a:gd name="connsiteX1061" fmla="*/ 423438 w 3108995"/>
                <a:gd name="connsiteY1061" fmla="*/ 758457 h 1536928"/>
                <a:gd name="connsiteX1062" fmla="*/ 420045 w 3108995"/>
                <a:gd name="connsiteY1062" fmla="*/ 763645 h 1536928"/>
                <a:gd name="connsiteX1063" fmla="*/ 413034 w 3108995"/>
                <a:gd name="connsiteY1063" fmla="*/ 765217 h 1536928"/>
                <a:gd name="connsiteX1064" fmla="*/ 405499 w 3108995"/>
                <a:gd name="connsiteY1064" fmla="*/ 768060 h 1536928"/>
                <a:gd name="connsiteX1065" fmla="*/ 405000 w 3108995"/>
                <a:gd name="connsiteY1065" fmla="*/ 772225 h 1536928"/>
                <a:gd name="connsiteX1066" fmla="*/ 399261 w 3108995"/>
                <a:gd name="connsiteY1066" fmla="*/ 774045 h 1536928"/>
                <a:gd name="connsiteX1067" fmla="*/ 389655 w 3108995"/>
                <a:gd name="connsiteY1067" fmla="*/ 774819 h 1536928"/>
                <a:gd name="connsiteX1068" fmla="*/ 390703 w 3108995"/>
                <a:gd name="connsiteY1068" fmla="*/ 776889 h 1536928"/>
                <a:gd name="connsiteX1069" fmla="*/ 383418 w 3108995"/>
                <a:gd name="connsiteY1069" fmla="*/ 781827 h 1536928"/>
                <a:gd name="connsiteX1070" fmla="*/ 383692 w 3108995"/>
                <a:gd name="connsiteY1070" fmla="*/ 784945 h 1536928"/>
                <a:gd name="connsiteX1071" fmla="*/ 377180 w 3108995"/>
                <a:gd name="connsiteY1071" fmla="*/ 787813 h 1536928"/>
                <a:gd name="connsiteX1072" fmla="*/ 374860 w 3108995"/>
                <a:gd name="connsiteY1072" fmla="*/ 789359 h 1536928"/>
                <a:gd name="connsiteX1073" fmla="*/ 371741 w 3108995"/>
                <a:gd name="connsiteY1073" fmla="*/ 788062 h 1536928"/>
                <a:gd name="connsiteX1074" fmla="*/ 367574 w 3108995"/>
                <a:gd name="connsiteY1074" fmla="*/ 791953 h 1536928"/>
                <a:gd name="connsiteX1075" fmla="*/ 361611 w 3108995"/>
                <a:gd name="connsiteY1075" fmla="*/ 789359 h 1536928"/>
                <a:gd name="connsiteX1076" fmla="*/ 354325 w 3108995"/>
                <a:gd name="connsiteY1076" fmla="*/ 789883 h 1536928"/>
                <a:gd name="connsiteX1077" fmla="*/ 350183 w 3108995"/>
                <a:gd name="connsiteY1077" fmla="*/ 791704 h 1536928"/>
                <a:gd name="connsiteX1078" fmla="*/ 344195 w 3108995"/>
                <a:gd name="connsiteY1078" fmla="*/ 790133 h 1536928"/>
                <a:gd name="connsiteX1079" fmla="*/ 342898 w 3108995"/>
                <a:gd name="connsiteY1079" fmla="*/ 792726 h 1536928"/>
                <a:gd name="connsiteX1080" fmla="*/ 341326 w 3108995"/>
                <a:gd name="connsiteY1080" fmla="*/ 793250 h 1536928"/>
                <a:gd name="connsiteX1081" fmla="*/ 336910 w 3108995"/>
                <a:gd name="connsiteY1081" fmla="*/ 791704 h 1536928"/>
                <a:gd name="connsiteX1082" fmla="*/ 331720 w 3108995"/>
                <a:gd name="connsiteY1082" fmla="*/ 797914 h 1536928"/>
                <a:gd name="connsiteX1083" fmla="*/ 330697 w 3108995"/>
                <a:gd name="connsiteY1083" fmla="*/ 800259 h 1536928"/>
                <a:gd name="connsiteX1084" fmla="*/ 321066 w 3108995"/>
                <a:gd name="connsiteY1084" fmla="*/ 803900 h 1536928"/>
                <a:gd name="connsiteX1085" fmla="*/ 319245 w 3108995"/>
                <a:gd name="connsiteY1085" fmla="*/ 803127 h 1536928"/>
                <a:gd name="connsiteX1086" fmla="*/ 316151 w 3108995"/>
                <a:gd name="connsiteY1086" fmla="*/ 804424 h 1536928"/>
                <a:gd name="connsiteX1087" fmla="*/ 315876 w 3108995"/>
                <a:gd name="connsiteY1087" fmla="*/ 805721 h 1536928"/>
                <a:gd name="connsiteX1088" fmla="*/ 309913 w 3108995"/>
                <a:gd name="connsiteY1088" fmla="*/ 803376 h 1536928"/>
                <a:gd name="connsiteX1089" fmla="*/ 307044 w 3108995"/>
                <a:gd name="connsiteY1089" fmla="*/ 803376 h 1536928"/>
                <a:gd name="connsiteX1090" fmla="*/ 306270 w 3108995"/>
                <a:gd name="connsiteY1090" fmla="*/ 805197 h 1536928"/>
                <a:gd name="connsiteX1091" fmla="*/ 303925 w 3108995"/>
                <a:gd name="connsiteY1091" fmla="*/ 806245 h 1536928"/>
                <a:gd name="connsiteX1092" fmla="*/ 300033 w 3108995"/>
                <a:gd name="connsiteY1092" fmla="*/ 805970 h 1536928"/>
                <a:gd name="connsiteX1093" fmla="*/ 297962 w 3108995"/>
                <a:gd name="connsiteY1093" fmla="*/ 801032 h 1536928"/>
                <a:gd name="connsiteX1094" fmla="*/ 297163 w 3108995"/>
                <a:gd name="connsiteY1094" fmla="*/ 795595 h 1536928"/>
                <a:gd name="connsiteX1095" fmla="*/ 297438 w 3108995"/>
                <a:gd name="connsiteY1095" fmla="*/ 794023 h 1536928"/>
                <a:gd name="connsiteX1096" fmla="*/ 290427 w 3108995"/>
                <a:gd name="connsiteY1096" fmla="*/ 792203 h 1536928"/>
                <a:gd name="connsiteX1097" fmla="*/ 288081 w 3108995"/>
                <a:gd name="connsiteY1097" fmla="*/ 787788 h 1536928"/>
                <a:gd name="connsiteX1098" fmla="*/ 286784 w 3108995"/>
                <a:gd name="connsiteY1098" fmla="*/ 779233 h 1536928"/>
                <a:gd name="connsiteX1099" fmla="*/ 284713 w 3108995"/>
                <a:gd name="connsiteY1099" fmla="*/ 775841 h 1536928"/>
                <a:gd name="connsiteX1100" fmla="*/ 280796 w 3108995"/>
                <a:gd name="connsiteY1100" fmla="*/ 772998 h 1536928"/>
                <a:gd name="connsiteX1101" fmla="*/ 273785 w 3108995"/>
                <a:gd name="connsiteY1101" fmla="*/ 771177 h 1536928"/>
                <a:gd name="connsiteX1102" fmla="*/ 271440 w 3108995"/>
                <a:gd name="connsiteY1102" fmla="*/ 769606 h 1536928"/>
                <a:gd name="connsiteX1103" fmla="*/ 266000 w 3108995"/>
                <a:gd name="connsiteY1103" fmla="*/ 769357 h 1536928"/>
                <a:gd name="connsiteX1104" fmla="*/ 262607 w 3108995"/>
                <a:gd name="connsiteY1104" fmla="*/ 766514 h 1536928"/>
                <a:gd name="connsiteX1105" fmla="*/ 261060 w 3108995"/>
                <a:gd name="connsiteY1105" fmla="*/ 762348 h 1536928"/>
                <a:gd name="connsiteX1106" fmla="*/ 261309 w 3108995"/>
                <a:gd name="connsiteY1106" fmla="*/ 760777 h 1536928"/>
                <a:gd name="connsiteX1107" fmla="*/ 259762 w 3108995"/>
                <a:gd name="connsiteY1107" fmla="*/ 758183 h 1536928"/>
                <a:gd name="connsiteX1108" fmla="*/ 257417 w 3108995"/>
                <a:gd name="connsiteY1108" fmla="*/ 757410 h 1536928"/>
                <a:gd name="connsiteX1109" fmla="*/ 252752 w 3108995"/>
                <a:gd name="connsiteY1109" fmla="*/ 757659 h 1536928"/>
                <a:gd name="connsiteX1110" fmla="*/ 237157 w 3108995"/>
                <a:gd name="connsiteY1110" fmla="*/ 763645 h 1536928"/>
                <a:gd name="connsiteX1111" fmla="*/ 232491 w 3108995"/>
                <a:gd name="connsiteY1111" fmla="*/ 766489 h 1536928"/>
                <a:gd name="connsiteX1112" fmla="*/ 224158 w 3108995"/>
                <a:gd name="connsiteY1112" fmla="*/ 769107 h 1536928"/>
                <a:gd name="connsiteX1113" fmla="*/ 222611 w 3108995"/>
                <a:gd name="connsiteY1113" fmla="*/ 770404 h 1536928"/>
                <a:gd name="connsiteX1114" fmla="*/ 221039 w 3108995"/>
                <a:gd name="connsiteY1114" fmla="*/ 774021 h 1536928"/>
                <a:gd name="connsiteX1115" fmla="*/ 221837 w 3108995"/>
                <a:gd name="connsiteY1115" fmla="*/ 781054 h 1536928"/>
                <a:gd name="connsiteX1116" fmla="*/ 224158 w 3108995"/>
                <a:gd name="connsiteY1116" fmla="*/ 784421 h 1536928"/>
                <a:gd name="connsiteX1117" fmla="*/ 229622 w 3108995"/>
                <a:gd name="connsiteY1117" fmla="*/ 786766 h 1536928"/>
                <a:gd name="connsiteX1118" fmla="*/ 233265 w 3108995"/>
                <a:gd name="connsiteY1118" fmla="*/ 786491 h 1536928"/>
                <a:gd name="connsiteX1119" fmla="*/ 237930 w 3108995"/>
                <a:gd name="connsiteY1119" fmla="*/ 784421 h 1536928"/>
                <a:gd name="connsiteX1120" fmla="*/ 240800 w 3108995"/>
                <a:gd name="connsiteY1120" fmla="*/ 784670 h 1536928"/>
                <a:gd name="connsiteX1121" fmla="*/ 241049 w 3108995"/>
                <a:gd name="connsiteY1121" fmla="*/ 787539 h 1536928"/>
                <a:gd name="connsiteX1122" fmla="*/ 239228 w 3108995"/>
                <a:gd name="connsiteY1122" fmla="*/ 788836 h 1536928"/>
                <a:gd name="connsiteX1123" fmla="*/ 236109 w 3108995"/>
                <a:gd name="connsiteY1123" fmla="*/ 795071 h 1536928"/>
                <a:gd name="connsiteX1124" fmla="*/ 232741 w 3108995"/>
                <a:gd name="connsiteY1124" fmla="*/ 799735 h 1536928"/>
                <a:gd name="connsiteX1125" fmla="*/ 230395 w 3108995"/>
                <a:gd name="connsiteY1125" fmla="*/ 805970 h 1536928"/>
                <a:gd name="connsiteX1126" fmla="*/ 228849 w 3108995"/>
                <a:gd name="connsiteY1126" fmla="*/ 808564 h 1536928"/>
                <a:gd name="connsiteX1127" fmla="*/ 226254 w 3108995"/>
                <a:gd name="connsiteY1127" fmla="*/ 809612 h 1536928"/>
                <a:gd name="connsiteX1128" fmla="*/ 217147 w 3108995"/>
                <a:gd name="connsiteY1128" fmla="*/ 806245 h 1536928"/>
                <a:gd name="connsiteX1129" fmla="*/ 212207 w 3108995"/>
                <a:gd name="connsiteY1129" fmla="*/ 806494 h 1536928"/>
                <a:gd name="connsiteX1130" fmla="*/ 203898 w 3108995"/>
                <a:gd name="connsiteY1130" fmla="*/ 810135 h 1536928"/>
                <a:gd name="connsiteX1131" fmla="*/ 196638 w 3108995"/>
                <a:gd name="connsiteY1131" fmla="*/ 814275 h 1536928"/>
                <a:gd name="connsiteX1132" fmla="*/ 191947 w 3108995"/>
                <a:gd name="connsiteY1132" fmla="*/ 813253 h 1536928"/>
                <a:gd name="connsiteX1133" fmla="*/ 187530 w 3108995"/>
                <a:gd name="connsiteY1133" fmla="*/ 815074 h 1536928"/>
                <a:gd name="connsiteX1134" fmla="*/ 181293 w 3108995"/>
                <a:gd name="connsiteY1134" fmla="*/ 822331 h 1536928"/>
                <a:gd name="connsiteX1135" fmla="*/ 177925 w 3108995"/>
                <a:gd name="connsiteY1135" fmla="*/ 823903 h 1536928"/>
                <a:gd name="connsiteX1136" fmla="*/ 174281 w 3108995"/>
                <a:gd name="connsiteY1136" fmla="*/ 824925 h 1536928"/>
                <a:gd name="connsiteX1137" fmla="*/ 170140 w 3108995"/>
                <a:gd name="connsiteY1137" fmla="*/ 824925 h 1536928"/>
                <a:gd name="connsiteX1138" fmla="*/ 167795 w 3108995"/>
                <a:gd name="connsiteY1138" fmla="*/ 823628 h 1536928"/>
                <a:gd name="connsiteX1139" fmla="*/ 163902 w 3108995"/>
                <a:gd name="connsiteY1139" fmla="*/ 818690 h 1536928"/>
                <a:gd name="connsiteX1140" fmla="*/ 159736 w 3108995"/>
                <a:gd name="connsiteY1140" fmla="*/ 814799 h 1536928"/>
                <a:gd name="connsiteX1141" fmla="*/ 153772 w 3108995"/>
                <a:gd name="connsiteY1141" fmla="*/ 811432 h 1536928"/>
                <a:gd name="connsiteX1142" fmla="*/ 149356 w 3108995"/>
                <a:gd name="connsiteY1142" fmla="*/ 811432 h 1536928"/>
                <a:gd name="connsiteX1143" fmla="*/ 144665 w 3108995"/>
                <a:gd name="connsiteY1143" fmla="*/ 812979 h 1536928"/>
                <a:gd name="connsiteX1144" fmla="*/ 142070 w 3108995"/>
                <a:gd name="connsiteY1144" fmla="*/ 812480 h 1536928"/>
                <a:gd name="connsiteX1145" fmla="*/ 138952 w 3108995"/>
                <a:gd name="connsiteY1145" fmla="*/ 811158 h 1536928"/>
                <a:gd name="connsiteX1146" fmla="*/ 134011 w 3108995"/>
                <a:gd name="connsiteY1146" fmla="*/ 807267 h 1536928"/>
                <a:gd name="connsiteX1147" fmla="*/ 133762 w 3108995"/>
                <a:gd name="connsiteY1147" fmla="*/ 800259 h 1536928"/>
                <a:gd name="connsiteX1148" fmla="*/ 135583 w 3108995"/>
                <a:gd name="connsiteY1148" fmla="*/ 799236 h 1536928"/>
                <a:gd name="connsiteX1149" fmla="*/ 141546 w 3108995"/>
                <a:gd name="connsiteY1149" fmla="*/ 798438 h 1536928"/>
                <a:gd name="connsiteX1150" fmla="*/ 143368 w 3108995"/>
                <a:gd name="connsiteY1150" fmla="*/ 796368 h 1536928"/>
                <a:gd name="connsiteX1151" fmla="*/ 142844 w 3108995"/>
                <a:gd name="connsiteY1151" fmla="*/ 794547 h 1536928"/>
                <a:gd name="connsiteX1152" fmla="*/ 145713 w 3108995"/>
                <a:gd name="connsiteY1152" fmla="*/ 790382 h 1536928"/>
                <a:gd name="connsiteX1153" fmla="*/ 149605 w 3108995"/>
                <a:gd name="connsiteY1153" fmla="*/ 788586 h 1536928"/>
                <a:gd name="connsiteX1154" fmla="*/ 149605 w 3108995"/>
                <a:gd name="connsiteY1154" fmla="*/ 786766 h 1536928"/>
                <a:gd name="connsiteX1155" fmla="*/ 153772 w 3108995"/>
                <a:gd name="connsiteY1155" fmla="*/ 782600 h 1536928"/>
                <a:gd name="connsiteX1156" fmla="*/ 153498 w 3108995"/>
                <a:gd name="connsiteY1156" fmla="*/ 776116 h 1536928"/>
                <a:gd name="connsiteX1157" fmla="*/ 155843 w 3108995"/>
                <a:gd name="connsiteY1157" fmla="*/ 775068 h 1536928"/>
                <a:gd name="connsiteX1158" fmla="*/ 156093 w 3108995"/>
                <a:gd name="connsiteY1158" fmla="*/ 770130 h 1536928"/>
                <a:gd name="connsiteX1159" fmla="*/ 154546 w 3108995"/>
                <a:gd name="connsiteY1159" fmla="*/ 767536 h 1536928"/>
                <a:gd name="connsiteX1160" fmla="*/ 156866 w 3108995"/>
                <a:gd name="connsiteY1160" fmla="*/ 763645 h 1536928"/>
                <a:gd name="connsiteX1161" fmla="*/ 159486 w 3108995"/>
                <a:gd name="connsiteY1161" fmla="*/ 757410 h 1536928"/>
                <a:gd name="connsiteX1162" fmla="*/ 159486 w 3108995"/>
                <a:gd name="connsiteY1162" fmla="*/ 752472 h 1536928"/>
                <a:gd name="connsiteX1163" fmla="*/ 162081 w 3108995"/>
                <a:gd name="connsiteY1163" fmla="*/ 747808 h 1536928"/>
                <a:gd name="connsiteX1164" fmla="*/ 163378 w 3108995"/>
                <a:gd name="connsiteY1164" fmla="*/ 746236 h 1536928"/>
                <a:gd name="connsiteX1165" fmla="*/ 164925 w 3108995"/>
                <a:gd name="connsiteY1165" fmla="*/ 742345 h 1536928"/>
                <a:gd name="connsiteX1166" fmla="*/ 166497 w 3108995"/>
                <a:gd name="connsiteY1166" fmla="*/ 740001 h 1536928"/>
                <a:gd name="connsiteX1167" fmla="*/ 165973 w 3108995"/>
                <a:gd name="connsiteY1167" fmla="*/ 737158 h 1536928"/>
                <a:gd name="connsiteX1168" fmla="*/ 167795 w 3108995"/>
                <a:gd name="connsiteY1168" fmla="*/ 731970 h 1536928"/>
                <a:gd name="connsiteX1169" fmla="*/ 168318 w 3108995"/>
                <a:gd name="connsiteY1169" fmla="*/ 728054 h 1536928"/>
                <a:gd name="connsiteX1170" fmla="*/ 167021 w 3108995"/>
                <a:gd name="connsiteY1170" fmla="*/ 719499 h 1536928"/>
                <a:gd name="connsiteX1171" fmla="*/ 170115 w 3108995"/>
                <a:gd name="connsiteY1171" fmla="*/ 717429 h 1536928"/>
                <a:gd name="connsiteX1172" fmla="*/ 170639 w 3108995"/>
                <a:gd name="connsiteY1172" fmla="*/ 713788 h 1536928"/>
                <a:gd name="connsiteX1173" fmla="*/ 172211 w 3108995"/>
                <a:gd name="connsiteY1173" fmla="*/ 709897 h 1536928"/>
                <a:gd name="connsiteX1174" fmla="*/ 173758 w 3108995"/>
                <a:gd name="connsiteY1174" fmla="*/ 708076 h 1536928"/>
                <a:gd name="connsiteX1175" fmla="*/ 169616 w 3108995"/>
                <a:gd name="connsiteY1175" fmla="*/ 701841 h 1536928"/>
                <a:gd name="connsiteX1176" fmla="*/ 166222 w 3108995"/>
                <a:gd name="connsiteY1176" fmla="*/ 694309 h 1536928"/>
                <a:gd name="connsiteX1177" fmla="*/ 163627 w 3108995"/>
                <a:gd name="connsiteY1177" fmla="*/ 683135 h 1536928"/>
                <a:gd name="connsiteX1178" fmla="*/ 163627 w 3108995"/>
                <a:gd name="connsiteY1178" fmla="*/ 671463 h 1536928"/>
                <a:gd name="connsiteX1179" fmla="*/ 164676 w 3108995"/>
                <a:gd name="connsiteY1179" fmla="*/ 667547 h 1536928"/>
                <a:gd name="connsiteX1180" fmla="*/ 161557 w 3108995"/>
                <a:gd name="connsiteY1180" fmla="*/ 667298 h 1536928"/>
                <a:gd name="connsiteX1181" fmla="*/ 151926 w 3108995"/>
                <a:gd name="connsiteY1181" fmla="*/ 668595 h 1536928"/>
                <a:gd name="connsiteX1182" fmla="*/ 145189 w 3108995"/>
                <a:gd name="connsiteY1182" fmla="*/ 671188 h 1536928"/>
                <a:gd name="connsiteX1183" fmla="*/ 141023 w 3108995"/>
                <a:gd name="connsiteY1183" fmla="*/ 667547 h 1536928"/>
                <a:gd name="connsiteX1184" fmla="*/ 133762 w 3108995"/>
                <a:gd name="connsiteY1184" fmla="*/ 658992 h 1536928"/>
                <a:gd name="connsiteX1185" fmla="*/ 129071 w 3108995"/>
                <a:gd name="connsiteY1185" fmla="*/ 655600 h 1536928"/>
                <a:gd name="connsiteX1186" fmla="*/ 123357 w 3108995"/>
                <a:gd name="connsiteY1186" fmla="*/ 649390 h 1536928"/>
                <a:gd name="connsiteX1187" fmla="*/ 119715 w 3108995"/>
                <a:gd name="connsiteY1187" fmla="*/ 644452 h 1536928"/>
                <a:gd name="connsiteX1188" fmla="*/ 118167 w 3108995"/>
                <a:gd name="connsiteY1188" fmla="*/ 640810 h 1536928"/>
                <a:gd name="connsiteX1189" fmla="*/ 122310 w 3108995"/>
                <a:gd name="connsiteY1189" fmla="*/ 638466 h 1536928"/>
                <a:gd name="connsiteX1190" fmla="*/ 141297 w 3108995"/>
                <a:gd name="connsiteY1190" fmla="*/ 635099 h 1536928"/>
                <a:gd name="connsiteX1191" fmla="*/ 137904 w 3108995"/>
                <a:gd name="connsiteY1191" fmla="*/ 621331 h 1536928"/>
                <a:gd name="connsiteX1192" fmla="*/ 136082 w 3108995"/>
                <a:gd name="connsiteY1192" fmla="*/ 618987 h 1536928"/>
                <a:gd name="connsiteX1193" fmla="*/ 128298 w 3108995"/>
                <a:gd name="connsiteY1193" fmla="*/ 612502 h 1536928"/>
                <a:gd name="connsiteX1194" fmla="*/ 125703 w 3108995"/>
                <a:gd name="connsiteY1194" fmla="*/ 610956 h 1536928"/>
                <a:gd name="connsiteX1195" fmla="*/ 122060 w 3108995"/>
                <a:gd name="connsiteY1195" fmla="*/ 606267 h 1536928"/>
                <a:gd name="connsiteX1196" fmla="*/ 118417 w 3108995"/>
                <a:gd name="connsiteY1196" fmla="*/ 600306 h 1536928"/>
                <a:gd name="connsiteX1197" fmla="*/ 115822 w 3108995"/>
                <a:gd name="connsiteY1197" fmla="*/ 597188 h 1536928"/>
                <a:gd name="connsiteX1198" fmla="*/ 113477 w 3108995"/>
                <a:gd name="connsiteY1198" fmla="*/ 597687 h 1536928"/>
                <a:gd name="connsiteX1199" fmla="*/ 100752 w 3108995"/>
                <a:gd name="connsiteY1199" fmla="*/ 598211 h 1536928"/>
                <a:gd name="connsiteX1200" fmla="*/ 91146 w 3108995"/>
                <a:gd name="connsiteY1200" fmla="*/ 605219 h 1536928"/>
                <a:gd name="connsiteX1201" fmla="*/ 83611 w 3108995"/>
                <a:gd name="connsiteY1201" fmla="*/ 607564 h 1536928"/>
                <a:gd name="connsiteX1202" fmla="*/ 81016 w 3108995"/>
                <a:gd name="connsiteY1202" fmla="*/ 595343 h 1536928"/>
                <a:gd name="connsiteX1203" fmla="*/ 80767 w 3108995"/>
                <a:gd name="connsiteY1203" fmla="*/ 591202 h 1536928"/>
                <a:gd name="connsiteX1204" fmla="*/ 75826 w 3108995"/>
                <a:gd name="connsiteY1204" fmla="*/ 590155 h 1536928"/>
                <a:gd name="connsiteX1205" fmla="*/ 69589 w 3108995"/>
                <a:gd name="connsiteY1205" fmla="*/ 593023 h 1536928"/>
                <a:gd name="connsiteX1206" fmla="*/ 66720 w 3108995"/>
                <a:gd name="connsiteY1206" fmla="*/ 595343 h 1536928"/>
                <a:gd name="connsiteX1207" fmla="*/ 67767 w 3108995"/>
                <a:gd name="connsiteY1207" fmla="*/ 598735 h 1536928"/>
                <a:gd name="connsiteX1208" fmla="*/ 71410 w 3108995"/>
                <a:gd name="connsiteY1208" fmla="*/ 601328 h 1536928"/>
                <a:gd name="connsiteX1209" fmla="*/ 72708 w 3108995"/>
                <a:gd name="connsiteY1209" fmla="*/ 603922 h 1536928"/>
                <a:gd name="connsiteX1210" fmla="*/ 71660 w 3108995"/>
                <a:gd name="connsiteY1210" fmla="*/ 606267 h 1536928"/>
                <a:gd name="connsiteX1211" fmla="*/ 69589 w 3108995"/>
                <a:gd name="connsiteY1211" fmla="*/ 608088 h 1536928"/>
                <a:gd name="connsiteX1212" fmla="*/ 63351 w 3108995"/>
                <a:gd name="connsiteY1212" fmla="*/ 609634 h 1536928"/>
                <a:gd name="connsiteX1213" fmla="*/ 61530 w 3108995"/>
                <a:gd name="connsiteY1213" fmla="*/ 608861 h 1536928"/>
                <a:gd name="connsiteX1214" fmla="*/ 59184 w 3108995"/>
                <a:gd name="connsiteY1214" fmla="*/ 606516 h 1536928"/>
                <a:gd name="connsiteX1215" fmla="*/ 55567 w 3108995"/>
                <a:gd name="connsiteY1215" fmla="*/ 596141 h 1536928"/>
                <a:gd name="connsiteX1216" fmla="*/ 55043 w 3108995"/>
                <a:gd name="connsiteY1216" fmla="*/ 593023 h 1536928"/>
                <a:gd name="connsiteX1217" fmla="*/ 55043 w 3108995"/>
                <a:gd name="connsiteY1217" fmla="*/ 587561 h 1536928"/>
                <a:gd name="connsiteX1218" fmla="*/ 53745 w 3108995"/>
                <a:gd name="connsiteY1218" fmla="*/ 583396 h 1536928"/>
                <a:gd name="connsiteX1219" fmla="*/ 52947 w 3108995"/>
                <a:gd name="connsiteY1219" fmla="*/ 575864 h 1536928"/>
                <a:gd name="connsiteX1220" fmla="*/ 51924 w 3108995"/>
                <a:gd name="connsiteY1220" fmla="*/ 571973 h 1536928"/>
                <a:gd name="connsiteX1221" fmla="*/ 50102 w 3108995"/>
                <a:gd name="connsiteY1221" fmla="*/ 570152 h 1536928"/>
                <a:gd name="connsiteX1222" fmla="*/ 46983 w 3108995"/>
                <a:gd name="connsiteY1222" fmla="*/ 568855 h 1536928"/>
                <a:gd name="connsiteX1223" fmla="*/ 42043 w 3108995"/>
                <a:gd name="connsiteY1223" fmla="*/ 564191 h 1536928"/>
                <a:gd name="connsiteX1224" fmla="*/ 41020 w 3108995"/>
                <a:gd name="connsiteY1224" fmla="*/ 561847 h 1536928"/>
                <a:gd name="connsiteX1225" fmla="*/ 41270 w 3108995"/>
                <a:gd name="connsiteY1225" fmla="*/ 557183 h 1536928"/>
                <a:gd name="connsiteX1226" fmla="*/ 41794 w 3108995"/>
                <a:gd name="connsiteY1226" fmla="*/ 554589 h 1536928"/>
                <a:gd name="connsiteX1227" fmla="*/ 40472 w 3108995"/>
                <a:gd name="connsiteY1227" fmla="*/ 551471 h 1536928"/>
                <a:gd name="connsiteX1228" fmla="*/ 36080 w 3108995"/>
                <a:gd name="connsiteY1228" fmla="*/ 547306 h 1536928"/>
                <a:gd name="connsiteX1229" fmla="*/ 31664 w 3108995"/>
                <a:gd name="connsiteY1229" fmla="*/ 539774 h 1536928"/>
                <a:gd name="connsiteX1230" fmla="*/ 28270 w 3108995"/>
                <a:gd name="connsiteY1230" fmla="*/ 535110 h 1536928"/>
                <a:gd name="connsiteX1231" fmla="*/ 28021 w 3108995"/>
                <a:gd name="connsiteY1231" fmla="*/ 530172 h 1536928"/>
                <a:gd name="connsiteX1232" fmla="*/ 25925 w 3108995"/>
                <a:gd name="connsiteY1232" fmla="*/ 526779 h 1536928"/>
                <a:gd name="connsiteX1233" fmla="*/ 19712 w 3108995"/>
                <a:gd name="connsiteY1233" fmla="*/ 514334 h 1536928"/>
                <a:gd name="connsiteX1234" fmla="*/ 16843 w 3108995"/>
                <a:gd name="connsiteY1234" fmla="*/ 511216 h 1536928"/>
                <a:gd name="connsiteX1235" fmla="*/ 13475 w 3108995"/>
                <a:gd name="connsiteY1235" fmla="*/ 511466 h 1536928"/>
                <a:gd name="connsiteX1236" fmla="*/ 10356 w 3108995"/>
                <a:gd name="connsiteY1236" fmla="*/ 508872 h 1536928"/>
                <a:gd name="connsiteX1237" fmla="*/ 3594 w 3108995"/>
                <a:gd name="connsiteY1237" fmla="*/ 504981 h 1536928"/>
                <a:gd name="connsiteX1238" fmla="*/ -1072 w 3108995"/>
                <a:gd name="connsiteY1238" fmla="*/ 502911 h 1536928"/>
                <a:gd name="connsiteX1239" fmla="*/ 1523 w 3108995"/>
                <a:gd name="connsiteY1239" fmla="*/ 500043 h 1536928"/>
                <a:gd name="connsiteX1240" fmla="*/ 3071 w 3108995"/>
                <a:gd name="connsiteY1240" fmla="*/ 501589 h 1536928"/>
                <a:gd name="connsiteX1241" fmla="*/ 5416 w 3108995"/>
                <a:gd name="connsiteY1241" fmla="*/ 496676 h 1536928"/>
                <a:gd name="connsiteX1242" fmla="*/ 4118 w 3108995"/>
                <a:gd name="connsiteY1242" fmla="*/ 492760 h 1536928"/>
                <a:gd name="connsiteX1243" fmla="*/ 725 w 3108995"/>
                <a:gd name="connsiteY1243" fmla="*/ 485502 h 1536928"/>
                <a:gd name="connsiteX1244" fmla="*/ 725 w 3108995"/>
                <a:gd name="connsiteY1244" fmla="*/ 483157 h 1536928"/>
                <a:gd name="connsiteX1245" fmla="*/ -822 w 3108995"/>
                <a:gd name="connsiteY1245" fmla="*/ 478743 h 1536928"/>
                <a:gd name="connsiteX1246" fmla="*/ -572 w 3108995"/>
                <a:gd name="connsiteY1246" fmla="*/ 474603 h 1536928"/>
                <a:gd name="connsiteX1247" fmla="*/ -2119 w 3108995"/>
                <a:gd name="connsiteY1247" fmla="*/ 472508 h 1536928"/>
                <a:gd name="connsiteX1248" fmla="*/ 4118 w 3108995"/>
                <a:gd name="connsiteY1248" fmla="*/ 470961 h 1536928"/>
                <a:gd name="connsiteX1249" fmla="*/ 7237 w 3108995"/>
                <a:gd name="connsiteY1249" fmla="*/ 469664 h 1536928"/>
                <a:gd name="connsiteX1250" fmla="*/ 12427 w 3108995"/>
                <a:gd name="connsiteY1250" fmla="*/ 468866 h 1536928"/>
                <a:gd name="connsiteX1251" fmla="*/ 15795 w 3108995"/>
                <a:gd name="connsiteY1251" fmla="*/ 469140 h 1536928"/>
                <a:gd name="connsiteX1252" fmla="*/ 18390 w 3108995"/>
                <a:gd name="connsiteY1252" fmla="*/ 467045 h 1536928"/>
                <a:gd name="connsiteX1253" fmla="*/ 21509 w 3108995"/>
                <a:gd name="connsiteY1253" fmla="*/ 466272 h 1536928"/>
                <a:gd name="connsiteX1254" fmla="*/ 27746 w 3108995"/>
                <a:gd name="connsiteY1254" fmla="*/ 468093 h 1536928"/>
                <a:gd name="connsiteX1255" fmla="*/ 34758 w 3108995"/>
                <a:gd name="connsiteY1255" fmla="*/ 468342 h 1536928"/>
                <a:gd name="connsiteX1256" fmla="*/ 41270 w 3108995"/>
                <a:gd name="connsiteY1256" fmla="*/ 471211 h 1536928"/>
                <a:gd name="connsiteX1257" fmla="*/ 48805 w 3108995"/>
                <a:gd name="connsiteY1257" fmla="*/ 472508 h 1536928"/>
                <a:gd name="connsiteX1258" fmla="*/ 55292 w 3108995"/>
                <a:gd name="connsiteY1258" fmla="*/ 472757 h 1536928"/>
                <a:gd name="connsiteX1259" fmla="*/ 58935 w 3108995"/>
                <a:gd name="connsiteY1259" fmla="*/ 473555 h 1536928"/>
                <a:gd name="connsiteX1260" fmla="*/ 72957 w 3108995"/>
                <a:gd name="connsiteY1260" fmla="*/ 464726 h 1536928"/>
                <a:gd name="connsiteX1261" fmla="*/ 80243 w 3108995"/>
                <a:gd name="connsiteY1261" fmla="*/ 460312 h 1536928"/>
                <a:gd name="connsiteX1262" fmla="*/ 91146 w 3108995"/>
                <a:gd name="connsiteY1262" fmla="*/ 454600 h 1536928"/>
                <a:gd name="connsiteX1263" fmla="*/ 90098 w 3108995"/>
                <a:gd name="connsiteY1263" fmla="*/ 450684 h 1536928"/>
                <a:gd name="connsiteX1264" fmla="*/ 88277 w 3108995"/>
                <a:gd name="connsiteY1264" fmla="*/ 449911 h 1536928"/>
                <a:gd name="connsiteX1265" fmla="*/ 89075 w 3108995"/>
                <a:gd name="connsiteY1265" fmla="*/ 447567 h 1536928"/>
                <a:gd name="connsiteX1266" fmla="*/ 90897 w 3108995"/>
                <a:gd name="connsiteY1266" fmla="*/ 445496 h 1536928"/>
                <a:gd name="connsiteX1267" fmla="*/ 94265 w 3108995"/>
                <a:gd name="connsiteY1267" fmla="*/ 444723 h 1536928"/>
                <a:gd name="connsiteX1268" fmla="*/ 103622 w 3108995"/>
                <a:gd name="connsiteY1268" fmla="*/ 443676 h 1536928"/>
                <a:gd name="connsiteX1269" fmla="*/ 110108 w 3108995"/>
                <a:gd name="connsiteY1269" fmla="*/ 440558 h 1536928"/>
                <a:gd name="connsiteX1270" fmla="*/ 110632 w 3108995"/>
                <a:gd name="connsiteY1270" fmla="*/ 437964 h 1536928"/>
                <a:gd name="connsiteX1271" fmla="*/ 109585 w 3108995"/>
                <a:gd name="connsiteY1271" fmla="*/ 436418 h 1536928"/>
                <a:gd name="connsiteX1272" fmla="*/ 111930 w 3108995"/>
                <a:gd name="connsiteY1272" fmla="*/ 432502 h 1536928"/>
                <a:gd name="connsiteX1273" fmla="*/ 113502 w 3108995"/>
                <a:gd name="connsiteY1273" fmla="*/ 432502 h 1536928"/>
                <a:gd name="connsiteX1274" fmla="*/ 115573 w 3108995"/>
                <a:gd name="connsiteY1274" fmla="*/ 428362 h 1536928"/>
                <a:gd name="connsiteX1275" fmla="*/ 115323 w 3108995"/>
                <a:gd name="connsiteY1275" fmla="*/ 419009 h 1536928"/>
                <a:gd name="connsiteX1276" fmla="*/ 118417 w 3108995"/>
                <a:gd name="connsiteY1276" fmla="*/ 417188 h 1536928"/>
                <a:gd name="connsiteX1277" fmla="*/ 117120 w 3108995"/>
                <a:gd name="connsiteY1277" fmla="*/ 413821 h 1536928"/>
                <a:gd name="connsiteX1278" fmla="*/ 118167 w 3108995"/>
                <a:gd name="connsiteY1278" fmla="*/ 411477 h 1536928"/>
                <a:gd name="connsiteX1279" fmla="*/ 116097 w 3108995"/>
                <a:gd name="connsiteY1279" fmla="*/ 404194 h 1536928"/>
                <a:gd name="connsiteX1280" fmla="*/ 116870 w 3108995"/>
                <a:gd name="connsiteY1280" fmla="*/ 403944 h 1536928"/>
                <a:gd name="connsiteX1281" fmla="*/ 115822 w 3108995"/>
                <a:gd name="connsiteY1281" fmla="*/ 399006 h 1536928"/>
                <a:gd name="connsiteX1282" fmla="*/ 113227 w 3108995"/>
                <a:gd name="connsiteY1282" fmla="*/ 394866 h 1536928"/>
                <a:gd name="connsiteX1283" fmla="*/ 112728 w 3108995"/>
                <a:gd name="connsiteY1283" fmla="*/ 393045 h 1536928"/>
                <a:gd name="connsiteX1284" fmla="*/ 118442 w 3108995"/>
                <a:gd name="connsiteY1284" fmla="*/ 393045 h 1536928"/>
                <a:gd name="connsiteX1285" fmla="*/ 122335 w 3108995"/>
                <a:gd name="connsiteY1285" fmla="*/ 395639 h 1536928"/>
                <a:gd name="connsiteX1286" fmla="*/ 123881 w 3108995"/>
                <a:gd name="connsiteY1286" fmla="*/ 395888 h 1536928"/>
                <a:gd name="connsiteX1287" fmla="*/ 128572 w 3108995"/>
                <a:gd name="connsiteY1287" fmla="*/ 393818 h 1536928"/>
                <a:gd name="connsiteX1288" fmla="*/ 129071 w 3108995"/>
                <a:gd name="connsiteY1288" fmla="*/ 384989 h 1536928"/>
                <a:gd name="connsiteX1289" fmla="*/ 131167 w 3108995"/>
                <a:gd name="connsiteY1289" fmla="*/ 384466 h 1536928"/>
                <a:gd name="connsiteX1290" fmla="*/ 130369 w 3108995"/>
                <a:gd name="connsiteY1290" fmla="*/ 376160 h 1536928"/>
                <a:gd name="connsiteX1291" fmla="*/ 130643 w 3108995"/>
                <a:gd name="connsiteY1291" fmla="*/ 365261 h 1536928"/>
                <a:gd name="connsiteX1292" fmla="*/ 127774 w 3108995"/>
                <a:gd name="connsiteY1292" fmla="*/ 360048 h 1536928"/>
                <a:gd name="connsiteX1293" fmla="*/ 127275 w 3108995"/>
                <a:gd name="connsiteY1293" fmla="*/ 351219 h 1536928"/>
                <a:gd name="connsiteX1294" fmla="*/ 125977 w 3108995"/>
                <a:gd name="connsiteY1294" fmla="*/ 347079 h 1536928"/>
                <a:gd name="connsiteX1295" fmla="*/ 132714 w 3108995"/>
                <a:gd name="connsiteY1295" fmla="*/ 345508 h 1536928"/>
                <a:gd name="connsiteX1296" fmla="*/ 137130 w 3108995"/>
                <a:gd name="connsiteY1296" fmla="*/ 345009 h 1536928"/>
                <a:gd name="connsiteX1297" fmla="*/ 137404 w 3108995"/>
                <a:gd name="connsiteY1297" fmla="*/ 343188 h 1536928"/>
                <a:gd name="connsiteX1298" fmla="*/ 129345 w 3108995"/>
                <a:gd name="connsiteY1298" fmla="*/ 338499 h 1536928"/>
                <a:gd name="connsiteX1299" fmla="*/ 132714 w 3108995"/>
                <a:gd name="connsiteY1299" fmla="*/ 333561 h 1536928"/>
                <a:gd name="connsiteX1300" fmla="*/ 134285 w 3108995"/>
                <a:gd name="connsiteY1300" fmla="*/ 332264 h 1536928"/>
                <a:gd name="connsiteX1301" fmla="*/ 137404 w 3108995"/>
                <a:gd name="connsiteY1301" fmla="*/ 324233 h 1536928"/>
                <a:gd name="connsiteX1302" fmla="*/ 132190 w 3108995"/>
                <a:gd name="connsiteY1302" fmla="*/ 317474 h 1536928"/>
                <a:gd name="connsiteX1303" fmla="*/ 131666 w 3108995"/>
                <a:gd name="connsiteY1303" fmla="*/ 311488 h 1536928"/>
                <a:gd name="connsiteX1304" fmla="*/ 132714 w 3108995"/>
                <a:gd name="connsiteY1304" fmla="*/ 306824 h 1536928"/>
                <a:gd name="connsiteX1305" fmla="*/ 133762 w 3108995"/>
                <a:gd name="connsiteY1305" fmla="*/ 299815 h 1536928"/>
                <a:gd name="connsiteX1306" fmla="*/ 133762 w 3108995"/>
                <a:gd name="connsiteY1306" fmla="*/ 292283 h 1536928"/>
                <a:gd name="connsiteX1307" fmla="*/ 134261 w 3108995"/>
                <a:gd name="connsiteY1307" fmla="*/ 286048 h 1536928"/>
                <a:gd name="connsiteX1308" fmla="*/ 133487 w 3108995"/>
                <a:gd name="connsiteY1308" fmla="*/ 277992 h 1536928"/>
                <a:gd name="connsiteX1309" fmla="*/ 132439 w 3108995"/>
                <a:gd name="connsiteY1309" fmla="*/ 275149 h 1536928"/>
                <a:gd name="connsiteX1310" fmla="*/ 128821 w 3108995"/>
                <a:gd name="connsiteY1310" fmla="*/ 270460 h 1536928"/>
                <a:gd name="connsiteX1311" fmla="*/ 127000 w 3108995"/>
                <a:gd name="connsiteY1311" fmla="*/ 269437 h 1536928"/>
                <a:gd name="connsiteX1312" fmla="*/ 125703 w 3108995"/>
                <a:gd name="connsiteY1312" fmla="*/ 266320 h 1536928"/>
                <a:gd name="connsiteX1313" fmla="*/ 128298 w 3108995"/>
                <a:gd name="connsiteY1313" fmla="*/ 266045 h 1536928"/>
                <a:gd name="connsiteX1314" fmla="*/ 128048 w 3108995"/>
                <a:gd name="connsiteY1314" fmla="*/ 261117 h 1536928"/>
                <a:gd name="connsiteX1315" fmla="*/ 134011 w 3108995"/>
                <a:gd name="connsiteY1315" fmla="*/ 259558 h 1536928"/>
                <a:gd name="connsiteX1316" fmla="*/ 135309 w 3108995"/>
                <a:gd name="connsiteY1316" fmla="*/ 259817 h 1536928"/>
                <a:gd name="connsiteX1317" fmla="*/ 140249 w 3108995"/>
                <a:gd name="connsiteY1317" fmla="*/ 257221 h 1536928"/>
                <a:gd name="connsiteX1318" fmla="*/ 147260 w 3108995"/>
                <a:gd name="connsiteY1318" fmla="*/ 254882 h 1536928"/>
                <a:gd name="connsiteX1319" fmla="*/ 148033 w 3108995"/>
                <a:gd name="connsiteY1319" fmla="*/ 256440 h 1536928"/>
                <a:gd name="connsiteX1320" fmla="*/ 160259 w 3108995"/>
                <a:gd name="connsiteY1320" fmla="*/ 254882 h 1536928"/>
                <a:gd name="connsiteX1321" fmla="*/ 166996 w 3108995"/>
                <a:gd name="connsiteY1321" fmla="*/ 252285 h 1536928"/>
                <a:gd name="connsiteX1322" fmla="*/ 173508 w 3108995"/>
                <a:gd name="connsiteY1322" fmla="*/ 250467 h 1536928"/>
                <a:gd name="connsiteX1323" fmla="*/ 178449 w 3108995"/>
                <a:gd name="connsiteY1323" fmla="*/ 248392 h 1536928"/>
                <a:gd name="connsiteX1324" fmla="*/ 181293 w 3108995"/>
                <a:gd name="connsiteY1324" fmla="*/ 248132 h 1536928"/>
                <a:gd name="connsiteX1325" fmla="*/ 187006 w 3108995"/>
                <a:gd name="connsiteY1325" fmla="*/ 245534 h 1536928"/>
                <a:gd name="connsiteX1326" fmla="*/ 195315 w 3108995"/>
                <a:gd name="connsiteY1326" fmla="*/ 241378 h 1536928"/>
                <a:gd name="connsiteX1327" fmla="*/ 197137 w 3108995"/>
                <a:gd name="connsiteY1327" fmla="*/ 239822 h 1536928"/>
                <a:gd name="connsiteX1328" fmla="*/ 206767 w 3108995"/>
                <a:gd name="connsiteY1328" fmla="*/ 254884 h 1536928"/>
                <a:gd name="connsiteX1329" fmla="*/ 213504 w 3108995"/>
                <a:gd name="connsiteY1329" fmla="*/ 265531 h 1536928"/>
                <a:gd name="connsiteX1330" fmla="*/ 222611 w 3108995"/>
                <a:gd name="connsiteY1330" fmla="*/ 279563 h 1536928"/>
                <a:gd name="connsiteX1331" fmla="*/ 229622 w 3108995"/>
                <a:gd name="connsiteY1331" fmla="*/ 290213 h 1536928"/>
                <a:gd name="connsiteX1332" fmla="*/ 247287 w 3108995"/>
                <a:gd name="connsiteY1332" fmla="*/ 317997 h 1536928"/>
                <a:gd name="connsiteX1333" fmla="*/ 256369 w 3108995"/>
                <a:gd name="connsiteY1333" fmla="*/ 315129 h 1536928"/>
                <a:gd name="connsiteX1334" fmla="*/ 261584 w 3108995"/>
                <a:gd name="connsiteY1334" fmla="*/ 326552 h 1536928"/>
                <a:gd name="connsiteX1335" fmla="*/ 265202 w 3108995"/>
                <a:gd name="connsiteY1335" fmla="*/ 325006 h 1536928"/>
                <a:gd name="connsiteX1336" fmla="*/ 274309 w 3108995"/>
                <a:gd name="connsiteY1336" fmla="*/ 323709 h 1536928"/>
                <a:gd name="connsiteX1337" fmla="*/ 281320 w 3108995"/>
                <a:gd name="connsiteY1337" fmla="*/ 321365 h 1536928"/>
                <a:gd name="connsiteX1338" fmla="*/ 290925 w 3108995"/>
                <a:gd name="connsiteY1338" fmla="*/ 316950 h 1536928"/>
                <a:gd name="connsiteX1339" fmla="*/ 291200 w 3108995"/>
                <a:gd name="connsiteY1339" fmla="*/ 319818 h 1536928"/>
                <a:gd name="connsiteX1340" fmla="*/ 289628 w 3108995"/>
                <a:gd name="connsiteY1340" fmla="*/ 326552 h 1536928"/>
                <a:gd name="connsiteX1341" fmla="*/ 292223 w 3108995"/>
                <a:gd name="connsiteY1341" fmla="*/ 331491 h 1536928"/>
                <a:gd name="connsiteX1342" fmla="*/ 292498 w 3108995"/>
                <a:gd name="connsiteY1342" fmla="*/ 333835 h 1536928"/>
                <a:gd name="connsiteX1343" fmla="*/ 287034 w 3108995"/>
                <a:gd name="connsiteY1343" fmla="*/ 335381 h 1536928"/>
                <a:gd name="connsiteX1344" fmla="*/ 287807 w 3108995"/>
                <a:gd name="connsiteY1344" fmla="*/ 339297 h 1536928"/>
                <a:gd name="connsiteX1345" fmla="*/ 289903 w 3108995"/>
                <a:gd name="connsiteY1345" fmla="*/ 345782 h 1536928"/>
                <a:gd name="connsiteX1346" fmla="*/ 291200 w 3108995"/>
                <a:gd name="connsiteY1346" fmla="*/ 352541 h 1536928"/>
                <a:gd name="connsiteX1347" fmla="*/ 295866 w 3108995"/>
                <a:gd name="connsiteY1347" fmla="*/ 350969 h 1536928"/>
                <a:gd name="connsiteX1348" fmla="*/ 296914 w 3108995"/>
                <a:gd name="connsiteY1348" fmla="*/ 355658 h 1536928"/>
                <a:gd name="connsiteX1349" fmla="*/ 316899 w 3108995"/>
                <a:gd name="connsiteY1349" fmla="*/ 362393 h 1536928"/>
                <a:gd name="connsiteX1350" fmla="*/ 313531 w 3108995"/>
                <a:gd name="connsiteY1350" fmla="*/ 367082 h 1536928"/>
                <a:gd name="connsiteX1351" fmla="*/ 313282 w 3108995"/>
                <a:gd name="connsiteY1351" fmla="*/ 371746 h 1536928"/>
                <a:gd name="connsiteX1352" fmla="*/ 312233 w 3108995"/>
                <a:gd name="connsiteY1352" fmla="*/ 375636 h 1536928"/>
                <a:gd name="connsiteX1353" fmla="*/ 312483 w 3108995"/>
                <a:gd name="connsiteY1353" fmla="*/ 378754 h 1536928"/>
                <a:gd name="connsiteX1354" fmla="*/ 314055 w 3108995"/>
                <a:gd name="connsiteY1354" fmla="*/ 382645 h 1536928"/>
                <a:gd name="connsiteX1355" fmla="*/ 318721 w 3108995"/>
                <a:gd name="connsiteY1355" fmla="*/ 388880 h 1536928"/>
                <a:gd name="connsiteX1356" fmla="*/ 314305 w 3108995"/>
                <a:gd name="connsiteY1356" fmla="*/ 391474 h 1536928"/>
                <a:gd name="connsiteX1357" fmla="*/ 315876 w 3108995"/>
                <a:gd name="connsiteY1357" fmla="*/ 395390 h 1536928"/>
                <a:gd name="connsiteX1358" fmla="*/ 318197 w 3108995"/>
                <a:gd name="connsiteY1358" fmla="*/ 396687 h 1536928"/>
                <a:gd name="connsiteX1359" fmla="*/ 317423 w 3108995"/>
                <a:gd name="connsiteY1359" fmla="*/ 398233 h 1536928"/>
                <a:gd name="connsiteX1360" fmla="*/ 319245 w 3108995"/>
                <a:gd name="connsiteY1360" fmla="*/ 401351 h 1536928"/>
                <a:gd name="connsiteX1361" fmla="*/ 318995 w 3108995"/>
                <a:gd name="connsiteY1361" fmla="*/ 402922 h 1536928"/>
                <a:gd name="connsiteX1362" fmla="*/ 321840 w 3108995"/>
                <a:gd name="connsiteY1362" fmla="*/ 404992 h 1536928"/>
                <a:gd name="connsiteX1363" fmla="*/ 321840 w 3108995"/>
                <a:gd name="connsiteY1363" fmla="*/ 406538 h 1536928"/>
                <a:gd name="connsiteX1364" fmla="*/ 324958 w 3108995"/>
                <a:gd name="connsiteY1364" fmla="*/ 408633 h 1536928"/>
                <a:gd name="connsiteX1365" fmla="*/ 330946 w 3108995"/>
                <a:gd name="connsiteY1365" fmla="*/ 405516 h 1536928"/>
                <a:gd name="connsiteX1366" fmla="*/ 334065 w 3108995"/>
                <a:gd name="connsiteY1366" fmla="*/ 404718 h 1536928"/>
                <a:gd name="connsiteX1367" fmla="*/ 334564 w 3108995"/>
                <a:gd name="connsiteY1367" fmla="*/ 402897 h 1536928"/>
                <a:gd name="connsiteX1368" fmla="*/ 337434 w 3108995"/>
                <a:gd name="connsiteY1368" fmla="*/ 403695 h 1536928"/>
                <a:gd name="connsiteX1369" fmla="*/ 342374 w 3108995"/>
                <a:gd name="connsiteY1369" fmla="*/ 397210 h 1536928"/>
                <a:gd name="connsiteX1370" fmla="*/ 342374 w 3108995"/>
                <a:gd name="connsiteY1370" fmla="*/ 394093 h 1536928"/>
                <a:gd name="connsiteX1371" fmla="*/ 345992 w 3108995"/>
                <a:gd name="connsiteY1371" fmla="*/ 392771 h 1536928"/>
                <a:gd name="connsiteX1372" fmla="*/ 350408 w 3108995"/>
                <a:gd name="connsiteY1372" fmla="*/ 390451 h 1536928"/>
                <a:gd name="connsiteX1373" fmla="*/ 354325 w 3108995"/>
                <a:gd name="connsiteY1373" fmla="*/ 391748 h 1536928"/>
                <a:gd name="connsiteX1374" fmla="*/ 357169 w 3108995"/>
                <a:gd name="connsiteY1374" fmla="*/ 391748 h 1536928"/>
                <a:gd name="connsiteX1375" fmla="*/ 357943 w 3108995"/>
                <a:gd name="connsiteY1375" fmla="*/ 395888 h 1536928"/>
                <a:gd name="connsiteX1376" fmla="*/ 361336 w 3108995"/>
                <a:gd name="connsiteY1376" fmla="*/ 395390 h 1536928"/>
                <a:gd name="connsiteX1377" fmla="*/ 370693 w 3108995"/>
                <a:gd name="connsiteY1377" fmla="*/ 401625 h 1536928"/>
                <a:gd name="connsiteX1378" fmla="*/ 385239 w 3108995"/>
                <a:gd name="connsiteY1378" fmla="*/ 400827 h 1536928"/>
                <a:gd name="connsiteX1379" fmla="*/ 395094 w 3108995"/>
                <a:gd name="connsiteY1379" fmla="*/ 404468 h 1536928"/>
                <a:gd name="connsiteX1380" fmla="*/ 397714 w 3108995"/>
                <a:gd name="connsiteY1380" fmla="*/ 403171 h 1536928"/>
                <a:gd name="connsiteX1381" fmla="*/ 399261 w 3108995"/>
                <a:gd name="connsiteY1381" fmla="*/ 401101 h 1536928"/>
                <a:gd name="connsiteX1382" fmla="*/ 403428 w 3108995"/>
                <a:gd name="connsiteY1382" fmla="*/ 399804 h 1536928"/>
                <a:gd name="connsiteX1383" fmla="*/ 404975 w 3108995"/>
                <a:gd name="connsiteY1383" fmla="*/ 401101 h 1536928"/>
                <a:gd name="connsiteX1384" fmla="*/ 401607 w 3108995"/>
                <a:gd name="connsiteY1384" fmla="*/ 409930 h 1536928"/>
                <a:gd name="connsiteX1385" fmla="*/ 399261 w 3108995"/>
                <a:gd name="connsiteY1385" fmla="*/ 409930 h 1536928"/>
                <a:gd name="connsiteX1386" fmla="*/ 397714 w 3108995"/>
                <a:gd name="connsiteY1386" fmla="*/ 411227 h 1536928"/>
                <a:gd name="connsiteX1387" fmla="*/ 398488 w 3108995"/>
                <a:gd name="connsiteY1387" fmla="*/ 414869 h 1536928"/>
                <a:gd name="connsiteX1388" fmla="*/ 402629 w 3108995"/>
                <a:gd name="connsiteY1388" fmla="*/ 417986 h 1536928"/>
                <a:gd name="connsiteX1389" fmla="*/ 404451 w 3108995"/>
                <a:gd name="connsiteY1389" fmla="*/ 421603 h 1536928"/>
                <a:gd name="connsiteX1390" fmla="*/ 406023 w 3108995"/>
                <a:gd name="connsiteY1390" fmla="*/ 430956 h 1536928"/>
                <a:gd name="connsiteX1391" fmla="*/ 409142 w 3108995"/>
                <a:gd name="connsiteY1391" fmla="*/ 438238 h 1536928"/>
                <a:gd name="connsiteX1392" fmla="*/ 414082 w 3108995"/>
                <a:gd name="connsiteY1392" fmla="*/ 440309 h 1536928"/>
                <a:gd name="connsiteX1393" fmla="*/ 420295 w 3108995"/>
                <a:gd name="connsiteY1393" fmla="*/ 447317 h 1536928"/>
                <a:gd name="connsiteX1394" fmla="*/ 422915 w 3108995"/>
                <a:gd name="connsiteY1394" fmla="*/ 453303 h 1536928"/>
                <a:gd name="connsiteX1395" fmla="*/ 424736 w 3108995"/>
                <a:gd name="connsiteY1395" fmla="*/ 459264 h 1536928"/>
                <a:gd name="connsiteX1396" fmla="*/ 427056 w 3108995"/>
                <a:gd name="connsiteY1396" fmla="*/ 462631 h 1536928"/>
                <a:gd name="connsiteX1397" fmla="*/ 431747 w 3108995"/>
                <a:gd name="connsiteY1397" fmla="*/ 463953 h 1536928"/>
                <a:gd name="connsiteX1398" fmla="*/ 432271 w 3108995"/>
                <a:gd name="connsiteY1398" fmla="*/ 461085 h 1536928"/>
                <a:gd name="connsiteX1399" fmla="*/ 428878 w 3108995"/>
                <a:gd name="connsiteY1399" fmla="*/ 456146 h 1536928"/>
                <a:gd name="connsiteX1400" fmla="*/ 429152 w 3108995"/>
                <a:gd name="connsiteY1400" fmla="*/ 453802 h 1536928"/>
                <a:gd name="connsiteX1401" fmla="*/ 430699 w 3108995"/>
                <a:gd name="connsiteY1401" fmla="*/ 451482 h 1536928"/>
                <a:gd name="connsiteX1402" fmla="*/ 435115 w 3108995"/>
                <a:gd name="connsiteY1402" fmla="*/ 449387 h 1536928"/>
                <a:gd name="connsiteX1403" fmla="*/ 437985 w 3108995"/>
                <a:gd name="connsiteY1403" fmla="*/ 448614 h 1536928"/>
                <a:gd name="connsiteX1404" fmla="*/ 440829 w 3108995"/>
                <a:gd name="connsiteY1404" fmla="*/ 449387 h 1536928"/>
                <a:gd name="connsiteX1405" fmla="*/ 441877 w 3108995"/>
                <a:gd name="connsiteY1405" fmla="*/ 451482 h 1536928"/>
                <a:gd name="connsiteX1406" fmla="*/ 441079 w 3108995"/>
                <a:gd name="connsiteY1406" fmla="*/ 454076 h 1536928"/>
                <a:gd name="connsiteX1407" fmla="*/ 437710 w 3108995"/>
                <a:gd name="connsiteY1407" fmla="*/ 459264 h 1536928"/>
                <a:gd name="connsiteX1408" fmla="*/ 438758 w 3108995"/>
                <a:gd name="connsiteY1408" fmla="*/ 462382 h 1536928"/>
                <a:gd name="connsiteX1409" fmla="*/ 443948 w 3108995"/>
                <a:gd name="connsiteY1409" fmla="*/ 464975 h 1536928"/>
                <a:gd name="connsiteX1410" fmla="*/ 448364 w 3108995"/>
                <a:gd name="connsiteY1410" fmla="*/ 468367 h 1536928"/>
                <a:gd name="connsiteX1411" fmla="*/ 452007 w 3108995"/>
                <a:gd name="connsiteY1411" fmla="*/ 468617 h 1536928"/>
                <a:gd name="connsiteX1412" fmla="*/ 455899 w 3108995"/>
                <a:gd name="connsiteY1412" fmla="*/ 465250 h 1536928"/>
                <a:gd name="connsiteX1413" fmla="*/ 457970 w 3108995"/>
                <a:gd name="connsiteY1413" fmla="*/ 466272 h 1536928"/>
                <a:gd name="connsiteX1414" fmla="*/ 459542 w 3108995"/>
                <a:gd name="connsiteY1414" fmla="*/ 471460 h 1536928"/>
                <a:gd name="connsiteX1415" fmla="*/ 458743 w 3108995"/>
                <a:gd name="connsiteY1415" fmla="*/ 473281 h 1536928"/>
                <a:gd name="connsiteX1416" fmla="*/ 456148 w 3108995"/>
                <a:gd name="connsiteY1416" fmla="*/ 474578 h 1536928"/>
                <a:gd name="connsiteX1417" fmla="*/ 454602 w 3108995"/>
                <a:gd name="connsiteY1417" fmla="*/ 479516 h 1536928"/>
                <a:gd name="connsiteX1418" fmla="*/ 455899 w 3108995"/>
                <a:gd name="connsiteY1418" fmla="*/ 481087 h 1536928"/>
                <a:gd name="connsiteX1419" fmla="*/ 459018 w 3108995"/>
                <a:gd name="connsiteY1419" fmla="*/ 480040 h 1536928"/>
                <a:gd name="connsiteX1420" fmla="*/ 461363 w 3108995"/>
                <a:gd name="connsiteY1420" fmla="*/ 475625 h 1536928"/>
                <a:gd name="connsiteX1421" fmla="*/ 463434 w 3108995"/>
                <a:gd name="connsiteY1421" fmla="*/ 474328 h 1536928"/>
                <a:gd name="connsiteX1422" fmla="*/ 465780 w 3108995"/>
                <a:gd name="connsiteY1422" fmla="*/ 475625 h 1536928"/>
                <a:gd name="connsiteX1423" fmla="*/ 467077 w 3108995"/>
                <a:gd name="connsiteY1423" fmla="*/ 478219 h 1536928"/>
                <a:gd name="connsiteX1424" fmla="*/ 468898 w 3108995"/>
                <a:gd name="connsiteY1424" fmla="*/ 487048 h 1536928"/>
                <a:gd name="connsiteX1425" fmla="*/ 468375 w 3108995"/>
                <a:gd name="connsiteY1425" fmla="*/ 495354 h 1536928"/>
                <a:gd name="connsiteX1426" fmla="*/ 470446 w 3108995"/>
                <a:gd name="connsiteY1426" fmla="*/ 498995 h 1536928"/>
                <a:gd name="connsiteX1427" fmla="*/ 473564 w 3108995"/>
                <a:gd name="connsiteY1427" fmla="*/ 500566 h 1536928"/>
                <a:gd name="connsiteX1428" fmla="*/ 473315 w 3108995"/>
                <a:gd name="connsiteY1428" fmla="*/ 502636 h 1536928"/>
                <a:gd name="connsiteX1429" fmla="*/ 470196 w 3108995"/>
                <a:gd name="connsiteY1429" fmla="*/ 505754 h 1536928"/>
                <a:gd name="connsiteX1430" fmla="*/ 468100 w 3108995"/>
                <a:gd name="connsiteY1430" fmla="*/ 506527 h 1536928"/>
                <a:gd name="connsiteX1431" fmla="*/ 465006 w 3108995"/>
                <a:gd name="connsiteY1431" fmla="*/ 506028 h 1536928"/>
                <a:gd name="connsiteX1432" fmla="*/ 462661 w 3108995"/>
                <a:gd name="connsiteY1432" fmla="*/ 503160 h 1536928"/>
                <a:gd name="connsiteX1433" fmla="*/ 459542 w 3108995"/>
                <a:gd name="connsiteY1433" fmla="*/ 503933 h 1536928"/>
                <a:gd name="connsiteX1434" fmla="*/ 460316 w 3108995"/>
                <a:gd name="connsiteY1434" fmla="*/ 507575 h 1536928"/>
                <a:gd name="connsiteX1435" fmla="*/ 462910 w 3108995"/>
                <a:gd name="connsiteY1435" fmla="*/ 508348 h 1536928"/>
                <a:gd name="connsiteX1436" fmla="*/ 466802 w 3108995"/>
                <a:gd name="connsiteY1436" fmla="*/ 508622 h 1536928"/>
                <a:gd name="connsiteX1437" fmla="*/ 468375 w 3108995"/>
                <a:gd name="connsiteY1437" fmla="*/ 509645 h 1536928"/>
                <a:gd name="connsiteX1438" fmla="*/ 469672 w 3108995"/>
                <a:gd name="connsiteY1438" fmla="*/ 512264 h 1536928"/>
                <a:gd name="connsiteX1439" fmla="*/ 471493 w 3108995"/>
                <a:gd name="connsiteY1439" fmla="*/ 518225 h 1536928"/>
                <a:gd name="connsiteX1440" fmla="*/ 471244 w 3108995"/>
                <a:gd name="connsiteY1440" fmla="*/ 520569 h 1536928"/>
                <a:gd name="connsiteX1441" fmla="*/ 468898 w 3108995"/>
                <a:gd name="connsiteY1441" fmla="*/ 523163 h 1536928"/>
                <a:gd name="connsiteX1442" fmla="*/ 469921 w 3108995"/>
                <a:gd name="connsiteY1442" fmla="*/ 525508 h 1536928"/>
                <a:gd name="connsiteX1443" fmla="*/ 474362 w 3108995"/>
                <a:gd name="connsiteY1443" fmla="*/ 527303 h 1536928"/>
                <a:gd name="connsiteX1444" fmla="*/ 475910 w 3108995"/>
                <a:gd name="connsiteY1444" fmla="*/ 526281 h 1536928"/>
                <a:gd name="connsiteX1445" fmla="*/ 475136 w 3108995"/>
                <a:gd name="connsiteY1445" fmla="*/ 520295 h 1536928"/>
                <a:gd name="connsiteX1446" fmla="*/ 477731 w 3108995"/>
                <a:gd name="connsiteY1446" fmla="*/ 517975 h 1536928"/>
                <a:gd name="connsiteX1447" fmla="*/ 481873 w 3108995"/>
                <a:gd name="connsiteY1447" fmla="*/ 521093 h 1536928"/>
                <a:gd name="connsiteX1448" fmla="*/ 484218 w 3108995"/>
                <a:gd name="connsiteY1448" fmla="*/ 526006 h 1536928"/>
                <a:gd name="connsiteX1449" fmla="*/ 486564 w 3108995"/>
                <a:gd name="connsiteY1449" fmla="*/ 526804 h 1536928"/>
                <a:gd name="connsiteX1450" fmla="*/ 488385 w 3108995"/>
                <a:gd name="connsiteY1450" fmla="*/ 525233 h 1536928"/>
                <a:gd name="connsiteX1451" fmla="*/ 493574 w 3108995"/>
                <a:gd name="connsiteY1451" fmla="*/ 523163 h 1536928"/>
                <a:gd name="connsiteX1452" fmla="*/ 497467 w 3108995"/>
                <a:gd name="connsiteY1452" fmla="*/ 523936 h 1536928"/>
                <a:gd name="connsiteX1453" fmla="*/ 498764 w 3108995"/>
                <a:gd name="connsiteY1453" fmla="*/ 526281 h 1536928"/>
                <a:gd name="connsiteX1454" fmla="*/ 499288 w 3108995"/>
                <a:gd name="connsiteY1454" fmla="*/ 529922 h 1536928"/>
                <a:gd name="connsiteX1455" fmla="*/ 500835 w 3108995"/>
                <a:gd name="connsiteY1455" fmla="*/ 532242 h 1536928"/>
                <a:gd name="connsiteX1456" fmla="*/ 502931 w 3108995"/>
                <a:gd name="connsiteY1456" fmla="*/ 531743 h 1536928"/>
                <a:gd name="connsiteX1457" fmla="*/ 507597 w 3108995"/>
                <a:gd name="connsiteY1457" fmla="*/ 528101 h 1536928"/>
                <a:gd name="connsiteX1458" fmla="*/ 512013 w 3108995"/>
                <a:gd name="connsiteY1458" fmla="*/ 523936 h 1536928"/>
                <a:gd name="connsiteX1459" fmla="*/ 510192 w 3108995"/>
                <a:gd name="connsiteY1459" fmla="*/ 516678 h 1536928"/>
                <a:gd name="connsiteX1460" fmla="*/ 513061 w 3108995"/>
                <a:gd name="connsiteY1460" fmla="*/ 515631 h 1536928"/>
                <a:gd name="connsiteX1461" fmla="*/ 517727 w 3108995"/>
                <a:gd name="connsiteY1461" fmla="*/ 519522 h 1536928"/>
                <a:gd name="connsiteX1462" fmla="*/ 522667 w 3108995"/>
                <a:gd name="connsiteY1462" fmla="*/ 522914 h 1536928"/>
                <a:gd name="connsiteX1463" fmla="*/ 528131 w 3108995"/>
                <a:gd name="connsiteY1463" fmla="*/ 525508 h 1536928"/>
                <a:gd name="connsiteX1464" fmla="*/ 535666 w 3108995"/>
                <a:gd name="connsiteY1464" fmla="*/ 527578 h 1536928"/>
                <a:gd name="connsiteX1465" fmla="*/ 546046 w 3108995"/>
                <a:gd name="connsiteY1465" fmla="*/ 531468 h 1536928"/>
                <a:gd name="connsiteX1466" fmla="*/ 551235 w 3108995"/>
                <a:gd name="connsiteY1466" fmla="*/ 537978 h 1536928"/>
                <a:gd name="connsiteX1467" fmla="*/ 557748 w 3108995"/>
                <a:gd name="connsiteY1467" fmla="*/ 542392 h 1536928"/>
                <a:gd name="connsiteX1468" fmla="*/ 565532 w 3108995"/>
                <a:gd name="connsiteY1468" fmla="*/ 547056 h 1536928"/>
                <a:gd name="connsiteX1469" fmla="*/ 570722 w 3108995"/>
                <a:gd name="connsiteY1469" fmla="*/ 551222 h 1536928"/>
                <a:gd name="connsiteX1470" fmla="*/ 573067 w 3108995"/>
                <a:gd name="connsiteY1470" fmla="*/ 548628 h 1536928"/>
                <a:gd name="connsiteX1471" fmla="*/ 577733 w 3108995"/>
                <a:gd name="connsiteY1471" fmla="*/ 545510 h 1536928"/>
                <a:gd name="connsiteX1472" fmla="*/ 580353 w 3108995"/>
                <a:gd name="connsiteY1472" fmla="*/ 545760 h 1536928"/>
                <a:gd name="connsiteX1473" fmla="*/ 580602 w 3108995"/>
                <a:gd name="connsiteY1473" fmla="*/ 543415 h 1536928"/>
                <a:gd name="connsiteX1474" fmla="*/ 583721 w 3108995"/>
                <a:gd name="connsiteY1474" fmla="*/ 539275 h 1536928"/>
                <a:gd name="connsiteX1475" fmla="*/ 583721 w 3108995"/>
                <a:gd name="connsiteY1475" fmla="*/ 537180 h 1536928"/>
                <a:gd name="connsiteX1476" fmla="*/ 589185 w 3108995"/>
                <a:gd name="connsiteY1476" fmla="*/ 534337 h 1536928"/>
                <a:gd name="connsiteX1477" fmla="*/ 591780 w 3108995"/>
                <a:gd name="connsiteY1477" fmla="*/ 533564 h 1536928"/>
                <a:gd name="connsiteX1478" fmla="*/ 594899 w 3108995"/>
                <a:gd name="connsiteY1478" fmla="*/ 530446 h 1536928"/>
                <a:gd name="connsiteX1479" fmla="*/ 595398 w 3108995"/>
                <a:gd name="connsiteY1479" fmla="*/ 524460 h 1536928"/>
                <a:gd name="connsiteX1480" fmla="*/ 602159 w 3108995"/>
                <a:gd name="connsiteY1480" fmla="*/ 520320 h 1536928"/>
                <a:gd name="connsiteX1481" fmla="*/ 609695 w 3108995"/>
                <a:gd name="connsiteY1481" fmla="*/ 522914 h 1536928"/>
                <a:gd name="connsiteX1482" fmla="*/ 612813 w 3108995"/>
                <a:gd name="connsiteY1482" fmla="*/ 522639 h 1536928"/>
                <a:gd name="connsiteX1483" fmla="*/ 616706 w 3108995"/>
                <a:gd name="connsiteY1483" fmla="*/ 526031 h 1536928"/>
                <a:gd name="connsiteX1484" fmla="*/ 617479 w 3108995"/>
                <a:gd name="connsiteY1484" fmla="*/ 525508 h 1536928"/>
                <a:gd name="connsiteX1485" fmla="*/ 632026 w 3108995"/>
                <a:gd name="connsiteY1485" fmla="*/ 510692 h 1536928"/>
                <a:gd name="connsiteX1486" fmla="*/ 631252 w 3108995"/>
                <a:gd name="connsiteY1486" fmla="*/ 509670 h 1536928"/>
                <a:gd name="connsiteX1487" fmla="*/ 631002 w 3108995"/>
                <a:gd name="connsiteY1487" fmla="*/ 500841 h 1536928"/>
                <a:gd name="connsiteX1488" fmla="*/ 629705 w 3108995"/>
                <a:gd name="connsiteY1488" fmla="*/ 493558 h 1536928"/>
                <a:gd name="connsiteX1489" fmla="*/ 631526 w 3108995"/>
                <a:gd name="connsiteY1489" fmla="*/ 493059 h 1536928"/>
                <a:gd name="connsiteX1490" fmla="*/ 628133 w 3108995"/>
                <a:gd name="connsiteY1490" fmla="*/ 480589 h 1536928"/>
                <a:gd name="connsiteX1491" fmla="*/ 612813 w 3108995"/>
                <a:gd name="connsiteY1491" fmla="*/ 474603 h 1536928"/>
                <a:gd name="connsiteX1492" fmla="*/ 598517 w 3108995"/>
                <a:gd name="connsiteY1492" fmla="*/ 468367 h 1536928"/>
                <a:gd name="connsiteX1493" fmla="*/ 596695 w 3108995"/>
                <a:gd name="connsiteY1493" fmla="*/ 465250 h 1536928"/>
                <a:gd name="connsiteX1494" fmla="*/ 591505 w 3108995"/>
                <a:gd name="connsiteY1494" fmla="*/ 453054 h 1536928"/>
                <a:gd name="connsiteX1495" fmla="*/ 589160 w 3108995"/>
                <a:gd name="connsiteY1495" fmla="*/ 444224 h 1536928"/>
                <a:gd name="connsiteX1496" fmla="*/ 592279 w 3108995"/>
                <a:gd name="connsiteY1496" fmla="*/ 439560 h 1536928"/>
                <a:gd name="connsiteX1497" fmla="*/ 592554 w 3108995"/>
                <a:gd name="connsiteY1497" fmla="*/ 436692 h 1536928"/>
                <a:gd name="connsiteX1498" fmla="*/ 590732 w 3108995"/>
                <a:gd name="connsiteY1498" fmla="*/ 431230 h 1536928"/>
                <a:gd name="connsiteX1499" fmla="*/ 586316 w 3108995"/>
                <a:gd name="connsiteY1499" fmla="*/ 426317 h 1536928"/>
                <a:gd name="connsiteX1500" fmla="*/ 585268 w 3108995"/>
                <a:gd name="connsiteY1500" fmla="*/ 421378 h 1536928"/>
                <a:gd name="connsiteX1501" fmla="*/ 583721 w 3108995"/>
                <a:gd name="connsiteY1501" fmla="*/ 417986 h 1536928"/>
                <a:gd name="connsiteX1502" fmla="*/ 586316 w 3108995"/>
                <a:gd name="connsiteY1502" fmla="*/ 414370 h 1536928"/>
                <a:gd name="connsiteX1503" fmla="*/ 585019 w 3108995"/>
                <a:gd name="connsiteY1503" fmla="*/ 409681 h 1536928"/>
                <a:gd name="connsiteX1504" fmla="*/ 587090 w 3108995"/>
                <a:gd name="connsiteY1504" fmla="*/ 408908 h 1536928"/>
                <a:gd name="connsiteX1505" fmla="*/ 584245 w 3108995"/>
                <a:gd name="connsiteY1505" fmla="*/ 399305 h 1536928"/>
                <a:gd name="connsiteX1506" fmla="*/ 580328 w 3108995"/>
                <a:gd name="connsiteY1506" fmla="*/ 387857 h 1536928"/>
                <a:gd name="connsiteX1507" fmla="*/ 576186 w 3108995"/>
                <a:gd name="connsiteY1507" fmla="*/ 377482 h 1536928"/>
                <a:gd name="connsiteX1508" fmla="*/ 572294 w 3108995"/>
                <a:gd name="connsiteY1508" fmla="*/ 369426 h 1536928"/>
                <a:gd name="connsiteX1509" fmla="*/ 569175 w 3108995"/>
                <a:gd name="connsiteY1509" fmla="*/ 363715 h 1536928"/>
                <a:gd name="connsiteX1510" fmla="*/ 574889 w 3108995"/>
                <a:gd name="connsiteY1510" fmla="*/ 362941 h 1536928"/>
                <a:gd name="connsiteX1511" fmla="*/ 578781 w 3108995"/>
                <a:gd name="connsiteY1511" fmla="*/ 361370 h 1536928"/>
                <a:gd name="connsiteX1512" fmla="*/ 583721 w 3108995"/>
                <a:gd name="connsiteY1512" fmla="*/ 356706 h 1536928"/>
                <a:gd name="connsiteX1513" fmla="*/ 590982 w 3108995"/>
                <a:gd name="connsiteY1513" fmla="*/ 352815 h 1536928"/>
                <a:gd name="connsiteX1514" fmla="*/ 592554 w 3108995"/>
                <a:gd name="connsiteY1514" fmla="*/ 355933 h 1536928"/>
                <a:gd name="connsiteX1515" fmla="*/ 594375 w 3108995"/>
                <a:gd name="connsiteY1515" fmla="*/ 355658 h 1536928"/>
                <a:gd name="connsiteX1516" fmla="*/ 598791 w 3108995"/>
                <a:gd name="connsiteY1516" fmla="*/ 360871 h 1536928"/>
                <a:gd name="connsiteX1517" fmla="*/ 601636 w 3108995"/>
                <a:gd name="connsiteY1517" fmla="*/ 365785 h 1536928"/>
                <a:gd name="connsiteX1518" fmla="*/ 604754 w 3108995"/>
                <a:gd name="connsiteY1518" fmla="*/ 368902 h 1536928"/>
                <a:gd name="connsiteX1519" fmla="*/ 612539 w 3108995"/>
                <a:gd name="connsiteY1519" fmla="*/ 375412 h 1536928"/>
                <a:gd name="connsiteX1520" fmla="*/ 618003 w 3108995"/>
                <a:gd name="connsiteY1520" fmla="*/ 381897 h 1536928"/>
                <a:gd name="connsiteX1521" fmla="*/ 620598 w 3108995"/>
                <a:gd name="connsiteY1521" fmla="*/ 385787 h 1536928"/>
                <a:gd name="connsiteX1522" fmla="*/ 625289 w 3108995"/>
                <a:gd name="connsiteY1522" fmla="*/ 390202 h 1536928"/>
                <a:gd name="connsiteX1523" fmla="*/ 623717 w 3108995"/>
                <a:gd name="connsiteY1523" fmla="*/ 384490 h 1536928"/>
                <a:gd name="connsiteX1524" fmla="*/ 615658 w 3108995"/>
                <a:gd name="connsiteY1524" fmla="*/ 369177 h 1536928"/>
                <a:gd name="connsiteX1525" fmla="*/ 614111 w 3108995"/>
                <a:gd name="connsiteY1525" fmla="*/ 365785 h 1536928"/>
                <a:gd name="connsiteX1526" fmla="*/ 619301 w 3108995"/>
                <a:gd name="connsiteY1526" fmla="*/ 361644 h 1536928"/>
                <a:gd name="connsiteX1527" fmla="*/ 621896 w 3108995"/>
                <a:gd name="connsiteY1527" fmla="*/ 360597 h 1536928"/>
                <a:gd name="connsiteX1528" fmla="*/ 620074 w 3108995"/>
                <a:gd name="connsiteY1528" fmla="*/ 353838 h 1536928"/>
                <a:gd name="connsiteX1529" fmla="*/ 615658 w 3108995"/>
                <a:gd name="connsiteY1529" fmla="*/ 347104 h 1536928"/>
                <a:gd name="connsiteX1530" fmla="*/ 611766 w 3108995"/>
                <a:gd name="connsiteY1530" fmla="*/ 343712 h 1536928"/>
                <a:gd name="connsiteX1531" fmla="*/ 618003 w 3108995"/>
                <a:gd name="connsiteY1531" fmla="*/ 340594 h 1536928"/>
                <a:gd name="connsiteX1532" fmla="*/ 621646 w 3108995"/>
                <a:gd name="connsiteY1532" fmla="*/ 337227 h 1536928"/>
                <a:gd name="connsiteX1533" fmla="*/ 625289 w 3108995"/>
                <a:gd name="connsiteY1533" fmla="*/ 333062 h 1536928"/>
                <a:gd name="connsiteX1534" fmla="*/ 626586 w 3108995"/>
                <a:gd name="connsiteY1534" fmla="*/ 333586 h 1536928"/>
                <a:gd name="connsiteX1535" fmla="*/ 632300 w 3108995"/>
                <a:gd name="connsiteY1535" fmla="*/ 332289 h 1536928"/>
                <a:gd name="connsiteX1536" fmla="*/ 635145 w 3108995"/>
                <a:gd name="connsiteY1536" fmla="*/ 329445 h 1536928"/>
                <a:gd name="connsiteX1537" fmla="*/ 638538 w 3108995"/>
                <a:gd name="connsiteY1537" fmla="*/ 328149 h 1536928"/>
                <a:gd name="connsiteX1538" fmla="*/ 641906 w 3108995"/>
                <a:gd name="connsiteY1538" fmla="*/ 329171 h 1536928"/>
                <a:gd name="connsiteX1539" fmla="*/ 645274 w 3108995"/>
                <a:gd name="connsiteY1539" fmla="*/ 328149 h 1536928"/>
                <a:gd name="connsiteX1540" fmla="*/ 647370 w 3108995"/>
                <a:gd name="connsiteY1540" fmla="*/ 325530 h 1536928"/>
                <a:gd name="connsiteX1541" fmla="*/ 649441 w 3108995"/>
                <a:gd name="connsiteY1541" fmla="*/ 321639 h 1536928"/>
                <a:gd name="connsiteX1542" fmla="*/ 653858 w 3108995"/>
                <a:gd name="connsiteY1542" fmla="*/ 332039 h 1536928"/>
                <a:gd name="connsiteX1543" fmla="*/ 656727 w 3108995"/>
                <a:gd name="connsiteY1543" fmla="*/ 331516 h 1536928"/>
                <a:gd name="connsiteX1544" fmla="*/ 666333 w 3108995"/>
                <a:gd name="connsiteY1544" fmla="*/ 330992 h 1536928"/>
                <a:gd name="connsiteX1545" fmla="*/ 677511 w 3108995"/>
                <a:gd name="connsiteY1545" fmla="*/ 329695 h 1536928"/>
                <a:gd name="connsiteX1546" fmla="*/ 682700 w 3108995"/>
                <a:gd name="connsiteY1546" fmla="*/ 329695 h 1536928"/>
                <a:gd name="connsiteX1547" fmla="*/ 684771 w 3108995"/>
                <a:gd name="connsiteY1547" fmla="*/ 335930 h 1536928"/>
                <a:gd name="connsiteX1548" fmla="*/ 685021 w 3108995"/>
                <a:gd name="connsiteY1548" fmla="*/ 338275 h 1536928"/>
                <a:gd name="connsiteX1549" fmla="*/ 698294 w 3108995"/>
                <a:gd name="connsiteY1549" fmla="*/ 337227 h 1536928"/>
                <a:gd name="connsiteX1550" fmla="*/ 717257 w 3108995"/>
                <a:gd name="connsiteY1550" fmla="*/ 337751 h 1536928"/>
                <a:gd name="connsiteX1551" fmla="*/ 722696 w 3108995"/>
                <a:gd name="connsiteY1551" fmla="*/ 337227 h 1536928"/>
                <a:gd name="connsiteX1552" fmla="*/ 721922 w 3108995"/>
                <a:gd name="connsiteY1552" fmla="*/ 334384 h 1536928"/>
                <a:gd name="connsiteX1553" fmla="*/ 722696 w 3108995"/>
                <a:gd name="connsiteY1553" fmla="*/ 331266 h 1536928"/>
                <a:gd name="connsiteX1554" fmla="*/ 721673 w 3108995"/>
                <a:gd name="connsiteY1554" fmla="*/ 325804 h 1536928"/>
                <a:gd name="connsiteX1555" fmla="*/ 718280 w 3108995"/>
                <a:gd name="connsiteY1555" fmla="*/ 325031 h 1536928"/>
                <a:gd name="connsiteX1556" fmla="*/ 717257 w 3108995"/>
                <a:gd name="connsiteY1556" fmla="*/ 320866 h 1536928"/>
                <a:gd name="connsiteX1557" fmla="*/ 718804 w 3108995"/>
                <a:gd name="connsiteY1557" fmla="*/ 319569 h 1536928"/>
                <a:gd name="connsiteX1558" fmla="*/ 717257 w 3108995"/>
                <a:gd name="connsiteY1558" fmla="*/ 316975 h 1536928"/>
                <a:gd name="connsiteX1559" fmla="*/ 716982 w 3108995"/>
                <a:gd name="connsiteY1559" fmla="*/ 310740 h 1536928"/>
                <a:gd name="connsiteX1560" fmla="*/ 720101 w 3108995"/>
                <a:gd name="connsiteY1560" fmla="*/ 305028 h 1536928"/>
                <a:gd name="connsiteX1561" fmla="*/ 718804 w 3108995"/>
                <a:gd name="connsiteY1561" fmla="*/ 302160 h 1536928"/>
                <a:gd name="connsiteX1562" fmla="*/ 720625 w 3108995"/>
                <a:gd name="connsiteY1562" fmla="*/ 299042 h 1536928"/>
                <a:gd name="connsiteX1563" fmla="*/ 721673 w 3108995"/>
                <a:gd name="connsiteY1563" fmla="*/ 289964 h 1536928"/>
                <a:gd name="connsiteX1564" fmla="*/ 723220 w 3108995"/>
                <a:gd name="connsiteY1564" fmla="*/ 287893 h 1536928"/>
                <a:gd name="connsiteX1565" fmla="*/ 725566 w 3108995"/>
                <a:gd name="connsiteY1565" fmla="*/ 290737 h 1536928"/>
                <a:gd name="connsiteX1566" fmla="*/ 727636 w 3108995"/>
                <a:gd name="connsiteY1566" fmla="*/ 291510 h 1536928"/>
                <a:gd name="connsiteX1567" fmla="*/ 731279 w 3108995"/>
                <a:gd name="connsiteY1567" fmla="*/ 291784 h 1536928"/>
                <a:gd name="connsiteX1568" fmla="*/ 737242 w 3108995"/>
                <a:gd name="connsiteY1568" fmla="*/ 294378 h 1536928"/>
                <a:gd name="connsiteX1569" fmla="*/ 746873 w 3108995"/>
                <a:gd name="connsiteY1569" fmla="*/ 293854 h 1536928"/>
                <a:gd name="connsiteX1570" fmla="*/ 748420 w 3108995"/>
                <a:gd name="connsiteY1570" fmla="*/ 292034 h 1536928"/>
                <a:gd name="connsiteX1571" fmla="*/ 765561 w 3108995"/>
                <a:gd name="connsiteY1571" fmla="*/ 291261 h 1536928"/>
                <a:gd name="connsiteX1572" fmla="*/ 777013 w 3108995"/>
                <a:gd name="connsiteY1572" fmla="*/ 291510 h 1536928"/>
                <a:gd name="connsiteX1573" fmla="*/ 781680 w 3108995"/>
                <a:gd name="connsiteY1573" fmla="*/ 293605 h 1536928"/>
                <a:gd name="connsiteX1574" fmla="*/ 786620 w 3108995"/>
                <a:gd name="connsiteY1574" fmla="*/ 285025 h 1536928"/>
                <a:gd name="connsiteX1575" fmla="*/ 784798 w 3108995"/>
                <a:gd name="connsiteY1575" fmla="*/ 281135 h 1536928"/>
                <a:gd name="connsiteX1576" fmla="*/ 785571 w 3108995"/>
                <a:gd name="connsiteY1576" fmla="*/ 276969 h 1536928"/>
                <a:gd name="connsiteX1577" fmla="*/ 788441 w 3108995"/>
                <a:gd name="connsiteY1577" fmla="*/ 278541 h 1536928"/>
                <a:gd name="connsiteX1578" fmla="*/ 792857 w 3108995"/>
                <a:gd name="connsiteY1578" fmla="*/ 278541 h 1536928"/>
                <a:gd name="connsiteX1579" fmla="*/ 795701 w 3108995"/>
                <a:gd name="connsiteY1579" fmla="*/ 276969 h 1536928"/>
                <a:gd name="connsiteX1580" fmla="*/ 798047 w 3108995"/>
                <a:gd name="connsiteY1580" fmla="*/ 277244 h 1536928"/>
                <a:gd name="connsiteX1581" fmla="*/ 801415 w 3108995"/>
                <a:gd name="connsiteY1581" fmla="*/ 279314 h 1536928"/>
                <a:gd name="connsiteX1582" fmla="*/ 803760 w 3108995"/>
                <a:gd name="connsiteY1582" fmla="*/ 278266 h 1536928"/>
                <a:gd name="connsiteX1583" fmla="*/ 806106 w 3108995"/>
                <a:gd name="connsiteY1583" fmla="*/ 280361 h 1536928"/>
                <a:gd name="connsiteX1584" fmla="*/ 809749 w 3108995"/>
                <a:gd name="connsiteY1584" fmla="*/ 278541 h 1536928"/>
                <a:gd name="connsiteX1585" fmla="*/ 811046 w 3108995"/>
                <a:gd name="connsiteY1585" fmla="*/ 276446 h 1536928"/>
                <a:gd name="connsiteX1586" fmla="*/ 819355 w 3108995"/>
                <a:gd name="connsiteY1586" fmla="*/ 274375 h 1536928"/>
                <a:gd name="connsiteX1587" fmla="*/ 826890 w 3108995"/>
                <a:gd name="connsiteY1587" fmla="*/ 268664 h 1536928"/>
                <a:gd name="connsiteX1588" fmla="*/ 839365 w 3108995"/>
                <a:gd name="connsiteY1588" fmla="*/ 259575 h 1536928"/>
                <a:gd name="connsiteX1589" fmla="*/ 851042 w 3108995"/>
                <a:gd name="connsiteY1589" fmla="*/ 252564 h 1536928"/>
                <a:gd name="connsiteX1590" fmla="*/ 861945 w 3108995"/>
                <a:gd name="connsiteY1590" fmla="*/ 242436 h 1536928"/>
                <a:gd name="connsiteX1591" fmla="*/ 871302 w 3108995"/>
                <a:gd name="connsiteY1591" fmla="*/ 235944 h 1536928"/>
                <a:gd name="connsiteX1592" fmla="*/ 887146 w 3108995"/>
                <a:gd name="connsiteY1592" fmla="*/ 233607 h 1536928"/>
                <a:gd name="connsiteX1593" fmla="*/ 909252 w 3108995"/>
                <a:gd name="connsiteY1593" fmla="*/ 228930 h 1536928"/>
                <a:gd name="connsiteX1594" fmla="*/ 909252 w 3108995"/>
                <a:gd name="connsiteY1594" fmla="*/ 222698 h 1536928"/>
                <a:gd name="connsiteX1595" fmla="*/ 930535 w 3108995"/>
                <a:gd name="connsiteY1595" fmla="*/ 223216 h 1536928"/>
                <a:gd name="connsiteX1596" fmla="*/ 937820 w 3108995"/>
                <a:gd name="connsiteY1596" fmla="*/ 196988 h 1536928"/>
                <a:gd name="connsiteX1597" fmla="*/ 950819 w 3108995"/>
                <a:gd name="connsiteY1597" fmla="*/ 170498 h 1536928"/>
                <a:gd name="connsiteX1598" fmla="*/ 963020 w 3108995"/>
                <a:gd name="connsiteY1598" fmla="*/ 144530 h 1536928"/>
                <a:gd name="connsiteX1599" fmla="*/ 967686 w 3108995"/>
                <a:gd name="connsiteY1599" fmla="*/ 142971 h 1536928"/>
                <a:gd name="connsiteX1600" fmla="*/ 981983 w 3108995"/>
                <a:gd name="connsiteY1600" fmla="*/ 138816 h 1536928"/>
                <a:gd name="connsiteX1601" fmla="*/ 986399 w 3108995"/>
                <a:gd name="connsiteY1601" fmla="*/ 138816 h 1536928"/>
                <a:gd name="connsiteX1602" fmla="*/ 990566 w 3108995"/>
                <a:gd name="connsiteY1602" fmla="*/ 136997 h 1536928"/>
                <a:gd name="connsiteX1603" fmla="*/ 996529 w 3108995"/>
                <a:gd name="connsiteY1603" fmla="*/ 140634 h 1536928"/>
                <a:gd name="connsiteX1604" fmla="*/ 1017063 w 3108995"/>
                <a:gd name="connsiteY1604" fmla="*/ 148166 h 1536928"/>
                <a:gd name="connsiteX1605" fmla="*/ 1024598 w 3108995"/>
                <a:gd name="connsiteY1605" fmla="*/ 151541 h 1536928"/>
                <a:gd name="connsiteX1606" fmla="*/ 1037323 w 3108995"/>
                <a:gd name="connsiteY1606" fmla="*/ 147904 h 1536928"/>
                <a:gd name="connsiteX1607" fmla="*/ 1062773 w 3108995"/>
                <a:gd name="connsiteY1607" fmla="*/ 138816 h 1536928"/>
                <a:gd name="connsiteX1608" fmla="*/ 1082010 w 3108995"/>
                <a:gd name="connsiteY1608" fmla="*/ 140374 h 1536928"/>
                <a:gd name="connsiteX1609" fmla="*/ 1099924 w 3108995"/>
                <a:gd name="connsiteY1609" fmla="*/ 122195 h 1536928"/>
                <a:gd name="connsiteX1610" fmla="*/ 1112924 w 3108995"/>
                <a:gd name="connsiteY1610" fmla="*/ 136219 h 1536928"/>
                <a:gd name="connsiteX1611" fmla="*/ 1117340 w 3108995"/>
                <a:gd name="connsiteY1611" fmla="*/ 149204 h 1536928"/>
                <a:gd name="connsiteX1612" fmla="*/ 1119685 w 3108995"/>
                <a:gd name="connsiteY1612" fmla="*/ 156736 h 1536928"/>
                <a:gd name="connsiteX1613" fmla="*/ 1124601 w 3108995"/>
                <a:gd name="connsiteY1613" fmla="*/ 184523 h 1536928"/>
                <a:gd name="connsiteX1614" fmla="*/ 1127470 w 3108995"/>
                <a:gd name="connsiteY1614" fmla="*/ 200365 h 1536928"/>
                <a:gd name="connsiteX1615" fmla="*/ 1129291 w 3108995"/>
                <a:gd name="connsiteY1615" fmla="*/ 220620 h 1536928"/>
                <a:gd name="connsiteX1616" fmla="*/ 1131637 w 3108995"/>
                <a:gd name="connsiteY1616" fmla="*/ 237241 h 1536928"/>
                <a:gd name="connsiteX1617" fmla="*/ 1140968 w 3108995"/>
                <a:gd name="connsiteY1617" fmla="*/ 237241 h 1536928"/>
                <a:gd name="connsiteX1618" fmla="*/ 1148504 w 3108995"/>
                <a:gd name="connsiteY1618" fmla="*/ 239059 h 1536928"/>
                <a:gd name="connsiteX1619" fmla="*/ 1156562 w 3108995"/>
                <a:gd name="connsiteY1619" fmla="*/ 238281 h 1536928"/>
                <a:gd name="connsiteX1620" fmla="*/ 1162550 w 3108995"/>
                <a:gd name="connsiteY1620" fmla="*/ 244252 h 1536928"/>
                <a:gd name="connsiteX1621" fmla="*/ 1164621 w 3108995"/>
                <a:gd name="connsiteY1621" fmla="*/ 245292 h 1536928"/>
                <a:gd name="connsiteX1622" fmla="*/ 1166692 w 3108995"/>
                <a:gd name="connsiteY1622" fmla="*/ 248928 h 1536928"/>
                <a:gd name="connsiteX1623" fmla="*/ 1169562 w 3108995"/>
                <a:gd name="connsiteY1623" fmla="*/ 248147 h 1536928"/>
                <a:gd name="connsiteX1624" fmla="*/ 1174227 w 3108995"/>
                <a:gd name="connsiteY1624" fmla="*/ 248147 h 1536928"/>
                <a:gd name="connsiteX1625" fmla="*/ 1175001 w 3108995"/>
                <a:gd name="connsiteY1625" fmla="*/ 251006 h 1536928"/>
                <a:gd name="connsiteX1626" fmla="*/ 1179442 w 3108995"/>
                <a:gd name="connsiteY1626" fmla="*/ 252303 h 1536928"/>
                <a:gd name="connsiteX1627" fmla="*/ 1182286 w 3108995"/>
                <a:gd name="connsiteY1627" fmla="*/ 253602 h 1536928"/>
                <a:gd name="connsiteX1628" fmla="*/ 1182286 w 3108995"/>
                <a:gd name="connsiteY1628" fmla="*/ 256458 h 1536928"/>
                <a:gd name="connsiteX1629" fmla="*/ 1187226 w 3108995"/>
                <a:gd name="connsiteY1629" fmla="*/ 255939 h 1536928"/>
                <a:gd name="connsiteX1630" fmla="*/ 1187751 w 3108995"/>
                <a:gd name="connsiteY1630" fmla="*/ 257498 h 1536928"/>
                <a:gd name="connsiteX1631" fmla="*/ 1190345 w 3108995"/>
                <a:gd name="connsiteY1631" fmla="*/ 256198 h 1536928"/>
                <a:gd name="connsiteX1632" fmla="*/ 1194761 w 3108995"/>
                <a:gd name="connsiteY1632" fmla="*/ 256198 h 1536928"/>
                <a:gd name="connsiteX1633" fmla="*/ 1205914 w 3108995"/>
                <a:gd name="connsiteY1633" fmla="*/ 250746 h 1536928"/>
                <a:gd name="connsiteX1634" fmla="*/ 1207212 w 3108995"/>
                <a:gd name="connsiteY1634" fmla="*/ 253083 h 1536928"/>
                <a:gd name="connsiteX1635" fmla="*/ 1207736 w 3108995"/>
                <a:gd name="connsiteY1635" fmla="*/ 257757 h 1536928"/>
                <a:gd name="connsiteX1636" fmla="*/ 1206439 w 3108995"/>
                <a:gd name="connsiteY1636" fmla="*/ 259054 h 1536928"/>
                <a:gd name="connsiteX1637" fmla="*/ 1207486 w 3108995"/>
                <a:gd name="connsiteY1637" fmla="*/ 262172 h 1536928"/>
                <a:gd name="connsiteX1638" fmla="*/ 1212152 w 3108995"/>
                <a:gd name="connsiteY1638" fmla="*/ 265549 h 1536928"/>
                <a:gd name="connsiteX1639" fmla="*/ 1212676 w 3108995"/>
                <a:gd name="connsiteY1639" fmla="*/ 273852 h 1536928"/>
                <a:gd name="connsiteX1640" fmla="*/ 1210855 w 3108995"/>
                <a:gd name="connsiteY1640" fmla="*/ 277244 h 1536928"/>
                <a:gd name="connsiteX1641" fmla="*/ 1211628 w 3108995"/>
                <a:gd name="connsiteY1641" fmla="*/ 278790 h 1536928"/>
                <a:gd name="connsiteX1642" fmla="*/ 1208784 w 3108995"/>
                <a:gd name="connsiteY1642" fmla="*/ 280860 h 1536928"/>
                <a:gd name="connsiteX1643" fmla="*/ 1208260 w 3108995"/>
                <a:gd name="connsiteY1643" fmla="*/ 282681 h 1536928"/>
                <a:gd name="connsiteX1644" fmla="*/ 1208260 w 3108995"/>
                <a:gd name="connsiteY1644" fmla="*/ 287893 h 1536928"/>
                <a:gd name="connsiteX1645" fmla="*/ 1207212 w 3108995"/>
                <a:gd name="connsiteY1645" fmla="*/ 290213 h 1536928"/>
                <a:gd name="connsiteX1646" fmla="*/ 1208509 w 3108995"/>
                <a:gd name="connsiteY1646" fmla="*/ 293331 h 1536928"/>
                <a:gd name="connsiteX1647" fmla="*/ 1204892 w 3108995"/>
                <a:gd name="connsiteY1647" fmla="*/ 299566 h 1536928"/>
                <a:gd name="connsiteX1648" fmla="*/ 1205914 w 3108995"/>
                <a:gd name="connsiteY1648" fmla="*/ 301137 h 1536928"/>
                <a:gd name="connsiteX1649" fmla="*/ 1211379 w 3108995"/>
                <a:gd name="connsiteY1649" fmla="*/ 303981 h 1536928"/>
                <a:gd name="connsiteX1650" fmla="*/ 1214223 w 3108995"/>
                <a:gd name="connsiteY1650" fmla="*/ 307622 h 1536928"/>
                <a:gd name="connsiteX1651" fmla="*/ 1217866 w 3108995"/>
                <a:gd name="connsiteY1651" fmla="*/ 308919 h 1536928"/>
                <a:gd name="connsiteX1652" fmla="*/ 1220461 w 3108995"/>
                <a:gd name="connsiteY1652" fmla="*/ 303457 h 1536928"/>
                <a:gd name="connsiteX1653" fmla="*/ 1223854 w 3108995"/>
                <a:gd name="connsiteY1653" fmla="*/ 305278 h 1536928"/>
                <a:gd name="connsiteX1654" fmla="*/ 1245661 w 3108995"/>
                <a:gd name="connsiteY1654" fmla="*/ 309443 h 1536928"/>
                <a:gd name="connsiteX1655" fmla="*/ 1253720 w 3108995"/>
                <a:gd name="connsiteY1655" fmla="*/ 307098 h 1536928"/>
                <a:gd name="connsiteX1656" fmla="*/ 1281266 w 3108995"/>
                <a:gd name="connsiteY1656" fmla="*/ 243214 h 1536928"/>
                <a:gd name="connsiteX1657" fmla="*/ 1293741 w 3108995"/>
                <a:gd name="connsiteY1657" fmla="*/ 207376 h 1536928"/>
                <a:gd name="connsiteX1658" fmla="*/ 1295038 w 3108995"/>
                <a:gd name="connsiteY1658" fmla="*/ 202702 h 1536928"/>
                <a:gd name="connsiteX1659" fmla="*/ 1295537 w 3108995"/>
                <a:gd name="connsiteY1659" fmla="*/ 196210 h 1536928"/>
                <a:gd name="connsiteX1660" fmla="*/ 1309060 w 3108995"/>
                <a:gd name="connsiteY1660" fmla="*/ 194130 h 1536928"/>
                <a:gd name="connsiteX1661" fmla="*/ 1311905 w 3108995"/>
                <a:gd name="connsiteY1661" fmla="*/ 193092 h 1536928"/>
                <a:gd name="connsiteX1662" fmla="*/ 1316072 w 3108995"/>
                <a:gd name="connsiteY1662" fmla="*/ 190755 h 1536928"/>
                <a:gd name="connsiteX1663" fmla="*/ 1320238 w 3108995"/>
                <a:gd name="connsiteY1663" fmla="*/ 187378 h 1536928"/>
                <a:gd name="connsiteX1664" fmla="*/ 1317893 w 3108995"/>
                <a:gd name="connsiteY1664" fmla="*/ 177771 h 1536928"/>
                <a:gd name="connsiteX1665" fmla="*/ 1317643 w 3108995"/>
                <a:gd name="connsiteY1665" fmla="*/ 165824 h 1536928"/>
                <a:gd name="connsiteX1666" fmla="*/ 1317119 w 3108995"/>
                <a:gd name="connsiteY1666" fmla="*/ 156736 h 1536928"/>
                <a:gd name="connsiteX1667" fmla="*/ 1317369 w 3108995"/>
                <a:gd name="connsiteY1667" fmla="*/ 142452 h 1536928"/>
                <a:gd name="connsiteX1668" fmla="*/ 1316870 w 3108995"/>
                <a:gd name="connsiteY1668" fmla="*/ 140893 h 1536928"/>
                <a:gd name="connsiteX1669" fmla="*/ 1292967 w 3108995"/>
                <a:gd name="connsiteY1669" fmla="*/ 97264 h 1536928"/>
                <a:gd name="connsiteX1670" fmla="*/ 1297109 w 3108995"/>
                <a:gd name="connsiteY1670" fmla="*/ 90772 h 1536928"/>
                <a:gd name="connsiteX1671" fmla="*/ 1309834 w 3108995"/>
                <a:gd name="connsiteY1671" fmla="*/ 70255 h 1536928"/>
                <a:gd name="connsiteX1672" fmla="*/ 1296860 w 3108995"/>
                <a:gd name="connsiteY1672" fmla="*/ 52597 h 1536928"/>
                <a:gd name="connsiteX1673" fmla="*/ 1293741 w 3108995"/>
                <a:gd name="connsiteY1673" fmla="*/ 48182 h 1536928"/>
                <a:gd name="connsiteX1674" fmla="*/ 1285931 w 3108995"/>
                <a:gd name="connsiteY1674" fmla="*/ 37535 h 1536928"/>
                <a:gd name="connsiteX1675" fmla="*/ 1302049 w 3108995"/>
                <a:gd name="connsiteY1675" fmla="*/ 35976 h 1536928"/>
                <a:gd name="connsiteX1676" fmla="*/ 1308287 w 3108995"/>
                <a:gd name="connsiteY1676" fmla="*/ 34936 h 1536928"/>
                <a:gd name="connsiteX1677" fmla="*/ 1327000 w 3108995"/>
                <a:gd name="connsiteY1677" fmla="*/ 15459 h 1536928"/>
                <a:gd name="connsiteX1678" fmla="*/ 1331915 w 3108995"/>
                <a:gd name="connsiteY1678" fmla="*/ 10267 h 1536928"/>
                <a:gd name="connsiteX1679" fmla="*/ 1343367 w 3108995"/>
                <a:gd name="connsiteY1679" fmla="*/ 8189 h 1536928"/>
                <a:gd name="connsiteX1680" fmla="*/ 1359984 w 3108995"/>
                <a:gd name="connsiteY1680" fmla="*/ 5590 h 1536928"/>
                <a:gd name="connsiteX1681" fmla="*/ 1372460 w 3108995"/>
                <a:gd name="connsiteY1681" fmla="*/ 3513 h 1536928"/>
                <a:gd name="connsiteX1682" fmla="*/ 1399207 w 3108995"/>
                <a:gd name="connsiteY1682" fmla="*/ -383 h 1536928"/>
                <a:gd name="connsiteX1683" fmla="*/ 1402076 w 3108995"/>
                <a:gd name="connsiteY1683" fmla="*/ 1956 h 1536928"/>
                <a:gd name="connsiteX1684" fmla="*/ 1436109 w 3108995"/>
                <a:gd name="connsiteY1684" fmla="*/ 27925 h 1536928"/>
                <a:gd name="connsiteX1685" fmla="*/ 1444168 w 3108995"/>
                <a:gd name="connsiteY1685" fmla="*/ 35457 h 1536928"/>
                <a:gd name="connsiteX1686" fmla="*/ 1480796 w 3108995"/>
                <a:gd name="connsiteY1686" fmla="*/ 67140 h 1536928"/>
                <a:gd name="connsiteX1687" fmla="*/ 1488331 w 3108995"/>
                <a:gd name="connsiteY1687" fmla="*/ 65840 h 1536928"/>
                <a:gd name="connsiteX1688" fmla="*/ 1505471 w 3108995"/>
                <a:gd name="connsiteY1688" fmla="*/ 63503 h 1536928"/>
                <a:gd name="connsiteX1689" fmla="*/ 1518720 w 3108995"/>
                <a:gd name="connsiteY1689" fmla="*/ 54415 h 1536928"/>
                <a:gd name="connsiteX1690" fmla="*/ 1534838 w 3108995"/>
                <a:gd name="connsiteY1690" fmla="*/ 42987 h 1536928"/>
                <a:gd name="connsiteX1691" fmla="*/ 1555622 w 3108995"/>
                <a:gd name="connsiteY1691" fmla="*/ 22470 h 1536928"/>
                <a:gd name="connsiteX1692" fmla="*/ 1557419 w 3108995"/>
                <a:gd name="connsiteY1692" fmla="*/ 20393 h 1536928"/>
                <a:gd name="connsiteX1693" fmla="*/ 1583417 w 3108995"/>
                <a:gd name="connsiteY1693" fmla="*/ 35457 h 1536928"/>
                <a:gd name="connsiteX1694" fmla="*/ 1606796 w 3108995"/>
                <a:gd name="connsiteY1694" fmla="*/ 48701 h 1536928"/>
                <a:gd name="connsiteX1695" fmla="*/ 1623937 w 3108995"/>
                <a:gd name="connsiteY1695" fmla="*/ 47663 h 1536928"/>
                <a:gd name="connsiteX1696" fmla="*/ 1629651 w 3108995"/>
                <a:gd name="connsiteY1696" fmla="*/ 49738 h 1536928"/>
                <a:gd name="connsiteX1697" fmla="*/ 1680824 w 3108995"/>
                <a:gd name="connsiteY1697" fmla="*/ 71814 h 1536928"/>
                <a:gd name="connsiteX1698" fmla="*/ 1722392 w 3108995"/>
                <a:gd name="connsiteY1698" fmla="*/ 89472 h 1536928"/>
                <a:gd name="connsiteX1699" fmla="*/ 1732273 w 3108995"/>
                <a:gd name="connsiteY1699" fmla="*/ 93887 h 1536928"/>
                <a:gd name="connsiteX1700" fmla="*/ 1746046 w 3108995"/>
                <a:gd name="connsiteY1700" fmla="*/ 96486 h 1536928"/>
                <a:gd name="connsiteX1701" fmla="*/ 1770472 w 3108995"/>
                <a:gd name="connsiteY1701" fmla="*/ 107133 h 1536928"/>
                <a:gd name="connsiteX1702" fmla="*/ 1798516 w 3108995"/>
                <a:gd name="connsiteY1702" fmla="*/ 115703 h 1536928"/>
                <a:gd name="connsiteX1703" fmla="*/ 1799290 w 3108995"/>
                <a:gd name="connsiteY1703" fmla="*/ 115703 h 1536928"/>
                <a:gd name="connsiteX1704" fmla="*/ 1821396 w 3108995"/>
                <a:gd name="connsiteY1704" fmla="*/ 109470 h 1536928"/>
                <a:gd name="connsiteX1705" fmla="*/ 1826312 w 3108995"/>
                <a:gd name="connsiteY1705" fmla="*/ 121676 h 1536928"/>
                <a:gd name="connsiteX1706" fmla="*/ 1834894 w 3108995"/>
                <a:gd name="connsiteY1706" fmla="*/ 144789 h 1536928"/>
                <a:gd name="connsiteX1707" fmla="*/ 1836442 w 3108995"/>
                <a:gd name="connsiteY1707" fmla="*/ 148685 h 1536928"/>
                <a:gd name="connsiteX1708" fmla="*/ 1841656 w 3108995"/>
                <a:gd name="connsiteY1708" fmla="*/ 156736 h 1536928"/>
                <a:gd name="connsiteX1709" fmla="*/ 1843977 w 3108995"/>
                <a:gd name="connsiteY1709" fmla="*/ 159851 h 1536928"/>
                <a:gd name="connsiteX1710" fmla="*/ 1846072 w 3108995"/>
                <a:gd name="connsiteY1710" fmla="*/ 161150 h 1536928"/>
                <a:gd name="connsiteX1711" fmla="*/ 1847370 w 3108995"/>
                <a:gd name="connsiteY1711" fmla="*/ 165565 h 1536928"/>
                <a:gd name="connsiteX1712" fmla="*/ 1847370 w 3108995"/>
                <a:gd name="connsiteY1712" fmla="*/ 169461 h 1536928"/>
                <a:gd name="connsiteX1713" fmla="*/ 1850489 w 3108995"/>
                <a:gd name="connsiteY1713" fmla="*/ 173875 h 1536928"/>
                <a:gd name="connsiteX1714" fmla="*/ 1851511 w 3108995"/>
                <a:gd name="connsiteY1714" fmla="*/ 176990 h 1536928"/>
                <a:gd name="connsiteX1715" fmla="*/ 1854131 w 3108995"/>
                <a:gd name="connsiteY1715" fmla="*/ 189456 h 1536928"/>
                <a:gd name="connsiteX1716" fmla="*/ 1855679 w 3108995"/>
                <a:gd name="connsiteY1716" fmla="*/ 189715 h 1536928"/>
                <a:gd name="connsiteX1717" fmla="*/ 1857225 w 3108995"/>
                <a:gd name="connsiteY1717" fmla="*/ 192312 h 1536928"/>
                <a:gd name="connsiteX1718" fmla="*/ 1863463 w 3108995"/>
                <a:gd name="connsiteY1718" fmla="*/ 197766 h 1536928"/>
                <a:gd name="connsiteX1719" fmla="*/ 1866332 w 3108995"/>
                <a:gd name="connsiteY1719" fmla="*/ 196986 h 1536928"/>
                <a:gd name="connsiteX1720" fmla="*/ 1868678 w 3108995"/>
                <a:gd name="connsiteY1720" fmla="*/ 197766 h 1536928"/>
                <a:gd name="connsiteX1721" fmla="*/ 1873593 w 3108995"/>
                <a:gd name="connsiteY1721" fmla="*/ 202700 h 1536928"/>
                <a:gd name="connsiteX1722" fmla="*/ 1877510 w 3108995"/>
                <a:gd name="connsiteY1722" fmla="*/ 204518 h 1536928"/>
                <a:gd name="connsiteX1723" fmla="*/ 1878284 w 3108995"/>
                <a:gd name="connsiteY1723" fmla="*/ 206336 h 1536928"/>
                <a:gd name="connsiteX1724" fmla="*/ 1882450 w 3108995"/>
                <a:gd name="connsiteY1724" fmla="*/ 207114 h 1536928"/>
                <a:gd name="connsiteX1725" fmla="*/ 1883748 w 3108995"/>
                <a:gd name="connsiteY1725" fmla="*/ 208414 h 1536928"/>
                <a:gd name="connsiteX1726" fmla="*/ 1887116 w 3108995"/>
                <a:gd name="connsiteY1726" fmla="*/ 207374 h 1536928"/>
                <a:gd name="connsiteX1727" fmla="*/ 1891008 w 3108995"/>
                <a:gd name="connsiteY1727" fmla="*/ 208673 h 1536928"/>
                <a:gd name="connsiteX1728" fmla="*/ 1894377 w 3108995"/>
                <a:gd name="connsiteY1728" fmla="*/ 207636 h 1536928"/>
                <a:gd name="connsiteX1729" fmla="*/ 1897770 w 3108995"/>
                <a:gd name="connsiteY1729" fmla="*/ 205817 h 1536928"/>
                <a:gd name="connsiteX1730" fmla="*/ 1900116 w 3108995"/>
                <a:gd name="connsiteY1730" fmla="*/ 207636 h 1536928"/>
                <a:gd name="connsiteX1731" fmla="*/ 1902710 w 3108995"/>
                <a:gd name="connsiteY1731" fmla="*/ 205558 h 1536928"/>
                <a:gd name="connsiteX1732" fmla="*/ 1904008 w 3108995"/>
                <a:gd name="connsiteY1732" fmla="*/ 206336 h 1536928"/>
                <a:gd name="connsiteX1733" fmla="*/ 1907900 w 3108995"/>
                <a:gd name="connsiteY1733" fmla="*/ 205296 h 1536928"/>
                <a:gd name="connsiteX1734" fmla="*/ 1911019 w 3108995"/>
                <a:gd name="connsiteY1734" fmla="*/ 205296 h 1536928"/>
                <a:gd name="connsiteX1735" fmla="*/ 1920375 w 3108995"/>
                <a:gd name="connsiteY1735" fmla="*/ 200622 h 1536928"/>
                <a:gd name="connsiteX1736" fmla="*/ 1920874 w 3108995"/>
                <a:gd name="connsiteY1736" fmla="*/ 199325 h 1536928"/>
                <a:gd name="connsiteX1737" fmla="*/ 1928409 w 3108995"/>
                <a:gd name="connsiteY1737" fmla="*/ 195948 h 1536928"/>
                <a:gd name="connsiteX1738" fmla="*/ 1930754 w 3108995"/>
                <a:gd name="connsiteY1738" fmla="*/ 194130 h 1536928"/>
                <a:gd name="connsiteX1739" fmla="*/ 1931528 w 3108995"/>
                <a:gd name="connsiteY1739" fmla="*/ 190493 h 1536928"/>
                <a:gd name="connsiteX1740" fmla="*/ 1933349 w 3108995"/>
                <a:gd name="connsiteY1740" fmla="*/ 190493 h 1536928"/>
                <a:gd name="connsiteX1741" fmla="*/ 1936468 w 3108995"/>
                <a:gd name="connsiteY1741" fmla="*/ 188678 h 1536928"/>
                <a:gd name="connsiteX1742" fmla="*/ 1935969 w 3108995"/>
                <a:gd name="connsiteY1742" fmla="*/ 186860 h 1536928"/>
                <a:gd name="connsiteX1743" fmla="*/ 1939862 w 3108995"/>
                <a:gd name="connsiteY1743" fmla="*/ 182964 h 1536928"/>
                <a:gd name="connsiteX1744" fmla="*/ 1941408 w 3108995"/>
                <a:gd name="connsiteY1744" fmla="*/ 180367 h 1536928"/>
                <a:gd name="connsiteX1745" fmla="*/ 1945825 w 3108995"/>
                <a:gd name="connsiteY1745" fmla="*/ 179068 h 1536928"/>
                <a:gd name="connsiteX1746" fmla="*/ 1946349 w 3108995"/>
                <a:gd name="connsiteY1746" fmla="*/ 176990 h 1536928"/>
                <a:gd name="connsiteX1747" fmla="*/ 1951015 w 3108995"/>
                <a:gd name="connsiteY1747" fmla="*/ 177771 h 1536928"/>
                <a:gd name="connsiteX1748" fmla="*/ 1956479 w 3108995"/>
                <a:gd name="connsiteY1748" fmla="*/ 177250 h 1536928"/>
                <a:gd name="connsiteX1749" fmla="*/ 1958300 w 3108995"/>
                <a:gd name="connsiteY1749" fmla="*/ 174654 h 1536928"/>
                <a:gd name="connsiteX1750" fmla="*/ 1960895 w 3108995"/>
                <a:gd name="connsiteY1750" fmla="*/ 175432 h 1536928"/>
                <a:gd name="connsiteX1751" fmla="*/ 1962193 w 3108995"/>
                <a:gd name="connsiteY1751" fmla="*/ 173616 h 1536928"/>
                <a:gd name="connsiteX1752" fmla="*/ 1961943 w 3108995"/>
                <a:gd name="connsiteY1752" fmla="*/ 169720 h 1536928"/>
                <a:gd name="connsiteX1753" fmla="*/ 1965311 w 3108995"/>
                <a:gd name="connsiteY1753" fmla="*/ 163487 h 1536928"/>
                <a:gd name="connsiteX1754" fmla="*/ 1967382 w 3108995"/>
                <a:gd name="connsiteY1754" fmla="*/ 162447 h 1536928"/>
                <a:gd name="connsiteX1755" fmla="*/ 1967906 w 3108995"/>
                <a:gd name="connsiteY1755" fmla="*/ 156736 h 1536928"/>
                <a:gd name="connsiteX1756" fmla="*/ 1974144 w 3108995"/>
                <a:gd name="connsiteY1756" fmla="*/ 157773 h 1536928"/>
                <a:gd name="connsiteX1757" fmla="*/ 1976988 w 3108995"/>
                <a:gd name="connsiteY1757" fmla="*/ 160629 h 1536928"/>
                <a:gd name="connsiteX1758" fmla="*/ 1978560 w 3108995"/>
                <a:gd name="connsiteY1758" fmla="*/ 161150 h 1536928"/>
                <a:gd name="connsiteX1759" fmla="*/ 1981928 w 3108995"/>
                <a:gd name="connsiteY1759" fmla="*/ 168421 h 1536928"/>
                <a:gd name="connsiteX1760" fmla="*/ 1984274 w 3108995"/>
                <a:gd name="connsiteY1760" fmla="*/ 169461 h 1536928"/>
                <a:gd name="connsiteX1761" fmla="*/ 1985821 w 3108995"/>
                <a:gd name="connsiteY1761" fmla="*/ 172835 h 1536928"/>
                <a:gd name="connsiteX1762" fmla="*/ 1987143 w 3108995"/>
                <a:gd name="connsiteY1762" fmla="*/ 174394 h 1536928"/>
                <a:gd name="connsiteX1763" fmla="*/ 1987393 w 3108995"/>
                <a:gd name="connsiteY1763" fmla="*/ 176990 h 1536928"/>
                <a:gd name="connsiteX1764" fmla="*/ 1988939 w 3108995"/>
                <a:gd name="connsiteY1764" fmla="*/ 178809 h 1536928"/>
                <a:gd name="connsiteX1765" fmla="*/ 1989738 w 3108995"/>
                <a:gd name="connsiteY1765" fmla="*/ 183483 h 1536928"/>
                <a:gd name="connsiteX1766" fmla="*/ 1988939 w 3108995"/>
                <a:gd name="connsiteY1766" fmla="*/ 185820 h 1536928"/>
                <a:gd name="connsiteX1767" fmla="*/ 1990512 w 3108995"/>
                <a:gd name="connsiteY1767" fmla="*/ 192574 h 1536928"/>
                <a:gd name="connsiteX1768" fmla="*/ 1993631 w 3108995"/>
                <a:gd name="connsiteY1768" fmla="*/ 197248 h 1536928"/>
                <a:gd name="connsiteX1769" fmla="*/ 1998571 w 3108995"/>
                <a:gd name="connsiteY1769" fmla="*/ 199325 h 1536928"/>
                <a:gd name="connsiteX1770" fmla="*/ 1999344 w 3108995"/>
                <a:gd name="connsiteY1770" fmla="*/ 198545 h 1536928"/>
                <a:gd name="connsiteX1771" fmla="*/ 2004808 w 3108995"/>
                <a:gd name="connsiteY1771" fmla="*/ 199844 h 1536928"/>
                <a:gd name="connsiteX1772" fmla="*/ 2006355 w 3108995"/>
                <a:gd name="connsiteY1772" fmla="*/ 201662 h 1536928"/>
                <a:gd name="connsiteX1773" fmla="*/ 2010771 w 3108995"/>
                <a:gd name="connsiteY1773" fmla="*/ 202962 h 1536928"/>
                <a:gd name="connsiteX1774" fmla="*/ 2028711 w 3108995"/>
                <a:gd name="connsiteY1774" fmla="*/ 200103 h 1536928"/>
                <a:gd name="connsiteX1775" fmla="*/ 2033901 w 3108995"/>
                <a:gd name="connsiteY1775" fmla="*/ 198804 h 1536928"/>
                <a:gd name="connsiteX1776" fmla="*/ 2054934 w 3108995"/>
                <a:gd name="connsiteY1776" fmla="*/ 195689 h 1536928"/>
                <a:gd name="connsiteX1777" fmla="*/ 2055208 w 3108995"/>
                <a:gd name="connsiteY1777" fmla="*/ 188418 h 1536928"/>
                <a:gd name="connsiteX1778" fmla="*/ 2056506 w 3108995"/>
                <a:gd name="connsiteY1778" fmla="*/ 184001 h 1536928"/>
                <a:gd name="connsiteX1779" fmla="*/ 2058826 w 3108995"/>
                <a:gd name="connsiteY1779" fmla="*/ 179846 h 1536928"/>
                <a:gd name="connsiteX1780" fmla="*/ 2061945 w 3108995"/>
                <a:gd name="connsiteY1780" fmla="*/ 176472 h 1536928"/>
                <a:gd name="connsiteX1781" fmla="*/ 2072349 w 3108995"/>
                <a:gd name="connsiteY1781" fmla="*/ 167383 h 1536928"/>
                <a:gd name="connsiteX1782" fmla="*/ 2078313 w 3108995"/>
                <a:gd name="connsiteY1782" fmla="*/ 164525 h 1536928"/>
                <a:gd name="connsiteX1783" fmla="*/ 2087943 w 3108995"/>
                <a:gd name="connsiteY1783" fmla="*/ 165824 h 1536928"/>
                <a:gd name="connsiteX1784" fmla="*/ 2092360 w 3108995"/>
                <a:gd name="connsiteY1784" fmla="*/ 164784 h 1536928"/>
                <a:gd name="connsiteX1785" fmla="*/ 2094681 w 3108995"/>
                <a:gd name="connsiteY1785" fmla="*/ 165044 h 1536928"/>
                <a:gd name="connsiteX1786" fmla="*/ 2096502 w 3108995"/>
                <a:gd name="connsiteY1786" fmla="*/ 163485 h 1536928"/>
                <a:gd name="connsiteX1787" fmla="*/ 2100145 w 3108995"/>
                <a:gd name="connsiteY1787" fmla="*/ 157773 h 1536928"/>
                <a:gd name="connsiteX1788" fmla="*/ 2102989 w 3108995"/>
                <a:gd name="connsiteY1788" fmla="*/ 149982 h 1536928"/>
                <a:gd name="connsiteX1789" fmla="*/ 2103787 w 3108995"/>
                <a:gd name="connsiteY1789" fmla="*/ 145567 h 1536928"/>
                <a:gd name="connsiteX1790" fmla="*/ 2102490 w 3108995"/>
                <a:gd name="connsiteY1790" fmla="*/ 138813 h 1536928"/>
                <a:gd name="connsiteX1791" fmla="*/ 2105335 w 3108995"/>
                <a:gd name="connsiteY1791" fmla="*/ 137516 h 1536928"/>
                <a:gd name="connsiteX1792" fmla="*/ 2111572 w 3108995"/>
                <a:gd name="connsiteY1792" fmla="*/ 136476 h 1536928"/>
                <a:gd name="connsiteX1793" fmla="*/ 2116512 w 3108995"/>
                <a:gd name="connsiteY1793" fmla="*/ 138294 h 1536928"/>
                <a:gd name="connsiteX1794" fmla="*/ 2118583 w 3108995"/>
                <a:gd name="connsiteY1794" fmla="*/ 137516 h 1536928"/>
                <a:gd name="connsiteX1795" fmla="*/ 2124297 w 3108995"/>
                <a:gd name="connsiteY1795" fmla="*/ 132062 h 1536928"/>
                <a:gd name="connsiteX1796" fmla="*/ 2130285 w 3108995"/>
                <a:gd name="connsiteY1796" fmla="*/ 129984 h 1536928"/>
                <a:gd name="connsiteX1797" fmla="*/ 2133928 w 3108995"/>
                <a:gd name="connsiteY1797" fmla="*/ 131802 h 1536928"/>
                <a:gd name="connsiteX1798" fmla="*/ 2136772 w 3108995"/>
                <a:gd name="connsiteY1798" fmla="*/ 131283 h 1536928"/>
                <a:gd name="connsiteX1799" fmla="*/ 2141188 w 3108995"/>
                <a:gd name="connsiteY1799" fmla="*/ 132840 h 1536928"/>
                <a:gd name="connsiteX1800" fmla="*/ 2143533 w 3108995"/>
                <a:gd name="connsiteY1800" fmla="*/ 134399 h 1536928"/>
                <a:gd name="connsiteX1801" fmla="*/ 2144582 w 3108995"/>
                <a:gd name="connsiteY1801" fmla="*/ 136476 h 1536928"/>
                <a:gd name="connsiteX1802" fmla="*/ 2147676 w 3108995"/>
                <a:gd name="connsiteY1802" fmla="*/ 137516 h 1536928"/>
                <a:gd name="connsiteX1803" fmla="*/ 2152366 w 3108995"/>
                <a:gd name="connsiteY1803" fmla="*/ 142190 h 1536928"/>
                <a:gd name="connsiteX1804" fmla="*/ 2155735 w 3108995"/>
                <a:gd name="connsiteY1804" fmla="*/ 144527 h 1536928"/>
                <a:gd name="connsiteX1805" fmla="*/ 2155236 w 3108995"/>
                <a:gd name="connsiteY1805" fmla="*/ 146345 h 1536928"/>
                <a:gd name="connsiteX1806" fmla="*/ 2157057 w 3108995"/>
                <a:gd name="connsiteY1806" fmla="*/ 148942 h 1536928"/>
                <a:gd name="connsiteX1807" fmla="*/ 2156259 w 3108995"/>
                <a:gd name="connsiteY1807" fmla="*/ 150241 h 1536928"/>
                <a:gd name="connsiteX1808" fmla="*/ 2158853 w 3108995"/>
                <a:gd name="connsiteY1808" fmla="*/ 156215 h 1536928"/>
                <a:gd name="connsiteX1809" fmla="*/ 2158604 w 3108995"/>
                <a:gd name="connsiteY1809" fmla="*/ 160110 h 1536928"/>
                <a:gd name="connsiteX1810" fmla="*/ 2167436 w 3108995"/>
                <a:gd name="connsiteY1810" fmla="*/ 155175 h 1536928"/>
                <a:gd name="connsiteX1811" fmla="*/ 2198101 w 3108995"/>
                <a:gd name="connsiteY1811" fmla="*/ 136736 h 1536928"/>
                <a:gd name="connsiteX1812" fmla="*/ 2217313 w 3108995"/>
                <a:gd name="connsiteY1812" fmla="*/ 125569 h 1536928"/>
                <a:gd name="connsiteX1813" fmla="*/ 2214194 w 3108995"/>
                <a:gd name="connsiteY1813" fmla="*/ 160888 h 1536928"/>
                <a:gd name="connsiteX1814" fmla="*/ 2214718 w 3108995"/>
                <a:gd name="connsiteY1814" fmla="*/ 165562 h 1536928"/>
                <a:gd name="connsiteX1815" fmla="*/ 2228740 w 3108995"/>
                <a:gd name="connsiteY1815" fmla="*/ 185301 h 1536928"/>
                <a:gd name="connsiteX1816" fmla="*/ 2225895 w 3108995"/>
                <a:gd name="connsiteY1816" fmla="*/ 205296 h 1536928"/>
                <a:gd name="connsiteX1817" fmla="*/ 2232632 w 3108995"/>
                <a:gd name="connsiteY1817" fmla="*/ 219580 h 1536928"/>
                <a:gd name="connsiteX1818" fmla="*/ 2237048 w 3108995"/>
                <a:gd name="connsiteY1818" fmla="*/ 227890 h 1536928"/>
                <a:gd name="connsiteX1819" fmla="*/ 2241465 w 3108995"/>
                <a:gd name="connsiteY1819" fmla="*/ 236979 h 1536928"/>
                <a:gd name="connsiteX1820" fmla="*/ 2247453 w 3108995"/>
                <a:gd name="connsiteY1820" fmla="*/ 243992 h 1536928"/>
                <a:gd name="connsiteX1821" fmla="*/ 2250821 w 3108995"/>
                <a:gd name="connsiteY1821" fmla="*/ 246589 h 1536928"/>
                <a:gd name="connsiteX1822" fmla="*/ 2254988 w 3108995"/>
                <a:gd name="connsiteY1822" fmla="*/ 251781 h 1536928"/>
                <a:gd name="connsiteX1823" fmla="*/ 2256535 w 3108995"/>
                <a:gd name="connsiteY1823" fmla="*/ 255418 h 1536928"/>
                <a:gd name="connsiteX1824" fmla="*/ 2258880 w 3108995"/>
                <a:gd name="connsiteY1824" fmla="*/ 256717 h 1536928"/>
                <a:gd name="connsiteX1825" fmla="*/ 2261999 w 3108995"/>
                <a:gd name="connsiteY1825" fmla="*/ 261651 h 1536928"/>
                <a:gd name="connsiteX1826" fmla="*/ 2265642 w 3108995"/>
                <a:gd name="connsiteY1826" fmla="*/ 264247 h 1536928"/>
                <a:gd name="connsiteX1827" fmla="*/ 2272129 w 3108995"/>
                <a:gd name="connsiteY1827" fmla="*/ 266594 h 1536928"/>
                <a:gd name="connsiteX1828" fmla="*/ 2274999 w 3108995"/>
                <a:gd name="connsiteY1828" fmla="*/ 269711 h 1536928"/>
                <a:gd name="connsiteX1829" fmla="*/ 2278616 w 3108995"/>
                <a:gd name="connsiteY1829" fmla="*/ 271008 h 1536928"/>
                <a:gd name="connsiteX1830" fmla="*/ 2281485 w 3108995"/>
                <a:gd name="connsiteY1830" fmla="*/ 273852 h 1536928"/>
                <a:gd name="connsiteX1831" fmla="*/ 2283831 w 3108995"/>
                <a:gd name="connsiteY1831" fmla="*/ 276969 h 1536928"/>
                <a:gd name="connsiteX1832" fmla="*/ 2285628 w 3108995"/>
                <a:gd name="connsiteY1832" fmla="*/ 276969 h 1536928"/>
                <a:gd name="connsiteX1833" fmla="*/ 2286675 w 3108995"/>
                <a:gd name="connsiteY1833" fmla="*/ 279039 h 1536928"/>
                <a:gd name="connsiteX1834" fmla="*/ 2291865 w 3108995"/>
                <a:gd name="connsiteY1834" fmla="*/ 280611 h 1536928"/>
                <a:gd name="connsiteX1835" fmla="*/ 2296032 w 3108995"/>
                <a:gd name="connsiteY1835" fmla="*/ 283454 h 1536928"/>
                <a:gd name="connsiteX1836" fmla="*/ 2301995 w 3108995"/>
                <a:gd name="connsiteY1836" fmla="*/ 284502 h 1536928"/>
                <a:gd name="connsiteX1837" fmla="*/ 2308507 w 3108995"/>
                <a:gd name="connsiteY1837" fmla="*/ 288916 h 1536928"/>
                <a:gd name="connsiteX1838" fmla="*/ 2309281 w 3108995"/>
                <a:gd name="connsiteY1838" fmla="*/ 290737 h 1536928"/>
                <a:gd name="connsiteX1839" fmla="*/ 2312400 w 3108995"/>
                <a:gd name="connsiteY1839" fmla="*/ 294104 h 1536928"/>
                <a:gd name="connsiteX1840" fmla="*/ 2314221 w 3108995"/>
                <a:gd name="connsiteY1840" fmla="*/ 299317 h 1536928"/>
                <a:gd name="connsiteX1841" fmla="*/ 2314470 w 3108995"/>
                <a:gd name="connsiteY1841" fmla="*/ 302933 h 1536928"/>
                <a:gd name="connsiteX1842" fmla="*/ 2319685 w 3108995"/>
                <a:gd name="connsiteY1842" fmla="*/ 308146 h 1536928"/>
                <a:gd name="connsiteX1843" fmla="*/ 2320459 w 3108995"/>
                <a:gd name="connsiteY1843" fmla="*/ 313583 h 1536928"/>
                <a:gd name="connsiteX1844" fmla="*/ 2318113 w 3108995"/>
                <a:gd name="connsiteY1844" fmla="*/ 318272 h 1536928"/>
                <a:gd name="connsiteX1845" fmla="*/ 2319935 w 3108995"/>
                <a:gd name="connsiteY1845" fmla="*/ 319294 h 1536928"/>
                <a:gd name="connsiteX1846" fmla="*/ 2323054 w 3108995"/>
                <a:gd name="connsiteY1846" fmla="*/ 323983 h 1536928"/>
                <a:gd name="connsiteX1847" fmla="*/ 2326422 w 3108995"/>
                <a:gd name="connsiteY1847" fmla="*/ 323210 h 1536928"/>
                <a:gd name="connsiteX1848" fmla="*/ 2330314 w 3108995"/>
                <a:gd name="connsiteY1848" fmla="*/ 324507 h 1536928"/>
                <a:gd name="connsiteX1849" fmla="*/ 2331886 w 3108995"/>
                <a:gd name="connsiteY1849" fmla="*/ 325804 h 1536928"/>
                <a:gd name="connsiteX1850" fmla="*/ 2336552 w 3108995"/>
                <a:gd name="connsiteY1850" fmla="*/ 326577 h 1536928"/>
                <a:gd name="connsiteX1851" fmla="*/ 2338897 w 3108995"/>
                <a:gd name="connsiteY1851" fmla="*/ 325280 h 1536928"/>
                <a:gd name="connsiteX1852" fmla="*/ 2339421 w 3108995"/>
                <a:gd name="connsiteY1852" fmla="*/ 328647 h 1536928"/>
                <a:gd name="connsiteX1853" fmla="*/ 2341742 w 3108995"/>
                <a:gd name="connsiteY1853" fmla="*/ 327350 h 1536928"/>
                <a:gd name="connsiteX1854" fmla="*/ 2342789 w 3108995"/>
                <a:gd name="connsiteY1854" fmla="*/ 330468 h 1536928"/>
                <a:gd name="connsiteX1855" fmla="*/ 2345908 w 3108995"/>
                <a:gd name="connsiteY1855" fmla="*/ 330219 h 1536928"/>
                <a:gd name="connsiteX1856" fmla="*/ 2345908 w 3108995"/>
                <a:gd name="connsiteY1856" fmla="*/ 334359 h 1536928"/>
                <a:gd name="connsiteX1857" fmla="*/ 2349551 w 3108995"/>
                <a:gd name="connsiteY1857" fmla="*/ 334109 h 1536928"/>
                <a:gd name="connsiteX1858" fmla="*/ 2354217 w 3108995"/>
                <a:gd name="connsiteY1858" fmla="*/ 336703 h 1536928"/>
                <a:gd name="connsiteX1859" fmla="*/ 2354741 w 3108995"/>
                <a:gd name="connsiteY1859" fmla="*/ 341642 h 1536928"/>
                <a:gd name="connsiteX1860" fmla="*/ 2356038 w 3108995"/>
                <a:gd name="connsiteY1860" fmla="*/ 342689 h 1536928"/>
                <a:gd name="connsiteX1861" fmla="*/ 2355788 w 3108995"/>
                <a:gd name="connsiteY1861" fmla="*/ 347603 h 1536928"/>
                <a:gd name="connsiteX1862" fmla="*/ 2354741 w 3108995"/>
                <a:gd name="connsiteY1862" fmla="*/ 348650 h 1536928"/>
                <a:gd name="connsiteX1863" fmla="*/ 2342789 w 3108995"/>
                <a:gd name="connsiteY1863" fmla="*/ 351244 h 1536928"/>
                <a:gd name="connsiteX1864" fmla="*/ 2339670 w 3108995"/>
                <a:gd name="connsiteY1864" fmla="*/ 351518 h 1536928"/>
                <a:gd name="connsiteX1865" fmla="*/ 2332909 w 3108995"/>
                <a:gd name="connsiteY1865" fmla="*/ 353838 h 1536928"/>
                <a:gd name="connsiteX1866" fmla="*/ 2328767 w 3108995"/>
                <a:gd name="connsiteY1866" fmla="*/ 358776 h 1536928"/>
                <a:gd name="connsiteX1867" fmla="*/ 2325898 w 3108995"/>
                <a:gd name="connsiteY1867" fmla="*/ 365011 h 1536928"/>
                <a:gd name="connsiteX1868" fmla="*/ 2323827 w 3108995"/>
                <a:gd name="connsiteY1868" fmla="*/ 367855 h 1536928"/>
                <a:gd name="connsiteX1869" fmla="*/ 2322779 w 3108995"/>
                <a:gd name="connsiteY1869" fmla="*/ 370723 h 1536928"/>
                <a:gd name="connsiteX1870" fmla="*/ 2315244 w 3108995"/>
                <a:gd name="connsiteY1870" fmla="*/ 376709 h 1536928"/>
                <a:gd name="connsiteX1871" fmla="*/ 2314994 w 3108995"/>
                <a:gd name="connsiteY1871" fmla="*/ 378006 h 1536928"/>
                <a:gd name="connsiteX1872" fmla="*/ 2309805 w 3108995"/>
                <a:gd name="connsiteY1872" fmla="*/ 379552 h 1536928"/>
                <a:gd name="connsiteX1873" fmla="*/ 2305388 w 3108995"/>
                <a:gd name="connsiteY1873" fmla="*/ 381622 h 1536928"/>
                <a:gd name="connsiteX1874" fmla="*/ 2301995 w 3108995"/>
                <a:gd name="connsiteY1874" fmla="*/ 381124 h 1536928"/>
                <a:gd name="connsiteX1875" fmla="*/ 2294460 w 3108995"/>
                <a:gd name="connsiteY1875" fmla="*/ 383717 h 1536928"/>
                <a:gd name="connsiteX1876" fmla="*/ 2292139 w 3108995"/>
                <a:gd name="connsiteY1876" fmla="*/ 385787 h 1536928"/>
                <a:gd name="connsiteX1877" fmla="*/ 2292389 w 3108995"/>
                <a:gd name="connsiteY1877" fmla="*/ 388905 h 1536928"/>
                <a:gd name="connsiteX1878" fmla="*/ 2289794 w 3108995"/>
                <a:gd name="connsiteY1878" fmla="*/ 392272 h 1536928"/>
                <a:gd name="connsiteX1879" fmla="*/ 2288497 w 3108995"/>
                <a:gd name="connsiteY1879" fmla="*/ 394891 h 1536928"/>
                <a:gd name="connsiteX1880" fmla="*/ 2285103 w 3108995"/>
                <a:gd name="connsiteY1880" fmla="*/ 396961 h 1536928"/>
                <a:gd name="connsiteX1881" fmla="*/ 2284080 w 3108995"/>
                <a:gd name="connsiteY1881" fmla="*/ 398507 h 1536928"/>
                <a:gd name="connsiteX1882" fmla="*/ 2281211 w 3108995"/>
                <a:gd name="connsiteY1882" fmla="*/ 400079 h 1536928"/>
                <a:gd name="connsiteX1883" fmla="*/ 2279140 w 3108995"/>
                <a:gd name="connsiteY1883" fmla="*/ 403720 h 1536928"/>
                <a:gd name="connsiteX1884" fmla="*/ 2280188 w 3108995"/>
                <a:gd name="connsiteY1884" fmla="*/ 405516 h 1536928"/>
                <a:gd name="connsiteX1885" fmla="*/ 2279390 w 3108995"/>
                <a:gd name="connsiteY1885" fmla="*/ 416690 h 1536928"/>
                <a:gd name="connsiteX1886" fmla="*/ 2274974 w 3108995"/>
                <a:gd name="connsiteY1886" fmla="*/ 431504 h 1536928"/>
                <a:gd name="connsiteX1887" fmla="*/ 2271855 w 3108995"/>
                <a:gd name="connsiteY1887" fmla="*/ 442653 h 1536928"/>
                <a:gd name="connsiteX1888" fmla="*/ 2270308 w 3108995"/>
                <a:gd name="connsiteY1888" fmla="*/ 444998 h 1536928"/>
                <a:gd name="connsiteX1889" fmla="*/ 2270557 w 3108995"/>
                <a:gd name="connsiteY1889" fmla="*/ 452530 h 1536928"/>
                <a:gd name="connsiteX1890" fmla="*/ 2271081 w 3108995"/>
                <a:gd name="connsiteY1890" fmla="*/ 455648 h 1536928"/>
                <a:gd name="connsiteX1891" fmla="*/ 2264070 w 3108995"/>
                <a:gd name="connsiteY1891" fmla="*/ 470462 h 1536928"/>
                <a:gd name="connsiteX1892" fmla="*/ 2264569 w 3108995"/>
                <a:gd name="connsiteY1892" fmla="*/ 475650 h 1536928"/>
                <a:gd name="connsiteX1893" fmla="*/ 2270283 w 3108995"/>
                <a:gd name="connsiteY1893" fmla="*/ 482659 h 1536928"/>
                <a:gd name="connsiteX1894" fmla="*/ 2266665 w 3108995"/>
                <a:gd name="connsiteY1894" fmla="*/ 494082 h 1536928"/>
                <a:gd name="connsiteX1895" fmla="*/ 2265093 w 3108995"/>
                <a:gd name="connsiteY1895" fmla="*/ 501863 h 1536928"/>
                <a:gd name="connsiteX1896" fmla="*/ 2266915 w 3108995"/>
                <a:gd name="connsiteY1896" fmla="*/ 506028 h 1536928"/>
                <a:gd name="connsiteX1897" fmla="*/ 2268212 w 3108995"/>
                <a:gd name="connsiteY1897" fmla="*/ 511740 h 1536928"/>
                <a:gd name="connsiteX1898" fmla="*/ 2270557 w 3108995"/>
                <a:gd name="connsiteY1898" fmla="*/ 518499 h 1536928"/>
                <a:gd name="connsiteX1899" fmla="*/ 2274724 w 3108995"/>
                <a:gd name="connsiteY1899" fmla="*/ 526804 h 1536928"/>
                <a:gd name="connsiteX1900" fmla="*/ 2276795 w 3108995"/>
                <a:gd name="connsiteY1900" fmla="*/ 532516 h 1536928"/>
                <a:gd name="connsiteX1901" fmla="*/ 2277044 w 3108995"/>
                <a:gd name="connsiteY1901" fmla="*/ 544737 h 1536928"/>
                <a:gd name="connsiteX1902" fmla="*/ 2277044 w 3108995"/>
                <a:gd name="connsiteY1902" fmla="*/ 553292 h 1536928"/>
                <a:gd name="connsiteX1903" fmla="*/ 2278093 w 3108995"/>
                <a:gd name="connsiteY1903" fmla="*/ 561073 h 1536928"/>
                <a:gd name="connsiteX1904" fmla="*/ 2279115 w 3108995"/>
                <a:gd name="connsiteY1904" fmla="*/ 576412 h 1536928"/>
                <a:gd name="connsiteX1905" fmla="*/ 2283806 w 3108995"/>
                <a:gd name="connsiteY1905" fmla="*/ 587311 h 1536928"/>
                <a:gd name="connsiteX1906" fmla="*/ 2290043 w 3108995"/>
                <a:gd name="connsiteY1906" fmla="*/ 591726 h 1536928"/>
                <a:gd name="connsiteX1907" fmla="*/ 2293412 w 3108995"/>
                <a:gd name="connsiteY1907" fmla="*/ 596914 h 1536928"/>
                <a:gd name="connsiteX1908" fmla="*/ 2296007 w 3108995"/>
                <a:gd name="connsiteY1908" fmla="*/ 603673 h 1536928"/>
                <a:gd name="connsiteX1909" fmla="*/ 2298876 w 3108995"/>
                <a:gd name="connsiteY1909" fmla="*/ 616917 h 1536928"/>
                <a:gd name="connsiteX1910" fmla="*/ 2298602 w 3108995"/>
                <a:gd name="connsiteY1910" fmla="*/ 625746 h 1536928"/>
                <a:gd name="connsiteX1911" fmla="*/ 2297055 w 3108995"/>
                <a:gd name="connsiteY1911" fmla="*/ 633552 h 1536928"/>
                <a:gd name="connsiteX1912" fmla="*/ 2294460 w 3108995"/>
                <a:gd name="connsiteY1912" fmla="*/ 638216 h 1536928"/>
                <a:gd name="connsiteX1913" fmla="*/ 2290817 w 3108995"/>
                <a:gd name="connsiteY1913" fmla="*/ 640286 h 1536928"/>
                <a:gd name="connsiteX1914" fmla="*/ 2289519 w 3108995"/>
                <a:gd name="connsiteY1914" fmla="*/ 642631 h 1536928"/>
                <a:gd name="connsiteX1915" fmla="*/ 2288996 w 3108995"/>
                <a:gd name="connsiteY1915" fmla="*/ 650413 h 1536928"/>
                <a:gd name="connsiteX1916" fmla="*/ 2288222 w 3108995"/>
                <a:gd name="connsiteY1916" fmla="*/ 653530 h 1536928"/>
                <a:gd name="connsiteX1917" fmla="*/ 2287973 w 3108995"/>
                <a:gd name="connsiteY1917" fmla="*/ 666774 h 1536928"/>
                <a:gd name="connsiteX1918" fmla="*/ 2285877 w 3108995"/>
                <a:gd name="connsiteY1918" fmla="*/ 676651 h 1536928"/>
                <a:gd name="connsiteX1919" fmla="*/ 2283557 w 3108995"/>
                <a:gd name="connsiteY1919" fmla="*/ 685480 h 1536928"/>
                <a:gd name="connsiteX1920" fmla="*/ 2280687 w 3108995"/>
                <a:gd name="connsiteY1920" fmla="*/ 702365 h 1536928"/>
                <a:gd name="connsiteX1921" fmla="*/ 2271605 w 3108995"/>
                <a:gd name="connsiteY1921" fmla="*/ 701841 h 1536928"/>
                <a:gd name="connsiteX1922" fmla="*/ 2266915 w 3108995"/>
                <a:gd name="connsiteY1922" fmla="*/ 709648 h 1536928"/>
                <a:gd name="connsiteX1923" fmla="*/ 2266141 w 3108995"/>
                <a:gd name="connsiteY1923" fmla="*/ 713538 h 1536928"/>
                <a:gd name="connsiteX1924" fmla="*/ 2261974 w 3108995"/>
                <a:gd name="connsiteY1924" fmla="*/ 718477 h 1536928"/>
                <a:gd name="connsiteX1925" fmla="*/ 2261201 w 3108995"/>
                <a:gd name="connsiteY1925" fmla="*/ 720796 h 1536928"/>
                <a:gd name="connsiteX1926" fmla="*/ 2258855 w 3108995"/>
                <a:gd name="connsiteY1926" fmla="*/ 729127 h 1536928"/>
                <a:gd name="connsiteX1927" fmla="*/ 2258855 w 3108995"/>
                <a:gd name="connsiteY1927" fmla="*/ 731197 h 1536928"/>
                <a:gd name="connsiteX1928" fmla="*/ 2261725 w 3108995"/>
                <a:gd name="connsiteY1928" fmla="*/ 731970 h 1536928"/>
                <a:gd name="connsiteX1929" fmla="*/ 2264070 w 3108995"/>
                <a:gd name="connsiteY1929" fmla="*/ 731197 h 1536928"/>
                <a:gd name="connsiteX1930" fmla="*/ 2265617 w 3108995"/>
                <a:gd name="connsiteY1930" fmla="*/ 728852 h 1536928"/>
                <a:gd name="connsiteX1931" fmla="*/ 2270807 w 3108995"/>
                <a:gd name="connsiteY1931" fmla="*/ 732494 h 1536928"/>
                <a:gd name="connsiteX1932" fmla="*/ 2275498 w 3108995"/>
                <a:gd name="connsiteY1932" fmla="*/ 730424 h 1536928"/>
                <a:gd name="connsiteX1933" fmla="*/ 2278093 w 3108995"/>
                <a:gd name="connsiteY1933" fmla="*/ 731197 h 1536928"/>
                <a:gd name="connsiteX1934" fmla="*/ 2280687 w 3108995"/>
                <a:gd name="connsiteY1934" fmla="*/ 733267 h 1536928"/>
                <a:gd name="connsiteX1935" fmla="*/ 2282234 w 3108995"/>
                <a:gd name="connsiteY1935" fmla="*/ 733267 h 1536928"/>
                <a:gd name="connsiteX1936" fmla="*/ 2285103 w 3108995"/>
                <a:gd name="connsiteY1936" fmla="*/ 737681 h 1536928"/>
                <a:gd name="connsiteX1937" fmla="*/ 2287698 w 3108995"/>
                <a:gd name="connsiteY1937" fmla="*/ 739776 h 1536928"/>
                <a:gd name="connsiteX1938" fmla="*/ 2290568 w 3108995"/>
                <a:gd name="connsiteY1938" fmla="*/ 738455 h 1536928"/>
                <a:gd name="connsiteX1939" fmla="*/ 2293162 w 3108995"/>
                <a:gd name="connsiteY1939" fmla="*/ 740550 h 1536928"/>
                <a:gd name="connsiteX1940" fmla="*/ 2296805 w 3108995"/>
                <a:gd name="connsiteY1940" fmla="*/ 740799 h 1536928"/>
                <a:gd name="connsiteX1941" fmla="*/ 2297828 w 3108995"/>
                <a:gd name="connsiteY1941" fmla="*/ 743917 h 1536928"/>
                <a:gd name="connsiteX1942" fmla="*/ 2300697 w 3108995"/>
                <a:gd name="connsiteY1942" fmla="*/ 745737 h 1536928"/>
                <a:gd name="connsiteX1943" fmla="*/ 2298876 w 3108995"/>
                <a:gd name="connsiteY1943" fmla="*/ 747284 h 1536928"/>
                <a:gd name="connsiteX1944" fmla="*/ 2299924 w 3108995"/>
                <a:gd name="connsiteY1944" fmla="*/ 749379 h 1536928"/>
                <a:gd name="connsiteX1945" fmla="*/ 2301995 w 3108995"/>
                <a:gd name="connsiteY1945" fmla="*/ 748581 h 1536928"/>
                <a:gd name="connsiteX1946" fmla="*/ 2304590 w 3108995"/>
                <a:gd name="connsiteY1946" fmla="*/ 749379 h 1536928"/>
                <a:gd name="connsiteX1947" fmla="*/ 2308756 w 3108995"/>
                <a:gd name="connsiteY1947" fmla="*/ 745987 h 1536928"/>
                <a:gd name="connsiteX1948" fmla="*/ 2310304 w 3108995"/>
                <a:gd name="connsiteY1948" fmla="*/ 745737 h 1536928"/>
                <a:gd name="connsiteX1949" fmla="*/ 2316541 w 3108995"/>
                <a:gd name="connsiteY1949" fmla="*/ 746785 h 1536928"/>
                <a:gd name="connsiteX1950" fmla="*/ 2319910 w 3108995"/>
                <a:gd name="connsiteY1950" fmla="*/ 748331 h 1536928"/>
                <a:gd name="connsiteX1951" fmla="*/ 2321207 w 3108995"/>
                <a:gd name="connsiteY1951" fmla="*/ 750401 h 1536928"/>
                <a:gd name="connsiteX1952" fmla="*/ 2324076 w 3108995"/>
                <a:gd name="connsiteY1952" fmla="*/ 752222 h 1536928"/>
                <a:gd name="connsiteX1953" fmla="*/ 2326671 w 3108995"/>
                <a:gd name="connsiteY1953" fmla="*/ 752496 h 1536928"/>
                <a:gd name="connsiteX1954" fmla="*/ 2327719 w 3108995"/>
                <a:gd name="connsiteY1954" fmla="*/ 750676 h 1536928"/>
                <a:gd name="connsiteX1955" fmla="*/ 2331088 w 3108995"/>
                <a:gd name="connsiteY1955" fmla="*/ 748331 h 1536928"/>
                <a:gd name="connsiteX1956" fmla="*/ 2335753 w 3108995"/>
                <a:gd name="connsiteY1956" fmla="*/ 748082 h 1536928"/>
                <a:gd name="connsiteX1957" fmla="*/ 2341492 w 3108995"/>
                <a:gd name="connsiteY1957" fmla="*/ 745987 h 1536928"/>
                <a:gd name="connsiteX1958" fmla="*/ 2343288 w 3108995"/>
                <a:gd name="connsiteY1958" fmla="*/ 743667 h 1536928"/>
                <a:gd name="connsiteX1959" fmla="*/ 2346157 w 3108995"/>
                <a:gd name="connsiteY1959" fmla="*/ 742096 h 1536928"/>
                <a:gd name="connsiteX1960" fmla="*/ 2352121 w 3108995"/>
                <a:gd name="connsiteY1960" fmla="*/ 741048 h 1536928"/>
                <a:gd name="connsiteX1961" fmla="*/ 2354990 w 3108995"/>
                <a:gd name="connsiteY1961" fmla="*/ 740026 h 1536928"/>
                <a:gd name="connsiteX1962" fmla="*/ 2362001 w 3108995"/>
                <a:gd name="connsiteY1962" fmla="*/ 740275 h 1536928"/>
                <a:gd name="connsiteX1963" fmla="*/ 2366941 w 3108995"/>
                <a:gd name="connsiteY1963" fmla="*/ 738455 h 1536928"/>
                <a:gd name="connsiteX1964" fmla="*/ 2370060 w 3108995"/>
                <a:gd name="connsiteY1964" fmla="*/ 742620 h 1536928"/>
                <a:gd name="connsiteX1965" fmla="*/ 2373179 w 3108995"/>
                <a:gd name="connsiteY1965" fmla="*/ 742620 h 1536928"/>
                <a:gd name="connsiteX1966" fmla="*/ 2373429 w 3108995"/>
                <a:gd name="connsiteY1966" fmla="*/ 744964 h 1536928"/>
                <a:gd name="connsiteX1967" fmla="*/ 2375774 w 3108995"/>
                <a:gd name="connsiteY1967" fmla="*/ 748331 h 1536928"/>
                <a:gd name="connsiteX1968" fmla="*/ 2376024 w 3108995"/>
                <a:gd name="connsiteY1968" fmla="*/ 752496 h 1536928"/>
                <a:gd name="connsiteX1969" fmla="*/ 2380190 w 3108995"/>
                <a:gd name="connsiteY1969" fmla="*/ 755614 h 1536928"/>
                <a:gd name="connsiteX1970" fmla="*/ 2386153 w 3108995"/>
                <a:gd name="connsiteY1970" fmla="*/ 758732 h 1536928"/>
                <a:gd name="connsiteX1971" fmla="*/ 2388748 w 3108995"/>
                <a:gd name="connsiteY1971" fmla="*/ 761825 h 1536928"/>
                <a:gd name="connsiteX1972" fmla="*/ 2388249 w 3108995"/>
                <a:gd name="connsiteY1972" fmla="*/ 764169 h 1536928"/>
                <a:gd name="connsiteX1973" fmla="*/ 2390320 w 3108995"/>
                <a:gd name="connsiteY1973" fmla="*/ 766514 h 1536928"/>
                <a:gd name="connsiteX1974" fmla="*/ 2391368 w 3108995"/>
                <a:gd name="connsiteY1974" fmla="*/ 764942 h 1536928"/>
                <a:gd name="connsiteX1975" fmla="*/ 2394737 w 3108995"/>
                <a:gd name="connsiteY1975" fmla="*/ 767037 h 1536928"/>
                <a:gd name="connsiteX1976" fmla="*/ 2396308 w 3108995"/>
                <a:gd name="connsiteY1976" fmla="*/ 765466 h 1536928"/>
                <a:gd name="connsiteX1977" fmla="*/ 2398379 w 3108995"/>
                <a:gd name="connsiteY1977" fmla="*/ 766514 h 1536928"/>
                <a:gd name="connsiteX1978" fmla="*/ 2397855 w 3108995"/>
                <a:gd name="connsiteY1978" fmla="*/ 770404 h 1536928"/>
                <a:gd name="connsiteX1979" fmla="*/ 2400725 w 3108995"/>
                <a:gd name="connsiteY1979" fmla="*/ 772474 h 1536928"/>
                <a:gd name="connsiteX1980" fmla="*/ 2403843 w 3108995"/>
                <a:gd name="connsiteY1980" fmla="*/ 771452 h 1536928"/>
                <a:gd name="connsiteX1981" fmla="*/ 2404093 w 3108995"/>
                <a:gd name="connsiteY1981" fmla="*/ 768584 h 1536928"/>
                <a:gd name="connsiteX1982" fmla="*/ 2412152 w 3108995"/>
                <a:gd name="connsiteY1982" fmla="*/ 767810 h 1536928"/>
                <a:gd name="connsiteX1983" fmla="*/ 2412676 w 3108995"/>
                <a:gd name="connsiteY1983" fmla="*/ 765466 h 1536928"/>
                <a:gd name="connsiteX1984" fmla="*/ 2414747 w 3108995"/>
                <a:gd name="connsiteY1984" fmla="*/ 761051 h 1536928"/>
                <a:gd name="connsiteX1985" fmla="*/ 2417341 w 3108995"/>
                <a:gd name="connsiteY1985" fmla="*/ 759231 h 1536928"/>
                <a:gd name="connsiteX1986" fmla="*/ 2417866 w 3108995"/>
                <a:gd name="connsiteY1986" fmla="*/ 757161 h 1536928"/>
                <a:gd name="connsiteX1987" fmla="*/ 2420460 w 3108995"/>
                <a:gd name="connsiteY1987" fmla="*/ 755090 h 1536928"/>
                <a:gd name="connsiteX1988" fmla="*/ 2420460 w 3108995"/>
                <a:gd name="connsiteY1988" fmla="*/ 752746 h 1536928"/>
                <a:gd name="connsiteX1989" fmla="*/ 2422282 w 3108995"/>
                <a:gd name="connsiteY1989" fmla="*/ 751973 h 1536928"/>
                <a:gd name="connsiteX1990" fmla="*/ 2421758 w 3108995"/>
                <a:gd name="connsiteY1990" fmla="*/ 749104 h 1536928"/>
                <a:gd name="connsiteX1991" fmla="*/ 2431114 w 3108995"/>
                <a:gd name="connsiteY1991" fmla="*/ 743393 h 1536928"/>
                <a:gd name="connsiteX1992" fmla="*/ 2434757 w 3108995"/>
                <a:gd name="connsiteY1992" fmla="*/ 743393 h 1536928"/>
                <a:gd name="connsiteX1993" fmla="*/ 2438125 w 3108995"/>
                <a:gd name="connsiteY1993" fmla="*/ 742345 h 1536928"/>
                <a:gd name="connsiteX1994" fmla="*/ 2439947 w 3108995"/>
                <a:gd name="connsiteY1994" fmla="*/ 743393 h 1536928"/>
                <a:gd name="connsiteX1995" fmla="*/ 2440995 w 3108995"/>
                <a:gd name="connsiteY1995" fmla="*/ 745987 h 1536928"/>
                <a:gd name="connsiteX1996" fmla="*/ 2443590 w 3108995"/>
                <a:gd name="connsiteY1996" fmla="*/ 746236 h 1536928"/>
                <a:gd name="connsiteX1997" fmla="*/ 2444887 w 3108995"/>
                <a:gd name="connsiteY1997" fmla="*/ 744440 h 1536928"/>
                <a:gd name="connsiteX1998" fmla="*/ 2448006 w 3108995"/>
                <a:gd name="connsiteY1998" fmla="*/ 746236 h 1536928"/>
                <a:gd name="connsiteX1999" fmla="*/ 2451898 w 3108995"/>
                <a:gd name="connsiteY1999" fmla="*/ 744690 h 1536928"/>
                <a:gd name="connsiteX2000" fmla="*/ 2456065 w 3108995"/>
                <a:gd name="connsiteY2000" fmla="*/ 745214 h 1536928"/>
                <a:gd name="connsiteX2001" fmla="*/ 2461255 w 3108995"/>
                <a:gd name="connsiteY2001" fmla="*/ 748581 h 1536928"/>
                <a:gd name="connsiteX2002" fmla="*/ 2461255 w 3108995"/>
                <a:gd name="connsiteY2002" fmla="*/ 750127 h 1536928"/>
                <a:gd name="connsiteX2003" fmla="*/ 2463850 w 3108995"/>
                <a:gd name="connsiteY2003" fmla="*/ 752746 h 1536928"/>
                <a:gd name="connsiteX2004" fmla="*/ 2466195 w 3108995"/>
                <a:gd name="connsiteY2004" fmla="*/ 749878 h 1536928"/>
                <a:gd name="connsiteX2005" fmla="*/ 2471385 w 3108995"/>
                <a:gd name="connsiteY2005" fmla="*/ 748830 h 1536928"/>
                <a:gd name="connsiteX2006" fmla="*/ 2472158 w 3108995"/>
                <a:gd name="connsiteY2006" fmla="*/ 745987 h 1536928"/>
                <a:gd name="connsiteX2007" fmla="*/ 2478146 w 3108995"/>
                <a:gd name="connsiteY2007" fmla="*/ 740525 h 1536928"/>
                <a:gd name="connsiteX2008" fmla="*/ 2479693 w 3108995"/>
                <a:gd name="connsiteY2008" fmla="*/ 743642 h 1536928"/>
                <a:gd name="connsiteX2009" fmla="*/ 2482563 w 3108995"/>
                <a:gd name="connsiteY2009" fmla="*/ 743393 h 1536928"/>
                <a:gd name="connsiteX2010" fmla="*/ 2489049 w 3108995"/>
                <a:gd name="connsiteY2010" fmla="*/ 734813 h 1536928"/>
                <a:gd name="connsiteX2011" fmla="*/ 2492443 w 3108995"/>
                <a:gd name="connsiteY2011" fmla="*/ 731446 h 1536928"/>
                <a:gd name="connsiteX2012" fmla="*/ 2494514 w 3108995"/>
                <a:gd name="connsiteY2012" fmla="*/ 725735 h 1536928"/>
                <a:gd name="connsiteX2013" fmla="*/ 2501001 w 3108995"/>
                <a:gd name="connsiteY2013" fmla="*/ 726234 h 1536928"/>
                <a:gd name="connsiteX2014" fmla="*/ 2504394 w 3108995"/>
                <a:gd name="connsiteY2014" fmla="*/ 725735 h 1536928"/>
                <a:gd name="connsiteX2015" fmla="*/ 2507762 w 3108995"/>
                <a:gd name="connsiteY2015" fmla="*/ 723141 h 1536928"/>
                <a:gd name="connsiteX2016" fmla="*/ 2510881 w 3108995"/>
                <a:gd name="connsiteY2016" fmla="*/ 722617 h 1536928"/>
                <a:gd name="connsiteX2017" fmla="*/ 2511655 w 3108995"/>
                <a:gd name="connsiteY2017" fmla="*/ 726259 h 1536928"/>
                <a:gd name="connsiteX2018" fmla="*/ 2513726 w 3108995"/>
                <a:gd name="connsiteY2018" fmla="*/ 727805 h 1536928"/>
                <a:gd name="connsiteX2019" fmla="*/ 2514000 w 3108995"/>
                <a:gd name="connsiteY2019" fmla="*/ 730149 h 1536928"/>
                <a:gd name="connsiteX2020" fmla="*/ 2517893 w 3108995"/>
                <a:gd name="connsiteY2020" fmla="*/ 733267 h 1536928"/>
                <a:gd name="connsiteX2021" fmla="*/ 2519964 w 3108995"/>
                <a:gd name="connsiteY2021" fmla="*/ 731197 h 1536928"/>
                <a:gd name="connsiteX2022" fmla="*/ 2522833 w 3108995"/>
                <a:gd name="connsiteY2022" fmla="*/ 731197 h 1536928"/>
                <a:gd name="connsiteX2023" fmla="*/ 2523606 w 3108995"/>
                <a:gd name="connsiteY2023" fmla="*/ 729102 h 1536928"/>
                <a:gd name="connsiteX2024" fmla="*/ 2527249 w 3108995"/>
                <a:gd name="connsiteY2024" fmla="*/ 727805 h 1536928"/>
                <a:gd name="connsiteX2025" fmla="*/ 2528796 w 3108995"/>
                <a:gd name="connsiteY2025" fmla="*/ 725735 h 1536928"/>
                <a:gd name="connsiteX2026" fmla="*/ 2531915 w 3108995"/>
                <a:gd name="connsiteY2026" fmla="*/ 725211 h 1536928"/>
                <a:gd name="connsiteX2027" fmla="*/ 2532963 w 3108995"/>
                <a:gd name="connsiteY2027" fmla="*/ 721844 h 1536928"/>
                <a:gd name="connsiteX2028" fmla="*/ 2537379 w 3108995"/>
                <a:gd name="connsiteY2028" fmla="*/ 720023 h 1536928"/>
                <a:gd name="connsiteX2029" fmla="*/ 2537903 w 3108995"/>
                <a:gd name="connsiteY2029" fmla="*/ 717679 h 1536928"/>
                <a:gd name="connsiteX2030" fmla="*/ 2541272 w 3108995"/>
                <a:gd name="connsiteY2030" fmla="*/ 716906 h 1536928"/>
                <a:gd name="connsiteX2031" fmla="*/ 2545688 w 3108995"/>
                <a:gd name="connsiteY2031" fmla="*/ 711194 h 1536928"/>
                <a:gd name="connsiteX2032" fmla="*/ 2555568 w 3108995"/>
                <a:gd name="connsiteY2032" fmla="*/ 707827 h 1536928"/>
                <a:gd name="connsiteX2033" fmla="*/ 2556591 w 3108995"/>
                <a:gd name="connsiteY2033" fmla="*/ 705482 h 1536928"/>
                <a:gd name="connsiteX2034" fmla="*/ 2560757 w 3108995"/>
                <a:gd name="connsiteY2034" fmla="*/ 705482 h 1536928"/>
                <a:gd name="connsiteX2035" fmla="*/ 2561531 w 3108995"/>
                <a:gd name="connsiteY2035" fmla="*/ 701841 h 1536928"/>
                <a:gd name="connsiteX2036" fmla="*/ 2564925 w 3108995"/>
                <a:gd name="connsiteY2036" fmla="*/ 700295 h 1536928"/>
                <a:gd name="connsiteX2037" fmla="*/ 2565698 w 3108995"/>
                <a:gd name="connsiteY2037" fmla="*/ 701068 h 1536928"/>
                <a:gd name="connsiteX2038" fmla="*/ 2570364 w 3108995"/>
                <a:gd name="connsiteY2038" fmla="*/ 701317 h 1536928"/>
                <a:gd name="connsiteX2039" fmla="*/ 2575579 w 3108995"/>
                <a:gd name="connsiteY2039" fmla="*/ 698723 h 1536928"/>
                <a:gd name="connsiteX2040" fmla="*/ 2589850 w 3108995"/>
                <a:gd name="connsiteY2040" fmla="*/ 692763 h 1536928"/>
                <a:gd name="connsiteX2041" fmla="*/ 2592969 w 3108995"/>
                <a:gd name="connsiteY2041" fmla="*/ 690942 h 1536928"/>
                <a:gd name="connsiteX2042" fmla="*/ 2600255 w 3108995"/>
                <a:gd name="connsiteY2042" fmla="*/ 690668 h 1536928"/>
                <a:gd name="connsiteX2043" fmla="*/ 2604396 w 3108995"/>
                <a:gd name="connsiteY2043" fmla="*/ 691191 h 1536928"/>
                <a:gd name="connsiteX2044" fmla="*/ 2608314 w 3108995"/>
                <a:gd name="connsiteY2044" fmla="*/ 689645 h 1536928"/>
                <a:gd name="connsiteX2045" fmla="*/ 2611682 w 3108995"/>
                <a:gd name="connsiteY2045" fmla="*/ 689371 h 1536928"/>
                <a:gd name="connsiteX2046" fmla="*/ 2613753 w 3108995"/>
                <a:gd name="connsiteY2046" fmla="*/ 690668 h 1536928"/>
                <a:gd name="connsiteX2047" fmla="*/ 2618967 w 3108995"/>
                <a:gd name="connsiteY2047" fmla="*/ 689121 h 1536928"/>
                <a:gd name="connsiteX2048" fmla="*/ 2622585 w 3108995"/>
                <a:gd name="connsiteY2048" fmla="*/ 686253 h 1536928"/>
                <a:gd name="connsiteX2049" fmla="*/ 2625704 w 3108995"/>
                <a:gd name="connsiteY2049" fmla="*/ 685480 h 1536928"/>
                <a:gd name="connsiteX2050" fmla="*/ 2641822 w 3108995"/>
                <a:gd name="connsiteY2050" fmla="*/ 690418 h 1536928"/>
                <a:gd name="connsiteX2051" fmla="*/ 2645191 w 3108995"/>
                <a:gd name="connsiteY2051" fmla="*/ 691715 h 1536928"/>
                <a:gd name="connsiteX2052" fmla="*/ 2654023 w 3108995"/>
                <a:gd name="connsiteY2052" fmla="*/ 696129 h 1536928"/>
                <a:gd name="connsiteX2053" fmla="*/ 2658963 w 3108995"/>
                <a:gd name="connsiteY2053" fmla="*/ 695082 h 1536928"/>
                <a:gd name="connsiteX2054" fmla="*/ 2668045 w 3108995"/>
                <a:gd name="connsiteY2054" fmla="*/ 696379 h 1536928"/>
                <a:gd name="connsiteX2055" fmla="*/ 2679498 w 3108995"/>
                <a:gd name="connsiteY2055" fmla="*/ 686777 h 1536928"/>
                <a:gd name="connsiteX2056" fmla="*/ 2678200 w 3108995"/>
                <a:gd name="connsiteY2056" fmla="*/ 684432 h 1536928"/>
                <a:gd name="connsiteX2057" fmla="*/ 2680520 w 3108995"/>
                <a:gd name="connsiteY2057" fmla="*/ 682637 h 1536928"/>
                <a:gd name="connsiteX2058" fmla="*/ 2686509 w 3108995"/>
                <a:gd name="connsiteY2058" fmla="*/ 677174 h 1536928"/>
                <a:gd name="connsiteX2059" fmla="*/ 2690152 w 3108995"/>
                <a:gd name="connsiteY2059" fmla="*/ 675877 h 1536928"/>
                <a:gd name="connsiteX2060" fmla="*/ 2690925 w 3108995"/>
                <a:gd name="connsiteY2060" fmla="*/ 673807 h 1536928"/>
                <a:gd name="connsiteX2061" fmla="*/ 2692996 w 3108995"/>
                <a:gd name="connsiteY2061" fmla="*/ 674830 h 1536928"/>
                <a:gd name="connsiteX2062" fmla="*/ 2695342 w 3108995"/>
                <a:gd name="connsiteY2062" fmla="*/ 673284 h 1536928"/>
                <a:gd name="connsiteX2063" fmla="*/ 2697163 w 3108995"/>
                <a:gd name="connsiteY2063" fmla="*/ 675104 h 1536928"/>
                <a:gd name="connsiteX2064" fmla="*/ 2701579 w 3108995"/>
                <a:gd name="connsiteY2064" fmla="*/ 675877 h 1536928"/>
                <a:gd name="connsiteX2065" fmla="*/ 2703126 w 3108995"/>
                <a:gd name="connsiteY2065" fmla="*/ 675104 h 1536928"/>
                <a:gd name="connsiteX2066" fmla="*/ 2708840 w 3108995"/>
                <a:gd name="connsiteY2066" fmla="*/ 676651 h 1536928"/>
                <a:gd name="connsiteX2067" fmla="*/ 2710936 w 3108995"/>
                <a:gd name="connsiteY2067" fmla="*/ 678721 h 1536928"/>
                <a:gd name="connsiteX2068" fmla="*/ 2714055 w 3108995"/>
                <a:gd name="connsiteY2068" fmla="*/ 678721 h 1536928"/>
                <a:gd name="connsiteX2069" fmla="*/ 2716649 w 3108995"/>
                <a:gd name="connsiteY2069" fmla="*/ 682362 h 1536928"/>
                <a:gd name="connsiteX2070" fmla="*/ 2720541 w 3108995"/>
                <a:gd name="connsiteY2070" fmla="*/ 686253 h 1536928"/>
                <a:gd name="connsiteX2071" fmla="*/ 2720791 w 3108995"/>
                <a:gd name="connsiteY2071" fmla="*/ 690418 h 1536928"/>
                <a:gd name="connsiteX2072" fmla="*/ 2726505 w 3108995"/>
                <a:gd name="connsiteY2072" fmla="*/ 690942 h 1536928"/>
                <a:gd name="connsiteX2073" fmla="*/ 2737159 w 3108995"/>
                <a:gd name="connsiteY2073" fmla="*/ 691191 h 1536928"/>
                <a:gd name="connsiteX2074" fmla="*/ 2740278 w 3108995"/>
                <a:gd name="connsiteY2074" fmla="*/ 691989 h 1536928"/>
                <a:gd name="connsiteX2075" fmla="*/ 2744694 w 3108995"/>
                <a:gd name="connsiteY2075" fmla="*/ 691715 h 1536928"/>
                <a:gd name="connsiteX2076" fmla="*/ 2750932 w 3108995"/>
                <a:gd name="connsiteY2076" fmla="*/ 692239 h 1536928"/>
                <a:gd name="connsiteX2077" fmla="*/ 2751705 w 3108995"/>
                <a:gd name="connsiteY2077" fmla="*/ 699247 h 1536928"/>
                <a:gd name="connsiteX2078" fmla="*/ 2754050 w 3108995"/>
                <a:gd name="connsiteY2078" fmla="*/ 700045 h 1536928"/>
                <a:gd name="connsiteX2079" fmla="*/ 2755347 w 3108995"/>
                <a:gd name="connsiteY2079" fmla="*/ 698748 h 1536928"/>
                <a:gd name="connsiteX2080" fmla="*/ 2757418 w 3108995"/>
                <a:gd name="connsiteY2080" fmla="*/ 699521 h 1536928"/>
                <a:gd name="connsiteX2081" fmla="*/ 2757942 w 3108995"/>
                <a:gd name="connsiteY2081" fmla="*/ 701068 h 1536928"/>
                <a:gd name="connsiteX2082" fmla="*/ 2761336 w 3108995"/>
                <a:gd name="connsiteY2082" fmla="*/ 700295 h 1536928"/>
                <a:gd name="connsiteX2083" fmla="*/ 2763157 w 3108995"/>
                <a:gd name="connsiteY2083" fmla="*/ 701068 h 1536928"/>
                <a:gd name="connsiteX2084" fmla="*/ 2769395 w 3108995"/>
                <a:gd name="connsiteY2084" fmla="*/ 698474 h 1536928"/>
                <a:gd name="connsiteX2085" fmla="*/ 2773536 w 3108995"/>
                <a:gd name="connsiteY2085" fmla="*/ 699247 h 1536928"/>
                <a:gd name="connsiteX2086" fmla="*/ 2775882 w 3108995"/>
                <a:gd name="connsiteY2086" fmla="*/ 697701 h 1536928"/>
                <a:gd name="connsiteX2087" fmla="*/ 2790428 w 3108995"/>
                <a:gd name="connsiteY2087" fmla="*/ 701068 h 1536928"/>
                <a:gd name="connsiteX2088" fmla="*/ 2799261 w 3108995"/>
                <a:gd name="connsiteY2088" fmla="*/ 703936 h 1536928"/>
                <a:gd name="connsiteX2089" fmla="*/ 2800808 w 3108995"/>
                <a:gd name="connsiteY2089" fmla="*/ 705757 h 1536928"/>
                <a:gd name="connsiteX2090" fmla="*/ 2803677 w 3108995"/>
                <a:gd name="connsiteY2090" fmla="*/ 703936 h 1536928"/>
                <a:gd name="connsiteX2091" fmla="*/ 2825509 w 3108995"/>
                <a:gd name="connsiteY2091" fmla="*/ 701068 h 1536928"/>
                <a:gd name="connsiteX2092" fmla="*/ 2830699 w 3108995"/>
                <a:gd name="connsiteY2092" fmla="*/ 700045 h 1536928"/>
                <a:gd name="connsiteX2093" fmla="*/ 2835364 w 3108995"/>
                <a:gd name="connsiteY2093" fmla="*/ 697701 h 1536928"/>
                <a:gd name="connsiteX2094" fmla="*/ 2839257 w 3108995"/>
                <a:gd name="connsiteY2094" fmla="*/ 694833 h 1536928"/>
                <a:gd name="connsiteX2095" fmla="*/ 2839257 w 3108995"/>
                <a:gd name="connsiteY2095" fmla="*/ 691216 h 1536928"/>
                <a:gd name="connsiteX2096" fmla="*/ 2843174 w 3108995"/>
                <a:gd name="connsiteY2096" fmla="*/ 687824 h 1536928"/>
                <a:gd name="connsiteX2097" fmla="*/ 2860041 w 3108995"/>
                <a:gd name="connsiteY2097" fmla="*/ 675877 h 1536928"/>
                <a:gd name="connsiteX2098" fmla="*/ 2866028 w 3108995"/>
                <a:gd name="connsiteY2098" fmla="*/ 673034 h 1536928"/>
                <a:gd name="connsiteX2099" fmla="*/ 2873813 w 3108995"/>
                <a:gd name="connsiteY2099" fmla="*/ 671737 h 1536928"/>
                <a:gd name="connsiteX2100" fmla="*/ 2881872 w 3108995"/>
                <a:gd name="connsiteY2100" fmla="*/ 671463 h 1536928"/>
                <a:gd name="connsiteX2101" fmla="*/ 2889931 w 3108995"/>
                <a:gd name="connsiteY2101" fmla="*/ 672261 h 1536928"/>
                <a:gd name="connsiteX2102" fmla="*/ 2893574 w 3108995"/>
                <a:gd name="connsiteY2102" fmla="*/ 674082 h 1536928"/>
                <a:gd name="connsiteX2103" fmla="*/ 2904477 w 3108995"/>
                <a:gd name="connsiteY2103" fmla="*/ 678496 h 1536928"/>
                <a:gd name="connsiteX2104" fmla="*/ 2910441 w 3108995"/>
                <a:gd name="connsiteY2104" fmla="*/ 681863 h 1536928"/>
                <a:gd name="connsiteX2105" fmla="*/ 2909942 w 3108995"/>
                <a:gd name="connsiteY2105" fmla="*/ 677973 h 1536928"/>
                <a:gd name="connsiteX2106" fmla="*/ 2910715 w 3108995"/>
                <a:gd name="connsiteY2106" fmla="*/ 663681 h 1536928"/>
                <a:gd name="connsiteX2107" fmla="*/ 2912287 w 3108995"/>
                <a:gd name="connsiteY2107" fmla="*/ 657446 h 1536928"/>
                <a:gd name="connsiteX2108" fmla="*/ 2913584 w 3108995"/>
                <a:gd name="connsiteY2108" fmla="*/ 650438 h 1536928"/>
                <a:gd name="connsiteX2109" fmla="*/ 2913310 w 3108995"/>
                <a:gd name="connsiteY2109" fmla="*/ 643180 h 1536928"/>
                <a:gd name="connsiteX2110" fmla="*/ 2912536 w 3108995"/>
                <a:gd name="connsiteY2110" fmla="*/ 640311 h 153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</a:cxnLst>
              <a:rect l="l" t="t" r="r" b="b"/>
              <a:pathLst>
                <a:path w="3108995" h="1536928">
                  <a:moveTo>
                    <a:pt x="2913335" y="637743"/>
                  </a:moveTo>
                  <a:lnTo>
                    <a:pt x="2917751" y="637992"/>
                  </a:lnTo>
                  <a:lnTo>
                    <a:pt x="2926833" y="644477"/>
                  </a:lnTo>
                  <a:lnTo>
                    <a:pt x="2932297" y="643978"/>
                  </a:lnTo>
                  <a:lnTo>
                    <a:pt x="2935915" y="645275"/>
                  </a:lnTo>
                  <a:lnTo>
                    <a:pt x="2938784" y="647869"/>
                  </a:lnTo>
                  <a:lnTo>
                    <a:pt x="2947368" y="650462"/>
                  </a:lnTo>
                  <a:lnTo>
                    <a:pt x="2951509" y="654104"/>
                  </a:lnTo>
                  <a:lnTo>
                    <a:pt x="2954878" y="655650"/>
                  </a:lnTo>
                  <a:lnTo>
                    <a:pt x="2955152" y="656698"/>
                  </a:lnTo>
                  <a:lnTo>
                    <a:pt x="2961116" y="659291"/>
                  </a:lnTo>
                  <a:lnTo>
                    <a:pt x="2962413" y="661362"/>
                  </a:lnTo>
                  <a:lnTo>
                    <a:pt x="2966056" y="662160"/>
                  </a:lnTo>
                  <a:lnTo>
                    <a:pt x="2967103" y="663706"/>
                  </a:lnTo>
                  <a:lnTo>
                    <a:pt x="2970472" y="664230"/>
                  </a:lnTo>
                  <a:lnTo>
                    <a:pt x="2975412" y="667348"/>
                  </a:lnTo>
                  <a:lnTo>
                    <a:pt x="2985542" y="667597"/>
                  </a:lnTo>
                  <a:lnTo>
                    <a:pt x="2987364" y="669168"/>
                  </a:lnTo>
                  <a:lnTo>
                    <a:pt x="2986839" y="670989"/>
                  </a:lnTo>
                  <a:lnTo>
                    <a:pt x="2989709" y="672286"/>
                  </a:lnTo>
                  <a:lnTo>
                    <a:pt x="2991530" y="671762"/>
                  </a:lnTo>
                  <a:lnTo>
                    <a:pt x="2994649" y="673832"/>
                  </a:lnTo>
                  <a:lnTo>
                    <a:pt x="2997768" y="674880"/>
                  </a:lnTo>
                  <a:lnTo>
                    <a:pt x="3003482" y="674880"/>
                  </a:lnTo>
                  <a:lnTo>
                    <a:pt x="3005552" y="679020"/>
                  </a:lnTo>
                  <a:lnTo>
                    <a:pt x="3001136" y="677723"/>
                  </a:lnTo>
                  <a:lnTo>
                    <a:pt x="2995672" y="677997"/>
                  </a:lnTo>
                  <a:lnTo>
                    <a:pt x="2992304" y="677474"/>
                  </a:lnTo>
                  <a:lnTo>
                    <a:pt x="2983471" y="675129"/>
                  </a:lnTo>
                  <a:lnTo>
                    <a:pt x="2973091" y="673333"/>
                  </a:lnTo>
                  <a:lnTo>
                    <a:pt x="2971520" y="673583"/>
                  </a:lnTo>
                  <a:lnTo>
                    <a:pt x="2964758" y="681888"/>
                  </a:lnTo>
                  <a:lnTo>
                    <a:pt x="2962437" y="686053"/>
                  </a:lnTo>
                  <a:lnTo>
                    <a:pt x="2960092" y="692538"/>
                  </a:lnTo>
                  <a:lnTo>
                    <a:pt x="2957747" y="702140"/>
                  </a:lnTo>
                  <a:lnTo>
                    <a:pt x="2956449" y="714611"/>
                  </a:lnTo>
                  <a:lnTo>
                    <a:pt x="2956699" y="719549"/>
                  </a:lnTo>
                  <a:lnTo>
                    <a:pt x="2955676" y="723191"/>
                  </a:lnTo>
                  <a:lnTo>
                    <a:pt x="2956973" y="724737"/>
                  </a:lnTo>
                  <a:lnTo>
                    <a:pt x="2958022" y="733042"/>
                  </a:lnTo>
                  <a:lnTo>
                    <a:pt x="2957497" y="735911"/>
                  </a:lnTo>
                  <a:lnTo>
                    <a:pt x="2958271" y="741373"/>
                  </a:lnTo>
                  <a:lnTo>
                    <a:pt x="2959319" y="743967"/>
                  </a:lnTo>
                  <a:lnTo>
                    <a:pt x="2960092" y="748905"/>
                  </a:lnTo>
                  <a:lnTo>
                    <a:pt x="2962687" y="752272"/>
                  </a:lnTo>
                  <a:lnTo>
                    <a:pt x="2968151" y="762922"/>
                  </a:lnTo>
                  <a:lnTo>
                    <a:pt x="2970497" y="768109"/>
                  </a:lnTo>
                  <a:lnTo>
                    <a:pt x="2975162" y="777188"/>
                  </a:lnTo>
                  <a:lnTo>
                    <a:pt x="2975936" y="780056"/>
                  </a:lnTo>
                  <a:lnTo>
                    <a:pt x="2979055" y="785519"/>
                  </a:lnTo>
                  <a:lnTo>
                    <a:pt x="2981150" y="787838"/>
                  </a:lnTo>
                  <a:lnTo>
                    <a:pt x="2983995" y="792776"/>
                  </a:lnTo>
                  <a:lnTo>
                    <a:pt x="2987114" y="795894"/>
                  </a:lnTo>
                  <a:lnTo>
                    <a:pt x="2990482" y="800832"/>
                  </a:lnTo>
                  <a:lnTo>
                    <a:pt x="3001660" y="813552"/>
                  </a:lnTo>
                  <a:lnTo>
                    <a:pt x="3005552" y="816146"/>
                  </a:lnTo>
                  <a:lnTo>
                    <a:pt x="3012064" y="822656"/>
                  </a:lnTo>
                  <a:lnTo>
                    <a:pt x="3015682" y="824975"/>
                  </a:lnTo>
                  <a:lnTo>
                    <a:pt x="3017504" y="830437"/>
                  </a:lnTo>
                  <a:lnTo>
                    <a:pt x="3018801" y="827320"/>
                  </a:lnTo>
                  <a:lnTo>
                    <a:pt x="3022718" y="831984"/>
                  </a:lnTo>
                  <a:lnTo>
                    <a:pt x="3027384" y="835900"/>
                  </a:lnTo>
                  <a:lnTo>
                    <a:pt x="3031800" y="838743"/>
                  </a:lnTo>
                  <a:lnTo>
                    <a:pt x="3040384" y="846025"/>
                  </a:lnTo>
                  <a:lnTo>
                    <a:pt x="3041406" y="848345"/>
                  </a:lnTo>
                  <a:lnTo>
                    <a:pt x="3043752" y="848619"/>
                  </a:lnTo>
                  <a:lnTo>
                    <a:pt x="3049465" y="853558"/>
                  </a:lnTo>
                  <a:lnTo>
                    <a:pt x="3053632" y="856152"/>
                  </a:lnTo>
                  <a:lnTo>
                    <a:pt x="3058822" y="860566"/>
                  </a:lnTo>
                  <a:lnTo>
                    <a:pt x="3065833" y="864707"/>
                  </a:lnTo>
                  <a:lnTo>
                    <a:pt x="3070249" y="866278"/>
                  </a:lnTo>
                  <a:lnTo>
                    <a:pt x="3076237" y="866802"/>
                  </a:lnTo>
                  <a:lnTo>
                    <a:pt x="3083249" y="869645"/>
                  </a:lnTo>
                  <a:lnTo>
                    <a:pt x="3089735" y="873536"/>
                  </a:lnTo>
                  <a:lnTo>
                    <a:pt x="3098818" y="876928"/>
                  </a:lnTo>
                  <a:lnTo>
                    <a:pt x="3100639" y="878225"/>
                  </a:lnTo>
                  <a:lnTo>
                    <a:pt x="3104806" y="878724"/>
                  </a:lnTo>
                  <a:lnTo>
                    <a:pt x="3106877" y="878225"/>
                  </a:lnTo>
                  <a:lnTo>
                    <a:pt x="3104557" y="890421"/>
                  </a:lnTo>
                  <a:lnTo>
                    <a:pt x="3101937" y="898477"/>
                  </a:lnTo>
                  <a:lnTo>
                    <a:pt x="3101687" y="901071"/>
                  </a:lnTo>
                  <a:lnTo>
                    <a:pt x="3098319" y="913541"/>
                  </a:lnTo>
                  <a:lnTo>
                    <a:pt x="3093628" y="926510"/>
                  </a:lnTo>
                  <a:lnTo>
                    <a:pt x="3089985" y="934317"/>
                  </a:lnTo>
                  <a:lnTo>
                    <a:pt x="3089486" y="938208"/>
                  </a:lnTo>
                  <a:lnTo>
                    <a:pt x="3089985" y="947810"/>
                  </a:lnTo>
                  <a:lnTo>
                    <a:pt x="3089212" y="950404"/>
                  </a:lnTo>
                  <a:lnTo>
                    <a:pt x="3087390" y="953796"/>
                  </a:lnTo>
                  <a:lnTo>
                    <a:pt x="3079855" y="956116"/>
                  </a:lnTo>
                  <a:lnTo>
                    <a:pt x="3074141" y="958984"/>
                  </a:lnTo>
                  <a:lnTo>
                    <a:pt x="3072595" y="964172"/>
                  </a:lnTo>
                  <a:lnTo>
                    <a:pt x="3073094" y="970656"/>
                  </a:lnTo>
                  <a:lnTo>
                    <a:pt x="3057001" y="953796"/>
                  </a:lnTo>
                  <a:lnTo>
                    <a:pt x="3041406" y="954819"/>
                  </a:lnTo>
                  <a:lnTo>
                    <a:pt x="3038562" y="954320"/>
                  </a:lnTo>
                  <a:lnTo>
                    <a:pt x="3033098" y="952499"/>
                  </a:lnTo>
                  <a:lnTo>
                    <a:pt x="3029205" y="950155"/>
                  </a:lnTo>
                  <a:lnTo>
                    <a:pt x="3019076" y="947561"/>
                  </a:lnTo>
                  <a:lnTo>
                    <a:pt x="3004005" y="945216"/>
                  </a:lnTo>
                  <a:lnTo>
                    <a:pt x="2998017" y="943670"/>
                  </a:lnTo>
                  <a:lnTo>
                    <a:pt x="2995946" y="946513"/>
                  </a:lnTo>
                  <a:lnTo>
                    <a:pt x="2990482" y="951726"/>
                  </a:lnTo>
                  <a:lnTo>
                    <a:pt x="2982698" y="948608"/>
                  </a:lnTo>
                  <a:lnTo>
                    <a:pt x="2977234" y="947810"/>
                  </a:lnTo>
                  <a:lnTo>
                    <a:pt x="2967877" y="947037"/>
                  </a:lnTo>
                  <a:lnTo>
                    <a:pt x="2961140" y="947287"/>
                  </a:lnTo>
                  <a:lnTo>
                    <a:pt x="2953605" y="948584"/>
                  </a:lnTo>
                  <a:lnTo>
                    <a:pt x="2949438" y="948858"/>
                  </a:lnTo>
                  <a:lnTo>
                    <a:pt x="2945795" y="947810"/>
                  </a:lnTo>
                  <a:lnTo>
                    <a:pt x="2943724" y="951452"/>
                  </a:lnTo>
                  <a:lnTo>
                    <a:pt x="2940082" y="952499"/>
                  </a:lnTo>
                  <a:lnTo>
                    <a:pt x="2925011" y="959233"/>
                  </a:lnTo>
                  <a:lnTo>
                    <a:pt x="2917477" y="960804"/>
                  </a:lnTo>
                  <a:lnTo>
                    <a:pt x="2910740" y="955592"/>
                  </a:lnTo>
                  <a:lnTo>
                    <a:pt x="2908918" y="951177"/>
                  </a:lnTo>
                  <a:lnTo>
                    <a:pt x="2903978" y="943146"/>
                  </a:lnTo>
                  <a:lnTo>
                    <a:pt x="2901383" y="937684"/>
                  </a:lnTo>
                  <a:lnTo>
                    <a:pt x="2896967" y="925213"/>
                  </a:lnTo>
                  <a:lnTo>
                    <a:pt x="2885265" y="928606"/>
                  </a:lnTo>
                  <a:lnTo>
                    <a:pt x="2878529" y="929628"/>
                  </a:lnTo>
                  <a:lnTo>
                    <a:pt x="2877206" y="923393"/>
                  </a:lnTo>
                  <a:lnTo>
                    <a:pt x="2876957" y="914314"/>
                  </a:lnTo>
                  <a:lnTo>
                    <a:pt x="2875660" y="911970"/>
                  </a:lnTo>
                  <a:lnTo>
                    <a:pt x="2867076" y="916135"/>
                  </a:lnTo>
                  <a:lnTo>
                    <a:pt x="2862411" y="916634"/>
                  </a:lnTo>
                  <a:lnTo>
                    <a:pt x="2850983" y="914838"/>
                  </a:lnTo>
                  <a:lnTo>
                    <a:pt x="2839805" y="917956"/>
                  </a:lnTo>
                  <a:lnTo>
                    <a:pt x="2836163" y="919502"/>
                  </a:lnTo>
                  <a:lnTo>
                    <a:pt x="2828902" y="925213"/>
                  </a:lnTo>
                  <a:lnTo>
                    <a:pt x="2823961" y="919502"/>
                  </a:lnTo>
                  <a:lnTo>
                    <a:pt x="2819546" y="915088"/>
                  </a:lnTo>
                  <a:lnTo>
                    <a:pt x="2810189" y="916135"/>
                  </a:lnTo>
                  <a:lnTo>
                    <a:pt x="2803427" y="907032"/>
                  </a:lnTo>
                  <a:lnTo>
                    <a:pt x="2800059" y="903665"/>
                  </a:lnTo>
                  <a:lnTo>
                    <a:pt x="2791750" y="903914"/>
                  </a:lnTo>
                  <a:lnTo>
                    <a:pt x="2780049" y="902617"/>
                  </a:lnTo>
                  <a:lnTo>
                    <a:pt x="2768896" y="901071"/>
                  </a:lnTo>
                  <a:lnTo>
                    <a:pt x="2768621" y="893538"/>
                  </a:lnTo>
                  <a:lnTo>
                    <a:pt x="2771990" y="893264"/>
                  </a:lnTo>
                  <a:lnTo>
                    <a:pt x="2768896" y="870942"/>
                  </a:lnTo>
                  <a:lnTo>
                    <a:pt x="2766276" y="866253"/>
                  </a:lnTo>
                  <a:lnTo>
                    <a:pt x="2763432" y="860043"/>
                  </a:lnTo>
                  <a:lnTo>
                    <a:pt x="2761086" y="855877"/>
                  </a:lnTo>
                  <a:lnTo>
                    <a:pt x="2755647" y="843681"/>
                  </a:lnTo>
                  <a:lnTo>
                    <a:pt x="2750957" y="838219"/>
                  </a:lnTo>
                  <a:lnTo>
                    <a:pt x="2742373" y="830437"/>
                  </a:lnTo>
                  <a:lnTo>
                    <a:pt x="2740053" y="829116"/>
                  </a:lnTo>
                  <a:lnTo>
                    <a:pt x="2734065" y="822381"/>
                  </a:lnTo>
                  <a:lnTo>
                    <a:pt x="2722388" y="827045"/>
                  </a:lnTo>
                  <a:lnTo>
                    <a:pt x="2711734" y="828342"/>
                  </a:lnTo>
                  <a:lnTo>
                    <a:pt x="2708341" y="829141"/>
                  </a:lnTo>
                  <a:lnTo>
                    <a:pt x="2706544" y="825225"/>
                  </a:lnTo>
                  <a:lnTo>
                    <a:pt x="2704199" y="824975"/>
                  </a:lnTo>
                  <a:lnTo>
                    <a:pt x="2697437" y="825499"/>
                  </a:lnTo>
                  <a:lnTo>
                    <a:pt x="2697188" y="827320"/>
                  </a:lnTo>
                  <a:lnTo>
                    <a:pt x="2694318" y="827819"/>
                  </a:lnTo>
                  <a:lnTo>
                    <a:pt x="2687831" y="830163"/>
                  </a:lnTo>
                  <a:lnTo>
                    <a:pt x="2676654" y="832508"/>
                  </a:lnTo>
                  <a:lnTo>
                    <a:pt x="2677701" y="838219"/>
                  </a:lnTo>
                  <a:lnTo>
                    <a:pt x="2677701" y="842359"/>
                  </a:lnTo>
                  <a:lnTo>
                    <a:pt x="2668345" y="842359"/>
                  </a:lnTo>
                  <a:lnTo>
                    <a:pt x="2668345" y="846524"/>
                  </a:lnTo>
                  <a:lnTo>
                    <a:pt x="2664452" y="848594"/>
                  </a:lnTo>
                  <a:lnTo>
                    <a:pt x="2668095" y="860018"/>
                  </a:lnTo>
                  <a:lnTo>
                    <a:pt x="2657691" y="864183"/>
                  </a:lnTo>
                  <a:lnTo>
                    <a:pt x="2646788" y="868348"/>
                  </a:lnTo>
                  <a:lnTo>
                    <a:pt x="2647287" y="880544"/>
                  </a:lnTo>
                  <a:lnTo>
                    <a:pt x="2648584" y="882091"/>
                  </a:lnTo>
                  <a:lnTo>
                    <a:pt x="2651977" y="889373"/>
                  </a:lnTo>
                  <a:lnTo>
                    <a:pt x="2651203" y="891194"/>
                  </a:lnTo>
                  <a:lnTo>
                    <a:pt x="2648334" y="891718"/>
                  </a:lnTo>
                  <a:lnTo>
                    <a:pt x="2654048" y="921049"/>
                  </a:lnTo>
                  <a:lnTo>
                    <a:pt x="2655870" y="928581"/>
                  </a:lnTo>
                  <a:lnTo>
                    <a:pt x="2659238" y="948833"/>
                  </a:lnTo>
                  <a:lnTo>
                    <a:pt x="2659512" y="948833"/>
                  </a:lnTo>
                  <a:lnTo>
                    <a:pt x="2661583" y="962600"/>
                  </a:lnTo>
                  <a:lnTo>
                    <a:pt x="2655620" y="964670"/>
                  </a:lnTo>
                  <a:lnTo>
                    <a:pt x="2650680" y="968836"/>
                  </a:lnTo>
                  <a:lnTo>
                    <a:pt x="2638204" y="978438"/>
                  </a:lnTo>
                  <a:lnTo>
                    <a:pt x="2627550" y="983651"/>
                  </a:lnTo>
                  <a:lnTo>
                    <a:pt x="2616123" y="992480"/>
                  </a:lnTo>
                  <a:lnTo>
                    <a:pt x="2611432" y="996371"/>
                  </a:lnTo>
                  <a:lnTo>
                    <a:pt x="2606517" y="999738"/>
                  </a:lnTo>
                  <a:lnTo>
                    <a:pt x="2597161" y="1004676"/>
                  </a:lnTo>
                  <a:lnTo>
                    <a:pt x="2607540" y="1023107"/>
                  </a:lnTo>
                  <a:lnTo>
                    <a:pt x="2607815" y="1025203"/>
                  </a:lnTo>
                  <a:lnTo>
                    <a:pt x="2605469" y="1025701"/>
                  </a:lnTo>
                  <a:lnTo>
                    <a:pt x="2606517" y="1037125"/>
                  </a:lnTo>
                  <a:lnTo>
                    <a:pt x="2595863" y="1042337"/>
                  </a:lnTo>
                  <a:lnTo>
                    <a:pt x="2597685" y="1047001"/>
                  </a:lnTo>
                  <a:lnTo>
                    <a:pt x="2590923" y="1050119"/>
                  </a:lnTo>
                  <a:lnTo>
                    <a:pt x="2588328" y="1051939"/>
                  </a:lnTo>
                  <a:lnTo>
                    <a:pt x="2577674" y="1057377"/>
                  </a:lnTo>
                  <a:lnTo>
                    <a:pt x="2583114" y="1070122"/>
                  </a:lnTo>
                  <a:lnTo>
                    <a:pt x="2549879" y="1086483"/>
                  </a:lnTo>
                  <a:lnTo>
                    <a:pt x="2549879" y="1087007"/>
                  </a:lnTo>
                  <a:lnTo>
                    <a:pt x="2533761" y="1095038"/>
                  </a:lnTo>
                  <a:lnTo>
                    <a:pt x="2525702" y="1100749"/>
                  </a:lnTo>
                  <a:lnTo>
                    <a:pt x="2520512" y="1106211"/>
                  </a:lnTo>
                  <a:lnTo>
                    <a:pt x="2515846" y="1111923"/>
                  </a:lnTo>
                  <a:lnTo>
                    <a:pt x="2507014" y="1119729"/>
                  </a:lnTo>
                  <a:lnTo>
                    <a:pt x="2494264" y="1127760"/>
                  </a:lnTo>
                  <a:lnTo>
                    <a:pt x="2484933" y="1134270"/>
                  </a:lnTo>
                  <a:lnTo>
                    <a:pt x="2475576" y="1142825"/>
                  </a:lnTo>
                  <a:lnTo>
                    <a:pt x="2471684" y="1145942"/>
                  </a:lnTo>
                  <a:lnTo>
                    <a:pt x="2462327" y="1151130"/>
                  </a:lnTo>
                  <a:lnTo>
                    <a:pt x="2461280" y="1147239"/>
                  </a:lnTo>
                  <a:lnTo>
                    <a:pt x="2458685" y="1144396"/>
                  </a:lnTo>
                  <a:lnTo>
                    <a:pt x="2454792" y="1137637"/>
                  </a:lnTo>
                  <a:lnTo>
                    <a:pt x="2442567" y="1145419"/>
                  </a:lnTo>
                  <a:lnTo>
                    <a:pt x="2438949" y="1143872"/>
                  </a:lnTo>
                  <a:lnTo>
                    <a:pt x="2432437" y="1137388"/>
                  </a:lnTo>
                  <a:lnTo>
                    <a:pt x="2430116" y="1134270"/>
                  </a:lnTo>
                  <a:lnTo>
                    <a:pt x="2426199" y="1130354"/>
                  </a:lnTo>
                  <a:lnTo>
                    <a:pt x="2419188" y="1132449"/>
                  </a:lnTo>
                  <a:lnTo>
                    <a:pt x="2415046" y="1130878"/>
                  </a:lnTo>
                  <a:lnTo>
                    <a:pt x="2410356" y="1127760"/>
                  </a:lnTo>
                  <a:lnTo>
                    <a:pt x="2405939" y="1126463"/>
                  </a:lnTo>
                  <a:lnTo>
                    <a:pt x="2398155" y="1127261"/>
                  </a:lnTo>
                  <a:lnTo>
                    <a:pt x="2392167" y="1126214"/>
                  </a:lnTo>
                  <a:lnTo>
                    <a:pt x="2385679" y="1123620"/>
                  </a:lnTo>
                  <a:lnTo>
                    <a:pt x="2381513" y="1122572"/>
                  </a:lnTo>
                  <a:lnTo>
                    <a:pt x="2376847" y="1132175"/>
                  </a:lnTo>
                  <a:lnTo>
                    <a:pt x="2374776" y="1135816"/>
                  </a:lnTo>
                  <a:lnTo>
                    <a:pt x="2371906" y="1136091"/>
                  </a:lnTo>
                  <a:lnTo>
                    <a:pt x="2363074" y="1138161"/>
                  </a:lnTo>
                  <a:lnTo>
                    <a:pt x="2357885" y="1138934"/>
                  </a:lnTo>
                  <a:lnTo>
                    <a:pt x="2353468" y="1140505"/>
                  </a:lnTo>
                  <a:lnTo>
                    <a:pt x="2345409" y="1141528"/>
                  </a:lnTo>
                  <a:lnTo>
                    <a:pt x="2338398" y="1143099"/>
                  </a:lnTo>
                  <a:lnTo>
                    <a:pt x="2326447" y="1146990"/>
                  </a:lnTo>
                  <a:lnTo>
                    <a:pt x="2323852" y="1148536"/>
                  </a:lnTo>
                  <a:lnTo>
                    <a:pt x="2321506" y="1150881"/>
                  </a:lnTo>
                  <a:lnTo>
                    <a:pt x="2318138" y="1157889"/>
                  </a:lnTo>
                  <a:lnTo>
                    <a:pt x="2315793" y="1160234"/>
                  </a:lnTo>
                  <a:lnTo>
                    <a:pt x="2310603" y="1163351"/>
                  </a:lnTo>
                  <a:lnTo>
                    <a:pt x="2307210" y="1166718"/>
                  </a:lnTo>
                  <a:lnTo>
                    <a:pt x="2304615" y="1171407"/>
                  </a:lnTo>
                  <a:lnTo>
                    <a:pt x="2299949" y="1177119"/>
                  </a:lnTo>
                  <a:lnTo>
                    <a:pt x="2294236" y="1181010"/>
                  </a:lnTo>
                  <a:lnTo>
                    <a:pt x="2292164" y="1184127"/>
                  </a:lnTo>
                  <a:lnTo>
                    <a:pt x="2289819" y="1191410"/>
                  </a:lnTo>
                  <a:lnTo>
                    <a:pt x="2285927" y="1198144"/>
                  </a:lnTo>
                  <a:lnTo>
                    <a:pt x="2282009" y="1201262"/>
                  </a:lnTo>
                  <a:lnTo>
                    <a:pt x="2276570" y="1206449"/>
                  </a:lnTo>
                  <a:lnTo>
                    <a:pt x="2273975" y="1208021"/>
                  </a:lnTo>
                  <a:lnTo>
                    <a:pt x="2267738" y="1210615"/>
                  </a:lnTo>
                  <a:lnTo>
                    <a:pt x="2257333" y="1211388"/>
                  </a:lnTo>
                  <a:lnTo>
                    <a:pt x="2248501" y="1209567"/>
                  </a:lnTo>
                  <a:lnTo>
                    <a:pt x="2249025" y="1214506"/>
                  </a:lnTo>
                  <a:lnTo>
                    <a:pt x="2244608" y="1214506"/>
                  </a:lnTo>
                  <a:lnTo>
                    <a:pt x="2239144" y="1215029"/>
                  </a:lnTo>
                  <a:lnTo>
                    <a:pt x="2231609" y="1217623"/>
                  </a:lnTo>
                  <a:lnTo>
                    <a:pt x="2217063" y="1223085"/>
                  </a:lnTo>
                  <a:lnTo>
                    <a:pt x="2206160" y="1225405"/>
                  </a:lnTo>
                  <a:lnTo>
                    <a:pt x="2200970" y="1227226"/>
                  </a:lnTo>
                  <a:lnTo>
                    <a:pt x="2194732" y="1229046"/>
                  </a:lnTo>
                  <a:lnTo>
                    <a:pt x="2187721" y="1232937"/>
                  </a:lnTo>
                  <a:lnTo>
                    <a:pt x="2180959" y="1236055"/>
                  </a:lnTo>
                  <a:lnTo>
                    <a:pt x="2189018" y="1243063"/>
                  </a:lnTo>
                  <a:lnTo>
                    <a:pt x="2192137" y="1243587"/>
                  </a:lnTo>
                  <a:lnTo>
                    <a:pt x="2197577" y="1247228"/>
                  </a:lnTo>
                  <a:lnTo>
                    <a:pt x="2202267" y="1251643"/>
                  </a:lnTo>
                  <a:lnTo>
                    <a:pt x="2207706" y="1257354"/>
                  </a:lnTo>
                  <a:lnTo>
                    <a:pt x="2208755" y="1258901"/>
                  </a:lnTo>
                  <a:lnTo>
                    <a:pt x="2214219" y="1263839"/>
                  </a:lnTo>
                  <a:lnTo>
                    <a:pt x="2196030" y="1296562"/>
                  </a:lnTo>
                  <a:lnTo>
                    <a:pt x="2190566" y="1298657"/>
                  </a:lnTo>
                  <a:lnTo>
                    <a:pt x="2191863" y="1302797"/>
                  </a:lnTo>
                  <a:lnTo>
                    <a:pt x="2187197" y="1304867"/>
                  </a:lnTo>
                  <a:lnTo>
                    <a:pt x="2187197" y="1310329"/>
                  </a:lnTo>
                  <a:lnTo>
                    <a:pt x="2190840" y="1315517"/>
                  </a:lnTo>
                  <a:lnTo>
                    <a:pt x="2188494" y="1318111"/>
                  </a:lnTo>
                  <a:lnTo>
                    <a:pt x="2185625" y="1323573"/>
                  </a:lnTo>
                  <a:lnTo>
                    <a:pt x="2184328" y="1327988"/>
                  </a:lnTo>
                  <a:lnTo>
                    <a:pt x="2178889" y="1327738"/>
                  </a:lnTo>
                  <a:lnTo>
                    <a:pt x="2174473" y="1326441"/>
                  </a:lnTo>
                  <a:lnTo>
                    <a:pt x="2169258" y="1326691"/>
                  </a:lnTo>
                  <a:lnTo>
                    <a:pt x="2166139" y="1327738"/>
                  </a:lnTo>
                  <a:lnTo>
                    <a:pt x="2161224" y="1326940"/>
                  </a:lnTo>
                  <a:lnTo>
                    <a:pt x="2161224" y="1325643"/>
                  </a:lnTo>
                  <a:lnTo>
                    <a:pt x="2156533" y="1325144"/>
                  </a:lnTo>
                  <a:lnTo>
                    <a:pt x="2152117" y="1325394"/>
                  </a:lnTo>
                  <a:lnTo>
                    <a:pt x="2148224" y="1326965"/>
                  </a:lnTo>
                  <a:lnTo>
                    <a:pt x="2142760" y="1329808"/>
                  </a:lnTo>
                  <a:lnTo>
                    <a:pt x="2140689" y="1333450"/>
                  </a:lnTo>
                  <a:lnTo>
                    <a:pt x="2141213" y="1339411"/>
                  </a:lnTo>
                  <a:lnTo>
                    <a:pt x="2139916" y="1341755"/>
                  </a:lnTo>
                  <a:lnTo>
                    <a:pt x="2137296" y="1340209"/>
                  </a:lnTo>
                  <a:lnTo>
                    <a:pt x="2132106" y="1345122"/>
                  </a:lnTo>
                  <a:lnTo>
                    <a:pt x="2127440" y="1351881"/>
                  </a:lnTo>
                  <a:lnTo>
                    <a:pt x="2126143" y="1354999"/>
                  </a:lnTo>
                  <a:lnTo>
                    <a:pt x="2125869" y="1358640"/>
                  </a:lnTo>
                  <a:lnTo>
                    <a:pt x="2127440" y="1367469"/>
                  </a:lnTo>
                  <a:lnTo>
                    <a:pt x="2126642" y="1370836"/>
                  </a:lnTo>
                  <a:lnTo>
                    <a:pt x="2125344" y="1371635"/>
                  </a:lnTo>
                  <a:lnTo>
                    <a:pt x="2124845" y="1375775"/>
                  </a:lnTo>
                  <a:lnTo>
                    <a:pt x="2126917" y="1378643"/>
                  </a:lnTo>
                  <a:lnTo>
                    <a:pt x="2133404" y="1380189"/>
                  </a:lnTo>
                  <a:lnTo>
                    <a:pt x="2134452" y="1382284"/>
                  </a:lnTo>
                  <a:lnTo>
                    <a:pt x="2134976" y="1386175"/>
                  </a:lnTo>
                  <a:lnTo>
                    <a:pt x="2139916" y="1391113"/>
                  </a:lnTo>
                  <a:lnTo>
                    <a:pt x="2144582" y="1393183"/>
                  </a:lnTo>
                  <a:lnTo>
                    <a:pt x="2146128" y="1395777"/>
                  </a:lnTo>
                  <a:lnTo>
                    <a:pt x="2146128" y="1397847"/>
                  </a:lnTo>
                  <a:lnTo>
                    <a:pt x="2144332" y="1403833"/>
                  </a:lnTo>
                  <a:lnTo>
                    <a:pt x="2141712" y="1407475"/>
                  </a:lnTo>
                  <a:lnTo>
                    <a:pt x="2137820" y="1415780"/>
                  </a:lnTo>
                  <a:lnTo>
                    <a:pt x="2137571" y="1418374"/>
                  </a:lnTo>
                  <a:lnTo>
                    <a:pt x="2139916" y="1420719"/>
                  </a:lnTo>
                  <a:lnTo>
                    <a:pt x="2140165" y="1422514"/>
                  </a:lnTo>
                  <a:lnTo>
                    <a:pt x="2137820" y="1427727"/>
                  </a:lnTo>
                  <a:lnTo>
                    <a:pt x="2135749" y="1429797"/>
                  </a:lnTo>
                  <a:lnTo>
                    <a:pt x="2126917" y="1431618"/>
                  </a:lnTo>
                  <a:lnTo>
                    <a:pt x="2126393" y="1432391"/>
                  </a:lnTo>
                  <a:lnTo>
                    <a:pt x="2107430" y="1436032"/>
                  </a:lnTo>
                  <a:lnTo>
                    <a:pt x="2101467" y="1437080"/>
                  </a:lnTo>
                  <a:lnTo>
                    <a:pt x="2092360" y="1439923"/>
                  </a:lnTo>
                  <a:lnTo>
                    <a:pt x="2084052" y="1433688"/>
                  </a:lnTo>
                  <a:lnTo>
                    <a:pt x="2082230" y="1429797"/>
                  </a:lnTo>
                  <a:lnTo>
                    <a:pt x="2081457" y="1424610"/>
                  </a:lnTo>
                  <a:lnTo>
                    <a:pt x="2078862" y="1422016"/>
                  </a:lnTo>
                  <a:lnTo>
                    <a:pt x="2073921" y="1422789"/>
                  </a:lnTo>
                  <a:lnTo>
                    <a:pt x="2071326" y="1424360"/>
                  </a:lnTo>
                  <a:lnTo>
                    <a:pt x="2066910" y="1425906"/>
                  </a:lnTo>
                  <a:lnTo>
                    <a:pt x="2063267" y="1425906"/>
                  </a:lnTo>
                  <a:lnTo>
                    <a:pt x="2061446" y="1424086"/>
                  </a:lnTo>
                  <a:lnTo>
                    <a:pt x="2060398" y="1418374"/>
                  </a:lnTo>
                  <a:lnTo>
                    <a:pt x="2058327" y="1418374"/>
                  </a:lnTo>
                  <a:lnTo>
                    <a:pt x="2046900" y="1418898"/>
                  </a:lnTo>
                  <a:lnTo>
                    <a:pt x="2043257" y="1417352"/>
                  </a:lnTo>
                  <a:lnTo>
                    <a:pt x="2038067" y="1417601"/>
                  </a:lnTo>
                  <a:lnTo>
                    <a:pt x="2037543" y="1396825"/>
                  </a:lnTo>
                  <a:lnTo>
                    <a:pt x="2037044" y="1385402"/>
                  </a:lnTo>
                  <a:lnTo>
                    <a:pt x="2034424" y="1373181"/>
                  </a:lnTo>
                  <a:lnTo>
                    <a:pt x="2031331" y="1362805"/>
                  </a:lnTo>
                  <a:lnTo>
                    <a:pt x="2028711" y="1355522"/>
                  </a:lnTo>
                  <a:lnTo>
                    <a:pt x="2024819" y="1357094"/>
                  </a:lnTo>
                  <a:lnTo>
                    <a:pt x="2019379" y="1360211"/>
                  </a:lnTo>
                  <a:lnTo>
                    <a:pt x="2013391" y="1361758"/>
                  </a:lnTo>
                  <a:lnTo>
                    <a:pt x="2008201" y="1364875"/>
                  </a:lnTo>
                  <a:lnTo>
                    <a:pt x="2000142" y="1366696"/>
                  </a:lnTo>
                  <a:lnTo>
                    <a:pt x="1992083" y="1369814"/>
                  </a:lnTo>
                  <a:lnTo>
                    <a:pt x="1990786" y="1370861"/>
                  </a:lnTo>
                  <a:lnTo>
                    <a:pt x="1972348" y="1375002"/>
                  </a:lnTo>
                  <a:lnTo>
                    <a:pt x="1962217" y="1379940"/>
                  </a:lnTo>
                  <a:lnTo>
                    <a:pt x="1955206" y="1380713"/>
                  </a:lnTo>
                  <a:lnTo>
                    <a:pt x="1951040" y="1379167"/>
                  </a:lnTo>
                  <a:lnTo>
                    <a:pt x="1949742" y="1380214"/>
                  </a:lnTo>
                  <a:lnTo>
                    <a:pt x="1946873" y="1379416"/>
                  </a:lnTo>
                  <a:lnTo>
                    <a:pt x="1942457" y="1379691"/>
                  </a:lnTo>
                  <a:lnTo>
                    <a:pt x="1936244" y="1380713"/>
                  </a:lnTo>
                  <a:lnTo>
                    <a:pt x="1933898" y="1382808"/>
                  </a:lnTo>
                  <a:lnTo>
                    <a:pt x="1923769" y="1385652"/>
                  </a:lnTo>
                  <a:lnTo>
                    <a:pt x="1920126" y="1387722"/>
                  </a:lnTo>
                  <a:lnTo>
                    <a:pt x="1918055" y="1387722"/>
                  </a:lnTo>
                  <a:lnTo>
                    <a:pt x="1910769" y="1391113"/>
                  </a:lnTo>
                  <a:lnTo>
                    <a:pt x="1906877" y="1391887"/>
                  </a:lnTo>
                  <a:lnTo>
                    <a:pt x="1904008" y="1393957"/>
                  </a:lnTo>
                  <a:lnTo>
                    <a:pt x="1901413" y="1394231"/>
                  </a:lnTo>
                  <a:lnTo>
                    <a:pt x="1893878" y="1397598"/>
                  </a:lnTo>
                  <a:lnTo>
                    <a:pt x="1891557" y="1394231"/>
                  </a:lnTo>
                  <a:lnTo>
                    <a:pt x="1892581" y="1392136"/>
                  </a:lnTo>
                  <a:lnTo>
                    <a:pt x="1892855" y="1384629"/>
                  </a:lnTo>
                  <a:lnTo>
                    <a:pt x="1894152" y="1379691"/>
                  </a:lnTo>
                  <a:lnTo>
                    <a:pt x="1885045" y="1380189"/>
                  </a:lnTo>
                  <a:lnTo>
                    <a:pt x="1885045" y="1382284"/>
                  </a:lnTo>
                  <a:lnTo>
                    <a:pt x="1871796" y="1386699"/>
                  </a:lnTo>
                  <a:lnTo>
                    <a:pt x="1858822" y="1388769"/>
                  </a:lnTo>
                  <a:lnTo>
                    <a:pt x="1849990" y="1391612"/>
                  </a:lnTo>
                  <a:lnTo>
                    <a:pt x="1844276" y="1392136"/>
                  </a:lnTo>
                  <a:lnTo>
                    <a:pt x="1839585" y="1391612"/>
                  </a:lnTo>
                  <a:lnTo>
                    <a:pt x="1835942" y="1390590"/>
                  </a:lnTo>
                  <a:lnTo>
                    <a:pt x="1831277" y="1391088"/>
                  </a:lnTo>
                  <a:lnTo>
                    <a:pt x="1827634" y="1390590"/>
                  </a:lnTo>
                  <a:lnTo>
                    <a:pt x="1815683" y="1390839"/>
                  </a:lnTo>
                  <a:lnTo>
                    <a:pt x="1814660" y="1388769"/>
                  </a:lnTo>
                  <a:lnTo>
                    <a:pt x="1803481" y="1391612"/>
                  </a:lnTo>
                  <a:lnTo>
                    <a:pt x="1802185" y="1390066"/>
                  </a:lnTo>
                  <a:lnTo>
                    <a:pt x="1797494" y="1395777"/>
                  </a:lnTo>
                  <a:lnTo>
                    <a:pt x="1792304" y="1399943"/>
                  </a:lnTo>
                  <a:lnTo>
                    <a:pt x="1789185" y="1401763"/>
                  </a:lnTo>
                  <a:lnTo>
                    <a:pt x="1786341" y="1401763"/>
                  </a:lnTo>
                  <a:lnTo>
                    <a:pt x="1784519" y="1402786"/>
                  </a:lnTo>
                  <a:lnTo>
                    <a:pt x="1777508" y="1404083"/>
                  </a:lnTo>
                  <a:lnTo>
                    <a:pt x="1771520" y="1406677"/>
                  </a:lnTo>
                  <a:lnTo>
                    <a:pt x="1767628" y="1409021"/>
                  </a:lnTo>
                  <a:lnTo>
                    <a:pt x="1764509" y="1406951"/>
                  </a:lnTo>
                  <a:lnTo>
                    <a:pt x="1756974" y="1405904"/>
                  </a:lnTo>
                  <a:lnTo>
                    <a:pt x="1753081" y="1406427"/>
                  </a:lnTo>
                  <a:lnTo>
                    <a:pt x="1750986" y="1407450"/>
                  </a:lnTo>
                  <a:lnTo>
                    <a:pt x="1748915" y="1406951"/>
                  </a:lnTo>
                  <a:lnTo>
                    <a:pt x="1745272" y="1408248"/>
                  </a:lnTo>
                  <a:lnTo>
                    <a:pt x="1735941" y="1405380"/>
                  </a:lnTo>
                  <a:lnTo>
                    <a:pt x="1732822" y="1405130"/>
                  </a:lnTo>
                  <a:lnTo>
                    <a:pt x="1727882" y="1407999"/>
                  </a:lnTo>
                  <a:lnTo>
                    <a:pt x="1729428" y="1409545"/>
                  </a:lnTo>
                  <a:lnTo>
                    <a:pt x="1729428" y="1411615"/>
                  </a:lnTo>
                  <a:lnTo>
                    <a:pt x="1731250" y="1414733"/>
                  </a:lnTo>
                  <a:lnTo>
                    <a:pt x="1731250" y="1417601"/>
                  </a:lnTo>
                  <a:lnTo>
                    <a:pt x="1729179" y="1421492"/>
                  </a:lnTo>
                  <a:lnTo>
                    <a:pt x="1723714" y="1425657"/>
                  </a:lnTo>
                  <a:lnTo>
                    <a:pt x="1715655" y="1429548"/>
                  </a:lnTo>
                  <a:lnTo>
                    <a:pt x="1711764" y="1430845"/>
                  </a:lnTo>
                  <a:lnTo>
                    <a:pt x="1707097" y="1435259"/>
                  </a:lnTo>
                  <a:lnTo>
                    <a:pt x="1705026" y="1443041"/>
                  </a:lnTo>
                  <a:lnTo>
                    <a:pt x="1705026" y="1447455"/>
                  </a:lnTo>
                  <a:lnTo>
                    <a:pt x="1702681" y="1458879"/>
                  </a:lnTo>
                  <a:lnTo>
                    <a:pt x="1700086" y="1462271"/>
                  </a:lnTo>
                  <a:lnTo>
                    <a:pt x="1698789" y="1467982"/>
                  </a:lnTo>
                  <a:lnTo>
                    <a:pt x="1695670" y="1471100"/>
                  </a:lnTo>
                  <a:lnTo>
                    <a:pt x="1691503" y="1473170"/>
                  </a:lnTo>
                  <a:lnTo>
                    <a:pt x="1688659" y="1473419"/>
                  </a:lnTo>
                  <a:lnTo>
                    <a:pt x="1686837" y="1472396"/>
                  </a:lnTo>
                  <a:lnTo>
                    <a:pt x="1685540" y="1469528"/>
                  </a:lnTo>
                  <a:lnTo>
                    <a:pt x="1683968" y="1469803"/>
                  </a:lnTo>
                  <a:lnTo>
                    <a:pt x="1681623" y="1472646"/>
                  </a:lnTo>
                  <a:lnTo>
                    <a:pt x="1676433" y="1473419"/>
                  </a:lnTo>
                  <a:lnTo>
                    <a:pt x="1673838" y="1475240"/>
                  </a:lnTo>
                  <a:lnTo>
                    <a:pt x="1669422" y="1477060"/>
                  </a:lnTo>
                  <a:lnTo>
                    <a:pt x="1666827" y="1479654"/>
                  </a:lnTo>
                  <a:lnTo>
                    <a:pt x="1665006" y="1481475"/>
                  </a:lnTo>
                  <a:lnTo>
                    <a:pt x="1661114" y="1483820"/>
                  </a:lnTo>
                  <a:lnTo>
                    <a:pt x="1659541" y="1486164"/>
                  </a:lnTo>
                  <a:lnTo>
                    <a:pt x="1660065" y="1490579"/>
                  </a:lnTo>
                  <a:lnTo>
                    <a:pt x="1659541" y="1494719"/>
                  </a:lnTo>
                  <a:lnTo>
                    <a:pt x="1657221" y="1497063"/>
                  </a:lnTo>
                  <a:lnTo>
                    <a:pt x="1653055" y="1493173"/>
                  </a:lnTo>
                  <a:lnTo>
                    <a:pt x="1647091" y="1494993"/>
                  </a:lnTo>
                  <a:lnTo>
                    <a:pt x="1640330" y="1498111"/>
                  </a:lnTo>
                  <a:lnTo>
                    <a:pt x="1638259" y="1497837"/>
                  </a:lnTo>
                  <a:lnTo>
                    <a:pt x="1632021" y="1499408"/>
                  </a:lnTo>
                  <a:lnTo>
                    <a:pt x="1628628" y="1501229"/>
                  </a:lnTo>
                  <a:lnTo>
                    <a:pt x="1623438" y="1503024"/>
                  </a:lnTo>
                  <a:lnTo>
                    <a:pt x="1616951" y="1504595"/>
                  </a:lnTo>
                  <a:lnTo>
                    <a:pt x="1613832" y="1507713"/>
                  </a:lnTo>
                  <a:lnTo>
                    <a:pt x="1611487" y="1506416"/>
                  </a:lnTo>
                  <a:lnTo>
                    <a:pt x="1606023" y="1507189"/>
                  </a:lnTo>
                  <a:lnTo>
                    <a:pt x="1599535" y="1507189"/>
                  </a:lnTo>
                  <a:lnTo>
                    <a:pt x="1592774" y="1508237"/>
                  </a:lnTo>
                  <a:lnTo>
                    <a:pt x="1587584" y="1511080"/>
                  </a:lnTo>
                  <a:lnTo>
                    <a:pt x="1581871" y="1513425"/>
                  </a:lnTo>
                  <a:lnTo>
                    <a:pt x="1576930" y="1516293"/>
                  </a:lnTo>
                  <a:lnTo>
                    <a:pt x="1571990" y="1519411"/>
                  </a:lnTo>
                  <a:lnTo>
                    <a:pt x="1566276" y="1524075"/>
                  </a:lnTo>
                  <a:lnTo>
                    <a:pt x="1564729" y="1527192"/>
                  </a:lnTo>
                  <a:lnTo>
                    <a:pt x="1555124" y="1525371"/>
                  </a:lnTo>
                  <a:lnTo>
                    <a:pt x="1550433" y="1523301"/>
                  </a:lnTo>
                  <a:lnTo>
                    <a:pt x="1545243" y="1520433"/>
                  </a:lnTo>
                  <a:lnTo>
                    <a:pt x="1540552" y="1523825"/>
                  </a:lnTo>
                  <a:lnTo>
                    <a:pt x="1535113" y="1525371"/>
                  </a:lnTo>
                  <a:lnTo>
                    <a:pt x="1531994" y="1524598"/>
                  </a:lnTo>
                  <a:lnTo>
                    <a:pt x="1528601" y="1530035"/>
                  </a:lnTo>
                  <a:lnTo>
                    <a:pt x="1524983" y="1534724"/>
                  </a:lnTo>
                  <a:lnTo>
                    <a:pt x="1519768" y="1531083"/>
                  </a:lnTo>
                  <a:lnTo>
                    <a:pt x="1517448" y="1533677"/>
                  </a:lnTo>
                  <a:lnTo>
                    <a:pt x="1514579" y="1534201"/>
                  </a:lnTo>
                  <a:lnTo>
                    <a:pt x="1508615" y="1536545"/>
                  </a:lnTo>
                  <a:lnTo>
                    <a:pt x="1496914" y="1535248"/>
                  </a:lnTo>
                  <a:lnTo>
                    <a:pt x="1495092" y="1535248"/>
                  </a:lnTo>
                  <a:lnTo>
                    <a:pt x="1490426" y="1532380"/>
                  </a:lnTo>
                  <a:lnTo>
                    <a:pt x="1486783" y="1531083"/>
                  </a:lnTo>
                  <a:lnTo>
                    <a:pt x="1484962" y="1528215"/>
                  </a:lnTo>
                  <a:lnTo>
                    <a:pt x="1488855" y="1526394"/>
                  </a:lnTo>
                  <a:lnTo>
                    <a:pt x="1487307" y="1523551"/>
                  </a:lnTo>
                  <a:lnTo>
                    <a:pt x="1490951" y="1521979"/>
                  </a:lnTo>
                  <a:lnTo>
                    <a:pt x="1495616" y="1515245"/>
                  </a:lnTo>
                  <a:lnTo>
                    <a:pt x="1501080" y="1510307"/>
                  </a:lnTo>
                  <a:lnTo>
                    <a:pt x="1509139" y="1506142"/>
                  </a:lnTo>
                  <a:lnTo>
                    <a:pt x="1515103" y="1502251"/>
                  </a:lnTo>
                  <a:lnTo>
                    <a:pt x="1511210" y="1494719"/>
                  </a:lnTo>
                  <a:lnTo>
                    <a:pt x="1514579" y="1492374"/>
                  </a:lnTo>
                  <a:lnTo>
                    <a:pt x="1519519" y="1490579"/>
                  </a:lnTo>
                  <a:lnTo>
                    <a:pt x="1520567" y="1488758"/>
                  </a:lnTo>
                  <a:lnTo>
                    <a:pt x="1519519" y="1485117"/>
                  </a:lnTo>
                  <a:lnTo>
                    <a:pt x="1534339" y="1482523"/>
                  </a:lnTo>
                  <a:lnTo>
                    <a:pt x="1534339" y="1478357"/>
                  </a:lnTo>
                  <a:lnTo>
                    <a:pt x="1533292" y="1472396"/>
                  </a:lnTo>
                  <a:lnTo>
                    <a:pt x="1532243" y="1464066"/>
                  </a:lnTo>
                  <a:lnTo>
                    <a:pt x="1529923" y="1457582"/>
                  </a:lnTo>
                  <a:lnTo>
                    <a:pt x="1527054" y="1454215"/>
                  </a:lnTo>
                  <a:lnTo>
                    <a:pt x="1523162" y="1455512"/>
                  </a:lnTo>
                  <a:lnTo>
                    <a:pt x="1517173" y="1459402"/>
                  </a:lnTo>
                  <a:lnTo>
                    <a:pt x="1517173" y="1460974"/>
                  </a:lnTo>
                  <a:lnTo>
                    <a:pt x="1511984" y="1461472"/>
                  </a:lnTo>
                  <a:lnTo>
                    <a:pt x="1507817" y="1463293"/>
                  </a:lnTo>
                  <a:lnTo>
                    <a:pt x="1507568" y="1461996"/>
                  </a:lnTo>
                  <a:lnTo>
                    <a:pt x="1515876" y="1456534"/>
                  </a:lnTo>
                  <a:lnTo>
                    <a:pt x="1518471" y="1451870"/>
                  </a:lnTo>
                  <a:lnTo>
                    <a:pt x="1517448" y="1444338"/>
                  </a:lnTo>
                  <a:lnTo>
                    <a:pt x="1514329" y="1438876"/>
                  </a:lnTo>
                  <a:lnTo>
                    <a:pt x="1511460" y="1434985"/>
                  </a:lnTo>
                  <a:lnTo>
                    <a:pt x="1522887" y="1415257"/>
                  </a:lnTo>
                  <a:lnTo>
                    <a:pt x="1517698" y="1409271"/>
                  </a:lnTo>
                  <a:lnTo>
                    <a:pt x="1528102" y="1401738"/>
                  </a:lnTo>
                  <a:lnTo>
                    <a:pt x="1533541" y="1398371"/>
                  </a:lnTo>
                  <a:lnTo>
                    <a:pt x="1543671" y="1389018"/>
                  </a:lnTo>
                  <a:lnTo>
                    <a:pt x="1535886" y="1389018"/>
                  </a:lnTo>
                  <a:lnTo>
                    <a:pt x="1536660" y="1382259"/>
                  </a:lnTo>
                  <a:lnTo>
                    <a:pt x="1536660" y="1379142"/>
                  </a:lnTo>
                  <a:lnTo>
                    <a:pt x="1534589" y="1375251"/>
                  </a:lnTo>
                  <a:lnTo>
                    <a:pt x="1534339" y="1372657"/>
                  </a:lnTo>
                  <a:lnTo>
                    <a:pt x="1529125" y="1366422"/>
                  </a:lnTo>
                  <a:lnTo>
                    <a:pt x="1524459" y="1364102"/>
                  </a:lnTo>
                  <a:lnTo>
                    <a:pt x="1519793" y="1363055"/>
                  </a:lnTo>
                  <a:lnTo>
                    <a:pt x="1516924" y="1362805"/>
                  </a:lnTo>
                  <a:lnTo>
                    <a:pt x="1511210" y="1361483"/>
                  </a:lnTo>
                  <a:lnTo>
                    <a:pt x="1512757" y="1351108"/>
                  </a:lnTo>
                  <a:lnTo>
                    <a:pt x="1512258" y="1344100"/>
                  </a:lnTo>
                  <a:lnTo>
                    <a:pt x="1511210" y="1333699"/>
                  </a:lnTo>
                  <a:lnTo>
                    <a:pt x="1509913" y="1330856"/>
                  </a:lnTo>
                  <a:lnTo>
                    <a:pt x="1505746" y="1333450"/>
                  </a:lnTo>
                  <a:lnTo>
                    <a:pt x="1503675" y="1330581"/>
                  </a:lnTo>
                  <a:lnTo>
                    <a:pt x="1500831" y="1329035"/>
                  </a:lnTo>
                  <a:lnTo>
                    <a:pt x="1496914" y="1326167"/>
                  </a:lnTo>
                  <a:lnTo>
                    <a:pt x="1495891" y="1323324"/>
                  </a:lnTo>
                  <a:lnTo>
                    <a:pt x="1493021" y="1322800"/>
                  </a:lnTo>
                  <a:lnTo>
                    <a:pt x="1489129" y="1323324"/>
                  </a:lnTo>
                  <a:lnTo>
                    <a:pt x="1487307" y="1321253"/>
                  </a:lnTo>
                  <a:lnTo>
                    <a:pt x="1488106" y="1316814"/>
                  </a:lnTo>
                  <a:lnTo>
                    <a:pt x="1487307" y="1315517"/>
                  </a:lnTo>
                  <a:lnTo>
                    <a:pt x="1486285" y="1309806"/>
                  </a:lnTo>
                  <a:lnTo>
                    <a:pt x="1483665" y="1307736"/>
                  </a:lnTo>
                  <a:lnTo>
                    <a:pt x="1486010" y="1304368"/>
                  </a:lnTo>
                  <a:lnTo>
                    <a:pt x="1483416" y="1301251"/>
                  </a:lnTo>
                  <a:lnTo>
                    <a:pt x="1481594" y="1300727"/>
                  </a:lnTo>
                  <a:lnTo>
                    <a:pt x="1480297" y="1297609"/>
                  </a:lnTo>
                  <a:lnTo>
                    <a:pt x="1476404" y="1295789"/>
                  </a:lnTo>
                  <a:lnTo>
                    <a:pt x="1475631" y="1292945"/>
                  </a:lnTo>
                  <a:lnTo>
                    <a:pt x="1470940" y="1288780"/>
                  </a:lnTo>
                  <a:lnTo>
                    <a:pt x="1471464" y="1287234"/>
                  </a:lnTo>
                  <a:lnTo>
                    <a:pt x="1468345" y="1280475"/>
                  </a:lnTo>
                  <a:lnTo>
                    <a:pt x="1469643" y="1277357"/>
                  </a:lnTo>
                  <a:lnTo>
                    <a:pt x="1468594" y="1275811"/>
                  </a:lnTo>
                  <a:lnTo>
                    <a:pt x="1463405" y="1274763"/>
                  </a:lnTo>
                  <a:lnTo>
                    <a:pt x="1460036" y="1280724"/>
                  </a:lnTo>
                  <a:lnTo>
                    <a:pt x="1457167" y="1281772"/>
                  </a:lnTo>
                  <a:lnTo>
                    <a:pt x="1452751" y="1285937"/>
                  </a:lnTo>
                  <a:lnTo>
                    <a:pt x="1447037" y="1290077"/>
                  </a:lnTo>
                  <a:lnTo>
                    <a:pt x="1443145" y="1297086"/>
                  </a:lnTo>
                  <a:lnTo>
                    <a:pt x="1440026" y="1295539"/>
                  </a:lnTo>
                  <a:lnTo>
                    <a:pt x="1421064" y="1287483"/>
                  </a:lnTo>
                  <a:lnTo>
                    <a:pt x="1413529" y="1285413"/>
                  </a:lnTo>
                  <a:lnTo>
                    <a:pt x="1399232" y="1282545"/>
                  </a:lnTo>
                  <a:lnTo>
                    <a:pt x="1391173" y="1282046"/>
                  </a:lnTo>
                  <a:lnTo>
                    <a:pt x="1375853" y="1280225"/>
                  </a:lnTo>
                  <a:lnTo>
                    <a:pt x="1371687" y="1279427"/>
                  </a:lnTo>
                  <a:lnTo>
                    <a:pt x="1361831" y="1276060"/>
                  </a:lnTo>
                  <a:lnTo>
                    <a:pt x="1348058" y="1271646"/>
                  </a:lnTo>
                  <a:lnTo>
                    <a:pt x="1348058" y="1272693"/>
                  </a:lnTo>
                  <a:lnTo>
                    <a:pt x="1346237" y="1271895"/>
                  </a:lnTo>
                  <a:lnTo>
                    <a:pt x="1348582" y="1264637"/>
                  </a:lnTo>
                  <a:lnTo>
                    <a:pt x="1350903" y="1246455"/>
                  </a:lnTo>
                  <a:lnTo>
                    <a:pt x="1356117" y="1234259"/>
                  </a:lnTo>
                  <a:lnTo>
                    <a:pt x="1358438" y="1235805"/>
                  </a:lnTo>
                  <a:lnTo>
                    <a:pt x="1363653" y="1232688"/>
                  </a:lnTo>
                  <a:lnTo>
                    <a:pt x="1369890" y="1230343"/>
                  </a:lnTo>
                  <a:lnTo>
                    <a:pt x="1376377" y="1226727"/>
                  </a:lnTo>
                  <a:lnTo>
                    <a:pt x="1382615" y="1221015"/>
                  </a:lnTo>
                  <a:lnTo>
                    <a:pt x="1383912" y="1216850"/>
                  </a:lnTo>
                  <a:lnTo>
                    <a:pt x="1386507" y="1213732"/>
                  </a:lnTo>
                  <a:lnTo>
                    <a:pt x="1388852" y="1212685"/>
                  </a:lnTo>
                  <a:lnTo>
                    <a:pt x="1390150" y="1205951"/>
                  </a:lnTo>
                  <a:lnTo>
                    <a:pt x="1389876" y="1203082"/>
                  </a:lnTo>
                  <a:lnTo>
                    <a:pt x="1387805" y="1201262"/>
                  </a:lnTo>
                  <a:lnTo>
                    <a:pt x="1385983" y="1198668"/>
                  </a:lnTo>
                  <a:lnTo>
                    <a:pt x="1383912" y="1197371"/>
                  </a:lnTo>
                  <a:lnTo>
                    <a:pt x="1377674" y="1206724"/>
                  </a:lnTo>
                  <a:lnTo>
                    <a:pt x="1368593" y="1204379"/>
                  </a:lnTo>
                  <a:lnTo>
                    <a:pt x="1370139" y="1202309"/>
                  </a:lnTo>
                  <a:lnTo>
                    <a:pt x="1372210" y="1197121"/>
                  </a:lnTo>
                  <a:lnTo>
                    <a:pt x="1374805" y="1192433"/>
                  </a:lnTo>
                  <a:lnTo>
                    <a:pt x="1362604" y="1183604"/>
                  </a:lnTo>
                  <a:lnTo>
                    <a:pt x="1358188" y="1181533"/>
                  </a:lnTo>
                  <a:lnTo>
                    <a:pt x="1357140" y="1179463"/>
                  </a:lnTo>
                  <a:lnTo>
                    <a:pt x="1358438" y="1177892"/>
                  </a:lnTo>
                  <a:lnTo>
                    <a:pt x="1351426" y="1173727"/>
                  </a:lnTo>
                  <a:lnTo>
                    <a:pt x="1348582" y="1172954"/>
                  </a:lnTo>
                  <a:lnTo>
                    <a:pt x="1345713" y="1171407"/>
                  </a:lnTo>
                  <a:lnTo>
                    <a:pt x="1347809" y="1166195"/>
                  </a:lnTo>
                  <a:lnTo>
                    <a:pt x="1350903" y="1160483"/>
                  </a:lnTo>
                  <a:lnTo>
                    <a:pt x="1357415" y="1157116"/>
                  </a:lnTo>
                  <a:lnTo>
                    <a:pt x="1372734" y="1137886"/>
                  </a:lnTo>
                  <a:lnTo>
                    <a:pt x="1373258" y="1136091"/>
                  </a:lnTo>
                  <a:lnTo>
                    <a:pt x="1375853" y="1132973"/>
                  </a:lnTo>
                  <a:lnTo>
                    <a:pt x="1375329" y="1131676"/>
                  </a:lnTo>
                  <a:lnTo>
                    <a:pt x="1377924" y="1129057"/>
                  </a:lnTo>
                  <a:lnTo>
                    <a:pt x="1381317" y="1124393"/>
                  </a:lnTo>
                  <a:lnTo>
                    <a:pt x="1384162" y="1124917"/>
                  </a:lnTo>
                  <a:lnTo>
                    <a:pt x="1388328" y="1123869"/>
                  </a:lnTo>
                  <a:lnTo>
                    <a:pt x="1387031" y="1115564"/>
                  </a:lnTo>
                  <a:lnTo>
                    <a:pt x="1384960" y="1112447"/>
                  </a:lnTo>
                  <a:lnTo>
                    <a:pt x="1382091" y="1101547"/>
                  </a:lnTo>
                  <a:lnTo>
                    <a:pt x="1380519" y="1099727"/>
                  </a:lnTo>
                  <a:lnTo>
                    <a:pt x="1378448" y="1095312"/>
                  </a:lnTo>
                  <a:lnTo>
                    <a:pt x="1379496" y="1091396"/>
                  </a:lnTo>
                  <a:lnTo>
                    <a:pt x="1383638" y="1092194"/>
                  </a:lnTo>
                  <a:lnTo>
                    <a:pt x="1390923" y="1091671"/>
                  </a:lnTo>
                  <a:lnTo>
                    <a:pt x="1399756" y="1091945"/>
                  </a:lnTo>
                  <a:lnTo>
                    <a:pt x="1405470" y="1093242"/>
                  </a:lnTo>
                  <a:lnTo>
                    <a:pt x="1413778" y="1094264"/>
                  </a:lnTo>
                  <a:lnTo>
                    <a:pt x="1417945" y="1094264"/>
                  </a:lnTo>
                  <a:lnTo>
                    <a:pt x="1417945" y="1089600"/>
                  </a:lnTo>
                  <a:lnTo>
                    <a:pt x="1420539" y="1088802"/>
                  </a:lnTo>
                  <a:lnTo>
                    <a:pt x="1426004" y="1084138"/>
                  </a:lnTo>
                  <a:lnTo>
                    <a:pt x="1429896" y="1089850"/>
                  </a:lnTo>
                  <a:lnTo>
                    <a:pt x="1436383" y="1089326"/>
                  </a:lnTo>
                  <a:lnTo>
                    <a:pt x="1436383" y="1085959"/>
                  </a:lnTo>
                  <a:lnTo>
                    <a:pt x="1437431" y="1084413"/>
                  </a:lnTo>
                  <a:lnTo>
                    <a:pt x="1437157" y="1076083"/>
                  </a:lnTo>
                  <a:lnTo>
                    <a:pt x="1439252" y="1067777"/>
                  </a:lnTo>
                  <a:lnTo>
                    <a:pt x="1436658" y="1065458"/>
                  </a:lnTo>
                  <a:lnTo>
                    <a:pt x="1438978" y="1058175"/>
                  </a:lnTo>
                  <a:lnTo>
                    <a:pt x="1443669" y="1047275"/>
                  </a:lnTo>
                  <a:lnTo>
                    <a:pt x="1445216" y="1044931"/>
                  </a:lnTo>
                  <a:lnTo>
                    <a:pt x="1451454" y="1032984"/>
                  </a:lnTo>
                  <a:lnTo>
                    <a:pt x="1444966" y="1024928"/>
                  </a:lnTo>
                  <a:lnTo>
                    <a:pt x="1443145" y="1022085"/>
                  </a:lnTo>
                  <a:lnTo>
                    <a:pt x="1444966" y="1018443"/>
                  </a:lnTo>
                  <a:lnTo>
                    <a:pt x="1442621" y="1014029"/>
                  </a:lnTo>
                  <a:lnTo>
                    <a:pt x="1440550" y="1005449"/>
                  </a:lnTo>
                  <a:lnTo>
                    <a:pt x="1441847" y="1002331"/>
                  </a:lnTo>
                  <a:lnTo>
                    <a:pt x="1442097" y="999738"/>
                  </a:lnTo>
                  <a:lnTo>
                    <a:pt x="1440550" y="992979"/>
                  </a:lnTo>
                  <a:lnTo>
                    <a:pt x="1438205" y="991956"/>
                  </a:lnTo>
                  <a:lnTo>
                    <a:pt x="1431443" y="990659"/>
                  </a:lnTo>
                  <a:lnTo>
                    <a:pt x="1430420" y="988564"/>
                  </a:lnTo>
                  <a:lnTo>
                    <a:pt x="1423908" y="987018"/>
                  </a:lnTo>
                  <a:lnTo>
                    <a:pt x="1420539" y="985446"/>
                  </a:lnTo>
                  <a:lnTo>
                    <a:pt x="1414826" y="980009"/>
                  </a:lnTo>
                  <a:lnTo>
                    <a:pt x="1411183" y="977665"/>
                  </a:lnTo>
                  <a:lnTo>
                    <a:pt x="1407291" y="974298"/>
                  </a:lnTo>
                  <a:lnTo>
                    <a:pt x="1398459" y="972726"/>
                  </a:lnTo>
                  <a:lnTo>
                    <a:pt x="1397685" y="971429"/>
                  </a:lnTo>
                  <a:lnTo>
                    <a:pt x="1398184" y="967015"/>
                  </a:lnTo>
                  <a:lnTo>
                    <a:pt x="1397161" y="964172"/>
                  </a:lnTo>
                  <a:lnTo>
                    <a:pt x="1386757" y="964172"/>
                  </a:lnTo>
                  <a:lnTo>
                    <a:pt x="1383638" y="963373"/>
                  </a:lnTo>
                  <a:lnTo>
                    <a:pt x="1378697" y="959757"/>
                  </a:lnTo>
                  <a:lnTo>
                    <a:pt x="1375853" y="958186"/>
                  </a:lnTo>
                  <a:lnTo>
                    <a:pt x="1372984" y="951701"/>
                  </a:lnTo>
                  <a:lnTo>
                    <a:pt x="1371687" y="949880"/>
                  </a:lnTo>
                  <a:lnTo>
                    <a:pt x="1369865" y="951951"/>
                  </a:lnTo>
                  <a:lnTo>
                    <a:pt x="1367544" y="952225"/>
                  </a:lnTo>
                  <a:lnTo>
                    <a:pt x="1359485" y="950654"/>
                  </a:lnTo>
                  <a:lnTo>
                    <a:pt x="1357415" y="948833"/>
                  </a:lnTo>
                  <a:lnTo>
                    <a:pt x="1356092" y="944942"/>
                  </a:lnTo>
                  <a:lnTo>
                    <a:pt x="1354545" y="943121"/>
                  </a:lnTo>
                  <a:lnTo>
                    <a:pt x="1350653" y="941575"/>
                  </a:lnTo>
                  <a:lnTo>
                    <a:pt x="1349081" y="936362"/>
                  </a:lnTo>
                  <a:lnTo>
                    <a:pt x="1343367" y="931948"/>
                  </a:lnTo>
                  <a:lnTo>
                    <a:pt x="1339750" y="929878"/>
                  </a:lnTo>
                  <a:lnTo>
                    <a:pt x="1336356" y="928830"/>
                  </a:lnTo>
                  <a:lnTo>
                    <a:pt x="1330118" y="929628"/>
                  </a:lnTo>
                  <a:lnTo>
                    <a:pt x="1326751" y="928830"/>
                  </a:lnTo>
                  <a:lnTo>
                    <a:pt x="1324156" y="925463"/>
                  </a:lnTo>
                  <a:lnTo>
                    <a:pt x="1319739" y="923642"/>
                  </a:lnTo>
                  <a:lnTo>
                    <a:pt x="1315323" y="922869"/>
                  </a:lnTo>
                  <a:lnTo>
                    <a:pt x="1311431" y="921298"/>
                  </a:lnTo>
                  <a:lnTo>
                    <a:pt x="1307788" y="918205"/>
                  </a:lnTo>
                  <a:lnTo>
                    <a:pt x="1304145" y="914040"/>
                  </a:lnTo>
                  <a:lnTo>
                    <a:pt x="1295313" y="904163"/>
                  </a:lnTo>
                  <a:lnTo>
                    <a:pt x="1287528" y="899749"/>
                  </a:lnTo>
                  <a:lnTo>
                    <a:pt x="1282588" y="896382"/>
                  </a:lnTo>
                  <a:lnTo>
                    <a:pt x="1282313" y="894312"/>
                  </a:lnTo>
                  <a:lnTo>
                    <a:pt x="1291945" y="875331"/>
                  </a:lnTo>
                  <a:lnTo>
                    <a:pt x="1296086" y="867300"/>
                  </a:lnTo>
                  <a:lnTo>
                    <a:pt x="1299205" y="863908"/>
                  </a:lnTo>
                  <a:lnTo>
                    <a:pt x="1296360" y="862362"/>
                  </a:lnTo>
                  <a:lnTo>
                    <a:pt x="1295836" y="859768"/>
                  </a:lnTo>
                  <a:lnTo>
                    <a:pt x="1292992" y="856900"/>
                  </a:lnTo>
                  <a:lnTo>
                    <a:pt x="1290123" y="856900"/>
                  </a:lnTo>
                  <a:lnTo>
                    <a:pt x="1286480" y="856127"/>
                  </a:lnTo>
                  <a:lnTo>
                    <a:pt x="1284135" y="854830"/>
                  </a:lnTo>
                  <a:lnTo>
                    <a:pt x="1282064" y="851712"/>
                  </a:lnTo>
                  <a:lnTo>
                    <a:pt x="1270637" y="849118"/>
                  </a:lnTo>
                  <a:lnTo>
                    <a:pt x="1266994" y="847297"/>
                  </a:lnTo>
                  <a:lnTo>
                    <a:pt x="1263625" y="844180"/>
                  </a:lnTo>
                  <a:lnTo>
                    <a:pt x="1262328" y="841586"/>
                  </a:lnTo>
                  <a:lnTo>
                    <a:pt x="1262827" y="839242"/>
                  </a:lnTo>
                  <a:lnTo>
                    <a:pt x="1263101" y="824452"/>
                  </a:lnTo>
                  <a:lnTo>
                    <a:pt x="1260756" y="820037"/>
                  </a:lnTo>
                  <a:lnTo>
                    <a:pt x="1260232" y="817692"/>
                  </a:lnTo>
                  <a:lnTo>
                    <a:pt x="1257637" y="819763"/>
                  </a:lnTo>
                  <a:lnTo>
                    <a:pt x="1256340" y="819513"/>
                  </a:lnTo>
                  <a:lnTo>
                    <a:pt x="1252971" y="823928"/>
                  </a:lnTo>
                  <a:lnTo>
                    <a:pt x="1249853" y="824177"/>
                  </a:lnTo>
                  <a:lnTo>
                    <a:pt x="1246734" y="825998"/>
                  </a:lnTo>
                  <a:lnTo>
                    <a:pt x="1243365" y="825474"/>
                  </a:lnTo>
                  <a:lnTo>
                    <a:pt x="1240246" y="826522"/>
                  </a:lnTo>
                  <a:lnTo>
                    <a:pt x="1236853" y="825998"/>
                  </a:lnTo>
                  <a:lnTo>
                    <a:pt x="1233236" y="823155"/>
                  </a:lnTo>
                  <a:lnTo>
                    <a:pt x="1228819" y="824701"/>
                  </a:lnTo>
                  <a:lnTo>
                    <a:pt x="1221783" y="825998"/>
                  </a:lnTo>
                  <a:lnTo>
                    <a:pt x="1218165" y="828592"/>
                  </a:lnTo>
                  <a:lnTo>
                    <a:pt x="1216593" y="832757"/>
                  </a:lnTo>
                  <a:lnTo>
                    <a:pt x="1211154" y="833006"/>
                  </a:lnTo>
                  <a:lnTo>
                    <a:pt x="1208285" y="835351"/>
                  </a:lnTo>
                  <a:lnTo>
                    <a:pt x="1204118" y="834827"/>
                  </a:lnTo>
                  <a:lnTo>
                    <a:pt x="1203345" y="831460"/>
                  </a:lnTo>
                  <a:lnTo>
                    <a:pt x="1204393" y="828342"/>
                  </a:lnTo>
                  <a:lnTo>
                    <a:pt x="1198405" y="825474"/>
                  </a:lnTo>
                  <a:lnTo>
                    <a:pt x="1198155" y="823928"/>
                  </a:lnTo>
                  <a:lnTo>
                    <a:pt x="1195560" y="822107"/>
                  </a:lnTo>
                  <a:lnTo>
                    <a:pt x="1194512" y="819239"/>
                  </a:lnTo>
                  <a:lnTo>
                    <a:pt x="1190870" y="817169"/>
                  </a:lnTo>
                  <a:lnTo>
                    <a:pt x="1189322" y="815622"/>
                  </a:lnTo>
                  <a:lnTo>
                    <a:pt x="1186204" y="816121"/>
                  </a:lnTo>
                  <a:lnTo>
                    <a:pt x="1184132" y="810684"/>
                  </a:lnTo>
                  <a:lnTo>
                    <a:pt x="1183858" y="808589"/>
                  </a:lnTo>
                  <a:lnTo>
                    <a:pt x="1185430" y="804973"/>
                  </a:lnTo>
                  <a:lnTo>
                    <a:pt x="1183858" y="802628"/>
                  </a:lnTo>
                  <a:lnTo>
                    <a:pt x="1179192" y="801331"/>
                  </a:lnTo>
                  <a:lnTo>
                    <a:pt x="1177097" y="798214"/>
                  </a:lnTo>
                  <a:lnTo>
                    <a:pt x="1171383" y="796642"/>
                  </a:lnTo>
                  <a:lnTo>
                    <a:pt x="1169063" y="796917"/>
                  </a:lnTo>
                  <a:lnTo>
                    <a:pt x="1165419" y="788611"/>
                  </a:lnTo>
                  <a:lnTo>
                    <a:pt x="1163074" y="785743"/>
                  </a:lnTo>
                  <a:lnTo>
                    <a:pt x="1159706" y="783149"/>
                  </a:lnTo>
                  <a:lnTo>
                    <a:pt x="1152420" y="780281"/>
                  </a:lnTo>
                  <a:lnTo>
                    <a:pt x="1149576" y="779757"/>
                  </a:lnTo>
                  <a:lnTo>
                    <a:pt x="1141766" y="778984"/>
                  </a:lnTo>
                  <a:lnTo>
                    <a:pt x="1132435" y="772499"/>
                  </a:lnTo>
                  <a:lnTo>
                    <a:pt x="1131637" y="772225"/>
                  </a:lnTo>
                  <a:lnTo>
                    <a:pt x="1127221" y="768608"/>
                  </a:lnTo>
                  <a:lnTo>
                    <a:pt x="1123078" y="767312"/>
                  </a:lnTo>
                  <a:lnTo>
                    <a:pt x="1122280" y="763396"/>
                  </a:lnTo>
                  <a:lnTo>
                    <a:pt x="1120733" y="761849"/>
                  </a:lnTo>
                  <a:lnTo>
                    <a:pt x="1117864" y="761076"/>
                  </a:lnTo>
                  <a:lnTo>
                    <a:pt x="1114745" y="758208"/>
                  </a:lnTo>
                  <a:lnTo>
                    <a:pt x="1110079" y="756911"/>
                  </a:lnTo>
                  <a:lnTo>
                    <a:pt x="1103068" y="755365"/>
                  </a:lnTo>
                  <a:lnTo>
                    <a:pt x="1101247" y="757684"/>
                  </a:lnTo>
                  <a:lnTo>
                    <a:pt x="1095533" y="760029"/>
                  </a:lnTo>
                  <a:lnTo>
                    <a:pt x="1092414" y="760278"/>
                  </a:lnTo>
                  <a:lnTo>
                    <a:pt x="1087998" y="761849"/>
                  </a:lnTo>
                  <a:lnTo>
                    <a:pt x="1085652" y="761326"/>
                  </a:lnTo>
                  <a:lnTo>
                    <a:pt x="1082534" y="762623"/>
                  </a:lnTo>
                  <a:lnTo>
                    <a:pt x="1077095" y="761849"/>
                  </a:lnTo>
                  <a:lnTo>
                    <a:pt x="1073976" y="767037"/>
                  </a:lnTo>
                  <a:lnTo>
                    <a:pt x="1072404" y="767037"/>
                  </a:lnTo>
                  <a:lnTo>
                    <a:pt x="1070582" y="761849"/>
                  </a:lnTo>
                  <a:lnTo>
                    <a:pt x="1069036" y="758457"/>
                  </a:lnTo>
                  <a:lnTo>
                    <a:pt x="1070857" y="753270"/>
                  </a:lnTo>
                  <a:lnTo>
                    <a:pt x="1074749" y="749104"/>
                  </a:lnTo>
                  <a:lnTo>
                    <a:pt x="1074749" y="745214"/>
                  </a:lnTo>
                  <a:lnTo>
                    <a:pt x="1071631" y="738978"/>
                  </a:lnTo>
                  <a:lnTo>
                    <a:pt x="1073177" y="737432"/>
                  </a:lnTo>
                  <a:lnTo>
                    <a:pt x="1070582" y="734040"/>
                  </a:lnTo>
                  <a:lnTo>
                    <a:pt x="1061750" y="731446"/>
                  </a:lnTo>
                  <a:lnTo>
                    <a:pt x="1057608" y="729127"/>
                  </a:lnTo>
                  <a:lnTo>
                    <a:pt x="1055513" y="729900"/>
                  </a:lnTo>
                  <a:lnTo>
                    <a:pt x="1050073" y="723665"/>
                  </a:lnTo>
                  <a:lnTo>
                    <a:pt x="1049275" y="721595"/>
                  </a:lnTo>
                  <a:lnTo>
                    <a:pt x="1050073" y="715883"/>
                  </a:lnTo>
                  <a:lnTo>
                    <a:pt x="1048775" y="712765"/>
                  </a:lnTo>
                  <a:lnTo>
                    <a:pt x="1048775" y="709648"/>
                  </a:lnTo>
                  <a:lnTo>
                    <a:pt x="1056810" y="706256"/>
                  </a:lnTo>
                  <a:lnTo>
                    <a:pt x="1062024" y="701592"/>
                  </a:lnTo>
                  <a:lnTo>
                    <a:pt x="1063572" y="695606"/>
                  </a:lnTo>
                  <a:lnTo>
                    <a:pt x="1065393" y="692513"/>
                  </a:lnTo>
                  <a:lnTo>
                    <a:pt x="1062274" y="689396"/>
                  </a:lnTo>
                  <a:lnTo>
                    <a:pt x="1060203" y="683160"/>
                  </a:lnTo>
                  <a:lnTo>
                    <a:pt x="1057334" y="678995"/>
                  </a:lnTo>
                  <a:lnTo>
                    <a:pt x="1055513" y="674331"/>
                  </a:lnTo>
                  <a:lnTo>
                    <a:pt x="1056036" y="673533"/>
                  </a:lnTo>
                  <a:lnTo>
                    <a:pt x="1056036" y="664704"/>
                  </a:lnTo>
                  <a:lnTo>
                    <a:pt x="1053965" y="658468"/>
                  </a:lnTo>
                  <a:lnTo>
                    <a:pt x="1051869" y="646796"/>
                  </a:lnTo>
                  <a:lnTo>
                    <a:pt x="1052144" y="642905"/>
                  </a:lnTo>
                  <a:lnTo>
                    <a:pt x="1053167" y="637194"/>
                  </a:lnTo>
                  <a:lnTo>
                    <a:pt x="1053441" y="625496"/>
                  </a:lnTo>
                  <a:lnTo>
                    <a:pt x="1054215" y="621855"/>
                  </a:lnTo>
                  <a:lnTo>
                    <a:pt x="1050846" y="623676"/>
                  </a:lnTo>
                  <a:lnTo>
                    <a:pt x="1046430" y="626793"/>
                  </a:lnTo>
                  <a:lnTo>
                    <a:pt x="1040442" y="630160"/>
                  </a:lnTo>
                  <a:lnTo>
                    <a:pt x="1034479" y="635897"/>
                  </a:lnTo>
                  <a:lnTo>
                    <a:pt x="1030062" y="639264"/>
                  </a:lnTo>
                  <a:lnTo>
                    <a:pt x="1026944" y="640810"/>
                  </a:lnTo>
                  <a:lnTo>
                    <a:pt x="1016539" y="643928"/>
                  </a:lnTo>
                  <a:lnTo>
                    <a:pt x="1020182" y="644975"/>
                  </a:lnTo>
                  <a:lnTo>
                    <a:pt x="1023551" y="647320"/>
                  </a:lnTo>
                  <a:lnTo>
                    <a:pt x="1018885" y="655875"/>
                  </a:lnTo>
                  <a:lnTo>
                    <a:pt x="1016290" y="657446"/>
                  </a:lnTo>
                  <a:lnTo>
                    <a:pt x="1014468" y="659790"/>
                  </a:lnTo>
                  <a:lnTo>
                    <a:pt x="1010826" y="661860"/>
                  </a:lnTo>
                  <a:lnTo>
                    <a:pt x="1007458" y="663157"/>
                  </a:lnTo>
                  <a:lnTo>
                    <a:pt x="1005386" y="661586"/>
                  </a:lnTo>
                  <a:lnTo>
                    <a:pt x="1000695" y="665227"/>
                  </a:lnTo>
                  <a:lnTo>
                    <a:pt x="998350" y="663681"/>
                  </a:lnTo>
                  <a:lnTo>
                    <a:pt x="990316" y="664704"/>
                  </a:lnTo>
                  <a:lnTo>
                    <a:pt x="983555" y="666275"/>
                  </a:lnTo>
                  <a:lnTo>
                    <a:pt x="977067" y="670690"/>
                  </a:lnTo>
                  <a:lnTo>
                    <a:pt x="974972" y="669118"/>
                  </a:lnTo>
                  <a:lnTo>
                    <a:pt x="970032" y="666799"/>
                  </a:lnTo>
                  <a:lnTo>
                    <a:pt x="968235" y="663931"/>
                  </a:lnTo>
                  <a:lnTo>
                    <a:pt x="965366" y="662384"/>
                  </a:lnTo>
                  <a:lnTo>
                    <a:pt x="957830" y="662384"/>
                  </a:lnTo>
                  <a:lnTo>
                    <a:pt x="954463" y="660813"/>
                  </a:lnTo>
                  <a:lnTo>
                    <a:pt x="952890" y="662384"/>
                  </a:lnTo>
                  <a:lnTo>
                    <a:pt x="951344" y="666799"/>
                  </a:lnTo>
                  <a:lnTo>
                    <a:pt x="945630" y="668345"/>
                  </a:lnTo>
                  <a:lnTo>
                    <a:pt x="944058" y="671213"/>
                  </a:lnTo>
                  <a:lnTo>
                    <a:pt x="937820" y="673284"/>
                  </a:lnTo>
                  <a:lnTo>
                    <a:pt x="932631" y="676651"/>
                  </a:lnTo>
                  <a:lnTo>
                    <a:pt x="929262" y="679768"/>
                  </a:lnTo>
                  <a:lnTo>
                    <a:pt x="927441" y="683160"/>
                  </a:lnTo>
                  <a:lnTo>
                    <a:pt x="925869" y="683160"/>
                  </a:lnTo>
                  <a:lnTo>
                    <a:pt x="924322" y="686278"/>
                  </a:lnTo>
                  <a:lnTo>
                    <a:pt x="935500" y="687575"/>
                  </a:lnTo>
                  <a:lnTo>
                    <a:pt x="934452" y="691989"/>
                  </a:lnTo>
                  <a:lnTo>
                    <a:pt x="934452" y="694583"/>
                  </a:lnTo>
                  <a:lnTo>
                    <a:pt x="930285" y="700020"/>
                  </a:lnTo>
                  <a:lnTo>
                    <a:pt x="929786" y="702365"/>
                  </a:lnTo>
                  <a:lnTo>
                    <a:pt x="926143" y="705482"/>
                  </a:lnTo>
                  <a:lnTo>
                    <a:pt x="921203" y="707054"/>
                  </a:lnTo>
                  <a:lnTo>
                    <a:pt x="917311" y="711194"/>
                  </a:lnTo>
                  <a:lnTo>
                    <a:pt x="912645" y="719250"/>
                  </a:lnTo>
                  <a:lnTo>
                    <a:pt x="913144" y="724962"/>
                  </a:lnTo>
                  <a:lnTo>
                    <a:pt x="910549" y="728079"/>
                  </a:lnTo>
                  <a:lnTo>
                    <a:pt x="909002" y="728329"/>
                  </a:lnTo>
                  <a:lnTo>
                    <a:pt x="908728" y="725211"/>
                  </a:lnTo>
                  <a:lnTo>
                    <a:pt x="904835" y="723415"/>
                  </a:lnTo>
                  <a:lnTo>
                    <a:pt x="902764" y="724188"/>
                  </a:lnTo>
                  <a:lnTo>
                    <a:pt x="902764" y="728079"/>
                  </a:lnTo>
                  <a:lnTo>
                    <a:pt x="899371" y="729127"/>
                  </a:lnTo>
                  <a:lnTo>
                    <a:pt x="885624" y="733267"/>
                  </a:lnTo>
                  <a:lnTo>
                    <a:pt x="881457" y="735611"/>
                  </a:lnTo>
                  <a:lnTo>
                    <a:pt x="871851" y="739502"/>
                  </a:lnTo>
                  <a:lnTo>
                    <a:pt x="872624" y="742096"/>
                  </a:lnTo>
                  <a:lnTo>
                    <a:pt x="875219" y="744690"/>
                  </a:lnTo>
                  <a:lnTo>
                    <a:pt x="862744" y="750152"/>
                  </a:lnTo>
                  <a:lnTo>
                    <a:pt x="866387" y="753020"/>
                  </a:lnTo>
                  <a:lnTo>
                    <a:pt x="866911" y="754317"/>
                  </a:lnTo>
                  <a:lnTo>
                    <a:pt x="864565" y="758457"/>
                  </a:lnTo>
                  <a:lnTo>
                    <a:pt x="860673" y="758208"/>
                  </a:lnTo>
                  <a:lnTo>
                    <a:pt x="859625" y="759505"/>
                  </a:lnTo>
                  <a:lnTo>
                    <a:pt x="861197" y="762623"/>
                  </a:lnTo>
                  <a:lnTo>
                    <a:pt x="858852" y="764443"/>
                  </a:lnTo>
                  <a:lnTo>
                    <a:pt x="858852" y="767810"/>
                  </a:lnTo>
                  <a:lnTo>
                    <a:pt x="855483" y="767810"/>
                  </a:lnTo>
                  <a:lnTo>
                    <a:pt x="852863" y="769631"/>
                  </a:lnTo>
                  <a:lnTo>
                    <a:pt x="849769" y="773272"/>
                  </a:lnTo>
                  <a:lnTo>
                    <a:pt x="845079" y="771975"/>
                  </a:lnTo>
                  <a:lnTo>
                    <a:pt x="841960" y="771701"/>
                  </a:lnTo>
                  <a:lnTo>
                    <a:pt x="839116" y="769382"/>
                  </a:lnTo>
                  <a:lnTo>
                    <a:pt x="837020" y="770404"/>
                  </a:lnTo>
                  <a:lnTo>
                    <a:pt x="821176" y="768858"/>
                  </a:lnTo>
                  <a:lnTo>
                    <a:pt x="818831" y="780805"/>
                  </a:lnTo>
                  <a:lnTo>
                    <a:pt x="819355" y="782102"/>
                  </a:lnTo>
                  <a:lnTo>
                    <a:pt x="834675" y="780805"/>
                  </a:lnTo>
                  <a:lnTo>
                    <a:pt x="835722" y="781303"/>
                  </a:lnTo>
                  <a:lnTo>
                    <a:pt x="840663" y="787539"/>
                  </a:lnTo>
                  <a:lnTo>
                    <a:pt x="844829" y="794822"/>
                  </a:lnTo>
                  <a:lnTo>
                    <a:pt x="848722" y="801057"/>
                  </a:lnTo>
                  <a:lnTo>
                    <a:pt x="844829" y="802079"/>
                  </a:lnTo>
                  <a:lnTo>
                    <a:pt x="848971" y="806245"/>
                  </a:lnTo>
                  <a:lnTo>
                    <a:pt x="853662" y="805472"/>
                  </a:lnTo>
                  <a:lnTo>
                    <a:pt x="857030" y="805472"/>
                  </a:lnTo>
                  <a:lnTo>
                    <a:pt x="862494" y="803127"/>
                  </a:lnTo>
                  <a:lnTo>
                    <a:pt x="865338" y="801306"/>
                  </a:lnTo>
                  <a:lnTo>
                    <a:pt x="870004" y="800783"/>
                  </a:lnTo>
                  <a:lnTo>
                    <a:pt x="872101" y="802878"/>
                  </a:lnTo>
                  <a:lnTo>
                    <a:pt x="877814" y="804175"/>
                  </a:lnTo>
                  <a:lnTo>
                    <a:pt x="879636" y="805721"/>
                  </a:lnTo>
                  <a:lnTo>
                    <a:pt x="881182" y="809362"/>
                  </a:lnTo>
                  <a:lnTo>
                    <a:pt x="882230" y="816645"/>
                  </a:lnTo>
                  <a:lnTo>
                    <a:pt x="885349" y="815597"/>
                  </a:lnTo>
                  <a:lnTo>
                    <a:pt x="888194" y="813253"/>
                  </a:lnTo>
                  <a:lnTo>
                    <a:pt x="891836" y="811707"/>
                  </a:lnTo>
                  <a:lnTo>
                    <a:pt x="894181" y="818715"/>
                  </a:lnTo>
                  <a:lnTo>
                    <a:pt x="896776" y="821558"/>
                  </a:lnTo>
                  <a:lnTo>
                    <a:pt x="897824" y="821060"/>
                  </a:lnTo>
                  <a:lnTo>
                    <a:pt x="903538" y="830138"/>
                  </a:lnTo>
                  <a:lnTo>
                    <a:pt x="905359" y="829091"/>
                  </a:lnTo>
                  <a:lnTo>
                    <a:pt x="909252" y="835326"/>
                  </a:lnTo>
                  <a:lnTo>
                    <a:pt x="912894" y="837670"/>
                  </a:lnTo>
                  <a:lnTo>
                    <a:pt x="915739" y="848844"/>
                  </a:lnTo>
                  <a:lnTo>
                    <a:pt x="906133" y="847796"/>
                  </a:lnTo>
                  <a:lnTo>
                    <a:pt x="906907" y="856376"/>
                  </a:lnTo>
                  <a:lnTo>
                    <a:pt x="905085" y="856625"/>
                  </a:lnTo>
                  <a:lnTo>
                    <a:pt x="905609" y="859219"/>
                  </a:lnTo>
                  <a:lnTo>
                    <a:pt x="907156" y="862586"/>
                  </a:lnTo>
                  <a:lnTo>
                    <a:pt x="905859" y="864931"/>
                  </a:lnTo>
                  <a:lnTo>
                    <a:pt x="903264" y="865978"/>
                  </a:lnTo>
                  <a:lnTo>
                    <a:pt x="902490" y="868049"/>
                  </a:lnTo>
                  <a:lnTo>
                    <a:pt x="903014" y="871939"/>
                  </a:lnTo>
                  <a:lnTo>
                    <a:pt x="906108" y="874284"/>
                  </a:lnTo>
                  <a:lnTo>
                    <a:pt x="905085" y="875331"/>
                  </a:lnTo>
                  <a:lnTo>
                    <a:pt x="915739" y="881816"/>
                  </a:lnTo>
                  <a:lnTo>
                    <a:pt x="922476" y="885458"/>
                  </a:lnTo>
                  <a:lnTo>
                    <a:pt x="924821" y="887777"/>
                  </a:lnTo>
                  <a:lnTo>
                    <a:pt x="929237" y="890121"/>
                  </a:lnTo>
                  <a:lnTo>
                    <a:pt x="928987" y="895833"/>
                  </a:lnTo>
                  <a:lnTo>
                    <a:pt x="927940" y="898177"/>
                  </a:lnTo>
                  <a:lnTo>
                    <a:pt x="926393" y="906483"/>
                  </a:lnTo>
                  <a:lnTo>
                    <a:pt x="927940" y="912968"/>
                  </a:lnTo>
                  <a:lnTo>
                    <a:pt x="927441" y="916609"/>
                  </a:lnTo>
                  <a:lnTo>
                    <a:pt x="928987" y="919727"/>
                  </a:lnTo>
                  <a:lnTo>
                    <a:pt x="931333" y="926735"/>
                  </a:lnTo>
                  <a:lnTo>
                    <a:pt x="930036" y="933245"/>
                  </a:lnTo>
                  <a:lnTo>
                    <a:pt x="931857" y="937659"/>
                  </a:lnTo>
                  <a:lnTo>
                    <a:pt x="929761" y="938956"/>
                  </a:lnTo>
                  <a:lnTo>
                    <a:pt x="928738" y="941276"/>
                  </a:lnTo>
                  <a:lnTo>
                    <a:pt x="923798" y="944393"/>
                  </a:lnTo>
                  <a:lnTo>
                    <a:pt x="921453" y="948808"/>
                  </a:lnTo>
                  <a:lnTo>
                    <a:pt x="915988" y="950105"/>
                  </a:lnTo>
                  <a:lnTo>
                    <a:pt x="912869" y="948559"/>
                  </a:lnTo>
                  <a:lnTo>
                    <a:pt x="911323" y="945191"/>
                  </a:lnTo>
                  <a:lnTo>
                    <a:pt x="906383" y="943620"/>
                  </a:lnTo>
                  <a:lnTo>
                    <a:pt x="900918" y="945191"/>
                  </a:lnTo>
                  <a:lnTo>
                    <a:pt x="901442" y="946738"/>
                  </a:lnTo>
                  <a:lnTo>
                    <a:pt x="898324" y="950105"/>
                  </a:lnTo>
                  <a:lnTo>
                    <a:pt x="894955" y="950379"/>
                  </a:lnTo>
                  <a:lnTo>
                    <a:pt x="891312" y="955043"/>
                  </a:lnTo>
                  <a:lnTo>
                    <a:pt x="894431" y="960231"/>
                  </a:lnTo>
                  <a:lnTo>
                    <a:pt x="892360" y="961802"/>
                  </a:lnTo>
                  <a:lnTo>
                    <a:pt x="884551" y="959208"/>
                  </a:lnTo>
                  <a:lnTo>
                    <a:pt x="879361" y="955567"/>
                  </a:lnTo>
                  <a:lnTo>
                    <a:pt x="874171" y="952973"/>
                  </a:lnTo>
                  <a:lnTo>
                    <a:pt x="870004" y="951676"/>
                  </a:lnTo>
                  <a:lnTo>
                    <a:pt x="863517" y="945690"/>
                  </a:lnTo>
                  <a:lnTo>
                    <a:pt x="858827" y="942847"/>
                  </a:lnTo>
                  <a:lnTo>
                    <a:pt x="826616" y="929853"/>
                  </a:lnTo>
                  <a:lnTo>
                    <a:pt x="814664" y="931149"/>
                  </a:lnTo>
                  <a:lnTo>
                    <a:pt x="800642" y="932197"/>
                  </a:lnTo>
                  <a:lnTo>
                    <a:pt x="795701" y="931948"/>
                  </a:lnTo>
                  <a:lnTo>
                    <a:pt x="795452" y="923892"/>
                  </a:lnTo>
                  <a:lnTo>
                    <a:pt x="793880" y="923892"/>
                  </a:lnTo>
                  <a:lnTo>
                    <a:pt x="790761" y="926485"/>
                  </a:lnTo>
                  <a:lnTo>
                    <a:pt x="784798" y="922595"/>
                  </a:lnTo>
                  <a:lnTo>
                    <a:pt x="784274" y="920774"/>
                  </a:lnTo>
                  <a:lnTo>
                    <a:pt x="774144" y="914788"/>
                  </a:lnTo>
                  <a:lnTo>
                    <a:pt x="770252" y="915586"/>
                  </a:lnTo>
                  <a:lnTo>
                    <a:pt x="769478" y="917657"/>
                  </a:lnTo>
                  <a:lnTo>
                    <a:pt x="766085" y="917906"/>
                  </a:lnTo>
                  <a:lnTo>
                    <a:pt x="760895" y="916360"/>
                  </a:lnTo>
                  <a:lnTo>
                    <a:pt x="757253" y="917906"/>
                  </a:lnTo>
                  <a:lnTo>
                    <a:pt x="755955" y="920500"/>
                  </a:lnTo>
                  <a:lnTo>
                    <a:pt x="754134" y="921822"/>
                  </a:lnTo>
                  <a:lnTo>
                    <a:pt x="753360" y="923892"/>
                  </a:lnTo>
                  <a:lnTo>
                    <a:pt x="760122" y="932721"/>
                  </a:lnTo>
                  <a:lnTo>
                    <a:pt x="759074" y="934267"/>
                  </a:lnTo>
                  <a:lnTo>
                    <a:pt x="759848" y="938956"/>
                  </a:lnTo>
                  <a:lnTo>
                    <a:pt x="761170" y="941276"/>
                  </a:lnTo>
                  <a:lnTo>
                    <a:pt x="759074" y="942323"/>
                  </a:lnTo>
                  <a:lnTo>
                    <a:pt x="753635" y="943096"/>
                  </a:lnTo>
                  <a:lnTo>
                    <a:pt x="751539" y="942598"/>
                  </a:lnTo>
                  <a:lnTo>
                    <a:pt x="740635" y="937135"/>
                  </a:lnTo>
                  <a:lnTo>
                    <a:pt x="736469" y="934292"/>
                  </a:lnTo>
                  <a:lnTo>
                    <a:pt x="735171" y="932197"/>
                  </a:lnTo>
                  <a:lnTo>
                    <a:pt x="734672" y="928830"/>
                  </a:lnTo>
                  <a:lnTo>
                    <a:pt x="736993" y="927533"/>
                  </a:lnTo>
                  <a:lnTo>
                    <a:pt x="736993" y="931673"/>
                  </a:lnTo>
                  <a:lnTo>
                    <a:pt x="739613" y="932721"/>
                  </a:lnTo>
                  <a:lnTo>
                    <a:pt x="742457" y="931673"/>
                  </a:lnTo>
                  <a:lnTo>
                    <a:pt x="744029" y="930127"/>
                  </a:lnTo>
                  <a:lnTo>
                    <a:pt x="743505" y="926760"/>
                  </a:lnTo>
                  <a:lnTo>
                    <a:pt x="744279" y="921822"/>
                  </a:lnTo>
                  <a:lnTo>
                    <a:pt x="743230" y="921024"/>
                  </a:lnTo>
                  <a:lnTo>
                    <a:pt x="736743" y="921024"/>
                  </a:lnTo>
                  <a:lnTo>
                    <a:pt x="737267" y="918430"/>
                  </a:lnTo>
                  <a:lnTo>
                    <a:pt x="743754" y="916609"/>
                  </a:lnTo>
                  <a:lnTo>
                    <a:pt x="744802" y="915063"/>
                  </a:lnTo>
                  <a:lnTo>
                    <a:pt x="742207" y="912194"/>
                  </a:lnTo>
                  <a:lnTo>
                    <a:pt x="740386" y="907530"/>
                  </a:lnTo>
                  <a:lnTo>
                    <a:pt x="736993" y="910399"/>
                  </a:lnTo>
                  <a:lnTo>
                    <a:pt x="734672" y="910399"/>
                  </a:lnTo>
                  <a:lnTo>
                    <a:pt x="730780" y="907780"/>
                  </a:lnTo>
                  <a:lnTo>
                    <a:pt x="726090" y="906757"/>
                  </a:lnTo>
                  <a:lnTo>
                    <a:pt x="722721" y="904662"/>
                  </a:lnTo>
                  <a:lnTo>
                    <a:pt x="719852" y="901046"/>
                  </a:lnTo>
                  <a:lnTo>
                    <a:pt x="718554" y="896880"/>
                  </a:lnTo>
                  <a:lnTo>
                    <a:pt x="719602" y="891418"/>
                  </a:lnTo>
                  <a:lnTo>
                    <a:pt x="717257" y="888301"/>
                  </a:lnTo>
                  <a:lnTo>
                    <a:pt x="713614" y="886754"/>
                  </a:lnTo>
                  <a:lnTo>
                    <a:pt x="707377" y="885707"/>
                  </a:lnTo>
                  <a:lnTo>
                    <a:pt x="702710" y="885981"/>
                  </a:lnTo>
                  <a:lnTo>
                    <a:pt x="698294" y="884161"/>
                  </a:lnTo>
                  <a:lnTo>
                    <a:pt x="693629" y="882864"/>
                  </a:lnTo>
                  <a:lnTo>
                    <a:pt x="692057" y="883113"/>
                  </a:lnTo>
                  <a:lnTo>
                    <a:pt x="688938" y="886231"/>
                  </a:lnTo>
                  <a:lnTo>
                    <a:pt x="686867" y="886231"/>
                  </a:lnTo>
                  <a:lnTo>
                    <a:pt x="680630" y="883637"/>
                  </a:lnTo>
                  <a:lnTo>
                    <a:pt x="676462" y="879996"/>
                  </a:lnTo>
                  <a:lnTo>
                    <a:pt x="674392" y="876878"/>
                  </a:lnTo>
                  <a:lnTo>
                    <a:pt x="672845" y="869620"/>
                  </a:lnTo>
                  <a:lnTo>
                    <a:pt x="669452" y="864407"/>
                  </a:lnTo>
                  <a:lnTo>
                    <a:pt x="666607" y="862861"/>
                  </a:lnTo>
                  <a:lnTo>
                    <a:pt x="661917" y="862088"/>
                  </a:lnTo>
                  <a:lnTo>
                    <a:pt x="656203" y="862337"/>
                  </a:lnTo>
                  <a:lnTo>
                    <a:pt x="653858" y="860267"/>
                  </a:lnTo>
                  <a:lnTo>
                    <a:pt x="651787" y="853508"/>
                  </a:lnTo>
                  <a:lnTo>
                    <a:pt x="651537" y="847273"/>
                  </a:lnTo>
                  <a:lnTo>
                    <a:pt x="655953" y="845203"/>
                  </a:lnTo>
                  <a:lnTo>
                    <a:pt x="655679" y="843382"/>
                  </a:lnTo>
                  <a:lnTo>
                    <a:pt x="652310" y="842334"/>
                  </a:lnTo>
                  <a:lnTo>
                    <a:pt x="646846" y="837396"/>
                  </a:lnTo>
                  <a:lnTo>
                    <a:pt x="644775" y="836897"/>
                  </a:lnTo>
                  <a:lnTo>
                    <a:pt x="639835" y="839242"/>
                  </a:lnTo>
                  <a:lnTo>
                    <a:pt x="636466" y="839491"/>
                  </a:lnTo>
                  <a:lnTo>
                    <a:pt x="630479" y="836623"/>
                  </a:lnTo>
                  <a:lnTo>
                    <a:pt x="619575" y="836623"/>
                  </a:lnTo>
                  <a:lnTo>
                    <a:pt x="612813" y="838444"/>
                  </a:lnTo>
                  <a:lnTo>
                    <a:pt x="608922" y="838444"/>
                  </a:lnTo>
                  <a:lnTo>
                    <a:pt x="605278" y="836897"/>
                  </a:lnTo>
                  <a:lnTo>
                    <a:pt x="597494" y="828592"/>
                  </a:lnTo>
                  <a:lnTo>
                    <a:pt x="594125" y="826497"/>
                  </a:lnTo>
                  <a:lnTo>
                    <a:pt x="588137" y="825973"/>
                  </a:lnTo>
                  <a:lnTo>
                    <a:pt x="580353" y="825973"/>
                  </a:lnTo>
                  <a:lnTo>
                    <a:pt x="575163" y="824950"/>
                  </a:lnTo>
                  <a:lnTo>
                    <a:pt x="568402" y="822606"/>
                  </a:lnTo>
                  <a:lnTo>
                    <a:pt x="565532" y="819239"/>
                  </a:lnTo>
                  <a:lnTo>
                    <a:pt x="560093" y="806768"/>
                  </a:lnTo>
                  <a:lnTo>
                    <a:pt x="555926" y="801581"/>
                  </a:lnTo>
                  <a:lnTo>
                    <a:pt x="554379" y="796892"/>
                  </a:lnTo>
                  <a:lnTo>
                    <a:pt x="554903" y="792477"/>
                  </a:lnTo>
                  <a:lnTo>
                    <a:pt x="557997" y="784421"/>
                  </a:lnTo>
                  <a:lnTo>
                    <a:pt x="557997" y="775342"/>
                  </a:lnTo>
                  <a:lnTo>
                    <a:pt x="556699" y="771177"/>
                  </a:lnTo>
                  <a:lnTo>
                    <a:pt x="554629" y="767037"/>
                  </a:lnTo>
                  <a:lnTo>
                    <a:pt x="553855" y="763396"/>
                  </a:lnTo>
                  <a:lnTo>
                    <a:pt x="554105" y="755340"/>
                  </a:lnTo>
                  <a:lnTo>
                    <a:pt x="553082" y="748855"/>
                  </a:lnTo>
                  <a:lnTo>
                    <a:pt x="551510" y="742869"/>
                  </a:lnTo>
                  <a:lnTo>
                    <a:pt x="550213" y="740550"/>
                  </a:lnTo>
                  <a:lnTo>
                    <a:pt x="544249" y="733790"/>
                  </a:lnTo>
                  <a:lnTo>
                    <a:pt x="543201" y="731446"/>
                  </a:lnTo>
                  <a:lnTo>
                    <a:pt x="542428" y="726259"/>
                  </a:lnTo>
                  <a:lnTo>
                    <a:pt x="537737" y="722093"/>
                  </a:lnTo>
                  <a:lnTo>
                    <a:pt x="542678" y="718202"/>
                  </a:lnTo>
                  <a:lnTo>
                    <a:pt x="545023" y="717180"/>
                  </a:lnTo>
                  <a:lnTo>
                    <a:pt x="542927" y="715085"/>
                  </a:lnTo>
                  <a:lnTo>
                    <a:pt x="538261" y="717429"/>
                  </a:lnTo>
                  <a:lnTo>
                    <a:pt x="531774" y="719774"/>
                  </a:lnTo>
                  <a:lnTo>
                    <a:pt x="528905" y="720273"/>
                  </a:lnTo>
                  <a:lnTo>
                    <a:pt x="520596" y="723914"/>
                  </a:lnTo>
                  <a:lnTo>
                    <a:pt x="513834" y="728329"/>
                  </a:lnTo>
                  <a:lnTo>
                    <a:pt x="509693" y="730673"/>
                  </a:lnTo>
                  <a:lnTo>
                    <a:pt x="506574" y="733017"/>
                  </a:lnTo>
                  <a:lnTo>
                    <a:pt x="501883" y="733790"/>
                  </a:lnTo>
                  <a:lnTo>
                    <a:pt x="497218" y="736908"/>
                  </a:lnTo>
                  <a:lnTo>
                    <a:pt x="492801" y="741048"/>
                  </a:lnTo>
                  <a:lnTo>
                    <a:pt x="488385" y="744166"/>
                  </a:lnTo>
                  <a:lnTo>
                    <a:pt x="483445" y="746760"/>
                  </a:lnTo>
                  <a:lnTo>
                    <a:pt x="478255" y="750925"/>
                  </a:lnTo>
                  <a:lnTo>
                    <a:pt x="469921" y="731197"/>
                  </a:lnTo>
                  <a:lnTo>
                    <a:pt x="463958" y="716132"/>
                  </a:lnTo>
                  <a:lnTo>
                    <a:pt x="460066" y="706779"/>
                  </a:lnTo>
                  <a:lnTo>
                    <a:pt x="457197" y="701068"/>
                  </a:lnTo>
                  <a:lnTo>
                    <a:pt x="449936" y="705732"/>
                  </a:lnTo>
                  <a:lnTo>
                    <a:pt x="445520" y="706779"/>
                  </a:lnTo>
                  <a:lnTo>
                    <a:pt x="439806" y="710146"/>
                  </a:lnTo>
                  <a:lnTo>
                    <a:pt x="440829" y="712242"/>
                  </a:lnTo>
                  <a:lnTo>
                    <a:pt x="441877" y="717429"/>
                  </a:lnTo>
                  <a:lnTo>
                    <a:pt x="441628" y="725211"/>
                  </a:lnTo>
                  <a:lnTo>
                    <a:pt x="441877" y="734040"/>
                  </a:lnTo>
                  <a:lnTo>
                    <a:pt x="439806" y="741048"/>
                  </a:lnTo>
                  <a:lnTo>
                    <a:pt x="436413" y="759754"/>
                  </a:lnTo>
                  <a:lnTo>
                    <a:pt x="435390" y="761575"/>
                  </a:lnTo>
                  <a:lnTo>
                    <a:pt x="431747" y="759754"/>
                  </a:lnTo>
                  <a:lnTo>
                    <a:pt x="423438" y="758457"/>
                  </a:lnTo>
                  <a:lnTo>
                    <a:pt x="420045" y="763645"/>
                  </a:lnTo>
                  <a:lnTo>
                    <a:pt x="413034" y="765217"/>
                  </a:lnTo>
                  <a:lnTo>
                    <a:pt x="405499" y="768060"/>
                  </a:lnTo>
                  <a:lnTo>
                    <a:pt x="405000" y="772225"/>
                  </a:lnTo>
                  <a:lnTo>
                    <a:pt x="399261" y="774045"/>
                  </a:lnTo>
                  <a:lnTo>
                    <a:pt x="389655" y="774819"/>
                  </a:lnTo>
                  <a:lnTo>
                    <a:pt x="390703" y="776889"/>
                  </a:lnTo>
                  <a:lnTo>
                    <a:pt x="383418" y="781827"/>
                  </a:lnTo>
                  <a:lnTo>
                    <a:pt x="383692" y="784945"/>
                  </a:lnTo>
                  <a:lnTo>
                    <a:pt x="377180" y="787813"/>
                  </a:lnTo>
                  <a:lnTo>
                    <a:pt x="374860" y="789359"/>
                  </a:lnTo>
                  <a:lnTo>
                    <a:pt x="371741" y="788062"/>
                  </a:lnTo>
                  <a:lnTo>
                    <a:pt x="367574" y="791953"/>
                  </a:lnTo>
                  <a:lnTo>
                    <a:pt x="361611" y="789359"/>
                  </a:lnTo>
                  <a:lnTo>
                    <a:pt x="354325" y="789883"/>
                  </a:lnTo>
                  <a:lnTo>
                    <a:pt x="350183" y="791704"/>
                  </a:lnTo>
                  <a:lnTo>
                    <a:pt x="344195" y="790133"/>
                  </a:lnTo>
                  <a:lnTo>
                    <a:pt x="342898" y="792726"/>
                  </a:lnTo>
                  <a:lnTo>
                    <a:pt x="341326" y="793250"/>
                  </a:lnTo>
                  <a:lnTo>
                    <a:pt x="336910" y="791704"/>
                  </a:lnTo>
                  <a:lnTo>
                    <a:pt x="331720" y="797914"/>
                  </a:lnTo>
                  <a:lnTo>
                    <a:pt x="330697" y="800259"/>
                  </a:lnTo>
                  <a:lnTo>
                    <a:pt x="321066" y="803900"/>
                  </a:lnTo>
                  <a:lnTo>
                    <a:pt x="319245" y="803127"/>
                  </a:lnTo>
                  <a:lnTo>
                    <a:pt x="316151" y="804424"/>
                  </a:lnTo>
                  <a:lnTo>
                    <a:pt x="315876" y="805721"/>
                  </a:lnTo>
                  <a:lnTo>
                    <a:pt x="309913" y="803376"/>
                  </a:lnTo>
                  <a:lnTo>
                    <a:pt x="307044" y="803376"/>
                  </a:lnTo>
                  <a:lnTo>
                    <a:pt x="306270" y="805197"/>
                  </a:lnTo>
                  <a:lnTo>
                    <a:pt x="303925" y="806245"/>
                  </a:lnTo>
                  <a:lnTo>
                    <a:pt x="300033" y="805970"/>
                  </a:lnTo>
                  <a:lnTo>
                    <a:pt x="297962" y="801032"/>
                  </a:lnTo>
                  <a:lnTo>
                    <a:pt x="297163" y="795595"/>
                  </a:lnTo>
                  <a:lnTo>
                    <a:pt x="297438" y="794023"/>
                  </a:lnTo>
                  <a:lnTo>
                    <a:pt x="290427" y="792203"/>
                  </a:lnTo>
                  <a:lnTo>
                    <a:pt x="288081" y="787788"/>
                  </a:lnTo>
                  <a:lnTo>
                    <a:pt x="286784" y="779233"/>
                  </a:lnTo>
                  <a:lnTo>
                    <a:pt x="284713" y="775841"/>
                  </a:lnTo>
                  <a:lnTo>
                    <a:pt x="280796" y="772998"/>
                  </a:lnTo>
                  <a:lnTo>
                    <a:pt x="273785" y="771177"/>
                  </a:lnTo>
                  <a:lnTo>
                    <a:pt x="271440" y="769606"/>
                  </a:lnTo>
                  <a:lnTo>
                    <a:pt x="266000" y="769357"/>
                  </a:lnTo>
                  <a:lnTo>
                    <a:pt x="262607" y="766514"/>
                  </a:lnTo>
                  <a:lnTo>
                    <a:pt x="261060" y="762348"/>
                  </a:lnTo>
                  <a:lnTo>
                    <a:pt x="261309" y="760777"/>
                  </a:lnTo>
                  <a:lnTo>
                    <a:pt x="259762" y="758183"/>
                  </a:lnTo>
                  <a:lnTo>
                    <a:pt x="257417" y="757410"/>
                  </a:lnTo>
                  <a:lnTo>
                    <a:pt x="252752" y="757659"/>
                  </a:lnTo>
                  <a:lnTo>
                    <a:pt x="237157" y="763645"/>
                  </a:lnTo>
                  <a:lnTo>
                    <a:pt x="232491" y="766489"/>
                  </a:lnTo>
                  <a:lnTo>
                    <a:pt x="224158" y="769107"/>
                  </a:lnTo>
                  <a:lnTo>
                    <a:pt x="222611" y="770404"/>
                  </a:lnTo>
                  <a:lnTo>
                    <a:pt x="221039" y="774021"/>
                  </a:lnTo>
                  <a:lnTo>
                    <a:pt x="221837" y="781054"/>
                  </a:lnTo>
                  <a:lnTo>
                    <a:pt x="224158" y="784421"/>
                  </a:lnTo>
                  <a:lnTo>
                    <a:pt x="229622" y="786766"/>
                  </a:lnTo>
                  <a:lnTo>
                    <a:pt x="233265" y="786491"/>
                  </a:lnTo>
                  <a:lnTo>
                    <a:pt x="237930" y="784421"/>
                  </a:lnTo>
                  <a:lnTo>
                    <a:pt x="240800" y="784670"/>
                  </a:lnTo>
                  <a:lnTo>
                    <a:pt x="241049" y="787539"/>
                  </a:lnTo>
                  <a:lnTo>
                    <a:pt x="239228" y="788836"/>
                  </a:lnTo>
                  <a:lnTo>
                    <a:pt x="236109" y="795071"/>
                  </a:lnTo>
                  <a:lnTo>
                    <a:pt x="232741" y="799735"/>
                  </a:lnTo>
                  <a:lnTo>
                    <a:pt x="230395" y="805970"/>
                  </a:lnTo>
                  <a:lnTo>
                    <a:pt x="228849" y="808564"/>
                  </a:lnTo>
                  <a:lnTo>
                    <a:pt x="226254" y="809612"/>
                  </a:lnTo>
                  <a:lnTo>
                    <a:pt x="217147" y="806245"/>
                  </a:lnTo>
                  <a:lnTo>
                    <a:pt x="212207" y="806494"/>
                  </a:lnTo>
                  <a:lnTo>
                    <a:pt x="203898" y="810135"/>
                  </a:lnTo>
                  <a:lnTo>
                    <a:pt x="196638" y="814275"/>
                  </a:lnTo>
                  <a:lnTo>
                    <a:pt x="191947" y="813253"/>
                  </a:lnTo>
                  <a:lnTo>
                    <a:pt x="187530" y="815074"/>
                  </a:lnTo>
                  <a:lnTo>
                    <a:pt x="181293" y="822331"/>
                  </a:lnTo>
                  <a:lnTo>
                    <a:pt x="177925" y="823903"/>
                  </a:lnTo>
                  <a:lnTo>
                    <a:pt x="174281" y="824925"/>
                  </a:lnTo>
                  <a:lnTo>
                    <a:pt x="170140" y="824925"/>
                  </a:lnTo>
                  <a:lnTo>
                    <a:pt x="167795" y="823628"/>
                  </a:lnTo>
                  <a:lnTo>
                    <a:pt x="163902" y="818690"/>
                  </a:lnTo>
                  <a:lnTo>
                    <a:pt x="159736" y="814799"/>
                  </a:lnTo>
                  <a:lnTo>
                    <a:pt x="153772" y="811432"/>
                  </a:lnTo>
                  <a:lnTo>
                    <a:pt x="149356" y="811432"/>
                  </a:lnTo>
                  <a:lnTo>
                    <a:pt x="144665" y="812979"/>
                  </a:lnTo>
                  <a:lnTo>
                    <a:pt x="142070" y="812480"/>
                  </a:lnTo>
                  <a:lnTo>
                    <a:pt x="138952" y="811158"/>
                  </a:lnTo>
                  <a:lnTo>
                    <a:pt x="134011" y="807267"/>
                  </a:lnTo>
                  <a:lnTo>
                    <a:pt x="133762" y="800259"/>
                  </a:lnTo>
                  <a:lnTo>
                    <a:pt x="135583" y="799236"/>
                  </a:lnTo>
                  <a:lnTo>
                    <a:pt x="141546" y="798438"/>
                  </a:lnTo>
                  <a:lnTo>
                    <a:pt x="143368" y="796368"/>
                  </a:lnTo>
                  <a:lnTo>
                    <a:pt x="142844" y="794547"/>
                  </a:lnTo>
                  <a:lnTo>
                    <a:pt x="145713" y="790382"/>
                  </a:lnTo>
                  <a:lnTo>
                    <a:pt x="149605" y="788586"/>
                  </a:lnTo>
                  <a:lnTo>
                    <a:pt x="149605" y="786766"/>
                  </a:lnTo>
                  <a:lnTo>
                    <a:pt x="153772" y="782600"/>
                  </a:lnTo>
                  <a:lnTo>
                    <a:pt x="153498" y="776116"/>
                  </a:lnTo>
                  <a:lnTo>
                    <a:pt x="155843" y="775068"/>
                  </a:lnTo>
                  <a:lnTo>
                    <a:pt x="156093" y="770130"/>
                  </a:lnTo>
                  <a:lnTo>
                    <a:pt x="154546" y="767536"/>
                  </a:lnTo>
                  <a:lnTo>
                    <a:pt x="156866" y="763645"/>
                  </a:lnTo>
                  <a:lnTo>
                    <a:pt x="159486" y="757410"/>
                  </a:lnTo>
                  <a:lnTo>
                    <a:pt x="159486" y="752472"/>
                  </a:lnTo>
                  <a:lnTo>
                    <a:pt x="162081" y="747808"/>
                  </a:lnTo>
                  <a:lnTo>
                    <a:pt x="163378" y="746236"/>
                  </a:lnTo>
                  <a:lnTo>
                    <a:pt x="164925" y="742345"/>
                  </a:lnTo>
                  <a:lnTo>
                    <a:pt x="166497" y="740001"/>
                  </a:lnTo>
                  <a:lnTo>
                    <a:pt x="165973" y="737158"/>
                  </a:lnTo>
                  <a:lnTo>
                    <a:pt x="167795" y="731970"/>
                  </a:lnTo>
                  <a:lnTo>
                    <a:pt x="168318" y="728054"/>
                  </a:lnTo>
                  <a:lnTo>
                    <a:pt x="167021" y="719499"/>
                  </a:lnTo>
                  <a:lnTo>
                    <a:pt x="170115" y="717429"/>
                  </a:lnTo>
                  <a:lnTo>
                    <a:pt x="170639" y="713788"/>
                  </a:lnTo>
                  <a:lnTo>
                    <a:pt x="172211" y="709897"/>
                  </a:lnTo>
                  <a:lnTo>
                    <a:pt x="173758" y="708076"/>
                  </a:lnTo>
                  <a:lnTo>
                    <a:pt x="169616" y="701841"/>
                  </a:lnTo>
                  <a:lnTo>
                    <a:pt x="166222" y="694309"/>
                  </a:lnTo>
                  <a:lnTo>
                    <a:pt x="163627" y="683135"/>
                  </a:lnTo>
                  <a:lnTo>
                    <a:pt x="163627" y="671463"/>
                  </a:lnTo>
                  <a:lnTo>
                    <a:pt x="164676" y="667547"/>
                  </a:lnTo>
                  <a:lnTo>
                    <a:pt x="161557" y="667298"/>
                  </a:lnTo>
                  <a:lnTo>
                    <a:pt x="151926" y="668595"/>
                  </a:lnTo>
                  <a:lnTo>
                    <a:pt x="145189" y="671188"/>
                  </a:lnTo>
                  <a:lnTo>
                    <a:pt x="141023" y="667547"/>
                  </a:lnTo>
                  <a:lnTo>
                    <a:pt x="133762" y="658992"/>
                  </a:lnTo>
                  <a:lnTo>
                    <a:pt x="129071" y="655600"/>
                  </a:lnTo>
                  <a:lnTo>
                    <a:pt x="123357" y="649390"/>
                  </a:lnTo>
                  <a:lnTo>
                    <a:pt x="119715" y="644452"/>
                  </a:lnTo>
                  <a:lnTo>
                    <a:pt x="118167" y="640810"/>
                  </a:lnTo>
                  <a:lnTo>
                    <a:pt x="122310" y="638466"/>
                  </a:lnTo>
                  <a:lnTo>
                    <a:pt x="141297" y="635099"/>
                  </a:lnTo>
                  <a:lnTo>
                    <a:pt x="137904" y="621331"/>
                  </a:lnTo>
                  <a:lnTo>
                    <a:pt x="136082" y="618987"/>
                  </a:lnTo>
                  <a:lnTo>
                    <a:pt x="128298" y="612502"/>
                  </a:lnTo>
                  <a:lnTo>
                    <a:pt x="125703" y="610956"/>
                  </a:lnTo>
                  <a:lnTo>
                    <a:pt x="122060" y="606267"/>
                  </a:lnTo>
                  <a:lnTo>
                    <a:pt x="118417" y="600306"/>
                  </a:lnTo>
                  <a:lnTo>
                    <a:pt x="115822" y="597188"/>
                  </a:lnTo>
                  <a:lnTo>
                    <a:pt x="113477" y="597687"/>
                  </a:lnTo>
                  <a:lnTo>
                    <a:pt x="100752" y="598211"/>
                  </a:lnTo>
                  <a:lnTo>
                    <a:pt x="91146" y="605219"/>
                  </a:lnTo>
                  <a:lnTo>
                    <a:pt x="83611" y="607564"/>
                  </a:lnTo>
                  <a:lnTo>
                    <a:pt x="81016" y="595343"/>
                  </a:lnTo>
                  <a:lnTo>
                    <a:pt x="80767" y="591202"/>
                  </a:lnTo>
                  <a:lnTo>
                    <a:pt x="75826" y="590155"/>
                  </a:lnTo>
                  <a:lnTo>
                    <a:pt x="69589" y="593023"/>
                  </a:lnTo>
                  <a:lnTo>
                    <a:pt x="66720" y="595343"/>
                  </a:lnTo>
                  <a:lnTo>
                    <a:pt x="67767" y="598735"/>
                  </a:lnTo>
                  <a:lnTo>
                    <a:pt x="71410" y="601328"/>
                  </a:lnTo>
                  <a:lnTo>
                    <a:pt x="72708" y="603922"/>
                  </a:lnTo>
                  <a:lnTo>
                    <a:pt x="71660" y="606267"/>
                  </a:lnTo>
                  <a:lnTo>
                    <a:pt x="69589" y="608088"/>
                  </a:lnTo>
                  <a:lnTo>
                    <a:pt x="63351" y="609634"/>
                  </a:lnTo>
                  <a:lnTo>
                    <a:pt x="61530" y="608861"/>
                  </a:lnTo>
                  <a:lnTo>
                    <a:pt x="59184" y="606516"/>
                  </a:lnTo>
                  <a:lnTo>
                    <a:pt x="55567" y="596141"/>
                  </a:lnTo>
                  <a:lnTo>
                    <a:pt x="55043" y="593023"/>
                  </a:lnTo>
                  <a:lnTo>
                    <a:pt x="55043" y="587561"/>
                  </a:lnTo>
                  <a:lnTo>
                    <a:pt x="53745" y="583396"/>
                  </a:lnTo>
                  <a:lnTo>
                    <a:pt x="52947" y="575864"/>
                  </a:lnTo>
                  <a:lnTo>
                    <a:pt x="51924" y="571973"/>
                  </a:lnTo>
                  <a:lnTo>
                    <a:pt x="50102" y="570152"/>
                  </a:lnTo>
                  <a:lnTo>
                    <a:pt x="46983" y="568855"/>
                  </a:lnTo>
                  <a:lnTo>
                    <a:pt x="42043" y="564191"/>
                  </a:lnTo>
                  <a:lnTo>
                    <a:pt x="41020" y="561847"/>
                  </a:lnTo>
                  <a:lnTo>
                    <a:pt x="41270" y="557183"/>
                  </a:lnTo>
                  <a:lnTo>
                    <a:pt x="41794" y="554589"/>
                  </a:lnTo>
                  <a:lnTo>
                    <a:pt x="40472" y="551471"/>
                  </a:lnTo>
                  <a:lnTo>
                    <a:pt x="36080" y="547306"/>
                  </a:lnTo>
                  <a:lnTo>
                    <a:pt x="31664" y="539774"/>
                  </a:lnTo>
                  <a:lnTo>
                    <a:pt x="28270" y="535110"/>
                  </a:lnTo>
                  <a:lnTo>
                    <a:pt x="28021" y="530172"/>
                  </a:lnTo>
                  <a:lnTo>
                    <a:pt x="25925" y="526779"/>
                  </a:lnTo>
                  <a:lnTo>
                    <a:pt x="19712" y="514334"/>
                  </a:lnTo>
                  <a:lnTo>
                    <a:pt x="16843" y="511216"/>
                  </a:lnTo>
                  <a:lnTo>
                    <a:pt x="13475" y="511466"/>
                  </a:lnTo>
                  <a:lnTo>
                    <a:pt x="10356" y="508872"/>
                  </a:lnTo>
                  <a:lnTo>
                    <a:pt x="3594" y="504981"/>
                  </a:lnTo>
                  <a:lnTo>
                    <a:pt x="-1072" y="502911"/>
                  </a:lnTo>
                  <a:lnTo>
                    <a:pt x="1523" y="500043"/>
                  </a:lnTo>
                  <a:lnTo>
                    <a:pt x="3071" y="501589"/>
                  </a:lnTo>
                  <a:lnTo>
                    <a:pt x="5416" y="496676"/>
                  </a:lnTo>
                  <a:lnTo>
                    <a:pt x="4118" y="492760"/>
                  </a:lnTo>
                  <a:lnTo>
                    <a:pt x="725" y="485502"/>
                  </a:lnTo>
                  <a:lnTo>
                    <a:pt x="725" y="483157"/>
                  </a:lnTo>
                  <a:lnTo>
                    <a:pt x="-822" y="478743"/>
                  </a:lnTo>
                  <a:lnTo>
                    <a:pt x="-572" y="474603"/>
                  </a:lnTo>
                  <a:lnTo>
                    <a:pt x="-2119" y="472508"/>
                  </a:lnTo>
                  <a:lnTo>
                    <a:pt x="4118" y="470961"/>
                  </a:lnTo>
                  <a:lnTo>
                    <a:pt x="7237" y="469664"/>
                  </a:lnTo>
                  <a:lnTo>
                    <a:pt x="12427" y="468866"/>
                  </a:lnTo>
                  <a:lnTo>
                    <a:pt x="15795" y="469140"/>
                  </a:lnTo>
                  <a:lnTo>
                    <a:pt x="18390" y="467045"/>
                  </a:lnTo>
                  <a:lnTo>
                    <a:pt x="21509" y="466272"/>
                  </a:lnTo>
                  <a:lnTo>
                    <a:pt x="27746" y="468093"/>
                  </a:lnTo>
                  <a:lnTo>
                    <a:pt x="34758" y="468342"/>
                  </a:lnTo>
                  <a:lnTo>
                    <a:pt x="41270" y="471211"/>
                  </a:lnTo>
                  <a:lnTo>
                    <a:pt x="48805" y="472508"/>
                  </a:lnTo>
                  <a:lnTo>
                    <a:pt x="55292" y="472757"/>
                  </a:lnTo>
                  <a:lnTo>
                    <a:pt x="58935" y="473555"/>
                  </a:lnTo>
                  <a:lnTo>
                    <a:pt x="72957" y="464726"/>
                  </a:lnTo>
                  <a:lnTo>
                    <a:pt x="80243" y="460312"/>
                  </a:lnTo>
                  <a:lnTo>
                    <a:pt x="91146" y="454600"/>
                  </a:lnTo>
                  <a:lnTo>
                    <a:pt x="90098" y="450684"/>
                  </a:lnTo>
                  <a:lnTo>
                    <a:pt x="88277" y="449911"/>
                  </a:lnTo>
                  <a:lnTo>
                    <a:pt x="89075" y="447567"/>
                  </a:lnTo>
                  <a:lnTo>
                    <a:pt x="90897" y="445496"/>
                  </a:lnTo>
                  <a:lnTo>
                    <a:pt x="94265" y="444723"/>
                  </a:lnTo>
                  <a:lnTo>
                    <a:pt x="103622" y="443676"/>
                  </a:lnTo>
                  <a:lnTo>
                    <a:pt x="110108" y="440558"/>
                  </a:lnTo>
                  <a:lnTo>
                    <a:pt x="110632" y="437964"/>
                  </a:lnTo>
                  <a:lnTo>
                    <a:pt x="109585" y="436418"/>
                  </a:lnTo>
                  <a:lnTo>
                    <a:pt x="111930" y="432502"/>
                  </a:lnTo>
                  <a:lnTo>
                    <a:pt x="113502" y="432502"/>
                  </a:lnTo>
                  <a:lnTo>
                    <a:pt x="115573" y="428362"/>
                  </a:lnTo>
                  <a:lnTo>
                    <a:pt x="115323" y="419009"/>
                  </a:lnTo>
                  <a:lnTo>
                    <a:pt x="118417" y="417188"/>
                  </a:lnTo>
                  <a:lnTo>
                    <a:pt x="117120" y="413821"/>
                  </a:lnTo>
                  <a:lnTo>
                    <a:pt x="118167" y="411477"/>
                  </a:lnTo>
                  <a:lnTo>
                    <a:pt x="116097" y="404194"/>
                  </a:lnTo>
                  <a:lnTo>
                    <a:pt x="116870" y="403944"/>
                  </a:lnTo>
                  <a:lnTo>
                    <a:pt x="115822" y="399006"/>
                  </a:lnTo>
                  <a:lnTo>
                    <a:pt x="113227" y="394866"/>
                  </a:lnTo>
                  <a:lnTo>
                    <a:pt x="112728" y="393045"/>
                  </a:lnTo>
                  <a:lnTo>
                    <a:pt x="118442" y="393045"/>
                  </a:lnTo>
                  <a:lnTo>
                    <a:pt x="122335" y="395639"/>
                  </a:lnTo>
                  <a:lnTo>
                    <a:pt x="123881" y="395888"/>
                  </a:lnTo>
                  <a:lnTo>
                    <a:pt x="128572" y="393818"/>
                  </a:lnTo>
                  <a:lnTo>
                    <a:pt x="129071" y="384989"/>
                  </a:lnTo>
                  <a:lnTo>
                    <a:pt x="131167" y="384466"/>
                  </a:lnTo>
                  <a:lnTo>
                    <a:pt x="130369" y="376160"/>
                  </a:lnTo>
                  <a:lnTo>
                    <a:pt x="130643" y="365261"/>
                  </a:lnTo>
                  <a:lnTo>
                    <a:pt x="127774" y="360048"/>
                  </a:lnTo>
                  <a:lnTo>
                    <a:pt x="127275" y="351219"/>
                  </a:lnTo>
                  <a:lnTo>
                    <a:pt x="125977" y="347079"/>
                  </a:lnTo>
                  <a:lnTo>
                    <a:pt x="132714" y="345508"/>
                  </a:lnTo>
                  <a:lnTo>
                    <a:pt x="137130" y="345009"/>
                  </a:lnTo>
                  <a:lnTo>
                    <a:pt x="137404" y="343188"/>
                  </a:lnTo>
                  <a:lnTo>
                    <a:pt x="129345" y="338499"/>
                  </a:lnTo>
                  <a:lnTo>
                    <a:pt x="132714" y="333561"/>
                  </a:lnTo>
                  <a:lnTo>
                    <a:pt x="134285" y="332264"/>
                  </a:lnTo>
                  <a:lnTo>
                    <a:pt x="137404" y="324233"/>
                  </a:lnTo>
                  <a:lnTo>
                    <a:pt x="132190" y="317474"/>
                  </a:lnTo>
                  <a:lnTo>
                    <a:pt x="131666" y="311488"/>
                  </a:lnTo>
                  <a:lnTo>
                    <a:pt x="132714" y="306824"/>
                  </a:lnTo>
                  <a:lnTo>
                    <a:pt x="133762" y="299815"/>
                  </a:lnTo>
                  <a:lnTo>
                    <a:pt x="133762" y="292283"/>
                  </a:lnTo>
                  <a:lnTo>
                    <a:pt x="134261" y="286048"/>
                  </a:lnTo>
                  <a:lnTo>
                    <a:pt x="133487" y="277992"/>
                  </a:lnTo>
                  <a:lnTo>
                    <a:pt x="132439" y="275149"/>
                  </a:lnTo>
                  <a:lnTo>
                    <a:pt x="128821" y="270460"/>
                  </a:lnTo>
                  <a:lnTo>
                    <a:pt x="127000" y="269437"/>
                  </a:lnTo>
                  <a:lnTo>
                    <a:pt x="125703" y="266320"/>
                  </a:lnTo>
                  <a:lnTo>
                    <a:pt x="128298" y="266045"/>
                  </a:lnTo>
                  <a:lnTo>
                    <a:pt x="128048" y="261117"/>
                  </a:lnTo>
                  <a:lnTo>
                    <a:pt x="134011" y="259558"/>
                  </a:lnTo>
                  <a:lnTo>
                    <a:pt x="135309" y="259817"/>
                  </a:lnTo>
                  <a:lnTo>
                    <a:pt x="140249" y="257221"/>
                  </a:lnTo>
                  <a:lnTo>
                    <a:pt x="147260" y="254882"/>
                  </a:lnTo>
                  <a:lnTo>
                    <a:pt x="148033" y="256440"/>
                  </a:lnTo>
                  <a:lnTo>
                    <a:pt x="160259" y="254882"/>
                  </a:lnTo>
                  <a:lnTo>
                    <a:pt x="166996" y="252285"/>
                  </a:lnTo>
                  <a:lnTo>
                    <a:pt x="173508" y="250467"/>
                  </a:lnTo>
                  <a:lnTo>
                    <a:pt x="178449" y="248392"/>
                  </a:lnTo>
                  <a:lnTo>
                    <a:pt x="181293" y="248132"/>
                  </a:lnTo>
                  <a:lnTo>
                    <a:pt x="187006" y="245534"/>
                  </a:lnTo>
                  <a:lnTo>
                    <a:pt x="195315" y="241378"/>
                  </a:lnTo>
                  <a:lnTo>
                    <a:pt x="197137" y="239822"/>
                  </a:lnTo>
                  <a:lnTo>
                    <a:pt x="206767" y="254884"/>
                  </a:lnTo>
                  <a:lnTo>
                    <a:pt x="213504" y="265531"/>
                  </a:lnTo>
                  <a:lnTo>
                    <a:pt x="222611" y="279563"/>
                  </a:lnTo>
                  <a:lnTo>
                    <a:pt x="229622" y="290213"/>
                  </a:lnTo>
                  <a:lnTo>
                    <a:pt x="247287" y="317997"/>
                  </a:lnTo>
                  <a:lnTo>
                    <a:pt x="256369" y="315129"/>
                  </a:lnTo>
                  <a:lnTo>
                    <a:pt x="261584" y="326552"/>
                  </a:lnTo>
                  <a:lnTo>
                    <a:pt x="265202" y="325006"/>
                  </a:lnTo>
                  <a:lnTo>
                    <a:pt x="274309" y="323709"/>
                  </a:lnTo>
                  <a:lnTo>
                    <a:pt x="281320" y="321365"/>
                  </a:lnTo>
                  <a:lnTo>
                    <a:pt x="290925" y="316950"/>
                  </a:lnTo>
                  <a:lnTo>
                    <a:pt x="291200" y="319818"/>
                  </a:lnTo>
                  <a:lnTo>
                    <a:pt x="289628" y="326552"/>
                  </a:lnTo>
                  <a:lnTo>
                    <a:pt x="292223" y="331491"/>
                  </a:lnTo>
                  <a:lnTo>
                    <a:pt x="292498" y="333835"/>
                  </a:lnTo>
                  <a:lnTo>
                    <a:pt x="287034" y="335381"/>
                  </a:lnTo>
                  <a:lnTo>
                    <a:pt x="287807" y="339297"/>
                  </a:lnTo>
                  <a:lnTo>
                    <a:pt x="289903" y="345782"/>
                  </a:lnTo>
                  <a:lnTo>
                    <a:pt x="291200" y="352541"/>
                  </a:lnTo>
                  <a:lnTo>
                    <a:pt x="295866" y="350969"/>
                  </a:lnTo>
                  <a:lnTo>
                    <a:pt x="296914" y="355658"/>
                  </a:lnTo>
                  <a:lnTo>
                    <a:pt x="316899" y="362393"/>
                  </a:lnTo>
                  <a:lnTo>
                    <a:pt x="313531" y="367082"/>
                  </a:lnTo>
                  <a:lnTo>
                    <a:pt x="313282" y="371746"/>
                  </a:lnTo>
                  <a:lnTo>
                    <a:pt x="312233" y="375636"/>
                  </a:lnTo>
                  <a:lnTo>
                    <a:pt x="312483" y="378754"/>
                  </a:lnTo>
                  <a:lnTo>
                    <a:pt x="314055" y="382645"/>
                  </a:lnTo>
                  <a:lnTo>
                    <a:pt x="318721" y="388880"/>
                  </a:lnTo>
                  <a:lnTo>
                    <a:pt x="314305" y="391474"/>
                  </a:lnTo>
                  <a:lnTo>
                    <a:pt x="315876" y="395390"/>
                  </a:lnTo>
                  <a:lnTo>
                    <a:pt x="318197" y="396687"/>
                  </a:lnTo>
                  <a:lnTo>
                    <a:pt x="317423" y="398233"/>
                  </a:lnTo>
                  <a:lnTo>
                    <a:pt x="319245" y="401351"/>
                  </a:lnTo>
                  <a:lnTo>
                    <a:pt x="318995" y="402922"/>
                  </a:lnTo>
                  <a:lnTo>
                    <a:pt x="321840" y="404992"/>
                  </a:lnTo>
                  <a:lnTo>
                    <a:pt x="321840" y="406538"/>
                  </a:lnTo>
                  <a:lnTo>
                    <a:pt x="324958" y="408633"/>
                  </a:lnTo>
                  <a:lnTo>
                    <a:pt x="330946" y="405516"/>
                  </a:lnTo>
                  <a:lnTo>
                    <a:pt x="334065" y="404718"/>
                  </a:lnTo>
                  <a:lnTo>
                    <a:pt x="334564" y="402897"/>
                  </a:lnTo>
                  <a:lnTo>
                    <a:pt x="337434" y="403695"/>
                  </a:lnTo>
                  <a:lnTo>
                    <a:pt x="342374" y="397210"/>
                  </a:lnTo>
                  <a:lnTo>
                    <a:pt x="342374" y="394093"/>
                  </a:lnTo>
                  <a:lnTo>
                    <a:pt x="345992" y="392771"/>
                  </a:lnTo>
                  <a:lnTo>
                    <a:pt x="350408" y="390451"/>
                  </a:lnTo>
                  <a:lnTo>
                    <a:pt x="354325" y="391748"/>
                  </a:lnTo>
                  <a:lnTo>
                    <a:pt x="357169" y="391748"/>
                  </a:lnTo>
                  <a:lnTo>
                    <a:pt x="357943" y="395888"/>
                  </a:lnTo>
                  <a:lnTo>
                    <a:pt x="361336" y="395390"/>
                  </a:lnTo>
                  <a:lnTo>
                    <a:pt x="370693" y="401625"/>
                  </a:lnTo>
                  <a:lnTo>
                    <a:pt x="385239" y="400827"/>
                  </a:lnTo>
                  <a:lnTo>
                    <a:pt x="395094" y="404468"/>
                  </a:lnTo>
                  <a:lnTo>
                    <a:pt x="397714" y="403171"/>
                  </a:lnTo>
                  <a:lnTo>
                    <a:pt x="399261" y="401101"/>
                  </a:lnTo>
                  <a:lnTo>
                    <a:pt x="403428" y="399804"/>
                  </a:lnTo>
                  <a:lnTo>
                    <a:pt x="404975" y="401101"/>
                  </a:lnTo>
                  <a:lnTo>
                    <a:pt x="401607" y="409930"/>
                  </a:lnTo>
                  <a:lnTo>
                    <a:pt x="399261" y="409930"/>
                  </a:lnTo>
                  <a:lnTo>
                    <a:pt x="397714" y="411227"/>
                  </a:lnTo>
                  <a:lnTo>
                    <a:pt x="398488" y="414869"/>
                  </a:lnTo>
                  <a:lnTo>
                    <a:pt x="402629" y="417986"/>
                  </a:lnTo>
                  <a:lnTo>
                    <a:pt x="404451" y="421603"/>
                  </a:lnTo>
                  <a:lnTo>
                    <a:pt x="406023" y="430956"/>
                  </a:lnTo>
                  <a:lnTo>
                    <a:pt x="409142" y="438238"/>
                  </a:lnTo>
                  <a:lnTo>
                    <a:pt x="414082" y="440309"/>
                  </a:lnTo>
                  <a:lnTo>
                    <a:pt x="420295" y="447317"/>
                  </a:lnTo>
                  <a:lnTo>
                    <a:pt x="422915" y="453303"/>
                  </a:lnTo>
                  <a:lnTo>
                    <a:pt x="424736" y="459264"/>
                  </a:lnTo>
                  <a:lnTo>
                    <a:pt x="427056" y="462631"/>
                  </a:lnTo>
                  <a:lnTo>
                    <a:pt x="431747" y="463953"/>
                  </a:lnTo>
                  <a:lnTo>
                    <a:pt x="432271" y="461085"/>
                  </a:lnTo>
                  <a:lnTo>
                    <a:pt x="428878" y="456146"/>
                  </a:lnTo>
                  <a:lnTo>
                    <a:pt x="429152" y="453802"/>
                  </a:lnTo>
                  <a:lnTo>
                    <a:pt x="430699" y="451482"/>
                  </a:lnTo>
                  <a:lnTo>
                    <a:pt x="435115" y="449387"/>
                  </a:lnTo>
                  <a:lnTo>
                    <a:pt x="437985" y="448614"/>
                  </a:lnTo>
                  <a:lnTo>
                    <a:pt x="440829" y="449387"/>
                  </a:lnTo>
                  <a:lnTo>
                    <a:pt x="441877" y="451482"/>
                  </a:lnTo>
                  <a:lnTo>
                    <a:pt x="441079" y="454076"/>
                  </a:lnTo>
                  <a:lnTo>
                    <a:pt x="437710" y="459264"/>
                  </a:lnTo>
                  <a:lnTo>
                    <a:pt x="438758" y="462382"/>
                  </a:lnTo>
                  <a:lnTo>
                    <a:pt x="443948" y="464975"/>
                  </a:lnTo>
                  <a:lnTo>
                    <a:pt x="448364" y="468367"/>
                  </a:lnTo>
                  <a:lnTo>
                    <a:pt x="452007" y="468617"/>
                  </a:lnTo>
                  <a:lnTo>
                    <a:pt x="455899" y="465250"/>
                  </a:lnTo>
                  <a:lnTo>
                    <a:pt x="457970" y="466272"/>
                  </a:lnTo>
                  <a:lnTo>
                    <a:pt x="459542" y="471460"/>
                  </a:lnTo>
                  <a:lnTo>
                    <a:pt x="458743" y="473281"/>
                  </a:lnTo>
                  <a:lnTo>
                    <a:pt x="456148" y="474578"/>
                  </a:lnTo>
                  <a:lnTo>
                    <a:pt x="454602" y="479516"/>
                  </a:lnTo>
                  <a:lnTo>
                    <a:pt x="455899" y="481087"/>
                  </a:lnTo>
                  <a:lnTo>
                    <a:pt x="459018" y="480040"/>
                  </a:lnTo>
                  <a:lnTo>
                    <a:pt x="461363" y="475625"/>
                  </a:lnTo>
                  <a:lnTo>
                    <a:pt x="463434" y="474328"/>
                  </a:lnTo>
                  <a:lnTo>
                    <a:pt x="465780" y="475625"/>
                  </a:lnTo>
                  <a:lnTo>
                    <a:pt x="467077" y="478219"/>
                  </a:lnTo>
                  <a:lnTo>
                    <a:pt x="468898" y="487048"/>
                  </a:lnTo>
                  <a:lnTo>
                    <a:pt x="468375" y="495354"/>
                  </a:lnTo>
                  <a:lnTo>
                    <a:pt x="470446" y="498995"/>
                  </a:lnTo>
                  <a:lnTo>
                    <a:pt x="473564" y="500566"/>
                  </a:lnTo>
                  <a:lnTo>
                    <a:pt x="473315" y="502636"/>
                  </a:lnTo>
                  <a:lnTo>
                    <a:pt x="470196" y="505754"/>
                  </a:lnTo>
                  <a:lnTo>
                    <a:pt x="468100" y="506527"/>
                  </a:lnTo>
                  <a:lnTo>
                    <a:pt x="465006" y="506028"/>
                  </a:lnTo>
                  <a:lnTo>
                    <a:pt x="462661" y="503160"/>
                  </a:lnTo>
                  <a:lnTo>
                    <a:pt x="459542" y="503933"/>
                  </a:lnTo>
                  <a:lnTo>
                    <a:pt x="460316" y="507575"/>
                  </a:lnTo>
                  <a:lnTo>
                    <a:pt x="462910" y="508348"/>
                  </a:lnTo>
                  <a:lnTo>
                    <a:pt x="466802" y="508622"/>
                  </a:lnTo>
                  <a:lnTo>
                    <a:pt x="468375" y="509645"/>
                  </a:lnTo>
                  <a:lnTo>
                    <a:pt x="469672" y="512264"/>
                  </a:lnTo>
                  <a:lnTo>
                    <a:pt x="471493" y="518225"/>
                  </a:lnTo>
                  <a:lnTo>
                    <a:pt x="471244" y="520569"/>
                  </a:lnTo>
                  <a:lnTo>
                    <a:pt x="468898" y="523163"/>
                  </a:lnTo>
                  <a:lnTo>
                    <a:pt x="469921" y="525508"/>
                  </a:lnTo>
                  <a:lnTo>
                    <a:pt x="474362" y="527303"/>
                  </a:lnTo>
                  <a:lnTo>
                    <a:pt x="475910" y="526281"/>
                  </a:lnTo>
                  <a:lnTo>
                    <a:pt x="475136" y="520295"/>
                  </a:lnTo>
                  <a:lnTo>
                    <a:pt x="477731" y="517975"/>
                  </a:lnTo>
                  <a:lnTo>
                    <a:pt x="481873" y="521093"/>
                  </a:lnTo>
                  <a:lnTo>
                    <a:pt x="484218" y="526006"/>
                  </a:lnTo>
                  <a:lnTo>
                    <a:pt x="486564" y="526804"/>
                  </a:lnTo>
                  <a:lnTo>
                    <a:pt x="488385" y="525233"/>
                  </a:lnTo>
                  <a:lnTo>
                    <a:pt x="493574" y="523163"/>
                  </a:lnTo>
                  <a:lnTo>
                    <a:pt x="497467" y="523936"/>
                  </a:lnTo>
                  <a:lnTo>
                    <a:pt x="498764" y="526281"/>
                  </a:lnTo>
                  <a:lnTo>
                    <a:pt x="499288" y="529922"/>
                  </a:lnTo>
                  <a:lnTo>
                    <a:pt x="500835" y="532242"/>
                  </a:lnTo>
                  <a:lnTo>
                    <a:pt x="502931" y="531743"/>
                  </a:lnTo>
                  <a:lnTo>
                    <a:pt x="507597" y="528101"/>
                  </a:lnTo>
                  <a:lnTo>
                    <a:pt x="512013" y="523936"/>
                  </a:lnTo>
                  <a:lnTo>
                    <a:pt x="510192" y="516678"/>
                  </a:lnTo>
                  <a:lnTo>
                    <a:pt x="513061" y="515631"/>
                  </a:lnTo>
                  <a:lnTo>
                    <a:pt x="517727" y="519522"/>
                  </a:lnTo>
                  <a:lnTo>
                    <a:pt x="522667" y="522914"/>
                  </a:lnTo>
                  <a:lnTo>
                    <a:pt x="528131" y="525508"/>
                  </a:lnTo>
                  <a:lnTo>
                    <a:pt x="535666" y="527578"/>
                  </a:lnTo>
                  <a:lnTo>
                    <a:pt x="546046" y="531468"/>
                  </a:lnTo>
                  <a:lnTo>
                    <a:pt x="551235" y="537978"/>
                  </a:lnTo>
                  <a:lnTo>
                    <a:pt x="557748" y="542392"/>
                  </a:lnTo>
                  <a:lnTo>
                    <a:pt x="565532" y="547056"/>
                  </a:lnTo>
                  <a:lnTo>
                    <a:pt x="570722" y="551222"/>
                  </a:lnTo>
                  <a:lnTo>
                    <a:pt x="573067" y="548628"/>
                  </a:lnTo>
                  <a:lnTo>
                    <a:pt x="577733" y="545510"/>
                  </a:lnTo>
                  <a:lnTo>
                    <a:pt x="580353" y="545760"/>
                  </a:lnTo>
                  <a:lnTo>
                    <a:pt x="580602" y="543415"/>
                  </a:lnTo>
                  <a:lnTo>
                    <a:pt x="583721" y="539275"/>
                  </a:lnTo>
                  <a:lnTo>
                    <a:pt x="583721" y="537180"/>
                  </a:lnTo>
                  <a:lnTo>
                    <a:pt x="589185" y="534337"/>
                  </a:lnTo>
                  <a:lnTo>
                    <a:pt x="591780" y="533564"/>
                  </a:lnTo>
                  <a:lnTo>
                    <a:pt x="594899" y="530446"/>
                  </a:lnTo>
                  <a:lnTo>
                    <a:pt x="595398" y="524460"/>
                  </a:lnTo>
                  <a:lnTo>
                    <a:pt x="602159" y="520320"/>
                  </a:lnTo>
                  <a:lnTo>
                    <a:pt x="609695" y="522914"/>
                  </a:lnTo>
                  <a:lnTo>
                    <a:pt x="612813" y="522639"/>
                  </a:lnTo>
                  <a:lnTo>
                    <a:pt x="616706" y="526031"/>
                  </a:lnTo>
                  <a:lnTo>
                    <a:pt x="617479" y="525508"/>
                  </a:lnTo>
                  <a:lnTo>
                    <a:pt x="632026" y="510692"/>
                  </a:lnTo>
                  <a:lnTo>
                    <a:pt x="631252" y="509670"/>
                  </a:lnTo>
                  <a:lnTo>
                    <a:pt x="631002" y="500841"/>
                  </a:lnTo>
                  <a:lnTo>
                    <a:pt x="629705" y="493558"/>
                  </a:lnTo>
                  <a:lnTo>
                    <a:pt x="631526" y="493059"/>
                  </a:lnTo>
                  <a:lnTo>
                    <a:pt x="628133" y="480589"/>
                  </a:lnTo>
                  <a:lnTo>
                    <a:pt x="612813" y="474603"/>
                  </a:lnTo>
                  <a:lnTo>
                    <a:pt x="598517" y="468367"/>
                  </a:lnTo>
                  <a:lnTo>
                    <a:pt x="596695" y="465250"/>
                  </a:lnTo>
                  <a:lnTo>
                    <a:pt x="591505" y="453054"/>
                  </a:lnTo>
                  <a:lnTo>
                    <a:pt x="589160" y="444224"/>
                  </a:lnTo>
                  <a:lnTo>
                    <a:pt x="592279" y="439560"/>
                  </a:lnTo>
                  <a:lnTo>
                    <a:pt x="592554" y="436692"/>
                  </a:lnTo>
                  <a:lnTo>
                    <a:pt x="590732" y="431230"/>
                  </a:lnTo>
                  <a:lnTo>
                    <a:pt x="586316" y="426317"/>
                  </a:lnTo>
                  <a:lnTo>
                    <a:pt x="585268" y="421378"/>
                  </a:lnTo>
                  <a:lnTo>
                    <a:pt x="583721" y="417986"/>
                  </a:lnTo>
                  <a:lnTo>
                    <a:pt x="586316" y="414370"/>
                  </a:lnTo>
                  <a:lnTo>
                    <a:pt x="585019" y="409681"/>
                  </a:lnTo>
                  <a:lnTo>
                    <a:pt x="587090" y="408908"/>
                  </a:lnTo>
                  <a:lnTo>
                    <a:pt x="584245" y="399305"/>
                  </a:lnTo>
                  <a:lnTo>
                    <a:pt x="580328" y="387857"/>
                  </a:lnTo>
                  <a:lnTo>
                    <a:pt x="576186" y="377482"/>
                  </a:lnTo>
                  <a:lnTo>
                    <a:pt x="572294" y="369426"/>
                  </a:lnTo>
                  <a:lnTo>
                    <a:pt x="569175" y="363715"/>
                  </a:lnTo>
                  <a:lnTo>
                    <a:pt x="574889" y="362941"/>
                  </a:lnTo>
                  <a:lnTo>
                    <a:pt x="578781" y="361370"/>
                  </a:lnTo>
                  <a:lnTo>
                    <a:pt x="583721" y="356706"/>
                  </a:lnTo>
                  <a:lnTo>
                    <a:pt x="590982" y="352815"/>
                  </a:lnTo>
                  <a:lnTo>
                    <a:pt x="592554" y="355933"/>
                  </a:lnTo>
                  <a:lnTo>
                    <a:pt x="594375" y="355658"/>
                  </a:lnTo>
                  <a:lnTo>
                    <a:pt x="598791" y="360871"/>
                  </a:lnTo>
                  <a:lnTo>
                    <a:pt x="601636" y="365785"/>
                  </a:lnTo>
                  <a:lnTo>
                    <a:pt x="604754" y="368902"/>
                  </a:lnTo>
                  <a:lnTo>
                    <a:pt x="612539" y="375412"/>
                  </a:lnTo>
                  <a:lnTo>
                    <a:pt x="618003" y="381897"/>
                  </a:lnTo>
                  <a:lnTo>
                    <a:pt x="620598" y="385787"/>
                  </a:lnTo>
                  <a:lnTo>
                    <a:pt x="625289" y="390202"/>
                  </a:lnTo>
                  <a:lnTo>
                    <a:pt x="623717" y="384490"/>
                  </a:lnTo>
                  <a:lnTo>
                    <a:pt x="615658" y="369177"/>
                  </a:lnTo>
                  <a:lnTo>
                    <a:pt x="614111" y="365785"/>
                  </a:lnTo>
                  <a:lnTo>
                    <a:pt x="619301" y="361644"/>
                  </a:lnTo>
                  <a:lnTo>
                    <a:pt x="621896" y="360597"/>
                  </a:lnTo>
                  <a:lnTo>
                    <a:pt x="620074" y="353838"/>
                  </a:lnTo>
                  <a:lnTo>
                    <a:pt x="615658" y="347104"/>
                  </a:lnTo>
                  <a:lnTo>
                    <a:pt x="611766" y="343712"/>
                  </a:lnTo>
                  <a:lnTo>
                    <a:pt x="618003" y="340594"/>
                  </a:lnTo>
                  <a:lnTo>
                    <a:pt x="621646" y="337227"/>
                  </a:lnTo>
                  <a:lnTo>
                    <a:pt x="625289" y="333062"/>
                  </a:lnTo>
                  <a:lnTo>
                    <a:pt x="626586" y="333586"/>
                  </a:lnTo>
                  <a:lnTo>
                    <a:pt x="632300" y="332289"/>
                  </a:lnTo>
                  <a:lnTo>
                    <a:pt x="635145" y="329445"/>
                  </a:lnTo>
                  <a:lnTo>
                    <a:pt x="638538" y="328149"/>
                  </a:lnTo>
                  <a:lnTo>
                    <a:pt x="641906" y="329171"/>
                  </a:lnTo>
                  <a:lnTo>
                    <a:pt x="645274" y="328149"/>
                  </a:lnTo>
                  <a:lnTo>
                    <a:pt x="647370" y="325530"/>
                  </a:lnTo>
                  <a:lnTo>
                    <a:pt x="649441" y="321639"/>
                  </a:lnTo>
                  <a:lnTo>
                    <a:pt x="653858" y="332039"/>
                  </a:lnTo>
                  <a:lnTo>
                    <a:pt x="656727" y="331516"/>
                  </a:lnTo>
                  <a:lnTo>
                    <a:pt x="666333" y="330992"/>
                  </a:lnTo>
                  <a:lnTo>
                    <a:pt x="677511" y="329695"/>
                  </a:lnTo>
                  <a:lnTo>
                    <a:pt x="682700" y="329695"/>
                  </a:lnTo>
                  <a:lnTo>
                    <a:pt x="684771" y="335930"/>
                  </a:lnTo>
                  <a:lnTo>
                    <a:pt x="685021" y="338275"/>
                  </a:lnTo>
                  <a:lnTo>
                    <a:pt x="698294" y="337227"/>
                  </a:lnTo>
                  <a:lnTo>
                    <a:pt x="717257" y="337751"/>
                  </a:lnTo>
                  <a:lnTo>
                    <a:pt x="722696" y="337227"/>
                  </a:lnTo>
                  <a:lnTo>
                    <a:pt x="721922" y="334384"/>
                  </a:lnTo>
                  <a:lnTo>
                    <a:pt x="722696" y="331266"/>
                  </a:lnTo>
                  <a:lnTo>
                    <a:pt x="721673" y="325804"/>
                  </a:lnTo>
                  <a:lnTo>
                    <a:pt x="718280" y="325031"/>
                  </a:lnTo>
                  <a:lnTo>
                    <a:pt x="717257" y="320866"/>
                  </a:lnTo>
                  <a:lnTo>
                    <a:pt x="718804" y="319569"/>
                  </a:lnTo>
                  <a:lnTo>
                    <a:pt x="717257" y="316975"/>
                  </a:lnTo>
                  <a:lnTo>
                    <a:pt x="716982" y="310740"/>
                  </a:lnTo>
                  <a:lnTo>
                    <a:pt x="720101" y="305028"/>
                  </a:lnTo>
                  <a:lnTo>
                    <a:pt x="718804" y="302160"/>
                  </a:lnTo>
                  <a:lnTo>
                    <a:pt x="720625" y="299042"/>
                  </a:lnTo>
                  <a:lnTo>
                    <a:pt x="721673" y="289964"/>
                  </a:lnTo>
                  <a:lnTo>
                    <a:pt x="723220" y="287893"/>
                  </a:lnTo>
                  <a:lnTo>
                    <a:pt x="725566" y="290737"/>
                  </a:lnTo>
                  <a:lnTo>
                    <a:pt x="727636" y="291510"/>
                  </a:lnTo>
                  <a:lnTo>
                    <a:pt x="731279" y="291784"/>
                  </a:lnTo>
                  <a:lnTo>
                    <a:pt x="737242" y="294378"/>
                  </a:lnTo>
                  <a:lnTo>
                    <a:pt x="746873" y="293854"/>
                  </a:lnTo>
                  <a:lnTo>
                    <a:pt x="748420" y="292034"/>
                  </a:lnTo>
                  <a:lnTo>
                    <a:pt x="765561" y="291261"/>
                  </a:lnTo>
                  <a:lnTo>
                    <a:pt x="777013" y="291510"/>
                  </a:lnTo>
                  <a:lnTo>
                    <a:pt x="781680" y="293605"/>
                  </a:lnTo>
                  <a:lnTo>
                    <a:pt x="786620" y="285025"/>
                  </a:lnTo>
                  <a:lnTo>
                    <a:pt x="784798" y="281135"/>
                  </a:lnTo>
                  <a:lnTo>
                    <a:pt x="785571" y="276969"/>
                  </a:lnTo>
                  <a:lnTo>
                    <a:pt x="788441" y="278541"/>
                  </a:lnTo>
                  <a:lnTo>
                    <a:pt x="792857" y="278541"/>
                  </a:lnTo>
                  <a:lnTo>
                    <a:pt x="795701" y="276969"/>
                  </a:lnTo>
                  <a:lnTo>
                    <a:pt x="798047" y="277244"/>
                  </a:lnTo>
                  <a:lnTo>
                    <a:pt x="801415" y="279314"/>
                  </a:lnTo>
                  <a:lnTo>
                    <a:pt x="803760" y="278266"/>
                  </a:lnTo>
                  <a:lnTo>
                    <a:pt x="806106" y="280361"/>
                  </a:lnTo>
                  <a:lnTo>
                    <a:pt x="809749" y="278541"/>
                  </a:lnTo>
                  <a:lnTo>
                    <a:pt x="811046" y="276446"/>
                  </a:lnTo>
                  <a:lnTo>
                    <a:pt x="819355" y="274375"/>
                  </a:lnTo>
                  <a:lnTo>
                    <a:pt x="826890" y="268664"/>
                  </a:lnTo>
                  <a:lnTo>
                    <a:pt x="839365" y="259575"/>
                  </a:lnTo>
                  <a:lnTo>
                    <a:pt x="851042" y="252564"/>
                  </a:lnTo>
                  <a:lnTo>
                    <a:pt x="861945" y="242436"/>
                  </a:lnTo>
                  <a:lnTo>
                    <a:pt x="871302" y="235944"/>
                  </a:lnTo>
                  <a:lnTo>
                    <a:pt x="887146" y="233607"/>
                  </a:lnTo>
                  <a:lnTo>
                    <a:pt x="909252" y="228930"/>
                  </a:lnTo>
                  <a:lnTo>
                    <a:pt x="909252" y="222698"/>
                  </a:lnTo>
                  <a:lnTo>
                    <a:pt x="930535" y="223216"/>
                  </a:lnTo>
                  <a:lnTo>
                    <a:pt x="937820" y="196988"/>
                  </a:lnTo>
                  <a:lnTo>
                    <a:pt x="950819" y="170498"/>
                  </a:lnTo>
                  <a:lnTo>
                    <a:pt x="963020" y="144530"/>
                  </a:lnTo>
                  <a:lnTo>
                    <a:pt x="967686" y="142971"/>
                  </a:lnTo>
                  <a:lnTo>
                    <a:pt x="981983" y="138816"/>
                  </a:lnTo>
                  <a:lnTo>
                    <a:pt x="986399" y="138816"/>
                  </a:lnTo>
                  <a:lnTo>
                    <a:pt x="990566" y="136997"/>
                  </a:lnTo>
                  <a:lnTo>
                    <a:pt x="996529" y="140634"/>
                  </a:lnTo>
                  <a:lnTo>
                    <a:pt x="1017063" y="148166"/>
                  </a:lnTo>
                  <a:lnTo>
                    <a:pt x="1024598" y="151541"/>
                  </a:lnTo>
                  <a:lnTo>
                    <a:pt x="1037323" y="147904"/>
                  </a:lnTo>
                  <a:lnTo>
                    <a:pt x="1062773" y="138816"/>
                  </a:lnTo>
                  <a:lnTo>
                    <a:pt x="1082010" y="140374"/>
                  </a:lnTo>
                  <a:lnTo>
                    <a:pt x="1099924" y="122195"/>
                  </a:lnTo>
                  <a:lnTo>
                    <a:pt x="1112924" y="136219"/>
                  </a:lnTo>
                  <a:lnTo>
                    <a:pt x="1117340" y="149204"/>
                  </a:lnTo>
                  <a:lnTo>
                    <a:pt x="1119685" y="156736"/>
                  </a:lnTo>
                  <a:lnTo>
                    <a:pt x="1124601" y="184523"/>
                  </a:lnTo>
                  <a:lnTo>
                    <a:pt x="1127470" y="200365"/>
                  </a:lnTo>
                  <a:lnTo>
                    <a:pt x="1129291" y="220620"/>
                  </a:lnTo>
                  <a:lnTo>
                    <a:pt x="1131637" y="237241"/>
                  </a:lnTo>
                  <a:lnTo>
                    <a:pt x="1140968" y="237241"/>
                  </a:lnTo>
                  <a:lnTo>
                    <a:pt x="1148504" y="239059"/>
                  </a:lnTo>
                  <a:lnTo>
                    <a:pt x="1156562" y="238281"/>
                  </a:lnTo>
                  <a:lnTo>
                    <a:pt x="1162550" y="244252"/>
                  </a:lnTo>
                  <a:lnTo>
                    <a:pt x="1164621" y="245292"/>
                  </a:lnTo>
                  <a:lnTo>
                    <a:pt x="1166692" y="248928"/>
                  </a:lnTo>
                  <a:lnTo>
                    <a:pt x="1169562" y="248147"/>
                  </a:lnTo>
                  <a:lnTo>
                    <a:pt x="1174227" y="248147"/>
                  </a:lnTo>
                  <a:lnTo>
                    <a:pt x="1175001" y="251006"/>
                  </a:lnTo>
                  <a:lnTo>
                    <a:pt x="1179442" y="252303"/>
                  </a:lnTo>
                  <a:lnTo>
                    <a:pt x="1182286" y="253602"/>
                  </a:lnTo>
                  <a:lnTo>
                    <a:pt x="1182286" y="256458"/>
                  </a:lnTo>
                  <a:lnTo>
                    <a:pt x="1187226" y="255939"/>
                  </a:lnTo>
                  <a:lnTo>
                    <a:pt x="1187751" y="257498"/>
                  </a:lnTo>
                  <a:lnTo>
                    <a:pt x="1190345" y="256198"/>
                  </a:lnTo>
                  <a:lnTo>
                    <a:pt x="1194761" y="256198"/>
                  </a:lnTo>
                  <a:lnTo>
                    <a:pt x="1205914" y="250746"/>
                  </a:lnTo>
                  <a:lnTo>
                    <a:pt x="1207212" y="253083"/>
                  </a:lnTo>
                  <a:lnTo>
                    <a:pt x="1207736" y="257757"/>
                  </a:lnTo>
                  <a:lnTo>
                    <a:pt x="1206439" y="259054"/>
                  </a:lnTo>
                  <a:lnTo>
                    <a:pt x="1207486" y="262172"/>
                  </a:lnTo>
                  <a:lnTo>
                    <a:pt x="1212152" y="265549"/>
                  </a:lnTo>
                  <a:lnTo>
                    <a:pt x="1212676" y="273852"/>
                  </a:lnTo>
                  <a:lnTo>
                    <a:pt x="1210855" y="277244"/>
                  </a:lnTo>
                  <a:lnTo>
                    <a:pt x="1211628" y="278790"/>
                  </a:lnTo>
                  <a:lnTo>
                    <a:pt x="1208784" y="280860"/>
                  </a:lnTo>
                  <a:lnTo>
                    <a:pt x="1208260" y="282681"/>
                  </a:lnTo>
                  <a:lnTo>
                    <a:pt x="1208260" y="287893"/>
                  </a:lnTo>
                  <a:lnTo>
                    <a:pt x="1207212" y="290213"/>
                  </a:lnTo>
                  <a:lnTo>
                    <a:pt x="1208509" y="293331"/>
                  </a:lnTo>
                  <a:lnTo>
                    <a:pt x="1204892" y="299566"/>
                  </a:lnTo>
                  <a:lnTo>
                    <a:pt x="1205914" y="301137"/>
                  </a:lnTo>
                  <a:lnTo>
                    <a:pt x="1211379" y="303981"/>
                  </a:lnTo>
                  <a:lnTo>
                    <a:pt x="1214223" y="307622"/>
                  </a:lnTo>
                  <a:lnTo>
                    <a:pt x="1217866" y="308919"/>
                  </a:lnTo>
                  <a:lnTo>
                    <a:pt x="1220461" y="303457"/>
                  </a:lnTo>
                  <a:lnTo>
                    <a:pt x="1223854" y="305278"/>
                  </a:lnTo>
                  <a:lnTo>
                    <a:pt x="1245661" y="309443"/>
                  </a:lnTo>
                  <a:lnTo>
                    <a:pt x="1253720" y="307098"/>
                  </a:lnTo>
                  <a:lnTo>
                    <a:pt x="1281266" y="243214"/>
                  </a:lnTo>
                  <a:lnTo>
                    <a:pt x="1293741" y="207376"/>
                  </a:lnTo>
                  <a:lnTo>
                    <a:pt x="1295038" y="202702"/>
                  </a:lnTo>
                  <a:lnTo>
                    <a:pt x="1295537" y="196210"/>
                  </a:lnTo>
                  <a:lnTo>
                    <a:pt x="1309060" y="194130"/>
                  </a:lnTo>
                  <a:lnTo>
                    <a:pt x="1311905" y="193092"/>
                  </a:lnTo>
                  <a:lnTo>
                    <a:pt x="1316072" y="190755"/>
                  </a:lnTo>
                  <a:lnTo>
                    <a:pt x="1320238" y="187378"/>
                  </a:lnTo>
                  <a:lnTo>
                    <a:pt x="1317893" y="177771"/>
                  </a:lnTo>
                  <a:lnTo>
                    <a:pt x="1317643" y="165824"/>
                  </a:lnTo>
                  <a:lnTo>
                    <a:pt x="1317119" y="156736"/>
                  </a:lnTo>
                  <a:lnTo>
                    <a:pt x="1317369" y="142452"/>
                  </a:lnTo>
                  <a:lnTo>
                    <a:pt x="1316870" y="140893"/>
                  </a:lnTo>
                  <a:lnTo>
                    <a:pt x="1292967" y="97264"/>
                  </a:lnTo>
                  <a:lnTo>
                    <a:pt x="1297109" y="90772"/>
                  </a:lnTo>
                  <a:lnTo>
                    <a:pt x="1309834" y="70255"/>
                  </a:lnTo>
                  <a:lnTo>
                    <a:pt x="1296860" y="52597"/>
                  </a:lnTo>
                  <a:lnTo>
                    <a:pt x="1293741" y="48182"/>
                  </a:lnTo>
                  <a:lnTo>
                    <a:pt x="1285931" y="37535"/>
                  </a:lnTo>
                  <a:lnTo>
                    <a:pt x="1302049" y="35976"/>
                  </a:lnTo>
                  <a:lnTo>
                    <a:pt x="1308287" y="34936"/>
                  </a:lnTo>
                  <a:lnTo>
                    <a:pt x="1327000" y="15459"/>
                  </a:lnTo>
                  <a:lnTo>
                    <a:pt x="1331915" y="10267"/>
                  </a:lnTo>
                  <a:lnTo>
                    <a:pt x="1343367" y="8189"/>
                  </a:lnTo>
                  <a:lnTo>
                    <a:pt x="1359984" y="5590"/>
                  </a:lnTo>
                  <a:lnTo>
                    <a:pt x="1372460" y="3513"/>
                  </a:lnTo>
                  <a:lnTo>
                    <a:pt x="1399207" y="-383"/>
                  </a:lnTo>
                  <a:lnTo>
                    <a:pt x="1402076" y="1956"/>
                  </a:lnTo>
                  <a:lnTo>
                    <a:pt x="1436109" y="27925"/>
                  </a:lnTo>
                  <a:lnTo>
                    <a:pt x="1444168" y="35457"/>
                  </a:lnTo>
                  <a:lnTo>
                    <a:pt x="1480796" y="67140"/>
                  </a:lnTo>
                  <a:lnTo>
                    <a:pt x="1488331" y="65840"/>
                  </a:lnTo>
                  <a:lnTo>
                    <a:pt x="1505471" y="63503"/>
                  </a:lnTo>
                  <a:lnTo>
                    <a:pt x="1518720" y="54415"/>
                  </a:lnTo>
                  <a:lnTo>
                    <a:pt x="1534838" y="42987"/>
                  </a:lnTo>
                  <a:lnTo>
                    <a:pt x="1555622" y="22470"/>
                  </a:lnTo>
                  <a:lnTo>
                    <a:pt x="1557419" y="20393"/>
                  </a:lnTo>
                  <a:lnTo>
                    <a:pt x="1583417" y="35457"/>
                  </a:lnTo>
                  <a:lnTo>
                    <a:pt x="1606796" y="48701"/>
                  </a:lnTo>
                  <a:lnTo>
                    <a:pt x="1623937" y="47663"/>
                  </a:lnTo>
                  <a:lnTo>
                    <a:pt x="1629651" y="49738"/>
                  </a:lnTo>
                  <a:lnTo>
                    <a:pt x="1680824" y="71814"/>
                  </a:lnTo>
                  <a:lnTo>
                    <a:pt x="1722392" y="89472"/>
                  </a:lnTo>
                  <a:lnTo>
                    <a:pt x="1732273" y="93887"/>
                  </a:lnTo>
                  <a:lnTo>
                    <a:pt x="1746046" y="96486"/>
                  </a:lnTo>
                  <a:lnTo>
                    <a:pt x="1770472" y="107133"/>
                  </a:lnTo>
                  <a:lnTo>
                    <a:pt x="1798516" y="115703"/>
                  </a:lnTo>
                  <a:lnTo>
                    <a:pt x="1799290" y="115703"/>
                  </a:lnTo>
                  <a:lnTo>
                    <a:pt x="1821396" y="109470"/>
                  </a:lnTo>
                  <a:lnTo>
                    <a:pt x="1826312" y="121676"/>
                  </a:lnTo>
                  <a:lnTo>
                    <a:pt x="1834894" y="144789"/>
                  </a:lnTo>
                  <a:lnTo>
                    <a:pt x="1836442" y="148685"/>
                  </a:lnTo>
                  <a:lnTo>
                    <a:pt x="1841656" y="156736"/>
                  </a:lnTo>
                  <a:lnTo>
                    <a:pt x="1843977" y="159851"/>
                  </a:lnTo>
                  <a:lnTo>
                    <a:pt x="1846072" y="161150"/>
                  </a:lnTo>
                  <a:lnTo>
                    <a:pt x="1847370" y="165565"/>
                  </a:lnTo>
                  <a:lnTo>
                    <a:pt x="1847370" y="169461"/>
                  </a:lnTo>
                  <a:lnTo>
                    <a:pt x="1850489" y="173875"/>
                  </a:lnTo>
                  <a:lnTo>
                    <a:pt x="1851511" y="176990"/>
                  </a:lnTo>
                  <a:lnTo>
                    <a:pt x="1854131" y="189456"/>
                  </a:lnTo>
                  <a:lnTo>
                    <a:pt x="1855679" y="189715"/>
                  </a:lnTo>
                  <a:lnTo>
                    <a:pt x="1857225" y="192312"/>
                  </a:lnTo>
                  <a:lnTo>
                    <a:pt x="1863463" y="197766"/>
                  </a:lnTo>
                  <a:lnTo>
                    <a:pt x="1866332" y="196986"/>
                  </a:lnTo>
                  <a:lnTo>
                    <a:pt x="1868678" y="197766"/>
                  </a:lnTo>
                  <a:lnTo>
                    <a:pt x="1873593" y="202700"/>
                  </a:lnTo>
                  <a:lnTo>
                    <a:pt x="1877510" y="204518"/>
                  </a:lnTo>
                  <a:lnTo>
                    <a:pt x="1878284" y="206336"/>
                  </a:lnTo>
                  <a:lnTo>
                    <a:pt x="1882450" y="207114"/>
                  </a:lnTo>
                  <a:lnTo>
                    <a:pt x="1883748" y="208414"/>
                  </a:lnTo>
                  <a:lnTo>
                    <a:pt x="1887116" y="207374"/>
                  </a:lnTo>
                  <a:lnTo>
                    <a:pt x="1891008" y="208673"/>
                  </a:lnTo>
                  <a:lnTo>
                    <a:pt x="1894377" y="207636"/>
                  </a:lnTo>
                  <a:lnTo>
                    <a:pt x="1897770" y="205817"/>
                  </a:lnTo>
                  <a:lnTo>
                    <a:pt x="1900116" y="207636"/>
                  </a:lnTo>
                  <a:lnTo>
                    <a:pt x="1902710" y="205558"/>
                  </a:lnTo>
                  <a:lnTo>
                    <a:pt x="1904008" y="206336"/>
                  </a:lnTo>
                  <a:lnTo>
                    <a:pt x="1907900" y="205296"/>
                  </a:lnTo>
                  <a:lnTo>
                    <a:pt x="1911019" y="205296"/>
                  </a:lnTo>
                  <a:lnTo>
                    <a:pt x="1920375" y="200622"/>
                  </a:lnTo>
                  <a:lnTo>
                    <a:pt x="1920874" y="199325"/>
                  </a:lnTo>
                  <a:lnTo>
                    <a:pt x="1928409" y="195948"/>
                  </a:lnTo>
                  <a:lnTo>
                    <a:pt x="1930754" y="194130"/>
                  </a:lnTo>
                  <a:lnTo>
                    <a:pt x="1931528" y="190493"/>
                  </a:lnTo>
                  <a:lnTo>
                    <a:pt x="1933349" y="190493"/>
                  </a:lnTo>
                  <a:lnTo>
                    <a:pt x="1936468" y="188678"/>
                  </a:lnTo>
                  <a:lnTo>
                    <a:pt x="1935969" y="186860"/>
                  </a:lnTo>
                  <a:lnTo>
                    <a:pt x="1939862" y="182964"/>
                  </a:lnTo>
                  <a:lnTo>
                    <a:pt x="1941408" y="180367"/>
                  </a:lnTo>
                  <a:lnTo>
                    <a:pt x="1945825" y="179068"/>
                  </a:lnTo>
                  <a:lnTo>
                    <a:pt x="1946349" y="176990"/>
                  </a:lnTo>
                  <a:lnTo>
                    <a:pt x="1951015" y="177771"/>
                  </a:lnTo>
                  <a:lnTo>
                    <a:pt x="1956479" y="177250"/>
                  </a:lnTo>
                  <a:lnTo>
                    <a:pt x="1958300" y="174654"/>
                  </a:lnTo>
                  <a:lnTo>
                    <a:pt x="1960895" y="175432"/>
                  </a:lnTo>
                  <a:lnTo>
                    <a:pt x="1962193" y="173616"/>
                  </a:lnTo>
                  <a:lnTo>
                    <a:pt x="1961943" y="169720"/>
                  </a:lnTo>
                  <a:lnTo>
                    <a:pt x="1965311" y="163487"/>
                  </a:lnTo>
                  <a:lnTo>
                    <a:pt x="1967382" y="162447"/>
                  </a:lnTo>
                  <a:lnTo>
                    <a:pt x="1967906" y="156736"/>
                  </a:lnTo>
                  <a:lnTo>
                    <a:pt x="1974144" y="157773"/>
                  </a:lnTo>
                  <a:lnTo>
                    <a:pt x="1976988" y="160629"/>
                  </a:lnTo>
                  <a:lnTo>
                    <a:pt x="1978560" y="161150"/>
                  </a:lnTo>
                  <a:lnTo>
                    <a:pt x="1981928" y="168421"/>
                  </a:lnTo>
                  <a:lnTo>
                    <a:pt x="1984274" y="169461"/>
                  </a:lnTo>
                  <a:lnTo>
                    <a:pt x="1985821" y="172835"/>
                  </a:lnTo>
                  <a:lnTo>
                    <a:pt x="1987143" y="174394"/>
                  </a:lnTo>
                  <a:lnTo>
                    <a:pt x="1987393" y="176990"/>
                  </a:lnTo>
                  <a:lnTo>
                    <a:pt x="1988939" y="178809"/>
                  </a:lnTo>
                  <a:lnTo>
                    <a:pt x="1989738" y="183483"/>
                  </a:lnTo>
                  <a:lnTo>
                    <a:pt x="1988939" y="185820"/>
                  </a:lnTo>
                  <a:lnTo>
                    <a:pt x="1990512" y="192574"/>
                  </a:lnTo>
                  <a:lnTo>
                    <a:pt x="1993631" y="197248"/>
                  </a:lnTo>
                  <a:lnTo>
                    <a:pt x="1998571" y="199325"/>
                  </a:lnTo>
                  <a:lnTo>
                    <a:pt x="1999344" y="198545"/>
                  </a:lnTo>
                  <a:lnTo>
                    <a:pt x="2004808" y="199844"/>
                  </a:lnTo>
                  <a:lnTo>
                    <a:pt x="2006355" y="201662"/>
                  </a:lnTo>
                  <a:lnTo>
                    <a:pt x="2010771" y="202962"/>
                  </a:lnTo>
                  <a:lnTo>
                    <a:pt x="2028711" y="200103"/>
                  </a:lnTo>
                  <a:lnTo>
                    <a:pt x="2033901" y="198804"/>
                  </a:lnTo>
                  <a:lnTo>
                    <a:pt x="2054934" y="195689"/>
                  </a:lnTo>
                  <a:lnTo>
                    <a:pt x="2055208" y="188418"/>
                  </a:lnTo>
                  <a:lnTo>
                    <a:pt x="2056506" y="184001"/>
                  </a:lnTo>
                  <a:lnTo>
                    <a:pt x="2058826" y="179846"/>
                  </a:lnTo>
                  <a:lnTo>
                    <a:pt x="2061945" y="176472"/>
                  </a:lnTo>
                  <a:lnTo>
                    <a:pt x="2072349" y="167383"/>
                  </a:lnTo>
                  <a:lnTo>
                    <a:pt x="2078313" y="164525"/>
                  </a:lnTo>
                  <a:lnTo>
                    <a:pt x="2087943" y="165824"/>
                  </a:lnTo>
                  <a:lnTo>
                    <a:pt x="2092360" y="164784"/>
                  </a:lnTo>
                  <a:lnTo>
                    <a:pt x="2094681" y="165044"/>
                  </a:lnTo>
                  <a:lnTo>
                    <a:pt x="2096502" y="163485"/>
                  </a:lnTo>
                  <a:lnTo>
                    <a:pt x="2100145" y="157773"/>
                  </a:lnTo>
                  <a:lnTo>
                    <a:pt x="2102989" y="149982"/>
                  </a:lnTo>
                  <a:lnTo>
                    <a:pt x="2103787" y="145567"/>
                  </a:lnTo>
                  <a:lnTo>
                    <a:pt x="2102490" y="138813"/>
                  </a:lnTo>
                  <a:lnTo>
                    <a:pt x="2105335" y="137516"/>
                  </a:lnTo>
                  <a:lnTo>
                    <a:pt x="2111572" y="136476"/>
                  </a:lnTo>
                  <a:lnTo>
                    <a:pt x="2116512" y="138294"/>
                  </a:lnTo>
                  <a:lnTo>
                    <a:pt x="2118583" y="137516"/>
                  </a:lnTo>
                  <a:lnTo>
                    <a:pt x="2124297" y="132062"/>
                  </a:lnTo>
                  <a:lnTo>
                    <a:pt x="2130285" y="129984"/>
                  </a:lnTo>
                  <a:lnTo>
                    <a:pt x="2133928" y="131802"/>
                  </a:lnTo>
                  <a:lnTo>
                    <a:pt x="2136772" y="131283"/>
                  </a:lnTo>
                  <a:lnTo>
                    <a:pt x="2141188" y="132840"/>
                  </a:lnTo>
                  <a:lnTo>
                    <a:pt x="2143533" y="134399"/>
                  </a:lnTo>
                  <a:lnTo>
                    <a:pt x="2144582" y="136476"/>
                  </a:lnTo>
                  <a:lnTo>
                    <a:pt x="2147676" y="137516"/>
                  </a:lnTo>
                  <a:lnTo>
                    <a:pt x="2152366" y="142190"/>
                  </a:lnTo>
                  <a:lnTo>
                    <a:pt x="2155735" y="144527"/>
                  </a:lnTo>
                  <a:lnTo>
                    <a:pt x="2155236" y="146345"/>
                  </a:lnTo>
                  <a:lnTo>
                    <a:pt x="2157057" y="148942"/>
                  </a:lnTo>
                  <a:lnTo>
                    <a:pt x="2156259" y="150241"/>
                  </a:lnTo>
                  <a:lnTo>
                    <a:pt x="2158853" y="156215"/>
                  </a:lnTo>
                  <a:lnTo>
                    <a:pt x="2158604" y="160110"/>
                  </a:lnTo>
                  <a:lnTo>
                    <a:pt x="2167436" y="155175"/>
                  </a:lnTo>
                  <a:lnTo>
                    <a:pt x="2198101" y="136736"/>
                  </a:lnTo>
                  <a:lnTo>
                    <a:pt x="2217313" y="125569"/>
                  </a:lnTo>
                  <a:lnTo>
                    <a:pt x="2214194" y="160888"/>
                  </a:lnTo>
                  <a:lnTo>
                    <a:pt x="2214718" y="165562"/>
                  </a:lnTo>
                  <a:lnTo>
                    <a:pt x="2228740" y="185301"/>
                  </a:lnTo>
                  <a:lnTo>
                    <a:pt x="2225895" y="205296"/>
                  </a:lnTo>
                  <a:lnTo>
                    <a:pt x="2232632" y="219580"/>
                  </a:lnTo>
                  <a:lnTo>
                    <a:pt x="2237048" y="227890"/>
                  </a:lnTo>
                  <a:lnTo>
                    <a:pt x="2241465" y="236979"/>
                  </a:lnTo>
                  <a:lnTo>
                    <a:pt x="2247453" y="243992"/>
                  </a:lnTo>
                  <a:lnTo>
                    <a:pt x="2250821" y="246589"/>
                  </a:lnTo>
                  <a:lnTo>
                    <a:pt x="2254988" y="251781"/>
                  </a:lnTo>
                  <a:lnTo>
                    <a:pt x="2256535" y="255418"/>
                  </a:lnTo>
                  <a:lnTo>
                    <a:pt x="2258880" y="256717"/>
                  </a:lnTo>
                  <a:lnTo>
                    <a:pt x="2261999" y="261651"/>
                  </a:lnTo>
                  <a:lnTo>
                    <a:pt x="2265642" y="264247"/>
                  </a:lnTo>
                  <a:lnTo>
                    <a:pt x="2272129" y="266594"/>
                  </a:lnTo>
                  <a:lnTo>
                    <a:pt x="2274999" y="269711"/>
                  </a:lnTo>
                  <a:lnTo>
                    <a:pt x="2278616" y="271008"/>
                  </a:lnTo>
                  <a:lnTo>
                    <a:pt x="2281485" y="273852"/>
                  </a:lnTo>
                  <a:lnTo>
                    <a:pt x="2283831" y="276969"/>
                  </a:lnTo>
                  <a:lnTo>
                    <a:pt x="2285628" y="276969"/>
                  </a:lnTo>
                  <a:lnTo>
                    <a:pt x="2286675" y="279039"/>
                  </a:lnTo>
                  <a:lnTo>
                    <a:pt x="2291865" y="280611"/>
                  </a:lnTo>
                  <a:lnTo>
                    <a:pt x="2296032" y="283454"/>
                  </a:lnTo>
                  <a:lnTo>
                    <a:pt x="2301995" y="284502"/>
                  </a:lnTo>
                  <a:lnTo>
                    <a:pt x="2308507" y="288916"/>
                  </a:lnTo>
                  <a:lnTo>
                    <a:pt x="2309281" y="290737"/>
                  </a:lnTo>
                  <a:lnTo>
                    <a:pt x="2312400" y="294104"/>
                  </a:lnTo>
                  <a:lnTo>
                    <a:pt x="2314221" y="299317"/>
                  </a:lnTo>
                  <a:lnTo>
                    <a:pt x="2314470" y="302933"/>
                  </a:lnTo>
                  <a:lnTo>
                    <a:pt x="2319685" y="308146"/>
                  </a:lnTo>
                  <a:lnTo>
                    <a:pt x="2320459" y="313583"/>
                  </a:lnTo>
                  <a:lnTo>
                    <a:pt x="2318113" y="318272"/>
                  </a:lnTo>
                  <a:lnTo>
                    <a:pt x="2319935" y="319294"/>
                  </a:lnTo>
                  <a:lnTo>
                    <a:pt x="2323054" y="323983"/>
                  </a:lnTo>
                  <a:lnTo>
                    <a:pt x="2326422" y="323210"/>
                  </a:lnTo>
                  <a:lnTo>
                    <a:pt x="2330314" y="324507"/>
                  </a:lnTo>
                  <a:lnTo>
                    <a:pt x="2331886" y="325804"/>
                  </a:lnTo>
                  <a:lnTo>
                    <a:pt x="2336552" y="326577"/>
                  </a:lnTo>
                  <a:lnTo>
                    <a:pt x="2338897" y="325280"/>
                  </a:lnTo>
                  <a:lnTo>
                    <a:pt x="2339421" y="328647"/>
                  </a:lnTo>
                  <a:lnTo>
                    <a:pt x="2341742" y="327350"/>
                  </a:lnTo>
                  <a:lnTo>
                    <a:pt x="2342789" y="330468"/>
                  </a:lnTo>
                  <a:lnTo>
                    <a:pt x="2345908" y="330219"/>
                  </a:lnTo>
                  <a:lnTo>
                    <a:pt x="2345908" y="334359"/>
                  </a:lnTo>
                  <a:lnTo>
                    <a:pt x="2349551" y="334109"/>
                  </a:lnTo>
                  <a:lnTo>
                    <a:pt x="2354217" y="336703"/>
                  </a:lnTo>
                  <a:lnTo>
                    <a:pt x="2354741" y="341642"/>
                  </a:lnTo>
                  <a:lnTo>
                    <a:pt x="2356038" y="342689"/>
                  </a:lnTo>
                  <a:lnTo>
                    <a:pt x="2355788" y="347603"/>
                  </a:lnTo>
                  <a:lnTo>
                    <a:pt x="2354741" y="348650"/>
                  </a:lnTo>
                  <a:lnTo>
                    <a:pt x="2342789" y="351244"/>
                  </a:lnTo>
                  <a:lnTo>
                    <a:pt x="2339670" y="351518"/>
                  </a:lnTo>
                  <a:lnTo>
                    <a:pt x="2332909" y="353838"/>
                  </a:lnTo>
                  <a:lnTo>
                    <a:pt x="2328767" y="358776"/>
                  </a:lnTo>
                  <a:lnTo>
                    <a:pt x="2325898" y="365011"/>
                  </a:lnTo>
                  <a:lnTo>
                    <a:pt x="2323827" y="367855"/>
                  </a:lnTo>
                  <a:lnTo>
                    <a:pt x="2322779" y="370723"/>
                  </a:lnTo>
                  <a:lnTo>
                    <a:pt x="2315244" y="376709"/>
                  </a:lnTo>
                  <a:lnTo>
                    <a:pt x="2314994" y="378006"/>
                  </a:lnTo>
                  <a:lnTo>
                    <a:pt x="2309805" y="379552"/>
                  </a:lnTo>
                  <a:lnTo>
                    <a:pt x="2305388" y="381622"/>
                  </a:lnTo>
                  <a:lnTo>
                    <a:pt x="2301995" y="381124"/>
                  </a:lnTo>
                  <a:lnTo>
                    <a:pt x="2294460" y="383717"/>
                  </a:lnTo>
                  <a:lnTo>
                    <a:pt x="2292139" y="385787"/>
                  </a:lnTo>
                  <a:lnTo>
                    <a:pt x="2292389" y="388905"/>
                  </a:lnTo>
                  <a:lnTo>
                    <a:pt x="2289794" y="392272"/>
                  </a:lnTo>
                  <a:lnTo>
                    <a:pt x="2288497" y="394891"/>
                  </a:lnTo>
                  <a:lnTo>
                    <a:pt x="2285103" y="396961"/>
                  </a:lnTo>
                  <a:lnTo>
                    <a:pt x="2284080" y="398507"/>
                  </a:lnTo>
                  <a:lnTo>
                    <a:pt x="2281211" y="400079"/>
                  </a:lnTo>
                  <a:lnTo>
                    <a:pt x="2279140" y="403720"/>
                  </a:lnTo>
                  <a:lnTo>
                    <a:pt x="2280188" y="405516"/>
                  </a:lnTo>
                  <a:lnTo>
                    <a:pt x="2279390" y="416690"/>
                  </a:lnTo>
                  <a:lnTo>
                    <a:pt x="2274974" y="431504"/>
                  </a:lnTo>
                  <a:lnTo>
                    <a:pt x="2271855" y="442653"/>
                  </a:lnTo>
                  <a:lnTo>
                    <a:pt x="2270308" y="444998"/>
                  </a:lnTo>
                  <a:lnTo>
                    <a:pt x="2270557" y="452530"/>
                  </a:lnTo>
                  <a:lnTo>
                    <a:pt x="2271081" y="455648"/>
                  </a:lnTo>
                  <a:lnTo>
                    <a:pt x="2264070" y="470462"/>
                  </a:lnTo>
                  <a:lnTo>
                    <a:pt x="2264569" y="475650"/>
                  </a:lnTo>
                  <a:lnTo>
                    <a:pt x="2270283" y="482659"/>
                  </a:lnTo>
                  <a:lnTo>
                    <a:pt x="2266665" y="494082"/>
                  </a:lnTo>
                  <a:lnTo>
                    <a:pt x="2265093" y="501863"/>
                  </a:lnTo>
                  <a:lnTo>
                    <a:pt x="2266915" y="506028"/>
                  </a:lnTo>
                  <a:lnTo>
                    <a:pt x="2268212" y="511740"/>
                  </a:lnTo>
                  <a:lnTo>
                    <a:pt x="2270557" y="518499"/>
                  </a:lnTo>
                  <a:lnTo>
                    <a:pt x="2274724" y="526804"/>
                  </a:lnTo>
                  <a:lnTo>
                    <a:pt x="2276795" y="532516"/>
                  </a:lnTo>
                  <a:lnTo>
                    <a:pt x="2277044" y="544737"/>
                  </a:lnTo>
                  <a:lnTo>
                    <a:pt x="2277044" y="553292"/>
                  </a:lnTo>
                  <a:lnTo>
                    <a:pt x="2278093" y="561073"/>
                  </a:lnTo>
                  <a:lnTo>
                    <a:pt x="2279115" y="576412"/>
                  </a:lnTo>
                  <a:lnTo>
                    <a:pt x="2283806" y="587311"/>
                  </a:lnTo>
                  <a:lnTo>
                    <a:pt x="2290043" y="591726"/>
                  </a:lnTo>
                  <a:lnTo>
                    <a:pt x="2293412" y="596914"/>
                  </a:lnTo>
                  <a:lnTo>
                    <a:pt x="2296007" y="603673"/>
                  </a:lnTo>
                  <a:lnTo>
                    <a:pt x="2298876" y="616917"/>
                  </a:lnTo>
                  <a:lnTo>
                    <a:pt x="2298602" y="625746"/>
                  </a:lnTo>
                  <a:lnTo>
                    <a:pt x="2297055" y="633552"/>
                  </a:lnTo>
                  <a:lnTo>
                    <a:pt x="2294460" y="638216"/>
                  </a:lnTo>
                  <a:lnTo>
                    <a:pt x="2290817" y="640286"/>
                  </a:lnTo>
                  <a:lnTo>
                    <a:pt x="2289519" y="642631"/>
                  </a:lnTo>
                  <a:lnTo>
                    <a:pt x="2288996" y="650413"/>
                  </a:lnTo>
                  <a:lnTo>
                    <a:pt x="2288222" y="653530"/>
                  </a:lnTo>
                  <a:lnTo>
                    <a:pt x="2287973" y="666774"/>
                  </a:lnTo>
                  <a:lnTo>
                    <a:pt x="2285877" y="676651"/>
                  </a:lnTo>
                  <a:lnTo>
                    <a:pt x="2283557" y="685480"/>
                  </a:lnTo>
                  <a:lnTo>
                    <a:pt x="2280687" y="702365"/>
                  </a:lnTo>
                  <a:lnTo>
                    <a:pt x="2271605" y="701841"/>
                  </a:lnTo>
                  <a:lnTo>
                    <a:pt x="2266915" y="709648"/>
                  </a:lnTo>
                  <a:lnTo>
                    <a:pt x="2266141" y="713538"/>
                  </a:lnTo>
                  <a:lnTo>
                    <a:pt x="2261974" y="718477"/>
                  </a:lnTo>
                  <a:lnTo>
                    <a:pt x="2261201" y="720796"/>
                  </a:lnTo>
                  <a:lnTo>
                    <a:pt x="2258855" y="729127"/>
                  </a:lnTo>
                  <a:lnTo>
                    <a:pt x="2258855" y="731197"/>
                  </a:lnTo>
                  <a:lnTo>
                    <a:pt x="2261725" y="731970"/>
                  </a:lnTo>
                  <a:lnTo>
                    <a:pt x="2264070" y="731197"/>
                  </a:lnTo>
                  <a:lnTo>
                    <a:pt x="2265617" y="728852"/>
                  </a:lnTo>
                  <a:lnTo>
                    <a:pt x="2270807" y="732494"/>
                  </a:lnTo>
                  <a:lnTo>
                    <a:pt x="2275498" y="730424"/>
                  </a:lnTo>
                  <a:lnTo>
                    <a:pt x="2278093" y="731197"/>
                  </a:lnTo>
                  <a:lnTo>
                    <a:pt x="2280687" y="733267"/>
                  </a:lnTo>
                  <a:lnTo>
                    <a:pt x="2282234" y="733267"/>
                  </a:lnTo>
                  <a:lnTo>
                    <a:pt x="2285103" y="737681"/>
                  </a:lnTo>
                  <a:lnTo>
                    <a:pt x="2287698" y="739776"/>
                  </a:lnTo>
                  <a:lnTo>
                    <a:pt x="2290568" y="738455"/>
                  </a:lnTo>
                  <a:lnTo>
                    <a:pt x="2293162" y="740550"/>
                  </a:lnTo>
                  <a:lnTo>
                    <a:pt x="2296805" y="740799"/>
                  </a:lnTo>
                  <a:lnTo>
                    <a:pt x="2297828" y="743917"/>
                  </a:lnTo>
                  <a:lnTo>
                    <a:pt x="2300697" y="745737"/>
                  </a:lnTo>
                  <a:lnTo>
                    <a:pt x="2298876" y="747284"/>
                  </a:lnTo>
                  <a:lnTo>
                    <a:pt x="2299924" y="749379"/>
                  </a:lnTo>
                  <a:lnTo>
                    <a:pt x="2301995" y="748581"/>
                  </a:lnTo>
                  <a:lnTo>
                    <a:pt x="2304590" y="749379"/>
                  </a:lnTo>
                  <a:lnTo>
                    <a:pt x="2308756" y="745987"/>
                  </a:lnTo>
                  <a:lnTo>
                    <a:pt x="2310304" y="745737"/>
                  </a:lnTo>
                  <a:lnTo>
                    <a:pt x="2316541" y="746785"/>
                  </a:lnTo>
                  <a:lnTo>
                    <a:pt x="2319910" y="748331"/>
                  </a:lnTo>
                  <a:lnTo>
                    <a:pt x="2321207" y="750401"/>
                  </a:lnTo>
                  <a:lnTo>
                    <a:pt x="2324076" y="752222"/>
                  </a:lnTo>
                  <a:lnTo>
                    <a:pt x="2326671" y="752496"/>
                  </a:lnTo>
                  <a:lnTo>
                    <a:pt x="2327719" y="750676"/>
                  </a:lnTo>
                  <a:lnTo>
                    <a:pt x="2331088" y="748331"/>
                  </a:lnTo>
                  <a:lnTo>
                    <a:pt x="2335753" y="748082"/>
                  </a:lnTo>
                  <a:lnTo>
                    <a:pt x="2341492" y="745987"/>
                  </a:lnTo>
                  <a:lnTo>
                    <a:pt x="2343288" y="743667"/>
                  </a:lnTo>
                  <a:lnTo>
                    <a:pt x="2346157" y="742096"/>
                  </a:lnTo>
                  <a:lnTo>
                    <a:pt x="2352121" y="741048"/>
                  </a:lnTo>
                  <a:lnTo>
                    <a:pt x="2354990" y="740026"/>
                  </a:lnTo>
                  <a:lnTo>
                    <a:pt x="2362001" y="740275"/>
                  </a:lnTo>
                  <a:lnTo>
                    <a:pt x="2366941" y="738455"/>
                  </a:lnTo>
                  <a:lnTo>
                    <a:pt x="2370060" y="742620"/>
                  </a:lnTo>
                  <a:lnTo>
                    <a:pt x="2373179" y="742620"/>
                  </a:lnTo>
                  <a:lnTo>
                    <a:pt x="2373429" y="744964"/>
                  </a:lnTo>
                  <a:lnTo>
                    <a:pt x="2375774" y="748331"/>
                  </a:lnTo>
                  <a:lnTo>
                    <a:pt x="2376024" y="752496"/>
                  </a:lnTo>
                  <a:lnTo>
                    <a:pt x="2380190" y="755614"/>
                  </a:lnTo>
                  <a:lnTo>
                    <a:pt x="2386153" y="758732"/>
                  </a:lnTo>
                  <a:lnTo>
                    <a:pt x="2388748" y="761825"/>
                  </a:lnTo>
                  <a:lnTo>
                    <a:pt x="2388249" y="764169"/>
                  </a:lnTo>
                  <a:lnTo>
                    <a:pt x="2390320" y="766514"/>
                  </a:lnTo>
                  <a:lnTo>
                    <a:pt x="2391368" y="764942"/>
                  </a:lnTo>
                  <a:lnTo>
                    <a:pt x="2394737" y="767037"/>
                  </a:lnTo>
                  <a:lnTo>
                    <a:pt x="2396308" y="765466"/>
                  </a:lnTo>
                  <a:lnTo>
                    <a:pt x="2398379" y="766514"/>
                  </a:lnTo>
                  <a:lnTo>
                    <a:pt x="2397855" y="770404"/>
                  </a:lnTo>
                  <a:lnTo>
                    <a:pt x="2400725" y="772474"/>
                  </a:lnTo>
                  <a:lnTo>
                    <a:pt x="2403843" y="771452"/>
                  </a:lnTo>
                  <a:lnTo>
                    <a:pt x="2404093" y="768584"/>
                  </a:lnTo>
                  <a:lnTo>
                    <a:pt x="2412152" y="767810"/>
                  </a:lnTo>
                  <a:lnTo>
                    <a:pt x="2412676" y="765466"/>
                  </a:lnTo>
                  <a:lnTo>
                    <a:pt x="2414747" y="761051"/>
                  </a:lnTo>
                  <a:lnTo>
                    <a:pt x="2417341" y="759231"/>
                  </a:lnTo>
                  <a:lnTo>
                    <a:pt x="2417866" y="757161"/>
                  </a:lnTo>
                  <a:lnTo>
                    <a:pt x="2420460" y="755090"/>
                  </a:lnTo>
                  <a:lnTo>
                    <a:pt x="2420460" y="752746"/>
                  </a:lnTo>
                  <a:lnTo>
                    <a:pt x="2422282" y="751973"/>
                  </a:lnTo>
                  <a:lnTo>
                    <a:pt x="2421758" y="749104"/>
                  </a:lnTo>
                  <a:lnTo>
                    <a:pt x="2431114" y="743393"/>
                  </a:lnTo>
                  <a:lnTo>
                    <a:pt x="2434757" y="743393"/>
                  </a:lnTo>
                  <a:lnTo>
                    <a:pt x="2438125" y="742345"/>
                  </a:lnTo>
                  <a:lnTo>
                    <a:pt x="2439947" y="743393"/>
                  </a:lnTo>
                  <a:lnTo>
                    <a:pt x="2440995" y="745987"/>
                  </a:lnTo>
                  <a:lnTo>
                    <a:pt x="2443590" y="746236"/>
                  </a:lnTo>
                  <a:lnTo>
                    <a:pt x="2444887" y="744440"/>
                  </a:lnTo>
                  <a:lnTo>
                    <a:pt x="2448006" y="746236"/>
                  </a:lnTo>
                  <a:lnTo>
                    <a:pt x="2451898" y="744690"/>
                  </a:lnTo>
                  <a:lnTo>
                    <a:pt x="2456065" y="745214"/>
                  </a:lnTo>
                  <a:lnTo>
                    <a:pt x="2461255" y="748581"/>
                  </a:lnTo>
                  <a:lnTo>
                    <a:pt x="2461255" y="750127"/>
                  </a:lnTo>
                  <a:lnTo>
                    <a:pt x="2463850" y="752746"/>
                  </a:lnTo>
                  <a:lnTo>
                    <a:pt x="2466195" y="749878"/>
                  </a:lnTo>
                  <a:lnTo>
                    <a:pt x="2471385" y="748830"/>
                  </a:lnTo>
                  <a:lnTo>
                    <a:pt x="2472158" y="745987"/>
                  </a:lnTo>
                  <a:lnTo>
                    <a:pt x="2478146" y="740525"/>
                  </a:lnTo>
                  <a:lnTo>
                    <a:pt x="2479693" y="743642"/>
                  </a:lnTo>
                  <a:lnTo>
                    <a:pt x="2482563" y="743393"/>
                  </a:lnTo>
                  <a:lnTo>
                    <a:pt x="2489049" y="734813"/>
                  </a:lnTo>
                  <a:lnTo>
                    <a:pt x="2492443" y="731446"/>
                  </a:lnTo>
                  <a:lnTo>
                    <a:pt x="2494514" y="725735"/>
                  </a:lnTo>
                  <a:lnTo>
                    <a:pt x="2501001" y="726234"/>
                  </a:lnTo>
                  <a:lnTo>
                    <a:pt x="2504394" y="725735"/>
                  </a:lnTo>
                  <a:lnTo>
                    <a:pt x="2507762" y="723141"/>
                  </a:lnTo>
                  <a:lnTo>
                    <a:pt x="2510881" y="722617"/>
                  </a:lnTo>
                  <a:lnTo>
                    <a:pt x="2511655" y="726259"/>
                  </a:lnTo>
                  <a:lnTo>
                    <a:pt x="2513726" y="727805"/>
                  </a:lnTo>
                  <a:lnTo>
                    <a:pt x="2514000" y="730149"/>
                  </a:lnTo>
                  <a:lnTo>
                    <a:pt x="2517893" y="733267"/>
                  </a:lnTo>
                  <a:lnTo>
                    <a:pt x="2519964" y="731197"/>
                  </a:lnTo>
                  <a:lnTo>
                    <a:pt x="2522833" y="731197"/>
                  </a:lnTo>
                  <a:lnTo>
                    <a:pt x="2523606" y="729102"/>
                  </a:lnTo>
                  <a:lnTo>
                    <a:pt x="2527249" y="727805"/>
                  </a:lnTo>
                  <a:lnTo>
                    <a:pt x="2528796" y="725735"/>
                  </a:lnTo>
                  <a:lnTo>
                    <a:pt x="2531915" y="725211"/>
                  </a:lnTo>
                  <a:lnTo>
                    <a:pt x="2532963" y="721844"/>
                  </a:lnTo>
                  <a:lnTo>
                    <a:pt x="2537379" y="720023"/>
                  </a:lnTo>
                  <a:lnTo>
                    <a:pt x="2537903" y="717679"/>
                  </a:lnTo>
                  <a:lnTo>
                    <a:pt x="2541272" y="716906"/>
                  </a:lnTo>
                  <a:lnTo>
                    <a:pt x="2545688" y="711194"/>
                  </a:lnTo>
                  <a:lnTo>
                    <a:pt x="2555568" y="707827"/>
                  </a:lnTo>
                  <a:lnTo>
                    <a:pt x="2556591" y="705482"/>
                  </a:lnTo>
                  <a:lnTo>
                    <a:pt x="2560757" y="705482"/>
                  </a:lnTo>
                  <a:lnTo>
                    <a:pt x="2561531" y="701841"/>
                  </a:lnTo>
                  <a:lnTo>
                    <a:pt x="2564925" y="700295"/>
                  </a:lnTo>
                  <a:lnTo>
                    <a:pt x="2565698" y="701068"/>
                  </a:lnTo>
                  <a:lnTo>
                    <a:pt x="2570364" y="701317"/>
                  </a:lnTo>
                  <a:lnTo>
                    <a:pt x="2575579" y="698723"/>
                  </a:lnTo>
                  <a:lnTo>
                    <a:pt x="2589850" y="692763"/>
                  </a:lnTo>
                  <a:lnTo>
                    <a:pt x="2592969" y="690942"/>
                  </a:lnTo>
                  <a:lnTo>
                    <a:pt x="2600255" y="690668"/>
                  </a:lnTo>
                  <a:lnTo>
                    <a:pt x="2604396" y="691191"/>
                  </a:lnTo>
                  <a:lnTo>
                    <a:pt x="2608314" y="689645"/>
                  </a:lnTo>
                  <a:lnTo>
                    <a:pt x="2611682" y="689371"/>
                  </a:lnTo>
                  <a:lnTo>
                    <a:pt x="2613753" y="690668"/>
                  </a:lnTo>
                  <a:lnTo>
                    <a:pt x="2618967" y="689121"/>
                  </a:lnTo>
                  <a:lnTo>
                    <a:pt x="2622585" y="686253"/>
                  </a:lnTo>
                  <a:lnTo>
                    <a:pt x="2625704" y="685480"/>
                  </a:lnTo>
                  <a:lnTo>
                    <a:pt x="2641822" y="690418"/>
                  </a:lnTo>
                  <a:lnTo>
                    <a:pt x="2645191" y="691715"/>
                  </a:lnTo>
                  <a:lnTo>
                    <a:pt x="2654023" y="696129"/>
                  </a:lnTo>
                  <a:lnTo>
                    <a:pt x="2658963" y="695082"/>
                  </a:lnTo>
                  <a:lnTo>
                    <a:pt x="2668045" y="696379"/>
                  </a:lnTo>
                  <a:lnTo>
                    <a:pt x="2679498" y="686777"/>
                  </a:lnTo>
                  <a:lnTo>
                    <a:pt x="2678200" y="684432"/>
                  </a:lnTo>
                  <a:lnTo>
                    <a:pt x="2680520" y="682637"/>
                  </a:lnTo>
                  <a:lnTo>
                    <a:pt x="2686509" y="677174"/>
                  </a:lnTo>
                  <a:lnTo>
                    <a:pt x="2690152" y="675877"/>
                  </a:lnTo>
                  <a:lnTo>
                    <a:pt x="2690925" y="673807"/>
                  </a:lnTo>
                  <a:lnTo>
                    <a:pt x="2692996" y="674830"/>
                  </a:lnTo>
                  <a:lnTo>
                    <a:pt x="2695342" y="673284"/>
                  </a:lnTo>
                  <a:lnTo>
                    <a:pt x="2697163" y="675104"/>
                  </a:lnTo>
                  <a:lnTo>
                    <a:pt x="2701579" y="675877"/>
                  </a:lnTo>
                  <a:lnTo>
                    <a:pt x="2703126" y="675104"/>
                  </a:lnTo>
                  <a:lnTo>
                    <a:pt x="2708840" y="676651"/>
                  </a:lnTo>
                  <a:lnTo>
                    <a:pt x="2710936" y="678721"/>
                  </a:lnTo>
                  <a:lnTo>
                    <a:pt x="2714055" y="678721"/>
                  </a:lnTo>
                  <a:lnTo>
                    <a:pt x="2716649" y="682362"/>
                  </a:lnTo>
                  <a:lnTo>
                    <a:pt x="2720541" y="686253"/>
                  </a:lnTo>
                  <a:lnTo>
                    <a:pt x="2720791" y="690418"/>
                  </a:lnTo>
                  <a:lnTo>
                    <a:pt x="2726505" y="690942"/>
                  </a:lnTo>
                  <a:lnTo>
                    <a:pt x="2737159" y="691191"/>
                  </a:lnTo>
                  <a:lnTo>
                    <a:pt x="2740278" y="691989"/>
                  </a:lnTo>
                  <a:lnTo>
                    <a:pt x="2744694" y="691715"/>
                  </a:lnTo>
                  <a:lnTo>
                    <a:pt x="2750932" y="692239"/>
                  </a:lnTo>
                  <a:lnTo>
                    <a:pt x="2751705" y="699247"/>
                  </a:lnTo>
                  <a:lnTo>
                    <a:pt x="2754050" y="700045"/>
                  </a:lnTo>
                  <a:lnTo>
                    <a:pt x="2755347" y="698748"/>
                  </a:lnTo>
                  <a:lnTo>
                    <a:pt x="2757418" y="699521"/>
                  </a:lnTo>
                  <a:lnTo>
                    <a:pt x="2757942" y="701068"/>
                  </a:lnTo>
                  <a:lnTo>
                    <a:pt x="2761336" y="700295"/>
                  </a:lnTo>
                  <a:lnTo>
                    <a:pt x="2763157" y="701068"/>
                  </a:lnTo>
                  <a:lnTo>
                    <a:pt x="2769395" y="698474"/>
                  </a:lnTo>
                  <a:lnTo>
                    <a:pt x="2773536" y="699247"/>
                  </a:lnTo>
                  <a:lnTo>
                    <a:pt x="2775882" y="697701"/>
                  </a:lnTo>
                  <a:lnTo>
                    <a:pt x="2790428" y="701068"/>
                  </a:lnTo>
                  <a:lnTo>
                    <a:pt x="2799261" y="703936"/>
                  </a:lnTo>
                  <a:lnTo>
                    <a:pt x="2800808" y="705757"/>
                  </a:lnTo>
                  <a:lnTo>
                    <a:pt x="2803677" y="703936"/>
                  </a:lnTo>
                  <a:lnTo>
                    <a:pt x="2825509" y="701068"/>
                  </a:lnTo>
                  <a:lnTo>
                    <a:pt x="2830699" y="700045"/>
                  </a:lnTo>
                  <a:lnTo>
                    <a:pt x="2835364" y="697701"/>
                  </a:lnTo>
                  <a:lnTo>
                    <a:pt x="2839257" y="694833"/>
                  </a:lnTo>
                  <a:lnTo>
                    <a:pt x="2839257" y="691216"/>
                  </a:lnTo>
                  <a:lnTo>
                    <a:pt x="2843174" y="687824"/>
                  </a:lnTo>
                  <a:lnTo>
                    <a:pt x="2860041" y="675877"/>
                  </a:lnTo>
                  <a:lnTo>
                    <a:pt x="2866028" y="673034"/>
                  </a:lnTo>
                  <a:lnTo>
                    <a:pt x="2873813" y="671737"/>
                  </a:lnTo>
                  <a:lnTo>
                    <a:pt x="2881872" y="671463"/>
                  </a:lnTo>
                  <a:lnTo>
                    <a:pt x="2889931" y="672261"/>
                  </a:lnTo>
                  <a:lnTo>
                    <a:pt x="2893574" y="674082"/>
                  </a:lnTo>
                  <a:lnTo>
                    <a:pt x="2904477" y="678496"/>
                  </a:lnTo>
                  <a:lnTo>
                    <a:pt x="2910441" y="681863"/>
                  </a:lnTo>
                  <a:lnTo>
                    <a:pt x="2909942" y="677973"/>
                  </a:lnTo>
                  <a:lnTo>
                    <a:pt x="2910715" y="663681"/>
                  </a:lnTo>
                  <a:lnTo>
                    <a:pt x="2912287" y="657446"/>
                  </a:lnTo>
                  <a:lnTo>
                    <a:pt x="2913584" y="650438"/>
                  </a:lnTo>
                  <a:lnTo>
                    <a:pt x="2913310" y="643180"/>
                  </a:lnTo>
                  <a:lnTo>
                    <a:pt x="2912536" y="64031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59" name="Free-form: Shape 58">
              <a:extLst>
                <a:ext uri="{FF2B5EF4-FFF2-40B4-BE49-F238E27FC236}">
                  <a16:creationId xmlns:a16="http://schemas.microsoft.com/office/drawing/2014/main" id="{38B06300-B9EB-8748-DBD5-45D0033563E5}"/>
                </a:ext>
              </a:extLst>
            </p:cNvPr>
            <p:cNvSpPr/>
            <p:nvPr/>
          </p:nvSpPr>
          <p:spPr>
            <a:xfrm>
              <a:off x="2355914" y="3936474"/>
              <a:ext cx="296937" cy="392672"/>
            </a:xfrm>
            <a:custGeom>
              <a:avLst/>
              <a:gdLst>
                <a:gd name="connsiteX0" fmla="*/ 286235 w 296937"/>
                <a:gd name="connsiteY0" fmla="*/ 76984 h 392672"/>
                <a:gd name="connsiteX1" fmla="*/ 282867 w 296937"/>
                <a:gd name="connsiteY1" fmla="*/ 74390 h 392672"/>
                <a:gd name="connsiteX2" fmla="*/ 281569 w 296937"/>
                <a:gd name="connsiteY2" fmla="*/ 76984 h 392672"/>
                <a:gd name="connsiteX3" fmla="*/ 283640 w 296937"/>
                <a:gd name="connsiteY3" fmla="*/ 80900 h 392672"/>
                <a:gd name="connsiteX4" fmla="*/ 288855 w 296937"/>
                <a:gd name="connsiteY4" fmla="*/ 93869 h 392672"/>
                <a:gd name="connsiteX5" fmla="*/ 292473 w 296937"/>
                <a:gd name="connsiteY5" fmla="*/ 99331 h 392672"/>
                <a:gd name="connsiteX6" fmla="*/ 289628 w 296937"/>
                <a:gd name="connsiteY6" fmla="*/ 101925 h 392672"/>
                <a:gd name="connsiteX7" fmla="*/ 292473 w 296937"/>
                <a:gd name="connsiteY7" fmla="*/ 106090 h 392672"/>
                <a:gd name="connsiteX8" fmla="*/ 294818 w 296937"/>
                <a:gd name="connsiteY8" fmla="*/ 112300 h 392672"/>
                <a:gd name="connsiteX9" fmla="*/ 288331 w 296937"/>
                <a:gd name="connsiteY9" fmla="*/ 116989 h 392672"/>
                <a:gd name="connsiteX10" fmla="*/ 281569 w 296937"/>
                <a:gd name="connsiteY10" fmla="*/ 126068 h 392672"/>
                <a:gd name="connsiteX11" fmla="*/ 277926 w 296937"/>
                <a:gd name="connsiteY11" fmla="*/ 133351 h 392672"/>
                <a:gd name="connsiteX12" fmla="*/ 271439 w 296937"/>
                <a:gd name="connsiteY12" fmla="*/ 141656 h 392672"/>
                <a:gd name="connsiteX13" fmla="*/ 258715 w 296937"/>
                <a:gd name="connsiteY13" fmla="*/ 143202 h 392672"/>
                <a:gd name="connsiteX14" fmla="*/ 255845 w 296937"/>
                <a:gd name="connsiteY14" fmla="*/ 144774 h 392672"/>
                <a:gd name="connsiteX15" fmla="*/ 258715 w 296937"/>
                <a:gd name="connsiteY15" fmla="*/ 147118 h 392672"/>
                <a:gd name="connsiteX16" fmla="*/ 267272 w 296937"/>
                <a:gd name="connsiteY16" fmla="*/ 158791 h 392672"/>
                <a:gd name="connsiteX17" fmla="*/ 269094 w 296937"/>
                <a:gd name="connsiteY17" fmla="*/ 159838 h 392672"/>
                <a:gd name="connsiteX18" fmla="*/ 266774 w 296937"/>
                <a:gd name="connsiteY18" fmla="*/ 160362 h 392672"/>
                <a:gd name="connsiteX19" fmla="*/ 260785 w 296937"/>
                <a:gd name="connsiteY19" fmla="*/ 158017 h 392672"/>
                <a:gd name="connsiteX20" fmla="*/ 256893 w 296937"/>
                <a:gd name="connsiteY20" fmla="*/ 158017 h 392672"/>
                <a:gd name="connsiteX21" fmla="*/ 256120 w 296937"/>
                <a:gd name="connsiteY21" fmla="*/ 159838 h 392672"/>
                <a:gd name="connsiteX22" fmla="*/ 261833 w 296937"/>
                <a:gd name="connsiteY22" fmla="*/ 165550 h 392672"/>
                <a:gd name="connsiteX23" fmla="*/ 263904 w 296937"/>
                <a:gd name="connsiteY23" fmla="*/ 169191 h 392672"/>
                <a:gd name="connsiteX24" fmla="*/ 262606 w 296937"/>
                <a:gd name="connsiteY24" fmla="*/ 173082 h 392672"/>
                <a:gd name="connsiteX25" fmla="*/ 260012 w 296937"/>
                <a:gd name="connsiteY25" fmla="*/ 174379 h 392672"/>
                <a:gd name="connsiteX26" fmla="*/ 256618 w 296937"/>
                <a:gd name="connsiteY26" fmla="*/ 171012 h 392672"/>
                <a:gd name="connsiteX27" fmla="*/ 254298 w 296937"/>
                <a:gd name="connsiteY27" fmla="*/ 169964 h 392672"/>
                <a:gd name="connsiteX28" fmla="*/ 242871 w 296937"/>
                <a:gd name="connsiteY28" fmla="*/ 167894 h 392672"/>
                <a:gd name="connsiteX29" fmla="*/ 236633 w 296937"/>
                <a:gd name="connsiteY29" fmla="*/ 168418 h 392672"/>
                <a:gd name="connsiteX30" fmla="*/ 230645 w 296937"/>
                <a:gd name="connsiteY30" fmla="*/ 170239 h 392672"/>
                <a:gd name="connsiteX31" fmla="*/ 230919 w 296937"/>
                <a:gd name="connsiteY31" fmla="*/ 173356 h 392672"/>
                <a:gd name="connsiteX32" fmla="*/ 237931 w 296937"/>
                <a:gd name="connsiteY32" fmla="*/ 174903 h 392672"/>
                <a:gd name="connsiteX33" fmla="*/ 242871 w 296937"/>
                <a:gd name="connsiteY33" fmla="*/ 175152 h 392672"/>
                <a:gd name="connsiteX34" fmla="*/ 249083 w 296937"/>
                <a:gd name="connsiteY34" fmla="*/ 173855 h 392672"/>
                <a:gd name="connsiteX35" fmla="*/ 250656 w 296937"/>
                <a:gd name="connsiteY35" fmla="*/ 176723 h 392672"/>
                <a:gd name="connsiteX36" fmla="*/ 247287 w 296937"/>
                <a:gd name="connsiteY36" fmla="*/ 179567 h 392672"/>
                <a:gd name="connsiteX37" fmla="*/ 244418 w 296937"/>
                <a:gd name="connsiteY37" fmla="*/ 183732 h 392672"/>
                <a:gd name="connsiteX38" fmla="*/ 240525 w 296937"/>
                <a:gd name="connsiteY38" fmla="*/ 182684 h 392672"/>
                <a:gd name="connsiteX39" fmla="*/ 238429 w 296937"/>
                <a:gd name="connsiteY39" fmla="*/ 180090 h 392672"/>
                <a:gd name="connsiteX40" fmla="*/ 236359 w 296937"/>
                <a:gd name="connsiteY40" fmla="*/ 179841 h 392672"/>
                <a:gd name="connsiteX41" fmla="*/ 233240 w 296937"/>
                <a:gd name="connsiteY41" fmla="*/ 181138 h 392672"/>
                <a:gd name="connsiteX42" fmla="*/ 229872 w 296937"/>
                <a:gd name="connsiteY42" fmla="*/ 185029 h 392672"/>
                <a:gd name="connsiteX43" fmla="*/ 222586 w 296937"/>
                <a:gd name="connsiteY43" fmla="*/ 186849 h 392672"/>
                <a:gd name="connsiteX44" fmla="*/ 219218 w 296937"/>
                <a:gd name="connsiteY44" fmla="*/ 187099 h 392672"/>
                <a:gd name="connsiteX45" fmla="*/ 211932 w 296937"/>
                <a:gd name="connsiteY45" fmla="*/ 184255 h 392672"/>
                <a:gd name="connsiteX46" fmla="*/ 205719 w 296937"/>
                <a:gd name="connsiteY46" fmla="*/ 184505 h 392672"/>
                <a:gd name="connsiteX47" fmla="*/ 198957 w 296937"/>
                <a:gd name="connsiteY47" fmla="*/ 181662 h 392672"/>
                <a:gd name="connsiteX48" fmla="*/ 196887 w 296937"/>
                <a:gd name="connsiteY48" fmla="*/ 182435 h 392672"/>
                <a:gd name="connsiteX49" fmla="*/ 190649 w 296937"/>
                <a:gd name="connsiteY49" fmla="*/ 188421 h 392672"/>
                <a:gd name="connsiteX50" fmla="*/ 182839 w 296937"/>
                <a:gd name="connsiteY50" fmla="*/ 193085 h 392672"/>
                <a:gd name="connsiteX51" fmla="*/ 182066 w 296937"/>
                <a:gd name="connsiteY51" fmla="*/ 194132 h 392672"/>
                <a:gd name="connsiteX52" fmla="*/ 183114 w 296937"/>
                <a:gd name="connsiteY52" fmla="*/ 196452 h 392672"/>
                <a:gd name="connsiteX53" fmla="*/ 193244 w 296937"/>
                <a:gd name="connsiteY53" fmla="*/ 200866 h 392672"/>
                <a:gd name="connsiteX54" fmla="*/ 198184 w 296937"/>
                <a:gd name="connsiteY54" fmla="*/ 203735 h 392672"/>
                <a:gd name="connsiteX55" fmla="*/ 198683 w 296937"/>
                <a:gd name="connsiteY55" fmla="*/ 207625 h 392672"/>
                <a:gd name="connsiteX56" fmla="*/ 194017 w 296937"/>
                <a:gd name="connsiteY56" fmla="*/ 213611 h 392672"/>
                <a:gd name="connsiteX57" fmla="*/ 190375 w 296937"/>
                <a:gd name="connsiteY57" fmla="*/ 214384 h 392672"/>
                <a:gd name="connsiteX58" fmla="*/ 184387 w 296937"/>
                <a:gd name="connsiteY58" fmla="*/ 212314 h 392672"/>
                <a:gd name="connsiteX59" fmla="*/ 180769 w 296937"/>
                <a:gd name="connsiteY59" fmla="*/ 213337 h 392672"/>
                <a:gd name="connsiteX60" fmla="*/ 180244 w 296937"/>
                <a:gd name="connsiteY60" fmla="*/ 216205 h 392672"/>
                <a:gd name="connsiteX61" fmla="*/ 182066 w 296937"/>
                <a:gd name="connsiteY61" fmla="*/ 218799 h 392672"/>
                <a:gd name="connsiteX62" fmla="*/ 190375 w 296937"/>
                <a:gd name="connsiteY62" fmla="*/ 222166 h 392672"/>
                <a:gd name="connsiteX63" fmla="*/ 196612 w 296937"/>
                <a:gd name="connsiteY63" fmla="*/ 226855 h 392672"/>
                <a:gd name="connsiteX64" fmla="*/ 203374 w 296937"/>
                <a:gd name="connsiteY64" fmla="*/ 229698 h 392672"/>
                <a:gd name="connsiteX65" fmla="*/ 206742 w 296937"/>
                <a:gd name="connsiteY65" fmla="*/ 231793 h 392672"/>
                <a:gd name="connsiteX66" fmla="*/ 215849 w 296937"/>
                <a:gd name="connsiteY66" fmla="*/ 238527 h 392672"/>
                <a:gd name="connsiteX67" fmla="*/ 220265 w 296937"/>
                <a:gd name="connsiteY67" fmla="*/ 241121 h 392672"/>
                <a:gd name="connsiteX68" fmla="*/ 222336 w 296937"/>
                <a:gd name="connsiteY68" fmla="*/ 242942 h 392672"/>
                <a:gd name="connsiteX69" fmla="*/ 226753 w 296937"/>
                <a:gd name="connsiteY69" fmla="*/ 248928 h 392672"/>
                <a:gd name="connsiteX70" fmla="*/ 228299 w 296937"/>
                <a:gd name="connsiteY70" fmla="*/ 255412 h 392672"/>
                <a:gd name="connsiteX71" fmla="*/ 226478 w 296937"/>
                <a:gd name="connsiteY71" fmla="*/ 260600 h 392672"/>
                <a:gd name="connsiteX72" fmla="*/ 226478 w 296937"/>
                <a:gd name="connsiteY72" fmla="*/ 262945 h 392672"/>
                <a:gd name="connsiteX73" fmla="*/ 228824 w 296937"/>
                <a:gd name="connsiteY73" fmla="*/ 268931 h 392672"/>
                <a:gd name="connsiteX74" fmla="*/ 228050 w 296937"/>
                <a:gd name="connsiteY74" fmla="*/ 272547 h 392672"/>
                <a:gd name="connsiteX75" fmla="*/ 225979 w 296937"/>
                <a:gd name="connsiteY75" fmla="*/ 275141 h 392672"/>
                <a:gd name="connsiteX76" fmla="*/ 221813 w 296937"/>
                <a:gd name="connsiteY76" fmla="*/ 277485 h 392672"/>
                <a:gd name="connsiteX77" fmla="*/ 219218 w 296937"/>
                <a:gd name="connsiteY77" fmla="*/ 275665 h 392672"/>
                <a:gd name="connsiteX78" fmla="*/ 212456 w 296937"/>
                <a:gd name="connsiteY78" fmla="*/ 273844 h 392672"/>
                <a:gd name="connsiteX79" fmla="*/ 207790 w 296937"/>
                <a:gd name="connsiteY79" fmla="*/ 274368 h 392672"/>
                <a:gd name="connsiteX80" fmla="*/ 204921 w 296937"/>
                <a:gd name="connsiteY80" fmla="*/ 277485 h 392672"/>
                <a:gd name="connsiteX81" fmla="*/ 203898 w 296937"/>
                <a:gd name="connsiteY81" fmla="*/ 283995 h 392672"/>
                <a:gd name="connsiteX82" fmla="*/ 206218 w 296937"/>
                <a:gd name="connsiteY82" fmla="*/ 286838 h 392672"/>
                <a:gd name="connsiteX83" fmla="*/ 207017 w 296937"/>
                <a:gd name="connsiteY83" fmla="*/ 295144 h 392672"/>
                <a:gd name="connsiteX84" fmla="*/ 203100 w 296937"/>
                <a:gd name="connsiteY84" fmla="*/ 298012 h 392672"/>
                <a:gd name="connsiteX85" fmla="*/ 200255 w 296937"/>
                <a:gd name="connsiteY85" fmla="*/ 296440 h 392672"/>
                <a:gd name="connsiteX86" fmla="*/ 196363 w 296937"/>
                <a:gd name="connsiteY86" fmla="*/ 293323 h 392672"/>
                <a:gd name="connsiteX87" fmla="*/ 195315 w 296937"/>
                <a:gd name="connsiteY87" fmla="*/ 288659 h 392672"/>
                <a:gd name="connsiteX88" fmla="*/ 192446 w 296937"/>
                <a:gd name="connsiteY88" fmla="*/ 286838 h 392672"/>
                <a:gd name="connsiteX89" fmla="*/ 189327 w 296937"/>
                <a:gd name="connsiteY89" fmla="*/ 287612 h 392672"/>
                <a:gd name="connsiteX90" fmla="*/ 187007 w 296937"/>
                <a:gd name="connsiteY90" fmla="*/ 289432 h 392672"/>
                <a:gd name="connsiteX91" fmla="*/ 186208 w 296937"/>
                <a:gd name="connsiteY91" fmla="*/ 292026 h 392672"/>
                <a:gd name="connsiteX92" fmla="*/ 184412 w 296937"/>
                <a:gd name="connsiteY92" fmla="*/ 304497 h 392672"/>
                <a:gd name="connsiteX93" fmla="*/ 181018 w 296937"/>
                <a:gd name="connsiteY93" fmla="*/ 314373 h 392672"/>
                <a:gd name="connsiteX94" fmla="*/ 179721 w 296937"/>
                <a:gd name="connsiteY94" fmla="*/ 319835 h 392672"/>
                <a:gd name="connsiteX95" fmla="*/ 176078 w 296937"/>
                <a:gd name="connsiteY95" fmla="*/ 323452 h 392672"/>
                <a:gd name="connsiteX96" fmla="*/ 165948 w 296937"/>
                <a:gd name="connsiteY96" fmla="*/ 327343 h 392672"/>
                <a:gd name="connsiteX97" fmla="*/ 160758 w 296937"/>
                <a:gd name="connsiteY97" fmla="*/ 328665 h 392672"/>
                <a:gd name="connsiteX98" fmla="*/ 158413 w 296937"/>
                <a:gd name="connsiteY98" fmla="*/ 328665 h 392672"/>
                <a:gd name="connsiteX99" fmla="*/ 153747 w 296937"/>
                <a:gd name="connsiteY99" fmla="*/ 331258 h 392672"/>
                <a:gd name="connsiteX100" fmla="*/ 152450 w 296937"/>
                <a:gd name="connsiteY100" fmla="*/ 333328 h 392672"/>
                <a:gd name="connsiteX101" fmla="*/ 149331 w 296937"/>
                <a:gd name="connsiteY101" fmla="*/ 332281 h 392672"/>
                <a:gd name="connsiteX102" fmla="*/ 150878 w 296937"/>
                <a:gd name="connsiteY102" fmla="*/ 340087 h 392672"/>
                <a:gd name="connsiteX103" fmla="*/ 145438 w 296937"/>
                <a:gd name="connsiteY103" fmla="*/ 342158 h 392672"/>
                <a:gd name="connsiteX104" fmla="*/ 146986 w 296937"/>
                <a:gd name="connsiteY104" fmla="*/ 346822 h 392672"/>
                <a:gd name="connsiteX105" fmla="*/ 149081 w 296937"/>
                <a:gd name="connsiteY105" fmla="*/ 349939 h 392672"/>
                <a:gd name="connsiteX106" fmla="*/ 146986 w 296937"/>
                <a:gd name="connsiteY106" fmla="*/ 352034 h 392672"/>
                <a:gd name="connsiteX107" fmla="*/ 149855 w 296937"/>
                <a:gd name="connsiteY107" fmla="*/ 361637 h 392672"/>
                <a:gd name="connsiteX108" fmla="*/ 143617 w 296937"/>
                <a:gd name="connsiteY108" fmla="*/ 357472 h 392672"/>
                <a:gd name="connsiteX109" fmla="*/ 143617 w 296937"/>
                <a:gd name="connsiteY109" fmla="*/ 362161 h 392672"/>
                <a:gd name="connsiteX110" fmla="*/ 139201 w 296937"/>
                <a:gd name="connsiteY110" fmla="*/ 368895 h 392672"/>
                <a:gd name="connsiteX111" fmla="*/ 138153 w 296937"/>
                <a:gd name="connsiteY111" fmla="*/ 370989 h 392672"/>
                <a:gd name="connsiteX112" fmla="*/ 135808 w 296937"/>
                <a:gd name="connsiteY112" fmla="*/ 371763 h 392672"/>
                <a:gd name="connsiteX113" fmla="*/ 133487 w 296937"/>
                <a:gd name="connsiteY113" fmla="*/ 375928 h 392672"/>
                <a:gd name="connsiteX114" fmla="*/ 128298 w 296937"/>
                <a:gd name="connsiteY114" fmla="*/ 372536 h 392672"/>
                <a:gd name="connsiteX115" fmla="*/ 125428 w 296937"/>
                <a:gd name="connsiteY115" fmla="*/ 371513 h 392672"/>
                <a:gd name="connsiteX116" fmla="*/ 126725 w 296937"/>
                <a:gd name="connsiteY116" fmla="*/ 365278 h 392672"/>
                <a:gd name="connsiteX117" fmla="*/ 125678 w 296937"/>
                <a:gd name="connsiteY117" fmla="*/ 365278 h 392672"/>
                <a:gd name="connsiteX118" fmla="*/ 119715 w 296937"/>
                <a:gd name="connsiteY118" fmla="*/ 370466 h 392672"/>
                <a:gd name="connsiteX119" fmla="*/ 115548 w 296937"/>
                <a:gd name="connsiteY119" fmla="*/ 371239 h 392672"/>
                <a:gd name="connsiteX120" fmla="*/ 110882 w 296937"/>
                <a:gd name="connsiteY120" fmla="*/ 370466 h 392672"/>
                <a:gd name="connsiteX121" fmla="*/ 106715 w 296937"/>
                <a:gd name="connsiteY121" fmla="*/ 368919 h 392672"/>
                <a:gd name="connsiteX122" fmla="*/ 99180 w 296937"/>
                <a:gd name="connsiteY122" fmla="*/ 365528 h 392672"/>
                <a:gd name="connsiteX123" fmla="*/ 92169 w 296937"/>
                <a:gd name="connsiteY123" fmla="*/ 364231 h 392672"/>
                <a:gd name="connsiteX124" fmla="*/ 86979 w 296937"/>
                <a:gd name="connsiteY124" fmla="*/ 365802 h 392672"/>
                <a:gd name="connsiteX125" fmla="*/ 80991 w 296937"/>
                <a:gd name="connsiteY125" fmla="*/ 369418 h 392672"/>
                <a:gd name="connsiteX126" fmla="*/ 76076 w 296937"/>
                <a:gd name="connsiteY126" fmla="*/ 371239 h 392672"/>
                <a:gd name="connsiteX127" fmla="*/ 72957 w 296937"/>
                <a:gd name="connsiteY127" fmla="*/ 373833 h 392672"/>
                <a:gd name="connsiteX128" fmla="*/ 65671 w 296937"/>
                <a:gd name="connsiteY128" fmla="*/ 383984 h 392672"/>
                <a:gd name="connsiteX129" fmla="*/ 61255 w 296937"/>
                <a:gd name="connsiteY129" fmla="*/ 389421 h 392672"/>
                <a:gd name="connsiteX130" fmla="*/ 59434 w 296937"/>
                <a:gd name="connsiteY130" fmla="*/ 392289 h 392672"/>
                <a:gd name="connsiteX131" fmla="*/ 55292 w 296937"/>
                <a:gd name="connsiteY131" fmla="*/ 384483 h 392672"/>
                <a:gd name="connsiteX132" fmla="*/ 43590 w 296937"/>
                <a:gd name="connsiteY132" fmla="*/ 367099 h 392672"/>
                <a:gd name="connsiteX133" fmla="*/ 36329 w 296937"/>
                <a:gd name="connsiteY133" fmla="*/ 356973 h 392672"/>
                <a:gd name="connsiteX134" fmla="*/ 32163 w 296937"/>
                <a:gd name="connsiteY134" fmla="*/ 353057 h 392672"/>
                <a:gd name="connsiteX135" fmla="*/ 21259 w 296937"/>
                <a:gd name="connsiteY135" fmla="*/ 342931 h 392672"/>
                <a:gd name="connsiteX136" fmla="*/ 17866 w 296937"/>
                <a:gd name="connsiteY136" fmla="*/ 338791 h 392672"/>
                <a:gd name="connsiteX137" fmla="*/ 13974 w 296937"/>
                <a:gd name="connsiteY137" fmla="*/ 333578 h 392672"/>
                <a:gd name="connsiteX138" fmla="*/ 9557 w 296937"/>
                <a:gd name="connsiteY138" fmla="*/ 324749 h 392672"/>
                <a:gd name="connsiteX139" fmla="*/ 6963 w 296937"/>
                <a:gd name="connsiteY139" fmla="*/ 316967 h 392672"/>
                <a:gd name="connsiteX140" fmla="*/ 5141 w 296937"/>
                <a:gd name="connsiteY140" fmla="*/ 307090 h 392672"/>
                <a:gd name="connsiteX141" fmla="*/ -1620 w 296937"/>
                <a:gd name="connsiteY141" fmla="*/ 264516 h 392672"/>
                <a:gd name="connsiteX142" fmla="*/ -2119 w 296937"/>
                <a:gd name="connsiteY142" fmla="*/ 254390 h 392672"/>
                <a:gd name="connsiteX143" fmla="*/ -1620 w 296937"/>
                <a:gd name="connsiteY143" fmla="*/ 247107 h 392672"/>
                <a:gd name="connsiteX144" fmla="*/ 725 w 296937"/>
                <a:gd name="connsiteY144" fmla="*/ 236457 h 392672"/>
                <a:gd name="connsiteX145" fmla="*/ 4093 w 296937"/>
                <a:gd name="connsiteY145" fmla="*/ 227379 h 392672"/>
                <a:gd name="connsiteX146" fmla="*/ 5141 w 296937"/>
                <a:gd name="connsiteY146" fmla="*/ 228676 h 392672"/>
                <a:gd name="connsiteX147" fmla="*/ 7736 w 296937"/>
                <a:gd name="connsiteY147" fmla="*/ 222191 h 392672"/>
                <a:gd name="connsiteX148" fmla="*/ 8510 w 296937"/>
                <a:gd name="connsiteY148" fmla="*/ 219073 h 392672"/>
                <a:gd name="connsiteX149" fmla="*/ 11903 w 296937"/>
                <a:gd name="connsiteY149" fmla="*/ 212838 h 392672"/>
                <a:gd name="connsiteX150" fmla="*/ 16319 w 296937"/>
                <a:gd name="connsiteY150" fmla="*/ 205555 h 392672"/>
                <a:gd name="connsiteX151" fmla="*/ 20735 w 296937"/>
                <a:gd name="connsiteY151" fmla="*/ 200368 h 392672"/>
                <a:gd name="connsiteX152" fmla="*/ 28794 w 296937"/>
                <a:gd name="connsiteY152" fmla="*/ 193359 h 392672"/>
                <a:gd name="connsiteX153" fmla="*/ 34508 w 296937"/>
                <a:gd name="connsiteY153" fmla="*/ 189967 h 392672"/>
                <a:gd name="connsiteX154" fmla="*/ 43590 w 296937"/>
                <a:gd name="connsiteY154" fmla="*/ 185054 h 392672"/>
                <a:gd name="connsiteX155" fmla="*/ 46958 w 296937"/>
                <a:gd name="connsiteY155" fmla="*/ 184006 h 392672"/>
                <a:gd name="connsiteX156" fmla="*/ 49578 w 296937"/>
                <a:gd name="connsiteY156" fmla="*/ 179591 h 392672"/>
                <a:gd name="connsiteX157" fmla="*/ 63076 w 296937"/>
                <a:gd name="connsiteY157" fmla="*/ 166074 h 392672"/>
                <a:gd name="connsiteX158" fmla="*/ 70861 w 296937"/>
                <a:gd name="connsiteY158" fmla="*/ 159339 h 392672"/>
                <a:gd name="connsiteX159" fmla="*/ 81515 w 296937"/>
                <a:gd name="connsiteY159" fmla="*/ 149737 h 392672"/>
                <a:gd name="connsiteX160" fmla="*/ 90348 w 296937"/>
                <a:gd name="connsiteY160" fmla="*/ 139087 h 392672"/>
                <a:gd name="connsiteX161" fmla="*/ 94514 w 296937"/>
                <a:gd name="connsiteY161" fmla="*/ 132578 h 392672"/>
                <a:gd name="connsiteX162" fmla="*/ 96336 w 296937"/>
                <a:gd name="connsiteY162" fmla="*/ 131555 h 392672"/>
                <a:gd name="connsiteX163" fmla="*/ 99180 w 296937"/>
                <a:gd name="connsiteY163" fmla="*/ 131555 h 392672"/>
                <a:gd name="connsiteX164" fmla="*/ 106216 w 296937"/>
                <a:gd name="connsiteY164" fmla="*/ 133376 h 392672"/>
                <a:gd name="connsiteX165" fmla="*/ 105692 w 296937"/>
                <a:gd name="connsiteY165" fmla="*/ 140883 h 392672"/>
                <a:gd name="connsiteX166" fmla="*/ 110632 w 296937"/>
                <a:gd name="connsiteY166" fmla="*/ 141157 h 392672"/>
                <a:gd name="connsiteX167" fmla="*/ 114250 w 296937"/>
                <a:gd name="connsiteY167" fmla="*/ 145048 h 392672"/>
                <a:gd name="connsiteX168" fmla="*/ 109061 w 296937"/>
                <a:gd name="connsiteY168" fmla="*/ 147916 h 392672"/>
                <a:gd name="connsiteX169" fmla="*/ 115049 w 296937"/>
                <a:gd name="connsiteY169" fmla="*/ 152331 h 392672"/>
                <a:gd name="connsiteX170" fmla="*/ 120763 w 296937"/>
                <a:gd name="connsiteY170" fmla="*/ 153353 h 392672"/>
                <a:gd name="connsiteX171" fmla="*/ 127249 w 296937"/>
                <a:gd name="connsiteY171" fmla="*/ 157519 h 392672"/>
                <a:gd name="connsiteX172" fmla="*/ 136357 w 296937"/>
                <a:gd name="connsiteY172" fmla="*/ 157768 h 392672"/>
                <a:gd name="connsiteX173" fmla="*/ 138428 w 296937"/>
                <a:gd name="connsiteY173" fmla="*/ 156746 h 392672"/>
                <a:gd name="connsiteX174" fmla="*/ 138677 w 296937"/>
                <a:gd name="connsiteY174" fmla="*/ 154650 h 392672"/>
                <a:gd name="connsiteX175" fmla="*/ 140773 w 296937"/>
                <a:gd name="connsiteY175" fmla="*/ 154401 h 392672"/>
                <a:gd name="connsiteX176" fmla="*/ 142843 w 296937"/>
                <a:gd name="connsiteY176" fmla="*/ 138040 h 392672"/>
                <a:gd name="connsiteX177" fmla="*/ 155818 w 296937"/>
                <a:gd name="connsiteY177" fmla="*/ 138289 h 392672"/>
                <a:gd name="connsiteX178" fmla="*/ 158163 w 296937"/>
                <a:gd name="connsiteY178" fmla="*/ 137790 h 392672"/>
                <a:gd name="connsiteX179" fmla="*/ 156342 w 296937"/>
                <a:gd name="connsiteY179" fmla="*/ 135196 h 392672"/>
                <a:gd name="connsiteX180" fmla="*/ 154271 w 296937"/>
                <a:gd name="connsiteY180" fmla="*/ 133875 h 392672"/>
                <a:gd name="connsiteX181" fmla="*/ 152450 w 296937"/>
                <a:gd name="connsiteY181" fmla="*/ 130258 h 392672"/>
                <a:gd name="connsiteX182" fmla="*/ 149855 w 296937"/>
                <a:gd name="connsiteY182" fmla="*/ 131805 h 392672"/>
                <a:gd name="connsiteX183" fmla="*/ 149331 w 296937"/>
                <a:gd name="connsiteY183" fmla="*/ 128961 h 392672"/>
                <a:gd name="connsiteX184" fmla="*/ 147011 w 296937"/>
                <a:gd name="connsiteY184" fmla="*/ 126617 h 392672"/>
                <a:gd name="connsiteX185" fmla="*/ 144665 w 296937"/>
                <a:gd name="connsiteY185" fmla="*/ 119334 h 392672"/>
                <a:gd name="connsiteX186" fmla="*/ 146212 w 296937"/>
                <a:gd name="connsiteY186" fmla="*/ 118835 h 392672"/>
                <a:gd name="connsiteX187" fmla="*/ 144915 w 296937"/>
                <a:gd name="connsiteY187" fmla="*/ 115194 h 392672"/>
                <a:gd name="connsiteX188" fmla="*/ 140773 w 296937"/>
                <a:gd name="connsiteY188" fmla="*/ 114944 h 392672"/>
                <a:gd name="connsiteX189" fmla="*/ 139201 w 296937"/>
                <a:gd name="connsiteY189" fmla="*/ 110530 h 392672"/>
                <a:gd name="connsiteX190" fmla="*/ 136856 w 296937"/>
                <a:gd name="connsiteY190" fmla="*/ 108185 h 392672"/>
                <a:gd name="connsiteX191" fmla="*/ 134784 w 296937"/>
                <a:gd name="connsiteY191" fmla="*/ 110255 h 392672"/>
                <a:gd name="connsiteX192" fmla="*/ 130119 w 296937"/>
                <a:gd name="connsiteY192" fmla="*/ 113647 h 392672"/>
                <a:gd name="connsiteX193" fmla="*/ 125703 w 296937"/>
                <a:gd name="connsiteY193" fmla="*/ 111827 h 392672"/>
                <a:gd name="connsiteX194" fmla="*/ 114774 w 296937"/>
                <a:gd name="connsiteY194" fmla="*/ 107911 h 392672"/>
                <a:gd name="connsiteX195" fmla="*/ 116096 w 296937"/>
                <a:gd name="connsiteY195" fmla="*/ 101700 h 392672"/>
                <a:gd name="connsiteX196" fmla="*/ 114774 w 296937"/>
                <a:gd name="connsiteY196" fmla="*/ 100653 h 392672"/>
                <a:gd name="connsiteX197" fmla="*/ 114001 w 296937"/>
                <a:gd name="connsiteY197" fmla="*/ 96762 h 392672"/>
                <a:gd name="connsiteX198" fmla="*/ 114250 w 296937"/>
                <a:gd name="connsiteY198" fmla="*/ 93370 h 392672"/>
                <a:gd name="connsiteX199" fmla="*/ 123108 w 296937"/>
                <a:gd name="connsiteY199" fmla="*/ 91300 h 392672"/>
                <a:gd name="connsiteX200" fmla="*/ 127774 w 296937"/>
                <a:gd name="connsiteY200" fmla="*/ 88956 h 392672"/>
                <a:gd name="connsiteX201" fmla="*/ 126202 w 296937"/>
                <a:gd name="connsiteY201" fmla="*/ 80401 h 392672"/>
                <a:gd name="connsiteX202" fmla="*/ 133487 w 296937"/>
                <a:gd name="connsiteY202" fmla="*/ 80401 h 392672"/>
                <a:gd name="connsiteX203" fmla="*/ 135558 w 296937"/>
                <a:gd name="connsiteY203" fmla="*/ 79603 h 392672"/>
                <a:gd name="connsiteX204" fmla="*/ 132963 w 296937"/>
                <a:gd name="connsiteY204" fmla="*/ 67406 h 392672"/>
                <a:gd name="connsiteX205" fmla="*/ 124131 w 296937"/>
                <a:gd name="connsiteY205" fmla="*/ 66883 h 392672"/>
                <a:gd name="connsiteX206" fmla="*/ 116072 w 296937"/>
                <a:gd name="connsiteY206" fmla="*/ 66883 h 392672"/>
                <a:gd name="connsiteX207" fmla="*/ 112704 w 296937"/>
                <a:gd name="connsiteY207" fmla="*/ 66109 h 392672"/>
                <a:gd name="connsiteX208" fmla="*/ 111156 w 296937"/>
                <a:gd name="connsiteY208" fmla="*/ 64812 h 392672"/>
                <a:gd name="connsiteX209" fmla="*/ 109585 w 296937"/>
                <a:gd name="connsiteY209" fmla="*/ 60897 h 392672"/>
                <a:gd name="connsiteX210" fmla="*/ 109834 w 296937"/>
                <a:gd name="connsiteY210" fmla="*/ 56482 h 392672"/>
                <a:gd name="connsiteX211" fmla="*/ 103347 w 296937"/>
                <a:gd name="connsiteY211" fmla="*/ 55460 h 392672"/>
                <a:gd name="connsiteX212" fmla="*/ 102299 w 296937"/>
                <a:gd name="connsiteY212" fmla="*/ 61695 h 392672"/>
                <a:gd name="connsiteX213" fmla="*/ 93741 w 296937"/>
                <a:gd name="connsiteY213" fmla="*/ 59350 h 392672"/>
                <a:gd name="connsiteX214" fmla="*/ 82563 w 296937"/>
                <a:gd name="connsiteY214" fmla="*/ 56757 h 392672"/>
                <a:gd name="connsiteX215" fmla="*/ 87254 w 296937"/>
                <a:gd name="connsiteY215" fmla="*/ 42465 h 392672"/>
                <a:gd name="connsiteX216" fmla="*/ 87503 w 296937"/>
                <a:gd name="connsiteY216" fmla="*/ 40121 h 392672"/>
                <a:gd name="connsiteX217" fmla="*/ 90373 w 296937"/>
                <a:gd name="connsiteY217" fmla="*/ 34409 h 392672"/>
                <a:gd name="connsiteX218" fmla="*/ 95038 w 296937"/>
                <a:gd name="connsiteY218" fmla="*/ 28448 h 392672"/>
                <a:gd name="connsiteX219" fmla="*/ 98681 w 296937"/>
                <a:gd name="connsiteY219" fmla="*/ 25331 h 392672"/>
                <a:gd name="connsiteX220" fmla="*/ 104395 w 296937"/>
                <a:gd name="connsiteY220" fmla="*/ 21689 h 392672"/>
                <a:gd name="connsiteX221" fmla="*/ 110632 w 296937"/>
                <a:gd name="connsiteY221" fmla="*/ 19096 h 392672"/>
                <a:gd name="connsiteX222" fmla="*/ 116870 w 296937"/>
                <a:gd name="connsiteY222" fmla="*/ 17799 h 392672"/>
                <a:gd name="connsiteX223" fmla="*/ 129071 w 296937"/>
                <a:gd name="connsiteY223" fmla="*/ 16252 h 392672"/>
                <a:gd name="connsiteX224" fmla="*/ 136606 w 296937"/>
                <a:gd name="connsiteY224" fmla="*/ 14157 h 392672"/>
                <a:gd name="connsiteX225" fmla="*/ 144665 w 296937"/>
                <a:gd name="connsiteY225" fmla="*/ 10790 h 392672"/>
                <a:gd name="connsiteX226" fmla="*/ 149855 w 296937"/>
                <a:gd name="connsiteY226" fmla="*/ 7149 h 392672"/>
                <a:gd name="connsiteX227" fmla="*/ 155045 w 296937"/>
                <a:gd name="connsiteY227" fmla="*/ 1437 h 392672"/>
                <a:gd name="connsiteX228" fmla="*/ 160235 w 296937"/>
                <a:gd name="connsiteY228" fmla="*/ -383 h 392672"/>
                <a:gd name="connsiteX229" fmla="*/ 163877 w 296937"/>
                <a:gd name="connsiteY229" fmla="*/ 664 h 392672"/>
                <a:gd name="connsiteX230" fmla="*/ 173234 w 296937"/>
                <a:gd name="connsiteY230" fmla="*/ 664 h 392672"/>
                <a:gd name="connsiteX231" fmla="*/ 176103 w 296937"/>
                <a:gd name="connsiteY231" fmla="*/ 1437 h 392672"/>
                <a:gd name="connsiteX232" fmla="*/ 182066 w 296937"/>
                <a:gd name="connsiteY232" fmla="*/ 664 h 392672"/>
                <a:gd name="connsiteX233" fmla="*/ 189077 w 296937"/>
                <a:gd name="connsiteY233" fmla="*/ 1961 h 392672"/>
                <a:gd name="connsiteX234" fmla="*/ 194791 w 296937"/>
                <a:gd name="connsiteY234" fmla="*/ 2210 h 392672"/>
                <a:gd name="connsiteX235" fmla="*/ 203898 w 296937"/>
                <a:gd name="connsiteY235" fmla="*/ 5328 h 392672"/>
                <a:gd name="connsiteX236" fmla="*/ 208314 w 296937"/>
                <a:gd name="connsiteY236" fmla="*/ 8196 h 392672"/>
                <a:gd name="connsiteX237" fmla="*/ 209611 w 296937"/>
                <a:gd name="connsiteY237" fmla="*/ 11040 h 392672"/>
                <a:gd name="connsiteX238" fmla="*/ 213255 w 296937"/>
                <a:gd name="connsiteY238" fmla="*/ 12337 h 392672"/>
                <a:gd name="connsiteX239" fmla="*/ 219991 w 296937"/>
                <a:gd name="connsiteY239" fmla="*/ 10017 h 392672"/>
                <a:gd name="connsiteX240" fmla="*/ 223634 w 296937"/>
                <a:gd name="connsiteY240" fmla="*/ 10017 h 392672"/>
                <a:gd name="connsiteX241" fmla="*/ 226229 w 296937"/>
                <a:gd name="connsiteY241" fmla="*/ 11563 h 392672"/>
                <a:gd name="connsiteX242" fmla="*/ 228574 w 296937"/>
                <a:gd name="connsiteY242" fmla="*/ 15729 h 392672"/>
                <a:gd name="connsiteX243" fmla="*/ 225455 w 296937"/>
                <a:gd name="connsiteY243" fmla="*/ 18572 h 392672"/>
                <a:gd name="connsiteX244" fmla="*/ 225979 w 296937"/>
                <a:gd name="connsiteY244" fmla="*/ 20916 h 392672"/>
                <a:gd name="connsiteX245" fmla="*/ 233240 w 296937"/>
                <a:gd name="connsiteY245" fmla="*/ 22986 h 392672"/>
                <a:gd name="connsiteX246" fmla="*/ 236633 w 296937"/>
                <a:gd name="connsiteY246" fmla="*/ 20667 h 392672"/>
                <a:gd name="connsiteX247" fmla="*/ 242846 w 296937"/>
                <a:gd name="connsiteY247" fmla="*/ 21440 h 392672"/>
                <a:gd name="connsiteX248" fmla="*/ 247262 w 296937"/>
                <a:gd name="connsiteY248" fmla="*/ 18846 h 392672"/>
                <a:gd name="connsiteX249" fmla="*/ 250656 w 296937"/>
                <a:gd name="connsiteY249" fmla="*/ 21440 h 392672"/>
                <a:gd name="connsiteX250" fmla="*/ 253001 w 296937"/>
                <a:gd name="connsiteY250" fmla="*/ 25854 h 392672"/>
                <a:gd name="connsiteX251" fmla="*/ 254298 w 296937"/>
                <a:gd name="connsiteY251" fmla="*/ 32339 h 392672"/>
                <a:gd name="connsiteX252" fmla="*/ 261559 w 296937"/>
                <a:gd name="connsiteY252" fmla="*/ 35731 h 392672"/>
                <a:gd name="connsiteX253" fmla="*/ 266499 w 296937"/>
                <a:gd name="connsiteY253" fmla="*/ 38849 h 392672"/>
                <a:gd name="connsiteX254" fmla="*/ 268570 w 296937"/>
                <a:gd name="connsiteY254" fmla="*/ 40919 h 392672"/>
                <a:gd name="connsiteX255" fmla="*/ 271963 w 296937"/>
                <a:gd name="connsiteY255" fmla="*/ 46107 h 392672"/>
                <a:gd name="connsiteX256" fmla="*/ 274034 w 296937"/>
                <a:gd name="connsiteY256" fmla="*/ 50521 h 392672"/>
                <a:gd name="connsiteX257" fmla="*/ 278201 w 296937"/>
                <a:gd name="connsiteY257" fmla="*/ 53115 h 392672"/>
                <a:gd name="connsiteX258" fmla="*/ 279224 w 296937"/>
                <a:gd name="connsiteY258" fmla="*/ 54687 h 392672"/>
                <a:gd name="connsiteX259" fmla="*/ 279224 w 296937"/>
                <a:gd name="connsiteY259" fmla="*/ 59101 h 392672"/>
                <a:gd name="connsiteX260" fmla="*/ 280272 w 296937"/>
                <a:gd name="connsiteY260" fmla="*/ 62468 h 392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296937" h="392672">
                  <a:moveTo>
                    <a:pt x="286235" y="76984"/>
                  </a:moveTo>
                  <a:lnTo>
                    <a:pt x="282867" y="74390"/>
                  </a:lnTo>
                  <a:lnTo>
                    <a:pt x="281569" y="76984"/>
                  </a:lnTo>
                  <a:lnTo>
                    <a:pt x="283640" y="80900"/>
                  </a:lnTo>
                  <a:lnTo>
                    <a:pt x="288855" y="93869"/>
                  </a:lnTo>
                  <a:lnTo>
                    <a:pt x="292473" y="99331"/>
                  </a:lnTo>
                  <a:lnTo>
                    <a:pt x="289628" y="101925"/>
                  </a:lnTo>
                  <a:lnTo>
                    <a:pt x="292473" y="106090"/>
                  </a:lnTo>
                  <a:lnTo>
                    <a:pt x="294818" y="112300"/>
                  </a:lnTo>
                  <a:lnTo>
                    <a:pt x="288331" y="116989"/>
                  </a:lnTo>
                  <a:lnTo>
                    <a:pt x="281569" y="126068"/>
                  </a:lnTo>
                  <a:lnTo>
                    <a:pt x="277926" y="133351"/>
                  </a:lnTo>
                  <a:lnTo>
                    <a:pt x="271439" y="141656"/>
                  </a:lnTo>
                  <a:lnTo>
                    <a:pt x="258715" y="143202"/>
                  </a:lnTo>
                  <a:lnTo>
                    <a:pt x="255845" y="144774"/>
                  </a:lnTo>
                  <a:lnTo>
                    <a:pt x="258715" y="147118"/>
                  </a:lnTo>
                  <a:lnTo>
                    <a:pt x="267272" y="158791"/>
                  </a:lnTo>
                  <a:lnTo>
                    <a:pt x="269094" y="159838"/>
                  </a:lnTo>
                  <a:lnTo>
                    <a:pt x="266774" y="160362"/>
                  </a:lnTo>
                  <a:lnTo>
                    <a:pt x="260785" y="158017"/>
                  </a:lnTo>
                  <a:lnTo>
                    <a:pt x="256893" y="158017"/>
                  </a:lnTo>
                  <a:lnTo>
                    <a:pt x="256120" y="159838"/>
                  </a:lnTo>
                  <a:lnTo>
                    <a:pt x="261833" y="165550"/>
                  </a:lnTo>
                  <a:lnTo>
                    <a:pt x="263904" y="169191"/>
                  </a:lnTo>
                  <a:lnTo>
                    <a:pt x="262606" y="173082"/>
                  </a:lnTo>
                  <a:lnTo>
                    <a:pt x="260012" y="174379"/>
                  </a:lnTo>
                  <a:lnTo>
                    <a:pt x="256618" y="171012"/>
                  </a:lnTo>
                  <a:lnTo>
                    <a:pt x="254298" y="169964"/>
                  </a:lnTo>
                  <a:lnTo>
                    <a:pt x="242871" y="167894"/>
                  </a:lnTo>
                  <a:lnTo>
                    <a:pt x="236633" y="168418"/>
                  </a:lnTo>
                  <a:lnTo>
                    <a:pt x="230645" y="170239"/>
                  </a:lnTo>
                  <a:lnTo>
                    <a:pt x="230919" y="173356"/>
                  </a:lnTo>
                  <a:lnTo>
                    <a:pt x="237931" y="174903"/>
                  </a:lnTo>
                  <a:lnTo>
                    <a:pt x="242871" y="175152"/>
                  </a:lnTo>
                  <a:lnTo>
                    <a:pt x="249083" y="173855"/>
                  </a:lnTo>
                  <a:lnTo>
                    <a:pt x="250656" y="176723"/>
                  </a:lnTo>
                  <a:lnTo>
                    <a:pt x="247287" y="179567"/>
                  </a:lnTo>
                  <a:lnTo>
                    <a:pt x="244418" y="183732"/>
                  </a:lnTo>
                  <a:lnTo>
                    <a:pt x="240525" y="182684"/>
                  </a:lnTo>
                  <a:lnTo>
                    <a:pt x="238429" y="180090"/>
                  </a:lnTo>
                  <a:lnTo>
                    <a:pt x="236359" y="179841"/>
                  </a:lnTo>
                  <a:lnTo>
                    <a:pt x="233240" y="181138"/>
                  </a:lnTo>
                  <a:lnTo>
                    <a:pt x="229872" y="185029"/>
                  </a:lnTo>
                  <a:lnTo>
                    <a:pt x="222586" y="186849"/>
                  </a:lnTo>
                  <a:lnTo>
                    <a:pt x="219218" y="187099"/>
                  </a:lnTo>
                  <a:lnTo>
                    <a:pt x="211932" y="184255"/>
                  </a:lnTo>
                  <a:lnTo>
                    <a:pt x="205719" y="184505"/>
                  </a:lnTo>
                  <a:lnTo>
                    <a:pt x="198957" y="181662"/>
                  </a:lnTo>
                  <a:lnTo>
                    <a:pt x="196887" y="182435"/>
                  </a:lnTo>
                  <a:lnTo>
                    <a:pt x="190649" y="188421"/>
                  </a:lnTo>
                  <a:lnTo>
                    <a:pt x="182839" y="193085"/>
                  </a:lnTo>
                  <a:lnTo>
                    <a:pt x="182066" y="194132"/>
                  </a:lnTo>
                  <a:lnTo>
                    <a:pt x="183114" y="196452"/>
                  </a:lnTo>
                  <a:lnTo>
                    <a:pt x="193244" y="200866"/>
                  </a:lnTo>
                  <a:lnTo>
                    <a:pt x="198184" y="203735"/>
                  </a:lnTo>
                  <a:lnTo>
                    <a:pt x="198683" y="207625"/>
                  </a:lnTo>
                  <a:lnTo>
                    <a:pt x="194017" y="213611"/>
                  </a:lnTo>
                  <a:lnTo>
                    <a:pt x="190375" y="214384"/>
                  </a:lnTo>
                  <a:lnTo>
                    <a:pt x="184387" y="212314"/>
                  </a:lnTo>
                  <a:lnTo>
                    <a:pt x="180769" y="213337"/>
                  </a:lnTo>
                  <a:lnTo>
                    <a:pt x="180244" y="216205"/>
                  </a:lnTo>
                  <a:lnTo>
                    <a:pt x="182066" y="218799"/>
                  </a:lnTo>
                  <a:lnTo>
                    <a:pt x="190375" y="222166"/>
                  </a:lnTo>
                  <a:lnTo>
                    <a:pt x="196612" y="226855"/>
                  </a:lnTo>
                  <a:lnTo>
                    <a:pt x="203374" y="229698"/>
                  </a:lnTo>
                  <a:lnTo>
                    <a:pt x="206742" y="231793"/>
                  </a:lnTo>
                  <a:lnTo>
                    <a:pt x="215849" y="238527"/>
                  </a:lnTo>
                  <a:lnTo>
                    <a:pt x="220265" y="241121"/>
                  </a:lnTo>
                  <a:lnTo>
                    <a:pt x="222336" y="242942"/>
                  </a:lnTo>
                  <a:lnTo>
                    <a:pt x="226753" y="248928"/>
                  </a:lnTo>
                  <a:lnTo>
                    <a:pt x="228299" y="255412"/>
                  </a:lnTo>
                  <a:lnTo>
                    <a:pt x="226478" y="260600"/>
                  </a:lnTo>
                  <a:lnTo>
                    <a:pt x="226478" y="262945"/>
                  </a:lnTo>
                  <a:lnTo>
                    <a:pt x="228824" y="268931"/>
                  </a:lnTo>
                  <a:lnTo>
                    <a:pt x="228050" y="272547"/>
                  </a:lnTo>
                  <a:lnTo>
                    <a:pt x="225979" y="275141"/>
                  </a:lnTo>
                  <a:lnTo>
                    <a:pt x="221813" y="277485"/>
                  </a:lnTo>
                  <a:lnTo>
                    <a:pt x="219218" y="275665"/>
                  </a:lnTo>
                  <a:lnTo>
                    <a:pt x="212456" y="273844"/>
                  </a:lnTo>
                  <a:lnTo>
                    <a:pt x="207790" y="274368"/>
                  </a:lnTo>
                  <a:lnTo>
                    <a:pt x="204921" y="277485"/>
                  </a:lnTo>
                  <a:lnTo>
                    <a:pt x="203898" y="283995"/>
                  </a:lnTo>
                  <a:lnTo>
                    <a:pt x="206218" y="286838"/>
                  </a:lnTo>
                  <a:lnTo>
                    <a:pt x="207017" y="295144"/>
                  </a:lnTo>
                  <a:lnTo>
                    <a:pt x="203100" y="298012"/>
                  </a:lnTo>
                  <a:lnTo>
                    <a:pt x="200255" y="296440"/>
                  </a:lnTo>
                  <a:lnTo>
                    <a:pt x="196363" y="293323"/>
                  </a:lnTo>
                  <a:lnTo>
                    <a:pt x="195315" y="288659"/>
                  </a:lnTo>
                  <a:lnTo>
                    <a:pt x="192446" y="286838"/>
                  </a:lnTo>
                  <a:lnTo>
                    <a:pt x="189327" y="287612"/>
                  </a:lnTo>
                  <a:lnTo>
                    <a:pt x="187007" y="289432"/>
                  </a:lnTo>
                  <a:lnTo>
                    <a:pt x="186208" y="292026"/>
                  </a:lnTo>
                  <a:lnTo>
                    <a:pt x="184412" y="304497"/>
                  </a:lnTo>
                  <a:lnTo>
                    <a:pt x="181018" y="314373"/>
                  </a:lnTo>
                  <a:lnTo>
                    <a:pt x="179721" y="319835"/>
                  </a:lnTo>
                  <a:lnTo>
                    <a:pt x="176078" y="323452"/>
                  </a:lnTo>
                  <a:lnTo>
                    <a:pt x="165948" y="327343"/>
                  </a:lnTo>
                  <a:lnTo>
                    <a:pt x="160758" y="328665"/>
                  </a:lnTo>
                  <a:lnTo>
                    <a:pt x="158413" y="328665"/>
                  </a:lnTo>
                  <a:lnTo>
                    <a:pt x="153747" y="331258"/>
                  </a:lnTo>
                  <a:lnTo>
                    <a:pt x="152450" y="333328"/>
                  </a:lnTo>
                  <a:lnTo>
                    <a:pt x="149331" y="332281"/>
                  </a:lnTo>
                  <a:lnTo>
                    <a:pt x="150878" y="340087"/>
                  </a:lnTo>
                  <a:lnTo>
                    <a:pt x="145438" y="342158"/>
                  </a:lnTo>
                  <a:lnTo>
                    <a:pt x="146986" y="346822"/>
                  </a:lnTo>
                  <a:lnTo>
                    <a:pt x="149081" y="349939"/>
                  </a:lnTo>
                  <a:lnTo>
                    <a:pt x="146986" y="352034"/>
                  </a:lnTo>
                  <a:lnTo>
                    <a:pt x="149855" y="361637"/>
                  </a:lnTo>
                  <a:lnTo>
                    <a:pt x="143617" y="357472"/>
                  </a:lnTo>
                  <a:lnTo>
                    <a:pt x="143617" y="362161"/>
                  </a:lnTo>
                  <a:lnTo>
                    <a:pt x="139201" y="368895"/>
                  </a:lnTo>
                  <a:lnTo>
                    <a:pt x="138153" y="370989"/>
                  </a:lnTo>
                  <a:lnTo>
                    <a:pt x="135808" y="371763"/>
                  </a:lnTo>
                  <a:lnTo>
                    <a:pt x="133487" y="375928"/>
                  </a:lnTo>
                  <a:lnTo>
                    <a:pt x="128298" y="372536"/>
                  </a:lnTo>
                  <a:lnTo>
                    <a:pt x="125428" y="371513"/>
                  </a:lnTo>
                  <a:lnTo>
                    <a:pt x="126725" y="365278"/>
                  </a:lnTo>
                  <a:lnTo>
                    <a:pt x="125678" y="365278"/>
                  </a:lnTo>
                  <a:lnTo>
                    <a:pt x="119715" y="370466"/>
                  </a:lnTo>
                  <a:lnTo>
                    <a:pt x="115548" y="371239"/>
                  </a:lnTo>
                  <a:lnTo>
                    <a:pt x="110882" y="370466"/>
                  </a:lnTo>
                  <a:lnTo>
                    <a:pt x="106715" y="368919"/>
                  </a:lnTo>
                  <a:lnTo>
                    <a:pt x="99180" y="365528"/>
                  </a:lnTo>
                  <a:lnTo>
                    <a:pt x="92169" y="364231"/>
                  </a:lnTo>
                  <a:lnTo>
                    <a:pt x="86979" y="365802"/>
                  </a:lnTo>
                  <a:lnTo>
                    <a:pt x="80991" y="369418"/>
                  </a:lnTo>
                  <a:lnTo>
                    <a:pt x="76076" y="371239"/>
                  </a:lnTo>
                  <a:lnTo>
                    <a:pt x="72957" y="373833"/>
                  </a:lnTo>
                  <a:lnTo>
                    <a:pt x="65671" y="383984"/>
                  </a:lnTo>
                  <a:lnTo>
                    <a:pt x="61255" y="389421"/>
                  </a:lnTo>
                  <a:lnTo>
                    <a:pt x="59434" y="392289"/>
                  </a:lnTo>
                  <a:lnTo>
                    <a:pt x="55292" y="384483"/>
                  </a:lnTo>
                  <a:lnTo>
                    <a:pt x="43590" y="367099"/>
                  </a:lnTo>
                  <a:lnTo>
                    <a:pt x="36329" y="356973"/>
                  </a:lnTo>
                  <a:lnTo>
                    <a:pt x="32163" y="353057"/>
                  </a:lnTo>
                  <a:lnTo>
                    <a:pt x="21259" y="342931"/>
                  </a:lnTo>
                  <a:lnTo>
                    <a:pt x="17866" y="338791"/>
                  </a:lnTo>
                  <a:lnTo>
                    <a:pt x="13974" y="333578"/>
                  </a:lnTo>
                  <a:lnTo>
                    <a:pt x="9557" y="324749"/>
                  </a:lnTo>
                  <a:lnTo>
                    <a:pt x="6963" y="316967"/>
                  </a:lnTo>
                  <a:lnTo>
                    <a:pt x="5141" y="307090"/>
                  </a:lnTo>
                  <a:lnTo>
                    <a:pt x="-1620" y="264516"/>
                  </a:lnTo>
                  <a:lnTo>
                    <a:pt x="-2119" y="254390"/>
                  </a:lnTo>
                  <a:lnTo>
                    <a:pt x="-1620" y="247107"/>
                  </a:lnTo>
                  <a:lnTo>
                    <a:pt x="725" y="236457"/>
                  </a:lnTo>
                  <a:lnTo>
                    <a:pt x="4093" y="227379"/>
                  </a:lnTo>
                  <a:lnTo>
                    <a:pt x="5141" y="228676"/>
                  </a:lnTo>
                  <a:lnTo>
                    <a:pt x="7736" y="222191"/>
                  </a:lnTo>
                  <a:lnTo>
                    <a:pt x="8510" y="219073"/>
                  </a:lnTo>
                  <a:lnTo>
                    <a:pt x="11903" y="212838"/>
                  </a:lnTo>
                  <a:lnTo>
                    <a:pt x="16319" y="205555"/>
                  </a:lnTo>
                  <a:lnTo>
                    <a:pt x="20735" y="200368"/>
                  </a:lnTo>
                  <a:lnTo>
                    <a:pt x="28794" y="193359"/>
                  </a:lnTo>
                  <a:lnTo>
                    <a:pt x="34508" y="189967"/>
                  </a:lnTo>
                  <a:lnTo>
                    <a:pt x="43590" y="185054"/>
                  </a:lnTo>
                  <a:lnTo>
                    <a:pt x="46958" y="184006"/>
                  </a:lnTo>
                  <a:lnTo>
                    <a:pt x="49578" y="179591"/>
                  </a:lnTo>
                  <a:lnTo>
                    <a:pt x="63076" y="166074"/>
                  </a:lnTo>
                  <a:lnTo>
                    <a:pt x="70861" y="159339"/>
                  </a:lnTo>
                  <a:lnTo>
                    <a:pt x="81515" y="149737"/>
                  </a:lnTo>
                  <a:lnTo>
                    <a:pt x="90348" y="139087"/>
                  </a:lnTo>
                  <a:lnTo>
                    <a:pt x="94514" y="132578"/>
                  </a:lnTo>
                  <a:lnTo>
                    <a:pt x="96336" y="131555"/>
                  </a:lnTo>
                  <a:lnTo>
                    <a:pt x="99180" y="131555"/>
                  </a:lnTo>
                  <a:lnTo>
                    <a:pt x="106216" y="133376"/>
                  </a:lnTo>
                  <a:lnTo>
                    <a:pt x="105692" y="140883"/>
                  </a:lnTo>
                  <a:lnTo>
                    <a:pt x="110632" y="141157"/>
                  </a:lnTo>
                  <a:lnTo>
                    <a:pt x="114250" y="145048"/>
                  </a:lnTo>
                  <a:lnTo>
                    <a:pt x="109061" y="147916"/>
                  </a:lnTo>
                  <a:lnTo>
                    <a:pt x="115049" y="152331"/>
                  </a:lnTo>
                  <a:lnTo>
                    <a:pt x="120763" y="153353"/>
                  </a:lnTo>
                  <a:lnTo>
                    <a:pt x="127249" y="157519"/>
                  </a:lnTo>
                  <a:lnTo>
                    <a:pt x="136357" y="157768"/>
                  </a:lnTo>
                  <a:lnTo>
                    <a:pt x="138428" y="156746"/>
                  </a:lnTo>
                  <a:lnTo>
                    <a:pt x="138677" y="154650"/>
                  </a:lnTo>
                  <a:lnTo>
                    <a:pt x="140773" y="154401"/>
                  </a:lnTo>
                  <a:lnTo>
                    <a:pt x="142843" y="138040"/>
                  </a:lnTo>
                  <a:lnTo>
                    <a:pt x="155818" y="138289"/>
                  </a:lnTo>
                  <a:lnTo>
                    <a:pt x="158163" y="137790"/>
                  </a:lnTo>
                  <a:lnTo>
                    <a:pt x="156342" y="135196"/>
                  </a:lnTo>
                  <a:lnTo>
                    <a:pt x="154271" y="133875"/>
                  </a:lnTo>
                  <a:lnTo>
                    <a:pt x="152450" y="130258"/>
                  </a:lnTo>
                  <a:lnTo>
                    <a:pt x="149855" y="131805"/>
                  </a:lnTo>
                  <a:lnTo>
                    <a:pt x="149331" y="128961"/>
                  </a:lnTo>
                  <a:lnTo>
                    <a:pt x="147011" y="126617"/>
                  </a:lnTo>
                  <a:lnTo>
                    <a:pt x="144665" y="119334"/>
                  </a:lnTo>
                  <a:lnTo>
                    <a:pt x="146212" y="118835"/>
                  </a:lnTo>
                  <a:lnTo>
                    <a:pt x="144915" y="115194"/>
                  </a:lnTo>
                  <a:lnTo>
                    <a:pt x="140773" y="114944"/>
                  </a:lnTo>
                  <a:lnTo>
                    <a:pt x="139201" y="110530"/>
                  </a:lnTo>
                  <a:lnTo>
                    <a:pt x="136856" y="108185"/>
                  </a:lnTo>
                  <a:lnTo>
                    <a:pt x="134784" y="110255"/>
                  </a:lnTo>
                  <a:lnTo>
                    <a:pt x="130119" y="113647"/>
                  </a:lnTo>
                  <a:lnTo>
                    <a:pt x="125703" y="111827"/>
                  </a:lnTo>
                  <a:lnTo>
                    <a:pt x="114774" y="107911"/>
                  </a:lnTo>
                  <a:lnTo>
                    <a:pt x="116096" y="101700"/>
                  </a:lnTo>
                  <a:lnTo>
                    <a:pt x="114774" y="100653"/>
                  </a:lnTo>
                  <a:lnTo>
                    <a:pt x="114001" y="96762"/>
                  </a:lnTo>
                  <a:lnTo>
                    <a:pt x="114250" y="93370"/>
                  </a:lnTo>
                  <a:lnTo>
                    <a:pt x="123108" y="91300"/>
                  </a:lnTo>
                  <a:lnTo>
                    <a:pt x="127774" y="88956"/>
                  </a:lnTo>
                  <a:lnTo>
                    <a:pt x="126202" y="80401"/>
                  </a:lnTo>
                  <a:lnTo>
                    <a:pt x="133487" y="80401"/>
                  </a:lnTo>
                  <a:lnTo>
                    <a:pt x="135558" y="79603"/>
                  </a:lnTo>
                  <a:lnTo>
                    <a:pt x="132963" y="67406"/>
                  </a:lnTo>
                  <a:lnTo>
                    <a:pt x="124131" y="66883"/>
                  </a:lnTo>
                  <a:lnTo>
                    <a:pt x="116072" y="66883"/>
                  </a:lnTo>
                  <a:lnTo>
                    <a:pt x="112704" y="66109"/>
                  </a:lnTo>
                  <a:lnTo>
                    <a:pt x="111156" y="64812"/>
                  </a:lnTo>
                  <a:lnTo>
                    <a:pt x="109585" y="60897"/>
                  </a:lnTo>
                  <a:lnTo>
                    <a:pt x="109834" y="56482"/>
                  </a:lnTo>
                  <a:lnTo>
                    <a:pt x="103347" y="55460"/>
                  </a:lnTo>
                  <a:lnTo>
                    <a:pt x="102299" y="61695"/>
                  </a:lnTo>
                  <a:lnTo>
                    <a:pt x="93741" y="59350"/>
                  </a:lnTo>
                  <a:lnTo>
                    <a:pt x="82563" y="56757"/>
                  </a:lnTo>
                  <a:lnTo>
                    <a:pt x="87254" y="42465"/>
                  </a:lnTo>
                  <a:lnTo>
                    <a:pt x="87503" y="40121"/>
                  </a:lnTo>
                  <a:lnTo>
                    <a:pt x="90373" y="34409"/>
                  </a:lnTo>
                  <a:lnTo>
                    <a:pt x="95038" y="28448"/>
                  </a:lnTo>
                  <a:lnTo>
                    <a:pt x="98681" y="25331"/>
                  </a:lnTo>
                  <a:lnTo>
                    <a:pt x="104395" y="21689"/>
                  </a:lnTo>
                  <a:lnTo>
                    <a:pt x="110632" y="19096"/>
                  </a:lnTo>
                  <a:lnTo>
                    <a:pt x="116870" y="17799"/>
                  </a:lnTo>
                  <a:lnTo>
                    <a:pt x="129071" y="16252"/>
                  </a:lnTo>
                  <a:lnTo>
                    <a:pt x="136606" y="14157"/>
                  </a:lnTo>
                  <a:lnTo>
                    <a:pt x="144665" y="10790"/>
                  </a:lnTo>
                  <a:lnTo>
                    <a:pt x="149855" y="7149"/>
                  </a:lnTo>
                  <a:lnTo>
                    <a:pt x="155045" y="1437"/>
                  </a:lnTo>
                  <a:lnTo>
                    <a:pt x="160235" y="-383"/>
                  </a:lnTo>
                  <a:lnTo>
                    <a:pt x="163877" y="664"/>
                  </a:lnTo>
                  <a:lnTo>
                    <a:pt x="173234" y="664"/>
                  </a:lnTo>
                  <a:lnTo>
                    <a:pt x="176103" y="1437"/>
                  </a:lnTo>
                  <a:lnTo>
                    <a:pt x="182066" y="664"/>
                  </a:lnTo>
                  <a:lnTo>
                    <a:pt x="189077" y="1961"/>
                  </a:lnTo>
                  <a:lnTo>
                    <a:pt x="194791" y="2210"/>
                  </a:lnTo>
                  <a:lnTo>
                    <a:pt x="203898" y="5328"/>
                  </a:lnTo>
                  <a:lnTo>
                    <a:pt x="208314" y="8196"/>
                  </a:lnTo>
                  <a:lnTo>
                    <a:pt x="209611" y="11040"/>
                  </a:lnTo>
                  <a:lnTo>
                    <a:pt x="213255" y="12337"/>
                  </a:lnTo>
                  <a:lnTo>
                    <a:pt x="219991" y="10017"/>
                  </a:lnTo>
                  <a:lnTo>
                    <a:pt x="223634" y="10017"/>
                  </a:lnTo>
                  <a:lnTo>
                    <a:pt x="226229" y="11563"/>
                  </a:lnTo>
                  <a:lnTo>
                    <a:pt x="228574" y="15729"/>
                  </a:lnTo>
                  <a:lnTo>
                    <a:pt x="225455" y="18572"/>
                  </a:lnTo>
                  <a:lnTo>
                    <a:pt x="225979" y="20916"/>
                  </a:lnTo>
                  <a:lnTo>
                    <a:pt x="233240" y="22986"/>
                  </a:lnTo>
                  <a:lnTo>
                    <a:pt x="236633" y="20667"/>
                  </a:lnTo>
                  <a:lnTo>
                    <a:pt x="242846" y="21440"/>
                  </a:lnTo>
                  <a:lnTo>
                    <a:pt x="247262" y="18846"/>
                  </a:lnTo>
                  <a:lnTo>
                    <a:pt x="250656" y="21440"/>
                  </a:lnTo>
                  <a:lnTo>
                    <a:pt x="253001" y="25854"/>
                  </a:lnTo>
                  <a:lnTo>
                    <a:pt x="254298" y="32339"/>
                  </a:lnTo>
                  <a:lnTo>
                    <a:pt x="261559" y="35731"/>
                  </a:lnTo>
                  <a:lnTo>
                    <a:pt x="266499" y="38849"/>
                  </a:lnTo>
                  <a:lnTo>
                    <a:pt x="268570" y="40919"/>
                  </a:lnTo>
                  <a:lnTo>
                    <a:pt x="271963" y="46107"/>
                  </a:lnTo>
                  <a:lnTo>
                    <a:pt x="274034" y="50521"/>
                  </a:lnTo>
                  <a:lnTo>
                    <a:pt x="278201" y="53115"/>
                  </a:lnTo>
                  <a:lnTo>
                    <a:pt x="279224" y="54687"/>
                  </a:lnTo>
                  <a:lnTo>
                    <a:pt x="279224" y="59101"/>
                  </a:lnTo>
                  <a:lnTo>
                    <a:pt x="280272" y="6246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60" name="Free-form: Shape 59">
              <a:extLst>
                <a:ext uri="{FF2B5EF4-FFF2-40B4-BE49-F238E27FC236}">
                  <a16:creationId xmlns:a16="http://schemas.microsoft.com/office/drawing/2014/main" id="{E232F0CB-8537-299F-8DB2-11F5D0CBF4DA}"/>
                </a:ext>
              </a:extLst>
            </p:cNvPr>
            <p:cNvSpPr/>
            <p:nvPr/>
          </p:nvSpPr>
          <p:spPr>
            <a:xfrm>
              <a:off x="2332785" y="2248934"/>
              <a:ext cx="1157159" cy="1572511"/>
            </a:xfrm>
            <a:custGeom>
              <a:avLst/>
              <a:gdLst>
                <a:gd name="connsiteX0" fmla="*/ 1051620 w 1157159"/>
                <a:gd name="connsiteY0" fmla="*/ 650430 h 1572511"/>
                <a:gd name="connsiteX1" fmla="*/ 1053167 w 1157159"/>
                <a:gd name="connsiteY1" fmla="*/ 660032 h 1572511"/>
                <a:gd name="connsiteX2" fmla="*/ 1054739 w 1157159"/>
                <a:gd name="connsiteY2" fmla="*/ 664971 h 1572511"/>
                <a:gd name="connsiteX3" fmla="*/ 1053691 w 1157159"/>
                <a:gd name="connsiteY3" fmla="*/ 674848 h 1572511"/>
                <a:gd name="connsiteX4" fmla="*/ 1054215 w 1157159"/>
                <a:gd name="connsiteY4" fmla="*/ 676668 h 1572511"/>
                <a:gd name="connsiteX5" fmla="*/ 1054215 w 1157159"/>
                <a:gd name="connsiteY5" fmla="*/ 681332 h 1572511"/>
                <a:gd name="connsiteX6" fmla="*/ 1051620 w 1157159"/>
                <a:gd name="connsiteY6" fmla="*/ 679262 h 1572511"/>
                <a:gd name="connsiteX7" fmla="*/ 1046929 w 1157159"/>
                <a:gd name="connsiteY7" fmla="*/ 673276 h 1572511"/>
                <a:gd name="connsiteX8" fmla="*/ 1026919 w 1157159"/>
                <a:gd name="connsiteY8" fmla="*/ 678489 h 1572511"/>
                <a:gd name="connsiteX9" fmla="*/ 1013171 w 1157159"/>
                <a:gd name="connsiteY9" fmla="*/ 680310 h 1572511"/>
                <a:gd name="connsiteX10" fmla="*/ 1005112 w 1157159"/>
                <a:gd name="connsiteY10" fmla="*/ 682380 h 1572511"/>
                <a:gd name="connsiteX11" fmla="*/ 999648 w 1157159"/>
                <a:gd name="connsiteY11" fmla="*/ 682879 h 1572511"/>
                <a:gd name="connsiteX12" fmla="*/ 991065 w 1157159"/>
                <a:gd name="connsiteY12" fmla="*/ 681332 h 1572511"/>
                <a:gd name="connsiteX13" fmla="*/ 987971 w 1157159"/>
                <a:gd name="connsiteY13" fmla="*/ 683402 h 1572511"/>
                <a:gd name="connsiteX14" fmla="*/ 985351 w 1157159"/>
                <a:gd name="connsiteY14" fmla="*/ 683926 h 1572511"/>
                <a:gd name="connsiteX15" fmla="*/ 983031 w 1157159"/>
                <a:gd name="connsiteY15" fmla="*/ 687817 h 1572511"/>
                <a:gd name="connsiteX16" fmla="*/ 979912 w 1157159"/>
                <a:gd name="connsiteY16" fmla="*/ 686520 h 1572511"/>
                <a:gd name="connsiteX17" fmla="*/ 978090 w 1157159"/>
                <a:gd name="connsiteY17" fmla="*/ 700287 h 1572511"/>
                <a:gd name="connsiteX18" fmla="*/ 976519 w 1157159"/>
                <a:gd name="connsiteY18" fmla="*/ 708593 h 1572511"/>
                <a:gd name="connsiteX19" fmla="*/ 973400 w 1157159"/>
                <a:gd name="connsiteY19" fmla="*/ 706273 h 1572511"/>
                <a:gd name="connsiteX20" fmla="*/ 970805 w 1157159"/>
                <a:gd name="connsiteY20" fmla="*/ 706523 h 1572511"/>
                <a:gd name="connsiteX21" fmla="*/ 967961 w 1157159"/>
                <a:gd name="connsiteY21" fmla="*/ 705226 h 1572511"/>
                <a:gd name="connsiteX22" fmla="*/ 966139 w 1157159"/>
                <a:gd name="connsiteY22" fmla="*/ 707046 h 1572511"/>
                <a:gd name="connsiteX23" fmla="*/ 968983 w 1157159"/>
                <a:gd name="connsiteY23" fmla="*/ 712234 h 1572511"/>
                <a:gd name="connsiteX24" fmla="*/ 968983 w 1157159"/>
                <a:gd name="connsiteY24" fmla="*/ 718470 h 1572511"/>
                <a:gd name="connsiteX25" fmla="*/ 960426 w 1157159"/>
                <a:gd name="connsiteY25" fmla="*/ 718719 h 1572511"/>
                <a:gd name="connsiteX26" fmla="*/ 953414 w 1157159"/>
                <a:gd name="connsiteY26" fmla="*/ 719767 h 1572511"/>
                <a:gd name="connsiteX27" fmla="*/ 944831 w 1157159"/>
                <a:gd name="connsiteY27" fmla="*/ 724705 h 1572511"/>
                <a:gd name="connsiteX28" fmla="*/ 937046 w 1157159"/>
                <a:gd name="connsiteY28" fmla="*/ 726002 h 1572511"/>
                <a:gd name="connsiteX29" fmla="*/ 936523 w 1157159"/>
                <a:gd name="connsiteY29" fmla="*/ 729643 h 1572511"/>
                <a:gd name="connsiteX30" fmla="*/ 933155 w 1157159"/>
                <a:gd name="connsiteY30" fmla="*/ 733783 h 1572511"/>
                <a:gd name="connsiteX31" fmla="*/ 930809 w 1157159"/>
                <a:gd name="connsiteY31" fmla="*/ 741066 h 1572511"/>
                <a:gd name="connsiteX32" fmla="*/ 928214 w 1157159"/>
                <a:gd name="connsiteY32" fmla="*/ 745231 h 1572511"/>
                <a:gd name="connsiteX33" fmla="*/ 927940 w 1157159"/>
                <a:gd name="connsiteY33" fmla="*/ 747825 h 1572511"/>
                <a:gd name="connsiteX34" fmla="*/ 926642 w 1157159"/>
                <a:gd name="connsiteY34" fmla="*/ 749646 h 1572511"/>
                <a:gd name="connsiteX35" fmla="*/ 911323 w 1157159"/>
                <a:gd name="connsiteY35" fmla="*/ 742887 h 1572511"/>
                <a:gd name="connsiteX36" fmla="*/ 904062 w 1157159"/>
                <a:gd name="connsiteY36" fmla="*/ 744184 h 1572511"/>
                <a:gd name="connsiteX37" fmla="*/ 898598 w 1157159"/>
                <a:gd name="connsiteY37" fmla="*/ 744708 h 1572511"/>
                <a:gd name="connsiteX38" fmla="*/ 883777 w 1157159"/>
                <a:gd name="connsiteY38" fmla="*/ 747301 h 1572511"/>
                <a:gd name="connsiteX39" fmla="*/ 884051 w 1157159"/>
                <a:gd name="connsiteY39" fmla="*/ 754559 h 1572511"/>
                <a:gd name="connsiteX40" fmla="*/ 881182 w 1157159"/>
                <a:gd name="connsiteY40" fmla="*/ 756629 h 1572511"/>
                <a:gd name="connsiteX41" fmla="*/ 877290 w 1157159"/>
                <a:gd name="connsiteY41" fmla="*/ 762366 h 1572511"/>
                <a:gd name="connsiteX42" fmla="*/ 875743 w 1157159"/>
                <a:gd name="connsiteY42" fmla="*/ 763663 h 1572511"/>
                <a:gd name="connsiteX43" fmla="*/ 874945 w 1157159"/>
                <a:gd name="connsiteY43" fmla="*/ 771968 h 1572511"/>
                <a:gd name="connsiteX44" fmla="*/ 877040 w 1157159"/>
                <a:gd name="connsiteY44" fmla="*/ 776108 h 1572511"/>
                <a:gd name="connsiteX45" fmla="*/ 880933 w 1157159"/>
                <a:gd name="connsiteY45" fmla="*/ 785985 h 1572511"/>
                <a:gd name="connsiteX46" fmla="*/ 873397 w 1157159"/>
                <a:gd name="connsiteY46" fmla="*/ 793268 h 1572511"/>
                <a:gd name="connsiteX47" fmla="*/ 869231 w 1157159"/>
                <a:gd name="connsiteY47" fmla="*/ 796386 h 1572511"/>
                <a:gd name="connsiteX48" fmla="*/ 869755 w 1157159"/>
                <a:gd name="connsiteY48" fmla="*/ 800002 h 1572511"/>
                <a:gd name="connsiteX49" fmla="*/ 873647 w 1157159"/>
                <a:gd name="connsiteY49" fmla="*/ 805988 h 1572511"/>
                <a:gd name="connsiteX50" fmla="*/ 878313 w 1157159"/>
                <a:gd name="connsiteY50" fmla="*/ 808332 h 1572511"/>
                <a:gd name="connsiteX51" fmla="*/ 880135 w 1157159"/>
                <a:gd name="connsiteY51" fmla="*/ 814543 h 1572511"/>
                <a:gd name="connsiteX52" fmla="*/ 878587 w 1157159"/>
                <a:gd name="connsiteY52" fmla="*/ 818708 h 1572511"/>
                <a:gd name="connsiteX53" fmla="*/ 877814 w 1157159"/>
                <a:gd name="connsiteY53" fmla="*/ 824170 h 1572511"/>
                <a:gd name="connsiteX54" fmla="*/ 874695 w 1157159"/>
                <a:gd name="connsiteY54" fmla="*/ 826240 h 1572511"/>
                <a:gd name="connsiteX55" fmla="*/ 871302 w 1157159"/>
                <a:gd name="connsiteY55" fmla="*/ 829607 h 1572511"/>
                <a:gd name="connsiteX56" fmla="*/ 870005 w 1157159"/>
                <a:gd name="connsiteY56" fmla="*/ 834022 h 1572511"/>
                <a:gd name="connsiteX57" fmla="*/ 868707 w 1157159"/>
                <a:gd name="connsiteY57" fmla="*/ 835593 h 1572511"/>
                <a:gd name="connsiteX58" fmla="*/ 868457 w 1157159"/>
                <a:gd name="connsiteY58" fmla="*/ 838960 h 1572511"/>
                <a:gd name="connsiteX59" fmla="*/ 867410 w 1157159"/>
                <a:gd name="connsiteY59" fmla="*/ 842851 h 1572511"/>
                <a:gd name="connsiteX60" fmla="*/ 868981 w 1157159"/>
                <a:gd name="connsiteY60" fmla="*/ 847540 h 1572511"/>
                <a:gd name="connsiteX61" fmla="*/ 871302 w 1157159"/>
                <a:gd name="connsiteY61" fmla="*/ 847789 h 1572511"/>
                <a:gd name="connsiteX62" fmla="*/ 872100 w 1157159"/>
                <a:gd name="connsiteY62" fmla="*/ 851181 h 1572511"/>
                <a:gd name="connsiteX63" fmla="*/ 875718 w 1157159"/>
                <a:gd name="connsiteY63" fmla="*/ 853251 h 1572511"/>
                <a:gd name="connsiteX64" fmla="*/ 878837 w 1157159"/>
                <a:gd name="connsiteY64" fmla="*/ 857391 h 1572511"/>
                <a:gd name="connsiteX65" fmla="*/ 881706 w 1157159"/>
                <a:gd name="connsiteY65" fmla="*/ 858190 h 1572511"/>
                <a:gd name="connsiteX66" fmla="*/ 882729 w 1157159"/>
                <a:gd name="connsiteY66" fmla="*/ 860260 h 1572511"/>
                <a:gd name="connsiteX67" fmla="*/ 885599 w 1157159"/>
                <a:gd name="connsiteY67" fmla="*/ 862604 h 1572511"/>
                <a:gd name="connsiteX68" fmla="*/ 884825 w 1157159"/>
                <a:gd name="connsiteY68" fmla="*/ 867268 h 1572511"/>
                <a:gd name="connsiteX69" fmla="*/ 888194 w 1157159"/>
                <a:gd name="connsiteY69" fmla="*/ 870136 h 1572511"/>
                <a:gd name="connsiteX70" fmla="*/ 887944 w 1157159"/>
                <a:gd name="connsiteY70" fmla="*/ 874027 h 1572511"/>
                <a:gd name="connsiteX71" fmla="*/ 889241 w 1157159"/>
                <a:gd name="connsiteY71" fmla="*/ 879215 h 1572511"/>
                <a:gd name="connsiteX72" fmla="*/ 892360 w 1157159"/>
                <a:gd name="connsiteY72" fmla="*/ 882607 h 1572511"/>
                <a:gd name="connsiteX73" fmla="*/ 893383 w 1157159"/>
                <a:gd name="connsiteY73" fmla="*/ 884677 h 1572511"/>
                <a:gd name="connsiteX74" fmla="*/ 889765 w 1157159"/>
                <a:gd name="connsiteY74" fmla="*/ 885176 h 1572511"/>
                <a:gd name="connsiteX75" fmla="*/ 879610 w 1157159"/>
                <a:gd name="connsiteY75" fmla="*/ 890388 h 1572511"/>
                <a:gd name="connsiteX76" fmla="*/ 872100 w 1157159"/>
                <a:gd name="connsiteY76" fmla="*/ 892209 h 1572511"/>
                <a:gd name="connsiteX77" fmla="*/ 866636 w 1157159"/>
                <a:gd name="connsiteY77" fmla="*/ 892733 h 1572511"/>
                <a:gd name="connsiteX78" fmla="*/ 862744 w 1157159"/>
                <a:gd name="connsiteY78" fmla="*/ 891935 h 1572511"/>
                <a:gd name="connsiteX79" fmla="*/ 860648 w 1157159"/>
                <a:gd name="connsiteY79" fmla="*/ 890638 h 1572511"/>
                <a:gd name="connsiteX80" fmla="*/ 846900 w 1157159"/>
                <a:gd name="connsiteY80" fmla="*/ 878442 h 1572511"/>
                <a:gd name="connsiteX81" fmla="*/ 843507 w 1157159"/>
                <a:gd name="connsiteY81" fmla="*/ 874027 h 1572511"/>
                <a:gd name="connsiteX82" fmla="*/ 841436 w 1157159"/>
                <a:gd name="connsiteY82" fmla="*/ 871932 h 1572511"/>
                <a:gd name="connsiteX83" fmla="*/ 836745 w 1157159"/>
                <a:gd name="connsiteY83" fmla="*/ 869862 h 1572511"/>
                <a:gd name="connsiteX84" fmla="*/ 832604 w 1157159"/>
                <a:gd name="connsiteY84" fmla="*/ 868565 h 1572511"/>
                <a:gd name="connsiteX85" fmla="*/ 830009 w 1157159"/>
                <a:gd name="connsiteY85" fmla="*/ 867019 h 1572511"/>
                <a:gd name="connsiteX86" fmla="*/ 827139 w 1157159"/>
                <a:gd name="connsiteY86" fmla="*/ 862854 h 1572511"/>
                <a:gd name="connsiteX87" fmla="*/ 825592 w 1157159"/>
                <a:gd name="connsiteY87" fmla="*/ 858963 h 1572511"/>
                <a:gd name="connsiteX88" fmla="*/ 821176 w 1157159"/>
                <a:gd name="connsiteY88" fmla="*/ 851954 h 1572511"/>
                <a:gd name="connsiteX89" fmla="*/ 817782 w 1157159"/>
                <a:gd name="connsiteY89" fmla="*/ 848562 h 1572511"/>
                <a:gd name="connsiteX90" fmla="*/ 812343 w 1157159"/>
                <a:gd name="connsiteY90" fmla="*/ 846243 h 1572511"/>
                <a:gd name="connsiteX91" fmla="*/ 811046 w 1157159"/>
                <a:gd name="connsiteY91" fmla="*/ 847789 h 1572511"/>
                <a:gd name="connsiteX92" fmla="*/ 811545 w 1157159"/>
                <a:gd name="connsiteY92" fmla="*/ 850907 h 1572511"/>
                <a:gd name="connsiteX93" fmla="*/ 809474 w 1157159"/>
                <a:gd name="connsiteY93" fmla="*/ 852478 h 1572511"/>
                <a:gd name="connsiteX94" fmla="*/ 806879 w 1157159"/>
                <a:gd name="connsiteY94" fmla="*/ 852204 h 1572511"/>
                <a:gd name="connsiteX95" fmla="*/ 805582 w 1157159"/>
                <a:gd name="connsiteY95" fmla="*/ 856893 h 1572511"/>
                <a:gd name="connsiteX96" fmla="*/ 803237 w 1157159"/>
                <a:gd name="connsiteY96" fmla="*/ 858190 h 1572511"/>
                <a:gd name="connsiteX97" fmla="*/ 801415 w 1157159"/>
                <a:gd name="connsiteY97" fmla="*/ 857666 h 1572511"/>
                <a:gd name="connsiteX98" fmla="*/ 798296 w 1157159"/>
                <a:gd name="connsiteY98" fmla="*/ 852478 h 1572511"/>
                <a:gd name="connsiteX99" fmla="*/ 795976 w 1157159"/>
                <a:gd name="connsiteY99" fmla="*/ 850657 h 1572511"/>
                <a:gd name="connsiteX100" fmla="*/ 793880 w 1157159"/>
                <a:gd name="connsiteY100" fmla="*/ 850907 h 1572511"/>
                <a:gd name="connsiteX101" fmla="*/ 785048 w 1157159"/>
                <a:gd name="connsiteY101" fmla="*/ 845469 h 1572511"/>
                <a:gd name="connsiteX102" fmla="*/ 783500 w 1157159"/>
                <a:gd name="connsiteY102" fmla="*/ 848587 h 1572511"/>
                <a:gd name="connsiteX103" fmla="*/ 780107 w 1157159"/>
                <a:gd name="connsiteY103" fmla="*/ 849884 h 1572511"/>
                <a:gd name="connsiteX104" fmla="*/ 778286 w 1157159"/>
                <a:gd name="connsiteY104" fmla="*/ 854797 h 1572511"/>
                <a:gd name="connsiteX105" fmla="*/ 781155 w 1157159"/>
                <a:gd name="connsiteY105" fmla="*/ 857666 h 1572511"/>
                <a:gd name="connsiteX106" fmla="*/ 783500 w 1157159"/>
                <a:gd name="connsiteY106" fmla="*/ 861557 h 1572511"/>
                <a:gd name="connsiteX107" fmla="*/ 788940 w 1157159"/>
                <a:gd name="connsiteY107" fmla="*/ 860783 h 1572511"/>
                <a:gd name="connsiteX108" fmla="*/ 790761 w 1157159"/>
                <a:gd name="connsiteY108" fmla="*/ 861831 h 1572511"/>
                <a:gd name="connsiteX109" fmla="*/ 791285 w 1157159"/>
                <a:gd name="connsiteY109" fmla="*/ 863901 h 1572511"/>
                <a:gd name="connsiteX110" fmla="*/ 794654 w 1157159"/>
                <a:gd name="connsiteY110" fmla="*/ 864924 h 1572511"/>
                <a:gd name="connsiteX111" fmla="*/ 796225 w 1157159"/>
                <a:gd name="connsiteY111" fmla="*/ 869338 h 1572511"/>
                <a:gd name="connsiteX112" fmla="*/ 797248 w 1157159"/>
                <a:gd name="connsiteY112" fmla="*/ 874551 h 1572511"/>
                <a:gd name="connsiteX113" fmla="*/ 799868 w 1157159"/>
                <a:gd name="connsiteY113" fmla="*/ 879739 h 1572511"/>
                <a:gd name="connsiteX114" fmla="*/ 800118 w 1157159"/>
                <a:gd name="connsiteY114" fmla="*/ 883904 h 1572511"/>
                <a:gd name="connsiteX115" fmla="*/ 801415 w 1157159"/>
                <a:gd name="connsiteY115" fmla="*/ 886498 h 1572511"/>
                <a:gd name="connsiteX116" fmla="*/ 802188 w 1157159"/>
                <a:gd name="connsiteY116" fmla="*/ 890638 h 1572511"/>
                <a:gd name="connsiteX117" fmla="*/ 801166 w 1157159"/>
                <a:gd name="connsiteY117" fmla="*/ 897397 h 1572511"/>
                <a:gd name="connsiteX118" fmla="*/ 800118 w 1157159"/>
                <a:gd name="connsiteY118" fmla="*/ 900764 h 1572511"/>
                <a:gd name="connsiteX119" fmla="*/ 800367 w 1157159"/>
                <a:gd name="connsiteY119" fmla="*/ 903632 h 1572511"/>
                <a:gd name="connsiteX120" fmla="*/ 799344 w 1157159"/>
                <a:gd name="connsiteY120" fmla="*/ 906226 h 1572511"/>
                <a:gd name="connsiteX121" fmla="*/ 796749 w 1157159"/>
                <a:gd name="connsiteY121" fmla="*/ 908296 h 1572511"/>
                <a:gd name="connsiteX122" fmla="*/ 793107 w 1157159"/>
                <a:gd name="connsiteY122" fmla="*/ 910117 h 1572511"/>
                <a:gd name="connsiteX123" fmla="*/ 790512 w 1157159"/>
                <a:gd name="connsiteY123" fmla="*/ 909868 h 1572511"/>
                <a:gd name="connsiteX124" fmla="*/ 788166 w 1157159"/>
                <a:gd name="connsiteY124" fmla="*/ 911165 h 1572511"/>
                <a:gd name="connsiteX125" fmla="*/ 785571 w 1157159"/>
                <a:gd name="connsiteY125" fmla="*/ 911165 h 1572511"/>
                <a:gd name="connsiteX126" fmla="*/ 782702 w 1157159"/>
                <a:gd name="connsiteY126" fmla="*/ 910117 h 1572511"/>
                <a:gd name="connsiteX127" fmla="*/ 780107 w 1157159"/>
                <a:gd name="connsiteY127" fmla="*/ 910641 h 1572511"/>
                <a:gd name="connsiteX128" fmla="*/ 776215 w 1157159"/>
                <a:gd name="connsiteY128" fmla="*/ 909344 h 1572511"/>
                <a:gd name="connsiteX129" fmla="*/ 771275 w 1157159"/>
                <a:gd name="connsiteY129" fmla="*/ 905702 h 1572511"/>
                <a:gd name="connsiteX130" fmla="*/ 769204 w 1157159"/>
                <a:gd name="connsiteY130" fmla="*/ 902585 h 1572511"/>
                <a:gd name="connsiteX131" fmla="*/ 766858 w 1157159"/>
                <a:gd name="connsiteY131" fmla="*/ 900515 h 1572511"/>
                <a:gd name="connsiteX132" fmla="*/ 767632 w 1157159"/>
                <a:gd name="connsiteY132" fmla="*/ 897148 h 1572511"/>
                <a:gd name="connsiteX133" fmla="*/ 761669 w 1157159"/>
                <a:gd name="connsiteY133" fmla="*/ 893755 h 1572511"/>
                <a:gd name="connsiteX134" fmla="*/ 759847 w 1157159"/>
                <a:gd name="connsiteY134" fmla="*/ 894030 h 1572511"/>
                <a:gd name="connsiteX135" fmla="*/ 757003 w 1157159"/>
                <a:gd name="connsiteY135" fmla="*/ 896873 h 1572511"/>
                <a:gd name="connsiteX136" fmla="*/ 756728 w 1157159"/>
                <a:gd name="connsiteY136" fmla="*/ 900515 h 1572511"/>
                <a:gd name="connsiteX137" fmla="*/ 754408 w 1157159"/>
                <a:gd name="connsiteY137" fmla="*/ 901812 h 1572511"/>
                <a:gd name="connsiteX138" fmla="*/ 751539 w 1157159"/>
                <a:gd name="connsiteY138" fmla="*/ 901288 h 1572511"/>
                <a:gd name="connsiteX139" fmla="*/ 745825 w 1157159"/>
                <a:gd name="connsiteY139" fmla="*/ 902610 h 1572511"/>
                <a:gd name="connsiteX140" fmla="*/ 738540 w 1157159"/>
                <a:gd name="connsiteY140" fmla="*/ 906501 h 1572511"/>
                <a:gd name="connsiteX141" fmla="*/ 733874 w 1157159"/>
                <a:gd name="connsiteY141" fmla="*/ 907274 h 1572511"/>
                <a:gd name="connsiteX142" fmla="*/ 731803 w 1157159"/>
                <a:gd name="connsiteY142" fmla="*/ 906226 h 1572511"/>
                <a:gd name="connsiteX143" fmla="*/ 727386 w 1157159"/>
                <a:gd name="connsiteY143" fmla="*/ 905977 h 1572511"/>
                <a:gd name="connsiteX144" fmla="*/ 725291 w 1157159"/>
                <a:gd name="connsiteY144" fmla="*/ 910915 h 1572511"/>
                <a:gd name="connsiteX145" fmla="*/ 725815 w 1157159"/>
                <a:gd name="connsiteY145" fmla="*/ 913758 h 1572511"/>
                <a:gd name="connsiteX146" fmla="*/ 721648 w 1157159"/>
                <a:gd name="connsiteY146" fmla="*/ 916352 h 1572511"/>
                <a:gd name="connsiteX147" fmla="*/ 720875 w 1157159"/>
                <a:gd name="connsiteY147" fmla="*/ 918697 h 1572511"/>
                <a:gd name="connsiteX148" fmla="*/ 718280 w 1157159"/>
                <a:gd name="connsiteY148" fmla="*/ 921041 h 1572511"/>
                <a:gd name="connsiteX149" fmla="*/ 716708 w 1157159"/>
                <a:gd name="connsiteY149" fmla="*/ 924682 h 1572511"/>
                <a:gd name="connsiteX150" fmla="*/ 715411 w 1157159"/>
                <a:gd name="connsiteY150" fmla="*/ 930120 h 1572511"/>
                <a:gd name="connsiteX151" fmla="*/ 715411 w 1157159"/>
                <a:gd name="connsiteY151" fmla="*/ 938450 h 1572511"/>
                <a:gd name="connsiteX152" fmla="*/ 713090 w 1157159"/>
                <a:gd name="connsiteY152" fmla="*/ 942066 h 1572511"/>
                <a:gd name="connsiteX153" fmla="*/ 712816 w 1157159"/>
                <a:gd name="connsiteY153" fmla="*/ 945184 h 1572511"/>
                <a:gd name="connsiteX154" fmla="*/ 715685 w 1157159"/>
                <a:gd name="connsiteY154" fmla="*/ 948826 h 1572511"/>
                <a:gd name="connsiteX155" fmla="*/ 717232 w 1157159"/>
                <a:gd name="connsiteY155" fmla="*/ 952991 h 1572511"/>
                <a:gd name="connsiteX156" fmla="*/ 717506 w 1157159"/>
                <a:gd name="connsiteY156" fmla="*/ 960523 h 1572511"/>
                <a:gd name="connsiteX157" fmla="*/ 719053 w 1157159"/>
                <a:gd name="connsiteY157" fmla="*/ 965187 h 1572511"/>
                <a:gd name="connsiteX158" fmla="*/ 722696 w 1157159"/>
                <a:gd name="connsiteY158" fmla="*/ 971672 h 1572511"/>
                <a:gd name="connsiteX159" fmla="*/ 726065 w 1157159"/>
                <a:gd name="connsiteY159" fmla="*/ 975562 h 1572511"/>
                <a:gd name="connsiteX160" fmla="*/ 724517 w 1157159"/>
                <a:gd name="connsiteY160" fmla="*/ 979204 h 1572511"/>
                <a:gd name="connsiteX161" fmla="*/ 721648 w 1157159"/>
                <a:gd name="connsiteY161" fmla="*/ 982596 h 1572511"/>
                <a:gd name="connsiteX162" fmla="*/ 720875 w 1157159"/>
                <a:gd name="connsiteY162" fmla="*/ 986487 h 1572511"/>
                <a:gd name="connsiteX163" fmla="*/ 724243 w 1157159"/>
                <a:gd name="connsiteY163" fmla="*/ 992722 h 1572511"/>
                <a:gd name="connsiteX164" fmla="*/ 727636 w 1157159"/>
                <a:gd name="connsiteY164" fmla="*/ 995565 h 1572511"/>
                <a:gd name="connsiteX165" fmla="*/ 729956 w 1157159"/>
                <a:gd name="connsiteY165" fmla="*/ 998957 h 1572511"/>
                <a:gd name="connsiteX166" fmla="*/ 736194 w 1157159"/>
                <a:gd name="connsiteY166" fmla="*/ 1009333 h 1572511"/>
                <a:gd name="connsiteX167" fmla="*/ 737766 w 1157159"/>
                <a:gd name="connsiteY167" fmla="*/ 1015568 h 1572511"/>
                <a:gd name="connsiteX168" fmla="*/ 741134 w 1157159"/>
                <a:gd name="connsiteY168" fmla="*/ 1022053 h 1572511"/>
                <a:gd name="connsiteX169" fmla="*/ 744004 w 1157159"/>
                <a:gd name="connsiteY169" fmla="*/ 1026218 h 1572511"/>
                <a:gd name="connsiteX170" fmla="*/ 745551 w 1157159"/>
                <a:gd name="connsiteY170" fmla="*/ 1033476 h 1572511"/>
                <a:gd name="connsiteX171" fmla="*/ 746848 w 1157159"/>
                <a:gd name="connsiteY171" fmla="*/ 1043103 h 1572511"/>
                <a:gd name="connsiteX172" fmla="*/ 747896 w 1157159"/>
                <a:gd name="connsiteY172" fmla="*/ 1046744 h 1572511"/>
                <a:gd name="connsiteX173" fmla="*/ 752312 w 1157159"/>
                <a:gd name="connsiteY173" fmla="*/ 1052955 h 1572511"/>
                <a:gd name="connsiteX174" fmla="*/ 754383 w 1157159"/>
                <a:gd name="connsiteY174" fmla="*/ 1054252 h 1572511"/>
                <a:gd name="connsiteX175" fmla="*/ 756205 w 1157159"/>
                <a:gd name="connsiteY175" fmla="*/ 1059988 h 1572511"/>
                <a:gd name="connsiteX176" fmla="*/ 755431 w 1157159"/>
                <a:gd name="connsiteY176" fmla="*/ 1062831 h 1572511"/>
                <a:gd name="connsiteX177" fmla="*/ 757253 w 1157159"/>
                <a:gd name="connsiteY177" fmla="*/ 1066198 h 1572511"/>
                <a:gd name="connsiteX178" fmla="*/ 758026 w 1157159"/>
                <a:gd name="connsiteY178" fmla="*/ 1071411 h 1572511"/>
                <a:gd name="connsiteX179" fmla="*/ 759847 w 1157159"/>
                <a:gd name="connsiteY179" fmla="*/ 1073481 h 1572511"/>
                <a:gd name="connsiteX180" fmla="*/ 760621 w 1157159"/>
                <a:gd name="connsiteY180" fmla="*/ 1077122 h 1572511"/>
                <a:gd name="connsiteX181" fmla="*/ 762717 w 1157159"/>
                <a:gd name="connsiteY181" fmla="*/ 1082061 h 1572511"/>
                <a:gd name="connsiteX182" fmla="*/ 764014 w 1157159"/>
                <a:gd name="connsiteY182" fmla="*/ 1086974 h 1572511"/>
                <a:gd name="connsiteX183" fmla="*/ 764513 w 1157159"/>
                <a:gd name="connsiteY183" fmla="*/ 1092436 h 1572511"/>
                <a:gd name="connsiteX184" fmla="*/ 763740 w 1157159"/>
                <a:gd name="connsiteY184" fmla="*/ 1094257 h 1572511"/>
                <a:gd name="connsiteX185" fmla="*/ 765287 w 1157159"/>
                <a:gd name="connsiteY185" fmla="*/ 1098422 h 1572511"/>
                <a:gd name="connsiteX186" fmla="*/ 768680 w 1157159"/>
                <a:gd name="connsiteY186" fmla="*/ 1105156 h 1572511"/>
                <a:gd name="connsiteX187" fmla="*/ 768406 w 1157159"/>
                <a:gd name="connsiteY187" fmla="*/ 1107501 h 1572511"/>
                <a:gd name="connsiteX188" fmla="*/ 763740 w 1157159"/>
                <a:gd name="connsiteY188" fmla="*/ 1108798 h 1572511"/>
                <a:gd name="connsiteX189" fmla="*/ 763740 w 1157159"/>
                <a:gd name="connsiteY189" fmla="*/ 1113736 h 1572511"/>
                <a:gd name="connsiteX190" fmla="*/ 765287 w 1157159"/>
                <a:gd name="connsiteY190" fmla="*/ 1119198 h 1572511"/>
                <a:gd name="connsiteX191" fmla="*/ 769204 w 1157159"/>
                <a:gd name="connsiteY191" fmla="*/ 1124386 h 1572511"/>
                <a:gd name="connsiteX192" fmla="*/ 772572 w 1157159"/>
                <a:gd name="connsiteY192" fmla="*/ 1125683 h 1572511"/>
                <a:gd name="connsiteX193" fmla="*/ 773620 w 1157159"/>
                <a:gd name="connsiteY193" fmla="*/ 1129574 h 1572511"/>
                <a:gd name="connsiteX194" fmla="*/ 782702 w 1157159"/>
                <a:gd name="connsiteY194" fmla="*/ 1128801 h 1572511"/>
                <a:gd name="connsiteX195" fmla="*/ 785048 w 1157159"/>
                <a:gd name="connsiteY195" fmla="*/ 1132691 h 1572511"/>
                <a:gd name="connsiteX196" fmla="*/ 790761 w 1157159"/>
                <a:gd name="connsiteY196" fmla="*/ 1140997 h 1572511"/>
                <a:gd name="connsiteX197" fmla="*/ 793605 w 1157159"/>
                <a:gd name="connsiteY197" fmla="*/ 1149302 h 1572511"/>
                <a:gd name="connsiteX198" fmla="*/ 794129 w 1157159"/>
                <a:gd name="connsiteY198" fmla="*/ 1152170 h 1572511"/>
                <a:gd name="connsiteX199" fmla="*/ 800891 w 1157159"/>
                <a:gd name="connsiteY199" fmla="*/ 1150350 h 1572511"/>
                <a:gd name="connsiteX200" fmla="*/ 802962 w 1157159"/>
                <a:gd name="connsiteY200" fmla="*/ 1149302 h 1572511"/>
                <a:gd name="connsiteX201" fmla="*/ 807902 w 1157159"/>
                <a:gd name="connsiteY201" fmla="*/ 1148803 h 1572511"/>
                <a:gd name="connsiteX202" fmla="*/ 811021 w 1157159"/>
                <a:gd name="connsiteY202" fmla="*/ 1156061 h 1572511"/>
                <a:gd name="connsiteX203" fmla="*/ 813866 w 1157159"/>
                <a:gd name="connsiteY203" fmla="*/ 1158929 h 1572511"/>
                <a:gd name="connsiteX204" fmla="*/ 816735 w 1157159"/>
                <a:gd name="connsiteY204" fmla="*/ 1163344 h 1572511"/>
                <a:gd name="connsiteX205" fmla="*/ 821401 w 1157159"/>
                <a:gd name="connsiteY205" fmla="*/ 1169055 h 1572511"/>
                <a:gd name="connsiteX206" fmla="*/ 826341 w 1157159"/>
                <a:gd name="connsiteY206" fmla="*/ 1177112 h 1572511"/>
                <a:gd name="connsiteX207" fmla="*/ 831530 w 1157159"/>
                <a:gd name="connsiteY207" fmla="*/ 1175016 h 1572511"/>
                <a:gd name="connsiteX208" fmla="*/ 838292 w 1157159"/>
                <a:gd name="connsiteY208" fmla="*/ 1170876 h 1572511"/>
                <a:gd name="connsiteX209" fmla="*/ 839340 w 1157159"/>
                <a:gd name="connsiteY209" fmla="*/ 1176064 h 1572511"/>
                <a:gd name="connsiteX210" fmla="*/ 841685 w 1157159"/>
                <a:gd name="connsiteY210" fmla="*/ 1180728 h 1572511"/>
                <a:gd name="connsiteX211" fmla="*/ 845303 w 1157159"/>
                <a:gd name="connsiteY211" fmla="*/ 1193473 h 1572511"/>
                <a:gd name="connsiteX212" fmla="*/ 845578 w 1157159"/>
                <a:gd name="connsiteY212" fmla="*/ 1198660 h 1572511"/>
                <a:gd name="connsiteX213" fmla="*/ 848422 w 1157159"/>
                <a:gd name="connsiteY213" fmla="*/ 1206193 h 1572511"/>
                <a:gd name="connsiteX214" fmla="*/ 851017 w 1157159"/>
                <a:gd name="connsiteY214" fmla="*/ 1210084 h 1572511"/>
                <a:gd name="connsiteX215" fmla="*/ 857254 w 1157159"/>
                <a:gd name="connsiteY215" fmla="*/ 1216568 h 1572511"/>
                <a:gd name="connsiteX216" fmla="*/ 861147 w 1157159"/>
                <a:gd name="connsiteY216" fmla="*/ 1219960 h 1572511"/>
                <a:gd name="connsiteX217" fmla="*/ 860897 w 1157159"/>
                <a:gd name="connsiteY217" fmla="*/ 1222554 h 1572511"/>
                <a:gd name="connsiteX218" fmla="*/ 865313 w 1157159"/>
                <a:gd name="connsiteY218" fmla="*/ 1223053 h 1572511"/>
                <a:gd name="connsiteX219" fmla="*/ 868956 w 1157159"/>
                <a:gd name="connsiteY219" fmla="*/ 1224874 h 1572511"/>
                <a:gd name="connsiteX220" fmla="*/ 870503 w 1157159"/>
                <a:gd name="connsiteY220" fmla="*/ 1227218 h 1572511"/>
                <a:gd name="connsiteX221" fmla="*/ 871302 w 1157159"/>
                <a:gd name="connsiteY221" fmla="*/ 1230336 h 1572511"/>
                <a:gd name="connsiteX222" fmla="*/ 877016 w 1157159"/>
                <a:gd name="connsiteY222" fmla="*/ 1226969 h 1572511"/>
                <a:gd name="connsiteX223" fmla="*/ 883752 w 1157159"/>
                <a:gd name="connsiteY223" fmla="*/ 1234501 h 1572511"/>
                <a:gd name="connsiteX224" fmla="*/ 887145 w 1157159"/>
                <a:gd name="connsiteY224" fmla="*/ 1232930 h 1572511"/>
                <a:gd name="connsiteX225" fmla="*/ 887919 w 1157159"/>
                <a:gd name="connsiteY225" fmla="*/ 1233977 h 1572511"/>
                <a:gd name="connsiteX226" fmla="*/ 892585 w 1157159"/>
                <a:gd name="connsiteY226" fmla="*/ 1229563 h 1572511"/>
                <a:gd name="connsiteX227" fmla="*/ 895704 w 1157159"/>
                <a:gd name="connsiteY227" fmla="*/ 1225672 h 1572511"/>
                <a:gd name="connsiteX228" fmla="*/ 897799 w 1157159"/>
                <a:gd name="connsiteY228" fmla="*/ 1222030 h 1572511"/>
                <a:gd name="connsiteX229" fmla="*/ 901692 w 1157159"/>
                <a:gd name="connsiteY229" fmla="*/ 1225921 h 1572511"/>
                <a:gd name="connsiteX230" fmla="*/ 902989 w 1157159"/>
                <a:gd name="connsiteY230" fmla="*/ 1233977 h 1572511"/>
                <a:gd name="connsiteX231" fmla="*/ 905334 w 1157159"/>
                <a:gd name="connsiteY231" fmla="*/ 1239414 h 1572511"/>
                <a:gd name="connsiteX232" fmla="*/ 913368 w 1157159"/>
                <a:gd name="connsiteY232" fmla="*/ 1245650 h 1572511"/>
                <a:gd name="connsiteX233" fmla="*/ 915714 w 1157159"/>
                <a:gd name="connsiteY233" fmla="*/ 1248243 h 1572511"/>
                <a:gd name="connsiteX234" fmla="*/ 922201 w 1157159"/>
                <a:gd name="connsiteY234" fmla="*/ 1257871 h 1572511"/>
                <a:gd name="connsiteX235" fmla="*/ 923249 w 1157159"/>
                <a:gd name="connsiteY235" fmla="*/ 1260989 h 1572511"/>
                <a:gd name="connsiteX236" fmla="*/ 923000 w 1157159"/>
                <a:gd name="connsiteY236" fmla="*/ 1268770 h 1572511"/>
                <a:gd name="connsiteX237" fmla="*/ 931557 w 1157159"/>
                <a:gd name="connsiteY237" fmla="*/ 1268770 h 1572511"/>
                <a:gd name="connsiteX238" fmla="*/ 936498 w 1157159"/>
                <a:gd name="connsiteY238" fmla="*/ 1273184 h 1572511"/>
                <a:gd name="connsiteX239" fmla="*/ 938070 w 1157159"/>
                <a:gd name="connsiteY239" fmla="*/ 1275778 h 1572511"/>
                <a:gd name="connsiteX240" fmla="*/ 941688 w 1157159"/>
                <a:gd name="connsiteY240" fmla="*/ 1278647 h 1572511"/>
                <a:gd name="connsiteX241" fmla="*/ 948449 w 1157159"/>
                <a:gd name="connsiteY241" fmla="*/ 1280717 h 1572511"/>
                <a:gd name="connsiteX242" fmla="*/ 953389 w 1157159"/>
                <a:gd name="connsiteY242" fmla="*/ 1283061 h 1572511"/>
                <a:gd name="connsiteX243" fmla="*/ 956758 w 1157159"/>
                <a:gd name="connsiteY243" fmla="*/ 1287201 h 1572511"/>
                <a:gd name="connsiteX244" fmla="*/ 960924 w 1157159"/>
                <a:gd name="connsiteY244" fmla="*/ 1289795 h 1572511"/>
                <a:gd name="connsiteX245" fmla="*/ 964817 w 1157159"/>
                <a:gd name="connsiteY245" fmla="*/ 1293187 h 1572511"/>
                <a:gd name="connsiteX246" fmla="*/ 960924 w 1157159"/>
                <a:gd name="connsiteY246" fmla="*/ 1295781 h 1572511"/>
                <a:gd name="connsiteX247" fmla="*/ 950021 w 1157159"/>
                <a:gd name="connsiteY247" fmla="*/ 1306431 h 1572511"/>
                <a:gd name="connsiteX248" fmla="*/ 947152 w 1157159"/>
                <a:gd name="connsiteY248" fmla="*/ 1310072 h 1572511"/>
                <a:gd name="connsiteX249" fmla="*/ 943259 w 1157159"/>
                <a:gd name="connsiteY249" fmla="*/ 1316308 h 1572511"/>
                <a:gd name="connsiteX250" fmla="*/ 939093 w 1157159"/>
                <a:gd name="connsiteY250" fmla="*/ 1321495 h 1572511"/>
                <a:gd name="connsiteX251" fmla="*/ 933130 w 1157159"/>
                <a:gd name="connsiteY251" fmla="*/ 1326434 h 1572511"/>
                <a:gd name="connsiteX252" fmla="*/ 928963 w 1157159"/>
                <a:gd name="connsiteY252" fmla="*/ 1327731 h 1572511"/>
                <a:gd name="connsiteX253" fmla="*/ 922725 w 1157159"/>
                <a:gd name="connsiteY253" fmla="*/ 1329028 h 1572511"/>
                <a:gd name="connsiteX254" fmla="*/ 919881 w 1157159"/>
                <a:gd name="connsiteY254" fmla="*/ 1331098 h 1572511"/>
                <a:gd name="connsiteX255" fmla="*/ 917785 w 1157159"/>
                <a:gd name="connsiteY255" fmla="*/ 1336036 h 1572511"/>
                <a:gd name="connsiteX256" fmla="*/ 917785 w 1157159"/>
                <a:gd name="connsiteY256" fmla="*/ 1339154 h 1572511"/>
                <a:gd name="connsiteX257" fmla="*/ 918832 w 1157159"/>
                <a:gd name="connsiteY257" fmla="*/ 1342521 h 1572511"/>
                <a:gd name="connsiteX258" fmla="*/ 924546 w 1157159"/>
                <a:gd name="connsiteY258" fmla="*/ 1350577 h 1572511"/>
                <a:gd name="connsiteX259" fmla="*/ 930011 w 1157159"/>
                <a:gd name="connsiteY259" fmla="*/ 1354991 h 1572511"/>
                <a:gd name="connsiteX260" fmla="*/ 937022 w 1157159"/>
                <a:gd name="connsiteY260" fmla="*/ 1358633 h 1572511"/>
                <a:gd name="connsiteX261" fmla="*/ 938070 w 1157159"/>
                <a:gd name="connsiteY261" fmla="*/ 1360179 h 1572511"/>
                <a:gd name="connsiteX262" fmla="*/ 938594 w 1157159"/>
                <a:gd name="connsiteY262" fmla="*/ 1363821 h 1572511"/>
                <a:gd name="connsiteX263" fmla="*/ 937795 w 1157159"/>
                <a:gd name="connsiteY263" fmla="*/ 1368235 h 1572511"/>
                <a:gd name="connsiteX264" fmla="*/ 934427 w 1157159"/>
                <a:gd name="connsiteY264" fmla="*/ 1375518 h 1572511"/>
                <a:gd name="connsiteX265" fmla="*/ 929761 w 1157159"/>
                <a:gd name="connsiteY265" fmla="*/ 1380431 h 1572511"/>
                <a:gd name="connsiteX266" fmla="*/ 927416 w 1157159"/>
                <a:gd name="connsiteY266" fmla="*/ 1384347 h 1572511"/>
                <a:gd name="connsiteX267" fmla="*/ 926118 w 1157159"/>
                <a:gd name="connsiteY267" fmla="*/ 1389011 h 1572511"/>
                <a:gd name="connsiteX268" fmla="*/ 927141 w 1157159"/>
                <a:gd name="connsiteY268" fmla="*/ 1395496 h 1572511"/>
                <a:gd name="connsiteX269" fmla="*/ 926642 w 1157159"/>
                <a:gd name="connsiteY269" fmla="*/ 1400958 h 1572511"/>
                <a:gd name="connsiteX270" fmla="*/ 925345 w 1157159"/>
                <a:gd name="connsiteY270" fmla="*/ 1403302 h 1572511"/>
                <a:gd name="connsiteX271" fmla="*/ 920929 w 1157159"/>
                <a:gd name="connsiteY271" fmla="*/ 1406669 h 1572511"/>
                <a:gd name="connsiteX272" fmla="*/ 918059 w 1157159"/>
                <a:gd name="connsiteY272" fmla="*/ 1406919 h 1572511"/>
                <a:gd name="connsiteX273" fmla="*/ 914941 w 1157159"/>
                <a:gd name="connsiteY273" fmla="*/ 1406146 h 1572511"/>
                <a:gd name="connsiteX274" fmla="*/ 914442 w 1157159"/>
                <a:gd name="connsiteY274" fmla="*/ 1402779 h 1572511"/>
                <a:gd name="connsiteX275" fmla="*/ 910275 w 1157159"/>
                <a:gd name="connsiteY275" fmla="*/ 1400683 h 1572511"/>
                <a:gd name="connsiteX276" fmla="*/ 907405 w 1157159"/>
                <a:gd name="connsiteY276" fmla="*/ 1400434 h 1572511"/>
                <a:gd name="connsiteX277" fmla="*/ 904037 w 1157159"/>
                <a:gd name="connsiteY277" fmla="*/ 1403302 h 1572511"/>
                <a:gd name="connsiteX278" fmla="*/ 902216 w 1157159"/>
                <a:gd name="connsiteY278" fmla="*/ 1410036 h 1572511"/>
                <a:gd name="connsiteX279" fmla="*/ 899621 w 1157159"/>
                <a:gd name="connsiteY279" fmla="*/ 1415249 h 1572511"/>
                <a:gd name="connsiteX280" fmla="*/ 898074 w 1157159"/>
                <a:gd name="connsiteY280" fmla="*/ 1420437 h 1572511"/>
                <a:gd name="connsiteX281" fmla="*/ 897026 w 1157159"/>
                <a:gd name="connsiteY281" fmla="*/ 1421210 h 1572511"/>
                <a:gd name="connsiteX282" fmla="*/ 890015 w 1157159"/>
                <a:gd name="connsiteY282" fmla="*/ 1422781 h 1572511"/>
                <a:gd name="connsiteX283" fmla="*/ 887420 w 1157159"/>
                <a:gd name="connsiteY283" fmla="*/ 1421983 h 1572511"/>
                <a:gd name="connsiteX284" fmla="*/ 886896 w 1157159"/>
                <a:gd name="connsiteY284" fmla="*/ 1419913 h 1572511"/>
                <a:gd name="connsiteX285" fmla="*/ 889740 w 1157159"/>
                <a:gd name="connsiteY285" fmla="*/ 1411857 h 1572511"/>
                <a:gd name="connsiteX286" fmla="*/ 889241 w 1157159"/>
                <a:gd name="connsiteY286" fmla="*/ 1406919 h 1572511"/>
                <a:gd name="connsiteX287" fmla="*/ 887420 w 1157159"/>
                <a:gd name="connsiteY287" fmla="*/ 1403028 h 1572511"/>
                <a:gd name="connsiteX288" fmla="*/ 883004 w 1157159"/>
                <a:gd name="connsiteY288" fmla="*/ 1397067 h 1572511"/>
                <a:gd name="connsiteX289" fmla="*/ 883004 w 1157159"/>
                <a:gd name="connsiteY289" fmla="*/ 1394199 h 1572511"/>
                <a:gd name="connsiteX290" fmla="*/ 885324 w 1157159"/>
                <a:gd name="connsiteY290" fmla="*/ 1389784 h 1572511"/>
                <a:gd name="connsiteX291" fmla="*/ 884825 w 1157159"/>
                <a:gd name="connsiteY291" fmla="*/ 1386667 h 1572511"/>
                <a:gd name="connsiteX292" fmla="*/ 881431 w 1157159"/>
                <a:gd name="connsiteY292" fmla="*/ 1385893 h 1572511"/>
                <a:gd name="connsiteX293" fmla="*/ 877540 w 1157159"/>
                <a:gd name="connsiteY293" fmla="*/ 1387963 h 1572511"/>
                <a:gd name="connsiteX294" fmla="*/ 873123 w 1157159"/>
                <a:gd name="connsiteY294" fmla="*/ 1389260 h 1572511"/>
                <a:gd name="connsiteX295" fmla="*/ 867160 w 1157159"/>
                <a:gd name="connsiteY295" fmla="*/ 1388762 h 1572511"/>
                <a:gd name="connsiteX296" fmla="*/ 862469 w 1157159"/>
                <a:gd name="connsiteY296" fmla="*/ 1385893 h 1572511"/>
                <a:gd name="connsiteX297" fmla="*/ 860149 w 1157159"/>
                <a:gd name="connsiteY297" fmla="*/ 1384073 h 1572511"/>
                <a:gd name="connsiteX298" fmla="*/ 859101 w 1157159"/>
                <a:gd name="connsiteY298" fmla="*/ 1382003 h 1572511"/>
                <a:gd name="connsiteX299" fmla="*/ 856506 w 1157159"/>
                <a:gd name="connsiteY299" fmla="*/ 1380431 h 1572511"/>
                <a:gd name="connsiteX300" fmla="*/ 851566 w 1157159"/>
                <a:gd name="connsiteY300" fmla="*/ 1382776 h 1572511"/>
                <a:gd name="connsiteX301" fmla="*/ 848198 w 1157159"/>
                <a:gd name="connsiteY301" fmla="*/ 1387465 h 1572511"/>
                <a:gd name="connsiteX302" fmla="*/ 846626 w 1157159"/>
                <a:gd name="connsiteY302" fmla="*/ 1391879 h 1572511"/>
                <a:gd name="connsiteX303" fmla="*/ 843507 w 1157159"/>
                <a:gd name="connsiteY303" fmla="*/ 1394723 h 1572511"/>
                <a:gd name="connsiteX304" fmla="*/ 839614 w 1157159"/>
                <a:gd name="connsiteY304" fmla="*/ 1396543 h 1572511"/>
                <a:gd name="connsiteX305" fmla="*/ 837544 w 1157159"/>
                <a:gd name="connsiteY305" fmla="*/ 1396294 h 1572511"/>
                <a:gd name="connsiteX306" fmla="*/ 835199 w 1157159"/>
                <a:gd name="connsiteY306" fmla="*/ 1393426 h 1572511"/>
                <a:gd name="connsiteX307" fmla="*/ 832329 w 1157159"/>
                <a:gd name="connsiteY307" fmla="*/ 1386168 h 1572511"/>
                <a:gd name="connsiteX308" fmla="*/ 829485 w 1157159"/>
                <a:gd name="connsiteY308" fmla="*/ 1379658 h 1572511"/>
                <a:gd name="connsiteX309" fmla="*/ 828711 w 1157159"/>
                <a:gd name="connsiteY309" fmla="*/ 1373697 h 1572511"/>
                <a:gd name="connsiteX310" fmla="*/ 826890 w 1157159"/>
                <a:gd name="connsiteY310" fmla="*/ 1366414 h 1572511"/>
                <a:gd name="connsiteX311" fmla="*/ 823247 w 1157159"/>
                <a:gd name="connsiteY311" fmla="*/ 1364344 h 1572511"/>
                <a:gd name="connsiteX312" fmla="*/ 820128 w 1157159"/>
                <a:gd name="connsiteY312" fmla="*/ 1363821 h 1572511"/>
                <a:gd name="connsiteX313" fmla="*/ 814140 w 1157159"/>
                <a:gd name="connsiteY313" fmla="*/ 1364095 h 1572511"/>
                <a:gd name="connsiteX314" fmla="*/ 811296 w 1157159"/>
                <a:gd name="connsiteY314" fmla="*/ 1365118 h 1572511"/>
                <a:gd name="connsiteX315" fmla="*/ 806355 w 1157159"/>
                <a:gd name="connsiteY315" fmla="*/ 1370056 h 1572511"/>
                <a:gd name="connsiteX316" fmla="*/ 804808 w 1157159"/>
                <a:gd name="connsiteY316" fmla="*/ 1372126 h 1572511"/>
                <a:gd name="connsiteX317" fmla="*/ 802987 w 1157159"/>
                <a:gd name="connsiteY317" fmla="*/ 1377863 h 1572511"/>
                <a:gd name="connsiteX318" fmla="*/ 803761 w 1157159"/>
                <a:gd name="connsiteY318" fmla="*/ 1384347 h 1572511"/>
                <a:gd name="connsiteX319" fmla="*/ 801415 w 1157159"/>
                <a:gd name="connsiteY319" fmla="*/ 1386941 h 1572511"/>
                <a:gd name="connsiteX320" fmla="*/ 798047 w 1157159"/>
                <a:gd name="connsiteY320" fmla="*/ 1385644 h 1572511"/>
                <a:gd name="connsiteX321" fmla="*/ 791809 w 1157159"/>
                <a:gd name="connsiteY321" fmla="*/ 1379658 h 1572511"/>
                <a:gd name="connsiteX322" fmla="*/ 786869 w 1157159"/>
                <a:gd name="connsiteY322" fmla="*/ 1373448 h 1572511"/>
                <a:gd name="connsiteX323" fmla="*/ 784025 w 1157159"/>
                <a:gd name="connsiteY323" fmla="*/ 1371353 h 1572511"/>
                <a:gd name="connsiteX324" fmla="*/ 781929 w 1157159"/>
                <a:gd name="connsiteY324" fmla="*/ 1371353 h 1572511"/>
                <a:gd name="connsiteX325" fmla="*/ 778036 w 1157159"/>
                <a:gd name="connsiteY325" fmla="*/ 1372924 h 1572511"/>
                <a:gd name="connsiteX326" fmla="*/ 772847 w 1157159"/>
                <a:gd name="connsiteY326" fmla="*/ 1373697 h 1572511"/>
                <a:gd name="connsiteX327" fmla="*/ 775441 w 1157159"/>
                <a:gd name="connsiteY327" fmla="*/ 1377339 h 1572511"/>
                <a:gd name="connsiteX328" fmla="*/ 778810 w 1157159"/>
                <a:gd name="connsiteY328" fmla="*/ 1379409 h 1572511"/>
                <a:gd name="connsiteX329" fmla="*/ 778560 w 1157159"/>
                <a:gd name="connsiteY329" fmla="*/ 1383300 h 1572511"/>
                <a:gd name="connsiteX330" fmla="*/ 782203 w 1157159"/>
                <a:gd name="connsiteY330" fmla="*/ 1384347 h 1572511"/>
                <a:gd name="connsiteX331" fmla="*/ 784549 w 1157159"/>
                <a:gd name="connsiteY331" fmla="*/ 1394473 h 1572511"/>
                <a:gd name="connsiteX332" fmla="*/ 782976 w 1157159"/>
                <a:gd name="connsiteY332" fmla="*/ 1400958 h 1572511"/>
                <a:gd name="connsiteX333" fmla="*/ 781155 w 1157159"/>
                <a:gd name="connsiteY333" fmla="*/ 1401756 h 1572511"/>
                <a:gd name="connsiteX334" fmla="*/ 778560 w 1157159"/>
                <a:gd name="connsiteY334" fmla="*/ 1406420 h 1572511"/>
                <a:gd name="connsiteX335" fmla="*/ 779858 w 1157159"/>
                <a:gd name="connsiteY335" fmla="*/ 1409538 h 1572511"/>
                <a:gd name="connsiteX336" fmla="*/ 778036 w 1157159"/>
                <a:gd name="connsiteY336" fmla="*/ 1415773 h 1572511"/>
                <a:gd name="connsiteX337" fmla="*/ 778835 w 1157159"/>
                <a:gd name="connsiteY337" fmla="*/ 1418118 h 1572511"/>
                <a:gd name="connsiteX338" fmla="*/ 781430 w 1157159"/>
                <a:gd name="connsiteY338" fmla="*/ 1420961 h 1572511"/>
                <a:gd name="connsiteX339" fmla="*/ 781430 w 1157159"/>
                <a:gd name="connsiteY339" fmla="*/ 1424602 h 1572511"/>
                <a:gd name="connsiteX340" fmla="*/ 780906 w 1157159"/>
                <a:gd name="connsiteY340" fmla="*/ 1427969 h 1572511"/>
                <a:gd name="connsiteX341" fmla="*/ 781679 w 1157159"/>
                <a:gd name="connsiteY341" fmla="*/ 1430313 h 1572511"/>
                <a:gd name="connsiteX342" fmla="*/ 779085 w 1157159"/>
                <a:gd name="connsiteY342" fmla="*/ 1435776 h 1572511"/>
                <a:gd name="connsiteX343" fmla="*/ 781954 w 1157159"/>
                <a:gd name="connsiteY343" fmla="*/ 1437322 h 1572511"/>
                <a:gd name="connsiteX344" fmla="*/ 783500 w 1157159"/>
                <a:gd name="connsiteY344" fmla="*/ 1439666 h 1572511"/>
                <a:gd name="connsiteX345" fmla="*/ 783500 w 1157159"/>
                <a:gd name="connsiteY345" fmla="*/ 1441737 h 1572511"/>
                <a:gd name="connsiteX346" fmla="*/ 785846 w 1157159"/>
                <a:gd name="connsiteY346" fmla="*/ 1446151 h 1572511"/>
                <a:gd name="connsiteX347" fmla="*/ 784798 w 1157159"/>
                <a:gd name="connsiteY347" fmla="*/ 1449019 h 1572511"/>
                <a:gd name="connsiteX348" fmla="*/ 786894 w 1157159"/>
                <a:gd name="connsiteY348" fmla="*/ 1453434 h 1572511"/>
                <a:gd name="connsiteX349" fmla="*/ 786095 w 1157159"/>
                <a:gd name="connsiteY349" fmla="*/ 1456028 h 1572511"/>
                <a:gd name="connsiteX350" fmla="*/ 782976 w 1157159"/>
                <a:gd name="connsiteY350" fmla="*/ 1458622 h 1572511"/>
                <a:gd name="connsiteX351" fmla="*/ 784798 w 1157159"/>
                <a:gd name="connsiteY351" fmla="*/ 1464857 h 1572511"/>
                <a:gd name="connsiteX352" fmla="*/ 790013 w 1157159"/>
                <a:gd name="connsiteY352" fmla="*/ 1463560 h 1572511"/>
                <a:gd name="connsiteX353" fmla="*/ 794154 w 1157159"/>
                <a:gd name="connsiteY353" fmla="*/ 1465879 h 1572511"/>
                <a:gd name="connsiteX354" fmla="*/ 794679 w 1157159"/>
                <a:gd name="connsiteY354" fmla="*/ 1468748 h 1572511"/>
                <a:gd name="connsiteX355" fmla="*/ 793880 w 1157159"/>
                <a:gd name="connsiteY355" fmla="*/ 1474983 h 1572511"/>
                <a:gd name="connsiteX356" fmla="*/ 797798 w 1157159"/>
                <a:gd name="connsiteY356" fmla="*/ 1476280 h 1572511"/>
                <a:gd name="connsiteX357" fmla="*/ 805332 w 1157159"/>
                <a:gd name="connsiteY357" fmla="*/ 1477577 h 1572511"/>
                <a:gd name="connsiteX358" fmla="*/ 809748 w 1157159"/>
                <a:gd name="connsiteY358" fmla="*/ 1477826 h 1572511"/>
                <a:gd name="connsiteX359" fmla="*/ 818307 w 1157159"/>
                <a:gd name="connsiteY359" fmla="*/ 1480171 h 1572511"/>
                <a:gd name="connsiteX360" fmla="*/ 821950 w 1157159"/>
                <a:gd name="connsiteY360" fmla="*/ 1479398 h 1572511"/>
                <a:gd name="connsiteX361" fmla="*/ 826116 w 1157159"/>
                <a:gd name="connsiteY361" fmla="*/ 1483812 h 1572511"/>
                <a:gd name="connsiteX362" fmla="*/ 827663 w 1157159"/>
                <a:gd name="connsiteY362" fmla="*/ 1487179 h 1572511"/>
                <a:gd name="connsiteX363" fmla="*/ 829485 w 1157159"/>
                <a:gd name="connsiteY363" fmla="*/ 1488476 h 1572511"/>
                <a:gd name="connsiteX364" fmla="*/ 832354 w 1157159"/>
                <a:gd name="connsiteY364" fmla="*/ 1494462 h 1572511"/>
                <a:gd name="connsiteX365" fmla="*/ 835722 w 1157159"/>
                <a:gd name="connsiteY365" fmla="*/ 1495235 h 1572511"/>
                <a:gd name="connsiteX366" fmla="*/ 841186 w 1157159"/>
                <a:gd name="connsiteY366" fmla="*/ 1508479 h 1572511"/>
                <a:gd name="connsiteX367" fmla="*/ 847399 w 1157159"/>
                <a:gd name="connsiteY367" fmla="*/ 1509003 h 1572511"/>
                <a:gd name="connsiteX368" fmla="*/ 846102 w 1157159"/>
                <a:gd name="connsiteY368" fmla="*/ 1515487 h 1572511"/>
                <a:gd name="connsiteX369" fmla="*/ 849495 w 1157159"/>
                <a:gd name="connsiteY369" fmla="*/ 1517832 h 1572511"/>
                <a:gd name="connsiteX370" fmla="*/ 847399 w 1157159"/>
                <a:gd name="connsiteY370" fmla="*/ 1522770 h 1572511"/>
                <a:gd name="connsiteX371" fmla="*/ 845079 w 1157159"/>
                <a:gd name="connsiteY371" fmla="*/ 1522770 h 1572511"/>
                <a:gd name="connsiteX372" fmla="*/ 843258 w 1157159"/>
                <a:gd name="connsiteY372" fmla="*/ 1525364 h 1572511"/>
                <a:gd name="connsiteX373" fmla="*/ 843258 w 1157159"/>
                <a:gd name="connsiteY373" fmla="*/ 1530552 h 1572511"/>
                <a:gd name="connsiteX374" fmla="*/ 842209 w 1157159"/>
                <a:gd name="connsiteY374" fmla="*/ 1533146 h 1572511"/>
                <a:gd name="connsiteX375" fmla="*/ 838567 w 1157159"/>
                <a:gd name="connsiteY375" fmla="*/ 1538334 h 1572511"/>
                <a:gd name="connsiteX376" fmla="*/ 835199 w 1157159"/>
                <a:gd name="connsiteY376" fmla="*/ 1546664 h 1572511"/>
                <a:gd name="connsiteX377" fmla="*/ 828436 w 1157159"/>
                <a:gd name="connsiteY377" fmla="*/ 1556516 h 1572511"/>
                <a:gd name="connsiteX378" fmla="*/ 826116 w 1157159"/>
                <a:gd name="connsiteY378" fmla="*/ 1557563 h 1572511"/>
                <a:gd name="connsiteX379" fmla="*/ 811046 w 1157159"/>
                <a:gd name="connsiteY379" fmla="*/ 1563524 h 1572511"/>
                <a:gd name="connsiteX380" fmla="*/ 805058 w 1157159"/>
                <a:gd name="connsiteY380" fmla="*/ 1566642 h 1572511"/>
                <a:gd name="connsiteX381" fmla="*/ 802987 w 1157159"/>
                <a:gd name="connsiteY381" fmla="*/ 1566143 h 1572511"/>
                <a:gd name="connsiteX382" fmla="*/ 801689 w 1157159"/>
                <a:gd name="connsiteY382" fmla="*/ 1562501 h 1572511"/>
                <a:gd name="connsiteX383" fmla="*/ 800642 w 1157159"/>
                <a:gd name="connsiteY383" fmla="*/ 1556017 h 1572511"/>
                <a:gd name="connsiteX384" fmla="*/ 795452 w 1157159"/>
                <a:gd name="connsiteY384" fmla="*/ 1552101 h 1572511"/>
                <a:gd name="connsiteX385" fmla="*/ 793381 w 1157159"/>
                <a:gd name="connsiteY385" fmla="*/ 1555742 h 1572511"/>
                <a:gd name="connsiteX386" fmla="*/ 790786 w 1157159"/>
                <a:gd name="connsiteY386" fmla="*/ 1556790 h 1572511"/>
                <a:gd name="connsiteX387" fmla="*/ 789214 w 1157159"/>
                <a:gd name="connsiteY387" fmla="*/ 1561205 h 1572511"/>
                <a:gd name="connsiteX388" fmla="*/ 788166 w 1157159"/>
                <a:gd name="connsiteY388" fmla="*/ 1561703 h 1572511"/>
                <a:gd name="connsiteX389" fmla="*/ 781929 w 1157159"/>
                <a:gd name="connsiteY389" fmla="*/ 1562501 h 1572511"/>
                <a:gd name="connsiteX390" fmla="*/ 779334 w 1157159"/>
                <a:gd name="connsiteY390" fmla="*/ 1561978 h 1572511"/>
                <a:gd name="connsiteX391" fmla="*/ 766085 w 1157159"/>
                <a:gd name="connsiteY391" fmla="*/ 1563798 h 1572511"/>
                <a:gd name="connsiteX392" fmla="*/ 762193 w 1157159"/>
                <a:gd name="connsiteY392" fmla="*/ 1562252 h 1572511"/>
                <a:gd name="connsiteX393" fmla="*/ 760122 w 1157159"/>
                <a:gd name="connsiteY393" fmla="*/ 1559134 h 1572511"/>
                <a:gd name="connsiteX394" fmla="*/ 755431 w 1157159"/>
                <a:gd name="connsiteY394" fmla="*/ 1561205 h 1572511"/>
                <a:gd name="connsiteX395" fmla="*/ 752837 w 1157159"/>
                <a:gd name="connsiteY395" fmla="*/ 1559134 h 1572511"/>
                <a:gd name="connsiteX396" fmla="*/ 749218 w 1157159"/>
                <a:gd name="connsiteY396" fmla="*/ 1559633 h 1572511"/>
                <a:gd name="connsiteX397" fmla="*/ 747647 w 1157159"/>
                <a:gd name="connsiteY397" fmla="*/ 1555992 h 1572511"/>
                <a:gd name="connsiteX398" fmla="*/ 736993 w 1157159"/>
                <a:gd name="connsiteY398" fmla="*/ 1549258 h 1572511"/>
                <a:gd name="connsiteX399" fmla="*/ 733350 w 1157159"/>
                <a:gd name="connsiteY399" fmla="*/ 1546140 h 1572511"/>
                <a:gd name="connsiteX400" fmla="*/ 731803 w 1157159"/>
                <a:gd name="connsiteY400" fmla="*/ 1548734 h 1572511"/>
                <a:gd name="connsiteX401" fmla="*/ 733874 w 1157159"/>
                <a:gd name="connsiteY401" fmla="*/ 1553148 h 1572511"/>
                <a:gd name="connsiteX402" fmla="*/ 724517 w 1157159"/>
                <a:gd name="connsiteY402" fmla="*/ 1554445 h 1572511"/>
                <a:gd name="connsiteX403" fmla="*/ 723744 w 1157159"/>
                <a:gd name="connsiteY403" fmla="*/ 1549258 h 1572511"/>
                <a:gd name="connsiteX404" fmla="*/ 713090 w 1157159"/>
                <a:gd name="connsiteY404" fmla="*/ 1542499 h 1572511"/>
                <a:gd name="connsiteX405" fmla="*/ 713090 w 1157159"/>
                <a:gd name="connsiteY405" fmla="*/ 1541202 h 1572511"/>
                <a:gd name="connsiteX406" fmla="*/ 708424 w 1157159"/>
                <a:gd name="connsiteY406" fmla="*/ 1542249 h 1572511"/>
                <a:gd name="connsiteX407" fmla="*/ 710745 w 1157159"/>
                <a:gd name="connsiteY407" fmla="*/ 1501994 h 1572511"/>
                <a:gd name="connsiteX408" fmla="*/ 682176 w 1157159"/>
                <a:gd name="connsiteY408" fmla="*/ 1501994 h 1572511"/>
                <a:gd name="connsiteX409" fmla="*/ 680355 w 1157159"/>
                <a:gd name="connsiteY409" fmla="*/ 1524840 h 1572511"/>
                <a:gd name="connsiteX410" fmla="*/ 679332 w 1157159"/>
                <a:gd name="connsiteY410" fmla="*/ 1534443 h 1572511"/>
                <a:gd name="connsiteX411" fmla="*/ 671797 w 1157159"/>
                <a:gd name="connsiteY411" fmla="*/ 1535241 h 1572511"/>
                <a:gd name="connsiteX412" fmla="*/ 668154 w 1157159"/>
                <a:gd name="connsiteY412" fmla="*/ 1536014 h 1572511"/>
                <a:gd name="connsiteX413" fmla="*/ 659571 w 1157159"/>
                <a:gd name="connsiteY413" fmla="*/ 1537311 h 1572511"/>
                <a:gd name="connsiteX414" fmla="*/ 657500 w 1157159"/>
                <a:gd name="connsiteY414" fmla="*/ 1544569 h 1572511"/>
                <a:gd name="connsiteX415" fmla="*/ 656976 w 1157159"/>
                <a:gd name="connsiteY415" fmla="*/ 1549008 h 1572511"/>
                <a:gd name="connsiteX416" fmla="*/ 651787 w 1157159"/>
                <a:gd name="connsiteY416" fmla="*/ 1549507 h 1572511"/>
                <a:gd name="connsiteX417" fmla="*/ 650239 w 1157159"/>
                <a:gd name="connsiteY417" fmla="*/ 1550804 h 1572511"/>
                <a:gd name="connsiteX418" fmla="*/ 646073 w 1157159"/>
                <a:gd name="connsiteY418" fmla="*/ 1552101 h 1572511"/>
                <a:gd name="connsiteX419" fmla="*/ 643728 w 1157159"/>
                <a:gd name="connsiteY419" fmla="*/ 1550555 h 1572511"/>
                <a:gd name="connsiteX420" fmla="*/ 640883 w 1157159"/>
                <a:gd name="connsiteY420" fmla="*/ 1547686 h 1572511"/>
                <a:gd name="connsiteX421" fmla="*/ 634645 w 1157159"/>
                <a:gd name="connsiteY421" fmla="*/ 1544569 h 1572511"/>
                <a:gd name="connsiteX422" fmla="*/ 629181 w 1157159"/>
                <a:gd name="connsiteY422" fmla="*/ 1544070 h 1572511"/>
                <a:gd name="connsiteX423" fmla="*/ 619051 w 1157159"/>
                <a:gd name="connsiteY423" fmla="*/ 1540154 h 1572511"/>
                <a:gd name="connsiteX424" fmla="*/ 616706 w 1157159"/>
                <a:gd name="connsiteY424" fmla="*/ 1537835 h 1572511"/>
                <a:gd name="connsiteX425" fmla="*/ 613587 w 1157159"/>
                <a:gd name="connsiteY425" fmla="*/ 1536787 h 1572511"/>
                <a:gd name="connsiteX426" fmla="*/ 610992 w 1157159"/>
                <a:gd name="connsiteY426" fmla="*/ 1534717 h 1572511"/>
                <a:gd name="connsiteX427" fmla="*/ 606326 w 1157159"/>
                <a:gd name="connsiteY427" fmla="*/ 1534193 h 1572511"/>
                <a:gd name="connsiteX428" fmla="*/ 600613 w 1157159"/>
                <a:gd name="connsiteY428" fmla="*/ 1531849 h 1572511"/>
                <a:gd name="connsiteX429" fmla="*/ 595423 w 1157159"/>
                <a:gd name="connsiteY429" fmla="*/ 1533171 h 1572511"/>
                <a:gd name="connsiteX430" fmla="*/ 591780 w 1157159"/>
                <a:gd name="connsiteY430" fmla="*/ 1532123 h 1572511"/>
                <a:gd name="connsiteX431" fmla="*/ 588387 w 1157159"/>
                <a:gd name="connsiteY431" fmla="*/ 1530053 h 1572511"/>
                <a:gd name="connsiteX432" fmla="*/ 584494 w 1157159"/>
                <a:gd name="connsiteY432" fmla="*/ 1529255 h 1572511"/>
                <a:gd name="connsiteX433" fmla="*/ 580602 w 1157159"/>
                <a:gd name="connsiteY433" fmla="*/ 1527185 h 1572511"/>
                <a:gd name="connsiteX434" fmla="*/ 575138 w 1157159"/>
                <a:gd name="connsiteY434" fmla="*/ 1522247 h 1572511"/>
                <a:gd name="connsiteX435" fmla="*/ 568900 w 1157159"/>
                <a:gd name="connsiteY435" fmla="*/ 1519653 h 1572511"/>
                <a:gd name="connsiteX436" fmla="*/ 565532 w 1157159"/>
                <a:gd name="connsiteY436" fmla="*/ 1519653 h 1572511"/>
                <a:gd name="connsiteX437" fmla="*/ 562687 w 1157159"/>
                <a:gd name="connsiteY437" fmla="*/ 1516011 h 1572511"/>
                <a:gd name="connsiteX438" fmla="*/ 563985 w 1157159"/>
                <a:gd name="connsiteY438" fmla="*/ 1513417 h 1572511"/>
                <a:gd name="connsiteX439" fmla="*/ 558521 w 1157159"/>
                <a:gd name="connsiteY439" fmla="*/ 1509526 h 1572511"/>
                <a:gd name="connsiteX440" fmla="*/ 551759 w 1157159"/>
                <a:gd name="connsiteY440" fmla="*/ 1506409 h 1572511"/>
                <a:gd name="connsiteX441" fmla="*/ 548117 w 1157159"/>
                <a:gd name="connsiteY441" fmla="*/ 1512894 h 1572511"/>
                <a:gd name="connsiteX442" fmla="*/ 543451 w 1157159"/>
                <a:gd name="connsiteY442" fmla="*/ 1514714 h 1572511"/>
                <a:gd name="connsiteX443" fmla="*/ 542927 w 1157159"/>
                <a:gd name="connsiteY443" fmla="*/ 1517832 h 1572511"/>
                <a:gd name="connsiteX444" fmla="*/ 539034 w 1157159"/>
                <a:gd name="connsiteY444" fmla="*/ 1517582 h 1572511"/>
                <a:gd name="connsiteX445" fmla="*/ 536440 w 1157159"/>
                <a:gd name="connsiteY445" fmla="*/ 1515762 h 1572511"/>
                <a:gd name="connsiteX446" fmla="*/ 532797 w 1157159"/>
                <a:gd name="connsiteY446" fmla="*/ 1515238 h 1572511"/>
                <a:gd name="connsiteX447" fmla="*/ 531774 w 1157159"/>
                <a:gd name="connsiteY447" fmla="*/ 1520700 h 1572511"/>
                <a:gd name="connsiteX448" fmla="*/ 531250 w 1157159"/>
                <a:gd name="connsiteY448" fmla="*/ 1528756 h 1572511"/>
                <a:gd name="connsiteX449" fmla="*/ 530476 w 1157159"/>
                <a:gd name="connsiteY449" fmla="*/ 1532123 h 1572511"/>
                <a:gd name="connsiteX450" fmla="*/ 527881 w 1157159"/>
                <a:gd name="connsiteY450" fmla="*/ 1532373 h 1572511"/>
                <a:gd name="connsiteX451" fmla="*/ 523715 w 1157159"/>
                <a:gd name="connsiteY451" fmla="*/ 1531076 h 1572511"/>
                <a:gd name="connsiteX452" fmla="*/ 518001 w 1157159"/>
                <a:gd name="connsiteY452" fmla="*/ 1532373 h 1572511"/>
                <a:gd name="connsiteX453" fmla="*/ 514358 w 1157159"/>
                <a:gd name="connsiteY453" fmla="*/ 1532373 h 1572511"/>
                <a:gd name="connsiteX454" fmla="*/ 500860 w 1157159"/>
                <a:gd name="connsiteY454" fmla="*/ 1523294 h 1572511"/>
                <a:gd name="connsiteX455" fmla="*/ 495396 w 1157159"/>
                <a:gd name="connsiteY455" fmla="*/ 1521997 h 1572511"/>
                <a:gd name="connsiteX456" fmla="*/ 485515 w 1157159"/>
                <a:gd name="connsiteY456" fmla="*/ 1523543 h 1572511"/>
                <a:gd name="connsiteX457" fmla="*/ 484218 w 1157159"/>
                <a:gd name="connsiteY457" fmla="*/ 1526661 h 1572511"/>
                <a:gd name="connsiteX458" fmla="*/ 480575 w 1157159"/>
                <a:gd name="connsiteY458" fmla="*/ 1526412 h 1572511"/>
                <a:gd name="connsiteX459" fmla="*/ 471244 w 1157159"/>
                <a:gd name="connsiteY459" fmla="*/ 1527185 h 1572511"/>
                <a:gd name="connsiteX460" fmla="*/ 469422 w 1157159"/>
                <a:gd name="connsiteY460" fmla="*/ 1527983 h 1572511"/>
                <a:gd name="connsiteX461" fmla="*/ 465530 w 1157159"/>
                <a:gd name="connsiteY461" fmla="*/ 1531600 h 1572511"/>
                <a:gd name="connsiteX462" fmla="*/ 465006 w 1157159"/>
                <a:gd name="connsiteY462" fmla="*/ 1536812 h 1572511"/>
                <a:gd name="connsiteX463" fmla="*/ 451483 w 1157159"/>
                <a:gd name="connsiteY463" fmla="*/ 1536812 h 1572511"/>
                <a:gd name="connsiteX464" fmla="*/ 439282 w 1157159"/>
                <a:gd name="connsiteY464" fmla="*/ 1535515 h 1572511"/>
                <a:gd name="connsiteX465" fmla="*/ 437984 w 1157159"/>
                <a:gd name="connsiteY465" fmla="*/ 1537585 h 1572511"/>
                <a:gd name="connsiteX466" fmla="*/ 433044 w 1157159"/>
                <a:gd name="connsiteY466" fmla="*/ 1543047 h 1572511"/>
                <a:gd name="connsiteX467" fmla="*/ 427605 w 1157159"/>
                <a:gd name="connsiteY467" fmla="*/ 1550056 h 1572511"/>
                <a:gd name="connsiteX468" fmla="*/ 419022 w 1157159"/>
                <a:gd name="connsiteY468" fmla="*/ 1548484 h 1572511"/>
                <a:gd name="connsiteX469" fmla="*/ 417201 w 1157159"/>
                <a:gd name="connsiteY469" fmla="*/ 1547462 h 1572511"/>
                <a:gd name="connsiteX470" fmla="*/ 409915 w 1157159"/>
                <a:gd name="connsiteY470" fmla="*/ 1546664 h 1572511"/>
                <a:gd name="connsiteX471" fmla="*/ 403178 w 1157159"/>
                <a:gd name="connsiteY471" fmla="*/ 1547711 h 1572511"/>
                <a:gd name="connsiteX472" fmla="*/ 397714 w 1157159"/>
                <a:gd name="connsiteY472" fmla="*/ 1551353 h 1572511"/>
                <a:gd name="connsiteX473" fmla="*/ 390454 w 1157159"/>
                <a:gd name="connsiteY473" fmla="*/ 1553672 h 1572511"/>
                <a:gd name="connsiteX474" fmla="*/ 387584 w 1157159"/>
                <a:gd name="connsiteY474" fmla="*/ 1553173 h 1572511"/>
                <a:gd name="connsiteX475" fmla="*/ 387060 w 1157159"/>
                <a:gd name="connsiteY475" fmla="*/ 1551353 h 1572511"/>
                <a:gd name="connsiteX476" fmla="*/ 384740 w 1157159"/>
                <a:gd name="connsiteY476" fmla="*/ 1550555 h 1572511"/>
                <a:gd name="connsiteX477" fmla="*/ 381097 w 1157159"/>
                <a:gd name="connsiteY477" fmla="*/ 1556541 h 1572511"/>
                <a:gd name="connsiteX478" fmla="*/ 378502 w 1157159"/>
                <a:gd name="connsiteY478" fmla="*/ 1557064 h 1572511"/>
                <a:gd name="connsiteX479" fmla="*/ 371990 w 1157159"/>
                <a:gd name="connsiteY479" fmla="*/ 1560431 h 1572511"/>
                <a:gd name="connsiteX480" fmla="*/ 370194 w 1157159"/>
                <a:gd name="connsiteY480" fmla="*/ 1566143 h 1572511"/>
                <a:gd name="connsiteX481" fmla="*/ 368871 w 1157159"/>
                <a:gd name="connsiteY481" fmla="*/ 1568737 h 1572511"/>
                <a:gd name="connsiteX482" fmla="*/ 361361 w 1157159"/>
                <a:gd name="connsiteY482" fmla="*/ 1572129 h 1572511"/>
                <a:gd name="connsiteX483" fmla="*/ 346541 w 1157159"/>
                <a:gd name="connsiteY483" fmla="*/ 1568487 h 1572511"/>
                <a:gd name="connsiteX484" fmla="*/ 343172 w 1157159"/>
                <a:gd name="connsiteY484" fmla="*/ 1566916 h 1572511"/>
                <a:gd name="connsiteX485" fmla="*/ 343946 w 1157159"/>
                <a:gd name="connsiteY485" fmla="*/ 1556541 h 1572511"/>
                <a:gd name="connsiteX486" fmla="*/ 342898 w 1157159"/>
                <a:gd name="connsiteY486" fmla="*/ 1542523 h 1572511"/>
                <a:gd name="connsiteX487" fmla="*/ 344195 w 1157159"/>
                <a:gd name="connsiteY487" fmla="*/ 1541725 h 1572511"/>
                <a:gd name="connsiteX488" fmla="*/ 343172 w 1157159"/>
                <a:gd name="connsiteY488" fmla="*/ 1537835 h 1572511"/>
                <a:gd name="connsiteX489" fmla="*/ 334864 w 1157159"/>
                <a:gd name="connsiteY489" fmla="*/ 1537311 h 1572511"/>
                <a:gd name="connsiteX490" fmla="*/ 334340 w 1157159"/>
                <a:gd name="connsiteY490" fmla="*/ 1532896 h 1572511"/>
                <a:gd name="connsiteX491" fmla="*/ 343671 w 1157159"/>
                <a:gd name="connsiteY491" fmla="*/ 1530577 h 1572511"/>
                <a:gd name="connsiteX492" fmla="*/ 343172 w 1157159"/>
                <a:gd name="connsiteY492" fmla="*/ 1520700 h 1572511"/>
                <a:gd name="connsiteX493" fmla="*/ 348886 w 1157159"/>
                <a:gd name="connsiteY493" fmla="*/ 1518879 h 1572511"/>
                <a:gd name="connsiteX494" fmla="*/ 354350 w 1157159"/>
                <a:gd name="connsiteY494" fmla="*/ 1518879 h 1572511"/>
                <a:gd name="connsiteX495" fmla="*/ 348612 w 1157159"/>
                <a:gd name="connsiteY495" fmla="*/ 1500173 h 1572511"/>
                <a:gd name="connsiteX496" fmla="*/ 348362 w 1157159"/>
                <a:gd name="connsiteY496" fmla="*/ 1498103 h 1572511"/>
                <a:gd name="connsiteX497" fmla="*/ 338756 w 1157159"/>
                <a:gd name="connsiteY497" fmla="*/ 1503815 h 1572511"/>
                <a:gd name="connsiteX498" fmla="*/ 335113 w 1157159"/>
                <a:gd name="connsiteY498" fmla="*/ 1500173 h 1572511"/>
                <a:gd name="connsiteX499" fmla="*/ 332244 w 1157159"/>
                <a:gd name="connsiteY499" fmla="*/ 1504339 h 1572511"/>
                <a:gd name="connsiteX500" fmla="*/ 329125 w 1157159"/>
                <a:gd name="connsiteY500" fmla="*/ 1500173 h 1572511"/>
                <a:gd name="connsiteX501" fmla="*/ 327578 w 1157159"/>
                <a:gd name="connsiteY501" fmla="*/ 1500972 h 1572511"/>
                <a:gd name="connsiteX502" fmla="*/ 319794 w 1157159"/>
                <a:gd name="connsiteY502" fmla="*/ 1508229 h 1572511"/>
                <a:gd name="connsiteX503" fmla="*/ 309140 w 1157159"/>
                <a:gd name="connsiteY503" fmla="*/ 1507456 h 1572511"/>
                <a:gd name="connsiteX504" fmla="*/ 309140 w 1157159"/>
                <a:gd name="connsiteY504" fmla="*/ 1504588 h 1572511"/>
                <a:gd name="connsiteX505" fmla="*/ 304199 w 1157159"/>
                <a:gd name="connsiteY505" fmla="*/ 1503815 h 1572511"/>
                <a:gd name="connsiteX506" fmla="*/ 303152 w 1157159"/>
                <a:gd name="connsiteY506" fmla="*/ 1506409 h 1572511"/>
                <a:gd name="connsiteX507" fmla="*/ 291998 w 1157159"/>
                <a:gd name="connsiteY507" fmla="*/ 1492143 h 1572511"/>
                <a:gd name="connsiteX508" fmla="*/ 287558 w 1157159"/>
                <a:gd name="connsiteY508" fmla="*/ 1485633 h 1572511"/>
                <a:gd name="connsiteX509" fmla="*/ 282892 w 1157159"/>
                <a:gd name="connsiteY509" fmla="*/ 1484610 h 1572511"/>
                <a:gd name="connsiteX510" fmla="*/ 283141 w 1157159"/>
                <a:gd name="connsiteY510" fmla="*/ 1480445 h 1572511"/>
                <a:gd name="connsiteX511" fmla="*/ 282118 w 1157159"/>
                <a:gd name="connsiteY511" fmla="*/ 1480196 h 1572511"/>
                <a:gd name="connsiteX512" fmla="*/ 280546 w 1157159"/>
                <a:gd name="connsiteY512" fmla="*/ 1476031 h 1572511"/>
                <a:gd name="connsiteX513" fmla="*/ 277702 w 1157159"/>
                <a:gd name="connsiteY513" fmla="*/ 1474484 h 1572511"/>
                <a:gd name="connsiteX514" fmla="*/ 275880 w 1157159"/>
                <a:gd name="connsiteY514" fmla="*/ 1479921 h 1572511"/>
                <a:gd name="connsiteX515" fmla="*/ 272761 w 1157159"/>
                <a:gd name="connsiteY515" fmla="*/ 1480969 h 1572511"/>
                <a:gd name="connsiteX516" fmla="*/ 269643 w 1157159"/>
                <a:gd name="connsiteY516" fmla="*/ 1476280 h 1572511"/>
                <a:gd name="connsiteX517" fmla="*/ 260561 w 1157159"/>
                <a:gd name="connsiteY517" fmla="*/ 1468498 h 1572511"/>
                <a:gd name="connsiteX518" fmla="*/ 260037 w 1157159"/>
                <a:gd name="connsiteY518" fmla="*/ 1462787 h 1572511"/>
                <a:gd name="connsiteX519" fmla="*/ 258740 w 1157159"/>
                <a:gd name="connsiteY519" fmla="*/ 1463036 h 1572511"/>
                <a:gd name="connsiteX520" fmla="*/ 257691 w 1157159"/>
                <a:gd name="connsiteY520" fmla="*/ 1458622 h 1572511"/>
                <a:gd name="connsiteX521" fmla="*/ 251454 w 1157159"/>
                <a:gd name="connsiteY521" fmla="*/ 1463560 h 1572511"/>
                <a:gd name="connsiteX522" fmla="*/ 249383 w 1157159"/>
                <a:gd name="connsiteY522" fmla="*/ 1457075 h 1572511"/>
                <a:gd name="connsiteX523" fmla="*/ 246513 w 1157159"/>
                <a:gd name="connsiteY523" fmla="*/ 1451888 h 1572511"/>
                <a:gd name="connsiteX524" fmla="*/ 242622 w 1157159"/>
                <a:gd name="connsiteY524" fmla="*/ 1448246 h 1572511"/>
                <a:gd name="connsiteX525" fmla="*/ 247836 w 1157159"/>
                <a:gd name="connsiteY525" fmla="*/ 1438644 h 1572511"/>
                <a:gd name="connsiteX526" fmla="*/ 242372 w 1157159"/>
                <a:gd name="connsiteY526" fmla="*/ 1436549 h 1572511"/>
                <a:gd name="connsiteX527" fmla="*/ 239253 w 1157159"/>
                <a:gd name="connsiteY527" fmla="*/ 1436299 h 1572511"/>
                <a:gd name="connsiteX528" fmla="*/ 243669 w 1157159"/>
                <a:gd name="connsiteY528" fmla="*/ 1427196 h 1572511"/>
                <a:gd name="connsiteX529" fmla="*/ 219517 w 1157159"/>
                <a:gd name="connsiteY529" fmla="*/ 1425899 h 1572511"/>
                <a:gd name="connsiteX530" fmla="*/ 219517 w 1157159"/>
                <a:gd name="connsiteY530" fmla="*/ 1413952 h 1572511"/>
                <a:gd name="connsiteX531" fmla="*/ 213529 w 1157159"/>
                <a:gd name="connsiteY531" fmla="*/ 1413703 h 1572511"/>
                <a:gd name="connsiteX532" fmla="*/ 208589 w 1157159"/>
                <a:gd name="connsiteY532" fmla="*/ 1412930 h 1572511"/>
                <a:gd name="connsiteX533" fmla="*/ 195614 w 1157159"/>
                <a:gd name="connsiteY533" fmla="*/ 1411882 h 1572511"/>
                <a:gd name="connsiteX534" fmla="*/ 193518 w 1157159"/>
                <a:gd name="connsiteY534" fmla="*/ 1413703 h 1572511"/>
                <a:gd name="connsiteX535" fmla="*/ 185983 w 1157159"/>
                <a:gd name="connsiteY535" fmla="*/ 1413952 h 1572511"/>
                <a:gd name="connsiteX536" fmla="*/ 182864 w 1157159"/>
                <a:gd name="connsiteY536" fmla="*/ 1414476 h 1572511"/>
                <a:gd name="connsiteX537" fmla="*/ 179745 w 1157159"/>
                <a:gd name="connsiteY537" fmla="*/ 1418367 h 1572511"/>
                <a:gd name="connsiteX538" fmla="*/ 176901 w 1157159"/>
                <a:gd name="connsiteY538" fmla="*/ 1415773 h 1572511"/>
                <a:gd name="connsiteX539" fmla="*/ 161831 w 1157159"/>
                <a:gd name="connsiteY539" fmla="*/ 1406420 h 1572511"/>
                <a:gd name="connsiteX540" fmla="*/ 159760 w 1157159"/>
                <a:gd name="connsiteY540" fmla="*/ 1405896 h 1572511"/>
                <a:gd name="connsiteX541" fmla="*/ 152998 w 1157159"/>
                <a:gd name="connsiteY541" fmla="*/ 1405397 h 1572511"/>
                <a:gd name="connsiteX542" fmla="*/ 149356 w 1157159"/>
                <a:gd name="connsiteY542" fmla="*/ 1404100 h 1572511"/>
                <a:gd name="connsiteX543" fmla="*/ 145713 w 1157159"/>
                <a:gd name="connsiteY543" fmla="*/ 1400185 h 1572511"/>
                <a:gd name="connsiteX544" fmla="*/ 143118 w 1157159"/>
                <a:gd name="connsiteY544" fmla="*/ 1399162 h 1572511"/>
                <a:gd name="connsiteX545" fmla="*/ 137404 w 1157159"/>
                <a:gd name="connsiteY545" fmla="*/ 1398115 h 1572511"/>
                <a:gd name="connsiteX546" fmla="*/ 137679 w 1157159"/>
                <a:gd name="connsiteY546" fmla="*/ 1378112 h 1572511"/>
                <a:gd name="connsiteX547" fmla="*/ 136631 w 1157159"/>
                <a:gd name="connsiteY547" fmla="*/ 1369557 h 1572511"/>
                <a:gd name="connsiteX548" fmla="*/ 142594 w 1157159"/>
                <a:gd name="connsiteY548" fmla="*/ 1369557 h 1572511"/>
                <a:gd name="connsiteX549" fmla="*/ 143642 w 1157159"/>
                <a:gd name="connsiteY549" fmla="*/ 1362798 h 1572511"/>
                <a:gd name="connsiteX550" fmla="*/ 139999 w 1157159"/>
                <a:gd name="connsiteY550" fmla="*/ 1361252 h 1572511"/>
                <a:gd name="connsiteX551" fmla="*/ 138178 w 1157159"/>
                <a:gd name="connsiteY551" fmla="*/ 1358907 h 1572511"/>
                <a:gd name="connsiteX552" fmla="*/ 138702 w 1157159"/>
                <a:gd name="connsiteY552" fmla="*/ 1356313 h 1572511"/>
                <a:gd name="connsiteX553" fmla="*/ 142594 w 1157159"/>
                <a:gd name="connsiteY553" fmla="*/ 1344092 h 1572511"/>
                <a:gd name="connsiteX554" fmla="*/ 143642 w 1157159"/>
                <a:gd name="connsiteY554" fmla="*/ 1337857 h 1572511"/>
                <a:gd name="connsiteX555" fmla="*/ 143642 w 1157159"/>
                <a:gd name="connsiteY555" fmla="*/ 1334490 h 1572511"/>
                <a:gd name="connsiteX556" fmla="*/ 138977 w 1157159"/>
                <a:gd name="connsiteY556" fmla="*/ 1332944 h 1572511"/>
                <a:gd name="connsiteX557" fmla="*/ 137928 w 1157159"/>
                <a:gd name="connsiteY557" fmla="*/ 1329302 h 1572511"/>
                <a:gd name="connsiteX558" fmla="*/ 134560 w 1157159"/>
                <a:gd name="connsiteY558" fmla="*/ 1332145 h 1572511"/>
                <a:gd name="connsiteX559" fmla="*/ 132215 w 1157159"/>
                <a:gd name="connsiteY559" fmla="*/ 1331896 h 1572511"/>
                <a:gd name="connsiteX560" fmla="*/ 130393 w 1157159"/>
                <a:gd name="connsiteY560" fmla="*/ 1328778 h 1572511"/>
                <a:gd name="connsiteX561" fmla="*/ 127274 w 1157159"/>
                <a:gd name="connsiteY561" fmla="*/ 1328255 h 1572511"/>
                <a:gd name="connsiteX562" fmla="*/ 124929 w 1157159"/>
                <a:gd name="connsiteY562" fmla="*/ 1324089 h 1572511"/>
                <a:gd name="connsiteX563" fmla="*/ 124929 w 1157159"/>
                <a:gd name="connsiteY563" fmla="*/ 1322543 h 1572511"/>
                <a:gd name="connsiteX564" fmla="*/ 116621 w 1157159"/>
                <a:gd name="connsiteY564" fmla="*/ 1323840 h 1572511"/>
                <a:gd name="connsiteX565" fmla="*/ 110383 w 1157159"/>
                <a:gd name="connsiteY565" fmla="*/ 1320473 h 1572511"/>
                <a:gd name="connsiteX566" fmla="*/ 109360 w 1157159"/>
                <a:gd name="connsiteY566" fmla="*/ 1318378 h 1572511"/>
                <a:gd name="connsiteX567" fmla="*/ 100502 w 1157159"/>
                <a:gd name="connsiteY567" fmla="*/ 1312417 h 1572511"/>
                <a:gd name="connsiteX568" fmla="*/ 99205 w 1157159"/>
                <a:gd name="connsiteY568" fmla="*/ 1311120 h 1572511"/>
                <a:gd name="connsiteX569" fmla="*/ 93766 w 1157159"/>
                <a:gd name="connsiteY569" fmla="*/ 1308252 h 1572511"/>
                <a:gd name="connsiteX570" fmla="*/ 85458 w 1157159"/>
                <a:gd name="connsiteY570" fmla="*/ 1305658 h 1572511"/>
                <a:gd name="connsiteX571" fmla="*/ 82838 w 1157159"/>
                <a:gd name="connsiteY571" fmla="*/ 1305408 h 1572511"/>
                <a:gd name="connsiteX572" fmla="*/ 81814 w 1157159"/>
                <a:gd name="connsiteY572" fmla="*/ 1302540 h 1572511"/>
                <a:gd name="connsiteX573" fmla="*/ 77124 w 1157159"/>
                <a:gd name="connsiteY573" fmla="*/ 1295781 h 1572511"/>
                <a:gd name="connsiteX574" fmla="*/ 75303 w 1157159"/>
                <a:gd name="connsiteY574" fmla="*/ 1294235 h 1572511"/>
                <a:gd name="connsiteX575" fmla="*/ 73506 w 1157159"/>
                <a:gd name="connsiteY575" fmla="*/ 1290344 h 1572511"/>
                <a:gd name="connsiteX576" fmla="*/ 71685 w 1157159"/>
                <a:gd name="connsiteY576" fmla="*/ 1287226 h 1572511"/>
                <a:gd name="connsiteX577" fmla="*/ 54543 w 1157159"/>
                <a:gd name="connsiteY577" fmla="*/ 1280742 h 1572511"/>
                <a:gd name="connsiteX578" fmla="*/ 47258 w 1157159"/>
                <a:gd name="connsiteY578" fmla="*/ 1275803 h 1572511"/>
                <a:gd name="connsiteX579" fmla="*/ 36080 w 1157159"/>
                <a:gd name="connsiteY579" fmla="*/ 1269044 h 1572511"/>
                <a:gd name="connsiteX580" fmla="*/ 26998 w 1157159"/>
                <a:gd name="connsiteY580" fmla="*/ 1266451 h 1572511"/>
                <a:gd name="connsiteX581" fmla="*/ 24653 w 1157159"/>
                <a:gd name="connsiteY581" fmla="*/ 1263857 h 1572511"/>
                <a:gd name="connsiteX582" fmla="*/ 22058 w 1157159"/>
                <a:gd name="connsiteY582" fmla="*/ 1262560 h 1572511"/>
                <a:gd name="connsiteX583" fmla="*/ 19463 w 1157159"/>
                <a:gd name="connsiteY583" fmla="*/ 1257347 h 1572511"/>
                <a:gd name="connsiteX584" fmla="*/ 16594 w 1157159"/>
                <a:gd name="connsiteY584" fmla="*/ 1256050 h 1572511"/>
                <a:gd name="connsiteX585" fmla="*/ 10106 w 1157159"/>
                <a:gd name="connsiteY585" fmla="*/ 1257098 h 1572511"/>
                <a:gd name="connsiteX586" fmla="*/ 10356 w 1157159"/>
                <a:gd name="connsiteY586" fmla="*/ 1255028 h 1572511"/>
                <a:gd name="connsiteX587" fmla="*/ 11155 w 1157159"/>
                <a:gd name="connsiteY587" fmla="*/ 1239190 h 1572511"/>
                <a:gd name="connsiteX588" fmla="*/ 12452 w 1157159"/>
                <a:gd name="connsiteY588" fmla="*/ 1228266 h 1572511"/>
                <a:gd name="connsiteX589" fmla="*/ 15046 w 1157159"/>
                <a:gd name="connsiteY589" fmla="*/ 1221781 h 1572511"/>
                <a:gd name="connsiteX590" fmla="*/ 15571 w 1157159"/>
                <a:gd name="connsiteY590" fmla="*/ 1216319 h 1572511"/>
                <a:gd name="connsiteX591" fmla="*/ 16594 w 1157159"/>
                <a:gd name="connsiteY591" fmla="*/ 1211655 h 1572511"/>
                <a:gd name="connsiteX592" fmla="*/ 15571 w 1157159"/>
                <a:gd name="connsiteY592" fmla="*/ 1205669 h 1572511"/>
                <a:gd name="connsiteX593" fmla="*/ 16070 w 1157159"/>
                <a:gd name="connsiteY593" fmla="*/ 1204123 h 1572511"/>
                <a:gd name="connsiteX594" fmla="*/ 22557 w 1157159"/>
                <a:gd name="connsiteY594" fmla="*/ 1205420 h 1572511"/>
                <a:gd name="connsiteX595" fmla="*/ 26724 w 1157159"/>
                <a:gd name="connsiteY595" fmla="*/ 1205170 h 1572511"/>
                <a:gd name="connsiteX596" fmla="*/ 29069 w 1157159"/>
                <a:gd name="connsiteY596" fmla="*/ 1204896 h 1572511"/>
                <a:gd name="connsiteX597" fmla="*/ 31664 w 1157159"/>
                <a:gd name="connsiteY597" fmla="*/ 1201005 h 1572511"/>
                <a:gd name="connsiteX598" fmla="*/ 31664 w 1157159"/>
                <a:gd name="connsiteY598" fmla="*/ 1197114 h 1572511"/>
                <a:gd name="connsiteX599" fmla="*/ 30890 w 1157159"/>
                <a:gd name="connsiteY599" fmla="*/ 1190879 h 1572511"/>
                <a:gd name="connsiteX600" fmla="*/ 33211 w 1157159"/>
                <a:gd name="connsiteY600" fmla="*/ 1185941 h 1572511"/>
                <a:gd name="connsiteX601" fmla="*/ 33734 w 1157159"/>
                <a:gd name="connsiteY601" fmla="*/ 1183347 h 1572511"/>
                <a:gd name="connsiteX602" fmla="*/ 32961 w 1157159"/>
                <a:gd name="connsiteY602" fmla="*/ 1178932 h 1572511"/>
                <a:gd name="connsiteX603" fmla="*/ 31140 w 1157159"/>
                <a:gd name="connsiteY603" fmla="*/ 1176338 h 1572511"/>
                <a:gd name="connsiteX604" fmla="*/ 26724 w 1157159"/>
                <a:gd name="connsiteY604" fmla="*/ 1175815 h 1572511"/>
                <a:gd name="connsiteX605" fmla="*/ 23854 w 1157159"/>
                <a:gd name="connsiteY605" fmla="*/ 1177885 h 1572511"/>
                <a:gd name="connsiteX606" fmla="*/ 19962 w 1157159"/>
                <a:gd name="connsiteY606" fmla="*/ 1177386 h 1572511"/>
                <a:gd name="connsiteX607" fmla="*/ 21010 w 1157159"/>
                <a:gd name="connsiteY607" fmla="*/ 1173221 h 1572511"/>
                <a:gd name="connsiteX608" fmla="*/ 19438 w 1157159"/>
                <a:gd name="connsiteY608" fmla="*/ 1166212 h 1572511"/>
                <a:gd name="connsiteX609" fmla="*/ 17891 w 1157159"/>
                <a:gd name="connsiteY609" fmla="*/ 1164915 h 1572511"/>
                <a:gd name="connsiteX610" fmla="*/ 18140 w 1157159"/>
                <a:gd name="connsiteY610" fmla="*/ 1159977 h 1572511"/>
                <a:gd name="connsiteX611" fmla="*/ 17093 w 1157159"/>
                <a:gd name="connsiteY611" fmla="*/ 1157907 h 1572511"/>
                <a:gd name="connsiteX612" fmla="*/ 14498 w 1157159"/>
                <a:gd name="connsiteY612" fmla="*/ 1156610 h 1572511"/>
                <a:gd name="connsiteX613" fmla="*/ 10356 w 1157159"/>
                <a:gd name="connsiteY613" fmla="*/ 1152968 h 1572511"/>
                <a:gd name="connsiteX614" fmla="*/ 11130 w 1157159"/>
                <a:gd name="connsiteY614" fmla="*/ 1149851 h 1572511"/>
                <a:gd name="connsiteX615" fmla="*/ 10081 w 1157159"/>
                <a:gd name="connsiteY615" fmla="*/ 1146733 h 1572511"/>
                <a:gd name="connsiteX616" fmla="*/ 13725 w 1157159"/>
                <a:gd name="connsiteY616" fmla="*/ 1144139 h 1572511"/>
                <a:gd name="connsiteX617" fmla="*/ 24129 w 1157159"/>
                <a:gd name="connsiteY617" fmla="*/ 1141546 h 1572511"/>
                <a:gd name="connsiteX618" fmla="*/ 22033 w 1157159"/>
                <a:gd name="connsiteY618" fmla="*/ 1138952 h 1572511"/>
                <a:gd name="connsiteX619" fmla="*/ 11130 w 1157159"/>
                <a:gd name="connsiteY619" fmla="*/ 1141546 h 1572511"/>
                <a:gd name="connsiteX620" fmla="*/ 8784 w 1157159"/>
                <a:gd name="connsiteY620" fmla="*/ 1142568 h 1572511"/>
                <a:gd name="connsiteX621" fmla="*/ 9308 w 1157159"/>
                <a:gd name="connsiteY621" fmla="*/ 1138154 h 1572511"/>
                <a:gd name="connsiteX622" fmla="*/ 7237 w 1157159"/>
                <a:gd name="connsiteY622" fmla="*/ 1135834 h 1572511"/>
                <a:gd name="connsiteX623" fmla="*/ 7487 w 1157159"/>
                <a:gd name="connsiteY623" fmla="*/ 1132716 h 1572511"/>
                <a:gd name="connsiteX624" fmla="*/ 6713 w 1157159"/>
                <a:gd name="connsiteY624" fmla="*/ 1129848 h 1572511"/>
                <a:gd name="connsiteX625" fmla="*/ 10606 w 1157159"/>
                <a:gd name="connsiteY625" fmla="*/ 1128027 h 1572511"/>
                <a:gd name="connsiteX626" fmla="*/ 6713 w 1157159"/>
                <a:gd name="connsiteY626" fmla="*/ 1123089 h 1572511"/>
                <a:gd name="connsiteX627" fmla="*/ 2297 w 1157159"/>
                <a:gd name="connsiteY627" fmla="*/ 1128027 h 1572511"/>
                <a:gd name="connsiteX628" fmla="*/ -2119 w 1157159"/>
                <a:gd name="connsiteY628" fmla="*/ 1126730 h 1572511"/>
                <a:gd name="connsiteX629" fmla="*/ -2119 w 1157159"/>
                <a:gd name="connsiteY629" fmla="*/ 1123613 h 1572511"/>
                <a:gd name="connsiteX630" fmla="*/ -573 w 1157159"/>
                <a:gd name="connsiteY630" fmla="*/ 1120495 h 1572511"/>
                <a:gd name="connsiteX631" fmla="*/ 2546 w 1157159"/>
                <a:gd name="connsiteY631" fmla="*/ 1119198 h 1572511"/>
                <a:gd name="connsiteX632" fmla="*/ 6713 w 1157159"/>
                <a:gd name="connsiteY632" fmla="*/ 1116854 h 1572511"/>
                <a:gd name="connsiteX633" fmla="*/ 10606 w 1157159"/>
                <a:gd name="connsiteY633" fmla="*/ 1116854 h 1572511"/>
                <a:gd name="connsiteX634" fmla="*/ 15795 w 1157159"/>
                <a:gd name="connsiteY634" fmla="*/ 1114260 h 1572511"/>
                <a:gd name="connsiteX635" fmla="*/ 16569 w 1157159"/>
                <a:gd name="connsiteY635" fmla="*/ 1111666 h 1572511"/>
                <a:gd name="connsiteX636" fmla="*/ 20735 w 1157159"/>
                <a:gd name="connsiteY636" fmla="*/ 1108548 h 1572511"/>
                <a:gd name="connsiteX637" fmla="*/ 20211 w 1157159"/>
                <a:gd name="connsiteY637" fmla="*/ 1106478 h 1572511"/>
                <a:gd name="connsiteX638" fmla="*/ 17367 w 1157159"/>
                <a:gd name="connsiteY638" fmla="*/ 1104658 h 1572511"/>
                <a:gd name="connsiteX639" fmla="*/ 18665 w 1157159"/>
                <a:gd name="connsiteY639" fmla="*/ 1101291 h 1572511"/>
                <a:gd name="connsiteX640" fmla="*/ 21509 w 1157159"/>
                <a:gd name="connsiteY640" fmla="*/ 1096876 h 1572511"/>
                <a:gd name="connsiteX641" fmla="*/ 24378 w 1157159"/>
                <a:gd name="connsiteY641" fmla="*/ 1094781 h 1572511"/>
                <a:gd name="connsiteX642" fmla="*/ 27248 w 1157159"/>
                <a:gd name="connsiteY642" fmla="*/ 1090890 h 1572511"/>
                <a:gd name="connsiteX643" fmla="*/ 29044 w 1157159"/>
                <a:gd name="connsiteY643" fmla="*/ 1090890 h 1572511"/>
                <a:gd name="connsiteX644" fmla="*/ 32163 w 1157159"/>
                <a:gd name="connsiteY644" fmla="*/ 1089069 h 1572511"/>
                <a:gd name="connsiteX645" fmla="*/ 35556 w 1157159"/>
                <a:gd name="connsiteY645" fmla="*/ 1082585 h 1572511"/>
                <a:gd name="connsiteX646" fmla="*/ 36329 w 1157159"/>
                <a:gd name="connsiteY646" fmla="*/ 1077397 h 1572511"/>
                <a:gd name="connsiteX647" fmla="*/ 38675 w 1157159"/>
                <a:gd name="connsiteY647" fmla="*/ 1076349 h 1572511"/>
                <a:gd name="connsiteX648" fmla="*/ 42043 w 1157159"/>
                <a:gd name="connsiteY648" fmla="*/ 1071411 h 1572511"/>
                <a:gd name="connsiteX649" fmla="*/ 48032 w 1157159"/>
                <a:gd name="connsiteY649" fmla="*/ 1067520 h 1572511"/>
                <a:gd name="connsiteX650" fmla="*/ 50102 w 1157159"/>
                <a:gd name="connsiteY650" fmla="*/ 1065450 h 1572511"/>
                <a:gd name="connsiteX651" fmla="*/ 53471 w 1157159"/>
                <a:gd name="connsiteY651" fmla="*/ 1058691 h 1572511"/>
                <a:gd name="connsiteX652" fmla="*/ 47233 w 1157159"/>
                <a:gd name="connsiteY652" fmla="*/ 1053229 h 1572511"/>
                <a:gd name="connsiteX653" fmla="*/ 41519 w 1157159"/>
                <a:gd name="connsiteY653" fmla="*/ 1050111 h 1572511"/>
                <a:gd name="connsiteX654" fmla="*/ 45412 w 1157159"/>
                <a:gd name="connsiteY654" fmla="*/ 1046994 h 1572511"/>
                <a:gd name="connsiteX655" fmla="*/ 43091 w 1157159"/>
                <a:gd name="connsiteY655" fmla="*/ 1046495 h 1572511"/>
                <a:gd name="connsiteX656" fmla="*/ 42293 w 1157159"/>
                <a:gd name="connsiteY656" fmla="*/ 1042330 h 1572511"/>
                <a:gd name="connsiteX657" fmla="*/ 42293 w 1157159"/>
                <a:gd name="connsiteY657" fmla="*/ 1039486 h 1572511"/>
                <a:gd name="connsiteX658" fmla="*/ 43865 w 1157159"/>
                <a:gd name="connsiteY658" fmla="*/ 1031181 h 1572511"/>
                <a:gd name="connsiteX659" fmla="*/ 44388 w 1157159"/>
                <a:gd name="connsiteY659" fmla="*/ 1021030 h 1572511"/>
                <a:gd name="connsiteX660" fmla="*/ 50102 w 1157159"/>
                <a:gd name="connsiteY660" fmla="*/ 1016366 h 1572511"/>
                <a:gd name="connsiteX661" fmla="*/ 57887 w 1157159"/>
                <a:gd name="connsiteY661" fmla="*/ 1025968 h 1572511"/>
                <a:gd name="connsiteX662" fmla="*/ 61779 w 1157159"/>
                <a:gd name="connsiteY662" fmla="*/ 1028562 h 1572511"/>
                <a:gd name="connsiteX663" fmla="*/ 63850 w 1157159"/>
                <a:gd name="connsiteY663" fmla="*/ 1031430 h 1572511"/>
                <a:gd name="connsiteX664" fmla="*/ 65946 w 1157159"/>
                <a:gd name="connsiteY664" fmla="*/ 1031181 h 1572511"/>
                <a:gd name="connsiteX665" fmla="*/ 73481 w 1157159"/>
                <a:gd name="connsiteY665" fmla="*/ 1031680 h 1572511"/>
                <a:gd name="connsiteX666" fmla="*/ 74779 w 1157159"/>
                <a:gd name="connsiteY666" fmla="*/ 1029610 h 1572511"/>
                <a:gd name="connsiteX667" fmla="*/ 80742 w 1157159"/>
                <a:gd name="connsiteY667" fmla="*/ 1028313 h 1572511"/>
                <a:gd name="connsiteX668" fmla="*/ 81789 w 1157159"/>
                <a:gd name="connsiteY668" fmla="*/ 1022851 h 1572511"/>
                <a:gd name="connsiteX669" fmla="*/ 89050 w 1157159"/>
                <a:gd name="connsiteY669" fmla="*/ 1024422 h 1572511"/>
                <a:gd name="connsiteX670" fmla="*/ 98931 w 1157159"/>
                <a:gd name="connsiteY670" fmla="*/ 1028313 h 1572511"/>
                <a:gd name="connsiteX671" fmla="*/ 106466 w 1157159"/>
                <a:gd name="connsiteY671" fmla="*/ 1013248 h 1572511"/>
                <a:gd name="connsiteX672" fmla="*/ 111406 w 1157159"/>
                <a:gd name="connsiteY672" fmla="*/ 1009083 h 1572511"/>
                <a:gd name="connsiteX673" fmla="*/ 112180 w 1157159"/>
                <a:gd name="connsiteY673" fmla="*/ 1007537 h 1572511"/>
                <a:gd name="connsiteX674" fmla="*/ 107514 w 1157159"/>
                <a:gd name="connsiteY674" fmla="*/ 996637 h 1572511"/>
                <a:gd name="connsiteX675" fmla="*/ 101276 w 1157159"/>
                <a:gd name="connsiteY675" fmla="*/ 984691 h 1572511"/>
                <a:gd name="connsiteX676" fmla="*/ 99205 w 1157159"/>
                <a:gd name="connsiteY676" fmla="*/ 981823 h 1572511"/>
                <a:gd name="connsiteX677" fmla="*/ 109859 w 1157159"/>
                <a:gd name="connsiteY677" fmla="*/ 963640 h 1572511"/>
                <a:gd name="connsiteX678" fmla="*/ 120762 w 1157159"/>
                <a:gd name="connsiteY678" fmla="*/ 943388 h 1572511"/>
                <a:gd name="connsiteX679" fmla="*/ 124131 w 1157159"/>
                <a:gd name="connsiteY679" fmla="*/ 941842 h 1572511"/>
                <a:gd name="connsiteX680" fmla="*/ 126725 w 1157159"/>
                <a:gd name="connsiteY680" fmla="*/ 941842 h 1572511"/>
                <a:gd name="connsiteX681" fmla="*/ 128547 w 1157159"/>
                <a:gd name="connsiteY681" fmla="*/ 939747 h 1572511"/>
                <a:gd name="connsiteX682" fmla="*/ 131142 w 1157159"/>
                <a:gd name="connsiteY682" fmla="*/ 940271 h 1572511"/>
                <a:gd name="connsiteX683" fmla="*/ 133762 w 1157159"/>
                <a:gd name="connsiteY683" fmla="*/ 938974 h 1572511"/>
                <a:gd name="connsiteX684" fmla="*/ 137654 w 1157159"/>
                <a:gd name="connsiteY684" fmla="*/ 938450 h 1572511"/>
                <a:gd name="connsiteX685" fmla="*/ 143368 w 1157159"/>
                <a:gd name="connsiteY685" fmla="*/ 936380 h 1572511"/>
                <a:gd name="connsiteX686" fmla="*/ 149082 w 1157159"/>
                <a:gd name="connsiteY686" fmla="*/ 929097 h 1572511"/>
                <a:gd name="connsiteX687" fmla="*/ 151926 w 1157159"/>
                <a:gd name="connsiteY687" fmla="*/ 928324 h 1572511"/>
                <a:gd name="connsiteX688" fmla="*/ 151926 w 1157159"/>
                <a:gd name="connsiteY688" fmla="*/ 926229 h 1572511"/>
                <a:gd name="connsiteX689" fmla="*/ 155045 w 1157159"/>
                <a:gd name="connsiteY689" fmla="*/ 926503 h 1572511"/>
                <a:gd name="connsiteX690" fmla="*/ 159211 w 1157159"/>
                <a:gd name="connsiteY690" fmla="*/ 924682 h 1572511"/>
                <a:gd name="connsiteX691" fmla="*/ 163627 w 1157159"/>
                <a:gd name="connsiteY691" fmla="*/ 925979 h 1572511"/>
                <a:gd name="connsiteX692" fmla="*/ 167270 w 1157159"/>
                <a:gd name="connsiteY692" fmla="*/ 926503 h 1572511"/>
                <a:gd name="connsiteX693" fmla="*/ 169092 w 1157159"/>
                <a:gd name="connsiteY693" fmla="*/ 925705 h 1572511"/>
                <a:gd name="connsiteX694" fmla="*/ 169865 w 1157159"/>
                <a:gd name="connsiteY694" fmla="*/ 921290 h 1572511"/>
                <a:gd name="connsiteX695" fmla="*/ 167795 w 1157159"/>
                <a:gd name="connsiteY695" fmla="*/ 918971 h 1572511"/>
                <a:gd name="connsiteX696" fmla="*/ 168568 w 1157159"/>
                <a:gd name="connsiteY696" fmla="*/ 914806 h 1572511"/>
                <a:gd name="connsiteX697" fmla="*/ 166222 w 1157159"/>
                <a:gd name="connsiteY697" fmla="*/ 914033 h 1572511"/>
                <a:gd name="connsiteX698" fmla="*/ 164925 w 1157159"/>
                <a:gd name="connsiteY698" fmla="*/ 910391 h 1572511"/>
                <a:gd name="connsiteX699" fmla="*/ 159486 w 1157159"/>
                <a:gd name="connsiteY699" fmla="*/ 908820 h 1572511"/>
                <a:gd name="connsiteX700" fmla="*/ 156616 w 1157159"/>
                <a:gd name="connsiteY700" fmla="*/ 905204 h 1572511"/>
                <a:gd name="connsiteX701" fmla="*/ 156367 w 1157159"/>
                <a:gd name="connsiteY701" fmla="*/ 901288 h 1572511"/>
                <a:gd name="connsiteX702" fmla="*/ 157390 w 1157159"/>
                <a:gd name="connsiteY702" fmla="*/ 897921 h 1572511"/>
                <a:gd name="connsiteX703" fmla="*/ 159211 w 1157159"/>
                <a:gd name="connsiteY703" fmla="*/ 895851 h 1572511"/>
                <a:gd name="connsiteX704" fmla="*/ 160260 w 1157159"/>
                <a:gd name="connsiteY704" fmla="*/ 892209 h 1572511"/>
                <a:gd name="connsiteX705" fmla="*/ 160509 w 1157159"/>
                <a:gd name="connsiteY705" fmla="*/ 887545 h 1572511"/>
                <a:gd name="connsiteX706" fmla="*/ 162330 w 1157159"/>
                <a:gd name="connsiteY706" fmla="*/ 887021 h 1572511"/>
                <a:gd name="connsiteX707" fmla="*/ 172460 w 1157159"/>
                <a:gd name="connsiteY707" fmla="*/ 887021 h 1572511"/>
                <a:gd name="connsiteX708" fmla="*/ 175854 w 1157159"/>
                <a:gd name="connsiteY708" fmla="*/ 886248 h 1572511"/>
                <a:gd name="connsiteX709" fmla="*/ 182864 w 1157159"/>
                <a:gd name="connsiteY709" fmla="*/ 881310 h 1572511"/>
                <a:gd name="connsiteX710" fmla="*/ 188828 w 1157159"/>
                <a:gd name="connsiteY710" fmla="*/ 882607 h 1572511"/>
                <a:gd name="connsiteX711" fmla="*/ 190898 w 1157159"/>
                <a:gd name="connsiteY711" fmla="*/ 884427 h 1572511"/>
                <a:gd name="connsiteX712" fmla="*/ 193518 w 1157159"/>
                <a:gd name="connsiteY712" fmla="*/ 885201 h 1572511"/>
                <a:gd name="connsiteX713" fmla="*/ 200006 w 1157159"/>
                <a:gd name="connsiteY713" fmla="*/ 890663 h 1572511"/>
                <a:gd name="connsiteX714" fmla="*/ 203648 w 1157159"/>
                <a:gd name="connsiteY714" fmla="*/ 891685 h 1572511"/>
                <a:gd name="connsiteX715" fmla="*/ 207017 w 1157159"/>
                <a:gd name="connsiteY715" fmla="*/ 891960 h 1572511"/>
                <a:gd name="connsiteX716" fmla="*/ 206492 w 1157159"/>
                <a:gd name="connsiteY716" fmla="*/ 889091 h 1572511"/>
                <a:gd name="connsiteX717" fmla="*/ 211957 w 1157159"/>
                <a:gd name="connsiteY717" fmla="*/ 889091 h 1572511"/>
                <a:gd name="connsiteX718" fmla="*/ 213504 w 1157159"/>
                <a:gd name="connsiteY718" fmla="*/ 892982 h 1572511"/>
                <a:gd name="connsiteX719" fmla="*/ 224158 w 1157159"/>
                <a:gd name="connsiteY719" fmla="*/ 888568 h 1572511"/>
                <a:gd name="connsiteX720" fmla="*/ 227027 w 1157159"/>
                <a:gd name="connsiteY720" fmla="*/ 889091 h 1572511"/>
                <a:gd name="connsiteX721" fmla="*/ 231443 w 1157159"/>
                <a:gd name="connsiteY721" fmla="*/ 883380 h 1572511"/>
                <a:gd name="connsiteX722" fmla="*/ 234562 w 1157159"/>
                <a:gd name="connsiteY722" fmla="*/ 881060 h 1572511"/>
                <a:gd name="connsiteX723" fmla="*/ 238704 w 1157159"/>
                <a:gd name="connsiteY723" fmla="*/ 876372 h 1572511"/>
                <a:gd name="connsiteX724" fmla="*/ 245740 w 1157159"/>
                <a:gd name="connsiteY724" fmla="*/ 871957 h 1572511"/>
                <a:gd name="connsiteX725" fmla="*/ 254572 w 1157159"/>
                <a:gd name="connsiteY725" fmla="*/ 868316 h 1572511"/>
                <a:gd name="connsiteX726" fmla="*/ 256643 w 1157159"/>
                <a:gd name="connsiteY726" fmla="*/ 869114 h 1572511"/>
                <a:gd name="connsiteX727" fmla="*/ 261833 w 1157159"/>
                <a:gd name="connsiteY727" fmla="*/ 876896 h 1572511"/>
                <a:gd name="connsiteX728" fmla="*/ 262881 w 1157159"/>
                <a:gd name="connsiteY728" fmla="*/ 879240 h 1572511"/>
                <a:gd name="connsiteX729" fmla="*/ 265226 w 1157159"/>
                <a:gd name="connsiteY729" fmla="*/ 881834 h 1572511"/>
                <a:gd name="connsiteX730" fmla="*/ 268071 w 1157159"/>
                <a:gd name="connsiteY730" fmla="*/ 883131 h 1572511"/>
                <a:gd name="connsiteX731" fmla="*/ 270666 w 1157159"/>
                <a:gd name="connsiteY731" fmla="*/ 881834 h 1572511"/>
                <a:gd name="connsiteX732" fmla="*/ 272736 w 1157159"/>
                <a:gd name="connsiteY732" fmla="*/ 879489 h 1572511"/>
                <a:gd name="connsiteX733" fmla="*/ 279249 w 1157159"/>
                <a:gd name="connsiteY733" fmla="*/ 879240 h 1572511"/>
                <a:gd name="connsiteX734" fmla="*/ 280795 w 1157159"/>
                <a:gd name="connsiteY734" fmla="*/ 879739 h 1572511"/>
                <a:gd name="connsiteX735" fmla="*/ 283914 w 1157159"/>
                <a:gd name="connsiteY735" fmla="*/ 888568 h 1572511"/>
                <a:gd name="connsiteX736" fmla="*/ 287807 w 1157159"/>
                <a:gd name="connsiteY736" fmla="*/ 893257 h 1572511"/>
                <a:gd name="connsiteX737" fmla="*/ 291724 w 1157159"/>
                <a:gd name="connsiteY737" fmla="*/ 895601 h 1572511"/>
                <a:gd name="connsiteX738" fmla="*/ 290926 w 1157159"/>
                <a:gd name="connsiteY738" fmla="*/ 897671 h 1572511"/>
                <a:gd name="connsiteX739" fmla="*/ 288331 w 1157159"/>
                <a:gd name="connsiteY739" fmla="*/ 905977 h 1572511"/>
                <a:gd name="connsiteX740" fmla="*/ 288605 w 1157159"/>
                <a:gd name="connsiteY740" fmla="*/ 912736 h 1572511"/>
                <a:gd name="connsiteX741" fmla="*/ 292747 w 1157159"/>
                <a:gd name="connsiteY741" fmla="*/ 917674 h 1572511"/>
                <a:gd name="connsiteX742" fmla="*/ 291724 w 1157159"/>
                <a:gd name="connsiteY742" fmla="*/ 918971 h 1572511"/>
                <a:gd name="connsiteX743" fmla="*/ 292498 w 1157159"/>
                <a:gd name="connsiteY743" fmla="*/ 921814 h 1572511"/>
                <a:gd name="connsiteX744" fmla="*/ 295092 w 1157159"/>
                <a:gd name="connsiteY744" fmla="*/ 924408 h 1572511"/>
                <a:gd name="connsiteX745" fmla="*/ 298461 w 1157159"/>
                <a:gd name="connsiteY745" fmla="*/ 926229 h 1572511"/>
                <a:gd name="connsiteX746" fmla="*/ 300557 w 1157159"/>
                <a:gd name="connsiteY746" fmla="*/ 926229 h 1572511"/>
                <a:gd name="connsiteX747" fmla="*/ 303925 w 1157159"/>
                <a:gd name="connsiteY747" fmla="*/ 922338 h 1572511"/>
                <a:gd name="connsiteX748" fmla="*/ 308341 w 1157159"/>
                <a:gd name="connsiteY748" fmla="*/ 922587 h 1572511"/>
                <a:gd name="connsiteX749" fmla="*/ 312508 w 1157159"/>
                <a:gd name="connsiteY749" fmla="*/ 921814 h 1572511"/>
                <a:gd name="connsiteX750" fmla="*/ 321590 w 1157159"/>
                <a:gd name="connsiteY750" fmla="*/ 917400 h 1572511"/>
                <a:gd name="connsiteX751" fmla="*/ 325233 w 1157159"/>
                <a:gd name="connsiteY751" fmla="*/ 915055 h 1572511"/>
                <a:gd name="connsiteX752" fmla="*/ 322887 w 1157159"/>
                <a:gd name="connsiteY752" fmla="*/ 914282 h 1572511"/>
                <a:gd name="connsiteX753" fmla="*/ 319769 w 1157159"/>
                <a:gd name="connsiteY753" fmla="*/ 915579 h 1572511"/>
                <a:gd name="connsiteX754" fmla="*/ 317698 w 1157159"/>
                <a:gd name="connsiteY754" fmla="*/ 912736 h 1572511"/>
                <a:gd name="connsiteX755" fmla="*/ 318721 w 1157159"/>
                <a:gd name="connsiteY755" fmla="*/ 906226 h 1572511"/>
                <a:gd name="connsiteX756" fmla="*/ 323162 w 1157159"/>
                <a:gd name="connsiteY756" fmla="*/ 902859 h 1572511"/>
                <a:gd name="connsiteX757" fmla="*/ 324709 w 1157159"/>
                <a:gd name="connsiteY757" fmla="*/ 899492 h 1572511"/>
                <a:gd name="connsiteX758" fmla="*/ 327054 w 1157159"/>
                <a:gd name="connsiteY758" fmla="*/ 896873 h 1572511"/>
                <a:gd name="connsiteX759" fmla="*/ 330946 w 1157159"/>
                <a:gd name="connsiteY759" fmla="*/ 894279 h 1572511"/>
                <a:gd name="connsiteX760" fmla="*/ 335612 w 1157159"/>
                <a:gd name="connsiteY760" fmla="*/ 890139 h 1572511"/>
                <a:gd name="connsiteX761" fmla="*/ 337958 w 1157159"/>
                <a:gd name="connsiteY761" fmla="*/ 885974 h 1572511"/>
                <a:gd name="connsiteX762" fmla="*/ 345243 w 1157159"/>
                <a:gd name="connsiteY762" fmla="*/ 878442 h 1572511"/>
                <a:gd name="connsiteX763" fmla="*/ 349909 w 1157159"/>
                <a:gd name="connsiteY763" fmla="*/ 876896 h 1572511"/>
                <a:gd name="connsiteX764" fmla="*/ 355373 w 1157159"/>
                <a:gd name="connsiteY764" fmla="*/ 877145 h 1572511"/>
                <a:gd name="connsiteX765" fmla="*/ 359266 w 1157159"/>
                <a:gd name="connsiteY765" fmla="*/ 879215 h 1572511"/>
                <a:gd name="connsiteX766" fmla="*/ 363407 w 1157159"/>
                <a:gd name="connsiteY766" fmla="*/ 869089 h 1572511"/>
                <a:gd name="connsiteX767" fmla="*/ 366276 w 1157159"/>
                <a:gd name="connsiteY767" fmla="*/ 859237 h 1572511"/>
                <a:gd name="connsiteX768" fmla="*/ 367050 w 1157159"/>
                <a:gd name="connsiteY768" fmla="*/ 857666 h 1572511"/>
                <a:gd name="connsiteX769" fmla="*/ 371741 w 1157159"/>
                <a:gd name="connsiteY769" fmla="*/ 856618 h 1572511"/>
                <a:gd name="connsiteX770" fmla="*/ 376157 w 1157159"/>
                <a:gd name="connsiteY770" fmla="*/ 857142 h 1572511"/>
                <a:gd name="connsiteX771" fmla="*/ 375359 w 1157159"/>
                <a:gd name="connsiteY771" fmla="*/ 863627 h 1572511"/>
                <a:gd name="connsiteX772" fmla="*/ 376930 w 1157159"/>
                <a:gd name="connsiteY772" fmla="*/ 869613 h 1572511"/>
                <a:gd name="connsiteX773" fmla="*/ 384715 w 1157159"/>
                <a:gd name="connsiteY773" fmla="*/ 873503 h 1572511"/>
                <a:gd name="connsiteX774" fmla="*/ 387060 w 1157159"/>
                <a:gd name="connsiteY774" fmla="*/ 874277 h 1572511"/>
                <a:gd name="connsiteX775" fmla="*/ 399261 w 1157159"/>
                <a:gd name="connsiteY775" fmla="*/ 876621 h 1572511"/>
                <a:gd name="connsiteX776" fmla="*/ 411212 w 1157159"/>
                <a:gd name="connsiteY776" fmla="*/ 877669 h 1572511"/>
                <a:gd name="connsiteX777" fmla="*/ 423164 w 1157159"/>
                <a:gd name="connsiteY777" fmla="*/ 881310 h 1572511"/>
                <a:gd name="connsiteX778" fmla="*/ 432520 w 1157159"/>
                <a:gd name="connsiteY778" fmla="*/ 882083 h 1572511"/>
                <a:gd name="connsiteX779" fmla="*/ 435639 w 1157159"/>
                <a:gd name="connsiteY779" fmla="*/ 881809 h 1572511"/>
                <a:gd name="connsiteX780" fmla="*/ 443424 w 1157159"/>
                <a:gd name="connsiteY780" fmla="*/ 883629 h 1572511"/>
                <a:gd name="connsiteX781" fmla="*/ 449936 w 1157159"/>
                <a:gd name="connsiteY781" fmla="*/ 877918 h 1572511"/>
                <a:gd name="connsiteX782" fmla="*/ 450186 w 1157159"/>
                <a:gd name="connsiteY782" fmla="*/ 875075 h 1572511"/>
                <a:gd name="connsiteX783" fmla="*/ 452780 w 1157159"/>
                <a:gd name="connsiteY783" fmla="*/ 869613 h 1572511"/>
                <a:gd name="connsiteX784" fmla="*/ 454078 w 1157159"/>
                <a:gd name="connsiteY784" fmla="*/ 868066 h 1572511"/>
                <a:gd name="connsiteX785" fmla="*/ 456947 w 1157159"/>
                <a:gd name="connsiteY785" fmla="*/ 858439 h 1572511"/>
                <a:gd name="connsiteX786" fmla="*/ 457197 w 1157159"/>
                <a:gd name="connsiteY786" fmla="*/ 851954 h 1572511"/>
                <a:gd name="connsiteX787" fmla="*/ 453553 w 1157159"/>
                <a:gd name="connsiteY787" fmla="*/ 851705 h 1572511"/>
                <a:gd name="connsiteX788" fmla="*/ 449412 w 1157159"/>
                <a:gd name="connsiteY788" fmla="*/ 840282 h 1572511"/>
                <a:gd name="connsiteX789" fmla="*/ 446043 w 1157159"/>
                <a:gd name="connsiteY789" fmla="*/ 832750 h 1572511"/>
                <a:gd name="connsiteX790" fmla="*/ 442924 w 1157159"/>
                <a:gd name="connsiteY790" fmla="*/ 827013 h 1572511"/>
                <a:gd name="connsiteX791" fmla="*/ 441103 w 1157159"/>
                <a:gd name="connsiteY791" fmla="*/ 821052 h 1572511"/>
                <a:gd name="connsiteX792" fmla="*/ 436687 w 1157159"/>
                <a:gd name="connsiteY792" fmla="*/ 812996 h 1572511"/>
                <a:gd name="connsiteX793" fmla="*/ 445769 w 1157159"/>
                <a:gd name="connsiteY793" fmla="*/ 806237 h 1572511"/>
                <a:gd name="connsiteX794" fmla="*/ 449137 w 1157159"/>
                <a:gd name="connsiteY794" fmla="*/ 801324 h 1572511"/>
                <a:gd name="connsiteX795" fmla="*/ 455650 w 1157159"/>
                <a:gd name="connsiteY795" fmla="*/ 793517 h 1572511"/>
                <a:gd name="connsiteX796" fmla="*/ 459791 w 1157159"/>
                <a:gd name="connsiteY796" fmla="*/ 785736 h 1572511"/>
                <a:gd name="connsiteX797" fmla="*/ 457995 w 1157159"/>
                <a:gd name="connsiteY797" fmla="*/ 781845 h 1572511"/>
                <a:gd name="connsiteX798" fmla="*/ 451233 w 1157159"/>
                <a:gd name="connsiteY798" fmla="*/ 778727 h 1572511"/>
                <a:gd name="connsiteX799" fmla="*/ 446543 w 1157159"/>
                <a:gd name="connsiteY799" fmla="*/ 775086 h 1572511"/>
                <a:gd name="connsiteX800" fmla="*/ 447067 w 1157159"/>
                <a:gd name="connsiteY800" fmla="*/ 773016 h 1572511"/>
                <a:gd name="connsiteX801" fmla="*/ 444472 w 1157159"/>
                <a:gd name="connsiteY801" fmla="*/ 770147 h 1572511"/>
                <a:gd name="connsiteX802" fmla="*/ 446817 w 1157159"/>
                <a:gd name="connsiteY802" fmla="*/ 764186 h 1572511"/>
                <a:gd name="connsiteX803" fmla="*/ 446543 w 1157159"/>
                <a:gd name="connsiteY803" fmla="*/ 759772 h 1572511"/>
                <a:gd name="connsiteX804" fmla="*/ 444996 w 1157159"/>
                <a:gd name="connsiteY804" fmla="*/ 752240 h 1572511"/>
                <a:gd name="connsiteX805" fmla="*/ 444721 w 1157159"/>
                <a:gd name="connsiteY805" fmla="*/ 748349 h 1572511"/>
                <a:gd name="connsiteX806" fmla="*/ 443698 w 1157159"/>
                <a:gd name="connsiteY806" fmla="*/ 745730 h 1572511"/>
                <a:gd name="connsiteX807" fmla="*/ 438758 w 1157159"/>
                <a:gd name="connsiteY807" fmla="*/ 741590 h 1572511"/>
                <a:gd name="connsiteX808" fmla="*/ 435889 w 1157159"/>
                <a:gd name="connsiteY808" fmla="*/ 746004 h 1572511"/>
                <a:gd name="connsiteX809" fmla="*/ 431747 w 1157159"/>
                <a:gd name="connsiteY809" fmla="*/ 746004 h 1572511"/>
                <a:gd name="connsiteX810" fmla="*/ 429401 w 1157159"/>
                <a:gd name="connsiteY810" fmla="*/ 738472 h 1572511"/>
                <a:gd name="connsiteX811" fmla="*/ 428878 w 1157159"/>
                <a:gd name="connsiteY811" fmla="*/ 735105 h 1572511"/>
                <a:gd name="connsiteX812" fmla="*/ 429676 w 1157159"/>
                <a:gd name="connsiteY812" fmla="*/ 733783 h 1572511"/>
                <a:gd name="connsiteX813" fmla="*/ 429401 w 1157159"/>
                <a:gd name="connsiteY813" fmla="*/ 727822 h 1572511"/>
                <a:gd name="connsiteX814" fmla="*/ 428104 w 1157159"/>
                <a:gd name="connsiteY814" fmla="*/ 726002 h 1572511"/>
                <a:gd name="connsiteX815" fmla="*/ 425509 w 1157159"/>
                <a:gd name="connsiteY815" fmla="*/ 725229 h 1572511"/>
                <a:gd name="connsiteX816" fmla="*/ 421367 w 1157159"/>
                <a:gd name="connsiteY816" fmla="*/ 724954 h 1572511"/>
                <a:gd name="connsiteX817" fmla="*/ 416153 w 1157159"/>
                <a:gd name="connsiteY817" fmla="*/ 725478 h 1572511"/>
                <a:gd name="connsiteX818" fmla="*/ 412785 w 1157159"/>
                <a:gd name="connsiteY818" fmla="*/ 726525 h 1572511"/>
                <a:gd name="connsiteX819" fmla="*/ 411212 w 1157159"/>
                <a:gd name="connsiteY819" fmla="*/ 728595 h 1572511"/>
                <a:gd name="connsiteX820" fmla="*/ 410439 w 1157159"/>
                <a:gd name="connsiteY820" fmla="*/ 733534 h 1572511"/>
                <a:gd name="connsiteX821" fmla="*/ 408617 w 1157159"/>
                <a:gd name="connsiteY821" fmla="*/ 734831 h 1572511"/>
                <a:gd name="connsiteX822" fmla="*/ 395643 w 1157159"/>
                <a:gd name="connsiteY822" fmla="*/ 733783 h 1572511"/>
                <a:gd name="connsiteX823" fmla="*/ 388632 w 1157159"/>
                <a:gd name="connsiteY823" fmla="*/ 731713 h 1572511"/>
                <a:gd name="connsiteX824" fmla="*/ 385513 w 1157159"/>
                <a:gd name="connsiteY824" fmla="*/ 731189 h 1572511"/>
                <a:gd name="connsiteX825" fmla="*/ 384989 w 1157159"/>
                <a:gd name="connsiteY825" fmla="*/ 726002 h 1572511"/>
                <a:gd name="connsiteX826" fmla="*/ 380573 w 1157159"/>
                <a:gd name="connsiteY826" fmla="*/ 728595 h 1572511"/>
                <a:gd name="connsiteX827" fmla="*/ 377205 w 1157159"/>
                <a:gd name="connsiteY827" fmla="*/ 725752 h 1572511"/>
                <a:gd name="connsiteX828" fmla="*/ 376157 w 1157159"/>
                <a:gd name="connsiteY828" fmla="*/ 718220 h 1572511"/>
                <a:gd name="connsiteX829" fmla="*/ 373562 w 1157159"/>
                <a:gd name="connsiteY829" fmla="*/ 710164 h 1572511"/>
                <a:gd name="connsiteX830" fmla="*/ 368098 w 1157159"/>
                <a:gd name="connsiteY830" fmla="*/ 690934 h 1572511"/>
                <a:gd name="connsiteX831" fmla="*/ 368622 w 1157159"/>
                <a:gd name="connsiteY831" fmla="*/ 684201 h 1572511"/>
                <a:gd name="connsiteX832" fmla="*/ 368622 w 1157159"/>
                <a:gd name="connsiteY832" fmla="*/ 673276 h 1572511"/>
                <a:gd name="connsiteX833" fmla="*/ 367824 w 1157159"/>
                <a:gd name="connsiteY833" fmla="*/ 667315 h 1572511"/>
                <a:gd name="connsiteX834" fmla="*/ 365229 w 1157159"/>
                <a:gd name="connsiteY834" fmla="*/ 661080 h 1572511"/>
                <a:gd name="connsiteX835" fmla="*/ 363157 w 1157159"/>
                <a:gd name="connsiteY835" fmla="*/ 644469 h 1572511"/>
                <a:gd name="connsiteX836" fmla="*/ 359266 w 1157159"/>
                <a:gd name="connsiteY836" fmla="*/ 646016 h 1572511"/>
                <a:gd name="connsiteX837" fmla="*/ 357968 w 1157159"/>
                <a:gd name="connsiteY837" fmla="*/ 644719 h 1572511"/>
                <a:gd name="connsiteX838" fmla="*/ 352254 w 1157159"/>
                <a:gd name="connsiteY838" fmla="*/ 646789 h 1572511"/>
                <a:gd name="connsiteX839" fmla="*/ 352254 w 1157159"/>
                <a:gd name="connsiteY839" fmla="*/ 653797 h 1572511"/>
                <a:gd name="connsiteX840" fmla="*/ 347039 w 1157159"/>
                <a:gd name="connsiteY840" fmla="*/ 655618 h 1572511"/>
                <a:gd name="connsiteX841" fmla="*/ 343946 w 1157159"/>
                <a:gd name="connsiteY841" fmla="*/ 655892 h 1572511"/>
                <a:gd name="connsiteX842" fmla="*/ 343671 w 1157159"/>
                <a:gd name="connsiteY842" fmla="*/ 651976 h 1572511"/>
                <a:gd name="connsiteX843" fmla="*/ 340303 w 1157159"/>
                <a:gd name="connsiteY843" fmla="*/ 650430 h 1572511"/>
                <a:gd name="connsiteX844" fmla="*/ 339504 w 1157159"/>
                <a:gd name="connsiteY844" fmla="*/ 644719 h 1572511"/>
                <a:gd name="connsiteX845" fmla="*/ 337434 w 1157159"/>
                <a:gd name="connsiteY845" fmla="*/ 640554 h 1572511"/>
                <a:gd name="connsiteX846" fmla="*/ 335887 w 1157159"/>
                <a:gd name="connsiteY846" fmla="*/ 640304 h 1572511"/>
                <a:gd name="connsiteX847" fmla="*/ 331720 w 1157159"/>
                <a:gd name="connsiteY847" fmla="*/ 641850 h 1572511"/>
                <a:gd name="connsiteX848" fmla="*/ 322114 w 1157159"/>
                <a:gd name="connsiteY848" fmla="*/ 647562 h 1572511"/>
                <a:gd name="connsiteX849" fmla="*/ 319769 w 1157159"/>
                <a:gd name="connsiteY849" fmla="*/ 648360 h 1572511"/>
                <a:gd name="connsiteX850" fmla="*/ 315103 w 1157159"/>
                <a:gd name="connsiteY850" fmla="*/ 652774 h 1572511"/>
                <a:gd name="connsiteX851" fmla="*/ 309115 w 1157159"/>
                <a:gd name="connsiteY851" fmla="*/ 647313 h 1572511"/>
                <a:gd name="connsiteX852" fmla="*/ 305472 w 1157159"/>
                <a:gd name="connsiteY852" fmla="*/ 643671 h 1572511"/>
                <a:gd name="connsiteX853" fmla="*/ 302103 w 1157159"/>
                <a:gd name="connsiteY853" fmla="*/ 636937 h 1572511"/>
                <a:gd name="connsiteX854" fmla="*/ 298211 w 1157159"/>
                <a:gd name="connsiteY854" fmla="*/ 631724 h 1572511"/>
                <a:gd name="connsiteX855" fmla="*/ 295092 w 1157159"/>
                <a:gd name="connsiteY855" fmla="*/ 626287 h 1572511"/>
                <a:gd name="connsiteX856" fmla="*/ 287308 w 1157159"/>
                <a:gd name="connsiteY856" fmla="*/ 616161 h 1572511"/>
                <a:gd name="connsiteX857" fmla="*/ 275356 w 1157159"/>
                <a:gd name="connsiteY857" fmla="*/ 600573 h 1572511"/>
                <a:gd name="connsiteX858" fmla="*/ 268595 w 1157159"/>
                <a:gd name="connsiteY858" fmla="*/ 604738 h 1572511"/>
                <a:gd name="connsiteX859" fmla="*/ 260536 w 1157159"/>
                <a:gd name="connsiteY859" fmla="*/ 608629 h 1572511"/>
                <a:gd name="connsiteX860" fmla="*/ 256643 w 1157159"/>
                <a:gd name="connsiteY860" fmla="*/ 609926 h 1572511"/>
                <a:gd name="connsiteX861" fmla="*/ 255596 w 1157159"/>
                <a:gd name="connsiteY861" fmla="*/ 611746 h 1572511"/>
                <a:gd name="connsiteX862" fmla="*/ 253001 w 1157159"/>
                <a:gd name="connsiteY862" fmla="*/ 611746 h 1572511"/>
                <a:gd name="connsiteX863" fmla="*/ 251703 w 1157159"/>
                <a:gd name="connsiteY863" fmla="*/ 610449 h 1572511"/>
                <a:gd name="connsiteX864" fmla="*/ 249108 w 1157159"/>
                <a:gd name="connsiteY864" fmla="*/ 611223 h 1572511"/>
                <a:gd name="connsiteX865" fmla="*/ 245989 w 1157159"/>
                <a:gd name="connsiteY865" fmla="*/ 613816 h 1572511"/>
                <a:gd name="connsiteX866" fmla="*/ 241324 w 1157159"/>
                <a:gd name="connsiteY866" fmla="*/ 611223 h 1572511"/>
                <a:gd name="connsiteX867" fmla="*/ 232741 w 1157159"/>
                <a:gd name="connsiteY867" fmla="*/ 612270 h 1572511"/>
                <a:gd name="connsiteX868" fmla="*/ 230146 w 1157159"/>
                <a:gd name="connsiteY868" fmla="*/ 608878 h 1572511"/>
                <a:gd name="connsiteX869" fmla="*/ 219492 w 1157159"/>
                <a:gd name="connsiteY869" fmla="*/ 603691 h 1572511"/>
                <a:gd name="connsiteX870" fmla="*/ 215076 w 1157159"/>
                <a:gd name="connsiteY870" fmla="*/ 602643 h 1572511"/>
                <a:gd name="connsiteX871" fmla="*/ 213005 w 1157159"/>
                <a:gd name="connsiteY871" fmla="*/ 600573 h 1572511"/>
                <a:gd name="connsiteX872" fmla="*/ 213005 w 1157159"/>
                <a:gd name="connsiteY872" fmla="*/ 595909 h 1572511"/>
                <a:gd name="connsiteX873" fmla="*/ 206767 w 1157159"/>
                <a:gd name="connsiteY873" fmla="*/ 596408 h 1572511"/>
                <a:gd name="connsiteX874" fmla="*/ 203374 w 1157159"/>
                <a:gd name="connsiteY874" fmla="*/ 593564 h 1572511"/>
                <a:gd name="connsiteX875" fmla="*/ 199756 w 1157159"/>
                <a:gd name="connsiteY875" fmla="*/ 591469 h 1572511"/>
                <a:gd name="connsiteX876" fmla="*/ 196113 w 1157159"/>
                <a:gd name="connsiteY876" fmla="*/ 590696 h 1572511"/>
                <a:gd name="connsiteX877" fmla="*/ 193518 w 1157159"/>
                <a:gd name="connsiteY877" fmla="*/ 591220 h 1572511"/>
                <a:gd name="connsiteX878" fmla="*/ 193518 w 1157159"/>
                <a:gd name="connsiteY878" fmla="*/ 588352 h 1572511"/>
                <a:gd name="connsiteX879" fmla="*/ 191423 w 1157159"/>
                <a:gd name="connsiteY879" fmla="*/ 583413 h 1572511"/>
                <a:gd name="connsiteX880" fmla="*/ 192720 w 1157159"/>
                <a:gd name="connsiteY880" fmla="*/ 577976 h 1572511"/>
                <a:gd name="connsiteX881" fmla="*/ 195065 w 1157159"/>
                <a:gd name="connsiteY881" fmla="*/ 573561 h 1572511"/>
                <a:gd name="connsiteX882" fmla="*/ 193244 w 1157159"/>
                <a:gd name="connsiteY882" fmla="*/ 570694 h 1572511"/>
                <a:gd name="connsiteX883" fmla="*/ 190125 w 1157159"/>
                <a:gd name="connsiteY883" fmla="*/ 570170 h 1572511"/>
                <a:gd name="connsiteX884" fmla="*/ 189352 w 1157159"/>
                <a:gd name="connsiteY884" fmla="*/ 563685 h 1572511"/>
                <a:gd name="connsiteX885" fmla="*/ 187006 w 1157159"/>
                <a:gd name="connsiteY885" fmla="*/ 564733 h 1572511"/>
                <a:gd name="connsiteX886" fmla="*/ 184162 w 1157159"/>
                <a:gd name="connsiteY886" fmla="*/ 568623 h 1572511"/>
                <a:gd name="connsiteX887" fmla="*/ 182864 w 1157159"/>
                <a:gd name="connsiteY887" fmla="*/ 568623 h 1572511"/>
                <a:gd name="connsiteX888" fmla="*/ 175055 w 1157159"/>
                <a:gd name="connsiteY888" fmla="*/ 564209 h 1572511"/>
                <a:gd name="connsiteX889" fmla="*/ 169865 w 1157159"/>
                <a:gd name="connsiteY889" fmla="*/ 563411 h 1572511"/>
                <a:gd name="connsiteX890" fmla="*/ 163378 w 1157159"/>
                <a:gd name="connsiteY890" fmla="*/ 561615 h 1572511"/>
                <a:gd name="connsiteX891" fmla="*/ 160260 w 1157159"/>
                <a:gd name="connsiteY891" fmla="*/ 561864 h 1572511"/>
                <a:gd name="connsiteX892" fmla="*/ 155319 w 1157159"/>
                <a:gd name="connsiteY892" fmla="*/ 564708 h 1572511"/>
                <a:gd name="connsiteX893" fmla="*/ 150653 w 1157159"/>
                <a:gd name="connsiteY893" fmla="*/ 566030 h 1572511"/>
                <a:gd name="connsiteX894" fmla="*/ 149606 w 1157159"/>
                <a:gd name="connsiteY894" fmla="*/ 567576 h 1572511"/>
                <a:gd name="connsiteX895" fmla="*/ 147011 w 1157159"/>
                <a:gd name="connsiteY895" fmla="*/ 568623 h 1572511"/>
                <a:gd name="connsiteX896" fmla="*/ 140773 w 1157159"/>
                <a:gd name="connsiteY896" fmla="*/ 569397 h 1572511"/>
                <a:gd name="connsiteX897" fmla="*/ 136082 w 1157159"/>
                <a:gd name="connsiteY897" fmla="*/ 567825 h 1572511"/>
                <a:gd name="connsiteX898" fmla="*/ 129869 w 1157159"/>
                <a:gd name="connsiteY898" fmla="*/ 567326 h 1572511"/>
                <a:gd name="connsiteX899" fmla="*/ 125952 w 1157159"/>
                <a:gd name="connsiteY899" fmla="*/ 565231 h 1572511"/>
                <a:gd name="connsiteX900" fmla="*/ 123108 w 1157159"/>
                <a:gd name="connsiteY900" fmla="*/ 565231 h 1572511"/>
                <a:gd name="connsiteX901" fmla="*/ 120513 w 1157159"/>
                <a:gd name="connsiteY901" fmla="*/ 567052 h 1572511"/>
                <a:gd name="connsiteX902" fmla="*/ 114275 w 1157159"/>
                <a:gd name="connsiteY902" fmla="*/ 573287 h 1572511"/>
                <a:gd name="connsiteX903" fmla="*/ 108811 w 1157159"/>
                <a:gd name="connsiteY903" fmla="*/ 575881 h 1572511"/>
                <a:gd name="connsiteX904" fmla="*/ 108037 w 1157159"/>
                <a:gd name="connsiteY904" fmla="*/ 576929 h 1572511"/>
                <a:gd name="connsiteX905" fmla="*/ 101800 w 1157159"/>
                <a:gd name="connsiteY905" fmla="*/ 581618 h 1572511"/>
                <a:gd name="connsiteX906" fmla="*/ 96086 w 1157159"/>
                <a:gd name="connsiteY906" fmla="*/ 587055 h 1572511"/>
                <a:gd name="connsiteX907" fmla="*/ 89848 w 1157159"/>
                <a:gd name="connsiteY907" fmla="*/ 590946 h 1572511"/>
                <a:gd name="connsiteX908" fmla="*/ 89324 w 1157159"/>
                <a:gd name="connsiteY908" fmla="*/ 592766 h 1572511"/>
                <a:gd name="connsiteX909" fmla="*/ 83362 w 1157159"/>
                <a:gd name="connsiteY909" fmla="*/ 595884 h 1572511"/>
                <a:gd name="connsiteX910" fmla="*/ 78945 w 1157159"/>
                <a:gd name="connsiteY910" fmla="*/ 593539 h 1572511"/>
                <a:gd name="connsiteX911" fmla="*/ 72433 w 1157159"/>
                <a:gd name="connsiteY911" fmla="*/ 586032 h 1572511"/>
                <a:gd name="connsiteX912" fmla="*/ 70113 w 1157159"/>
                <a:gd name="connsiteY912" fmla="*/ 580046 h 1572511"/>
                <a:gd name="connsiteX913" fmla="*/ 69589 w 1157159"/>
                <a:gd name="connsiteY913" fmla="*/ 575881 h 1572511"/>
                <a:gd name="connsiteX914" fmla="*/ 67767 w 1157159"/>
                <a:gd name="connsiteY914" fmla="*/ 569397 h 1572511"/>
                <a:gd name="connsiteX915" fmla="*/ 66220 w 1157159"/>
                <a:gd name="connsiteY915" fmla="*/ 566279 h 1572511"/>
                <a:gd name="connsiteX916" fmla="*/ 64399 w 1157159"/>
                <a:gd name="connsiteY916" fmla="*/ 556153 h 1572511"/>
                <a:gd name="connsiteX917" fmla="*/ 62328 w 1157159"/>
                <a:gd name="connsiteY917" fmla="*/ 550691 h 1572511"/>
                <a:gd name="connsiteX918" fmla="*/ 65447 w 1157159"/>
                <a:gd name="connsiteY918" fmla="*/ 542136 h 1572511"/>
                <a:gd name="connsiteX919" fmla="*/ 68815 w 1157159"/>
                <a:gd name="connsiteY919" fmla="*/ 528119 h 1572511"/>
                <a:gd name="connsiteX920" fmla="*/ 70113 w 1157159"/>
                <a:gd name="connsiteY920" fmla="*/ 527321 h 1572511"/>
                <a:gd name="connsiteX921" fmla="*/ 74779 w 1157159"/>
                <a:gd name="connsiteY921" fmla="*/ 522906 h 1572511"/>
                <a:gd name="connsiteX922" fmla="*/ 76874 w 1157159"/>
                <a:gd name="connsiteY922" fmla="*/ 519539 h 1572511"/>
                <a:gd name="connsiteX923" fmla="*/ 84908 w 1157159"/>
                <a:gd name="connsiteY923" fmla="*/ 516945 h 1572511"/>
                <a:gd name="connsiteX924" fmla="*/ 91421 w 1157159"/>
                <a:gd name="connsiteY924" fmla="*/ 514077 h 1572511"/>
                <a:gd name="connsiteX925" fmla="*/ 91919 w 1157159"/>
                <a:gd name="connsiteY925" fmla="*/ 510959 h 1572511"/>
                <a:gd name="connsiteX926" fmla="*/ 94539 w 1157159"/>
                <a:gd name="connsiteY926" fmla="*/ 508640 h 1572511"/>
                <a:gd name="connsiteX927" fmla="*/ 96860 w 1157159"/>
                <a:gd name="connsiteY927" fmla="*/ 502903 h 1572511"/>
                <a:gd name="connsiteX928" fmla="*/ 99729 w 1157159"/>
                <a:gd name="connsiteY928" fmla="*/ 500833 h 1572511"/>
                <a:gd name="connsiteX929" fmla="*/ 98931 w 1157159"/>
                <a:gd name="connsiteY929" fmla="*/ 496942 h 1572511"/>
                <a:gd name="connsiteX930" fmla="*/ 103372 w 1157159"/>
                <a:gd name="connsiteY930" fmla="*/ 494598 h 1572511"/>
                <a:gd name="connsiteX931" fmla="*/ 117120 w 1157159"/>
                <a:gd name="connsiteY931" fmla="*/ 492778 h 1572511"/>
                <a:gd name="connsiteX932" fmla="*/ 121536 w 1157159"/>
                <a:gd name="connsiteY932" fmla="*/ 490458 h 1572511"/>
                <a:gd name="connsiteX933" fmla="*/ 129869 w 1157159"/>
                <a:gd name="connsiteY933" fmla="*/ 488637 h 1572511"/>
                <a:gd name="connsiteX934" fmla="*/ 138178 w 1157159"/>
                <a:gd name="connsiteY934" fmla="*/ 485520 h 1572511"/>
                <a:gd name="connsiteX935" fmla="*/ 140773 w 1157159"/>
                <a:gd name="connsiteY935" fmla="*/ 483450 h 1572511"/>
                <a:gd name="connsiteX936" fmla="*/ 143617 w 1157159"/>
                <a:gd name="connsiteY936" fmla="*/ 483175 h 1572511"/>
                <a:gd name="connsiteX937" fmla="*/ 144141 w 1157159"/>
                <a:gd name="connsiteY937" fmla="*/ 485245 h 1572511"/>
                <a:gd name="connsiteX938" fmla="*/ 146736 w 1157159"/>
                <a:gd name="connsiteY938" fmla="*/ 488887 h 1572511"/>
                <a:gd name="connsiteX939" fmla="*/ 149606 w 1157159"/>
                <a:gd name="connsiteY939" fmla="*/ 490458 h 1572511"/>
                <a:gd name="connsiteX940" fmla="*/ 152201 w 1157159"/>
                <a:gd name="connsiteY940" fmla="*/ 493575 h 1572511"/>
                <a:gd name="connsiteX941" fmla="*/ 152450 w 1157159"/>
                <a:gd name="connsiteY941" fmla="*/ 495396 h 1572511"/>
                <a:gd name="connsiteX942" fmla="*/ 158687 w 1157159"/>
                <a:gd name="connsiteY942" fmla="*/ 489660 h 1572511"/>
                <a:gd name="connsiteX943" fmla="*/ 158687 w 1157159"/>
                <a:gd name="connsiteY943" fmla="*/ 485520 h 1572511"/>
                <a:gd name="connsiteX944" fmla="*/ 153223 w 1157159"/>
                <a:gd name="connsiteY944" fmla="*/ 480581 h 1572511"/>
                <a:gd name="connsiteX945" fmla="*/ 155319 w 1157159"/>
                <a:gd name="connsiteY945" fmla="*/ 479284 h 1572511"/>
                <a:gd name="connsiteX946" fmla="*/ 157390 w 1157159"/>
                <a:gd name="connsiteY946" fmla="*/ 480831 h 1572511"/>
                <a:gd name="connsiteX947" fmla="*/ 158687 w 1157159"/>
                <a:gd name="connsiteY947" fmla="*/ 484472 h 1572511"/>
                <a:gd name="connsiteX948" fmla="*/ 161033 w 1157159"/>
                <a:gd name="connsiteY948" fmla="*/ 483699 h 1572511"/>
                <a:gd name="connsiteX949" fmla="*/ 159985 w 1157159"/>
                <a:gd name="connsiteY949" fmla="*/ 480831 h 1572511"/>
                <a:gd name="connsiteX950" fmla="*/ 159985 w 1157159"/>
                <a:gd name="connsiteY950" fmla="*/ 475643 h 1572511"/>
                <a:gd name="connsiteX951" fmla="*/ 157141 w 1157159"/>
                <a:gd name="connsiteY951" fmla="*/ 473822 h 1572511"/>
                <a:gd name="connsiteX952" fmla="*/ 156616 w 1157159"/>
                <a:gd name="connsiteY952" fmla="*/ 470704 h 1572511"/>
                <a:gd name="connsiteX953" fmla="*/ 161557 w 1157159"/>
                <a:gd name="connsiteY953" fmla="*/ 474097 h 1572511"/>
                <a:gd name="connsiteX954" fmla="*/ 164151 w 1157159"/>
                <a:gd name="connsiteY954" fmla="*/ 472800 h 1572511"/>
                <a:gd name="connsiteX955" fmla="*/ 162580 w 1157159"/>
                <a:gd name="connsiteY955" fmla="*/ 466564 h 1572511"/>
                <a:gd name="connsiteX956" fmla="*/ 158438 w 1157159"/>
                <a:gd name="connsiteY956" fmla="*/ 465766 h 1572511"/>
                <a:gd name="connsiteX957" fmla="*/ 153747 w 1157159"/>
                <a:gd name="connsiteY957" fmla="*/ 469931 h 1572511"/>
                <a:gd name="connsiteX958" fmla="*/ 147784 w 1157159"/>
                <a:gd name="connsiteY958" fmla="*/ 462150 h 1572511"/>
                <a:gd name="connsiteX959" fmla="*/ 148033 w 1157159"/>
                <a:gd name="connsiteY959" fmla="*/ 456688 h 1572511"/>
                <a:gd name="connsiteX960" fmla="*/ 141547 w 1157159"/>
                <a:gd name="connsiteY960" fmla="*/ 452523 h 1572511"/>
                <a:gd name="connsiteX961" fmla="*/ 141297 w 1157159"/>
                <a:gd name="connsiteY961" fmla="*/ 448108 h 1572511"/>
                <a:gd name="connsiteX962" fmla="*/ 143118 w 1157159"/>
                <a:gd name="connsiteY962" fmla="*/ 446287 h 1572511"/>
                <a:gd name="connsiteX963" fmla="*/ 145438 w 1157159"/>
                <a:gd name="connsiteY963" fmla="*/ 445514 h 1572511"/>
                <a:gd name="connsiteX964" fmla="*/ 147534 w 1157159"/>
                <a:gd name="connsiteY964" fmla="*/ 446562 h 1572511"/>
                <a:gd name="connsiteX965" fmla="*/ 149082 w 1157159"/>
                <a:gd name="connsiteY965" fmla="*/ 448881 h 1572511"/>
                <a:gd name="connsiteX966" fmla="*/ 151152 w 1157159"/>
                <a:gd name="connsiteY966" fmla="*/ 448382 h 1572511"/>
                <a:gd name="connsiteX967" fmla="*/ 150903 w 1157159"/>
                <a:gd name="connsiteY967" fmla="*/ 444491 h 1572511"/>
                <a:gd name="connsiteX968" fmla="*/ 155070 w 1157159"/>
                <a:gd name="connsiteY968" fmla="*/ 444741 h 1572511"/>
                <a:gd name="connsiteX969" fmla="*/ 158163 w 1157159"/>
                <a:gd name="connsiteY969" fmla="*/ 442396 h 1572511"/>
                <a:gd name="connsiteX970" fmla="*/ 154795 w 1157159"/>
                <a:gd name="connsiteY970" fmla="*/ 440326 h 1572511"/>
                <a:gd name="connsiteX971" fmla="*/ 152201 w 1157159"/>
                <a:gd name="connsiteY971" fmla="*/ 437458 h 1572511"/>
                <a:gd name="connsiteX972" fmla="*/ 150129 w 1157159"/>
                <a:gd name="connsiteY972" fmla="*/ 437458 h 1572511"/>
                <a:gd name="connsiteX973" fmla="*/ 151951 w 1157159"/>
                <a:gd name="connsiteY973" fmla="*/ 431497 h 1572511"/>
                <a:gd name="connsiteX974" fmla="*/ 155070 w 1157159"/>
                <a:gd name="connsiteY974" fmla="*/ 429153 h 1572511"/>
                <a:gd name="connsiteX975" fmla="*/ 155593 w 1157159"/>
                <a:gd name="connsiteY975" fmla="*/ 421895 h 1572511"/>
                <a:gd name="connsiteX976" fmla="*/ 161557 w 1157159"/>
                <a:gd name="connsiteY976" fmla="*/ 420847 h 1572511"/>
                <a:gd name="connsiteX977" fmla="*/ 167270 w 1157159"/>
                <a:gd name="connsiteY977" fmla="*/ 421895 h 1572511"/>
                <a:gd name="connsiteX978" fmla="*/ 176627 w 1157159"/>
                <a:gd name="connsiteY978" fmla="*/ 421895 h 1572511"/>
                <a:gd name="connsiteX979" fmla="*/ 178972 w 1157159"/>
                <a:gd name="connsiteY979" fmla="*/ 418777 h 1572511"/>
                <a:gd name="connsiteX980" fmla="*/ 182340 w 1157159"/>
                <a:gd name="connsiteY980" fmla="*/ 419026 h 1572511"/>
                <a:gd name="connsiteX981" fmla="*/ 185709 w 1157159"/>
                <a:gd name="connsiteY981" fmla="*/ 417206 h 1572511"/>
                <a:gd name="connsiteX982" fmla="*/ 190125 w 1157159"/>
                <a:gd name="connsiteY982" fmla="*/ 416183 h 1572511"/>
                <a:gd name="connsiteX983" fmla="*/ 193518 w 1157159"/>
                <a:gd name="connsiteY983" fmla="*/ 413839 h 1572511"/>
                <a:gd name="connsiteX984" fmla="*/ 195839 w 1157159"/>
                <a:gd name="connsiteY984" fmla="*/ 410721 h 1572511"/>
                <a:gd name="connsiteX985" fmla="*/ 202351 w 1157159"/>
                <a:gd name="connsiteY985" fmla="*/ 404735 h 1572511"/>
                <a:gd name="connsiteX986" fmla="*/ 207017 w 1157159"/>
                <a:gd name="connsiteY986" fmla="*/ 407604 h 1572511"/>
                <a:gd name="connsiteX987" fmla="*/ 209886 w 1157159"/>
                <a:gd name="connsiteY987" fmla="*/ 405533 h 1572511"/>
                <a:gd name="connsiteX988" fmla="*/ 213005 w 1157159"/>
                <a:gd name="connsiteY988" fmla="*/ 405010 h 1572511"/>
                <a:gd name="connsiteX989" fmla="*/ 224158 w 1157159"/>
                <a:gd name="connsiteY989" fmla="*/ 406307 h 1572511"/>
                <a:gd name="connsiteX990" fmla="*/ 226503 w 1157159"/>
                <a:gd name="connsiteY990" fmla="*/ 403962 h 1572511"/>
                <a:gd name="connsiteX991" fmla="*/ 226753 w 1157159"/>
                <a:gd name="connsiteY991" fmla="*/ 399822 h 1572511"/>
                <a:gd name="connsiteX992" fmla="*/ 232217 w 1157159"/>
                <a:gd name="connsiteY992" fmla="*/ 398774 h 1572511"/>
                <a:gd name="connsiteX993" fmla="*/ 237930 w 1157159"/>
                <a:gd name="connsiteY993" fmla="*/ 394884 h 1572511"/>
                <a:gd name="connsiteX994" fmla="*/ 234288 w 1157159"/>
                <a:gd name="connsiteY994" fmla="*/ 378522 h 1572511"/>
                <a:gd name="connsiteX995" fmla="*/ 230919 w 1157159"/>
                <a:gd name="connsiteY995" fmla="*/ 365004 h 1572511"/>
                <a:gd name="connsiteX996" fmla="*/ 228075 w 1157159"/>
                <a:gd name="connsiteY996" fmla="*/ 359293 h 1572511"/>
                <a:gd name="connsiteX997" fmla="*/ 223135 w 1157159"/>
                <a:gd name="connsiteY997" fmla="*/ 356699 h 1572511"/>
                <a:gd name="connsiteX998" fmla="*/ 222336 w 1157159"/>
                <a:gd name="connsiteY998" fmla="*/ 351511 h 1572511"/>
                <a:gd name="connsiteX999" fmla="*/ 224158 w 1157159"/>
                <a:gd name="connsiteY999" fmla="*/ 349965 h 1572511"/>
                <a:gd name="connsiteX1000" fmla="*/ 227800 w 1157159"/>
                <a:gd name="connsiteY1000" fmla="*/ 348643 h 1572511"/>
                <a:gd name="connsiteX1001" fmla="*/ 233265 w 1157159"/>
                <a:gd name="connsiteY1001" fmla="*/ 343979 h 1572511"/>
                <a:gd name="connsiteX1002" fmla="*/ 235086 w 1157159"/>
                <a:gd name="connsiteY1002" fmla="*/ 343455 h 1572511"/>
                <a:gd name="connsiteX1003" fmla="*/ 241299 w 1157159"/>
                <a:gd name="connsiteY1003" fmla="*/ 344502 h 1572511"/>
                <a:gd name="connsiteX1004" fmla="*/ 245989 w 1157159"/>
                <a:gd name="connsiteY1004" fmla="*/ 344228 h 1572511"/>
                <a:gd name="connsiteX1005" fmla="*/ 250656 w 1157159"/>
                <a:gd name="connsiteY1005" fmla="*/ 345276 h 1572511"/>
                <a:gd name="connsiteX1006" fmla="*/ 255346 w 1157159"/>
                <a:gd name="connsiteY1006" fmla="*/ 345276 h 1572511"/>
                <a:gd name="connsiteX1007" fmla="*/ 262607 w 1157159"/>
                <a:gd name="connsiteY1007" fmla="*/ 344502 h 1572511"/>
                <a:gd name="connsiteX1008" fmla="*/ 267023 w 1157159"/>
                <a:gd name="connsiteY1008" fmla="*/ 344502 h 1572511"/>
                <a:gd name="connsiteX1009" fmla="*/ 273535 w 1157159"/>
                <a:gd name="connsiteY1009" fmla="*/ 343979 h 1572511"/>
                <a:gd name="connsiteX1010" fmla="*/ 277677 w 1157159"/>
                <a:gd name="connsiteY1010" fmla="*/ 352558 h 1572511"/>
                <a:gd name="connsiteX1011" fmla="*/ 282368 w 1157159"/>
                <a:gd name="connsiteY1011" fmla="*/ 362161 h 1572511"/>
                <a:gd name="connsiteX1012" fmla="*/ 287283 w 1157159"/>
                <a:gd name="connsiteY1012" fmla="*/ 370217 h 1572511"/>
                <a:gd name="connsiteX1013" fmla="*/ 299234 w 1157159"/>
                <a:gd name="connsiteY1013" fmla="*/ 389696 h 1572511"/>
                <a:gd name="connsiteX1014" fmla="*/ 305222 w 1157159"/>
                <a:gd name="connsiteY1014" fmla="*/ 388124 h 1572511"/>
                <a:gd name="connsiteX1015" fmla="*/ 310162 w 1157159"/>
                <a:gd name="connsiteY1015" fmla="*/ 387626 h 1572511"/>
                <a:gd name="connsiteX1016" fmla="*/ 318221 w 1157159"/>
                <a:gd name="connsiteY1016" fmla="*/ 387351 h 1572511"/>
                <a:gd name="connsiteX1017" fmla="*/ 323137 w 1157159"/>
                <a:gd name="connsiteY1017" fmla="*/ 386054 h 1572511"/>
                <a:gd name="connsiteX1018" fmla="*/ 326530 w 1157159"/>
                <a:gd name="connsiteY1018" fmla="*/ 384757 h 1572511"/>
                <a:gd name="connsiteX1019" fmla="*/ 328601 w 1157159"/>
                <a:gd name="connsiteY1019" fmla="*/ 382937 h 1572511"/>
                <a:gd name="connsiteX1020" fmla="*/ 329374 w 1157159"/>
                <a:gd name="connsiteY1020" fmla="*/ 377749 h 1572511"/>
                <a:gd name="connsiteX1021" fmla="*/ 328601 w 1157159"/>
                <a:gd name="connsiteY1021" fmla="*/ 373060 h 1572511"/>
                <a:gd name="connsiteX1022" fmla="*/ 333791 w 1157159"/>
                <a:gd name="connsiteY1022" fmla="*/ 370217 h 1572511"/>
                <a:gd name="connsiteX1023" fmla="*/ 334589 w 1157159"/>
                <a:gd name="connsiteY1023" fmla="*/ 370741 h 1572511"/>
                <a:gd name="connsiteX1024" fmla="*/ 342124 w 1157159"/>
                <a:gd name="connsiteY1024" fmla="*/ 366052 h 1572511"/>
                <a:gd name="connsiteX1025" fmla="*/ 348087 w 1157159"/>
                <a:gd name="connsiteY1025" fmla="*/ 363458 h 1572511"/>
                <a:gd name="connsiteX1026" fmla="*/ 353552 w 1157159"/>
                <a:gd name="connsiteY1026" fmla="*/ 355926 h 1572511"/>
                <a:gd name="connsiteX1027" fmla="*/ 356671 w 1157159"/>
                <a:gd name="connsiteY1027" fmla="*/ 353855 h 1572511"/>
                <a:gd name="connsiteX1028" fmla="*/ 366800 w 1157159"/>
                <a:gd name="connsiteY1028" fmla="*/ 344253 h 1572511"/>
                <a:gd name="connsiteX1029" fmla="*/ 369395 w 1157159"/>
                <a:gd name="connsiteY1029" fmla="*/ 338267 h 1572511"/>
                <a:gd name="connsiteX1030" fmla="*/ 367824 w 1157159"/>
                <a:gd name="connsiteY1030" fmla="*/ 336447 h 1572511"/>
                <a:gd name="connsiteX1031" fmla="*/ 361586 w 1157159"/>
                <a:gd name="connsiteY1031" fmla="*/ 329688 h 1572511"/>
                <a:gd name="connsiteX1032" fmla="*/ 357968 w 1157159"/>
                <a:gd name="connsiteY1032" fmla="*/ 323976 h 1572511"/>
                <a:gd name="connsiteX1033" fmla="*/ 357693 w 1157159"/>
                <a:gd name="connsiteY1033" fmla="*/ 317491 h 1572511"/>
                <a:gd name="connsiteX1034" fmla="*/ 356671 w 1157159"/>
                <a:gd name="connsiteY1034" fmla="*/ 314374 h 1572511"/>
                <a:gd name="connsiteX1035" fmla="*/ 352778 w 1157159"/>
                <a:gd name="connsiteY1035" fmla="*/ 309959 h 1572511"/>
                <a:gd name="connsiteX1036" fmla="*/ 355373 w 1157159"/>
                <a:gd name="connsiteY1036" fmla="*/ 306318 h 1572511"/>
                <a:gd name="connsiteX1037" fmla="*/ 357968 w 1157159"/>
                <a:gd name="connsiteY1037" fmla="*/ 303998 h 1572511"/>
                <a:gd name="connsiteX1038" fmla="*/ 358217 w 1157159"/>
                <a:gd name="connsiteY1038" fmla="*/ 298786 h 1572511"/>
                <a:gd name="connsiteX1039" fmla="*/ 361586 w 1157159"/>
                <a:gd name="connsiteY1039" fmla="*/ 294895 h 1572511"/>
                <a:gd name="connsiteX1040" fmla="*/ 364979 w 1157159"/>
                <a:gd name="connsiteY1040" fmla="*/ 293872 h 1572511"/>
                <a:gd name="connsiteX1041" fmla="*/ 365752 w 1157159"/>
                <a:gd name="connsiteY1041" fmla="*/ 291004 h 1572511"/>
                <a:gd name="connsiteX1042" fmla="*/ 370942 w 1157159"/>
                <a:gd name="connsiteY1042" fmla="*/ 290231 h 1572511"/>
                <a:gd name="connsiteX1043" fmla="*/ 380049 w 1157159"/>
                <a:gd name="connsiteY1043" fmla="*/ 281402 h 1572511"/>
                <a:gd name="connsiteX1044" fmla="*/ 383692 w 1157159"/>
                <a:gd name="connsiteY1044" fmla="*/ 280354 h 1572511"/>
                <a:gd name="connsiteX1045" fmla="*/ 388608 w 1157159"/>
                <a:gd name="connsiteY1045" fmla="*/ 275416 h 1572511"/>
                <a:gd name="connsiteX1046" fmla="*/ 390179 w 1157159"/>
                <a:gd name="connsiteY1046" fmla="*/ 276463 h 1572511"/>
                <a:gd name="connsiteX1047" fmla="*/ 396142 w 1157159"/>
                <a:gd name="connsiteY1047" fmla="*/ 270752 h 1572511"/>
                <a:gd name="connsiteX1048" fmla="*/ 402654 w 1157159"/>
                <a:gd name="connsiteY1048" fmla="*/ 266586 h 1572511"/>
                <a:gd name="connsiteX1049" fmla="*/ 406297 w 1157159"/>
                <a:gd name="connsiteY1049" fmla="*/ 263743 h 1572511"/>
                <a:gd name="connsiteX1050" fmla="*/ 410963 w 1157159"/>
                <a:gd name="connsiteY1050" fmla="*/ 263469 h 1572511"/>
                <a:gd name="connsiteX1051" fmla="*/ 417201 w 1157159"/>
                <a:gd name="connsiteY1051" fmla="*/ 264516 h 1572511"/>
                <a:gd name="connsiteX1052" fmla="*/ 420844 w 1157159"/>
                <a:gd name="connsiteY1052" fmla="*/ 266063 h 1572511"/>
                <a:gd name="connsiteX1053" fmla="*/ 423164 w 1157159"/>
                <a:gd name="connsiteY1053" fmla="*/ 269180 h 1572511"/>
                <a:gd name="connsiteX1054" fmla="*/ 422141 w 1157159"/>
                <a:gd name="connsiteY1054" fmla="*/ 274642 h 1572511"/>
                <a:gd name="connsiteX1055" fmla="*/ 423439 w 1157159"/>
                <a:gd name="connsiteY1055" fmla="*/ 278808 h 1572511"/>
                <a:gd name="connsiteX1056" fmla="*/ 426283 w 1157159"/>
                <a:gd name="connsiteY1056" fmla="*/ 282424 h 1572511"/>
                <a:gd name="connsiteX1057" fmla="*/ 429676 w 1157159"/>
                <a:gd name="connsiteY1057" fmla="*/ 284519 h 1572511"/>
                <a:gd name="connsiteX1058" fmla="*/ 434342 w 1157159"/>
                <a:gd name="connsiteY1058" fmla="*/ 285542 h 1572511"/>
                <a:gd name="connsiteX1059" fmla="*/ 438234 w 1157159"/>
                <a:gd name="connsiteY1059" fmla="*/ 288136 h 1572511"/>
                <a:gd name="connsiteX1060" fmla="*/ 440579 w 1157159"/>
                <a:gd name="connsiteY1060" fmla="*/ 288136 h 1572511"/>
                <a:gd name="connsiteX1061" fmla="*/ 443948 w 1157159"/>
                <a:gd name="connsiteY1061" fmla="*/ 285292 h 1572511"/>
                <a:gd name="connsiteX1062" fmla="*/ 445769 w 1157159"/>
                <a:gd name="connsiteY1062" fmla="*/ 289956 h 1572511"/>
                <a:gd name="connsiteX1063" fmla="*/ 448364 w 1157159"/>
                <a:gd name="connsiteY1063" fmla="*/ 292825 h 1572511"/>
                <a:gd name="connsiteX1064" fmla="*/ 447341 w 1157159"/>
                <a:gd name="connsiteY1064" fmla="*/ 294371 h 1572511"/>
                <a:gd name="connsiteX1065" fmla="*/ 440829 w 1157159"/>
                <a:gd name="connsiteY1065" fmla="*/ 296192 h 1572511"/>
                <a:gd name="connsiteX1066" fmla="*/ 440305 w 1157159"/>
                <a:gd name="connsiteY1066" fmla="*/ 298786 h 1572511"/>
                <a:gd name="connsiteX1067" fmla="*/ 446817 w 1157159"/>
                <a:gd name="connsiteY1067" fmla="*/ 298786 h 1572511"/>
                <a:gd name="connsiteX1068" fmla="*/ 447840 w 1157159"/>
                <a:gd name="connsiteY1068" fmla="*/ 299584 h 1572511"/>
                <a:gd name="connsiteX1069" fmla="*/ 447067 w 1157159"/>
                <a:gd name="connsiteY1069" fmla="*/ 304522 h 1572511"/>
                <a:gd name="connsiteX1070" fmla="*/ 447591 w 1157159"/>
                <a:gd name="connsiteY1070" fmla="*/ 307889 h 1572511"/>
                <a:gd name="connsiteX1071" fmla="*/ 446043 w 1157159"/>
                <a:gd name="connsiteY1071" fmla="*/ 309435 h 1572511"/>
                <a:gd name="connsiteX1072" fmla="*/ 443174 w 1157159"/>
                <a:gd name="connsiteY1072" fmla="*/ 310483 h 1572511"/>
                <a:gd name="connsiteX1073" fmla="*/ 440579 w 1157159"/>
                <a:gd name="connsiteY1073" fmla="*/ 309435 h 1572511"/>
                <a:gd name="connsiteX1074" fmla="*/ 440579 w 1157159"/>
                <a:gd name="connsiteY1074" fmla="*/ 305295 h 1572511"/>
                <a:gd name="connsiteX1075" fmla="*/ 438234 w 1157159"/>
                <a:gd name="connsiteY1075" fmla="*/ 306592 h 1572511"/>
                <a:gd name="connsiteX1076" fmla="*/ 438758 w 1157159"/>
                <a:gd name="connsiteY1076" fmla="*/ 309959 h 1572511"/>
                <a:gd name="connsiteX1077" fmla="*/ 440055 w 1157159"/>
                <a:gd name="connsiteY1077" fmla="*/ 312029 h 1572511"/>
                <a:gd name="connsiteX1078" fmla="*/ 444222 w 1157159"/>
                <a:gd name="connsiteY1078" fmla="*/ 314897 h 1572511"/>
                <a:gd name="connsiteX1079" fmla="*/ 455126 w 1157159"/>
                <a:gd name="connsiteY1079" fmla="*/ 320360 h 1572511"/>
                <a:gd name="connsiteX1080" fmla="*/ 457197 w 1157159"/>
                <a:gd name="connsiteY1080" fmla="*/ 320858 h 1572511"/>
                <a:gd name="connsiteX1081" fmla="*/ 462661 w 1157159"/>
                <a:gd name="connsiteY1081" fmla="*/ 320085 h 1572511"/>
                <a:gd name="connsiteX1082" fmla="*/ 464731 w 1157159"/>
                <a:gd name="connsiteY1082" fmla="*/ 319038 h 1572511"/>
                <a:gd name="connsiteX1083" fmla="*/ 463434 w 1157159"/>
                <a:gd name="connsiteY1083" fmla="*/ 316718 h 1572511"/>
                <a:gd name="connsiteX1084" fmla="*/ 462661 w 1157159"/>
                <a:gd name="connsiteY1084" fmla="*/ 312029 h 1572511"/>
                <a:gd name="connsiteX1085" fmla="*/ 463684 w 1157159"/>
                <a:gd name="connsiteY1085" fmla="*/ 310483 h 1572511"/>
                <a:gd name="connsiteX1086" fmla="*/ 456947 w 1157159"/>
                <a:gd name="connsiteY1086" fmla="*/ 301654 h 1572511"/>
                <a:gd name="connsiteX1087" fmla="*/ 457721 w 1157159"/>
                <a:gd name="connsiteY1087" fmla="*/ 299559 h 1572511"/>
                <a:gd name="connsiteX1088" fmla="*/ 459542 w 1157159"/>
                <a:gd name="connsiteY1088" fmla="*/ 298262 h 1572511"/>
                <a:gd name="connsiteX1089" fmla="*/ 460839 w 1157159"/>
                <a:gd name="connsiteY1089" fmla="*/ 295668 h 1572511"/>
                <a:gd name="connsiteX1090" fmla="*/ 464482 w 1157159"/>
                <a:gd name="connsiteY1090" fmla="*/ 294122 h 1572511"/>
                <a:gd name="connsiteX1091" fmla="*/ 469672 w 1157159"/>
                <a:gd name="connsiteY1091" fmla="*/ 295668 h 1572511"/>
                <a:gd name="connsiteX1092" fmla="*/ 473040 w 1157159"/>
                <a:gd name="connsiteY1092" fmla="*/ 295419 h 1572511"/>
                <a:gd name="connsiteX1093" fmla="*/ 473839 w 1157159"/>
                <a:gd name="connsiteY1093" fmla="*/ 293348 h 1572511"/>
                <a:gd name="connsiteX1094" fmla="*/ 477731 w 1157159"/>
                <a:gd name="connsiteY1094" fmla="*/ 292550 h 1572511"/>
                <a:gd name="connsiteX1095" fmla="*/ 487861 w 1157159"/>
                <a:gd name="connsiteY1095" fmla="*/ 298536 h 1572511"/>
                <a:gd name="connsiteX1096" fmla="*/ 488360 w 1157159"/>
                <a:gd name="connsiteY1096" fmla="*/ 300357 h 1572511"/>
                <a:gd name="connsiteX1097" fmla="*/ 494348 w 1157159"/>
                <a:gd name="connsiteY1097" fmla="*/ 304247 h 1572511"/>
                <a:gd name="connsiteX1098" fmla="*/ 497467 w 1157159"/>
                <a:gd name="connsiteY1098" fmla="*/ 301654 h 1572511"/>
                <a:gd name="connsiteX1099" fmla="*/ 499014 w 1157159"/>
                <a:gd name="connsiteY1099" fmla="*/ 301654 h 1572511"/>
                <a:gd name="connsiteX1100" fmla="*/ 499288 w 1157159"/>
                <a:gd name="connsiteY1100" fmla="*/ 309685 h 1572511"/>
                <a:gd name="connsiteX1101" fmla="*/ 504228 w 1157159"/>
                <a:gd name="connsiteY1101" fmla="*/ 309959 h 1572511"/>
                <a:gd name="connsiteX1102" fmla="*/ 518251 w 1157159"/>
                <a:gd name="connsiteY1102" fmla="*/ 308911 h 1572511"/>
                <a:gd name="connsiteX1103" fmla="*/ 530202 w 1157159"/>
                <a:gd name="connsiteY1103" fmla="*/ 307615 h 1572511"/>
                <a:gd name="connsiteX1104" fmla="*/ 562413 w 1157159"/>
                <a:gd name="connsiteY1104" fmla="*/ 320609 h 1572511"/>
                <a:gd name="connsiteX1105" fmla="*/ 567079 w 1157159"/>
                <a:gd name="connsiteY1105" fmla="*/ 323452 h 1572511"/>
                <a:gd name="connsiteX1106" fmla="*/ 573591 w 1157159"/>
                <a:gd name="connsiteY1106" fmla="*/ 329438 h 1572511"/>
                <a:gd name="connsiteX1107" fmla="*/ 577733 w 1157159"/>
                <a:gd name="connsiteY1107" fmla="*/ 330735 h 1572511"/>
                <a:gd name="connsiteX1108" fmla="*/ 582948 w 1157159"/>
                <a:gd name="connsiteY1108" fmla="*/ 333329 h 1572511"/>
                <a:gd name="connsiteX1109" fmla="*/ 588138 w 1157159"/>
                <a:gd name="connsiteY1109" fmla="*/ 336970 h 1572511"/>
                <a:gd name="connsiteX1110" fmla="*/ 595922 w 1157159"/>
                <a:gd name="connsiteY1110" fmla="*/ 339564 h 1572511"/>
                <a:gd name="connsiteX1111" fmla="*/ 597993 w 1157159"/>
                <a:gd name="connsiteY1111" fmla="*/ 337993 h 1572511"/>
                <a:gd name="connsiteX1112" fmla="*/ 594899 w 1157159"/>
                <a:gd name="connsiteY1112" fmla="*/ 332805 h 1572511"/>
                <a:gd name="connsiteX1113" fmla="*/ 598517 w 1157159"/>
                <a:gd name="connsiteY1113" fmla="*/ 328141 h 1572511"/>
                <a:gd name="connsiteX1114" fmla="*/ 601910 w 1157159"/>
                <a:gd name="connsiteY1114" fmla="*/ 327867 h 1572511"/>
                <a:gd name="connsiteX1115" fmla="*/ 605029 w 1157159"/>
                <a:gd name="connsiteY1115" fmla="*/ 324500 h 1572511"/>
                <a:gd name="connsiteX1116" fmla="*/ 604505 w 1157159"/>
                <a:gd name="connsiteY1116" fmla="*/ 322953 h 1572511"/>
                <a:gd name="connsiteX1117" fmla="*/ 609969 w 1157159"/>
                <a:gd name="connsiteY1117" fmla="*/ 321382 h 1572511"/>
                <a:gd name="connsiteX1118" fmla="*/ 614885 w 1157159"/>
                <a:gd name="connsiteY1118" fmla="*/ 322953 h 1572511"/>
                <a:gd name="connsiteX1119" fmla="*/ 616456 w 1157159"/>
                <a:gd name="connsiteY1119" fmla="*/ 326321 h 1572511"/>
                <a:gd name="connsiteX1120" fmla="*/ 619575 w 1157159"/>
                <a:gd name="connsiteY1120" fmla="*/ 327867 h 1572511"/>
                <a:gd name="connsiteX1121" fmla="*/ 625039 w 1157159"/>
                <a:gd name="connsiteY1121" fmla="*/ 326570 h 1572511"/>
                <a:gd name="connsiteX1122" fmla="*/ 627360 w 1157159"/>
                <a:gd name="connsiteY1122" fmla="*/ 322155 h 1572511"/>
                <a:gd name="connsiteX1123" fmla="*/ 632300 w 1157159"/>
                <a:gd name="connsiteY1123" fmla="*/ 319038 h 1572511"/>
                <a:gd name="connsiteX1124" fmla="*/ 633348 w 1157159"/>
                <a:gd name="connsiteY1124" fmla="*/ 316718 h 1572511"/>
                <a:gd name="connsiteX1125" fmla="*/ 635419 w 1157159"/>
                <a:gd name="connsiteY1125" fmla="*/ 315421 h 1572511"/>
                <a:gd name="connsiteX1126" fmla="*/ 633597 w 1157159"/>
                <a:gd name="connsiteY1126" fmla="*/ 311007 h 1572511"/>
                <a:gd name="connsiteX1127" fmla="*/ 634895 w 1157159"/>
                <a:gd name="connsiteY1127" fmla="*/ 304497 h 1572511"/>
                <a:gd name="connsiteX1128" fmla="*/ 632574 w 1157159"/>
                <a:gd name="connsiteY1128" fmla="*/ 297489 h 1572511"/>
                <a:gd name="connsiteX1129" fmla="*/ 631003 w 1157159"/>
                <a:gd name="connsiteY1129" fmla="*/ 294371 h 1572511"/>
                <a:gd name="connsiteX1130" fmla="*/ 631526 w 1157159"/>
                <a:gd name="connsiteY1130" fmla="*/ 290730 h 1572511"/>
                <a:gd name="connsiteX1131" fmla="*/ 629955 w 1157159"/>
                <a:gd name="connsiteY1131" fmla="*/ 284245 h 1572511"/>
                <a:gd name="connsiteX1132" fmla="*/ 631526 w 1157159"/>
                <a:gd name="connsiteY1132" fmla="*/ 275939 h 1572511"/>
                <a:gd name="connsiteX1133" fmla="*/ 632549 w 1157159"/>
                <a:gd name="connsiteY1133" fmla="*/ 273595 h 1572511"/>
                <a:gd name="connsiteX1134" fmla="*/ 632824 w 1157159"/>
                <a:gd name="connsiteY1134" fmla="*/ 267883 h 1572511"/>
                <a:gd name="connsiteX1135" fmla="*/ 628408 w 1157159"/>
                <a:gd name="connsiteY1135" fmla="*/ 265539 h 1572511"/>
                <a:gd name="connsiteX1136" fmla="*/ 626062 w 1157159"/>
                <a:gd name="connsiteY1136" fmla="*/ 263219 h 1572511"/>
                <a:gd name="connsiteX1137" fmla="*/ 619301 w 1157159"/>
                <a:gd name="connsiteY1137" fmla="*/ 259578 h 1572511"/>
                <a:gd name="connsiteX1138" fmla="*/ 608647 w 1157159"/>
                <a:gd name="connsiteY1138" fmla="*/ 253093 h 1572511"/>
                <a:gd name="connsiteX1139" fmla="*/ 609695 w 1157159"/>
                <a:gd name="connsiteY1139" fmla="*/ 252046 h 1572511"/>
                <a:gd name="connsiteX1140" fmla="*/ 606576 w 1157159"/>
                <a:gd name="connsiteY1140" fmla="*/ 249701 h 1572511"/>
                <a:gd name="connsiteX1141" fmla="*/ 606052 w 1157159"/>
                <a:gd name="connsiteY1141" fmla="*/ 245811 h 1572511"/>
                <a:gd name="connsiteX1142" fmla="*/ 606851 w 1157159"/>
                <a:gd name="connsiteY1142" fmla="*/ 243740 h 1572511"/>
                <a:gd name="connsiteX1143" fmla="*/ 609445 w 1157159"/>
                <a:gd name="connsiteY1143" fmla="*/ 242693 h 1572511"/>
                <a:gd name="connsiteX1144" fmla="*/ 610742 w 1157159"/>
                <a:gd name="connsiteY1144" fmla="*/ 240348 h 1572511"/>
                <a:gd name="connsiteX1145" fmla="*/ 609171 w 1157159"/>
                <a:gd name="connsiteY1145" fmla="*/ 236981 h 1572511"/>
                <a:gd name="connsiteX1146" fmla="*/ 608672 w 1157159"/>
                <a:gd name="connsiteY1146" fmla="*/ 234387 h 1572511"/>
                <a:gd name="connsiteX1147" fmla="*/ 610493 w 1157159"/>
                <a:gd name="connsiteY1147" fmla="*/ 234113 h 1572511"/>
                <a:gd name="connsiteX1148" fmla="*/ 609695 w 1157159"/>
                <a:gd name="connsiteY1148" fmla="*/ 225558 h 1572511"/>
                <a:gd name="connsiteX1149" fmla="*/ 619326 w 1157159"/>
                <a:gd name="connsiteY1149" fmla="*/ 226606 h 1572511"/>
                <a:gd name="connsiteX1150" fmla="*/ 616456 w 1157159"/>
                <a:gd name="connsiteY1150" fmla="*/ 215432 h 1572511"/>
                <a:gd name="connsiteX1151" fmla="*/ 612813 w 1157159"/>
                <a:gd name="connsiteY1151" fmla="*/ 213088 h 1572511"/>
                <a:gd name="connsiteX1152" fmla="*/ 608921 w 1157159"/>
                <a:gd name="connsiteY1152" fmla="*/ 206853 h 1572511"/>
                <a:gd name="connsiteX1153" fmla="*/ 607100 w 1157159"/>
                <a:gd name="connsiteY1153" fmla="*/ 207900 h 1572511"/>
                <a:gd name="connsiteX1154" fmla="*/ 601386 w 1157159"/>
                <a:gd name="connsiteY1154" fmla="*/ 198797 h 1572511"/>
                <a:gd name="connsiteX1155" fmla="*/ 600363 w 1157159"/>
                <a:gd name="connsiteY1155" fmla="*/ 199320 h 1572511"/>
                <a:gd name="connsiteX1156" fmla="*/ 597743 w 1157159"/>
                <a:gd name="connsiteY1156" fmla="*/ 196477 h 1572511"/>
                <a:gd name="connsiteX1157" fmla="*/ 595423 w 1157159"/>
                <a:gd name="connsiteY1157" fmla="*/ 189468 h 1572511"/>
                <a:gd name="connsiteX1158" fmla="*/ 591780 w 1157159"/>
                <a:gd name="connsiteY1158" fmla="*/ 191015 h 1572511"/>
                <a:gd name="connsiteX1159" fmla="*/ 588911 w 1157159"/>
                <a:gd name="connsiteY1159" fmla="*/ 193359 h 1572511"/>
                <a:gd name="connsiteX1160" fmla="*/ 585792 w 1157159"/>
                <a:gd name="connsiteY1160" fmla="*/ 194407 h 1572511"/>
                <a:gd name="connsiteX1161" fmla="*/ 584769 w 1157159"/>
                <a:gd name="connsiteY1161" fmla="*/ 187124 h 1572511"/>
                <a:gd name="connsiteX1162" fmla="*/ 583197 w 1157159"/>
                <a:gd name="connsiteY1162" fmla="*/ 183483 h 1572511"/>
                <a:gd name="connsiteX1163" fmla="*/ 581375 w 1157159"/>
                <a:gd name="connsiteY1163" fmla="*/ 181937 h 1572511"/>
                <a:gd name="connsiteX1164" fmla="*/ 575662 w 1157159"/>
                <a:gd name="connsiteY1164" fmla="*/ 180640 h 1572511"/>
                <a:gd name="connsiteX1165" fmla="*/ 573591 w 1157159"/>
                <a:gd name="connsiteY1165" fmla="*/ 178545 h 1572511"/>
                <a:gd name="connsiteX1166" fmla="*/ 568925 w 1157159"/>
                <a:gd name="connsiteY1166" fmla="*/ 179068 h 1572511"/>
                <a:gd name="connsiteX1167" fmla="*/ 566056 w 1157159"/>
                <a:gd name="connsiteY1167" fmla="*/ 180889 h 1572511"/>
                <a:gd name="connsiteX1168" fmla="*/ 560592 w 1157159"/>
                <a:gd name="connsiteY1168" fmla="*/ 183233 h 1572511"/>
                <a:gd name="connsiteX1169" fmla="*/ 557223 w 1157159"/>
                <a:gd name="connsiteY1169" fmla="*/ 183233 h 1572511"/>
                <a:gd name="connsiteX1170" fmla="*/ 552558 w 1157159"/>
                <a:gd name="connsiteY1170" fmla="*/ 184007 h 1572511"/>
                <a:gd name="connsiteX1171" fmla="*/ 548391 w 1157159"/>
                <a:gd name="connsiteY1171" fmla="*/ 179841 h 1572511"/>
                <a:gd name="connsiteX1172" fmla="*/ 552283 w 1157159"/>
                <a:gd name="connsiteY1172" fmla="*/ 178819 h 1572511"/>
                <a:gd name="connsiteX1173" fmla="*/ 548391 w 1157159"/>
                <a:gd name="connsiteY1173" fmla="*/ 172584 h 1572511"/>
                <a:gd name="connsiteX1174" fmla="*/ 544224 w 1157159"/>
                <a:gd name="connsiteY1174" fmla="*/ 165301 h 1572511"/>
                <a:gd name="connsiteX1175" fmla="*/ 539309 w 1157159"/>
                <a:gd name="connsiteY1175" fmla="*/ 159065 h 1572511"/>
                <a:gd name="connsiteX1176" fmla="*/ 538261 w 1157159"/>
                <a:gd name="connsiteY1176" fmla="*/ 158567 h 1572511"/>
                <a:gd name="connsiteX1177" fmla="*/ 522941 w 1157159"/>
                <a:gd name="connsiteY1177" fmla="*/ 159863 h 1572511"/>
                <a:gd name="connsiteX1178" fmla="*/ 522417 w 1157159"/>
                <a:gd name="connsiteY1178" fmla="*/ 158567 h 1572511"/>
                <a:gd name="connsiteX1179" fmla="*/ 524763 w 1157159"/>
                <a:gd name="connsiteY1179" fmla="*/ 146620 h 1572511"/>
                <a:gd name="connsiteX1180" fmla="*/ 540607 w 1157159"/>
                <a:gd name="connsiteY1180" fmla="*/ 148166 h 1572511"/>
                <a:gd name="connsiteX1181" fmla="*/ 542678 w 1157159"/>
                <a:gd name="connsiteY1181" fmla="*/ 147143 h 1572511"/>
                <a:gd name="connsiteX1182" fmla="*/ 545547 w 1157159"/>
                <a:gd name="connsiteY1182" fmla="*/ 149463 h 1572511"/>
                <a:gd name="connsiteX1183" fmla="*/ 548666 w 1157159"/>
                <a:gd name="connsiteY1183" fmla="*/ 149737 h 1572511"/>
                <a:gd name="connsiteX1184" fmla="*/ 553331 w 1157159"/>
                <a:gd name="connsiteY1184" fmla="*/ 151034 h 1572511"/>
                <a:gd name="connsiteX1185" fmla="*/ 556450 w 1157159"/>
                <a:gd name="connsiteY1185" fmla="*/ 147393 h 1572511"/>
                <a:gd name="connsiteX1186" fmla="*/ 559045 w 1157159"/>
                <a:gd name="connsiteY1186" fmla="*/ 145572 h 1572511"/>
                <a:gd name="connsiteX1187" fmla="*/ 562413 w 1157159"/>
                <a:gd name="connsiteY1187" fmla="*/ 145572 h 1572511"/>
                <a:gd name="connsiteX1188" fmla="*/ 562413 w 1157159"/>
                <a:gd name="connsiteY1188" fmla="*/ 142205 h 1572511"/>
                <a:gd name="connsiteX1189" fmla="*/ 564759 w 1157159"/>
                <a:gd name="connsiteY1189" fmla="*/ 140385 h 1572511"/>
                <a:gd name="connsiteX1190" fmla="*/ 563212 w 1157159"/>
                <a:gd name="connsiteY1190" fmla="*/ 137267 h 1572511"/>
                <a:gd name="connsiteX1191" fmla="*/ 564235 w 1157159"/>
                <a:gd name="connsiteY1191" fmla="*/ 135970 h 1572511"/>
                <a:gd name="connsiteX1192" fmla="*/ 568152 w 1157159"/>
                <a:gd name="connsiteY1192" fmla="*/ 136219 h 1572511"/>
                <a:gd name="connsiteX1193" fmla="*/ 570472 w 1157159"/>
                <a:gd name="connsiteY1193" fmla="*/ 132079 h 1572511"/>
                <a:gd name="connsiteX1194" fmla="*/ 569973 w 1157159"/>
                <a:gd name="connsiteY1194" fmla="*/ 130782 h 1572511"/>
                <a:gd name="connsiteX1195" fmla="*/ 566331 w 1157159"/>
                <a:gd name="connsiteY1195" fmla="*/ 127914 h 1572511"/>
                <a:gd name="connsiteX1196" fmla="*/ 578806 w 1157159"/>
                <a:gd name="connsiteY1196" fmla="*/ 122452 h 1572511"/>
                <a:gd name="connsiteX1197" fmla="*/ 576186 w 1157159"/>
                <a:gd name="connsiteY1197" fmla="*/ 119858 h 1572511"/>
                <a:gd name="connsiteX1198" fmla="*/ 575412 w 1157159"/>
                <a:gd name="connsiteY1198" fmla="*/ 117264 h 1572511"/>
                <a:gd name="connsiteX1199" fmla="*/ 585019 w 1157159"/>
                <a:gd name="connsiteY1199" fmla="*/ 113373 h 1572511"/>
                <a:gd name="connsiteX1200" fmla="*/ 589185 w 1157159"/>
                <a:gd name="connsiteY1200" fmla="*/ 111029 h 1572511"/>
                <a:gd name="connsiteX1201" fmla="*/ 602958 w 1157159"/>
                <a:gd name="connsiteY1201" fmla="*/ 106888 h 1572511"/>
                <a:gd name="connsiteX1202" fmla="*/ 606326 w 1157159"/>
                <a:gd name="connsiteY1202" fmla="*/ 105841 h 1572511"/>
                <a:gd name="connsiteX1203" fmla="*/ 606326 w 1157159"/>
                <a:gd name="connsiteY1203" fmla="*/ 101950 h 1572511"/>
                <a:gd name="connsiteX1204" fmla="*/ 608422 w 1157159"/>
                <a:gd name="connsiteY1204" fmla="*/ 101152 h 1572511"/>
                <a:gd name="connsiteX1205" fmla="*/ 612315 w 1157159"/>
                <a:gd name="connsiteY1205" fmla="*/ 102973 h 1572511"/>
                <a:gd name="connsiteX1206" fmla="*/ 612564 w 1157159"/>
                <a:gd name="connsiteY1206" fmla="*/ 106091 h 1572511"/>
                <a:gd name="connsiteX1207" fmla="*/ 614136 w 1157159"/>
                <a:gd name="connsiteY1207" fmla="*/ 105841 h 1572511"/>
                <a:gd name="connsiteX1208" fmla="*/ 616731 w 1157159"/>
                <a:gd name="connsiteY1208" fmla="*/ 102724 h 1572511"/>
                <a:gd name="connsiteX1209" fmla="*/ 616207 w 1157159"/>
                <a:gd name="connsiteY1209" fmla="*/ 97012 h 1572511"/>
                <a:gd name="connsiteX1210" fmla="*/ 620872 w 1157159"/>
                <a:gd name="connsiteY1210" fmla="*/ 88956 h 1572511"/>
                <a:gd name="connsiteX1211" fmla="*/ 624790 w 1157159"/>
                <a:gd name="connsiteY1211" fmla="*/ 84791 h 1572511"/>
                <a:gd name="connsiteX1212" fmla="*/ 629730 w 1157159"/>
                <a:gd name="connsiteY1212" fmla="*/ 83244 h 1572511"/>
                <a:gd name="connsiteX1213" fmla="*/ 633348 w 1157159"/>
                <a:gd name="connsiteY1213" fmla="*/ 80127 h 1572511"/>
                <a:gd name="connsiteX1214" fmla="*/ 633872 w 1157159"/>
                <a:gd name="connsiteY1214" fmla="*/ 77782 h 1572511"/>
                <a:gd name="connsiteX1215" fmla="*/ 638039 w 1157159"/>
                <a:gd name="connsiteY1215" fmla="*/ 72345 h 1572511"/>
                <a:gd name="connsiteX1216" fmla="*/ 638039 w 1157159"/>
                <a:gd name="connsiteY1216" fmla="*/ 69751 h 1572511"/>
                <a:gd name="connsiteX1217" fmla="*/ 639062 w 1157159"/>
                <a:gd name="connsiteY1217" fmla="*/ 65337 h 1572511"/>
                <a:gd name="connsiteX1218" fmla="*/ 627884 w 1157159"/>
                <a:gd name="connsiteY1218" fmla="*/ 64015 h 1572511"/>
                <a:gd name="connsiteX1219" fmla="*/ 629455 w 1157159"/>
                <a:gd name="connsiteY1219" fmla="*/ 60922 h 1572511"/>
                <a:gd name="connsiteX1220" fmla="*/ 631003 w 1157159"/>
                <a:gd name="connsiteY1220" fmla="*/ 60922 h 1572511"/>
                <a:gd name="connsiteX1221" fmla="*/ 632824 w 1157159"/>
                <a:gd name="connsiteY1221" fmla="*/ 57530 h 1572511"/>
                <a:gd name="connsiteX1222" fmla="*/ 636217 w 1157159"/>
                <a:gd name="connsiteY1222" fmla="*/ 54413 h 1572511"/>
                <a:gd name="connsiteX1223" fmla="*/ 641407 w 1157159"/>
                <a:gd name="connsiteY1223" fmla="*/ 51045 h 1572511"/>
                <a:gd name="connsiteX1224" fmla="*/ 647644 w 1157159"/>
                <a:gd name="connsiteY1224" fmla="*/ 48975 h 1572511"/>
                <a:gd name="connsiteX1225" fmla="*/ 649192 w 1157159"/>
                <a:gd name="connsiteY1225" fmla="*/ 46107 h 1572511"/>
                <a:gd name="connsiteX1226" fmla="*/ 654905 w 1157159"/>
                <a:gd name="connsiteY1226" fmla="*/ 44561 h 1572511"/>
                <a:gd name="connsiteX1227" fmla="*/ 656477 w 1157159"/>
                <a:gd name="connsiteY1227" fmla="*/ 40146 h 1572511"/>
                <a:gd name="connsiteX1228" fmla="*/ 658024 w 1157159"/>
                <a:gd name="connsiteY1228" fmla="*/ 38575 h 1572511"/>
                <a:gd name="connsiteX1229" fmla="*/ 661417 w 1157159"/>
                <a:gd name="connsiteY1229" fmla="*/ 40146 h 1572511"/>
                <a:gd name="connsiteX1230" fmla="*/ 668952 w 1157159"/>
                <a:gd name="connsiteY1230" fmla="*/ 40146 h 1572511"/>
                <a:gd name="connsiteX1231" fmla="*/ 671797 w 1157159"/>
                <a:gd name="connsiteY1231" fmla="*/ 41692 h 1572511"/>
                <a:gd name="connsiteX1232" fmla="*/ 673618 w 1157159"/>
                <a:gd name="connsiteY1232" fmla="*/ 44561 h 1572511"/>
                <a:gd name="connsiteX1233" fmla="*/ 678559 w 1157159"/>
                <a:gd name="connsiteY1233" fmla="*/ 46880 h 1572511"/>
                <a:gd name="connsiteX1234" fmla="*/ 680629 w 1157159"/>
                <a:gd name="connsiteY1234" fmla="*/ 48452 h 1572511"/>
                <a:gd name="connsiteX1235" fmla="*/ 687116 w 1157159"/>
                <a:gd name="connsiteY1235" fmla="*/ 44037 h 1572511"/>
                <a:gd name="connsiteX1236" fmla="*/ 693878 w 1157159"/>
                <a:gd name="connsiteY1236" fmla="*/ 42466 h 1572511"/>
                <a:gd name="connsiteX1237" fmla="*/ 701937 w 1157159"/>
                <a:gd name="connsiteY1237" fmla="*/ 41443 h 1572511"/>
                <a:gd name="connsiteX1238" fmla="*/ 704282 w 1157159"/>
                <a:gd name="connsiteY1238" fmla="*/ 42989 h 1572511"/>
                <a:gd name="connsiteX1239" fmla="*/ 708948 w 1157159"/>
                <a:gd name="connsiteY1239" fmla="*/ 39348 h 1572511"/>
                <a:gd name="connsiteX1240" fmla="*/ 711019 w 1157159"/>
                <a:gd name="connsiteY1240" fmla="*/ 40919 h 1572511"/>
                <a:gd name="connsiteX1241" fmla="*/ 714412 w 1157159"/>
                <a:gd name="connsiteY1241" fmla="*/ 39622 h 1572511"/>
                <a:gd name="connsiteX1242" fmla="*/ 718055 w 1157159"/>
                <a:gd name="connsiteY1242" fmla="*/ 37527 h 1572511"/>
                <a:gd name="connsiteX1243" fmla="*/ 719851 w 1157159"/>
                <a:gd name="connsiteY1243" fmla="*/ 35208 h 1572511"/>
                <a:gd name="connsiteX1244" fmla="*/ 722471 w 1157159"/>
                <a:gd name="connsiteY1244" fmla="*/ 33636 h 1572511"/>
                <a:gd name="connsiteX1245" fmla="*/ 727137 w 1157159"/>
                <a:gd name="connsiteY1245" fmla="*/ 25082 h 1572511"/>
                <a:gd name="connsiteX1246" fmla="*/ 723769 w 1157159"/>
                <a:gd name="connsiteY1246" fmla="*/ 22737 h 1572511"/>
                <a:gd name="connsiteX1247" fmla="*/ 720126 w 1157159"/>
                <a:gd name="connsiteY1247" fmla="*/ 21690 h 1572511"/>
                <a:gd name="connsiteX1248" fmla="*/ 730505 w 1157159"/>
                <a:gd name="connsiteY1248" fmla="*/ 18572 h 1572511"/>
                <a:gd name="connsiteX1249" fmla="*/ 733624 w 1157159"/>
                <a:gd name="connsiteY1249" fmla="*/ 17026 h 1572511"/>
                <a:gd name="connsiteX1250" fmla="*/ 738040 w 1157159"/>
                <a:gd name="connsiteY1250" fmla="*/ 13634 h 1572511"/>
                <a:gd name="connsiteX1251" fmla="*/ 744029 w 1157159"/>
                <a:gd name="connsiteY1251" fmla="*/ 7922 h 1572511"/>
                <a:gd name="connsiteX1252" fmla="*/ 749992 w 1157159"/>
                <a:gd name="connsiteY1252" fmla="*/ 4555 h 1572511"/>
                <a:gd name="connsiteX1253" fmla="*/ 754408 w 1157159"/>
                <a:gd name="connsiteY1253" fmla="*/ 1438 h 1572511"/>
                <a:gd name="connsiteX1254" fmla="*/ 757802 w 1157159"/>
                <a:gd name="connsiteY1254" fmla="*/ -383 h 1572511"/>
                <a:gd name="connsiteX1255" fmla="*/ 757003 w 1157159"/>
                <a:gd name="connsiteY1255" fmla="*/ 3258 h 1572511"/>
                <a:gd name="connsiteX1256" fmla="*/ 756753 w 1157159"/>
                <a:gd name="connsiteY1256" fmla="*/ 14956 h 1572511"/>
                <a:gd name="connsiteX1257" fmla="*/ 755706 w 1157159"/>
                <a:gd name="connsiteY1257" fmla="*/ 20667 h 1572511"/>
                <a:gd name="connsiteX1258" fmla="*/ 755456 w 1157159"/>
                <a:gd name="connsiteY1258" fmla="*/ 24558 h 1572511"/>
                <a:gd name="connsiteX1259" fmla="*/ 757527 w 1157159"/>
                <a:gd name="connsiteY1259" fmla="*/ 36230 h 1572511"/>
                <a:gd name="connsiteX1260" fmla="*/ 759623 w 1157159"/>
                <a:gd name="connsiteY1260" fmla="*/ 42466 h 1572511"/>
                <a:gd name="connsiteX1261" fmla="*/ 759623 w 1157159"/>
                <a:gd name="connsiteY1261" fmla="*/ 51295 h 1572511"/>
                <a:gd name="connsiteX1262" fmla="*/ 759099 w 1157159"/>
                <a:gd name="connsiteY1262" fmla="*/ 52093 h 1572511"/>
                <a:gd name="connsiteX1263" fmla="*/ 760921 w 1157159"/>
                <a:gd name="connsiteY1263" fmla="*/ 56757 h 1572511"/>
                <a:gd name="connsiteX1264" fmla="*/ 763765 w 1157159"/>
                <a:gd name="connsiteY1264" fmla="*/ 60922 h 1572511"/>
                <a:gd name="connsiteX1265" fmla="*/ 765861 w 1157159"/>
                <a:gd name="connsiteY1265" fmla="*/ 67157 h 1572511"/>
                <a:gd name="connsiteX1266" fmla="*/ 768980 w 1157159"/>
                <a:gd name="connsiteY1266" fmla="*/ 70250 h 1572511"/>
                <a:gd name="connsiteX1267" fmla="*/ 767158 w 1157159"/>
                <a:gd name="connsiteY1267" fmla="*/ 73368 h 1572511"/>
                <a:gd name="connsiteX1268" fmla="*/ 765586 w 1157159"/>
                <a:gd name="connsiteY1268" fmla="*/ 79354 h 1572511"/>
                <a:gd name="connsiteX1269" fmla="*/ 760396 w 1157159"/>
                <a:gd name="connsiteY1269" fmla="*/ 84018 h 1572511"/>
                <a:gd name="connsiteX1270" fmla="*/ 752337 w 1157159"/>
                <a:gd name="connsiteY1270" fmla="*/ 87410 h 1572511"/>
                <a:gd name="connsiteX1271" fmla="*/ 752337 w 1157159"/>
                <a:gd name="connsiteY1271" fmla="*/ 90527 h 1572511"/>
                <a:gd name="connsiteX1272" fmla="*/ 753635 w 1157159"/>
                <a:gd name="connsiteY1272" fmla="*/ 93645 h 1572511"/>
                <a:gd name="connsiteX1273" fmla="*/ 752862 w 1157159"/>
                <a:gd name="connsiteY1273" fmla="*/ 99357 h 1572511"/>
                <a:gd name="connsiteX1274" fmla="*/ 753635 w 1157159"/>
                <a:gd name="connsiteY1274" fmla="*/ 101427 h 1572511"/>
                <a:gd name="connsiteX1275" fmla="*/ 759099 w 1157159"/>
                <a:gd name="connsiteY1275" fmla="*/ 107662 h 1572511"/>
                <a:gd name="connsiteX1276" fmla="*/ 761170 w 1157159"/>
                <a:gd name="connsiteY1276" fmla="*/ 106888 h 1572511"/>
                <a:gd name="connsiteX1277" fmla="*/ 765337 w 1157159"/>
                <a:gd name="connsiteY1277" fmla="*/ 109208 h 1572511"/>
                <a:gd name="connsiteX1278" fmla="*/ 774169 w 1157159"/>
                <a:gd name="connsiteY1278" fmla="*/ 111802 h 1572511"/>
                <a:gd name="connsiteX1279" fmla="*/ 776764 w 1157159"/>
                <a:gd name="connsiteY1279" fmla="*/ 115194 h 1572511"/>
                <a:gd name="connsiteX1280" fmla="*/ 775192 w 1157159"/>
                <a:gd name="connsiteY1280" fmla="*/ 116740 h 1572511"/>
                <a:gd name="connsiteX1281" fmla="*/ 778311 w 1157159"/>
                <a:gd name="connsiteY1281" fmla="*/ 122976 h 1572511"/>
                <a:gd name="connsiteX1282" fmla="*/ 778311 w 1157159"/>
                <a:gd name="connsiteY1282" fmla="*/ 126866 h 1572511"/>
                <a:gd name="connsiteX1283" fmla="*/ 774419 w 1157159"/>
                <a:gd name="connsiteY1283" fmla="*/ 131032 h 1572511"/>
                <a:gd name="connsiteX1284" fmla="*/ 772597 w 1157159"/>
                <a:gd name="connsiteY1284" fmla="*/ 136219 h 1572511"/>
                <a:gd name="connsiteX1285" fmla="*/ 774169 w 1157159"/>
                <a:gd name="connsiteY1285" fmla="*/ 139586 h 1572511"/>
                <a:gd name="connsiteX1286" fmla="*/ 775990 w 1157159"/>
                <a:gd name="connsiteY1286" fmla="*/ 144799 h 1572511"/>
                <a:gd name="connsiteX1287" fmla="*/ 777537 w 1157159"/>
                <a:gd name="connsiteY1287" fmla="*/ 144799 h 1572511"/>
                <a:gd name="connsiteX1288" fmla="*/ 780656 w 1157159"/>
                <a:gd name="connsiteY1288" fmla="*/ 139586 h 1572511"/>
                <a:gd name="connsiteX1289" fmla="*/ 786120 w 1157159"/>
                <a:gd name="connsiteY1289" fmla="*/ 140385 h 1572511"/>
                <a:gd name="connsiteX1290" fmla="*/ 789239 w 1157159"/>
                <a:gd name="connsiteY1290" fmla="*/ 139088 h 1572511"/>
                <a:gd name="connsiteX1291" fmla="*/ 791560 w 1157159"/>
                <a:gd name="connsiteY1291" fmla="*/ 139611 h 1572511"/>
                <a:gd name="connsiteX1292" fmla="*/ 795976 w 1157159"/>
                <a:gd name="connsiteY1292" fmla="*/ 138040 h 1572511"/>
                <a:gd name="connsiteX1293" fmla="*/ 799094 w 1157159"/>
                <a:gd name="connsiteY1293" fmla="*/ 137791 h 1572511"/>
                <a:gd name="connsiteX1294" fmla="*/ 804808 w 1157159"/>
                <a:gd name="connsiteY1294" fmla="*/ 135446 h 1572511"/>
                <a:gd name="connsiteX1295" fmla="*/ 806630 w 1157159"/>
                <a:gd name="connsiteY1295" fmla="*/ 133102 h 1572511"/>
                <a:gd name="connsiteX1296" fmla="*/ 813641 w 1157159"/>
                <a:gd name="connsiteY1296" fmla="*/ 134673 h 1572511"/>
                <a:gd name="connsiteX1297" fmla="*/ 818332 w 1157159"/>
                <a:gd name="connsiteY1297" fmla="*/ 135970 h 1572511"/>
                <a:gd name="connsiteX1298" fmla="*/ 821451 w 1157159"/>
                <a:gd name="connsiteY1298" fmla="*/ 138838 h 1572511"/>
                <a:gd name="connsiteX1299" fmla="*/ 824295 w 1157159"/>
                <a:gd name="connsiteY1299" fmla="*/ 139611 h 1572511"/>
                <a:gd name="connsiteX1300" fmla="*/ 825867 w 1157159"/>
                <a:gd name="connsiteY1300" fmla="*/ 141158 h 1572511"/>
                <a:gd name="connsiteX1301" fmla="*/ 826640 w 1157159"/>
                <a:gd name="connsiteY1301" fmla="*/ 145073 h 1572511"/>
                <a:gd name="connsiteX1302" fmla="*/ 830807 w 1157159"/>
                <a:gd name="connsiteY1302" fmla="*/ 146370 h 1572511"/>
                <a:gd name="connsiteX1303" fmla="*/ 835224 w 1157159"/>
                <a:gd name="connsiteY1303" fmla="*/ 149987 h 1572511"/>
                <a:gd name="connsiteX1304" fmla="*/ 835997 w 1157159"/>
                <a:gd name="connsiteY1304" fmla="*/ 150261 h 1572511"/>
                <a:gd name="connsiteX1305" fmla="*/ 845353 w 1157159"/>
                <a:gd name="connsiteY1305" fmla="*/ 156746 h 1572511"/>
                <a:gd name="connsiteX1306" fmla="*/ 853138 w 1157159"/>
                <a:gd name="connsiteY1306" fmla="*/ 157519 h 1572511"/>
                <a:gd name="connsiteX1307" fmla="*/ 856007 w 1157159"/>
                <a:gd name="connsiteY1307" fmla="*/ 158043 h 1572511"/>
                <a:gd name="connsiteX1308" fmla="*/ 863268 w 1157159"/>
                <a:gd name="connsiteY1308" fmla="*/ 160911 h 1572511"/>
                <a:gd name="connsiteX1309" fmla="*/ 866661 w 1157159"/>
                <a:gd name="connsiteY1309" fmla="*/ 163505 h 1572511"/>
                <a:gd name="connsiteX1310" fmla="*/ 868981 w 1157159"/>
                <a:gd name="connsiteY1310" fmla="*/ 166373 h 1572511"/>
                <a:gd name="connsiteX1311" fmla="*/ 872624 w 1157159"/>
                <a:gd name="connsiteY1311" fmla="*/ 174679 h 1572511"/>
                <a:gd name="connsiteX1312" fmla="*/ 874970 w 1157159"/>
                <a:gd name="connsiteY1312" fmla="*/ 174404 h 1572511"/>
                <a:gd name="connsiteX1313" fmla="*/ 880683 w 1157159"/>
                <a:gd name="connsiteY1313" fmla="*/ 175976 h 1572511"/>
                <a:gd name="connsiteX1314" fmla="*/ 882754 w 1157159"/>
                <a:gd name="connsiteY1314" fmla="*/ 179093 h 1572511"/>
                <a:gd name="connsiteX1315" fmla="*/ 887445 w 1157159"/>
                <a:gd name="connsiteY1315" fmla="*/ 180390 h 1572511"/>
                <a:gd name="connsiteX1316" fmla="*/ 888992 w 1157159"/>
                <a:gd name="connsiteY1316" fmla="*/ 182734 h 1572511"/>
                <a:gd name="connsiteX1317" fmla="*/ 887445 w 1157159"/>
                <a:gd name="connsiteY1317" fmla="*/ 186351 h 1572511"/>
                <a:gd name="connsiteX1318" fmla="*/ 887694 w 1157159"/>
                <a:gd name="connsiteY1318" fmla="*/ 188446 h 1572511"/>
                <a:gd name="connsiteX1319" fmla="*/ 889765 w 1157159"/>
                <a:gd name="connsiteY1319" fmla="*/ 193883 h 1572511"/>
                <a:gd name="connsiteX1320" fmla="*/ 892884 w 1157159"/>
                <a:gd name="connsiteY1320" fmla="*/ 193384 h 1572511"/>
                <a:gd name="connsiteX1321" fmla="*/ 894456 w 1157159"/>
                <a:gd name="connsiteY1321" fmla="*/ 194931 h 1572511"/>
                <a:gd name="connsiteX1322" fmla="*/ 898099 w 1157159"/>
                <a:gd name="connsiteY1322" fmla="*/ 197001 h 1572511"/>
                <a:gd name="connsiteX1323" fmla="*/ 899122 w 1157159"/>
                <a:gd name="connsiteY1323" fmla="*/ 199869 h 1572511"/>
                <a:gd name="connsiteX1324" fmla="*/ 901717 w 1157159"/>
                <a:gd name="connsiteY1324" fmla="*/ 201690 h 1572511"/>
                <a:gd name="connsiteX1325" fmla="*/ 901991 w 1157159"/>
                <a:gd name="connsiteY1325" fmla="*/ 203236 h 1572511"/>
                <a:gd name="connsiteX1326" fmla="*/ 907954 w 1157159"/>
                <a:gd name="connsiteY1326" fmla="*/ 206104 h 1572511"/>
                <a:gd name="connsiteX1327" fmla="*/ 906932 w 1157159"/>
                <a:gd name="connsiteY1327" fmla="*/ 209222 h 1572511"/>
                <a:gd name="connsiteX1328" fmla="*/ 907705 w 1157159"/>
                <a:gd name="connsiteY1328" fmla="*/ 212589 h 1572511"/>
                <a:gd name="connsiteX1329" fmla="*/ 911872 w 1157159"/>
                <a:gd name="connsiteY1329" fmla="*/ 213113 h 1572511"/>
                <a:gd name="connsiteX1330" fmla="*/ 914716 w 1157159"/>
                <a:gd name="connsiteY1330" fmla="*/ 210768 h 1572511"/>
                <a:gd name="connsiteX1331" fmla="*/ 920180 w 1157159"/>
                <a:gd name="connsiteY1331" fmla="*/ 210519 h 1572511"/>
                <a:gd name="connsiteX1332" fmla="*/ 921727 w 1157159"/>
                <a:gd name="connsiteY1332" fmla="*/ 206354 h 1572511"/>
                <a:gd name="connsiteX1333" fmla="*/ 925370 w 1157159"/>
                <a:gd name="connsiteY1333" fmla="*/ 203760 h 1572511"/>
                <a:gd name="connsiteX1334" fmla="*/ 932381 w 1157159"/>
                <a:gd name="connsiteY1334" fmla="*/ 202463 h 1572511"/>
                <a:gd name="connsiteX1335" fmla="*/ 936797 w 1157159"/>
                <a:gd name="connsiteY1335" fmla="*/ 200892 h 1572511"/>
                <a:gd name="connsiteX1336" fmla="*/ 940440 w 1157159"/>
                <a:gd name="connsiteY1336" fmla="*/ 203760 h 1572511"/>
                <a:gd name="connsiteX1337" fmla="*/ 943808 w 1157159"/>
                <a:gd name="connsiteY1337" fmla="*/ 204284 h 1572511"/>
                <a:gd name="connsiteX1338" fmla="*/ 946927 w 1157159"/>
                <a:gd name="connsiteY1338" fmla="*/ 203236 h 1572511"/>
                <a:gd name="connsiteX1339" fmla="*/ 950320 w 1157159"/>
                <a:gd name="connsiteY1339" fmla="*/ 203760 h 1572511"/>
                <a:gd name="connsiteX1340" fmla="*/ 953439 w 1157159"/>
                <a:gd name="connsiteY1340" fmla="*/ 201939 h 1572511"/>
                <a:gd name="connsiteX1341" fmla="*/ 956533 w 1157159"/>
                <a:gd name="connsiteY1341" fmla="*/ 201690 h 1572511"/>
                <a:gd name="connsiteX1342" fmla="*/ 959927 w 1157159"/>
                <a:gd name="connsiteY1342" fmla="*/ 197275 h 1572511"/>
                <a:gd name="connsiteX1343" fmla="*/ 961224 w 1157159"/>
                <a:gd name="connsiteY1343" fmla="*/ 197525 h 1572511"/>
                <a:gd name="connsiteX1344" fmla="*/ 963818 w 1157159"/>
                <a:gd name="connsiteY1344" fmla="*/ 195454 h 1572511"/>
                <a:gd name="connsiteX1345" fmla="*/ 964343 w 1157159"/>
                <a:gd name="connsiteY1345" fmla="*/ 197774 h 1572511"/>
                <a:gd name="connsiteX1346" fmla="*/ 966663 w 1157159"/>
                <a:gd name="connsiteY1346" fmla="*/ 202214 h 1572511"/>
                <a:gd name="connsiteX1347" fmla="*/ 966413 w 1157159"/>
                <a:gd name="connsiteY1347" fmla="*/ 217004 h 1572511"/>
                <a:gd name="connsiteX1348" fmla="*/ 965890 w 1157159"/>
                <a:gd name="connsiteY1348" fmla="*/ 219348 h 1572511"/>
                <a:gd name="connsiteX1349" fmla="*/ 967187 w 1157159"/>
                <a:gd name="connsiteY1349" fmla="*/ 221942 h 1572511"/>
                <a:gd name="connsiteX1350" fmla="*/ 970581 w 1157159"/>
                <a:gd name="connsiteY1350" fmla="*/ 225059 h 1572511"/>
                <a:gd name="connsiteX1351" fmla="*/ 974223 w 1157159"/>
                <a:gd name="connsiteY1351" fmla="*/ 226880 h 1572511"/>
                <a:gd name="connsiteX1352" fmla="*/ 985650 w 1157159"/>
                <a:gd name="connsiteY1352" fmla="*/ 229474 h 1572511"/>
                <a:gd name="connsiteX1353" fmla="*/ 987721 w 1157159"/>
                <a:gd name="connsiteY1353" fmla="*/ 232592 h 1572511"/>
                <a:gd name="connsiteX1354" fmla="*/ 990067 w 1157159"/>
                <a:gd name="connsiteY1354" fmla="*/ 233889 h 1572511"/>
                <a:gd name="connsiteX1355" fmla="*/ 993709 w 1157159"/>
                <a:gd name="connsiteY1355" fmla="*/ 234662 h 1572511"/>
                <a:gd name="connsiteX1356" fmla="*/ 996554 w 1157159"/>
                <a:gd name="connsiteY1356" fmla="*/ 234662 h 1572511"/>
                <a:gd name="connsiteX1357" fmla="*/ 999423 w 1157159"/>
                <a:gd name="connsiteY1357" fmla="*/ 237530 h 1572511"/>
                <a:gd name="connsiteX1358" fmla="*/ 999922 w 1157159"/>
                <a:gd name="connsiteY1358" fmla="*/ 240124 h 1572511"/>
                <a:gd name="connsiteX1359" fmla="*/ 1002792 w 1157159"/>
                <a:gd name="connsiteY1359" fmla="*/ 241670 h 1572511"/>
                <a:gd name="connsiteX1360" fmla="*/ 999673 w 1157159"/>
                <a:gd name="connsiteY1360" fmla="*/ 245062 h 1572511"/>
                <a:gd name="connsiteX1361" fmla="*/ 995506 w 1157159"/>
                <a:gd name="connsiteY1361" fmla="*/ 253093 h 1572511"/>
                <a:gd name="connsiteX1362" fmla="*/ 985900 w 1157159"/>
                <a:gd name="connsiteY1362" fmla="*/ 272049 h 1572511"/>
                <a:gd name="connsiteX1363" fmla="*/ 986150 w 1157159"/>
                <a:gd name="connsiteY1363" fmla="*/ 274144 h 1572511"/>
                <a:gd name="connsiteX1364" fmla="*/ 991090 w 1157159"/>
                <a:gd name="connsiteY1364" fmla="*/ 277511 h 1572511"/>
                <a:gd name="connsiteX1365" fmla="*/ 998899 w 1157159"/>
                <a:gd name="connsiteY1365" fmla="*/ 281925 h 1572511"/>
                <a:gd name="connsiteX1366" fmla="*/ 1007732 w 1157159"/>
                <a:gd name="connsiteY1366" fmla="*/ 291802 h 1572511"/>
                <a:gd name="connsiteX1367" fmla="*/ 1011349 w 1157159"/>
                <a:gd name="connsiteY1367" fmla="*/ 295942 h 1572511"/>
                <a:gd name="connsiteX1368" fmla="*/ 1014992 w 1157159"/>
                <a:gd name="connsiteY1368" fmla="*/ 299060 h 1572511"/>
                <a:gd name="connsiteX1369" fmla="*/ 1018885 w 1157159"/>
                <a:gd name="connsiteY1369" fmla="*/ 300631 h 1572511"/>
                <a:gd name="connsiteX1370" fmla="*/ 1023301 w 1157159"/>
                <a:gd name="connsiteY1370" fmla="*/ 301404 h 1572511"/>
                <a:gd name="connsiteX1371" fmla="*/ 1027717 w 1157159"/>
                <a:gd name="connsiteY1371" fmla="*/ 303225 h 1572511"/>
                <a:gd name="connsiteX1372" fmla="*/ 1030312 w 1157159"/>
                <a:gd name="connsiteY1372" fmla="*/ 306592 h 1572511"/>
                <a:gd name="connsiteX1373" fmla="*/ 1033705 w 1157159"/>
                <a:gd name="connsiteY1373" fmla="*/ 307390 h 1572511"/>
                <a:gd name="connsiteX1374" fmla="*/ 1039943 w 1157159"/>
                <a:gd name="connsiteY1374" fmla="*/ 306592 h 1572511"/>
                <a:gd name="connsiteX1375" fmla="*/ 1043311 w 1157159"/>
                <a:gd name="connsiteY1375" fmla="*/ 307639 h 1572511"/>
                <a:gd name="connsiteX1376" fmla="*/ 1046954 w 1157159"/>
                <a:gd name="connsiteY1376" fmla="*/ 309710 h 1572511"/>
                <a:gd name="connsiteX1377" fmla="*/ 1052668 w 1157159"/>
                <a:gd name="connsiteY1377" fmla="*/ 314124 h 1572511"/>
                <a:gd name="connsiteX1378" fmla="*/ 1054215 w 1157159"/>
                <a:gd name="connsiteY1378" fmla="*/ 319337 h 1572511"/>
                <a:gd name="connsiteX1379" fmla="*/ 1058132 w 1157159"/>
                <a:gd name="connsiteY1379" fmla="*/ 320883 h 1572511"/>
                <a:gd name="connsiteX1380" fmla="*/ 1059679 w 1157159"/>
                <a:gd name="connsiteY1380" fmla="*/ 322704 h 1572511"/>
                <a:gd name="connsiteX1381" fmla="*/ 1060977 w 1157159"/>
                <a:gd name="connsiteY1381" fmla="*/ 326595 h 1572511"/>
                <a:gd name="connsiteX1382" fmla="*/ 1063047 w 1157159"/>
                <a:gd name="connsiteY1382" fmla="*/ 328416 h 1572511"/>
                <a:gd name="connsiteX1383" fmla="*/ 1071106 w 1157159"/>
                <a:gd name="connsiteY1383" fmla="*/ 329987 h 1572511"/>
                <a:gd name="connsiteX1384" fmla="*/ 1073452 w 1157159"/>
                <a:gd name="connsiteY1384" fmla="*/ 329713 h 1572511"/>
                <a:gd name="connsiteX1385" fmla="*/ 1075273 w 1157159"/>
                <a:gd name="connsiteY1385" fmla="*/ 327642 h 1572511"/>
                <a:gd name="connsiteX1386" fmla="*/ 1076571 w 1157159"/>
                <a:gd name="connsiteY1386" fmla="*/ 329463 h 1572511"/>
                <a:gd name="connsiteX1387" fmla="*/ 1079415 w 1157159"/>
                <a:gd name="connsiteY1387" fmla="*/ 335948 h 1572511"/>
                <a:gd name="connsiteX1388" fmla="*/ 1082284 w 1157159"/>
                <a:gd name="connsiteY1388" fmla="*/ 337519 h 1572511"/>
                <a:gd name="connsiteX1389" fmla="*/ 1087225 w 1157159"/>
                <a:gd name="connsiteY1389" fmla="*/ 341135 h 1572511"/>
                <a:gd name="connsiteX1390" fmla="*/ 1090344 w 1157159"/>
                <a:gd name="connsiteY1390" fmla="*/ 341933 h 1572511"/>
                <a:gd name="connsiteX1391" fmla="*/ 1100723 w 1157159"/>
                <a:gd name="connsiteY1391" fmla="*/ 341933 h 1572511"/>
                <a:gd name="connsiteX1392" fmla="*/ 1101771 w 1157159"/>
                <a:gd name="connsiteY1392" fmla="*/ 344777 h 1572511"/>
                <a:gd name="connsiteX1393" fmla="*/ 1101247 w 1157159"/>
                <a:gd name="connsiteY1393" fmla="*/ 349191 h 1572511"/>
                <a:gd name="connsiteX1394" fmla="*/ 1102045 w 1157159"/>
                <a:gd name="connsiteY1394" fmla="*/ 350488 h 1572511"/>
                <a:gd name="connsiteX1395" fmla="*/ 1110878 w 1157159"/>
                <a:gd name="connsiteY1395" fmla="*/ 352060 h 1572511"/>
                <a:gd name="connsiteX1396" fmla="*/ 1114770 w 1157159"/>
                <a:gd name="connsiteY1396" fmla="*/ 355427 h 1572511"/>
                <a:gd name="connsiteX1397" fmla="*/ 1118413 w 1157159"/>
                <a:gd name="connsiteY1397" fmla="*/ 357771 h 1572511"/>
                <a:gd name="connsiteX1398" fmla="*/ 1124126 w 1157159"/>
                <a:gd name="connsiteY1398" fmla="*/ 363208 h 1572511"/>
                <a:gd name="connsiteX1399" fmla="*/ 1127495 w 1157159"/>
                <a:gd name="connsiteY1399" fmla="*/ 364780 h 1572511"/>
                <a:gd name="connsiteX1400" fmla="*/ 1133982 w 1157159"/>
                <a:gd name="connsiteY1400" fmla="*/ 366326 h 1572511"/>
                <a:gd name="connsiteX1401" fmla="*/ 1135030 w 1157159"/>
                <a:gd name="connsiteY1401" fmla="*/ 368421 h 1572511"/>
                <a:gd name="connsiteX1402" fmla="*/ 1141791 w 1157159"/>
                <a:gd name="connsiteY1402" fmla="*/ 369718 h 1572511"/>
                <a:gd name="connsiteX1403" fmla="*/ 1144112 w 1157159"/>
                <a:gd name="connsiteY1403" fmla="*/ 370741 h 1572511"/>
                <a:gd name="connsiteX1404" fmla="*/ 1145684 w 1157159"/>
                <a:gd name="connsiteY1404" fmla="*/ 377499 h 1572511"/>
                <a:gd name="connsiteX1405" fmla="*/ 1145409 w 1157159"/>
                <a:gd name="connsiteY1405" fmla="*/ 380093 h 1572511"/>
                <a:gd name="connsiteX1406" fmla="*/ 1144112 w 1157159"/>
                <a:gd name="connsiteY1406" fmla="*/ 383211 h 1572511"/>
                <a:gd name="connsiteX1407" fmla="*/ 1146208 w 1157159"/>
                <a:gd name="connsiteY1407" fmla="*/ 391791 h 1572511"/>
                <a:gd name="connsiteX1408" fmla="*/ 1148528 w 1157159"/>
                <a:gd name="connsiteY1408" fmla="*/ 396205 h 1572511"/>
                <a:gd name="connsiteX1409" fmla="*/ 1146732 w 1157159"/>
                <a:gd name="connsiteY1409" fmla="*/ 399847 h 1572511"/>
                <a:gd name="connsiteX1410" fmla="*/ 1148528 w 1157159"/>
                <a:gd name="connsiteY1410" fmla="*/ 402690 h 1572511"/>
                <a:gd name="connsiteX1411" fmla="*/ 1155040 w 1157159"/>
                <a:gd name="connsiteY1411" fmla="*/ 410746 h 1572511"/>
                <a:gd name="connsiteX1412" fmla="*/ 1148803 w 1157159"/>
                <a:gd name="connsiteY1412" fmla="*/ 422693 h 1572511"/>
                <a:gd name="connsiteX1413" fmla="*/ 1147230 w 1157159"/>
                <a:gd name="connsiteY1413" fmla="*/ 425037 h 1572511"/>
                <a:gd name="connsiteX1414" fmla="*/ 1142565 w 1157159"/>
                <a:gd name="connsiteY1414" fmla="*/ 435937 h 1572511"/>
                <a:gd name="connsiteX1415" fmla="*/ 1140220 w 1157159"/>
                <a:gd name="connsiteY1415" fmla="*/ 443195 h 1572511"/>
                <a:gd name="connsiteX1416" fmla="*/ 1142814 w 1157159"/>
                <a:gd name="connsiteY1416" fmla="*/ 445539 h 1572511"/>
                <a:gd name="connsiteX1417" fmla="*/ 1140744 w 1157159"/>
                <a:gd name="connsiteY1417" fmla="*/ 453844 h 1572511"/>
                <a:gd name="connsiteX1418" fmla="*/ 1140993 w 1157159"/>
                <a:gd name="connsiteY1418" fmla="*/ 462175 h 1572511"/>
                <a:gd name="connsiteX1419" fmla="*/ 1139970 w 1157159"/>
                <a:gd name="connsiteY1419" fmla="*/ 463721 h 1572511"/>
                <a:gd name="connsiteX1420" fmla="*/ 1139970 w 1157159"/>
                <a:gd name="connsiteY1420" fmla="*/ 467088 h 1572511"/>
                <a:gd name="connsiteX1421" fmla="*/ 1133458 w 1157159"/>
                <a:gd name="connsiteY1421" fmla="*/ 467612 h 1572511"/>
                <a:gd name="connsiteX1422" fmla="*/ 1129566 w 1157159"/>
                <a:gd name="connsiteY1422" fmla="*/ 461900 h 1572511"/>
                <a:gd name="connsiteX1423" fmla="*/ 1124126 w 1157159"/>
                <a:gd name="connsiteY1423" fmla="*/ 466564 h 1572511"/>
                <a:gd name="connsiteX1424" fmla="*/ 1121507 w 1157159"/>
                <a:gd name="connsiteY1424" fmla="*/ 467362 h 1572511"/>
                <a:gd name="connsiteX1425" fmla="*/ 1121507 w 1157159"/>
                <a:gd name="connsiteY1425" fmla="*/ 472026 h 1572511"/>
                <a:gd name="connsiteX1426" fmla="*/ 1117365 w 1157159"/>
                <a:gd name="connsiteY1426" fmla="*/ 472026 h 1572511"/>
                <a:gd name="connsiteX1427" fmla="*/ 1109057 w 1157159"/>
                <a:gd name="connsiteY1427" fmla="*/ 470979 h 1572511"/>
                <a:gd name="connsiteX1428" fmla="*/ 1103343 w 1157159"/>
                <a:gd name="connsiteY1428" fmla="*/ 469682 h 1572511"/>
                <a:gd name="connsiteX1429" fmla="*/ 1094510 w 1157159"/>
                <a:gd name="connsiteY1429" fmla="*/ 469432 h 1572511"/>
                <a:gd name="connsiteX1430" fmla="*/ 1087225 w 1157159"/>
                <a:gd name="connsiteY1430" fmla="*/ 469956 h 1572511"/>
                <a:gd name="connsiteX1431" fmla="*/ 1083058 w 1157159"/>
                <a:gd name="connsiteY1431" fmla="*/ 469158 h 1572511"/>
                <a:gd name="connsiteX1432" fmla="*/ 1082035 w 1157159"/>
                <a:gd name="connsiteY1432" fmla="*/ 473074 h 1572511"/>
                <a:gd name="connsiteX1433" fmla="*/ 1084106 w 1157159"/>
                <a:gd name="connsiteY1433" fmla="*/ 477489 h 1572511"/>
                <a:gd name="connsiteX1434" fmla="*/ 1085677 w 1157159"/>
                <a:gd name="connsiteY1434" fmla="*/ 479309 h 1572511"/>
                <a:gd name="connsiteX1435" fmla="*/ 1088522 w 1157159"/>
                <a:gd name="connsiteY1435" fmla="*/ 490209 h 1572511"/>
                <a:gd name="connsiteX1436" fmla="*/ 1090593 w 1157159"/>
                <a:gd name="connsiteY1436" fmla="*/ 493326 h 1572511"/>
                <a:gd name="connsiteX1437" fmla="*/ 1091890 w 1157159"/>
                <a:gd name="connsiteY1437" fmla="*/ 501631 h 1572511"/>
                <a:gd name="connsiteX1438" fmla="*/ 1087749 w 1157159"/>
                <a:gd name="connsiteY1438" fmla="*/ 502679 h 1572511"/>
                <a:gd name="connsiteX1439" fmla="*/ 1084879 w 1157159"/>
                <a:gd name="connsiteY1439" fmla="*/ 502155 h 1572511"/>
                <a:gd name="connsiteX1440" fmla="*/ 1081511 w 1157159"/>
                <a:gd name="connsiteY1440" fmla="*/ 506819 h 1572511"/>
                <a:gd name="connsiteX1441" fmla="*/ 1078916 w 1157159"/>
                <a:gd name="connsiteY1441" fmla="*/ 509438 h 1572511"/>
                <a:gd name="connsiteX1442" fmla="*/ 1079415 w 1157159"/>
                <a:gd name="connsiteY1442" fmla="*/ 510735 h 1572511"/>
                <a:gd name="connsiteX1443" fmla="*/ 1076820 w 1157159"/>
                <a:gd name="connsiteY1443" fmla="*/ 513853 h 1572511"/>
                <a:gd name="connsiteX1444" fmla="*/ 1076321 w 1157159"/>
                <a:gd name="connsiteY1444" fmla="*/ 515648 h 1572511"/>
                <a:gd name="connsiteX1445" fmla="*/ 1060977 w 1157159"/>
                <a:gd name="connsiteY1445" fmla="*/ 534878 h 1572511"/>
                <a:gd name="connsiteX1446" fmla="*/ 1054489 w 1157159"/>
                <a:gd name="connsiteY1446" fmla="*/ 538245 h 1572511"/>
                <a:gd name="connsiteX1447" fmla="*/ 1051370 w 1157159"/>
                <a:gd name="connsiteY1447" fmla="*/ 543956 h 1572511"/>
                <a:gd name="connsiteX1448" fmla="*/ 1049299 w 1157159"/>
                <a:gd name="connsiteY1448" fmla="*/ 549169 h 1572511"/>
                <a:gd name="connsiteX1449" fmla="*/ 1052144 w 1157159"/>
                <a:gd name="connsiteY1449" fmla="*/ 550716 h 1572511"/>
                <a:gd name="connsiteX1450" fmla="*/ 1055013 w 1157159"/>
                <a:gd name="connsiteY1450" fmla="*/ 551489 h 1572511"/>
                <a:gd name="connsiteX1451" fmla="*/ 1062024 w 1157159"/>
                <a:gd name="connsiteY1451" fmla="*/ 555654 h 1572511"/>
                <a:gd name="connsiteX1452" fmla="*/ 1060727 w 1157159"/>
                <a:gd name="connsiteY1452" fmla="*/ 557200 h 1572511"/>
                <a:gd name="connsiteX1453" fmla="*/ 1061775 w 1157159"/>
                <a:gd name="connsiteY1453" fmla="*/ 559295 h 1572511"/>
                <a:gd name="connsiteX1454" fmla="*/ 1066191 w 1157159"/>
                <a:gd name="connsiteY1454" fmla="*/ 561366 h 1572511"/>
                <a:gd name="connsiteX1455" fmla="*/ 1078392 w 1157159"/>
                <a:gd name="connsiteY1455" fmla="*/ 570195 h 1572511"/>
                <a:gd name="connsiteX1456" fmla="*/ 1075797 w 1157159"/>
                <a:gd name="connsiteY1456" fmla="*/ 574883 h 1572511"/>
                <a:gd name="connsiteX1457" fmla="*/ 1073726 w 1157159"/>
                <a:gd name="connsiteY1457" fmla="*/ 580071 h 1572511"/>
                <a:gd name="connsiteX1458" fmla="*/ 1072154 w 1157159"/>
                <a:gd name="connsiteY1458" fmla="*/ 582141 h 1572511"/>
                <a:gd name="connsiteX1459" fmla="*/ 1081261 w 1157159"/>
                <a:gd name="connsiteY1459" fmla="*/ 584486 h 1572511"/>
                <a:gd name="connsiteX1460" fmla="*/ 1087474 w 1157159"/>
                <a:gd name="connsiteY1460" fmla="*/ 575133 h 1572511"/>
                <a:gd name="connsiteX1461" fmla="*/ 1089570 w 1157159"/>
                <a:gd name="connsiteY1461" fmla="*/ 576430 h 1572511"/>
                <a:gd name="connsiteX1462" fmla="*/ 1091391 w 1157159"/>
                <a:gd name="connsiteY1462" fmla="*/ 579024 h 1572511"/>
                <a:gd name="connsiteX1463" fmla="*/ 1093462 w 1157159"/>
                <a:gd name="connsiteY1463" fmla="*/ 580844 h 1572511"/>
                <a:gd name="connsiteX1464" fmla="*/ 1093712 w 1157159"/>
                <a:gd name="connsiteY1464" fmla="*/ 583713 h 1572511"/>
                <a:gd name="connsiteX1465" fmla="*/ 1092414 w 1157159"/>
                <a:gd name="connsiteY1465" fmla="*/ 590447 h 1572511"/>
                <a:gd name="connsiteX1466" fmla="*/ 1090094 w 1157159"/>
                <a:gd name="connsiteY1466" fmla="*/ 591494 h 1572511"/>
                <a:gd name="connsiteX1467" fmla="*/ 1087474 w 1157159"/>
                <a:gd name="connsiteY1467" fmla="*/ 594612 h 1572511"/>
                <a:gd name="connsiteX1468" fmla="*/ 1086176 w 1157159"/>
                <a:gd name="connsiteY1468" fmla="*/ 598752 h 1572511"/>
                <a:gd name="connsiteX1469" fmla="*/ 1079939 w 1157159"/>
                <a:gd name="connsiteY1469" fmla="*/ 604489 h 1572511"/>
                <a:gd name="connsiteX1470" fmla="*/ 1073452 w 1157159"/>
                <a:gd name="connsiteY1470" fmla="*/ 608105 h 1572511"/>
                <a:gd name="connsiteX1471" fmla="*/ 1067214 w 1157159"/>
                <a:gd name="connsiteY1471" fmla="*/ 610449 h 1572511"/>
                <a:gd name="connsiteX1472" fmla="*/ 1062024 w 1157159"/>
                <a:gd name="connsiteY1472" fmla="*/ 613567 h 1572511"/>
                <a:gd name="connsiteX1473" fmla="*/ 1059679 w 1157159"/>
                <a:gd name="connsiteY1473" fmla="*/ 611996 h 1572511"/>
                <a:gd name="connsiteX1474" fmla="*/ 1054489 w 1157159"/>
                <a:gd name="connsiteY1474" fmla="*/ 624217 h 1572511"/>
                <a:gd name="connsiteX1475" fmla="*/ 1052144 w 1157159"/>
                <a:gd name="connsiteY1475" fmla="*/ 642399 h 1572511"/>
                <a:gd name="connsiteX1476" fmla="*/ 1049823 w 1157159"/>
                <a:gd name="connsiteY1476" fmla="*/ 649657 h 157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</a:cxnLst>
              <a:rect l="l" t="t" r="r" b="b"/>
              <a:pathLst>
                <a:path w="1157159" h="1572511">
                  <a:moveTo>
                    <a:pt x="1051620" y="650430"/>
                  </a:moveTo>
                  <a:lnTo>
                    <a:pt x="1053167" y="660032"/>
                  </a:lnTo>
                  <a:lnTo>
                    <a:pt x="1054739" y="664971"/>
                  </a:lnTo>
                  <a:lnTo>
                    <a:pt x="1053691" y="674848"/>
                  </a:lnTo>
                  <a:lnTo>
                    <a:pt x="1054215" y="676668"/>
                  </a:lnTo>
                  <a:lnTo>
                    <a:pt x="1054215" y="681332"/>
                  </a:lnTo>
                  <a:lnTo>
                    <a:pt x="1051620" y="679262"/>
                  </a:lnTo>
                  <a:lnTo>
                    <a:pt x="1046929" y="673276"/>
                  </a:lnTo>
                  <a:lnTo>
                    <a:pt x="1026919" y="678489"/>
                  </a:lnTo>
                  <a:lnTo>
                    <a:pt x="1013171" y="680310"/>
                  </a:lnTo>
                  <a:lnTo>
                    <a:pt x="1005112" y="682380"/>
                  </a:lnTo>
                  <a:lnTo>
                    <a:pt x="999648" y="682879"/>
                  </a:lnTo>
                  <a:lnTo>
                    <a:pt x="991065" y="681332"/>
                  </a:lnTo>
                  <a:lnTo>
                    <a:pt x="987971" y="683402"/>
                  </a:lnTo>
                  <a:lnTo>
                    <a:pt x="985351" y="683926"/>
                  </a:lnTo>
                  <a:lnTo>
                    <a:pt x="983031" y="687817"/>
                  </a:lnTo>
                  <a:lnTo>
                    <a:pt x="979912" y="686520"/>
                  </a:lnTo>
                  <a:lnTo>
                    <a:pt x="978090" y="700287"/>
                  </a:lnTo>
                  <a:lnTo>
                    <a:pt x="976519" y="708593"/>
                  </a:lnTo>
                  <a:lnTo>
                    <a:pt x="973400" y="706273"/>
                  </a:lnTo>
                  <a:lnTo>
                    <a:pt x="970805" y="706523"/>
                  </a:lnTo>
                  <a:lnTo>
                    <a:pt x="967961" y="705226"/>
                  </a:lnTo>
                  <a:lnTo>
                    <a:pt x="966139" y="707046"/>
                  </a:lnTo>
                  <a:lnTo>
                    <a:pt x="968983" y="712234"/>
                  </a:lnTo>
                  <a:lnTo>
                    <a:pt x="968983" y="718470"/>
                  </a:lnTo>
                  <a:lnTo>
                    <a:pt x="960426" y="718719"/>
                  </a:lnTo>
                  <a:lnTo>
                    <a:pt x="953414" y="719767"/>
                  </a:lnTo>
                  <a:lnTo>
                    <a:pt x="944831" y="724705"/>
                  </a:lnTo>
                  <a:lnTo>
                    <a:pt x="937046" y="726002"/>
                  </a:lnTo>
                  <a:lnTo>
                    <a:pt x="936523" y="729643"/>
                  </a:lnTo>
                  <a:lnTo>
                    <a:pt x="933155" y="733783"/>
                  </a:lnTo>
                  <a:lnTo>
                    <a:pt x="930809" y="741066"/>
                  </a:lnTo>
                  <a:lnTo>
                    <a:pt x="928214" y="745231"/>
                  </a:lnTo>
                  <a:lnTo>
                    <a:pt x="927940" y="747825"/>
                  </a:lnTo>
                  <a:lnTo>
                    <a:pt x="926642" y="749646"/>
                  </a:lnTo>
                  <a:lnTo>
                    <a:pt x="911323" y="742887"/>
                  </a:lnTo>
                  <a:lnTo>
                    <a:pt x="904062" y="744184"/>
                  </a:lnTo>
                  <a:lnTo>
                    <a:pt x="898598" y="744708"/>
                  </a:lnTo>
                  <a:lnTo>
                    <a:pt x="883777" y="747301"/>
                  </a:lnTo>
                  <a:lnTo>
                    <a:pt x="884051" y="754559"/>
                  </a:lnTo>
                  <a:lnTo>
                    <a:pt x="881182" y="756629"/>
                  </a:lnTo>
                  <a:lnTo>
                    <a:pt x="877290" y="762366"/>
                  </a:lnTo>
                  <a:lnTo>
                    <a:pt x="875743" y="763663"/>
                  </a:lnTo>
                  <a:lnTo>
                    <a:pt x="874945" y="771968"/>
                  </a:lnTo>
                  <a:lnTo>
                    <a:pt x="877040" y="776108"/>
                  </a:lnTo>
                  <a:lnTo>
                    <a:pt x="880933" y="785985"/>
                  </a:lnTo>
                  <a:lnTo>
                    <a:pt x="873397" y="793268"/>
                  </a:lnTo>
                  <a:lnTo>
                    <a:pt x="869231" y="796386"/>
                  </a:lnTo>
                  <a:lnTo>
                    <a:pt x="869755" y="800002"/>
                  </a:lnTo>
                  <a:lnTo>
                    <a:pt x="873647" y="805988"/>
                  </a:lnTo>
                  <a:lnTo>
                    <a:pt x="878313" y="808332"/>
                  </a:lnTo>
                  <a:lnTo>
                    <a:pt x="880135" y="814543"/>
                  </a:lnTo>
                  <a:lnTo>
                    <a:pt x="878587" y="818708"/>
                  </a:lnTo>
                  <a:lnTo>
                    <a:pt x="877814" y="824170"/>
                  </a:lnTo>
                  <a:lnTo>
                    <a:pt x="874695" y="826240"/>
                  </a:lnTo>
                  <a:lnTo>
                    <a:pt x="871302" y="829607"/>
                  </a:lnTo>
                  <a:lnTo>
                    <a:pt x="870005" y="834022"/>
                  </a:lnTo>
                  <a:lnTo>
                    <a:pt x="868707" y="835593"/>
                  </a:lnTo>
                  <a:lnTo>
                    <a:pt x="868457" y="838960"/>
                  </a:lnTo>
                  <a:lnTo>
                    <a:pt x="867410" y="842851"/>
                  </a:lnTo>
                  <a:lnTo>
                    <a:pt x="868981" y="847540"/>
                  </a:lnTo>
                  <a:lnTo>
                    <a:pt x="871302" y="847789"/>
                  </a:lnTo>
                  <a:lnTo>
                    <a:pt x="872100" y="851181"/>
                  </a:lnTo>
                  <a:lnTo>
                    <a:pt x="875718" y="853251"/>
                  </a:lnTo>
                  <a:lnTo>
                    <a:pt x="878837" y="857391"/>
                  </a:lnTo>
                  <a:lnTo>
                    <a:pt x="881706" y="858190"/>
                  </a:lnTo>
                  <a:lnTo>
                    <a:pt x="882729" y="860260"/>
                  </a:lnTo>
                  <a:lnTo>
                    <a:pt x="885599" y="862604"/>
                  </a:lnTo>
                  <a:lnTo>
                    <a:pt x="884825" y="867268"/>
                  </a:lnTo>
                  <a:lnTo>
                    <a:pt x="888194" y="870136"/>
                  </a:lnTo>
                  <a:lnTo>
                    <a:pt x="887944" y="874027"/>
                  </a:lnTo>
                  <a:lnTo>
                    <a:pt x="889241" y="879215"/>
                  </a:lnTo>
                  <a:lnTo>
                    <a:pt x="892360" y="882607"/>
                  </a:lnTo>
                  <a:lnTo>
                    <a:pt x="893383" y="884677"/>
                  </a:lnTo>
                  <a:lnTo>
                    <a:pt x="889765" y="885176"/>
                  </a:lnTo>
                  <a:lnTo>
                    <a:pt x="879610" y="890388"/>
                  </a:lnTo>
                  <a:lnTo>
                    <a:pt x="872100" y="892209"/>
                  </a:lnTo>
                  <a:lnTo>
                    <a:pt x="866636" y="892733"/>
                  </a:lnTo>
                  <a:lnTo>
                    <a:pt x="862744" y="891935"/>
                  </a:lnTo>
                  <a:lnTo>
                    <a:pt x="860648" y="890638"/>
                  </a:lnTo>
                  <a:lnTo>
                    <a:pt x="846900" y="878442"/>
                  </a:lnTo>
                  <a:lnTo>
                    <a:pt x="843507" y="874027"/>
                  </a:lnTo>
                  <a:lnTo>
                    <a:pt x="841436" y="871932"/>
                  </a:lnTo>
                  <a:lnTo>
                    <a:pt x="836745" y="869862"/>
                  </a:lnTo>
                  <a:lnTo>
                    <a:pt x="832604" y="868565"/>
                  </a:lnTo>
                  <a:lnTo>
                    <a:pt x="830009" y="867019"/>
                  </a:lnTo>
                  <a:lnTo>
                    <a:pt x="827139" y="862854"/>
                  </a:lnTo>
                  <a:lnTo>
                    <a:pt x="825592" y="858963"/>
                  </a:lnTo>
                  <a:lnTo>
                    <a:pt x="821176" y="851954"/>
                  </a:lnTo>
                  <a:lnTo>
                    <a:pt x="817782" y="848562"/>
                  </a:lnTo>
                  <a:lnTo>
                    <a:pt x="812343" y="846243"/>
                  </a:lnTo>
                  <a:lnTo>
                    <a:pt x="811046" y="847789"/>
                  </a:lnTo>
                  <a:lnTo>
                    <a:pt x="811545" y="850907"/>
                  </a:lnTo>
                  <a:lnTo>
                    <a:pt x="809474" y="852478"/>
                  </a:lnTo>
                  <a:lnTo>
                    <a:pt x="806879" y="852204"/>
                  </a:lnTo>
                  <a:lnTo>
                    <a:pt x="805582" y="856893"/>
                  </a:lnTo>
                  <a:lnTo>
                    <a:pt x="803237" y="858190"/>
                  </a:lnTo>
                  <a:lnTo>
                    <a:pt x="801415" y="857666"/>
                  </a:lnTo>
                  <a:lnTo>
                    <a:pt x="798296" y="852478"/>
                  </a:lnTo>
                  <a:lnTo>
                    <a:pt x="795976" y="850657"/>
                  </a:lnTo>
                  <a:lnTo>
                    <a:pt x="793880" y="850907"/>
                  </a:lnTo>
                  <a:lnTo>
                    <a:pt x="785048" y="845469"/>
                  </a:lnTo>
                  <a:lnTo>
                    <a:pt x="783500" y="848587"/>
                  </a:lnTo>
                  <a:lnTo>
                    <a:pt x="780107" y="849884"/>
                  </a:lnTo>
                  <a:lnTo>
                    <a:pt x="778286" y="854797"/>
                  </a:lnTo>
                  <a:lnTo>
                    <a:pt x="781155" y="857666"/>
                  </a:lnTo>
                  <a:lnTo>
                    <a:pt x="783500" y="861557"/>
                  </a:lnTo>
                  <a:lnTo>
                    <a:pt x="788940" y="860783"/>
                  </a:lnTo>
                  <a:lnTo>
                    <a:pt x="790761" y="861831"/>
                  </a:lnTo>
                  <a:lnTo>
                    <a:pt x="791285" y="863901"/>
                  </a:lnTo>
                  <a:lnTo>
                    <a:pt x="794654" y="864924"/>
                  </a:lnTo>
                  <a:lnTo>
                    <a:pt x="796225" y="869338"/>
                  </a:lnTo>
                  <a:lnTo>
                    <a:pt x="797248" y="874551"/>
                  </a:lnTo>
                  <a:lnTo>
                    <a:pt x="799868" y="879739"/>
                  </a:lnTo>
                  <a:lnTo>
                    <a:pt x="800118" y="883904"/>
                  </a:lnTo>
                  <a:lnTo>
                    <a:pt x="801415" y="886498"/>
                  </a:lnTo>
                  <a:lnTo>
                    <a:pt x="802188" y="890638"/>
                  </a:lnTo>
                  <a:lnTo>
                    <a:pt x="801166" y="897397"/>
                  </a:lnTo>
                  <a:lnTo>
                    <a:pt x="800118" y="900764"/>
                  </a:lnTo>
                  <a:lnTo>
                    <a:pt x="800367" y="903632"/>
                  </a:lnTo>
                  <a:lnTo>
                    <a:pt x="799344" y="906226"/>
                  </a:lnTo>
                  <a:lnTo>
                    <a:pt x="796749" y="908296"/>
                  </a:lnTo>
                  <a:lnTo>
                    <a:pt x="793107" y="910117"/>
                  </a:lnTo>
                  <a:lnTo>
                    <a:pt x="790512" y="909868"/>
                  </a:lnTo>
                  <a:lnTo>
                    <a:pt x="788166" y="911165"/>
                  </a:lnTo>
                  <a:lnTo>
                    <a:pt x="785571" y="911165"/>
                  </a:lnTo>
                  <a:lnTo>
                    <a:pt x="782702" y="910117"/>
                  </a:lnTo>
                  <a:lnTo>
                    <a:pt x="780107" y="910641"/>
                  </a:lnTo>
                  <a:lnTo>
                    <a:pt x="776215" y="909344"/>
                  </a:lnTo>
                  <a:lnTo>
                    <a:pt x="771275" y="905702"/>
                  </a:lnTo>
                  <a:lnTo>
                    <a:pt x="769204" y="902585"/>
                  </a:lnTo>
                  <a:lnTo>
                    <a:pt x="766858" y="900515"/>
                  </a:lnTo>
                  <a:lnTo>
                    <a:pt x="767632" y="897148"/>
                  </a:lnTo>
                  <a:lnTo>
                    <a:pt x="761669" y="893755"/>
                  </a:lnTo>
                  <a:lnTo>
                    <a:pt x="759847" y="894030"/>
                  </a:lnTo>
                  <a:lnTo>
                    <a:pt x="757003" y="896873"/>
                  </a:lnTo>
                  <a:lnTo>
                    <a:pt x="756728" y="900515"/>
                  </a:lnTo>
                  <a:lnTo>
                    <a:pt x="754408" y="901812"/>
                  </a:lnTo>
                  <a:lnTo>
                    <a:pt x="751539" y="901288"/>
                  </a:lnTo>
                  <a:lnTo>
                    <a:pt x="745825" y="902610"/>
                  </a:lnTo>
                  <a:lnTo>
                    <a:pt x="738540" y="906501"/>
                  </a:lnTo>
                  <a:lnTo>
                    <a:pt x="733874" y="907274"/>
                  </a:lnTo>
                  <a:lnTo>
                    <a:pt x="731803" y="906226"/>
                  </a:lnTo>
                  <a:lnTo>
                    <a:pt x="727386" y="905977"/>
                  </a:lnTo>
                  <a:lnTo>
                    <a:pt x="725291" y="910915"/>
                  </a:lnTo>
                  <a:lnTo>
                    <a:pt x="725815" y="913758"/>
                  </a:lnTo>
                  <a:lnTo>
                    <a:pt x="721648" y="916352"/>
                  </a:lnTo>
                  <a:lnTo>
                    <a:pt x="720875" y="918697"/>
                  </a:lnTo>
                  <a:lnTo>
                    <a:pt x="718280" y="921041"/>
                  </a:lnTo>
                  <a:lnTo>
                    <a:pt x="716708" y="924682"/>
                  </a:lnTo>
                  <a:lnTo>
                    <a:pt x="715411" y="930120"/>
                  </a:lnTo>
                  <a:lnTo>
                    <a:pt x="715411" y="938450"/>
                  </a:lnTo>
                  <a:lnTo>
                    <a:pt x="713090" y="942066"/>
                  </a:lnTo>
                  <a:lnTo>
                    <a:pt x="712816" y="945184"/>
                  </a:lnTo>
                  <a:lnTo>
                    <a:pt x="715685" y="948826"/>
                  </a:lnTo>
                  <a:lnTo>
                    <a:pt x="717232" y="952991"/>
                  </a:lnTo>
                  <a:lnTo>
                    <a:pt x="717506" y="960523"/>
                  </a:lnTo>
                  <a:lnTo>
                    <a:pt x="719053" y="965187"/>
                  </a:lnTo>
                  <a:lnTo>
                    <a:pt x="722696" y="971672"/>
                  </a:lnTo>
                  <a:lnTo>
                    <a:pt x="726065" y="975562"/>
                  </a:lnTo>
                  <a:lnTo>
                    <a:pt x="724517" y="979204"/>
                  </a:lnTo>
                  <a:lnTo>
                    <a:pt x="721648" y="982596"/>
                  </a:lnTo>
                  <a:lnTo>
                    <a:pt x="720875" y="986487"/>
                  </a:lnTo>
                  <a:lnTo>
                    <a:pt x="724243" y="992722"/>
                  </a:lnTo>
                  <a:lnTo>
                    <a:pt x="727636" y="995565"/>
                  </a:lnTo>
                  <a:lnTo>
                    <a:pt x="729956" y="998957"/>
                  </a:lnTo>
                  <a:lnTo>
                    <a:pt x="736194" y="1009333"/>
                  </a:lnTo>
                  <a:lnTo>
                    <a:pt x="737766" y="1015568"/>
                  </a:lnTo>
                  <a:lnTo>
                    <a:pt x="741134" y="1022053"/>
                  </a:lnTo>
                  <a:lnTo>
                    <a:pt x="744004" y="1026218"/>
                  </a:lnTo>
                  <a:lnTo>
                    <a:pt x="745551" y="1033476"/>
                  </a:lnTo>
                  <a:lnTo>
                    <a:pt x="746848" y="1043103"/>
                  </a:lnTo>
                  <a:lnTo>
                    <a:pt x="747896" y="1046744"/>
                  </a:lnTo>
                  <a:lnTo>
                    <a:pt x="752312" y="1052955"/>
                  </a:lnTo>
                  <a:lnTo>
                    <a:pt x="754383" y="1054252"/>
                  </a:lnTo>
                  <a:lnTo>
                    <a:pt x="756205" y="1059988"/>
                  </a:lnTo>
                  <a:lnTo>
                    <a:pt x="755431" y="1062831"/>
                  </a:lnTo>
                  <a:lnTo>
                    <a:pt x="757253" y="1066198"/>
                  </a:lnTo>
                  <a:lnTo>
                    <a:pt x="758026" y="1071411"/>
                  </a:lnTo>
                  <a:lnTo>
                    <a:pt x="759847" y="1073481"/>
                  </a:lnTo>
                  <a:lnTo>
                    <a:pt x="760621" y="1077122"/>
                  </a:lnTo>
                  <a:lnTo>
                    <a:pt x="762717" y="1082061"/>
                  </a:lnTo>
                  <a:lnTo>
                    <a:pt x="764014" y="1086974"/>
                  </a:lnTo>
                  <a:lnTo>
                    <a:pt x="764513" y="1092436"/>
                  </a:lnTo>
                  <a:lnTo>
                    <a:pt x="763740" y="1094257"/>
                  </a:lnTo>
                  <a:lnTo>
                    <a:pt x="765287" y="1098422"/>
                  </a:lnTo>
                  <a:lnTo>
                    <a:pt x="768680" y="1105156"/>
                  </a:lnTo>
                  <a:lnTo>
                    <a:pt x="768406" y="1107501"/>
                  </a:lnTo>
                  <a:lnTo>
                    <a:pt x="763740" y="1108798"/>
                  </a:lnTo>
                  <a:lnTo>
                    <a:pt x="763740" y="1113736"/>
                  </a:lnTo>
                  <a:lnTo>
                    <a:pt x="765287" y="1119198"/>
                  </a:lnTo>
                  <a:lnTo>
                    <a:pt x="769204" y="1124386"/>
                  </a:lnTo>
                  <a:lnTo>
                    <a:pt x="772572" y="1125683"/>
                  </a:lnTo>
                  <a:lnTo>
                    <a:pt x="773620" y="1129574"/>
                  </a:lnTo>
                  <a:lnTo>
                    <a:pt x="782702" y="1128801"/>
                  </a:lnTo>
                  <a:lnTo>
                    <a:pt x="785048" y="1132691"/>
                  </a:lnTo>
                  <a:lnTo>
                    <a:pt x="790761" y="1140997"/>
                  </a:lnTo>
                  <a:lnTo>
                    <a:pt x="793605" y="1149302"/>
                  </a:lnTo>
                  <a:lnTo>
                    <a:pt x="794129" y="1152170"/>
                  </a:lnTo>
                  <a:lnTo>
                    <a:pt x="800891" y="1150350"/>
                  </a:lnTo>
                  <a:lnTo>
                    <a:pt x="802962" y="1149302"/>
                  </a:lnTo>
                  <a:lnTo>
                    <a:pt x="807902" y="1148803"/>
                  </a:lnTo>
                  <a:lnTo>
                    <a:pt x="811021" y="1156061"/>
                  </a:lnTo>
                  <a:lnTo>
                    <a:pt x="813866" y="1158929"/>
                  </a:lnTo>
                  <a:lnTo>
                    <a:pt x="816735" y="1163344"/>
                  </a:lnTo>
                  <a:lnTo>
                    <a:pt x="821401" y="1169055"/>
                  </a:lnTo>
                  <a:lnTo>
                    <a:pt x="826341" y="1177112"/>
                  </a:lnTo>
                  <a:lnTo>
                    <a:pt x="831530" y="1175016"/>
                  </a:lnTo>
                  <a:lnTo>
                    <a:pt x="838292" y="1170876"/>
                  </a:lnTo>
                  <a:lnTo>
                    <a:pt x="839340" y="1176064"/>
                  </a:lnTo>
                  <a:lnTo>
                    <a:pt x="841685" y="1180728"/>
                  </a:lnTo>
                  <a:lnTo>
                    <a:pt x="845303" y="1193473"/>
                  </a:lnTo>
                  <a:lnTo>
                    <a:pt x="845578" y="1198660"/>
                  </a:lnTo>
                  <a:lnTo>
                    <a:pt x="848422" y="1206193"/>
                  </a:lnTo>
                  <a:lnTo>
                    <a:pt x="851017" y="1210084"/>
                  </a:lnTo>
                  <a:lnTo>
                    <a:pt x="857254" y="1216568"/>
                  </a:lnTo>
                  <a:lnTo>
                    <a:pt x="861147" y="1219960"/>
                  </a:lnTo>
                  <a:lnTo>
                    <a:pt x="860897" y="1222554"/>
                  </a:lnTo>
                  <a:lnTo>
                    <a:pt x="865313" y="1223053"/>
                  </a:lnTo>
                  <a:lnTo>
                    <a:pt x="868956" y="1224874"/>
                  </a:lnTo>
                  <a:lnTo>
                    <a:pt x="870503" y="1227218"/>
                  </a:lnTo>
                  <a:lnTo>
                    <a:pt x="871302" y="1230336"/>
                  </a:lnTo>
                  <a:lnTo>
                    <a:pt x="877016" y="1226969"/>
                  </a:lnTo>
                  <a:lnTo>
                    <a:pt x="883752" y="1234501"/>
                  </a:lnTo>
                  <a:lnTo>
                    <a:pt x="887145" y="1232930"/>
                  </a:lnTo>
                  <a:lnTo>
                    <a:pt x="887919" y="1233977"/>
                  </a:lnTo>
                  <a:lnTo>
                    <a:pt x="892585" y="1229563"/>
                  </a:lnTo>
                  <a:lnTo>
                    <a:pt x="895704" y="1225672"/>
                  </a:lnTo>
                  <a:lnTo>
                    <a:pt x="897799" y="1222030"/>
                  </a:lnTo>
                  <a:lnTo>
                    <a:pt x="901692" y="1225921"/>
                  </a:lnTo>
                  <a:lnTo>
                    <a:pt x="902989" y="1233977"/>
                  </a:lnTo>
                  <a:lnTo>
                    <a:pt x="905334" y="1239414"/>
                  </a:lnTo>
                  <a:lnTo>
                    <a:pt x="913368" y="1245650"/>
                  </a:lnTo>
                  <a:lnTo>
                    <a:pt x="915714" y="1248243"/>
                  </a:lnTo>
                  <a:lnTo>
                    <a:pt x="922201" y="1257871"/>
                  </a:lnTo>
                  <a:lnTo>
                    <a:pt x="923249" y="1260989"/>
                  </a:lnTo>
                  <a:lnTo>
                    <a:pt x="923000" y="1268770"/>
                  </a:lnTo>
                  <a:lnTo>
                    <a:pt x="931557" y="1268770"/>
                  </a:lnTo>
                  <a:lnTo>
                    <a:pt x="936498" y="1273184"/>
                  </a:lnTo>
                  <a:lnTo>
                    <a:pt x="938070" y="1275778"/>
                  </a:lnTo>
                  <a:lnTo>
                    <a:pt x="941688" y="1278647"/>
                  </a:lnTo>
                  <a:lnTo>
                    <a:pt x="948449" y="1280717"/>
                  </a:lnTo>
                  <a:lnTo>
                    <a:pt x="953389" y="1283061"/>
                  </a:lnTo>
                  <a:lnTo>
                    <a:pt x="956758" y="1287201"/>
                  </a:lnTo>
                  <a:lnTo>
                    <a:pt x="960924" y="1289795"/>
                  </a:lnTo>
                  <a:lnTo>
                    <a:pt x="964817" y="1293187"/>
                  </a:lnTo>
                  <a:lnTo>
                    <a:pt x="960924" y="1295781"/>
                  </a:lnTo>
                  <a:lnTo>
                    <a:pt x="950021" y="1306431"/>
                  </a:lnTo>
                  <a:lnTo>
                    <a:pt x="947152" y="1310072"/>
                  </a:lnTo>
                  <a:lnTo>
                    <a:pt x="943259" y="1316308"/>
                  </a:lnTo>
                  <a:lnTo>
                    <a:pt x="939093" y="1321495"/>
                  </a:lnTo>
                  <a:lnTo>
                    <a:pt x="933130" y="1326434"/>
                  </a:lnTo>
                  <a:lnTo>
                    <a:pt x="928963" y="1327731"/>
                  </a:lnTo>
                  <a:lnTo>
                    <a:pt x="922725" y="1329028"/>
                  </a:lnTo>
                  <a:lnTo>
                    <a:pt x="919881" y="1331098"/>
                  </a:lnTo>
                  <a:lnTo>
                    <a:pt x="917785" y="1336036"/>
                  </a:lnTo>
                  <a:lnTo>
                    <a:pt x="917785" y="1339154"/>
                  </a:lnTo>
                  <a:lnTo>
                    <a:pt x="918832" y="1342521"/>
                  </a:lnTo>
                  <a:lnTo>
                    <a:pt x="924546" y="1350577"/>
                  </a:lnTo>
                  <a:lnTo>
                    <a:pt x="930011" y="1354991"/>
                  </a:lnTo>
                  <a:lnTo>
                    <a:pt x="937022" y="1358633"/>
                  </a:lnTo>
                  <a:lnTo>
                    <a:pt x="938070" y="1360179"/>
                  </a:lnTo>
                  <a:lnTo>
                    <a:pt x="938594" y="1363821"/>
                  </a:lnTo>
                  <a:lnTo>
                    <a:pt x="937795" y="1368235"/>
                  </a:lnTo>
                  <a:lnTo>
                    <a:pt x="934427" y="1375518"/>
                  </a:lnTo>
                  <a:lnTo>
                    <a:pt x="929761" y="1380431"/>
                  </a:lnTo>
                  <a:lnTo>
                    <a:pt x="927416" y="1384347"/>
                  </a:lnTo>
                  <a:lnTo>
                    <a:pt x="926118" y="1389011"/>
                  </a:lnTo>
                  <a:lnTo>
                    <a:pt x="927141" y="1395496"/>
                  </a:lnTo>
                  <a:lnTo>
                    <a:pt x="926642" y="1400958"/>
                  </a:lnTo>
                  <a:lnTo>
                    <a:pt x="925345" y="1403302"/>
                  </a:lnTo>
                  <a:lnTo>
                    <a:pt x="920929" y="1406669"/>
                  </a:lnTo>
                  <a:lnTo>
                    <a:pt x="918059" y="1406919"/>
                  </a:lnTo>
                  <a:lnTo>
                    <a:pt x="914941" y="1406146"/>
                  </a:lnTo>
                  <a:lnTo>
                    <a:pt x="914442" y="1402779"/>
                  </a:lnTo>
                  <a:lnTo>
                    <a:pt x="910275" y="1400683"/>
                  </a:lnTo>
                  <a:lnTo>
                    <a:pt x="907405" y="1400434"/>
                  </a:lnTo>
                  <a:lnTo>
                    <a:pt x="904037" y="1403302"/>
                  </a:lnTo>
                  <a:lnTo>
                    <a:pt x="902216" y="1410036"/>
                  </a:lnTo>
                  <a:lnTo>
                    <a:pt x="899621" y="1415249"/>
                  </a:lnTo>
                  <a:lnTo>
                    <a:pt x="898074" y="1420437"/>
                  </a:lnTo>
                  <a:lnTo>
                    <a:pt x="897026" y="1421210"/>
                  </a:lnTo>
                  <a:lnTo>
                    <a:pt x="890015" y="1422781"/>
                  </a:lnTo>
                  <a:lnTo>
                    <a:pt x="887420" y="1421983"/>
                  </a:lnTo>
                  <a:lnTo>
                    <a:pt x="886896" y="1419913"/>
                  </a:lnTo>
                  <a:lnTo>
                    <a:pt x="889740" y="1411857"/>
                  </a:lnTo>
                  <a:lnTo>
                    <a:pt x="889241" y="1406919"/>
                  </a:lnTo>
                  <a:lnTo>
                    <a:pt x="887420" y="1403028"/>
                  </a:lnTo>
                  <a:lnTo>
                    <a:pt x="883004" y="1397067"/>
                  </a:lnTo>
                  <a:lnTo>
                    <a:pt x="883004" y="1394199"/>
                  </a:lnTo>
                  <a:lnTo>
                    <a:pt x="885324" y="1389784"/>
                  </a:lnTo>
                  <a:lnTo>
                    <a:pt x="884825" y="1386667"/>
                  </a:lnTo>
                  <a:lnTo>
                    <a:pt x="881431" y="1385893"/>
                  </a:lnTo>
                  <a:lnTo>
                    <a:pt x="877540" y="1387963"/>
                  </a:lnTo>
                  <a:lnTo>
                    <a:pt x="873123" y="1389260"/>
                  </a:lnTo>
                  <a:lnTo>
                    <a:pt x="867160" y="1388762"/>
                  </a:lnTo>
                  <a:lnTo>
                    <a:pt x="862469" y="1385893"/>
                  </a:lnTo>
                  <a:lnTo>
                    <a:pt x="860149" y="1384073"/>
                  </a:lnTo>
                  <a:lnTo>
                    <a:pt x="859101" y="1382003"/>
                  </a:lnTo>
                  <a:lnTo>
                    <a:pt x="856506" y="1380431"/>
                  </a:lnTo>
                  <a:lnTo>
                    <a:pt x="851566" y="1382776"/>
                  </a:lnTo>
                  <a:lnTo>
                    <a:pt x="848198" y="1387465"/>
                  </a:lnTo>
                  <a:lnTo>
                    <a:pt x="846626" y="1391879"/>
                  </a:lnTo>
                  <a:lnTo>
                    <a:pt x="843507" y="1394723"/>
                  </a:lnTo>
                  <a:lnTo>
                    <a:pt x="839614" y="1396543"/>
                  </a:lnTo>
                  <a:lnTo>
                    <a:pt x="837544" y="1396294"/>
                  </a:lnTo>
                  <a:lnTo>
                    <a:pt x="835199" y="1393426"/>
                  </a:lnTo>
                  <a:lnTo>
                    <a:pt x="832329" y="1386168"/>
                  </a:lnTo>
                  <a:lnTo>
                    <a:pt x="829485" y="1379658"/>
                  </a:lnTo>
                  <a:lnTo>
                    <a:pt x="828711" y="1373697"/>
                  </a:lnTo>
                  <a:lnTo>
                    <a:pt x="826890" y="1366414"/>
                  </a:lnTo>
                  <a:lnTo>
                    <a:pt x="823247" y="1364344"/>
                  </a:lnTo>
                  <a:lnTo>
                    <a:pt x="820128" y="1363821"/>
                  </a:lnTo>
                  <a:lnTo>
                    <a:pt x="814140" y="1364095"/>
                  </a:lnTo>
                  <a:lnTo>
                    <a:pt x="811296" y="1365118"/>
                  </a:lnTo>
                  <a:lnTo>
                    <a:pt x="806355" y="1370056"/>
                  </a:lnTo>
                  <a:lnTo>
                    <a:pt x="804808" y="1372126"/>
                  </a:lnTo>
                  <a:lnTo>
                    <a:pt x="802987" y="1377863"/>
                  </a:lnTo>
                  <a:lnTo>
                    <a:pt x="803761" y="1384347"/>
                  </a:lnTo>
                  <a:lnTo>
                    <a:pt x="801415" y="1386941"/>
                  </a:lnTo>
                  <a:lnTo>
                    <a:pt x="798047" y="1385644"/>
                  </a:lnTo>
                  <a:lnTo>
                    <a:pt x="791809" y="1379658"/>
                  </a:lnTo>
                  <a:lnTo>
                    <a:pt x="786869" y="1373448"/>
                  </a:lnTo>
                  <a:lnTo>
                    <a:pt x="784025" y="1371353"/>
                  </a:lnTo>
                  <a:lnTo>
                    <a:pt x="781929" y="1371353"/>
                  </a:lnTo>
                  <a:lnTo>
                    <a:pt x="778036" y="1372924"/>
                  </a:lnTo>
                  <a:lnTo>
                    <a:pt x="772847" y="1373697"/>
                  </a:lnTo>
                  <a:lnTo>
                    <a:pt x="775441" y="1377339"/>
                  </a:lnTo>
                  <a:lnTo>
                    <a:pt x="778810" y="1379409"/>
                  </a:lnTo>
                  <a:lnTo>
                    <a:pt x="778560" y="1383300"/>
                  </a:lnTo>
                  <a:lnTo>
                    <a:pt x="782203" y="1384347"/>
                  </a:lnTo>
                  <a:lnTo>
                    <a:pt x="784549" y="1394473"/>
                  </a:lnTo>
                  <a:lnTo>
                    <a:pt x="782976" y="1400958"/>
                  </a:lnTo>
                  <a:lnTo>
                    <a:pt x="781155" y="1401756"/>
                  </a:lnTo>
                  <a:lnTo>
                    <a:pt x="778560" y="1406420"/>
                  </a:lnTo>
                  <a:lnTo>
                    <a:pt x="779858" y="1409538"/>
                  </a:lnTo>
                  <a:lnTo>
                    <a:pt x="778036" y="1415773"/>
                  </a:lnTo>
                  <a:lnTo>
                    <a:pt x="778835" y="1418118"/>
                  </a:lnTo>
                  <a:lnTo>
                    <a:pt x="781430" y="1420961"/>
                  </a:lnTo>
                  <a:lnTo>
                    <a:pt x="781430" y="1424602"/>
                  </a:lnTo>
                  <a:lnTo>
                    <a:pt x="780906" y="1427969"/>
                  </a:lnTo>
                  <a:lnTo>
                    <a:pt x="781679" y="1430313"/>
                  </a:lnTo>
                  <a:lnTo>
                    <a:pt x="779085" y="1435776"/>
                  </a:lnTo>
                  <a:lnTo>
                    <a:pt x="781954" y="1437322"/>
                  </a:lnTo>
                  <a:lnTo>
                    <a:pt x="783500" y="1439666"/>
                  </a:lnTo>
                  <a:lnTo>
                    <a:pt x="783500" y="1441737"/>
                  </a:lnTo>
                  <a:lnTo>
                    <a:pt x="785846" y="1446151"/>
                  </a:lnTo>
                  <a:lnTo>
                    <a:pt x="784798" y="1449019"/>
                  </a:lnTo>
                  <a:lnTo>
                    <a:pt x="786894" y="1453434"/>
                  </a:lnTo>
                  <a:lnTo>
                    <a:pt x="786095" y="1456028"/>
                  </a:lnTo>
                  <a:lnTo>
                    <a:pt x="782976" y="1458622"/>
                  </a:lnTo>
                  <a:lnTo>
                    <a:pt x="784798" y="1464857"/>
                  </a:lnTo>
                  <a:lnTo>
                    <a:pt x="790013" y="1463560"/>
                  </a:lnTo>
                  <a:lnTo>
                    <a:pt x="794154" y="1465879"/>
                  </a:lnTo>
                  <a:lnTo>
                    <a:pt x="794679" y="1468748"/>
                  </a:lnTo>
                  <a:lnTo>
                    <a:pt x="793880" y="1474983"/>
                  </a:lnTo>
                  <a:lnTo>
                    <a:pt x="797798" y="1476280"/>
                  </a:lnTo>
                  <a:lnTo>
                    <a:pt x="805332" y="1477577"/>
                  </a:lnTo>
                  <a:lnTo>
                    <a:pt x="809748" y="1477826"/>
                  </a:lnTo>
                  <a:lnTo>
                    <a:pt x="818307" y="1480171"/>
                  </a:lnTo>
                  <a:lnTo>
                    <a:pt x="821950" y="1479398"/>
                  </a:lnTo>
                  <a:lnTo>
                    <a:pt x="826116" y="1483812"/>
                  </a:lnTo>
                  <a:lnTo>
                    <a:pt x="827663" y="1487179"/>
                  </a:lnTo>
                  <a:lnTo>
                    <a:pt x="829485" y="1488476"/>
                  </a:lnTo>
                  <a:lnTo>
                    <a:pt x="832354" y="1494462"/>
                  </a:lnTo>
                  <a:lnTo>
                    <a:pt x="835722" y="1495235"/>
                  </a:lnTo>
                  <a:lnTo>
                    <a:pt x="841186" y="1508479"/>
                  </a:lnTo>
                  <a:lnTo>
                    <a:pt x="847399" y="1509003"/>
                  </a:lnTo>
                  <a:lnTo>
                    <a:pt x="846102" y="1515487"/>
                  </a:lnTo>
                  <a:lnTo>
                    <a:pt x="849495" y="1517832"/>
                  </a:lnTo>
                  <a:lnTo>
                    <a:pt x="847399" y="1522770"/>
                  </a:lnTo>
                  <a:lnTo>
                    <a:pt x="845079" y="1522770"/>
                  </a:lnTo>
                  <a:lnTo>
                    <a:pt x="843258" y="1525364"/>
                  </a:lnTo>
                  <a:lnTo>
                    <a:pt x="843258" y="1530552"/>
                  </a:lnTo>
                  <a:lnTo>
                    <a:pt x="842209" y="1533146"/>
                  </a:lnTo>
                  <a:lnTo>
                    <a:pt x="838567" y="1538334"/>
                  </a:lnTo>
                  <a:lnTo>
                    <a:pt x="835199" y="1546664"/>
                  </a:lnTo>
                  <a:lnTo>
                    <a:pt x="828436" y="1556516"/>
                  </a:lnTo>
                  <a:lnTo>
                    <a:pt x="826116" y="1557563"/>
                  </a:lnTo>
                  <a:lnTo>
                    <a:pt x="811046" y="1563524"/>
                  </a:lnTo>
                  <a:lnTo>
                    <a:pt x="805058" y="1566642"/>
                  </a:lnTo>
                  <a:lnTo>
                    <a:pt x="802987" y="1566143"/>
                  </a:lnTo>
                  <a:lnTo>
                    <a:pt x="801689" y="1562501"/>
                  </a:lnTo>
                  <a:lnTo>
                    <a:pt x="800642" y="1556017"/>
                  </a:lnTo>
                  <a:lnTo>
                    <a:pt x="795452" y="1552101"/>
                  </a:lnTo>
                  <a:lnTo>
                    <a:pt x="793381" y="1555742"/>
                  </a:lnTo>
                  <a:lnTo>
                    <a:pt x="790786" y="1556790"/>
                  </a:lnTo>
                  <a:lnTo>
                    <a:pt x="789214" y="1561205"/>
                  </a:lnTo>
                  <a:lnTo>
                    <a:pt x="788166" y="1561703"/>
                  </a:lnTo>
                  <a:lnTo>
                    <a:pt x="781929" y="1562501"/>
                  </a:lnTo>
                  <a:lnTo>
                    <a:pt x="779334" y="1561978"/>
                  </a:lnTo>
                  <a:lnTo>
                    <a:pt x="766085" y="1563798"/>
                  </a:lnTo>
                  <a:lnTo>
                    <a:pt x="762193" y="1562252"/>
                  </a:lnTo>
                  <a:lnTo>
                    <a:pt x="760122" y="1559134"/>
                  </a:lnTo>
                  <a:lnTo>
                    <a:pt x="755431" y="1561205"/>
                  </a:lnTo>
                  <a:lnTo>
                    <a:pt x="752837" y="1559134"/>
                  </a:lnTo>
                  <a:lnTo>
                    <a:pt x="749218" y="1559633"/>
                  </a:lnTo>
                  <a:lnTo>
                    <a:pt x="747647" y="1555992"/>
                  </a:lnTo>
                  <a:lnTo>
                    <a:pt x="736993" y="1549258"/>
                  </a:lnTo>
                  <a:lnTo>
                    <a:pt x="733350" y="1546140"/>
                  </a:lnTo>
                  <a:lnTo>
                    <a:pt x="731803" y="1548734"/>
                  </a:lnTo>
                  <a:lnTo>
                    <a:pt x="733874" y="1553148"/>
                  </a:lnTo>
                  <a:lnTo>
                    <a:pt x="724517" y="1554445"/>
                  </a:lnTo>
                  <a:lnTo>
                    <a:pt x="723744" y="1549258"/>
                  </a:lnTo>
                  <a:lnTo>
                    <a:pt x="713090" y="1542499"/>
                  </a:lnTo>
                  <a:lnTo>
                    <a:pt x="713090" y="1541202"/>
                  </a:lnTo>
                  <a:lnTo>
                    <a:pt x="708424" y="1542249"/>
                  </a:lnTo>
                  <a:lnTo>
                    <a:pt x="710745" y="1501994"/>
                  </a:lnTo>
                  <a:lnTo>
                    <a:pt x="682176" y="1501994"/>
                  </a:lnTo>
                  <a:lnTo>
                    <a:pt x="680355" y="1524840"/>
                  </a:lnTo>
                  <a:lnTo>
                    <a:pt x="679332" y="1534443"/>
                  </a:lnTo>
                  <a:lnTo>
                    <a:pt x="671797" y="1535241"/>
                  </a:lnTo>
                  <a:lnTo>
                    <a:pt x="668154" y="1536014"/>
                  </a:lnTo>
                  <a:lnTo>
                    <a:pt x="659571" y="1537311"/>
                  </a:lnTo>
                  <a:lnTo>
                    <a:pt x="657500" y="1544569"/>
                  </a:lnTo>
                  <a:lnTo>
                    <a:pt x="656976" y="1549008"/>
                  </a:lnTo>
                  <a:lnTo>
                    <a:pt x="651787" y="1549507"/>
                  </a:lnTo>
                  <a:lnTo>
                    <a:pt x="650239" y="1550804"/>
                  </a:lnTo>
                  <a:lnTo>
                    <a:pt x="646073" y="1552101"/>
                  </a:lnTo>
                  <a:lnTo>
                    <a:pt x="643728" y="1550555"/>
                  </a:lnTo>
                  <a:lnTo>
                    <a:pt x="640883" y="1547686"/>
                  </a:lnTo>
                  <a:lnTo>
                    <a:pt x="634645" y="1544569"/>
                  </a:lnTo>
                  <a:lnTo>
                    <a:pt x="629181" y="1544070"/>
                  </a:lnTo>
                  <a:lnTo>
                    <a:pt x="619051" y="1540154"/>
                  </a:lnTo>
                  <a:lnTo>
                    <a:pt x="616706" y="1537835"/>
                  </a:lnTo>
                  <a:lnTo>
                    <a:pt x="613587" y="1536787"/>
                  </a:lnTo>
                  <a:lnTo>
                    <a:pt x="610992" y="1534717"/>
                  </a:lnTo>
                  <a:lnTo>
                    <a:pt x="606326" y="1534193"/>
                  </a:lnTo>
                  <a:lnTo>
                    <a:pt x="600613" y="1531849"/>
                  </a:lnTo>
                  <a:lnTo>
                    <a:pt x="595423" y="1533171"/>
                  </a:lnTo>
                  <a:lnTo>
                    <a:pt x="591780" y="1532123"/>
                  </a:lnTo>
                  <a:lnTo>
                    <a:pt x="588387" y="1530053"/>
                  </a:lnTo>
                  <a:lnTo>
                    <a:pt x="584494" y="1529255"/>
                  </a:lnTo>
                  <a:lnTo>
                    <a:pt x="580602" y="1527185"/>
                  </a:lnTo>
                  <a:lnTo>
                    <a:pt x="575138" y="1522247"/>
                  </a:lnTo>
                  <a:lnTo>
                    <a:pt x="568900" y="1519653"/>
                  </a:lnTo>
                  <a:lnTo>
                    <a:pt x="565532" y="1519653"/>
                  </a:lnTo>
                  <a:lnTo>
                    <a:pt x="562687" y="1516011"/>
                  </a:lnTo>
                  <a:lnTo>
                    <a:pt x="563985" y="1513417"/>
                  </a:lnTo>
                  <a:lnTo>
                    <a:pt x="558521" y="1509526"/>
                  </a:lnTo>
                  <a:lnTo>
                    <a:pt x="551759" y="1506409"/>
                  </a:lnTo>
                  <a:lnTo>
                    <a:pt x="548117" y="1512894"/>
                  </a:lnTo>
                  <a:lnTo>
                    <a:pt x="543451" y="1514714"/>
                  </a:lnTo>
                  <a:lnTo>
                    <a:pt x="542927" y="1517832"/>
                  </a:lnTo>
                  <a:lnTo>
                    <a:pt x="539034" y="1517582"/>
                  </a:lnTo>
                  <a:lnTo>
                    <a:pt x="536440" y="1515762"/>
                  </a:lnTo>
                  <a:lnTo>
                    <a:pt x="532797" y="1515238"/>
                  </a:lnTo>
                  <a:lnTo>
                    <a:pt x="531774" y="1520700"/>
                  </a:lnTo>
                  <a:lnTo>
                    <a:pt x="531250" y="1528756"/>
                  </a:lnTo>
                  <a:lnTo>
                    <a:pt x="530476" y="1532123"/>
                  </a:lnTo>
                  <a:lnTo>
                    <a:pt x="527881" y="1532373"/>
                  </a:lnTo>
                  <a:lnTo>
                    <a:pt x="523715" y="1531076"/>
                  </a:lnTo>
                  <a:lnTo>
                    <a:pt x="518001" y="1532373"/>
                  </a:lnTo>
                  <a:lnTo>
                    <a:pt x="514358" y="1532373"/>
                  </a:lnTo>
                  <a:lnTo>
                    <a:pt x="500860" y="1523294"/>
                  </a:lnTo>
                  <a:lnTo>
                    <a:pt x="495396" y="1521997"/>
                  </a:lnTo>
                  <a:lnTo>
                    <a:pt x="485515" y="1523543"/>
                  </a:lnTo>
                  <a:lnTo>
                    <a:pt x="484218" y="1526661"/>
                  </a:lnTo>
                  <a:lnTo>
                    <a:pt x="480575" y="1526412"/>
                  </a:lnTo>
                  <a:lnTo>
                    <a:pt x="471244" y="1527185"/>
                  </a:lnTo>
                  <a:lnTo>
                    <a:pt x="469422" y="1527983"/>
                  </a:lnTo>
                  <a:lnTo>
                    <a:pt x="465530" y="1531600"/>
                  </a:lnTo>
                  <a:lnTo>
                    <a:pt x="465006" y="1536812"/>
                  </a:lnTo>
                  <a:lnTo>
                    <a:pt x="451483" y="1536812"/>
                  </a:lnTo>
                  <a:lnTo>
                    <a:pt x="439282" y="1535515"/>
                  </a:lnTo>
                  <a:lnTo>
                    <a:pt x="437984" y="1537585"/>
                  </a:lnTo>
                  <a:lnTo>
                    <a:pt x="433044" y="1543047"/>
                  </a:lnTo>
                  <a:lnTo>
                    <a:pt x="427605" y="1550056"/>
                  </a:lnTo>
                  <a:lnTo>
                    <a:pt x="419022" y="1548484"/>
                  </a:lnTo>
                  <a:lnTo>
                    <a:pt x="417201" y="1547462"/>
                  </a:lnTo>
                  <a:lnTo>
                    <a:pt x="409915" y="1546664"/>
                  </a:lnTo>
                  <a:lnTo>
                    <a:pt x="403178" y="1547711"/>
                  </a:lnTo>
                  <a:lnTo>
                    <a:pt x="397714" y="1551353"/>
                  </a:lnTo>
                  <a:lnTo>
                    <a:pt x="390454" y="1553672"/>
                  </a:lnTo>
                  <a:lnTo>
                    <a:pt x="387584" y="1553173"/>
                  </a:lnTo>
                  <a:lnTo>
                    <a:pt x="387060" y="1551353"/>
                  </a:lnTo>
                  <a:lnTo>
                    <a:pt x="384740" y="1550555"/>
                  </a:lnTo>
                  <a:lnTo>
                    <a:pt x="381097" y="1556541"/>
                  </a:lnTo>
                  <a:lnTo>
                    <a:pt x="378502" y="1557064"/>
                  </a:lnTo>
                  <a:lnTo>
                    <a:pt x="371990" y="1560431"/>
                  </a:lnTo>
                  <a:lnTo>
                    <a:pt x="370194" y="1566143"/>
                  </a:lnTo>
                  <a:lnTo>
                    <a:pt x="368871" y="1568737"/>
                  </a:lnTo>
                  <a:lnTo>
                    <a:pt x="361361" y="1572129"/>
                  </a:lnTo>
                  <a:lnTo>
                    <a:pt x="346541" y="1568487"/>
                  </a:lnTo>
                  <a:lnTo>
                    <a:pt x="343172" y="1566916"/>
                  </a:lnTo>
                  <a:lnTo>
                    <a:pt x="343946" y="1556541"/>
                  </a:lnTo>
                  <a:lnTo>
                    <a:pt x="342898" y="1542523"/>
                  </a:lnTo>
                  <a:lnTo>
                    <a:pt x="344195" y="1541725"/>
                  </a:lnTo>
                  <a:lnTo>
                    <a:pt x="343172" y="1537835"/>
                  </a:lnTo>
                  <a:lnTo>
                    <a:pt x="334864" y="1537311"/>
                  </a:lnTo>
                  <a:lnTo>
                    <a:pt x="334340" y="1532896"/>
                  </a:lnTo>
                  <a:lnTo>
                    <a:pt x="343671" y="1530577"/>
                  </a:lnTo>
                  <a:lnTo>
                    <a:pt x="343172" y="1520700"/>
                  </a:lnTo>
                  <a:lnTo>
                    <a:pt x="348886" y="1518879"/>
                  </a:lnTo>
                  <a:lnTo>
                    <a:pt x="354350" y="1518879"/>
                  </a:lnTo>
                  <a:lnTo>
                    <a:pt x="348612" y="1500173"/>
                  </a:lnTo>
                  <a:lnTo>
                    <a:pt x="348362" y="1498103"/>
                  </a:lnTo>
                  <a:lnTo>
                    <a:pt x="338756" y="1503815"/>
                  </a:lnTo>
                  <a:lnTo>
                    <a:pt x="335113" y="1500173"/>
                  </a:lnTo>
                  <a:lnTo>
                    <a:pt x="332244" y="1504339"/>
                  </a:lnTo>
                  <a:lnTo>
                    <a:pt x="329125" y="1500173"/>
                  </a:lnTo>
                  <a:lnTo>
                    <a:pt x="327578" y="1500972"/>
                  </a:lnTo>
                  <a:lnTo>
                    <a:pt x="319794" y="1508229"/>
                  </a:lnTo>
                  <a:lnTo>
                    <a:pt x="309140" y="1507456"/>
                  </a:lnTo>
                  <a:lnTo>
                    <a:pt x="309140" y="1504588"/>
                  </a:lnTo>
                  <a:lnTo>
                    <a:pt x="304199" y="1503815"/>
                  </a:lnTo>
                  <a:lnTo>
                    <a:pt x="303152" y="1506409"/>
                  </a:lnTo>
                  <a:lnTo>
                    <a:pt x="291998" y="1492143"/>
                  </a:lnTo>
                  <a:lnTo>
                    <a:pt x="287558" y="1485633"/>
                  </a:lnTo>
                  <a:lnTo>
                    <a:pt x="282892" y="1484610"/>
                  </a:lnTo>
                  <a:lnTo>
                    <a:pt x="283141" y="1480445"/>
                  </a:lnTo>
                  <a:lnTo>
                    <a:pt x="282118" y="1480196"/>
                  </a:lnTo>
                  <a:lnTo>
                    <a:pt x="280546" y="1476031"/>
                  </a:lnTo>
                  <a:lnTo>
                    <a:pt x="277702" y="1474484"/>
                  </a:lnTo>
                  <a:lnTo>
                    <a:pt x="275880" y="1479921"/>
                  </a:lnTo>
                  <a:lnTo>
                    <a:pt x="272761" y="1480969"/>
                  </a:lnTo>
                  <a:lnTo>
                    <a:pt x="269643" y="1476280"/>
                  </a:lnTo>
                  <a:lnTo>
                    <a:pt x="260561" y="1468498"/>
                  </a:lnTo>
                  <a:lnTo>
                    <a:pt x="260037" y="1462787"/>
                  </a:lnTo>
                  <a:lnTo>
                    <a:pt x="258740" y="1463036"/>
                  </a:lnTo>
                  <a:lnTo>
                    <a:pt x="257691" y="1458622"/>
                  </a:lnTo>
                  <a:lnTo>
                    <a:pt x="251454" y="1463560"/>
                  </a:lnTo>
                  <a:lnTo>
                    <a:pt x="249383" y="1457075"/>
                  </a:lnTo>
                  <a:lnTo>
                    <a:pt x="246513" y="1451888"/>
                  </a:lnTo>
                  <a:lnTo>
                    <a:pt x="242622" y="1448246"/>
                  </a:lnTo>
                  <a:lnTo>
                    <a:pt x="247836" y="1438644"/>
                  </a:lnTo>
                  <a:lnTo>
                    <a:pt x="242372" y="1436549"/>
                  </a:lnTo>
                  <a:lnTo>
                    <a:pt x="239253" y="1436299"/>
                  </a:lnTo>
                  <a:lnTo>
                    <a:pt x="243669" y="1427196"/>
                  </a:lnTo>
                  <a:lnTo>
                    <a:pt x="219517" y="1425899"/>
                  </a:lnTo>
                  <a:lnTo>
                    <a:pt x="219517" y="1413952"/>
                  </a:lnTo>
                  <a:lnTo>
                    <a:pt x="213529" y="1413703"/>
                  </a:lnTo>
                  <a:lnTo>
                    <a:pt x="208589" y="1412930"/>
                  </a:lnTo>
                  <a:lnTo>
                    <a:pt x="195614" y="1411882"/>
                  </a:lnTo>
                  <a:lnTo>
                    <a:pt x="193518" y="1413703"/>
                  </a:lnTo>
                  <a:lnTo>
                    <a:pt x="185983" y="1413952"/>
                  </a:lnTo>
                  <a:lnTo>
                    <a:pt x="182864" y="1414476"/>
                  </a:lnTo>
                  <a:lnTo>
                    <a:pt x="179745" y="1418367"/>
                  </a:lnTo>
                  <a:lnTo>
                    <a:pt x="176901" y="1415773"/>
                  </a:lnTo>
                  <a:lnTo>
                    <a:pt x="161831" y="1406420"/>
                  </a:lnTo>
                  <a:lnTo>
                    <a:pt x="159760" y="1405896"/>
                  </a:lnTo>
                  <a:lnTo>
                    <a:pt x="152998" y="1405397"/>
                  </a:lnTo>
                  <a:lnTo>
                    <a:pt x="149356" y="1404100"/>
                  </a:lnTo>
                  <a:lnTo>
                    <a:pt x="145713" y="1400185"/>
                  </a:lnTo>
                  <a:lnTo>
                    <a:pt x="143118" y="1399162"/>
                  </a:lnTo>
                  <a:lnTo>
                    <a:pt x="137404" y="1398115"/>
                  </a:lnTo>
                  <a:lnTo>
                    <a:pt x="137679" y="1378112"/>
                  </a:lnTo>
                  <a:lnTo>
                    <a:pt x="136631" y="1369557"/>
                  </a:lnTo>
                  <a:lnTo>
                    <a:pt x="142594" y="1369557"/>
                  </a:lnTo>
                  <a:lnTo>
                    <a:pt x="143642" y="1362798"/>
                  </a:lnTo>
                  <a:lnTo>
                    <a:pt x="139999" y="1361252"/>
                  </a:lnTo>
                  <a:lnTo>
                    <a:pt x="138178" y="1358907"/>
                  </a:lnTo>
                  <a:lnTo>
                    <a:pt x="138702" y="1356313"/>
                  </a:lnTo>
                  <a:lnTo>
                    <a:pt x="142594" y="1344092"/>
                  </a:lnTo>
                  <a:lnTo>
                    <a:pt x="143642" y="1337857"/>
                  </a:lnTo>
                  <a:lnTo>
                    <a:pt x="143642" y="1334490"/>
                  </a:lnTo>
                  <a:lnTo>
                    <a:pt x="138977" y="1332944"/>
                  </a:lnTo>
                  <a:lnTo>
                    <a:pt x="137928" y="1329302"/>
                  </a:lnTo>
                  <a:lnTo>
                    <a:pt x="134560" y="1332145"/>
                  </a:lnTo>
                  <a:lnTo>
                    <a:pt x="132215" y="1331896"/>
                  </a:lnTo>
                  <a:lnTo>
                    <a:pt x="130393" y="1328778"/>
                  </a:lnTo>
                  <a:lnTo>
                    <a:pt x="127274" y="1328255"/>
                  </a:lnTo>
                  <a:lnTo>
                    <a:pt x="124929" y="1324089"/>
                  </a:lnTo>
                  <a:lnTo>
                    <a:pt x="124929" y="1322543"/>
                  </a:lnTo>
                  <a:lnTo>
                    <a:pt x="116621" y="1323840"/>
                  </a:lnTo>
                  <a:lnTo>
                    <a:pt x="110383" y="1320473"/>
                  </a:lnTo>
                  <a:lnTo>
                    <a:pt x="109360" y="1318378"/>
                  </a:lnTo>
                  <a:lnTo>
                    <a:pt x="100502" y="1312417"/>
                  </a:lnTo>
                  <a:lnTo>
                    <a:pt x="99205" y="1311120"/>
                  </a:lnTo>
                  <a:lnTo>
                    <a:pt x="93766" y="1308252"/>
                  </a:lnTo>
                  <a:lnTo>
                    <a:pt x="85458" y="1305658"/>
                  </a:lnTo>
                  <a:lnTo>
                    <a:pt x="82838" y="1305408"/>
                  </a:lnTo>
                  <a:lnTo>
                    <a:pt x="81814" y="1302540"/>
                  </a:lnTo>
                  <a:lnTo>
                    <a:pt x="77124" y="1295781"/>
                  </a:lnTo>
                  <a:lnTo>
                    <a:pt x="75303" y="1294235"/>
                  </a:lnTo>
                  <a:lnTo>
                    <a:pt x="73506" y="1290344"/>
                  </a:lnTo>
                  <a:lnTo>
                    <a:pt x="71685" y="1287226"/>
                  </a:lnTo>
                  <a:lnTo>
                    <a:pt x="54543" y="1280742"/>
                  </a:lnTo>
                  <a:lnTo>
                    <a:pt x="47258" y="1275803"/>
                  </a:lnTo>
                  <a:lnTo>
                    <a:pt x="36080" y="1269044"/>
                  </a:lnTo>
                  <a:lnTo>
                    <a:pt x="26998" y="1266451"/>
                  </a:lnTo>
                  <a:lnTo>
                    <a:pt x="24653" y="1263857"/>
                  </a:lnTo>
                  <a:lnTo>
                    <a:pt x="22058" y="1262560"/>
                  </a:lnTo>
                  <a:lnTo>
                    <a:pt x="19463" y="1257347"/>
                  </a:lnTo>
                  <a:lnTo>
                    <a:pt x="16594" y="1256050"/>
                  </a:lnTo>
                  <a:lnTo>
                    <a:pt x="10106" y="1257098"/>
                  </a:lnTo>
                  <a:lnTo>
                    <a:pt x="10356" y="1255028"/>
                  </a:lnTo>
                  <a:lnTo>
                    <a:pt x="11155" y="1239190"/>
                  </a:lnTo>
                  <a:lnTo>
                    <a:pt x="12452" y="1228266"/>
                  </a:lnTo>
                  <a:lnTo>
                    <a:pt x="15046" y="1221781"/>
                  </a:lnTo>
                  <a:lnTo>
                    <a:pt x="15571" y="1216319"/>
                  </a:lnTo>
                  <a:lnTo>
                    <a:pt x="16594" y="1211655"/>
                  </a:lnTo>
                  <a:lnTo>
                    <a:pt x="15571" y="1205669"/>
                  </a:lnTo>
                  <a:lnTo>
                    <a:pt x="16070" y="1204123"/>
                  </a:lnTo>
                  <a:lnTo>
                    <a:pt x="22557" y="1205420"/>
                  </a:lnTo>
                  <a:lnTo>
                    <a:pt x="26724" y="1205170"/>
                  </a:lnTo>
                  <a:lnTo>
                    <a:pt x="29069" y="1204896"/>
                  </a:lnTo>
                  <a:lnTo>
                    <a:pt x="31664" y="1201005"/>
                  </a:lnTo>
                  <a:lnTo>
                    <a:pt x="31664" y="1197114"/>
                  </a:lnTo>
                  <a:lnTo>
                    <a:pt x="30890" y="1190879"/>
                  </a:lnTo>
                  <a:lnTo>
                    <a:pt x="33211" y="1185941"/>
                  </a:lnTo>
                  <a:lnTo>
                    <a:pt x="33734" y="1183347"/>
                  </a:lnTo>
                  <a:lnTo>
                    <a:pt x="32961" y="1178932"/>
                  </a:lnTo>
                  <a:lnTo>
                    <a:pt x="31140" y="1176338"/>
                  </a:lnTo>
                  <a:lnTo>
                    <a:pt x="26724" y="1175815"/>
                  </a:lnTo>
                  <a:lnTo>
                    <a:pt x="23854" y="1177885"/>
                  </a:lnTo>
                  <a:lnTo>
                    <a:pt x="19962" y="1177386"/>
                  </a:lnTo>
                  <a:lnTo>
                    <a:pt x="21010" y="1173221"/>
                  </a:lnTo>
                  <a:lnTo>
                    <a:pt x="19438" y="1166212"/>
                  </a:lnTo>
                  <a:lnTo>
                    <a:pt x="17891" y="1164915"/>
                  </a:lnTo>
                  <a:lnTo>
                    <a:pt x="18140" y="1159977"/>
                  </a:lnTo>
                  <a:lnTo>
                    <a:pt x="17093" y="1157907"/>
                  </a:lnTo>
                  <a:lnTo>
                    <a:pt x="14498" y="1156610"/>
                  </a:lnTo>
                  <a:lnTo>
                    <a:pt x="10356" y="1152968"/>
                  </a:lnTo>
                  <a:lnTo>
                    <a:pt x="11130" y="1149851"/>
                  </a:lnTo>
                  <a:lnTo>
                    <a:pt x="10081" y="1146733"/>
                  </a:lnTo>
                  <a:lnTo>
                    <a:pt x="13725" y="1144139"/>
                  </a:lnTo>
                  <a:lnTo>
                    <a:pt x="24129" y="1141546"/>
                  </a:lnTo>
                  <a:lnTo>
                    <a:pt x="22033" y="1138952"/>
                  </a:lnTo>
                  <a:lnTo>
                    <a:pt x="11130" y="1141546"/>
                  </a:lnTo>
                  <a:lnTo>
                    <a:pt x="8784" y="1142568"/>
                  </a:lnTo>
                  <a:lnTo>
                    <a:pt x="9308" y="1138154"/>
                  </a:lnTo>
                  <a:lnTo>
                    <a:pt x="7237" y="1135834"/>
                  </a:lnTo>
                  <a:lnTo>
                    <a:pt x="7487" y="1132716"/>
                  </a:lnTo>
                  <a:lnTo>
                    <a:pt x="6713" y="1129848"/>
                  </a:lnTo>
                  <a:lnTo>
                    <a:pt x="10606" y="1128027"/>
                  </a:lnTo>
                  <a:lnTo>
                    <a:pt x="6713" y="1123089"/>
                  </a:lnTo>
                  <a:lnTo>
                    <a:pt x="2297" y="1128027"/>
                  </a:lnTo>
                  <a:lnTo>
                    <a:pt x="-2119" y="1126730"/>
                  </a:lnTo>
                  <a:lnTo>
                    <a:pt x="-2119" y="1123613"/>
                  </a:lnTo>
                  <a:lnTo>
                    <a:pt x="-573" y="1120495"/>
                  </a:lnTo>
                  <a:lnTo>
                    <a:pt x="2546" y="1119198"/>
                  </a:lnTo>
                  <a:lnTo>
                    <a:pt x="6713" y="1116854"/>
                  </a:lnTo>
                  <a:lnTo>
                    <a:pt x="10606" y="1116854"/>
                  </a:lnTo>
                  <a:lnTo>
                    <a:pt x="15795" y="1114260"/>
                  </a:lnTo>
                  <a:lnTo>
                    <a:pt x="16569" y="1111666"/>
                  </a:lnTo>
                  <a:lnTo>
                    <a:pt x="20735" y="1108548"/>
                  </a:lnTo>
                  <a:lnTo>
                    <a:pt x="20211" y="1106478"/>
                  </a:lnTo>
                  <a:lnTo>
                    <a:pt x="17367" y="1104658"/>
                  </a:lnTo>
                  <a:lnTo>
                    <a:pt x="18665" y="1101291"/>
                  </a:lnTo>
                  <a:lnTo>
                    <a:pt x="21509" y="1096876"/>
                  </a:lnTo>
                  <a:lnTo>
                    <a:pt x="24378" y="1094781"/>
                  </a:lnTo>
                  <a:lnTo>
                    <a:pt x="27248" y="1090890"/>
                  </a:lnTo>
                  <a:lnTo>
                    <a:pt x="29044" y="1090890"/>
                  </a:lnTo>
                  <a:lnTo>
                    <a:pt x="32163" y="1089069"/>
                  </a:lnTo>
                  <a:lnTo>
                    <a:pt x="35556" y="1082585"/>
                  </a:lnTo>
                  <a:lnTo>
                    <a:pt x="36329" y="1077397"/>
                  </a:lnTo>
                  <a:lnTo>
                    <a:pt x="38675" y="1076349"/>
                  </a:lnTo>
                  <a:lnTo>
                    <a:pt x="42043" y="1071411"/>
                  </a:lnTo>
                  <a:lnTo>
                    <a:pt x="48032" y="1067520"/>
                  </a:lnTo>
                  <a:lnTo>
                    <a:pt x="50102" y="1065450"/>
                  </a:lnTo>
                  <a:lnTo>
                    <a:pt x="53471" y="1058691"/>
                  </a:lnTo>
                  <a:lnTo>
                    <a:pt x="47233" y="1053229"/>
                  </a:lnTo>
                  <a:lnTo>
                    <a:pt x="41519" y="1050111"/>
                  </a:lnTo>
                  <a:lnTo>
                    <a:pt x="45412" y="1046994"/>
                  </a:lnTo>
                  <a:lnTo>
                    <a:pt x="43091" y="1046495"/>
                  </a:lnTo>
                  <a:lnTo>
                    <a:pt x="42293" y="1042330"/>
                  </a:lnTo>
                  <a:lnTo>
                    <a:pt x="42293" y="1039486"/>
                  </a:lnTo>
                  <a:lnTo>
                    <a:pt x="43865" y="1031181"/>
                  </a:lnTo>
                  <a:lnTo>
                    <a:pt x="44388" y="1021030"/>
                  </a:lnTo>
                  <a:lnTo>
                    <a:pt x="50102" y="1016366"/>
                  </a:lnTo>
                  <a:lnTo>
                    <a:pt x="57887" y="1025968"/>
                  </a:lnTo>
                  <a:lnTo>
                    <a:pt x="61779" y="1028562"/>
                  </a:lnTo>
                  <a:lnTo>
                    <a:pt x="63850" y="1031430"/>
                  </a:lnTo>
                  <a:lnTo>
                    <a:pt x="65946" y="1031181"/>
                  </a:lnTo>
                  <a:lnTo>
                    <a:pt x="73481" y="1031680"/>
                  </a:lnTo>
                  <a:lnTo>
                    <a:pt x="74779" y="1029610"/>
                  </a:lnTo>
                  <a:lnTo>
                    <a:pt x="80742" y="1028313"/>
                  </a:lnTo>
                  <a:lnTo>
                    <a:pt x="81789" y="1022851"/>
                  </a:lnTo>
                  <a:lnTo>
                    <a:pt x="89050" y="1024422"/>
                  </a:lnTo>
                  <a:lnTo>
                    <a:pt x="98931" y="1028313"/>
                  </a:lnTo>
                  <a:lnTo>
                    <a:pt x="106466" y="1013248"/>
                  </a:lnTo>
                  <a:lnTo>
                    <a:pt x="111406" y="1009083"/>
                  </a:lnTo>
                  <a:lnTo>
                    <a:pt x="112180" y="1007537"/>
                  </a:lnTo>
                  <a:lnTo>
                    <a:pt x="107514" y="996637"/>
                  </a:lnTo>
                  <a:lnTo>
                    <a:pt x="101276" y="984691"/>
                  </a:lnTo>
                  <a:lnTo>
                    <a:pt x="99205" y="981823"/>
                  </a:lnTo>
                  <a:lnTo>
                    <a:pt x="109859" y="963640"/>
                  </a:lnTo>
                  <a:lnTo>
                    <a:pt x="120762" y="943388"/>
                  </a:lnTo>
                  <a:lnTo>
                    <a:pt x="124131" y="941842"/>
                  </a:lnTo>
                  <a:lnTo>
                    <a:pt x="126725" y="941842"/>
                  </a:lnTo>
                  <a:lnTo>
                    <a:pt x="128547" y="939747"/>
                  </a:lnTo>
                  <a:lnTo>
                    <a:pt x="131142" y="940271"/>
                  </a:lnTo>
                  <a:lnTo>
                    <a:pt x="133762" y="938974"/>
                  </a:lnTo>
                  <a:lnTo>
                    <a:pt x="137654" y="938450"/>
                  </a:lnTo>
                  <a:lnTo>
                    <a:pt x="143368" y="936380"/>
                  </a:lnTo>
                  <a:lnTo>
                    <a:pt x="149082" y="929097"/>
                  </a:lnTo>
                  <a:lnTo>
                    <a:pt x="151926" y="928324"/>
                  </a:lnTo>
                  <a:lnTo>
                    <a:pt x="151926" y="926229"/>
                  </a:lnTo>
                  <a:lnTo>
                    <a:pt x="155045" y="926503"/>
                  </a:lnTo>
                  <a:lnTo>
                    <a:pt x="159211" y="924682"/>
                  </a:lnTo>
                  <a:lnTo>
                    <a:pt x="163627" y="925979"/>
                  </a:lnTo>
                  <a:lnTo>
                    <a:pt x="167270" y="926503"/>
                  </a:lnTo>
                  <a:lnTo>
                    <a:pt x="169092" y="925705"/>
                  </a:lnTo>
                  <a:lnTo>
                    <a:pt x="169865" y="921290"/>
                  </a:lnTo>
                  <a:lnTo>
                    <a:pt x="167795" y="918971"/>
                  </a:lnTo>
                  <a:lnTo>
                    <a:pt x="168568" y="914806"/>
                  </a:lnTo>
                  <a:lnTo>
                    <a:pt x="166222" y="914033"/>
                  </a:lnTo>
                  <a:lnTo>
                    <a:pt x="164925" y="910391"/>
                  </a:lnTo>
                  <a:lnTo>
                    <a:pt x="159486" y="908820"/>
                  </a:lnTo>
                  <a:lnTo>
                    <a:pt x="156616" y="905204"/>
                  </a:lnTo>
                  <a:lnTo>
                    <a:pt x="156367" y="901288"/>
                  </a:lnTo>
                  <a:lnTo>
                    <a:pt x="157390" y="897921"/>
                  </a:lnTo>
                  <a:lnTo>
                    <a:pt x="159211" y="895851"/>
                  </a:lnTo>
                  <a:lnTo>
                    <a:pt x="160260" y="892209"/>
                  </a:lnTo>
                  <a:lnTo>
                    <a:pt x="160509" y="887545"/>
                  </a:lnTo>
                  <a:lnTo>
                    <a:pt x="162330" y="887021"/>
                  </a:lnTo>
                  <a:lnTo>
                    <a:pt x="172460" y="887021"/>
                  </a:lnTo>
                  <a:lnTo>
                    <a:pt x="175854" y="886248"/>
                  </a:lnTo>
                  <a:lnTo>
                    <a:pt x="182864" y="881310"/>
                  </a:lnTo>
                  <a:lnTo>
                    <a:pt x="188828" y="882607"/>
                  </a:lnTo>
                  <a:lnTo>
                    <a:pt x="190898" y="884427"/>
                  </a:lnTo>
                  <a:lnTo>
                    <a:pt x="193518" y="885201"/>
                  </a:lnTo>
                  <a:lnTo>
                    <a:pt x="200006" y="890663"/>
                  </a:lnTo>
                  <a:lnTo>
                    <a:pt x="203648" y="891685"/>
                  </a:lnTo>
                  <a:lnTo>
                    <a:pt x="207017" y="891960"/>
                  </a:lnTo>
                  <a:lnTo>
                    <a:pt x="206492" y="889091"/>
                  </a:lnTo>
                  <a:lnTo>
                    <a:pt x="211957" y="889091"/>
                  </a:lnTo>
                  <a:lnTo>
                    <a:pt x="213504" y="892982"/>
                  </a:lnTo>
                  <a:lnTo>
                    <a:pt x="224158" y="888568"/>
                  </a:lnTo>
                  <a:lnTo>
                    <a:pt x="227027" y="889091"/>
                  </a:lnTo>
                  <a:lnTo>
                    <a:pt x="231443" y="883380"/>
                  </a:lnTo>
                  <a:lnTo>
                    <a:pt x="234562" y="881060"/>
                  </a:lnTo>
                  <a:lnTo>
                    <a:pt x="238704" y="876372"/>
                  </a:lnTo>
                  <a:lnTo>
                    <a:pt x="245740" y="871957"/>
                  </a:lnTo>
                  <a:lnTo>
                    <a:pt x="254572" y="868316"/>
                  </a:lnTo>
                  <a:lnTo>
                    <a:pt x="256643" y="869114"/>
                  </a:lnTo>
                  <a:lnTo>
                    <a:pt x="261833" y="876896"/>
                  </a:lnTo>
                  <a:lnTo>
                    <a:pt x="262881" y="879240"/>
                  </a:lnTo>
                  <a:lnTo>
                    <a:pt x="265226" y="881834"/>
                  </a:lnTo>
                  <a:lnTo>
                    <a:pt x="268071" y="883131"/>
                  </a:lnTo>
                  <a:lnTo>
                    <a:pt x="270666" y="881834"/>
                  </a:lnTo>
                  <a:lnTo>
                    <a:pt x="272736" y="879489"/>
                  </a:lnTo>
                  <a:lnTo>
                    <a:pt x="279249" y="879240"/>
                  </a:lnTo>
                  <a:lnTo>
                    <a:pt x="280795" y="879739"/>
                  </a:lnTo>
                  <a:lnTo>
                    <a:pt x="283914" y="888568"/>
                  </a:lnTo>
                  <a:lnTo>
                    <a:pt x="287807" y="893257"/>
                  </a:lnTo>
                  <a:lnTo>
                    <a:pt x="291724" y="895601"/>
                  </a:lnTo>
                  <a:lnTo>
                    <a:pt x="290926" y="897671"/>
                  </a:lnTo>
                  <a:lnTo>
                    <a:pt x="288331" y="905977"/>
                  </a:lnTo>
                  <a:lnTo>
                    <a:pt x="288605" y="912736"/>
                  </a:lnTo>
                  <a:lnTo>
                    <a:pt x="292747" y="917674"/>
                  </a:lnTo>
                  <a:lnTo>
                    <a:pt x="291724" y="918971"/>
                  </a:lnTo>
                  <a:lnTo>
                    <a:pt x="292498" y="921814"/>
                  </a:lnTo>
                  <a:lnTo>
                    <a:pt x="295092" y="924408"/>
                  </a:lnTo>
                  <a:lnTo>
                    <a:pt x="298461" y="926229"/>
                  </a:lnTo>
                  <a:lnTo>
                    <a:pt x="300557" y="926229"/>
                  </a:lnTo>
                  <a:lnTo>
                    <a:pt x="303925" y="922338"/>
                  </a:lnTo>
                  <a:lnTo>
                    <a:pt x="308341" y="922587"/>
                  </a:lnTo>
                  <a:lnTo>
                    <a:pt x="312508" y="921814"/>
                  </a:lnTo>
                  <a:lnTo>
                    <a:pt x="321590" y="917400"/>
                  </a:lnTo>
                  <a:lnTo>
                    <a:pt x="325233" y="915055"/>
                  </a:lnTo>
                  <a:lnTo>
                    <a:pt x="322887" y="914282"/>
                  </a:lnTo>
                  <a:lnTo>
                    <a:pt x="319769" y="915579"/>
                  </a:lnTo>
                  <a:lnTo>
                    <a:pt x="317698" y="912736"/>
                  </a:lnTo>
                  <a:lnTo>
                    <a:pt x="318721" y="906226"/>
                  </a:lnTo>
                  <a:lnTo>
                    <a:pt x="323162" y="902859"/>
                  </a:lnTo>
                  <a:lnTo>
                    <a:pt x="324709" y="899492"/>
                  </a:lnTo>
                  <a:lnTo>
                    <a:pt x="327054" y="896873"/>
                  </a:lnTo>
                  <a:lnTo>
                    <a:pt x="330946" y="894279"/>
                  </a:lnTo>
                  <a:lnTo>
                    <a:pt x="335612" y="890139"/>
                  </a:lnTo>
                  <a:lnTo>
                    <a:pt x="337958" y="885974"/>
                  </a:lnTo>
                  <a:lnTo>
                    <a:pt x="345243" y="878442"/>
                  </a:lnTo>
                  <a:lnTo>
                    <a:pt x="349909" y="876896"/>
                  </a:lnTo>
                  <a:lnTo>
                    <a:pt x="355373" y="877145"/>
                  </a:lnTo>
                  <a:lnTo>
                    <a:pt x="359266" y="879215"/>
                  </a:lnTo>
                  <a:lnTo>
                    <a:pt x="363407" y="869089"/>
                  </a:lnTo>
                  <a:lnTo>
                    <a:pt x="366276" y="859237"/>
                  </a:lnTo>
                  <a:lnTo>
                    <a:pt x="367050" y="857666"/>
                  </a:lnTo>
                  <a:lnTo>
                    <a:pt x="371741" y="856618"/>
                  </a:lnTo>
                  <a:lnTo>
                    <a:pt x="376157" y="857142"/>
                  </a:lnTo>
                  <a:lnTo>
                    <a:pt x="375359" y="863627"/>
                  </a:lnTo>
                  <a:lnTo>
                    <a:pt x="376930" y="869613"/>
                  </a:lnTo>
                  <a:lnTo>
                    <a:pt x="384715" y="873503"/>
                  </a:lnTo>
                  <a:lnTo>
                    <a:pt x="387060" y="874277"/>
                  </a:lnTo>
                  <a:lnTo>
                    <a:pt x="399261" y="876621"/>
                  </a:lnTo>
                  <a:lnTo>
                    <a:pt x="411212" y="877669"/>
                  </a:lnTo>
                  <a:lnTo>
                    <a:pt x="423164" y="881310"/>
                  </a:lnTo>
                  <a:lnTo>
                    <a:pt x="432520" y="882083"/>
                  </a:lnTo>
                  <a:lnTo>
                    <a:pt x="435639" y="881809"/>
                  </a:lnTo>
                  <a:lnTo>
                    <a:pt x="443424" y="883629"/>
                  </a:lnTo>
                  <a:lnTo>
                    <a:pt x="449936" y="877918"/>
                  </a:lnTo>
                  <a:lnTo>
                    <a:pt x="450186" y="875075"/>
                  </a:lnTo>
                  <a:lnTo>
                    <a:pt x="452780" y="869613"/>
                  </a:lnTo>
                  <a:lnTo>
                    <a:pt x="454078" y="868066"/>
                  </a:lnTo>
                  <a:lnTo>
                    <a:pt x="456947" y="858439"/>
                  </a:lnTo>
                  <a:lnTo>
                    <a:pt x="457197" y="851954"/>
                  </a:lnTo>
                  <a:lnTo>
                    <a:pt x="453553" y="851705"/>
                  </a:lnTo>
                  <a:lnTo>
                    <a:pt x="449412" y="840282"/>
                  </a:lnTo>
                  <a:lnTo>
                    <a:pt x="446043" y="832750"/>
                  </a:lnTo>
                  <a:lnTo>
                    <a:pt x="442924" y="827013"/>
                  </a:lnTo>
                  <a:lnTo>
                    <a:pt x="441103" y="821052"/>
                  </a:lnTo>
                  <a:lnTo>
                    <a:pt x="436687" y="812996"/>
                  </a:lnTo>
                  <a:lnTo>
                    <a:pt x="445769" y="806237"/>
                  </a:lnTo>
                  <a:lnTo>
                    <a:pt x="449137" y="801324"/>
                  </a:lnTo>
                  <a:lnTo>
                    <a:pt x="455650" y="793517"/>
                  </a:lnTo>
                  <a:lnTo>
                    <a:pt x="459791" y="785736"/>
                  </a:lnTo>
                  <a:lnTo>
                    <a:pt x="457995" y="781845"/>
                  </a:lnTo>
                  <a:lnTo>
                    <a:pt x="451233" y="778727"/>
                  </a:lnTo>
                  <a:lnTo>
                    <a:pt x="446543" y="775086"/>
                  </a:lnTo>
                  <a:lnTo>
                    <a:pt x="447067" y="773016"/>
                  </a:lnTo>
                  <a:lnTo>
                    <a:pt x="444472" y="770147"/>
                  </a:lnTo>
                  <a:lnTo>
                    <a:pt x="446817" y="764186"/>
                  </a:lnTo>
                  <a:lnTo>
                    <a:pt x="446543" y="759772"/>
                  </a:lnTo>
                  <a:lnTo>
                    <a:pt x="444996" y="752240"/>
                  </a:lnTo>
                  <a:lnTo>
                    <a:pt x="444721" y="748349"/>
                  </a:lnTo>
                  <a:lnTo>
                    <a:pt x="443698" y="745730"/>
                  </a:lnTo>
                  <a:lnTo>
                    <a:pt x="438758" y="741590"/>
                  </a:lnTo>
                  <a:lnTo>
                    <a:pt x="435889" y="746004"/>
                  </a:lnTo>
                  <a:lnTo>
                    <a:pt x="431747" y="746004"/>
                  </a:lnTo>
                  <a:lnTo>
                    <a:pt x="429401" y="738472"/>
                  </a:lnTo>
                  <a:lnTo>
                    <a:pt x="428878" y="735105"/>
                  </a:lnTo>
                  <a:lnTo>
                    <a:pt x="429676" y="733783"/>
                  </a:lnTo>
                  <a:lnTo>
                    <a:pt x="429401" y="727822"/>
                  </a:lnTo>
                  <a:lnTo>
                    <a:pt x="428104" y="726002"/>
                  </a:lnTo>
                  <a:lnTo>
                    <a:pt x="425509" y="725229"/>
                  </a:lnTo>
                  <a:lnTo>
                    <a:pt x="421367" y="724954"/>
                  </a:lnTo>
                  <a:lnTo>
                    <a:pt x="416153" y="725478"/>
                  </a:lnTo>
                  <a:lnTo>
                    <a:pt x="412785" y="726525"/>
                  </a:lnTo>
                  <a:lnTo>
                    <a:pt x="411212" y="728595"/>
                  </a:lnTo>
                  <a:lnTo>
                    <a:pt x="410439" y="733534"/>
                  </a:lnTo>
                  <a:lnTo>
                    <a:pt x="408617" y="734831"/>
                  </a:lnTo>
                  <a:lnTo>
                    <a:pt x="395643" y="733783"/>
                  </a:lnTo>
                  <a:lnTo>
                    <a:pt x="388632" y="731713"/>
                  </a:lnTo>
                  <a:lnTo>
                    <a:pt x="385513" y="731189"/>
                  </a:lnTo>
                  <a:lnTo>
                    <a:pt x="384989" y="726002"/>
                  </a:lnTo>
                  <a:lnTo>
                    <a:pt x="380573" y="728595"/>
                  </a:lnTo>
                  <a:lnTo>
                    <a:pt x="377205" y="725752"/>
                  </a:lnTo>
                  <a:lnTo>
                    <a:pt x="376157" y="718220"/>
                  </a:lnTo>
                  <a:lnTo>
                    <a:pt x="373562" y="710164"/>
                  </a:lnTo>
                  <a:lnTo>
                    <a:pt x="368098" y="690934"/>
                  </a:lnTo>
                  <a:lnTo>
                    <a:pt x="368622" y="684201"/>
                  </a:lnTo>
                  <a:lnTo>
                    <a:pt x="368622" y="673276"/>
                  </a:lnTo>
                  <a:lnTo>
                    <a:pt x="367824" y="667315"/>
                  </a:lnTo>
                  <a:lnTo>
                    <a:pt x="365229" y="661080"/>
                  </a:lnTo>
                  <a:lnTo>
                    <a:pt x="363157" y="644469"/>
                  </a:lnTo>
                  <a:lnTo>
                    <a:pt x="359266" y="646016"/>
                  </a:lnTo>
                  <a:lnTo>
                    <a:pt x="357968" y="644719"/>
                  </a:lnTo>
                  <a:lnTo>
                    <a:pt x="352254" y="646789"/>
                  </a:lnTo>
                  <a:lnTo>
                    <a:pt x="352254" y="653797"/>
                  </a:lnTo>
                  <a:lnTo>
                    <a:pt x="347039" y="655618"/>
                  </a:lnTo>
                  <a:lnTo>
                    <a:pt x="343946" y="655892"/>
                  </a:lnTo>
                  <a:lnTo>
                    <a:pt x="343671" y="651976"/>
                  </a:lnTo>
                  <a:lnTo>
                    <a:pt x="340303" y="650430"/>
                  </a:lnTo>
                  <a:lnTo>
                    <a:pt x="339504" y="644719"/>
                  </a:lnTo>
                  <a:lnTo>
                    <a:pt x="337434" y="640554"/>
                  </a:lnTo>
                  <a:lnTo>
                    <a:pt x="335887" y="640304"/>
                  </a:lnTo>
                  <a:lnTo>
                    <a:pt x="331720" y="641850"/>
                  </a:lnTo>
                  <a:lnTo>
                    <a:pt x="322114" y="647562"/>
                  </a:lnTo>
                  <a:lnTo>
                    <a:pt x="319769" y="648360"/>
                  </a:lnTo>
                  <a:lnTo>
                    <a:pt x="315103" y="652774"/>
                  </a:lnTo>
                  <a:lnTo>
                    <a:pt x="309115" y="647313"/>
                  </a:lnTo>
                  <a:lnTo>
                    <a:pt x="305472" y="643671"/>
                  </a:lnTo>
                  <a:lnTo>
                    <a:pt x="302103" y="636937"/>
                  </a:lnTo>
                  <a:lnTo>
                    <a:pt x="298211" y="631724"/>
                  </a:lnTo>
                  <a:lnTo>
                    <a:pt x="295092" y="626287"/>
                  </a:lnTo>
                  <a:lnTo>
                    <a:pt x="287308" y="616161"/>
                  </a:lnTo>
                  <a:lnTo>
                    <a:pt x="275356" y="600573"/>
                  </a:lnTo>
                  <a:lnTo>
                    <a:pt x="268595" y="604738"/>
                  </a:lnTo>
                  <a:lnTo>
                    <a:pt x="260536" y="608629"/>
                  </a:lnTo>
                  <a:lnTo>
                    <a:pt x="256643" y="609926"/>
                  </a:lnTo>
                  <a:lnTo>
                    <a:pt x="255596" y="611746"/>
                  </a:lnTo>
                  <a:lnTo>
                    <a:pt x="253001" y="611746"/>
                  </a:lnTo>
                  <a:lnTo>
                    <a:pt x="251703" y="610449"/>
                  </a:lnTo>
                  <a:lnTo>
                    <a:pt x="249108" y="611223"/>
                  </a:lnTo>
                  <a:lnTo>
                    <a:pt x="245989" y="613816"/>
                  </a:lnTo>
                  <a:lnTo>
                    <a:pt x="241324" y="611223"/>
                  </a:lnTo>
                  <a:lnTo>
                    <a:pt x="232741" y="612270"/>
                  </a:lnTo>
                  <a:lnTo>
                    <a:pt x="230146" y="608878"/>
                  </a:lnTo>
                  <a:lnTo>
                    <a:pt x="219492" y="603691"/>
                  </a:lnTo>
                  <a:lnTo>
                    <a:pt x="215076" y="602643"/>
                  </a:lnTo>
                  <a:lnTo>
                    <a:pt x="213005" y="600573"/>
                  </a:lnTo>
                  <a:lnTo>
                    <a:pt x="213005" y="595909"/>
                  </a:lnTo>
                  <a:lnTo>
                    <a:pt x="206767" y="596408"/>
                  </a:lnTo>
                  <a:lnTo>
                    <a:pt x="203374" y="593564"/>
                  </a:lnTo>
                  <a:lnTo>
                    <a:pt x="199756" y="591469"/>
                  </a:lnTo>
                  <a:lnTo>
                    <a:pt x="196113" y="590696"/>
                  </a:lnTo>
                  <a:lnTo>
                    <a:pt x="193518" y="591220"/>
                  </a:lnTo>
                  <a:lnTo>
                    <a:pt x="193518" y="588352"/>
                  </a:lnTo>
                  <a:lnTo>
                    <a:pt x="191423" y="583413"/>
                  </a:lnTo>
                  <a:lnTo>
                    <a:pt x="192720" y="577976"/>
                  </a:lnTo>
                  <a:lnTo>
                    <a:pt x="195065" y="573561"/>
                  </a:lnTo>
                  <a:lnTo>
                    <a:pt x="193244" y="570694"/>
                  </a:lnTo>
                  <a:lnTo>
                    <a:pt x="190125" y="570170"/>
                  </a:lnTo>
                  <a:lnTo>
                    <a:pt x="189352" y="563685"/>
                  </a:lnTo>
                  <a:lnTo>
                    <a:pt x="187006" y="564733"/>
                  </a:lnTo>
                  <a:lnTo>
                    <a:pt x="184162" y="568623"/>
                  </a:lnTo>
                  <a:lnTo>
                    <a:pt x="182864" y="568623"/>
                  </a:lnTo>
                  <a:lnTo>
                    <a:pt x="175055" y="564209"/>
                  </a:lnTo>
                  <a:lnTo>
                    <a:pt x="169865" y="563411"/>
                  </a:lnTo>
                  <a:lnTo>
                    <a:pt x="163378" y="561615"/>
                  </a:lnTo>
                  <a:lnTo>
                    <a:pt x="160260" y="561864"/>
                  </a:lnTo>
                  <a:lnTo>
                    <a:pt x="155319" y="564708"/>
                  </a:lnTo>
                  <a:lnTo>
                    <a:pt x="150653" y="566030"/>
                  </a:lnTo>
                  <a:lnTo>
                    <a:pt x="149606" y="567576"/>
                  </a:lnTo>
                  <a:lnTo>
                    <a:pt x="147011" y="568623"/>
                  </a:lnTo>
                  <a:lnTo>
                    <a:pt x="140773" y="569397"/>
                  </a:lnTo>
                  <a:lnTo>
                    <a:pt x="136082" y="567825"/>
                  </a:lnTo>
                  <a:lnTo>
                    <a:pt x="129869" y="567326"/>
                  </a:lnTo>
                  <a:lnTo>
                    <a:pt x="125952" y="565231"/>
                  </a:lnTo>
                  <a:lnTo>
                    <a:pt x="123108" y="565231"/>
                  </a:lnTo>
                  <a:lnTo>
                    <a:pt x="120513" y="567052"/>
                  </a:lnTo>
                  <a:lnTo>
                    <a:pt x="114275" y="573287"/>
                  </a:lnTo>
                  <a:lnTo>
                    <a:pt x="108811" y="575881"/>
                  </a:lnTo>
                  <a:lnTo>
                    <a:pt x="108037" y="576929"/>
                  </a:lnTo>
                  <a:lnTo>
                    <a:pt x="101800" y="581618"/>
                  </a:lnTo>
                  <a:lnTo>
                    <a:pt x="96086" y="587055"/>
                  </a:lnTo>
                  <a:lnTo>
                    <a:pt x="89848" y="590946"/>
                  </a:lnTo>
                  <a:lnTo>
                    <a:pt x="89324" y="592766"/>
                  </a:lnTo>
                  <a:lnTo>
                    <a:pt x="83362" y="595884"/>
                  </a:lnTo>
                  <a:lnTo>
                    <a:pt x="78945" y="593539"/>
                  </a:lnTo>
                  <a:lnTo>
                    <a:pt x="72433" y="586032"/>
                  </a:lnTo>
                  <a:lnTo>
                    <a:pt x="70113" y="580046"/>
                  </a:lnTo>
                  <a:lnTo>
                    <a:pt x="69589" y="575881"/>
                  </a:lnTo>
                  <a:lnTo>
                    <a:pt x="67767" y="569397"/>
                  </a:lnTo>
                  <a:lnTo>
                    <a:pt x="66220" y="566279"/>
                  </a:lnTo>
                  <a:lnTo>
                    <a:pt x="64399" y="556153"/>
                  </a:lnTo>
                  <a:lnTo>
                    <a:pt x="62328" y="550691"/>
                  </a:lnTo>
                  <a:lnTo>
                    <a:pt x="65447" y="542136"/>
                  </a:lnTo>
                  <a:lnTo>
                    <a:pt x="68815" y="528119"/>
                  </a:lnTo>
                  <a:lnTo>
                    <a:pt x="70113" y="527321"/>
                  </a:lnTo>
                  <a:lnTo>
                    <a:pt x="74779" y="522906"/>
                  </a:lnTo>
                  <a:lnTo>
                    <a:pt x="76874" y="519539"/>
                  </a:lnTo>
                  <a:lnTo>
                    <a:pt x="84908" y="516945"/>
                  </a:lnTo>
                  <a:lnTo>
                    <a:pt x="91421" y="514077"/>
                  </a:lnTo>
                  <a:lnTo>
                    <a:pt x="91919" y="510959"/>
                  </a:lnTo>
                  <a:lnTo>
                    <a:pt x="94539" y="508640"/>
                  </a:lnTo>
                  <a:lnTo>
                    <a:pt x="96860" y="502903"/>
                  </a:lnTo>
                  <a:lnTo>
                    <a:pt x="99729" y="500833"/>
                  </a:lnTo>
                  <a:lnTo>
                    <a:pt x="98931" y="496942"/>
                  </a:lnTo>
                  <a:lnTo>
                    <a:pt x="103372" y="494598"/>
                  </a:lnTo>
                  <a:lnTo>
                    <a:pt x="117120" y="492778"/>
                  </a:lnTo>
                  <a:lnTo>
                    <a:pt x="121536" y="490458"/>
                  </a:lnTo>
                  <a:lnTo>
                    <a:pt x="129869" y="488637"/>
                  </a:lnTo>
                  <a:lnTo>
                    <a:pt x="138178" y="485520"/>
                  </a:lnTo>
                  <a:lnTo>
                    <a:pt x="140773" y="483450"/>
                  </a:lnTo>
                  <a:lnTo>
                    <a:pt x="143617" y="483175"/>
                  </a:lnTo>
                  <a:lnTo>
                    <a:pt x="144141" y="485245"/>
                  </a:lnTo>
                  <a:lnTo>
                    <a:pt x="146736" y="488887"/>
                  </a:lnTo>
                  <a:lnTo>
                    <a:pt x="149606" y="490458"/>
                  </a:lnTo>
                  <a:lnTo>
                    <a:pt x="152201" y="493575"/>
                  </a:lnTo>
                  <a:lnTo>
                    <a:pt x="152450" y="495396"/>
                  </a:lnTo>
                  <a:lnTo>
                    <a:pt x="158687" y="489660"/>
                  </a:lnTo>
                  <a:lnTo>
                    <a:pt x="158687" y="485520"/>
                  </a:lnTo>
                  <a:lnTo>
                    <a:pt x="153223" y="480581"/>
                  </a:lnTo>
                  <a:lnTo>
                    <a:pt x="155319" y="479284"/>
                  </a:lnTo>
                  <a:lnTo>
                    <a:pt x="157390" y="480831"/>
                  </a:lnTo>
                  <a:lnTo>
                    <a:pt x="158687" y="484472"/>
                  </a:lnTo>
                  <a:lnTo>
                    <a:pt x="161033" y="483699"/>
                  </a:lnTo>
                  <a:lnTo>
                    <a:pt x="159985" y="480831"/>
                  </a:lnTo>
                  <a:lnTo>
                    <a:pt x="159985" y="475643"/>
                  </a:lnTo>
                  <a:lnTo>
                    <a:pt x="157141" y="473822"/>
                  </a:lnTo>
                  <a:lnTo>
                    <a:pt x="156616" y="470704"/>
                  </a:lnTo>
                  <a:lnTo>
                    <a:pt x="161557" y="474097"/>
                  </a:lnTo>
                  <a:lnTo>
                    <a:pt x="164151" y="472800"/>
                  </a:lnTo>
                  <a:lnTo>
                    <a:pt x="162580" y="466564"/>
                  </a:lnTo>
                  <a:lnTo>
                    <a:pt x="158438" y="465766"/>
                  </a:lnTo>
                  <a:lnTo>
                    <a:pt x="153747" y="469931"/>
                  </a:lnTo>
                  <a:lnTo>
                    <a:pt x="147784" y="462150"/>
                  </a:lnTo>
                  <a:lnTo>
                    <a:pt x="148033" y="456688"/>
                  </a:lnTo>
                  <a:lnTo>
                    <a:pt x="141547" y="452523"/>
                  </a:lnTo>
                  <a:lnTo>
                    <a:pt x="141297" y="448108"/>
                  </a:lnTo>
                  <a:lnTo>
                    <a:pt x="143118" y="446287"/>
                  </a:lnTo>
                  <a:lnTo>
                    <a:pt x="145438" y="445514"/>
                  </a:lnTo>
                  <a:lnTo>
                    <a:pt x="147534" y="446562"/>
                  </a:lnTo>
                  <a:lnTo>
                    <a:pt x="149082" y="448881"/>
                  </a:lnTo>
                  <a:lnTo>
                    <a:pt x="151152" y="448382"/>
                  </a:lnTo>
                  <a:lnTo>
                    <a:pt x="150903" y="444491"/>
                  </a:lnTo>
                  <a:lnTo>
                    <a:pt x="155070" y="444741"/>
                  </a:lnTo>
                  <a:lnTo>
                    <a:pt x="158163" y="442396"/>
                  </a:lnTo>
                  <a:lnTo>
                    <a:pt x="154795" y="440326"/>
                  </a:lnTo>
                  <a:lnTo>
                    <a:pt x="152201" y="437458"/>
                  </a:lnTo>
                  <a:lnTo>
                    <a:pt x="150129" y="437458"/>
                  </a:lnTo>
                  <a:lnTo>
                    <a:pt x="151951" y="431497"/>
                  </a:lnTo>
                  <a:lnTo>
                    <a:pt x="155070" y="429153"/>
                  </a:lnTo>
                  <a:lnTo>
                    <a:pt x="155593" y="421895"/>
                  </a:lnTo>
                  <a:lnTo>
                    <a:pt x="161557" y="420847"/>
                  </a:lnTo>
                  <a:lnTo>
                    <a:pt x="167270" y="421895"/>
                  </a:lnTo>
                  <a:lnTo>
                    <a:pt x="176627" y="421895"/>
                  </a:lnTo>
                  <a:lnTo>
                    <a:pt x="178972" y="418777"/>
                  </a:lnTo>
                  <a:lnTo>
                    <a:pt x="182340" y="419026"/>
                  </a:lnTo>
                  <a:lnTo>
                    <a:pt x="185709" y="417206"/>
                  </a:lnTo>
                  <a:lnTo>
                    <a:pt x="190125" y="416183"/>
                  </a:lnTo>
                  <a:lnTo>
                    <a:pt x="193518" y="413839"/>
                  </a:lnTo>
                  <a:lnTo>
                    <a:pt x="195839" y="410721"/>
                  </a:lnTo>
                  <a:lnTo>
                    <a:pt x="202351" y="404735"/>
                  </a:lnTo>
                  <a:lnTo>
                    <a:pt x="207017" y="407604"/>
                  </a:lnTo>
                  <a:lnTo>
                    <a:pt x="209886" y="405533"/>
                  </a:lnTo>
                  <a:lnTo>
                    <a:pt x="213005" y="405010"/>
                  </a:lnTo>
                  <a:lnTo>
                    <a:pt x="224158" y="406307"/>
                  </a:lnTo>
                  <a:lnTo>
                    <a:pt x="226503" y="403962"/>
                  </a:lnTo>
                  <a:lnTo>
                    <a:pt x="226753" y="399822"/>
                  </a:lnTo>
                  <a:lnTo>
                    <a:pt x="232217" y="398774"/>
                  </a:lnTo>
                  <a:lnTo>
                    <a:pt x="237930" y="394884"/>
                  </a:lnTo>
                  <a:lnTo>
                    <a:pt x="234288" y="378522"/>
                  </a:lnTo>
                  <a:lnTo>
                    <a:pt x="230919" y="365004"/>
                  </a:lnTo>
                  <a:lnTo>
                    <a:pt x="228075" y="359293"/>
                  </a:lnTo>
                  <a:lnTo>
                    <a:pt x="223135" y="356699"/>
                  </a:lnTo>
                  <a:lnTo>
                    <a:pt x="222336" y="351511"/>
                  </a:lnTo>
                  <a:lnTo>
                    <a:pt x="224158" y="349965"/>
                  </a:lnTo>
                  <a:lnTo>
                    <a:pt x="227800" y="348643"/>
                  </a:lnTo>
                  <a:lnTo>
                    <a:pt x="233265" y="343979"/>
                  </a:lnTo>
                  <a:lnTo>
                    <a:pt x="235086" y="343455"/>
                  </a:lnTo>
                  <a:lnTo>
                    <a:pt x="241299" y="344502"/>
                  </a:lnTo>
                  <a:lnTo>
                    <a:pt x="245989" y="344228"/>
                  </a:lnTo>
                  <a:lnTo>
                    <a:pt x="250656" y="345276"/>
                  </a:lnTo>
                  <a:lnTo>
                    <a:pt x="255346" y="345276"/>
                  </a:lnTo>
                  <a:lnTo>
                    <a:pt x="262607" y="344502"/>
                  </a:lnTo>
                  <a:lnTo>
                    <a:pt x="267023" y="344502"/>
                  </a:lnTo>
                  <a:lnTo>
                    <a:pt x="273535" y="343979"/>
                  </a:lnTo>
                  <a:lnTo>
                    <a:pt x="277677" y="352558"/>
                  </a:lnTo>
                  <a:lnTo>
                    <a:pt x="282368" y="362161"/>
                  </a:lnTo>
                  <a:lnTo>
                    <a:pt x="287283" y="370217"/>
                  </a:lnTo>
                  <a:lnTo>
                    <a:pt x="299234" y="389696"/>
                  </a:lnTo>
                  <a:lnTo>
                    <a:pt x="305222" y="388124"/>
                  </a:lnTo>
                  <a:lnTo>
                    <a:pt x="310162" y="387626"/>
                  </a:lnTo>
                  <a:lnTo>
                    <a:pt x="318221" y="387351"/>
                  </a:lnTo>
                  <a:lnTo>
                    <a:pt x="323137" y="386054"/>
                  </a:lnTo>
                  <a:lnTo>
                    <a:pt x="326530" y="384757"/>
                  </a:lnTo>
                  <a:lnTo>
                    <a:pt x="328601" y="382937"/>
                  </a:lnTo>
                  <a:lnTo>
                    <a:pt x="329374" y="377749"/>
                  </a:lnTo>
                  <a:lnTo>
                    <a:pt x="328601" y="373060"/>
                  </a:lnTo>
                  <a:lnTo>
                    <a:pt x="333791" y="370217"/>
                  </a:lnTo>
                  <a:lnTo>
                    <a:pt x="334589" y="370741"/>
                  </a:lnTo>
                  <a:lnTo>
                    <a:pt x="342124" y="366052"/>
                  </a:lnTo>
                  <a:lnTo>
                    <a:pt x="348087" y="363458"/>
                  </a:lnTo>
                  <a:lnTo>
                    <a:pt x="353552" y="355926"/>
                  </a:lnTo>
                  <a:lnTo>
                    <a:pt x="356671" y="353855"/>
                  </a:lnTo>
                  <a:lnTo>
                    <a:pt x="366800" y="344253"/>
                  </a:lnTo>
                  <a:lnTo>
                    <a:pt x="369395" y="338267"/>
                  </a:lnTo>
                  <a:lnTo>
                    <a:pt x="367824" y="336447"/>
                  </a:lnTo>
                  <a:lnTo>
                    <a:pt x="361586" y="329688"/>
                  </a:lnTo>
                  <a:lnTo>
                    <a:pt x="357968" y="323976"/>
                  </a:lnTo>
                  <a:lnTo>
                    <a:pt x="357693" y="317491"/>
                  </a:lnTo>
                  <a:lnTo>
                    <a:pt x="356671" y="314374"/>
                  </a:lnTo>
                  <a:lnTo>
                    <a:pt x="352778" y="309959"/>
                  </a:lnTo>
                  <a:lnTo>
                    <a:pt x="355373" y="306318"/>
                  </a:lnTo>
                  <a:lnTo>
                    <a:pt x="357968" y="303998"/>
                  </a:lnTo>
                  <a:lnTo>
                    <a:pt x="358217" y="298786"/>
                  </a:lnTo>
                  <a:lnTo>
                    <a:pt x="361586" y="294895"/>
                  </a:lnTo>
                  <a:lnTo>
                    <a:pt x="364979" y="293872"/>
                  </a:lnTo>
                  <a:lnTo>
                    <a:pt x="365752" y="291004"/>
                  </a:lnTo>
                  <a:lnTo>
                    <a:pt x="370942" y="290231"/>
                  </a:lnTo>
                  <a:lnTo>
                    <a:pt x="380049" y="281402"/>
                  </a:lnTo>
                  <a:lnTo>
                    <a:pt x="383692" y="280354"/>
                  </a:lnTo>
                  <a:lnTo>
                    <a:pt x="388608" y="275416"/>
                  </a:lnTo>
                  <a:lnTo>
                    <a:pt x="390179" y="276463"/>
                  </a:lnTo>
                  <a:lnTo>
                    <a:pt x="396142" y="270752"/>
                  </a:lnTo>
                  <a:lnTo>
                    <a:pt x="402654" y="266586"/>
                  </a:lnTo>
                  <a:lnTo>
                    <a:pt x="406297" y="263743"/>
                  </a:lnTo>
                  <a:lnTo>
                    <a:pt x="410963" y="263469"/>
                  </a:lnTo>
                  <a:lnTo>
                    <a:pt x="417201" y="264516"/>
                  </a:lnTo>
                  <a:lnTo>
                    <a:pt x="420844" y="266063"/>
                  </a:lnTo>
                  <a:lnTo>
                    <a:pt x="423164" y="269180"/>
                  </a:lnTo>
                  <a:lnTo>
                    <a:pt x="422141" y="274642"/>
                  </a:lnTo>
                  <a:lnTo>
                    <a:pt x="423439" y="278808"/>
                  </a:lnTo>
                  <a:lnTo>
                    <a:pt x="426283" y="282424"/>
                  </a:lnTo>
                  <a:lnTo>
                    <a:pt x="429676" y="284519"/>
                  </a:lnTo>
                  <a:lnTo>
                    <a:pt x="434342" y="285542"/>
                  </a:lnTo>
                  <a:lnTo>
                    <a:pt x="438234" y="288136"/>
                  </a:lnTo>
                  <a:lnTo>
                    <a:pt x="440579" y="288136"/>
                  </a:lnTo>
                  <a:lnTo>
                    <a:pt x="443948" y="285292"/>
                  </a:lnTo>
                  <a:lnTo>
                    <a:pt x="445769" y="289956"/>
                  </a:lnTo>
                  <a:lnTo>
                    <a:pt x="448364" y="292825"/>
                  </a:lnTo>
                  <a:lnTo>
                    <a:pt x="447341" y="294371"/>
                  </a:lnTo>
                  <a:lnTo>
                    <a:pt x="440829" y="296192"/>
                  </a:lnTo>
                  <a:lnTo>
                    <a:pt x="440305" y="298786"/>
                  </a:lnTo>
                  <a:lnTo>
                    <a:pt x="446817" y="298786"/>
                  </a:lnTo>
                  <a:lnTo>
                    <a:pt x="447840" y="299584"/>
                  </a:lnTo>
                  <a:lnTo>
                    <a:pt x="447067" y="304522"/>
                  </a:lnTo>
                  <a:lnTo>
                    <a:pt x="447591" y="307889"/>
                  </a:lnTo>
                  <a:lnTo>
                    <a:pt x="446043" y="309435"/>
                  </a:lnTo>
                  <a:lnTo>
                    <a:pt x="443174" y="310483"/>
                  </a:lnTo>
                  <a:lnTo>
                    <a:pt x="440579" y="309435"/>
                  </a:lnTo>
                  <a:lnTo>
                    <a:pt x="440579" y="305295"/>
                  </a:lnTo>
                  <a:lnTo>
                    <a:pt x="438234" y="306592"/>
                  </a:lnTo>
                  <a:lnTo>
                    <a:pt x="438758" y="309959"/>
                  </a:lnTo>
                  <a:lnTo>
                    <a:pt x="440055" y="312029"/>
                  </a:lnTo>
                  <a:lnTo>
                    <a:pt x="444222" y="314897"/>
                  </a:lnTo>
                  <a:lnTo>
                    <a:pt x="455126" y="320360"/>
                  </a:lnTo>
                  <a:lnTo>
                    <a:pt x="457197" y="320858"/>
                  </a:lnTo>
                  <a:lnTo>
                    <a:pt x="462661" y="320085"/>
                  </a:lnTo>
                  <a:lnTo>
                    <a:pt x="464731" y="319038"/>
                  </a:lnTo>
                  <a:lnTo>
                    <a:pt x="463434" y="316718"/>
                  </a:lnTo>
                  <a:lnTo>
                    <a:pt x="462661" y="312029"/>
                  </a:lnTo>
                  <a:lnTo>
                    <a:pt x="463684" y="310483"/>
                  </a:lnTo>
                  <a:lnTo>
                    <a:pt x="456947" y="301654"/>
                  </a:lnTo>
                  <a:lnTo>
                    <a:pt x="457721" y="299559"/>
                  </a:lnTo>
                  <a:lnTo>
                    <a:pt x="459542" y="298262"/>
                  </a:lnTo>
                  <a:lnTo>
                    <a:pt x="460839" y="295668"/>
                  </a:lnTo>
                  <a:lnTo>
                    <a:pt x="464482" y="294122"/>
                  </a:lnTo>
                  <a:lnTo>
                    <a:pt x="469672" y="295668"/>
                  </a:lnTo>
                  <a:lnTo>
                    <a:pt x="473040" y="295419"/>
                  </a:lnTo>
                  <a:lnTo>
                    <a:pt x="473839" y="293348"/>
                  </a:lnTo>
                  <a:lnTo>
                    <a:pt x="477731" y="292550"/>
                  </a:lnTo>
                  <a:lnTo>
                    <a:pt x="487861" y="298536"/>
                  </a:lnTo>
                  <a:lnTo>
                    <a:pt x="488360" y="300357"/>
                  </a:lnTo>
                  <a:lnTo>
                    <a:pt x="494348" y="304247"/>
                  </a:lnTo>
                  <a:lnTo>
                    <a:pt x="497467" y="301654"/>
                  </a:lnTo>
                  <a:lnTo>
                    <a:pt x="499014" y="301654"/>
                  </a:lnTo>
                  <a:lnTo>
                    <a:pt x="499288" y="309685"/>
                  </a:lnTo>
                  <a:lnTo>
                    <a:pt x="504228" y="309959"/>
                  </a:lnTo>
                  <a:lnTo>
                    <a:pt x="518251" y="308911"/>
                  </a:lnTo>
                  <a:lnTo>
                    <a:pt x="530202" y="307615"/>
                  </a:lnTo>
                  <a:lnTo>
                    <a:pt x="562413" y="320609"/>
                  </a:lnTo>
                  <a:lnTo>
                    <a:pt x="567079" y="323452"/>
                  </a:lnTo>
                  <a:lnTo>
                    <a:pt x="573591" y="329438"/>
                  </a:lnTo>
                  <a:lnTo>
                    <a:pt x="577733" y="330735"/>
                  </a:lnTo>
                  <a:lnTo>
                    <a:pt x="582948" y="333329"/>
                  </a:lnTo>
                  <a:lnTo>
                    <a:pt x="588138" y="336970"/>
                  </a:lnTo>
                  <a:lnTo>
                    <a:pt x="595922" y="339564"/>
                  </a:lnTo>
                  <a:lnTo>
                    <a:pt x="597993" y="337993"/>
                  </a:lnTo>
                  <a:lnTo>
                    <a:pt x="594899" y="332805"/>
                  </a:lnTo>
                  <a:lnTo>
                    <a:pt x="598517" y="328141"/>
                  </a:lnTo>
                  <a:lnTo>
                    <a:pt x="601910" y="327867"/>
                  </a:lnTo>
                  <a:lnTo>
                    <a:pt x="605029" y="324500"/>
                  </a:lnTo>
                  <a:lnTo>
                    <a:pt x="604505" y="322953"/>
                  </a:lnTo>
                  <a:lnTo>
                    <a:pt x="609969" y="321382"/>
                  </a:lnTo>
                  <a:lnTo>
                    <a:pt x="614885" y="322953"/>
                  </a:lnTo>
                  <a:lnTo>
                    <a:pt x="616456" y="326321"/>
                  </a:lnTo>
                  <a:lnTo>
                    <a:pt x="619575" y="327867"/>
                  </a:lnTo>
                  <a:lnTo>
                    <a:pt x="625039" y="326570"/>
                  </a:lnTo>
                  <a:lnTo>
                    <a:pt x="627360" y="322155"/>
                  </a:lnTo>
                  <a:lnTo>
                    <a:pt x="632300" y="319038"/>
                  </a:lnTo>
                  <a:lnTo>
                    <a:pt x="633348" y="316718"/>
                  </a:lnTo>
                  <a:lnTo>
                    <a:pt x="635419" y="315421"/>
                  </a:lnTo>
                  <a:lnTo>
                    <a:pt x="633597" y="311007"/>
                  </a:lnTo>
                  <a:lnTo>
                    <a:pt x="634895" y="304497"/>
                  </a:lnTo>
                  <a:lnTo>
                    <a:pt x="632574" y="297489"/>
                  </a:lnTo>
                  <a:lnTo>
                    <a:pt x="631003" y="294371"/>
                  </a:lnTo>
                  <a:lnTo>
                    <a:pt x="631526" y="290730"/>
                  </a:lnTo>
                  <a:lnTo>
                    <a:pt x="629955" y="284245"/>
                  </a:lnTo>
                  <a:lnTo>
                    <a:pt x="631526" y="275939"/>
                  </a:lnTo>
                  <a:lnTo>
                    <a:pt x="632549" y="273595"/>
                  </a:lnTo>
                  <a:lnTo>
                    <a:pt x="632824" y="267883"/>
                  </a:lnTo>
                  <a:lnTo>
                    <a:pt x="628408" y="265539"/>
                  </a:lnTo>
                  <a:lnTo>
                    <a:pt x="626062" y="263219"/>
                  </a:lnTo>
                  <a:lnTo>
                    <a:pt x="619301" y="259578"/>
                  </a:lnTo>
                  <a:lnTo>
                    <a:pt x="608647" y="253093"/>
                  </a:lnTo>
                  <a:lnTo>
                    <a:pt x="609695" y="252046"/>
                  </a:lnTo>
                  <a:lnTo>
                    <a:pt x="606576" y="249701"/>
                  </a:lnTo>
                  <a:lnTo>
                    <a:pt x="606052" y="245811"/>
                  </a:lnTo>
                  <a:lnTo>
                    <a:pt x="606851" y="243740"/>
                  </a:lnTo>
                  <a:lnTo>
                    <a:pt x="609445" y="242693"/>
                  </a:lnTo>
                  <a:lnTo>
                    <a:pt x="610742" y="240348"/>
                  </a:lnTo>
                  <a:lnTo>
                    <a:pt x="609171" y="236981"/>
                  </a:lnTo>
                  <a:lnTo>
                    <a:pt x="608672" y="234387"/>
                  </a:lnTo>
                  <a:lnTo>
                    <a:pt x="610493" y="234113"/>
                  </a:lnTo>
                  <a:lnTo>
                    <a:pt x="609695" y="225558"/>
                  </a:lnTo>
                  <a:lnTo>
                    <a:pt x="619326" y="226606"/>
                  </a:lnTo>
                  <a:lnTo>
                    <a:pt x="616456" y="215432"/>
                  </a:lnTo>
                  <a:lnTo>
                    <a:pt x="612813" y="213088"/>
                  </a:lnTo>
                  <a:lnTo>
                    <a:pt x="608921" y="206853"/>
                  </a:lnTo>
                  <a:lnTo>
                    <a:pt x="607100" y="207900"/>
                  </a:lnTo>
                  <a:lnTo>
                    <a:pt x="601386" y="198797"/>
                  </a:lnTo>
                  <a:lnTo>
                    <a:pt x="600363" y="199320"/>
                  </a:lnTo>
                  <a:lnTo>
                    <a:pt x="597743" y="196477"/>
                  </a:lnTo>
                  <a:lnTo>
                    <a:pt x="595423" y="189468"/>
                  </a:lnTo>
                  <a:lnTo>
                    <a:pt x="591780" y="191015"/>
                  </a:lnTo>
                  <a:lnTo>
                    <a:pt x="588911" y="193359"/>
                  </a:lnTo>
                  <a:lnTo>
                    <a:pt x="585792" y="194407"/>
                  </a:lnTo>
                  <a:lnTo>
                    <a:pt x="584769" y="187124"/>
                  </a:lnTo>
                  <a:lnTo>
                    <a:pt x="583197" y="183483"/>
                  </a:lnTo>
                  <a:lnTo>
                    <a:pt x="581375" y="181937"/>
                  </a:lnTo>
                  <a:lnTo>
                    <a:pt x="575662" y="180640"/>
                  </a:lnTo>
                  <a:lnTo>
                    <a:pt x="573591" y="178545"/>
                  </a:lnTo>
                  <a:lnTo>
                    <a:pt x="568925" y="179068"/>
                  </a:lnTo>
                  <a:lnTo>
                    <a:pt x="566056" y="180889"/>
                  </a:lnTo>
                  <a:lnTo>
                    <a:pt x="560592" y="183233"/>
                  </a:lnTo>
                  <a:lnTo>
                    <a:pt x="557223" y="183233"/>
                  </a:lnTo>
                  <a:lnTo>
                    <a:pt x="552558" y="184007"/>
                  </a:lnTo>
                  <a:lnTo>
                    <a:pt x="548391" y="179841"/>
                  </a:lnTo>
                  <a:lnTo>
                    <a:pt x="552283" y="178819"/>
                  </a:lnTo>
                  <a:lnTo>
                    <a:pt x="548391" y="172584"/>
                  </a:lnTo>
                  <a:lnTo>
                    <a:pt x="544224" y="165301"/>
                  </a:lnTo>
                  <a:lnTo>
                    <a:pt x="539309" y="159065"/>
                  </a:lnTo>
                  <a:lnTo>
                    <a:pt x="538261" y="158567"/>
                  </a:lnTo>
                  <a:lnTo>
                    <a:pt x="522941" y="159863"/>
                  </a:lnTo>
                  <a:lnTo>
                    <a:pt x="522417" y="158567"/>
                  </a:lnTo>
                  <a:lnTo>
                    <a:pt x="524763" y="146620"/>
                  </a:lnTo>
                  <a:lnTo>
                    <a:pt x="540607" y="148166"/>
                  </a:lnTo>
                  <a:lnTo>
                    <a:pt x="542678" y="147143"/>
                  </a:lnTo>
                  <a:lnTo>
                    <a:pt x="545547" y="149463"/>
                  </a:lnTo>
                  <a:lnTo>
                    <a:pt x="548666" y="149737"/>
                  </a:lnTo>
                  <a:lnTo>
                    <a:pt x="553331" y="151034"/>
                  </a:lnTo>
                  <a:lnTo>
                    <a:pt x="556450" y="147393"/>
                  </a:lnTo>
                  <a:lnTo>
                    <a:pt x="559045" y="145572"/>
                  </a:lnTo>
                  <a:lnTo>
                    <a:pt x="562413" y="145572"/>
                  </a:lnTo>
                  <a:lnTo>
                    <a:pt x="562413" y="142205"/>
                  </a:lnTo>
                  <a:lnTo>
                    <a:pt x="564759" y="140385"/>
                  </a:lnTo>
                  <a:lnTo>
                    <a:pt x="563212" y="137267"/>
                  </a:lnTo>
                  <a:lnTo>
                    <a:pt x="564235" y="135970"/>
                  </a:lnTo>
                  <a:lnTo>
                    <a:pt x="568152" y="136219"/>
                  </a:lnTo>
                  <a:lnTo>
                    <a:pt x="570472" y="132079"/>
                  </a:lnTo>
                  <a:lnTo>
                    <a:pt x="569973" y="130782"/>
                  </a:lnTo>
                  <a:lnTo>
                    <a:pt x="566331" y="127914"/>
                  </a:lnTo>
                  <a:lnTo>
                    <a:pt x="578806" y="122452"/>
                  </a:lnTo>
                  <a:lnTo>
                    <a:pt x="576186" y="119858"/>
                  </a:lnTo>
                  <a:lnTo>
                    <a:pt x="575412" y="117264"/>
                  </a:lnTo>
                  <a:lnTo>
                    <a:pt x="585019" y="113373"/>
                  </a:lnTo>
                  <a:lnTo>
                    <a:pt x="589185" y="111029"/>
                  </a:lnTo>
                  <a:lnTo>
                    <a:pt x="602958" y="106888"/>
                  </a:lnTo>
                  <a:lnTo>
                    <a:pt x="606326" y="105841"/>
                  </a:lnTo>
                  <a:lnTo>
                    <a:pt x="606326" y="101950"/>
                  </a:lnTo>
                  <a:lnTo>
                    <a:pt x="608422" y="101152"/>
                  </a:lnTo>
                  <a:lnTo>
                    <a:pt x="612315" y="102973"/>
                  </a:lnTo>
                  <a:lnTo>
                    <a:pt x="612564" y="106091"/>
                  </a:lnTo>
                  <a:lnTo>
                    <a:pt x="614136" y="105841"/>
                  </a:lnTo>
                  <a:lnTo>
                    <a:pt x="616731" y="102724"/>
                  </a:lnTo>
                  <a:lnTo>
                    <a:pt x="616207" y="97012"/>
                  </a:lnTo>
                  <a:lnTo>
                    <a:pt x="620872" y="88956"/>
                  </a:lnTo>
                  <a:lnTo>
                    <a:pt x="624790" y="84791"/>
                  </a:lnTo>
                  <a:lnTo>
                    <a:pt x="629730" y="83244"/>
                  </a:lnTo>
                  <a:lnTo>
                    <a:pt x="633348" y="80127"/>
                  </a:lnTo>
                  <a:lnTo>
                    <a:pt x="633872" y="77782"/>
                  </a:lnTo>
                  <a:lnTo>
                    <a:pt x="638039" y="72345"/>
                  </a:lnTo>
                  <a:lnTo>
                    <a:pt x="638039" y="69751"/>
                  </a:lnTo>
                  <a:lnTo>
                    <a:pt x="639062" y="65337"/>
                  </a:lnTo>
                  <a:lnTo>
                    <a:pt x="627884" y="64015"/>
                  </a:lnTo>
                  <a:lnTo>
                    <a:pt x="629455" y="60922"/>
                  </a:lnTo>
                  <a:lnTo>
                    <a:pt x="631003" y="60922"/>
                  </a:lnTo>
                  <a:lnTo>
                    <a:pt x="632824" y="57530"/>
                  </a:lnTo>
                  <a:lnTo>
                    <a:pt x="636217" y="54413"/>
                  </a:lnTo>
                  <a:lnTo>
                    <a:pt x="641407" y="51045"/>
                  </a:lnTo>
                  <a:lnTo>
                    <a:pt x="647644" y="48975"/>
                  </a:lnTo>
                  <a:lnTo>
                    <a:pt x="649192" y="46107"/>
                  </a:lnTo>
                  <a:lnTo>
                    <a:pt x="654905" y="44561"/>
                  </a:lnTo>
                  <a:lnTo>
                    <a:pt x="656477" y="40146"/>
                  </a:lnTo>
                  <a:lnTo>
                    <a:pt x="658024" y="38575"/>
                  </a:lnTo>
                  <a:lnTo>
                    <a:pt x="661417" y="40146"/>
                  </a:lnTo>
                  <a:lnTo>
                    <a:pt x="668952" y="40146"/>
                  </a:lnTo>
                  <a:lnTo>
                    <a:pt x="671797" y="41692"/>
                  </a:lnTo>
                  <a:lnTo>
                    <a:pt x="673618" y="44561"/>
                  </a:lnTo>
                  <a:lnTo>
                    <a:pt x="678559" y="46880"/>
                  </a:lnTo>
                  <a:lnTo>
                    <a:pt x="680629" y="48452"/>
                  </a:lnTo>
                  <a:lnTo>
                    <a:pt x="687116" y="44037"/>
                  </a:lnTo>
                  <a:lnTo>
                    <a:pt x="693878" y="42466"/>
                  </a:lnTo>
                  <a:lnTo>
                    <a:pt x="701937" y="41443"/>
                  </a:lnTo>
                  <a:lnTo>
                    <a:pt x="704282" y="42989"/>
                  </a:lnTo>
                  <a:lnTo>
                    <a:pt x="708948" y="39348"/>
                  </a:lnTo>
                  <a:lnTo>
                    <a:pt x="711019" y="40919"/>
                  </a:lnTo>
                  <a:lnTo>
                    <a:pt x="714412" y="39622"/>
                  </a:lnTo>
                  <a:lnTo>
                    <a:pt x="718055" y="37527"/>
                  </a:lnTo>
                  <a:lnTo>
                    <a:pt x="719851" y="35208"/>
                  </a:lnTo>
                  <a:lnTo>
                    <a:pt x="722471" y="33636"/>
                  </a:lnTo>
                  <a:lnTo>
                    <a:pt x="727137" y="25082"/>
                  </a:lnTo>
                  <a:lnTo>
                    <a:pt x="723769" y="22737"/>
                  </a:lnTo>
                  <a:lnTo>
                    <a:pt x="720126" y="21690"/>
                  </a:lnTo>
                  <a:lnTo>
                    <a:pt x="730505" y="18572"/>
                  </a:lnTo>
                  <a:lnTo>
                    <a:pt x="733624" y="17026"/>
                  </a:lnTo>
                  <a:lnTo>
                    <a:pt x="738040" y="13634"/>
                  </a:lnTo>
                  <a:lnTo>
                    <a:pt x="744029" y="7922"/>
                  </a:lnTo>
                  <a:lnTo>
                    <a:pt x="749992" y="4555"/>
                  </a:lnTo>
                  <a:lnTo>
                    <a:pt x="754408" y="1438"/>
                  </a:lnTo>
                  <a:lnTo>
                    <a:pt x="757802" y="-383"/>
                  </a:lnTo>
                  <a:lnTo>
                    <a:pt x="757003" y="3258"/>
                  </a:lnTo>
                  <a:lnTo>
                    <a:pt x="756753" y="14956"/>
                  </a:lnTo>
                  <a:lnTo>
                    <a:pt x="755706" y="20667"/>
                  </a:lnTo>
                  <a:lnTo>
                    <a:pt x="755456" y="24558"/>
                  </a:lnTo>
                  <a:lnTo>
                    <a:pt x="757527" y="36230"/>
                  </a:lnTo>
                  <a:lnTo>
                    <a:pt x="759623" y="42466"/>
                  </a:lnTo>
                  <a:lnTo>
                    <a:pt x="759623" y="51295"/>
                  </a:lnTo>
                  <a:lnTo>
                    <a:pt x="759099" y="52093"/>
                  </a:lnTo>
                  <a:lnTo>
                    <a:pt x="760921" y="56757"/>
                  </a:lnTo>
                  <a:lnTo>
                    <a:pt x="763765" y="60922"/>
                  </a:lnTo>
                  <a:lnTo>
                    <a:pt x="765861" y="67157"/>
                  </a:lnTo>
                  <a:lnTo>
                    <a:pt x="768980" y="70250"/>
                  </a:lnTo>
                  <a:lnTo>
                    <a:pt x="767158" y="73368"/>
                  </a:lnTo>
                  <a:lnTo>
                    <a:pt x="765586" y="79354"/>
                  </a:lnTo>
                  <a:lnTo>
                    <a:pt x="760396" y="84018"/>
                  </a:lnTo>
                  <a:lnTo>
                    <a:pt x="752337" y="87410"/>
                  </a:lnTo>
                  <a:lnTo>
                    <a:pt x="752337" y="90527"/>
                  </a:lnTo>
                  <a:lnTo>
                    <a:pt x="753635" y="93645"/>
                  </a:lnTo>
                  <a:lnTo>
                    <a:pt x="752862" y="99357"/>
                  </a:lnTo>
                  <a:lnTo>
                    <a:pt x="753635" y="101427"/>
                  </a:lnTo>
                  <a:lnTo>
                    <a:pt x="759099" y="107662"/>
                  </a:lnTo>
                  <a:lnTo>
                    <a:pt x="761170" y="106888"/>
                  </a:lnTo>
                  <a:lnTo>
                    <a:pt x="765337" y="109208"/>
                  </a:lnTo>
                  <a:lnTo>
                    <a:pt x="774169" y="111802"/>
                  </a:lnTo>
                  <a:lnTo>
                    <a:pt x="776764" y="115194"/>
                  </a:lnTo>
                  <a:lnTo>
                    <a:pt x="775192" y="116740"/>
                  </a:lnTo>
                  <a:lnTo>
                    <a:pt x="778311" y="122976"/>
                  </a:lnTo>
                  <a:lnTo>
                    <a:pt x="778311" y="126866"/>
                  </a:lnTo>
                  <a:lnTo>
                    <a:pt x="774419" y="131032"/>
                  </a:lnTo>
                  <a:lnTo>
                    <a:pt x="772597" y="136219"/>
                  </a:lnTo>
                  <a:lnTo>
                    <a:pt x="774169" y="139586"/>
                  </a:lnTo>
                  <a:lnTo>
                    <a:pt x="775990" y="144799"/>
                  </a:lnTo>
                  <a:lnTo>
                    <a:pt x="777537" y="144799"/>
                  </a:lnTo>
                  <a:lnTo>
                    <a:pt x="780656" y="139586"/>
                  </a:lnTo>
                  <a:lnTo>
                    <a:pt x="786120" y="140385"/>
                  </a:lnTo>
                  <a:lnTo>
                    <a:pt x="789239" y="139088"/>
                  </a:lnTo>
                  <a:lnTo>
                    <a:pt x="791560" y="139611"/>
                  </a:lnTo>
                  <a:lnTo>
                    <a:pt x="795976" y="138040"/>
                  </a:lnTo>
                  <a:lnTo>
                    <a:pt x="799094" y="137791"/>
                  </a:lnTo>
                  <a:lnTo>
                    <a:pt x="804808" y="135446"/>
                  </a:lnTo>
                  <a:lnTo>
                    <a:pt x="806630" y="133102"/>
                  </a:lnTo>
                  <a:lnTo>
                    <a:pt x="813641" y="134673"/>
                  </a:lnTo>
                  <a:lnTo>
                    <a:pt x="818332" y="135970"/>
                  </a:lnTo>
                  <a:lnTo>
                    <a:pt x="821451" y="138838"/>
                  </a:lnTo>
                  <a:lnTo>
                    <a:pt x="824295" y="139611"/>
                  </a:lnTo>
                  <a:lnTo>
                    <a:pt x="825867" y="141158"/>
                  </a:lnTo>
                  <a:lnTo>
                    <a:pt x="826640" y="145073"/>
                  </a:lnTo>
                  <a:lnTo>
                    <a:pt x="830807" y="146370"/>
                  </a:lnTo>
                  <a:lnTo>
                    <a:pt x="835224" y="149987"/>
                  </a:lnTo>
                  <a:lnTo>
                    <a:pt x="835997" y="150261"/>
                  </a:lnTo>
                  <a:lnTo>
                    <a:pt x="845353" y="156746"/>
                  </a:lnTo>
                  <a:lnTo>
                    <a:pt x="853138" y="157519"/>
                  </a:lnTo>
                  <a:lnTo>
                    <a:pt x="856007" y="158043"/>
                  </a:lnTo>
                  <a:lnTo>
                    <a:pt x="863268" y="160911"/>
                  </a:lnTo>
                  <a:lnTo>
                    <a:pt x="866661" y="163505"/>
                  </a:lnTo>
                  <a:lnTo>
                    <a:pt x="868981" y="166373"/>
                  </a:lnTo>
                  <a:lnTo>
                    <a:pt x="872624" y="174679"/>
                  </a:lnTo>
                  <a:lnTo>
                    <a:pt x="874970" y="174404"/>
                  </a:lnTo>
                  <a:lnTo>
                    <a:pt x="880683" y="175976"/>
                  </a:lnTo>
                  <a:lnTo>
                    <a:pt x="882754" y="179093"/>
                  </a:lnTo>
                  <a:lnTo>
                    <a:pt x="887445" y="180390"/>
                  </a:lnTo>
                  <a:lnTo>
                    <a:pt x="888992" y="182734"/>
                  </a:lnTo>
                  <a:lnTo>
                    <a:pt x="887445" y="186351"/>
                  </a:lnTo>
                  <a:lnTo>
                    <a:pt x="887694" y="188446"/>
                  </a:lnTo>
                  <a:lnTo>
                    <a:pt x="889765" y="193883"/>
                  </a:lnTo>
                  <a:lnTo>
                    <a:pt x="892884" y="193384"/>
                  </a:lnTo>
                  <a:lnTo>
                    <a:pt x="894456" y="194931"/>
                  </a:lnTo>
                  <a:lnTo>
                    <a:pt x="898099" y="197001"/>
                  </a:lnTo>
                  <a:lnTo>
                    <a:pt x="899122" y="199869"/>
                  </a:lnTo>
                  <a:lnTo>
                    <a:pt x="901717" y="201690"/>
                  </a:lnTo>
                  <a:lnTo>
                    <a:pt x="901991" y="203236"/>
                  </a:lnTo>
                  <a:lnTo>
                    <a:pt x="907954" y="206104"/>
                  </a:lnTo>
                  <a:lnTo>
                    <a:pt x="906932" y="209222"/>
                  </a:lnTo>
                  <a:lnTo>
                    <a:pt x="907705" y="212589"/>
                  </a:lnTo>
                  <a:lnTo>
                    <a:pt x="911872" y="213113"/>
                  </a:lnTo>
                  <a:lnTo>
                    <a:pt x="914716" y="210768"/>
                  </a:lnTo>
                  <a:lnTo>
                    <a:pt x="920180" y="210519"/>
                  </a:lnTo>
                  <a:lnTo>
                    <a:pt x="921727" y="206354"/>
                  </a:lnTo>
                  <a:lnTo>
                    <a:pt x="925370" y="203760"/>
                  </a:lnTo>
                  <a:lnTo>
                    <a:pt x="932381" y="202463"/>
                  </a:lnTo>
                  <a:lnTo>
                    <a:pt x="936797" y="200892"/>
                  </a:lnTo>
                  <a:lnTo>
                    <a:pt x="940440" y="203760"/>
                  </a:lnTo>
                  <a:lnTo>
                    <a:pt x="943808" y="204284"/>
                  </a:lnTo>
                  <a:lnTo>
                    <a:pt x="946927" y="203236"/>
                  </a:lnTo>
                  <a:lnTo>
                    <a:pt x="950320" y="203760"/>
                  </a:lnTo>
                  <a:lnTo>
                    <a:pt x="953439" y="201939"/>
                  </a:lnTo>
                  <a:lnTo>
                    <a:pt x="956533" y="201690"/>
                  </a:lnTo>
                  <a:lnTo>
                    <a:pt x="959927" y="197275"/>
                  </a:lnTo>
                  <a:lnTo>
                    <a:pt x="961224" y="197525"/>
                  </a:lnTo>
                  <a:lnTo>
                    <a:pt x="963818" y="195454"/>
                  </a:lnTo>
                  <a:lnTo>
                    <a:pt x="964343" y="197774"/>
                  </a:lnTo>
                  <a:lnTo>
                    <a:pt x="966663" y="202214"/>
                  </a:lnTo>
                  <a:lnTo>
                    <a:pt x="966413" y="217004"/>
                  </a:lnTo>
                  <a:lnTo>
                    <a:pt x="965890" y="219348"/>
                  </a:lnTo>
                  <a:lnTo>
                    <a:pt x="967187" y="221942"/>
                  </a:lnTo>
                  <a:lnTo>
                    <a:pt x="970581" y="225059"/>
                  </a:lnTo>
                  <a:lnTo>
                    <a:pt x="974223" y="226880"/>
                  </a:lnTo>
                  <a:lnTo>
                    <a:pt x="985650" y="229474"/>
                  </a:lnTo>
                  <a:lnTo>
                    <a:pt x="987721" y="232592"/>
                  </a:lnTo>
                  <a:lnTo>
                    <a:pt x="990067" y="233889"/>
                  </a:lnTo>
                  <a:lnTo>
                    <a:pt x="993709" y="234662"/>
                  </a:lnTo>
                  <a:lnTo>
                    <a:pt x="996554" y="234662"/>
                  </a:lnTo>
                  <a:lnTo>
                    <a:pt x="999423" y="237530"/>
                  </a:lnTo>
                  <a:lnTo>
                    <a:pt x="999922" y="240124"/>
                  </a:lnTo>
                  <a:lnTo>
                    <a:pt x="1002792" y="241670"/>
                  </a:lnTo>
                  <a:lnTo>
                    <a:pt x="999673" y="245062"/>
                  </a:lnTo>
                  <a:lnTo>
                    <a:pt x="995506" y="253093"/>
                  </a:lnTo>
                  <a:lnTo>
                    <a:pt x="985900" y="272049"/>
                  </a:lnTo>
                  <a:lnTo>
                    <a:pt x="986150" y="274144"/>
                  </a:lnTo>
                  <a:lnTo>
                    <a:pt x="991090" y="277511"/>
                  </a:lnTo>
                  <a:lnTo>
                    <a:pt x="998899" y="281925"/>
                  </a:lnTo>
                  <a:lnTo>
                    <a:pt x="1007732" y="291802"/>
                  </a:lnTo>
                  <a:lnTo>
                    <a:pt x="1011349" y="295942"/>
                  </a:lnTo>
                  <a:lnTo>
                    <a:pt x="1014992" y="299060"/>
                  </a:lnTo>
                  <a:lnTo>
                    <a:pt x="1018885" y="300631"/>
                  </a:lnTo>
                  <a:lnTo>
                    <a:pt x="1023301" y="301404"/>
                  </a:lnTo>
                  <a:lnTo>
                    <a:pt x="1027717" y="303225"/>
                  </a:lnTo>
                  <a:lnTo>
                    <a:pt x="1030312" y="306592"/>
                  </a:lnTo>
                  <a:lnTo>
                    <a:pt x="1033705" y="307390"/>
                  </a:lnTo>
                  <a:lnTo>
                    <a:pt x="1039943" y="306592"/>
                  </a:lnTo>
                  <a:lnTo>
                    <a:pt x="1043311" y="307639"/>
                  </a:lnTo>
                  <a:lnTo>
                    <a:pt x="1046954" y="309710"/>
                  </a:lnTo>
                  <a:lnTo>
                    <a:pt x="1052668" y="314124"/>
                  </a:lnTo>
                  <a:lnTo>
                    <a:pt x="1054215" y="319337"/>
                  </a:lnTo>
                  <a:lnTo>
                    <a:pt x="1058132" y="320883"/>
                  </a:lnTo>
                  <a:lnTo>
                    <a:pt x="1059679" y="322704"/>
                  </a:lnTo>
                  <a:lnTo>
                    <a:pt x="1060977" y="326595"/>
                  </a:lnTo>
                  <a:lnTo>
                    <a:pt x="1063047" y="328416"/>
                  </a:lnTo>
                  <a:lnTo>
                    <a:pt x="1071106" y="329987"/>
                  </a:lnTo>
                  <a:lnTo>
                    <a:pt x="1073452" y="329713"/>
                  </a:lnTo>
                  <a:lnTo>
                    <a:pt x="1075273" y="327642"/>
                  </a:lnTo>
                  <a:lnTo>
                    <a:pt x="1076571" y="329463"/>
                  </a:lnTo>
                  <a:lnTo>
                    <a:pt x="1079415" y="335948"/>
                  </a:lnTo>
                  <a:lnTo>
                    <a:pt x="1082284" y="337519"/>
                  </a:lnTo>
                  <a:lnTo>
                    <a:pt x="1087225" y="341135"/>
                  </a:lnTo>
                  <a:lnTo>
                    <a:pt x="1090344" y="341933"/>
                  </a:lnTo>
                  <a:lnTo>
                    <a:pt x="1100723" y="341933"/>
                  </a:lnTo>
                  <a:lnTo>
                    <a:pt x="1101771" y="344777"/>
                  </a:lnTo>
                  <a:lnTo>
                    <a:pt x="1101247" y="349191"/>
                  </a:lnTo>
                  <a:lnTo>
                    <a:pt x="1102045" y="350488"/>
                  </a:lnTo>
                  <a:lnTo>
                    <a:pt x="1110878" y="352060"/>
                  </a:lnTo>
                  <a:lnTo>
                    <a:pt x="1114770" y="355427"/>
                  </a:lnTo>
                  <a:lnTo>
                    <a:pt x="1118413" y="357771"/>
                  </a:lnTo>
                  <a:lnTo>
                    <a:pt x="1124126" y="363208"/>
                  </a:lnTo>
                  <a:lnTo>
                    <a:pt x="1127495" y="364780"/>
                  </a:lnTo>
                  <a:lnTo>
                    <a:pt x="1133982" y="366326"/>
                  </a:lnTo>
                  <a:lnTo>
                    <a:pt x="1135030" y="368421"/>
                  </a:lnTo>
                  <a:lnTo>
                    <a:pt x="1141791" y="369718"/>
                  </a:lnTo>
                  <a:lnTo>
                    <a:pt x="1144112" y="370741"/>
                  </a:lnTo>
                  <a:lnTo>
                    <a:pt x="1145684" y="377499"/>
                  </a:lnTo>
                  <a:lnTo>
                    <a:pt x="1145409" y="380093"/>
                  </a:lnTo>
                  <a:lnTo>
                    <a:pt x="1144112" y="383211"/>
                  </a:lnTo>
                  <a:lnTo>
                    <a:pt x="1146208" y="391791"/>
                  </a:lnTo>
                  <a:lnTo>
                    <a:pt x="1148528" y="396205"/>
                  </a:lnTo>
                  <a:lnTo>
                    <a:pt x="1146732" y="399847"/>
                  </a:lnTo>
                  <a:lnTo>
                    <a:pt x="1148528" y="402690"/>
                  </a:lnTo>
                  <a:lnTo>
                    <a:pt x="1155040" y="410746"/>
                  </a:lnTo>
                  <a:lnTo>
                    <a:pt x="1148803" y="422693"/>
                  </a:lnTo>
                  <a:lnTo>
                    <a:pt x="1147230" y="425037"/>
                  </a:lnTo>
                  <a:lnTo>
                    <a:pt x="1142565" y="435937"/>
                  </a:lnTo>
                  <a:lnTo>
                    <a:pt x="1140220" y="443195"/>
                  </a:lnTo>
                  <a:lnTo>
                    <a:pt x="1142814" y="445539"/>
                  </a:lnTo>
                  <a:lnTo>
                    <a:pt x="1140744" y="453844"/>
                  </a:lnTo>
                  <a:lnTo>
                    <a:pt x="1140993" y="462175"/>
                  </a:lnTo>
                  <a:lnTo>
                    <a:pt x="1139970" y="463721"/>
                  </a:lnTo>
                  <a:lnTo>
                    <a:pt x="1139970" y="467088"/>
                  </a:lnTo>
                  <a:lnTo>
                    <a:pt x="1133458" y="467612"/>
                  </a:lnTo>
                  <a:lnTo>
                    <a:pt x="1129566" y="461900"/>
                  </a:lnTo>
                  <a:lnTo>
                    <a:pt x="1124126" y="466564"/>
                  </a:lnTo>
                  <a:lnTo>
                    <a:pt x="1121507" y="467362"/>
                  </a:lnTo>
                  <a:lnTo>
                    <a:pt x="1121507" y="472026"/>
                  </a:lnTo>
                  <a:lnTo>
                    <a:pt x="1117365" y="472026"/>
                  </a:lnTo>
                  <a:lnTo>
                    <a:pt x="1109057" y="470979"/>
                  </a:lnTo>
                  <a:lnTo>
                    <a:pt x="1103343" y="469682"/>
                  </a:lnTo>
                  <a:lnTo>
                    <a:pt x="1094510" y="469432"/>
                  </a:lnTo>
                  <a:lnTo>
                    <a:pt x="1087225" y="469956"/>
                  </a:lnTo>
                  <a:lnTo>
                    <a:pt x="1083058" y="469158"/>
                  </a:lnTo>
                  <a:lnTo>
                    <a:pt x="1082035" y="473074"/>
                  </a:lnTo>
                  <a:lnTo>
                    <a:pt x="1084106" y="477489"/>
                  </a:lnTo>
                  <a:lnTo>
                    <a:pt x="1085677" y="479309"/>
                  </a:lnTo>
                  <a:lnTo>
                    <a:pt x="1088522" y="490209"/>
                  </a:lnTo>
                  <a:lnTo>
                    <a:pt x="1090593" y="493326"/>
                  </a:lnTo>
                  <a:lnTo>
                    <a:pt x="1091890" y="501631"/>
                  </a:lnTo>
                  <a:lnTo>
                    <a:pt x="1087749" y="502679"/>
                  </a:lnTo>
                  <a:lnTo>
                    <a:pt x="1084879" y="502155"/>
                  </a:lnTo>
                  <a:lnTo>
                    <a:pt x="1081511" y="506819"/>
                  </a:lnTo>
                  <a:lnTo>
                    <a:pt x="1078916" y="509438"/>
                  </a:lnTo>
                  <a:lnTo>
                    <a:pt x="1079415" y="510735"/>
                  </a:lnTo>
                  <a:lnTo>
                    <a:pt x="1076820" y="513853"/>
                  </a:lnTo>
                  <a:lnTo>
                    <a:pt x="1076321" y="515648"/>
                  </a:lnTo>
                  <a:lnTo>
                    <a:pt x="1060977" y="534878"/>
                  </a:lnTo>
                  <a:lnTo>
                    <a:pt x="1054489" y="538245"/>
                  </a:lnTo>
                  <a:lnTo>
                    <a:pt x="1051370" y="543956"/>
                  </a:lnTo>
                  <a:lnTo>
                    <a:pt x="1049299" y="549169"/>
                  </a:lnTo>
                  <a:lnTo>
                    <a:pt x="1052144" y="550716"/>
                  </a:lnTo>
                  <a:lnTo>
                    <a:pt x="1055013" y="551489"/>
                  </a:lnTo>
                  <a:lnTo>
                    <a:pt x="1062024" y="555654"/>
                  </a:lnTo>
                  <a:lnTo>
                    <a:pt x="1060727" y="557200"/>
                  </a:lnTo>
                  <a:lnTo>
                    <a:pt x="1061775" y="559295"/>
                  </a:lnTo>
                  <a:lnTo>
                    <a:pt x="1066191" y="561366"/>
                  </a:lnTo>
                  <a:lnTo>
                    <a:pt x="1078392" y="570195"/>
                  </a:lnTo>
                  <a:lnTo>
                    <a:pt x="1075797" y="574883"/>
                  </a:lnTo>
                  <a:lnTo>
                    <a:pt x="1073726" y="580071"/>
                  </a:lnTo>
                  <a:lnTo>
                    <a:pt x="1072154" y="582141"/>
                  </a:lnTo>
                  <a:lnTo>
                    <a:pt x="1081261" y="584486"/>
                  </a:lnTo>
                  <a:lnTo>
                    <a:pt x="1087474" y="575133"/>
                  </a:lnTo>
                  <a:lnTo>
                    <a:pt x="1089570" y="576430"/>
                  </a:lnTo>
                  <a:lnTo>
                    <a:pt x="1091391" y="579024"/>
                  </a:lnTo>
                  <a:lnTo>
                    <a:pt x="1093462" y="580844"/>
                  </a:lnTo>
                  <a:lnTo>
                    <a:pt x="1093712" y="583713"/>
                  </a:lnTo>
                  <a:lnTo>
                    <a:pt x="1092414" y="590447"/>
                  </a:lnTo>
                  <a:lnTo>
                    <a:pt x="1090094" y="591494"/>
                  </a:lnTo>
                  <a:lnTo>
                    <a:pt x="1087474" y="594612"/>
                  </a:lnTo>
                  <a:lnTo>
                    <a:pt x="1086176" y="598752"/>
                  </a:lnTo>
                  <a:lnTo>
                    <a:pt x="1079939" y="604489"/>
                  </a:lnTo>
                  <a:lnTo>
                    <a:pt x="1073452" y="608105"/>
                  </a:lnTo>
                  <a:lnTo>
                    <a:pt x="1067214" y="610449"/>
                  </a:lnTo>
                  <a:lnTo>
                    <a:pt x="1062024" y="613567"/>
                  </a:lnTo>
                  <a:lnTo>
                    <a:pt x="1059679" y="611996"/>
                  </a:lnTo>
                  <a:lnTo>
                    <a:pt x="1054489" y="624217"/>
                  </a:lnTo>
                  <a:lnTo>
                    <a:pt x="1052144" y="642399"/>
                  </a:lnTo>
                  <a:lnTo>
                    <a:pt x="1049823" y="649657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61" name="Free-form: Shape 60">
              <a:extLst>
                <a:ext uri="{FF2B5EF4-FFF2-40B4-BE49-F238E27FC236}">
                  <a16:creationId xmlns:a16="http://schemas.microsoft.com/office/drawing/2014/main" id="{5E2A222B-5063-C370-DCD0-6494B420EEC6}"/>
                </a:ext>
              </a:extLst>
            </p:cNvPr>
            <p:cNvSpPr/>
            <p:nvPr/>
          </p:nvSpPr>
          <p:spPr>
            <a:xfrm>
              <a:off x="3209874" y="3166442"/>
              <a:ext cx="272760" cy="194515"/>
            </a:xfrm>
            <a:custGeom>
              <a:avLst/>
              <a:gdLst>
                <a:gd name="connsiteX0" fmla="*/ 184137 w 272760"/>
                <a:gd name="connsiteY0" fmla="*/ 139611 h 194515"/>
                <a:gd name="connsiteX1" fmla="*/ 178947 w 272760"/>
                <a:gd name="connsiteY1" fmla="*/ 142978 h 194515"/>
                <a:gd name="connsiteX2" fmla="*/ 171661 w 272760"/>
                <a:gd name="connsiteY2" fmla="*/ 137018 h 194515"/>
                <a:gd name="connsiteX3" fmla="*/ 165699 w 272760"/>
                <a:gd name="connsiteY3" fmla="*/ 139088 h 194515"/>
                <a:gd name="connsiteX4" fmla="*/ 167769 w 272760"/>
                <a:gd name="connsiteY4" fmla="*/ 144550 h 194515"/>
                <a:gd name="connsiteX5" fmla="*/ 168543 w 272760"/>
                <a:gd name="connsiteY5" fmla="*/ 151034 h 194515"/>
                <a:gd name="connsiteX6" fmla="*/ 168044 w 272760"/>
                <a:gd name="connsiteY6" fmla="*/ 151807 h 194515"/>
                <a:gd name="connsiteX7" fmla="*/ 161531 w 272760"/>
                <a:gd name="connsiteY7" fmla="*/ 152331 h 194515"/>
                <a:gd name="connsiteX8" fmla="*/ 161032 w 272760"/>
                <a:gd name="connsiteY8" fmla="*/ 149737 h 194515"/>
                <a:gd name="connsiteX9" fmla="*/ 155568 w 272760"/>
                <a:gd name="connsiteY9" fmla="*/ 150261 h 194515"/>
                <a:gd name="connsiteX10" fmla="*/ 154795 w 272760"/>
                <a:gd name="connsiteY10" fmla="*/ 148166 h 194515"/>
                <a:gd name="connsiteX11" fmla="*/ 150902 w 272760"/>
                <a:gd name="connsiteY11" fmla="*/ 148964 h 194515"/>
                <a:gd name="connsiteX12" fmla="*/ 150379 w 272760"/>
                <a:gd name="connsiteY12" fmla="*/ 147143 h 194515"/>
                <a:gd name="connsiteX13" fmla="*/ 138952 w 272760"/>
                <a:gd name="connsiteY13" fmla="*/ 149463 h 194515"/>
                <a:gd name="connsiteX14" fmla="*/ 132189 w 272760"/>
                <a:gd name="connsiteY14" fmla="*/ 152855 h 194515"/>
                <a:gd name="connsiteX15" fmla="*/ 136855 w 272760"/>
                <a:gd name="connsiteY15" fmla="*/ 161160 h 194515"/>
                <a:gd name="connsiteX16" fmla="*/ 132963 w 272760"/>
                <a:gd name="connsiteY16" fmla="*/ 161934 h 194515"/>
                <a:gd name="connsiteX17" fmla="*/ 132189 w 272760"/>
                <a:gd name="connsiteY17" fmla="*/ 161160 h 194515"/>
                <a:gd name="connsiteX18" fmla="*/ 123607 w 272760"/>
                <a:gd name="connsiteY18" fmla="*/ 161684 h 194515"/>
                <a:gd name="connsiteX19" fmla="*/ 121785 w 272760"/>
                <a:gd name="connsiteY19" fmla="*/ 163231 h 194515"/>
                <a:gd name="connsiteX20" fmla="*/ 117644 w 272760"/>
                <a:gd name="connsiteY20" fmla="*/ 171810 h 194515"/>
                <a:gd name="connsiteX21" fmla="*/ 115573 w 272760"/>
                <a:gd name="connsiteY21" fmla="*/ 181163 h 194515"/>
                <a:gd name="connsiteX22" fmla="*/ 114525 w 272760"/>
                <a:gd name="connsiteY22" fmla="*/ 183757 h 194515"/>
                <a:gd name="connsiteX23" fmla="*/ 110632 w 272760"/>
                <a:gd name="connsiteY23" fmla="*/ 187897 h 194515"/>
                <a:gd name="connsiteX24" fmla="*/ 102573 w 272760"/>
                <a:gd name="connsiteY24" fmla="*/ 188695 h 194515"/>
                <a:gd name="connsiteX25" fmla="*/ 91396 w 272760"/>
                <a:gd name="connsiteY25" fmla="*/ 191539 h 194515"/>
                <a:gd name="connsiteX26" fmla="*/ 84634 w 272760"/>
                <a:gd name="connsiteY26" fmla="*/ 194133 h 194515"/>
                <a:gd name="connsiteX27" fmla="*/ 83860 w 272760"/>
                <a:gd name="connsiteY27" fmla="*/ 192312 h 194515"/>
                <a:gd name="connsiteX28" fmla="*/ 85682 w 272760"/>
                <a:gd name="connsiteY28" fmla="*/ 190491 h 194515"/>
                <a:gd name="connsiteX29" fmla="*/ 90622 w 272760"/>
                <a:gd name="connsiteY29" fmla="*/ 187398 h 194515"/>
                <a:gd name="connsiteX30" fmla="*/ 93467 w 272760"/>
                <a:gd name="connsiteY30" fmla="*/ 183233 h 194515"/>
                <a:gd name="connsiteX31" fmla="*/ 96860 w 272760"/>
                <a:gd name="connsiteY31" fmla="*/ 179866 h 194515"/>
                <a:gd name="connsiteX32" fmla="*/ 92169 w 272760"/>
                <a:gd name="connsiteY32" fmla="*/ 173357 h 194515"/>
                <a:gd name="connsiteX33" fmla="*/ 93217 w 272760"/>
                <a:gd name="connsiteY33" fmla="*/ 168693 h 194515"/>
                <a:gd name="connsiteX34" fmla="*/ 92443 w 272760"/>
                <a:gd name="connsiteY34" fmla="*/ 165051 h 194515"/>
                <a:gd name="connsiteX35" fmla="*/ 86206 w 272760"/>
                <a:gd name="connsiteY35" fmla="*/ 162457 h 194515"/>
                <a:gd name="connsiteX36" fmla="*/ 87503 w 272760"/>
                <a:gd name="connsiteY36" fmla="*/ 160387 h 194515"/>
                <a:gd name="connsiteX37" fmla="*/ 91396 w 272760"/>
                <a:gd name="connsiteY37" fmla="*/ 151034 h 194515"/>
                <a:gd name="connsiteX38" fmla="*/ 90622 w 272760"/>
                <a:gd name="connsiteY38" fmla="*/ 141432 h 194515"/>
                <a:gd name="connsiteX39" fmla="*/ 85158 w 272760"/>
                <a:gd name="connsiteY39" fmla="*/ 140110 h 194515"/>
                <a:gd name="connsiteX40" fmla="*/ 90872 w 272760"/>
                <a:gd name="connsiteY40" fmla="*/ 127665 h 194515"/>
                <a:gd name="connsiteX41" fmla="*/ 95038 w 272760"/>
                <a:gd name="connsiteY41" fmla="*/ 116740 h 194515"/>
                <a:gd name="connsiteX42" fmla="*/ 92443 w 272760"/>
                <a:gd name="connsiteY42" fmla="*/ 118037 h 194515"/>
                <a:gd name="connsiteX43" fmla="*/ 82313 w 272760"/>
                <a:gd name="connsiteY43" fmla="*/ 117538 h 194515"/>
                <a:gd name="connsiteX44" fmla="*/ 79444 w 272760"/>
                <a:gd name="connsiteY44" fmla="*/ 122726 h 194515"/>
                <a:gd name="connsiteX45" fmla="*/ 78147 w 272760"/>
                <a:gd name="connsiteY45" fmla="*/ 120905 h 194515"/>
                <a:gd name="connsiteX46" fmla="*/ 79444 w 272760"/>
                <a:gd name="connsiteY46" fmla="*/ 115718 h 194515"/>
                <a:gd name="connsiteX47" fmla="*/ 74779 w 272760"/>
                <a:gd name="connsiteY47" fmla="*/ 113648 h 194515"/>
                <a:gd name="connsiteX48" fmla="*/ 70861 w 272760"/>
                <a:gd name="connsiteY48" fmla="*/ 115967 h 194515"/>
                <a:gd name="connsiteX49" fmla="*/ 67244 w 272760"/>
                <a:gd name="connsiteY49" fmla="*/ 116765 h 194515"/>
                <a:gd name="connsiteX50" fmla="*/ 63076 w 272760"/>
                <a:gd name="connsiteY50" fmla="*/ 116491 h 194515"/>
                <a:gd name="connsiteX51" fmla="*/ 62303 w 272760"/>
                <a:gd name="connsiteY51" fmla="*/ 119085 h 194515"/>
                <a:gd name="connsiteX52" fmla="*/ 58411 w 272760"/>
                <a:gd name="connsiteY52" fmla="*/ 120382 h 194515"/>
                <a:gd name="connsiteX53" fmla="*/ 57113 w 272760"/>
                <a:gd name="connsiteY53" fmla="*/ 124547 h 194515"/>
                <a:gd name="connsiteX54" fmla="*/ 62029 w 272760"/>
                <a:gd name="connsiteY54" fmla="*/ 125071 h 194515"/>
                <a:gd name="connsiteX55" fmla="*/ 61779 w 272760"/>
                <a:gd name="connsiteY55" fmla="*/ 127914 h 194515"/>
                <a:gd name="connsiteX56" fmla="*/ 56315 w 272760"/>
                <a:gd name="connsiteY56" fmla="*/ 126617 h 194515"/>
                <a:gd name="connsiteX57" fmla="*/ 50876 w 272760"/>
                <a:gd name="connsiteY57" fmla="*/ 129735 h 194515"/>
                <a:gd name="connsiteX58" fmla="*/ 51649 w 272760"/>
                <a:gd name="connsiteY58" fmla="*/ 132079 h 194515"/>
                <a:gd name="connsiteX59" fmla="*/ 54244 w 272760"/>
                <a:gd name="connsiteY59" fmla="*/ 134673 h 194515"/>
                <a:gd name="connsiteX60" fmla="*/ 53196 w 272760"/>
                <a:gd name="connsiteY60" fmla="*/ 135970 h 194515"/>
                <a:gd name="connsiteX61" fmla="*/ 52697 w 272760"/>
                <a:gd name="connsiteY61" fmla="*/ 139611 h 194515"/>
                <a:gd name="connsiteX62" fmla="*/ 48281 w 272760"/>
                <a:gd name="connsiteY62" fmla="*/ 138564 h 194515"/>
                <a:gd name="connsiteX63" fmla="*/ 45686 w 272760"/>
                <a:gd name="connsiteY63" fmla="*/ 141432 h 194515"/>
                <a:gd name="connsiteX64" fmla="*/ 40995 w 272760"/>
                <a:gd name="connsiteY64" fmla="*/ 143752 h 194515"/>
                <a:gd name="connsiteX65" fmla="*/ 40995 w 272760"/>
                <a:gd name="connsiteY65" fmla="*/ 147393 h 194515"/>
                <a:gd name="connsiteX66" fmla="*/ 36055 w 272760"/>
                <a:gd name="connsiteY66" fmla="*/ 149737 h 194515"/>
                <a:gd name="connsiteX67" fmla="*/ 34258 w 272760"/>
                <a:gd name="connsiteY67" fmla="*/ 146096 h 194515"/>
                <a:gd name="connsiteX68" fmla="*/ 29818 w 272760"/>
                <a:gd name="connsiteY68" fmla="*/ 146620 h 194515"/>
                <a:gd name="connsiteX69" fmla="*/ 32437 w 272760"/>
                <a:gd name="connsiteY69" fmla="*/ 154401 h 194515"/>
                <a:gd name="connsiteX70" fmla="*/ 30092 w 272760"/>
                <a:gd name="connsiteY70" fmla="*/ 155175 h 194515"/>
                <a:gd name="connsiteX71" fmla="*/ 28021 w 272760"/>
                <a:gd name="connsiteY71" fmla="*/ 153628 h 194515"/>
                <a:gd name="connsiteX72" fmla="*/ 22033 w 272760"/>
                <a:gd name="connsiteY72" fmla="*/ 154925 h 194515"/>
                <a:gd name="connsiteX73" fmla="*/ 22033 w 272760"/>
                <a:gd name="connsiteY73" fmla="*/ 153628 h 194515"/>
                <a:gd name="connsiteX74" fmla="*/ 16569 w 272760"/>
                <a:gd name="connsiteY74" fmla="*/ 151807 h 194515"/>
                <a:gd name="connsiteX75" fmla="*/ 15795 w 272760"/>
                <a:gd name="connsiteY75" fmla="*/ 150760 h 194515"/>
                <a:gd name="connsiteX76" fmla="*/ 4617 w 272760"/>
                <a:gd name="connsiteY76" fmla="*/ 146620 h 194515"/>
                <a:gd name="connsiteX77" fmla="*/ 10081 w 272760"/>
                <a:gd name="connsiteY77" fmla="*/ 134399 h 194515"/>
                <a:gd name="connsiteX78" fmla="*/ 13724 w 272760"/>
                <a:gd name="connsiteY78" fmla="*/ 128687 h 194515"/>
                <a:gd name="connsiteX79" fmla="*/ 13724 w 272760"/>
                <a:gd name="connsiteY79" fmla="*/ 127390 h 194515"/>
                <a:gd name="connsiteX80" fmla="*/ 10081 w 272760"/>
                <a:gd name="connsiteY80" fmla="*/ 125844 h 194515"/>
                <a:gd name="connsiteX81" fmla="*/ 3844 w 272760"/>
                <a:gd name="connsiteY81" fmla="*/ 124023 h 194515"/>
                <a:gd name="connsiteX82" fmla="*/ 5665 w 272760"/>
                <a:gd name="connsiteY82" fmla="*/ 121679 h 194515"/>
                <a:gd name="connsiteX83" fmla="*/ 6962 w 272760"/>
                <a:gd name="connsiteY83" fmla="*/ 117788 h 194515"/>
                <a:gd name="connsiteX84" fmla="*/ 8011 w 272760"/>
                <a:gd name="connsiteY84" fmla="*/ 110779 h 194515"/>
                <a:gd name="connsiteX85" fmla="*/ 4367 w 272760"/>
                <a:gd name="connsiteY85" fmla="*/ 111029 h 194515"/>
                <a:gd name="connsiteX86" fmla="*/ 2546 w 272760"/>
                <a:gd name="connsiteY86" fmla="*/ 106614 h 194515"/>
                <a:gd name="connsiteX87" fmla="*/ -2119 w 272760"/>
                <a:gd name="connsiteY87" fmla="*/ 101427 h 194515"/>
                <a:gd name="connsiteX88" fmla="*/ 3320 w 272760"/>
                <a:gd name="connsiteY88" fmla="*/ 93121 h 194515"/>
                <a:gd name="connsiteX89" fmla="*/ 4367 w 272760"/>
                <a:gd name="connsiteY89" fmla="*/ 88956 h 194515"/>
                <a:gd name="connsiteX90" fmla="*/ 9832 w 272760"/>
                <a:gd name="connsiteY90" fmla="*/ 87135 h 194515"/>
                <a:gd name="connsiteX91" fmla="*/ 12152 w 272760"/>
                <a:gd name="connsiteY91" fmla="*/ 81424 h 194515"/>
                <a:gd name="connsiteX92" fmla="*/ 12951 w 272760"/>
                <a:gd name="connsiteY92" fmla="*/ 77533 h 194515"/>
                <a:gd name="connsiteX93" fmla="*/ 12951 w 272760"/>
                <a:gd name="connsiteY93" fmla="*/ 72869 h 194515"/>
                <a:gd name="connsiteX94" fmla="*/ 13724 w 272760"/>
                <a:gd name="connsiteY94" fmla="*/ 70524 h 194515"/>
                <a:gd name="connsiteX95" fmla="*/ 13724 w 272760"/>
                <a:gd name="connsiteY95" fmla="*/ 66359 h 194515"/>
                <a:gd name="connsiteX96" fmla="*/ 14498 w 272760"/>
                <a:gd name="connsiteY96" fmla="*/ 63516 h 194515"/>
                <a:gd name="connsiteX97" fmla="*/ 14772 w 272760"/>
                <a:gd name="connsiteY97" fmla="*/ 57805 h 194515"/>
                <a:gd name="connsiteX98" fmla="*/ 16070 w 272760"/>
                <a:gd name="connsiteY98" fmla="*/ 52093 h 194515"/>
                <a:gd name="connsiteX99" fmla="*/ 16319 w 272760"/>
                <a:gd name="connsiteY99" fmla="*/ 46381 h 194515"/>
                <a:gd name="connsiteX100" fmla="*/ 18390 w 272760"/>
                <a:gd name="connsiteY100" fmla="*/ 45583 h 194515"/>
                <a:gd name="connsiteX101" fmla="*/ 22307 w 272760"/>
                <a:gd name="connsiteY101" fmla="*/ 42466 h 194515"/>
                <a:gd name="connsiteX102" fmla="*/ 25426 w 272760"/>
                <a:gd name="connsiteY102" fmla="*/ 35981 h 194515"/>
                <a:gd name="connsiteX103" fmla="*/ 27223 w 272760"/>
                <a:gd name="connsiteY103" fmla="*/ 36230 h 194515"/>
                <a:gd name="connsiteX104" fmla="*/ 32437 w 272760"/>
                <a:gd name="connsiteY104" fmla="*/ 31816 h 194515"/>
                <a:gd name="connsiteX105" fmla="*/ 38924 w 272760"/>
                <a:gd name="connsiteY105" fmla="*/ 24808 h 194515"/>
                <a:gd name="connsiteX106" fmla="*/ 45162 w 272760"/>
                <a:gd name="connsiteY106" fmla="*/ 20144 h 194515"/>
                <a:gd name="connsiteX107" fmla="*/ 50626 w 272760"/>
                <a:gd name="connsiteY107" fmla="*/ 19370 h 194515"/>
                <a:gd name="connsiteX108" fmla="*/ 52173 w 272760"/>
                <a:gd name="connsiteY108" fmla="*/ 27152 h 194515"/>
                <a:gd name="connsiteX109" fmla="*/ 55292 w 272760"/>
                <a:gd name="connsiteY109" fmla="*/ 34684 h 194515"/>
                <a:gd name="connsiteX110" fmla="*/ 59185 w 272760"/>
                <a:gd name="connsiteY110" fmla="*/ 40396 h 194515"/>
                <a:gd name="connsiteX111" fmla="*/ 61530 w 272760"/>
                <a:gd name="connsiteY111" fmla="*/ 42216 h 194515"/>
                <a:gd name="connsiteX112" fmla="*/ 64649 w 272760"/>
                <a:gd name="connsiteY112" fmla="*/ 46107 h 194515"/>
                <a:gd name="connsiteX113" fmla="*/ 67244 w 272760"/>
                <a:gd name="connsiteY113" fmla="*/ 52342 h 194515"/>
                <a:gd name="connsiteX114" fmla="*/ 69838 w 272760"/>
                <a:gd name="connsiteY114" fmla="*/ 55460 h 194515"/>
                <a:gd name="connsiteX115" fmla="*/ 72957 w 272760"/>
                <a:gd name="connsiteY115" fmla="*/ 56233 h 194515"/>
                <a:gd name="connsiteX116" fmla="*/ 75552 w 272760"/>
                <a:gd name="connsiteY116" fmla="*/ 55460 h 194515"/>
                <a:gd name="connsiteX117" fmla="*/ 78147 w 272760"/>
                <a:gd name="connsiteY117" fmla="*/ 51819 h 194515"/>
                <a:gd name="connsiteX118" fmla="*/ 79444 w 272760"/>
                <a:gd name="connsiteY118" fmla="*/ 47653 h 194515"/>
                <a:gd name="connsiteX119" fmla="*/ 81540 w 272760"/>
                <a:gd name="connsiteY119" fmla="*/ 46357 h 194515"/>
                <a:gd name="connsiteX120" fmla="*/ 85158 w 272760"/>
                <a:gd name="connsiteY120" fmla="*/ 46631 h 194515"/>
                <a:gd name="connsiteX121" fmla="*/ 87503 w 272760"/>
                <a:gd name="connsiteY121" fmla="*/ 48701 h 194515"/>
                <a:gd name="connsiteX122" fmla="*/ 90622 w 272760"/>
                <a:gd name="connsiteY122" fmla="*/ 47155 h 194515"/>
                <a:gd name="connsiteX123" fmla="*/ 99978 w 272760"/>
                <a:gd name="connsiteY123" fmla="*/ 40121 h 194515"/>
                <a:gd name="connsiteX124" fmla="*/ 96086 w 272760"/>
                <a:gd name="connsiteY124" fmla="*/ 35707 h 194515"/>
                <a:gd name="connsiteX125" fmla="*/ 94265 w 272760"/>
                <a:gd name="connsiteY125" fmla="*/ 31566 h 194515"/>
                <a:gd name="connsiteX126" fmla="*/ 101026 w 272760"/>
                <a:gd name="connsiteY126" fmla="*/ 29222 h 194515"/>
                <a:gd name="connsiteX127" fmla="*/ 99455 w 272760"/>
                <a:gd name="connsiteY127" fmla="*/ 25581 h 194515"/>
                <a:gd name="connsiteX128" fmla="*/ 99978 w 272760"/>
                <a:gd name="connsiteY128" fmla="*/ 20393 h 194515"/>
                <a:gd name="connsiteX129" fmla="*/ 101526 w 272760"/>
                <a:gd name="connsiteY129" fmla="*/ 20642 h 194515"/>
                <a:gd name="connsiteX130" fmla="*/ 108811 w 272760"/>
                <a:gd name="connsiteY130" fmla="*/ 16752 h 194515"/>
                <a:gd name="connsiteX131" fmla="*/ 112703 w 272760"/>
                <a:gd name="connsiteY131" fmla="*/ 15729 h 194515"/>
                <a:gd name="connsiteX132" fmla="*/ 111655 w 272760"/>
                <a:gd name="connsiteY132" fmla="*/ 13908 h 194515"/>
                <a:gd name="connsiteX133" fmla="*/ 117120 w 272760"/>
                <a:gd name="connsiteY133" fmla="*/ 11564 h 194515"/>
                <a:gd name="connsiteX134" fmla="*/ 117369 w 272760"/>
                <a:gd name="connsiteY134" fmla="*/ 5852 h 194515"/>
                <a:gd name="connsiteX135" fmla="*/ 118941 w 272760"/>
                <a:gd name="connsiteY135" fmla="*/ 2984 h 194515"/>
                <a:gd name="connsiteX136" fmla="*/ 119989 w 272760"/>
                <a:gd name="connsiteY136" fmla="*/ -383 h 194515"/>
                <a:gd name="connsiteX137" fmla="*/ 127000 w 272760"/>
                <a:gd name="connsiteY137" fmla="*/ 6376 h 194515"/>
                <a:gd name="connsiteX138" fmla="*/ 131142 w 272760"/>
                <a:gd name="connsiteY138" fmla="*/ 11564 h 194515"/>
                <a:gd name="connsiteX139" fmla="*/ 134535 w 272760"/>
                <a:gd name="connsiteY139" fmla="*/ 10267 h 194515"/>
                <a:gd name="connsiteX140" fmla="*/ 146487 w 272760"/>
                <a:gd name="connsiteY140" fmla="*/ 8970 h 194515"/>
                <a:gd name="connsiteX141" fmla="*/ 155319 w 272760"/>
                <a:gd name="connsiteY141" fmla="*/ 12611 h 194515"/>
                <a:gd name="connsiteX142" fmla="*/ 157914 w 272760"/>
                <a:gd name="connsiteY142" fmla="*/ 7673 h 194515"/>
                <a:gd name="connsiteX143" fmla="*/ 162854 w 272760"/>
                <a:gd name="connsiteY143" fmla="*/ 11564 h 194515"/>
                <a:gd name="connsiteX144" fmla="*/ 165699 w 272760"/>
                <a:gd name="connsiteY144" fmla="*/ 15205 h 194515"/>
                <a:gd name="connsiteX145" fmla="*/ 170115 w 272760"/>
                <a:gd name="connsiteY145" fmla="*/ 12861 h 194515"/>
                <a:gd name="connsiteX146" fmla="*/ 172710 w 272760"/>
                <a:gd name="connsiteY146" fmla="*/ 9494 h 194515"/>
                <a:gd name="connsiteX147" fmla="*/ 176352 w 272760"/>
                <a:gd name="connsiteY147" fmla="*/ 8446 h 194515"/>
                <a:gd name="connsiteX148" fmla="*/ 178423 w 272760"/>
                <a:gd name="connsiteY148" fmla="*/ 6625 h 194515"/>
                <a:gd name="connsiteX149" fmla="*/ 180769 w 272760"/>
                <a:gd name="connsiteY149" fmla="*/ 7423 h 194515"/>
                <a:gd name="connsiteX150" fmla="*/ 181018 w 272760"/>
                <a:gd name="connsiteY150" fmla="*/ 11040 h 194515"/>
                <a:gd name="connsiteX151" fmla="*/ 186732 w 272760"/>
                <a:gd name="connsiteY151" fmla="*/ 16752 h 194515"/>
                <a:gd name="connsiteX152" fmla="*/ 175579 w 272760"/>
                <a:gd name="connsiteY152" fmla="*/ 26105 h 194515"/>
                <a:gd name="connsiteX153" fmla="*/ 173483 w 272760"/>
                <a:gd name="connsiteY153" fmla="*/ 30269 h 194515"/>
                <a:gd name="connsiteX154" fmla="*/ 171686 w 272760"/>
                <a:gd name="connsiteY154" fmla="*/ 45334 h 194515"/>
                <a:gd name="connsiteX155" fmla="*/ 173234 w 272760"/>
                <a:gd name="connsiteY155" fmla="*/ 46357 h 194515"/>
                <a:gd name="connsiteX156" fmla="*/ 177899 w 272760"/>
                <a:gd name="connsiteY156" fmla="*/ 41443 h 194515"/>
                <a:gd name="connsiteX157" fmla="*/ 179720 w 272760"/>
                <a:gd name="connsiteY157" fmla="*/ 40146 h 194515"/>
                <a:gd name="connsiteX158" fmla="*/ 191148 w 272760"/>
                <a:gd name="connsiteY158" fmla="*/ 35981 h 194515"/>
                <a:gd name="connsiteX159" fmla="*/ 190374 w 272760"/>
                <a:gd name="connsiteY159" fmla="*/ 41169 h 194515"/>
                <a:gd name="connsiteX160" fmla="*/ 192720 w 272760"/>
                <a:gd name="connsiteY160" fmla="*/ 41443 h 194515"/>
                <a:gd name="connsiteX161" fmla="*/ 196862 w 272760"/>
                <a:gd name="connsiteY161" fmla="*/ 40396 h 194515"/>
                <a:gd name="connsiteX162" fmla="*/ 198957 w 272760"/>
                <a:gd name="connsiteY162" fmla="*/ 45858 h 194515"/>
                <a:gd name="connsiteX163" fmla="*/ 195838 w 272760"/>
                <a:gd name="connsiteY163" fmla="*/ 49474 h 194515"/>
                <a:gd name="connsiteX164" fmla="*/ 198957 w 272760"/>
                <a:gd name="connsiteY164" fmla="*/ 53116 h 194515"/>
                <a:gd name="connsiteX165" fmla="*/ 201028 w 272760"/>
                <a:gd name="connsiteY165" fmla="*/ 56508 h 194515"/>
                <a:gd name="connsiteX166" fmla="*/ 202850 w 272760"/>
                <a:gd name="connsiteY166" fmla="*/ 57281 h 194515"/>
                <a:gd name="connsiteX167" fmla="*/ 208813 w 272760"/>
                <a:gd name="connsiteY167" fmla="*/ 54936 h 194515"/>
                <a:gd name="connsiteX168" fmla="*/ 212980 w 272760"/>
                <a:gd name="connsiteY168" fmla="*/ 64289 h 194515"/>
                <a:gd name="connsiteX169" fmla="*/ 205969 w 272760"/>
                <a:gd name="connsiteY169" fmla="*/ 68454 h 194515"/>
                <a:gd name="connsiteX170" fmla="*/ 205969 w 272760"/>
                <a:gd name="connsiteY170" fmla="*/ 69477 h 194515"/>
                <a:gd name="connsiteX171" fmla="*/ 212206 w 272760"/>
                <a:gd name="connsiteY171" fmla="*/ 78830 h 194515"/>
                <a:gd name="connsiteX172" fmla="*/ 209611 w 272760"/>
                <a:gd name="connsiteY172" fmla="*/ 80900 h 194515"/>
                <a:gd name="connsiteX173" fmla="*/ 211682 w 272760"/>
                <a:gd name="connsiteY173" fmla="*/ 84541 h 194515"/>
                <a:gd name="connsiteX174" fmla="*/ 216623 w 272760"/>
                <a:gd name="connsiteY174" fmla="*/ 82471 h 194515"/>
                <a:gd name="connsiteX175" fmla="*/ 217645 w 272760"/>
                <a:gd name="connsiteY175" fmla="*/ 84816 h 194515"/>
                <a:gd name="connsiteX176" fmla="*/ 220265 w 272760"/>
                <a:gd name="connsiteY176" fmla="*/ 84018 h 194515"/>
                <a:gd name="connsiteX177" fmla="*/ 222062 w 272760"/>
                <a:gd name="connsiteY177" fmla="*/ 88707 h 194515"/>
                <a:gd name="connsiteX178" fmla="*/ 224682 w 272760"/>
                <a:gd name="connsiteY178" fmla="*/ 87908 h 194515"/>
                <a:gd name="connsiteX179" fmla="*/ 225180 w 272760"/>
                <a:gd name="connsiteY179" fmla="*/ 89729 h 194515"/>
                <a:gd name="connsiteX180" fmla="*/ 222860 w 272760"/>
                <a:gd name="connsiteY180" fmla="*/ 90777 h 194515"/>
                <a:gd name="connsiteX181" fmla="*/ 224657 w 272760"/>
                <a:gd name="connsiteY181" fmla="*/ 95441 h 194515"/>
                <a:gd name="connsiteX182" fmla="*/ 231693 w 272760"/>
                <a:gd name="connsiteY182" fmla="*/ 95441 h 194515"/>
                <a:gd name="connsiteX183" fmla="*/ 237905 w 272760"/>
                <a:gd name="connsiteY183" fmla="*/ 96488 h 194515"/>
                <a:gd name="connsiteX184" fmla="*/ 243644 w 272760"/>
                <a:gd name="connsiteY184" fmla="*/ 96488 h 194515"/>
                <a:gd name="connsiteX185" fmla="*/ 249083 w 272760"/>
                <a:gd name="connsiteY185" fmla="*/ 95191 h 194515"/>
                <a:gd name="connsiteX186" fmla="*/ 259213 w 272760"/>
                <a:gd name="connsiteY186" fmla="*/ 91026 h 194515"/>
                <a:gd name="connsiteX187" fmla="*/ 270641 w 272760"/>
                <a:gd name="connsiteY187" fmla="*/ 106864 h 194515"/>
                <a:gd name="connsiteX188" fmla="*/ 267272 w 272760"/>
                <a:gd name="connsiteY188" fmla="*/ 108959 h 194515"/>
                <a:gd name="connsiteX189" fmla="*/ 269343 w 272760"/>
                <a:gd name="connsiteY189" fmla="*/ 113897 h 194515"/>
                <a:gd name="connsiteX190" fmla="*/ 264677 w 272760"/>
                <a:gd name="connsiteY190" fmla="*/ 115967 h 194515"/>
                <a:gd name="connsiteX191" fmla="*/ 265451 w 272760"/>
                <a:gd name="connsiteY191" fmla="*/ 118312 h 194515"/>
                <a:gd name="connsiteX192" fmla="*/ 259737 w 272760"/>
                <a:gd name="connsiteY192" fmla="*/ 120631 h 194515"/>
                <a:gd name="connsiteX193" fmla="*/ 249607 w 272760"/>
                <a:gd name="connsiteY193" fmla="*/ 127390 h 194515"/>
                <a:gd name="connsiteX194" fmla="*/ 247012 w 272760"/>
                <a:gd name="connsiteY194" fmla="*/ 128438 h 194515"/>
                <a:gd name="connsiteX195" fmla="*/ 241299 w 272760"/>
                <a:gd name="connsiteY195" fmla="*/ 129211 h 194515"/>
                <a:gd name="connsiteX196" fmla="*/ 235061 w 272760"/>
                <a:gd name="connsiteY196" fmla="*/ 128687 h 194515"/>
                <a:gd name="connsiteX197" fmla="*/ 229098 w 272760"/>
                <a:gd name="connsiteY197" fmla="*/ 129460 h 194515"/>
                <a:gd name="connsiteX198" fmla="*/ 225180 w 272760"/>
                <a:gd name="connsiteY198" fmla="*/ 129460 h 194515"/>
                <a:gd name="connsiteX199" fmla="*/ 221812 w 272760"/>
                <a:gd name="connsiteY199" fmla="*/ 125320 h 194515"/>
                <a:gd name="connsiteX200" fmla="*/ 219741 w 272760"/>
                <a:gd name="connsiteY200" fmla="*/ 124273 h 194515"/>
                <a:gd name="connsiteX201" fmla="*/ 214277 w 272760"/>
                <a:gd name="connsiteY201" fmla="*/ 120107 h 194515"/>
                <a:gd name="connsiteX202" fmla="*/ 209337 w 272760"/>
                <a:gd name="connsiteY202" fmla="*/ 125046 h 194515"/>
                <a:gd name="connsiteX203" fmla="*/ 202076 w 272760"/>
                <a:gd name="connsiteY203" fmla="*/ 128687 h 194515"/>
                <a:gd name="connsiteX204" fmla="*/ 197386 w 272760"/>
                <a:gd name="connsiteY204" fmla="*/ 128163 h 194515"/>
                <a:gd name="connsiteX205" fmla="*/ 198184 w 272760"/>
                <a:gd name="connsiteY205" fmla="*/ 132079 h 194515"/>
                <a:gd name="connsiteX206" fmla="*/ 203374 w 272760"/>
                <a:gd name="connsiteY206" fmla="*/ 132578 h 194515"/>
                <a:gd name="connsiteX207" fmla="*/ 205445 w 272760"/>
                <a:gd name="connsiteY207" fmla="*/ 135696 h 194515"/>
                <a:gd name="connsiteX208" fmla="*/ 206492 w 272760"/>
                <a:gd name="connsiteY208" fmla="*/ 134922 h 194515"/>
                <a:gd name="connsiteX209" fmla="*/ 210385 w 272760"/>
                <a:gd name="connsiteY209" fmla="*/ 140634 h 194515"/>
                <a:gd name="connsiteX210" fmla="*/ 207266 w 272760"/>
                <a:gd name="connsiteY210" fmla="*/ 143228 h 194515"/>
                <a:gd name="connsiteX211" fmla="*/ 204147 w 272760"/>
                <a:gd name="connsiteY211" fmla="*/ 144799 h 194515"/>
                <a:gd name="connsiteX212" fmla="*/ 202601 w 272760"/>
                <a:gd name="connsiteY212" fmla="*/ 142978 h 194515"/>
                <a:gd name="connsiteX213" fmla="*/ 193743 w 272760"/>
                <a:gd name="connsiteY213" fmla="*/ 146869 h 194515"/>
                <a:gd name="connsiteX214" fmla="*/ 191947 w 272760"/>
                <a:gd name="connsiteY214" fmla="*/ 141407 h 194515"/>
                <a:gd name="connsiteX215" fmla="*/ 189601 w 272760"/>
                <a:gd name="connsiteY215" fmla="*/ 136993 h 19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272760" h="194515">
                  <a:moveTo>
                    <a:pt x="184137" y="139611"/>
                  </a:moveTo>
                  <a:lnTo>
                    <a:pt x="178947" y="142978"/>
                  </a:lnTo>
                  <a:lnTo>
                    <a:pt x="171661" y="137018"/>
                  </a:lnTo>
                  <a:lnTo>
                    <a:pt x="165699" y="139088"/>
                  </a:lnTo>
                  <a:lnTo>
                    <a:pt x="167769" y="144550"/>
                  </a:lnTo>
                  <a:lnTo>
                    <a:pt x="168543" y="151034"/>
                  </a:lnTo>
                  <a:lnTo>
                    <a:pt x="168044" y="151807"/>
                  </a:lnTo>
                  <a:lnTo>
                    <a:pt x="161531" y="152331"/>
                  </a:lnTo>
                  <a:lnTo>
                    <a:pt x="161032" y="149737"/>
                  </a:lnTo>
                  <a:lnTo>
                    <a:pt x="155568" y="150261"/>
                  </a:lnTo>
                  <a:lnTo>
                    <a:pt x="154795" y="148166"/>
                  </a:lnTo>
                  <a:lnTo>
                    <a:pt x="150902" y="148964"/>
                  </a:lnTo>
                  <a:lnTo>
                    <a:pt x="150379" y="147143"/>
                  </a:lnTo>
                  <a:lnTo>
                    <a:pt x="138952" y="149463"/>
                  </a:lnTo>
                  <a:lnTo>
                    <a:pt x="132189" y="152855"/>
                  </a:lnTo>
                  <a:lnTo>
                    <a:pt x="136855" y="161160"/>
                  </a:lnTo>
                  <a:lnTo>
                    <a:pt x="132963" y="161934"/>
                  </a:lnTo>
                  <a:lnTo>
                    <a:pt x="132189" y="161160"/>
                  </a:lnTo>
                  <a:lnTo>
                    <a:pt x="123607" y="161684"/>
                  </a:lnTo>
                  <a:lnTo>
                    <a:pt x="121785" y="163231"/>
                  </a:lnTo>
                  <a:lnTo>
                    <a:pt x="117644" y="171810"/>
                  </a:lnTo>
                  <a:lnTo>
                    <a:pt x="115573" y="181163"/>
                  </a:lnTo>
                  <a:lnTo>
                    <a:pt x="114525" y="183757"/>
                  </a:lnTo>
                  <a:lnTo>
                    <a:pt x="110632" y="187897"/>
                  </a:lnTo>
                  <a:lnTo>
                    <a:pt x="102573" y="188695"/>
                  </a:lnTo>
                  <a:lnTo>
                    <a:pt x="91396" y="191539"/>
                  </a:lnTo>
                  <a:lnTo>
                    <a:pt x="84634" y="194133"/>
                  </a:lnTo>
                  <a:lnTo>
                    <a:pt x="83860" y="192312"/>
                  </a:lnTo>
                  <a:lnTo>
                    <a:pt x="85682" y="190491"/>
                  </a:lnTo>
                  <a:lnTo>
                    <a:pt x="90622" y="187398"/>
                  </a:lnTo>
                  <a:lnTo>
                    <a:pt x="93467" y="183233"/>
                  </a:lnTo>
                  <a:lnTo>
                    <a:pt x="96860" y="179866"/>
                  </a:lnTo>
                  <a:lnTo>
                    <a:pt x="92169" y="173357"/>
                  </a:lnTo>
                  <a:lnTo>
                    <a:pt x="93217" y="168693"/>
                  </a:lnTo>
                  <a:lnTo>
                    <a:pt x="92443" y="165051"/>
                  </a:lnTo>
                  <a:lnTo>
                    <a:pt x="86206" y="162457"/>
                  </a:lnTo>
                  <a:lnTo>
                    <a:pt x="87503" y="160387"/>
                  </a:lnTo>
                  <a:lnTo>
                    <a:pt x="91396" y="151034"/>
                  </a:lnTo>
                  <a:lnTo>
                    <a:pt x="90622" y="141432"/>
                  </a:lnTo>
                  <a:lnTo>
                    <a:pt x="85158" y="140110"/>
                  </a:lnTo>
                  <a:lnTo>
                    <a:pt x="90872" y="127665"/>
                  </a:lnTo>
                  <a:lnTo>
                    <a:pt x="95038" y="116740"/>
                  </a:lnTo>
                  <a:lnTo>
                    <a:pt x="92443" y="118037"/>
                  </a:lnTo>
                  <a:lnTo>
                    <a:pt x="82313" y="117538"/>
                  </a:lnTo>
                  <a:lnTo>
                    <a:pt x="79444" y="122726"/>
                  </a:lnTo>
                  <a:lnTo>
                    <a:pt x="78147" y="120905"/>
                  </a:lnTo>
                  <a:lnTo>
                    <a:pt x="79444" y="115718"/>
                  </a:lnTo>
                  <a:lnTo>
                    <a:pt x="74779" y="113648"/>
                  </a:lnTo>
                  <a:lnTo>
                    <a:pt x="70861" y="115967"/>
                  </a:lnTo>
                  <a:lnTo>
                    <a:pt x="67244" y="116765"/>
                  </a:lnTo>
                  <a:lnTo>
                    <a:pt x="63076" y="116491"/>
                  </a:lnTo>
                  <a:lnTo>
                    <a:pt x="62303" y="119085"/>
                  </a:lnTo>
                  <a:lnTo>
                    <a:pt x="58411" y="120382"/>
                  </a:lnTo>
                  <a:lnTo>
                    <a:pt x="57113" y="124547"/>
                  </a:lnTo>
                  <a:lnTo>
                    <a:pt x="62029" y="125071"/>
                  </a:lnTo>
                  <a:lnTo>
                    <a:pt x="61779" y="127914"/>
                  </a:lnTo>
                  <a:lnTo>
                    <a:pt x="56315" y="126617"/>
                  </a:lnTo>
                  <a:lnTo>
                    <a:pt x="50876" y="129735"/>
                  </a:lnTo>
                  <a:lnTo>
                    <a:pt x="51649" y="132079"/>
                  </a:lnTo>
                  <a:lnTo>
                    <a:pt x="54244" y="134673"/>
                  </a:lnTo>
                  <a:lnTo>
                    <a:pt x="53196" y="135970"/>
                  </a:lnTo>
                  <a:lnTo>
                    <a:pt x="52697" y="139611"/>
                  </a:lnTo>
                  <a:lnTo>
                    <a:pt x="48281" y="138564"/>
                  </a:lnTo>
                  <a:lnTo>
                    <a:pt x="45686" y="141432"/>
                  </a:lnTo>
                  <a:lnTo>
                    <a:pt x="40995" y="143752"/>
                  </a:lnTo>
                  <a:lnTo>
                    <a:pt x="40995" y="147393"/>
                  </a:lnTo>
                  <a:lnTo>
                    <a:pt x="36055" y="149737"/>
                  </a:lnTo>
                  <a:lnTo>
                    <a:pt x="34258" y="146096"/>
                  </a:lnTo>
                  <a:lnTo>
                    <a:pt x="29818" y="146620"/>
                  </a:lnTo>
                  <a:lnTo>
                    <a:pt x="32437" y="154401"/>
                  </a:lnTo>
                  <a:lnTo>
                    <a:pt x="30092" y="155175"/>
                  </a:lnTo>
                  <a:lnTo>
                    <a:pt x="28021" y="153628"/>
                  </a:lnTo>
                  <a:lnTo>
                    <a:pt x="22033" y="154925"/>
                  </a:lnTo>
                  <a:lnTo>
                    <a:pt x="22033" y="153628"/>
                  </a:lnTo>
                  <a:lnTo>
                    <a:pt x="16569" y="151807"/>
                  </a:lnTo>
                  <a:lnTo>
                    <a:pt x="15795" y="150760"/>
                  </a:lnTo>
                  <a:lnTo>
                    <a:pt x="4617" y="146620"/>
                  </a:lnTo>
                  <a:lnTo>
                    <a:pt x="10081" y="134399"/>
                  </a:lnTo>
                  <a:lnTo>
                    <a:pt x="13724" y="128687"/>
                  </a:lnTo>
                  <a:lnTo>
                    <a:pt x="13724" y="127390"/>
                  </a:lnTo>
                  <a:lnTo>
                    <a:pt x="10081" y="125844"/>
                  </a:lnTo>
                  <a:lnTo>
                    <a:pt x="3844" y="124023"/>
                  </a:lnTo>
                  <a:lnTo>
                    <a:pt x="5665" y="121679"/>
                  </a:lnTo>
                  <a:lnTo>
                    <a:pt x="6962" y="117788"/>
                  </a:lnTo>
                  <a:lnTo>
                    <a:pt x="8011" y="110779"/>
                  </a:lnTo>
                  <a:lnTo>
                    <a:pt x="4367" y="111029"/>
                  </a:lnTo>
                  <a:lnTo>
                    <a:pt x="2546" y="106614"/>
                  </a:lnTo>
                  <a:lnTo>
                    <a:pt x="-2119" y="101427"/>
                  </a:lnTo>
                  <a:lnTo>
                    <a:pt x="3320" y="93121"/>
                  </a:lnTo>
                  <a:lnTo>
                    <a:pt x="4367" y="88956"/>
                  </a:lnTo>
                  <a:lnTo>
                    <a:pt x="9832" y="87135"/>
                  </a:lnTo>
                  <a:lnTo>
                    <a:pt x="12152" y="81424"/>
                  </a:lnTo>
                  <a:lnTo>
                    <a:pt x="12951" y="77533"/>
                  </a:lnTo>
                  <a:lnTo>
                    <a:pt x="12951" y="72869"/>
                  </a:lnTo>
                  <a:lnTo>
                    <a:pt x="13724" y="70524"/>
                  </a:lnTo>
                  <a:lnTo>
                    <a:pt x="13724" y="66359"/>
                  </a:lnTo>
                  <a:lnTo>
                    <a:pt x="14498" y="63516"/>
                  </a:lnTo>
                  <a:lnTo>
                    <a:pt x="14772" y="57805"/>
                  </a:lnTo>
                  <a:lnTo>
                    <a:pt x="16070" y="52093"/>
                  </a:lnTo>
                  <a:lnTo>
                    <a:pt x="16319" y="46381"/>
                  </a:lnTo>
                  <a:lnTo>
                    <a:pt x="18390" y="45583"/>
                  </a:lnTo>
                  <a:lnTo>
                    <a:pt x="22307" y="42466"/>
                  </a:lnTo>
                  <a:lnTo>
                    <a:pt x="25426" y="35981"/>
                  </a:lnTo>
                  <a:lnTo>
                    <a:pt x="27223" y="36230"/>
                  </a:lnTo>
                  <a:lnTo>
                    <a:pt x="32437" y="31816"/>
                  </a:lnTo>
                  <a:lnTo>
                    <a:pt x="38924" y="24808"/>
                  </a:lnTo>
                  <a:lnTo>
                    <a:pt x="45162" y="20144"/>
                  </a:lnTo>
                  <a:lnTo>
                    <a:pt x="50626" y="19370"/>
                  </a:lnTo>
                  <a:lnTo>
                    <a:pt x="52173" y="27152"/>
                  </a:lnTo>
                  <a:lnTo>
                    <a:pt x="55292" y="34684"/>
                  </a:lnTo>
                  <a:lnTo>
                    <a:pt x="59185" y="40396"/>
                  </a:lnTo>
                  <a:lnTo>
                    <a:pt x="61530" y="42216"/>
                  </a:lnTo>
                  <a:lnTo>
                    <a:pt x="64649" y="46107"/>
                  </a:lnTo>
                  <a:lnTo>
                    <a:pt x="67244" y="52342"/>
                  </a:lnTo>
                  <a:lnTo>
                    <a:pt x="69838" y="55460"/>
                  </a:lnTo>
                  <a:lnTo>
                    <a:pt x="72957" y="56233"/>
                  </a:lnTo>
                  <a:lnTo>
                    <a:pt x="75552" y="55460"/>
                  </a:lnTo>
                  <a:lnTo>
                    <a:pt x="78147" y="51819"/>
                  </a:lnTo>
                  <a:lnTo>
                    <a:pt x="79444" y="47653"/>
                  </a:lnTo>
                  <a:lnTo>
                    <a:pt x="81540" y="46357"/>
                  </a:lnTo>
                  <a:lnTo>
                    <a:pt x="85158" y="46631"/>
                  </a:lnTo>
                  <a:lnTo>
                    <a:pt x="87503" y="48701"/>
                  </a:lnTo>
                  <a:lnTo>
                    <a:pt x="90622" y="47155"/>
                  </a:lnTo>
                  <a:lnTo>
                    <a:pt x="99978" y="40121"/>
                  </a:lnTo>
                  <a:lnTo>
                    <a:pt x="96086" y="35707"/>
                  </a:lnTo>
                  <a:lnTo>
                    <a:pt x="94265" y="31566"/>
                  </a:lnTo>
                  <a:lnTo>
                    <a:pt x="101026" y="29222"/>
                  </a:lnTo>
                  <a:lnTo>
                    <a:pt x="99455" y="25581"/>
                  </a:lnTo>
                  <a:lnTo>
                    <a:pt x="99978" y="20393"/>
                  </a:lnTo>
                  <a:lnTo>
                    <a:pt x="101526" y="20642"/>
                  </a:lnTo>
                  <a:lnTo>
                    <a:pt x="108811" y="16752"/>
                  </a:lnTo>
                  <a:lnTo>
                    <a:pt x="112703" y="15729"/>
                  </a:lnTo>
                  <a:lnTo>
                    <a:pt x="111655" y="13908"/>
                  </a:lnTo>
                  <a:lnTo>
                    <a:pt x="117120" y="11564"/>
                  </a:lnTo>
                  <a:lnTo>
                    <a:pt x="117369" y="5852"/>
                  </a:lnTo>
                  <a:lnTo>
                    <a:pt x="118941" y="2984"/>
                  </a:lnTo>
                  <a:lnTo>
                    <a:pt x="119989" y="-383"/>
                  </a:lnTo>
                  <a:lnTo>
                    <a:pt x="127000" y="6376"/>
                  </a:lnTo>
                  <a:lnTo>
                    <a:pt x="131142" y="11564"/>
                  </a:lnTo>
                  <a:lnTo>
                    <a:pt x="134535" y="10267"/>
                  </a:lnTo>
                  <a:lnTo>
                    <a:pt x="146487" y="8970"/>
                  </a:lnTo>
                  <a:lnTo>
                    <a:pt x="155319" y="12611"/>
                  </a:lnTo>
                  <a:lnTo>
                    <a:pt x="157914" y="7673"/>
                  </a:lnTo>
                  <a:lnTo>
                    <a:pt x="162854" y="11564"/>
                  </a:lnTo>
                  <a:lnTo>
                    <a:pt x="165699" y="15205"/>
                  </a:lnTo>
                  <a:lnTo>
                    <a:pt x="170115" y="12861"/>
                  </a:lnTo>
                  <a:lnTo>
                    <a:pt x="172710" y="9494"/>
                  </a:lnTo>
                  <a:lnTo>
                    <a:pt x="176352" y="8446"/>
                  </a:lnTo>
                  <a:lnTo>
                    <a:pt x="178423" y="6625"/>
                  </a:lnTo>
                  <a:lnTo>
                    <a:pt x="180769" y="7423"/>
                  </a:lnTo>
                  <a:lnTo>
                    <a:pt x="181018" y="11040"/>
                  </a:lnTo>
                  <a:lnTo>
                    <a:pt x="186732" y="16752"/>
                  </a:lnTo>
                  <a:lnTo>
                    <a:pt x="175579" y="26105"/>
                  </a:lnTo>
                  <a:lnTo>
                    <a:pt x="173483" y="30269"/>
                  </a:lnTo>
                  <a:lnTo>
                    <a:pt x="171686" y="45334"/>
                  </a:lnTo>
                  <a:lnTo>
                    <a:pt x="173234" y="46357"/>
                  </a:lnTo>
                  <a:lnTo>
                    <a:pt x="177899" y="41443"/>
                  </a:lnTo>
                  <a:lnTo>
                    <a:pt x="179720" y="40146"/>
                  </a:lnTo>
                  <a:lnTo>
                    <a:pt x="191148" y="35981"/>
                  </a:lnTo>
                  <a:lnTo>
                    <a:pt x="190374" y="41169"/>
                  </a:lnTo>
                  <a:lnTo>
                    <a:pt x="192720" y="41443"/>
                  </a:lnTo>
                  <a:lnTo>
                    <a:pt x="196862" y="40396"/>
                  </a:lnTo>
                  <a:lnTo>
                    <a:pt x="198957" y="45858"/>
                  </a:lnTo>
                  <a:lnTo>
                    <a:pt x="195838" y="49474"/>
                  </a:lnTo>
                  <a:lnTo>
                    <a:pt x="198957" y="53116"/>
                  </a:lnTo>
                  <a:lnTo>
                    <a:pt x="201028" y="56508"/>
                  </a:lnTo>
                  <a:lnTo>
                    <a:pt x="202850" y="57281"/>
                  </a:lnTo>
                  <a:lnTo>
                    <a:pt x="208813" y="54936"/>
                  </a:lnTo>
                  <a:lnTo>
                    <a:pt x="212980" y="64289"/>
                  </a:lnTo>
                  <a:lnTo>
                    <a:pt x="205969" y="68454"/>
                  </a:lnTo>
                  <a:lnTo>
                    <a:pt x="205969" y="69477"/>
                  </a:lnTo>
                  <a:lnTo>
                    <a:pt x="212206" y="78830"/>
                  </a:lnTo>
                  <a:lnTo>
                    <a:pt x="209611" y="80900"/>
                  </a:lnTo>
                  <a:lnTo>
                    <a:pt x="211682" y="84541"/>
                  </a:lnTo>
                  <a:lnTo>
                    <a:pt x="216623" y="82471"/>
                  </a:lnTo>
                  <a:lnTo>
                    <a:pt x="217645" y="84816"/>
                  </a:lnTo>
                  <a:lnTo>
                    <a:pt x="220265" y="84018"/>
                  </a:lnTo>
                  <a:lnTo>
                    <a:pt x="222062" y="88707"/>
                  </a:lnTo>
                  <a:lnTo>
                    <a:pt x="224682" y="87908"/>
                  </a:lnTo>
                  <a:lnTo>
                    <a:pt x="225180" y="89729"/>
                  </a:lnTo>
                  <a:lnTo>
                    <a:pt x="222860" y="90777"/>
                  </a:lnTo>
                  <a:lnTo>
                    <a:pt x="224657" y="95441"/>
                  </a:lnTo>
                  <a:lnTo>
                    <a:pt x="231693" y="95441"/>
                  </a:lnTo>
                  <a:lnTo>
                    <a:pt x="237905" y="96488"/>
                  </a:lnTo>
                  <a:lnTo>
                    <a:pt x="243644" y="96488"/>
                  </a:lnTo>
                  <a:lnTo>
                    <a:pt x="249083" y="95191"/>
                  </a:lnTo>
                  <a:lnTo>
                    <a:pt x="259213" y="91026"/>
                  </a:lnTo>
                  <a:lnTo>
                    <a:pt x="270641" y="106864"/>
                  </a:lnTo>
                  <a:lnTo>
                    <a:pt x="267272" y="108959"/>
                  </a:lnTo>
                  <a:lnTo>
                    <a:pt x="269343" y="113897"/>
                  </a:lnTo>
                  <a:lnTo>
                    <a:pt x="264677" y="115967"/>
                  </a:lnTo>
                  <a:lnTo>
                    <a:pt x="265451" y="118312"/>
                  </a:lnTo>
                  <a:lnTo>
                    <a:pt x="259737" y="120631"/>
                  </a:lnTo>
                  <a:lnTo>
                    <a:pt x="249607" y="127390"/>
                  </a:lnTo>
                  <a:lnTo>
                    <a:pt x="247012" y="128438"/>
                  </a:lnTo>
                  <a:lnTo>
                    <a:pt x="241299" y="129211"/>
                  </a:lnTo>
                  <a:lnTo>
                    <a:pt x="235061" y="128687"/>
                  </a:lnTo>
                  <a:lnTo>
                    <a:pt x="229098" y="129460"/>
                  </a:lnTo>
                  <a:lnTo>
                    <a:pt x="225180" y="129460"/>
                  </a:lnTo>
                  <a:lnTo>
                    <a:pt x="221812" y="125320"/>
                  </a:lnTo>
                  <a:lnTo>
                    <a:pt x="219741" y="124273"/>
                  </a:lnTo>
                  <a:lnTo>
                    <a:pt x="214277" y="120107"/>
                  </a:lnTo>
                  <a:lnTo>
                    <a:pt x="209337" y="125046"/>
                  </a:lnTo>
                  <a:lnTo>
                    <a:pt x="202076" y="128687"/>
                  </a:lnTo>
                  <a:lnTo>
                    <a:pt x="197386" y="128163"/>
                  </a:lnTo>
                  <a:lnTo>
                    <a:pt x="198184" y="132079"/>
                  </a:lnTo>
                  <a:lnTo>
                    <a:pt x="203374" y="132578"/>
                  </a:lnTo>
                  <a:lnTo>
                    <a:pt x="205445" y="135696"/>
                  </a:lnTo>
                  <a:lnTo>
                    <a:pt x="206492" y="134922"/>
                  </a:lnTo>
                  <a:lnTo>
                    <a:pt x="210385" y="140634"/>
                  </a:lnTo>
                  <a:lnTo>
                    <a:pt x="207266" y="143228"/>
                  </a:lnTo>
                  <a:lnTo>
                    <a:pt x="204147" y="144799"/>
                  </a:lnTo>
                  <a:lnTo>
                    <a:pt x="202601" y="142978"/>
                  </a:lnTo>
                  <a:lnTo>
                    <a:pt x="193743" y="146869"/>
                  </a:lnTo>
                  <a:lnTo>
                    <a:pt x="191947" y="141407"/>
                  </a:lnTo>
                  <a:lnTo>
                    <a:pt x="189601" y="13699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62" name="Free-form: Shape 61">
              <a:extLst>
                <a:ext uri="{FF2B5EF4-FFF2-40B4-BE49-F238E27FC236}">
                  <a16:creationId xmlns:a16="http://schemas.microsoft.com/office/drawing/2014/main" id="{0CA8F18B-D38C-EC5B-D8BE-AC77BCD20CBC}"/>
                </a:ext>
              </a:extLst>
            </p:cNvPr>
            <p:cNvSpPr/>
            <p:nvPr/>
          </p:nvSpPr>
          <p:spPr>
            <a:xfrm>
              <a:off x="3047745" y="2898724"/>
              <a:ext cx="640108" cy="646373"/>
            </a:xfrm>
            <a:custGeom>
              <a:avLst/>
              <a:gdLst>
                <a:gd name="connsiteX0" fmla="*/ 620623 w 640108"/>
                <a:gd name="connsiteY0" fmla="*/ 227354 h 646373"/>
                <a:gd name="connsiteX1" fmla="*/ 625039 w 640108"/>
                <a:gd name="connsiteY1" fmla="*/ 229698 h 646373"/>
                <a:gd name="connsiteX2" fmla="*/ 631252 w 640108"/>
                <a:gd name="connsiteY2" fmla="*/ 232292 h 646373"/>
                <a:gd name="connsiteX3" fmla="*/ 625538 w 640108"/>
                <a:gd name="connsiteY3" fmla="*/ 236956 h 646373"/>
                <a:gd name="connsiteX4" fmla="*/ 622694 w 640108"/>
                <a:gd name="connsiteY4" fmla="*/ 241371 h 646373"/>
                <a:gd name="connsiteX5" fmla="*/ 621646 w 640108"/>
                <a:gd name="connsiteY5" fmla="*/ 246060 h 646373"/>
                <a:gd name="connsiteX6" fmla="*/ 619300 w 640108"/>
                <a:gd name="connsiteY6" fmla="*/ 249951 h 646373"/>
                <a:gd name="connsiteX7" fmla="*/ 616706 w 640108"/>
                <a:gd name="connsiteY7" fmla="*/ 252295 h 646373"/>
                <a:gd name="connsiteX8" fmla="*/ 615682 w 640108"/>
                <a:gd name="connsiteY8" fmla="*/ 256435 h 646373"/>
                <a:gd name="connsiteX9" fmla="*/ 617504 w 640108"/>
                <a:gd name="connsiteY9" fmla="*/ 263968 h 646373"/>
                <a:gd name="connsiteX10" fmla="*/ 617504 w 640108"/>
                <a:gd name="connsiteY10" fmla="*/ 266836 h 646373"/>
                <a:gd name="connsiteX11" fmla="*/ 615159 w 640108"/>
                <a:gd name="connsiteY11" fmla="*/ 273320 h 646373"/>
                <a:gd name="connsiteX12" fmla="*/ 614385 w 640108"/>
                <a:gd name="connsiteY12" fmla="*/ 281900 h 646373"/>
                <a:gd name="connsiteX13" fmla="*/ 612040 w 640108"/>
                <a:gd name="connsiteY13" fmla="*/ 286040 h 646373"/>
                <a:gd name="connsiteX14" fmla="*/ 610218 w 640108"/>
                <a:gd name="connsiteY14" fmla="*/ 287861 h 646373"/>
                <a:gd name="connsiteX15" fmla="*/ 609695 w 640108"/>
                <a:gd name="connsiteY15" fmla="*/ 293323 h 646373"/>
                <a:gd name="connsiteX16" fmla="*/ 608921 w 640108"/>
                <a:gd name="connsiteY16" fmla="*/ 295668 h 646373"/>
                <a:gd name="connsiteX17" fmla="*/ 605553 w 640108"/>
                <a:gd name="connsiteY17" fmla="*/ 299559 h 646373"/>
                <a:gd name="connsiteX18" fmla="*/ 603731 w 640108"/>
                <a:gd name="connsiteY18" fmla="*/ 302926 h 646373"/>
                <a:gd name="connsiteX19" fmla="*/ 603457 w 640108"/>
                <a:gd name="connsiteY19" fmla="*/ 309410 h 646373"/>
                <a:gd name="connsiteX20" fmla="*/ 606052 w 640108"/>
                <a:gd name="connsiteY20" fmla="*/ 314623 h 646373"/>
                <a:gd name="connsiteX21" fmla="*/ 609445 w 640108"/>
                <a:gd name="connsiteY21" fmla="*/ 318514 h 646373"/>
                <a:gd name="connsiteX22" fmla="*/ 615682 w 640108"/>
                <a:gd name="connsiteY22" fmla="*/ 323702 h 646373"/>
                <a:gd name="connsiteX23" fmla="*/ 623218 w 640108"/>
                <a:gd name="connsiteY23" fmla="*/ 325522 h 646373"/>
                <a:gd name="connsiteX24" fmla="*/ 627634 w 640108"/>
                <a:gd name="connsiteY24" fmla="*/ 330186 h 646373"/>
                <a:gd name="connsiteX25" fmla="*/ 630479 w 640108"/>
                <a:gd name="connsiteY25" fmla="*/ 335399 h 646373"/>
                <a:gd name="connsiteX26" fmla="*/ 631002 w 640108"/>
                <a:gd name="connsiteY26" fmla="*/ 337719 h 646373"/>
                <a:gd name="connsiteX27" fmla="*/ 629430 w 640108"/>
                <a:gd name="connsiteY27" fmla="*/ 346298 h 646373"/>
                <a:gd name="connsiteX28" fmla="*/ 629430 w 640108"/>
                <a:gd name="connsiteY28" fmla="*/ 349665 h 646373"/>
                <a:gd name="connsiteX29" fmla="*/ 627884 w 640108"/>
                <a:gd name="connsiteY29" fmla="*/ 353307 h 646373"/>
                <a:gd name="connsiteX30" fmla="*/ 618801 w 640108"/>
                <a:gd name="connsiteY30" fmla="*/ 363433 h 646373"/>
                <a:gd name="connsiteX31" fmla="*/ 617754 w 640108"/>
                <a:gd name="connsiteY31" fmla="*/ 365253 h 646373"/>
                <a:gd name="connsiteX32" fmla="*/ 618277 w 640108"/>
                <a:gd name="connsiteY32" fmla="*/ 369144 h 646373"/>
                <a:gd name="connsiteX33" fmla="*/ 621396 w 640108"/>
                <a:gd name="connsiteY33" fmla="*/ 372536 h 646373"/>
                <a:gd name="connsiteX34" fmla="*/ 623193 w 640108"/>
                <a:gd name="connsiteY34" fmla="*/ 375903 h 646373"/>
                <a:gd name="connsiteX35" fmla="*/ 623716 w 640108"/>
                <a:gd name="connsiteY35" fmla="*/ 379270 h 646373"/>
                <a:gd name="connsiteX36" fmla="*/ 621895 w 640108"/>
                <a:gd name="connsiteY36" fmla="*/ 383435 h 646373"/>
                <a:gd name="connsiteX37" fmla="*/ 619300 w 640108"/>
                <a:gd name="connsiteY37" fmla="*/ 387326 h 646373"/>
                <a:gd name="connsiteX38" fmla="*/ 620598 w 640108"/>
                <a:gd name="connsiteY38" fmla="*/ 392514 h 646373"/>
                <a:gd name="connsiteX39" fmla="*/ 619550 w 640108"/>
                <a:gd name="connsiteY39" fmla="*/ 395133 h 646373"/>
                <a:gd name="connsiteX40" fmla="*/ 616706 w 640108"/>
                <a:gd name="connsiteY40" fmla="*/ 397976 h 646373"/>
                <a:gd name="connsiteX41" fmla="*/ 617754 w 640108"/>
                <a:gd name="connsiteY41" fmla="*/ 402915 h 646373"/>
                <a:gd name="connsiteX42" fmla="*/ 619051 w 640108"/>
                <a:gd name="connsiteY42" fmla="*/ 404211 h 646373"/>
                <a:gd name="connsiteX43" fmla="*/ 623193 w 640108"/>
                <a:gd name="connsiteY43" fmla="*/ 406556 h 646373"/>
                <a:gd name="connsiteX44" fmla="*/ 623991 w 640108"/>
                <a:gd name="connsiteY44" fmla="*/ 408102 h 646373"/>
                <a:gd name="connsiteX45" fmla="*/ 622419 w 640108"/>
                <a:gd name="connsiteY45" fmla="*/ 412791 h 646373"/>
                <a:gd name="connsiteX46" fmla="*/ 621646 w 640108"/>
                <a:gd name="connsiteY46" fmla="*/ 420049 h 646373"/>
                <a:gd name="connsiteX47" fmla="*/ 623467 w 640108"/>
                <a:gd name="connsiteY47" fmla="*/ 424987 h 646373"/>
                <a:gd name="connsiteX48" fmla="*/ 626835 w 640108"/>
                <a:gd name="connsiteY48" fmla="*/ 426284 h 646373"/>
                <a:gd name="connsiteX49" fmla="*/ 627884 w 640108"/>
                <a:gd name="connsiteY49" fmla="*/ 428105 h 646373"/>
                <a:gd name="connsiteX50" fmla="*/ 626586 w 640108"/>
                <a:gd name="connsiteY50" fmla="*/ 430699 h 646373"/>
                <a:gd name="connsiteX51" fmla="*/ 621646 w 640108"/>
                <a:gd name="connsiteY51" fmla="*/ 434590 h 646373"/>
                <a:gd name="connsiteX52" fmla="*/ 619300 w 640108"/>
                <a:gd name="connsiteY52" fmla="*/ 441873 h 646373"/>
                <a:gd name="connsiteX53" fmla="*/ 616706 w 640108"/>
                <a:gd name="connsiteY53" fmla="*/ 445240 h 646373"/>
                <a:gd name="connsiteX54" fmla="*/ 616456 w 640108"/>
                <a:gd name="connsiteY54" fmla="*/ 447060 h 646373"/>
                <a:gd name="connsiteX55" fmla="*/ 619051 w 640108"/>
                <a:gd name="connsiteY55" fmla="*/ 451999 h 646373"/>
                <a:gd name="connsiteX56" fmla="*/ 623193 w 640108"/>
                <a:gd name="connsiteY56" fmla="*/ 454842 h 646373"/>
                <a:gd name="connsiteX57" fmla="*/ 625538 w 640108"/>
                <a:gd name="connsiteY57" fmla="*/ 457960 h 646373"/>
                <a:gd name="connsiteX58" fmla="*/ 629181 w 640108"/>
                <a:gd name="connsiteY58" fmla="*/ 463422 h 646373"/>
                <a:gd name="connsiteX59" fmla="*/ 632025 w 640108"/>
                <a:gd name="connsiteY59" fmla="*/ 473298 h 646373"/>
                <a:gd name="connsiteX60" fmla="*/ 632025 w 640108"/>
                <a:gd name="connsiteY60" fmla="*/ 476915 h 646373"/>
                <a:gd name="connsiteX61" fmla="*/ 630479 w 640108"/>
                <a:gd name="connsiteY61" fmla="*/ 478735 h 646373"/>
                <a:gd name="connsiteX62" fmla="*/ 627884 w 640108"/>
                <a:gd name="connsiteY62" fmla="*/ 479534 h 646373"/>
                <a:gd name="connsiteX63" fmla="*/ 621646 w 640108"/>
                <a:gd name="connsiteY63" fmla="*/ 477189 h 646373"/>
                <a:gd name="connsiteX64" fmla="*/ 620349 w 640108"/>
                <a:gd name="connsiteY64" fmla="*/ 477189 h 646373"/>
                <a:gd name="connsiteX65" fmla="*/ 618003 w 640108"/>
                <a:gd name="connsiteY65" fmla="*/ 480556 h 646373"/>
                <a:gd name="connsiteX66" fmla="*/ 619825 w 640108"/>
                <a:gd name="connsiteY66" fmla="*/ 486018 h 646373"/>
                <a:gd name="connsiteX67" fmla="*/ 617754 w 640108"/>
                <a:gd name="connsiteY67" fmla="*/ 488612 h 646373"/>
                <a:gd name="connsiteX68" fmla="*/ 613337 w 640108"/>
                <a:gd name="connsiteY68" fmla="*/ 488862 h 646373"/>
                <a:gd name="connsiteX69" fmla="*/ 611766 w 640108"/>
                <a:gd name="connsiteY69" fmla="*/ 489660 h 646373"/>
                <a:gd name="connsiteX70" fmla="*/ 610992 w 640108"/>
                <a:gd name="connsiteY70" fmla="*/ 494598 h 646373"/>
                <a:gd name="connsiteX71" fmla="*/ 613587 w 640108"/>
                <a:gd name="connsiteY71" fmla="*/ 500309 h 646373"/>
                <a:gd name="connsiteX72" fmla="*/ 611766 w 640108"/>
                <a:gd name="connsiteY72" fmla="*/ 503153 h 646373"/>
                <a:gd name="connsiteX73" fmla="*/ 605528 w 640108"/>
                <a:gd name="connsiteY73" fmla="*/ 502130 h 646373"/>
                <a:gd name="connsiteX74" fmla="*/ 605029 w 640108"/>
                <a:gd name="connsiteY74" fmla="*/ 504724 h 646373"/>
                <a:gd name="connsiteX75" fmla="*/ 609695 w 640108"/>
                <a:gd name="connsiteY75" fmla="*/ 507567 h 646373"/>
                <a:gd name="connsiteX76" fmla="*/ 610742 w 640108"/>
                <a:gd name="connsiteY76" fmla="*/ 509912 h 646373"/>
                <a:gd name="connsiteX77" fmla="*/ 611241 w 640108"/>
                <a:gd name="connsiteY77" fmla="*/ 519265 h 646373"/>
                <a:gd name="connsiteX78" fmla="*/ 610742 w 640108"/>
                <a:gd name="connsiteY78" fmla="*/ 521335 h 646373"/>
                <a:gd name="connsiteX79" fmla="*/ 608122 w 640108"/>
                <a:gd name="connsiteY79" fmla="*/ 522906 h 646373"/>
                <a:gd name="connsiteX80" fmla="*/ 601910 w 640108"/>
                <a:gd name="connsiteY80" fmla="*/ 522632 h 646373"/>
                <a:gd name="connsiteX81" fmla="*/ 597993 w 640108"/>
                <a:gd name="connsiteY81" fmla="*/ 524453 h 646373"/>
                <a:gd name="connsiteX82" fmla="*/ 596970 w 640108"/>
                <a:gd name="connsiteY82" fmla="*/ 531212 h 646373"/>
                <a:gd name="connsiteX83" fmla="*/ 593327 w 640108"/>
                <a:gd name="connsiteY83" fmla="*/ 535626 h 646373"/>
                <a:gd name="connsiteX84" fmla="*/ 592553 w 640108"/>
                <a:gd name="connsiteY84" fmla="*/ 538744 h 646373"/>
                <a:gd name="connsiteX85" fmla="*/ 594350 w 640108"/>
                <a:gd name="connsiteY85" fmla="*/ 542111 h 646373"/>
                <a:gd name="connsiteX86" fmla="*/ 594874 w 640108"/>
                <a:gd name="connsiteY86" fmla="*/ 544181 h 646373"/>
                <a:gd name="connsiteX87" fmla="*/ 593577 w 640108"/>
                <a:gd name="connsiteY87" fmla="*/ 548097 h 646373"/>
                <a:gd name="connsiteX88" fmla="*/ 594874 w 640108"/>
                <a:gd name="connsiteY88" fmla="*/ 554581 h 646373"/>
                <a:gd name="connsiteX89" fmla="*/ 594100 w 640108"/>
                <a:gd name="connsiteY89" fmla="*/ 557450 h 646373"/>
                <a:gd name="connsiteX90" fmla="*/ 592029 w 640108"/>
                <a:gd name="connsiteY90" fmla="*/ 559769 h 646373"/>
                <a:gd name="connsiteX91" fmla="*/ 584220 w 640108"/>
                <a:gd name="connsiteY91" fmla="*/ 565231 h 646373"/>
                <a:gd name="connsiteX92" fmla="*/ 582399 w 640108"/>
                <a:gd name="connsiteY92" fmla="*/ 567301 h 646373"/>
                <a:gd name="connsiteX93" fmla="*/ 579554 w 640108"/>
                <a:gd name="connsiteY93" fmla="*/ 568075 h 646373"/>
                <a:gd name="connsiteX94" fmla="*/ 575662 w 640108"/>
                <a:gd name="connsiteY94" fmla="*/ 571467 h 646373"/>
                <a:gd name="connsiteX95" fmla="*/ 575911 w 640108"/>
                <a:gd name="connsiteY95" fmla="*/ 575607 h 646373"/>
                <a:gd name="connsiteX96" fmla="*/ 586565 w 640108"/>
                <a:gd name="connsiteY96" fmla="*/ 580545 h 646373"/>
                <a:gd name="connsiteX97" fmla="*/ 593826 w 640108"/>
                <a:gd name="connsiteY97" fmla="*/ 583139 h 646373"/>
                <a:gd name="connsiteX98" fmla="*/ 600338 w 640108"/>
                <a:gd name="connsiteY98" fmla="*/ 584186 h 646373"/>
                <a:gd name="connsiteX99" fmla="*/ 607873 w 640108"/>
                <a:gd name="connsiteY99" fmla="*/ 586780 h 646373"/>
                <a:gd name="connsiteX100" fmla="*/ 618003 w 640108"/>
                <a:gd name="connsiteY100" fmla="*/ 584960 h 646373"/>
                <a:gd name="connsiteX101" fmla="*/ 624740 w 640108"/>
                <a:gd name="connsiteY101" fmla="*/ 585758 h 646373"/>
                <a:gd name="connsiteX102" fmla="*/ 633073 w 640108"/>
                <a:gd name="connsiteY102" fmla="*/ 584186 h 646373"/>
                <a:gd name="connsiteX103" fmla="*/ 635394 w 640108"/>
                <a:gd name="connsiteY103" fmla="*/ 584710 h 646373"/>
                <a:gd name="connsiteX104" fmla="*/ 637989 w 640108"/>
                <a:gd name="connsiteY104" fmla="*/ 588850 h 646373"/>
                <a:gd name="connsiteX105" fmla="*/ 636965 w 640108"/>
                <a:gd name="connsiteY105" fmla="*/ 592242 h 646373"/>
                <a:gd name="connsiteX106" fmla="*/ 634620 w 640108"/>
                <a:gd name="connsiteY106" fmla="*/ 593789 h 646373"/>
                <a:gd name="connsiteX107" fmla="*/ 629680 w 640108"/>
                <a:gd name="connsiteY107" fmla="*/ 595360 h 646373"/>
                <a:gd name="connsiteX108" fmla="*/ 629680 w 640108"/>
                <a:gd name="connsiteY108" fmla="*/ 597680 h 646373"/>
                <a:gd name="connsiteX109" fmla="*/ 631252 w 640108"/>
                <a:gd name="connsiteY109" fmla="*/ 603391 h 646373"/>
                <a:gd name="connsiteX110" fmla="*/ 628383 w 640108"/>
                <a:gd name="connsiteY110" fmla="*/ 609377 h 646373"/>
                <a:gd name="connsiteX111" fmla="*/ 627859 w 640108"/>
                <a:gd name="connsiteY111" fmla="*/ 613018 h 646373"/>
                <a:gd name="connsiteX112" fmla="*/ 629156 w 640108"/>
                <a:gd name="connsiteY112" fmla="*/ 617682 h 646373"/>
                <a:gd name="connsiteX113" fmla="*/ 630454 w 640108"/>
                <a:gd name="connsiteY113" fmla="*/ 620027 h 646373"/>
                <a:gd name="connsiteX114" fmla="*/ 628133 w 640108"/>
                <a:gd name="connsiteY114" fmla="*/ 621324 h 646373"/>
                <a:gd name="connsiteX115" fmla="*/ 626561 w 640108"/>
                <a:gd name="connsiteY115" fmla="*/ 620027 h 646373"/>
                <a:gd name="connsiteX116" fmla="*/ 625788 w 640108"/>
                <a:gd name="connsiteY116" fmla="*/ 616909 h 646373"/>
                <a:gd name="connsiteX117" fmla="*/ 623442 w 640108"/>
                <a:gd name="connsiteY117" fmla="*/ 613791 h 646373"/>
                <a:gd name="connsiteX118" fmla="*/ 620324 w 640108"/>
                <a:gd name="connsiteY118" fmla="*/ 614315 h 646373"/>
                <a:gd name="connsiteX119" fmla="*/ 617205 w 640108"/>
                <a:gd name="connsiteY119" fmla="*/ 618206 h 646373"/>
                <a:gd name="connsiteX120" fmla="*/ 615907 w 640108"/>
                <a:gd name="connsiteY120" fmla="*/ 624691 h 646373"/>
                <a:gd name="connsiteX121" fmla="*/ 611766 w 640108"/>
                <a:gd name="connsiteY121" fmla="*/ 624965 h 646373"/>
                <a:gd name="connsiteX122" fmla="*/ 606551 w 640108"/>
                <a:gd name="connsiteY122" fmla="*/ 623144 h 646373"/>
                <a:gd name="connsiteX123" fmla="*/ 607598 w 640108"/>
                <a:gd name="connsiteY123" fmla="*/ 615862 h 646373"/>
                <a:gd name="connsiteX124" fmla="*/ 607598 w 640108"/>
                <a:gd name="connsiteY124" fmla="*/ 613791 h 646373"/>
                <a:gd name="connsiteX125" fmla="*/ 605004 w 640108"/>
                <a:gd name="connsiteY125" fmla="*/ 608080 h 646373"/>
                <a:gd name="connsiteX126" fmla="*/ 600587 w 640108"/>
                <a:gd name="connsiteY126" fmla="*/ 603915 h 646373"/>
                <a:gd name="connsiteX127" fmla="*/ 599290 w 640108"/>
                <a:gd name="connsiteY127" fmla="*/ 601595 h 646373"/>
                <a:gd name="connsiteX128" fmla="*/ 598766 w 640108"/>
                <a:gd name="connsiteY128" fmla="*/ 596906 h 646373"/>
                <a:gd name="connsiteX129" fmla="*/ 595647 w 640108"/>
                <a:gd name="connsiteY129" fmla="*/ 595360 h 646373"/>
                <a:gd name="connsiteX130" fmla="*/ 593053 w 640108"/>
                <a:gd name="connsiteY130" fmla="*/ 596657 h 646373"/>
                <a:gd name="connsiteX131" fmla="*/ 589160 w 640108"/>
                <a:gd name="connsiteY131" fmla="*/ 595884 h 646373"/>
                <a:gd name="connsiteX132" fmla="*/ 587089 w 640108"/>
                <a:gd name="connsiteY132" fmla="*/ 594836 h 646373"/>
                <a:gd name="connsiteX133" fmla="*/ 583970 w 640108"/>
                <a:gd name="connsiteY133" fmla="*/ 599251 h 646373"/>
                <a:gd name="connsiteX134" fmla="*/ 578257 w 640108"/>
                <a:gd name="connsiteY134" fmla="*/ 601845 h 646373"/>
                <a:gd name="connsiteX135" fmla="*/ 578755 w 640108"/>
                <a:gd name="connsiteY135" fmla="*/ 606259 h 646373"/>
                <a:gd name="connsiteX136" fmla="*/ 565257 w 640108"/>
                <a:gd name="connsiteY136" fmla="*/ 607307 h 646373"/>
                <a:gd name="connsiteX137" fmla="*/ 558246 w 640108"/>
                <a:gd name="connsiteY137" fmla="*/ 608604 h 646373"/>
                <a:gd name="connsiteX138" fmla="*/ 552008 w 640108"/>
                <a:gd name="connsiteY138" fmla="*/ 611721 h 646373"/>
                <a:gd name="connsiteX139" fmla="*/ 545497 w 640108"/>
                <a:gd name="connsiteY139" fmla="*/ 613791 h 646373"/>
                <a:gd name="connsiteX140" fmla="*/ 537712 w 640108"/>
                <a:gd name="connsiteY140" fmla="*/ 614041 h 646373"/>
                <a:gd name="connsiteX141" fmla="*/ 529404 w 640108"/>
                <a:gd name="connsiteY141" fmla="*/ 618455 h 646373"/>
                <a:gd name="connsiteX142" fmla="*/ 523166 w 640108"/>
                <a:gd name="connsiteY142" fmla="*/ 623144 h 646373"/>
                <a:gd name="connsiteX143" fmla="*/ 509917 w 640108"/>
                <a:gd name="connsiteY143" fmla="*/ 630402 h 646373"/>
                <a:gd name="connsiteX144" fmla="*/ 503679 w 640108"/>
                <a:gd name="connsiteY144" fmla="*/ 632223 h 646373"/>
                <a:gd name="connsiteX145" fmla="*/ 493799 w 640108"/>
                <a:gd name="connsiteY145" fmla="*/ 636638 h 646373"/>
                <a:gd name="connsiteX146" fmla="*/ 485490 w 640108"/>
                <a:gd name="connsiteY146" fmla="*/ 641825 h 646373"/>
                <a:gd name="connsiteX147" fmla="*/ 483669 w 640108"/>
                <a:gd name="connsiteY147" fmla="*/ 638209 h 646373"/>
                <a:gd name="connsiteX148" fmla="*/ 479527 w 640108"/>
                <a:gd name="connsiteY148" fmla="*/ 631974 h 646373"/>
                <a:gd name="connsiteX149" fmla="*/ 471992 w 640108"/>
                <a:gd name="connsiteY149" fmla="*/ 619503 h 646373"/>
                <a:gd name="connsiteX150" fmla="*/ 468599 w 640108"/>
                <a:gd name="connsiteY150" fmla="*/ 611447 h 646373"/>
                <a:gd name="connsiteX151" fmla="*/ 463933 w 640108"/>
                <a:gd name="connsiteY151" fmla="*/ 604439 h 646373"/>
                <a:gd name="connsiteX152" fmla="*/ 463409 w 640108"/>
                <a:gd name="connsiteY152" fmla="*/ 602892 h 646373"/>
                <a:gd name="connsiteX153" fmla="*/ 452506 w 640108"/>
                <a:gd name="connsiteY153" fmla="*/ 590147 h 646373"/>
                <a:gd name="connsiteX154" fmla="*/ 446268 w 640108"/>
                <a:gd name="connsiteY154" fmla="*/ 591719 h 646373"/>
                <a:gd name="connsiteX155" fmla="*/ 432770 w 640108"/>
                <a:gd name="connsiteY155" fmla="*/ 594562 h 646373"/>
                <a:gd name="connsiteX156" fmla="*/ 428603 w 640108"/>
                <a:gd name="connsiteY156" fmla="*/ 595884 h 646373"/>
                <a:gd name="connsiteX157" fmla="*/ 424710 w 640108"/>
                <a:gd name="connsiteY157" fmla="*/ 595884 h 646373"/>
                <a:gd name="connsiteX158" fmla="*/ 421068 w 640108"/>
                <a:gd name="connsiteY158" fmla="*/ 602094 h 646373"/>
                <a:gd name="connsiteX159" fmla="*/ 418722 w 640108"/>
                <a:gd name="connsiteY159" fmla="*/ 603391 h 646373"/>
                <a:gd name="connsiteX160" fmla="*/ 413009 w 640108"/>
                <a:gd name="connsiteY160" fmla="*/ 603142 h 646373"/>
                <a:gd name="connsiteX161" fmla="*/ 410414 w 640108"/>
                <a:gd name="connsiteY161" fmla="*/ 606783 h 646373"/>
                <a:gd name="connsiteX162" fmla="*/ 398213 w 640108"/>
                <a:gd name="connsiteY162" fmla="*/ 613018 h 646373"/>
                <a:gd name="connsiteX163" fmla="*/ 385488 w 640108"/>
                <a:gd name="connsiteY163" fmla="*/ 618206 h 646373"/>
                <a:gd name="connsiteX164" fmla="*/ 382095 w 640108"/>
                <a:gd name="connsiteY164" fmla="*/ 618979 h 646373"/>
                <a:gd name="connsiteX165" fmla="*/ 374834 w 640108"/>
                <a:gd name="connsiteY165" fmla="*/ 622621 h 646373"/>
                <a:gd name="connsiteX166" fmla="*/ 371715 w 640108"/>
                <a:gd name="connsiteY166" fmla="*/ 623668 h 646373"/>
                <a:gd name="connsiteX167" fmla="*/ 362359 w 640108"/>
                <a:gd name="connsiteY167" fmla="*/ 630926 h 646373"/>
                <a:gd name="connsiteX168" fmla="*/ 359764 w 640108"/>
                <a:gd name="connsiteY168" fmla="*/ 634817 h 646373"/>
                <a:gd name="connsiteX169" fmla="*/ 352229 w 640108"/>
                <a:gd name="connsiteY169" fmla="*/ 638982 h 646373"/>
                <a:gd name="connsiteX170" fmla="*/ 343397 w 640108"/>
                <a:gd name="connsiteY170" fmla="*/ 641052 h 646373"/>
                <a:gd name="connsiteX171" fmla="*/ 337683 w 640108"/>
                <a:gd name="connsiteY171" fmla="*/ 644444 h 646373"/>
                <a:gd name="connsiteX172" fmla="*/ 334289 w 640108"/>
                <a:gd name="connsiteY172" fmla="*/ 645991 h 646373"/>
                <a:gd name="connsiteX173" fmla="*/ 332992 w 640108"/>
                <a:gd name="connsiteY173" fmla="*/ 644170 h 646373"/>
                <a:gd name="connsiteX174" fmla="*/ 326505 w 640108"/>
                <a:gd name="connsiteY174" fmla="*/ 630153 h 646373"/>
                <a:gd name="connsiteX175" fmla="*/ 321315 w 640108"/>
                <a:gd name="connsiteY175" fmla="*/ 627808 h 646373"/>
                <a:gd name="connsiteX176" fmla="*/ 315851 w 640108"/>
                <a:gd name="connsiteY176" fmla="*/ 627310 h 646373"/>
                <a:gd name="connsiteX177" fmla="*/ 312732 w 640108"/>
                <a:gd name="connsiteY177" fmla="*/ 622895 h 646373"/>
                <a:gd name="connsiteX178" fmla="*/ 310387 w 640108"/>
                <a:gd name="connsiteY178" fmla="*/ 623394 h 646373"/>
                <a:gd name="connsiteX179" fmla="*/ 310137 w 640108"/>
                <a:gd name="connsiteY179" fmla="*/ 619254 h 646373"/>
                <a:gd name="connsiteX180" fmla="*/ 307792 w 640108"/>
                <a:gd name="connsiteY180" fmla="*/ 618206 h 646373"/>
                <a:gd name="connsiteX181" fmla="*/ 308066 w 640108"/>
                <a:gd name="connsiteY181" fmla="*/ 615088 h 646373"/>
                <a:gd name="connsiteX182" fmla="*/ 303900 w 640108"/>
                <a:gd name="connsiteY182" fmla="*/ 614565 h 646373"/>
                <a:gd name="connsiteX183" fmla="*/ 299733 w 640108"/>
                <a:gd name="connsiteY183" fmla="*/ 618480 h 646373"/>
                <a:gd name="connsiteX184" fmla="*/ 294543 w 640108"/>
                <a:gd name="connsiteY184" fmla="*/ 619503 h 646373"/>
                <a:gd name="connsiteX185" fmla="*/ 290402 w 640108"/>
                <a:gd name="connsiteY185" fmla="*/ 618730 h 646373"/>
                <a:gd name="connsiteX186" fmla="*/ 287008 w 640108"/>
                <a:gd name="connsiteY186" fmla="*/ 613018 h 646373"/>
                <a:gd name="connsiteX187" fmla="*/ 285187 w 640108"/>
                <a:gd name="connsiteY187" fmla="*/ 611447 h 646373"/>
                <a:gd name="connsiteX188" fmla="*/ 281569 w 640108"/>
                <a:gd name="connsiteY188" fmla="*/ 610150 h 646373"/>
                <a:gd name="connsiteX189" fmla="*/ 278974 w 640108"/>
                <a:gd name="connsiteY189" fmla="*/ 607033 h 646373"/>
                <a:gd name="connsiteX190" fmla="*/ 274284 w 640108"/>
                <a:gd name="connsiteY190" fmla="*/ 611447 h 646373"/>
                <a:gd name="connsiteX191" fmla="*/ 269618 w 640108"/>
                <a:gd name="connsiteY191" fmla="*/ 611971 h 646373"/>
                <a:gd name="connsiteX192" fmla="*/ 269094 w 640108"/>
                <a:gd name="connsiteY192" fmla="*/ 616909 h 646373"/>
                <a:gd name="connsiteX193" fmla="*/ 266499 w 640108"/>
                <a:gd name="connsiteY193" fmla="*/ 620800 h 646373"/>
                <a:gd name="connsiteX194" fmla="*/ 263130 w 640108"/>
                <a:gd name="connsiteY194" fmla="*/ 623144 h 646373"/>
                <a:gd name="connsiteX195" fmla="*/ 260785 w 640108"/>
                <a:gd name="connsiteY195" fmla="*/ 626262 h 646373"/>
                <a:gd name="connsiteX196" fmla="*/ 260261 w 640108"/>
                <a:gd name="connsiteY196" fmla="*/ 629629 h 646373"/>
                <a:gd name="connsiteX197" fmla="*/ 260785 w 640108"/>
                <a:gd name="connsiteY197" fmla="*/ 634817 h 646373"/>
                <a:gd name="connsiteX198" fmla="*/ 260511 w 640108"/>
                <a:gd name="connsiteY198" fmla="*/ 638733 h 646373"/>
                <a:gd name="connsiteX199" fmla="*/ 259487 w 640108"/>
                <a:gd name="connsiteY199" fmla="*/ 640528 h 646373"/>
                <a:gd name="connsiteX200" fmla="*/ 256893 w 640108"/>
                <a:gd name="connsiteY200" fmla="*/ 642349 h 646373"/>
                <a:gd name="connsiteX201" fmla="*/ 249857 w 640108"/>
                <a:gd name="connsiteY201" fmla="*/ 643397 h 646373"/>
                <a:gd name="connsiteX202" fmla="*/ 245964 w 640108"/>
                <a:gd name="connsiteY202" fmla="*/ 640030 h 646373"/>
                <a:gd name="connsiteX203" fmla="*/ 241823 w 640108"/>
                <a:gd name="connsiteY203" fmla="*/ 637411 h 646373"/>
                <a:gd name="connsiteX204" fmla="*/ 238429 w 640108"/>
                <a:gd name="connsiteY204" fmla="*/ 633271 h 646373"/>
                <a:gd name="connsiteX205" fmla="*/ 233514 w 640108"/>
                <a:gd name="connsiteY205" fmla="*/ 630926 h 646373"/>
                <a:gd name="connsiteX206" fmla="*/ 226753 w 640108"/>
                <a:gd name="connsiteY206" fmla="*/ 628856 h 646373"/>
                <a:gd name="connsiteX207" fmla="*/ 223110 w 640108"/>
                <a:gd name="connsiteY207" fmla="*/ 625988 h 646373"/>
                <a:gd name="connsiteX208" fmla="*/ 221563 w 640108"/>
                <a:gd name="connsiteY208" fmla="*/ 623394 h 646373"/>
                <a:gd name="connsiteX209" fmla="*/ 216623 w 640108"/>
                <a:gd name="connsiteY209" fmla="*/ 618979 h 646373"/>
                <a:gd name="connsiteX210" fmla="*/ 208040 w 640108"/>
                <a:gd name="connsiteY210" fmla="*/ 618979 h 646373"/>
                <a:gd name="connsiteX211" fmla="*/ 208289 w 640108"/>
                <a:gd name="connsiteY211" fmla="*/ 611198 h 646373"/>
                <a:gd name="connsiteX212" fmla="*/ 207266 w 640108"/>
                <a:gd name="connsiteY212" fmla="*/ 608080 h 646373"/>
                <a:gd name="connsiteX213" fmla="*/ 200779 w 640108"/>
                <a:gd name="connsiteY213" fmla="*/ 598478 h 646373"/>
                <a:gd name="connsiteX214" fmla="*/ 198433 w 640108"/>
                <a:gd name="connsiteY214" fmla="*/ 595884 h 646373"/>
                <a:gd name="connsiteX215" fmla="*/ 190374 w 640108"/>
                <a:gd name="connsiteY215" fmla="*/ 589649 h 646373"/>
                <a:gd name="connsiteX216" fmla="*/ 188029 w 640108"/>
                <a:gd name="connsiteY216" fmla="*/ 584186 h 646373"/>
                <a:gd name="connsiteX217" fmla="*/ 186732 w 640108"/>
                <a:gd name="connsiteY217" fmla="*/ 576130 h 646373"/>
                <a:gd name="connsiteX218" fmla="*/ 182839 w 640108"/>
                <a:gd name="connsiteY218" fmla="*/ 572240 h 646373"/>
                <a:gd name="connsiteX219" fmla="*/ 180769 w 640108"/>
                <a:gd name="connsiteY219" fmla="*/ 575881 h 646373"/>
                <a:gd name="connsiteX220" fmla="*/ 177650 w 640108"/>
                <a:gd name="connsiteY220" fmla="*/ 579772 h 646373"/>
                <a:gd name="connsiteX221" fmla="*/ 172959 w 640108"/>
                <a:gd name="connsiteY221" fmla="*/ 584186 h 646373"/>
                <a:gd name="connsiteX222" fmla="*/ 172185 w 640108"/>
                <a:gd name="connsiteY222" fmla="*/ 583139 h 646373"/>
                <a:gd name="connsiteX223" fmla="*/ 168817 w 640108"/>
                <a:gd name="connsiteY223" fmla="*/ 584710 h 646373"/>
                <a:gd name="connsiteX224" fmla="*/ 162056 w 640108"/>
                <a:gd name="connsiteY224" fmla="*/ 577178 h 646373"/>
                <a:gd name="connsiteX225" fmla="*/ 156342 w 640108"/>
                <a:gd name="connsiteY225" fmla="*/ 580545 h 646373"/>
                <a:gd name="connsiteX226" fmla="*/ 155568 w 640108"/>
                <a:gd name="connsiteY226" fmla="*/ 577427 h 646373"/>
                <a:gd name="connsiteX227" fmla="*/ 153996 w 640108"/>
                <a:gd name="connsiteY227" fmla="*/ 575108 h 646373"/>
                <a:gd name="connsiteX228" fmla="*/ 150354 w 640108"/>
                <a:gd name="connsiteY228" fmla="*/ 573287 h 646373"/>
                <a:gd name="connsiteX229" fmla="*/ 145937 w 640108"/>
                <a:gd name="connsiteY229" fmla="*/ 572763 h 646373"/>
                <a:gd name="connsiteX230" fmla="*/ 146212 w 640108"/>
                <a:gd name="connsiteY230" fmla="*/ 570170 h 646373"/>
                <a:gd name="connsiteX231" fmla="*/ 142320 w 640108"/>
                <a:gd name="connsiteY231" fmla="*/ 566803 h 646373"/>
                <a:gd name="connsiteX232" fmla="*/ 136082 w 640108"/>
                <a:gd name="connsiteY232" fmla="*/ 560293 h 646373"/>
                <a:gd name="connsiteX233" fmla="*/ 133487 w 640108"/>
                <a:gd name="connsiteY233" fmla="*/ 556402 h 646373"/>
                <a:gd name="connsiteX234" fmla="*/ 130618 w 640108"/>
                <a:gd name="connsiteY234" fmla="*/ 548870 h 646373"/>
                <a:gd name="connsiteX235" fmla="*/ 130368 w 640108"/>
                <a:gd name="connsiteY235" fmla="*/ 543682 h 646373"/>
                <a:gd name="connsiteX236" fmla="*/ 126725 w 640108"/>
                <a:gd name="connsiteY236" fmla="*/ 530962 h 646373"/>
                <a:gd name="connsiteX237" fmla="*/ 124380 w 640108"/>
                <a:gd name="connsiteY237" fmla="*/ 526273 h 646373"/>
                <a:gd name="connsiteX238" fmla="*/ 123357 w 640108"/>
                <a:gd name="connsiteY238" fmla="*/ 521086 h 646373"/>
                <a:gd name="connsiteX239" fmla="*/ 116595 w 640108"/>
                <a:gd name="connsiteY239" fmla="*/ 525226 h 646373"/>
                <a:gd name="connsiteX240" fmla="*/ 111406 w 640108"/>
                <a:gd name="connsiteY240" fmla="*/ 527321 h 646373"/>
                <a:gd name="connsiteX241" fmla="*/ 106466 w 640108"/>
                <a:gd name="connsiteY241" fmla="*/ 519265 h 646373"/>
                <a:gd name="connsiteX242" fmla="*/ 101775 w 640108"/>
                <a:gd name="connsiteY242" fmla="*/ 513553 h 646373"/>
                <a:gd name="connsiteX243" fmla="*/ 98931 w 640108"/>
                <a:gd name="connsiteY243" fmla="*/ 509139 h 646373"/>
                <a:gd name="connsiteX244" fmla="*/ 96061 w 640108"/>
                <a:gd name="connsiteY244" fmla="*/ 506270 h 646373"/>
                <a:gd name="connsiteX245" fmla="*/ 92942 w 640108"/>
                <a:gd name="connsiteY245" fmla="*/ 499012 h 646373"/>
                <a:gd name="connsiteX246" fmla="*/ 88002 w 640108"/>
                <a:gd name="connsiteY246" fmla="*/ 499536 h 646373"/>
                <a:gd name="connsiteX247" fmla="*/ 85931 w 640108"/>
                <a:gd name="connsiteY247" fmla="*/ 500559 h 646373"/>
                <a:gd name="connsiteX248" fmla="*/ 79169 w 640108"/>
                <a:gd name="connsiteY248" fmla="*/ 502380 h 646373"/>
                <a:gd name="connsiteX249" fmla="*/ 78670 w 640108"/>
                <a:gd name="connsiteY249" fmla="*/ 499536 h 646373"/>
                <a:gd name="connsiteX250" fmla="*/ 75801 w 640108"/>
                <a:gd name="connsiteY250" fmla="*/ 491206 h 646373"/>
                <a:gd name="connsiteX251" fmla="*/ 70088 w 640108"/>
                <a:gd name="connsiteY251" fmla="*/ 482901 h 646373"/>
                <a:gd name="connsiteX252" fmla="*/ 67742 w 640108"/>
                <a:gd name="connsiteY252" fmla="*/ 479010 h 646373"/>
                <a:gd name="connsiteX253" fmla="*/ 58660 w 640108"/>
                <a:gd name="connsiteY253" fmla="*/ 479783 h 646373"/>
                <a:gd name="connsiteX254" fmla="*/ 57612 w 640108"/>
                <a:gd name="connsiteY254" fmla="*/ 475892 h 646373"/>
                <a:gd name="connsiteX255" fmla="*/ 54244 w 640108"/>
                <a:gd name="connsiteY255" fmla="*/ 474595 h 646373"/>
                <a:gd name="connsiteX256" fmla="*/ 50352 w 640108"/>
                <a:gd name="connsiteY256" fmla="*/ 469407 h 646373"/>
                <a:gd name="connsiteX257" fmla="*/ 48780 w 640108"/>
                <a:gd name="connsiteY257" fmla="*/ 463945 h 646373"/>
                <a:gd name="connsiteX258" fmla="*/ 48780 w 640108"/>
                <a:gd name="connsiteY258" fmla="*/ 459007 h 646373"/>
                <a:gd name="connsiteX259" fmla="*/ 53471 w 640108"/>
                <a:gd name="connsiteY259" fmla="*/ 457710 h 646373"/>
                <a:gd name="connsiteX260" fmla="*/ 53720 w 640108"/>
                <a:gd name="connsiteY260" fmla="*/ 455366 h 646373"/>
                <a:gd name="connsiteX261" fmla="*/ 50352 w 640108"/>
                <a:gd name="connsiteY261" fmla="*/ 448632 h 646373"/>
                <a:gd name="connsiteX262" fmla="*/ 48780 w 640108"/>
                <a:gd name="connsiteY262" fmla="*/ 444466 h 646373"/>
                <a:gd name="connsiteX263" fmla="*/ 49578 w 640108"/>
                <a:gd name="connsiteY263" fmla="*/ 442646 h 646373"/>
                <a:gd name="connsiteX264" fmla="*/ 49054 w 640108"/>
                <a:gd name="connsiteY264" fmla="*/ 437209 h 646373"/>
                <a:gd name="connsiteX265" fmla="*/ 47757 w 640108"/>
                <a:gd name="connsiteY265" fmla="*/ 432270 h 646373"/>
                <a:gd name="connsiteX266" fmla="*/ 45686 w 640108"/>
                <a:gd name="connsiteY266" fmla="*/ 427332 h 646373"/>
                <a:gd name="connsiteX267" fmla="*/ 44887 w 640108"/>
                <a:gd name="connsiteY267" fmla="*/ 423690 h 646373"/>
                <a:gd name="connsiteX268" fmla="*/ 43066 w 640108"/>
                <a:gd name="connsiteY268" fmla="*/ 421620 h 646373"/>
                <a:gd name="connsiteX269" fmla="*/ 42293 w 640108"/>
                <a:gd name="connsiteY269" fmla="*/ 416433 h 646373"/>
                <a:gd name="connsiteX270" fmla="*/ 40471 w 640108"/>
                <a:gd name="connsiteY270" fmla="*/ 413041 h 646373"/>
                <a:gd name="connsiteX271" fmla="*/ 41270 w 640108"/>
                <a:gd name="connsiteY271" fmla="*/ 410197 h 646373"/>
                <a:gd name="connsiteX272" fmla="*/ 39448 w 640108"/>
                <a:gd name="connsiteY272" fmla="*/ 404486 h 646373"/>
                <a:gd name="connsiteX273" fmla="*/ 37352 w 640108"/>
                <a:gd name="connsiteY273" fmla="*/ 403189 h 646373"/>
                <a:gd name="connsiteX274" fmla="*/ 32936 w 640108"/>
                <a:gd name="connsiteY274" fmla="*/ 396954 h 646373"/>
                <a:gd name="connsiteX275" fmla="*/ 31913 w 640108"/>
                <a:gd name="connsiteY275" fmla="*/ 393312 h 646373"/>
                <a:gd name="connsiteX276" fmla="*/ 30616 w 640108"/>
                <a:gd name="connsiteY276" fmla="*/ 383710 h 646373"/>
                <a:gd name="connsiteX277" fmla="*/ 29044 w 640108"/>
                <a:gd name="connsiteY277" fmla="*/ 376427 h 646373"/>
                <a:gd name="connsiteX278" fmla="*/ 26199 w 640108"/>
                <a:gd name="connsiteY278" fmla="*/ 372287 h 646373"/>
                <a:gd name="connsiteX279" fmla="*/ 22806 w 640108"/>
                <a:gd name="connsiteY279" fmla="*/ 365777 h 646373"/>
                <a:gd name="connsiteX280" fmla="*/ 21259 w 640108"/>
                <a:gd name="connsiteY280" fmla="*/ 359542 h 646373"/>
                <a:gd name="connsiteX281" fmla="*/ 15021 w 640108"/>
                <a:gd name="connsiteY281" fmla="*/ 349166 h 646373"/>
                <a:gd name="connsiteX282" fmla="*/ 12676 w 640108"/>
                <a:gd name="connsiteY282" fmla="*/ 345774 h 646373"/>
                <a:gd name="connsiteX283" fmla="*/ 9308 w 640108"/>
                <a:gd name="connsiteY283" fmla="*/ 342931 h 646373"/>
                <a:gd name="connsiteX284" fmla="*/ 5915 w 640108"/>
                <a:gd name="connsiteY284" fmla="*/ 336696 h 646373"/>
                <a:gd name="connsiteX285" fmla="*/ 6713 w 640108"/>
                <a:gd name="connsiteY285" fmla="*/ 332805 h 646373"/>
                <a:gd name="connsiteX286" fmla="*/ 9557 w 640108"/>
                <a:gd name="connsiteY286" fmla="*/ 329413 h 646373"/>
                <a:gd name="connsiteX287" fmla="*/ 11129 w 640108"/>
                <a:gd name="connsiteY287" fmla="*/ 325797 h 646373"/>
                <a:gd name="connsiteX288" fmla="*/ 7736 w 640108"/>
                <a:gd name="connsiteY288" fmla="*/ 321881 h 646373"/>
                <a:gd name="connsiteX289" fmla="*/ 4118 w 640108"/>
                <a:gd name="connsiteY289" fmla="*/ 315396 h 646373"/>
                <a:gd name="connsiteX290" fmla="*/ 2546 w 640108"/>
                <a:gd name="connsiteY290" fmla="*/ 310732 h 646373"/>
                <a:gd name="connsiteX291" fmla="*/ 2297 w 640108"/>
                <a:gd name="connsiteY291" fmla="*/ 303200 h 646373"/>
                <a:gd name="connsiteX292" fmla="*/ 725 w 640108"/>
                <a:gd name="connsiteY292" fmla="*/ 299035 h 646373"/>
                <a:gd name="connsiteX293" fmla="*/ -2119 w 640108"/>
                <a:gd name="connsiteY293" fmla="*/ 295393 h 646373"/>
                <a:gd name="connsiteX294" fmla="*/ -1870 w 640108"/>
                <a:gd name="connsiteY294" fmla="*/ 292276 h 646373"/>
                <a:gd name="connsiteX295" fmla="*/ 476 w 640108"/>
                <a:gd name="connsiteY295" fmla="*/ 288659 h 646373"/>
                <a:gd name="connsiteX296" fmla="*/ 476 w 640108"/>
                <a:gd name="connsiteY296" fmla="*/ 280354 h 646373"/>
                <a:gd name="connsiteX297" fmla="*/ 1773 w 640108"/>
                <a:gd name="connsiteY297" fmla="*/ 274892 h 646373"/>
                <a:gd name="connsiteX298" fmla="*/ 3320 w 640108"/>
                <a:gd name="connsiteY298" fmla="*/ 271250 h 646373"/>
                <a:gd name="connsiteX299" fmla="*/ 5915 w 640108"/>
                <a:gd name="connsiteY299" fmla="*/ 268906 h 646373"/>
                <a:gd name="connsiteX300" fmla="*/ 6713 w 640108"/>
                <a:gd name="connsiteY300" fmla="*/ 266586 h 646373"/>
                <a:gd name="connsiteX301" fmla="*/ 10855 w 640108"/>
                <a:gd name="connsiteY301" fmla="*/ 263992 h 646373"/>
                <a:gd name="connsiteX302" fmla="*/ 10356 w 640108"/>
                <a:gd name="connsiteY302" fmla="*/ 261124 h 646373"/>
                <a:gd name="connsiteX303" fmla="*/ 12426 w 640108"/>
                <a:gd name="connsiteY303" fmla="*/ 256186 h 646373"/>
                <a:gd name="connsiteX304" fmla="*/ 16843 w 640108"/>
                <a:gd name="connsiteY304" fmla="*/ 256460 h 646373"/>
                <a:gd name="connsiteX305" fmla="*/ 18914 w 640108"/>
                <a:gd name="connsiteY305" fmla="*/ 257483 h 646373"/>
                <a:gd name="connsiteX306" fmla="*/ 23604 w 640108"/>
                <a:gd name="connsiteY306" fmla="*/ 256710 h 646373"/>
                <a:gd name="connsiteX307" fmla="*/ 30865 w 640108"/>
                <a:gd name="connsiteY307" fmla="*/ 252819 h 646373"/>
                <a:gd name="connsiteX308" fmla="*/ 36579 w 640108"/>
                <a:gd name="connsiteY308" fmla="*/ 251522 h 646373"/>
                <a:gd name="connsiteX309" fmla="*/ 39448 w 640108"/>
                <a:gd name="connsiteY309" fmla="*/ 252021 h 646373"/>
                <a:gd name="connsiteX310" fmla="*/ 41793 w 640108"/>
                <a:gd name="connsiteY310" fmla="*/ 250724 h 646373"/>
                <a:gd name="connsiteX311" fmla="*/ 42043 w 640108"/>
                <a:gd name="connsiteY311" fmla="*/ 247082 h 646373"/>
                <a:gd name="connsiteX312" fmla="*/ 44912 w 640108"/>
                <a:gd name="connsiteY312" fmla="*/ 244239 h 646373"/>
                <a:gd name="connsiteX313" fmla="*/ 46709 w 640108"/>
                <a:gd name="connsiteY313" fmla="*/ 243990 h 646373"/>
                <a:gd name="connsiteX314" fmla="*/ 52697 w 640108"/>
                <a:gd name="connsiteY314" fmla="*/ 247357 h 646373"/>
                <a:gd name="connsiteX315" fmla="*/ 51923 w 640108"/>
                <a:gd name="connsiteY315" fmla="*/ 250724 h 646373"/>
                <a:gd name="connsiteX316" fmla="*/ 54244 w 640108"/>
                <a:gd name="connsiteY316" fmla="*/ 252819 h 646373"/>
                <a:gd name="connsiteX317" fmla="*/ 56340 w 640108"/>
                <a:gd name="connsiteY317" fmla="*/ 255937 h 646373"/>
                <a:gd name="connsiteX318" fmla="*/ 61255 w 640108"/>
                <a:gd name="connsiteY318" fmla="*/ 259553 h 646373"/>
                <a:gd name="connsiteX319" fmla="*/ 65172 w 640108"/>
                <a:gd name="connsiteY319" fmla="*/ 260850 h 646373"/>
                <a:gd name="connsiteX320" fmla="*/ 67767 w 640108"/>
                <a:gd name="connsiteY320" fmla="*/ 260326 h 646373"/>
                <a:gd name="connsiteX321" fmla="*/ 70611 w 640108"/>
                <a:gd name="connsiteY321" fmla="*/ 261374 h 646373"/>
                <a:gd name="connsiteX322" fmla="*/ 73206 w 640108"/>
                <a:gd name="connsiteY322" fmla="*/ 261374 h 646373"/>
                <a:gd name="connsiteX323" fmla="*/ 75552 w 640108"/>
                <a:gd name="connsiteY323" fmla="*/ 260077 h 646373"/>
                <a:gd name="connsiteX324" fmla="*/ 78147 w 640108"/>
                <a:gd name="connsiteY324" fmla="*/ 260326 h 646373"/>
                <a:gd name="connsiteX325" fmla="*/ 81789 w 640108"/>
                <a:gd name="connsiteY325" fmla="*/ 258506 h 646373"/>
                <a:gd name="connsiteX326" fmla="*/ 84384 w 640108"/>
                <a:gd name="connsiteY326" fmla="*/ 256435 h 646373"/>
                <a:gd name="connsiteX327" fmla="*/ 85432 w 640108"/>
                <a:gd name="connsiteY327" fmla="*/ 253842 h 646373"/>
                <a:gd name="connsiteX328" fmla="*/ 85158 w 640108"/>
                <a:gd name="connsiteY328" fmla="*/ 250998 h 646373"/>
                <a:gd name="connsiteX329" fmla="*/ 86206 w 640108"/>
                <a:gd name="connsiteY329" fmla="*/ 247606 h 646373"/>
                <a:gd name="connsiteX330" fmla="*/ 87253 w 640108"/>
                <a:gd name="connsiteY330" fmla="*/ 240847 h 646373"/>
                <a:gd name="connsiteX331" fmla="*/ 86455 w 640108"/>
                <a:gd name="connsiteY331" fmla="*/ 236707 h 646373"/>
                <a:gd name="connsiteX332" fmla="*/ 85158 w 640108"/>
                <a:gd name="connsiteY332" fmla="*/ 234113 h 646373"/>
                <a:gd name="connsiteX333" fmla="*/ 84908 w 640108"/>
                <a:gd name="connsiteY333" fmla="*/ 229948 h 646373"/>
                <a:gd name="connsiteX334" fmla="*/ 82313 w 640108"/>
                <a:gd name="connsiteY334" fmla="*/ 224760 h 646373"/>
                <a:gd name="connsiteX335" fmla="*/ 81265 w 640108"/>
                <a:gd name="connsiteY335" fmla="*/ 219573 h 646373"/>
                <a:gd name="connsiteX336" fmla="*/ 79719 w 640108"/>
                <a:gd name="connsiteY336" fmla="*/ 215158 h 646373"/>
                <a:gd name="connsiteX337" fmla="*/ 76325 w 640108"/>
                <a:gd name="connsiteY337" fmla="*/ 214110 h 646373"/>
                <a:gd name="connsiteX338" fmla="*/ 75826 w 640108"/>
                <a:gd name="connsiteY338" fmla="*/ 212040 h 646373"/>
                <a:gd name="connsiteX339" fmla="*/ 74005 w 640108"/>
                <a:gd name="connsiteY339" fmla="*/ 210993 h 646373"/>
                <a:gd name="connsiteX340" fmla="*/ 68540 w 640108"/>
                <a:gd name="connsiteY340" fmla="*/ 211766 h 646373"/>
                <a:gd name="connsiteX341" fmla="*/ 66195 w 640108"/>
                <a:gd name="connsiteY341" fmla="*/ 207875 h 646373"/>
                <a:gd name="connsiteX342" fmla="*/ 63351 w 640108"/>
                <a:gd name="connsiteY342" fmla="*/ 205032 h 646373"/>
                <a:gd name="connsiteX343" fmla="*/ 65172 w 640108"/>
                <a:gd name="connsiteY343" fmla="*/ 200093 h 646373"/>
                <a:gd name="connsiteX344" fmla="*/ 68540 w 640108"/>
                <a:gd name="connsiteY344" fmla="*/ 198796 h 646373"/>
                <a:gd name="connsiteX345" fmla="*/ 70113 w 640108"/>
                <a:gd name="connsiteY345" fmla="*/ 195679 h 646373"/>
                <a:gd name="connsiteX346" fmla="*/ 78945 w 640108"/>
                <a:gd name="connsiteY346" fmla="*/ 201116 h 646373"/>
                <a:gd name="connsiteX347" fmla="*/ 81016 w 640108"/>
                <a:gd name="connsiteY347" fmla="*/ 200867 h 646373"/>
                <a:gd name="connsiteX348" fmla="*/ 83362 w 640108"/>
                <a:gd name="connsiteY348" fmla="*/ 202687 h 646373"/>
                <a:gd name="connsiteX349" fmla="*/ 86480 w 640108"/>
                <a:gd name="connsiteY349" fmla="*/ 207875 h 646373"/>
                <a:gd name="connsiteX350" fmla="*/ 88277 w 640108"/>
                <a:gd name="connsiteY350" fmla="*/ 208399 h 646373"/>
                <a:gd name="connsiteX351" fmla="*/ 90622 w 640108"/>
                <a:gd name="connsiteY351" fmla="*/ 207102 h 646373"/>
                <a:gd name="connsiteX352" fmla="*/ 91919 w 640108"/>
                <a:gd name="connsiteY352" fmla="*/ 202413 h 646373"/>
                <a:gd name="connsiteX353" fmla="*/ 94514 w 640108"/>
                <a:gd name="connsiteY353" fmla="*/ 202687 h 646373"/>
                <a:gd name="connsiteX354" fmla="*/ 96610 w 640108"/>
                <a:gd name="connsiteY354" fmla="*/ 201116 h 646373"/>
                <a:gd name="connsiteX355" fmla="*/ 96086 w 640108"/>
                <a:gd name="connsiteY355" fmla="*/ 197998 h 646373"/>
                <a:gd name="connsiteX356" fmla="*/ 97383 w 640108"/>
                <a:gd name="connsiteY356" fmla="*/ 196452 h 646373"/>
                <a:gd name="connsiteX357" fmla="*/ 102847 w 640108"/>
                <a:gd name="connsiteY357" fmla="*/ 198796 h 646373"/>
                <a:gd name="connsiteX358" fmla="*/ 106216 w 640108"/>
                <a:gd name="connsiteY358" fmla="*/ 202164 h 646373"/>
                <a:gd name="connsiteX359" fmla="*/ 110632 w 640108"/>
                <a:gd name="connsiteY359" fmla="*/ 209172 h 646373"/>
                <a:gd name="connsiteX360" fmla="*/ 112204 w 640108"/>
                <a:gd name="connsiteY360" fmla="*/ 213063 h 646373"/>
                <a:gd name="connsiteX361" fmla="*/ 115049 w 640108"/>
                <a:gd name="connsiteY361" fmla="*/ 217228 h 646373"/>
                <a:gd name="connsiteX362" fmla="*/ 117644 w 640108"/>
                <a:gd name="connsiteY362" fmla="*/ 218774 h 646373"/>
                <a:gd name="connsiteX363" fmla="*/ 121810 w 640108"/>
                <a:gd name="connsiteY363" fmla="*/ 220071 h 646373"/>
                <a:gd name="connsiteX364" fmla="*/ 126476 w 640108"/>
                <a:gd name="connsiteY364" fmla="*/ 222166 h 646373"/>
                <a:gd name="connsiteX365" fmla="*/ 128572 w 640108"/>
                <a:gd name="connsiteY365" fmla="*/ 224237 h 646373"/>
                <a:gd name="connsiteX366" fmla="*/ 131940 w 640108"/>
                <a:gd name="connsiteY366" fmla="*/ 228651 h 646373"/>
                <a:gd name="connsiteX367" fmla="*/ 145713 w 640108"/>
                <a:gd name="connsiteY367" fmla="*/ 240847 h 646373"/>
                <a:gd name="connsiteX368" fmla="*/ 147784 w 640108"/>
                <a:gd name="connsiteY368" fmla="*/ 242144 h 646373"/>
                <a:gd name="connsiteX369" fmla="*/ 151676 w 640108"/>
                <a:gd name="connsiteY369" fmla="*/ 242942 h 646373"/>
                <a:gd name="connsiteX370" fmla="*/ 157140 w 640108"/>
                <a:gd name="connsiteY370" fmla="*/ 242418 h 646373"/>
                <a:gd name="connsiteX371" fmla="*/ 164675 w 640108"/>
                <a:gd name="connsiteY371" fmla="*/ 240598 h 646373"/>
                <a:gd name="connsiteX372" fmla="*/ 174805 w 640108"/>
                <a:gd name="connsiteY372" fmla="*/ 235410 h 646373"/>
                <a:gd name="connsiteX373" fmla="*/ 178448 w 640108"/>
                <a:gd name="connsiteY373" fmla="*/ 234886 h 646373"/>
                <a:gd name="connsiteX374" fmla="*/ 177400 w 640108"/>
                <a:gd name="connsiteY374" fmla="*/ 232816 h 646373"/>
                <a:gd name="connsiteX375" fmla="*/ 174281 w 640108"/>
                <a:gd name="connsiteY375" fmla="*/ 229424 h 646373"/>
                <a:gd name="connsiteX376" fmla="*/ 172984 w 640108"/>
                <a:gd name="connsiteY376" fmla="*/ 224237 h 646373"/>
                <a:gd name="connsiteX377" fmla="*/ 173234 w 640108"/>
                <a:gd name="connsiteY377" fmla="*/ 220346 h 646373"/>
                <a:gd name="connsiteX378" fmla="*/ 169865 w 640108"/>
                <a:gd name="connsiteY378" fmla="*/ 217477 h 646373"/>
                <a:gd name="connsiteX379" fmla="*/ 170639 w 640108"/>
                <a:gd name="connsiteY379" fmla="*/ 212813 h 646373"/>
                <a:gd name="connsiteX380" fmla="*/ 167794 w 640108"/>
                <a:gd name="connsiteY380" fmla="*/ 210469 h 646373"/>
                <a:gd name="connsiteX381" fmla="*/ 166746 w 640108"/>
                <a:gd name="connsiteY381" fmla="*/ 208399 h 646373"/>
                <a:gd name="connsiteX382" fmla="*/ 163902 w 640108"/>
                <a:gd name="connsiteY382" fmla="*/ 207626 h 646373"/>
                <a:gd name="connsiteX383" fmla="*/ 160783 w 640108"/>
                <a:gd name="connsiteY383" fmla="*/ 203460 h 646373"/>
                <a:gd name="connsiteX384" fmla="*/ 157140 w 640108"/>
                <a:gd name="connsiteY384" fmla="*/ 201390 h 646373"/>
                <a:gd name="connsiteX385" fmla="*/ 156367 w 640108"/>
                <a:gd name="connsiteY385" fmla="*/ 197998 h 646373"/>
                <a:gd name="connsiteX386" fmla="*/ 154021 w 640108"/>
                <a:gd name="connsiteY386" fmla="*/ 197749 h 646373"/>
                <a:gd name="connsiteX387" fmla="*/ 152450 w 640108"/>
                <a:gd name="connsiteY387" fmla="*/ 193085 h 646373"/>
                <a:gd name="connsiteX388" fmla="*/ 153497 w 640108"/>
                <a:gd name="connsiteY388" fmla="*/ 189169 h 646373"/>
                <a:gd name="connsiteX389" fmla="*/ 153772 w 640108"/>
                <a:gd name="connsiteY389" fmla="*/ 185802 h 646373"/>
                <a:gd name="connsiteX390" fmla="*/ 155070 w 640108"/>
                <a:gd name="connsiteY390" fmla="*/ 184256 h 646373"/>
                <a:gd name="connsiteX391" fmla="*/ 156367 w 640108"/>
                <a:gd name="connsiteY391" fmla="*/ 179841 h 646373"/>
                <a:gd name="connsiteX392" fmla="*/ 159735 w 640108"/>
                <a:gd name="connsiteY392" fmla="*/ 176449 h 646373"/>
                <a:gd name="connsiteX393" fmla="*/ 162854 w 640108"/>
                <a:gd name="connsiteY393" fmla="*/ 174379 h 646373"/>
                <a:gd name="connsiteX394" fmla="*/ 163627 w 640108"/>
                <a:gd name="connsiteY394" fmla="*/ 168917 h 646373"/>
                <a:gd name="connsiteX395" fmla="*/ 165199 w 640108"/>
                <a:gd name="connsiteY395" fmla="*/ 164777 h 646373"/>
                <a:gd name="connsiteX396" fmla="*/ 163378 w 640108"/>
                <a:gd name="connsiteY396" fmla="*/ 158541 h 646373"/>
                <a:gd name="connsiteX397" fmla="*/ 158687 w 640108"/>
                <a:gd name="connsiteY397" fmla="*/ 156197 h 646373"/>
                <a:gd name="connsiteX398" fmla="*/ 154795 w 640108"/>
                <a:gd name="connsiteY398" fmla="*/ 150211 h 646373"/>
                <a:gd name="connsiteX399" fmla="*/ 154296 w 640108"/>
                <a:gd name="connsiteY399" fmla="*/ 146595 h 646373"/>
                <a:gd name="connsiteX400" fmla="*/ 158438 w 640108"/>
                <a:gd name="connsiteY400" fmla="*/ 143477 h 646373"/>
                <a:gd name="connsiteX401" fmla="*/ 165973 w 640108"/>
                <a:gd name="connsiteY401" fmla="*/ 136194 h 646373"/>
                <a:gd name="connsiteX402" fmla="*/ 162080 w 640108"/>
                <a:gd name="connsiteY402" fmla="*/ 126343 h 646373"/>
                <a:gd name="connsiteX403" fmla="*/ 160010 w 640108"/>
                <a:gd name="connsiteY403" fmla="*/ 122177 h 646373"/>
                <a:gd name="connsiteX404" fmla="*/ 160783 w 640108"/>
                <a:gd name="connsiteY404" fmla="*/ 113872 h 646373"/>
                <a:gd name="connsiteX405" fmla="*/ 162330 w 640108"/>
                <a:gd name="connsiteY405" fmla="*/ 112575 h 646373"/>
                <a:gd name="connsiteX406" fmla="*/ 166247 w 640108"/>
                <a:gd name="connsiteY406" fmla="*/ 106864 h 646373"/>
                <a:gd name="connsiteX407" fmla="*/ 169091 w 640108"/>
                <a:gd name="connsiteY407" fmla="*/ 104769 h 646373"/>
                <a:gd name="connsiteX408" fmla="*/ 168842 w 640108"/>
                <a:gd name="connsiteY408" fmla="*/ 97511 h 646373"/>
                <a:gd name="connsiteX409" fmla="*/ 183638 w 640108"/>
                <a:gd name="connsiteY409" fmla="*/ 94917 h 646373"/>
                <a:gd name="connsiteX410" fmla="*/ 189102 w 640108"/>
                <a:gd name="connsiteY410" fmla="*/ 94393 h 646373"/>
                <a:gd name="connsiteX411" fmla="*/ 196363 w 640108"/>
                <a:gd name="connsiteY411" fmla="*/ 93096 h 646373"/>
                <a:gd name="connsiteX412" fmla="*/ 211707 w 640108"/>
                <a:gd name="connsiteY412" fmla="*/ 99855 h 646373"/>
                <a:gd name="connsiteX413" fmla="*/ 213005 w 640108"/>
                <a:gd name="connsiteY413" fmla="*/ 98035 h 646373"/>
                <a:gd name="connsiteX414" fmla="*/ 213254 w 640108"/>
                <a:gd name="connsiteY414" fmla="*/ 95441 h 646373"/>
                <a:gd name="connsiteX415" fmla="*/ 215849 w 640108"/>
                <a:gd name="connsiteY415" fmla="*/ 91275 h 646373"/>
                <a:gd name="connsiteX416" fmla="*/ 218195 w 640108"/>
                <a:gd name="connsiteY416" fmla="*/ 84017 h 646373"/>
                <a:gd name="connsiteX417" fmla="*/ 221563 w 640108"/>
                <a:gd name="connsiteY417" fmla="*/ 79852 h 646373"/>
                <a:gd name="connsiteX418" fmla="*/ 222087 w 640108"/>
                <a:gd name="connsiteY418" fmla="*/ 76211 h 646373"/>
                <a:gd name="connsiteX419" fmla="*/ 229871 w 640108"/>
                <a:gd name="connsiteY419" fmla="*/ 74914 h 646373"/>
                <a:gd name="connsiteX420" fmla="*/ 238454 w 640108"/>
                <a:gd name="connsiteY420" fmla="*/ 69976 h 646373"/>
                <a:gd name="connsiteX421" fmla="*/ 245466 w 640108"/>
                <a:gd name="connsiteY421" fmla="*/ 68953 h 646373"/>
                <a:gd name="connsiteX422" fmla="*/ 254048 w 640108"/>
                <a:gd name="connsiteY422" fmla="*/ 68679 h 646373"/>
                <a:gd name="connsiteX423" fmla="*/ 254048 w 640108"/>
                <a:gd name="connsiteY423" fmla="*/ 62444 h 646373"/>
                <a:gd name="connsiteX424" fmla="*/ 251179 w 640108"/>
                <a:gd name="connsiteY424" fmla="*/ 57256 h 646373"/>
                <a:gd name="connsiteX425" fmla="*/ 253001 w 640108"/>
                <a:gd name="connsiteY425" fmla="*/ 55435 h 646373"/>
                <a:gd name="connsiteX426" fmla="*/ 255870 w 640108"/>
                <a:gd name="connsiteY426" fmla="*/ 56732 h 646373"/>
                <a:gd name="connsiteX427" fmla="*/ 258465 w 640108"/>
                <a:gd name="connsiteY427" fmla="*/ 56483 h 646373"/>
                <a:gd name="connsiteX428" fmla="*/ 261584 w 640108"/>
                <a:gd name="connsiteY428" fmla="*/ 58827 h 646373"/>
                <a:gd name="connsiteX429" fmla="*/ 263130 w 640108"/>
                <a:gd name="connsiteY429" fmla="*/ 50497 h 646373"/>
                <a:gd name="connsiteX430" fmla="*/ 264952 w 640108"/>
                <a:gd name="connsiteY430" fmla="*/ 36729 h 646373"/>
                <a:gd name="connsiteX431" fmla="*/ 268071 w 640108"/>
                <a:gd name="connsiteY431" fmla="*/ 38051 h 646373"/>
                <a:gd name="connsiteX432" fmla="*/ 270416 w 640108"/>
                <a:gd name="connsiteY432" fmla="*/ 34135 h 646373"/>
                <a:gd name="connsiteX433" fmla="*/ 273011 w 640108"/>
                <a:gd name="connsiteY433" fmla="*/ 33612 h 646373"/>
                <a:gd name="connsiteX434" fmla="*/ 276130 w 640108"/>
                <a:gd name="connsiteY434" fmla="*/ 31541 h 646373"/>
                <a:gd name="connsiteX435" fmla="*/ 284688 w 640108"/>
                <a:gd name="connsiteY435" fmla="*/ 33113 h 646373"/>
                <a:gd name="connsiteX436" fmla="*/ 290152 w 640108"/>
                <a:gd name="connsiteY436" fmla="*/ 32589 h 646373"/>
                <a:gd name="connsiteX437" fmla="*/ 298211 w 640108"/>
                <a:gd name="connsiteY437" fmla="*/ 30519 h 646373"/>
                <a:gd name="connsiteX438" fmla="*/ 311984 w 640108"/>
                <a:gd name="connsiteY438" fmla="*/ 28698 h 646373"/>
                <a:gd name="connsiteX439" fmla="*/ 331994 w 640108"/>
                <a:gd name="connsiteY439" fmla="*/ 23511 h 646373"/>
                <a:gd name="connsiteX440" fmla="*/ 336660 w 640108"/>
                <a:gd name="connsiteY440" fmla="*/ 29471 h 646373"/>
                <a:gd name="connsiteX441" fmla="*/ 339255 w 640108"/>
                <a:gd name="connsiteY441" fmla="*/ 31541 h 646373"/>
                <a:gd name="connsiteX442" fmla="*/ 339255 w 640108"/>
                <a:gd name="connsiteY442" fmla="*/ 26878 h 646373"/>
                <a:gd name="connsiteX443" fmla="*/ 338731 w 640108"/>
                <a:gd name="connsiteY443" fmla="*/ 25057 h 646373"/>
                <a:gd name="connsiteX444" fmla="*/ 339779 w 640108"/>
                <a:gd name="connsiteY444" fmla="*/ 15180 h 646373"/>
                <a:gd name="connsiteX445" fmla="*/ 338232 w 640108"/>
                <a:gd name="connsiteY445" fmla="*/ 10242 h 646373"/>
                <a:gd name="connsiteX446" fmla="*/ 336660 w 640108"/>
                <a:gd name="connsiteY446" fmla="*/ 639 h 646373"/>
                <a:gd name="connsiteX447" fmla="*/ 336660 w 640108"/>
                <a:gd name="connsiteY447" fmla="*/ -383 h 646373"/>
                <a:gd name="connsiteX448" fmla="*/ 350433 w 640108"/>
                <a:gd name="connsiteY448" fmla="*/ 4031 h 646373"/>
                <a:gd name="connsiteX449" fmla="*/ 360313 w 640108"/>
                <a:gd name="connsiteY449" fmla="*/ 7398 h 646373"/>
                <a:gd name="connsiteX450" fmla="*/ 364455 w 640108"/>
                <a:gd name="connsiteY450" fmla="*/ 8172 h 646373"/>
                <a:gd name="connsiteX451" fmla="*/ 379799 w 640108"/>
                <a:gd name="connsiteY451" fmla="*/ 9992 h 646373"/>
                <a:gd name="connsiteX452" fmla="*/ 387834 w 640108"/>
                <a:gd name="connsiteY452" fmla="*/ 10516 h 646373"/>
                <a:gd name="connsiteX453" fmla="*/ 402131 w 640108"/>
                <a:gd name="connsiteY453" fmla="*/ 13359 h 646373"/>
                <a:gd name="connsiteX454" fmla="*/ 409666 w 640108"/>
                <a:gd name="connsiteY454" fmla="*/ 15454 h 646373"/>
                <a:gd name="connsiteX455" fmla="*/ 428628 w 640108"/>
                <a:gd name="connsiteY455" fmla="*/ 23486 h 646373"/>
                <a:gd name="connsiteX456" fmla="*/ 431747 w 640108"/>
                <a:gd name="connsiteY456" fmla="*/ 25057 h 646373"/>
                <a:gd name="connsiteX457" fmla="*/ 435639 w 640108"/>
                <a:gd name="connsiteY457" fmla="*/ 18048 h 646373"/>
                <a:gd name="connsiteX458" fmla="*/ 441353 w 640108"/>
                <a:gd name="connsiteY458" fmla="*/ 13883 h 646373"/>
                <a:gd name="connsiteX459" fmla="*/ 445769 w 640108"/>
                <a:gd name="connsiteY459" fmla="*/ 9743 h 646373"/>
                <a:gd name="connsiteX460" fmla="*/ 448638 w 640108"/>
                <a:gd name="connsiteY460" fmla="*/ 8695 h 646373"/>
                <a:gd name="connsiteX461" fmla="*/ 452007 w 640108"/>
                <a:gd name="connsiteY461" fmla="*/ 2709 h 646373"/>
                <a:gd name="connsiteX462" fmla="*/ 457196 w 640108"/>
                <a:gd name="connsiteY462" fmla="*/ 3757 h 646373"/>
                <a:gd name="connsiteX463" fmla="*/ 458244 w 640108"/>
                <a:gd name="connsiteY463" fmla="*/ 5328 h 646373"/>
                <a:gd name="connsiteX464" fmla="*/ 456947 w 640108"/>
                <a:gd name="connsiteY464" fmla="*/ 8421 h 646373"/>
                <a:gd name="connsiteX465" fmla="*/ 460066 w 640108"/>
                <a:gd name="connsiteY465" fmla="*/ 15180 h 646373"/>
                <a:gd name="connsiteX466" fmla="*/ 459542 w 640108"/>
                <a:gd name="connsiteY466" fmla="*/ 16751 h 646373"/>
                <a:gd name="connsiteX467" fmla="*/ 464232 w 640108"/>
                <a:gd name="connsiteY467" fmla="*/ 20892 h 646373"/>
                <a:gd name="connsiteX468" fmla="*/ 465006 w 640108"/>
                <a:gd name="connsiteY468" fmla="*/ 23760 h 646373"/>
                <a:gd name="connsiteX469" fmla="*/ 468898 w 640108"/>
                <a:gd name="connsiteY469" fmla="*/ 25581 h 646373"/>
                <a:gd name="connsiteX470" fmla="*/ 470196 w 640108"/>
                <a:gd name="connsiteY470" fmla="*/ 28698 h 646373"/>
                <a:gd name="connsiteX471" fmla="*/ 472017 w 640108"/>
                <a:gd name="connsiteY471" fmla="*/ 29197 h 646373"/>
                <a:gd name="connsiteX472" fmla="*/ 474612 w 640108"/>
                <a:gd name="connsiteY472" fmla="*/ 32315 h 646373"/>
                <a:gd name="connsiteX473" fmla="*/ 472291 w 640108"/>
                <a:gd name="connsiteY473" fmla="*/ 35706 h 646373"/>
                <a:gd name="connsiteX474" fmla="*/ 474886 w 640108"/>
                <a:gd name="connsiteY474" fmla="*/ 37777 h 646373"/>
                <a:gd name="connsiteX475" fmla="*/ 475909 w 640108"/>
                <a:gd name="connsiteY475" fmla="*/ 43488 h 646373"/>
                <a:gd name="connsiteX476" fmla="*/ 476708 w 640108"/>
                <a:gd name="connsiteY476" fmla="*/ 44785 h 646373"/>
                <a:gd name="connsiteX477" fmla="*/ 475909 w 640108"/>
                <a:gd name="connsiteY477" fmla="*/ 49200 h 646373"/>
                <a:gd name="connsiteX478" fmla="*/ 477730 w 640108"/>
                <a:gd name="connsiteY478" fmla="*/ 51270 h 646373"/>
                <a:gd name="connsiteX479" fmla="*/ 481623 w 640108"/>
                <a:gd name="connsiteY479" fmla="*/ 50771 h 646373"/>
                <a:gd name="connsiteX480" fmla="*/ 484493 w 640108"/>
                <a:gd name="connsiteY480" fmla="*/ 51270 h 646373"/>
                <a:gd name="connsiteX481" fmla="*/ 485540 w 640108"/>
                <a:gd name="connsiteY481" fmla="*/ 54138 h 646373"/>
                <a:gd name="connsiteX482" fmla="*/ 489433 w 640108"/>
                <a:gd name="connsiteY482" fmla="*/ 56981 h 646373"/>
                <a:gd name="connsiteX483" fmla="*/ 492277 w 640108"/>
                <a:gd name="connsiteY483" fmla="*/ 58553 h 646373"/>
                <a:gd name="connsiteX484" fmla="*/ 494373 w 640108"/>
                <a:gd name="connsiteY484" fmla="*/ 61396 h 646373"/>
                <a:gd name="connsiteX485" fmla="*/ 498514 w 640108"/>
                <a:gd name="connsiteY485" fmla="*/ 58802 h 646373"/>
                <a:gd name="connsiteX486" fmla="*/ 499812 w 640108"/>
                <a:gd name="connsiteY486" fmla="*/ 61670 h 646373"/>
                <a:gd name="connsiteX487" fmla="*/ 500860 w 640108"/>
                <a:gd name="connsiteY487" fmla="*/ 72046 h 646373"/>
                <a:gd name="connsiteX488" fmla="*/ 501384 w 640108"/>
                <a:gd name="connsiteY488" fmla="*/ 79079 h 646373"/>
                <a:gd name="connsiteX489" fmla="*/ 499812 w 640108"/>
                <a:gd name="connsiteY489" fmla="*/ 89455 h 646373"/>
                <a:gd name="connsiteX490" fmla="*/ 505526 w 640108"/>
                <a:gd name="connsiteY490" fmla="*/ 90752 h 646373"/>
                <a:gd name="connsiteX491" fmla="*/ 508395 w 640108"/>
                <a:gd name="connsiteY491" fmla="*/ 91001 h 646373"/>
                <a:gd name="connsiteX492" fmla="*/ 513061 w 640108"/>
                <a:gd name="connsiteY492" fmla="*/ 92049 h 646373"/>
                <a:gd name="connsiteX493" fmla="*/ 517751 w 640108"/>
                <a:gd name="connsiteY493" fmla="*/ 94393 h 646373"/>
                <a:gd name="connsiteX494" fmla="*/ 522941 w 640108"/>
                <a:gd name="connsiteY494" fmla="*/ 100628 h 646373"/>
                <a:gd name="connsiteX495" fmla="*/ 523191 w 640108"/>
                <a:gd name="connsiteY495" fmla="*/ 103222 h 646373"/>
                <a:gd name="connsiteX496" fmla="*/ 525286 w 640108"/>
                <a:gd name="connsiteY496" fmla="*/ 107113 h 646373"/>
                <a:gd name="connsiteX497" fmla="*/ 525286 w 640108"/>
                <a:gd name="connsiteY497" fmla="*/ 110231 h 646373"/>
                <a:gd name="connsiteX498" fmla="*/ 524488 w 640108"/>
                <a:gd name="connsiteY498" fmla="*/ 116990 h 646373"/>
                <a:gd name="connsiteX499" fmla="*/ 532298 w 640108"/>
                <a:gd name="connsiteY499" fmla="*/ 116990 h 646373"/>
                <a:gd name="connsiteX500" fmla="*/ 522168 w 640108"/>
                <a:gd name="connsiteY500" fmla="*/ 126343 h 646373"/>
                <a:gd name="connsiteX501" fmla="*/ 516704 w 640108"/>
                <a:gd name="connsiteY501" fmla="*/ 129710 h 646373"/>
                <a:gd name="connsiteX502" fmla="*/ 506299 w 640108"/>
                <a:gd name="connsiteY502" fmla="*/ 137242 h 646373"/>
                <a:gd name="connsiteX503" fmla="*/ 511514 w 640108"/>
                <a:gd name="connsiteY503" fmla="*/ 143203 h 646373"/>
                <a:gd name="connsiteX504" fmla="*/ 500062 w 640108"/>
                <a:gd name="connsiteY504" fmla="*/ 162956 h 646373"/>
                <a:gd name="connsiteX505" fmla="*/ 502931 w 640108"/>
                <a:gd name="connsiteY505" fmla="*/ 166847 h 646373"/>
                <a:gd name="connsiteX506" fmla="*/ 506050 w 640108"/>
                <a:gd name="connsiteY506" fmla="*/ 172309 h 646373"/>
                <a:gd name="connsiteX507" fmla="*/ 507097 w 640108"/>
                <a:gd name="connsiteY507" fmla="*/ 179816 h 646373"/>
                <a:gd name="connsiteX508" fmla="*/ 504503 w 640108"/>
                <a:gd name="connsiteY508" fmla="*/ 184505 h 646373"/>
                <a:gd name="connsiteX509" fmla="*/ 496169 w 640108"/>
                <a:gd name="connsiteY509" fmla="*/ 189967 h 646373"/>
                <a:gd name="connsiteX510" fmla="*/ 496443 w 640108"/>
                <a:gd name="connsiteY510" fmla="*/ 191264 h 646373"/>
                <a:gd name="connsiteX511" fmla="*/ 500586 w 640108"/>
                <a:gd name="connsiteY511" fmla="*/ 189443 h 646373"/>
                <a:gd name="connsiteX512" fmla="*/ 505800 w 640108"/>
                <a:gd name="connsiteY512" fmla="*/ 188920 h 646373"/>
                <a:gd name="connsiteX513" fmla="*/ 505800 w 640108"/>
                <a:gd name="connsiteY513" fmla="*/ 187373 h 646373"/>
                <a:gd name="connsiteX514" fmla="*/ 511763 w 640108"/>
                <a:gd name="connsiteY514" fmla="*/ 183458 h 646373"/>
                <a:gd name="connsiteX515" fmla="*/ 515656 w 640108"/>
                <a:gd name="connsiteY515" fmla="*/ 182161 h 646373"/>
                <a:gd name="connsiteX516" fmla="*/ 518525 w 640108"/>
                <a:gd name="connsiteY516" fmla="*/ 185553 h 646373"/>
                <a:gd name="connsiteX517" fmla="*/ 520845 w 640108"/>
                <a:gd name="connsiteY517" fmla="*/ 192037 h 646373"/>
                <a:gd name="connsiteX518" fmla="*/ 521893 w 640108"/>
                <a:gd name="connsiteY518" fmla="*/ 200343 h 646373"/>
                <a:gd name="connsiteX519" fmla="*/ 522941 w 640108"/>
                <a:gd name="connsiteY519" fmla="*/ 206329 h 646373"/>
                <a:gd name="connsiteX520" fmla="*/ 522941 w 640108"/>
                <a:gd name="connsiteY520" fmla="*/ 210469 h 646373"/>
                <a:gd name="connsiteX521" fmla="*/ 508121 w 640108"/>
                <a:gd name="connsiteY521" fmla="*/ 213063 h 646373"/>
                <a:gd name="connsiteX522" fmla="*/ 509168 w 640108"/>
                <a:gd name="connsiteY522" fmla="*/ 216704 h 646373"/>
                <a:gd name="connsiteX523" fmla="*/ 508121 w 640108"/>
                <a:gd name="connsiteY523" fmla="*/ 218525 h 646373"/>
                <a:gd name="connsiteX524" fmla="*/ 503181 w 640108"/>
                <a:gd name="connsiteY524" fmla="*/ 220346 h 646373"/>
                <a:gd name="connsiteX525" fmla="*/ 499812 w 640108"/>
                <a:gd name="connsiteY525" fmla="*/ 222690 h 646373"/>
                <a:gd name="connsiteX526" fmla="*/ 503704 w 640108"/>
                <a:gd name="connsiteY526" fmla="*/ 230222 h 646373"/>
                <a:gd name="connsiteX527" fmla="*/ 497741 w 640108"/>
                <a:gd name="connsiteY527" fmla="*/ 234113 h 646373"/>
                <a:gd name="connsiteX528" fmla="*/ 489682 w 640108"/>
                <a:gd name="connsiteY528" fmla="*/ 238253 h 646373"/>
                <a:gd name="connsiteX529" fmla="*/ 484218 w 640108"/>
                <a:gd name="connsiteY529" fmla="*/ 243192 h 646373"/>
                <a:gd name="connsiteX530" fmla="*/ 479552 w 640108"/>
                <a:gd name="connsiteY530" fmla="*/ 249951 h 646373"/>
                <a:gd name="connsiteX531" fmla="*/ 475909 w 640108"/>
                <a:gd name="connsiteY531" fmla="*/ 251522 h 646373"/>
                <a:gd name="connsiteX532" fmla="*/ 477481 w 640108"/>
                <a:gd name="connsiteY532" fmla="*/ 254365 h 646373"/>
                <a:gd name="connsiteX533" fmla="*/ 473564 w 640108"/>
                <a:gd name="connsiteY533" fmla="*/ 256186 h 646373"/>
                <a:gd name="connsiteX534" fmla="*/ 475385 w 640108"/>
                <a:gd name="connsiteY534" fmla="*/ 259029 h 646373"/>
                <a:gd name="connsiteX535" fmla="*/ 479028 w 640108"/>
                <a:gd name="connsiteY535" fmla="*/ 260351 h 646373"/>
                <a:gd name="connsiteX536" fmla="*/ 483694 w 640108"/>
                <a:gd name="connsiteY536" fmla="*/ 263195 h 646373"/>
                <a:gd name="connsiteX537" fmla="*/ 485515 w 640108"/>
                <a:gd name="connsiteY537" fmla="*/ 263195 h 646373"/>
                <a:gd name="connsiteX538" fmla="*/ 497217 w 640108"/>
                <a:gd name="connsiteY538" fmla="*/ 264491 h 646373"/>
                <a:gd name="connsiteX539" fmla="*/ 503181 w 640108"/>
                <a:gd name="connsiteY539" fmla="*/ 262147 h 646373"/>
                <a:gd name="connsiteX540" fmla="*/ 506050 w 640108"/>
                <a:gd name="connsiteY540" fmla="*/ 261648 h 646373"/>
                <a:gd name="connsiteX541" fmla="*/ 508395 w 640108"/>
                <a:gd name="connsiteY541" fmla="*/ 259054 h 646373"/>
                <a:gd name="connsiteX542" fmla="*/ 513585 w 640108"/>
                <a:gd name="connsiteY542" fmla="*/ 262671 h 646373"/>
                <a:gd name="connsiteX543" fmla="*/ 517227 w 640108"/>
                <a:gd name="connsiteY543" fmla="*/ 258007 h 646373"/>
                <a:gd name="connsiteX544" fmla="*/ 520596 w 640108"/>
                <a:gd name="connsiteY544" fmla="*/ 252545 h 646373"/>
                <a:gd name="connsiteX545" fmla="*/ 523715 w 640108"/>
                <a:gd name="connsiteY545" fmla="*/ 253343 h 646373"/>
                <a:gd name="connsiteX546" fmla="*/ 529179 w 640108"/>
                <a:gd name="connsiteY546" fmla="*/ 251771 h 646373"/>
                <a:gd name="connsiteX547" fmla="*/ 533844 w 640108"/>
                <a:gd name="connsiteY547" fmla="*/ 248404 h 646373"/>
                <a:gd name="connsiteX548" fmla="*/ 539034 w 640108"/>
                <a:gd name="connsiteY548" fmla="*/ 251248 h 646373"/>
                <a:gd name="connsiteX549" fmla="*/ 543725 w 640108"/>
                <a:gd name="connsiteY549" fmla="*/ 253343 h 646373"/>
                <a:gd name="connsiteX550" fmla="*/ 553331 w 640108"/>
                <a:gd name="connsiteY550" fmla="*/ 255164 h 646373"/>
                <a:gd name="connsiteX551" fmla="*/ 554878 w 640108"/>
                <a:gd name="connsiteY551" fmla="*/ 252046 h 646373"/>
                <a:gd name="connsiteX552" fmla="*/ 560617 w 640108"/>
                <a:gd name="connsiteY552" fmla="*/ 247357 h 646373"/>
                <a:gd name="connsiteX553" fmla="*/ 565532 w 640108"/>
                <a:gd name="connsiteY553" fmla="*/ 244239 h 646373"/>
                <a:gd name="connsiteX554" fmla="*/ 570472 w 640108"/>
                <a:gd name="connsiteY554" fmla="*/ 241396 h 646373"/>
                <a:gd name="connsiteX555" fmla="*/ 576186 w 640108"/>
                <a:gd name="connsiteY555" fmla="*/ 239051 h 646373"/>
                <a:gd name="connsiteX556" fmla="*/ 581400 w 640108"/>
                <a:gd name="connsiteY556" fmla="*/ 236183 h 646373"/>
                <a:gd name="connsiteX557" fmla="*/ 588137 w 640108"/>
                <a:gd name="connsiteY557" fmla="*/ 235161 h 646373"/>
                <a:gd name="connsiteX558" fmla="*/ 594649 w 640108"/>
                <a:gd name="connsiteY558" fmla="*/ 235161 h 646373"/>
                <a:gd name="connsiteX559" fmla="*/ 600088 w 640108"/>
                <a:gd name="connsiteY559" fmla="*/ 234362 h 646373"/>
                <a:gd name="connsiteX560" fmla="*/ 602434 w 640108"/>
                <a:gd name="connsiteY560" fmla="*/ 235659 h 646373"/>
                <a:gd name="connsiteX561" fmla="*/ 605553 w 640108"/>
                <a:gd name="connsiteY561" fmla="*/ 232567 h 646373"/>
                <a:gd name="connsiteX562" fmla="*/ 612040 w 640108"/>
                <a:gd name="connsiteY562" fmla="*/ 230995 h 646373"/>
                <a:gd name="connsiteX563" fmla="*/ 617230 w 640108"/>
                <a:gd name="connsiteY563" fmla="*/ 229175 h 646373"/>
                <a:gd name="connsiteX564" fmla="*/ 346266 w 640108"/>
                <a:gd name="connsiteY564" fmla="*/ 407329 h 646373"/>
                <a:gd name="connsiteX565" fmla="*/ 351730 w 640108"/>
                <a:gd name="connsiteY565" fmla="*/ 404735 h 646373"/>
                <a:gd name="connsiteX566" fmla="*/ 354051 w 640108"/>
                <a:gd name="connsiteY566" fmla="*/ 409150 h 646373"/>
                <a:gd name="connsiteX567" fmla="*/ 355872 w 640108"/>
                <a:gd name="connsiteY567" fmla="*/ 414587 h 646373"/>
                <a:gd name="connsiteX568" fmla="*/ 364705 w 640108"/>
                <a:gd name="connsiteY568" fmla="*/ 410696 h 646373"/>
                <a:gd name="connsiteX569" fmla="*/ 366276 w 640108"/>
                <a:gd name="connsiteY569" fmla="*/ 412517 h 646373"/>
                <a:gd name="connsiteX570" fmla="*/ 369395 w 640108"/>
                <a:gd name="connsiteY570" fmla="*/ 410971 h 646373"/>
                <a:gd name="connsiteX571" fmla="*/ 372514 w 640108"/>
                <a:gd name="connsiteY571" fmla="*/ 408377 h 646373"/>
                <a:gd name="connsiteX572" fmla="*/ 368596 w 640108"/>
                <a:gd name="connsiteY572" fmla="*/ 402640 h 646373"/>
                <a:gd name="connsiteX573" fmla="*/ 367574 w 640108"/>
                <a:gd name="connsiteY573" fmla="*/ 403438 h 646373"/>
                <a:gd name="connsiteX574" fmla="*/ 365503 w 640108"/>
                <a:gd name="connsiteY574" fmla="*/ 400321 h 646373"/>
                <a:gd name="connsiteX575" fmla="*/ 360288 w 640108"/>
                <a:gd name="connsiteY575" fmla="*/ 399797 h 646373"/>
                <a:gd name="connsiteX576" fmla="*/ 359515 w 640108"/>
                <a:gd name="connsiteY576" fmla="*/ 395906 h 646373"/>
                <a:gd name="connsiteX577" fmla="*/ 364180 w 640108"/>
                <a:gd name="connsiteY577" fmla="*/ 396430 h 646373"/>
                <a:gd name="connsiteX578" fmla="*/ 371466 w 640108"/>
                <a:gd name="connsiteY578" fmla="*/ 392788 h 646373"/>
                <a:gd name="connsiteX579" fmla="*/ 376406 w 640108"/>
                <a:gd name="connsiteY579" fmla="*/ 387850 h 646373"/>
                <a:gd name="connsiteX580" fmla="*/ 381845 w 640108"/>
                <a:gd name="connsiteY580" fmla="*/ 392015 h 646373"/>
                <a:gd name="connsiteX581" fmla="*/ 383941 w 640108"/>
                <a:gd name="connsiteY581" fmla="*/ 393038 h 646373"/>
                <a:gd name="connsiteX582" fmla="*/ 387309 w 640108"/>
                <a:gd name="connsiteY582" fmla="*/ 397203 h 646373"/>
                <a:gd name="connsiteX583" fmla="*/ 391202 w 640108"/>
                <a:gd name="connsiteY583" fmla="*/ 397203 h 646373"/>
                <a:gd name="connsiteX584" fmla="*/ 397190 w 640108"/>
                <a:gd name="connsiteY584" fmla="*/ 396430 h 646373"/>
                <a:gd name="connsiteX585" fmla="*/ 403428 w 640108"/>
                <a:gd name="connsiteY585" fmla="*/ 396954 h 646373"/>
                <a:gd name="connsiteX586" fmla="*/ 409141 w 640108"/>
                <a:gd name="connsiteY586" fmla="*/ 396155 h 646373"/>
                <a:gd name="connsiteX587" fmla="*/ 411736 w 640108"/>
                <a:gd name="connsiteY587" fmla="*/ 395133 h 646373"/>
                <a:gd name="connsiteX588" fmla="*/ 421866 w 640108"/>
                <a:gd name="connsiteY588" fmla="*/ 388374 h 646373"/>
                <a:gd name="connsiteX589" fmla="*/ 427580 w 640108"/>
                <a:gd name="connsiteY589" fmla="*/ 386029 h 646373"/>
                <a:gd name="connsiteX590" fmla="*/ 426806 w 640108"/>
                <a:gd name="connsiteY590" fmla="*/ 383685 h 646373"/>
                <a:gd name="connsiteX591" fmla="*/ 431472 w 640108"/>
                <a:gd name="connsiteY591" fmla="*/ 381615 h 646373"/>
                <a:gd name="connsiteX592" fmla="*/ 429401 w 640108"/>
                <a:gd name="connsiteY592" fmla="*/ 376677 h 646373"/>
                <a:gd name="connsiteX593" fmla="*/ 432770 w 640108"/>
                <a:gd name="connsiteY593" fmla="*/ 374606 h 646373"/>
                <a:gd name="connsiteX594" fmla="*/ 421342 w 640108"/>
                <a:gd name="connsiteY594" fmla="*/ 358769 h 646373"/>
                <a:gd name="connsiteX595" fmla="*/ 411212 w 640108"/>
                <a:gd name="connsiteY595" fmla="*/ 362909 h 646373"/>
                <a:gd name="connsiteX596" fmla="*/ 405748 w 640108"/>
                <a:gd name="connsiteY596" fmla="*/ 364231 h 646373"/>
                <a:gd name="connsiteX597" fmla="*/ 400034 w 640108"/>
                <a:gd name="connsiteY597" fmla="*/ 364231 h 646373"/>
                <a:gd name="connsiteX598" fmla="*/ 393797 w 640108"/>
                <a:gd name="connsiteY598" fmla="*/ 363183 h 646373"/>
                <a:gd name="connsiteX599" fmla="*/ 386786 w 640108"/>
                <a:gd name="connsiteY599" fmla="*/ 363183 h 646373"/>
                <a:gd name="connsiteX600" fmla="*/ 384964 w 640108"/>
                <a:gd name="connsiteY600" fmla="*/ 358494 h 646373"/>
                <a:gd name="connsiteX601" fmla="*/ 387309 w 640108"/>
                <a:gd name="connsiteY601" fmla="*/ 357472 h 646373"/>
                <a:gd name="connsiteX602" fmla="*/ 386786 w 640108"/>
                <a:gd name="connsiteY602" fmla="*/ 355651 h 646373"/>
                <a:gd name="connsiteX603" fmla="*/ 384191 w 640108"/>
                <a:gd name="connsiteY603" fmla="*/ 356424 h 646373"/>
                <a:gd name="connsiteX604" fmla="*/ 382369 w 640108"/>
                <a:gd name="connsiteY604" fmla="*/ 351760 h 646373"/>
                <a:gd name="connsiteX605" fmla="*/ 379774 w 640108"/>
                <a:gd name="connsiteY605" fmla="*/ 352533 h 646373"/>
                <a:gd name="connsiteX606" fmla="*/ 378752 w 640108"/>
                <a:gd name="connsiteY606" fmla="*/ 350189 h 646373"/>
                <a:gd name="connsiteX607" fmla="*/ 373811 w 640108"/>
                <a:gd name="connsiteY607" fmla="*/ 352284 h 646373"/>
                <a:gd name="connsiteX608" fmla="*/ 371715 w 640108"/>
                <a:gd name="connsiteY608" fmla="*/ 348643 h 646373"/>
                <a:gd name="connsiteX609" fmla="*/ 374335 w 640108"/>
                <a:gd name="connsiteY609" fmla="*/ 346572 h 646373"/>
                <a:gd name="connsiteX610" fmla="*/ 368098 w 640108"/>
                <a:gd name="connsiteY610" fmla="*/ 337220 h 646373"/>
                <a:gd name="connsiteX611" fmla="*/ 368098 w 640108"/>
                <a:gd name="connsiteY611" fmla="*/ 336172 h 646373"/>
                <a:gd name="connsiteX612" fmla="*/ 375109 w 640108"/>
                <a:gd name="connsiteY612" fmla="*/ 332032 h 646373"/>
                <a:gd name="connsiteX613" fmla="*/ 370942 w 640108"/>
                <a:gd name="connsiteY613" fmla="*/ 322679 h 646373"/>
                <a:gd name="connsiteX614" fmla="*/ 364979 w 640108"/>
                <a:gd name="connsiteY614" fmla="*/ 324999 h 646373"/>
                <a:gd name="connsiteX615" fmla="*/ 363157 w 640108"/>
                <a:gd name="connsiteY615" fmla="*/ 324225 h 646373"/>
                <a:gd name="connsiteX616" fmla="*/ 361086 w 640108"/>
                <a:gd name="connsiteY616" fmla="*/ 320858 h 646373"/>
                <a:gd name="connsiteX617" fmla="*/ 357967 w 640108"/>
                <a:gd name="connsiteY617" fmla="*/ 317217 h 646373"/>
                <a:gd name="connsiteX618" fmla="*/ 361086 w 640108"/>
                <a:gd name="connsiteY618" fmla="*/ 313575 h 646373"/>
                <a:gd name="connsiteX619" fmla="*/ 358991 w 640108"/>
                <a:gd name="connsiteY619" fmla="*/ 308138 h 646373"/>
                <a:gd name="connsiteX620" fmla="*/ 354849 w 640108"/>
                <a:gd name="connsiteY620" fmla="*/ 309161 h 646373"/>
                <a:gd name="connsiteX621" fmla="*/ 352503 w 640108"/>
                <a:gd name="connsiteY621" fmla="*/ 308911 h 646373"/>
                <a:gd name="connsiteX622" fmla="*/ 353277 w 640108"/>
                <a:gd name="connsiteY622" fmla="*/ 303724 h 646373"/>
                <a:gd name="connsiteX623" fmla="*/ 341849 w 640108"/>
                <a:gd name="connsiteY623" fmla="*/ 307864 h 646373"/>
                <a:gd name="connsiteX624" fmla="*/ 340028 w 640108"/>
                <a:gd name="connsiteY624" fmla="*/ 309161 h 646373"/>
                <a:gd name="connsiteX625" fmla="*/ 335363 w 640108"/>
                <a:gd name="connsiteY625" fmla="*/ 314099 h 646373"/>
                <a:gd name="connsiteX626" fmla="*/ 333790 w 640108"/>
                <a:gd name="connsiteY626" fmla="*/ 313052 h 646373"/>
                <a:gd name="connsiteX627" fmla="*/ 335612 w 640108"/>
                <a:gd name="connsiteY627" fmla="*/ 297987 h 646373"/>
                <a:gd name="connsiteX628" fmla="*/ 337708 w 640108"/>
                <a:gd name="connsiteY628" fmla="*/ 293847 h 646373"/>
                <a:gd name="connsiteX629" fmla="*/ 348861 w 640108"/>
                <a:gd name="connsiteY629" fmla="*/ 284494 h 646373"/>
                <a:gd name="connsiteX630" fmla="*/ 343147 w 640108"/>
                <a:gd name="connsiteY630" fmla="*/ 278783 h 646373"/>
                <a:gd name="connsiteX631" fmla="*/ 342898 w 640108"/>
                <a:gd name="connsiteY631" fmla="*/ 275141 h 646373"/>
                <a:gd name="connsiteX632" fmla="*/ 340552 w 640108"/>
                <a:gd name="connsiteY632" fmla="*/ 274368 h 646373"/>
                <a:gd name="connsiteX633" fmla="*/ 338482 w 640108"/>
                <a:gd name="connsiteY633" fmla="*/ 276189 h 646373"/>
                <a:gd name="connsiteX634" fmla="*/ 334839 w 640108"/>
                <a:gd name="connsiteY634" fmla="*/ 277211 h 646373"/>
                <a:gd name="connsiteX635" fmla="*/ 332244 w 640108"/>
                <a:gd name="connsiteY635" fmla="*/ 280603 h 646373"/>
                <a:gd name="connsiteX636" fmla="*/ 327828 w 640108"/>
                <a:gd name="connsiteY636" fmla="*/ 282923 h 646373"/>
                <a:gd name="connsiteX637" fmla="*/ 324958 w 640108"/>
                <a:gd name="connsiteY637" fmla="*/ 279306 h 646373"/>
                <a:gd name="connsiteX638" fmla="*/ 320043 w 640108"/>
                <a:gd name="connsiteY638" fmla="*/ 275391 h 646373"/>
                <a:gd name="connsiteX639" fmla="*/ 317423 w 640108"/>
                <a:gd name="connsiteY639" fmla="*/ 280329 h 646373"/>
                <a:gd name="connsiteX640" fmla="*/ 308591 w 640108"/>
                <a:gd name="connsiteY640" fmla="*/ 276712 h 646373"/>
                <a:gd name="connsiteX641" fmla="*/ 296639 w 640108"/>
                <a:gd name="connsiteY641" fmla="*/ 278009 h 646373"/>
                <a:gd name="connsiteX642" fmla="*/ 293271 w 640108"/>
                <a:gd name="connsiteY642" fmla="*/ 279306 h 646373"/>
                <a:gd name="connsiteX643" fmla="*/ 289104 w 640108"/>
                <a:gd name="connsiteY643" fmla="*/ 274094 h 646373"/>
                <a:gd name="connsiteX644" fmla="*/ 282093 w 640108"/>
                <a:gd name="connsiteY644" fmla="*/ 267359 h 646373"/>
                <a:gd name="connsiteX645" fmla="*/ 281070 w 640108"/>
                <a:gd name="connsiteY645" fmla="*/ 270727 h 646373"/>
                <a:gd name="connsiteX646" fmla="*/ 279498 w 640108"/>
                <a:gd name="connsiteY646" fmla="*/ 273595 h 646373"/>
                <a:gd name="connsiteX647" fmla="*/ 279249 w 640108"/>
                <a:gd name="connsiteY647" fmla="*/ 279306 h 646373"/>
                <a:gd name="connsiteX648" fmla="*/ 273784 w 640108"/>
                <a:gd name="connsiteY648" fmla="*/ 281626 h 646373"/>
                <a:gd name="connsiteX649" fmla="*/ 274832 w 640108"/>
                <a:gd name="connsiteY649" fmla="*/ 283447 h 646373"/>
                <a:gd name="connsiteX650" fmla="*/ 270940 w 640108"/>
                <a:gd name="connsiteY650" fmla="*/ 284494 h 646373"/>
                <a:gd name="connsiteX651" fmla="*/ 263655 w 640108"/>
                <a:gd name="connsiteY651" fmla="*/ 288385 h 646373"/>
                <a:gd name="connsiteX652" fmla="*/ 262107 w 640108"/>
                <a:gd name="connsiteY652" fmla="*/ 288136 h 646373"/>
                <a:gd name="connsiteX653" fmla="*/ 261584 w 640108"/>
                <a:gd name="connsiteY653" fmla="*/ 293323 h 646373"/>
                <a:gd name="connsiteX654" fmla="*/ 263130 w 640108"/>
                <a:gd name="connsiteY654" fmla="*/ 296965 h 646373"/>
                <a:gd name="connsiteX655" fmla="*/ 256394 w 640108"/>
                <a:gd name="connsiteY655" fmla="*/ 299284 h 646373"/>
                <a:gd name="connsiteX656" fmla="*/ 258215 w 640108"/>
                <a:gd name="connsiteY656" fmla="*/ 303449 h 646373"/>
                <a:gd name="connsiteX657" fmla="*/ 262107 w 640108"/>
                <a:gd name="connsiteY657" fmla="*/ 307864 h 646373"/>
                <a:gd name="connsiteX658" fmla="*/ 252751 w 640108"/>
                <a:gd name="connsiteY658" fmla="*/ 314872 h 646373"/>
                <a:gd name="connsiteX659" fmla="*/ 249632 w 640108"/>
                <a:gd name="connsiteY659" fmla="*/ 316444 h 646373"/>
                <a:gd name="connsiteX660" fmla="*/ 247287 w 640108"/>
                <a:gd name="connsiteY660" fmla="*/ 314349 h 646373"/>
                <a:gd name="connsiteX661" fmla="*/ 243644 w 640108"/>
                <a:gd name="connsiteY661" fmla="*/ 314099 h 646373"/>
                <a:gd name="connsiteX662" fmla="*/ 241573 w 640108"/>
                <a:gd name="connsiteY662" fmla="*/ 315396 h 646373"/>
                <a:gd name="connsiteX663" fmla="*/ 240276 w 640108"/>
                <a:gd name="connsiteY663" fmla="*/ 319561 h 646373"/>
                <a:gd name="connsiteX664" fmla="*/ 237681 w 640108"/>
                <a:gd name="connsiteY664" fmla="*/ 323178 h 646373"/>
                <a:gd name="connsiteX665" fmla="*/ 235086 w 640108"/>
                <a:gd name="connsiteY665" fmla="*/ 323976 h 646373"/>
                <a:gd name="connsiteX666" fmla="*/ 231967 w 640108"/>
                <a:gd name="connsiteY666" fmla="*/ 323178 h 646373"/>
                <a:gd name="connsiteX667" fmla="*/ 229373 w 640108"/>
                <a:gd name="connsiteY667" fmla="*/ 320060 h 646373"/>
                <a:gd name="connsiteX668" fmla="*/ 226778 w 640108"/>
                <a:gd name="connsiteY668" fmla="*/ 313850 h 646373"/>
                <a:gd name="connsiteX669" fmla="*/ 223659 w 640108"/>
                <a:gd name="connsiteY669" fmla="*/ 309934 h 646373"/>
                <a:gd name="connsiteX670" fmla="*/ 221314 w 640108"/>
                <a:gd name="connsiteY670" fmla="*/ 308138 h 646373"/>
                <a:gd name="connsiteX671" fmla="*/ 217421 w 640108"/>
                <a:gd name="connsiteY671" fmla="*/ 302402 h 646373"/>
                <a:gd name="connsiteX672" fmla="*/ 214302 w 640108"/>
                <a:gd name="connsiteY672" fmla="*/ 294870 h 646373"/>
                <a:gd name="connsiteX673" fmla="*/ 212730 w 640108"/>
                <a:gd name="connsiteY673" fmla="*/ 287088 h 646373"/>
                <a:gd name="connsiteX674" fmla="*/ 207291 w 640108"/>
                <a:gd name="connsiteY674" fmla="*/ 287861 h 646373"/>
                <a:gd name="connsiteX675" fmla="*/ 201053 w 640108"/>
                <a:gd name="connsiteY675" fmla="*/ 292550 h 646373"/>
                <a:gd name="connsiteX676" fmla="*/ 194566 w 640108"/>
                <a:gd name="connsiteY676" fmla="*/ 299559 h 646373"/>
                <a:gd name="connsiteX677" fmla="*/ 189352 w 640108"/>
                <a:gd name="connsiteY677" fmla="*/ 303973 h 646373"/>
                <a:gd name="connsiteX678" fmla="*/ 187530 w 640108"/>
                <a:gd name="connsiteY678" fmla="*/ 303724 h 646373"/>
                <a:gd name="connsiteX679" fmla="*/ 184411 w 640108"/>
                <a:gd name="connsiteY679" fmla="*/ 310208 h 646373"/>
                <a:gd name="connsiteX680" fmla="*/ 180519 w 640108"/>
                <a:gd name="connsiteY680" fmla="*/ 313326 h 646373"/>
                <a:gd name="connsiteX681" fmla="*/ 178448 w 640108"/>
                <a:gd name="connsiteY681" fmla="*/ 314099 h 646373"/>
                <a:gd name="connsiteX682" fmla="*/ 178199 w 640108"/>
                <a:gd name="connsiteY682" fmla="*/ 319811 h 646373"/>
                <a:gd name="connsiteX683" fmla="*/ 176901 w 640108"/>
                <a:gd name="connsiteY683" fmla="*/ 325522 h 646373"/>
                <a:gd name="connsiteX684" fmla="*/ 176627 w 640108"/>
                <a:gd name="connsiteY684" fmla="*/ 331234 h 646373"/>
                <a:gd name="connsiteX685" fmla="*/ 175853 w 640108"/>
                <a:gd name="connsiteY685" fmla="*/ 334102 h 646373"/>
                <a:gd name="connsiteX686" fmla="*/ 175853 w 640108"/>
                <a:gd name="connsiteY686" fmla="*/ 338267 h 646373"/>
                <a:gd name="connsiteX687" fmla="*/ 175080 w 640108"/>
                <a:gd name="connsiteY687" fmla="*/ 340587 h 646373"/>
                <a:gd name="connsiteX688" fmla="*/ 175080 w 640108"/>
                <a:gd name="connsiteY688" fmla="*/ 345275 h 646373"/>
                <a:gd name="connsiteX689" fmla="*/ 174281 w 640108"/>
                <a:gd name="connsiteY689" fmla="*/ 349166 h 646373"/>
                <a:gd name="connsiteX690" fmla="*/ 171936 w 640108"/>
                <a:gd name="connsiteY690" fmla="*/ 354878 h 646373"/>
                <a:gd name="connsiteX691" fmla="*/ 166497 w 640108"/>
                <a:gd name="connsiteY691" fmla="*/ 356699 h 646373"/>
                <a:gd name="connsiteX692" fmla="*/ 165449 w 640108"/>
                <a:gd name="connsiteY692" fmla="*/ 360839 h 646373"/>
                <a:gd name="connsiteX693" fmla="*/ 160010 w 640108"/>
                <a:gd name="connsiteY693" fmla="*/ 369169 h 646373"/>
                <a:gd name="connsiteX694" fmla="*/ 164675 w 640108"/>
                <a:gd name="connsiteY694" fmla="*/ 374357 h 646373"/>
                <a:gd name="connsiteX695" fmla="*/ 166497 w 640108"/>
                <a:gd name="connsiteY695" fmla="*/ 378771 h 646373"/>
                <a:gd name="connsiteX696" fmla="*/ 170140 w 640108"/>
                <a:gd name="connsiteY696" fmla="*/ 378522 h 646373"/>
                <a:gd name="connsiteX697" fmla="*/ 169091 w 640108"/>
                <a:gd name="connsiteY697" fmla="*/ 385530 h 646373"/>
                <a:gd name="connsiteX698" fmla="*/ 167794 w 640108"/>
                <a:gd name="connsiteY698" fmla="*/ 389421 h 646373"/>
                <a:gd name="connsiteX699" fmla="*/ 165973 w 640108"/>
                <a:gd name="connsiteY699" fmla="*/ 391766 h 646373"/>
                <a:gd name="connsiteX700" fmla="*/ 172210 w 640108"/>
                <a:gd name="connsiteY700" fmla="*/ 393562 h 646373"/>
                <a:gd name="connsiteX701" fmla="*/ 175853 w 640108"/>
                <a:gd name="connsiteY701" fmla="*/ 395133 h 646373"/>
                <a:gd name="connsiteX702" fmla="*/ 175853 w 640108"/>
                <a:gd name="connsiteY702" fmla="*/ 396430 h 646373"/>
                <a:gd name="connsiteX703" fmla="*/ 172210 w 640108"/>
                <a:gd name="connsiteY703" fmla="*/ 402141 h 646373"/>
                <a:gd name="connsiteX704" fmla="*/ 166746 w 640108"/>
                <a:gd name="connsiteY704" fmla="*/ 414338 h 646373"/>
                <a:gd name="connsiteX705" fmla="*/ 177924 w 640108"/>
                <a:gd name="connsiteY705" fmla="*/ 418503 h 646373"/>
                <a:gd name="connsiteX706" fmla="*/ 178698 w 640108"/>
                <a:gd name="connsiteY706" fmla="*/ 419550 h 646373"/>
                <a:gd name="connsiteX707" fmla="*/ 184162 w 640108"/>
                <a:gd name="connsiteY707" fmla="*/ 421371 h 646373"/>
                <a:gd name="connsiteX708" fmla="*/ 184162 w 640108"/>
                <a:gd name="connsiteY708" fmla="*/ 422668 h 646373"/>
                <a:gd name="connsiteX709" fmla="*/ 190125 w 640108"/>
                <a:gd name="connsiteY709" fmla="*/ 421371 h 646373"/>
                <a:gd name="connsiteX710" fmla="*/ 192221 w 640108"/>
                <a:gd name="connsiteY710" fmla="*/ 422917 h 646373"/>
                <a:gd name="connsiteX711" fmla="*/ 194541 w 640108"/>
                <a:gd name="connsiteY711" fmla="*/ 422144 h 646373"/>
                <a:gd name="connsiteX712" fmla="*/ 191947 w 640108"/>
                <a:gd name="connsiteY712" fmla="*/ 414338 h 646373"/>
                <a:gd name="connsiteX713" fmla="*/ 196363 w 640108"/>
                <a:gd name="connsiteY713" fmla="*/ 413839 h 646373"/>
                <a:gd name="connsiteX714" fmla="*/ 198184 w 640108"/>
                <a:gd name="connsiteY714" fmla="*/ 417455 h 646373"/>
                <a:gd name="connsiteX715" fmla="*/ 203124 w 640108"/>
                <a:gd name="connsiteY715" fmla="*/ 415136 h 646373"/>
                <a:gd name="connsiteX716" fmla="*/ 203124 w 640108"/>
                <a:gd name="connsiteY716" fmla="*/ 411494 h 646373"/>
                <a:gd name="connsiteX717" fmla="*/ 207790 w 640108"/>
                <a:gd name="connsiteY717" fmla="*/ 409150 h 646373"/>
                <a:gd name="connsiteX718" fmla="*/ 210410 w 640108"/>
                <a:gd name="connsiteY718" fmla="*/ 406307 h 646373"/>
                <a:gd name="connsiteX719" fmla="*/ 214826 w 640108"/>
                <a:gd name="connsiteY719" fmla="*/ 407329 h 646373"/>
                <a:gd name="connsiteX720" fmla="*/ 215325 w 640108"/>
                <a:gd name="connsiteY720" fmla="*/ 403713 h 646373"/>
                <a:gd name="connsiteX721" fmla="*/ 216373 w 640108"/>
                <a:gd name="connsiteY721" fmla="*/ 402416 h 646373"/>
                <a:gd name="connsiteX722" fmla="*/ 213778 w 640108"/>
                <a:gd name="connsiteY722" fmla="*/ 399797 h 646373"/>
                <a:gd name="connsiteX723" fmla="*/ 213005 w 640108"/>
                <a:gd name="connsiteY723" fmla="*/ 397477 h 646373"/>
                <a:gd name="connsiteX724" fmla="*/ 218444 w 640108"/>
                <a:gd name="connsiteY724" fmla="*/ 394360 h 646373"/>
                <a:gd name="connsiteX725" fmla="*/ 223908 w 640108"/>
                <a:gd name="connsiteY725" fmla="*/ 395657 h 646373"/>
                <a:gd name="connsiteX726" fmla="*/ 224158 w 640108"/>
                <a:gd name="connsiteY726" fmla="*/ 392788 h 646373"/>
                <a:gd name="connsiteX727" fmla="*/ 219217 w 640108"/>
                <a:gd name="connsiteY727" fmla="*/ 392290 h 646373"/>
                <a:gd name="connsiteX728" fmla="*/ 220515 w 640108"/>
                <a:gd name="connsiteY728" fmla="*/ 388124 h 646373"/>
                <a:gd name="connsiteX729" fmla="*/ 224432 w 640108"/>
                <a:gd name="connsiteY729" fmla="*/ 386827 h 646373"/>
                <a:gd name="connsiteX730" fmla="*/ 225205 w 640108"/>
                <a:gd name="connsiteY730" fmla="*/ 384234 h 646373"/>
                <a:gd name="connsiteX731" fmla="*/ 229348 w 640108"/>
                <a:gd name="connsiteY731" fmla="*/ 384483 h 646373"/>
                <a:gd name="connsiteX732" fmla="*/ 232990 w 640108"/>
                <a:gd name="connsiteY732" fmla="*/ 383710 h 646373"/>
                <a:gd name="connsiteX733" fmla="*/ 236883 w 640108"/>
                <a:gd name="connsiteY733" fmla="*/ 381365 h 646373"/>
                <a:gd name="connsiteX734" fmla="*/ 241573 w 640108"/>
                <a:gd name="connsiteY734" fmla="*/ 383435 h 646373"/>
                <a:gd name="connsiteX735" fmla="*/ 240276 w 640108"/>
                <a:gd name="connsiteY735" fmla="*/ 388648 h 646373"/>
                <a:gd name="connsiteX736" fmla="*/ 241573 w 640108"/>
                <a:gd name="connsiteY736" fmla="*/ 390469 h 646373"/>
                <a:gd name="connsiteX737" fmla="*/ 244417 w 640108"/>
                <a:gd name="connsiteY737" fmla="*/ 385256 h 646373"/>
                <a:gd name="connsiteX738" fmla="*/ 254572 w 640108"/>
                <a:gd name="connsiteY738" fmla="*/ 385780 h 646373"/>
                <a:gd name="connsiteX739" fmla="*/ 257167 w 640108"/>
                <a:gd name="connsiteY739" fmla="*/ 384483 h 646373"/>
                <a:gd name="connsiteX740" fmla="*/ 253001 w 640108"/>
                <a:gd name="connsiteY740" fmla="*/ 395382 h 646373"/>
                <a:gd name="connsiteX741" fmla="*/ 247287 w 640108"/>
                <a:gd name="connsiteY741" fmla="*/ 407853 h 646373"/>
                <a:gd name="connsiteX742" fmla="*/ 252751 w 640108"/>
                <a:gd name="connsiteY742" fmla="*/ 409150 h 646373"/>
                <a:gd name="connsiteX743" fmla="*/ 253525 w 640108"/>
                <a:gd name="connsiteY743" fmla="*/ 418752 h 646373"/>
                <a:gd name="connsiteX744" fmla="*/ 249632 w 640108"/>
                <a:gd name="connsiteY744" fmla="*/ 428105 h 646373"/>
                <a:gd name="connsiteX745" fmla="*/ 248335 w 640108"/>
                <a:gd name="connsiteY745" fmla="*/ 430200 h 646373"/>
                <a:gd name="connsiteX746" fmla="*/ 254572 w 640108"/>
                <a:gd name="connsiteY746" fmla="*/ 432794 h 646373"/>
                <a:gd name="connsiteX747" fmla="*/ 255346 w 640108"/>
                <a:gd name="connsiteY747" fmla="*/ 436410 h 646373"/>
                <a:gd name="connsiteX748" fmla="*/ 254298 w 640108"/>
                <a:gd name="connsiteY748" fmla="*/ 441099 h 646373"/>
                <a:gd name="connsiteX749" fmla="*/ 258989 w 640108"/>
                <a:gd name="connsiteY749" fmla="*/ 447584 h 646373"/>
                <a:gd name="connsiteX750" fmla="*/ 255596 w 640108"/>
                <a:gd name="connsiteY750" fmla="*/ 450976 h 646373"/>
                <a:gd name="connsiteX751" fmla="*/ 252751 w 640108"/>
                <a:gd name="connsiteY751" fmla="*/ 455116 h 646373"/>
                <a:gd name="connsiteX752" fmla="*/ 247811 w 640108"/>
                <a:gd name="connsiteY752" fmla="*/ 458234 h 646373"/>
                <a:gd name="connsiteX753" fmla="*/ 245989 w 640108"/>
                <a:gd name="connsiteY753" fmla="*/ 460054 h 646373"/>
                <a:gd name="connsiteX754" fmla="*/ 246763 w 640108"/>
                <a:gd name="connsiteY754" fmla="*/ 461875 h 646373"/>
                <a:gd name="connsiteX755" fmla="*/ 253525 w 640108"/>
                <a:gd name="connsiteY755" fmla="*/ 459281 h 646373"/>
                <a:gd name="connsiteX756" fmla="*/ 264702 w 640108"/>
                <a:gd name="connsiteY756" fmla="*/ 456413 h 646373"/>
                <a:gd name="connsiteX757" fmla="*/ 272761 w 640108"/>
                <a:gd name="connsiteY757" fmla="*/ 455640 h 646373"/>
                <a:gd name="connsiteX758" fmla="*/ 276654 w 640108"/>
                <a:gd name="connsiteY758" fmla="*/ 451475 h 646373"/>
                <a:gd name="connsiteX759" fmla="*/ 277677 w 640108"/>
                <a:gd name="connsiteY759" fmla="*/ 448881 h 646373"/>
                <a:gd name="connsiteX760" fmla="*/ 279773 w 640108"/>
                <a:gd name="connsiteY760" fmla="*/ 439528 h 646373"/>
                <a:gd name="connsiteX761" fmla="*/ 283914 w 640108"/>
                <a:gd name="connsiteY761" fmla="*/ 430973 h 646373"/>
                <a:gd name="connsiteX762" fmla="*/ 285736 w 640108"/>
                <a:gd name="connsiteY762" fmla="*/ 429402 h 646373"/>
                <a:gd name="connsiteX763" fmla="*/ 294318 w 640108"/>
                <a:gd name="connsiteY763" fmla="*/ 428903 h 646373"/>
                <a:gd name="connsiteX764" fmla="*/ 295092 w 640108"/>
                <a:gd name="connsiteY764" fmla="*/ 429676 h 646373"/>
                <a:gd name="connsiteX765" fmla="*/ 298985 w 640108"/>
                <a:gd name="connsiteY765" fmla="*/ 428903 h 646373"/>
                <a:gd name="connsiteX766" fmla="*/ 294318 w 640108"/>
                <a:gd name="connsiteY766" fmla="*/ 420573 h 646373"/>
                <a:gd name="connsiteX767" fmla="*/ 301081 w 640108"/>
                <a:gd name="connsiteY767" fmla="*/ 417206 h 646373"/>
                <a:gd name="connsiteX768" fmla="*/ 312508 w 640108"/>
                <a:gd name="connsiteY768" fmla="*/ 414861 h 646373"/>
                <a:gd name="connsiteX769" fmla="*/ 313007 w 640108"/>
                <a:gd name="connsiteY769" fmla="*/ 416682 h 646373"/>
                <a:gd name="connsiteX770" fmla="*/ 316924 w 640108"/>
                <a:gd name="connsiteY770" fmla="*/ 415909 h 646373"/>
                <a:gd name="connsiteX771" fmla="*/ 317697 w 640108"/>
                <a:gd name="connsiteY771" fmla="*/ 417979 h 646373"/>
                <a:gd name="connsiteX772" fmla="*/ 323162 w 640108"/>
                <a:gd name="connsiteY772" fmla="*/ 417480 h 646373"/>
                <a:gd name="connsiteX773" fmla="*/ 323660 w 640108"/>
                <a:gd name="connsiteY773" fmla="*/ 420074 h 646373"/>
                <a:gd name="connsiteX774" fmla="*/ 330173 w 640108"/>
                <a:gd name="connsiteY774" fmla="*/ 419550 h 646373"/>
                <a:gd name="connsiteX775" fmla="*/ 330672 w 640108"/>
                <a:gd name="connsiteY775" fmla="*/ 418777 h 646373"/>
                <a:gd name="connsiteX776" fmla="*/ 329898 w 640108"/>
                <a:gd name="connsiteY776" fmla="*/ 412268 h 646373"/>
                <a:gd name="connsiteX777" fmla="*/ 327828 w 640108"/>
                <a:gd name="connsiteY777" fmla="*/ 406830 h 646373"/>
                <a:gd name="connsiteX778" fmla="*/ 333790 w 640108"/>
                <a:gd name="connsiteY778" fmla="*/ 404735 h 646373"/>
                <a:gd name="connsiteX779" fmla="*/ 341076 w 640108"/>
                <a:gd name="connsiteY779" fmla="*/ 410721 h 64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</a:cxnLst>
              <a:rect l="l" t="t" r="r" b="b"/>
              <a:pathLst>
                <a:path w="640108" h="646373">
                  <a:moveTo>
                    <a:pt x="620623" y="227354"/>
                  </a:moveTo>
                  <a:lnTo>
                    <a:pt x="625039" y="229698"/>
                  </a:lnTo>
                  <a:lnTo>
                    <a:pt x="631252" y="232292"/>
                  </a:lnTo>
                  <a:lnTo>
                    <a:pt x="625538" y="236956"/>
                  </a:lnTo>
                  <a:lnTo>
                    <a:pt x="622694" y="241371"/>
                  </a:lnTo>
                  <a:lnTo>
                    <a:pt x="621646" y="246060"/>
                  </a:lnTo>
                  <a:lnTo>
                    <a:pt x="619300" y="249951"/>
                  </a:lnTo>
                  <a:lnTo>
                    <a:pt x="616706" y="252295"/>
                  </a:lnTo>
                  <a:lnTo>
                    <a:pt x="615682" y="256435"/>
                  </a:lnTo>
                  <a:lnTo>
                    <a:pt x="617504" y="263968"/>
                  </a:lnTo>
                  <a:lnTo>
                    <a:pt x="617504" y="266836"/>
                  </a:lnTo>
                  <a:lnTo>
                    <a:pt x="615159" y="273320"/>
                  </a:lnTo>
                  <a:lnTo>
                    <a:pt x="614385" y="281900"/>
                  </a:lnTo>
                  <a:lnTo>
                    <a:pt x="612040" y="286040"/>
                  </a:lnTo>
                  <a:lnTo>
                    <a:pt x="610218" y="287861"/>
                  </a:lnTo>
                  <a:lnTo>
                    <a:pt x="609695" y="293323"/>
                  </a:lnTo>
                  <a:lnTo>
                    <a:pt x="608921" y="295668"/>
                  </a:lnTo>
                  <a:lnTo>
                    <a:pt x="605553" y="299559"/>
                  </a:lnTo>
                  <a:lnTo>
                    <a:pt x="603731" y="302926"/>
                  </a:lnTo>
                  <a:lnTo>
                    <a:pt x="603457" y="309410"/>
                  </a:lnTo>
                  <a:lnTo>
                    <a:pt x="606052" y="314623"/>
                  </a:lnTo>
                  <a:lnTo>
                    <a:pt x="609445" y="318514"/>
                  </a:lnTo>
                  <a:lnTo>
                    <a:pt x="615682" y="323702"/>
                  </a:lnTo>
                  <a:lnTo>
                    <a:pt x="623218" y="325522"/>
                  </a:lnTo>
                  <a:lnTo>
                    <a:pt x="627634" y="330186"/>
                  </a:lnTo>
                  <a:lnTo>
                    <a:pt x="630479" y="335399"/>
                  </a:lnTo>
                  <a:lnTo>
                    <a:pt x="631002" y="337719"/>
                  </a:lnTo>
                  <a:lnTo>
                    <a:pt x="629430" y="346298"/>
                  </a:lnTo>
                  <a:lnTo>
                    <a:pt x="629430" y="349665"/>
                  </a:lnTo>
                  <a:lnTo>
                    <a:pt x="627884" y="353307"/>
                  </a:lnTo>
                  <a:lnTo>
                    <a:pt x="618801" y="363433"/>
                  </a:lnTo>
                  <a:lnTo>
                    <a:pt x="617754" y="365253"/>
                  </a:lnTo>
                  <a:lnTo>
                    <a:pt x="618277" y="369144"/>
                  </a:lnTo>
                  <a:lnTo>
                    <a:pt x="621396" y="372536"/>
                  </a:lnTo>
                  <a:lnTo>
                    <a:pt x="623193" y="375903"/>
                  </a:lnTo>
                  <a:lnTo>
                    <a:pt x="623716" y="379270"/>
                  </a:lnTo>
                  <a:lnTo>
                    <a:pt x="621895" y="383435"/>
                  </a:lnTo>
                  <a:lnTo>
                    <a:pt x="619300" y="387326"/>
                  </a:lnTo>
                  <a:lnTo>
                    <a:pt x="620598" y="392514"/>
                  </a:lnTo>
                  <a:lnTo>
                    <a:pt x="619550" y="395133"/>
                  </a:lnTo>
                  <a:lnTo>
                    <a:pt x="616706" y="397976"/>
                  </a:lnTo>
                  <a:lnTo>
                    <a:pt x="617754" y="402915"/>
                  </a:lnTo>
                  <a:lnTo>
                    <a:pt x="619051" y="404211"/>
                  </a:lnTo>
                  <a:lnTo>
                    <a:pt x="623193" y="406556"/>
                  </a:lnTo>
                  <a:lnTo>
                    <a:pt x="623991" y="408102"/>
                  </a:lnTo>
                  <a:lnTo>
                    <a:pt x="622419" y="412791"/>
                  </a:lnTo>
                  <a:lnTo>
                    <a:pt x="621646" y="420049"/>
                  </a:lnTo>
                  <a:lnTo>
                    <a:pt x="623467" y="424987"/>
                  </a:lnTo>
                  <a:lnTo>
                    <a:pt x="626835" y="426284"/>
                  </a:lnTo>
                  <a:lnTo>
                    <a:pt x="627884" y="428105"/>
                  </a:lnTo>
                  <a:lnTo>
                    <a:pt x="626586" y="430699"/>
                  </a:lnTo>
                  <a:lnTo>
                    <a:pt x="621646" y="434590"/>
                  </a:lnTo>
                  <a:lnTo>
                    <a:pt x="619300" y="441873"/>
                  </a:lnTo>
                  <a:lnTo>
                    <a:pt x="616706" y="445240"/>
                  </a:lnTo>
                  <a:lnTo>
                    <a:pt x="616456" y="447060"/>
                  </a:lnTo>
                  <a:lnTo>
                    <a:pt x="619051" y="451999"/>
                  </a:lnTo>
                  <a:lnTo>
                    <a:pt x="623193" y="454842"/>
                  </a:lnTo>
                  <a:lnTo>
                    <a:pt x="625538" y="457960"/>
                  </a:lnTo>
                  <a:lnTo>
                    <a:pt x="629181" y="463422"/>
                  </a:lnTo>
                  <a:lnTo>
                    <a:pt x="632025" y="473298"/>
                  </a:lnTo>
                  <a:lnTo>
                    <a:pt x="632025" y="476915"/>
                  </a:lnTo>
                  <a:lnTo>
                    <a:pt x="630479" y="478735"/>
                  </a:lnTo>
                  <a:lnTo>
                    <a:pt x="627884" y="479534"/>
                  </a:lnTo>
                  <a:lnTo>
                    <a:pt x="621646" y="477189"/>
                  </a:lnTo>
                  <a:lnTo>
                    <a:pt x="620349" y="477189"/>
                  </a:lnTo>
                  <a:lnTo>
                    <a:pt x="618003" y="480556"/>
                  </a:lnTo>
                  <a:lnTo>
                    <a:pt x="619825" y="486018"/>
                  </a:lnTo>
                  <a:lnTo>
                    <a:pt x="617754" y="488612"/>
                  </a:lnTo>
                  <a:lnTo>
                    <a:pt x="613337" y="488862"/>
                  </a:lnTo>
                  <a:lnTo>
                    <a:pt x="611766" y="489660"/>
                  </a:lnTo>
                  <a:lnTo>
                    <a:pt x="610992" y="494598"/>
                  </a:lnTo>
                  <a:lnTo>
                    <a:pt x="613587" y="500309"/>
                  </a:lnTo>
                  <a:lnTo>
                    <a:pt x="611766" y="503153"/>
                  </a:lnTo>
                  <a:lnTo>
                    <a:pt x="605528" y="502130"/>
                  </a:lnTo>
                  <a:lnTo>
                    <a:pt x="605029" y="504724"/>
                  </a:lnTo>
                  <a:lnTo>
                    <a:pt x="609695" y="507567"/>
                  </a:lnTo>
                  <a:lnTo>
                    <a:pt x="610742" y="509912"/>
                  </a:lnTo>
                  <a:lnTo>
                    <a:pt x="611241" y="519265"/>
                  </a:lnTo>
                  <a:lnTo>
                    <a:pt x="610742" y="521335"/>
                  </a:lnTo>
                  <a:lnTo>
                    <a:pt x="608122" y="522906"/>
                  </a:lnTo>
                  <a:lnTo>
                    <a:pt x="601910" y="522632"/>
                  </a:lnTo>
                  <a:lnTo>
                    <a:pt x="597993" y="524453"/>
                  </a:lnTo>
                  <a:lnTo>
                    <a:pt x="596970" y="531212"/>
                  </a:lnTo>
                  <a:lnTo>
                    <a:pt x="593327" y="535626"/>
                  </a:lnTo>
                  <a:lnTo>
                    <a:pt x="592553" y="538744"/>
                  </a:lnTo>
                  <a:lnTo>
                    <a:pt x="594350" y="542111"/>
                  </a:lnTo>
                  <a:lnTo>
                    <a:pt x="594874" y="544181"/>
                  </a:lnTo>
                  <a:lnTo>
                    <a:pt x="593577" y="548097"/>
                  </a:lnTo>
                  <a:lnTo>
                    <a:pt x="594874" y="554581"/>
                  </a:lnTo>
                  <a:lnTo>
                    <a:pt x="594100" y="557450"/>
                  </a:lnTo>
                  <a:lnTo>
                    <a:pt x="592029" y="559769"/>
                  </a:lnTo>
                  <a:lnTo>
                    <a:pt x="584220" y="565231"/>
                  </a:lnTo>
                  <a:lnTo>
                    <a:pt x="582399" y="567301"/>
                  </a:lnTo>
                  <a:lnTo>
                    <a:pt x="579554" y="568075"/>
                  </a:lnTo>
                  <a:lnTo>
                    <a:pt x="575662" y="571467"/>
                  </a:lnTo>
                  <a:lnTo>
                    <a:pt x="575911" y="575607"/>
                  </a:lnTo>
                  <a:lnTo>
                    <a:pt x="586565" y="580545"/>
                  </a:lnTo>
                  <a:lnTo>
                    <a:pt x="593826" y="583139"/>
                  </a:lnTo>
                  <a:lnTo>
                    <a:pt x="600338" y="584186"/>
                  </a:lnTo>
                  <a:lnTo>
                    <a:pt x="607873" y="586780"/>
                  </a:lnTo>
                  <a:lnTo>
                    <a:pt x="618003" y="584960"/>
                  </a:lnTo>
                  <a:lnTo>
                    <a:pt x="624740" y="585758"/>
                  </a:lnTo>
                  <a:lnTo>
                    <a:pt x="633073" y="584186"/>
                  </a:lnTo>
                  <a:lnTo>
                    <a:pt x="635394" y="584710"/>
                  </a:lnTo>
                  <a:lnTo>
                    <a:pt x="637989" y="588850"/>
                  </a:lnTo>
                  <a:lnTo>
                    <a:pt x="636965" y="592242"/>
                  </a:lnTo>
                  <a:lnTo>
                    <a:pt x="634620" y="593789"/>
                  </a:lnTo>
                  <a:lnTo>
                    <a:pt x="629680" y="595360"/>
                  </a:lnTo>
                  <a:lnTo>
                    <a:pt x="629680" y="597680"/>
                  </a:lnTo>
                  <a:lnTo>
                    <a:pt x="631252" y="603391"/>
                  </a:lnTo>
                  <a:lnTo>
                    <a:pt x="628383" y="609377"/>
                  </a:lnTo>
                  <a:lnTo>
                    <a:pt x="627859" y="613018"/>
                  </a:lnTo>
                  <a:lnTo>
                    <a:pt x="629156" y="617682"/>
                  </a:lnTo>
                  <a:lnTo>
                    <a:pt x="630454" y="620027"/>
                  </a:lnTo>
                  <a:lnTo>
                    <a:pt x="628133" y="621324"/>
                  </a:lnTo>
                  <a:lnTo>
                    <a:pt x="626561" y="620027"/>
                  </a:lnTo>
                  <a:lnTo>
                    <a:pt x="625788" y="616909"/>
                  </a:lnTo>
                  <a:lnTo>
                    <a:pt x="623442" y="613791"/>
                  </a:lnTo>
                  <a:lnTo>
                    <a:pt x="620324" y="614315"/>
                  </a:lnTo>
                  <a:lnTo>
                    <a:pt x="617205" y="618206"/>
                  </a:lnTo>
                  <a:lnTo>
                    <a:pt x="615907" y="624691"/>
                  </a:lnTo>
                  <a:lnTo>
                    <a:pt x="611766" y="624965"/>
                  </a:lnTo>
                  <a:lnTo>
                    <a:pt x="606551" y="623144"/>
                  </a:lnTo>
                  <a:lnTo>
                    <a:pt x="607598" y="615862"/>
                  </a:lnTo>
                  <a:lnTo>
                    <a:pt x="607598" y="613791"/>
                  </a:lnTo>
                  <a:lnTo>
                    <a:pt x="605004" y="608080"/>
                  </a:lnTo>
                  <a:lnTo>
                    <a:pt x="600587" y="603915"/>
                  </a:lnTo>
                  <a:lnTo>
                    <a:pt x="599290" y="601595"/>
                  </a:lnTo>
                  <a:lnTo>
                    <a:pt x="598766" y="596906"/>
                  </a:lnTo>
                  <a:lnTo>
                    <a:pt x="595647" y="595360"/>
                  </a:lnTo>
                  <a:lnTo>
                    <a:pt x="593053" y="596657"/>
                  </a:lnTo>
                  <a:lnTo>
                    <a:pt x="589160" y="595884"/>
                  </a:lnTo>
                  <a:lnTo>
                    <a:pt x="587089" y="594836"/>
                  </a:lnTo>
                  <a:lnTo>
                    <a:pt x="583970" y="599251"/>
                  </a:lnTo>
                  <a:lnTo>
                    <a:pt x="578257" y="601845"/>
                  </a:lnTo>
                  <a:lnTo>
                    <a:pt x="578755" y="606259"/>
                  </a:lnTo>
                  <a:lnTo>
                    <a:pt x="565257" y="607307"/>
                  </a:lnTo>
                  <a:lnTo>
                    <a:pt x="558246" y="608604"/>
                  </a:lnTo>
                  <a:lnTo>
                    <a:pt x="552008" y="611721"/>
                  </a:lnTo>
                  <a:lnTo>
                    <a:pt x="545497" y="613791"/>
                  </a:lnTo>
                  <a:lnTo>
                    <a:pt x="537712" y="614041"/>
                  </a:lnTo>
                  <a:lnTo>
                    <a:pt x="529404" y="618455"/>
                  </a:lnTo>
                  <a:lnTo>
                    <a:pt x="523166" y="623144"/>
                  </a:lnTo>
                  <a:lnTo>
                    <a:pt x="509917" y="630402"/>
                  </a:lnTo>
                  <a:lnTo>
                    <a:pt x="503679" y="632223"/>
                  </a:lnTo>
                  <a:lnTo>
                    <a:pt x="493799" y="636638"/>
                  </a:lnTo>
                  <a:lnTo>
                    <a:pt x="485490" y="641825"/>
                  </a:lnTo>
                  <a:lnTo>
                    <a:pt x="483669" y="638209"/>
                  </a:lnTo>
                  <a:lnTo>
                    <a:pt x="479527" y="631974"/>
                  </a:lnTo>
                  <a:lnTo>
                    <a:pt x="471992" y="619503"/>
                  </a:lnTo>
                  <a:lnTo>
                    <a:pt x="468599" y="611447"/>
                  </a:lnTo>
                  <a:lnTo>
                    <a:pt x="463933" y="604439"/>
                  </a:lnTo>
                  <a:lnTo>
                    <a:pt x="463409" y="602892"/>
                  </a:lnTo>
                  <a:lnTo>
                    <a:pt x="452506" y="590147"/>
                  </a:lnTo>
                  <a:lnTo>
                    <a:pt x="446268" y="591719"/>
                  </a:lnTo>
                  <a:lnTo>
                    <a:pt x="432770" y="594562"/>
                  </a:lnTo>
                  <a:lnTo>
                    <a:pt x="428603" y="595884"/>
                  </a:lnTo>
                  <a:lnTo>
                    <a:pt x="424710" y="595884"/>
                  </a:lnTo>
                  <a:lnTo>
                    <a:pt x="421068" y="602094"/>
                  </a:lnTo>
                  <a:lnTo>
                    <a:pt x="418722" y="603391"/>
                  </a:lnTo>
                  <a:lnTo>
                    <a:pt x="413009" y="603142"/>
                  </a:lnTo>
                  <a:lnTo>
                    <a:pt x="410414" y="606783"/>
                  </a:lnTo>
                  <a:lnTo>
                    <a:pt x="398213" y="613018"/>
                  </a:lnTo>
                  <a:lnTo>
                    <a:pt x="385488" y="618206"/>
                  </a:lnTo>
                  <a:lnTo>
                    <a:pt x="382095" y="618979"/>
                  </a:lnTo>
                  <a:lnTo>
                    <a:pt x="374834" y="622621"/>
                  </a:lnTo>
                  <a:lnTo>
                    <a:pt x="371715" y="623668"/>
                  </a:lnTo>
                  <a:lnTo>
                    <a:pt x="362359" y="630926"/>
                  </a:lnTo>
                  <a:lnTo>
                    <a:pt x="359764" y="634817"/>
                  </a:lnTo>
                  <a:lnTo>
                    <a:pt x="352229" y="638982"/>
                  </a:lnTo>
                  <a:lnTo>
                    <a:pt x="343397" y="641052"/>
                  </a:lnTo>
                  <a:lnTo>
                    <a:pt x="337683" y="644444"/>
                  </a:lnTo>
                  <a:lnTo>
                    <a:pt x="334289" y="645991"/>
                  </a:lnTo>
                  <a:lnTo>
                    <a:pt x="332992" y="644170"/>
                  </a:lnTo>
                  <a:lnTo>
                    <a:pt x="326505" y="630153"/>
                  </a:lnTo>
                  <a:lnTo>
                    <a:pt x="321315" y="627808"/>
                  </a:lnTo>
                  <a:lnTo>
                    <a:pt x="315851" y="627310"/>
                  </a:lnTo>
                  <a:lnTo>
                    <a:pt x="312732" y="622895"/>
                  </a:lnTo>
                  <a:lnTo>
                    <a:pt x="310387" y="623394"/>
                  </a:lnTo>
                  <a:lnTo>
                    <a:pt x="310137" y="619254"/>
                  </a:lnTo>
                  <a:lnTo>
                    <a:pt x="307792" y="618206"/>
                  </a:lnTo>
                  <a:lnTo>
                    <a:pt x="308066" y="615088"/>
                  </a:lnTo>
                  <a:lnTo>
                    <a:pt x="303900" y="614565"/>
                  </a:lnTo>
                  <a:lnTo>
                    <a:pt x="299733" y="618480"/>
                  </a:lnTo>
                  <a:lnTo>
                    <a:pt x="294543" y="619503"/>
                  </a:lnTo>
                  <a:lnTo>
                    <a:pt x="290402" y="618730"/>
                  </a:lnTo>
                  <a:lnTo>
                    <a:pt x="287008" y="613018"/>
                  </a:lnTo>
                  <a:lnTo>
                    <a:pt x="285187" y="611447"/>
                  </a:lnTo>
                  <a:lnTo>
                    <a:pt x="281569" y="610150"/>
                  </a:lnTo>
                  <a:lnTo>
                    <a:pt x="278974" y="607033"/>
                  </a:lnTo>
                  <a:lnTo>
                    <a:pt x="274284" y="611447"/>
                  </a:lnTo>
                  <a:lnTo>
                    <a:pt x="269618" y="611971"/>
                  </a:lnTo>
                  <a:lnTo>
                    <a:pt x="269094" y="616909"/>
                  </a:lnTo>
                  <a:lnTo>
                    <a:pt x="266499" y="620800"/>
                  </a:lnTo>
                  <a:lnTo>
                    <a:pt x="263130" y="623144"/>
                  </a:lnTo>
                  <a:lnTo>
                    <a:pt x="260785" y="626262"/>
                  </a:lnTo>
                  <a:lnTo>
                    <a:pt x="260261" y="629629"/>
                  </a:lnTo>
                  <a:lnTo>
                    <a:pt x="260785" y="634817"/>
                  </a:lnTo>
                  <a:lnTo>
                    <a:pt x="260511" y="638733"/>
                  </a:lnTo>
                  <a:lnTo>
                    <a:pt x="259487" y="640528"/>
                  </a:lnTo>
                  <a:lnTo>
                    <a:pt x="256893" y="642349"/>
                  </a:lnTo>
                  <a:lnTo>
                    <a:pt x="249857" y="643397"/>
                  </a:lnTo>
                  <a:lnTo>
                    <a:pt x="245964" y="640030"/>
                  </a:lnTo>
                  <a:lnTo>
                    <a:pt x="241823" y="637411"/>
                  </a:lnTo>
                  <a:lnTo>
                    <a:pt x="238429" y="633271"/>
                  </a:lnTo>
                  <a:lnTo>
                    <a:pt x="233514" y="630926"/>
                  </a:lnTo>
                  <a:lnTo>
                    <a:pt x="226753" y="628856"/>
                  </a:lnTo>
                  <a:lnTo>
                    <a:pt x="223110" y="625988"/>
                  </a:lnTo>
                  <a:lnTo>
                    <a:pt x="221563" y="623394"/>
                  </a:lnTo>
                  <a:lnTo>
                    <a:pt x="216623" y="618979"/>
                  </a:lnTo>
                  <a:lnTo>
                    <a:pt x="208040" y="618979"/>
                  </a:lnTo>
                  <a:lnTo>
                    <a:pt x="208289" y="611198"/>
                  </a:lnTo>
                  <a:lnTo>
                    <a:pt x="207266" y="608080"/>
                  </a:lnTo>
                  <a:lnTo>
                    <a:pt x="200779" y="598478"/>
                  </a:lnTo>
                  <a:lnTo>
                    <a:pt x="198433" y="595884"/>
                  </a:lnTo>
                  <a:lnTo>
                    <a:pt x="190374" y="589649"/>
                  </a:lnTo>
                  <a:lnTo>
                    <a:pt x="188029" y="584186"/>
                  </a:lnTo>
                  <a:lnTo>
                    <a:pt x="186732" y="576130"/>
                  </a:lnTo>
                  <a:lnTo>
                    <a:pt x="182839" y="572240"/>
                  </a:lnTo>
                  <a:lnTo>
                    <a:pt x="180769" y="575881"/>
                  </a:lnTo>
                  <a:lnTo>
                    <a:pt x="177650" y="579772"/>
                  </a:lnTo>
                  <a:lnTo>
                    <a:pt x="172959" y="584186"/>
                  </a:lnTo>
                  <a:lnTo>
                    <a:pt x="172185" y="583139"/>
                  </a:lnTo>
                  <a:lnTo>
                    <a:pt x="168817" y="584710"/>
                  </a:lnTo>
                  <a:lnTo>
                    <a:pt x="162056" y="577178"/>
                  </a:lnTo>
                  <a:lnTo>
                    <a:pt x="156342" y="580545"/>
                  </a:lnTo>
                  <a:lnTo>
                    <a:pt x="155568" y="577427"/>
                  </a:lnTo>
                  <a:lnTo>
                    <a:pt x="153996" y="575108"/>
                  </a:lnTo>
                  <a:lnTo>
                    <a:pt x="150354" y="573287"/>
                  </a:lnTo>
                  <a:lnTo>
                    <a:pt x="145937" y="572763"/>
                  </a:lnTo>
                  <a:lnTo>
                    <a:pt x="146212" y="570170"/>
                  </a:lnTo>
                  <a:lnTo>
                    <a:pt x="142320" y="566803"/>
                  </a:lnTo>
                  <a:lnTo>
                    <a:pt x="136082" y="560293"/>
                  </a:lnTo>
                  <a:lnTo>
                    <a:pt x="133487" y="556402"/>
                  </a:lnTo>
                  <a:lnTo>
                    <a:pt x="130618" y="548870"/>
                  </a:lnTo>
                  <a:lnTo>
                    <a:pt x="130368" y="543682"/>
                  </a:lnTo>
                  <a:lnTo>
                    <a:pt x="126725" y="530962"/>
                  </a:lnTo>
                  <a:lnTo>
                    <a:pt x="124380" y="526273"/>
                  </a:lnTo>
                  <a:lnTo>
                    <a:pt x="123357" y="521086"/>
                  </a:lnTo>
                  <a:lnTo>
                    <a:pt x="116595" y="525226"/>
                  </a:lnTo>
                  <a:lnTo>
                    <a:pt x="111406" y="527321"/>
                  </a:lnTo>
                  <a:lnTo>
                    <a:pt x="106466" y="519265"/>
                  </a:lnTo>
                  <a:lnTo>
                    <a:pt x="101775" y="513553"/>
                  </a:lnTo>
                  <a:lnTo>
                    <a:pt x="98931" y="509139"/>
                  </a:lnTo>
                  <a:lnTo>
                    <a:pt x="96061" y="506270"/>
                  </a:lnTo>
                  <a:lnTo>
                    <a:pt x="92942" y="499012"/>
                  </a:lnTo>
                  <a:lnTo>
                    <a:pt x="88002" y="499536"/>
                  </a:lnTo>
                  <a:lnTo>
                    <a:pt x="85931" y="500559"/>
                  </a:lnTo>
                  <a:lnTo>
                    <a:pt x="79169" y="502380"/>
                  </a:lnTo>
                  <a:lnTo>
                    <a:pt x="78670" y="499536"/>
                  </a:lnTo>
                  <a:lnTo>
                    <a:pt x="75801" y="491206"/>
                  </a:lnTo>
                  <a:lnTo>
                    <a:pt x="70088" y="482901"/>
                  </a:lnTo>
                  <a:lnTo>
                    <a:pt x="67742" y="479010"/>
                  </a:lnTo>
                  <a:lnTo>
                    <a:pt x="58660" y="479783"/>
                  </a:lnTo>
                  <a:lnTo>
                    <a:pt x="57612" y="475892"/>
                  </a:lnTo>
                  <a:lnTo>
                    <a:pt x="54244" y="474595"/>
                  </a:lnTo>
                  <a:lnTo>
                    <a:pt x="50352" y="469407"/>
                  </a:lnTo>
                  <a:lnTo>
                    <a:pt x="48780" y="463945"/>
                  </a:lnTo>
                  <a:lnTo>
                    <a:pt x="48780" y="459007"/>
                  </a:lnTo>
                  <a:lnTo>
                    <a:pt x="53471" y="457710"/>
                  </a:lnTo>
                  <a:lnTo>
                    <a:pt x="53720" y="455366"/>
                  </a:lnTo>
                  <a:lnTo>
                    <a:pt x="50352" y="448632"/>
                  </a:lnTo>
                  <a:lnTo>
                    <a:pt x="48780" y="444466"/>
                  </a:lnTo>
                  <a:lnTo>
                    <a:pt x="49578" y="442646"/>
                  </a:lnTo>
                  <a:lnTo>
                    <a:pt x="49054" y="437209"/>
                  </a:lnTo>
                  <a:lnTo>
                    <a:pt x="47757" y="432270"/>
                  </a:lnTo>
                  <a:lnTo>
                    <a:pt x="45686" y="427332"/>
                  </a:lnTo>
                  <a:lnTo>
                    <a:pt x="44887" y="423690"/>
                  </a:lnTo>
                  <a:lnTo>
                    <a:pt x="43066" y="421620"/>
                  </a:lnTo>
                  <a:lnTo>
                    <a:pt x="42293" y="416433"/>
                  </a:lnTo>
                  <a:lnTo>
                    <a:pt x="40471" y="413041"/>
                  </a:lnTo>
                  <a:lnTo>
                    <a:pt x="41270" y="410197"/>
                  </a:lnTo>
                  <a:lnTo>
                    <a:pt x="39448" y="404486"/>
                  </a:lnTo>
                  <a:lnTo>
                    <a:pt x="37352" y="403189"/>
                  </a:lnTo>
                  <a:lnTo>
                    <a:pt x="32936" y="396954"/>
                  </a:lnTo>
                  <a:lnTo>
                    <a:pt x="31913" y="393312"/>
                  </a:lnTo>
                  <a:lnTo>
                    <a:pt x="30616" y="383710"/>
                  </a:lnTo>
                  <a:lnTo>
                    <a:pt x="29044" y="376427"/>
                  </a:lnTo>
                  <a:lnTo>
                    <a:pt x="26199" y="372287"/>
                  </a:lnTo>
                  <a:lnTo>
                    <a:pt x="22806" y="365777"/>
                  </a:lnTo>
                  <a:lnTo>
                    <a:pt x="21259" y="359542"/>
                  </a:lnTo>
                  <a:lnTo>
                    <a:pt x="15021" y="349166"/>
                  </a:lnTo>
                  <a:lnTo>
                    <a:pt x="12676" y="345774"/>
                  </a:lnTo>
                  <a:lnTo>
                    <a:pt x="9308" y="342931"/>
                  </a:lnTo>
                  <a:lnTo>
                    <a:pt x="5915" y="336696"/>
                  </a:lnTo>
                  <a:lnTo>
                    <a:pt x="6713" y="332805"/>
                  </a:lnTo>
                  <a:lnTo>
                    <a:pt x="9557" y="329413"/>
                  </a:lnTo>
                  <a:lnTo>
                    <a:pt x="11129" y="325797"/>
                  </a:lnTo>
                  <a:lnTo>
                    <a:pt x="7736" y="321881"/>
                  </a:lnTo>
                  <a:lnTo>
                    <a:pt x="4118" y="315396"/>
                  </a:lnTo>
                  <a:lnTo>
                    <a:pt x="2546" y="310732"/>
                  </a:lnTo>
                  <a:lnTo>
                    <a:pt x="2297" y="303200"/>
                  </a:lnTo>
                  <a:lnTo>
                    <a:pt x="725" y="299035"/>
                  </a:lnTo>
                  <a:lnTo>
                    <a:pt x="-2119" y="295393"/>
                  </a:lnTo>
                  <a:lnTo>
                    <a:pt x="-1870" y="292276"/>
                  </a:lnTo>
                  <a:lnTo>
                    <a:pt x="476" y="288659"/>
                  </a:lnTo>
                  <a:lnTo>
                    <a:pt x="476" y="280354"/>
                  </a:lnTo>
                  <a:lnTo>
                    <a:pt x="1773" y="274892"/>
                  </a:lnTo>
                  <a:lnTo>
                    <a:pt x="3320" y="271250"/>
                  </a:lnTo>
                  <a:lnTo>
                    <a:pt x="5915" y="268906"/>
                  </a:lnTo>
                  <a:lnTo>
                    <a:pt x="6713" y="266586"/>
                  </a:lnTo>
                  <a:lnTo>
                    <a:pt x="10855" y="263992"/>
                  </a:lnTo>
                  <a:lnTo>
                    <a:pt x="10356" y="261124"/>
                  </a:lnTo>
                  <a:lnTo>
                    <a:pt x="12426" y="256186"/>
                  </a:lnTo>
                  <a:lnTo>
                    <a:pt x="16843" y="256460"/>
                  </a:lnTo>
                  <a:lnTo>
                    <a:pt x="18914" y="257483"/>
                  </a:lnTo>
                  <a:lnTo>
                    <a:pt x="23604" y="256710"/>
                  </a:lnTo>
                  <a:lnTo>
                    <a:pt x="30865" y="252819"/>
                  </a:lnTo>
                  <a:lnTo>
                    <a:pt x="36579" y="251522"/>
                  </a:lnTo>
                  <a:lnTo>
                    <a:pt x="39448" y="252021"/>
                  </a:lnTo>
                  <a:lnTo>
                    <a:pt x="41793" y="250724"/>
                  </a:lnTo>
                  <a:lnTo>
                    <a:pt x="42043" y="247082"/>
                  </a:lnTo>
                  <a:lnTo>
                    <a:pt x="44912" y="244239"/>
                  </a:lnTo>
                  <a:lnTo>
                    <a:pt x="46709" y="243990"/>
                  </a:lnTo>
                  <a:lnTo>
                    <a:pt x="52697" y="247357"/>
                  </a:lnTo>
                  <a:lnTo>
                    <a:pt x="51923" y="250724"/>
                  </a:lnTo>
                  <a:lnTo>
                    <a:pt x="54244" y="252819"/>
                  </a:lnTo>
                  <a:lnTo>
                    <a:pt x="56340" y="255937"/>
                  </a:lnTo>
                  <a:lnTo>
                    <a:pt x="61255" y="259553"/>
                  </a:lnTo>
                  <a:lnTo>
                    <a:pt x="65172" y="260850"/>
                  </a:lnTo>
                  <a:lnTo>
                    <a:pt x="67767" y="260326"/>
                  </a:lnTo>
                  <a:lnTo>
                    <a:pt x="70611" y="261374"/>
                  </a:lnTo>
                  <a:lnTo>
                    <a:pt x="73206" y="261374"/>
                  </a:lnTo>
                  <a:lnTo>
                    <a:pt x="75552" y="260077"/>
                  </a:lnTo>
                  <a:lnTo>
                    <a:pt x="78147" y="260326"/>
                  </a:lnTo>
                  <a:lnTo>
                    <a:pt x="81789" y="258506"/>
                  </a:lnTo>
                  <a:lnTo>
                    <a:pt x="84384" y="256435"/>
                  </a:lnTo>
                  <a:lnTo>
                    <a:pt x="85432" y="253842"/>
                  </a:lnTo>
                  <a:lnTo>
                    <a:pt x="85158" y="250998"/>
                  </a:lnTo>
                  <a:lnTo>
                    <a:pt x="86206" y="247606"/>
                  </a:lnTo>
                  <a:lnTo>
                    <a:pt x="87253" y="240847"/>
                  </a:lnTo>
                  <a:lnTo>
                    <a:pt x="86455" y="236707"/>
                  </a:lnTo>
                  <a:lnTo>
                    <a:pt x="85158" y="234113"/>
                  </a:lnTo>
                  <a:lnTo>
                    <a:pt x="84908" y="229948"/>
                  </a:lnTo>
                  <a:lnTo>
                    <a:pt x="82313" y="224760"/>
                  </a:lnTo>
                  <a:lnTo>
                    <a:pt x="81265" y="219573"/>
                  </a:lnTo>
                  <a:lnTo>
                    <a:pt x="79719" y="215158"/>
                  </a:lnTo>
                  <a:lnTo>
                    <a:pt x="76325" y="214110"/>
                  </a:lnTo>
                  <a:lnTo>
                    <a:pt x="75826" y="212040"/>
                  </a:lnTo>
                  <a:lnTo>
                    <a:pt x="74005" y="210993"/>
                  </a:lnTo>
                  <a:lnTo>
                    <a:pt x="68540" y="211766"/>
                  </a:lnTo>
                  <a:lnTo>
                    <a:pt x="66195" y="207875"/>
                  </a:lnTo>
                  <a:lnTo>
                    <a:pt x="63351" y="205032"/>
                  </a:lnTo>
                  <a:lnTo>
                    <a:pt x="65172" y="200093"/>
                  </a:lnTo>
                  <a:lnTo>
                    <a:pt x="68540" y="198796"/>
                  </a:lnTo>
                  <a:lnTo>
                    <a:pt x="70113" y="195679"/>
                  </a:lnTo>
                  <a:lnTo>
                    <a:pt x="78945" y="201116"/>
                  </a:lnTo>
                  <a:lnTo>
                    <a:pt x="81016" y="200867"/>
                  </a:lnTo>
                  <a:lnTo>
                    <a:pt x="83362" y="202687"/>
                  </a:lnTo>
                  <a:lnTo>
                    <a:pt x="86480" y="207875"/>
                  </a:lnTo>
                  <a:lnTo>
                    <a:pt x="88277" y="208399"/>
                  </a:lnTo>
                  <a:lnTo>
                    <a:pt x="90622" y="207102"/>
                  </a:lnTo>
                  <a:lnTo>
                    <a:pt x="91919" y="202413"/>
                  </a:lnTo>
                  <a:lnTo>
                    <a:pt x="94514" y="202687"/>
                  </a:lnTo>
                  <a:lnTo>
                    <a:pt x="96610" y="201116"/>
                  </a:lnTo>
                  <a:lnTo>
                    <a:pt x="96086" y="197998"/>
                  </a:lnTo>
                  <a:lnTo>
                    <a:pt x="97383" y="196452"/>
                  </a:lnTo>
                  <a:lnTo>
                    <a:pt x="102847" y="198796"/>
                  </a:lnTo>
                  <a:lnTo>
                    <a:pt x="106216" y="202164"/>
                  </a:lnTo>
                  <a:lnTo>
                    <a:pt x="110632" y="209172"/>
                  </a:lnTo>
                  <a:lnTo>
                    <a:pt x="112204" y="213063"/>
                  </a:lnTo>
                  <a:lnTo>
                    <a:pt x="115049" y="217228"/>
                  </a:lnTo>
                  <a:lnTo>
                    <a:pt x="117644" y="218774"/>
                  </a:lnTo>
                  <a:lnTo>
                    <a:pt x="121810" y="220071"/>
                  </a:lnTo>
                  <a:lnTo>
                    <a:pt x="126476" y="222166"/>
                  </a:lnTo>
                  <a:lnTo>
                    <a:pt x="128572" y="224237"/>
                  </a:lnTo>
                  <a:lnTo>
                    <a:pt x="131940" y="228651"/>
                  </a:lnTo>
                  <a:lnTo>
                    <a:pt x="145713" y="240847"/>
                  </a:lnTo>
                  <a:lnTo>
                    <a:pt x="147784" y="242144"/>
                  </a:lnTo>
                  <a:lnTo>
                    <a:pt x="151676" y="242942"/>
                  </a:lnTo>
                  <a:lnTo>
                    <a:pt x="157140" y="242418"/>
                  </a:lnTo>
                  <a:lnTo>
                    <a:pt x="164675" y="240598"/>
                  </a:lnTo>
                  <a:lnTo>
                    <a:pt x="174805" y="235410"/>
                  </a:lnTo>
                  <a:lnTo>
                    <a:pt x="178448" y="234886"/>
                  </a:lnTo>
                  <a:lnTo>
                    <a:pt x="177400" y="232816"/>
                  </a:lnTo>
                  <a:lnTo>
                    <a:pt x="174281" y="229424"/>
                  </a:lnTo>
                  <a:lnTo>
                    <a:pt x="172984" y="224237"/>
                  </a:lnTo>
                  <a:lnTo>
                    <a:pt x="173234" y="220346"/>
                  </a:lnTo>
                  <a:lnTo>
                    <a:pt x="169865" y="217477"/>
                  </a:lnTo>
                  <a:lnTo>
                    <a:pt x="170639" y="212813"/>
                  </a:lnTo>
                  <a:lnTo>
                    <a:pt x="167794" y="210469"/>
                  </a:lnTo>
                  <a:lnTo>
                    <a:pt x="166746" y="208399"/>
                  </a:lnTo>
                  <a:lnTo>
                    <a:pt x="163902" y="207626"/>
                  </a:lnTo>
                  <a:lnTo>
                    <a:pt x="160783" y="203460"/>
                  </a:lnTo>
                  <a:lnTo>
                    <a:pt x="157140" y="201390"/>
                  </a:lnTo>
                  <a:lnTo>
                    <a:pt x="156367" y="197998"/>
                  </a:lnTo>
                  <a:lnTo>
                    <a:pt x="154021" y="197749"/>
                  </a:lnTo>
                  <a:lnTo>
                    <a:pt x="152450" y="193085"/>
                  </a:lnTo>
                  <a:lnTo>
                    <a:pt x="153497" y="189169"/>
                  </a:lnTo>
                  <a:lnTo>
                    <a:pt x="153772" y="185802"/>
                  </a:lnTo>
                  <a:lnTo>
                    <a:pt x="155070" y="184256"/>
                  </a:lnTo>
                  <a:lnTo>
                    <a:pt x="156367" y="179841"/>
                  </a:lnTo>
                  <a:lnTo>
                    <a:pt x="159735" y="176449"/>
                  </a:lnTo>
                  <a:lnTo>
                    <a:pt x="162854" y="174379"/>
                  </a:lnTo>
                  <a:lnTo>
                    <a:pt x="163627" y="168917"/>
                  </a:lnTo>
                  <a:lnTo>
                    <a:pt x="165199" y="164777"/>
                  </a:lnTo>
                  <a:lnTo>
                    <a:pt x="163378" y="158541"/>
                  </a:lnTo>
                  <a:lnTo>
                    <a:pt x="158687" y="156197"/>
                  </a:lnTo>
                  <a:lnTo>
                    <a:pt x="154795" y="150211"/>
                  </a:lnTo>
                  <a:lnTo>
                    <a:pt x="154296" y="146595"/>
                  </a:lnTo>
                  <a:lnTo>
                    <a:pt x="158438" y="143477"/>
                  </a:lnTo>
                  <a:lnTo>
                    <a:pt x="165973" y="136194"/>
                  </a:lnTo>
                  <a:lnTo>
                    <a:pt x="162080" y="126343"/>
                  </a:lnTo>
                  <a:lnTo>
                    <a:pt x="160010" y="122177"/>
                  </a:lnTo>
                  <a:lnTo>
                    <a:pt x="160783" y="113872"/>
                  </a:lnTo>
                  <a:lnTo>
                    <a:pt x="162330" y="112575"/>
                  </a:lnTo>
                  <a:lnTo>
                    <a:pt x="166247" y="106864"/>
                  </a:lnTo>
                  <a:lnTo>
                    <a:pt x="169091" y="104769"/>
                  </a:lnTo>
                  <a:lnTo>
                    <a:pt x="168842" y="97511"/>
                  </a:lnTo>
                  <a:lnTo>
                    <a:pt x="183638" y="94917"/>
                  </a:lnTo>
                  <a:lnTo>
                    <a:pt x="189102" y="94393"/>
                  </a:lnTo>
                  <a:lnTo>
                    <a:pt x="196363" y="93096"/>
                  </a:lnTo>
                  <a:lnTo>
                    <a:pt x="211707" y="99855"/>
                  </a:lnTo>
                  <a:lnTo>
                    <a:pt x="213005" y="98035"/>
                  </a:lnTo>
                  <a:lnTo>
                    <a:pt x="213254" y="95441"/>
                  </a:lnTo>
                  <a:lnTo>
                    <a:pt x="215849" y="91275"/>
                  </a:lnTo>
                  <a:lnTo>
                    <a:pt x="218195" y="84017"/>
                  </a:lnTo>
                  <a:lnTo>
                    <a:pt x="221563" y="79852"/>
                  </a:lnTo>
                  <a:lnTo>
                    <a:pt x="222087" y="76211"/>
                  </a:lnTo>
                  <a:lnTo>
                    <a:pt x="229871" y="74914"/>
                  </a:lnTo>
                  <a:lnTo>
                    <a:pt x="238454" y="69976"/>
                  </a:lnTo>
                  <a:lnTo>
                    <a:pt x="245466" y="68953"/>
                  </a:lnTo>
                  <a:lnTo>
                    <a:pt x="254048" y="68679"/>
                  </a:lnTo>
                  <a:lnTo>
                    <a:pt x="254048" y="62444"/>
                  </a:lnTo>
                  <a:lnTo>
                    <a:pt x="251179" y="57256"/>
                  </a:lnTo>
                  <a:lnTo>
                    <a:pt x="253001" y="55435"/>
                  </a:lnTo>
                  <a:lnTo>
                    <a:pt x="255870" y="56732"/>
                  </a:lnTo>
                  <a:lnTo>
                    <a:pt x="258465" y="56483"/>
                  </a:lnTo>
                  <a:lnTo>
                    <a:pt x="261584" y="58827"/>
                  </a:lnTo>
                  <a:lnTo>
                    <a:pt x="263130" y="50497"/>
                  </a:lnTo>
                  <a:lnTo>
                    <a:pt x="264952" y="36729"/>
                  </a:lnTo>
                  <a:lnTo>
                    <a:pt x="268071" y="38051"/>
                  </a:lnTo>
                  <a:lnTo>
                    <a:pt x="270416" y="34135"/>
                  </a:lnTo>
                  <a:lnTo>
                    <a:pt x="273011" y="33612"/>
                  </a:lnTo>
                  <a:lnTo>
                    <a:pt x="276130" y="31541"/>
                  </a:lnTo>
                  <a:lnTo>
                    <a:pt x="284688" y="33113"/>
                  </a:lnTo>
                  <a:lnTo>
                    <a:pt x="290152" y="32589"/>
                  </a:lnTo>
                  <a:lnTo>
                    <a:pt x="298211" y="30519"/>
                  </a:lnTo>
                  <a:lnTo>
                    <a:pt x="311984" y="28698"/>
                  </a:lnTo>
                  <a:lnTo>
                    <a:pt x="331994" y="23511"/>
                  </a:lnTo>
                  <a:lnTo>
                    <a:pt x="336660" y="29471"/>
                  </a:lnTo>
                  <a:lnTo>
                    <a:pt x="339255" y="31541"/>
                  </a:lnTo>
                  <a:lnTo>
                    <a:pt x="339255" y="26878"/>
                  </a:lnTo>
                  <a:lnTo>
                    <a:pt x="338731" y="25057"/>
                  </a:lnTo>
                  <a:lnTo>
                    <a:pt x="339779" y="15180"/>
                  </a:lnTo>
                  <a:lnTo>
                    <a:pt x="338232" y="10242"/>
                  </a:lnTo>
                  <a:lnTo>
                    <a:pt x="336660" y="639"/>
                  </a:lnTo>
                  <a:lnTo>
                    <a:pt x="336660" y="-383"/>
                  </a:lnTo>
                  <a:lnTo>
                    <a:pt x="350433" y="4031"/>
                  </a:lnTo>
                  <a:lnTo>
                    <a:pt x="360313" y="7398"/>
                  </a:lnTo>
                  <a:lnTo>
                    <a:pt x="364455" y="8172"/>
                  </a:lnTo>
                  <a:lnTo>
                    <a:pt x="379799" y="9992"/>
                  </a:lnTo>
                  <a:lnTo>
                    <a:pt x="387834" y="10516"/>
                  </a:lnTo>
                  <a:lnTo>
                    <a:pt x="402131" y="13359"/>
                  </a:lnTo>
                  <a:lnTo>
                    <a:pt x="409666" y="15454"/>
                  </a:lnTo>
                  <a:lnTo>
                    <a:pt x="428628" y="23486"/>
                  </a:lnTo>
                  <a:lnTo>
                    <a:pt x="431747" y="25057"/>
                  </a:lnTo>
                  <a:lnTo>
                    <a:pt x="435639" y="18048"/>
                  </a:lnTo>
                  <a:lnTo>
                    <a:pt x="441353" y="13883"/>
                  </a:lnTo>
                  <a:lnTo>
                    <a:pt x="445769" y="9743"/>
                  </a:lnTo>
                  <a:lnTo>
                    <a:pt x="448638" y="8695"/>
                  </a:lnTo>
                  <a:lnTo>
                    <a:pt x="452007" y="2709"/>
                  </a:lnTo>
                  <a:lnTo>
                    <a:pt x="457196" y="3757"/>
                  </a:lnTo>
                  <a:lnTo>
                    <a:pt x="458244" y="5328"/>
                  </a:lnTo>
                  <a:lnTo>
                    <a:pt x="456947" y="8421"/>
                  </a:lnTo>
                  <a:lnTo>
                    <a:pt x="460066" y="15180"/>
                  </a:lnTo>
                  <a:lnTo>
                    <a:pt x="459542" y="16751"/>
                  </a:lnTo>
                  <a:lnTo>
                    <a:pt x="464232" y="20892"/>
                  </a:lnTo>
                  <a:lnTo>
                    <a:pt x="465006" y="23760"/>
                  </a:lnTo>
                  <a:lnTo>
                    <a:pt x="468898" y="25581"/>
                  </a:lnTo>
                  <a:lnTo>
                    <a:pt x="470196" y="28698"/>
                  </a:lnTo>
                  <a:lnTo>
                    <a:pt x="472017" y="29197"/>
                  </a:lnTo>
                  <a:lnTo>
                    <a:pt x="474612" y="32315"/>
                  </a:lnTo>
                  <a:lnTo>
                    <a:pt x="472291" y="35706"/>
                  </a:lnTo>
                  <a:lnTo>
                    <a:pt x="474886" y="37777"/>
                  </a:lnTo>
                  <a:lnTo>
                    <a:pt x="475909" y="43488"/>
                  </a:lnTo>
                  <a:lnTo>
                    <a:pt x="476708" y="44785"/>
                  </a:lnTo>
                  <a:lnTo>
                    <a:pt x="475909" y="49200"/>
                  </a:lnTo>
                  <a:lnTo>
                    <a:pt x="477730" y="51270"/>
                  </a:lnTo>
                  <a:lnTo>
                    <a:pt x="481623" y="50771"/>
                  </a:lnTo>
                  <a:lnTo>
                    <a:pt x="484493" y="51270"/>
                  </a:lnTo>
                  <a:lnTo>
                    <a:pt x="485540" y="54138"/>
                  </a:lnTo>
                  <a:lnTo>
                    <a:pt x="489433" y="56981"/>
                  </a:lnTo>
                  <a:lnTo>
                    <a:pt x="492277" y="58553"/>
                  </a:lnTo>
                  <a:lnTo>
                    <a:pt x="494373" y="61396"/>
                  </a:lnTo>
                  <a:lnTo>
                    <a:pt x="498514" y="58802"/>
                  </a:lnTo>
                  <a:lnTo>
                    <a:pt x="499812" y="61670"/>
                  </a:lnTo>
                  <a:lnTo>
                    <a:pt x="500860" y="72046"/>
                  </a:lnTo>
                  <a:lnTo>
                    <a:pt x="501384" y="79079"/>
                  </a:lnTo>
                  <a:lnTo>
                    <a:pt x="499812" y="89455"/>
                  </a:lnTo>
                  <a:lnTo>
                    <a:pt x="505526" y="90752"/>
                  </a:lnTo>
                  <a:lnTo>
                    <a:pt x="508395" y="91001"/>
                  </a:lnTo>
                  <a:lnTo>
                    <a:pt x="513061" y="92049"/>
                  </a:lnTo>
                  <a:lnTo>
                    <a:pt x="517751" y="94393"/>
                  </a:lnTo>
                  <a:lnTo>
                    <a:pt x="522941" y="100628"/>
                  </a:lnTo>
                  <a:lnTo>
                    <a:pt x="523191" y="103222"/>
                  </a:lnTo>
                  <a:lnTo>
                    <a:pt x="525286" y="107113"/>
                  </a:lnTo>
                  <a:lnTo>
                    <a:pt x="525286" y="110231"/>
                  </a:lnTo>
                  <a:lnTo>
                    <a:pt x="524488" y="116990"/>
                  </a:lnTo>
                  <a:lnTo>
                    <a:pt x="532298" y="116990"/>
                  </a:lnTo>
                  <a:lnTo>
                    <a:pt x="522168" y="126343"/>
                  </a:lnTo>
                  <a:lnTo>
                    <a:pt x="516704" y="129710"/>
                  </a:lnTo>
                  <a:lnTo>
                    <a:pt x="506299" y="137242"/>
                  </a:lnTo>
                  <a:lnTo>
                    <a:pt x="511514" y="143203"/>
                  </a:lnTo>
                  <a:lnTo>
                    <a:pt x="500062" y="162956"/>
                  </a:lnTo>
                  <a:lnTo>
                    <a:pt x="502931" y="166847"/>
                  </a:lnTo>
                  <a:lnTo>
                    <a:pt x="506050" y="172309"/>
                  </a:lnTo>
                  <a:lnTo>
                    <a:pt x="507097" y="179816"/>
                  </a:lnTo>
                  <a:lnTo>
                    <a:pt x="504503" y="184505"/>
                  </a:lnTo>
                  <a:lnTo>
                    <a:pt x="496169" y="189967"/>
                  </a:lnTo>
                  <a:lnTo>
                    <a:pt x="496443" y="191264"/>
                  </a:lnTo>
                  <a:lnTo>
                    <a:pt x="500586" y="189443"/>
                  </a:lnTo>
                  <a:lnTo>
                    <a:pt x="505800" y="188920"/>
                  </a:lnTo>
                  <a:lnTo>
                    <a:pt x="505800" y="187373"/>
                  </a:lnTo>
                  <a:lnTo>
                    <a:pt x="511763" y="183458"/>
                  </a:lnTo>
                  <a:lnTo>
                    <a:pt x="515656" y="182161"/>
                  </a:lnTo>
                  <a:lnTo>
                    <a:pt x="518525" y="185553"/>
                  </a:lnTo>
                  <a:lnTo>
                    <a:pt x="520845" y="192037"/>
                  </a:lnTo>
                  <a:lnTo>
                    <a:pt x="521893" y="200343"/>
                  </a:lnTo>
                  <a:lnTo>
                    <a:pt x="522941" y="206329"/>
                  </a:lnTo>
                  <a:lnTo>
                    <a:pt x="522941" y="210469"/>
                  </a:lnTo>
                  <a:lnTo>
                    <a:pt x="508121" y="213063"/>
                  </a:lnTo>
                  <a:lnTo>
                    <a:pt x="509168" y="216704"/>
                  </a:lnTo>
                  <a:lnTo>
                    <a:pt x="508121" y="218525"/>
                  </a:lnTo>
                  <a:lnTo>
                    <a:pt x="503181" y="220346"/>
                  </a:lnTo>
                  <a:lnTo>
                    <a:pt x="499812" y="222690"/>
                  </a:lnTo>
                  <a:lnTo>
                    <a:pt x="503704" y="230222"/>
                  </a:lnTo>
                  <a:lnTo>
                    <a:pt x="497741" y="234113"/>
                  </a:lnTo>
                  <a:lnTo>
                    <a:pt x="489682" y="238253"/>
                  </a:lnTo>
                  <a:lnTo>
                    <a:pt x="484218" y="243192"/>
                  </a:lnTo>
                  <a:lnTo>
                    <a:pt x="479552" y="249951"/>
                  </a:lnTo>
                  <a:lnTo>
                    <a:pt x="475909" y="251522"/>
                  </a:lnTo>
                  <a:lnTo>
                    <a:pt x="477481" y="254365"/>
                  </a:lnTo>
                  <a:lnTo>
                    <a:pt x="473564" y="256186"/>
                  </a:lnTo>
                  <a:lnTo>
                    <a:pt x="475385" y="259029"/>
                  </a:lnTo>
                  <a:lnTo>
                    <a:pt x="479028" y="260351"/>
                  </a:lnTo>
                  <a:lnTo>
                    <a:pt x="483694" y="263195"/>
                  </a:lnTo>
                  <a:lnTo>
                    <a:pt x="485515" y="263195"/>
                  </a:lnTo>
                  <a:lnTo>
                    <a:pt x="497217" y="264491"/>
                  </a:lnTo>
                  <a:lnTo>
                    <a:pt x="503181" y="262147"/>
                  </a:lnTo>
                  <a:lnTo>
                    <a:pt x="506050" y="261648"/>
                  </a:lnTo>
                  <a:lnTo>
                    <a:pt x="508395" y="259054"/>
                  </a:lnTo>
                  <a:lnTo>
                    <a:pt x="513585" y="262671"/>
                  </a:lnTo>
                  <a:lnTo>
                    <a:pt x="517227" y="258007"/>
                  </a:lnTo>
                  <a:lnTo>
                    <a:pt x="520596" y="252545"/>
                  </a:lnTo>
                  <a:lnTo>
                    <a:pt x="523715" y="253343"/>
                  </a:lnTo>
                  <a:lnTo>
                    <a:pt x="529179" y="251771"/>
                  </a:lnTo>
                  <a:lnTo>
                    <a:pt x="533844" y="248404"/>
                  </a:lnTo>
                  <a:lnTo>
                    <a:pt x="539034" y="251248"/>
                  </a:lnTo>
                  <a:lnTo>
                    <a:pt x="543725" y="253343"/>
                  </a:lnTo>
                  <a:lnTo>
                    <a:pt x="553331" y="255164"/>
                  </a:lnTo>
                  <a:lnTo>
                    <a:pt x="554878" y="252046"/>
                  </a:lnTo>
                  <a:lnTo>
                    <a:pt x="560617" y="247357"/>
                  </a:lnTo>
                  <a:lnTo>
                    <a:pt x="565532" y="244239"/>
                  </a:lnTo>
                  <a:lnTo>
                    <a:pt x="570472" y="241396"/>
                  </a:lnTo>
                  <a:lnTo>
                    <a:pt x="576186" y="239051"/>
                  </a:lnTo>
                  <a:lnTo>
                    <a:pt x="581400" y="236183"/>
                  </a:lnTo>
                  <a:lnTo>
                    <a:pt x="588137" y="235161"/>
                  </a:lnTo>
                  <a:lnTo>
                    <a:pt x="594649" y="235161"/>
                  </a:lnTo>
                  <a:lnTo>
                    <a:pt x="600088" y="234362"/>
                  </a:lnTo>
                  <a:lnTo>
                    <a:pt x="602434" y="235659"/>
                  </a:lnTo>
                  <a:lnTo>
                    <a:pt x="605553" y="232567"/>
                  </a:lnTo>
                  <a:lnTo>
                    <a:pt x="612040" y="230995"/>
                  </a:lnTo>
                  <a:lnTo>
                    <a:pt x="617230" y="229175"/>
                  </a:lnTo>
                  <a:close/>
                  <a:moveTo>
                    <a:pt x="346266" y="407329"/>
                  </a:moveTo>
                  <a:lnTo>
                    <a:pt x="351730" y="404735"/>
                  </a:lnTo>
                  <a:lnTo>
                    <a:pt x="354051" y="409150"/>
                  </a:lnTo>
                  <a:lnTo>
                    <a:pt x="355872" y="414587"/>
                  </a:lnTo>
                  <a:lnTo>
                    <a:pt x="364705" y="410696"/>
                  </a:lnTo>
                  <a:lnTo>
                    <a:pt x="366276" y="412517"/>
                  </a:lnTo>
                  <a:lnTo>
                    <a:pt x="369395" y="410971"/>
                  </a:lnTo>
                  <a:lnTo>
                    <a:pt x="372514" y="408377"/>
                  </a:lnTo>
                  <a:lnTo>
                    <a:pt x="368596" y="402640"/>
                  </a:lnTo>
                  <a:lnTo>
                    <a:pt x="367574" y="403438"/>
                  </a:lnTo>
                  <a:lnTo>
                    <a:pt x="365503" y="400321"/>
                  </a:lnTo>
                  <a:lnTo>
                    <a:pt x="360288" y="399797"/>
                  </a:lnTo>
                  <a:lnTo>
                    <a:pt x="359515" y="395906"/>
                  </a:lnTo>
                  <a:lnTo>
                    <a:pt x="364180" y="396430"/>
                  </a:lnTo>
                  <a:lnTo>
                    <a:pt x="371466" y="392788"/>
                  </a:lnTo>
                  <a:lnTo>
                    <a:pt x="376406" y="387850"/>
                  </a:lnTo>
                  <a:lnTo>
                    <a:pt x="381845" y="392015"/>
                  </a:lnTo>
                  <a:lnTo>
                    <a:pt x="383941" y="393038"/>
                  </a:lnTo>
                  <a:lnTo>
                    <a:pt x="387309" y="397203"/>
                  </a:lnTo>
                  <a:lnTo>
                    <a:pt x="391202" y="397203"/>
                  </a:lnTo>
                  <a:lnTo>
                    <a:pt x="397190" y="396430"/>
                  </a:lnTo>
                  <a:lnTo>
                    <a:pt x="403428" y="396954"/>
                  </a:lnTo>
                  <a:lnTo>
                    <a:pt x="409141" y="396155"/>
                  </a:lnTo>
                  <a:lnTo>
                    <a:pt x="411736" y="395133"/>
                  </a:lnTo>
                  <a:lnTo>
                    <a:pt x="421866" y="388374"/>
                  </a:lnTo>
                  <a:lnTo>
                    <a:pt x="427580" y="386029"/>
                  </a:lnTo>
                  <a:lnTo>
                    <a:pt x="426806" y="383685"/>
                  </a:lnTo>
                  <a:lnTo>
                    <a:pt x="431472" y="381615"/>
                  </a:lnTo>
                  <a:lnTo>
                    <a:pt x="429401" y="376677"/>
                  </a:lnTo>
                  <a:lnTo>
                    <a:pt x="432770" y="374606"/>
                  </a:lnTo>
                  <a:lnTo>
                    <a:pt x="421342" y="358769"/>
                  </a:lnTo>
                  <a:lnTo>
                    <a:pt x="411212" y="362909"/>
                  </a:lnTo>
                  <a:lnTo>
                    <a:pt x="405748" y="364231"/>
                  </a:lnTo>
                  <a:lnTo>
                    <a:pt x="400034" y="364231"/>
                  </a:lnTo>
                  <a:lnTo>
                    <a:pt x="393797" y="363183"/>
                  </a:lnTo>
                  <a:lnTo>
                    <a:pt x="386786" y="363183"/>
                  </a:lnTo>
                  <a:lnTo>
                    <a:pt x="384964" y="358494"/>
                  </a:lnTo>
                  <a:lnTo>
                    <a:pt x="387309" y="357472"/>
                  </a:lnTo>
                  <a:lnTo>
                    <a:pt x="386786" y="355651"/>
                  </a:lnTo>
                  <a:lnTo>
                    <a:pt x="384191" y="356424"/>
                  </a:lnTo>
                  <a:lnTo>
                    <a:pt x="382369" y="351760"/>
                  </a:lnTo>
                  <a:lnTo>
                    <a:pt x="379774" y="352533"/>
                  </a:lnTo>
                  <a:lnTo>
                    <a:pt x="378752" y="350189"/>
                  </a:lnTo>
                  <a:lnTo>
                    <a:pt x="373811" y="352284"/>
                  </a:lnTo>
                  <a:lnTo>
                    <a:pt x="371715" y="348643"/>
                  </a:lnTo>
                  <a:lnTo>
                    <a:pt x="374335" y="346572"/>
                  </a:lnTo>
                  <a:lnTo>
                    <a:pt x="368098" y="337220"/>
                  </a:lnTo>
                  <a:lnTo>
                    <a:pt x="368098" y="336172"/>
                  </a:lnTo>
                  <a:lnTo>
                    <a:pt x="375109" y="332032"/>
                  </a:lnTo>
                  <a:lnTo>
                    <a:pt x="370942" y="322679"/>
                  </a:lnTo>
                  <a:lnTo>
                    <a:pt x="364979" y="324999"/>
                  </a:lnTo>
                  <a:lnTo>
                    <a:pt x="363157" y="324225"/>
                  </a:lnTo>
                  <a:lnTo>
                    <a:pt x="361086" y="320858"/>
                  </a:lnTo>
                  <a:lnTo>
                    <a:pt x="357967" y="317217"/>
                  </a:lnTo>
                  <a:lnTo>
                    <a:pt x="361086" y="313575"/>
                  </a:lnTo>
                  <a:lnTo>
                    <a:pt x="358991" y="308138"/>
                  </a:lnTo>
                  <a:lnTo>
                    <a:pt x="354849" y="309161"/>
                  </a:lnTo>
                  <a:lnTo>
                    <a:pt x="352503" y="308911"/>
                  </a:lnTo>
                  <a:lnTo>
                    <a:pt x="353277" y="303724"/>
                  </a:lnTo>
                  <a:lnTo>
                    <a:pt x="341849" y="307864"/>
                  </a:lnTo>
                  <a:lnTo>
                    <a:pt x="340028" y="309161"/>
                  </a:lnTo>
                  <a:lnTo>
                    <a:pt x="335363" y="314099"/>
                  </a:lnTo>
                  <a:lnTo>
                    <a:pt x="333790" y="313052"/>
                  </a:lnTo>
                  <a:lnTo>
                    <a:pt x="335612" y="297987"/>
                  </a:lnTo>
                  <a:lnTo>
                    <a:pt x="337708" y="293847"/>
                  </a:lnTo>
                  <a:lnTo>
                    <a:pt x="348861" y="284494"/>
                  </a:lnTo>
                  <a:lnTo>
                    <a:pt x="343147" y="278783"/>
                  </a:lnTo>
                  <a:lnTo>
                    <a:pt x="342898" y="275141"/>
                  </a:lnTo>
                  <a:lnTo>
                    <a:pt x="340552" y="274368"/>
                  </a:lnTo>
                  <a:lnTo>
                    <a:pt x="338482" y="276189"/>
                  </a:lnTo>
                  <a:lnTo>
                    <a:pt x="334839" y="277211"/>
                  </a:lnTo>
                  <a:lnTo>
                    <a:pt x="332244" y="280603"/>
                  </a:lnTo>
                  <a:lnTo>
                    <a:pt x="327828" y="282923"/>
                  </a:lnTo>
                  <a:lnTo>
                    <a:pt x="324958" y="279306"/>
                  </a:lnTo>
                  <a:lnTo>
                    <a:pt x="320043" y="275391"/>
                  </a:lnTo>
                  <a:lnTo>
                    <a:pt x="317423" y="280329"/>
                  </a:lnTo>
                  <a:lnTo>
                    <a:pt x="308591" y="276712"/>
                  </a:lnTo>
                  <a:lnTo>
                    <a:pt x="296639" y="278009"/>
                  </a:lnTo>
                  <a:lnTo>
                    <a:pt x="293271" y="279306"/>
                  </a:lnTo>
                  <a:lnTo>
                    <a:pt x="289104" y="274094"/>
                  </a:lnTo>
                  <a:lnTo>
                    <a:pt x="282093" y="267359"/>
                  </a:lnTo>
                  <a:lnTo>
                    <a:pt x="281070" y="270727"/>
                  </a:lnTo>
                  <a:lnTo>
                    <a:pt x="279498" y="273595"/>
                  </a:lnTo>
                  <a:lnTo>
                    <a:pt x="279249" y="279306"/>
                  </a:lnTo>
                  <a:lnTo>
                    <a:pt x="273784" y="281626"/>
                  </a:lnTo>
                  <a:lnTo>
                    <a:pt x="274832" y="283447"/>
                  </a:lnTo>
                  <a:lnTo>
                    <a:pt x="270940" y="284494"/>
                  </a:lnTo>
                  <a:lnTo>
                    <a:pt x="263655" y="288385"/>
                  </a:lnTo>
                  <a:lnTo>
                    <a:pt x="262107" y="288136"/>
                  </a:lnTo>
                  <a:lnTo>
                    <a:pt x="261584" y="293323"/>
                  </a:lnTo>
                  <a:lnTo>
                    <a:pt x="263130" y="296965"/>
                  </a:lnTo>
                  <a:lnTo>
                    <a:pt x="256394" y="299284"/>
                  </a:lnTo>
                  <a:lnTo>
                    <a:pt x="258215" y="303449"/>
                  </a:lnTo>
                  <a:lnTo>
                    <a:pt x="262107" y="307864"/>
                  </a:lnTo>
                  <a:lnTo>
                    <a:pt x="252751" y="314872"/>
                  </a:lnTo>
                  <a:lnTo>
                    <a:pt x="249632" y="316444"/>
                  </a:lnTo>
                  <a:lnTo>
                    <a:pt x="247287" y="314349"/>
                  </a:lnTo>
                  <a:lnTo>
                    <a:pt x="243644" y="314099"/>
                  </a:lnTo>
                  <a:lnTo>
                    <a:pt x="241573" y="315396"/>
                  </a:lnTo>
                  <a:lnTo>
                    <a:pt x="240276" y="319561"/>
                  </a:lnTo>
                  <a:lnTo>
                    <a:pt x="237681" y="323178"/>
                  </a:lnTo>
                  <a:lnTo>
                    <a:pt x="235086" y="323976"/>
                  </a:lnTo>
                  <a:lnTo>
                    <a:pt x="231967" y="323178"/>
                  </a:lnTo>
                  <a:lnTo>
                    <a:pt x="229373" y="320060"/>
                  </a:lnTo>
                  <a:lnTo>
                    <a:pt x="226778" y="313850"/>
                  </a:lnTo>
                  <a:lnTo>
                    <a:pt x="223659" y="309934"/>
                  </a:lnTo>
                  <a:lnTo>
                    <a:pt x="221314" y="308138"/>
                  </a:lnTo>
                  <a:lnTo>
                    <a:pt x="217421" y="302402"/>
                  </a:lnTo>
                  <a:lnTo>
                    <a:pt x="214302" y="294870"/>
                  </a:lnTo>
                  <a:lnTo>
                    <a:pt x="212730" y="287088"/>
                  </a:lnTo>
                  <a:lnTo>
                    <a:pt x="207291" y="287861"/>
                  </a:lnTo>
                  <a:lnTo>
                    <a:pt x="201053" y="292550"/>
                  </a:lnTo>
                  <a:lnTo>
                    <a:pt x="194566" y="299559"/>
                  </a:lnTo>
                  <a:lnTo>
                    <a:pt x="189352" y="303973"/>
                  </a:lnTo>
                  <a:lnTo>
                    <a:pt x="187530" y="303724"/>
                  </a:lnTo>
                  <a:lnTo>
                    <a:pt x="184411" y="310208"/>
                  </a:lnTo>
                  <a:lnTo>
                    <a:pt x="180519" y="313326"/>
                  </a:lnTo>
                  <a:lnTo>
                    <a:pt x="178448" y="314099"/>
                  </a:lnTo>
                  <a:lnTo>
                    <a:pt x="178199" y="319811"/>
                  </a:lnTo>
                  <a:lnTo>
                    <a:pt x="176901" y="325522"/>
                  </a:lnTo>
                  <a:lnTo>
                    <a:pt x="176627" y="331234"/>
                  </a:lnTo>
                  <a:lnTo>
                    <a:pt x="175853" y="334102"/>
                  </a:lnTo>
                  <a:lnTo>
                    <a:pt x="175853" y="338267"/>
                  </a:lnTo>
                  <a:lnTo>
                    <a:pt x="175080" y="340587"/>
                  </a:lnTo>
                  <a:lnTo>
                    <a:pt x="175080" y="345275"/>
                  </a:lnTo>
                  <a:lnTo>
                    <a:pt x="174281" y="349166"/>
                  </a:lnTo>
                  <a:lnTo>
                    <a:pt x="171936" y="354878"/>
                  </a:lnTo>
                  <a:lnTo>
                    <a:pt x="166497" y="356699"/>
                  </a:lnTo>
                  <a:lnTo>
                    <a:pt x="165449" y="360839"/>
                  </a:lnTo>
                  <a:lnTo>
                    <a:pt x="160010" y="369169"/>
                  </a:lnTo>
                  <a:lnTo>
                    <a:pt x="164675" y="374357"/>
                  </a:lnTo>
                  <a:lnTo>
                    <a:pt x="166497" y="378771"/>
                  </a:lnTo>
                  <a:lnTo>
                    <a:pt x="170140" y="378522"/>
                  </a:lnTo>
                  <a:lnTo>
                    <a:pt x="169091" y="385530"/>
                  </a:lnTo>
                  <a:lnTo>
                    <a:pt x="167794" y="389421"/>
                  </a:lnTo>
                  <a:lnTo>
                    <a:pt x="165973" y="391766"/>
                  </a:lnTo>
                  <a:lnTo>
                    <a:pt x="172210" y="393562"/>
                  </a:lnTo>
                  <a:lnTo>
                    <a:pt x="175853" y="395133"/>
                  </a:lnTo>
                  <a:lnTo>
                    <a:pt x="175853" y="396430"/>
                  </a:lnTo>
                  <a:lnTo>
                    <a:pt x="172210" y="402141"/>
                  </a:lnTo>
                  <a:lnTo>
                    <a:pt x="166746" y="414338"/>
                  </a:lnTo>
                  <a:lnTo>
                    <a:pt x="177924" y="418503"/>
                  </a:lnTo>
                  <a:lnTo>
                    <a:pt x="178698" y="419550"/>
                  </a:lnTo>
                  <a:lnTo>
                    <a:pt x="184162" y="421371"/>
                  </a:lnTo>
                  <a:lnTo>
                    <a:pt x="184162" y="422668"/>
                  </a:lnTo>
                  <a:lnTo>
                    <a:pt x="190125" y="421371"/>
                  </a:lnTo>
                  <a:lnTo>
                    <a:pt x="192221" y="422917"/>
                  </a:lnTo>
                  <a:lnTo>
                    <a:pt x="194541" y="422144"/>
                  </a:lnTo>
                  <a:lnTo>
                    <a:pt x="191947" y="414338"/>
                  </a:lnTo>
                  <a:lnTo>
                    <a:pt x="196363" y="413839"/>
                  </a:lnTo>
                  <a:lnTo>
                    <a:pt x="198184" y="417455"/>
                  </a:lnTo>
                  <a:lnTo>
                    <a:pt x="203124" y="415136"/>
                  </a:lnTo>
                  <a:lnTo>
                    <a:pt x="203124" y="411494"/>
                  </a:lnTo>
                  <a:lnTo>
                    <a:pt x="207790" y="409150"/>
                  </a:lnTo>
                  <a:lnTo>
                    <a:pt x="210410" y="406307"/>
                  </a:lnTo>
                  <a:lnTo>
                    <a:pt x="214826" y="407329"/>
                  </a:lnTo>
                  <a:lnTo>
                    <a:pt x="215325" y="403713"/>
                  </a:lnTo>
                  <a:lnTo>
                    <a:pt x="216373" y="402416"/>
                  </a:lnTo>
                  <a:lnTo>
                    <a:pt x="213778" y="399797"/>
                  </a:lnTo>
                  <a:lnTo>
                    <a:pt x="213005" y="397477"/>
                  </a:lnTo>
                  <a:lnTo>
                    <a:pt x="218444" y="394360"/>
                  </a:lnTo>
                  <a:lnTo>
                    <a:pt x="223908" y="395657"/>
                  </a:lnTo>
                  <a:lnTo>
                    <a:pt x="224158" y="392788"/>
                  </a:lnTo>
                  <a:lnTo>
                    <a:pt x="219217" y="392290"/>
                  </a:lnTo>
                  <a:lnTo>
                    <a:pt x="220515" y="388124"/>
                  </a:lnTo>
                  <a:lnTo>
                    <a:pt x="224432" y="386827"/>
                  </a:lnTo>
                  <a:lnTo>
                    <a:pt x="225205" y="384234"/>
                  </a:lnTo>
                  <a:lnTo>
                    <a:pt x="229348" y="384483"/>
                  </a:lnTo>
                  <a:lnTo>
                    <a:pt x="232990" y="383710"/>
                  </a:lnTo>
                  <a:lnTo>
                    <a:pt x="236883" y="381365"/>
                  </a:lnTo>
                  <a:lnTo>
                    <a:pt x="241573" y="383435"/>
                  </a:lnTo>
                  <a:lnTo>
                    <a:pt x="240276" y="388648"/>
                  </a:lnTo>
                  <a:lnTo>
                    <a:pt x="241573" y="390469"/>
                  </a:lnTo>
                  <a:lnTo>
                    <a:pt x="244417" y="385256"/>
                  </a:lnTo>
                  <a:lnTo>
                    <a:pt x="254572" y="385780"/>
                  </a:lnTo>
                  <a:lnTo>
                    <a:pt x="257167" y="384483"/>
                  </a:lnTo>
                  <a:lnTo>
                    <a:pt x="253001" y="395382"/>
                  </a:lnTo>
                  <a:lnTo>
                    <a:pt x="247287" y="407853"/>
                  </a:lnTo>
                  <a:lnTo>
                    <a:pt x="252751" y="409150"/>
                  </a:lnTo>
                  <a:lnTo>
                    <a:pt x="253525" y="418752"/>
                  </a:lnTo>
                  <a:lnTo>
                    <a:pt x="249632" y="428105"/>
                  </a:lnTo>
                  <a:lnTo>
                    <a:pt x="248335" y="430200"/>
                  </a:lnTo>
                  <a:lnTo>
                    <a:pt x="254572" y="432794"/>
                  </a:lnTo>
                  <a:lnTo>
                    <a:pt x="255346" y="436410"/>
                  </a:lnTo>
                  <a:lnTo>
                    <a:pt x="254298" y="441099"/>
                  </a:lnTo>
                  <a:lnTo>
                    <a:pt x="258989" y="447584"/>
                  </a:lnTo>
                  <a:lnTo>
                    <a:pt x="255596" y="450976"/>
                  </a:lnTo>
                  <a:lnTo>
                    <a:pt x="252751" y="455116"/>
                  </a:lnTo>
                  <a:lnTo>
                    <a:pt x="247811" y="458234"/>
                  </a:lnTo>
                  <a:lnTo>
                    <a:pt x="245989" y="460054"/>
                  </a:lnTo>
                  <a:lnTo>
                    <a:pt x="246763" y="461875"/>
                  </a:lnTo>
                  <a:lnTo>
                    <a:pt x="253525" y="459281"/>
                  </a:lnTo>
                  <a:lnTo>
                    <a:pt x="264702" y="456413"/>
                  </a:lnTo>
                  <a:lnTo>
                    <a:pt x="272761" y="455640"/>
                  </a:lnTo>
                  <a:lnTo>
                    <a:pt x="276654" y="451475"/>
                  </a:lnTo>
                  <a:lnTo>
                    <a:pt x="277677" y="448881"/>
                  </a:lnTo>
                  <a:lnTo>
                    <a:pt x="279773" y="439528"/>
                  </a:lnTo>
                  <a:lnTo>
                    <a:pt x="283914" y="430973"/>
                  </a:lnTo>
                  <a:lnTo>
                    <a:pt x="285736" y="429402"/>
                  </a:lnTo>
                  <a:lnTo>
                    <a:pt x="294318" y="428903"/>
                  </a:lnTo>
                  <a:lnTo>
                    <a:pt x="295092" y="429676"/>
                  </a:lnTo>
                  <a:lnTo>
                    <a:pt x="298985" y="428903"/>
                  </a:lnTo>
                  <a:lnTo>
                    <a:pt x="294318" y="420573"/>
                  </a:lnTo>
                  <a:lnTo>
                    <a:pt x="301081" y="417206"/>
                  </a:lnTo>
                  <a:lnTo>
                    <a:pt x="312508" y="414861"/>
                  </a:lnTo>
                  <a:lnTo>
                    <a:pt x="313007" y="416682"/>
                  </a:lnTo>
                  <a:lnTo>
                    <a:pt x="316924" y="415909"/>
                  </a:lnTo>
                  <a:lnTo>
                    <a:pt x="317697" y="417979"/>
                  </a:lnTo>
                  <a:lnTo>
                    <a:pt x="323162" y="417480"/>
                  </a:lnTo>
                  <a:lnTo>
                    <a:pt x="323660" y="420074"/>
                  </a:lnTo>
                  <a:lnTo>
                    <a:pt x="330173" y="419550"/>
                  </a:lnTo>
                  <a:lnTo>
                    <a:pt x="330672" y="418777"/>
                  </a:lnTo>
                  <a:lnTo>
                    <a:pt x="329898" y="412268"/>
                  </a:lnTo>
                  <a:lnTo>
                    <a:pt x="327828" y="406830"/>
                  </a:lnTo>
                  <a:lnTo>
                    <a:pt x="333790" y="404735"/>
                  </a:lnTo>
                  <a:lnTo>
                    <a:pt x="341076" y="41072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81A6E2C7-96EF-AC7E-9836-5D236E8BFF38}"/>
              </a:ext>
            </a:extLst>
          </p:cNvPr>
          <p:cNvSpPr txBox="1"/>
          <p:nvPr/>
        </p:nvSpPr>
        <p:spPr>
          <a:xfrm>
            <a:off x="-6263071" y="5466993"/>
            <a:ext cx="52632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800" b="1" dirty="0">
                <a:latin typeface="Daytona" panose="020B0604030500040204" pitchFamily="34" charset="0"/>
              </a:rPr>
              <a:t>Barnsley College has a large outreach including parts of Wakefield, Huddersfield, Sheffield Rotherham and Doncaster. </a:t>
            </a:r>
          </a:p>
          <a:p>
            <a:r>
              <a:rPr lang="en-GB" sz="800" dirty="0">
                <a:latin typeface="Daytona" panose="020B0604030500040204" pitchFamily="34" charset="0"/>
              </a:rPr>
              <a:t>Highlighted are Penistone, Stocksbridge Barnsley North, Barnsley South, Rawmarsh and </a:t>
            </a:r>
            <a:r>
              <a:rPr lang="en-GB" sz="800" dirty="0" err="1">
                <a:latin typeface="Daytona" panose="020B0604030500040204" pitchFamily="34" charset="0"/>
              </a:rPr>
              <a:t>Consiborugh</a:t>
            </a:r>
            <a:r>
              <a:rPr lang="en-GB" sz="800" dirty="0">
                <a:latin typeface="Daytona" panose="020B0604030500040204" pitchFamily="34" charset="0"/>
              </a:rPr>
              <a:t>, Normanton and Hemsworth and Rotherham 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B515CC6-3266-F42E-B210-376BE7F909A7}"/>
              </a:ext>
            </a:extLst>
          </p:cNvPr>
          <p:cNvSpPr txBox="1"/>
          <p:nvPr/>
        </p:nvSpPr>
        <p:spPr>
          <a:xfrm>
            <a:off x="5147305" y="-3242156"/>
            <a:ext cx="4320000" cy="1944000"/>
          </a:xfrm>
          <a:prstGeom prst="rect">
            <a:avLst/>
          </a:prstGeom>
          <a:solidFill>
            <a:srgbClr val="FEE7C6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📉 </a:t>
            </a:r>
            <a:r>
              <a:rPr lang="en-GB" b="1" dirty="0">
                <a:latin typeface="Daytona" panose="020B0604030500040204" pitchFamily="34" charset="0"/>
              </a:rPr>
              <a:t>The Challenge:</a:t>
            </a:r>
            <a:endParaRPr lang="en-GB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Barnsley ranks among the most deprived areas in England, with many neighbourhoods in the bottom </a:t>
            </a:r>
            <a:r>
              <a:rPr lang="en-GB" sz="1400" b="1" dirty="0">
                <a:latin typeface="Daytona" panose="020B0604030500040204" pitchFamily="34" charset="0"/>
              </a:rPr>
              <a:t>10% nationally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  <a:br>
              <a:rPr lang="en-GB" sz="1400" dirty="0">
                <a:latin typeface="Daytona" panose="020B0604030500040204" pitchFamily="34" charset="0"/>
              </a:rPr>
            </a:br>
            <a:endParaRPr lang="en-GB" sz="1400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Disadvantaged students here struggle to achieve top GCSE grades, a gap worsened by </a:t>
            </a:r>
            <a:r>
              <a:rPr lang="en-GB" sz="1400" b="1" dirty="0">
                <a:latin typeface="Daytona" panose="020B0604030500040204" pitchFamily="34" charset="0"/>
              </a:rPr>
              <a:t>COVID-19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58C32CE2-F4BD-0F35-96BB-56FA8FF8C7FB}"/>
              </a:ext>
            </a:extLst>
          </p:cNvPr>
          <p:cNvSpPr txBox="1"/>
          <p:nvPr/>
        </p:nvSpPr>
        <p:spPr>
          <a:xfrm>
            <a:off x="7300504" y="8378128"/>
            <a:ext cx="4333602" cy="800219"/>
          </a:xfrm>
          <a:prstGeom prst="rect">
            <a:avLst/>
          </a:prstGeom>
          <a:solidFill>
            <a:srgbClr val="84E29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💡 </a:t>
            </a:r>
            <a:r>
              <a:rPr lang="en-GB" b="1" dirty="0">
                <a:latin typeface="Daytona" panose="020B0604030500040204" pitchFamily="34" charset="0"/>
              </a:rPr>
              <a:t>The Goal?</a:t>
            </a:r>
            <a:br>
              <a:rPr lang="en-GB" dirty="0">
                <a:latin typeface="Daytona" panose="020B0604030500040204" pitchFamily="34" charset="0"/>
              </a:rPr>
            </a:br>
            <a:r>
              <a:rPr lang="en-GB" sz="1400" dirty="0">
                <a:latin typeface="Daytona" panose="020B0604030500040204" pitchFamily="34" charset="0"/>
              </a:rPr>
              <a:t>Empower students with </a:t>
            </a:r>
            <a:r>
              <a:rPr lang="en-GB" sz="1400" b="1" dirty="0">
                <a:latin typeface="Daytona" panose="020B0604030500040204" pitchFamily="34" charset="0"/>
              </a:rPr>
              <a:t>skills for tomorrow’s world!</a:t>
            </a:r>
            <a:endParaRPr lang="en-GB" dirty="0">
              <a:latin typeface="Daytona" panose="020B0604030500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11306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0" name="Rectangle 3399">
            <a:extLst>
              <a:ext uri="{FF2B5EF4-FFF2-40B4-BE49-F238E27FC236}">
                <a16:creationId xmlns:a16="http://schemas.microsoft.com/office/drawing/2014/main" id="{B0470F6D-7057-63C7-A6E3-4B8135DA23CE}"/>
              </a:ext>
            </a:extLst>
          </p:cNvPr>
          <p:cNvSpPr/>
          <p:nvPr/>
        </p:nvSpPr>
        <p:spPr>
          <a:xfrm>
            <a:off x="175726" y="961728"/>
            <a:ext cx="11821885" cy="535865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endParaRPr lang="en-GB" sz="3600" dirty="0">
              <a:solidFill>
                <a:schemeClr val="tx1"/>
              </a:solidFill>
              <a:latin typeface="Daytona" panose="020B0604030500040204" pitchFamily="34" charset="0"/>
            </a:endParaRPr>
          </a:p>
        </p:txBody>
      </p:sp>
      <p:sp>
        <p:nvSpPr>
          <p:cNvPr id="3401" name="Rectangle 3400">
            <a:extLst>
              <a:ext uri="{FF2B5EF4-FFF2-40B4-BE49-F238E27FC236}">
                <a16:creationId xmlns:a16="http://schemas.microsoft.com/office/drawing/2014/main" id="{4482D10B-4E40-DFE2-D2BA-555674CF02CC}"/>
              </a:ext>
            </a:extLst>
          </p:cNvPr>
          <p:cNvSpPr/>
          <p:nvPr/>
        </p:nvSpPr>
        <p:spPr>
          <a:xfrm>
            <a:off x="185057" y="169817"/>
            <a:ext cx="11821885" cy="780890"/>
          </a:xfrm>
          <a:prstGeom prst="rect">
            <a:avLst/>
          </a:prstGeom>
          <a:solidFill>
            <a:srgbClr val="EF636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r>
              <a:rPr lang="en-GB" sz="2400" b="1" dirty="0">
                <a:solidFill>
                  <a:schemeClr val="tx1"/>
                </a:solidFill>
                <a:latin typeface="Daytona" panose="020B0604030500040204" pitchFamily="34" charset="0"/>
              </a:rPr>
              <a:t>Context – Barnsley College</a:t>
            </a:r>
          </a:p>
        </p:txBody>
      </p:sp>
      <p:sp>
        <p:nvSpPr>
          <p:cNvPr id="3402" name="Rectangle 3401">
            <a:extLst>
              <a:ext uri="{FF2B5EF4-FFF2-40B4-BE49-F238E27FC236}">
                <a16:creationId xmlns:a16="http://schemas.microsoft.com/office/drawing/2014/main" id="{8CEF320A-655E-87B5-D443-1B77C802D0AA}"/>
              </a:ext>
            </a:extLst>
          </p:cNvPr>
          <p:cNvSpPr/>
          <p:nvPr/>
        </p:nvSpPr>
        <p:spPr>
          <a:xfrm>
            <a:off x="185057" y="6263154"/>
            <a:ext cx="5910944" cy="404949"/>
          </a:xfrm>
          <a:prstGeom prst="rect">
            <a:avLst/>
          </a:prstGeom>
          <a:solidFill>
            <a:srgbClr val="FDD19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03" name="Rectangle 3402">
            <a:extLst>
              <a:ext uri="{FF2B5EF4-FFF2-40B4-BE49-F238E27FC236}">
                <a16:creationId xmlns:a16="http://schemas.microsoft.com/office/drawing/2014/main" id="{534B52B1-E0FC-1535-0EE2-2FD84D3440D4}"/>
              </a:ext>
            </a:extLst>
          </p:cNvPr>
          <p:cNvSpPr/>
          <p:nvPr/>
        </p:nvSpPr>
        <p:spPr>
          <a:xfrm>
            <a:off x="6095999" y="6263154"/>
            <a:ext cx="5910944" cy="40494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Daytona" panose="020B060403050004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E24A4E8-D0DA-A3B4-2A3B-0B466A5D4F7F}"/>
              </a:ext>
            </a:extLst>
          </p:cNvPr>
          <p:cNvSpPr txBox="1"/>
          <p:nvPr/>
        </p:nvSpPr>
        <p:spPr>
          <a:xfrm>
            <a:off x="6953942" y="1115082"/>
            <a:ext cx="4320000" cy="1944000"/>
          </a:xfrm>
          <a:prstGeom prst="rect">
            <a:avLst/>
          </a:prstGeom>
          <a:solidFill>
            <a:srgbClr val="96DCF8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⚙️ </a:t>
            </a:r>
            <a:r>
              <a:rPr lang="en-GB" b="1" dirty="0">
                <a:latin typeface="Daytona" panose="020B0604030500040204" pitchFamily="34" charset="0"/>
              </a:rPr>
              <a:t>The Shift:</a:t>
            </a:r>
            <a:endParaRPr lang="en-GB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Once powered by </a:t>
            </a:r>
            <a:r>
              <a:rPr lang="en-GB" sz="1400" b="1" dirty="0">
                <a:latin typeface="Daytona" panose="020B0604030500040204" pitchFamily="34" charset="0"/>
              </a:rPr>
              <a:t>coal &amp; heavy industry</a:t>
            </a:r>
            <a:r>
              <a:rPr lang="en-GB" sz="1400" dirty="0">
                <a:latin typeface="Daytona" panose="020B0604030500040204" pitchFamily="34" charset="0"/>
              </a:rPr>
              <a:t>, Barnsley’s economy now demands </a:t>
            </a:r>
            <a:r>
              <a:rPr lang="en-GB" sz="1400" b="1" dirty="0">
                <a:latin typeface="Daytona" panose="020B0604030500040204" pitchFamily="34" charset="0"/>
              </a:rPr>
              <a:t>digital literacy &amp; high-level skills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  <a:br>
              <a:rPr lang="en-GB" sz="1400" dirty="0">
                <a:latin typeface="Daytona" panose="020B0604030500040204" pitchFamily="34" charset="0"/>
              </a:rPr>
            </a:br>
            <a:endParaRPr lang="en-GB" sz="1400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The job market is shifting—students need </a:t>
            </a:r>
            <a:r>
              <a:rPr lang="en-GB" sz="1400" b="1" dirty="0">
                <a:latin typeface="Daytona" panose="020B0604030500040204" pitchFamily="34" charset="0"/>
              </a:rPr>
              <a:t>more than just qualifications</a:t>
            </a:r>
            <a:r>
              <a:rPr lang="en-GB" sz="1400" dirty="0">
                <a:latin typeface="Daytona" panose="020B0604030500040204" pitchFamily="34" charset="0"/>
              </a:rPr>
              <a:t>; they need </a:t>
            </a:r>
            <a:r>
              <a:rPr lang="en-GB" sz="1400" b="1" dirty="0">
                <a:latin typeface="Daytona" panose="020B0604030500040204" pitchFamily="34" charset="0"/>
              </a:rPr>
              <a:t>adaptability &amp; resilience</a:t>
            </a:r>
            <a:r>
              <a:rPr lang="en-GB" dirty="0">
                <a:latin typeface="Daytona" panose="020B0604030500040204" pitchFamily="34" charset="0"/>
              </a:rPr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1D1D865-85BE-D0CE-B195-733390AA2000}"/>
              </a:ext>
            </a:extLst>
          </p:cNvPr>
          <p:cNvSpPr txBox="1"/>
          <p:nvPr/>
        </p:nvSpPr>
        <p:spPr>
          <a:xfrm>
            <a:off x="6953942" y="3194815"/>
            <a:ext cx="4320000" cy="1661993"/>
          </a:xfrm>
          <a:prstGeom prst="rect">
            <a:avLst/>
          </a:prstGeom>
          <a:solidFill>
            <a:srgbClr val="C796F8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🚀 </a:t>
            </a:r>
            <a:r>
              <a:rPr lang="en-GB" b="1" dirty="0">
                <a:latin typeface="Daytona" panose="020B0604030500040204" pitchFamily="34" charset="0"/>
              </a:rPr>
              <a:t>The Barnsley College Response:</a:t>
            </a:r>
            <a:endParaRPr lang="en-GB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Embedding </a:t>
            </a:r>
            <a:r>
              <a:rPr lang="en-GB" sz="1400" b="1" dirty="0">
                <a:latin typeface="Daytona" panose="020B0604030500040204" pitchFamily="34" charset="0"/>
              </a:rPr>
              <a:t>metacognition</a:t>
            </a:r>
            <a:r>
              <a:rPr lang="en-GB" sz="1400" dirty="0">
                <a:latin typeface="Daytona" panose="020B0604030500040204" pitchFamily="34" charset="0"/>
              </a:rPr>
              <a:t> &amp; </a:t>
            </a:r>
            <a:r>
              <a:rPr lang="en-GB" sz="1400" b="1" dirty="0">
                <a:latin typeface="Daytona" panose="020B0604030500040204" pitchFamily="34" charset="0"/>
              </a:rPr>
              <a:t>agile methodologies</a:t>
            </a:r>
            <a:r>
              <a:rPr lang="en-GB" sz="1400" dirty="0">
                <a:latin typeface="Daytona" panose="020B0604030500040204" pitchFamily="34" charset="0"/>
              </a:rPr>
              <a:t> to future-proof learners.</a:t>
            </a:r>
          </a:p>
          <a:p>
            <a:br>
              <a:rPr lang="en-GB" sz="1400" b="1" dirty="0">
                <a:latin typeface="Daytona" panose="020B0604030500040204" pitchFamily="34" charset="0"/>
              </a:rPr>
            </a:br>
            <a:r>
              <a:rPr lang="en-GB" sz="1400" b="1" dirty="0">
                <a:latin typeface="Daytona" panose="020B0604030500040204" pitchFamily="34" charset="0"/>
              </a:rPr>
              <a:t>Innovative pedagogy</a:t>
            </a:r>
            <a:r>
              <a:rPr lang="en-GB" sz="1400" dirty="0">
                <a:latin typeface="Daytona" panose="020B0604030500040204" pitchFamily="34" charset="0"/>
              </a:rPr>
              <a:t>—using the </a:t>
            </a:r>
            <a:r>
              <a:rPr lang="en-GB" sz="1400" b="1" dirty="0">
                <a:latin typeface="Daytona" panose="020B0604030500040204" pitchFamily="34" charset="0"/>
              </a:rPr>
              <a:t>Spotify Model</a:t>
            </a:r>
            <a:r>
              <a:rPr lang="en-GB" sz="1400" dirty="0">
                <a:latin typeface="Daytona" panose="020B0604030500040204" pitchFamily="34" charset="0"/>
              </a:rPr>
              <a:t> to </a:t>
            </a:r>
            <a:r>
              <a:rPr lang="en-GB" sz="1400" b="1" dirty="0">
                <a:latin typeface="Daytona" panose="020B0604030500040204" pitchFamily="34" charset="0"/>
              </a:rPr>
              <a:t>boost engagement, problem-solving &amp; learning ownership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</a:p>
        </p:txBody>
      </p:sp>
      <p:grpSp>
        <p:nvGrpSpPr>
          <p:cNvPr id="3404" name="Group 3403">
            <a:extLst>
              <a:ext uri="{FF2B5EF4-FFF2-40B4-BE49-F238E27FC236}">
                <a16:creationId xmlns:a16="http://schemas.microsoft.com/office/drawing/2014/main" id="{0D85CAA7-22F2-DB55-7F91-E3EDC4C8222F}"/>
              </a:ext>
            </a:extLst>
          </p:cNvPr>
          <p:cNvGrpSpPr/>
          <p:nvPr/>
        </p:nvGrpSpPr>
        <p:grpSpPr>
          <a:xfrm>
            <a:off x="44792" y="1187547"/>
            <a:ext cx="5708225" cy="4482906"/>
            <a:chOff x="248436" y="1098209"/>
            <a:chExt cx="5708225" cy="4482906"/>
          </a:xfrm>
        </p:grpSpPr>
        <p:sp>
          <p:nvSpPr>
            <p:cNvPr id="3343" name="Free-form: Shape 3342">
              <a:extLst>
                <a:ext uri="{FF2B5EF4-FFF2-40B4-BE49-F238E27FC236}">
                  <a16:creationId xmlns:a16="http://schemas.microsoft.com/office/drawing/2014/main" id="{A78F7089-6467-E6DB-147D-855FC5E37624}"/>
                </a:ext>
              </a:extLst>
            </p:cNvPr>
            <p:cNvSpPr/>
            <p:nvPr/>
          </p:nvSpPr>
          <p:spPr>
            <a:xfrm>
              <a:off x="2317465" y="4482085"/>
              <a:ext cx="527381" cy="259687"/>
            </a:xfrm>
            <a:custGeom>
              <a:avLst/>
              <a:gdLst>
                <a:gd name="connsiteX0" fmla="*/ 479278 w 527381"/>
                <a:gd name="connsiteY0" fmla="*/ 101925 h 259687"/>
                <a:gd name="connsiteX1" fmla="*/ 481624 w 527381"/>
                <a:gd name="connsiteY1" fmla="*/ 102200 h 259687"/>
                <a:gd name="connsiteX2" fmla="*/ 482646 w 527381"/>
                <a:gd name="connsiteY2" fmla="*/ 105566 h 259687"/>
                <a:gd name="connsiteX3" fmla="*/ 481873 w 527381"/>
                <a:gd name="connsiteY3" fmla="*/ 114396 h 259687"/>
                <a:gd name="connsiteX4" fmla="*/ 484468 w 527381"/>
                <a:gd name="connsiteY4" fmla="*/ 115693 h 259687"/>
                <a:gd name="connsiteX5" fmla="*/ 487836 w 527381"/>
                <a:gd name="connsiteY5" fmla="*/ 121404 h 259687"/>
                <a:gd name="connsiteX6" fmla="*/ 486040 w 527381"/>
                <a:gd name="connsiteY6" fmla="*/ 124796 h 259687"/>
                <a:gd name="connsiteX7" fmla="*/ 487836 w 527381"/>
                <a:gd name="connsiteY7" fmla="*/ 126343 h 259687"/>
                <a:gd name="connsiteX8" fmla="*/ 489658 w 527381"/>
                <a:gd name="connsiteY8" fmla="*/ 131530 h 259687"/>
                <a:gd name="connsiteX9" fmla="*/ 492253 w 527381"/>
                <a:gd name="connsiteY9" fmla="*/ 135172 h 259687"/>
                <a:gd name="connsiteX10" fmla="*/ 493824 w 527381"/>
                <a:gd name="connsiteY10" fmla="*/ 139586 h 259687"/>
                <a:gd name="connsiteX11" fmla="*/ 500835 w 527381"/>
                <a:gd name="connsiteY11" fmla="*/ 150760 h 259687"/>
                <a:gd name="connsiteX12" fmla="*/ 501609 w 527381"/>
                <a:gd name="connsiteY12" fmla="*/ 153603 h 259687"/>
                <a:gd name="connsiteX13" fmla="*/ 503705 w 527381"/>
                <a:gd name="connsiteY13" fmla="*/ 155948 h 259687"/>
                <a:gd name="connsiteX14" fmla="*/ 503954 w 527381"/>
                <a:gd name="connsiteY14" fmla="*/ 158018 h 259687"/>
                <a:gd name="connsiteX15" fmla="*/ 506824 w 527381"/>
                <a:gd name="connsiteY15" fmla="*/ 161659 h 259687"/>
                <a:gd name="connsiteX16" fmla="*/ 508894 w 527381"/>
                <a:gd name="connsiteY16" fmla="*/ 165824 h 259687"/>
                <a:gd name="connsiteX17" fmla="*/ 514358 w 527381"/>
                <a:gd name="connsiteY17" fmla="*/ 171536 h 259687"/>
                <a:gd name="connsiteX18" fmla="*/ 515132 w 527381"/>
                <a:gd name="connsiteY18" fmla="*/ 174379 h 259687"/>
                <a:gd name="connsiteX19" fmla="*/ 516430 w 527381"/>
                <a:gd name="connsiteY19" fmla="*/ 176474 h 259687"/>
                <a:gd name="connsiteX20" fmla="*/ 517727 w 527381"/>
                <a:gd name="connsiteY20" fmla="*/ 186326 h 259687"/>
                <a:gd name="connsiteX21" fmla="*/ 519274 w 527381"/>
                <a:gd name="connsiteY21" fmla="*/ 187897 h 259687"/>
                <a:gd name="connsiteX22" fmla="*/ 516679 w 527381"/>
                <a:gd name="connsiteY22" fmla="*/ 189194 h 259687"/>
                <a:gd name="connsiteX23" fmla="*/ 517727 w 527381"/>
                <a:gd name="connsiteY23" fmla="*/ 195429 h 259687"/>
                <a:gd name="connsiteX24" fmla="*/ 515382 w 527381"/>
                <a:gd name="connsiteY24" fmla="*/ 201665 h 259687"/>
                <a:gd name="connsiteX25" fmla="*/ 510716 w 527381"/>
                <a:gd name="connsiteY25" fmla="*/ 206329 h 259687"/>
                <a:gd name="connsiteX26" fmla="*/ 506299 w 527381"/>
                <a:gd name="connsiteY26" fmla="*/ 213611 h 259687"/>
                <a:gd name="connsiteX27" fmla="*/ 506549 w 527381"/>
                <a:gd name="connsiteY27" fmla="*/ 216729 h 259687"/>
                <a:gd name="connsiteX28" fmla="*/ 505526 w 527381"/>
                <a:gd name="connsiteY28" fmla="*/ 218550 h 259687"/>
                <a:gd name="connsiteX29" fmla="*/ 508620 w 527381"/>
                <a:gd name="connsiteY29" fmla="*/ 225284 h 259687"/>
                <a:gd name="connsiteX30" fmla="*/ 512013 w 527381"/>
                <a:gd name="connsiteY30" fmla="*/ 228925 h 259687"/>
                <a:gd name="connsiteX31" fmla="*/ 516679 w 527381"/>
                <a:gd name="connsiteY31" fmla="*/ 229449 h 259687"/>
                <a:gd name="connsiteX32" fmla="*/ 522917 w 527381"/>
                <a:gd name="connsiteY32" fmla="*/ 232816 h 259687"/>
                <a:gd name="connsiteX33" fmla="*/ 524987 w 527381"/>
                <a:gd name="connsiteY33" fmla="*/ 237754 h 259687"/>
                <a:gd name="connsiteX34" fmla="*/ 525262 w 527381"/>
                <a:gd name="connsiteY34" fmla="*/ 242419 h 259687"/>
                <a:gd name="connsiteX35" fmla="*/ 521096 w 527381"/>
                <a:gd name="connsiteY35" fmla="*/ 245810 h 259687"/>
                <a:gd name="connsiteX36" fmla="*/ 518501 w 527381"/>
                <a:gd name="connsiteY36" fmla="*/ 248928 h 259687"/>
                <a:gd name="connsiteX37" fmla="*/ 518775 w 527381"/>
                <a:gd name="connsiteY37" fmla="*/ 253842 h 259687"/>
                <a:gd name="connsiteX38" fmla="*/ 512787 w 527381"/>
                <a:gd name="connsiteY38" fmla="*/ 250748 h 259687"/>
                <a:gd name="connsiteX39" fmla="*/ 509668 w 527381"/>
                <a:gd name="connsiteY39" fmla="*/ 247107 h 259687"/>
                <a:gd name="connsiteX40" fmla="*/ 508121 w 527381"/>
                <a:gd name="connsiteY40" fmla="*/ 244239 h 259687"/>
                <a:gd name="connsiteX41" fmla="*/ 504478 w 527381"/>
                <a:gd name="connsiteY41" fmla="*/ 240348 h 259687"/>
                <a:gd name="connsiteX42" fmla="*/ 497467 w 527381"/>
                <a:gd name="connsiteY42" fmla="*/ 235410 h 259687"/>
                <a:gd name="connsiteX43" fmla="*/ 495895 w 527381"/>
                <a:gd name="connsiteY43" fmla="*/ 236208 h 259687"/>
                <a:gd name="connsiteX44" fmla="*/ 484992 w 527381"/>
                <a:gd name="connsiteY44" fmla="*/ 245037 h 259687"/>
                <a:gd name="connsiteX45" fmla="*/ 482397 w 527381"/>
                <a:gd name="connsiteY45" fmla="*/ 243990 h 259687"/>
                <a:gd name="connsiteX46" fmla="*/ 475885 w 527381"/>
                <a:gd name="connsiteY46" fmla="*/ 238278 h 259687"/>
                <a:gd name="connsiteX47" fmla="*/ 471743 w 527381"/>
                <a:gd name="connsiteY47" fmla="*/ 228676 h 259687"/>
                <a:gd name="connsiteX48" fmla="*/ 465755 w 527381"/>
                <a:gd name="connsiteY48" fmla="*/ 221144 h 259687"/>
                <a:gd name="connsiteX49" fmla="*/ 462911 w 527381"/>
                <a:gd name="connsiteY49" fmla="*/ 212314 h 259687"/>
                <a:gd name="connsiteX50" fmla="*/ 455625 w 527381"/>
                <a:gd name="connsiteY50" fmla="*/ 205556 h 259687"/>
                <a:gd name="connsiteX51" fmla="*/ 450435 w 527381"/>
                <a:gd name="connsiteY51" fmla="*/ 195953 h 259687"/>
                <a:gd name="connsiteX52" fmla="*/ 448364 w 527381"/>
                <a:gd name="connsiteY52" fmla="*/ 194132 h 259687"/>
                <a:gd name="connsiteX53" fmla="*/ 445769 w 527381"/>
                <a:gd name="connsiteY53" fmla="*/ 192835 h 259687"/>
                <a:gd name="connsiteX54" fmla="*/ 439532 w 527381"/>
                <a:gd name="connsiteY54" fmla="*/ 185802 h 259687"/>
                <a:gd name="connsiteX55" fmla="*/ 439008 w 527381"/>
                <a:gd name="connsiteY55" fmla="*/ 184007 h 259687"/>
                <a:gd name="connsiteX56" fmla="*/ 439257 w 527381"/>
                <a:gd name="connsiteY56" fmla="*/ 178295 h 259687"/>
                <a:gd name="connsiteX57" fmla="*/ 438210 w 527381"/>
                <a:gd name="connsiteY57" fmla="*/ 173606 h 259687"/>
                <a:gd name="connsiteX58" fmla="*/ 436662 w 527381"/>
                <a:gd name="connsiteY58" fmla="*/ 175676 h 259687"/>
                <a:gd name="connsiteX59" fmla="*/ 433793 w 527381"/>
                <a:gd name="connsiteY59" fmla="*/ 176973 h 259687"/>
                <a:gd name="connsiteX60" fmla="*/ 428080 w 527381"/>
                <a:gd name="connsiteY60" fmla="*/ 181138 h 259687"/>
                <a:gd name="connsiteX61" fmla="*/ 428080 w 527381"/>
                <a:gd name="connsiteY61" fmla="*/ 182959 h 259687"/>
                <a:gd name="connsiteX62" fmla="*/ 425485 w 527381"/>
                <a:gd name="connsiteY62" fmla="*/ 185029 h 259687"/>
                <a:gd name="connsiteX63" fmla="*/ 421068 w 527381"/>
                <a:gd name="connsiteY63" fmla="*/ 187623 h 259687"/>
                <a:gd name="connsiteX64" fmla="*/ 421867 w 527381"/>
                <a:gd name="connsiteY64" fmla="*/ 190741 h 259687"/>
                <a:gd name="connsiteX65" fmla="*/ 423663 w 527381"/>
                <a:gd name="connsiteY65" fmla="*/ 193858 h 259687"/>
                <a:gd name="connsiteX66" fmla="*/ 424986 w 527381"/>
                <a:gd name="connsiteY66" fmla="*/ 194382 h 259687"/>
                <a:gd name="connsiteX67" fmla="*/ 424462 w 527381"/>
                <a:gd name="connsiteY67" fmla="*/ 202163 h 259687"/>
                <a:gd name="connsiteX68" fmla="*/ 423164 w 527381"/>
                <a:gd name="connsiteY68" fmla="*/ 203984 h 259687"/>
                <a:gd name="connsiteX69" fmla="*/ 421068 w 527381"/>
                <a:gd name="connsiteY69" fmla="*/ 203984 h 259687"/>
                <a:gd name="connsiteX70" fmla="*/ 415355 w 527381"/>
                <a:gd name="connsiteY70" fmla="*/ 199844 h 259687"/>
                <a:gd name="connsiteX71" fmla="*/ 409916 w 527381"/>
                <a:gd name="connsiteY71" fmla="*/ 191015 h 259687"/>
                <a:gd name="connsiteX72" fmla="*/ 407046 w 527381"/>
                <a:gd name="connsiteY72" fmla="*/ 189444 h 259687"/>
                <a:gd name="connsiteX73" fmla="*/ 403678 w 527381"/>
                <a:gd name="connsiteY73" fmla="*/ 189194 h 259687"/>
                <a:gd name="connsiteX74" fmla="*/ 400809 w 527381"/>
                <a:gd name="connsiteY74" fmla="*/ 190491 h 259687"/>
                <a:gd name="connsiteX75" fmla="*/ 396392 w 527381"/>
                <a:gd name="connsiteY75" fmla="*/ 190741 h 259687"/>
                <a:gd name="connsiteX76" fmla="*/ 392774 w 527381"/>
                <a:gd name="connsiteY76" fmla="*/ 192561 h 259687"/>
                <a:gd name="connsiteX77" fmla="*/ 389655 w 527381"/>
                <a:gd name="connsiteY77" fmla="*/ 192312 h 259687"/>
                <a:gd name="connsiteX78" fmla="*/ 388857 w 527381"/>
                <a:gd name="connsiteY78" fmla="*/ 194382 h 259687"/>
                <a:gd name="connsiteX79" fmla="*/ 381322 w 527381"/>
                <a:gd name="connsiteY79" fmla="*/ 197500 h 259687"/>
                <a:gd name="connsiteX80" fmla="*/ 379251 w 527381"/>
                <a:gd name="connsiteY80" fmla="*/ 194382 h 259687"/>
                <a:gd name="connsiteX81" fmla="*/ 376382 w 527381"/>
                <a:gd name="connsiteY81" fmla="*/ 192312 h 259687"/>
                <a:gd name="connsiteX82" fmla="*/ 360039 w 527381"/>
                <a:gd name="connsiteY82" fmla="*/ 187099 h 259687"/>
                <a:gd name="connsiteX83" fmla="*/ 356920 w 527381"/>
                <a:gd name="connsiteY83" fmla="*/ 187373 h 259687"/>
                <a:gd name="connsiteX84" fmla="*/ 355348 w 527381"/>
                <a:gd name="connsiteY84" fmla="*/ 188670 h 259687"/>
                <a:gd name="connsiteX85" fmla="*/ 355873 w 527381"/>
                <a:gd name="connsiteY85" fmla="*/ 192561 h 259687"/>
                <a:gd name="connsiteX86" fmla="*/ 353527 w 527381"/>
                <a:gd name="connsiteY86" fmla="*/ 194906 h 259687"/>
                <a:gd name="connsiteX87" fmla="*/ 353278 w 527381"/>
                <a:gd name="connsiteY87" fmla="*/ 197500 h 259687"/>
                <a:gd name="connsiteX88" fmla="*/ 348338 w 527381"/>
                <a:gd name="connsiteY88" fmla="*/ 201391 h 259687"/>
                <a:gd name="connsiteX89" fmla="*/ 339230 w 527381"/>
                <a:gd name="connsiteY89" fmla="*/ 200866 h 259687"/>
                <a:gd name="connsiteX90" fmla="*/ 337933 w 527381"/>
                <a:gd name="connsiteY90" fmla="*/ 202163 h 259687"/>
                <a:gd name="connsiteX91" fmla="*/ 334041 w 527381"/>
                <a:gd name="connsiteY91" fmla="*/ 201665 h 259687"/>
                <a:gd name="connsiteX92" fmla="*/ 332993 w 527381"/>
                <a:gd name="connsiteY92" fmla="*/ 202688 h 259687"/>
                <a:gd name="connsiteX93" fmla="*/ 330672 w 527381"/>
                <a:gd name="connsiteY93" fmla="*/ 199320 h 259687"/>
                <a:gd name="connsiteX94" fmla="*/ 329100 w 527381"/>
                <a:gd name="connsiteY94" fmla="*/ 200368 h 259687"/>
                <a:gd name="connsiteX95" fmla="*/ 327279 w 527381"/>
                <a:gd name="connsiteY95" fmla="*/ 199320 h 259687"/>
                <a:gd name="connsiteX96" fmla="*/ 324435 w 527381"/>
                <a:gd name="connsiteY96" fmla="*/ 199844 h 259687"/>
                <a:gd name="connsiteX97" fmla="*/ 321840 w 527381"/>
                <a:gd name="connsiteY97" fmla="*/ 201665 h 259687"/>
                <a:gd name="connsiteX98" fmla="*/ 320542 w 527381"/>
                <a:gd name="connsiteY98" fmla="*/ 203735 h 259687"/>
                <a:gd name="connsiteX99" fmla="*/ 316126 w 527381"/>
                <a:gd name="connsiteY99" fmla="*/ 205805 h 259687"/>
                <a:gd name="connsiteX100" fmla="*/ 313781 w 527381"/>
                <a:gd name="connsiteY100" fmla="*/ 204259 h 259687"/>
                <a:gd name="connsiteX101" fmla="*/ 307019 w 527381"/>
                <a:gd name="connsiteY101" fmla="*/ 207376 h 259687"/>
                <a:gd name="connsiteX102" fmla="*/ 300782 w 527381"/>
                <a:gd name="connsiteY102" fmla="*/ 208923 h 259687"/>
                <a:gd name="connsiteX103" fmla="*/ 296365 w 527381"/>
                <a:gd name="connsiteY103" fmla="*/ 214659 h 259687"/>
                <a:gd name="connsiteX104" fmla="*/ 291175 w 527381"/>
                <a:gd name="connsiteY104" fmla="*/ 216205 h 259687"/>
                <a:gd name="connsiteX105" fmla="*/ 285462 w 527381"/>
                <a:gd name="connsiteY105" fmla="*/ 216454 h 259687"/>
                <a:gd name="connsiteX106" fmla="*/ 273760 w 527381"/>
                <a:gd name="connsiteY106" fmla="*/ 209720 h 259687"/>
                <a:gd name="connsiteX107" fmla="*/ 270142 w 527381"/>
                <a:gd name="connsiteY107" fmla="*/ 208423 h 259687"/>
                <a:gd name="connsiteX108" fmla="*/ 266499 w 527381"/>
                <a:gd name="connsiteY108" fmla="*/ 209446 h 259687"/>
                <a:gd name="connsiteX109" fmla="*/ 264428 w 527381"/>
                <a:gd name="connsiteY109" fmla="*/ 213611 h 259687"/>
                <a:gd name="connsiteX110" fmla="*/ 265976 w 527381"/>
                <a:gd name="connsiteY110" fmla="*/ 213861 h 259687"/>
                <a:gd name="connsiteX111" fmla="*/ 261808 w 527381"/>
                <a:gd name="connsiteY111" fmla="*/ 221393 h 259687"/>
                <a:gd name="connsiteX112" fmla="*/ 258440 w 527381"/>
                <a:gd name="connsiteY112" fmla="*/ 222166 h 259687"/>
                <a:gd name="connsiteX113" fmla="*/ 256095 w 527381"/>
                <a:gd name="connsiteY113" fmla="*/ 228152 h 259687"/>
                <a:gd name="connsiteX114" fmla="*/ 250132 w 527381"/>
                <a:gd name="connsiteY114" fmla="*/ 233091 h 259687"/>
                <a:gd name="connsiteX115" fmla="*/ 251953 w 527381"/>
                <a:gd name="connsiteY115" fmla="*/ 233340 h 259687"/>
                <a:gd name="connsiteX116" fmla="*/ 245715 w 527381"/>
                <a:gd name="connsiteY116" fmla="*/ 239051 h 259687"/>
                <a:gd name="connsiteX117" fmla="*/ 240525 w 527381"/>
                <a:gd name="connsiteY117" fmla="*/ 240623 h 259687"/>
                <a:gd name="connsiteX118" fmla="*/ 237931 w 527381"/>
                <a:gd name="connsiteY118" fmla="*/ 242169 h 259687"/>
                <a:gd name="connsiteX119" fmla="*/ 237133 w 527381"/>
                <a:gd name="connsiteY119" fmla="*/ 247880 h 259687"/>
                <a:gd name="connsiteX120" fmla="*/ 236110 w 527381"/>
                <a:gd name="connsiteY120" fmla="*/ 248928 h 259687"/>
                <a:gd name="connsiteX121" fmla="*/ 236359 w 527381"/>
                <a:gd name="connsiteY121" fmla="*/ 258007 h 259687"/>
                <a:gd name="connsiteX122" fmla="*/ 233240 w 527381"/>
                <a:gd name="connsiteY122" fmla="*/ 259304 h 259687"/>
                <a:gd name="connsiteX123" fmla="*/ 231943 w 527381"/>
                <a:gd name="connsiteY123" fmla="*/ 255413 h 259687"/>
                <a:gd name="connsiteX124" fmla="*/ 230645 w 527381"/>
                <a:gd name="connsiteY124" fmla="*/ 255687 h 259687"/>
                <a:gd name="connsiteX125" fmla="*/ 228300 w 527381"/>
                <a:gd name="connsiteY125" fmla="*/ 252819 h 259687"/>
                <a:gd name="connsiteX126" fmla="*/ 226753 w 527381"/>
                <a:gd name="connsiteY126" fmla="*/ 254116 h 259687"/>
                <a:gd name="connsiteX127" fmla="*/ 224407 w 527381"/>
                <a:gd name="connsiteY127" fmla="*/ 250748 h 259687"/>
                <a:gd name="connsiteX128" fmla="*/ 221040 w 527381"/>
                <a:gd name="connsiteY128" fmla="*/ 250998 h 259687"/>
                <a:gd name="connsiteX129" fmla="*/ 219467 w 527381"/>
                <a:gd name="connsiteY129" fmla="*/ 243217 h 259687"/>
                <a:gd name="connsiteX130" fmla="*/ 217122 w 527381"/>
                <a:gd name="connsiteY130" fmla="*/ 240872 h 259687"/>
                <a:gd name="connsiteX131" fmla="*/ 212981 w 527381"/>
                <a:gd name="connsiteY131" fmla="*/ 240348 h 259687"/>
                <a:gd name="connsiteX132" fmla="*/ 207267 w 527381"/>
                <a:gd name="connsiteY132" fmla="*/ 241920 h 259687"/>
                <a:gd name="connsiteX133" fmla="*/ 207267 w 527381"/>
                <a:gd name="connsiteY133" fmla="*/ 237505 h 259687"/>
                <a:gd name="connsiteX134" fmla="*/ 205445 w 527381"/>
                <a:gd name="connsiteY134" fmla="*/ 233340 h 259687"/>
                <a:gd name="connsiteX135" fmla="*/ 194268 w 527381"/>
                <a:gd name="connsiteY135" fmla="*/ 225558 h 259687"/>
                <a:gd name="connsiteX136" fmla="*/ 190899 w 527381"/>
                <a:gd name="connsiteY136" fmla="*/ 219847 h 259687"/>
                <a:gd name="connsiteX137" fmla="*/ 184661 w 527381"/>
                <a:gd name="connsiteY137" fmla="*/ 210494 h 259687"/>
                <a:gd name="connsiteX138" fmla="*/ 188803 w 527381"/>
                <a:gd name="connsiteY138" fmla="*/ 208423 h 259687"/>
                <a:gd name="connsiteX139" fmla="*/ 185709 w 527381"/>
                <a:gd name="connsiteY139" fmla="*/ 201914 h 259687"/>
                <a:gd name="connsiteX140" fmla="*/ 182840 w 527381"/>
                <a:gd name="connsiteY140" fmla="*/ 198298 h 259687"/>
                <a:gd name="connsiteX141" fmla="*/ 179721 w 527381"/>
                <a:gd name="connsiteY141" fmla="*/ 203485 h 259687"/>
                <a:gd name="connsiteX142" fmla="*/ 175305 w 527381"/>
                <a:gd name="connsiteY142" fmla="*/ 207376 h 259687"/>
                <a:gd name="connsiteX143" fmla="*/ 171662 w 527381"/>
                <a:gd name="connsiteY143" fmla="*/ 209197 h 259687"/>
                <a:gd name="connsiteX144" fmla="*/ 166223 w 527381"/>
                <a:gd name="connsiteY144" fmla="*/ 210494 h 259687"/>
                <a:gd name="connsiteX145" fmla="*/ 163104 w 527381"/>
                <a:gd name="connsiteY145" fmla="*/ 210494 h 259687"/>
                <a:gd name="connsiteX146" fmla="*/ 155294 w 527381"/>
                <a:gd name="connsiteY146" fmla="*/ 209720 h 259687"/>
                <a:gd name="connsiteX147" fmla="*/ 150104 w 527381"/>
                <a:gd name="connsiteY147" fmla="*/ 209720 h 259687"/>
                <a:gd name="connsiteX148" fmla="*/ 144915 w 527381"/>
                <a:gd name="connsiteY148" fmla="*/ 211267 h 259687"/>
                <a:gd name="connsiteX149" fmla="*/ 144391 w 527381"/>
                <a:gd name="connsiteY149" fmla="*/ 206079 h 259687"/>
                <a:gd name="connsiteX150" fmla="*/ 143343 w 527381"/>
                <a:gd name="connsiteY150" fmla="*/ 201665 h 259687"/>
                <a:gd name="connsiteX151" fmla="*/ 141023 w 527381"/>
                <a:gd name="connsiteY151" fmla="*/ 196477 h 259687"/>
                <a:gd name="connsiteX152" fmla="*/ 139725 w 527381"/>
                <a:gd name="connsiteY152" fmla="*/ 196726 h 259687"/>
                <a:gd name="connsiteX153" fmla="*/ 138154 w 527381"/>
                <a:gd name="connsiteY153" fmla="*/ 190491 h 259687"/>
                <a:gd name="connsiteX154" fmla="*/ 138952 w 527381"/>
                <a:gd name="connsiteY154" fmla="*/ 187897 h 259687"/>
                <a:gd name="connsiteX155" fmla="*/ 138154 w 527381"/>
                <a:gd name="connsiteY155" fmla="*/ 185303 h 259687"/>
                <a:gd name="connsiteX156" fmla="*/ 126976 w 527381"/>
                <a:gd name="connsiteY156" fmla="*/ 186326 h 259687"/>
                <a:gd name="connsiteX157" fmla="*/ 124131 w 527381"/>
                <a:gd name="connsiteY157" fmla="*/ 188147 h 259687"/>
                <a:gd name="connsiteX158" fmla="*/ 123357 w 527381"/>
                <a:gd name="connsiteY158" fmla="*/ 182435 h 259687"/>
                <a:gd name="connsiteX159" fmla="*/ 124131 w 527381"/>
                <a:gd name="connsiteY159" fmla="*/ 178020 h 259687"/>
                <a:gd name="connsiteX160" fmla="*/ 121012 w 527381"/>
                <a:gd name="connsiteY160" fmla="*/ 175950 h 259687"/>
                <a:gd name="connsiteX161" fmla="*/ 107239 w 527381"/>
                <a:gd name="connsiteY161" fmla="*/ 182710 h 259687"/>
                <a:gd name="connsiteX162" fmla="*/ 100753 w 527381"/>
                <a:gd name="connsiteY162" fmla="*/ 169466 h 259687"/>
                <a:gd name="connsiteX163" fmla="*/ 99704 w 527381"/>
                <a:gd name="connsiteY163" fmla="*/ 170763 h 259687"/>
                <a:gd name="connsiteX164" fmla="*/ 94265 w 527381"/>
                <a:gd name="connsiteY164" fmla="*/ 173606 h 259687"/>
                <a:gd name="connsiteX165" fmla="*/ 89574 w 527381"/>
                <a:gd name="connsiteY165" fmla="*/ 174404 h 259687"/>
                <a:gd name="connsiteX166" fmla="*/ 82813 w 527381"/>
                <a:gd name="connsiteY166" fmla="*/ 175950 h 259687"/>
                <a:gd name="connsiteX167" fmla="*/ 84110 w 527381"/>
                <a:gd name="connsiteY167" fmla="*/ 178544 h 259687"/>
                <a:gd name="connsiteX168" fmla="*/ 80218 w 527381"/>
                <a:gd name="connsiteY168" fmla="*/ 180116 h 259687"/>
                <a:gd name="connsiteX169" fmla="*/ 77898 w 527381"/>
                <a:gd name="connsiteY169" fmla="*/ 178020 h 259687"/>
                <a:gd name="connsiteX170" fmla="*/ 73980 w 527381"/>
                <a:gd name="connsiteY170" fmla="*/ 176723 h 259687"/>
                <a:gd name="connsiteX171" fmla="*/ 70362 w 527381"/>
                <a:gd name="connsiteY171" fmla="*/ 172060 h 259687"/>
                <a:gd name="connsiteX172" fmla="*/ 66969 w 527381"/>
                <a:gd name="connsiteY172" fmla="*/ 169466 h 259687"/>
                <a:gd name="connsiteX173" fmla="*/ 65148 w 527381"/>
                <a:gd name="connsiteY173" fmla="*/ 165824 h 259687"/>
                <a:gd name="connsiteX174" fmla="*/ 65946 w 527381"/>
                <a:gd name="connsiteY174" fmla="*/ 162707 h 259687"/>
                <a:gd name="connsiteX175" fmla="*/ 70612 w 527381"/>
                <a:gd name="connsiteY175" fmla="*/ 158292 h 259687"/>
                <a:gd name="connsiteX176" fmla="*/ 70861 w 527381"/>
                <a:gd name="connsiteY176" fmla="*/ 156472 h 259687"/>
                <a:gd name="connsiteX177" fmla="*/ 69564 w 527381"/>
                <a:gd name="connsiteY177" fmla="*/ 152581 h 259687"/>
                <a:gd name="connsiteX178" fmla="*/ 70362 w 527381"/>
                <a:gd name="connsiteY178" fmla="*/ 151034 h 259687"/>
                <a:gd name="connsiteX179" fmla="*/ 68791 w 527381"/>
                <a:gd name="connsiteY179" fmla="*/ 148690 h 259687"/>
                <a:gd name="connsiteX180" fmla="*/ 70088 w 527381"/>
                <a:gd name="connsiteY180" fmla="*/ 145048 h 259687"/>
                <a:gd name="connsiteX181" fmla="*/ 72957 w 527381"/>
                <a:gd name="connsiteY181" fmla="*/ 141157 h 259687"/>
                <a:gd name="connsiteX182" fmla="*/ 73207 w 527381"/>
                <a:gd name="connsiteY182" fmla="*/ 138813 h 259687"/>
                <a:gd name="connsiteX183" fmla="*/ 70612 w 527381"/>
                <a:gd name="connsiteY183" fmla="*/ 138040 h 259687"/>
                <a:gd name="connsiteX184" fmla="*/ 66446 w 527381"/>
                <a:gd name="connsiteY184" fmla="*/ 139586 h 259687"/>
                <a:gd name="connsiteX185" fmla="*/ 65946 w 527381"/>
                <a:gd name="connsiteY185" fmla="*/ 137516 h 259687"/>
                <a:gd name="connsiteX186" fmla="*/ 63352 w 527381"/>
                <a:gd name="connsiteY186" fmla="*/ 138289 h 259687"/>
                <a:gd name="connsiteX187" fmla="*/ 58137 w 527381"/>
                <a:gd name="connsiteY187" fmla="*/ 134922 h 259687"/>
                <a:gd name="connsiteX188" fmla="*/ 55817 w 527381"/>
                <a:gd name="connsiteY188" fmla="*/ 136219 h 259687"/>
                <a:gd name="connsiteX189" fmla="*/ 52423 w 527381"/>
                <a:gd name="connsiteY189" fmla="*/ 135446 h 259687"/>
                <a:gd name="connsiteX190" fmla="*/ 49054 w 527381"/>
                <a:gd name="connsiteY190" fmla="*/ 132852 h 259687"/>
                <a:gd name="connsiteX191" fmla="*/ 46185 w 527381"/>
                <a:gd name="connsiteY191" fmla="*/ 133101 h 259687"/>
                <a:gd name="connsiteX192" fmla="*/ 44114 w 527381"/>
                <a:gd name="connsiteY192" fmla="*/ 131031 h 259687"/>
                <a:gd name="connsiteX193" fmla="*/ 42044 w 527381"/>
                <a:gd name="connsiteY193" fmla="*/ 132827 h 259687"/>
                <a:gd name="connsiteX194" fmla="*/ 40996 w 527381"/>
                <a:gd name="connsiteY194" fmla="*/ 136219 h 259687"/>
                <a:gd name="connsiteX195" fmla="*/ 36330 w 527381"/>
                <a:gd name="connsiteY195" fmla="*/ 134648 h 259687"/>
                <a:gd name="connsiteX196" fmla="*/ 40472 w 527381"/>
                <a:gd name="connsiteY196" fmla="*/ 129211 h 259687"/>
                <a:gd name="connsiteX197" fmla="*/ 41769 w 527381"/>
                <a:gd name="connsiteY197" fmla="*/ 125046 h 259687"/>
                <a:gd name="connsiteX198" fmla="*/ 41520 w 527381"/>
                <a:gd name="connsiteY198" fmla="*/ 122701 h 259687"/>
                <a:gd name="connsiteX199" fmla="*/ 36055 w 527381"/>
                <a:gd name="connsiteY199" fmla="*/ 109732 h 259687"/>
                <a:gd name="connsiteX200" fmla="*/ 34509 w 527381"/>
                <a:gd name="connsiteY200" fmla="*/ 107911 h 259687"/>
                <a:gd name="connsiteX201" fmla="*/ 29818 w 527381"/>
                <a:gd name="connsiteY201" fmla="*/ 106090 h 259687"/>
                <a:gd name="connsiteX202" fmla="*/ 26724 w 527381"/>
                <a:gd name="connsiteY202" fmla="*/ 101426 h 259687"/>
                <a:gd name="connsiteX203" fmla="*/ 20985 w 527381"/>
                <a:gd name="connsiteY203" fmla="*/ 99606 h 259687"/>
                <a:gd name="connsiteX204" fmla="*/ 9308 w 527381"/>
                <a:gd name="connsiteY204" fmla="*/ 94916 h 259687"/>
                <a:gd name="connsiteX205" fmla="*/ 3595 w 527381"/>
                <a:gd name="connsiteY205" fmla="*/ 93096 h 259687"/>
                <a:gd name="connsiteX206" fmla="*/ 1000 w 527381"/>
                <a:gd name="connsiteY206" fmla="*/ 84018 h 259687"/>
                <a:gd name="connsiteX207" fmla="*/ -822 w 527381"/>
                <a:gd name="connsiteY207" fmla="*/ 82197 h 259687"/>
                <a:gd name="connsiteX208" fmla="*/ -2119 w 527381"/>
                <a:gd name="connsiteY208" fmla="*/ 79353 h 259687"/>
                <a:gd name="connsiteX209" fmla="*/ -297 w 527381"/>
                <a:gd name="connsiteY209" fmla="*/ 76236 h 259687"/>
                <a:gd name="connsiteX210" fmla="*/ 4118 w 527381"/>
                <a:gd name="connsiteY210" fmla="*/ 73891 h 259687"/>
                <a:gd name="connsiteX211" fmla="*/ 1524 w 527381"/>
                <a:gd name="connsiteY211" fmla="*/ 66359 h 259687"/>
                <a:gd name="connsiteX212" fmla="*/ 202 w 527381"/>
                <a:gd name="connsiteY212" fmla="*/ 64788 h 259687"/>
                <a:gd name="connsiteX213" fmla="*/ -322 w 527381"/>
                <a:gd name="connsiteY213" fmla="*/ 58578 h 259687"/>
                <a:gd name="connsiteX214" fmla="*/ 476 w 527381"/>
                <a:gd name="connsiteY214" fmla="*/ 52592 h 259687"/>
                <a:gd name="connsiteX215" fmla="*/ 5915 w 527381"/>
                <a:gd name="connsiteY215" fmla="*/ 51045 h 259687"/>
                <a:gd name="connsiteX216" fmla="*/ 9558 w 527381"/>
                <a:gd name="connsiteY216" fmla="*/ 46631 h 259687"/>
                <a:gd name="connsiteX217" fmla="*/ 11903 w 527381"/>
                <a:gd name="connsiteY217" fmla="*/ 39348 h 259687"/>
                <a:gd name="connsiteX218" fmla="*/ 15022 w 527381"/>
                <a:gd name="connsiteY218" fmla="*/ 34409 h 259687"/>
                <a:gd name="connsiteX219" fmla="*/ 18915 w 527381"/>
                <a:gd name="connsiteY219" fmla="*/ 29222 h 259687"/>
                <a:gd name="connsiteX220" fmla="*/ 20985 w 527381"/>
                <a:gd name="connsiteY220" fmla="*/ 28174 h 259687"/>
                <a:gd name="connsiteX221" fmla="*/ 23855 w 527381"/>
                <a:gd name="connsiteY221" fmla="*/ 24807 h 259687"/>
                <a:gd name="connsiteX222" fmla="*/ 27223 w 527381"/>
                <a:gd name="connsiteY222" fmla="*/ 23760 h 259687"/>
                <a:gd name="connsiteX223" fmla="*/ 29319 w 527381"/>
                <a:gd name="connsiteY223" fmla="*/ 22213 h 259687"/>
                <a:gd name="connsiteX224" fmla="*/ 31639 w 527381"/>
                <a:gd name="connsiteY224" fmla="*/ 23510 h 259687"/>
                <a:gd name="connsiteX225" fmla="*/ 33985 w 527381"/>
                <a:gd name="connsiteY225" fmla="*/ 22987 h 259687"/>
                <a:gd name="connsiteX226" fmla="*/ 38151 w 527381"/>
                <a:gd name="connsiteY226" fmla="*/ 25331 h 259687"/>
                <a:gd name="connsiteX227" fmla="*/ 39174 w 527381"/>
                <a:gd name="connsiteY227" fmla="*/ 27925 h 259687"/>
                <a:gd name="connsiteX228" fmla="*/ 44389 w 527381"/>
                <a:gd name="connsiteY228" fmla="*/ 28449 h 259687"/>
                <a:gd name="connsiteX229" fmla="*/ 52698 w 527381"/>
                <a:gd name="connsiteY229" fmla="*/ 30768 h 259687"/>
                <a:gd name="connsiteX230" fmla="*/ 54519 w 527381"/>
                <a:gd name="connsiteY230" fmla="*/ 31816 h 259687"/>
                <a:gd name="connsiteX231" fmla="*/ 56839 w 527381"/>
                <a:gd name="connsiteY231" fmla="*/ 35183 h 259687"/>
                <a:gd name="connsiteX232" fmla="*/ 58411 w 527381"/>
                <a:gd name="connsiteY232" fmla="*/ 34409 h 259687"/>
                <a:gd name="connsiteX233" fmla="*/ 59708 w 527381"/>
                <a:gd name="connsiteY233" fmla="*/ 38051 h 259687"/>
                <a:gd name="connsiteX234" fmla="*/ 61530 w 527381"/>
                <a:gd name="connsiteY234" fmla="*/ 38300 h 259687"/>
                <a:gd name="connsiteX235" fmla="*/ 61780 w 527381"/>
                <a:gd name="connsiteY235" fmla="*/ 41693 h 259687"/>
                <a:gd name="connsiteX236" fmla="*/ 65672 w 527381"/>
                <a:gd name="connsiteY236" fmla="*/ 47928 h 259687"/>
                <a:gd name="connsiteX237" fmla="*/ 71660 w 527381"/>
                <a:gd name="connsiteY237" fmla="*/ 52068 h 259687"/>
                <a:gd name="connsiteX238" fmla="*/ 72957 w 527381"/>
                <a:gd name="connsiteY238" fmla="*/ 54412 h 259687"/>
                <a:gd name="connsiteX239" fmla="*/ 75552 w 527381"/>
                <a:gd name="connsiteY239" fmla="*/ 54662 h 259687"/>
                <a:gd name="connsiteX240" fmla="*/ 75802 w 527381"/>
                <a:gd name="connsiteY240" fmla="*/ 58054 h 259687"/>
                <a:gd name="connsiteX241" fmla="*/ 77099 w 527381"/>
                <a:gd name="connsiteY241" fmla="*/ 58553 h 259687"/>
                <a:gd name="connsiteX242" fmla="*/ 79969 w 527381"/>
                <a:gd name="connsiteY242" fmla="*/ 62967 h 259687"/>
                <a:gd name="connsiteX243" fmla="*/ 83337 w 527381"/>
                <a:gd name="connsiteY243" fmla="*/ 65312 h 259687"/>
                <a:gd name="connsiteX244" fmla="*/ 82813 w 527381"/>
                <a:gd name="connsiteY244" fmla="*/ 67906 h 259687"/>
                <a:gd name="connsiteX245" fmla="*/ 86206 w 527381"/>
                <a:gd name="connsiteY245" fmla="*/ 67382 h 259687"/>
                <a:gd name="connsiteX246" fmla="*/ 89574 w 527381"/>
                <a:gd name="connsiteY246" fmla="*/ 68429 h 259687"/>
                <a:gd name="connsiteX247" fmla="*/ 92169 w 527381"/>
                <a:gd name="connsiteY247" fmla="*/ 67906 h 259687"/>
                <a:gd name="connsiteX248" fmla="*/ 93467 w 527381"/>
                <a:gd name="connsiteY248" fmla="*/ 69477 h 259687"/>
                <a:gd name="connsiteX249" fmla="*/ 96860 w 527381"/>
                <a:gd name="connsiteY249" fmla="*/ 66883 h 259687"/>
                <a:gd name="connsiteX250" fmla="*/ 97109 w 527381"/>
                <a:gd name="connsiteY250" fmla="*/ 64813 h 259687"/>
                <a:gd name="connsiteX251" fmla="*/ 99979 w 527381"/>
                <a:gd name="connsiteY251" fmla="*/ 56482 h 259687"/>
                <a:gd name="connsiteX252" fmla="*/ 108537 w 527381"/>
                <a:gd name="connsiteY252" fmla="*/ 53888 h 259687"/>
                <a:gd name="connsiteX253" fmla="*/ 120488 w 527381"/>
                <a:gd name="connsiteY253" fmla="*/ 46880 h 259687"/>
                <a:gd name="connsiteX254" fmla="*/ 122310 w 527381"/>
                <a:gd name="connsiteY254" fmla="*/ 50522 h 259687"/>
                <a:gd name="connsiteX255" fmla="*/ 125429 w 527381"/>
                <a:gd name="connsiteY255" fmla="*/ 53888 h 259687"/>
                <a:gd name="connsiteX256" fmla="*/ 126202 w 527381"/>
                <a:gd name="connsiteY256" fmla="*/ 52866 h 259687"/>
                <a:gd name="connsiteX257" fmla="*/ 132714 w 527381"/>
                <a:gd name="connsiteY257" fmla="*/ 56233 h 259687"/>
                <a:gd name="connsiteX258" fmla="*/ 134261 w 527381"/>
                <a:gd name="connsiteY258" fmla="*/ 56482 h 259687"/>
                <a:gd name="connsiteX259" fmla="*/ 142844 w 527381"/>
                <a:gd name="connsiteY259" fmla="*/ 51544 h 259687"/>
                <a:gd name="connsiteX260" fmla="*/ 144665 w 527381"/>
                <a:gd name="connsiteY260" fmla="*/ 53888 h 259687"/>
                <a:gd name="connsiteX261" fmla="*/ 156867 w 527381"/>
                <a:gd name="connsiteY261" fmla="*/ 46107 h 259687"/>
                <a:gd name="connsiteX262" fmla="*/ 166996 w 527381"/>
                <a:gd name="connsiteY262" fmla="*/ 54662 h 259687"/>
                <a:gd name="connsiteX263" fmla="*/ 167521 w 527381"/>
                <a:gd name="connsiteY263" fmla="*/ 48701 h 259687"/>
                <a:gd name="connsiteX264" fmla="*/ 169841 w 527381"/>
                <a:gd name="connsiteY264" fmla="*/ 34160 h 259687"/>
                <a:gd name="connsiteX265" fmla="*/ 177376 w 527381"/>
                <a:gd name="connsiteY265" fmla="*/ 35706 h 259687"/>
                <a:gd name="connsiteX266" fmla="*/ 174781 w 527381"/>
                <a:gd name="connsiteY266" fmla="*/ 49225 h 259687"/>
                <a:gd name="connsiteX267" fmla="*/ 174781 w 527381"/>
                <a:gd name="connsiteY267" fmla="*/ 51544 h 259687"/>
                <a:gd name="connsiteX268" fmla="*/ 176852 w 527381"/>
                <a:gd name="connsiteY268" fmla="*/ 56757 h 259687"/>
                <a:gd name="connsiteX269" fmla="*/ 182066 w 527381"/>
                <a:gd name="connsiteY269" fmla="*/ 58827 h 259687"/>
                <a:gd name="connsiteX270" fmla="*/ 191149 w 527381"/>
                <a:gd name="connsiteY270" fmla="*/ 55959 h 259687"/>
                <a:gd name="connsiteX271" fmla="*/ 192970 w 527381"/>
                <a:gd name="connsiteY271" fmla="*/ 63241 h 259687"/>
                <a:gd name="connsiteX272" fmla="*/ 195565 w 527381"/>
                <a:gd name="connsiteY272" fmla="*/ 62992 h 259687"/>
                <a:gd name="connsiteX273" fmla="*/ 199457 w 527381"/>
                <a:gd name="connsiteY273" fmla="*/ 58303 h 259687"/>
                <a:gd name="connsiteX274" fmla="*/ 203624 w 527381"/>
                <a:gd name="connsiteY274" fmla="*/ 55959 h 259687"/>
                <a:gd name="connsiteX275" fmla="*/ 204922 w 527381"/>
                <a:gd name="connsiteY275" fmla="*/ 51045 h 259687"/>
                <a:gd name="connsiteX276" fmla="*/ 208040 w 527381"/>
                <a:gd name="connsiteY276" fmla="*/ 48177 h 259687"/>
                <a:gd name="connsiteX277" fmla="*/ 212706 w 527381"/>
                <a:gd name="connsiteY277" fmla="*/ 44810 h 259687"/>
                <a:gd name="connsiteX278" fmla="*/ 214527 w 527381"/>
                <a:gd name="connsiteY278" fmla="*/ 40121 h 259687"/>
                <a:gd name="connsiteX279" fmla="*/ 216872 w 527381"/>
                <a:gd name="connsiteY279" fmla="*/ 42216 h 259687"/>
                <a:gd name="connsiteX280" fmla="*/ 235585 w 527381"/>
                <a:gd name="connsiteY280" fmla="*/ 29471 h 259687"/>
                <a:gd name="connsiteX281" fmla="*/ 241823 w 527381"/>
                <a:gd name="connsiteY281" fmla="*/ 24558 h 259687"/>
                <a:gd name="connsiteX282" fmla="*/ 245441 w 527381"/>
                <a:gd name="connsiteY282" fmla="*/ 22737 h 259687"/>
                <a:gd name="connsiteX283" fmla="*/ 254273 w 527381"/>
                <a:gd name="connsiteY283" fmla="*/ 16751 h 259687"/>
                <a:gd name="connsiteX284" fmla="*/ 262083 w 527381"/>
                <a:gd name="connsiteY284" fmla="*/ 9219 h 259687"/>
                <a:gd name="connsiteX285" fmla="*/ 269094 w 527381"/>
                <a:gd name="connsiteY285" fmla="*/ 3258 h 259687"/>
                <a:gd name="connsiteX286" fmla="*/ 269867 w 527381"/>
                <a:gd name="connsiteY286" fmla="*/ -383 h 259687"/>
                <a:gd name="connsiteX287" fmla="*/ 271440 w 527381"/>
                <a:gd name="connsiteY287" fmla="*/ -134 h 259687"/>
                <a:gd name="connsiteX288" fmla="*/ 276105 w 527381"/>
                <a:gd name="connsiteY288" fmla="*/ 7399 h 259687"/>
                <a:gd name="connsiteX289" fmla="*/ 280796 w 527381"/>
                <a:gd name="connsiteY289" fmla="*/ 9743 h 259687"/>
                <a:gd name="connsiteX290" fmla="*/ 284414 w 527381"/>
                <a:gd name="connsiteY290" fmla="*/ 14157 h 259687"/>
                <a:gd name="connsiteX291" fmla="*/ 287807 w 527381"/>
                <a:gd name="connsiteY291" fmla="*/ 19619 h 259687"/>
                <a:gd name="connsiteX292" fmla="*/ 293521 w 527381"/>
                <a:gd name="connsiteY292" fmla="*/ 21440 h 259687"/>
                <a:gd name="connsiteX293" fmla="*/ 294294 w 527381"/>
                <a:gd name="connsiteY293" fmla="*/ 17524 h 259687"/>
                <a:gd name="connsiteX294" fmla="*/ 295592 w 527381"/>
                <a:gd name="connsiteY294" fmla="*/ 15729 h 259687"/>
                <a:gd name="connsiteX295" fmla="*/ 298187 w 527381"/>
                <a:gd name="connsiteY295" fmla="*/ 15729 h 259687"/>
                <a:gd name="connsiteX296" fmla="*/ 301056 w 527381"/>
                <a:gd name="connsiteY296" fmla="*/ 12860 h 259687"/>
                <a:gd name="connsiteX297" fmla="*/ 306769 w 527381"/>
                <a:gd name="connsiteY297" fmla="*/ 19096 h 259687"/>
                <a:gd name="connsiteX298" fmla="*/ 308841 w 527381"/>
                <a:gd name="connsiteY298" fmla="*/ 20916 h 259687"/>
                <a:gd name="connsiteX299" fmla="*/ 308591 w 527381"/>
                <a:gd name="connsiteY299" fmla="*/ 25331 h 259687"/>
                <a:gd name="connsiteX300" fmla="*/ 309888 w 527381"/>
                <a:gd name="connsiteY300" fmla="*/ 26628 h 259687"/>
                <a:gd name="connsiteX301" fmla="*/ 317673 w 527381"/>
                <a:gd name="connsiteY301" fmla="*/ 28174 h 259687"/>
                <a:gd name="connsiteX302" fmla="*/ 321566 w 527381"/>
                <a:gd name="connsiteY302" fmla="*/ 31816 h 259687"/>
                <a:gd name="connsiteX303" fmla="*/ 325732 w 527381"/>
                <a:gd name="connsiteY303" fmla="*/ 32863 h 259687"/>
                <a:gd name="connsiteX304" fmla="*/ 330922 w 527381"/>
                <a:gd name="connsiteY304" fmla="*/ 32589 h 259687"/>
                <a:gd name="connsiteX305" fmla="*/ 338457 w 527381"/>
                <a:gd name="connsiteY305" fmla="*/ 32589 h 259687"/>
                <a:gd name="connsiteX306" fmla="*/ 343647 w 527381"/>
                <a:gd name="connsiteY306" fmla="*/ 39622 h 259687"/>
                <a:gd name="connsiteX307" fmla="*/ 348338 w 527381"/>
                <a:gd name="connsiteY307" fmla="*/ 39622 h 259687"/>
                <a:gd name="connsiteX308" fmla="*/ 355348 w 527381"/>
                <a:gd name="connsiteY308" fmla="*/ 39099 h 259687"/>
                <a:gd name="connsiteX309" fmla="*/ 358717 w 527381"/>
                <a:gd name="connsiteY309" fmla="*/ 41942 h 259687"/>
                <a:gd name="connsiteX310" fmla="*/ 367051 w 527381"/>
                <a:gd name="connsiteY310" fmla="*/ 43239 h 259687"/>
                <a:gd name="connsiteX311" fmla="*/ 369895 w 527381"/>
                <a:gd name="connsiteY311" fmla="*/ 48701 h 259687"/>
                <a:gd name="connsiteX312" fmla="*/ 378727 w 527381"/>
                <a:gd name="connsiteY312" fmla="*/ 44561 h 259687"/>
                <a:gd name="connsiteX313" fmla="*/ 380549 w 527381"/>
                <a:gd name="connsiteY313" fmla="*/ 41942 h 259687"/>
                <a:gd name="connsiteX314" fmla="*/ 382894 w 527381"/>
                <a:gd name="connsiteY314" fmla="*/ 41443 h 259687"/>
                <a:gd name="connsiteX315" fmla="*/ 386013 w 527381"/>
                <a:gd name="connsiteY315" fmla="*/ 38849 h 259687"/>
                <a:gd name="connsiteX316" fmla="*/ 397690 w 527381"/>
                <a:gd name="connsiteY316" fmla="*/ 33637 h 259687"/>
                <a:gd name="connsiteX317" fmla="*/ 404451 w 527381"/>
                <a:gd name="connsiteY317" fmla="*/ 29746 h 259687"/>
                <a:gd name="connsiteX318" fmla="*/ 409392 w 527381"/>
                <a:gd name="connsiteY318" fmla="*/ 24309 h 259687"/>
                <a:gd name="connsiteX319" fmla="*/ 413034 w 527381"/>
                <a:gd name="connsiteY319" fmla="*/ 22213 h 259687"/>
                <a:gd name="connsiteX320" fmla="*/ 414831 w 527381"/>
                <a:gd name="connsiteY320" fmla="*/ 20143 h 259687"/>
                <a:gd name="connsiteX321" fmla="*/ 419247 w 527381"/>
                <a:gd name="connsiteY321" fmla="*/ 20667 h 259687"/>
                <a:gd name="connsiteX322" fmla="*/ 424711 w 527381"/>
                <a:gd name="connsiteY322" fmla="*/ 24034 h 259687"/>
                <a:gd name="connsiteX323" fmla="*/ 427581 w 527381"/>
                <a:gd name="connsiteY323" fmla="*/ 24558 h 259687"/>
                <a:gd name="connsiteX324" fmla="*/ 435615 w 527381"/>
                <a:gd name="connsiteY324" fmla="*/ 28972 h 259687"/>
                <a:gd name="connsiteX325" fmla="*/ 437186 w 527381"/>
                <a:gd name="connsiteY325" fmla="*/ 31043 h 259687"/>
                <a:gd name="connsiteX326" fmla="*/ 442127 w 527381"/>
                <a:gd name="connsiteY326" fmla="*/ 33113 h 259687"/>
                <a:gd name="connsiteX327" fmla="*/ 445495 w 527381"/>
                <a:gd name="connsiteY327" fmla="*/ 36505 h 259687"/>
                <a:gd name="connsiteX328" fmla="*/ 446793 w 527381"/>
                <a:gd name="connsiteY328" fmla="*/ 36754 h 259687"/>
                <a:gd name="connsiteX329" fmla="*/ 453554 w 527381"/>
                <a:gd name="connsiteY329" fmla="*/ 46107 h 259687"/>
                <a:gd name="connsiteX330" fmla="*/ 454852 w 527381"/>
                <a:gd name="connsiteY330" fmla="*/ 49225 h 259687"/>
                <a:gd name="connsiteX331" fmla="*/ 455375 w 527381"/>
                <a:gd name="connsiteY331" fmla="*/ 54412 h 259687"/>
                <a:gd name="connsiteX332" fmla="*/ 463409 w 527381"/>
                <a:gd name="connsiteY332" fmla="*/ 59625 h 259687"/>
                <a:gd name="connsiteX333" fmla="*/ 464982 w 527381"/>
                <a:gd name="connsiteY333" fmla="*/ 66359 h 259687"/>
                <a:gd name="connsiteX334" fmla="*/ 466528 w 527381"/>
                <a:gd name="connsiteY334" fmla="*/ 69477 h 259687"/>
                <a:gd name="connsiteX335" fmla="*/ 466528 w 527381"/>
                <a:gd name="connsiteY335" fmla="*/ 72594 h 259687"/>
                <a:gd name="connsiteX336" fmla="*/ 464208 w 527381"/>
                <a:gd name="connsiteY336" fmla="*/ 77284 h 259687"/>
                <a:gd name="connsiteX337" fmla="*/ 463160 w 527381"/>
                <a:gd name="connsiteY337" fmla="*/ 82197 h 259687"/>
                <a:gd name="connsiteX338" fmla="*/ 466803 w 527381"/>
                <a:gd name="connsiteY338" fmla="*/ 92073 h 259687"/>
                <a:gd name="connsiteX339" fmla="*/ 468101 w 527381"/>
                <a:gd name="connsiteY339" fmla="*/ 96762 h 259687"/>
                <a:gd name="connsiteX340" fmla="*/ 468350 w 527381"/>
                <a:gd name="connsiteY340" fmla="*/ 101950 h 259687"/>
                <a:gd name="connsiteX341" fmla="*/ 473814 w 527381"/>
                <a:gd name="connsiteY341" fmla="*/ 110006 h 25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</a:cxnLst>
              <a:rect l="l" t="t" r="r" b="b"/>
              <a:pathLst>
                <a:path w="527381" h="259687">
                  <a:moveTo>
                    <a:pt x="479278" y="101925"/>
                  </a:moveTo>
                  <a:lnTo>
                    <a:pt x="481624" y="102200"/>
                  </a:lnTo>
                  <a:lnTo>
                    <a:pt x="482646" y="105566"/>
                  </a:lnTo>
                  <a:lnTo>
                    <a:pt x="481873" y="114396"/>
                  </a:lnTo>
                  <a:lnTo>
                    <a:pt x="484468" y="115693"/>
                  </a:lnTo>
                  <a:lnTo>
                    <a:pt x="487836" y="121404"/>
                  </a:lnTo>
                  <a:lnTo>
                    <a:pt x="486040" y="124796"/>
                  </a:lnTo>
                  <a:lnTo>
                    <a:pt x="487836" y="126343"/>
                  </a:lnTo>
                  <a:lnTo>
                    <a:pt x="489658" y="131530"/>
                  </a:lnTo>
                  <a:lnTo>
                    <a:pt x="492253" y="135172"/>
                  </a:lnTo>
                  <a:lnTo>
                    <a:pt x="493824" y="139586"/>
                  </a:lnTo>
                  <a:lnTo>
                    <a:pt x="500835" y="150760"/>
                  </a:lnTo>
                  <a:lnTo>
                    <a:pt x="501609" y="153603"/>
                  </a:lnTo>
                  <a:lnTo>
                    <a:pt x="503705" y="155948"/>
                  </a:lnTo>
                  <a:lnTo>
                    <a:pt x="503954" y="158018"/>
                  </a:lnTo>
                  <a:lnTo>
                    <a:pt x="506824" y="161659"/>
                  </a:lnTo>
                  <a:lnTo>
                    <a:pt x="508894" y="165824"/>
                  </a:lnTo>
                  <a:lnTo>
                    <a:pt x="514358" y="171536"/>
                  </a:lnTo>
                  <a:lnTo>
                    <a:pt x="515132" y="174379"/>
                  </a:lnTo>
                  <a:lnTo>
                    <a:pt x="516430" y="176474"/>
                  </a:lnTo>
                  <a:lnTo>
                    <a:pt x="517727" y="186326"/>
                  </a:lnTo>
                  <a:lnTo>
                    <a:pt x="519274" y="187897"/>
                  </a:lnTo>
                  <a:lnTo>
                    <a:pt x="516679" y="189194"/>
                  </a:lnTo>
                  <a:lnTo>
                    <a:pt x="517727" y="195429"/>
                  </a:lnTo>
                  <a:lnTo>
                    <a:pt x="515382" y="201665"/>
                  </a:lnTo>
                  <a:lnTo>
                    <a:pt x="510716" y="206329"/>
                  </a:lnTo>
                  <a:lnTo>
                    <a:pt x="506299" y="213611"/>
                  </a:lnTo>
                  <a:lnTo>
                    <a:pt x="506549" y="216729"/>
                  </a:lnTo>
                  <a:lnTo>
                    <a:pt x="505526" y="218550"/>
                  </a:lnTo>
                  <a:lnTo>
                    <a:pt x="508620" y="225284"/>
                  </a:lnTo>
                  <a:lnTo>
                    <a:pt x="512013" y="228925"/>
                  </a:lnTo>
                  <a:lnTo>
                    <a:pt x="516679" y="229449"/>
                  </a:lnTo>
                  <a:lnTo>
                    <a:pt x="522917" y="232816"/>
                  </a:lnTo>
                  <a:lnTo>
                    <a:pt x="524987" y="237754"/>
                  </a:lnTo>
                  <a:lnTo>
                    <a:pt x="525262" y="242419"/>
                  </a:lnTo>
                  <a:lnTo>
                    <a:pt x="521096" y="245810"/>
                  </a:lnTo>
                  <a:lnTo>
                    <a:pt x="518501" y="248928"/>
                  </a:lnTo>
                  <a:lnTo>
                    <a:pt x="518775" y="253842"/>
                  </a:lnTo>
                  <a:lnTo>
                    <a:pt x="512787" y="250748"/>
                  </a:lnTo>
                  <a:lnTo>
                    <a:pt x="509668" y="247107"/>
                  </a:lnTo>
                  <a:lnTo>
                    <a:pt x="508121" y="244239"/>
                  </a:lnTo>
                  <a:lnTo>
                    <a:pt x="504478" y="240348"/>
                  </a:lnTo>
                  <a:lnTo>
                    <a:pt x="497467" y="235410"/>
                  </a:lnTo>
                  <a:lnTo>
                    <a:pt x="495895" y="236208"/>
                  </a:lnTo>
                  <a:lnTo>
                    <a:pt x="484992" y="245037"/>
                  </a:lnTo>
                  <a:lnTo>
                    <a:pt x="482397" y="243990"/>
                  </a:lnTo>
                  <a:lnTo>
                    <a:pt x="475885" y="238278"/>
                  </a:lnTo>
                  <a:lnTo>
                    <a:pt x="471743" y="228676"/>
                  </a:lnTo>
                  <a:lnTo>
                    <a:pt x="465755" y="221144"/>
                  </a:lnTo>
                  <a:lnTo>
                    <a:pt x="462911" y="212314"/>
                  </a:lnTo>
                  <a:lnTo>
                    <a:pt x="455625" y="205556"/>
                  </a:lnTo>
                  <a:lnTo>
                    <a:pt x="450435" y="195953"/>
                  </a:lnTo>
                  <a:lnTo>
                    <a:pt x="448364" y="194132"/>
                  </a:lnTo>
                  <a:lnTo>
                    <a:pt x="445769" y="192835"/>
                  </a:lnTo>
                  <a:lnTo>
                    <a:pt x="439532" y="185802"/>
                  </a:lnTo>
                  <a:lnTo>
                    <a:pt x="439008" y="184007"/>
                  </a:lnTo>
                  <a:lnTo>
                    <a:pt x="439257" y="178295"/>
                  </a:lnTo>
                  <a:lnTo>
                    <a:pt x="438210" y="173606"/>
                  </a:lnTo>
                  <a:lnTo>
                    <a:pt x="436662" y="175676"/>
                  </a:lnTo>
                  <a:lnTo>
                    <a:pt x="433793" y="176973"/>
                  </a:lnTo>
                  <a:lnTo>
                    <a:pt x="428080" y="181138"/>
                  </a:lnTo>
                  <a:lnTo>
                    <a:pt x="428080" y="182959"/>
                  </a:lnTo>
                  <a:lnTo>
                    <a:pt x="425485" y="185029"/>
                  </a:lnTo>
                  <a:lnTo>
                    <a:pt x="421068" y="187623"/>
                  </a:lnTo>
                  <a:lnTo>
                    <a:pt x="421867" y="190741"/>
                  </a:lnTo>
                  <a:lnTo>
                    <a:pt x="423663" y="193858"/>
                  </a:lnTo>
                  <a:lnTo>
                    <a:pt x="424986" y="194382"/>
                  </a:lnTo>
                  <a:lnTo>
                    <a:pt x="424462" y="202163"/>
                  </a:lnTo>
                  <a:lnTo>
                    <a:pt x="423164" y="203984"/>
                  </a:lnTo>
                  <a:lnTo>
                    <a:pt x="421068" y="203984"/>
                  </a:lnTo>
                  <a:lnTo>
                    <a:pt x="415355" y="199844"/>
                  </a:lnTo>
                  <a:lnTo>
                    <a:pt x="409916" y="191015"/>
                  </a:lnTo>
                  <a:lnTo>
                    <a:pt x="407046" y="189444"/>
                  </a:lnTo>
                  <a:lnTo>
                    <a:pt x="403678" y="189194"/>
                  </a:lnTo>
                  <a:lnTo>
                    <a:pt x="400809" y="190491"/>
                  </a:lnTo>
                  <a:lnTo>
                    <a:pt x="396392" y="190741"/>
                  </a:lnTo>
                  <a:lnTo>
                    <a:pt x="392774" y="192561"/>
                  </a:lnTo>
                  <a:lnTo>
                    <a:pt x="389655" y="192312"/>
                  </a:lnTo>
                  <a:lnTo>
                    <a:pt x="388857" y="194382"/>
                  </a:lnTo>
                  <a:lnTo>
                    <a:pt x="381322" y="197500"/>
                  </a:lnTo>
                  <a:lnTo>
                    <a:pt x="379251" y="194382"/>
                  </a:lnTo>
                  <a:lnTo>
                    <a:pt x="376382" y="192312"/>
                  </a:lnTo>
                  <a:lnTo>
                    <a:pt x="360039" y="187099"/>
                  </a:lnTo>
                  <a:lnTo>
                    <a:pt x="356920" y="187373"/>
                  </a:lnTo>
                  <a:lnTo>
                    <a:pt x="355348" y="188670"/>
                  </a:lnTo>
                  <a:lnTo>
                    <a:pt x="355873" y="192561"/>
                  </a:lnTo>
                  <a:lnTo>
                    <a:pt x="353527" y="194906"/>
                  </a:lnTo>
                  <a:lnTo>
                    <a:pt x="353278" y="197500"/>
                  </a:lnTo>
                  <a:lnTo>
                    <a:pt x="348338" y="201391"/>
                  </a:lnTo>
                  <a:lnTo>
                    <a:pt x="339230" y="200866"/>
                  </a:lnTo>
                  <a:lnTo>
                    <a:pt x="337933" y="202163"/>
                  </a:lnTo>
                  <a:lnTo>
                    <a:pt x="334041" y="201665"/>
                  </a:lnTo>
                  <a:lnTo>
                    <a:pt x="332993" y="202688"/>
                  </a:lnTo>
                  <a:lnTo>
                    <a:pt x="330672" y="199320"/>
                  </a:lnTo>
                  <a:lnTo>
                    <a:pt x="329100" y="200368"/>
                  </a:lnTo>
                  <a:lnTo>
                    <a:pt x="327279" y="199320"/>
                  </a:lnTo>
                  <a:lnTo>
                    <a:pt x="324435" y="199844"/>
                  </a:lnTo>
                  <a:lnTo>
                    <a:pt x="321840" y="201665"/>
                  </a:lnTo>
                  <a:lnTo>
                    <a:pt x="320542" y="203735"/>
                  </a:lnTo>
                  <a:lnTo>
                    <a:pt x="316126" y="205805"/>
                  </a:lnTo>
                  <a:lnTo>
                    <a:pt x="313781" y="204259"/>
                  </a:lnTo>
                  <a:lnTo>
                    <a:pt x="307019" y="207376"/>
                  </a:lnTo>
                  <a:lnTo>
                    <a:pt x="300782" y="208923"/>
                  </a:lnTo>
                  <a:lnTo>
                    <a:pt x="296365" y="214659"/>
                  </a:lnTo>
                  <a:lnTo>
                    <a:pt x="291175" y="216205"/>
                  </a:lnTo>
                  <a:lnTo>
                    <a:pt x="285462" y="216454"/>
                  </a:lnTo>
                  <a:lnTo>
                    <a:pt x="273760" y="209720"/>
                  </a:lnTo>
                  <a:lnTo>
                    <a:pt x="270142" y="208423"/>
                  </a:lnTo>
                  <a:lnTo>
                    <a:pt x="266499" y="209446"/>
                  </a:lnTo>
                  <a:lnTo>
                    <a:pt x="264428" y="213611"/>
                  </a:lnTo>
                  <a:lnTo>
                    <a:pt x="265976" y="213861"/>
                  </a:lnTo>
                  <a:lnTo>
                    <a:pt x="261808" y="221393"/>
                  </a:lnTo>
                  <a:lnTo>
                    <a:pt x="258440" y="222166"/>
                  </a:lnTo>
                  <a:lnTo>
                    <a:pt x="256095" y="228152"/>
                  </a:lnTo>
                  <a:lnTo>
                    <a:pt x="250132" y="233091"/>
                  </a:lnTo>
                  <a:lnTo>
                    <a:pt x="251953" y="233340"/>
                  </a:lnTo>
                  <a:lnTo>
                    <a:pt x="245715" y="239051"/>
                  </a:lnTo>
                  <a:lnTo>
                    <a:pt x="240525" y="240623"/>
                  </a:lnTo>
                  <a:lnTo>
                    <a:pt x="237931" y="242169"/>
                  </a:lnTo>
                  <a:lnTo>
                    <a:pt x="237133" y="247880"/>
                  </a:lnTo>
                  <a:lnTo>
                    <a:pt x="236110" y="248928"/>
                  </a:lnTo>
                  <a:lnTo>
                    <a:pt x="236359" y="258007"/>
                  </a:lnTo>
                  <a:lnTo>
                    <a:pt x="233240" y="259304"/>
                  </a:lnTo>
                  <a:lnTo>
                    <a:pt x="231943" y="255413"/>
                  </a:lnTo>
                  <a:lnTo>
                    <a:pt x="230645" y="255687"/>
                  </a:lnTo>
                  <a:lnTo>
                    <a:pt x="228300" y="252819"/>
                  </a:lnTo>
                  <a:lnTo>
                    <a:pt x="226753" y="254116"/>
                  </a:lnTo>
                  <a:lnTo>
                    <a:pt x="224407" y="250748"/>
                  </a:lnTo>
                  <a:lnTo>
                    <a:pt x="221040" y="250998"/>
                  </a:lnTo>
                  <a:lnTo>
                    <a:pt x="219467" y="243217"/>
                  </a:lnTo>
                  <a:lnTo>
                    <a:pt x="217122" y="240872"/>
                  </a:lnTo>
                  <a:lnTo>
                    <a:pt x="212981" y="240348"/>
                  </a:lnTo>
                  <a:lnTo>
                    <a:pt x="207267" y="241920"/>
                  </a:lnTo>
                  <a:lnTo>
                    <a:pt x="207267" y="237505"/>
                  </a:lnTo>
                  <a:lnTo>
                    <a:pt x="205445" y="233340"/>
                  </a:lnTo>
                  <a:lnTo>
                    <a:pt x="194268" y="225558"/>
                  </a:lnTo>
                  <a:lnTo>
                    <a:pt x="190899" y="219847"/>
                  </a:lnTo>
                  <a:lnTo>
                    <a:pt x="184661" y="210494"/>
                  </a:lnTo>
                  <a:lnTo>
                    <a:pt x="188803" y="208423"/>
                  </a:lnTo>
                  <a:lnTo>
                    <a:pt x="185709" y="201914"/>
                  </a:lnTo>
                  <a:lnTo>
                    <a:pt x="182840" y="198298"/>
                  </a:lnTo>
                  <a:lnTo>
                    <a:pt x="179721" y="203485"/>
                  </a:lnTo>
                  <a:lnTo>
                    <a:pt x="175305" y="207376"/>
                  </a:lnTo>
                  <a:lnTo>
                    <a:pt x="171662" y="209197"/>
                  </a:lnTo>
                  <a:lnTo>
                    <a:pt x="166223" y="210494"/>
                  </a:lnTo>
                  <a:lnTo>
                    <a:pt x="163104" y="210494"/>
                  </a:lnTo>
                  <a:lnTo>
                    <a:pt x="155294" y="209720"/>
                  </a:lnTo>
                  <a:lnTo>
                    <a:pt x="150104" y="209720"/>
                  </a:lnTo>
                  <a:lnTo>
                    <a:pt x="144915" y="211267"/>
                  </a:lnTo>
                  <a:lnTo>
                    <a:pt x="144391" y="206079"/>
                  </a:lnTo>
                  <a:lnTo>
                    <a:pt x="143343" y="201665"/>
                  </a:lnTo>
                  <a:lnTo>
                    <a:pt x="141023" y="196477"/>
                  </a:lnTo>
                  <a:lnTo>
                    <a:pt x="139725" y="196726"/>
                  </a:lnTo>
                  <a:lnTo>
                    <a:pt x="138154" y="190491"/>
                  </a:lnTo>
                  <a:lnTo>
                    <a:pt x="138952" y="187897"/>
                  </a:lnTo>
                  <a:lnTo>
                    <a:pt x="138154" y="185303"/>
                  </a:lnTo>
                  <a:lnTo>
                    <a:pt x="126976" y="186326"/>
                  </a:lnTo>
                  <a:lnTo>
                    <a:pt x="124131" y="188147"/>
                  </a:lnTo>
                  <a:lnTo>
                    <a:pt x="123357" y="182435"/>
                  </a:lnTo>
                  <a:lnTo>
                    <a:pt x="124131" y="178020"/>
                  </a:lnTo>
                  <a:lnTo>
                    <a:pt x="121012" y="175950"/>
                  </a:lnTo>
                  <a:lnTo>
                    <a:pt x="107239" y="182710"/>
                  </a:lnTo>
                  <a:lnTo>
                    <a:pt x="100753" y="169466"/>
                  </a:lnTo>
                  <a:lnTo>
                    <a:pt x="99704" y="170763"/>
                  </a:lnTo>
                  <a:lnTo>
                    <a:pt x="94265" y="173606"/>
                  </a:lnTo>
                  <a:lnTo>
                    <a:pt x="89574" y="174404"/>
                  </a:lnTo>
                  <a:lnTo>
                    <a:pt x="82813" y="175950"/>
                  </a:lnTo>
                  <a:lnTo>
                    <a:pt x="84110" y="178544"/>
                  </a:lnTo>
                  <a:lnTo>
                    <a:pt x="80218" y="180116"/>
                  </a:lnTo>
                  <a:lnTo>
                    <a:pt x="77898" y="178020"/>
                  </a:lnTo>
                  <a:lnTo>
                    <a:pt x="73980" y="176723"/>
                  </a:lnTo>
                  <a:lnTo>
                    <a:pt x="70362" y="172060"/>
                  </a:lnTo>
                  <a:lnTo>
                    <a:pt x="66969" y="169466"/>
                  </a:lnTo>
                  <a:lnTo>
                    <a:pt x="65148" y="165824"/>
                  </a:lnTo>
                  <a:lnTo>
                    <a:pt x="65946" y="162707"/>
                  </a:lnTo>
                  <a:lnTo>
                    <a:pt x="70612" y="158292"/>
                  </a:lnTo>
                  <a:lnTo>
                    <a:pt x="70861" y="156472"/>
                  </a:lnTo>
                  <a:lnTo>
                    <a:pt x="69564" y="152581"/>
                  </a:lnTo>
                  <a:lnTo>
                    <a:pt x="70362" y="151034"/>
                  </a:lnTo>
                  <a:lnTo>
                    <a:pt x="68791" y="148690"/>
                  </a:lnTo>
                  <a:lnTo>
                    <a:pt x="70088" y="145048"/>
                  </a:lnTo>
                  <a:lnTo>
                    <a:pt x="72957" y="141157"/>
                  </a:lnTo>
                  <a:lnTo>
                    <a:pt x="73207" y="138813"/>
                  </a:lnTo>
                  <a:lnTo>
                    <a:pt x="70612" y="138040"/>
                  </a:lnTo>
                  <a:lnTo>
                    <a:pt x="66446" y="139586"/>
                  </a:lnTo>
                  <a:lnTo>
                    <a:pt x="65946" y="137516"/>
                  </a:lnTo>
                  <a:lnTo>
                    <a:pt x="63352" y="138289"/>
                  </a:lnTo>
                  <a:lnTo>
                    <a:pt x="58137" y="134922"/>
                  </a:lnTo>
                  <a:lnTo>
                    <a:pt x="55817" y="136219"/>
                  </a:lnTo>
                  <a:lnTo>
                    <a:pt x="52423" y="135446"/>
                  </a:lnTo>
                  <a:lnTo>
                    <a:pt x="49054" y="132852"/>
                  </a:lnTo>
                  <a:lnTo>
                    <a:pt x="46185" y="133101"/>
                  </a:lnTo>
                  <a:lnTo>
                    <a:pt x="44114" y="131031"/>
                  </a:lnTo>
                  <a:lnTo>
                    <a:pt x="42044" y="132827"/>
                  </a:lnTo>
                  <a:lnTo>
                    <a:pt x="40996" y="136219"/>
                  </a:lnTo>
                  <a:lnTo>
                    <a:pt x="36330" y="134648"/>
                  </a:lnTo>
                  <a:lnTo>
                    <a:pt x="40472" y="129211"/>
                  </a:lnTo>
                  <a:lnTo>
                    <a:pt x="41769" y="125046"/>
                  </a:lnTo>
                  <a:lnTo>
                    <a:pt x="41520" y="122701"/>
                  </a:lnTo>
                  <a:lnTo>
                    <a:pt x="36055" y="109732"/>
                  </a:lnTo>
                  <a:lnTo>
                    <a:pt x="34509" y="107911"/>
                  </a:lnTo>
                  <a:lnTo>
                    <a:pt x="29818" y="106090"/>
                  </a:lnTo>
                  <a:lnTo>
                    <a:pt x="26724" y="101426"/>
                  </a:lnTo>
                  <a:lnTo>
                    <a:pt x="20985" y="99606"/>
                  </a:lnTo>
                  <a:lnTo>
                    <a:pt x="9308" y="94916"/>
                  </a:lnTo>
                  <a:lnTo>
                    <a:pt x="3595" y="93096"/>
                  </a:lnTo>
                  <a:lnTo>
                    <a:pt x="1000" y="84018"/>
                  </a:lnTo>
                  <a:lnTo>
                    <a:pt x="-822" y="82197"/>
                  </a:lnTo>
                  <a:lnTo>
                    <a:pt x="-2119" y="79353"/>
                  </a:lnTo>
                  <a:lnTo>
                    <a:pt x="-297" y="76236"/>
                  </a:lnTo>
                  <a:lnTo>
                    <a:pt x="4118" y="73891"/>
                  </a:lnTo>
                  <a:lnTo>
                    <a:pt x="1524" y="66359"/>
                  </a:lnTo>
                  <a:lnTo>
                    <a:pt x="202" y="64788"/>
                  </a:lnTo>
                  <a:lnTo>
                    <a:pt x="-322" y="58578"/>
                  </a:lnTo>
                  <a:lnTo>
                    <a:pt x="476" y="52592"/>
                  </a:lnTo>
                  <a:lnTo>
                    <a:pt x="5915" y="51045"/>
                  </a:lnTo>
                  <a:lnTo>
                    <a:pt x="9558" y="46631"/>
                  </a:lnTo>
                  <a:lnTo>
                    <a:pt x="11903" y="39348"/>
                  </a:lnTo>
                  <a:lnTo>
                    <a:pt x="15022" y="34409"/>
                  </a:lnTo>
                  <a:lnTo>
                    <a:pt x="18915" y="29222"/>
                  </a:lnTo>
                  <a:lnTo>
                    <a:pt x="20985" y="28174"/>
                  </a:lnTo>
                  <a:lnTo>
                    <a:pt x="23855" y="24807"/>
                  </a:lnTo>
                  <a:lnTo>
                    <a:pt x="27223" y="23760"/>
                  </a:lnTo>
                  <a:lnTo>
                    <a:pt x="29319" y="22213"/>
                  </a:lnTo>
                  <a:lnTo>
                    <a:pt x="31639" y="23510"/>
                  </a:lnTo>
                  <a:lnTo>
                    <a:pt x="33985" y="22987"/>
                  </a:lnTo>
                  <a:lnTo>
                    <a:pt x="38151" y="25331"/>
                  </a:lnTo>
                  <a:lnTo>
                    <a:pt x="39174" y="27925"/>
                  </a:lnTo>
                  <a:lnTo>
                    <a:pt x="44389" y="28449"/>
                  </a:lnTo>
                  <a:lnTo>
                    <a:pt x="52698" y="30768"/>
                  </a:lnTo>
                  <a:lnTo>
                    <a:pt x="54519" y="31816"/>
                  </a:lnTo>
                  <a:lnTo>
                    <a:pt x="56839" y="35183"/>
                  </a:lnTo>
                  <a:lnTo>
                    <a:pt x="58411" y="34409"/>
                  </a:lnTo>
                  <a:lnTo>
                    <a:pt x="59708" y="38051"/>
                  </a:lnTo>
                  <a:lnTo>
                    <a:pt x="61530" y="38300"/>
                  </a:lnTo>
                  <a:lnTo>
                    <a:pt x="61780" y="41693"/>
                  </a:lnTo>
                  <a:lnTo>
                    <a:pt x="65672" y="47928"/>
                  </a:lnTo>
                  <a:lnTo>
                    <a:pt x="71660" y="52068"/>
                  </a:lnTo>
                  <a:lnTo>
                    <a:pt x="72957" y="54412"/>
                  </a:lnTo>
                  <a:lnTo>
                    <a:pt x="75552" y="54662"/>
                  </a:lnTo>
                  <a:lnTo>
                    <a:pt x="75802" y="58054"/>
                  </a:lnTo>
                  <a:lnTo>
                    <a:pt x="77099" y="58553"/>
                  </a:lnTo>
                  <a:lnTo>
                    <a:pt x="79969" y="62967"/>
                  </a:lnTo>
                  <a:lnTo>
                    <a:pt x="83337" y="65312"/>
                  </a:lnTo>
                  <a:lnTo>
                    <a:pt x="82813" y="67906"/>
                  </a:lnTo>
                  <a:lnTo>
                    <a:pt x="86206" y="67382"/>
                  </a:lnTo>
                  <a:lnTo>
                    <a:pt x="89574" y="68429"/>
                  </a:lnTo>
                  <a:lnTo>
                    <a:pt x="92169" y="67906"/>
                  </a:lnTo>
                  <a:lnTo>
                    <a:pt x="93467" y="69477"/>
                  </a:lnTo>
                  <a:lnTo>
                    <a:pt x="96860" y="66883"/>
                  </a:lnTo>
                  <a:lnTo>
                    <a:pt x="97109" y="64813"/>
                  </a:lnTo>
                  <a:lnTo>
                    <a:pt x="99979" y="56482"/>
                  </a:lnTo>
                  <a:lnTo>
                    <a:pt x="108537" y="53888"/>
                  </a:lnTo>
                  <a:lnTo>
                    <a:pt x="120488" y="46880"/>
                  </a:lnTo>
                  <a:lnTo>
                    <a:pt x="122310" y="50522"/>
                  </a:lnTo>
                  <a:lnTo>
                    <a:pt x="125429" y="53888"/>
                  </a:lnTo>
                  <a:lnTo>
                    <a:pt x="126202" y="52866"/>
                  </a:lnTo>
                  <a:lnTo>
                    <a:pt x="132714" y="56233"/>
                  </a:lnTo>
                  <a:lnTo>
                    <a:pt x="134261" y="56482"/>
                  </a:lnTo>
                  <a:lnTo>
                    <a:pt x="142844" y="51544"/>
                  </a:lnTo>
                  <a:lnTo>
                    <a:pt x="144665" y="53888"/>
                  </a:lnTo>
                  <a:lnTo>
                    <a:pt x="156867" y="46107"/>
                  </a:lnTo>
                  <a:lnTo>
                    <a:pt x="166996" y="54662"/>
                  </a:lnTo>
                  <a:lnTo>
                    <a:pt x="167521" y="48701"/>
                  </a:lnTo>
                  <a:lnTo>
                    <a:pt x="169841" y="34160"/>
                  </a:lnTo>
                  <a:lnTo>
                    <a:pt x="177376" y="35706"/>
                  </a:lnTo>
                  <a:lnTo>
                    <a:pt x="174781" y="49225"/>
                  </a:lnTo>
                  <a:lnTo>
                    <a:pt x="174781" y="51544"/>
                  </a:lnTo>
                  <a:lnTo>
                    <a:pt x="176852" y="56757"/>
                  </a:lnTo>
                  <a:lnTo>
                    <a:pt x="182066" y="58827"/>
                  </a:lnTo>
                  <a:lnTo>
                    <a:pt x="191149" y="55959"/>
                  </a:lnTo>
                  <a:lnTo>
                    <a:pt x="192970" y="63241"/>
                  </a:lnTo>
                  <a:lnTo>
                    <a:pt x="195565" y="62992"/>
                  </a:lnTo>
                  <a:lnTo>
                    <a:pt x="199457" y="58303"/>
                  </a:lnTo>
                  <a:lnTo>
                    <a:pt x="203624" y="55959"/>
                  </a:lnTo>
                  <a:lnTo>
                    <a:pt x="204922" y="51045"/>
                  </a:lnTo>
                  <a:lnTo>
                    <a:pt x="208040" y="48177"/>
                  </a:lnTo>
                  <a:lnTo>
                    <a:pt x="212706" y="44810"/>
                  </a:lnTo>
                  <a:lnTo>
                    <a:pt x="214527" y="40121"/>
                  </a:lnTo>
                  <a:lnTo>
                    <a:pt x="216872" y="42216"/>
                  </a:lnTo>
                  <a:lnTo>
                    <a:pt x="235585" y="29471"/>
                  </a:lnTo>
                  <a:lnTo>
                    <a:pt x="241823" y="24558"/>
                  </a:lnTo>
                  <a:lnTo>
                    <a:pt x="245441" y="22737"/>
                  </a:lnTo>
                  <a:lnTo>
                    <a:pt x="254273" y="16751"/>
                  </a:lnTo>
                  <a:lnTo>
                    <a:pt x="262083" y="9219"/>
                  </a:lnTo>
                  <a:lnTo>
                    <a:pt x="269094" y="3258"/>
                  </a:lnTo>
                  <a:lnTo>
                    <a:pt x="269867" y="-383"/>
                  </a:lnTo>
                  <a:lnTo>
                    <a:pt x="271440" y="-134"/>
                  </a:lnTo>
                  <a:lnTo>
                    <a:pt x="276105" y="7399"/>
                  </a:lnTo>
                  <a:lnTo>
                    <a:pt x="280796" y="9743"/>
                  </a:lnTo>
                  <a:lnTo>
                    <a:pt x="284414" y="14157"/>
                  </a:lnTo>
                  <a:lnTo>
                    <a:pt x="287807" y="19619"/>
                  </a:lnTo>
                  <a:lnTo>
                    <a:pt x="293521" y="21440"/>
                  </a:lnTo>
                  <a:lnTo>
                    <a:pt x="294294" y="17524"/>
                  </a:lnTo>
                  <a:lnTo>
                    <a:pt x="295592" y="15729"/>
                  </a:lnTo>
                  <a:lnTo>
                    <a:pt x="298187" y="15729"/>
                  </a:lnTo>
                  <a:lnTo>
                    <a:pt x="301056" y="12860"/>
                  </a:lnTo>
                  <a:lnTo>
                    <a:pt x="306769" y="19096"/>
                  </a:lnTo>
                  <a:lnTo>
                    <a:pt x="308841" y="20916"/>
                  </a:lnTo>
                  <a:lnTo>
                    <a:pt x="308591" y="25331"/>
                  </a:lnTo>
                  <a:lnTo>
                    <a:pt x="309888" y="26628"/>
                  </a:lnTo>
                  <a:lnTo>
                    <a:pt x="317673" y="28174"/>
                  </a:lnTo>
                  <a:lnTo>
                    <a:pt x="321566" y="31816"/>
                  </a:lnTo>
                  <a:lnTo>
                    <a:pt x="325732" y="32863"/>
                  </a:lnTo>
                  <a:lnTo>
                    <a:pt x="330922" y="32589"/>
                  </a:lnTo>
                  <a:lnTo>
                    <a:pt x="338457" y="32589"/>
                  </a:lnTo>
                  <a:lnTo>
                    <a:pt x="343647" y="39622"/>
                  </a:lnTo>
                  <a:lnTo>
                    <a:pt x="348338" y="39622"/>
                  </a:lnTo>
                  <a:lnTo>
                    <a:pt x="355348" y="39099"/>
                  </a:lnTo>
                  <a:lnTo>
                    <a:pt x="358717" y="41942"/>
                  </a:lnTo>
                  <a:lnTo>
                    <a:pt x="367051" y="43239"/>
                  </a:lnTo>
                  <a:lnTo>
                    <a:pt x="369895" y="48701"/>
                  </a:lnTo>
                  <a:lnTo>
                    <a:pt x="378727" y="44561"/>
                  </a:lnTo>
                  <a:lnTo>
                    <a:pt x="380549" y="41942"/>
                  </a:lnTo>
                  <a:lnTo>
                    <a:pt x="382894" y="41443"/>
                  </a:lnTo>
                  <a:lnTo>
                    <a:pt x="386013" y="38849"/>
                  </a:lnTo>
                  <a:lnTo>
                    <a:pt x="397690" y="33637"/>
                  </a:lnTo>
                  <a:lnTo>
                    <a:pt x="404451" y="29746"/>
                  </a:lnTo>
                  <a:lnTo>
                    <a:pt x="409392" y="24309"/>
                  </a:lnTo>
                  <a:lnTo>
                    <a:pt x="413034" y="22213"/>
                  </a:lnTo>
                  <a:lnTo>
                    <a:pt x="414831" y="20143"/>
                  </a:lnTo>
                  <a:lnTo>
                    <a:pt x="419247" y="20667"/>
                  </a:lnTo>
                  <a:lnTo>
                    <a:pt x="424711" y="24034"/>
                  </a:lnTo>
                  <a:lnTo>
                    <a:pt x="427581" y="24558"/>
                  </a:lnTo>
                  <a:lnTo>
                    <a:pt x="435615" y="28972"/>
                  </a:lnTo>
                  <a:lnTo>
                    <a:pt x="437186" y="31043"/>
                  </a:lnTo>
                  <a:lnTo>
                    <a:pt x="442127" y="33113"/>
                  </a:lnTo>
                  <a:lnTo>
                    <a:pt x="445495" y="36505"/>
                  </a:lnTo>
                  <a:lnTo>
                    <a:pt x="446793" y="36754"/>
                  </a:lnTo>
                  <a:lnTo>
                    <a:pt x="453554" y="46107"/>
                  </a:lnTo>
                  <a:lnTo>
                    <a:pt x="454852" y="49225"/>
                  </a:lnTo>
                  <a:lnTo>
                    <a:pt x="455375" y="54412"/>
                  </a:lnTo>
                  <a:lnTo>
                    <a:pt x="463409" y="59625"/>
                  </a:lnTo>
                  <a:lnTo>
                    <a:pt x="464982" y="66359"/>
                  </a:lnTo>
                  <a:lnTo>
                    <a:pt x="466528" y="69477"/>
                  </a:lnTo>
                  <a:lnTo>
                    <a:pt x="466528" y="72594"/>
                  </a:lnTo>
                  <a:lnTo>
                    <a:pt x="464208" y="77284"/>
                  </a:lnTo>
                  <a:lnTo>
                    <a:pt x="463160" y="82197"/>
                  </a:lnTo>
                  <a:lnTo>
                    <a:pt x="466803" y="92073"/>
                  </a:lnTo>
                  <a:lnTo>
                    <a:pt x="468101" y="96762"/>
                  </a:lnTo>
                  <a:lnTo>
                    <a:pt x="468350" y="101950"/>
                  </a:lnTo>
                  <a:lnTo>
                    <a:pt x="473814" y="110006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44" name="Free-form: Shape 3343">
              <a:extLst>
                <a:ext uri="{FF2B5EF4-FFF2-40B4-BE49-F238E27FC236}">
                  <a16:creationId xmlns:a16="http://schemas.microsoft.com/office/drawing/2014/main" id="{43226952-1183-EAA8-92A5-AFB32B62B0DA}"/>
                </a:ext>
              </a:extLst>
            </p:cNvPr>
            <p:cNvSpPr/>
            <p:nvPr/>
          </p:nvSpPr>
          <p:spPr>
            <a:xfrm>
              <a:off x="2465023" y="4656075"/>
              <a:ext cx="489979" cy="325930"/>
            </a:xfrm>
            <a:custGeom>
              <a:avLst/>
              <a:gdLst>
                <a:gd name="connsiteX0" fmla="*/ 367574 w 489979"/>
                <a:gd name="connsiteY0" fmla="*/ 390 h 325930"/>
                <a:gd name="connsiteX1" fmla="*/ 370693 w 489979"/>
                <a:gd name="connsiteY1" fmla="*/ 5079 h 325930"/>
                <a:gd name="connsiteX2" fmla="*/ 374335 w 489979"/>
                <a:gd name="connsiteY2" fmla="*/ 7423 h 325930"/>
                <a:gd name="connsiteX3" fmla="*/ 376930 w 489979"/>
                <a:gd name="connsiteY3" fmla="*/ 10541 h 325930"/>
                <a:gd name="connsiteX4" fmla="*/ 379001 w 489979"/>
                <a:gd name="connsiteY4" fmla="*/ 14956 h 325930"/>
                <a:gd name="connsiteX5" fmla="*/ 379001 w 489979"/>
                <a:gd name="connsiteY5" fmla="*/ 16751 h 325930"/>
                <a:gd name="connsiteX6" fmla="*/ 385239 w 489979"/>
                <a:gd name="connsiteY6" fmla="*/ 18846 h 325930"/>
                <a:gd name="connsiteX7" fmla="*/ 388083 w 489979"/>
                <a:gd name="connsiteY7" fmla="*/ 19345 h 325930"/>
                <a:gd name="connsiteX8" fmla="*/ 391726 w 489979"/>
                <a:gd name="connsiteY8" fmla="*/ 16502 h 325930"/>
                <a:gd name="connsiteX9" fmla="*/ 399261 w 489979"/>
                <a:gd name="connsiteY9" fmla="*/ 18572 h 325930"/>
                <a:gd name="connsiteX10" fmla="*/ 403677 w 489979"/>
                <a:gd name="connsiteY10" fmla="*/ 23759 h 325930"/>
                <a:gd name="connsiteX11" fmla="*/ 410439 w 489979"/>
                <a:gd name="connsiteY11" fmla="*/ 25331 h 325930"/>
                <a:gd name="connsiteX12" fmla="*/ 413558 w 489979"/>
                <a:gd name="connsiteY12" fmla="*/ 25056 h 325930"/>
                <a:gd name="connsiteX13" fmla="*/ 427056 w 489979"/>
                <a:gd name="connsiteY13" fmla="*/ 28449 h 325930"/>
                <a:gd name="connsiteX14" fmla="*/ 433044 w 489979"/>
                <a:gd name="connsiteY14" fmla="*/ 34409 h 325930"/>
                <a:gd name="connsiteX15" fmla="*/ 441103 w 489979"/>
                <a:gd name="connsiteY15" fmla="*/ 40396 h 325930"/>
                <a:gd name="connsiteX16" fmla="*/ 443174 w 489979"/>
                <a:gd name="connsiteY16" fmla="*/ 45334 h 325930"/>
                <a:gd name="connsiteX17" fmla="*/ 447840 w 489979"/>
                <a:gd name="connsiteY17" fmla="*/ 52866 h 325930"/>
                <a:gd name="connsiteX18" fmla="*/ 449412 w 489979"/>
                <a:gd name="connsiteY18" fmla="*/ 55984 h 325930"/>
                <a:gd name="connsiteX19" fmla="*/ 455899 w 489979"/>
                <a:gd name="connsiteY19" fmla="*/ 62194 h 325930"/>
                <a:gd name="connsiteX20" fmla="*/ 460066 w 489979"/>
                <a:gd name="connsiteY20" fmla="*/ 66883 h 325930"/>
                <a:gd name="connsiteX21" fmla="*/ 461612 w 489979"/>
                <a:gd name="connsiteY21" fmla="*/ 76759 h 325930"/>
                <a:gd name="connsiteX22" fmla="*/ 458494 w 489979"/>
                <a:gd name="connsiteY22" fmla="*/ 77782 h 325930"/>
                <a:gd name="connsiteX23" fmla="*/ 461612 w 489979"/>
                <a:gd name="connsiteY23" fmla="*/ 85315 h 325930"/>
                <a:gd name="connsiteX24" fmla="*/ 463684 w 489979"/>
                <a:gd name="connsiteY24" fmla="*/ 88706 h 325930"/>
                <a:gd name="connsiteX25" fmla="*/ 455650 w 489979"/>
                <a:gd name="connsiteY25" fmla="*/ 91799 h 325930"/>
                <a:gd name="connsiteX26" fmla="*/ 452007 w 489979"/>
                <a:gd name="connsiteY26" fmla="*/ 94418 h 325930"/>
                <a:gd name="connsiteX27" fmla="*/ 449412 w 489979"/>
                <a:gd name="connsiteY27" fmla="*/ 95441 h 325930"/>
                <a:gd name="connsiteX28" fmla="*/ 450959 w 489979"/>
                <a:gd name="connsiteY28" fmla="*/ 97261 h 325930"/>
                <a:gd name="connsiteX29" fmla="*/ 457970 w 489979"/>
                <a:gd name="connsiteY29" fmla="*/ 101426 h 325930"/>
                <a:gd name="connsiteX30" fmla="*/ 460565 w 489979"/>
                <a:gd name="connsiteY30" fmla="*/ 106614 h 325930"/>
                <a:gd name="connsiteX31" fmla="*/ 462137 w 489979"/>
                <a:gd name="connsiteY31" fmla="*/ 108435 h 325930"/>
                <a:gd name="connsiteX32" fmla="*/ 464207 w 489979"/>
                <a:gd name="connsiteY32" fmla="*/ 106090 h 325930"/>
                <a:gd name="connsiteX33" fmla="*/ 467326 w 489979"/>
                <a:gd name="connsiteY33" fmla="*/ 105841 h 325930"/>
                <a:gd name="connsiteX34" fmla="*/ 469148 w 489979"/>
                <a:gd name="connsiteY34" fmla="*/ 107662 h 325930"/>
                <a:gd name="connsiteX35" fmla="*/ 468375 w 489979"/>
                <a:gd name="connsiteY35" fmla="*/ 111029 h 325930"/>
                <a:gd name="connsiteX36" fmla="*/ 470196 w 489979"/>
                <a:gd name="connsiteY36" fmla="*/ 113897 h 325930"/>
                <a:gd name="connsiteX37" fmla="*/ 473814 w 489979"/>
                <a:gd name="connsiteY37" fmla="*/ 113622 h 325930"/>
                <a:gd name="connsiteX38" fmla="*/ 475910 w 489979"/>
                <a:gd name="connsiteY38" fmla="*/ 110505 h 325930"/>
                <a:gd name="connsiteX39" fmla="*/ 478230 w 489979"/>
                <a:gd name="connsiteY39" fmla="*/ 110779 h 325930"/>
                <a:gd name="connsiteX40" fmla="*/ 478754 w 489979"/>
                <a:gd name="connsiteY40" fmla="*/ 112575 h 325930"/>
                <a:gd name="connsiteX41" fmla="*/ 487063 w 489979"/>
                <a:gd name="connsiteY41" fmla="*/ 114396 h 325930"/>
                <a:gd name="connsiteX42" fmla="*/ 487861 w 489979"/>
                <a:gd name="connsiteY42" fmla="*/ 116216 h 325930"/>
                <a:gd name="connsiteX43" fmla="*/ 487586 w 489979"/>
                <a:gd name="connsiteY43" fmla="*/ 121928 h 325930"/>
                <a:gd name="connsiteX44" fmla="*/ 486563 w 489979"/>
                <a:gd name="connsiteY44" fmla="*/ 122202 h 325930"/>
                <a:gd name="connsiteX45" fmla="*/ 475910 w 489979"/>
                <a:gd name="connsiteY45" fmla="*/ 119609 h 325930"/>
                <a:gd name="connsiteX46" fmla="*/ 471992 w 489979"/>
                <a:gd name="connsiteY46" fmla="*/ 125569 h 325930"/>
                <a:gd name="connsiteX47" fmla="*/ 467326 w 489979"/>
                <a:gd name="connsiteY47" fmla="*/ 123499 h 325930"/>
                <a:gd name="connsiteX48" fmla="*/ 465780 w 489979"/>
                <a:gd name="connsiteY48" fmla="*/ 127390 h 325930"/>
                <a:gd name="connsiteX49" fmla="*/ 471992 w 489979"/>
                <a:gd name="connsiteY49" fmla="*/ 133351 h 325930"/>
                <a:gd name="connsiteX50" fmla="*/ 486563 w 489979"/>
                <a:gd name="connsiteY50" fmla="*/ 148939 h 325930"/>
                <a:gd name="connsiteX51" fmla="*/ 483944 w 489979"/>
                <a:gd name="connsiteY51" fmla="*/ 151533 h 325930"/>
                <a:gd name="connsiteX52" fmla="*/ 481099 w 489979"/>
                <a:gd name="connsiteY52" fmla="*/ 155175 h 325930"/>
                <a:gd name="connsiteX53" fmla="*/ 476933 w 489979"/>
                <a:gd name="connsiteY53" fmla="*/ 163230 h 325930"/>
                <a:gd name="connsiteX54" fmla="*/ 473040 w 489979"/>
                <a:gd name="connsiteY54" fmla="*/ 164004 h 325930"/>
                <a:gd name="connsiteX55" fmla="*/ 472516 w 489979"/>
                <a:gd name="connsiteY55" fmla="*/ 166597 h 325930"/>
                <a:gd name="connsiteX56" fmla="*/ 466029 w 489979"/>
                <a:gd name="connsiteY56" fmla="*/ 170488 h 325930"/>
                <a:gd name="connsiteX57" fmla="*/ 462910 w 489979"/>
                <a:gd name="connsiteY57" fmla="*/ 169191 h 325930"/>
                <a:gd name="connsiteX58" fmla="*/ 461089 w 489979"/>
                <a:gd name="connsiteY58" fmla="*/ 166348 h 325930"/>
                <a:gd name="connsiteX59" fmla="*/ 458494 w 489979"/>
                <a:gd name="connsiteY59" fmla="*/ 167395 h 325930"/>
                <a:gd name="connsiteX60" fmla="*/ 455625 w 489979"/>
                <a:gd name="connsiteY60" fmla="*/ 167121 h 325930"/>
                <a:gd name="connsiteX61" fmla="*/ 450709 w 489979"/>
                <a:gd name="connsiteY61" fmla="*/ 168418 h 325930"/>
                <a:gd name="connsiteX62" fmla="*/ 448089 w 489979"/>
                <a:gd name="connsiteY62" fmla="*/ 167919 h 325930"/>
                <a:gd name="connsiteX63" fmla="*/ 444197 w 489979"/>
                <a:gd name="connsiteY63" fmla="*/ 169466 h 325930"/>
                <a:gd name="connsiteX64" fmla="*/ 438234 w 489979"/>
                <a:gd name="connsiteY64" fmla="*/ 168692 h 325930"/>
                <a:gd name="connsiteX65" fmla="*/ 429127 w 489979"/>
                <a:gd name="connsiteY65" fmla="*/ 173631 h 325930"/>
                <a:gd name="connsiteX66" fmla="*/ 421342 w 489979"/>
                <a:gd name="connsiteY66" fmla="*/ 173631 h 325930"/>
                <a:gd name="connsiteX67" fmla="*/ 416153 w 489979"/>
                <a:gd name="connsiteY67" fmla="*/ 177247 h 325930"/>
                <a:gd name="connsiteX68" fmla="*/ 412760 w 489979"/>
                <a:gd name="connsiteY68" fmla="*/ 176225 h 325930"/>
                <a:gd name="connsiteX69" fmla="*/ 413034 w 489979"/>
                <a:gd name="connsiteY69" fmla="*/ 174404 h 325930"/>
                <a:gd name="connsiteX70" fmla="*/ 410689 w 489979"/>
                <a:gd name="connsiteY70" fmla="*/ 173880 h 325930"/>
                <a:gd name="connsiteX71" fmla="*/ 406023 w 489979"/>
                <a:gd name="connsiteY71" fmla="*/ 176998 h 325930"/>
                <a:gd name="connsiteX72" fmla="*/ 397964 w 489979"/>
                <a:gd name="connsiteY72" fmla="*/ 176474 h 325930"/>
                <a:gd name="connsiteX73" fmla="*/ 393797 w 489979"/>
                <a:gd name="connsiteY73" fmla="*/ 173357 h 325930"/>
                <a:gd name="connsiteX74" fmla="*/ 390154 w 489979"/>
                <a:gd name="connsiteY74" fmla="*/ 176225 h 325930"/>
                <a:gd name="connsiteX75" fmla="*/ 385239 w 489979"/>
                <a:gd name="connsiteY75" fmla="*/ 176474 h 325930"/>
                <a:gd name="connsiteX76" fmla="*/ 382619 w 489979"/>
                <a:gd name="connsiteY76" fmla="*/ 179068 h 325930"/>
                <a:gd name="connsiteX77" fmla="*/ 377180 w 489979"/>
                <a:gd name="connsiteY77" fmla="*/ 175701 h 325930"/>
                <a:gd name="connsiteX78" fmla="*/ 374310 w 489979"/>
                <a:gd name="connsiteY78" fmla="*/ 171810 h 325930"/>
                <a:gd name="connsiteX79" fmla="*/ 371990 w 489979"/>
                <a:gd name="connsiteY79" fmla="*/ 171037 h 325930"/>
                <a:gd name="connsiteX80" fmla="*/ 364954 w 489979"/>
                <a:gd name="connsiteY80" fmla="*/ 172334 h 325930"/>
                <a:gd name="connsiteX81" fmla="*/ 353527 w 489979"/>
                <a:gd name="connsiteY81" fmla="*/ 171037 h 325930"/>
                <a:gd name="connsiteX82" fmla="*/ 349634 w 489979"/>
                <a:gd name="connsiteY82" fmla="*/ 171037 h 325930"/>
                <a:gd name="connsiteX83" fmla="*/ 342099 w 489979"/>
                <a:gd name="connsiteY83" fmla="*/ 173880 h 325930"/>
                <a:gd name="connsiteX84" fmla="*/ 330672 w 489979"/>
                <a:gd name="connsiteY84" fmla="*/ 173880 h 325930"/>
                <a:gd name="connsiteX85" fmla="*/ 309639 w 489979"/>
                <a:gd name="connsiteY85" fmla="*/ 177771 h 325930"/>
                <a:gd name="connsiteX86" fmla="*/ 291449 w 489979"/>
                <a:gd name="connsiteY86" fmla="*/ 169466 h 325930"/>
                <a:gd name="connsiteX87" fmla="*/ 290651 w 489979"/>
                <a:gd name="connsiteY87" fmla="*/ 172857 h 325930"/>
                <a:gd name="connsiteX88" fmla="*/ 287807 w 489979"/>
                <a:gd name="connsiteY88" fmla="*/ 171810 h 325930"/>
                <a:gd name="connsiteX89" fmla="*/ 272736 w 489979"/>
                <a:gd name="connsiteY89" fmla="*/ 173107 h 325930"/>
                <a:gd name="connsiteX90" fmla="*/ 269867 w 489979"/>
                <a:gd name="connsiteY90" fmla="*/ 172583 h 325930"/>
                <a:gd name="connsiteX91" fmla="*/ 266250 w 489979"/>
                <a:gd name="connsiteY91" fmla="*/ 174678 h 325930"/>
                <a:gd name="connsiteX92" fmla="*/ 247786 w 489979"/>
                <a:gd name="connsiteY92" fmla="*/ 191040 h 325930"/>
                <a:gd name="connsiteX93" fmla="*/ 235311 w 489979"/>
                <a:gd name="connsiteY93" fmla="*/ 201415 h 325930"/>
                <a:gd name="connsiteX94" fmla="*/ 232217 w 489979"/>
                <a:gd name="connsiteY94" fmla="*/ 204283 h 325930"/>
                <a:gd name="connsiteX95" fmla="*/ 232990 w 489979"/>
                <a:gd name="connsiteY95" fmla="*/ 205829 h 325930"/>
                <a:gd name="connsiteX96" fmla="*/ 214277 w 489979"/>
                <a:gd name="connsiteY96" fmla="*/ 207401 h 325930"/>
                <a:gd name="connsiteX97" fmla="*/ 214277 w 489979"/>
                <a:gd name="connsiteY97" fmla="*/ 208947 h 325930"/>
                <a:gd name="connsiteX98" fmla="*/ 210635 w 489979"/>
                <a:gd name="connsiteY98" fmla="*/ 210494 h 325930"/>
                <a:gd name="connsiteX99" fmla="*/ 207790 w 489979"/>
                <a:gd name="connsiteY99" fmla="*/ 212838 h 325930"/>
                <a:gd name="connsiteX100" fmla="*/ 204671 w 489979"/>
                <a:gd name="connsiteY100" fmla="*/ 218824 h 325930"/>
                <a:gd name="connsiteX101" fmla="*/ 202601 w 489979"/>
                <a:gd name="connsiteY101" fmla="*/ 224012 h 325930"/>
                <a:gd name="connsiteX102" fmla="*/ 200505 w 489979"/>
                <a:gd name="connsiteY102" fmla="*/ 227379 h 325930"/>
                <a:gd name="connsiteX103" fmla="*/ 205719 w 489979"/>
                <a:gd name="connsiteY103" fmla="*/ 229973 h 325930"/>
                <a:gd name="connsiteX104" fmla="*/ 203374 w 489979"/>
                <a:gd name="connsiteY104" fmla="*/ 235685 h 325930"/>
                <a:gd name="connsiteX105" fmla="*/ 201303 w 489979"/>
                <a:gd name="connsiteY105" fmla="*/ 238029 h 325930"/>
                <a:gd name="connsiteX106" fmla="*/ 195564 w 489979"/>
                <a:gd name="connsiteY106" fmla="*/ 241920 h 325930"/>
                <a:gd name="connsiteX107" fmla="*/ 192471 w 489979"/>
                <a:gd name="connsiteY107" fmla="*/ 243217 h 325930"/>
                <a:gd name="connsiteX108" fmla="*/ 190649 w 489979"/>
                <a:gd name="connsiteY108" fmla="*/ 247382 h 325930"/>
                <a:gd name="connsiteX109" fmla="*/ 192969 w 489979"/>
                <a:gd name="connsiteY109" fmla="*/ 248429 h 325930"/>
                <a:gd name="connsiteX110" fmla="*/ 194267 w 489979"/>
                <a:gd name="connsiteY110" fmla="*/ 251273 h 325930"/>
                <a:gd name="connsiteX111" fmla="*/ 190125 w 489979"/>
                <a:gd name="connsiteY111" fmla="*/ 252320 h 325930"/>
                <a:gd name="connsiteX112" fmla="*/ 184661 w 489979"/>
                <a:gd name="connsiteY112" fmla="*/ 257258 h 325930"/>
                <a:gd name="connsiteX113" fmla="*/ 184412 w 489979"/>
                <a:gd name="connsiteY113" fmla="*/ 260875 h 325930"/>
                <a:gd name="connsiteX114" fmla="*/ 179721 w 489979"/>
                <a:gd name="connsiteY114" fmla="*/ 261149 h 325930"/>
                <a:gd name="connsiteX115" fmla="*/ 178174 w 489979"/>
                <a:gd name="connsiteY115" fmla="*/ 259329 h 325930"/>
                <a:gd name="connsiteX116" fmla="*/ 175579 w 489979"/>
                <a:gd name="connsiteY116" fmla="*/ 261398 h 325930"/>
                <a:gd name="connsiteX117" fmla="*/ 172460 w 489979"/>
                <a:gd name="connsiteY117" fmla="*/ 265040 h 325930"/>
                <a:gd name="connsiteX118" fmla="*/ 171412 w 489979"/>
                <a:gd name="connsiteY118" fmla="*/ 269704 h 325930"/>
                <a:gd name="connsiteX119" fmla="*/ 167270 w 489979"/>
                <a:gd name="connsiteY119" fmla="*/ 275166 h 325930"/>
                <a:gd name="connsiteX120" fmla="*/ 164651 w 489979"/>
                <a:gd name="connsiteY120" fmla="*/ 272822 h 325930"/>
                <a:gd name="connsiteX121" fmla="*/ 155818 w 489979"/>
                <a:gd name="connsiteY121" fmla="*/ 267385 h 325930"/>
                <a:gd name="connsiteX122" fmla="*/ 151676 w 489979"/>
                <a:gd name="connsiteY122" fmla="*/ 266337 h 325930"/>
                <a:gd name="connsiteX123" fmla="*/ 146487 w 489979"/>
                <a:gd name="connsiteY123" fmla="*/ 262446 h 325930"/>
                <a:gd name="connsiteX124" fmla="*/ 140249 w 489979"/>
                <a:gd name="connsiteY124" fmla="*/ 256984 h 325930"/>
                <a:gd name="connsiteX125" fmla="*/ 137654 w 489979"/>
                <a:gd name="connsiteY125" fmla="*/ 258555 h 325930"/>
                <a:gd name="connsiteX126" fmla="*/ 134011 w 489979"/>
                <a:gd name="connsiteY126" fmla="*/ 265564 h 325930"/>
                <a:gd name="connsiteX127" fmla="*/ 132439 w 489979"/>
                <a:gd name="connsiteY127" fmla="*/ 267908 h 325930"/>
                <a:gd name="connsiteX128" fmla="*/ 121536 w 489979"/>
                <a:gd name="connsiteY128" fmla="*/ 274642 h 325930"/>
                <a:gd name="connsiteX129" fmla="*/ 116071 w 489979"/>
                <a:gd name="connsiteY129" fmla="*/ 278807 h 325930"/>
                <a:gd name="connsiteX130" fmla="*/ 119190 w 489979"/>
                <a:gd name="connsiteY130" fmla="*/ 288410 h 325930"/>
                <a:gd name="connsiteX131" fmla="*/ 119989 w 489979"/>
                <a:gd name="connsiteY131" fmla="*/ 298286 h 325930"/>
                <a:gd name="connsiteX132" fmla="*/ 120239 w 489979"/>
                <a:gd name="connsiteY132" fmla="*/ 303998 h 325930"/>
                <a:gd name="connsiteX133" fmla="*/ 118941 w 489979"/>
                <a:gd name="connsiteY133" fmla="*/ 307889 h 325930"/>
                <a:gd name="connsiteX134" fmla="*/ 115822 w 489979"/>
                <a:gd name="connsiteY134" fmla="*/ 311256 h 325930"/>
                <a:gd name="connsiteX135" fmla="*/ 106740 w 489979"/>
                <a:gd name="connsiteY135" fmla="*/ 319062 h 325930"/>
                <a:gd name="connsiteX136" fmla="*/ 110109 w 489979"/>
                <a:gd name="connsiteY136" fmla="*/ 325547 h 325930"/>
                <a:gd name="connsiteX137" fmla="*/ 108537 w 489979"/>
                <a:gd name="connsiteY137" fmla="*/ 325547 h 325930"/>
                <a:gd name="connsiteX138" fmla="*/ 102823 w 489979"/>
                <a:gd name="connsiteY138" fmla="*/ 314124 h 325930"/>
                <a:gd name="connsiteX139" fmla="*/ 94265 w 489979"/>
                <a:gd name="connsiteY139" fmla="*/ 300880 h 325930"/>
                <a:gd name="connsiteX140" fmla="*/ 89325 w 489979"/>
                <a:gd name="connsiteY140" fmla="*/ 291777 h 325930"/>
                <a:gd name="connsiteX141" fmla="*/ 84908 w 489979"/>
                <a:gd name="connsiteY141" fmla="*/ 280878 h 325930"/>
                <a:gd name="connsiteX142" fmla="*/ 82563 w 489979"/>
                <a:gd name="connsiteY142" fmla="*/ 273620 h 325930"/>
                <a:gd name="connsiteX143" fmla="*/ 79195 w 489979"/>
                <a:gd name="connsiteY143" fmla="*/ 260101 h 325930"/>
                <a:gd name="connsiteX144" fmla="*/ 76600 w 489979"/>
                <a:gd name="connsiteY144" fmla="*/ 253617 h 325930"/>
                <a:gd name="connsiteX145" fmla="*/ 74254 w 489979"/>
                <a:gd name="connsiteY145" fmla="*/ 248928 h 325930"/>
                <a:gd name="connsiteX146" fmla="*/ 70886 w 489979"/>
                <a:gd name="connsiteY146" fmla="*/ 244014 h 325930"/>
                <a:gd name="connsiteX147" fmla="*/ 65946 w 489979"/>
                <a:gd name="connsiteY147" fmla="*/ 238029 h 325930"/>
                <a:gd name="connsiteX148" fmla="*/ 61006 w 489979"/>
                <a:gd name="connsiteY148" fmla="*/ 233091 h 325930"/>
                <a:gd name="connsiteX149" fmla="*/ 54768 w 489979"/>
                <a:gd name="connsiteY149" fmla="*/ 225558 h 325930"/>
                <a:gd name="connsiteX150" fmla="*/ 50601 w 489979"/>
                <a:gd name="connsiteY150" fmla="*/ 218550 h 325930"/>
                <a:gd name="connsiteX151" fmla="*/ 48007 w 489979"/>
                <a:gd name="connsiteY151" fmla="*/ 212589 h 325930"/>
                <a:gd name="connsiteX152" fmla="*/ 44638 w 489979"/>
                <a:gd name="connsiteY152" fmla="*/ 207126 h 325930"/>
                <a:gd name="connsiteX153" fmla="*/ 37877 w 489979"/>
                <a:gd name="connsiteY153" fmla="*/ 197774 h 325930"/>
                <a:gd name="connsiteX154" fmla="*/ 35556 w 489979"/>
                <a:gd name="connsiteY154" fmla="*/ 193110 h 325930"/>
                <a:gd name="connsiteX155" fmla="*/ 33984 w 489979"/>
                <a:gd name="connsiteY155" fmla="*/ 187124 h 325930"/>
                <a:gd name="connsiteX156" fmla="*/ 33734 w 489979"/>
                <a:gd name="connsiteY156" fmla="*/ 182984 h 325930"/>
                <a:gd name="connsiteX157" fmla="*/ 34508 w 489979"/>
                <a:gd name="connsiteY157" fmla="*/ 175701 h 325930"/>
                <a:gd name="connsiteX158" fmla="*/ 37627 w 489979"/>
                <a:gd name="connsiteY158" fmla="*/ 165325 h 325930"/>
                <a:gd name="connsiteX159" fmla="*/ 41270 w 489979"/>
                <a:gd name="connsiteY159" fmla="*/ 164278 h 325930"/>
                <a:gd name="connsiteX160" fmla="*/ 42817 w 489979"/>
                <a:gd name="connsiteY160" fmla="*/ 160637 h 325930"/>
                <a:gd name="connsiteX161" fmla="*/ 45936 w 489979"/>
                <a:gd name="connsiteY161" fmla="*/ 156746 h 325930"/>
                <a:gd name="connsiteX162" fmla="*/ 51649 w 489979"/>
                <a:gd name="connsiteY162" fmla="*/ 151034 h 325930"/>
                <a:gd name="connsiteX163" fmla="*/ 52173 w 489979"/>
                <a:gd name="connsiteY163" fmla="*/ 146869 h 325930"/>
                <a:gd name="connsiteX164" fmla="*/ 51899 w 489979"/>
                <a:gd name="connsiteY164" fmla="*/ 143502 h 325930"/>
                <a:gd name="connsiteX165" fmla="*/ 50876 w 489979"/>
                <a:gd name="connsiteY165" fmla="*/ 141157 h 325930"/>
                <a:gd name="connsiteX166" fmla="*/ 52697 w 489979"/>
                <a:gd name="connsiteY166" fmla="*/ 138314 h 325930"/>
                <a:gd name="connsiteX167" fmla="*/ 52947 w 489979"/>
                <a:gd name="connsiteY167" fmla="*/ 135197 h 325930"/>
                <a:gd name="connsiteX168" fmla="*/ 48805 w 489979"/>
                <a:gd name="connsiteY168" fmla="*/ 133376 h 325930"/>
                <a:gd name="connsiteX169" fmla="*/ 50601 w 489979"/>
                <a:gd name="connsiteY169" fmla="*/ 130782 h 325930"/>
                <a:gd name="connsiteX170" fmla="*/ 46709 w 489979"/>
                <a:gd name="connsiteY170" fmla="*/ 128438 h 325930"/>
                <a:gd name="connsiteX171" fmla="*/ 43865 w 489979"/>
                <a:gd name="connsiteY171" fmla="*/ 129735 h 325930"/>
                <a:gd name="connsiteX172" fmla="*/ 37627 w 489979"/>
                <a:gd name="connsiteY172" fmla="*/ 126617 h 325930"/>
                <a:gd name="connsiteX173" fmla="*/ 30865 w 489979"/>
                <a:gd name="connsiteY173" fmla="*/ 124796 h 325930"/>
                <a:gd name="connsiteX174" fmla="*/ 28021 w 489979"/>
                <a:gd name="connsiteY174" fmla="*/ 125070 h 325930"/>
                <a:gd name="connsiteX175" fmla="*/ 25401 w 489979"/>
                <a:gd name="connsiteY175" fmla="*/ 122975 h 325930"/>
                <a:gd name="connsiteX176" fmla="*/ 23854 w 489979"/>
                <a:gd name="connsiteY176" fmla="*/ 123773 h 325930"/>
                <a:gd name="connsiteX177" fmla="*/ 17866 w 489979"/>
                <a:gd name="connsiteY177" fmla="*/ 115967 h 325930"/>
                <a:gd name="connsiteX178" fmla="*/ 6963 w 489979"/>
                <a:gd name="connsiteY178" fmla="*/ 103771 h 325930"/>
                <a:gd name="connsiteX179" fmla="*/ 3320 w 489979"/>
                <a:gd name="connsiteY179" fmla="*/ 99107 h 325930"/>
                <a:gd name="connsiteX180" fmla="*/ -2119 w 489979"/>
                <a:gd name="connsiteY180" fmla="*/ 88457 h 325930"/>
                <a:gd name="connsiteX181" fmla="*/ 476 w 489979"/>
                <a:gd name="connsiteY181" fmla="*/ 86636 h 325930"/>
                <a:gd name="connsiteX182" fmla="*/ 2546 w 489979"/>
                <a:gd name="connsiteY182" fmla="*/ 81424 h 325930"/>
                <a:gd name="connsiteX183" fmla="*/ 5940 w 489979"/>
                <a:gd name="connsiteY183" fmla="*/ 78331 h 325930"/>
                <a:gd name="connsiteX184" fmla="*/ 8260 w 489979"/>
                <a:gd name="connsiteY184" fmla="*/ 75213 h 325930"/>
                <a:gd name="connsiteX185" fmla="*/ 15271 w 489979"/>
                <a:gd name="connsiteY185" fmla="*/ 71821 h 325930"/>
                <a:gd name="connsiteX186" fmla="*/ 16843 w 489979"/>
                <a:gd name="connsiteY186" fmla="*/ 69502 h 325930"/>
                <a:gd name="connsiteX187" fmla="*/ 12427 w 489979"/>
                <a:gd name="connsiteY187" fmla="*/ 64289 h 325930"/>
                <a:gd name="connsiteX188" fmla="*/ 14498 w 489979"/>
                <a:gd name="connsiteY188" fmla="*/ 62219 h 325930"/>
                <a:gd name="connsiteX189" fmla="*/ 11379 w 489979"/>
                <a:gd name="connsiteY189" fmla="*/ 57281 h 325930"/>
                <a:gd name="connsiteX190" fmla="*/ 10606 w 489979"/>
                <a:gd name="connsiteY190" fmla="*/ 54437 h 325930"/>
                <a:gd name="connsiteX191" fmla="*/ 7237 w 489979"/>
                <a:gd name="connsiteY191" fmla="*/ 50522 h 325930"/>
                <a:gd name="connsiteX192" fmla="*/ 10606 w 489979"/>
                <a:gd name="connsiteY192" fmla="*/ 49225 h 325930"/>
                <a:gd name="connsiteX193" fmla="*/ 10855 w 489979"/>
                <a:gd name="connsiteY193" fmla="*/ 46631 h 325930"/>
                <a:gd name="connsiteX194" fmla="*/ 16045 w 489979"/>
                <a:gd name="connsiteY194" fmla="*/ 45334 h 325930"/>
                <a:gd name="connsiteX195" fmla="*/ 18390 w 489979"/>
                <a:gd name="connsiteY195" fmla="*/ 41194 h 325930"/>
                <a:gd name="connsiteX196" fmla="*/ 18665 w 489979"/>
                <a:gd name="connsiteY196" fmla="*/ 36505 h 325930"/>
                <a:gd name="connsiteX197" fmla="*/ 24104 w 489979"/>
                <a:gd name="connsiteY197" fmla="*/ 35208 h 325930"/>
                <a:gd name="connsiteX198" fmla="*/ 27747 w 489979"/>
                <a:gd name="connsiteY198" fmla="*/ 33387 h 325930"/>
                <a:gd name="connsiteX199" fmla="*/ 32163 w 489979"/>
                <a:gd name="connsiteY199" fmla="*/ 29496 h 325930"/>
                <a:gd name="connsiteX200" fmla="*/ 35282 w 489979"/>
                <a:gd name="connsiteY200" fmla="*/ 24309 h 325930"/>
                <a:gd name="connsiteX201" fmla="*/ 38126 w 489979"/>
                <a:gd name="connsiteY201" fmla="*/ 27950 h 325930"/>
                <a:gd name="connsiteX202" fmla="*/ 41245 w 489979"/>
                <a:gd name="connsiteY202" fmla="*/ 34434 h 325930"/>
                <a:gd name="connsiteX203" fmla="*/ 37103 w 489979"/>
                <a:gd name="connsiteY203" fmla="*/ 36505 h 325930"/>
                <a:gd name="connsiteX204" fmla="*/ 43341 w 489979"/>
                <a:gd name="connsiteY204" fmla="*/ 45858 h 325930"/>
                <a:gd name="connsiteX205" fmla="*/ 46709 w 489979"/>
                <a:gd name="connsiteY205" fmla="*/ 51569 h 325930"/>
                <a:gd name="connsiteX206" fmla="*/ 57887 w 489979"/>
                <a:gd name="connsiteY206" fmla="*/ 59350 h 325930"/>
                <a:gd name="connsiteX207" fmla="*/ 59708 w 489979"/>
                <a:gd name="connsiteY207" fmla="*/ 63516 h 325930"/>
                <a:gd name="connsiteX208" fmla="*/ 59708 w 489979"/>
                <a:gd name="connsiteY208" fmla="*/ 67931 h 325930"/>
                <a:gd name="connsiteX209" fmla="*/ 65422 w 489979"/>
                <a:gd name="connsiteY209" fmla="*/ 66384 h 325930"/>
                <a:gd name="connsiteX210" fmla="*/ 69564 w 489979"/>
                <a:gd name="connsiteY210" fmla="*/ 66883 h 325930"/>
                <a:gd name="connsiteX211" fmla="*/ 71909 w 489979"/>
                <a:gd name="connsiteY211" fmla="*/ 69228 h 325930"/>
                <a:gd name="connsiteX212" fmla="*/ 73481 w 489979"/>
                <a:gd name="connsiteY212" fmla="*/ 77009 h 325930"/>
                <a:gd name="connsiteX213" fmla="*/ 76849 w 489979"/>
                <a:gd name="connsiteY213" fmla="*/ 76759 h 325930"/>
                <a:gd name="connsiteX214" fmla="*/ 79195 w 489979"/>
                <a:gd name="connsiteY214" fmla="*/ 80127 h 325930"/>
                <a:gd name="connsiteX215" fmla="*/ 80742 w 489979"/>
                <a:gd name="connsiteY215" fmla="*/ 78830 h 325930"/>
                <a:gd name="connsiteX216" fmla="*/ 83087 w 489979"/>
                <a:gd name="connsiteY216" fmla="*/ 81698 h 325930"/>
                <a:gd name="connsiteX217" fmla="*/ 84384 w 489979"/>
                <a:gd name="connsiteY217" fmla="*/ 81424 h 325930"/>
                <a:gd name="connsiteX218" fmla="*/ 85682 w 489979"/>
                <a:gd name="connsiteY218" fmla="*/ 85339 h 325930"/>
                <a:gd name="connsiteX219" fmla="*/ 88801 w 489979"/>
                <a:gd name="connsiteY219" fmla="*/ 84042 h 325930"/>
                <a:gd name="connsiteX220" fmla="*/ 88552 w 489979"/>
                <a:gd name="connsiteY220" fmla="*/ 74939 h 325930"/>
                <a:gd name="connsiteX221" fmla="*/ 89574 w 489979"/>
                <a:gd name="connsiteY221" fmla="*/ 73891 h 325930"/>
                <a:gd name="connsiteX222" fmla="*/ 90348 w 489979"/>
                <a:gd name="connsiteY222" fmla="*/ 68180 h 325930"/>
                <a:gd name="connsiteX223" fmla="*/ 92967 w 489979"/>
                <a:gd name="connsiteY223" fmla="*/ 66634 h 325930"/>
                <a:gd name="connsiteX224" fmla="*/ 98157 w 489979"/>
                <a:gd name="connsiteY224" fmla="*/ 65062 h 325930"/>
                <a:gd name="connsiteX225" fmla="*/ 104395 w 489979"/>
                <a:gd name="connsiteY225" fmla="*/ 59350 h 325930"/>
                <a:gd name="connsiteX226" fmla="*/ 102573 w 489979"/>
                <a:gd name="connsiteY226" fmla="*/ 59101 h 325930"/>
                <a:gd name="connsiteX227" fmla="*/ 108537 w 489979"/>
                <a:gd name="connsiteY227" fmla="*/ 54163 h 325930"/>
                <a:gd name="connsiteX228" fmla="*/ 110882 w 489979"/>
                <a:gd name="connsiteY228" fmla="*/ 48202 h 325930"/>
                <a:gd name="connsiteX229" fmla="*/ 114250 w 489979"/>
                <a:gd name="connsiteY229" fmla="*/ 47404 h 325930"/>
                <a:gd name="connsiteX230" fmla="*/ 118417 w 489979"/>
                <a:gd name="connsiteY230" fmla="*/ 39872 h 325930"/>
                <a:gd name="connsiteX231" fmla="*/ 116870 w 489979"/>
                <a:gd name="connsiteY231" fmla="*/ 39622 h 325930"/>
                <a:gd name="connsiteX232" fmla="*/ 118941 w 489979"/>
                <a:gd name="connsiteY232" fmla="*/ 35457 h 325930"/>
                <a:gd name="connsiteX233" fmla="*/ 122584 w 489979"/>
                <a:gd name="connsiteY233" fmla="*/ 34434 h 325930"/>
                <a:gd name="connsiteX234" fmla="*/ 126202 w 489979"/>
                <a:gd name="connsiteY234" fmla="*/ 35731 h 325930"/>
                <a:gd name="connsiteX235" fmla="*/ 137903 w 489979"/>
                <a:gd name="connsiteY235" fmla="*/ 42490 h 325930"/>
                <a:gd name="connsiteX236" fmla="*/ 143617 w 489979"/>
                <a:gd name="connsiteY236" fmla="*/ 42216 h 325930"/>
                <a:gd name="connsiteX237" fmla="*/ 148807 w 489979"/>
                <a:gd name="connsiteY237" fmla="*/ 40670 h 325930"/>
                <a:gd name="connsiteX238" fmla="*/ 153223 w 489979"/>
                <a:gd name="connsiteY238" fmla="*/ 34959 h 325930"/>
                <a:gd name="connsiteX239" fmla="*/ 159461 w 489979"/>
                <a:gd name="connsiteY239" fmla="*/ 33387 h 325930"/>
                <a:gd name="connsiteX240" fmla="*/ 166222 w 489979"/>
                <a:gd name="connsiteY240" fmla="*/ 30269 h 325930"/>
                <a:gd name="connsiteX241" fmla="*/ 168568 w 489979"/>
                <a:gd name="connsiteY241" fmla="*/ 31841 h 325930"/>
                <a:gd name="connsiteX242" fmla="*/ 172984 w 489979"/>
                <a:gd name="connsiteY242" fmla="*/ 29746 h 325930"/>
                <a:gd name="connsiteX243" fmla="*/ 174281 w 489979"/>
                <a:gd name="connsiteY243" fmla="*/ 27675 h 325930"/>
                <a:gd name="connsiteX244" fmla="*/ 176876 w 489979"/>
                <a:gd name="connsiteY244" fmla="*/ 25855 h 325930"/>
                <a:gd name="connsiteX245" fmla="*/ 179721 w 489979"/>
                <a:gd name="connsiteY245" fmla="*/ 25331 h 325930"/>
                <a:gd name="connsiteX246" fmla="*/ 181542 w 489979"/>
                <a:gd name="connsiteY246" fmla="*/ 26378 h 325930"/>
                <a:gd name="connsiteX247" fmla="*/ 183114 w 489979"/>
                <a:gd name="connsiteY247" fmla="*/ 25331 h 325930"/>
                <a:gd name="connsiteX248" fmla="*/ 185434 w 489979"/>
                <a:gd name="connsiteY248" fmla="*/ 28723 h 325930"/>
                <a:gd name="connsiteX249" fmla="*/ 186483 w 489979"/>
                <a:gd name="connsiteY249" fmla="*/ 27675 h 325930"/>
                <a:gd name="connsiteX250" fmla="*/ 190374 w 489979"/>
                <a:gd name="connsiteY250" fmla="*/ 28199 h 325930"/>
                <a:gd name="connsiteX251" fmla="*/ 191672 w 489979"/>
                <a:gd name="connsiteY251" fmla="*/ 26902 h 325930"/>
                <a:gd name="connsiteX252" fmla="*/ 200779 w 489979"/>
                <a:gd name="connsiteY252" fmla="*/ 27401 h 325930"/>
                <a:gd name="connsiteX253" fmla="*/ 205719 w 489979"/>
                <a:gd name="connsiteY253" fmla="*/ 23510 h 325930"/>
                <a:gd name="connsiteX254" fmla="*/ 205969 w 489979"/>
                <a:gd name="connsiteY254" fmla="*/ 20916 h 325930"/>
                <a:gd name="connsiteX255" fmla="*/ 208314 w 489979"/>
                <a:gd name="connsiteY255" fmla="*/ 18572 h 325930"/>
                <a:gd name="connsiteX256" fmla="*/ 207790 w 489979"/>
                <a:gd name="connsiteY256" fmla="*/ 14681 h 325930"/>
                <a:gd name="connsiteX257" fmla="*/ 209362 w 489979"/>
                <a:gd name="connsiteY257" fmla="*/ 13384 h 325930"/>
                <a:gd name="connsiteX258" fmla="*/ 212456 w 489979"/>
                <a:gd name="connsiteY258" fmla="*/ 13110 h 325930"/>
                <a:gd name="connsiteX259" fmla="*/ 228824 w 489979"/>
                <a:gd name="connsiteY259" fmla="*/ 18322 h 325930"/>
                <a:gd name="connsiteX260" fmla="*/ 231693 w 489979"/>
                <a:gd name="connsiteY260" fmla="*/ 20393 h 325930"/>
                <a:gd name="connsiteX261" fmla="*/ 233764 w 489979"/>
                <a:gd name="connsiteY261" fmla="*/ 23510 h 325930"/>
                <a:gd name="connsiteX262" fmla="*/ 241299 w 489979"/>
                <a:gd name="connsiteY262" fmla="*/ 20393 h 325930"/>
                <a:gd name="connsiteX263" fmla="*/ 242097 w 489979"/>
                <a:gd name="connsiteY263" fmla="*/ 18322 h 325930"/>
                <a:gd name="connsiteX264" fmla="*/ 245216 w 489979"/>
                <a:gd name="connsiteY264" fmla="*/ 18572 h 325930"/>
                <a:gd name="connsiteX265" fmla="*/ 248834 w 489979"/>
                <a:gd name="connsiteY265" fmla="*/ 16751 h 325930"/>
                <a:gd name="connsiteX266" fmla="*/ 253251 w 489979"/>
                <a:gd name="connsiteY266" fmla="*/ 16502 h 325930"/>
                <a:gd name="connsiteX267" fmla="*/ 256120 w 489979"/>
                <a:gd name="connsiteY267" fmla="*/ 15205 h 325930"/>
                <a:gd name="connsiteX268" fmla="*/ 259488 w 489979"/>
                <a:gd name="connsiteY268" fmla="*/ 15454 h 325930"/>
                <a:gd name="connsiteX269" fmla="*/ 262357 w 489979"/>
                <a:gd name="connsiteY269" fmla="*/ 17025 h 325930"/>
                <a:gd name="connsiteX270" fmla="*/ 267796 w 489979"/>
                <a:gd name="connsiteY270" fmla="*/ 25855 h 325930"/>
                <a:gd name="connsiteX271" fmla="*/ 273510 w 489979"/>
                <a:gd name="connsiteY271" fmla="*/ 29995 h 325930"/>
                <a:gd name="connsiteX272" fmla="*/ 275606 w 489979"/>
                <a:gd name="connsiteY272" fmla="*/ 29995 h 325930"/>
                <a:gd name="connsiteX273" fmla="*/ 276904 w 489979"/>
                <a:gd name="connsiteY273" fmla="*/ 28174 h 325930"/>
                <a:gd name="connsiteX274" fmla="*/ 277428 w 489979"/>
                <a:gd name="connsiteY274" fmla="*/ 20393 h 325930"/>
                <a:gd name="connsiteX275" fmla="*/ 276105 w 489979"/>
                <a:gd name="connsiteY275" fmla="*/ 19869 h 325930"/>
                <a:gd name="connsiteX276" fmla="*/ 274309 w 489979"/>
                <a:gd name="connsiteY276" fmla="*/ 16751 h 325930"/>
                <a:gd name="connsiteX277" fmla="*/ 273510 w 489979"/>
                <a:gd name="connsiteY277" fmla="*/ 13634 h 325930"/>
                <a:gd name="connsiteX278" fmla="*/ 277926 w 489979"/>
                <a:gd name="connsiteY278" fmla="*/ 11040 h 325930"/>
                <a:gd name="connsiteX279" fmla="*/ 280521 w 489979"/>
                <a:gd name="connsiteY279" fmla="*/ 8970 h 325930"/>
                <a:gd name="connsiteX280" fmla="*/ 280521 w 489979"/>
                <a:gd name="connsiteY280" fmla="*/ 7149 h 325930"/>
                <a:gd name="connsiteX281" fmla="*/ 286235 w 489979"/>
                <a:gd name="connsiteY281" fmla="*/ 3009 h 325930"/>
                <a:gd name="connsiteX282" fmla="*/ 289104 w 489979"/>
                <a:gd name="connsiteY282" fmla="*/ 1712 h 325930"/>
                <a:gd name="connsiteX283" fmla="*/ 290651 w 489979"/>
                <a:gd name="connsiteY283" fmla="*/ -383 h 325930"/>
                <a:gd name="connsiteX284" fmla="*/ 291699 w 489979"/>
                <a:gd name="connsiteY284" fmla="*/ 4306 h 325930"/>
                <a:gd name="connsiteX285" fmla="*/ 291449 w 489979"/>
                <a:gd name="connsiteY285" fmla="*/ 10017 h 325930"/>
                <a:gd name="connsiteX286" fmla="*/ 291973 w 489979"/>
                <a:gd name="connsiteY286" fmla="*/ 11838 h 325930"/>
                <a:gd name="connsiteX287" fmla="*/ 298211 w 489979"/>
                <a:gd name="connsiteY287" fmla="*/ 18846 h 325930"/>
                <a:gd name="connsiteX288" fmla="*/ 300806 w 489979"/>
                <a:gd name="connsiteY288" fmla="*/ 20143 h 325930"/>
                <a:gd name="connsiteX289" fmla="*/ 302877 w 489979"/>
                <a:gd name="connsiteY289" fmla="*/ 21964 h 325930"/>
                <a:gd name="connsiteX290" fmla="*/ 308067 w 489979"/>
                <a:gd name="connsiteY290" fmla="*/ 31566 h 325930"/>
                <a:gd name="connsiteX291" fmla="*/ 315352 w 489979"/>
                <a:gd name="connsiteY291" fmla="*/ 38325 h 325930"/>
                <a:gd name="connsiteX292" fmla="*/ 318196 w 489979"/>
                <a:gd name="connsiteY292" fmla="*/ 47154 h 325930"/>
                <a:gd name="connsiteX293" fmla="*/ 324185 w 489979"/>
                <a:gd name="connsiteY293" fmla="*/ 54687 h 325930"/>
                <a:gd name="connsiteX294" fmla="*/ 328327 w 489979"/>
                <a:gd name="connsiteY294" fmla="*/ 64289 h 325930"/>
                <a:gd name="connsiteX295" fmla="*/ 334839 w 489979"/>
                <a:gd name="connsiteY295" fmla="*/ 70000 h 325930"/>
                <a:gd name="connsiteX296" fmla="*/ 337434 w 489979"/>
                <a:gd name="connsiteY296" fmla="*/ 71048 h 325930"/>
                <a:gd name="connsiteX297" fmla="*/ 348337 w 489979"/>
                <a:gd name="connsiteY297" fmla="*/ 62219 h 325930"/>
                <a:gd name="connsiteX298" fmla="*/ 349909 w 489979"/>
                <a:gd name="connsiteY298" fmla="*/ 61421 h 325930"/>
                <a:gd name="connsiteX299" fmla="*/ 356920 w 489979"/>
                <a:gd name="connsiteY299" fmla="*/ 66359 h 325930"/>
                <a:gd name="connsiteX300" fmla="*/ 360563 w 489979"/>
                <a:gd name="connsiteY300" fmla="*/ 70250 h 325930"/>
                <a:gd name="connsiteX301" fmla="*/ 362110 w 489979"/>
                <a:gd name="connsiteY301" fmla="*/ 73118 h 325930"/>
                <a:gd name="connsiteX302" fmla="*/ 365229 w 489979"/>
                <a:gd name="connsiteY302" fmla="*/ 76759 h 325930"/>
                <a:gd name="connsiteX303" fmla="*/ 371216 w 489979"/>
                <a:gd name="connsiteY303" fmla="*/ 79877 h 325930"/>
                <a:gd name="connsiteX304" fmla="*/ 370942 w 489979"/>
                <a:gd name="connsiteY304" fmla="*/ 74939 h 325930"/>
                <a:gd name="connsiteX305" fmla="*/ 373537 w 489979"/>
                <a:gd name="connsiteY305" fmla="*/ 71821 h 325930"/>
                <a:gd name="connsiteX306" fmla="*/ 377704 w 489979"/>
                <a:gd name="connsiteY306" fmla="*/ 68429 h 325930"/>
                <a:gd name="connsiteX307" fmla="*/ 377454 w 489979"/>
                <a:gd name="connsiteY307" fmla="*/ 63765 h 325930"/>
                <a:gd name="connsiteX308" fmla="*/ 375359 w 489979"/>
                <a:gd name="connsiteY308" fmla="*/ 58827 h 325930"/>
                <a:gd name="connsiteX309" fmla="*/ 369121 w 489979"/>
                <a:gd name="connsiteY309" fmla="*/ 55460 h 325930"/>
                <a:gd name="connsiteX310" fmla="*/ 364455 w 489979"/>
                <a:gd name="connsiteY310" fmla="*/ 54936 h 325930"/>
                <a:gd name="connsiteX311" fmla="*/ 361062 w 489979"/>
                <a:gd name="connsiteY311" fmla="*/ 51294 h 325930"/>
                <a:gd name="connsiteX312" fmla="*/ 357968 w 489979"/>
                <a:gd name="connsiteY312" fmla="*/ 44561 h 325930"/>
                <a:gd name="connsiteX313" fmla="*/ 358991 w 489979"/>
                <a:gd name="connsiteY313" fmla="*/ 42740 h 325930"/>
                <a:gd name="connsiteX314" fmla="*/ 358741 w 489979"/>
                <a:gd name="connsiteY314" fmla="*/ 39622 h 325930"/>
                <a:gd name="connsiteX315" fmla="*/ 363157 w 489979"/>
                <a:gd name="connsiteY315" fmla="*/ 32340 h 325930"/>
                <a:gd name="connsiteX316" fmla="*/ 367824 w 489979"/>
                <a:gd name="connsiteY316" fmla="*/ 27675 h 325930"/>
                <a:gd name="connsiteX317" fmla="*/ 370169 w 489979"/>
                <a:gd name="connsiteY317" fmla="*/ 21440 h 325930"/>
                <a:gd name="connsiteX318" fmla="*/ 369121 w 489979"/>
                <a:gd name="connsiteY318" fmla="*/ 15205 h 325930"/>
                <a:gd name="connsiteX319" fmla="*/ 371716 w 489979"/>
                <a:gd name="connsiteY319" fmla="*/ 13908 h 325930"/>
                <a:gd name="connsiteX320" fmla="*/ 370169 w 489979"/>
                <a:gd name="connsiteY320" fmla="*/ 12337 h 325930"/>
                <a:gd name="connsiteX321" fmla="*/ 368871 w 489979"/>
                <a:gd name="connsiteY321" fmla="*/ 2485 h 32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489979" h="325930">
                  <a:moveTo>
                    <a:pt x="367574" y="390"/>
                  </a:moveTo>
                  <a:lnTo>
                    <a:pt x="370693" y="5079"/>
                  </a:lnTo>
                  <a:lnTo>
                    <a:pt x="374335" y="7423"/>
                  </a:lnTo>
                  <a:lnTo>
                    <a:pt x="376930" y="10541"/>
                  </a:lnTo>
                  <a:lnTo>
                    <a:pt x="379001" y="14956"/>
                  </a:lnTo>
                  <a:lnTo>
                    <a:pt x="379001" y="16751"/>
                  </a:lnTo>
                  <a:lnTo>
                    <a:pt x="385239" y="18846"/>
                  </a:lnTo>
                  <a:lnTo>
                    <a:pt x="388083" y="19345"/>
                  </a:lnTo>
                  <a:lnTo>
                    <a:pt x="391726" y="16502"/>
                  </a:lnTo>
                  <a:lnTo>
                    <a:pt x="399261" y="18572"/>
                  </a:lnTo>
                  <a:lnTo>
                    <a:pt x="403677" y="23759"/>
                  </a:lnTo>
                  <a:lnTo>
                    <a:pt x="410439" y="25331"/>
                  </a:lnTo>
                  <a:lnTo>
                    <a:pt x="413558" y="25056"/>
                  </a:lnTo>
                  <a:lnTo>
                    <a:pt x="427056" y="28449"/>
                  </a:lnTo>
                  <a:lnTo>
                    <a:pt x="433044" y="34409"/>
                  </a:lnTo>
                  <a:lnTo>
                    <a:pt x="441103" y="40396"/>
                  </a:lnTo>
                  <a:lnTo>
                    <a:pt x="443174" y="45334"/>
                  </a:lnTo>
                  <a:lnTo>
                    <a:pt x="447840" y="52866"/>
                  </a:lnTo>
                  <a:lnTo>
                    <a:pt x="449412" y="55984"/>
                  </a:lnTo>
                  <a:lnTo>
                    <a:pt x="455899" y="62194"/>
                  </a:lnTo>
                  <a:lnTo>
                    <a:pt x="460066" y="66883"/>
                  </a:lnTo>
                  <a:lnTo>
                    <a:pt x="461612" y="76759"/>
                  </a:lnTo>
                  <a:lnTo>
                    <a:pt x="458494" y="77782"/>
                  </a:lnTo>
                  <a:lnTo>
                    <a:pt x="461612" y="85315"/>
                  </a:lnTo>
                  <a:lnTo>
                    <a:pt x="463684" y="88706"/>
                  </a:lnTo>
                  <a:lnTo>
                    <a:pt x="455650" y="91799"/>
                  </a:lnTo>
                  <a:lnTo>
                    <a:pt x="452007" y="94418"/>
                  </a:lnTo>
                  <a:lnTo>
                    <a:pt x="449412" y="95441"/>
                  </a:lnTo>
                  <a:lnTo>
                    <a:pt x="450959" y="97261"/>
                  </a:lnTo>
                  <a:lnTo>
                    <a:pt x="457970" y="101426"/>
                  </a:lnTo>
                  <a:lnTo>
                    <a:pt x="460565" y="106614"/>
                  </a:lnTo>
                  <a:lnTo>
                    <a:pt x="462137" y="108435"/>
                  </a:lnTo>
                  <a:lnTo>
                    <a:pt x="464207" y="106090"/>
                  </a:lnTo>
                  <a:lnTo>
                    <a:pt x="467326" y="105841"/>
                  </a:lnTo>
                  <a:lnTo>
                    <a:pt x="469148" y="107662"/>
                  </a:lnTo>
                  <a:lnTo>
                    <a:pt x="468375" y="111029"/>
                  </a:lnTo>
                  <a:lnTo>
                    <a:pt x="470196" y="113897"/>
                  </a:lnTo>
                  <a:lnTo>
                    <a:pt x="473814" y="113622"/>
                  </a:lnTo>
                  <a:lnTo>
                    <a:pt x="475910" y="110505"/>
                  </a:lnTo>
                  <a:lnTo>
                    <a:pt x="478230" y="110779"/>
                  </a:lnTo>
                  <a:lnTo>
                    <a:pt x="478754" y="112575"/>
                  </a:lnTo>
                  <a:lnTo>
                    <a:pt x="487063" y="114396"/>
                  </a:lnTo>
                  <a:lnTo>
                    <a:pt x="487861" y="116216"/>
                  </a:lnTo>
                  <a:lnTo>
                    <a:pt x="487586" y="121928"/>
                  </a:lnTo>
                  <a:lnTo>
                    <a:pt x="486563" y="122202"/>
                  </a:lnTo>
                  <a:lnTo>
                    <a:pt x="475910" y="119609"/>
                  </a:lnTo>
                  <a:lnTo>
                    <a:pt x="471992" y="125569"/>
                  </a:lnTo>
                  <a:lnTo>
                    <a:pt x="467326" y="123499"/>
                  </a:lnTo>
                  <a:lnTo>
                    <a:pt x="465780" y="127390"/>
                  </a:lnTo>
                  <a:lnTo>
                    <a:pt x="471992" y="133351"/>
                  </a:lnTo>
                  <a:lnTo>
                    <a:pt x="486563" y="148939"/>
                  </a:lnTo>
                  <a:lnTo>
                    <a:pt x="483944" y="151533"/>
                  </a:lnTo>
                  <a:lnTo>
                    <a:pt x="481099" y="155175"/>
                  </a:lnTo>
                  <a:lnTo>
                    <a:pt x="476933" y="163230"/>
                  </a:lnTo>
                  <a:lnTo>
                    <a:pt x="473040" y="164004"/>
                  </a:lnTo>
                  <a:lnTo>
                    <a:pt x="472516" y="166597"/>
                  </a:lnTo>
                  <a:lnTo>
                    <a:pt x="466029" y="170488"/>
                  </a:lnTo>
                  <a:lnTo>
                    <a:pt x="462910" y="169191"/>
                  </a:lnTo>
                  <a:lnTo>
                    <a:pt x="461089" y="166348"/>
                  </a:lnTo>
                  <a:lnTo>
                    <a:pt x="458494" y="167395"/>
                  </a:lnTo>
                  <a:lnTo>
                    <a:pt x="455625" y="167121"/>
                  </a:lnTo>
                  <a:lnTo>
                    <a:pt x="450709" y="168418"/>
                  </a:lnTo>
                  <a:lnTo>
                    <a:pt x="448089" y="167919"/>
                  </a:lnTo>
                  <a:lnTo>
                    <a:pt x="444197" y="169466"/>
                  </a:lnTo>
                  <a:lnTo>
                    <a:pt x="438234" y="168692"/>
                  </a:lnTo>
                  <a:lnTo>
                    <a:pt x="429127" y="173631"/>
                  </a:lnTo>
                  <a:lnTo>
                    <a:pt x="421342" y="173631"/>
                  </a:lnTo>
                  <a:lnTo>
                    <a:pt x="416153" y="177247"/>
                  </a:lnTo>
                  <a:lnTo>
                    <a:pt x="412760" y="176225"/>
                  </a:lnTo>
                  <a:lnTo>
                    <a:pt x="413034" y="174404"/>
                  </a:lnTo>
                  <a:lnTo>
                    <a:pt x="410689" y="173880"/>
                  </a:lnTo>
                  <a:lnTo>
                    <a:pt x="406023" y="176998"/>
                  </a:lnTo>
                  <a:lnTo>
                    <a:pt x="397964" y="176474"/>
                  </a:lnTo>
                  <a:lnTo>
                    <a:pt x="393797" y="173357"/>
                  </a:lnTo>
                  <a:lnTo>
                    <a:pt x="390154" y="176225"/>
                  </a:lnTo>
                  <a:lnTo>
                    <a:pt x="385239" y="176474"/>
                  </a:lnTo>
                  <a:lnTo>
                    <a:pt x="382619" y="179068"/>
                  </a:lnTo>
                  <a:lnTo>
                    <a:pt x="377180" y="175701"/>
                  </a:lnTo>
                  <a:lnTo>
                    <a:pt x="374310" y="171810"/>
                  </a:lnTo>
                  <a:lnTo>
                    <a:pt x="371990" y="171037"/>
                  </a:lnTo>
                  <a:lnTo>
                    <a:pt x="364954" y="172334"/>
                  </a:lnTo>
                  <a:lnTo>
                    <a:pt x="353527" y="171037"/>
                  </a:lnTo>
                  <a:lnTo>
                    <a:pt x="349634" y="171037"/>
                  </a:lnTo>
                  <a:lnTo>
                    <a:pt x="342099" y="173880"/>
                  </a:lnTo>
                  <a:lnTo>
                    <a:pt x="330672" y="173880"/>
                  </a:lnTo>
                  <a:lnTo>
                    <a:pt x="309639" y="177771"/>
                  </a:lnTo>
                  <a:lnTo>
                    <a:pt x="291449" y="169466"/>
                  </a:lnTo>
                  <a:lnTo>
                    <a:pt x="290651" y="172857"/>
                  </a:lnTo>
                  <a:lnTo>
                    <a:pt x="287807" y="171810"/>
                  </a:lnTo>
                  <a:lnTo>
                    <a:pt x="272736" y="173107"/>
                  </a:lnTo>
                  <a:lnTo>
                    <a:pt x="269867" y="172583"/>
                  </a:lnTo>
                  <a:lnTo>
                    <a:pt x="266250" y="174678"/>
                  </a:lnTo>
                  <a:lnTo>
                    <a:pt x="247786" y="191040"/>
                  </a:lnTo>
                  <a:lnTo>
                    <a:pt x="235311" y="201415"/>
                  </a:lnTo>
                  <a:lnTo>
                    <a:pt x="232217" y="204283"/>
                  </a:lnTo>
                  <a:lnTo>
                    <a:pt x="232990" y="205829"/>
                  </a:lnTo>
                  <a:lnTo>
                    <a:pt x="214277" y="207401"/>
                  </a:lnTo>
                  <a:lnTo>
                    <a:pt x="214277" y="208947"/>
                  </a:lnTo>
                  <a:lnTo>
                    <a:pt x="210635" y="210494"/>
                  </a:lnTo>
                  <a:lnTo>
                    <a:pt x="207790" y="212838"/>
                  </a:lnTo>
                  <a:lnTo>
                    <a:pt x="204671" y="218824"/>
                  </a:lnTo>
                  <a:lnTo>
                    <a:pt x="202601" y="224012"/>
                  </a:lnTo>
                  <a:lnTo>
                    <a:pt x="200505" y="227379"/>
                  </a:lnTo>
                  <a:lnTo>
                    <a:pt x="205719" y="229973"/>
                  </a:lnTo>
                  <a:lnTo>
                    <a:pt x="203374" y="235685"/>
                  </a:lnTo>
                  <a:lnTo>
                    <a:pt x="201303" y="238029"/>
                  </a:lnTo>
                  <a:lnTo>
                    <a:pt x="195564" y="241920"/>
                  </a:lnTo>
                  <a:lnTo>
                    <a:pt x="192471" y="243217"/>
                  </a:lnTo>
                  <a:lnTo>
                    <a:pt x="190649" y="247382"/>
                  </a:lnTo>
                  <a:lnTo>
                    <a:pt x="192969" y="248429"/>
                  </a:lnTo>
                  <a:lnTo>
                    <a:pt x="194267" y="251273"/>
                  </a:lnTo>
                  <a:lnTo>
                    <a:pt x="190125" y="252320"/>
                  </a:lnTo>
                  <a:lnTo>
                    <a:pt x="184661" y="257258"/>
                  </a:lnTo>
                  <a:lnTo>
                    <a:pt x="184412" y="260875"/>
                  </a:lnTo>
                  <a:lnTo>
                    <a:pt x="179721" y="261149"/>
                  </a:lnTo>
                  <a:lnTo>
                    <a:pt x="178174" y="259329"/>
                  </a:lnTo>
                  <a:lnTo>
                    <a:pt x="175579" y="261398"/>
                  </a:lnTo>
                  <a:lnTo>
                    <a:pt x="172460" y="265040"/>
                  </a:lnTo>
                  <a:lnTo>
                    <a:pt x="171412" y="269704"/>
                  </a:lnTo>
                  <a:lnTo>
                    <a:pt x="167270" y="275166"/>
                  </a:lnTo>
                  <a:lnTo>
                    <a:pt x="164651" y="272822"/>
                  </a:lnTo>
                  <a:lnTo>
                    <a:pt x="155818" y="267385"/>
                  </a:lnTo>
                  <a:lnTo>
                    <a:pt x="151676" y="266337"/>
                  </a:lnTo>
                  <a:lnTo>
                    <a:pt x="146487" y="262446"/>
                  </a:lnTo>
                  <a:lnTo>
                    <a:pt x="140249" y="256984"/>
                  </a:lnTo>
                  <a:lnTo>
                    <a:pt x="137654" y="258555"/>
                  </a:lnTo>
                  <a:lnTo>
                    <a:pt x="134011" y="265564"/>
                  </a:lnTo>
                  <a:lnTo>
                    <a:pt x="132439" y="267908"/>
                  </a:lnTo>
                  <a:lnTo>
                    <a:pt x="121536" y="274642"/>
                  </a:lnTo>
                  <a:lnTo>
                    <a:pt x="116071" y="278807"/>
                  </a:lnTo>
                  <a:lnTo>
                    <a:pt x="119190" y="288410"/>
                  </a:lnTo>
                  <a:lnTo>
                    <a:pt x="119989" y="298286"/>
                  </a:lnTo>
                  <a:lnTo>
                    <a:pt x="120239" y="303998"/>
                  </a:lnTo>
                  <a:lnTo>
                    <a:pt x="118941" y="307889"/>
                  </a:lnTo>
                  <a:lnTo>
                    <a:pt x="115822" y="311256"/>
                  </a:lnTo>
                  <a:lnTo>
                    <a:pt x="106740" y="319062"/>
                  </a:lnTo>
                  <a:lnTo>
                    <a:pt x="110109" y="325547"/>
                  </a:lnTo>
                  <a:lnTo>
                    <a:pt x="108537" y="325547"/>
                  </a:lnTo>
                  <a:lnTo>
                    <a:pt x="102823" y="314124"/>
                  </a:lnTo>
                  <a:lnTo>
                    <a:pt x="94265" y="300880"/>
                  </a:lnTo>
                  <a:lnTo>
                    <a:pt x="89325" y="291777"/>
                  </a:lnTo>
                  <a:lnTo>
                    <a:pt x="84908" y="280878"/>
                  </a:lnTo>
                  <a:lnTo>
                    <a:pt x="82563" y="273620"/>
                  </a:lnTo>
                  <a:lnTo>
                    <a:pt x="79195" y="260101"/>
                  </a:lnTo>
                  <a:lnTo>
                    <a:pt x="76600" y="253617"/>
                  </a:lnTo>
                  <a:lnTo>
                    <a:pt x="74254" y="248928"/>
                  </a:lnTo>
                  <a:lnTo>
                    <a:pt x="70886" y="244014"/>
                  </a:lnTo>
                  <a:lnTo>
                    <a:pt x="65946" y="238029"/>
                  </a:lnTo>
                  <a:lnTo>
                    <a:pt x="61006" y="233091"/>
                  </a:lnTo>
                  <a:lnTo>
                    <a:pt x="54768" y="225558"/>
                  </a:lnTo>
                  <a:lnTo>
                    <a:pt x="50601" y="218550"/>
                  </a:lnTo>
                  <a:lnTo>
                    <a:pt x="48007" y="212589"/>
                  </a:lnTo>
                  <a:lnTo>
                    <a:pt x="44638" y="207126"/>
                  </a:lnTo>
                  <a:lnTo>
                    <a:pt x="37877" y="197774"/>
                  </a:lnTo>
                  <a:lnTo>
                    <a:pt x="35556" y="193110"/>
                  </a:lnTo>
                  <a:lnTo>
                    <a:pt x="33984" y="187124"/>
                  </a:lnTo>
                  <a:lnTo>
                    <a:pt x="33734" y="182984"/>
                  </a:lnTo>
                  <a:lnTo>
                    <a:pt x="34508" y="175701"/>
                  </a:lnTo>
                  <a:lnTo>
                    <a:pt x="37627" y="165325"/>
                  </a:lnTo>
                  <a:lnTo>
                    <a:pt x="41270" y="164278"/>
                  </a:lnTo>
                  <a:lnTo>
                    <a:pt x="42817" y="160637"/>
                  </a:lnTo>
                  <a:lnTo>
                    <a:pt x="45936" y="156746"/>
                  </a:lnTo>
                  <a:lnTo>
                    <a:pt x="51649" y="151034"/>
                  </a:lnTo>
                  <a:lnTo>
                    <a:pt x="52173" y="146869"/>
                  </a:lnTo>
                  <a:lnTo>
                    <a:pt x="51899" y="143502"/>
                  </a:lnTo>
                  <a:lnTo>
                    <a:pt x="50876" y="141157"/>
                  </a:lnTo>
                  <a:lnTo>
                    <a:pt x="52697" y="138314"/>
                  </a:lnTo>
                  <a:lnTo>
                    <a:pt x="52947" y="135197"/>
                  </a:lnTo>
                  <a:lnTo>
                    <a:pt x="48805" y="133376"/>
                  </a:lnTo>
                  <a:lnTo>
                    <a:pt x="50601" y="130782"/>
                  </a:lnTo>
                  <a:lnTo>
                    <a:pt x="46709" y="128438"/>
                  </a:lnTo>
                  <a:lnTo>
                    <a:pt x="43865" y="129735"/>
                  </a:lnTo>
                  <a:lnTo>
                    <a:pt x="37627" y="126617"/>
                  </a:lnTo>
                  <a:lnTo>
                    <a:pt x="30865" y="124796"/>
                  </a:lnTo>
                  <a:lnTo>
                    <a:pt x="28021" y="125070"/>
                  </a:lnTo>
                  <a:lnTo>
                    <a:pt x="25401" y="122975"/>
                  </a:lnTo>
                  <a:lnTo>
                    <a:pt x="23854" y="123773"/>
                  </a:lnTo>
                  <a:lnTo>
                    <a:pt x="17866" y="115967"/>
                  </a:lnTo>
                  <a:lnTo>
                    <a:pt x="6963" y="103771"/>
                  </a:lnTo>
                  <a:lnTo>
                    <a:pt x="3320" y="99107"/>
                  </a:lnTo>
                  <a:lnTo>
                    <a:pt x="-2119" y="88457"/>
                  </a:lnTo>
                  <a:lnTo>
                    <a:pt x="476" y="86636"/>
                  </a:lnTo>
                  <a:lnTo>
                    <a:pt x="2546" y="81424"/>
                  </a:lnTo>
                  <a:lnTo>
                    <a:pt x="5940" y="78331"/>
                  </a:lnTo>
                  <a:lnTo>
                    <a:pt x="8260" y="75213"/>
                  </a:lnTo>
                  <a:lnTo>
                    <a:pt x="15271" y="71821"/>
                  </a:lnTo>
                  <a:lnTo>
                    <a:pt x="16843" y="69502"/>
                  </a:lnTo>
                  <a:lnTo>
                    <a:pt x="12427" y="64289"/>
                  </a:lnTo>
                  <a:lnTo>
                    <a:pt x="14498" y="62219"/>
                  </a:lnTo>
                  <a:lnTo>
                    <a:pt x="11379" y="57281"/>
                  </a:lnTo>
                  <a:lnTo>
                    <a:pt x="10606" y="54437"/>
                  </a:lnTo>
                  <a:lnTo>
                    <a:pt x="7237" y="50522"/>
                  </a:lnTo>
                  <a:lnTo>
                    <a:pt x="10606" y="49225"/>
                  </a:lnTo>
                  <a:lnTo>
                    <a:pt x="10855" y="46631"/>
                  </a:lnTo>
                  <a:lnTo>
                    <a:pt x="16045" y="45334"/>
                  </a:lnTo>
                  <a:lnTo>
                    <a:pt x="18390" y="41194"/>
                  </a:lnTo>
                  <a:lnTo>
                    <a:pt x="18665" y="36505"/>
                  </a:lnTo>
                  <a:lnTo>
                    <a:pt x="24104" y="35208"/>
                  </a:lnTo>
                  <a:lnTo>
                    <a:pt x="27747" y="33387"/>
                  </a:lnTo>
                  <a:lnTo>
                    <a:pt x="32163" y="29496"/>
                  </a:lnTo>
                  <a:lnTo>
                    <a:pt x="35282" y="24309"/>
                  </a:lnTo>
                  <a:lnTo>
                    <a:pt x="38126" y="27950"/>
                  </a:lnTo>
                  <a:lnTo>
                    <a:pt x="41245" y="34434"/>
                  </a:lnTo>
                  <a:lnTo>
                    <a:pt x="37103" y="36505"/>
                  </a:lnTo>
                  <a:lnTo>
                    <a:pt x="43341" y="45858"/>
                  </a:lnTo>
                  <a:lnTo>
                    <a:pt x="46709" y="51569"/>
                  </a:lnTo>
                  <a:lnTo>
                    <a:pt x="57887" y="59350"/>
                  </a:lnTo>
                  <a:lnTo>
                    <a:pt x="59708" y="63516"/>
                  </a:lnTo>
                  <a:lnTo>
                    <a:pt x="59708" y="67931"/>
                  </a:lnTo>
                  <a:lnTo>
                    <a:pt x="65422" y="66384"/>
                  </a:lnTo>
                  <a:lnTo>
                    <a:pt x="69564" y="66883"/>
                  </a:lnTo>
                  <a:lnTo>
                    <a:pt x="71909" y="69228"/>
                  </a:lnTo>
                  <a:lnTo>
                    <a:pt x="73481" y="77009"/>
                  </a:lnTo>
                  <a:lnTo>
                    <a:pt x="76849" y="76759"/>
                  </a:lnTo>
                  <a:lnTo>
                    <a:pt x="79195" y="80127"/>
                  </a:lnTo>
                  <a:lnTo>
                    <a:pt x="80742" y="78830"/>
                  </a:lnTo>
                  <a:lnTo>
                    <a:pt x="83087" y="81698"/>
                  </a:lnTo>
                  <a:lnTo>
                    <a:pt x="84384" y="81424"/>
                  </a:lnTo>
                  <a:lnTo>
                    <a:pt x="85682" y="85339"/>
                  </a:lnTo>
                  <a:lnTo>
                    <a:pt x="88801" y="84042"/>
                  </a:lnTo>
                  <a:lnTo>
                    <a:pt x="88552" y="74939"/>
                  </a:lnTo>
                  <a:lnTo>
                    <a:pt x="89574" y="73891"/>
                  </a:lnTo>
                  <a:lnTo>
                    <a:pt x="90348" y="68180"/>
                  </a:lnTo>
                  <a:lnTo>
                    <a:pt x="92967" y="66634"/>
                  </a:lnTo>
                  <a:lnTo>
                    <a:pt x="98157" y="65062"/>
                  </a:lnTo>
                  <a:lnTo>
                    <a:pt x="104395" y="59350"/>
                  </a:lnTo>
                  <a:lnTo>
                    <a:pt x="102573" y="59101"/>
                  </a:lnTo>
                  <a:lnTo>
                    <a:pt x="108537" y="54163"/>
                  </a:lnTo>
                  <a:lnTo>
                    <a:pt x="110882" y="48202"/>
                  </a:lnTo>
                  <a:lnTo>
                    <a:pt x="114250" y="47404"/>
                  </a:lnTo>
                  <a:lnTo>
                    <a:pt x="118417" y="39872"/>
                  </a:lnTo>
                  <a:lnTo>
                    <a:pt x="116870" y="39622"/>
                  </a:lnTo>
                  <a:lnTo>
                    <a:pt x="118941" y="35457"/>
                  </a:lnTo>
                  <a:lnTo>
                    <a:pt x="122584" y="34434"/>
                  </a:lnTo>
                  <a:lnTo>
                    <a:pt x="126202" y="35731"/>
                  </a:lnTo>
                  <a:lnTo>
                    <a:pt x="137903" y="42490"/>
                  </a:lnTo>
                  <a:lnTo>
                    <a:pt x="143617" y="42216"/>
                  </a:lnTo>
                  <a:lnTo>
                    <a:pt x="148807" y="40670"/>
                  </a:lnTo>
                  <a:lnTo>
                    <a:pt x="153223" y="34959"/>
                  </a:lnTo>
                  <a:lnTo>
                    <a:pt x="159461" y="33387"/>
                  </a:lnTo>
                  <a:lnTo>
                    <a:pt x="166222" y="30269"/>
                  </a:lnTo>
                  <a:lnTo>
                    <a:pt x="168568" y="31841"/>
                  </a:lnTo>
                  <a:lnTo>
                    <a:pt x="172984" y="29746"/>
                  </a:lnTo>
                  <a:lnTo>
                    <a:pt x="174281" y="27675"/>
                  </a:lnTo>
                  <a:lnTo>
                    <a:pt x="176876" y="25855"/>
                  </a:lnTo>
                  <a:lnTo>
                    <a:pt x="179721" y="25331"/>
                  </a:lnTo>
                  <a:lnTo>
                    <a:pt x="181542" y="26378"/>
                  </a:lnTo>
                  <a:lnTo>
                    <a:pt x="183114" y="25331"/>
                  </a:lnTo>
                  <a:lnTo>
                    <a:pt x="185434" y="28723"/>
                  </a:lnTo>
                  <a:lnTo>
                    <a:pt x="186483" y="27675"/>
                  </a:lnTo>
                  <a:lnTo>
                    <a:pt x="190374" y="28199"/>
                  </a:lnTo>
                  <a:lnTo>
                    <a:pt x="191672" y="26902"/>
                  </a:lnTo>
                  <a:lnTo>
                    <a:pt x="200779" y="27401"/>
                  </a:lnTo>
                  <a:lnTo>
                    <a:pt x="205719" y="23510"/>
                  </a:lnTo>
                  <a:lnTo>
                    <a:pt x="205969" y="20916"/>
                  </a:lnTo>
                  <a:lnTo>
                    <a:pt x="208314" y="18572"/>
                  </a:lnTo>
                  <a:lnTo>
                    <a:pt x="207790" y="14681"/>
                  </a:lnTo>
                  <a:lnTo>
                    <a:pt x="209362" y="13384"/>
                  </a:lnTo>
                  <a:lnTo>
                    <a:pt x="212456" y="13110"/>
                  </a:lnTo>
                  <a:lnTo>
                    <a:pt x="228824" y="18322"/>
                  </a:lnTo>
                  <a:lnTo>
                    <a:pt x="231693" y="20393"/>
                  </a:lnTo>
                  <a:lnTo>
                    <a:pt x="233764" y="23510"/>
                  </a:lnTo>
                  <a:lnTo>
                    <a:pt x="241299" y="20393"/>
                  </a:lnTo>
                  <a:lnTo>
                    <a:pt x="242097" y="18322"/>
                  </a:lnTo>
                  <a:lnTo>
                    <a:pt x="245216" y="18572"/>
                  </a:lnTo>
                  <a:lnTo>
                    <a:pt x="248834" y="16751"/>
                  </a:lnTo>
                  <a:lnTo>
                    <a:pt x="253251" y="16502"/>
                  </a:lnTo>
                  <a:lnTo>
                    <a:pt x="256120" y="15205"/>
                  </a:lnTo>
                  <a:lnTo>
                    <a:pt x="259488" y="15454"/>
                  </a:lnTo>
                  <a:lnTo>
                    <a:pt x="262357" y="17025"/>
                  </a:lnTo>
                  <a:lnTo>
                    <a:pt x="267796" y="25855"/>
                  </a:lnTo>
                  <a:lnTo>
                    <a:pt x="273510" y="29995"/>
                  </a:lnTo>
                  <a:lnTo>
                    <a:pt x="275606" y="29995"/>
                  </a:lnTo>
                  <a:lnTo>
                    <a:pt x="276904" y="28174"/>
                  </a:lnTo>
                  <a:lnTo>
                    <a:pt x="277428" y="20393"/>
                  </a:lnTo>
                  <a:lnTo>
                    <a:pt x="276105" y="19869"/>
                  </a:lnTo>
                  <a:lnTo>
                    <a:pt x="274309" y="16751"/>
                  </a:lnTo>
                  <a:lnTo>
                    <a:pt x="273510" y="13634"/>
                  </a:lnTo>
                  <a:lnTo>
                    <a:pt x="277926" y="11040"/>
                  </a:lnTo>
                  <a:lnTo>
                    <a:pt x="280521" y="8970"/>
                  </a:lnTo>
                  <a:lnTo>
                    <a:pt x="280521" y="7149"/>
                  </a:lnTo>
                  <a:lnTo>
                    <a:pt x="286235" y="3009"/>
                  </a:lnTo>
                  <a:lnTo>
                    <a:pt x="289104" y="1712"/>
                  </a:lnTo>
                  <a:lnTo>
                    <a:pt x="290651" y="-383"/>
                  </a:lnTo>
                  <a:lnTo>
                    <a:pt x="291699" y="4306"/>
                  </a:lnTo>
                  <a:lnTo>
                    <a:pt x="291449" y="10017"/>
                  </a:lnTo>
                  <a:lnTo>
                    <a:pt x="291973" y="11838"/>
                  </a:lnTo>
                  <a:lnTo>
                    <a:pt x="298211" y="18846"/>
                  </a:lnTo>
                  <a:lnTo>
                    <a:pt x="300806" y="20143"/>
                  </a:lnTo>
                  <a:lnTo>
                    <a:pt x="302877" y="21964"/>
                  </a:lnTo>
                  <a:lnTo>
                    <a:pt x="308067" y="31566"/>
                  </a:lnTo>
                  <a:lnTo>
                    <a:pt x="315352" y="38325"/>
                  </a:lnTo>
                  <a:lnTo>
                    <a:pt x="318196" y="47154"/>
                  </a:lnTo>
                  <a:lnTo>
                    <a:pt x="324185" y="54687"/>
                  </a:lnTo>
                  <a:lnTo>
                    <a:pt x="328327" y="64289"/>
                  </a:lnTo>
                  <a:lnTo>
                    <a:pt x="334839" y="70000"/>
                  </a:lnTo>
                  <a:lnTo>
                    <a:pt x="337434" y="71048"/>
                  </a:lnTo>
                  <a:lnTo>
                    <a:pt x="348337" y="62219"/>
                  </a:lnTo>
                  <a:lnTo>
                    <a:pt x="349909" y="61421"/>
                  </a:lnTo>
                  <a:lnTo>
                    <a:pt x="356920" y="66359"/>
                  </a:lnTo>
                  <a:lnTo>
                    <a:pt x="360563" y="70250"/>
                  </a:lnTo>
                  <a:lnTo>
                    <a:pt x="362110" y="73118"/>
                  </a:lnTo>
                  <a:lnTo>
                    <a:pt x="365229" y="76759"/>
                  </a:lnTo>
                  <a:lnTo>
                    <a:pt x="371216" y="79877"/>
                  </a:lnTo>
                  <a:lnTo>
                    <a:pt x="370942" y="74939"/>
                  </a:lnTo>
                  <a:lnTo>
                    <a:pt x="373537" y="71821"/>
                  </a:lnTo>
                  <a:lnTo>
                    <a:pt x="377704" y="68429"/>
                  </a:lnTo>
                  <a:lnTo>
                    <a:pt x="377454" y="63765"/>
                  </a:lnTo>
                  <a:lnTo>
                    <a:pt x="375359" y="58827"/>
                  </a:lnTo>
                  <a:lnTo>
                    <a:pt x="369121" y="55460"/>
                  </a:lnTo>
                  <a:lnTo>
                    <a:pt x="364455" y="54936"/>
                  </a:lnTo>
                  <a:lnTo>
                    <a:pt x="361062" y="51294"/>
                  </a:lnTo>
                  <a:lnTo>
                    <a:pt x="357968" y="44561"/>
                  </a:lnTo>
                  <a:lnTo>
                    <a:pt x="358991" y="42740"/>
                  </a:lnTo>
                  <a:lnTo>
                    <a:pt x="358741" y="39622"/>
                  </a:lnTo>
                  <a:lnTo>
                    <a:pt x="363157" y="32340"/>
                  </a:lnTo>
                  <a:lnTo>
                    <a:pt x="367824" y="27675"/>
                  </a:lnTo>
                  <a:lnTo>
                    <a:pt x="370169" y="21440"/>
                  </a:lnTo>
                  <a:lnTo>
                    <a:pt x="369121" y="15205"/>
                  </a:lnTo>
                  <a:lnTo>
                    <a:pt x="371716" y="13908"/>
                  </a:lnTo>
                  <a:lnTo>
                    <a:pt x="370169" y="12337"/>
                  </a:lnTo>
                  <a:lnTo>
                    <a:pt x="368871" y="2485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45" name="Free-form: Shape 3344">
              <a:extLst>
                <a:ext uri="{FF2B5EF4-FFF2-40B4-BE49-F238E27FC236}">
                  <a16:creationId xmlns:a16="http://schemas.microsoft.com/office/drawing/2014/main" id="{A8183902-CDB0-537A-BB76-639A59926D68}"/>
                </a:ext>
              </a:extLst>
            </p:cNvPr>
            <p:cNvSpPr/>
            <p:nvPr/>
          </p:nvSpPr>
          <p:spPr>
            <a:xfrm>
              <a:off x="4256053" y="3288753"/>
              <a:ext cx="1700608" cy="1281897"/>
            </a:xfrm>
            <a:custGeom>
              <a:avLst/>
              <a:gdLst>
                <a:gd name="connsiteX0" fmla="*/ 1149551 w 1700608"/>
                <a:gd name="connsiteY0" fmla="*/ 314398 h 1281897"/>
                <a:gd name="connsiteX1" fmla="*/ 1153444 w 1700608"/>
                <a:gd name="connsiteY1" fmla="*/ 319586 h 1281897"/>
                <a:gd name="connsiteX2" fmla="*/ 1156836 w 1700608"/>
                <a:gd name="connsiteY2" fmla="*/ 324774 h 1281897"/>
                <a:gd name="connsiteX3" fmla="*/ 1159182 w 1700608"/>
                <a:gd name="connsiteY3" fmla="*/ 326869 h 1281897"/>
                <a:gd name="connsiteX4" fmla="*/ 1161777 w 1700608"/>
                <a:gd name="connsiteY4" fmla="*/ 331782 h 1281897"/>
                <a:gd name="connsiteX5" fmla="*/ 1164895 w 1700608"/>
                <a:gd name="connsiteY5" fmla="*/ 335424 h 1281897"/>
                <a:gd name="connsiteX6" fmla="*/ 1169038 w 1700608"/>
                <a:gd name="connsiteY6" fmla="*/ 342183 h 1281897"/>
                <a:gd name="connsiteX7" fmla="*/ 1173728 w 1700608"/>
                <a:gd name="connsiteY7" fmla="*/ 349191 h 1281897"/>
                <a:gd name="connsiteX8" fmla="*/ 1177345 w 1700608"/>
                <a:gd name="connsiteY8" fmla="*/ 353357 h 1281897"/>
                <a:gd name="connsiteX9" fmla="*/ 1179167 w 1700608"/>
                <a:gd name="connsiteY9" fmla="*/ 356474 h 1281897"/>
                <a:gd name="connsiteX10" fmla="*/ 1182285 w 1700608"/>
                <a:gd name="connsiteY10" fmla="*/ 359567 h 1281897"/>
                <a:gd name="connsiteX11" fmla="*/ 1187501 w 1700608"/>
                <a:gd name="connsiteY11" fmla="*/ 368146 h 1281897"/>
                <a:gd name="connsiteX12" fmla="*/ 1192415 w 1700608"/>
                <a:gd name="connsiteY12" fmla="*/ 374905 h 1281897"/>
                <a:gd name="connsiteX13" fmla="*/ 1198403 w 1700608"/>
                <a:gd name="connsiteY13" fmla="*/ 381665 h 1281897"/>
                <a:gd name="connsiteX14" fmla="*/ 1201522 w 1700608"/>
                <a:gd name="connsiteY14" fmla="*/ 387875 h 1281897"/>
                <a:gd name="connsiteX15" fmla="*/ 1206188 w 1700608"/>
                <a:gd name="connsiteY15" fmla="*/ 393611 h 1281897"/>
                <a:gd name="connsiteX16" fmla="*/ 1208533 w 1700608"/>
                <a:gd name="connsiteY16" fmla="*/ 397502 h 1281897"/>
                <a:gd name="connsiteX17" fmla="*/ 1216069 w 1700608"/>
                <a:gd name="connsiteY17" fmla="*/ 408925 h 1281897"/>
                <a:gd name="connsiteX18" fmla="*/ 1221533 w 1700608"/>
                <a:gd name="connsiteY18" fmla="*/ 416457 h 1281897"/>
                <a:gd name="connsiteX19" fmla="*/ 1225425 w 1700608"/>
                <a:gd name="connsiteY19" fmla="*/ 420872 h 1281897"/>
                <a:gd name="connsiteX20" fmla="*/ 1230091 w 1700608"/>
                <a:gd name="connsiteY20" fmla="*/ 427631 h 1281897"/>
                <a:gd name="connsiteX21" fmla="*/ 1238400 w 1700608"/>
                <a:gd name="connsiteY21" fmla="*/ 438007 h 1281897"/>
                <a:gd name="connsiteX22" fmla="*/ 1239697 w 1700608"/>
                <a:gd name="connsiteY22" fmla="*/ 441898 h 1281897"/>
                <a:gd name="connsiteX23" fmla="*/ 1246209 w 1700608"/>
                <a:gd name="connsiteY23" fmla="*/ 450203 h 1281897"/>
                <a:gd name="connsiteX24" fmla="*/ 1251923 w 1700608"/>
                <a:gd name="connsiteY24" fmla="*/ 459032 h 1281897"/>
                <a:gd name="connsiteX25" fmla="*/ 1253994 w 1700608"/>
                <a:gd name="connsiteY25" fmla="*/ 461127 h 1281897"/>
                <a:gd name="connsiteX26" fmla="*/ 1254518 w 1700608"/>
                <a:gd name="connsiteY26" fmla="*/ 465018 h 1281897"/>
                <a:gd name="connsiteX27" fmla="*/ 1260481 w 1700608"/>
                <a:gd name="connsiteY27" fmla="*/ 473323 h 1281897"/>
                <a:gd name="connsiteX28" fmla="*/ 1264124 w 1700608"/>
                <a:gd name="connsiteY28" fmla="*/ 478785 h 1281897"/>
                <a:gd name="connsiteX29" fmla="*/ 1276076 w 1700608"/>
                <a:gd name="connsiteY29" fmla="*/ 494099 h 1281897"/>
                <a:gd name="connsiteX30" fmla="*/ 1279718 w 1700608"/>
                <a:gd name="connsiteY30" fmla="*/ 499287 h 1281897"/>
                <a:gd name="connsiteX31" fmla="*/ 1290622 w 1700608"/>
                <a:gd name="connsiteY31" fmla="*/ 513329 h 1281897"/>
                <a:gd name="connsiteX32" fmla="*/ 1297108 w 1700608"/>
                <a:gd name="connsiteY32" fmla="*/ 522407 h 1281897"/>
                <a:gd name="connsiteX33" fmla="*/ 1299453 w 1700608"/>
                <a:gd name="connsiteY33" fmla="*/ 526572 h 1281897"/>
                <a:gd name="connsiteX34" fmla="*/ 1299205 w 1700608"/>
                <a:gd name="connsiteY34" fmla="*/ 528642 h 1281897"/>
                <a:gd name="connsiteX35" fmla="*/ 1302847 w 1700608"/>
                <a:gd name="connsiteY35" fmla="*/ 530463 h 1281897"/>
                <a:gd name="connsiteX36" fmla="*/ 1304395 w 1700608"/>
                <a:gd name="connsiteY36" fmla="*/ 535127 h 1281897"/>
                <a:gd name="connsiteX37" fmla="*/ 1308286 w 1700608"/>
                <a:gd name="connsiteY37" fmla="*/ 538519 h 1281897"/>
                <a:gd name="connsiteX38" fmla="*/ 1311405 w 1700608"/>
                <a:gd name="connsiteY38" fmla="*/ 542934 h 1281897"/>
                <a:gd name="connsiteX39" fmla="*/ 1322583 w 1700608"/>
                <a:gd name="connsiteY39" fmla="*/ 555380 h 1281897"/>
                <a:gd name="connsiteX40" fmla="*/ 1329844 w 1700608"/>
                <a:gd name="connsiteY40" fmla="*/ 563959 h 1281897"/>
                <a:gd name="connsiteX41" fmla="*/ 1339724 w 1700608"/>
                <a:gd name="connsiteY41" fmla="*/ 573836 h 1281897"/>
                <a:gd name="connsiteX42" fmla="*/ 1339974 w 1700608"/>
                <a:gd name="connsiteY42" fmla="*/ 574858 h 1281897"/>
                <a:gd name="connsiteX43" fmla="*/ 1350628 w 1700608"/>
                <a:gd name="connsiteY43" fmla="*/ 589150 h 1281897"/>
                <a:gd name="connsiteX44" fmla="*/ 1359984 w 1700608"/>
                <a:gd name="connsiteY44" fmla="*/ 602144 h 1281897"/>
                <a:gd name="connsiteX45" fmla="*/ 1364400 w 1700608"/>
                <a:gd name="connsiteY45" fmla="*/ 609152 h 1281897"/>
                <a:gd name="connsiteX46" fmla="*/ 1365698 w 1700608"/>
                <a:gd name="connsiteY46" fmla="*/ 613293 h 1281897"/>
                <a:gd name="connsiteX47" fmla="*/ 1367793 w 1700608"/>
                <a:gd name="connsiteY47" fmla="*/ 616410 h 1281897"/>
                <a:gd name="connsiteX48" fmla="*/ 1371162 w 1700608"/>
                <a:gd name="connsiteY48" fmla="*/ 618505 h 1281897"/>
                <a:gd name="connsiteX49" fmla="*/ 1381542 w 1700608"/>
                <a:gd name="connsiteY49" fmla="*/ 631475 h 1281897"/>
                <a:gd name="connsiteX50" fmla="*/ 1384661 w 1700608"/>
                <a:gd name="connsiteY50" fmla="*/ 634592 h 1281897"/>
                <a:gd name="connsiteX51" fmla="*/ 1396886 w 1700608"/>
                <a:gd name="connsiteY51" fmla="*/ 651228 h 1281897"/>
                <a:gd name="connsiteX52" fmla="*/ 1398957 w 1700608"/>
                <a:gd name="connsiteY52" fmla="*/ 653298 h 1281897"/>
                <a:gd name="connsiteX53" fmla="*/ 1407016 w 1700608"/>
                <a:gd name="connsiteY53" fmla="*/ 662901 h 1281897"/>
                <a:gd name="connsiteX54" fmla="*/ 1414551 w 1700608"/>
                <a:gd name="connsiteY54" fmla="*/ 671206 h 1281897"/>
                <a:gd name="connsiteX55" fmla="*/ 1423908 w 1700608"/>
                <a:gd name="connsiteY55" fmla="*/ 680559 h 1281897"/>
                <a:gd name="connsiteX56" fmla="*/ 1435584 w 1700608"/>
                <a:gd name="connsiteY56" fmla="*/ 695374 h 1281897"/>
                <a:gd name="connsiteX57" fmla="*/ 1437405 w 1700608"/>
                <a:gd name="connsiteY57" fmla="*/ 699514 h 1281897"/>
                <a:gd name="connsiteX58" fmla="*/ 1436633 w 1700608"/>
                <a:gd name="connsiteY58" fmla="*/ 700562 h 1281897"/>
                <a:gd name="connsiteX59" fmla="*/ 1441048 w 1700608"/>
                <a:gd name="connsiteY59" fmla="*/ 706024 h 1281897"/>
                <a:gd name="connsiteX60" fmla="*/ 1446238 w 1700608"/>
                <a:gd name="connsiteY60" fmla="*/ 713282 h 1281897"/>
                <a:gd name="connsiteX61" fmla="*/ 1451428 w 1700608"/>
                <a:gd name="connsiteY61" fmla="*/ 719517 h 1281897"/>
                <a:gd name="connsiteX62" fmla="*/ 1454297 w 1700608"/>
                <a:gd name="connsiteY62" fmla="*/ 724455 h 1281897"/>
                <a:gd name="connsiteX63" fmla="*/ 1457142 w 1700608"/>
                <a:gd name="connsiteY63" fmla="*/ 726276 h 1281897"/>
                <a:gd name="connsiteX64" fmla="*/ 1457666 w 1700608"/>
                <a:gd name="connsiteY64" fmla="*/ 728097 h 1281897"/>
                <a:gd name="connsiteX65" fmla="*/ 1461832 w 1700608"/>
                <a:gd name="connsiteY65" fmla="*/ 734057 h 1281897"/>
                <a:gd name="connsiteX66" fmla="*/ 1464951 w 1700608"/>
                <a:gd name="connsiteY66" fmla="*/ 741066 h 1281897"/>
                <a:gd name="connsiteX67" fmla="*/ 1467796 w 1700608"/>
                <a:gd name="connsiteY67" fmla="*/ 746004 h 1281897"/>
                <a:gd name="connsiteX68" fmla="*/ 1468320 w 1700608"/>
                <a:gd name="connsiteY68" fmla="*/ 748598 h 1281897"/>
                <a:gd name="connsiteX69" fmla="*/ 1473260 w 1700608"/>
                <a:gd name="connsiteY69" fmla="*/ 756405 h 1281897"/>
                <a:gd name="connsiteX70" fmla="*/ 1476878 w 1700608"/>
                <a:gd name="connsiteY70" fmla="*/ 760021 h 1281897"/>
                <a:gd name="connsiteX71" fmla="*/ 1479497 w 1700608"/>
                <a:gd name="connsiteY71" fmla="*/ 764186 h 1281897"/>
                <a:gd name="connsiteX72" fmla="*/ 1482342 w 1700608"/>
                <a:gd name="connsiteY72" fmla="*/ 767304 h 1281897"/>
                <a:gd name="connsiteX73" fmla="*/ 1483640 w 1700608"/>
                <a:gd name="connsiteY73" fmla="*/ 771195 h 1281897"/>
                <a:gd name="connsiteX74" fmla="*/ 1485461 w 1700608"/>
                <a:gd name="connsiteY74" fmla="*/ 772242 h 1281897"/>
                <a:gd name="connsiteX75" fmla="*/ 1490127 w 1700608"/>
                <a:gd name="connsiteY75" fmla="*/ 779775 h 1281897"/>
                <a:gd name="connsiteX76" fmla="*/ 1495591 w 1700608"/>
                <a:gd name="connsiteY76" fmla="*/ 786259 h 1281897"/>
                <a:gd name="connsiteX77" fmla="*/ 1498960 w 1700608"/>
                <a:gd name="connsiteY77" fmla="*/ 791198 h 1281897"/>
                <a:gd name="connsiteX78" fmla="*/ 1505995 w 1700608"/>
                <a:gd name="connsiteY78" fmla="*/ 797956 h 1281897"/>
                <a:gd name="connsiteX79" fmla="*/ 1514304 w 1700608"/>
                <a:gd name="connsiteY79" fmla="*/ 808606 h 1281897"/>
                <a:gd name="connsiteX80" fmla="*/ 1520266 w 1700608"/>
                <a:gd name="connsiteY80" fmla="*/ 814817 h 1281897"/>
                <a:gd name="connsiteX81" fmla="*/ 1525208 w 1700608"/>
                <a:gd name="connsiteY81" fmla="*/ 821052 h 1281897"/>
                <a:gd name="connsiteX82" fmla="*/ 1528575 w 1700608"/>
                <a:gd name="connsiteY82" fmla="*/ 824444 h 1281897"/>
                <a:gd name="connsiteX83" fmla="*/ 1537931 w 1700608"/>
                <a:gd name="connsiteY83" fmla="*/ 835593 h 1281897"/>
                <a:gd name="connsiteX84" fmla="*/ 1540028 w 1700608"/>
                <a:gd name="connsiteY84" fmla="*/ 838461 h 1281897"/>
                <a:gd name="connsiteX85" fmla="*/ 1546514 w 1700608"/>
                <a:gd name="connsiteY85" fmla="*/ 846517 h 1281897"/>
                <a:gd name="connsiteX86" fmla="*/ 1555871 w 1700608"/>
                <a:gd name="connsiteY86" fmla="*/ 857167 h 1281897"/>
                <a:gd name="connsiteX87" fmla="*/ 1559763 w 1700608"/>
                <a:gd name="connsiteY87" fmla="*/ 862604 h 1281897"/>
                <a:gd name="connsiteX88" fmla="*/ 1565727 w 1700608"/>
                <a:gd name="connsiteY88" fmla="*/ 869113 h 1281897"/>
                <a:gd name="connsiteX89" fmla="*/ 1567548 w 1700608"/>
                <a:gd name="connsiteY89" fmla="*/ 871707 h 1281897"/>
                <a:gd name="connsiteX90" fmla="*/ 1571964 w 1700608"/>
                <a:gd name="connsiteY90" fmla="*/ 876371 h 1281897"/>
                <a:gd name="connsiteX91" fmla="*/ 1575083 w 1700608"/>
                <a:gd name="connsiteY91" fmla="*/ 880537 h 1281897"/>
                <a:gd name="connsiteX92" fmla="*/ 1577179 w 1700608"/>
                <a:gd name="connsiteY92" fmla="*/ 882607 h 1281897"/>
                <a:gd name="connsiteX93" fmla="*/ 1579250 w 1700608"/>
                <a:gd name="connsiteY93" fmla="*/ 886248 h 1281897"/>
                <a:gd name="connsiteX94" fmla="*/ 1580023 w 1700608"/>
                <a:gd name="connsiteY94" fmla="*/ 889091 h 1281897"/>
                <a:gd name="connsiteX95" fmla="*/ 1588856 w 1700608"/>
                <a:gd name="connsiteY95" fmla="*/ 898719 h 1281897"/>
                <a:gd name="connsiteX96" fmla="*/ 1588357 w 1700608"/>
                <a:gd name="connsiteY96" fmla="*/ 900016 h 1281897"/>
                <a:gd name="connsiteX97" fmla="*/ 1591201 w 1700608"/>
                <a:gd name="connsiteY97" fmla="*/ 903632 h 1281897"/>
                <a:gd name="connsiteX98" fmla="*/ 1591975 w 1700608"/>
                <a:gd name="connsiteY98" fmla="*/ 905727 h 1281897"/>
                <a:gd name="connsiteX99" fmla="*/ 1597189 w 1700608"/>
                <a:gd name="connsiteY99" fmla="*/ 910915 h 1281897"/>
                <a:gd name="connsiteX100" fmla="*/ 1596665 w 1700608"/>
                <a:gd name="connsiteY100" fmla="*/ 912212 h 1281897"/>
                <a:gd name="connsiteX101" fmla="*/ 1599011 w 1700608"/>
                <a:gd name="connsiteY101" fmla="*/ 913783 h 1281897"/>
                <a:gd name="connsiteX102" fmla="*/ 1600308 w 1700608"/>
                <a:gd name="connsiteY102" fmla="*/ 918198 h 1281897"/>
                <a:gd name="connsiteX103" fmla="*/ 1604200 w 1700608"/>
                <a:gd name="connsiteY103" fmla="*/ 923111 h 1281897"/>
                <a:gd name="connsiteX104" fmla="*/ 1606795 w 1700608"/>
                <a:gd name="connsiteY104" fmla="*/ 928049 h 1281897"/>
                <a:gd name="connsiteX105" fmla="*/ 1611985 w 1700608"/>
                <a:gd name="connsiteY105" fmla="*/ 934559 h 1281897"/>
                <a:gd name="connsiteX106" fmla="*/ 1617449 w 1700608"/>
                <a:gd name="connsiteY106" fmla="*/ 941817 h 1281897"/>
                <a:gd name="connsiteX107" fmla="*/ 1622913 w 1700608"/>
                <a:gd name="connsiteY107" fmla="*/ 947279 h 1281897"/>
                <a:gd name="connsiteX108" fmla="*/ 1624461 w 1700608"/>
                <a:gd name="connsiteY108" fmla="*/ 949349 h 1281897"/>
                <a:gd name="connsiteX109" fmla="*/ 1631222 w 1700608"/>
                <a:gd name="connsiteY109" fmla="*/ 960772 h 1281897"/>
                <a:gd name="connsiteX110" fmla="*/ 1634067 w 1700608"/>
                <a:gd name="connsiteY110" fmla="*/ 964663 h 1281897"/>
                <a:gd name="connsiteX111" fmla="*/ 1635638 w 1700608"/>
                <a:gd name="connsiteY111" fmla="*/ 968579 h 1281897"/>
                <a:gd name="connsiteX112" fmla="*/ 1639805 w 1700608"/>
                <a:gd name="connsiteY112" fmla="*/ 976884 h 1281897"/>
                <a:gd name="connsiteX113" fmla="*/ 1642126 w 1700608"/>
                <a:gd name="connsiteY113" fmla="*/ 980775 h 1281897"/>
                <a:gd name="connsiteX114" fmla="*/ 1644221 w 1700608"/>
                <a:gd name="connsiteY114" fmla="*/ 985189 h 1281897"/>
                <a:gd name="connsiteX115" fmla="*/ 1643697 w 1700608"/>
                <a:gd name="connsiteY115" fmla="*/ 986237 h 1281897"/>
                <a:gd name="connsiteX116" fmla="*/ 1647340 w 1700608"/>
                <a:gd name="connsiteY116" fmla="*/ 990651 h 1281897"/>
                <a:gd name="connsiteX117" fmla="*/ 1648638 w 1700608"/>
                <a:gd name="connsiteY117" fmla="*/ 995066 h 1281897"/>
                <a:gd name="connsiteX118" fmla="*/ 1653304 w 1700608"/>
                <a:gd name="connsiteY118" fmla="*/ 1005965 h 1281897"/>
                <a:gd name="connsiteX119" fmla="*/ 1652530 w 1700608"/>
                <a:gd name="connsiteY119" fmla="*/ 1007262 h 1281897"/>
                <a:gd name="connsiteX120" fmla="*/ 1654077 w 1700608"/>
                <a:gd name="connsiteY120" fmla="*/ 1009607 h 1281897"/>
                <a:gd name="connsiteX121" fmla="*/ 1657196 w 1700608"/>
                <a:gd name="connsiteY121" fmla="*/ 1012201 h 1281897"/>
                <a:gd name="connsiteX122" fmla="*/ 1658244 w 1700608"/>
                <a:gd name="connsiteY122" fmla="*/ 1019733 h 1281897"/>
                <a:gd name="connsiteX123" fmla="*/ 1659791 w 1700608"/>
                <a:gd name="connsiteY123" fmla="*/ 1022327 h 1281897"/>
                <a:gd name="connsiteX124" fmla="*/ 1661363 w 1700608"/>
                <a:gd name="connsiteY124" fmla="*/ 1028038 h 1281897"/>
                <a:gd name="connsiteX125" fmla="*/ 1662910 w 1700608"/>
                <a:gd name="connsiteY125" fmla="*/ 1040509 h 1281897"/>
                <a:gd name="connsiteX126" fmla="*/ 1665005 w 1700608"/>
                <a:gd name="connsiteY126" fmla="*/ 1045447 h 1281897"/>
                <a:gd name="connsiteX127" fmla="*/ 1666029 w 1700608"/>
                <a:gd name="connsiteY127" fmla="*/ 1052705 h 1281897"/>
                <a:gd name="connsiteX128" fmla="*/ 1667850 w 1700608"/>
                <a:gd name="connsiteY128" fmla="*/ 1055299 h 1281897"/>
                <a:gd name="connsiteX129" fmla="*/ 1667326 w 1700608"/>
                <a:gd name="connsiteY129" fmla="*/ 1058417 h 1281897"/>
                <a:gd name="connsiteX130" fmla="*/ 1669148 w 1700608"/>
                <a:gd name="connsiteY130" fmla="*/ 1063355 h 1281897"/>
                <a:gd name="connsiteX131" fmla="*/ 1673564 w 1700608"/>
                <a:gd name="connsiteY131" fmla="*/ 1071136 h 1281897"/>
                <a:gd name="connsiteX132" fmla="*/ 1675385 w 1700608"/>
                <a:gd name="connsiteY132" fmla="*/ 1075302 h 1281897"/>
                <a:gd name="connsiteX133" fmla="*/ 1675659 w 1700608"/>
                <a:gd name="connsiteY133" fmla="*/ 1079192 h 1281897"/>
                <a:gd name="connsiteX134" fmla="*/ 1681623 w 1700608"/>
                <a:gd name="connsiteY134" fmla="*/ 1091663 h 1281897"/>
                <a:gd name="connsiteX135" fmla="*/ 1681897 w 1700608"/>
                <a:gd name="connsiteY135" fmla="*/ 1093484 h 1281897"/>
                <a:gd name="connsiteX136" fmla="*/ 1688109 w 1700608"/>
                <a:gd name="connsiteY136" fmla="*/ 1112190 h 1281897"/>
                <a:gd name="connsiteX137" fmla="*/ 1688634 w 1700608"/>
                <a:gd name="connsiteY137" fmla="*/ 1117377 h 1281897"/>
                <a:gd name="connsiteX138" fmla="*/ 1690979 w 1700608"/>
                <a:gd name="connsiteY138" fmla="*/ 1122565 h 1281897"/>
                <a:gd name="connsiteX139" fmla="*/ 1691478 w 1700608"/>
                <a:gd name="connsiteY139" fmla="*/ 1125433 h 1281897"/>
                <a:gd name="connsiteX140" fmla="*/ 1694347 w 1700608"/>
                <a:gd name="connsiteY140" fmla="*/ 1134786 h 1281897"/>
                <a:gd name="connsiteX141" fmla="*/ 1696168 w 1700608"/>
                <a:gd name="connsiteY141" fmla="*/ 1143092 h 1281897"/>
                <a:gd name="connsiteX142" fmla="*/ 1696942 w 1700608"/>
                <a:gd name="connsiteY142" fmla="*/ 1145685 h 1281897"/>
                <a:gd name="connsiteX143" fmla="*/ 1697991 w 1700608"/>
                <a:gd name="connsiteY143" fmla="*/ 1161523 h 1281897"/>
                <a:gd name="connsiteX144" fmla="*/ 1698489 w 1700608"/>
                <a:gd name="connsiteY144" fmla="*/ 1164890 h 1281897"/>
                <a:gd name="connsiteX145" fmla="*/ 1697991 w 1700608"/>
                <a:gd name="connsiteY145" fmla="*/ 1169305 h 1281897"/>
                <a:gd name="connsiteX146" fmla="*/ 1696693 w 1700608"/>
                <a:gd name="connsiteY146" fmla="*/ 1174767 h 1281897"/>
                <a:gd name="connsiteX147" fmla="*/ 1695644 w 1700608"/>
                <a:gd name="connsiteY147" fmla="*/ 1181526 h 1281897"/>
                <a:gd name="connsiteX148" fmla="*/ 1694098 w 1700608"/>
                <a:gd name="connsiteY148" fmla="*/ 1186713 h 1281897"/>
                <a:gd name="connsiteX149" fmla="*/ 1688634 w 1700608"/>
                <a:gd name="connsiteY149" fmla="*/ 1197613 h 1281897"/>
                <a:gd name="connsiteX150" fmla="*/ 1683693 w 1700608"/>
                <a:gd name="connsiteY150" fmla="*/ 1203848 h 1281897"/>
                <a:gd name="connsiteX151" fmla="*/ 1681348 w 1700608"/>
                <a:gd name="connsiteY151" fmla="*/ 1205145 h 1281897"/>
                <a:gd name="connsiteX152" fmla="*/ 1678753 w 1700608"/>
                <a:gd name="connsiteY152" fmla="*/ 1209036 h 1281897"/>
                <a:gd name="connsiteX153" fmla="*/ 1663434 w 1700608"/>
                <a:gd name="connsiteY153" fmla="*/ 1227741 h 1281897"/>
                <a:gd name="connsiteX154" fmla="*/ 1653828 w 1700608"/>
                <a:gd name="connsiteY154" fmla="*/ 1239439 h 1281897"/>
                <a:gd name="connsiteX155" fmla="*/ 1648114 w 1700608"/>
                <a:gd name="connsiteY155" fmla="*/ 1244378 h 1281897"/>
                <a:gd name="connsiteX156" fmla="*/ 1644471 w 1700608"/>
                <a:gd name="connsiteY156" fmla="*/ 1248792 h 1281897"/>
                <a:gd name="connsiteX157" fmla="*/ 1632769 w 1700608"/>
                <a:gd name="connsiteY157" fmla="*/ 1262535 h 1281897"/>
                <a:gd name="connsiteX158" fmla="*/ 1629651 w 1700608"/>
                <a:gd name="connsiteY158" fmla="*/ 1266700 h 1281897"/>
                <a:gd name="connsiteX159" fmla="*/ 1621616 w 1700608"/>
                <a:gd name="connsiteY159" fmla="*/ 1279170 h 1281897"/>
                <a:gd name="connsiteX160" fmla="*/ 1619520 w 1700608"/>
                <a:gd name="connsiteY160" fmla="*/ 1281515 h 1281897"/>
                <a:gd name="connsiteX161" fmla="*/ 1613557 w 1700608"/>
                <a:gd name="connsiteY161" fmla="*/ 1279694 h 1281897"/>
                <a:gd name="connsiteX162" fmla="*/ 1611212 w 1700608"/>
                <a:gd name="connsiteY162" fmla="*/ 1277350 h 1281897"/>
                <a:gd name="connsiteX163" fmla="*/ 1609664 w 1700608"/>
                <a:gd name="connsiteY163" fmla="*/ 1272411 h 1281897"/>
                <a:gd name="connsiteX164" fmla="*/ 1610164 w 1700608"/>
                <a:gd name="connsiteY164" fmla="*/ 1266176 h 1281897"/>
                <a:gd name="connsiteX165" fmla="*/ 1614854 w 1700608"/>
                <a:gd name="connsiteY165" fmla="*/ 1257871 h 1281897"/>
                <a:gd name="connsiteX166" fmla="*/ 1622390 w 1700608"/>
                <a:gd name="connsiteY166" fmla="*/ 1249565 h 1281897"/>
                <a:gd name="connsiteX167" fmla="*/ 1624710 w 1700608"/>
                <a:gd name="connsiteY167" fmla="*/ 1245924 h 1281897"/>
                <a:gd name="connsiteX168" fmla="*/ 1627579 w 1700608"/>
                <a:gd name="connsiteY168" fmla="*/ 1239439 h 1281897"/>
                <a:gd name="connsiteX169" fmla="*/ 1629127 w 1700608"/>
                <a:gd name="connsiteY169" fmla="*/ 1238391 h 1281897"/>
                <a:gd name="connsiteX170" fmla="*/ 1628627 w 1700608"/>
                <a:gd name="connsiteY170" fmla="*/ 1236047 h 1281897"/>
                <a:gd name="connsiteX171" fmla="*/ 1630948 w 1700608"/>
                <a:gd name="connsiteY171" fmla="*/ 1233728 h 1281897"/>
                <a:gd name="connsiteX172" fmla="*/ 1630948 w 1700608"/>
                <a:gd name="connsiteY172" fmla="*/ 1228266 h 1281897"/>
                <a:gd name="connsiteX173" fmla="*/ 1634341 w 1700608"/>
                <a:gd name="connsiteY173" fmla="*/ 1224898 h 1281897"/>
                <a:gd name="connsiteX174" fmla="*/ 1637984 w 1700608"/>
                <a:gd name="connsiteY174" fmla="*/ 1215271 h 1281897"/>
                <a:gd name="connsiteX175" fmla="*/ 1637984 w 1700608"/>
                <a:gd name="connsiteY175" fmla="*/ 1211380 h 1281897"/>
                <a:gd name="connsiteX176" fmla="*/ 1636412 w 1700608"/>
                <a:gd name="connsiteY176" fmla="*/ 1205419 h 1281897"/>
                <a:gd name="connsiteX177" fmla="*/ 1634341 w 1700608"/>
                <a:gd name="connsiteY177" fmla="*/ 1201005 h 1281897"/>
                <a:gd name="connsiteX178" fmla="*/ 1629925 w 1700608"/>
                <a:gd name="connsiteY178" fmla="*/ 1193722 h 1281897"/>
                <a:gd name="connsiteX179" fmla="*/ 1625234 w 1700608"/>
                <a:gd name="connsiteY179" fmla="*/ 1192674 h 1281897"/>
                <a:gd name="connsiteX180" fmla="*/ 1620044 w 1700608"/>
                <a:gd name="connsiteY180" fmla="*/ 1185167 h 1281897"/>
                <a:gd name="connsiteX181" fmla="*/ 1617200 w 1700608"/>
                <a:gd name="connsiteY181" fmla="*/ 1183845 h 1281897"/>
                <a:gd name="connsiteX182" fmla="*/ 1613557 w 1700608"/>
                <a:gd name="connsiteY182" fmla="*/ 1179955 h 1281897"/>
                <a:gd name="connsiteX183" fmla="*/ 1611736 w 1700608"/>
                <a:gd name="connsiteY183" fmla="*/ 1180478 h 1281897"/>
                <a:gd name="connsiteX184" fmla="*/ 1611212 w 1700608"/>
                <a:gd name="connsiteY184" fmla="*/ 1194495 h 1281897"/>
                <a:gd name="connsiteX185" fmla="*/ 1609914 w 1700608"/>
                <a:gd name="connsiteY185" fmla="*/ 1195293 h 1281897"/>
                <a:gd name="connsiteX186" fmla="*/ 1607843 w 1700608"/>
                <a:gd name="connsiteY186" fmla="*/ 1192425 h 1281897"/>
                <a:gd name="connsiteX187" fmla="*/ 1607070 w 1700608"/>
                <a:gd name="connsiteY187" fmla="*/ 1189307 h 1281897"/>
                <a:gd name="connsiteX188" fmla="*/ 1607070 w 1700608"/>
                <a:gd name="connsiteY188" fmla="*/ 1186190 h 1281897"/>
                <a:gd name="connsiteX189" fmla="*/ 1605498 w 1700608"/>
                <a:gd name="connsiteY189" fmla="*/ 1186190 h 1281897"/>
                <a:gd name="connsiteX190" fmla="*/ 1604450 w 1700608"/>
                <a:gd name="connsiteY190" fmla="*/ 1192176 h 1281897"/>
                <a:gd name="connsiteX191" fmla="*/ 1603153 w 1700608"/>
                <a:gd name="connsiteY191" fmla="*/ 1193722 h 1281897"/>
                <a:gd name="connsiteX192" fmla="*/ 1599534 w 1700608"/>
                <a:gd name="connsiteY192" fmla="*/ 1195019 h 1281897"/>
                <a:gd name="connsiteX193" fmla="*/ 1597963 w 1700608"/>
                <a:gd name="connsiteY193" fmla="*/ 1190081 h 1281897"/>
                <a:gd name="connsiteX194" fmla="*/ 1597189 w 1700608"/>
                <a:gd name="connsiteY194" fmla="*/ 1182299 h 1281897"/>
                <a:gd name="connsiteX195" fmla="*/ 1596416 w 1700608"/>
                <a:gd name="connsiteY195" fmla="*/ 1176837 h 1281897"/>
                <a:gd name="connsiteX196" fmla="*/ 1594070 w 1700608"/>
                <a:gd name="connsiteY196" fmla="*/ 1172173 h 1281897"/>
                <a:gd name="connsiteX197" fmla="*/ 1593023 w 1700608"/>
                <a:gd name="connsiteY197" fmla="*/ 1171125 h 1281897"/>
                <a:gd name="connsiteX198" fmla="*/ 1588357 w 1700608"/>
                <a:gd name="connsiteY198" fmla="*/ 1171400 h 1281897"/>
                <a:gd name="connsiteX199" fmla="*/ 1590428 w 1700608"/>
                <a:gd name="connsiteY199" fmla="*/ 1180229 h 1281897"/>
                <a:gd name="connsiteX200" fmla="*/ 1593023 w 1700608"/>
                <a:gd name="connsiteY200" fmla="*/ 1184120 h 1281897"/>
                <a:gd name="connsiteX201" fmla="*/ 1592249 w 1700608"/>
                <a:gd name="connsiteY201" fmla="*/ 1187761 h 1281897"/>
                <a:gd name="connsiteX202" fmla="*/ 1589380 w 1700608"/>
                <a:gd name="connsiteY202" fmla="*/ 1192949 h 1281897"/>
                <a:gd name="connsiteX203" fmla="*/ 1586535 w 1700608"/>
                <a:gd name="connsiteY203" fmla="*/ 1196840 h 1281897"/>
                <a:gd name="connsiteX204" fmla="*/ 1583142 w 1700608"/>
                <a:gd name="connsiteY204" fmla="*/ 1197089 h 1281897"/>
                <a:gd name="connsiteX205" fmla="*/ 1580547 w 1700608"/>
                <a:gd name="connsiteY205" fmla="*/ 1193722 h 1281897"/>
                <a:gd name="connsiteX206" fmla="*/ 1572762 w 1700608"/>
                <a:gd name="connsiteY206" fmla="*/ 1179955 h 1281897"/>
                <a:gd name="connsiteX207" fmla="*/ 1569395 w 1700608"/>
                <a:gd name="connsiteY207" fmla="*/ 1175016 h 1281897"/>
                <a:gd name="connsiteX208" fmla="*/ 1566525 w 1700608"/>
                <a:gd name="connsiteY208" fmla="*/ 1171649 h 1281897"/>
                <a:gd name="connsiteX209" fmla="*/ 1562358 w 1700608"/>
                <a:gd name="connsiteY209" fmla="*/ 1168008 h 1281897"/>
                <a:gd name="connsiteX210" fmla="*/ 1557168 w 1700608"/>
                <a:gd name="connsiteY210" fmla="*/ 1160750 h 1281897"/>
                <a:gd name="connsiteX211" fmla="*/ 1554573 w 1700608"/>
                <a:gd name="connsiteY211" fmla="*/ 1160476 h 1281897"/>
                <a:gd name="connsiteX212" fmla="*/ 1551730 w 1700608"/>
                <a:gd name="connsiteY212" fmla="*/ 1158405 h 1281897"/>
                <a:gd name="connsiteX213" fmla="*/ 1548336 w 1700608"/>
                <a:gd name="connsiteY213" fmla="*/ 1156834 h 1281897"/>
                <a:gd name="connsiteX214" fmla="*/ 1544693 w 1700608"/>
                <a:gd name="connsiteY214" fmla="*/ 1156585 h 1281897"/>
                <a:gd name="connsiteX215" fmla="*/ 1542098 w 1700608"/>
                <a:gd name="connsiteY215" fmla="*/ 1158131 h 1281897"/>
                <a:gd name="connsiteX216" fmla="*/ 1538481 w 1700608"/>
                <a:gd name="connsiteY216" fmla="*/ 1156834 h 1281897"/>
                <a:gd name="connsiteX217" fmla="*/ 1537158 w 1700608"/>
                <a:gd name="connsiteY217" fmla="*/ 1157358 h 1281897"/>
                <a:gd name="connsiteX218" fmla="*/ 1536385 w 1700608"/>
                <a:gd name="connsiteY218" fmla="*/ 1152943 h 1281897"/>
                <a:gd name="connsiteX219" fmla="*/ 1538455 w 1700608"/>
                <a:gd name="connsiteY219" fmla="*/ 1150100 h 1281897"/>
                <a:gd name="connsiteX220" fmla="*/ 1538455 w 1700608"/>
                <a:gd name="connsiteY220" fmla="*/ 1145162 h 1281897"/>
                <a:gd name="connsiteX221" fmla="*/ 1540277 w 1700608"/>
                <a:gd name="connsiteY221" fmla="*/ 1140473 h 1281897"/>
                <a:gd name="connsiteX222" fmla="*/ 1540552 w 1700608"/>
                <a:gd name="connsiteY222" fmla="*/ 1137879 h 1281897"/>
                <a:gd name="connsiteX223" fmla="*/ 1534838 w 1700608"/>
                <a:gd name="connsiteY223" fmla="*/ 1140997 h 1281897"/>
                <a:gd name="connsiteX224" fmla="*/ 1532493 w 1700608"/>
                <a:gd name="connsiteY224" fmla="*/ 1144887 h 1281897"/>
                <a:gd name="connsiteX225" fmla="*/ 1531719 w 1700608"/>
                <a:gd name="connsiteY225" fmla="*/ 1152170 h 1281897"/>
                <a:gd name="connsiteX226" fmla="*/ 1527029 w 1700608"/>
                <a:gd name="connsiteY226" fmla="*/ 1145935 h 1281897"/>
                <a:gd name="connsiteX227" fmla="*/ 1521589 w 1700608"/>
                <a:gd name="connsiteY227" fmla="*/ 1143067 h 1281897"/>
                <a:gd name="connsiteX228" fmla="*/ 1513780 w 1700608"/>
                <a:gd name="connsiteY228" fmla="*/ 1141770 h 1281897"/>
                <a:gd name="connsiteX229" fmla="*/ 1512233 w 1700608"/>
                <a:gd name="connsiteY229" fmla="*/ 1138927 h 1281897"/>
                <a:gd name="connsiteX230" fmla="*/ 1508340 w 1700608"/>
                <a:gd name="connsiteY230" fmla="*/ 1138652 h 1281897"/>
                <a:gd name="connsiteX231" fmla="*/ 1502876 w 1700608"/>
                <a:gd name="connsiteY231" fmla="*/ 1137106 h 1281897"/>
                <a:gd name="connsiteX232" fmla="*/ 1495091 w 1700608"/>
                <a:gd name="connsiteY232" fmla="*/ 1135809 h 1281897"/>
                <a:gd name="connsiteX233" fmla="*/ 1493770 w 1700608"/>
                <a:gd name="connsiteY233" fmla="*/ 1134512 h 1281897"/>
                <a:gd name="connsiteX234" fmla="*/ 1491699 w 1700608"/>
                <a:gd name="connsiteY234" fmla="*/ 1135535 h 1281897"/>
                <a:gd name="connsiteX235" fmla="*/ 1484163 w 1700608"/>
                <a:gd name="connsiteY235" fmla="*/ 1131120 h 1281897"/>
                <a:gd name="connsiteX236" fmla="*/ 1481319 w 1700608"/>
                <a:gd name="connsiteY236" fmla="*/ 1132442 h 1281897"/>
                <a:gd name="connsiteX237" fmla="*/ 1477152 w 1700608"/>
                <a:gd name="connsiteY237" fmla="*/ 1131918 h 1281897"/>
                <a:gd name="connsiteX238" fmla="*/ 1469617 w 1700608"/>
                <a:gd name="connsiteY238" fmla="*/ 1128800 h 1281897"/>
                <a:gd name="connsiteX239" fmla="*/ 1461308 w 1700608"/>
                <a:gd name="connsiteY239" fmla="*/ 1124136 h 1281897"/>
                <a:gd name="connsiteX240" fmla="*/ 1460011 w 1700608"/>
                <a:gd name="connsiteY240" fmla="*/ 1120221 h 1281897"/>
                <a:gd name="connsiteX241" fmla="*/ 1460011 w 1700608"/>
                <a:gd name="connsiteY241" fmla="*/ 1116604 h 1281897"/>
                <a:gd name="connsiteX242" fmla="*/ 1458963 w 1700608"/>
                <a:gd name="connsiteY242" fmla="*/ 1116080 h 1281897"/>
                <a:gd name="connsiteX243" fmla="*/ 1456618 w 1700608"/>
                <a:gd name="connsiteY243" fmla="*/ 1118924 h 1281897"/>
                <a:gd name="connsiteX244" fmla="*/ 1452202 w 1700608"/>
                <a:gd name="connsiteY244" fmla="*/ 1115806 h 1281897"/>
                <a:gd name="connsiteX245" fmla="*/ 1447535 w 1700608"/>
                <a:gd name="connsiteY245" fmla="*/ 1114509 h 1281897"/>
                <a:gd name="connsiteX246" fmla="*/ 1442871 w 1700608"/>
                <a:gd name="connsiteY246" fmla="*/ 1111666 h 1281897"/>
                <a:gd name="connsiteX247" fmla="*/ 1434038 w 1700608"/>
                <a:gd name="connsiteY247" fmla="*/ 1108299 h 1281897"/>
                <a:gd name="connsiteX248" fmla="*/ 1428299 w 1700608"/>
                <a:gd name="connsiteY248" fmla="*/ 1105181 h 1281897"/>
                <a:gd name="connsiteX249" fmla="*/ 1426751 w 1700608"/>
                <a:gd name="connsiteY249" fmla="*/ 1103360 h 1281897"/>
                <a:gd name="connsiteX250" fmla="*/ 1419990 w 1700608"/>
                <a:gd name="connsiteY250" fmla="*/ 1102837 h 1281897"/>
                <a:gd name="connsiteX251" fmla="*/ 1412730 w 1700608"/>
                <a:gd name="connsiteY251" fmla="*/ 1099994 h 1281897"/>
                <a:gd name="connsiteX252" fmla="*/ 1405195 w 1700608"/>
                <a:gd name="connsiteY252" fmla="*/ 1095305 h 1281897"/>
                <a:gd name="connsiteX253" fmla="*/ 1402600 w 1700608"/>
                <a:gd name="connsiteY253" fmla="*/ 1092960 h 1281897"/>
                <a:gd name="connsiteX254" fmla="*/ 1400779 w 1700608"/>
                <a:gd name="connsiteY254" fmla="*/ 1093234 h 1281897"/>
                <a:gd name="connsiteX255" fmla="*/ 1392470 w 1700608"/>
                <a:gd name="connsiteY255" fmla="*/ 1090641 h 1281897"/>
                <a:gd name="connsiteX256" fmla="*/ 1382839 w 1700608"/>
                <a:gd name="connsiteY256" fmla="*/ 1088820 h 1281897"/>
                <a:gd name="connsiteX257" fmla="*/ 1374281 w 1700608"/>
                <a:gd name="connsiteY257" fmla="*/ 1088296 h 1281897"/>
                <a:gd name="connsiteX258" fmla="*/ 1370388 w 1700608"/>
                <a:gd name="connsiteY258" fmla="*/ 1087523 h 1281897"/>
                <a:gd name="connsiteX259" fmla="*/ 1355318 w 1700608"/>
                <a:gd name="connsiteY259" fmla="*/ 1087249 h 1281897"/>
                <a:gd name="connsiteX260" fmla="*/ 1346211 w 1700608"/>
                <a:gd name="connsiteY260" fmla="*/ 1086226 h 1281897"/>
                <a:gd name="connsiteX261" fmla="*/ 1338676 w 1700608"/>
                <a:gd name="connsiteY261" fmla="*/ 1086475 h 1281897"/>
                <a:gd name="connsiteX262" fmla="*/ 1327498 w 1700608"/>
                <a:gd name="connsiteY262" fmla="*/ 1085952 h 1281897"/>
                <a:gd name="connsiteX263" fmla="*/ 1308810 w 1700608"/>
                <a:gd name="connsiteY263" fmla="*/ 1085952 h 1281897"/>
                <a:gd name="connsiteX264" fmla="*/ 1301001 w 1700608"/>
                <a:gd name="connsiteY264" fmla="*/ 1086475 h 1281897"/>
                <a:gd name="connsiteX265" fmla="*/ 1296086 w 1700608"/>
                <a:gd name="connsiteY265" fmla="*/ 1086226 h 1281897"/>
                <a:gd name="connsiteX266" fmla="*/ 1292692 w 1700608"/>
                <a:gd name="connsiteY266" fmla="*/ 1084131 h 1281897"/>
                <a:gd name="connsiteX267" fmla="*/ 1289848 w 1700608"/>
                <a:gd name="connsiteY267" fmla="*/ 1083358 h 1281897"/>
                <a:gd name="connsiteX268" fmla="*/ 1280217 w 1700608"/>
                <a:gd name="connsiteY268" fmla="*/ 1083108 h 1281897"/>
                <a:gd name="connsiteX269" fmla="*/ 1270611 w 1700608"/>
                <a:gd name="connsiteY269" fmla="*/ 1084405 h 1281897"/>
                <a:gd name="connsiteX270" fmla="*/ 1265945 w 1700608"/>
                <a:gd name="connsiteY270" fmla="*/ 1084131 h 1281897"/>
                <a:gd name="connsiteX271" fmla="*/ 1252173 w 1700608"/>
                <a:gd name="connsiteY271" fmla="*/ 1084405 h 1281897"/>
                <a:gd name="connsiteX272" fmla="*/ 1248280 w 1700608"/>
                <a:gd name="connsiteY272" fmla="*/ 1083881 h 1281897"/>
                <a:gd name="connsiteX273" fmla="*/ 1235555 w 1700608"/>
                <a:gd name="connsiteY273" fmla="*/ 1081288 h 1281897"/>
                <a:gd name="connsiteX274" fmla="*/ 1228270 w 1700608"/>
                <a:gd name="connsiteY274" fmla="*/ 1080514 h 1281897"/>
                <a:gd name="connsiteX275" fmla="*/ 1213200 w 1700608"/>
                <a:gd name="connsiteY275" fmla="*/ 1079217 h 1281897"/>
                <a:gd name="connsiteX276" fmla="*/ 1207486 w 1700608"/>
                <a:gd name="connsiteY276" fmla="*/ 1079217 h 1281897"/>
                <a:gd name="connsiteX277" fmla="*/ 1199701 w 1700608"/>
                <a:gd name="connsiteY277" fmla="*/ 1082584 h 1281897"/>
                <a:gd name="connsiteX278" fmla="*/ 1189047 w 1700608"/>
                <a:gd name="connsiteY278" fmla="*/ 1082834 h 1281897"/>
                <a:gd name="connsiteX279" fmla="*/ 1184107 w 1700608"/>
                <a:gd name="connsiteY279" fmla="*/ 1082834 h 1281897"/>
                <a:gd name="connsiteX280" fmla="*/ 1178119 w 1700608"/>
                <a:gd name="connsiteY280" fmla="*/ 1081811 h 1281897"/>
                <a:gd name="connsiteX281" fmla="*/ 1171383 w 1700608"/>
                <a:gd name="connsiteY281" fmla="*/ 1081288 h 1281897"/>
                <a:gd name="connsiteX282" fmla="*/ 1164870 w 1700608"/>
                <a:gd name="connsiteY282" fmla="*/ 1079991 h 1281897"/>
                <a:gd name="connsiteX283" fmla="*/ 1157610 w 1700608"/>
                <a:gd name="connsiteY283" fmla="*/ 1077122 h 1281897"/>
                <a:gd name="connsiteX284" fmla="*/ 1152918 w 1700608"/>
                <a:gd name="connsiteY284" fmla="*/ 1076100 h 1281897"/>
                <a:gd name="connsiteX285" fmla="*/ 1146183 w 1700608"/>
                <a:gd name="connsiteY285" fmla="*/ 1075327 h 1281897"/>
                <a:gd name="connsiteX286" fmla="*/ 1140718 w 1700608"/>
                <a:gd name="connsiteY286" fmla="*/ 1072708 h 1281897"/>
                <a:gd name="connsiteX287" fmla="*/ 1141242 w 1700608"/>
                <a:gd name="connsiteY287" fmla="*/ 1071685 h 1281897"/>
                <a:gd name="connsiteX288" fmla="*/ 1150075 w 1700608"/>
                <a:gd name="connsiteY288" fmla="*/ 1074528 h 1281897"/>
                <a:gd name="connsiteX289" fmla="*/ 1152918 w 1700608"/>
                <a:gd name="connsiteY289" fmla="*/ 1073506 h 1281897"/>
                <a:gd name="connsiteX290" fmla="*/ 1154740 w 1700608"/>
                <a:gd name="connsiteY290" fmla="*/ 1070887 h 1281897"/>
                <a:gd name="connsiteX291" fmla="*/ 1153194 w 1700608"/>
                <a:gd name="connsiteY291" fmla="*/ 1066996 h 1281897"/>
                <a:gd name="connsiteX292" fmla="*/ 1150849 w 1700608"/>
                <a:gd name="connsiteY292" fmla="*/ 1064677 h 1281897"/>
                <a:gd name="connsiteX293" fmla="*/ 1138622 w 1700608"/>
                <a:gd name="connsiteY293" fmla="*/ 1055848 h 1281897"/>
                <a:gd name="connsiteX294" fmla="*/ 1126696 w 1700608"/>
                <a:gd name="connsiteY294" fmla="*/ 1043377 h 1281897"/>
                <a:gd name="connsiteX295" fmla="*/ 1124875 w 1700608"/>
                <a:gd name="connsiteY295" fmla="*/ 1042080 h 1281897"/>
                <a:gd name="connsiteX296" fmla="*/ 1117589 w 1700608"/>
                <a:gd name="connsiteY296" fmla="*/ 1035321 h 1281897"/>
                <a:gd name="connsiteX297" fmla="*/ 1112923 w 1700608"/>
                <a:gd name="connsiteY297" fmla="*/ 1031156 h 1281897"/>
                <a:gd name="connsiteX298" fmla="*/ 1112399 w 1700608"/>
                <a:gd name="connsiteY298" fmla="*/ 1031954 h 1281897"/>
                <a:gd name="connsiteX299" fmla="*/ 1116816 w 1700608"/>
                <a:gd name="connsiteY299" fmla="*/ 1035845 h 1281897"/>
                <a:gd name="connsiteX300" fmla="*/ 1127719 w 1700608"/>
                <a:gd name="connsiteY300" fmla="*/ 1047517 h 1281897"/>
                <a:gd name="connsiteX301" fmla="*/ 1131636 w 1700608"/>
                <a:gd name="connsiteY301" fmla="*/ 1052730 h 1281897"/>
                <a:gd name="connsiteX302" fmla="*/ 1136052 w 1700608"/>
                <a:gd name="connsiteY302" fmla="*/ 1055573 h 1281897"/>
                <a:gd name="connsiteX303" fmla="*/ 1138124 w 1700608"/>
                <a:gd name="connsiteY303" fmla="*/ 1058691 h 1281897"/>
                <a:gd name="connsiteX304" fmla="*/ 1140195 w 1700608"/>
                <a:gd name="connsiteY304" fmla="*/ 1060262 h 1281897"/>
                <a:gd name="connsiteX305" fmla="*/ 1144361 w 1700608"/>
                <a:gd name="connsiteY305" fmla="*/ 1061036 h 1281897"/>
                <a:gd name="connsiteX306" fmla="*/ 1145383 w 1700608"/>
                <a:gd name="connsiteY306" fmla="*/ 1062856 h 1281897"/>
                <a:gd name="connsiteX307" fmla="*/ 1142016 w 1700608"/>
                <a:gd name="connsiteY307" fmla="*/ 1065200 h 1281897"/>
                <a:gd name="connsiteX308" fmla="*/ 1138124 w 1700608"/>
                <a:gd name="connsiteY308" fmla="*/ 1070638 h 1281897"/>
                <a:gd name="connsiteX309" fmla="*/ 1135529 w 1700608"/>
                <a:gd name="connsiteY309" fmla="*/ 1070139 h 1281897"/>
                <a:gd name="connsiteX310" fmla="*/ 1125398 w 1700608"/>
                <a:gd name="connsiteY310" fmla="*/ 1066497 h 1281897"/>
                <a:gd name="connsiteX311" fmla="*/ 1120184 w 1700608"/>
                <a:gd name="connsiteY311" fmla="*/ 1063629 h 1281897"/>
                <a:gd name="connsiteX312" fmla="*/ 1109804 w 1700608"/>
                <a:gd name="connsiteY312" fmla="*/ 1056372 h 1281897"/>
                <a:gd name="connsiteX313" fmla="*/ 1101496 w 1700608"/>
                <a:gd name="connsiteY313" fmla="*/ 1049862 h 1281897"/>
                <a:gd name="connsiteX314" fmla="*/ 1092663 w 1700608"/>
                <a:gd name="connsiteY314" fmla="*/ 1041831 h 1281897"/>
                <a:gd name="connsiteX315" fmla="*/ 1087973 w 1700608"/>
                <a:gd name="connsiteY315" fmla="*/ 1037915 h 1281897"/>
                <a:gd name="connsiteX316" fmla="*/ 1080712 w 1700608"/>
                <a:gd name="connsiteY316" fmla="*/ 1030657 h 1281897"/>
                <a:gd name="connsiteX317" fmla="*/ 1073700 w 1700608"/>
                <a:gd name="connsiteY317" fmla="*/ 1024422 h 1281897"/>
                <a:gd name="connsiteX318" fmla="*/ 1064070 w 1700608"/>
                <a:gd name="connsiteY318" fmla="*/ 1014820 h 1281897"/>
                <a:gd name="connsiteX319" fmla="*/ 1059653 w 1700608"/>
                <a:gd name="connsiteY319" fmla="*/ 1010654 h 1281897"/>
                <a:gd name="connsiteX320" fmla="*/ 1058106 w 1700608"/>
                <a:gd name="connsiteY320" fmla="*/ 1007811 h 1281897"/>
                <a:gd name="connsiteX321" fmla="*/ 1052118 w 1700608"/>
                <a:gd name="connsiteY321" fmla="*/ 1002873 h 1281897"/>
                <a:gd name="connsiteX322" fmla="*/ 1050821 w 1700608"/>
                <a:gd name="connsiteY322" fmla="*/ 1000528 h 1281897"/>
                <a:gd name="connsiteX323" fmla="*/ 1046680 w 1700608"/>
                <a:gd name="connsiteY323" fmla="*/ 997411 h 1281897"/>
                <a:gd name="connsiteX324" fmla="*/ 1043286 w 1700608"/>
                <a:gd name="connsiteY324" fmla="*/ 993520 h 1281897"/>
                <a:gd name="connsiteX325" fmla="*/ 1035502 w 1700608"/>
                <a:gd name="connsiteY325" fmla="*/ 986761 h 1281897"/>
                <a:gd name="connsiteX326" fmla="*/ 1027967 w 1700608"/>
                <a:gd name="connsiteY326" fmla="*/ 979503 h 1281897"/>
                <a:gd name="connsiteX327" fmla="*/ 1022777 w 1700608"/>
                <a:gd name="connsiteY327" fmla="*/ 973517 h 1281897"/>
                <a:gd name="connsiteX328" fmla="*/ 1016264 w 1700608"/>
                <a:gd name="connsiteY328" fmla="*/ 966509 h 1281897"/>
                <a:gd name="connsiteX329" fmla="*/ 1011349 w 1700608"/>
                <a:gd name="connsiteY329" fmla="*/ 959226 h 1281897"/>
                <a:gd name="connsiteX330" fmla="*/ 1003540 w 1700608"/>
                <a:gd name="connsiteY330" fmla="*/ 950396 h 1281897"/>
                <a:gd name="connsiteX331" fmla="*/ 998600 w 1700608"/>
                <a:gd name="connsiteY331" fmla="*/ 942366 h 1281897"/>
                <a:gd name="connsiteX332" fmla="*/ 990291 w 1700608"/>
                <a:gd name="connsiteY332" fmla="*/ 935083 h 1281897"/>
                <a:gd name="connsiteX333" fmla="*/ 986648 w 1700608"/>
                <a:gd name="connsiteY333" fmla="*/ 929895 h 1281897"/>
                <a:gd name="connsiteX334" fmla="*/ 984328 w 1700608"/>
                <a:gd name="connsiteY334" fmla="*/ 927825 h 1281897"/>
                <a:gd name="connsiteX335" fmla="*/ 980161 w 1700608"/>
                <a:gd name="connsiteY335" fmla="*/ 923136 h 1281897"/>
                <a:gd name="connsiteX336" fmla="*/ 978340 w 1700608"/>
                <a:gd name="connsiteY336" fmla="*/ 920018 h 1281897"/>
                <a:gd name="connsiteX337" fmla="*/ 976792 w 1700608"/>
                <a:gd name="connsiteY337" fmla="*/ 919245 h 1281897"/>
                <a:gd name="connsiteX338" fmla="*/ 967686 w 1700608"/>
                <a:gd name="connsiteY338" fmla="*/ 910142 h 1281897"/>
                <a:gd name="connsiteX339" fmla="*/ 963269 w 1700608"/>
                <a:gd name="connsiteY339" fmla="*/ 906251 h 1281897"/>
                <a:gd name="connsiteX340" fmla="*/ 955734 w 1700608"/>
                <a:gd name="connsiteY340" fmla="*/ 898469 h 1281897"/>
                <a:gd name="connsiteX341" fmla="*/ 953139 w 1700608"/>
                <a:gd name="connsiteY341" fmla="*/ 894579 h 1281897"/>
                <a:gd name="connsiteX342" fmla="*/ 948473 w 1700608"/>
                <a:gd name="connsiteY342" fmla="*/ 890164 h 1281897"/>
                <a:gd name="connsiteX343" fmla="*/ 942236 w 1700608"/>
                <a:gd name="connsiteY343" fmla="*/ 883654 h 1281897"/>
                <a:gd name="connsiteX344" fmla="*/ 936522 w 1700608"/>
                <a:gd name="connsiteY344" fmla="*/ 879514 h 1281897"/>
                <a:gd name="connsiteX345" fmla="*/ 932631 w 1700608"/>
                <a:gd name="connsiteY345" fmla="*/ 875873 h 1281897"/>
                <a:gd name="connsiteX346" fmla="*/ 928463 w 1700608"/>
                <a:gd name="connsiteY346" fmla="*/ 869388 h 1281897"/>
                <a:gd name="connsiteX347" fmla="*/ 923523 w 1700608"/>
                <a:gd name="connsiteY347" fmla="*/ 864175 h 1281897"/>
                <a:gd name="connsiteX348" fmla="*/ 919106 w 1700608"/>
                <a:gd name="connsiteY348" fmla="*/ 857965 h 1281897"/>
                <a:gd name="connsiteX349" fmla="*/ 915988 w 1700608"/>
                <a:gd name="connsiteY349" fmla="*/ 850932 h 1281897"/>
                <a:gd name="connsiteX350" fmla="*/ 912620 w 1700608"/>
                <a:gd name="connsiteY350" fmla="*/ 847041 h 1281897"/>
                <a:gd name="connsiteX351" fmla="*/ 908453 w 1700608"/>
                <a:gd name="connsiteY351" fmla="*/ 840032 h 1281897"/>
                <a:gd name="connsiteX352" fmla="*/ 901716 w 1700608"/>
                <a:gd name="connsiteY352" fmla="*/ 825741 h 1281897"/>
                <a:gd name="connsiteX353" fmla="*/ 893383 w 1700608"/>
                <a:gd name="connsiteY353" fmla="*/ 813021 h 1281897"/>
                <a:gd name="connsiteX354" fmla="*/ 889765 w 1700608"/>
                <a:gd name="connsiteY354" fmla="*/ 804466 h 1281897"/>
                <a:gd name="connsiteX355" fmla="*/ 886646 w 1700608"/>
                <a:gd name="connsiteY355" fmla="*/ 795363 h 1281897"/>
                <a:gd name="connsiteX356" fmla="*/ 883253 w 1700608"/>
                <a:gd name="connsiteY356" fmla="*/ 787307 h 1281897"/>
                <a:gd name="connsiteX357" fmla="*/ 879360 w 1700608"/>
                <a:gd name="connsiteY357" fmla="*/ 780573 h 1281897"/>
                <a:gd name="connsiteX358" fmla="*/ 874695 w 1700608"/>
                <a:gd name="connsiteY358" fmla="*/ 772766 h 1281897"/>
                <a:gd name="connsiteX359" fmla="*/ 870528 w 1700608"/>
                <a:gd name="connsiteY359" fmla="*/ 766805 h 1281897"/>
                <a:gd name="connsiteX360" fmla="*/ 867160 w 1700608"/>
                <a:gd name="connsiteY360" fmla="*/ 762640 h 1281897"/>
                <a:gd name="connsiteX361" fmla="*/ 861945 w 1700608"/>
                <a:gd name="connsiteY361" fmla="*/ 758500 h 1281897"/>
                <a:gd name="connsiteX362" fmla="*/ 857279 w 1700608"/>
                <a:gd name="connsiteY362" fmla="*/ 751990 h 1281897"/>
                <a:gd name="connsiteX363" fmla="*/ 851316 w 1700608"/>
                <a:gd name="connsiteY363" fmla="*/ 746553 h 1281897"/>
                <a:gd name="connsiteX364" fmla="*/ 844804 w 1700608"/>
                <a:gd name="connsiteY364" fmla="*/ 732511 h 1281897"/>
                <a:gd name="connsiteX365" fmla="*/ 841959 w 1700608"/>
                <a:gd name="connsiteY365" fmla="*/ 729144 h 1281897"/>
                <a:gd name="connsiteX366" fmla="*/ 857279 w 1700608"/>
                <a:gd name="connsiteY366" fmla="*/ 711486 h 1281897"/>
                <a:gd name="connsiteX367" fmla="*/ 859624 w 1700608"/>
                <a:gd name="connsiteY367" fmla="*/ 707321 h 1281897"/>
                <a:gd name="connsiteX368" fmla="*/ 860123 w 1700608"/>
                <a:gd name="connsiteY368" fmla="*/ 703954 h 1281897"/>
                <a:gd name="connsiteX369" fmla="*/ 857528 w 1700608"/>
                <a:gd name="connsiteY369" fmla="*/ 701609 h 1281897"/>
                <a:gd name="connsiteX370" fmla="*/ 852863 w 1700608"/>
                <a:gd name="connsiteY370" fmla="*/ 700587 h 1281897"/>
                <a:gd name="connsiteX371" fmla="*/ 851565 w 1700608"/>
                <a:gd name="connsiteY371" fmla="*/ 699015 h 1281897"/>
                <a:gd name="connsiteX372" fmla="*/ 850767 w 1700608"/>
                <a:gd name="connsiteY372" fmla="*/ 694601 h 1281897"/>
                <a:gd name="connsiteX373" fmla="*/ 852089 w 1700608"/>
                <a:gd name="connsiteY373" fmla="*/ 689413 h 1281897"/>
                <a:gd name="connsiteX374" fmla="*/ 854410 w 1700608"/>
                <a:gd name="connsiteY374" fmla="*/ 687068 h 1281897"/>
                <a:gd name="connsiteX375" fmla="*/ 855707 w 1700608"/>
                <a:gd name="connsiteY375" fmla="*/ 682654 h 1281897"/>
                <a:gd name="connsiteX376" fmla="*/ 852588 w 1700608"/>
                <a:gd name="connsiteY376" fmla="*/ 677217 h 1281897"/>
                <a:gd name="connsiteX377" fmla="*/ 855208 w 1700608"/>
                <a:gd name="connsiteY377" fmla="*/ 673575 h 1281897"/>
                <a:gd name="connsiteX378" fmla="*/ 855707 w 1700608"/>
                <a:gd name="connsiteY378" fmla="*/ 671231 h 1281897"/>
                <a:gd name="connsiteX379" fmla="*/ 853637 w 1700608"/>
                <a:gd name="connsiteY379" fmla="*/ 667340 h 1281897"/>
                <a:gd name="connsiteX380" fmla="*/ 855183 w 1700608"/>
                <a:gd name="connsiteY380" fmla="*/ 664472 h 1281897"/>
                <a:gd name="connsiteX381" fmla="*/ 859599 w 1700608"/>
                <a:gd name="connsiteY381" fmla="*/ 661629 h 1281897"/>
                <a:gd name="connsiteX382" fmla="*/ 861172 w 1700608"/>
                <a:gd name="connsiteY382" fmla="*/ 654620 h 1281897"/>
                <a:gd name="connsiteX383" fmla="*/ 861945 w 1700608"/>
                <a:gd name="connsiteY383" fmla="*/ 649407 h 1281897"/>
                <a:gd name="connsiteX384" fmla="*/ 861945 w 1700608"/>
                <a:gd name="connsiteY384" fmla="*/ 646564 h 1281897"/>
                <a:gd name="connsiteX385" fmla="*/ 858302 w 1700608"/>
                <a:gd name="connsiteY385" fmla="*/ 645791 h 1281897"/>
                <a:gd name="connsiteX386" fmla="*/ 855982 w 1700608"/>
                <a:gd name="connsiteY386" fmla="*/ 643696 h 1281897"/>
                <a:gd name="connsiteX387" fmla="*/ 854684 w 1700608"/>
                <a:gd name="connsiteY387" fmla="*/ 640054 h 1281897"/>
                <a:gd name="connsiteX388" fmla="*/ 853637 w 1700608"/>
                <a:gd name="connsiteY388" fmla="*/ 632547 h 1281897"/>
                <a:gd name="connsiteX389" fmla="*/ 852064 w 1700608"/>
                <a:gd name="connsiteY389" fmla="*/ 631225 h 1281897"/>
                <a:gd name="connsiteX390" fmla="*/ 844030 w 1700608"/>
                <a:gd name="connsiteY390" fmla="*/ 631225 h 1281897"/>
                <a:gd name="connsiteX391" fmla="*/ 839864 w 1700608"/>
                <a:gd name="connsiteY391" fmla="*/ 627085 h 1281897"/>
                <a:gd name="connsiteX392" fmla="*/ 841435 w 1700608"/>
                <a:gd name="connsiteY392" fmla="*/ 625015 h 1281897"/>
                <a:gd name="connsiteX393" fmla="*/ 841435 w 1700608"/>
                <a:gd name="connsiteY393" fmla="*/ 622920 h 1281897"/>
                <a:gd name="connsiteX394" fmla="*/ 838317 w 1700608"/>
                <a:gd name="connsiteY394" fmla="*/ 621099 h 1281897"/>
                <a:gd name="connsiteX395" fmla="*/ 834400 w 1700608"/>
                <a:gd name="connsiteY395" fmla="*/ 617483 h 1281897"/>
                <a:gd name="connsiteX396" fmla="*/ 836221 w 1700608"/>
                <a:gd name="connsiteY396" fmla="*/ 614091 h 1281897"/>
                <a:gd name="connsiteX397" fmla="*/ 833900 w 1700608"/>
                <a:gd name="connsiteY397" fmla="*/ 610449 h 1281897"/>
                <a:gd name="connsiteX398" fmla="*/ 833102 w 1700608"/>
                <a:gd name="connsiteY398" fmla="*/ 607357 h 1281897"/>
                <a:gd name="connsiteX399" fmla="*/ 833626 w 1700608"/>
                <a:gd name="connsiteY399" fmla="*/ 604239 h 1281897"/>
                <a:gd name="connsiteX400" fmla="*/ 833626 w 1700608"/>
                <a:gd name="connsiteY400" fmla="*/ 594612 h 1281897"/>
                <a:gd name="connsiteX401" fmla="*/ 838292 w 1700608"/>
                <a:gd name="connsiteY401" fmla="*/ 594612 h 1281897"/>
                <a:gd name="connsiteX402" fmla="*/ 838042 w 1700608"/>
                <a:gd name="connsiteY402" fmla="*/ 586306 h 1281897"/>
                <a:gd name="connsiteX403" fmla="*/ 833102 w 1700608"/>
                <a:gd name="connsiteY403" fmla="*/ 585533 h 1281897"/>
                <a:gd name="connsiteX404" fmla="*/ 833376 w 1700608"/>
                <a:gd name="connsiteY404" fmla="*/ 581368 h 1281897"/>
                <a:gd name="connsiteX405" fmla="*/ 835697 w 1700608"/>
                <a:gd name="connsiteY405" fmla="*/ 580595 h 1281897"/>
                <a:gd name="connsiteX406" fmla="*/ 836495 w 1700608"/>
                <a:gd name="connsiteY406" fmla="*/ 575656 h 1281897"/>
                <a:gd name="connsiteX407" fmla="*/ 836745 w 1700608"/>
                <a:gd name="connsiteY407" fmla="*/ 562936 h 1281897"/>
                <a:gd name="connsiteX408" fmla="*/ 836994 w 1700608"/>
                <a:gd name="connsiteY408" fmla="*/ 560068 h 1281897"/>
                <a:gd name="connsiteX409" fmla="*/ 836994 w 1700608"/>
                <a:gd name="connsiteY409" fmla="*/ 554631 h 1281897"/>
                <a:gd name="connsiteX410" fmla="*/ 831555 w 1700608"/>
                <a:gd name="connsiteY410" fmla="*/ 555130 h 1281897"/>
                <a:gd name="connsiteX411" fmla="*/ 824794 w 1700608"/>
                <a:gd name="connsiteY411" fmla="*/ 555404 h 1281897"/>
                <a:gd name="connsiteX412" fmla="*/ 826091 w 1700608"/>
                <a:gd name="connsiteY412" fmla="*/ 553060 h 1281897"/>
                <a:gd name="connsiteX413" fmla="*/ 825317 w 1700608"/>
                <a:gd name="connsiteY413" fmla="*/ 547872 h 1281897"/>
                <a:gd name="connsiteX414" fmla="*/ 814663 w 1700608"/>
                <a:gd name="connsiteY414" fmla="*/ 549169 h 1281897"/>
                <a:gd name="connsiteX415" fmla="*/ 808950 w 1700608"/>
                <a:gd name="connsiteY415" fmla="*/ 551489 h 1281897"/>
                <a:gd name="connsiteX416" fmla="*/ 805033 w 1700608"/>
                <a:gd name="connsiteY416" fmla="*/ 546301 h 1281897"/>
                <a:gd name="connsiteX417" fmla="*/ 803236 w 1700608"/>
                <a:gd name="connsiteY417" fmla="*/ 542161 h 1281897"/>
                <a:gd name="connsiteX418" fmla="*/ 801664 w 1700608"/>
                <a:gd name="connsiteY418" fmla="*/ 543458 h 1281897"/>
                <a:gd name="connsiteX419" fmla="*/ 793879 w 1700608"/>
                <a:gd name="connsiteY419" fmla="*/ 550990 h 1281897"/>
                <a:gd name="connsiteX420" fmla="*/ 791010 w 1700608"/>
                <a:gd name="connsiteY420" fmla="*/ 548122 h 1281897"/>
                <a:gd name="connsiteX421" fmla="*/ 782452 w 1700608"/>
                <a:gd name="connsiteY421" fmla="*/ 553309 h 1281897"/>
                <a:gd name="connsiteX422" fmla="*/ 755680 w 1700608"/>
                <a:gd name="connsiteY422" fmla="*/ 522931 h 1281897"/>
                <a:gd name="connsiteX423" fmla="*/ 750216 w 1700608"/>
                <a:gd name="connsiteY423" fmla="*/ 517469 h 1281897"/>
                <a:gd name="connsiteX424" fmla="*/ 730755 w 1700608"/>
                <a:gd name="connsiteY424" fmla="*/ 500334 h 1281897"/>
                <a:gd name="connsiteX425" fmla="*/ 727112 w 1700608"/>
                <a:gd name="connsiteY425" fmla="*/ 495920 h 1281897"/>
                <a:gd name="connsiteX426" fmla="*/ 714886 w 1700608"/>
                <a:gd name="connsiteY426" fmla="*/ 473074 h 1281897"/>
                <a:gd name="connsiteX427" fmla="*/ 700340 w 1700608"/>
                <a:gd name="connsiteY427" fmla="*/ 444516 h 1281897"/>
                <a:gd name="connsiteX428" fmla="*/ 687091 w 1700608"/>
                <a:gd name="connsiteY428" fmla="*/ 447883 h 1281897"/>
                <a:gd name="connsiteX429" fmla="*/ 681652 w 1700608"/>
                <a:gd name="connsiteY429" fmla="*/ 449180 h 1281897"/>
                <a:gd name="connsiteX430" fmla="*/ 668902 w 1700608"/>
                <a:gd name="connsiteY430" fmla="*/ 451001 h 1281897"/>
                <a:gd name="connsiteX431" fmla="*/ 663188 w 1700608"/>
                <a:gd name="connsiteY431" fmla="*/ 452048 h 1281897"/>
                <a:gd name="connsiteX432" fmla="*/ 653333 w 1700608"/>
                <a:gd name="connsiteY432" fmla="*/ 455141 h 1281897"/>
                <a:gd name="connsiteX433" fmla="*/ 653333 w 1700608"/>
                <a:gd name="connsiteY433" fmla="*/ 453844 h 1281897"/>
                <a:gd name="connsiteX434" fmla="*/ 644500 w 1700608"/>
                <a:gd name="connsiteY434" fmla="*/ 454892 h 1281897"/>
                <a:gd name="connsiteX435" fmla="*/ 637739 w 1700608"/>
                <a:gd name="connsiteY435" fmla="*/ 455415 h 1281897"/>
                <a:gd name="connsiteX436" fmla="*/ 638512 w 1700608"/>
                <a:gd name="connsiteY436" fmla="*/ 458533 h 1281897"/>
                <a:gd name="connsiteX437" fmla="*/ 632025 w 1700608"/>
                <a:gd name="connsiteY437" fmla="*/ 459306 h 1281897"/>
                <a:gd name="connsiteX438" fmla="*/ 632549 w 1700608"/>
                <a:gd name="connsiteY438" fmla="*/ 461651 h 1281897"/>
                <a:gd name="connsiteX439" fmla="*/ 621621 w 1700608"/>
                <a:gd name="connsiteY439" fmla="*/ 463197 h 1281897"/>
                <a:gd name="connsiteX440" fmla="*/ 619550 w 1700608"/>
                <a:gd name="connsiteY440" fmla="*/ 468385 h 1281897"/>
                <a:gd name="connsiteX441" fmla="*/ 617728 w 1700608"/>
                <a:gd name="connsiteY441" fmla="*/ 471004 h 1281897"/>
                <a:gd name="connsiteX442" fmla="*/ 613836 w 1700608"/>
                <a:gd name="connsiteY442" fmla="*/ 474371 h 1281897"/>
                <a:gd name="connsiteX443" fmla="*/ 606052 w 1700608"/>
                <a:gd name="connsiteY443" fmla="*/ 475418 h 1281897"/>
                <a:gd name="connsiteX444" fmla="*/ 603956 w 1700608"/>
                <a:gd name="connsiteY444" fmla="*/ 476441 h 1281897"/>
                <a:gd name="connsiteX445" fmla="*/ 599040 w 1700608"/>
                <a:gd name="connsiteY445" fmla="*/ 480856 h 1281897"/>
                <a:gd name="connsiteX446" fmla="*/ 595922 w 1700608"/>
                <a:gd name="connsiteY446" fmla="*/ 479559 h 1281897"/>
                <a:gd name="connsiteX447" fmla="*/ 588112 w 1700608"/>
                <a:gd name="connsiteY447" fmla="*/ 462673 h 1281897"/>
                <a:gd name="connsiteX448" fmla="*/ 577458 w 1700608"/>
                <a:gd name="connsiteY448" fmla="*/ 467362 h 1281897"/>
                <a:gd name="connsiteX449" fmla="*/ 579030 w 1700608"/>
                <a:gd name="connsiteY449" fmla="*/ 472026 h 1281897"/>
                <a:gd name="connsiteX450" fmla="*/ 574090 w 1700608"/>
                <a:gd name="connsiteY450" fmla="*/ 474121 h 1281897"/>
                <a:gd name="connsiteX451" fmla="*/ 575387 w 1700608"/>
                <a:gd name="connsiteY451" fmla="*/ 479559 h 1281897"/>
                <a:gd name="connsiteX452" fmla="*/ 563960 w 1700608"/>
                <a:gd name="connsiteY452" fmla="*/ 479833 h 1281897"/>
                <a:gd name="connsiteX453" fmla="*/ 565781 w 1700608"/>
                <a:gd name="connsiteY453" fmla="*/ 487340 h 1281897"/>
                <a:gd name="connsiteX454" fmla="*/ 565007 w 1700608"/>
                <a:gd name="connsiteY454" fmla="*/ 487864 h 1281897"/>
                <a:gd name="connsiteX455" fmla="*/ 555127 w 1700608"/>
                <a:gd name="connsiteY455" fmla="*/ 489161 h 1281897"/>
                <a:gd name="connsiteX456" fmla="*/ 551235 w 1700608"/>
                <a:gd name="connsiteY456" fmla="*/ 488911 h 1281897"/>
                <a:gd name="connsiteX457" fmla="*/ 547592 w 1700608"/>
                <a:gd name="connsiteY457" fmla="*/ 485794 h 1281897"/>
                <a:gd name="connsiteX458" fmla="*/ 541878 w 1700608"/>
                <a:gd name="connsiteY458" fmla="*/ 485794 h 1281897"/>
                <a:gd name="connsiteX459" fmla="*/ 532522 w 1700608"/>
                <a:gd name="connsiteY459" fmla="*/ 482950 h 1281897"/>
                <a:gd name="connsiteX460" fmla="*/ 529653 w 1700608"/>
                <a:gd name="connsiteY460" fmla="*/ 482950 h 1281897"/>
                <a:gd name="connsiteX461" fmla="*/ 529129 w 1700608"/>
                <a:gd name="connsiteY461" fmla="*/ 481130 h 1281897"/>
                <a:gd name="connsiteX462" fmla="*/ 521619 w 1700608"/>
                <a:gd name="connsiteY462" fmla="*/ 480856 h 1281897"/>
                <a:gd name="connsiteX463" fmla="*/ 516928 w 1700608"/>
                <a:gd name="connsiteY463" fmla="*/ 479833 h 1281897"/>
                <a:gd name="connsiteX464" fmla="*/ 509393 w 1700608"/>
                <a:gd name="connsiteY464" fmla="*/ 477239 h 1281897"/>
                <a:gd name="connsiteX465" fmla="*/ 503155 w 1700608"/>
                <a:gd name="connsiteY465" fmla="*/ 477738 h 1281897"/>
                <a:gd name="connsiteX466" fmla="*/ 497965 w 1700608"/>
                <a:gd name="connsiteY466" fmla="*/ 477239 h 1281897"/>
                <a:gd name="connsiteX467" fmla="*/ 493549 w 1700608"/>
                <a:gd name="connsiteY467" fmla="*/ 478785 h 1281897"/>
                <a:gd name="connsiteX468" fmla="*/ 489657 w 1700608"/>
                <a:gd name="connsiteY468" fmla="*/ 477239 h 1281897"/>
                <a:gd name="connsiteX469" fmla="*/ 483419 w 1700608"/>
                <a:gd name="connsiteY469" fmla="*/ 479035 h 1281897"/>
                <a:gd name="connsiteX470" fmla="*/ 475884 w 1700608"/>
                <a:gd name="connsiteY470" fmla="*/ 480082 h 1281897"/>
                <a:gd name="connsiteX471" fmla="*/ 474836 w 1700608"/>
                <a:gd name="connsiteY471" fmla="*/ 482950 h 1281897"/>
                <a:gd name="connsiteX472" fmla="*/ 470944 w 1700608"/>
                <a:gd name="connsiteY472" fmla="*/ 485270 h 1281897"/>
                <a:gd name="connsiteX473" fmla="*/ 469122 w 1700608"/>
                <a:gd name="connsiteY473" fmla="*/ 484247 h 1281897"/>
                <a:gd name="connsiteX474" fmla="*/ 465754 w 1700608"/>
                <a:gd name="connsiteY474" fmla="*/ 476965 h 1281897"/>
                <a:gd name="connsiteX475" fmla="*/ 466004 w 1700608"/>
                <a:gd name="connsiteY475" fmla="*/ 474371 h 1281897"/>
                <a:gd name="connsiteX476" fmla="*/ 464981 w 1700608"/>
                <a:gd name="connsiteY476" fmla="*/ 467886 h 1281897"/>
                <a:gd name="connsiteX477" fmla="*/ 467576 w 1700608"/>
                <a:gd name="connsiteY477" fmla="*/ 465292 h 1281897"/>
                <a:gd name="connsiteX478" fmla="*/ 466777 w 1700608"/>
                <a:gd name="connsiteY478" fmla="*/ 460603 h 1281897"/>
                <a:gd name="connsiteX479" fmla="*/ 465480 w 1700608"/>
                <a:gd name="connsiteY479" fmla="*/ 456463 h 1281897"/>
                <a:gd name="connsiteX480" fmla="*/ 462636 w 1700608"/>
                <a:gd name="connsiteY480" fmla="*/ 452048 h 1281897"/>
                <a:gd name="connsiteX481" fmla="*/ 463135 w 1700608"/>
                <a:gd name="connsiteY481" fmla="*/ 448931 h 1281897"/>
                <a:gd name="connsiteX482" fmla="*/ 457945 w 1700608"/>
                <a:gd name="connsiteY482" fmla="*/ 448133 h 1281897"/>
                <a:gd name="connsiteX483" fmla="*/ 452755 w 1700608"/>
                <a:gd name="connsiteY483" fmla="*/ 448407 h 1281897"/>
                <a:gd name="connsiteX484" fmla="*/ 447291 w 1700608"/>
                <a:gd name="connsiteY484" fmla="*/ 445289 h 1281897"/>
                <a:gd name="connsiteX485" fmla="*/ 450409 w 1700608"/>
                <a:gd name="connsiteY485" fmla="*/ 440601 h 1281897"/>
                <a:gd name="connsiteX486" fmla="*/ 450684 w 1700608"/>
                <a:gd name="connsiteY486" fmla="*/ 438281 h 1281897"/>
                <a:gd name="connsiteX487" fmla="*/ 452231 w 1700608"/>
                <a:gd name="connsiteY487" fmla="*/ 435937 h 1281897"/>
                <a:gd name="connsiteX488" fmla="*/ 455350 w 1700608"/>
                <a:gd name="connsiteY488" fmla="*/ 433866 h 1281897"/>
                <a:gd name="connsiteX489" fmla="*/ 454052 w 1700608"/>
                <a:gd name="connsiteY489" fmla="*/ 429177 h 1281897"/>
                <a:gd name="connsiteX490" fmla="*/ 455873 w 1700608"/>
                <a:gd name="connsiteY490" fmla="*/ 426060 h 1281897"/>
                <a:gd name="connsiteX491" fmla="*/ 450933 w 1700608"/>
                <a:gd name="connsiteY491" fmla="*/ 425287 h 1281897"/>
                <a:gd name="connsiteX492" fmla="*/ 448338 w 1700608"/>
                <a:gd name="connsiteY492" fmla="*/ 424513 h 1281897"/>
                <a:gd name="connsiteX493" fmla="*/ 430923 w 1700608"/>
                <a:gd name="connsiteY493" fmla="*/ 425287 h 1281897"/>
                <a:gd name="connsiteX494" fmla="*/ 428852 w 1700608"/>
                <a:gd name="connsiteY494" fmla="*/ 423466 h 1281897"/>
                <a:gd name="connsiteX495" fmla="*/ 427555 w 1700608"/>
                <a:gd name="connsiteY495" fmla="*/ 424513 h 1281897"/>
                <a:gd name="connsiteX496" fmla="*/ 427804 w 1700608"/>
                <a:gd name="connsiteY496" fmla="*/ 427631 h 1281897"/>
                <a:gd name="connsiteX497" fmla="*/ 424685 w 1700608"/>
                <a:gd name="connsiteY497" fmla="*/ 429951 h 1281897"/>
                <a:gd name="connsiteX498" fmla="*/ 418448 w 1700608"/>
                <a:gd name="connsiteY498" fmla="*/ 433592 h 1281897"/>
                <a:gd name="connsiteX499" fmla="*/ 412210 w 1700608"/>
                <a:gd name="connsiteY499" fmla="*/ 436186 h 1281897"/>
                <a:gd name="connsiteX500" fmla="*/ 410912 w 1700608"/>
                <a:gd name="connsiteY500" fmla="*/ 434640 h 1281897"/>
                <a:gd name="connsiteX501" fmla="*/ 402878 w 1700608"/>
                <a:gd name="connsiteY501" fmla="*/ 435413 h 1281897"/>
                <a:gd name="connsiteX502" fmla="*/ 393772 w 1700608"/>
                <a:gd name="connsiteY502" fmla="*/ 437233 h 1281897"/>
                <a:gd name="connsiteX503" fmla="*/ 390403 w 1700608"/>
                <a:gd name="connsiteY503" fmla="*/ 436460 h 1281897"/>
                <a:gd name="connsiteX504" fmla="*/ 382095 w 1700608"/>
                <a:gd name="connsiteY504" fmla="*/ 439578 h 1281897"/>
                <a:gd name="connsiteX505" fmla="*/ 379749 w 1700608"/>
                <a:gd name="connsiteY505" fmla="*/ 442945 h 1281897"/>
                <a:gd name="connsiteX506" fmla="*/ 376381 w 1700608"/>
                <a:gd name="connsiteY506" fmla="*/ 442695 h 1281897"/>
                <a:gd name="connsiteX507" fmla="*/ 374809 w 1700608"/>
                <a:gd name="connsiteY507" fmla="*/ 446062 h 1281897"/>
                <a:gd name="connsiteX508" fmla="*/ 374285 w 1700608"/>
                <a:gd name="connsiteY508" fmla="*/ 449180 h 1281897"/>
                <a:gd name="connsiteX509" fmla="*/ 367798 w 1700608"/>
                <a:gd name="connsiteY509" fmla="*/ 450228 h 1281897"/>
                <a:gd name="connsiteX510" fmla="*/ 363382 w 1700608"/>
                <a:gd name="connsiteY510" fmla="*/ 453844 h 1281897"/>
                <a:gd name="connsiteX511" fmla="*/ 364430 w 1700608"/>
                <a:gd name="connsiteY511" fmla="*/ 456712 h 1281897"/>
                <a:gd name="connsiteX512" fmla="*/ 361311 w 1700608"/>
                <a:gd name="connsiteY512" fmla="*/ 458533 h 1281897"/>
                <a:gd name="connsiteX513" fmla="*/ 356371 w 1700608"/>
                <a:gd name="connsiteY513" fmla="*/ 459830 h 1281897"/>
                <a:gd name="connsiteX514" fmla="*/ 344943 w 1700608"/>
                <a:gd name="connsiteY514" fmla="*/ 464494 h 1281897"/>
                <a:gd name="connsiteX515" fmla="*/ 338182 w 1700608"/>
                <a:gd name="connsiteY515" fmla="*/ 465542 h 1281897"/>
                <a:gd name="connsiteX516" fmla="*/ 331694 w 1700608"/>
                <a:gd name="connsiteY516" fmla="*/ 467612 h 1281897"/>
                <a:gd name="connsiteX517" fmla="*/ 322089 w 1700608"/>
                <a:gd name="connsiteY517" fmla="*/ 471503 h 1281897"/>
                <a:gd name="connsiteX518" fmla="*/ 315851 w 1700608"/>
                <a:gd name="connsiteY518" fmla="*/ 472301 h 1281897"/>
                <a:gd name="connsiteX519" fmla="*/ 307268 w 1700608"/>
                <a:gd name="connsiteY519" fmla="*/ 472301 h 1281897"/>
                <a:gd name="connsiteX520" fmla="*/ 299982 w 1700608"/>
                <a:gd name="connsiteY520" fmla="*/ 474121 h 1281897"/>
                <a:gd name="connsiteX521" fmla="*/ 293495 w 1700608"/>
                <a:gd name="connsiteY521" fmla="*/ 477239 h 1281897"/>
                <a:gd name="connsiteX522" fmla="*/ 284139 w 1700608"/>
                <a:gd name="connsiteY522" fmla="*/ 487864 h 1281897"/>
                <a:gd name="connsiteX523" fmla="*/ 280521 w 1700608"/>
                <a:gd name="connsiteY523" fmla="*/ 489959 h 1281897"/>
                <a:gd name="connsiteX524" fmla="*/ 276604 w 1700608"/>
                <a:gd name="connsiteY524" fmla="*/ 490732 h 1281897"/>
                <a:gd name="connsiteX525" fmla="*/ 271414 w 1700608"/>
                <a:gd name="connsiteY525" fmla="*/ 489186 h 1281897"/>
                <a:gd name="connsiteX526" fmla="*/ 268295 w 1700608"/>
                <a:gd name="connsiteY526" fmla="*/ 485020 h 1281897"/>
                <a:gd name="connsiteX527" fmla="*/ 264153 w 1700608"/>
                <a:gd name="connsiteY527" fmla="*/ 482676 h 1281897"/>
                <a:gd name="connsiteX528" fmla="*/ 260760 w 1700608"/>
                <a:gd name="connsiteY528" fmla="*/ 483200 h 1281897"/>
                <a:gd name="connsiteX529" fmla="*/ 256094 w 1700608"/>
                <a:gd name="connsiteY529" fmla="*/ 486317 h 1281897"/>
                <a:gd name="connsiteX530" fmla="*/ 250630 w 1700608"/>
                <a:gd name="connsiteY530" fmla="*/ 491505 h 1281897"/>
                <a:gd name="connsiteX531" fmla="*/ 245440 w 1700608"/>
                <a:gd name="connsiteY531" fmla="*/ 495396 h 1281897"/>
                <a:gd name="connsiteX532" fmla="*/ 240749 w 1700608"/>
                <a:gd name="connsiteY532" fmla="*/ 497990 h 1281897"/>
                <a:gd name="connsiteX533" fmla="*/ 235310 w 1700608"/>
                <a:gd name="connsiteY533" fmla="*/ 499561 h 1281897"/>
                <a:gd name="connsiteX534" fmla="*/ 234786 w 1700608"/>
                <a:gd name="connsiteY534" fmla="*/ 493326 h 1281897"/>
                <a:gd name="connsiteX535" fmla="*/ 232965 w 1700608"/>
                <a:gd name="connsiteY535" fmla="*/ 489435 h 1281897"/>
                <a:gd name="connsiteX536" fmla="*/ 232715 w 1700608"/>
                <a:gd name="connsiteY536" fmla="*/ 476965 h 1281897"/>
                <a:gd name="connsiteX537" fmla="*/ 229846 w 1700608"/>
                <a:gd name="connsiteY537" fmla="*/ 471777 h 1281897"/>
                <a:gd name="connsiteX538" fmla="*/ 213753 w 1700608"/>
                <a:gd name="connsiteY538" fmla="*/ 449704 h 1281897"/>
                <a:gd name="connsiteX539" fmla="*/ 206218 w 1700608"/>
                <a:gd name="connsiteY539" fmla="*/ 452023 h 1281897"/>
                <a:gd name="connsiteX540" fmla="*/ 200504 w 1700608"/>
                <a:gd name="connsiteY540" fmla="*/ 454642 h 1281897"/>
                <a:gd name="connsiteX541" fmla="*/ 198408 w 1700608"/>
                <a:gd name="connsiteY541" fmla="*/ 458009 h 1281897"/>
                <a:gd name="connsiteX542" fmla="*/ 191397 w 1700608"/>
                <a:gd name="connsiteY542" fmla="*/ 463721 h 1281897"/>
                <a:gd name="connsiteX543" fmla="*/ 184386 w 1700608"/>
                <a:gd name="connsiteY543" fmla="*/ 467088 h 1281897"/>
                <a:gd name="connsiteX544" fmla="*/ 178423 w 1700608"/>
                <a:gd name="connsiteY544" fmla="*/ 472301 h 1281897"/>
                <a:gd name="connsiteX545" fmla="*/ 171137 w 1700608"/>
                <a:gd name="connsiteY545" fmla="*/ 475917 h 1281897"/>
                <a:gd name="connsiteX546" fmla="*/ 168293 w 1700608"/>
                <a:gd name="connsiteY546" fmla="*/ 477738 h 1281897"/>
                <a:gd name="connsiteX547" fmla="*/ 162555 w 1700608"/>
                <a:gd name="connsiteY547" fmla="*/ 483723 h 1281897"/>
                <a:gd name="connsiteX548" fmla="*/ 155294 w 1700608"/>
                <a:gd name="connsiteY548" fmla="*/ 487091 h 1281897"/>
                <a:gd name="connsiteX549" fmla="*/ 144390 w 1700608"/>
                <a:gd name="connsiteY549" fmla="*/ 493326 h 1281897"/>
                <a:gd name="connsiteX550" fmla="*/ 136855 w 1700608"/>
                <a:gd name="connsiteY550" fmla="*/ 496444 h 1281897"/>
                <a:gd name="connsiteX551" fmla="*/ 132938 w 1700608"/>
                <a:gd name="connsiteY551" fmla="*/ 496967 h 1281897"/>
                <a:gd name="connsiteX552" fmla="*/ 129569 w 1700608"/>
                <a:gd name="connsiteY552" fmla="*/ 498763 h 1281897"/>
                <a:gd name="connsiteX553" fmla="*/ 114250 w 1700608"/>
                <a:gd name="connsiteY553" fmla="*/ 501631 h 1281897"/>
                <a:gd name="connsiteX554" fmla="*/ 109559 w 1700608"/>
                <a:gd name="connsiteY554" fmla="*/ 502155 h 1281897"/>
                <a:gd name="connsiteX555" fmla="*/ 104644 w 1700608"/>
                <a:gd name="connsiteY555" fmla="*/ 503976 h 1281897"/>
                <a:gd name="connsiteX556" fmla="*/ 91395 w 1700608"/>
                <a:gd name="connsiteY556" fmla="*/ 506295 h 1281897"/>
                <a:gd name="connsiteX557" fmla="*/ 83336 w 1700608"/>
                <a:gd name="connsiteY557" fmla="*/ 508116 h 1281897"/>
                <a:gd name="connsiteX558" fmla="*/ 82288 w 1700608"/>
                <a:gd name="connsiteY558" fmla="*/ 508116 h 1281897"/>
                <a:gd name="connsiteX559" fmla="*/ 72682 w 1700608"/>
                <a:gd name="connsiteY559" fmla="*/ 509937 h 1281897"/>
                <a:gd name="connsiteX560" fmla="*/ 71884 w 1700608"/>
                <a:gd name="connsiteY560" fmla="*/ 508390 h 1281897"/>
                <a:gd name="connsiteX561" fmla="*/ 66694 w 1700608"/>
                <a:gd name="connsiteY561" fmla="*/ 509687 h 1281897"/>
                <a:gd name="connsiteX562" fmla="*/ 63051 w 1700608"/>
                <a:gd name="connsiteY562" fmla="*/ 503452 h 1281897"/>
                <a:gd name="connsiteX563" fmla="*/ 60207 w 1700608"/>
                <a:gd name="connsiteY563" fmla="*/ 496942 h 1281897"/>
                <a:gd name="connsiteX564" fmla="*/ 57612 w 1700608"/>
                <a:gd name="connsiteY564" fmla="*/ 498763 h 1281897"/>
                <a:gd name="connsiteX565" fmla="*/ 51624 w 1700608"/>
                <a:gd name="connsiteY565" fmla="*/ 500060 h 1281897"/>
                <a:gd name="connsiteX566" fmla="*/ 51898 w 1700608"/>
                <a:gd name="connsiteY566" fmla="*/ 495645 h 1281897"/>
                <a:gd name="connsiteX567" fmla="*/ 48256 w 1700608"/>
                <a:gd name="connsiteY567" fmla="*/ 494872 h 1281897"/>
                <a:gd name="connsiteX568" fmla="*/ 41244 w 1700608"/>
                <a:gd name="connsiteY568" fmla="*/ 494623 h 1281897"/>
                <a:gd name="connsiteX569" fmla="*/ 41244 w 1700608"/>
                <a:gd name="connsiteY569" fmla="*/ 496693 h 1281897"/>
                <a:gd name="connsiteX570" fmla="*/ 36828 w 1700608"/>
                <a:gd name="connsiteY570" fmla="*/ 497990 h 1281897"/>
                <a:gd name="connsiteX571" fmla="*/ 36304 w 1700608"/>
                <a:gd name="connsiteY571" fmla="*/ 496169 h 1281897"/>
                <a:gd name="connsiteX572" fmla="*/ 36304 w 1700608"/>
                <a:gd name="connsiteY572" fmla="*/ 488911 h 1281897"/>
                <a:gd name="connsiteX573" fmla="*/ 36554 w 1700608"/>
                <a:gd name="connsiteY573" fmla="*/ 486567 h 1281897"/>
                <a:gd name="connsiteX574" fmla="*/ 43066 w 1700608"/>
                <a:gd name="connsiteY574" fmla="*/ 484222 h 1281897"/>
                <a:gd name="connsiteX575" fmla="*/ 42542 w 1700608"/>
                <a:gd name="connsiteY575" fmla="*/ 481629 h 1281897"/>
                <a:gd name="connsiteX576" fmla="*/ 48530 w 1700608"/>
                <a:gd name="connsiteY576" fmla="*/ 476441 h 1281897"/>
                <a:gd name="connsiteX577" fmla="*/ 46185 w 1700608"/>
                <a:gd name="connsiteY577" fmla="*/ 472550 h 1281897"/>
                <a:gd name="connsiteX578" fmla="*/ 42292 w 1700608"/>
                <a:gd name="connsiteY578" fmla="*/ 474346 h 1281897"/>
                <a:gd name="connsiteX579" fmla="*/ 40471 w 1700608"/>
                <a:gd name="connsiteY579" fmla="*/ 474346 h 1281897"/>
                <a:gd name="connsiteX580" fmla="*/ 40197 w 1700608"/>
                <a:gd name="connsiteY580" fmla="*/ 466564 h 1281897"/>
                <a:gd name="connsiteX581" fmla="*/ 36304 w 1700608"/>
                <a:gd name="connsiteY581" fmla="*/ 465791 h 1281897"/>
                <a:gd name="connsiteX582" fmla="*/ 22806 w 1700608"/>
                <a:gd name="connsiteY582" fmla="*/ 461102 h 1281897"/>
                <a:gd name="connsiteX583" fmla="*/ 14747 w 1700608"/>
                <a:gd name="connsiteY583" fmla="*/ 457486 h 1281897"/>
                <a:gd name="connsiteX584" fmla="*/ -1097 w 1700608"/>
                <a:gd name="connsiteY584" fmla="*/ 450976 h 1281897"/>
                <a:gd name="connsiteX585" fmla="*/ -1621 w 1700608"/>
                <a:gd name="connsiteY585" fmla="*/ 449429 h 1281897"/>
                <a:gd name="connsiteX586" fmla="*/ -2119 w 1700608"/>
                <a:gd name="connsiteY586" fmla="*/ 441374 h 1281897"/>
                <a:gd name="connsiteX587" fmla="*/ 974 w 1700608"/>
                <a:gd name="connsiteY587" fmla="*/ 438780 h 1281897"/>
                <a:gd name="connsiteX588" fmla="*/ 5665 w 1700608"/>
                <a:gd name="connsiteY588" fmla="*/ 432021 h 1281897"/>
                <a:gd name="connsiteX589" fmla="*/ 7212 w 1700608"/>
                <a:gd name="connsiteY589" fmla="*/ 424763 h 1281897"/>
                <a:gd name="connsiteX590" fmla="*/ 10081 w 1700608"/>
                <a:gd name="connsiteY590" fmla="*/ 419550 h 1281897"/>
                <a:gd name="connsiteX591" fmla="*/ 14497 w 1700608"/>
                <a:gd name="connsiteY591" fmla="*/ 416183 h 1281897"/>
                <a:gd name="connsiteX592" fmla="*/ 15545 w 1700608"/>
                <a:gd name="connsiteY592" fmla="*/ 412292 h 1281897"/>
                <a:gd name="connsiteX593" fmla="*/ 14248 w 1700608"/>
                <a:gd name="connsiteY593" fmla="*/ 403713 h 1281897"/>
                <a:gd name="connsiteX594" fmla="*/ 14747 w 1700608"/>
                <a:gd name="connsiteY594" fmla="*/ 400869 h 1281897"/>
                <a:gd name="connsiteX595" fmla="*/ 19936 w 1700608"/>
                <a:gd name="connsiteY595" fmla="*/ 399049 h 1281897"/>
                <a:gd name="connsiteX596" fmla="*/ 24353 w 1700608"/>
                <a:gd name="connsiteY596" fmla="*/ 394883 h 1281897"/>
                <a:gd name="connsiteX597" fmla="*/ 24627 w 1700608"/>
                <a:gd name="connsiteY597" fmla="*/ 389696 h 1281897"/>
                <a:gd name="connsiteX598" fmla="*/ 21234 w 1700608"/>
                <a:gd name="connsiteY598" fmla="*/ 383710 h 1281897"/>
                <a:gd name="connsiteX599" fmla="*/ 17616 w 1700608"/>
                <a:gd name="connsiteY599" fmla="*/ 381640 h 1281897"/>
                <a:gd name="connsiteX600" fmla="*/ 17342 w 1700608"/>
                <a:gd name="connsiteY600" fmla="*/ 379295 h 1281897"/>
                <a:gd name="connsiteX601" fmla="*/ 25151 w 1700608"/>
                <a:gd name="connsiteY601" fmla="*/ 379819 h 1281897"/>
                <a:gd name="connsiteX602" fmla="*/ 29044 w 1700608"/>
                <a:gd name="connsiteY602" fmla="*/ 380592 h 1281897"/>
                <a:gd name="connsiteX603" fmla="*/ 38400 w 1700608"/>
                <a:gd name="connsiteY603" fmla="*/ 379295 h 1281897"/>
                <a:gd name="connsiteX604" fmla="*/ 46708 w 1700608"/>
                <a:gd name="connsiteY604" fmla="*/ 377225 h 1281897"/>
                <a:gd name="connsiteX605" fmla="*/ 52422 w 1700608"/>
                <a:gd name="connsiteY605" fmla="*/ 376452 h 1281897"/>
                <a:gd name="connsiteX606" fmla="*/ 62303 w 1700608"/>
                <a:gd name="connsiteY606" fmla="*/ 373584 h 1281897"/>
                <a:gd name="connsiteX607" fmla="*/ 68790 w 1700608"/>
                <a:gd name="connsiteY607" fmla="*/ 370216 h 1281897"/>
                <a:gd name="connsiteX608" fmla="*/ 75801 w 1700608"/>
                <a:gd name="connsiteY608" fmla="*/ 367623 h 1281897"/>
                <a:gd name="connsiteX609" fmla="*/ 84384 w 1700608"/>
                <a:gd name="connsiteY609" fmla="*/ 365278 h 1281897"/>
                <a:gd name="connsiteX610" fmla="*/ 91645 w 1700608"/>
                <a:gd name="connsiteY610" fmla="*/ 365528 h 1281897"/>
                <a:gd name="connsiteX611" fmla="*/ 95287 w 1700608"/>
                <a:gd name="connsiteY611" fmla="*/ 366326 h 1281897"/>
                <a:gd name="connsiteX612" fmla="*/ 97882 w 1700608"/>
                <a:gd name="connsiteY612" fmla="*/ 364755 h 1281897"/>
                <a:gd name="connsiteX613" fmla="*/ 103871 w 1700608"/>
                <a:gd name="connsiteY613" fmla="*/ 359567 h 1281897"/>
                <a:gd name="connsiteX614" fmla="*/ 108811 w 1700608"/>
                <a:gd name="connsiteY614" fmla="*/ 353855 h 1281897"/>
                <a:gd name="connsiteX615" fmla="*/ 109834 w 1700608"/>
                <a:gd name="connsiteY615" fmla="*/ 354628 h 1281897"/>
                <a:gd name="connsiteX616" fmla="*/ 115024 w 1700608"/>
                <a:gd name="connsiteY616" fmla="*/ 351785 h 1281897"/>
                <a:gd name="connsiteX617" fmla="*/ 122060 w 1700608"/>
                <a:gd name="connsiteY617" fmla="*/ 348668 h 1281897"/>
                <a:gd name="connsiteX618" fmla="*/ 129594 w 1700608"/>
                <a:gd name="connsiteY618" fmla="*/ 344253 h 1281897"/>
                <a:gd name="connsiteX619" fmla="*/ 133736 w 1700608"/>
                <a:gd name="connsiteY619" fmla="*/ 342956 h 1281897"/>
                <a:gd name="connsiteX620" fmla="*/ 142319 w 1700608"/>
                <a:gd name="connsiteY620" fmla="*/ 340861 h 1281897"/>
                <a:gd name="connsiteX621" fmla="*/ 147260 w 1700608"/>
                <a:gd name="connsiteY621" fmla="*/ 335947 h 1281897"/>
                <a:gd name="connsiteX622" fmla="*/ 151152 w 1700608"/>
                <a:gd name="connsiteY622" fmla="*/ 332555 h 1281897"/>
                <a:gd name="connsiteX623" fmla="*/ 157889 w 1700608"/>
                <a:gd name="connsiteY623" fmla="*/ 327892 h 1281897"/>
                <a:gd name="connsiteX624" fmla="*/ 152699 w 1700608"/>
                <a:gd name="connsiteY624" fmla="*/ 324001 h 1281897"/>
                <a:gd name="connsiteX625" fmla="*/ 149580 w 1700608"/>
                <a:gd name="connsiteY625" fmla="*/ 319586 h 1281897"/>
                <a:gd name="connsiteX626" fmla="*/ 146461 w 1700608"/>
                <a:gd name="connsiteY626" fmla="*/ 311780 h 1281897"/>
                <a:gd name="connsiteX627" fmla="*/ 143867 w 1700608"/>
                <a:gd name="connsiteY627" fmla="*/ 299833 h 1281897"/>
                <a:gd name="connsiteX628" fmla="*/ 143367 w 1700608"/>
                <a:gd name="connsiteY628" fmla="*/ 299060 h 1281897"/>
                <a:gd name="connsiteX629" fmla="*/ 144141 w 1700608"/>
                <a:gd name="connsiteY629" fmla="*/ 296715 h 1281897"/>
                <a:gd name="connsiteX630" fmla="*/ 141546 w 1700608"/>
                <a:gd name="connsiteY630" fmla="*/ 289707 h 1281897"/>
                <a:gd name="connsiteX631" fmla="*/ 140498 w 1700608"/>
                <a:gd name="connsiteY631" fmla="*/ 285542 h 1281897"/>
                <a:gd name="connsiteX632" fmla="*/ 139450 w 1700608"/>
                <a:gd name="connsiteY632" fmla="*/ 283995 h 1281897"/>
                <a:gd name="connsiteX633" fmla="*/ 138427 w 1700608"/>
                <a:gd name="connsiteY633" fmla="*/ 279581 h 1281897"/>
                <a:gd name="connsiteX634" fmla="*/ 134784 w 1700608"/>
                <a:gd name="connsiteY634" fmla="*/ 269978 h 1281897"/>
                <a:gd name="connsiteX635" fmla="*/ 130368 w 1700608"/>
                <a:gd name="connsiteY635" fmla="*/ 259578 h 1281897"/>
                <a:gd name="connsiteX636" fmla="*/ 129320 w 1700608"/>
                <a:gd name="connsiteY636" fmla="*/ 255163 h 1281897"/>
                <a:gd name="connsiteX637" fmla="*/ 128297 w 1700608"/>
                <a:gd name="connsiteY637" fmla="*/ 246609 h 1281897"/>
                <a:gd name="connsiteX638" fmla="*/ 125179 w 1700608"/>
                <a:gd name="connsiteY638" fmla="*/ 234662 h 1281897"/>
                <a:gd name="connsiteX639" fmla="*/ 123083 w 1700608"/>
                <a:gd name="connsiteY639" fmla="*/ 226082 h 1281897"/>
                <a:gd name="connsiteX640" fmla="*/ 120238 w 1700608"/>
                <a:gd name="connsiteY640" fmla="*/ 221418 h 1281897"/>
                <a:gd name="connsiteX641" fmla="*/ 116595 w 1700608"/>
                <a:gd name="connsiteY641" fmla="*/ 219323 h 1281897"/>
                <a:gd name="connsiteX642" fmla="*/ 115822 w 1700608"/>
                <a:gd name="connsiteY642" fmla="*/ 215432 h 1281897"/>
                <a:gd name="connsiteX643" fmla="*/ 117369 w 1700608"/>
                <a:gd name="connsiteY643" fmla="*/ 211292 h 1281897"/>
                <a:gd name="connsiteX644" fmla="*/ 109335 w 1700608"/>
                <a:gd name="connsiteY644" fmla="*/ 197524 h 1281897"/>
                <a:gd name="connsiteX645" fmla="*/ 108811 w 1700608"/>
                <a:gd name="connsiteY645" fmla="*/ 194931 h 1281897"/>
                <a:gd name="connsiteX646" fmla="*/ 109335 w 1700608"/>
                <a:gd name="connsiteY646" fmla="*/ 188695 h 1281897"/>
                <a:gd name="connsiteX647" fmla="*/ 107513 w 1700608"/>
                <a:gd name="connsiteY647" fmla="*/ 185054 h 1281897"/>
                <a:gd name="connsiteX648" fmla="*/ 103596 w 1700608"/>
                <a:gd name="connsiteY648" fmla="*/ 180365 h 1281897"/>
                <a:gd name="connsiteX649" fmla="*/ 101001 w 1700608"/>
                <a:gd name="connsiteY649" fmla="*/ 175177 h 1281897"/>
                <a:gd name="connsiteX650" fmla="*/ 95812 w 1700608"/>
                <a:gd name="connsiteY650" fmla="*/ 166348 h 1281897"/>
                <a:gd name="connsiteX651" fmla="*/ 92967 w 1700608"/>
                <a:gd name="connsiteY651" fmla="*/ 160886 h 1281897"/>
                <a:gd name="connsiteX652" fmla="*/ 94514 w 1700608"/>
                <a:gd name="connsiteY652" fmla="*/ 160387 h 1281897"/>
                <a:gd name="connsiteX653" fmla="*/ 92693 w 1700608"/>
                <a:gd name="connsiteY653" fmla="*/ 147916 h 1281897"/>
                <a:gd name="connsiteX654" fmla="*/ 91645 w 1700608"/>
                <a:gd name="connsiteY654" fmla="*/ 149213 h 1281897"/>
                <a:gd name="connsiteX655" fmla="*/ 67243 w 1700608"/>
                <a:gd name="connsiteY655" fmla="*/ 129211 h 1281897"/>
                <a:gd name="connsiteX656" fmla="*/ 66445 w 1700608"/>
                <a:gd name="connsiteY656" fmla="*/ 130782 h 1281897"/>
                <a:gd name="connsiteX657" fmla="*/ 62826 w 1700608"/>
                <a:gd name="connsiteY657" fmla="*/ 133625 h 1281897"/>
                <a:gd name="connsiteX658" fmla="*/ 51649 w 1700608"/>
                <a:gd name="connsiteY658" fmla="*/ 126891 h 1281897"/>
                <a:gd name="connsiteX659" fmla="*/ 46708 w 1700608"/>
                <a:gd name="connsiteY659" fmla="*/ 124547 h 1281897"/>
                <a:gd name="connsiteX660" fmla="*/ 42542 w 1700608"/>
                <a:gd name="connsiteY660" fmla="*/ 121953 h 1281897"/>
                <a:gd name="connsiteX661" fmla="*/ 33709 w 1700608"/>
                <a:gd name="connsiteY661" fmla="*/ 114421 h 1281897"/>
                <a:gd name="connsiteX662" fmla="*/ 30092 w 1700608"/>
                <a:gd name="connsiteY662" fmla="*/ 110255 h 1281897"/>
                <a:gd name="connsiteX663" fmla="*/ 26973 w 1700608"/>
                <a:gd name="connsiteY663" fmla="*/ 105591 h 1281897"/>
                <a:gd name="connsiteX664" fmla="*/ 21758 w 1700608"/>
                <a:gd name="connsiteY664" fmla="*/ 105068 h 1281897"/>
                <a:gd name="connsiteX665" fmla="*/ 18140 w 1700608"/>
                <a:gd name="connsiteY665" fmla="*/ 101177 h 1281897"/>
                <a:gd name="connsiteX666" fmla="*/ 14248 w 1700608"/>
                <a:gd name="connsiteY666" fmla="*/ 96513 h 1281897"/>
                <a:gd name="connsiteX667" fmla="*/ 9831 w 1700608"/>
                <a:gd name="connsiteY667" fmla="*/ 88706 h 1281897"/>
                <a:gd name="connsiteX668" fmla="*/ 7486 w 1700608"/>
                <a:gd name="connsiteY668" fmla="*/ 83768 h 1281897"/>
                <a:gd name="connsiteX669" fmla="*/ 6438 w 1700608"/>
                <a:gd name="connsiteY669" fmla="*/ 76236 h 1281897"/>
                <a:gd name="connsiteX670" fmla="*/ 5141 w 1700608"/>
                <a:gd name="connsiteY670" fmla="*/ 71821 h 1281897"/>
                <a:gd name="connsiteX671" fmla="*/ 16044 w 1700608"/>
                <a:gd name="connsiteY671" fmla="*/ 64813 h 1281897"/>
                <a:gd name="connsiteX672" fmla="*/ 22556 w 1700608"/>
                <a:gd name="connsiteY672" fmla="*/ 62493 h 1281897"/>
                <a:gd name="connsiteX673" fmla="*/ 29044 w 1700608"/>
                <a:gd name="connsiteY673" fmla="*/ 60672 h 1281897"/>
                <a:gd name="connsiteX674" fmla="*/ 35281 w 1700608"/>
                <a:gd name="connsiteY674" fmla="*/ 58079 h 1281897"/>
                <a:gd name="connsiteX675" fmla="*/ 41768 w 1700608"/>
                <a:gd name="connsiteY675" fmla="*/ 52617 h 1281897"/>
                <a:gd name="connsiteX676" fmla="*/ 38400 w 1700608"/>
                <a:gd name="connsiteY676" fmla="*/ 44311 h 1281897"/>
                <a:gd name="connsiteX677" fmla="*/ 37103 w 1700608"/>
                <a:gd name="connsiteY677" fmla="*/ 39622 h 1281897"/>
                <a:gd name="connsiteX678" fmla="*/ 34508 w 1700608"/>
                <a:gd name="connsiteY678" fmla="*/ 26653 h 1281897"/>
                <a:gd name="connsiteX679" fmla="*/ 45935 w 1700608"/>
                <a:gd name="connsiteY679" fmla="*/ 21714 h 1281897"/>
                <a:gd name="connsiteX680" fmla="*/ 46708 w 1700608"/>
                <a:gd name="connsiteY680" fmla="*/ 23785 h 1281897"/>
                <a:gd name="connsiteX681" fmla="*/ 57362 w 1700608"/>
                <a:gd name="connsiteY681" fmla="*/ 19644 h 1281897"/>
                <a:gd name="connsiteX682" fmla="*/ 65421 w 1700608"/>
                <a:gd name="connsiteY682" fmla="*/ 18073 h 1281897"/>
                <a:gd name="connsiteX683" fmla="*/ 68540 w 1700608"/>
                <a:gd name="connsiteY683" fmla="*/ 18597 h 1281897"/>
                <a:gd name="connsiteX684" fmla="*/ 75302 w 1700608"/>
                <a:gd name="connsiteY684" fmla="*/ 19121 h 1281897"/>
                <a:gd name="connsiteX685" fmla="*/ 81016 w 1700608"/>
                <a:gd name="connsiteY685" fmla="*/ 18846 h 1281897"/>
                <a:gd name="connsiteX686" fmla="*/ 90871 w 1700608"/>
                <a:gd name="connsiteY686" fmla="*/ 18073 h 1281897"/>
                <a:gd name="connsiteX687" fmla="*/ 104918 w 1700608"/>
                <a:gd name="connsiteY687" fmla="*/ 14706 h 1281897"/>
                <a:gd name="connsiteX688" fmla="*/ 110881 w 1700608"/>
                <a:gd name="connsiteY688" fmla="*/ 12362 h 1281897"/>
                <a:gd name="connsiteX689" fmla="*/ 118416 w 1700608"/>
                <a:gd name="connsiteY689" fmla="*/ 10541 h 1281897"/>
                <a:gd name="connsiteX690" fmla="*/ 124130 w 1700608"/>
                <a:gd name="connsiteY690" fmla="*/ 9768 h 1281897"/>
                <a:gd name="connsiteX691" fmla="*/ 132963 w 1700608"/>
                <a:gd name="connsiteY691" fmla="*/ 6376 h 1281897"/>
                <a:gd name="connsiteX692" fmla="*/ 140248 w 1700608"/>
                <a:gd name="connsiteY692" fmla="*/ 5079 h 1281897"/>
                <a:gd name="connsiteX693" fmla="*/ 152973 w 1700608"/>
                <a:gd name="connsiteY693" fmla="*/ 5353 h 1281897"/>
                <a:gd name="connsiteX694" fmla="*/ 160758 w 1700608"/>
                <a:gd name="connsiteY694" fmla="*/ 5852 h 1281897"/>
                <a:gd name="connsiteX695" fmla="*/ 168044 w 1700608"/>
                <a:gd name="connsiteY695" fmla="*/ 5079 h 1281897"/>
                <a:gd name="connsiteX696" fmla="*/ 175828 w 1700608"/>
                <a:gd name="connsiteY696" fmla="*/ 3533 h 1281897"/>
                <a:gd name="connsiteX697" fmla="*/ 180244 w 1700608"/>
                <a:gd name="connsiteY697" fmla="*/ 3258 h 1281897"/>
                <a:gd name="connsiteX698" fmla="*/ 180519 w 1700608"/>
                <a:gd name="connsiteY698" fmla="*/ 4555 h 1281897"/>
                <a:gd name="connsiteX699" fmla="*/ 188827 w 1700608"/>
                <a:gd name="connsiteY699" fmla="*/ 4306 h 1281897"/>
                <a:gd name="connsiteX700" fmla="*/ 189327 w 1700608"/>
                <a:gd name="connsiteY700" fmla="*/ 5328 h 1281897"/>
                <a:gd name="connsiteX701" fmla="*/ 195065 w 1700608"/>
                <a:gd name="connsiteY701" fmla="*/ 4031 h 1281897"/>
                <a:gd name="connsiteX702" fmla="*/ 195564 w 1700608"/>
                <a:gd name="connsiteY702" fmla="*/ 7149 h 1281897"/>
                <a:gd name="connsiteX703" fmla="*/ 204671 w 1700608"/>
                <a:gd name="connsiteY703" fmla="*/ 6126 h 1281897"/>
                <a:gd name="connsiteX704" fmla="*/ 205694 w 1700608"/>
                <a:gd name="connsiteY704" fmla="*/ 8197 h 1281897"/>
                <a:gd name="connsiteX705" fmla="*/ 217121 w 1700608"/>
                <a:gd name="connsiteY705" fmla="*/ 5852 h 1281897"/>
                <a:gd name="connsiteX706" fmla="*/ 227002 w 1700608"/>
                <a:gd name="connsiteY706" fmla="*/ 1961 h 1281897"/>
                <a:gd name="connsiteX707" fmla="*/ 243369 w 1700608"/>
                <a:gd name="connsiteY707" fmla="*/ -383 h 1281897"/>
                <a:gd name="connsiteX708" fmla="*/ 249857 w 1700608"/>
                <a:gd name="connsiteY708" fmla="*/ -383 h 1281897"/>
                <a:gd name="connsiteX709" fmla="*/ 252726 w 1700608"/>
                <a:gd name="connsiteY709" fmla="*/ 8446 h 1281897"/>
                <a:gd name="connsiteX710" fmla="*/ 258963 w 1700608"/>
                <a:gd name="connsiteY710" fmla="*/ 6900 h 1281897"/>
                <a:gd name="connsiteX711" fmla="*/ 264403 w 1700608"/>
                <a:gd name="connsiteY711" fmla="*/ 6126 h 1281897"/>
                <a:gd name="connsiteX712" fmla="*/ 265201 w 1700608"/>
                <a:gd name="connsiteY712" fmla="*/ 8446 h 1281897"/>
                <a:gd name="connsiteX713" fmla="*/ 269343 w 1700608"/>
                <a:gd name="connsiteY713" fmla="*/ 7673 h 1281897"/>
                <a:gd name="connsiteX714" fmla="*/ 278175 w 1700608"/>
                <a:gd name="connsiteY714" fmla="*/ 4829 h 1281897"/>
                <a:gd name="connsiteX715" fmla="*/ 283390 w 1700608"/>
                <a:gd name="connsiteY715" fmla="*/ 5079 h 1281897"/>
                <a:gd name="connsiteX716" fmla="*/ 292722 w 1700608"/>
                <a:gd name="connsiteY716" fmla="*/ 8446 h 1281897"/>
                <a:gd name="connsiteX717" fmla="*/ 294044 w 1700608"/>
                <a:gd name="connsiteY717" fmla="*/ 13659 h 1281897"/>
                <a:gd name="connsiteX718" fmla="*/ 297412 w 1700608"/>
                <a:gd name="connsiteY718" fmla="*/ 15205 h 1281897"/>
                <a:gd name="connsiteX719" fmla="*/ 300531 w 1700608"/>
                <a:gd name="connsiteY719" fmla="*/ 19869 h 1281897"/>
                <a:gd name="connsiteX720" fmla="*/ 301554 w 1700608"/>
                <a:gd name="connsiteY720" fmla="*/ 19096 h 1281897"/>
                <a:gd name="connsiteX721" fmla="*/ 305197 w 1700608"/>
                <a:gd name="connsiteY721" fmla="*/ 21690 h 1281897"/>
                <a:gd name="connsiteX722" fmla="*/ 306769 w 1700608"/>
                <a:gd name="connsiteY722" fmla="*/ 20393 h 1281897"/>
                <a:gd name="connsiteX723" fmla="*/ 307018 w 1700608"/>
                <a:gd name="connsiteY723" fmla="*/ 13908 h 1281897"/>
                <a:gd name="connsiteX724" fmla="*/ 306769 w 1700608"/>
                <a:gd name="connsiteY724" fmla="*/ 9219 h 1281897"/>
                <a:gd name="connsiteX725" fmla="*/ 310387 w 1700608"/>
                <a:gd name="connsiteY725" fmla="*/ 9219 h 1281897"/>
                <a:gd name="connsiteX726" fmla="*/ 320541 w 1700608"/>
                <a:gd name="connsiteY726" fmla="*/ 7922 h 1281897"/>
                <a:gd name="connsiteX727" fmla="*/ 328326 w 1700608"/>
                <a:gd name="connsiteY727" fmla="*/ 7423 h 1281897"/>
                <a:gd name="connsiteX728" fmla="*/ 328575 w 1700608"/>
                <a:gd name="connsiteY728" fmla="*/ 8970 h 1281897"/>
                <a:gd name="connsiteX729" fmla="*/ 324434 w 1700608"/>
                <a:gd name="connsiteY729" fmla="*/ 15205 h 1281897"/>
                <a:gd name="connsiteX730" fmla="*/ 323386 w 1700608"/>
                <a:gd name="connsiteY730" fmla="*/ 20393 h 1281897"/>
                <a:gd name="connsiteX731" fmla="*/ 324160 w 1700608"/>
                <a:gd name="connsiteY731" fmla="*/ 21440 h 1281897"/>
                <a:gd name="connsiteX732" fmla="*/ 332493 w 1700608"/>
                <a:gd name="connsiteY732" fmla="*/ 21440 h 1281897"/>
                <a:gd name="connsiteX733" fmla="*/ 333516 w 1700608"/>
                <a:gd name="connsiteY733" fmla="*/ 18846 h 1281897"/>
                <a:gd name="connsiteX734" fmla="*/ 334040 w 1700608"/>
                <a:gd name="connsiteY734" fmla="*/ 11564 h 1281897"/>
                <a:gd name="connsiteX735" fmla="*/ 336111 w 1700608"/>
                <a:gd name="connsiteY735" fmla="*/ 11564 h 1281897"/>
                <a:gd name="connsiteX736" fmla="*/ 339504 w 1700608"/>
                <a:gd name="connsiteY736" fmla="*/ 18073 h 1281897"/>
                <a:gd name="connsiteX737" fmla="*/ 343646 w 1700608"/>
                <a:gd name="connsiteY737" fmla="*/ 19096 h 1281897"/>
                <a:gd name="connsiteX738" fmla="*/ 349883 w 1700608"/>
                <a:gd name="connsiteY738" fmla="*/ 19096 h 1281897"/>
                <a:gd name="connsiteX739" fmla="*/ 364954 w 1700608"/>
                <a:gd name="connsiteY739" fmla="*/ 19370 h 1281897"/>
                <a:gd name="connsiteX740" fmla="*/ 378726 w 1700608"/>
                <a:gd name="connsiteY740" fmla="*/ 19620 h 1281897"/>
                <a:gd name="connsiteX741" fmla="*/ 385214 w 1700608"/>
                <a:gd name="connsiteY741" fmla="*/ 20143 h 1281897"/>
                <a:gd name="connsiteX742" fmla="*/ 393797 w 1700608"/>
                <a:gd name="connsiteY742" fmla="*/ 19869 h 1281897"/>
                <a:gd name="connsiteX743" fmla="*/ 400283 w 1700608"/>
                <a:gd name="connsiteY743" fmla="*/ 21690 h 1281897"/>
                <a:gd name="connsiteX744" fmla="*/ 404176 w 1700608"/>
                <a:gd name="connsiteY744" fmla="*/ 21964 h 1281897"/>
                <a:gd name="connsiteX745" fmla="*/ 408068 w 1700608"/>
                <a:gd name="connsiteY745" fmla="*/ 23261 h 1281897"/>
                <a:gd name="connsiteX746" fmla="*/ 408592 w 1700608"/>
                <a:gd name="connsiteY746" fmla="*/ 24558 h 1281897"/>
                <a:gd name="connsiteX747" fmla="*/ 408343 w 1700608"/>
                <a:gd name="connsiteY747" fmla="*/ 30793 h 1281897"/>
                <a:gd name="connsiteX748" fmla="*/ 414830 w 1700608"/>
                <a:gd name="connsiteY748" fmla="*/ 32339 h 1281897"/>
                <a:gd name="connsiteX749" fmla="*/ 416651 w 1700608"/>
                <a:gd name="connsiteY749" fmla="*/ 34160 h 1281897"/>
                <a:gd name="connsiteX750" fmla="*/ 426257 w 1700608"/>
                <a:gd name="connsiteY750" fmla="*/ 37278 h 1281897"/>
                <a:gd name="connsiteX751" fmla="*/ 429127 w 1700608"/>
                <a:gd name="connsiteY751" fmla="*/ 37278 h 1281897"/>
                <a:gd name="connsiteX752" fmla="*/ 431198 w 1700608"/>
                <a:gd name="connsiteY752" fmla="*/ 41443 h 1281897"/>
                <a:gd name="connsiteX753" fmla="*/ 434566 w 1700608"/>
                <a:gd name="connsiteY753" fmla="*/ 43763 h 1281897"/>
                <a:gd name="connsiteX754" fmla="*/ 440279 w 1700608"/>
                <a:gd name="connsiteY754" fmla="*/ 46107 h 1281897"/>
                <a:gd name="connsiteX755" fmla="*/ 442375 w 1700608"/>
                <a:gd name="connsiteY755" fmla="*/ 42740 h 1281897"/>
                <a:gd name="connsiteX756" fmla="*/ 445744 w 1700608"/>
                <a:gd name="connsiteY756" fmla="*/ 41443 h 1281897"/>
                <a:gd name="connsiteX757" fmla="*/ 448613 w 1700608"/>
                <a:gd name="connsiteY757" fmla="*/ 41692 h 1281897"/>
                <a:gd name="connsiteX758" fmla="*/ 454052 w 1700608"/>
                <a:gd name="connsiteY758" fmla="*/ 39622 h 1281897"/>
                <a:gd name="connsiteX759" fmla="*/ 456647 w 1700608"/>
                <a:gd name="connsiteY759" fmla="*/ 40146 h 1281897"/>
                <a:gd name="connsiteX760" fmla="*/ 460041 w 1700608"/>
                <a:gd name="connsiteY760" fmla="*/ 45583 h 1281897"/>
                <a:gd name="connsiteX761" fmla="*/ 463159 w 1700608"/>
                <a:gd name="connsiteY761" fmla="*/ 47404 h 1281897"/>
                <a:gd name="connsiteX762" fmla="*/ 464981 w 1700608"/>
                <a:gd name="connsiteY762" fmla="*/ 49748 h 1281897"/>
                <a:gd name="connsiteX763" fmla="*/ 465480 w 1700608"/>
                <a:gd name="connsiteY763" fmla="*/ 52342 h 1281897"/>
                <a:gd name="connsiteX764" fmla="*/ 467825 w 1700608"/>
                <a:gd name="connsiteY764" fmla="*/ 54412 h 1281897"/>
                <a:gd name="connsiteX765" fmla="*/ 472491 w 1700608"/>
                <a:gd name="connsiteY765" fmla="*/ 56507 h 1281897"/>
                <a:gd name="connsiteX766" fmla="*/ 474312 w 1700608"/>
                <a:gd name="connsiteY766" fmla="*/ 58577 h 1281897"/>
                <a:gd name="connsiteX767" fmla="*/ 477705 w 1700608"/>
                <a:gd name="connsiteY767" fmla="*/ 59874 h 1281897"/>
                <a:gd name="connsiteX768" fmla="*/ 480550 w 1700608"/>
                <a:gd name="connsiteY768" fmla="*/ 59625 h 1281897"/>
                <a:gd name="connsiteX769" fmla="*/ 487062 w 1700608"/>
                <a:gd name="connsiteY769" fmla="*/ 57804 h 1281897"/>
                <a:gd name="connsiteX770" fmla="*/ 492252 w 1700608"/>
                <a:gd name="connsiteY770" fmla="*/ 54936 h 1281897"/>
                <a:gd name="connsiteX771" fmla="*/ 499263 w 1700608"/>
                <a:gd name="connsiteY771" fmla="*/ 58577 h 1281897"/>
                <a:gd name="connsiteX772" fmla="*/ 519273 w 1700608"/>
                <a:gd name="connsiteY772" fmla="*/ 68180 h 1281897"/>
                <a:gd name="connsiteX773" fmla="*/ 528605 w 1700608"/>
                <a:gd name="connsiteY773" fmla="*/ 73642 h 1281897"/>
                <a:gd name="connsiteX774" fmla="*/ 537438 w 1700608"/>
                <a:gd name="connsiteY774" fmla="*/ 87135 h 1281897"/>
                <a:gd name="connsiteX775" fmla="*/ 539533 w 1700608"/>
                <a:gd name="connsiteY775" fmla="*/ 91300 h 1281897"/>
                <a:gd name="connsiteX776" fmla="*/ 541878 w 1700608"/>
                <a:gd name="connsiteY776" fmla="*/ 98558 h 1281897"/>
                <a:gd name="connsiteX777" fmla="*/ 543176 w 1700608"/>
                <a:gd name="connsiteY777" fmla="*/ 99605 h 1281897"/>
                <a:gd name="connsiteX778" fmla="*/ 542902 w 1700608"/>
                <a:gd name="connsiteY778" fmla="*/ 102973 h 1281897"/>
                <a:gd name="connsiteX779" fmla="*/ 544473 w 1700608"/>
                <a:gd name="connsiteY779" fmla="*/ 104544 h 1281897"/>
                <a:gd name="connsiteX780" fmla="*/ 546544 w 1700608"/>
                <a:gd name="connsiteY780" fmla="*/ 103496 h 1281897"/>
                <a:gd name="connsiteX781" fmla="*/ 549913 w 1700608"/>
                <a:gd name="connsiteY781" fmla="*/ 105591 h 1281897"/>
                <a:gd name="connsiteX782" fmla="*/ 557722 w 1700608"/>
                <a:gd name="connsiteY782" fmla="*/ 97535 h 1281897"/>
                <a:gd name="connsiteX783" fmla="*/ 564209 w 1700608"/>
                <a:gd name="connsiteY783" fmla="*/ 92847 h 1281897"/>
                <a:gd name="connsiteX784" fmla="*/ 566804 w 1700608"/>
                <a:gd name="connsiteY784" fmla="*/ 91824 h 1281897"/>
                <a:gd name="connsiteX785" fmla="*/ 573815 w 1700608"/>
                <a:gd name="connsiteY785" fmla="*/ 93894 h 1281897"/>
                <a:gd name="connsiteX786" fmla="*/ 577209 w 1700608"/>
                <a:gd name="connsiteY786" fmla="*/ 96488 h 1281897"/>
                <a:gd name="connsiteX787" fmla="*/ 578506 w 1700608"/>
                <a:gd name="connsiteY787" fmla="*/ 96239 h 1281897"/>
                <a:gd name="connsiteX788" fmla="*/ 582648 w 1700608"/>
                <a:gd name="connsiteY788" fmla="*/ 93121 h 1281897"/>
                <a:gd name="connsiteX789" fmla="*/ 584220 w 1700608"/>
                <a:gd name="connsiteY789" fmla="*/ 101950 h 1281897"/>
                <a:gd name="connsiteX790" fmla="*/ 586041 w 1700608"/>
                <a:gd name="connsiteY790" fmla="*/ 104294 h 1281897"/>
                <a:gd name="connsiteX791" fmla="*/ 590707 w 1700608"/>
                <a:gd name="connsiteY791" fmla="*/ 107662 h 1281897"/>
                <a:gd name="connsiteX792" fmla="*/ 600587 w 1700608"/>
                <a:gd name="connsiteY792" fmla="*/ 110779 h 1281897"/>
                <a:gd name="connsiteX793" fmla="*/ 609146 w 1700608"/>
                <a:gd name="connsiteY793" fmla="*/ 112600 h 1281897"/>
                <a:gd name="connsiteX794" fmla="*/ 616431 w 1700608"/>
                <a:gd name="connsiteY794" fmla="*/ 111303 h 1281897"/>
                <a:gd name="connsiteX795" fmla="*/ 624490 w 1700608"/>
                <a:gd name="connsiteY795" fmla="*/ 105317 h 1281897"/>
                <a:gd name="connsiteX796" fmla="*/ 628906 w 1700608"/>
                <a:gd name="connsiteY796" fmla="*/ 102973 h 1281897"/>
                <a:gd name="connsiteX797" fmla="*/ 637464 w 1700608"/>
                <a:gd name="connsiteY797" fmla="*/ 102973 h 1281897"/>
                <a:gd name="connsiteX798" fmla="*/ 643178 w 1700608"/>
                <a:gd name="connsiteY798" fmla="*/ 108709 h 1281897"/>
                <a:gd name="connsiteX799" fmla="*/ 655653 w 1700608"/>
                <a:gd name="connsiteY799" fmla="*/ 105841 h 1281897"/>
                <a:gd name="connsiteX800" fmla="*/ 656177 w 1700608"/>
                <a:gd name="connsiteY800" fmla="*/ 108185 h 1281897"/>
                <a:gd name="connsiteX801" fmla="*/ 657998 w 1700608"/>
                <a:gd name="connsiteY801" fmla="*/ 107662 h 1281897"/>
                <a:gd name="connsiteX802" fmla="*/ 661891 w 1700608"/>
                <a:gd name="connsiteY802" fmla="*/ 112600 h 1281897"/>
                <a:gd name="connsiteX803" fmla="*/ 663712 w 1700608"/>
                <a:gd name="connsiteY803" fmla="*/ 115718 h 1281897"/>
                <a:gd name="connsiteX804" fmla="*/ 666307 w 1700608"/>
                <a:gd name="connsiteY804" fmla="*/ 132328 h 1281897"/>
                <a:gd name="connsiteX805" fmla="*/ 685519 w 1700608"/>
                <a:gd name="connsiteY805" fmla="*/ 134423 h 1281897"/>
                <a:gd name="connsiteX806" fmla="*/ 689686 w 1700608"/>
                <a:gd name="connsiteY806" fmla="*/ 134673 h 1281897"/>
                <a:gd name="connsiteX807" fmla="*/ 696173 w 1700608"/>
                <a:gd name="connsiteY807" fmla="*/ 136219 h 1281897"/>
                <a:gd name="connsiteX808" fmla="*/ 699567 w 1700608"/>
                <a:gd name="connsiteY808" fmla="*/ 137516 h 1281897"/>
                <a:gd name="connsiteX809" fmla="*/ 701113 w 1700608"/>
                <a:gd name="connsiteY809" fmla="*/ 141432 h 1281897"/>
                <a:gd name="connsiteX810" fmla="*/ 706577 w 1700608"/>
                <a:gd name="connsiteY810" fmla="*/ 140908 h 1281897"/>
                <a:gd name="connsiteX811" fmla="*/ 708124 w 1700608"/>
                <a:gd name="connsiteY811" fmla="*/ 134149 h 1281897"/>
                <a:gd name="connsiteX812" fmla="*/ 712815 w 1700608"/>
                <a:gd name="connsiteY812" fmla="*/ 127141 h 1281897"/>
                <a:gd name="connsiteX813" fmla="*/ 716458 w 1700608"/>
                <a:gd name="connsiteY813" fmla="*/ 124297 h 1281897"/>
                <a:gd name="connsiteX814" fmla="*/ 719826 w 1700608"/>
                <a:gd name="connsiteY814" fmla="*/ 122726 h 1281897"/>
                <a:gd name="connsiteX815" fmla="*/ 728659 w 1700608"/>
                <a:gd name="connsiteY815" fmla="*/ 120132 h 1281897"/>
                <a:gd name="connsiteX816" fmla="*/ 733075 w 1700608"/>
                <a:gd name="connsiteY816" fmla="*/ 120132 h 1281897"/>
                <a:gd name="connsiteX817" fmla="*/ 737491 w 1700608"/>
                <a:gd name="connsiteY817" fmla="*/ 121679 h 1281897"/>
                <a:gd name="connsiteX818" fmla="*/ 742157 w 1700608"/>
                <a:gd name="connsiteY818" fmla="*/ 124023 h 1281897"/>
                <a:gd name="connsiteX819" fmla="*/ 743454 w 1700608"/>
                <a:gd name="connsiteY819" fmla="*/ 125594 h 1281897"/>
                <a:gd name="connsiteX820" fmla="*/ 744503 w 1700608"/>
                <a:gd name="connsiteY820" fmla="*/ 135446 h 1281897"/>
                <a:gd name="connsiteX821" fmla="*/ 748145 w 1700608"/>
                <a:gd name="connsiteY821" fmla="*/ 146370 h 1281897"/>
                <a:gd name="connsiteX822" fmla="*/ 749443 w 1700608"/>
                <a:gd name="connsiteY822" fmla="*/ 147393 h 1281897"/>
                <a:gd name="connsiteX823" fmla="*/ 756978 w 1700608"/>
                <a:gd name="connsiteY823" fmla="*/ 149737 h 1281897"/>
                <a:gd name="connsiteX824" fmla="*/ 761119 w 1700608"/>
                <a:gd name="connsiteY824" fmla="*/ 149987 h 1281897"/>
                <a:gd name="connsiteX825" fmla="*/ 763216 w 1700608"/>
                <a:gd name="connsiteY825" fmla="*/ 149213 h 1281897"/>
                <a:gd name="connsiteX826" fmla="*/ 768405 w 1700608"/>
                <a:gd name="connsiteY826" fmla="*/ 144549 h 1281897"/>
                <a:gd name="connsiteX827" fmla="*/ 772297 w 1700608"/>
                <a:gd name="connsiteY827" fmla="*/ 143502 h 1281897"/>
                <a:gd name="connsiteX828" fmla="*/ 777237 w 1700608"/>
                <a:gd name="connsiteY828" fmla="*/ 140908 h 1281897"/>
                <a:gd name="connsiteX829" fmla="*/ 780356 w 1700608"/>
                <a:gd name="connsiteY829" fmla="*/ 138563 h 1281897"/>
                <a:gd name="connsiteX830" fmla="*/ 778011 w 1700608"/>
                <a:gd name="connsiteY830" fmla="*/ 135197 h 1281897"/>
                <a:gd name="connsiteX831" fmla="*/ 778810 w 1700608"/>
                <a:gd name="connsiteY831" fmla="*/ 131805 h 1281897"/>
                <a:gd name="connsiteX832" fmla="*/ 781130 w 1700608"/>
                <a:gd name="connsiteY832" fmla="*/ 127390 h 1281897"/>
                <a:gd name="connsiteX833" fmla="*/ 781404 w 1700608"/>
                <a:gd name="connsiteY833" fmla="*/ 122975 h 1281897"/>
                <a:gd name="connsiteX834" fmla="*/ 784773 w 1700608"/>
                <a:gd name="connsiteY834" fmla="*/ 123250 h 1281897"/>
                <a:gd name="connsiteX835" fmla="*/ 794379 w 1700608"/>
                <a:gd name="connsiteY835" fmla="*/ 130009 h 1281897"/>
                <a:gd name="connsiteX836" fmla="*/ 800367 w 1700608"/>
                <a:gd name="connsiteY836" fmla="*/ 137017 h 1281897"/>
                <a:gd name="connsiteX837" fmla="*/ 804508 w 1700608"/>
                <a:gd name="connsiteY837" fmla="*/ 139337 h 1281897"/>
                <a:gd name="connsiteX838" fmla="*/ 809449 w 1700608"/>
                <a:gd name="connsiteY838" fmla="*/ 140908 h 1281897"/>
                <a:gd name="connsiteX839" fmla="*/ 812842 w 1700608"/>
                <a:gd name="connsiteY839" fmla="*/ 140634 h 1281897"/>
                <a:gd name="connsiteX840" fmla="*/ 813092 w 1700608"/>
                <a:gd name="connsiteY840" fmla="*/ 143252 h 1281897"/>
                <a:gd name="connsiteX841" fmla="*/ 814638 w 1700608"/>
                <a:gd name="connsiteY841" fmla="*/ 147667 h 1281897"/>
                <a:gd name="connsiteX842" fmla="*/ 814638 w 1700608"/>
                <a:gd name="connsiteY842" fmla="*/ 151558 h 1281897"/>
                <a:gd name="connsiteX843" fmla="*/ 818281 w 1700608"/>
                <a:gd name="connsiteY843" fmla="*/ 157519 h 1281897"/>
                <a:gd name="connsiteX844" fmla="*/ 820352 w 1700608"/>
                <a:gd name="connsiteY844" fmla="*/ 159863 h 1281897"/>
                <a:gd name="connsiteX845" fmla="*/ 819579 w 1700608"/>
                <a:gd name="connsiteY845" fmla="*/ 164527 h 1281897"/>
                <a:gd name="connsiteX846" fmla="*/ 819579 w 1700608"/>
                <a:gd name="connsiteY846" fmla="*/ 167645 h 1281897"/>
                <a:gd name="connsiteX847" fmla="*/ 821400 w 1700608"/>
                <a:gd name="connsiteY847" fmla="*/ 171810 h 1281897"/>
                <a:gd name="connsiteX848" fmla="*/ 820876 w 1700608"/>
                <a:gd name="connsiteY848" fmla="*/ 176748 h 1281897"/>
                <a:gd name="connsiteX849" fmla="*/ 822174 w 1700608"/>
                <a:gd name="connsiteY849" fmla="*/ 181687 h 1281897"/>
                <a:gd name="connsiteX850" fmla="*/ 827388 w 1700608"/>
                <a:gd name="connsiteY850" fmla="*/ 185303 h 1281897"/>
                <a:gd name="connsiteX851" fmla="*/ 827638 w 1700608"/>
                <a:gd name="connsiteY851" fmla="*/ 190242 h 1281897"/>
                <a:gd name="connsiteX852" fmla="*/ 825567 w 1700608"/>
                <a:gd name="connsiteY852" fmla="*/ 197001 h 1281897"/>
                <a:gd name="connsiteX853" fmla="*/ 826066 w 1700608"/>
                <a:gd name="connsiteY853" fmla="*/ 203485 h 1281897"/>
                <a:gd name="connsiteX854" fmla="*/ 832578 w 1700608"/>
                <a:gd name="connsiteY854" fmla="*/ 203760 h 1281897"/>
                <a:gd name="connsiteX855" fmla="*/ 840113 w 1700608"/>
                <a:gd name="connsiteY855" fmla="*/ 201665 h 1281897"/>
                <a:gd name="connsiteX856" fmla="*/ 841660 w 1700608"/>
                <a:gd name="connsiteY856" fmla="*/ 204009 h 1281897"/>
                <a:gd name="connsiteX857" fmla="*/ 846351 w 1700608"/>
                <a:gd name="connsiteY857" fmla="*/ 201939 h 1281897"/>
                <a:gd name="connsiteX858" fmla="*/ 847124 w 1700608"/>
                <a:gd name="connsiteY858" fmla="*/ 203485 h 1281897"/>
                <a:gd name="connsiteX859" fmla="*/ 850767 w 1700608"/>
                <a:gd name="connsiteY859" fmla="*/ 203485 h 1281897"/>
                <a:gd name="connsiteX860" fmla="*/ 860123 w 1700608"/>
                <a:gd name="connsiteY860" fmla="*/ 205057 h 1281897"/>
                <a:gd name="connsiteX861" fmla="*/ 865837 w 1700608"/>
                <a:gd name="connsiteY861" fmla="*/ 205556 h 1281897"/>
                <a:gd name="connsiteX862" fmla="*/ 866336 w 1700608"/>
                <a:gd name="connsiteY862" fmla="*/ 207900 h 1281897"/>
                <a:gd name="connsiteX863" fmla="*/ 870228 w 1700608"/>
                <a:gd name="connsiteY863" fmla="*/ 207127 h 1281897"/>
                <a:gd name="connsiteX864" fmla="*/ 872050 w 1700608"/>
                <a:gd name="connsiteY864" fmla="*/ 204782 h 1281897"/>
                <a:gd name="connsiteX865" fmla="*/ 876216 w 1700608"/>
                <a:gd name="connsiteY865" fmla="*/ 201665 h 1281897"/>
                <a:gd name="connsiteX866" fmla="*/ 878287 w 1700608"/>
                <a:gd name="connsiteY866" fmla="*/ 190491 h 1281897"/>
                <a:gd name="connsiteX867" fmla="*/ 878038 w 1700608"/>
                <a:gd name="connsiteY867" fmla="*/ 189718 h 1281897"/>
                <a:gd name="connsiteX868" fmla="*/ 880384 w 1700608"/>
                <a:gd name="connsiteY868" fmla="*/ 183482 h 1281897"/>
                <a:gd name="connsiteX869" fmla="*/ 881157 w 1700608"/>
                <a:gd name="connsiteY869" fmla="*/ 179592 h 1281897"/>
                <a:gd name="connsiteX870" fmla="*/ 880882 w 1700608"/>
                <a:gd name="connsiteY870" fmla="*/ 173606 h 1281897"/>
                <a:gd name="connsiteX871" fmla="*/ 881681 w 1700608"/>
                <a:gd name="connsiteY871" fmla="*/ 171810 h 1281897"/>
                <a:gd name="connsiteX872" fmla="*/ 882454 w 1700608"/>
                <a:gd name="connsiteY872" fmla="*/ 164004 h 1281897"/>
                <a:gd name="connsiteX873" fmla="*/ 889740 w 1700608"/>
                <a:gd name="connsiteY873" fmla="*/ 163230 h 1281897"/>
                <a:gd name="connsiteX874" fmla="*/ 890239 w 1700608"/>
                <a:gd name="connsiteY874" fmla="*/ 164004 h 1281897"/>
                <a:gd name="connsiteX875" fmla="*/ 896751 w 1700608"/>
                <a:gd name="connsiteY875" fmla="*/ 165301 h 1281897"/>
                <a:gd name="connsiteX876" fmla="*/ 902464 w 1700608"/>
                <a:gd name="connsiteY876" fmla="*/ 167396 h 1281897"/>
                <a:gd name="connsiteX877" fmla="*/ 910249 w 1700608"/>
                <a:gd name="connsiteY877" fmla="*/ 165301 h 1281897"/>
                <a:gd name="connsiteX878" fmla="*/ 912844 w 1700608"/>
                <a:gd name="connsiteY878" fmla="*/ 165824 h 1281897"/>
                <a:gd name="connsiteX879" fmla="*/ 918308 w 1700608"/>
                <a:gd name="connsiteY879" fmla="*/ 169466 h 1281897"/>
                <a:gd name="connsiteX880" fmla="*/ 932855 w 1700608"/>
                <a:gd name="connsiteY880" fmla="*/ 171287 h 1281897"/>
                <a:gd name="connsiteX881" fmla="*/ 937795 w 1700608"/>
                <a:gd name="connsiteY881" fmla="*/ 172583 h 1281897"/>
                <a:gd name="connsiteX882" fmla="*/ 942735 w 1700608"/>
                <a:gd name="connsiteY882" fmla="*/ 170763 h 1281897"/>
                <a:gd name="connsiteX883" fmla="*/ 951044 w 1700608"/>
                <a:gd name="connsiteY883" fmla="*/ 166074 h 1281897"/>
                <a:gd name="connsiteX884" fmla="*/ 958055 w 1700608"/>
                <a:gd name="connsiteY884" fmla="*/ 166348 h 1281897"/>
                <a:gd name="connsiteX885" fmla="*/ 959103 w 1700608"/>
                <a:gd name="connsiteY885" fmla="*/ 165301 h 1281897"/>
                <a:gd name="connsiteX886" fmla="*/ 962471 w 1700608"/>
                <a:gd name="connsiteY886" fmla="*/ 165550 h 1281897"/>
                <a:gd name="connsiteX887" fmla="*/ 969233 w 1700608"/>
                <a:gd name="connsiteY887" fmla="*/ 164527 h 1281897"/>
                <a:gd name="connsiteX888" fmla="*/ 971828 w 1700608"/>
                <a:gd name="connsiteY888" fmla="*/ 165026 h 1281897"/>
                <a:gd name="connsiteX889" fmla="*/ 975471 w 1700608"/>
                <a:gd name="connsiteY889" fmla="*/ 170239 h 1281897"/>
                <a:gd name="connsiteX890" fmla="*/ 978838 w 1700608"/>
                <a:gd name="connsiteY890" fmla="*/ 181138 h 1281897"/>
                <a:gd name="connsiteX891" fmla="*/ 982207 w 1700608"/>
                <a:gd name="connsiteY891" fmla="*/ 189718 h 1281897"/>
                <a:gd name="connsiteX892" fmla="*/ 985601 w 1700608"/>
                <a:gd name="connsiteY892" fmla="*/ 201141 h 1281897"/>
                <a:gd name="connsiteX893" fmla="*/ 985325 w 1700608"/>
                <a:gd name="connsiteY893" fmla="*/ 204757 h 1281897"/>
                <a:gd name="connsiteX894" fmla="*/ 986623 w 1700608"/>
                <a:gd name="connsiteY894" fmla="*/ 213611 h 1281897"/>
                <a:gd name="connsiteX895" fmla="*/ 991838 w 1700608"/>
                <a:gd name="connsiteY895" fmla="*/ 213337 h 1281897"/>
                <a:gd name="connsiteX896" fmla="*/ 996753 w 1700608"/>
                <a:gd name="connsiteY896" fmla="*/ 214110 h 1281897"/>
                <a:gd name="connsiteX897" fmla="*/ 1001169 w 1700608"/>
                <a:gd name="connsiteY897" fmla="*/ 215681 h 1281897"/>
                <a:gd name="connsiteX898" fmla="*/ 1000146 w 1700608"/>
                <a:gd name="connsiteY898" fmla="*/ 220345 h 1281897"/>
                <a:gd name="connsiteX899" fmla="*/ 1000146 w 1700608"/>
                <a:gd name="connsiteY899" fmla="*/ 227354 h 1281897"/>
                <a:gd name="connsiteX900" fmla="*/ 1003789 w 1700608"/>
                <a:gd name="connsiteY900" fmla="*/ 228401 h 1281897"/>
                <a:gd name="connsiteX901" fmla="*/ 1009502 w 1700608"/>
                <a:gd name="connsiteY901" fmla="*/ 226855 h 1281897"/>
                <a:gd name="connsiteX902" fmla="*/ 1012621 w 1700608"/>
                <a:gd name="connsiteY902" fmla="*/ 232043 h 1281897"/>
                <a:gd name="connsiteX903" fmla="*/ 1015216 w 1700608"/>
                <a:gd name="connsiteY903" fmla="*/ 233864 h 1281897"/>
                <a:gd name="connsiteX904" fmla="*/ 1018061 w 1700608"/>
                <a:gd name="connsiteY904" fmla="*/ 237505 h 1281897"/>
                <a:gd name="connsiteX905" fmla="*/ 1021180 w 1700608"/>
                <a:gd name="connsiteY905" fmla="*/ 236457 h 1281897"/>
                <a:gd name="connsiteX906" fmla="*/ 1025072 w 1700608"/>
                <a:gd name="connsiteY906" fmla="*/ 237505 h 1281897"/>
                <a:gd name="connsiteX907" fmla="*/ 1027667 w 1700608"/>
                <a:gd name="connsiteY907" fmla="*/ 240348 h 1281897"/>
                <a:gd name="connsiteX908" fmla="*/ 1030286 w 1700608"/>
                <a:gd name="connsiteY908" fmla="*/ 241645 h 1281897"/>
                <a:gd name="connsiteX909" fmla="*/ 1034703 w 1700608"/>
                <a:gd name="connsiteY909" fmla="*/ 243217 h 1281897"/>
                <a:gd name="connsiteX910" fmla="*/ 1039119 w 1700608"/>
                <a:gd name="connsiteY910" fmla="*/ 243466 h 1281897"/>
                <a:gd name="connsiteX911" fmla="*/ 1040142 w 1700608"/>
                <a:gd name="connsiteY911" fmla="*/ 246833 h 1281897"/>
                <a:gd name="connsiteX912" fmla="*/ 1041440 w 1700608"/>
                <a:gd name="connsiteY912" fmla="*/ 247881 h 1281897"/>
                <a:gd name="connsiteX913" fmla="*/ 1042737 w 1700608"/>
                <a:gd name="connsiteY913" fmla="*/ 254365 h 1281897"/>
                <a:gd name="connsiteX914" fmla="*/ 1043011 w 1700608"/>
                <a:gd name="connsiteY914" fmla="*/ 262172 h 1281897"/>
                <a:gd name="connsiteX915" fmla="*/ 1041714 w 1700608"/>
                <a:gd name="connsiteY915" fmla="*/ 267110 h 1281897"/>
                <a:gd name="connsiteX916" fmla="*/ 1042488 w 1700608"/>
                <a:gd name="connsiteY916" fmla="*/ 273595 h 1281897"/>
                <a:gd name="connsiteX917" fmla="*/ 1042238 w 1700608"/>
                <a:gd name="connsiteY917" fmla="*/ 279306 h 1281897"/>
                <a:gd name="connsiteX918" fmla="*/ 1043011 w 1700608"/>
                <a:gd name="connsiteY918" fmla="*/ 281127 h 1281897"/>
                <a:gd name="connsiteX919" fmla="*/ 1045881 w 1700608"/>
                <a:gd name="connsiteY919" fmla="*/ 284245 h 1281897"/>
                <a:gd name="connsiteX920" fmla="*/ 1045083 w 1700608"/>
                <a:gd name="connsiteY920" fmla="*/ 289433 h 1281897"/>
                <a:gd name="connsiteX921" fmla="*/ 1045083 w 1700608"/>
                <a:gd name="connsiteY921" fmla="*/ 293847 h 1281897"/>
                <a:gd name="connsiteX922" fmla="*/ 1052618 w 1700608"/>
                <a:gd name="connsiteY922" fmla="*/ 294096 h 1281897"/>
                <a:gd name="connsiteX923" fmla="*/ 1061450 w 1700608"/>
                <a:gd name="connsiteY923" fmla="*/ 293847 h 1281897"/>
                <a:gd name="connsiteX924" fmla="*/ 1064569 w 1700608"/>
                <a:gd name="connsiteY924" fmla="*/ 295418 h 1281897"/>
                <a:gd name="connsiteX925" fmla="*/ 1064843 w 1700608"/>
                <a:gd name="connsiteY925" fmla="*/ 299833 h 1281897"/>
                <a:gd name="connsiteX926" fmla="*/ 1067438 w 1700608"/>
                <a:gd name="connsiteY926" fmla="*/ 299833 h 1281897"/>
                <a:gd name="connsiteX927" fmla="*/ 1071580 w 1700608"/>
                <a:gd name="connsiteY927" fmla="*/ 303724 h 1281897"/>
                <a:gd name="connsiteX928" fmla="*/ 1073676 w 1700608"/>
                <a:gd name="connsiteY928" fmla="*/ 305270 h 1281897"/>
                <a:gd name="connsiteX929" fmla="*/ 1075223 w 1700608"/>
                <a:gd name="connsiteY929" fmla="*/ 308138 h 1281897"/>
                <a:gd name="connsiteX930" fmla="*/ 1073926 w 1700608"/>
                <a:gd name="connsiteY930" fmla="*/ 310732 h 1281897"/>
                <a:gd name="connsiteX931" fmla="*/ 1081711 w 1700608"/>
                <a:gd name="connsiteY931" fmla="*/ 313326 h 1281897"/>
                <a:gd name="connsiteX932" fmla="*/ 1081985 w 1700608"/>
                <a:gd name="connsiteY932" fmla="*/ 316194 h 1281897"/>
                <a:gd name="connsiteX933" fmla="*/ 1085602 w 1700608"/>
                <a:gd name="connsiteY933" fmla="*/ 321382 h 1281897"/>
                <a:gd name="connsiteX934" fmla="*/ 1091067 w 1700608"/>
                <a:gd name="connsiteY934" fmla="*/ 322155 h 1281897"/>
                <a:gd name="connsiteX935" fmla="*/ 1098601 w 1700608"/>
                <a:gd name="connsiteY935" fmla="*/ 324225 h 1281897"/>
                <a:gd name="connsiteX936" fmla="*/ 1103791 w 1700608"/>
                <a:gd name="connsiteY936" fmla="*/ 324225 h 1281897"/>
                <a:gd name="connsiteX937" fmla="*/ 1110802 w 1700608"/>
                <a:gd name="connsiteY937" fmla="*/ 322679 h 1281897"/>
                <a:gd name="connsiteX938" fmla="*/ 1115493 w 1700608"/>
                <a:gd name="connsiteY938" fmla="*/ 320858 h 1281897"/>
                <a:gd name="connsiteX939" fmla="*/ 1123028 w 1700608"/>
                <a:gd name="connsiteY939" fmla="*/ 320085 h 1281897"/>
                <a:gd name="connsiteX940" fmla="*/ 1125872 w 1700608"/>
                <a:gd name="connsiteY940" fmla="*/ 320334 h 1281897"/>
                <a:gd name="connsiteX941" fmla="*/ 1128741 w 1700608"/>
                <a:gd name="connsiteY941" fmla="*/ 317491 h 1281897"/>
                <a:gd name="connsiteX942" fmla="*/ 1134205 w 1700608"/>
                <a:gd name="connsiteY942" fmla="*/ 318264 h 1281897"/>
                <a:gd name="connsiteX943" fmla="*/ 1137824 w 1700608"/>
                <a:gd name="connsiteY943" fmla="*/ 318264 h 1281897"/>
                <a:gd name="connsiteX944" fmla="*/ 1138098 w 1700608"/>
                <a:gd name="connsiteY944" fmla="*/ 316194 h 1281897"/>
                <a:gd name="connsiteX945" fmla="*/ 1141466 w 1700608"/>
                <a:gd name="connsiteY945" fmla="*/ 315396 h 1281897"/>
                <a:gd name="connsiteX946" fmla="*/ 1145633 w 1700608"/>
                <a:gd name="connsiteY946" fmla="*/ 315670 h 128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</a:cxnLst>
              <a:rect l="l" t="t" r="r" b="b"/>
              <a:pathLst>
                <a:path w="1700608" h="1281897">
                  <a:moveTo>
                    <a:pt x="1149551" y="314398"/>
                  </a:moveTo>
                  <a:lnTo>
                    <a:pt x="1153444" y="319586"/>
                  </a:lnTo>
                  <a:lnTo>
                    <a:pt x="1156836" y="324774"/>
                  </a:lnTo>
                  <a:lnTo>
                    <a:pt x="1159182" y="326869"/>
                  </a:lnTo>
                  <a:lnTo>
                    <a:pt x="1161777" y="331782"/>
                  </a:lnTo>
                  <a:lnTo>
                    <a:pt x="1164895" y="335424"/>
                  </a:lnTo>
                  <a:lnTo>
                    <a:pt x="1169038" y="342183"/>
                  </a:lnTo>
                  <a:lnTo>
                    <a:pt x="1173728" y="349191"/>
                  </a:lnTo>
                  <a:lnTo>
                    <a:pt x="1177345" y="353357"/>
                  </a:lnTo>
                  <a:lnTo>
                    <a:pt x="1179167" y="356474"/>
                  </a:lnTo>
                  <a:lnTo>
                    <a:pt x="1182285" y="359567"/>
                  </a:lnTo>
                  <a:lnTo>
                    <a:pt x="1187501" y="368146"/>
                  </a:lnTo>
                  <a:lnTo>
                    <a:pt x="1192415" y="374905"/>
                  </a:lnTo>
                  <a:lnTo>
                    <a:pt x="1198403" y="381665"/>
                  </a:lnTo>
                  <a:lnTo>
                    <a:pt x="1201522" y="387875"/>
                  </a:lnTo>
                  <a:lnTo>
                    <a:pt x="1206188" y="393611"/>
                  </a:lnTo>
                  <a:lnTo>
                    <a:pt x="1208533" y="397502"/>
                  </a:lnTo>
                  <a:lnTo>
                    <a:pt x="1216069" y="408925"/>
                  </a:lnTo>
                  <a:lnTo>
                    <a:pt x="1221533" y="416457"/>
                  </a:lnTo>
                  <a:lnTo>
                    <a:pt x="1225425" y="420872"/>
                  </a:lnTo>
                  <a:lnTo>
                    <a:pt x="1230091" y="427631"/>
                  </a:lnTo>
                  <a:lnTo>
                    <a:pt x="1238400" y="438007"/>
                  </a:lnTo>
                  <a:lnTo>
                    <a:pt x="1239697" y="441898"/>
                  </a:lnTo>
                  <a:lnTo>
                    <a:pt x="1246209" y="450203"/>
                  </a:lnTo>
                  <a:lnTo>
                    <a:pt x="1251923" y="459032"/>
                  </a:lnTo>
                  <a:lnTo>
                    <a:pt x="1253994" y="461127"/>
                  </a:lnTo>
                  <a:lnTo>
                    <a:pt x="1254518" y="465018"/>
                  </a:lnTo>
                  <a:lnTo>
                    <a:pt x="1260481" y="473323"/>
                  </a:lnTo>
                  <a:lnTo>
                    <a:pt x="1264124" y="478785"/>
                  </a:lnTo>
                  <a:lnTo>
                    <a:pt x="1276076" y="494099"/>
                  </a:lnTo>
                  <a:lnTo>
                    <a:pt x="1279718" y="499287"/>
                  </a:lnTo>
                  <a:lnTo>
                    <a:pt x="1290622" y="513329"/>
                  </a:lnTo>
                  <a:lnTo>
                    <a:pt x="1297108" y="522407"/>
                  </a:lnTo>
                  <a:lnTo>
                    <a:pt x="1299453" y="526572"/>
                  </a:lnTo>
                  <a:lnTo>
                    <a:pt x="1299205" y="528642"/>
                  </a:lnTo>
                  <a:lnTo>
                    <a:pt x="1302847" y="530463"/>
                  </a:lnTo>
                  <a:lnTo>
                    <a:pt x="1304395" y="535127"/>
                  </a:lnTo>
                  <a:lnTo>
                    <a:pt x="1308286" y="538519"/>
                  </a:lnTo>
                  <a:lnTo>
                    <a:pt x="1311405" y="542934"/>
                  </a:lnTo>
                  <a:lnTo>
                    <a:pt x="1322583" y="555380"/>
                  </a:lnTo>
                  <a:lnTo>
                    <a:pt x="1329844" y="563959"/>
                  </a:lnTo>
                  <a:lnTo>
                    <a:pt x="1339724" y="573836"/>
                  </a:lnTo>
                  <a:lnTo>
                    <a:pt x="1339974" y="574858"/>
                  </a:lnTo>
                  <a:lnTo>
                    <a:pt x="1350628" y="589150"/>
                  </a:lnTo>
                  <a:lnTo>
                    <a:pt x="1359984" y="602144"/>
                  </a:lnTo>
                  <a:lnTo>
                    <a:pt x="1364400" y="609152"/>
                  </a:lnTo>
                  <a:lnTo>
                    <a:pt x="1365698" y="613293"/>
                  </a:lnTo>
                  <a:lnTo>
                    <a:pt x="1367793" y="616410"/>
                  </a:lnTo>
                  <a:lnTo>
                    <a:pt x="1371162" y="618505"/>
                  </a:lnTo>
                  <a:lnTo>
                    <a:pt x="1381542" y="631475"/>
                  </a:lnTo>
                  <a:lnTo>
                    <a:pt x="1384661" y="634592"/>
                  </a:lnTo>
                  <a:lnTo>
                    <a:pt x="1396886" y="651228"/>
                  </a:lnTo>
                  <a:lnTo>
                    <a:pt x="1398957" y="653298"/>
                  </a:lnTo>
                  <a:lnTo>
                    <a:pt x="1407016" y="662901"/>
                  </a:lnTo>
                  <a:lnTo>
                    <a:pt x="1414551" y="671206"/>
                  </a:lnTo>
                  <a:lnTo>
                    <a:pt x="1423908" y="680559"/>
                  </a:lnTo>
                  <a:lnTo>
                    <a:pt x="1435584" y="695374"/>
                  </a:lnTo>
                  <a:lnTo>
                    <a:pt x="1437405" y="699514"/>
                  </a:lnTo>
                  <a:lnTo>
                    <a:pt x="1436633" y="700562"/>
                  </a:lnTo>
                  <a:lnTo>
                    <a:pt x="1441048" y="706024"/>
                  </a:lnTo>
                  <a:lnTo>
                    <a:pt x="1446238" y="713282"/>
                  </a:lnTo>
                  <a:lnTo>
                    <a:pt x="1451428" y="719517"/>
                  </a:lnTo>
                  <a:lnTo>
                    <a:pt x="1454297" y="724455"/>
                  </a:lnTo>
                  <a:lnTo>
                    <a:pt x="1457142" y="726276"/>
                  </a:lnTo>
                  <a:lnTo>
                    <a:pt x="1457666" y="728097"/>
                  </a:lnTo>
                  <a:lnTo>
                    <a:pt x="1461832" y="734057"/>
                  </a:lnTo>
                  <a:lnTo>
                    <a:pt x="1464951" y="741066"/>
                  </a:lnTo>
                  <a:lnTo>
                    <a:pt x="1467796" y="746004"/>
                  </a:lnTo>
                  <a:lnTo>
                    <a:pt x="1468320" y="748598"/>
                  </a:lnTo>
                  <a:lnTo>
                    <a:pt x="1473260" y="756405"/>
                  </a:lnTo>
                  <a:lnTo>
                    <a:pt x="1476878" y="760021"/>
                  </a:lnTo>
                  <a:lnTo>
                    <a:pt x="1479497" y="764186"/>
                  </a:lnTo>
                  <a:lnTo>
                    <a:pt x="1482342" y="767304"/>
                  </a:lnTo>
                  <a:lnTo>
                    <a:pt x="1483640" y="771195"/>
                  </a:lnTo>
                  <a:lnTo>
                    <a:pt x="1485461" y="772242"/>
                  </a:lnTo>
                  <a:lnTo>
                    <a:pt x="1490127" y="779775"/>
                  </a:lnTo>
                  <a:lnTo>
                    <a:pt x="1495591" y="786259"/>
                  </a:lnTo>
                  <a:lnTo>
                    <a:pt x="1498960" y="791198"/>
                  </a:lnTo>
                  <a:lnTo>
                    <a:pt x="1505995" y="797956"/>
                  </a:lnTo>
                  <a:lnTo>
                    <a:pt x="1514304" y="808606"/>
                  </a:lnTo>
                  <a:lnTo>
                    <a:pt x="1520266" y="814817"/>
                  </a:lnTo>
                  <a:lnTo>
                    <a:pt x="1525208" y="821052"/>
                  </a:lnTo>
                  <a:lnTo>
                    <a:pt x="1528575" y="824444"/>
                  </a:lnTo>
                  <a:lnTo>
                    <a:pt x="1537931" y="835593"/>
                  </a:lnTo>
                  <a:lnTo>
                    <a:pt x="1540028" y="838461"/>
                  </a:lnTo>
                  <a:lnTo>
                    <a:pt x="1546514" y="846517"/>
                  </a:lnTo>
                  <a:lnTo>
                    <a:pt x="1555871" y="857167"/>
                  </a:lnTo>
                  <a:lnTo>
                    <a:pt x="1559763" y="862604"/>
                  </a:lnTo>
                  <a:lnTo>
                    <a:pt x="1565727" y="869113"/>
                  </a:lnTo>
                  <a:lnTo>
                    <a:pt x="1567548" y="871707"/>
                  </a:lnTo>
                  <a:lnTo>
                    <a:pt x="1571964" y="876371"/>
                  </a:lnTo>
                  <a:lnTo>
                    <a:pt x="1575083" y="880537"/>
                  </a:lnTo>
                  <a:lnTo>
                    <a:pt x="1577179" y="882607"/>
                  </a:lnTo>
                  <a:lnTo>
                    <a:pt x="1579250" y="886248"/>
                  </a:lnTo>
                  <a:lnTo>
                    <a:pt x="1580023" y="889091"/>
                  </a:lnTo>
                  <a:lnTo>
                    <a:pt x="1588856" y="898719"/>
                  </a:lnTo>
                  <a:lnTo>
                    <a:pt x="1588357" y="900016"/>
                  </a:lnTo>
                  <a:lnTo>
                    <a:pt x="1591201" y="903632"/>
                  </a:lnTo>
                  <a:lnTo>
                    <a:pt x="1591975" y="905727"/>
                  </a:lnTo>
                  <a:lnTo>
                    <a:pt x="1597189" y="910915"/>
                  </a:lnTo>
                  <a:lnTo>
                    <a:pt x="1596665" y="912212"/>
                  </a:lnTo>
                  <a:lnTo>
                    <a:pt x="1599011" y="913783"/>
                  </a:lnTo>
                  <a:lnTo>
                    <a:pt x="1600308" y="918198"/>
                  </a:lnTo>
                  <a:lnTo>
                    <a:pt x="1604200" y="923111"/>
                  </a:lnTo>
                  <a:lnTo>
                    <a:pt x="1606795" y="928049"/>
                  </a:lnTo>
                  <a:lnTo>
                    <a:pt x="1611985" y="934559"/>
                  </a:lnTo>
                  <a:lnTo>
                    <a:pt x="1617449" y="941817"/>
                  </a:lnTo>
                  <a:lnTo>
                    <a:pt x="1622913" y="947279"/>
                  </a:lnTo>
                  <a:lnTo>
                    <a:pt x="1624461" y="949349"/>
                  </a:lnTo>
                  <a:lnTo>
                    <a:pt x="1631222" y="960772"/>
                  </a:lnTo>
                  <a:lnTo>
                    <a:pt x="1634067" y="964663"/>
                  </a:lnTo>
                  <a:lnTo>
                    <a:pt x="1635638" y="968579"/>
                  </a:lnTo>
                  <a:lnTo>
                    <a:pt x="1639805" y="976884"/>
                  </a:lnTo>
                  <a:lnTo>
                    <a:pt x="1642126" y="980775"/>
                  </a:lnTo>
                  <a:lnTo>
                    <a:pt x="1644221" y="985189"/>
                  </a:lnTo>
                  <a:lnTo>
                    <a:pt x="1643697" y="986237"/>
                  </a:lnTo>
                  <a:lnTo>
                    <a:pt x="1647340" y="990651"/>
                  </a:lnTo>
                  <a:lnTo>
                    <a:pt x="1648638" y="995066"/>
                  </a:lnTo>
                  <a:lnTo>
                    <a:pt x="1653304" y="1005965"/>
                  </a:lnTo>
                  <a:lnTo>
                    <a:pt x="1652530" y="1007262"/>
                  </a:lnTo>
                  <a:lnTo>
                    <a:pt x="1654077" y="1009607"/>
                  </a:lnTo>
                  <a:lnTo>
                    <a:pt x="1657196" y="1012201"/>
                  </a:lnTo>
                  <a:lnTo>
                    <a:pt x="1658244" y="1019733"/>
                  </a:lnTo>
                  <a:lnTo>
                    <a:pt x="1659791" y="1022327"/>
                  </a:lnTo>
                  <a:lnTo>
                    <a:pt x="1661363" y="1028038"/>
                  </a:lnTo>
                  <a:lnTo>
                    <a:pt x="1662910" y="1040509"/>
                  </a:lnTo>
                  <a:lnTo>
                    <a:pt x="1665005" y="1045447"/>
                  </a:lnTo>
                  <a:lnTo>
                    <a:pt x="1666029" y="1052705"/>
                  </a:lnTo>
                  <a:lnTo>
                    <a:pt x="1667850" y="1055299"/>
                  </a:lnTo>
                  <a:lnTo>
                    <a:pt x="1667326" y="1058417"/>
                  </a:lnTo>
                  <a:lnTo>
                    <a:pt x="1669148" y="1063355"/>
                  </a:lnTo>
                  <a:lnTo>
                    <a:pt x="1673564" y="1071136"/>
                  </a:lnTo>
                  <a:lnTo>
                    <a:pt x="1675385" y="1075302"/>
                  </a:lnTo>
                  <a:lnTo>
                    <a:pt x="1675659" y="1079192"/>
                  </a:lnTo>
                  <a:lnTo>
                    <a:pt x="1681623" y="1091663"/>
                  </a:lnTo>
                  <a:lnTo>
                    <a:pt x="1681897" y="1093484"/>
                  </a:lnTo>
                  <a:lnTo>
                    <a:pt x="1688109" y="1112190"/>
                  </a:lnTo>
                  <a:lnTo>
                    <a:pt x="1688634" y="1117377"/>
                  </a:lnTo>
                  <a:lnTo>
                    <a:pt x="1690979" y="1122565"/>
                  </a:lnTo>
                  <a:lnTo>
                    <a:pt x="1691478" y="1125433"/>
                  </a:lnTo>
                  <a:lnTo>
                    <a:pt x="1694347" y="1134786"/>
                  </a:lnTo>
                  <a:lnTo>
                    <a:pt x="1696168" y="1143092"/>
                  </a:lnTo>
                  <a:lnTo>
                    <a:pt x="1696942" y="1145685"/>
                  </a:lnTo>
                  <a:lnTo>
                    <a:pt x="1697991" y="1161523"/>
                  </a:lnTo>
                  <a:lnTo>
                    <a:pt x="1698489" y="1164890"/>
                  </a:lnTo>
                  <a:lnTo>
                    <a:pt x="1697991" y="1169305"/>
                  </a:lnTo>
                  <a:lnTo>
                    <a:pt x="1696693" y="1174767"/>
                  </a:lnTo>
                  <a:lnTo>
                    <a:pt x="1695644" y="1181526"/>
                  </a:lnTo>
                  <a:lnTo>
                    <a:pt x="1694098" y="1186713"/>
                  </a:lnTo>
                  <a:lnTo>
                    <a:pt x="1688634" y="1197613"/>
                  </a:lnTo>
                  <a:lnTo>
                    <a:pt x="1683693" y="1203848"/>
                  </a:lnTo>
                  <a:lnTo>
                    <a:pt x="1681348" y="1205145"/>
                  </a:lnTo>
                  <a:lnTo>
                    <a:pt x="1678753" y="1209036"/>
                  </a:lnTo>
                  <a:lnTo>
                    <a:pt x="1663434" y="1227741"/>
                  </a:lnTo>
                  <a:lnTo>
                    <a:pt x="1653828" y="1239439"/>
                  </a:lnTo>
                  <a:lnTo>
                    <a:pt x="1648114" y="1244378"/>
                  </a:lnTo>
                  <a:lnTo>
                    <a:pt x="1644471" y="1248792"/>
                  </a:lnTo>
                  <a:lnTo>
                    <a:pt x="1632769" y="1262535"/>
                  </a:lnTo>
                  <a:lnTo>
                    <a:pt x="1629651" y="1266700"/>
                  </a:lnTo>
                  <a:lnTo>
                    <a:pt x="1621616" y="1279170"/>
                  </a:lnTo>
                  <a:lnTo>
                    <a:pt x="1619520" y="1281515"/>
                  </a:lnTo>
                  <a:lnTo>
                    <a:pt x="1613557" y="1279694"/>
                  </a:lnTo>
                  <a:lnTo>
                    <a:pt x="1611212" y="1277350"/>
                  </a:lnTo>
                  <a:lnTo>
                    <a:pt x="1609664" y="1272411"/>
                  </a:lnTo>
                  <a:lnTo>
                    <a:pt x="1610164" y="1266176"/>
                  </a:lnTo>
                  <a:lnTo>
                    <a:pt x="1614854" y="1257871"/>
                  </a:lnTo>
                  <a:lnTo>
                    <a:pt x="1622390" y="1249565"/>
                  </a:lnTo>
                  <a:lnTo>
                    <a:pt x="1624710" y="1245924"/>
                  </a:lnTo>
                  <a:lnTo>
                    <a:pt x="1627579" y="1239439"/>
                  </a:lnTo>
                  <a:lnTo>
                    <a:pt x="1629127" y="1238391"/>
                  </a:lnTo>
                  <a:lnTo>
                    <a:pt x="1628627" y="1236047"/>
                  </a:lnTo>
                  <a:lnTo>
                    <a:pt x="1630948" y="1233728"/>
                  </a:lnTo>
                  <a:lnTo>
                    <a:pt x="1630948" y="1228266"/>
                  </a:lnTo>
                  <a:lnTo>
                    <a:pt x="1634341" y="1224898"/>
                  </a:lnTo>
                  <a:lnTo>
                    <a:pt x="1637984" y="1215271"/>
                  </a:lnTo>
                  <a:lnTo>
                    <a:pt x="1637984" y="1211380"/>
                  </a:lnTo>
                  <a:lnTo>
                    <a:pt x="1636412" y="1205419"/>
                  </a:lnTo>
                  <a:lnTo>
                    <a:pt x="1634341" y="1201005"/>
                  </a:lnTo>
                  <a:lnTo>
                    <a:pt x="1629925" y="1193722"/>
                  </a:lnTo>
                  <a:lnTo>
                    <a:pt x="1625234" y="1192674"/>
                  </a:lnTo>
                  <a:lnTo>
                    <a:pt x="1620044" y="1185167"/>
                  </a:lnTo>
                  <a:lnTo>
                    <a:pt x="1617200" y="1183845"/>
                  </a:lnTo>
                  <a:lnTo>
                    <a:pt x="1613557" y="1179955"/>
                  </a:lnTo>
                  <a:lnTo>
                    <a:pt x="1611736" y="1180478"/>
                  </a:lnTo>
                  <a:lnTo>
                    <a:pt x="1611212" y="1194495"/>
                  </a:lnTo>
                  <a:lnTo>
                    <a:pt x="1609914" y="1195293"/>
                  </a:lnTo>
                  <a:lnTo>
                    <a:pt x="1607843" y="1192425"/>
                  </a:lnTo>
                  <a:lnTo>
                    <a:pt x="1607070" y="1189307"/>
                  </a:lnTo>
                  <a:lnTo>
                    <a:pt x="1607070" y="1186190"/>
                  </a:lnTo>
                  <a:lnTo>
                    <a:pt x="1605498" y="1186190"/>
                  </a:lnTo>
                  <a:lnTo>
                    <a:pt x="1604450" y="1192176"/>
                  </a:lnTo>
                  <a:lnTo>
                    <a:pt x="1603153" y="1193722"/>
                  </a:lnTo>
                  <a:lnTo>
                    <a:pt x="1599534" y="1195019"/>
                  </a:lnTo>
                  <a:lnTo>
                    <a:pt x="1597963" y="1190081"/>
                  </a:lnTo>
                  <a:lnTo>
                    <a:pt x="1597189" y="1182299"/>
                  </a:lnTo>
                  <a:lnTo>
                    <a:pt x="1596416" y="1176837"/>
                  </a:lnTo>
                  <a:lnTo>
                    <a:pt x="1594070" y="1172173"/>
                  </a:lnTo>
                  <a:lnTo>
                    <a:pt x="1593023" y="1171125"/>
                  </a:lnTo>
                  <a:lnTo>
                    <a:pt x="1588357" y="1171400"/>
                  </a:lnTo>
                  <a:lnTo>
                    <a:pt x="1590428" y="1180229"/>
                  </a:lnTo>
                  <a:lnTo>
                    <a:pt x="1593023" y="1184120"/>
                  </a:lnTo>
                  <a:lnTo>
                    <a:pt x="1592249" y="1187761"/>
                  </a:lnTo>
                  <a:lnTo>
                    <a:pt x="1589380" y="1192949"/>
                  </a:lnTo>
                  <a:lnTo>
                    <a:pt x="1586535" y="1196840"/>
                  </a:lnTo>
                  <a:lnTo>
                    <a:pt x="1583142" y="1197089"/>
                  </a:lnTo>
                  <a:lnTo>
                    <a:pt x="1580547" y="1193722"/>
                  </a:lnTo>
                  <a:lnTo>
                    <a:pt x="1572762" y="1179955"/>
                  </a:lnTo>
                  <a:lnTo>
                    <a:pt x="1569395" y="1175016"/>
                  </a:lnTo>
                  <a:lnTo>
                    <a:pt x="1566525" y="1171649"/>
                  </a:lnTo>
                  <a:lnTo>
                    <a:pt x="1562358" y="1168008"/>
                  </a:lnTo>
                  <a:lnTo>
                    <a:pt x="1557168" y="1160750"/>
                  </a:lnTo>
                  <a:lnTo>
                    <a:pt x="1554573" y="1160476"/>
                  </a:lnTo>
                  <a:lnTo>
                    <a:pt x="1551730" y="1158405"/>
                  </a:lnTo>
                  <a:lnTo>
                    <a:pt x="1548336" y="1156834"/>
                  </a:lnTo>
                  <a:lnTo>
                    <a:pt x="1544693" y="1156585"/>
                  </a:lnTo>
                  <a:lnTo>
                    <a:pt x="1542098" y="1158131"/>
                  </a:lnTo>
                  <a:lnTo>
                    <a:pt x="1538481" y="1156834"/>
                  </a:lnTo>
                  <a:lnTo>
                    <a:pt x="1537158" y="1157358"/>
                  </a:lnTo>
                  <a:lnTo>
                    <a:pt x="1536385" y="1152943"/>
                  </a:lnTo>
                  <a:lnTo>
                    <a:pt x="1538455" y="1150100"/>
                  </a:lnTo>
                  <a:lnTo>
                    <a:pt x="1538455" y="1145162"/>
                  </a:lnTo>
                  <a:lnTo>
                    <a:pt x="1540277" y="1140473"/>
                  </a:lnTo>
                  <a:lnTo>
                    <a:pt x="1540552" y="1137879"/>
                  </a:lnTo>
                  <a:lnTo>
                    <a:pt x="1534838" y="1140997"/>
                  </a:lnTo>
                  <a:lnTo>
                    <a:pt x="1532493" y="1144887"/>
                  </a:lnTo>
                  <a:lnTo>
                    <a:pt x="1531719" y="1152170"/>
                  </a:lnTo>
                  <a:lnTo>
                    <a:pt x="1527029" y="1145935"/>
                  </a:lnTo>
                  <a:lnTo>
                    <a:pt x="1521589" y="1143067"/>
                  </a:lnTo>
                  <a:lnTo>
                    <a:pt x="1513780" y="1141770"/>
                  </a:lnTo>
                  <a:lnTo>
                    <a:pt x="1512233" y="1138927"/>
                  </a:lnTo>
                  <a:lnTo>
                    <a:pt x="1508340" y="1138652"/>
                  </a:lnTo>
                  <a:lnTo>
                    <a:pt x="1502876" y="1137106"/>
                  </a:lnTo>
                  <a:lnTo>
                    <a:pt x="1495091" y="1135809"/>
                  </a:lnTo>
                  <a:lnTo>
                    <a:pt x="1493770" y="1134512"/>
                  </a:lnTo>
                  <a:lnTo>
                    <a:pt x="1491699" y="1135535"/>
                  </a:lnTo>
                  <a:lnTo>
                    <a:pt x="1484163" y="1131120"/>
                  </a:lnTo>
                  <a:lnTo>
                    <a:pt x="1481319" y="1132442"/>
                  </a:lnTo>
                  <a:lnTo>
                    <a:pt x="1477152" y="1131918"/>
                  </a:lnTo>
                  <a:lnTo>
                    <a:pt x="1469617" y="1128800"/>
                  </a:lnTo>
                  <a:lnTo>
                    <a:pt x="1461308" y="1124136"/>
                  </a:lnTo>
                  <a:lnTo>
                    <a:pt x="1460011" y="1120221"/>
                  </a:lnTo>
                  <a:lnTo>
                    <a:pt x="1460011" y="1116604"/>
                  </a:lnTo>
                  <a:lnTo>
                    <a:pt x="1458963" y="1116080"/>
                  </a:lnTo>
                  <a:lnTo>
                    <a:pt x="1456618" y="1118924"/>
                  </a:lnTo>
                  <a:lnTo>
                    <a:pt x="1452202" y="1115806"/>
                  </a:lnTo>
                  <a:lnTo>
                    <a:pt x="1447535" y="1114509"/>
                  </a:lnTo>
                  <a:lnTo>
                    <a:pt x="1442871" y="1111666"/>
                  </a:lnTo>
                  <a:lnTo>
                    <a:pt x="1434038" y="1108299"/>
                  </a:lnTo>
                  <a:lnTo>
                    <a:pt x="1428299" y="1105181"/>
                  </a:lnTo>
                  <a:lnTo>
                    <a:pt x="1426751" y="1103360"/>
                  </a:lnTo>
                  <a:lnTo>
                    <a:pt x="1419990" y="1102837"/>
                  </a:lnTo>
                  <a:lnTo>
                    <a:pt x="1412730" y="1099994"/>
                  </a:lnTo>
                  <a:lnTo>
                    <a:pt x="1405195" y="1095305"/>
                  </a:lnTo>
                  <a:lnTo>
                    <a:pt x="1402600" y="1092960"/>
                  </a:lnTo>
                  <a:lnTo>
                    <a:pt x="1400779" y="1093234"/>
                  </a:lnTo>
                  <a:lnTo>
                    <a:pt x="1392470" y="1090641"/>
                  </a:lnTo>
                  <a:lnTo>
                    <a:pt x="1382839" y="1088820"/>
                  </a:lnTo>
                  <a:lnTo>
                    <a:pt x="1374281" y="1088296"/>
                  </a:lnTo>
                  <a:lnTo>
                    <a:pt x="1370388" y="1087523"/>
                  </a:lnTo>
                  <a:lnTo>
                    <a:pt x="1355318" y="1087249"/>
                  </a:lnTo>
                  <a:lnTo>
                    <a:pt x="1346211" y="1086226"/>
                  </a:lnTo>
                  <a:lnTo>
                    <a:pt x="1338676" y="1086475"/>
                  </a:lnTo>
                  <a:lnTo>
                    <a:pt x="1327498" y="1085952"/>
                  </a:lnTo>
                  <a:lnTo>
                    <a:pt x="1308810" y="1085952"/>
                  </a:lnTo>
                  <a:lnTo>
                    <a:pt x="1301001" y="1086475"/>
                  </a:lnTo>
                  <a:lnTo>
                    <a:pt x="1296086" y="1086226"/>
                  </a:lnTo>
                  <a:lnTo>
                    <a:pt x="1292692" y="1084131"/>
                  </a:lnTo>
                  <a:lnTo>
                    <a:pt x="1289848" y="1083358"/>
                  </a:lnTo>
                  <a:lnTo>
                    <a:pt x="1280217" y="1083108"/>
                  </a:lnTo>
                  <a:lnTo>
                    <a:pt x="1270611" y="1084405"/>
                  </a:lnTo>
                  <a:lnTo>
                    <a:pt x="1265945" y="1084131"/>
                  </a:lnTo>
                  <a:lnTo>
                    <a:pt x="1252173" y="1084405"/>
                  </a:lnTo>
                  <a:lnTo>
                    <a:pt x="1248280" y="1083881"/>
                  </a:lnTo>
                  <a:lnTo>
                    <a:pt x="1235555" y="1081288"/>
                  </a:lnTo>
                  <a:lnTo>
                    <a:pt x="1228270" y="1080514"/>
                  </a:lnTo>
                  <a:lnTo>
                    <a:pt x="1213200" y="1079217"/>
                  </a:lnTo>
                  <a:lnTo>
                    <a:pt x="1207486" y="1079217"/>
                  </a:lnTo>
                  <a:lnTo>
                    <a:pt x="1199701" y="1082584"/>
                  </a:lnTo>
                  <a:lnTo>
                    <a:pt x="1189047" y="1082834"/>
                  </a:lnTo>
                  <a:lnTo>
                    <a:pt x="1184107" y="1082834"/>
                  </a:lnTo>
                  <a:lnTo>
                    <a:pt x="1178119" y="1081811"/>
                  </a:lnTo>
                  <a:lnTo>
                    <a:pt x="1171383" y="1081288"/>
                  </a:lnTo>
                  <a:lnTo>
                    <a:pt x="1164870" y="1079991"/>
                  </a:lnTo>
                  <a:lnTo>
                    <a:pt x="1157610" y="1077122"/>
                  </a:lnTo>
                  <a:lnTo>
                    <a:pt x="1152918" y="1076100"/>
                  </a:lnTo>
                  <a:lnTo>
                    <a:pt x="1146183" y="1075327"/>
                  </a:lnTo>
                  <a:lnTo>
                    <a:pt x="1140718" y="1072708"/>
                  </a:lnTo>
                  <a:lnTo>
                    <a:pt x="1141242" y="1071685"/>
                  </a:lnTo>
                  <a:lnTo>
                    <a:pt x="1150075" y="1074528"/>
                  </a:lnTo>
                  <a:lnTo>
                    <a:pt x="1152918" y="1073506"/>
                  </a:lnTo>
                  <a:lnTo>
                    <a:pt x="1154740" y="1070887"/>
                  </a:lnTo>
                  <a:lnTo>
                    <a:pt x="1153194" y="1066996"/>
                  </a:lnTo>
                  <a:lnTo>
                    <a:pt x="1150849" y="1064677"/>
                  </a:lnTo>
                  <a:lnTo>
                    <a:pt x="1138622" y="1055848"/>
                  </a:lnTo>
                  <a:lnTo>
                    <a:pt x="1126696" y="1043377"/>
                  </a:lnTo>
                  <a:lnTo>
                    <a:pt x="1124875" y="1042080"/>
                  </a:lnTo>
                  <a:lnTo>
                    <a:pt x="1117589" y="1035321"/>
                  </a:lnTo>
                  <a:lnTo>
                    <a:pt x="1112923" y="1031156"/>
                  </a:lnTo>
                  <a:lnTo>
                    <a:pt x="1112399" y="1031954"/>
                  </a:lnTo>
                  <a:lnTo>
                    <a:pt x="1116816" y="1035845"/>
                  </a:lnTo>
                  <a:lnTo>
                    <a:pt x="1127719" y="1047517"/>
                  </a:lnTo>
                  <a:lnTo>
                    <a:pt x="1131636" y="1052730"/>
                  </a:lnTo>
                  <a:lnTo>
                    <a:pt x="1136052" y="1055573"/>
                  </a:lnTo>
                  <a:lnTo>
                    <a:pt x="1138124" y="1058691"/>
                  </a:lnTo>
                  <a:lnTo>
                    <a:pt x="1140195" y="1060262"/>
                  </a:lnTo>
                  <a:lnTo>
                    <a:pt x="1144361" y="1061036"/>
                  </a:lnTo>
                  <a:lnTo>
                    <a:pt x="1145383" y="1062856"/>
                  </a:lnTo>
                  <a:lnTo>
                    <a:pt x="1142016" y="1065200"/>
                  </a:lnTo>
                  <a:lnTo>
                    <a:pt x="1138124" y="1070638"/>
                  </a:lnTo>
                  <a:lnTo>
                    <a:pt x="1135529" y="1070139"/>
                  </a:lnTo>
                  <a:lnTo>
                    <a:pt x="1125398" y="1066497"/>
                  </a:lnTo>
                  <a:lnTo>
                    <a:pt x="1120184" y="1063629"/>
                  </a:lnTo>
                  <a:lnTo>
                    <a:pt x="1109804" y="1056372"/>
                  </a:lnTo>
                  <a:lnTo>
                    <a:pt x="1101496" y="1049862"/>
                  </a:lnTo>
                  <a:lnTo>
                    <a:pt x="1092663" y="1041831"/>
                  </a:lnTo>
                  <a:lnTo>
                    <a:pt x="1087973" y="1037915"/>
                  </a:lnTo>
                  <a:lnTo>
                    <a:pt x="1080712" y="1030657"/>
                  </a:lnTo>
                  <a:lnTo>
                    <a:pt x="1073700" y="1024422"/>
                  </a:lnTo>
                  <a:lnTo>
                    <a:pt x="1064070" y="1014820"/>
                  </a:lnTo>
                  <a:lnTo>
                    <a:pt x="1059653" y="1010654"/>
                  </a:lnTo>
                  <a:lnTo>
                    <a:pt x="1058106" y="1007811"/>
                  </a:lnTo>
                  <a:lnTo>
                    <a:pt x="1052118" y="1002873"/>
                  </a:lnTo>
                  <a:lnTo>
                    <a:pt x="1050821" y="1000528"/>
                  </a:lnTo>
                  <a:lnTo>
                    <a:pt x="1046680" y="997411"/>
                  </a:lnTo>
                  <a:lnTo>
                    <a:pt x="1043286" y="993520"/>
                  </a:lnTo>
                  <a:lnTo>
                    <a:pt x="1035502" y="986761"/>
                  </a:lnTo>
                  <a:lnTo>
                    <a:pt x="1027967" y="979503"/>
                  </a:lnTo>
                  <a:lnTo>
                    <a:pt x="1022777" y="973517"/>
                  </a:lnTo>
                  <a:lnTo>
                    <a:pt x="1016264" y="966509"/>
                  </a:lnTo>
                  <a:lnTo>
                    <a:pt x="1011349" y="959226"/>
                  </a:lnTo>
                  <a:lnTo>
                    <a:pt x="1003540" y="950396"/>
                  </a:lnTo>
                  <a:lnTo>
                    <a:pt x="998600" y="942366"/>
                  </a:lnTo>
                  <a:lnTo>
                    <a:pt x="990291" y="935083"/>
                  </a:lnTo>
                  <a:lnTo>
                    <a:pt x="986648" y="929895"/>
                  </a:lnTo>
                  <a:lnTo>
                    <a:pt x="984328" y="927825"/>
                  </a:lnTo>
                  <a:lnTo>
                    <a:pt x="980161" y="923136"/>
                  </a:lnTo>
                  <a:lnTo>
                    <a:pt x="978340" y="920018"/>
                  </a:lnTo>
                  <a:lnTo>
                    <a:pt x="976792" y="919245"/>
                  </a:lnTo>
                  <a:lnTo>
                    <a:pt x="967686" y="910142"/>
                  </a:lnTo>
                  <a:lnTo>
                    <a:pt x="963269" y="906251"/>
                  </a:lnTo>
                  <a:lnTo>
                    <a:pt x="955734" y="898469"/>
                  </a:lnTo>
                  <a:lnTo>
                    <a:pt x="953139" y="894579"/>
                  </a:lnTo>
                  <a:lnTo>
                    <a:pt x="948473" y="890164"/>
                  </a:lnTo>
                  <a:lnTo>
                    <a:pt x="942236" y="883654"/>
                  </a:lnTo>
                  <a:lnTo>
                    <a:pt x="936522" y="879514"/>
                  </a:lnTo>
                  <a:lnTo>
                    <a:pt x="932631" y="875873"/>
                  </a:lnTo>
                  <a:lnTo>
                    <a:pt x="928463" y="869388"/>
                  </a:lnTo>
                  <a:lnTo>
                    <a:pt x="923523" y="864175"/>
                  </a:lnTo>
                  <a:lnTo>
                    <a:pt x="919106" y="857965"/>
                  </a:lnTo>
                  <a:lnTo>
                    <a:pt x="915988" y="850932"/>
                  </a:lnTo>
                  <a:lnTo>
                    <a:pt x="912620" y="847041"/>
                  </a:lnTo>
                  <a:lnTo>
                    <a:pt x="908453" y="840032"/>
                  </a:lnTo>
                  <a:lnTo>
                    <a:pt x="901716" y="825741"/>
                  </a:lnTo>
                  <a:lnTo>
                    <a:pt x="893383" y="813021"/>
                  </a:lnTo>
                  <a:lnTo>
                    <a:pt x="889765" y="804466"/>
                  </a:lnTo>
                  <a:lnTo>
                    <a:pt x="886646" y="795363"/>
                  </a:lnTo>
                  <a:lnTo>
                    <a:pt x="883253" y="787307"/>
                  </a:lnTo>
                  <a:lnTo>
                    <a:pt x="879360" y="780573"/>
                  </a:lnTo>
                  <a:lnTo>
                    <a:pt x="874695" y="772766"/>
                  </a:lnTo>
                  <a:lnTo>
                    <a:pt x="870528" y="766805"/>
                  </a:lnTo>
                  <a:lnTo>
                    <a:pt x="867160" y="762640"/>
                  </a:lnTo>
                  <a:lnTo>
                    <a:pt x="861945" y="758500"/>
                  </a:lnTo>
                  <a:lnTo>
                    <a:pt x="857279" y="751990"/>
                  </a:lnTo>
                  <a:lnTo>
                    <a:pt x="851316" y="746553"/>
                  </a:lnTo>
                  <a:lnTo>
                    <a:pt x="844804" y="732511"/>
                  </a:lnTo>
                  <a:lnTo>
                    <a:pt x="841959" y="729144"/>
                  </a:lnTo>
                  <a:lnTo>
                    <a:pt x="857279" y="711486"/>
                  </a:lnTo>
                  <a:lnTo>
                    <a:pt x="859624" y="707321"/>
                  </a:lnTo>
                  <a:lnTo>
                    <a:pt x="860123" y="703954"/>
                  </a:lnTo>
                  <a:lnTo>
                    <a:pt x="857528" y="701609"/>
                  </a:lnTo>
                  <a:lnTo>
                    <a:pt x="852863" y="700587"/>
                  </a:lnTo>
                  <a:lnTo>
                    <a:pt x="851565" y="699015"/>
                  </a:lnTo>
                  <a:lnTo>
                    <a:pt x="850767" y="694601"/>
                  </a:lnTo>
                  <a:lnTo>
                    <a:pt x="852089" y="689413"/>
                  </a:lnTo>
                  <a:lnTo>
                    <a:pt x="854410" y="687068"/>
                  </a:lnTo>
                  <a:lnTo>
                    <a:pt x="855707" y="682654"/>
                  </a:lnTo>
                  <a:lnTo>
                    <a:pt x="852588" y="677217"/>
                  </a:lnTo>
                  <a:lnTo>
                    <a:pt x="855208" y="673575"/>
                  </a:lnTo>
                  <a:lnTo>
                    <a:pt x="855707" y="671231"/>
                  </a:lnTo>
                  <a:lnTo>
                    <a:pt x="853637" y="667340"/>
                  </a:lnTo>
                  <a:lnTo>
                    <a:pt x="855183" y="664472"/>
                  </a:lnTo>
                  <a:lnTo>
                    <a:pt x="859599" y="661629"/>
                  </a:lnTo>
                  <a:lnTo>
                    <a:pt x="861172" y="654620"/>
                  </a:lnTo>
                  <a:lnTo>
                    <a:pt x="861945" y="649407"/>
                  </a:lnTo>
                  <a:lnTo>
                    <a:pt x="861945" y="646564"/>
                  </a:lnTo>
                  <a:lnTo>
                    <a:pt x="858302" y="645791"/>
                  </a:lnTo>
                  <a:lnTo>
                    <a:pt x="855982" y="643696"/>
                  </a:lnTo>
                  <a:lnTo>
                    <a:pt x="854684" y="640054"/>
                  </a:lnTo>
                  <a:lnTo>
                    <a:pt x="853637" y="632547"/>
                  </a:lnTo>
                  <a:lnTo>
                    <a:pt x="852064" y="631225"/>
                  </a:lnTo>
                  <a:lnTo>
                    <a:pt x="844030" y="631225"/>
                  </a:lnTo>
                  <a:lnTo>
                    <a:pt x="839864" y="627085"/>
                  </a:lnTo>
                  <a:lnTo>
                    <a:pt x="841435" y="625015"/>
                  </a:lnTo>
                  <a:lnTo>
                    <a:pt x="841435" y="622920"/>
                  </a:lnTo>
                  <a:lnTo>
                    <a:pt x="838317" y="621099"/>
                  </a:lnTo>
                  <a:lnTo>
                    <a:pt x="834400" y="617483"/>
                  </a:lnTo>
                  <a:lnTo>
                    <a:pt x="836221" y="614091"/>
                  </a:lnTo>
                  <a:lnTo>
                    <a:pt x="833900" y="610449"/>
                  </a:lnTo>
                  <a:lnTo>
                    <a:pt x="833102" y="607357"/>
                  </a:lnTo>
                  <a:lnTo>
                    <a:pt x="833626" y="604239"/>
                  </a:lnTo>
                  <a:lnTo>
                    <a:pt x="833626" y="594612"/>
                  </a:lnTo>
                  <a:lnTo>
                    <a:pt x="838292" y="594612"/>
                  </a:lnTo>
                  <a:lnTo>
                    <a:pt x="838042" y="586306"/>
                  </a:lnTo>
                  <a:lnTo>
                    <a:pt x="833102" y="585533"/>
                  </a:lnTo>
                  <a:lnTo>
                    <a:pt x="833376" y="581368"/>
                  </a:lnTo>
                  <a:lnTo>
                    <a:pt x="835697" y="580595"/>
                  </a:lnTo>
                  <a:lnTo>
                    <a:pt x="836495" y="575656"/>
                  </a:lnTo>
                  <a:lnTo>
                    <a:pt x="836745" y="562936"/>
                  </a:lnTo>
                  <a:lnTo>
                    <a:pt x="836994" y="560068"/>
                  </a:lnTo>
                  <a:lnTo>
                    <a:pt x="836994" y="554631"/>
                  </a:lnTo>
                  <a:lnTo>
                    <a:pt x="831555" y="555130"/>
                  </a:lnTo>
                  <a:lnTo>
                    <a:pt x="824794" y="555404"/>
                  </a:lnTo>
                  <a:lnTo>
                    <a:pt x="826091" y="553060"/>
                  </a:lnTo>
                  <a:lnTo>
                    <a:pt x="825317" y="547872"/>
                  </a:lnTo>
                  <a:lnTo>
                    <a:pt x="814663" y="549169"/>
                  </a:lnTo>
                  <a:lnTo>
                    <a:pt x="808950" y="551489"/>
                  </a:lnTo>
                  <a:lnTo>
                    <a:pt x="805033" y="546301"/>
                  </a:lnTo>
                  <a:lnTo>
                    <a:pt x="803236" y="542161"/>
                  </a:lnTo>
                  <a:lnTo>
                    <a:pt x="801664" y="543458"/>
                  </a:lnTo>
                  <a:lnTo>
                    <a:pt x="793879" y="550990"/>
                  </a:lnTo>
                  <a:lnTo>
                    <a:pt x="791010" y="548122"/>
                  </a:lnTo>
                  <a:lnTo>
                    <a:pt x="782452" y="553309"/>
                  </a:lnTo>
                  <a:lnTo>
                    <a:pt x="755680" y="522931"/>
                  </a:lnTo>
                  <a:lnTo>
                    <a:pt x="750216" y="517469"/>
                  </a:lnTo>
                  <a:lnTo>
                    <a:pt x="730755" y="500334"/>
                  </a:lnTo>
                  <a:lnTo>
                    <a:pt x="727112" y="495920"/>
                  </a:lnTo>
                  <a:lnTo>
                    <a:pt x="714886" y="473074"/>
                  </a:lnTo>
                  <a:lnTo>
                    <a:pt x="700340" y="444516"/>
                  </a:lnTo>
                  <a:lnTo>
                    <a:pt x="687091" y="447883"/>
                  </a:lnTo>
                  <a:lnTo>
                    <a:pt x="681652" y="449180"/>
                  </a:lnTo>
                  <a:lnTo>
                    <a:pt x="668902" y="451001"/>
                  </a:lnTo>
                  <a:lnTo>
                    <a:pt x="663188" y="452048"/>
                  </a:lnTo>
                  <a:lnTo>
                    <a:pt x="653333" y="455141"/>
                  </a:lnTo>
                  <a:lnTo>
                    <a:pt x="653333" y="453844"/>
                  </a:lnTo>
                  <a:lnTo>
                    <a:pt x="644500" y="454892"/>
                  </a:lnTo>
                  <a:lnTo>
                    <a:pt x="637739" y="455415"/>
                  </a:lnTo>
                  <a:lnTo>
                    <a:pt x="638512" y="458533"/>
                  </a:lnTo>
                  <a:lnTo>
                    <a:pt x="632025" y="459306"/>
                  </a:lnTo>
                  <a:lnTo>
                    <a:pt x="632549" y="461651"/>
                  </a:lnTo>
                  <a:lnTo>
                    <a:pt x="621621" y="463197"/>
                  </a:lnTo>
                  <a:lnTo>
                    <a:pt x="619550" y="468385"/>
                  </a:lnTo>
                  <a:lnTo>
                    <a:pt x="617728" y="471004"/>
                  </a:lnTo>
                  <a:lnTo>
                    <a:pt x="613836" y="474371"/>
                  </a:lnTo>
                  <a:lnTo>
                    <a:pt x="606052" y="475418"/>
                  </a:lnTo>
                  <a:lnTo>
                    <a:pt x="603956" y="476441"/>
                  </a:lnTo>
                  <a:lnTo>
                    <a:pt x="599040" y="480856"/>
                  </a:lnTo>
                  <a:lnTo>
                    <a:pt x="595922" y="479559"/>
                  </a:lnTo>
                  <a:lnTo>
                    <a:pt x="588112" y="462673"/>
                  </a:lnTo>
                  <a:lnTo>
                    <a:pt x="577458" y="467362"/>
                  </a:lnTo>
                  <a:lnTo>
                    <a:pt x="579030" y="472026"/>
                  </a:lnTo>
                  <a:lnTo>
                    <a:pt x="574090" y="474121"/>
                  </a:lnTo>
                  <a:lnTo>
                    <a:pt x="575387" y="479559"/>
                  </a:lnTo>
                  <a:lnTo>
                    <a:pt x="563960" y="479833"/>
                  </a:lnTo>
                  <a:lnTo>
                    <a:pt x="565781" y="487340"/>
                  </a:lnTo>
                  <a:lnTo>
                    <a:pt x="565007" y="487864"/>
                  </a:lnTo>
                  <a:lnTo>
                    <a:pt x="555127" y="489161"/>
                  </a:lnTo>
                  <a:lnTo>
                    <a:pt x="551235" y="488911"/>
                  </a:lnTo>
                  <a:lnTo>
                    <a:pt x="547592" y="485794"/>
                  </a:lnTo>
                  <a:lnTo>
                    <a:pt x="541878" y="485794"/>
                  </a:lnTo>
                  <a:lnTo>
                    <a:pt x="532522" y="482950"/>
                  </a:lnTo>
                  <a:lnTo>
                    <a:pt x="529653" y="482950"/>
                  </a:lnTo>
                  <a:lnTo>
                    <a:pt x="529129" y="481130"/>
                  </a:lnTo>
                  <a:lnTo>
                    <a:pt x="521619" y="480856"/>
                  </a:lnTo>
                  <a:lnTo>
                    <a:pt x="516928" y="479833"/>
                  </a:lnTo>
                  <a:lnTo>
                    <a:pt x="509393" y="477239"/>
                  </a:lnTo>
                  <a:lnTo>
                    <a:pt x="503155" y="477738"/>
                  </a:lnTo>
                  <a:lnTo>
                    <a:pt x="497965" y="477239"/>
                  </a:lnTo>
                  <a:lnTo>
                    <a:pt x="493549" y="478785"/>
                  </a:lnTo>
                  <a:lnTo>
                    <a:pt x="489657" y="477239"/>
                  </a:lnTo>
                  <a:lnTo>
                    <a:pt x="483419" y="479035"/>
                  </a:lnTo>
                  <a:lnTo>
                    <a:pt x="475884" y="480082"/>
                  </a:lnTo>
                  <a:lnTo>
                    <a:pt x="474836" y="482950"/>
                  </a:lnTo>
                  <a:lnTo>
                    <a:pt x="470944" y="485270"/>
                  </a:lnTo>
                  <a:lnTo>
                    <a:pt x="469122" y="484247"/>
                  </a:lnTo>
                  <a:lnTo>
                    <a:pt x="465754" y="476965"/>
                  </a:lnTo>
                  <a:lnTo>
                    <a:pt x="466004" y="474371"/>
                  </a:lnTo>
                  <a:lnTo>
                    <a:pt x="464981" y="467886"/>
                  </a:lnTo>
                  <a:lnTo>
                    <a:pt x="467576" y="465292"/>
                  </a:lnTo>
                  <a:lnTo>
                    <a:pt x="466777" y="460603"/>
                  </a:lnTo>
                  <a:lnTo>
                    <a:pt x="465480" y="456463"/>
                  </a:lnTo>
                  <a:lnTo>
                    <a:pt x="462636" y="452048"/>
                  </a:lnTo>
                  <a:lnTo>
                    <a:pt x="463135" y="448931"/>
                  </a:lnTo>
                  <a:lnTo>
                    <a:pt x="457945" y="448133"/>
                  </a:lnTo>
                  <a:lnTo>
                    <a:pt x="452755" y="448407"/>
                  </a:lnTo>
                  <a:lnTo>
                    <a:pt x="447291" y="445289"/>
                  </a:lnTo>
                  <a:lnTo>
                    <a:pt x="450409" y="440601"/>
                  </a:lnTo>
                  <a:lnTo>
                    <a:pt x="450684" y="438281"/>
                  </a:lnTo>
                  <a:lnTo>
                    <a:pt x="452231" y="435937"/>
                  </a:lnTo>
                  <a:lnTo>
                    <a:pt x="455350" y="433866"/>
                  </a:lnTo>
                  <a:lnTo>
                    <a:pt x="454052" y="429177"/>
                  </a:lnTo>
                  <a:lnTo>
                    <a:pt x="455873" y="426060"/>
                  </a:lnTo>
                  <a:lnTo>
                    <a:pt x="450933" y="425287"/>
                  </a:lnTo>
                  <a:lnTo>
                    <a:pt x="448338" y="424513"/>
                  </a:lnTo>
                  <a:lnTo>
                    <a:pt x="430923" y="425287"/>
                  </a:lnTo>
                  <a:lnTo>
                    <a:pt x="428852" y="423466"/>
                  </a:lnTo>
                  <a:lnTo>
                    <a:pt x="427555" y="424513"/>
                  </a:lnTo>
                  <a:lnTo>
                    <a:pt x="427804" y="427631"/>
                  </a:lnTo>
                  <a:lnTo>
                    <a:pt x="424685" y="429951"/>
                  </a:lnTo>
                  <a:lnTo>
                    <a:pt x="418448" y="433592"/>
                  </a:lnTo>
                  <a:lnTo>
                    <a:pt x="412210" y="436186"/>
                  </a:lnTo>
                  <a:lnTo>
                    <a:pt x="410912" y="434640"/>
                  </a:lnTo>
                  <a:lnTo>
                    <a:pt x="402878" y="435413"/>
                  </a:lnTo>
                  <a:lnTo>
                    <a:pt x="393772" y="437233"/>
                  </a:lnTo>
                  <a:lnTo>
                    <a:pt x="390403" y="436460"/>
                  </a:lnTo>
                  <a:lnTo>
                    <a:pt x="382095" y="439578"/>
                  </a:lnTo>
                  <a:lnTo>
                    <a:pt x="379749" y="442945"/>
                  </a:lnTo>
                  <a:lnTo>
                    <a:pt x="376381" y="442695"/>
                  </a:lnTo>
                  <a:lnTo>
                    <a:pt x="374809" y="446062"/>
                  </a:lnTo>
                  <a:lnTo>
                    <a:pt x="374285" y="449180"/>
                  </a:lnTo>
                  <a:lnTo>
                    <a:pt x="367798" y="450228"/>
                  </a:lnTo>
                  <a:lnTo>
                    <a:pt x="363382" y="453844"/>
                  </a:lnTo>
                  <a:lnTo>
                    <a:pt x="364430" y="456712"/>
                  </a:lnTo>
                  <a:lnTo>
                    <a:pt x="361311" y="458533"/>
                  </a:lnTo>
                  <a:lnTo>
                    <a:pt x="356371" y="459830"/>
                  </a:lnTo>
                  <a:lnTo>
                    <a:pt x="344943" y="464494"/>
                  </a:lnTo>
                  <a:lnTo>
                    <a:pt x="338182" y="465542"/>
                  </a:lnTo>
                  <a:lnTo>
                    <a:pt x="331694" y="467612"/>
                  </a:lnTo>
                  <a:lnTo>
                    <a:pt x="322089" y="471503"/>
                  </a:lnTo>
                  <a:lnTo>
                    <a:pt x="315851" y="472301"/>
                  </a:lnTo>
                  <a:lnTo>
                    <a:pt x="307268" y="472301"/>
                  </a:lnTo>
                  <a:lnTo>
                    <a:pt x="299982" y="474121"/>
                  </a:lnTo>
                  <a:lnTo>
                    <a:pt x="293495" y="477239"/>
                  </a:lnTo>
                  <a:lnTo>
                    <a:pt x="284139" y="487864"/>
                  </a:lnTo>
                  <a:lnTo>
                    <a:pt x="280521" y="489959"/>
                  </a:lnTo>
                  <a:lnTo>
                    <a:pt x="276604" y="490732"/>
                  </a:lnTo>
                  <a:lnTo>
                    <a:pt x="271414" y="489186"/>
                  </a:lnTo>
                  <a:lnTo>
                    <a:pt x="268295" y="485020"/>
                  </a:lnTo>
                  <a:lnTo>
                    <a:pt x="264153" y="482676"/>
                  </a:lnTo>
                  <a:lnTo>
                    <a:pt x="260760" y="483200"/>
                  </a:lnTo>
                  <a:lnTo>
                    <a:pt x="256094" y="486317"/>
                  </a:lnTo>
                  <a:lnTo>
                    <a:pt x="250630" y="491505"/>
                  </a:lnTo>
                  <a:lnTo>
                    <a:pt x="245440" y="495396"/>
                  </a:lnTo>
                  <a:lnTo>
                    <a:pt x="240749" y="497990"/>
                  </a:lnTo>
                  <a:lnTo>
                    <a:pt x="235310" y="499561"/>
                  </a:lnTo>
                  <a:lnTo>
                    <a:pt x="234786" y="493326"/>
                  </a:lnTo>
                  <a:lnTo>
                    <a:pt x="232965" y="489435"/>
                  </a:lnTo>
                  <a:lnTo>
                    <a:pt x="232715" y="476965"/>
                  </a:lnTo>
                  <a:lnTo>
                    <a:pt x="229846" y="471777"/>
                  </a:lnTo>
                  <a:lnTo>
                    <a:pt x="213753" y="449704"/>
                  </a:lnTo>
                  <a:lnTo>
                    <a:pt x="206218" y="452023"/>
                  </a:lnTo>
                  <a:lnTo>
                    <a:pt x="200504" y="454642"/>
                  </a:lnTo>
                  <a:lnTo>
                    <a:pt x="198408" y="458009"/>
                  </a:lnTo>
                  <a:lnTo>
                    <a:pt x="191397" y="463721"/>
                  </a:lnTo>
                  <a:lnTo>
                    <a:pt x="184386" y="467088"/>
                  </a:lnTo>
                  <a:lnTo>
                    <a:pt x="178423" y="472301"/>
                  </a:lnTo>
                  <a:lnTo>
                    <a:pt x="171137" y="475917"/>
                  </a:lnTo>
                  <a:lnTo>
                    <a:pt x="168293" y="477738"/>
                  </a:lnTo>
                  <a:lnTo>
                    <a:pt x="162555" y="483723"/>
                  </a:lnTo>
                  <a:lnTo>
                    <a:pt x="155294" y="487091"/>
                  </a:lnTo>
                  <a:lnTo>
                    <a:pt x="144390" y="493326"/>
                  </a:lnTo>
                  <a:lnTo>
                    <a:pt x="136855" y="496444"/>
                  </a:lnTo>
                  <a:lnTo>
                    <a:pt x="132938" y="496967"/>
                  </a:lnTo>
                  <a:lnTo>
                    <a:pt x="129569" y="498763"/>
                  </a:lnTo>
                  <a:lnTo>
                    <a:pt x="114250" y="501631"/>
                  </a:lnTo>
                  <a:lnTo>
                    <a:pt x="109559" y="502155"/>
                  </a:lnTo>
                  <a:lnTo>
                    <a:pt x="104644" y="503976"/>
                  </a:lnTo>
                  <a:lnTo>
                    <a:pt x="91395" y="506295"/>
                  </a:lnTo>
                  <a:lnTo>
                    <a:pt x="83336" y="508116"/>
                  </a:lnTo>
                  <a:lnTo>
                    <a:pt x="82288" y="508116"/>
                  </a:lnTo>
                  <a:lnTo>
                    <a:pt x="72682" y="509937"/>
                  </a:lnTo>
                  <a:lnTo>
                    <a:pt x="71884" y="508390"/>
                  </a:lnTo>
                  <a:lnTo>
                    <a:pt x="66694" y="509687"/>
                  </a:lnTo>
                  <a:lnTo>
                    <a:pt x="63051" y="503452"/>
                  </a:lnTo>
                  <a:lnTo>
                    <a:pt x="60207" y="496942"/>
                  </a:lnTo>
                  <a:lnTo>
                    <a:pt x="57612" y="498763"/>
                  </a:lnTo>
                  <a:lnTo>
                    <a:pt x="51624" y="500060"/>
                  </a:lnTo>
                  <a:lnTo>
                    <a:pt x="51898" y="495645"/>
                  </a:lnTo>
                  <a:lnTo>
                    <a:pt x="48256" y="494872"/>
                  </a:lnTo>
                  <a:lnTo>
                    <a:pt x="41244" y="494623"/>
                  </a:lnTo>
                  <a:lnTo>
                    <a:pt x="41244" y="496693"/>
                  </a:lnTo>
                  <a:lnTo>
                    <a:pt x="36828" y="497990"/>
                  </a:lnTo>
                  <a:lnTo>
                    <a:pt x="36304" y="496169"/>
                  </a:lnTo>
                  <a:lnTo>
                    <a:pt x="36304" y="488911"/>
                  </a:lnTo>
                  <a:lnTo>
                    <a:pt x="36554" y="486567"/>
                  </a:lnTo>
                  <a:lnTo>
                    <a:pt x="43066" y="484222"/>
                  </a:lnTo>
                  <a:lnTo>
                    <a:pt x="42542" y="481629"/>
                  </a:lnTo>
                  <a:lnTo>
                    <a:pt x="48530" y="476441"/>
                  </a:lnTo>
                  <a:lnTo>
                    <a:pt x="46185" y="472550"/>
                  </a:lnTo>
                  <a:lnTo>
                    <a:pt x="42292" y="474346"/>
                  </a:lnTo>
                  <a:lnTo>
                    <a:pt x="40471" y="474346"/>
                  </a:lnTo>
                  <a:lnTo>
                    <a:pt x="40197" y="466564"/>
                  </a:lnTo>
                  <a:lnTo>
                    <a:pt x="36304" y="465791"/>
                  </a:lnTo>
                  <a:lnTo>
                    <a:pt x="22806" y="461102"/>
                  </a:lnTo>
                  <a:lnTo>
                    <a:pt x="14747" y="457486"/>
                  </a:lnTo>
                  <a:lnTo>
                    <a:pt x="-1097" y="450976"/>
                  </a:lnTo>
                  <a:lnTo>
                    <a:pt x="-1621" y="449429"/>
                  </a:lnTo>
                  <a:lnTo>
                    <a:pt x="-2119" y="441374"/>
                  </a:lnTo>
                  <a:lnTo>
                    <a:pt x="974" y="438780"/>
                  </a:lnTo>
                  <a:lnTo>
                    <a:pt x="5665" y="432021"/>
                  </a:lnTo>
                  <a:lnTo>
                    <a:pt x="7212" y="424763"/>
                  </a:lnTo>
                  <a:lnTo>
                    <a:pt x="10081" y="419550"/>
                  </a:lnTo>
                  <a:lnTo>
                    <a:pt x="14497" y="416183"/>
                  </a:lnTo>
                  <a:lnTo>
                    <a:pt x="15545" y="412292"/>
                  </a:lnTo>
                  <a:lnTo>
                    <a:pt x="14248" y="403713"/>
                  </a:lnTo>
                  <a:lnTo>
                    <a:pt x="14747" y="400869"/>
                  </a:lnTo>
                  <a:lnTo>
                    <a:pt x="19936" y="399049"/>
                  </a:lnTo>
                  <a:lnTo>
                    <a:pt x="24353" y="394883"/>
                  </a:lnTo>
                  <a:lnTo>
                    <a:pt x="24627" y="389696"/>
                  </a:lnTo>
                  <a:lnTo>
                    <a:pt x="21234" y="383710"/>
                  </a:lnTo>
                  <a:lnTo>
                    <a:pt x="17616" y="381640"/>
                  </a:lnTo>
                  <a:lnTo>
                    <a:pt x="17342" y="379295"/>
                  </a:lnTo>
                  <a:lnTo>
                    <a:pt x="25151" y="379819"/>
                  </a:lnTo>
                  <a:lnTo>
                    <a:pt x="29044" y="380592"/>
                  </a:lnTo>
                  <a:lnTo>
                    <a:pt x="38400" y="379295"/>
                  </a:lnTo>
                  <a:lnTo>
                    <a:pt x="46708" y="377225"/>
                  </a:lnTo>
                  <a:lnTo>
                    <a:pt x="52422" y="376452"/>
                  </a:lnTo>
                  <a:lnTo>
                    <a:pt x="62303" y="373584"/>
                  </a:lnTo>
                  <a:lnTo>
                    <a:pt x="68790" y="370216"/>
                  </a:lnTo>
                  <a:lnTo>
                    <a:pt x="75801" y="367623"/>
                  </a:lnTo>
                  <a:lnTo>
                    <a:pt x="84384" y="365278"/>
                  </a:lnTo>
                  <a:lnTo>
                    <a:pt x="91645" y="365528"/>
                  </a:lnTo>
                  <a:lnTo>
                    <a:pt x="95287" y="366326"/>
                  </a:lnTo>
                  <a:lnTo>
                    <a:pt x="97882" y="364755"/>
                  </a:lnTo>
                  <a:lnTo>
                    <a:pt x="103871" y="359567"/>
                  </a:lnTo>
                  <a:lnTo>
                    <a:pt x="108811" y="353855"/>
                  </a:lnTo>
                  <a:lnTo>
                    <a:pt x="109834" y="354628"/>
                  </a:lnTo>
                  <a:lnTo>
                    <a:pt x="115024" y="351785"/>
                  </a:lnTo>
                  <a:lnTo>
                    <a:pt x="122060" y="348668"/>
                  </a:lnTo>
                  <a:lnTo>
                    <a:pt x="129594" y="344253"/>
                  </a:lnTo>
                  <a:lnTo>
                    <a:pt x="133736" y="342956"/>
                  </a:lnTo>
                  <a:lnTo>
                    <a:pt x="142319" y="340861"/>
                  </a:lnTo>
                  <a:lnTo>
                    <a:pt x="147260" y="335947"/>
                  </a:lnTo>
                  <a:lnTo>
                    <a:pt x="151152" y="332555"/>
                  </a:lnTo>
                  <a:lnTo>
                    <a:pt x="157889" y="327892"/>
                  </a:lnTo>
                  <a:lnTo>
                    <a:pt x="152699" y="324001"/>
                  </a:lnTo>
                  <a:lnTo>
                    <a:pt x="149580" y="319586"/>
                  </a:lnTo>
                  <a:lnTo>
                    <a:pt x="146461" y="311780"/>
                  </a:lnTo>
                  <a:lnTo>
                    <a:pt x="143867" y="299833"/>
                  </a:lnTo>
                  <a:lnTo>
                    <a:pt x="143367" y="299060"/>
                  </a:lnTo>
                  <a:lnTo>
                    <a:pt x="144141" y="296715"/>
                  </a:lnTo>
                  <a:lnTo>
                    <a:pt x="141546" y="289707"/>
                  </a:lnTo>
                  <a:lnTo>
                    <a:pt x="140498" y="285542"/>
                  </a:lnTo>
                  <a:lnTo>
                    <a:pt x="139450" y="283995"/>
                  </a:lnTo>
                  <a:lnTo>
                    <a:pt x="138427" y="279581"/>
                  </a:lnTo>
                  <a:lnTo>
                    <a:pt x="134784" y="269978"/>
                  </a:lnTo>
                  <a:lnTo>
                    <a:pt x="130368" y="259578"/>
                  </a:lnTo>
                  <a:lnTo>
                    <a:pt x="129320" y="255163"/>
                  </a:lnTo>
                  <a:lnTo>
                    <a:pt x="128297" y="246609"/>
                  </a:lnTo>
                  <a:lnTo>
                    <a:pt x="125179" y="234662"/>
                  </a:lnTo>
                  <a:lnTo>
                    <a:pt x="123083" y="226082"/>
                  </a:lnTo>
                  <a:lnTo>
                    <a:pt x="120238" y="221418"/>
                  </a:lnTo>
                  <a:lnTo>
                    <a:pt x="116595" y="219323"/>
                  </a:lnTo>
                  <a:lnTo>
                    <a:pt x="115822" y="215432"/>
                  </a:lnTo>
                  <a:lnTo>
                    <a:pt x="117369" y="211292"/>
                  </a:lnTo>
                  <a:lnTo>
                    <a:pt x="109335" y="197524"/>
                  </a:lnTo>
                  <a:lnTo>
                    <a:pt x="108811" y="194931"/>
                  </a:lnTo>
                  <a:lnTo>
                    <a:pt x="109335" y="188695"/>
                  </a:lnTo>
                  <a:lnTo>
                    <a:pt x="107513" y="185054"/>
                  </a:lnTo>
                  <a:lnTo>
                    <a:pt x="103596" y="180365"/>
                  </a:lnTo>
                  <a:lnTo>
                    <a:pt x="101001" y="175177"/>
                  </a:lnTo>
                  <a:lnTo>
                    <a:pt x="95812" y="166348"/>
                  </a:lnTo>
                  <a:lnTo>
                    <a:pt x="92967" y="160886"/>
                  </a:lnTo>
                  <a:lnTo>
                    <a:pt x="94514" y="160387"/>
                  </a:lnTo>
                  <a:lnTo>
                    <a:pt x="92693" y="147916"/>
                  </a:lnTo>
                  <a:lnTo>
                    <a:pt x="91645" y="149213"/>
                  </a:lnTo>
                  <a:lnTo>
                    <a:pt x="67243" y="129211"/>
                  </a:lnTo>
                  <a:lnTo>
                    <a:pt x="66445" y="130782"/>
                  </a:lnTo>
                  <a:lnTo>
                    <a:pt x="62826" y="133625"/>
                  </a:lnTo>
                  <a:lnTo>
                    <a:pt x="51649" y="126891"/>
                  </a:lnTo>
                  <a:lnTo>
                    <a:pt x="46708" y="124547"/>
                  </a:lnTo>
                  <a:lnTo>
                    <a:pt x="42542" y="121953"/>
                  </a:lnTo>
                  <a:lnTo>
                    <a:pt x="33709" y="114421"/>
                  </a:lnTo>
                  <a:lnTo>
                    <a:pt x="30092" y="110255"/>
                  </a:lnTo>
                  <a:lnTo>
                    <a:pt x="26973" y="105591"/>
                  </a:lnTo>
                  <a:lnTo>
                    <a:pt x="21758" y="105068"/>
                  </a:lnTo>
                  <a:lnTo>
                    <a:pt x="18140" y="101177"/>
                  </a:lnTo>
                  <a:lnTo>
                    <a:pt x="14248" y="96513"/>
                  </a:lnTo>
                  <a:lnTo>
                    <a:pt x="9831" y="88706"/>
                  </a:lnTo>
                  <a:lnTo>
                    <a:pt x="7486" y="83768"/>
                  </a:lnTo>
                  <a:lnTo>
                    <a:pt x="6438" y="76236"/>
                  </a:lnTo>
                  <a:lnTo>
                    <a:pt x="5141" y="71821"/>
                  </a:lnTo>
                  <a:lnTo>
                    <a:pt x="16044" y="64813"/>
                  </a:lnTo>
                  <a:lnTo>
                    <a:pt x="22556" y="62493"/>
                  </a:lnTo>
                  <a:lnTo>
                    <a:pt x="29044" y="60672"/>
                  </a:lnTo>
                  <a:lnTo>
                    <a:pt x="35281" y="58079"/>
                  </a:lnTo>
                  <a:lnTo>
                    <a:pt x="41768" y="52617"/>
                  </a:lnTo>
                  <a:lnTo>
                    <a:pt x="38400" y="44311"/>
                  </a:lnTo>
                  <a:lnTo>
                    <a:pt x="37103" y="39622"/>
                  </a:lnTo>
                  <a:lnTo>
                    <a:pt x="34508" y="26653"/>
                  </a:lnTo>
                  <a:lnTo>
                    <a:pt x="45935" y="21714"/>
                  </a:lnTo>
                  <a:lnTo>
                    <a:pt x="46708" y="23785"/>
                  </a:lnTo>
                  <a:lnTo>
                    <a:pt x="57362" y="19644"/>
                  </a:lnTo>
                  <a:lnTo>
                    <a:pt x="65421" y="18073"/>
                  </a:lnTo>
                  <a:lnTo>
                    <a:pt x="68540" y="18597"/>
                  </a:lnTo>
                  <a:lnTo>
                    <a:pt x="75302" y="19121"/>
                  </a:lnTo>
                  <a:lnTo>
                    <a:pt x="81016" y="18846"/>
                  </a:lnTo>
                  <a:lnTo>
                    <a:pt x="90871" y="18073"/>
                  </a:lnTo>
                  <a:lnTo>
                    <a:pt x="104918" y="14706"/>
                  </a:lnTo>
                  <a:lnTo>
                    <a:pt x="110881" y="12362"/>
                  </a:lnTo>
                  <a:lnTo>
                    <a:pt x="118416" y="10541"/>
                  </a:lnTo>
                  <a:lnTo>
                    <a:pt x="124130" y="9768"/>
                  </a:lnTo>
                  <a:lnTo>
                    <a:pt x="132963" y="6376"/>
                  </a:lnTo>
                  <a:lnTo>
                    <a:pt x="140248" y="5079"/>
                  </a:lnTo>
                  <a:lnTo>
                    <a:pt x="152973" y="5353"/>
                  </a:lnTo>
                  <a:lnTo>
                    <a:pt x="160758" y="5852"/>
                  </a:lnTo>
                  <a:lnTo>
                    <a:pt x="168044" y="5079"/>
                  </a:lnTo>
                  <a:lnTo>
                    <a:pt x="175828" y="3533"/>
                  </a:lnTo>
                  <a:lnTo>
                    <a:pt x="180244" y="3258"/>
                  </a:lnTo>
                  <a:lnTo>
                    <a:pt x="180519" y="4555"/>
                  </a:lnTo>
                  <a:lnTo>
                    <a:pt x="188827" y="4306"/>
                  </a:lnTo>
                  <a:lnTo>
                    <a:pt x="189327" y="5328"/>
                  </a:lnTo>
                  <a:lnTo>
                    <a:pt x="195065" y="4031"/>
                  </a:lnTo>
                  <a:lnTo>
                    <a:pt x="195564" y="7149"/>
                  </a:lnTo>
                  <a:lnTo>
                    <a:pt x="204671" y="6126"/>
                  </a:lnTo>
                  <a:lnTo>
                    <a:pt x="205694" y="8197"/>
                  </a:lnTo>
                  <a:lnTo>
                    <a:pt x="217121" y="5852"/>
                  </a:lnTo>
                  <a:lnTo>
                    <a:pt x="227002" y="1961"/>
                  </a:lnTo>
                  <a:lnTo>
                    <a:pt x="243369" y="-383"/>
                  </a:lnTo>
                  <a:lnTo>
                    <a:pt x="249857" y="-383"/>
                  </a:lnTo>
                  <a:lnTo>
                    <a:pt x="252726" y="8446"/>
                  </a:lnTo>
                  <a:lnTo>
                    <a:pt x="258963" y="6900"/>
                  </a:lnTo>
                  <a:lnTo>
                    <a:pt x="264403" y="6126"/>
                  </a:lnTo>
                  <a:lnTo>
                    <a:pt x="265201" y="8446"/>
                  </a:lnTo>
                  <a:lnTo>
                    <a:pt x="269343" y="7673"/>
                  </a:lnTo>
                  <a:lnTo>
                    <a:pt x="278175" y="4829"/>
                  </a:lnTo>
                  <a:lnTo>
                    <a:pt x="283390" y="5079"/>
                  </a:lnTo>
                  <a:lnTo>
                    <a:pt x="292722" y="8446"/>
                  </a:lnTo>
                  <a:lnTo>
                    <a:pt x="294044" y="13659"/>
                  </a:lnTo>
                  <a:lnTo>
                    <a:pt x="297412" y="15205"/>
                  </a:lnTo>
                  <a:lnTo>
                    <a:pt x="300531" y="19869"/>
                  </a:lnTo>
                  <a:lnTo>
                    <a:pt x="301554" y="19096"/>
                  </a:lnTo>
                  <a:lnTo>
                    <a:pt x="305197" y="21690"/>
                  </a:lnTo>
                  <a:lnTo>
                    <a:pt x="306769" y="20393"/>
                  </a:lnTo>
                  <a:lnTo>
                    <a:pt x="307018" y="13908"/>
                  </a:lnTo>
                  <a:lnTo>
                    <a:pt x="306769" y="9219"/>
                  </a:lnTo>
                  <a:lnTo>
                    <a:pt x="310387" y="9219"/>
                  </a:lnTo>
                  <a:lnTo>
                    <a:pt x="320541" y="7922"/>
                  </a:lnTo>
                  <a:lnTo>
                    <a:pt x="328326" y="7423"/>
                  </a:lnTo>
                  <a:lnTo>
                    <a:pt x="328575" y="8970"/>
                  </a:lnTo>
                  <a:lnTo>
                    <a:pt x="324434" y="15205"/>
                  </a:lnTo>
                  <a:lnTo>
                    <a:pt x="323386" y="20393"/>
                  </a:lnTo>
                  <a:lnTo>
                    <a:pt x="324160" y="21440"/>
                  </a:lnTo>
                  <a:lnTo>
                    <a:pt x="332493" y="21440"/>
                  </a:lnTo>
                  <a:lnTo>
                    <a:pt x="333516" y="18846"/>
                  </a:lnTo>
                  <a:lnTo>
                    <a:pt x="334040" y="11564"/>
                  </a:lnTo>
                  <a:lnTo>
                    <a:pt x="336111" y="11564"/>
                  </a:lnTo>
                  <a:lnTo>
                    <a:pt x="339504" y="18073"/>
                  </a:lnTo>
                  <a:lnTo>
                    <a:pt x="343646" y="19096"/>
                  </a:lnTo>
                  <a:lnTo>
                    <a:pt x="349883" y="19096"/>
                  </a:lnTo>
                  <a:lnTo>
                    <a:pt x="364954" y="19370"/>
                  </a:lnTo>
                  <a:lnTo>
                    <a:pt x="378726" y="19620"/>
                  </a:lnTo>
                  <a:lnTo>
                    <a:pt x="385214" y="20143"/>
                  </a:lnTo>
                  <a:lnTo>
                    <a:pt x="393797" y="19869"/>
                  </a:lnTo>
                  <a:lnTo>
                    <a:pt x="400283" y="21690"/>
                  </a:lnTo>
                  <a:lnTo>
                    <a:pt x="404176" y="21964"/>
                  </a:lnTo>
                  <a:lnTo>
                    <a:pt x="408068" y="23261"/>
                  </a:lnTo>
                  <a:lnTo>
                    <a:pt x="408592" y="24558"/>
                  </a:lnTo>
                  <a:lnTo>
                    <a:pt x="408343" y="30793"/>
                  </a:lnTo>
                  <a:lnTo>
                    <a:pt x="414830" y="32339"/>
                  </a:lnTo>
                  <a:lnTo>
                    <a:pt x="416651" y="34160"/>
                  </a:lnTo>
                  <a:lnTo>
                    <a:pt x="426257" y="37278"/>
                  </a:lnTo>
                  <a:lnTo>
                    <a:pt x="429127" y="37278"/>
                  </a:lnTo>
                  <a:lnTo>
                    <a:pt x="431198" y="41443"/>
                  </a:lnTo>
                  <a:lnTo>
                    <a:pt x="434566" y="43763"/>
                  </a:lnTo>
                  <a:lnTo>
                    <a:pt x="440279" y="46107"/>
                  </a:lnTo>
                  <a:lnTo>
                    <a:pt x="442375" y="42740"/>
                  </a:lnTo>
                  <a:lnTo>
                    <a:pt x="445744" y="41443"/>
                  </a:lnTo>
                  <a:lnTo>
                    <a:pt x="448613" y="41692"/>
                  </a:lnTo>
                  <a:lnTo>
                    <a:pt x="454052" y="39622"/>
                  </a:lnTo>
                  <a:lnTo>
                    <a:pt x="456647" y="40146"/>
                  </a:lnTo>
                  <a:lnTo>
                    <a:pt x="460041" y="45583"/>
                  </a:lnTo>
                  <a:lnTo>
                    <a:pt x="463159" y="47404"/>
                  </a:lnTo>
                  <a:lnTo>
                    <a:pt x="464981" y="49748"/>
                  </a:lnTo>
                  <a:lnTo>
                    <a:pt x="465480" y="52342"/>
                  </a:lnTo>
                  <a:lnTo>
                    <a:pt x="467825" y="54412"/>
                  </a:lnTo>
                  <a:lnTo>
                    <a:pt x="472491" y="56507"/>
                  </a:lnTo>
                  <a:lnTo>
                    <a:pt x="474312" y="58577"/>
                  </a:lnTo>
                  <a:lnTo>
                    <a:pt x="477705" y="59874"/>
                  </a:lnTo>
                  <a:lnTo>
                    <a:pt x="480550" y="59625"/>
                  </a:lnTo>
                  <a:lnTo>
                    <a:pt x="487062" y="57804"/>
                  </a:lnTo>
                  <a:lnTo>
                    <a:pt x="492252" y="54936"/>
                  </a:lnTo>
                  <a:lnTo>
                    <a:pt x="499263" y="58577"/>
                  </a:lnTo>
                  <a:lnTo>
                    <a:pt x="519273" y="68180"/>
                  </a:lnTo>
                  <a:lnTo>
                    <a:pt x="528605" y="73642"/>
                  </a:lnTo>
                  <a:lnTo>
                    <a:pt x="537438" y="87135"/>
                  </a:lnTo>
                  <a:lnTo>
                    <a:pt x="539533" y="91300"/>
                  </a:lnTo>
                  <a:lnTo>
                    <a:pt x="541878" y="98558"/>
                  </a:lnTo>
                  <a:lnTo>
                    <a:pt x="543176" y="99605"/>
                  </a:lnTo>
                  <a:lnTo>
                    <a:pt x="542902" y="102973"/>
                  </a:lnTo>
                  <a:lnTo>
                    <a:pt x="544473" y="104544"/>
                  </a:lnTo>
                  <a:lnTo>
                    <a:pt x="546544" y="103496"/>
                  </a:lnTo>
                  <a:lnTo>
                    <a:pt x="549913" y="105591"/>
                  </a:lnTo>
                  <a:lnTo>
                    <a:pt x="557722" y="97535"/>
                  </a:lnTo>
                  <a:lnTo>
                    <a:pt x="564209" y="92847"/>
                  </a:lnTo>
                  <a:lnTo>
                    <a:pt x="566804" y="91824"/>
                  </a:lnTo>
                  <a:lnTo>
                    <a:pt x="573815" y="93894"/>
                  </a:lnTo>
                  <a:lnTo>
                    <a:pt x="577209" y="96488"/>
                  </a:lnTo>
                  <a:lnTo>
                    <a:pt x="578506" y="96239"/>
                  </a:lnTo>
                  <a:lnTo>
                    <a:pt x="582648" y="93121"/>
                  </a:lnTo>
                  <a:lnTo>
                    <a:pt x="584220" y="101950"/>
                  </a:lnTo>
                  <a:lnTo>
                    <a:pt x="586041" y="104294"/>
                  </a:lnTo>
                  <a:lnTo>
                    <a:pt x="590707" y="107662"/>
                  </a:lnTo>
                  <a:lnTo>
                    <a:pt x="600587" y="110779"/>
                  </a:lnTo>
                  <a:lnTo>
                    <a:pt x="609146" y="112600"/>
                  </a:lnTo>
                  <a:lnTo>
                    <a:pt x="616431" y="111303"/>
                  </a:lnTo>
                  <a:lnTo>
                    <a:pt x="624490" y="105317"/>
                  </a:lnTo>
                  <a:lnTo>
                    <a:pt x="628906" y="102973"/>
                  </a:lnTo>
                  <a:lnTo>
                    <a:pt x="637464" y="102973"/>
                  </a:lnTo>
                  <a:lnTo>
                    <a:pt x="643178" y="108709"/>
                  </a:lnTo>
                  <a:lnTo>
                    <a:pt x="655653" y="105841"/>
                  </a:lnTo>
                  <a:lnTo>
                    <a:pt x="656177" y="108185"/>
                  </a:lnTo>
                  <a:lnTo>
                    <a:pt x="657998" y="107662"/>
                  </a:lnTo>
                  <a:lnTo>
                    <a:pt x="661891" y="112600"/>
                  </a:lnTo>
                  <a:lnTo>
                    <a:pt x="663712" y="115718"/>
                  </a:lnTo>
                  <a:lnTo>
                    <a:pt x="666307" y="132328"/>
                  </a:lnTo>
                  <a:lnTo>
                    <a:pt x="685519" y="134423"/>
                  </a:lnTo>
                  <a:lnTo>
                    <a:pt x="689686" y="134673"/>
                  </a:lnTo>
                  <a:lnTo>
                    <a:pt x="696173" y="136219"/>
                  </a:lnTo>
                  <a:lnTo>
                    <a:pt x="699567" y="137516"/>
                  </a:lnTo>
                  <a:lnTo>
                    <a:pt x="701113" y="141432"/>
                  </a:lnTo>
                  <a:lnTo>
                    <a:pt x="706577" y="140908"/>
                  </a:lnTo>
                  <a:lnTo>
                    <a:pt x="708124" y="134149"/>
                  </a:lnTo>
                  <a:lnTo>
                    <a:pt x="712815" y="127141"/>
                  </a:lnTo>
                  <a:lnTo>
                    <a:pt x="716458" y="124297"/>
                  </a:lnTo>
                  <a:lnTo>
                    <a:pt x="719826" y="122726"/>
                  </a:lnTo>
                  <a:lnTo>
                    <a:pt x="728659" y="120132"/>
                  </a:lnTo>
                  <a:lnTo>
                    <a:pt x="733075" y="120132"/>
                  </a:lnTo>
                  <a:lnTo>
                    <a:pt x="737491" y="121679"/>
                  </a:lnTo>
                  <a:lnTo>
                    <a:pt x="742157" y="124023"/>
                  </a:lnTo>
                  <a:lnTo>
                    <a:pt x="743454" y="125594"/>
                  </a:lnTo>
                  <a:lnTo>
                    <a:pt x="744503" y="135446"/>
                  </a:lnTo>
                  <a:lnTo>
                    <a:pt x="748145" y="146370"/>
                  </a:lnTo>
                  <a:lnTo>
                    <a:pt x="749443" y="147393"/>
                  </a:lnTo>
                  <a:lnTo>
                    <a:pt x="756978" y="149737"/>
                  </a:lnTo>
                  <a:lnTo>
                    <a:pt x="761119" y="149987"/>
                  </a:lnTo>
                  <a:lnTo>
                    <a:pt x="763216" y="149213"/>
                  </a:lnTo>
                  <a:lnTo>
                    <a:pt x="768405" y="144549"/>
                  </a:lnTo>
                  <a:lnTo>
                    <a:pt x="772297" y="143502"/>
                  </a:lnTo>
                  <a:lnTo>
                    <a:pt x="777237" y="140908"/>
                  </a:lnTo>
                  <a:lnTo>
                    <a:pt x="780356" y="138563"/>
                  </a:lnTo>
                  <a:lnTo>
                    <a:pt x="778011" y="135197"/>
                  </a:lnTo>
                  <a:lnTo>
                    <a:pt x="778810" y="131805"/>
                  </a:lnTo>
                  <a:lnTo>
                    <a:pt x="781130" y="127390"/>
                  </a:lnTo>
                  <a:lnTo>
                    <a:pt x="781404" y="122975"/>
                  </a:lnTo>
                  <a:lnTo>
                    <a:pt x="784773" y="123250"/>
                  </a:lnTo>
                  <a:lnTo>
                    <a:pt x="794379" y="130009"/>
                  </a:lnTo>
                  <a:lnTo>
                    <a:pt x="800367" y="137017"/>
                  </a:lnTo>
                  <a:lnTo>
                    <a:pt x="804508" y="139337"/>
                  </a:lnTo>
                  <a:lnTo>
                    <a:pt x="809449" y="140908"/>
                  </a:lnTo>
                  <a:lnTo>
                    <a:pt x="812842" y="140634"/>
                  </a:lnTo>
                  <a:lnTo>
                    <a:pt x="813092" y="143252"/>
                  </a:lnTo>
                  <a:lnTo>
                    <a:pt x="814638" y="147667"/>
                  </a:lnTo>
                  <a:lnTo>
                    <a:pt x="814638" y="151558"/>
                  </a:lnTo>
                  <a:lnTo>
                    <a:pt x="818281" y="157519"/>
                  </a:lnTo>
                  <a:lnTo>
                    <a:pt x="820352" y="159863"/>
                  </a:lnTo>
                  <a:lnTo>
                    <a:pt x="819579" y="164527"/>
                  </a:lnTo>
                  <a:lnTo>
                    <a:pt x="819579" y="167645"/>
                  </a:lnTo>
                  <a:lnTo>
                    <a:pt x="821400" y="171810"/>
                  </a:lnTo>
                  <a:lnTo>
                    <a:pt x="820876" y="176748"/>
                  </a:lnTo>
                  <a:lnTo>
                    <a:pt x="822174" y="181687"/>
                  </a:lnTo>
                  <a:lnTo>
                    <a:pt x="827388" y="185303"/>
                  </a:lnTo>
                  <a:lnTo>
                    <a:pt x="827638" y="190242"/>
                  </a:lnTo>
                  <a:lnTo>
                    <a:pt x="825567" y="197001"/>
                  </a:lnTo>
                  <a:lnTo>
                    <a:pt x="826066" y="203485"/>
                  </a:lnTo>
                  <a:lnTo>
                    <a:pt x="832578" y="203760"/>
                  </a:lnTo>
                  <a:lnTo>
                    <a:pt x="840113" y="201665"/>
                  </a:lnTo>
                  <a:lnTo>
                    <a:pt x="841660" y="204009"/>
                  </a:lnTo>
                  <a:lnTo>
                    <a:pt x="846351" y="201939"/>
                  </a:lnTo>
                  <a:lnTo>
                    <a:pt x="847124" y="203485"/>
                  </a:lnTo>
                  <a:lnTo>
                    <a:pt x="850767" y="203485"/>
                  </a:lnTo>
                  <a:lnTo>
                    <a:pt x="860123" y="205057"/>
                  </a:lnTo>
                  <a:lnTo>
                    <a:pt x="865837" y="205556"/>
                  </a:lnTo>
                  <a:lnTo>
                    <a:pt x="866336" y="207900"/>
                  </a:lnTo>
                  <a:lnTo>
                    <a:pt x="870228" y="207127"/>
                  </a:lnTo>
                  <a:lnTo>
                    <a:pt x="872050" y="204782"/>
                  </a:lnTo>
                  <a:lnTo>
                    <a:pt x="876216" y="201665"/>
                  </a:lnTo>
                  <a:lnTo>
                    <a:pt x="878287" y="190491"/>
                  </a:lnTo>
                  <a:lnTo>
                    <a:pt x="878038" y="189718"/>
                  </a:lnTo>
                  <a:lnTo>
                    <a:pt x="880384" y="183482"/>
                  </a:lnTo>
                  <a:lnTo>
                    <a:pt x="881157" y="179592"/>
                  </a:lnTo>
                  <a:lnTo>
                    <a:pt x="880882" y="173606"/>
                  </a:lnTo>
                  <a:lnTo>
                    <a:pt x="881681" y="171810"/>
                  </a:lnTo>
                  <a:lnTo>
                    <a:pt x="882454" y="164004"/>
                  </a:lnTo>
                  <a:lnTo>
                    <a:pt x="889740" y="163230"/>
                  </a:lnTo>
                  <a:lnTo>
                    <a:pt x="890239" y="164004"/>
                  </a:lnTo>
                  <a:lnTo>
                    <a:pt x="896751" y="165301"/>
                  </a:lnTo>
                  <a:lnTo>
                    <a:pt x="902464" y="167396"/>
                  </a:lnTo>
                  <a:lnTo>
                    <a:pt x="910249" y="165301"/>
                  </a:lnTo>
                  <a:lnTo>
                    <a:pt x="912844" y="165824"/>
                  </a:lnTo>
                  <a:lnTo>
                    <a:pt x="918308" y="169466"/>
                  </a:lnTo>
                  <a:lnTo>
                    <a:pt x="932855" y="171287"/>
                  </a:lnTo>
                  <a:lnTo>
                    <a:pt x="937795" y="172583"/>
                  </a:lnTo>
                  <a:lnTo>
                    <a:pt x="942735" y="170763"/>
                  </a:lnTo>
                  <a:lnTo>
                    <a:pt x="951044" y="166074"/>
                  </a:lnTo>
                  <a:lnTo>
                    <a:pt x="958055" y="166348"/>
                  </a:lnTo>
                  <a:lnTo>
                    <a:pt x="959103" y="165301"/>
                  </a:lnTo>
                  <a:lnTo>
                    <a:pt x="962471" y="165550"/>
                  </a:lnTo>
                  <a:lnTo>
                    <a:pt x="969233" y="164527"/>
                  </a:lnTo>
                  <a:lnTo>
                    <a:pt x="971828" y="165026"/>
                  </a:lnTo>
                  <a:lnTo>
                    <a:pt x="975471" y="170239"/>
                  </a:lnTo>
                  <a:lnTo>
                    <a:pt x="978838" y="181138"/>
                  </a:lnTo>
                  <a:lnTo>
                    <a:pt x="982207" y="189718"/>
                  </a:lnTo>
                  <a:lnTo>
                    <a:pt x="985601" y="201141"/>
                  </a:lnTo>
                  <a:lnTo>
                    <a:pt x="985325" y="204757"/>
                  </a:lnTo>
                  <a:lnTo>
                    <a:pt x="986623" y="213611"/>
                  </a:lnTo>
                  <a:lnTo>
                    <a:pt x="991838" y="213337"/>
                  </a:lnTo>
                  <a:lnTo>
                    <a:pt x="996753" y="214110"/>
                  </a:lnTo>
                  <a:lnTo>
                    <a:pt x="1001169" y="215681"/>
                  </a:lnTo>
                  <a:lnTo>
                    <a:pt x="1000146" y="220345"/>
                  </a:lnTo>
                  <a:lnTo>
                    <a:pt x="1000146" y="227354"/>
                  </a:lnTo>
                  <a:lnTo>
                    <a:pt x="1003789" y="228401"/>
                  </a:lnTo>
                  <a:lnTo>
                    <a:pt x="1009502" y="226855"/>
                  </a:lnTo>
                  <a:lnTo>
                    <a:pt x="1012621" y="232043"/>
                  </a:lnTo>
                  <a:lnTo>
                    <a:pt x="1015216" y="233864"/>
                  </a:lnTo>
                  <a:lnTo>
                    <a:pt x="1018061" y="237505"/>
                  </a:lnTo>
                  <a:lnTo>
                    <a:pt x="1021180" y="236457"/>
                  </a:lnTo>
                  <a:lnTo>
                    <a:pt x="1025072" y="237505"/>
                  </a:lnTo>
                  <a:lnTo>
                    <a:pt x="1027667" y="240348"/>
                  </a:lnTo>
                  <a:lnTo>
                    <a:pt x="1030286" y="241645"/>
                  </a:lnTo>
                  <a:lnTo>
                    <a:pt x="1034703" y="243217"/>
                  </a:lnTo>
                  <a:lnTo>
                    <a:pt x="1039119" y="243466"/>
                  </a:lnTo>
                  <a:lnTo>
                    <a:pt x="1040142" y="246833"/>
                  </a:lnTo>
                  <a:lnTo>
                    <a:pt x="1041440" y="247881"/>
                  </a:lnTo>
                  <a:lnTo>
                    <a:pt x="1042737" y="254365"/>
                  </a:lnTo>
                  <a:lnTo>
                    <a:pt x="1043011" y="262172"/>
                  </a:lnTo>
                  <a:lnTo>
                    <a:pt x="1041714" y="267110"/>
                  </a:lnTo>
                  <a:lnTo>
                    <a:pt x="1042488" y="273595"/>
                  </a:lnTo>
                  <a:lnTo>
                    <a:pt x="1042238" y="279306"/>
                  </a:lnTo>
                  <a:lnTo>
                    <a:pt x="1043011" y="281127"/>
                  </a:lnTo>
                  <a:lnTo>
                    <a:pt x="1045881" y="284245"/>
                  </a:lnTo>
                  <a:lnTo>
                    <a:pt x="1045083" y="289433"/>
                  </a:lnTo>
                  <a:lnTo>
                    <a:pt x="1045083" y="293847"/>
                  </a:lnTo>
                  <a:lnTo>
                    <a:pt x="1052618" y="294096"/>
                  </a:lnTo>
                  <a:lnTo>
                    <a:pt x="1061450" y="293847"/>
                  </a:lnTo>
                  <a:lnTo>
                    <a:pt x="1064569" y="295418"/>
                  </a:lnTo>
                  <a:lnTo>
                    <a:pt x="1064843" y="299833"/>
                  </a:lnTo>
                  <a:lnTo>
                    <a:pt x="1067438" y="299833"/>
                  </a:lnTo>
                  <a:lnTo>
                    <a:pt x="1071580" y="303724"/>
                  </a:lnTo>
                  <a:lnTo>
                    <a:pt x="1073676" y="305270"/>
                  </a:lnTo>
                  <a:lnTo>
                    <a:pt x="1075223" y="308138"/>
                  </a:lnTo>
                  <a:lnTo>
                    <a:pt x="1073926" y="310732"/>
                  </a:lnTo>
                  <a:lnTo>
                    <a:pt x="1081711" y="313326"/>
                  </a:lnTo>
                  <a:lnTo>
                    <a:pt x="1081985" y="316194"/>
                  </a:lnTo>
                  <a:lnTo>
                    <a:pt x="1085602" y="321382"/>
                  </a:lnTo>
                  <a:lnTo>
                    <a:pt x="1091067" y="322155"/>
                  </a:lnTo>
                  <a:lnTo>
                    <a:pt x="1098601" y="324225"/>
                  </a:lnTo>
                  <a:lnTo>
                    <a:pt x="1103791" y="324225"/>
                  </a:lnTo>
                  <a:lnTo>
                    <a:pt x="1110802" y="322679"/>
                  </a:lnTo>
                  <a:lnTo>
                    <a:pt x="1115493" y="320858"/>
                  </a:lnTo>
                  <a:lnTo>
                    <a:pt x="1123028" y="320085"/>
                  </a:lnTo>
                  <a:lnTo>
                    <a:pt x="1125872" y="320334"/>
                  </a:lnTo>
                  <a:lnTo>
                    <a:pt x="1128741" y="317491"/>
                  </a:lnTo>
                  <a:lnTo>
                    <a:pt x="1134205" y="318264"/>
                  </a:lnTo>
                  <a:lnTo>
                    <a:pt x="1137824" y="318264"/>
                  </a:lnTo>
                  <a:lnTo>
                    <a:pt x="1138098" y="316194"/>
                  </a:lnTo>
                  <a:lnTo>
                    <a:pt x="1141466" y="315396"/>
                  </a:lnTo>
                  <a:lnTo>
                    <a:pt x="1145633" y="31567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46" name="Free-form: Shape 3345">
              <a:extLst>
                <a:ext uri="{FF2B5EF4-FFF2-40B4-BE49-F238E27FC236}">
                  <a16:creationId xmlns:a16="http://schemas.microsoft.com/office/drawing/2014/main" id="{C7A9723A-71CD-A488-C275-0DA48F3BCC92}"/>
                </a:ext>
              </a:extLst>
            </p:cNvPr>
            <p:cNvSpPr/>
            <p:nvPr/>
          </p:nvSpPr>
          <p:spPr>
            <a:xfrm>
              <a:off x="1885944" y="3593384"/>
              <a:ext cx="182364" cy="340221"/>
            </a:xfrm>
            <a:custGeom>
              <a:avLst/>
              <a:gdLst>
                <a:gd name="connsiteX0" fmla="*/ 159212 w 182364"/>
                <a:gd name="connsiteY0" fmla="*/ 98583 h 340221"/>
                <a:gd name="connsiteX1" fmla="*/ 156093 w 182364"/>
                <a:gd name="connsiteY1" fmla="*/ 105317 h 340221"/>
                <a:gd name="connsiteX2" fmla="*/ 158164 w 182364"/>
                <a:gd name="connsiteY2" fmla="*/ 112076 h 340221"/>
                <a:gd name="connsiteX3" fmla="*/ 155818 w 182364"/>
                <a:gd name="connsiteY3" fmla="*/ 114670 h 340221"/>
                <a:gd name="connsiteX4" fmla="*/ 155569 w 182364"/>
                <a:gd name="connsiteY4" fmla="*/ 118062 h 340221"/>
                <a:gd name="connsiteX5" fmla="*/ 153747 w 182364"/>
                <a:gd name="connsiteY5" fmla="*/ 121429 h 340221"/>
                <a:gd name="connsiteX6" fmla="*/ 151926 w 182364"/>
                <a:gd name="connsiteY6" fmla="*/ 126093 h 340221"/>
                <a:gd name="connsiteX7" fmla="*/ 154272 w 182364"/>
                <a:gd name="connsiteY7" fmla="*/ 128712 h 340221"/>
                <a:gd name="connsiteX8" fmla="*/ 152700 w 182364"/>
                <a:gd name="connsiteY8" fmla="*/ 136494 h 340221"/>
                <a:gd name="connsiteX9" fmla="*/ 154796 w 182364"/>
                <a:gd name="connsiteY9" fmla="*/ 141157 h 340221"/>
                <a:gd name="connsiteX10" fmla="*/ 154272 w 182364"/>
                <a:gd name="connsiteY10" fmla="*/ 141955 h 340221"/>
                <a:gd name="connsiteX11" fmla="*/ 155569 w 182364"/>
                <a:gd name="connsiteY11" fmla="*/ 145323 h 340221"/>
                <a:gd name="connsiteX12" fmla="*/ 155319 w 182364"/>
                <a:gd name="connsiteY12" fmla="*/ 147916 h 340221"/>
                <a:gd name="connsiteX13" fmla="*/ 154022 w 182364"/>
                <a:gd name="connsiteY13" fmla="*/ 150785 h 340221"/>
                <a:gd name="connsiteX14" fmla="*/ 154272 w 182364"/>
                <a:gd name="connsiteY14" fmla="*/ 152605 h 340221"/>
                <a:gd name="connsiteX15" fmla="*/ 152724 w 182364"/>
                <a:gd name="connsiteY15" fmla="*/ 156746 h 340221"/>
                <a:gd name="connsiteX16" fmla="*/ 151427 w 182364"/>
                <a:gd name="connsiteY16" fmla="*/ 165326 h 340221"/>
                <a:gd name="connsiteX17" fmla="*/ 149331 w 182364"/>
                <a:gd name="connsiteY17" fmla="*/ 171810 h 340221"/>
                <a:gd name="connsiteX18" fmla="*/ 149331 w 182364"/>
                <a:gd name="connsiteY18" fmla="*/ 176499 h 340221"/>
                <a:gd name="connsiteX19" fmla="*/ 151677 w 182364"/>
                <a:gd name="connsiteY19" fmla="*/ 182984 h 340221"/>
                <a:gd name="connsiteX20" fmla="*/ 148832 w 182364"/>
                <a:gd name="connsiteY20" fmla="*/ 192062 h 340221"/>
                <a:gd name="connsiteX21" fmla="*/ 150379 w 182364"/>
                <a:gd name="connsiteY21" fmla="*/ 193359 h 340221"/>
                <a:gd name="connsiteX22" fmla="*/ 151427 w 182364"/>
                <a:gd name="connsiteY22" fmla="*/ 198572 h 340221"/>
                <a:gd name="connsiteX23" fmla="*/ 152724 w 182364"/>
                <a:gd name="connsiteY23" fmla="*/ 201166 h 340221"/>
                <a:gd name="connsiteX24" fmla="*/ 153747 w 182364"/>
                <a:gd name="connsiteY24" fmla="*/ 207900 h 340221"/>
                <a:gd name="connsiteX25" fmla="*/ 152450 w 182364"/>
                <a:gd name="connsiteY25" fmla="*/ 213113 h 340221"/>
                <a:gd name="connsiteX26" fmla="*/ 162580 w 182364"/>
                <a:gd name="connsiteY26" fmla="*/ 218300 h 340221"/>
                <a:gd name="connsiteX27" fmla="*/ 163628 w 182364"/>
                <a:gd name="connsiteY27" fmla="*/ 219348 h 340221"/>
                <a:gd name="connsiteX28" fmla="*/ 158962 w 182364"/>
                <a:gd name="connsiteY28" fmla="*/ 221667 h 340221"/>
                <a:gd name="connsiteX29" fmla="*/ 148558 w 182364"/>
                <a:gd name="connsiteY29" fmla="*/ 247656 h 340221"/>
                <a:gd name="connsiteX30" fmla="*/ 145713 w 182364"/>
                <a:gd name="connsiteY30" fmla="*/ 252844 h 340221"/>
                <a:gd name="connsiteX31" fmla="*/ 138178 w 182364"/>
                <a:gd name="connsiteY31" fmla="*/ 255687 h 340221"/>
                <a:gd name="connsiteX32" fmla="*/ 130893 w 182364"/>
                <a:gd name="connsiteY32" fmla="*/ 257782 h 340221"/>
                <a:gd name="connsiteX33" fmla="*/ 121811 w 182364"/>
                <a:gd name="connsiteY33" fmla="*/ 259852 h 340221"/>
                <a:gd name="connsiteX34" fmla="*/ 102050 w 182364"/>
                <a:gd name="connsiteY34" fmla="*/ 264516 h 340221"/>
                <a:gd name="connsiteX35" fmla="*/ 98682 w 182364"/>
                <a:gd name="connsiteY35" fmla="*/ 265314 h 340221"/>
                <a:gd name="connsiteX36" fmla="*/ 97109 w 182364"/>
                <a:gd name="connsiteY36" fmla="*/ 272847 h 340221"/>
                <a:gd name="connsiteX37" fmla="*/ 104146 w 182364"/>
                <a:gd name="connsiteY37" fmla="*/ 274667 h 340221"/>
                <a:gd name="connsiteX38" fmla="*/ 111157 w 182364"/>
                <a:gd name="connsiteY38" fmla="*/ 273869 h 340221"/>
                <a:gd name="connsiteX39" fmla="*/ 112704 w 182364"/>
                <a:gd name="connsiteY39" fmla="*/ 276987 h 340221"/>
                <a:gd name="connsiteX40" fmla="*/ 115299 w 182364"/>
                <a:gd name="connsiteY40" fmla="*/ 280628 h 340221"/>
                <a:gd name="connsiteX41" fmla="*/ 118168 w 182364"/>
                <a:gd name="connsiteY41" fmla="*/ 283222 h 340221"/>
                <a:gd name="connsiteX42" fmla="*/ 120763 w 182364"/>
                <a:gd name="connsiteY42" fmla="*/ 283995 h 340221"/>
                <a:gd name="connsiteX43" fmla="*/ 123881 w 182364"/>
                <a:gd name="connsiteY43" fmla="*/ 282973 h 340221"/>
                <a:gd name="connsiteX44" fmla="*/ 124655 w 182364"/>
                <a:gd name="connsiteY44" fmla="*/ 281152 h 340221"/>
                <a:gd name="connsiteX45" fmla="*/ 127250 w 182364"/>
                <a:gd name="connsiteY45" fmla="*/ 282200 h 340221"/>
                <a:gd name="connsiteX46" fmla="*/ 136357 w 182364"/>
                <a:gd name="connsiteY46" fmla="*/ 286614 h 340221"/>
                <a:gd name="connsiteX47" fmla="*/ 130893 w 182364"/>
                <a:gd name="connsiteY47" fmla="*/ 295443 h 340221"/>
                <a:gd name="connsiteX48" fmla="*/ 125953 w 182364"/>
                <a:gd name="connsiteY48" fmla="*/ 305569 h 340221"/>
                <a:gd name="connsiteX49" fmla="*/ 122584 w 182364"/>
                <a:gd name="connsiteY49" fmla="*/ 308936 h 340221"/>
                <a:gd name="connsiteX50" fmla="*/ 112454 w 182364"/>
                <a:gd name="connsiteY50" fmla="*/ 311530 h 340221"/>
                <a:gd name="connsiteX51" fmla="*/ 107265 w 182364"/>
                <a:gd name="connsiteY51" fmla="*/ 314398 h 340221"/>
                <a:gd name="connsiteX52" fmla="*/ 105168 w 182364"/>
                <a:gd name="connsiteY52" fmla="*/ 317766 h 340221"/>
                <a:gd name="connsiteX53" fmla="*/ 102324 w 182364"/>
                <a:gd name="connsiteY53" fmla="*/ 325547 h 340221"/>
                <a:gd name="connsiteX54" fmla="*/ 96087 w 182364"/>
                <a:gd name="connsiteY54" fmla="*/ 332830 h 340221"/>
                <a:gd name="connsiteX55" fmla="*/ 92194 w 182364"/>
                <a:gd name="connsiteY55" fmla="*/ 335174 h 340221"/>
                <a:gd name="connsiteX56" fmla="*/ 87778 w 182364"/>
                <a:gd name="connsiteY56" fmla="*/ 336721 h 340221"/>
                <a:gd name="connsiteX57" fmla="*/ 81266 w 182364"/>
                <a:gd name="connsiteY57" fmla="*/ 337494 h 340221"/>
                <a:gd name="connsiteX58" fmla="*/ 74255 w 182364"/>
                <a:gd name="connsiteY58" fmla="*/ 339589 h 340221"/>
                <a:gd name="connsiteX59" fmla="*/ 69315 w 182364"/>
                <a:gd name="connsiteY59" fmla="*/ 339838 h 340221"/>
                <a:gd name="connsiteX60" fmla="*/ 65422 w 182364"/>
                <a:gd name="connsiteY60" fmla="*/ 339314 h 340221"/>
                <a:gd name="connsiteX61" fmla="*/ 63601 w 182364"/>
                <a:gd name="connsiteY61" fmla="*/ 337519 h 340221"/>
                <a:gd name="connsiteX62" fmla="*/ 62827 w 182364"/>
                <a:gd name="connsiteY62" fmla="*/ 332580 h 340221"/>
                <a:gd name="connsiteX63" fmla="*/ 63077 w 182364"/>
                <a:gd name="connsiteY63" fmla="*/ 328939 h 340221"/>
                <a:gd name="connsiteX64" fmla="*/ 60482 w 182364"/>
                <a:gd name="connsiteY64" fmla="*/ 327642 h 340221"/>
                <a:gd name="connsiteX65" fmla="*/ 58411 w 182364"/>
                <a:gd name="connsiteY65" fmla="*/ 328166 h 340221"/>
                <a:gd name="connsiteX66" fmla="*/ 57114 w 182364"/>
                <a:gd name="connsiteY66" fmla="*/ 326345 h 340221"/>
                <a:gd name="connsiteX67" fmla="*/ 55043 w 182364"/>
                <a:gd name="connsiteY67" fmla="*/ 326345 h 340221"/>
                <a:gd name="connsiteX68" fmla="*/ 57114 w 182364"/>
                <a:gd name="connsiteY68" fmla="*/ 330760 h 340221"/>
                <a:gd name="connsiteX69" fmla="*/ 50103 w 182364"/>
                <a:gd name="connsiteY69" fmla="*/ 330236 h 340221"/>
                <a:gd name="connsiteX70" fmla="*/ 44888 w 182364"/>
                <a:gd name="connsiteY70" fmla="*/ 327642 h 340221"/>
                <a:gd name="connsiteX71" fmla="*/ 46709 w 182364"/>
                <a:gd name="connsiteY71" fmla="*/ 324275 h 340221"/>
                <a:gd name="connsiteX72" fmla="*/ 43341 w 182364"/>
                <a:gd name="connsiteY72" fmla="*/ 320634 h 340221"/>
                <a:gd name="connsiteX73" fmla="*/ 42043 w 182364"/>
                <a:gd name="connsiteY73" fmla="*/ 322455 h 340221"/>
                <a:gd name="connsiteX74" fmla="*/ 38924 w 182364"/>
                <a:gd name="connsiteY74" fmla="*/ 321931 h 340221"/>
                <a:gd name="connsiteX75" fmla="*/ 37103 w 182364"/>
                <a:gd name="connsiteY75" fmla="*/ 327368 h 340221"/>
                <a:gd name="connsiteX76" fmla="*/ 31140 w 182364"/>
                <a:gd name="connsiteY76" fmla="*/ 325048 h 340221"/>
                <a:gd name="connsiteX77" fmla="*/ 28520 w 182364"/>
                <a:gd name="connsiteY77" fmla="*/ 322953 h 340221"/>
                <a:gd name="connsiteX78" fmla="*/ 27497 w 182364"/>
                <a:gd name="connsiteY78" fmla="*/ 319062 h 340221"/>
                <a:gd name="connsiteX79" fmla="*/ 25925 w 182364"/>
                <a:gd name="connsiteY79" fmla="*/ 320359 h 340221"/>
                <a:gd name="connsiteX80" fmla="*/ 18390 w 182364"/>
                <a:gd name="connsiteY80" fmla="*/ 315172 h 340221"/>
                <a:gd name="connsiteX81" fmla="*/ 8535 w 182364"/>
                <a:gd name="connsiteY81" fmla="*/ 311281 h 340221"/>
                <a:gd name="connsiteX82" fmla="*/ 3071 w 182364"/>
                <a:gd name="connsiteY82" fmla="*/ 309460 h 340221"/>
                <a:gd name="connsiteX83" fmla="*/ 1249 w 182364"/>
                <a:gd name="connsiteY83" fmla="*/ 306342 h 340221"/>
                <a:gd name="connsiteX84" fmla="*/ 227 w 182364"/>
                <a:gd name="connsiteY84" fmla="*/ 300880 h 340221"/>
                <a:gd name="connsiteX85" fmla="*/ -2119 w 182364"/>
                <a:gd name="connsiteY85" fmla="*/ 296466 h 340221"/>
                <a:gd name="connsiteX86" fmla="*/ 227 w 182364"/>
                <a:gd name="connsiteY86" fmla="*/ 295443 h 340221"/>
                <a:gd name="connsiteX87" fmla="*/ 7237 w 182364"/>
                <a:gd name="connsiteY87" fmla="*/ 296989 h 340221"/>
                <a:gd name="connsiteX88" fmla="*/ 11903 w 182364"/>
                <a:gd name="connsiteY88" fmla="*/ 290754 h 340221"/>
                <a:gd name="connsiteX89" fmla="*/ 16320 w 182364"/>
                <a:gd name="connsiteY89" fmla="*/ 291802 h 340221"/>
                <a:gd name="connsiteX90" fmla="*/ 18390 w 182364"/>
                <a:gd name="connsiteY90" fmla="*/ 283746 h 340221"/>
                <a:gd name="connsiteX91" fmla="*/ 32163 w 182364"/>
                <a:gd name="connsiteY91" fmla="*/ 288410 h 340221"/>
                <a:gd name="connsiteX92" fmla="*/ 34259 w 182364"/>
                <a:gd name="connsiteY92" fmla="*/ 286614 h 340221"/>
                <a:gd name="connsiteX93" fmla="*/ 37877 w 182364"/>
                <a:gd name="connsiteY93" fmla="*/ 287113 h 340221"/>
                <a:gd name="connsiteX94" fmla="*/ 39698 w 182364"/>
                <a:gd name="connsiteY94" fmla="*/ 289707 h 340221"/>
                <a:gd name="connsiteX95" fmla="*/ 44638 w 182364"/>
                <a:gd name="connsiteY95" fmla="*/ 291004 h 340221"/>
                <a:gd name="connsiteX96" fmla="*/ 46984 w 182364"/>
                <a:gd name="connsiteY96" fmla="*/ 288684 h 340221"/>
                <a:gd name="connsiteX97" fmla="*/ 53222 w 182364"/>
                <a:gd name="connsiteY97" fmla="*/ 278808 h 340221"/>
                <a:gd name="connsiteX98" fmla="*/ 54768 w 182364"/>
                <a:gd name="connsiteY98" fmla="*/ 274917 h 340221"/>
                <a:gd name="connsiteX99" fmla="*/ 54768 w 182364"/>
                <a:gd name="connsiteY99" fmla="*/ 269729 h 340221"/>
                <a:gd name="connsiteX100" fmla="*/ 54244 w 182364"/>
                <a:gd name="connsiteY100" fmla="*/ 266861 h 340221"/>
                <a:gd name="connsiteX101" fmla="*/ 57114 w 182364"/>
                <a:gd name="connsiteY101" fmla="*/ 265813 h 340221"/>
                <a:gd name="connsiteX102" fmla="*/ 60482 w 182364"/>
                <a:gd name="connsiteY102" fmla="*/ 263219 h 340221"/>
                <a:gd name="connsiteX103" fmla="*/ 67518 w 182364"/>
                <a:gd name="connsiteY103" fmla="*/ 260900 h 340221"/>
                <a:gd name="connsiteX104" fmla="*/ 69839 w 182364"/>
                <a:gd name="connsiteY104" fmla="*/ 259328 h 340221"/>
                <a:gd name="connsiteX105" fmla="*/ 75029 w 182364"/>
                <a:gd name="connsiteY105" fmla="*/ 252844 h 340221"/>
                <a:gd name="connsiteX106" fmla="*/ 76076 w 182364"/>
                <a:gd name="connsiteY106" fmla="*/ 251023 h 340221"/>
                <a:gd name="connsiteX107" fmla="*/ 75827 w 182364"/>
                <a:gd name="connsiteY107" fmla="*/ 246609 h 340221"/>
                <a:gd name="connsiteX108" fmla="*/ 72957 w 182364"/>
                <a:gd name="connsiteY108" fmla="*/ 237779 h 340221"/>
                <a:gd name="connsiteX109" fmla="*/ 68541 w 182364"/>
                <a:gd name="connsiteY109" fmla="*/ 231020 h 340221"/>
                <a:gd name="connsiteX110" fmla="*/ 58162 w 182364"/>
                <a:gd name="connsiteY110" fmla="*/ 218824 h 340221"/>
                <a:gd name="connsiteX111" fmla="*/ 54519 w 182364"/>
                <a:gd name="connsiteY111" fmla="*/ 221418 h 340221"/>
                <a:gd name="connsiteX112" fmla="*/ 53471 w 182364"/>
                <a:gd name="connsiteY112" fmla="*/ 221168 h 340221"/>
                <a:gd name="connsiteX113" fmla="*/ 48805 w 182364"/>
                <a:gd name="connsiteY113" fmla="*/ 223488 h 340221"/>
                <a:gd name="connsiteX114" fmla="*/ 46460 w 182364"/>
                <a:gd name="connsiteY114" fmla="*/ 212339 h 340221"/>
                <a:gd name="connsiteX115" fmla="*/ 41794 w 182364"/>
                <a:gd name="connsiteY115" fmla="*/ 200891 h 340221"/>
                <a:gd name="connsiteX116" fmla="*/ 39698 w 182364"/>
                <a:gd name="connsiteY116" fmla="*/ 194656 h 340221"/>
                <a:gd name="connsiteX117" fmla="*/ 34509 w 182364"/>
                <a:gd name="connsiteY117" fmla="*/ 184281 h 340221"/>
                <a:gd name="connsiteX118" fmla="*/ 23605 w 182364"/>
                <a:gd name="connsiteY118" fmla="*/ 160637 h 340221"/>
                <a:gd name="connsiteX119" fmla="*/ 30367 w 182364"/>
                <a:gd name="connsiteY119" fmla="*/ 159340 h 340221"/>
                <a:gd name="connsiteX120" fmla="*/ 30616 w 182364"/>
                <a:gd name="connsiteY120" fmla="*/ 161435 h 340221"/>
                <a:gd name="connsiteX121" fmla="*/ 34259 w 182364"/>
                <a:gd name="connsiteY121" fmla="*/ 166099 h 340221"/>
                <a:gd name="connsiteX122" fmla="*/ 35806 w 182364"/>
                <a:gd name="connsiteY122" fmla="*/ 162981 h 340221"/>
                <a:gd name="connsiteX123" fmla="*/ 39973 w 182364"/>
                <a:gd name="connsiteY123" fmla="*/ 164029 h 340221"/>
                <a:gd name="connsiteX124" fmla="*/ 44389 w 182364"/>
                <a:gd name="connsiteY124" fmla="*/ 163255 h 340221"/>
                <a:gd name="connsiteX125" fmla="*/ 45687 w 182364"/>
                <a:gd name="connsiteY125" fmla="*/ 166872 h 340221"/>
                <a:gd name="connsiteX126" fmla="*/ 50876 w 182364"/>
                <a:gd name="connsiteY126" fmla="*/ 167396 h 340221"/>
                <a:gd name="connsiteX127" fmla="*/ 51400 w 182364"/>
                <a:gd name="connsiteY127" fmla="*/ 166622 h 340221"/>
                <a:gd name="connsiteX128" fmla="*/ 55816 w 182364"/>
                <a:gd name="connsiteY128" fmla="*/ 163754 h 340221"/>
                <a:gd name="connsiteX129" fmla="*/ 57363 w 182364"/>
                <a:gd name="connsiteY129" fmla="*/ 160387 h 340221"/>
                <a:gd name="connsiteX130" fmla="*/ 60232 w 182364"/>
                <a:gd name="connsiteY130" fmla="*/ 157519 h 340221"/>
                <a:gd name="connsiteX131" fmla="*/ 65173 w 182364"/>
                <a:gd name="connsiteY131" fmla="*/ 154152 h 340221"/>
                <a:gd name="connsiteX132" fmla="*/ 64125 w 182364"/>
                <a:gd name="connsiteY132" fmla="*/ 152855 h 340221"/>
                <a:gd name="connsiteX133" fmla="*/ 72434 w 182364"/>
                <a:gd name="connsiteY133" fmla="*/ 146869 h 340221"/>
                <a:gd name="connsiteX134" fmla="*/ 73731 w 182364"/>
                <a:gd name="connsiteY134" fmla="*/ 147143 h 340221"/>
                <a:gd name="connsiteX135" fmla="*/ 74255 w 182364"/>
                <a:gd name="connsiteY135" fmla="*/ 138314 h 340221"/>
                <a:gd name="connsiteX136" fmla="*/ 75303 w 182364"/>
                <a:gd name="connsiteY136" fmla="*/ 137790 h 340221"/>
                <a:gd name="connsiteX137" fmla="*/ 87504 w 182364"/>
                <a:gd name="connsiteY137" fmla="*/ 143751 h 340221"/>
                <a:gd name="connsiteX138" fmla="*/ 88801 w 182364"/>
                <a:gd name="connsiteY138" fmla="*/ 144026 h 340221"/>
                <a:gd name="connsiteX139" fmla="*/ 93741 w 182364"/>
                <a:gd name="connsiteY139" fmla="*/ 138289 h 340221"/>
                <a:gd name="connsiteX140" fmla="*/ 95563 w 182364"/>
                <a:gd name="connsiteY140" fmla="*/ 135197 h 340221"/>
                <a:gd name="connsiteX141" fmla="*/ 91147 w 182364"/>
                <a:gd name="connsiteY141" fmla="*/ 132328 h 340221"/>
                <a:gd name="connsiteX142" fmla="*/ 89574 w 182364"/>
                <a:gd name="connsiteY142" fmla="*/ 132852 h 340221"/>
                <a:gd name="connsiteX143" fmla="*/ 87753 w 182364"/>
                <a:gd name="connsiteY143" fmla="*/ 127914 h 340221"/>
                <a:gd name="connsiteX144" fmla="*/ 86206 w 182364"/>
                <a:gd name="connsiteY144" fmla="*/ 125844 h 340221"/>
                <a:gd name="connsiteX145" fmla="*/ 82039 w 182364"/>
                <a:gd name="connsiteY145" fmla="*/ 124796 h 340221"/>
                <a:gd name="connsiteX146" fmla="*/ 79445 w 182364"/>
                <a:gd name="connsiteY146" fmla="*/ 126343 h 340221"/>
                <a:gd name="connsiteX147" fmla="*/ 76850 w 182364"/>
                <a:gd name="connsiteY147" fmla="*/ 123499 h 340221"/>
                <a:gd name="connsiteX148" fmla="*/ 72683 w 182364"/>
                <a:gd name="connsiteY148" fmla="*/ 123499 h 340221"/>
                <a:gd name="connsiteX149" fmla="*/ 70612 w 182364"/>
                <a:gd name="connsiteY149" fmla="*/ 121155 h 340221"/>
                <a:gd name="connsiteX150" fmla="*/ 67244 w 182364"/>
                <a:gd name="connsiteY150" fmla="*/ 114670 h 340221"/>
                <a:gd name="connsiteX151" fmla="*/ 65946 w 182364"/>
                <a:gd name="connsiteY151" fmla="*/ 108160 h 340221"/>
                <a:gd name="connsiteX152" fmla="*/ 66196 w 182364"/>
                <a:gd name="connsiteY152" fmla="*/ 105566 h 340221"/>
                <a:gd name="connsiteX153" fmla="*/ 63851 w 182364"/>
                <a:gd name="connsiteY153" fmla="*/ 104544 h 340221"/>
                <a:gd name="connsiteX154" fmla="*/ 62553 w 182364"/>
                <a:gd name="connsiteY154" fmla="*/ 101676 h 340221"/>
                <a:gd name="connsiteX155" fmla="*/ 64125 w 182364"/>
                <a:gd name="connsiteY155" fmla="*/ 100653 h 340221"/>
                <a:gd name="connsiteX156" fmla="*/ 67493 w 182364"/>
                <a:gd name="connsiteY156" fmla="*/ 87908 h 340221"/>
                <a:gd name="connsiteX157" fmla="*/ 67493 w 182364"/>
                <a:gd name="connsiteY157" fmla="*/ 86088 h 340221"/>
                <a:gd name="connsiteX158" fmla="*/ 64125 w 182364"/>
                <a:gd name="connsiteY158" fmla="*/ 87659 h 340221"/>
                <a:gd name="connsiteX159" fmla="*/ 59709 w 182364"/>
                <a:gd name="connsiteY159" fmla="*/ 83494 h 340221"/>
                <a:gd name="connsiteX160" fmla="*/ 56839 w 182364"/>
                <a:gd name="connsiteY160" fmla="*/ 79079 h 340221"/>
                <a:gd name="connsiteX161" fmla="*/ 55018 w 182364"/>
                <a:gd name="connsiteY161" fmla="*/ 74939 h 340221"/>
                <a:gd name="connsiteX162" fmla="*/ 59958 w 182364"/>
                <a:gd name="connsiteY162" fmla="*/ 71048 h 340221"/>
                <a:gd name="connsiteX163" fmla="*/ 64649 w 182364"/>
                <a:gd name="connsiteY163" fmla="*/ 66110 h 340221"/>
                <a:gd name="connsiteX164" fmla="*/ 70362 w 182364"/>
                <a:gd name="connsiteY164" fmla="*/ 58303 h 340221"/>
                <a:gd name="connsiteX165" fmla="*/ 72683 w 182364"/>
                <a:gd name="connsiteY165" fmla="*/ 54412 h 340221"/>
                <a:gd name="connsiteX166" fmla="*/ 77099 w 182364"/>
                <a:gd name="connsiteY166" fmla="*/ 51045 h 340221"/>
                <a:gd name="connsiteX167" fmla="*/ 81790 w 182364"/>
                <a:gd name="connsiteY167" fmla="*/ 44810 h 340221"/>
                <a:gd name="connsiteX168" fmla="*/ 88277 w 182364"/>
                <a:gd name="connsiteY168" fmla="*/ 39622 h 340221"/>
                <a:gd name="connsiteX169" fmla="*/ 90872 w 182364"/>
                <a:gd name="connsiteY169" fmla="*/ 36230 h 340221"/>
                <a:gd name="connsiteX170" fmla="*/ 94764 w 182364"/>
                <a:gd name="connsiteY170" fmla="*/ 32863 h 340221"/>
                <a:gd name="connsiteX171" fmla="*/ 99181 w 182364"/>
                <a:gd name="connsiteY171" fmla="*/ 30793 h 340221"/>
                <a:gd name="connsiteX172" fmla="*/ 104395 w 182364"/>
                <a:gd name="connsiteY172" fmla="*/ 26104 h 340221"/>
                <a:gd name="connsiteX173" fmla="*/ 106716 w 182364"/>
                <a:gd name="connsiteY173" fmla="*/ 25605 h 340221"/>
                <a:gd name="connsiteX174" fmla="*/ 117120 w 182364"/>
                <a:gd name="connsiteY174" fmla="*/ 28449 h 340221"/>
                <a:gd name="connsiteX175" fmla="*/ 120763 w 182364"/>
                <a:gd name="connsiteY175" fmla="*/ 31317 h 340221"/>
                <a:gd name="connsiteX176" fmla="*/ 123083 w 182364"/>
                <a:gd name="connsiteY176" fmla="*/ 34684 h 340221"/>
                <a:gd name="connsiteX177" fmla="*/ 124905 w 182364"/>
                <a:gd name="connsiteY177" fmla="*/ 39098 h 340221"/>
                <a:gd name="connsiteX178" fmla="*/ 127499 w 182364"/>
                <a:gd name="connsiteY178" fmla="*/ 41443 h 340221"/>
                <a:gd name="connsiteX179" fmla="*/ 132190 w 182364"/>
                <a:gd name="connsiteY179" fmla="*/ 42466 h 340221"/>
                <a:gd name="connsiteX180" fmla="*/ 133488 w 182364"/>
                <a:gd name="connsiteY180" fmla="*/ 43513 h 340221"/>
                <a:gd name="connsiteX181" fmla="*/ 137130 w 182364"/>
                <a:gd name="connsiteY181" fmla="*/ 41942 h 340221"/>
                <a:gd name="connsiteX182" fmla="*/ 141547 w 182364"/>
                <a:gd name="connsiteY182" fmla="*/ 35731 h 340221"/>
                <a:gd name="connsiteX183" fmla="*/ 140249 w 182364"/>
                <a:gd name="connsiteY183" fmla="*/ 33113 h 340221"/>
                <a:gd name="connsiteX184" fmla="*/ 140499 w 182364"/>
                <a:gd name="connsiteY184" fmla="*/ 27925 h 340221"/>
                <a:gd name="connsiteX185" fmla="*/ 143618 w 182364"/>
                <a:gd name="connsiteY185" fmla="*/ 21964 h 340221"/>
                <a:gd name="connsiteX186" fmla="*/ 146986 w 182364"/>
                <a:gd name="connsiteY186" fmla="*/ 18846 h 340221"/>
                <a:gd name="connsiteX187" fmla="*/ 146212 w 182364"/>
                <a:gd name="connsiteY187" fmla="*/ 14681 h 340221"/>
                <a:gd name="connsiteX188" fmla="*/ 146986 w 182364"/>
                <a:gd name="connsiteY188" fmla="*/ 10541 h 340221"/>
                <a:gd name="connsiteX189" fmla="*/ 144915 w 182364"/>
                <a:gd name="connsiteY189" fmla="*/ 9219 h 340221"/>
                <a:gd name="connsiteX190" fmla="*/ 142844 w 182364"/>
                <a:gd name="connsiteY190" fmla="*/ 4804 h 340221"/>
                <a:gd name="connsiteX191" fmla="*/ 143867 w 182364"/>
                <a:gd name="connsiteY191" fmla="*/ 2485 h 340221"/>
                <a:gd name="connsiteX192" fmla="*/ 145164 w 182364"/>
                <a:gd name="connsiteY192" fmla="*/ 390 h 340221"/>
                <a:gd name="connsiteX193" fmla="*/ 147784 w 182364"/>
                <a:gd name="connsiteY193" fmla="*/ -383 h 340221"/>
                <a:gd name="connsiteX194" fmla="*/ 148283 w 182364"/>
                <a:gd name="connsiteY194" fmla="*/ 5603 h 340221"/>
                <a:gd name="connsiteX195" fmla="*/ 151402 w 182364"/>
                <a:gd name="connsiteY195" fmla="*/ 7922 h 340221"/>
                <a:gd name="connsiteX196" fmla="*/ 151677 w 182364"/>
                <a:gd name="connsiteY196" fmla="*/ 11040 h 340221"/>
                <a:gd name="connsiteX197" fmla="*/ 154521 w 182364"/>
                <a:gd name="connsiteY197" fmla="*/ 11314 h 340221"/>
                <a:gd name="connsiteX198" fmla="*/ 154796 w 182364"/>
                <a:gd name="connsiteY198" fmla="*/ 13634 h 340221"/>
                <a:gd name="connsiteX199" fmla="*/ 161033 w 182364"/>
                <a:gd name="connsiteY199" fmla="*/ 12861 h 340221"/>
                <a:gd name="connsiteX200" fmla="*/ 161033 w 182364"/>
                <a:gd name="connsiteY200" fmla="*/ 22463 h 340221"/>
                <a:gd name="connsiteX201" fmla="*/ 165948 w 182364"/>
                <a:gd name="connsiteY201" fmla="*/ 22463 h 340221"/>
                <a:gd name="connsiteX202" fmla="*/ 166223 w 182364"/>
                <a:gd name="connsiteY202" fmla="*/ 24807 h 340221"/>
                <a:gd name="connsiteX203" fmla="*/ 173234 w 182364"/>
                <a:gd name="connsiteY203" fmla="*/ 22987 h 340221"/>
                <a:gd name="connsiteX204" fmla="*/ 175829 w 182364"/>
                <a:gd name="connsiteY204" fmla="*/ 23261 h 340221"/>
                <a:gd name="connsiteX205" fmla="*/ 175829 w 182364"/>
                <a:gd name="connsiteY205" fmla="*/ 30519 h 340221"/>
                <a:gd name="connsiteX206" fmla="*/ 177650 w 182364"/>
                <a:gd name="connsiteY206" fmla="*/ 33113 h 340221"/>
                <a:gd name="connsiteX207" fmla="*/ 178174 w 182364"/>
                <a:gd name="connsiteY207" fmla="*/ 36505 h 340221"/>
                <a:gd name="connsiteX208" fmla="*/ 180245 w 182364"/>
                <a:gd name="connsiteY208" fmla="*/ 39622 h 340221"/>
                <a:gd name="connsiteX209" fmla="*/ 178424 w 182364"/>
                <a:gd name="connsiteY209" fmla="*/ 44037 h 340221"/>
                <a:gd name="connsiteX210" fmla="*/ 177900 w 182364"/>
                <a:gd name="connsiteY210" fmla="*/ 49225 h 340221"/>
                <a:gd name="connsiteX211" fmla="*/ 175829 w 182364"/>
                <a:gd name="connsiteY211" fmla="*/ 51819 h 340221"/>
                <a:gd name="connsiteX212" fmla="*/ 172985 w 182364"/>
                <a:gd name="connsiteY212" fmla="*/ 59600 h 340221"/>
                <a:gd name="connsiteX213" fmla="*/ 167770 w 182364"/>
                <a:gd name="connsiteY213" fmla="*/ 62718 h 340221"/>
                <a:gd name="connsiteX214" fmla="*/ 163353 w 182364"/>
                <a:gd name="connsiteY214" fmla="*/ 66883 h 340221"/>
                <a:gd name="connsiteX215" fmla="*/ 160758 w 182364"/>
                <a:gd name="connsiteY215" fmla="*/ 73642 h 340221"/>
                <a:gd name="connsiteX216" fmla="*/ 157914 w 182364"/>
                <a:gd name="connsiteY216" fmla="*/ 77533 h 340221"/>
                <a:gd name="connsiteX217" fmla="*/ 159212 w 182364"/>
                <a:gd name="connsiteY217" fmla="*/ 83244 h 340221"/>
                <a:gd name="connsiteX218" fmla="*/ 158937 w 182364"/>
                <a:gd name="connsiteY218" fmla="*/ 86362 h 340221"/>
                <a:gd name="connsiteX219" fmla="*/ 155319 w 182364"/>
                <a:gd name="connsiteY219" fmla="*/ 95964 h 34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82364" h="340221">
                  <a:moveTo>
                    <a:pt x="159212" y="98583"/>
                  </a:moveTo>
                  <a:lnTo>
                    <a:pt x="156093" y="105317"/>
                  </a:lnTo>
                  <a:lnTo>
                    <a:pt x="158164" y="112076"/>
                  </a:lnTo>
                  <a:lnTo>
                    <a:pt x="155818" y="114670"/>
                  </a:lnTo>
                  <a:lnTo>
                    <a:pt x="155569" y="118062"/>
                  </a:lnTo>
                  <a:lnTo>
                    <a:pt x="153747" y="121429"/>
                  </a:lnTo>
                  <a:lnTo>
                    <a:pt x="151926" y="126093"/>
                  </a:lnTo>
                  <a:lnTo>
                    <a:pt x="154272" y="128712"/>
                  </a:lnTo>
                  <a:lnTo>
                    <a:pt x="152700" y="136494"/>
                  </a:lnTo>
                  <a:lnTo>
                    <a:pt x="154796" y="141157"/>
                  </a:lnTo>
                  <a:lnTo>
                    <a:pt x="154272" y="141955"/>
                  </a:lnTo>
                  <a:lnTo>
                    <a:pt x="155569" y="145323"/>
                  </a:lnTo>
                  <a:lnTo>
                    <a:pt x="155319" y="147916"/>
                  </a:lnTo>
                  <a:lnTo>
                    <a:pt x="154022" y="150785"/>
                  </a:lnTo>
                  <a:lnTo>
                    <a:pt x="154272" y="152605"/>
                  </a:lnTo>
                  <a:lnTo>
                    <a:pt x="152724" y="156746"/>
                  </a:lnTo>
                  <a:lnTo>
                    <a:pt x="151427" y="165326"/>
                  </a:lnTo>
                  <a:lnTo>
                    <a:pt x="149331" y="171810"/>
                  </a:lnTo>
                  <a:lnTo>
                    <a:pt x="149331" y="176499"/>
                  </a:lnTo>
                  <a:lnTo>
                    <a:pt x="151677" y="182984"/>
                  </a:lnTo>
                  <a:lnTo>
                    <a:pt x="148832" y="192062"/>
                  </a:lnTo>
                  <a:lnTo>
                    <a:pt x="150379" y="193359"/>
                  </a:lnTo>
                  <a:lnTo>
                    <a:pt x="151427" y="198572"/>
                  </a:lnTo>
                  <a:lnTo>
                    <a:pt x="152724" y="201166"/>
                  </a:lnTo>
                  <a:lnTo>
                    <a:pt x="153747" y="207900"/>
                  </a:lnTo>
                  <a:lnTo>
                    <a:pt x="152450" y="213113"/>
                  </a:lnTo>
                  <a:lnTo>
                    <a:pt x="162580" y="218300"/>
                  </a:lnTo>
                  <a:lnTo>
                    <a:pt x="163628" y="219348"/>
                  </a:lnTo>
                  <a:lnTo>
                    <a:pt x="158962" y="221667"/>
                  </a:lnTo>
                  <a:lnTo>
                    <a:pt x="148558" y="247656"/>
                  </a:lnTo>
                  <a:lnTo>
                    <a:pt x="145713" y="252844"/>
                  </a:lnTo>
                  <a:lnTo>
                    <a:pt x="138178" y="255687"/>
                  </a:lnTo>
                  <a:lnTo>
                    <a:pt x="130893" y="257782"/>
                  </a:lnTo>
                  <a:lnTo>
                    <a:pt x="121811" y="259852"/>
                  </a:lnTo>
                  <a:lnTo>
                    <a:pt x="102050" y="264516"/>
                  </a:lnTo>
                  <a:lnTo>
                    <a:pt x="98682" y="265314"/>
                  </a:lnTo>
                  <a:lnTo>
                    <a:pt x="97109" y="272847"/>
                  </a:lnTo>
                  <a:lnTo>
                    <a:pt x="104146" y="274667"/>
                  </a:lnTo>
                  <a:lnTo>
                    <a:pt x="111157" y="273869"/>
                  </a:lnTo>
                  <a:lnTo>
                    <a:pt x="112704" y="276987"/>
                  </a:lnTo>
                  <a:lnTo>
                    <a:pt x="115299" y="280628"/>
                  </a:lnTo>
                  <a:lnTo>
                    <a:pt x="118168" y="283222"/>
                  </a:lnTo>
                  <a:lnTo>
                    <a:pt x="120763" y="283995"/>
                  </a:lnTo>
                  <a:lnTo>
                    <a:pt x="123881" y="282973"/>
                  </a:lnTo>
                  <a:lnTo>
                    <a:pt x="124655" y="281152"/>
                  </a:lnTo>
                  <a:lnTo>
                    <a:pt x="127250" y="282200"/>
                  </a:lnTo>
                  <a:lnTo>
                    <a:pt x="136357" y="286614"/>
                  </a:lnTo>
                  <a:lnTo>
                    <a:pt x="130893" y="295443"/>
                  </a:lnTo>
                  <a:lnTo>
                    <a:pt x="125953" y="305569"/>
                  </a:lnTo>
                  <a:lnTo>
                    <a:pt x="122584" y="308936"/>
                  </a:lnTo>
                  <a:lnTo>
                    <a:pt x="112454" y="311530"/>
                  </a:lnTo>
                  <a:lnTo>
                    <a:pt x="107265" y="314398"/>
                  </a:lnTo>
                  <a:lnTo>
                    <a:pt x="105168" y="317766"/>
                  </a:lnTo>
                  <a:lnTo>
                    <a:pt x="102324" y="325547"/>
                  </a:lnTo>
                  <a:lnTo>
                    <a:pt x="96087" y="332830"/>
                  </a:lnTo>
                  <a:lnTo>
                    <a:pt x="92194" y="335174"/>
                  </a:lnTo>
                  <a:lnTo>
                    <a:pt x="87778" y="336721"/>
                  </a:lnTo>
                  <a:lnTo>
                    <a:pt x="81266" y="337494"/>
                  </a:lnTo>
                  <a:lnTo>
                    <a:pt x="74255" y="339589"/>
                  </a:lnTo>
                  <a:lnTo>
                    <a:pt x="69315" y="339838"/>
                  </a:lnTo>
                  <a:lnTo>
                    <a:pt x="65422" y="339314"/>
                  </a:lnTo>
                  <a:lnTo>
                    <a:pt x="63601" y="337519"/>
                  </a:lnTo>
                  <a:lnTo>
                    <a:pt x="62827" y="332580"/>
                  </a:lnTo>
                  <a:lnTo>
                    <a:pt x="63077" y="328939"/>
                  </a:lnTo>
                  <a:lnTo>
                    <a:pt x="60482" y="327642"/>
                  </a:lnTo>
                  <a:lnTo>
                    <a:pt x="58411" y="328166"/>
                  </a:lnTo>
                  <a:lnTo>
                    <a:pt x="57114" y="326345"/>
                  </a:lnTo>
                  <a:lnTo>
                    <a:pt x="55043" y="326345"/>
                  </a:lnTo>
                  <a:lnTo>
                    <a:pt x="57114" y="330760"/>
                  </a:lnTo>
                  <a:lnTo>
                    <a:pt x="50103" y="330236"/>
                  </a:lnTo>
                  <a:lnTo>
                    <a:pt x="44888" y="327642"/>
                  </a:lnTo>
                  <a:lnTo>
                    <a:pt x="46709" y="324275"/>
                  </a:lnTo>
                  <a:lnTo>
                    <a:pt x="43341" y="320634"/>
                  </a:lnTo>
                  <a:lnTo>
                    <a:pt x="42043" y="322455"/>
                  </a:lnTo>
                  <a:lnTo>
                    <a:pt x="38924" y="321931"/>
                  </a:lnTo>
                  <a:lnTo>
                    <a:pt x="37103" y="327368"/>
                  </a:lnTo>
                  <a:lnTo>
                    <a:pt x="31140" y="325048"/>
                  </a:lnTo>
                  <a:lnTo>
                    <a:pt x="28520" y="322953"/>
                  </a:lnTo>
                  <a:lnTo>
                    <a:pt x="27497" y="319062"/>
                  </a:lnTo>
                  <a:lnTo>
                    <a:pt x="25925" y="320359"/>
                  </a:lnTo>
                  <a:lnTo>
                    <a:pt x="18390" y="315172"/>
                  </a:lnTo>
                  <a:lnTo>
                    <a:pt x="8535" y="311281"/>
                  </a:lnTo>
                  <a:lnTo>
                    <a:pt x="3071" y="309460"/>
                  </a:lnTo>
                  <a:lnTo>
                    <a:pt x="1249" y="306342"/>
                  </a:lnTo>
                  <a:lnTo>
                    <a:pt x="227" y="300880"/>
                  </a:lnTo>
                  <a:lnTo>
                    <a:pt x="-2119" y="296466"/>
                  </a:lnTo>
                  <a:lnTo>
                    <a:pt x="227" y="295443"/>
                  </a:lnTo>
                  <a:lnTo>
                    <a:pt x="7237" y="296989"/>
                  </a:lnTo>
                  <a:lnTo>
                    <a:pt x="11903" y="290754"/>
                  </a:lnTo>
                  <a:lnTo>
                    <a:pt x="16320" y="291802"/>
                  </a:lnTo>
                  <a:lnTo>
                    <a:pt x="18390" y="283746"/>
                  </a:lnTo>
                  <a:lnTo>
                    <a:pt x="32163" y="288410"/>
                  </a:lnTo>
                  <a:lnTo>
                    <a:pt x="34259" y="286614"/>
                  </a:lnTo>
                  <a:lnTo>
                    <a:pt x="37877" y="287113"/>
                  </a:lnTo>
                  <a:lnTo>
                    <a:pt x="39698" y="289707"/>
                  </a:lnTo>
                  <a:lnTo>
                    <a:pt x="44638" y="291004"/>
                  </a:lnTo>
                  <a:lnTo>
                    <a:pt x="46984" y="288684"/>
                  </a:lnTo>
                  <a:lnTo>
                    <a:pt x="53222" y="278808"/>
                  </a:lnTo>
                  <a:lnTo>
                    <a:pt x="54768" y="274917"/>
                  </a:lnTo>
                  <a:lnTo>
                    <a:pt x="54768" y="269729"/>
                  </a:lnTo>
                  <a:lnTo>
                    <a:pt x="54244" y="266861"/>
                  </a:lnTo>
                  <a:lnTo>
                    <a:pt x="57114" y="265813"/>
                  </a:lnTo>
                  <a:lnTo>
                    <a:pt x="60482" y="263219"/>
                  </a:lnTo>
                  <a:lnTo>
                    <a:pt x="67518" y="260900"/>
                  </a:lnTo>
                  <a:lnTo>
                    <a:pt x="69839" y="259328"/>
                  </a:lnTo>
                  <a:lnTo>
                    <a:pt x="75029" y="252844"/>
                  </a:lnTo>
                  <a:lnTo>
                    <a:pt x="76076" y="251023"/>
                  </a:lnTo>
                  <a:lnTo>
                    <a:pt x="75827" y="246609"/>
                  </a:lnTo>
                  <a:lnTo>
                    <a:pt x="72957" y="237779"/>
                  </a:lnTo>
                  <a:lnTo>
                    <a:pt x="68541" y="231020"/>
                  </a:lnTo>
                  <a:lnTo>
                    <a:pt x="58162" y="218824"/>
                  </a:lnTo>
                  <a:lnTo>
                    <a:pt x="54519" y="221418"/>
                  </a:lnTo>
                  <a:lnTo>
                    <a:pt x="53471" y="221168"/>
                  </a:lnTo>
                  <a:lnTo>
                    <a:pt x="48805" y="223488"/>
                  </a:lnTo>
                  <a:lnTo>
                    <a:pt x="46460" y="212339"/>
                  </a:lnTo>
                  <a:lnTo>
                    <a:pt x="41794" y="200891"/>
                  </a:lnTo>
                  <a:lnTo>
                    <a:pt x="39698" y="194656"/>
                  </a:lnTo>
                  <a:lnTo>
                    <a:pt x="34509" y="184281"/>
                  </a:lnTo>
                  <a:lnTo>
                    <a:pt x="23605" y="160637"/>
                  </a:lnTo>
                  <a:lnTo>
                    <a:pt x="30367" y="159340"/>
                  </a:lnTo>
                  <a:lnTo>
                    <a:pt x="30616" y="161435"/>
                  </a:lnTo>
                  <a:lnTo>
                    <a:pt x="34259" y="166099"/>
                  </a:lnTo>
                  <a:lnTo>
                    <a:pt x="35806" y="162981"/>
                  </a:lnTo>
                  <a:lnTo>
                    <a:pt x="39973" y="164029"/>
                  </a:lnTo>
                  <a:lnTo>
                    <a:pt x="44389" y="163255"/>
                  </a:lnTo>
                  <a:lnTo>
                    <a:pt x="45687" y="166872"/>
                  </a:lnTo>
                  <a:lnTo>
                    <a:pt x="50876" y="167396"/>
                  </a:lnTo>
                  <a:lnTo>
                    <a:pt x="51400" y="166622"/>
                  </a:lnTo>
                  <a:lnTo>
                    <a:pt x="55816" y="163754"/>
                  </a:lnTo>
                  <a:lnTo>
                    <a:pt x="57363" y="160387"/>
                  </a:lnTo>
                  <a:lnTo>
                    <a:pt x="60232" y="157519"/>
                  </a:lnTo>
                  <a:lnTo>
                    <a:pt x="65173" y="154152"/>
                  </a:lnTo>
                  <a:lnTo>
                    <a:pt x="64125" y="152855"/>
                  </a:lnTo>
                  <a:lnTo>
                    <a:pt x="72434" y="146869"/>
                  </a:lnTo>
                  <a:lnTo>
                    <a:pt x="73731" y="147143"/>
                  </a:lnTo>
                  <a:lnTo>
                    <a:pt x="74255" y="138314"/>
                  </a:lnTo>
                  <a:lnTo>
                    <a:pt x="75303" y="137790"/>
                  </a:lnTo>
                  <a:lnTo>
                    <a:pt x="87504" y="143751"/>
                  </a:lnTo>
                  <a:lnTo>
                    <a:pt x="88801" y="144026"/>
                  </a:lnTo>
                  <a:lnTo>
                    <a:pt x="93741" y="138289"/>
                  </a:lnTo>
                  <a:lnTo>
                    <a:pt x="95563" y="135197"/>
                  </a:lnTo>
                  <a:lnTo>
                    <a:pt x="91147" y="132328"/>
                  </a:lnTo>
                  <a:lnTo>
                    <a:pt x="89574" y="132852"/>
                  </a:lnTo>
                  <a:lnTo>
                    <a:pt x="87753" y="127914"/>
                  </a:lnTo>
                  <a:lnTo>
                    <a:pt x="86206" y="125844"/>
                  </a:lnTo>
                  <a:lnTo>
                    <a:pt x="82039" y="124796"/>
                  </a:lnTo>
                  <a:lnTo>
                    <a:pt x="79445" y="126343"/>
                  </a:lnTo>
                  <a:lnTo>
                    <a:pt x="76850" y="123499"/>
                  </a:lnTo>
                  <a:lnTo>
                    <a:pt x="72683" y="123499"/>
                  </a:lnTo>
                  <a:lnTo>
                    <a:pt x="70612" y="121155"/>
                  </a:lnTo>
                  <a:lnTo>
                    <a:pt x="67244" y="114670"/>
                  </a:lnTo>
                  <a:lnTo>
                    <a:pt x="65946" y="108160"/>
                  </a:lnTo>
                  <a:lnTo>
                    <a:pt x="66196" y="105566"/>
                  </a:lnTo>
                  <a:lnTo>
                    <a:pt x="63851" y="104544"/>
                  </a:lnTo>
                  <a:lnTo>
                    <a:pt x="62553" y="101676"/>
                  </a:lnTo>
                  <a:lnTo>
                    <a:pt x="64125" y="100653"/>
                  </a:lnTo>
                  <a:lnTo>
                    <a:pt x="67493" y="87908"/>
                  </a:lnTo>
                  <a:lnTo>
                    <a:pt x="67493" y="86088"/>
                  </a:lnTo>
                  <a:lnTo>
                    <a:pt x="64125" y="87659"/>
                  </a:lnTo>
                  <a:lnTo>
                    <a:pt x="59709" y="83494"/>
                  </a:lnTo>
                  <a:lnTo>
                    <a:pt x="56839" y="79079"/>
                  </a:lnTo>
                  <a:lnTo>
                    <a:pt x="55018" y="74939"/>
                  </a:lnTo>
                  <a:lnTo>
                    <a:pt x="59958" y="71048"/>
                  </a:lnTo>
                  <a:lnTo>
                    <a:pt x="64649" y="66110"/>
                  </a:lnTo>
                  <a:lnTo>
                    <a:pt x="70362" y="58303"/>
                  </a:lnTo>
                  <a:lnTo>
                    <a:pt x="72683" y="54412"/>
                  </a:lnTo>
                  <a:lnTo>
                    <a:pt x="77099" y="51045"/>
                  </a:lnTo>
                  <a:lnTo>
                    <a:pt x="81790" y="44810"/>
                  </a:lnTo>
                  <a:lnTo>
                    <a:pt x="88277" y="39622"/>
                  </a:lnTo>
                  <a:lnTo>
                    <a:pt x="90872" y="36230"/>
                  </a:lnTo>
                  <a:lnTo>
                    <a:pt x="94764" y="32863"/>
                  </a:lnTo>
                  <a:lnTo>
                    <a:pt x="99181" y="30793"/>
                  </a:lnTo>
                  <a:lnTo>
                    <a:pt x="104395" y="26104"/>
                  </a:lnTo>
                  <a:lnTo>
                    <a:pt x="106716" y="25605"/>
                  </a:lnTo>
                  <a:lnTo>
                    <a:pt x="117120" y="28449"/>
                  </a:lnTo>
                  <a:lnTo>
                    <a:pt x="120763" y="31317"/>
                  </a:lnTo>
                  <a:lnTo>
                    <a:pt x="123083" y="34684"/>
                  </a:lnTo>
                  <a:lnTo>
                    <a:pt x="124905" y="39098"/>
                  </a:lnTo>
                  <a:lnTo>
                    <a:pt x="127499" y="41443"/>
                  </a:lnTo>
                  <a:lnTo>
                    <a:pt x="132190" y="42466"/>
                  </a:lnTo>
                  <a:lnTo>
                    <a:pt x="133488" y="43513"/>
                  </a:lnTo>
                  <a:lnTo>
                    <a:pt x="137130" y="41942"/>
                  </a:lnTo>
                  <a:lnTo>
                    <a:pt x="141547" y="35731"/>
                  </a:lnTo>
                  <a:lnTo>
                    <a:pt x="140249" y="33113"/>
                  </a:lnTo>
                  <a:lnTo>
                    <a:pt x="140499" y="27925"/>
                  </a:lnTo>
                  <a:lnTo>
                    <a:pt x="143618" y="21964"/>
                  </a:lnTo>
                  <a:lnTo>
                    <a:pt x="146986" y="18846"/>
                  </a:lnTo>
                  <a:lnTo>
                    <a:pt x="146212" y="14681"/>
                  </a:lnTo>
                  <a:lnTo>
                    <a:pt x="146986" y="10541"/>
                  </a:lnTo>
                  <a:lnTo>
                    <a:pt x="144915" y="9219"/>
                  </a:lnTo>
                  <a:lnTo>
                    <a:pt x="142844" y="4804"/>
                  </a:lnTo>
                  <a:lnTo>
                    <a:pt x="143867" y="2485"/>
                  </a:lnTo>
                  <a:lnTo>
                    <a:pt x="145164" y="390"/>
                  </a:lnTo>
                  <a:lnTo>
                    <a:pt x="147784" y="-383"/>
                  </a:lnTo>
                  <a:lnTo>
                    <a:pt x="148283" y="5603"/>
                  </a:lnTo>
                  <a:lnTo>
                    <a:pt x="151402" y="7922"/>
                  </a:lnTo>
                  <a:lnTo>
                    <a:pt x="151677" y="11040"/>
                  </a:lnTo>
                  <a:lnTo>
                    <a:pt x="154521" y="11314"/>
                  </a:lnTo>
                  <a:lnTo>
                    <a:pt x="154796" y="13634"/>
                  </a:lnTo>
                  <a:lnTo>
                    <a:pt x="161033" y="12861"/>
                  </a:lnTo>
                  <a:lnTo>
                    <a:pt x="161033" y="22463"/>
                  </a:lnTo>
                  <a:lnTo>
                    <a:pt x="165948" y="22463"/>
                  </a:lnTo>
                  <a:lnTo>
                    <a:pt x="166223" y="24807"/>
                  </a:lnTo>
                  <a:lnTo>
                    <a:pt x="173234" y="22987"/>
                  </a:lnTo>
                  <a:lnTo>
                    <a:pt x="175829" y="23261"/>
                  </a:lnTo>
                  <a:lnTo>
                    <a:pt x="175829" y="30519"/>
                  </a:lnTo>
                  <a:lnTo>
                    <a:pt x="177650" y="33113"/>
                  </a:lnTo>
                  <a:lnTo>
                    <a:pt x="178174" y="36505"/>
                  </a:lnTo>
                  <a:lnTo>
                    <a:pt x="180245" y="39622"/>
                  </a:lnTo>
                  <a:lnTo>
                    <a:pt x="178424" y="44037"/>
                  </a:lnTo>
                  <a:lnTo>
                    <a:pt x="177900" y="49225"/>
                  </a:lnTo>
                  <a:lnTo>
                    <a:pt x="175829" y="51819"/>
                  </a:lnTo>
                  <a:lnTo>
                    <a:pt x="172985" y="59600"/>
                  </a:lnTo>
                  <a:lnTo>
                    <a:pt x="167770" y="62718"/>
                  </a:lnTo>
                  <a:lnTo>
                    <a:pt x="163353" y="66883"/>
                  </a:lnTo>
                  <a:lnTo>
                    <a:pt x="160758" y="73642"/>
                  </a:lnTo>
                  <a:lnTo>
                    <a:pt x="157914" y="77533"/>
                  </a:lnTo>
                  <a:lnTo>
                    <a:pt x="159212" y="83244"/>
                  </a:lnTo>
                  <a:lnTo>
                    <a:pt x="158937" y="86362"/>
                  </a:lnTo>
                  <a:lnTo>
                    <a:pt x="155319" y="95964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47" name="Free-form: Shape 3346">
              <a:extLst>
                <a:ext uri="{FF2B5EF4-FFF2-40B4-BE49-F238E27FC236}">
                  <a16:creationId xmlns:a16="http://schemas.microsoft.com/office/drawing/2014/main" id="{6672923A-2159-388F-2B3D-8FCFCF165C1C}"/>
                </a:ext>
              </a:extLst>
            </p:cNvPr>
            <p:cNvSpPr/>
            <p:nvPr/>
          </p:nvSpPr>
          <p:spPr>
            <a:xfrm>
              <a:off x="1690806" y="3838555"/>
              <a:ext cx="489206" cy="250608"/>
            </a:xfrm>
            <a:custGeom>
              <a:avLst/>
              <a:gdLst>
                <a:gd name="connsiteX0" fmla="*/ 193019 w 489206"/>
                <a:gd name="connsiteY0" fmla="*/ 51295 h 250608"/>
                <a:gd name="connsiteX1" fmla="*/ 195340 w 489206"/>
                <a:gd name="connsiteY1" fmla="*/ 55709 h 250608"/>
                <a:gd name="connsiteX2" fmla="*/ 196388 w 489206"/>
                <a:gd name="connsiteY2" fmla="*/ 61171 h 250608"/>
                <a:gd name="connsiteX3" fmla="*/ 198209 w 489206"/>
                <a:gd name="connsiteY3" fmla="*/ 64289 h 250608"/>
                <a:gd name="connsiteX4" fmla="*/ 203673 w 489206"/>
                <a:gd name="connsiteY4" fmla="*/ 66109 h 250608"/>
                <a:gd name="connsiteX5" fmla="*/ 213529 w 489206"/>
                <a:gd name="connsiteY5" fmla="*/ 70000 h 250608"/>
                <a:gd name="connsiteX6" fmla="*/ 221064 w 489206"/>
                <a:gd name="connsiteY6" fmla="*/ 75188 h 250608"/>
                <a:gd name="connsiteX7" fmla="*/ 222636 w 489206"/>
                <a:gd name="connsiteY7" fmla="*/ 73891 h 250608"/>
                <a:gd name="connsiteX8" fmla="*/ 223659 w 489206"/>
                <a:gd name="connsiteY8" fmla="*/ 77782 h 250608"/>
                <a:gd name="connsiteX9" fmla="*/ 226254 w 489206"/>
                <a:gd name="connsiteY9" fmla="*/ 79852 h 250608"/>
                <a:gd name="connsiteX10" fmla="*/ 232242 w 489206"/>
                <a:gd name="connsiteY10" fmla="*/ 82197 h 250608"/>
                <a:gd name="connsiteX11" fmla="*/ 234063 w 489206"/>
                <a:gd name="connsiteY11" fmla="*/ 76734 h 250608"/>
                <a:gd name="connsiteX12" fmla="*/ 237182 w 489206"/>
                <a:gd name="connsiteY12" fmla="*/ 77258 h 250608"/>
                <a:gd name="connsiteX13" fmla="*/ 238479 w 489206"/>
                <a:gd name="connsiteY13" fmla="*/ 75462 h 250608"/>
                <a:gd name="connsiteX14" fmla="*/ 241848 w 489206"/>
                <a:gd name="connsiteY14" fmla="*/ 79079 h 250608"/>
                <a:gd name="connsiteX15" fmla="*/ 240027 w 489206"/>
                <a:gd name="connsiteY15" fmla="*/ 82471 h 250608"/>
                <a:gd name="connsiteX16" fmla="*/ 245242 w 489206"/>
                <a:gd name="connsiteY16" fmla="*/ 85065 h 250608"/>
                <a:gd name="connsiteX17" fmla="*/ 252252 w 489206"/>
                <a:gd name="connsiteY17" fmla="*/ 85564 h 250608"/>
                <a:gd name="connsiteX18" fmla="*/ 250157 w 489206"/>
                <a:gd name="connsiteY18" fmla="*/ 81149 h 250608"/>
                <a:gd name="connsiteX19" fmla="*/ 252252 w 489206"/>
                <a:gd name="connsiteY19" fmla="*/ 81149 h 250608"/>
                <a:gd name="connsiteX20" fmla="*/ 253550 w 489206"/>
                <a:gd name="connsiteY20" fmla="*/ 82970 h 250608"/>
                <a:gd name="connsiteX21" fmla="*/ 255621 w 489206"/>
                <a:gd name="connsiteY21" fmla="*/ 82471 h 250608"/>
                <a:gd name="connsiteX22" fmla="*/ 258216 w 489206"/>
                <a:gd name="connsiteY22" fmla="*/ 83768 h 250608"/>
                <a:gd name="connsiteX23" fmla="*/ 257966 w 489206"/>
                <a:gd name="connsiteY23" fmla="*/ 87384 h 250608"/>
                <a:gd name="connsiteX24" fmla="*/ 258740 w 489206"/>
                <a:gd name="connsiteY24" fmla="*/ 92323 h 250608"/>
                <a:gd name="connsiteX25" fmla="*/ 260561 w 489206"/>
                <a:gd name="connsiteY25" fmla="*/ 94143 h 250608"/>
                <a:gd name="connsiteX26" fmla="*/ 264453 w 489206"/>
                <a:gd name="connsiteY26" fmla="*/ 94667 h 250608"/>
                <a:gd name="connsiteX27" fmla="*/ 269394 w 489206"/>
                <a:gd name="connsiteY27" fmla="*/ 94393 h 250608"/>
                <a:gd name="connsiteX28" fmla="*/ 276405 w 489206"/>
                <a:gd name="connsiteY28" fmla="*/ 92323 h 250608"/>
                <a:gd name="connsiteX29" fmla="*/ 282917 w 489206"/>
                <a:gd name="connsiteY29" fmla="*/ 91550 h 250608"/>
                <a:gd name="connsiteX30" fmla="*/ 287333 w 489206"/>
                <a:gd name="connsiteY30" fmla="*/ 89978 h 250608"/>
                <a:gd name="connsiteX31" fmla="*/ 291225 w 489206"/>
                <a:gd name="connsiteY31" fmla="*/ 87659 h 250608"/>
                <a:gd name="connsiteX32" fmla="*/ 297463 w 489206"/>
                <a:gd name="connsiteY32" fmla="*/ 80376 h 250608"/>
                <a:gd name="connsiteX33" fmla="*/ 300307 w 489206"/>
                <a:gd name="connsiteY33" fmla="*/ 72594 h 250608"/>
                <a:gd name="connsiteX34" fmla="*/ 302378 w 489206"/>
                <a:gd name="connsiteY34" fmla="*/ 69202 h 250608"/>
                <a:gd name="connsiteX35" fmla="*/ 307593 w 489206"/>
                <a:gd name="connsiteY35" fmla="*/ 66359 h 250608"/>
                <a:gd name="connsiteX36" fmla="*/ 317723 w 489206"/>
                <a:gd name="connsiteY36" fmla="*/ 63765 h 250608"/>
                <a:gd name="connsiteX37" fmla="*/ 321091 w 489206"/>
                <a:gd name="connsiteY37" fmla="*/ 60373 h 250608"/>
                <a:gd name="connsiteX38" fmla="*/ 326031 w 489206"/>
                <a:gd name="connsiteY38" fmla="*/ 50247 h 250608"/>
                <a:gd name="connsiteX39" fmla="*/ 331495 w 489206"/>
                <a:gd name="connsiteY39" fmla="*/ 41418 h 250608"/>
                <a:gd name="connsiteX40" fmla="*/ 322389 w 489206"/>
                <a:gd name="connsiteY40" fmla="*/ 37003 h 250608"/>
                <a:gd name="connsiteX41" fmla="*/ 319794 w 489206"/>
                <a:gd name="connsiteY41" fmla="*/ 35981 h 250608"/>
                <a:gd name="connsiteX42" fmla="*/ 319020 w 489206"/>
                <a:gd name="connsiteY42" fmla="*/ 37776 h 250608"/>
                <a:gd name="connsiteX43" fmla="*/ 315901 w 489206"/>
                <a:gd name="connsiteY43" fmla="*/ 38824 h 250608"/>
                <a:gd name="connsiteX44" fmla="*/ 313306 w 489206"/>
                <a:gd name="connsiteY44" fmla="*/ 38051 h 250608"/>
                <a:gd name="connsiteX45" fmla="*/ 310437 w 489206"/>
                <a:gd name="connsiteY45" fmla="*/ 35457 h 250608"/>
                <a:gd name="connsiteX46" fmla="*/ 307842 w 489206"/>
                <a:gd name="connsiteY46" fmla="*/ 31815 h 250608"/>
                <a:gd name="connsiteX47" fmla="*/ 306296 w 489206"/>
                <a:gd name="connsiteY47" fmla="*/ 28698 h 250608"/>
                <a:gd name="connsiteX48" fmla="*/ 299259 w 489206"/>
                <a:gd name="connsiteY48" fmla="*/ 29471 h 250608"/>
                <a:gd name="connsiteX49" fmla="*/ 292248 w 489206"/>
                <a:gd name="connsiteY49" fmla="*/ 27650 h 250608"/>
                <a:gd name="connsiteX50" fmla="*/ 293820 w 489206"/>
                <a:gd name="connsiteY50" fmla="*/ 20118 h 250608"/>
                <a:gd name="connsiteX51" fmla="*/ 297188 w 489206"/>
                <a:gd name="connsiteY51" fmla="*/ 19345 h 250608"/>
                <a:gd name="connsiteX52" fmla="*/ 316925 w 489206"/>
                <a:gd name="connsiteY52" fmla="*/ 14681 h 250608"/>
                <a:gd name="connsiteX53" fmla="*/ 326031 w 489206"/>
                <a:gd name="connsiteY53" fmla="*/ 12586 h 250608"/>
                <a:gd name="connsiteX54" fmla="*/ 333292 w 489206"/>
                <a:gd name="connsiteY54" fmla="*/ 10516 h 250608"/>
                <a:gd name="connsiteX55" fmla="*/ 340827 w 489206"/>
                <a:gd name="connsiteY55" fmla="*/ 7673 h 250608"/>
                <a:gd name="connsiteX56" fmla="*/ 338507 w 489206"/>
                <a:gd name="connsiteY56" fmla="*/ 12087 h 250608"/>
                <a:gd name="connsiteX57" fmla="*/ 343447 w 489206"/>
                <a:gd name="connsiteY57" fmla="*/ 15704 h 250608"/>
                <a:gd name="connsiteX58" fmla="*/ 345518 w 489206"/>
                <a:gd name="connsiteY58" fmla="*/ 18821 h 250608"/>
                <a:gd name="connsiteX59" fmla="*/ 346566 w 489206"/>
                <a:gd name="connsiteY59" fmla="*/ 25056 h 250608"/>
                <a:gd name="connsiteX60" fmla="*/ 345243 w 489206"/>
                <a:gd name="connsiteY60" fmla="*/ 29471 h 250608"/>
                <a:gd name="connsiteX61" fmla="*/ 336685 w 489206"/>
                <a:gd name="connsiteY61" fmla="*/ 41942 h 250608"/>
                <a:gd name="connsiteX62" fmla="*/ 340328 w 489206"/>
                <a:gd name="connsiteY62" fmla="*/ 42715 h 250608"/>
                <a:gd name="connsiteX63" fmla="*/ 350707 w 489206"/>
                <a:gd name="connsiteY63" fmla="*/ 41692 h 250608"/>
                <a:gd name="connsiteX64" fmla="*/ 360313 w 489206"/>
                <a:gd name="connsiteY64" fmla="*/ 40121 h 250608"/>
                <a:gd name="connsiteX65" fmla="*/ 367849 w 489206"/>
                <a:gd name="connsiteY65" fmla="*/ 38300 h 250608"/>
                <a:gd name="connsiteX66" fmla="*/ 375658 w 489206"/>
                <a:gd name="connsiteY66" fmla="*/ 37801 h 250608"/>
                <a:gd name="connsiteX67" fmla="*/ 381621 w 489206"/>
                <a:gd name="connsiteY67" fmla="*/ 34684 h 250608"/>
                <a:gd name="connsiteX68" fmla="*/ 384216 w 489206"/>
                <a:gd name="connsiteY68" fmla="*/ 34409 h 250608"/>
                <a:gd name="connsiteX69" fmla="*/ 388383 w 489206"/>
                <a:gd name="connsiteY69" fmla="*/ 32589 h 250608"/>
                <a:gd name="connsiteX70" fmla="*/ 391228 w 489206"/>
                <a:gd name="connsiteY70" fmla="*/ 34409 h 250608"/>
                <a:gd name="connsiteX71" fmla="*/ 394621 w 489206"/>
                <a:gd name="connsiteY71" fmla="*/ 32863 h 250608"/>
                <a:gd name="connsiteX72" fmla="*/ 397989 w 489206"/>
                <a:gd name="connsiteY72" fmla="*/ 30269 h 250608"/>
                <a:gd name="connsiteX73" fmla="*/ 399561 w 489206"/>
                <a:gd name="connsiteY73" fmla="*/ 31566 h 250608"/>
                <a:gd name="connsiteX74" fmla="*/ 400060 w 489206"/>
                <a:gd name="connsiteY74" fmla="*/ 35706 h 250608"/>
                <a:gd name="connsiteX75" fmla="*/ 402929 w 489206"/>
                <a:gd name="connsiteY75" fmla="*/ 38575 h 250608"/>
                <a:gd name="connsiteX76" fmla="*/ 407071 w 489206"/>
                <a:gd name="connsiteY76" fmla="*/ 43762 h 250608"/>
                <a:gd name="connsiteX77" fmla="*/ 408892 w 489206"/>
                <a:gd name="connsiteY77" fmla="*/ 45059 h 250608"/>
                <a:gd name="connsiteX78" fmla="*/ 409691 w 489206"/>
                <a:gd name="connsiteY78" fmla="*/ 47928 h 250608"/>
                <a:gd name="connsiteX79" fmla="*/ 411762 w 489206"/>
                <a:gd name="connsiteY79" fmla="*/ 48701 h 250608"/>
                <a:gd name="connsiteX80" fmla="*/ 412810 w 489206"/>
                <a:gd name="connsiteY80" fmla="*/ 51818 h 250608"/>
                <a:gd name="connsiteX81" fmla="*/ 421642 w 489206"/>
                <a:gd name="connsiteY81" fmla="*/ 53115 h 250608"/>
                <a:gd name="connsiteX82" fmla="*/ 423439 w 489206"/>
                <a:gd name="connsiteY82" fmla="*/ 54412 h 250608"/>
                <a:gd name="connsiteX83" fmla="*/ 426832 w 489206"/>
                <a:gd name="connsiteY83" fmla="*/ 54163 h 250608"/>
                <a:gd name="connsiteX84" fmla="*/ 429427 w 489206"/>
                <a:gd name="connsiteY84" fmla="*/ 55709 h 250608"/>
                <a:gd name="connsiteX85" fmla="*/ 434891 w 489206"/>
                <a:gd name="connsiteY85" fmla="*/ 52592 h 250608"/>
                <a:gd name="connsiteX86" fmla="*/ 436688 w 489206"/>
                <a:gd name="connsiteY86" fmla="*/ 53390 h 250608"/>
                <a:gd name="connsiteX87" fmla="*/ 441902 w 489206"/>
                <a:gd name="connsiteY87" fmla="*/ 53639 h 250608"/>
                <a:gd name="connsiteX88" fmla="*/ 446044 w 489206"/>
                <a:gd name="connsiteY88" fmla="*/ 53115 h 250608"/>
                <a:gd name="connsiteX89" fmla="*/ 447092 w 489206"/>
                <a:gd name="connsiteY89" fmla="*/ 53913 h 250608"/>
                <a:gd name="connsiteX90" fmla="*/ 450984 w 489206"/>
                <a:gd name="connsiteY90" fmla="*/ 52617 h 250608"/>
                <a:gd name="connsiteX91" fmla="*/ 455400 w 489206"/>
                <a:gd name="connsiteY91" fmla="*/ 53639 h 250608"/>
                <a:gd name="connsiteX92" fmla="*/ 462686 w 489206"/>
                <a:gd name="connsiteY92" fmla="*/ 53913 h 250608"/>
                <a:gd name="connsiteX93" fmla="*/ 466304 w 489206"/>
                <a:gd name="connsiteY93" fmla="*/ 52866 h 250608"/>
                <a:gd name="connsiteX94" fmla="*/ 471244 w 489206"/>
                <a:gd name="connsiteY94" fmla="*/ 54163 h 250608"/>
                <a:gd name="connsiteX95" fmla="*/ 475161 w 489206"/>
                <a:gd name="connsiteY95" fmla="*/ 53913 h 250608"/>
                <a:gd name="connsiteX96" fmla="*/ 475660 w 489206"/>
                <a:gd name="connsiteY96" fmla="*/ 51818 h 250608"/>
                <a:gd name="connsiteX97" fmla="*/ 478005 w 489206"/>
                <a:gd name="connsiteY97" fmla="*/ 52093 h 250608"/>
                <a:gd name="connsiteX98" fmla="*/ 479303 w 489206"/>
                <a:gd name="connsiteY98" fmla="*/ 54163 h 250608"/>
                <a:gd name="connsiteX99" fmla="*/ 482147 w 489206"/>
                <a:gd name="connsiteY99" fmla="*/ 52093 h 250608"/>
                <a:gd name="connsiteX100" fmla="*/ 486564 w 489206"/>
                <a:gd name="connsiteY100" fmla="*/ 52617 h 250608"/>
                <a:gd name="connsiteX101" fmla="*/ 487088 w 489206"/>
                <a:gd name="connsiteY101" fmla="*/ 55984 h 250608"/>
                <a:gd name="connsiteX102" fmla="*/ 486564 w 489206"/>
                <a:gd name="connsiteY102" fmla="*/ 60148 h 250608"/>
                <a:gd name="connsiteX103" fmla="*/ 487088 w 489206"/>
                <a:gd name="connsiteY103" fmla="*/ 65860 h 250608"/>
                <a:gd name="connsiteX104" fmla="*/ 485540 w 489206"/>
                <a:gd name="connsiteY104" fmla="*/ 72869 h 250608"/>
                <a:gd name="connsiteX105" fmla="*/ 486564 w 489206"/>
                <a:gd name="connsiteY105" fmla="*/ 74415 h 250608"/>
                <a:gd name="connsiteX106" fmla="*/ 484493 w 489206"/>
                <a:gd name="connsiteY106" fmla="*/ 76236 h 250608"/>
                <a:gd name="connsiteX107" fmla="*/ 481374 w 489206"/>
                <a:gd name="connsiteY107" fmla="*/ 79877 h 250608"/>
                <a:gd name="connsiteX108" fmla="*/ 475910 w 489206"/>
                <a:gd name="connsiteY108" fmla="*/ 82222 h 250608"/>
                <a:gd name="connsiteX109" fmla="*/ 473315 w 489206"/>
                <a:gd name="connsiteY109" fmla="*/ 84541 h 250608"/>
                <a:gd name="connsiteX110" fmla="*/ 472017 w 489206"/>
                <a:gd name="connsiteY110" fmla="*/ 87659 h 250608"/>
                <a:gd name="connsiteX111" fmla="*/ 468125 w 489206"/>
                <a:gd name="connsiteY111" fmla="*/ 91300 h 250608"/>
                <a:gd name="connsiteX112" fmla="*/ 468649 w 489206"/>
                <a:gd name="connsiteY112" fmla="*/ 93121 h 250608"/>
                <a:gd name="connsiteX113" fmla="*/ 464233 w 489206"/>
                <a:gd name="connsiteY113" fmla="*/ 96762 h 250608"/>
                <a:gd name="connsiteX114" fmla="*/ 463435 w 489206"/>
                <a:gd name="connsiteY114" fmla="*/ 99082 h 250608"/>
                <a:gd name="connsiteX115" fmla="*/ 460840 w 489206"/>
                <a:gd name="connsiteY115" fmla="*/ 100653 h 250608"/>
                <a:gd name="connsiteX116" fmla="*/ 457721 w 489206"/>
                <a:gd name="connsiteY116" fmla="*/ 100653 h 250608"/>
                <a:gd name="connsiteX117" fmla="*/ 454352 w 489206"/>
                <a:gd name="connsiteY117" fmla="*/ 98309 h 250608"/>
                <a:gd name="connsiteX118" fmla="*/ 445270 w 489206"/>
                <a:gd name="connsiteY118" fmla="*/ 98309 h 250608"/>
                <a:gd name="connsiteX119" fmla="*/ 439532 w 489206"/>
                <a:gd name="connsiteY119" fmla="*/ 100403 h 250608"/>
                <a:gd name="connsiteX120" fmla="*/ 438509 w 489206"/>
                <a:gd name="connsiteY120" fmla="*/ 105317 h 250608"/>
                <a:gd name="connsiteX121" fmla="*/ 434866 w 489206"/>
                <a:gd name="connsiteY121" fmla="*/ 109731 h 250608"/>
                <a:gd name="connsiteX122" fmla="*/ 425260 w 489206"/>
                <a:gd name="connsiteY122" fmla="*/ 116241 h 250608"/>
                <a:gd name="connsiteX123" fmla="*/ 418498 w 489206"/>
                <a:gd name="connsiteY123" fmla="*/ 116740 h 250608"/>
                <a:gd name="connsiteX124" fmla="*/ 413034 w 489206"/>
                <a:gd name="connsiteY124" fmla="*/ 121953 h 250608"/>
                <a:gd name="connsiteX125" fmla="*/ 409666 w 489206"/>
                <a:gd name="connsiteY125" fmla="*/ 123499 h 250608"/>
                <a:gd name="connsiteX126" fmla="*/ 408892 w 489206"/>
                <a:gd name="connsiteY126" fmla="*/ 125569 h 250608"/>
                <a:gd name="connsiteX127" fmla="*/ 400833 w 489206"/>
                <a:gd name="connsiteY127" fmla="*/ 136493 h 250608"/>
                <a:gd name="connsiteX128" fmla="*/ 397714 w 489206"/>
                <a:gd name="connsiteY128" fmla="*/ 134398 h 250608"/>
                <a:gd name="connsiteX129" fmla="*/ 390179 w 489206"/>
                <a:gd name="connsiteY129" fmla="*/ 130782 h 250608"/>
                <a:gd name="connsiteX130" fmla="*/ 389406 w 489206"/>
                <a:gd name="connsiteY130" fmla="*/ 132328 h 250608"/>
                <a:gd name="connsiteX131" fmla="*/ 382120 w 489206"/>
                <a:gd name="connsiteY131" fmla="*/ 129485 h 250608"/>
                <a:gd name="connsiteX132" fmla="*/ 383942 w 489206"/>
                <a:gd name="connsiteY132" fmla="*/ 125569 h 250608"/>
                <a:gd name="connsiteX133" fmla="*/ 383168 w 489206"/>
                <a:gd name="connsiteY133" fmla="*/ 124272 h 250608"/>
                <a:gd name="connsiteX134" fmla="*/ 376656 w 489206"/>
                <a:gd name="connsiteY134" fmla="*/ 121429 h 250608"/>
                <a:gd name="connsiteX135" fmla="*/ 375109 w 489206"/>
                <a:gd name="connsiteY135" fmla="*/ 121678 h 250608"/>
                <a:gd name="connsiteX136" fmla="*/ 370693 w 489206"/>
                <a:gd name="connsiteY136" fmla="*/ 117014 h 250608"/>
                <a:gd name="connsiteX137" fmla="*/ 366801 w 489206"/>
                <a:gd name="connsiteY137" fmla="*/ 115443 h 250608"/>
                <a:gd name="connsiteX138" fmla="*/ 358742 w 489206"/>
                <a:gd name="connsiteY138" fmla="*/ 109731 h 250608"/>
                <a:gd name="connsiteX139" fmla="*/ 355872 w 489206"/>
                <a:gd name="connsiteY139" fmla="*/ 109731 h 250608"/>
                <a:gd name="connsiteX140" fmla="*/ 351731 w 489206"/>
                <a:gd name="connsiteY140" fmla="*/ 106888 h 250608"/>
                <a:gd name="connsiteX141" fmla="*/ 346790 w 489206"/>
                <a:gd name="connsiteY141" fmla="*/ 111028 h 250608"/>
                <a:gd name="connsiteX142" fmla="*/ 342898 w 489206"/>
                <a:gd name="connsiteY142" fmla="*/ 115443 h 250608"/>
                <a:gd name="connsiteX143" fmla="*/ 339255 w 489206"/>
                <a:gd name="connsiteY143" fmla="*/ 114146 h 250608"/>
                <a:gd name="connsiteX144" fmla="*/ 331720 w 489206"/>
                <a:gd name="connsiteY144" fmla="*/ 115443 h 250608"/>
                <a:gd name="connsiteX145" fmla="*/ 333292 w 489206"/>
                <a:gd name="connsiteY145" fmla="*/ 118037 h 250608"/>
                <a:gd name="connsiteX146" fmla="*/ 323411 w 489206"/>
                <a:gd name="connsiteY146" fmla="*/ 123250 h 250608"/>
                <a:gd name="connsiteX147" fmla="*/ 321066 w 489206"/>
                <a:gd name="connsiteY147" fmla="*/ 126093 h 250608"/>
                <a:gd name="connsiteX148" fmla="*/ 316650 w 489206"/>
                <a:gd name="connsiteY148" fmla="*/ 127390 h 250608"/>
                <a:gd name="connsiteX149" fmla="*/ 314055 w 489206"/>
                <a:gd name="connsiteY149" fmla="*/ 131031 h 250608"/>
                <a:gd name="connsiteX150" fmla="*/ 311211 w 489206"/>
                <a:gd name="connsiteY150" fmla="*/ 134149 h 250608"/>
                <a:gd name="connsiteX151" fmla="*/ 306520 w 489206"/>
                <a:gd name="connsiteY151" fmla="*/ 141930 h 250608"/>
                <a:gd name="connsiteX152" fmla="*/ 304449 w 489206"/>
                <a:gd name="connsiteY152" fmla="*/ 149986 h 250608"/>
                <a:gd name="connsiteX153" fmla="*/ 302628 w 489206"/>
                <a:gd name="connsiteY153" fmla="*/ 153354 h 250608"/>
                <a:gd name="connsiteX154" fmla="*/ 298461 w 489206"/>
                <a:gd name="connsiteY154" fmla="*/ 155174 h 250608"/>
                <a:gd name="connsiteX155" fmla="*/ 296639 w 489206"/>
                <a:gd name="connsiteY155" fmla="*/ 160113 h 250608"/>
                <a:gd name="connsiteX156" fmla="*/ 290926 w 489206"/>
                <a:gd name="connsiteY156" fmla="*/ 166348 h 250608"/>
                <a:gd name="connsiteX157" fmla="*/ 291450 w 489206"/>
                <a:gd name="connsiteY157" fmla="*/ 170763 h 250608"/>
                <a:gd name="connsiteX158" fmla="*/ 282093 w 489206"/>
                <a:gd name="connsiteY158" fmla="*/ 169466 h 250608"/>
                <a:gd name="connsiteX159" fmla="*/ 276654 w 489206"/>
                <a:gd name="connsiteY159" fmla="*/ 167395 h 250608"/>
                <a:gd name="connsiteX160" fmla="*/ 274309 w 489206"/>
                <a:gd name="connsiteY160" fmla="*/ 169466 h 250608"/>
                <a:gd name="connsiteX161" fmla="*/ 271440 w 489206"/>
                <a:gd name="connsiteY161" fmla="*/ 168942 h 250608"/>
                <a:gd name="connsiteX162" fmla="*/ 266250 w 489206"/>
                <a:gd name="connsiteY162" fmla="*/ 170239 h 250608"/>
                <a:gd name="connsiteX163" fmla="*/ 264179 w 489206"/>
                <a:gd name="connsiteY163" fmla="*/ 169740 h 250608"/>
                <a:gd name="connsiteX164" fmla="*/ 262881 w 489206"/>
                <a:gd name="connsiteY164" fmla="*/ 171810 h 250608"/>
                <a:gd name="connsiteX165" fmla="*/ 264703 w 489206"/>
                <a:gd name="connsiteY165" fmla="*/ 176748 h 250608"/>
                <a:gd name="connsiteX166" fmla="*/ 265726 w 489206"/>
                <a:gd name="connsiteY166" fmla="*/ 182185 h 250608"/>
                <a:gd name="connsiteX167" fmla="*/ 262607 w 489206"/>
                <a:gd name="connsiteY167" fmla="*/ 185827 h 250608"/>
                <a:gd name="connsiteX168" fmla="*/ 266000 w 489206"/>
                <a:gd name="connsiteY168" fmla="*/ 187124 h 250608"/>
                <a:gd name="connsiteX169" fmla="*/ 263905 w 489206"/>
                <a:gd name="connsiteY169" fmla="*/ 196726 h 250608"/>
                <a:gd name="connsiteX170" fmla="*/ 263405 w 489206"/>
                <a:gd name="connsiteY170" fmla="*/ 202961 h 250608"/>
                <a:gd name="connsiteX171" fmla="*/ 264703 w 489206"/>
                <a:gd name="connsiteY171" fmla="*/ 207650 h 250608"/>
                <a:gd name="connsiteX172" fmla="*/ 265726 w 489206"/>
                <a:gd name="connsiteY172" fmla="*/ 215432 h 250608"/>
                <a:gd name="connsiteX173" fmla="*/ 257692 w 489206"/>
                <a:gd name="connsiteY173" fmla="*/ 215956 h 250608"/>
                <a:gd name="connsiteX174" fmla="*/ 251703 w 489206"/>
                <a:gd name="connsiteY174" fmla="*/ 214385 h 250608"/>
                <a:gd name="connsiteX175" fmla="*/ 234563 w 489206"/>
                <a:gd name="connsiteY175" fmla="*/ 214385 h 250608"/>
                <a:gd name="connsiteX176" fmla="*/ 233265 w 489206"/>
                <a:gd name="connsiteY176" fmla="*/ 219073 h 250608"/>
                <a:gd name="connsiteX177" fmla="*/ 230395 w 489206"/>
                <a:gd name="connsiteY177" fmla="*/ 226331 h 250608"/>
                <a:gd name="connsiteX178" fmla="*/ 228325 w 489206"/>
                <a:gd name="connsiteY178" fmla="*/ 230222 h 250608"/>
                <a:gd name="connsiteX179" fmla="*/ 224158 w 489206"/>
                <a:gd name="connsiteY179" fmla="*/ 234138 h 250608"/>
                <a:gd name="connsiteX180" fmla="*/ 222087 w 489206"/>
                <a:gd name="connsiteY180" fmla="*/ 237505 h 250608"/>
                <a:gd name="connsiteX181" fmla="*/ 219741 w 489206"/>
                <a:gd name="connsiteY181" fmla="*/ 238552 h 250608"/>
                <a:gd name="connsiteX182" fmla="*/ 215326 w 489206"/>
                <a:gd name="connsiteY182" fmla="*/ 244264 h 250608"/>
                <a:gd name="connsiteX183" fmla="*/ 214552 w 489206"/>
                <a:gd name="connsiteY183" fmla="*/ 246085 h 250608"/>
                <a:gd name="connsiteX184" fmla="*/ 207791 w 489206"/>
                <a:gd name="connsiteY184" fmla="*/ 250225 h 250608"/>
                <a:gd name="connsiteX185" fmla="*/ 205470 w 489206"/>
                <a:gd name="connsiteY185" fmla="*/ 242693 h 250608"/>
                <a:gd name="connsiteX186" fmla="*/ 202077 w 489206"/>
                <a:gd name="connsiteY186" fmla="*/ 237255 h 250608"/>
                <a:gd name="connsiteX187" fmla="*/ 198958 w 489206"/>
                <a:gd name="connsiteY187" fmla="*/ 233614 h 250608"/>
                <a:gd name="connsiteX188" fmla="*/ 195589 w 489206"/>
                <a:gd name="connsiteY188" fmla="*/ 231020 h 250608"/>
                <a:gd name="connsiteX189" fmla="*/ 196887 w 489206"/>
                <a:gd name="connsiteY189" fmla="*/ 229723 h 250608"/>
                <a:gd name="connsiteX190" fmla="*/ 196363 w 489206"/>
                <a:gd name="connsiteY190" fmla="*/ 227104 h 250608"/>
                <a:gd name="connsiteX191" fmla="*/ 196363 w 489206"/>
                <a:gd name="connsiteY191" fmla="*/ 219572 h 250608"/>
                <a:gd name="connsiteX192" fmla="*/ 194816 w 489206"/>
                <a:gd name="connsiteY192" fmla="*/ 216205 h 250608"/>
                <a:gd name="connsiteX193" fmla="*/ 196113 w 489206"/>
                <a:gd name="connsiteY193" fmla="*/ 215182 h 250608"/>
                <a:gd name="connsiteX194" fmla="*/ 196363 w 489206"/>
                <a:gd name="connsiteY194" fmla="*/ 208947 h 250608"/>
                <a:gd name="connsiteX195" fmla="*/ 194542 w 489206"/>
                <a:gd name="connsiteY195" fmla="*/ 203485 h 250608"/>
                <a:gd name="connsiteX196" fmla="*/ 191697 w 489206"/>
                <a:gd name="connsiteY196" fmla="*/ 202438 h 250608"/>
                <a:gd name="connsiteX197" fmla="*/ 191173 w 489206"/>
                <a:gd name="connsiteY197" fmla="*/ 200617 h 250608"/>
                <a:gd name="connsiteX198" fmla="*/ 187805 w 489206"/>
                <a:gd name="connsiteY198" fmla="*/ 197774 h 250608"/>
                <a:gd name="connsiteX199" fmla="*/ 185459 w 489206"/>
                <a:gd name="connsiteY199" fmla="*/ 197774 h 250608"/>
                <a:gd name="connsiteX200" fmla="*/ 183389 w 489206"/>
                <a:gd name="connsiteY200" fmla="*/ 195953 h 250608"/>
                <a:gd name="connsiteX201" fmla="*/ 184437 w 489206"/>
                <a:gd name="connsiteY201" fmla="*/ 194132 h 250608"/>
                <a:gd name="connsiteX202" fmla="*/ 183114 w 489206"/>
                <a:gd name="connsiteY202" fmla="*/ 192312 h 250608"/>
                <a:gd name="connsiteX203" fmla="*/ 182615 w 489206"/>
                <a:gd name="connsiteY203" fmla="*/ 188670 h 250608"/>
                <a:gd name="connsiteX204" fmla="*/ 177675 w 489206"/>
                <a:gd name="connsiteY204" fmla="*/ 187897 h 250608"/>
                <a:gd name="connsiteX205" fmla="*/ 175604 w 489206"/>
                <a:gd name="connsiteY205" fmla="*/ 186600 h 250608"/>
                <a:gd name="connsiteX206" fmla="*/ 175330 w 489206"/>
                <a:gd name="connsiteY206" fmla="*/ 184255 h 250608"/>
                <a:gd name="connsiteX207" fmla="*/ 170664 w 489206"/>
                <a:gd name="connsiteY207" fmla="*/ 180888 h 250608"/>
                <a:gd name="connsiteX208" fmla="*/ 167795 w 489206"/>
                <a:gd name="connsiteY208" fmla="*/ 178295 h 250608"/>
                <a:gd name="connsiteX209" fmla="*/ 163378 w 489206"/>
                <a:gd name="connsiteY209" fmla="*/ 174928 h 250608"/>
                <a:gd name="connsiteX210" fmla="*/ 162605 w 489206"/>
                <a:gd name="connsiteY210" fmla="*/ 171810 h 250608"/>
                <a:gd name="connsiteX211" fmla="*/ 160783 w 489206"/>
                <a:gd name="connsiteY211" fmla="*/ 170513 h 250608"/>
                <a:gd name="connsiteX212" fmla="*/ 161033 w 489206"/>
                <a:gd name="connsiteY212" fmla="*/ 167645 h 250608"/>
                <a:gd name="connsiteX213" fmla="*/ 162855 w 489206"/>
                <a:gd name="connsiteY213" fmla="*/ 166872 h 250608"/>
                <a:gd name="connsiteX214" fmla="*/ 165724 w 489206"/>
                <a:gd name="connsiteY214" fmla="*/ 164003 h 250608"/>
                <a:gd name="connsiteX215" fmla="*/ 165474 w 489206"/>
                <a:gd name="connsiteY215" fmla="*/ 158292 h 250608"/>
                <a:gd name="connsiteX216" fmla="*/ 163902 w 489206"/>
                <a:gd name="connsiteY216" fmla="*/ 154650 h 250608"/>
                <a:gd name="connsiteX217" fmla="*/ 164950 w 489206"/>
                <a:gd name="connsiteY217" fmla="*/ 153354 h 250608"/>
                <a:gd name="connsiteX218" fmla="*/ 163129 w 489206"/>
                <a:gd name="connsiteY218" fmla="*/ 148415 h 250608"/>
                <a:gd name="connsiteX219" fmla="*/ 159236 w 489206"/>
                <a:gd name="connsiteY219" fmla="*/ 146869 h 250608"/>
                <a:gd name="connsiteX220" fmla="*/ 155319 w 489206"/>
                <a:gd name="connsiteY220" fmla="*/ 143751 h 250608"/>
                <a:gd name="connsiteX221" fmla="*/ 153248 w 489206"/>
                <a:gd name="connsiteY221" fmla="*/ 144275 h 250608"/>
                <a:gd name="connsiteX222" fmla="*/ 149880 w 489206"/>
                <a:gd name="connsiteY222" fmla="*/ 142704 h 250608"/>
                <a:gd name="connsiteX223" fmla="*/ 149606 w 489206"/>
                <a:gd name="connsiteY223" fmla="*/ 140633 h 250608"/>
                <a:gd name="connsiteX224" fmla="*/ 148058 w 489206"/>
                <a:gd name="connsiteY224" fmla="*/ 139337 h 250608"/>
                <a:gd name="connsiteX225" fmla="*/ 146761 w 489206"/>
                <a:gd name="connsiteY225" fmla="*/ 136743 h 250608"/>
                <a:gd name="connsiteX226" fmla="*/ 148583 w 489206"/>
                <a:gd name="connsiteY226" fmla="*/ 132578 h 250608"/>
                <a:gd name="connsiteX227" fmla="*/ 147011 w 489206"/>
                <a:gd name="connsiteY227" fmla="*/ 128936 h 250608"/>
                <a:gd name="connsiteX228" fmla="*/ 147535 w 489206"/>
                <a:gd name="connsiteY228" fmla="*/ 127116 h 250608"/>
                <a:gd name="connsiteX229" fmla="*/ 141297 w 489206"/>
                <a:gd name="connsiteY229" fmla="*/ 121155 h 250608"/>
                <a:gd name="connsiteX230" fmla="*/ 134810 w 489206"/>
                <a:gd name="connsiteY230" fmla="*/ 112325 h 250608"/>
                <a:gd name="connsiteX231" fmla="*/ 129620 w 489206"/>
                <a:gd name="connsiteY231" fmla="*/ 109208 h 250608"/>
                <a:gd name="connsiteX232" fmla="*/ 124430 w 489206"/>
                <a:gd name="connsiteY232" fmla="*/ 110754 h 250608"/>
                <a:gd name="connsiteX233" fmla="*/ 119490 w 489206"/>
                <a:gd name="connsiteY233" fmla="*/ 111552 h 250608"/>
                <a:gd name="connsiteX234" fmla="*/ 114550 w 489206"/>
                <a:gd name="connsiteY234" fmla="*/ 111278 h 250608"/>
                <a:gd name="connsiteX235" fmla="*/ 112729 w 489206"/>
                <a:gd name="connsiteY235" fmla="*/ 109981 h 250608"/>
                <a:gd name="connsiteX236" fmla="*/ 106491 w 489206"/>
                <a:gd name="connsiteY236" fmla="*/ 110255 h 250608"/>
                <a:gd name="connsiteX237" fmla="*/ 97409 w 489206"/>
                <a:gd name="connsiteY237" fmla="*/ 114395 h 250608"/>
                <a:gd name="connsiteX238" fmla="*/ 94016 w 489206"/>
                <a:gd name="connsiteY238" fmla="*/ 112849 h 250608"/>
                <a:gd name="connsiteX239" fmla="*/ 92194 w 489206"/>
                <a:gd name="connsiteY239" fmla="*/ 113622 h 250608"/>
                <a:gd name="connsiteX240" fmla="*/ 87778 w 489206"/>
                <a:gd name="connsiteY240" fmla="*/ 117788 h 250608"/>
                <a:gd name="connsiteX241" fmla="*/ 82588 w 489206"/>
                <a:gd name="connsiteY241" fmla="*/ 123748 h 250608"/>
                <a:gd name="connsiteX242" fmla="*/ 81291 w 489206"/>
                <a:gd name="connsiteY242" fmla="*/ 126342 h 250608"/>
                <a:gd name="connsiteX243" fmla="*/ 79220 w 489206"/>
                <a:gd name="connsiteY243" fmla="*/ 127639 h 250608"/>
                <a:gd name="connsiteX244" fmla="*/ 74529 w 489206"/>
                <a:gd name="connsiteY244" fmla="*/ 126093 h 250608"/>
                <a:gd name="connsiteX245" fmla="*/ 71934 w 489206"/>
                <a:gd name="connsiteY245" fmla="*/ 132054 h 250608"/>
                <a:gd name="connsiteX246" fmla="*/ 69864 w 489206"/>
                <a:gd name="connsiteY246" fmla="*/ 133875 h 250608"/>
                <a:gd name="connsiteX247" fmla="*/ 67518 w 489206"/>
                <a:gd name="connsiteY247" fmla="*/ 140633 h 250608"/>
                <a:gd name="connsiteX248" fmla="*/ 58686 w 489206"/>
                <a:gd name="connsiteY248" fmla="*/ 142978 h 250608"/>
                <a:gd name="connsiteX249" fmla="*/ 54544 w 489206"/>
                <a:gd name="connsiteY249" fmla="*/ 148939 h 250608"/>
                <a:gd name="connsiteX250" fmla="*/ 50377 w 489206"/>
                <a:gd name="connsiteY250" fmla="*/ 147916 h 250608"/>
                <a:gd name="connsiteX251" fmla="*/ 48830 w 489206"/>
                <a:gd name="connsiteY251" fmla="*/ 148939 h 250608"/>
                <a:gd name="connsiteX252" fmla="*/ 44913 w 489206"/>
                <a:gd name="connsiteY252" fmla="*/ 148440 h 250608"/>
                <a:gd name="connsiteX253" fmla="*/ 39723 w 489206"/>
                <a:gd name="connsiteY253" fmla="*/ 152855 h 250608"/>
                <a:gd name="connsiteX254" fmla="*/ 38176 w 489206"/>
                <a:gd name="connsiteY254" fmla="*/ 156746 h 250608"/>
                <a:gd name="connsiteX255" fmla="*/ 38949 w 489206"/>
                <a:gd name="connsiteY255" fmla="*/ 159065 h 250608"/>
                <a:gd name="connsiteX256" fmla="*/ 41021 w 489206"/>
                <a:gd name="connsiteY256" fmla="*/ 161933 h 250608"/>
                <a:gd name="connsiteX257" fmla="*/ 35831 w 489206"/>
                <a:gd name="connsiteY257" fmla="*/ 166099 h 250608"/>
                <a:gd name="connsiteX258" fmla="*/ 34533 w 489206"/>
                <a:gd name="connsiteY258" fmla="*/ 164527 h 250608"/>
                <a:gd name="connsiteX259" fmla="*/ 34009 w 489206"/>
                <a:gd name="connsiteY259" fmla="*/ 160886 h 250608"/>
                <a:gd name="connsiteX260" fmla="*/ 35831 w 489206"/>
                <a:gd name="connsiteY260" fmla="*/ 158042 h 250608"/>
                <a:gd name="connsiteX261" fmla="*/ 30890 w 489206"/>
                <a:gd name="connsiteY261" fmla="*/ 154650 h 250608"/>
                <a:gd name="connsiteX262" fmla="*/ 26998 w 489206"/>
                <a:gd name="connsiteY262" fmla="*/ 152855 h 250608"/>
                <a:gd name="connsiteX263" fmla="*/ 25950 w 489206"/>
                <a:gd name="connsiteY263" fmla="*/ 153354 h 250608"/>
                <a:gd name="connsiteX264" fmla="*/ 21035 w 489206"/>
                <a:gd name="connsiteY264" fmla="*/ 152057 h 250608"/>
                <a:gd name="connsiteX265" fmla="*/ 19987 w 489206"/>
                <a:gd name="connsiteY265" fmla="*/ 154650 h 250608"/>
                <a:gd name="connsiteX266" fmla="*/ 15571 w 489206"/>
                <a:gd name="connsiteY266" fmla="*/ 155947 h 250608"/>
                <a:gd name="connsiteX267" fmla="*/ 15321 w 489206"/>
                <a:gd name="connsiteY267" fmla="*/ 151009 h 250608"/>
                <a:gd name="connsiteX268" fmla="*/ 12701 w 489206"/>
                <a:gd name="connsiteY268" fmla="*/ 152057 h 250608"/>
                <a:gd name="connsiteX269" fmla="*/ 8560 w 489206"/>
                <a:gd name="connsiteY269" fmla="*/ 148939 h 250608"/>
                <a:gd name="connsiteX270" fmla="*/ 5691 w 489206"/>
                <a:gd name="connsiteY270" fmla="*/ 142180 h 250608"/>
                <a:gd name="connsiteX271" fmla="*/ 1025 w 489206"/>
                <a:gd name="connsiteY271" fmla="*/ 143502 h 250608"/>
                <a:gd name="connsiteX272" fmla="*/ -547 w 489206"/>
                <a:gd name="connsiteY272" fmla="*/ 143227 h 250608"/>
                <a:gd name="connsiteX273" fmla="*/ -23 w 489206"/>
                <a:gd name="connsiteY273" fmla="*/ 140384 h 250608"/>
                <a:gd name="connsiteX274" fmla="*/ 2846 w 489206"/>
                <a:gd name="connsiteY274" fmla="*/ 136743 h 250608"/>
                <a:gd name="connsiteX275" fmla="*/ 5965 w 489206"/>
                <a:gd name="connsiteY275" fmla="*/ 130757 h 250608"/>
                <a:gd name="connsiteX276" fmla="*/ 4917 w 489206"/>
                <a:gd name="connsiteY276" fmla="*/ 129734 h 250608"/>
                <a:gd name="connsiteX277" fmla="*/ 6215 w 489206"/>
                <a:gd name="connsiteY277" fmla="*/ 127141 h 250608"/>
                <a:gd name="connsiteX278" fmla="*/ 5965 w 489206"/>
                <a:gd name="connsiteY278" fmla="*/ 124272 h 250608"/>
                <a:gd name="connsiteX279" fmla="*/ 4667 w 489206"/>
                <a:gd name="connsiteY279" fmla="*/ 123499 h 250608"/>
                <a:gd name="connsiteX280" fmla="*/ 4393 w 489206"/>
                <a:gd name="connsiteY280" fmla="*/ 120381 h 250608"/>
                <a:gd name="connsiteX281" fmla="*/ 1025 w 489206"/>
                <a:gd name="connsiteY281" fmla="*/ 116491 h 250608"/>
                <a:gd name="connsiteX282" fmla="*/ 1025 w 489206"/>
                <a:gd name="connsiteY282" fmla="*/ 109208 h 250608"/>
                <a:gd name="connsiteX283" fmla="*/ -273 w 489206"/>
                <a:gd name="connsiteY283" fmla="*/ 105566 h 250608"/>
                <a:gd name="connsiteX284" fmla="*/ 226 w 489206"/>
                <a:gd name="connsiteY284" fmla="*/ 102972 h 250608"/>
                <a:gd name="connsiteX285" fmla="*/ -547 w 489206"/>
                <a:gd name="connsiteY285" fmla="*/ 94418 h 250608"/>
                <a:gd name="connsiteX286" fmla="*/ 751 w 489206"/>
                <a:gd name="connsiteY286" fmla="*/ 89205 h 250608"/>
                <a:gd name="connsiteX287" fmla="*/ -1071 w 489206"/>
                <a:gd name="connsiteY287" fmla="*/ 86087 h 250608"/>
                <a:gd name="connsiteX288" fmla="*/ -797 w 489206"/>
                <a:gd name="connsiteY288" fmla="*/ 80900 h 250608"/>
                <a:gd name="connsiteX289" fmla="*/ 501 w 489206"/>
                <a:gd name="connsiteY289" fmla="*/ 76236 h 250608"/>
                <a:gd name="connsiteX290" fmla="*/ 1000 w 489206"/>
                <a:gd name="connsiteY290" fmla="*/ 70773 h 250608"/>
                <a:gd name="connsiteX291" fmla="*/ -1595 w 489206"/>
                <a:gd name="connsiteY291" fmla="*/ 62992 h 250608"/>
                <a:gd name="connsiteX292" fmla="*/ -2119 w 489206"/>
                <a:gd name="connsiteY292" fmla="*/ 59351 h 250608"/>
                <a:gd name="connsiteX293" fmla="*/ 2047 w 489206"/>
                <a:gd name="connsiteY293" fmla="*/ 50521 h 250608"/>
                <a:gd name="connsiteX294" fmla="*/ 8285 w 489206"/>
                <a:gd name="connsiteY294" fmla="*/ 42465 h 250608"/>
                <a:gd name="connsiteX295" fmla="*/ 11404 w 489206"/>
                <a:gd name="connsiteY295" fmla="*/ 41942 h 250608"/>
                <a:gd name="connsiteX296" fmla="*/ 13226 w 489206"/>
                <a:gd name="connsiteY296" fmla="*/ 39872 h 250608"/>
                <a:gd name="connsiteX297" fmla="*/ 16594 w 489206"/>
                <a:gd name="connsiteY297" fmla="*/ 40645 h 250608"/>
                <a:gd name="connsiteX298" fmla="*/ 18166 w 489206"/>
                <a:gd name="connsiteY298" fmla="*/ 36754 h 250608"/>
                <a:gd name="connsiteX299" fmla="*/ 22058 w 489206"/>
                <a:gd name="connsiteY299" fmla="*/ 38325 h 250608"/>
                <a:gd name="connsiteX300" fmla="*/ 26998 w 489206"/>
                <a:gd name="connsiteY300" fmla="*/ 39348 h 250608"/>
                <a:gd name="connsiteX301" fmla="*/ 27498 w 489206"/>
                <a:gd name="connsiteY301" fmla="*/ 40395 h 250608"/>
                <a:gd name="connsiteX302" fmla="*/ 39199 w 489206"/>
                <a:gd name="connsiteY302" fmla="*/ 35457 h 250608"/>
                <a:gd name="connsiteX303" fmla="*/ 42842 w 489206"/>
                <a:gd name="connsiteY303" fmla="*/ 34160 h 250608"/>
                <a:gd name="connsiteX304" fmla="*/ 44389 w 489206"/>
                <a:gd name="connsiteY304" fmla="*/ 35981 h 250608"/>
                <a:gd name="connsiteX305" fmla="*/ 48281 w 489206"/>
                <a:gd name="connsiteY305" fmla="*/ 37801 h 250608"/>
                <a:gd name="connsiteX306" fmla="*/ 49578 w 489206"/>
                <a:gd name="connsiteY306" fmla="*/ 40919 h 250608"/>
                <a:gd name="connsiteX307" fmla="*/ 57887 w 489206"/>
                <a:gd name="connsiteY307" fmla="*/ 45059 h 250608"/>
                <a:gd name="connsiteX308" fmla="*/ 60507 w 489206"/>
                <a:gd name="connsiteY308" fmla="*/ 47154 h 250608"/>
                <a:gd name="connsiteX309" fmla="*/ 61805 w 489206"/>
                <a:gd name="connsiteY309" fmla="*/ 49748 h 250608"/>
                <a:gd name="connsiteX310" fmla="*/ 60232 w 489206"/>
                <a:gd name="connsiteY310" fmla="*/ 54163 h 250608"/>
                <a:gd name="connsiteX311" fmla="*/ 56864 w 489206"/>
                <a:gd name="connsiteY311" fmla="*/ 58827 h 250608"/>
                <a:gd name="connsiteX312" fmla="*/ 54269 w 489206"/>
                <a:gd name="connsiteY312" fmla="*/ 58827 h 250608"/>
                <a:gd name="connsiteX313" fmla="*/ 47258 w 489206"/>
                <a:gd name="connsiteY313" fmla="*/ 62219 h 250608"/>
                <a:gd name="connsiteX314" fmla="*/ 42567 w 489206"/>
                <a:gd name="connsiteY314" fmla="*/ 62219 h 250608"/>
                <a:gd name="connsiteX315" fmla="*/ 41544 w 489206"/>
                <a:gd name="connsiteY315" fmla="*/ 67132 h 250608"/>
                <a:gd name="connsiteX316" fmla="*/ 41794 w 489206"/>
                <a:gd name="connsiteY316" fmla="*/ 72345 h 250608"/>
                <a:gd name="connsiteX317" fmla="*/ 43616 w 489206"/>
                <a:gd name="connsiteY317" fmla="*/ 76485 h 250608"/>
                <a:gd name="connsiteX318" fmla="*/ 47508 w 489206"/>
                <a:gd name="connsiteY318" fmla="*/ 80126 h 250608"/>
                <a:gd name="connsiteX319" fmla="*/ 48556 w 489206"/>
                <a:gd name="connsiteY319" fmla="*/ 77283 h 250608"/>
                <a:gd name="connsiteX320" fmla="*/ 51151 w 489206"/>
                <a:gd name="connsiteY320" fmla="*/ 80126 h 250608"/>
                <a:gd name="connsiteX321" fmla="*/ 54269 w 489206"/>
                <a:gd name="connsiteY321" fmla="*/ 81698 h 250608"/>
                <a:gd name="connsiteX322" fmla="*/ 59709 w 489206"/>
                <a:gd name="connsiteY322" fmla="*/ 76236 h 250608"/>
                <a:gd name="connsiteX323" fmla="*/ 61006 w 489206"/>
                <a:gd name="connsiteY323" fmla="*/ 76236 h 250608"/>
                <a:gd name="connsiteX324" fmla="*/ 64399 w 489206"/>
                <a:gd name="connsiteY324" fmla="*/ 72070 h 250608"/>
                <a:gd name="connsiteX325" fmla="*/ 68291 w 489206"/>
                <a:gd name="connsiteY325" fmla="*/ 71297 h 250608"/>
                <a:gd name="connsiteX326" fmla="*/ 71161 w 489206"/>
                <a:gd name="connsiteY326" fmla="*/ 71821 h 250608"/>
                <a:gd name="connsiteX327" fmla="*/ 73232 w 489206"/>
                <a:gd name="connsiteY327" fmla="*/ 70773 h 250608"/>
                <a:gd name="connsiteX328" fmla="*/ 77374 w 489206"/>
                <a:gd name="connsiteY328" fmla="*/ 70773 h 250608"/>
                <a:gd name="connsiteX329" fmla="*/ 83088 w 489206"/>
                <a:gd name="connsiteY329" fmla="*/ 69477 h 250608"/>
                <a:gd name="connsiteX330" fmla="*/ 86480 w 489206"/>
                <a:gd name="connsiteY330" fmla="*/ 67406 h 250608"/>
                <a:gd name="connsiteX331" fmla="*/ 88028 w 489206"/>
                <a:gd name="connsiteY331" fmla="*/ 73367 h 250608"/>
                <a:gd name="connsiteX332" fmla="*/ 89849 w 489206"/>
                <a:gd name="connsiteY332" fmla="*/ 72869 h 250608"/>
                <a:gd name="connsiteX333" fmla="*/ 91945 w 489206"/>
                <a:gd name="connsiteY333" fmla="*/ 74939 h 250608"/>
                <a:gd name="connsiteX334" fmla="*/ 95038 w 489206"/>
                <a:gd name="connsiteY334" fmla="*/ 74664 h 250608"/>
                <a:gd name="connsiteX335" fmla="*/ 96860 w 489206"/>
                <a:gd name="connsiteY335" fmla="*/ 71297 h 250608"/>
                <a:gd name="connsiteX336" fmla="*/ 99729 w 489206"/>
                <a:gd name="connsiteY336" fmla="*/ 67930 h 250608"/>
                <a:gd name="connsiteX337" fmla="*/ 102574 w 489206"/>
                <a:gd name="connsiteY337" fmla="*/ 66109 h 250608"/>
                <a:gd name="connsiteX338" fmla="*/ 105193 w 489206"/>
                <a:gd name="connsiteY338" fmla="*/ 66608 h 250608"/>
                <a:gd name="connsiteX339" fmla="*/ 108811 w 489206"/>
                <a:gd name="connsiteY339" fmla="*/ 64813 h 250608"/>
                <a:gd name="connsiteX340" fmla="*/ 111406 w 489206"/>
                <a:gd name="connsiteY340" fmla="*/ 66883 h 250608"/>
                <a:gd name="connsiteX341" fmla="*/ 113227 w 489206"/>
                <a:gd name="connsiteY341" fmla="*/ 65586 h 250608"/>
                <a:gd name="connsiteX342" fmla="*/ 114026 w 489206"/>
                <a:gd name="connsiteY342" fmla="*/ 73367 h 250608"/>
                <a:gd name="connsiteX343" fmla="*/ 121037 w 489206"/>
                <a:gd name="connsiteY343" fmla="*/ 73642 h 250608"/>
                <a:gd name="connsiteX344" fmla="*/ 123358 w 489206"/>
                <a:gd name="connsiteY344" fmla="*/ 72070 h 250608"/>
                <a:gd name="connsiteX345" fmla="*/ 124929 w 489206"/>
                <a:gd name="connsiteY345" fmla="*/ 73118 h 250608"/>
                <a:gd name="connsiteX346" fmla="*/ 127774 w 489206"/>
                <a:gd name="connsiteY346" fmla="*/ 67905 h 250608"/>
                <a:gd name="connsiteX347" fmla="*/ 128298 w 489206"/>
                <a:gd name="connsiteY347" fmla="*/ 63765 h 250608"/>
                <a:gd name="connsiteX348" fmla="*/ 130893 w 489206"/>
                <a:gd name="connsiteY348" fmla="*/ 63491 h 250608"/>
                <a:gd name="connsiteX349" fmla="*/ 138952 w 489206"/>
                <a:gd name="connsiteY349" fmla="*/ 64538 h 250608"/>
                <a:gd name="connsiteX350" fmla="*/ 142320 w 489206"/>
                <a:gd name="connsiteY350" fmla="*/ 59351 h 250608"/>
                <a:gd name="connsiteX351" fmla="*/ 142844 w 489206"/>
                <a:gd name="connsiteY351" fmla="*/ 55709 h 250608"/>
                <a:gd name="connsiteX352" fmla="*/ 142320 w 489206"/>
                <a:gd name="connsiteY352" fmla="*/ 52866 h 250608"/>
                <a:gd name="connsiteX353" fmla="*/ 146736 w 489206"/>
                <a:gd name="connsiteY353" fmla="*/ 49998 h 250608"/>
                <a:gd name="connsiteX354" fmla="*/ 147260 w 489206"/>
                <a:gd name="connsiteY354" fmla="*/ 46631 h 250608"/>
                <a:gd name="connsiteX355" fmla="*/ 151926 w 489206"/>
                <a:gd name="connsiteY355" fmla="*/ 44810 h 250608"/>
                <a:gd name="connsiteX356" fmla="*/ 153747 w 489206"/>
                <a:gd name="connsiteY356" fmla="*/ 42465 h 250608"/>
                <a:gd name="connsiteX357" fmla="*/ 153747 w 489206"/>
                <a:gd name="connsiteY357" fmla="*/ 40395 h 250608"/>
                <a:gd name="connsiteX358" fmla="*/ 144915 w 489206"/>
                <a:gd name="connsiteY358" fmla="*/ 39348 h 250608"/>
                <a:gd name="connsiteX359" fmla="*/ 145189 w 489206"/>
                <a:gd name="connsiteY359" fmla="*/ 30793 h 250608"/>
                <a:gd name="connsiteX360" fmla="*/ 145963 w 489206"/>
                <a:gd name="connsiteY360" fmla="*/ 28448 h 250608"/>
                <a:gd name="connsiteX361" fmla="*/ 147535 w 489206"/>
                <a:gd name="connsiteY361" fmla="*/ 26877 h 250608"/>
                <a:gd name="connsiteX362" fmla="*/ 149331 w 489206"/>
                <a:gd name="connsiteY362" fmla="*/ 23510 h 250608"/>
                <a:gd name="connsiteX363" fmla="*/ 150379 w 489206"/>
                <a:gd name="connsiteY363" fmla="*/ 20143 h 250608"/>
                <a:gd name="connsiteX364" fmla="*/ 150130 w 489206"/>
                <a:gd name="connsiteY364" fmla="*/ 17549 h 250608"/>
                <a:gd name="connsiteX365" fmla="*/ 151677 w 489206"/>
                <a:gd name="connsiteY365" fmla="*/ 17275 h 250608"/>
                <a:gd name="connsiteX366" fmla="*/ 151677 w 489206"/>
                <a:gd name="connsiteY366" fmla="*/ 13384 h 250608"/>
                <a:gd name="connsiteX367" fmla="*/ 154022 w 489206"/>
                <a:gd name="connsiteY367" fmla="*/ 9493 h 250608"/>
                <a:gd name="connsiteX368" fmla="*/ 153772 w 489206"/>
                <a:gd name="connsiteY368" fmla="*/ 4804 h 250608"/>
                <a:gd name="connsiteX369" fmla="*/ 156092 w 489206"/>
                <a:gd name="connsiteY369" fmla="*/ 3507 h 250608"/>
                <a:gd name="connsiteX370" fmla="*/ 159211 w 489206"/>
                <a:gd name="connsiteY370" fmla="*/ 4031 h 250608"/>
                <a:gd name="connsiteX371" fmla="*/ 160783 w 489206"/>
                <a:gd name="connsiteY371" fmla="*/ 664 h 250608"/>
                <a:gd name="connsiteX372" fmla="*/ 165449 w 489206"/>
                <a:gd name="connsiteY372" fmla="*/ 2210 h 250608"/>
                <a:gd name="connsiteX373" fmla="*/ 167795 w 489206"/>
                <a:gd name="connsiteY373" fmla="*/ -383 h 250608"/>
                <a:gd name="connsiteX374" fmla="*/ 170914 w 489206"/>
                <a:gd name="connsiteY374" fmla="*/ 913 h 250608"/>
                <a:gd name="connsiteX375" fmla="*/ 176353 w 489206"/>
                <a:gd name="connsiteY375" fmla="*/ 1163 h 250608"/>
                <a:gd name="connsiteX376" fmla="*/ 177650 w 489206"/>
                <a:gd name="connsiteY376" fmla="*/ 1687 h 250608"/>
                <a:gd name="connsiteX377" fmla="*/ 181293 w 489206"/>
                <a:gd name="connsiteY377" fmla="*/ 390 h 250608"/>
                <a:gd name="connsiteX378" fmla="*/ 184935 w 489206"/>
                <a:gd name="connsiteY378" fmla="*/ 639 h 250608"/>
                <a:gd name="connsiteX379" fmla="*/ 187007 w 489206"/>
                <a:gd name="connsiteY379" fmla="*/ 7648 h 250608"/>
                <a:gd name="connsiteX380" fmla="*/ 190125 w 489206"/>
                <a:gd name="connsiteY380" fmla="*/ 15454 h 250608"/>
                <a:gd name="connsiteX381" fmla="*/ 187007 w 489206"/>
                <a:gd name="connsiteY381" fmla="*/ 16477 h 250608"/>
                <a:gd name="connsiteX382" fmla="*/ 179746 w 489206"/>
                <a:gd name="connsiteY382" fmla="*/ 21690 h 250608"/>
                <a:gd name="connsiteX383" fmla="*/ 185709 w 489206"/>
                <a:gd name="connsiteY383" fmla="*/ 32065 h 250608"/>
                <a:gd name="connsiteX384" fmla="*/ 178973 w 489206"/>
                <a:gd name="connsiteY384" fmla="*/ 35956 h 250608"/>
                <a:gd name="connsiteX385" fmla="*/ 180519 w 489206"/>
                <a:gd name="connsiteY385" fmla="*/ 42191 h 250608"/>
                <a:gd name="connsiteX386" fmla="*/ 184935 w 489206"/>
                <a:gd name="connsiteY386" fmla="*/ 43762 h 25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489206" h="250608">
                  <a:moveTo>
                    <a:pt x="193019" y="51295"/>
                  </a:moveTo>
                  <a:lnTo>
                    <a:pt x="195340" y="55709"/>
                  </a:lnTo>
                  <a:lnTo>
                    <a:pt x="196388" y="61171"/>
                  </a:lnTo>
                  <a:lnTo>
                    <a:pt x="198209" y="64289"/>
                  </a:lnTo>
                  <a:lnTo>
                    <a:pt x="203673" y="66109"/>
                  </a:lnTo>
                  <a:lnTo>
                    <a:pt x="213529" y="70000"/>
                  </a:lnTo>
                  <a:lnTo>
                    <a:pt x="221064" y="75188"/>
                  </a:lnTo>
                  <a:lnTo>
                    <a:pt x="222636" y="73891"/>
                  </a:lnTo>
                  <a:lnTo>
                    <a:pt x="223659" y="77782"/>
                  </a:lnTo>
                  <a:lnTo>
                    <a:pt x="226254" y="79852"/>
                  </a:lnTo>
                  <a:lnTo>
                    <a:pt x="232242" y="82197"/>
                  </a:lnTo>
                  <a:lnTo>
                    <a:pt x="234063" y="76734"/>
                  </a:lnTo>
                  <a:lnTo>
                    <a:pt x="237182" y="77258"/>
                  </a:lnTo>
                  <a:lnTo>
                    <a:pt x="238479" y="75462"/>
                  </a:lnTo>
                  <a:lnTo>
                    <a:pt x="241848" y="79079"/>
                  </a:lnTo>
                  <a:lnTo>
                    <a:pt x="240027" y="82471"/>
                  </a:lnTo>
                  <a:lnTo>
                    <a:pt x="245242" y="85065"/>
                  </a:lnTo>
                  <a:lnTo>
                    <a:pt x="252252" y="85564"/>
                  </a:lnTo>
                  <a:lnTo>
                    <a:pt x="250157" y="81149"/>
                  </a:lnTo>
                  <a:lnTo>
                    <a:pt x="252252" y="81149"/>
                  </a:lnTo>
                  <a:lnTo>
                    <a:pt x="253550" y="82970"/>
                  </a:lnTo>
                  <a:lnTo>
                    <a:pt x="255621" y="82471"/>
                  </a:lnTo>
                  <a:lnTo>
                    <a:pt x="258216" y="83768"/>
                  </a:lnTo>
                  <a:lnTo>
                    <a:pt x="257966" y="87384"/>
                  </a:lnTo>
                  <a:lnTo>
                    <a:pt x="258740" y="92323"/>
                  </a:lnTo>
                  <a:lnTo>
                    <a:pt x="260561" y="94143"/>
                  </a:lnTo>
                  <a:lnTo>
                    <a:pt x="264453" y="94667"/>
                  </a:lnTo>
                  <a:lnTo>
                    <a:pt x="269394" y="94393"/>
                  </a:lnTo>
                  <a:lnTo>
                    <a:pt x="276405" y="92323"/>
                  </a:lnTo>
                  <a:lnTo>
                    <a:pt x="282917" y="91550"/>
                  </a:lnTo>
                  <a:lnTo>
                    <a:pt x="287333" y="89978"/>
                  </a:lnTo>
                  <a:lnTo>
                    <a:pt x="291225" y="87659"/>
                  </a:lnTo>
                  <a:lnTo>
                    <a:pt x="297463" y="80376"/>
                  </a:lnTo>
                  <a:lnTo>
                    <a:pt x="300307" y="72594"/>
                  </a:lnTo>
                  <a:lnTo>
                    <a:pt x="302378" y="69202"/>
                  </a:lnTo>
                  <a:lnTo>
                    <a:pt x="307593" y="66359"/>
                  </a:lnTo>
                  <a:lnTo>
                    <a:pt x="317723" y="63765"/>
                  </a:lnTo>
                  <a:lnTo>
                    <a:pt x="321091" y="60373"/>
                  </a:lnTo>
                  <a:lnTo>
                    <a:pt x="326031" y="50247"/>
                  </a:lnTo>
                  <a:lnTo>
                    <a:pt x="331495" y="41418"/>
                  </a:lnTo>
                  <a:lnTo>
                    <a:pt x="322389" y="37003"/>
                  </a:lnTo>
                  <a:lnTo>
                    <a:pt x="319794" y="35981"/>
                  </a:lnTo>
                  <a:lnTo>
                    <a:pt x="319020" y="37776"/>
                  </a:lnTo>
                  <a:lnTo>
                    <a:pt x="315901" y="38824"/>
                  </a:lnTo>
                  <a:lnTo>
                    <a:pt x="313306" y="38051"/>
                  </a:lnTo>
                  <a:lnTo>
                    <a:pt x="310437" y="35457"/>
                  </a:lnTo>
                  <a:lnTo>
                    <a:pt x="307842" y="31815"/>
                  </a:lnTo>
                  <a:lnTo>
                    <a:pt x="306296" y="28698"/>
                  </a:lnTo>
                  <a:lnTo>
                    <a:pt x="299259" y="29471"/>
                  </a:lnTo>
                  <a:lnTo>
                    <a:pt x="292248" y="27650"/>
                  </a:lnTo>
                  <a:lnTo>
                    <a:pt x="293820" y="20118"/>
                  </a:lnTo>
                  <a:lnTo>
                    <a:pt x="297188" y="19345"/>
                  </a:lnTo>
                  <a:lnTo>
                    <a:pt x="316925" y="14681"/>
                  </a:lnTo>
                  <a:lnTo>
                    <a:pt x="326031" y="12586"/>
                  </a:lnTo>
                  <a:lnTo>
                    <a:pt x="333292" y="10516"/>
                  </a:lnTo>
                  <a:lnTo>
                    <a:pt x="340827" y="7673"/>
                  </a:lnTo>
                  <a:lnTo>
                    <a:pt x="338507" y="12087"/>
                  </a:lnTo>
                  <a:lnTo>
                    <a:pt x="343447" y="15704"/>
                  </a:lnTo>
                  <a:lnTo>
                    <a:pt x="345518" y="18821"/>
                  </a:lnTo>
                  <a:lnTo>
                    <a:pt x="346566" y="25056"/>
                  </a:lnTo>
                  <a:lnTo>
                    <a:pt x="345243" y="29471"/>
                  </a:lnTo>
                  <a:lnTo>
                    <a:pt x="336685" y="41942"/>
                  </a:lnTo>
                  <a:lnTo>
                    <a:pt x="340328" y="42715"/>
                  </a:lnTo>
                  <a:lnTo>
                    <a:pt x="350707" y="41692"/>
                  </a:lnTo>
                  <a:lnTo>
                    <a:pt x="360313" y="40121"/>
                  </a:lnTo>
                  <a:lnTo>
                    <a:pt x="367849" y="38300"/>
                  </a:lnTo>
                  <a:lnTo>
                    <a:pt x="375658" y="37801"/>
                  </a:lnTo>
                  <a:lnTo>
                    <a:pt x="381621" y="34684"/>
                  </a:lnTo>
                  <a:lnTo>
                    <a:pt x="384216" y="34409"/>
                  </a:lnTo>
                  <a:lnTo>
                    <a:pt x="388383" y="32589"/>
                  </a:lnTo>
                  <a:lnTo>
                    <a:pt x="391228" y="34409"/>
                  </a:lnTo>
                  <a:lnTo>
                    <a:pt x="394621" y="32863"/>
                  </a:lnTo>
                  <a:lnTo>
                    <a:pt x="397989" y="30269"/>
                  </a:lnTo>
                  <a:lnTo>
                    <a:pt x="399561" y="31566"/>
                  </a:lnTo>
                  <a:lnTo>
                    <a:pt x="400060" y="35706"/>
                  </a:lnTo>
                  <a:lnTo>
                    <a:pt x="402929" y="38575"/>
                  </a:lnTo>
                  <a:lnTo>
                    <a:pt x="407071" y="43762"/>
                  </a:lnTo>
                  <a:lnTo>
                    <a:pt x="408892" y="45059"/>
                  </a:lnTo>
                  <a:lnTo>
                    <a:pt x="409691" y="47928"/>
                  </a:lnTo>
                  <a:lnTo>
                    <a:pt x="411762" y="48701"/>
                  </a:lnTo>
                  <a:lnTo>
                    <a:pt x="412810" y="51818"/>
                  </a:lnTo>
                  <a:lnTo>
                    <a:pt x="421642" y="53115"/>
                  </a:lnTo>
                  <a:lnTo>
                    <a:pt x="423439" y="54412"/>
                  </a:lnTo>
                  <a:lnTo>
                    <a:pt x="426832" y="54163"/>
                  </a:lnTo>
                  <a:lnTo>
                    <a:pt x="429427" y="55709"/>
                  </a:lnTo>
                  <a:lnTo>
                    <a:pt x="434891" y="52592"/>
                  </a:lnTo>
                  <a:lnTo>
                    <a:pt x="436688" y="53390"/>
                  </a:lnTo>
                  <a:lnTo>
                    <a:pt x="441902" y="53639"/>
                  </a:lnTo>
                  <a:lnTo>
                    <a:pt x="446044" y="53115"/>
                  </a:lnTo>
                  <a:lnTo>
                    <a:pt x="447092" y="53913"/>
                  </a:lnTo>
                  <a:lnTo>
                    <a:pt x="450984" y="52617"/>
                  </a:lnTo>
                  <a:lnTo>
                    <a:pt x="455400" y="53639"/>
                  </a:lnTo>
                  <a:lnTo>
                    <a:pt x="462686" y="53913"/>
                  </a:lnTo>
                  <a:lnTo>
                    <a:pt x="466304" y="52866"/>
                  </a:lnTo>
                  <a:lnTo>
                    <a:pt x="471244" y="54163"/>
                  </a:lnTo>
                  <a:lnTo>
                    <a:pt x="475161" y="53913"/>
                  </a:lnTo>
                  <a:lnTo>
                    <a:pt x="475660" y="51818"/>
                  </a:lnTo>
                  <a:lnTo>
                    <a:pt x="478005" y="52093"/>
                  </a:lnTo>
                  <a:lnTo>
                    <a:pt x="479303" y="54163"/>
                  </a:lnTo>
                  <a:lnTo>
                    <a:pt x="482147" y="52093"/>
                  </a:lnTo>
                  <a:lnTo>
                    <a:pt x="486564" y="52617"/>
                  </a:lnTo>
                  <a:lnTo>
                    <a:pt x="487088" y="55984"/>
                  </a:lnTo>
                  <a:lnTo>
                    <a:pt x="486564" y="60148"/>
                  </a:lnTo>
                  <a:lnTo>
                    <a:pt x="487088" y="65860"/>
                  </a:lnTo>
                  <a:lnTo>
                    <a:pt x="485540" y="72869"/>
                  </a:lnTo>
                  <a:lnTo>
                    <a:pt x="486564" y="74415"/>
                  </a:lnTo>
                  <a:lnTo>
                    <a:pt x="484493" y="76236"/>
                  </a:lnTo>
                  <a:lnTo>
                    <a:pt x="481374" y="79877"/>
                  </a:lnTo>
                  <a:lnTo>
                    <a:pt x="475910" y="82222"/>
                  </a:lnTo>
                  <a:lnTo>
                    <a:pt x="473315" y="84541"/>
                  </a:lnTo>
                  <a:lnTo>
                    <a:pt x="472017" y="87659"/>
                  </a:lnTo>
                  <a:lnTo>
                    <a:pt x="468125" y="91300"/>
                  </a:lnTo>
                  <a:lnTo>
                    <a:pt x="468649" y="93121"/>
                  </a:lnTo>
                  <a:lnTo>
                    <a:pt x="464233" y="96762"/>
                  </a:lnTo>
                  <a:lnTo>
                    <a:pt x="463435" y="99082"/>
                  </a:lnTo>
                  <a:lnTo>
                    <a:pt x="460840" y="100653"/>
                  </a:lnTo>
                  <a:lnTo>
                    <a:pt x="457721" y="100653"/>
                  </a:lnTo>
                  <a:lnTo>
                    <a:pt x="454352" y="98309"/>
                  </a:lnTo>
                  <a:lnTo>
                    <a:pt x="445270" y="98309"/>
                  </a:lnTo>
                  <a:lnTo>
                    <a:pt x="439532" y="100403"/>
                  </a:lnTo>
                  <a:lnTo>
                    <a:pt x="438509" y="105317"/>
                  </a:lnTo>
                  <a:lnTo>
                    <a:pt x="434866" y="109731"/>
                  </a:lnTo>
                  <a:lnTo>
                    <a:pt x="425260" y="116241"/>
                  </a:lnTo>
                  <a:lnTo>
                    <a:pt x="418498" y="116740"/>
                  </a:lnTo>
                  <a:lnTo>
                    <a:pt x="413034" y="121953"/>
                  </a:lnTo>
                  <a:lnTo>
                    <a:pt x="409666" y="123499"/>
                  </a:lnTo>
                  <a:lnTo>
                    <a:pt x="408892" y="125569"/>
                  </a:lnTo>
                  <a:lnTo>
                    <a:pt x="400833" y="136493"/>
                  </a:lnTo>
                  <a:lnTo>
                    <a:pt x="397714" y="134398"/>
                  </a:lnTo>
                  <a:lnTo>
                    <a:pt x="390179" y="130782"/>
                  </a:lnTo>
                  <a:lnTo>
                    <a:pt x="389406" y="132328"/>
                  </a:lnTo>
                  <a:lnTo>
                    <a:pt x="382120" y="129485"/>
                  </a:lnTo>
                  <a:lnTo>
                    <a:pt x="383942" y="125569"/>
                  </a:lnTo>
                  <a:lnTo>
                    <a:pt x="383168" y="124272"/>
                  </a:lnTo>
                  <a:lnTo>
                    <a:pt x="376656" y="121429"/>
                  </a:lnTo>
                  <a:lnTo>
                    <a:pt x="375109" y="121678"/>
                  </a:lnTo>
                  <a:lnTo>
                    <a:pt x="370693" y="117014"/>
                  </a:lnTo>
                  <a:lnTo>
                    <a:pt x="366801" y="115443"/>
                  </a:lnTo>
                  <a:lnTo>
                    <a:pt x="358742" y="109731"/>
                  </a:lnTo>
                  <a:lnTo>
                    <a:pt x="355872" y="109731"/>
                  </a:lnTo>
                  <a:lnTo>
                    <a:pt x="351731" y="106888"/>
                  </a:lnTo>
                  <a:lnTo>
                    <a:pt x="346790" y="111028"/>
                  </a:lnTo>
                  <a:lnTo>
                    <a:pt x="342898" y="115443"/>
                  </a:lnTo>
                  <a:lnTo>
                    <a:pt x="339255" y="114146"/>
                  </a:lnTo>
                  <a:lnTo>
                    <a:pt x="331720" y="115443"/>
                  </a:lnTo>
                  <a:lnTo>
                    <a:pt x="333292" y="118037"/>
                  </a:lnTo>
                  <a:lnTo>
                    <a:pt x="323411" y="123250"/>
                  </a:lnTo>
                  <a:lnTo>
                    <a:pt x="321066" y="126093"/>
                  </a:lnTo>
                  <a:lnTo>
                    <a:pt x="316650" y="127390"/>
                  </a:lnTo>
                  <a:lnTo>
                    <a:pt x="314055" y="131031"/>
                  </a:lnTo>
                  <a:lnTo>
                    <a:pt x="311211" y="134149"/>
                  </a:lnTo>
                  <a:lnTo>
                    <a:pt x="306520" y="141930"/>
                  </a:lnTo>
                  <a:lnTo>
                    <a:pt x="304449" y="149986"/>
                  </a:lnTo>
                  <a:lnTo>
                    <a:pt x="302628" y="153354"/>
                  </a:lnTo>
                  <a:lnTo>
                    <a:pt x="298461" y="155174"/>
                  </a:lnTo>
                  <a:lnTo>
                    <a:pt x="296639" y="160113"/>
                  </a:lnTo>
                  <a:lnTo>
                    <a:pt x="290926" y="166348"/>
                  </a:lnTo>
                  <a:lnTo>
                    <a:pt x="291450" y="170763"/>
                  </a:lnTo>
                  <a:lnTo>
                    <a:pt x="282093" y="169466"/>
                  </a:lnTo>
                  <a:lnTo>
                    <a:pt x="276654" y="167395"/>
                  </a:lnTo>
                  <a:lnTo>
                    <a:pt x="274309" y="169466"/>
                  </a:lnTo>
                  <a:lnTo>
                    <a:pt x="271440" y="168942"/>
                  </a:lnTo>
                  <a:lnTo>
                    <a:pt x="266250" y="170239"/>
                  </a:lnTo>
                  <a:lnTo>
                    <a:pt x="264179" y="169740"/>
                  </a:lnTo>
                  <a:lnTo>
                    <a:pt x="262881" y="171810"/>
                  </a:lnTo>
                  <a:lnTo>
                    <a:pt x="264703" y="176748"/>
                  </a:lnTo>
                  <a:lnTo>
                    <a:pt x="265726" y="182185"/>
                  </a:lnTo>
                  <a:lnTo>
                    <a:pt x="262607" y="185827"/>
                  </a:lnTo>
                  <a:lnTo>
                    <a:pt x="266000" y="187124"/>
                  </a:lnTo>
                  <a:lnTo>
                    <a:pt x="263905" y="196726"/>
                  </a:lnTo>
                  <a:lnTo>
                    <a:pt x="263405" y="202961"/>
                  </a:lnTo>
                  <a:lnTo>
                    <a:pt x="264703" y="207650"/>
                  </a:lnTo>
                  <a:lnTo>
                    <a:pt x="265726" y="215432"/>
                  </a:lnTo>
                  <a:lnTo>
                    <a:pt x="257692" y="215956"/>
                  </a:lnTo>
                  <a:lnTo>
                    <a:pt x="251703" y="214385"/>
                  </a:lnTo>
                  <a:lnTo>
                    <a:pt x="234563" y="214385"/>
                  </a:lnTo>
                  <a:lnTo>
                    <a:pt x="233265" y="219073"/>
                  </a:lnTo>
                  <a:lnTo>
                    <a:pt x="230395" y="226331"/>
                  </a:lnTo>
                  <a:lnTo>
                    <a:pt x="228325" y="230222"/>
                  </a:lnTo>
                  <a:lnTo>
                    <a:pt x="224158" y="234138"/>
                  </a:lnTo>
                  <a:lnTo>
                    <a:pt x="222087" y="237505"/>
                  </a:lnTo>
                  <a:lnTo>
                    <a:pt x="219741" y="238552"/>
                  </a:lnTo>
                  <a:lnTo>
                    <a:pt x="215326" y="244264"/>
                  </a:lnTo>
                  <a:lnTo>
                    <a:pt x="214552" y="246085"/>
                  </a:lnTo>
                  <a:lnTo>
                    <a:pt x="207791" y="250225"/>
                  </a:lnTo>
                  <a:lnTo>
                    <a:pt x="205470" y="242693"/>
                  </a:lnTo>
                  <a:lnTo>
                    <a:pt x="202077" y="237255"/>
                  </a:lnTo>
                  <a:lnTo>
                    <a:pt x="198958" y="233614"/>
                  </a:lnTo>
                  <a:lnTo>
                    <a:pt x="195589" y="231020"/>
                  </a:lnTo>
                  <a:lnTo>
                    <a:pt x="196887" y="229723"/>
                  </a:lnTo>
                  <a:lnTo>
                    <a:pt x="196363" y="227104"/>
                  </a:lnTo>
                  <a:lnTo>
                    <a:pt x="196363" y="219572"/>
                  </a:lnTo>
                  <a:lnTo>
                    <a:pt x="194816" y="216205"/>
                  </a:lnTo>
                  <a:lnTo>
                    <a:pt x="196113" y="215182"/>
                  </a:lnTo>
                  <a:lnTo>
                    <a:pt x="196363" y="208947"/>
                  </a:lnTo>
                  <a:lnTo>
                    <a:pt x="194542" y="203485"/>
                  </a:lnTo>
                  <a:lnTo>
                    <a:pt x="191697" y="202438"/>
                  </a:lnTo>
                  <a:lnTo>
                    <a:pt x="191173" y="200617"/>
                  </a:lnTo>
                  <a:lnTo>
                    <a:pt x="187805" y="197774"/>
                  </a:lnTo>
                  <a:lnTo>
                    <a:pt x="185459" y="197774"/>
                  </a:lnTo>
                  <a:lnTo>
                    <a:pt x="183389" y="195953"/>
                  </a:lnTo>
                  <a:lnTo>
                    <a:pt x="184437" y="194132"/>
                  </a:lnTo>
                  <a:lnTo>
                    <a:pt x="183114" y="192312"/>
                  </a:lnTo>
                  <a:lnTo>
                    <a:pt x="182615" y="188670"/>
                  </a:lnTo>
                  <a:lnTo>
                    <a:pt x="177675" y="187897"/>
                  </a:lnTo>
                  <a:lnTo>
                    <a:pt x="175604" y="186600"/>
                  </a:lnTo>
                  <a:lnTo>
                    <a:pt x="175330" y="184255"/>
                  </a:lnTo>
                  <a:lnTo>
                    <a:pt x="170664" y="180888"/>
                  </a:lnTo>
                  <a:lnTo>
                    <a:pt x="167795" y="178295"/>
                  </a:lnTo>
                  <a:lnTo>
                    <a:pt x="163378" y="174928"/>
                  </a:lnTo>
                  <a:lnTo>
                    <a:pt x="162605" y="171810"/>
                  </a:lnTo>
                  <a:lnTo>
                    <a:pt x="160783" y="170513"/>
                  </a:lnTo>
                  <a:lnTo>
                    <a:pt x="161033" y="167645"/>
                  </a:lnTo>
                  <a:lnTo>
                    <a:pt x="162855" y="166872"/>
                  </a:lnTo>
                  <a:lnTo>
                    <a:pt x="165724" y="164003"/>
                  </a:lnTo>
                  <a:lnTo>
                    <a:pt x="165474" y="158292"/>
                  </a:lnTo>
                  <a:lnTo>
                    <a:pt x="163902" y="154650"/>
                  </a:lnTo>
                  <a:lnTo>
                    <a:pt x="164950" y="153354"/>
                  </a:lnTo>
                  <a:lnTo>
                    <a:pt x="163129" y="148415"/>
                  </a:lnTo>
                  <a:lnTo>
                    <a:pt x="159236" y="146869"/>
                  </a:lnTo>
                  <a:lnTo>
                    <a:pt x="155319" y="143751"/>
                  </a:lnTo>
                  <a:lnTo>
                    <a:pt x="153248" y="144275"/>
                  </a:lnTo>
                  <a:lnTo>
                    <a:pt x="149880" y="142704"/>
                  </a:lnTo>
                  <a:lnTo>
                    <a:pt x="149606" y="140633"/>
                  </a:lnTo>
                  <a:lnTo>
                    <a:pt x="148058" y="139337"/>
                  </a:lnTo>
                  <a:lnTo>
                    <a:pt x="146761" y="136743"/>
                  </a:lnTo>
                  <a:lnTo>
                    <a:pt x="148583" y="132578"/>
                  </a:lnTo>
                  <a:lnTo>
                    <a:pt x="147011" y="128936"/>
                  </a:lnTo>
                  <a:lnTo>
                    <a:pt x="147535" y="127116"/>
                  </a:lnTo>
                  <a:lnTo>
                    <a:pt x="141297" y="121155"/>
                  </a:lnTo>
                  <a:lnTo>
                    <a:pt x="134810" y="112325"/>
                  </a:lnTo>
                  <a:lnTo>
                    <a:pt x="129620" y="109208"/>
                  </a:lnTo>
                  <a:lnTo>
                    <a:pt x="124430" y="110754"/>
                  </a:lnTo>
                  <a:lnTo>
                    <a:pt x="119490" y="111552"/>
                  </a:lnTo>
                  <a:lnTo>
                    <a:pt x="114550" y="111278"/>
                  </a:lnTo>
                  <a:lnTo>
                    <a:pt x="112729" y="109981"/>
                  </a:lnTo>
                  <a:lnTo>
                    <a:pt x="106491" y="110255"/>
                  </a:lnTo>
                  <a:lnTo>
                    <a:pt x="97409" y="114395"/>
                  </a:lnTo>
                  <a:lnTo>
                    <a:pt x="94016" y="112849"/>
                  </a:lnTo>
                  <a:lnTo>
                    <a:pt x="92194" y="113622"/>
                  </a:lnTo>
                  <a:lnTo>
                    <a:pt x="87778" y="117788"/>
                  </a:lnTo>
                  <a:lnTo>
                    <a:pt x="82588" y="123748"/>
                  </a:lnTo>
                  <a:lnTo>
                    <a:pt x="81291" y="126342"/>
                  </a:lnTo>
                  <a:lnTo>
                    <a:pt x="79220" y="127639"/>
                  </a:lnTo>
                  <a:lnTo>
                    <a:pt x="74529" y="126093"/>
                  </a:lnTo>
                  <a:lnTo>
                    <a:pt x="71934" y="132054"/>
                  </a:lnTo>
                  <a:lnTo>
                    <a:pt x="69864" y="133875"/>
                  </a:lnTo>
                  <a:lnTo>
                    <a:pt x="67518" y="140633"/>
                  </a:lnTo>
                  <a:lnTo>
                    <a:pt x="58686" y="142978"/>
                  </a:lnTo>
                  <a:lnTo>
                    <a:pt x="54544" y="148939"/>
                  </a:lnTo>
                  <a:lnTo>
                    <a:pt x="50377" y="147916"/>
                  </a:lnTo>
                  <a:lnTo>
                    <a:pt x="48830" y="148939"/>
                  </a:lnTo>
                  <a:lnTo>
                    <a:pt x="44913" y="148440"/>
                  </a:lnTo>
                  <a:lnTo>
                    <a:pt x="39723" y="152855"/>
                  </a:lnTo>
                  <a:lnTo>
                    <a:pt x="38176" y="156746"/>
                  </a:lnTo>
                  <a:lnTo>
                    <a:pt x="38949" y="159065"/>
                  </a:lnTo>
                  <a:lnTo>
                    <a:pt x="41021" y="161933"/>
                  </a:lnTo>
                  <a:lnTo>
                    <a:pt x="35831" y="166099"/>
                  </a:lnTo>
                  <a:lnTo>
                    <a:pt x="34533" y="164527"/>
                  </a:lnTo>
                  <a:lnTo>
                    <a:pt x="34009" y="160886"/>
                  </a:lnTo>
                  <a:lnTo>
                    <a:pt x="35831" y="158042"/>
                  </a:lnTo>
                  <a:lnTo>
                    <a:pt x="30890" y="154650"/>
                  </a:lnTo>
                  <a:lnTo>
                    <a:pt x="26998" y="152855"/>
                  </a:lnTo>
                  <a:lnTo>
                    <a:pt x="25950" y="153354"/>
                  </a:lnTo>
                  <a:lnTo>
                    <a:pt x="21035" y="152057"/>
                  </a:lnTo>
                  <a:lnTo>
                    <a:pt x="19987" y="154650"/>
                  </a:lnTo>
                  <a:lnTo>
                    <a:pt x="15571" y="155947"/>
                  </a:lnTo>
                  <a:lnTo>
                    <a:pt x="15321" y="151009"/>
                  </a:lnTo>
                  <a:lnTo>
                    <a:pt x="12701" y="152057"/>
                  </a:lnTo>
                  <a:lnTo>
                    <a:pt x="8560" y="148939"/>
                  </a:lnTo>
                  <a:lnTo>
                    <a:pt x="5691" y="142180"/>
                  </a:lnTo>
                  <a:lnTo>
                    <a:pt x="1025" y="143502"/>
                  </a:lnTo>
                  <a:lnTo>
                    <a:pt x="-547" y="143227"/>
                  </a:lnTo>
                  <a:lnTo>
                    <a:pt x="-23" y="140384"/>
                  </a:lnTo>
                  <a:lnTo>
                    <a:pt x="2846" y="136743"/>
                  </a:lnTo>
                  <a:lnTo>
                    <a:pt x="5965" y="130757"/>
                  </a:lnTo>
                  <a:lnTo>
                    <a:pt x="4917" y="129734"/>
                  </a:lnTo>
                  <a:lnTo>
                    <a:pt x="6215" y="127141"/>
                  </a:lnTo>
                  <a:lnTo>
                    <a:pt x="5965" y="124272"/>
                  </a:lnTo>
                  <a:lnTo>
                    <a:pt x="4667" y="123499"/>
                  </a:lnTo>
                  <a:lnTo>
                    <a:pt x="4393" y="120381"/>
                  </a:lnTo>
                  <a:lnTo>
                    <a:pt x="1025" y="116491"/>
                  </a:lnTo>
                  <a:lnTo>
                    <a:pt x="1025" y="109208"/>
                  </a:lnTo>
                  <a:lnTo>
                    <a:pt x="-273" y="105566"/>
                  </a:lnTo>
                  <a:lnTo>
                    <a:pt x="226" y="102972"/>
                  </a:lnTo>
                  <a:lnTo>
                    <a:pt x="-547" y="94418"/>
                  </a:lnTo>
                  <a:lnTo>
                    <a:pt x="751" y="89205"/>
                  </a:lnTo>
                  <a:lnTo>
                    <a:pt x="-1071" y="86087"/>
                  </a:lnTo>
                  <a:lnTo>
                    <a:pt x="-797" y="80900"/>
                  </a:lnTo>
                  <a:lnTo>
                    <a:pt x="501" y="76236"/>
                  </a:lnTo>
                  <a:lnTo>
                    <a:pt x="1000" y="70773"/>
                  </a:lnTo>
                  <a:lnTo>
                    <a:pt x="-1595" y="62992"/>
                  </a:lnTo>
                  <a:lnTo>
                    <a:pt x="-2119" y="59351"/>
                  </a:lnTo>
                  <a:lnTo>
                    <a:pt x="2047" y="50521"/>
                  </a:lnTo>
                  <a:lnTo>
                    <a:pt x="8285" y="42465"/>
                  </a:lnTo>
                  <a:lnTo>
                    <a:pt x="11404" y="41942"/>
                  </a:lnTo>
                  <a:lnTo>
                    <a:pt x="13226" y="39872"/>
                  </a:lnTo>
                  <a:lnTo>
                    <a:pt x="16594" y="40645"/>
                  </a:lnTo>
                  <a:lnTo>
                    <a:pt x="18166" y="36754"/>
                  </a:lnTo>
                  <a:lnTo>
                    <a:pt x="22058" y="38325"/>
                  </a:lnTo>
                  <a:lnTo>
                    <a:pt x="26998" y="39348"/>
                  </a:lnTo>
                  <a:lnTo>
                    <a:pt x="27498" y="40395"/>
                  </a:lnTo>
                  <a:lnTo>
                    <a:pt x="39199" y="35457"/>
                  </a:lnTo>
                  <a:lnTo>
                    <a:pt x="42842" y="34160"/>
                  </a:lnTo>
                  <a:lnTo>
                    <a:pt x="44389" y="35981"/>
                  </a:lnTo>
                  <a:lnTo>
                    <a:pt x="48281" y="37801"/>
                  </a:lnTo>
                  <a:lnTo>
                    <a:pt x="49578" y="40919"/>
                  </a:lnTo>
                  <a:lnTo>
                    <a:pt x="57887" y="45059"/>
                  </a:lnTo>
                  <a:lnTo>
                    <a:pt x="60507" y="47154"/>
                  </a:lnTo>
                  <a:lnTo>
                    <a:pt x="61805" y="49748"/>
                  </a:lnTo>
                  <a:lnTo>
                    <a:pt x="60232" y="54163"/>
                  </a:lnTo>
                  <a:lnTo>
                    <a:pt x="56864" y="58827"/>
                  </a:lnTo>
                  <a:lnTo>
                    <a:pt x="54269" y="58827"/>
                  </a:lnTo>
                  <a:lnTo>
                    <a:pt x="47258" y="62219"/>
                  </a:lnTo>
                  <a:lnTo>
                    <a:pt x="42567" y="62219"/>
                  </a:lnTo>
                  <a:lnTo>
                    <a:pt x="41544" y="67132"/>
                  </a:lnTo>
                  <a:lnTo>
                    <a:pt x="41794" y="72345"/>
                  </a:lnTo>
                  <a:lnTo>
                    <a:pt x="43616" y="76485"/>
                  </a:lnTo>
                  <a:lnTo>
                    <a:pt x="47508" y="80126"/>
                  </a:lnTo>
                  <a:lnTo>
                    <a:pt x="48556" y="77283"/>
                  </a:lnTo>
                  <a:lnTo>
                    <a:pt x="51151" y="80126"/>
                  </a:lnTo>
                  <a:lnTo>
                    <a:pt x="54269" y="81698"/>
                  </a:lnTo>
                  <a:lnTo>
                    <a:pt x="59709" y="76236"/>
                  </a:lnTo>
                  <a:lnTo>
                    <a:pt x="61006" y="76236"/>
                  </a:lnTo>
                  <a:lnTo>
                    <a:pt x="64399" y="72070"/>
                  </a:lnTo>
                  <a:lnTo>
                    <a:pt x="68291" y="71297"/>
                  </a:lnTo>
                  <a:lnTo>
                    <a:pt x="71161" y="71821"/>
                  </a:lnTo>
                  <a:lnTo>
                    <a:pt x="73232" y="70773"/>
                  </a:lnTo>
                  <a:lnTo>
                    <a:pt x="77374" y="70773"/>
                  </a:lnTo>
                  <a:lnTo>
                    <a:pt x="83088" y="69477"/>
                  </a:lnTo>
                  <a:lnTo>
                    <a:pt x="86480" y="67406"/>
                  </a:lnTo>
                  <a:lnTo>
                    <a:pt x="88028" y="73367"/>
                  </a:lnTo>
                  <a:lnTo>
                    <a:pt x="89849" y="72869"/>
                  </a:lnTo>
                  <a:lnTo>
                    <a:pt x="91945" y="74939"/>
                  </a:lnTo>
                  <a:lnTo>
                    <a:pt x="95038" y="74664"/>
                  </a:lnTo>
                  <a:lnTo>
                    <a:pt x="96860" y="71297"/>
                  </a:lnTo>
                  <a:lnTo>
                    <a:pt x="99729" y="67930"/>
                  </a:lnTo>
                  <a:lnTo>
                    <a:pt x="102574" y="66109"/>
                  </a:lnTo>
                  <a:lnTo>
                    <a:pt x="105193" y="66608"/>
                  </a:lnTo>
                  <a:lnTo>
                    <a:pt x="108811" y="64813"/>
                  </a:lnTo>
                  <a:lnTo>
                    <a:pt x="111406" y="66883"/>
                  </a:lnTo>
                  <a:lnTo>
                    <a:pt x="113227" y="65586"/>
                  </a:lnTo>
                  <a:lnTo>
                    <a:pt x="114026" y="73367"/>
                  </a:lnTo>
                  <a:lnTo>
                    <a:pt x="121037" y="73642"/>
                  </a:lnTo>
                  <a:lnTo>
                    <a:pt x="123358" y="72070"/>
                  </a:lnTo>
                  <a:lnTo>
                    <a:pt x="124929" y="73118"/>
                  </a:lnTo>
                  <a:lnTo>
                    <a:pt x="127774" y="67905"/>
                  </a:lnTo>
                  <a:lnTo>
                    <a:pt x="128298" y="63765"/>
                  </a:lnTo>
                  <a:lnTo>
                    <a:pt x="130893" y="63491"/>
                  </a:lnTo>
                  <a:lnTo>
                    <a:pt x="138952" y="64538"/>
                  </a:lnTo>
                  <a:lnTo>
                    <a:pt x="142320" y="59351"/>
                  </a:lnTo>
                  <a:lnTo>
                    <a:pt x="142844" y="55709"/>
                  </a:lnTo>
                  <a:lnTo>
                    <a:pt x="142320" y="52866"/>
                  </a:lnTo>
                  <a:lnTo>
                    <a:pt x="146736" y="49998"/>
                  </a:lnTo>
                  <a:lnTo>
                    <a:pt x="147260" y="46631"/>
                  </a:lnTo>
                  <a:lnTo>
                    <a:pt x="151926" y="44810"/>
                  </a:lnTo>
                  <a:lnTo>
                    <a:pt x="153747" y="42465"/>
                  </a:lnTo>
                  <a:lnTo>
                    <a:pt x="153747" y="40395"/>
                  </a:lnTo>
                  <a:lnTo>
                    <a:pt x="144915" y="39348"/>
                  </a:lnTo>
                  <a:lnTo>
                    <a:pt x="145189" y="30793"/>
                  </a:lnTo>
                  <a:lnTo>
                    <a:pt x="145963" y="28448"/>
                  </a:lnTo>
                  <a:lnTo>
                    <a:pt x="147535" y="26877"/>
                  </a:lnTo>
                  <a:lnTo>
                    <a:pt x="149331" y="23510"/>
                  </a:lnTo>
                  <a:lnTo>
                    <a:pt x="150379" y="20143"/>
                  </a:lnTo>
                  <a:lnTo>
                    <a:pt x="150130" y="17549"/>
                  </a:lnTo>
                  <a:lnTo>
                    <a:pt x="151677" y="17275"/>
                  </a:lnTo>
                  <a:lnTo>
                    <a:pt x="151677" y="13384"/>
                  </a:lnTo>
                  <a:lnTo>
                    <a:pt x="154022" y="9493"/>
                  </a:lnTo>
                  <a:lnTo>
                    <a:pt x="153772" y="4804"/>
                  </a:lnTo>
                  <a:lnTo>
                    <a:pt x="156092" y="3507"/>
                  </a:lnTo>
                  <a:lnTo>
                    <a:pt x="159211" y="4031"/>
                  </a:lnTo>
                  <a:lnTo>
                    <a:pt x="160783" y="664"/>
                  </a:lnTo>
                  <a:lnTo>
                    <a:pt x="165449" y="2210"/>
                  </a:lnTo>
                  <a:lnTo>
                    <a:pt x="167795" y="-383"/>
                  </a:lnTo>
                  <a:lnTo>
                    <a:pt x="170914" y="913"/>
                  </a:lnTo>
                  <a:lnTo>
                    <a:pt x="176353" y="1163"/>
                  </a:lnTo>
                  <a:lnTo>
                    <a:pt x="177650" y="1687"/>
                  </a:lnTo>
                  <a:lnTo>
                    <a:pt x="181293" y="390"/>
                  </a:lnTo>
                  <a:lnTo>
                    <a:pt x="184935" y="639"/>
                  </a:lnTo>
                  <a:lnTo>
                    <a:pt x="187007" y="7648"/>
                  </a:lnTo>
                  <a:lnTo>
                    <a:pt x="190125" y="15454"/>
                  </a:lnTo>
                  <a:lnTo>
                    <a:pt x="187007" y="16477"/>
                  </a:lnTo>
                  <a:lnTo>
                    <a:pt x="179746" y="21690"/>
                  </a:lnTo>
                  <a:lnTo>
                    <a:pt x="185709" y="32065"/>
                  </a:lnTo>
                  <a:lnTo>
                    <a:pt x="178973" y="35956"/>
                  </a:lnTo>
                  <a:lnTo>
                    <a:pt x="180519" y="42191"/>
                  </a:lnTo>
                  <a:lnTo>
                    <a:pt x="184935" y="4376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48" name="Free-form: Shape 3347">
              <a:extLst>
                <a:ext uri="{FF2B5EF4-FFF2-40B4-BE49-F238E27FC236}">
                  <a16:creationId xmlns:a16="http://schemas.microsoft.com/office/drawing/2014/main" id="{613CD0E9-5DB8-605C-6D2D-DE11E5561ACA}"/>
                </a:ext>
              </a:extLst>
            </p:cNvPr>
            <p:cNvSpPr/>
            <p:nvPr/>
          </p:nvSpPr>
          <p:spPr>
            <a:xfrm>
              <a:off x="1644073" y="3719885"/>
              <a:ext cx="320066" cy="200750"/>
            </a:xfrm>
            <a:custGeom>
              <a:avLst/>
              <a:gdLst>
                <a:gd name="connsiteX0" fmla="*/ 265476 w 320066"/>
                <a:gd name="connsiteY0" fmla="*/ 34135 h 200750"/>
                <a:gd name="connsiteX1" fmla="*/ 276380 w 320066"/>
                <a:gd name="connsiteY1" fmla="*/ 57780 h 200750"/>
                <a:gd name="connsiteX2" fmla="*/ 281569 w 320066"/>
                <a:gd name="connsiteY2" fmla="*/ 68155 h 200750"/>
                <a:gd name="connsiteX3" fmla="*/ 283640 w 320066"/>
                <a:gd name="connsiteY3" fmla="*/ 74390 h 200750"/>
                <a:gd name="connsiteX4" fmla="*/ 288331 w 320066"/>
                <a:gd name="connsiteY4" fmla="*/ 85813 h 200750"/>
                <a:gd name="connsiteX5" fmla="*/ 290677 w 320066"/>
                <a:gd name="connsiteY5" fmla="*/ 96987 h 200750"/>
                <a:gd name="connsiteX6" fmla="*/ 295342 w 320066"/>
                <a:gd name="connsiteY6" fmla="*/ 94642 h 200750"/>
                <a:gd name="connsiteX7" fmla="*/ 296390 w 320066"/>
                <a:gd name="connsiteY7" fmla="*/ 94917 h 200750"/>
                <a:gd name="connsiteX8" fmla="*/ 300008 w 320066"/>
                <a:gd name="connsiteY8" fmla="*/ 92323 h 200750"/>
                <a:gd name="connsiteX9" fmla="*/ 310412 w 320066"/>
                <a:gd name="connsiteY9" fmla="*/ 104519 h 200750"/>
                <a:gd name="connsiteX10" fmla="*/ 314829 w 320066"/>
                <a:gd name="connsiteY10" fmla="*/ 111278 h 200750"/>
                <a:gd name="connsiteX11" fmla="*/ 317673 w 320066"/>
                <a:gd name="connsiteY11" fmla="*/ 120107 h 200750"/>
                <a:gd name="connsiteX12" fmla="*/ 317947 w 320066"/>
                <a:gd name="connsiteY12" fmla="*/ 124522 h 200750"/>
                <a:gd name="connsiteX13" fmla="*/ 316900 w 320066"/>
                <a:gd name="connsiteY13" fmla="*/ 126343 h 200750"/>
                <a:gd name="connsiteX14" fmla="*/ 311710 w 320066"/>
                <a:gd name="connsiteY14" fmla="*/ 132827 h 200750"/>
                <a:gd name="connsiteX15" fmla="*/ 309365 w 320066"/>
                <a:gd name="connsiteY15" fmla="*/ 134374 h 200750"/>
                <a:gd name="connsiteX16" fmla="*/ 302353 w 320066"/>
                <a:gd name="connsiteY16" fmla="*/ 136718 h 200750"/>
                <a:gd name="connsiteX17" fmla="*/ 298985 w 320066"/>
                <a:gd name="connsiteY17" fmla="*/ 139312 h 200750"/>
                <a:gd name="connsiteX18" fmla="*/ 296116 w 320066"/>
                <a:gd name="connsiteY18" fmla="*/ 140359 h 200750"/>
                <a:gd name="connsiteX19" fmla="*/ 296639 w 320066"/>
                <a:gd name="connsiteY19" fmla="*/ 143203 h 200750"/>
                <a:gd name="connsiteX20" fmla="*/ 296639 w 320066"/>
                <a:gd name="connsiteY20" fmla="*/ 148415 h 200750"/>
                <a:gd name="connsiteX21" fmla="*/ 295068 w 320066"/>
                <a:gd name="connsiteY21" fmla="*/ 152306 h 200750"/>
                <a:gd name="connsiteX22" fmla="*/ 288830 w 320066"/>
                <a:gd name="connsiteY22" fmla="*/ 162183 h 200750"/>
                <a:gd name="connsiteX23" fmla="*/ 286509 w 320066"/>
                <a:gd name="connsiteY23" fmla="*/ 164502 h 200750"/>
                <a:gd name="connsiteX24" fmla="*/ 281569 w 320066"/>
                <a:gd name="connsiteY24" fmla="*/ 163206 h 200750"/>
                <a:gd name="connsiteX25" fmla="*/ 279748 w 320066"/>
                <a:gd name="connsiteY25" fmla="*/ 160612 h 200750"/>
                <a:gd name="connsiteX26" fmla="*/ 276105 w 320066"/>
                <a:gd name="connsiteY26" fmla="*/ 160088 h 200750"/>
                <a:gd name="connsiteX27" fmla="*/ 274034 w 320066"/>
                <a:gd name="connsiteY27" fmla="*/ 161909 h 200750"/>
                <a:gd name="connsiteX28" fmla="*/ 260261 w 320066"/>
                <a:gd name="connsiteY28" fmla="*/ 157245 h 200750"/>
                <a:gd name="connsiteX29" fmla="*/ 258191 w 320066"/>
                <a:gd name="connsiteY29" fmla="*/ 165301 h 200750"/>
                <a:gd name="connsiteX30" fmla="*/ 253774 w 320066"/>
                <a:gd name="connsiteY30" fmla="*/ 164253 h 200750"/>
                <a:gd name="connsiteX31" fmla="*/ 249083 w 320066"/>
                <a:gd name="connsiteY31" fmla="*/ 170488 h 200750"/>
                <a:gd name="connsiteX32" fmla="*/ 242073 w 320066"/>
                <a:gd name="connsiteY32" fmla="*/ 168917 h 200750"/>
                <a:gd name="connsiteX33" fmla="*/ 239727 w 320066"/>
                <a:gd name="connsiteY33" fmla="*/ 169965 h 200750"/>
                <a:gd name="connsiteX34" fmla="*/ 231693 w 320066"/>
                <a:gd name="connsiteY34" fmla="*/ 162432 h 200750"/>
                <a:gd name="connsiteX35" fmla="*/ 227277 w 320066"/>
                <a:gd name="connsiteY35" fmla="*/ 160886 h 200750"/>
                <a:gd name="connsiteX36" fmla="*/ 225705 w 320066"/>
                <a:gd name="connsiteY36" fmla="*/ 154651 h 200750"/>
                <a:gd name="connsiteX37" fmla="*/ 232467 w 320066"/>
                <a:gd name="connsiteY37" fmla="*/ 150760 h 200750"/>
                <a:gd name="connsiteX38" fmla="*/ 226479 w 320066"/>
                <a:gd name="connsiteY38" fmla="*/ 140359 h 200750"/>
                <a:gd name="connsiteX39" fmla="*/ 233764 w 320066"/>
                <a:gd name="connsiteY39" fmla="*/ 135172 h 200750"/>
                <a:gd name="connsiteX40" fmla="*/ 236883 w 320066"/>
                <a:gd name="connsiteY40" fmla="*/ 134124 h 200750"/>
                <a:gd name="connsiteX41" fmla="*/ 233764 w 320066"/>
                <a:gd name="connsiteY41" fmla="*/ 126343 h 200750"/>
                <a:gd name="connsiteX42" fmla="*/ 231693 w 320066"/>
                <a:gd name="connsiteY42" fmla="*/ 119334 h 200750"/>
                <a:gd name="connsiteX43" fmla="*/ 228050 w 320066"/>
                <a:gd name="connsiteY43" fmla="*/ 119060 h 200750"/>
                <a:gd name="connsiteX44" fmla="*/ 224408 w 320066"/>
                <a:gd name="connsiteY44" fmla="*/ 120357 h 200750"/>
                <a:gd name="connsiteX45" fmla="*/ 223110 w 320066"/>
                <a:gd name="connsiteY45" fmla="*/ 119858 h 200750"/>
                <a:gd name="connsiteX46" fmla="*/ 217646 w 320066"/>
                <a:gd name="connsiteY46" fmla="*/ 119583 h 200750"/>
                <a:gd name="connsiteX47" fmla="*/ 214527 w 320066"/>
                <a:gd name="connsiteY47" fmla="*/ 118287 h 200750"/>
                <a:gd name="connsiteX48" fmla="*/ 212206 w 320066"/>
                <a:gd name="connsiteY48" fmla="*/ 120880 h 200750"/>
                <a:gd name="connsiteX49" fmla="*/ 207516 w 320066"/>
                <a:gd name="connsiteY49" fmla="*/ 119334 h 200750"/>
                <a:gd name="connsiteX50" fmla="*/ 205969 w 320066"/>
                <a:gd name="connsiteY50" fmla="*/ 122701 h 200750"/>
                <a:gd name="connsiteX51" fmla="*/ 202850 w 320066"/>
                <a:gd name="connsiteY51" fmla="*/ 122202 h 200750"/>
                <a:gd name="connsiteX52" fmla="*/ 200505 w 320066"/>
                <a:gd name="connsiteY52" fmla="*/ 123499 h 200750"/>
                <a:gd name="connsiteX53" fmla="*/ 200779 w 320066"/>
                <a:gd name="connsiteY53" fmla="*/ 128163 h 200750"/>
                <a:gd name="connsiteX54" fmla="*/ 198434 w 320066"/>
                <a:gd name="connsiteY54" fmla="*/ 132054 h 200750"/>
                <a:gd name="connsiteX55" fmla="*/ 198434 w 320066"/>
                <a:gd name="connsiteY55" fmla="*/ 135945 h 200750"/>
                <a:gd name="connsiteX56" fmla="*/ 196862 w 320066"/>
                <a:gd name="connsiteY56" fmla="*/ 136219 h 200750"/>
                <a:gd name="connsiteX57" fmla="*/ 197137 w 320066"/>
                <a:gd name="connsiteY57" fmla="*/ 138813 h 200750"/>
                <a:gd name="connsiteX58" fmla="*/ 196088 w 320066"/>
                <a:gd name="connsiteY58" fmla="*/ 142180 h 200750"/>
                <a:gd name="connsiteX59" fmla="*/ 194267 w 320066"/>
                <a:gd name="connsiteY59" fmla="*/ 145572 h 200750"/>
                <a:gd name="connsiteX60" fmla="*/ 192720 w 320066"/>
                <a:gd name="connsiteY60" fmla="*/ 147118 h 200750"/>
                <a:gd name="connsiteX61" fmla="*/ 191922 w 320066"/>
                <a:gd name="connsiteY61" fmla="*/ 149463 h 200750"/>
                <a:gd name="connsiteX62" fmla="*/ 191672 w 320066"/>
                <a:gd name="connsiteY62" fmla="*/ 158018 h 200750"/>
                <a:gd name="connsiteX63" fmla="*/ 200505 w 320066"/>
                <a:gd name="connsiteY63" fmla="*/ 159065 h 200750"/>
                <a:gd name="connsiteX64" fmla="*/ 200505 w 320066"/>
                <a:gd name="connsiteY64" fmla="*/ 161135 h 200750"/>
                <a:gd name="connsiteX65" fmla="*/ 198683 w 320066"/>
                <a:gd name="connsiteY65" fmla="*/ 163480 h 200750"/>
                <a:gd name="connsiteX66" fmla="*/ 194018 w 320066"/>
                <a:gd name="connsiteY66" fmla="*/ 165301 h 200750"/>
                <a:gd name="connsiteX67" fmla="*/ 193493 w 320066"/>
                <a:gd name="connsiteY67" fmla="*/ 168668 h 200750"/>
                <a:gd name="connsiteX68" fmla="*/ 189078 w 320066"/>
                <a:gd name="connsiteY68" fmla="*/ 171536 h 200750"/>
                <a:gd name="connsiteX69" fmla="*/ 189602 w 320066"/>
                <a:gd name="connsiteY69" fmla="*/ 174379 h 200750"/>
                <a:gd name="connsiteX70" fmla="*/ 189078 w 320066"/>
                <a:gd name="connsiteY70" fmla="*/ 178021 h 200750"/>
                <a:gd name="connsiteX71" fmla="*/ 185709 w 320066"/>
                <a:gd name="connsiteY71" fmla="*/ 183208 h 200750"/>
                <a:gd name="connsiteX72" fmla="*/ 177650 w 320066"/>
                <a:gd name="connsiteY72" fmla="*/ 182186 h 200750"/>
                <a:gd name="connsiteX73" fmla="*/ 175055 w 320066"/>
                <a:gd name="connsiteY73" fmla="*/ 182435 h 200750"/>
                <a:gd name="connsiteX74" fmla="*/ 174531 w 320066"/>
                <a:gd name="connsiteY74" fmla="*/ 186600 h 200750"/>
                <a:gd name="connsiteX75" fmla="*/ 171687 w 320066"/>
                <a:gd name="connsiteY75" fmla="*/ 191788 h 200750"/>
                <a:gd name="connsiteX76" fmla="*/ 170115 w 320066"/>
                <a:gd name="connsiteY76" fmla="*/ 190740 h 200750"/>
                <a:gd name="connsiteX77" fmla="*/ 167770 w 320066"/>
                <a:gd name="connsiteY77" fmla="*/ 192312 h 200750"/>
                <a:gd name="connsiteX78" fmla="*/ 160759 w 320066"/>
                <a:gd name="connsiteY78" fmla="*/ 192037 h 200750"/>
                <a:gd name="connsiteX79" fmla="*/ 159985 w 320066"/>
                <a:gd name="connsiteY79" fmla="*/ 184256 h 200750"/>
                <a:gd name="connsiteX80" fmla="*/ 158164 w 320066"/>
                <a:gd name="connsiteY80" fmla="*/ 185553 h 200750"/>
                <a:gd name="connsiteX81" fmla="*/ 155569 w 320066"/>
                <a:gd name="connsiteY81" fmla="*/ 183483 h 200750"/>
                <a:gd name="connsiteX82" fmla="*/ 151926 w 320066"/>
                <a:gd name="connsiteY82" fmla="*/ 185303 h 200750"/>
                <a:gd name="connsiteX83" fmla="*/ 149331 w 320066"/>
                <a:gd name="connsiteY83" fmla="*/ 184779 h 200750"/>
                <a:gd name="connsiteX84" fmla="*/ 146487 w 320066"/>
                <a:gd name="connsiteY84" fmla="*/ 186600 h 200750"/>
                <a:gd name="connsiteX85" fmla="*/ 143617 w 320066"/>
                <a:gd name="connsiteY85" fmla="*/ 189967 h 200750"/>
                <a:gd name="connsiteX86" fmla="*/ 141796 w 320066"/>
                <a:gd name="connsiteY86" fmla="*/ 193359 h 200750"/>
                <a:gd name="connsiteX87" fmla="*/ 138677 w 320066"/>
                <a:gd name="connsiteY87" fmla="*/ 193609 h 200750"/>
                <a:gd name="connsiteX88" fmla="*/ 136606 w 320066"/>
                <a:gd name="connsiteY88" fmla="*/ 191539 h 200750"/>
                <a:gd name="connsiteX89" fmla="*/ 134785 w 320066"/>
                <a:gd name="connsiteY89" fmla="*/ 192037 h 200750"/>
                <a:gd name="connsiteX90" fmla="*/ 133238 w 320066"/>
                <a:gd name="connsiteY90" fmla="*/ 186076 h 200750"/>
                <a:gd name="connsiteX91" fmla="*/ 129844 w 320066"/>
                <a:gd name="connsiteY91" fmla="*/ 188147 h 200750"/>
                <a:gd name="connsiteX92" fmla="*/ 124131 w 320066"/>
                <a:gd name="connsiteY92" fmla="*/ 189443 h 200750"/>
                <a:gd name="connsiteX93" fmla="*/ 119964 w 320066"/>
                <a:gd name="connsiteY93" fmla="*/ 189443 h 200750"/>
                <a:gd name="connsiteX94" fmla="*/ 117894 w 320066"/>
                <a:gd name="connsiteY94" fmla="*/ 190491 h 200750"/>
                <a:gd name="connsiteX95" fmla="*/ 115049 w 320066"/>
                <a:gd name="connsiteY95" fmla="*/ 189967 h 200750"/>
                <a:gd name="connsiteX96" fmla="*/ 111131 w 320066"/>
                <a:gd name="connsiteY96" fmla="*/ 190765 h 200750"/>
                <a:gd name="connsiteX97" fmla="*/ 107763 w 320066"/>
                <a:gd name="connsiteY97" fmla="*/ 194906 h 200750"/>
                <a:gd name="connsiteX98" fmla="*/ 106466 w 320066"/>
                <a:gd name="connsiteY98" fmla="*/ 194906 h 200750"/>
                <a:gd name="connsiteX99" fmla="*/ 101002 w 320066"/>
                <a:gd name="connsiteY99" fmla="*/ 200368 h 200750"/>
                <a:gd name="connsiteX100" fmla="*/ 97883 w 320066"/>
                <a:gd name="connsiteY100" fmla="*/ 198796 h 200750"/>
                <a:gd name="connsiteX101" fmla="*/ 95288 w 320066"/>
                <a:gd name="connsiteY101" fmla="*/ 195953 h 200750"/>
                <a:gd name="connsiteX102" fmla="*/ 94265 w 320066"/>
                <a:gd name="connsiteY102" fmla="*/ 198796 h 200750"/>
                <a:gd name="connsiteX103" fmla="*/ 90348 w 320066"/>
                <a:gd name="connsiteY103" fmla="*/ 195180 h 200750"/>
                <a:gd name="connsiteX104" fmla="*/ 88552 w 320066"/>
                <a:gd name="connsiteY104" fmla="*/ 191015 h 200750"/>
                <a:gd name="connsiteX105" fmla="*/ 88277 w 320066"/>
                <a:gd name="connsiteY105" fmla="*/ 185827 h 200750"/>
                <a:gd name="connsiteX106" fmla="*/ 89325 w 320066"/>
                <a:gd name="connsiteY106" fmla="*/ 180889 h 200750"/>
                <a:gd name="connsiteX107" fmla="*/ 93991 w 320066"/>
                <a:gd name="connsiteY107" fmla="*/ 180889 h 200750"/>
                <a:gd name="connsiteX108" fmla="*/ 101002 w 320066"/>
                <a:gd name="connsiteY108" fmla="*/ 177522 h 200750"/>
                <a:gd name="connsiteX109" fmla="*/ 103597 w 320066"/>
                <a:gd name="connsiteY109" fmla="*/ 177522 h 200750"/>
                <a:gd name="connsiteX110" fmla="*/ 106990 w 320066"/>
                <a:gd name="connsiteY110" fmla="*/ 172833 h 200750"/>
                <a:gd name="connsiteX111" fmla="*/ 108537 w 320066"/>
                <a:gd name="connsiteY111" fmla="*/ 168418 h 200750"/>
                <a:gd name="connsiteX112" fmla="*/ 107240 w 320066"/>
                <a:gd name="connsiteY112" fmla="*/ 165824 h 200750"/>
                <a:gd name="connsiteX113" fmla="*/ 104645 w 320066"/>
                <a:gd name="connsiteY113" fmla="*/ 163754 h 200750"/>
                <a:gd name="connsiteX114" fmla="*/ 96336 w 320066"/>
                <a:gd name="connsiteY114" fmla="*/ 159589 h 200750"/>
                <a:gd name="connsiteX115" fmla="*/ 95038 w 320066"/>
                <a:gd name="connsiteY115" fmla="*/ 156471 h 200750"/>
                <a:gd name="connsiteX116" fmla="*/ 91147 w 320066"/>
                <a:gd name="connsiteY116" fmla="*/ 154651 h 200750"/>
                <a:gd name="connsiteX117" fmla="*/ 89574 w 320066"/>
                <a:gd name="connsiteY117" fmla="*/ 152830 h 200750"/>
                <a:gd name="connsiteX118" fmla="*/ 85932 w 320066"/>
                <a:gd name="connsiteY118" fmla="*/ 154127 h 200750"/>
                <a:gd name="connsiteX119" fmla="*/ 74255 w 320066"/>
                <a:gd name="connsiteY119" fmla="*/ 159065 h 200750"/>
                <a:gd name="connsiteX120" fmla="*/ 73730 w 320066"/>
                <a:gd name="connsiteY120" fmla="*/ 158043 h 200750"/>
                <a:gd name="connsiteX121" fmla="*/ 68790 w 320066"/>
                <a:gd name="connsiteY121" fmla="*/ 156995 h 200750"/>
                <a:gd name="connsiteX122" fmla="*/ 64898 w 320066"/>
                <a:gd name="connsiteY122" fmla="*/ 155449 h 200750"/>
                <a:gd name="connsiteX123" fmla="*/ 63351 w 320066"/>
                <a:gd name="connsiteY123" fmla="*/ 159340 h 200750"/>
                <a:gd name="connsiteX124" fmla="*/ 59958 w 320066"/>
                <a:gd name="connsiteY124" fmla="*/ 158542 h 200750"/>
                <a:gd name="connsiteX125" fmla="*/ 58161 w 320066"/>
                <a:gd name="connsiteY125" fmla="*/ 160637 h 200750"/>
                <a:gd name="connsiteX126" fmla="*/ 55042 w 320066"/>
                <a:gd name="connsiteY126" fmla="*/ 161135 h 200750"/>
                <a:gd name="connsiteX127" fmla="*/ 48805 w 320066"/>
                <a:gd name="connsiteY127" fmla="*/ 169191 h 200750"/>
                <a:gd name="connsiteX128" fmla="*/ 44638 w 320066"/>
                <a:gd name="connsiteY128" fmla="*/ 178021 h 200750"/>
                <a:gd name="connsiteX129" fmla="*/ 42567 w 320066"/>
                <a:gd name="connsiteY129" fmla="*/ 177247 h 200750"/>
                <a:gd name="connsiteX130" fmla="*/ 33735 w 320066"/>
                <a:gd name="connsiteY130" fmla="*/ 176998 h 200750"/>
                <a:gd name="connsiteX131" fmla="*/ 29044 w 320066"/>
                <a:gd name="connsiteY131" fmla="*/ 173357 h 200750"/>
                <a:gd name="connsiteX132" fmla="*/ 24379 w 320066"/>
                <a:gd name="connsiteY132" fmla="*/ 172833 h 200750"/>
                <a:gd name="connsiteX133" fmla="*/ 21010 w 320066"/>
                <a:gd name="connsiteY133" fmla="*/ 173606 h 200750"/>
                <a:gd name="connsiteX134" fmla="*/ 18390 w 320066"/>
                <a:gd name="connsiteY134" fmla="*/ 173357 h 200750"/>
                <a:gd name="connsiteX135" fmla="*/ 14772 w 320066"/>
                <a:gd name="connsiteY135" fmla="*/ 174404 h 200750"/>
                <a:gd name="connsiteX136" fmla="*/ 11654 w 320066"/>
                <a:gd name="connsiteY136" fmla="*/ 169990 h 200750"/>
                <a:gd name="connsiteX137" fmla="*/ 7237 w 320066"/>
                <a:gd name="connsiteY137" fmla="*/ 169715 h 200750"/>
                <a:gd name="connsiteX138" fmla="*/ -2119 w 320066"/>
                <a:gd name="connsiteY138" fmla="*/ 169990 h 200750"/>
                <a:gd name="connsiteX139" fmla="*/ -1096 w 320066"/>
                <a:gd name="connsiteY139" fmla="*/ 158566 h 200750"/>
                <a:gd name="connsiteX140" fmla="*/ 226 w 320066"/>
                <a:gd name="connsiteY140" fmla="*/ 158043 h 200750"/>
                <a:gd name="connsiteX141" fmla="*/ 17891 w 320066"/>
                <a:gd name="connsiteY141" fmla="*/ 147393 h 200750"/>
                <a:gd name="connsiteX142" fmla="*/ 14772 w 320066"/>
                <a:gd name="connsiteY142" fmla="*/ 144026 h 200750"/>
                <a:gd name="connsiteX143" fmla="*/ 21784 w 320066"/>
                <a:gd name="connsiteY143" fmla="*/ 137516 h 200750"/>
                <a:gd name="connsiteX144" fmla="*/ 33984 w 320066"/>
                <a:gd name="connsiteY144" fmla="*/ 129485 h 200750"/>
                <a:gd name="connsiteX145" fmla="*/ 38675 w 320066"/>
                <a:gd name="connsiteY145" fmla="*/ 126866 h 200750"/>
                <a:gd name="connsiteX146" fmla="*/ 47757 w 320066"/>
                <a:gd name="connsiteY146" fmla="*/ 122976 h 200750"/>
                <a:gd name="connsiteX147" fmla="*/ 48281 w 320066"/>
                <a:gd name="connsiteY147" fmla="*/ 119858 h 200750"/>
                <a:gd name="connsiteX148" fmla="*/ 58661 w 320066"/>
                <a:gd name="connsiteY148" fmla="*/ 110505 h 200750"/>
                <a:gd name="connsiteX149" fmla="*/ 53745 w 320066"/>
                <a:gd name="connsiteY149" fmla="*/ 110006 h 200750"/>
                <a:gd name="connsiteX150" fmla="*/ 46210 w 320066"/>
                <a:gd name="connsiteY150" fmla="*/ 104818 h 200750"/>
                <a:gd name="connsiteX151" fmla="*/ 37627 w 320066"/>
                <a:gd name="connsiteY151" fmla="*/ 94169 h 200750"/>
                <a:gd name="connsiteX152" fmla="*/ 35282 w 320066"/>
                <a:gd name="connsiteY152" fmla="*/ 90253 h 200750"/>
                <a:gd name="connsiteX153" fmla="*/ 33460 w 320066"/>
                <a:gd name="connsiteY153" fmla="*/ 88457 h 200750"/>
                <a:gd name="connsiteX154" fmla="*/ 27248 w 320066"/>
                <a:gd name="connsiteY154" fmla="*/ 79104 h 200750"/>
                <a:gd name="connsiteX155" fmla="*/ 25152 w 320066"/>
                <a:gd name="connsiteY155" fmla="*/ 75213 h 200750"/>
                <a:gd name="connsiteX156" fmla="*/ 26200 w 320066"/>
                <a:gd name="connsiteY156" fmla="*/ 70524 h 200750"/>
                <a:gd name="connsiteX157" fmla="*/ 27498 w 320066"/>
                <a:gd name="connsiteY157" fmla="*/ 69751 h 200750"/>
                <a:gd name="connsiteX158" fmla="*/ 31389 w 320066"/>
                <a:gd name="connsiteY158" fmla="*/ 72345 h 200750"/>
                <a:gd name="connsiteX159" fmla="*/ 32438 w 320066"/>
                <a:gd name="connsiteY159" fmla="*/ 70001 h 200750"/>
                <a:gd name="connsiteX160" fmla="*/ 38675 w 320066"/>
                <a:gd name="connsiteY160" fmla="*/ 73891 h 200750"/>
                <a:gd name="connsiteX161" fmla="*/ 39698 w 320066"/>
                <a:gd name="connsiteY161" fmla="*/ 73891 h 200750"/>
                <a:gd name="connsiteX162" fmla="*/ 51650 w 320066"/>
                <a:gd name="connsiteY162" fmla="*/ 71821 h 200750"/>
                <a:gd name="connsiteX163" fmla="*/ 55567 w 320066"/>
                <a:gd name="connsiteY163" fmla="*/ 68704 h 200750"/>
                <a:gd name="connsiteX164" fmla="*/ 53221 w 320066"/>
                <a:gd name="connsiteY164" fmla="*/ 63241 h 200750"/>
                <a:gd name="connsiteX165" fmla="*/ 58161 w 320066"/>
                <a:gd name="connsiteY165" fmla="*/ 60922 h 200750"/>
                <a:gd name="connsiteX166" fmla="*/ 67244 w 320066"/>
                <a:gd name="connsiteY166" fmla="*/ 58578 h 200750"/>
                <a:gd name="connsiteX167" fmla="*/ 78147 w 320066"/>
                <a:gd name="connsiteY167" fmla="*/ 55211 h 200750"/>
                <a:gd name="connsiteX168" fmla="*/ 83087 w 320066"/>
                <a:gd name="connsiteY168" fmla="*/ 54413 h 200750"/>
                <a:gd name="connsiteX169" fmla="*/ 85682 w 320066"/>
                <a:gd name="connsiteY169" fmla="*/ 61944 h 200750"/>
                <a:gd name="connsiteX170" fmla="*/ 88801 w 320066"/>
                <a:gd name="connsiteY170" fmla="*/ 63765 h 200750"/>
                <a:gd name="connsiteX171" fmla="*/ 92693 w 320066"/>
                <a:gd name="connsiteY171" fmla="*/ 59625 h 200750"/>
                <a:gd name="connsiteX172" fmla="*/ 88552 w 320066"/>
                <a:gd name="connsiteY172" fmla="*/ 47928 h 200750"/>
                <a:gd name="connsiteX173" fmla="*/ 95313 w 320066"/>
                <a:gd name="connsiteY173" fmla="*/ 48701 h 200750"/>
                <a:gd name="connsiteX174" fmla="*/ 94515 w 320066"/>
                <a:gd name="connsiteY174" fmla="*/ 44037 h 200750"/>
                <a:gd name="connsiteX175" fmla="*/ 98157 w 320066"/>
                <a:gd name="connsiteY175" fmla="*/ 44810 h 200750"/>
                <a:gd name="connsiteX176" fmla="*/ 99729 w 320066"/>
                <a:gd name="connsiteY176" fmla="*/ 40146 h 200750"/>
                <a:gd name="connsiteX177" fmla="*/ 101800 w 320066"/>
                <a:gd name="connsiteY177" fmla="*/ 36505 h 200750"/>
                <a:gd name="connsiteX178" fmla="*/ 107514 w 320066"/>
                <a:gd name="connsiteY178" fmla="*/ 33636 h 200750"/>
                <a:gd name="connsiteX179" fmla="*/ 110633 w 320066"/>
                <a:gd name="connsiteY179" fmla="*/ 37028 h 200750"/>
                <a:gd name="connsiteX180" fmla="*/ 116870 w 320066"/>
                <a:gd name="connsiteY180" fmla="*/ 31566 h 200750"/>
                <a:gd name="connsiteX181" fmla="*/ 116596 w 320066"/>
                <a:gd name="connsiteY181" fmla="*/ 30020 h 200750"/>
                <a:gd name="connsiteX182" fmla="*/ 119715 w 320066"/>
                <a:gd name="connsiteY182" fmla="*/ 28723 h 200750"/>
                <a:gd name="connsiteX183" fmla="*/ 119191 w 320066"/>
                <a:gd name="connsiteY183" fmla="*/ 26628 h 200750"/>
                <a:gd name="connsiteX184" fmla="*/ 122310 w 320066"/>
                <a:gd name="connsiteY184" fmla="*/ 25331 h 200750"/>
                <a:gd name="connsiteX185" fmla="*/ 124405 w 320066"/>
                <a:gd name="connsiteY185" fmla="*/ 28199 h 200750"/>
                <a:gd name="connsiteX186" fmla="*/ 128822 w 320066"/>
                <a:gd name="connsiteY186" fmla="*/ 30269 h 200750"/>
                <a:gd name="connsiteX187" fmla="*/ 132190 w 320066"/>
                <a:gd name="connsiteY187" fmla="*/ 34684 h 200750"/>
                <a:gd name="connsiteX188" fmla="*/ 133737 w 320066"/>
                <a:gd name="connsiteY188" fmla="*/ 33911 h 200750"/>
                <a:gd name="connsiteX189" fmla="*/ 135059 w 320066"/>
                <a:gd name="connsiteY189" fmla="*/ 27675 h 200750"/>
                <a:gd name="connsiteX190" fmla="*/ 137654 w 320066"/>
                <a:gd name="connsiteY190" fmla="*/ 22987 h 200750"/>
                <a:gd name="connsiteX191" fmla="*/ 142569 w 320066"/>
                <a:gd name="connsiteY191" fmla="*/ 26104 h 200750"/>
                <a:gd name="connsiteX192" fmla="*/ 150105 w 320066"/>
                <a:gd name="connsiteY192" fmla="*/ 25082 h 200750"/>
                <a:gd name="connsiteX193" fmla="*/ 155045 w 320066"/>
                <a:gd name="connsiteY193" fmla="*/ 21964 h 200750"/>
                <a:gd name="connsiteX194" fmla="*/ 156617 w 320066"/>
                <a:gd name="connsiteY194" fmla="*/ 22213 h 200750"/>
                <a:gd name="connsiteX195" fmla="*/ 162056 w 320066"/>
                <a:gd name="connsiteY195" fmla="*/ 17550 h 200750"/>
                <a:gd name="connsiteX196" fmla="*/ 164151 w 320066"/>
                <a:gd name="connsiteY196" fmla="*/ 22737 h 200750"/>
                <a:gd name="connsiteX197" fmla="*/ 165175 w 320066"/>
                <a:gd name="connsiteY197" fmla="*/ 21440 h 200750"/>
                <a:gd name="connsiteX198" fmla="*/ 178948 w 320066"/>
                <a:gd name="connsiteY198" fmla="*/ 13384 h 200750"/>
                <a:gd name="connsiteX199" fmla="*/ 181043 w 320066"/>
                <a:gd name="connsiteY199" fmla="*/ 13908 h 200750"/>
                <a:gd name="connsiteX200" fmla="*/ 182341 w 320066"/>
                <a:gd name="connsiteY200" fmla="*/ 20143 h 200750"/>
                <a:gd name="connsiteX201" fmla="*/ 183114 w 320066"/>
                <a:gd name="connsiteY201" fmla="*/ 21166 h 200750"/>
                <a:gd name="connsiteX202" fmla="*/ 185959 w 320066"/>
                <a:gd name="connsiteY202" fmla="*/ 14931 h 200750"/>
                <a:gd name="connsiteX203" fmla="*/ 193244 w 320066"/>
                <a:gd name="connsiteY203" fmla="*/ 12087 h 200750"/>
                <a:gd name="connsiteX204" fmla="*/ 196363 w 320066"/>
                <a:gd name="connsiteY204" fmla="*/ 9494 h 200750"/>
                <a:gd name="connsiteX205" fmla="*/ 197137 w 320066"/>
                <a:gd name="connsiteY205" fmla="*/ 6625 h 200750"/>
                <a:gd name="connsiteX206" fmla="*/ 200779 w 320066"/>
                <a:gd name="connsiteY206" fmla="*/ 5328 h 200750"/>
                <a:gd name="connsiteX207" fmla="*/ 207266 w 320066"/>
                <a:gd name="connsiteY207" fmla="*/ 7149 h 200750"/>
                <a:gd name="connsiteX208" fmla="*/ 214277 w 320066"/>
                <a:gd name="connsiteY208" fmla="*/ 10017 h 200750"/>
                <a:gd name="connsiteX209" fmla="*/ 218968 w 320066"/>
                <a:gd name="connsiteY209" fmla="*/ 8720 h 200750"/>
                <a:gd name="connsiteX210" fmla="*/ 224158 w 320066"/>
                <a:gd name="connsiteY210" fmla="*/ 9219 h 200750"/>
                <a:gd name="connsiteX211" fmla="*/ 229348 w 320066"/>
                <a:gd name="connsiteY211" fmla="*/ 12611 h 200750"/>
                <a:gd name="connsiteX212" fmla="*/ 231693 w 320066"/>
                <a:gd name="connsiteY212" fmla="*/ 13384 h 200750"/>
                <a:gd name="connsiteX213" fmla="*/ 235336 w 320066"/>
                <a:gd name="connsiteY213" fmla="*/ 13135 h 200750"/>
                <a:gd name="connsiteX214" fmla="*/ 238180 w 320066"/>
                <a:gd name="connsiteY214" fmla="*/ 9743 h 200750"/>
                <a:gd name="connsiteX215" fmla="*/ 240775 w 320066"/>
                <a:gd name="connsiteY215" fmla="*/ 7922 h 200750"/>
                <a:gd name="connsiteX216" fmla="*/ 242347 w 320066"/>
                <a:gd name="connsiteY216" fmla="*/ 13908 h 200750"/>
                <a:gd name="connsiteX217" fmla="*/ 243894 w 320066"/>
                <a:gd name="connsiteY217" fmla="*/ 14158 h 200750"/>
                <a:gd name="connsiteX218" fmla="*/ 245466 w 320066"/>
                <a:gd name="connsiteY218" fmla="*/ 16228 h 200750"/>
                <a:gd name="connsiteX219" fmla="*/ 247287 w 320066"/>
                <a:gd name="connsiteY219" fmla="*/ 14931 h 200750"/>
                <a:gd name="connsiteX220" fmla="*/ 248834 w 320066"/>
                <a:gd name="connsiteY220" fmla="*/ 11040 h 200750"/>
                <a:gd name="connsiteX221" fmla="*/ 249108 w 320066"/>
                <a:gd name="connsiteY221" fmla="*/ 8446 h 200750"/>
                <a:gd name="connsiteX222" fmla="*/ 252477 w 320066"/>
                <a:gd name="connsiteY222" fmla="*/ 6101 h 200750"/>
                <a:gd name="connsiteX223" fmla="*/ 250406 w 320066"/>
                <a:gd name="connsiteY223" fmla="*/ -383 h 200750"/>
                <a:gd name="connsiteX224" fmla="*/ 252477 w 320066"/>
                <a:gd name="connsiteY224" fmla="*/ 664 h 200750"/>
                <a:gd name="connsiteX225" fmla="*/ 254548 w 320066"/>
                <a:gd name="connsiteY225" fmla="*/ 7149 h 200750"/>
                <a:gd name="connsiteX226" fmla="*/ 256120 w 320066"/>
                <a:gd name="connsiteY226" fmla="*/ 9494 h 200750"/>
                <a:gd name="connsiteX227" fmla="*/ 257667 w 320066"/>
                <a:gd name="connsiteY227" fmla="*/ 8695 h 200750"/>
                <a:gd name="connsiteX228" fmla="*/ 261833 w 320066"/>
                <a:gd name="connsiteY228" fmla="*/ 14407 h 200750"/>
                <a:gd name="connsiteX229" fmla="*/ 257667 w 320066"/>
                <a:gd name="connsiteY229" fmla="*/ 17275 h 20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</a:cxnLst>
              <a:rect l="l" t="t" r="r" b="b"/>
              <a:pathLst>
                <a:path w="320066" h="200750">
                  <a:moveTo>
                    <a:pt x="265476" y="34135"/>
                  </a:moveTo>
                  <a:lnTo>
                    <a:pt x="276380" y="57780"/>
                  </a:lnTo>
                  <a:lnTo>
                    <a:pt x="281569" y="68155"/>
                  </a:lnTo>
                  <a:lnTo>
                    <a:pt x="283640" y="74390"/>
                  </a:lnTo>
                  <a:lnTo>
                    <a:pt x="288331" y="85813"/>
                  </a:lnTo>
                  <a:lnTo>
                    <a:pt x="290677" y="96987"/>
                  </a:lnTo>
                  <a:lnTo>
                    <a:pt x="295342" y="94642"/>
                  </a:lnTo>
                  <a:lnTo>
                    <a:pt x="296390" y="94917"/>
                  </a:lnTo>
                  <a:lnTo>
                    <a:pt x="300008" y="92323"/>
                  </a:lnTo>
                  <a:lnTo>
                    <a:pt x="310412" y="104519"/>
                  </a:lnTo>
                  <a:lnTo>
                    <a:pt x="314829" y="111278"/>
                  </a:lnTo>
                  <a:lnTo>
                    <a:pt x="317673" y="120107"/>
                  </a:lnTo>
                  <a:lnTo>
                    <a:pt x="317947" y="124522"/>
                  </a:lnTo>
                  <a:lnTo>
                    <a:pt x="316900" y="126343"/>
                  </a:lnTo>
                  <a:lnTo>
                    <a:pt x="311710" y="132827"/>
                  </a:lnTo>
                  <a:lnTo>
                    <a:pt x="309365" y="134374"/>
                  </a:lnTo>
                  <a:lnTo>
                    <a:pt x="302353" y="136718"/>
                  </a:lnTo>
                  <a:lnTo>
                    <a:pt x="298985" y="139312"/>
                  </a:lnTo>
                  <a:lnTo>
                    <a:pt x="296116" y="140359"/>
                  </a:lnTo>
                  <a:lnTo>
                    <a:pt x="296639" y="143203"/>
                  </a:lnTo>
                  <a:lnTo>
                    <a:pt x="296639" y="148415"/>
                  </a:lnTo>
                  <a:lnTo>
                    <a:pt x="295068" y="152306"/>
                  </a:lnTo>
                  <a:lnTo>
                    <a:pt x="288830" y="162183"/>
                  </a:lnTo>
                  <a:lnTo>
                    <a:pt x="286509" y="164502"/>
                  </a:lnTo>
                  <a:lnTo>
                    <a:pt x="281569" y="163206"/>
                  </a:lnTo>
                  <a:lnTo>
                    <a:pt x="279748" y="160612"/>
                  </a:lnTo>
                  <a:lnTo>
                    <a:pt x="276105" y="160088"/>
                  </a:lnTo>
                  <a:lnTo>
                    <a:pt x="274034" y="161909"/>
                  </a:lnTo>
                  <a:lnTo>
                    <a:pt x="260261" y="157245"/>
                  </a:lnTo>
                  <a:lnTo>
                    <a:pt x="258191" y="165301"/>
                  </a:lnTo>
                  <a:lnTo>
                    <a:pt x="253774" y="164253"/>
                  </a:lnTo>
                  <a:lnTo>
                    <a:pt x="249083" y="170488"/>
                  </a:lnTo>
                  <a:lnTo>
                    <a:pt x="242073" y="168917"/>
                  </a:lnTo>
                  <a:lnTo>
                    <a:pt x="239727" y="169965"/>
                  </a:lnTo>
                  <a:lnTo>
                    <a:pt x="231693" y="162432"/>
                  </a:lnTo>
                  <a:lnTo>
                    <a:pt x="227277" y="160886"/>
                  </a:lnTo>
                  <a:lnTo>
                    <a:pt x="225705" y="154651"/>
                  </a:lnTo>
                  <a:lnTo>
                    <a:pt x="232467" y="150760"/>
                  </a:lnTo>
                  <a:lnTo>
                    <a:pt x="226479" y="140359"/>
                  </a:lnTo>
                  <a:lnTo>
                    <a:pt x="233764" y="135172"/>
                  </a:lnTo>
                  <a:lnTo>
                    <a:pt x="236883" y="134124"/>
                  </a:lnTo>
                  <a:lnTo>
                    <a:pt x="233764" y="126343"/>
                  </a:lnTo>
                  <a:lnTo>
                    <a:pt x="231693" y="119334"/>
                  </a:lnTo>
                  <a:lnTo>
                    <a:pt x="228050" y="119060"/>
                  </a:lnTo>
                  <a:lnTo>
                    <a:pt x="224408" y="120357"/>
                  </a:lnTo>
                  <a:lnTo>
                    <a:pt x="223110" y="119858"/>
                  </a:lnTo>
                  <a:lnTo>
                    <a:pt x="217646" y="119583"/>
                  </a:lnTo>
                  <a:lnTo>
                    <a:pt x="214527" y="118287"/>
                  </a:lnTo>
                  <a:lnTo>
                    <a:pt x="212206" y="120880"/>
                  </a:lnTo>
                  <a:lnTo>
                    <a:pt x="207516" y="119334"/>
                  </a:lnTo>
                  <a:lnTo>
                    <a:pt x="205969" y="122701"/>
                  </a:lnTo>
                  <a:lnTo>
                    <a:pt x="202850" y="122202"/>
                  </a:lnTo>
                  <a:lnTo>
                    <a:pt x="200505" y="123499"/>
                  </a:lnTo>
                  <a:lnTo>
                    <a:pt x="200779" y="128163"/>
                  </a:lnTo>
                  <a:lnTo>
                    <a:pt x="198434" y="132054"/>
                  </a:lnTo>
                  <a:lnTo>
                    <a:pt x="198434" y="135945"/>
                  </a:lnTo>
                  <a:lnTo>
                    <a:pt x="196862" y="136219"/>
                  </a:lnTo>
                  <a:lnTo>
                    <a:pt x="197137" y="138813"/>
                  </a:lnTo>
                  <a:lnTo>
                    <a:pt x="196088" y="142180"/>
                  </a:lnTo>
                  <a:lnTo>
                    <a:pt x="194267" y="145572"/>
                  </a:lnTo>
                  <a:lnTo>
                    <a:pt x="192720" y="147118"/>
                  </a:lnTo>
                  <a:lnTo>
                    <a:pt x="191922" y="149463"/>
                  </a:lnTo>
                  <a:lnTo>
                    <a:pt x="191672" y="158018"/>
                  </a:lnTo>
                  <a:lnTo>
                    <a:pt x="200505" y="159065"/>
                  </a:lnTo>
                  <a:lnTo>
                    <a:pt x="200505" y="161135"/>
                  </a:lnTo>
                  <a:lnTo>
                    <a:pt x="198683" y="163480"/>
                  </a:lnTo>
                  <a:lnTo>
                    <a:pt x="194018" y="165301"/>
                  </a:lnTo>
                  <a:lnTo>
                    <a:pt x="193493" y="168668"/>
                  </a:lnTo>
                  <a:lnTo>
                    <a:pt x="189078" y="171536"/>
                  </a:lnTo>
                  <a:lnTo>
                    <a:pt x="189602" y="174379"/>
                  </a:lnTo>
                  <a:lnTo>
                    <a:pt x="189078" y="178021"/>
                  </a:lnTo>
                  <a:lnTo>
                    <a:pt x="185709" y="183208"/>
                  </a:lnTo>
                  <a:lnTo>
                    <a:pt x="177650" y="182186"/>
                  </a:lnTo>
                  <a:lnTo>
                    <a:pt x="175055" y="182435"/>
                  </a:lnTo>
                  <a:lnTo>
                    <a:pt x="174531" y="186600"/>
                  </a:lnTo>
                  <a:lnTo>
                    <a:pt x="171687" y="191788"/>
                  </a:lnTo>
                  <a:lnTo>
                    <a:pt x="170115" y="190740"/>
                  </a:lnTo>
                  <a:lnTo>
                    <a:pt x="167770" y="192312"/>
                  </a:lnTo>
                  <a:lnTo>
                    <a:pt x="160759" y="192037"/>
                  </a:lnTo>
                  <a:lnTo>
                    <a:pt x="159985" y="184256"/>
                  </a:lnTo>
                  <a:lnTo>
                    <a:pt x="158164" y="185553"/>
                  </a:lnTo>
                  <a:lnTo>
                    <a:pt x="155569" y="183483"/>
                  </a:lnTo>
                  <a:lnTo>
                    <a:pt x="151926" y="185303"/>
                  </a:lnTo>
                  <a:lnTo>
                    <a:pt x="149331" y="184779"/>
                  </a:lnTo>
                  <a:lnTo>
                    <a:pt x="146487" y="186600"/>
                  </a:lnTo>
                  <a:lnTo>
                    <a:pt x="143617" y="189967"/>
                  </a:lnTo>
                  <a:lnTo>
                    <a:pt x="141796" y="193359"/>
                  </a:lnTo>
                  <a:lnTo>
                    <a:pt x="138677" y="193609"/>
                  </a:lnTo>
                  <a:lnTo>
                    <a:pt x="136606" y="191539"/>
                  </a:lnTo>
                  <a:lnTo>
                    <a:pt x="134785" y="192037"/>
                  </a:lnTo>
                  <a:lnTo>
                    <a:pt x="133238" y="186076"/>
                  </a:lnTo>
                  <a:lnTo>
                    <a:pt x="129844" y="188147"/>
                  </a:lnTo>
                  <a:lnTo>
                    <a:pt x="124131" y="189443"/>
                  </a:lnTo>
                  <a:lnTo>
                    <a:pt x="119964" y="189443"/>
                  </a:lnTo>
                  <a:lnTo>
                    <a:pt x="117894" y="190491"/>
                  </a:lnTo>
                  <a:lnTo>
                    <a:pt x="115049" y="189967"/>
                  </a:lnTo>
                  <a:lnTo>
                    <a:pt x="111131" y="190765"/>
                  </a:lnTo>
                  <a:lnTo>
                    <a:pt x="107763" y="194906"/>
                  </a:lnTo>
                  <a:lnTo>
                    <a:pt x="106466" y="194906"/>
                  </a:lnTo>
                  <a:lnTo>
                    <a:pt x="101002" y="200368"/>
                  </a:lnTo>
                  <a:lnTo>
                    <a:pt x="97883" y="198796"/>
                  </a:lnTo>
                  <a:lnTo>
                    <a:pt x="95288" y="195953"/>
                  </a:lnTo>
                  <a:lnTo>
                    <a:pt x="94265" y="198796"/>
                  </a:lnTo>
                  <a:lnTo>
                    <a:pt x="90348" y="195180"/>
                  </a:lnTo>
                  <a:lnTo>
                    <a:pt x="88552" y="191015"/>
                  </a:lnTo>
                  <a:lnTo>
                    <a:pt x="88277" y="185827"/>
                  </a:lnTo>
                  <a:lnTo>
                    <a:pt x="89325" y="180889"/>
                  </a:lnTo>
                  <a:lnTo>
                    <a:pt x="93991" y="180889"/>
                  </a:lnTo>
                  <a:lnTo>
                    <a:pt x="101002" y="177522"/>
                  </a:lnTo>
                  <a:lnTo>
                    <a:pt x="103597" y="177522"/>
                  </a:lnTo>
                  <a:lnTo>
                    <a:pt x="106990" y="172833"/>
                  </a:lnTo>
                  <a:lnTo>
                    <a:pt x="108537" y="168418"/>
                  </a:lnTo>
                  <a:lnTo>
                    <a:pt x="107240" y="165824"/>
                  </a:lnTo>
                  <a:lnTo>
                    <a:pt x="104645" y="163754"/>
                  </a:lnTo>
                  <a:lnTo>
                    <a:pt x="96336" y="159589"/>
                  </a:lnTo>
                  <a:lnTo>
                    <a:pt x="95038" y="156471"/>
                  </a:lnTo>
                  <a:lnTo>
                    <a:pt x="91147" y="154651"/>
                  </a:lnTo>
                  <a:lnTo>
                    <a:pt x="89574" y="152830"/>
                  </a:lnTo>
                  <a:lnTo>
                    <a:pt x="85932" y="154127"/>
                  </a:lnTo>
                  <a:lnTo>
                    <a:pt x="74255" y="159065"/>
                  </a:lnTo>
                  <a:lnTo>
                    <a:pt x="73730" y="158043"/>
                  </a:lnTo>
                  <a:lnTo>
                    <a:pt x="68790" y="156995"/>
                  </a:lnTo>
                  <a:lnTo>
                    <a:pt x="64898" y="155449"/>
                  </a:lnTo>
                  <a:lnTo>
                    <a:pt x="63351" y="159340"/>
                  </a:lnTo>
                  <a:lnTo>
                    <a:pt x="59958" y="158542"/>
                  </a:lnTo>
                  <a:lnTo>
                    <a:pt x="58161" y="160637"/>
                  </a:lnTo>
                  <a:lnTo>
                    <a:pt x="55042" y="161135"/>
                  </a:lnTo>
                  <a:lnTo>
                    <a:pt x="48805" y="169191"/>
                  </a:lnTo>
                  <a:lnTo>
                    <a:pt x="44638" y="178021"/>
                  </a:lnTo>
                  <a:lnTo>
                    <a:pt x="42567" y="177247"/>
                  </a:lnTo>
                  <a:lnTo>
                    <a:pt x="33735" y="176998"/>
                  </a:lnTo>
                  <a:lnTo>
                    <a:pt x="29044" y="173357"/>
                  </a:lnTo>
                  <a:lnTo>
                    <a:pt x="24379" y="172833"/>
                  </a:lnTo>
                  <a:lnTo>
                    <a:pt x="21010" y="173606"/>
                  </a:lnTo>
                  <a:lnTo>
                    <a:pt x="18390" y="173357"/>
                  </a:lnTo>
                  <a:lnTo>
                    <a:pt x="14772" y="174404"/>
                  </a:lnTo>
                  <a:lnTo>
                    <a:pt x="11654" y="169990"/>
                  </a:lnTo>
                  <a:lnTo>
                    <a:pt x="7237" y="169715"/>
                  </a:lnTo>
                  <a:lnTo>
                    <a:pt x="-2119" y="169990"/>
                  </a:lnTo>
                  <a:lnTo>
                    <a:pt x="-1096" y="158566"/>
                  </a:lnTo>
                  <a:lnTo>
                    <a:pt x="226" y="158043"/>
                  </a:lnTo>
                  <a:lnTo>
                    <a:pt x="17891" y="147393"/>
                  </a:lnTo>
                  <a:lnTo>
                    <a:pt x="14772" y="144026"/>
                  </a:lnTo>
                  <a:lnTo>
                    <a:pt x="21784" y="137516"/>
                  </a:lnTo>
                  <a:lnTo>
                    <a:pt x="33984" y="129485"/>
                  </a:lnTo>
                  <a:lnTo>
                    <a:pt x="38675" y="126866"/>
                  </a:lnTo>
                  <a:lnTo>
                    <a:pt x="47757" y="122976"/>
                  </a:lnTo>
                  <a:lnTo>
                    <a:pt x="48281" y="119858"/>
                  </a:lnTo>
                  <a:lnTo>
                    <a:pt x="58661" y="110505"/>
                  </a:lnTo>
                  <a:lnTo>
                    <a:pt x="53745" y="110006"/>
                  </a:lnTo>
                  <a:lnTo>
                    <a:pt x="46210" y="104818"/>
                  </a:lnTo>
                  <a:lnTo>
                    <a:pt x="37627" y="94169"/>
                  </a:lnTo>
                  <a:lnTo>
                    <a:pt x="35282" y="90253"/>
                  </a:lnTo>
                  <a:lnTo>
                    <a:pt x="33460" y="88457"/>
                  </a:lnTo>
                  <a:lnTo>
                    <a:pt x="27248" y="79104"/>
                  </a:lnTo>
                  <a:lnTo>
                    <a:pt x="25152" y="75213"/>
                  </a:lnTo>
                  <a:lnTo>
                    <a:pt x="26200" y="70524"/>
                  </a:lnTo>
                  <a:lnTo>
                    <a:pt x="27498" y="69751"/>
                  </a:lnTo>
                  <a:lnTo>
                    <a:pt x="31389" y="72345"/>
                  </a:lnTo>
                  <a:lnTo>
                    <a:pt x="32438" y="70001"/>
                  </a:lnTo>
                  <a:lnTo>
                    <a:pt x="38675" y="73891"/>
                  </a:lnTo>
                  <a:lnTo>
                    <a:pt x="39698" y="73891"/>
                  </a:lnTo>
                  <a:lnTo>
                    <a:pt x="51650" y="71821"/>
                  </a:lnTo>
                  <a:lnTo>
                    <a:pt x="55567" y="68704"/>
                  </a:lnTo>
                  <a:lnTo>
                    <a:pt x="53221" y="63241"/>
                  </a:lnTo>
                  <a:lnTo>
                    <a:pt x="58161" y="60922"/>
                  </a:lnTo>
                  <a:lnTo>
                    <a:pt x="67244" y="58578"/>
                  </a:lnTo>
                  <a:lnTo>
                    <a:pt x="78147" y="55211"/>
                  </a:lnTo>
                  <a:lnTo>
                    <a:pt x="83087" y="54413"/>
                  </a:lnTo>
                  <a:lnTo>
                    <a:pt x="85682" y="61944"/>
                  </a:lnTo>
                  <a:lnTo>
                    <a:pt x="88801" y="63765"/>
                  </a:lnTo>
                  <a:lnTo>
                    <a:pt x="92693" y="59625"/>
                  </a:lnTo>
                  <a:lnTo>
                    <a:pt x="88552" y="47928"/>
                  </a:lnTo>
                  <a:lnTo>
                    <a:pt x="95313" y="48701"/>
                  </a:lnTo>
                  <a:lnTo>
                    <a:pt x="94515" y="44037"/>
                  </a:lnTo>
                  <a:lnTo>
                    <a:pt x="98157" y="44810"/>
                  </a:lnTo>
                  <a:lnTo>
                    <a:pt x="99729" y="40146"/>
                  </a:lnTo>
                  <a:lnTo>
                    <a:pt x="101800" y="36505"/>
                  </a:lnTo>
                  <a:lnTo>
                    <a:pt x="107514" y="33636"/>
                  </a:lnTo>
                  <a:lnTo>
                    <a:pt x="110633" y="37028"/>
                  </a:lnTo>
                  <a:lnTo>
                    <a:pt x="116870" y="31566"/>
                  </a:lnTo>
                  <a:lnTo>
                    <a:pt x="116596" y="30020"/>
                  </a:lnTo>
                  <a:lnTo>
                    <a:pt x="119715" y="28723"/>
                  </a:lnTo>
                  <a:lnTo>
                    <a:pt x="119191" y="26628"/>
                  </a:lnTo>
                  <a:lnTo>
                    <a:pt x="122310" y="25331"/>
                  </a:lnTo>
                  <a:lnTo>
                    <a:pt x="124405" y="28199"/>
                  </a:lnTo>
                  <a:lnTo>
                    <a:pt x="128822" y="30269"/>
                  </a:lnTo>
                  <a:lnTo>
                    <a:pt x="132190" y="34684"/>
                  </a:lnTo>
                  <a:lnTo>
                    <a:pt x="133737" y="33911"/>
                  </a:lnTo>
                  <a:lnTo>
                    <a:pt x="135059" y="27675"/>
                  </a:lnTo>
                  <a:lnTo>
                    <a:pt x="137654" y="22987"/>
                  </a:lnTo>
                  <a:lnTo>
                    <a:pt x="142569" y="26104"/>
                  </a:lnTo>
                  <a:lnTo>
                    <a:pt x="150105" y="25082"/>
                  </a:lnTo>
                  <a:lnTo>
                    <a:pt x="155045" y="21964"/>
                  </a:lnTo>
                  <a:lnTo>
                    <a:pt x="156617" y="22213"/>
                  </a:lnTo>
                  <a:lnTo>
                    <a:pt x="162056" y="17550"/>
                  </a:lnTo>
                  <a:lnTo>
                    <a:pt x="164151" y="22737"/>
                  </a:lnTo>
                  <a:lnTo>
                    <a:pt x="165175" y="21440"/>
                  </a:lnTo>
                  <a:lnTo>
                    <a:pt x="178948" y="13384"/>
                  </a:lnTo>
                  <a:lnTo>
                    <a:pt x="181043" y="13908"/>
                  </a:lnTo>
                  <a:lnTo>
                    <a:pt x="182341" y="20143"/>
                  </a:lnTo>
                  <a:lnTo>
                    <a:pt x="183114" y="21166"/>
                  </a:lnTo>
                  <a:lnTo>
                    <a:pt x="185959" y="14931"/>
                  </a:lnTo>
                  <a:lnTo>
                    <a:pt x="193244" y="12087"/>
                  </a:lnTo>
                  <a:lnTo>
                    <a:pt x="196363" y="9494"/>
                  </a:lnTo>
                  <a:lnTo>
                    <a:pt x="197137" y="6625"/>
                  </a:lnTo>
                  <a:lnTo>
                    <a:pt x="200779" y="5328"/>
                  </a:lnTo>
                  <a:lnTo>
                    <a:pt x="207266" y="7149"/>
                  </a:lnTo>
                  <a:lnTo>
                    <a:pt x="214277" y="10017"/>
                  </a:lnTo>
                  <a:lnTo>
                    <a:pt x="218968" y="8720"/>
                  </a:lnTo>
                  <a:lnTo>
                    <a:pt x="224158" y="9219"/>
                  </a:lnTo>
                  <a:lnTo>
                    <a:pt x="229348" y="12611"/>
                  </a:lnTo>
                  <a:lnTo>
                    <a:pt x="231693" y="13384"/>
                  </a:lnTo>
                  <a:lnTo>
                    <a:pt x="235336" y="13135"/>
                  </a:lnTo>
                  <a:lnTo>
                    <a:pt x="238180" y="9743"/>
                  </a:lnTo>
                  <a:lnTo>
                    <a:pt x="240775" y="7922"/>
                  </a:lnTo>
                  <a:lnTo>
                    <a:pt x="242347" y="13908"/>
                  </a:lnTo>
                  <a:lnTo>
                    <a:pt x="243894" y="14158"/>
                  </a:lnTo>
                  <a:lnTo>
                    <a:pt x="245466" y="16228"/>
                  </a:lnTo>
                  <a:lnTo>
                    <a:pt x="247287" y="14931"/>
                  </a:lnTo>
                  <a:lnTo>
                    <a:pt x="248834" y="11040"/>
                  </a:lnTo>
                  <a:lnTo>
                    <a:pt x="249108" y="8446"/>
                  </a:lnTo>
                  <a:lnTo>
                    <a:pt x="252477" y="6101"/>
                  </a:lnTo>
                  <a:lnTo>
                    <a:pt x="250406" y="-383"/>
                  </a:lnTo>
                  <a:lnTo>
                    <a:pt x="252477" y="664"/>
                  </a:lnTo>
                  <a:lnTo>
                    <a:pt x="254548" y="7149"/>
                  </a:lnTo>
                  <a:lnTo>
                    <a:pt x="256120" y="9494"/>
                  </a:lnTo>
                  <a:lnTo>
                    <a:pt x="257667" y="8695"/>
                  </a:lnTo>
                  <a:lnTo>
                    <a:pt x="261833" y="14407"/>
                  </a:lnTo>
                  <a:lnTo>
                    <a:pt x="257667" y="1727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49" name="Free-form: Shape 3348">
              <a:extLst>
                <a:ext uri="{FF2B5EF4-FFF2-40B4-BE49-F238E27FC236}">
                  <a16:creationId xmlns:a16="http://schemas.microsoft.com/office/drawing/2014/main" id="{B2DFAE61-45B7-D0F1-0714-1F47B6F2602C}"/>
                </a:ext>
              </a:extLst>
            </p:cNvPr>
            <p:cNvSpPr/>
            <p:nvPr/>
          </p:nvSpPr>
          <p:spPr>
            <a:xfrm>
              <a:off x="3705318" y="2449460"/>
              <a:ext cx="1729975" cy="1249674"/>
            </a:xfrm>
            <a:custGeom>
              <a:avLst/>
              <a:gdLst>
                <a:gd name="connsiteX0" fmla="*/ 1437905 w 1729975"/>
                <a:gd name="connsiteY0" fmla="*/ 55435 h 1249674"/>
                <a:gd name="connsiteX1" fmla="*/ 1442046 w 1729975"/>
                <a:gd name="connsiteY1" fmla="*/ 56208 h 1249674"/>
                <a:gd name="connsiteX2" fmla="*/ 1443095 w 1729975"/>
                <a:gd name="connsiteY2" fmla="*/ 57505 h 1249674"/>
                <a:gd name="connsiteX3" fmla="*/ 1446738 w 1729975"/>
                <a:gd name="connsiteY3" fmla="*/ 57505 h 1249674"/>
                <a:gd name="connsiteX4" fmla="*/ 1451154 w 1729975"/>
                <a:gd name="connsiteY4" fmla="*/ 59077 h 1249674"/>
                <a:gd name="connsiteX5" fmla="*/ 1456868 w 1729975"/>
                <a:gd name="connsiteY5" fmla="*/ 59326 h 1249674"/>
                <a:gd name="connsiteX6" fmla="*/ 1471663 w 1729975"/>
                <a:gd name="connsiteY6" fmla="*/ 63491 h 1249674"/>
                <a:gd name="connsiteX7" fmla="*/ 1485435 w 1729975"/>
                <a:gd name="connsiteY7" fmla="*/ 65287 h 1249674"/>
                <a:gd name="connsiteX8" fmla="*/ 1491424 w 1729975"/>
                <a:gd name="connsiteY8" fmla="*/ 67631 h 1249674"/>
                <a:gd name="connsiteX9" fmla="*/ 1494792 w 1729975"/>
                <a:gd name="connsiteY9" fmla="*/ 68405 h 1249674"/>
                <a:gd name="connsiteX10" fmla="*/ 1507267 w 1729975"/>
                <a:gd name="connsiteY10" fmla="*/ 73343 h 1249674"/>
                <a:gd name="connsiteX11" fmla="*/ 1508041 w 1729975"/>
                <a:gd name="connsiteY11" fmla="*/ 74640 h 1249674"/>
                <a:gd name="connsiteX12" fmla="*/ 1516100 w 1729975"/>
                <a:gd name="connsiteY12" fmla="*/ 76211 h 1249674"/>
                <a:gd name="connsiteX13" fmla="*/ 1517397 w 1729975"/>
                <a:gd name="connsiteY13" fmla="*/ 75936 h 1249674"/>
                <a:gd name="connsiteX14" fmla="*/ 1521040 w 1729975"/>
                <a:gd name="connsiteY14" fmla="*/ 77233 h 1249674"/>
                <a:gd name="connsiteX15" fmla="*/ 1523111 w 1729975"/>
                <a:gd name="connsiteY15" fmla="*/ 79054 h 1249674"/>
                <a:gd name="connsiteX16" fmla="*/ 1525456 w 1729975"/>
                <a:gd name="connsiteY16" fmla="*/ 78805 h 1249674"/>
                <a:gd name="connsiteX17" fmla="*/ 1526754 w 1729975"/>
                <a:gd name="connsiteY17" fmla="*/ 80625 h 1249674"/>
                <a:gd name="connsiteX18" fmla="*/ 1531420 w 1729975"/>
                <a:gd name="connsiteY18" fmla="*/ 83469 h 1249674"/>
                <a:gd name="connsiteX19" fmla="*/ 1534015 w 1729975"/>
                <a:gd name="connsiteY19" fmla="*/ 83743 h 1249674"/>
                <a:gd name="connsiteX20" fmla="*/ 1538705 w 1729975"/>
                <a:gd name="connsiteY20" fmla="*/ 86088 h 1249674"/>
                <a:gd name="connsiteX21" fmla="*/ 1545966 w 1729975"/>
                <a:gd name="connsiteY21" fmla="*/ 95416 h 1249674"/>
                <a:gd name="connsiteX22" fmla="*/ 1549085 w 1729975"/>
                <a:gd name="connsiteY22" fmla="*/ 96987 h 1249674"/>
                <a:gd name="connsiteX23" fmla="*/ 1552204 w 1729975"/>
                <a:gd name="connsiteY23" fmla="*/ 96463 h 1249674"/>
                <a:gd name="connsiteX24" fmla="*/ 1555597 w 1729975"/>
                <a:gd name="connsiteY24" fmla="*/ 99855 h 1249674"/>
                <a:gd name="connsiteX25" fmla="*/ 1557668 w 1729975"/>
                <a:gd name="connsiteY25" fmla="*/ 100878 h 1249674"/>
                <a:gd name="connsiteX26" fmla="*/ 1565203 w 1729975"/>
                <a:gd name="connsiteY26" fmla="*/ 101402 h 1249674"/>
                <a:gd name="connsiteX27" fmla="*/ 1567548 w 1729975"/>
                <a:gd name="connsiteY27" fmla="*/ 103222 h 1249674"/>
                <a:gd name="connsiteX28" fmla="*/ 1572738 w 1729975"/>
                <a:gd name="connsiteY28" fmla="*/ 105043 h 1249674"/>
                <a:gd name="connsiteX29" fmla="*/ 1580273 w 1729975"/>
                <a:gd name="connsiteY29" fmla="*/ 111253 h 1249674"/>
                <a:gd name="connsiteX30" fmla="*/ 1584939 w 1729975"/>
                <a:gd name="connsiteY30" fmla="*/ 114121 h 1249674"/>
                <a:gd name="connsiteX31" fmla="*/ 1587285 w 1729975"/>
                <a:gd name="connsiteY31" fmla="*/ 114894 h 1249674"/>
                <a:gd name="connsiteX32" fmla="*/ 1595867 w 1729975"/>
                <a:gd name="connsiteY32" fmla="*/ 121130 h 1249674"/>
                <a:gd name="connsiteX33" fmla="*/ 1608317 w 1729975"/>
                <a:gd name="connsiteY33" fmla="*/ 128936 h 1249674"/>
                <a:gd name="connsiteX34" fmla="*/ 1611960 w 1729975"/>
                <a:gd name="connsiteY34" fmla="*/ 129959 h 1249674"/>
                <a:gd name="connsiteX35" fmla="*/ 1615604 w 1729975"/>
                <a:gd name="connsiteY35" fmla="*/ 132054 h 1249674"/>
                <a:gd name="connsiteX36" fmla="*/ 1620544 w 1729975"/>
                <a:gd name="connsiteY36" fmla="*/ 134374 h 1249674"/>
                <a:gd name="connsiteX37" fmla="*/ 1624435 w 1729975"/>
                <a:gd name="connsiteY37" fmla="*/ 134897 h 1249674"/>
                <a:gd name="connsiteX38" fmla="*/ 1633019 w 1729975"/>
                <a:gd name="connsiteY38" fmla="*/ 139063 h 1249674"/>
                <a:gd name="connsiteX39" fmla="*/ 1634565 w 1729975"/>
                <a:gd name="connsiteY39" fmla="*/ 137766 h 1249674"/>
                <a:gd name="connsiteX40" fmla="*/ 1636636 w 1729975"/>
                <a:gd name="connsiteY40" fmla="*/ 140085 h 1249674"/>
                <a:gd name="connsiteX41" fmla="*/ 1638981 w 1729975"/>
                <a:gd name="connsiteY41" fmla="*/ 140085 h 1249674"/>
                <a:gd name="connsiteX42" fmla="*/ 1643922 w 1729975"/>
                <a:gd name="connsiteY42" fmla="*/ 138015 h 1249674"/>
                <a:gd name="connsiteX43" fmla="*/ 1644695 w 1729975"/>
                <a:gd name="connsiteY43" fmla="*/ 141407 h 1249674"/>
                <a:gd name="connsiteX44" fmla="*/ 1648088 w 1729975"/>
                <a:gd name="connsiteY44" fmla="*/ 144500 h 1249674"/>
                <a:gd name="connsiteX45" fmla="*/ 1649112 w 1729975"/>
                <a:gd name="connsiteY45" fmla="*/ 142430 h 1249674"/>
                <a:gd name="connsiteX46" fmla="*/ 1651707 w 1729975"/>
                <a:gd name="connsiteY46" fmla="*/ 140883 h 1249674"/>
                <a:gd name="connsiteX47" fmla="*/ 1657420 w 1729975"/>
                <a:gd name="connsiteY47" fmla="*/ 141133 h 1249674"/>
                <a:gd name="connsiteX48" fmla="*/ 1658718 w 1729975"/>
                <a:gd name="connsiteY48" fmla="*/ 142180 h 1249674"/>
                <a:gd name="connsiteX49" fmla="*/ 1661837 w 1729975"/>
                <a:gd name="connsiteY49" fmla="*/ 149438 h 1249674"/>
                <a:gd name="connsiteX50" fmla="*/ 1662884 w 1729975"/>
                <a:gd name="connsiteY50" fmla="*/ 149712 h 1249674"/>
                <a:gd name="connsiteX51" fmla="*/ 1664706 w 1729975"/>
                <a:gd name="connsiteY51" fmla="*/ 146071 h 1249674"/>
                <a:gd name="connsiteX52" fmla="*/ 1668598 w 1729975"/>
                <a:gd name="connsiteY52" fmla="*/ 145024 h 1249674"/>
                <a:gd name="connsiteX53" fmla="*/ 1671717 w 1729975"/>
                <a:gd name="connsiteY53" fmla="*/ 147618 h 1249674"/>
                <a:gd name="connsiteX54" fmla="*/ 1676407 w 1729975"/>
                <a:gd name="connsiteY54" fmla="*/ 147618 h 1249674"/>
                <a:gd name="connsiteX55" fmla="*/ 1677181 w 1729975"/>
                <a:gd name="connsiteY55" fmla="*/ 150211 h 1249674"/>
                <a:gd name="connsiteX56" fmla="*/ 1679502 w 1729975"/>
                <a:gd name="connsiteY56" fmla="*/ 151533 h 1249674"/>
                <a:gd name="connsiteX57" fmla="*/ 1680824 w 1729975"/>
                <a:gd name="connsiteY57" fmla="*/ 153603 h 1249674"/>
                <a:gd name="connsiteX58" fmla="*/ 1683419 w 1729975"/>
                <a:gd name="connsiteY58" fmla="*/ 155149 h 1249674"/>
                <a:gd name="connsiteX59" fmla="*/ 1687561 w 1729975"/>
                <a:gd name="connsiteY59" fmla="*/ 154127 h 1249674"/>
                <a:gd name="connsiteX60" fmla="*/ 1688359 w 1729975"/>
                <a:gd name="connsiteY60" fmla="*/ 156970 h 1249674"/>
                <a:gd name="connsiteX61" fmla="*/ 1695894 w 1729975"/>
                <a:gd name="connsiteY61" fmla="*/ 167096 h 1249674"/>
                <a:gd name="connsiteX62" fmla="*/ 1698215 w 1729975"/>
                <a:gd name="connsiteY62" fmla="*/ 166847 h 1249674"/>
                <a:gd name="connsiteX63" fmla="*/ 1702132 w 1729975"/>
                <a:gd name="connsiteY63" fmla="*/ 169441 h 1249674"/>
                <a:gd name="connsiteX64" fmla="*/ 1706274 w 1729975"/>
                <a:gd name="connsiteY64" fmla="*/ 169965 h 1249674"/>
                <a:gd name="connsiteX65" fmla="*/ 1707845 w 1729975"/>
                <a:gd name="connsiteY65" fmla="*/ 172035 h 1249674"/>
                <a:gd name="connsiteX66" fmla="*/ 1714059 w 1729975"/>
                <a:gd name="connsiteY66" fmla="*/ 174903 h 1249674"/>
                <a:gd name="connsiteX67" fmla="*/ 1712262 w 1729975"/>
                <a:gd name="connsiteY67" fmla="*/ 176724 h 1249674"/>
                <a:gd name="connsiteX68" fmla="*/ 1713809 w 1729975"/>
                <a:gd name="connsiteY68" fmla="*/ 178794 h 1249674"/>
                <a:gd name="connsiteX69" fmla="*/ 1713285 w 1729975"/>
                <a:gd name="connsiteY69" fmla="*/ 180340 h 1249674"/>
                <a:gd name="connsiteX70" fmla="*/ 1714583 w 1729975"/>
                <a:gd name="connsiteY70" fmla="*/ 183732 h 1249674"/>
                <a:gd name="connsiteX71" fmla="*/ 1714583 w 1729975"/>
                <a:gd name="connsiteY71" fmla="*/ 188920 h 1249674"/>
                <a:gd name="connsiteX72" fmla="*/ 1716154 w 1729975"/>
                <a:gd name="connsiteY72" fmla="*/ 191264 h 1249674"/>
                <a:gd name="connsiteX73" fmla="*/ 1720047 w 1729975"/>
                <a:gd name="connsiteY73" fmla="*/ 191514 h 1249674"/>
                <a:gd name="connsiteX74" fmla="*/ 1725237 w 1729975"/>
                <a:gd name="connsiteY74" fmla="*/ 193334 h 1249674"/>
                <a:gd name="connsiteX75" fmla="*/ 1726808 w 1729975"/>
                <a:gd name="connsiteY75" fmla="*/ 198273 h 1249674"/>
                <a:gd name="connsiteX76" fmla="*/ 1727856 w 1729975"/>
                <a:gd name="connsiteY76" fmla="*/ 209172 h 1249674"/>
                <a:gd name="connsiteX77" fmla="*/ 1726284 w 1729975"/>
                <a:gd name="connsiteY77" fmla="*/ 210993 h 1249674"/>
                <a:gd name="connsiteX78" fmla="*/ 1726808 w 1729975"/>
                <a:gd name="connsiteY78" fmla="*/ 213861 h 1249674"/>
                <a:gd name="connsiteX79" fmla="*/ 1724713 w 1729975"/>
                <a:gd name="connsiteY79" fmla="*/ 214110 h 1249674"/>
                <a:gd name="connsiteX80" fmla="*/ 1720820 w 1729975"/>
                <a:gd name="connsiteY80" fmla="*/ 219049 h 1249674"/>
                <a:gd name="connsiteX81" fmla="*/ 1716928 w 1729975"/>
                <a:gd name="connsiteY81" fmla="*/ 219298 h 1249674"/>
                <a:gd name="connsiteX82" fmla="*/ 1711214 w 1729975"/>
                <a:gd name="connsiteY82" fmla="*/ 222416 h 1249674"/>
                <a:gd name="connsiteX83" fmla="*/ 1705500 w 1729975"/>
                <a:gd name="connsiteY83" fmla="*/ 224486 h 1249674"/>
                <a:gd name="connsiteX84" fmla="*/ 1705226 w 1729975"/>
                <a:gd name="connsiteY84" fmla="*/ 225783 h 1249674"/>
                <a:gd name="connsiteX85" fmla="*/ 1696668 w 1729975"/>
                <a:gd name="connsiteY85" fmla="*/ 231519 h 1249674"/>
                <a:gd name="connsiteX86" fmla="*/ 1692501 w 1729975"/>
                <a:gd name="connsiteY86" fmla="*/ 233839 h 1249674"/>
                <a:gd name="connsiteX87" fmla="*/ 1679002 w 1729975"/>
                <a:gd name="connsiteY87" fmla="*/ 239301 h 1249674"/>
                <a:gd name="connsiteX88" fmla="*/ 1677181 w 1729975"/>
                <a:gd name="connsiteY88" fmla="*/ 239550 h 1249674"/>
                <a:gd name="connsiteX89" fmla="*/ 1673014 w 1729975"/>
                <a:gd name="connsiteY89" fmla="*/ 242668 h 1249674"/>
                <a:gd name="connsiteX90" fmla="*/ 1667575 w 1729975"/>
                <a:gd name="connsiteY90" fmla="*/ 244489 h 1249674"/>
                <a:gd name="connsiteX91" fmla="*/ 1661063 w 1729975"/>
                <a:gd name="connsiteY91" fmla="*/ 245536 h 1249674"/>
                <a:gd name="connsiteX92" fmla="*/ 1655623 w 1729975"/>
                <a:gd name="connsiteY92" fmla="*/ 247082 h 1249674"/>
                <a:gd name="connsiteX93" fmla="*/ 1648338 w 1729975"/>
                <a:gd name="connsiteY93" fmla="*/ 247606 h 1249674"/>
                <a:gd name="connsiteX94" fmla="*/ 1645219 w 1729975"/>
                <a:gd name="connsiteY94" fmla="*/ 247082 h 1249674"/>
                <a:gd name="connsiteX95" fmla="*/ 1643148 w 1729975"/>
                <a:gd name="connsiteY95" fmla="*/ 245262 h 1249674"/>
                <a:gd name="connsiteX96" fmla="*/ 1640279 w 1729975"/>
                <a:gd name="connsiteY96" fmla="*/ 245012 h 1249674"/>
                <a:gd name="connsiteX97" fmla="*/ 1635863 w 1729975"/>
                <a:gd name="connsiteY97" fmla="*/ 246833 h 1249674"/>
                <a:gd name="connsiteX98" fmla="*/ 1628603 w 1729975"/>
                <a:gd name="connsiteY98" fmla="*/ 247606 h 1249674"/>
                <a:gd name="connsiteX99" fmla="*/ 1617425 w 1729975"/>
                <a:gd name="connsiteY99" fmla="*/ 245786 h 1249674"/>
                <a:gd name="connsiteX100" fmla="*/ 1611960 w 1729975"/>
                <a:gd name="connsiteY100" fmla="*/ 246309 h 1249674"/>
                <a:gd name="connsiteX101" fmla="*/ 1607295 w 1729975"/>
                <a:gd name="connsiteY101" fmla="*/ 246309 h 1249674"/>
                <a:gd name="connsiteX102" fmla="*/ 1604950 w 1729975"/>
                <a:gd name="connsiteY102" fmla="*/ 245786 h 1249674"/>
                <a:gd name="connsiteX103" fmla="*/ 1603377 w 1729975"/>
                <a:gd name="connsiteY103" fmla="*/ 246833 h 1249674"/>
                <a:gd name="connsiteX104" fmla="*/ 1595068 w 1729975"/>
                <a:gd name="connsiteY104" fmla="*/ 246584 h 1249674"/>
                <a:gd name="connsiteX105" fmla="*/ 1589879 w 1729975"/>
                <a:gd name="connsiteY105" fmla="*/ 247606 h 1249674"/>
                <a:gd name="connsiteX106" fmla="*/ 1583392 w 1729975"/>
                <a:gd name="connsiteY106" fmla="*/ 252545 h 1249674"/>
                <a:gd name="connsiteX107" fmla="*/ 1580797 w 1729975"/>
                <a:gd name="connsiteY107" fmla="*/ 252295 h 1249674"/>
                <a:gd name="connsiteX108" fmla="*/ 1574036 w 1729975"/>
                <a:gd name="connsiteY108" fmla="*/ 253842 h 1249674"/>
                <a:gd name="connsiteX109" fmla="*/ 1565977 w 1729975"/>
                <a:gd name="connsiteY109" fmla="*/ 257234 h 1249674"/>
                <a:gd name="connsiteX110" fmla="*/ 1557668 w 1729975"/>
                <a:gd name="connsiteY110" fmla="*/ 259553 h 1249674"/>
                <a:gd name="connsiteX111" fmla="*/ 1550657 w 1729975"/>
                <a:gd name="connsiteY111" fmla="*/ 262671 h 1249674"/>
                <a:gd name="connsiteX112" fmla="*/ 1547538 w 1729975"/>
                <a:gd name="connsiteY112" fmla="*/ 262945 h 1249674"/>
                <a:gd name="connsiteX113" fmla="*/ 1536110 w 1729975"/>
                <a:gd name="connsiteY113" fmla="*/ 272273 h 1249674"/>
                <a:gd name="connsiteX114" fmla="*/ 1534539 w 1729975"/>
                <a:gd name="connsiteY114" fmla="*/ 272273 h 1249674"/>
                <a:gd name="connsiteX115" fmla="*/ 1531694 w 1729975"/>
                <a:gd name="connsiteY115" fmla="*/ 275914 h 1249674"/>
                <a:gd name="connsiteX116" fmla="*/ 1530646 w 1729975"/>
                <a:gd name="connsiteY116" fmla="*/ 278259 h 1249674"/>
                <a:gd name="connsiteX117" fmla="*/ 1521040 w 1729975"/>
                <a:gd name="connsiteY117" fmla="*/ 291503 h 1249674"/>
                <a:gd name="connsiteX118" fmla="*/ 1519992 w 1729975"/>
                <a:gd name="connsiteY118" fmla="*/ 293847 h 1249674"/>
                <a:gd name="connsiteX119" fmla="*/ 1510386 w 1729975"/>
                <a:gd name="connsiteY119" fmla="*/ 307091 h 1249674"/>
                <a:gd name="connsiteX120" fmla="*/ 1503101 w 1729975"/>
                <a:gd name="connsiteY120" fmla="*/ 320060 h 1249674"/>
                <a:gd name="connsiteX121" fmla="*/ 1500256 w 1729975"/>
                <a:gd name="connsiteY121" fmla="*/ 324749 h 1249674"/>
                <a:gd name="connsiteX122" fmla="*/ 1497662 w 1729975"/>
                <a:gd name="connsiteY122" fmla="*/ 326819 h 1249674"/>
                <a:gd name="connsiteX123" fmla="*/ 1499458 w 1729975"/>
                <a:gd name="connsiteY123" fmla="*/ 331758 h 1249674"/>
                <a:gd name="connsiteX124" fmla="*/ 1494792 w 1729975"/>
                <a:gd name="connsiteY124" fmla="*/ 332256 h 1249674"/>
                <a:gd name="connsiteX125" fmla="*/ 1487257 w 1729975"/>
                <a:gd name="connsiteY125" fmla="*/ 331758 h 1249674"/>
                <a:gd name="connsiteX126" fmla="*/ 1487506 w 1729975"/>
                <a:gd name="connsiteY126" fmla="*/ 334875 h 1249674"/>
                <a:gd name="connsiteX127" fmla="*/ 1481793 w 1729975"/>
                <a:gd name="connsiteY127" fmla="*/ 343430 h 1249674"/>
                <a:gd name="connsiteX128" fmla="*/ 1478424 w 1729975"/>
                <a:gd name="connsiteY128" fmla="*/ 351236 h 1249674"/>
                <a:gd name="connsiteX129" fmla="*/ 1477652 w 1729975"/>
                <a:gd name="connsiteY129" fmla="*/ 354354 h 1249674"/>
                <a:gd name="connsiteX130" fmla="*/ 1474258 w 1729975"/>
                <a:gd name="connsiteY130" fmla="*/ 360315 h 1249674"/>
                <a:gd name="connsiteX131" fmla="*/ 1471663 w 1729975"/>
                <a:gd name="connsiteY131" fmla="*/ 363433 h 1249674"/>
                <a:gd name="connsiteX132" fmla="*/ 1466997 w 1729975"/>
                <a:gd name="connsiteY132" fmla="*/ 372262 h 1249674"/>
                <a:gd name="connsiteX133" fmla="*/ 1465949 w 1729975"/>
                <a:gd name="connsiteY133" fmla="*/ 376677 h 1249674"/>
                <a:gd name="connsiteX134" fmla="*/ 1462581 w 1729975"/>
                <a:gd name="connsiteY134" fmla="*/ 384982 h 1249674"/>
                <a:gd name="connsiteX135" fmla="*/ 1460759 w 1729975"/>
                <a:gd name="connsiteY135" fmla="*/ 391990 h 1249674"/>
                <a:gd name="connsiteX136" fmla="*/ 1457641 w 1729975"/>
                <a:gd name="connsiteY136" fmla="*/ 402141 h 1249674"/>
                <a:gd name="connsiteX137" fmla="*/ 1456593 w 1729975"/>
                <a:gd name="connsiteY137" fmla="*/ 406556 h 1249674"/>
                <a:gd name="connsiteX138" fmla="*/ 1452700 w 1729975"/>
                <a:gd name="connsiteY138" fmla="*/ 424214 h 1249674"/>
                <a:gd name="connsiteX139" fmla="*/ 1450355 w 1729975"/>
                <a:gd name="connsiteY139" fmla="*/ 440825 h 1249674"/>
                <a:gd name="connsiteX140" fmla="*/ 1449856 w 1729975"/>
                <a:gd name="connsiteY140" fmla="*/ 447310 h 1249674"/>
                <a:gd name="connsiteX141" fmla="*/ 1447511 w 1729975"/>
                <a:gd name="connsiteY141" fmla="*/ 468884 h 1249674"/>
                <a:gd name="connsiteX142" fmla="*/ 1446738 w 1729975"/>
                <a:gd name="connsiteY142" fmla="*/ 472251 h 1249674"/>
                <a:gd name="connsiteX143" fmla="*/ 1446463 w 1729975"/>
                <a:gd name="connsiteY143" fmla="*/ 483424 h 1249674"/>
                <a:gd name="connsiteX144" fmla="*/ 1446987 w 1729975"/>
                <a:gd name="connsiteY144" fmla="*/ 489909 h 1249674"/>
                <a:gd name="connsiteX145" fmla="*/ 1446214 w 1729975"/>
                <a:gd name="connsiteY145" fmla="*/ 493551 h 1249674"/>
                <a:gd name="connsiteX146" fmla="*/ 1445165 w 1729975"/>
                <a:gd name="connsiteY146" fmla="*/ 506794 h 1249674"/>
                <a:gd name="connsiteX147" fmla="*/ 1446214 w 1729975"/>
                <a:gd name="connsiteY147" fmla="*/ 513803 h 1249674"/>
                <a:gd name="connsiteX148" fmla="*/ 1446463 w 1729975"/>
                <a:gd name="connsiteY148" fmla="*/ 529890 h 1249674"/>
                <a:gd name="connsiteX149" fmla="*/ 1448284 w 1729975"/>
                <a:gd name="connsiteY149" fmla="*/ 545752 h 1249674"/>
                <a:gd name="connsiteX150" fmla="*/ 1449332 w 1729975"/>
                <a:gd name="connsiteY150" fmla="*/ 550167 h 1249674"/>
                <a:gd name="connsiteX151" fmla="*/ 1451154 w 1729975"/>
                <a:gd name="connsiteY151" fmla="*/ 566254 h 1249674"/>
                <a:gd name="connsiteX152" fmla="*/ 1453224 w 1729975"/>
                <a:gd name="connsiteY152" fmla="*/ 576131 h 1249674"/>
                <a:gd name="connsiteX153" fmla="*/ 1453998 w 1729975"/>
                <a:gd name="connsiteY153" fmla="*/ 586780 h 1249674"/>
                <a:gd name="connsiteX154" fmla="*/ 1455046 w 1729975"/>
                <a:gd name="connsiteY154" fmla="*/ 591719 h 1249674"/>
                <a:gd name="connsiteX155" fmla="*/ 1456593 w 1729975"/>
                <a:gd name="connsiteY155" fmla="*/ 595086 h 1249674"/>
                <a:gd name="connsiteX156" fmla="*/ 1459462 w 1729975"/>
                <a:gd name="connsiteY156" fmla="*/ 608080 h 1249674"/>
                <a:gd name="connsiteX157" fmla="*/ 1462057 w 1729975"/>
                <a:gd name="connsiteY157" fmla="*/ 617932 h 1249674"/>
                <a:gd name="connsiteX158" fmla="*/ 1465700 w 1729975"/>
                <a:gd name="connsiteY158" fmla="*/ 631175 h 1249674"/>
                <a:gd name="connsiteX159" fmla="*/ 1466748 w 1729975"/>
                <a:gd name="connsiteY159" fmla="*/ 634044 h 1249674"/>
                <a:gd name="connsiteX160" fmla="*/ 1472186 w 1729975"/>
                <a:gd name="connsiteY160" fmla="*/ 652999 h 1249674"/>
                <a:gd name="connsiteX161" fmla="*/ 1475057 w 1729975"/>
                <a:gd name="connsiteY161" fmla="*/ 660531 h 1249674"/>
                <a:gd name="connsiteX162" fmla="*/ 1480770 w 1729975"/>
                <a:gd name="connsiteY162" fmla="*/ 679237 h 1249674"/>
                <a:gd name="connsiteX163" fmla="*/ 1483365 w 1729975"/>
                <a:gd name="connsiteY163" fmla="*/ 686769 h 1249674"/>
                <a:gd name="connsiteX164" fmla="*/ 1486733 w 1729975"/>
                <a:gd name="connsiteY164" fmla="*/ 694551 h 1249674"/>
                <a:gd name="connsiteX165" fmla="*/ 1489852 w 1729975"/>
                <a:gd name="connsiteY165" fmla="*/ 704677 h 1249674"/>
                <a:gd name="connsiteX166" fmla="*/ 1490899 w 1729975"/>
                <a:gd name="connsiteY166" fmla="*/ 707545 h 1249674"/>
                <a:gd name="connsiteX167" fmla="*/ 1496863 w 1729975"/>
                <a:gd name="connsiteY167" fmla="*/ 724680 h 1249674"/>
                <a:gd name="connsiteX168" fmla="*/ 1498435 w 1729975"/>
                <a:gd name="connsiteY168" fmla="*/ 728321 h 1249674"/>
                <a:gd name="connsiteX169" fmla="*/ 1501553 w 1729975"/>
                <a:gd name="connsiteY169" fmla="*/ 739470 h 1249674"/>
                <a:gd name="connsiteX170" fmla="*/ 1505197 w 1729975"/>
                <a:gd name="connsiteY170" fmla="*/ 749870 h 1249674"/>
                <a:gd name="connsiteX171" fmla="*/ 1507267 w 1729975"/>
                <a:gd name="connsiteY171" fmla="*/ 757403 h 1249674"/>
                <a:gd name="connsiteX172" fmla="*/ 1510112 w 1729975"/>
                <a:gd name="connsiteY172" fmla="*/ 763887 h 1249674"/>
                <a:gd name="connsiteX173" fmla="*/ 1512731 w 1729975"/>
                <a:gd name="connsiteY173" fmla="*/ 771943 h 1249674"/>
                <a:gd name="connsiteX174" fmla="*/ 1514528 w 1729975"/>
                <a:gd name="connsiteY174" fmla="*/ 776358 h 1249674"/>
                <a:gd name="connsiteX175" fmla="*/ 1516624 w 1729975"/>
                <a:gd name="connsiteY175" fmla="*/ 783366 h 1249674"/>
                <a:gd name="connsiteX176" fmla="*/ 1520266 w 1729975"/>
                <a:gd name="connsiteY176" fmla="*/ 793243 h 1249674"/>
                <a:gd name="connsiteX177" fmla="*/ 1521814 w 1729975"/>
                <a:gd name="connsiteY177" fmla="*/ 798954 h 1249674"/>
                <a:gd name="connsiteX178" fmla="*/ 1525456 w 1729975"/>
                <a:gd name="connsiteY178" fmla="*/ 807783 h 1249674"/>
                <a:gd name="connsiteX179" fmla="*/ 1530122 w 1729975"/>
                <a:gd name="connsiteY179" fmla="*/ 817635 h 1249674"/>
                <a:gd name="connsiteX180" fmla="*/ 1531170 w 1729975"/>
                <a:gd name="connsiteY180" fmla="*/ 821027 h 1249674"/>
                <a:gd name="connsiteX181" fmla="*/ 1534539 w 1729975"/>
                <a:gd name="connsiteY181" fmla="*/ 828559 h 1249674"/>
                <a:gd name="connsiteX182" fmla="*/ 1538181 w 1729975"/>
                <a:gd name="connsiteY182" fmla="*/ 837638 h 1249674"/>
                <a:gd name="connsiteX183" fmla="*/ 1539229 w 1729975"/>
                <a:gd name="connsiteY183" fmla="*/ 842327 h 1249674"/>
                <a:gd name="connsiteX184" fmla="*/ 1542348 w 1729975"/>
                <a:gd name="connsiteY184" fmla="*/ 851405 h 1249674"/>
                <a:gd name="connsiteX185" fmla="*/ 1548062 w 1729975"/>
                <a:gd name="connsiteY185" fmla="*/ 865173 h 1249674"/>
                <a:gd name="connsiteX186" fmla="*/ 1551180 w 1729975"/>
                <a:gd name="connsiteY186" fmla="*/ 870885 h 1249674"/>
                <a:gd name="connsiteX187" fmla="*/ 1555846 w 1729975"/>
                <a:gd name="connsiteY187" fmla="*/ 877893 h 1249674"/>
                <a:gd name="connsiteX188" fmla="*/ 1560513 w 1729975"/>
                <a:gd name="connsiteY188" fmla="*/ 890089 h 1249674"/>
                <a:gd name="connsiteX189" fmla="*/ 1564679 w 1729975"/>
                <a:gd name="connsiteY189" fmla="*/ 898145 h 1249674"/>
                <a:gd name="connsiteX190" fmla="*/ 1566500 w 1729975"/>
                <a:gd name="connsiteY190" fmla="*/ 904380 h 1249674"/>
                <a:gd name="connsiteX191" fmla="*/ 1569619 w 1729975"/>
                <a:gd name="connsiteY191" fmla="*/ 912960 h 1249674"/>
                <a:gd name="connsiteX192" fmla="*/ 1570917 w 1729975"/>
                <a:gd name="connsiteY192" fmla="*/ 919445 h 1249674"/>
                <a:gd name="connsiteX193" fmla="*/ 1574285 w 1729975"/>
                <a:gd name="connsiteY193" fmla="*/ 927750 h 1249674"/>
                <a:gd name="connsiteX194" fmla="*/ 1575583 w 1729975"/>
                <a:gd name="connsiteY194" fmla="*/ 934759 h 1249674"/>
                <a:gd name="connsiteX195" fmla="*/ 1579500 w 1729975"/>
                <a:gd name="connsiteY195" fmla="*/ 943588 h 1249674"/>
                <a:gd name="connsiteX196" fmla="*/ 1580523 w 1729975"/>
                <a:gd name="connsiteY196" fmla="*/ 948801 h 1249674"/>
                <a:gd name="connsiteX197" fmla="*/ 1579749 w 1729975"/>
                <a:gd name="connsiteY197" fmla="*/ 949050 h 1249674"/>
                <a:gd name="connsiteX198" fmla="*/ 1579500 w 1729975"/>
                <a:gd name="connsiteY198" fmla="*/ 956058 h 1249674"/>
                <a:gd name="connsiteX199" fmla="*/ 1581297 w 1729975"/>
                <a:gd name="connsiteY199" fmla="*/ 960473 h 1249674"/>
                <a:gd name="connsiteX200" fmla="*/ 1583642 w 1729975"/>
                <a:gd name="connsiteY200" fmla="*/ 963590 h 1249674"/>
                <a:gd name="connsiteX201" fmla="*/ 1585987 w 1729975"/>
                <a:gd name="connsiteY201" fmla="*/ 968529 h 1249674"/>
                <a:gd name="connsiteX202" fmla="*/ 1587808 w 1729975"/>
                <a:gd name="connsiteY202" fmla="*/ 971397 h 1249674"/>
                <a:gd name="connsiteX203" fmla="*/ 1593772 w 1729975"/>
                <a:gd name="connsiteY203" fmla="*/ 984367 h 1249674"/>
                <a:gd name="connsiteX204" fmla="*/ 1597165 w 1729975"/>
                <a:gd name="connsiteY204" fmla="*/ 990352 h 1249674"/>
                <a:gd name="connsiteX205" fmla="*/ 1600010 w 1729975"/>
                <a:gd name="connsiteY205" fmla="*/ 996588 h 1249674"/>
                <a:gd name="connsiteX206" fmla="*/ 1606247 w 1729975"/>
                <a:gd name="connsiteY206" fmla="*/ 1005666 h 1249674"/>
                <a:gd name="connsiteX207" fmla="*/ 1609366 w 1729975"/>
                <a:gd name="connsiteY207" fmla="*/ 1011128 h 1249674"/>
                <a:gd name="connsiteX208" fmla="*/ 1613257 w 1729975"/>
                <a:gd name="connsiteY208" fmla="*/ 1016840 h 1249674"/>
                <a:gd name="connsiteX209" fmla="*/ 1619495 w 1729975"/>
                <a:gd name="connsiteY209" fmla="*/ 1027215 h 1249674"/>
                <a:gd name="connsiteX210" fmla="*/ 1623911 w 1729975"/>
                <a:gd name="connsiteY210" fmla="*/ 1035521 h 1249674"/>
                <a:gd name="connsiteX211" fmla="*/ 1626256 w 1729975"/>
                <a:gd name="connsiteY211" fmla="*/ 1038913 h 1249674"/>
                <a:gd name="connsiteX212" fmla="*/ 1630673 w 1729975"/>
                <a:gd name="connsiteY212" fmla="*/ 1046170 h 1249674"/>
                <a:gd name="connsiteX213" fmla="*/ 1635089 w 1729975"/>
                <a:gd name="connsiteY213" fmla="*/ 1058392 h 1249674"/>
                <a:gd name="connsiteX214" fmla="*/ 1637684 w 1729975"/>
                <a:gd name="connsiteY214" fmla="*/ 1063829 h 1249674"/>
                <a:gd name="connsiteX215" fmla="*/ 1646517 w 1729975"/>
                <a:gd name="connsiteY215" fmla="*/ 1078370 h 1249674"/>
                <a:gd name="connsiteX216" fmla="*/ 1651457 w 1729975"/>
                <a:gd name="connsiteY216" fmla="*/ 1085128 h 1249674"/>
                <a:gd name="connsiteX217" fmla="*/ 1653278 w 1729975"/>
                <a:gd name="connsiteY217" fmla="*/ 1089294 h 1249674"/>
                <a:gd name="connsiteX218" fmla="*/ 1659242 w 1729975"/>
                <a:gd name="connsiteY218" fmla="*/ 1097350 h 1249674"/>
                <a:gd name="connsiteX219" fmla="*/ 1667301 w 1729975"/>
                <a:gd name="connsiteY219" fmla="*/ 1109022 h 1249674"/>
                <a:gd name="connsiteX220" fmla="*/ 1670145 w 1729975"/>
                <a:gd name="connsiteY220" fmla="*/ 1112389 h 1249674"/>
                <a:gd name="connsiteX221" fmla="*/ 1675360 w 1729975"/>
                <a:gd name="connsiteY221" fmla="*/ 1120969 h 1249674"/>
                <a:gd name="connsiteX222" fmla="*/ 1683419 w 1729975"/>
                <a:gd name="connsiteY222" fmla="*/ 1130072 h 1249674"/>
                <a:gd name="connsiteX223" fmla="*/ 1686513 w 1729975"/>
                <a:gd name="connsiteY223" fmla="*/ 1136807 h 1249674"/>
                <a:gd name="connsiteX224" fmla="*/ 1690680 w 1729975"/>
                <a:gd name="connsiteY224" fmla="*/ 1142518 h 1249674"/>
                <a:gd name="connsiteX225" fmla="*/ 1693799 w 1729975"/>
                <a:gd name="connsiteY225" fmla="*/ 1145386 h 1249674"/>
                <a:gd name="connsiteX226" fmla="*/ 1700286 w 1729975"/>
                <a:gd name="connsiteY226" fmla="*/ 1153692 h 1249674"/>
                <a:gd name="connsiteX227" fmla="*/ 1696393 w 1729975"/>
                <a:gd name="connsiteY227" fmla="*/ 1154989 h 1249674"/>
                <a:gd name="connsiteX228" fmla="*/ 1692251 w 1729975"/>
                <a:gd name="connsiteY228" fmla="*/ 1154739 h 1249674"/>
                <a:gd name="connsiteX229" fmla="*/ 1688858 w 1729975"/>
                <a:gd name="connsiteY229" fmla="*/ 1155513 h 1249674"/>
                <a:gd name="connsiteX230" fmla="*/ 1688609 w 1729975"/>
                <a:gd name="connsiteY230" fmla="*/ 1157583 h 1249674"/>
                <a:gd name="connsiteX231" fmla="*/ 1684966 w 1729975"/>
                <a:gd name="connsiteY231" fmla="*/ 1157583 h 1249674"/>
                <a:gd name="connsiteX232" fmla="*/ 1679502 w 1729975"/>
                <a:gd name="connsiteY232" fmla="*/ 1156809 h 1249674"/>
                <a:gd name="connsiteX233" fmla="*/ 1676657 w 1729975"/>
                <a:gd name="connsiteY233" fmla="*/ 1159677 h 1249674"/>
                <a:gd name="connsiteX234" fmla="*/ 1673788 w 1729975"/>
                <a:gd name="connsiteY234" fmla="*/ 1159403 h 1249674"/>
                <a:gd name="connsiteX235" fmla="*/ 1666253 w 1729975"/>
                <a:gd name="connsiteY235" fmla="*/ 1160201 h 1249674"/>
                <a:gd name="connsiteX236" fmla="*/ 1661587 w 1729975"/>
                <a:gd name="connsiteY236" fmla="*/ 1161997 h 1249674"/>
                <a:gd name="connsiteX237" fmla="*/ 1654576 w 1729975"/>
                <a:gd name="connsiteY237" fmla="*/ 1163568 h 1249674"/>
                <a:gd name="connsiteX238" fmla="*/ 1649386 w 1729975"/>
                <a:gd name="connsiteY238" fmla="*/ 1163568 h 1249674"/>
                <a:gd name="connsiteX239" fmla="*/ 1641851 w 1729975"/>
                <a:gd name="connsiteY239" fmla="*/ 1161498 h 1249674"/>
                <a:gd name="connsiteX240" fmla="*/ 1636387 w 1729975"/>
                <a:gd name="connsiteY240" fmla="*/ 1160700 h 1249674"/>
                <a:gd name="connsiteX241" fmla="*/ 1632744 w 1729975"/>
                <a:gd name="connsiteY241" fmla="*/ 1155513 h 1249674"/>
                <a:gd name="connsiteX242" fmla="*/ 1632494 w 1729975"/>
                <a:gd name="connsiteY242" fmla="*/ 1152669 h 1249674"/>
                <a:gd name="connsiteX243" fmla="*/ 1624685 w 1729975"/>
                <a:gd name="connsiteY243" fmla="*/ 1150050 h 1249674"/>
                <a:gd name="connsiteX244" fmla="*/ 1625982 w 1729975"/>
                <a:gd name="connsiteY244" fmla="*/ 1147456 h 1249674"/>
                <a:gd name="connsiteX245" fmla="*/ 1624435 w 1729975"/>
                <a:gd name="connsiteY245" fmla="*/ 1144613 h 1249674"/>
                <a:gd name="connsiteX246" fmla="*/ 1622365 w 1729975"/>
                <a:gd name="connsiteY246" fmla="*/ 1143042 h 1249674"/>
                <a:gd name="connsiteX247" fmla="*/ 1618197 w 1729975"/>
                <a:gd name="connsiteY247" fmla="*/ 1139151 h 1249674"/>
                <a:gd name="connsiteX248" fmla="*/ 1615604 w 1729975"/>
                <a:gd name="connsiteY248" fmla="*/ 1139151 h 1249674"/>
                <a:gd name="connsiteX249" fmla="*/ 1615354 w 1729975"/>
                <a:gd name="connsiteY249" fmla="*/ 1134736 h 1249674"/>
                <a:gd name="connsiteX250" fmla="*/ 1612235 w 1729975"/>
                <a:gd name="connsiteY250" fmla="*/ 1133190 h 1249674"/>
                <a:gd name="connsiteX251" fmla="*/ 1603403 w 1729975"/>
                <a:gd name="connsiteY251" fmla="*/ 1133439 h 1249674"/>
                <a:gd name="connsiteX252" fmla="*/ 1595867 w 1729975"/>
                <a:gd name="connsiteY252" fmla="*/ 1133190 h 1249674"/>
                <a:gd name="connsiteX253" fmla="*/ 1595867 w 1729975"/>
                <a:gd name="connsiteY253" fmla="*/ 1128775 h 1249674"/>
                <a:gd name="connsiteX254" fmla="*/ 1596641 w 1729975"/>
                <a:gd name="connsiteY254" fmla="*/ 1123563 h 1249674"/>
                <a:gd name="connsiteX255" fmla="*/ 1593772 w 1729975"/>
                <a:gd name="connsiteY255" fmla="*/ 1120445 h 1249674"/>
                <a:gd name="connsiteX256" fmla="*/ 1592998 w 1729975"/>
                <a:gd name="connsiteY256" fmla="*/ 1118625 h 1249674"/>
                <a:gd name="connsiteX257" fmla="*/ 1593247 w 1729975"/>
                <a:gd name="connsiteY257" fmla="*/ 1112913 h 1249674"/>
                <a:gd name="connsiteX258" fmla="*/ 1592474 w 1729975"/>
                <a:gd name="connsiteY258" fmla="*/ 1106428 h 1249674"/>
                <a:gd name="connsiteX259" fmla="*/ 1593772 w 1729975"/>
                <a:gd name="connsiteY259" fmla="*/ 1101490 h 1249674"/>
                <a:gd name="connsiteX260" fmla="*/ 1593522 w 1729975"/>
                <a:gd name="connsiteY260" fmla="*/ 1093708 h 1249674"/>
                <a:gd name="connsiteX261" fmla="*/ 1592225 w 1729975"/>
                <a:gd name="connsiteY261" fmla="*/ 1087224 h 1249674"/>
                <a:gd name="connsiteX262" fmla="*/ 1590927 w 1729975"/>
                <a:gd name="connsiteY262" fmla="*/ 1086176 h 1249674"/>
                <a:gd name="connsiteX263" fmla="*/ 1589879 w 1729975"/>
                <a:gd name="connsiteY263" fmla="*/ 1082809 h 1249674"/>
                <a:gd name="connsiteX264" fmla="*/ 1585463 w 1729975"/>
                <a:gd name="connsiteY264" fmla="*/ 1082535 h 1249674"/>
                <a:gd name="connsiteX265" fmla="*/ 1581047 w 1729975"/>
                <a:gd name="connsiteY265" fmla="*/ 1080988 h 1249674"/>
                <a:gd name="connsiteX266" fmla="*/ 1578452 w 1729975"/>
                <a:gd name="connsiteY266" fmla="*/ 1079691 h 1249674"/>
                <a:gd name="connsiteX267" fmla="*/ 1575857 w 1729975"/>
                <a:gd name="connsiteY267" fmla="*/ 1076823 h 1249674"/>
                <a:gd name="connsiteX268" fmla="*/ 1571964 w 1729975"/>
                <a:gd name="connsiteY268" fmla="*/ 1075776 h 1249674"/>
                <a:gd name="connsiteX269" fmla="*/ 1568846 w 1729975"/>
                <a:gd name="connsiteY269" fmla="*/ 1076823 h 1249674"/>
                <a:gd name="connsiteX270" fmla="*/ 1565977 w 1729975"/>
                <a:gd name="connsiteY270" fmla="*/ 1073182 h 1249674"/>
                <a:gd name="connsiteX271" fmla="*/ 1563382 w 1729975"/>
                <a:gd name="connsiteY271" fmla="*/ 1071361 h 1249674"/>
                <a:gd name="connsiteX272" fmla="*/ 1560263 w 1729975"/>
                <a:gd name="connsiteY272" fmla="*/ 1066173 h 1249674"/>
                <a:gd name="connsiteX273" fmla="*/ 1554549 w 1729975"/>
                <a:gd name="connsiteY273" fmla="*/ 1067745 h 1249674"/>
                <a:gd name="connsiteX274" fmla="*/ 1550906 w 1729975"/>
                <a:gd name="connsiteY274" fmla="*/ 1066697 h 1249674"/>
                <a:gd name="connsiteX275" fmla="*/ 1550906 w 1729975"/>
                <a:gd name="connsiteY275" fmla="*/ 1059689 h 1249674"/>
                <a:gd name="connsiteX276" fmla="*/ 1551954 w 1729975"/>
                <a:gd name="connsiteY276" fmla="*/ 1055000 h 1249674"/>
                <a:gd name="connsiteX277" fmla="*/ 1547538 w 1729975"/>
                <a:gd name="connsiteY277" fmla="*/ 1053453 h 1249674"/>
                <a:gd name="connsiteX278" fmla="*/ 1542598 w 1729975"/>
                <a:gd name="connsiteY278" fmla="*/ 1052680 h 1249674"/>
                <a:gd name="connsiteX279" fmla="*/ 1537408 w 1729975"/>
                <a:gd name="connsiteY279" fmla="*/ 1052930 h 1249674"/>
                <a:gd name="connsiteX280" fmla="*/ 1536110 w 1729975"/>
                <a:gd name="connsiteY280" fmla="*/ 1044100 h 1249674"/>
                <a:gd name="connsiteX281" fmla="*/ 1536360 w 1729975"/>
                <a:gd name="connsiteY281" fmla="*/ 1040459 h 1249674"/>
                <a:gd name="connsiteX282" fmla="*/ 1532991 w 1729975"/>
                <a:gd name="connsiteY282" fmla="*/ 1029036 h 1249674"/>
                <a:gd name="connsiteX283" fmla="*/ 1529598 w 1729975"/>
                <a:gd name="connsiteY283" fmla="*/ 1020481 h 1249674"/>
                <a:gd name="connsiteX284" fmla="*/ 1526230 w 1729975"/>
                <a:gd name="connsiteY284" fmla="*/ 1009557 h 1249674"/>
                <a:gd name="connsiteX285" fmla="*/ 1522587 w 1729975"/>
                <a:gd name="connsiteY285" fmla="*/ 1004369 h 1249674"/>
                <a:gd name="connsiteX286" fmla="*/ 1519992 w 1729975"/>
                <a:gd name="connsiteY286" fmla="*/ 1003845 h 1249674"/>
                <a:gd name="connsiteX287" fmla="*/ 1513231 w 1729975"/>
                <a:gd name="connsiteY287" fmla="*/ 1004893 h 1249674"/>
                <a:gd name="connsiteX288" fmla="*/ 1509862 w 1729975"/>
                <a:gd name="connsiteY288" fmla="*/ 1004644 h 1249674"/>
                <a:gd name="connsiteX289" fmla="*/ 1508814 w 1729975"/>
                <a:gd name="connsiteY289" fmla="*/ 1005666 h 1249674"/>
                <a:gd name="connsiteX290" fmla="*/ 1501803 w 1729975"/>
                <a:gd name="connsiteY290" fmla="*/ 1005417 h 1249674"/>
                <a:gd name="connsiteX291" fmla="*/ 1493494 w 1729975"/>
                <a:gd name="connsiteY291" fmla="*/ 1010081 h 1249674"/>
                <a:gd name="connsiteX292" fmla="*/ 1488554 w 1729975"/>
                <a:gd name="connsiteY292" fmla="*/ 1011901 h 1249674"/>
                <a:gd name="connsiteX293" fmla="*/ 1483614 w 1729975"/>
                <a:gd name="connsiteY293" fmla="*/ 1010604 h 1249674"/>
                <a:gd name="connsiteX294" fmla="*/ 1469068 w 1729975"/>
                <a:gd name="connsiteY294" fmla="*/ 1008784 h 1249674"/>
                <a:gd name="connsiteX295" fmla="*/ 1463629 w 1729975"/>
                <a:gd name="connsiteY295" fmla="*/ 1005142 h 1249674"/>
                <a:gd name="connsiteX296" fmla="*/ 1461034 w 1729975"/>
                <a:gd name="connsiteY296" fmla="*/ 1004644 h 1249674"/>
                <a:gd name="connsiteX297" fmla="*/ 1453224 w 1729975"/>
                <a:gd name="connsiteY297" fmla="*/ 1006714 h 1249674"/>
                <a:gd name="connsiteX298" fmla="*/ 1447511 w 1729975"/>
                <a:gd name="connsiteY298" fmla="*/ 1004644 h 1249674"/>
                <a:gd name="connsiteX299" fmla="*/ 1441024 w 1729975"/>
                <a:gd name="connsiteY299" fmla="*/ 1003347 h 1249674"/>
                <a:gd name="connsiteX300" fmla="*/ 1440500 w 1729975"/>
                <a:gd name="connsiteY300" fmla="*/ 1002548 h 1249674"/>
                <a:gd name="connsiteX301" fmla="*/ 1433239 w 1729975"/>
                <a:gd name="connsiteY301" fmla="*/ 1003347 h 1249674"/>
                <a:gd name="connsiteX302" fmla="*/ 1432441 w 1729975"/>
                <a:gd name="connsiteY302" fmla="*/ 1011128 h 1249674"/>
                <a:gd name="connsiteX303" fmla="*/ 1431667 w 1729975"/>
                <a:gd name="connsiteY303" fmla="*/ 1012949 h 1249674"/>
                <a:gd name="connsiteX304" fmla="*/ 1431917 w 1729975"/>
                <a:gd name="connsiteY304" fmla="*/ 1018910 h 1249674"/>
                <a:gd name="connsiteX305" fmla="*/ 1431143 w 1729975"/>
                <a:gd name="connsiteY305" fmla="*/ 1022826 h 1249674"/>
                <a:gd name="connsiteX306" fmla="*/ 1428798 w 1729975"/>
                <a:gd name="connsiteY306" fmla="*/ 1029061 h 1249674"/>
                <a:gd name="connsiteX307" fmla="*/ 1429072 w 1729975"/>
                <a:gd name="connsiteY307" fmla="*/ 1029834 h 1249674"/>
                <a:gd name="connsiteX308" fmla="*/ 1426976 w 1729975"/>
                <a:gd name="connsiteY308" fmla="*/ 1041008 h 1249674"/>
                <a:gd name="connsiteX309" fmla="*/ 1422835 w 1729975"/>
                <a:gd name="connsiteY309" fmla="*/ 1044125 h 1249674"/>
                <a:gd name="connsiteX310" fmla="*/ 1421013 w 1729975"/>
                <a:gd name="connsiteY310" fmla="*/ 1046445 h 1249674"/>
                <a:gd name="connsiteX311" fmla="*/ 1417121 w 1729975"/>
                <a:gd name="connsiteY311" fmla="*/ 1047243 h 1249674"/>
                <a:gd name="connsiteX312" fmla="*/ 1416597 w 1729975"/>
                <a:gd name="connsiteY312" fmla="*/ 1044898 h 1249674"/>
                <a:gd name="connsiteX313" fmla="*/ 1410883 w 1729975"/>
                <a:gd name="connsiteY313" fmla="*/ 1044375 h 1249674"/>
                <a:gd name="connsiteX314" fmla="*/ 1401527 w 1729975"/>
                <a:gd name="connsiteY314" fmla="*/ 1042828 h 1249674"/>
                <a:gd name="connsiteX315" fmla="*/ 1397884 w 1729975"/>
                <a:gd name="connsiteY315" fmla="*/ 1042828 h 1249674"/>
                <a:gd name="connsiteX316" fmla="*/ 1397110 w 1729975"/>
                <a:gd name="connsiteY316" fmla="*/ 1041257 h 1249674"/>
                <a:gd name="connsiteX317" fmla="*/ 1392445 w 1729975"/>
                <a:gd name="connsiteY317" fmla="*/ 1043352 h 1249674"/>
                <a:gd name="connsiteX318" fmla="*/ 1390873 w 1729975"/>
                <a:gd name="connsiteY318" fmla="*/ 1041008 h 1249674"/>
                <a:gd name="connsiteX319" fmla="*/ 1383338 w 1729975"/>
                <a:gd name="connsiteY319" fmla="*/ 1043078 h 1249674"/>
                <a:gd name="connsiteX320" fmla="*/ 1376851 w 1729975"/>
                <a:gd name="connsiteY320" fmla="*/ 1042828 h 1249674"/>
                <a:gd name="connsiteX321" fmla="*/ 1376327 w 1729975"/>
                <a:gd name="connsiteY321" fmla="*/ 1036319 h 1249674"/>
                <a:gd name="connsiteX322" fmla="*/ 1378422 w 1729975"/>
                <a:gd name="connsiteY322" fmla="*/ 1029585 h 1249674"/>
                <a:gd name="connsiteX323" fmla="*/ 1378148 w 1729975"/>
                <a:gd name="connsiteY323" fmla="*/ 1024646 h 1249674"/>
                <a:gd name="connsiteX324" fmla="*/ 1372958 w 1729975"/>
                <a:gd name="connsiteY324" fmla="*/ 1021005 h 1249674"/>
                <a:gd name="connsiteX325" fmla="*/ 1371661 w 1729975"/>
                <a:gd name="connsiteY325" fmla="*/ 1016067 h 1249674"/>
                <a:gd name="connsiteX326" fmla="*/ 1372160 w 1729975"/>
                <a:gd name="connsiteY326" fmla="*/ 1011128 h 1249674"/>
                <a:gd name="connsiteX327" fmla="*/ 1370363 w 1729975"/>
                <a:gd name="connsiteY327" fmla="*/ 1006988 h 1249674"/>
                <a:gd name="connsiteX328" fmla="*/ 1370363 w 1729975"/>
                <a:gd name="connsiteY328" fmla="*/ 1003870 h 1249674"/>
                <a:gd name="connsiteX329" fmla="*/ 1371137 w 1729975"/>
                <a:gd name="connsiteY329" fmla="*/ 999182 h 1249674"/>
                <a:gd name="connsiteX330" fmla="*/ 1369066 w 1729975"/>
                <a:gd name="connsiteY330" fmla="*/ 996862 h 1249674"/>
                <a:gd name="connsiteX331" fmla="*/ 1365423 w 1729975"/>
                <a:gd name="connsiteY331" fmla="*/ 990876 h 1249674"/>
                <a:gd name="connsiteX332" fmla="*/ 1365423 w 1729975"/>
                <a:gd name="connsiteY332" fmla="*/ 986985 h 1249674"/>
                <a:gd name="connsiteX333" fmla="*/ 1363852 w 1729975"/>
                <a:gd name="connsiteY333" fmla="*/ 982571 h 1249674"/>
                <a:gd name="connsiteX334" fmla="*/ 1363602 w 1729975"/>
                <a:gd name="connsiteY334" fmla="*/ 979977 h 1249674"/>
                <a:gd name="connsiteX335" fmla="*/ 1360233 w 1729975"/>
                <a:gd name="connsiteY335" fmla="*/ 980226 h 1249674"/>
                <a:gd name="connsiteX336" fmla="*/ 1355293 w 1729975"/>
                <a:gd name="connsiteY336" fmla="*/ 978680 h 1249674"/>
                <a:gd name="connsiteX337" fmla="*/ 1351127 w 1729975"/>
                <a:gd name="connsiteY337" fmla="*/ 976335 h 1249674"/>
                <a:gd name="connsiteX338" fmla="*/ 1345164 w 1729975"/>
                <a:gd name="connsiteY338" fmla="*/ 969327 h 1249674"/>
                <a:gd name="connsiteX339" fmla="*/ 1335532 w 1729975"/>
                <a:gd name="connsiteY339" fmla="*/ 962568 h 1249674"/>
                <a:gd name="connsiteX340" fmla="*/ 1332164 w 1729975"/>
                <a:gd name="connsiteY340" fmla="*/ 962318 h 1249674"/>
                <a:gd name="connsiteX341" fmla="*/ 1331915 w 1729975"/>
                <a:gd name="connsiteY341" fmla="*/ 966733 h 1249674"/>
                <a:gd name="connsiteX342" fmla="*/ 1329570 w 1729975"/>
                <a:gd name="connsiteY342" fmla="*/ 971148 h 1249674"/>
                <a:gd name="connsiteX343" fmla="*/ 1328796 w 1729975"/>
                <a:gd name="connsiteY343" fmla="*/ 974515 h 1249674"/>
                <a:gd name="connsiteX344" fmla="*/ 1331116 w 1729975"/>
                <a:gd name="connsiteY344" fmla="*/ 977907 h 1249674"/>
                <a:gd name="connsiteX345" fmla="*/ 1327997 w 1729975"/>
                <a:gd name="connsiteY345" fmla="*/ 980226 h 1249674"/>
                <a:gd name="connsiteX346" fmla="*/ 1323082 w 1729975"/>
                <a:gd name="connsiteY346" fmla="*/ 982845 h 1249674"/>
                <a:gd name="connsiteX347" fmla="*/ 1319165 w 1729975"/>
                <a:gd name="connsiteY347" fmla="*/ 983868 h 1249674"/>
                <a:gd name="connsiteX348" fmla="*/ 1313975 w 1729975"/>
                <a:gd name="connsiteY348" fmla="*/ 988557 h 1249674"/>
                <a:gd name="connsiteX349" fmla="*/ 1311904 w 1729975"/>
                <a:gd name="connsiteY349" fmla="*/ 989330 h 1249674"/>
                <a:gd name="connsiteX350" fmla="*/ 1307738 w 1729975"/>
                <a:gd name="connsiteY350" fmla="*/ 989080 h 1249674"/>
                <a:gd name="connsiteX351" fmla="*/ 1300203 w 1729975"/>
                <a:gd name="connsiteY351" fmla="*/ 986736 h 1249674"/>
                <a:gd name="connsiteX352" fmla="*/ 1298905 w 1729975"/>
                <a:gd name="connsiteY352" fmla="*/ 985688 h 1249674"/>
                <a:gd name="connsiteX353" fmla="*/ 1295262 w 1729975"/>
                <a:gd name="connsiteY353" fmla="*/ 974789 h 1249674"/>
                <a:gd name="connsiteX354" fmla="*/ 1294239 w 1729975"/>
                <a:gd name="connsiteY354" fmla="*/ 964912 h 1249674"/>
                <a:gd name="connsiteX355" fmla="*/ 1292942 w 1729975"/>
                <a:gd name="connsiteY355" fmla="*/ 963366 h 1249674"/>
                <a:gd name="connsiteX356" fmla="*/ 1288251 w 1729975"/>
                <a:gd name="connsiteY356" fmla="*/ 961021 h 1249674"/>
                <a:gd name="connsiteX357" fmla="*/ 1283835 w 1729975"/>
                <a:gd name="connsiteY357" fmla="*/ 959450 h 1249674"/>
                <a:gd name="connsiteX358" fmla="*/ 1279419 w 1729975"/>
                <a:gd name="connsiteY358" fmla="*/ 959450 h 1249674"/>
                <a:gd name="connsiteX359" fmla="*/ 1270586 w 1729975"/>
                <a:gd name="connsiteY359" fmla="*/ 962069 h 1249674"/>
                <a:gd name="connsiteX360" fmla="*/ 1267218 w 1729975"/>
                <a:gd name="connsiteY360" fmla="*/ 963615 h 1249674"/>
                <a:gd name="connsiteX361" fmla="*/ 1263575 w 1729975"/>
                <a:gd name="connsiteY361" fmla="*/ 966484 h 1249674"/>
                <a:gd name="connsiteX362" fmla="*/ 1258909 w 1729975"/>
                <a:gd name="connsiteY362" fmla="*/ 973492 h 1249674"/>
                <a:gd name="connsiteX363" fmla="*/ 1257337 w 1729975"/>
                <a:gd name="connsiteY363" fmla="*/ 980226 h 1249674"/>
                <a:gd name="connsiteX364" fmla="*/ 1251898 w 1729975"/>
                <a:gd name="connsiteY364" fmla="*/ 980750 h 1249674"/>
                <a:gd name="connsiteX365" fmla="*/ 1250326 w 1729975"/>
                <a:gd name="connsiteY365" fmla="*/ 976859 h 1249674"/>
                <a:gd name="connsiteX366" fmla="*/ 1246958 w 1729975"/>
                <a:gd name="connsiteY366" fmla="*/ 975562 h 1249674"/>
                <a:gd name="connsiteX367" fmla="*/ 1240445 w 1729975"/>
                <a:gd name="connsiteY367" fmla="*/ 973991 h 1249674"/>
                <a:gd name="connsiteX368" fmla="*/ 1236304 w 1729975"/>
                <a:gd name="connsiteY368" fmla="*/ 973742 h 1249674"/>
                <a:gd name="connsiteX369" fmla="*/ 1217067 w 1729975"/>
                <a:gd name="connsiteY369" fmla="*/ 971671 h 1249674"/>
                <a:gd name="connsiteX370" fmla="*/ 1214472 w 1729975"/>
                <a:gd name="connsiteY370" fmla="*/ 955036 h 1249674"/>
                <a:gd name="connsiteX371" fmla="*/ 1212651 w 1729975"/>
                <a:gd name="connsiteY371" fmla="*/ 951918 h 1249674"/>
                <a:gd name="connsiteX372" fmla="*/ 1208758 w 1729975"/>
                <a:gd name="connsiteY372" fmla="*/ 947005 h 1249674"/>
                <a:gd name="connsiteX373" fmla="*/ 1206937 w 1729975"/>
                <a:gd name="connsiteY373" fmla="*/ 947504 h 1249674"/>
                <a:gd name="connsiteX374" fmla="*/ 1206438 w 1729975"/>
                <a:gd name="connsiteY374" fmla="*/ 945184 h 1249674"/>
                <a:gd name="connsiteX375" fmla="*/ 1193963 w 1729975"/>
                <a:gd name="connsiteY375" fmla="*/ 948027 h 1249674"/>
                <a:gd name="connsiteX376" fmla="*/ 1188249 w 1729975"/>
                <a:gd name="connsiteY376" fmla="*/ 942316 h 1249674"/>
                <a:gd name="connsiteX377" fmla="*/ 1179666 w 1729975"/>
                <a:gd name="connsiteY377" fmla="*/ 942316 h 1249674"/>
                <a:gd name="connsiteX378" fmla="*/ 1175250 w 1729975"/>
                <a:gd name="connsiteY378" fmla="*/ 944660 h 1249674"/>
                <a:gd name="connsiteX379" fmla="*/ 1167191 w 1729975"/>
                <a:gd name="connsiteY379" fmla="*/ 950621 h 1249674"/>
                <a:gd name="connsiteX380" fmla="*/ 1159930 w 1729975"/>
                <a:gd name="connsiteY380" fmla="*/ 951918 h 1249674"/>
                <a:gd name="connsiteX381" fmla="*/ 1151347 w 1729975"/>
                <a:gd name="connsiteY381" fmla="*/ 950098 h 1249674"/>
                <a:gd name="connsiteX382" fmla="*/ 1141492 w 1729975"/>
                <a:gd name="connsiteY382" fmla="*/ 946980 h 1249674"/>
                <a:gd name="connsiteX383" fmla="*/ 1136801 w 1729975"/>
                <a:gd name="connsiteY383" fmla="*/ 943613 h 1249674"/>
                <a:gd name="connsiteX384" fmla="*/ 1134980 w 1729975"/>
                <a:gd name="connsiteY384" fmla="*/ 941268 h 1249674"/>
                <a:gd name="connsiteX385" fmla="*/ 1133433 w 1729975"/>
                <a:gd name="connsiteY385" fmla="*/ 932439 h 1249674"/>
                <a:gd name="connsiteX386" fmla="*/ 1129266 w 1729975"/>
                <a:gd name="connsiteY386" fmla="*/ 935557 h 1249674"/>
                <a:gd name="connsiteX387" fmla="*/ 1127968 w 1729975"/>
                <a:gd name="connsiteY387" fmla="*/ 935831 h 1249674"/>
                <a:gd name="connsiteX388" fmla="*/ 1124600 w 1729975"/>
                <a:gd name="connsiteY388" fmla="*/ 933212 h 1249674"/>
                <a:gd name="connsiteX389" fmla="*/ 1117589 w 1729975"/>
                <a:gd name="connsiteY389" fmla="*/ 931142 h 1249674"/>
                <a:gd name="connsiteX390" fmla="*/ 1114969 w 1729975"/>
                <a:gd name="connsiteY390" fmla="*/ 932190 h 1249674"/>
                <a:gd name="connsiteX391" fmla="*/ 1108482 w 1729975"/>
                <a:gd name="connsiteY391" fmla="*/ 936854 h 1249674"/>
                <a:gd name="connsiteX392" fmla="*/ 1100698 w 1729975"/>
                <a:gd name="connsiteY392" fmla="*/ 944910 h 1249674"/>
                <a:gd name="connsiteX393" fmla="*/ 1097304 w 1729975"/>
                <a:gd name="connsiteY393" fmla="*/ 942840 h 1249674"/>
                <a:gd name="connsiteX394" fmla="*/ 1095233 w 1729975"/>
                <a:gd name="connsiteY394" fmla="*/ 943862 h 1249674"/>
                <a:gd name="connsiteX395" fmla="*/ 1093686 w 1729975"/>
                <a:gd name="connsiteY395" fmla="*/ 942316 h 1249674"/>
                <a:gd name="connsiteX396" fmla="*/ 1093936 w 1729975"/>
                <a:gd name="connsiteY396" fmla="*/ 938949 h 1249674"/>
                <a:gd name="connsiteX397" fmla="*/ 1092638 w 1729975"/>
                <a:gd name="connsiteY397" fmla="*/ 937901 h 1249674"/>
                <a:gd name="connsiteX398" fmla="*/ 1090293 w 1729975"/>
                <a:gd name="connsiteY398" fmla="*/ 930618 h 1249674"/>
                <a:gd name="connsiteX399" fmla="*/ 1088222 w 1729975"/>
                <a:gd name="connsiteY399" fmla="*/ 926478 h 1249674"/>
                <a:gd name="connsiteX400" fmla="*/ 1079390 w 1729975"/>
                <a:gd name="connsiteY400" fmla="*/ 912960 h 1249674"/>
                <a:gd name="connsiteX401" fmla="*/ 1070033 w 1729975"/>
                <a:gd name="connsiteY401" fmla="*/ 907523 h 1249674"/>
                <a:gd name="connsiteX402" fmla="*/ 1050023 w 1729975"/>
                <a:gd name="connsiteY402" fmla="*/ 897896 h 1249674"/>
                <a:gd name="connsiteX403" fmla="*/ 1043012 w 1729975"/>
                <a:gd name="connsiteY403" fmla="*/ 894279 h 1249674"/>
                <a:gd name="connsiteX404" fmla="*/ 1037822 w 1729975"/>
                <a:gd name="connsiteY404" fmla="*/ 897122 h 1249674"/>
                <a:gd name="connsiteX405" fmla="*/ 1031335 w 1729975"/>
                <a:gd name="connsiteY405" fmla="*/ 898943 h 1249674"/>
                <a:gd name="connsiteX406" fmla="*/ 1028465 w 1729975"/>
                <a:gd name="connsiteY406" fmla="*/ 899193 h 1249674"/>
                <a:gd name="connsiteX407" fmla="*/ 1025097 w 1729975"/>
                <a:gd name="connsiteY407" fmla="*/ 897896 h 1249674"/>
                <a:gd name="connsiteX408" fmla="*/ 1023276 w 1729975"/>
                <a:gd name="connsiteY408" fmla="*/ 895826 h 1249674"/>
                <a:gd name="connsiteX409" fmla="*/ 1018585 w 1729975"/>
                <a:gd name="connsiteY409" fmla="*/ 893755 h 1249674"/>
                <a:gd name="connsiteX410" fmla="*/ 1016265 w 1729975"/>
                <a:gd name="connsiteY410" fmla="*/ 891660 h 1249674"/>
                <a:gd name="connsiteX411" fmla="*/ 1015741 w 1729975"/>
                <a:gd name="connsiteY411" fmla="*/ 889066 h 1249674"/>
                <a:gd name="connsiteX412" fmla="*/ 1013919 w 1729975"/>
                <a:gd name="connsiteY412" fmla="*/ 886747 h 1249674"/>
                <a:gd name="connsiteX413" fmla="*/ 1010800 w 1729975"/>
                <a:gd name="connsiteY413" fmla="*/ 884926 h 1249674"/>
                <a:gd name="connsiteX414" fmla="*/ 1007432 w 1729975"/>
                <a:gd name="connsiteY414" fmla="*/ 879464 h 1249674"/>
                <a:gd name="connsiteX415" fmla="*/ 1004837 w 1729975"/>
                <a:gd name="connsiteY415" fmla="*/ 878941 h 1249674"/>
                <a:gd name="connsiteX416" fmla="*/ 999373 w 1729975"/>
                <a:gd name="connsiteY416" fmla="*/ 881011 h 1249674"/>
                <a:gd name="connsiteX417" fmla="*/ 996529 w 1729975"/>
                <a:gd name="connsiteY417" fmla="*/ 880761 h 1249674"/>
                <a:gd name="connsiteX418" fmla="*/ 993135 w 1729975"/>
                <a:gd name="connsiteY418" fmla="*/ 882058 h 1249674"/>
                <a:gd name="connsiteX419" fmla="*/ 991064 w 1729975"/>
                <a:gd name="connsiteY419" fmla="*/ 885450 h 1249674"/>
                <a:gd name="connsiteX420" fmla="*/ 985350 w 1729975"/>
                <a:gd name="connsiteY420" fmla="*/ 883106 h 1249674"/>
                <a:gd name="connsiteX421" fmla="*/ 981957 w 1729975"/>
                <a:gd name="connsiteY421" fmla="*/ 880761 h 1249674"/>
                <a:gd name="connsiteX422" fmla="*/ 979886 w 1729975"/>
                <a:gd name="connsiteY422" fmla="*/ 876596 h 1249674"/>
                <a:gd name="connsiteX423" fmla="*/ 977042 w 1729975"/>
                <a:gd name="connsiteY423" fmla="*/ 876596 h 1249674"/>
                <a:gd name="connsiteX424" fmla="*/ 967411 w 1729975"/>
                <a:gd name="connsiteY424" fmla="*/ 873503 h 1249674"/>
                <a:gd name="connsiteX425" fmla="*/ 965590 w 1729975"/>
                <a:gd name="connsiteY425" fmla="*/ 871683 h 1249674"/>
                <a:gd name="connsiteX426" fmla="*/ 959103 w 1729975"/>
                <a:gd name="connsiteY426" fmla="*/ 870111 h 1249674"/>
                <a:gd name="connsiteX427" fmla="*/ 959352 w 1729975"/>
                <a:gd name="connsiteY427" fmla="*/ 863876 h 1249674"/>
                <a:gd name="connsiteX428" fmla="*/ 958853 w 1729975"/>
                <a:gd name="connsiteY428" fmla="*/ 862579 h 1249674"/>
                <a:gd name="connsiteX429" fmla="*/ 954961 w 1729975"/>
                <a:gd name="connsiteY429" fmla="*/ 861282 h 1249674"/>
                <a:gd name="connsiteX430" fmla="*/ 951043 w 1729975"/>
                <a:gd name="connsiteY430" fmla="*/ 861033 h 1249674"/>
                <a:gd name="connsiteX431" fmla="*/ 944556 w 1729975"/>
                <a:gd name="connsiteY431" fmla="*/ 859212 h 1249674"/>
                <a:gd name="connsiteX432" fmla="*/ 935974 w 1729975"/>
                <a:gd name="connsiteY432" fmla="*/ 859461 h 1249674"/>
                <a:gd name="connsiteX433" fmla="*/ 929486 w 1729975"/>
                <a:gd name="connsiteY433" fmla="*/ 858963 h 1249674"/>
                <a:gd name="connsiteX434" fmla="*/ 915713 w 1729975"/>
                <a:gd name="connsiteY434" fmla="*/ 858688 h 1249674"/>
                <a:gd name="connsiteX435" fmla="*/ 900643 w 1729975"/>
                <a:gd name="connsiteY435" fmla="*/ 858439 h 1249674"/>
                <a:gd name="connsiteX436" fmla="*/ 894430 w 1729975"/>
                <a:gd name="connsiteY436" fmla="*/ 858439 h 1249674"/>
                <a:gd name="connsiteX437" fmla="*/ 890264 w 1729975"/>
                <a:gd name="connsiteY437" fmla="*/ 857391 h 1249674"/>
                <a:gd name="connsiteX438" fmla="*/ 886895 w 1729975"/>
                <a:gd name="connsiteY438" fmla="*/ 850907 h 1249674"/>
                <a:gd name="connsiteX439" fmla="*/ 884800 w 1729975"/>
                <a:gd name="connsiteY439" fmla="*/ 850907 h 1249674"/>
                <a:gd name="connsiteX440" fmla="*/ 884300 w 1729975"/>
                <a:gd name="connsiteY440" fmla="*/ 858164 h 1249674"/>
                <a:gd name="connsiteX441" fmla="*/ 883253 w 1729975"/>
                <a:gd name="connsiteY441" fmla="*/ 860783 h 1249674"/>
                <a:gd name="connsiteX442" fmla="*/ 874944 w 1729975"/>
                <a:gd name="connsiteY442" fmla="*/ 860783 h 1249674"/>
                <a:gd name="connsiteX443" fmla="*/ 874146 w 1729975"/>
                <a:gd name="connsiteY443" fmla="*/ 859736 h 1249674"/>
                <a:gd name="connsiteX444" fmla="*/ 875194 w 1729975"/>
                <a:gd name="connsiteY444" fmla="*/ 854548 h 1249674"/>
                <a:gd name="connsiteX445" fmla="*/ 879360 w 1729975"/>
                <a:gd name="connsiteY445" fmla="*/ 848313 h 1249674"/>
                <a:gd name="connsiteX446" fmla="*/ 879086 w 1729975"/>
                <a:gd name="connsiteY446" fmla="*/ 846741 h 1249674"/>
                <a:gd name="connsiteX447" fmla="*/ 871301 w 1729975"/>
                <a:gd name="connsiteY447" fmla="*/ 847265 h 1249674"/>
                <a:gd name="connsiteX448" fmla="*/ 861172 w 1729975"/>
                <a:gd name="connsiteY448" fmla="*/ 848562 h 1249674"/>
                <a:gd name="connsiteX449" fmla="*/ 857528 w 1729975"/>
                <a:gd name="connsiteY449" fmla="*/ 848562 h 1249674"/>
                <a:gd name="connsiteX450" fmla="*/ 857778 w 1729975"/>
                <a:gd name="connsiteY450" fmla="*/ 853226 h 1249674"/>
                <a:gd name="connsiteX451" fmla="*/ 857528 w 1729975"/>
                <a:gd name="connsiteY451" fmla="*/ 859736 h 1249674"/>
                <a:gd name="connsiteX452" fmla="*/ 855982 w 1729975"/>
                <a:gd name="connsiteY452" fmla="*/ 861033 h 1249674"/>
                <a:gd name="connsiteX453" fmla="*/ 852339 w 1729975"/>
                <a:gd name="connsiteY453" fmla="*/ 858439 h 1249674"/>
                <a:gd name="connsiteX454" fmla="*/ 851291 w 1729975"/>
                <a:gd name="connsiteY454" fmla="*/ 859212 h 1249674"/>
                <a:gd name="connsiteX455" fmla="*/ 848172 w 1729975"/>
                <a:gd name="connsiteY455" fmla="*/ 854548 h 1249674"/>
                <a:gd name="connsiteX456" fmla="*/ 844804 w 1729975"/>
                <a:gd name="connsiteY456" fmla="*/ 852977 h 1249674"/>
                <a:gd name="connsiteX457" fmla="*/ 843507 w 1729975"/>
                <a:gd name="connsiteY457" fmla="*/ 847789 h 1249674"/>
                <a:gd name="connsiteX458" fmla="*/ 834150 w 1729975"/>
                <a:gd name="connsiteY458" fmla="*/ 844397 h 1249674"/>
                <a:gd name="connsiteX459" fmla="*/ 828960 w 1729975"/>
                <a:gd name="connsiteY459" fmla="*/ 844148 h 1249674"/>
                <a:gd name="connsiteX460" fmla="*/ 820128 w 1729975"/>
                <a:gd name="connsiteY460" fmla="*/ 847016 h 1249674"/>
                <a:gd name="connsiteX461" fmla="*/ 815961 w 1729975"/>
                <a:gd name="connsiteY461" fmla="*/ 847789 h 1249674"/>
                <a:gd name="connsiteX462" fmla="*/ 815187 w 1729975"/>
                <a:gd name="connsiteY462" fmla="*/ 845444 h 1249674"/>
                <a:gd name="connsiteX463" fmla="*/ 809723 w 1729975"/>
                <a:gd name="connsiteY463" fmla="*/ 846243 h 1249674"/>
                <a:gd name="connsiteX464" fmla="*/ 803486 w 1729975"/>
                <a:gd name="connsiteY464" fmla="*/ 847789 h 1249674"/>
                <a:gd name="connsiteX465" fmla="*/ 800642 w 1729975"/>
                <a:gd name="connsiteY465" fmla="*/ 838960 h 1249674"/>
                <a:gd name="connsiteX466" fmla="*/ 794129 w 1729975"/>
                <a:gd name="connsiteY466" fmla="*/ 838960 h 1249674"/>
                <a:gd name="connsiteX467" fmla="*/ 777761 w 1729975"/>
                <a:gd name="connsiteY467" fmla="*/ 841304 h 1249674"/>
                <a:gd name="connsiteX468" fmla="*/ 767906 w 1729975"/>
                <a:gd name="connsiteY468" fmla="*/ 845195 h 1249674"/>
                <a:gd name="connsiteX469" fmla="*/ 756478 w 1729975"/>
                <a:gd name="connsiteY469" fmla="*/ 847539 h 1249674"/>
                <a:gd name="connsiteX470" fmla="*/ 755431 w 1729975"/>
                <a:gd name="connsiteY470" fmla="*/ 845444 h 1249674"/>
                <a:gd name="connsiteX471" fmla="*/ 746349 w 1729975"/>
                <a:gd name="connsiteY471" fmla="*/ 846492 h 1249674"/>
                <a:gd name="connsiteX472" fmla="*/ 745825 w 1729975"/>
                <a:gd name="connsiteY472" fmla="*/ 843374 h 1249674"/>
                <a:gd name="connsiteX473" fmla="*/ 740111 w 1729975"/>
                <a:gd name="connsiteY473" fmla="*/ 844671 h 1249674"/>
                <a:gd name="connsiteX474" fmla="*/ 739587 w 1729975"/>
                <a:gd name="connsiteY474" fmla="*/ 843624 h 1249674"/>
                <a:gd name="connsiteX475" fmla="*/ 731279 w 1729975"/>
                <a:gd name="connsiteY475" fmla="*/ 843898 h 1249674"/>
                <a:gd name="connsiteX476" fmla="*/ 731029 w 1729975"/>
                <a:gd name="connsiteY476" fmla="*/ 842601 h 1249674"/>
                <a:gd name="connsiteX477" fmla="*/ 726613 w 1729975"/>
                <a:gd name="connsiteY477" fmla="*/ 842851 h 1249674"/>
                <a:gd name="connsiteX478" fmla="*/ 718803 w 1729975"/>
                <a:gd name="connsiteY478" fmla="*/ 844422 h 1249674"/>
                <a:gd name="connsiteX479" fmla="*/ 711542 w 1729975"/>
                <a:gd name="connsiteY479" fmla="*/ 845195 h 1249674"/>
                <a:gd name="connsiteX480" fmla="*/ 703733 w 1729975"/>
                <a:gd name="connsiteY480" fmla="*/ 844671 h 1249674"/>
                <a:gd name="connsiteX481" fmla="*/ 691008 w 1729975"/>
                <a:gd name="connsiteY481" fmla="*/ 844422 h 1249674"/>
                <a:gd name="connsiteX482" fmla="*/ 683723 w 1729975"/>
                <a:gd name="connsiteY482" fmla="*/ 845719 h 1249674"/>
                <a:gd name="connsiteX483" fmla="*/ 674890 w 1729975"/>
                <a:gd name="connsiteY483" fmla="*/ 849086 h 1249674"/>
                <a:gd name="connsiteX484" fmla="*/ 669176 w 1729975"/>
                <a:gd name="connsiteY484" fmla="*/ 849884 h 1249674"/>
                <a:gd name="connsiteX485" fmla="*/ 661641 w 1729975"/>
                <a:gd name="connsiteY485" fmla="*/ 851680 h 1249674"/>
                <a:gd name="connsiteX486" fmla="*/ 655678 w 1729975"/>
                <a:gd name="connsiteY486" fmla="*/ 854024 h 1249674"/>
                <a:gd name="connsiteX487" fmla="*/ 641656 w 1729975"/>
                <a:gd name="connsiteY487" fmla="*/ 857416 h 1249674"/>
                <a:gd name="connsiteX488" fmla="*/ 631775 w 1729975"/>
                <a:gd name="connsiteY488" fmla="*/ 858189 h 1249674"/>
                <a:gd name="connsiteX489" fmla="*/ 626062 w 1729975"/>
                <a:gd name="connsiteY489" fmla="*/ 858439 h 1249674"/>
                <a:gd name="connsiteX490" fmla="*/ 619300 w 1729975"/>
                <a:gd name="connsiteY490" fmla="*/ 857940 h 1249674"/>
                <a:gd name="connsiteX491" fmla="*/ 616181 w 1729975"/>
                <a:gd name="connsiteY491" fmla="*/ 857416 h 1249674"/>
                <a:gd name="connsiteX492" fmla="*/ 608147 w 1729975"/>
                <a:gd name="connsiteY492" fmla="*/ 858963 h 1249674"/>
                <a:gd name="connsiteX493" fmla="*/ 597493 w 1729975"/>
                <a:gd name="connsiteY493" fmla="*/ 863128 h 1249674"/>
                <a:gd name="connsiteX494" fmla="*/ 596695 w 1729975"/>
                <a:gd name="connsiteY494" fmla="*/ 861033 h 1249674"/>
                <a:gd name="connsiteX495" fmla="*/ 585268 w 1729975"/>
                <a:gd name="connsiteY495" fmla="*/ 865971 h 1249674"/>
                <a:gd name="connsiteX496" fmla="*/ 587863 w 1729975"/>
                <a:gd name="connsiteY496" fmla="*/ 878966 h 1249674"/>
                <a:gd name="connsiteX497" fmla="*/ 589160 w 1729975"/>
                <a:gd name="connsiteY497" fmla="*/ 883629 h 1249674"/>
                <a:gd name="connsiteX498" fmla="*/ 592553 w 1729975"/>
                <a:gd name="connsiteY498" fmla="*/ 891935 h 1249674"/>
                <a:gd name="connsiteX499" fmla="*/ 586041 w 1729975"/>
                <a:gd name="connsiteY499" fmla="*/ 897397 h 1249674"/>
                <a:gd name="connsiteX500" fmla="*/ 579804 w 1729975"/>
                <a:gd name="connsiteY500" fmla="*/ 899991 h 1249674"/>
                <a:gd name="connsiteX501" fmla="*/ 573316 w 1729975"/>
                <a:gd name="connsiteY501" fmla="*/ 901811 h 1249674"/>
                <a:gd name="connsiteX502" fmla="*/ 566829 w 1729975"/>
                <a:gd name="connsiteY502" fmla="*/ 904156 h 1249674"/>
                <a:gd name="connsiteX503" fmla="*/ 555926 w 1729975"/>
                <a:gd name="connsiteY503" fmla="*/ 911164 h 1249674"/>
                <a:gd name="connsiteX504" fmla="*/ 557223 w 1729975"/>
                <a:gd name="connsiteY504" fmla="*/ 915579 h 1249674"/>
                <a:gd name="connsiteX505" fmla="*/ 558246 w 1729975"/>
                <a:gd name="connsiteY505" fmla="*/ 923111 h 1249674"/>
                <a:gd name="connsiteX506" fmla="*/ 560591 w 1729975"/>
                <a:gd name="connsiteY506" fmla="*/ 928049 h 1249674"/>
                <a:gd name="connsiteX507" fmla="*/ 565008 w 1729975"/>
                <a:gd name="connsiteY507" fmla="*/ 935831 h 1249674"/>
                <a:gd name="connsiteX508" fmla="*/ 568900 w 1729975"/>
                <a:gd name="connsiteY508" fmla="*/ 940520 h 1249674"/>
                <a:gd name="connsiteX509" fmla="*/ 572543 w 1729975"/>
                <a:gd name="connsiteY509" fmla="*/ 944411 h 1249674"/>
                <a:gd name="connsiteX510" fmla="*/ 577733 w 1729975"/>
                <a:gd name="connsiteY510" fmla="*/ 944910 h 1249674"/>
                <a:gd name="connsiteX511" fmla="*/ 580851 w 1729975"/>
                <a:gd name="connsiteY511" fmla="*/ 949599 h 1249674"/>
                <a:gd name="connsiteX512" fmla="*/ 584494 w 1729975"/>
                <a:gd name="connsiteY512" fmla="*/ 953739 h 1249674"/>
                <a:gd name="connsiteX513" fmla="*/ 593327 w 1729975"/>
                <a:gd name="connsiteY513" fmla="*/ 961271 h 1249674"/>
                <a:gd name="connsiteX514" fmla="*/ 597468 w 1729975"/>
                <a:gd name="connsiteY514" fmla="*/ 963890 h 1249674"/>
                <a:gd name="connsiteX515" fmla="*/ 602408 w 1729975"/>
                <a:gd name="connsiteY515" fmla="*/ 966209 h 1249674"/>
                <a:gd name="connsiteX516" fmla="*/ 613586 w 1729975"/>
                <a:gd name="connsiteY516" fmla="*/ 972968 h 1249674"/>
                <a:gd name="connsiteX517" fmla="*/ 617230 w 1729975"/>
                <a:gd name="connsiteY517" fmla="*/ 970100 h 1249674"/>
                <a:gd name="connsiteX518" fmla="*/ 618003 w 1729975"/>
                <a:gd name="connsiteY518" fmla="*/ 968554 h 1249674"/>
                <a:gd name="connsiteX519" fmla="*/ 642429 w 1729975"/>
                <a:gd name="connsiteY519" fmla="*/ 988557 h 1249674"/>
                <a:gd name="connsiteX520" fmla="*/ 643478 w 1729975"/>
                <a:gd name="connsiteY520" fmla="*/ 987260 h 1249674"/>
                <a:gd name="connsiteX521" fmla="*/ 645274 w 1729975"/>
                <a:gd name="connsiteY521" fmla="*/ 999705 h 1249674"/>
                <a:gd name="connsiteX522" fmla="*/ 643727 w 1729975"/>
                <a:gd name="connsiteY522" fmla="*/ 1000229 h 1249674"/>
                <a:gd name="connsiteX523" fmla="*/ 646572 w 1729975"/>
                <a:gd name="connsiteY523" fmla="*/ 1005691 h 1249674"/>
                <a:gd name="connsiteX524" fmla="*/ 651786 w 1729975"/>
                <a:gd name="connsiteY524" fmla="*/ 1014520 h 1249674"/>
                <a:gd name="connsiteX525" fmla="*/ 654381 w 1729975"/>
                <a:gd name="connsiteY525" fmla="*/ 1019708 h 1249674"/>
                <a:gd name="connsiteX526" fmla="*/ 658273 w 1729975"/>
                <a:gd name="connsiteY526" fmla="*/ 1024372 h 1249674"/>
                <a:gd name="connsiteX527" fmla="*/ 660095 w 1729975"/>
                <a:gd name="connsiteY527" fmla="*/ 1028014 h 1249674"/>
                <a:gd name="connsiteX528" fmla="*/ 659571 w 1729975"/>
                <a:gd name="connsiteY528" fmla="*/ 1034249 h 1249674"/>
                <a:gd name="connsiteX529" fmla="*/ 660095 w 1729975"/>
                <a:gd name="connsiteY529" fmla="*/ 1036843 h 1249674"/>
                <a:gd name="connsiteX530" fmla="*/ 668154 w 1729975"/>
                <a:gd name="connsiteY530" fmla="*/ 1050610 h 1249674"/>
                <a:gd name="connsiteX531" fmla="*/ 666581 w 1729975"/>
                <a:gd name="connsiteY531" fmla="*/ 1054775 h 1249674"/>
                <a:gd name="connsiteX532" fmla="*/ 667380 w 1729975"/>
                <a:gd name="connsiteY532" fmla="*/ 1058666 h 1249674"/>
                <a:gd name="connsiteX533" fmla="*/ 670998 w 1729975"/>
                <a:gd name="connsiteY533" fmla="*/ 1060736 h 1249674"/>
                <a:gd name="connsiteX534" fmla="*/ 673867 w 1729975"/>
                <a:gd name="connsiteY534" fmla="*/ 1065425 h 1249674"/>
                <a:gd name="connsiteX535" fmla="*/ 675938 w 1729975"/>
                <a:gd name="connsiteY535" fmla="*/ 1073980 h 1249674"/>
                <a:gd name="connsiteX536" fmla="*/ 679057 w 1729975"/>
                <a:gd name="connsiteY536" fmla="*/ 1085927 h 1249674"/>
                <a:gd name="connsiteX537" fmla="*/ 680105 w 1729975"/>
                <a:gd name="connsiteY537" fmla="*/ 1094506 h 1249674"/>
                <a:gd name="connsiteX538" fmla="*/ 681128 w 1729975"/>
                <a:gd name="connsiteY538" fmla="*/ 1098921 h 1249674"/>
                <a:gd name="connsiteX539" fmla="*/ 685544 w 1729975"/>
                <a:gd name="connsiteY539" fmla="*/ 1109297 h 1249674"/>
                <a:gd name="connsiteX540" fmla="*/ 689187 w 1729975"/>
                <a:gd name="connsiteY540" fmla="*/ 1118924 h 1249674"/>
                <a:gd name="connsiteX541" fmla="*/ 690235 w 1729975"/>
                <a:gd name="connsiteY541" fmla="*/ 1123338 h 1249674"/>
                <a:gd name="connsiteX542" fmla="*/ 691258 w 1729975"/>
                <a:gd name="connsiteY542" fmla="*/ 1124885 h 1249674"/>
                <a:gd name="connsiteX543" fmla="*/ 692306 w 1729975"/>
                <a:gd name="connsiteY543" fmla="*/ 1129050 h 1249674"/>
                <a:gd name="connsiteX544" fmla="*/ 694901 w 1729975"/>
                <a:gd name="connsiteY544" fmla="*/ 1136058 h 1249674"/>
                <a:gd name="connsiteX545" fmla="*/ 694127 w 1729975"/>
                <a:gd name="connsiteY545" fmla="*/ 1138378 h 1249674"/>
                <a:gd name="connsiteX546" fmla="*/ 689187 w 1729975"/>
                <a:gd name="connsiteY546" fmla="*/ 1135535 h 1249674"/>
                <a:gd name="connsiteX547" fmla="*/ 680354 w 1729975"/>
                <a:gd name="connsiteY547" fmla="*/ 1135011 h 1249674"/>
                <a:gd name="connsiteX548" fmla="*/ 674890 w 1729975"/>
                <a:gd name="connsiteY548" fmla="*/ 1136308 h 1249674"/>
                <a:gd name="connsiteX549" fmla="*/ 661142 w 1729975"/>
                <a:gd name="connsiteY549" fmla="*/ 1141246 h 1249674"/>
                <a:gd name="connsiteX550" fmla="*/ 656202 w 1729975"/>
                <a:gd name="connsiteY550" fmla="*/ 1144364 h 1249674"/>
                <a:gd name="connsiteX551" fmla="*/ 648667 w 1729975"/>
                <a:gd name="connsiteY551" fmla="*/ 1146434 h 1249674"/>
                <a:gd name="connsiteX552" fmla="*/ 642429 w 1729975"/>
                <a:gd name="connsiteY552" fmla="*/ 1142543 h 1249674"/>
                <a:gd name="connsiteX553" fmla="*/ 639310 w 1729975"/>
                <a:gd name="connsiteY553" fmla="*/ 1136308 h 1249674"/>
                <a:gd name="connsiteX554" fmla="*/ 634620 w 1729975"/>
                <a:gd name="connsiteY554" fmla="*/ 1135535 h 1249674"/>
                <a:gd name="connsiteX555" fmla="*/ 631251 w 1729975"/>
                <a:gd name="connsiteY555" fmla="*/ 1132941 h 1249674"/>
                <a:gd name="connsiteX556" fmla="*/ 630204 w 1729975"/>
                <a:gd name="connsiteY556" fmla="*/ 1130596 h 1249674"/>
                <a:gd name="connsiteX557" fmla="*/ 620348 w 1729975"/>
                <a:gd name="connsiteY557" fmla="*/ 1132941 h 1249674"/>
                <a:gd name="connsiteX558" fmla="*/ 615932 w 1729975"/>
                <a:gd name="connsiteY558" fmla="*/ 1137106 h 1249674"/>
                <a:gd name="connsiteX559" fmla="*/ 610992 w 1729975"/>
                <a:gd name="connsiteY559" fmla="*/ 1139700 h 1249674"/>
                <a:gd name="connsiteX560" fmla="*/ 612813 w 1729975"/>
                <a:gd name="connsiteY560" fmla="*/ 1142817 h 1249674"/>
                <a:gd name="connsiteX561" fmla="*/ 609694 w 1729975"/>
                <a:gd name="connsiteY561" fmla="*/ 1144364 h 1249674"/>
                <a:gd name="connsiteX562" fmla="*/ 605003 w 1729975"/>
                <a:gd name="connsiteY562" fmla="*/ 1144888 h 1249674"/>
                <a:gd name="connsiteX563" fmla="*/ 602933 w 1729975"/>
                <a:gd name="connsiteY563" fmla="*/ 1143341 h 1249674"/>
                <a:gd name="connsiteX564" fmla="*/ 601386 w 1729975"/>
                <a:gd name="connsiteY564" fmla="*/ 1143840 h 1249674"/>
                <a:gd name="connsiteX565" fmla="*/ 591754 w 1729975"/>
                <a:gd name="connsiteY565" fmla="*/ 1150849 h 1249674"/>
                <a:gd name="connsiteX566" fmla="*/ 588387 w 1729975"/>
                <a:gd name="connsiteY566" fmla="*/ 1151896 h 1249674"/>
                <a:gd name="connsiteX567" fmla="*/ 583970 w 1729975"/>
                <a:gd name="connsiteY567" fmla="*/ 1151647 h 1249674"/>
                <a:gd name="connsiteX568" fmla="*/ 577209 w 1729975"/>
                <a:gd name="connsiteY568" fmla="*/ 1152944 h 1249674"/>
                <a:gd name="connsiteX569" fmla="*/ 570472 w 1729975"/>
                <a:gd name="connsiteY569" fmla="*/ 1156560 h 1249674"/>
                <a:gd name="connsiteX570" fmla="*/ 564484 w 1729975"/>
                <a:gd name="connsiteY570" fmla="*/ 1157607 h 1249674"/>
                <a:gd name="connsiteX571" fmla="*/ 557722 w 1729975"/>
                <a:gd name="connsiteY571" fmla="*/ 1161773 h 1249674"/>
                <a:gd name="connsiteX572" fmla="*/ 554603 w 1729975"/>
                <a:gd name="connsiteY572" fmla="*/ 1164092 h 1249674"/>
                <a:gd name="connsiteX573" fmla="*/ 553581 w 1729975"/>
                <a:gd name="connsiteY573" fmla="*/ 1168008 h 1249674"/>
                <a:gd name="connsiteX574" fmla="*/ 550187 w 1729975"/>
                <a:gd name="connsiteY574" fmla="*/ 1174218 h 1249674"/>
                <a:gd name="connsiteX575" fmla="*/ 550187 w 1729975"/>
                <a:gd name="connsiteY575" fmla="*/ 1175266 h 1249674"/>
                <a:gd name="connsiteX576" fmla="*/ 544224 w 1729975"/>
                <a:gd name="connsiteY576" fmla="*/ 1174493 h 1249674"/>
                <a:gd name="connsiteX577" fmla="*/ 536938 w 1729975"/>
                <a:gd name="connsiteY577" fmla="*/ 1174493 h 1249674"/>
                <a:gd name="connsiteX578" fmla="*/ 536689 w 1729975"/>
                <a:gd name="connsiteY578" fmla="*/ 1178383 h 1249674"/>
                <a:gd name="connsiteX579" fmla="*/ 531224 w 1729975"/>
                <a:gd name="connsiteY579" fmla="*/ 1179930 h 1249674"/>
                <a:gd name="connsiteX580" fmla="*/ 527856 w 1729975"/>
                <a:gd name="connsiteY580" fmla="*/ 1178633 h 1249674"/>
                <a:gd name="connsiteX581" fmla="*/ 524214 w 1729975"/>
                <a:gd name="connsiteY581" fmla="*/ 1178383 h 1249674"/>
                <a:gd name="connsiteX582" fmla="*/ 525511 w 1729975"/>
                <a:gd name="connsiteY582" fmla="*/ 1189807 h 1249674"/>
                <a:gd name="connsiteX583" fmla="*/ 523690 w 1729975"/>
                <a:gd name="connsiteY583" fmla="*/ 1191103 h 1249674"/>
                <a:gd name="connsiteX584" fmla="*/ 519797 w 1729975"/>
                <a:gd name="connsiteY584" fmla="*/ 1198112 h 1249674"/>
                <a:gd name="connsiteX585" fmla="*/ 514607 w 1729975"/>
                <a:gd name="connsiteY585" fmla="*/ 1203324 h 1249674"/>
                <a:gd name="connsiteX586" fmla="*/ 514607 w 1729975"/>
                <a:gd name="connsiteY586" fmla="*/ 1204871 h 1249674"/>
                <a:gd name="connsiteX587" fmla="*/ 511489 w 1729975"/>
                <a:gd name="connsiteY587" fmla="*/ 1206168 h 1249674"/>
                <a:gd name="connsiteX588" fmla="*/ 511239 w 1729975"/>
                <a:gd name="connsiteY588" fmla="*/ 1207465 h 1249674"/>
                <a:gd name="connsiteX589" fmla="*/ 499288 w 1729975"/>
                <a:gd name="connsiteY589" fmla="*/ 1215271 h 1249674"/>
                <a:gd name="connsiteX590" fmla="*/ 477456 w 1729975"/>
                <a:gd name="connsiteY590" fmla="*/ 1222005 h 1249674"/>
                <a:gd name="connsiteX591" fmla="*/ 457446 w 1729975"/>
                <a:gd name="connsiteY591" fmla="*/ 1229288 h 1249674"/>
                <a:gd name="connsiteX592" fmla="*/ 455375 w 1729975"/>
                <a:gd name="connsiteY592" fmla="*/ 1230062 h 1249674"/>
                <a:gd name="connsiteX593" fmla="*/ 446293 w 1729975"/>
                <a:gd name="connsiteY593" fmla="*/ 1239414 h 1249674"/>
                <a:gd name="connsiteX594" fmla="*/ 432520 w 1729975"/>
                <a:gd name="connsiteY594" fmla="*/ 1249291 h 1249674"/>
                <a:gd name="connsiteX595" fmla="*/ 433293 w 1729975"/>
                <a:gd name="connsiteY595" fmla="*/ 1246423 h 1249674"/>
                <a:gd name="connsiteX596" fmla="*/ 436662 w 1729975"/>
                <a:gd name="connsiteY596" fmla="*/ 1239414 h 1249674"/>
                <a:gd name="connsiteX597" fmla="*/ 439781 w 1729975"/>
                <a:gd name="connsiteY597" fmla="*/ 1224874 h 1249674"/>
                <a:gd name="connsiteX598" fmla="*/ 442375 w 1729975"/>
                <a:gd name="connsiteY598" fmla="*/ 1218115 h 1249674"/>
                <a:gd name="connsiteX599" fmla="*/ 442375 w 1729975"/>
                <a:gd name="connsiteY599" fmla="*/ 1215271 h 1249674"/>
                <a:gd name="connsiteX600" fmla="*/ 440579 w 1729975"/>
                <a:gd name="connsiteY600" fmla="*/ 1210857 h 1249674"/>
                <a:gd name="connsiteX601" fmla="*/ 435115 w 1729975"/>
                <a:gd name="connsiteY601" fmla="*/ 1204871 h 1249674"/>
                <a:gd name="connsiteX602" fmla="*/ 431996 w 1729975"/>
                <a:gd name="connsiteY602" fmla="*/ 1199434 h 1249674"/>
                <a:gd name="connsiteX603" fmla="*/ 431472 w 1729975"/>
                <a:gd name="connsiteY603" fmla="*/ 1197338 h 1249674"/>
                <a:gd name="connsiteX604" fmla="*/ 426532 w 1729975"/>
                <a:gd name="connsiteY604" fmla="*/ 1184868 h 1249674"/>
                <a:gd name="connsiteX605" fmla="*/ 423937 w 1729975"/>
                <a:gd name="connsiteY605" fmla="*/ 1176313 h 1249674"/>
                <a:gd name="connsiteX606" fmla="*/ 417974 w 1729975"/>
                <a:gd name="connsiteY606" fmla="*/ 1170327 h 1249674"/>
                <a:gd name="connsiteX607" fmla="*/ 393547 w 1729975"/>
                <a:gd name="connsiteY607" fmla="*/ 1152669 h 1249674"/>
                <a:gd name="connsiteX608" fmla="*/ 393023 w 1729975"/>
                <a:gd name="connsiteY608" fmla="*/ 1146185 h 1249674"/>
                <a:gd name="connsiteX609" fmla="*/ 390952 w 1729975"/>
                <a:gd name="connsiteY609" fmla="*/ 1131369 h 1249674"/>
                <a:gd name="connsiteX610" fmla="*/ 387833 w 1729975"/>
                <a:gd name="connsiteY610" fmla="*/ 1109820 h 1249674"/>
                <a:gd name="connsiteX611" fmla="*/ 387584 w 1729975"/>
                <a:gd name="connsiteY611" fmla="*/ 1103086 h 1249674"/>
                <a:gd name="connsiteX612" fmla="*/ 388083 w 1729975"/>
                <a:gd name="connsiteY612" fmla="*/ 1096327 h 1249674"/>
                <a:gd name="connsiteX613" fmla="*/ 387833 w 1729975"/>
                <a:gd name="connsiteY613" fmla="*/ 1092436 h 1249674"/>
                <a:gd name="connsiteX614" fmla="*/ 384989 w 1729975"/>
                <a:gd name="connsiteY614" fmla="*/ 1090341 h 1249674"/>
                <a:gd name="connsiteX615" fmla="*/ 380298 w 1729975"/>
                <a:gd name="connsiteY615" fmla="*/ 1093733 h 1249674"/>
                <a:gd name="connsiteX616" fmla="*/ 376406 w 1729975"/>
                <a:gd name="connsiteY616" fmla="*/ 1088521 h 1249674"/>
                <a:gd name="connsiteX617" fmla="*/ 375882 w 1729975"/>
                <a:gd name="connsiteY617" fmla="*/ 1086725 h 1249674"/>
                <a:gd name="connsiteX618" fmla="*/ 364979 w 1729975"/>
                <a:gd name="connsiteY618" fmla="*/ 1072683 h 1249674"/>
                <a:gd name="connsiteX619" fmla="*/ 359789 w 1729975"/>
                <a:gd name="connsiteY619" fmla="*/ 1065425 h 1249674"/>
                <a:gd name="connsiteX620" fmla="*/ 357967 w 1729975"/>
                <a:gd name="connsiteY620" fmla="*/ 1065675 h 1249674"/>
                <a:gd name="connsiteX621" fmla="*/ 353027 w 1729975"/>
                <a:gd name="connsiteY621" fmla="*/ 1061534 h 1249674"/>
                <a:gd name="connsiteX622" fmla="*/ 352254 w 1729975"/>
                <a:gd name="connsiteY622" fmla="*/ 1059714 h 1249674"/>
                <a:gd name="connsiteX623" fmla="*/ 350956 w 1729975"/>
                <a:gd name="connsiteY623" fmla="*/ 1048540 h 1249674"/>
                <a:gd name="connsiteX624" fmla="*/ 349135 w 1729975"/>
                <a:gd name="connsiteY624" fmla="*/ 1048016 h 1249674"/>
                <a:gd name="connsiteX625" fmla="*/ 343671 w 1729975"/>
                <a:gd name="connsiteY625" fmla="*/ 1044649 h 1249674"/>
                <a:gd name="connsiteX626" fmla="*/ 338481 w 1729975"/>
                <a:gd name="connsiteY626" fmla="*/ 1039461 h 1249674"/>
                <a:gd name="connsiteX627" fmla="*/ 335088 w 1729975"/>
                <a:gd name="connsiteY627" fmla="*/ 1039461 h 1249674"/>
                <a:gd name="connsiteX628" fmla="*/ 330173 w 1729975"/>
                <a:gd name="connsiteY628" fmla="*/ 1041008 h 1249674"/>
                <a:gd name="connsiteX629" fmla="*/ 319519 w 1729975"/>
                <a:gd name="connsiteY629" fmla="*/ 1043078 h 1249674"/>
                <a:gd name="connsiteX630" fmla="*/ 305222 w 1729975"/>
                <a:gd name="connsiteY630" fmla="*/ 1035820 h 1249674"/>
                <a:gd name="connsiteX631" fmla="*/ 301579 w 1729975"/>
                <a:gd name="connsiteY631" fmla="*/ 1038414 h 1249674"/>
                <a:gd name="connsiteX632" fmla="*/ 298735 w 1729975"/>
                <a:gd name="connsiteY632" fmla="*/ 1041531 h 1249674"/>
                <a:gd name="connsiteX633" fmla="*/ 293794 w 1729975"/>
                <a:gd name="connsiteY633" fmla="*/ 1029585 h 1249674"/>
                <a:gd name="connsiteX634" fmla="*/ 290402 w 1729975"/>
                <a:gd name="connsiteY634" fmla="*/ 1023350 h 1249674"/>
                <a:gd name="connsiteX635" fmla="*/ 290676 w 1729975"/>
                <a:gd name="connsiteY635" fmla="*/ 1018411 h 1249674"/>
                <a:gd name="connsiteX636" fmla="*/ 291973 w 1729975"/>
                <a:gd name="connsiteY636" fmla="*/ 1013997 h 1249674"/>
                <a:gd name="connsiteX637" fmla="*/ 290402 w 1729975"/>
                <a:gd name="connsiteY637" fmla="*/ 1009058 h 1249674"/>
                <a:gd name="connsiteX638" fmla="*/ 283664 w 1729975"/>
                <a:gd name="connsiteY638" fmla="*/ 1008036 h 1249674"/>
                <a:gd name="connsiteX639" fmla="*/ 282093 w 1729975"/>
                <a:gd name="connsiteY639" fmla="*/ 1006464 h 1249674"/>
                <a:gd name="connsiteX640" fmla="*/ 281070 w 1729975"/>
                <a:gd name="connsiteY640" fmla="*/ 1003621 h 1249674"/>
                <a:gd name="connsiteX641" fmla="*/ 277676 w 1729975"/>
                <a:gd name="connsiteY641" fmla="*/ 1001526 h 1249674"/>
                <a:gd name="connsiteX642" fmla="*/ 276129 w 1729975"/>
                <a:gd name="connsiteY642" fmla="*/ 993745 h 1249674"/>
                <a:gd name="connsiteX643" fmla="*/ 276379 w 1729975"/>
                <a:gd name="connsiteY643" fmla="*/ 991151 h 1249674"/>
                <a:gd name="connsiteX644" fmla="*/ 277951 w 1729975"/>
                <a:gd name="connsiteY644" fmla="*/ 988033 h 1249674"/>
                <a:gd name="connsiteX645" fmla="*/ 284688 w 1729975"/>
                <a:gd name="connsiteY645" fmla="*/ 982321 h 1249674"/>
                <a:gd name="connsiteX646" fmla="*/ 290152 w 1729975"/>
                <a:gd name="connsiteY646" fmla="*/ 971148 h 1249674"/>
                <a:gd name="connsiteX647" fmla="*/ 292747 w 1729975"/>
                <a:gd name="connsiteY647" fmla="*/ 968304 h 1249674"/>
                <a:gd name="connsiteX648" fmla="*/ 291973 w 1729975"/>
                <a:gd name="connsiteY648" fmla="*/ 966209 h 1249674"/>
                <a:gd name="connsiteX649" fmla="*/ 292497 w 1729975"/>
                <a:gd name="connsiteY649" fmla="*/ 963366 h 1249674"/>
                <a:gd name="connsiteX650" fmla="*/ 291723 w 1729975"/>
                <a:gd name="connsiteY650" fmla="*/ 960772 h 1249674"/>
                <a:gd name="connsiteX651" fmla="*/ 292747 w 1729975"/>
                <a:gd name="connsiteY651" fmla="*/ 958677 h 1249674"/>
                <a:gd name="connsiteX652" fmla="*/ 295616 w 1729975"/>
                <a:gd name="connsiteY652" fmla="*/ 960498 h 1249674"/>
                <a:gd name="connsiteX653" fmla="*/ 304448 w 1729975"/>
                <a:gd name="connsiteY653" fmla="*/ 941817 h 1249674"/>
                <a:gd name="connsiteX654" fmla="*/ 305996 w 1729975"/>
                <a:gd name="connsiteY654" fmla="*/ 934784 h 1249674"/>
                <a:gd name="connsiteX655" fmla="*/ 313006 w 1729975"/>
                <a:gd name="connsiteY655" fmla="*/ 934784 h 1249674"/>
                <a:gd name="connsiteX656" fmla="*/ 314304 w 1729975"/>
                <a:gd name="connsiteY656" fmla="*/ 935307 h 1249674"/>
                <a:gd name="connsiteX657" fmla="*/ 316924 w 1729975"/>
                <a:gd name="connsiteY657" fmla="*/ 927775 h 1249674"/>
                <a:gd name="connsiteX658" fmla="*/ 321839 w 1729975"/>
                <a:gd name="connsiteY658" fmla="*/ 930369 h 1249674"/>
                <a:gd name="connsiteX659" fmla="*/ 323935 w 1729975"/>
                <a:gd name="connsiteY659" fmla="*/ 924134 h 1249674"/>
                <a:gd name="connsiteX660" fmla="*/ 327303 w 1729975"/>
                <a:gd name="connsiteY660" fmla="*/ 918173 h 1249674"/>
                <a:gd name="connsiteX661" fmla="*/ 328850 w 1729975"/>
                <a:gd name="connsiteY661" fmla="*/ 918697 h 1249674"/>
                <a:gd name="connsiteX662" fmla="*/ 331195 w 1729975"/>
                <a:gd name="connsiteY662" fmla="*/ 912187 h 1249674"/>
                <a:gd name="connsiteX663" fmla="*/ 326530 w 1729975"/>
                <a:gd name="connsiteY663" fmla="*/ 906750 h 1249674"/>
                <a:gd name="connsiteX664" fmla="*/ 324958 w 1729975"/>
                <a:gd name="connsiteY664" fmla="*/ 905702 h 1249674"/>
                <a:gd name="connsiteX665" fmla="*/ 326530 w 1729975"/>
                <a:gd name="connsiteY665" fmla="*/ 902061 h 1249674"/>
                <a:gd name="connsiteX666" fmla="*/ 327553 w 1729975"/>
                <a:gd name="connsiteY666" fmla="*/ 895302 h 1249674"/>
                <a:gd name="connsiteX667" fmla="*/ 324958 w 1729975"/>
                <a:gd name="connsiteY667" fmla="*/ 894529 h 1249674"/>
                <a:gd name="connsiteX668" fmla="*/ 322638 w 1729975"/>
                <a:gd name="connsiteY668" fmla="*/ 883106 h 1249674"/>
                <a:gd name="connsiteX669" fmla="*/ 321065 w 1729975"/>
                <a:gd name="connsiteY669" fmla="*/ 876621 h 1249674"/>
                <a:gd name="connsiteX670" fmla="*/ 317946 w 1729975"/>
                <a:gd name="connsiteY670" fmla="*/ 872206 h 1249674"/>
                <a:gd name="connsiteX671" fmla="*/ 318995 w 1729975"/>
                <a:gd name="connsiteY671" fmla="*/ 869862 h 1249674"/>
                <a:gd name="connsiteX672" fmla="*/ 318720 w 1729975"/>
                <a:gd name="connsiteY672" fmla="*/ 864400 h 1249674"/>
                <a:gd name="connsiteX673" fmla="*/ 317697 w 1729975"/>
                <a:gd name="connsiteY673" fmla="*/ 858164 h 1249674"/>
                <a:gd name="connsiteX674" fmla="*/ 320292 w 1729975"/>
                <a:gd name="connsiteY674" fmla="*/ 851156 h 1249674"/>
                <a:gd name="connsiteX675" fmla="*/ 318221 w 1729975"/>
                <a:gd name="connsiteY675" fmla="*/ 845195 h 1249674"/>
                <a:gd name="connsiteX676" fmla="*/ 315876 w 1729975"/>
                <a:gd name="connsiteY676" fmla="*/ 836092 h 1249674"/>
                <a:gd name="connsiteX677" fmla="*/ 315626 w 1729975"/>
                <a:gd name="connsiteY677" fmla="*/ 833248 h 1249674"/>
                <a:gd name="connsiteX678" fmla="*/ 312757 w 1729975"/>
                <a:gd name="connsiteY678" fmla="*/ 826489 h 1249674"/>
                <a:gd name="connsiteX679" fmla="*/ 309638 w 1729975"/>
                <a:gd name="connsiteY679" fmla="*/ 826489 h 1249674"/>
                <a:gd name="connsiteX680" fmla="*/ 306520 w 1729975"/>
                <a:gd name="connsiteY680" fmla="*/ 825716 h 1249674"/>
                <a:gd name="connsiteX681" fmla="*/ 305746 w 1729975"/>
                <a:gd name="connsiteY681" fmla="*/ 822848 h 1249674"/>
                <a:gd name="connsiteX682" fmla="*/ 301055 w 1729975"/>
                <a:gd name="connsiteY682" fmla="*/ 822598 h 1249674"/>
                <a:gd name="connsiteX683" fmla="*/ 294044 w 1729975"/>
                <a:gd name="connsiteY683" fmla="*/ 821027 h 1249674"/>
                <a:gd name="connsiteX684" fmla="*/ 283390 w 1729975"/>
                <a:gd name="connsiteY684" fmla="*/ 816887 h 1249674"/>
                <a:gd name="connsiteX685" fmla="*/ 281319 w 1729975"/>
                <a:gd name="connsiteY685" fmla="*/ 823895 h 1249674"/>
                <a:gd name="connsiteX686" fmla="*/ 277427 w 1729975"/>
                <a:gd name="connsiteY686" fmla="*/ 827013 h 1249674"/>
                <a:gd name="connsiteX687" fmla="*/ 269617 w 1729975"/>
                <a:gd name="connsiteY687" fmla="*/ 831677 h 1249674"/>
                <a:gd name="connsiteX688" fmla="*/ 264702 w 1729975"/>
                <a:gd name="connsiteY688" fmla="*/ 831677 h 1249674"/>
                <a:gd name="connsiteX689" fmla="*/ 263130 w 1729975"/>
                <a:gd name="connsiteY689" fmla="*/ 826489 h 1249674"/>
                <a:gd name="connsiteX690" fmla="*/ 257416 w 1729975"/>
                <a:gd name="connsiteY690" fmla="*/ 830131 h 1249674"/>
                <a:gd name="connsiteX691" fmla="*/ 251703 w 1729975"/>
                <a:gd name="connsiteY691" fmla="*/ 832201 h 1249674"/>
                <a:gd name="connsiteX692" fmla="*/ 245715 w 1729975"/>
                <a:gd name="connsiteY692" fmla="*/ 834795 h 1249674"/>
                <a:gd name="connsiteX693" fmla="*/ 243120 w 1729975"/>
                <a:gd name="connsiteY693" fmla="*/ 837139 h 1249674"/>
                <a:gd name="connsiteX694" fmla="*/ 238703 w 1729975"/>
                <a:gd name="connsiteY694" fmla="*/ 842078 h 1249674"/>
                <a:gd name="connsiteX695" fmla="*/ 235859 w 1729975"/>
                <a:gd name="connsiteY695" fmla="*/ 844148 h 1249674"/>
                <a:gd name="connsiteX696" fmla="*/ 230145 w 1729975"/>
                <a:gd name="connsiteY696" fmla="*/ 849086 h 1249674"/>
                <a:gd name="connsiteX697" fmla="*/ 227027 w 1729975"/>
                <a:gd name="connsiteY697" fmla="*/ 852204 h 1249674"/>
                <a:gd name="connsiteX698" fmla="*/ 216373 w 1729975"/>
                <a:gd name="connsiteY698" fmla="*/ 842078 h 1249674"/>
                <a:gd name="connsiteX699" fmla="*/ 210909 w 1729975"/>
                <a:gd name="connsiteY699" fmla="*/ 837389 h 1249674"/>
                <a:gd name="connsiteX700" fmla="*/ 204946 w 1729975"/>
                <a:gd name="connsiteY700" fmla="*/ 838960 h 1249674"/>
                <a:gd name="connsiteX701" fmla="*/ 201827 w 1729975"/>
                <a:gd name="connsiteY701" fmla="*/ 838686 h 1249674"/>
                <a:gd name="connsiteX702" fmla="*/ 197411 w 1729975"/>
                <a:gd name="connsiteY702" fmla="*/ 835568 h 1249674"/>
                <a:gd name="connsiteX703" fmla="*/ 194292 w 1729975"/>
                <a:gd name="connsiteY703" fmla="*/ 835568 h 1249674"/>
                <a:gd name="connsiteX704" fmla="*/ 190898 w 1729975"/>
                <a:gd name="connsiteY704" fmla="*/ 839733 h 1249674"/>
                <a:gd name="connsiteX705" fmla="*/ 185184 w 1729975"/>
                <a:gd name="connsiteY705" fmla="*/ 838187 h 1249674"/>
                <a:gd name="connsiteX706" fmla="*/ 178173 w 1729975"/>
                <a:gd name="connsiteY706" fmla="*/ 839209 h 1249674"/>
                <a:gd name="connsiteX707" fmla="*/ 169865 w 1729975"/>
                <a:gd name="connsiteY707" fmla="*/ 839484 h 1249674"/>
                <a:gd name="connsiteX708" fmla="*/ 159735 w 1729975"/>
                <a:gd name="connsiteY708" fmla="*/ 840781 h 1249674"/>
                <a:gd name="connsiteX709" fmla="*/ 151951 w 1729975"/>
                <a:gd name="connsiteY709" fmla="*/ 842851 h 1249674"/>
                <a:gd name="connsiteX710" fmla="*/ 145188 w 1729975"/>
                <a:gd name="connsiteY710" fmla="*/ 846218 h 1249674"/>
                <a:gd name="connsiteX711" fmla="*/ 138702 w 1729975"/>
                <a:gd name="connsiteY711" fmla="*/ 839209 h 1249674"/>
                <a:gd name="connsiteX712" fmla="*/ 131416 w 1729975"/>
                <a:gd name="connsiteY712" fmla="*/ 829856 h 1249674"/>
                <a:gd name="connsiteX713" fmla="*/ 121036 w 1729975"/>
                <a:gd name="connsiteY713" fmla="*/ 813495 h 1249674"/>
                <a:gd name="connsiteX714" fmla="*/ 115822 w 1729975"/>
                <a:gd name="connsiteY714" fmla="*/ 809080 h 1249674"/>
                <a:gd name="connsiteX715" fmla="*/ 109335 w 1729975"/>
                <a:gd name="connsiteY715" fmla="*/ 801050 h 1249674"/>
                <a:gd name="connsiteX716" fmla="*/ 106465 w 1729975"/>
                <a:gd name="connsiteY716" fmla="*/ 797932 h 1249674"/>
                <a:gd name="connsiteX717" fmla="*/ 102049 w 1729975"/>
                <a:gd name="connsiteY717" fmla="*/ 789601 h 1249674"/>
                <a:gd name="connsiteX718" fmla="*/ 101800 w 1729975"/>
                <a:gd name="connsiteY718" fmla="*/ 783391 h 1249674"/>
                <a:gd name="connsiteX719" fmla="*/ 103097 w 1729975"/>
                <a:gd name="connsiteY719" fmla="*/ 780273 h 1249674"/>
                <a:gd name="connsiteX720" fmla="*/ 99978 w 1729975"/>
                <a:gd name="connsiteY720" fmla="*/ 774537 h 1249674"/>
                <a:gd name="connsiteX721" fmla="*/ 91670 w 1729975"/>
                <a:gd name="connsiteY721" fmla="*/ 757926 h 1249674"/>
                <a:gd name="connsiteX722" fmla="*/ 89598 w 1729975"/>
                <a:gd name="connsiteY722" fmla="*/ 751167 h 1249674"/>
                <a:gd name="connsiteX723" fmla="*/ 88551 w 1729975"/>
                <a:gd name="connsiteY723" fmla="*/ 744932 h 1249674"/>
                <a:gd name="connsiteX724" fmla="*/ 69838 w 1729975"/>
                <a:gd name="connsiteY724" fmla="*/ 752215 h 1249674"/>
                <a:gd name="connsiteX725" fmla="*/ 58161 w 1729975"/>
                <a:gd name="connsiteY725" fmla="*/ 732985 h 1249674"/>
                <a:gd name="connsiteX726" fmla="*/ 58935 w 1729975"/>
                <a:gd name="connsiteY726" fmla="*/ 731688 h 1249674"/>
                <a:gd name="connsiteX727" fmla="*/ 64124 w 1729975"/>
                <a:gd name="connsiteY727" fmla="*/ 728072 h 1249674"/>
                <a:gd name="connsiteX728" fmla="*/ 68041 w 1729975"/>
                <a:gd name="connsiteY728" fmla="*/ 724430 h 1249674"/>
                <a:gd name="connsiteX729" fmla="*/ 70362 w 1729975"/>
                <a:gd name="connsiteY729" fmla="*/ 723134 h 1249674"/>
                <a:gd name="connsiteX730" fmla="*/ 71160 w 1729975"/>
                <a:gd name="connsiteY730" fmla="*/ 720789 h 1249674"/>
                <a:gd name="connsiteX731" fmla="*/ 70112 w 1729975"/>
                <a:gd name="connsiteY731" fmla="*/ 718195 h 1249674"/>
                <a:gd name="connsiteX732" fmla="*/ 68291 w 1729975"/>
                <a:gd name="connsiteY732" fmla="*/ 719243 h 1249674"/>
                <a:gd name="connsiteX733" fmla="*/ 66220 w 1729975"/>
                <a:gd name="connsiteY733" fmla="*/ 716125 h 1249674"/>
                <a:gd name="connsiteX734" fmla="*/ 62053 w 1729975"/>
                <a:gd name="connsiteY734" fmla="*/ 714828 h 1249674"/>
                <a:gd name="connsiteX735" fmla="*/ 58935 w 1729975"/>
                <a:gd name="connsiteY735" fmla="*/ 711187 h 1249674"/>
                <a:gd name="connsiteX736" fmla="*/ 54518 w 1729975"/>
                <a:gd name="connsiteY736" fmla="*/ 711436 h 1249674"/>
                <a:gd name="connsiteX737" fmla="*/ 53495 w 1729975"/>
                <a:gd name="connsiteY737" fmla="*/ 705999 h 1249674"/>
                <a:gd name="connsiteX738" fmla="*/ 56340 w 1729975"/>
                <a:gd name="connsiteY738" fmla="*/ 705201 h 1249674"/>
                <a:gd name="connsiteX739" fmla="*/ 56864 w 1729975"/>
                <a:gd name="connsiteY739" fmla="*/ 695349 h 1249674"/>
                <a:gd name="connsiteX740" fmla="*/ 60232 w 1729975"/>
                <a:gd name="connsiteY740" fmla="*/ 699240 h 1249674"/>
                <a:gd name="connsiteX741" fmla="*/ 62826 w 1729975"/>
                <a:gd name="connsiteY741" fmla="*/ 696371 h 1249674"/>
                <a:gd name="connsiteX742" fmla="*/ 64124 w 1729975"/>
                <a:gd name="connsiteY742" fmla="*/ 694052 h 1249674"/>
                <a:gd name="connsiteX743" fmla="*/ 68016 w 1729975"/>
                <a:gd name="connsiteY743" fmla="*/ 689363 h 1249674"/>
                <a:gd name="connsiteX744" fmla="*/ 66994 w 1729975"/>
                <a:gd name="connsiteY744" fmla="*/ 681582 h 1249674"/>
                <a:gd name="connsiteX745" fmla="*/ 65172 w 1729975"/>
                <a:gd name="connsiteY745" fmla="*/ 671705 h 1249674"/>
                <a:gd name="connsiteX746" fmla="*/ 64648 w 1729975"/>
                <a:gd name="connsiteY746" fmla="*/ 665220 h 1249674"/>
                <a:gd name="connsiteX747" fmla="*/ 61005 w 1729975"/>
                <a:gd name="connsiteY747" fmla="*/ 645467 h 1249674"/>
                <a:gd name="connsiteX748" fmla="*/ 59209 w 1729975"/>
                <a:gd name="connsiteY748" fmla="*/ 645467 h 1249674"/>
                <a:gd name="connsiteX749" fmla="*/ 50876 w 1729975"/>
                <a:gd name="connsiteY749" fmla="*/ 648061 h 1249674"/>
                <a:gd name="connsiteX750" fmla="*/ 41544 w 1729975"/>
                <a:gd name="connsiteY750" fmla="*/ 650405 h 1249674"/>
                <a:gd name="connsiteX751" fmla="*/ 36603 w 1729975"/>
                <a:gd name="connsiteY751" fmla="*/ 653273 h 1249674"/>
                <a:gd name="connsiteX752" fmla="*/ 32188 w 1729975"/>
                <a:gd name="connsiteY752" fmla="*/ 656640 h 1249674"/>
                <a:gd name="connsiteX753" fmla="*/ 26723 w 1729975"/>
                <a:gd name="connsiteY753" fmla="*/ 658461 h 1249674"/>
                <a:gd name="connsiteX754" fmla="*/ 21534 w 1729975"/>
                <a:gd name="connsiteY754" fmla="*/ 661055 h 1249674"/>
                <a:gd name="connsiteX755" fmla="*/ 5940 w 1729975"/>
                <a:gd name="connsiteY755" fmla="*/ 667041 h 1249674"/>
                <a:gd name="connsiteX756" fmla="*/ -1072 w 1729975"/>
                <a:gd name="connsiteY756" fmla="*/ 657413 h 1249674"/>
                <a:gd name="connsiteX757" fmla="*/ -2119 w 1729975"/>
                <a:gd name="connsiteY757" fmla="*/ 656915 h 1249674"/>
                <a:gd name="connsiteX758" fmla="*/ 475 w 1729975"/>
                <a:gd name="connsiteY758" fmla="*/ 654321 h 1249674"/>
                <a:gd name="connsiteX759" fmla="*/ 4891 w 1729975"/>
                <a:gd name="connsiteY759" fmla="*/ 652500 h 1249674"/>
                <a:gd name="connsiteX760" fmla="*/ 7511 w 1729975"/>
                <a:gd name="connsiteY760" fmla="*/ 650679 h 1249674"/>
                <a:gd name="connsiteX761" fmla="*/ 12701 w 1729975"/>
                <a:gd name="connsiteY761" fmla="*/ 649881 h 1249674"/>
                <a:gd name="connsiteX762" fmla="*/ 15021 w 1729975"/>
                <a:gd name="connsiteY762" fmla="*/ 647038 h 1249674"/>
                <a:gd name="connsiteX763" fmla="*/ 16594 w 1729975"/>
                <a:gd name="connsiteY763" fmla="*/ 646789 h 1249674"/>
                <a:gd name="connsiteX764" fmla="*/ 17890 w 1729975"/>
                <a:gd name="connsiteY764" fmla="*/ 649632 h 1249674"/>
                <a:gd name="connsiteX765" fmla="*/ 19712 w 1729975"/>
                <a:gd name="connsiteY765" fmla="*/ 650679 h 1249674"/>
                <a:gd name="connsiteX766" fmla="*/ 22556 w 1729975"/>
                <a:gd name="connsiteY766" fmla="*/ 650405 h 1249674"/>
                <a:gd name="connsiteX767" fmla="*/ 26723 w 1729975"/>
                <a:gd name="connsiteY767" fmla="*/ 648335 h 1249674"/>
                <a:gd name="connsiteX768" fmla="*/ 29842 w 1729975"/>
                <a:gd name="connsiteY768" fmla="*/ 645217 h 1249674"/>
                <a:gd name="connsiteX769" fmla="*/ 31139 w 1729975"/>
                <a:gd name="connsiteY769" fmla="*/ 639506 h 1249674"/>
                <a:gd name="connsiteX770" fmla="*/ 33734 w 1729975"/>
                <a:gd name="connsiteY770" fmla="*/ 636139 h 1249674"/>
                <a:gd name="connsiteX771" fmla="*/ 36079 w 1729975"/>
                <a:gd name="connsiteY771" fmla="*/ 624716 h 1249674"/>
                <a:gd name="connsiteX772" fmla="*/ 36079 w 1729975"/>
                <a:gd name="connsiteY772" fmla="*/ 620301 h 1249674"/>
                <a:gd name="connsiteX773" fmla="*/ 38151 w 1729975"/>
                <a:gd name="connsiteY773" fmla="*/ 612495 h 1249674"/>
                <a:gd name="connsiteX774" fmla="*/ 42841 w 1729975"/>
                <a:gd name="connsiteY774" fmla="*/ 608080 h 1249674"/>
                <a:gd name="connsiteX775" fmla="*/ 46733 w 1729975"/>
                <a:gd name="connsiteY775" fmla="*/ 606783 h 1249674"/>
                <a:gd name="connsiteX776" fmla="*/ 54792 w 1729975"/>
                <a:gd name="connsiteY776" fmla="*/ 602892 h 1249674"/>
                <a:gd name="connsiteX777" fmla="*/ 60232 w 1729975"/>
                <a:gd name="connsiteY777" fmla="*/ 598727 h 1249674"/>
                <a:gd name="connsiteX778" fmla="*/ 62328 w 1729975"/>
                <a:gd name="connsiteY778" fmla="*/ 594836 h 1249674"/>
                <a:gd name="connsiteX779" fmla="*/ 62328 w 1729975"/>
                <a:gd name="connsiteY779" fmla="*/ 591993 h 1249674"/>
                <a:gd name="connsiteX780" fmla="*/ 60506 w 1729975"/>
                <a:gd name="connsiteY780" fmla="*/ 588875 h 1249674"/>
                <a:gd name="connsiteX781" fmla="*/ 60506 w 1729975"/>
                <a:gd name="connsiteY781" fmla="*/ 586780 h 1249674"/>
                <a:gd name="connsiteX782" fmla="*/ 58935 w 1729975"/>
                <a:gd name="connsiteY782" fmla="*/ 585234 h 1249674"/>
                <a:gd name="connsiteX783" fmla="*/ 63875 w 1729975"/>
                <a:gd name="connsiteY783" fmla="*/ 582366 h 1249674"/>
                <a:gd name="connsiteX784" fmla="*/ 66994 w 1729975"/>
                <a:gd name="connsiteY784" fmla="*/ 582640 h 1249674"/>
                <a:gd name="connsiteX785" fmla="*/ 76350 w 1729975"/>
                <a:gd name="connsiteY785" fmla="*/ 585483 h 1249674"/>
                <a:gd name="connsiteX786" fmla="*/ 79993 w 1729975"/>
                <a:gd name="connsiteY786" fmla="*/ 584186 h 1249674"/>
                <a:gd name="connsiteX787" fmla="*/ 82064 w 1729975"/>
                <a:gd name="connsiteY787" fmla="*/ 584710 h 1249674"/>
                <a:gd name="connsiteX788" fmla="*/ 84134 w 1729975"/>
                <a:gd name="connsiteY788" fmla="*/ 583663 h 1249674"/>
                <a:gd name="connsiteX789" fmla="*/ 88027 w 1729975"/>
                <a:gd name="connsiteY789" fmla="*/ 583164 h 1249674"/>
                <a:gd name="connsiteX790" fmla="*/ 95562 w 1729975"/>
                <a:gd name="connsiteY790" fmla="*/ 584186 h 1249674"/>
                <a:gd name="connsiteX791" fmla="*/ 98681 w 1729975"/>
                <a:gd name="connsiteY791" fmla="*/ 586281 h 1249674"/>
                <a:gd name="connsiteX792" fmla="*/ 102573 w 1729975"/>
                <a:gd name="connsiteY792" fmla="*/ 583937 h 1249674"/>
                <a:gd name="connsiteX793" fmla="*/ 108561 w 1729975"/>
                <a:gd name="connsiteY793" fmla="*/ 581343 h 1249674"/>
                <a:gd name="connsiteX794" fmla="*/ 115572 w 1729975"/>
                <a:gd name="connsiteY794" fmla="*/ 580046 h 1249674"/>
                <a:gd name="connsiteX795" fmla="*/ 117394 w 1729975"/>
                <a:gd name="connsiteY795" fmla="*/ 578999 h 1249674"/>
                <a:gd name="connsiteX796" fmla="*/ 120263 w 1729975"/>
                <a:gd name="connsiteY796" fmla="*/ 578999 h 1249674"/>
                <a:gd name="connsiteX797" fmla="*/ 123357 w 1729975"/>
                <a:gd name="connsiteY797" fmla="*/ 577178 h 1249674"/>
                <a:gd name="connsiteX798" fmla="*/ 128572 w 1729975"/>
                <a:gd name="connsiteY798" fmla="*/ 573013 h 1249674"/>
                <a:gd name="connsiteX799" fmla="*/ 133238 w 1729975"/>
                <a:gd name="connsiteY799" fmla="*/ 567301 h 1249674"/>
                <a:gd name="connsiteX800" fmla="*/ 134535 w 1729975"/>
                <a:gd name="connsiteY800" fmla="*/ 568873 h 1249674"/>
                <a:gd name="connsiteX801" fmla="*/ 145713 w 1729975"/>
                <a:gd name="connsiteY801" fmla="*/ 566005 h 1249674"/>
                <a:gd name="connsiteX802" fmla="*/ 146761 w 1729975"/>
                <a:gd name="connsiteY802" fmla="*/ 568100 h 1249674"/>
                <a:gd name="connsiteX803" fmla="*/ 158712 w 1729975"/>
                <a:gd name="connsiteY803" fmla="*/ 567825 h 1249674"/>
                <a:gd name="connsiteX804" fmla="*/ 162330 w 1729975"/>
                <a:gd name="connsiteY804" fmla="*/ 568349 h 1249674"/>
                <a:gd name="connsiteX805" fmla="*/ 167020 w 1729975"/>
                <a:gd name="connsiteY805" fmla="*/ 567825 h 1249674"/>
                <a:gd name="connsiteX806" fmla="*/ 170639 w 1729975"/>
                <a:gd name="connsiteY806" fmla="*/ 568873 h 1249674"/>
                <a:gd name="connsiteX807" fmla="*/ 175329 w 1729975"/>
                <a:gd name="connsiteY807" fmla="*/ 569397 h 1249674"/>
                <a:gd name="connsiteX808" fmla="*/ 181043 w 1729975"/>
                <a:gd name="connsiteY808" fmla="*/ 568873 h 1249674"/>
                <a:gd name="connsiteX809" fmla="*/ 189875 w 1729975"/>
                <a:gd name="connsiteY809" fmla="*/ 566005 h 1249674"/>
                <a:gd name="connsiteX810" fmla="*/ 202875 w 1729975"/>
                <a:gd name="connsiteY810" fmla="*/ 563934 h 1249674"/>
                <a:gd name="connsiteX811" fmla="*/ 216124 w 1729975"/>
                <a:gd name="connsiteY811" fmla="*/ 559520 h 1249674"/>
                <a:gd name="connsiteX812" fmla="*/ 216124 w 1729975"/>
                <a:gd name="connsiteY812" fmla="*/ 557450 h 1249674"/>
                <a:gd name="connsiteX813" fmla="*/ 225205 w 1729975"/>
                <a:gd name="connsiteY813" fmla="*/ 556926 h 1249674"/>
                <a:gd name="connsiteX814" fmla="*/ 223908 w 1729975"/>
                <a:gd name="connsiteY814" fmla="*/ 561864 h 1249674"/>
                <a:gd name="connsiteX815" fmla="*/ 223659 w 1729975"/>
                <a:gd name="connsiteY815" fmla="*/ 569397 h 1249674"/>
                <a:gd name="connsiteX816" fmla="*/ 222610 w 1729975"/>
                <a:gd name="connsiteY816" fmla="*/ 571467 h 1249674"/>
                <a:gd name="connsiteX817" fmla="*/ 224956 w 1729975"/>
                <a:gd name="connsiteY817" fmla="*/ 574858 h 1249674"/>
                <a:gd name="connsiteX818" fmla="*/ 232491 w 1729975"/>
                <a:gd name="connsiteY818" fmla="*/ 571467 h 1249674"/>
                <a:gd name="connsiteX819" fmla="*/ 235086 w 1729975"/>
                <a:gd name="connsiteY819" fmla="*/ 571217 h 1249674"/>
                <a:gd name="connsiteX820" fmla="*/ 237930 w 1729975"/>
                <a:gd name="connsiteY820" fmla="*/ 569122 h 1249674"/>
                <a:gd name="connsiteX821" fmla="*/ 241847 w 1729975"/>
                <a:gd name="connsiteY821" fmla="*/ 568349 h 1249674"/>
                <a:gd name="connsiteX822" fmla="*/ 249108 w 1729975"/>
                <a:gd name="connsiteY822" fmla="*/ 564982 h 1249674"/>
                <a:gd name="connsiteX823" fmla="*/ 251179 w 1729975"/>
                <a:gd name="connsiteY823" fmla="*/ 564982 h 1249674"/>
                <a:gd name="connsiteX824" fmla="*/ 254822 w 1729975"/>
                <a:gd name="connsiteY824" fmla="*/ 562912 h 1249674"/>
                <a:gd name="connsiteX825" fmla="*/ 264951 w 1729975"/>
                <a:gd name="connsiteY825" fmla="*/ 560044 h 1249674"/>
                <a:gd name="connsiteX826" fmla="*/ 267297 w 1729975"/>
                <a:gd name="connsiteY826" fmla="*/ 557973 h 1249674"/>
                <a:gd name="connsiteX827" fmla="*/ 273535 w 1729975"/>
                <a:gd name="connsiteY827" fmla="*/ 556926 h 1249674"/>
                <a:gd name="connsiteX828" fmla="*/ 277951 w 1729975"/>
                <a:gd name="connsiteY828" fmla="*/ 556676 h 1249674"/>
                <a:gd name="connsiteX829" fmla="*/ 280795 w 1729975"/>
                <a:gd name="connsiteY829" fmla="*/ 557450 h 1249674"/>
                <a:gd name="connsiteX830" fmla="*/ 282093 w 1729975"/>
                <a:gd name="connsiteY830" fmla="*/ 556402 h 1249674"/>
                <a:gd name="connsiteX831" fmla="*/ 286259 w 1729975"/>
                <a:gd name="connsiteY831" fmla="*/ 557973 h 1249674"/>
                <a:gd name="connsiteX832" fmla="*/ 293271 w 1729975"/>
                <a:gd name="connsiteY832" fmla="*/ 557175 h 1249674"/>
                <a:gd name="connsiteX833" fmla="*/ 303401 w 1729975"/>
                <a:gd name="connsiteY833" fmla="*/ 552262 h 1249674"/>
                <a:gd name="connsiteX834" fmla="*/ 321864 w 1729975"/>
                <a:gd name="connsiteY834" fmla="*/ 548097 h 1249674"/>
                <a:gd name="connsiteX835" fmla="*/ 323161 w 1729975"/>
                <a:gd name="connsiteY835" fmla="*/ 547049 h 1249674"/>
                <a:gd name="connsiteX836" fmla="*/ 331195 w 1729975"/>
                <a:gd name="connsiteY836" fmla="*/ 543931 h 1249674"/>
                <a:gd name="connsiteX837" fmla="*/ 339254 w 1729975"/>
                <a:gd name="connsiteY837" fmla="*/ 542136 h 1249674"/>
                <a:gd name="connsiteX838" fmla="*/ 344444 w 1729975"/>
                <a:gd name="connsiteY838" fmla="*/ 539018 h 1249674"/>
                <a:gd name="connsiteX839" fmla="*/ 350432 w 1729975"/>
                <a:gd name="connsiteY839" fmla="*/ 537447 h 1249674"/>
                <a:gd name="connsiteX840" fmla="*/ 355897 w 1729975"/>
                <a:gd name="connsiteY840" fmla="*/ 534329 h 1249674"/>
                <a:gd name="connsiteX841" fmla="*/ 359789 w 1729975"/>
                <a:gd name="connsiteY841" fmla="*/ 532783 h 1249674"/>
                <a:gd name="connsiteX842" fmla="*/ 362384 w 1729975"/>
                <a:gd name="connsiteY842" fmla="*/ 540041 h 1249674"/>
                <a:gd name="connsiteX843" fmla="*/ 365502 w 1729975"/>
                <a:gd name="connsiteY843" fmla="*/ 550441 h 1249674"/>
                <a:gd name="connsiteX844" fmla="*/ 368097 w 1729975"/>
                <a:gd name="connsiteY844" fmla="*/ 562637 h 1249674"/>
                <a:gd name="connsiteX845" fmla="*/ 368621 w 1729975"/>
                <a:gd name="connsiteY845" fmla="*/ 574060 h 1249674"/>
                <a:gd name="connsiteX846" fmla="*/ 369120 w 1729975"/>
                <a:gd name="connsiteY846" fmla="*/ 594836 h 1249674"/>
                <a:gd name="connsiteX847" fmla="*/ 374335 w 1729975"/>
                <a:gd name="connsiteY847" fmla="*/ 594587 h 1249674"/>
                <a:gd name="connsiteX848" fmla="*/ 377953 w 1729975"/>
                <a:gd name="connsiteY848" fmla="*/ 596133 h 1249674"/>
                <a:gd name="connsiteX849" fmla="*/ 389380 w 1729975"/>
                <a:gd name="connsiteY849" fmla="*/ 595610 h 1249674"/>
                <a:gd name="connsiteX850" fmla="*/ 391476 w 1729975"/>
                <a:gd name="connsiteY850" fmla="*/ 595610 h 1249674"/>
                <a:gd name="connsiteX851" fmla="*/ 392499 w 1729975"/>
                <a:gd name="connsiteY851" fmla="*/ 601346 h 1249674"/>
                <a:gd name="connsiteX852" fmla="*/ 394321 w 1729975"/>
                <a:gd name="connsiteY852" fmla="*/ 603142 h 1249674"/>
                <a:gd name="connsiteX853" fmla="*/ 397963 w 1729975"/>
                <a:gd name="connsiteY853" fmla="*/ 603142 h 1249674"/>
                <a:gd name="connsiteX854" fmla="*/ 402380 w 1729975"/>
                <a:gd name="connsiteY854" fmla="*/ 601595 h 1249674"/>
                <a:gd name="connsiteX855" fmla="*/ 404975 w 1729975"/>
                <a:gd name="connsiteY855" fmla="*/ 600024 h 1249674"/>
                <a:gd name="connsiteX856" fmla="*/ 409915 w 1729975"/>
                <a:gd name="connsiteY856" fmla="*/ 599251 h 1249674"/>
                <a:gd name="connsiteX857" fmla="*/ 412510 w 1729975"/>
                <a:gd name="connsiteY857" fmla="*/ 601845 h 1249674"/>
                <a:gd name="connsiteX858" fmla="*/ 413308 w 1729975"/>
                <a:gd name="connsiteY858" fmla="*/ 607033 h 1249674"/>
                <a:gd name="connsiteX859" fmla="*/ 415105 w 1729975"/>
                <a:gd name="connsiteY859" fmla="*/ 610948 h 1249674"/>
                <a:gd name="connsiteX860" fmla="*/ 423438 w 1729975"/>
                <a:gd name="connsiteY860" fmla="*/ 617183 h 1249674"/>
                <a:gd name="connsiteX861" fmla="*/ 432520 w 1729975"/>
                <a:gd name="connsiteY861" fmla="*/ 614315 h 1249674"/>
                <a:gd name="connsiteX862" fmla="*/ 438508 w 1729975"/>
                <a:gd name="connsiteY862" fmla="*/ 613268 h 1249674"/>
                <a:gd name="connsiteX863" fmla="*/ 457471 w 1729975"/>
                <a:gd name="connsiteY863" fmla="*/ 609652 h 1249674"/>
                <a:gd name="connsiteX864" fmla="*/ 457970 w 1729975"/>
                <a:gd name="connsiteY864" fmla="*/ 608853 h 1249674"/>
                <a:gd name="connsiteX865" fmla="*/ 466802 w 1729975"/>
                <a:gd name="connsiteY865" fmla="*/ 607033 h 1249674"/>
                <a:gd name="connsiteX866" fmla="*/ 468898 w 1729975"/>
                <a:gd name="connsiteY866" fmla="*/ 604963 h 1249674"/>
                <a:gd name="connsiteX867" fmla="*/ 471219 w 1729975"/>
                <a:gd name="connsiteY867" fmla="*/ 599775 h 1249674"/>
                <a:gd name="connsiteX868" fmla="*/ 470969 w 1729975"/>
                <a:gd name="connsiteY868" fmla="*/ 597954 h 1249674"/>
                <a:gd name="connsiteX869" fmla="*/ 468624 w 1729975"/>
                <a:gd name="connsiteY869" fmla="*/ 595610 h 1249674"/>
                <a:gd name="connsiteX870" fmla="*/ 468898 w 1729975"/>
                <a:gd name="connsiteY870" fmla="*/ 593016 h 1249674"/>
                <a:gd name="connsiteX871" fmla="*/ 472790 w 1729975"/>
                <a:gd name="connsiteY871" fmla="*/ 584710 h 1249674"/>
                <a:gd name="connsiteX872" fmla="*/ 475385 w 1729975"/>
                <a:gd name="connsiteY872" fmla="*/ 581069 h 1249674"/>
                <a:gd name="connsiteX873" fmla="*/ 477206 w 1729975"/>
                <a:gd name="connsiteY873" fmla="*/ 575108 h 1249674"/>
                <a:gd name="connsiteX874" fmla="*/ 477206 w 1729975"/>
                <a:gd name="connsiteY874" fmla="*/ 573013 h 1249674"/>
                <a:gd name="connsiteX875" fmla="*/ 475635 w 1729975"/>
                <a:gd name="connsiteY875" fmla="*/ 570419 h 1249674"/>
                <a:gd name="connsiteX876" fmla="*/ 470969 w 1729975"/>
                <a:gd name="connsiteY876" fmla="*/ 568349 h 1249674"/>
                <a:gd name="connsiteX877" fmla="*/ 466029 w 1729975"/>
                <a:gd name="connsiteY877" fmla="*/ 563411 h 1249674"/>
                <a:gd name="connsiteX878" fmla="*/ 465505 w 1729975"/>
                <a:gd name="connsiteY878" fmla="*/ 559520 h 1249674"/>
                <a:gd name="connsiteX879" fmla="*/ 464481 w 1729975"/>
                <a:gd name="connsiteY879" fmla="*/ 557450 h 1249674"/>
                <a:gd name="connsiteX880" fmla="*/ 457970 w 1729975"/>
                <a:gd name="connsiteY880" fmla="*/ 555878 h 1249674"/>
                <a:gd name="connsiteX881" fmla="*/ 455899 w 1729975"/>
                <a:gd name="connsiteY881" fmla="*/ 553035 h 1249674"/>
                <a:gd name="connsiteX882" fmla="*/ 456422 w 1729975"/>
                <a:gd name="connsiteY882" fmla="*/ 548870 h 1249674"/>
                <a:gd name="connsiteX883" fmla="*/ 457720 w 1729975"/>
                <a:gd name="connsiteY883" fmla="*/ 548097 h 1249674"/>
                <a:gd name="connsiteX884" fmla="*/ 458493 w 1729975"/>
                <a:gd name="connsiteY884" fmla="*/ 544705 h 1249674"/>
                <a:gd name="connsiteX885" fmla="*/ 456947 w 1729975"/>
                <a:gd name="connsiteY885" fmla="*/ 535876 h 1249674"/>
                <a:gd name="connsiteX886" fmla="*/ 457196 w 1729975"/>
                <a:gd name="connsiteY886" fmla="*/ 532259 h 1249674"/>
                <a:gd name="connsiteX887" fmla="*/ 458493 w 1729975"/>
                <a:gd name="connsiteY887" fmla="*/ 529142 h 1249674"/>
                <a:gd name="connsiteX888" fmla="*/ 463185 w 1729975"/>
                <a:gd name="connsiteY888" fmla="*/ 522382 h 1249674"/>
                <a:gd name="connsiteX889" fmla="*/ 468374 w 1729975"/>
                <a:gd name="connsiteY889" fmla="*/ 517444 h 1249674"/>
                <a:gd name="connsiteX890" fmla="*/ 470969 w 1729975"/>
                <a:gd name="connsiteY890" fmla="*/ 519015 h 1249674"/>
                <a:gd name="connsiteX891" fmla="*/ 472266 w 1729975"/>
                <a:gd name="connsiteY891" fmla="*/ 516671 h 1249674"/>
                <a:gd name="connsiteX892" fmla="*/ 471742 w 1729975"/>
                <a:gd name="connsiteY892" fmla="*/ 510685 h 1249674"/>
                <a:gd name="connsiteX893" fmla="*/ 473838 w 1729975"/>
                <a:gd name="connsiteY893" fmla="*/ 507069 h 1249674"/>
                <a:gd name="connsiteX894" fmla="*/ 479278 w 1729975"/>
                <a:gd name="connsiteY894" fmla="*/ 504200 h 1249674"/>
                <a:gd name="connsiteX895" fmla="*/ 483194 w 1729975"/>
                <a:gd name="connsiteY895" fmla="*/ 502654 h 1249674"/>
                <a:gd name="connsiteX896" fmla="*/ 487611 w 1729975"/>
                <a:gd name="connsiteY896" fmla="*/ 502380 h 1249674"/>
                <a:gd name="connsiteX897" fmla="*/ 492277 w 1729975"/>
                <a:gd name="connsiteY897" fmla="*/ 502903 h 1249674"/>
                <a:gd name="connsiteX898" fmla="*/ 492277 w 1729975"/>
                <a:gd name="connsiteY898" fmla="*/ 504200 h 1249674"/>
                <a:gd name="connsiteX899" fmla="*/ 497217 w 1729975"/>
                <a:gd name="connsiteY899" fmla="*/ 504973 h 1249674"/>
                <a:gd name="connsiteX900" fmla="*/ 500336 w 1729975"/>
                <a:gd name="connsiteY900" fmla="*/ 503951 h 1249674"/>
                <a:gd name="connsiteX901" fmla="*/ 505526 w 1729975"/>
                <a:gd name="connsiteY901" fmla="*/ 503676 h 1249674"/>
                <a:gd name="connsiteX902" fmla="*/ 509942 w 1729975"/>
                <a:gd name="connsiteY902" fmla="*/ 504973 h 1249674"/>
                <a:gd name="connsiteX903" fmla="*/ 515406 w 1729975"/>
                <a:gd name="connsiteY903" fmla="*/ 505248 h 1249674"/>
                <a:gd name="connsiteX904" fmla="*/ 516703 w 1729975"/>
                <a:gd name="connsiteY904" fmla="*/ 500833 h 1249674"/>
                <a:gd name="connsiteX905" fmla="*/ 519548 w 1729975"/>
                <a:gd name="connsiteY905" fmla="*/ 495371 h 1249674"/>
                <a:gd name="connsiteX906" fmla="*/ 521893 w 1729975"/>
                <a:gd name="connsiteY906" fmla="*/ 492777 h 1249674"/>
                <a:gd name="connsiteX907" fmla="*/ 518250 w 1729975"/>
                <a:gd name="connsiteY907" fmla="*/ 487590 h 1249674"/>
                <a:gd name="connsiteX908" fmla="*/ 518250 w 1729975"/>
                <a:gd name="connsiteY908" fmla="*/ 482128 h 1249674"/>
                <a:gd name="connsiteX909" fmla="*/ 522941 w 1729975"/>
                <a:gd name="connsiteY909" fmla="*/ 480057 h 1249674"/>
                <a:gd name="connsiteX910" fmla="*/ 521644 w 1729975"/>
                <a:gd name="connsiteY910" fmla="*/ 475892 h 1249674"/>
                <a:gd name="connsiteX911" fmla="*/ 527083 w 1729975"/>
                <a:gd name="connsiteY911" fmla="*/ 473822 h 1249674"/>
                <a:gd name="connsiteX912" fmla="*/ 545272 w 1729975"/>
                <a:gd name="connsiteY912" fmla="*/ 441099 h 1249674"/>
                <a:gd name="connsiteX913" fmla="*/ 539808 w 1729975"/>
                <a:gd name="connsiteY913" fmla="*/ 436161 h 1249674"/>
                <a:gd name="connsiteX914" fmla="*/ 538784 w 1729975"/>
                <a:gd name="connsiteY914" fmla="*/ 434590 h 1249674"/>
                <a:gd name="connsiteX915" fmla="*/ 533320 w 1729975"/>
                <a:gd name="connsiteY915" fmla="*/ 428878 h 1249674"/>
                <a:gd name="connsiteX916" fmla="*/ 528655 w 1729975"/>
                <a:gd name="connsiteY916" fmla="*/ 424464 h 1249674"/>
                <a:gd name="connsiteX917" fmla="*/ 523190 w 1729975"/>
                <a:gd name="connsiteY917" fmla="*/ 420847 h 1249674"/>
                <a:gd name="connsiteX918" fmla="*/ 520071 w 1729975"/>
                <a:gd name="connsiteY918" fmla="*/ 420323 h 1249674"/>
                <a:gd name="connsiteX919" fmla="*/ 512012 w 1729975"/>
                <a:gd name="connsiteY919" fmla="*/ 413315 h 1249674"/>
                <a:gd name="connsiteX920" fmla="*/ 518774 w 1729975"/>
                <a:gd name="connsiteY920" fmla="*/ 410197 h 1249674"/>
                <a:gd name="connsiteX921" fmla="*/ 525785 w 1729975"/>
                <a:gd name="connsiteY921" fmla="*/ 406307 h 1249674"/>
                <a:gd name="connsiteX922" fmla="*/ 532023 w 1729975"/>
                <a:gd name="connsiteY922" fmla="*/ 404486 h 1249674"/>
                <a:gd name="connsiteX923" fmla="*/ 537213 w 1729975"/>
                <a:gd name="connsiteY923" fmla="*/ 402665 h 1249674"/>
                <a:gd name="connsiteX924" fmla="*/ 548141 w 1729975"/>
                <a:gd name="connsiteY924" fmla="*/ 400321 h 1249674"/>
                <a:gd name="connsiteX925" fmla="*/ 562687 w 1729975"/>
                <a:gd name="connsiteY925" fmla="*/ 394858 h 1249674"/>
                <a:gd name="connsiteX926" fmla="*/ 570222 w 1729975"/>
                <a:gd name="connsiteY926" fmla="*/ 392265 h 1249674"/>
                <a:gd name="connsiteX927" fmla="*/ 575661 w 1729975"/>
                <a:gd name="connsiteY927" fmla="*/ 391766 h 1249674"/>
                <a:gd name="connsiteX928" fmla="*/ 580078 w 1729975"/>
                <a:gd name="connsiteY928" fmla="*/ 391766 h 1249674"/>
                <a:gd name="connsiteX929" fmla="*/ 579579 w 1729975"/>
                <a:gd name="connsiteY929" fmla="*/ 386827 h 1249674"/>
                <a:gd name="connsiteX930" fmla="*/ 588411 w 1729975"/>
                <a:gd name="connsiteY930" fmla="*/ 388648 h 1249674"/>
                <a:gd name="connsiteX931" fmla="*/ 598791 w 1729975"/>
                <a:gd name="connsiteY931" fmla="*/ 387850 h 1249674"/>
                <a:gd name="connsiteX932" fmla="*/ 605028 w 1729975"/>
                <a:gd name="connsiteY932" fmla="*/ 385256 h 1249674"/>
                <a:gd name="connsiteX933" fmla="*/ 607623 w 1729975"/>
                <a:gd name="connsiteY933" fmla="*/ 383710 h 1249674"/>
                <a:gd name="connsiteX934" fmla="*/ 613087 w 1729975"/>
                <a:gd name="connsiteY934" fmla="*/ 378522 h 1249674"/>
                <a:gd name="connsiteX935" fmla="*/ 616980 w 1729975"/>
                <a:gd name="connsiteY935" fmla="*/ 375405 h 1249674"/>
                <a:gd name="connsiteX936" fmla="*/ 620872 w 1729975"/>
                <a:gd name="connsiteY936" fmla="*/ 368646 h 1249674"/>
                <a:gd name="connsiteX937" fmla="*/ 623217 w 1729975"/>
                <a:gd name="connsiteY937" fmla="*/ 361363 h 1249674"/>
                <a:gd name="connsiteX938" fmla="*/ 625289 w 1729975"/>
                <a:gd name="connsiteY938" fmla="*/ 358245 h 1249674"/>
                <a:gd name="connsiteX939" fmla="*/ 631002 w 1729975"/>
                <a:gd name="connsiteY939" fmla="*/ 354354 h 1249674"/>
                <a:gd name="connsiteX940" fmla="*/ 635693 w 1729975"/>
                <a:gd name="connsiteY940" fmla="*/ 348643 h 1249674"/>
                <a:gd name="connsiteX941" fmla="*/ 638288 w 1729975"/>
                <a:gd name="connsiteY941" fmla="*/ 343979 h 1249674"/>
                <a:gd name="connsiteX942" fmla="*/ 641656 w 1729975"/>
                <a:gd name="connsiteY942" fmla="*/ 340587 h 1249674"/>
                <a:gd name="connsiteX943" fmla="*/ 646871 w 1729975"/>
                <a:gd name="connsiteY943" fmla="*/ 337469 h 1249674"/>
                <a:gd name="connsiteX944" fmla="*/ 649191 w 1729975"/>
                <a:gd name="connsiteY944" fmla="*/ 335150 h 1249674"/>
                <a:gd name="connsiteX945" fmla="*/ 652584 w 1729975"/>
                <a:gd name="connsiteY945" fmla="*/ 328141 h 1249674"/>
                <a:gd name="connsiteX946" fmla="*/ 654905 w 1729975"/>
                <a:gd name="connsiteY946" fmla="*/ 325797 h 1249674"/>
                <a:gd name="connsiteX947" fmla="*/ 657500 w 1729975"/>
                <a:gd name="connsiteY947" fmla="*/ 324225 h 1249674"/>
                <a:gd name="connsiteX948" fmla="*/ 669451 w 1729975"/>
                <a:gd name="connsiteY948" fmla="*/ 320335 h 1249674"/>
                <a:gd name="connsiteX949" fmla="*/ 676487 w 1729975"/>
                <a:gd name="connsiteY949" fmla="*/ 318788 h 1249674"/>
                <a:gd name="connsiteX950" fmla="*/ 684521 w 1729975"/>
                <a:gd name="connsiteY950" fmla="*/ 317741 h 1249674"/>
                <a:gd name="connsiteX951" fmla="*/ 688938 w 1729975"/>
                <a:gd name="connsiteY951" fmla="*/ 316194 h 1249674"/>
                <a:gd name="connsiteX952" fmla="*/ 694152 w 1729975"/>
                <a:gd name="connsiteY952" fmla="*/ 315396 h 1249674"/>
                <a:gd name="connsiteX953" fmla="*/ 702985 w 1729975"/>
                <a:gd name="connsiteY953" fmla="*/ 313326 h 1249674"/>
                <a:gd name="connsiteX954" fmla="*/ 705829 w 1729975"/>
                <a:gd name="connsiteY954" fmla="*/ 313077 h 1249674"/>
                <a:gd name="connsiteX955" fmla="*/ 707900 w 1729975"/>
                <a:gd name="connsiteY955" fmla="*/ 309435 h 1249674"/>
                <a:gd name="connsiteX956" fmla="*/ 712591 w 1729975"/>
                <a:gd name="connsiteY956" fmla="*/ 299833 h 1249674"/>
                <a:gd name="connsiteX957" fmla="*/ 716732 w 1729975"/>
                <a:gd name="connsiteY957" fmla="*/ 300856 h 1249674"/>
                <a:gd name="connsiteX958" fmla="*/ 723245 w 1729975"/>
                <a:gd name="connsiteY958" fmla="*/ 303449 h 1249674"/>
                <a:gd name="connsiteX959" fmla="*/ 729208 w 1729975"/>
                <a:gd name="connsiteY959" fmla="*/ 304497 h 1249674"/>
                <a:gd name="connsiteX960" fmla="*/ 737017 w 1729975"/>
                <a:gd name="connsiteY960" fmla="*/ 303724 h 1249674"/>
                <a:gd name="connsiteX961" fmla="*/ 741433 w 1729975"/>
                <a:gd name="connsiteY961" fmla="*/ 305021 h 1249674"/>
                <a:gd name="connsiteX962" fmla="*/ 746099 w 1729975"/>
                <a:gd name="connsiteY962" fmla="*/ 308138 h 1249674"/>
                <a:gd name="connsiteX963" fmla="*/ 750266 w 1729975"/>
                <a:gd name="connsiteY963" fmla="*/ 309685 h 1249674"/>
                <a:gd name="connsiteX964" fmla="*/ 757277 w 1729975"/>
                <a:gd name="connsiteY964" fmla="*/ 307614 h 1249674"/>
                <a:gd name="connsiteX965" fmla="*/ 761170 w 1729975"/>
                <a:gd name="connsiteY965" fmla="*/ 311505 h 1249674"/>
                <a:gd name="connsiteX966" fmla="*/ 763515 w 1729975"/>
                <a:gd name="connsiteY966" fmla="*/ 314623 h 1249674"/>
                <a:gd name="connsiteX967" fmla="*/ 770002 w 1729975"/>
                <a:gd name="connsiteY967" fmla="*/ 321108 h 1249674"/>
                <a:gd name="connsiteX968" fmla="*/ 773645 w 1729975"/>
                <a:gd name="connsiteY968" fmla="*/ 322679 h 1249674"/>
                <a:gd name="connsiteX969" fmla="*/ 785845 w 1729975"/>
                <a:gd name="connsiteY969" fmla="*/ 314872 h 1249674"/>
                <a:gd name="connsiteX970" fmla="*/ 789738 w 1729975"/>
                <a:gd name="connsiteY970" fmla="*/ 321631 h 1249674"/>
                <a:gd name="connsiteX971" fmla="*/ 792333 w 1729975"/>
                <a:gd name="connsiteY971" fmla="*/ 324500 h 1249674"/>
                <a:gd name="connsiteX972" fmla="*/ 793381 w 1729975"/>
                <a:gd name="connsiteY972" fmla="*/ 328391 h 1249674"/>
                <a:gd name="connsiteX973" fmla="*/ 802737 w 1729975"/>
                <a:gd name="connsiteY973" fmla="*/ 323203 h 1249674"/>
                <a:gd name="connsiteX974" fmla="*/ 806629 w 1729975"/>
                <a:gd name="connsiteY974" fmla="*/ 320085 h 1249674"/>
                <a:gd name="connsiteX975" fmla="*/ 815986 w 1729975"/>
                <a:gd name="connsiteY975" fmla="*/ 311505 h 1249674"/>
                <a:gd name="connsiteX976" fmla="*/ 825342 w 1729975"/>
                <a:gd name="connsiteY976" fmla="*/ 305021 h 1249674"/>
                <a:gd name="connsiteX977" fmla="*/ 838067 w 1729975"/>
                <a:gd name="connsiteY977" fmla="*/ 296965 h 1249674"/>
                <a:gd name="connsiteX978" fmla="*/ 846899 w 1729975"/>
                <a:gd name="connsiteY978" fmla="*/ 289183 h 1249674"/>
                <a:gd name="connsiteX979" fmla="*/ 851566 w 1729975"/>
                <a:gd name="connsiteY979" fmla="*/ 283472 h 1249674"/>
                <a:gd name="connsiteX980" fmla="*/ 856780 w 1729975"/>
                <a:gd name="connsiteY980" fmla="*/ 278009 h 1249674"/>
                <a:gd name="connsiteX981" fmla="*/ 864839 w 1729975"/>
                <a:gd name="connsiteY981" fmla="*/ 272298 h 1249674"/>
                <a:gd name="connsiteX982" fmla="*/ 880932 w 1729975"/>
                <a:gd name="connsiteY982" fmla="*/ 264242 h 1249674"/>
                <a:gd name="connsiteX983" fmla="*/ 880932 w 1729975"/>
                <a:gd name="connsiteY983" fmla="*/ 263718 h 1249674"/>
                <a:gd name="connsiteX984" fmla="*/ 914192 w 1729975"/>
                <a:gd name="connsiteY984" fmla="*/ 247357 h 1249674"/>
                <a:gd name="connsiteX985" fmla="*/ 908727 w 1729975"/>
                <a:gd name="connsiteY985" fmla="*/ 234637 h 1249674"/>
                <a:gd name="connsiteX986" fmla="*/ 919381 w 1729975"/>
                <a:gd name="connsiteY986" fmla="*/ 229175 h 1249674"/>
                <a:gd name="connsiteX987" fmla="*/ 921976 w 1729975"/>
                <a:gd name="connsiteY987" fmla="*/ 227354 h 1249674"/>
                <a:gd name="connsiteX988" fmla="*/ 928738 w 1729975"/>
                <a:gd name="connsiteY988" fmla="*/ 224237 h 1249674"/>
                <a:gd name="connsiteX989" fmla="*/ 926916 w 1729975"/>
                <a:gd name="connsiteY989" fmla="*/ 219573 h 1249674"/>
                <a:gd name="connsiteX990" fmla="*/ 937570 w 1729975"/>
                <a:gd name="connsiteY990" fmla="*/ 214385 h 1249674"/>
                <a:gd name="connsiteX991" fmla="*/ 936522 w 1729975"/>
                <a:gd name="connsiteY991" fmla="*/ 202962 h 1249674"/>
                <a:gd name="connsiteX992" fmla="*/ 938868 w 1729975"/>
                <a:gd name="connsiteY992" fmla="*/ 202438 h 1249674"/>
                <a:gd name="connsiteX993" fmla="*/ 938618 w 1729975"/>
                <a:gd name="connsiteY993" fmla="*/ 200368 h 1249674"/>
                <a:gd name="connsiteX994" fmla="*/ 928214 w 1729975"/>
                <a:gd name="connsiteY994" fmla="*/ 181912 h 1249674"/>
                <a:gd name="connsiteX995" fmla="*/ 937570 w 1729975"/>
                <a:gd name="connsiteY995" fmla="*/ 176998 h 1249674"/>
                <a:gd name="connsiteX996" fmla="*/ 942510 w 1729975"/>
                <a:gd name="connsiteY996" fmla="*/ 173606 h 1249674"/>
                <a:gd name="connsiteX997" fmla="*/ 947176 w 1729975"/>
                <a:gd name="connsiteY997" fmla="*/ 169715 h 1249674"/>
                <a:gd name="connsiteX998" fmla="*/ 958603 w 1729975"/>
                <a:gd name="connsiteY998" fmla="*/ 160886 h 1249674"/>
                <a:gd name="connsiteX999" fmla="*/ 969257 w 1729975"/>
                <a:gd name="connsiteY999" fmla="*/ 155698 h 1249674"/>
                <a:gd name="connsiteX1000" fmla="*/ 981733 w 1729975"/>
                <a:gd name="connsiteY1000" fmla="*/ 146071 h 1249674"/>
                <a:gd name="connsiteX1001" fmla="*/ 986673 w 1729975"/>
                <a:gd name="connsiteY1001" fmla="*/ 141931 h 1249674"/>
                <a:gd name="connsiteX1002" fmla="*/ 992636 w 1729975"/>
                <a:gd name="connsiteY1002" fmla="*/ 139861 h 1249674"/>
                <a:gd name="connsiteX1003" fmla="*/ 990565 w 1729975"/>
                <a:gd name="connsiteY1003" fmla="*/ 126093 h 1249674"/>
                <a:gd name="connsiteX1004" fmla="*/ 990316 w 1729975"/>
                <a:gd name="connsiteY1004" fmla="*/ 126093 h 1249674"/>
                <a:gd name="connsiteX1005" fmla="*/ 986923 w 1729975"/>
                <a:gd name="connsiteY1005" fmla="*/ 105841 h 1249674"/>
                <a:gd name="connsiteX1006" fmla="*/ 985126 w 1729975"/>
                <a:gd name="connsiteY1006" fmla="*/ 98309 h 1249674"/>
                <a:gd name="connsiteX1007" fmla="*/ 979387 w 1729975"/>
                <a:gd name="connsiteY1007" fmla="*/ 68953 h 1249674"/>
                <a:gd name="connsiteX1008" fmla="*/ 982257 w 1729975"/>
                <a:gd name="connsiteY1008" fmla="*/ 68430 h 1249674"/>
                <a:gd name="connsiteX1009" fmla="*/ 983030 w 1729975"/>
                <a:gd name="connsiteY1009" fmla="*/ 66609 h 1249674"/>
                <a:gd name="connsiteX1010" fmla="*/ 979662 w 1729975"/>
                <a:gd name="connsiteY1010" fmla="*/ 59351 h 1249674"/>
                <a:gd name="connsiteX1011" fmla="*/ 978365 w 1729975"/>
                <a:gd name="connsiteY1011" fmla="*/ 57780 h 1249674"/>
                <a:gd name="connsiteX1012" fmla="*/ 977840 w 1729975"/>
                <a:gd name="connsiteY1012" fmla="*/ 45583 h 1249674"/>
                <a:gd name="connsiteX1013" fmla="*/ 988769 w 1729975"/>
                <a:gd name="connsiteY1013" fmla="*/ 41418 h 1249674"/>
                <a:gd name="connsiteX1014" fmla="*/ 999148 w 1729975"/>
                <a:gd name="connsiteY1014" fmla="*/ 37278 h 1249674"/>
                <a:gd name="connsiteX1015" fmla="*/ 995505 w 1729975"/>
                <a:gd name="connsiteY1015" fmla="*/ 25855 h 1249674"/>
                <a:gd name="connsiteX1016" fmla="*/ 999398 w 1729975"/>
                <a:gd name="connsiteY1016" fmla="*/ 23760 h 1249674"/>
                <a:gd name="connsiteX1017" fmla="*/ 999398 w 1729975"/>
                <a:gd name="connsiteY1017" fmla="*/ 19620 h 1249674"/>
                <a:gd name="connsiteX1018" fmla="*/ 1008754 w 1729975"/>
                <a:gd name="connsiteY1018" fmla="*/ 19620 h 1249674"/>
                <a:gd name="connsiteX1019" fmla="*/ 1008754 w 1729975"/>
                <a:gd name="connsiteY1019" fmla="*/ 15454 h 1249674"/>
                <a:gd name="connsiteX1020" fmla="*/ 1007732 w 1729975"/>
                <a:gd name="connsiteY1020" fmla="*/ 9743 h 1249674"/>
                <a:gd name="connsiteX1021" fmla="*/ 1018884 w 1729975"/>
                <a:gd name="connsiteY1021" fmla="*/ 7398 h 1249674"/>
                <a:gd name="connsiteX1022" fmla="*/ 1025396 w 1729975"/>
                <a:gd name="connsiteY1022" fmla="*/ 5079 h 1249674"/>
                <a:gd name="connsiteX1023" fmla="*/ 1028241 w 1729975"/>
                <a:gd name="connsiteY1023" fmla="*/ 4555 h 1249674"/>
                <a:gd name="connsiteX1024" fmla="*/ 1028515 w 1729975"/>
                <a:gd name="connsiteY1024" fmla="*/ 2734 h 1249674"/>
                <a:gd name="connsiteX1025" fmla="*/ 1035252 w 1729975"/>
                <a:gd name="connsiteY1025" fmla="*/ 2211 h 1249674"/>
                <a:gd name="connsiteX1026" fmla="*/ 1037597 w 1729975"/>
                <a:gd name="connsiteY1026" fmla="*/ 2485 h 1249674"/>
                <a:gd name="connsiteX1027" fmla="*/ 1039419 w 1729975"/>
                <a:gd name="connsiteY1027" fmla="*/ 6376 h 1249674"/>
                <a:gd name="connsiteX1028" fmla="*/ 1042787 w 1729975"/>
                <a:gd name="connsiteY1028" fmla="*/ 5603 h 1249674"/>
                <a:gd name="connsiteX1029" fmla="*/ 1053441 w 1729975"/>
                <a:gd name="connsiteY1029" fmla="*/ 4306 h 1249674"/>
                <a:gd name="connsiteX1030" fmla="*/ 1065143 w 1729975"/>
                <a:gd name="connsiteY1030" fmla="*/ -383 h 1249674"/>
                <a:gd name="connsiteX1031" fmla="*/ 1071106 w 1729975"/>
                <a:gd name="connsiteY1031" fmla="*/ 6376 h 1249674"/>
                <a:gd name="connsiteX1032" fmla="*/ 1073451 w 1729975"/>
                <a:gd name="connsiteY1032" fmla="*/ 7673 h 1249674"/>
                <a:gd name="connsiteX1033" fmla="*/ 1082034 w 1729975"/>
                <a:gd name="connsiteY1033" fmla="*/ 15454 h 1249674"/>
                <a:gd name="connsiteX1034" fmla="*/ 1086700 w 1729975"/>
                <a:gd name="connsiteY1034" fmla="*/ 20917 h 1249674"/>
                <a:gd name="connsiteX1035" fmla="*/ 1092164 w 1729975"/>
                <a:gd name="connsiteY1035" fmla="*/ 33113 h 1249674"/>
                <a:gd name="connsiteX1036" fmla="*/ 1094484 w 1729975"/>
                <a:gd name="connsiteY1036" fmla="*/ 37278 h 1249674"/>
                <a:gd name="connsiteX1037" fmla="*/ 1097354 w 1729975"/>
                <a:gd name="connsiteY1037" fmla="*/ 43513 h 1249674"/>
                <a:gd name="connsiteX1038" fmla="*/ 1099949 w 1729975"/>
                <a:gd name="connsiteY1038" fmla="*/ 48177 h 1249674"/>
                <a:gd name="connsiteX1039" fmla="*/ 1103068 w 1729975"/>
                <a:gd name="connsiteY1039" fmla="*/ 70524 h 1249674"/>
                <a:gd name="connsiteX1040" fmla="*/ 1099699 w 1729975"/>
                <a:gd name="connsiteY1040" fmla="*/ 70774 h 1249674"/>
                <a:gd name="connsiteX1041" fmla="*/ 1099949 w 1729975"/>
                <a:gd name="connsiteY1041" fmla="*/ 78306 h 1249674"/>
                <a:gd name="connsiteX1042" fmla="*/ 1111127 w 1729975"/>
                <a:gd name="connsiteY1042" fmla="*/ 79877 h 1249674"/>
                <a:gd name="connsiteX1043" fmla="*/ 1122804 w 1729975"/>
                <a:gd name="connsiteY1043" fmla="*/ 81174 h 1249674"/>
                <a:gd name="connsiteX1044" fmla="*/ 1131112 w 1729975"/>
                <a:gd name="connsiteY1044" fmla="*/ 80900 h 1249674"/>
                <a:gd name="connsiteX1045" fmla="*/ 1134505 w 1729975"/>
                <a:gd name="connsiteY1045" fmla="*/ 84292 h 1249674"/>
                <a:gd name="connsiteX1046" fmla="*/ 1141267 w 1729975"/>
                <a:gd name="connsiteY1046" fmla="*/ 93371 h 1249674"/>
                <a:gd name="connsiteX1047" fmla="*/ 1150599 w 1729975"/>
                <a:gd name="connsiteY1047" fmla="*/ 92323 h 1249674"/>
                <a:gd name="connsiteX1048" fmla="*/ 1155015 w 1729975"/>
                <a:gd name="connsiteY1048" fmla="*/ 96738 h 1249674"/>
                <a:gd name="connsiteX1049" fmla="*/ 1159955 w 1729975"/>
                <a:gd name="connsiteY1049" fmla="*/ 102474 h 1249674"/>
                <a:gd name="connsiteX1050" fmla="*/ 1167241 w 1729975"/>
                <a:gd name="connsiteY1050" fmla="*/ 96738 h 1249674"/>
                <a:gd name="connsiteX1051" fmla="*/ 1170883 w 1729975"/>
                <a:gd name="connsiteY1051" fmla="*/ 95191 h 1249674"/>
                <a:gd name="connsiteX1052" fmla="*/ 1182036 w 1729975"/>
                <a:gd name="connsiteY1052" fmla="*/ 92074 h 1249674"/>
                <a:gd name="connsiteX1053" fmla="*/ 1193464 w 1729975"/>
                <a:gd name="connsiteY1053" fmla="*/ 93894 h 1249674"/>
                <a:gd name="connsiteX1054" fmla="*/ 1198154 w 1729975"/>
                <a:gd name="connsiteY1054" fmla="*/ 93371 h 1249674"/>
                <a:gd name="connsiteX1055" fmla="*/ 1206713 w 1729975"/>
                <a:gd name="connsiteY1055" fmla="*/ 89230 h 1249674"/>
                <a:gd name="connsiteX1056" fmla="*/ 1208035 w 1729975"/>
                <a:gd name="connsiteY1056" fmla="*/ 91550 h 1249674"/>
                <a:gd name="connsiteX1057" fmla="*/ 1208284 w 1729975"/>
                <a:gd name="connsiteY1057" fmla="*/ 100653 h 1249674"/>
                <a:gd name="connsiteX1058" fmla="*/ 1209582 w 1729975"/>
                <a:gd name="connsiteY1058" fmla="*/ 106888 h 1249674"/>
                <a:gd name="connsiteX1059" fmla="*/ 1216343 w 1729975"/>
                <a:gd name="connsiteY1059" fmla="*/ 105841 h 1249674"/>
                <a:gd name="connsiteX1060" fmla="*/ 1228020 w 1729975"/>
                <a:gd name="connsiteY1060" fmla="*/ 102474 h 1249674"/>
                <a:gd name="connsiteX1061" fmla="*/ 1232436 w 1729975"/>
                <a:gd name="connsiteY1061" fmla="*/ 114919 h 1249674"/>
                <a:gd name="connsiteX1062" fmla="*/ 1235031 w 1729975"/>
                <a:gd name="connsiteY1062" fmla="*/ 120382 h 1249674"/>
                <a:gd name="connsiteX1063" fmla="*/ 1239972 w 1729975"/>
                <a:gd name="connsiteY1063" fmla="*/ 128438 h 1249674"/>
                <a:gd name="connsiteX1064" fmla="*/ 1241793 w 1729975"/>
                <a:gd name="connsiteY1064" fmla="*/ 132852 h 1249674"/>
                <a:gd name="connsiteX1065" fmla="*/ 1248554 w 1729975"/>
                <a:gd name="connsiteY1065" fmla="*/ 138040 h 1249674"/>
                <a:gd name="connsiteX1066" fmla="*/ 1256090 w 1729975"/>
                <a:gd name="connsiteY1066" fmla="*/ 136494 h 1249674"/>
                <a:gd name="connsiteX1067" fmla="*/ 1271160 w 1729975"/>
                <a:gd name="connsiteY1067" fmla="*/ 129735 h 1249674"/>
                <a:gd name="connsiteX1068" fmla="*/ 1274777 w 1729975"/>
                <a:gd name="connsiteY1068" fmla="*/ 128687 h 1249674"/>
                <a:gd name="connsiteX1069" fmla="*/ 1276874 w 1729975"/>
                <a:gd name="connsiteY1069" fmla="*/ 125071 h 1249674"/>
                <a:gd name="connsiteX1070" fmla="*/ 1280516 w 1729975"/>
                <a:gd name="connsiteY1070" fmla="*/ 126093 h 1249674"/>
                <a:gd name="connsiteX1071" fmla="*/ 1284658 w 1729975"/>
                <a:gd name="connsiteY1071" fmla="*/ 125844 h 1249674"/>
                <a:gd name="connsiteX1072" fmla="*/ 1292194 w 1729975"/>
                <a:gd name="connsiteY1072" fmla="*/ 124547 h 1249674"/>
                <a:gd name="connsiteX1073" fmla="*/ 1298955 w 1729975"/>
                <a:gd name="connsiteY1073" fmla="*/ 124272 h 1249674"/>
                <a:gd name="connsiteX1074" fmla="*/ 1308312 w 1729975"/>
                <a:gd name="connsiteY1074" fmla="*/ 125071 h 1249674"/>
                <a:gd name="connsiteX1075" fmla="*/ 1313751 w 1729975"/>
                <a:gd name="connsiteY1075" fmla="*/ 125844 h 1249674"/>
                <a:gd name="connsiteX1076" fmla="*/ 1321560 w 1729975"/>
                <a:gd name="connsiteY1076" fmla="*/ 128961 h 1249674"/>
                <a:gd name="connsiteX1077" fmla="*/ 1327000 w 1729975"/>
                <a:gd name="connsiteY1077" fmla="*/ 123774 h 1249674"/>
                <a:gd name="connsiteX1078" fmla="*/ 1329095 w 1729975"/>
                <a:gd name="connsiteY1078" fmla="*/ 120905 h 1249674"/>
                <a:gd name="connsiteX1079" fmla="*/ 1335059 w 1729975"/>
                <a:gd name="connsiteY1079" fmla="*/ 122477 h 1249674"/>
                <a:gd name="connsiteX1080" fmla="*/ 1350129 w 1729975"/>
                <a:gd name="connsiteY1080" fmla="*/ 124796 h 1249674"/>
                <a:gd name="connsiteX1081" fmla="*/ 1360258 w 1729975"/>
                <a:gd name="connsiteY1081" fmla="*/ 127415 h 1249674"/>
                <a:gd name="connsiteX1082" fmla="*/ 1364151 w 1729975"/>
                <a:gd name="connsiteY1082" fmla="*/ 129735 h 1249674"/>
                <a:gd name="connsiteX1083" fmla="*/ 1369615 w 1729975"/>
                <a:gd name="connsiteY1083" fmla="*/ 131555 h 1249674"/>
                <a:gd name="connsiteX1084" fmla="*/ 1372484 w 1729975"/>
                <a:gd name="connsiteY1084" fmla="*/ 132079 h 1249674"/>
                <a:gd name="connsiteX1085" fmla="*/ 1388054 w 1729975"/>
                <a:gd name="connsiteY1085" fmla="*/ 131032 h 1249674"/>
                <a:gd name="connsiteX1086" fmla="*/ 1404172 w 1729975"/>
                <a:gd name="connsiteY1086" fmla="*/ 147917 h 1249674"/>
                <a:gd name="connsiteX1087" fmla="*/ 1403648 w 1729975"/>
                <a:gd name="connsiteY1087" fmla="*/ 141432 h 1249674"/>
                <a:gd name="connsiteX1088" fmla="*/ 1405219 w 1729975"/>
                <a:gd name="connsiteY1088" fmla="*/ 136219 h 1249674"/>
                <a:gd name="connsiteX1089" fmla="*/ 1410933 w 1729975"/>
                <a:gd name="connsiteY1089" fmla="*/ 133376 h 1249674"/>
                <a:gd name="connsiteX1090" fmla="*/ 1418468 w 1729975"/>
                <a:gd name="connsiteY1090" fmla="*/ 131032 h 1249674"/>
                <a:gd name="connsiteX1091" fmla="*/ 1420290 w 1729975"/>
                <a:gd name="connsiteY1091" fmla="*/ 127665 h 1249674"/>
                <a:gd name="connsiteX1092" fmla="*/ 1421063 w 1729975"/>
                <a:gd name="connsiteY1092" fmla="*/ 125071 h 1249674"/>
                <a:gd name="connsiteX1093" fmla="*/ 1420539 w 1729975"/>
                <a:gd name="connsiteY1093" fmla="*/ 115443 h 1249674"/>
                <a:gd name="connsiteX1094" fmla="*/ 1421063 w 1729975"/>
                <a:gd name="connsiteY1094" fmla="*/ 111552 h 1249674"/>
                <a:gd name="connsiteX1095" fmla="*/ 1424706 w 1729975"/>
                <a:gd name="connsiteY1095" fmla="*/ 103771 h 1249674"/>
                <a:gd name="connsiteX1096" fmla="*/ 1429372 w 1729975"/>
                <a:gd name="connsiteY1096" fmla="*/ 90777 h 1249674"/>
                <a:gd name="connsiteX1097" fmla="*/ 1432740 w 1729975"/>
                <a:gd name="connsiteY1097" fmla="*/ 78306 h 1249674"/>
                <a:gd name="connsiteX1098" fmla="*/ 1433015 w 1729975"/>
                <a:gd name="connsiteY1098" fmla="*/ 75712 h 1249674"/>
                <a:gd name="connsiteX1099" fmla="*/ 1435610 w 1729975"/>
                <a:gd name="connsiteY1099" fmla="*/ 67681 h 1249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</a:cxnLst>
              <a:rect l="l" t="t" r="r" b="b"/>
              <a:pathLst>
                <a:path w="1729975" h="1249674">
                  <a:moveTo>
                    <a:pt x="1437905" y="55435"/>
                  </a:moveTo>
                  <a:lnTo>
                    <a:pt x="1442046" y="56208"/>
                  </a:lnTo>
                  <a:lnTo>
                    <a:pt x="1443095" y="57505"/>
                  </a:lnTo>
                  <a:lnTo>
                    <a:pt x="1446738" y="57505"/>
                  </a:lnTo>
                  <a:lnTo>
                    <a:pt x="1451154" y="59077"/>
                  </a:lnTo>
                  <a:lnTo>
                    <a:pt x="1456868" y="59326"/>
                  </a:lnTo>
                  <a:lnTo>
                    <a:pt x="1471663" y="63491"/>
                  </a:lnTo>
                  <a:lnTo>
                    <a:pt x="1485435" y="65287"/>
                  </a:lnTo>
                  <a:lnTo>
                    <a:pt x="1491424" y="67631"/>
                  </a:lnTo>
                  <a:lnTo>
                    <a:pt x="1494792" y="68405"/>
                  </a:lnTo>
                  <a:lnTo>
                    <a:pt x="1507267" y="73343"/>
                  </a:lnTo>
                  <a:lnTo>
                    <a:pt x="1508041" y="74640"/>
                  </a:lnTo>
                  <a:lnTo>
                    <a:pt x="1516100" y="76211"/>
                  </a:lnTo>
                  <a:lnTo>
                    <a:pt x="1517397" y="75936"/>
                  </a:lnTo>
                  <a:lnTo>
                    <a:pt x="1521040" y="77233"/>
                  </a:lnTo>
                  <a:lnTo>
                    <a:pt x="1523111" y="79054"/>
                  </a:lnTo>
                  <a:lnTo>
                    <a:pt x="1525456" y="78805"/>
                  </a:lnTo>
                  <a:lnTo>
                    <a:pt x="1526754" y="80625"/>
                  </a:lnTo>
                  <a:lnTo>
                    <a:pt x="1531420" y="83469"/>
                  </a:lnTo>
                  <a:lnTo>
                    <a:pt x="1534015" y="83743"/>
                  </a:lnTo>
                  <a:lnTo>
                    <a:pt x="1538705" y="86088"/>
                  </a:lnTo>
                  <a:lnTo>
                    <a:pt x="1545966" y="95416"/>
                  </a:lnTo>
                  <a:lnTo>
                    <a:pt x="1549085" y="96987"/>
                  </a:lnTo>
                  <a:lnTo>
                    <a:pt x="1552204" y="96463"/>
                  </a:lnTo>
                  <a:lnTo>
                    <a:pt x="1555597" y="99855"/>
                  </a:lnTo>
                  <a:lnTo>
                    <a:pt x="1557668" y="100878"/>
                  </a:lnTo>
                  <a:lnTo>
                    <a:pt x="1565203" y="101402"/>
                  </a:lnTo>
                  <a:lnTo>
                    <a:pt x="1567548" y="103222"/>
                  </a:lnTo>
                  <a:lnTo>
                    <a:pt x="1572738" y="105043"/>
                  </a:lnTo>
                  <a:lnTo>
                    <a:pt x="1580273" y="111253"/>
                  </a:lnTo>
                  <a:lnTo>
                    <a:pt x="1584939" y="114121"/>
                  </a:lnTo>
                  <a:lnTo>
                    <a:pt x="1587285" y="114894"/>
                  </a:lnTo>
                  <a:lnTo>
                    <a:pt x="1595867" y="121130"/>
                  </a:lnTo>
                  <a:lnTo>
                    <a:pt x="1608317" y="128936"/>
                  </a:lnTo>
                  <a:lnTo>
                    <a:pt x="1611960" y="129959"/>
                  </a:lnTo>
                  <a:lnTo>
                    <a:pt x="1615604" y="132054"/>
                  </a:lnTo>
                  <a:lnTo>
                    <a:pt x="1620544" y="134374"/>
                  </a:lnTo>
                  <a:lnTo>
                    <a:pt x="1624435" y="134897"/>
                  </a:lnTo>
                  <a:lnTo>
                    <a:pt x="1633019" y="139063"/>
                  </a:lnTo>
                  <a:lnTo>
                    <a:pt x="1634565" y="137766"/>
                  </a:lnTo>
                  <a:lnTo>
                    <a:pt x="1636636" y="140085"/>
                  </a:lnTo>
                  <a:lnTo>
                    <a:pt x="1638981" y="140085"/>
                  </a:lnTo>
                  <a:lnTo>
                    <a:pt x="1643922" y="138015"/>
                  </a:lnTo>
                  <a:lnTo>
                    <a:pt x="1644695" y="141407"/>
                  </a:lnTo>
                  <a:lnTo>
                    <a:pt x="1648088" y="144500"/>
                  </a:lnTo>
                  <a:lnTo>
                    <a:pt x="1649112" y="142430"/>
                  </a:lnTo>
                  <a:lnTo>
                    <a:pt x="1651707" y="140883"/>
                  </a:lnTo>
                  <a:lnTo>
                    <a:pt x="1657420" y="141133"/>
                  </a:lnTo>
                  <a:lnTo>
                    <a:pt x="1658718" y="142180"/>
                  </a:lnTo>
                  <a:lnTo>
                    <a:pt x="1661837" y="149438"/>
                  </a:lnTo>
                  <a:lnTo>
                    <a:pt x="1662884" y="149712"/>
                  </a:lnTo>
                  <a:lnTo>
                    <a:pt x="1664706" y="146071"/>
                  </a:lnTo>
                  <a:lnTo>
                    <a:pt x="1668598" y="145024"/>
                  </a:lnTo>
                  <a:lnTo>
                    <a:pt x="1671717" y="147618"/>
                  </a:lnTo>
                  <a:lnTo>
                    <a:pt x="1676407" y="147618"/>
                  </a:lnTo>
                  <a:lnTo>
                    <a:pt x="1677181" y="150211"/>
                  </a:lnTo>
                  <a:lnTo>
                    <a:pt x="1679502" y="151533"/>
                  </a:lnTo>
                  <a:lnTo>
                    <a:pt x="1680824" y="153603"/>
                  </a:lnTo>
                  <a:lnTo>
                    <a:pt x="1683419" y="155149"/>
                  </a:lnTo>
                  <a:lnTo>
                    <a:pt x="1687561" y="154127"/>
                  </a:lnTo>
                  <a:lnTo>
                    <a:pt x="1688359" y="156970"/>
                  </a:lnTo>
                  <a:lnTo>
                    <a:pt x="1695894" y="167096"/>
                  </a:lnTo>
                  <a:lnTo>
                    <a:pt x="1698215" y="166847"/>
                  </a:lnTo>
                  <a:lnTo>
                    <a:pt x="1702132" y="169441"/>
                  </a:lnTo>
                  <a:lnTo>
                    <a:pt x="1706274" y="169965"/>
                  </a:lnTo>
                  <a:lnTo>
                    <a:pt x="1707845" y="172035"/>
                  </a:lnTo>
                  <a:lnTo>
                    <a:pt x="1714059" y="174903"/>
                  </a:lnTo>
                  <a:lnTo>
                    <a:pt x="1712262" y="176724"/>
                  </a:lnTo>
                  <a:lnTo>
                    <a:pt x="1713809" y="178794"/>
                  </a:lnTo>
                  <a:lnTo>
                    <a:pt x="1713285" y="180340"/>
                  </a:lnTo>
                  <a:lnTo>
                    <a:pt x="1714583" y="183732"/>
                  </a:lnTo>
                  <a:lnTo>
                    <a:pt x="1714583" y="188920"/>
                  </a:lnTo>
                  <a:lnTo>
                    <a:pt x="1716154" y="191264"/>
                  </a:lnTo>
                  <a:lnTo>
                    <a:pt x="1720047" y="191514"/>
                  </a:lnTo>
                  <a:lnTo>
                    <a:pt x="1725237" y="193334"/>
                  </a:lnTo>
                  <a:lnTo>
                    <a:pt x="1726808" y="198273"/>
                  </a:lnTo>
                  <a:lnTo>
                    <a:pt x="1727856" y="209172"/>
                  </a:lnTo>
                  <a:lnTo>
                    <a:pt x="1726284" y="210993"/>
                  </a:lnTo>
                  <a:lnTo>
                    <a:pt x="1726808" y="213861"/>
                  </a:lnTo>
                  <a:lnTo>
                    <a:pt x="1724713" y="214110"/>
                  </a:lnTo>
                  <a:lnTo>
                    <a:pt x="1720820" y="219049"/>
                  </a:lnTo>
                  <a:lnTo>
                    <a:pt x="1716928" y="219298"/>
                  </a:lnTo>
                  <a:lnTo>
                    <a:pt x="1711214" y="222416"/>
                  </a:lnTo>
                  <a:lnTo>
                    <a:pt x="1705500" y="224486"/>
                  </a:lnTo>
                  <a:lnTo>
                    <a:pt x="1705226" y="225783"/>
                  </a:lnTo>
                  <a:lnTo>
                    <a:pt x="1696668" y="231519"/>
                  </a:lnTo>
                  <a:lnTo>
                    <a:pt x="1692501" y="233839"/>
                  </a:lnTo>
                  <a:lnTo>
                    <a:pt x="1679002" y="239301"/>
                  </a:lnTo>
                  <a:lnTo>
                    <a:pt x="1677181" y="239550"/>
                  </a:lnTo>
                  <a:lnTo>
                    <a:pt x="1673014" y="242668"/>
                  </a:lnTo>
                  <a:lnTo>
                    <a:pt x="1667575" y="244489"/>
                  </a:lnTo>
                  <a:lnTo>
                    <a:pt x="1661063" y="245536"/>
                  </a:lnTo>
                  <a:lnTo>
                    <a:pt x="1655623" y="247082"/>
                  </a:lnTo>
                  <a:lnTo>
                    <a:pt x="1648338" y="247606"/>
                  </a:lnTo>
                  <a:lnTo>
                    <a:pt x="1645219" y="247082"/>
                  </a:lnTo>
                  <a:lnTo>
                    <a:pt x="1643148" y="245262"/>
                  </a:lnTo>
                  <a:lnTo>
                    <a:pt x="1640279" y="245012"/>
                  </a:lnTo>
                  <a:lnTo>
                    <a:pt x="1635863" y="246833"/>
                  </a:lnTo>
                  <a:lnTo>
                    <a:pt x="1628603" y="247606"/>
                  </a:lnTo>
                  <a:lnTo>
                    <a:pt x="1617425" y="245786"/>
                  </a:lnTo>
                  <a:lnTo>
                    <a:pt x="1611960" y="246309"/>
                  </a:lnTo>
                  <a:lnTo>
                    <a:pt x="1607295" y="246309"/>
                  </a:lnTo>
                  <a:lnTo>
                    <a:pt x="1604950" y="245786"/>
                  </a:lnTo>
                  <a:lnTo>
                    <a:pt x="1603377" y="246833"/>
                  </a:lnTo>
                  <a:lnTo>
                    <a:pt x="1595068" y="246584"/>
                  </a:lnTo>
                  <a:lnTo>
                    <a:pt x="1589879" y="247606"/>
                  </a:lnTo>
                  <a:lnTo>
                    <a:pt x="1583392" y="252545"/>
                  </a:lnTo>
                  <a:lnTo>
                    <a:pt x="1580797" y="252295"/>
                  </a:lnTo>
                  <a:lnTo>
                    <a:pt x="1574036" y="253842"/>
                  </a:lnTo>
                  <a:lnTo>
                    <a:pt x="1565977" y="257234"/>
                  </a:lnTo>
                  <a:lnTo>
                    <a:pt x="1557668" y="259553"/>
                  </a:lnTo>
                  <a:lnTo>
                    <a:pt x="1550657" y="262671"/>
                  </a:lnTo>
                  <a:lnTo>
                    <a:pt x="1547538" y="262945"/>
                  </a:lnTo>
                  <a:lnTo>
                    <a:pt x="1536110" y="272273"/>
                  </a:lnTo>
                  <a:lnTo>
                    <a:pt x="1534539" y="272273"/>
                  </a:lnTo>
                  <a:lnTo>
                    <a:pt x="1531694" y="275914"/>
                  </a:lnTo>
                  <a:lnTo>
                    <a:pt x="1530646" y="278259"/>
                  </a:lnTo>
                  <a:lnTo>
                    <a:pt x="1521040" y="291503"/>
                  </a:lnTo>
                  <a:lnTo>
                    <a:pt x="1519992" y="293847"/>
                  </a:lnTo>
                  <a:lnTo>
                    <a:pt x="1510386" y="307091"/>
                  </a:lnTo>
                  <a:lnTo>
                    <a:pt x="1503101" y="320060"/>
                  </a:lnTo>
                  <a:lnTo>
                    <a:pt x="1500256" y="324749"/>
                  </a:lnTo>
                  <a:lnTo>
                    <a:pt x="1497662" y="326819"/>
                  </a:lnTo>
                  <a:lnTo>
                    <a:pt x="1499458" y="331758"/>
                  </a:lnTo>
                  <a:lnTo>
                    <a:pt x="1494792" y="332256"/>
                  </a:lnTo>
                  <a:lnTo>
                    <a:pt x="1487257" y="331758"/>
                  </a:lnTo>
                  <a:lnTo>
                    <a:pt x="1487506" y="334875"/>
                  </a:lnTo>
                  <a:lnTo>
                    <a:pt x="1481793" y="343430"/>
                  </a:lnTo>
                  <a:lnTo>
                    <a:pt x="1478424" y="351236"/>
                  </a:lnTo>
                  <a:lnTo>
                    <a:pt x="1477652" y="354354"/>
                  </a:lnTo>
                  <a:lnTo>
                    <a:pt x="1474258" y="360315"/>
                  </a:lnTo>
                  <a:lnTo>
                    <a:pt x="1471663" y="363433"/>
                  </a:lnTo>
                  <a:lnTo>
                    <a:pt x="1466997" y="372262"/>
                  </a:lnTo>
                  <a:lnTo>
                    <a:pt x="1465949" y="376677"/>
                  </a:lnTo>
                  <a:lnTo>
                    <a:pt x="1462581" y="384982"/>
                  </a:lnTo>
                  <a:lnTo>
                    <a:pt x="1460759" y="391990"/>
                  </a:lnTo>
                  <a:lnTo>
                    <a:pt x="1457641" y="402141"/>
                  </a:lnTo>
                  <a:lnTo>
                    <a:pt x="1456593" y="406556"/>
                  </a:lnTo>
                  <a:lnTo>
                    <a:pt x="1452700" y="424214"/>
                  </a:lnTo>
                  <a:lnTo>
                    <a:pt x="1450355" y="440825"/>
                  </a:lnTo>
                  <a:lnTo>
                    <a:pt x="1449856" y="447310"/>
                  </a:lnTo>
                  <a:lnTo>
                    <a:pt x="1447511" y="468884"/>
                  </a:lnTo>
                  <a:lnTo>
                    <a:pt x="1446738" y="472251"/>
                  </a:lnTo>
                  <a:lnTo>
                    <a:pt x="1446463" y="483424"/>
                  </a:lnTo>
                  <a:lnTo>
                    <a:pt x="1446987" y="489909"/>
                  </a:lnTo>
                  <a:lnTo>
                    <a:pt x="1446214" y="493551"/>
                  </a:lnTo>
                  <a:lnTo>
                    <a:pt x="1445165" y="506794"/>
                  </a:lnTo>
                  <a:lnTo>
                    <a:pt x="1446214" y="513803"/>
                  </a:lnTo>
                  <a:lnTo>
                    <a:pt x="1446463" y="529890"/>
                  </a:lnTo>
                  <a:lnTo>
                    <a:pt x="1448284" y="545752"/>
                  </a:lnTo>
                  <a:lnTo>
                    <a:pt x="1449332" y="550167"/>
                  </a:lnTo>
                  <a:lnTo>
                    <a:pt x="1451154" y="566254"/>
                  </a:lnTo>
                  <a:lnTo>
                    <a:pt x="1453224" y="576131"/>
                  </a:lnTo>
                  <a:lnTo>
                    <a:pt x="1453998" y="586780"/>
                  </a:lnTo>
                  <a:lnTo>
                    <a:pt x="1455046" y="591719"/>
                  </a:lnTo>
                  <a:lnTo>
                    <a:pt x="1456593" y="595086"/>
                  </a:lnTo>
                  <a:lnTo>
                    <a:pt x="1459462" y="608080"/>
                  </a:lnTo>
                  <a:lnTo>
                    <a:pt x="1462057" y="617932"/>
                  </a:lnTo>
                  <a:lnTo>
                    <a:pt x="1465700" y="631175"/>
                  </a:lnTo>
                  <a:lnTo>
                    <a:pt x="1466748" y="634044"/>
                  </a:lnTo>
                  <a:lnTo>
                    <a:pt x="1472186" y="652999"/>
                  </a:lnTo>
                  <a:lnTo>
                    <a:pt x="1475057" y="660531"/>
                  </a:lnTo>
                  <a:lnTo>
                    <a:pt x="1480770" y="679237"/>
                  </a:lnTo>
                  <a:lnTo>
                    <a:pt x="1483365" y="686769"/>
                  </a:lnTo>
                  <a:lnTo>
                    <a:pt x="1486733" y="694551"/>
                  </a:lnTo>
                  <a:lnTo>
                    <a:pt x="1489852" y="704677"/>
                  </a:lnTo>
                  <a:lnTo>
                    <a:pt x="1490899" y="707545"/>
                  </a:lnTo>
                  <a:lnTo>
                    <a:pt x="1496863" y="724680"/>
                  </a:lnTo>
                  <a:lnTo>
                    <a:pt x="1498435" y="728321"/>
                  </a:lnTo>
                  <a:lnTo>
                    <a:pt x="1501553" y="739470"/>
                  </a:lnTo>
                  <a:lnTo>
                    <a:pt x="1505197" y="749870"/>
                  </a:lnTo>
                  <a:lnTo>
                    <a:pt x="1507267" y="757403"/>
                  </a:lnTo>
                  <a:lnTo>
                    <a:pt x="1510112" y="763887"/>
                  </a:lnTo>
                  <a:lnTo>
                    <a:pt x="1512731" y="771943"/>
                  </a:lnTo>
                  <a:lnTo>
                    <a:pt x="1514528" y="776358"/>
                  </a:lnTo>
                  <a:lnTo>
                    <a:pt x="1516624" y="783366"/>
                  </a:lnTo>
                  <a:lnTo>
                    <a:pt x="1520266" y="793243"/>
                  </a:lnTo>
                  <a:lnTo>
                    <a:pt x="1521814" y="798954"/>
                  </a:lnTo>
                  <a:lnTo>
                    <a:pt x="1525456" y="807783"/>
                  </a:lnTo>
                  <a:lnTo>
                    <a:pt x="1530122" y="817635"/>
                  </a:lnTo>
                  <a:lnTo>
                    <a:pt x="1531170" y="821027"/>
                  </a:lnTo>
                  <a:lnTo>
                    <a:pt x="1534539" y="828559"/>
                  </a:lnTo>
                  <a:lnTo>
                    <a:pt x="1538181" y="837638"/>
                  </a:lnTo>
                  <a:lnTo>
                    <a:pt x="1539229" y="842327"/>
                  </a:lnTo>
                  <a:lnTo>
                    <a:pt x="1542348" y="851405"/>
                  </a:lnTo>
                  <a:lnTo>
                    <a:pt x="1548062" y="865173"/>
                  </a:lnTo>
                  <a:lnTo>
                    <a:pt x="1551180" y="870885"/>
                  </a:lnTo>
                  <a:lnTo>
                    <a:pt x="1555846" y="877893"/>
                  </a:lnTo>
                  <a:lnTo>
                    <a:pt x="1560513" y="890089"/>
                  </a:lnTo>
                  <a:lnTo>
                    <a:pt x="1564679" y="898145"/>
                  </a:lnTo>
                  <a:lnTo>
                    <a:pt x="1566500" y="904380"/>
                  </a:lnTo>
                  <a:lnTo>
                    <a:pt x="1569619" y="912960"/>
                  </a:lnTo>
                  <a:lnTo>
                    <a:pt x="1570917" y="919445"/>
                  </a:lnTo>
                  <a:lnTo>
                    <a:pt x="1574285" y="927750"/>
                  </a:lnTo>
                  <a:lnTo>
                    <a:pt x="1575583" y="934759"/>
                  </a:lnTo>
                  <a:lnTo>
                    <a:pt x="1579500" y="943588"/>
                  </a:lnTo>
                  <a:lnTo>
                    <a:pt x="1580523" y="948801"/>
                  </a:lnTo>
                  <a:lnTo>
                    <a:pt x="1579749" y="949050"/>
                  </a:lnTo>
                  <a:lnTo>
                    <a:pt x="1579500" y="956058"/>
                  </a:lnTo>
                  <a:lnTo>
                    <a:pt x="1581297" y="960473"/>
                  </a:lnTo>
                  <a:lnTo>
                    <a:pt x="1583642" y="963590"/>
                  </a:lnTo>
                  <a:lnTo>
                    <a:pt x="1585987" y="968529"/>
                  </a:lnTo>
                  <a:lnTo>
                    <a:pt x="1587808" y="971397"/>
                  </a:lnTo>
                  <a:lnTo>
                    <a:pt x="1593772" y="984367"/>
                  </a:lnTo>
                  <a:lnTo>
                    <a:pt x="1597165" y="990352"/>
                  </a:lnTo>
                  <a:lnTo>
                    <a:pt x="1600010" y="996588"/>
                  </a:lnTo>
                  <a:lnTo>
                    <a:pt x="1606247" y="1005666"/>
                  </a:lnTo>
                  <a:lnTo>
                    <a:pt x="1609366" y="1011128"/>
                  </a:lnTo>
                  <a:lnTo>
                    <a:pt x="1613257" y="1016840"/>
                  </a:lnTo>
                  <a:lnTo>
                    <a:pt x="1619495" y="1027215"/>
                  </a:lnTo>
                  <a:lnTo>
                    <a:pt x="1623911" y="1035521"/>
                  </a:lnTo>
                  <a:lnTo>
                    <a:pt x="1626256" y="1038913"/>
                  </a:lnTo>
                  <a:lnTo>
                    <a:pt x="1630673" y="1046170"/>
                  </a:lnTo>
                  <a:lnTo>
                    <a:pt x="1635089" y="1058392"/>
                  </a:lnTo>
                  <a:lnTo>
                    <a:pt x="1637684" y="1063829"/>
                  </a:lnTo>
                  <a:lnTo>
                    <a:pt x="1646517" y="1078370"/>
                  </a:lnTo>
                  <a:lnTo>
                    <a:pt x="1651457" y="1085128"/>
                  </a:lnTo>
                  <a:lnTo>
                    <a:pt x="1653278" y="1089294"/>
                  </a:lnTo>
                  <a:lnTo>
                    <a:pt x="1659242" y="1097350"/>
                  </a:lnTo>
                  <a:lnTo>
                    <a:pt x="1667301" y="1109022"/>
                  </a:lnTo>
                  <a:lnTo>
                    <a:pt x="1670145" y="1112389"/>
                  </a:lnTo>
                  <a:lnTo>
                    <a:pt x="1675360" y="1120969"/>
                  </a:lnTo>
                  <a:lnTo>
                    <a:pt x="1683419" y="1130072"/>
                  </a:lnTo>
                  <a:lnTo>
                    <a:pt x="1686513" y="1136807"/>
                  </a:lnTo>
                  <a:lnTo>
                    <a:pt x="1690680" y="1142518"/>
                  </a:lnTo>
                  <a:lnTo>
                    <a:pt x="1693799" y="1145386"/>
                  </a:lnTo>
                  <a:lnTo>
                    <a:pt x="1700286" y="1153692"/>
                  </a:lnTo>
                  <a:lnTo>
                    <a:pt x="1696393" y="1154989"/>
                  </a:lnTo>
                  <a:lnTo>
                    <a:pt x="1692251" y="1154739"/>
                  </a:lnTo>
                  <a:lnTo>
                    <a:pt x="1688858" y="1155513"/>
                  </a:lnTo>
                  <a:lnTo>
                    <a:pt x="1688609" y="1157583"/>
                  </a:lnTo>
                  <a:lnTo>
                    <a:pt x="1684966" y="1157583"/>
                  </a:lnTo>
                  <a:lnTo>
                    <a:pt x="1679502" y="1156809"/>
                  </a:lnTo>
                  <a:lnTo>
                    <a:pt x="1676657" y="1159677"/>
                  </a:lnTo>
                  <a:lnTo>
                    <a:pt x="1673788" y="1159403"/>
                  </a:lnTo>
                  <a:lnTo>
                    <a:pt x="1666253" y="1160201"/>
                  </a:lnTo>
                  <a:lnTo>
                    <a:pt x="1661587" y="1161997"/>
                  </a:lnTo>
                  <a:lnTo>
                    <a:pt x="1654576" y="1163568"/>
                  </a:lnTo>
                  <a:lnTo>
                    <a:pt x="1649386" y="1163568"/>
                  </a:lnTo>
                  <a:lnTo>
                    <a:pt x="1641851" y="1161498"/>
                  </a:lnTo>
                  <a:lnTo>
                    <a:pt x="1636387" y="1160700"/>
                  </a:lnTo>
                  <a:lnTo>
                    <a:pt x="1632744" y="1155513"/>
                  </a:lnTo>
                  <a:lnTo>
                    <a:pt x="1632494" y="1152669"/>
                  </a:lnTo>
                  <a:lnTo>
                    <a:pt x="1624685" y="1150050"/>
                  </a:lnTo>
                  <a:lnTo>
                    <a:pt x="1625982" y="1147456"/>
                  </a:lnTo>
                  <a:lnTo>
                    <a:pt x="1624435" y="1144613"/>
                  </a:lnTo>
                  <a:lnTo>
                    <a:pt x="1622365" y="1143042"/>
                  </a:lnTo>
                  <a:lnTo>
                    <a:pt x="1618197" y="1139151"/>
                  </a:lnTo>
                  <a:lnTo>
                    <a:pt x="1615604" y="1139151"/>
                  </a:lnTo>
                  <a:lnTo>
                    <a:pt x="1615354" y="1134736"/>
                  </a:lnTo>
                  <a:lnTo>
                    <a:pt x="1612235" y="1133190"/>
                  </a:lnTo>
                  <a:lnTo>
                    <a:pt x="1603403" y="1133439"/>
                  </a:lnTo>
                  <a:lnTo>
                    <a:pt x="1595867" y="1133190"/>
                  </a:lnTo>
                  <a:lnTo>
                    <a:pt x="1595867" y="1128775"/>
                  </a:lnTo>
                  <a:lnTo>
                    <a:pt x="1596641" y="1123563"/>
                  </a:lnTo>
                  <a:lnTo>
                    <a:pt x="1593772" y="1120445"/>
                  </a:lnTo>
                  <a:lnTo>
                    <a:pt x="1592998" y="1118625"/>
                  </a:lnTo>
                  <a:lnTo>
                    <a:pt x="1593247" y="1112913"/>
                  </a:lnTo>
                  <a:lnTo>
                    <a:pt x="1592474" y="1106428"/>
                  </a:lnTo>
                  <a:lnTo>
                    <a:pt x="1593772" y="1101490"/>
                  </a:lnTo>
                  <a:lnTo>
                    <a:pt x="1593522" y="1093708"/>
                  </a:lnTo>
                  <a:lnTo>
                    <a:pt x="1592225" y="1087224"/>
                  </a:lnTo>
                  <a:lnTo>
                    <a:pt x="1590927" y="1086176"/>
                  </a:lnTo>
                  <a:lnTo>
                    <a:pt x="1589879" y="1082809"/>
                  </a:lnTo>
                  <a:lnTo>
                    <a:pt x="1585463" y="1082535"/>
                  </a:lnTo>
                  <a:lnTo>
                    <a:pt x="1581047" y="1080988"/>
                  </a:lnTo>
                  <a:lnTo>
                    <a:pt x="1578452" y="1079691"/>
                  </a:lnTo>
                  <a:lnTo>
                    <a:pt x="1575857" y="1076823"/>
                  </a:lnTo>
                  <a:lnTo>
                    <a:pt x="1571964" y="1075776"/>
                  </a:lnTo>
                  <a:lnTo>
                    <a:pt x="1568846" y="1076823"/>
                  </a:lnTo>
                  <a:lnTo>
                    <a:pt x="1565977" y="1073182"/>
                  </a:lnTo>
                  <a:lnTo>
                    <a:pt x="1563382" y="1071361"/>
                  </a:lnTo>
                  <a:lnTo>
                    <a:pt x="1560263" y="1066173"/>
                  </a:lnTo>
                  <a:lnTo>
                    <a:pt x="1554549" y="1067745"/>
                  </a:lnTo>
                  <a:lnTo>
                    <a:pt x="1550906" y="1066697"/>
                  </a:lnTo>
                  <a:lnTo>
                    <a:pt x="1550906" y="1059689"/>
                  </a:lnTo>
                  <a:lnTo>
                    <a:pt x="1551954" y="1055000"/>
                  </a:lnTo>
                  <a:lnTo>
                    <a:pt x="1547538" y="1053453"/>
                  </a:lnTo>
                  <a:lnTo>
                    <a:pt x="1542598" y="1052680"/>
                  </a:lnTo>
                  <a:lnTo>
                    <a:pt x="1537408" y="1052930"/>
                  </a:lnTo>
                  <a:lnTo>
                    <a:pt x="1536110" y="1044100"/>
                  </a:lnTo>
                  <a:lnTo>
                    <a:pt x="1536360" y="1040459"/>
                  </a:lnTo>
                  <a:lnTo>
                    <a:pt x="1532991" y="1029036"/>
                  </a:lnTo>
                  <a:lnTo>
                    <a:pt x="1529598" y="1020481"/>
                  </a:lnTo>
                  <a:lnTo>
                    <a:pt x="1526230" y="1009557"/>
                  </a:lnTo>
                  <a:lnTo>
                    <a:pt x="1522587" y="1004369"/>
                  </a:lnTo>
                  <a:lnTo>
                    <a:pt x="1519992" y="1003845"/>
                  </a:lnTo>
                  <a:lnTo>
                    <a:pt x="1513231" y="1004893"/>
                  </a:lnTo>
                  <a:lnTo>
                    <a:pt x="1509862" y="1004644"/>
                  </a:lnTo>
                  <a:lnTo>
                    <a:pt x="1508814" y="1005666"/>
                  </a:lnTo>
                  <a:lnTo>
                    <a:pt x="1501803" y="1005417"/>
                  </a:lnTo>
                  <a:lnTo>
                    <a:pt x="1493494" y="1010081"/>
                  </a:lnTo>
                  <a:lnTo>
                    <a:pt x="1488554" y="1011901"/>
                  </a:lnTo>
                  <a:lnTo>
                    <a:pt x="1483614" y="1010604"/>
                  </a:lnTo>
                  <a:lnTo>
                    <a:pt x="1469068" y="1008784"/>
                  </a:lnTo>
                  <a:lnTo>
                    <a:pt x="1463629" y="1005142"/>
                  </a:lnTo>
                  <a:lnTo>
                    <a:pt x="1461034" y="1004644"/>
                  </a:lnTo>
                  <a:lnTo>
                    <a:pt x="1453224" y="1006714"/>
                  </a:lnTo>
                  <a:lnTo>
                    <a:pt x="1447511" y="1004644"/>
                  </a:lnTo>
                  <a:lnTo>
                    <a:pt x="1441024" y="1003347"/>
                  </a:lnTo>
                  <a:lnTo>
                    <a:pt x="1440500" y="1002548"/>
                  </a:lnTo>
                  <a:lnTo>
                    <a:pt x="1433239" y="1003347"/>
                  </a:lnTo>
                  <a:lnTo>
                    <a:pt x="1432441" y="1011128"/>
                  </a:lnTo>
                  <a:lnTo>
                    <a:pt x="1431667" y="1012949"/>
                  </a:lnTo>
                  <a:lnTo>
                    <a:pt x="1431917" y="1018910"/>
                  </a:lnTo>
                  <a:lnTo>
                    <a:pt x="1431143" y="1022826"/>
                  </a:lnTo>
                  <a:lnTo>
                    <a:pt x="1428798" y="1029061"/>
                  </a:lnTo>
                  <a:lnTo>
                    <a:pt x="1429072" y="1029834"/>
                  </a:lnTo>
                  <a:lnTo>
                    <a:pt x="1426976" y="1041008"/>
                  </a:lnTo>
                  <a:lnTo>
                    <a:pt x="1422835" y="1044125"/>
                  </a:lnTo>
                  <a:lnTo>
                    <a:pt x="1421013" y="1046445"/>
                  </a:lnTo>
                  <a:lnTo>
                    <a:pt x="1417121" y="1047243"/>
                  </a:lnTo>
                  <a:lnTo>
                    <a:pt x="1416597" y="1044898"/>
                  </a:lnTo>
                  <a:lnTo>
                    <a:pt x="1410883" y="1044375"/>
                  </a:lnTo>
                  <a:lnTo>
                    <a:pt x="1401527" y="1042828"/>
                  </a:lnTo>
                  <a:lnTo>
                    <a:pt x="1397884" y="1042828"/>
                  </a:lnTo>
                  <a:lnTo>
                    <a:pt x="1397110" y="1041257"/>
                  </a:lnTo>
                  <a:lnTo>
                    <a:pt x="1392445" y="1043352"/>
                  </a:lnTo>
                  <a:lnTo>
                    <a:pt x="1390873" y="1041008"/>
                  </a:lnTo>
                  <a:lnTo>
                    <a:pt x="1383338" y="1043078"/>
                  </a:lnTo>
                  <a:lnTo>
                    <a:pt x="1376851" y="1042828"/>
                  </a:lnTo>
                  <a:lnTo>
                    <a:pt x="1376327" y="1036319"/>
                  </a:lnTo>
                  <a:lnTo>
                    <a:pt x="1378422" y="1029585"/>
                  </a:lnTo>
                  <a:lnTo>
                    <a:pt x="1378148" y="1024646"/>
                  </a:lnTo>
                  <a:lnTo>
                    <a:pt x="1372958" y="1021005"/>
                  </a:lnTo>
                  <a:lnTo>
                    <a:pt x="1371661" y="1016067"/>
                  </a:lnTo>
                  <a:lnTo>
                    <a:pt x="1372160" y="1011128"/>
                  </a:lnTo>
                  <a:lnTo>
                    <a:pt x="1370363" y="1006988"/>
                  </a:lnTo>
                  <a:lnTo>
                    <a:pt x="1370363" y="1003870"/>
                  </a:lnTo>
                  <a:lnTo>
                    <a:pt x="1371137" y="999182"/>
                  </a:lnTo>
                  <a:lnTo>
                    <a:pt x="1369066" y="996862"/>
                  </a:lnTo>
                  <a:lnTo>
                    <a:pt x="1365423" y="990876"/>
                  </a:lnTo>
                  <a:lnTo>
                    <a:pt x="1365423" y="986985"/>
                  </a:lnTo>
                  <a:lnTo>
                    <a:pt x="1363852" y="982571"/>
                  </a:lnTo>
                  <a:lnTo>
                    <a:pt x="1363602" y="979977"/>
                  </a:lnTo>
                  <a:lnTo>
                    <a:pt x="1360233" y="980226"/>
                  </a:lnTo>
                  <a:lnTo>
                    <a:pt x="1355293" y="978680"/>
                  </a:lnTo>
                  <a:lnTo>
                    <a:pt x="1351127" y="976335"/>
                  </a:lnTo>
                  <a:lnTo>
                    <a:pt x="1345164" y="969327"/>
                  </a:lnTo>
                  <a:lnTo>
                    <a:pt x="1335532" y="962568"/>
                  </a:lnTo>
                  <a:lnTo>
                    <a:pt x="1332164" y="962318"/>
                  </a:lnTo>
                  <a:lnTo>
                    <a:pt x="1331915" y="966733"/>
                  </a:lnTo>
                  <a:lnTo>
                    <a:pt x="1329570" y="971148"/>
                  </a:lnTo>
                  <a:lnTo>
                    <a:pt x="1328796" y="974515"/>
                  </a:lnTo>
                  <a:lnTo>
                    <a:pt x="1331116" y="977907"/>
                  </a:lnTo>
                  <a:lnTo>
                    <a:pt x="1327997" y="980226"/>
                  </a:lnTo>
                  <a:lnTo>
                    <a:pt x="1323082" y="982845"/>
                  </a:lnTo>
                  <a:lnTo>
                    <a:pt x="1319165" y="983868"/>
                  </a:lnTo>
                  <a:lnTo>
                    <a:pt x="1313975" y="988557"/>
                  </a:lnTo>
                  <a:lnTo>
                    <a:pt x="1311904" y="989330"/>
                  </a:lnTo>
                  <a:lnTo>
                    <a:pt x="1307738" y="989080"/>
                  </a:lnTo>
                  <a:lnTo>
                    <a:pt x="1300203" y="986736"/>
                  </a:lnTo>
                  <a:lnTo>
                    <a:pt x="1298905" y="985688"/>
                  </a:lnTo>
                  <a:lnTo>
                    <a:pt x="1295262" y="974789"/>
                  </a:lnTo>
                  <a:lnTo>
                    <a:pt x="1294239" y="964912"/>
                  </a:lnTo>
                  <a:lnTo>
                    <a:pt x="1292942" y="963366"/>
                  </a:lnTo>
                  <a:lnTo>
                    <a:pt x="1288251" y="961021"/>
                  </a:lnTo>
                  <a:lnTo>
                    <a:pt x="1283835" y="959450"/>
                  </a:lnTo>
                  <a:lnTo>
                    <a:pt x="1279419" y="959450"/>
                  </a:lnTo>
                  <a:lnTo>
                    <a:pt x="1270586" y="962069"/>
                  </a:lnTo>
                  <a:lnTo>
                    <a:pt x="1267218" y="963615"/>
                  </a:lnTo>
                  <a:lnTo>
                    <a:pt x="1263575" y="966484"/>
                  </a:lnTo>
                  <a:lnTo>
                    <a:pt x="1258909" y="973492"/>
                  </a:lnTo>
                  <a:lnTo>
                    <a:pt x="1257337" y="980226"/>
                  </a:lnTo>
                  <a:lnTo>
                    <a:pt x="1251898" y="980750"/>
                  </a:lnTo>
                  <a:lnTo>
                    <a:pt x="1250326" y="976859"/>
                  </a:lnTo>
                  <a:lnTo>
                    <a:pt x="1246958" y="975562"/>
                  </a:lnTo>
                  <a:lnTo>
                    <a:pt x="1240445" y="973991"/>
                  </a:lnTo>
                  <a:lnTo>
                    <a:pt x="1236304" y="973742"/>
                  </a:lnTo>
                  <a:lnTo>
                    <a:pt x="1217067" y="971671"/>
                  </a:lnTo>
                  <a:lnTo>
                    <a:pt x="1214472" y="955036"/>
                  </a:lnTo>
                  <a:lnTo>
                    <a:pt x="1212651" y="951918"/>
                  </a:lnTo>
                  <a:lnTo>
                    <a:pt x="1208758" y="947005"/>
                  </a:lnTo>
                  <a:lnTo>
                    <a:pt x="1206937" y="947504"/>
                  </a:lnTo>
                  <a:lnTo>
                    <a:pt x="1206438" y="945184"/>
                  </a:lnTo>
                  <a:lnTo>
                    <a:pt x="1193963" y="948027"/>
                  </a:lnTo>
                  <a:lnTo>
                    <a:pt x="1188249" y="942316"/>
                  </a:lnTo>
                  <a:lnTo>
                    <a:pt x="1179666" y="942316"/>
                  </a:lnTo>
                  <a:lnTo>
                    <a:pt x="1175250" y="944660"/>
                  </a:lnTo>
                  <a:lnTo>
                    <a:pt x="1167191" y="950621"/>
                  </a:lnTo>
                  <a:lnTo>
                    <a:pt x="1159930" y="951918"/>
                  </a:lnTo>
                  <a:lnTo>
                    <a:pt x="1151347" y="950098"/>
                  </a:lnTo>
                  <a:lnTo>
                    <a:pt x="1141492" y="946980"/>
                  </a:lnTo>
                  <a:lnTo>
                    <a:pt x="1136801" y="943613"/>
                  </a:lnTo>
                  <a:lnTo>
                    <a:pt x="1134980" y="941268"/>
                  </a:lnTo>
                  <a:lnTo>
                    <a:pt x="1133433" y="932439"/>
                  </a:lnTo>
                  <a:lnTo>
                    <a:pt x="1129266" y="935557"/>
                  </a:lnTo>
                  <a:lnTo>
                    <a:pt x="1127968" y="935831"/>
                  </a:lnTo>
                  <a:lnTo>
                    <a:pt x="1124600" y="933212"/>
                  </a:lnTo>
                  <a:lnTo>
                    <a:pt x="1117589" y="931142"/>
                  </a:lnTo>
                  <a:lnTo>
                    <a:pt x="1114969" y="932190"/>
                  </a:lnTo>
                  <a:lnTo>
                    <a:pt x="1108482" y="936854"/>
                  </a:lnTo>
                  <a:lnTo>
                    <a:pt x="1100698" y="944910"/>
                  </a:lnTo>
                  <a:lnTo>
                    <a:pt x="1097304" y="942840"/>
                  </a:lnTo>
                  <a:lnTo>
                    <a:pt x="1095233" y="943862"/>
                  </a:lnTo>
                  <a:lnTo>
                    <a:pt x="1093686" y="942316"/>
                  </a:lnTo>
                  <a:lnTo>
                    <a:pt x="1093936" y="938949"/>
                  </a:lnTo>
                  <a:lnTo>
                    <a:pt x="1092638" y="937901"/>
                  </a:lnTo>
                  <a:lnTo>
                    <a:pt x="1090293" y="930618"/>
                  </a:lnTo>
                  <a:lnTo>
                    <a:pt x="1088222" y="926478"/>
                  </a:lnTo>
                  <a:lnTo>
                    <a:pt x="1079390" y="912960"/>
                  </a:lnTo>
                  <a:lnTo>
                    <a:pt x="1070033" y="907523"/>
                  </a:lnTo>
                  <a:lnTo>
                    <a:pt x="1050023" y="897896"/>
                  </a:lnTo>
                  <a:lnTo>
                    <a:pt x="1043012" y="894279"/>
                  </a:lnTo>
                  <a:lnTo>
                    <a:pt x="1037822" y="897122"/>
                  </a:lnTo>
                  <a:lnTo>
                    <a:pt x="1031335" y="898943"/>
                  </a:lnTo>
                  <a:lnTo>
                    <a:pt x="1028465" y="899193"/>
                  </a:lnTo>
                  <a:lnTo>
                    <a:pt x="1025097" y="897896"/>
                  </a:lnTo>
                  <a:lnTo>
                    <a:pt x="1023276" y="895826"/>
                  </a:lnTo>
                  <a:lnTo>
                    <a:pt x="1018585" y="893755"/>
                  </a:lnTo>
                  <a:lnTo>
                    <a:pt x="1016265" y="891660"/>
                  </a:lnTo>
                  <a:lnTo>
                    <a:pt x="1015741" y="889066"/>
                  </a:lnTo>
                  <a:lnTo>
                    <a:pt x="1013919" y="886747"/>
                  </a:lnTo>
                  <a:lnTo>
                    <a:pt x="1010800" y="884926"/>
                  </a:lnTo>
                  <a:lnTo>
                    <a:pt x="1007432" y="879464"/>
                  </a:lnTo>
                  <a:lnTo>
                    <a:pt x="1004837" y="878941"/>
                  </a:lnTo>
                  <a:lnTo>
                    <a:pt x="999373" y="881011"/>
                  </a:lnTo>
                  <a:lnTo>
                    <a:pt x="996529" y="880761"/>
                  </a:lnTo>
                  <a:lnTo>
                    <a:pt x="993135" y="882058"/>
                  </a:lnTo>
                  <a:lnTo>
                    <a:pt x="991064" y="885450"/>
                  </a:lnTo>
                  <a:lnTo>
                    <a:pt x="985350" y="883106"/>
                  </a:lnTo>
                  <a:lnTo>
                    <a:pt x="981957" y="880761"/>
                  </a:lnTo>
                  <a:lnTo>
                    <a:pt x="979886" y="876596"/>
                  </a:lnTo>
                  <a:lnTo>
                    <a:pt x="977042" y="876596"/>
                  </a:lnTo>
                  <a:lnTo>
                    <a:pt x="967411" y="873503"/>
                  </a:lnTo>
                  <a:lnTo>
                    <a:pt x="965590" y="871683"/>
                  </a:lnTo>
                  <a:lnTo>
                    <a:pt x="959103" y="870111"/>
                  </a:lnTo>
                  <a:lnTo>
                    <a:pt x="959352" y="863876"/>
                  </a:lnTo>
                  <a:lnTo>
                    <a:pt x="958853" y="862579"/>
                  </a:lnTo>
                  <a:lnTo>
                    <a:pt x="954961" y="861282"/>
                  </a:lnTo>
                  <a:lnTo>
                    <a:pt x="951043" y="861033"/>
                  </a:lnTo>
                  <a:lnTo>
                    <a:pt x="944556" y="859212"/>
                  </a:lnTo>
                  <a:lnTo>
                    <a:pt x="935974" y="859461"/>
                  </a:lnTo>
                  <a:lnTo>
                    <a:pt x="929486" y="858963"/>
                  </a:lnTo>
                  <a:lnTo>
                    <a:pt x="915713" y="858688"/>
                  </a:lnTo>
                  <a:lnTo>
                    <a:pt x="900643" y="858439"/>
                  </a:lnTo>
                  <a:lnTo>
                    <a:pt x="894430" y="858439"/>
                  </a:lnTo>
                  <a:lnTo>
                    <a:pt x="890264" y="857391"/>
                  </a:lnTo>
                  <a:lnTo>
                    <a:pt x="886895" y="850907"/>
                  </a:lnTo>
                  <a:lnTo>
                    <a:pt x="884800" y="850907"/>
                  </a:lnTo>
                  <a:lnTo>
                    <a:pt x="884300" y="858164"/>
                  </a:lnTo>
                  <a:lnTo>
                    <a:pt x="883253" y="860783"/>
                  </a:lnTo>
                  <a:lnTo>
                    <a:pt x="874944" y="860783"/>
                  </a:lnTo>
                  <a:lnTo>
                    <a:pt x="874146" y="859736"/>
                  </a:lnTo>
                  <a:lnTo>
                    <a:pt x="875194" y="854548"/>
                  </a:lnTo>
                  <a:lnTo>
                    <a:pt x="879360" y="848313"/>
                  </a:lnTo>
                  <a:lnTo>
                    <a:pt x="879086" y="846741"/>
                  </a:lnTo>
                  <a:lnTo>
                    <a:pt x="871301" y="847265"/>
                  </a:lnTo>
                  <a:lnTo>
                    <a:pt x="861172" y="848562"/>
                  </a:lnTo>
                  <a:lnTo>
                    <a:pt x="857528" y="848562"/>
                  </a:lnTo>
                  <a:lnTo>
                    <a:pt x="857778" y="853226"/>
                  </a:lnTo>
                  <a:lnTo>
                    <a:pt x="857528" y="859736"/>
                  </a:lnTo>
                  <a:lnTo>
                    <a:pt x="855982" y="861033"/>
                  </a:lnTo>
                  <a:lnTo>
                    <a:pt x="852339" y="858439"/>
                  </a:lnTo>
                  <a:lnTo>
                    <a:pt x="851291" y="859212"/>
                  </a:lnTo>
                  <a:lnTo>
                    <a:pt x="848172" y="854548"/>
                  </a:lnTo>
                  <a:lnTo>
                    <a:pt x="844804" y="852977"/>
                  </a:lnTo>
                  <a:lnTo>
                    <a:pt x="843507" y="847789"/>
                  </a:lnTo>
                  <a:lnTo>
                    <a:pt x="834150" y="844397"/>
                  </a:lnTo>
                  <a:lnTo>
                    <a:pt x="828960" y="844148"/>
                  </a:lnTo>
                  <a:lnTo>
                    <a:pt x="820128" y="847016"/>
                  </a:lnTo>
                  <a:lnTo>
                    <a:pt x="815961" y="847789"/>
                  </a:lnTo>
                  <a:lnTo>
                    <a:pt x="815187" y="845444"/>
                  </a:lnTo>
                  <a:lnTo>
                    <a:pt x="809723" y="846243"/>
                  </a:lnTo>
                  <a:lnTo>
                    <a:pt x="803486" y="847789"/>
                  </a:lnTo>
                  <a:lnTo>
                    <a:pt x="800642" y="838960"/>
                  </a:lnTo>
                  <a:lnTo>
                    <a:pt x="794129" y="838960"/>
                  </a:lnTo>
                  <a:lnTo>
                    <a:pt x="777761" y="841304"/>
                  </a:lnTo>
                  <a:lnTo>
                    <a:pt x="767906" y="845195"/>
                  </a:lnTo>
                  <a:lnTo>
                    <a:pt x="756478" y="847539"/>
                  </a:lnTo>
                  <a:lnTo>
                    <a:pt x="755431" y="845444"/>
                  </a:lnTo>
                  <a:lnTo>
                    <a:pt x="746349" y="846492"/>
                  </a:lnTo>
                  <a:lnTo>
                    <a:pt x="745825" y="843374"/>
                  </a:lnTo>
                  <a:lnTo>
                    <a:pt x="740111" y="844671"/>
                  </a:lnTo>
                  <a:lnTo>
                    <a:pt x="739587" y="843624"/>
                  </a:lnTo>
                  <a:lnTo>
                    <a:pt x="731279" y="843898"/>
                  </a:lnTo>
                  <a:lnTo>
                    <a:pt x="731029" y="842601"/>
                  </a:lnTo>
                  <a:lnTo>
                    <a:pt x="726613" y="842851"/>
                  </a:lnTo>
                  <a:lnTo>
                    <a:pt x="718803" y="844422"/>
                  </a:lnTo>
                  <a:lnTo>
                    <a:pt x="711542" y="845195"/>
                  </a:lnTo>
                  <a:lnTo>
                    <a:pt x="703733" y="844671"/>
                  </a:lnTo>
                  <a:lnTo>
                    <a:pt x="691008" y="844422"/>
                  </a:lnTo>
                  <a:lnTo>
                    <a:pt x="683723" y="845719"/>
                  </a:lnTo>
                  <a:lnTo>
                    <a:pt x="674890" y="849086"/>
                  </a:lnTo>
                  <a:lnTo>
                    <a:pt x="669176" y="849884"/>
                  </a:lnTo>
                  <a:lnTo>
                    <a:pt x="661641" y="851680"/>
                  </a:lnTo>
                  <a:lnTo>
                    <a:pt x="655678" y="854024"/>
                  </a:lnTo>
                  <a:lnTo>
                    <a:pt x="641656" y="857416"/>
                  </a:lnTo>
                  <a:lnTo>
                    <a:pt x="631775" y="858189"/>
                  </a:lnTo>
                  <a:lnTo>
                    <a:pt x="626062" y="858439"/>
                  </a:lnTo>
                  <a:lnTo>
                    <a:pt x="619300" y="857940"/>
                  </a:lnTo>
                  <a:lnTo>
                    <a:pt x="616181" y="857416"/>
                  </a:lnTo>
                  <a:lnTo>
                    <a:pt x="608147" y="858963"/>
                  </a:lnTo>
                  <a:lnTo>
                    <a:pt x="597493" y="863128"/>
                  </a:lnTo>
                  <a:lnTo>
                    <a:pt x="596695" y="861033"/>
                  </a:lnTo>
                  <a:lnTo>
                    <a:pt x="585268" y="865971"/>
                  </a:lnTo>
                  <a:lnTo>
                    <a:pt x="587863" y="878966"/>
                  </a:lnTo>
                  <a:lnTo>
                    <a:pt x="589160" y="883629"/>
                  </a:lnTo>
                  <a:lnTo>
                    <a:pt x="592553" y="891935"/>
                  </a:lnTo>
                  <a:lnTo>
                    <a:pt x="586041" y="897397"/>
                  </a:lnTo>
                  <a:lnTo>
                    <a:pt x="579804" y="899991"/>
                  </a:lnTo>
                  <a:lnTo>
                    <a:pt x="573316" y="901811"/>
                  </a:lnTo>
                  <a:lnTo>
                    <a:pt x="566829" y="904156"/>
                  </a:lnTo>
                  <a:lnTo>
                    <a:pt x="555926" y="911164"/>
                  </a:lnTo>
                  <a:lnTo>
                    <a:pt x="557223" y="915579"/>
                  </a:lnTo>
                  <a:lnTo>
                    <a:pt x="558246" y="923111"/>
                  </a:lnTo>
                  <a:lnTo>
                    <a:pt x="560591" y="928049"/>
                  </a:lnTo>
                  <a:lnTo>
                    <a:pt x="565008" y="935831"/>
                  </a:lnTo>
                  <a:lnTo>
                    <a:pt x="568900" y="940520"/>
                  </a:lnTo>
                  <a:lnTo>
                    <a:pt x="572543" y="944411"/>
                  </a:lnTo>
                  <a:lnTo>
                    <a:pt x="577733" y="944910"/>
                  </a:lnTo>
                  <a:lnTo>
                    <a:pt x="580851" y="949599"/>
                  </a:lnTo>
                  <a:lnTo>
                    <a:pt x="584494" y="953739"/>
                  </a:lnTo>
                  <a:lnTo>
                    <a:pt x="593327" y="961271"/>
                  </a:lnTo>
                  <a:lnTo>
                    <a:pt x="597468" y="963890"/>
                  </a:lnTo>
                  <a:lnTo>
                    <a:pt x="602408" y="966209"/>
                  </a:lnTo>
                  <a:lnTo>
                    <a:pt x="613586" y="972968"/>
                  </a:lnTo>
                  <a:lnTo>
                    <a:pt x="617230" y="970100"/>
                  </a:lnTo>
                  <a:lnTo>
                    <a:pt x="618003" y="968554"/>
                  </a:lnTo>
                  <a:lnTo>
                    <a:pt x="642429" y="988557"/>
                  </a:lnTo>
                  <a:lnTo>
                    <a:pt x="643478" y="987260"/>
                  </a:lnTo>
                  <a:lnTo>
                    <a:pt x="645274" y="999705"/>
                  </a:lnTo>
                  <a:lnTo>
                    <a:pt x="643727" y="1000229"/>
                  </a:lnTo>
                  <a:lnTo>
                    <a:pt x="646572" y="1005691"/>
                  </a:lnTo>
                  <a:lnTo>
                    <a:pt x="651786" y="1014520"/>
                  </a:lnTo>
                  <a:lnTo>
                    <a:pt x="654381" y="1019708"/>
                  </a:lnTo>
                  <a:lnTo>
                    <a:pt x="658273" y="1024372"/>
                  </a:lnTo>
                  <a:lnTo>
                    <a:pt x="660095" y="1028014"/>
                  </a:lnTo>
                  <a:lnTo>
                    <a:pt x="659571" y="1034249"/>
                  </a:lnTo>
                  <a:lnTo>
                    <a:pt x="660095" y="1036843"/>
                  </a:lnTo>
                  <a:lnTo>
                    <a:pt x="668154" y="1050610"/>
                  </a:lnTo>
                  <a:lnTo>
                    <a:pt x="666581" y="1054775"/>
                  </a:lnTo>
                  <a:lnTo>
                    <a:pt x="667380" y="1058666"/>
                  </a:lnTo>
                  <a:lnTo>
                    <a:pt x="670998" y="1060736"/>
                  </a:lnTo>
                  <a:lnTo>
                    <a:pt x="673867" y="1065425"/>
                  </a:lnTo>
                  <a:lnTo>
                    <a:pt x="675938" y="1073980"/>
                  </a:lnTo>
                  <a:lnTo>
                    <a:pt x="679057" y="1085927"/>
                  </a:lnTo>
                  <a:lnTo>
                    <a:pt x="680105" y="1094506"/>
                  </a:lnTo>
                  <a:lnTo>
                    <a:pt x="681128" y="1098921"/>
                  </a:lnTo>
                  <a:lnTo>
                    <a:pt x="685544" y="1109297"/>
                  </a:lnTo>
                  <a:lnTo>
                    <a:pt x="689187" y="1118924"/>
                  </a:lnTo>
                  <a:lnTo>
                    <a:pt x="690235" y="1123338"/>
                  </a:lnTo>
                  <a:lnTo>
                    <a:pt x="691258" y="1124885"/>
                  </a:lnTo>
                  <a:lnTo>
                    <a:pt x="692306" y="1129050"/>
                  </a:lnTo>
                  <a:lnTo>
                    <a:pt x="694901" y="1136058"/>
                  </a:lnTo>
                  <a:lnTo>
                    <a:pt x="694127" y="1138378"/>
                  </a:lnTo>
                  <a:lnTo>
                    <a:pt x="689187" y="1135535"/>
                  </a:lnTo>
                  <a:lnTo>
                    <a:pt x="680354" y="1135011"/>
                  </a:lnTo>
                  <a:lnTo>
                    <a:pt x="674890" y="1136308"/>
                  </a:lnTo>
                  <a:lnTo>
                    <a:pt x="661142" y="1141246"/>
                  </a:lnTo>
                  <a:lnTo>
                    <a:pt x="656202" y="1144364"/>
                  </a:lnTo>
                  <a:lnTo>
                    <a:pt x="648667" y="1146434"/>
                  </a:lnTo>
                  <a:lnTo>
                    <a:pt x="642429" y="1142543"/>
                  </a:lnTo>
                  <a:lnTo>
                    <a:pt x="639310" y="1136308"/>
                  </a:lnTo>
                  <a:lnTo>
                    <a:pt x="634620" y="1135535"/>
                  </a:lnTo>
                  <a:lnTo>
                    <a:pt x="631251" y="1132941"/>
                  </a:lnTo>
                  <a:lnTo>
                    <a:pt x="630204" y="1130596"/>
                  </a:lnTo>
                  <a:lnTo>
                    <a:pt x="620348" y="1132941"/>
                  </a:lnTo>
                  <a:lnTo>
                    <a:pt x="615932" y="1137106"/>
                  </a:lnTo>
                  <a:lnTo>
                    <a:pt x="610992" y="1139700"/>
                  </a:lnTo>
                  <a:lnTo>
                    <a:pt x="612813" y="1142817"/>
                  </a:lnTo>
                  <a:lnTo>
                    <a:pt x="609694" y="1144364"/>
                  </a:lnTo>
                  <a:lnTo>
                    <a:pt x="605003" y="1144888"/>
                  </a:lnTo>
                  <a:lnTo>
                    <a:pt x="602933" y="1143341"/>
                  </a:lnTo>
                  <a:lnTo>
                    <a:pt x="601386" y="1143840"/>
                  </a:lnTo>
                  <a:lnTo>
                    <a:pt x="591754" y="1150849"/>
                  </a:lnTo>
                  <a:lnTo>
                    <a:pt x="588387" y="1151896"/>
                  </a:lnTo>
                  <a:lnTo>
                    <a:pt x="583970" y="1151647"/>
                  </a:lnTo>
                  <a:lnTo>
                    <a:pt x="577209" y="1152944"/>
                  </a:lnTo>
                  <a:lnTo>
                    <a:pt x="570472" y="1156560"/>
                  </a:lnTo>
                  <a:lnTo>
                    <a:pt x="564484" y="1157607"/>
                  </a:lnTo>
                  <a:lnTo>
                    <a:pt x="557722" y="1161773"/>
                  </a:lnTo>
                  <a:lnTo>
                    <a:pt x="554603" y="1164092"/>
                  </a:lnTo>
                  <a:lnTo>
                    <a:pt x="553581" y="1168008"/>
                  </a:lnTo>
                  <a:lnTo>
                    <a:pt x="550187" y="1174218"/>
                  </a:lnTo>
                  <a:lnTo>
                    <a:pt x="550187" y="1175266"/>
                  </a:lnTo>
                  <a:lnTo>
                    <a:pt x="544224" y="1174493"/>
                  </a:lnTo>
                  <a:lnTo>
                    <a:pt x="536938" y="1174493"/>
                  </a:lnTo>
                  <a:lnTo>
                    <a:pt x="536689" y="1178383"/>
                  </a:lnTo>
                  <a:lnTo>
                    <a:pt x="531224" y="1179930"/>
                  </a:lnTo>
                  <a:lnTo>
                    <a:pt x="527856" y="1178633"/>
                  </a:lnTo>
                  <a:lnTo>
                    <a:pt x="524214" y="1178383"/>
                  </a:lnTo>
                  <a:lnTo>
                    <a:pt x="525511" y="1189807"/>
                  </a:lnTo>
                  <a:lnTo>
                    <a:pt x="523690" y="1191103"/>
                  </a:lnTo>
                  <a:lnTo>
                    <a:pt x="519797" y="1198112"/>
                  </a:lnTo>
                  <a:lnTo>
                    <a:pt x="514607" y="1203324"/>
                  </a:lnTo>
                  <a:lnTo>
                    <a:pt x="514607" y="1204871"/>
                  </a:lnTo>
                  <a:lnTo>
                    <a:pt x="511489" y="1206168"/>
                  </a:lnTo>
                  <a:lnTo>
                    <a:pt x="511239" y="1207465"/>
                  </a:lnTo>
                  <a:lnTo>
                    <a:pt x="499288" y="1215271"/>
                  </a:lnTo>
                  <a:lnTo>
                    <a:pt x="477456" y="1222005"/>
                  </a:lnTo>
                  <a:lnTo>
                    <a:pt x="457446" y="1229288"/>
                  </a:lnTo>
                  <a:lnTo>
                    <a:pt x="455375" y="1230062"/>
                  </a:lnTo>
                  <a:lnTo>
                    <a:pt x="446293" y="1239414"/>
                  </a:lnTo>
                  <a:lnTo>
                    <a:pt x="432520" y="1249291"/>
                  </a:lnTo>
                  <a:lnTo>
                    <a:pt x="433293" y="1246423"/>
                  </a:lnTo>
                  <a:lnTo>
                    <a:pt x="436662" y="1239414"/>
                  </a:lnTo>
                  <a:lnTo>
                    <a:pt x="439781" y="1224874"/>
                  </a:lnTo>
                  <a:lnTo>
                    <a:pt x="442375" y="1218115"/>
                  </a:lnTo>
                  <a:lnTo>
                    <a:pt x="442375" y="1215271"/>
                  </a:lnTo>
                  <a:lnTo>
                    <a:pt x="440579" y="1210857"/>
                  </a:lnTo>
                  <a:lnTo>
                    <a:pt x="435115" y="1204871"/>
                  </a:lnTo>
                  <a:lnTo>
                    <a:pt x="431996" y="1199434"/>
                  </a:lnTo>
                  <a:lnTo>
                    <a:pt x="431472" y="1197338"/>
                  </a:lnTo>
                  <a:lnTo>
                    <a:pt x="426532" y="1184868"/>
                  </a:lnTo>
                  <a:lnTo>
                    <a:pt x="423937" y="1176313"/>
                  </a:lnTo>
                  <a:lnTo>
                    <a:pt x="417974" y="1170327"/>
                  </a:lnTo>
                  <a:lnTo>
                    <a:pt x="393547" y="1152669"/>
                  </a:lnTo>
                  <a:lnTo>
                    <a:pt x="393023" y="1146185"/>
                  </a:lnTo>
                  <a:lnTo>
                    <a:pt x="390952" y="1131369"/>
                  </a:lnTo>
                  <a:lnTo>
                    <a:pt x="387833" y="1109820"/>
                  </a:lnTo>
                  <a:lnTo>
                    <a:pt x="387584" y="1103086"/>
                  </a:lnTo>
                  <a:lnTo>
                    <a:pt x="388083" y="1096327"/>
                  </a:lnTo>
                  <a:lnTo>
                    <a:pt x="387833" y="1092436"/>
                  </a:lnTo>
                  <a:lnTo>
                    <a:pt x="384989" y="1090341"/>
                  </a:lnTo>
                  <a:lnTo>
                    <a:pt x="380298" y="1093733"/>
                  </a:lnTo>
                  <a:lnTo>
                    <a:pt x="376406" y="1088521"/>
                  </a:lnTo>
                  <a:lnTo>
                    <a:pt x="375882" y="1086725"/>
                  </a:lnTo>
                  <a:lnTo>
                    <a:pt x="364979" y="1072683"/>
                  </a:lnTo>
                  <a:lnTo>
                    <a:pt x="359789" y="1065425"/>
                  </a:lnTo>
                  <a:lnTo>
                    <a:pt x="357967" y="1065675"/>
                  </a:lnTo>
                  <a:lnTo>
                    <a:pt x="353027" y="1061534"/>
                  </a:lnTo>
                  <a:lnTo>
                    <a:pt x="352254" y="1059714"/>
                  </a:lnTo>
                  <a:lnTo>
                    <a:pt x="350956" y="1048540"/>
                  </a:lnTo>
                  <a:lnTo>
                    <a:pt x="349135" y="1048016"/>
                  </a:lnTo>
                  <a:lnTo>
                    <a:pt x="343671" y="1044649"/>
                  </a:lnTo>
                  <a:lnTo>
                    <a:pt x="338481" y="1039461"/>
                  </a:lnTo>
                  <a:lnTo>
                    <a:pt x="335088" y="1039461"/>
                  </a:lnTo>
                  <a:lnTo>
                    <a:pt x="330173" y="1041008"/>
                  </a:lnTo>
                  <a:lnTo>
                    <a:pt x="319519" y="1043078"/>
                  </a:lnTo>
                  <a:lnTo>
                    <a:pt x="305222" y="1035820"/>
                  </a:lnTo>
                  <a:lnTo>
                    <a:pt x="301579" y="1038414"/>
                  </a:lnTo>
                  <a:lnTo>
                    <a:pt x="298735" y="1041531"/>
                  </a:lnTo>
                  <a:lnTo>
                    <a:pt x="293794" y="1029585"/>
                  </a:lnTo>
                  <a:lnTo>
                    <a:pt x="290402" y="1023350"/>
                  </a:lnTo>
                  <a:lnTo>
                    <a:pt x="290676" y="1018411"/>
                  </a:lnTo>
                  <a:lnTo>
                    <a:pt x="291973" y="1013997"/>
                  </a:lnTo>
                  <a:lnTo>
                    <a:pt x="290402" y="1009058"/>
                  </a:lnTo>
                  <a:lnTo>
                    <a:pt x="283664" y="1008036"/>
                  </a:lnTo>
                  <a:lnTo>
                    <a:pt x="282093" y="1006464"/>
                  </a:lnTo>
                  <a:lnTo>
                    <a:pt x="281070" y="1003621"/>
                  </a:lnTo>
                  <a:lnTo>
                    <a:pt x="277676" y="1001526"/>
                  </a:lnTo>
                  <a:lnTo>
                    <a:pt x="276129" y="993745"/>
                  </a:lnTo>
                  <a:lnTo>
                    <a:pt x="276379" y="991151"/>
                  </a:lnTo>
                  <a:lnTo>
                    <a:pt x="277951" y="988033"/>
                  </a:lnTo>
                  <a:lnTo>
                    <a:pt x="284688" y="982321"/>
                  </a:lnTo>
                  <a:lnTo>
                    <a:pt x="290152" y="971148"/>
                  </a:lnTo>
                  <a:lnTo>
                    <a:pt x="292747" y="968304"/>
                  </a:lnTo>
                  <a:lnTo>
                    <a:pt x="291973" y="966209"/>
                  </a:lnTo>
                  <a:lnTo>
                    <a:pt x="292497" y="963366"/>
                  </a:lnTo>
                  <a:lnTo>
                    <a:pt x="291723" y="960772"/>
                  </a:lnTo>
                  <a:lnTo>
                    <a:pt x="292747" y="958677"/>
                  </a:lnTo>
                  <a:lnTo>
                    <a:pt x="295616" y="960498"/>
                  </a:lnTo>
                  <a:lnTo>
                    <a:pt x="304448" y="941817"/>
                  </a:lnTo>
                  <a:lnTo>
                    <a:pt x="305996" y="934784"/>
                  </a:lnTo>
                  <a:lnTo>
                    <a:pt x="313006" y="934784"/>
                  </a:lnTo>
                  <a:lnTo>
                    <a:pt x="314304" y="935307"/>
                  </a:lnTo>
                  <a:lnTo>
                    <a:pt x="316924" y="927775"/>
                  </a:lnTo>
                  <a:lnTo>
                    <a:pt x="321839" y="930369"/>
                  </a:lnTo>
                  <a:lnTo>
                    <a:pt x="323935" y="924134"/>
                  </a:lnTo>
                  <a:lnTo>
                    <a:pt x="327303" y="918173"/>
                  </a:lnTo>
                  <a:lnTo>
                    <a:pt x="328850" y="918697"/>
                  </a:lnTo>
                  <a:lnTo>
                    <a:pt x="331195" y="912187"/>
                  </a:lnTo>
                  <a:lnTo>
                    <a:pt x="326530" y="906750"/>
                  </a:lnTo>
                  <a:lnTo>
                    <a:pt x="324958" y="905702"/>
                  </a:lnTo>
                  <a:lnTo>
                    <a:pt x="326530" y="902061"/>
                  </a:lnTo>
                  <a:lnTo>
                    <a:pt x="327553" y="895302"/>
                  </a:lnTo>
                  <a:lnTo>
                    <a:pt x="324958" y="894529"/>
                  </a:lnTo>
                  <a:lnTo>
                    <a:pt x="322638" y="883106"/>
                  </a:lnTo>
                  <a:lnTo>
                    <a:pt x="321065" y="876621"/>
                  </a:lnTo>
                  <a:lnTo>
                    <a:pt x="317946" y="872206"/>
                  </a:lnTo>
                  <a:lnTo>
                    <a:pt x="318995" y="869862"/>
                  </a:lnTo>
                  <a:lnTo>
                    <a:pt x="318720" y="864400"/>
                  </a:lnTo>
                  <a:lnTo>
                    <a:pt x="317697" y="858164"/>
                  </a:lnTo>
                  <a:lnTo>
                    <a:pt x="320292" y="851156"/>
                  </a:lnTo>
                  <a:lnTo>
                    <a:pt x="318221" y="845195"/>
                  </a:lnTo>
                  <a:lnTo>
                    <a:pt x="315876" y="836092"/>
                  </a:lnTo>
                  <a:lnTo>
                    <a:pt x="315626" y="833248"/>
                  </a:lnTo>
                  <a:lnTo>
                    <a:pt x="312757" y="826489"/>
                  </a:lnTo>
                  <a:lnTo>
                    <a:pt x="309638" y="826489"/>
                  </a:lnTo>
                  <a:lnTo>
                    <a:pt x="306520" y="825716"/>
                  </a:lnTo>
                  <a:lnTo>
                    <a:pt x="305746" y="822848"/>
                  </a:lnTo>
                  <a:lnTo>
                    <a:pt x="301055" y="822598"/>
                  </a:lnTo>
                  <a:lnTo>
                    <a:pt x="294044" y="821027"/>
                  </a:lnTo>
                  <a:lnTo>
                    <a:pt x="283390" y="816887"/>
                  </a:lnTo>
                  <a:lnTo>
                    <a:pt x="281319" y="823895"/>
                  </a:lnTo>
                  <a:lnTo>
                    <a:pt x="277427" y="827013"/>
                  </a:lnTo>
                  <a:lnTo>
                    <a:pt x="269617" y="831677"/>
                  </a:lnTo>
                  <a:lnTo>
                    <a:pt x="264702" y="831677"/>
                  </a:lnTo>
                  <a:lnTo>
                    <a:pt x="263130" y="826489"/>
                  </a:lnTo>
                  <a:lnTo>
                    <a:pt x="257416" y="830131"/>
                  </a:lnTo>
                  <a:lnTo>
                    <a:pt x="251703" y="832201"/>
                  </a:lnTo>
                  <a:lnTo>
                    <a:pt x="245715" y="834795"/>
                  </a:lnTo>
                  <a:lnTo>
                    <a:pt x="243120" y="837139"/>
                  </a:lnTo>
                  <a:lnTo>
                    <a:pt x="238703" y="842078"/>
                  </a:lnTo>
                  <a:lnTo>
                    <a:pt x="235859" y="844148"/>
                  </a:lnTo>
                  <a:lnTo>
                    <a:pt x="230145" y="849086"/>
                  </a:lnTo>
                  <a:lnTo>
                    <a:pt x="227027" y="852204"/>
                  </a:lnTo>
                  <a:lnTo>
                    <a:pt x="216373" y="842078"/>
                  </a:lnTo>
                  <a:lnTo>
                    <a:pt x="210909" y="837389"/>
                  </a:lnTo>
                  <a:lnTo>
                    <a:pt x="204946" y="838960"/>
                  </a:lnTo>
                  <a:lnTo>
                    <a:pt x="201827" y="838686"/>
                  </a:lnTo>
                  <a:lnTo>
                    <a:pt x="197411" y="835568"/>
                  </a:lnTo>
                  <a:lnTo>
                    <a:pt x="194292" y="835568"/>
                  </a:lnTo>
                  <a:lnTo>
                    <a:pt x="190898" y="839733"/>
                  </a:lnTo>
                  <a:lnTo>
                    <a:pt x="185184" y="838187"/>
                  </a:lnTo>
                  <a:lnTo>
                    <a:pt x="178173" y="839209"/>
                  </a:lnTo>
                  <a:lnTo>
                    <a:pt x="169865" y="839484"/>
                  </a:lnTo>
                  <a:lnTo>
                    <a:pt x="159735" y="840781"/>
                  </a:lnTo>
                  <a:lnTo>
                    <a:pt x="151951" y="842851"/>
                  </a:lnTo>
                  <a:lnTo>
                    <a:pt x="145188" y="846218"/>
                  </a:lnTo>
                  <a:lnTo>
                    <a:pt x="138702" y="839209"/>
                  </a:lnTo>
                  <a:lnTo>
                    <a:pt x="131416" y="829856"/>
                  </a:lnTo>
                  <a:lnTo>
                    <a:pt x="121036" y="813495"/>
                  </a:lnTo>
                  <a:lnTo>
                    <a:pt x="115822" y="809080"/>
                  </a:lnTo>
                  <a:lnTo>
                    <a:pt x="109335" y="801050"/>
                  </a:lnTo>
                  <a:lnTo>
                    <a:pt x="106465" y="797932"/>
                  </a:lnTo>
                  <a:lnTo>
                    <a:pt x="102049" y="789601"/>
                  </a:lnTo>
                  <a:lnTo>
                    <a:pt x="101800" y="783391"/>
                  </a:lnTo>
                  <a:lnTo>
                    <a:pt x="103097" y="780273"/>
                  </a:lnTo>
                  <a:lnTo>
                    <a:pt x="99978" y="774537"/>
                  </a:lnTo>
                  <a:lnTo>
                    <a:pt x="91670" y="757926"/>
                  </a:lnTo>
                  <a:lnTo>
                    <a:pt x="89598" y="751167"/>
                  </a:lnTo>
                  <a:lnTo>
                    <a:pt x="88551" y="744932"/>
                  </a:lnTo>
                  <a:lnTo>
                    <a:pt x="69838" y="752215"/>
                  </a:lnTo>
                  <a:lnTo>
                    <a:pt x="58161" y="732985"/>
                  </a:lnTo>
                  <a:lnTo>
                    <a:pt x="58935" y="731688"/>
                  </a:lnTo>
                  <a:lnTo>
                    <a:pt x="64124" y="728072"/>
                  </a:lnTo>
                  <a:lnTo>
                    <a:pt x="68041" y="724430"/>
                  </a:lnTo>
                  <a:lnTo>
                    <a:pt x="70362" y="723134"/>
                  </a:lnTo>
                  <a:lnTo>
                    <a:pt x="71160" y="720789"/>
                  </a:lnTo>
                  <a:lnTo>
                    <a:pt x="70112" y="718195"/>
                  </a:lnTo>
                  <a:lnTo>
                    <a:pt x="68291" y="719243"/>
                  </a:lnTo>
                  <a:lnTo>
                    <a:pt x="66220" y="716125"/>
                  </a:lnTo>
                  <a:lnTo>
                    <a:pt x="62053" y="714828"/>
                  </a:lnTo>
                  <a:lnTo>
                    <a:pt x="58935" y="711187"/>
                  </a:lnTo>
                  <a:lnTo>
                    <a:pt x="54518" y="711436"/>
                  </a:lnTo>
                  <a:lnTo>
                    <a:pt x="53495" y="705999"/>
                  </a:lnTo>
                  <a:lnTo>
                    <a:pt x="56340" y="705201"/>
                  </a:lnTo>
                  <a:lnTo>
                    <a:pt x="56864" y="695349"/>
                  </a:lnTo>
                  <a:lnTo>
                    <a:pt x="60232" y="699240"/>
                  </a:lnTo>
                  <a:lnTo>
                    <a:pt x="62826" y="696371"/>
                  </a:lnTo>
                  <a:lnTo>
                    <a:pt x="64124" y="694052"/>
                  </a:lnTo>
                  <a:lnTo>
                    <a:pt x="68016" y="689363"/>
                  </a:lnTo>
                  <a:lnTo>
                    <a:pt x="66994" y="681582"/>
                  </a:lnTo>
                  <a:lnTo>
                    <a:pt x="65172" y="671705"/>
                  </a:lnTo>
                  <a:lnTo>
                    <a:pt x="64648" y="665220"/>
                  </a:lnTo>
                  <a:lnTo>
                    <a:pt x="61005" y="645467"/>
                  </a:lnTo>
                  <a:lnTo>
                    <a:pt x="59209" y="645467"/>
                  </a:lnTo>
                  <a:lnTo>
                    <a:pt x="50876" y="648061"/>
                  </a:lnTo>
                  <a:lnTo>
                    <a:pt x="41544" y="650405"/>
                  </a:lnTo>
                  <a:lnTo>
                    <a:pt x="36603" y="653273"/>
                  </a:lnTo>
                  <a:lnTo>
                    <a:pt x="32188" y="656640"/>
                  </a:lnTo>
                  <a:lnTo>
                    <a:pt x="26723" y="658461"/>
                  </a:lnTo>
                  <a:lnTo>
                    <a:pt x="21534" y="661055"/>
                  </a:lnTo>
                  <a:lnTo>
                    <a:pt x="5940" y="667041"/>
                  </a:lnTo>
                  <a:lnTo>
                    <a:pt x="-1072" y="657413"/>
                  </a:lnTo>
                  <a:lnTo>
                    <a:pt x="-2119" y="656915"/>
                  </a:lnTo>
                  <a:lnTo>
                    <a:pt x="475" y="654321"/>
                  </a:lnTo>
                  <a:lnTo>
                    <a:pt x="4891" y="652500"/>
                  </a:lnTo>
                  <a:lnTo>
                    <a:pt x="7511" y="650679"/>
                  </a:lnTo>
                  <a:lnTo>
                    <a:pt x="12701" y="649881"/>
                  </a:lnTo>
                  <a:lnTo>
                    <a:pt x="15021" y="647038"/>
                  </a:lnTo>
                  <a:lnTo>
                    <a:pt x="16594" y="646789"/>
                  </a:lnTo>
                  <a:lnTo>
                    <a:pt x="17890" y="649632"/>
                  </a:lnTo>
                  <a:lnTo>
                    <a:pt x="19712" y="650679"/>
                  </a:lnTo>
                  <a:lnTo>
                    <a:pt x="22556" y="650405"/>
                  </a:lnTo>
                  <a:lnTo>
                    <a:pt x="26723" y="648335"/>
                  </a:lnTo>
                  <a:lnTo>
                    <a:pt x="29842" y="645217"/>
                  </a:lnTo>
                  <a:lnTo>
                    <a:pt x="31139" y="639506"/>
                  </a:lnTo>
                  <a:lnTo>
                    <a:pt x="33734" y="636139"/>
                  </a:lnTo>
                  <a:lnTo>
                    <a:pt x="36079" y="624716"/>
                  </a:lnTo>
                  <a:lnTo>
                    <a:pt x="36079" y="620301"/>
                  </a:lnTo>
                  <a:lnTo>
                    <a:pt x="38151" y="612495"/>
                  </a:lnTo>
                  <a:lnTo>
                    <a:pt x="42841" y="608080"/>
                  </a:lnTo>
                  <a:lnTo>
                    <a:pt x="46733" y="606783"/>
                  </a:lnTo>
                  <a:lnTo>
                    <a:pt x="54792" y="602892"/>
                  </a:lnTo>
                  <a:lnTo>
                    <a:pt x="60232" y="598727"/>
                  </a:lnTo>
                  <a:lnTo>
                    <a:pt x="62328" y="594836"/>
                  </a:lnTo>
                  <a:lnTo>
                    <a:pt x="62328" y="591993"/>
                  </a:lnTo>
                  <a:lnTo>
                    <a:pt x="60506" y="588875"/>
                  </a:lnTo>
                  <a:lnTo>
                    <a:pt x="60506" y="586780"/>
                  </a:lnTo>
                  <a:lnTo>
                    <a:pt x="58935" y="585234"/>
                  </a:lnTo>
                  <a:lnTo>
                    <a:pt x="63875" y="582366"/>
                  </a:lnTo>
                  <a:lnTo>
                    <a:pt x="66994" y="582640"/>
                  </a:lnTo>
                  <a:lnTo>
                    <a:pt x="76350" y="585483"/>
                  </a:lnTo>
                  <a:lnTo>
                    <a:pt x="79993" y="584186"/>
                  </a:lnTo>
                  <a:lnTo>
                    <a:pt x="82064" y="584710"/>
                  </a:lnTo>
                  <a:lnTo>
                    <a:pt x="84134" y="583663"/>
                  </a:lnTo>
                  <a:lnTo>
                    <a:pt x="88027" y="583164"/>
                  </a:lnTo>
                  <a:lnTo>
                    <a:pt x="95562" y="584186"/>
                  </a:lnTo>
                  <a:lnTo>
                    <a:pt x="98681" y="586281"/>
                  </a:lnTo>
                  <a:lnTo>
                    <a:pt x="102573" y="583937"/>
                  </a:lnTo>
                  <a:lnTo>
                    <a:pt x="108561" y="581343"/>
                  </a:lnTo>
                  <a:lnTo>
                    <a:pt x="115572" y="580046"/>
                  </a:lnTo>
                  <a:lnTo>
                    <a:pt x="117394" y="578999"/>
                  </a:lnTo>
                  <a:lnTo>
                    <a:pt x="120263" y="578999"/>
                  </a:lnTo>
                  <a:lnTo>
                    <a:pt x="123357" y="577178"/>
                  </a:lnTo>
                  <a:lnTo>
                    <a:pt x="128572" y="573013"/>
                  </a:lnTo>
                  <a:lnTo>
                    <a:pt x="133238" y="567301"/>
                  </a:lnTo>
                  <a:lnTo>
                    <a:pt x="134535" y="568873"/>
                  </a:lnTo>
                  <a:lnTo>
                    <a:pt x="145713" y="566005"/>
                  </a:lnTo>
                  <a:lnTo>
                    <a:pt x="146761" y="568100"/>
                  </a:lnTo>
                  <a:lnTo>
                    <a:pt x="158712" y="567825"/>
                  </a:lnTo>
                  <a:lnTo>
                    <a:pt x="162330" y="568349"/>
                  </a:lnTo>
                  <a:lnTo>
                    <a:pt x="167020" y="567825"/>
                  </a:lnTo>
                  <a:lnTo>
                    <a:pt x="170639" y="568873"/>
                  </a:lnTo>
                  <a:lnTo>
                    <a:pt x="175329" y="569397"/>
                  </a:lnTo>
                  <a:lnTo>
                    <a:pt x="181043" y="568873"/>
                  </a:lnTo>
                  <a:lnTo>
                    <a:pt x="189875" y="566005"/>
                  </a:lnTo>
                  <a:lnTo>
                    <a:pt x="202875" y="563934"/>
                  </a:lnTo>
                  <a:lnTo>
                    <a:pt x="216124" y="559520"/>
                  </a:lnTo>
                  <a:lnTo>
                    <a:pt x="216124" y="557450"/>
                  </a:lnTo>
                  <a:lnTo>
                    <a:pt x="225205" y="556926"/>
                  </a:lnTo>
                  <a:lnTo>
                    <a:pt x="223908" y="561864"/>
                  </a:lnTo>
                  <a:lnTo>
                    <a:pt x="223659" y="569397"/>
                  </a:lnTo>
                  <a:lnTo>
                    <a:pt x="222610" y="571467"/>
                  </a:lnTo>
                  <a:lnTo>
                    <a:pt x="224956" y="574858"/>
                  </a:lnTo>
                  <a:lnTo>
                    <a:pt x="232491" y="571467"/>
                  </a:lnTo>
                  <a:lnTo>
                    <a:pt x="235086" y="571217"/>
                  </a:lnTo>
                  <a:lnTo>
                    <a:pt x="237930" y="569122"/>
                  </a:lnTo>
                  <a:lnTo>
                    <a:pt x="241847" y="568349"/>
                  </a:lnTo>
                  <a:lnTo>
                    <a:pt x="249108" y="564982"/>
                  </a:lnTo>
                  <a:lnTo>
                    <a:pt x="251179" y="564982"/>
                  </a:lnTo>
                  <a:lnTo>
                    <a:pt x="254822" y="562912"/>
                  </a:lnTo>
                  <a:lnTo>
                    <a:pt x="264951" y="560044"/>
                  </a:lnTo>
                  <a:lnTo>
                    <a:pt x="267297" y="557973"/>
                  </a:lnTo>
                  <a:lnTo>
                    <a:pt x="273535" y="556926"/>
                  </a:lnTo>
                  <a:lnTo>
                    <a:pt x="277951" y="556676"/>
                  </a:lnTo>
                  <a:lnTo>
                    <a:pt x="280795" y="557450"/>
                  </a:lnTo>
                  <a:lnTo>
                    <a:pt x="282093" y="556402"/>
                  </a:lnTo>
                  <a:lnTo>
                    <a:pt x="286259" y="557973"/>
                  </a:lnTo>
                  <a:lnTo>
                    <a:pt x="293271" y="557175"/>
                  </a:lnTo>
                  <a:lnTo>
                    <a:pt x="303401" y="552262"/>
                  </a:lnTo>
                  <a:lnTo>
                    <a:pt x="321864" y="548097"/>
                  </a:lnTo>
                  <a:lnTo>
                    <a:pt x="323161" y="547049"/>
                  </a:lnTo>
                  <a:lnTo>
                    <a:pt x="331195" y="543931"/>
                  </a:lnTo>
                  <a:lnTo>
                    <a:pt x="339254" y="542136"/>
                  </a:lnTo>
                  <a:lnTo>
                    <a:pt x="344444" y="539018"/>
                  </a:lnTo>
                  <a:lnTo>
                    <a:pt x="350432" y="537447"/>
                  </a:lnTo>
                  <a:lnTo>
                    <a:pt x="355897" y="534329"/>
                  </a:lnTo>
                  <a:lnTo>
                    <a:pt x="359789" y="532783"/>
                  </a:lnTo>
                  <a:lnTo>
                    <a:pt x="362384" y="540041"/>
                  </a:lnTo>
                  <a:lnTo>
                    <a:pt x="365502" y="550441"/>
                  </a:lnTo>
                  <a:lnTo>
                    <a:pt x="368097" y="562637"/>
                  </a:lnTo>
                  <a:lnTo>
                    <a:pt x="368621" y="574060"/>
                  </a:lnTo>
                  <a:lnTo>
                    <a:pt x="369120" y="594836"/>
                  </a:lnTo>
                  <a:lnTo>
                    <a:pt x="374335" y="594587"/>
                  </a:lnTo>
                  <a:lnTo>
                    <a:pt x="377953" y="596133"/>
                  </a:lnTo>
                  <a:lnTo>
                    <a:pt x="389380" y="595610"/>
                  </a:lnTo>
                  <a:lnTo>
                    <a:pt x="391476" y="595610"/>
                  </a:lnTo>
                  <a:lnTo>
                    <a:pt x="392499" y="601346"/>
                  </a:lnTo>
                  <a:lnTo>
                    <a:pt x="394321" y="603142"/>
                  </a:lnTo>
                  <a:lnTo>
                    <a:pt x="397963" y="603142"/>
                  </a:lnTo>
                  <a:lnTo>
                    <a:pt x="402380" y="601595"/>
                  </a:lnTo>
                  <a:lnTo>
                    <a:pt x="404975" y="600024"/>
                  </a:lnTo>
                  <a:lnTo>
                    <a:pt x="409915" y="599251"/>
                  </a:lnTo>
                  <a:lnTo>
                    <a:pt x="412510" y="601845"/>
                  </a:lnTo>
                  <a:lnTo>
                    <a:pt x="413308" y="607033"/>
                  </a:lnTo>
                  <a:lnTo>
                    <a:pt x="415105" y="610948"/>
                  </a:lnTo>
                  <a:lnTo>
                    <a:pt x="423438" y="617183"/>
                  </a:lnTo>
                  <a:lnTo>
                    <a:pt x="432520" y="614315"/>
                  </a:lnTo>
                  <a:lnTo>
                    <a:pt x="438508" y="613268"/>
                  </a:lnTo>
                  <a:lnTo>
                    <a:pt x="457471" y="609652"/>
                  </a:lnTo>
                  <a:lnTo>
                    <a:pt x="457970" y="608853"/>
                  </a:lnTo>
                  <a:lnTo>
                    <a:pt x="466802" y="607033"/>
                  </a:lnTo>
                  <a:lnTo>
                    <a:pt x="468898" y="604963"/>
                  </a:lnTo>
                  <a:lnTo>
                    <a:pt x="471219" y="599775"/>
                  </a:lnTo>
                  <a:lnTo>
                    <a:pt x="470969" y="597954"/>
                  </a:lnTo>
                  <a:lnTo>
                    <a:pt x="468624" y="595610"/>
                  </a:lnTo>
                  <a:lnTo>
                    <a:pt x="468898" y="593016"/>
                  </a:lnTo>
                  <a:lnTo>
                    <a:pt x="472790" y="584710"/>
                  </a:lnTo>
                  <a:lnTo>
                    <a:pt x="475385" y="581069"/>
                  </a:lnTo>
                  <a:lnTo>
                    <a:pt x="477206" y="575108"/>
                  </a:lnTo>
                  <a:lnTo>
                    <a:pt x="477206" y="573013"/>
                  </a:lnTo>
                  <a:lnTo>
                    <a:pt x="475635" y="570419"/>
                  </a:lnTo>
                  <a:lnTo>
                    <a:pt x="470969" y="568349"/>
                  </a:lnTo>
                  <a:lnTo>
                    <a:pt x="466029" y="563411"/>
                  </a:lnTo>
                  <a:lnTo>
                    <a:pt x="465505" y="559520"/>
                  </a:lnTo>
                  <a:lnTo>
                    <a:pt x="464481" y="557450"/>
                  </a:lnTo>
                  <a:lnTo>
                    <a:pt x="457970" y="555878"/>
                  </a:lnTo>
                  <a:lnTo>
                    <a:pt x="455899" y="553035"/>
                  </a:lnTo>
                  <a:lnTo>
                    <a:pt x="456422" y="548870"/>
                  </a:lnTo>
                  <a:lnTo>
                    <a:pt x="457720" y="548097"/>
                  </a:lnTo>
                  <a:lnTo>
                    <a:pt x="458493" y="544705"/>
                  </a:lnTo>
                  <a:lnTo>
                    <a:pt x="456947" y="535876"/>
                  </a:lnTo>
                  <a:lnTo>
                    <a:pt x="457196" y="532259"/>
                  </a:lnTo>
                  <a:lnTo>
                    <a:pt x="458493" y="529142"/>
                  </a:lnTo>
                  <a:lnTo>
                    <a:pt x="463185" y="522382"/>
                  </a:lnTo>
                  <a:lnTo>
                    <a:pt x="468374" y="517444"/>
                  </a:lnTo>
                  <a:lnTo>
                    <a:pt x="470969" y="519015"/>
                  </a:lnTo>
                  <a:lnTo>
                    <a:pt x="472266" y="516671"/>
                  </a:lnTo>
                  <a:lnTo>
                    <a:pt x="471742" y="510685"/>
                  </a:lnTo>
                  <a:lnTo>
                    <a:pt x="473838" y="507069"/>
                  </a:lnTo>
                  <a:lnTo>
                    <a:pt x="479278" y="504200"/>
                  </a:lnTo>
                  <a:lnTo>
                    <a:pt x="483194" y="502654"/>
                  </a:lnTo>
                  <a:lnTo>
                    <a:pt x="487611" y="502380"/>
                  </a:lnTo>
                  <a:lnTo>
                    <a:pt x="492277" y="502903"/>
                  </a:lnTo>
                  <a:lnTo>
                    <a:pt x="492277" y="504200"/>
                  </a:lnTo>
                  <a:lnTo>
                    <a:pt x="497217" y="504973"/>
                  </a:lnTo>
                  <a:lnTo>
                    <a:pt x="500336" y="503951"/>
                  </a:lnTo>
                  <a:lnTo>
                    <a:pt x="505526" y="503676"/>
                  </a:lnTo>
                  <a:lnTo>
                    <a:pt x="509942" y="504973"/>
                  </a:lnTo>
                  <a:lnTo>
                    <a:pt x="515406" y="505248"/>
                  </a:lnTo>
                  <a:lnTo>
                    <a:pt x="516703" y="500833"/>
                  </a:lnTo>
                  <a:lnTo>
                    <a:pt x="519548" y="495371"/>
                  </a:lnTo>
                  <a:lnTo>
                    <a:pt x="521893" y="492777"/>
                  </a:lnTo>
                  <a:lnTo>
                    <a:pt x="518250" y="487590"/>
                  </a:lnTo>
                  <a:lnTo>
                    <a:pt x="518250" y="482128"/>
                  </a:lnTo>
                  <a:lnTo>
                    <a:pt x="522941" y="480057"/>
                  </a:lnTo>
                  <a:lnTo>
                    <a:pt x="521644" y="475892"/>
                  </a:lnTo>
                  <a:lnTo>
                    <a:pt x="527083" y="473822"/>
                  </a:lnTo>
                  <a:lnTo>
                    <a:pt x="545272" y="441099"/>
                  </a:lnTo>
                  <a:lnTo>
                    <a:pt x="539808" y="436161"/>
                  </a:lnTo>
                  <a:lnTo>
                    <a:pt x="538784" y="434590"/>
                  </a:lnTo>
                  <a:lnTo>
                    <a:pt x="533320" y="428878"/>
                  </a:lnTo>
                  <a:lnTo>
                    <a:pt x="528655" y="424464"/>
                  </a:lnTo>
                  <a:lnTo>
                    <a:pt x="523190" y="420847"/>
                  </a:lnTo>
                  <a:lnTo>
                    <a:pt x="520071" y="420323"/>
                  </a:lnTo>
                  <a:lnTo>
                    <a:pt x="512012" y="413315"/>
                  </a:lnTo>
                  <a:lnTo>
                    <a:pt x="518774" y="410197"/>
                  </a:lnTo>
                  <a:lnTo>
                    <a:pt x="525785" y="406307"/>
                  </a:lnTo>
                  <a:lnTo>
                    <a:pt x="532023" y="404486"/>
                  </a:lnTo>
                  <a:lnTo>
                    <a:pt x="537213" y="402665"/>
                  </a:lnTo>
                  <a:lnTo>
                    <a:pt x="548141" y="400321"/>
                  </a:lnTo>
                  <a:lnTo>
                    <a:pt x="562687" y="394858"/>
                  </a:lnTo>
                  <a:lnTo>
                    <a:pt x="570222" y="392265"/>
                  </a:lnTo>
                  <a:lnTo>
                    <a:pt x="575661" y="391766"/>
                  </a:lnTo>
                  <a:lnTo>
                    <a:pt x="580078" y="391766"/>
                  </a:lnTo>
                  <a:lnTo>
                    <a:pt x="579579" y="386827"/>
                  </a:lnTo>
                  <a:lnTo>
                    <a:pt x="588411" y="388648"/>
                  </a:lnTo>
                  <a:lnTo>
                    <a:pt x="598791" y="387850"/>
                  </a:lnTo>
                  <a:lnTo>
                    <a:pt x="605028" y="385256"/>
                  </a:lnTo>
                  <a:lnTo>
                    <a:pt x="607623" y="383710"/>
                  </a:lnTo>
                  <a:lnTo>
                    <a:pt x="613087" y="378522"/>
                  </a:lnTo>
                  <a:lnTo>
                    <a:pt x="616980" y="375405"/>
                  </a:lnTo>
                  <a:lnTo>
                    <a:pt x="620872" y="368646"/>
                  </a:lnTo>
                  <a:lnTo>
                    <a:pt x="623217" y="361363"/>
                  </a:lnTo>
                  <a:lnTo>
                    <a:pt x="625289" y="358245"/>
                  </a:lnTo>
                  <a:lnTo>
                    <a:pt x="631002" y="354354"/>
                  </a:lnTo>
                  <a:lnTo>
                    <a:pt x="635693" y="348643"/>
                  </a:lnTo>
                  <a:lnTo>
                    <a:pt x="638288" y="343979"/>
                  </a:lnTo>
                  <a:lnTo>
                    <a:pt x="641656" y="340587"/>
                  </a:lnTo>
                  <a:lnTo>
                    <a:pt x="646871" y="337469"/>
                  </a:lnTo>
                  <a:lnTo>
                    <a:pt x="649191" y="335150"/>
                  </a:lnTo>
                  <a:lnTo>
                    <a:pt x="652584" y="328141"/>
                  </a:lnTo>
                  <a:lnTo>
                    <a:pt x="654905" y="325797"/>
                  </a:lnTo>
                  <a:lnTo>
                    <a:pt x="657500" y="324225"/>
                  </a:lnTo>
                  <a:lnTo>
                    <a:pt x="669451" y="320335"/>
                  </a:lnTo>
                  <a:lnTo>
                    <a:pt x="676487" y="318788"/>
                  </a:lnTo>
                  <a:lnTo>
                    <a:pt x="684521" y="317741"/>
                  </a:lnTo>
                  <a:lnTo>
                    <a:pt x="688938" y="316194"/>
                  </a:lnTo>
                  <a:lnTo>
                    <a:pt x="694152" y="315396"/>
                  </a:lnTo>
                  <a:lnTo>
                    <a:pt x="702985" y="313326"/>
                  </a:lnTo>
                  <a:lnTo>
                    <a:pt x="705829" y="313077"/>
                  </a:lnTo>
                  <a:lnTo>
                    <a:pt x="707900" y="309435"/>
                  </a:lnTo>
                  <a:lnTo>
                    <a:pt x="712591" y="299833"/>
                  </a:lnTo>
                  <a:lnTo>
                    <a:pt x="716732" y="300856"/>
                  </a:lnTo>
                  <a:lnTo>
                    <a:pt x="723245" y="303449"/>
                  </a:lnTo>
                  <a:lnTo>
                    <a:pt x="729208" y="304497"/>
                  </a:lnTo>
                  <a:lnTo>
                    <a:pt x="737017" y="303724"/>
                  </a:lnTo>
                  <a:lnTo>
                    <a:pt x="741433" y="305021"/>
                  </a:lnTo>
                  <a:lnTo>
                    <a:pt x="746099" y="308138"/>
                  </a:lnTo>
                  <a:lnTo>
                    <a:pt x="750266" y="309685"/>
                  </a:lnTo>
                  <a:lnTo>
                    <a:pt x="757277" y="307614"/>
                  </a:lnTo>
                  <a:lnTo>
                    <a:pt x="761170" y="311505"/>
                  </a:lnTo>
                  <a:lnTo>
                    <a:pt x="763515" y="314623"/>
                  </a:lnTo>
                  <a:lnTo>
                    <a:pt x="770002" y="321108"/>
                  </a:lnTo>
                  <a:lnTo>
                    <a:pt x="773645" y="322679"/>
                  </a:lnTo>
                  <a:lnTo>
                    <a:pt x="785845" y="314872"/>
                  </a:lnTo>
                  <a:lnTo>
                    <a:pt x="789738" y="321631"/>
                  </a:lnTo>
                  <a:lnTo>
                    <a:pt x="792333" y="324500"/>
                  </a:lnTo>
                  <a:lnTo>
                    <a:pt x="793381" y="328391"/>
                  </a:lnTo>
                  <a:lnTo>
                    <a:pt x="802737" y="323203"/>
                  </a:lnTo>
                  <a:lnTo>
                    <a:pt x="806629" y="320085"/>
                  </a:lnTo>
                  <a:lnTo>
                    <a:pt x="815986" y="311505"/>
                  </a:lnTo>
                  <a:lnTo>
                    <a:pt x="825342" y="305021"/>
                  </a:lnTo>
                  <a:lnTo>
                    <a:pt x="838067" y="296965"/>
                  </a:lnTo>
                  <a:lnTo>
                    <a:pt x="846899" y="289183"/>
                  </a:lnTo>
                  <a:lnTo>
                    <a:pt x="851566" y="283472"/>
                  </a:lnTo>
                  <a:lnTo>
                    <a:pt x="856780" y="278009"/>
                  </a:lnTo>
                  <a:lnTo>
                    <a:pt x="864839" y="272298"/>
                  </a:lnTo>
                  <a:lnTo>
                    <a:pt x="880932" y="264242"/>
                  </a:lnTo>
                  <a:lnTo>
                    <a:pt x="880932" y="263718"/>
                  </a:lnTo>
                  <a:lnTo>
                    <a:pt x="914192" y="247357"/>
                  </a:lnTo>
                  <a:lnTo>
                    <a:pt x="908727" y="234637"/>
                  </a:lnTo>
                  <a:lnTo>
                    <a:pt x="919381" y="229175"/>
                  </a:lnTo>
                  <a:lnTo>
                    <a:pt x="921976" y="227354"/>
                  </a:lnTo>
                  <a:lnTo>
                    <a:pt x="928738" y="224237"/>
                  </a:lnTo>
                  <a:lnTo>
                    <a:pt x="926916" y="219573"/>
                  </a:lnTo>
                  <a:lnTo>
                    <a:pt x="937570" y="214385"/>
                  </a:lnTo>
                  <a:lnTo>
                    <a:pt x="936522" y="202962"/>
                  </a:lnTo>
                  <a:lnTo>
                    <a:pt x="938868" y="202438"/>
                  </a:lnTo>
                  <a:lnTo>
                    <a:pt x="938618" y="200368"/>
                  </a:lnTo>
                  <a:lnTo>
                    <a:pt x="928214" y="181912"/>
                  </a:lnTo>
                  <a:lnTo>
                    <a:pt x="937570" y="176998"/>
                  </a:lnTo>
                  <a:lnTo>
                    <a:pt x="942510" y="173606"/>
                  </a:lnTo>
                  <a:lnTo>
                    <a:pt x="947176" y="169715"/>
                  </a:lnTo>
                  <a:lnTo>
                    <a:pt x="958603" y="160886"/>
                  </a:lnTo>
                  <a:lnTo>
                    <a:pt x="969257" y="155698"/>
                  </a:lnTo>
                  <a:lnTo>
                    <a:pt x="981733" y="146071"/>
                  </a:lnTo>
                  <a:lnTo>
                    <a:pt x="986673" y="141931"/>
                  </a:lnTo>
                  <a:lnTo>
                    <a:pt x="992636" y="139861"/>
                  </a:lnTo>
                  <a:lnTo>
                    <a:pt x="990565" y="126093"/>
                  </a:lnTo>
                  <a:lnTo>
                    <a:pt x="990316" y="126093"/>
                  </a:lnTo>
                  <a:lnTo>
                    <a:pt x="986923" y="105841"/>
                  </a:lnTo>
                  <a:lnTo>
                    <a:pt x="985126" y="98309"/>
                  </a:lnTo>
                  <a:lnTo>
                    <a:pt x="979387" y="68953"/>
                  </a:lnTo>
                  <a:lnTo>
                    <a:pt x="982257" y="68430"/>
                  </a:lnTo>
                  <a:lnTo>
                    <a:pt x="983030" y="66609"/>
                  </a:lnTo>
                  <a:lnTo>
                    <a:pt x="979662" y="59351"/>
                  </a:lnTo>
                  <a:lnTo>
                    <a:pt x="978365" y="57780"/>
                  </a:lnTo>
                  <a:lnTo>
                    <a:pt x="977840" y="45583"/>
                  </a:lnTo>
                  <a:lnTo>
                    <a:pt x="988769" y="41418"/>
                  </a:lnTo>
                  <a:lnTo>
                    <a:pt x="999148" y="37278"/>
                  </a:lnTo>
                  <a:lnTo>
                    <a:pt x="995505" y="25855"/>
                  </a:lnTo>
                  <a:lnTo>
                    <a:pt x="999398" y="23760"/>
                  </a:lnTo>
                  <a:lnTo>
                    <a:pt x="999398" y="19620"/>
                  </a:lnTo>
                  <a:lnTo>
                    <a:pt x="1008754" y="19620"/>
                  </a:lnTo>
                  <a:lnTo>
                    <a:pt x="1008754" y="15454"/>
                  </a:lnTo>
                  <a:lnTo>
                    <a:pt x="1007732" y="9743"/>
                  </a:lnTo>
                  <a:lnTo>
                    <a:pt x="1018884" y="7398"/>
                  </a:lnTo>
                  <a:lnTo>
                    <a:pt x="1025396" y="5079"/>
                  </a:lnTo>
                  <a:lnTo>
                    <a:pt x="1028241" y="4555"/>
                  </a:lnTo>
                  <a:lnTo>
                    <a:pt x="1028515" y="2734"/>
                  </a:lnTo>
                  <a:lnTo>
                    <a:pt x="1035252" y="2211"/>
                  </a:lnTo>
                  <a:lnTo>
                    <a:pt x="1037597" y="2485"/>
                  </a:lnTo>
                  <a:lnTo>
                    <a:pt x="1039419" y="6376"/>
                  </a:lnTo>
                  <a:lnTo>
                    <a:pt x="1042787" y="5603"/>
                  </a:lnTo>
                  <a:lnTo>
                    <a:pt x="1053441" y="4306"/>
                  </a:lnTo>
                  <a:lnTo>
                    <a:pt x="1065143" y="-383"/>
                  </a:lnTo>
                  <a:lnTo>
                    <a:pt x="1071106" y="6376"/>
                  </a:lnTo>
                  <a:lnTo>
                    <a:pt x="1073451" y="7673"/>
                  </a:lnTo>
                  <a:lnTo>
                    <a:pt x="1082034" y="15454"/>
                  </a:lnTo>
                  <a:lnTo>
                    <a:pt x="1086700" y="20917"/>
                  </a:lnTo>
                  <a:lnTo>
                    <a:pt x="1092164" y="33113"/>
                  </a:lnTo>
                  <a:lnTo>
                    <a:pt x="1094484" y="37278"/>
                  </a:lnTo>
                  <a:lnTo>
                    <a:pt x="1097354" y="43513"/>
                  </a:lnTo>
                  <a:lnTo>
                    <a:pt x="1099949" y="48177"/>
                  </a:lnTo>
                  <a:lnTo>
                    <a:pt x="1103068" y="70524"/>
                  </a:lnTo>
                  <a:lnTo>
                    <a:pt x="1099699" y="70774"/>
                  </a:lnTo>
                  <a:lnTo>
                    <a:pt x="1099949" y="78306"/>
                  </a:lnTo>
                  <a:lnTo>
                    <a:pt x="1111127" y="79877"/>
                  </a:lnTo>
                  <a:lnTo>
                    <a:pt x="1122804" y="81174"/>
                  </a:lnTo>
                  <a:lnTo>
                    <a:pt x="1131112" y="80900"/>
                  </a:lnTo>
                  <a:lnTo>
                    <a:pt x="1134505" y="84292"/>
                  </a:lnTo>
                  <a:lnTo>
                    <a:pt x="1141267" y="93371"/>
                  </a:lnTo>
                  <a:lnTo>
                    <a:pt x="1150599" y="92323"/>
                  </a:lnTo>
                  <a:lnTo>
                    <a:pt x="1155015" y="96738"/>
                  </a:lnTo>
                  <a:lnTo>
                    <a:pt x="1159955" y="102474"/>
                  </a:lnTo>
                  <a:lnTo>
                    <a:pt x="1167241" y="96738"/>
                  </a:lnTo>
                  <a:lnTo>
                    <a:pt x="1170883" y="95191"/>
                  </a:lnTo>
                  <a:lnTo>
                    <a:pt x="1182036" y="92074"/>
                  </a:lnTo>
                  <a:lnTo>
                    <a:pt x="1193464" y="93894"/>
                  </a:lnTo>
                  <a:lnTo>
                    <a:pt x="1198154" y="93371"/>
                  </a:lnTo>
                  <a:lnTo>
                    <a:pt x="1206713" y="89230"/>
                  </a:lnTo>
                  <a:lnTo>
                    <a:pt x="1208035" y="91550"/>
                  </a:lnTo>
                  <a:lnTo>
                    <a:pt x="1208284" y="100653"/>
                  </a:lnTo>
                  <a:lnTo>
                    <a:pt x="1209582" y="106888"/>
                  </a:lnTo>
                  <a:lnTo>
                    <a:pt x="1216343" y="105841"/>
                  </a:lnTo>
                  <a:lnTo>
                    <a:pt x="1228020" y="102474"/>
                  </a:lnTo>
                  <a:lnTo>
                    <a:pt x="1232436" y="114919"/>
                  </a:lnTo>
                  <a:lnTo>
                    <a:pt x="1235031" y="120382"/>
                  </a:lnTo>
                  <a:lnTo>
                    <a:pt x="1239972" y="128438"/>
                  </a:lnTo>
                  <a:lnTo>
                    <a:pt x="1241793" y="132852"/>
                  </a:lnTo>
                  <a:lnTo>
                    <a:pt x="1248554" y="138040"/>
                  </a:lnTo>
                  <a:lnTo>
                    <a:pt x="1256090" y="136494"/>
                  </a:lnTo>
                  <a:lnTo>
                    <a:pt x="1271160" y="129735"/>
                  </a:lnTo>
                  <a:lnTo>
                    <a:pt x="1274777" y="128687"/>
                  </a:lnTo>
                  <a:lnTo>
                    <a:pt x="1276874" y="125071"/>
                  </a:lnTo>
                  <a:lnTo>
                    <a:pt x="1280516" y="126093"/>
                  </a:lnTo>
                  <a:lnTo>
                    <a:pt x="1284658" y="125844"/>
                  </a:lnTo>
                  <a:lnTo>
                    <a:pt x="1292194" y="124547"/>
                  </a:lnTo>
                  <a:lnTo>
                    <a:pt x="1298955" y="124272"/>
                  </a:lnTo>
                  <a:lnTo>
                    <a:pt x="1308312" y="125071"/>
                  </a:lnTo>
                  <a:lnTo>
                    <a:pt x="1313751" y="125844"/>
                  </a:lnTo>
                  <a:lnTo>
                    <a:pt x="1321560" y="128961"/>
                  </a:lnTo>
                  <a:lnTo>
                    <a:pt x="1327000" y="123774"/>
                  </a:lnTo>
                  <a:lnTo>
                    <a:pt x="1329095" y="120905"/>
                  </a:lnTo>
                  <a:lnTo>
                    <a:pt x="1335059" y="122477"/>
                  </a:lnTo>
                  <a:lnTo>
                    <a:pt x="1350129" y="124796"/>
                  </a:lnTo>
                  <a:lnTo>
                    <a:pt x="1360258" y="127415"/>
                  </a:lnTo>
                  <a:lnTo>
                    <a:pt x="1364151" y="129735"/>
                  </a:lnTo>
                  <a:lnTo>
                    <a:pt x="1369615" y="131555"/>
                  </a:lnTo>
                  <a:lnTo>
                    <a:pt x="1372484" y="132079"/>
                  </a:lnTo>
                  <a:lnTo>
                    <a:pt x="1388054" y="131032"/>
                  </a:lnTo>
                  <a:lnTo>
                    <a:pt x="1404172" y="147917"/>
                  </a:lnTo>
                  <a:lnTo>
                    <a:pt x="1403648" y="141432"/>
                  </a:lnTo>
                  <a:lnTo>
                    <a:pt x="1405219" y="136219"/>
                  </a:lnTo>
                  <a:lnTo>
                    <a:pt x="1410933" y="133376"/>
                  </a:lnTo>
                  <a:lnTo>
                    <a:pt x="1418468" y="131032"/>
                  </a:lnTo>
                  <a:lnTo>
                    <a:pt x="1420290" y="127665"/>
                  </a:lnTo>
                  <a:lnTo>
                    <a:pt x="1421063" y="125071"/>
                  </a:lnTo>
                  <a:lnTo>
                    <a:pt x="1420539" y="115443"/>
                  </a:lnTo>
                  <a:lnTo>
                    <a:pt x="1421063" y="111552"/>
                  </a:lnTo>
                  <a:lnTo>
                    <a:pt x="1424706" y="103771"/>
                  </a:lnTo>
                  <a:lnTo>
                    <a:pt x="1429372" y="90777"/>
                  </a:lnTo>
                  <a:lnTo>
                    <a:pt x="1432740" y="78306"/>
                  </a:lnTo>
                  <a:lnTo>
                    <a:pt x="1433015" y="75712"/>
                  </a:lnTo>
                  <a:lnTo>
                    <a:pt x="1435610" y="6768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50" name="Free-form: Shape 3349">
              <a:extLst>
                <a:ext uri="{FF2B5EF4-FFF2-40B4-BE49-F238E27FC236}">
                  <a16:creationId xmlns:a16="http://schemas.microsoft.com/office/drawing/2014/main" id="{5FFC6F0C-DA27-C651-28A1-DA1DE49E3F81}"/>
                </a:ext>
              </a:extLst>
            </p:cNvPr>
            <p:cNvSpPr/>
            <p:nvPr/>
          </p:nvSpPr>
          <p:spPr>
            <a:xfrm>
              <a:off x="4286193" y="4074598"/>
              <a:ext cx="1422659" cy="993878"/>
            </a:xfrm>
            <a:custGeom>
              <a:avLst/>
              <a:gdLst>
                <a:gd name="connsiteX0" fmla="*/ 1134481 w 1422659"/>
                <a:gd name="connsiteY0" fmla="*/ 425286 h 993878"/>
                <a:gd name="connsiteX1" fmla="*/ 1119161 w 1422659"/>
                <a:gd name="connsiteY1" fmla="*/ 440600 h 993878"/>
                <a:gd name="connsiteX2" fmla="*/ 1112674 w 1422659"/>
                <a:gd name="connsiteY2" fmla="*/ 447085 h 993878"/>
                <a:gd name="connsiteX3" fmla="*/ 1106436 w 1422659"/>
                <a:gd name="connsiteY3" fmla="*/ 453071 h 993878"/>
                <a:gd name="connsiteX4" fmla="*/ 1106436 w 1422659"/>
                <a:gd name="connsiteY4" fmla="*/ 459830 h 993878"/>
                <a:gd name="connsiteX5" fmla="*/ 1104865 w 1422659"/>
                <a:gd name="connsiteY5" fmla="*/ 466314 h 993878"/>
                <a:gd name="connsiteX6" fmla="*/ 1101496 w 1422659"/>
                <a:gd name="connsiteY6" fmla="*/ 465017 h 993878"/>
                <a:gd name="connsiteX7" fmla="*/ 1097330 w 1422659"/>
                <a:gd name="connsiteY7" fmla="*/ 462149 h 993878"/>
                <a:gd name="connsiteX8" fmla="*/ 1094485 w 1422659"/>
                <a:gd name="connsiteY8" fmla="*/ 464245 h 993878"/>
                <a:gd name="connsiteX9" fmla="*/ 1089271 w 1422659"/>
                <a:gd name="connsiteY9" fmla="*/ 474894 h 993878"/>
                <a:gd name="connsiteX10" fmla="*/ 1084605 w 1422659"/>
                <a:gd name="connsiteY10" fmla="*/ 483199 h 993878"/>
                <a:gd name="connsiteX11" fmla="*/ 1082533 w 1422659"/>
                <a:gd name="connsiteY11" fmla="*/ 489435 h 993878"/>
                <a:gd name="connsiteX12" fmla="*/ 1081486 w 1422659"/>
                <a:gd name="connsiteY12" fmla="*/ 490732 h 993878"/>
                <a:gd name="connsiteX13" fmla="*/ 1077843 w 1422659"/>
                <a:gd name="connsiteY13" fmla="*/ 489684 h 993878"/>
                <a:gd name="connsiteX14" fmla="*/ 1072653 w 1422659"/>
                <a:gd name="connsiteY14" fmla="*/ 490208 h 993878"/>
                <a:gd name="connsiteX15" fmla="*/ 1071106 w 1422659"/>
                <a:gd name="connsiteY15" fmla="*/ 489684 h 993878"/>
                <a:gd name="connsiteX16" fmla="*/ 1068237 w 1422659"/>
                <a:gd name="connsiteY16" fmla="*/ 490208 h 993878"/>
                <a:gd name="connsiteX17" fmla="*/ 1063571 w 1422659"/>
                <a:gd name="connsiteY17" fmla="*/ 494099 h 993878"/>
                <a:gd name="connsiteX18" fmla="*/ 1063821 w 1422659"/>
                <a:gd name="connsiteY18" fmla="*/ 496443 h 993878"/>
                <a:gd name="connsiteX19" fmla="*/ 1062523 w 1422659"/>
                <a:gd name="connsiteY19" fmla="*/ 500583 h 993878"/>
                <a:gd name="connsiteX20" fmla="*/ 1057833 w 1422659"/>
                <a:gd name="connsiteY20" fmla="*/ 504749 h 993878"/>
                <a:gd name="connsiteX21" fmla="*/ 1057583 w 1422659"/>
                <a:gd name="connsiteY21" fmla="*/ 506046 h 993878"/>
                <a:gd name="connsiteX22" fmla="*/ 1051095 w 1422659"/>
                <a:gd name="connsiteY22" fmla="*/ 504749 h 993878"/>
                <a:gd name="connsiteX23" fmla="*/ 1048500 w 1422659"/>
                <a:gd name="connsiteY23" fmla="*/ 504998 h 993878"/>
                <a:gd name="connsiteX24" fmla="*/ 1050572 w 1422659"/>
                <a:gd name="connsiteY24" fmla="*/ 508639 h 993878"/>
                <a:gd name="connsiteX25" fmla="*/ 1049274 w 1422659"/>
                <a:gd name="connsiteY25" fmla="*/ 509413 h 993878"/>
                <a:gd name="connsiteX26" fmla="*/ 1051869 w 1422659"/>
                <a:gd name="connsiteY26" fmla="*/ 512007 h 993878"/>
                <a:gd name="connsiteX27" fmla="*/ 1048226 w 1422659"/>
                <a:gd name="connsiteY27" fmla="*/ 516695 h 993878"/>
                <a:gd name="connsiteX28" fmla="*/ 1044584 w 1422659"/>
                <a:gd name="connsiteY28" fmla="*/ 518242 h 993878"/>
                <a:gd name="connsiteX29" fmla="*/ 1040691 w 1422659"/>
                <a:gd name="connsiteY29" fmla="*/ 520836 h 993878"/>
                <a:gd name="connsiteX30" fmla="*/ 1044085 w 1422659"/>
                <a:gd name="connsiteY30" fmla="*/ 527345 h 993878"/>
                <a:gd name="connsiteX31" fmla="*/ 1050048 w 1422659"/>
                <a:gd name="connsiteY31" fmla="*/ 532009 h 993878"/>
                <a:gd name="connsiteX32" fmla="*/ 1060702 w 1422659"/>
                <a:gd name="connsiteY32" fmla="*/ 543707 h 993878"/>
                <a:gd name="connsiteX33" fmla="*/ 1066415 w 1422659"/>
                <a:gd name="connsiteY33" fmla="*/ 550965 h 993878"/>
                <a:gd name="connsiteX34" fmla="*/ 1068761 w 1422659"/>
                <a:gd name="connsiteY34" fmla="*/ 549942 h 993878"/>
                <a:gd name="connsiteX35" fmla="*/ 1072129 w 1422659"/>
                <a:gd name="connsiteY35" fmla="*/ 555130 h 993878"/>
                <a:gd name="connsiteX36" fmla="*/ 1070582 w 1422659"/>
                <a:gd name="connsiteY36" fmla="*/ 558247 h 993878"/>
                <a:gd name="connsiteX37" fmla="*/ 1071605 w 1422659"/>
                <a:gd name="connsiteY37" fmla="*/ 559794 h 993878"/>
                <a:gd name="connsiteX38" fmla="*/ 1063047 w 1422659"/>
                <a:gd name="connsiteY38" fmla="*/ 565505 h 993878"/>
                <a:gd name="connsiteX39" fmla="*/ 1061475 w 1422659"/>
                <a:gd name="connsiteY39" fmla="*/ 567326 h 993878"/>
                <a:gd name="connsiteX40" fmla="*/ 1062773 w 1422659"/>
                <a:gd name="connsiteY40" fmla="*/ 571217 h 993878"/>
                <a:gd name="connsiteX41" fmla="*/ 1064594 w 1422659"/>
                <a:gd name="connsiteY41" fmla="*/ 571740 h 993878"/>
                <a:gd name="connsiteX42" fmla="*/ 1068237 w 1422659"/>
                <a:gd name="connsiteY42" fmla="*/ 578749 h 993878"/>
                <a:gd name="connsiteX43" fmla="*/ 1069784 w 1422659"/>
                <a:gd name="connsiteY43" fmla="*/ 584211 h 993878"/>
                <a:gd name="connsiteX44" fmla="*/ 1071880 w 1422659"/>
                <a:gd name="connsiteY44" fmla="*/ 583937 h 993878"/>
                <a:gd name="connsiteX45" fmla="*/ 1072653 w 1422659"/>
                <a:gd name="connsiteY45" fmla="*/ 587329 h 993878"/>
                <a:gd name="connsiteX46" fmla="*/ 1090069 w 1422659"/>
                <a:gd name="connsiteY46" fmla="*/ 585234 h 993878"/>
                <a:gd name="connsiteX47" fmla="*/ 1097080 w 1422659"/>
                <a:gd name="connsiteY47" fmla="*/ 584735 h 993878"/>
                <a:gd name="connsiteX48" fmla="*/ 1097330 w 1422659"/>
                <a:gd name="connsiteY48" fmla="*/ 594612 h 993878"/>
                <a:gd name="connsiteX49" fmla="*/ 1097080 w 1422659"/>
                <a:gd name="connsiteY49" fmla="*/ 604737 h 993878"/>
                <a:gd name="connsiteX50" fmla="*/ 1104865 w 1422659"/>
                <a:gd name="connsiteY50" fmla="*/ 604214 h 993878"/>
                <a:gd name="connsiteX51" fmla="*/ 1112150 w 1422659"/>
                <a:gd name="connsiteY51" fmla="*/ 603166 h 993878"/>
                <a:gd name="connsiteX52" fmla="*/ 1119685 w 1422659"/>
                <a:gd name="connsiteY52" fmla="*/ 602917 h 993878"/>
                <a:gd name="connsiteX53" fmla="*/ 1119685 w 1422659"/>
                <a:gd name="connsiteY53" fmla="*/ 604214 h 993878"/>
                <a:gd name="connsiteX54" fmla="*/ 1148254 w 1422659"/>
                <a:gd name="connsiteY54" fmla="*/ 602643 h 993878"/>
                <a:gd name="connsiteX55" fmla="*/ 1148254 w 1422659"/>
                <a:gd name="connsiteY55" fmla="*/ 600049 h 993878"/>
                <a:gd name="connsiteX56" fmla="*/ 1152145 w 1422659"/>
                <a:gd name="connsiteY56" fmla="*/ 600049 h 993878"/>
                <a:gd name="connsiteX57" fmla="*/ 1151647 w 1422659"/>
                <a:gd name="connsiteY57" fmla="*/ 602643 h 993878"/>
                <a:gd name="connsiteX58" fmla="*/ 1154492 w 1422659"/>
                <a:gd name="connsiteY58" fmla="*/ 610699 h 993878"/>
                <a:gd name="connsiteX59" fmla="*/ 1159432 w 1422659"/>
                <a:gd name="connsiteY59" fmla="*/ 611222 h 993878"/>
                <a:gd name="connsiteX60" fmla="*/ 1162301 w 1422659"/>
                <a:gd name="connsiteY60" fmla="*/ 610449 h 993878"/>
                <a:gd name="connsiteX61" fmla="*/ 1165145 w 1422659"/>
                <a:gd name="connsiteY61" fmla="*/ 610948 h 993878"/>
                <a:gd name="connsiteX62" fmla="*/ 1167491 w 1422659"/>
                <a:gd name="connsiteY62" fmla="*/ 609127 h 993878"/>
                <a:gd name="connsiteX63" fmla="*/ 1166967 w 1422659"/>
                <a:gd name="connsiteY63" fmla="*/ 615637 h 993878"/>
                <a:gd name="connsiteX64" fmla="*/ 1173205 w 1422659"/>
                <a:gd name="connsiteY64" fmla="*/ 614065 h 993878"/>
                <a:gd name="connsiteX65" fmla="*/ 1173977 w 1422659"/>
                <a:gd name="connsiteY65" fmla="*/ 612519 h 993878"/>
                <a:gd name="connsiteX66" fmla="*/ 1178145 w 1422659"/>
                <a:gd name="connsiteY66" fmla="*/ 615113 h 993878"/>
                <a:gd name="connsiteX67" fmla="*/ 1182561 w 1422659"/>
                <a:gd name="connsiteY67" fmla="*/ 619528 h 993878"/>
                <a:gd name="connsiteX68" fmla="*/ 1188524 w 1422659"/>
                <a:gd name="connsiteY68" fmla="*/ 614589 h 993878"/>
                <a:gd name="connsiteX69" fmla="*/ 1194263 w 1422659"/>
                <a:gd name="connsiteY69" fmla="*/ 613043 h 993878"/>
                <a:gd name="connsiteX70" fmla="*/ 1195285 w 1422659"/>
                <a:gd name="connsiteY70" fmla="*/ 613816 h 993878"/>
                <a:gd name="connsiteX71" fmla="*/ 1205165 w 1422659"/>
                <a:gd name="connsiteY71" fmla="*/ 605236 h 993878"/>
                <a:gd name="connsiteX72" fmla="*/ 1209308 w 1422659"/>
                <a:gd name="connsiteY72" fmla="*/ 600822 h 993878"/>
                <a:gd name="connsiteX73" fmla="*/ 1221783 w 1422659"/>
                <a:gd name="connsiteY73" fmla="*/ 589923 h 993878"/>
                <a:gd name="connsiteX74" fmla="*/ 1225675 w 1422659"/>
                <a:gd name="connsiteY74" fmla="*/ 597455 h 993878"/>
                <a:gd name="connsiteX75" fmla="*/ 1222057 w 1422659"/>
                <a:gd name="connsiteY75" fmla="*/ 599001 h 993878"/>
                <a:gd name="connsiteX76" fmla="*/ 1220486 w 1422659"/>
                <a:gd name="connsiteY76" fmla="*/ 600572 h 993878"/>
                <a:gd name="connsiteX77" fmla="*/ 1222557 w 1422659"/>
                <a:gd name="connsiteY77" fmla="*/ 604463 h 993878"/>
                <a:gd name="connsiteX78" fmla="*/ 1225426 w 1422659"/>
                <a:gd name="connsiteY78" fmla="*/ 608628 h 993878"/>
                <a:gd name="connsiteX79" fmla="*/ 1232711 w 1422659"/>
                <a:gd name="connsiteY79" fmla="*/ 603415 h 993878"/>
                <a:gd name="connsiteX80" fmla="*/ 1235806 w 1422659"/>
                <a:gd name="connsiteY80" fmla="*/ 600572 h 993878"/>
                <a:gd name="connsiteX81" fmla="*/ 1239198 w 1422659"/>
                <a:gd name="connsiteY81" fmla="*/ 598752 h 993878"/>
                <a:gd name="connsiteX82" fmla="*/ 1241544 w 1422659"/>
                <a:gd name="connsiteY82" fmla="*/ 599525 h 993878"/>
                <a:gd name="connsiteX83" fmla="*/ 1243615 w 1422659"/>
                <a:gd name="connsiteY83" fmla="*/ 598228 h 993878"/>
                <a:gd name="connsiteX84" fmla="*/ 1241544 w 1422659"/>
                <a:gd name="connsiteY84" fmla="*/ 594861 h 993878"/>
                <a:gd name="connsiteX85" fmla="*/ 1238151 w 1422659"/>
                <a:gd name="connsiteY85" fmla="*/ 585758 h 993878"/>
                <a:gd name="connsiteX86" fmla="*/ 1249329 w 1422659"/>
                <a:gd name="connsiteY86" fmla="*/ 575382 h 993878"/>
                <a:gd name="connsiteX87" fmla="*/ 1252447 w 1422659"/>
                <a:gd name="connsiteY87" fmla="*/ 579273 h 993878"/>
                <a:gd name="connsiteX88" fmla="*/ 1254269 w 1422659"/>
                <a:gd name="connsiteY88" fmla="*/ 583687 h 993878"/>
                <a:gd name="connsiteX89" fmla="*/ 1255292 w 1422659"/>
                <a:gd name="connsiteY89" fmla="*/ 588352 h 993878"/>
                <a:gd name="connsiteX90" fmla="*/ 1254269 w 1422659"/>
                <a:gd name="connsiteY90" fmla="*/ 591993 h 993878"/>
                <a:gd name="connsiteX91" fmla="*/ 1255042 w 1422659"/>
                <a:gd name="connsiteY91" fmla="*/ 597455 h 993878"/>
                <a:gd name="connsiteX92" fmla="*/ 1258935 w 1422659"/>
                <a:gd name="connsiteY92" fmla="*/ 601869 h 993878"/>
                <a:gd name="connsiteX93" fmla="*/ 1267268 w 1422659"/>
                <a:gd name="connsiteY93" fmla="*/ 613816 h 993878"/>
                <a:gd name="connsiteX94" fmla="*/ 1269863 w 1422659"/>
                <a:gd name="connsiteY94" fmla="*/ 616934 h 993878"/>
                <a:gd name="connsiteX95" fmla="*/ 1292194 w 1422659"/>
                <a:gd name="connsiteY95" fmla="*/ 629903 h 993878"/>
                <a:gd name="connsiteX96" fmla="*/ 1293766 w 1422659"/>
                <a:gd name="connsiteY96" fmla="*/ 630701 h 993878"/>
                <a:gd name="connsiteX97" fmla="*/ 1299205 w 1422659"/>
                <a:gd name="connsiteY97" fmla="*/ 630177 h 993878"/>
                <a:gd name="connsiteX98" fmla="*/ 1306491 w 1422659"/>
                <a:gd name="connsiteY98" fmla="*/ 628606 h 993878"/>
                <a:gd name="connsiteX99" fmla="*/ 1309610 w 1422659"/>
                <a:gd name="connsiteY99" fmla="*/ 627584 h 993878"/>
                <a:gd name="connsiteX100" fmla="*/ 1315572 w 1422659"/>
                <a:gd name="connsiteY100" fmla="*/ 626536 h 993878"/>
                <a:gd name="connsiteX101" fmla="*/ 1316869 w 1422659"/>
                <a:gd name="connsiteY101" fmla="*/ 625489 h 993878"/>
                <a:gd name="connsiteX102" fmla="*/ 1322583 w 1422659"/>
                <a:gd name="connsiteY102" fmla="*/ 624715 h 993878"/>
                <a:gd name="connsiteX103" fmla="*/ 1349605 w 1422659"/>
                <a:gd name="connsiteY103" fmla="*/ 621872 h 993878"/>
                <a:gd name="connsiteX104" fmla="*/ 1354545 w 1422659"/>
                <a:gd name="connsiteY104" fmla="*/ 628083 h 993878"/>
                <a:gd name="connsiteX105" fmla="*/ 1359236 w 1422659"/>
                <a:gd name="connsiteY105" fmla="*/ 629405 h 993878"/>
                <a:gd name="connsiteX106" fmla="*/ 1374556 w 1422659"/>
                <a:gd name="connsiteY106" fmla="*/ 631998 h 993878"/>
                <a:gd name="connsiteX107" fmla="*/ 1381043 w 1422659"/>
                <a:gd name="connsiteY107" fmla="*/ 626786 h 993878"/>
                <a:gd name="connsiteX108" fmla="*/ 1399232 w 1422659"/>
                <a:gd name="connsiteY108" fmla="*/ 605236 h 993878"/>
                <a:gd name="connsiteX109" fmla="*/ 1403124 w 1422659"/>
                <a:gd name="connsiteY109" fmla="*/ 607830 h 993878"/>
                <a:gd name="connsiteX110" fmla="*/ 1403922 w 1422659"/>
                <a:gd name="connsiteY110" fmla="*/ 609402 h 993878"/>
                <a:gd name="connsiteX111" fmla="*/ 1413255 w 1422659"/>
                <a:gd name="connsiteY111" fmla="*/ 619528 h 993878"/>
                <a:gd name="connsiteX112" fmla="*/ 1414826 w 1422659"/>
                <a:gd name="connsiteY112" fmla="*/ 625763 h 993878"/>
                <a:gd name="connsiteX113" fmla="*/ 1417421 w 1422659"/>
                <a:gd name="connsiteY113" fmla="*/ 628083 h 993878"/>
                <a:gd name="connsiteX114" fmla="*/ 1420540 w 1422659"/>
                <a:gd name="connsiteY114" fmla="*/ 632771 h 993878"/>
                <a:gd name="connsiteX115" fmla="*/ 1401053 w 1422659"/>
                <a:gd name="connsiteY115" fmla="*/ 659259 h 993878"/>
                <a:gd name="connsiteX116" fmla="*/ 1388852 w 1422659"/>
                <a:gd name="connsiteY116" fmla="*/ 668337 h 993878"/>
                <a:gd name="connsiteX117" fmla="*/ 1385209 w 1422659"/>
                <a:gd name="connsiteY117" fmla="*/ 675096 h 993878"/>
                <a:gd name="connsiteX118" fmla="*/ 1380793 w 1422659"/>
                <a:gd name="connsiteY118" fmla="*/ 678214 h 993878"/>
                <a:gd name="connsiteX119" fmla="*/ 1379222 w 1422659"/>
                <a:gd name="connsiteY119" fmla="*/ 677965 h 993878"/>
                <a:gd name="connsiteX120" fmla="*/ 1375079 w 1422659"/>
                <a:gd name="connsiteY120" fmla="*/ 681331 h 993878"/>
                <a:gd name="connsiteX121" fmla="*/ 1372734 w 1422659"/>
                <a:gd name="connsiteY121" fmla="*/ 682628 h 993878"/>
                <a:gd name="connsiteX122" fmla="*/ 1354819 w 1422659"/>
                <a:gd name="connsiteY122" fmla="*/ 689912 h 993878"/>
                <a:gd name="connsiteX123" fmla="*/ 1347010 w 1422659"/>
                <a:gd name="connsiteY123" fmla="*/ 693029 h 993878"/>
                <a:gd name="connsiteX124" fmla="*/ 1334535 w 1422659"/>
                <a:gd name="connsiteY124" fmla="*/ 693802 h 993878"/>
                <a:gd name="connsiteX125" fmla="*/ 1332464 w 1422659"/>
                <a:gd name="connsiteY125" fmla="*/ 698217 h 993878"/>
                <a:gd name="connsiteX126" fmla="*/ 1326501 w 1422659"/>
                <a:gd name="connsiteY126" fmla="*/ 699514 h 993878"/>
                <a:gd name="connsiteX127" fmla="*/ 1321561 w 1422659"/>
                <a:gd name="connsiteY127" fmla="*/ 689388 h 993878"/>
                <a:gd name="connsiteX128" fmla="*/ 1315323 w 1422659"/>
                <a:gd name="connsiteY128" fmla="*/ 691209 h 993878"/>
                <a:gd name="connsiteX129" fmla="*/ 1312453 w 1422659"/>
                <a:gd name="connsiteY129" fmla="*/ 694052 h 993878"/>
                <a:gd name="connsiteX130" fmla="*/ 1310632 w 1422659"/>
                <a:gd name="connsiteY130" fmla="*/ 692755 h 993878"/>
                <a:gd name="connsiteX131" fmla="*/ 1307539 w 1422659"/>
                <a:gd name="connsiteY131" fmla="*/ 692506 h 993878"/>
                <a:gd name="connsiteX132" fmla="*/ 1305193 w 1422659"/>
                <a:gd name="connsiteY132" fmla="*/ 693278 h 993878"/>
                <a:gd name="connsiteX133" fmla="*/ 1302598 w 1422659"/>
                <a:gd name="connsiteY133" fmla="*/ 692256 h 993878"/>
                <a:gd name="connsiteX134" fmla="*/ 1299729 w 1422659"/>
                <a:gd name="connsiteY134" fmla="*/ 693802 h 993878"/>
                <a:gd name="connsiteX135" fmla="*/ 1292968 w 1422659"/>
                <a:gd name="connsiteY135" fmla="*/ 696396 h 993878"/>
                <a:gd name="connsiteX136" fmla="*/ 1293242 w 1422659"/>
                <a:gd name="connsiteY136" fmla="*/ 699514 h 993878"/>
                <a:gd name="connsiteX137" fmla="*/ 1290373 w 1422659"/>
                <a:gd name="connsiteY137" fmla="*/ 701334 h 993878"/>
                <a:gd name="connsiteX138" fmla="*/ 1288052 w 1422659"/>
                <a:gd name="connsiteY138" fmla="*/ 703928 h 993878"/>
                <a:gd name="connsiteX139" fmla="*/ 1282838 w 1422659"/>
                <a:gd name="connsiteY139" fmla="*/ 704976 h 993878"/>
                <a:gd name="connsiteX140" fmla="*/ 1281814 w 1422659"/>
                <a:gd name="connsiteY140" fmla="*/ 706797 h 993878"/>
                <a:gd name="connsiteX141" fmla="*/ 1279469 w 1422659"/>
                <a:gd name="connsiteY141" fmla="*/ 707570 h 993878"/>
                <a:gd name="connsiteX142" fmla="*/ 1276101 w 1422659"/>
                <a:gd name="connsiteY142" fmla="*/ 700287 h 993878"/>
                <a:gd name="connsiteX143" fmla="*/ 1275053 w 1422659"/>
                <a:gd name="connsiteY143" fmla="*/ 696920 h 993878"/>
                <a:gd name="connsiteX144" fmla="*/ 1273481 w 1422659"/>
                <a:gd name="connsiteY144" fmla="*/ 696671 h 993878"/>
                <a:gd name="connsiteX145" fmla="*/ 1270113 w 1422659"/>
                <a:gd name="connsiteY145" fmla="*/ 689388 h 993878"/>
                <a:gd name="connsiteX146" fmla="*/ 1264149 w 1422659"/>
                <a:gd name="connsiteY146" fmla="*/ 683427 h 993878"/>
                <a:gd name="connsiteX147" fmla="*/ 1260232 w 1422659"/>
                <a:gd name="connsiteY147" fmla="*/ 685746 h 993878"/>
                <a:gd name="connsiteX148" fmla="*/ 1257388 w 1422659"/>
                <a:gd name="connsiteY148" fmla="*/ 685746 h 993878"/>
                <a:gd name="connsiteX149" fmla="*/ 1256090 w 1422659"/>
                <a:gd name="connsiteY149" fmla="*/ 684449 h 993878"/>
                <a:gd name="connsiteX150" fmla="*/ 1246734 w 1422659"/>
                <a:gd name="connsiteY150" fmla="*/ 684973 h 993878"/>
                <a:gd name="connsiteX151" fmla="*/ 1244139 w 1422659"/>
                <a:gd name="connsiteY151" fmla="*/ 686021 h 993878"/>
                <a:gd name="connsiteX152" fmla="*/ 1243091 w 1422659"/>
                <a:gd name="connsiteY152" fmla="*/ 684724 h 993878"/>
                <a:gd name="connsiteX153" fmla="*/ 1240746 w 1422659"/>
                <a:gd name="connsiteY153" fmla="*/ 686021 h 993878"/>
                <a:gd name="connsiteX154" fmla="*/ 1239722 w 1422659"/>
                <a:gd name="connsiteY154" fmla="*/ 684449 h 993878"/>
                <a:gd name="connsiteX155" fmla="*/ 1234782 w 1422659"/>
                <a:gd name="connsiteY155" fmla="*/ 685497 h 993878"/>
                <a:gd name="connsiteX156" fmla="*/ 1224902 w 1422659"/>
                <a:gd name="connsiteY156" fmla="*/ 689912 h 993878"/>
                <a:gd name="connsiteX157" fmla="*/ 1221783 w 1422659"/>
                <a:gd name="connsiteY157" fmla="*/ 695349 h 993878"/>
                <a:gd name="connsiteX158" fmla="*/ 1220236 w 1422659"/>
                <a:gd name="connsiteY158" fmla="*/ 699265 h 993878"/>
                <a:gd name="connsiteX159" fmla="*/ 1220760 w 1422659"/>
                <a:gd name="connsiteY159" fmla="*/ 704702 h 993878"/>
                <a:gd name="connsiteX160" fmla="*/ 1218938 w 1422659"/>
                <a:gd name="connsiteY160" fmla="*/ 708867 h 993878"/>
                <a:gd name="connsiteX161" fmla="*/ 1218140 w 1422659"/>
                <a:gd name="connsiteY161" fmla="*/ 716399 h 993878"/>
                <a:gd name="connsiteX162" fmla="*/ 1215819 w 1422659"/>
                <a:gd name="connsiteY162" fmla="*/ 728071 h 993878"/>
                <a:gd name="connsiteX163" fmla="*/ 1214522 w 1422659"/>
                <a:gd name="connsiteY163" fmla="*/ 737424 h 993878"/>
                <a:gd name="connsiteX164" fmla="*/ 1213224 w 1422659"/>
                <a:gd name="connsiteY164" fmla="*/ 744707 h 993878"/>
                <a:gd name="connsiteX165" fmla="*/ 1212701 w 1422659"/>
                <a:gd name="connsiteY165" fmla="*/ 749371 h 993878"/>
                <a:gd name="connsiteX166" fmla="*/ 1211129 w 1422659"/>
                <a:gd name="connsiteY166" fmla="*/ 757676 h 993878"/>
                <a:gd name="connsiteX167" fmla="*/ 1209832 w 1422659"/>
                <a:gd name="connsiteY167" fmla="*/ 766780 h 993878"/>
                <a:gd name="connsiteX168" fmla="*/ 1210106 w 1422659"/>
                <a:gd name="connsiteY168" fmla="*/ 771968 h 993878"/>
                <a:gd name="connsiteX169" fmla="*/ 1209308 w 1422659"/>
                <a:gd name="connsiteY169" fmla="*/ 775859 h 993878"/>
                <a:gd name="connsiteX170" fmla="*/ 1207237 w 1422659"/>
                <a:gd name="connsiteY170" fmla="*/ 786783 h 993878"/>
                <a:gd name="connsiteX171" fmla="*/ 1206738 w 1422659"/>
                <a:gd name="connsiteY171" fmla="*/ 794315 h 993878"/>
                <a:gd name="connsiteX172" fmla="*/ 1203096 w 1422659"/>
                <a:gd name="connsiteY172" fmla="*/ 794564 h 993878"/>
                <a:gd name="connsiteX173" fmla="*/ 1200749 w 1422659"/>
                <a:gd name="connsiteY173" fmla="*/ 793791 h 993878"/>
                <a:gd name="connsiteX174" fmla="*/ 1197630 w 1422659"/>
                <a:gd name="connsiteY174" fmla="*/ 796385 h 993878"/>
                <a:gd name="connsiteX175" fmla="*/ 1195037 w 1422659"/>
                <a:gd name="connsiteY175" fmla="*/ 797682 h 993878"/>
                <a:gd name="connsiteX176" fmla="*/ 1193988 w 1422659"/>
                <a:gd name="connsiteY176" fmla="*/ 799503 h 993878"/>
                <a:gd name="connsiteX177" fmla="*/ 1190095 w 1422659"/>
                <a:gd name="connsiteY177" fmla="*/ 800276 h 993878"/>
                <a:gd name="connsiteX178" fmla="*/ 1181264 w 1422659"/>
                <a:gd name="connsiteY178" fmla="*/ 807284 h 993878"/>
                <a:gd name="connsiteX179" fmla="*/ 1175799 w 1422659"/>
                <a:gd name="connsiteY179" fmla="*/ 809354 h 993878"/>
                <a:gd name="connsiteX180" fmla="*/ 1172181 w 1422659"/>
                <a:gd name="connsiteY180" fmla="*/ 807559 h 993878"/>
                <a:gd name="connsiteX181" fmla="*/ 1167241 w 1422659"/>
                <a:gd name="connsiteY181" fmla="*/ 806511 h 993878"/>
                <a:gd name="connsiteX182" fmla="*/ 1164122 w 1422659"/>
                <a:gd name="connsiteY182" fmla="*/ 807284 h 993878"/>
                <a:gd name="connsiteX183" fmla="*/ 1167241 w 1422659"/>
                <a:gd name="connsiteY183" fmla="*/ 812747 h 993878"/>
                <a:gd name="connsiteX184" fmla="*/ 1171382 w 1422659"/>
                <a:gd name="connsiteY184" fmla="*/ 818209 h 993878"/>
                <a:gd name="connsiteX185" fmla="*/ 1168263 w 1422659"/>
                <a:gd name="connsiteY185" fmla="*/ 820528 h 993878"/>
                <a:gd name="connsiteX186" fmla="*/ 1169312 w 1422659"/>
                <a:gd name="connsiteY186" fmla="*/ 822872 h 993878"/>
                <a:gd name="connsiteX187" fmla="*/ 1167491 w 1422659"/>
                <a:gd name="connsiteY187" fmla="*/ 823920 h 993878"/>
                <a:gd name="connsiteX188" fmla="*/ 1170086 w 1422659"/>
                <a:gd name="connsiteY188" fmla="*/ 828833 h 993878"/>
                <a:gd name="connsiteX189" fmla="*/ 1173729 w 1422659"/>
                <a:gd name="connsiteY189" fmla="*/ 834046 h 993878"/>
                <a:gd name="connsiteX190" fmla="*/ 1177096 w 1422659"/>
                <a:gd name="connsiteY190" fmla="*/ 836366 h 993878"/>
                <a:gd name="connsiteX191" fmla="*/ 1172181 w 1422659"/>
                <a:gd name="connsiteY191" fmla="*/ 840282 h 993878"/>
                <a:gd name="connsiteX192" fmla="*/ 1163599 w 1422659"/>
                <a:gd name="connsiteY192" fmla="*/ 845993 h 993878"/>
                <a:gd name="connsiteX193" fmla="*/ 1154516 w 1422659"/>
                <a:gd name="connsiteY193" fmla="*/ 852727 h 993878"/>
                <a:gd name="connsiteX194" fmla="*/ 1145410 w 1422659"/>
                <a:gd name="connsiteY194" fmla="*/ 860783 h 993878"/>
                <a:gd name="connsiteX195" fmla="*/ 1139696 w 1422659"/>
                <a:gd name="connsiteY195" fmla="*/ 864948 h 993878"/>
                <a:gd name="connsiteX196" fmla="*/ 1142565 w 1422659"/>
                <a:gd name="connsiteY196" fmla="*/ 868589 h 993878"/>
                <a:gd name="connsiteX197" fmla="*/ 1146457 w 1422659"/>
                <a:gd name="connsiteY197" fmla="*/ 875074 h 993878"/>
                <a:gd name="connsiteX198" fmla="*/ 1150350 w 1422659"/>
                <a:gd name="connsiteY198" fmla="*/ 879738 h 993878"/>
                <a:gd name="connsiteX199" fmla="*/ 1158933 w 1422659"/>
                <a:gd name="connsiteY199" fmla="*/ 887545 h 993878"/>
                <a:gd name="connsiteX200" fmla="*/ 1163349 w 1422659"/>
                <a:gd name="connsiteY200" fmla="*/ 890663 h 993878"/>
                <a:gd name="connsiteX201" fmla="*/ 1167491 w 1422659"/>
                <a:gd name="connsiteY201" fmla="*/ 894553 h 993878"/>
                <a:gd name="connsiteX202" fmla="*/ 1171134 w 1422659"/>
                <a:gd name="connsiteY202" fmla="*/ 898694 h 993878"/>
                <a:gd name="connsiteX203" fmla="*/ 1181538 w 1422659"/>
                <a:gd name="connsiteY203" fmla="*/ 909094 h 993878"/>
                <a:gd name="connsiteX204" fmla="*/ 1186976 w 1422659"/>
                <a:gd name="connsiteY204" fmla="*/ 913758 h 993878"/>
                <a:gd name="connsiteX205" fmla="*/ 1190869 w 1422659"/>
                <a:gd name="connsiteY205" fmla="*/ 918696 h 993878"/>
                <a:gd name="connsiteX206" fmla="*/ 1193739 w 1422659"/>
                <a:gd name="connsiteY206" fmla="*/ 924158 h 993878"/>
                <a:gd name="connsiteX207" fmla="*/ 1195560 w 1422659"/>
                <a:gd name="connsiteY207" fmla="*/ 929870 h 993878"/>
                <a:gd name="connsiteX208" fmla="*/ 1185430 w 1422659"/>
                <a:gd name="connsiteY208" fmla="*/ 935831 h 993878"/>
                <a:gd name="connsiteX209" fmla="*/ 1182835 w 1422659"/>
                <a:gd name="connsiteY209" fmla="*/ 941043 h 993878"/>
                <a:gd name="connsiteX210" fmla="*/ 1179966 w 1422659"/>
                <a:gd name="connsiteY210" fmla="*/ 944660 h 993878"/>
                <a:gd name="connsiteX211" fmla="*/ 1176324 w 1422659"/>
                <a:gd name="connsiteY211" fmla="*/ 944934 h 993878"/>
                <a:gd name="connsiteX212" fmla="*/ 1166194 w 1422659"/>
                <a:gd name="connsiteY212" fmla="*/ 951942 h 993878"/>
                <a:gd name="connsiteX213" fmla="*/ 1152945 w 1422659"/>
                <a:gd name="connsiteY213" fmla="*/ 959724 h 993878"/>
                <a:gd name="connsiteX214" fmla="*/ 1151397 w 1422659"/>
                <a:gd name="connsiteY214" fmla="*/ 960772 h 993878"/>
                <a:gd name="connsiteX215" fmla="*/ 1136577 w 1422659"/>
                <a:gd name="connsiteY215" fmla="*/ 970898 h 993878"/>
                <a:gd name="connsiteX216" fmla="*/ 1133732 w 1422659"/>
                <a:gd name="connsiteY216" fmla="*/ 978430 h 993878"/>
                <a:gd name="connsiteX217" fmla="*/ 1117364 w 1422659"/>
                <a:gd name="connsiteY217" fmla="*/ 993495 h 993878"/>
                <a:gd name="connsiteX218" fmla="*/ 1116317 w 1422659"/>
                <a:gd name="connsiteY218" fmla="*/ 993495 h 993878"/>
                <a:gd name="connsiteX219" fmla="*/ 1115543 w 1422659"/>
                <a:gd name="connsiteY219" fmla="*/ 987508 h 993878"/>
                <a:gd name="connsiteX220" fmla="*/ 1113198 w 1422659"/>
                <a:gd name="connsiteY220" fmla="*/ 983368 h 993878"/>
                <a:gd name="connsiteX221" fmla="*/ 1111127 w 1422659"/>
                <a:gd name="connsiteY221" fmla="*/ 981273 h 993878"/>
                <a:gd name="connsiteX222" fmla="*/ 1105663 w 1422659"/>
                <a:gd name="connsiteY222" fmla="*/ 984665 h 993878"/>
                <a:gd name="connsiteX223" fmla="*/ 1100997 w 1422659"/>
                <a:gd name="connsiteY223" fmla="*/ 987010 h 993878"/>
                <a:gd name="connsiteX224" fmla="*/ 1091890 w 1422659"/>
                <a:gd name="connsiteY224" fmla="*/ 986736 h 993878"/>
                <a:gd name="connsiteX225" fmla="*/ 1089045 w 1422659"/>
                <a:gd name="connsiteY225" fmla="*/ 982071 h 993878"/>
                <a:gd name="connsiteX226" fmla="*/ 1086950 w 1422659"/>
                <a:gd name="connsiteY226" fmla="*/ 975836 h 993878"/>
                <a:gd name="connsiteX227" fmla="*/ 1086452 w 1422659"/>
                <a:gd name="connsiteY227" fmla="*/ 969851 h 993878"/>
                <a:gd name="connsiteX228" fmla="*/ 1078641 w 1422659"/>
                <a:gd name="connsiteY228" fmla="*/ 972719 h 993878"/>
                <a:gd name="connsiteX229" fmla="*/ 1076321 w 1422659"/>
                <a:gd name="connsiteY229" fmla="*/ 967257 h 993878"/>
                <a:gd name="connsiteX230" fmla="*/ 1064620 w 1422659"/>
                <a:gd name="connsiteY230" fmla="*/ 969851 h 993878"/>
                <a:gd name="connsiteX231" fmla="*/ 1060203 w 1422659"/>
                <a:gd name="connsiteY231" fmla="*/ 959999 h 993878"/>
                <a:gd name="connsiteX232" fmla="*/ 1057857 w 1422659"/>
                <a:gd name="connsiteY232" fmla="*/ 956607 h 993878"/>
                <a:gd name="connsiteX233" fmla="*/ 1055263 w 1422659"/>
                <a:gd name="connsiteY233" fmla="*/ 949074 h 993878"/>
                <a:gd name="connsiteX234" fmla="*/ 1054214 w 1422659"/>
                <a:gd name="connsiteY234" fmla="*/ 949349 h 993878"/>
                <a:gd name="connsiteX235" fmla="*/ 1051895 w 1422659"/>
                <a:gd name="connsiteY235" fmla="*/ 941542 h 993878"/>
                <a:gd name="connsiteX236" fmla="*/ 1050847 w 1422659"/>
                <a:gd name="connsiteY236" fmla="*/ 941542 h 993878"/>
                <a:gd name="connsiteX237" fmla="*/ 1049026 w 1422659"/>
                <a:gd name="connsiteY237" fmla="*/ 935831 h 993878"/>
                <a:gd name="connsiteX238" fmla="*/ 1046705 w 1422659"/>
                <a:gd name="connsiteY238" fmla="*/ 930119 h 993878"/>
                <a:gd name="connsiteX239" fmla="*/ 1047728 w 1422659"/>
                <a:gd name="connsiteY239" fmla="*/ 929620 h 993878"/>
                <a:gd name="connsiteX240" fmla="*/ 1041765 w 1422659"/>
                <a:gd name="connsiteY240" fmla="*/ 917150 h 993878"/>
                <a:gd name="connsiteX241" fmla="*/ 1040967 w 1422659"/>
                <a:gd name="connsiteY241" fmla="*/ 912461 h 993878"/>
                <a:gd name="connsiteX242" fmla="*/ 1037848 w 1422659"/>
                <a:gd name="connsiteY242" fmla="*/ 911688 h 993878"/>
                <a:gd name="connsiteX243" fmla="*/ 1036550 w 1422659"/>
                <a:gd name="connsiteY243" fmla="*/ 905727 h 993878"/>
                <a:gd name="connsiteX244" fmla="*/ 1033182 w 1422659"/>
                <a:gd name="connsiteY244" fmla="*/ 897147 h 993878"/>
                <a:gd name="connsiteX245" fmla="*/ 1036824 w 1422659"/>
                <a:gd name="connsiteY245" fmla="*/ 899217 h 993878"/>
                <a:gd name="connsiteX246" fmla="*/ 1038372 w 1422659"/>
                <a:gd name="connsiteY246" fmla="*/ 896623 h 993878"/>
                <a:gd name="connsiteX247" fmla="*/ 1035777 w 1422659"/>
                <a:gd name="connsiteY247" fmla="*/ 892483 h 993878"/>
                <a:gd name="connsiteX248" fmla="*/ 1041490 w 1422659"/>
                <a:gd name="connsiteY248" fmla="*/ 885200 h 993878"/>
                <a:gd name="connsiteX249" fmla="*/ 1043062 w 1422659"/>
                <a:gd name="connsiteY249" fmla="*/ 882332 h 993878"/>
                <a:gd name="connsiteX250" fmla="*/ 1033706 w 1422659"/>
                <a:gd name="connsiteY250" fmla="*/ 884676 h 993878"/>
                <a:gd name="connsiteX251" fmla="*/ 1031111 w 1422659"/>
                <a:gd name="connsiteY251" fmla="*/ 878441 h 993878"/>
                <a:gd name="connsiteX252" fmla="*/ 1030587 w 1422659"/>
                <a:gd name="connsiteY252" fmla="*/ 874551 h 993878"/>
                <a:gd name="connsiteX253" fmla="*/ 1016040 w 1422659"/>
                <a:gd name="connsiteY253" fmla="*/ 878965 h 993878"/>
                <a:gd name="connsiteX254" fmla="*/ 1014743 w 1422659"/>
                <a:gd name="connsiteY254" fmla="*/ 876122 h 993878"/>
                <a:gd name="connsiteX255" fmla="*/ 1011100 w 1422659"/>
                <a:gd name="connsiteY255" fmla="*/ 877144 h 993878"/>
                <a:gd name="connsiteX256" fmla="*/ 997327 w 1422659"/>
                <a:gd name="connsiteY256" fmla="*/ 875598 h 993878"/>
                <a:gd name="connsiteX257" fmla="*/ 996803 w 1422659"/>
                <a:gd name="connsiteY257" fmla="*/ 874026 h 993878"/>
                <a:gd name="connsiteX258" fmla="*/ 993435 w 1422659"/>
                <a:gd name="connsiteY258" fmla="*/ 875323 h 993878"/>
                <a:gd name="connsiteX259" fmla="*/ 992387 w 1422659"/>
                <a:gd name="connsiteY259" fmla="*/ 873254 h 993878"/>
                <a:gd name="connsiteX260" fmla="*/ 990566 w 1422659"/>
                <a:gd name="connsiteY260" fmla="*/ 873503 h 993878"/>
                <a:gd name="connsiteX261" fmla="*/ 983305 w 1422659"/>
                <a:gd name="connsiteY261" fmla="*/ 873503 h 993878"/>
                <a:gd name="connsiteX262" fmla="*/ 982781 w 1422659"/>
                <a:gd name="connsiteY262" fmla="*/ 870909 h 993878"/>
                <a:gd name="connsiteX263" fmla="*/ 980186 w 1422659"/>
                <a:gd name="connsiteY263" fmla="*/ 870909 h 993878"/>
                <a:gd name="connsiteX264" fmla="*/ 982007 w 1422659"/>
                <a:gd name="connsiteY264" fmla="*/ 862604 h 993878"/>
                <a:gd name="connsiteX265" fmla="*/ 981234 w 1422659"/>
                <a:gd name="connsiteY265" fmla="*/ 848063 h 993878"/>
                <a:gd name="connsiteX266" fmla="*/ 980710 w 1422659"/>
                <a:gd name="connsiteY266" fmla="*/ 846242 h 993878"/>
                <a:gd name="connsiteX267" fmla="*/ 975246 w 1422659"/>
                <a:gd name="connsiteY267" fmla="*/ 843399 h 993878"/>
                <a:gd name="connsiteX268" fmla="*/ 976817 w 1422659"/>
                <a:gd name="connsiteY268" fmla="*/ 835867 h 993878"/>
                <a:gd name="connsiteX269" fmla="*/ 969532 w 1422659"/>
                <a:gd name="connsiteY269" fmla="*/ 832225 h 993878"/>
                <a:gd name="connsiteX270" fmla="*/ 969282 w 1422659"/>
                <a:gd name="connsiteY270" fmla="*/ 830404 h 993878"/>
                <a:gd name="connsiteX271" fmla="*/ 971105 w 1422659"/>
                <a:gd name="connsiteY271" fmla="*/ 827287 h 993878"/>
                <a:gd name="connsiteX272" fmla="*/ 970580 w 1422659"/>
                <a:gd name="connsiteY272" fmla="*/ 824444 h 993878"/>
                <a:gd name="connsiteX273" fmla="*/ 967736 w 1422659"/>
                <a:gd name="connsiteY273" fmla="*/ 823122 h 993878"/>
                <a:gd name="connsiteX274" fmla="*/ 966689 w 1422659"/>
                <a:gd name="connsiteY274" fmla="*/ 820279 h 993878"/>
                <a:gd name="connsiteX275" fmla="*/ 967212 w 1422659"/>
                <a:gd name="connsiteY275" fmla="*/ 817410 h 993878"/>
                <a:gd name="connsiteX276" fmla="*/ 965889 w 1422659"/>
                <a:gd name="connsiteY276" fmla="*/ 816637 h 993878"/>
                <a:gd name="connsiteX277" fmla="*/ 962796 w 1422659"/>
                <a:gd name="connsiteY277" fmla="*/ 819506 h 993878"/>
                <a:gd name="connsiteX278" fmla="*/ 955261 w 1422659"/>
                <a:gd name="connsiteY278" fmla="*/ 820528 h 993878"/>
                <a:gd name="connsiteX279" fmla="*/ 949797 w 1422659"/>
                <a:gd name="connsiteY279" fmla="*/ 815590 h 993878"/>
                <a:gd name="connsiteX280" fmla="*/ 948748 w 1422659"/>
                <a:gd name="connsiteY280" fmla="*/ 815864 h 993878"/>
                <a:gd name="connsiteX281" fmla="*/ 943310 w 1422659"/>
                <a:gd name="connsiteY281" fmla="*/ 813769 h 993878"/>
                <a:gd name="connsiteX282" fmla="*/ 938094 w 1422659"/>
                <a:gd name="connsiteY282" fmla="*/ 810651 h 993878"/>
                <a:gd name="connsiteX283" fmla="*/ 922251 w 1422659"/>
                <a:gd name="connsiteY283" fmla="*/ 812472 h 993878"/>
                <a:gd name="connsiteX284" fmla="*/ 920954 w 1422659"/>
                <a:gd name="connsiteY284" fmla="*/ 811699 h 993878"/>
                <a:gd name="connsiteX285" fmla="*/ 924597 w 1422659"/>
                <a:gd name="connsiteY285" fmla="*/ 796385 h 993878"/>
                <a:gd name="connsiteX286" fmla="*/ 925894 w 1422659"/>
                <a:gd name="connsiteY286" fmla="*/ 788080 h 993878"/>
                <a:gd name="connsiteX287" fmla="*/ 926418 w 1422659"/>
                <a:gd name="connsiteY287" fmla="*/ 781570 h 993878"/>
                <a:gd name="connsiteX288" fmla="*/ 928489 w 1422659"/>
                <a:gd name="connsiteY288" fmla="*/ 775085 h 993878"/>
                <a:gd name="connsiteX289" fmla="*/ 931084 w 1422659"/>
                <a:gd name="connsiteY289" fmla="*/ 774038 h 993878"/>
                <a:gd name="connsiteX290" fmla="*/ 930834 w 1422659"/>
                <a:gd name="connsiteY290" fmla="*/ 768850 h 993878"/>
                <a:gd name="connsiteX291" fmla="*/ 929263 w 1422659"/>
                <a:gd name="connsiteY291" fmla="*/ 759497 h 993878"/>
                <a:gd name="connsiteX292" fmla="*/ 927715 w 1422659"/>
                <a:gd name="connsiteY292" fmla="*/ 755606 h 993878"/>
                <a:gd name="connsiteX293" fmla="*/ 925894 w 1422659"/>
                <a:gd name="connsiteY293" fmla="*/ 753262 h 993878"/>
                <a:gd name="connsiteX294" fmla="*/ 930035 w 1422659"/>
                <a:gd name="connsiteY294" fmla="*/ 746528 h 993878"/>
                <a:gd name="connsiteX295" fmla="*/ 932381 w 1422659"/>
                <a:gd name="connsiteY295" fmla="*/ 740542 h 993878"/>
                <a:gd name="connsiteX296" fmla="*/ 932630 w 1422659"/>
                <a:gd name="connsiteY296" fmla="*/ 733534 h 993878"/>
                <a:gd name="connsiteX297" fmla="*/ 932132 w 1422659"/>
                <a:gd name="connsiteY297" fmla="*/ 721836 h 993878"/>
                <a:gd name="connsiteX298" fmla="*/ 931084 w 1422659"/>
                <a:gd name="connsiteY298" fmla="*/ 721836 h 993878"/>
                <a:gd name="connsiteX299" fmla="*/ 930310 w 1422659"/>
                <a:gd name="connsiteY299" fmla="*/ 716922 h 993878"/>
                <a:gd name="connsiteX300" fmla="*/ 928987 w 1422659"/>
                <a:gd name="connsiteY300" fmla="*/ 712234 h 993878"/>
                <a:gd name="connsiteX301" fmla="*/ 926392 w 1422659"/>
                <a:gd name="connsiteY301" fmla="*/ 708343 h 993878"/>
                <a:gd name="connsiteX302" fmla="*/ 925894 w 1422659"/>
                <a:gd name="connsiteY302" fmla="*/ 704452 h 993878"/>
                <a:gd name="connsiteX303" fmla="*/ 920679 w 1422659"/>
                <a:gd name="connsiteY303" fmla="*/ 694825 h 993878"/>
                <a:gd name="connsiteX304" fmla="*/ 918883 w 1422659"/>
                <a:gd name="connsiteY304" fmla="*/ 690410 h 993878"/>
                <a:gd name="connsiteX305" fmla="*/ 916014 w 1422659"/>
                <a:gd name="connsiteY305" fmla="*/ 687043 h 993878"/>
                <a:gd name="connsiteX306" fmla="*/ 915490 w 1422659"/>
                <a:gd name="connsiteY306" fmla="*/ 684449 h 993878"/>
                <a:gd name="connsiteX307" fmla="*/ 912895 w 1422659"/>
                <a:gd name="connsiteY307" fmla="*/ 676393 h 993878"/>
                <a:gd name="connsiteX308" fmla="*/ 912371 w 1422659"/>
                <a:gd name="connsiteY308" fmla="*/ 673550 h 993878"/>
                <a:gd name="connsiteX309" fmla="*/ 910824 w 1422659"/>
                <a:gd name="connsiteY309" fmla="*/ 670433 h 993878"/>
                <a:gd name="connsiteX310" fmla="*/ 911074 w 1422659"/>
                <a:gd name="connsiteY310" fmla="*/ 666018 h 993878"/>
                <a:gd name="connsiteX311" fmla="*/ 912895 w 1422659"/>
                <a:gd name="connsiteY311" fmla="*/ 663150 h 993878"/>
                <a:gd name="connsiteX312" fmla="*/ 913143 w 1422659"/>
                <a:gd name="connsiteY312" fmla="*/ 659783 h 993878"/>
                <a:gd name="connsiteX313" fmla="*/ 916014 w 1422659"/>
                <a:gd name="connsiteY313" fmla="*/ 655618 h 993878"/>
                <a:gd name="connsiteX314" fmla="*/ 916787 w 1422659"/>
                <a:gd name="connsiteY314" fmla="*/ 651477 h 993878"/>
                <a:gd name="connsiteX315" fmla="*/ 906657 w 1422659"/>
                <a:gd name="connsiteY315" fmla="*/ 649382 h 993878"/>
                <a:gd name="connsiteX316" fmla="*/ 897051 w 1422659"/>
                <a:gd name="connsiteY316" fmla="*/ 648609 h 993878"/>
                <a:gd name="connsiteX317" fmla="*/ 897825 w 1422659"/>
                <a:gd name="connsiteY317" fmla="*/ 646265 h 993878"/>
                <a:gd name="connsiteX318" fmla="*/ 903538 w 1422659"/>
                <a:gd name="connsiteY318" fmla="*/ 636138 h 993878"/>
                <a:gd name="connsiteX319" fmla="*/ 904312 w 1422659"/>
                <a:gd name="connsiteY319" fmla="*/ 636413 h 993878"/>
                <a:gd name="connsiteX320" fmla="*/ 908479 w 1422659"/>
                <a:gd name="connsiteY320" fmla="*/ 626012 h 993878"/>
                <a:gd name="connsiteX321" fmla="*/ 919381 w 1422659"/>
                <a:gd name="connsiteY321" fmla="*/ 609402 h 993878"/>
                <a:gd name="connsiteX322" fmla="*/ 919656 w 1422659"/>
                <a:gd name="connsiteY322" fmla="*/ 606808 h 993878"/>
                <a:gd name="connsiteX323" fmla="*/ 928489 w 1422659"/>
                <a:gd name="connsiteY323" fmla="*/ 593040 h 993878"/>
                <a:gd name="connsiteX324" fmla="*/ 933154 w 1422659"/>
                <a:gd name="connsiteY324" fmla="*/ 587578 h 993878"/>
                <a:gd name="connsiteX325" fmla="*/ 931856 w 1422659"/>
                <a:gd name="connsiteY325" fmla="*/ 586530 h 993878"/>
                <a:gd name="connsiteX326" fmla="*/ 938344 w 1422659"/>
                <a:gd name="connsiteY326" fmla="*/ 576405 h 993878"/>
                <a:gd name="connsiteX327" fmla="*/ 940689 w 1422659"/>
                <a:gd name="connsiteY327" fmla="*/ 571466 h 993878"/>
                <a:gd name="connsiteX328" fmla="*/ 944332 w 1422659"/>
                <a:gd name="connsiteY328" fmla="*/ 565755 h 993878"/>
                <a:gd name="connsiteX329" fmla="*/ 947700 w 1422659"/>
                <a:gd name="connsiteY329" fmla="*/ 559021 h 993878"/>
                <a:gd name="connsiteX330" fmla="*/ 949771 w 1422659"/>
                <a:gd name="connsiteY330" fmla="*/ 555629 h 993878"/>
                <a:gd name="connsiteX331" fmla="*/ 953414 w 1422659"/>
                <a:gd name="connsiteY331" fmla="*/ 551214 h 993878"/>
                <a:gd name="connsiteX332" fmla="*/ 952640 w 1422659"/>
                <a:gd name="connsiteY332" fmla="*/ 550441 h 993878"/>
                <a:gd name="connsiteX333" fmla="*/ 957830 w 1422659"/>
                <a:gd name="connsiteY333" fmla="*/ 546550 h 993878"/>
                <a:gd name="connsiteX334" fmla="*/ 956533 w 1422659"/>
                <a:gd name="connsiteY334" fmla="*/ 543433 h 993878"/>
                <a:gd name="connsiteX335" fmla="*/ 959128 w 1422659"/>
                <a:gd name="connsiteY335" fmla="*/ 541861 h 993878"/>
                <a:gd name="connsiteX336" fmla="*/ 957830 w 1422659"/>
                <a:gd name="connsiteY336" fmla="*/ 540315 h 993878"/>
                <a:gd name="connsiteX337" fmla="*/ 962521 w 1422659"/>
                <a:gd name="connsiteY337" fmla="*/ 537197 h 993878"/>
                <a:gd name="connsiteX338" fmla="*/ 957830 w 1422659"/>
                <a:gd name="connsiteY338" fmla="*/ 527844 h 993878"/>
                <a:gd name="connsiteX339" fmla="*/ 954986 w 1422659"/>
                <a:gd name="connsiteY339" fmla="*/ 523953 h 993878"/>
                <a:gd name="connsiteX340" fmla="*/ 953414 w 1422659"/>
                <a:gd name="connsiteY340" fmla="*/ 520062 h 993878"/>
                <a:gd name="connsiteX341" fmla="*/ 945355 w 1422659"/>
                <a:gd name="connsiteY341" fmla="*/ 509139 h 993878"/>
                <a:gd name="connsiteX342" fmla="*/ 938868 w 1422659"/>
                <a:gd name="connsiteY342" fmla="*/ 514601 h 993878"/>
                <a:gd name="connsiteX343" fmla="*/ 935225 w 1422659"/>
                <a:gd name="connsiteY343" fmla="*/ 511757 h 993878"/>
                <a:gd name="connsiteX344" fmla="*/ 933927 w 1422659"/>
                <a:gd name="connsiteY344" fmla="*/ 513827 h 993878"/>
                <a:gd name="connsiteX345" fmla="*/ 929263 w 1422659"/>
                <a:gd name="connsiteY345" fmla="*/ 510186 h 993878"/>
                <a:gd name="connsiteX346" fmla="*/ 927192 w 1422659"/>
                <a:gd name="connsiteY346" fmla="*/ 510710 h 993878"/>
                <a:gd name="connsiteX347" fmla="*/ 925619 w 1422659"/>
                <a:gd name="connsiteY347" fmla="*/ 509662 h 993878"/>
                <a:gd name="connsiteX348" fmla="*/ 922251 w 1422659"/>
                <a:gd name="connsiteY348" fmla="*/ 514601 h 993878"/>
                <a:gd name="connsiteX349" fmla="*/ 919656 w 1422659"/>
                <a:gd name="connsiteY349" fmla="*/ 512530 h 993878"/>
                <a:gd name="connsiteX350" fmla="*/ 915738 w 1422659"/>
                <a:gd name="connsiteY350" fmla="*/ 516945 h 993878"/>
                <a:gd name="connsiteX351" fmla="*/ 913143 w 1422659"/>
                <a:gd name="connsiteY351" fmla="*/ 517718 h 993878"/>
                <a:gd name="connsiteX352" fmla="*/ 907955 w 1422659"/>
                <a:gd name="connsiteY352" fmla="*/ 515648 h 993878"/>
                <a:gd name="connsiteX353" fmla="*/ 905084 w 1422659"/>
                <a:gd name="connsiteY353" fmla="*/ 516671 h 993878"/>
                <a:gd name="connsiteX354" fmla="*/ 898872 w 1422659"/>
                <a:gd name="connsiteY354" fmla="*/ 521609 h 993878"/>
                <a:gd name="connsiteX355" fmla="*/ 893658 w 1422659"/>
                <a:gd name="connsiteY355" fmla="*/ 517967 h 993878"/>
                <a:gd name="connsiteX356" fmla="*/ 888218 w 1422659"/>
                <a:gd name="connsiteY356" fmla="*/ 523430 h 993878"/>
                <a:gd name="connsiteX357" fmla="*/ 882754 w 1422659"/>
                <a:gd name="connsiteY357" fmla="*/ 515898 h 993878"/>
                <a:gd name="connsiteX358" fmla="*/ 882505 w 1422659"/>
                <a:gd name="connsiteY358" fmla="*/ 514077 h 993878"/>
                <a:gd name="connsiteX359" fmla="*/ 884825 w 1422659"/>
                <a:gd name="connsiteY359" fmla="*/ 508614 h 993878"/>
                <a:gd name="connsiteX360" fmla="*/ 875493 w 1422659"/>
                <a:gd name="connsiteY360" fmla="*/ 504200 h 993878"/>
                <a:gd name="connsiteX361" fmla="*/ 877814 w 1422659"/>
                <a:gd name="connsiteY361" fmla="*/ 499786 h 993878"/>
                <a:gd name="connsiteX362" fmla="*/ 875743 w 1422659"/>
                <a:gd name="connsiteY362" fmla="*/ 497715 h 993878"/>
                <a:gd name="connsiteX363" fmla="*/ 877564 w 1422659"/>
                <a:gd name="connsiteY363" fmla="*/ 494872 h 993878"/>
                <a:gd name="connsiteX364" fmla="*/ 874695 w 1422659"/>
                <a:gd name="connsiteY364" fmla="*/ 492253 h 993878"/>
                <a:gd name="connsiteX365" fmla="*/ 873922 w 1422659"/>
                <a:gd name="connsiteY365" fmla="*/ 489659 h 993878"/>
                <a:gd name="connsiteX366" fmla="*/ 868458 w 1422659"/>
                <a:gd name="connsiteY366" fmla="*/ 482651 h 993878"/>
                <a:gd name="connsiteX367" fmla="*/ 869755 w 1422659"/>
                <a:gd name="connsiteY367" fmla="*/ 481628 h 993878"/>
                <a:gd name="connsiteX368" fmla="*/ 868208 w 1422659"/>
                <a:gd name="connsiteY368" fmla="*/ 476939 h 993878"/>
                <a:gd name="connsiteX369" fmla="*/ 864041 w 1422659"/>
                <a:gd name="connsiteY369" fmla="*/ 471228 h 993878"/>
                <a:gd name="connsiteX370" fmla="*/ 860673 w 1422659"/>
                <a:gd name="connsiteY370" fmla="*/ 464992 h 993878"/>
                <a:gd name="connsiteX371" fmla="*/ 859899 w 1422659"/>
                <a:gd name="connsiteY371" fmla="*/ 461626 h 993878"/>
                <a:gd name="connsiteX372" fmla="*/ 852864 w 1422659"/>
                <a:gd name="connsiteY372" fmla="*/ 453819 h 993878"/>
                <a:gd name="connsiteX373" fmla="*/ 851316 w 1422659"/>
                <a:gd name="connsiteY373" fmla="*/ 452796 h 993878"/>
                <a:gd name="connsiteX374" fmla="*/ 847948 w 1422659"/>
                <a:gd name="connsiteY374" fmla="*/ 458233 h 993878"/>
                <a:gd name="connsiteX375" fmla="*/ 845353 w 1422659"/>
                <a:gd name="connsiteY375" fmla="*/ 456936 h 993878"/>
                <a:gd name="connsiteX376" fmla="*/ 842733 w 1422659"/>
                <a:gd name="connsiteY376" fmla="*/ 461351 h 993878"/>
                <a:gd name="connsiteX377" fmla="*/ 834699 w 1422659"/>
                <a:gd name="connsiteY377" fmla="*/ 457984 h 993878"/>
                <a:gd name="connsiteX378" fmla="*/ 830532 w 1422659"/>
                <a:gd name="connsiteY378" fmla="*/ 462648 h 993878"/>
                <a:gd name="connsiteX379" fmla="*/ 827938 w 1422659"/>
                <a:gd name="connsiteY379" fmla="*/ 466564 h 993878"/>
                <a:gd name="connsiteX380" fmla="*/ 824569 w 1422659"/>
                <a:gd name="connsiteY380" fmla="*/ 464743 h 993878"/>
                <a:gd name="connsiteX381" fmla="*/ 830782 w 1422659"/>
                <a:gd name="connsiteY381" fmla="*/ 457735 h 993878"/>
                <a:gd name="connsiteX382" fmla="*/ 826640 w 1422659"/>
                <a:gd name="connsiteY382" fmla="*/ 453819 h 993878"/>
                <a:gd name="connsiteX383" fmla="*/ 826640 w 1422659"/>
                <a:gd name="connsiteY383" fmla="*/ 448905 h 993878"/>
                <a:gd name="connsiteX384" fmla="*/ 828462 w 1422659"/>
                <a:gd name="connsiteY384" fmla="*/ 447334 h 993878"/>
                <a:gd name="connsiteX385" fmla="*/ 828711 w 1422659"/>
                <a:gd name="connsiteY385" fmla="*/ 442396 h 993878"/>
                <a:gd name="connsiteX386" fmla="*/ 830532 w 1422659"/>
                <a:gd name="connsiteY386" fmla="*/ 439802 h 993878"/>
                <a:gd name="connsiteX387" fmla="*/ 828986 w 1422659"/>
                <a:gd name="connsiteY387" fmla="*/ 437732 h 993878"/>
                <a:gd name="connsiteX388" fmla="*/ 831306 w 1422659"/>
                <a:gd name="connsiteY388" fmla="*/ 436161 h 993878"/>
                <a:gd name="connsiteX389" fmla="*/ 831306 w 1422659"/>
                <a:gd name="connsiteY389" fmla="*/ 433841 h 993878"/>
                <a:gd name="connsiteX390" fmla="*/ 828711 w 1422659"/>
                <a:gd name="connsiteY390" fmla="*/ 432544 h 993878"/>
                <a:gd name="connsiteX391" fmla="*/ 826640 w 1422659"/>
                <a:gd name="connsiteY391" fmla="*/ 433317 h 993878"/>
                <a:gd name="connsiteX392" fmla="*/ 818831 w 1422659"/>
                <a:gd name="connsiteY392" fmla="*/ 438256 h 993878"/>
                <a:gd name="connsiteX393" fmla="*/ 815986 w 1422659"/>
                <a:gd name="connsiteY393" fmla="*/ 434614 h 993878"/>
                <a:gd name="connsiteX394" fmla="*/ 807927 w 1422659"/>
                <a:gd name="connsiteY394" fmla="*/ 422668 h 993878"/>
                <a:gd name="connsiteX395" fmla="*/ 803511 w 1422659"/>
                <a:gd name="connsiteY395" fmla="*/ 427082 h 993878"/>
                <a:gd name="connsiteX396" fmla="*/ 800143 w 1422659"/>
                <a:gd name="connsiteY396" fmla="*/ 423964 h 993878"/>
                <a:gd name="connsiteX397" fmla="*/ 788965 w 1422659"/>
                <a:gd name="connsiteY397" fmla="*/ 414362 h 993878"/>
                <a:gd name="connsiteX398" fmla="*/ 786370 w 1422659"/>
                <a:gd name="connsiteY398" fmla="*/ 417480 h 993878"/>
                <a:gd name="connsiteX399" fmla="*/ 783775 w 1422659"/>
                <a:gd name="connsiteY399" fmla="*/ 414088 h 993878"/>
                <a:gd name="connsiteX400" fmla="*/ 781679 w 1422659"/>
                <a:gd name="connsiteY400" fmla="*/ 412791 h 993878"/>
                <a:gd name="connsiteX401" fmla="*/ 774169 w 1422659"/>
                <a:gd name="connsiteY401" fmla="*/ 404485 h 993878"/>
                <a:gd name="connsiteX402" fmla="*/ 762218 w 1422659"/>
                <a:gd name="connsiteY402" fmla="*/ 398525 h 993878"/>
                <a:gd name="connsiteX403" fmla="*/ 757527 w 1422659"/>
                <a:gd name="connsiteY403" fmla="*/ 397228 h 993878"/>
                <a:gd name="connsiteX404" fmla="*/ 757527 w 1422659"/>
                <a:gd name="connsiteY404" fmla="*/ 394634 h 993878"/>
                <a:gd name="connsiteX405" fmla="*/ 761170 w 1422659"/>
                <a:gd name="connsiteY405" fmla="*/ 390718 h 993878"/>
                <a:gd name="connsiteX406" fmla="*/ 751814 w 1422659"/>
                <a:gd name="connsiteY406" fmla="*/ 380342 h 993878"/>
                <a:gd name="connsiteX407" fmla="*/ 748445 w 1422659"/>
                <a:gd name="connsiteY407" fmla="*/ 371513 h 993878"/>
                <a:gd name="connsiteX408" fmla="*/ 741434 w 1422659"/>
                <a:gd name="connsiteY408" fmla="*/ 375653 h 993878"/>
                <a:gd name="connsiteX409" fmla="*/ 737267 w 1422659"/>
                <a:gd name="connsiteY409" fmla="*/ 365527 h 993878"/>
                <a:gd name="connsiteX410" fmla="*/ 732601 w 1422659"/>
                <a:gd name="connsiteY410" fmla="*/ 367099 h 993878"/>
                <a:gd name="connsiteX411" fmla="*/ 724792 w 1422659"/>
                <a:gd name="connsiteY411" fmla="*/ 369169 h 993878"/>
                <a:gd name="connsiteX412" fmla="*/ 718828 w 1422659"/>
                <a:gd name="connsiteY412" fmla="*/ 355925 h 993878"/>
                <a:gd name="connsiteX413" fmla="*/ 711543 w 1422659"/>
                <a:gd name="connsiteY413" fmla="*/ 361637 h 993878"/>
                <a:gd name="connsiteX414" fmla="*/ 711543 w 1422659"/>
                <a:gd name="connsiteY414" fmla="*/ 362934 h 993878"/>
                <a:gd name="connsiteX415" fmla="*/ 707651 w 1422659"/>
                <a:gd name="connsiteY415" fmla="*/ 364505 h 993878"/>
                <a:gd name="connsiteX416" fmla="*/ 702710 w 1422659"/>
                <a:gd name="connsiteY416" fmla="*/ 363457 h 993878"/>
                <a:gd name="connsiteX417" fmla="*/ 704781 w 1422659"/>
                <a:gd name="connsiteY417" fmla="*/ 373060 h 993878"/>
                <a:gd name="connsiteX418" fmla="*/ 706878 w 1422659"/>
                <a:gd name="connsiteY418" fmla="*/ 380342 h 993878"/>
                <a:gd name="connsiteX419" fmla="*/ 709198 w 1422659"/>
                <a:gd name="connsiteY419" fmla="*/ 386303 h 993878"/>
                <a:gd name="connsiteX420" fmla="*/ 708424 w 1422659"/>
                <a:gd name="connsiteY420" fmla="*/ 388398 h 993878"/>
                <a:gd name="connsiteX421" fmla="*/ 711294 w 1422659"/>
                <a:gd name="connsiteY421" fmla="*/ 394110 h 993878"/>
                <a:gd name="connsiteX422" fmla="*/ 711019 w 1422659"/>
                <a:gd name="connsiteY422" fmla="*/ 397477 h 993878"/>
                <a:gd name="connsiteX423" fmla="*/ 715186 w 1422659"/>
                <a:gd name="connsiteY423" fmla="*/ 403712 h 993878"/>
                <a:gd name="connsiteX424" fmla="*/ 713888 w 1422659"/>
                <a:gd name="connsiteY424" fmla="*/ 407354 h 993878"/>
                <a:gd name="connsiteX425" fmla="*/ 715186 w 1422659"/>
                <a:gd name="connsiteY425" fmla="*/ 408900 h 993878"/>
                <a:gd name="connsiteX426" fmla="*/ 713364 w 1422659"/>
                <a:gd name="connsiteY426" fmla="*/ 412292 h 993878"/>
                <a:gd name="connsiteX427" fmla="*/ 719078 w 1422659"/>
                <a:gd name="connsiteY427" fmla="*/ 425012 h 993878"/>
                <a:gd name="connsiteX428" fmla="*/ 720899 w 1422659"/>
                <a:gd name="connsiteY428" fmla="*/ 429427 h 993878"/>
                <a:gd name="connsiteX429" fmla="*/ 720650 w 1422659"/>
                <a:gd name="connsiteY429" fmla="*/ 431247 h 993878"/>
                <a:gd name="connsiteX430" fmla="*/ 715435 w 1422659"/>
                <a:gd name="connsiteY430" fmla="*/ 433567 h 993878"/>
                <a:gd name="connsiteX431" fmla="*/ 712840 w 1422659"/>
                <a:gd name="connsiteY431" fmla="*/ 436161 h 993878"/>
                <a:gd name="connsiteX432" fmla="*/ 715710 w 1422659"/>
                <a:gd name="connsiteY432" fmla="*/ 446811 h 993878"/>
                <a:gd name="connsiteX433" fmla="*/ 708948 w 1422659"/>
                <a:gd name="connsiteY433" fmla="*/ 448631 h 993878"/>
                <a:gd name="connsiteX434" fmla="*/ 699866 w 1422659"/>
                <a:gd name="connsiteY434" fmla="*/ 449429 h 993878"/>
                <a:gd name="connsiteX435" fmla="*/ 701164 w 1422659"/>
                <a:gd name="connsiteY435" fmla="*/ 455639 h 993878"/>
                <a:gd name="connsiteX436" fmla="*/ 700365 w 1422659"/>
                <a:gd name="connsiteY436" fmla="*/ 457984 h 993878"/>
                <a:gd name="connsiteX437" fmla="*/ 697246 w 1422659"/>
                <a:gd name="connsiteY437" fmla="*/ 457984 h 993878"/>
                <a:gd name="connsiteX438" fmla="*/ 695949 w 1422659"/>
                <a:gd name="connsiteY438" fmla="*/ 460329 h 993878"/>
                <a:gd name="connsiteX439" fmla="*/ 696997 w 1422659"/>
                <a:gd name="connsiteY439" fmla="*/ 464992 h 993878"/>
                <a:gd name="connsiteX440" fmla="*/ 692830 w 1422659"/>
                <a:gd name="connsiteY440" fmla="*/ 465791 h 993878"/>
                <a:gd name="connsiteX441" fmla="*/ 693354 w 1422659"/>
                <a:gd name="connsiteY441" fmla="*/ 471502 h 993878"/>
                <a:gd name="connsiteX442" fmla="*/ 690235 w 1422659"/>
                <a:gd name="connsiteY442" fmla="*/ 472276 h 993878"/>
                <a:gd name="connsiteX443" fmla="*/ 691009 w 1422659"/>
                <a:gd name="connsiteY443" fmla="*/ 474096 h 993878"/>
                <a:gd name="connsiteX444" fmla="*/ 687890 w 1422659"/>
                <a:gd name="connsiteY444" fmla="*/ 476166 h 993878"/>
                <a:gd name="connsiteX445" fmla="*/ 689187 w 1422659"/>
                <a:gd name="connsiteY445" fmla="*/ 477737 h 993878"/>
                <a:gd name="connsiteX446" fmla="*/ 685295 w 1422659"/>
                <a:gd name="connsiteY446" fmla="*/ 481105 h 993878"/>
                <a:gd name="connsiteX447" fmla="*/ 686592 w 1422659"/>
                <a:gd name="connsiteY447" fmla="*/ 482401 h 993878"/>
                <a:gd name="connsiteX448" fmla="*/ 681652 w 1422659"/>
                <a:gd name="connsiteY448" fmla="*/ 486292 h 993878"/>
                <a:gd name="connsiteX449" fmla="*/ 679581 w 1422659"/>
                <a:gd name="connsiteY449" fmla="*/ 487340 h 993878"/>
                <a:gd name="connsiteX450" fmla="*/ 681652 w 1422659"/>
                <a:gd name="connsiteY450" fmla="*/ 489410 h 993878"/>
                <a:gd name="connsiteX451" fmla="*/ 679057 w 1422659"/>
                <a:gd name="connsiteY451" fmla="*/ 492278 h 993878"/>
                <a:gd name="connsiteX452" fmla="*/ 677511 w 1422659"/>
                <a:gd name="connsiteY452" fmla="*/ 495645 h 993878"/>
                <a:gd name="connsiteX453" fmla="*/ 674392 w 1422659"/>
                <a:gd name="connsiteY453" fmla="*/ 500060 h 993878"/>
                <a:gd name="connsiteX454" fmla="*/ 675938 w 1422659"/>
                <a:gd name="connsiteY454" fmla="*/ 502404 h 993878"/>
                <a:gd name="connsiteX455" fmla="*/ 674641 w 1422659"/>
                <a:gd name="connsiteY455" fmla="*/ 505771 h 993878"/>
                <a:gd name="connsiteX456" fmla="*/ 667904 w 1422659"/>
                <a:gd name="connsiteY456" fmla="*/ 517469 h 993878"/>
                <a:gd name="connsiteX457" fmla="*/ 663987 w 1422659"/>
                <a:gd name="connsiteY457" fmla="*/ 526821 h 993878"/>
                <a:gd name="connsiteX458" fmla="*/ 661916 w 1422659"/>
                <a:gd name="connsiteY458" fmla="*/ 534852 h 993878"/>
                <a:gd name="connsiteX459" fmla="*/ 660619 w 1422659"/>
                <a:gd name="connsiteY459" fmla="*/ 535127 h 993878"/>
                <a:gd name="connsiteX460" fmla="*/ 652560 w 1422659"/>
                <a:gd name="connsiteY460" fmla="*/ 554332 h 993878"/>
                <a:gd name="connsiteX461" fmla="*/ 649715 w 1422659"/>
                <a:gd name="connsiteY461" fmla="*/ 562387 h 993878"/>
                <a:gd name="connsiteX462" fmla="*/ 646846 w 1422659"/>
                <a:gd name="connsiteY462" fmla="*/ 562637 h 993878"/>
                <a:gd name="connsiteX463" fmla="*/ 640359 w 1422659"/>
                <a:gd name="connsiteY463" fmla="*/ 561340 h 993878"/>
                <a:gd name="connsiteX464" fmla="*/ 630753 w 1422659"/>
                <a:gd name="connsiteY464" fmla="*/ 560318 h 993878"/>
                <a:gd name="connsiteX465" fmla="*/ 622694 w 1422659"/>
                <a:gd name="connsiteY465" fmla="*/ 559794 h 993878"/>
                <a:gd name="connsiteX466" fmla="*/ 625289 w 1422659"/>
                <a:gd name="connsiteY466" fmla="*/ 562662 h 993878"/>
                <a:gd name="connsiteX467" fmla="*/ 628932 w 1422659"/>
                <a:gd name="connsiteY467" fmla="*/ 565256 h 993878"/>
                <a:gd name="connsiteX468" fmla="*/ 624516 w 1422659"/>
                <a:gd name="connsiteY468" fmla="*/ 572015 h 993878"/>
                <a:gd name="connsiteX469" fmla="*/ 621646 w 1422659"/>
                <a:gd name="connsiteY469" fmla="*/ 573037 h 993878"/>
                <a:gd name="connsiteX470" fmla="*/ 619051 w 1422659"/>
                <a:gd name="connsiteY470" fmla="*/ 572264 h 993878"/>
                <a:gd name="connsiteX471" fmla="*/ 606850 w 1422659"/>
                <a:gd name="connsiteY471" fmla="*/ 572514 h 993878"/>
                <a:gd name="connsiteX472" fmla="*/ 599315 w 1422659"/>
                <a:gd name="connsiteY472" fmla="*/ 566278 h 993878"/>
                <a:gd name="connsiteX473" fmla="*/ 593078 w 1422659"/>
                <a:gd name="connsiteY473" fmla="*/ 563684 h 993878"/>
                <a:gd name="connsiteX474" fmla="*/ 581126 w 1422659"/>
                <a:gd name="connsiteY474" fmla="*/ 562662 h 993878"/>
                <a:gd name="connsiteX475" fmla="*/ 580352 w 1422659"/>
                <a:gd name="connsiteY475" fmla="*/ 561614 h 993878"/>
                <a:gd name="connsiteX476" fmla="*/ 574888 w 1422659"/>
                <a:gd name="connsiteY476" fmla="*/ 562911 h 993878"/>
                <a:gd name="connsiteX477" fmla="*/ 559818 w 1422659"/>
                <a:gd name="connsiteY477" fmla="*/ 562387 h 993878"/>
                <a:gd name="connsiteX478" fmla="*/ 547618 w 1422659"/>
                <a:gd name="connsiteY478" fmla="*/ 561090 h 993878"/>
                <a:gd name="connsiteX479" fmla="*/ 537986 w 1422659"/>
                <a:gd name="connsiteY479" fmla="*/ 560841 h 993878"/>
                <a:gd name="connsiteX480" fmla="*/ 528905 w 1422659"/>
                <a:gd name="connsiteY480" fmla="*/ 558497 h 993878"/>
                <a:gd name="connsiteX481" fmla="*/ 517477 w 1422659"/>
                <a:gd name="connsiteY481" fmla="*/ 556676 h 993878"/>
                <a:gd name="connsiteX482" fmla="*/ 514084 w 1422659"/>
                <a:gd name="connsiteY482" fmla="*/ 555653 h 993878"/>
                <a:gd name="connsiteX483" fmla="*/ 509942 w 1422659"/>
                <a:gd name="connsiteY483" fmla="*/ 555379 h 993878"/>
                <a:gd name="connsiteX484" fmla="*/ 503180 w 1422659"/>
                <a:gd name="connsiteY484" fmla="*/ 554082 h 993878"/>
                <a:gd name="connsiteX485" fmla="*/ 495396 w 1422659"/>
                <a:gd name="connsiteY485" fmla="*/ 553583 h 993878"/>
                <a:gd name="connsiteX486" fmla="*/ 486289 w 1422659"/>
                <a:gd name="connsiteY486" fmla="*/ 550965 h 993878"/>
                <a:gd name="connsiteX487" fmla="*/ 478255 w 1422659"/>
                <a:gd name="connsiteY487" fmla="*/ 549942 h 993878"/>
                <a:gd name="connsiteX488" fmla="*/ 471743 w 1422659"/>
                <a:gd name="connsiteY488" fmla="*/ 547598 h 993878"/>
                <a:gd name="connsiteX489" fmla="*/ 462137 w 1422659"/>
                <a:gd name="connsiteY489" fmla="*/ 527595 h 993878"/>
                <a:gd name="connsiteX490" fmla="*/ 456423 w 1422659"/>
                <a:gd name="connsiteY490" fmla="*/ 520062 h 993878"/>
                <a:gd name="connsiteX491" fmla="*/ 453828 w 1422659"/>
                <a:gd name="connsiteY491" fmla="*/ 517219 h 993878"/>
                <a:gd name="connsiteX492" fmla="*/ 452531 w 1422659"/>
                <a:gd name="connsiteY492" fmla="*/ 514351 h 993878"/>
                <a:gd name="connsiteX493" fmla="*/ 452007 w 1422659"/>
                <a:gd name="connsiteY493" fmla="*/ 510460 h 993878"/>
                <a:gd name="connsiteX494" fmla="*/ 446044 w 1422659"/>
                <a:gd name="connsiteY494" fmla="*/ 513578 h 993878"/>
                <a:gd name="connsiteX495" fmla="*/ 440829 w 1422659"/>
                <a:gd name="connsiteY495" fmla="*/ 517219 h 993878"/>
                <a:gd name="connsiteX496" fmla="*/ 432795 w 1422659"/>
                <a:gd name="connsiteY496" fmla="*/ 524227 h 993878"/>
                <a:gd name="connsiteX497" fmla="*/ 430973 w 1422659"/>
                <a:gd name="connsiteY497" fmla="*/ 525275 h 993878"/>
                <a:gd name="connsiteX498" fmla="*/ 429152 w 1422659"/>
                <a:gd name="connsiteY498" fmla="*/ 528118 h 993878"/>
                <a:gd name="connsiteX499" fmla="*/ 428354 w 1422659"/>
                <a:gd name="connsiteY499" fmla="*/ 531486 h 993878"/>
                <a:gd name="connsiteX500" fmla="*/ 425235 w 1422659"/>
                <a:gd name="connsiteY500" fmla="*/ 535651 h 993878"/>
                <a:gd name="connsiteX501" fmla="*/ 423688 w 1422659"/>
                <a:gd name="connsiteY501" fmla="*/ 540839 h 993878"/>
                <a:gd name="connsiteX502" fmla="*/ 421093 w 1422659"/>
                <a:gd name="connsiteY502" fmla="*/ 544230 h 993878"/>
                <a:gd name="connsiteX503" fmla="*/ 418748 w 1422659"/>
                <a:gd name="connsiteY503" fmla="*/ 549144 h 993878"/>
                <a:gd name="connsiteX504" fmla="*/ 415629 w 1422659"/>
                <a:gd name="connsiteY504" fmla="*/ 552536 h 993878"/>
                <a:gd name="connsiteX505" fmla="*/ 413807 w 1422659"/>
                <a:gd name="connsiteY505" fmla="*/ 553060 h 993878"/>
                <a:gd name="connsiteX506" fmla="*/ 409391 w 1422659"/>
                <a:gd name="connsiteY506" fmla="*/ 559270 h 993878"/>
                <a:gd name="connsiteX507" fmla="*/ 407320 w 1422659"/>
                <a:gd name="connsiteY507" fmla="*/ 570194 h 993878"/>
                <a:gd name="connsiteX508" fmla="*/ 402654 w 1422659"/>
                <a:gd name="connsiteY508" fmla="*/ 564732 h 993878"/>
                <a:gd name="connsiteX509" fmla="*/ 394321 w 1422659"/>
                <a:gd name="connsiteY509" fmla="*/ 565780 h 993878"/>
                <a:gd name="connsiteX510" fmla="*/ 392774 w 1422659"/>
                <a:gd name="connsiteY510" fmla="*/ 567326 h 993878"/>
                <a:gd name="connsiteX511" fmla="*/ 390953 w 1422659"/>
                <a:gd name="connsiteY511" fmla="*/ 566802 h 993878"/>
                <a:gd name="connsiteX512" fmla="*/ 389406 w 1422659"/>
                <a:gd name="connsiteY512" fmla="*/ 568897 h 993878"/>
                <a:gd name="connsiteX513" fmla="*/ 386287 w 1422659"/>
                <a:gd name="connsiteY513" fmla="*/ 570194 h 993878"/>
                <a:gd name="connsiteX514" fmla="*/ 386012 w 1422659"/>
                <a:gd name="connsiteY514" fmla="*/ 573037 h 993878"/>
                <a:gd name="connsiteX515" fmla="*/ 381596 w 1422659"/>
                <a:gd name="connsiteY515" fmla="*/ 577976 h 993878"/>
                <a:gd name="connsiteX516" fmla="*/ 375882 w 1422659"/>
                <a:gd name="connsiteY516" fmla="*/ 577727 h 993878"/>
                <a:gd name="connsiteX517" fmla="*/ 374336 w 1422659"/>
                <a:gd name="connsiteY517" fmla="*/ 580046 h 993878"/>
                <a:gd name="connsiteX518" fmla="*/ 373038 w 1422659"/>
                <a:gd name="connsiteY518" fmla="*/ 586032 h 993878"/>
                <a:gd name="connsiteX519" fmla="*/ 373287 w 1422659"/>
                <a:gd name="connsiteY519" fmla="*/ 593814 h 993878"/>
                <a:gd name="connsiteX520" fmla="*/ 374336 w 1422659"/>
                <a:gd name="connsiteY520" fmla="*/ 600049 h 993878"/>
                <a:gd name="connsiteX521" fmla="*/ 373812 w 1422659"/>
                <a:gd name="connsiteY521" fmla="*/ 602917 h 993878"/>
                <a:gd name="connsiteX522" fmla="*/ 368347 w 1422659"/>
                <a:gd name="connsiteY522" fmla="*/ 603690 h 993878"/>
                <a:gd name="connsiteX523" fmla="*/ 362908 w 1422659"/>
                <a:gd name="connsiteY523" fmla="*/ 603166 h 993878"/>
                <a:gd name="connsiteX524" fmla="*/ 361087 w 1422659"/>
                <a:gd name="connsiteY524" fmla="*/ 603690 h 993878"/>
                <a:gd name="connsiteX525" fmla="*/ 357194 w 1422659"/>
                <a:gd name="connsiteY525" fmla="*/ 606034 h 993878"/>
                <a:gd name="connsiteX526" fmla="*/ 353801 w 1422659"/>
                <a:gd name="connsiteY526" fmla="*/ 614065 h 993878"/>
                <a:gd name="connsiteX527" fmla="*/ 344195 w 1422659"/>
                <a:gd name="connsiteY527" fmla="*/ 614589 h 993878"/>
                <a:gd name="connsiteX528" fmla="*/ 339530 w 1422659"/>
                <a:gd name="connsiteY528" fmla="*/ 615362 h 993878"/>
                <a:gd name="connsiteX529" fmla="*/ 339255 w 1422659"/>
                <a:gd name="connsiteY529" fmla="*/ 616410 h 993878"/>
                <a:gd name="connsiteX530" fmla="*/ 331470 w 1422659"/>
                <a:gd name="connsiteY530" fmla="*/ 615362 h 993878"/>
                <a:gd name="connsiteX531" fmla="*/ 323411 w 1422659"/>
                <a:gd name="connsiteY531" fmla="*/ 614864 h 993878"/>
                <a:gd name="connsiteX532" fmla="*/ 322114 w 1422659"/>
                <a:gd name="connsiteY532" fmla="*/ 608354 h 993878"/>
                <a:gd name="connsiteX533" fmla="*/ 319768 w 1422659"/>
                <a:gd name="connsiteY533" fmla="*/ 609925 h 993878"/>
                <a:gd name="connsiteX534" fmla="*/ 313805 w 1422659"/>
                <a:gd name="connsiteY534" fmla="*/ 616684 h 993878"/>
                <a:gd name="connsiteX535" fmla="*/ 302378 w 1422659"/>
                <a:gd name="connsiteY535" fmla="*/ 628631 h 993878"/>
                <a:gd name="connsiteX536" fmla="*/ 299259 w 1422659"/>
                <a:gd name="connsiteY536" fmla="*/ 600049 h 993878"/>
                <a:gd name="connsiteX537" fmla="*/ 292747 w 1422659"/>
                <a:gd name="connsiteY537" fmla="*/ 601620 h 993878"/>
                <a:gd name="connsiteX538" fmla="*/ 284189 w 1422659"/>
                <a:gd name="connsiteY538" fmla="*/ 604737 h 993878"/>
                <a:gd name="connsiteX539" fmla="*/ 281070 w 1422659"/>
                <a:gd name="connsiteY539" fmla="*/ 606558 h 993878"/>
                <a:gd name="connsiteX540" fmla="*/ 278975 w 1422659"/>
                <a:gd name="connsiteY540" fmla="*/ 603440 h 993878"/>
                <a:gd name="connsiteX541" fmla="*/ 277427 w 1422659"/>
                <a:gd name="connsiteY541" fmla="*/ 598228 h 993878"/>
                <a:gd name="connsiteX542" fmla="*/ 274558 w 1422659"/>
                <a:gd name="connsiteY542" fmla="*/ 597205 h 993878"/>
                <a:gd name="connsiteX543" fmla="*/ 263929 w 1422659"/>
                <a:gd name="connsiteY543" fmla="*/ 600822 h 993878"/>
                <a:gd name="connsiteX544" fmla="*/ 260012 w 1422659"/>
                <a:gd name="connsiteY544" fmla="*/ 601346 h 993878"/>
                <a:gd name="connsiteX545" fmla="*/ 253524 w 1422659"/>
                <a:gd name="connsiteY545" fmla="*/ 601346 h 993878"/>
                <a:gd name="connsiteX546" fmla="*/ 236908 w 1422659"/>
                <a:gd name="connsiteY546" fmla="*/ 607331 h 993878"/>
                <a:gd name="connsiteX547" fmla="*/ 231194 w 1422659"/>
                <a:gd name="connsiteY547" fmla="*/ 609925 h 993878"/>
                <a:gd name="connsiteX548" fmla="*/ 218968 w 1422659"/>
                <a:gd name="connsiteY548" fmla="*/ 616161 h 993878"/>
                <a:gd name="connsiteX549" fmla="*/ 207017 w 1422659"/>
                <a:gd name="connsiteY549" fmla="*/ 620575 h 993878"/>
                <a:gd name="connsiteX550" fmla="*/ 202351 w 1422659"/>
                <a:gd name="connsiteY550" fmla="*/ 621598 h 993878"/>
                <a:gd name="connsiteX551" fmla="*/ 193519 w 1422659"/>
                <a:gd name="connsiteY551" fmla="*/ 623169 h 993878"/>
                <a:gd name="connsiteX552" fmla="*/ 188828 w 1422659"/>
                <a:gd name="connsiteY552" fmla="*/ 623418 h 993878"/>
                <a:gd name="connsiteX553" fmla="*/ 181293 w 1422659"/>
                <a:gd name="connsiteY553" fmla="*/ 623169 h 993878"/>
                <a:gd name="connsiteX554" fmla="*/ 172460 w 1422659"/>
                <a:gd name="connsiteY554" fmla="*/ 622121 h 993878"/>
                <a:gd name="connsiteX555" fmla="*/ 173508 w 1422659"/>
                <a:gd name="connsiteY555" fmla="*/ 620052 h 993878"/>
                <a:gd name="connsiteX556" fmla="*/ 175330 w 1422659"/>
                <a:gd name="connsiteY556" fmla="*/ 612768 h 993878"/>
                <a:gd name="connsiteX557" fmla="*/ 176627 w 1422659"/>
                <a:gd name="connsiteY557" fmla="*/ 605511 h 993878"/>
                <a:gd name="connsiteX558" fmla="*/ 171687 w 1422659"/>
                <a:gd name="connsiteY558" fmla="*/ 603940 h 993878"/>
                <a:gd name="connsiteX559" fmla="*/ 166497 w 1422659"/>
                <a:gd name="connsiteY559" fmla="*/ 601346 h 993878"/>
                <a:gd name="connsiteX560" fmla="*/ 159212 w 1422659"/>
                <a:gd name="connsiteY560" fmla="*/ 595634 h 993878"/>
                <a:gd name="connsiteX561" fmla="*/ 156367 w 1422659"/>
                <a:gd name="connsiteY561" fmla="*/ 592267 h 993878"/>
                <a:gd name="connsiteX562" fmla="*/ 151178 w 1422659"/>
                <a:gd name="connsiteY562" fmla="*/ 582640 h 993878"/>
                <a:gd name="connsiteX563" fmla="*/ 147010 w 1422659"/>
                <a:gd name="connsiteY563" fmla="*/ 577202 h 993878"/>
                <a:gd name="connsiteX564" fmla="*/ 145439 w 1422659"/>
                <a:gd name="connsiteY564" fmla="*/ 572514 h 993878"/>
                <a:gd name="connsiteX565" fmla="*/ 143642 w 1422659"/>
                <a:gd name="connsiteY565" fmla="*/ 569146 h 993878"/>
                <a:gd name="connsiteX566" fmla="*/ 143642 w 1422659"/>
                <a:gd name="connsiteY566" fmla="*/ 567077 h 993878"/>
                <a:gd name="connsiteX567" fmla="*/ 141821 w 1422659"/>
                <a:gd name="connsiteY567" fmla="*/ 562138 h 993878"/>
                <a:gd name="connsiteX568" fmla="*/ 128821 w 1422659"/>
                <a:gd name="connsiteY568" fmla="*/ 559544 h 993878"/>
                <a:gd name="connsiteX569" fmla="*/ 129870 w 1422659"/>
                <a:gd name="connsiteY569" fmla="*/ 552786 h 993878"/>
                <a:gd name="connsiteX570" fmla="*/ 119465 w 1422659"/>
                <a:gd name="connsiteY570" fmla="*/ 551239 h 993878"/>
                <a:gd name="connsiteX571" fmla="*/ 115323 w 1422659"/>
                <a:gd name="connsiteY571" fmla="*/ 551239 h 993878"/>
                <a:gd name="connsiteX572" fmla="*/ 109086 w 1422659"/>
                <a:gd name="connsiteY572" fmla="*/ 551738 h 993878"/>
                <a:gd name="connsiteX573" fmla="*/ 110633 w 1422659"/>
                <a:gd name="connsiteY573" fmla="*/ 546026 h 993878"/>
                <a:gd name="connsiteX574" fmla="*/ 113502 w 1422659"/>
                <a:gd name="connsiteY574" fmla="*/ 545777 h 993878"/>
                <a:gd name="connsiteX575" fmla="*/ 113502 w 1422659"/>
                <a:gd name="connsiteY575" fmla="*/ 540315 h 993878"/>
                <a:gd name="connsiteX576" fmla="*/ 110907 w 1422659"/>
                <a:gd name="connsiteY576" fmla="*/ 539791 h 993878"/>
                <a:gd name="connsiteX577" fmla="*/ 111681 w 1422659"/>
                <a:gd name="connsiteY577" fmla="*/ 533830 h 993878"/>
                <a:gd name="connsiteX578" fmla="*/ 104669 w 1422659"/>
                <a:gd name="connsiteY578" fmla="*/ 533057 h 993878"/>
                <a:gd name="connsiteX579" fmla="*/ 94015 w 1422659"/>
                <a:gd name="connsiteY579" fmla="*/ 530189 h 993878"/>
                <a:gd name="connsiteX580" fmla="*/ 99479 w 1422659"/>
                <a:gd name="connsiteY580" fmla="*/ 492527 h 993878"/>
                <a:gd name="connsiteX581" fmla="*/ 92718 w 1422659"/>
                <a:gd name="connsiteY581" fmla="*/ 482925 h 993878"/>
                <a:gd name="connsiteX582" fmla="*/ 90896 w 1422659"/>
                <a:gd name="connsiteY582" fmla="*/ 466564 h 993878"/>
                <a:gd name="connsiteX583" fmla="*/ 90896 w 1422659"/>
                <a:gd name="connsiteY583" fmla="*/ 457735 h 993878"/>
                <a:gd name="connsiteX584" fmla="*/ 91420 w 1422659"/>
                <a:gd name="connsiteY584" fmla="*/ 455141 h 993878"/>
                <a:gd name="connsiteX585" fmla="*/ 89849 w 1422659"/>
                <a:gd name="connsiteY585" fmla="*/ 454367 h 993878"/>
                <a:gd name="connsiteX586" fmla="*/ 94265 w 1422659"/>
                <a:gd name="connsiteY586" fmla="*/ 444491 h 993878"/>
                <a:gd name="connsiteX587" fmla="*/ 102074 w 1422659"/>
                <a:gd name="connsiteY587" fmla="*/ 438779 h 993878"/>
                <a:gd name="connsiteX588" fmla="*/ 99729 w 1422659"/>
                <a:gd name="connsiteY588" fmla="*/ 436959 h 993878"/>
                <a:gd name="connsiteX589" fmla="*/ 95837 w 1422659"/>
                <a:gd name="connsiteY589" fmla="*/ 436186 h 993878"/>
                <a:gd name="connsiteX590" fmla="*/ 83361 w 1422659"/>
                <a:gd name="connsiteY590" fmla="*/ 432794 h 993878"/>
                <a:gd name="connsiteX591" fmla="*/ 77124 w 1422659"/>
                <a:gd name="connsiteY591" fmla="*/ 431497 h 993878"/>
                <a:gd name="connsiteX592" fmla="*/ 69838 w 1422659"/>
                <a:gd name="connsiteY592" fmla="*/ 432295 h 993878"/>
                <a:gd name="connsiteX593" fmla="*/ 68042 w 1422659"/>
                <a:gd name="connsiteY593" fmla="*/ 427880 h 993878"/>
                <a:gd name="connsiteX594" fmla="*/ 72184 w 1422659"/>
                <a:gd name="connsiteY594" fmla="*/ 426558 h 993878"/>
                <a:gd name="connsiteX595" fmla="*/ 64399 w 1422659"/>
                <a:gd name="connsiteY595" fmla="*/ 419300 h 993878"/>
                <a:gd name="connsiteX596" fmla="*/ 62053 w 1422659"/>
                <a:gd name="connsiteY596" fmla="*/ 416432 h 993878"/>
                <a:gd name="connsiteX597" fmla="*/ 48805 w 1422659"/>
                <a:gd name="connsiteY597" fmla="*/ 404236 h 993878"/>
                <a:gd name="connsiteX598" fmla="*/ 44638 w 1422659"/>
                <a:gd name="connsiteY598" fmla="*/ 400869 h 993878"/>
                <a:gd name="connsiteX599" fmla="*/ 33735 w 1422659"/>
                <a:gd name="connsiteY599" fmla="*/ 394110 h 993878"/>
                <a:gd name="connsiteX600" fmla="*/ 29319 w 1422659"/>
                <a:gd name="connsiteY600" fmla="*/ 388648 h 993878"/>
                <a:gd name="connsiteX601" fmla="*/ 25152 w 1422659"/>
                <a:gd name="connsiteY601" fmla="*/ 382163 h 993878"/>
                <a:gd name="connsiteX602" fmla="*/ 22058 w 1422659"/>
                <a:gd name="connsiteY602" fmla="*/ 374631 h 993878"/>
                <a:gd name="connsiteX603" fmla="*/ 6713 w 1422659"/>
                <a:gd name="connsiteY603" fmla="*/ 377499 h 993878"/>
                <a:gd name="connsiteX604" fmla="*/ 5167 w 1422659"/>
                <a:gd name="connsiteY604" fmla="*/ 376701 h 993878"/>
                <a:gd name="connsiteX605" fmla="*/ 1523 w 1422659"/>
                <a:gd name="connsiteY605" fmla="*/ 370740 h 993878"/>
                <a:gd name="connsiteX606" fmla="*/ 1274 w 1422659"/>
                <a:gd name="connsiteY606" fmla="*/ 364754 h 993878"/>
                <a:gd name="connsiteX607" fmla="*/ 3070 w 1422659"/>
                <a:gd name="connsiteY607" fmla="*/ 363208 h 993878"/>
                <a:gd name="connsiteX608" fmla="*/ 7237 w 1422659"/>
                <a:gd name="connsiteY608" fmla="*/ 362410 h 993878"/>
                <a:gd name="connsiteX609" fmla="*/ 4892 w 1422659"/>
                <a:gd name="connsiteY609" fmla="*/ 356698 h 993878"/>
                <a:gd name="connsiteX610" fmla="*/ -1071 w 1422659"/>
                <a:gd name="connsiteY610" fmla="*/ 356200 h 993878"/>
                <a:gd name="connsiteX611" fmla="*/ -2119 w 1422659"/>
                <a:gd name="connsiteY611" fmla="*/ 351012 h 993878"/>
                <a:gd name="connsiteX612" fmla="*/ -822 w 1422659"/>
                <a:gd name="connsiteY612" fmla="*/ 349690 h 993878"/>
                <a:gd name="connsiteX613" fmla="*/ 2297 w 1422659"/>
                <a:gd name="connsiteY613" fmla="*/ 349191 h 993878"/>
                <a:gd name="connsiteX614" fmla="*/ 4118 w 1422659"/>
                <a:gd name="connsiteY614" fmla="*/ 350214 h 993878"/>
                <a:gd name="connsiteX615" fmla="*/ 5416 w 1422659"/>
                <a:gd name="connsiteY615" fmla="*/ 352833 h 993878"/>
                <a:gd name="connsiteX616" fmla="*/ 5690 w 1422659"/>
                <a:gd name="connsiteY616" fmla="*/ 356200 h 993878"/>
                <a:gd name="connsiteX617" fmla="*/ 23855 w 1422659"/>
                <a:gd name="connsiteY617" fmla="*/ 353855 h 993878"/>
                <a:gd name="connsiteX618" fmla="*/ 24129 w 1422659"/>
                <a:gd name="connsiteY618" fmla="*/ 351536 h 993878"/>
                <a:gd name="connsiteX619" fmla="*/ 26724 w 1422659"/>
                <a:gd name="connsiteY619" fmla="*/ 344776 h 993878"/>
                <a:gd name="connsiteX620" fmla="*/ 30616 w 1422659"/>
                <a:gd name="connsiteY620" fmla="*/ 337768 h 993878"/>
                <a:gd name="connsiteX621" fmla="*/ 30890 w 1422659"/>
                <a:gd name="connsiteY621" fmla="*/ 334127 h 993878"/>
                <a:gd name="connsiteX622" fmla="*/ 30366 w 1422659"/>
                <a:gd name="connsiteY622" fmla="*/ 331009 h 993878"/>
                <a:gd name="connsiteX623" fmla="*/ 30616 w 1422659"/>
                <a:gd name="connsiteY623" fmla="*/ 326345 h 993878"/>
                <a:gd name="connsiteX624" fmla="*/ 27497 w 1422659"/>
                <a:gd name="connsiteY624" fmla="*/ 326070 h 993878"/>
                <a:gd name="connsiteX625" fmla="*/ 26200 w 1422659"/>
                <a:gd name="connsiteY625" fmla="*/ 314648 h 993878"/>
                <a:gd name="connsiteX626" fmla="*/ 26474 w 1422659"/>
                <a:gd name="connsiteY626" fmla="*/ 309709 h 993878"/>
                <a:gd name="connsiteX627" fmla="*/ 26200 w 1422659"/>
                <a:gd name="connsiteY627" fmla="*/ 305295 h 993878"/>
                <a:gd name="connsiteX628" fmla="*/ 24129 w 1422659"/>
                <a:gd name="connsiteY628" fmla="*/ 299583 h 993878"/>
                <a:gd name="connsiteX629" fmla="*/ 23355 w 1422659"/>
                <a:gd name="connsiteY629" fmla="*/ 294121 h 993878"/>
                <a:gd name="connsiteX630" fmla="*/ 25676 w 1422659"/>
                <a:gd name="connsiteY630" fmla="*/ 286863 h 993878"/>
                <a:gd name="connsiteX631" fmla="*/ 26474 w 1422659"/>
                <a:gd name="connsiteY631" fmla="*/ 264790 h 993878"/>
                <a:gd name="connsiteX632" fmla="*/ 27771 w 1422659"/>
                <a:gd name="connsiteY632" fmla="*/ 258555 h 993878"/>
                <a:gd name="connsiteX633" fmla="*/ 35032 w 1422659"/>
                <a:gd name="connsiteY633" fmla="*/ 257507 h 993878"/>
                <a:gd name="connsiteX634" fmla="*/ 45960 w 1422659"/>
                <a:gd name="connsiteY634" fmla="*/ 257258 h 993878"/>
                <a:gd name="connsiteX635" fmla="*/ 67518 w 1422659"/>
                <a:gd name="connsiteY635" fmla="*/ 255961 h 993878"/>
                <a:gd name="connsiteX636" fmla="*/ 76350 w 1422659"/>
                <a:gd name="connsiteY636" fmla="*/ 255687 h 993878"/>
                <a:gd name="connsiteX637" fmla="*/ 95563 w 1422659"/>
                <a:gd name="connsiteY637" fmla="*/ 254390 h 993878"/>
                <a:gd name="connsiteX638" fmla="*/ 109859 w 1422659"/>
                <a:gd name="connsiteY638" fmla="*/ 253866 h 993878"/>
                <a:gd name="connsiteX639" fmla="*/ 127799 w 1422659"/>
                <a:gd name="connsiteY639" fmla="*/ 252843 h 993878"/>
                <a:gd name="connsiteX640" fmla="*/ 144415 w 1422659"/>
                <a:gd name="connsiteY640" fmla="*/ 251272 h 993878"/>
                <a:gd name="connsiteX641" fmla="*/ 157140 w 1422659"/>
                <a:gd name="connsiteY641" fmla="*/ 250250 h 993878"/>
                <a:gd name="connsiteX642" fmla="*/ 161307 w 1422659"/>
                <a:gd name="connsiteY642" fmla="*/ 250250 h 993878"/>
                <a:gd name="connsiteX643" fmla="*/ 173508 w 1422659"/>
                <a:gd name="connsiteY643" fmla="*/ 249451 h 993878"/>
                <a:gd name="connsiteX644" fmla="*/ 189352 w 1422659"/>
                <a:gd name="connsiteY644" fmla="*/ 248928 h 993878"/>
                <a:gd name="connsiteX645" fmla="*/ 197660 w 1422659"/>
                <a:gd name="connsiteY645" fmla="*/ 247905 h 993878"/>
                <a:gd name="connsiteX646" fmla="*/ 207017 w 1422659"/>
                <a:gd name="connsiteY646" fmla="*/ 247631 h 993878"/>
                <a:gd name="connsiteX647" fmla="*/ 213778 w 1422659"/>
                <a:gd name="connsiteY647" fmla="*/ 246858 h 993878"/>
                <a:gd name="connsiteX648" fmla="*/ 220790 w 1422659"/>
                <a:gd name="connsiteY648" fmla="*/ 246334 h 993878"/>
                <a:gd name="connsiteX649" fmla="*/ 221313 w 1422659"/>
                <a:gd name="connsiteY649" fmla="*/ 247381 h 993878"/>
                <a:gd name="connsiteX650" fmla="*/ 237157 w 1422659"/>
                <a:gd name="connsiteY650" fmla="*/ 245037 h 993878"/>
                <a:gd name="connsiteX651" fmla="*/ 235860 w 1422659"/>
                <a:gd name="connsiteY651" fmla="*/ 243740 h 993878"/>
                <a:gd name="connsiteX652" fmla="*/ 225730 w 1422659"/>
                <a:gd name="connsiteY652" fmla="*/ 240897 h 993878"/>
                <a:gd name="connsiteX653" fmla="*/ 224432 w 1422659"/>
                <a:gd name="connsiteY653" fmla="*/ 239326 h 993878"/>
                <a:gd name="connsiteX654" fmla="*/ 223634 w 1422659"/>
                <a:gd name="connsiteY654" fmla="*/ 235185 h 993878"/>
                <a:gd name="connsiteX655" fmla="*/ 221837 w 1422659"/>
                <a:gd name="connsiteY655" fmla="*/ 230247 h 993878"/>
                <a:gd name="connsiteX656" fmla="*/ 219492 w 1422659"/>
                <a:gd name="connsiteY656" fmla="*/ 227653 h 993878"/>
                <a:gd name="connsiteX657" fmla="*/ 218968 w 1422659"/>
                <a:gd name="connsiteY657" fmla="*/ 222964 h 993878"/>
                <a:gd name="connsiteX658" fmla="*/ 220540 w 1422659"/>
                <a:gd name="connsiteY658" fmla="*/ 213885 h 993878"/>
                <a:gd name="connsiteX659" fmla="*/ 223908 w 1422659"/>
                <a:gd name="connsiteY659" fmla="*/ 209197 h 993878"/>
                <a:gd name="connsiteX660" fmla="*/ 228574 w 1422659"/>
                <a:gd name="connsiteY660" fmla="*/ 201939 h 993878"/>
                <a:gd name="connsiteX661" fmla="*/ 231443 w 1422659"/>
                <a:gd name="connsiteY661" fmla="*/ 198297 h 993878"/>
                <a:gd name="connsiteX662" fmla="*/ 232741 w 1422659"/>
                <a:gd name="connsiteY662" fmla="*/ 195180 h 993878"/>
                <a:gd name="connsiteX663" fmla="*/ 233515 w 1422659"/>
                <a:gd name="connsiteY663" fmla="*/ 190241 h 993878"/>
                <a:gd name="connsiteX664" fmla="*/ 232741 w 1422659"/>
                <a:gd name="connsiteY664" fmla="*/ 179342 h 993878"/>
                <a:gd name="connsiteX665" fmla="*/ 229896 w 1422659"/>
                <a:gd name="connsiteY665" fmla="*/ 172583 h 993878"/>
                <a:gd name="connsiteX666" fmla="*/ 231967 w 1422659"/>
                <a:gd name="connsiteY666" fmla="*/ 169740 h 993878"/>
                <a:gd name="connsiteX667" fmla="*/ 230146 w 1422659"/>
                <a:gd name="connsiteY667" fmla="*/ 167919 h 993878"/>
                <a:gd name="connsiteX668" fmla="*/ 232217 w 1422659"/>
                <a:gd name="connsiteY668" fmla="*/ 164802 h 993878"/>
                <a:gd name="connsiteX669" fmla="*/ 232491 w 1422659"/>
                <a:gd name="connsiteY669" fmla="*/ 160387 h 993878"/>
                <a:gd name="connsiteX670" fmla="*/ 234038 w 1422659"/>
                <a:gd name="connsiteY670" fmla="*/ 158042 h 993878"/>
                <a:gd name="connsiteX671" fmla="*/ 237681 w 1422659"/>
                <a:gd name="connsiteY671" fmla="*/ 155449 h 993878"/>
                <a:gd name="connsiteX672" fmla="*/ 237406 w 1422659"/>
                <a:gd name="connsiteY672" fmla="*/ 153378 h 993878"/>
                <a:gd name="connsiteX673" fmla="*/ 239752 w 1422659"/>
                <a:gd name="connsiteY673" fmla="*/ 150510 h 993878"/>
                <a:gd name="connsiteX674" fmla="*/ 240800 w 1422659"/>
                <a:gd name="connsiteY674" fmla="*/ 147143 h 993878"/>
                <a:gd name="connsiteX675" fmla="*/ 241049 w 1422659"/>
                <a:gd name="connsiteY675" fmla="*/ 139611 h 993878"/>
                <a:gd name="connsiteX676" fmla="*/ 241049 w 1422659"/>
                <a:gd name="connsiteY676" fmla="*/ 125070 h 993878"/>
                <a:gd name="connsiteX677" fmla="*/ 241574 w 1422659"/>
                <a:gd name="connsiteY677" fmla="*/ 106115 h 993878"/>
                <a:gd name="connsiteX678" fmla="*/ 241324 w 1422659"/>
                <a:gd name="connsiteY678" fmla="*/ 102997 h 993878"/>
                <a:gd name="connsiteX679" fmla="*/ 241574 w 1422659"/>
                <a:gd name="connsiteY679" fmla="*/ 86886 h 993878"/>
                <a:gd name="connsiteX680" fmla="*/ 250930 w 1422659"/>
                <a:gd name="connsiteY680" fmla="*/ 88457 h 993878"/>
                <a:gd name="connsiteX681" fmla="*/ 259488 w 1422659"/>
                <a:gd name="connsiteY681" fmla="*/ 86886 h 993878"/>
                <a:gd name="connsiteX682" fmla="*/ 272487 w 1422659"/>
                <a:gd name="connsiteY682" fmla="*/ 81698 h 993878"/>
                <a:gd name="connsiteX683" fmla="*/ 300806 w 1422659"/>
                <a:gd name="connsiteY683" fmla="*/ 64289 h 993878"/>
                <a:gd name="connsiteX684" fmla="*/ 320292 w 1422659"/>
                <a:gd name="connsiteY684" fmla="*/ 53389 h 993878"/>
                <a:gd name="connsiteX685" fmla="*/ 338207 w 1422659"/>
                <a:gd name="connsiteY685" fmla="*/ 45608 h 993878"/>
                <a:gd name="connsiteX686" fmla="*/ 345742 w 1422659"/>
                <a:gd name="connsiteY686" fmla="*/ 42490 h 993878"/>
                <a:gd name="connsiteX687" fmla="*/ 370169 w 1422659"/>
                <a:gd name="connsiteY687" fmla="*/ 38849 h 993878"/>
                <a:gd name="connsiteX688" fmla="*/ 372240 w 1422659"/>
                <a:gd name="connsiteY688" fmla="*/ 38325 h 993878"/>
                <a:gd name="connsiteX689" fmla="*/ 382894 w 1422659"/>
                <a:gd name="connsiteY689" fmla="*/ 38051 h 993878"/>
                <a:gd name="connsiteX690" fmla="*/ 390429 w 1422659"/>
                <a:gd name="connsiteY690" fmla="*/ 39098 h 993878"/>
                <a:gd name="connsiteX691" fmla="*/ 397714 w 1422659"/>
                <a:gd name="connsiteY691" fmla="*/ 40919 h 993878"/>
                <a:gd name="connsiteX692" fmla="*/ 409666 w 1422659"/>
                <a:gd name="connsiteY692" fmla="*/ 41967 h 993878"/>
                <a:gd name="connsiteX693" fmla="*/ 417201 w 1422659"/>
                <a:gd name="connsiteY693" fmla="*/ 42216 h 993878"/>
                <a:gd name="connsiteX694" fmla="*/ 419272 w 1422659"/>
                <a:gd name="connsiteY694" fmla="*/ 56756 h 993878"/>
                <a:gd name="connsiteX695" fmla="*/ 420569 w 1422659"/>
                <a:gd name="connsiteY695" fmla="*/ 67930 h 993878"/>
                <a:gd name="connsiteX696" fmla="*/ 427331 w 1422659"/>
                <a:gd name="connsiteY696" fmla="*/ 67656 h 993878"/>
                <a:gd name="connsiteX697" fmla="*/ 437461 w 1422659"/>
                <a:gd name="connsiteY697" fmla="*/ 65860 h 993878"/>
                <a:gd name="connsiteX698" fmla="*/ 445520 w 1422659"/>
                <a:gd name="connsiteY698" fmla="*/ 65062 h 993878"/>
                <a:gd name="connsiteX699" fmla="*/ 454851 w 1422659"/>
                <a:gd name="connsiteY699" fmla="*/ 64812 h 993878"/>
                <a:gd name="connsiteX700" fmla="*/ 464482 w 1422659"/>
                <a:gd name="connsiteY700" fmla="*/ 64039 h 993878"/>
                <a:gd name="connsiteX701" fmla="*/ 473564 w 1422659"/>
                <a:gd name="connsiteY701" fmla="*/ 62742 h 993878"/>
                <a:gd name="connsiteX702" fmla="*/ 486563 w 1422659"/>
                <a:gd name="connsiteY702" fmla="*/ 58053 h 993878"/>
                <a:gd name="connsiteX703" fmla="*/ 495396 w 1422659"/>
                <a:gd name="connsiteY703" fmla="*/ 56233 h 993878"/>
                <a:gd name="connsiteX704" fmla="*/ 500835 w 1422659"/>
                <a:gd name="connsiteY704" fmla="*/ 56507 h 993878"/>
                <a:gd name="connsiteX705" fmla="*/ 512537 w 1422659"/>
                <a:gd name="connsiteY705" fmla="*/ 59101 h 993878"/>
                <a:gd name="connsiteX706" fmla="*/ 524488 w 1422659"/>
                <a:gd name="connsiteY706" fmla="*/ 55983 h 993878"/>
                <a:gd name="connsiteX707" fmla="*/ 530976 w 1422659"/>
                <a:gd name="connsiteY707" fmla="*/ 53888 h 993878"/>
                <a:gd name="connsiteX708" fmla="*/ 536440 w 1422659"/>
                <a:gd name="connsiteY708" fmla="*/ 52866 h 993878"/>
                <a:gd name="connsiteX709" fmla="*/ 547094 w 1422659"/>
                <a:gd name="connsiteY709" fmla="*/ 48701 h 993878"/>
                <a:gd name="connsiteX710" fmla="*/ 555652 w 1422659"/>
                <a:gd name="connsiteY710" fmla="*/ 45857 h 993878"/>
                <a:gd name="connsiteX711" fmla="*/ 570472 w 1422659"/>
                <a:gd name="connsiteY711" fmla="*/ 42740 h 993878"/>
                <a:gd name="connsiteX712" fmla="*/ 577483 w 1422659"/>
                <a:gd name="connsiteY712" fmla="*/ 40645 h 993878"/>
                <a:gd name="connsiteX713" fmla="*/ 581900 w 1422659"/>
                <a:gd name="connsiteY713" fmla="*/ 40146 h 993878"/>
                <a:gd name="connsiteX714" fmla="*/ 599565 w 1422659"/>
                <a:gd name="connsiteY714" fmla="*/ 33911 h 993878"/>
                <a:gd name="connsiteX715" fmla="*/ 605803 w 1422659"/>
                <a:gd name="connsiteY715" fmla="*/ 30269 h 993878"/>
                <a:gd name="connsiteX716" fmla="*/ 614111 w 1422659"/>
                <a:gd name="connsiteY716" fmla="*/ 26129 h 993878"/>
                <a:gd name="connsiteX717" fmla="*/ 624241 w 1422659"/>
                <a:gd name="connsiteY717" fmla="*/ 21689 h 993878"/>
                <a:gd name="connsiteX718" fmla="*/ 634371 w 1422659"/>
                <a:gd name="connsiteY718" fmla="*/ 18597 h 993878"/>
                <a:gd name="connsiteX719" fmla="*/ 643204 w 1422659"/>
                <a:gd name="connsiteY719" fmla="*/ 15205 h 993878"/>
                <a:gd name="connsiteX720" fmla="*/ 658024 w 1422659"/>
                <a:gd name="connsiteY720" fmla="*/ 11314 h 993878"/>
                <a:gd name="connsiteX721" fmla="*/ 675439 w 1422659"/>
                <a:gd name="connsiteY721" fmla="*/ 6899 h 993878"/>
                <a:gd name="connsiteX722" fmla="*/ 693878 w 1422659"/>
                <a:gd name="connsiteY722" fmla="*/ 3258 h 993878"/>
                <a:gd name="connsiteX723" fmla="*/ 705056 w 1422659"/>
                <a:gd name="connsiteY723" fmla="*/ 1961 h 993878"/>
                <a:gd name="connsiteX724" fmla="*/ 716733 w 1422659"/>
                <a:gd name="connsiteY724" fmla="*/ -383 h 993878"/>
                <a:gd name="connsiteX725" fmla="*/ 721423 w 1422659"/>
                <a:gd name="connsiteY725" fmla="*/ -383 h 993878"/>
                <a:gd name="connsiteX726" fmla="*/ 724018 w 1422659"/>
                <a:gd name="connsiteY726" fmla="*/ 415 h 993878"/>
                <a:gd name="connsiteX727" fmla="*/ 731279 w 1422659"/>
                <a:gd name="connsiteY727" fmla="*/ 5079 h 993878"/>
                <a:gd name="connsiteX728" fmla="*/ 734672 w 1422659"/>
                <a:gd name="connsiteY728" fmla="*/ 9244 h 993878"/>
                <a:gd name="connsiteX729" fmla="*/ 738814 w 1422659"/>
                <a:gd name="connsiteY729" fmla="*/ 12087 h 993878"/>
                <a:gd name="connsiteX730" fmla="*/ 744802 w 1422659"/>
                <a:gd name="connsiteY730" fmla="*/ 12885 h 993878"/>
                <a:gd name="connsiteX731" fmla="*/ 752836 w 1422659"/>
                <a:gd name="connsiteY731" fmla="*/ 16252 h 993878"/>
                <a:gd name="connsiteX732" fmla="*/ 757527 w 1422659"/>
                <a:gd name="connsiteY732" fmla="*/ 19370 h 993878"/>
                <a:gd name="connsiteX733" fmla="*/ 763490 w 1422659"/>
                <a:gd name="connsiteY733" fmla="*/ 25081 h 993878"/>
                <a:gd name="connsiteX734" fmla="*/ 766609 w 1422659"/>
                <a:gd name="connsiteY734" fmla="*/ 30793 h 993878"/>
                <a:gd name="connsiteX735" fmla="*/ 770252 w 1422659"/>
                <a:gd name="connsiteY735" fmla="*/ 34958 h 993878"/>
                <a:gd name="connsiteX736" fmla="*/ 776489 w 1422659"/>
                <a:gd name="connsiteY736" fmla="*/ 44311 h 993878"/>
                <a:gd name="connsiteX737" fmla="*/ 779084 w 1422659"/>
                <a:gd name="connsiteY737" fmla="*/ 50023 h 993878"/>
                <a:gd name="connsiteX738" fmla="*/ 782477 w 1422659"/>
                <a:gd name="connsiteY738" fmla="*/ 57804 h 993878"/>
                <a:gd name="connsiteX739" fmla="*/ 787393 w 1422659"/>
                <a:gd name="connsiteY739" fmla="*/ 71048 h 993878"/>
                <a:gd name="connsiteX740" fmla="*/ 791809 w 1422659"/>
                <a:gd name="connsiteY740" fmla="*/ 80650 h 993878"/>
                <a:gd name="connsiteX741" fmla="*/ 797523 w 1422659"/>
                <a:gd name="connsiteY741" fmla="*/ 91824 h 993878"/>
                <a:gd name="connsiteX742" fmla="*/ 803261 w 1422659"/>
                <a:gd name="connsiteY742" fmla="*/ 105841 h 993878"/>
                <a:gd name="connsiteX743" fmla="*/ 805058 w 1422659"/>
                <a:gd name="connsiteY743" fmla="*/ 109482 h 993878"/>
                <a:gd name="connsiteX744" fmla="*/ 808177 w 1422659"/>
                <a:gd name="connsiteY744" fmla="*/ 112350 h 993878"/>
                <a:gd name="connsiteX745" fmla="*/ 813890 w 1422659"/>
                <a:gd name="connsiteY745" fmla="*/ 125844 h 993878"/>
                <a:gd name="connsiteX746" fmla="*/ 815463 w 1422659"/>
                <a:gd name="connsiteY746" fmla="*/ 127664 h 993878"/>
                <a:gd name="connsiteX747" fmla="*/ 820128 w 1422659"/>
                <a:gd name="connsiteY747" fmla="*/ 135720 h 993878"/>
                <a:gd name="connsiteX748" fmla="*/ 824045 w 1422659"/>
                <a:gd name="connsiteY748" fmla="*/ 143252 h 993878"/>
                <a:gd name="connsiteX749" fmla="*/ 830532 w 1422659"/>
                <a:gd name="connsiteY749" fmla="*/ 152580 h 993878"/>
                <a:gd name="connsiteX750" fmla="*/ 835972 w 1422659"/>
                <a:gd name="connsiteY750" fmla="*/ 158042 h 993878"/>
                <a:gd name="connsiteX751" fmla="*/ 843507 w 1422659"/>
                <a:gd name="connsiteY751" fmla="*/ 164802 h 993878"/>
                <a:gd name="connsiteX752" fmla="*/ 847150 w 1422659"/>
                <a:gd name="connsiteY752" fmla="*/ 168692 h 993878"/>
                <a:gd name="connsiteX753" fmla="*/ 852090 w 1422659"/>
                <a:gd name="connsiteY753" fmla="*/ 175975 h 993878"/>
                <a:gd name="connsiteX754" fmla="*/ 855733 w 1422659"/>
                <a:gd name="connsiteY754" fmla="*/ 179591 h 993878"/>
                <a:gd name="connsiteX755" fmla="*/ 859101 w 1422659"/>
                <a:gd name="connsiteY755" fmla="*/ 179866 h 993878"/>
                <a:gd name="connsiteX756" fmla="*/ 864041 w 1422659"/>
                <a:gd name="connsiteY756" fmla="*/ 187124 h 993878"/>
                <a:gd name="connsiteX757" fmla="*/ 869505 w 1422659"/>
                <a:gd name="connsiteY757" fmla="*/ 196751 h 993878"/>
                <a:gd name="connsiteX758" fmla="*/ 873922 w 1422659"/>
                <a:gd name="connsiteY758" fmla="*/ 206079 h 993878"/>
                <a:gd name="connsiteX759" fmla="*/ 877041 w 1422659"/>
                <a:gd name="connsiteY759" fmla="*/ 210244 h 993878"/>
                <a:gd name="connsiteX760" fmla="*/ 881457 w 1422659"/>
                <a:gd name="connsiteY760" fmla="*/ 219597 h 993878"/>
                <a:gd name="connsiteX761" fmla="*/ 886122 w 1422659"/>
                <a:gd name="connsiteY761" fmla="*/ 223737 h 993878"/>
                <a:gd name="connsiteX762" fmla="*/ 892361 w 1422659"/>
                <a:gd name="connsiteY762" fmla="*/ 226082 h 993878"/>
                <a:gd name="connsiteX763" fmla="*/ 900668 w 1422659"/>
                <a:gd name="connsiteY763" fmla="*/ 232317 h 993878"/>
                <a:gd name="connsiteX764" fmla="*/ 902739 w 1422659"/>
                <a:gd name="connsiteY764" fmla="*/ 233090 h 993878"/>
                <a:gd name="connsiteX765" fmla="*/ 902739 w 1422659"/>
                <a:gd name="connsiteY765" fmla="*/ 240622 h 993878"/>
                <a:gd name="connsiteX766" fmla="*/ 907955 w 1422659"/>
                <a:gd name="connsiteY766" fmla="*/ 246858 h 993878"/>
                <a:gd name="connsiteX767" fmla="*/ 910025 w 1422659"/>
                <a:gd name="connsiteY767" fmla="*/ 250748 h 993878"/>
                <a:gd name="connsiteX768" fmla="*/ 913393 w 1422659"/>
                <a:gd name="connsiteY768" fmla="*/ 254140 h 993878"/>
                <a:gd name="connsiteX769" fmla="*/ 918085 w 1422659"/>
                <a:gd name="connsiteY769" fmla="*/ 255687 h 993878"/>
                <a:gd name="connsiteX770" fmla="*/ 921452 w 1422659"/>
                <a:gd name="connsiteY770" fmla="*/ 259079 h 993878"/>
                <a:gd name="connsiteX771" fmla="*/ 923797 w 1422659"/>
                <a:gd name="connsiteY771" fmla="*/ 259852 h 993878"/>
                <a:gd name="connsiteX772" fmla="*/ 929511 w 1422659"/>
                <a:gd name="connsiteY772" fmla="*/ 267634 h 993878"/>
                <a:gd name="connsiteX773" fmla="*/ 930035 w 1422659"/>
                <a:gd name="connsiteY773" fmla="*/ 269205 h 993878"/>
                <a:gd name="connsiteX774" fmla="*/ 928987 w 1422659"/>
                <a:gd name="connsiteY774" fmla="*/ 271275 h 993878"/>
                <a:gd name="connsiteX775" fmla="*/ 932356 w 1422659"/>
                <a:gd name="connsiteY775" fmla="*/ 274642 h 993878"/>
                <a:gd name="connsiteX776" fmla="*/ 935749 w 1422659"/>
                <a:gd name="connsiteY776" fmla="*/ 276987 h 993878"/>
                <a:gd name="connsiteX777" fmla="*/ 939891 w 1422659"/>
                <a:gd name="connsiteY777" fmla="*/ 279331 h 993878"/>
                <a:gd name="connsiteX778" fmla="*/ 945605 w 1422659"/>
                <a:gd name="connsiteY778" fmla="*/ 286339 h 993878"/>
                <a:gd name="connsiteX779" fmla="*/ 951319 w 1422659"/>
                <a:gd name="connsiteY779" fmla="*/ 289981 h 993878"/>
                <a:gd name="connsiteX780" fmla="*/ 954712 w 1422659"/>
                <a:gd name="connsiteY780" fmla="*/ 293622 h 993878"/>
                <a:gd name="connsiteX781" fmla="*/ 955211 w 1422659"/>
                <a:gd name="connsiteY781" fmla="*/ 299334 h 993878"/>
                <a:gd name="connsiteX782" fmla="*/ 957032 w 1422659"/>
                <a:gd name="connsiteY782" fmla="*/ 299833 h 993878"/>
                <a:gd name="connsiteX783" fmla="*/ 961973 w 1422659"/>
                <a:gd name="connsiteY783" fmla="*/ 297513 h 993878"/>
                <a:gd name="connsiteX784" fmla="*/ 964068 w 1422659"/>
                <a:gd name="connsiteY784" fmla="*/ 297513 h 993878"/>
                <a:gd name="connsiteX785" fmla="*/ 966913 w 1422659"/>
                <a:gd name="connsiteY785" fmla="*/ 298536 h 993878"/>
                <a:gd name="connsiteX786" fmla="*/ 971079 w 1422659"/>
                <a:gd name="connsiteY786" fmla="*/ 301928 h 993878"/>
                <a:gd name="connsiteX787" fmla="*/ 974972 w 1422659"/>
                <a:gd name="connsiteY787" fmla="*/ 306841 h 993878"/>
                <a:gd name="connsiteX788" fmla="*/ 979114 w 1422659"/>
                <a:gd name="connsiteY788" fmla="*/ 310757 h 993878"/>
                <a:gd name="connsiteX789" fmla="*/ 991065 w 1422659"/>
                <a:gd name="connsiteY789" fmla="*/ 320359 h 993878"/>
                <a:gd name="connsiteX790" fmla="*/ 1003815 w 1422659"/>
                <a:gd name="connsiteY790" fmla="*/ 327617 h 993878"/>
                <a:gd name="connsiteX791" fmla="*/ 1012647 w 1422659"/>
                <a:gd name="connsiteY791" fmla="*/ 334127 h 993878"/>
                <a:gd name="connsiteX792" fmla="*/ 1016264 w 1422659"/>
                <a:gd name="connsiteY792" fmla="*/ 337244 h 993878"/>
                <a:gd name="connsiteX793" fmla="*/ 1022777 w 1422659"/>
                <a:gd name="connsiteY793" fmla="*/ 344253 h 993878"/>
                <a:gd name="connsiteX794" fmla="*/ 1031335 w 1422659"/>
                <a:gd name="connsiteY794" fmla="*/ 350214 h 993878"/>
                <a:gd name="connsiteX795" fmla="*/ 1032906 w 1422659"/>
                <a:gd name="connsiteY795" fmla="*/ 352558 h 993878"/>
                <a:gd name="connsiteX796" fmla="*/ 1042263 w 1422659"/>
                <a:gd name="connsiteY796" fmla="*/ 360614 h 993878"/>
                <a:gd name="connsiteX797" fmla="*/ 1051869 w 1422659"/>
                <a:gd name="connsiteY797" fmla="*/ 367622 h 993878"/>
                <a:gd name="connsiteX798" fmla="*/ 1060178 w 1422659"/>
                <a:gd name="connsiteY798" fmla="*/ 373583 h 993878"/>
                <a:gd name="connsiteX799" fmla="*/ 1066166 w 1422659"/>
                <a:gd name="connsiteY799" fmla="*/ 378796 h 993878"/>
                <a:gd name="connsiteX800" fmla="*/ 1067463 w 1422659"/>
                <a:gd name="connsiteY800" fmla="*/ 380342 h 993878"/>
                <a:gd name="connsiteX801" fmla="*/ 1072903 w 1422659"/>
                <a:gd name="connsiteY801" fmla="*/ 383211 h 993878"/>
                <a:gd name="connsiteX802" fmla="*/ 1076022 w 1422659"/>
                <a:gd name="connsiteY802" fmla="*/ 386578 h 993878"/>
                <a:gd name="connsiteX803" fmla="*/ 1085628 w 1422659"/>
                <a:gd name="connsiteY803" fmla="*/ 392539 h 993878"/>
                <a:gd name="connsiteX804" fmla="*/ 1086426 w 1422659"/>
                <a:gd name="connsiteY804" fmla="*/ 393861 h 993878"/>
                <a:gd name="connsiteX805" fmla="*/ 1092140 w 1422659"/>
                <a:gd name="connsiteY805" fmla="*/ 397477 h 993878"/>
                <a:gd name="connsiteX806" fmla="*/ 1107984 w 1422659"/>
                <a:gd name="connsiteY806" fmla="*/ 406580 h 993878"/>
                <a:gd name="connsiteX807" fmla="*/ 1112650 w 1422659"/>
                <a:gd name="connsiteY807" fmla="*/ 410995 h 993878"/>
                <a:gd name="connsiteX808" fmla="*/ 1115768 w 1422659"/>
                <a:gd name="connsiteY808" fmla="*/ 413065 h 993878"/>
                <a:gd name="connsiteX809" fmla="*/ 1117864 w 1422659"/>
                <a:gd name="connsiteY809" fmla="*/ 413589 h 993878"/>
                <a:gd name="connsiteX810" fmla="*/ 1126173 w 1422659"/>
                <a:gd name="connsiteY810" fmla="*/ 419300 h 993878"/>
                <a:gd name="connsiteX811" fmla="*/ 1133432 w 1422659"/>
                <a:gd name="connsiteY811" fmla="*/ 423191 h 99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</a:cxnLst>
              <a:rect l="l" t="t" r="r" b="b"/>
              <a:pathLst>
                <a:path w="1422659" h="993878">
                  <a:moveTo>
                    <a:pt x="1134481" y="425286"/>
                  </a:moveTo>
                  <a:lnTo>
                    <a:pt x="1119161" y="440600"/>
                  </a:lnTo>
                  <a:lnTo>
                    <a:pt x="1112674" y="447085"/>
                  </a:lnTo>
                  <a:lnTo>
                    <a:pt x="1106436" y="453071"/>
                  </a:lnTo>
                  <a:lnTo>
                    <a:pt x="1106436" y="459830"/>
                  </a:lnTo>
                  <a:lnTo>
                    <a:pt x="1104865" y="466314"/>
                  </a:lnTo>
                  <a:lnTo>
                    <a:pt x="1101496" y="465017"/>
                  </a:lnTo>
                  <a:lnTo>
                    <a:pt x="1097330" y="462149"/>
                  </a:lnTo>
                  <a:lnTo>
                    <a:pt x="1094485" y="464245"/>
                  </a:lnTo>
                  <a:lnTo>
                    <a:pt x="1089271" y="474894"/>
                  </a:lnTo>
                  <a:lnTo>
                    <a:pt x="1084605" y="483199"/>
                  </a:lnTo>
                  <a:lnTo>
                    <a:pt x="1082533" y="489435"/>
                  </a:lnTo>
                  <a:lnTo>
                    <a:pt x="1081486" y="490732"/>
                  </a:lnTo>
                  <a:lnTo>
                    <a:pt x="1077843" y="489684"/>
                  </a:lnTo>
                  <a:lnTo>
                    <a:pt x="1072653" y="490208"/>
                  </a:lnTo>
                  <a:lnTo>
                    <a:pt x="1071106" y="489684"/>
                  </a:lnTo>
                  <a:lnTo>
                    <a:pt x="1068237" y="490208"/>
                  </a:lnTo>
                  <a:lnTo>
                    <a:pt x="1063571" y="494099"/>
                  </a:lnTo>
                  <a:lnTo>
                    <a:pt x="1063821" y="496443"/>
                  </a:lnTo>
                  <a:lnTo>
                    <a:pt x="1062523" y="500583"/>
                  </a:lnTo>
                  <a:lnTo>
                    <a:pt x="1057833" y="504749"/>
                  </a:lnTo>
                  <a:lnTo>
                    <a:pt x="1057583" y="506046"/>
                  </a:lnTo>
                  <a:lnTo>
                    <a:pt x="1051095" y="504749"/>
                  </a:lnTo>
                  <a:lnTo>
                    <a:pt x="1048500" y="504998"/>
                  </a:lnTo>
                  <a:lnTo>
                    <a:pt x="1050572" y="508639"/>
                  </a:lnTo>
                  <a:lnTo>
                    <a:pt x="1049274" y="509413"/>
                  </a:lnTo>
                  <a:lnTo>
                    <a:pt x="1051869" y="512007"/>
                  </a:lnTo>
                  <a:lnTo>
                    <a:pt x="1048226" y="516695"/>
                  </a:lnTo>
                  <a:lnTo>
                    <a:pt x="1044584" y="518242"/>
                  </a:lnTo>
                  <a:lnTo>
                    <a:pt x="1040691" y="520836"/>
                  </a:lnTo>
                  <a:lnTo>
                    <a:pt x="1044085" y="527345"/>
                  </a:lnTo>
                  <a:lnTo>
                    <a:pt x="1050048" y="532009"/>
                  </a:lnTo>
                  <a:lnTo>
                    <a:pt x="1060702" y="543707"/>
                  </a:lnTo>
                  <a:lnTo>
                    <a:pt x="1066415" y="550965"/>
                  </a:lnTo>
                  <a:lnTo>
                    <a:pt x="1068761" y="549942"/>
                  </a:lnTo>
                  <a:lnTo>
                    <a:pt x="1072129" y="555130"/>
                  </a:lnTo>
                  <a:lnTo>
                    <a:pt x="1070582" y="558247"/>
                  </a:lnTo>
                  <a:lnTo>
                    <a:pt x="1071605" y="559794"/>
                  </a:lnTo>
                  <a:lnTo>
                    <a:pt x="1063047" y="565505"/>
                  </a:lnTo>
                  <a:lnTo>
                    <a:pt x="1061475" y="567326"/>
                  </a:lnTo>
                  <a:lnTo>
                    <a:pt x="1062773" y="571217"/>
                  </a:lnTo>
                  <a:lnTo>
                    <a:pt x="1064594" y="571740"/>
                  </a:lnTo>
                  <a:lnTo>
                    <a:pt x="1068237" y="578749"/>
                  </a:lnTo>
                  <a:lnTo>
                    <a:pt x="1069784" y="584211"/>
                  </a:lnTo>
                  <a:lnTo>
                    <a:pt x="1071880" y="583937"/>
                  </a:lnTo>
                  <a:lnTo>
                    <a:pt x="1072653" y="587329"/>
                  </a:lnTo>
                  <a:lnTo>
                    <a:pt x="1090069" y="585234"/>
                  </a:lnTo>
                  <a:lnTo>
                    <a:pt x="1097080" y="584735"/>
                  </a:lnTo>
                  <a:lnTo>
                    <a:pt x="1097330" y="594612"/>
                  </a:lnTo>
                  <a:lnTo>
                    <a:pt x="1097080" y="604737"/>
                  </a:lnTo>
                  <a:lnTo>
                    <a:pt x="1104865" y="604214"/>
                  </a:lnTo>
                  <a:lnTo>
                    <a:pt x="1112150" y="603166"/>
                  </a:lnTo>
                  <a:lnTo>
                    <a:pt x="1119685" y="602917"/>
                  </a:lnTo>
                  <a:lnTo>
                    <a:pt x="1119685" y="604214"/>
                  </a:lnTo>
                  <a:lnTo>
                    <a:pt x="1148254" y="602643"/>
                  </a:lnTo>
                  <a:lnTo>
                    <a:pt x="1148254" y="600049"/>
                  </a:lnTo>
                  <a:lnTo>
                    <a:pt x="1152145" y="600049"/>
                  </a:lnTo>
                  <a:lnTo>
                    <a:pt x="1151647" y="602643"/>
                  </a:lnTo>
                  <a:lnTo>
                    <a:pt x="1154492" y="610699"/>
                  </a:lnTo>
                  <a:lnTo>
                    <a:pt x="1159432" y="611222"/>
                  </a:lnTo>
                  <a:lnTo>
                    <a:pt x="1162301" y="610449"/>
                  </a:lnTo>
                  <a:lnTo>
                    <a:pt x="1165145" y="610948"/>
                  </a:lnTo>
                  <a:lnTo>
                    <a:pt x="1167491" y="609127"/>
                  </a:lnTo>
                  <a:lnTo>
                    <a:pt x="1166967" y="615637"/>
                  </a:lnTo>
                  <a:lnTo>
                    <a:pt x="1173205" y="614065"/>
                  </a:lnTo>
                  <a:lnTo>
                    <a:pt x="1173977" y="612519"/>
                  </a:lnTo>
                  <a:lnTo>
                    <a:pt x="1178145" y="615113"/>
                  </a:lnTo>
                  <a:lnTo>
                    <a:pt x="1182561" y="619528"/>
                  </a:lnTo>
                  <a:lnTo>
                    <a:pt x="1188524" y="614589"/>
                  </a:lnTo>
                  <a:lnTo>
                    <a:pt x="1194263" y="613043"/>
                  </a:lnTo>
                  <a:lnTo>
                    <a:pt x="1195285" y="613816"/>
                  </a:lnTo>
                  <a:lnTo>
                    <a:pt x="1205165" y="605236"/>
                  </a:lnTo>
                  <a:lnTo>
                    <a:pt x="1209308" y="600822"/>
                  </a:lnTo>
                  <a:lnTo>
                    <a:pt x="1221783" y="589923"/>
                  </a:lnTo>
                  <a:lnTo>
                    <a:pt x="1225675" y="597455"/>
                  </a:lnTo>
                  <a:lnTo>
                    <a:pt x="1222057" y="599001"/>
                  </a:lnTo>
                  <a:lnTo>
                    <a:pt x="1220486" y="600572"/>
                  </a:lnTo>
                  <a:lnTo>
                    <a:pt x="1222557" y="604463"/>
                  </a:lnTo>
                  <a:lnTo>
                    <a:pt x="1225426" y="608628"/>
                  </a:lnTo>
                  <a:lnTo>
                    <a:pt x="1232711" y="603415"/>
                  </a:lnTo>
                  <a:lnTo>
                    <a:pt x="1235806" y="600572"/>
                  </a:lnTo>
                  <a:lnTo>
                    <a:pt x="1239198" y="598752"/>
                  </a:lnTo>
                  <a:lnTo>
                    <a:pt x="1241544" y="599525"/>
                  </a:lnTo>
                  <a:lnTo>
                    <a:pt x="1243615" y="598228"/>
                  </a:lnTo>
                  <a:lnTo>
                    <a:pt x="1241544" y="594861"/>
                  </a:lnTo>
                  <a:lnTo>
                    <a:pt x="1238151" y="585758"/>
                  </a:lnTo>
                  <a:lnTo>
                    <a:pt x="1249329" y="575382"/>
                  </a:lnTo>
                  <a:lnTo>
                    <a:pt x="1252447" y="579273"/>
                  </a:lnTo>
                  <a:lnTo>
                    <a:pt x="1254269" y="583687"/>
                  </a:lnTo>
                  <a:lnTo>
                    <a:pt x="1255292" y="588352"/>
                  </a:lnTo>
                  <a:lnTo>
                    <a:pt x="1254269" y="591993"/>
                  </a:lnTo>
                  <a:lnTo>
                    <a:pt x="1255042" y="597455"/>
                  </a:lnTo>
                  <a:lnTo>
                    <a:pt x="1258935" y="601869"/>
                  </a:lnTo>
                  <a:lnTo>
                    <a:pt x="1267268" y="613816"/>
                  </a:lnTo>
                  <a:lnTo>
                    <a:pt x="1269863" y="616934"/>
                  </a:lnTo>
                  <a:lnTo>
                    <a:pt x="1292194" y="629903"/>
                  </a:lnTo>
                  <a:lnTo>
                    <a:pt x="1293766" y="630701"/>
                  </a:lnTo>
                  <a:lnTo>
                    <a:pt x="1299205" y="630177"/>
                  </a:lnTo>
                  <a:lnTo>
                    <a:pt x="1306491" y="628606"/>
                  </a:lnTo>
                  <a:lnTo>
                    <a:pt x="1309610" y="627584"/>
                  </a:lnTo>
                  <a:lnTo>
                    <a:pt x="1315572" y="626536"/>
                  </a:lnTo>
                  <a:lnTo>
                    <a:pt x="1316869" y="625489"/>
                  </a:lnTo>
                  <a:lnTo>
                    <a:pt x="1322583" y="624715"/>
                  </a:lnTo>
                  <a:lnTo>
                    <a:pt x="1349605" y="621872"/>
                  </a:lnTo>
                  <a:lnTo>
                    <a:pt x="1354545" y="628083"/>
                  </a:lnTo>
                  <a:lnTo>
                    <a:pt x="1359236" y="629405"/>
                  </a:lnTo>
                  <a:lnTo>
                    <a:pt x="1374556" y="631998"/>
                  </a:lnTo>
                  <a:lnTo>
                    <a:pt x="1381043" y="626786"/>
                  </a:lnTo>
                  <a:lnTo>
                    <a:pt x="1399232" y="605236"/>
                  </a:lnTo>
                  <a:lnTo>
                    <a:pt x="1403124" y="607830"/>
                  </a:lnTo>
                  <a:lnTo>
                    <a:pt x="1403922" y="609402"/>
                  </a:lnTo>
                  <a:lnTo>
                    <a:pt x="1413255" y="619528"/>
                  </a:lnTo>
                  <a:lnTo>
                    <a:pt x="1414826" y="625763"/>
                  </a:lnTo>
                  <a:lnTo>
                    <a:pt x="1417421" y="628083"/>
                  </a:lnTo>
                  <a:lnTo>
                    <a:pt x="1420540" y="632771"/>
                  </a:lnTo>
                  <a:lnTo>
                    <a:pt x="1401053" y="659259"/>
                  </a:lnTo>
                  <a:lnTo>
                    <a:pt x="1388852" y="668337"/>
                  </a:lnTo>
                  <a:lnTo>
                    <a:pt x="1385209" y="675096"/>
                  </a:lnTo>
                  <a:lnTo>
                    <a:pt x="1380793" y="678214"/>
                  </a:lnTo>
                  <a:lnTo>
                    <a:pt x="1379222" y="677965"/>
                  </a:lnTo>
                  <a:lnTo>
                    <a:pt x="1375079" y="681331"/>
                  </a:lnTo>
                  <a:lnTo>
                    <a:pt x="1372734" y="682628"/>
                  </a:lnTo>
                  <a:lnTo>
                    <a:pt x="1354819" y="689912"/>
                  </a:lnTo>
                  <a:lnTo>
                    <a:pt x="1347010" y="693029"/>
                  </a:lnTo>
                  <a:lnTo>
                    <a:pt x="1334535" y="693802"/>
                  </a:lnTo>
                  <a:lnTo>
                    <a:pt x="1332464" y="698217"/>
                  </a:lnTo>
                  <a:lnTo>
                    <a:pt x="1326501" y="699514"/>
                  </a:lnTo>
                  <a:lnTo>
                    <a:pt x="1321561" y="689388"/>
                  </a:lnTo>
                  <a:lnTo>
                    <a:pt x="1315323" y="691209"/>
                  </a:lnTo>
                  <a:lnTo>
                    <a:pt x="1312453" y="694052"/>
                  </a:lnTo>
                  <a:lnTo>
                    <a:pt x="1310632" y="692755"/>
                  </a:lnTo>
                  <a:lnTo>
                    <a:pt x="1307539" y="692506"/>
                  </a:lnTo>
                  <a:lnTo>
                    <a:pt x="1305193" y="693278"/>
                  </a:lnTo>
                  <a:lnTo>
                    <a:pt x="1302598" y="692256"/>
                  </a:lnTo>
                  <a:lnTo>
                    <a:pt x="1299729" y="693802"/>
                  </a:lnTo>
                  <a:lnTo>
                    <a:pt x="1292968" y="696396"/>
                  </a:lnTo>
                  <a:lnTo>
                    <a:pt x="1293242" y="699514"/>
                  </a:lnTo>
                  <a:lnTo>
                    <a:pt x="1290373" y="701334"/>
                  </a:lnTo>
                  <a:lnTo>
                    <a:pt x="1288052" y="703928"/>
                  </a:lnTo>
                  <a:lnTo>
                    <a:pt x="1282838" y="704976"/>
                  </a:lnTo>
                  <a:lnTo>
                    <a:pt x="1281814" y="706797"/>
                  </a:lnTo>
                  <a:lnTo>
                    <a:pt x="1279469" y="707570"/>
                  </a:lnTo>
                  <a:lnTo>
                    <a:pt x="1276101" y="700287"/>
                  </a:lnTo>
                  <a:lnTo>
                    <a:pt x="1275053" y="696920"/>
                  </a:lnTo>
                  <a:lnTo>
                    <a:pt x="1273481" y="696671"/>
                  </a:lnTo>
                  <a:lnTo>
                    <a:pt x="1270113" y="689388"/>
                  </a:lnTo>
                  <a:lnTo>
                    <a:pt x="1264149" y="683427"/>
                  </a:lnTo>
                  <a:lnTo>
                    <a:pt x="1260232" y="685746"/>
                  </a:lnTo>
                  <a:lnTo>
                    <a:pt x="1257388" y="685746"/>
                  </a:lnTo>
                  <a:lnTo>
                    <a:pt x="1256090" y="684449"/>
                  </a:lnTo>
                  <a:lnTo>
                    <a:pt x="1246734" y="684973"/>
                  </a:lnTo>
                  <a:lnTo>
                    <a:pt x="1244139" y="686021"/>
                  </a:lnTo>
                  <a:lnTo>
                    <a:pt x="1243091" y="684724"/>
                  </a:lnTo>
                  <a:lnTo>
                    <a:pt x="1240746" y="686021"/>
                  </a:lnTo>
                  <a:lnTo>
                    <a:pt x="1239722" y="684449"/>
                  </a:lnTo>
                  <a:lnTo>
                    <a:pt x="1234782" y="685497"/>
                  </a:lnTo>
                  <a:lnTo>
                    <a:pt x="1224902" y="689912"/>
                  </a:lnTo>
                  <a:lnTo>
                    <a:pt x="1221783" y="695349"/>
                  </a:lnTo>
                  <a:lnTo>
                    <a:pt x="1220236" y="699265"/>
                  </a:lnTo>
                  <a:lnTo>
                    <a:pt x="1220760" y="704702"/>
                  </a:lnTo>
                  <a:lnTo>
                    <a:pt x="1218938" y="708867"/>
                  </a:lnTo>
                  <a:lnTo>
                    <a:pt x="1218140" y="716399"/>
                  </a:lnTo>
                  <a:lnTo>
                    <a:pt x="1215819" y="728071"/>
                  </a:lnTo>
                  <a:lnTo>
                    <a:pt x="1214522" y="737424"/>
                  </a:lnTo>
                  <a:lnTo>
                    <a:pt x="1213224" y="744707"/>
                  </a:lnTo>
                  <a:lnTo>
                    <a:pt x="1212701" y="749371"/>
                  </a:lnTo>
                  <a:lnTo>
                    <a:pt x="1211129" y="757676"/>
                  </a:lnTo>
                  <a:lnTo>
                    <a:pt x="1209832" y="766780"/>
                  </a:lnTo>
                  <a:lnTo>
                    <a:pt x="1210106" y="771968"/>
                  </a:lnTo>
                  <a:lnTo>
                    <a:pt x="1209308" y="775859"/>
                  </a:lnTo>
                  <a:lnTo>
                    <a:pt x="1207237" y="786783"/>
                  </a:lnTo>
                  <a:lnTo>
                    <a:pt x="1206738" y="794315"/>
                  </a:lnTo>
                  <a:lnTo>
                    <a:pt x="1203096" y="794564"/>
                  </a:lnTo>
                  <a:lnTo>
                    <a:pt x="1200749" y="793791"/>
                  </a:lnTo>
                  <a:lnTo>
                    <a:pt x="1197630" y="796385"/>
                  </a:lnTo>
                  <a:lnTo>
                    <a:pt x="1195037" y="797682"/>
                  </a:lnTo>
                  <a:lnTo>
                    <a:pt x="1193988" y="799503"/>
                  </a:lnTo>
                  <a:lnTo>
                    <a:pt x="1190095" y="800276"/>
                  </a:lnTo>
                  <a:lnTo>
                    <a:pt x="1181264" y="807284"/>
                  </a:lnTo>
                  <a:lnTo>
                    <a:pt x="1175799" y="809354"/>
                  </a:lnTo>
                  <a:lnTo>
                    <a:pt x="1172181" y="807559"/>
                  </a:lnTo>
                  <a:lnTo>
                    <a:pt x="1167241" y="806511"/>
                  </a:lnTo>
                  <a:lnTo>
                    <a:pt x="1164122" y="807284"/>
                  </a:lnTo>
                  <a:lnTo>
                    <a:pt x="1167241" y="812747"/>
                  </a:lnTo>
                  <a:lnTo>
                    <a:pt x="1171382" y="818209"/>
                  </a:lnTo>
                  <a:lnTo>
                    <a:pt x="1168263" y="820528"/>
                  </a:lnTo>
                  <a:lnTo>
                    <a:pt x="1169312" y="822872"/>
                  </a:lnTo>
                  <a:lnTo>
                    <a:pt x="1167491" y="823920"/>
                  </a:lnTo>
                  <a:lnTo>
                    <a:pt x="1170086" y="828833"/>
                  </a:lnTo>
                  <a:lnTo>
                    <a:pt x="1173729" y="834046"/>
                  </a:lnTo>
                  <a:lnTo>
                    <a:pt x="1177096" y="836366"/>
                  </a:lnTo>
                  <a:lnTo>
                    <a:pt x="1172181" y="840282"/>
                  </a:lnTo>
                  <a:lnTo>
                    <a:pt x="1163599" y="845993"/>
                  </a:lnTo>
                  <a:lnTo>
                    <a:pt x="1154516" y="852727"/>
                  </a:lnTo>
                  <a:lnTo>
                    <a:pt x="1145410" y="860783"/>
                  </a:lnTo>
                  <a:lnTo>
                    <a:pt x="1139696" y="864948"/>
                  </a:lnTo>
                  <a:lnTo>
                    <a:pt x="1142565" y="868589"/>
                  </a:lnTo>
                  <a:lnTo>
                    <a:pt x="1146457" y="875074"/>
                  </a:lnTo>
                  <a:lnTo>
                    <a:pt x="1150350" y="879738"/>
                  </a:lnTo>
                  <a:lnTo>
                    <a:pt x="1158933" y="887545"/>
                  </a:lnTo>
                  <a:lnTo>
                    <a:pt x="1163349" y="890663"/>
                  </a:lnTo>
                  <a:lnTo>
                    <a:pt x="1167491" y="894553"/>
                  </a:lnTo>
                  <a:lnTo>
                    <a:pt x="1171134" y="898694"/>
                  </a:lnTo>
                  <a:lnTo>
                    <a:pt x="1181538" y="909094"/>
                  </a:lnTo>
                  <a:lnTo>
                    <a:pt x="1186976" y="913758"/>
                  </a:lnTo>
                  <a:lnTo>
                    <a:pt x="1190869" y="918696"/>
                  </a:lnTo>
                  <a:lnTo>
                    <a:pt x="1193739" y="924158"/>
                  </a:lnTo>
                  <a:lnTo>
                    <a:pt x="1195560" y="929870"/>
                  </a:lnTo>
                  <a:lnTo>
                    <a:pt x="1185430" y="935831"/>
                  </a:lnTo>
                  <a:lnTo>
                    <a:pt x="1182835" y="941043"/>
                  </a:lnTo>
                  <a:lnTo>
                    <a:pt x="1179966" y="944660"/>
                  </a:lnTo>
                  <a:lnTo>
                    <a:pt x="1176324" y="944934"/>
                  </a:lnTo>
                  <a:lnTo>
                    <a:pt x="1166194" y="951942"/>
                  </a:lnTo>
                  <a:lnTo>
                    <a:pt x="1152945" y="959724"/>
                  </a:lnTo>
                  <a:lnTo>
                    <a:pt x="1151397" y="960772"/>
                  </a:lnTo>
                  <a:lnTo>
                    <a:pt x="1136577" y="970898"/>
                  </a:lnTo>
                  <a:lnTo>
                    <a:pt x="1133732" y="978430"/>
                  </a:lnTo>
                  <a:lnTo>
                    <a:pt x="1117364" y="993495"/>
                  </a:lnTo>
                  <a:lnTo>
                    <a:pt x="1116317" y="993495"/>
                  </a:lnTo>
                  <a:lnTo>
                    <a:pt x="1115543" y="987508"/>
                  </a:lnTo>
                  <a:lnTo>
                    <a:pt x="1113198" y="983368"/>
                  </a:lnTo>
                  <a:lnTo>
                    <a:pt x="1111127" y="981273"/>
                  </a:lnTo>
                  <a:lnTo>
                    <a:pt x="1105663" y="984665"/>
                  </a:lnTo>
                  <a:lnTo>
                    <a:pt x="1100997" y="987010"/>
                  </a:lnTo>
                  <a:lnTo>
                    <a:pt x="1091890" y="986736"/>
                  </a:lnTo>
                  <a:lnTo>
                    <a:pt x="1089045" y="982071"/>
                  </a:lnTo>
                  <a:lnTo>
                    <a:pt x="1086950" y="975836"/>
                  </a:lnTo>
                  <a:lnTo>
                    <a:pt x="1086452" y="969851"/>
                  </a:lnTo>
                  <a:lnTo>
                    <a:pt x="1078641" y="972719"/>
                  </a:lnTo>
                  <a:lnTo>
                    <a:pt x="1076321" y="967257"/>
                  </a:lnTo>
                  <a:lnTo>
                    <a:pt x="1064620" y="969851"/>
                  </a:lnTo>
                  <a:lnTo>
                    <a:pt x="1060203" y="959999"/>
                  </a:lnTo>
                  <a:lnTo>
                    <a:pt x="1057857" y="956607"/>
                  </a:lnTo>
                  <a:lnTo>
                    <a:pt x="1055263" y="949074"/>
                  </a:lnTo>
                  <a:lnTo>
                    <a:pt x="1054214" y="949349"/>
                  </a:lnTo>
                  <a:lnTo>
                    <a:pt x="1051895" y="941542"/>
                  </a:lnTo>
                  <a:lnTo>
                    <a:pt x="1050847" y="941542"/>
                  </a:lnTo>
                  <a:lnTo>
                    <a:pt x="1049026" y="935831"/>
                  </a:lnTo>
                  <a:lnTo>
                    <a:pt x="1046705" y="930119"/>
                  </a:lnTo>
                  <a:lnTo>
                    <a:pt x="1047728" y="929620"/>
                  </a:lnTo>
                  <a:lnTo>
                    <a:pt x="1041765" y="917150"/>
                  </a:lnTo>
                  <a:lnTo>
                    <a:pt x="1040967" y="912461"/>
                  </a:lnTo>
                  <a:lnTo>
                    <a:pt x="1037848" y="911688"/>
                  </a:lnTo>
                  <a:lnTo>
                    <a:pt x="1036550" y="905727"/>
                  </a:lnTo>
                  <a:lnTo>
                    <a:pt x="1033182" y="897147"/>
                  </a:lnTo>
                  <a:lnTo>
                    <a:pt x="1036824" y="899217"/>
                  </a:lnTo>
                  <a:lnTo>
                    <a:pt x="1038372" y="896623"/>
                  </a:lnTo>
                  <a:lnTo>
                    <a:pt x="1035777" y="892483"/>
                  </a:lnTo>
                  <a:lnTo>
                    <a:pt x="1041490" y="885200"/>
                  </a:lnTo>
                  <a:lnTo>
                    <a:pt x="1043062" y="882332"/>
                  </a:lnTo>
                  <a:lnTo>
                    <a:pt x="1033706" y="884676"/>
                  </a:lnTo>
                  <a:lnTo>
                    <a:pt x="1031111" y="878441"/>
                  </a:lnTo>
                  <a:lnTo>
                    <a:pt x="1030587" y="874551"/>
                  </a:lnTo>
                  <a:lnTo>
                    <a:pt x="1016040" y="878965"/>
                  </a:lnTo>
                  <a:lnTo>
                    <a:pt x="1014743" y="876122"/>
                  </a:lnTo>
                  <a:lnTo>
                    <a:pt x="1011100" y="877144"/>
                  </a:lnTo>
                  <a:lnTo>
                    <a:pt x="997327" y="875598"/>
                  </a:lnTo>
                  <a:lnTo>
                    <a:pt x="996803" y="874026"/>
                  </a:lnTo>
                  <a:lnTo>
                    <a:pt x="993435" y="875323"/>
                  </a:lnTo>
                  <a:lnTo>
                    <a:pt x="992387" y="873254"/>
                  </a:lnTo>
                  <a:lnTo>
                    <a:pt x="990566" y="873503"/>
                  </a:lnTo>
                  <a:lnTo>
                    <a:pt x="983305" y="873503"/>
                  </a:lnTo>
                  <a:lnTo>
                    <a:pt x="982781" y="870909"/>
                  </a:lnTo>
                  <a:lnTo>
                    <a:pt x="980186" y="870909"/>
                  </a:lnTo>
                  <a:lnTo>
                    <a:pt x="982007" y="862604"/>
                  </a:lnTo>
                  <a:lnTo>
                    <a:pt x="981234" y="848063"/>
                  </a:lnTo>
                  <a:lnTo>
                    <a:pt x="980710" y="846242"/>
                  </a:lnTo>
                  <a:lnTo>
                    <a:pt x="975246" y="843399"/>
                  </a:lnTo>
                  <a:lnTo>
                    <a:pt x="976817" y="835867"/>
                  </a:lnTo>
                  <a:lnTo>
                    <a:pt x="969532" y="832225"/>
                  </a:lnTo>
                  <a:lnTo>
                    <a:pt x="969282" y="830404"/>
                  </a:lnTo>
                  <a:lnTo>
                    <a:pt x="971105" y="827287"/>
                  </a:lnTo>
                  <a:lnTo>
                    <a:pt x="970580" y="824444"/>
                  </a:lnTo>
                  <a:lnTo>
                    <a:pt x="967736" y="823122"/>
                  </a:lnTo>
                  <a:lnTo>
                    <a:pt x="966689" y="820279"/>
                  </a:lnTo>
                  <a:lnTo>
                    <a:pt x="967212" y="817410"/>
                  </a:lnTo>
                  <a:lnTo>
                    <a:pt x="965889" y="816637"/>
                  </a:lnTo>
                  <a:lnTo>
                    <a:pt x="962796" y="819506"/>
                  </a:lnTo>
                  <a:lnTo>
                    <a:pt x="955261" y="820528"/>
                  </a:lnTo>
                  <a:lnTo>
                    <a:pt x="949797" y="815590"/>
                  </a:lnTo>
                  <a:lnTo>
                    <a:pt x="948748" y="815864"/>
                  </a:lnTo>
                  <a:lnTo>
                    <a:pt x="943310" y="813769"/>
                  </a:lnTo>
                  <a:lnTo>
                    <a:pt x="938094" y="810651"/>
                  </a:lnTo>
                  <a:lnTo>
                    <a:pt x="922251" y="812472"/>
                  </a:lnTo>
                  <a:lnTo>
                    <a:pt x="920954" y="811699"/>
                  </a:lnTo>
                  <a:lnTo>
                    <a:pt x="924597" y="796385"/>
                  </a:lnTo>
                  <a:lnTo>
                    <a:pt x="925894" y="788080"/>
                  </a:lnTo>
                  <a:lnTo>
                    <a:pt x="926418" y="781570"/>
                  </a:lnTo>
                  <a:lnTo>
                    <a:pt x="928489" y="775085"/>
                  </a:lnTo>
                  <a:lnTo>
                    <a:pt x="931084" y="774038"/>
                  </a:lnTo>
                  <a:lnTo>
                    <a:pt x="930834" y="768850"/>
                  </a:lnTo>
                  <a:lnTo>
                    <a:pt x="929263" y="759497"/>
                  </a:lnTo>
                  <a:lnTo>
                    <a:pt x="927715" y="755606"/>
                  </a:lnTo>
                  <a:lnTo>
                    <a:pt x="925894" y="753262"/>
                  </a:lnTo>
                  <a:lnTo>
                    <a:pt x="930035" y="746528"/>
                  </a:lnTo>
                  <a:lnTo>
                    <a:pt x="932381" y="740542"/>
                  </a:lnTo>
                  <a:lnTo>
                    <a:pt x="932630" y="733534"/>
                  </a:lnTo>
                  <a:lnTo>
                    <a:pt x="932132" y="721836"/>
                  </a:lnTo>
                  <a:lnTo>
                    <a:pt x="931084" y="721836"/>
                  </a:lnTo>
                  <a:lnTo>
                    <a:pt x="930310" y="716922"/>
                  </a:lnTo>
                  <a:lnTo>
                    <a:pt x="928987" y="712234"/>
                  </a:lnTo>
                  <a:lnTo>
                    <a:pt x="926392" y="708343"/>
                  </a:lnTo>
                  <a:lnTo>
                    <a:pt x="925894" y="704452"/>
                  </a:lnTo>
                  <a:lnTo>
                    <a:pt x="920679" y="694825"/>
                  </a:lnTo>
                  <a:lnTo>
                    <a:pt x="918883" y="690410"/>
                  </a:lnTo>
                  <a:lnTo>
                    <a:pt x="916014" y="687043"/>
                  </a:lnTo>
                  <a:lnTo>
                    <a:pt x="915490" y="684449"/>
                  </a:lnTo>
                  <a:lnTo>
                    <a:pt x="912895" y="676393"/>
                  </a:lnTo>
                  <a:lnTo>
                    <a:pt x="912371" y="673550"/>
                  </a:lnTo>
                  <a:lnTo>
                    <a:pt x="910824" y="670433"/>
                  </a:lnTo>
                  <a:lnTo>
                    <a:pt x="911074" y="666018"/>
                  </a:lnTo>
                  <a:lnTo>
                    <a:pt x="912895" y="663150"/>
                  </a:lnTo>
                  <a:lnTo>
                    <a:pt x="913143" y="659783"/>
                  </a:lnTo>
                  <a:lnTo>
                    <a:pt x="916014" y="655618"/>
                  </a:lnTo>
                  <a:lnTo>
                    <a:pt x="916787" y="651477"/>
                  </a:lnTo>
                  <a:lnTo>
                    <a:pt x="906657" y="649382"/>
                  </a:lnTo>
                  <a:lnTo>
                    <a:pt x="897051" y="648609"/>
                  </a:lnTo>
                  <a:lnTo>
                    <a:pt x="897825" y="646265"/>
                  </a:lnTo>
                  <a:lnTo>
                    <a:pt x="903538" y="636138"/>
                  </a:lnTo>
                  <a:lnTo>
                    <a:pt x="904312" y="636413"/>
                  </a:lnTo>
                  <a:lnTo>
                    <a:pt x="908479" y="626012"/>
                  </a:lnTo>
                  <a:lnTo>
                    <a:pt x="919381" y="609402"/>
                  </a:lnTo>
                  <a:lnTo>
                    <a:pt x="919656" y="606808"/>
                  </a:lnTo>
                  <a:lnTo>
                    <a:pt x="928489" y="593040"/>
                  </a:lnTo>
                  <a:lnTo>
                    <a:pt x="933154" y="587578"/>
                  </a:lnTo>
                  <a:lnTo>
                    <a:pt x="931856" y="586530"/>
                  </a:lnTo>
                  <a:lnTo>
                    <a:pt x="938344" y="576405"/>
                  </a:lnTo>
                  <a:lnTo>
                    <a:pt x="940689" y="571466"/>
                  </a:lnTo>
                  <a:lnTo>
                    <a:pt x="944332" y="565755"/>
                  </a:lnTo>
                  <a:lnTo>
                    <a:pt x="947700" y="559021"/>
                  </a:lnTo>
                  <a:lnTo>
                    <a:pt x="949771" y="555629"/>
                  </a:lnTo>
                  <a:lnTo>
                    <a:pt x="953414" y="551214"/>
                  </a:lnTo>
                  <a:lnTo>
                    <a:pt x="952640" y="550441"/>
                  </a:lnTo>
                  <a:lnTo>
                    <a:pt x="957830" y="546550"/>
                  </a:lnTo>
                  <a:lnTo>
                    <a:pt x="956533" y="543433"/>
                  </a:lnTo>
                  <a:lnTo>
                    <a:pt x="959128" y="541861"/>
                  </a:lnTo>
                  <a:lnTo>
                    <a:pt x="957830" y="540315"/>
                  </a:lnTo>
                  <a:lnTo>
                    <a:pt x="962521" y="537197"/>
                  </a:lnTo>
                  <a:lnTo>
                    <a:pt x="957830" y="527844"/>
                  </a:lnTo>
                  <a:lnTo>
                    <a:pt x="954986" y="523953"/>
                  </a:lnTo>
                  <a:lnTo>
                    <a:pt x="953414" y="520062"/>
                  </a:lnTo>
                  <a:lnTo>
                    <a:pt x="945355" y="509139"/>
                  </a:lnTo>
                  <a:lnTo>
                    <a:pt x="938868" y="514601"/>
                  </a:lnTo>
                  <a:lnTo>
                    <a:pt x="935225" y="511757"/>
                  </a:lnTo>
                  <a:lnTo>
                    <a:pt x="933927" y="513827"/>
                  </a:lnTo>
                  <a:lnTo>
                    <a:pt x="929263" y="510186"/>
                  </a:lnTo>
                  <a:lnTo>
                    <a:pt x="927192" y="510710"/>
                  </a:lnTo>
                  <a:lnTo>
                    <a:pt x="925619" y="509662"/>
                  </a:lnTo>
                  <a:lnTo>
                    <a:pt x="922251" y="514601"/>
                  </a:lnTo>
                  <a:lnTo>
                    <a:pt x="919656" y="512530"/>
                  </a:lnTo>
                  <a:lnTo>
                    <a:pt x="915738" y="516945"/>
                  </a:lnTo>
                  <a:lnTo>
                    <a:pt x="913143" y="517718"/>
                  </a:lnTo>
                  <a:lnTo>
                    <a:pt x="907955" y="515648"/>
                  </a:lnTo>
                  <a:lnTo>
                    <a:pt x="905084" y="516671"/>
                  </a:lnTo>
                  <a:lnTo>
                    <a:pt x="898872" y="521609"/>
                  </a:lnTo>
                  <a:lnTo>
                    <a:pt x="893658" y="517967"/>
                  </a:lnTo>
                  <a:lnTo>
                    <a:pt x="888218" y="523430"/>
                  </a:lnTo>
                  <a:lnTo>
                    <a:pt x="882754" y="515898"/>
                  </a:lnTo>
                  <a:lnTo>
                    <a:pt x="882505" y="514077"/>
                  </a:lnTo>
                  <a:lnTo>
                    <a:pt x="884825" y="508614"/>
                  </a:lnTo>
                  <a:lnTo>
                    <a:pt x="875493" y="504200"/>
                  </a:lnTo>
                  <a:lnTo>
                    <a:pt x="877814" y="499786"/>
                  </a:lnTo>
                  <a:lnTo>
                    <a:pt x="875743" y="497715"/>
                  </a:lnTo>
                  <a:lnTo>
                    <a:pt x="877564" y="494872"/>
                  </a:lnTo>
                  <a:lnTo>
                    <a:pt x="874695" y="492253"/>
                  </a:lnTo>
                  <a:lnTo>
                    <a:pt x="873922" y="489659"/>
                  </a:lnTo>
                  <a:lnTo>
                    <a:pt x="868458" y="482651"/>
                  </a:lnTo>
                  <a:lnTo>
                    <a:pt x="869755" y="481628"/>
                  </a:lnTo>
                  <a:lnTo>
                    <a:pt x="868208" y="476939"/>
                  </a:lnTo>
                  <a:lnTo>
                    <a:pt x="864041" y="471228"/>
                  </a:lnTo>
                  <a:lnTo>
                    <a:pt x="860673" y="464992"/>
                  </a:lnTo>
                  <a:lnTo>
                    <a:pt x="859899" y="461626"/>
                  </a:lnTo>
                  <a:lnTo>
                    <a:pt x="852864" y="453819"/>
                  </a:lnTo>
                  <a:lnTo>
                    <a:pt x="851316" y="452796"/>
                  </a:lnTo>
                  <a:lnTo>
                    <a:pt x="847948" y="458233"/>
                  </a:lnTo>
                  <a:lnTo>
                    <a:pt x="845353" y="456936"/>
                  </a:lnTo>
                  <a:lnTo>
                    <a:pt x="842733" y="461351"/>
                  </a:lnTo>
                  <a:lnTo>
                    <a:pt x="834699" y="457984"/>
                  </a:lnTo>
                  <a:lnTo>
                    <a:pt x="830532" y="462648"/>
                  </a:lnTo>
                  <a:lnTo>
                    <a:pt x="827938" y="466564"/>
                  </a:lnTo>
                  <a:lnTo>
                    <a:pt x="824569" y="464743"/>
                  </a:lnTo>
                  <a:lnTo>
                    <a:pt x="830782" y="457735"/>
                  </a:lnTo>
                  <a:lnTo>
                    <a:pt x="826640" y="453819"/>
                  </a:lnTo>
                  <a:lnTo>
                    <a:pt x="826640" y="448905"/>
                  </a:lnTo>
                  <a:lnTo>
                    <a:pt x="828462" y="447334"/>
                  </a:lnTo>
                  <a:lnTo>
                    <a:pt x="828711" y="442396"/>
                  </a:lnTo>
                  <a:lnTo>
                    <a:pt x="830532" y="439802"/>
                  </a:lnTo>
                  <a:lnTo>
                    <a:pt x="828986" y="437732"/>
                  </a:lnTo>
                  <a:lnTo>
                    <a:pt x="831306" y="436161"/>
                  </a:lnTo>
                  <a:lnTo>
                    <a:pt x="831306" y="433841"/>
                  </a:lnTo>
                  <a:lnTo>
                    <a:pt x="828711" y="432544"/>
                  </a:lnTo>
                  <a:lnTo>
                    <a:pt x="826640" y="433317"/>
                  </a:lnTo>
                  <a:lnTo>
                    <a:pt x="818831" y="438256"/>
                  </a:lnTo>
                  <a:lnTo>
                    <a:pt x="815986" y="434614"/>
                  </a:lnTo>
                  <a:lnTo>
                    <a:pt x="807927" y="422668"/>
                  </a:lnTo>
                  <a:lnTo>
                    <a:pt x="803511" y="427082"/>
                  </a:lnTo>
                  <a:lnTo>
                    <a:pt x="800143" y="423964"/>
                  </a:lnTo>
                  <a:lnTo>
                    <a:pt x="788965" y="414362"/>
                  </a:lnTo>
                  <a:lnTo>
                    <a:pt x="786370" y="417480"/>
                  </a:lnTo>
                  <a:lnTo>
                    <a:pt x="783775" y="414088"/>
                  </a:lnTo>
                  <a:lnTo>
                    <a:pt x="781679" y="412791"/>
                  </a:lnTo>
                  <a:lnTo>
                    <a:pt x="774169" y="404485"/>
                  </a:lnTo>
                  <a:lnTo>
                    <a:pt x="762218" y="398525"/>
                  </a:lnTo>
                  <a:lnTo>
                    <a:pt x="757527" y="397228"/>
                  </a:lnTo>
                  <a:lnTo>
                    <a:pt x="757527" y="394634"/>
                  </a:lnTo>
                  <a:lnTo>
                    <a:pt x="761170" y="390718"/>
                  </a:lnTo>
                  <a:lnTo>
                    <a:pt x="751814" y="380342"/>
                  </a:lnTo>
                  <a:lnTo>
                    <a:pt x="748445" y="371513"/>
                  </a:lnTo>
                  <a:lnTo>
                    <a:pt x="741434" y="375653"/>
                  </a:lnTo>
                  <a:lnTo>
                    <a:pt x="737267" y="365527"/>
                  </a:lnTo>
                  <a:lnTo>
                    <a:pt x="732601" y="367099"/>
                  </a:lnTo>
                  <a:lnTo>
                    <a:pt x="724792" y="369169"/>
                  </a:lnTo>
                  <a:lnTo>
                    <a:pt x="718828" y="355925"/>
                  </a:lnTo>
                  <a:lnTo>
                    <a:pt x="711543" y="361637"/>
                  </a:lnTo>
                  <a:lnTo>
                    <a:pt x="711543" y="362934"/>
                  </a:lnTo>
                  <a:lnTo>
                    <a:pt x="707651" y="364505"/>
                  </a:lnTo>
                  <a:lnTo>
                    <a:pt x="702710" y="363457"/>
                  </a:lnTo>
                  <a:lnTo>
                    <a:pt x="704781" y="373060"/>
                  </a:lnTo>
                  <a:lnTo>
                    <a:pt x="706878" y="380342"/>
                  </a:lnTo>
                  <a:lnTo>
                    <a:pt x="709198" y="386303"/>
                  </a:lnTo>
                  <a:lnTo>
                    <a:pt x="708424" y="388398"/>
                  </a:lnTo>
                  <a:lnTo>
                    <a:pt x="711294" y="394110"/>
                  </a:lnTo>
                  <a:lnTo>
                    <a:pt x="711019" y="397477"/>
                  </a:lnTo>
                  <a:lnTo>
                    <a:pt x="715186" y="403712"/>
                  </a:lnTo>
                  <a:lnTo>
                    <a:pt x="713888" y="407354"/>
                  </a:lnTo>
                  <a:lnTo>
                    <a:pt x="715186" y="408900"/>
                  </a:lnTo>
                  <a:lnTo>
                    <a:pt x="713364" y="412292"/>
                  </a:lnTo>
                  <a:lnTo>
                    <a:pt x="719078" y="425012"/>
                  </a:lnTo>
                  <a:lnTo>
                    <a:pt x="720899" y="429427"/>
                  </a:lnTo>
                  <a:lnTo>
                    <a:pt x="720650" y="431247"/>
                  </a:lnTo>
                  <a:lnTo>
                    <a:pt x="715435" y="433567"/>
                  </a:lnTo>
                  <a:lnTo>
                    <a:pt x="712840" y="436161"/>
                  </a:lnTo>
                  <a:lnTo>
                    <a:pt x="715710" y="446811"/>
                  </a:lnTo>
                  <a:lnTo>
                    <a:pt x="708948" y="448631"/>
                  </a:lnTo>
                  <a:lnTo>
                    <a:pt x="699866" y="449429"/>
                  </a:lnTo>
                  <a:lnTo>
                    <a:pt x="701164" y="455639"/>
                  </a:lnTo>
                  <a:lnTo>
                    <a:pt x="700365" y="457984"/>
                  </a:lnTo>
                  <a:lnTo>
                    <a:pt x="697246" y="457984"/>
                  </a:lnTo>
                  <a:lnTo>
                    <a:pt x="695949" y="460329"/>
                  </a:lnTo>
                  <a:lnTo>
                    <a:pt x="696997" y="464992"/>
                  </a:lnTo>
                  <a:lnTo>
                    <a:pt x="692830" y="465791"/>
                  </a:lnTo>
                  <a:lnTo>
                    <a:pt x="693354" y="471502"/>
                  </a:lnTo>
                  <a:lnTo>
                    <a:pt x="690235" y="472276"/>
                  </a:lnTo>
                  <a:lnTo>
                    <a:pt x="691009" y="474096"/>
                  </a:lnTo>
                  <a:lnTo>
                    <a:pt x="687890" y="476166"/>
                  </a:lnTo>
                  <a:lnTo>
                    <a:pt x="689187" y="477737"/>
                  </a:lnTo>
                  <a:lnTo>
                    <a:pt x="685295" y="481105"/>
                  </a:lnTo>
                  <a:lnTo>
                    <a:pt x="686592" y="482401"/>
                  </a:lnTo>
                  <a:lnTo>
                    <a:pt x="681652" y="486292"/>
                  </a:lnTo>
                  <a:lnTo>
                    <a:pt x="679581" y="487340"/>
                  </a:lnTo>
                  <a:lnTo>
                    <a:pt x="681652" y="489410"/>
                  </a:lnTo>
                  <a:lnTo>
                    <a:pt x="679057" y="492278"/>
                  </a:lnTo>
                  <a:lnTo>
                    <a:pt x="677511" y="495645"/>
                  </a:lnTo>
                  <a:lnTo>
                    <a:pt x="674392" y="500060"/>
                  </a:lnTo>
                  <a:lnTo>
                    <a:pt x="675938" y="502404"/>
                  </a:lnTo>
                  <a:lnTo>
                    <a:pt x="674641" y="505771"/>
                  </a:lnTo>
                  <a:lnTo>
                    <a:pt x="667904" y="517469"/>
                  </a:lnTo>
                  <a:lnTo>
                    <a:pt x="663987" y="526821"/>
                  </a:lnTo>
                  <a:lnTo>
                    <a:pt x="661916" y="534852"/>
                  </a:lnTo>
                  <a:lnTo>
                    <a:pt x="660619" y="535127"/>
                  </a:lnTo>
                  <a:lnTo>
                    <a:pt x="652560" y="554332"/>
                  </a:lnTo>
                  <a:lnTo>
                    <a:pt x="649715" y="562387"/>
                  </a:lnTo>
                  <a:lnTo>
                    <a:pt x="646846" y="562637"/>
                  </a:lnTo>
                  <a:lnTo>
                    <a:pt x="640359" y="561340"/>
                  </a:lnTo>
                  <a:lnTo>
                    <a:pt x="630753" y="560318"/>
                  </a:lnTo>
                  <a:lnTo>
                    <a:pt x="622694" y="559794"/>
                  </a:lnTo>
                  <a:lnTo>
                    <a:pt x="625289" y="562662"/>
                  </a:lnTo>
                  <a:lnTo>
                    <a:pt x="628932" y="565256"/>
                  </a:lnTo>
                  <a:lnTo>
                    <a:pt x="624516" y="572015"/>
                  </a:lnTo>
                  <a:lnTo>
                    <a:pt x="621646" y="573037"/>
                  </a:lnTo>
                  <a:lnTo>
                    <a:pt x="619051" y="572264"/>
                  </a:lnTo>
                  <a:lnTo>
                    <a:pt x="606850" y="572514"/>
                  </a:lnTo>
                  <a:lnTo>
                    <a:pt x="599315" y="566278"/>
                  </a:lnTo>
                  <a:lnTo>
                    <a:pt x="593078" y="563684"/>
                  </a:lnTo>
                  <a:lnTo>
                    <a:pt x="581126" y="562662"/>
                  </a:lnTo>
                  <a:lnTo>
                    <a:pt x="580352" y="561614"/>
                  </a:lnTo>
                  <a:lnTo>
                    <a:pt x="574888" y="562911"/>
                  </a:lnTo>
                  <a:lnTo>
                    <a:pt x="559818" y="562387"/>
                  </a:lnTo>
                  <a:lnTo>
                    <a:pt x="547618" y="561090"/>
                  </a:lnTo>
                  <a:lnTo>
                    <a:pt x="537986" y="560841"/>
                  </a:lnTo>
                  <a:lnTo>
                    <a:pt x="528905" y="558497"/>
                  </a:lnTo>
                  <a:lnTo>
                    <a:pt x="517477" y="556676"/>
                  </a:lnTo>
                  <a:lnTo>
                    <a:pt x="514084" y="555653"/>
                  </a:lnTo>
                  <a:lnTo>
                    <a:pt x="509942" y="555379"/>
                  </a:lnTo>
                  <a:lnTo>
                    <a:pt x="503180" y="554082"/>
                  </a:lnTo>
                  <a:lnTo>
                    <a:pt x="495396" y="553583"/>
                  </a:lnTo>
                  <a:lnTo>
                    <a:pt x="486289" y="550965"/>
                  </a:lnTo>
                  <a:lnTo>
                    <a:pt x="478255" y="549942"/>
                  </a:lnTo>
                  <a:lnTo>
                    <a:pt x="471743" y="547598"/>
                  </a:lnTo>
                  <a:lnTo>
                    <a:pt x="462137" y="527595"/>
                  </a:lnTo>
                  <a:lnTo>
                    <a:pt x="456423" y="520062"/>
                  </a:lnTo>
                  <a:lnTo>
                    <a:pt x="453828" y="517219"/>
                  </a:lnTo>
                  <a:lnTo>
                    <a:pt x="452531" y="514351"/>
                  </a:lnTo>
                  <a:lnTo>
                    <a:pt x="452007" y="510460"/>
                  </a:lnTo>
                  <a:lnTo>
                    <a:pt x="446044" y="513578"/>
                  </a:lnTo>
                  <a:lnTo>
                    <a:pt x="440829" y="517219"/>
                  </a:lnTo>
                  <a:lnTo>
                    <a:pt x="432795" y="524227"/>
                  </a:lnTo>
                  <a:lnTo>
                    <a:pt x="430973" y="525275"/>
                  </a:lnTo>
                  <a:lnTo>
                    <a:pt x="429152" y="528118"/>
                  </a:lnTo>
                  <a:lnTo>
                    <a:pt x="428354" y="531486"/>
                  </a:lnTo>
                  <a:lnTo>
                    <a:pt x="425235" y="535651"/>
                  </a:lnTo>
                  <a:lnTo>
                    <a:pt x="423688" y="540839"/>
                  </a:lnTo>
                  <a:lnTo>
                    <a:pt x="421093" y="544230"/>
                  </a:lnTo>
                  <a:lnTo>
                    <a:pt x="418748" y="549144"/>
                  </a:lnTo>
                  <a:lnTo>
                    <a:pt x="415629" y="552536"/>
                  </a:lnTo>
                  <a:lnTo>
                    <a:pt x="413807" y="553060"/>
                  </a:lnTo>
                  <a:lnTo>
                    <a:pt x="409391" y="559270"/>
                  </a:lnTo>
                  <a:lnTo>
                    <a:pt x="407320" y="570194"/>
                  </a:lnTo>
                  <a:lnTo>
                    <a:pt x="402654" y="564732"/>
                  </a:lnTo>
                  <a:lnTo>
                    <a:pt x="394321" y="565780"/>
                  </a:lnTo>
                  <a:lnTo>
                    <a:pt x="392774" y="567326"/>
                  </a:lnTo>
                  <a:lnTo>
                    <a:pt x="390953" y="566802"/>
                  </a:lnTo>
                  <a:lnTo>
                    <a:pt x="389406" y="568897"/>
                  </a:lnTo>
                  <a:lnTo>
                    <a:pt x="386287" y="570194"/>
                  </a:lnTo>
                  <a:lnTo>
                    <a:pt x="386012" y="573037"/>
                  </a:lnTo>
                  <a:lnTo>
                    <a:pt x="381596" y="577976"/>
                  </a:lnTo>
                  <a:lnTo>
                    <a:pt x="375882" y="577727"/>
                  </a:lnTo>
                  <a:lnTo>
                    <a:pt x="374336" y="580046"/>
                  </a:lnTo>
                  <a:lnTo>
                    <a:pt x="373038" y="586032"/>
                  </a:lnTo>
                  <a:lnTo>
                    <a:pt x="373287" y="593814"/>
                  </a:lnTo>
                  <a:lnTo>
                    <a:pt x="374336" y="600049"/>
                  </a:lnTo>
                  <a:lnTo>
                    <a:pt x="373812" y="602917"/>
                  </a:lnTo>
                  <a:lnTo>
                    <a:pt x="368347" y="603690"/>
                  </a:lnTo>
                  <a:lnTo>
                    <a:pt x="362908" y="603166"/>
                  </a:lnTo>
                  <a:lnTo>
                    <a:pt x="361087" y="603690"/>
                  </a:lnTo>
                  <a:lnTo>
                    <a:pt x="357194" y="606034"/>
                  </a:lnTo>
                  <a:lnTo>
                    <a:pt x="353801" y="614065"/>
                  </a:lnTo>
                  <a:lnTo>
                    <a:pt x="344195" y="614589"/>
                  </a:lnTo>
                  <a:lnTo>
                    <a:pt x="339530" y="615362"/>
                  </a:lnTo>
                  <a:lnTo>
                    <a:pt x="339255" y="616410"/>
                  </a:lnTo>
                  <a:lnTo>
                    <a:pt x="331470" y="615362"/>
                  </a:lnTo>
                  <a:lnTo>
                    <a:pt x="323411" y="614864"/>
                  </a:lnTo>
                  <a:lnTo>
                    <a:pt x="322114" y="608354"/>
                  </a:lnTo>
                  <a:lnTo>
                    <a:pt x="319768" y="609925"/>
                  </a:lnTo>
                  <a:lnTo>
                    <a:pt x="313805" y="616684"/>
                  </a:lnTo>
                  <a:lnTo>
                    <a:pt x="302378" y="628631"/>
                  </a:lnTo>
                  <a:lnTo>
                    <a:pt x="299259" y="600049"/>
                  </a:lnTo>
                  <a:lnTo>
                    <a:pt x="292747" y="601620"/>
                  </a:lnTo>
                  <a:lnTo>
                    <a:pt x="284189" y="604737"/>
                  </a:lnTo>
                  <a:lnTo>
                    <a:pt x="281070" y="606558"/>
                  </a:lnTo>
                  <a:lnTo>
                    <a:pt x="278975" y="603440"/>
                  </a:lnTo>
                  <a:lnTo>
                    <a:pt x="277427" y="598228"/>
                  </a:lnTo>
                  <a:lnTo>
                    <a:pt x="274558" y="597205"/>
                  </a:lnTo>
                  <a:lnTo>
                    <a:pt x="263929" y="600822"/>
                  </a:lnTo>
                  <a:lnTo>
                    <a:pt x="260012" y="601346"/>
                  </a:lnTo>
                  <a:lnTo>
                    <a:pt x="253524" y="601346"/>
                  </a:lnTo>
                  <a:lnTo>
                    <a:pt x="236908" y="607331"/>
                  </a:lnTo>
                  <a:lnTo>
                    <a:pt x="231194" y="609925"/>
                  </a:lnTo>
                  <a:lnTo>
                    <a:pt x="218968" y="616161"/>
                  </a:lnTo>
                  <a:lnTo>
                    <a:pt x="207017" y="620575"/>
                  </a:lnTo>
                  <a:lnTo>
                    <a:pt x="202351" y="621598"/>
                  </a:lnTo>
                  <a:lnTo>
                    <a:pt x="193519" y="623169"/>
                  </a:lnTo>
                  <a:lnTo>
                    <a:pt x="188828" y="623418"/>
                  </a:lnTo>
                  <a:lnTo>
                    <a:pt x="181293" y="623169"/>
                  </a:lnTo>
                  <a:lnTo>
                    <a:pt x="172460" y="622121"/>
                  </a:lnTo>
                  <a:lnTo>
                    <a:pt x="173508" y="620052"/>
                  </a:lnTo>
                  <a:lnTo>
                    <a:pt x="175330" y="612768"/>
                  </a:lnTo>
                  <a:lnTo>
                    <a:pt x="176627" y="605511"/>
                  </a:lnTo>
                  <a:lnTo>
                    <a:pt x="171687" y="603940"/>
                  </a:lnTo>
                  <a:lnTo>
                    <a:pt x="166497" y="601346"/>
                  </a:lnTo>
                  <a:lnTo>
                    <a:pt x="159212" y="595634"/>
                  </a:lnTo>
                  <a:lnTo>
                    <a:pt x="156367" y="592267"/>
                  </a:lnTo>
                  <a:lnTo>
                    <a:pt x="151178" y="582640"/>
                  </a:lnTo>
                  <a:lnTo>
                    <a:pt x="147010" y="577202"/>
                  </a:lnTo>
                  <a:lnTo>
                    <a:pt x="145439" y="572514"/>
                  </a:lnTo>
                  <a:lnTo>
                    <a:pt x="143642" y="569146"/>
                  </a:lnTo>
                  <a:lnTo>
                    <a:pt x="143642" y="567077"/>
                  </a:lnTo>
                  <a:lnTo>
                    <a:pt x="141821" y="562138"/>
                  </a:lnTo>
                  <a:lnTo>
                    <a:pt x="128821" y="559544"/>
                  </a:lnTo>
                  <a:lnTo>
                    <a:pt x="129870" y="552786"/>
                  </a:lnTo>
                  <a:lnTo>
                    <a:pt x="119465" y="551239"/>
                  </a:lnTo>
                  <a:lnTo>
                    <a:pt x="115323" y="551239"/>
                  </a:lnTo>
                  <a:lnTo>
                    <a:pt x="109086" y="551738"/>
                  </a:lnTo>
                  <a:lnTo>
                    <a:pt x="110633" y="546026"/>
                  </a:lnTo>
                  <a:lnTo>
                    <a:pt x="113502" y="545777"/>
                  </a:lnTo>
                  <a:lnTo>
                    <a:pt x="113502" y="540315"/>
                  </a:lnTo>
                  <a:lnTo>
                    <a:pt x="110907" y="539791"/>
                  </a:lnTo>
                  <a:lnTo>
                    <a:pt x="111681" y="533830"/>
                  </a:lnTo>
                  <a:lnTo>
                    <a:pt x="104669" y="533057"/>
                  </a:lnTo>
                  <a:lnTo>
                    <a:pt x="94015" y="530189"/>
                  </a:lnTo>
                  <a:lnTo>
                    <a:pt x="99479" y="492527"/>
                  </a:lnTo>
                  <a:lnTo>
                    <a:pt x="92718" y="482925"/>
                  </a:lnTo>
                  <a:lnTo>
                    <a:pt x="90896" y="466564"/>
                  </a:lnTo>
                  <a:lnTo>
                    <a:pt x="90896" y="457735"/>
                  </a:lnTo>
                  <a:lnTo>
                    <a:pt x="91420" y="455141"/>
                  </a:lnTo>
                  <a:lnTo>
                    <a:pt x="89849" y="454367"/>
                  </a:lnTo>
                  <a:lnTo>
                    <a:pt x="94265" y="444491"/>
                  </a:lnTo>
                  <a:lnTo>
                    <a:pt x="102074" y="438779"/>
                  </a:lnTo>
                  <a:lnTo>
                    <a:pt x="99729" y="436959"/>
                  </a:lnTo>
                  <a:lnTo>
                    <a:pt x="95837" y="436186"/>
                  </a:lnTo>
                  <a:lnTo>
                    <a:pt x="83361" y="432794"/>
                  </a:lnTo>
                  <a:lnTo>
                    <a:pt x="77124" y="431497"/>
                  </a:lnTo>
                  <a:lnTo>
                    <a:pt x="69838" y="432295"/>
                  </a:lnTo>
                  <a:lnTo>
                    <a:pt x="68042" y="427880"/>
                  </a:lnTo>
                  <a:lnTo>
                    <a:pt x="72184" y="426558"/>
                  </a:lnTo>
                  <a:lnTo>
                    <a:pt x="64399" y="419300"/>
                  </a:lnTo>
                  <a:lnTo>
                    <a:pt x="62053" y="416432"/>
                  </a:lnTo>
                  <a:lnTo>
                    <a:pt x="48805" y="404236"/>
                  </a:lnTo>
                  <a:lnTo>
                    <a:pt x="44638" y="400869"/>
                  </a:lnTo>
                  <a:lnTo>
                    <a:pt x="33735" y="394110"/>
                  </a:lnTo>
                  <a:lnTo>
                    <a:pt x="29319" y="388648"/>
                  </a:lnTo>
                  <a:lnTo>
                    <a:pt x="25152" y="382163"/>
                  </a:lnTo>
                  <a:lnTo>
                    <a:pt x="22058" y="374631"/>
                  </a:lnTo>
                  <a:lnTo>
                    <a:pt x="6713" y="377499"/>
                  </a:lnTo>
                  <a:lnTo>
                    <a:pt x="5167" y="376701"/>
                  </a:lnTo>
                  <a:lnTo>
                    <a:pt x="1523" y="370740"/>
                  </a:lnTo>
                  <a:lnTo>
                    <a:pt x="1274" y="364754"/>
                  </a:lnTo>
                  <a:lnTo>
                    <a:pt x="3070" y="363208"/>
                  </a:lnTo>
                  <a:lnTo>
                    <a:pt x="7237" y="362410"/>
                  </a:lnTo>
                  <a:lnTo>
                    <a:pt x="4892" y="356698"/>
                  </a:lnTo>
                  <a:lnTo>
                    <a:pt x="-1071" y="356200"/>
                  </a:lnTo>
                  <a:lnTo>
                    <a:pt x="-2119" y="351012"/>
                  </a:lnTo>
                  <a:lnTo>
                    <a:pt x="-822" y="349690"/>
                  </a:lnTo>
                  <a:lnTo>
                    <a:pt x="2297" y="349191"/>
                  </a:lnTo>
                  <a:lnTo>
                    <a:pt x="4118" y="350214"/>
                  </a:lnTo>
                  <a:lnTo>
                    <a:pt x="5416" y="352833"/>
                  </a:lnTo>
                  <a:lnTo>
                    <a:pt x="5690" y="356200"/>
                  </a:lnTo>
                  <a:lnTo>
                    <a:pt x="23855" y="353855"/>
                  </a:lnTo>
                  <a:lnTo>
                    <a:pt x="24129" y="351536"/>
                  </a:lnTo>
                  <a:lnTo>
                    <a:pt x="26724" y="344776"/>
                  </a:lnTo>
                  <a:lnTo>
                    <a:pt x="30616" y="337768"/>
                  </a:lnTo>
                  <a:lnTo>
                    <a:pt x="30890" y="334127"/>
                  </a:lnTo>
                  <a:lnTo>
                    <a:pt x="30366" y="331009"/>
                  </a:lnTo>
                  <a:lnTo>
                    <a:pt x="30616" y="326345"/>
                  </a:lnTo>
                  <a:lnTo>
                    <a:pt x="27497" y="326070"/>
                  </a:lnTo>
                  <a:lnTo>
                    <a:pt x="26200" y="314648"/>
                  </a:lnTo>
                  <a:lnTo>
                    <a:pt x="26474" y="309709"/>
                  </a:lnTo>
                  <a:lnTo>
                    <a:pt x="26200" y="305295"/>
                  </a:lnTo>
                  <a:lnTo>
                    <a:pt x="24129" y="299583"/>
                  </a:lnTo>
                  <a:lnTo>
                    <a:pt x="23355" y="294121"/>
                  </a:lnTo>
                  <a:lnTo>
                    <a:pt x="25676" y="286863"/>
                  </a:lnTo>
                  <a:lnTo>
                    <a:pt x="26474" y="264790"/>
                  </a:lnTo>
                  <a:lnTo>
                    <a:pt x="27771" y="258555"/>
                  </a:lnTo>
                  <a:lnTo>
                    <a:pt x="35032" y="257507"/>
                  </a:lnTo>
                  <a:lnTo>
                    <a:pt x="45960" y="257258"/>
                  </a:lnTo>
                  <a:lnTo>
                    <a:pt x="67518" y="255961"/>
                  </a:lnTo>
                  <a:lnTo>
                    <a:pt x="76350" y="255687"/>
                  </a:lnTo>
                  <a:lnTo>
                    <a:pt x="95563" y="254390"/>
                  </a:lnTo>
                  <a:lnTo>
                    <a:pt x="109859" y="253866"/>
                  </a:lnTo>
                  <a:lnTo>
                    <a:pt x="127799" y="252843"/>
                  </a:lnTo>
                  <a:lnTo>
                    <a:pt x="144415" y="251272"/>
                  </a:lnTo>
                  <a:lnTo>
                    <a:pt x="157140" y="250250"/>
                  </a:lnTo>
                  <a:lnTo>
                    <a:pt x="161307" y="250250"/>
                  </a:lnTo>
                  <a:lnTo>
                    <a:pt x="173508" y="249451"/>
                  </a:lnTo>
                  <a:lnTo>
                    <a:pt x="189352" y="248928"/>
                  </a:lnTo>
                  <a:lnTo>
                    <a:pt x="197660" y="247905"/>
                  </a:lnTo>
                  <a:lnTo>
                    <a:pt x="207017" y="247631"/>
                  </a:lnTo>
                  <a:lnTo>
                    <a:pt x="213778" y="246858"/>
                  </a:lnTo>
                  <a:lnTo>
                    <a:pt x="220790" y="246334"/>
                  </a:lnTo>
                  <a:lnTo>
                    <a:pt x="221313" y="247381"/>
                  </a:lnTo>
                  <a:lnTo>
                    <a:pt x="237157" y="245037"/>
                  </a:lnTo>
                  <a:lnTo>
                    <a:pt x="235860" y="243740"/>
                  </a:lnTo>
                  <a:lnTo>
                    <a:pt x="225730" y="240897"/>
                  </a:lnTo>
                  <a:lnTo>
                    <a:pt x="224432" y="239326"/>
                  </a:lnTo>
                  <a:lnTo>
                    <a:pt x="223634" y="235185"/>
                  </a:lnTo>
                  <a:lnTo>
                    <a:pt x="221837" y="230247"/>
                  </a:lnTo>
                  <a:lnTo>
                    <a:pt x="219492" y="227653"/>
                  </a:lnTo>
                  <a:lnTo>
                    <a:pt x="218968" y="222964"/>
                  </a:lnTo>
                  <a:lnTo>
                    <a:pt x="220540" y="213885"/>
                  </a:lnTo>
                  <a:lnTo>
                    <a:pt x="223908" y="209197"/>
                  </a:lnTo>
                  <a:lnTo>
                    <a:pt x="228574" y="201939"/>
                  </a:lnTo>
                  <a:lnTo>
                    <a:pt x="231443" y="198297"/>
                  </a:lnTo>
                  <a:lnTo>
                    <a:pt x="232741" y="195180"/>
                  </a:lnTo>
                  <a:lnTo>
                    <a:pt x="233515" y="190241"/>
                  </a:lnTo>
                  <a:lnTo>
                    <a:pt x="232741" y="179342"/>
                  </a:lnTo>
                  <a:lnTo>
                    <a:pt x="229896" y="172583"/>
                  </a:lnTo>
                  <a:lnTo>
                    <a:pt x="231967" y="169740"/>
                  </a:lnTo>
                  <a:lnTo>
                    <a:pt x="230146" y="167919"/>
                  </a:lnTo>
                  <a:lnTo>
                    <a:pt x="232217" y="164802"/>
                  </a:lnTo>
                  <a:lnTo>
                    <a:pt x="232491" y="160387"/>
                  </a:lnTo>
                  <a:lnTo>
                    <a:pt x="234038" y="158042"/>
                  </a:lnTo>
                  <a:lnTo>
                    <a:pt x="237681" y="155449"/>
                  </a:lnTo>
                  <a:lnTo>
                    <a:pt x="237406" y="153378"/>
                  </a:lnTo>
                  <a:lnTo>
                    <a:pt x="239752" y="150510"/>
                  </a:lnTo>
                  <a:lnTo>
                    <a:pt x="240800" y="147143"/>
                  </a:lnTo>
                  <a:lnTo>
                    <a:pt x="241049" y="139611"/>
                  </a:lnTo>
                  <a:lnTo>
                    <a:pt x="241049" y="125070"/>
                  </a:lnTo>
                  <a:lnTo>
                    <a:pt x="241574" y="106115"/>
                  </a:lnTo>
                  <a:lnTo>
                    <a:pt x="241324" y="102997"/>
                  </a:lnTo>
                  <a:lnTo>
                    <a:pt x="241574" y="86886"/>
                  </a:lnTo>
                  <a:lnTo>
                    <a:pt x="250930" y="88457"/>
                  </a:lnTo>
                  <a:lnTo>
                    <a:pt x="259488" y="86886"/>
                  </a:lnTo>
                  <a:lnTo>
                    <a:pt x="272487" y="81698"/>
                  </a:lnTo>
                  <a:lnTo>
                    <a:pt x="300806" y="64289"/>
                  </a:lnTo>
                  <a:lnTo>
                    <a:pt x="320292" y="53389"/>
                  </a:lnTo>
                  <a:lnTo>
                    <a:pt x="338207" y="45608"/>
                  </a:lnTo>
                  <a:lnTo>
                    <a:pt x="345742" y="42490"/>
                  </a:lnTo>
                  <a:lnTo>
                    <a:pt x="370169" y="38849"/>
                  </a:lnTo>
                  <a:lnTo>
                    <a:pt x="372240" y="38325"/>
                  </a:lnTo>
                  <a:lnTo>
                    <a:pt x="382894" y="38051"/>
                  </a:lnTo>
                  <a:lnTo>
                    <a:pt x="390429" y="39098"/>
                  </a:lnTo>
                  <a:lnTo>
                    <a:pt x="397714" y="40919"/>
                  </a:lnTo>
                  <a:lnTo>
                    <a:pt x="409666" y="41967"/>
                  </a:lnTo>
                  <a:lnTo>
                    <a:pt x="417201" y="42216"/>
                  </a:lnTo>
                  <a:lnTo>
                    <a:pt x="419272" y="56756"/>
                  </a:lnTo>
                  <a:lnTo>
                    <a:pt x="420569" y="67930"/>
                  </a:lnTo>
                  <a:lnTo>
                    <a:pt x="427331" y="67656"/>
                  </a:lnTo>
                  <a:lnTo>
                    <a:pt x="437461" y="65860"/>
                  </a:lnTo>
                  <a:lnTo>
                    <a:pt x="445520" y="65062"/>
                  </a:lnTo>
                  <a:lnTo>
                    <a:pt x="454851" y="64812"/>
                  </a:lnTo>
                  <a:lnTo>
                    <a:pt x="464482" y="64039"/>
                  </a:lnTo>
                  <a:lnTo>
                    <a:pt x="473564" y="62742"/>
                  </a:lnTo>
                  <a:lnTo>
                    <a:pt x="486563" y="58053"/>
                  </a:lnTo>
                  <a:lnTo>
                    <a:pt x="495396" y="56233"/>
                  </a:lnTo>
                  <a:lnTo>
                    <a:pt x="500835" y="56507"/>
                  </a:lnTo>
                  <a:lnTo>
                    <a:pt x="512537" y="59101"/>
                  </a:lnTo>
                  <a:lnTo>
                    <a:pt x="524488" y="55983"/>
                  </a:lnTo>
                  <a:lnTo>
                    <a:pt x="530976" y="53888"/>
                  </a:lnTo>
                  <a:lnTo>
                    <a:pt x="536440" y="52866"/>
                  </a:lnTo>
                  <a:lnTo>
                    <a:pt x="547094" y="48701"/>
                  </a:lnTo>
                  <a:lnTo>
                    <a:pt x="555652" y="45857"/>
                  </a:lnTo>
                  <a:lnTo>
                    <a:pt x="570472" y="42740"/>
                  </a:lnTo>
                  <a:lnTo>
                    <a:pt x="577483" y="40645"/>
                  </a:lnTo>
                  <a:lnTo>
                    <a:pt x="581900" y="40146"/>
                  </a:lnTo>
                  <a:lnTo>
                    <a:pt x="599565" y="33911"/>
                  </a:lnTo>
                  <a:lnTo>
                    <a:pt x="605803" y="30269"/>
                  </a:lnTo>
                  <a:lnTo>
                    <a:pt x="614111" y="26129"/>
                  </a:lnTo>
                  <a:lnTo>
                    <a:pt x="624241" y="21689"/>
                  </a:lnTo>
                  <a:lnTo>
                    <a:pt x="634371" y="18597"/>
                  </a:lnTo>
                  <a:lnTo>
                    <a:pt x="643204" y="15205"/>
                  </a:lnTo>
                  <a:lnTo>
                    <a:pt x="658024" y="11314"/>
                  </a:lnTo>
                  <a:lnTo>
                    <a:pt x="675439" y="6899"/>
                  </a:lnTo>
                  <a:lnTo>
                    <a:pt x="693878" y="3258"/>
                  </a:lnTo>
                  <a:lnTo>
                    <a:pt x="705056" y="1961"/>
                  </a:lnTo>
                  <a:lnTo>
                    <a:pt x="716733" y="-383"/>
                  </a:lnTo>
                  <a:lnTo>
                    <a:pt x="721423" y="-383"/>
                  </a:lnTo>
                  <a:lnTo>
                    <a:pt x="724018" y="415"/>
                  </a:lnTo>
                  <a:lnTo>
                    <a:pt x="731279" y="5079"/>
                  </a:lnTo>
                  <a:lnTo>
                    <a:pt x="734672" y="9244"/>
                  </a:lnTo>
                  <a:lnTo>
                    <a:pt x="738814" y="12087"/>
                  </a:lnTo>
                  <a:lnTo>
                    <a:pt x="744802" y="12885"/>
                  </a:lnTo>
                  <a:lnTo>
                    <a:pt x="752836" y="16252"/>
                  </a:lnTo>
                  <a:lnTo>
                    <a:pt x="757527" y="19370"/>
                  </a:lnTo>
                  <a:lnTo>
                    <a:pt x="763490" y="25081"/>
                  </a:lnTo>
                  <a:lnTo>
                    <a:pt x="766609" y="30793"/>
                  </a:lnTo>
                  <a:lnTo>
                    <a:pt x="770252" y="34958"/>
                  </a:lnTo>
                  <a:lnTo>
                    <a:pt x="776489" y="44311"/>
                  </a:lnTo>
                  <a:lnTo>
                    <a:pt x="779084" y="50023"/>
                  </a:lnTo>
                  <a:lnTo>
                    <a:pt x="782477" y="57804"/>
                  </a:lnTo>
                  <a:lnTo>
                    <a:pt x="787393" y="71048"/>
                  </a:lnTo>
                  <a:lnTo>
                    <a:pt x="791809" y="80650"/>
                  </a:lnTo>
                  <a:lnTo>
                    <a:pt x="797523" y="91824"/>
                  </a:lnTo>
                  <a:lnTo>
                    <a:pt x="803261" y="105841"/>
                  </a:lnTo>
                  <a:lnTo>
                    <a:pt x="805058" y="109482"/>
                  </a:lnTo>
                  <a:lnTo>
                    <a:pt x="808177" y="112350"/>
                  </a:lnTo>
                  <a:lnTo>
                    <a:pt x="813890" y="125844"/>
                  </a:lnTo>
                  <a:lnTo>
                    <a:pt x="815463" y="127664"/>
                  </a:lnTo>
                  <a:lnTo>
                    <a:pt x="820128" y="135720"/>
                  </a:lnTo>
                  <a:lnTo>
                    <a:pt x="824045" y="143252"/>
                  </a:lnTo>
                  <a:lnTo>
                    <a:pt x="830532" y="152580"/>
                  </a:lnTo>
                  <a:lnTo>
                    <a:pt x="835972" y="158042"/>
                  </a:lnTo>
                  <a:lnTo>
                    <a:pt x="843507" y="164802"/>
                  </a:lnTo>
                  <a:lnTo>
                    <a:pt x="847150" y="168692"/>
                  </a:lnTo>
                  <a:lnTo>
                    <a:pt x="852090" y="175975"/>
                  </a:lnTo>
                  <a:lnTo>
                    <a:pt x="855733" y="179591"/>
                  </a:lnTo>
                  <a:lnTo>
                    <a:pt x="859101" y="179866"/>
                  </a:lnTo>
                  <a:lnTo>
                    <a:pt x="864041" y="187124"/>
                  </a:lnTo>
                  <a:lnTo>
                    <a:pt x="869505" y="196751"/>
                  </a:lnTo>
                  <a:lnTo>
                    <a:pt x="873922" y="206079"/>
                  </a:lnTo>
                  <a:lnTo>
                    <a:pt x="877041" y="210244"/>
                  </a:lnTo>
                  <a:lnTo>
                    <a:pt x="881457" y="219597"/>
                  </a:lnTo>
                  <a:lnTo>
                    <a:pt x="886122" y="223737"/>
                  </a:lnTo>
                  <a:lnTo>
                    <a:pt x="892361" y="226082"/>
                  </a:lnTo>
                  <a:lnTo>
                    <a:pt x="900668" y="232317"/>
                  </a:lnTo>
                  <a:lnTo>
                    <a:pt x="902739" y="233090"/>
                  </a:lnTo>
                  <a:lnTo>
                    <a:pt x="902739" y="240622"/>
                  </a:lnTo>
                  <a:lnTo>
                    <a:pt x="907955" y="246858"/>
                  </a:lnTo>
                  <a:lnTo>
                    <a:pt x="910025" y="250748"/>
                  </a:lnTo>
                  <a:lnTo>
                    <a:pt x="913393" y="254140"/>
                  </a:lnTo>
                  <a:lnTo>
                    <a:pt x="918085" y="255687"/>
                  </a:lnTo>
                  <a:lnTo>
                    <a:pt x="921452" y="259079"/>
                  </a:lnTo>
                  <a:lnTo>
                    <a:pt x="923797" y="259852"/>
                  </a:lnTo>
                  <a:lnTo>
                    <a:pt x="929511" y="267634"/>
                  </a:lnTo>
                  <a:lnTo>
                    <a:pt x="930035" y="269205"/>
                  </a:lnTo>
                  <a:lnTo>
                    <a:pt x="928987" y="271275"/>
                  </a:lnTo>
                  <a:lnTo>
                    <a:pt x="932356" y="274642"/>
                  </a:lnTo>
                  <a:lnTo>
                    <a:pt x="935749" y="276987"/>
                  </a:lnTo>
                  <a:lnTo>
                    <a:pt x="939891" y="279331"/>
                  </a:lnTo>
                  <a:lnTo>
                    <a:pt x="945605" y="286339"/>
                  </a:lnTo>
                  <a:lnTo>
                    <a:pt x="951319" y="289981"/>
                  </a:lnTo>
                  <a:lnTo>
                    <a:pt x="954712" y="293622"/>
                  </a:lnTo>
                  <a:lnTo>
                    <a:pt x="955211" y="299334"/>
                  </a:lnTo>
                  <a:lnTo>
                    <a:pt x="957032" y="299833"/>
                  </a:lnTo>
                  <a:lnTo>
                    <a:pt x="961973" y="297513"/>
                  </a:lnTo>
                  <a:lnTo>
                    <a:pt x="964068" y="297513"/>
                  </a:lnTo>
                  <a:lnTo>
                    <a:pt x="966913" y="298536"/>
                  </a:lnTo>
                  <a:lnTo>
                    <a:pt x="971079" y="301928"/>
                  </a:lnTo>
                  <a:lnTo>
                    <a:pt x="974972" y="306841"/>
                  </a:lnTo>
                  <a:lnTo>
                    <a:pt x="979114" y="310757"/>
                  </a:lnTo>
                  <a:lnTo>
                    <a:pt x="991065" y="320359"/>
                  </a:lnTo>
                  <a:lnTo>
                    <a:pt x="1003815" y="327617"/>
                  </a:lnTo>
                  <a:lnTo>
                    <a:pt x="1012647" y="334127"/>
                  </a:lnTo>
                  <a:lnTo>
                    <a:pt x="1016264" y="337244"/>
                  </a:lnTo>
                  <a:lnTo>
                    <a:pt x="1022777" y="344253"/>
                  </a:lnTo>
                  <a:lnTo>
                    <a:pt x="1031335" y="350214"/>
                  </a:lnTo>
                  <a:lnTo>
                    <a:pt x="1032906" y="352558"/>
                  </a:lnTo>
                  <a:lnTo>
                    <a:pt x="1042263" y="360614"/>
                  </a:lnTo>
                  <a:lnTo>
                    <a:pt x="1051869" y="367622"/>
                  </a:lnTo>
                  <a:lnTo>
                    <a:pt x="1060178" y="373583"/>
                  </a:lnTo>
                  <a:lnTo>
                    <a:pt x="1066166" y="378796"/>
                  </a:lnTo>
                  <a:lnTo>
                    <a:pt x="1067463" y="380342"/>
                  </a:lnTo>
                  <a:lnTo>
                    <a:pt x="1072903" y="383211"/>
                  </a:lnTo>
                  <a:lnTo>
                    <a:pt x="1076022" y="386578"/>
                  </a:lnTo>
                  <a:lnTo>
                    <a:pt x="1085628" y="392539"/>
                  </a:lnTo>
                  <a:lnTo>
                    <a:pt x="1086426" y="393861"/>
                  </a:lnTo>
                  <a:lnTo>
                    <a:pt x="1092140" y="397477"/>
                  </a:lnTo>
                  <a:lnTo>
                    <a:pt x="1107984" y="406580"/>
                  </a:lnTo>
                  <a:lnTo>
                    <a:pt x="1112650" y="410995"/>
                  </a:lnTo>
                  <a:lnTo>
                    <a:pt x="1115768" y="413065"/>
                  </a:lnTo>
                  <a:lnTo>
                    <a:pt x="1117864" y="413589"/>
                  </a:lnTo>
                  <a:lnTo>
                    <a:pt x="1126173" y="419300"/>
                  </a:lnTo>
                  <a:lnTo>
                    <a:pt x="1133432" y="42319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51" name="Free-form: Shape 3350">
              <a:extLst>
                <a:ext uri="{FF2B5EF4-FFF2-40B4-BE49-F238E27FC236}">
                  <a16:creationId xmlns:a16="http://schemas.microsoft.com/office/drawing/2014/main" id="{7092242C-28A4-F649-06C1-C332A2E01A8A}"/>
                </a:ext>
              </a:extLst>
            </p:cNvPr>
            <p:cNvSpPr/>
            <p:nvPr/>
          </p:nvSpPr>
          <p:spPr>
            <a:xfrm>
              <a:off x="1060304" y="3731533"/>
              <a:ext cx="938641" cy="745838"/>
            </a:xfrm>
            <a:custGeom>
              <a:avLst/>
              <a:gdLst>
                <a:gd name="connsiteX0" fmla="*/ 465780 w 938641"/>
                <a:gd name="connsiteY0" fmla="*/ 140135 h 745838"/>
                <a:gd name="connsiteX1" fmla="*/ 467077 w 938641"/>
                <a:gd name="connsiteY1" fmla="*/ 141432 h 745838"/>
                <a:gd name="connsiteX2" fmla="*/ 469148 w 938641"/>
                <a:gd name="connsiteY2" fmla="*/ 148191 h 745838"/>
                <a:gd name="connsiteX3" fmla="*/ 471494 w 938641"/>
                <a:gd name="connsiteY3" fmla="*/ 150535 h 745838"/>
                <a:gd name="connsiteX4" fmla="*/ 472791 w 938641"/>
                <a:gd name="connsiteY4" fmla="*/ 153653 h 745838"/>
                <a:gd name="connsiteX5" fmla="*/ 473315 w 938641"/>
                <a:gd name="connsiteY5" fmla="*/ 158841 h 745838"/>
                <a:gd name="connsiteX6" fmla="*/ 472791 w 938641"/>
                <a:gd name="connsiteY6" fmla="*/ 164802 h 745838"/>
                <a:gd name="connsiteX7" fmla="*/ 475635 w 938641"/>
                <a:gd name="connsiteY7" fmla="*/ 168443 h 745838"/>
                <a:gd name="connsiteX8" fmla="*/ 480575 w 938641"/>
                <a:gd name="connsiteY8" fmla="*/ 170014 h 745838"/>
                <a:gd name="connsiteX9" fmla="*/ 482397 w 938641"/>
                <a:gd name="connsiteY9" fmla="*/ 173631 h 745838"/>
                <a:gd name="connsiteX10" fmla="*/ 487088 w 938641"/>
                <a:gd name="connsiteY10" fmla="*/ 180913 h 745838"/>
                <a:gd name="connsiteX11" fmla="*/ 493574 w 938641"/>
                <a:gd name="connsiteY11" fmla="*/ 180390 h 745838"/>
                <a:gd name="connsiteX12" fmla="*/ 503181 w 938641"/>
                <a:gd name="connsiteY12" fmla="*/ 188196 h 745838"/>
                <a:gd name="connsiteX13" fmla="*/ 502682 w 938641"/>
                <a:gd name="connsiteY13" fmla="*/ 189219 h 745838"/>
                <a:gd name="connsiteX14" fmla="*/ 506300 w 938641"/>
                <a:gd name="connsiteY14" fmla="*/ 193110 h 745838"/>
                <a:gd name="connsiteX15" fmla="*/ 510466 w 938641"/>
                <a:gd name="connsiteY15" fmla="*/ 195205 h 745838"/>
                <a:gd name="connsiteX16" fmla="*/ 512811 w 938641"/>
                <a:gd name="connsiteY16" fmla="*/ 200143 h 745838"/>
                <a:gd name="connsiteX17" fmla="*/ 515132 w 938641"/>
                <a:gd name="connsiteY17" fmla="*/ 214160 h 745838"/>
                <a:gd name="connsiteX18" fmla="*/ 519049 w 938641"/>
                <a:gd name="connsiteY18" fmla="*/ 222465 h 745838"/>
                <a:gd name="connsiteX19" fmla="*/ 519823 w 938641"/>
                <a:gd name="connsiteY19" fmla="*/ 226631 h 745838"/>
                <a:gd name="connsiteX20" fmla="*/ 520596 w 938641"/>
                <a:gd name="connsiteY20" fmla="*/ 237530 h 745838"/>
                <a:gd name="connsiteX21" fmla="*/ 520596 w 938641"/>
                <a:gd name="connsiteY21" fmla="*/ 251297 h 745838"/>
                <a:gd name="connsiteX22" fmla="*/ 518525 w 938641"/>
                <a:gd name="connsiteY22" fmla="*/ 257533 h 745838"/>
                <a:gd name="connsiteX23" fmla="*/ 516954 w 938641"/>
                <a:gd name="connsiteY23" fmla="*/ 258306 h 745838"/>
                <a:gd name="connsiteX24" fmla="*/ 516180 w 938641"/>
                <a:gd name="connsiteY24" fmla="*/ 264292 h 745838"/>
                <a:gd name="connsiteX25" fmla="*/ 517751 w 938641"/>
                <a:gd name="connsiteY25" fmla="*/ 271550 h 745838"/>
                <a:gd name="connsiteX26" fmla="*/ 522667 w 938641"/>
                <a:gd name="connsiteY26" fmla="*/ 275440 h 745838"/>
                <a:gd name="connsiteX27" fmla="*/ 525536 w 938641"/>
                <a:gd name="connsiteY27" fmla="*/ 278832 h 745838"/>
                <a:gd name="connsiteX28" fmla="*/ 526584 w 938641"/>
                <a:gd name="connsiteY28" fmla="*/ 285841 h 745838"/>
                <a:gd name="connsiteX29" fmla="*/ 524489 w 938641"/>
                <a:gd name="connsiteY29" fmla="*/ 286863 h 745838"/>
                <a:gd name="connsiteX30" fmla="*/ 528380 w 938641"/>
                <a:gd name="connsiteY30" fmla="*/ 295194 h 745838"/>
                <a:gd name="connsiteX31" fmla="*/ 527084 w 938641"/>
                <a:gd name="connsiteY31" fmla="*/ 295443 h 745838"/>
                <a:gd name="connsiteX32" fmla="*/ 526060 w 938641"/>
                <a:gd name="connsiteY32" fmla="*/ 299334 h 745838"/>
                <a:gd name="connsiteX33" fmla="*/ 529179 w 938641"/>
                <a:gd name="connsiteY33" fmla="*/ 300381 h 745838"/>
                <a:gd name="connsiteX34" fmla="*/ 530202 w 938641"/>
                <a:gd name="connsiteY34" fmla="*/ 302202 h 745838"/>
                <a:gd name="connsiteX35" fmla="*/ 528655 w 938641"/>
                <a:gd name="connsiteY35" fmla="*/ 307141 h 745838"/>
                <a:gd name="connsiteX36" fmla="*/ 530477 w 938641"/>
                <a:gd name="connsiteY36" fmla="*/ 307639 h 745838"/>
                <a:gd name="connsiteX37" fmla="*/ 529429 w 938641"/>
                <a:gd name="connsiteY37" fmla="*/ 311805 h 745838"/>
                <a:gd name="connsiteX38" fmla="*/ 525786 w 938641"/>
                <a:gd name="connsiteY38" fmla="*/ 311281 h 745838"/>
                <a:gd name="connsiteX39" fmla="*/ 528131 w 938641"/>
                <a:gd name="connsiteY39" fmla="*/ 319337 h 745838"/>
                <a:gd name="connsiteX40" fmla="*/ 528905 w 938641"/>
                <a:gd name="connsiteY40" fmla="*/ 332057 h 745838"/>
                <a:gd name="connsiteX41" fmla="*/ 527358 w 938641"/>
                <a:gd name="connsiteY41" fmla="*/ 337768 h 745838"/>
                <a:gd name="connsiteX42" fmla="*/ 527607 w 938641"/>
                <a:gd name="connsiteY42" fmla="*/ 340362 h 745838"/>
                <a:gd name="connsiteX43" fmla="*/ 529179 w 938641"/>
                <a:gd name="connsiteY43" fmla="*/ 344253 h 745838"/>
                <a:gd name="connsiteX44" fmla="*/ 522168 w 938641"/>
                <a:gd name="connsiteY44" fmla="*/ 340886 h 745838"/>
                <a:gd name="connsiteX45" fmla="*/ 520072 w 938641"/>
                <a:gd name="connsiteY45" fmla="*/ 345300 h 745838"/>
                <a:gd name="connsiteX46" fmla="*/ 518251 w 938641"/>
                <a:gd name="connsiteY46" fmla="*/ 346074 h 745838"/>
                <a:gd name="connsiteX47" fmla="*/ 514109 w 938641"/>
                <a:gd name="connsiteY47" fmla="*/ 340886 h 745838"/>
                <a:gd name="connsiteX48" fmla="*/ 514882 w 938641"/>
                <a:gd name="connsiteY48" fmla="*/ 336995 h 745838"/>
                <a:gd name="connsiteX49" fmla="*/ 510217 w 938641"/>
                <a:gd name="connsiteY49" fmla="*/ 336721 h 745838"/>
                <a:gd name="connsiteX50" fmla="*/ 509942 w 938641"/>
                <a:gd name="connsiteY50" fmla="*/ 335174 h 745838"/>
                <a:gd name="connsiteX51" fmla="*/ 506050 w 938641"/>
                <a:gd name="connsiteY51" fmla="*/ 337244 h 745838"/>
                <a:gd name="connsiteX52" fmla="*/ 503705 w 938641"/>
                <a:gd name="connsiteY52" fmla="*/ 340362 h 745838"/>
                <a:gd name="connsiteX53" fmla="*/ 503979 w 938641"/>
                <a:gd name="connsiteY53" fmla="*/ 344777 h 745838"/>
                <a:gd name="connsiteX54" fmla="*/ 508121 w 938641"/>
                <a:gd name="connsiteY54" fmla="*/ 348169 h 745838"/>
                <a:gd name="connsiteX55" fmla="*/ 512038 w 938641"/>
                <a:gd name="connsiteY55" fmla="*/ 352309 h 745838"/>
                <a:gd name="connsiteX56" fmla="*/ 510990 w 938641"/>
                <a:gd name="connsiteY56" fmla="*/ 354653 h 745838"/>
                <a:gd name="connsiteX57" fmla="*/ 511240 w 938641"/>
                <a:gd name="connsiteY57" fmla="*/ 360116 h 745838"/>
                <a:gd name="connsiteX58" fmla="*/ 512287 w 938641"/>
                <a:gd name="connsiteY58" fmla="*/ 365029 h 745838"/>
                <a:gd name="connsiteX59" fmla="*/ 513585 w 938641"/>
                <a:gd name="connsiteY59" fmla="*/ 365827 h 745838"/>
                <a:gd name="connsiteX60" fmla="*/ 513585 w 938641"/>
                <a:gd name="connsiteY60" fmla="*/ 369194 h 745838"/>
                <a:gd name="connsiteX61" fmla="*/ 515930 w 938641"/>
                <a:gd name="connsiteY61" fmla="*/ 373359 h 745838"/>
                <a:gd name="connsiteX62" fmla="*/ 518525 w 938641"/>
                <a:gd name="connsiteY62" fmla="*/ 374382 h 745838"/>
                <a:gd name="connsiteX63" fmla="*/ 527882 w 938641"/>
                <a:gd name="connsiteY63" fmla="*/ 376477 h 745838"/>
                <a:gd name="connsiteX64" fmla="*/ 529179 w 938641"/>
                <a:gd name="connsiteY64" fmla="*/ 377499 h 745838"/>
                <a:gd name="connsiteX65" fmla="*/ 528905 w 938641"/>
                <a:gd name="connsiteY65" fmla="*/ 383211 h 745838"/>
                <a:gd name="connsiteX66" fmla="*/ 529703 w 938641"/>
                <a:gd name="connsiteY66" fmla="*/ 388424 h 745838"/>
                <a:gd name="connsiteX67" fmla="*/ 526310 w 938641"/>
                <a:gd name="connsiteY67" fmla="*/ 389197 h 745838"/>
                <a:gd name="connsiteX68" fmla="*/ 526834 w 938641"/>
                <a:gd name="connsiteY68" fmla="*/ 393861 h 745838"/>
                <a:gd name="connsiteX69" fmla="*/ 523191 w 938641"/>
                <a:gd name="connsiteY69" fmla="*/ 398550 h 745838"/>
                <a:gd name="connsiteX70" fmla="*/ 526310 w 938641"/>
                <a:gd name="connsiteY70" fmla="*/ 400620 h 745838"/>
                <a:gd name="connsiteX71" fmla="*/ 525786 w 938641"/>
                <a:gd name="connsiteY71" fmla="*/ 402964 h 745838"/>
                <a:gd name="connsiteX72" fmla="*/ 517751 w 938641"/>
                <a:gd name="connsiteY72" fmla="*/ 408925 h 745838"/>
                <a:gd name="connsiteX73" fmla="*/ 514109 w 938641"/>
                <a:gd name="connsiteY73" fmla="*/ 409449 h 745838"/>
                <a:gd name="connsiteX74" fmla="*/ 510741 w 938641"/>
                <a:gd name="connsiteY74" fmla="*/ 408401 h 745838"/>
                <a:gd name="connsiteX75" fmla="*/ 507871 w 938641"/>
                <a:gd name="connsiteY75" fmla="*/ 404261 h 745838"/>
                <a:gd name="connsiteX76" fmla="*/ 505027 w 938641"/>
                <a:gd name="connsiteY76" fmla="*/ 402440 h 745838"/>
                <a:gd name="connsiteX77" fmla="*/ 499563 w 938641"/>
                <a:gd name="connsiteY77" fmla="*/ 403214 h 745838"/>
                <a:gd name="connsiteX78" fmla="*/ 493849 w 938641"/>
                <a:gd name="connsiteY78" fmla="*/ 401667 h 745838"/>
                <a:gd name="connsiteX79" fmla="*/ 490980 w 938641"/>
                <a:gd name="connsiteY79" fmla="*/ 401917 h 745838"/>
                <a:gd name="connsiteX80" fmla="*/ 485540 w 938641"/>
                <a:gd name="connsiteY80" fmla="*/ 397253 h 745838"/>
                <a:gd name="connsiteX81" fmla="*/ 483195 w 938641"/>
                <a:gd name="connsiteY81" fmla="*/ 397502 h 745838"/>
                <a:gd name="connsiteX82" fmla="*/ 482422 w 938641"/>
                <a:gd name="connsiteY82" fmla="*/ 403737 h 745838"/>
                <a:gd name="connsiteX83" fmla="*/ 483195 w 938641"/>
                <a:gd name="connsiteY83" fmla="*/ 408676 h 745838"/>
                <a:gd name="connsiteX84" fmla="*/ 484243 w 938641"/>
                <a:gd name="connsiteY84" fmla="*/ 410222 h 745838"/>
                <a:gd name="connsiteX85" fmla="*/ 483444 w 938641"/>
                <a:gd name="connsiteY85" fmla="*/ 412566 h 745838"/>
                <a:gd name="connsiteX86" fmla="*/ 478779 w 938641"/>
                <a:gd name="connsiteY86" fmla="*/ 409449 h 745838"/>
                <a:gd name="connsiteX87" fmla="*/ 474887 w 938641"/>
                <a:gd name="connsiteY87" fmla="*/ 408676 h 745838"/>
                <a:gd name="connsiteX88" fmla="*/ 474887 w 938641"/>
                <a:gd name="connsiteY88" fmla="*/ 414886 h 745838"/>
                <a:gd name="connsiteX89" fmla="*/ 474088 w 938641"/>
                <a:gd name="connsiteY89" fmla="*/ 418278 h 745838"/>
                <a:gd name="connsiteX90" fmla="*/ 471768 w 938641"/>
                <a:gd name="connsiteY90" fmla="*/ 419301 h 745838"/>
                <a:gd name="connsiteX91" fmla="*/ 466553 w 938641"/>
                <a:gd name="connsiteY91" fmla="*/ 417230 h 745838"/>
                <a:gd name="connsiteX92" fmla="*/ 466054 w 938641"/>
                <a:gd name="connsiteY92" fmla="*/ 425287 h 745838"/>
                <a:gd name="connsiteX93" fmla="*/ 467077 w 938641"/>
                <a:gd name="connsiteY93" fmla="*/ 427357 h 745838"/>
                <a:gd name="connsiteX94" fmla="*/ 463460 w 938641"/>
                <a:gd name="connsiteY94" fmla="*/ 427880 h 745838"/>
                <a:gd name="connsiteX95" fmla="*/ 465530 w 938641"/>
                <a:gd name="connsiteY95" fmla="*/ 432295 h 745838"/>
                <a:gd name="connsiteX96" fmla="*/ 457995 w 938641"/>
                <a:gd name="connsiteY96" fmla="*/ 434116 h 745838"/>
                <a:gd name="connsiteX97" fmla="*/ 455400 w 938641"/>
                <a:gd name="connsiteY97" fmla="*/ 436186 h 745838"/>
                <a:gd name="connsiteX98" fmla="*/ 460840 w 938641"/>
                <a:gd name="connsiteY98" fmla="*/ 436710 h 745838"/>
                <a:gd name="connsiteX99" fmla="*/ 460590 w 938641"/>
                <a:gd name="connsiteY99" fmla="*/ 440850 h 745838"/>
                <a:gd name="connsiteX100" fmla="*/ 457746 w 938641"/>
                <a:gd name="connsiteY100" fmla="*/ 445539 h 745838"/>
                <a:gd name="connsiteX101" fmla="*/ 452007 w 938641"/>
                <a:gd name="connsiteY101" fmla="*/ 443718 h 745838"/>
                <a:gd name="connsiteX102" fmla="*/ 447341 w 938641"/>
                <a:gd name="connsiteY102" fmla="*/ 445539 h 745838"/>
                <a:gd name="connsiteX103" fmla="*/ 449412 w 938641"/>
                <a:gd name="connsiteY103" fmla="*/ 449953 h 745838"/>
                <a:gd name="connsiteX104" fmla="*/ 455126 w 938641"/>
                <a:gd name="connsiteY104" fmla="*/ 452023 h 745838"/>
                <a:gd name="connsiteX105" fmla="*/ 457222 w 938641"/>
                <a:gd name="connsiteY105" fmla="*/ 453844 h 745838"/>
                <a:gd name="connsiteX106" fmla="*/ 462411 w 938641"/>
                <a:gd name="connsiteY106" fmla="*/ 456712 h 745838"/>
                <a:gd name="connsiteX107" fmla="*/ 460590 w 938641"/>
                <a:gd name="connsiteY107" fmla="*/ 462149 h 745838"/>
                <a:gd name="connsiteX108" fmla="*/ 467601 w 938641"/>
                <a:gd name="connsiteY108" fmla="*/ 469432 h 745838"/>
                <a:gd name="connsiteX109" fmla="*/ 474612 w 938641"/>
                <a:gd name="connsiteY109" fmla="*/ 472276 h 745838"/>
                <a:gd name="connsiteX110" fmla="*/ 475910 w 938641"/>
                <a:gd name="connsiteY110" fmla="*/ 470729 h 745838"/>
                <a:gd name="connsiteX111" fmla="*/ 476958 w 938641"/>
                <a:gd name="connsiteY111" fmla="*/ 465541 h 745838"/>
                <a:gd name="connsiteX112" fmla="*/ 480600 w 938641"/>
                <a:gd name="connsiteY112" fmla="*/ 457485 h 745838"/>
                <a:gd name="connsiteX113" fmla="*/ 482422 w 938641"/>
                <a:gd name="connsiteY113" fmla="*/ 459032 h 745838"/>
                <a:gd name="connsiteX114" fmla="*/ 486563 w 938641"/>
                <a:gd name="connsiteY114" fmla="*/ 458533 h 745838"/>
                <a:gd name="connsiteX115" fmla="*/ 492028 w 938641"/>
                <a:gd name="connsiteY115" fmla="*/ 463197 h 745838"/>
                <a:gd name="connsiteX116" fmla="*/ 496444 w 938641"/>
                <a:gd name="connsiteY116" fmla="*/ 469682 h 745838"/>
                <a:gd name="connsiteX117" fmla="*/ 499563 w 938641"/>
                <a:gd name="connsiteY117" fmla="*/ 468385 h 745838"/>
                <a:gd name="connsiteX118" fmla="*/ 499812 w 938641"/>
                <a:gd name="connsiteY118" fmla="*/ 476191 h 745838"/>
                <a:gd name="connsiteX119" fmla="*/ 499039 w 938641"/>
                <a:gd name="connsiteY119" fmla="*/ 482426 h 745838"/>
                <a:gd name="connsiteX120" fmla="*/ 497991 w 938641"/>
                <a:gd name="connsiteY120" fmla="*/ 485519 h 745838"/>
                <a:gd name="connsiteX121" fmla="*/ 501110 w 938641"/>
                <a:gd name="connsiteY121" fmla="*/ 487614 h 745838"/>
                <a:gd name="connsiteX122" fmla="*/ 504228 w 938641"/>
                <a:gd name="connsiteY122" fmla="*/ 484746 h 745838"/>
                <a:gd name="connsiteX123" fmla="*/ 505801 w 938641"/>
                <a:gd name="connsiteY123" fmla="*/ 484497 h 745838"/>
                <a:gd name="connsiteX124" fmla="*/ 512537 w 938641"/>
                <a:gd name="connsiteY124" fmla="*/ 488637 h 745838"/>
                <a:gd name="connsiteX125" fmla="*/ 515157 w 938641"/>
                <a:gd name="connsiteY125" fmla="*/ 489161 h 745838"/>
                <a:gd name="connsiteX126" fmla="*/ 512038 w 938641"/>
                <a:gd name="connsiteY126" fmla="*/ 483973 h 745838"/>
                <a:gd name="connsiteX127" fmla="*/ 509942 w 938641"/>
                <a:gd name="connsiteY127" fmla="*/ 482402 h 745838"/>
                <a:gd name="connsiteX128" fmla="*/ 510217 w 938641"/>
                <a:gd name="connsiteY128" fmla="*/ 476965 h 745838"/>
                <a:gd name="connsiteX129" fmla="*/ 511514 w 938641"/>
                <a:gd name="connsiteY129" fmla="*/ 470729 h 745838"/>
                <a:gd name="connsiteX130" fmla="*/ 512537 w 938641"/>
                <a:gd name="connsiteY130" fmla="*/ 463721 h 745838"/>
                <a:gd name="connsiteX131" fmla="*/ 512287 w 938641"/>
                <a:gd name="connsiteY131" fmla="*/ 459306 h 745838"/>
                <a:gd name="connsiteX132" fmla="*/ 510217 w 938641"/>
                <a:gd name="connsiteY132" fmla="*/ 456712 h 745838"/>
                <a:gd name="connsiteX133" fmla="*/ 514109 w 938641"/>
                <a:gd name="connsiteY133" fmla="*/ 456712 h 745838"/>
                <a:gd name="connsiteX134" fmla="*/ 512537 w 938641"/>
                <a:gd name="connsiteY134" fmla="*/ 454368 h 745838"/>
                <a:gd name="connsiteX135" fmla="*/ 513585 w 938641"/>
                <a:gd name="connsiteY135" fmla="*/ 453320 h 745838"/>
                <a:gd name="connsiteX136" fmla="*/ 517751 w 938641"/>
                <a:gd name="connsiteY136" fmla="*/ 452547 h 745838"/>
                <a:gd name="connsiteX137" fmla="*/ 517228 w 938641"/>
                <a:gd name="connsiteY137" fmla="*/ 449679 h 745838"/>
                <a:gd name="connsiteX138" fmla="*/ 520870 w 938641"/>
                <a:gd name="connsiteY138" fmla="*/ 447359 h 745838"/>
                <a:gd name="connsiteX139" fmla="*/ 529179 w 938641"/>
                <a:gd name="connsiteY139" fmla="*/ 440600 h 745838"/>
                <a:gd name="connsiteX140" fmla="*/ 538785 w 938641"/>
                <a:gd name="connsiteY140" fmla="*/ 435936 h 745838"/>
                <a:gd name="connsiteX141" fmla="*/ 544499 w 938641"/>
                <a:gd name="connsiteY141" fmla="*/ 437233 h 745838"/>
                <a:gd name="connsiteX142" fmla="*/ 547892 w 938641"/>
                <a:gd name="connsiteY142" fmla="*/ 442147 h 745838"/>
                <a:gd name="connsiteX143" fmla="*/ 549190 w 938641"/>
                <a:gd name="connsiteY143" fmla="*/ 441374 h 745838"/>
                <a:gd name="connsiteX144" fmla="*/ 550737 w 938641"/>
                <a:gd name="connsiteY144" fmla="*/ 436435 h 745838"/>
                <a:gd name="connsiteX145" fmla="*/ 549963 w 938641"/>
                <a:gd name="connsiteY145" fmla="*/ 435662 h 745838"/>
                <a:gd name="connsiteX146" fmla="*/ 554379 w 938641"/>
                <a:gd name="connsiteY146" fmla="*/ 429676 h 745838"/>
                <a:gd name="connsiteX147" fmla="*/ 554629 w 938641"/>
                <a:gd name="connsiteY147" fmla="*/ 427082 h 745838"/>
                <a:gd name="connsiteX148" fmla="*/ 559843 w 938641"/>
                <a:gd name="connsiteY148" fmla="*/ 422418 h 745838"/>
                <a:gd name="connsiteX149" fmla="*/ 565557 w 938641"/>
                <a:gd name="connsiteY149" fmla="*/ 419550 h 745838"/>
                <a:gd name="connsiteX150" fmla="*/ 565806 w 938641"/>
                <a:gd name="connsiteY150" fmla="*/ 415659 h 745838"/>
                <a:gd name="connsiteX151" fmla="*/ 575687 w 938641"/>
                <a:gd name="connsiteY151" fmla="*/ 415934 h 745838"/>
                <a:gd name="connsiteX152" fmla="*/ 582698 w 938641"/>
                <a:gd name="connsiteY152" fmla="*/ 417230 h 745838"/>
                <a:gd name="connsiteX153" fmla="*/ 586840 w 938641"/>
                <a:gd name="connsiteY153" fmla="*/ 418777 h 745838"/>
                <a:gd name="connsiteX154" fmla="*/ 594649 w 938641"/>
                <a:gd name="connsiteY154" fmla="*/ 422942 h 745838"/>
                <a:gd name="connsiteX155" fmla="*/ 608946 w 938641"/>
                <a:gd name="connsiteY155" fmla="*/ 434365 h 745838"/>
                <a:gd name="connsiteX156" fmla="*/ 612040 w 938641"/>
                <a:gd name="connsiteY156" fmla="*/ 436710 h 745838"/>
                <a:gd name="connsiteX157" fmla="*/ 619076 w 938641"/>
                <a:gd name="connsiteY157" fmla="*/ 439553 h 745838"/>
                <a:gd name="connsiteX158" fmla="*/ 620374 w 938641"/>
                <a:gd name="connsiteY158" fmla="*/ 446312 h 745838"/>
                <a:gd name="connsiteX159" fmla="*/ 619326 w 938641"/>
                <a:gd name="connsiteY159" fmla="*/ 449679 h 745838"/>
                <a:gd name="connsiteX160" fmla="*/ 622195 w 938641"/>
                <a:gd name="connsiteY160" fmla="*/ 451774 h 745838"/>
                <a:gd name="connsiteX161" fmla="*/ 629455 w 938641"/>
                <a:gd name="connsiteY161" fmla="*/ 453071 h 745838"/>
                <a:gd name="connsiteX162" fmla="*/ 637514 w 938641"/>
                <a:gd name="connsiteY162" fmla="*/ 455390 h 745838"/>
                <a:gd name="connsiteX163" fmla="*/ 643478 w 938641"/>
                <a:gd name="connsiteY163" fmla="*/ 455914 h 745838"/>
                <a:gd name="connsiteX164" fmla="*/ 649990 w 938641"/>
                <a:gd name="connsiteY164" fmla="*/ 454093 h 745838"/>
                <a:gd name="connsiteX165" fmla="*/ 651812 w 938641"/>
                <a:gd name="connsiteY165" fmla="*/ 454617 h 745838"/>
                <a:gd name="connsiteX166" fmla="*/ 654406 w 938641"/>
                <a:gd name="connsiteY166" fmla="*/ 457211 h 745838"/>
                <a:gd name="connsiteX167" fmla="*/ 660120 w 938641"/>
                <a:gd name="connsiteY167" fmla="*/ 458508 h 745838"/>
                <a:gd name="connsiteX168" fmla="*/ 664012 w 938641"/>
                <a:gd name="connsiteY168" fmla="*/ 466040 h 745838"/>
                <a:gd name="connsiteX169" fmla="*/ 668179 w 938641"/>
                <a:gd name="connsiteY169" fmla="*/ 468110 h 745838"/>
                <a:gd name="connsiteX170" fmla="*/ 669476 w 938641"/>
                <a:gd name="connsiteY170" fmla="*/ 469682 h 745838"/>
                <a:gd name="connsiteX171" fmla="*/ 675964 w 938641"/>
                <a:gd name="connsiteY171" fmla="*/ 472026 h 745838"/>
                <a:gd name="connsiteX172" fmla="*/ 674666 w 938641"/>
                <a:gd name="connsiteY172" fmla="*/ 467612 h 745838"/>
                <a:gd name="connsiteX173" fmla="*/ 678035 w 938641"/>
                <a:gd name="connsiteY173" fmla="*/ 465267 h 745838"/>
                <a:gd name="connsiteX174" fmla="*/ 684023 w 938641"/>
                <a:gd name="connsiteY174" fmla="*/ 465791 h 745838"/>
                <a:gd name="connsiteX175" fmla="*/ 686094 w 938641"/>
                <a:gd name="connsiteY175" fmla="*/ 468385 h 745838"/>
                <a:gd name="connsiteX176" fmla="*/ 689986 w 938641"/>
                <a:gd name="connsiteY176" fmla="*/ 466564 h 745838"/>
                <a:gd name="connsiteX177" fmla="*/ 689213 w 938641"/>
                <a:gd name="connsiteY177" fmla="*/ 462399 h 745838"/>
                <a:gd name="connsiteX178" fmla="*/ 689462 w 938641"/>
                <a:gd name="connsiteY178" fmla="*/ 459805 h 745838"/>
                <a:gd name="connsiteX179" fmla="*/ 688164 w 938641"/>
                <a:gd name="connsiteY179" fmla="*/ 450726 h 745838"/>
                <a:gd name="connsiteX180" fmla="*/ 694926 w 938641"/>
                <a:gd name="connsiteY180" fmla="*/ 452796 h 745838"/>
                <a:gd name="connsiteX181" fmla="*/ 697771 w 938641"/>
                <a:gd name="connsiteY181" fmla="*/ 451749 h 745838"/>
                <a:gd name="connsiteX182" fmla="*/ 698045 w 938641"/>
                <a:gd name="connsiteY182" fmla="*/ 446312 h 745838"/>
                <a:gd name="connsiteX183" fmla="*/ 698818 w 938641"/>
                <a:gd name="connsiteY183" fmla="*/ 445264 h 745838"/>
                <a:gd name="connsiteX184" fmla="*/ 705331 w 938641"/>
                <a:gd name="connsiteY184" fmla="*/ 444491 h 745838"/>
                <a:gd name="connsiteX185" fmla="*/ 711294 w 938641"/>
                <a:gd name="connsiteY185" fmla="*/ 443194 h 745838"/>
                <a:gd name="connsiteX186" fmla="*/ 718829 w 938641"/>
                <a:gd name="connsiteY186" fmla="*/ 444217 h 745838"/>
                <a:gd name="connsiteX187" fmla="*/ 731554 w 938641"/>
                <a:gd name="connsiteY187" fmla="*/ 441623 h 745838"/>
                <a:gd name="connsiteX188" fmla="*/ 736743 w 938641"/>
                <a:gd name="connsiteY188" fmla="*/ 441897 h 745838"/>
                <a:gd name="connsiteX189" fmla="*/ 739363 w 938641"/>
                <a:gd name="connsiteY189" fmla="*/ 441099 h 745838"/>
                <a:gd name="connsiteX190" fmla="*/ 744029 w 938641"/>
                <a:gd name="connsiteY190" fmla="*/ 441374 h 745838"/>
                <a:gd name="connsiteX191" fmla="*/ 746624 w 938641"/>
                <a:gd name="connsiteY191" fmla="*/ 440850 h 745838"/>
                <a:gd name="connsiteX192" fmla="*/ 750267 w 938641"/>
                <a:gd name="connsiteY192" fmla="*/ 441623 h 745838"/>
                <a:gd name="connsiteX193" fmla="*/ 752612 w 938641"/>
                <a:gd name="connsiteY193" fmla="*/ 443444 h 745838"/>
                <a:gd name="connsiteX194" fmla="*/ 750516 w 938641"/>
                <a:gd name="connsiteY194" fmla="*/ 435662 h 745838"/>
                <a:gd name="connsiteX195" fmla="*/ 748969 w 938641"/>
                <a:gd name="connsiteY195" fmla="*/ 434365 h 745838"/>
                <a:gd name="connsiteX196" fmla="*/ 747397 w 938641"/>
                <a:gd name="connsiteY196" fmla="*/ 431247 h 745838"/>
                <a:gd name="connsiteX197" fmla="*/ 747148 w 938641"/>
                <a:gd name="connsiteY197" fmla="*/ 428654 h 745838"/>
                <a:gd name="connsiteX198" fmla="*/ 748445 w 938641"/>
                <a:gd name="connsiteY198" fmla="*/ 425785 h 745838"/>
                <a:gd name="connsiteX199" fmla="*/ 743779 w 938641"/>
                <a:gd name="connsiteY199" fmla="*/ 423191 h 745838"/>
                <a:gd name="connsiteX200" fmla="*/ 740910 w 938641"/>
                <a:gd name="connsiteY200" fmla="*/ 419026 h 745838"/>
                <a:gd name="connsiteX201" fmla="*/ 742981 w 938641"/>
                <a:gd name="connsiteY201" fmla="*/ 418004 h 745838"/>
                <a:gd name="connsiteX202" fmla="*/ 743779 w 938641"/>
                <a:gd name="connsiteY202" fmla="*/ 413315 h 745838"/>
                <a:gd name="connsiteX203" fmla="*/ 749493 w 938641"/>
                <a:gd name="connsiteY203" fmla="*/ 413838 h 745838"/>
                <a:gd name="connsiteX204" fmla="*/ 749493 w 938641"/>
                <a:gd name="connsiteY204" fmla="*/ 407354 h 745838"/>
                <a:gd name="connsiteX205" fmla="*/ 753136 w 938641"/>
                <a:gd name="connsiteY205" fmla="*/ 406306 h 745838"/>
                <a:gd name="connsiteX206" fmla="*/ 753136 w 938641"/>
                <a:gd name="connsiteY206" fmla="*/ 403962 h 745838"/>
                <a:gd name="connsiteX207" fmla="*/ 751040 w 938641"/>
                <a:gd name="connsiteY207" fmla="*/ 398774 h 745838"/>
                <a:gd name="connsiteX208" fmla="*/ 750791 w 938641"/>
                <a:gd name="connsiteY208" fmla="*/ 395657 h 745838"/>
                <a:gd name="connsiteX209" fmla="*/ 748196 w 938641"/>
                <a:gd name="connsiteY209" fmla="*/ 390993 h 745838"/>
                <a:gd name="connsiteX210" fmla="*/ 748445 w 938641"/>
                <a:gd name="connsiteY210" fmla="*/ 387875 h 745838"/>
                <a:gd name="connsiteX211" fmla="*/ 747148 w 938641"/>
                <a:gd name="connsiteY211" fmla="*/ 386578 h 745838"/>
                <a:gd name="connsiteX212" fmla="*/ 750017 w 938641"/>
                <a:gd name="connsiteY212" fmla="*/ 383710 h 745838"/>
                <a:gd name="connsiteX213" fmla="*/ 750017 w 938641"/>
                <a:gd name="connsiteY213" fmla="*/ 380866 h 745838"/>
                <a:gd name="connsiteX214" fmla="*/ 748445 w 938641"/>
                <a:gd name="connsiteY214" fmla="*/ 380592 h 745838"/>
                <a:gd name="connsiteX215" fmla="*/ 748196 w 938641"/>
                <a:gd name="connsiteY215" fmla="*/ 377474 h 745838"/>
                <a:gd name="connsiteX216" fmla="*/ 744553 w 938641"/>
                <a:gd name="connsiteY216" fmla="*/ 374880 h 745838"/>
                <a:gd name="connsiteX217" fmla="*/ 742208 w 938641"/>
                <a:gd name="connsiteY217" fmla="*/ 371239 h 745838"/>
                <a:gd name="connsiteX218" fmla="*/ 741958 w 938641"/>
                <a:gd name="connsiteY218" fmla="*/ 368645 h 745838"/>
                <a:gd name="connsiteX219" fmla="*/ 739613 w 938641"/>
                <a:gd name="connsiteY219" fmla="*/ 367872 h 745838"/>
                <a:gd name="connsiteX220" fmla="*/ 738315 w 938641"/>
                <a:gd name="connsiteY220" fmla="*/ 360340 h 745838"/>
                <a:gd name="connsiteX221" fmla="*/ 734673 w 938641"/>
                <a:gd name="connsiteY221" fmla="*/ 362410 h 745838"/>
                <a:gd name="connsiteX222" fmla="*/ 728185 w 938641"/>
                <a:gd name="connsiteY222" fmla="*/ 361388 h 745838"/>
                <a:gd name="connsiteX223" fmla="*/ 724019 w 938641"/>
                <a:gd name="connsiteY223" fmla="*/ 361637 h 745838"/>
                <a:gd name="connsiteX224" fmla="*/ 721174 w 938641"/>
                <a:gd name="connsiteY224" fmla="*/ 360864 h 745838"/>
                <a:gd name="connsiteX225" fmla="*/ 718055 w 938641"/>
                <a:gd name="connsiteY225" fmla="*/ 361886 h 745838"/>
                <a:gd name="connsiteX226" fmla="*/ 708449 w 938641"/>
                <a:gd name="connsiteY226" fmla="*/ 362410 h 745838"/>
                <a:gd name="connsiteX227" fmla="*/ 692855 w 938641"/>
                <a:gd name="connsiteY227" fmla="*/ 360066 h 745838"/>
                <a:gd name="connsiteX228" fmla="*/ 690784 w 938641"/>
                <a:gd name="connsiteY228" fmla="*/ 357995 h 745838"/>
                <a:gd name="connsiteX229" fmla="*/ 697795 w 938641"/>
                <a:gd name="connsiteY229" fmla="*/ 357472 h 745838"/>
                <a:gd name="connsiteX230" fmla="*/ 697521 w 938641"/>
                <a:gd name="connsiteY230" fmla="*/ 355152 h 745838"/>
                <a:gd name="connsiteX231" fmla="*/ 701688 w 938641"/>
                <a:gd name="connsiteY231" fmla="*/ 355152 h 745838"/>
                <a:gd name="connsiteX232" fmla="*/ 702461 w 938641"/>
                <a:gd name="connsiteY232" fmla="*/ 352035 h 745838"/>
                <a:gd name="connsiteX233" fmla="*/ 700640 w 938641"/>
                <a:gd name="connsiteY233" fmla="*/ 349441 h 745838"/>
                <a:gd name="connsiteX234" fmla="*/ 705056 w 938641"/>
                <a:gd name="connsiteY234" fmla="*/ 349441 h 745838"/>
                <a:gd name="connsiteX235" fmla="*/ 704557 w 938641"/>
                <a:gd name="connsiteY235" fmla="*/ 347869 h 745838"/>
                <a:gd name="connsiteX236" fmla="*/ 710520 w 938641"/>
                <a:gd name="connsiteY236" fmla="*/ 345275 h 745838"/>
                <a:gd name="connsiteX237" fmla="*/ 714687 w 938641"/>
                <a:gd name="connsiteY237" fmla="*/ 344502 h 745838"/>
                <a:gd name="connsiteX238" fmla="*/ 720151 w 938641"/>
                <a:gd name="connsiteY238" fmla="*/ 345026 h 745838"/>
                <a:gd name="connsiteX239" fmla="*/ 727661 w 938641"/>
                <a:gd name="connsiteY239" fmla="*/ 347620 h 745838"/>
                <a:gd name="connsiteX240" fmla="*/ 727936 w 938641"/>
                <a:gd name="connsiteY240" fmla="*/ 341908 h 745838"/>
                <a:gd name="connsiteX241" fmla="*/ 727412 w 938641"/>
                <a:gd name="connsiteY241" fmla="*/ 339813 h 745838"/>
                <a:gd name="connsiteX242" fmla="*/ 729233 w 938641"/>
                <a:gd name="connsiteY242" fmla="*/ 335149 h 745838"/>
                <a:gd name="connsiteX243" fmla="*/ 732601 w 938641"/>
                <a:gd name="connsiteY243" fmla="*/ 330984 h 745838"/>
                <a:gd name="connsiteX244" fmla="*/ 735471 w 938641"/>
                <a:gd name="connsiteY244" fmla="*/ 328665 h 745838"/>
                <a:gd name="connsiteX245" fmla="*/ 740411 w 938641"/>
                <a:gd name="connsiteY245" fmla="*/ 326320 h 745838"/>
                <a:gd name="connsiteX246" fmla="*/ 743006 w 938641"/>
                <a:gd name="connsiteY246" fmla="*/ 326320 h 745838"/>
                <a:gd name="connsiteX247" fmla="*/ 745601 w 938641"/>
                <a:gd name="connsiteY247" fmla="*/ 324749 h 745838"/>
                <a:gd name="connsiteX248" fmla="*/ 748196 w 938641"/>
                <a:gd name="connsiteY248" fmla="*/ 321382 h 745838"/>
                <a:gd name="connsiteX249" fmla="*/ 748719 w 938641"/>
                <a:gd name="connsiteY249" fmla="*/ 318264 h 745838"/>
                <a:gd name="connsiteX250" fmla="*/ 750267 w 938641"/>
                <a:gd name="connsiteY250" fmla="*/ 313850 h 745838"/>
                <a:gd name="connsiteX251" fmla="*/ 752088 w 938641"/>
                <a:gd name="connsiteY251" fmla="*/ 313076 h 745838"/>
                <a:gd name="connsiteX252" fmla="*/ 750267 w 938641"/>
                <a:gd name="connsiteY252" fmla="*/ 309959 h 745838"/>
                <a:gd name="connsiteX253" fmla="*/ 753136 w 938641"/>
                <a:gd name="connsiteY253" fmla="*/ 307614 h 745838"/>
                <a:gd name="connsiteX254" fmla="*/ 751564 w 938641"/>
                <a:gd name="connsiteY254" fmla="*/ 302427 h 745838"/>
                <a:gd name="connsiteX255" fmla="*/ 753136 w 938641"/>
                <a:gd name="connsiteY255" fmla="*/ 300855 h 745838"/>
                <a:gd name="connsiteX256" fmla="*/ 767682 w 938641"/>
                <a:gd name="connsiteY256" fmla="*/ 295942 h 745838"/>
                <a:gd name="connsiteX257" fmla="*/ 774693 w 938641"/>
                <a:gd name="connsiteY257" fmla="*/ 294620 h 745838"/>
                <a:gd name="connsiteX258" fmla="*/ 780681 w 938641"/>
                <a:gd name="connsiteY258" fmla="*/ 295667 h 745838"/>
                <a:gd name="connsiteX259" fmla="*/ 783002 w 938641"/>
                <a:gd name="connsiteY259" fmla="*/ 293323 h 745838"/>
                <a:gd name="connsiteX260" fmla="*/ 787418 w 938641"/>
                <a:gd name="connsiteY260" fmla="*/ 290230 h 745838"/>
                <a:gd name="connsiteX261" fmla="*/ 789514 w 938641"/>
                <a:gd name="connsiteY261" fmla="*/ 288135 h 745838"/>
                <a:gd name="connsiteX262" fmla="*/ 798347 w 938641"/>
                <a:gd name="connsiteY262" fmla="*/ 285292 h 745838"/>
                <a:gd name="connsiteX263" fmla="*/ 801191 w 938641"/>
                <a:gd name="connsiteY263" fmla="*/ 287886 h 745838"/>
                <a:gd name="connsiteX264" fmla="*/ 805882 w 938641"/>
                <a:gd name="connsiteY264" fmla="*/ 291253 h 745838"/>
                <a:gd name="connsiteX265" fmla="*/ 806131 w 938641"/>
                <a:gd name="connsiteY265" fmla="*/ 293597 h 745838"/>
                <a:gd name="connsiteX266" fmla="*/ 808202 w 938641"/>
                <a:gd name="connsiteY266" fmla="*/ 294894 h 745838"/>
                <a:gd name="connsiteX267" fmla="*/ 813142 w 938641"/>
                <a:gd name="connsiteY267" fmla="*/ 295667 h 745838"/>
                <a:gd name="connsiteX268" fmla="*/ 813666 w 938641"/>
                <a:gd name="connsiteY268" fmla="*/ 299309 h 745838"/>
                <a:gd name="connsiteX269" fmla="*/ 814963 w 938641"/>
                <a:gd name="connsiteY269" fmla="*/ 301130 h 745838"/>
                <a:gd name="connsiteX270" fmla="*/ 813916 w 938641"/>
                <a:gd name="connsiteY270" fmla="*/ 302950 h 745838"/>
                <a:gd name="connsiteX271" fmla="*/ 815986 w 938641"/>
                <a:gd name="connsiteY271" fmla="*/ 304771 h 745838"/>
                <a:gd name="connsiteX272" fmla="*/ 818332 w 938641"/>
                <a:gd name="connsiteY272" fmla="*/ 304771 h 745838"/>
                <a:gd name="connsiteX273" fmla="*/ 821700 w 938641"/>
                <a:gd name="connsiteY273" fmla="*/ 307614 h 745838"/>
                <a:gd name="connsiteX274" fmla="*/ 822224 w 938641"/>
                <a:gd name="connsiteY274" fmla="*/ 309435 h 745838"/>
                <a:gd name="connsiteX275" fmla="*/ 825094 w 938641"/>
                <a:gd name="connsiteY275" fmla="*/ 310483 h 745838"/>
                <a:gd name="connsiteX276" fmla="*/ 826915 w 938641"/>
                <a:gd name="connsiteY276" fmla="*/ 315920 h 745838"/>
                <a:gd name="connsiteX277" fmla="*/ 826640 w 938641"/>
                <a:gd name="connsiteY277" fmla="*/ 322155 h 745838"/>
                <a:gd name="connsiteX278" fmla="*/ 825343 w 938641"/>
                <a:gd name="connsiteY278" fmla="*/ 323203 h 745838"/>
                <a:gd name="connsiteX279" fmla="*/ 826915 w 938641"/>
                <a:gd name="connsiteY279" fmla="*/ 326570 h 745838"/>
                <a:gd name="connsiteX280" fmla="*/ 826915 w 938641"/>
                <a:gd name="connsiteY280" fmla="*/ 334102 h 745838"/>
                <a:gd name="connsiteX281" fmla="*/ 827414 w 938641"/>
                <a:gd name="connsiteY281" fmla="*/ 336696 h 745838"/>
                <a:gd name="connsiteX282" fmla="*/ 826116 w 938641"/>
                <a:gd name="connsiteY282" fmla="*/ 337993 h 745838"/>
                <a:gd name="connsiteX283" fmla="*/ 829510 w 938641"/>
                <a:gd name="connsiteY283" fmla="*/ 340611 h 745838"/>
                <a:gd name="connsiteX284" fmla="*/ 832604 w 938641"/>
                <a:gd name="connsiteY284" fmla="*/ 344228 h 745838"/>
                <a:gd name="connsiteX285" fmla="*/ 835997 w 938641"/>
                <a:gd name="connsiteY285" fmla="*/ 349690 h 745838"/>
                <a:gd name="connsiteX286" fmla="*/ 838342 w 938641"/>
                <a:gd name="connsiteY286" fmla="*/ 357222 h 745838"/>
                <a:gd name="connsiteX287" fmla="*/ 845079 w 938641"/>
                <a:gd name="connsiteY287" fmla="*/ 353057 h 745838"/>
                <a:gd name="connsiteX288" fmla="*/ 845877 w 938641"/>
                <a:gd name="connsiteY288" fmla="*/ 351236 h 745838"/>
                <a:gd name="connsiteX289" fmla="*/ 849246 w 938641"/>
                <a:gd name="connsiteY289" fmla="*/ 350987 h 745838"/>
                <a:gd name="connsiteX290" fmla="*/ 852090 w 938641"/>
                <a:gd name="connsiteY290" fmla="*/ 351760 h 745838"/>
                <a:gd name="connsiteX291" fmla="*/ 856257 w 938641"/>
                <a:gd name="connsiteY291" fmla="*/ 351511 h 745838"/>
                <a:gd name="connsiteX292" fmla="*/ 868732 w 938641"/>
                <a:gd name="connsiteY292" fmla="*/ 354628 h 745838"/>
                <a:gd name="connsiteX293" fmla="*/ 872874 w 938641"/>
                <a:gd name="connsiteY293" fmla="*/ 351760 h 745838"/>
                <a:gd name="connsiteX294" fmla="*/ 874446 w 938641"/>
                <a:gd name="connsiteY294" fmla="*/ 351511 h 745838"/>
                <a:gd name="connsiteX295" fmla="*/ 880409 w 938641"/>
                <a:gd name="connsiteY295" fmla="*/ 352558 h 745838"/>
                <a:gd name="connsiteX296" fmla="*/ 879635 w 938641"/>
                <a:gd name="connsiteY296" fmla="*/ 362410 h 745838"/>
                <a:gd name="connsiteX297" fmla="*/ 876791 w 938641"/>
                <a:gd name="connsiteY297" fmla="*/ 362410 h 745838"/>
                <a:gd name="connsiteX298" fmla="*/ 876791 w 938641"/>
                <a:gd name="connsiteY298" fmla="*/ 370740 h 745838"/>
                <a:gd name="connsiteX299" fmla="*/ 885873 w 938641"/>
                <a:gd name="connsiteY299" fmla="*/ 374357 h 745838"/>
                <a:gd name="connsiteX300" fmla="*/ 892111 w 938641"/>
                <a:gd name="connsiteY300" fmla="*/ 375155 h 745838"/>
                <a:gd name="connsiteX301" fmla="*/ 892884 w 938641"/>
                <a:gd name="connsiteY301" fmla="*/ 377225 h 745838"/>
                <a:gd name="connsiteX302" fmla="*/ 896003 w 938641"/>
                <a:gd name="connsiteY302" fmla="*/ 377749 h 745838"/>
                <a:gd name="connsiteX303" fmla="*/ 898598 w 938641"/>
                <a:gd name="connsiteY303" fmla="*/ 379569 h 745838"/>
                <a:gd name="connsiteX304" fmla="*/ 899397 w 938641"/>
                <a:gd name="connsiteY304" fmla="*/ 387875 h 745838"/>
                <a:gd name="connsiteX305" fmla="*/ 900943 w 938641"/>
                <a:gd name="connsiteY305" fmla="*/ 388897 h 745838"/>
                <a:gd name="connsiteX306" fmla="*/ 906657 w 938641"/>
                <a:gd name="connsiteY306" fmla="*/ 384233 h 745838"/>
                <a:gd name="connsiteX307" fmla="*/ 907181 w 938641"/>
                <a:gd name="connsiteY307" fmla="*/ 385007 h 745838"/>
                <a:gd name="connsiteX308" fmla="*/ 916013 w 938641"/>
                <a:gd name="connsiteY308" fmla="*/ 394110 h 745838"/>
                <a:gd name="connsiteX309" fmla="*/ 917835 w 938641"/>
                <a:gd name="connsiteY309" fmla="*/ 397228 h 745838"/>
                <a:gd name="connsiteX310" fmla="*/ 913917 w 938641"/>
                <a:gd name="connsiteY310" fmla="*/ 398001 h 745838"/>
                <a:gd name="connsiteX311" fmla="*/ 914192 w 938641"/>
                <a:gd name="connsiteY311" fmla="*/ 399547 h 745838"/>
                <a:gd name="connsiteX312" fmla="*/ 911597 w 938641"/>
                <a:gd name="connsiteY312" fmla="*/ 401119 h 745838"/>
                <a:gd name="connsiteX313" fmla="*/ 917561 w 938641"/>
                <a:gd name="connsiteY313" fmla="*/ 407603 h 745838"/>
                <a:gd name="connsiteX314" fmla="*/ 918085 w 938641"/>
                <a:gd name="connsiteY314" fmla="*/ 412292 h 745838"/>
                <a:gd name="connsiteX315" fmla="*/ 916013 w 938641"/>
                <a:gd name="connsiteY315" fmla="*/ 415410 h 745838"/>
                <a:gd name="connsiteX316" fmla="*/ 911847 w 938641"/>
                <a:gd name="connsiteY316" fmla="*/ 425536 h 745838"/>
                <a:gd name="connsiteX317" fmla="*/ 910300 w 938641"/>
                <a:gd name="connsiteY317" fmla="*/ 427855 h 745838"/>
                <a:gd name="connsiteX318" fmla="*/ 912096 w 938641"/>
                <a:gd name="connsiteY318" fmla="*/ 429676 h 745838"/>
                <a:gd name="connsiteX319" fmla="*/ 912096 w 938641"/>
                <a:gd name="connsiteY319" fmla="*/ 435911 h 745838"/>
                <a:gd name="connsiteX320" fmla="*/ 915739 w 938641"/>
                <a:gd name="connsiteY320" fmla="*/ 436186 h 745838"/>
                <a:gd name="connsiteX321" fmla="*/ 911073 w 938641"/>
                <a:gd name="connsiteY321" fmla="*/ 444217 h 745838"/>
                <a:gd name="connsiteX322" fmla="*/ 910275 w 938641"/>
                <a:gd name="connsiteY322" fmla="*/ 446037 h 745838"/>
                <a:gd name="connsiteX323" fmla="*/ 912371 w 938641"/>
                <a:gd name="connsiteY323" fmla="*/ 449928 h 745838"/>
                <a:gd name="connsiteX324" fmla="*/ 915215 w 938641"/>
                <a:gd name="connsiteY324" fmla="*/ 450726 h 745838"/>
                <a:gd name="connsiteX325" fmla="*/ 918334 w 938641"/>
                <a:gd name="connsiteY325" fmla="*/ 455665 h 745838"/>
                <a:gd name="connsiteX326" fmla="*/ 922750 w 938641"/>
                <a:gd name="connsiteY326" fmla="*/ 460578 h 745838"/>
                <a:gd name="connsiteX327" fmla="*/ 923798 w 938641"/>
                <a:gd name="connsiteY327" fmla="*/ 462673 h 745838"/>
                <a:gd name="connsiteX328" fmla="*/ 922226 w 938641"/>
                <a:gd name="connsiteY328" fmla="*/ 466813 h 745838"/>
                <a:gd name="connsiteX329" fmla="*/ 921453 w 938641"/>
                <a:gd name="connsiteY329" fmla="*/ 470455 h 745838"/>
                <a:gd name="connsiteX330" fmla="*/ 918858 w 938641"/>
                <a:gd name="connsiteY330" fmla="*/ 480855 h 745838"/>
                <a:gd name="connsiteX331" fmla="*/ 922226 w 938641"/>
                <a:gd name="connsiteY331" fmla="*/ 486292 h 745838"/>
                <a:gd name="connsiteX332" fmla="*/ 926917 w 938641"/>
                <a:gd name="connsiteY332" fmla="*/ 494099 h 745838"/>
                <a:gd name="connsiteX333" fmla="*/ 927416 w 938641"/>
                <a:gd name="connsiteY333" fmla="*/ 495895 h 745838"/>
                <a:gd name="connsiteX334" fmla="*/ 926119 w 938641"/>
                <a:gd name="connsiteY334" fmla="*/ 498763 h 745838"/>
                <a:gd name="connsiteX335" fmla="*/ 936523 w 938641"/>
                <a:gd name="connsiteY335" fmla="*/ 504998 h 745838"/>
                <a:gd name="connsiteX336" fmla="*/ 929761 w 938641"/>
                <a:gd name="connsiteY336" fmla="*/ 509139 h 745838"/>
                <a:gd name="connsiteX337" fmla="*/ 927690 w 938641"/>
                <a:gd name="connsiteY337" fmla="*/ 513828 h 745838"/>
                <a:gd name="connsiteX338" fmla="*/ 926642 w 938641"/>
                <a:gd name="connsiteY338" fmla="*/ 513828 h 745838"/>
                <a:gd name="connsiteX339" fmla="*/ 919382 w 938641"/>
                <a:gd name="connsiteY339" fmla="*/ 507842 h 745838"/>
                <a:gd name="connsiteX340" fmla="*/ 917561 w 938641"/>
                <a:gd name="connsiteY340" fmla="*/ 504998 h 745838"/>
                <a:gd name="connsiteX341" fmla="*/ 916762 w 938641"/>
                <a:gd name="connsiteY341" fmla="*/ 498514 h 745838"/>
                <a:gd name="connsiteX342" fmla="*/ 915465 w 938641"/>
                <a:gd name="connsiteY342" fmla="*/ 497192 h 745838"/>
                <a:gd name="connsiteX343" fmla="*/ 912096 w 938641"/>
                <a:gd name="connsiteY343" fmla="*/ 495895 h 745838"/>
                <a:gd name="connsiteX344" fmla="*/ 909227 w 938641"/>
                <a:gd name="connsiteY344" fmla="*/ 491754 h 745838"/>
                <a:gd name="connsiteX345" fmla="*/ 907929 w 938641"/>
                <a:gd name="connsiteY345" fmla="*/ 488637 h 745838"/>
                <a:gd name="connsiteX346" fmla="*/ 907680 w 938641"/>
                <a:gd name="connsiteY346" fmla="*/ 480332 h 745838"/>
                <a:gd name="connsiteX347" fmla="*/ 906907 w 938641"/>
                <a:gd name="connsiteY347" fmla="*/ 476416 h 745838"/>
                <a:gd name="connsiteX348" fmla="*/ 905085 w 938641"/>
                <a:gd name="connsiteY348" fmla="*/ 473573 h 745838"/>
                <a:gd name="connsiteX349" fmla="*/ 901442 w 938641"/>
                <a:gd name="connsiteY349" fmla="*/ 471502 h 745838"/>
                <a:gd name="connsiteX350" fmla="*/ 898323 w 938641"/>
                <a:gd name="connsiteY350" fmla="*/ 468110 h 745838"/>
                <a:gd name="connsiteX351" fmla="*/ 897300 w 938641"/>
                <a:gd name="connsiteY351" fmla="*/ 464993 h 745838"/>
                <a:gd name="connsiteX352" fmla="*/ 895204 w 938641"/>
                <a:gd name="connsiteY352" fmla="*/ 463446 h 745838"/>
                <a:gd name="connsiteX353" fmla="*/ 893134 w 938641"/>
                <a:gd name="connsiteY353" fmla="*/ 463696 h 745838"/>
                <a:gd name="connsiteX354" fmla="*/ 887145 w 938641"/>
                <a:gd name="connsiteY354" fmla="*/ 468110 h 745838"/>
                <a:gd name="connsiteX355" fmla="*/ 882729 w 938641"/>
                <a:gd name="connsiteY355" fmla="*/ 469682 h 745838"/>
                <a:gd name="connsiteX356" fmla="*/ 874695 w 938641"/>
                <a:gd name="connsiteY356" fmla="*/ 469931 h 745838"/>
                <a:gd name="connsiteX357" fmla="*/ 871052 w 938641"/>
                <a:gd name="connsiteY357" fmla="*/ 469407 h 745838"/>
                <a:gd name="connsiteX358" fmla="*/ 867659 w 938641"/>
                <a:gd name="connsiteY358" fmla="*/ 470205 h 745838"/>
                <a:gd name="connsiteX359" fmla="*/ 868183 w 938641"/>
                <a:gd name="connsiteY359" fmla="*/ 473049 h 745838"/>
                <a:gd name="connsiteX360" fmla="*/ 865837 w 938641"/>
                <a:gd name="connsiteY360" fmla="*/ 474620 h 745838"/>
                <a:gd name="connsiteX361" fmla="*/ 865837 w 938641"/>
                <a:gd name="connsiteY361" fmla="*/ 478262 h 745838"/>
                <a:gd name="connsiteX362" fmla="*/ 864291 w 938641"/>
                <a:gd name="connsiteY362" fmla="*/ 480581 h 745838"/>
                <a:gd name="connsiteX363" fmla="*/ 860124 w 938641"/>
                <a:gd name="connsiteY363" fmla="*/ 483175 h 745838"/>
                <a:gd name="connsiteX364" fmla="*/ 857280 w 938641"/>
                <a:gd name="connsiteY364" fmla="*/ 483449 h 745838"/>
                <a:gd name="connsiteX365" fmla="*/ 851566 w 938641"/>
                <a:gd name="connsiteY365" fmla="*/ 485519 h 745838"/>
                <a:gd name="connsiteX366" fmla="*/ 847150 w 938641"/>
                <a:gd name="connsiteY366" fmla="*/ 487864 h 745838"/>
                <a:gd name="connsiteX367" fmla="*/ 842459 w 938641"/>
                <a:gd name="connsiteY367" fmla="*/ 491754 h 745838"/>
                <a:gd name="connsiteX368" fmla="*/ 839864 w 938641"/>
                <a:gd name="connsiteY368" fmla="*/ 492802 h 745838"/>
                <a:gd name="connsiteX369" fmla="*/ 836745 w 938641"/>
                <a:gd name="connsiteY369" fmla="*/ 495645 h 745838"/>
                <a:gd name="connsiteX370" fmla="*/ 828961 w 938641"/>
                <a:gd name="connsiteY370" fmla="*/ 499012 h 745838"/>
                <a:gd name="connsiteX371" fmla="*/ 825318 w 938641"/>
                <a:gd name="connsiteY371" fmla="*/ 502654 h 745838"/>
                <a:gd name="connsiteX372" fmla="*/ 816486 w 938641"/>
                <a:gd name="connsiteY372" fmla="*/ 504749 h 745838"/>
                <a:gd name="connsiteX373" fmla="*/ 810522 w 938641"/>
                <a:gd name="connsiteY373" fmla="*/ 506545 h 745838"/>
                <a:gd name="connsiteX374" fmla="*/ 805832 w 938641"/>
                <a:gd name="connsiteY374" fmla="*/ 505522 h 745838"/>
                <a:gd name="connsiteX375" fmla="*/ 787393 w 938641"/>
                <a:gd name="connsiteY375" fmla="*/ 512780 h 745838"/>
                <a:gd name="connsiteX376" fmla="*/ 783750 w 938641"/>
                <a:gd name="connsiteY376" fmla="*/ 513828 h 745838"/>
                <a:gd name="connsiteX377" fmla="*/ 780906 w 938641"/>
                <a:gd name="connsiteY377" fmla="*/ 513578 h 745838"/>
                <a:gd name="connsiteX378" fmla="*/ 776739 w 938641"/>
                <a:gd name="connsiteY378" fmla="*/ 514875 h 745838"/>
                <a:gd name="connsiteX379" fmla="*/ 774394 w 938641"/>
                <a:gd name="connsiteY379" fmla="*/ 517718 h 745838"/>
                <a:gd name="connsiteX380" fmla="*/ 771799 w 938641"/>
                <a:gd name="connsiteY380" fmla="*/ 518766 h 745838"/>
                <a:gd name="connsiteX381" fmla="*/ 762442 w 938641"/>
                <a:gd name="connsiteY381" fmla="*/ 521609 h 745838"/>
                <a:gd name="connsiteX382" fmla="*/ 757777 w 938641"/>
                <a:gd name="connsiteY382" fmla="*/ 524228 h 745838"/>
                <a:gd name="connsiteX383" fmla="*/ 753884 w 938641"/>
                <a:gd name="connsiteY383" fmla="*/ 527071 h 745838"/>
                <a:gd name="connsiteX384" fmla="*/ 747647 w 938641"/>
                <a:gd name="connsiteY384" fmla="*/ 533830 h 745838"/>
                <a:gd name="connsiteX385" fmla="*/ 746848 w 938641"/>
                <a:gd name="connsiteY385" fmla="*/ 536150 h 745838"/>
                <a:gd name="connsiteX386" fmla="*/ 743754 w 938641"/>
                <a:gd name="connsiteY386" fmla="*/ 540839 h 745838"/>
                <a:gd name="connsiteX387" fmla="*/ 739837 w 938641"/>
                <a:gd name="connsiteY387" fmla="*/ 543956 h 745838"/>
                <a:gd name="connsiteX388" fmla="*/ 732053 w 938641"/>
                <a:gd name="connsiteY388" fmla="*/ 547847 h 745838"/>
                <a:gd name="connsiteX389" fmla="*/ 729184 w 938641"/>
                <a:gd name="connsiteY389" fmla="*/ 550192 h 745838"/>
                <a:gd name="connsiteX390" fmla="*/ 726863 w 938641"/>
                <a:gd name="connsiteY390" fmla="*/ 550192 h 745838"/>
                <a:gd name="connsiteX391" fmla="*/ 724268 w 938641"/>
                <a:gd name="connsiteY391" fmla="*/ 551489 h 745838"/>
                <a:gd name="connsiteX392" fmla="*/ 720101 w 938641"/>
                <a:gd name="connsiteY392" fmla="*/ 550192 h 745838"/>
                <a:gd name="connsiteX393" fmla="*/ 714637 w 938641"/>
                <a:gd name="connsiteY393" fmla="*/ 551214 h 745838"/>
                <a:gd name="connsiteX394" fmla="*/ 708674 w 938641"/>
                <a:gd name="connsiteY394" fmla="*/ 554856 h 745838"/>
                <a:gd name="connsiteX395" fmla="*/ 706603 w 938641"/>
                <a:gd name="connsiteY395" fmla="*/ 551738 h 745838"/>
                <a:gd name="connsiteX396" fmla="*/ 701912 w 938641"/>
                <a:gd name="connsiteY396" fmla="*/ 547598 h 745838"/>
                <a:gd name="connsiteX397" fmla="*/ 693079 w 938641"/>
                <a:gd name="connsiteY397" fmla="*/ 544206 h 745838"/>
                <a:gd name="connsiteX398" fmla="*/ 685544 w 938641"/>
                <a:gd name="connsiteY398" fmla="*/ 542659 h 745838"/>
                <a:gd name="connsiteX399" fmla="*/ 679058 w 938641"/>
                <a:gd name="connsiteY399" fmla="*/ 542385 h 745838"/>
                <a:gd name="connsiteX400" fmla="*/ 675415 w 938641"/>
                <a:gd name="connsiteY400" fmla="*/ 541362 h 745838"/>
                <a:gd name="connsiteX401" fmla="*/ 674641 w 938641"/>
                <a:gd name="connsiteY401" fmla="*/ 543183 h 745838"/>
                <a:gd name="connsiteX402" fmla="*/ 670749 w 938641"/>
                <a:gd name="connsiteY402" fmla="*/ 544480 h 745838"/>
                <a:gd name="connsiteX403" fmla="*/ 673069 w 938641"/>
                <a:gd name="connsiteY403" fmla="*/ 546800 h 745838"/>
                <a:gd name="connsiteX404" fmla="*/ 677236 w 938641"/>
                <a:gd name="connsiteY404" fmla="*/ 553833 h 745838"/>
                <a:gd name="connsiteX405" fmla="*/ 679581 w 938641"/>
                <a:gd name="connsiteY405" fmla="*/ 554082 h 745838"/>
                <a:gd name="connsiteX406" fmla="*/ 681653 w 938641"/>
                <a:gd name="connsiteY406" fmla="*/ 557450 h 745838"/>
                <a:gd name="connsiteX407" fmla="*/ 686069 w 938641"/>
                <a:gd name="connsiteY407" fmla="*/ 560567 h 745838"/>
                <a:gd name="connsiteX408" fmla="*/ 688139 w 938641"/>
                <a:gd name="connsiteY408" fmla="*/ 562911 h 745838"/>
                <a:gd name="connsiteX409" fmla="*/ 691782 w 938641"/>
                <a:gd name="connsiteY409" fmla="*/ 564981 h 745838"/>
                <a:gd name="connsiteX410" fmla="*/ 682950 w 938641"/>
                <a:gd name="connsiteY410" fmla="*/ 570693 h 745838"/>
                <a:gd name="connsiteX411" fmla="*/ 678783 w 938641"/>
                <a:gd name="connsiteY411" fmla="*/ 565505 h 745838"/>
                <a:gd name="connsiteX412" fmla="*/ 675939 w 938641"/>
                <a:gd name="connsiteY412" fmla="*/ 566553 h 745838"/>
                <a:gd name="connsiteX413" fmla="*/ 672046 w 938641"/>
                <a:gd name="connsiteY413" fmla="*/ 569670 h 745838"/>
                <a:gd name="connsiteX414" fmla="*/ 673344 w 938641"/>
                <a:gd name="connsiteY414" fmla="*/ 571741 h 745838"/>
                <a:gd name="connsiteX415" fmla="*/ 671248 w 938641"/>
                <a:gd name="connsiteY415" fmla="*/ 573287 h 745838"/>
                <a:gd name="connsiteX416" fmla="*/ 667106 w 938641"/>
                <a:gd name="connsiteY416" fmla="*/ 575108 h 745838"/>
                <a:gd name="connsiteX417" fmla="*/ 666333 w 938641"/>
                <a:gd name="connsiteY417" fmla="*/ 574334 h 745838"/>
                <a:gd name="connsiteX418" fmla="*/ 660594 w 938641"/>
                <a:gd name="connsiteY418" fmla="*/ 576405 h 745838"/>
                <a:gd name="connsiteX419" fmla="*/ 656178 w 938641"/>
                <a:gd name="connsiteY419" fmla="*/ 577203 h 745838"/>
                <a:gd name="connsiteX420" fmla="*/ 655155 w 938641"/>
                <a:gd name="connsiteY420" fmla="*/ 578749 h 745838"/>
                <a:gd name="connsiteX421" fmla="*/ 652560 w 938641"/>
                <a:gd name="connsiteY421" fmla="*/ 578999 h 745838"/>
                <a:gd name="connsiteX422" fmla="*/ 649965 w 938641"/>
                <a:gd name="connsiteY422" fmla="*/ 582914 h 745838"/>
                <a:gd name="connsiteX423" fmla="*/ 647096 w 938641"/>
                <a:gd name="connsiteY423" fmla="*/ 582914 h 745838"/>
                <a:gd name="connsiteX424" fmla="*/ 645549 w 938641"/>
                <a:gd name="connsiteY424" fmla="*/ 584211 h 745838"/>
                <a:gd name="connsiteX425" fmla="*/ 642430 w 938641"/>
                <a:gd name="connsiteY425" fmla="*/ 588626 h 745838"/>
                <a:gd name="connsiteX426" fmla="*/ 640334 w 938641"/>
                <a:gd name="connsiteY426" fmla="*/ 586281 h 745838"/>
                <a:gd name="connsiteX427" fmla="*/ 638263 w 938641"/>
                <a:gd name="connsiteY427" fmla="*/ 589648 h 745838"/>
                <a:gd name="connsiteX428" fmla="*/ 636193 w 938641"/>
                <a:gd name="connsiteY428" fmla="*/ 588875 h 745838"/>
                <a:gd name="connsiteX429" fmla="*/ 634895 w 938641"/>
                <a:gd name="connsiteY429" fmla="*/ 590945 h 745838"/>
                <a:gd name="connsiteX430" fmla="*/ 629181 w 938641"/>
                <a:gd name="connsiteY430" fmla="*/ 594337 h 745838"/>
                <a:gd name="connsiteX431" fmla="*/ 627085 w 938641"/>
                <a:gd name="connsiteY431" fmla="*/ 592517 h 745838"/>
                <a:gd name="connsiteX432" fmla="*/ 625015 w 938641"/>
                <a:gd name="connsiteY432" fmla="*/ 594587 h 745838"/>
                <a:gd name="connsiteX433" fmla="*/ 626062 w 938641"/>
                <a:gd name="connsiteY433" fmla="*/ 596408 h 745838"/>
                <a:gd name="connsiteX434" fmla="*/ 618777 w 938641"/>
                <a:gd name="connsiteY434" fmla="*/ 602643 h 745838"/>
                <a:gd name="connsiteX435" fmla="*/ 610194 w 938641"/>
                <a:gd name="connsiteY435" fmla="*/ 608604 h 745838"/>
                <a:gd name="connsiteX436" fmla="*/ 602658 w 938641"/>
                <a:gd name="connsiteY436" fmla="*/ 615113 h 745838"/>
                <a:gd name="connsiteX437" fmla="*/ 597219 w 938641"/>
                <a:gd name="connsiteY437" fmla="*/ 619253 h 745838"/>
                <a:gd name="connsiteX438" fmla="*/ 592803 w 938641"/>
                <a:gd name="connsiteY438" fmla="*/ 624192 h 745838"/>
                <a:gd name="connsiteX439" fmla="*/ 588113 w 938641"/>
                <a:gd name="connsiteY439" fmla="*/ 627584 h 745838"/>
                <a:gd name="connsiteX440" fmla="*/ 589160 w 938641"/>
                <a:gd name="connsiteY440" fmla="*/ 629654 h 745838"/>
                <a:gd name="connsiteX441" fmla="*/ 586291 w 938641"/>
                <a:gd name="connsiteY441" fmla="*/ 632248 h 745838"/>
                <a:gd name="connsiteX442" fmla="*/ 584994 w 938641"/>
                <a:gd name="connsiteY442" fmla="*/ 634318 h 745838"/>
                <a:gd name="connsiteX443" fmla="*/ 584220 w 938641"/>
                <a:gd name="connsiteY443" fmla="*/ 638483 h 745838"/>
                <a:gd name="connsiteX444" fmla="*/ 576435 w 938641"/>
                <a:gd name="connsiteY444" fmla="*/ 641601 h 745838"/>
                <a:gd name="connsiteX445" fmla="*/ 574864 w 938641"/>
                <a:gd name="connsiteY445" fmla="*/ 640803 h 745838"/>
                <a:gd name="connsiteX446" fmla="*/ 566031 w 938641"/>
                <a:gd name="connsiteY446" fmla="*/ 639780 h 745838"/>
                <a:gd name="connsiteX447" fmla="*/ 562139 w 938641"/>
                <a:gd name="connsiteY447" fmla="*/ 640279 h 745838"/>
                <a:gd name="connsiteX448" fmla="*/ 558771 w 938641"/>
                <a:gd name="connsiteY448" fmla="*/ 638733 h 745838"/>
                <a:gd name="connsiteX449" fmla="*/ 552258 w 938641"/>
                <a:gd name="connsiteY449" fmla="*/ 637959 h 745838"/>
                <a:gd name="connsiteX450" fmla="*/ 516929 w 938641"/>
                <a:gd name="connsiteY450" fmla="*/ 630951 h 745838"/>
                <a:gd name="connsiteX451" fmla="*/ 513560 w 938641"/>
                <a:gd name="connsiteY451" fmla="*/ 628856 h 745838"/>
                <a:gd name="connsiteX452" fmla="*/ 506549 w 938641"/>
                <a:gd name="connsiteY452" fmla="*/ 627833 h 745838"/>
                <a:gd name="connsiteX453" fmla="*/ 501085 w 938641"/>
                <a:gd name="connsiteY453" fmla="*/ 628332 h 745838"/>
                <a:gd name="connsiteX454" fmla="*/ 497192 w 938641"/>
                <a:gd name="connsiteY454" fmla="*/ 639506 h 745838"/>
                <a:gd name="connsiteX455" fmla="*/ 488609 w 938641"/>
                <a:gd name="connsiteY455" fmla="*/ 651976 h 745838"/>
                <a:gd name="connsiteX456" fmla="*/ 484468 w 938641"/>
                <a:gd name="connsiteY456" fmla="*/ 656391 h 745838"/>
                <a:gd name="connsiteX457" fmla="*/ 474064 w 938641"/>
                <a:gd name="connsiteY457" fmla="*/ 665993 h 745838"/>
                <a:gd name="connsiteX458" fmla="*/ 462112 w 938641"/>
                <a:gd name="connsiteY458" fmla="*/ 673276 h 745838"/>
                <a:gd name="connsiteX459" fmla="*/ 451982 w 938641"/>
                <a:gd name="connsiteY459" fmla="*/ 678713 h 745838"/>
                <a:gd name="connsiteX460" fmla="*/ 443923 w 938641"/>
                <a:gd name="connsiteY460" fmla="*/ 682354 h 745838"/>
                <a:gd name="connsiteX461" fmla="*/ 439781 w 938641"/>
                <a:gd name="connsiteY461" fmla="*/ 683651 h 745838"/>
                <a:gd name="connsiteX462" fmla="*/ 437710 w 938641"/>
                <a:gd name="connsiteY462" fmla="*/ 685996 h 745838"/>
                <a:gd name="connsiteX463" fmla="*/ 433793 w 938641"/>
                <a:gd name="connsiteY463" fmla="*/ 695349 h 745838"/>
                <a:gd name="connsiteX464" fmla="*/ 419771 w 938641"/>
                <a:gd name="connsiteY464" fmla="*/ 708318 h 745838"/>
                <a:gd name="connsiteX465" fmla="*/ 409641 w 938641"/>
                <a:gd name="connsiteY465" fmla="*/ 714554 h 745838"/>
                <a:gd name="connsiteX466" fmla="*/ 405474 w 938641"/>
                <a:gd name="connsiteY466" fmla="*/ 717945 h 745838"/>
                <a:gd name="connsiteX467" fmla="*/ 400284 w 938641"/>
                <a:gd name="connsiteY467" fmla="*/ 716374 h 745838"/>
                <a:gd name="connsiteX468" fmla="*/ 390678 w 938641"/>
                <a:gd name="connsiteY468" fmla="*/ 714828 h 745838"/>
                <a:gd name="connsiteX469" fmla="*/ 386262 w 938641"/>
                <a:gd name="connsiteY469" fmla="*/ 714554 h 745838"/>
                <a:gd name="connsiteX470" fmla="*/ 375608 w 938641"/>
                <a:gd name="connsiteY470" fmla="*/ 714828 h 745838"/>
                <a:gd name="connsiteX471" fmla="*/ 371441 w 938641"/>
                <a:gd name="connsiteY471" fmla="*/ 716125 h 745838"/>
                <a:gd name="connsiteX472" fmla="*/ 352753 w 938641"/>
                <a:gd name="connsiteY472" fmla="*/ 720265 h 745838"/>
                <a:gd name="connsiteX473" fmla="*/ 353776 w 938641"/>
                <a:gd name="connsiteY473" fmla="*/ 725976 h 745838"/>
                <a:gd name="connsiteX474" fmla="*/ 353527 w 938641"/>
                <a:gd name="connsiteY474" fmla="*/ 730665 h 745838"/>
                <a:gd name="connsiteX475" fmla="*/ 342349 w 938641"/>
                <a:gd name="connsiteY475" fmla="*/ 740268 h 745838"/>
                <a:gd name="connsiteX476" fmla="*/ 331695 w 938641"/>
                <a:gd name="connsiteY476" fmla="*/ 745206 h 745838"/>
                <a:gd name="connsiteX477" fmla="*/ 329624 w 938641"/>
                <a:gd name="connsiteY477" fmla="*/ 745456 h 745838"/>
                <a:gd name="connsiteX478" fmla="*/ 322863 w 938641"/>
                <a:gd name="connsiteY478" fmla="*/ 743136 h 745838"/>
                <a:gd name="connsiteX479" fmla="*/ 313780 w 938641"/>
                <a:gd name="connsiteY479" fmla="*/ 743635 h 745838"/>
                <a:gd name="connsiteX480" fmla="*/ 309888 w 938641"/>
                <a:gd name="connsiteY480" fmla="*/ 736626 h 745838"/>
                <a:gd name="connsiteX481" fmla="*/ 306495 w 938641"/>
                <a:gd name="connsiteY481" fmla="*/ 725976 h 745838"/>
                <a:gd name="connsiteX482" fmla="*/ 307019 w 938641"/>
                <a:gd name="connsiteY482" fmla="*/ 720265 h 745838"/>
                <a:gd name="connsiteX483" fmla="*/ 305721 w 938641"/>
                <a:gd name="connsiteY483" fmla="*/ 714030 h 745838"/>
                <a:gd name="connsiteX484" fmla="*/ 302852 w 938641"/>
                <a:gd name="connsiteY484" fmla="*/ 708318 h 745838"/>
                <a:gd name="connsiteX485" fmla="*/ 300008 w 938641"/>
                <a:gd name="connsiteY485" fmla="*/ 703380 h 745838"/>
                <a:gd name="connsiteX486" fmla="*/ 296889 w 938641"/>
                <a:gd name="connsiteY486" fmla="*/ 696646 h 745838"/>
                <a:gd name="connsiteX487" fmla="*/ 299484 w 938641"/>
                <a:gd name="connsiteY487" fmla="*/ 690410 h 745838"/>
                <a:gd name="connsiteX488" fmla="*/ 300257 w 938641"/>
                <a:gd name="connsiteY488" fmla="*/ 686495 h 745838"/>
                <a:gd name="connsiteX489" fmla="*/ 301056 w 938641"/>
                <a:gd name="connsiteY489" fmla="*/ 678464 h 745838"/>
                <a:gd name="connsiteX490" fmla="*/ 298960 w 938641"/>
                <a:gd name="connsiteY490" fmla="*/ 671455 h 745838"/>
                <a:gd name="connsiteX491" fmla="*/ 292722 w 938641"/>
                <a:gd name="connsiteY491" fmla="*/ 668063 h 745838"/>
                <a:gd name="connsiteX492" fmla="*/ 285187 w 938641"/>
                <a:gd name="connsiteY492" fmla="*/ 664946 h 745838"/>
                <a:gd name="connsiteX493" fmla="*/ 275581 w 938641"/>
                <a:gd name="connsiteY493" fmla="*/ 654819 h 745838"/>
                <a:gd name="connsiteX494" fmla="*/ 274558 w 938641"/>
                <a:gd name="connsiteY494" fmla="*/ 649108 h 745838"/>
                <a:gd name="connsiteX495" fmla="*/ 274558 w 938641"/>
                <a:gd name="connsiteY495" fmla="*/ 638733 h 745838"/>
                <a:gd name="connsiteX496" fmla="*/ 276629 w 938641"/>
                <a:gd name="connsiteY496" fmla="*/ 630402 h 745838"/>
                <a:gd name="connsiteX497" fmla="*/ 276354 w 938641"/>
                <a:gd name="connsiteY497" fmla="*/ 628083 h 745838"/>
                <a:gd name="connsiteX498" fmla="*/ 278700 w 938641"/>
                <a:gd name="connsiteY498" fmla="*/ 625988 h 745838"/>
                <a:gd name="connsiteX499" fmla="*/ 276879 w 938641"/>
                <a:gd name="connsiteY499" fmla="*/ 619253 h 745838"/>
                <a:gd name="connsiteX500" fmla="*/ 278974 w 938641"/>
                <a:gd name="connsiteY500" fmla="*/ 618730 h 745838"/>
                <a:gd name="connsiteX501" fmla="*/ 278700 w 938641"/>
                <a:gd name="connsiteY501" fmla="*/ 615612 h 745838"/>
                <a:gd name="connsiteX502" fmla="*/ 285187 w 938641"/>
                <a:gd name="connsiteY502" fmla="*/ 603665 h 745838"/>
                <a:gd name="connsiteX503" fmla="*/ 287008 w 938641"/>
                <a:gd name="connsiteY503" fmla="*/ 595360 h 745838"/>
                <a:gd name="connsiteX504" fmla="*/ 287283 w 938641"/>
                <a:gd name="connsiteY504" fmla="*/ 590945 h 745838"/>
                <a:gd name="connsiteX505" fmla="*/ 285462 w 938641"/>
                <a:gd name="connsiteY505" fmla="*/ 583139 h 745838"/>
                <a:gd name="connsiteX506" fmla="*/ 283391 w 938641"/>
                <a:gd name="connsiteY506" fmla="*/ 580295 h 745838"/>
                <a:gd name="connsiteX507" fmla="*/ 284164 w 938641"/>
                <a:gd name="connsiteY507" fmla="*/ 578724 h 745838"/>
                <a:gd name="connsiteX508" fmla="*/ 280272 w 938641"/>
                <a:gd name="connsiteY508" fmla="*/ 575631 h 745838"/>
                <a:gd name="connsiteX509" fmla="*/ 267796 w 938641"/>
                <a:gd name="connsiteY509" fmla="*/ 567575 h 745838"/>
                <a:gd name="connsiteX510" fmla="*/ 262083 w 938641"/>
                <a:gd name="connsiteY510" fmla="*/ 562114 h 745838"/>
                <a:gd name="connsiteX511" fmla="*/ 256619 w 938641"/>
                <a:gd name="connsiteY511" fmla="*/ 554856 h 745838"/>
                <a:gd name="connsiteX512" fmla="*/ 252202 w 938641"/>
                <a:gd name="connsiteY512" fmla="*/ 553534 h 745838"/>
                <a:gd name="connsiteX513" fmla="*/ 249083 w 938641"/>
                <a:gd name="connsiteY513" fmla="*/ 546525 h 745838"/>
                <a:gd name="connsiteX514" fmla="*/ 247262 w 938641"/>
                <a:gd name="connsiteY514" fmla="*/ 537970 h 745838"/>
                <a:gd name="connsiteX515" fmla="*/ 246763 w 938641"/>
                <a:gd name="connsiteY515" fmla="*/ 531735 h 745838"/>
                <a:gd name="connsiteX516" fmla="*/ 247786 w 938641"/>
                <a:gd name="connsiteY516" fmla="*/ 527046 h 745838"/>
                <a:gd name="connsiteX517" fmla="*/ 250381 w 938641"/>
                <a:gd name="connsiteY517" fmla="*/ 522382 h 745838"/>
                <a:gd name="connsiteX518" fmla="*/ 254298 w 938641"/>
                <a:gd name="connsiteY518" fmla="*/ 518492 h 745838"/>
                <a:gd name="connsiteX519" fmla="*/ 259214 w 938641"/>
                <a:gd name="connsiteY519" fmla="*/ 515374 h 745838"/>
                <a:gd name="connsiteX520" fmla="*/ 254298 w 938641"/>
                <a:gd name="connsiteY520" fmla="*/ 502903 h 745838"/>
                <a:gd name="connsiteX521" fmla="*/ 248834 w 938641"/>
                <a:gd name="connsiteY521" fmla="*/ 505497 h 745838"/>
                <a:gd name="connsiteX522" fmla="*/ 245191 w 938641"/>
                <a:gd name="connsiteY522" fmla="*/ 506545 h 745838"/>
                <a:gd name="connsiteX523" fmla="*/ 243894 w 938641"/>
                <a:gd name="connsiteY523" fmla="*/ 504973 h 745838"/>
                <a:gd name="connsiteX524" fmla="*/ 232217 w 938641"/>
                <a:gd name="connsiteY524" fmla="*/ 506021 h 745838"/>
                <a:gd name="connsiteX525" fmla="*/ 230395 w 938641"/>
                <a:gd name="connsiteY525" fmla="*/ 507842 h 745838"/>
                <a:gd name="connsiteX526" fmla="*/ 226229 w 938641"/>
                <a:gd name="connsiteY526" fmla="*/ 509662 h 745838"/>
                <a:gd name="connsiteX527" fmla="*/ 225181 w 938641"/>
                <a:gd name="connsiteY527" fmla="*/ 511483 h 745838"/>
                <a:gd name="connsiteX528" fmla="*/ 215051 w 938641"/>
                <a:gd name="connsiteY528" fmla="*/ 518492 h 745838"/>
                <a:gd name="connsiteX529" fmla="*/ 211433 w 938641"/>
                <a:gd name="connsiteY529" fmla="*/ 520836 h 745838"/>
                <a:gd name="connsiteX530" fmla="*/ 209861 w 938641"/>
                <a:gd name="connsiteY530" fmla="*/ 523679 h 745838"/>
                <a:gd name="connsiteX531" fmla="*/ 206493 w 938641"/>
                <a:gd name="connsiteY531" fmla="*/ 525250 h 745838"/>
                <a:gd name="connsiteX532" fmla="*/ 201303 w 938641"/>
                <a:gd name="connsiteY532" fmla="*/ 525500 h 745838"/>
                <a:gd name="connsiteX533" fmla="*/ 197136 w 938641"/>
                <a:gd name="connsiteY533" fmla="*/ 524452 h 745838"/>
                <a:gd name="connsiteX534" fmla="*/ 193493 w 938641"/>
                <a:gd name="connsiteY534" fmla="*/ 521859 h 745838"/>
                <a:gd name="connsiteX535" fmla="*/ 188828 w 938641"/>
                <a:gd name="connsiteY535" fmla="*/ 521859 h 745838"/>
                <a:gd name="connsiteX536" fmla="*/ 185185 w 938641"/>
                <a:gd name="connsiteY536" fmla="*/ 524452 h 745838"/>
                <a:gd name="connsiteX537" fmla="*/ 185958 w 938641"/>
                <a:gd name="connsiteY537" fmla="*/ 529914 h 745838"/>
                <a:gd name="connsiteX538" fmla="*/ 184661 w 938641"/>
                <a:gd name="connsiteY538" fmla="*/ 541088 h 745838"/>
                <a:gd name="connsiteX539" fmla="*/ 182839 w 938641"/>
                <a:gd name="connsiteY539" fmla="*/ 543682 h 745838"/>
                <a:gd name="connsiteX540" fmla="*/ 180769 w 938641"/>
                <a:gd name="connsiteY540" fmla="*/ 544705 h 745838"/>
                <a:gd name="connsiteX541" fmla="*/ 181018 w 938641"/>
                <a:gd name="connsiteY541" fmla="*/ 547049 h 745838"/>
                <a:gd name="connsiteX542" fmla="*/ 178423 w 938641"/>
                <a:gd name="connsiteY542" fmla="*/ 548870 h 745838"/>
                <a:gd name="connsiteX543" fmla="*/ 170889 w 938641"/>
                <a:gd name="connsiteY543" fmla="*/ 548620 h 745838"/>
                <a:gd name="connsiteX544" fmla="*/ 166746 w 938641"/>
                <a:gd name="connsiteY544" fmla="*/ 550940 h 745838"/>
                <a:gd name="connsiteX545" fmla="*/ 159985 w 938641"/>
                <a:gd name="connsiteY545" fmla="*/ 546001 h 745838"/>
                <a:gd name="connsiteX546" fmla="*/ 157914 w 938641"/>
                <a:gd name="connsiteY546" fmla="*/ 542111 h 745838"/>
                <a:gd name="connsiteX547" fmla="*/ 142569 w 938641"/>
                <a:gd name="connsiteY547" fmla="*/ 544206 h 745838"/>
                <a:gd name="connsiteX548" fmla="*/ 136082 w 938641"/>
                <a:gd name="connsiteY548" fmla="*/ 544979 h 745838"/>
                <a:gd name="connsiteX549" fmla="*/ 122309 w 938641"/>
                <a:gd name="connsiteY549" fmla="*/ 547323 h 745838"/>
                <a:gd name="connsiteX550" fmla="*/ 113477 w 938641"/>
                <a:gd name="connsiteY550" fmla="*/ 547049 h 745838"/>
                <a:gd name="connsiteX551" fmla="*/ 98157 w 938641"/>
                <a:gd name="connsiteY551" fmla="*/ 534080 h 745838"/>
                <a:gd name="connsiteX552" fmla="*/ 96336 w 938641"/>
                <a:gd name="connsiteY552" fmla="*/ 531211 h 745838"/>
                <a:gd name="connsiteX553" fmla="*/ 95038 w 938641"/>
                <a:gd name="connsiteY553" fmla="*/ 524727 h 745838"/>
                <a:gd name="connsiteX554" fmla="*/ 95537 w 938641"/>
                <a:gd name="connsiteY554" fmla="*/ 520562 h 745838"/>
                <a:gd name="connsiteX555" fmla="*/ 95038 w 938641"/>
                <a:gd name="connsiteY555" fmla="*/ 516671 h 745838"/>
                <a:gd name="connsiteX556" fmla="*/ 93467 w 938641"/>
                <a:gd name="connsiteY556" fmla="*/ 510435 h 745838"/>
                <a:gd name="connsiteX557" fmla="*/ 88277 w 938641"/>
                <a:gd name="connsiteY557" fmla="*/ 504200 h 745838"/>
                <a:gd name="connsiteX558" fmla="*/ 82563 w 938641"/>
                <a:gd name="connsiteY558" fmla="*/ 500309 h 745838"/>
                <a:gd name="connsiteX559" fmla="*/ 79968 w 938641"/>
                <a:gd name="connsiteY559" fmla="*/ 495371 h 745838"/>
                <a:gd name="connsiteX560" fmla="*/ 77099 w 938641"/>
                <a:gd name="connsiteY560" fmla="*/ 499012 h 745838"/>
                <a:gd name="connsiteX561" fmla="*/ 73730 w 938641"/>
                <a:gd name="connsiteY561" fmla="*/ 501606 h 745838"/>
                <a:gd name="connsiteX562" fmla="*/ 71385 w 938641"/>
                <a:gd name="connsiteY562" fmla="*/ 502379 h 745838"/>
                <a:gd name="connsiteX563" fmla="*/ 68017 w 938641"/>
                <a:gd name="connsiteY563" fmla="*/ 505771 h 745838"/>
                <a:gd name="connsiteX564" fmla="*/ 66720 w 938641"/>
                <a:gd name="connsiteY564" fmla="*/ 510186 h 745838"/>
                <a:gd name="connsiteX565" fmla="*/ 66720 w 938641"/>
                <a:gd name="connsiteY565" fmla="*/ 513553 h 745838"/>
                <a:gd name="connsiteX566" fmla="*/ 65148 w 938641"/>
                <a:gd name="connsiteY566" fmla="*/ 519539 h 745838"/>
                <a:gd name="connsiteX567" fmla="*/ 63850 w 938641"/>
                <a:gd name="connsiteY567" fmla="*/ 521859 h 745838"/>
                <a:gd name="connsiteX568" fmla="*/ 61779 w 938641"/>
                <a:gd name="connsiteY568" fmla="*/ 522906 h 745838"/>
                <a:gd name="connsiteX569" fmla="*/ 59958 w 938641"/>
                <a:gd name="connsiteY569" fmla="*/ 521085 h 745838"/>
                <a:gd name="connsiteX570" fmla="*/ 57363 w 938641"/>
                <a:gd name="connsiteY570" fmla="*/ 516920 h 745838"/>
                <a:gd name="connsiteX571" fmla="*/ 54245 w 938641"/>
                <a:gd name="connsiteY571" fmla="*/ 507842 h 745838"/>
                <a:gd name="connsiteX572" fmla="*/ 51899 w 938641"/>
                <a:gd name="connsiteY572" fmla="*/ 501357 h 745838"/>
                <a:gd name="connsiteX573" fmla="*/ 50352 w 938641"/>
                <a:gd name="connsiteY573" fmla="*/ 494847 h 745838"/>
                <a:gd name="connsiteX574" fmla="*/ 50601 w 938641"/>
                <a:gd name="connsiteY574" fmla="*/ 491729 h 745838"/>
                <a:gd name="connsiteX575" fmla="*/ 51899 w 938641"/>
                <a:gd name="connsiteY575" fmla="*/ 485245 h 745838"/>
                <a:gd name="connsiteX576" fmla="*/ 53995 w 938641"/>
                <a:gd name="connsiteY576" fmla="*/ 479808 h 745838"/>
                <a:gd name="connsiteX577" fmla="*/ 56590 w 938641"/>
                <a:gd name="connsiteY577" fmla="*/ 473822 h 745838"/>
                <a:gd name="connsiteX578" fmla="*/ 56315 w 938641"/>
                <a:gd name="connsiteY578" fmla="*/ 472001 h 745838"/>
                <a:gd name="connsiteX579" fmla="*/ 53471 w 938641"/>
                <a:gd name="connsiteY579" fmla="*/ 469407 h 745838"/>
                <a:gd name="connsiteX580" fmla="*/ 45412 w 938641"/>
                <a:gd name="connsiteY580" fmla="*/ 464220 h 745838"/>
                <a:gd name="connsiteX581" fmla="*/ 40472 w 938641"/>
                <a:gd name="connsiteY581" fmla="*/ 461351 h 745838"/>
                <a:gd name="connsiteX582" fmla="*/ 31913 w 938641"/>
                <a:gd name="connsiteY582" fmla="*/ 457984 h 745838"/>
                <a:gd name="connsiteX583" fmla="*/ 23081 w 938641"/>
                <a:gd name="connsiteY583" fmla="*/ 453046 h 745838"/>
                <a:gd name="connsiteX584" fmla="*/ 19962 w 938641"/>
                <a:gd name="connsiteY584" fmla="*/ 447584 h 745838"/>
                <a:gd name="connsiteX585" fmla="*/ 21259 w 938641"/>
                <a:gd name="connsiteY585" fmla="*/ 429402 h 745838"/>
                <a:gd name="connsiteX586" fmla="*/ 20212 w 938641"/>
                <a:gd name="connsiteY586" fmla="*/ 419026 h 745838"/>
                <a:gd name="connsiteX587" fmla="*/ 17093 w 938641"/>
                <a:gd name="connsiteY587" fmla="*/ 412267 h 745838"/>
                <a:gd name="connsiteX588" fmla="*/ 13450 w 938641"/>
                <a:gd name="connsiteY588" fmla="*/ 408651 h 745838"/>
                <a:gd name="connsiteX589" fmla="*/ 12427 w 938641"/>
                <a:gd name="connsiteY589" fmla="*/ 401368 h 745838"/>
                <a:gd name="connsiteX590" fmla="*/ 11379 w 938641"/>
                <a:gd name="connsiteY590" fmla="*/ 396953 h 745838"/>
                <a:gd name="connsiteX591" fmla="*/ 10081 w 938641"/>
                <a:gd name="connsiteY591" fmla="*/ 395657 h 745838"/>
                <a:gd name="connsiteX592" fmla="*/ 6190 w 938641"/>
                <a:gd name="connsiteY592" fmla="*/ 388897 h 745838"/>
                <a:gd name="connsiteX593" fmla="*/ 476 w 938641"/>
                <a:gd name="connsiteY593" fmla="*/ 383959 h 745838"/>
                <a:gd name="connsiteX594" fmla="*/ 2297 w 938641"/>
                <a:gd name="connsiteY594" fmla="*/ 380343 h 745838"/>
                <a:gd name="connsiteX595" fmla="*/ 1773 w 938641"/>
                <a:gd name="connsiteY595" fmla="*/ 377998 h 745838"/>
                <a:gd name="connsiteX596" fmla="*/ 5141 w 938641"/>
                <a:gd name="connsiteY596" fmla="*/ 375928 h 745838"/>
                <a:gd name="connsiteX597" fmla="*/ 1249 w 938641"/>
                <a:gd name="connsiteY597" fmla="*/ 368122 h 745838"/>
                <a:gd name="connsiteX598" fmla="*/ -2119 w 938641"/>
                <a:gd name="connsiteY598" fmla="*/ 363183 h 745838"/>
                <a:gd name="connsiteX599" fmla="*/ 2297 w 938641"/>
                <a:gd name="connsiteY599" fmla="*/ 355402 h 745838"/>
                <a:gd name="connsiteX600" fmla="*/ 4892 w 938641"/>
                <a:gd name="connsiteY600" fmla="*/ 353581 h 745838"/>
                <a:gd name="connsiteX601" fmla="*/ 8011 w 938641"/>
                <a:gd name="connsiteY601" fmla="*/ 349939 h 745838"/>
                <a:gd name="connsiteX602" fmla="*/ 10606 w 938641"/>
                <a:gd name="connsiteY602" fmla="*/ 347620 h 745838"/>
                <a:gd name="connsiteX603" fmla="*/ 13475 w 938641"/>
                <a:gd name="connsiteY603" fmla="*/ 340337 h 745838"/>
                <a:gd name="connsiteX604" fmla="*/ 15022 w 938641"/>
                <a:gd name="connsiteY604" fmla="*/ 339040 h 745838"/>
                <a:gd name="connsiteX605" fmla="*/ 17617 w 938641"/>
                <a:gd name="connsiteY605" fmla="*/ 333852 h 745838"/>
                <a:gd name="connsiteX606" fmla="*/ 22033 w 938641"/>
                <a:gd name="connsiteY606" fmla="*/ 331258 h 745838"/>
                <a:gd name="connsiteX607" fmla="*/ 25676 w 938641"/>
                <a:gd name="connsiteY607" fmla="*/ 329961 h 745838"/>
                <a:gd name="connsiteX608" fmla="*/ 26973 w 938641"/>
                <a:gd name="connsiteY608" fmla="*/ 327867 h 745838"/>
                <a:gd name="connsiteX609" fmla="*/ 32438 w 938641"/>
                <a:gd name="connsiteY609" fmla="*/ 327094 h 745838"/>
                <a:gd name="connsiteX610" fmla="*/ 33984 w 938641"/>
                <a:gd name="connsiteY610" fmla="*/ 325522 h 745838"/>
                <a:gd name="connsiteX611" fmla="*/ 32438 w 938641"/>
                <a:gd name="connsiteY611" fmla="*/ 321108 h 745838"/>
                <a:gd name="connsiteX612" fmla="*/ 34758 w 938641"/>
                <a:gd name="connsiteY612" fmla="*/ 319312 h 745838"/>
                <a:gd name="connsiteX613" fmla="*/ 40222 w 938641"/>
                <a:gd name="connsiteY613" fmla="*/ 322679 h 745838"/>
                <a:gd name="connsiteX614" fmla="*/ 42567 w 938641"/>
                <a:gd name="connsiteY614" fmla="*/ 319561 h 745838"/>
                <a:gd name="connsiteX615" fmla="*/ 46460 w 938641"/>
                <a:gd name="connsiteY615" fmla="*/ 321382 h 745838"/>
                <a:gd name="connsiteX616" fmla="*/ 50102 w 938641"/>
                <a:gd name="connsiteY616" fmla="*/ 323452 h 745838"/>
                <a:gd name="connsiteX617" fmla="*/ 51126 w 938641"/>
                <a:gd name="connsiteY617" fmla="*/ 319811 h 745838"/>
                <a:gd name="connsiteX618" fmla="*/ 56590 w 938641"/>
                <a:gd name="connsiteY618" fmla="*/ 317217 h 745838"/>
                <a:gd name="connsiteX619" fmla="*/ 56839 w 938641"/>
                <a:gd name="connsiteY619" fmla="*/ 314099 h 745838"/>
                <a:gd name="connsiteX620" fmla="*/ 59709 w 938641"/>
                <a:gd name="connsiteY620" fmla="*/ 312278 h 745838"/>
                <a:gd name="connsiteX621" fmla="*/ 57887 w 938641"/>
                <a:gd name="connsiteY621" fmla="*/ 307091 h 745838"/>
                <a:gd name="connsiteX622" fmla="*/ 60232 w 938641"/>
                <a:gd name="connsiteY622" fmla="*/ 307091 h 745838"/>
                <a:gd name="connsiteX623" fmla="*/ 62304 w 938641"/>
                <a:gd name="connsiteY623" fmla="*/ 304746 h 745838"/>
                <a:gd name="connsiteX624" fmla="*/ 65946 w 938641"/>
                <a:gd name="connsiteY624" fmla="*/ 296441 h 745838"/>
                <a:gd name="connsiteX625" fmla="*/ 65422 w 938641"/>
                <a:gd name="connsiteY625" fmla="*/ 291503 h 745838"/>
                <a:gd name="connsiteX626" fmla="*/ 64125 w 938641"/>
                <a:gd name="connsiteY626" fmla="*/ 289183 h 745838"/>
                <a:gd name="connsiteX627" fmla="*/ 64374 w 938641"/>
                <a:gd name="connsiteY627" fmla="*/ 282948 h 745838"/>
                <a:gd name="connsiteX628" fmla="*/ 68017 w 938641"/>
                <a:gd name="connsiteY628" fmla="*/ 278782 h 745838"/>
                <a:gd name="connsiteX629" fmla="*/ 71660 w 938641"/>
                <a:gd name="connsiteY629" fmla="*/ 275665 h 745838"/>
                <a:gd name="connsiteX630" fmla="*/ 75827 w 938641"/>
                <a:gd name="connsiteY630" fmla="*/ 272822 h 745838"/>
                <a:gd name="connsiteX631" fmla="*/ 79444 w 938641"/>
                <a:gd name="connsiteY631" fmla="*/ 271250 h 745838"/>
                <a:gd name="connsiteX632" fmla="*/ 83362 w 938641"/>
                <a:gd name="connsiteY632" fmla="*/ 267110 h 745838"/>
                <a:gd name="connsiteX633" fmla="*/ 86206 w 938641"/>
                <a:gd name="connsiteY633" fmla="*/ 262695 h 745838"/>
                <a:gd name="connsiteX634" fmla="*/ 90098 w 938641"/>
                <a:gd name="connsiteY634" fmla="*/ 251272 h 745838"/>
                <a:gd name="connsiteX635" fmla="*/ 85682 w 938641"/>
                <a:gd name="connsiteY635" fmla="*/ 239051 h 745838"/>
                <a:gd name="connsiteX636" fmla="*/ 86979 w 938641"/>
                <a:gd name="connsiteY636" fmla="*/ 230471 h 745838"/>
                <a:gd name="connsiteX637" fmla="*/ 89075 w 938641"/>
                <a:gd name="connsiteY637" fmla="*/ 221143 h 745838"/>
                <a:gd name="connsiteX638" fmla="*/ 87503 w 938641"/>
                <a:gd name="connsiteY638" fmla="*/ 216454 h 745838"/>
                <a:gd name="connsiteX639" fmla="*/ 87503 w 938641"/>
                <a:gd name="connsiteY639" fmla="*/ 211018 h 745838"/>
                <a:gd name="connsiteX640" fmla="*/ 89075 w 938641"/>
                <a:gd name="connsiteY640" fmla="*/ 202687 h 745838"/>
                <a:gd name="connsiteX641" fmla="*/ 88277 w 938641"/>
                <a:gd name="connsiteY641" fmla="*/ 188146 h 745838"/>
                <a:gd name="connsiteX642" fmla="*/ 86456 w 938641"/>
                <a:gd name="connsiteY642" fmla="*/ 181138 h 745838"/>
                <a:gd name="connsiteX643" fmla="*/ 81789 w 938641"/>
                <a:gd name="connsiteY643" fmla="*/ 176723 h 745838"/>
                <a:gd name="connsiteX644" fmla="*/ 78671 w 938641"/>
                <a:gd name="connsiteY644" fmla="*/ 172309 h 745838"/>
                <a:gd name="connsiteX645" fmla="*/ 75827 w 938641"/>
                <a:gd name="connsiteY645" fmla="*/ 160886 h 745838"/>
                <a:gd name="connsiteX646" fmla="*/ 77623 w 938641"/>
                <a:gd name="connsiteY646" fmla="*/ 156721 h 745838"/>
                <a:gd name="connsiteX647" fmla="*/ 84659 w 938641"/>
                <a:gd name="connsiteY647" fmla="*/ 149188 h 745838"/>
                <a:gd name="connsiteX648" fmla="*/ 88277 w 938641"/>
                <a:gd name="connsiteY648" fmla="*/ 142978 h 745838"/>
                <a:gd name="connsiteX649" fmla="*/ 94789 w 938641"/>
                <a:gd name="connsiteY649" fmla="*/ 139586 h 745838"/>
                <a:gd name="connsiteX650" fmla="*/ 99979 w 938641"/>
                <a:gd name="connsiteY650" fmla="*/ 133102 h 745838"/>
                <a:gd name="connsiteX651" fmla="*/ 98407 w 938641"/>
                <a:gd name="connsiteY651" fmla="*/ 127116 h 745838"/>
                <a:gd name="connsiteX652" fmla="*/ 91146 w 938641"/>
                <a:gd name="connsiteY652" fmla="*/ 122701 h 745838"/>
                <a:gd name="connsiteX653" fmla="*/ 89848 w 938641"/>
                <a:gd name="connsiteY653" fmla="*/ 120107 h 745838"/>
                <a:gd name="connsiteX654" fmla="*/ 91396 w 938641"/>
                <a:gd name="connsiteY654" fmla="*/ 112849 h 745838"/>
                <a:gd name="connsiteX655" fmla="*/ 93741 w 938641"/>
                <a:gd name="connsiteY655" fmla="*/ 109457 h 745838"/>
                <a:gd name="connsiteX656" fmla="*/ 93741 w 938641"/>
                <a:gd name="connsiteY656" fmla="*/ 102449 h 745838"/>
                <a:gd name="connsiteX657" fmla="*/ 92967 w 938641"/>
                <a:gd name="connsiteY657" fmla="*/ 101426 h 745838"/>
                <a:gd name="connsiteX658" fmla="*/ 93991 w 938641"/>
                <a:gd name="connsiteY658" fmla="*/ 96488 h 745838"/>
                <a:gd name="connsiteX659" fmla="*/ 92693 w 938641"/>
                <a:gd name="connsiteY659" fmla="*/ 93894 h 745838"/>
                <a:gd name="connsiteX660" fmla="*/ 97110 w 938641"/>
                <a:gd name="connsiteY660" fmla="*/ 92073 h 745838"/>
                <a:gd name="connsiteX661" fmla="*/ 126476 w 938641"/>
                <a:gd name="connsiteY661" fmla="*/ 70250 h 745838"/>
                <a:gd name="connsiteX662" fmla="*/ 147510 w 938641"/>
                <a:gd name="connsiteY662" fmla="*/ 56757 h 745838"/>
                <a:gd name="connsiteX663" fmla="*/ 158687 w 938641"/>
                <a:gd name="connsiteY663" fmla="*/ 47130 h 745838"/>
                <a:gd name="connsiteX664" fmla="*/ 169865 w 938641"/>
                <a:gd name="connsiteY664" fmla="*/ 39872 h 745838"/>
                <a:gd name="connsiteX665" fmla="*/ 182839 w 938641"/>
                <a:gd name="connsiteY665" fmla="*/ 25855 h 745838"/>
                <a:gd name="connsiteX666" fmla="*/ 184412 w 938641"/>
                <a:gd name="connsiteY666" fmla="*/ 24807 h 745838"/>
                <a:gd name="connsiteX667" fmla="*/ 205969 w 938641"/>
                <a:gd name="connsiteY667" fmla="*/ 14407 h 745838"/>
                <a:gd name="connsiteX668" fmla="*/ 225705 w 938641"/>
                <a:gd name="connsiteY668" fmla="*/ 3507 h 745838"/>
                <a:gd name="connsiteX669" fmla="*/ 233764 w 938641"/>
                <a:gd name="connsiteY669" fmla="*/ -383 h 745838"/>
                <a:gd name="connsiteX670" fmla="*/ 241049 w 938641"/>
                <a:gd name="connsiteY670" fmla="*/ 6101 h 745838"/>
                <a:gd name="connsiteX671" fmla="*/ 256644 w 938641"/>
                <a:gd name="connsiteY671" fmla="*/ 20118 h 745838"/>
                <a:gd name="connsiteX672" fmla="*/ 263904 w 938641"/>
                <a:gd name="connsiteY672" fmla="*/ 24807 h 745838"/>
                <a:gd name="connsiteX673" fmla="*/ 269618 w 938641"/>
                <a:gd name="connsiteY673" fmla="*/ 29222 h 745838"/>
                <a:gd name="connsiteX674" fmla="*/ 282093 w 938641"/>
                <a:gd name="connsiteY674" fmla="*/ 37003 h 745838"/>
                <a:gd name="connsiteX675" fmla="*/ 285986 w 938641"/>
                <a:gd name="connsiteY675" fmla="*/ 40395 h 745838"/>
                <a:gd name="connsiteX676" fmla="*/ 287033 w 938641"/>
                <a:gd name="connsiteY676" fmla="*/ 45309 h 745838"/>
                <a:gd name="connsiteX677" fmla="*/ 295342 w 938641"/>
                <a:gd name="connsiteY677" fmla="*/ 55959 h 745838"/>
                <a:gd name="connsiteX678" fmla="*/ 295866 w 938641"/>
                <a:gd name="connsiteY678" fmla="*/ 58303 h 745838"/>
                <a:gd name="connsiteX679" fmla="*/ 297662 w 938641"/>
                <a:gd name="connsiteY679" fmla="*/ 58827 h 745838"/>
                <a:gd name="connsiteX680" fmla="*/ 305472 w 938641"/>
                <a:gd name="connsiteY680" fmla="*/ 58553 h 745838"/>
                <a:gd name="connsiteX681" fmla="*/ 323910 w 938641"/>
                <a:gd name="connsiteY681" fmla="*/ 63241 h 745838"/>
                <a:gd name="connsiteX682" fmla="*/ 338207 w 938641"/>
                <a:gd name="connsiteY682" fmla="*/ 65561 h 745838"/>
                <a:gd name="connsiteX683" fmla="*/ 342099 w 938641"/>
                <a:gd name="connsiteY683" fmla="*/ 65311 h 745838"/>
                <a:gd name="connsiteX684" fmla="*/ 370942 w 938641"/>
                <a:gd name="connsiteY684" fmla="*/ 92073 h 745838"/>
                <a:gd name="connsiteX685" fmla="*/ 390154 w 938641"/>
                <a:gd name="connsiteY685" fmla="*/ 104269 h 745838"/>
                <a:gd name="connsiteX686" fmla="*/ 402380 w 938641"/>
                <a:gd name="connsiteY686" fmla="*/ 139062 h 745838"/>
                <a:gd name="connsiteX687" fmla="*/ 409915 w 938641"/>
                <a:gd name="connsiteY687" fmla="*/ 140359 h 745838"/>
                <a:gd name="connsiteX688" fmla="*/ 442376 w 938641"/>
                <a:gd name="connsiteY688" fmla="*/ 145298 h 745838"/>
                <a:gd name="connsiteX689" fmla="*/ 446792 w 938641"/>
                <a:gd name="connsiteY689" fmla="*/ 146345 h 74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938641" h="745838">
                  <a:moveTo>
                    <a:pt x="465780" y="140135"/>
                  </a:moveTo>
                  <a:lnTo>
                    <a:pt x="467077" y="141432"/>
                  </a:lnTo>
                  <a:lnTo>
                    <a:pt x="469148" y="148191"/>
                  </a:lnTo>
                  <a:lnTo>
                    <a:pt x="471494" y="150535"/>
                  </a:lnTo>
                  <a:lnTo>
                    <a:pt x="472791" y="153653"/>
                  </a:lnTo>
                  <a:lnTo>
                    <a:pt x="473315" y="158841"/>
                  </a:lnTo>
                  <a:lnTo>
                    <a:pt x="472791" y="164802"/>
                  </a:lnTo>
                  <a:lnTo>
                    <a:pt x="475635" y="168443"/>
                  </a:lnTo>
                  <a:lnTo>
                    <a:pt x="480575" y="170014"/>
                  </a:lnTo>
                  <a:lnTo>
                    <a:pt x="482397" y="173631"/>
                  </a:lnTo>
                  <a:lnTo>
                    <a:pt x="487088" y="180913"/>
                  </a:lnTo>
                  <a:lnTo>
                    <a:pt x="493574" y="180390"/>
                  </a:lnTo>
                  <a:lnTo>
                    <a:pt x="503181" y="188196"/>
                  </a:lnTo>
                  <a:lnTo>
                    <a:pt x="502682" y="189219"/>
                  </a:lnTo>
                  <a:lnTo>
                    <a:pt x="506300" y="193110"/>
                  </a:lnTo>
                  <a:lnTo>
                    <a:pt x="510466" y="195205"/>
                  </a:lnTo>
                  <a:lnTo>
                    <a:pt x="512811" y="200143"/>
                  </a:lnTo>
                  <a:lnTo>
                    <a:pt x="515132" y="214160"/>
                  </a:lnTo>
                  <a:lnTo>
                    <a:pt x="519049" y="222465"/>
                  </a:lnTo>
                  <a:lnTo>
                    <a:pt x="519823" y="226631"/>
                  </a:lnTo>
                  <a:lnTo>
                    <a:pt x="520596" y="237530"/>
                  </a:lnTo>
                  <a:lnTo>
                    <a:pt x="520596" y="251297"/>
                  </a:lnTo>
                  <a:lnTo>
                    <a:pt x="518525" y="257533"/>
                  </a:lnTo>
                  <a:lnTo>
                    <a:pt x="516954" y="258306"/>
                  </a:lnTo>
                  <a:lnTo>
                    <a:pt x="516180" y="264292"/>
                  </a:lnTo>
                  <a:lnTo>
                    <a:pt x="517751" y="271550"/>
                  </a:lnTo>
                  <a:lnTo>
                    <a:pt x="522667" y="275440"/>
                  </a:lnTo>
                  <a:lnTo>
                    <a:pt x="525536" y="278832"/>
                  </a:lnTo>
                  <a:lnTo>
                    <a:pt x="526584" y="285841"/>
                  </a:lnTo>
                  <a:lnTo>
                    <a:pt x="524489" y="286863"/>
                  </a:lnTo>
                  <a:lnTo>
                    <a:pt x="528380" y="295194"/>
                  </a:lnTo>
                  <a:lnTo>
                    <a:pt x="527084" y="295443"/>
                  </a:lnTo>
                  <a:lnTo>
                    <a:pt x="526060" y="299334"/>
                  </a:lnTo>
                  <a:lnTo>
                    <a:pt x="529179" y="300381"/>
                  </a:lnTo>
                  <a:lnTo>
                    <a:pt x="530202" y="302202"/>
                  </a:lnTo>
                  <a:lnTo>
                    <a:pt x="528655" y="307141"/>
                  </a:lnTo>
                  <a:lnTo>
                    <a:pt x="530477" y="307639"/>
                  </a:lnTo>
                  <a:lnTo>
                    <a:pt x="529429" y="311805"/>
                  </a:lnTo>
                  <a:lnTo>
                    <a:pt x="525786" y="311281"/>
                  </a:lnTo>
                  <a:lnTo>
                    <a:pt x="528131" y="319337"/>
                  </a:lnTo>
                  <a:lnTo>
                    <a:pt x="528905" y="332057"/>
                  </a:lnTo>
                  <a:lnTo>
                    <a:pt x="527358" y="337768"/>
                  </a:lnTo>
                  <a:lnTo>
                    <a:pt x="527607" y="340362"/>
                  </a:lnTo>
                  <a:lnTo>
                    <a:pt x="529179" y="344253"/>
                  </a:lnTo>
                  <a:lnTo>
                    <a:pt x="522168" y="340886"/>
                  </a:lnTo>
                  <a:lnTo>
                    <a:pt x="520072" y="345300"/>
                  </a:lnTo>
                  <a:lnTo>
                    <a:pt x="518251" y="346074"/>
                  </a:lnTo>
                  <a:lnTo>
                    <a:pt x="514109" y="340886"/>
                  </a:lnTo>
                  <a:lnTo>
                    <a:pt x="514882" y="336995"/>
                  </a:lnTo>
                  <a:lnTo>
                    <a:pt x="510217" y="336721"/>
                  </a:lnTo>
                  <a:lnTo>
                    <a:pt x="509942" y="335174"/>
                  </a:lnTo>
                  <a:lnTo>
                    <a:pt x="506050" y="337244"/>
                  </a:lnTo>
                  <a:lnTo>
                    <a:pt x="503705" y="340362"/>
                  </a:lnTo>
                  <a:lnTo>
                    <a:pt x="503979" y="344777"/>
                  </a:lnTo>
                  <a:lnTo>
                    <a:pt x="508121" y="348169"/>
                  </a:lnTo>
                  <a:lnTo>
                    <a:pt x="512038" y="352309"/>
                  </a:lnTo>
                  <a:lnTo>
                    <a:pt x="510990" y="354653"/>
                  </a:lnTo>
                  <a:lnTo>
                    <a:pt x="511240" y="360116"/>
                  </a:lnTo>
                  <a:lnTo>
                    <a:pt x="512287" y="365029"/>
                  </a:lnTo>
                  <a:lnTo>
                    <a:pt x="513585" y="365827"/>
                  </a:lnTo>
                  <a:lnTo>
                    <a:pt x="513585" y="369194"/>
                  </a:lnTo>
                  <a:lnTo>
                    <a:pt x="515930" y="373359"/>
                  </a:lnTo>
                  <a:lnTo>
                    <a:pt x="518525" y="374382"/>
                  </a:lnTo>
                  <a:lnTo>
                    <a:pt x="527882" y="376477"/>
                  </a:lnTo>
                  <a:lnTo>
                    <a:pt x="529179" y="377499"/>
                  </a:lnTo>
                  <a:lnTo>
                    <a:pt x="528905" y="383211"/>
                  </a:lnTo>
                  <a:lnTo>
                    <a:pt x="529703" y="388424"/>
                  </a:lnTo>
                  <a:lnTo>
                    <a:pt x="526310" y="389197"/>
                  </a:lnTo>
                  <a:lnTo>
                    <a:pt x="526834" y="393861"/>
                  </a:lnTo>
                  <a:lnTo>
                    <a:pt x="523191" y="398550"/>
                  </a:lnTo>
                  <a:lnTo>
                    <a:pt x="526310" y="400620"/>
                  </a:lnTo>
                  <a:lnTo>
                    <a:pt x="525786" y="402964"/>
                  </a:lnTo>
                  <a:lnTo>
                    <a:pt x="517751" y="408925"/>
                  </a:lnTo>
                  <a:lnTo>
                    <a:pt x="514109" y="409449"/>
                  </a:lnTo>
                  <a:lnTo>
                    <a:pt x="510741" y="408401"/>
                  </a:lnTo>
                  <a:lnTo>
                    <a:pt x="507871" y="404261"/>
                  </a:lnTo>
                  <a:lnTo>
                    <a:pt x="505027" y="402440"/>
                  </a:lnTo>
                  <a:lnTo>
                    <a:pt x="499563" y="403214"/>
                  </a:lnTo>
                  <a:lnTo>
                    <a:pt x="493849" y="401667"/>
                  </a:lnTo>
                  <a:lnTo>
                    <a:pt x="490980" y="401917"/>
                  </a:lnTo>
                  <a:lnTo>
                    <a:pt x="485540" y="397253"/>
                  </a:lnTo>
                  <a:lnTo>
                    <a:pt x="483195" y="397502"/>
                  </a:lnTo>
                  <a:lnTo>
                    <a:pt x="482422" y="403737"/>
                  </a:lnTo>
                  <a:lnTo>
                    <a:pt x="483195" y="408676"/>
                  </a:lnTo>
                  <a:lnTo>
                    <a:pt x="484243" y="410222"/>
                  </a:lnTo>
                  <a:lnTo>
                    <a:pt x="483444" y="412566"/>
                  </a:lnTo>
                  <a:lnTo>
                    <a:pt x="478779" y="409449"/>
                  </a:lnTo>
                  <a:lnTo>
                    <a:pt x="474887" y="408676"/>
                  </a:lnTo>
                  <a:lnTo>
                    <a:pt x="474887" y="414886"/>
                  </a:lnTo>
                  <a:lnTo>
                    <a:pt x="474088" y="418278"/>
                  </a:lnTo>
                  <a:lnTo>
                    <a:pt x="471768" y="419301"/>
                  </a:lnTo>
                  <a:lnTo>
                    <a:pt x="466553" y="417230"/>
                  </a:lnTo>
                  <a:lnTo>
                    <a:pt x="466054" y="425287"/>
                  </a:lnTo>
                  <a:lnTo>
                    <a:pt x="467077" y="427357"/>
                  </a:lnTo>
                  <a:lnTo>
                    <a:pt x="463460" y="427880"/>
                  </a:lnTo>
                  <a:lnTo>
                    <a:pt x="465530" y="432295"/>
                  </a:lnTo>
                  <a:lnTo>
                    <a:pt x="457995" y="434116"/>
                  </a:lnTo>
                  <a:lnTo>
                    <a:pt x="455400" y="436186"/>
                  </a:lnTo>
                  <a:lnTo>
                    <a:pt x="460840" y="436710"/>
                  </a:lnTo>
                  <a:lnTo>
                    <a:pt x="460590" y="440850"/>
                  </a:lnTo>
                  <a:lnTo>
                    <a:pt x="457746" y="445539"/>
                  </a:lnTo>
                  <a:lnTo>
                    <a:pt x="452007" y="443718"/>
                  </a:lnTo>
                  <a:lnTo>
                    <a:pt x="447341" y="445539"/>
                  </a:lnTo>
                  <a:lnTo>
                    <a:pt x="449412" y="449953"/>
                  </a:lnTo>
                  <a:lnTo>
                    <a:pt x="455126" y="452023"/>
                  </a:lnTo>
                  <a:lnTo>
                    <a:pt x="457222" y="453844"/>
                  </a:lnTo>
                  <a:lnTo>
                    <a:pt x="462411" y="456712"/>
                  </a:lnTo>
                  <a:lnTo>
                    <a:pt x="460590" y="462149"/>
                  </a:lnTo>
                  <a:lnTo>
                    <a:pt x="467601" y="469432"/>
                  </a:lnTo>
                  <a:lnTo>
                    <a:pt x="474612" y="472276"/>
                  </a:lnTo>
                  <a:lnTo>
                    <a:pt x="475910" y="470729"/>
                  </a:lnTo>
                  <a:lnTo>
                    <a:pt x="476958" y="465541"/>
                  </a:lnTo>
                  <a:lnTo>
                    <a:pt x="480600" y="457485"/>
                  </a:lnTo>
                  <a:lnTo>
                    <a:pt x="482422" y="459032"/>
                  </a:lnTo>
                  <a:lnTo>
                    <a:pt x="486563" y="458533"/>
                  </a:lnTo>
                  <a:lnTo>
                    <a:pt x="492028" y="463197"/>
                  </a:lnTo>
                  <a:lnTo>
                    <a:pt x="496444" y="469682"/>
                  </a:lnTo>
                  <a:lnTo>
                    <a:pt x="499563" y="468385"/>
                  </a:lnTo>
                  <a:lnTo>
                    <a:pt x="499812" y="476191"/>
                  </a:lnTo>
                  <a:lnTo>
                    <a:pt x="499039" y="482426"/>
                  </a:lnTo>
                  <a:lnTo>
                    <a:pt x="497991" y="485519"/>
                  </a:lnTo>
                  <a:lnTo>
                    <a:pt x="501110" y="487614"/>
                  </a:lnTo>
                  <a:lnTo>
                    <a:pt x="504228" y="484746"/>
                  </a:lnTo>
                  <a:lnTo>
                    <a:pt x="505801" y="484497"/>
                  </a:lnTo>
                  <a:lnTo>
                    <a:pt x="512537" y="488637"/>
                  </a:lnTo>
                  <a:lnTo>
                    <a:pt x="515157" y="489161"/>
                  </a:lnTo>
                  <a:lnTo>
                    <a:pt x="512038" y="483973"/>
                  </a:lnTo>
                  <a:lnTo>
                    <a:pt x="509942" y="482402"/>
                  </a:lnTo>
                  <a:lnTo>
                    <a:pt x="510217" y="476965"/>
                  </a:lnTo>
                  <a:lnTo>
                    <a:pt x="511514" y="470729"/>
                  </a:lnTo>
                  <a:lnTo>
                    <a:pt x="512537" y="463721"/>
                  </a:lnTo>
                  <a:lnTo>
                    <a:pt x="512287" y="459306"/>
                  </a:lnTo>
                  <a:lnTo>
                    <a:pt x="510217" y="456712"/>
                  </a:lnTo>
                  <a:lnTo>
                    <a:pt x="514109" y="456712"/>
                  </a:lnTo>
                  <a:lnTo>
                    <a:pt x="512537" y="454368"/>
                  </a:lnTo>
                  <a:lnTo>
                    <a:pt x="513585" y="453320"/>
                  </a:lnTo>
                  <a:lnTo>
                    <a:pt x="517751" y="452547"/>
                  </a:lnTo>
                  <a:lnTo>
                    <a:pt x="517228" y="449679"/>
                  </a:lnTo>
                  <a:lnTo>
                    <a:pt x="520870" y="447359"/>
                  </a:lnTo>
                  <a:lnTo>
                    <a:pt x="529179" y="440600"/>
                  </a:lnTo>
                  <a:lnTo>
                    <a:pt x="538785" y="435936"/>
                  </a:lnTo>
                  <a:lnTo>
                    <a:pt x="544499" y="437233"/>
                  </a:lnTo>
                  <a:lnTo>
                    <a:pt x="547892" y="442147"/>
                  </a:lnTo>
                  <a:lnTo>
                    <a:pt x="549190" y="441374"/>
                  </a:lnTo>
                  <a:lnTo>
                    <a:pt x="550737" y="436435"/>
                  </a:lnTo>
                  <a:lnTo>
                    <a:pt x="549963" y="435662"/>
                  </a:lnTo>
                  <a:lnTo>
                    <a:pt x="554379" y="429676"/>
                  </a:lnTo>
                  <a:lnTo>
                    <a:pt x="554629" y="427082"/>
                  </a:lnTo>
                  <a:lnTo>
                    <a:pt x="559843" y="422418"/>
                  </a:lnTo>
                  <a:lnTo>
                    <a:pt x="565557" y="419550"/>
                  </a:lnTo>
                  <a:lnTo>
                    <a:pt x="565806" y="415659"/>
                  </a:lnTo>
                  <a:lnTo>
                    <a:pt x="575687" y="415934"/>
                  </a:lnTo>
                  <a:lnTo>
                    <a:pt x="582698" y="417230"/>
                  </a:lnTo>
                  <a:lnTo>
                    <a:pt x="586840" y="418777"/>
                  </a:lnTo>
                  <a:lnTo>
                    <a:pt x="594649" y="422942"/>
                  </a:lnTo>
                  <a:lnTo>
                    <a:pt x="608946" y="434365"/>
                  </a:lnTo>
                  <a:lnTo>
                    <a:pt x="612040" y="436710"/>
                  </a:lnTo>
                  <a:lnTo>
                    <a:pt x="619076" y="439553"/>
                  </a:lnTo>
                  <a:lnTo>
                    <a:pt x="620374" y="446312"/>
                  </a:lnTo>
                  <a:lnTo>
                    <a:pt x="619326" y="449679"/>
                  </a:lnTo>
                  <a:lnTo>
                    <a:pt x="622195" y="451774"/>
                  </a:lnTo>
                  <a:lnTo>
                    <a:pt x="629455" y="453071"/>
                  </a:lnTo>
                  <a:lnTo>
                    <a:pt x="637514" y="455390"/>
                  </a:lnTo>
                  <a:lnTo>
                    <a:pt x="643478" y="455914"/>
                  </a:lnTo>
                  <a:lnTo>
                    <a:pt x="649990" y="454093"/>
                  </a:lnTo>
                  <a:lnTo>
                    <a:pt x="651812" y="454617"/>
                  </a:lnTo>
                  <a:lnTo>
                    <a:pt x="654406" y="457211"/>
                  </a:lnTo>
                  <a:lnTo>
                    <a:pt x="660120" y="458508"/>
                  </a:lnTo>
                  <a:lnTo>
                    <a:pt x="664012" y="466040"/>
                  </a:lnTo>
                  <a:lnTo>
                    <a:pt x="668179" y="468110"/>
                  </a:lnTo>
                  <a:lnTo>
                    <a:pt x="669476" y="469682"/>
                  </a:lnTo>
                  <a:lnTo>
                    <a:pt x="675964" y="472026"/>
                  </a:lnTo>
                  <a:lnTo>
                    <a:pt x="674666" y="467612"/>
                  </a:lnTo>
                  <a:lnTo>
                    <a:pt x="678035" y="465267"/>
                  </a:lnTo>
                  <a:lnTo>
                    <a:pt x="684023" y="465791"/>
                  </a:lnTo>
                  <a:lnTo>
                    <a:pt x="686094" y="468385"/>
                  </a:lnTo>
                  <a:lnTo>
                    <a:pt x="689986" y="466564"/>
                  </a:lnTo>
                  <a:lnTo>
                    <a:pt x="689213" y="462399"/>
                  </a:lnTo>
                  <a:lnTo>
                    <a:pt x="689462" y="459805"/>
                  </a:lnTo>
                  <a:lnTo>
                    <a:pt x="688164" y="450726"/>
                  </a:lnTo>
                  <a:lnTo>
                    <a:pt x="694926" y="452796"/>
                  </a:lnTo>
                  <a:lnTo>
                    <a:pt x="697771" y="451749"/>
                  </a:lnTo>
                  <a:lnTo>
                    <a:pt x="698045" y="446312"/>
                  </a:lnTo>
                  <a:lnTo>
                    <a:pt x="698818" y="445264"/>
                  </a:lnTo>
                  <a:lnTo>
                    <a:pt x="705331" y="444491"/>
                  </a:lnTo>
                  <a:lnTo>
                    <a:pt x="711294" y="443194"/>
                  </a:lnTo>
                  <a:lnTo>
                    <a:pt x="718829" y="444217"/>
                  </a:lnTo>
                  <a:lnTo>
                    <a:pt x="731554" y="441623"/>
                  </a:lnTo>
                  <a:lnTo>
                    <a:pt x="736743" y="441897"/>
                  </a:lnTo>
                  <a:lnTo>
                    <a:pt x="739363" y="441099"/>
                  </a:lnTo>
                  <a:lnTo>
                    <a:pt x="744029" y="441374"/>
                  </a:lnTo>
                  <a:lnTo>
                    <a:pt x="746624" y="440850"/>
                  </a:lnTo>
                  <a:lnTo>
                    <a:pt x="750267" y="441623"/>
                  </a:lnTo>
                  <a:lnTo>
                    <a:pt x="752612" y="443444"/>
                  </a:lnTo>
                  <a:lnTo>
                    <a:pt x="750516" y="435662"/>
                  </a:lnTo>
                  <a:lnTo>
                    <a:pt x="748969" y="434365"/>
                  </a:lnTo>
                  <a:lnTo>
                    <a:pt x="747397" y="431247"/>
                  </a:lnTo>
                  <a:lnTo>
                    <a:pt x="747148" y="428654"/>
                  </a:lnTo>
                  <a:lnTo>
                    <a:pt x="748445" y="425785"/>
                  </a:lnTo>
                  <a:lnTo>
                    <a:pt x="743779" y="423191"/>
                  </a:lnTo>
                  <a:lnTo>
                    <a:pt x="740910" y="419026"/>
                  </a:lnTo>
                  <a:lnTo>
                    <a:pt x="742981" y="418004"/>
                  </a:lnTo>
                  <a:lnTo>
                    <a:pt x="743779" y="413315"/>
                  </a:lnTo>
                  <a:lnTo>
                    <a:pt x="749493" y="413838"/>
                  </a:lnTo>
                  <a:lnTo>
                    <a:pt x="749493" y="407354"/>
                  </a:lnTo>
                  <a:lnTo>
                    <a:pt x="753136" y="406306"/>
                  </a:lnTo>
                  <a:lnTo>
                    <a:pt x="753136" y="403962"/>
                  </a:lnTo>
                  <a:lnTo>
                    <a:pt x="751040" y="398774"/>
                  </a:lnTo>
                  <a:lnTo>
                    <a:pt x="750791" y="395657"/>
                  </a:lnTo>
                  <a:lnTo>
                    <a:pt x="748196" y="390993"/>
                  </a:lnTo>
                  <a:lnTo>
                    <a:pt x="748445" y="387875"/>
                  </a:lnTo>
                  <a:lnTo>
                    <a:pt x="747148" y="386578"/>
                  </a:lnTo>
                  <a:lnTo>
                    <a:pt x="750017" y="383710"/>
                  </a:lnTo>
                  <a:lnTo>
                    <a:pt x="750017" y="380866"/>
                  </a:lnTo>
                  <a:lnTo>
                    <a:pt x="748445" y="380592"/>
                  </a:lnTo>
                  <a:lnTo>
                    <a:pt x="748196" y="377474"/>
                  </a:lnTo>
                  <a:lnTo>
                    <a:pt x="744553" y="374880"/>
                  </a:lnTo>
                  <a:lnTo>
                    <a:pt x="742208" y="371239"/>
                  </a:lnTo>
                  <a:lnTo>
                    <a:pt x="741958" y="368645"/>
                  </a:lnTo>
                  <a:lnTo>
                    <a:pt x="739613" y="367872"/>
                  </a:lnTo>
                  <a:lnTo>
                    <a:pt x="738315" y="360340"/>
                  </a:lnTo>
                  <a:lnTo>
                    <a:pt x="734673" y="362410"/>
                  </a:lnTo>
                  <a:lnTo>
                    <a:pt x="728185" y="361388"/>
                  </a:lnTo>
                  <a:lnTo>
                    <a:pt x="724019" y="361637"/>
                  </a:lnTo>
                  <a:lnTo>
                    <a:pt x="721174" y="360864"/>
                  </a:lnTo>
                  <a:lnTo>
                    <a:pt x="718055" y="361886"/>
                  </a:lnTo>
                  <a:lnTo>
                    <a:pt x="708449" y="362410"/>
                  </a:lnTo>
                  <a:lnTo>
                    <a:pt x="692855" y="360066"/>
                  </a:lnTo>
                  <a:lnTo>
                    <a:pt x="690784" y="357995"/>
                  </a:lnTo>
                  <a:lnTo>
                    <a:pt x="697795" y="357472"/>
                  </a:lnTo>
                  <a:lnTo>
                    <a:pt x="697521" y="355152"/>
                  </a:lnTo>
                  <a:lnTo>
                    <a:pt x="701688" y="355152"/>
                  </a:lnTo>
                  <a:lnTo>
                    <a:pt x="702461" y="352035"/>
                  </a:lnTo>
                  <a:lnTo>
                    <a:pt x="700640" y="349441"/>
                  </a:lnTo>
                  <a:lnTo>
                    <a:pt x="705056" y="349441"/>
                  </a:lnTo>
                  <a:lnTo>
                    <a:pt x="704557" y="347869"/>
                  </a:lnTo>
                  <a:lnTo>
                    <a:pt x="710520" y="345275"/>
                  </a:lnTo>
                  <a:lnTo>
                    <a:pt x="714687" y="344502"/>
                  </a:lnTo>
                  <a:lnTo>
                    <a:pt x="720151" y="345026"/>
                  </a:lnTo>
                  <a:lnTo>
                    <a:pt x="727661" y="347620"/>
                  </a:lnTo>
                  <a:lnTo>
                    <a:pt x="727936" y="341908"/>
                  </a:lnTo>
                  <a:lnTo>
                    <a:pt x="727412" y="339813"/>
                  </a:lnTo>
                  <a:lnTo>
                    <a:pt x="729233" y="335149"/>
                  </a:lnTo>
                  <a:lnTo>
                    <a:pt x="732601" y="330984"/>
                  </a:lnTo>
                  <a:lnTo>
                    <a:pt x="735471" y="328665"/>
                  </a:lnTo>
                  <a:lnTo>
                    <a:pt x="740411" y="326320"/>
                  </a:lnTo>
                  <a:lnTo>
                    <a:pt x="743006" y="326320"/>
                  </a:lnTo>
                  <a:lnTo>
                    <a:pt x="745601" y="324749"/>
                  </a:lnTo>
                  <a:lnTo>
                    <a:pt x="748196" y="321382"/>
                  </a:lnTo>
                  <a:lnTo>
                    <a:pt x="748719" y="318264"/>
                  </a:lnTo>
                  <a:lnTo>
                    <a:pt x="750267" y="313850"/>
                  </a:lnTo>
                  <a:lnTo>
                    <a:pt x="752088" y="313076"/>
                  </a:lnTo>
                  <a:lnTo>
                    <a:pt x="750267" y="309959"/>
                  </a:lnTo>
                  <a:lnTo>
                    <a:pt x="753136" y="307614"/>
                  </a:lnTo>
                  <a:lnTo>
                    <a:pt x="751564" y="302427"/>
                  </a:lnTo>
                  <a:lnTo>
                    <a:pt x="753136" y="300855"/>
                  </a:lnTo>
                  <a:lnTo>
                    <a:pt x="767682" y="295942"/>
                  </a:lnTo>
                  <a:lnTo>
                    <a:pt x="774693" y="294620"/>
                  </a:lnTo>
                  <a:lnTo>
                    <a:pt x="780681" y="295667"/>
                  </a:lnTo>
                  <a:lnTo>
                    <a:pt x="783002" y="293323"/>
                  </a:lnTo>
                  <a:lnTo>
                    <a:pt x="787418" y="290230"/>
                  </a:lnTo>
                  <a:lnTo>
                    <a:pt x="789514" y="288135"/>
                  </a:lnTo>
                  <a:lnTo>
                    <a:pt x="798347" y="285292"/>
                  </a:lnTo>
                  <a:lnTo>
                    <a:pt x="801191" y="287886"/>
                  </a:lnTo>
                  <a:lnTo>
                    <a:pt x="805882" y="291253"/>
                  </a:lnTo>
                  <a:lnTo>
                    <a:pt x="806131" y="293597"/>
                  </a:lnTo>
                  <a:lnTo>
                    <a:pt x="808202" y="294894"/>
                  </a:lnTo>
                  <a:lnTo>
                    <a:pt x="813142" y="295667"/>
                  </a:lnTo>
                  <a:lnTo>
                    <a:pt x="813666" y="299309"/>
                  </a:lnTo>
                  <a:lnTo>
                    <a:pt x="814963" y="301130"/>
                  </a:lnTo>
                  <a:lnTo>
                    <a:pt x="813916" y="302950"/>
                  </a:lnTo>
                  <a:lnTo>
                    <a:pt x="815986" y="304771"/>
                  </a:lnTo>
                  <a:lnTo>
                    <a:pt x="818332" y="304771"/>
                  </a:lnTo>
                  <a:lnTo>
                    <a:pt x="821700" y="307614"/>
                  </a:lnTo>
                  <a:lnTo>
                    <a:pt x="822224" y="309435"/>
                  </a:lnTo>
                  <a:lnTo>
                    <a:pt x="825094" y="310483"/>
                  </a:lnTo>
                  <a:lnTo>
                    <a:pt x="826915" y="315920"/>
                  </a:lnTo>
                  <a:lnTo>
                    <a:pt x="826640" y="322155"/>
                  </a:lnTo>
                  <a:lnTo>
                    <a:pt x="825343" y="323203"/>
                  </a:lnTo>
                  <a:lnTo>
                    <a:pt x="826915" y="326570"/>
                  </a:lnTo>
                  <a:lnTo>
                    <a:pt x="826915" y="334102"/>
                  </a:lnTo>
                  <a:lnTo>
                    <a:pt x="827414" y="336696"/>
                  </a:lnTo>
                  <a:lnTo>
                    <a:pt x="826116" y="337993"/>
                  </a:lnTo>
                  <a:lnTo>
                    <a:pt x="829510" y="340611"/>
                  </a:lnTo>
                  <a:lnTo>
                    <a:pt x="832604" y="344228"/>
                  </a:lnTo>
                  <a:lnTo>
                    <a:pt x="835997" y="349690"/>
                  </a:lnTo>
                  <a:lnTo>
                    <a:pt x="838342" y="357222"/>
                  </a:lnTo>
                  <a:lnTo>
                    <a:pt x="845079" y="353057"/>
                  </a:lnTo>
                  <a:lnTo>
                    <a:pt x="845877" y="351236"/>
                  </a:lnTo>
                  <a:lnTo>
                    <a:pt x="849246" y="350987"/>
                  </a:lnTo>
                  <a:lnTo>
                    <a:pt x="852090" y="351760"/>
                  </a:lnTo>
                  <a:lnTo>
                    <a:pt x="856257" y="351511"/>
                  </a:lnTo>
                  <a:lnTo>
                    <a:pt x="868732" y="354628"/>
                  </a:lnTo>
                  <a:lnTo>
                    <a:pt x="872874" y="351760"/>
                  </a:lnTo>
                  <a:lnTo>
                    <a:pt x="874446" y="351511"/>
                  </a:lnTo>
                  <a:lnTo>
                    <a:pt x="880409" y="352558"/>
                  </a:lnTo>
                  <a:lnTo>
                    <a:pt x="879635" y="362410"/>
                  </a:lnTo>
                  <a:lnTo>
                    <a:pt x="876791" y="362410"/>
                  </a:lnTo>
                  <a:lnTo>
                    <a:pt x="876791" y="370740"/>
                  </a:lnTo>
                  <a:lnTo>
                    <a:pt x="885873" y="374357"/>
                  </a:lnTo>
                  <a:lnTo>
                    <a:pt x="892111" y="375155"/>
                  </a:lnTo>
                  <a:lnTo>
                    <a:pt x="892884" y="377225"/>
                  </a:lnTo>
                  <a:lnTo>
                    <a:pt x="896003" y="377749"/>
                  </a:lnTo>
                  <a:lnTo>
                    <a:pt x="898598" y="379569"/>
                  </a:lnTo>
                  <a:lnTo>
                    <a:pt x="899397" y="387875"/>
                  </a:lnTo>
                  <a:lnTo>
                    <a:pt x="900943" y="388897"/>
                  </a:lnTo>
                  <a:lnTo>
                    <a:pt x="906657" y="384233"/>
                  </a:lnTo>
                  <a:lnTo>
                    <a:pt x="907181" y="385007"/>
                  </a:lnTo>
                  <a:lnTo>
                    <a:pt x="916013" y="394110"/>
                  </a:lnTo>
                  <a:lnTo>
                    <a:pt x="917835" y="397228"/>
                  </a:lnTo>
                  <a:lnTo>
                    <a:pt x="913917" y="398001"/>
                  </a:lnTo>
                  <a:lnTo>
                    <a:pt x="914192" y="399547"/>
                  </a:lnTo>
                  <a:lnTo>
                    <a:pt x="911597" y="401119"/>
                  </a:lnTo>
                  <a:lnTo>
                    <a:pt x="917561" y="407603"/>
                  </a:lnTo>
                  <a:lnTo>
                    <a:pt x="918085" y="412292"/>
                  </a:lnTo>
                  <a:lnTo>
                    <a:pt x="916013" y="415410"/>
                  </a:lnTo>
                  <a:lnTo>
                    <a:pt x="911847" y="425536"/>
                  </a:lnTo>
                  <a:lnTo>
                    <a:pt x="910300" y="427855"/>
                  </a:lnTo>
                  <a:lnTo>
                    <a:pt x="912096" y="429676"/>
                  </a:lnTo>
                  <a:lnTo>
                    <a:pt x="912096" y="435911"/>
                  </a:lnTo>
                  <a:lnTo>
                    <a:pt x="915739" y="436186"/>
                  </a:lnTo>
                  <a:lnTo>
                    <a:pt x="911073" y="444217"/>
                  </a:lnTo>
                  <a:lnTo>
                    <a:pt x="910275" y="446037"/>
                  </a:lnTo>
                  <a:lnTo>
                    <a:pt x="912371" y="449928"/>
                  </a:lnTo>
                  <a:lnTo>
                    <a:pt x="915215" y="450726"/>
                  </a:lnTo>
                  <a:lnTo>
                    <a:pt x="918334" y="455665"/>
                  </a:lnTo>
                  <a:lnTo>
                    <a:pt x="922750" y="460578"/>
                  </a:lnTo>
                  <a:lnTo>
                    <a:pt x="923798" y="462673"/>
                  </a:lnTo>
                  <a:lnTo>
                    <a:pt x="922226" y="466813"/>
                  </a:lnTo>
                  <a:lnTo>
                    <a:pt x="921453" y="470455"/>
                  </a:lnTo>
                  <a:lnTo>
                    <a:pt x="918858" y="480855"/>
                  </a:lnTo>
                  <a:lnTo>
                    <a:pt x="922226" y="486292"/>
                  </a:lnTo>
                  <a:lnTo>
                    <a:pt x="926917" y="494099"/>
                  </a:lnTo>
                  <a:lnTo>
                    <a:pt x="927416" y="495895"/>
                  </a:lnTo>
                  <a:lnTo>
                    <a:pt x="926119" y="498763"/>
                  </a:lnTo>
                  <a:lnTo>
                    <a:pt x="936523" y="504998"/>
                  </a:lnTo>
                  <a:lnTo>
                    <a:pt x="929761" y="509139"/>
                  </a:lnTo>
                  <a:lnTo>
                    <a:pt x="927690" y="513828"/>
                  </a:lnTo>
                  <a:lnTo>
                    <a:pt x="926642" y="513828"/>
                  </a:lnTo>
                  <a:lnTo>
                    <a:pt x="919382" y="507842"/>
                  </a:lnTo>
                  <a:lnTo>
                    <a:pt x="917561" y="504998"/>
                  </a:lnTo>
                  <a:lnTo>
                    <a:pt x="916762" y="498514"/>
                  </a:lnTo>
                  <a:lnTo>
                    <a:pt x="915465" y="497192"/>
                  </a:lnTo>
                  <a:lnTo>
                    <a:pt x="912096" y="495895"/>
                  </a:lnTo>
                  <a:lnTo>
                    <a:pt x="909227" y="491754"/>
                  </a:lnTo>
                  <a:lnTo>
                    <a:pt x="907929" y="488637"/>
                  </a:lnTo>
                  <a:lnTo>
                    <a:pt x="907680" y="480332"/>
                  </a:lnTo>
                  <a:lnTo>
                    <a:pt x="906907" y="476416"/>
                  </a:lnTo>
                  <a:lnTo>
                    <a:pt x="905085" y="473573"/>
                  </a:lnTo>
                  <a:lnTo>
                    <a:pt x="901442" y="471502"/>
                  </a:lnTo>
                  <a:lnTo>
                    <a:pt x="898323" y="468110"/>
                  </a:lnTo>
                  <a:lnTo>
                    <a:pt x="897300" y="464993"/>
                  </a:lnTo>
                  <a:lnTo>
                    <a:pt x="895204" y="463446"/>
                  </a:lnTo>
                  <a:lnTo>
                    <a:pt x="893134" y="463696"/>
                  </a:lnTo>
                  <a:lnTo>
                    <a:pt x="887145" y="468110"/>
                  </a:lnTo>
                  <a:lnTo>
                    <a:pt x="882729" y="469682"/>
                  </a:lnTo>
                  <a:lnTo>
                    <a:pt x="874695" y="469931"/>
                  </a:lnTo>
                  <a:lnTo>
                    <a:pt x="871052" y="469407"/>
                  </a:lnTo>
                  <a:lnTo>
                    <a:pt x="867659" y="470205"/>
                  </a:lnTo>
                  <a:lnTo>
                    <a:pt x="868183" y="473049"/>
                  </a:lnTo>
                  <a:lnTo>
                    <a:pt x="865837" y="474620"/>
                  </a:lnTo>
                  <a:lnTo>
                    <a:pt x="865837" y="478262"/>
                  </a:lnTo>
                  <a:lnTo>
                    <a:pt x="864291" y="480581"/>
                  </a:lnTo>
                  <a:lnTo>
                    <a:pt x="860124" y="483175"/>
                  </a:lnTo>
                  <a:lnTo>
                    <a:pt x="857280" y="483449"/>
                  </a:lnTo>
                  <a:lnTo>
                    <a:pt x="851566" y="485519"/>
                  </a:lnTo>
                  <a:lnTo>
                    <a:pt x="847150" y="487864"/>
                  </a:lnTo>
                  <a:lnTo>
                    <a:pt x="842459" y="491754"/>
                  </a:lnTo>
                  <a:lnTo>
                    <a:pt x="839864" y="492802"/>
                  </a:lnTo>
                  <a:lnTo>
                    <a:pt x="836745" y="495645"/>
                  </a:lnTo>
                  <a:lnTo>
                    <a:pt x="828961" y="499012"/>
                  </a:lnTo>
                  <a:lnTo>
                    <a:pt x="825318" y="502654"/>
                  </a:lnTo>
                  <a:lnTo>
                    <a:pt x="816486" y="504749"/>
                  </a:lnTo>
                  <a:lnTo>
                    <a:pt x="810522" y="506545"/>
                  </a:lnTo>
                  <a:lnTo>
                    <a:pt x="805832" y="505522"/>
                  </a:lnTo>
                  <a:lnTo>
                    <a:pt x="787393" y="512780"/>
                  </a:lnTo>
                  <a:lnTo>
                    <a:pt x="783750" y="513828"/>
                  </a:lnTo>
                  <a:lnTo>
                    <a:pt x="780906" y="513578"/>
                  </a:lnTo>
                  <a:lnTo>
                    <a:pt x="776739" y="514875"/>
                  </a:lnTo>
                  <a:lnTo>
                    <a:pt x="774394" y="517718"/>
                  </a:lnTo>
                  <a:lnTo>
                    <a:pt x="771799" y="518766"/>
                  </a:lnTo>
                  <a:lnTo>
                    <a:pt x="762442" y="521609"/>
                  </a:lnTo>
                  <a:lnTo>
                    <a:pt x="757777" y="524228"/>
                  </a:lnTo>
                  <a:lnTo>
                    <a:pt x="753884" y="527071"/>
                  </a:lnTo>
                  <a:lnTo>
                    <a:pt x="747647" y="533830"/>
                  </a:lnTo>
                  <a:lnTo>
                    <a:pt x="746848" y="536150"/>
                  </a:lnTo>
                  <a:lnTo>
                    <a:pt x="743754" y="540839"/>
                  </a:lnTo>
                  <a:lnTo>
                    <a:pt x="739837" y="543956"/>
                  </a:lnTo>
                  <a:lnTo>
                    <a:pt x="732053" y="547847"/>
                  </a:lnTo>
                  <a:lnTo>
                    <a:pt x="729184" y="550192"/>
                  </a:lnTo>
                  <a:lnTo>
                    <a:pt x="726863" y="550192"/>
                  </a:lnTo>
                  <a:lnTo>
                    <a:pt x="724268" y="551489"/>
                  </a:lnTo>
                  <a:lnTo>
                    <a:pt x="720101" y="550192"/>
                  </a:lnTo>
                  <a:lnTo>
                    <a:pt x="714637" y="551214"/>
                  </a:lnTo>
                  <a:lnTo>
                    <a:pt x="708674" y="554856"/>
                  </a:lnTo>
                  <a:lnTo>
                    <a:pt x="706603" y="551738"/>
                  </a:lnTo>
                  <a:lnTo>
                    <a:pt x="701912" y="547598"/>
                  </a:lnTo>
                  <a:lnTo>
                    <a:pt x="693079" y="544206"/>
                  </a:lnTo>
                  <a:lnTo>
                    <a:pt x="685544" y="542659"/>
                  </a:lnTo>
                  <a:lnTo>
                    <a:pt x="679058" y="542385"/>
                  </a:lnTo>
                  <a:lnTo>
                    <a:pt x="675415" y="541362"/>
                  </a:lnTo>
                  <a:lnTo>
                    <a:pt x="674641" y="543183"/>
                  </a:lnTo>
                  <a:lnTo>
                    <a:pt x="670749" y="544480"/>
                  </a:lnTo>
                  <a:lnTo>
                    <a:pt x="673069" y="546800"/>
                  </a:lnTo>
                  <a:lnTo>
                    <a:pt x="677236" y="553833"/>
                  </a:lnTo>
                  <a:lnTo>
                    <a:pt x="679581" y="554082"/>
                  </a:lnTo>
                  <a:lnTo>
                    <a:pt x="681653" y="557450"/>
                  </a:lnTo>
                  <a:lnTo>
                    <a:pt x="686069" y="560567"/>
                  </a:lnTo>
                  <a:lnTo>
                    <a:pt x="688139" y="562911"/>
                  </a:lnTo>
                  <a:lnTo>
                    <a:pt x="691782" y="564981"/>
                  </a:lnTo>
                  <a:lnTo>
                    <a:pt x="682950" y="570693"/>
                  </a:lnTo>
                  <a:lnTo>
                    <a:pt x="678783" y="565505"/>
                  </a:lnTo>
                  <a:lnTo>
                    <a:pt x="675939" y="566553"/>
                  </a:lnTo>
                  <a:lnTo>
                    <a:pt x="672046" y="569670"/>
                  </a:lnTo>
                  <a:lnTo>
                    <a:pt x="673344" y="571741"/>
                  </a:lnTo>
                  <a:lnTo>
                    <a:pt x="671248" y="573287"/>
                  </a:lnTo>
                  <a:lnTo>
                    <a:pt x="667106" y="575108"/>
                  </a:lnTo>
                  <a:lnTo>
                    <a:pt x="666333" y="574334"/>
                  </a:lnTo>
                  <a:lnTo>
                    <a:pt x="660594" y="576405"/>
                  </a:lnTo>
                  <a:lnTo>
                    <a:pt x="656178" y="577203"/>
                  </a:lnTo>
                  <a:lnTo>
                    <a:pt x="655155" y="578749"/>
                  </a:lnTo>
                  <a:lnTo>
                    <a:pt x="652560" y="578999"/>
                  </a:lnTo>
                  <a:lnTo>
                    <a:pt x="649965" y="582914"/>
                  </a:lnTo>
                  <a:lnTo>
                    <a:pt x="647096" y="582914"/>
                  </a:lnTo>
                  <a:lnTo>
                    <a:pt x="645549" y="584211"/>
                  </a:lnTo>
                  <a:lnTo>
                    <a:pt x="642430" y="588626"/>
                  </a:lnTo>
                  <a:lnTo>
                    <a:pt x="640334" y="586281"/>
                  </a:lnTo>
                  <a:lnTo>
                    <a:pt x="638263" y="589648"/>
                  </a:lnTo>
                  <a:lnTo>
                    <a:pt x="636193" y="588875"/>
                  </a:lnTo>
                  <a:lnTo>
                    <a:pt x="634895" y="590945"/>
                  </a:lnTo>
                  <a:lnTo>
                    <a:pt x="629181" y="594337"/>
                  </a:lnTo>
                  <a:lnTo>
                    <a:pt x="627085" y="592517"/>
                  </a:lnTo>
                  <a:lnTo>
                    <a:pt x="625015" y="594587"/>
                  </a:lnTo>
                  <a:lnTo>
                    <a:pt x="626062" y="596408"/>
                  </a:lnTo>
                  <a:lnTo>
                    <a:pt x="618777" y="602643"/>
                  </a:lnTo>
                  <a:lnTo>
                    <a:pt x="610194" y="608604"/>
                  </a:lnTo>
                  <a:lnTo>
                    <a:pt x="602658" y="615113"/>
                  </a:lnTo>
                  <a:lnTo>
                    <a:pt x="597219" y="619253"/>
                  </a:lnTo>
                  <a:lnTo>
                    <a:pt x="592803" y="624192"/>
                  </a:lnTo>
                  <a:lnTo>
                    <a:pt x="588113" y="627584"/>
                  </a:lnTo>
                  <a:lnTo>
                    <a:pt x="589160" y="629654"/>
                  </a:lnTo>
                  <a:lnTo>
                    <a:pt x="586291" y="632248"/>
                  </a:lnTo>
                  <a:lnTo>
                    <a:pt x="584994" y="634318"/>
                  </a:lnTo>
                  <a:lnTo>
                    <a:pt x="584220" y="638483"/>
                  </a:lnTo>
                  <a:lnTo>
                    <a:pt x="576435" y="641601"/>
                  </a:lnTo>
                  <a:lnTo>
                    <a:pt x="574864" y="640803"/>
                  </a:lnTo>
                  <a:lnTo>
                    <a:pt x="566031" y="639780"/>
                  </a:lnTo>
                  <a:lnTo>
                    <a:pt x="562139" y="640279"/>
                  </a:lnTo>
                  <a:lnTo>
                    <a:pt x="558771" y="638733"/>
                  </a:lnTo>
                  <a:lnTo>
                    <a:pt x="552258" y="637959"/>
                  </a:lnTo>
                  <a:lnTo>
                    <a:pt x="516929" y="630951"/>
                  </a:lnTo>
                  <a:lnTo>
                    <a:pt x="513560" y="628856"/>
                  </a:lnTo>
                  <a:lnTo>
                    <a:pt x="506549" y="627833"/>
                  </a:lnTo>
                  <a:lnTo>
                    <a:pt x="501085" y="628332"/>
                  </a:lnTo>
                  <a:lnTo>
                    <a:pt x="497192" y="639506"/>
                  </a:lnTo>
                  <a:lnTo>
                    <a:pt x="488609" y="651976"/>
                  </a:lnTo>
                  <a:lnTo>
                    <a:pt x="484468" y="656391"/>
                  </a:lnTo>
                  <a:lnTo>
                    <a:pt x="474064" y="665993"/>
                  </a:lnTo>
                  <a:lnTo>
                    <a:pt x="462112" y="673276"/>
                  </a:lnTo>
                  <a:lnTo>
                    <a:pt x="451982" y="678713"/>
                  </a:lnTo>
                  <a:lnTo>
                    <a:pt x="443923" y="682354"/>
                  </a:lnTo>
                  <a:lnTo>
                    <a:pt x="439781" y="683651"/>
                  </a:lnTo>
                  <a:lnTo>
                    <a:pt x="437710" y="685996"/>
                  </a:lnTo>
                  <a:lnTo>
                    <a:pt x="433793" y="695349"/>
                  </a:lnTo>
                  <a:lnTo>
                    <a:pt x="419771" y="708318"/>
                  </a:lnTo>
                  <a:lnTo>
                    <a:pt x="409641" y="714554"/>
                  </a:lnTo>
                  <a:lnTo>
                    <a:pt x="405474" y="717945"/>
                  </a:lnTo>
                  <a:lnTo>
                    <a:pt x="400284" y="716374"/>
                  </a:lnTo>
                  <a:lnTo>
                    <a:pt x="390678" y="714828"/>
                  </a:lnTo>
                  <a:lnTo>
                    <a:pt x="386262" y="714554"/>
                  </a:lnTo>
                  <a:lnTo>
                    <a:pt x="375608" y="714828"/>
                  </a:lnTo>
                  <a:lnTo>
                    <a:pt x="371441" y="716125"/>
                  </a:lnTo>
                  <a:lnTo>
                    <a:pt x="352753" y="720265"/>
                  </a:lnTo>
                  <a:lnTo>
                    <a:pt x="353776" y="725976"/>
                  </a:lnTo>
                  <a:lnTo>
                    <a:pt x="353527" y="730665"/>
                  </a:lnTo>
                  <a:lnTo>
                    <a:pt x="342349" y="740268"/>
                  </a:lnTo>
                  <a:lnTo>
                    <a:pt x="331695" y="745206"/>
                  </a:lnTo>
                  <a:lnTo>
                    <a:pt x="329624" y="745456"/>
                  </a:lnTo>
                  <a:lnTo>
                    <a:pt x="322863" y="743136"/>
                  </a:lnTo>
                  <a:lnTo>
                    <a:pt x="313780" y="743635"/>
                  </a:lnTo>
                  <a:lnTo>
                    <a:pt x="309888" y="736626"/>
                  </a:lnTo>
                  <a:lnTo>
                    <a:pt x="306495" y="725976"/>
                  </a:lnTo>
                  <a:lnTo>
                    <a:pt x="307019" y="720265"/>
                  </a:lnTo>
                  <a:lnTo>
                    <a:pt x="305721" y="714030"/>
                  </a:lnTo>
                  <a:lnTo>
                    <a:pt x="302852" y="708318"/>
                  </a:lnTo>
                  <a:lnTo>
                    <a:pt x="300008" y="703380"/>
                  </a:lnTo>
                  <a:lnTo>
                    <a:pt x="296889" y="696646"/>
                  </a:lnTo>
                  <a:lnTo>
                    <a:pt x="299484" y="690410"/>
                  </a:lnTo>
                  <a:lnTo>
                    <a:pt x="300257" y="686495"/>
                  </a:lnTo>
                  <a:lnTo>
                    <a:pt x="301056" y="678464"/>
                  </a:lnTo>
                  <a:lnTo>
                    <a:pt x="298960" y="671455"/>
                  </a:lnTo>
                  <a:lnTo>
                    <a:pt x="292722" y="668063"/>
                  </a:lnTo>
                  <a:lnTo>
                    <a:pt x="285187" y="664946"/>
                  </a:lnTo>
                  <a:lnTo>
                    <a:pt x="275581" y="654819"/>
                  </a:lnTo>
                  <a:lnTo>
                    <a:pt x="274558" y="649108"/>
                  </a:lnTo>
                  <a:lnTo>
                    <a:pt x="274558" y="638733"/>
                  </a:lnTo>
                  <a:lnTo>
                    <a:pt x="276629" y="630402"/>
                  </a:lnTo>
                  <a:lnTo>
                    <a:pt x="276354" y="628083"/>
                  </a:lnTo>
                  <a:lnTo>
                    <a:pt x="278700" y="625988"/>
                  </a:lnTo>
                  <a:lnTo>
                    <a:pt x="276879" y="619253"/>
                  </a:lnTo>
                  <a:lnTo>
                    <a:pt x="278974" y="618730"/>
                  </a:lnTo>
                  <a:lnTo>
                    <a:pt x="278700" y="615612"/>
                  </a:lnTo>
                  <a:lnTo>
                    <a:pt x="285187" y="603665"/>
                  </a:lnTo>
                  <a:lnTo>
                    <a:pt x="287008" y="595360"/>
                  </a:lnTo>
                  <a:lnTo>
                    <a:pt x="287283" y="590945"/>
                  </a:lnTo>
                  <a:lnTo>
                    <a:pt x="285462" y="583139"/>
                  </a:lnTo>
                  <a:lnTo>
                    <a:pt x="283391" y="580295"/>
                  </a:lnTo>
                  <a:lnTo>
                    <a:pt x="284164" y="578724"/>
                  </a:lnTo>
                  <a:lnTo>
                    <a:pt x="280272" y="575631"/>
                  </a:lnTo>
                  <a:lnTo>
                    <a:pt x="267796" y="567575"/>
                  </a:lnTo>
                  <a:lnTo>
                    <a:pt x="262083" y="562114"/>
                  </a:lnTo>
                  <a:lnTo>
                    <a:pt x="256619" y="554856"/>
                  </a:lnTo>
                  <a:lnTo>
                    <a:pt x="252202" y="553534"/>
                  </a:lnTo>
                  <a:lnTo>
                    <a:pt x="249083" y="546525"/>
                  </a:lnTo>
                  <a:lnTo>
                    <a:pt x="247262" y="537970"/>
                  </a:lnTo>
                  <a:lnTo>
                    <a:pt x="246763" y="531735"/>
                  </a:lnTo>
                  <a:lnTo>
                    <a:pt x="247786" y="527046"/>
                  </a:lnTo>
                  <a:lnTo>
                    <a:pt x="250381" y="522382"/>
                  </a:lnTo>
                  <a:lnTo>
                    <a:pt x="254298" y="518492"/>
                  </a:lnTo>
                  <a:lnTo>
                    <a:pt x="259214" y="515374"/>
                  </a:lnTo>
                  <a:lnTo>
                    <a:pt x="254298" y="502903"/>
                  </a:lnTo>
                  <a:lnTo>
                    <a:pt x="248834" y="505497"/>
                  </a:lnTo>
                  <a:lnTo>
                    <a:pt x="245191" y="506545"/>
                  </a:lnTo>
                  <a:lnTo>
                    <a:pt x="243894" y="504973"/>
                  </a:lnTo>
                  <a:lnTo>
                    <a:pt x="232217" y="506021"/>
                  </a:lnTo>
                  <a:lnTo>
                    <a:pt x="230395" y="507842"/>
                  </a:lnTo>
                  <a:lnTo>
                    <a:pt x="226229" y="509662"/>
                  </a:lnTo>
                  <a:lnTo>
                    <a:pt x="225181" y="511483"/>
                  </a:lnTo>
                  <a:lnTo>
                    <a:pt x="215051" y="518492"/>
                  </a:lnTo>
                  <a:lnTo>
                    <a:pt x="211433" y="520836"/>
                  </a:lnTo>
                  <a:lnTo>
                    <a:pt x="209861" y="523679"/>
                  </a:lnTo>
                  <a:lnTo>
                    <a:pt x="206493" y="525250"/>
                  </a:lnTo>
                  <a:lnTo>
                    <a:pt x="201303" y="525500"/>
                  </a:lnTo>
                  <a:lnTo>
                    <a:pt x="197136" y="524452"/>
                  </a:lnTo>
                  <a:lnTo>
                    <a:pt x="193493" y="521859"/>
                  </a:lnTo>
                  <a:lnTo>
                    <a:pt x="188828" y="521859"/>
                  </a:lnTo>
                  <a:lnTo>
                    <a:pt x="185185" y="524452"/>
                  </a:lnTo>
                  <a:lnTo>
                    <a:pt x="185958" y="529914"/>
                  </a:lnTo>
                  <a:lnTo>
                    <a:pt x="184661" y="541088"/>
                  </a:lnTo>
                  <a:lnTo>
                    <a:pt x="182839" y="543682"/>
                  </a:lnTo>
                  <a:lnTo>
                    <a:pt x="180769" y="544705"/>
                  </a:lnTo>
                  <a:lnTo>
                    <a:pt x="181018" y="547049"/>
                  </a:lnTo>
                  <a:lnTo>
                    <a:pt x="178423" y="548870"/>
                  </a:lnTo>
                  <a:lnTo>
                    <a:pt x="170889" y="548620"/>
                  </a:lnTo>
                  <a:lnTo>
                    <a:pt x="166746" y="550940"/>
                  </a:lnTo>
                  <a:lnTo>
                    <a:pt x="159985" y="546001"/>
                  </a:lnTo>
                  <a:lnTo>
                    <a:pt x="157914" y="542111"/>
                  </a:lnTo>
                  <a:lnTo>
                    <a:pt x="142569" y="544206"/>
                  </a:lnTo>
                  <a:lnTo>
                    <a:pt x="136082" y="544979"/>
                  </a:lnTo>
                  <a:lnTo>
                    <a:pt x="122309" y="547323"/>
                  </a:lnTo>
                  <a:lnTo>
                    <a:pt x="113477" y="547049"/>
                  </a:lnTo>
                  <a:lnTo>
                    <a:pt x="98157" y="534080"/>
                  </a:lnTo>
                  <a:lnTo>
                    <a:pt x="96336" y="531211"/>
                  </a:lnTo>
                  <a:lnTo>
                    <a:pt x="95038" y="524727"/>
                  </a:lnTo>
                  <a:lnTo>
                    <a:pt x="95537" y="520562"/>
                  </a:lnTo>
                  <a:lnTo>
                    <a:pt x="95038" y="516671"/>
                  </a:lnTo>
                  <a:lnTo>
                    <a:pt x="93467" y="510435"/>
                  </a:lnTo>
                  <a:lnTo>
                    <a:pt x="88277" y="504200"/>
                  </a:lnTo>
                  <a:lnTo>
                    <a:pt x="82563" y="500309"/>
                  </a:lnTo>
                  <a:lnTo>
                    <a:pt x="79968" y="495371"/>
                  </a:lnTo>
                  <a:lnTo>
                    <a:pt x="77099" y="499012"/>
                  </a:lnTo>
                  <a:lnTo>
                    <a:pt x="73730" y="501606"/>
                  </a:lnTo>
                  <a:lnTo>
                    <a:pt x="71385" y="502379"/>
                  </a:lnTo>
                  <a:lnTo>
                    <a:pt x="68017" y="505771"/>
                  </a:lnTo>
                  <a:lnTo>
                    <a:pt x="66720" y="510186"/>
                  </a:lnTo>
                  <a:lnTo>
                    <a:pt x="66720" y="513553"/>
                  </a:lnTo>
                  <a:lnTo>
                    <a:pt x="65148" y="519539"/>
                  </a:lnTo>
                  <a:lnTo>
                    <a:pt x="63850" y="521859"/>
                  </a:lnTo>
                  <a:lnTo>
                    <a:pt x="61779" y="522906"/>
                  </a:lnTo>
                  <a:lnTo>
                    <a:pt x="59958" y="521085"/>
                  </a:lnTo>
                  <a:lnTo>
                    <a:pt x="57363" y="516920"/>
                  </a:lnTo>
                  <a:lnTo>
                    <a:pt x="54245" y="507842"/>
                  </a:lnTo>
                  <a:lnTo>
                    <a:pt x="51899" y="501357"/>
                  </a:lnTo>
                  <a:lnTo>
                    <a:pt x="50352" y="494847"/>
                  </a:lnTo>
                  <a:lnTo>
                    <a:pt x="50601" y="491729"/>
                  </a:lnTo>
                  <a:lnTo>
                    <a:pt x="51899" y="485245"/>
                  </a:lnTo>
                  <a:lnTo>
                    <a:pt x="53995" y="479808"/>
                  </a:lnTo>
                  <a:lnTo>
                    <a:pt x="56590" y="473822"/>
                  </a:lnTo>
                  <a:lnTo>
                    <a:pt x="56315" y="472001"/>
                  </a:lnTo>
                  <a:lnTo>
                    <a:pt x="53471" y="469407"/>
                  </a:lnTo>
                  <a:lnTo>
                    <a:pt x="45412" y="464220"/>
                  </a:lnTo>
                  <a:lnTo>
                    <a:pt x="40472" y="461351"/>
                  </a:lnTo>
                  <a:lnTo>
                    <a:pt x="31913" y="457984"/>
                  </a:lnTo>
                  <a:lnTo>
                    <a:pt x="23081" y="453046"/>
                  </a:lnTo>
                  <a:lnTo>
                    <a:pt x="19962" y="447584"/>
                  </a:lnTo>
                  <a:lnTo>
                    <a:pt x="21259" y="429402"/>
                  </a:lnTo>
                  <a:lnTo>
                    <a:pt x="20212" y="419026"/>
                  </a:lnTo>
                  <a:lnTo>
                    <a:pt x="17093" y="412267"/>
                  </a:lnTo>
                  <a:lnTo>
                    <a:pt x="13450" y="408651"/>
                  </a:lnTo>
                  <a:lnTo>
                    <a:pt x="12427" y="401368"/>
                  </a:lnTo>
                  <a:lnTo>
                    <a:pt x="11379" y="396953"/>
                  </a:lnTo>
                  <a:lnTo>
                    <a:pt x="10081" y="395657"/>
                  </a:lnTo>
                  <a:lnTo>
                    <a:pt x="6190" y="388897"/>
                  </a:lnTo>
                  <a:lnTo>
                    <a:pt x="476" y="383959"/>
                  </a:lnTo>
                  <a:lnTo>
                    <a:pt x="2297" y="380343"/>
                  </a:lnTo>
                  <a:lnTo>
                    <a:pt x="1773" y="377998"/>
                  </a:lnTo>
                  <a:lnTo>
                    <a:pt x="5141" y="375928"/>
                  </a:lnTo>
                  <a:lnTo>
                    <a:pt x="1249" y="368122"/>
                  </a:lnTo>
                  <a:lnTo>
                    <a:pt x="-2119" y="363183"/>
                  </a:lnTo>
                  <a:lnTo>
                    <a:pt x="2297" y="355402"/>
                  </a:lnTo>
                  <a:lnTo>
                    <a:pt x="4892" y="353581"/>
                  </a:lnTo>
                  <a:lnTo>
                    <a:pt x="8011" y="349939"/>
                  </a:lnTo>
                  <a:lnTo>
                    <a:pt x="10606" y="347620"/>
                  </a:lnTo>
                  <a:lnTo>
                    <a:pt x="13475" y="340337"/>
                  </a:lnTo>
                  <a:lnTo>
                    <a:pt x="15022" y="339040"/>
                  </a:lnTo>
                  <a:lnTo>
                    <a:pt x="17617" y="333852"/>
                  </a:lnTo>
                  <a:lnTo>
                    <a:pt x="22033" y="331258"/>
                  </a:lnTo>
                  <a:lnTo>
                    <a:pt x="25676" y="329961"/>
                  </a:lnTo>
                  <a:lnTo>
                    <a:pt x="26973" y="327867"/>
                  </a:lnTo>
                  <a:lnTo>
                    <a:pt x="32438" y="327094"/>
                  </a:lnTo>
                  <a:lnTo>
                    <a:pt x="33984" y="325522"/>
                  </a:lnTo>
                  <a:lnTo>
                    <a:pt x="32438" y="321108"/>
                  </a:lnTo>
                  <a:lnTo>
                    <a:pt x="34758" y="319312"/>
                  </a:lnTo>
                  <a:lnTo>
                    <a:pt x="40222" y="322679"/>
                  </a:lnTo>
                  <a:lnTo>
                    <a:pt x="42567" y="319561"/>
                  </a:lnTo>
                  <a:lnTo>
                    <a:pt x="46460" y="321382"/>
                  </a:lnTo>
                  <a:lnTo>
                    <a:pt x="50102" y="323452"/>
                  </a:lnTo>
                  <a:lnTo>
                    <a:pt x="51126" y="319811"/>
                  </a:lnTo>
                  <a:lnTo>
                    <a:pt x="56590" y="317217"/>
                  </a:lnTo>
                  <a:lnTo>
                    <a:pt x="56839" y="314099"/>
                  </a:lnTo>
                  <a:lnTo>
                    <a:pt x="59709" y="312278"/>
                  </a:lnTo>
                  <a:lnTo>
                    <a:pt x="57887" y="307091"/>
                  </a:lnTo>
                  <a:lnTo>
                    <a:pt x="60232" y="307091"/>
                  </a:lnTo>
                  <a:lnTo>
                    <a:pt x="62304" y="304746"/>
                  </a:lnTo>
                  <a:lnTo>
                    <a:pt x="65946" y="296441"/>
                  </a:lnTo>
                  <a:lnTo>
                    <a:pt x="65422" y="291503"/>
                  </a:lnTo>
                  <a:lnTo>
                    <a:pt x="64125" y="289183"/>
                  </a:lnTo>
                  <a:lnTo>
                    <a:pt x="64374" y="282948"/>
                  </a:lnTo>
                  <a:lnTo>
                    <a:pt x="68017" y="278782"/>
                  </a:lnTo>
                  <a:lnTo>
                    <a:pt x="71660" y="275665"/>
                  </a:lnTo>
                  <a:lnTo>
                    <a:pt x="75827" y="272822"/>
                  </a:lnTo>
                  <a:lnTo>
                    <a:pt x="79444" y="271250"/>
                  </a:lnTo>
                  <a:lnTo>
                    <a:pt x="83362" y="267110"/>
                  </a:lnTo>
                  <a:lnTo>
                    <a:pt x="86206" y="262695"/>
                  </a:lnTo>
                  <a:lnTo>
                    <a:pt x="90098" y="251272"/>
                  </a:lnTo>
                  <a:lnTo>
                    <a:pt x="85682" y="239051"/>
                  </a:lnTo>
                  <a:lnTo>
                    <a:pt x="86979" y="230471"/>
                  </a:lnTo>
                  <a:lnTo>
                    <a:pt x="89075" y="221143"/>
                  </a:lnTo>
                  <a:lnTo>
                    <a:pt x="87503" y="216454"/>
                  </a:lnTo>
                  <a:lnTo>
                    <a:pt x="87503" y="211018"/>
                  </a:lnTo>
                  <a:lnTo>
                    <a:pt x="89075" y="202687"/>
                  </a:lnTo>
                  <a:lnTo>
                    <a:pt x="88277" y="188146"/>
                  </a:lnTo>
                  <a:lnTo>
                    <a:pt x="86456" y="181138"/>
                  </a:lnTo>
                  <a:lnTo>
                    <a:pt x="81789" y="176723"/>
                  </a:lnTo>
                  <a:lnTo>
                    <a:pt x="78671" y="172309"/>
                  </a:lnTo>
                  <a:lnTo>
                    <a:pt x="75827" y="160886"/>
                  </a:lnTo>
                  <a:lnTo>
                    <a:pt x="77623" y="156721"/>
                  </a:lnTo>
                  <a:lnTo>
                    <a:pt x="84659" y="149188"/>
                  </a:lnTo>
                  <a:lnTo>
                    <a:pt x="88277" y="142978"/>
                  </a:lnTo>
                  <a:lnTo>
                    <a:pt x="94789" y="139586"/>
                  </a:lnTo>
                  <a:lnTo>
                    <a:pt x="99979" y="133102"/>
                  </a:lnTo>
                  <a:lnTo>
                    <a:pt x="98407" y="127116"/>
                  </a:lnTo>
                  <a:lnTo>
                    <a:pt x="91146" y="122701"/>
                  </a:lnTo>
                  <a:lnTo>
                    <a:pt x="89848" y="120107"/>
                  </a:lnTo>
                  <a:lnTo>
                    <a:pt x="91396" y="112849"/>
                  </a:lnTo>
                  <a:lnTo>
                    <a:pt x="93741" y="109457"/>
                  </a:lnTo>
                  <a:lnTo>
                    <a:pt x="93741" y="102449"/>
                  </a:lnTo>
                  <a:lnTo>
                    <a:pt x="92967" y="101426"/>
                  </a:lnTo>
                  <a:lnTo>
                    <a:pt x="93991" y="96488"/>
                  </a:lnTo>
                  <a:lnTo>
                    <a:pt x="92693" y="93894"/>
                  </a:lnTo>
                  <a:lnTo>
                    <a:pt x="97110" y="92073"/>
                  </a:lnTo>
                  <a:lnTo>
                    <a:pt x="126476" y="70250"/>
                  </a:lnTo>
                  <a:lnTo>
                    <a:pt x="147510" y="56757"/>
                  </a:lnTo>
                  <a:lnTo>
                    <a:pt x="158687" y="47130"/>
                  </a:lnTo>
                  <a:lnTo>
                    <a:pt x="169865" y="39872"/>
                  </a:lnTo>
                  <a:lnTo>
                    <a:pt x="182839" y="25855"/>
                  </a:lnTo>
                  <a:lnTo>
                    <a:pt x="184412" y="24807"/>
                  </a:lnTo>
                  <a:lnTo>
                    <a:pt x="205969" y="14407"/>
                  </a:lnTo>
                  <a:lnTo>
                    <a:pt x="225705" y="3507"/>
                  </a:lnTo>
                  <a:lnTo>
                    <a:pt x="233764" y="-383"/>
                  </a:lnTo>
                  <a:lnTo>
                    <a:pt x="241049" y="6101"/>
                  </a:lnTo>
                  <a:lnTo>
                    <a:pt x="256644" y="20118"/>
                  </a:lnTo>
                  <a:lnTo>
                    <a:pt x="263904" y="24807"/>
                  </a:lnTo>
                  <a:lnTo>
                    <a:pt x="269618" y="29222"/>
                  </a:lnTo>
                  <a:lnTo>
                    <a:pt x="282093" y="37003"/>
                  </a:lnTo>
                  <a:lnTo>
                    <a:pt x="285986" y="40395"/>
                  </a:lnTo>
                  <a:lnTo>
                    <a:pt x="287033" y="45309"/>
                  </a:lnTo>
                  <a:lnTo>
                    <a:pt x="295342" y="55959"/>
                  </a:lnTo>
                  <a:lnTo>
                    <a:pt x="295866" y="58303"/>
                  </a:lnTo>
                  <a:lnTo>
                    <a:pt x="297662" y="58827"/>
                  </a:lnTo>
                  <a:lnTo>
                    <a:pt x="305472" y="58553"/>
                  </a:lnTo>
                  <a:lnTo>
                    <a:pt x="323910" y="63241"/>
                  </a:lnTo>
                  <a:lnTo>
                    <a:pt x="338207" y="65561"/>
                  </a:lnTo>
                  <a:lnTo>
                    <a:pt x="342099" y="65311"/>
                  </a:lnTo>
                  <a:lnTo>
                    <a:pt x="370942" y="92073"/>
                  </a:lnTo>
                  <a:lnTo>
                    <a:pt x="390154" y="104269"/>
                  </a:lnTo>
                  <a:lnTo>
                    <a:pt x="402380" y="139062"/>
                  </a:lnTo>
                  <a:lnTo>
                    <a:pt x="409915" y="140359"/>
                  </a:lnTo>
                  <a:lnTo>
                    <a:pt x="442376" y="145298"/>
                  </a:lnTo>
                  <a:lnTo>
                    <a:pt x="446792" y="14634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52" name="Free-form: Shape 3351">
              <a:extLst>
                <a:ext uri="{FF2B5EF4-FFF2-40B4-BE49-F238E27FC236}">
                  <a16:creationId xmlns:a16="http://schemas.microsoft.com/office/drawing/2014/main" id="{0431034C-6532-45C0-502D-2F633F678468}"/>
                </a:ext>
              </a:extLst>
            </p:cNvPr>
            <p:cNvSpPr/>
            <p:nvPr/>
          </p:nvSpPr>
          <p:spPr>
            <a:xfrm>
              <a:off x="1404797" y="4271209"/>
              <a:ext cx="644548" cy="544588"/>
            </a:xfrm>
            <a:custGeom>
              <a:avLst/>
              <a:gdLst>
                <a:gd name="connsiteX0" fmla="*/ 488883 w 644548"/>
                <a:gd name="connsiteY0" fmla="*/ 208673 h 544588"/>
                <a:gd name="connsiteX1" fmla="*/ 489408 w 644548"/>
                <a:gd name="connsiteY1" fmla="*/ 209720 h 544588"/>
                <a:gd name="connsiteX2" fmla="*/ 495396 w 644548"/>
                <a:gd name="connsiteY2" fmla="*/ 215432 h 544588"/>
                <a:gd name="connsiteX3" fmla="*/ 496943 w 644548"/>
                <a:gd name="connsiteY3" fmla="*/ 216205 h 544588"/>
                <a:gd name="connsiteX4" fmla="*/ 508370 w 644548"/>
                <a:gd name="connsiteY4" fmla="*/ 215432 h 544588"/>
                <a:gd name="connsiteX5" fmla="*/ 509667 w 644548"/>
                <a:gd name="connsiteY5" fmla="*/ 218275 h 544588"/>
                <a:gd name="connsiteX6" fmla="*/ 512013 w 644548"/>
                <a:gd name="connsiteY6" fmla="*/ 220620 h 544588"/>
                <a:gd name="connsiteX7" fmla="*/ 514608 w 644548"/>
                <a:gd name="connsiteY7" fmla="*/ 224785 h 544588"/>
                <a:gd name="connsiteX8" fmla="*/ 515381 w 644548"/>
                <a:gd name="connsiteY8" fmla="*/ 229449 h 544588"/>
                <a:gd name="connsiteX9" fmla="*/ 517203 w 644548"/>
                <a:gd name="connsiteY9" fmla="*/ 231270 h 544588"/>
                <a:gd name="connsiteX10" fmla="*/ 520321 w 644548"/>
                <a:gd name="connsiteY10" fmla="*/ 232317 h 544588"/>
                <a:gd name="connsiteX11" fmla="*/ 521095 w 644548"/>
                <a:gd name="connsiteY11" fmla="*/ 234637 h 544588"/>
                <a:gd name="connsiteX12" fmla="*/ 523191 w 644548"/>
                <a:gd name="connsiteY12" fmla="*/ 235435 h 544588"/>
                <a:gd name="connsiteX13" fmla="*/ 523191 w 644548"/>
                <a:gd name="connsiteY13" fmla="*/ 241920 h 544588"/>
                <a:gd name="connsiteX14" fmla="*/ 525786 w 644548"/>
                <a:gd name="connsiteY14" fmla="*/ 243217 h 544588"/>
                <a:gd name="connsiteX15" fmla="*/ 527333 w 644548"/>
                <a:gd name="connsiteY15" fmla="*/ 242169 h 544588"/>
                <a:gd name="connsiteX16" fmla="*/ 529678 w 644548"/>
                <a:gd name="connsiteY16" fmla="*/ 247631 h 544588"/>
                <a:gd name="connsiteX17" fmla="*/ 534369 w 644548"/>
                <a:gd name="connsiteY17" fmla="*/ 257233 h 544588"/>
                <a:gd name="connsiteX18" fmla="*/ 534094 w 644548"/>
                <a:gd name="connsiteY18" fmla="*/ 260874 h 544588"/>
                <a:gd name="connsiteX19" fmla="*/ 534094 w 644548"/>
                <a:gd name="connsiteY19" fmla="*/ 268407 h 544588"/>
                <a:gd name="connsiteX20" fmla="*/ 532797 w 644548"/>
                <a:gd name="connsiteY20" fmla="*/ 269455 h 544588"/>
                <a:gd name="connsiteX21" fmla="*/ 534868 w 644548"/>
                <a:gd name="connsiteY21" fmla="*/ 273869 h 544588"/>
                <a:gd name="connsiteX22" fmla="*/ 535916 w 644548"/>
                <a:gd name="connsiteY22" fmla="*/ 279306 h 544588"/>
                <a:gd name="connsiteX23" fmla="*/ 531499 w 644548"/>
                <a:gd name="connsiteY23" fmla="*/ 281651 h 544588"/>
                <a:gd name="connsiteX24" fmla="*/ 529154 w 644548"/>
                <a:gd name="connsiteY24" fmla="*/ 284768 h 544588"/>
                <a:gd name="connsiteX25" fmla="*/ 529154 w 644548"/>
                <a:gd name="connsiteY25" fmla="*/ 286589 h 544588"/>
                <a:gd name="connsiteX26" fmla="*/ 525786 w 644548"/>
                <a:gd name="connsiteY26" fmla="*/ 287088 h 544588"/>
                <a:gd name="connsiteX27" fmla="*/ 526559 w 644548"/>
                <a:gd name="connsiteY27" fmla="*/ 289956 h 544588"/>
                <a:gd name="connsiteX28" fmla="*/ 529428 w 644548"/>
                <a:gd name="connsiteY28" fmla="*/ 292300 h 544588"/>
                <a:gd name="connsiteX29" fmla="*/ 530202 w 644548"/>
                <a:gd name="connsiteY29" fmla="*/ 295917 h 544588"/>
                <a:gd name="connsiteX30" fmla="*/ 525262 w 644548"/>
                <a:gd name="connsiteY30" fmla="*/ 296191 h 544588"/>
                <a:gd name="connsiteX31" fmla="*/ 521120 w 644548"/>
                <a:gd name="connsiteY31" fmla="*/ 299309 h 544588"/>
                <a:gd name="connsiteX32" fmla="*/ 525012 w 644548"/>
                <a:gd name="connsiteY32" fmla="*/ 305270 h 544588"/>
                <a:gd name="connsiteX33" fmla="*/ 528380 w 644548"/>
                <a:gd name="connsiteY33" fmla="*/ 307614 h 544588"/>
                <a:gd name="connsiteX34" fmla="*/ 531250 w 644548"/>
                <a:gd name="connsiteY34" fmla="*/ 308662 h 544588"/>
                <a:gd name="connsiteX35" fmla="*/ 533071 w 644548"/>
                <a:gd name="connsiteY35" fmla="*/ 304746 h 544588"/>
                <a:gd name="connsiteX36" fmla="*/ 542153 w 644548"/>
                <a:gd name="connsiteY36" fmla="*/ 309435 h 544588"/>
                <a:gd name="connsiteX37" fmla="*/ 540607 w 644548"/>
                <a:gd name="connsiteY37" fmla="*/ 312802 h 544588"/>
                <a:gd name="connsiteX38" fmla="*/ 543975 w 644548"/>
                <a:gd name="connsiteY38" fmla="*/ 314897 h 544588"/>
                <a:gd name="connsiteX39" fmla="*/ 556450 w 644548"/>
                <a:gd name="connsiteY39" fmla="*/ 312029 h 544588"/>
                <a:gd name="connsiteX40" fmla="*/ 561116 w 644548"/>
                <a:gd name="connsiteY40" fmla="*/ 311505 h 544588"/>
                <a:gd name="connsiteX41" fmla="*/ 565008 w 644548"/>
                <a:gd name="connsiteY41" fmla="*/ 311780 h 544588"/>
                <a:gd name="connsiteX42" fmla="*/ 574115 w 644548"/>
                <a:gd name="connsiteY42" fmla="*/ 315920 h 544588"/>
                <a:gd name="connsiteX43" fmla="*/ 580078 w 644548"/>
                <a:gd name="connsiteY43" fmla="*/ 311780 h 544588"/>
                <a:gd name="connsiteX44" fmla="*/ 582424 w 644548"/>
                <a:gd name="connsiteY44" fmla="*/ 315146 h 544588"/>
                <a:gd name="connsiteX45" fmla="*/ 581650 w 644548"/>
                <a:gd name="connsiteY45" fmla="*/ 321906 h 544588"/>
                <a:gd name="connsiteX46" fmla="*/ 582673 w 644548"/>
                <a:gd name="connsiteY46" fmla="*/ 326320 h 544588"/>
                <a:gd name="connsiteX47" fmla="*/ 584769 w 644548"/>
                <a:gd name="connsiteY47" fmla="*/ 326844 h 544588"/>
                <a:gd name="connsiteX48" fmla="*/ 590483 w 644548"/>
                <a:gd name="connsiteY48" fmla="*/ 327093 h 544588"/>
                <a:gd name="connsiteX49" fmla="*/ 587364 w 644548"/>
                <a:gd name="connsiteY49" fmla="*/ 332281 h 544588"/>
                <a:gd name="connsiteX50" fmla="*/ 585792 w 644548"/>
                <a:gd name="connsiteY50" fmla="*/ 340087 h 544588"/>
                <a:gd name="connsiteX51" fmla="*/ 586067 w 644548"/>
                <a:gd name="connsiteY51" fmla="*/ 341384 h 544588"/>
                <a:gd name="connsiteX52" fmla="*/ 584494 w 644548"/>
                <a:gd name="connsiteY52" fmla="*/ 344228 h 544588"/>
                <a:gd name="connsiteX53" fmla="*/ 589958 w 644548"/>
                <a:gd name="connsiteY53" fmla="*/ 350214 h 544588"/>
                <a:gd name="connsiteX54" fmla="*/ 593327 w 644548"/>
                <a:gd name="connsiteY54" fmla="*/ 347096 h 544588"/>
                <a:gd name="connsiteX55" fmla="*/ 595922 w 644548"/>
                <a:gd name="connsiteY55" fmla="*/ 349940 h 544588"/>
                <a:gd name="connsiteX56" fmla="*/ 603731 w 644548"/>
                <a:gd name="connsiteY56" fmla="*/ 337993 h 544588"/>
                <a:gd name="connsiteX57" fmla="*/ 604256 w 644548"/>
                <a:gd name="connsiteY57" fmla="*/ 340337 h 544588"/>
                <a:gd name="connsiteX58" fmla="*/ 611790 w 644548"/>
                <a:gd name="connsiteY58" fmla="*/ 344228 h 544588"/>
                <a:gd name="connsiteX59" fmla="*/ 615683 w 644548"/>
                <a:gd name="connsiteY59" fmla="*/ 348917 h 544588"/>
                <a:gd name="connsiteX60" fmla="*/ 621122 w 644548"/>
                <a:gd name="connsiteY60" fmla="*/ 354105 h 544588"/>
                <a:gd name="connsiteX61" fmla="*/ 622944 w 644548"/>
                <a:gd name="connsiteY61" fmla="*/ 357472 h 544588"/>
                <a:gd name="connsiteX62" fmla="*/ 634645 w 644548"/>
                <a:gd name="connsiteY62" fmla="*/ 379544 h 544588"/>
                <a:gd name="connsiteX63" fmla="*/ 630478 w 644548"/>
                <a:gd name="connsiteY63" fmla="*/ 384483 h 544588"/>
                <a:gd name="connsiteX64" fmla="*/ 639835 w 644548"/>
                <a:gd name="connsiteY64" fmla="*/ 394085 h 544588"/>
                <a:gd name="connsiteX65" fmla="*/ 642430 w 644548"/>
                <a:gd name="connsiteY65" fmla="*/ 399797 h 544588"/>
                <a:gd name="connsiteX66" fmla="*/ 602160 w 644548"/>
                <a:gd name="connsiteY66" fmla="*/ 401094 h 544588"/>
                <a:gd name="connsiteX67" fmla="*/ 598018 w 644548"/>
                <a:gd name="connsiteY67" fmla="*/ 417206 h 544588"/>
                <a:gd name="connsiteX68" fmla="*/ 595672 w 644548"/>
                <a:gd name="connsiteY68" fmla="*/ 420323 h 544588"/>
                <a:gd name="connsiteX69" fmla="*/ 599839 w 644548"/>
                <a:gd name="connsiteY69" fmla="*/ 428379 h 544588"/>
                <a:gd name="connsiteX70" fmla="*/ 598018 w 644548"/>
                <a:gd name="connsiteY70" fmla="*/ 430973 h 544588"/>
                <a:gd name="connsiteX71" fmla="*/ 593851 w 644548"/>
                <a:gd name="connsiteY71" fmla="*/ 435113 h 544588"/>
                <a:gd name="connsiteX72" fmla="*/ 590208 w 644548"/>
                <a:gd name="connsiteY72" fmla="*/ 443444 h 544588"/>
                <a:gd name="connsiteX73" fmla="*/ 587888 w 644548"/>
                <a:gd name="connsiteY73" fmla="*/ 447584 h 544588"/>
                <a:gd name="connsiteX74" fmla="*/ 581376 w 644548"/>
                <a:gd name="connsiteY74" fmla="*/ 453569 h 544588"/>
                <a:gd name="connsiteX75" fmla="*/ 566830 w 644548"/>
                <a:gd name="connsiteY75" fmla="*/ 464469 h 544588"/>
                <a:gd name="connsiteX76" fmla="*/ 563711 w 644548"/>
                <a:gd name="connsiteY76" fmla="*/ 468110 h 544588"/>
                <a:gd name="connsiteX77" fmla="*/ 561640 w 644548"/>
                <a:gd name="connsiteY77" fmla="*/ 468110 h 544588"/>
                <a:gd name="connsiteX78" fmla="*/ 544748 w 644548"/>
                <a:gd name="connsiteY78" fmla="*/ 477463 h 544588"/>
                <a:gd name="connsiteX79" fmla="*/ 533570 w 644548"/>
                <a:gd name="connsiteY79" fmla="*/ 483698 h 544588"/>
                <a:gd name="connsiteX80" fmla="*/ 513061 w 644548"/>
                <a:gd name="connsiteY80" fmla="*/ 487315 h 544588"/>
                <a:gd name="connsiteX81" fmla="*/ 500586 w 644548"/>
                <a:gd name="connsiteY81" fmla="*/ 493550 h 544588"/>
                <a:gd name="connsiteX82" fmla="*/ 497991 w 644548"/>
                <a:gd name="connsiteY82" fmla="*/ 493301 h 544588"/>
                <a:gd name="connsiteX83" fmla="*/ 491503 w 644548"/>
                <a:gd name="connsiteY83" fmla="*/ 488886 h 544588"/>
                <a:gd name="connsiteX84" fmla="*/ 487861 w 644548"/>
                <a:gd name="connsiteY84" fmla="*/ 488113 h 544588"/>
                <a:gd name="connsiteX85" fmla="*/ 480326 w 644548"/>
                <a:gd name="connsiteY85" fmla="*/ 489135 h 544588"/>
                <a:gd name="connsiteX86" fmla="*/ 471219 w 644548"/>
                <a:gd name="connsiteY86" fmla="*/ 490707 h 544588"/>
                <a:gd name="connsiteX87" fmla="*/ 466553 w 644548"/>
                <a:gd name="connsiteY87" fmla="*/ 489135 h 544588"/>
                <a:gd name="connsiteX88" fmla="*/ 464482 w 644548"/>
                <a:gd name="connsiteY88" fmla="*/ 487838 h 544588"/>
                <a:gd name="connsiteX89" fmla="*/ 457720 w 644548"/>
                <a:gd name="connsiteY89" fmla="*/ 488612 h 544588"/>
                <a:gd name="connsiteX90" fmla="*/ 453055 w 644548"/>
                <a:gd name="connsiteY90" fmla="*/ 492253 h 544588"/>
                <a:gd name="connsiteX91" fmla="*/ 448364 w 644548"/>
                <a:gd name="connsiteY91" fmla="*/ 493825 h 544588"/>
                <a:gd name="connsiteX92" fmla="*/ 445769 w 644548"/>
                <a:gd name="connsiteY92" fmla="*/ 493825 h 544588"/>
                <a:gd name="connsiteX93" fmla="*/ 440579 w 644548"/>
                <a:gd name="connsiteY93" fmla="*/ 491729 h 544588"/>
                <a:gd name="connsiteX94" fmla="*/ 431473 w 644548"/>
                <a:gd name="connsiteY94" fmla="*/ 484472 h 544588"/>
                <a:gd name="connsiteX95" fmla="*/ 431223 w 644548"/>
                <a:gd name="connsiteY95" fmla="*/ 482900 h 544588"/>
                <a:gd name="connsiteX96" fmla="*/ 421343 w 644548"/>
                <a:gd name="connsiteY96" fmla="*/ 497191 h 544588"/>
                <a:gd name="connsiteX97" fmla="*/ 393547 w 644548"/>
                <a:gd name="connsiteY97" fmla="*/ 538993 h 544588"/>
                <a:gd name="connsiteX98" fmla="*/ 393547 w 644548"/>
                <a:gd name="connsiteY98" fmla="*/ 539517 h 544588"/>
                <a:gd name="connsiteX99" fmla="*/ 392250 w 644548"/>
                <a:gd name="connsiteY99" fmla="*/ 536399 h 544588"/>
                <a:gd name="connsiteX100" fmla="*/ 382893 w 644548"/>
                <a:gd name="connsiteY100" fmla="*/ 530962 h 544588"/>
                <a:gd name="connsiteX101" fmla="*/ 379276 w 644548"/>
                <a:gd name="connsiteY101" fmla="*/ 531985 h 544588"/>
                <a:gd name="connsiteX102" fmla="*/ 368871 w 644548"/>
                <a:gd name="connsiteY102" fmla="*/ 539791 h 544588"/>
                <a:gd name="connsiteX103" fmla="*/ 364455 w 644548"/>
                <a:gd name="connsiteY103" fmla="*/ 541861 h 544588"/>
                <a:gd name="connsiteX104" fmla="*/ 356920 w 644548"/>
                <a:gd name="connsiteY104" fmla="*/ 543931 h 544588"/>
                <a:gd name="connsiteX105" fmla="*/ 353277 w 644548"/>
                <a:gd name="connsiteY105" fmla="*/ 544206 h 544588"/>
                <a:gd name="connsiteX106" fmla="*/ 349136 w 644548"/>
                <a:gd name="connsiteY106" fmla="*/ 540564 h 544588"/>
                <a:gd name="connsiteX107" fmla="*/ 346790 w 644548"/>
                <a:gd name="connsiteY107" fmla="*/ 536923 h 544588"/>
                <a:gd name="connsiteX108" fmla="*/ 347314 w 644548"/>
                <a:gd name="connsiteY108" fmla="*/ 534054 h 544588"/>
                <a:gd name="connsiteX109" fmla="*/ 343946 w 644548"/>
                <a:gd name="connsiteY109" fmla="*/ 526522 h 544588"/>
                <a:gd name="connsiteX110" fmla="*/ 341076 w 644548"/>
                <a:gd name="connsiteY110" fmla="*/ 524203 h 544588"/>
                <a:gd name="connsiteX111" fmla="*/ 333292 w 644548"/>
                <a:gd name="connsiteY111" fmla="*/ 521335 h 544588"/>
                <a:gd name="connsiteX112" fmla="*/ 329649 w 644548"/>
                <a:gd name="connsiteY112" fmla="*/ 517968 h 544588"/>
                <a:gd name="connsiteX113" fmla="*/ 321864 w 644548"/>
                <a:gd name="connsiteY113" fmla="*/ 509662 h 544588"/>
                <a:gd name="connsiteX114" fmla="*/ 319244 w 644548"/>
                <a:gd name="connsiteY114" fmla="*/ 505497 h 544588"/>
                <a:gd name="connsiteX115" fmla="*/ 315876 w 644548"/>
                <a:gd name="connsiteY115" fmla="*/ 497716 h 544588"/>
                <a:gd name="connsiteX116" fmla="*/ 313281 w 644548"/>
                <a:gd name="connsiteY116" fmla="*/ 493825 h 544588"/>
                <a:gd name="connsiteX117" fmla="*/ 306270 w 644548"/>
                <a:gd name="connsiteY117" fmla="*/ 490432 h 544588"/>
                <a:gd name="connsiteX118" fmla="*/ 297163 w 644548"/>
                <a:gd name="connsiteY118" fmla="*/ 481603 h 544588"/>
                <a:gd name="connsiteX119" fmla="*/ 291200 w 644548"/>
                <a:gd name="connsiteY119" fmla="*/ 475368 h 544588"/>
                <a:gd name="connsiteX120" fmla="*/ 284962 w 644548"/>
                <a:gd name="connsiteY120" fmla="*/ 470954 h 544588"/>
                <a:gd name="connsiteX121" fmla="*/ 280022 w 644548"/>
                <a:gd name="connsiteY121" fmla="*/ 471228 h 544588"/>
                <a:gd name="connsiteX122" fmla="*/ 269119 w 644548"/>
                <a:gd name="connsiteY122" fmla="*/ 474595 h 544588"/>
                <a:gd name="connsiteX123" fmla="*/ 265226 w 644548"/>
                <a:gd name="connsiteY123" fmla="*/ 475892 h 544588"/>
                <a:gd name="connsiteX124" fmla="*/ 260536 w 644548"/>
                <a:gd name="connsiteY124" fmla="*/ 481603 h 544588"/>
                <a:gd name="connsiteX125" fmla="*/ 256394 w 644548"/>
                <a:gd name="connsiteY125" fmla="*/ 487315 h 544588"/>
                <a:gd name="connsiteX126" fmla="*/ 241573 w 644548"/>
                <a:gd name="connsiteY126" fmla="*/ 495371 h 544588"/>
                <a:gd name="connsiteX127" fmla="*/ 237157 w 644548"/>
                <a:gd name="connsiteY127" fmla="*/ 487589 h 544588"/>
                <a:gd name="connsiteX128" fmla="*/ 234038 w 644548"/>
                <a:gd name="connsiteY128" fmla="*/ 483673 h 544588"/>
                <a:gd name="connsiteX129" fmla="*/ 232492 w 644548"/>
                <a:gd name="connsiteY129" fmla="*/ 480556 h 544588"/>
                <a:gd name="connsiteX130" fmla="*/ 227277 w 644548"/>
                <a:gd name="connsiteY130" fmla="*/ 477713 h 544588"/>
                <a:gd name="connsiteX131" fmla="*/ 224432 w 644548"/>
                <a:gd name="connsiteY131" fmla="*/ 477463 h 544588"/>
                <a:gd name="connsiteX132" fmla="*/ 220016 w 644548"/>
                <a:gd name="connsiteY132" fmla="*/ 477962 h 544588"/>
                <a:gd name="connsiteX133" fmla="*/ 210135 w 644548"/>
                <a:gd name="connsiteY133" fmla="*/ 477189 h 544588"/>
                <a:gd name="connsiteX134" fmla="*/ 208589 w 644548"/>
                <a:gd name="connsiteY134" fmla="*/ 478486 h 544588"/>
                <a:gd name="connsiteX135" fmla="*/ 205195 w 644548"/>
                <a:gd name="connsiteY135" fmla="*/ 454841 h 544588"/>
                <a:gd name="connsiteX136" fmla="*/ 204422 w 644548"/>
                <a:gd name="connsiteY136" fmla="*/ 450701 h 544588"/>
                <a:gd name="connsiteX137" fmla="*/ 201827 w 644548"/>
                <a:gd name="connsiteY137" fmla="*/ 431472 h 544588"/>
                <a:gd name="connsiteX138" fmla="*/ 196637 w 644548"/>
                <a:gd name="connsiteY138" fmla="*/ 431746 h 544588"/>
                <a:gd name="connsiteX139" fmla="*/ 188054 w 644548"/>
                <a:gd name="connsiteY139" fmla="*/ 434066 h 544588"/>
                <a:gd name="connsiteX140" fmla="*/ 185983 w 644548"/>
                <a:gd name="connsiteY140" fmla="*/ 431746 h 544588"/>
                <a:gd name="connsiteX141" fmla="*/ 183388 w 644548"/>
                <a:gd name="connsiteY141" fmla="*/ 426534 h 544588"/>
                <a:gd name="connsiteX142" fmla="*/ 177400 w 644548"/>
                <a:gd name="connsiteY142" fmla="*/ 428354 h 544588"/>
                <a:gd name="connsiteX143" fmla="*/ 175329 w 644548"/>
                <a:gd name="connsiteY143" fmla="*/ 427057 h 544588"/>
                <a:gd name="connsiteX144" fmla="*/ 168318 w 644548"/>
                <a:gd name="connsiteY144" fmla="*/ 417455 h 544588"/>
                <a:gd name="connsiteX145" fmla="*/ 138702 w 644548"/>
                <a:gd name="connsiteY145" fmla="*/ 396155 h 544588"/>
                <a:gd name="connsiteX146" fmla="*/ 134810 w 644548"/>
                <a:gd name="connsiteY146" fmla="*/ 370965 h 544588"/>
                <a:gd name="connsiteX147" fmla="*/ 130892 w 644548"/>
                <a:gd name="connsiteY147" fmla="*/ 361113 h 544588"/>
                <a:gd name="connsiteX148" fmla="*/ 127274 w 644548"/>
                <a:gd name="connsiteY148" fmla="*/ 356424 h 544588"/>
                <a:gd name="connsiteX149" fmla="*/ 122584 w 644548"/>
                <a:gd name="connsiteY149" fmla="*/ 351760 h 544588"/>
                <a:gd name="connsiteX150" fmla="*/ 121037 w 644548"/>
                <a:gd name="connsiteY150" fmla="*/ 353057 h 544588"/>
                <a:gd name="connsiteX151" fmla="*/ 115573 w 644548"/>
                <a:gd name="connsiteY151" fmla="*/ 346298 h 544588"/>
                <a:gd name="connsiteX152" fmla="*/ 115573 w 644548"/>
                <a:gd name="connsiteY152" fmla="*/ 345001 h 544588"/>
                <a:gd name="connsiteX153" fmla="*/ 109335 w 644548"/>
                <a:gd name="connsiteY153" fmla="*/ 339539 h 544588"/>
                <a:gd name="connsiteX154" fmla="*/ 87778 w 644548"/>
                <a:gd name="connsiteY154" fmla="*/ 330984 h 544588"/>
                <a:gd name="connsiteX155" fmla="*/ 86206 w 644548"/>
                <a:gd name="connsiteY155" fmla="*/ 327343 h 544588"/>
                <a:gd name="connsiteX156" fmla="*/ 82313 w 644548"/>
                <a:gd name="connsiteY156" fmla="*/ 323178 h 544588"/>
                <a:gd name="connsiteX157" fmla="*/ 78671 w 644548"/>
                <a:gd name="connsiteY157" fmla="*/ 316169 h 544588"/>
                <a:gd name="connsiteX158" fmla="*/ 63625 w 644548"/>
                <a:gd name="connsiteY158" fmla="*/ 306816 h 544588"/>
                <a:gd name="connsiteX159" fmla="*/ 58935 w 644548"/>
                <a:gd name="connsiteY159" fmla="*/ 300581 h 544588"/>
                <a:gd name="connsiteX160" fmla="*/ 54269 w 644548"/>
                <a:gd name="connsiteY160" fmla="*/ 294869 h 544588"/>
                <a:gd name="connsiteX161" fmla="*/ 52448 w 644548"/>
                <a:gd name="connsiteY161" fmla="*/ 290455 h 544588"/>
                <a:gd name="connsiteX162" fmla="*/ 37377 w 644548"/>
                <a:gd name="connsiteY162" fmla="*/ 261897 h 544588"/>
                <a:gd name="connsiteX163" fmla="*/ 34508 w 644548"/>
                <a:gd name="connsiteY163" fmla="*/ 256709 h 544588"/>
                <a:gd name="connsiteX164" fmla="*/ 28794 w 644548"/>
                <a:gd name="connsiteY164" fmla="*/ 247880 h 544588"/>
                <a:gd name="connsiteX165" fmla="*/ 26474 w 644548"/>
                <a:gd name="connsiteY165" fmla="*/ 241895 h 544588"/>
                <a:gd name="connsiteX166" fmla="*/ 18664 w 644548"/>
                <a:gd name="connsiteY166" fmla="*/ 232043 h 544588"/>
                <a:gd name="connsiteX167" fmla="*/ 14772 w 644548"/>
                <a:gd name="connsiteY167" fmla="*/ 228127 h 544588"/>
                <a:gd name="connsiteX168" fmla="*/ 3869 w 644548"/>
                <a:gd name="connsiteY168" fmla="*/ 216704 h 544588"/>
                <a:gd name="connsiteX169" fmla="*/ 2571 w 644548"/>
                <a:gd name="connsiteY169" fmla="*/ 213861 h 544588"/>
                <a:gd name="connsiteX170" fmla="*/ 1524 w 644548"/>
                <a:gd name="connsiteY170" fmla="*/ 209172 h 544588"/>
                <a:gd name="connsiteX171" fmla="*/ 226 w 644548"/>
                <a:gd name="connsiteY171" fmla="*/ 208673 h 544588"/>
                <a:gd name="connsiteX172" fmla="*/ -2119 w 644548"/>
                <a:gd name="connsiteY172" fmla="*/ 200617 h 544588"/>
                <a:gd name="connsiteX173" fmla="*/ 9059 w 644548"/>
                <a:gd name="connsiteY173" fmla="*/ 191015 h 544588"/>
                <a:gd name="connsiteX174" fmla="*/ 9308 w 644548"/>
                <a:gd name="connsiteY174" fmla="*/ 186326 h 544588"/>
                <a:gd name="connsiteX175" fmla="*/ 8285 w 644548"/>
                <a:gd name="connsiteY175" fmla="*/ 180614 h 544588"/>
                <a:gd name="connsiteX176" fmla="*/ 26973 w 644548"/>
                <a:gd name="connsiteY176" fmla="*/ 176449 h 544588"/>
                <a:gd name="connsiteX177" fmla="*/ 31140 w 644548"/>
                <a:gd name="connsiteY177" fmla="*/ 175152 h 544588"/>
                <a:gd name="connsiteX178" fmla="*/ 41794 w 644548"/>
                <a:gd name="connsiteY178" fmla="*/ 174903 h 544588"/>
                <a:gd name="connsiteX179" fmla="*/ 46210 w 644548"/>
                <a:gd name="connsiteY179" fmla="*/ 175152 h 544588"/>
                <a:gd name="connsiteX180" fmla="*/ 55816 w 644548"/>
                <a:gd name="connsiteY180" fmla="*/ 176723 h 544588"/>
                <a:gd name="connsiteX181" fmla="*/ 61005 w 644548"/>
                <a:gd name="connsiteY181" fmla="*/ 178270 h 544588"/>
                <a:gd name="connsiteX182" fmla="*/ 65173 w 644548"/>
                <a:gd name="connsiteY182" fmla="*/ 174903 h 544588"/>
                <a:gd name="connsiteX183" fmla="*/ 75303 w 644548"/>
                <a:gd name="connsiteY183" fmla="*/ 168668 h 544588"/>
                <a:gd name="connsiteX184" fmla="*/ 89325 w 644548"/>
                <a:gd name="connsiteY184" fmla="*/ 155673 h 544588"/>
                <a:gd name="connsiteX185" fmla="*/ 93242 w 644548"/>
                <a:gd name="connsiteY185" fmla="*/ 146345 h 544588"/>
                <a:gd name="connsiteX186" fmla="*/ 95313 w 644548"/>
                <a:gd name="connsiteY186" fmla="*/ 144001 h 544588"/>
                <a:gd name="connsiteX187" fmla="*/ 99455 w 644548"/>
                <a:gd name="connsiteY187" fmla="*/ 142704 h 544588"/>
                <a:gd name="connsiteX188" fmla="*/ 107514 w 644548"/>
                <a:gd name="connsiteY188" fmla="*/ 139062 h 544588"/>
                <a:gd name="connsiteX189" fmla="*/ 117644 w 644548"/>
                <a:gd name="connsiteY189" fmla="*/ 133600 h 544588"/>
                <a:gd name="connsiteX190" fmla="*/ 129595 w 644548"/>
                <a:gd name="connsiteY190" fmla="*/ 126342 h 544588"/>
                <a:gd name="connsiteX191" fmla="*/ 139999 w 644548"/>
                <a:gd name="connsiteY191" fmla="*/ 116740 h 544588"/>
                <a:gd name="connsiteX192" fmla="*/ 144141 w 644548"/>
                <a:gd name="connsiteY192" fmla="*/ 112325 h 544588"/>
                <a:gd name="connsiteX193" fmla="*/ 152724 w 644548"/>
                <a:gd name="connsiteY193" fmla="*/ 99855 h 544588"/>
                <a:gd name="connsiteX194" fmla="*/ 156616 w 644548"/>
                <a:gd name="connsiteY194" fmla="*/ 88681 h 544588"/>
                <a:gd name="connsiteX195" fmla="*/ 162080 w 644548"/>
                <a:gd name="connsiteY195" fmla="*/ 88158 h 544588"/>
                <a:gd name="connsiteX196" fmla="*/ 169092 w 644548"/>
                <a:gd name="connsiteY196" fmla="*/ 89205 h 544588"/>
                <a:gd name="connsiteX197" fmla="*/ 172460 w 644548"/>
                <a:gd name="connsiteY197" fmla="*/ 91275 h 544588"/>
                <a:gd name="connsiteX198" fmla="*/ 207790 w 644548"/>
                <a:gd name="connsiteY198" fmla="*/ 98283 h 544588"/>
                <a:gd name="connsiteX199" fmla="*/ 214302 w 644548"/>
                <a:gd name="connsiteY199" fmla="*/ 99082 h 544588"/>
                <a:gd name="connsiteX200" fmla="*/ 217670 w 644548"/>
                <a:gd name="connsiteY200" fmla="*/ 100628 h 544588"/>
                <a:gd name="connsiteX201" fmla="*/ 221563 w 644548"/>
                <a:gd name="connsiteY201" fmla="*/ 100129 h 544588"/>
                <a:gd name="connsiteX202" fmla="*/ 230395 w 644548"/>
                <a:gd name="connsiteY202" fmla="*/ 101152 h 544588"/>
                <a:gd name="connsiteX203" fmla="*/ 231967 w 644548"/>
                <a:gd name="connsiteY203" fmla="*/ 101950 h 544588"/>
                <a:gd name="connsiteX204" fmla="*/ 239752 w 644548"/>
                <a:gd name="connsiteY204" fmla="*/ 98832 h 544588"/>
                <a:gd name="connsiteX205" fmla="*/ 240526 w 644548"/>
                <a:gd name="connsiteY205" fmla="*/ 94667 h 544588"/>
                <a:gd name="connsiteX206" fmla="*/ 241823 w 644548"/>
                <a:gd name="connsiteY206" fmla="*/ 92597 h 544588"/>
                <a:gd name="connsiteX207" fmla="*/ 244692 w 644548"/>
                <a:gd name="connsiteY207" fmla="*/ 90003 h 544588"/>
                <a:gd name="connsiteX208" fmla="*/ 243644 w 644548"/>
                <a:gd name="connsiteY208" fmla="*/ 87908 h 544588"/>
                <a:gd name="connsiteX209" fmla="*/ 248335 w 644548"/>
                <a:gd name="connsiteY209" fmla="*/ 84541 h 544588"/>
                <a:gd name="connsiteX210" fmla="*/ 252751 w 644548"/>
                <a:gd name="connsiteY210" fmla="*/ 79603 h 544588"/>
                <a:gd name="connsiteX211" fmla="*/ 258190 w 644548"/>
                <a:gd name="connsiteY211" fmla="*/ 75463 h 544588"/>
                <a:gd name="connsiteX212" fmla="*/ 265725 w 644548"/>
                <a:gd name="connsiteY212" fmla="*/ 68953 h 544588"/>
                <a:gd name="connsiteX213" fmla="*/ 274308 w 644548"/>
                <a:gd name="connsiteY213" fmla="*/ 62992 h 544588"/>
                <a:gd name="connsiteX214" fmla="*/ 281594 w 644548"/>
                <a:gd name="connsiteY214" fmla="*/ 56757 h 544588"/>
                <a:gd name="connsiteX215" fmla="*/ 280546 w 644548"/>
                <a:gd name="connsiteY215" fmla="*/ 54936 h 544588"/>
                <a:gd name="connsiteX216" fmla="*/ 282617 w 644548"/>
                <a:gd name="connsiteY216" fmla="*/ 52866 h 544588"/>
                <a:gd name="connsiteX217" fmla="*/ 284713 w 644548"/>
                <a:gd name="connsiteY217" fmla="*/ 54686 h 544588"/>
                <a:gd name="connsiteX218" fmla="*/ 290427 w 644548"/>
                <a:gd name="connsiteY218" fmla="*/ 51295 h 544588"/>
                <a:gd name="connsiteX219" fmla="*/ 291724 w 644548"/>
                <a:gd name="connsiteY219" fmla="*/ 49225 h 544588"/>
                <a:gd name="connsiteX220" fmla="*/ 293795 w 644548"/>
                <a:gd name="connsiteY220" fmla="*/ 49998 h 544588"/>
                <a:gd name="connsiteX221" fmla="*/ 295866 w 644548"/>
                <a:gd name="connsiteY221" fmla="*/ 46631 h 544588"/>
                <a:gd name="connsiteX222" fmla="*/ 297962 w 644548"/>
                <a:gd name="connsiteY222" fmla="*/ 48975 h 544588"/>
                <a:gd name="connsiteX223" fmla="*/ 301056 w 644548"/>
                <a:gd name="connsiteY223" fmla="*/ 44561 h 544588"/>
                <a:gd name="connsiteX224" fmla="*/ 302627 w 644548"/>
                <a:gd name="connsiteY224" fmla="*/ 43239 h 544588"/>
                <a:gd name="connsiteX225" fmla="*/ 305496 w 644548"/>
                <a:gd name="connsiteY225" fmla="*/ 43239 h 544588"/>
                <a:gd name="connsiteX226" fmla="*/ 308091 w 644548"/>
                <a:gd name="connsiteY226" fmla="*/ 39348 h 544588"/>
                <a:gd name="connsiteX227" fmla="*/ 310686 w 644548"/>
                <a:gd name="connsiteY227" fmla="*/ 39098 h 544588"/>
                <a:gd name="connsiteX228" fmla="*/ 311710 w 644548"/>
                <a:gd name="connsiteY228" fmla="*/ 37527 h 544588"/>
                <a:gd name="connsiteX229" fmla="*/ 316125 w 644548"/>
                <a:gd name="connsiteY229" fmla="*/ 36754 h 544588"/>
                <a:gd name="connsiteX230" fmla="*/ 321839 w 644548"/>
                <a:gd name="connsiteY230" fmla="*/ 34684 h 544588"/>
                <a:gd name="connsiteX231" fmla="*/ 322638 w 644548"/>
                <a:gd name="connsiteY231" fmla="*/ 35457 h 544588"/>
                <a:gd name="connsiteX232" fmla="*/ 326779 w 644548"/>
                <a:gd name="connsiteY232" fmla="*/ 33636 h 544588"/>
                <a:gd name="connsiteX233" fmla="*/ 328875 w 644548"/>
                <a:gd name="connsiteY233" fmla="*/ 32090 h 544588"/>
                <a:gd name="connsiteX234" fmla="*/ 327578 w 644548"/>
                <a:gd name="connsiteY234" fmla="*/ 29995 h 544588"/>
                <a:gd name="connsiteX235" fmla="*/ 331470 w 644548"/>
                <a:gd name="connsiteY235" fmla="*/ 26902 h 544588"/>
                <a:gd name="connsiteX236" fmla="*/ 334315 w 644548"/>
                <a:gd name="connsiteY236" fmla="*/ 25855 h 544588"/>
                <a:gd name="connsiteX237" fmla="*/ 338482 w 644548"/>
                <a:gd name="connsiteY237" fmla="*/ 31042 h 544588"/>
                <a:gd name="connsiteX238" fmla="*/ 347314 w 644548"/>
                <a:gd name="connsiteY238" fmla="*/ 25331 h 544588"/>
                <a:gd name="connsiteX239" fmla="*/ 343671 w 644548"/>
                <a:gd name="connsiteY239" fmla="*/ 23261 h 544588"/>
                <a:gd name="connsiteX240" fmla="*/ 341601 w 644548"/>
                <a:gd name="connsiteY240" fmla="*/ 20916 h 544588"/>
                <a:gd name="connsiteX241" fmla="*/ 337184 w 644548"/>
                <a:gd name="connsiteY241" fmla="*/ 17799 h 544588"/>
                <a:gd name="connsiteX242" fmla="*/ 335113 w 644548"/>
                <a:gd name="connsiteY242" fmla="*/ 14431 h 544588"/>
                <a:gd name="connsiteX243" fmla="*/ 332768 w 644548"/>
                <a:gd name="connsiteY243" fmla="*/ 14157 h 544588"/>
                <a:gd name="connsiteX244" fmla="*/ 328601 w 644548"/>
                <a:gd name="connsiteY244" fmla="*/ 7149 h 544588"/>
                <a:gd name="connsiteX245" fmla="*/ 326280 w 644548"/>
                <a:gd name="connsiteY245" fmla="*/ 4829 h 544588"/>
                <a:gd name="connsiteX246" fmla="*/ 330173 w 644548"/>
                <a:gd name="connsiteY246" fmla="*/ 3507 h 544588"/>
                <a:gd name="connsiteX247" fmla="*/ 330947 w 644548"/>
                <a:gd name="connsiteY247" fmla="*/ 1712 h 544588"/>
                <a:gd name="connsiteX248" fmla="*/ 334589 w 644548"/>
                <a:gd name="connsiteY248" fmla="*/ 2734 h 544588"/>
                <a:gd name="connsiteX249" fmla="*/ 341076 w 644548"/>
                <a:gd name="connsiteY249" fmla="*/ 3009 h 544588"/>
                <a:gd name="connsiteX250" fmla="*/ 348611 w 644548"/>
                <a:gd name="connsiteY250" fmla="*/ 4555 h 544588"/>
                <a:gd name="connsiteX251" fmla="*/ 357444 w 644548"/>
                <a:gd name="connsiteY251" fmla="*/ 7922 h 544588"/>
                <a:gd name="connsiteX252" fmla="*/ 362135 w 644548"/>
                <a:gd name="connsiteY252" fmla="*/ 12087 h 544588"/>
                <a:gd name="connsiteX253" fmla="*/ 364205 w 644548"/>
                <a:gd name="connsiteY253" fmla="*/ 15205 h 544588"/>
                <a:gd name="connsiteX254" fmla="*/ 370169 w 644548"/>
                <a:gd name="connsiteY254" fmla="*/ 11564 h 544588"/>
                <a:gd name="connsiteX255" fmla="*/ 375633 w 644548"/>
                <a:gd name="connsiteY255" fmla="*/ 10541 h 544588"/>
                <a:gd name="connsiteX256" fmla="*/ 379799 w 644548"/>
                <a:gd name="connsiteY256" fmla="*/ 11838 h 544588"/>
                <a:gd name="connsiteX257" fmla="*/ 382394 w 644548"/>
                <a:gd name="connsiteY257" fmla="*/ 10541 h 544588"/>
                <a:gd name="connsiteX258" fmla="*/ 384715 w 644548"/>
                <a:gd name="connsiteY258" fmla="*/ 10541 h 544588"/>
                <a:gd name="connsiteX259" fmla="*/ 387584 w 644548"/>
                <a:gd name="connsiteY259" fmla="*/ 8196 h 544588"/>
                <a:gd name="connsiteX260" fmla="*/ 395369 w 644548"/>
                <a:gd name="connsiteY260" fmla="*/ 4306 h 544588"/>
                <a:gd name="connsiteX261" fmla="*/ 399286 w 644548"/>
                <a:gd name="connsiteY261" fmla="*/ 1188 h 544588"/>
                <a:gd name="connsiteX262" fmla="*/ 401357 w 644548"/>
                <a:gd name="connsiteY262" fmla="*/ -383 h 544588"/>
                <a:gd name="connsiteX263" fmla="*/ 403702 w 644548"/>
                <a:gd name="connsiteY263" fmla="*/ 140 h 544588"/>
                <a:gd name="connsiteX264" fmla="*/ 407071 w 644548"/>
                <a:gd name="connsiteY264" fmla="*/ 5079 h 544588"/>
                <a:gd name="connsiteX265" fmla="*/ 410963 w 644548"/>
                <a:gd name="connsiteY265" fmla="*/ 7398 h 544588"/>
                <a:gd name="connsiteX266" fmla="*/ 416951 w 644548"/>
                <a:gd name="connsiteY266" fmla="*/ 7922 h 544588"/>
                <a:gd name="connsiteX267" fmla="*/ 417974 w 644548"/>
                <a:gd name="connsiteY267" fmla="*/ 6126 h 544588"/>
                <a:gd name="connsiteX268" fmla="*/ 417475 w 644548"/>
                <a:gd name="connsiteY268" fmla="*/ 3782 h 544588"/>
                <a:gd name="connsiteX269" fmla="*/ 420070 w 644548"/>
                <a:gd name="connsiteY269" fmla="*/ 3507 h 544588"/>
                <a:gd name="connsiteX270" fmla="*/ 424486 w 644548"/>
                <a:gd name="connsiteY270" fmla="*/ 1437 h 544588"/>
                <a:gd name="connsiteX271" fmla="*/ 429152 w 644548"/>
                <a:gd name="connsiteY271" fmla="*/ 2211 h 544588"/>
                <a:gd name="connsiteX272" fmla="*/ 431223 w 644548"/>
                <a:gd name="connsiteY272" fmla="*/ 6900 h 544588"/>
                <a:gd name="connsiteX273" fmla="*/ 429676 w 644548"/>
                <a:gd name="connsiteY273" fmla="*/ 10267 h 544588"/>
                <a:gd name="connsiteX274" fmla="*/ 426033 w 644548"/>
                <a:gd name="connsiteY274" fmla="*/ 10541 h 544588"/>
                <a:gd name="connsiteX275" fmla="*/ 425534 w 644548"/>
                <a:gd name="connsiteY275" fmla="*/ 17025 h 544588"/>
                <a:gd name="connsiteX276" fmla="*/ 428628 w 644548"/>
                <a:gd name="connsiteY276" fmla="*/ 20392 h 544588"/>
                <a:gd name="connsiteX277" fmla="*/ 431248 w 644548"/>
                <a:gd name="connsiteY277" fmla="*/ 24034 h 544588"/>
                <a:gd name="connsiteX278" fmla="*/ 436687 w 644548"/>
                <a:gd name="connsiteY278" fmla="*/ 26628 h 544588"/>
                <a:gd name="connsiteX279" fmla="*/ 435664 w 644548"/>
                <a:gd name="connsiteY279" fmla="*/ 29496 h 544588"/>
                <a:gd name="connsiteX280" fmla="*/ 430449 w 644548"/>
                <a:gd name="connsiteY280" fmla="*/ 30269 h 544588"/>
                <a:gd name="connsiteX281" fmla="*/ 429676 w 644548"/>
                <a:gd name="connsiteY281" fmla="*/ 32339 h 544588"/>
                <a:gd name="connsiteX282" fmla="*/ 431497 w 644548"/>
                <a:gd name="connsiteY282" fmla="*/ 38051 h 544588"/>
                <a:gd name="connsiteX283" fmla="*/ 432022 w 644548"/>
                <a:gd name="connsiteY283" fmla="*/ 41967 h 544588"/>
                <a:gd name="connsiteX284" fmla="*/ 425784 w 644548"/>
                <a:gd name="connsiteY284" fmla="*/ 41967 h 544588"/>
                <a:gd name="connsiteX285" fmla="*/ 426557 w 644548"/>
                <a:gd name="connsiteY285" fmla="*/ 45334 h 544588"/>
                <a:gd name="connsiteX286" fmla="*/ 420070 w 644548"/>
                <a:gd name="connsiteY286" fmla="*/ 46631 h 544588"/>
                <a:gd name="connsiteX287" fmla="*/ 421368 w 644548"/>
                <a:gd name="connsiteY287" fmla="*/ 51045 h 544588"/>
                <a:gd name="connsiteX288" fmla="*/ 418498 w 644548"/>
                <a:gd name="connsiteY288" fmla="*/ 52866 h 544588"/>
                <a:gd name="connsiteX289" fmla="*/ 419795 w 644548"/>
                <a:gd name="connsiteY289" fmla="*/ 54686 h 544588"/>
                <a:gd name="connsiteX290" fmla="*/ 417475 w 644548"/>
                <a:gd name="connsiteY290" fmla="*/ 57280 h 544588"/>
                <a:gd name="connsiteX291" fmla="*/ 415903 w 644548"/>
                <a:gd name="connsiteY291" fmla="*/ 62742 h 544588"/>
                <a:gd name="connsiteX292" fmla="*/ 415903 w 644548"/>
                <a:gd name="connsiteY292" fmla="*/ 67406 h 544588"/>
                <a:gd name="connsiteX293" fmla="*/ 416677 w 644548"/>
                <a:gd name="connsiteY293" fmla="*/ 72869 h 544588"/>
                <a:gd name="connsiteX294" fmla="*/ 416178 w 644548"/>
                <a:gd name="connsiteY294" fmla="*/ 76485 h 544588"/>
                <a:gd name="connsiteX295" fmla="*/ 410464 w 644548"/>
                <a:gd name="connsiteY295" fmla="*/ 74939 h 544588"/>
                <a:gd name="connsiteX296" fmla="*/ 406297 w 644548"/>
                <a:gd name="connsiteY296" fmla="*/ 87409 h 544588"/>
                <a:gd name="connsiteX297" fmla="*/ 409416 w 644548"/>
                <a:gd name="connsiteY297" fmla="*/ 88183 h 544588"/>
                <a:gd name="connsiteX298" fmla="*/ 408642 w 644548"/>
                <a:gd name="connsiteY298" fmla="*/ 91300 h 544588"/>
                <a:gd name="connsiteX299" fmla="*/ 406297 w 644548"/>
                <a:gd name="connsiteY299" fmla="*/ 93370 h 544588"/>
                <a:gd name="connsiteX300" fmla="*/ 405250 w 644548"/>
                <a:gd name="connsiteY300" fmla="*/ 97286 h 544588"/>
                <a:gd name="connsiteX301" fmla="*/ 406821 w 644548"/>
                <a:gd name="connsiteY301" fmla="*/ 98583 h 544588"/>
                <a:gd name="connsiteX302" fmla="*/ 411237 w 644548"/>
                <a:gd name="connsiteY302" fmla="*/ 98832 h 544588"/>
                <a:gd name="connsiteX303" fmla="*/ 410714 w 644548"/>
                <a:gd name="connsiteY303" fmla="*/ 101177 h 544588"/>
                <a:gd name="connsiteX304" fmla="*/ 411237 w 644548"/>
                <a:gd name="connsiteY304" fmla="*/ 105317 h 544588"/>
                <a:gd name="connsiteX305" fmla="*/ 410963 w 644548"/>
                <a:gd name="connsiteY305" fmla="*/ 112600 h 544588"/>
                <a:gd name="connsiteX306" fmla="*/ 412784 w 644548"/>
                <a:gd name="connsiteY306" fmla="*/ 113897 h 544588"/>
                <a:gd name="connsiteX307" fmla="*/ 413059 w 644548"/>
                <a:gd name="connsiteY307" fmla="*/ 115967 h 544588"/>
                <a:gd name="connsiteX308" fmla="*/ 407345 w 644548"/>
                <a:gd name="connsiteY308" fmla="*/ 119359 h 544588"/>
                <a:gd name="connsiteX309" fmla="*/ 406048 w 644548"/>
                <a:gd name="connsiteY309" fmla="*/ 122477 h 544588"/>
                <a:gd name="connsiteX310" fmla="*/ 406821 w 644548"/>
                <a:gd name="connsiteY310" fmla="*/ 125569 h 544588"/>
                <a:gd name="connsiteX311" fmla="*/ 402655 w 644548"/>
                <a:gd name="connsiteY311" fmla="*/ 127141 h 544588"/>
                <a:gd name="connsiteX312" fmla="*/ 401881 w 644548"/>
                <a:gd name="connsiteY312" fmla="*/ 128437 h 544588"/>
                <a:gd name="connsiteX313" fmla="*/ 396941 w 644548"/>
                <a:gd name="connsiteY313" fmla="*/ 130782 h 544588"/>
                <a:gd name="connsiteX314" fmla="*/ 396417 w 644548"/>
                <a:gd name="connsiteY314" fmla="*/ 129485 h 544588"/>
                <a:gd name="connsiteX315" fmla="*/ 392001 w 644548"/>
                <a:gd name="connsiteY315" fmla="*/ 131555 h 544588"/>
                <a:gd name="connsiteX316" fmla="*/ 387858 w 644548"/>
                <a:gd name="connsiteY316" fmla="*/ 134673 h 544588"/>
                <a:gd name="connsiteX317" fmla="*/ 383967 w 644548"/>
                <a:gd name="connsiteY317" fmla="*/ 140634 h 544588"/>
                <a:gd name="connsiteX318" fmla="*/ 380324 w 644548"/>
                <a:gd name="connsiteY318" fmla="*/ 142205 h 544588"/>
                <a:gd name="connsiteX319" fmla="*/ 377454 w 644548"/>
                <a:gd name="connsiteY319" fmla="*/ 144799 h 544588"/>
                <a:gd name="connsiteX320" fmla="*/ 365004 w 644548"/>
                <a:gd name="connsiteY320" fmla="*/ 150760 h 544588"/>
                <a:gd name="connsiteX321" fmla="*/ 359290 w 644548"/>
                <a:gd name="connsiteY321" fmla="*/ 155698 h 544588"/>
                <a:gd name="connsiteX322" fmla="*/ 360064 w 644548"/>
                <a:gd name="connsiteY322" fmla="*/ 158292 h 544588"/>
                <a:gd name="connsiteX323" fmla="*/ 355647 w 644548"/>
                <a:gd name="connsiteY323" fmla="*/ 160113 h 544588"/>
                <a:gd name="connsiteX324" fmla="*/ 353576 w 644548"/>
                <a:gd name="connsiteY324" fmla="*/ 165051 h 544588"/>
                <a:gd name="connsiteX325" fmla="*/ 353826 w 644548"/>
                <a:gd name="connsiteY325" fmla="*/ 166622 h 544588"/>
                <a:gd name="connsiteX326" fmla="*/ 353302 w 644548"/>
                <a:gd name="connsiteY326" fmla="*/ 172059 h 544588"/>
                <a:gd name="connsiteX327" fmla="*/ 354600 w 644548"/>
                <a:gd name="connsiteY327" fmla="*/ 174928 h 544588"/>
                <a:gd name="connsiteX328" fmla="*/ 360064 w 644548"/>
                <a:gd name="connsiteY328" fmla="*/ 180888 h 544588"/>
                <a:gd name="connsiteX329" fmla="*/ 364480 w 644548"/>
                <a:gd name="connsiteY329" fmla="*/ 180639 h 544588"/>
                <a:gd name="connsiteX330" fmla="*/ 358242 w 644548"/>
                <a:gd name="connsiteY330" fmla="*/ 184779 h 544588"/>
                <a:gd name="connsiteX331" fmla="*/ 359016 w 644548"/>
                <a:gd name="connsiteY331" fmla="*/ 185827 h 544588"/>
                <a:gd name="connsiteX332" fmla="*/ 356945 w 644548"/>
                <a:gd name="connsiteY332" fmla="*/ 192312 h 544588"/>
                <a:gd name="connsiteX333" fmla="*/ 365254 w 644548"/>
                <a:gd name="connsiteY333" fmla="*/ 199345 h 544588"/>
                <a:gd name="connsiteX334" fmla="*/ 361111 w 644548"/>
                <a:gd name="connsiteY334" fmla="*/ 202188 h 544588"/>
                <a:gd name="connsiteX335" fmla="*/ 363956 w 644548"/>
                <a:gd name="connsiteY335" fmla="*/ 206353 h 544588"/>
                <a:gd name="connsiteX336" fmla="*/ 366551 w 644548"/>
                <a:gd name="connsiteY336" fmla="*/ 208174 h 544588"/>
                <a:gd name="connsiteX337" fmla="*/ 368372 w 644548"/>
                <a:gd name="connsiteY337" fmla="*/ 213087 h 544588"/>
                <a:gd name="connsiteX338" fmla="*/ 371491 w 644548"/>
                <a:gd name="connsiteY338" fmla="*/ 218026 h 544588"/>
                <a:gd name="connsiteX339" fmla="*/ 373313 w 644548"/>
                <a:gd name="connsiteY339" fmla="*/ 220121 h 544588"/>
                <a:gd name="connsiteX340" fmla="*/ 375383 w 644548"/>
                <a:gd name="connsiteY340" fmla="*/ 224535 h 544588"/>
                <a:gd name="connsiteX341" fmla="*/ 375134 w 644548"/>
                <a:gd name="connsiteY341" fmla="*/ 227653 h 544588"/>
                <a:gd name="connsiteX342" fmla="*/ 376955 w 644548"/>
                <a:gd name="connsiteY342" fmla="*/ 230746 h 544588"/>
                <a:gd name="connsiteX343" fmla="*/ 384740 w 644548"/>
                <a:gd name="connsiteY343" fmla="*/ 228152 h 544588"/>
                <a:gd name="connsiteX344" fmla="*/ 390728 w 644548"/>
                <a:gd name="connsiteY344" fmla="*/ 223488 h 544588"/>
                <a:gd name="connsiteX345" fmla="*/ 391502 w 644548"/>
                <a:gd name="connsiteY345" fmla="*/ 225558 h 544588"/>
                <a:gd name="connsiteX346" fmla="*/ 394371 w 644548"/>
                <a:gd name="connsiteY346" fmla="*/ 227129 h 544588"/>
                <a:gd name="connsiteX347" fmla="*/ 395668 w 644548"/>
                <a:gd name="connsiteY347" fmla="*/ 226082 h 544588"/>
                <a:gd name="connsiteX348" fmla="*/ 399561 w 644548"/>
                <a:gd name="connsiteY348" fmla="*/ 231793 h 544588"/>
                <a:gd name="connsiteX349" fmla="*/ 403702 w 644548"/>
                <a:gd name="connsiteY349" fmla="*/ 231270 h 544588"/>
                <a:gd name="connsiteX350" fmla="*/ 405524 w 644548"/>
                <a:gd name="connsiteY350" fmla="*/ 232068 h 544588"/>
                <a:gd name="connsiteX351" fmla="*/ 407869 w 644548"/>
                <a:gd name="connsiteY351" fmla="*/ 229474 h 544588"/>
                <a:gd name="connsiteX352" fmla="*/ 412535 w 644548"/>
                <a:gd name="connsiteY352" fmla="*/ 231544 h 544588"/>
                <a:gd name="connsiteX353" fmla="*/ 415928 w 644548"/>
                <a:gd name="connsiteY353" fmla="*/ 231544 h 544588"/>
                <a:gd name="connsiteX354" fmla="*/ 418773 w 644548"/>
                <a:gd name="connsiteY354" fmla="*/ 226606 h 544588"/>
                <a:gd name="connsiteX355" fmla="*/ 424237 w 644548"/>
                <a:gd name="connsiteY355" fmla="*/ 230496 h 544588"/>
                <a:gd name="connsiteX356" fmla="*/ 430200 w 644548"/>
                <a:gd name="connsiteY356" fmla="*/ 230771 h 544588"/>
                <a:gd name="connsiteX357" fmla="*/ 432545 w 644548"/>
                <a:gd name="connsiteY357" fmla="*/ 227653 h 544588"/>
                <a:gd name="connsiteX358" fmla="*/ 434641 w 644548"/>
                <a:gd name="connsiteY358" fmla="*/ 228152 h 544588"/>
                <a:gd name="connsiteX359" fmla="*/ 441378 w 644548"/>
                <a:gd name="connsiteY359" fmla="*/ 227653 h 544588"/>
                <a:gd name="connsiteX360" fmla="*/ 447091 w 644548"/>
                <a:gd name="connsiteY360" fmla="*/ 224261 h 544588"/>
                <a:gd name="connsiteX361" fmla="*/ 451258 w 644548"/>
                <a:gd name="connsiteY361" fmla="*/ 224535 h 544588"/>
                <a:gd name="connsiteX362" fmla="*/ 455400 w 644548"/>
                <a:gd name="connsiteY362" fmla="*/ 222964 h 544588"/>
                <a:gd name="connsiteX363" fmla="*/ 464756 w 644548"/>
                <a:gd name="connsiteY363" fmla="*/ 221667 h 544588"/>
                <a:gd name="connsiteX364" fmla="*/ 466054 w 644548"/>
                <a:gd name="connsiteY364" fmla="*/ 219073 h 544588"/>
                <a:gd name="connsiteX365" fmla="*/ 470220 w 644548"/>
                <a:gd name="connsiteY365" fmla="*/ 217776 h 544588"/>
                <a:gd name="connsiteX366" fmla="*/ 470994 w 644548"/>
                <a:gd name="connsiteY366" fmla="*/ 216230 h 544588"/>
                <a:gd name="connsiteX367" fmla="*/ 478529 w 644548"/>
                <a:gd name="connsiteY367" fmla="*/ 213362 h 544588"/>
                <a:gd name="connsiteX368" fmla="*/ 481124 w 644548"/>
                <a:gd name="connsiteY368" fmla="*/ 211815 h 544588"/>
                <a:gd name="connsiteX369" fmla="*/ 482945 w 644548"/>
                <a:gd name="connsiteY369" fmla="*/ 215182 h 544588"/>
                <a:gd name="connsiteX370" fmla="*/ 485042 w 644548"/>
                <a:gd name="connsiteY370" fmla="*/ 214908 h 544588"/>
                <a:gd name="connsiteX371" fmla="*/ 485815 w 644548"/>
                <a:gd name="connsiteY371" fmla="*/ 213112 h 544588"/>
                <a:gd name="connsiteX372" fmla="*/ 488160 w 644548"/>
                <a:gd name="connsiteY372" fmla="*/ 211292 h 54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644548" h="544588">
                  <a:moveTo>
                    <a:pt x="488883" y="208673"/>
                  </a:moveTo>
                  <a:lnTo>
                    <a:pt x="489408" y="209720"/>
                  </a:lnTo>
                  <a:lnTo>
                    <a:pt x="495396" y="215432"/>
                  </a:lnTo>
                  <a:lnTo>
                    <a:pt x="496943" y="216205"/>
                  </a:lnTo>
                  <a:lnTo>
                    <a:pt x="508370" y="215432"/>
                  </a:lnTo>
                  <a:lnTo>
                    <a:pt x="509667" y="218275"/>
                  </a:lnTo>
                  <a:lnTo>
                    <a:pt x="512013" y="220620"/>
                  </a:lnTo>
                  <a:lnTo>
                    <a:pt x="514608" y="224785"/>
                  </a:lnTo>
                  <a:lnTo>
                    <a:pt x="515381" y="229449"/>
                  </a:lnTo>
                  <a:lnTo>
                    <a:pt x="517203" y="231270"/>
                  </a:lnTo>
                  <a:lnTo>
                    <a:pt x="520321" y="232317"/>
                  </a:lnTo>
                  <a:lnTo>
                    <a:pt x="521095" y="234637"/>
                  </a:lnTo>
                  <a:lnTo>
                    <a:pt x="523191" y="235435"/>
                  </a:lnTo>
                  <a:lnTo>
                    <a:pt x="523191" y="241920"/>
                  </a:lnTo>
                  <a:lnTo>
                    <a:pt x="525786" y="243217"/>
                  </a:lnTo>
                  <a:lnTo>
                    <a:pt x="527333" y="242169"/>
                  </a:lnTo>
                  <a:lnTo>
                    <a:pt x="529678" y="247631"/>
                  </a:lnTo>
                  <a:lnTo>
                    <a:pt x="534369" y="257233"/>
                  </a:lnTo>
                  <a:lnTo>
                    <a:pt x="534094" y="260874"/>
                  </a:lnTo>
                  <a:lnTo>
                    <a:pt x="534094" y="268407"/>
                  </a:lnTo>
                  <a:lnTo>
                    <a:pt x="532797" y="269455"/>
                  </a:lnTo>
                  <a:lnTo>
                    <a:pt x="534868" y="273869"/>
                  </a:lnTo>
                  <a:lnTo>
                    <a:pt x="535916" y="279306"/>
                  </a:lnTo>
                  <a:lnTo>
                    <a:pt x="531499" y="281651"/>
                  </a:lnTo>
                  <a:lnTo>
                    <a:pt x="529154" y="284768"/>
                  </a:lnTo>
                  <a:lnTo>
                    <a:pt x="529154" y="286589"/>
                  </a:lnTo>
                  <a:lnTo>
                    <a:pt x="525786" y="287088"/>
                  </a:lnTo>
                  <a:lnTo>
                    <a:pt x="526559" y="289956"/>
                  </a:lnTo>
                  <a:lnTo>
                    <a:pt x="529428" y="292300"/>
                  </a:lnTo>
                  <a:lnTo>
                    <a:pt x="530202" y="295917"/>
                  </a:lnTo>
                  <a:lnTo>
                    <a:pt x="525262" y="296191"/>
                  </a:lnTo>
                  <a:lnTo>
                    <a:pt x="521120" y="299309"/>
                  </a:lnTo>
                  <a:lnTo>
                    <a:pt x="525012" y="305270"/>
                  </a:lnTo>
                  <a:lnTo>
                    <a:pt x="528380" y="307614"/>
                  </a:lnTo>
                  <a:lnTo>
                    <a:pt x="531250" y="308662"/>
                  </a:lnTo>
                  <a:lnTo>
                    <a:pt x="533071" y="304746"/>
                  </a:lnTo>
                  <a:lnTo>
                    <a:pt x="542153" y="309435"/>
                  </a:lnTo>
                  <a:lnTo>
                    <a:pt x="540607" y="312802"/>
                  </a:lnTo>
                  <a:lnTo>
                    <a:pt x="543975" y="314897"/>
                  </a:lnTo>
                  <a:lnTo>
                    <a:pt x="556450" y="312029"/>
                  </a:lnTo>
                  <a:lnTo>
                    <a:pt x="561116" y="311505"/>
                  </a:lnTo>
                  <a:lnTo>
                    <a:pt x="565008" y="311780"/>
                  </a:lnTo>
                  <a:lnTo>
                    <a:pt x="574115" y="315920"/>
                  </a:lnTo>
                  <a:lnTo>
                    <a:pt x="580078" y="311780"/>
                  </a:lnTo>
                  <a:lnTo>
                    <a:pt x="582424" y="315146"/>
                  </a:lnTo>
                  <a:lnTo>
                    <a:pt x="581650" y="321906"/>
                  </a:lnTo>
                  <a:lnTo>
                    <a:pt x="582673" y="326320"/>
                  </a:lnTo>
                  <a:lnTo>
                    <a:pt x="584769" y="326844"/>
                  </a:lnTo>
                  <a:lnTo>
                    <a:pt x="590483" y="327093"/>
                  </a:lnTo>
                  <a:lnTo>
                    <a:pt x="587364" y="332281"/>
                  </a:lnTo>
                  <a:lnTo>
                    <a:pt x="585792" y="340087"/>
                  </a:lnTo>
                  <a:lnTo>
                    <a:pt x="586067" y="341384"/>
                  </a:lnTo>
                  <a:lnTo>
                    <a:pt x="584494" y="344228"/>
                  </a:lnTo>
                  <a:lnTo>
                    <a:pt x="589958" y="350214"/>
                  </a:lnTo>
                  <a:lnTo>
                    <a:pt x="593327" y="347096"/>
                  </a:lnTo>
                  <a:lnTo>
                    <a:pt x="595922" y="349940"/>
                  </a:lnTo>
                  <a:lnTo>
                    <a:pt x="603731" y="337993"/>
                  </a:lnTo>
                  <a:lnTo>
                    <a:pt x="604256" y="340337"/>
                  </a:lnTo>
                  <a:lnTo>
                    <a:pt x="611790" y="344228"/>
                  </a:lnTo>
                  <a:lnTo>
                    <a:pt x="615683" y="348917"/>
                  </a:lnTo>
                  <a:lnTo>
                    <a:pt x="621122" y="354105"/>
                  </a:lnTo>
                  <a:lnTo>
                    <a:pt x="622944" y="357472"/>
                  </a:lnTo>
                  <a:lnTo>
                    <a:pt x="634645" y="379544"/>
                  </a:lnTo>
                  <a:lnTo>
                    <a:pt x="630478" y="384483"/>
                  </a:lnTo>
                  <a:lnTo>
                    <a:pt x="639835" y="394085"/>
                  </a:lnTo>
                  <a:lnTo>
                    <a:pt x="642430" y="399797"/>
                  </a:lnTo>
                  <a:lnTo>
                    <a:pt x="602160" y="401094"/>
                  </a:lnTo>
                  <a:lnTo>
                    <a:pt x="598018" y="417206"/>
                  </a:lnTo>
                  <a:lnTo>
                    <a:pt x="595672" y="420323"/>
                  </a:lnTo>
                  <a:lnTo>
                    <a:pt x="599839" y="428379"/>
                  </a:lnTo>
                  <a:lnTo>
                    <a:pt x="598018" y="430973"/>
                  </a:lnTo>
                  <a:lnTo>
                    <a:pt x="593851" y="435113"/>
                  </a:lnTo>
                  <a:lnTo>
                    <a:pt x="590208" y="443444"/>
                  </a:lnTo>
                  <a:lnTo>
                    <a:pt x="587888" y="447584"/>
                  </a:lnTo>
                  <a:lnTo>
                    <a:pt x="581376" y="453569"/>
                  </a:lnTo>
                  <a:lnTo>
                    <a:pt x="566830" y="464469"/>
                  </a:lnTo>
                  <a:lnTo>
                    <a:pt x="563711" y="468110"/>
                  </a:lnTo>
                  <a:lnTo>
                    <a:pt x="561640" y="468110"/>
                  </a:lnTo>
                  <a:lnTo>
                    <a:pt x="544748" y="477463"/>
                  </a:lnTo>
                  <a:lnTo>
                    <a:pt x="533570" y="483698"/>
                  </a:lnTo>
                  <a:lnTo>
                    <a:pt x="513061" y="487315"/>
                  </a:lnTo>
                  <a:lnTo>
                    <a:pt x="500586" y="493550"/>
                  </a:lnTo>
                  <a:lnTo>
                    <a:pt x="497991" y="493301"/>
                  </a:lnTo>
                  <a:lnTo>
                    <a:pt x="491503" y="488886"/>
                  </a:lnTo>
                  <a:lnTo>
                    <a:pt x="487861" y="488113"/>
                  </a:lnTo>
                  <a:lnTo>
                    <a:pt x="480326" y="489135"/>
                  </a:lnTo>
                  <a:lnTo>
                    <a:pt x="471219" y="490707"/>
                  </a:lnTo>
                  <a:lnTo>
                    <a:pt x="466553" y="489135"/>
                  </a:lnTo>
                  <a:lnTo>
                    <a:pt x="464482" y="487838"/>
                  </a:lnTo>
                  <a:lnTo>
                    <a:pt x="457720" y="488612"/>
                  </a:lnTo>
                  <a:lnTo>
                    <a:pt x="453055" y="492253"/>
                  </a:lnTo>
                  <a:lnTo>
                    <a:pt x="448364" y="493825"/>
                  </a:lnTo>
                  <a:lnTo>
                    <a:pt x="445769" y="493825"/>
                  </a:lnTo>
                  <a:lnTo>
                    <a:pt x="440579" y="491729"/>
                  </a:lnTo>
                  <a:lnTo>
                    <a:pt x="431473" y="484472"/>
                  </a:lnTo>
                  <a:lnTo>
                    <a:pt x="431223" y="482900"/>
                  </a:lnTo>
                  <a:lnTo>
                    <a:pt x="421343" y="497191"/>
                  </a:lnTo>
                  <a:lnTo>
                    <a:pt x="393547" y="538993"/>
                  </a:lnTo>
                  <a:lnTo>
                    <a:pt x="393547" y="539517"/>
                  </a:lnTo>
                  <a:lnTo>
                    <a:pt x="392250" y="536399"/>
                  </a:lnTo>
                  <a:lnTo>
                    <a:pt x="382893" y="530962"/>
                  </a:lnTo>
                  <a:lnTo>
                    <a:pt x="379276" y="531985"/>
                  </a:lnTo>
                  <a:lnTo>
                    <a:pt x="368871" y="539791"/>
                  </a:lnTo>
                  <a:lnTo>
                    <a:pt x="364455" y="541861"/>
                  </a:lnTo>
                  <a:lnTo>
                    <a:pt x="356920" y="543931"/>
                  </a:lnTo>
                  <a:lnTo>
                    <a:pt x="353277" y="544206"/>
                  </a:lnTo>
                  <a:lnTo>
                    <a:pt x="349136" y="540564"/>
                  </a:lnTo>
                  <a:lnTo>
                    <a:pt x="346790" y="536923"/>
                  </a:lnTo>
                  <a:lnTo>
                    <a:pt x="347314" y="534054"/>
                  </a:lnTo>
                  <a:lnTo>
                    <a:pt x="343946" y="526522"/>
                  </a:lnTo>
                  <a:lnTo>
                    <a:pt x="341076" y="524203"/>
                  </a:lnTo>
                  <a:lnTo>
                    <a:pt x="333292" y="521335"/>
                  </a:lnTo>
                  <a:lnTo>
                    <a:pt x="329649" y="517968"/>
                  </a:lnTo>
                  <a:lnTo>
                    <a:pt x="321864" y="509662"/>
                  </a:lnTo>
                  <a:lnTo>
                    <a:pt x="319244" y="505497"/>
                  </a:lnTo>
                  <a:lnTo>
                    <a:pt x="315876" y="497716"/>
                  </a:lnTo>
                  <a:lnTo>
                    <a:pt x="313281" y="493825"/>
                  </a:lnTo>
                  <a:lnTo>
                    <a:pt x="306270" y="490432"/>
                  </a:lnTo>
                  <a:lnTo>
                    <a:pt x="297163" y="481603"/>
                  </a:lnTo>
                  <a:lnTo>
                    <a:pt x="291200" y="475368"/>
                  </a:lnTo>
                  <a:lnTo>
                    <a:pt x="284962" y="470954"/>
                  </a:lnTo>
                  <a:lnTo>
                    <a:pt x="280022" y="471228"/>
                  </a:lnTo>
                  <a:lnTo>
                    <a:pt x="269119" y="474595"/>
                  </a:lnTo>
                  <a:lnTo>
                    <a:pt x="265226" y="475892"/>
                  </a:lnTo>
                  <a:lnTo>
                    <a:pt x="260536" y="481603"/>
                  </a:lnTo>
                  <a:lnTo>
                    <a:pt x="256394" y="487315"/>
                  </a:lnTo>
                  <a:lnTo>
                    <a:pt x="241573" y="495371"/>
                  </a:lnTo>
                  <a:lnTo>
                    <a:pt x="237157" y="487589"/>
                  </a:lnTo>
                  <a:lnTo>
                    <a:pt x="234038" y="483673"/>
                  </a:lnTo>
                  <a:lnTo>
                    <a:pt x="232492" y="480556"/>
                  </a:lnTo>
                  <a:lnTo>
                    <a:pt x="227277" y="477713"/>
                  </a:lnTo>
                  <a:lnTo>
                    <a:pt x="224432" y="477463"/>
                  </a:lnTo>
                  <a:lnTo>
                    <a:pt x="220016" y="477962"/>
                  </a:lnTo>
                  <a:lnTo>
                    <a:pt x="210135" y="477189"/>
                  </a:lnTo>
                  <a:lnTo>
                    <a:pt x="208589" y="478486"/>
                  </a:lnTo>
                  <a:lnTo>
                    <a:pt x="205195" y="454841"/>
                  </a:lnTo>
                  <a:lnTo>
                    <a:pt x="204422" y="450701"/>
                  </a:lnTo>
                  <a:lnTo>
                    <a:pt x="201827" y="431472"/>
                  </a:lnTo>
                  <a:lnTo>
                    <a:pt x="196637" y="431746"/>
                  </a:lnTo>
                  <a:lnTo>
                    <a:pt x="188054" y="434066"/>
                  </a:lnTo>
                  <a:lnTo>
                    <a:pt x="185983" y="431746"/>
                  </a:lnTo>
                  <a:lnTo>
                    <a:pt x="183388" y="426534"/>
                  </a:lnTo>
                  <a:lnTo>
                    <a:pt x="177400" y="428354"/>
                  </a:lnTo>
                  <a:lnTo>
                    <a:pt x="175329" y="427057"/>
                  </a:lnTo>
                  <a:lnTo>
                    <a:pt x="168318" y="417455"/>
                  </a:lnTo>
                  <a:lnTo>
                    <a:pt x="138702" y="396155"/>
                  </a:lnTo>
                  <a:lnTo>
                    <a:pt x="134810" y="370965"/>
                  </a:lnTo>
                  <a:lnTo>
                    <a:pt x="130892" y="361113"/>
                  </a:lnTo>
                  <a:lnTo>
                    <a:pt x="127274" y="356424"/>
                  </a:lnTo>
                  <a:lnTo>
                    <a:pt x="122584" y="351760"/>
                  </a:lnTo>
                  <a:lnTo>
                    <a:pt x="121037" y="353057"/>
                  </a:lnTo>
                  <a:lnTo>
                    <a:pt x="115573" y="346298"/>
                  </a:lnTo>
                  <a:lnTo>
                    <a:pt x="115573" y="345001"/>
                  </a:lnTo>
                  <a:lnTo>
                    <a:pt x="109335" y="339539"/>
                  </a:lnTo>
                  <a:lnTo>
                    <a:pt x="87778" y="330984"/>
                  </a:lnTo>
                  <a:lnTo>
                    <a:pt x="86206" y="327343"/>
                  </a:lnTo>
                  <a:lnTo>
                    <a:pt x="82313" y="323178"/>
                  </a:lnTo>
                  <a:lnTo>
                    <a:pt x="78671" y="316169"/>
                  </a:lnTo>
                  <a:lnTo>
                    <a:pt x="63625" y="306816"/>
                  </a:lnTo>
                  <a:lnTo>
                    <a:pt x="58935" y="300581"/>
                  </a:lnTo>
                  <a:lnTo>
                    <a:pt x="54269" y="294869"/>
                  </a:lnTo>
                  <a:lnTo>
                    <a:pt x="52448" y="290455"/>
                  </a:lnTo>
                  <a:lnTo>
                    <a:pt x="37377" y="261897"/>
                  </a:lnTo>
                  <a:lnTo>
                    <a:pt x="34508" y="256709"/>
                  </a:lnTo>
                  <a:lnTo>
                    <a:pt x="28794" y="247880"/>
                  </a:lnTo>
                  <a:lnTo>
                    <a:pt x="26474" y="241895"/>
                  </a:lnTo>
                  <a:lnTo>
                    <a:pt x="18664" y="232043"/>
                  </a:lnTo>
                  <a:lnTo>
                    <a:pt x="14772" y="228127"/>
                  </a:lnTo>
                  <a:lnTo>
                    <a:pt x="3869" y="216704"/>
                  </a:lnTo>
                  <a:lnTo>
                    <a:pt x="2571" y="213861"/>
                  </a:lnTo>
                  <a:lnTo>
                    <a:pt x="1524" y="209172"/>
                  </a:lnTo>
                  <a:lnTo>
                    <a:pt x="226" y="208673"/>
                  </a:lnTo>
                  <a:lnTo>
                    <a:pt x="-2119" y="200617"/>
                  </a:lnTo>
                  <a:lnTo>
                    <a:pt x="9059" y="191015"/>
                  </a:lnTo>
                  <a:lnTo>
                    <a:pt x="9308" y="186326"/>
                  </a:lnTo>
                  <a:lnTo>
                    <a:pt x="8285" y="180614"/>
                  </a:lnTo>
                  <a:lnTo>
                    <a:pt x="26973" y="176449"/>
                  </a:lnTo>
                  <a:lnTo>
                    <a:pt x="31140" y="175152"/>
                  </a:lnTo>
                  <a:lnTo>
                    <a:pt x="41794" y="174903"/>
                  </a:lnTo>
                  <a:lnTo>
                    <a:pt x="46210" y="175152"/>
                  </a:lnTo>
                  <a:lnTo>
                    <a:pt x="55816" y="176723"/>
                  </a:lnTo>
                  <a:lnTo>
                    <a:pt x="61005" y="178270"/>
                  </a:lnTo>
                  <a:lnTo>
                    <a:pt x="65173" y="174903"/>
                  </a:lnTo>
                  <a:lnTo>
                    <a:pt x="75303" y="168668"/>
                  </a:lnTo>
                  <a:lnTo>
                    <a:pt x="89325" y="155673"/>
                  </a:lnTo>
                  <a:lnTo>
                    <a:pt x="93242" y="146345"/>
                  </a:lnTo>
                  <a:lnTo>
                    <a:pt x="95313" y="144001"/>
                  </a:lnTo>
                  <a:lnTo>
                    <a:pt x="99455" y="142704"/>
                  </a:lnTo>
                  <a:lnTo>
                    <a:pt x="107514" y="139062"/>
                  </a:lnTo>
                  <a:lnTo>
                    <a:pt x="117644" y="133600"/>
                  </a:lnTo>
                  <a:lnTo>
                    <a:pt x="129595" y="126342"/>
                  </a:lnTo>
                  <a:lnTo>
                    <a:pt x="139999" y="116740"/>
                  </a:lnTo>
                  <a:lnTo>
                    <a:pt x="144141" y="112325"/>
                  </a:lnTo>
                  <a:lnTo>
                    <a:pt x="152724" y="99855"/>
                  </a:lnTo>
                  <a:lnTo>
                    <a:pt x="156616" y="88681"/>
                  </a:lnTo>
                  <a:lnTo>
                    <a:pt x="162080" y="88158"/>
                  </a:lnTo>
                  <a:lnTo>
                    <a:pt x="169092" y="89205"/>
                  </a:lnTo>
                  <a:lnTo>
                    <a:pt x="172460" y="91275"/>
                  </a:lnTo>
                  <a:lnTo>
                    <a:pt x="207790" y="98283"/>
                  </a:lnTo>
                  <a:lnTo>
                    <a:pt x="214302" y="99082"/>
                  </a:lnTo>
                  <a:lnTo>
                    <a:pt x="217670" y="100628"/>
                  </a:lnTo>
                  <a:lnTo>
                    <a:pt x="221563" y="100129"/>
                  </a:lnTo>
                  <a:lnTo>
                    <a:pt x="230395" y="101152"/>
                  </a:lnTo>
                  <a:lnTo>
                    <a:pt x="231967" y="101950"/>
                  </a:lnTo>
                  <a:lnTo>
                    <a:pt x="239752" y="98832"/>
                  </a:lnTo>
                  <a:lnTo>
                    <a:pt x="240526" y="94667"/>
                  </a:lnTo>
                  <a:lnTo>
                    <a:pt x="241823" y="92597"/>
                  </a:lnTo>
                  <a:lnTo>
                    <a:pt x="244692" y="90003"/>
                  </a:lnTo>
                  <a:lnTo>
                    <a:pt x="243644" y="87908"/>
                  </a:lnTo>
                  <a:lnTo>
                    <a:pt x="248335" y="84541"/>
                  </a:lnTo>
                  <a:lnTo>
                    <a:pt x="252751" y="79603"/>
                  </a:lnTo>
                  <a:lnTo>
                    <a:pt x="258190" y="75463"/>
                  </a:lnTo>
                  <a:lnTo>
                    <a:pt x="265725" y="68953"/>
                  </a:lnTo>
                  <a:lnTo>
                    <a:pt x="274308" y="62992"/>
                  </a:lnTo>
                  <a:lnTo>
                    <a:pt x="281594" y="56757"/>
                  </a:lnTo>
                  <a:lnTo>
                    <a:pt x="280546" y="54936"/>
                  </a:lnTo>
                  <a:lnTo>
                    <a:pt x="282617" y="52866"/>
                  </a:lnTo>
                  <a:lnTo>
                    <a:pt x="284713" y="54686"/>
                  </a:lnTo>
                  <a:lnTo>
                    <a:pt x="290427" y="51295"/>
                  </a:lnTo>
                  <a:lnTo>
                    <a:pt x="291724" y="49225"/>
                  </a:lnTo>
                  <a:lnTo>
                    <a:pt x="293795" y="49998"/>
                  </a:lnTo>
                  <a:lnTo>
                    <a:pt x="295866" y="46631"/>
                  </a:lnTo>
                  <a:lnTo>
                    <a:pt x="297962" y="48975"/>
                  </a:lnTo>
                  <a:lnTo>
                    <a:pt x="301056" y="44561"/>
                  </a:lnTo>
                  <a:lnTo>
                    <a:pt x="302627" y="43239"/>
                  </a:lnTo>
                  <a:lnTo>
                    <a:pt x="305496" y="43239"/>
                  </a:lnTo>
                  <a:lnTo>
                    <a:pt x="308091" y="39348"/>
                  </a:lnTo>
                  <a:lnTo>
                    <a:pt x="310686" y="39098"/>
                  </a:lnTo>
                  <a:lnTo>
                    <a:pt x="311710" y="37527"/>
                  </a:lnTo>
                  <a:lnTo>
                    <a:pt x="316125" y="36754"/>
                  </a:lnTo>
                  <a:lnTo>
                    <a:pt x="321839" y="34684"/>
                  </a:lnTo>
                  <a:lnTo>
                    <a:pt x="322638" y="35457"/>
                  </a:lnTo>
                  <a:lnTo>
                    <a:pt x="326779" y="33636"/>
                  </a:lnTo>
                  <a:lnTo>
                    <a:pt x="328875" y="32090"/>
                  </a:lnTo>
                  <a:lnTo>
                    <a:pt x="327578" y="29995"/>
                  </a:lnTo>
                  <a:lnTo>
                    <a:pt x="331470" y="26902"/>
                  </a:lnTo>
                  <a:lnTo>
                    <a:pt x="334315" y="25855"/>
                  </a:lnTo>
                  <a:lnTo>
                    <a:pt x="338482" y="31042"/>
                  </a:lnTo>
                  <a:lnTo>
                    <a:pt x="347314" y="25331"/>
                  </a:lnTo>
                  <a:lnTo>
                    <a:pt x="343671" y="23261"/>
                  </a:lnTo>
                  <a:lnTo>
                    <a:pt x="341601" y="20916"/>
                  </a:lnTo>
                  <a:lnTo>
                    <a:pt x="337184" y="17799"/>
                  </a:lnTo>
                  <a:lnTo>
                    <a:pt x="335113" y="14431"/>
                  </a:lnTo>
                  <a:lnTo>
                    <a:pt x="332768" y="14157"/>
                  </a:lnTo>
                  <a:lnTo>
                    <a:pt x="328601" y="7149"/>
                  </a:lnTo>
                  <a:lnTo>
                    <a:pt x="326280" y="4829"/>
                  </a:lnTo>
                  <a:lnTo>
                    <a:pt x="330173" y="3507"/>
                  </a:lnTo>
                  <a:lnTo>
                    <a:pt x="330947" y="1712"/>
                  </a:lnTo>
                  <a:lnTo>
                    <a:pt x="334589" y="2734"/>
                  </a:lnTo>
                  <a:lnTo>
                    <a:pt x="341076" y="3009"/>
                  </a:lnTo>
                  <a:lnTo>
                    <a:pt x="348611" y="4555"/>
                  </a:lnTo>
                  <a:lnTo>
                    <a:pt x="357444" y="7922"/>
                  </a:lnTo>
                  <a:lnTo>
                    <a:pt x="362135" y="12087"/>
                  </a:lnTo>
                  <a:lnTo>
                    <a:pt x="364205" y="15205"/>
                  </a:lnTo>
                  <a:lnTo>
                    <a:pt x="370169" y="11564"/>
                  </a:lnTo>
                  <a:lnTo>
                    <a:pt x="375633" y="10541"/>
                  </a:lnTo>
                  <a:lnTo>
                    <a:pt x="379799" y="11838"/>
                  </a:lnTo>
                  <a:lnTo>
                    <a:pt x="382394" y="10541"/>
                  </a:lnTo>
                  <a:lnTo>
                    <a:pt x="384715" y="10541"/>
                  </a:lnTo>
                  <a:lnTo>
                    <a:pt x="387584" y="8196"/>
                  </a:lnTo>
                  <a:lnTo>
                    <a:pt x="395369" y="4306"/>
                  </a:lnTo>
                  <a:lnTo>
                    <a:pt x="399286" y="1188"/>
                  </a:lnTo>
                  <a:lnTo>
                    <a:pt x="401357" y="-383"/>
                  </a:lnTo>
                  <a:lnTo>
                    <a:pt x="403702" y="140"/>
                  </a:lnTo>
                  <a:lnTo>
                    <a:pt x="407071" y="5079"/>
                  </a:lnTo>
                  <a:lnTo>
                    <a:pt x="410963" y="7398"/>
                  </a:lnTo>
                  <a:lnTo>
                    <a:pt x="416951" y="7922"/>
                  </a:lnTo>
                  <a:lnTo>
                    <a:pt x="417974" y="6126"/>
                  </a:lnTo>
                  <a:lnTo>
                    <a:pt x="417475" y="3782"/>
                  </a:lnTo>
                  <a:lnTo>
                    <a:pt x="420070" y="3507"/>
                  </a:lnTo>
                  <a:lnTo>
                    <a:pt x="424486" y="1437"/>
                  </a:lnTo>
                  <a:lnTo>
                    <a:pt x="429152" y="2211"/>
                  </a:lnTo>
                  <a:lnTo>
                    <a:pt x="431223" y="6900"/>
                  </a:lnTo>
                  <a:lnTo>
                    <a:pt x="429676" y="10267"/>
                  </a:lnTo>
                  <a:lnTo>
                    <a:pt x="426033" y="10541"/>
                  </a:lnTo>
                  <a:lnTo>
                    <a:pt x="425534" y="17025"/>
                  </a:lnTo>
                  <a:lnTo>
                    <a:pt x="428628" y="20392"/>
                  </a:lnTo>
                  <a:lnTo>
                    <a:pt x="431248" y="24034"/>
                  </a:lnTo>
                  <a:lnTo>
                    <a:pt x="436687" y="26628"/>
                  </a:lnTo>
                  <a:lnTo>
                    <a:pt x="435664" y="29496"/>
                  </a:lnTo>
                  <a:lnTo>
                    <a:pt x="430449" y="30269"/>
                  </a:lnTo>
                  <a:lnTo>
                    <a:pt x="429676" y="32339"/>
                  </a:lnTo>
                  <a:lnTo>
                    <a:pt x="431497" y="38051"/>
                  </a:lnTo>
                  <a:lnTo>
                    <a:pt x="432022" y="41967"/>
                  </a:lnTo>
                  <a:lnTo>
                    <a:pt x="425784" y="41967"/>
                  </a:lnTo>
                  <a:lnTo>
                    <a:pt x="426557" y="45334"/>
                  </a:lnTo>
                  <a:lnTo>
                    <a:pt x="420070" y="46631"/>
                  </a:lnTo>
                  <a:lnTo>
                    <a:pt x="421368" y="51045"/>
                  </a:lnTo>
                  <a:lnTo>
                    <a:pt x="418498" y="52866"/>
                  </a:lnTo>
                  <a:lnTo>
                    <a:pt x="419795" y="54686"/>
                  </a:lnTo>
                  <a:lnTo>
                    <a:pt x="417475" y="57280"/>
                  </a:lnTo>
                  <a:lnTo>
                    <a:pt x="415903" y="62742"/>
                  </a:lnTo>
                  <a:lnTo>
                    <a:pt x="415903" y="67406"/>
                  </a:lnTo>
                  <a:lnTo>
                    <a:pt x="416677" y="72869"/>
                  </a:lnTo>
                  <a:lnTo>
                    <a:pt x="416178" y="76485"/>
                  </a:lnTo>
                  <a:lnTo>
                    <a:pt x="410464" y="74939"/>
                  </a:lnTo>
                  <a:lnTo>
                    <a:pt x="406297" y="87409"/>
                  </a:lnTo>
                  <a:lnTo>
                    <a:pt x="409416" y="88183"/>
                  </a:lnTo>
                  <a:lnTo>
                    <a:pt x="408642" y="91300"/>
                  </a:lnTo>
                  <a:lnTo>
                    <a:pt x="406297" y="93370"/>
                  </a:lnTo>
                  <a:lnTo>
                    <a:pt x="405250" y="97286"/>
                  </a:lnTo>
                  <a:lnTo>
                    <a:pt x="406821" y="98583"/>
                  </a:lnTo>
                  <a:lnTo>
                    <a:pt x="411237" y="98832"/>
                  </a:lnTo>
                  <a:lnTo>
                    <a:pt x="410714" y="101177"/>
                  </a:lnTo>
                  <a:lnTo>
                    <a:pt x="411237" y="105317"/>
                  </a:lnTo>
                  <a:lnTo>
                    <a:pt x="410963" y="112600"/>
                  </a:lnTo>
                  <a:lnTo>
                    <a:pt x="412784" y="113897"/>
                  </a:lnTo>
                  <a:lnTo>
                    <a:pt x="413059" y="115967"/>
                  </a:lnTo>
                  <a:lnTo>
                    <a:pt x="407345" y="119359"/>
                  </a:lnTo>
                  <a:lnTo>
                    <a:pt x="406048" y="122477"/>
                  </a:lnTo>
                  <a:lnTo>
                    <a:pt x="406821" y="125569"/>
                  </a:lnTo>
                  <a:lnTo>
                    <a:pt x="402655" y="127141"/>
                  </a:lnTo>
                  <a:lnTo>
                    <a:pt x="401881" y="128437"/>
                  </a:lnTo>
                  <a:lnTo>
                    <a:pt x="396941" y="130782"/>
                  </a:lnTo>
                  <a:lnTo>
                    <a:pt x="396417" y="129485"/>
                  </a:lnTo>
                  <a:lnTo>
                    <a:pt x="392001" y="131555"/>
                  </a:lnTo>
                  <a:lnTo>
                    <a:pt x="387858" y="134673"/>
                  </a:lnTo>
                  <a:lnTo>
                    <a:pt x="383967" y="140634"/>
                  </a:lnTo>
                  <a:lnTo>
                    <a:pt x="380324" y="142205"/>
                  </a:lnTo>
                  <a:lnTo>
                    <a:pt x="377454" y="144799"/>
                  </a:lnTo>
                  <a:lnTo>
                    <a:pt x="365004" y="150760"/>
                  </a:lnTo>
                  <a:lnTo>
                    <a:pt x="359290" y="155698"/>
                  </a:lnTo>
                  <a:lnTo>
                    <a:pt x="360064" y="158292"/>
                  </a:lnTo>
                  <a:lnTo>
                    <a:pt x="355647" y="160113"/>
                  </a:lnTo>
                  <a:lnTo>
                    <a:pt x="353576" y="165051"/>
                  </a:lnTo>
                  <a:lnTo>
                    <a:pt x="353826" y="166622"/>
                  </a:lnTo>
                  <a:lnTo>
                    <a:pt x="353302" y="172059"/>
                  </a:lnTo>
                  <a:lnTo>
                    <a:pt x="354600" y="174928"/>
                  </a:lnTo>
                  <a:lnTo>
                    <a:pt x="360064" y="180888"/>
                  </a:lnTo>
                  <a:lnTo>
                    <a:pt x="364480" y="180639"/>
                  </a:lnTo>
                  <a:lnTo>
                    <a:pt x="358242" y="184779"/>
                  </a:lnTo>
                  <a:lnTo>
                    <a:pt x="359016" y="185827"/>
                  </a:lnTo>
                  <a:lnTo>
                    <a:pt x="356945" y="192312"/>
                  </a:lnTo>
                  <a:lnTo>
                    <a:pt x="365254" y="199345"/>
                  </a:lnTo>
                  <a:lnTo>
                    <a:pt x="361111" y="202188"/>
                  </a:lnTo>
                  <a:lnTo>
                    <a:pt x="363956" y="206353"/>
                  </a:lnTo>
                  <a:lnTo>
                    <a:pt x="366551" y="208174"/>
                  </a:lnTo>
                  <a:lnTo>
                    <a:pt x="368372" y="213087"/>
                  </a:lnTo>
                  <a:lnTo>
                    <a:pt x="371491" y="218026"/>
                  </a:lnTo>
                  <a:lnTo>
                    <a:pt x="373313" y="220121"/>
                  </a:lnTo>
                  <a:lnTo>
                    <a:pt x="375383" y="224535"/>
                  </a:lnTo>
                  <a:lnTo>
                    <a:pt x="375134" y="227653"/>
                  </a:lnTo>
                  <a:lnTo>
                    <a:pt x="376955" y="230746"/>
                  </a:lnTo>
                  <a:lnTo>
                    <a:pt x="384740" y="228152"/>
                  </a:lnTo>
                  <a:lnTo>
                    <a:pt x="390728" y="223488"/>
                  </a:lnTo>
                  <a:lnTo>
                    <a:pt x="391502" y="225558"/>
                  </a:lnTo>
                  <a:lnTo>
                    <a:pt x="394371" y="227129"/>
                  </a:lnTo>
                  <a:lnTo>
                    <a:pt x="395668" y="226082"/>
                  </a:lnTo>
                  <a:lnTo>
                    <a:pt x="399561" y="231793"/>
                  </a:lnTo>
                  <a:lnTo>
                    <a:pt x="403702" y="231270"/>
                  </a:lnTo>
                  <a:lnTo>
                    <a:pt x="405524" y="232068"/>
                  </a:lnTo>
                  <a:lnTo>
                    <a:pt x="407869" y="229474"/>
                  </a:lnTo>
                  <a:lnTo>
                    <a:pt x="412535" y="231544"/>
                  </a:lnTo>
                  <a:lnTo>
                    <a:pt x="415928" y="231544"/>
                  </a:lnTo>
                  <a:lnTo>
                    <a:pt x="418773" y="226606"/>
                  </a:lnTo>
                  <a:lnTo>
                    <a:pt x="424237" y="230496"/>
                  </a:lnTo>
                  <a:lnTo>
                    <a:pt x="430200" y="230771"/>
                  </a:lnTo>
                  <a:lnTo>
                    <a:pt x="432545" y="227653"/>
                  </a:lnTo>
                  <a:lnTo>
                    <a:pt x="434641" y="228152"/>
                  </a:lnTo>
                  <a:lnTo>
                    <a:pt x="441378" y="227653"/>
                  </a:lnTo>
                  <a:lnTo>
                    <a:pt x="447091" y="224261"/>
                  </a:lnTo>
                  <a:lnTo>
                    <a:pt x="451258" y="224535"/>
                  </a:lnTo>
                  <a:lnTo>
                    <a:pt x="455400" y="222964"/>
                  </a:lnTo>
                  <a:lnTo>
                    <a:pt x="464756" y="221667"/>
                  </a:lnTo>
                  <a:lnTo>
                    <a:pt x="466054" y="219073"/>
                  </a:lnTo>
                  <a:lnTo>
                    <a:pt x="470220" y="217776"/>
                  </a:lnTo>
                  <a:lnTo>
                    <a:pt x="470994" y="216230"/>
                  </a:lnTo>
                  <a:lnTo>
                    <a:pt x="478529" y="213362"/>
                  </a:lnTo>
                  <a:lnTo>
                    <a:pt x="481124" y="211815"/>
                  </a:lnTo>
                  <a:lnTo>
                    <a:pt x="482945" y="215182"/>
                  </a:lnTo>
                  <a:lnTo>
                    <a:pt x="485042" y="214908"/>
                  </a:lnTo>
                  <a:lnTo>
                    <a:pt x="485815" y="213112"/>
                  </a:lnTo>
                  <a:lnTo>
                    <a:pt x="488160" y="21129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53" name="Free-form: Shape 3352">
              <a:extLst>
                <a:ext uri="{FF2B5EF4-FFF2-40B4-BE49-F238E27FC236}">
                  <a16:creationId xmlns:a16="http://schemas.microsoft.com/office/drawing/2014/main" id="{F9E2A18C-3CE6-9373-2F84-7DD722946E59}"/>
                </a:ext>
              </a:extLst>
            </p:cNvPr>
            <p:cNvSpPr/>
            <p:nvPr/>
          </p:nvSpPr>
          <p:spPr>
            <a:xfrm>
              <a:off x="2033028" y="4055418"/>
              <a:ext cx="294068" cy="397860"/>
            </a:xfrm>
            <a:custGeom>
              <a:avLst/>
              <a:gdLst>
                <a:gd name="connsiteX0" fmla="*/ 162805 w 294068"/>
                <a:gd name="connsiteY0" fmla="*/ 9992 h 397860"/>
                <a:gd name="connsiteX1" fmla="*/ 163578 w 294068"/>
                <a:gd name="connsiteY1" fmla="*/ 12586 h 397860"/>
                <a:gd name="connsiteX2" fmla="*/ 163079 w 294068"/>
                <a:gd name="connsiteY2" fmla="*/ 14931 h 397860"/>
                <a:gd name="connsiteX3" fmla="*/ 166198 w 294068"/>
                <a:gd name="connsiteY3" fmla="*/ 21415 h 397860"/>
                <a:gd name="connsiteX4" fmla="*/ 166697 w 294068"/>
                <a:gd name="connsiteY4" fmla="*/ 23760 h 397860"/>
                <a:gd name="connsiteX5" fmla="*/ 171387 w 294068"/>
                <a:gd name="connsiteY5" fmla="*/ 27900 h 397860"/>
                <a:gd name="connsiteX6" fmla="*/ 172935 w 294068"/>
                <a:gd name="connsiteY6" fmla="*/ 30768 h 397860"/>
                <a:gd name="connsiteX7" fmla="*/ 174756 w 294068"/>
                <a:gd name="connsiteY7" fmla="*/ 31791 h 397860"/>
                <a:gd name="connsiteX8" fmla="*/ 174232 w 294068"/>
                <a:gd name="connsiteY8" fmla="*/ 34659 h 397860"/>
                <a:gd name="connsiteX9" fmla="*/ 176054 w 294068"/>
                <a:gd name="connsiteY9" fmla="*/ 35183 h 397860"/>
                <a:gd name="connsiteX10" fmla="*/ 178923 w 294068"/>
                <a:gd name="connsiteY10" fmla="*/ 41418 h 397860"/>
                <a:gd name="connsiteX11" fmla="*/ 178399 w 294068"/>
                <a:gd name="connsiteY11" fmla="*/ 43214 h 397860"/>
                <a:gd name="connsiteX12" fmla="*/ 182815 w 294068"/>
                <a:gd name="connsiteY12" fmla="*/ 44536 h 397860"/>
                <a:gd name="connsiteX13" fmla="*/ 182565 w 294068"/>
                <a:gd name="connsiteY13" fmla="*/ 50497 h 397860"/>
                <a:gd name="connsiteX14" fmla="*/ 182041 w 294068"/>
                <a:gd name="connsiteY14" fmla="*/ 53614 h 397860"/>
                <a:gd name="connsiteX15" fmla="*/ 185684 w 294068"/>
                <a:gd name="connsiteY15" fmla="*/ 53365 h 397860"/>
                <a:gd name="connsiteX16" fmla="*/ 189826 w 294068"/>
                <a:gd name="connsiteY16" fmla="*/ 50746 h 397860"/>
                <a:gd name="connsiteX17" fmla="*/ 192695 w 294068"/>
                <a:gd name="connsiteY17" fmla="*/ 52043 h 397860"/>
                <a:gd name="connsiteX18" fmla="*/ 195814 w 294068"/>
                <a:gd name="connsiteY18" fmla="*/ 49973 h 397860"/>
                <a:gd name="connsiteX19" fmla="*/ 198933 w 294068"/>
                <a:gd name="connsiteY19" fmla="*/ 49723 h 397860"/>
                <a:gd name="connsiteX20" fmla="*/ 201778 w 294068"/>
                <a:gd name="connsiteY20" fmla="*/ 48426 h 397860"/>
                <a:gd name="connsiteX21" fmla="*/ 207766 w 294068"/>
                <a:gd name="connsiteY21" fmla="*/ 45034 h 397860"/>
                <a:gd name="connsiteX22" fmla="*/ 213230 w 294068"/>
                <a:gd name="connsiteY22" fmla="*/ 44012 h 397860"/>
                <a:gd name="connsiteX23" fmla="*/ 218669 w 294068"/>
                <a:gd name="connsiteY23" fmla="*/ 45034 h 397860"/>
                <a:gd name="connsiteX24" fmla="*/ 219467 w 294068"/>
                <a:gd name="connsiteY24" fmla="*/ 44012 h 397860"/>
                <a:gd name="connsiteX25" fmla="*/ 225181 w 294068"/>
                <a:gd name="connsiteY25" fmla="*/ 46606 h 397860"/>
                <a:gd name="connsiteX26" fmla="*/ 227252 w 294068"/>
                <a:gd name="connsiteY26" fmla="*/ 48426 h 397860"/>
                <a:gd name="connsiteX27" fmla="*/ 231669 w 294068"/>
                <a:gd name="connsiteY27" fmla="*/ 48925 h 397860"/>
                <a:gd name="connsiteX28" fmla="*/ 247263 w 294068"/>
                <a:gd name="connsiteY28" fmla="*/ 53091 h 397860"/>
                <a:gd name="connsiteX29" fmla="*/ 247512 w 294068"/>
                <a:gd name="connsiteY29" fmla="*/ 54138 h 397860"/>
                <a:gd name="connsiteX30" fmla="*/ 252452 w 294068"/>
                <a:gd name="connsiteY30" fmla="*/ 55161 h 397860"/>
                <a:gd name="connsiteX31" fmla="*/ 257392 w 294068"/>
                <a:gd name="connsiteY31" fmla="*/ 60373 h 397860"/>
                <a:gd name="connsiteX32" fmla="*/ 262058 w 294068"/>
                <a:gd name="connsiteY32" fmla="*/ 59849 h 397860"/>
                <a:gd name="connsiteX33" fmla="*/ 265452 w 294068"/>
                <a:gd name="connsiteY33" fmla="*/ 61670 h 397860"/>
                <a:gd name="connsiteX34" fmla="*/ 265951 w 294068"/>
                <a:gd name="connsiteY34" fmla="*/ 66334 h 397860"/>
                <a:gd name="connsiteX35" fmla="*/ 273486 w 294068"/>
                <a:gd name="connsiteY35" fmla="*/ 74141 h 397860"/>
                <a:gd name="connsiteX36" fmla="*/ 276355 w 294068"/>
                <a:gd name="connsiteY36" fmla="*/ 80351 h 397860"/>
                <a:gd name="connsiteX37" fmla="*/ 276080 w 294068"/>
                <a:gd name="connsiteY37" fmla="*/ 83469 h 397860"/>
                <a:gd name="connsiteX38" fmla="*/ 279474 w 294068"/>
                <a:gd name="connsiteY38" fmla="*/ 85040 h 397860"/>
                <a:gd name="connsiteX39" fmla="*/ 283615 w 294068"/>
                <a:gd name="connsiteY39" fmla="*/ 87883 h 397860"/>
                <a:gd name="connsiteX40" fmla="*/ 285961 w 294068"/>
                <a:gd name="connsiteY40" fmla="*/ 87883 h 397860"/>
                <a:gd name="connsiteX41" fmla="*/ 288032 w 294068"/>
                <a:gd name="connsiteY41" fmla="*/ 90752 h 397860"/>
                <a:gd name="connsiteX42" fmla="*/ 290901 w 294068"/>
                <a:gd name="connsiteY42" fmla="*/ 92298 h 397860"/>
                <a:gd name="connsiteX43" fmla="*/ 291949 w 294068"/>
                <a:gd name="connsiteY43" fmla="*/ 95939 h 397860"/>
                <a:gd name="connsiteX44" fmla="*/ 283366 w 294068"/>
                <a:gd name="connsiteY44" fmla="*/ 101127 h 397860"/>
                <a:gd name="connsiteX45" fmla="*/ 271939 w 294068"/>
                <a:gd name="connsiteY45" fmla="*/ 105292 h 397860"/>
                <a:gd name="connsiteX46" fmla="*/ 270641 w 294068"/>
                <a:gd name="connsiteY46" fmla="*/ 106340 h 397860"/>
                <a:gd name="connsiteX47" fmla="*/ 263880 w 294068"/>
                <a:gd name="connsiteY47" fmla="*/ 108160 h 397860"/>
                <a:gd name="connsiteX48" fmla="*/ 259713 w 294068"/>
                <a:gd name="connsiteY48" fmla="*/ 107886 h 397860"/>
                <a:gd name="connsiteX49" fmla="*/ 251679 w 294068"/>
                <a:gd name="connsiteY49" fmla="*/ 111527 h 397860"/>
                <a:gd name="connsiteX50" fmla="*/ 250381 w 294068"/>
                <a:gd name="connsiteY50" fmla="*/ 113597 h 397860"/>
                <a:gd name="connsiteX51" fmla="*/ 246464 w 294068"/>
                <a:gd name="connsiteY51" fmla="*/ 116466 h 397860"/>
                <a:gd name="connsiteX52" fmla="*/ 241798 w 294068"/>
                <a:gd name="connsiteY52" fmla="*/ 118810 h 397860"/>
                <a:gd name="connsiteX53" fmla="*/ 239728 w 294068"/>
                <a:gd name="connsiteY53" fmla="*/ 116715 h 397860"/>
                <a:gd name="connsiteX54" fmla="*/ 234513 w 294068"/>
                <a:gd name="connsiteY54" fmla="*/ 120107 h 397860"/>
                <a:gd name="connsiteX55" fmla="*/ 232716 w 294068"/>
                <a:gd name="connsiteY55" fmla="*/ 124771 h 397860"/>
                <a:gd name="connsiteX56" fmla="*/ 230371 w 294068"/>
                <a:gd name="connsiteY56" fmla="*/ 128138 h 397860"/>
                <a:gd name="connsiteX57" fmla="*/ 226204 w 294068"/>
                <a:gd name="connsiteY57" fmla="*/ 134897 h 397860"/>
                <a:gd name="connsiteX58" fmla="*/ 226728 w 294068"/>
                <a:gd name="connsiteY58" fmla="*/ 138788 h 397860"/>
                <a:gd name="connsiteX59" fmla="*/ 225955 w 294068"/>
                <a:gd name="connsiteY59" fmla="*/ 142679 h 397860"/>
                <a:gd name="connsiteX60" fmla="*/ 227501 w 294068"/>
                <a:gd name="connsiteY60" fmla="*/ 144774 h 397860"/>
                <a:gd name="connsiteX61" fmla="*/ 226204 w 294068"/>
                <a:gd name="connsiteY61" fmla="*/ 146844 h 397860"/>
                <a:gd name="connsiteX62" fmla="*/ 237906 w 294068"/>
                <a:gd name="connsiteY62" fmla="*/ 148665 h 397860"/>
                <a:gd name="connsiteX63" fmla="*/ 241025 w 294068"/>
                <a:gd name="connsiteY63" fmla="*/ 149712 h 397860"/>
                <a:gd name="connsiteX64" fmla="*/ 247762 w 294068"/>
                <a:gd name="connsiteY64" fmla="*/ 148665 h 397860"/>
                <a:gd name="connsiteX65" fmla="*/ 248560 w 294068"/>
                <a:gd name="connsiteY65" fmla="*/ 156721 h 397860"/>
                <a:gd name="connsiteX66" fmla="*/ 246214 w 294068"/>
                <a:gd name="connsiteY66" fmla="*/ 158018 h 397860"/>
                <a:gd name="connsiteX67" fmla="*/ 243620 w 294068"/>
                <a:gd name="connsiteY67" fmla="*/ 162158 h 397860"/>
                <a:gd name="connsiteX68" fmla="*/ 240251 w 294068"/>
                <a:gd name="connsiteY68" fmla="*/ 165799 h 397860"/>
                <a:gd name="connsiteX69" fmla="*/ 236858 w 294068"/>
                <a:gd name="connsiteY69" fmla="*/ 170488 h 397860"/>
                <a:gd name="connsiteX70" fmla="*/ 236359 w 294068"/>
                <a:gd name="connsiteY70" fmla="*/ 173332 h 397860"/>
                <a:gd name="connsiteX71" fmla="*/ 234014 w 294068"/>
                <a:gd name="connsiteY71" fmla="*/ 176723 h 397860"/>
                <a:gd name="connsiteX72" fmla="*/ 227002 w 294068"/>
                <a:gd name="connsiteY72" fmla="*/ 175676 h 397860"/>
                <a:gd name="connsiteX73" fmla="*/ 224133 w 294068"/>
                <a:gd name="connsiteY73" fmla="*/ 181387 h 397860"/>
                <a:gd name="connsiteX74" fmla="*/ 222062 w 294068"/>
                <a:gd name="connsiteY74" fmla="*/ 187872 h 397860"/>
                <a:gd name="connsiteX75" fmla="*/ 221813 w 294068"/>
                <a:gd name="connsiteY75" fmla="*/ 191264 h 397860"/>
                <a:gd name="connsiteX76" fmla="*/ 218943 w 294068"/>
                <a:gd name="connsiteY76" fmla="*/ 192810 h 397860"/>
                <a:gd name="connsiteX77" fmla="*/ 215825 w 294068"/>
                <a:gd name="connsiteY77" fmla="*/ 193060 h 397860"/>
                <a:gd name="connsiteX78" fmla="*/ 212182 w 294068"/>
                <a:gd name="connsiteY78" fmla="*/ 194881 h 397860"/>
                <a:gd name="connsiteX79" fmla="*/ 209063 w 294068"/>
                <a:gd name="connsiteY79" fmla="*/ 197474 h 397860"/>
                <a:gd name="connsiteX80" fmla="*/ 205695 w 294068"/>
                <a:gd name="connsiteY80" fmla="*/ 197998 h 397860"/>
                <a:gd name="connsiteX81" fmla="*/ 202825 w 294068"/>
                <a:gd name="connsiteY81" fmla="*/ 197749 h 397860"/>
                <a:gd name="connsiteX82" fmla="*/ 199707 w 294068"/>
                <a:gd name="connsiteY82" fmla="*/ 198522 h 397860"/>
                <a:gd name="connsiteX83" fmla="*/ 200754 w 294068"/>
                <a:gd name="connsiteY83" fmla="*/ 204757 h 397860"/>
                <a:gd name="connsiteX84" fmla="*/ 201004 w 294068"/>
                <a:gd name="connsiteY84" fmla="*/ 209172 h 397860"/>
                <a:gd name="connsiteX85" fmla="*/ 203349 w 294068"/>
                <a:gd name="connsiteY85" fmla="*/ 213337 h 397860"/>
                <a:gd name="connsiteX86" fmla="*/ 210111 w 294068"/>
                <a:gd name="connsiteY86" fmla="*/ 216455 h 397860"/>
                <a:gd name="connsiteX87" fmla="*/ 215051 w 294068"/>
                <a:gd name="connsiteY87" fmla="*/ 216978 h 397860"/>
                <a:gd name="connsiteX88" fmla="*/ 215825 w 294068"/>
                <a:gd name="connsiteY88" fmla="*/ 218275 h 397860"/>
                <a:gd name="connsiteX89" fmla="*/ 214003 w 294068"/>
                <a:gd name="connsiteY89" fmla="*/ 221892 h 397860"/>
                <a:gd name="connsiteX90" fmla="*/ 216099 w 294068"/>
                <a:gd name="connsiteY90" fmla="*/ 225009 h 397860"/>
                <a:gd name="connsiteX91" fmla="*/ 217646 w 294068"/>
                <a:gd name="connsiteY91" fmla="*/ 228401 h 397860"/>
                <a:gd name="connsiteX92" fmla="*/ 224133 w 294068"/>
                <a:gd name="connsiteY92" fmla="*/ 227878 h 397860"/>
                <a:gd name="connsiteX93" fmla="*/ 226479 w 294068"/>
                <a:gd name="connsiteY93" fmla="*/ 228401 h 397860"/>
                <a:gd name="connsiteX94" fmla="*/ 233764 w 294068"/>
                <a:gd name="connsiteY94" fmla="*/ 234637 h 397860"/>
                <a:gd name="connsiteX95" fmla="*/ 237906 w 294068"/>
                <a:gd name="connsiteY95" fmla="*/ 239550 h 397860"/>
                <a:gd name="connsiteX96" fmla="*/ 242322 w 294068"/>
                <a:gd name="connsiteY96" fmla="*/ 243965 h 397860"/>
                <a:gd name="connsiteX97" fmla="*/ 250631 w 294068"/>
                <a:gd name="connsiteY97" fmla="*/ 250474 h 397860"/>
                <a:gd name="connsiteX98" fmla="*/ 250631 w 294068"/>
                <a:gd name="connsiteY98" fmla="*/ 253068 h 397860"/>
                <a:gd name="connsiteX99" fmla="*/ 252452 w 294068"/>
                <a:gd name="connsiteY99" fmla="*/ 256959 h 397860"/>
                <a:gd name="connsiteX100" fmla="*/ 251429 w 294068"/>
                <a:gd name="connsiteY100" fmla="*/ 259029 h 397860"/>
                <a:gd name="connsiteX101" fmla="*/ 249333 w 294068"/>
                <a:gd name="connsiteY101" fmla="*/ 257732 h 397860"/>
                <a:gd name="connsiteX102" fmla="*/ 247512 w 294068"/>
                <a:gd name="connsiteY102" fmla="*/ 262670 h 397860"/>
                <a:gd name="connsiteX103" fmla="*/ 246214 w 294068"/>
                <a:gd name="connsiteY103" fmla="*/ 263444 h 397860"/>
                <a:gd name="connsiteX104" fmla="*/ 242597 w 294068"/>
                <a:gd name="connsiteY104" fmla="*/ 261373 h 397860"/>
                <a:gd name="connsiteX105" fmla="*/ 235311 w 294068"/>
                <a:gd name="connsiteY105" fmla="*/ 266561 h 397860"/>
                <a:gd name="connsiteX106" fmla="*/ 230121 w 294068"/>
                <a:gd name="connsiteY106" fmla="*/ 267085 h 397860"/>
                <a:gd name="connsiteX107" fmla="*/ 227526 w 294068"/>
                <a:gd name="connsiteY107" fmla="*/ 268133 h 397860"/>
                <a:gd name="connsiteX108" fmla="*/ 225431 w 294068"/>
                <a:gd name="connsiteY108" fmla="*/ 267858 h 397860"/>
                <a:gd name="connsiteX109" fmla="*/ 217397 w 294068"/>
                <a:gd name="connsiteY109" fmla="*/ 271500 h 397860"/>
                <a:gd name="connsiteX110" fmla="*/ 210635 w 294068"/>
                <a:gd name="connsiteY110" fmla="*/ 271749 h 397860"/>
                <a:gd name="connsiteX111" fmla="*/ 209587 w 294068"/>
                <a:gd name="connsiteY111" fmla="*/ 273844 h 397860"/>
                <a:gd name="connsiteX112" fmla="*/ 196862 w 294068"/>
                <a:gd name="connsiteY112" fmla="*/ 275914 h 397860"/>
                <a:gd name="connsiteX113" fmla="*/ 194791 w 294068"/>
                <a:gd name="connsiteY113" fmla="*/ 277211 h 397860"/>
                <a:gd name="connsiteX114" fmla="*/ 187256 w 294068"/>
                <a:gd name="connsiteY114" fmla="*/ 277461 h 397860"/>
                <a:gd name="connsiteX115" fmla="*/ 186732 w 294068"/>
                <a:gd name="connsiteY115" fmla="*/ 280079 h 397860"/>
                <a:gd name="connsiteX116" fmla="*/ 183364 w 294068"/>
                <a:gd name="connsiteY116" fmla="*/ 282150 h 397860"/>
                <a:gd name="connsiteX117" fmla="*/ 180245 w 294068"/>
                <a:gd name="connsiteY117" fmla="*/ 282399 h 397860"/>
                <a:gd name="connsiteX118" fmla="*/ 181543 w 294068"/>
                <a:gd name="connsiteY118" fmla="*/ 285517 h 397860"/>
                <a:gd name="connsiteX119" fmla="*/ 183090 w 294068"/>
                <a:gd name="connsiteY119" fmla="*/ 291502 h 397860"/>
                <a:gd name="connsiteX120" fmla="*/ 184911 w 294068"/>
                <a:gd name="connsiteY120" fmla="*/ 292799 h 397860"/>
                <a:gd name="connsiteX121" fmla="*/ 186483 w 294068"/>
                <a:gd name="connsiteY121" fmla="*/ 298236 h 397860"/>
                <a:gd name="connsiteX122" fmla="*/ 188030 w 294068"/>
                <a:gd name="connsiteY122" fmla="*/ 301354 h 397860"/>
                <a:gd name="connsiteX123" fmla="*/ 189327 w 294068"/>
                <a:gd name="connsiteY123" fmla="*/ 306043 h 397860"/>
                <a:gd name="connsiteX124" fmla="*/ 191922 w 294068"/>
                <a:gd name="connsiteY124" fmla="*/ 309161 h 397860"/>
                <a:gd name="connsiteX125" fmla="*/ 188554 w 294068"/>
                <a:gd name="connsiteY125" fmla="*/ 319013 h 397860"/>
                <a:gd name="connsiteX126" fmla="*/ 185959 w 294068"/>
                <a:gd name="connsiteY126" fmla="*/ 321357 h 397860"/>
                <a:gd name="connsiteX127" fmla="*/ 184661 w 294068"/>
                <a:gd name="connsiteY127" fmla="*/ 323951 h 397860"/>
                <a:gd name="connsiteX128" fmla="*/ 184911 w 294068"/>
                <a:gd name="connsiteY128" fmla="*/ 326819 h 397860"/>
                <a:gd name="connsiteX129" fmla="*/ 183863 w 294068"/>
                <a:gd name="connsiteY129" fmla="*/ 328366 h 397860"/>
                <a:gd name="connsiteX130" fmla="*/ 183090 w 294068"/>
                <a:gd name="connsiteY130" fmla="*/ 334601 h 397860"/>
                <a:gd name="connsiteX131" fmla="*/ 183614 w 294068"/>
                <a:gd name="connsiteY131" fmla="*/ 338766 h 397860"/>
                <a:gd name="connsiteX132" fmla="*/ 185959 w 294068"/>
                <a:gd name="connsiteY132" fmla="*/ 341360 h 397860"/>
                <a:gd name="connsiteX133" fmla="*/ 191673 w 294068"/>
                <a:gd name="connsiteY133" fmla="*/ 334875 h 397860"/>
                <a:gd name="connsiteX134" fmla="*/ 196338 w 294068"/>
                <a:gd name="connsiteY134" fmla="*/ 340063 h 397860"/>
                <a:gd name="connsiteX135" fmla="*/ 196338 w 294068"/>
                <a:gd name="connsiteY135" fmla="*/ 341360 h 397860"/>
                <a:gd name="connsiteX136" fmla="*/ 198933 w 294068"/>
                <a:gd name="connsiteY136" fmla="*/ 350189 h 397860"/>
                <a:gd name="connsiteX137" fmla="*/ 201278 w 294068"/>
                <a:gd name="connsiteY137" fmla="*/ 352533 h 397860"/>
                <a:gd name="connsiteX138" fmla="*/ 203873 w 294068"/>
                <a:gd name="connsiteY138" fmla="*/ 354080 h 397860"/>
                <a:gd name="connsiteX139" fmla="*/ 206992 w 294068"/>
                <a:gd name="connsiteY139" fmla="*/ 357721 h 397860"/>
                <a:gd name="connsiteX140" fmla="*/ 199732 w 294068"/>
                <a:gd name="connsiteY140" fmla="*/ 360839 h 397860"/>
                <a:gd name="connsiteX141" fmla="*/ 199732 w 294068"/>
                <a:gd name="connsiteY141" fmla="*/ 366550 h 397860"/>
                <a:gd name="connsiteX142" fmla="*/ 203624 w 294068"/>
                <a:gd name="connsiteY142" fmla="*/ 369144 h 397860"/>
                <a:gd name="connsiteX143" fmla="*/ 208290 w 294068"/>
                <a:gd name="connsiteY143" fmla="*/ 372785 h 397860"/>
                <a:gd name="connsiteX144" fmla="*/ 211159 w 294068"/>
                <a:gd name="connsiteY144" fmla="*/ 374332 h 397860"/>
                <a:gd name="connsiteX145" fmla="*/ 207516 w 294068"/>
                <a:gd name="connsiteY145" fmla="*/ 378746 h 397860"/>
                <a:gd name="connsiteX146" fmla="*/ 202052 w 294068"/>
                <a:gd name="connsiteY146" fmla="*/ 381864 h 397860"/>
                <a:gd name="connsiteX147" fmla="*/ 198933 w 294068"/>
                <a:gd name="connsiteY147" fmla="*/ 381365 h 397860"/>
                <a:gd name="connsiteX148" fmla="*/ 196338 w 294068"/>
                <a:gd name="connsiteY148" fmla="*/ 378497 h 397860"/>
                <a:gd name="connsiteX149" fmla="*/ 191149 w 294068"/>
                <a:gd name="connsiteY149" fmla="*/ 377200 h 397860"/>
                <a:gd name="connsiteX150" fmla="*/ 189327 w 294068"/>
                <a:gd name="connsiteY150" fmla="*/ 375903 h 397860"/>
                <a:gd name="connsiteX151" fmla="*/ 187505 w 294068"/>
                <a:gd name="connsiteY151" fmla="*/ 376427 h 397860"/>
                <a:gd name="connsiteX152" fmla="*/ 186209 w 294068"/>
                <a:gd name="connsiteY152" fmla="*/ 374855 h 397860"/>
                <a:gd name="connsiteX153" fmla="*/ 178673 w 294068"/>
                <a:gd name="connsiteY153" fmla="*/ 374606 h 397860"/>
                <a:gd name="connsiteX154" fmla="*/ 177376 w 294068"/>
                <a:gd name="connsiteY154" fmla="*/ 372785 h 397860"/>
                <a:gd name="connsiteX155" fmla="*/ 175305 w 294068"/>
                <a:gd name="connsiteY155" fmla="*/ 373035 h 397860"/>
                <a:gd name="connsiteX156" fmla="*/ 171138 w 294068"/>
                <a:gd name="connsiteY156" fmla="*/ 371488 h 397860"/>
                <a:gd name="connsiteX157" fmla="*/ 166996 w 294068"/>
                <a:gd name="connsiteY157" fmla="*/ 373035 h 397860"/>
                <a:gd name="connsiteX158" fmla="*/ 166722 w 294068"/>
                <a:gd name="connsiteY158" fmla="*/ 374606 h 397860"/>
                <a:gd name="connsiteX159" fmla="*/ 164127 w 294068"/>
                <a:gd name="connsiteY159" fmla="*/ 375654 h 397860"/>
                <a:gd name="connsiteX160" fmla="*/ 160758 w 294068"/>
                <a:gd name="connsiteY160" fmla="*/ 378497 h 397860"/>
                <a:gd name="connsiteX161" fmla="*/ 157640 w 294068"/>
                <a:gd name="connsiteY161" fmla="*/ 379794 h 397860"/>
                <a:gd name="connsiteX162" fmla="*/ 156068 w 294068"/>
                <a:gd name="connsiteY162" fmla="*/ 381365 h 397860"/>
                <a:gd name="connsiteX163" fmla="*/ 144391 w 294068"/>
                <a:gd name="connsiteY163" fmla="*/ 386802 h 397860"/>
                <a:gd name="connsiteX164" fmla="*/ 141273 w 294068"/>
                <a:gd name="connsiteY164" fmla="*/ 388897 h 397860"/>
                <a:gd name="connsiteX165" fmla="*/ 138403 w 294068"/>
                <a:gd name="connsiteY165" fmla="*/ 391491 h 397860"/>
                <a:gd name="connsiteX166" fmla="*/ 131916 w 294068"/>
                <a:gd name="connsiteY166" fmla="*/ 394858 h 397860"/>
                <a:gd name="connsiteX167" fmla="*/ 129845 w 294068"/>
                <a:gd name="connsiteY167" fmla="*/ 394085 h 397860"/>
                <a:gd name="connsiteX168" fmla="*/ 130095 w 294068"/>
                <a:gd name="connsiteY168" fmla="*/ 390693 h 397860"/>
                <a:gd name="connsiteX169" fmla="*/ 128547 w 294068"/>
                <a:gd name="connsiteY169" fmla="*/ 390194 h 397860"/>
                <a:gd name="connsiteX170" fmla="*/ 121786 w 294068"/>
                <a:gd name="connsiteY170" fmla="*/ 393561 h 397860"/>
                <a:gd name="connsiteX171" fmla="*/ 118417 w 294068"/>
                <a:gd name="connsiteY171" fmla="*/ 393836 h 397860"/>
                <a:gd name="connsiteX172" fmla="*/ 115299 w 294068"/>
                <a:gd name="connsiteY172" fmla="*/ 395632 h 397860"/>
                <a:gd name="connsiteX173" fmla="*/ 112953 w 294068"/>
                <a:gd name="connsiteY173" fmla="*/ 395632 h 397860"/>
                <a:gd name="connsiteX174" fmla="*/ 109585 w 294068"/>
                <a:gd name="connsiteY174" fmla="*/ 392015 h 397860"/>
                <a:gd name="connsiteX175" fmla="*/ 107763 w 294068"/>
                <a:gd name="connsiteY175" fmla="*/ 391491 h 397860"/>
                <a:gd name="connsiteX176" fmla="*/ 101002 w 294068"/>
                <a:gd name="connsiteY176" fmla="*/ 394858 h 397860"/>
                <a:gd name="connsiteX177" fmla="*/ 93991 w 294068"/>
                <a:gd name="connsiteY177" fmla="*/ 395657 h 397860"/>
                <a:gd name="connsiteX178" fmla="*/ 90872 w 294068"/>
                <a:gd name="connsiteY178" fmla="*/ 395133 h 397860"/>
                <a:gd name="connsiteX179" fmla="*/ 90623 w 294068"/>
                <a:gd name="connsiteY179" fmla="*/ 392788 h 397860"/>
                <a:gd name="connsiteX180" fmla="*/ 92693 w 294068"/>
                <a:gd name="connsiteY180" fmla="*/ 390469 h 397860"/>
                <a:gd name="connsiteX181" fmla="*/ 88801 w 294068"/>
                <a:gd name="connsiteY181" fmla="*/ 388648 h 397860"/>
                <a:gd name="connsiteX182" fmla="*/ 82564 w 294068"/>
                <a:gd name="connsiteY182" fmla="*/ 389421 h 397860"/>
                <a:gd name="connsiteX183" fmla="*/ 73731 w 294068"/>
                <a:gd name="connsiteY183" fmla="*/ 391491 h 397860"/>
                <a:gd name="connsiteX184" fmla="*/ 67219 w 294068"/>
                <a:gd name="connsiteY184" fmla="*/ 388897 h 397860"/>
                <a:gd name="connsiteX185" fmla="*/ 65672 w 294068"/>
                <a:gd name="connsiteY185" fmla="*/ 386054 h 397860"/>
                <a:gd name="connsiteX186" fmla="*/ 62303 w 294068"/>
                <a:gd name="connsiteY186" fmla="*/ 388897 h 397860"/>
                <a:gd name="connsiteX187" fmla="*/ 60208 w 294068"/>
                <a:gd name="connsiteY187" fmla="*/ 383460 h 397860"/>
                <a:gd name="connsiteX188" fmla="*/ 63077 w 294068"/>
                <a:gd name="connsiteY188" fmla="*/ 378771 h 397860"/>
                <a:gd name="connsiteX189" fmla="*/ 58137 w 294068"/>
                <a:gd name="connsiteY189" fmla="*/ 374880 h 397860"/>
                <a:gd name="connsiteX190" fmla="*/ 54494 w 294068"/>
                <a:gd name="connsiteY190" fmla="*/ 377998 h 397860"/>
                <a:gd name="connsiteX191" fmla="*/ 48007 w 294068"/>
                <a:gd name="connsiteY191" fmla="*/ 380841 h 397860"/>
                <a:gd name="connsiteX192" fmla="*/ 43591 w 294068"/>
                <a:gd name="connsiteY192" fmla="*/ 381889 h 397860"/>
                <a:gd name="connsiteX193" fmla="*/ 44888 w 294068"/>
                <a:gd name="connsiteY193" fmla="*/ 383710 h 397860"/>
                <a:gd name="connsiteX194" fmla="*/ 40223 w 294068"/>
                <a:gd name="connsiteY194" fmla="*/ 387601 h 397860"/>
                <a:gd name="connsiteX195" fmla="*/ 42817 w 294068"/>
                <a:gd name="connsiteY195" fmla="*/ 389421 h 397860"/>
                <a:gd name="connsiteX196" fmla="*/ 37603 w 294068"/>
                <a:gd name="connsiteY196" fmla="*/ 390194 h 397860"/>
                <a:gd name="connsiteX197" fmla="*/ 36579 w 294068"/>
                <a:gd name="connsiteY197" fmla="*/ 392290 h 397860"/>
                <a:gd name="connsiteX198" fmla="*/ 32687 w 294068"/>
                <a:gd name="connsiteY198" fmla="*/ 393586 h 397860"/>
                <a:gd name="connsiteX199" fmla="*/ 24628 w 294068"/>
                <a:gd name="connsiteY199" fmla="*/ 395407 h 397860"/>
                <a:gd name="connsiteX200" fmla="*/ 20736 w 294068"/>
                <a:gd name="connsiteY200" fmla="*/ 395657 h 397860"/>
                <a:gd name="connsiteX201" fmla="*/ 17617 w 294068"/>
                <a:gd name="connsiteY201" fmla="*/ 397477 h 397860"/>
                <a:gd name="connsiteX202" fmla="*/ 16569 w 294068"/>
                <a:gd name="connsiteY202" fmla="*/ 395657 h 397860"/>
                <a:gd name="connsiteX203" fmla="*/ 12677 w 294068"/>
                <a:gd name="connsiteY203" fmla="*/ 396430 h 397860"/>
                <a:gd name="connsiteX204" fmla="*/ 13700 w 294068"/>
                <a:gd name="connsiteY204" fmla="*/ 394609 h 397860"/>
                <a:gd name="connsiteX205" fmla="*/ 12153 w 294068"/>
                <a:gd name="connsiteY205" fmla="*/ 390993 h 397860"/>
                <a:gd name="connsiteX206" fmla="*/ 15022 w 294068"/>
                <a:gd name="connsiteY206" fmla="*/ 391242 h 397860"/>
                <a:gd name="connsiteX207" fmla="*/ 18391 w 294068"/>
                <a:gd name="connsiteY207" fmla="*/ 385281 h 397860"/>
                <a:gd name="connsiteX208" fmla="*/ 15022 w 294068"/>
                <a:gd name="connsiteY208" fmla="*/ 382937 h 397860"/>
                <a:gd name="connsiteX209" fmla="*/ 11903 w 294068"/>
                <a:gd name="connsiteY209" fmla="*/ 379295 h 397860"/>
                <a:gd name="connsiteX210" fmla="*/ 15796 w 294068"/>
                <a:gd name="connsiteY210" fmla="*/ 375130 h 397860"/>
                <a:gd name="connsiteX211" fmla="*/ 22532 w 294068"/>
                <a:gd name="connsiteY211" fmla="*/ 372287 h 397860"/>
                <a:gd name="connsiteX212" fmla="*/ 22033 w 294068"/>
                <a:gd name="connsiteY212" fmla="*/ 369693 h 397860"/>
                <a:gd name="connsiteX213" fmla="*/ 23855 w 294068"/>
                <a:gd name="connsiteY213" fmla="*/ 368645 h 397860"/>
                <a:gd name="connsiteX214" fmla="*/ 22557 w 294068"/>
                <a:gd name="connsiteY214" fmla="*/ 363981 h 397860"/>
                <a:gd name="connsiteX215" fmla="*/ 25676 w 294068"/>
                <a:gd name="connsiteY215" fmla="*/ 363183 h 397860"/>
                <a:gd name="connsiteX216" fmla="*/ 25676 w 294068"/>
                <a:gd name="connsiteY216" fmla="*/ 359567 h 397860"/>
                <a:gd name="connsiteX217" fmla="*/ 23056 w 294068"/>
                <a:gd name="connsiteY217" fmla="*/ 354105 h 397860"/>
                <a:gd name="connsiteX218" fmla="*/ 24104 w 294068"/>
                <a:gd name="connsiteY218" fmla="*/ 351511 h 397860"/>
                <a:gd name="connsiteX219" fmla="*/ 20985 w 294068"/>
                <a:gd name="connsiteY219" fmla="*/ 349939 h 397860"/>
                <a:gd name="connsiteX220" fmla="*/ 22283 w 294068"/>
                <a:gd name="connsiteY220" fmla="*/ 348643 h 397860"/>
                <a:gd name="connsiteX221" fmla="*/ 20461 w 294068"/>
                <a:gd name="connsiteY221" fmla="*/ 346049 h 397860"/>
                <a:gd name="connsiteX222" fmla="*/ 18391 w 294068"/>
                <a:gd name="connsiteY222" fmla="*/ 344752 h 397860"/>
                <a:gd name="connsiteX223" fmla="*/ 22557 w 294068"/>
                <a:gd name="connsiteY223" fmla="*/ 342158 h 397860"/>
                <a:gd name="connsiteX224" fmla="*/ 23331 w 294068"/>
                <a:gd name="connsiteY224" fmla="*/ 340337 h 397860"/>
                <a:gd name="connsiteX225" fmla="*/ 20461 w 294068"/>
                <a:gd name="connsiteY225" fmla="*/ 336197 h 397860"/>
                <a:gd name="connsiteX226" fmla="*/ 18391 w 294068"/>
                <a:gd name="connsiteY226" fmla="*/ 334625 h 397860"/>
                <a:gd name="connsiteX227" fmla="*/ 13201 w 294068"/>
                <a:gd name="connsiteY227" fmla="*/ 333329 h 397860"/>
                <a:gd name="connsiteX228" fmla="*/ 11130 w 294068"/>
                <a:gd name="connsiteY228" fmla="*/ 333578 h 397860"/>
                <a:gd name="connsiteX229" fmla="*/ 9308 w 294068"/>
                <a:gd name="connsiteY229" fmla="*/ 328665 h 397860"/>
                <a:gd name="connsiteX230" fmla="*/ 5416 w 294068"/>
                <a:gd name="connsiteY230" fmla="*/ 320858 h 397860"/>
                <a:gd name="connsiteX231" fmla="*/ 10606 w 294068"/>
                <a:gd name="connsiteY231" fmla="*/ 315421 h 397860"/>
                <a:gd name="connsiteX232" fmla="*/ 8785 w 294068"/>
                <a:gd name="connsiteY232" fmla="*/ 313077 h 397860"/>
                <a:gd name="connsiteX233" fmla="*/ 5915 w 294068"/>
                <a:gd name="connsiteY233" fmla="*/ 313077 h 397860"/>
                <a:gd name="connsiteX234" fmla="*/ 3071 w 294068"/>
                <a:gd name="connsiteY234" fmla="*/ 310732 h 397860"/>
                <a:gd name="connsiteX235" fmla="*/ 2797 w 294068"/>
                <a:gd name="connsiteY235" fmla="*/ 309186 h 397860"/>
                <a:gd name="connsiteX236" fmla="*/ 202 w 294068"/>
                <a:gd name="connsiteY236" fmla="*/ 305544 h 397860"/>
                <a:gd name="connsiteX237" fmla="*/ 2547 w 294068"/>
                <a:gd name="connsiteY237" fmla="*/ 296715 h 397860"/>
                <a:gd name="connsiteX238" fmla="*/ -2119 w 294068"/>
                <a:gd name="connsiteY238" fmla="*/ 293847 h 397860"/>
                <a:gd name="connsiteX239" fmla="*/ 202 w 294068"/>
                <a:gd name="connsiteY239" fmla="*/ 292026 h 397860"/>
                <a:gd name="connsiteX240" fmla="*/ 1773 w 294068"/>
                <a:gd name="connsiteY240" fmla="*/ 289707 h 397860"/>
                <a:gd name="connsiteX241" fmla="*/ 3595 w 294068"/>
                <a:gd name="connsiteY241" fmla="*/ 289956 h 397860"/>
                <a:gd name="connsiteX242" fmla="*/ 4618 w 294068"/>
                <a:gd name="connsiteY242" fmla="*/ 284494 h 397860"/>
                <a:gd name="connsiteX243" fmla="*/ 7487 w 294068"/>
                <a:gd name="connsiteY243" fmla="*/ 278783 h 397860"/>
                <a:gd name="connsiteX244" fmla="*/ 8261 w 294068"/>
                <a:gd name="connsiteY244" fmla="*/ 275415 h 397860"/>
                <a:gd name="connsiteX245" fmla="*/ 10082 w 294068"/>
                <a:gd name="connsiteY245" fmla="*/ 274119 h 397860"/>
                <a:gd name="connsiteX246" fmla="*/ 11654 w 294068"/>
                <a:gd name="connsiteY246" fmla="*/ 276712 h 397860"/>
                <a:gd name="connsiteX247" fmla="*/ 14498 w 294068"/>
                <a:gd name="connsiteY247" fmla="*/ 278009 h 397860"/>
                <a:gd name="connsiteX248" fmla="*/ 20212 w 294068"/>
                <a:gd name="connsiteY248" fmla="*/ 277236 h 397860"/>
                <a:gd name="connsiteX249" fmla="*/ 24379 w 294068"/>
                <a:gd name="connsiteY249" fmla="*/ 275415 h 397860"/>
                <a:gd name="connsiteX250" fmla="*/ 28021 w 294068"/>
                <a:gd name="connsiteY250" fmla="*/ 276463 h 397860"/>
                <a:gd name="connsiteX251" fmla="*/ 30616 w 294068"/>
                <a:gd name="connsiteY251" fmla="*/ 278533 h 397860"/>
                <a:gd name="connsiteX252" fmla="*/ 36854 w 294068"/>
                <a:gd name="connsiteY252" fmla="*/ 289183 h 397860"/>
                <a:gd name="connsiteX253" fmla="*/ 39973 w 294068"/>
                <a:gd name="connsiteY253" fmla="*/ 290206 h 397860"/>
                <a:gd name="connsiteX254" fmla="*/ 43591 w 294068"/>
                <a:gd name="connsiteY254" fmla="*/ 292799 h 397860"/>
                <a:gd name="connsiteX255" fmla="*/ 48282 w 294068"/>
                <a:gd name="connsiteY255" fmla="*/ 292550 h 397860"/>
                <a:gd name="connsiteX256" fmla="*/ 55542 w 294068"/>
                <a:gd name="connsiteY256" fmla="*/ 290729 h 397860"/>
                <a:gd name="connsiteX257" fmla="*/ 57638 w 294068"/>
                <a:gd name="connsiteY257" fmla="*/ 289956 h 397860"/>
                <a:gd name="connsiteX258" fmla="*/ 60732 w 294068"/>
                <a:gd name="connsiteY258" fmla="*/ 291253 h 397860"/>
                <a:gd name="connsiteX259" fmla="*/ 61780 w 294068"/>
                <a:gd name="connsiteY259" fmla="*/ 292799 h 397860"/>
                <a:gd name="connsiteX260" fmla="*/ 68017 w 294068"/>
                <a:gd name="connsiteY260" fmla="*/ 293323 h 397860"/>
                <a:gd name="connsiteX261" fmla="*/ 69065 w 294068"/>
                <a:gd name="connsiteY261" fmla="*/ 290480 h 397860"/>
                <a:gd name="connsiteX262" fmla="*/ 69065 w 294068"/>
                <a:gd name="connsiteY262" fmla="*/ 287362 h 397860"/>
                <a:gd name="connsiteX263" fmla="*/ 71136 w 294068"/>
                <a:gd name="connsiteY263" fmla="*/ 284245 h 397860"/>
                <a:gd name="connsiteX264" fmla="*/ 75029 w 294068"/>
                <a:gd name="connsiteY264" fmla="*/ 281376 h 397860"/>
                <a:gd name="connsiteX265" fmla="*/ 75303 w 294068"/>
                <a:gd name="connsiteY265" fmla="*/ 277236 h 397860"/>
                <a:gd name="connsiteX266" fmla="*/ 78671 w 294068"/>
                <a:gd name="connsiteY266" fmla="*/ 275415 h 397860"/>
                <a:gd name="connsiteX267" fmla="*/ 77374 w 294068"/>
                <a:gd name="connsiteY267" fmla="*/ 271525 h 397860"/>
                <a:gd name="connsiteX268" fmla="*/ 79719 w 294068"/>
                <a:gd name="connsiteY268" fmla="*/ 271250 h 397860"/>
                <a:gd name="connsiteX269" fmla="*/ 83611 w 294068"/>
                <a:gd name="connsiteY269" fmla="*/ 267883 h 397860"/>
                <a:gd name="connsiteX270" fmla="*/ 86730 w 294068"/>
                <a:gd name="connsiteY270" fmla="*/ 264516 h 397860"/>
                <a:gd name="connsiteX271" fmla="*/ 92693 w 294068"/>
                <a:gd name="connsiteY271" fmla="*/ 260600 h 397860"/>
                <a:gd name="connsiteX272" fmla="*/ 95812 w 294068"/>
                <a:gd name="connsiteY272" fmla="*/ 257508 h 397860"/>
                <a:gd name="connsiteX273" fmla="*/ 99979 w 294068"/>
                <a:gd name="connsiteY273" fmla="*/ 254889 h 397860"/>
                <a:gd name="connsiteX274" fmla="*/ 103622 w 294068"/>
                <a:gd name="connsiteY274" fmla="*/ 249975 h 397860"/>
                <a:gd name="connsiteX275" fmla="*/ 101277 w 294068"/>
                <a:gd name="connsiteY275" fmla="*/ 243217 h 397860"/>
                <a:gd name="connsiteX276" fmla="*/ 101526 w 294068"/>
                <a:gd name="connsiteY276" fmla="*/ 239051 h 397860"/>
                <a:gd name="connsiteX277" fmla="*/ 98407 w 294068"/>
                <a:gd name="connsiteY277" fmla="*/ 225808 h 397860"/>
                <a:gd name="connsiteX278" fmla="*/ 97109 w 294068"/>
                <a:gd name="connsiteY278" fmla="*/ 222440 h 397860"/>
                <a:gd name="connsiteX279" fmla="*/ 97883 w 294068"/>
                <a:gd name="connsiteY279" fmla="*/ 219847 h 397860"/>
                <a:gd name="connsiteX280" fmla="*/ 97109 w 294068"/>
                <a:gd name="connsiteY280" fmla="*/ 215681 h 397860"/>
                <a:gd name="connsiteX281" fmla="*/ 95288 w 294068"/>
                <a:gd name="connsiteY281" fmla="*/ 213861 h 397860"/>
                <a:gd name="connsiteX282" fmla="*/ 90623 w 294068"/>
                <a:gd name="connsiteY282" fmla="*/ 216205 h 397860"/>
                <a:gd name="connsiteX283" fmla="*/ 85433 w 294068"/>
                <a:gd name="connsiteY283" fmla="*/ 215158 h 397860"/>
                <a:gd name="connsiteX284" fmla="*/ 80218 w 294068"/>
                <a:gd name="connsiteY284" fmla="*/ 211541 h 397860"/>
                <a:gd name="connsiteX285" fmla="*/ 78671 w 294068"/>
                <a:gd name="connsiteY285" fmla="*/ 208149 h 397860"/>
                <a:gd name="connsiteX286" fmla="*/ 75278 w 294068"/>
                <a:gd name="connsiteY286" fmla="*/ 207900 h 397860"/>
                <a:gd name="connsiteX287" fmla="*/ 74255 w 294068"/>
                <a:gd name="connsiteY287" fmla="*/ 210244 h 397860"/>
                <a:gd name="connsiteX288" fmla="*/ 72434 w 294068"/>
                <a:gd name="connsiteY288" fmla="*/ 208424 h 397860"/>
                <a:gd name="connsiteX289" fmla="*/ 67767 w 294068"/>
                <a:gd name="connsiteY289" fmla="*/ 208424 h 397860"/>
                <a:gd name="connsiteX290" fmla="*/ 71660 w 294068"/>
                <a:gd name="connsiteY290" fmla="*/ 204782 h 397860"/>
                <a:gd name="connsiteX291" fmla="*/ 74779 w 294068"/>
                <a:gd name="connsiteY291" fmla="*/ 198796 h 397860"/>
                <a:gd name="connsiteX292" fmla="*/ 82040 w 294068"/>
                <a:gd name="connsiteY292" fmla="*/ 175950 h 397860"/>
                <a:gd name="connsiteX293" fmla="*/ 83337 w 294068"/>
                <a:gd name="connsiteY293" fmla="*/ 171012 h 397860"/>
                <a:gd name="connsiteX294" fmla="*/ 87753 w 294068"/>
                <a:gd name="connsiteY294" fmla="*/ 169989 h 397860"/>
                <a:gd name="connsiteX295" fmla="*/ 92968 w 294068"/>
                <a:gd name="connsiteY295" fmla="*/ 172583 h 397860"/>
                <a:gd name="connsiteX296" fmla="*/ 95288 w 294068"/>
                <a:gd name="connsiteY296" fmla="*/ 175177 h 397860"/>
                <a:gd name="connsiteX297" fmla="*/ 98407 w 294068"/>
                <a:gd name="connsiteY297" fmla="*/ 174903 h 397860"/>
                <a:gd name="connsiteX298" fmla="*/ 100753 w 294068"/>
                <a:gd name="connsiteY298" fmla="*/ 173356 h 397860"/>
                <a:gd name="connsiteX299" fmla="*/ 102823 w 294068"/>
                <a:gd name="connsiteY299" fmla="*/ 173880 h 397860"/>
                <a:gd name="connsiteX300" fmla="*/ 103098 w 294068"/>
                <a:gd name="connsiteY300" fmla="*/ 171012 h 397860"/>
                <a:gd name="connsiteX301" fmla="*/ 101800 w 294068"/>
                <a:gd name="connsiteY301" fmla="*/ 168169 h 397860"/>
                <a:gd name="connsiteX302" fmla="*/ 97634 w 294068"/>
                <a:gd name="connsiteY302" fmla="*/ 166348 h 397860"/>
                <a:gd name="connsiteX303" fmla="*/ 95288 w 294068"/>
                <a:gd name="connsiteY303" fmla="*/ 166099 h 397860"/>
                <a:gd name="connsiteX304" fmla="*/ 92968 w 294068"/>
                <a:gd name="connsiteY304" fmla="*/ 161410 h 397860"/>
                <a:gd name="connsiteX305" fmla="*/ 96087 w 294068"/>
                <a:gd name="connsiteY305" fmla="*/ 157269 h 397860"/>
                <a:gd name="connsiteX306" fmla="*/ 97883 w 294068"/>
                <a:gd name="connsiteY306" fmla="*/ 153354 h 397860"/>
                <a:gd name="connsiteX307" fmla="*/ 97384 w 294068"/>
                <a:gd name="connsiteY307" fmla="*/ 151284 h 397860"/>
                <a:gd name="connsiteX308" fmla="*/ 93218 w 294068"/>
                <a:gd name="connsiteY308" fmla="*/ 146096 h 397860"/>
                <a:gd name="connsiteX309" fmla="*/ 89849 w 294068"/>
                <a:gd name="connsiteY309" fmla="*/ 133102 h 397860"/>
                <a:gd name="connsiteX310" fmla="*/ 90623 w 294068"/>
                <a:gd name="connsiteY310" fmla="*/ 125844 h 397860"/>
                <a:gd name="connsiteX311" fmla="*/ 93492 w 294068"/>
                <a:gd name="connsiteY311" fmla="*/ 120905 h 397860"/>
                <a:gd name="connsiteX312" fmla="*/ 98158 w 294068"/>
                <a:gd name="connsiteY312" fmla="*/ 117788 h 397860"/>
                <a:gd name="connsiteX313" fmla="*/ 104146 w 294068"/>
                <a:gd name="connsiteY313" fmla="*/ 113373 h 397860"/>
                <a:gd name="connsiteX314" fmla="*/ 104395 w 294068"/>
                <a:gd name="connsiteY314" fmla="*/ 112326 h 397860"/>
                <a:gd name="connsiteX315" fmla="*/ 110882 w 294068"/>
                <a:gd name="connsiteY315" fmla="*/ 107387 h 397860"/>
                <a:gd name="connsiteX316" fmla="*/ 104395 w 294068"/>
                <a:gd name="connsiteY316" fmla="*/ 100129 h 397860"/>
                <a:gd name="connsiteX317" fmla="*/ 104645 w 294068"/>
                <a:gd name="connsiteY317" fmla="*/ 93370 h 397860"/>
                <a:gd name="connsiteX318" fmla="*/ 107240 w 294068"/>
                <a:gd name="connsiteY318" fmla="*/ 87409 h 397860"/>
                <a:gd name="connsiteX319" fmla="*/ 106716 w 294068"/>
                <a:gd name="connsiteY319" fmla="*/ 84017 h 397860"/>
                <a:gd name="connsiteX320" fmla="*/ 105168 w 294068"/>
                <a:gd name="connsiteY320" fmla="*/ 82471 h 397860"/>
                <a:gd name="connsiteX321" fmla="*/ 107763 w 294068"/>
                <a:gd name="connsiteY321" fmla="*/ 79877 h 397860"/>
                <a:gd name="connsiteX322" fmla="*/ 110109 w 294068"/>
                <a:gd name="connsiteY322" fmla="*/ 75712 h 397860"/>
                <a:gd name="connsiteX323" fmla="*/ 108287 w 294068"/>
                <a:gd name="connsiteY323" fmla="*/ 69751 h 397860"/>
                <a:gd name="connsiteX324" fmla="*/ 108537 w 294068"/>
                <a:gd name="connsiteY324" fmla="*/ 67132 h 397860"/>
                <a:gd name="connsiteX325" fmla="*/ 116072 w 294068"/>
                <a:gd name="connsiteY325" fmla="*/ 63765 h 397860"/>
                <a:gd name="connsiteX326" fmla="*/ 115049 w 294068"/>
                <a:gd name="connsiteY326" fmla="*/ 59625 h 397860"/>
                <a:gd name="connsiteX327" fmla="*/ 115548 w 294068"/>
                <a:gd name="connsiteY327" fmla="*/ 56507 h 397860"/>
                <a:gd name="connsiteX328" fmla="*/ 109311 w 294068"/>
                <a:gd name="connsiteY328" fmla="*/ 56757 h 397860"/>
                <a:gd name="connsiteX329" fmla="*/ 106716 w 294068"/>
                <a:gd name="connsiteY329" fmla="*/ 57530 h 397860"/>
                <a:gd name="connsiteX330" fmla="*/ 102299 w 294068"/>
                <a:gd name="connsiteY330" fmla="*/ 50796 h 397860"/>
                <a:gd name="connsiteX331" fmla="*/ 96860 w 294068"/>
                <a:gd name="connsiteY331" fmla="*/ 48451 h 397860"/>
                <a:gd name="connsiteX332" fmla="*/ 96586 w 294068"/>
                <a:gd name="connsiteY332" fmla="*/ 45334 h 397860"/>
                <a:gd name="connsiteX333" fmla="*/ 93741 w 294068"/>
                <a:gd name="connsiteY333" fmla="*/ 42466 h 397860"/>
                <a:gd name="connsiteX334" fmla="*/ 96336 w 294068"/>
                <a:gd name="connsiteY334" fmla="*/ 40645 h 397860"/>
                <a:gd name="connsiteX335" fmla="*/ 102823 w 294068"/>
                <a:gd name="connsiteY335" fmla="*/ 32863 h 397860"/>
                <a:gd name="connsiteX336" fmla="*/ 104645 w 294068"/>
                <a:gd name="connsiteY336" fmla="*/ 24807 h 397860"/>
                <a:gd name="connsiteX337" fmla="*/ 107240 w 294068"/>
                <a:gd name="connsiteY337" fmla="*/ 21964 h 397860"/>
                <a:gd name="connsiteX338" fmla="*/ 106466 w 294068"/>
                <a:gd name="connsiteY338" fmla="*/ 19869 h 397860"/>
                <a:gd name="connsiteX339" fmla="*/ 103597 w 294068"/>
                <a:gd name="connsiteY339" fmla="*/ 17799 h 397860"/>
                <a:gd name="connsiteX340" fmla="*/ 106192 w 294068"/>
                <a:gd name="connsiteY340" fmla="*/ 12611 h 397860"/>
                <a:gd name="connsiteX341" fmla="*/ 109585 w 294068"/>
                <a:gd name="connsiteY341" fmla="*/ 7423 h 397860"/>
                <a:gd name="connsiteX342" fmla="*/ 110882 w 294068"/>
                <a:gd name="connsiteY342" fmla="*/ 7673 h 397860"/>
                <a:gd name="connsiteX343" fmla="*/ 116322 w 294068"/>
                <a:gd name="connsiteY343" fmla="*/ 3782 h 397860"/>
                <a:gd name="connsiteX344" fmla="*/ 120239 w 294068"/>
                <a:gd name="connsiteY344" fmla="*/ 4829 h 397860"/>
                <a:gd name="connsiteX345" fmla="*/ 120488 w 294068"/>
                <a:gd name="connsiteY345" fmla="*/ 914 h 397860"/>
                <a:gd name="connsiteX346" fmla="*/ 123857 w 294068"/>
                <a:gd name="connsiteY346" fmla="*/ 140 h 397860"/>
                <a:gd name="connsiteX347" fmla="*/ 125429 w 294068"/>
                <a:gd name="connsiteY347" fmla="*/ 3508 h 397860"/>
                <a:gd name="connsiteX348" fmla="*/ 131392 w 294068"/>
                <a:gd name="connsiteY348" fmla="*/ -383 h 397860"/>
                <a:gd name="connsiteX349" fmla="*/ 132689 w 294068"/>
                <a:gd name="connsiteY349" fmla="*/ 3009 h 397860"/>
                <a:gd name="connsiteX350" fmla="*/ 131666 w 294068"/>
                <a:gd name="connsiteY350" fmla="*/ 5079 h 397860"/>
                <a:gd name="connsiteX351" fmla="*/ 135035 w 294068"/>
                <a:gd name="connsiteY351" fmla="*/ 8446 h 397860"/>
                <a:gd name="connsiteX352" fmla="*/ 132964 w 294068"/>
                <a:gd name="connsiteY352" fmla="*/ 10017 h 397860"/>
                <a:gd name="connsiteX353" fmla="*/ 136856 w 294068"/>
                <a:gd name="connsiteY353" fmla="*/ 12861 h 397860"/>
                <a:gd name="connsiteX354" fmla="*/ 140748 w 294068"/>
                <a:gd name="connsiteY354" fmla="*/ 11314 h 397860"/>
                <a:gd name="connsiteX355" fmla="*/ 143867 w 294068"/>
                <a:gd name="connsiteY355" fmla="*/ 14432 h 397860"/>
                <a:gd name="connsiteX356" fmla="*/ 141273 w 294068"/>
                <a:gd name="connsiteY356" fmla="*/ 17026 h 397860"/>
                <a:gd name="connsiteX357" fmla="*/ 141023 w 294068"/>
                <a:gd name="connsiteY357" fmla="*/ 19370 h 397860"/>
                <a:gd name="connsiteX358" fmla="*/ 144142 w 294068"/>
                <a:gd name="connsiteY358" fmla="*/ 22213 h 397860"/>
                <a:gd name="connsiteX359" fmla="*/ 149581 w 294068"/>
                <a:gd name="connsiteY359" fmla="*/ 24283 h 397860"/>
                <a:gd name="connsiteX360" fmla="*/ 151402 w 294068"/>
                <a:gd name="connsiteY360" fmla="*/ 23785 h 397860"/>
                <a:gd name="connsiteX361" fmla="*/ 150105 w 294068"/>
                <a:gd name="connsiteY361" fmla="*/ 20667 h 397860"/>
                <a:gd name="connsiteX362" fmla="*/ 153223 w 294068"/>
                <a:gd name="connsiteY362" fmla="*/ 17549 h 397860"/>
                <a:gd name="connsiteX363" fmla="*/ 155818 w 294068"/>
                <a:gd name="connsiteY363" fmla="*/ 16751 h 397860"/>
                <a:gd name="connsiteX364" fmla="*/ 153748 w 294068"/>
                <a:gd name="connsiteY364" fmla="*/ 11040 h 397860"/>
                <a:gd name="connsiteX365" fmla="*/ 155045 w 294068"/>
                <a:gd name="connsiteY365" fmla="*/ 9244 h 397860"/>
                <a:gd name="connsiteX366" fmla="*/ 155569 w 294068"/>
                <a:gd name="connsiteY366" fmla="*/ 5079 h 397860"/>
                <a:gd name="connsiteX367" fmla="*/ 157640 w 294068"/>
                <a:gd name="connsiteY367" fmla="*/ 5079 h 397860"/>
                <a:gd name="connsiteX368" fmla="*/ 159985 w 294068"/>
                <a:gd name="connsiteY368" fmla="*/ 6625 h 39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</a:cxnLst>
              <a:rect l="l" t="t" r="r" b="b"/>
              <a:pathLst>
                <a:path w="294068" h="397860">
                  <a:moveTo>
                    <a:pt x="162805" y="9992"/>
                  </a:moveTo>
                  <a:lnTo>
                    <a:pt x="163578" y="12586"/>
                  </a:lnTo>
                  <a:lnTo>
                    <a:pt x="163079" y="14931"/>
                  </a:lnTo>
                  <a:lnTo>
                    <a:pt x="166198" y="21415"/>
                  </a:lnTo>
                  <a:lnTo>
                    <a:pt x="166697" y="23760"/>
                  </a:lnTo>
                  <a:lnTo>
                    <a:pt x="171387" y="27900"/>
                  </a:lnTo>
                  <a:lnTo>
                    <a:pt x="172935" y="30768"/>
                  </a:lnTo>
                  <a:lnTo>
                    <a:pt x="174756" y="31791"/>
                  </a:lnTo>
                  <a:lnTo>
                    <a:pt x="174232" y="34659"/>
                  </a:lnTo>
                  <a:lnTo>
                    <a:pt x="176054" y="35183"/>
                  </a:lnTo>
                  <a:lnTo>
                    <a:pt x="178923" y="41418"/>
                  </a:lnTo>
                  <a:lnTo>
                    <a:pt x="178399" y="43214"/>
                  </a:lnTo>
                  <a:lnTo>
                    <a:pt x="182815" y="44536"/>
                  </a:lnTo>
                  <a:lnTo>
                    <a:pt x="182565" y="50497"/>
                  </a:lnTo>
                  <a:lnTo>
                    <a:pt x="182041" y="53614"/>
                  </a:lnTo>
                  <a:lnTo>
                    <a:pt x="185684" y="53365"/>
                  </a:lnTo>
                  <a:lnTo>
                    <a:pt x="189826" y="50746"/>
                  </a:lnTo>
                  <a:lnTo>
                    <a:pt x="192695" y="52043"/>
                  </a:lnTo>
                  <a:lnTo>
                    <a:pt x="195814" y="49973"/>
                  </a:lnTo>
                  <a:lnTo>
                    <a:pt x="198933" y="49723"/>
                  </a:lnTo>
                  <a:lnTo>
                    <a:pt x="201778" y="48426"/>
                  </a:lnTo>
                  <a:lnTo>
                    <a:pt x="207766" y="45034"/>
                  </a:lnTo>
                  <a:lnTo>
                    <a:pt x="213230" y="44012"/>
                  </a:lnTo>
                  <a:lnTo>
                    <a:pt x="218669" y="45034"/>
                  </a:lnTo>
                  <a:lnTo>
                    <a:pt x="219467" y="44012"/>
                  </a:lnTo>
                  <a:lnTo>
                    <a:pt x="225181" y="46606"/>
                  </a:lnTo>
                  <a:lnTo>
                    <a:pt x="227252" y="48426"/>
                  </a:lnTo>
                  <a:lnTo>
                    <a:pt x="231669" y="48925"/>
                  </a:lnTo>
                  <a:lnTo>
                    <a:pt x="247263" y="53091"/>
                  </a:lnTo>
                  <a:lnTo>
                    <a:pt x="247512" y="54138"/>
                  </a:lnTo>
                  <a:lnTo>
                    <a:pt x="252452" y="55161"/>
                  </a:lnTo>
                  <a:lnTo>
                    <a:pt x="257392" y="60373"/>
                  </a:lnTo>
                  <a:lnTo>
                    <a:pt x="262058" y="59849"/>
                  </a:lnTo>
                  <a:lnTo>
                    <a:pt x="265452" y="61670"/>
                  </a:lnTo>
                  <a:lnTo>
                    <a:pt x="265951" y="66334"/>
                  </a:lnTo>
                  <a:lnTo>
                    <a:pt x="273486" y="74141"/>
                  </a:lnTo>
                  <a:lnTo>
                    <a:pt x="276355" y="80351"/>
                  </a:lnTo>
                  <a:lnTo>
                    <a:pt x="276080" y="83469"/>
                  </a:lnTo>
                  <a:lnTo>
                    <a:pt x="279474" y="85040"/>
                  </a:lnTo>
                  <a:lnTo>
                    <a:pt x="283615" y="87883"/>
                  </a:lnTo>
                  <a:lnTo>
                    <a:pt x="285961" y="87883"/>
                  </a:lnTo>
                  <a:lnTo>
                    <a:pt x="288032" y="90752"/>
                  </a:lnTo>
                  <a:lnTo>
                    <a:pt x="290901" y="92298"/>
                  </a:lnTo>
                  <a:lnTo>
                    <a:pt x="291949" y="95939"/>
                  </a:lnTo>
                  <a:lnTo>
                    <a:pt x="283366" y="101127"/>
                  </a:lnTo>
                  <a:lnTo>
                    <a:pt x="271939" y="105292"/>
                  </a:lnTo>
                  <a:lnTo>
                    <a:pt x="270641" y="106340"/>
                  </a:lnTo>
                  <a:lnTo>
                    <a:pt x="263880" y="108160"/>
                  </a:lnTo>
                  <a:lnTo>
                    <a:pt x="259713" y="107886"/>
                  </a:lnTo>
                  <a:lnTo>
                    <a:pt x="251679" y="111527"/>
                  </a:lnTo>
                  <a:lnTo>
                    <a:pt x="250381" y="113597"/>
                  </a:lnTo>
                  <a:lnTo>
                    <a:pt x="246464" y="116466"/>
                  </a:lnTo>
                  <a:lnTo>
                    <a:pt x="241798" y="118810"/>
                  </a:lnTo>
                  <a:lnTo>
                    <a:pt x="239728" y="116715"/>
                  </a:lnTo>
                  <a:lnTo>
                    <a:pt x="234513" y="120107"/>
                  </a:lnTo>
                  <a:lnTo>
                    <a:pt x="232716" y="124771"/>
                  </a:lnTo>
                  <a:lnTo>
                    <a:pt x="230371" y="128138"/>
                  </a:lnTo>
                  <a:lnTo>
                    <a:pt x="226204" y="134897"/>
                  </a:lnTo>
                  <a:lnTo>
                    <a:pt x="226728" y="138788"/>
                  </a:lnTo>
                  <a:lnTo>
                    <a:pt x="225955" y="142679"/>
                  </a:lnTo>
                  <a:lnTo>
                    <a:pt x="227501" y="144774"/>
                  </a:lnTo>
                  <a:lnTo>
                    <a:pt x="226204" y="146844"/>
                  </a:lnTo>
                  <a:lnTo>
                    <a:pt x="237906" y="148665"/>
                  </a:lnTo>
                  <a:lnTo>
                    <a:pt x="241025" y="149712"/>
                  </a:lnTo>
                  <a:lnTo>
                    <a:pt x="247762" y="148665"/>
                  </a:lnTo>
                  <a:lnTo>
                    <a:pt x="248560" y="156721"/>
                  </a:lnTo>
                  <a:lnTo>
                    <a:pt x="246214" y="158018"/>
                  </a:lnTo>
                  <a:lnTo>
                    <a:pt x="243620" y="162158"/>
                  </a:lnTo>
                  <a:lnTo>
                    <a:pt x="240251" y="165799"/>
                  </a:lnTo>
                  <a:lnTo>
                    <a:pt x="236858" y="170488"/>
                  </a:lnTo>
                  <a:lnTo>
                    <a:pt x="236359" y="173332"/>
                  </a:lnTo>
                  <a:lnTo>
                    <a:pt x="234014" y="176723"/>
                  </a:lnTo>
                  <a:lnTo>
                    <a:pt x="227002" y="175676"/>
                  </a:lnTo>
                  <a:lnTo>
                    <a:pt x="224133" y="181387"/>
                  </a:lnTo>
                  <a:lnTo>
                    <a:pt x="222062" y="187872"/>
                  </a:lnTo>
                  <a:lnTo>
                    <a:pt x="221813" y="191264"/>
                  </a:lnTo>
                  <a:lnTo>
                    <a:pt x="218943" y="192810"/>
                  </a:lnTo>
                  <a:lnTo>
                    <a:pt x="215825" y="193060"/>
                  </a:lnTo>
                  <a:lnTo>
                    <a:pt x="212182" y="194881"/>
                  </a:lnTo>
                  <a:lnTo>
                    <a:pt x="209063" y="197474"/>
                  </a:lnTo>
                  <a:lnTo>
                    <a:pt x="205695" y="197998"/>
                  </a:lnTo>
                  <a:lnTo>
                    <a:pt x="202825" y="197749"/>
                  </a:lnTo>
                  <a:lnTo>
                    <a:pt x="199707" y="198522"/>
                  </a:lnTo>
                  <a:lnTo>
                    <a:pt x="200754" y="204757"/>
                  </a:lnTo>
                  <a:lnTo>
                    <a:pt x="201004" y="209172"/>
                  </a:lnTo>
                  <a:lnTo>
                    <a:pt x="203349" y="213337"/>
                  </a:lnTo>
                  <a:lnTo>
                    <a:pt x="210111" y="216455"/>
                  </a:lnTo>
                  <a:lnTo>
                    <a:pt x="215051" y="216978"/>
                  </a:lnTo>
                  <a:lnTo>
                    <a:pt x="215825" y="218275"/>
                  </a:lnTo>
                  <a:lnTo>
                    <a:pt x="214003" y="221892"/>
                  </a:lnTo>
                  <a:lnTo>
                    <a:pt x="216099" y="225009"/>
                  </a:lnTo>
                  <a:lnTo>
                    <a:pt x="217646" y="228401"/>
                  </a:lnTo>
                  <a:lnTo>
                    <a:pt x="224133" y="227878"/>
                  </a:lnTo>
                  <a:lnTo>
                    <a:pt x="226479" y="228401"/>
                  </a:lnTo>
                  <a:lnTo>
                    <a:pt x="233764" y="234637"/>
                  </a:lnTo>
                  <a:lnTo>
                    <a:pt x="237906" y="239550"/>
                  </a:lnTo>
                  <a:lnTo>
                    <a:pt x="242322" y="243965"/>
                  </a:lnTo>
                  <a:lnTo>
                    <a:pt x="250631" y="250474"/>
                  </a:lnTo>
                  <a:lnTo>
                    <a:pt x="250631" y="253068"/>
                  </a:lnTo>
                  <a:lnTo>
                    <a:pt x="252452" y="256959"/>
                  </a:lnTo>
                  <a:lnTo>
                    <a:pt x="251429" y="259029"/>
                  </a:lnTo>
                  <a:lnTo>
                    <a:pt x="249333" y="257732"/>
                  </a:lnTo>
                  <a:lnTo>
                    <a:pt x="247512" y="262670"/>
                  </a:lnTo>
                  <a:lnTo>
                    <a:pt x="246214" y="263444"/>
                  </a:lnTo>
                  <a:lnTo>
                    <a:pt x="242597" y="261373"/>
                  </a:lnTo>
                  <a:lnTo>
                    <a:pt x="235311" y="266561"/>
                  </a:lnTo>
                  <a:lnTo>
                    <a:pt x="230121" y="267085"/>
                  </a:lnTo>
                  <a:lnTo>
                    <a:pt x="227526" y="268133"/>
                  </a:lnTo>
                  <a:lnTo>
                    <a:pt x="225431" y="267858"/>
                  </a:lnTo>
                  <a:lnTo>
                    <a:pt x="217397" y="271500"/>
                  </a:lnTo>
                  <a:lnTo>
                    <a:pt x="210635" y="271749"/>
                  </a:lnTo>
                  <a:lnTo>
                    <a:pt x="209587" y="273844"/>
                  </a:lnTo>
                  <a:lnTo>
                    <a:pt x="196862" y="275914"/>
                  </a:lnTo>
                  <a:lnTo>
                    <a:pt x="194791" y="277211"/>
                  </a:lnTo>
                  <a:lnTo>
                    <a:pt x="187256" y="277461"/>
                  </a:lnTo>
                  <a:lnTo>
                    <a:pt x="186732" y="280079"/>
                  </a:lnTo>
                  <a:lnTo>
                    <a:pt x="183364" y="282150"/>
                  </a:lnTo>
                  <a:lnTo>
                    <a:pt x="180245" y="282399"/>
                  </a:lnTo>
                  <a:lnTo>
                    <a:pt x="181543" y="285517"/>
                  </a:lnTo>
                  <a:lnTo>
                    <a:pt x="183090" y="291502"/>
                  </a:lnTo>
                  <a:lnTo>
                    <a:pt x="184911" y="292799"/>
                  </a:lnTo>
                  <a:lnTo>
                    <a:pt x="186483" y="298236"/>
                  </a:lnTo>
                  <a:lnTo>
                    <a:pt x="188030" y="301354"/>
                  </a:lnTo>
                  <a:lnTo>
                    <a:pt x="189327" y="306043"/>
                  </a:lnTo>
                  <a:lnTo>
                    <a:pt x="191922" y="309161"/>
                  </a:lnTo>
                  <a:lnTo>
                    <a:pt x="188554" y="319013"/>
                  </a:lnTo>
                  <a:lnTo>
                    <a:pt x="185959" y="321357"/>
                  </a:lnTo>
                  <a:lnTo>
                    <a:pt x="184661" y="323951"/>
                  </a:lnTo>
                  <a:lnTo>
                    <a:pt x="184911" y="326819"/>
                  </a:lnTo>
                  <a:lnTo>
                    <a:pt x="183863" y="328366"/>
                  </a:lnTo>
                  <a:lnTo>
                    <a:pt x="183090" y="334601"/>
                  </a:lnTo>
                  <a:lnTo>
                    <a:pt x="183614" y="338766"/>
                  </a:lnTo>
                  <a:lnTo>
                    <a:pt x="185959" y="341360"/>
                  </a:lnTo>
                  <a:lnTo>
                    <a:pt x="191673" y="334875"/>
                  </a:lnTo>
                  <a:lnTo>
                    <a:pt x="196338" y="340063"/>
                  </a:lnTo>
                  <a:lnTo>
                    <a:pt x="196338" y="341360"/>
                  </a:lnTo>
                  <a:lnTo>
                    <a:pt x="198933" y="350189"/>
                  </a:lnTo>
                  <a:lnTo>
                    <a:pt x="201278" y="352533"/>
                  </a:lnTo>
                  <a:lnTo>
                    <a:pt x="203873" y="354080"/>
                  </a:lnTo>
                  <a:lnTo>
                    <a:pt x="206992" y="357721"/>
                  </a:lnTo>
                  <a:lnTo>
                    <a:pt x="199732" y="360839"/>
                  </a:lnTo>
                  <a:lnTo>
                    <a:pt x="199732" y="366550"/>
                  </a:lnTo>
                  <a:lnTo>
                    <a:pt x="203624" y="369144"/>
                  </a:lnTo>
                  <a:lnTo>
                    <a:pt x="208290" y="372785"/>
                  </a:lnTo>
                  <a:lnTo>
                    <a:pt x="211159" y="374332"/>
                  </a:lnTo>
                  <a:lnTo>
                    <a:pt x="207516" y="378746"/>
                  </a:lnTo>
                  <a:lnTo>
                    <a:pt x="202052" y="381864"/>
                  </a:lnTo>
                  <a:lnTo>
                    <a:pt x="198933" y="381365"/>
                  </a:lnTo>
                  <a:lnTo>
                    <a:pt x="196338" y="378497"/>
                  </a:lnTo>
                  <a:lnTo>
                    <a:pt x="191149" y="377200"/>
                  </a:lnTo>
                  <a:lnTo>
                    <a:pt x="189327" y="375903"/>
                  </a:lnTo>
                  <a:lnTo>
                    <a:pt x="187505" y="376427"/>
                  </a:lnTo>
                  <a:lnTo>
                    <a:pt x="186209" y="374855"/>
                  </a:lnTo>
                  <a:lnTo>
                    <a:pt x="178673" y="374606"/>
                  </a:lnTo>
                  <a:lnTo>
                    <a:pt x="177376" y="372785"/>
                  </a:lnTo>
                  <a:lnTo>
                    <a:pt x="175305" y="373035"/>
                  </a:lnTo>
                  <a:lnTo>
                    <a:pt x="171138" y="371488"/>
                  </a:lnTo>
                  <a:lnTo>
                    <a:pt x="166996" y="373035"/>
                  </a:lnTo>
                  <a:lnTo>
                    <a:pt x="166722" y="374606"/>
                  </a:lnTo>
                  <a:lnTo>
                    <a:pt x="164127" y="375654"/>
                  </a:lnTo>
                  <a:lnTo>
                    <a:pt x="160758" y="378497"/>
                  </a:lnTo>
                  <a:lnTo>
                    <a:pt x="157640" y="379794"/>
                  </a:lnTo>
                  <a:lnTo>
                    <a:pt x="156068" y="381365"/>
                  </a:lnTo>
                  <a:lnTo>
                    <a:pt x="144391" y="386802"/>
                  </a:lnTo>
                  <a:lnTo>
                    <a:pt x="141273" y="388897"/>
                  </a:lnTo>
                  <a:lnTo>
                    <a:pt x="138403" y="391491"/>
                  </a:lnTo>
                  <a:lnTo>
                    <a:pt x="131916" y="394858"/>
                  </a:lnTo>
                  <a:lnTo>
                    <a:pt x="129845" y="394085"/>
                  </a:lnTo>
                  <a:lnTo>
                    <a:pt x="130095" y="390693"/>
                  </a:lnTo>
                  <a:lnTo>
                    <a:pt x="128547" y="390194"/>
                  </a:lnTo>
                  <a:lnTo>
                    <a:pt x="121786" y="393561"/>
                  </a:lnTo>
                  <a:lnTo>
                    <a:pt x="118417" y="393836"/>
                  </a:lnTo>
                  <a:lnTo>
                    <a:pt x="115299" y="395632"/>
                  </a:lnTo>
                  <a:lnTo>
                    <a:pt x="112953" y="395632"/>
                  </a:lnTo>
                  <a:lnTo>
                    <a:pt x="109585" y="392015"/>
                  </a:lnTo>
                  <a:lnTo>
                    <a:pt x="107763" y="391491"/>
                  </a:lnTo>
                  <a:lnTo>
                    <a:pt x="101002" y="394858"/>
                  </a:lnTo>
                  <a:lnTo>
                    <a:pt x="93991" y="395657"/>
                  </a:lnTo>
                  <a:lnTo>
                    <a:pt x="90872" y="395133"/>
                  </a:lnTo>
                  <a:lnTo>
                    <a:pt x="90623" y="392788"/>
                  </a:lnTo>
                  <a:lnTo>
                    <a:pt x="92693" y="390469"/>
                  </a:lnTo>
                  <a:lnTo>
                    <a:pt x="88801" y="388648"/>
                  </a:lnTo>
                  <a:lnTo>
                    <a:pt x="82564" y="389421"/>
                  </a:lnTo>
                  <a:lnTo>
                    <a:pt x="73731" y="391491"/>
                  </a:lnTo>
                  <a:lnTo>
                    <a:pt x="67219" y="388897"/>
                  </a:lnTo>
                  <a:lnTo>
                    <a:pt x="65672" y="386054"/>
                  </a:lnTo>
                  <a:lnTo>
                    <a:pt x="62303" y="388897"/>
                  </a:lnTo>
                  <a:lnTo>
                    <a:pt x="60208" y="383460"/>
                  </a:lnTo>
                  <a:lnTo>
                    <a:pt x="63077" y="378771"/>
                  </a:lnTo>
                  <a:lnTo>
                    <a:pt x="58137" y="374880"/>
                  </a:lnTo>
                  <a:lnTo>
                    <a:pt x="54494" y="377998"/>
                  </a:lnTo>
                  <a:lnTo>
                    <a:pt x="48007" y="380841"/>
                  </a:lnTo>
                  <a:lnTo>
                    <a:pt x="43591" y="381889"/>
                  </a:lnTo>
                  <a:lnTo>
                    <a:pt x="44888" y="383710"/>
                  </a:lnTo>
                  <a:lnTo>
                    <a:pt x="40223" y="387601"/>
                  </a:lnTo>
                  <a:lnTo>
                    <a:pt x="42817" y="389421"/>
                  </a:lnTo>
                  <a:lnTo>
                    <a:pt x="37603" y="390194"/>
                  </a:lnTo>
                  <a:lnTo>
                    <a:pt x="36579" y="392290"/>
                  </a:lnTo>
                  <a:lnTo>
                    <a:pt x="32687" y="393586"/>
                  </a:lnTo>
                  <a:lnTo>
                    <a:pt x="24628" y="395407"/>
                  </a:lnTo>
                  <a:lnTo>
                    <a:pt x="20736" y="395657"/>
                  </a:lnTo>
                  <a:lnTo>
                    <a:pt x="17617" y="397477"/>
                  </a:lnTo>
                  <a:lnTo>
                    <a:pt x="16569" y="395657"/>
                  </a:lnTo>
                  <a:lnTo>
                    <a:pt x="12677" y="396430"/>
                  </a:lnTo>
                  <a:lnTo>
                    <a:pt x="13700" y="394609"/>
                  </a:lnTo>
                  <a:lnTo>
                    <a:pt x="12153" y="390993"/>
                  </a:lnTo>
                  <a:lnTo>
                    <a:pt x="15022" y="391242"/>
                  </a:lnTo>
                  <a:lnTo>
                    <a:pt x="18391" y="385281"/>
                  </a:lnTo>
                  <a:lnTo>
                    <a:pt x="15022" y="382937"/>
                  </a:lnTo>
                  <a:lnTo>
                    <a:pt x="11903" y="379295"/>
                  </a:lnTo>
                  <a:lnTo>
                    <a:pt x="15796" y="375130"/>
                  </a:lnTo>
                  <a:lnTo>
                    <a:pt x="22532" y="372287"/>
                  </a:lnTo>
                  <a:lnTo>
                    <a:pt x="22033" y="369693"/>
                  </a:lnTo>
                  <a:lnTo>
                    <a:pt x="23855" y="368645"/>
                  </a:lnTo>
                  <a:lnTo>
                    <a:pt x="22557" y="363981"/>
                  </a:lnTo>
                  <a:lnTo>
                    <a:pt x="25676" y="363183"/>
                  </a:lnTo>
                  <a:lnTo>
                    <a:pt x="25676" y="359567"/>
                  </a:lnTo>
                  <a:lnTo>
                    <a:pt x="23056" y="354105"/>
                  </a:lnTo>
                  <a:lnTo>
                    <a:pt x="24104" y="351511"/>
                  </a:lnTo>
                  <a:lnTo>
                    <a:pt x="20985" y="349939"/>
                  </a:lnTo>
                  <a:lnTo>
                    <a:pt x="22283" y="348643"/>
                  </a:lnTo>
                  <a:lnTo>
                    <a:pt x="20461" y="346049"/>
                  </a:lnTo>
                  <a:lnTo>
                    <a:pt x="18391" y="344752"/>
                  </a:lnTo>
                  <a:lnTo>
                    <a:pt x="22557" y="342158"/>
                  </a:lnTo>
                  <a:lnTo>
                    <a:pt x="23331" y="340337"/>
                  </a:lnTo>
                  <a:lnTo>
                    <a:pt x="20461" y="336197"/>
                  </a:lnTo>
                  <a:lnTo>
                    <a:pt x="18391" y="334625"/>
                  </a:lnTo>
                  <a:lnTo>
                    <a:pt x="13201" y="333329"/>
                  </a:lnTo>
                  <a:lnTo>
                    <a:pt x="11130" y="333578"/>
                  </a:lnTo>
                  <a:lnTo>
                    <a:pt x="9308" y="328665"/>
                  </a:lnTo>
                  <a:lnTo>
                    <a:pt x="5416" y="320858"/>
                  </a:lnTo>
                  <a:lnTo>
                    <a:pt x="10606" y="315421"/>
                  </a:lnTo>
                  <a:lnTo>
                    <a:pt x="8785" y="313077"/>
                  </a:lnTo>
                  <a:lnTo>
                    <a:pt x="5915" y="313077"/>
                  </a:lnTo>
                  <a:lnTo>
                    <a:pt x="3071" y="310732"/>
                  </a:lnTo>
                  <a:lnTo>
                    <a:pt x="2797" y="309186"/>
                  </a:lnTo>
                  <a:lnTo>
                    <a:pt x="202" y="305544"/>
                  </a:lnTo>
                  <a:lnTo>
                    <a:pt x="2547" y="296715"/>
                  </a:lnTo>
                  <a:lnTo>
                    <a:pt x="-2119" y="293847"/>
                  </a:lnTo>
                  <a:lnTo>
                    <a:pt x="202" y="292026"/>
                  </a:lnTo>
                  <a:lnTo>
                    <a:pt x="1773" y="289707"/>
                  </a:lnTo>
                  <a:lnTo>
                    <a:pt x="3595" y="289956"/>
                  </a:lnTo>
                  <a:lnTo>
                    <a:pt x="4618" y="284494"/>
                  </a:lnTo>
                  <a:lnTo>
                    <a:pt x="7487" y="278783"/>
                  </a:lnTo>
                  <a:lnTo>
                    <a:pt x="8261" y="275415"/>
                  </a:lnTo>
                  <a:lnTo>
                    <a:pt x="10082" y="274119"/>
                  </a:lnTo>
                  <a:lnTo>
                    <a:pt x="11654" y="276712"/>
                  </a:lnTo>
                  <a:lnTo>
                    <a:pt x="14498" y="278009"/>
                  </a:lnTo>
                  <a:lnTo>
                    <a:pt x="20212" y="277236"/>
                  </a:lnTo>
                  <a:lnTo>
                    <a:pt x="24379" y="275415"/>
                  </a:lnTo>
                  <a:lnTo>
                    <a:pt x="28021" y="276463"/>
                  </a:lnTo>
                  <a:lnTo>
                    <a:pt x="30616" y="278533"/>
                  </a:lnTo>
                  <a:lnTo>
                    <a:pt x="36854" y="289183"/>
                  </a:lnTo>
                  <a:lnTo>
                    <a:pt x="39973" y="290206"/>
                  </a:lnTo>
                  <a:lnTo>
                    <a:pt x="43591" y="292799"/>
                  </a:lnTo>
                  <a:lnTo>
                    <a:pt x="48282" y="292550"/>
                  </a:lnTo>
                  <a:lnTo>
                    <a:pt x="55542" y="290729"/>
                  </a:lnTo>
                  <a:lnTo>
                    <a:pt x="57638" y="289956"/>
                  </a:lnTo>
                  <a:lnTo>
                    <a:pt x="60732" y="291253"/>
                  </a:lnTo>
                  <a:lnTo>
                    <a:pt x="61780" y="292799"/>
                  </a:lnTo>
                  <a:lnTo>
                    <a:pt x="68017" y="293323"/>
                  </a:lnTo>
                  <a:lnTo>
                    <a:pt x="69065" y="290480"/>
                  </a:lnTo>
                  <a:lnTo>
                    <a:pt x="69065" y="287362"/>
                  </a:lnTo>
                  <a:lnTo>
                    <a:pt x="71136" y="284245"/>
                  </a:lnTo>
                  <a:lnTo>
                    <a:pt x="75029" y="281376"/>
                  </a:lnTo>
                  <a:lnTo>
                    <a:pt x="75303" y="277236"/>
                  </a:lnTo>
                  <a:lnTo>
                    <a:pt x="78671" y="275415"/>
                  </a:lnTo>
                  <a:lnTo>
                    <a:pt x="77374" y="271525"/>
                  </a:lnTo>
                  <a:lnTo>
                    <a:pt x="79719" y="271250"/>
                  </a:lnTo>
                  <a:lnTo>
                    <a:pt x="83611" y="267883"/>
                  </a:lnTo>
                  <a:lnTo>
                    <a:pt x="86730" y="264516"/>
                  </a:lnTo>
                  <a:lnTo>
                    <a:pt x="92693" y="260600"/>
                  </a:lnTo>
                  <a:lnTo>
                    <a:pt x="95812" y="257508"/>
                  </a:lnTo>
                  <a:lnTo>
                    <a:pt x="99979" y="254889"/>
                  </a:lnTo>
                  <a:lnTo>
                    <a:pt x="103622" y="249975"/>
                  </a:lnTo>
                  <a:lnTo>
                    <a:pt x="101277" y="243217"/>
                  </a:lnTo>
                  <a:lnTo>
                    <a:pt x="101526" y="239051"/>
                  </a:lnTo>
                  <a:lnTo>
                    <a:pt x="98407" y="225808"/>
                  </a:lnTo>
                  <a:lnTo>
                    <a:pt x="97109" y="222440"/>
                  </a:lnTo>
                  <a:lnTo>
                    <a:pt x="97883" y="219847"/>
                  </a:lnTo>
                  <a:lnTo>
                    <a:pt x="97109" y="215681"/>
                  </a:lnTo>
                  <a:lnTo>
                    <a:pt x="95288" y="213861"/>
                  </a:lnTo>
                  <a:lnTo>
                    <a:pt x="90623" y="216205"/>
                  </a:lnTo>
                  <a:lnTo>
                    <a:pt x="85433" y="215158"/>
                  </a:lnTo>
                  <a:lnTo>
                    <a:pt x="80218" y="211541"/>
                  </a:lnTo>
                  <a:lnTo>
                    <a:pt x="78671" y="208149"/>
                  </a:lnTo>
                  <a:lnTo>
                    <a:pt x="75278" y="207900"/>
                  </a:lnTo>
                  <a:lnTo>
                    <a:pt x="74255" y="210244"/>
                  </a:lnTo>
                  <a:lnTo>
                    <a:pt x="72434" y="208424"/>
                  </a:lnTo>
                  <a:lnTo>
                    <a:pt x="67767" y="208424"/>
                  </a:lnTo>
                  <a:lnTo>
                    <a:pt x="71660" y="204782"/>
                  </a:lnTo>
                  <a:lnTo>
                    <a:pt x="74779" y="198796"/>
                  </a:lnTo>
                  <a:lnTo>
                    <a:pt x="82040" y="175950"/>
                  </a:lnTo>
                  <a:lnTo>
                    <a:pt x="83337" y="171012"/>
                  </a:lnTo>
                  <a:lnTo>
                    <a:pt x="87753" y="169989"/>
                  </a:lnTo>
                  <a:lnTo>
                    <a:pt x="92968" y="172583"/>
                  </a:lnTo>
                  <a:lnTo>
                    <a:pt x="95288" y="175177"/>
                  </a:lnTo>
                  <a:lnTo>
                    <a:pt x="98407" y="174903"/>
                  </a:lnTo>
                  <a:lnTo>
                    <a:pt x="100753" y="173356"/>
                  </a:lnTo>
                  <a:lnTo>
                    <a:pt x="102823" y="173880"/>
                  </a:lnTo>
                  <a:lnTo>
                    <a:pt x="103098" y="171012"/>
                  </a:lnTo>
                  <a:lnTo>
                    <a:pt x="101800" y="168169"/>
                  </a:lnTo>
                  <a:lnTo>
                    <a:pt x="97634" y="166348"/>
                  </a:lnTo>
                  <a:lnTo>
                    <a:pt x="95288" y="166099"/>
                  </a:lnTo>
                  <a:lnTo>
                    <a:pt x="92968" y="161410"/>
                  </a:lnTo>
                  <a:lnTo>
                    <a:pt x="96087" y="157269"/>
                  </a:lnTo>
                  <a:lnTo>
                    <a:pt x="97883" y="153354"/>
                  </a:lnTo>
                  <a:lnTo>
                    <a:pt x="97384" y="151284"/>
                  </a:lnTo>
                  <a:lnTo>
                    <a:pt x="93218" y="146096"/>
                  </a:lnTo>
                  <a:lnTo>
                    <a:pt x="89849" y="133102"/>
                  </a:lnTo>
                  <a:lnTo>
                    <a:pt x="90623" y="125844"/>
                  </a:lnTo>
                  <a:lnTo>
                    <a:pt x="93492" y="120905"/>
                  </a:lnTo>
                  <a:lnTo>
                    <a:pt x="98158" y="117788"/>
                  </a:lnTo>
                  <a:lnTo>
                    <a:pt x="104146" y="113373"/>
                  </a:lnTo>
                  <a:lnTo>
                    <a:pt x="104395" y="112326"/>
                  </a:lnTo>
                  <a:lnTo>
                    <a:pt x="110882" y="107387"/>
                  </a:lnTo>
                  <a:lnTo>
                    <a:pt x="104395" y="100129"/>
                  </a:lnTo>
                  <a:lnTo>
                    <a:pt x="104645" y="93370"/>
                  </a:lnTo>
                  <a:lnTo>
                    <a:pt x="107240" y="87409"/>
                  </a:lnTo>
                  <a:lnTo>
                    <a:pt x="106716" y="84017"/>
                  </a:lnTo>
                  <a:lnTo>
                    <a:pt x="105168" y="82471"/>
                  </a:lnTo>
                  <a:lnTo>
                    <a:pt x="107763" y="79877"/>
                  </a:lnTo>
                  <a:lnTo>
                    <a:pt x="110109" y="75712"/>
                  </a:lnTo>
                  <a:lnTo>
                    <a:pt x="108287" y="69751"/>
                  </a:lnTo>
                  <a:lnTo>
                    <a:pt x="108537" y="67132"/>
                  </a:lnTo>
                  <a:lnTo>
                    <a:pt x="116072" y="63765"/>
                  </a:lnTo>
                  <a:lnTo>
                    <a:pt x="115049" y="59625"/>
                  </a:lnTo>
                  <a:lnTo>
                    <a:pt x="115548" y="56507"/>
                  </a:lnTo>
                  <a:lnTo>
                    <a:pt x="109311" y="56757"/>
                  </a:lnTo>
                  <a:lnTo>
                    <a:pt x="106716" y="57530"/>
                  </a:lnTo>
                  <a:lnTo>
                    <a:pt x="102299" y="50796"/>
                  </a:lnTo>
                  <a:lnTo>
                    <a:pt x="96860" y="48451"/>
                  </a:lnTo>
                  <a:lnTo>
                    <a:pt x="96586" y="45334"/>
                  </a:lnTo>
                  <a:lnTo>
                    <a:pt x="93741" y="42466"/>
                  </a:lnTo>
                  <a:lnTo>
                    <a:pt x="96336" y="40645"/>
                  </a:lnTo>
                  <a:lnTo>
                    <a:pt x="102823" y="32863"/>
                  </a:lnTo>
                  <a:lnTo>
                    <a:pt x="104645" y="24807"/>
                  </a:lnTo>
                  <a:lnTo>
                    <a:pt x="107240" y="21964"/>
                  </a:lnTo>
                  <a:lnTo>
                    <a:pt x="106466" y="19869"/>
                  </a:lnTo>
                  <a:lnTo>
                    <a:pt x="103597" y="17799"/>
                  </a:lnTo>
                  <a:lnTo>
                    <a:pt x="106192" y="12611"/>
                  </a:lnTo>
                  <a:lnTo>
                    <a:pt x="109585" y="7423"/>
                  </a:lnTo>
                  <a:lnTo>
                    <a:pt x="110882" y="7673"/>
                  </a:lnTo>
                  <a:lnTo>
                    <a:pt x="116322" y="3782"/>
                  </a:lnTo>
                  <a:lnTo>
                    <a:pt x="120239" y="4829"/>
                  </a:lnTo>
                  <a:lnTo>
                    <a:pt x="120488" y="914"/>
                  </a:lnTo>
                  <a:lnTo>
                    <a:pt x="123857" y="140"/>
                  </a:lnTo>
                  <a:lnTo>
                    <a:pt x="125429" y="3508"/>
                  </a:lnTo>
                  <a:lnTo>
                    <a:pt x="131392" y="-383"/>
                  </a:lnTo>
                  <a:lnTo>
                    <a:pt x="132689" y="3009"/>
                  </a:lnTo>
                  <a:lnTo>
                    <a:pt x="131666" y="5079"/>
                  </a:lnTo>
                  <a:lnTo>
                    <a:pt x="135035" y="8446"/>
                  </a:lnTo>
                  <a:lnTo>
                    <a:pt x="132964" y="10017"/>
                  </a:lnTo>
                  <a:lnTo>
                    <a:pt x="136856" y="12861"/>
                  </a:lnTo>
                  <a:lnTo>
                    <a:pt x="140748" y="11314"/>
                  </a:lnTo>
                  <a:lnTo>
                    <a:pt x="143867" y="14432"/>
                  </a:lnTo>
                  <a:lnTo>
                    <a:pt x="141273" y="17026"/>
                  </a:lnTo>
                  <a:lnTo>
                    <a:pt x="141023" y="19370"/>
                  </a:lnTo>
                  <a:lnTo>
                    <a:pt x="144142" y="22213"/>
                  </a:lnTo>
                  <a:lnTo>
                    <a:pt x="149581" y="24283"/>
                  </a:lnTo>
                  <a:lnTo>
                    <a:pt x="151402" y="23785"/>
                  </a:lnTo>
                  <a:lnTo>
                    <a:pt x="150105" y="20667"/>
                  </a:lnTo>
                  <a:lnTo>
                    <a:pt x="153223" y="17549"/>
                  </a:lnTo>
                  <a:lnTo>
                    <a:pt x="155818" y="16751"/>
                  </a:lnTo>
                  <a:lnTo>
                    <a:pt x="153748" y="11040"/>
                  </a:lnTo>
                  <a:lnTo>
                    <a:pt x="155045" y="9244"/>
                  </a:lnTo>
                  <a:lnTo>
                    <a:pt x="155569" y="5079"/>
                  </a:lnTo>
                  <a:lnTo>
                    <a:pt x="157640" y="5079"/>
                  </a:lnTo>
                  <a:lnTo>
                    <a:pt x="159985" y="662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54" name="Free-form: Shape 3353">
              <a:extLst>
                <a:ext uri="{FF2B5EF4-FFF2-40B4-BE49-F238E27FC236}">
                  <a16:creationId xmlns:a16="http://schemas.microsoft.com/office/drawing/2014/main" id="{0E597D40-C968-5FC4-FFA3-ACACFAA9D5B3}"/>
                </a:ext>
              </a:extLst>
            </p:cNvPr>
            <p:cNvSpPr/>
            <p:nvPr/>
          </p:nvSpPr>
          <p:spPr>
            <a:xfrm>
              <a:off x="3004380" y="4632181"/>
              <a:ext cx="543724" cy="575740"/>
            </a:xfrm>
            <a:custGeom>
              <a:avLst/>
              <a:gdLst>
                <a:gd name="connsiteX0" fmla="*/ 168792 w 543724"/>
                <a:gd name="connsiteY0" fmla="*/ 218549 h 575740"/>
                <a:gd name="connsiteX1" fmla="*/ 175305 w 543724"/>
                <a:gd name="connsiteY1" fmla="*/ 219846 h 575740"/>
                <a:gd name="connsiteX2" fmla="*/ 179197 w 543724"/>
                <a:gd name="connsiteY2" fmla="*/ 219597 h 575740"/>
                <a:gd name="connsiteX3" fmla="*/ 184910 w 543724"/>
                <a:gd name="connsiteY3" fmla="*/ 217776 h 575740"/>
                <a:gd name="connsiteX4" fmla="*/ 190624 w 543724"/>
                <a:gd name="connsiteY4" fmla="*/ 213087 h 575740"/>
                <a:gd name="connsiteX5" fmla="*/ 192695 w 543724"/>
                <a:gd name="connsiteY5" fmla="*/ 207376 h 575740"/>
                <a:gd name="connsiteX6" fmla="*/ 192969 w 543724"/>
                <a:gd name="connsiteY6" fmla="*/ 201939 h 575740"/>
                <a:gd name="connsiteX7" fmla="*/ 190874 w 543724"/>
                <a:gd name="connsiteY7" fmla="*/ 191538 h 575740"/>
                <a:gd name="connsiteX8" fmla="*/ 188029 w 543724"/>
                <a:gd name="connsiteY8" fmla="*/ 187897 h 575740"/>
                <a:gd name="connsiteX9" fmla="*/ 185435 w 543724"/>
                <a:gd name="connsiteY9" fmla="*/ 186350 h 575740"/>
                <a:gd name="connsiteX10" fmla="*/ 185435 w 543724"/>
                <a:gd name="connsiteY10" fmla="*/ 184006 h 575740"/>
                <a:gd name="connsiteX11" fmla="*/ 186732 w 543724"/>
                <a:gd name="connsiteY11" fmla="*/ 181412 h 575740"/>
                <a:gd name="connsiteX12" fmla="*/ 191673 w 543724"/>
                <a:gd name="connsiteY12" fmla="*/ 175950 h 575740"/>
                <a:gd name="connsiteX13" fmla="*/ 206992 w 543724"/>
                <a:gd name="connsiteY13" fmla="*/ 167395 h 575740"/>
                <a:gd name="connsiteX14" fmla="*/ 213753 w 543724"/>
                <a:gd name="connsiteY14" fmla="*/ 165574 h 575740"/>
                <a:gd name="connsiteX15" fmla="*/ 218419 w 543724"/>
                <a:gd name="connsiteY15" fmla="*/ 166098 h 575740"/>
                <a:gd name="connsiteX16" fmla="*/ 220765 w 543724"/>
                <a:gd name="connsiteY16" fmla="*/ 165574 h 575740"/>
                <a:gd name="connsiteX17" fmla="*/ 222062 w 543724"/>
                <a:gd name="connsiteY17" fmla="*/ 163230 h 575740"/>
                <a:gd name="connsiteX18" fmla="*/ 218943 w 543724"/>
                <a:gd name="connsiteY18" fmla="*/ 160886 h 575740"/>
                <a:gd name="connsiteX19" fmla="*/ 217122 w 543724"/>
                <a:gd name="connsiteY19" fmla="*/ 160886 h 575740"/>
                <a:gd name="connsiteX20" fmla="*/ 215051 w 543724"/>
                <a:gd name="connsiteY20" fmla="*/ 162706 h 575740"/>
                <a:gd name="connsiteX21" fmla="*/ 211658 w 543724"/>
                <a:gd name="connsiteY21" fmla="*/ 161933 h 575740"/>
                <a:gd name="connsiteX22" fmla="*/ 212182 w 543724"/>
                <a:gd name="connsiteY22" fmla="*/ 159589 h 575740"/>
                <a:gd name="connsiteX23" fmla="*/ 214003 w 543724"/>
                <a:gd name="connsiteY23" fmla="*/ 157269 h 575740"/>
                <a:gd name="connsiteX24" fmla="*/ 212706 w 543724"/>
                <a:gd name="connsiteY24" fmla="*/ 151034 h 575740"/>
                <a:gd name="connsiteX25" fmla="*/ 215301 w 543724"/>
                <a:gd name="connsiteY25" fmla="*/ 148415 h 575740"/>
                <a:gd name="connsiteX26" fmla="*/ 219991 w 543724"/>
                <a:gd name="connsiteY26" fmla="*/ 147642 h 575740"/>
                <a:gd name="connsiteX27" fmla="*/ 222586 w 543724"/>
                <a:gd name="connsiteY27" fmla="*/ 144524 h 575740"/>
                <a:gd name="connsiteX28" fmla="*/ 226229 w 543724"/>
                <a:gd name="connsiteY28" fmla="*/ 141157 h 575740"/>
                <a:gd name="connsiteX29" fmla="*/ 228300 w 543724"/>
                <a:gd name="connsiteY29" fmla="*/ 140384 h 575740"/>
                <a:gd name="connsiteX30" fmla="*/ 234263 w 543724"/>
                <a:gd name="connsiteY30" fmla="*/ 135695 h 575740"/>
                <a:gd name="connsiteX31" fmla="*/ 239727 w 543724"/>
                <a:gd name="connsiteY31" fmla="*/ 132852 h 575740"/>
                <a:gd name="connsiteX32" fmla="*/ 248036 w 543724"/>
                <a:gd name="connsiteY32" fmla="*/ 129460 h 575740"/>
                <a:gd name="connsiteX33" fmla="*/ 252727 w 543724"/>
                <a:gd name="connsiteY33" fmla="*/ 125818 h 575740"/>
                <a:gd name="connsiteX34" fmla="*/ 256095 w 543724"/>
                <a:gd name="connsiteY34" fmla="*/ 121404 h 575740"/>
                <a:gd name="connsiteX35" fmla="*/ 261808 w 543724"/>
                <a:gd name="connsiteY35" fmla="*/ 109208 h 575740"/>
                <a:gd name="connsiteX36" fmla="*/ 267522 w 543724"/>
                <a:gd name="connsiteY36" fmla="*/ 102723 h 575740"/>
                <a:gd name="connsiteX37" fmla="*/ 268570 w 543724"/>
                <a:gd name="connsiteY37" fmla="*/ 100628 h 575740"/>
                <a:gd name="connsiteX38" fmla="*/ 270391 w 543724"/>
                <a:gd name="connsiteY38" fmla="*/ 94143 h 575740"/>
                <a:gd name="connsiteX39" fmla="*/ 272737 w 543724"/>
                <a:gd name="connsiteY39" fmla="*/ 90003 h 575740"/>
                <a:gd name="connsiteX40" fmla="*/ 276629 w 543724"/>
                <a:gd name="connsiteY40" fmla="*/ 86087 h 575740"/>
                <a:gd name="connsiteX41" fmla="*/ 279748 w 543724"/>
                <a:gd name="connsiteY41" fmla="*/ 84267 h 575740"/>
                <a:gd name="connsiteX42" fmla="*/ 283366 w 543724"/>
                <a:gd name="connsiteY42" fmla="*/ 82970 h 575740"/>
                <a:gd name="connsiteX43" fmla="*/ 297663 w 543724"/>
                <a:gd name="connsiteY43" fmla="*/ 79852 h 575740"/>
                <a:gd name="connsiteX44" fmla="*/ 301555 w 543724"/>
                <a:gd name="connsiteY44" fmla="*/ 77782 h 575740"/>
                <a:gd name="connsiteX45" fmla="*/ 304149 w 543724"/>
                <a:gd name="connsiteY45" fmla="*/ 75437 h 575740"/>
                <a:gd name="connsiteX46" fmla="*/ 307268 w 543724"/>
                <a:gd name="connsiteY46" fmla="*/ 70249 h 575740"/>
                <a:gd name="connsiteX47" fmla="*/ 310138 w 543724"/>
                <a:gd name="connsiteY47" fmla="*/ 66608 h 575740"/>
                <a:gd name="connsiteX48" fmla="*/ 319494 w 543724"/>
                <a:gd name="connsiteY48" fmla="*/ 59350 h 575740"/>
                <a:gd name="connsiteX49" fmla="*/ 328326 w 543724"/>
                <a:gd name="connsiteY49" fmla="*/ 55709 h 575740"/>
                <a:gd name="connsiteX50" fmla="*/ 331445 w 543724"/>
                <a:gd name="connsiteY50" fmla="*/ 53888 h 575740"/>
                <a:gd name="connsiteX51" fmla="*/ 334564 w 543724"/>
                <a:gd name="connsiteY51" fmla="*/ 49748 h 575740"/>
                <a:gd name="connsiteX52" fmla="*/ 335338 w 543724"/>
                <a:gd name="connsiteY52" fmla="*/ 44535 h 575740"/>
                <a:gd name="connsiteX53" fmla="*/ 339230 w 543724"/>
                <a:gd name="connsiteY53" fmla="*/ 41417 h 575740"/>
                <a:gd name="connsiteX54" fmla="*/ 340004 w 543724"/>
                <a:gd name="connsiteY54" fmla="*/ 38051 h 575740"/>
                <a:gd name="connsiteX55" fmla="*/ 338980 w 543724"/>
                <a:gd name="connsiteY55" fmla="*/ 34409 h 575740"/>
                <a:gd name="connsiteX56" fmla="*/ 338980 w 543724"/>
                <a:gd name="connsiteY56" fmla="*/ 28174 h 575740"/>
                <a:gd name="connsiteX57" fmla="*/ 337159 w 543724"/>
                <a:gd name="connsiteY57" fmla="*/ 24283 h 575740"/>
                <a:gd name="connsiteX58" fmla="*/ 336386 w 543724"/>
                <a:gd name="connsiteY58" fmla="*/ 19619 h 575740"/>
                <a:gd name="connsiteX59" fmla="*/ 337409 w 543724"/>
                <a:gd name="connsiteY59" fmla="*/ 14930 h 575740"/>
                <a:gd name="connsiteX60" fmla="*/ 343397 w 543724"/>
                <a:gd name="connsiteY60" fmla="*/ 9493 h 575740"/>
                <a:gd name="connsiteX61" fmla="*/ 349884 w 543724"/>
                <a:gd name="connsiteY61" fmla="*/ 8445 h 575740"/>
                <a:gd name="connsiteX62" fmla="*/ 353527 w 543724"/>
                <a:gd name="connsiteY62" fmla="*/ 5852 h 575740"/>
                <a:gd name="connsiteX63" fmla="*/ 354550 w 543724"/>
                <a:gd name="connsiteY63" fmla="*/ 3258 h 575740"/>
                <a:gd name="connsiteX64" fmla="*/ 356895 w 543724"/>
                <a:gd name="connsiteY64" fmla="*/ 3757 h 575740"/>
                <a:gd name="connsiteX65" fmla="*/ 359241 w 543724"/>
                <a:gd name="connsiteY65" fmla="*/ 6101 h 575740"/>
                <a:gd name="connsiteX66" fmla="*/ 361836 w 543724"/>
                <a:gd name="connsiteY66" fmla="*/ 6376 h 575740"/>
                <a:gd name="connsiteX67" fmla="*/ 366002 w 543724"/>
                <a:gd name="connsiteY67" fmla="*/ 4555 h 575740"/>
                <a:gd name="connsiteX68" fmla="*/ 374560 w 543724"/>
                <a:gd name="connsiteY68" fmla="*/ 7148 h 575740"/>
                <a:gd name="connsiteX69" fmla="*/ 377155 w 543724"/>
                <a:gd name="connsiteY69" fmla="*/ 1437 h 575740"/>
                <a:gd name="connsiteX70" fmla="*/ 379251 w 543724"/>
                <a:gd name="connsiteY70" fmla="*/ 1686 h 575740"/>
                <a:gd name="connsiteX71" fmla="*/ 381846 w 543724"/>
                <a:gd name="connsiteY71" fmla="*/ 3258 h 575740"/>
                <a:gd name="connsiteX72" fmla="*/ 385489 w 543724"/>
                <a:gd name="connsiteY72" fmla="*/ -383 h 575740"/>
                <a:gd name="connsiteX73" fmla="*/ 394570 w 543724"/>
                <a:gd name="connsiteY73" fmla="*/ 4280 h 575740"/>
                <a:gd name="connsiteX74" fmla="*/ 398738 w 543724"/>
                <a:gd name="connsiteY74" fmla="*/ 9742 h 575740"/>
                <a:gd name="connsiteX75" fmla="*/ 401856 w 543724"/>
                <a:gd name="connsiteY75" fmla="*/ 15205 h 575740"/>
                <a:gd name="connsiteX76" fmla="*/ 402629 w 543724"/>
                <a:gd name="connsiteY76" fmla="*/ 21689 h 575740"/>
                <a:gd name="connsiteX77" fmla="*/ 405224 w 543724"/>
                <a:gd name="connsiteY77" fmla="*/ 21165 h 575740"/>
                <a:gd name="connsiteX78" fmla="*/ 404177 w 543724"/>
                <a:gd name="connsiteY78" fmla="*/ 24807 h 575740"/>
                <a:gd name="connsiteX79" fmla="*/ 404701 w 543724"/>
                <a:gd name="connsiteY79" fmla="*/ 28174 h 575740"/>
                <a:gd name="connsiteX80" fmla="*/ 407570 w 543724"/>
                <a:gd name="connsiteY80" fmla="*/ 35706 h 575740"/>
                <a:gd name="connsiteX81" fmla="*/ 426782 w 543724"/>
                <a:gd name="connsiteY81" fmla="*/ 28698 h 575740"/>
                <a:gd name="connsiteX82" fmla="*/ 434317 w 543724"/>
                <a:gd name="connsiteY82" fmla="*/ 32863 h 575740"/>
                <a:gd name="connsiteX83" fmla="*/ 437186 w 543724"/>
                <a:gd name="connsiteY83" fmla="*/ 38824 h 575740"/>
                <a:gd name="connsiteX84" fmla="*/ 438484 w 543724"/>
                <a:gd name="connsiteY84" fmla="*/ 40121 h 575740"/>
                <a:gd name="connsiteX85" fmla="*/ 443149 w 543724"/>
                <a:gd name="connsiteY85" fmla="*/ 42216 h 575740"/>
                <a:gd name="connsiteX86" fmla="*/ 439257 w 543724"/>
                <a:gd name="connsiteY86" fmla="*/ 52591 h 575740"/>
                <a:gd name="connsiteX87" fmla="*/ 437685 w 543724"/>
                <a:gd name="connsiteY87" fmla="*/ 64538 h 575740"/>
                <a:gd name="connsiteX88" fmla="*/ 445220 w 543724"/>
                <a:gd name="connsiteY88" fmla="*/ 65062 h 575740"/>
                <a:gd name="connsiteX89" fmla="*/ 444971 w 543724"/>
                <a:gd name="connsiteY89" fmla="*/ 76485 h 575740"/>
                <a:gd name="connsiteX90" fmla="*/ 450160 w 543724"/>
                <a:gd name="connsiteY90" fmla="*/ 79328 h 575740"/>
                <a:gd name="connsiteX91" fmla="*/ 448089 w 543724"/>
                <a:gd name="connsiteY91" fmla="*/ 81423 h 575740"/>
                <a:gd name="connsiteX92" fmla="*/ 479527 w 543724"/>
                <a:gd name="connsiteY92" fmla="*/ 96487 h 575740"/>
                <a:gd name="connsiteX93" fmla="*/ 484193 w 543724"/>
                <a:gd name="connsiteY93" fmla="*/ 98807 h 575740"/>
                <a:gd name="connsiteX94" fmla="*/ 489408 w 543724"/>
                <a:gd name="connsiteY94" fmla="*/ 90502 h 575740"/>
                <a:gd name="connsiteX95" fmla="*/ 493025 w 543724"/>
                <a:gd name="connsiteY95" fmla="*/ 90252 h 575740"/>
                <a:gd name="connsiteX96" fmla="*/ 501334 w 543724"/>
                <a:gd name="connsiteY96" fmla="*/ 85314 h 575740"/>
                <a:gd name="connsiteX97" fmla="*/ 509393 w 543724"/>
                <a:gd name="connsiteY97" fmla="*/ 78031 h 575740"/>
                <a:gd name="connsiteX98" fmla="*/ 516404 w 543724"/>
                <a:gd name="connsiteY98" fmla="*/ 70249 h 575740"/>
                <a:gd name="connsiteX99" fmla="*/ 521869 w 543724"/>
                <a:gd name="connsiteY99" fmla="*/ 60373 h 575740"/>
                <a:gd name="connsiteX100" fmla="*/ 525511 w 543724"/>
                <a:gd name="connsiteY100" fmla="*/ 60896 h 575740"/>
                <a:gd name="connsiteX101" fmla="*/ 530951 w 543724"/>
                <a:gd name="connsiteY101" fmla="*/ 66084 h 575740"/>
                <a:gd name="connsiteX102" fmla="*/ 532273 w 543724"/>
                <a:gd name="connsiteY102" fmla="*/ 68429 h 575740"/>
                <a:gd name="connsiteX103" fmla="*/ 530451 w 543724"/>
                <a:gd name="connsiteY103" fmla="*/ 75687 h 575740"/>
                <a:gd name="connsiteX104" fmla="*/ 532772 w 543724"/>
                <a:gd name="connsiteY104" fmla="*/ 86087 h 575740"/>
                <a:gd name="connsiteX105" fmla="*/ 528356 w 543724"/>
                <a:gd name="connsiteY105" fmla="*/ 95689 h 575740"/>
                <a:gd name="connsiteX106" fmla="*/ 532772 w 543724"/>
                <a:gd name="connsiteY106" fmla="*/ 102449 h 575740"/>
                <a:gd name="connsiteX107" fmla="*/ 536415 w 543724"/>
                <a:gd name="connsiteY107" fmla="*/ 105815 h 575740"/>
                <a:gd name="connsiteX108" fmla="*/ 537712 w 543724"/>
                <a:gd name="connsiteY108" fmla="*/ 106090 h 575740"/>
                <a:gd name="connsiteX109" fmla="*/ 540831 w 543724"/>
                <a:gd name="connsiteY109" fmla="*/ 111003 h 575740"/>
                <a:gd name="connsiteX110" fmla="*/ 541605 w 543724"/>
                <a:gd name="connsiteY110" fmla="*/ 115942 h 575740"/>
                <a:gd name="connsiteX111" fmla="*/ 537463 w 543724"/>
                <a:gd name="connsiteY111" fmla="*/ 117239 h 575740"/>
                <a:gd name="connsiteX112" fmla="*/ 532772 w 543724"/>
                <a:gd name="connsiteY112" fmla="*/ 120107 h 575740"/>
                <a:gd name="connsiteX113" fmla="*/ 529404 w 543724"/>
                <a:gd name="connsiteY113" fmla="*/ 123224 h 575740"/>
                <a:gd name="connsiteX114" fmla="*/ 526809 w 543724"/>
                <a:gd name="connsiteY114" fmla="*/ 123998 h 575740"/>
                <a:gd name="connsiteX115" fmla="*/ 503954 w 543724"/>
                <a:gd name="connsiteY115" fmla="*/ 132303 h 575740"/>
                <a:gd name="connsiteX116" fmla="*/ 476409 w 543724"/>
                <a:gd name="connsiteY116" fmla="*/ 141930 h 575740"/>
                <a:gd name="connsiteX117" fmla="*/ 472516 w 543724"/>
                <a:gd name="connsiteY117" fmla="*/ 143477 h 575740"/>
                <a:gd name="connsiteX118" fmla="*/ 471468 w 543724"/>
                <a:gd name="connsiteY118" fmla="*/ 146345 h 575740"/>
                <a:gd name="connsiteX119" fmla="*/ 466004 w 543724"/>
                <a:gd name="connsiteY119" fmla="*/ 153603 h 575740"/>
                <a:gd name="connsiteX120" fmla="*/ 451982 w 543724"/>
                <a:gd name="connsiteY120" fmla="*/ 168941 h 575740"/>
                <a:gd name="connsiteX121" fmla="*/ 445744 w 543724"/>
                <a:gd name="connsiteY121" fmla="*/ 174653 h 575740"/>
                <a:gd name="connsiteX122" fmla="*/ 442376 w 543724"/>
                <a:gd name="connsiteY122" fmla="*/ 173081 h 575740"/>
                <a:gd name="connsiteX123" fmla="*/ 438209 w 543724"/>
                <a:gd name="connsiteY123" fmla="*/ 174378 h 575740"/>
                <a:gd name="connsiteX124" fmla="*/ 434841 w 543724"/>
                <a:gd name="connsiteY124" fmla="*/ 171785 h 575740"/>
                <a:gd name="connsiteX125" fmla="*/ 429376 w 543724"/>
                <a:gd name="connsiteY125" fmla="*/ 171261 h 575740"/>
                <a:gd name="connsiteX126" fmla="*/ 416901 w 543724"/>
                <a:gd name="connsiteY126" fmla="*/ 172309 h 575740"/>
                <a:gd name="connsiteX127" fmla="*/ 410938 w 543724"/>
                <a:gd name="connsiteY127" fmla="*/ 172309 h 575740"/>
                <a:gd name="connsiteX128" fmla="*/ 402629 w 543724"/>
                <a:gd name="connsiteY128" fmla="*/ 167121 h 575740"/>
                <a:gd name="connsiteX129" fmla="*/ 398463 w 543724"/>
                <a:gd name="connsiteY129" fmla="*/ 165051 h 575740"/>
                <a:gd name="connsiteX130" fmla="*/ 394047 w 543724"/>
                <a:gd name="connsiteY130" fmla="*/ 166597 h 575740"/>
                <a:gd name="connsiteX131" fmla="*/ 385988 w 543724"/>
                <a:gd name="connsiteY131" fmla="*/ 166597 h 575740"/>
                <a:gd name="connsiteX132" fmla="*/ 388084 w 543724"/>
                <a:gd name="connsiteY132" fmla="*/ 174378 h 575740"/>
                <a:gd name="connsiteX133" fmla="*/ 390679 w 543724"/>
                <a:gd name="connsiteY133" fmla="*/ 172309 h 575740"/>
                <a:gd name="connsiteX134" fmla="*/ 396118 w 543724"/>
                <a:gd name="connsiteY134" fmla="*/ 173356 h 575740"/>
                <a:gd name="connsiteX135" fmla="*/ 396392 w 543724"/>
                <a:gd name="connsiteY135" fmla="*/ 180614 h 575740"/>
                <a:gd name="connsiteX136" fmla="*/ 397440 w 543724"/>
                <a:gd name="connsiteY136" fmla="*/ 185552 h 575740"/>
                <a:gd name="connsiteX137" fmla="*/ 398463 w 543724"/>
                <a:gd name="connsiteY137" fmla="*/ 185552 h 575740"/>
                <a:gd name="connsiteX138" fmla="*/ 391452 w 543724"/>
                <a:gd name="connsiteY138" fmla="*/ 197749 h 575740"/>
                <a:gd name="connsiteX139" fmla="*/ 398463 w 543724"/>
                <a:gd name="connsiteY139" fmla="*/ 210743 h 575740"/>
                <a:gd name="connsiteX140" fmla="*/ 389381 w 543724"/>
                <a:gd name="connsiteY140" fmla="*/ 213337 h 575740"/>
                <a:gd name="connsiteX141" fmla="*/ 387560 w 543724"/>
                <a:gd name="connsiteY141" fmla="*/ 220345 h 575740"/>
                <a:gd name="connsiteX142" fmla="*/ 380798 w 543724"/>
                <a:gd name="connsiteY142" fmla="*/ 229174 h 575740"/>
                <a:gd name="connsiteX143" fmla="*/ 369620 w 543724"/>
                <a:gd name="connsiteY143" fmla="*/ 240348 h 575740"/>
                <a:gd name="connsiteX144" fmla="*/ 365728 w 543724"/>
                <a:gd name="connsiteY144" fmla="*/ 244762 h 575740"/>
                <a:gd name="connsiteX145" fmla="*/ 365229 w 543724"/>
                <a:gd name="connsiteY145" fmla="*/ 247631 h 575740"/>
                <a:gd name="connsiteX146" fmla="*/ 367300 w 543724"/>
                <a:gd name="connsiteY146" fmla="*/ 250748 h 575740"/>
                <a:gd name="connsiteX147" fmla="*/ 374311 w 543724"/>
                <a:gd name="connsiteY147" fmla="*/ 255412 h 575740"/>
                <a:gd name="connsiteX148" fmla="*/ 350932 w 543724"/>
                <a:gd name="connsiteY148" fmla="*/ 254639 h 575740"/>
                <a:gd name="connsiteX149" fmla="*/ 341052 w 543724"/>
                <a:gd name="connsiteY149" fmla="*/ 253591 h 575740"/>
                <a:gd name="connsiteX150" fmla="*/ 339230 w 543724"/>
                <a:gd name="connsiteY150" fmla="*/ 254115 h 575740"/>
                <a:gd name="connsiteX151" fmla="*/ 328077 w 543724"/>
                <a:gd name="connsiteY151" fmla="*/ 253591 h 575740"/>
                <a:gd name="connsiteX152" fmla="*/ 328077 w 543724"/>
                <a:gd name="connsiteY152" fmla="*/ 255662 h 575740"/>
                <a:gd name="connsiteX153" fmla="*/ 331445 w 543724"/>
                <a:gd name="connsiteY153" fmla="*/ 258006 h 575740"/>
                <a:gd name="connsiteX154" fmla="*/ 340029 w 543724"/>
                <a:gd name="connsiteY154" fmla="*/ 265538 h 575740"/>
                <a:gd name="connsiteX155" fmla="*/ 346516 w 543724"/>
                <a:gd name="connsiteY155" fmla="*/ 268406 h 575740"/>
                <a:gd name="connsiteX156" fmla="*/ 370668 w 543724"/>
                <a:gd name="connsiteY156" fmla="*/ 273320 h 575740"/>
                <a:gd name="connsiteX157" fmla="*/ 366002 w 543724"/>
                <a:gd name="connsiteY157" fmla="*/ 280079 h 575740"/>
                <a:gd name="connsiteX158" fmla="*/ 364181 w 543724"/>
                <a:gd name="connsiteY158" fmla="*/ 283471 h 575740"/>
                <a:gd name="connsiteX159" fmla="*/ 360812 w 543724"/>
                <a:gd name="connsiteY159" fmla="*/ 284244 h 575740"/>
                <a:gd name="connsiteX160" fmla="*/ 359490 w 543724"/>
                <a:gd name="connsiteY160" fmla="*/ 285791 h 575740"/>
                <a:gd name="connsiteX161" fmla="*/ 352479 w 543724"/>
                <a:gd name="connsiteY161" fmla="*/ 289432 h 575740"/>
                <a:gd name="connsiteX162" fmla="*/ 346765 w 543724"/>
                <a:gd name="connsiteY162" fmla="*/ 288659 h 575740"/>
                <a:gd name="connsiteX163" fmla="*/ 341326 w 543724"/>
                <a:gd name="connsiteY163" fmla="*/ 289956 h 575740"/>
                <a:gd name="connsiteX164" fmla="*/ 337683 w 543724"/>
                <a:gd name="connsiteY164" fmla="*/ 294894 h 575740"/>
                <a:gd name="connsiteX165" fmla="*/ 333516 w 543724"/>
                <a:gd name="connsiteY165" fmla="*/ 297213 h 575740"/>
                <a:gd name="connsiteX166" fmla="*/ 324958 w 543724"/>
                <a:gd name="connsiteY166" fmla="*/ 322404 h 575740"/>
                <a:gd name="connsiteX167" fmla="*/ 316625 w 543724"/>
                <a:gd name="connsiteY167" fmla="*/ 333578 h 575740"/>
                <a:gd name="connsiteX168" fmla="*/ 316376 w 543724"/>
                <a:gd name="connsiteY168" fmla="*/ 335648 h 575740"/>
                <a:gd name="connsiteX169" fmla="*/ 319494 w 543724"/>
                <a:gd name="connsiteY169" fmla="*/ 345001 h 575740"/>
                <a:gd name="connsiteX170" fmla="*/ 319494 w 543724"/>
                <a:gd name="connsiteY170" fmla="*/ 346822 h 575740"/>
                <a:gd name="connsiteX171" fmla="*/ 336386 w 543724"/>
                <a:gd name="connsiteY171" fmla="*/ 360838 h 575740"/>
                <a:gd name="connsiteX172" fmla="*/ 339505 w 543724"/>
                <a:gd name="connsiteY172" fmla="*/ 363432 h 575740"/>
                <a:gd name="connsiteX173" fmla="*/ 345743 w 543724"/>
                <a:gd name="connsiteY173" fmla="*/ 365777 h 575740"/>
                <a:gd name="connsiteX174" fmla="*/ 354051 w 543724"/>
                <a:gd name="connsiteY174" fmla="*/ 363183 h 575740"/>
                <a:gd name="connsiteX175" fmla="*/ 362883 w 543724"/>
                <a:gd name="connsiteY175" fmla="*/ 367073 h 575740"/>
                <a:gd name="connsiteX176" fmla="*/ 364431 w 543724"/>
                <a:gd name="connsiteY176" fmla="*/ 368121 h 575740"/>
                <a:gd name="connsiteX177" fmla="*/ 367823 w 543724"/>
                <a:gd name="connsiteY177" fmla="*/ 377723 h 575740"/>
                <a:gd name="connsiteX178" fmla="*/ 368597 w 543724"/>
                <a:gd name="connsiteY178" fmla="*/ 381614 h 575740"/>
                <a:gd name="connsiteX179" fmla="*/ 375882 w 543724"/>
                <a:gd name="connsiteY179" fmla="*/ 382911 h 575740"/>
                <a:gd name="connsiteX180" fmla="*/ 378727 w 543724"/>
                <a:gd name="connsiteY180" fmla="*/ 382911 h 575740"/>
                <a:gd name="connsiteX181" fmla="*/ 382894 w 543724"/>
                <a:gd name="connsiteY181" fmla="*/ 386029 h 575740"/>
                <a:gd name="connsiteX182" fmla="*/ 396143 w 543724"/>
                <a:gd name="connsiteY182" fmla="*/ 387850 h 575740"/>
                <a:gd name="connsiteX183" fmla="*/ 402106 w 543724"/>
                <a:gd name="connsiteY183" fmla="*/ 390967 h 575740"/>
                <a:gd name="connsiteX184" fmla="*/ 407819 w 543724"/>
                <a:gd name="connsiteY184" fmla="*/ 393038 h 575740"/>
                <a:gd name="connsiteX185" fmla="*/ 406797 w 543724"/>
                <a:gd name="connsiteY185" fmla="*/ 394609 h 575740"/>
                <a:gd name="connsiteX186" fmla="*/ 406797 w 543724"/>
                <a:gd name="connsiteY186" fmla="*/ 398500 h 575740"/>
                <a:gd name="connsiteX187" fmla="*/ 402380 w 543724"/>
                <a:gd name="connsiteY187" fmla="*/ 409149 h 575740"/>
                <a:gd name="connsiteX188" fmla="*/ 398987 w 543724"/>
                <a:gd name="connsiteY188" fmla="*/ 413564 h 575740"/>
                <a:gd name="connsiteX189" fmla="*/ 396392 w 543724"/>
                <a:gd name="connsiteY189" fmla="*/ 419799 h 575740"/>
                <a:gd name="connsiteX190" fmla="*/ 393273 w 543724"/>
                <a:gd name="connsiteY190" fmla="*/ 423964 h 575740"/>
                <a:gd name="connsiteX191" fmla="*/ 395868 w 543724"/>
                <a:gd name="connsiteY191" fmla="*/ 425510 h 575740"/>
                <a:gd name="connsiteX192" fmla="*/ 417451 w 543724"/>
                <a:gd name="connsiteY192" fmla="*/ 425510 h 575740"/>
                <a:gd name="connsiteX193" fmla="*/ 415105 w 543724"/>
                <a:gd name="connsiteY193" fmla="*/ 429152 h 575740"/>
                <a:gd name="connsiteX194" fmla="*/ 415105 w 543724"/>
                <a:gd name="connsiteY194" fmla="*/ 436684 h 575740"/>
                <a:gd name="connsiteX195" fmla="*/ 414581 w 543724"/>
                <a:gd name="connsiteY195" fmla="*/ 439528 h 575740"/>
                <a:gd name="connsiteX196" fmla="*/ 417451 w 543724"/>
                <a:gd name="connsiteY196" fmla="*/ 443692 h 575740"/>
                <a:gd name="connsiteX197" fmla="*/ 418997 w 543724"/>
                <a:gd name="connsiteY197" fmla="*/ 447060 h 575740"/>
                <a:gd name="connsiteX198" fmla="*/ 416153 w 543724"/>
                <a:gd name="connsiteY198" fmla="*/ 452522 h 575740"/>
                <a:gd name="connsiteX199" fmla="*/ 414581 w 543724"/>
                <a:gd name="connsiteY199" fmla="*/ 454342 h 575740"/>
                <a:gd name="connsiteX200" fmla="*/ 414856 w 543724"/>
                <a:gd name="connsiteY200" fmla="*/ 457710 h 575740"/>
                <a:gd name="connsiteX201" fmla="*/ 419521 w 543724"/>
                <a:gd name="connsiteY201" fmla="*/ 461101 h 575740"/>
                <a:gd name="connsiteX202" fmla="*/ 421342 w 543724"/>
                <a:gd name="connsiteY202" fmla="*/ 463172 h 575740"/>
                <a:gd name="connsiteX203" fmla="*/ 425485 w 543724"/>
                <a:gd name="connsiteY203" fmla="*/ 470704 h 575740"/>
                <a:gd name="connsiteX204" fmla="*/ 421068 w 543724"/>
                <a:gd name="connsiteY204" fmla="*/ 475892 h 575740"/>
                <a:gd name="connsiteX205" fmla="*/ 419521 w 543724"/>
                <a:gd name="connsiteY205" fmla="*/ 480830 h 575740"/>
                <a:gd name="connsiteX206" fmla="*/ 419272 w 543724"/>
                <a:gd name="connsiteY206" fmla="*/ 484995 h 575740"/>
                <a:gd name="connsiteX207" fmla="*/ 420295 w 543724"/>
                <a:gd name="connsiteY207" fmla="*/ 487065 h 575740"/>
                <a:gd name="connsiteX208" fmla="*/ 419521 w 543724"/>
                <a:gd name="connsiteY208" fmla="*/ 490183 h 575740"/>
                <a:gd name="connsiteX209" fmla="*/ 419272 w 543724"/>
                <a:gd name="connsiteY209" fmla="*/ 495895 h 575740"/>
                <a:gd name="connsiteX210" fmla="*/ 417176 w 543724"/>
                <a:gd name="connsiteY210" fmla="*/ 501855 h 575740"/>
                <a:gd name="connsiteX211" fmla="*/ 415355 w 543724"/>
                <a:gd name="connsiteY211" fmla="*/ 505248 h 575740"/>
                <a:gd name="connsiteX212" fmla="*/ 398488 w 543724"/>
                <a:gd name="connsiteY212" fmla="*/ 499536 h 575740"/>
                <a:gd name="connsiteX213" fmla="*/ 392250 w 543724"/>
                <a:gd name="connsiteY213" fmla="*/ 497192 h 575740"/>
                <a:gd name="connsiteX214" fmla="*/ 385489 w 543724"/>
                <a:gd name="connsiteY214" fmla="*/ 496144 h 575740"/>
                <a:gd name="connsiteX215" fmla="*/ 380823 w 543724"/>
                <a:gd name="connsiteY215" fmla="*/ 496144 h 575740"/>
                <a:gd name="connsiteX216" fmla="*/ 377954 w 543724"/>
                <a:gd name="connsiteY216" fmla="*/ 498738 h 575740"/>
                <a:gd name="connsiteX217" fmla="*/ 365752 w 543724"/>
                <a:gd name="connsiteY217" fmla="*/ 500558 h 575740"/>
                <a:gd name="connsiteX218" fmla="*/ 366526 w 543724"/>
                <a:gd name="connsiteY218" fmla="*/ 505248 h 575740"/>
                <a:gd name="connsiteX219" fmla="*/ 368871 w 543724"/>
                <a:gd name="connsiteY219" fmla="*/ 512256 h 575740"/>
                <a:gd name="connsiteX220" fmla="*/ 368597 w 543724"/>
                <a:gd name="connsiteY220" fmla="*/ 514850 h 575740"/>
                <a:gd name="connsiteX221" fmla="*/ 364456 w 543724"/>
                <a:gd name="connsiteY221" fmla="*/ 515623 h 575740"/>
                <a:gd name="connsiteX222" fmla="*/ 359764 w 543724"/>
                <a:gd name="connsiteY222" fmla="*/ 514326 h 575740"/>
                <a:gd name="connsiteX223" fmla="*/ 357943 w 543724"/>
                <a:gd name="connsiteY223" fmla="*/ 512505 h 575740"/>
                <a:gd name="connsiteX224" fmla="*/ 356396 w 543724"/>
                <a:gd name="connsiteY224" fmla="*/ 507567 h 575740"/>
                <a:gd name="connsiteX225" fmla="*/ 351705 w 543724"/>
                <a:gd name="connsiteY225" fmla="*/ 505248 h 575740"/>
                <a:gd name="connsiteX226" fmla="*/ 339505 w 543724"/>
                <a:gd name="connsiteY226" fmla="*/ 519788 h 575740"/>
                <a:gd name="connsiteX227" fmla="*/ 327553 w 543724"/>
                <a:gd name="connsiteY227" fmla="*/ 529390 h 575740"/>
                <a:gd name="connsiteX228" fmla="*/ 323137 w 543724"/>
                <a:gd name="connsiteY228" fmla="*/ 540564 h 575740"/>
                <a:gd name="connsiteX229" fmla="*/ 320018 w 543724"/>
                <a:gd name="connsiteY229" fmla="*/ 547822 h 575740"/>
                <a:gd name="connsiteX230" fmla="*/ 313531 w 543724"/>
                <a:gd name="connsiteY230" fmla="*/ 563933 h 575740"/>
                <a:gd name="connsiteX231" fmla="*/ 308067 w 543724"/>
                <a:gd name="connsiteY231" fmla="*/ 575357 h 575740"/>
                <a:gd name="connsiteX232" fmla="*/ 300532 w 543724"/>
                <a:gd name="connsiteY232" fmla="*/ 575108 h 575740"/>
                <a:gd name="connsiteX233" fmla="*/ 294294 w 543724"/>
                <a:gd name="connsiteY233" fmla="*/ 571466 h 575740"/>
                <a:gd name="connsiteX234" fmla="*/ 291175 w 543724"/>
                <a:gd name="connsiteY234" fmla="*/ 570693 h 575740"/>
                <a:gd name="connsiteX235" fmla="*/ 290676 w 543724"/>
                <a:gd name="connsiteY235" fmla="*/ 565230 h 575740"/>
                <a:gd name="connsiteX236" fmla="*/ 291974 w 543724"/>
                <a:gd name="connsiteY236" fmla="*/ 562637 h 575740"/>
                <a:gd name="connsiteX237" fmla="*/ 290926 w 543724"/>
                <a:gd name="connsiteY237" fmla="*/ 560567 h 575740"/>
                <a:gd name="connsiteX238" fmla="*/ 286510 w 543724"/>
                <a:gd name="connsiteY238" fmla="*/ 557948 h 575740"/>
                <a:gd name="connsiteX239" fmla="*/ 284963 w 543724"/>
                <a:gd name="connsiteY239" fmla="*/ 560567 h 575740"/>
                <a:gd name="connsiteX240" fmla="*/ 277926 w 543724"/>
                <a:gd name="connsiteY240" fmla="*/ 560292 h 575740"/>
                <a:gd name="connsiteX241" fmla="*/ 274558 w 543724"/>
                <a:gd name="connsiteY241" fmla="*/ 561864 h 575740"/>
                <a:gd name="connsiteX242" fmla="*/ 260536 w 543724"/>
                <a:gd name="connsiteY242" fmla="*/ 564458 h 575740"/>
                <a:gd name="connsiteX243" fmla="*/ 254298 w 543724"/>
                <a:gd name="connsiteY243" fmla="*/ 566004 h 575740"/>
                <a:gd name="connsiteX244" fmla="*/ 253525 w 543724"/>
                <a:gd name="connsiteY244" fmla="*/ 562113 h 575740"/>
                <a:gd name="connsiteX245" fmla="*/ 247537 w 543724"/>
                <a:gd name="connsiteY245" fmla="*/ 557948 h 575740"/>
                <a:gd name="connsiteX246" fmla="*/ 230920 w 543724"/>
                <a:gd name="connsiteY246" fmla="*/ 554057 h 575740"/>
                <a:gd name="connsiteX247" fmla="*/ 227526 w 543724"/>
                <a:gd name="connsiteY247" fmla="*/ 553808 h 575740"/>
                <a:gd name="connsiteX248" fmla="*/ 228824 w 543724"/>
                <a:gd name="connsiteY248" fmla="*/ 549119 h 575740"/>
                <a:gd name="connsiteX249" fmla="*/ 229622 w 543724"/>
                <a:gd name="connsiteY249" fmla="*/ 540564 h 575740"/>
                <a:gd name="connsiteX250" fmla="*/ 231693 w 543724"/>
                <a:gd name="connsiteY250" fmla="*/ 534578 h 575740"/>
                <a:gd name="connsiteX251" fmla="*/ 238455 w 543724"/>
                <a:gd name="connsiteY251" fmla="*/ 524976 h 575740"/>
                <a:gd name="connsiteX252" fmla="*/ 241299 w 543724"/>
                <a:gd name="connsiteY252" fmla="*/ 522382 h 575740"/>
                <a:gd name="connsiteX253" fmla="*/ 248834 w 543724"/>
                <a:gd name="connsiteY253" fmla="*/ 511732 h 575740"/>
                <a:gd name="connsiteX254" fmla="*/ 246514 w 543724"/>
                <a:gd name="connsiteY254" fmla="*/ 508091 h 575740"/>
                <a:gd name="connsiteX255" fmla="*/ 237681 w 543724"/>
                <a:gd name="connsiteY255" fmla="*/ 507841 h 575740"/>
                <a:gd name="connsiteX256" fmla="*/ 231968 w 543724"/>
                <a:gd name="connsiteY256" fmla="*/ 505497 h 575740"/>
                <a:gd name="connsiteX257" fmla="*/ 226503 w 543724"/>
                <a:gd name="connsiteY257" fmla="*/ 504723 h 575740"/>
                <a:gd name="connsiteX258" fmla="*/ 220515 w 543724"/>
                <a:gd name="connsiteY258" fmla="*/ 506020 h 575740"/>
                <a:gd name="connsiteX259" fmla="*/ 217671 w 543724"/>
                <a:gd name="connsiteY259" fmla="*/ 507567 h 575740"/>
                <a:gd name="connsiteX260" fmla="*/ 213255 w 543724"/>
                <a:gd name="connsiteY260" fmla="*/ 509138 h 575740"/>
                <a:gd name="connsiteX261" fmla="*/ 203648 w 543724"/>
                <a:gd name="connsiteY261" fmla="*/ 510685 h 575740"/>
                <a:gd name="connsiteX262" fmla="*/ 201303 w 543724"/>
                <a:gd name="connsiteY262" fmla="*/ 511732 h 575740"/>
                <a:gd name="connsiteX263" fmla="*/ 196363 w 543724"/>
                <a:gd name="connsiteY263" fmla="*/ 511208 h 575740"/>
                <a:gd name="connsiteX264" fmla="*/ 195315 w 543724"/>
                <a:gd name="connsiteY264" fmla="*/ 507317 h 575740"/>
                <a:gd name="connsiteX265" fmla="*/ 191173 w 543724"/>
                <a:gd name="connsiteY265" fmla="*/ 498763 h 575740"/>
                <a:gd name="connsiteX266" fmla="*/ 186757 w 543724"/>
                <a:gd name="connsiteY266" fmla="*/ 491729 h 575740"/>
                <a:gd name="connsiteX267" fmla="*/ 182865 w 543724"/>
                <a:gd name="connsiteY267" fmla="*/ 487589 h 575740"/>
                <a:gd name="connsiteX268" fmla="*/ 178947 w 543724"/>
                <a:gd name="connsiteY268" fmla="*/ 477463 h 575740"/>
                <a:gd name="connsiteX269" fmla="*/ 175829 w 543724"/>
                <a:gd name="connsiteY269" fmla="*/ 473048 h 575740"/>
                <a:gd name="connsiteX270" fmla="*/ 173234 w 543724"/>
                <a:gd name="connsiteY270" fmla="*/ 472525 h 575740"/>
                <a:gd name="connsiteX271" fmla="*/ 167520 w 543724"/>
                <a:gd name="connsiteY271" fmla="*/ 472774 h 575740"/>
                <a:gd name="connsiteX272" fmla="*/ 158962 w 543724"/>
                <a:gd name="connsiteY272" fmla="*/ 474595 h 575740"/>
                <a:gd name="connsiteX273" fmla="*/ 149855 w 543724"/>
                <a:gd name="connsiteY273" fmla="*/ 478236 h 575740"/>
                <a:gd name="connsiteX274" fmla="*/ 142320 w 543724"/>
                <a:gd name="connsiteY274" fmla="*/ 478760 h 575740"/>
                <a:gd name="connsiteX275" fmla="*/ 142070 w 543724"/>
                <a:gd name="connsiteY275" fmla="*/ 473298 h 575740"/>
                <a:gd name="connsiteX276" fmla="*/ 132464 w 543724"/>
                <a:gd name="connsiteY276" fmla="*/ 473048 h 575740"/>
                <a:gd name="connsiteX277" fmla="*/ 127000 w 543724"/>
                <a:gd name="connsiteY277" fmla="*/ 472251 h 575740"/>
                <a:gd name="connsiteX278" fmla="*/ 127250 w 543724"/>
                <a:gd name="connsiteY278" fmla="*/ 469657 h 575740"/>
                <a:gd name="connsiteX279" fmla="*/ 122335 w 543724"/>
                <a:gd name="connsiteY279" fmla="*/ 467063 h 575740"/>
                <a:gd name="connsiteX280" fmla="*/ 120239 w 543724"/>
                <a:gd name="connsiteY280" fmla="*/ 470954 h 575740"/>
                <a:gd name="connsiteX281" fmla="*/ 119740 w 543724"/>
                <a:gd name="connsiteY281" fmla="*/ 474071 h 575740"/>
                <a:gd name="connsiteX282" fmla="*/ 121536 w 543724"/>
                <a:gd name="connsiteY282" fmla="*/ 481877 h 575740"/>
                <a:gd name="connsiteX283" fmla="*/ 117918 w 543724"/>
                <a:gd name="connsiteY283" fmla="*/ 486816 h 575740"/>
                <a:gd name="connsiteX284" fmla="*/ 112978 w 543724"/>
                <a:gd name="connsiteY284" fmla="*/ 485768 h 575740"/>
                <a:gd name="connsiteX285" fmla="*/ 102573 w 543724"/>
                <a:gd name="connsiteY285" fmla="*/ 486542 h 575740"/>
                <a:gd name="connsiteX286" fmla="*/ 96087 w 543724"/>
                <a:gd name="connsiteY286" fmla="*/ 486292 h 575740"/>
                <a:gd name="connsiteX287" fmla="*/ 91421 w 543724"/>
                <a:gd name="connsiteY287" fmla="*/ 484471 h 575740"/>
                <a:gd name="connsiteX288" fmla="*/ 88028 w 543724"/>
                <a:gd name="connsiteY288" fmla="*/ 481354 h 575740"/>
                <a:gd name="connsiteX289" fmla="*/ 81540 w 543724"/>
                <a:gd name="connsiteY289" fmla="*/ 477987 h 575740"/>
                <a:gd name="connsiteX290" fmla="*/ 78421 w 543724"/>
                <a:gd name="connsiteY290" fmla="*/ 475119 h 575740"/>
                <a:gd name="connsiteX291" fmla="*/ 76076 w 543724"/>
                <a:gd name="connsiteY291" fmla="*/ 474869 h 575740"/>
                <a:gd name="connsiteX292" fmla="*/ 69065 w 543724"/>
                <a:gd name="connsiteY292" fmla="*/ 476416 h 575740"/>
                <a:gd name="connsiteX293" fmla="*/ 66994 w 543724"/>
                <a:gd name="connsiteY293" fmla="*/ 478486 h 575740"/>
                <a:gd name="connsiteX294" fmla="*/ 62827 w 543724"/>
                <a:gd name="connsiteY294" fmla="*/ 480057 h 575740"/>
                <a:gd name="connsiteX295" fmla="*/ 59185 w 543724"/>
                <a:gd name="connsiteY295" fmla="*/ 479807 h 575740"/>
                <a:gd name="connsiteX296" fmla="*/ 52173 w 543724"/>
                <a:gd name="connsiteY296" fmla="*/ 481104 h 575740"/>
                <a:gd name="connsiteX297" fmla="*/ 42817 w 543724"/>
                <a:gd name="connsiteY297" fmla="*/ 480580 h 575740"/>
                <a:gd name="connsiteX298" fmla="*/ 31664 w 543724"/>
                <a:gd name="connsiteY298" fmla="*/ 483424 h 575740"/>
                <a:gd name="connsiteX299" fmla="*/ 26974 w 543724"/>
                <a:gd name="connsiteY299" fmla="*/ 477214 h 575740"/>
                <a:gd name="connsiteX300" fmla="*/ 29069 w 543724"/>
                <a:gd name="connsiteY300" fmla="*/ 470454 h 575740"/>
                <a:gd name="connsiteX301" fmla="*/ 30092 w 543724"/>
                <a:gd name="connsiteY301" fmla="*/ 462398 h 575740"/>
                <a:gd name="connsiteX302" fmla="*/ 32687 w 543724"/>
                <a:gd name="connsiteY302" fmla="*/ 454617 h 575740"/>
                <a:gd name="connsiteX303" fmla="*/ 32438 w 543724"/>
                <a:gd name="connsiteY303" fmla="*/ 453819 h 575740"/>
                <a:gd name="connsiteX304" fmla="*/ 4642 w 543724"/>
                <a:gd name="connsiteY304" fmla="*/ 455390 h 575740"/>
                <a:gd name="connsiteX305" fmla="*/ 4642 w 543724"/>
                <a:gd name="connsiteY305" fmla="*/ 452522 h 575740"/>
                <a:gd name="connsiteX306" fmla="*/ 1773 w 543724"/>
                <a:gd name="connsiteY306" fmla="*/ 452796 h 575740"/>
                <a:gd name="connsiteX307" fmla="*/ -1845 w 543724"/>
                <a:gd name="connsiteY307" fmla="*/ 447608 h 575740"/>
                <a:gd name="connsiteX308" fmla="*/ -1346 w 543724"/>
                <a:gd name="connsiteY308" fmla="*/ 443443 h 575740"/>
                <a:gd name="connsiteX309" fmla="*/ -2119 w 543724"/>
                <a:gd name="connsiteY309" fmla="*/ 439278 h 575740"/>
                <a:gd name="connsiteX310" fmla="*/ 1000 w 543724"/>
                <a:gd name="connsiteY310" fmla="*/ 440076 h 575740"/>
                <a:gd name="connsiteX311" fmla="*/ 2048 w 543724"/>
                <a:gd name="connsiteY311" fmla="*/ 442670 h 575740"/>
                <a:gd name="connsiteX312" fmla="*/ 4642 w 543724"/>
                <a:gd name="connsiteY312" fmla="*/ 444740 h 575740"/>
                <a:gd name="connsiteX313" fmla="*/ 8784 w 543724"/>
                <a:gd name="connsiteY313" fmla="*/ 444216 h 575740"/>
                <a:gd name="connsiteX314" fmla="*/ 11653 w 543724"/>
                <a:gd name="connsiteY314" fmla="*/ 445264 h 575740"/>
                <a:gd name="connsiteX315" fmla="*/ 19438 w 543724"/>
                <a:gd name="connsiteY315" fmla="*/ 453045 h 575740"/>
                <a:gd name="connsiteX316" fmla="*/ 23081 w 543724"/>
                <a:gd name="connsiteY316" fmla="*/ 452023 h 575740"/>
                <a:gd name="connsiteX317" fmla="*/ 25676 w 543724"/>
                <a:gd name="connsiteY317" fmla="*/ 449928 h 575740"/>
                <a:gd name="connsiteX318" fmla="*/ 30092 w 543724"/>
                <a:gd name="connsiteY318" fmla="*/ 447608 h 575740"/>
                <a:gd name="connsiteX319" fmla="*/ 30092 w 543724"/>
                <a:gd name="connsiteY319" fmla="*/ 444740 h 575740"/>
                <a:gd name="connsiteX320" fmla="*/ 31140 w 543724"/>
                <a:gd name="connsiteY320" fmla="*/ 441897 h 575740"/>
                <a:gd name="connsiteX321" fmla="*/ 34783 w 543724"/>
                <a:gd name="connsiteY321" fmla="*/ 443194 h 575740"/>
                <a:gd name="connsiteX322" fmla="*/ 37627 w 543724"/>
                <a:gd name="connsiteY322" fmla="*/ 441373 h 575740"/>
                <a:gd name="connsiteX323" fmla="*/ 38400 w 543724"/>
                <a:gd name="connsiteY323" fmla="*/ 437482 h 575740"/>
                <a:gd name="connsiteX324" fmla="*/ 40995 w 543724"/>
                <a:gd name="connsiteY324" fmla="*/ 437482 h 575740"/>
                <a:gd name="connsiteX325" fmla="*/ 44638 w 543724"/>
                <a:gd name="connsiteY325" fmla="*/ 435388 h 575740"/>
                <a:gd name="connsiteX326" fmla="*/ 45162 w 543724"/>
                <a:gd name="connsiteY326" fmla="*/ 431771 h 575740"/>
                <a:gd name="connsiteX327" fmla="*/ 46709 w 543724"/>
                <a:gd name="connsiteY327" fmla="*/ 430973 h 575740"/>
                <a:gd name="connsiteX328" fmla="*/ 49054 w 543724"/>
                <a:gd name="connsiteY328" fmla="*/ 431497 h 575740"/>
                <a:gd name="connsiteX329" fmla="*/ 54244 w 543724"/>
                <a:gd name="connsiteY329" fmla="*/ 431247 h 575740"/>
                <a:gd name="connsiteX330" fmla="*/ 58661 w 543724"/>
                <a:gd name="connsiteY330" fmla="*/ 426832 h 575740"/>
                <a:gd name="connsiteX331" fmla="*/ 59459 w 543724"/>
                <a:gd name="connsiteY331" fmla="*/ 423191 h 575740"/>
                <a:gd name="connsiteX332" fmla="*/ 58661 w 543724"/>
                <a:gd name="connsiteY332" fmla="*/ 417205 h 575740"/>
                <a:gd name="connsiteX333" fmla="*/ 61006 w 543724"/>
                <a:gd name="connsiteY333" fmla="*/ 416432 h 575740"/>
                <a:gd name="connsiteX334" fmla="*/ 61006 w 543724"/>
                <a:gd name="connsiteY334" fmla="*/ 412267 h 575740"/>
                <a:gd name="connsiteX335" fmla="*/ 63601 w 543724"/>
                <a:gd name="connsiteY335" fmla="*/ 412267 h 575740"/>
                <a:gd name="connsiteX336" fmla="*/ 65172 w 543724"/>
                <a:gd name="connsiteY336" fmla="*/ 405533 h 575740"/>
                <a:gd name="connsiteX337" fmla="*/ 70612 w 543724"/>
                <a:gd name="connsiteY337" fmla="*/ 403188 h 575740"/>
                <a:gd name="connsiteX338" fmla="*/ 72957 w 543724"/>
                <a:gd name="connsiteY338" fmla="*/ 403438 h 575740"/>
                <a:gd name="connsiteX339" fmla="*/ 81790 w 543724"/>
                <a:gd name="connsiteY339" fmla="*/ 402664 h 575740"/>
                <a:gd name="connsiteX340" fmla="*/ 84659 w 543724"/>
                <a:gd name="connsiteY340" fmla="*/ 401118 h 575740"/>
                <a:gd name="connsiteX341" fmla="*/ 93492 w 543724"/>
                <a:gd name="connsiteY341" fmla="*/ 398774 h 575740"/>
                <a:gd name="connsiteX342" fmla="*/ 107514 w 543724"/>
                <a:gd name="connsiteY342" fmla="*/ 396429 h 575740"/>
                <a:gd name="connsiteX343" fmla="*/ 121286 w 543724"/>
                <a:gd name="connsiteY343" fmla="*/ 396180 h 575740"/>
                <a:gd name="connsiteX344" fmla="*/ 128821 w 543724"/>
                <a:gd name="connsiteY344" fmla="*/ 394883 h 575740"/>
                <a:gd name="connsiteX345" fmla="*/ 129595 w 543724"/>
                <a:gd name="connsiteY345" fmla="*/ 398500 h 575740"/>
                <a:gd name="connsiteX346" fmla="*/ 158163 w 543724"/>
                <a:gd name="connsiteY346" fmla="*/ 400320 h 575740"/>
                <a:gd name="connsiteX347" fmla="*/ 157914 w 543724"/>
                <a:gd name="connsiteY347" fmla="*/ 394085 h 575740"/>
                <a:gd name="connsiteX348" fmla="*/ 168044 w 543724"/>
                <a:gd name="connsiteY348" fmla="*/ 394085 h 575740"/>
                <a:gd name="connsiteX349" fmla="*/ 175330 w 543724"/>
                <a:gd name="connsiteY349" fmla="*/ 392788 h 575740"/>
                <a:gd name="connsiteX350" fmla="*/ 173758 w 543724"/>
                <a:gd name="connsiteY350" fmla="*/ 385779 h 575740"/>
                <a:gd name="connsiteX351" fmla="*/ 173508 w 543724"/>
                <a:gd name="connsiteY351" fmla="*/ 381365 h 575740"/>
                <a:gd name="connsiteX352" fmla="*/ 177151 w 543724"/>
                <a:gd name="connsiteY352" fmla="*/ 377748 h 575740"/>
                <a:gd name="connsiteX353" fmla="*/ 177400 w 543724"/>
                <a:gd name="connsiteY353" fmla="*/ 366824 h 575740"/>
                <a:gd name="connsiteX354" fmla="*/ 176353 w 543724"/>
                <a:gd name="connsiteY354" fmla="*/ 359816 h 575740"/>
                <a:gd name="connsiteX355" fmla="*/ 174806 w 543724"/>
                <a:gd name="connsiteY355" fmla="*/ 357995 h 575740"/>
                <a:gd name="connsiteX356" fmla="*/ 173758 w 543724"/>
                <a:gd name="connsiteY356" fmla="*/ 352284 h 575740"/>
                <a:gd name="connsiteX357" fmla="*/ 175579 w 543724"/>
                <a:gd name="connsiteY357" fmla="*/ 348916 h 575740"/>
                <a:gd name="connsiteX358" fmla="*/ 178174 w 543724"/>
                <a:gd name="connsiteY358" fmla="*/ 347869 h 575740"/>
                <a:gd name="connsiteX359" fmla="*/ 176876 w 543724"/>
                <a:gd name="connsiteY359" fmla="*/ 344502 h 575740"/>
                <a:gd name="connsiteX360" fmla="*/ 177650 w 543724"/>
                <a:gd name="connsiteY360" fmla="*/ 338266 h 575740"/>
                <a:gd name="connsiteX361" fmla="*/ 176876 w 543724"/>
                <a:gd name="connsiteY361" fmla="*/ 334625 h 575740"/>
                <a:gd name="connsiteX362" fmla="*/ 175330 w 543724"/>
                <a:gd name="connsiteY362" fmla="*/ 331507 h 575740"/>
                <a:gd name="connsiteX363" fmla="*/ 174806 w 543724"/>
                <a:gd name="connsiteY363" fmla="*/ 327342 h 575740"/>
                <a:gd name="connsiteX364" fmla="*/ 175854 w 543724"/>
                <a:gd name="connsiteY364" fmla="*/ 323975 h 575740"/>
                <a:gd name="connsiteX365" fmla="*/ 177675 w 543724"/>
                <a:gd name="connsiteY365" fmla="*/ 321631 h 575740"/>
                <a:gd name="connsiteX366" fmla="*/ 178449 w 543724"/>
                <a:gd name="connsiteY366" fmla="*/ 317740 h 575740"/>
                <a:gd name="connsiteX367" fmla="*/ 174281 w 543724"/>
                <a:gd name="connsiteY367" fmla="*/ 311256 h 575740"/>
                <a:gd name="connsiteX368" fmla="*/ 174032 w 543724"/>
                <a:gd name="connsiteY368" fmla="*/ 309959 h 575740"/>
                <a:gd name="connsiteX369" fmla="*/ 170140 w 543724"/>
                <a:gd name="connsiteY369" fmla="*/ 307614 h 575740"/>
                <a:gd name="connsiteX370" fmla="*/ 169616 w 543724"/>
                <a:gd name="connsiteY370" fmla="*/ 304771 h 575740"/>
                <a:gd name="connsiteX371" fmla="*/ 170390 w 543724"/>
                <a:gd name="connsiteY371" fmla="*/ 299558 h 575740"/>
                <a:gd name="connsiteX372" fmla="*/ 170140 w 543724"/>
                <a:gd name="connsiteY372" fmla="*/ 295418 h 575740"/>
                <a:gd name="connsiteX373" fmla="*/ 172211 w 543724"/>
                <a:gd name="connsiteY373" fmla="*/ 295418 h 575740"/>
                <a:gd name="connsiteX374" fmla="*/ 174032 w 543724"/>
                <a:gd name="connsiteY374" fmla="*/ 291776 h 575740"/>
                <a:gd name="connsiteX375" fmla="*/ 178972 w 543724"/>
                <a:gd name="connsiteY375" fmla="*/ 285292 h 575740"/>
                <a:gd name="connsiteX376" fmla="*/ 183638 w 543724"/>
                <a:gd name="connsiteY376" fmla="*/ 281376 h 575740"/>
                <a:gd name="connsiteX377" fmla="*/ 186508 w 543724"/>
                <a:gd name="connsiteY377" fmla="*/ 281127 h 575740"/>
                <a:gd name="connsiteX378" fmla="*/ 190924 w 543724"/>
                <a:gd name="connsiteY378" fmla="*/ 279056 h 575740"/>
                <a:gd name="connsiteX379" fmla="*/ 198708 w 543724"/>
                <a:gd name="connsiteY379" fmla="*/ 280079 h 575740"/>
                <a:gd name="connsiteX380" fmla="*/ 198209 w 543724"/>
                <a:gd name="connsiteY380" fmla="*/ 278533 h 575740"/>
                <a:gd name="connsiteX381" fmla="*/ 190150 w 543724"/>
                <a:gd name="connsiteY381" fmla="*/ 277759 h 575740"/>
                <a:gd name="connsiteX382" fmla="*/ 188079 w 543724"/>
                <a:gd name="connsiteY382" fmla="*/ 273071 h 575740"/>
                <a:gd name="connsiteX383" fmla="*/ 182615 w 543724"/>
                <a:gd name="connsiteY383" fmla="*/ 275166 h 575740"/>
                <a:gd name="connsiteX384" fmla="*/ 178449 w 543724"/>
                <a:gd name="connsiteY384" fmla="*/ 268406 h 575740"/>
                <a:gd name="connsiteX385" fmla="*/ 174556 w 543724"/>
                <a:gd name="connsiteY385" fmla="*/ 267883 h 575740"/>
                <a:gd name="connsiteX386" fmla="*/ 172211 w 543724"/>
                <a:gd name="connsiteY386" fmla="*/ 262695 h 575740"/>
                <a:gd name="connsiteX387" fmla="*/ 166497 w 543724"/>
                <a:gd name="connsiteY387" fmla="*/ 252294 h 575740"/>
                <a:gd name="connsiteX388" fmla="*/ 168318 w 543724"/>
                <a:gd name="connsiteY388" fmla="*/ 245810 h 575740"/>
                <a:gd name="connsiteX389" fmla="*/ 168842 w 543724"/>
                <a:gd name="connsiteY389" fmla="*/ 240348 h 575740"/>
                <a:gd name="connsiteX390" fmla="*/ 167545 w 543724"/>
                <a:gd name="connsiteY390" fmla="*/ 232043 h 575740"/>
                <a:gd name="connsiteX391" fmla="*/ 167795 w 543724"/>
                <a:gd name="connsiteY391" fmla="*/ 225558 h 575740"/>
                <a:gd name="connsiteX392" fmla="*/ 170140 w 543724"/>
                <a:gd name="connsiteY392" fmla="*/ 225034 h 575740"/>
                <a:gd name="connsiteX393" fmla="*/ 171437 w 543724"/>
                <a:gd name="connsiteY393" fmla="*/ 227378 h 575740"/>
                <a:gd name="connsiteX394" fmla="*/ 172985 w 543724"/>
                <a:gd name="connsiteY394" fmla="*/ 226331 h 575740"/>
                <a:gd name="connsiteX395" fmla="*/ 169092 w 543724"/>
                <a:gd name="connsiteY395" fmla="*/ 220370 h 57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543724" h="575740">
                  <a:moveTo>
                    <a:pt x="168792" y="218549"/>
                  </a:moveTo>
                  <a:lnTo>
                    <a:pt x="175305" y="219846"/>
                  </a:lnTo>
                  <a:lnTo>
                    <a:pt x="179197" y="219597"/>
                  </a:lnTo>
                  <a:lnTo>
                    <a:pt x="184910" y="217776"/>
                  </a:lnTo>
                  <a:lnTo>
                    <a:pt x="190624" y="213087"/>
                  </a:lnTo>
                  <a:lnTo>
                    <a:pt x="192695" y="207376"/>
                  </a:lnTo>
                  <a:lnTo>
                    <a:pt x="192969" y="201939"/>
                  </a:lnTo>
                  <a:lnTo>
                    <a:pt x="190874" y="191538"/>
                  </a:lnTo>
                  <a:lnTo>
                    <a:pt x="188029" y="187897"/>
                  </a:lnTo>
                  <a:lnTo>
                    <a:pt x="185435" y="186350"/>
                  </a:lnTo>
                  <a:lnTo>
                    <a:pt x="185435" y="184006"/>
                  </a:lnTo>
                  <a:lnTo>
                    <a:pt x="186732" y="181412"/>
                  </a:lnTo>
                  <a:lnTo>
                    <a:pt x="191673" y="175950"/>
                  </a:lnTo>
                  <a:lnTo>
                    <a:pt x="206992" y="167395"/>
                  </a:lnTo>
                  <a:lnTo>
                    <a:pt x="213753" y="165574"/>
                  </a:lnTo>
                  <a:lnTo>
                    <a:pt x="218419" y="166098"/>
                  </a:lnTo>
                  <a:lnTo>
                    <a:pt x="220765" y="165574"/>
                  </a:lnTo>
                  <a:lnTo>
                    <a:pt x="222062" y="163230"/>
                  </a:lnTo>
                  <a:lnTo>
                    <a:pt x="218943" y="160886"/>
                  </a:lnTo>
                  <a:lnTo>
                    <a:pt x="217122" y="160886"/>
                  </a:lnTo>
                  <a:lnTo>
                    <a:pt x="215051" y="162706"/>
                  </a:lnTo>
                  <a:lnTo>
                    <a:pt x="211658" y="161933"/>
                  </a:lnTo>
                  <a:lnTo>
                    <a:pt x="212182" y="159589"/>
                  </a:lnTo>
                  <a:lnTo>
                    <a:pt x="214003" y="157269"/>
                  </a:lnTo>
                  <a:lnTo>
                    <a:pt x="212706" y="151034"/>
                  </a:lnTo>
                  <a:lnTo>
                    <a:pt x="215301" y="148415"/>
                  </a:lnTo>
                  <a:lnTo>
                    <a:pt x="219991" y="147642"/>
                  </a:lnTo>
                  <a:lnTo>
                    <a:pt x="222586" y="144524"/>
                  </a:lnTo>
                  <a:lnTo>
                    <a:pt x="226229" y="141157"/>
                  </a:lnTo>
                  <a:lnTo>
                    <a:pt x="228300" y="140384"/>
                  </a:lnTo>
                  <a:lnTo>
                    <a:pt x="234263" y="135695"/>
                  </a:lnTo>
                  <a:lnTo>
                    <a:pt x="239727" y="132852"/>
                  </a:lnTo>
                  <a:lnTo>
                    <a:pt x="248036" y="129460"/>
                  </a:lnTo>
                  <a:lnTo>
                    <a:pt x="252727" y="125818"/>
                  </a:lnTo>
                  <a:lnTo>
                    <a:pt x="256095" y="121404"/>
                  </a:lnTo>
                  <a:lnTo>
                    <a:pt x="261808" y="109208"/>
                  </a:lnTo>
                  <a:lnTo>
                    <a:pt x="267522" y="102723"/>
                  </a:lnTo>
                  <a:lnTo>
                    <a:pt x="268570" y="100628"/>
                  </a:lnTo>
                  <a:lnTo>
                    <a:pt x="270391" y="94143"/>
                  </a:lnTo>
                  <a:lnTo>
                    <a:pt x="272737" y="90003"/>
                  </a:lnTo>
                  <a:lnTo>
                    <a:pt x="276629" y="86087"/>
                  </a:lnTo>
                  <a:lnTo>
                    <a:pt x="279748" y="84267"/>
                  </a:lnTo>
                  <a:lnTo>
                    <a:pt x="283366" y="82970"/>
                  </a:lnTo>
                  <a:lnTo>
                    <a:pt x="297663" y="79852"/>
                  </a:lnTo>
                  <a:lnTo>
                    <a:pt x="301555" y="77782"/>
                  </a:lnTo>
                  <a:lnTo>
                    <a:pt x="304149" y="75437"/>
                  </a:lnTo>
                  <a:lnTo>
                    <a:pt x="307268" y="70249"/>
                  </a:lnTo>
                  <a:lnTo>
                    <a:pt x="310138" y="66608"/>
                  </a:lnTo>
                  <a:lnTo>
                    <a:pt x="319494" y="59350"/>
                  </a:lnTo>
                  <a:lnTo>
                    <a:pt x="328326" y="55709"/>
                  </a:lnTo>
                  <a:lnTo>
                    <a:pt x="331445" y="53888"/>
                  </a:lnTo>
                  <a:lnTo>
                    <a:pt x="334564" y="49748"/>
                  </a:lnTo>
                  <a:lnTo>
                    <a:pt x="335338" y="44535"/>
                  </a:lnTo>
                  <a:lnTo>
                    <a:pt x="339230" y="41417"/>
                  </a:lnTo>
                  <a:lnTo>
                    <a:pt x="340004" y="38051"/>
                  </a:lnTo>
                  <a:lnTo>
                    <a:pt x="338980" y="34409"/>
                  </a:lnTo>
                  <a:lnTo>
                    <a:pt x="338980" y="28174"/>
                  </a:lnTo>
                  <a:lnTo>
                    <a:pt x="337159" y="24283"/>
                  </a:lnTo>
                  <a:lnTo>
                    <a:pt x="336386" y="19619"/>
                  </a:lnTo>
                  <a:lnTo>
                    <a:pt x="337409" y="14930"/>
                  </a:lnTo>
                  <a:lnTo>
                    <a:pt x="343397" y="9493"/>
                  </a:lnTo>
                  <a:lnTo>
                    <a:pt x="349884" y="8445"/>
                  </a:lnTo>
                  <a:lnTo>
                    <a:pt x="353527" y="5852"/>
                  </a:lnTo>
                  <a:lnTo>
                    <a:pt x="354550" y="3258"/>
                  </a:lnTo>
                  <a:lnTo>
                    <a:pt x="356895" y="3757"/>
                  </a:lnTo>
                  <a:lnTo>
                    <a:pt x="359241" y="6101"/>
                  </a:lnTo>
                  <a:lnTo>
                    <a:pt x="361836" y="6376"/>
                  </a:lnTo>
                  <a:lnTo>
                    <a:pt x="366002" y="4555"/>
                  </a:lnTo>
                  <a:lnTo>
                    <a:pt x="374560" y="7148"/>
                  </a:lnTo>
                  <a:lnTo>
                    <a:pt x="377155" y="1437"/>
                  </a:lnTo>
                  <a:lnTo>
                    <a:pt x="379251" y="1686"/>
                  </a:lnTo>
                  <a:lnTo>
                    <a:pt x="381846" y="3258"/>
                  </a:lnTo>
                  <a:lnTo>
                    <a:pt x="385489" y="-383"/>
                  </a:lnTo>
                  <a:lnTo>
                    <a:pt x="394570" y="4280"/>
                  </a:lnTo>
                  <a:lnTo>
                    <a:pt x="398738" y="9742"/>
                  </a:lnTo>
                  <a:lnTo>
                    <a:pt x="401856" y="15205"/>
                  </a:lnTo>
                  <a:lnTo>
                    <a:pt x="402629" y="21689"/>
                  </a:lnTo>
                  <a:lnTo>
                    <a:pt x="405224" y="21165"/>
                  </a:lnTo>
                  <a:lnTo>
                    <a:pt x="404177" y="24807"/>
                  </a:lnTo>
                  <a:lnTo>
                    <a:pt x="404701" y="28174"/>
                  </a:lnTo>
                  <a:lnTo>
                    <a:pt x="407570" y="35706"/>
                  </a:lnTo>
                  <a:lnTo>
                    <a:pt x="426782" y="28698"/>
                  </a:lnTo>
                  <a:lnTo>
                    <a:pt x="434317" y="32863"/>
                  </a:lnTo>
                  <a:lnTo>
                    <a:pt x="437186" y="38824"/>
                  </a:lnTo>
                  <a:lnTo>
                    <a:pt x="438484" y="40121"/>
                  </a:lnTo>
                  <a:lnTo>
                    <a:pt x="443149" y="42216"/>
                  </a:lnTo>
                  <a:lnTo>
                    <a:pt x="439257" y="52591"/>
                  </a:lnTo>
                  <a:lnTo>
                    <a:pt x="437685" y="64538"/>
                  </a:lnTo>
                  <a:lnTo>
                    <a:pt x="445220" y="65062"/>
                  </a:lnTo>
                  <a:lnTo>
                    <a:pt x="444971" y="76485"/>
                  </a:lnTo>
                  <a:lnTo>
                    <a:pt x="450160" y="79328"/>
                  </a:lnTo>
                  <a:lnTo>
                    <a:pt x="448089" y="81423"/>
                  </a:lnTo>
                  <a:lnTo>
                    <a:pt x="479527" y="96487"/>
                  </a:lnTo>
                  <a:lnTo>
                    <a:pt x="484193" y="98807"/>
                  </a:lnTo>
                  <a:lnTo>
                    <a:pt x="489408" y="90502"/>
                  </a:lnTo>
                  <a:lnTo>
                    <a:pt x="493025" y="90252"/>
                  </a:lnTo>
                  <a:lnTo>
                    <a:pt x="501334" y="85314"/>
                  </a:lnTo>
                  <a:lnTo>
                    <a:pt x="509393" y="78031"/>
                  </a:lnTo>
                  <a:lnTo>
                    <a:pt x="516404" y="70249"/>
                  </a:lnTo>
                  <a:lnTo>
                    <a:pt x="521869" y="60373"/>
                  </a:lnTo>
                  <a:lnTo>
                    <a:pt x="525511" y="60896"/>
                  </a:lnTo>
                  <a:lnTo>
                    <a:pt x="530951" y="66084"/>
                  </a:lnTo>
                  <a:lnTo>
                    <a:pt x="532273" y="68429"/>
                  </a:lnTo>
                  <a:lnTo>
                    <a:pt x="530451" y="75687"/>
                  </a:lnTo>
                  <a:lnTo>
                    <a:pt x="532772" y="86087"/>
                  </a:lnTo>
                  <a:lnTo>
                    <a:pt x="528356" y="95689"/>
                  </a:lnTo>
                  <a:lnTo>
                    <a:pt x="532772" y="102449"/>
                  </a:lnTo>
                  <a:lnTo>
                    <a:pt x="536415" y="105815"/>
                  </a:lnTo>
                  <a:lnTo>
                    <a:pt x="537712" y="106090"/>
                  </a:lnTo>
                  <a:lnTo>
                    <a:pt x="540831" y="111003"/>
                  </a:lnTo>
                  <a:lnTo>
                    <a:pt x="541605" y="115942"/>
                  </a:lnTo>
                  <a:lnTo>
                    <a:pt x="537463" y="117239"/>
                  </a:lnTo>
                  <a:lnTo>
                    <a:pt x="532772" y="120107"/>
                  </a:lnTo>
                  <a:lnTo>
                    <a:pt x="529404" y="123224"/>
                  </a:lnTo>
                  <a:lnTo>
                    <a:pt x="526809" y="123998"/>
                  </a:lnTo>
                  <a:lnTo>
                    <a:pt x="503954" y="132303"/>
                  </a:lnTo>
                  <a:lnTo>
                    <a:pt x="476409" y="141930"/>
                  </a:lnTo>
                  <a:lnTo>
                    <a:pt x="472516" y="143477"/>
                  </a:lnTo>
                  <a:lnTo>
                    <a:pt x="471468" y="146345"/>
                  </a:lnTo>
                  <a:lnTo>
                    <a:pt x="466004" y="153603"/>
                  </a:lnTo>
                  <a:lnTo>
                    <a:pt x="451982" y="168941"/>
                  </a:lnTo>
                  <a:lnTo>
                    <a:pt x="445744" y="174653"/>
                  </a:lnTo>
                  <a:lnTo>
                    <a:pt x="442376" y="173081"/>
                  </a:lnTo>
                  <a:lnTo>
                    <a:pt x="438209" y="174378"/>
                  </a:lnTo>
                  <a:lnTo>
                    <a:pt x="434841" y="171785"/>
                  </a:lnTo>
                  <a:lnTo>
                    <a:pt x="429376" y="171261"/>
                  </a:lnTo>
                  <a:lnTo>
                    <a:pt x="416901" y="172309"/>
                  </a:lnTo>
                  <a:lnTo>
                    <a:pt x="410938" y="172309"/>
                  </a:lnTo>
                  <a:lnTo>
                    <a:pt x="402629" y="167121"/>
                  </a:lnTo>
                  <a:lnTo>
                    <a:pt x="398463" y="165051"/>
                  </a:lnTo>
                  <a:lnTo>
                    <a:pt x="394047" y="166597"/>
                  </a:lnTo>
                  <a:lnTo>
                    <a:pt x="385988" y="166597"/>
                  </a:lnTo>
                  <a:lnTo>
                    <a:pt x="388084" y="174378"/>
                  </a:lnTo>
                  <a:lnTo>
                    <a:pt x="390679" y="172309"/>
                  </a:lnTo>
                  <a:lnTo>
                    <a:pt x="396118" y="173356"/>
                  </a:lnTo>
                  <a:lnTo>
                    <a:pt x="396392" y="180614"/>
                  </a:lnTo>
                  <a:lnTo>
                    <a:pt x="397440" y="185552"/>
                  </a:lnTo>
                  <a:lnTo>
                    <a:pt x="398463" y="185552"/>
                  </a:lnTo>
                  <a:lnTo>
                    <a:pt x="391452" y="197749"/>
                  </a:lnTo>
                  <a:lnTo>
                    <a:pt x="398463" y="210743"/>
                  </a:lnTo>
                  <a:lnTo>
                    <a:pt x="389381" y="213337"/>
                  </a:lnTo>
                  <a:lnTo>
                    <a:pt x="387560" y="220345"/>
                  </a:lnTo>
                  <a:lnTo>
                    <a:pt x="380798" y="229174"/>
                  </a:lnTo>
                  <a:lnTo>
                    <a:pt x="369620" y="240348"/>
                  </a:lnTo>
                  <a:lnTo>
                    <a:pt x="365728" y="244762"/>
                  </a:lnTo>
                  <a:lnTo>
                    <a:pt x="365229" y="247631"/>
                  </a:lnTo>
                  <a:lnTo>
                    <a:pt x="367300" y="250748"/>
                  </a:lnTo>
                  <a:lnTo>
                    <a:pt x="374311" y="255412"/>
                  </a:lnTo>
                  <a:lnTo>
                    <a:pt x="350932" y="254639"/>
                  </a:lnTo>
                  <a:lnTo>
                    <a:pt x="341052" y="253591"/>
                  </a:lnTo>
                  <a:lnTo>
                    <a:pt x="339230" y="254115"/>
                  </a:lnTo>
                  <a:lnTo>
                    <a:pt x="328077" y="253591"/>
                  </a:lnTo>
                  <a:lnTo>
                    <a:pt x="328077" y="255662"/>
                  </a:lnTo>
                  <a:lnTo>
                    <a:pt x="331445" y="258006"/>
                  </a:lnTo>
                  <a:lnTo>
                    <a:pt x="340029" y="265538"/>
                  </a:lnTo>
                  <a:lnTo>
                    <a:pt x="346516" y="268406"/>
                  </a:lnTo>
                  <a:lnTo>
                    <a:pt x="370668" y="273320"/>
                  </a:lnTo>
                  <a:lnTo>
                    <a:pt x="366002" y="280079"/>
                  </a:lnTo>
                  <a:lnTo>
                    <a:pt x="364181" y="283471"/>
                  </a:lnTo>
                  <a:lnTo>
                    <a:pt x="360812" y="284244"/>
                  </a:lnTo>
                  <a:lnTo>
                    <a:pt x="359490" y="285791"/>
                  </a:lnTo>
                  <a:lnTo>
                    <a:pt x="352479" y="289432"/>
                  </a:lnTo>
                  <a:lnTo>
                    <a:pt x="346765" y="288659"/>
                  </a:lnTo>
                  <a:lnTo>
                    <a:pt x="341326" y="289956"/>
                  </a:lnTo>
                  <a:lnTo>
                    <a:pt x="337683" y="294894"/>
                  </a:lnTo>
                  <a:lnTo>
                    <a:pt x="333516" y="297213"/>
                  </a:lnTo>
                  <a:lnTo>
                    <a:pt x="324958" y="322404"/>
                  </a:lnTo>
                  <a:lnTo>
                    <a:pt x="316625" y="333578"/>
                  </a:lnTo>
                  <a:lnTo>
                    <a:pt x="316376" y="335648"/>
                  </a:lnTo>
                  <a:lnTo>
                    <a:pt x="319494" y="345001"/>
                  </a:lnTo>
                  <a:lnTo>
                    <a:pt x="319494" y="346822"/>
                  </a:lnTo>
                  <a:lnTo>
                    <a:pt x="336386" y="360838"/>
                  </a:lnTo>
                  <a:lnTo>
                    <a:pt x="339505" y="363432"/>
                  </a:lnTo>
                  <a:lnTo>
                    <a:pt x="345743" y="365777"/>
                  </a:lnTo>
                  <a:lnTo>
                    <a:pt x="354051" y="363183"/>
                  </a:lnTo>
                  <a:lnTo>
                    <a:pt x="362883" y="367073"/>
                  </a:lnTo>
                  <a:lnTo>
                    <a:pt x="364431" y="368121"/>
                  </a:lnTo>
                  <a:lnTo>
                    <a:pt x="367823" y="377723"/>
                  </a:lnTo>
                  <a:lnTo>
                    <a:pt x="368597" y="381614"/>
                  </a:lnTo>
                  <a:lnTo>
                    <a:pt x="375882" y="382911"/>
                  </a:lnTo>
                  <a:lnTo>
                    <a:pt x="378727" y="382911"/>
                  </a:lnTo>
                  <a:lnTo>
                    <a:pt x="382894" y="386029"/>
                  </a:lnTo>
                  <a:lnTo>
                    <a:pt x="396143" y="387850"/>
                  </a:lnTo>
                  <a:lnTo>
                    <a:pt x="402106" y="390967"/>
                  </a:lnTo>
                  <a:lnTo>
                    <a:pt x="407819" y="393038"/>
                  </a:lnTo>
                  <a:lnTo>
                    <a:pt x="406797" y="394609"/>
                  </a:lnTo>
                  <a:lnTo>
                    <a:pt x="406797" y="398500"/>
                  </a:lnTo>
                  <a:lnTo>
                    <a:pt x="402380" y="409149"/>
                  </a:lnTo>
                  <a:lnTo>
                    <a:pt x="398987" y="413564"/>
                  </a:lnTo>
                  <a:lnTo>
                    <a:pt x="396392" y="419799"/>
                  </a:lnTo>
                  <a:lnTo>
                    <a:pt x="393273" y="423964"/>
                  </a:lnTo>
                  <a:lnTo>
                    <a:pt x="395868" y="425510"/>
                  </a:lnTo>
                  <a:lnTo>
                    <a:pt x="417451" y="425510"/>
                  </a:lnTo>
                  <a:lnTo>
                    <a:pt x="415105" y="429152"/>
                  </a:lnTo>
                  <a:lnTo>
                    <a:pt x="415105" y="436684"/>
                  </a:lnTo>
                  <a:lnTo>
                    <a:pt x="414581" y="439528"/>
                  </a:lnTo>
                  <a:lnTo>
                    <a:pt x="417451" y="443692"/>
                  </a:lnTo>
                  <a:lnTo>
                    <a:pt x="418997" y="447060"/>
                  </a:lnTo>
                  <a:lnTo>
                    <a:pt x="416153" y="452522"/>
                  </a:lnTo>
                  <a:lnTo>
                    <a:pt x="414581" y="454342"/>
                  </a:lnTo>
                  <a:lnTo>
                    <a:pt x="414856" y="457710"/>
                  </a:lnTo>
                  <a:lnTo>
                    <a:pt x="419521" y="461101"/>
                  </a:lnTo>
                  <a:lnTo>
                    <a:pt x="421342" y="463172"/>
                  </a:lnTo>
                  <a:lnTo>
                    <a:pt x="425485" y="470704"/>
                  </a:lnTo>
                  <a:lnTo>
                    <a:pt x="421068" y="475892"/>
                  </a:lnTo>
                  <a:lnTo>
                    <a:pt x="419521" y="480830"/>
                  </a:lnTo>
                  <a:lnTo>
                    <a:pt x="419272" y="484995"/>
                  </a:lnTo>
                  <a:lnTo>
                    <a:pt x="420295" y="487065"/>
                  </a:lnTo>
                  <a:lnTo>
                    <a:pt x="419521" y="490183"/>
                  </a:lnTo>
                  <a:lnTo>
                    <a:pt x="419272" y="495895"/>
                  </a:lnTo>
                  <a:lnTo>
                    <a:pt x="417176" y="501855"/>
                  </a:lnTo>
                  <a:lnTo>
                    <a:pt x="415355" y="505248"/>
                  </a:lnTo>
                  <a:lnTo>
                    <a:pt x="398488" y="499536"/>
                  </a:lnTo>
                  <a:lnTo>
                    <a:pt x="392250" y="497192"/>
                  </a:lnTo>
                  <a:lnTo>
                    <a:pt x="385489" y="496144"/>
                  </a:lnTo>
                  <a:lnTo>
                    <a:pt x="380823" y="496144"/>
                  </a:lnTo>
                  <a:lnTo>
                    <a:pt x="377954" y="498738"/>
                  </a:lnTo>
                  <a:lnTo>
                    <a:pt x="365752" y="500558"/>
                  </a:lnTo>
                  <a:lnTo>
                    <a:pt x="366526" y="505248"/>
                  </a:lnTo>
                  <a:lnTo>
                    <a:pt x="368871" y="512256"/>
                  </a:lnTo>
                  <a:lnTo>
                    <a:pt x="368597" y="514850"/>
                  </a:lnTo>
                  <a:lnTo>
                    <a:pt x="364456" y="515623"/>
                  </a:lnTo>
                  <a:lnTo>
                    <a:pt x="359764" y="514326"/>
                  </a:lnTo>
                  <a:lnTo>
                    <a:pt x="357943" y="512505"/>
                  </a:lnTo>
                  <a:lnTo>
                    <a:pt x="356396" y="507567"/>
                  </a:lnTo>
                  <a:lnTo>
                    <a:pt x="351705" y="505248"/>
                  </a:lnTo>
                  <a:lnTo>
                    <a:pt x="339505" y="519788"/>
                  </a:lnTo>
                  <a:lnTo>
                    <a:pt x="327553" y="529390"/>
                  </a:lnTo>
                  <a:lnTo>
                    <a:pt x="323137" y="540564"/>
                  </a:lnTo>
                  <a:lnTo>
                    <a:pt x="320018" y="547822"/>
                  </a:lnTo>
                  <a:lnTo>
                    <a:pt x="313531" y="563933"/>
                  </a:lnTo>
                  <a:lnTo>
                    <a:pt x="308067" y="575357"/>
                  </a:lnTo>
                  <a:lnTo>
                    <a:pt x="300532" y="575108"/>
                  </a:lnTo>
                  <a:lnTo>
                    <a:pt x="294294" y="571466"/>
                  </a:lnTo>
                  <a:lnTo>
                    <a:pt x="291175" y="570693"/>
                  </a:lnTo>
                  <a:lnTo>
                    <a:pt x="290676" y="565230"/>
                  </a:lnTo>
                  <a:lnTo>
                    <a:pt x="291974" y="562637"/>
                  </a:lnTo>
                  <a:lnTo>
                    <a:pt x="290926" y="560567"/>
                  </a:lnTo>
                  <a:lnTo>
                    <a:pt x="286510" y="557948"/>
                  </a:lnTo>
                  <a:lnTo>
                    <a:pt x="284963" y="560567"/>
                  </a:lnTo>
                  <a:lnTo>
                    <a:pt x="277926" y="560292"/>
                  </a:lnTo>
                  <a:lnTo>
                    <a:pt x="274558" y="561864"/>
                  </a:lnTo>
                  <a:lnTo>
                    <a:pt x="260536" y="564458"/>
                  </a:lnTo>
                  <a:lnTo>
                    <a:pt x="254298" y="566004"/>
                  </a:lnTo>
                  <a:lnTo>
                    <a:pt x="253525" y="562113"/>
                  </a:lnTo>
                  <a:lnTo>
                    <a:pt x="247537" y="557948"/>
                  </a:lnTo>
                  <a:lnTo>
                    <a:pt x="230920" y="554057"/>
                  </a:lnTo>
                  <a:lnTo>
                    <a:pt x="227526" y="553808"/>
                  </a:lnTo>
                  <a:lnTo>
                    <a:pt x="228824" y="549119"/>
                  </a:lnTo>
                  <a:lnTo>
                    <a:pt x="229622" y="540564"/>
                  </a:lnTo>
                  <a:lnTo>
                    <a:pt x="231693" y="534578"/>
                  </a:lnTo>
                  <a:lnTo>
                    <a:pt x="238455" y="524976"/>
                  </a:lnTo>
                  <a:lnTo>
                    <a:pt x="241299" y="522382"/>
                  </a:lnTo>
                  <a:lnTo>
                    <a:pt x="248834" y="511732"/>
                  </a:lnTo>
                  <a:lnTo>
                    <a:pt x="246514" y="508091"/>
                  </a:lnTo>
                  <a:lnTo>
                    <a:pt x="237681" y="507841"/>
                  </a:lnTo>
                  <a:lnTo>
                    <a:pt x="231968" y="505497"/>
                  </a:lnTo>
                  <a:lnTo>
                    <a:pt x="226503" y="504723"/>
                  </a:lnTo>
                  <a:lnTo>
                    <a:pt x="220515" y="506020"/>
                  </a:lnTo>
                  <a:lnTo>
                    <a:pt x="217671" y="507567"/>
                  </a:lnTo>
                  <a:lnTo>
                    <a:pt x="213255" y="509138"/>
                  </a:lnTo>
                  <a:lnTo>
                    <a:pt x="203648" y="510685"/>
                  </a:lnTo>
                  <a:lnTo>
                    <a:pt x="201303" y="511732"/>
                  </a:lnTo>
                  <a:lnTo>
                    <a:pt x="196363" y="511208"/>
                  </a:lnTo>
                  <a:lnTo>
                    <a:pt x="195315" y="507317"/>
                  </a:lnTo>
                  <a:lnTo>
                    <a:pt x="191173" y="498763"/>
                  </a:lnTo>
                  <a:lnTo>
                    <a:pt x="186757" y="491729"/>
                  </a:lnTo>
                  <a:lnTo>
                    <a:pt x="182865" y="487589"/>
                  </a:lnTo>
                  <a:lnTo>
                    <a:pt x="178947" y="477463"/>
                  </a:lnTo>
                  <a:lnTo>
                    <a:pt x="175829" y="473048"/>
                  </a:lnTo>
                  <a:lnTo>
                    <a:pt x="173234" y="472525"/>
                  </a:lnTo>
                  <a:lnTo>
                    <a:pt x="167520" y="472774"/>
                  </a:lnTo>
                  <a:lnTo>
                    <a:pt x="158962" y="474595"/>
                  </a:lnTo>
                  <a:lnTo>
                    <a:pt x="149855" y="478236"/>
                  </a:lnTo>
                  <a:lnTo>
                    <a:pt x="142320" y="478760"/>
                  </a:lnTo>
                  <a:lnTo>
                    <a:pt x="142070" y="473298"/>
                  </a:lnTo>
                  <a:lnTo>
                    <a:pt x="132464" y="473048"/>
                  </a:lnTo>
                  <a:lnTo>
                    <a:pt x="127000" y="472251"/>
                  </a:lnTo>
                  <a:lnTo>
                    <a:pt x="127250" y="469657"/>
                  </a:lnTo>
                  <a:lnTo>
                    <a:pt x="122335" y="467063"/>
                  </a:lnTo>
                  <a:lnTo>
                    <a:pt x="120239" y="470954"/>
                  </a:lnTo>
                  <a:lnTo>
                    <a:pt x="119740" y="474071"/>
                  </a:lnTo>
                  <a:lnTo>
                    <a:pt x="121536" y="481877"/>
                  </a:lnTo>
                  <a:lnTo>
                    <a:pt x="117918" y="486816"/>
                  </a:lnTo>
                  <a:lnTo>
                    <a:pt x="112978" y="485768"/>
                  </a:lnTo>
                  <a:lnTo>
                    <a:pt x="102573" y="486542"/>
                  </a:lnTo>
                  <a:lnTo>
                    <a:pt x="96087" y="486292"/>
                  </a:lnTo>
                  <a:lnTo>
                    <a:pt x="91421" y="484471"/>
                  </a:lnTo>
                  <a:lnTo>
                    <a:pt x="88028" y="481354"/>
                  </a:lnTo>
                  <a:lnTo>
                    <a:pt x="81540" y="477987"/>
                  </a:lnTo>
                  <a:lnTo>
                    <a:pt x="78421" y="475119"/>
                  </a:lnTo>
                  <a:lnTo>
                    <a:pt x="76076" y="474869"/>
                  </a:lnTo>
                  <a:lnTo>
                    <a:pt x="69065" y="476416"/>
                  </a:lnTo>
                  <a:lnTo>
                    <a:pt x="66994" y="478486"/>
                  </a:lnTo>
                  <a:lnTo>
                    <a:pt x="62827" y="480057"/>
                  </a:lnTo>
                  <a:lnTo>
                    <a:pt x="59185" y="479807"/>
                  </a:lnTo>
                  <a:lnTo>
                    <a:pt x="52173" y="481104"/>
                  </a:lnTo>
                  <a:lnTo>
                    <a:pt x="42817" y="480580"/>
                  </a:lnTo>
                  <a:lnTo>
                    <a:pt x="31664" y="483424"/>
                  </a:lnTo>
                  <a:lnTo>
                    <a:pt x="26974" y="477214"/>
                  </a:lnTo>
                  <a:lnTo>
                    <a:pt x="29069" y="470454"/>
                  </a:lnTo>
                  <a:lnTo>
                    <a:pt x="30092" y="462398"/>
                  </a:lnTo>
                  <a:lnTo>
                    <a:pt x="32687" y="454617"/>
                  </a:lnTo>
                  <a:lnTo>
                    <a:pt x="32438" y="453819"/>
                  </a:lnTo>
                  <a:lnTo>
                    <a:pt x="4642" y="455390"/>
                  </a:lnTo>
                  <a:lnTo>
                    <a:pt x="4642" y="452522"/>
                  </a:lnTo>
                  <a:lnTo>
                    <a:pt x="1773" y="452796"/>
                  </a:lnTo>
                  <a:lnTo>
                    <a:pt x="-1845" y="447608"/>
                  </a:lnTo>
                  <a:lnTo>
                    <a:pt x="-1346" y="443443"/>
                  </a:lnTo>
                  <a:lnTo>
                    <a:pt x="-2119" y="439278"/>
                  </a:lnTo>
                  <a:lnTo>
                    <a:pt x="1000" y="440076"/>
                  </a:lnTo>
                  <a:lnTo>
                    <a:pt x="2048" y="442670"/>
                  </a:lnTo>
                  <a:lnTo>
                    <a:pt x="4642" y="444740"/>
                  </a:lnTo>
                  <a:lnTo>
                    <a:pt x="8784" y="444216"/>
                  </a:lnTo>
                  <a:lnTo>
                    <a:pt x="11653" y="445264"/>
                  </a:lnTo>
                  <a:lnTo>
                    <a:pt x="19438" y="453045"/>
                  </a:lnTo>
                  <a:lnTo>
                    <a:pt x="23081" y="452023"/>
                  </a:lnTo>
                  <a:lnTo>
                    <a:pt x="25676" y="449928"/>
                  </a:lnTo>
                  <a:lnTo>
                    <a:pt x="30092" y="447608"/>
                  </a:lnTo>
                  <a:lnTo>
                    <a:pt x="30092" y="444740"/>
                  </a:lnTo>
                  <a:lnTo>
                    <a:pt x="31140" y="441897"/>
                  </a:lnTo>
                  <a:lnTo>
                    <a:pt x="34783" y="443194"/>
                  </a:lnTo>
                  <a:lnTo>
                    <a:pt x="37627" y="441373"/>
                  </a:lnTo>
                  <a:lnTo>
                    <a:pt x="38400" y="437482"/>
                  </a:lnTo>
                  <a:lnTo>
                    <a:pt x="40995" y="437482"/>
                  </a:lnTo>
                  <a:lnTo>
                    <a:pt x="44638" y="435388"/>
                  </a:lnTo>
                  <a:lnTo>
                    <a:pt x="45162" y="431771"/>
                  </a:lnTo>
                  <a:lnTo>
                    <a:pt x="46709" y="430973"/>
                  </a:lnTo>
                  <a:lnTo>
                    <a:pt x="49054" y="431497"/>
                  </a:lnTo>
                  <a:lnTo>
                    <a:pt x="54244" y="431247"/>
                  </a:lnTo>
                  <a:lnTo>
                    <a:pt x="58661" y="426832"/>
                  </a:lnTo>
                  <a:lnTo>
                    <a:pt x="59459" y="423191"/>
                  </a:lnTo>
                  <a:lnTo>
                    <a:pt x="58661" y="417205"/>
                  </a:lnTo>
                  <a:lnTo>
                    <a:pt x="61006" y="416432"/>
                  </a:lnTo>
                  <a:lnTo>
                    <a:pt x="61006" y="412267"/>
                  </a:lnTo>
                  <a:lnTo>
                    <a:pt x="63601" y="412267"/>
                  </a:lnTo>
                  <a:lnTo>
                    <a:pt x="65172" y="405533"/>
                  </a:lnTo>
                  <a:lnTo>
                    <a:pt x="70612" y="403188"/>
                  </a:lnTo>
                  <a:lnTo>
                    <a:pt x="72957" y="403438"/>
                  </a:lnTo>
                  <a:lnTo>
                    <a:pt x="81790" y="402664"/>
                  </a:lnTo>
                  <a:lnTo>
                    <a:pt x="84659" y="401118"/>
                  </a:lnTo>
                  <a:lnTo>
                    <a:pt x="93492" y="398774"/>
                  </a:lnTo>
                  <a:lnTo>
                    <a:pt x="107514" y="396429"/>
                  </a:lnTo>
                  <a:lnTo>
                    <a:pt x="121286" y="396180"/>
                  </a:lnTo>
                  <a:lnTo>
                    <a:pt x="128821" y="394883"/>
                  </a:lnTo>
                  <a:lnTo>
                    <a:pt x="129595" y="398500"/>
                  </a:lnTo>
                  <a:lnTo>
                    <a:pt x="158163" y="400320"/>
                  </a:lnTo>
                  <a:lnTo>
                    <a:pt x="157914" y="394085"/>
                  </a:lnTo>
                  <a:lnTo>
                    <a:pt x="168044" y="394085"/>
                  </a:lnTo>
                  <a:lnTo>
                    <a:pt x="175330" y="392788"/>
                  </a:lnTo>
                  <a:lnTo>
                    <a:pt x="173758" y="385779"/>
                  </a:lnTo>
                  <a:lnTo>
                    <a:pt x="173508" y="381365"/>
                  </a:lnTo>
                  <a:lnTo>
                    <a:pt x="177151" y="377748"/>
                  </a:lnTo>
                  <a:lnTo>
                    <a:pt x="177400" y="366824"/>
                  </a:lnTo>
                  <a:lnTo>
                    <a:pt x="176353" y="359816"/>
                  </a:lnTo>
                  <a:lnTo>
                    <a:pt x="174806" y="357995"/>
                  </a:lnTo>
                  <a:lnTo>
                    <a:pt x="173758" y="352284"/>
                  </a:lnTo>
                  <a:lnTo>
                    <a:pt x="175579" y="348916"/>
                  </a:lnTo>
                  <a:lnTo>
                    <a:pt x="178174" y="347869"/>
                  </a:lnTo>
                  <a:lnTo>
                    <a:pt x="176876" y="344502"/>
                  </a:lnTo>
                  <a:lnTo>
                    <a:pt x="177650" y="338266"/>
                  </a:lnTo>
                  <a:lnTo>
                    <a:pt x="176876" y="334625"/>
                  </a:lnTo>
                  <a:lnTo>
                    <a:pt x="175330" y="331507"/>
                  </a:lnTo>
                  <a:lnTo>
                    <a:pt x="174806" y="327342"/>
                  </a:lnTo>
                  <a:lnTo>
                    <a:pt x="175854" y="323975"/>
                  </a:lnTo>
                  <a:lnTo>
                    <a:pt x="177675" y="321631"/>
                  </a:lnTo>
                  <a:lnTo>
                    <a:pt x="178449" y="317740"/>
                  </a:lnTo>
                  <a:lnTo>
                    <a:pt x="174281" y="311256"/>
                  </a:lnTo>
                  <a:lnTo>
                    <a:pt x="174032" y="309959"/>
                  </a:lnTo>
                  <a:lnTo>
                    <a:pt x="170140" y="307614"/>
                  </a:lnTo>
                  <a:lnTo>
                    <a:pt x="169616" y="304771"/>
                  </a:lnTo>
                  <a:lnTo>
                    <a:pt x="170390" y="299558"/>
                  </a:lnTo>
                  <a:lnTo>
                    <a:pt x="170140" y="295418"/>
                  </a:lnTo>
                  <a:lnTo>
                    <a:pt x="172211" y="295418"/>
                  </a:lnTo>
                  <a:lnTo>
                    <a:pt x="174032" y="291776"/>
                  </a:lnTo>
                  <a:lnTo>
                    <a:pt x="178972" y="285292"/>
                  </a:lnTo>
                  <a:lnTo>
                    <a:pt x="183638" y="281376"/>
                  </a:lnTo>
                  <a:lnTo>
                    <a:pt x="186508" y="281127"/>
                  </a:lnTo>
                  <a:lnTo>
                    <a:pt x="190924" y="279056"/>
                  </a:lnTo>
                  <a:lnTo>
                    <a:pt x="198708" y="280079"/>
                  </a:lnTo>
                  <a:lnTo>
                    <a:pt x="198209" y="278533"/>
                  </a:lnTo>
                  <a:lnTo>
                    <a:pt x="190150" y="277759"/>
                  </a:lnTo>
                  <a:lnTo>
                    <a:pt x="188079" y="273071"/>
                  </a:lnTo>
                  <a:lnTo>
                    <a:pt x="182615" y="275166"/>
                  </a:lnTo>
                  <a:lnTo>
                    <a:pt x="178449" y="268406"/>
                  </a:lnTo>
                  <a:lnTo>
                    <a:pt x="174556" y="267883"/>
                  </a:lnTo>
                  <a:lnTo>
                    <a:pt x="172211" y="262695"/>
                  </a:lnTo>
                  <a:lnTo>
                    <a:pt x="166497" y="252294"/>
                  </a:lnTo>
                  <a:lnTo>
                    <a:pt x="168318" y="245810"/>
                  </a:lnTo>
                  <a:lnTo>
                    <a:pt x="168842" y="240348"/>
                  </a:lnTo>
                  <a:lnTo>
                    <a:pt x="167545" y="232043"/>
                  </a:lnTo>
                  <a:lnTo>
                    <a:pt x="167795" y="225558"/>
                  </a:lnTo>
                  <a:lnTo>
                    <a:pt x="170140" y="225034"/>
                  </a:lnTo>
                  <a:lnTo>
                    <a:pt x="171437" y="227378"/>
                  </a:lnTo>
                  <a:lnTo>
                    <a:pt x="172985" y="226331"/>
                  </a:lnTo>
                  <a:lnTo>
                    <a:pt x="169092" y="22037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55" name="Free-form: Shape 3354">
              <a:extLst>
                <a:ext uri="{FF2B5EF4-FFF2-40B4-BE49-F238E27FC236}">
                  <a16:creationId xmlns:a16="http://schemas.microsoft.com/office/drawing/2014/main" id="{6B97FCB3-E306-76FD-4699-5DB82D511591}"/>
                </a:ext>
              </a:extLst>
            </p:cNvPr>
            <p:cNvSpPr/>
            <p:nvPr/>
          </p:nvSpPr>
          <p:spPr>
            <a:xfrm>
              <a:off x="3322875" y="4201623"/>
              <a:ext cx="866933" cy="938284"/>
            </a:xfrm>
            <a:custGeom>
              <a:avLst/>
              <a:gdLst>
                <a:gd name="connsiteX0" fmla="*/ 763241 w 866933"/>
                <a:gd name="connsiteY0" fmla="*/ 590147 h 938284"/>
                <a:gd name="connsiteX1" fmla="*/ 761419 w 866933"/>
                <a:gd name="connsiteY1" fmla="*/ 597156 h 938284"/>
                <a:gd name="connsiteX2" fmla="*/ 758550 w 866933"/>
                <a:gd name="connsiteY2" fmla="*/ 613517 h 938284"/>
                <a:gd name="connsiteX3" fmla="*/ 757527 w 866933"/>
                <a:gd name="connsiteY3" fmla="*/ 621847 h 938284"/>
                <a:gd name="connsiteX4" fmla="*/ 756479 w 866933"/>
                <a:gd name="connsiteY4" fmla="*/ 624691 h 938284"/>
                <a:gd name="connsiteX5" fmla="*/ 752836 w 866933"/>
                <a:gd name="connsiteY5" fmla="*/ 631450 h 938284"/>
                <a:gd name="connsiteX6" fmla="*/ 749193 w 866933"/>
                <a:gd name="connsiteY6" fmla="*/ 636637 h 938284"/>
                <a:gd name="connsiteX7" fmla="*/ 743754 w 866933"/>
                <a:gd name="connsiteY7" fmla="*/ 646240 h 938284"/>
                <a:gd name="connsiteX8" fmla="*/ 740635 w 866933"/>
                <a:gd name="connsiteY8" fmla="*/ 654570 h 938284"/>
                <a:gd name="connsiteX9" fmla="*/ 738290 w 866933"/>
                <a:gd name="connsiteY9" fmla="*/ 658985 h 938284"/>
                <a:gd name="connsiteX10" fmla="*/ 734398 w 866933"/>
                <a:gd name="connsiteY10" fmla="*/ 661055 h 938284"/>
                <a:gd name="connsiteX11" fmla="*/ 726089 w 866933"/>
                <a:gd name="connsiteY11" fmla="*/ 659234 h 938284"/>
                <a:gd name="connsiteX12" fmla="*/ 718803 w 866933"/>
                <a:gd name="connsiteY12" fmla="*/ 658461 h 938284"/>
                <a:gd name="connsiteX13" fmla="*/ 713339 w 866933"/>
                <a:gd name="connsiteY13" fmla="*/ 658710 h 938284"/>
                <a:gd name="connsiteX14" fmla="*/ 707900 w 866933"/>
                <a:gd name="connsiteY14" fmla="*/ 661055 h 938284"/>
                <a:gd name="connsiteX15" fmla="*/ 704257 w 866933"/>
                <a:gd name="connsiteY15" fmla="*/ 665469 h 938284"/>
                <a:gd name="connsiteX16" fmla="*/ 703483 w 866933"/>
                <a:gd name="connsiteY16" fmla="*/ 671954 h 938284"/>
                <a:gd name="connsiteX17" fmla="*/ 703983 w 866933"/>
                <a:gd name="connsiteY17" fmla="*/ 680259 h 938284"/>
                <a:gd name="connsiteX18" fmla="*/ 702960 w 866933"/>
                <a:gd name="connsiteY18" fmla="*/ 683128 h 938284"/>
                <a:gd name="connsiteX19" fmla="*/ 694127 w 866933"/>
                <a:gd name="connsiteY19" fmla="*/ 691957 h 938284"/>
                <a:gd name="connsiteX20" fmla="*/ 690734 w 866933"/>
                <a:gd name="connsiteY20" fmla="*/ 695847 h 938284"/>
                <a:gd name="connsiteX21" fmla="*/ 689437 w 866933"/>
                <a:gd name="connsiteY21" fmla="*/ 698441 h 938284"/>
                <a:gd name="connsiteX22" fmla="*/ 688938 w 866933"/>
                <a:gd name="connsiteY22" fmla="*/ 704428 h 938284"/>
                <a:gd name="connsiteX23" fmla="*/ 690759 w 866933"/>
                <a:gd name="connsiteY23" fmla="*/ 708842 h 938284"/>
                <a:gd name="connsiteX24" fmla="*/ 696198 w 866933"/>
                <a:gd name="connsiteY24" fmla="*/ 717920 h 938284"/>
                <a:gd name="connsiteX25" fmla="*/ 697770 w 866933"/>
                <a:gd name="connsiteY25" fmla="*/ 722085 h 938284"/>
                <a:gd name="connsiteX26" fmla="*/ 699317 w 866933"/>
                <a:gd name="connsiteY26" fmla="*/ 729618 h 938284"/>
                <a:gd name="connsiteX27" fmla="*/ 698818 w 866933"/>
                <a:gd name="connsiteY27" fmla="*/ 733509 h 938284"/>
                <a:gd name="connsiteX28" fmla="*/ 696722 w 866933"/>
                <a:gd name="connsiteY28" fmla="*/ 737923 h 938284"/>
                <a:gd name="connsiteX29" fmla="*/ 693079 w 866933"/>
                <a:gd name="connsiteY29" fmla="*/ 738971 h 938284"/>
                <a:gd name="connsiteX30" fmla="*/ 687889 w 866933"/>
                <a:gd name="connsiteY30" fmla="*/ 738173 h 938284"/>
                <a:gd name="connsiteX31" fmla="*/ 682450 w 866933"/>
                <a:gd name="connsiteY31" fmla="*/ 738173 h 938284"/>
                <a:gd name="connsiteX32" fmla="*/ 676712 w 866933"/>
                <a:gd name="connsiteY32" fmla="*/ 740243 h 938284"/>
                <a:gd name="connsiteX33" fmla="*/ 672570 w 866933"/>
                <a:gd name="connsiteY33" fmla="*/ 743360 h 938284"/>
                <a:gd name="connsiteX34" fmla="*/ 669975 w 866933"/>
                <a:gd name="connsiteY34" fmla="*/ 748050 h 938284"/>
                <a:gd name="connsiteX35" fmla="*/ 668927 w 866933"/>
                <a:gd name="connsiteY35" fmla="*/ 752988 h 938284"/>
                <a:gd name="connsiteX36" fmla="*/ 668927 w 866933"/>
                <a:gd name="connsiteY36" fmla="*/ 758948 h 938284"/>
                <a:gd name="connsiteX37" fmla="*/ 671522 w 866933"/>
                <a:gd name="connsiteY37" fmla="*/ 783116 h 938284"/>
                <a:gd name="connsiteX38" fmla="*/ 672570 w 866933"/>
                <a:gd name="connsiteY38" fmla="*/ 788554 h 938284"/>
                <a:gd name="connsiteX39" fmla="*/ 672046 w 866933"/>
                <a:gd name="connsiteY39" fmla="*/ 792195 h 938284"/>
                <a:gd name="connsiteX40" fmla="*/ 666607 w 866933"/>
                <a:gd name="connsiteY40" fmla="*/ 800501 h 938284"/>
                <a:gd name="connsiteX41" fmla="*/ 654381 w 866933"/>
                <a:gd name="connsiteY41" fmla="*/ 813495 h 938284"/>
                <a:gd name="connsiteX42" fmla="*/ 644775 w 866933"/>
                <a:gd name="connsiteY42" fmla="*/ 822050 h 938284"/>
                <a:gd name="connsiteX43" fmla="*/ 639834 w 866933"/>
                <a:gd name="connsiteY43" fmla="*/ 819456 h 938284"/>
                <a:gd name="connsiteX44" fmla="*/ 637240 w 866933"/>
                <a:gd name="connsiteY44" fmla="*/ 819207 h 938284"/>
                <a:gd name="connsiteX45" fmla="*/ 627884 w 866933"/>
                <a:gd name="connsiteY45" fmla="*/ 814792 h 938284"/>
                <a:gd name="connsiteX46" fmla="*/ 618801 w 866933"/>
                <a:gd name="connsiteY46" fmla="*/ 812198 h 938284"/>
                <a:gd name="connsiteX47" fmla="*/ 616206 w 866933"/>
                <a:gd name="connsiteY47" fmla="*/ 811923 h 938284"/>
                <a:gd name="connsiteX48" fmla="*/ 609695 w 866933"/>
                <a:gd name="connsiteY48" fmla="*/ 810377 h 938284"/>
                <a:gd name="connsiteX49" fmla="*/ 601636 w 866933"/>
                <a:gd name="connsiteY49" fmla="*/ 807260 h 938284"/>
                <a:gd name="connsiteX50" fmla="*/ 553331 w 866933"/>
                <a:gd name="connsiteY50" fmla="*/ 798181 h 938284"/>
                <a:gd name="connsiteX51" fmla="*/ 546320 w 866933"/>
                <a:gd name="connsiteY51" fmla="*/ 796610 h 938284"/>
                <a:gd name="connsiteX52" fmla="*/ 523190 w 866933"/>
                <a:gd name="connsiteY52" fmla="*/ 792195 h 938284"/>
                <a:gd name="connsiteX53" fmla="*/ 487087 w 866933"/>
                <a:gd name="connsiteY53" fmla="*/ 784938 h 938284"/>
                <a:gd name="connsiteX54" fmla="*/ 486563 w 866933"/>
                <a:gd name="connsiteY54" fmla="*/ 784938 h 938284"/>
                <a:gd name="connsiteX55" fmla="*/ 483195 w 866933"/>
                <a:gd name="connsiteY55" fmla="*/ 800501 h 938284"/>
                <a:gd name="connsiteX56" fmla="*/ 479801 w 866933"/>
                <a:gd name="connsiteY56" fmla="*/ 802072 h 938284"/>
                <a:gd name="connsiteX57" fmla="*/ 464482 w 866933"/>
                <a:gd name="connsiteY57" fmla="*/ 801024 h 938284"/>
                <a:gd name="connsiteX58" fmla="*/ 456423 w 866933"/>
                <a:gd name="connsiteY58" fmla="*/ 800251 h 938284"/>
                <a:gd name="connsiteX59" fmla="*/ 448638 w 866933"/>
                <a:gd name="connsiteY59" fmla="*/ 801273 h 938284"/>
                <a:gd name="connsiteX60" fmla="*/ 439531 w 866933"/>
                <a:gd name="connsiteY60" fmla="*/ 801798 h 938284"/>
                <a:gd name="connsiteX61" fmla="*/ 433294 w 866933"/>
                <a:gd name="connsiteY61" fmla="*/ 801548 h 938284"/>
                <a:gd name="connsiteX62" fmla="*/ 428104 w 866933"/>
                <a:gd name="connsiteY62" fmla="*/ 803892 h 938284"/>
                <a:gd name="connsiteX63" fmla="*/ 424735 w 866933"/>
                <a:gd name="connsiteY63" fmla="*/ 804666 h 938284"/>
                <a:gd name="connsiteX64" fmla="*/ 420843 w 866933"/>
                <a:gd name="connsiteY64" fmla="*/ 804416 h 938284"/>
                <a:gd name="connsiteX65" fmla="*/ 416427 w 866933"/>
                <a:gd name="connsiteY65" fmla="*/ 805189 h 938284"/>
                <a:gd name="connsiteX66" fmla="*/ 407320 w 866933"/>
                <a:gd name="connsiteY66" fmla="*/ 804666 h 938284"/>
                <a:gd name="connsiteX67" fmla="*/ 404975 w 866933"/>
                <a:gd name="connsiteY67" fmla="*/ 805189 h 938284"/>
                <a:gd name="connsiteX68" fmla="*/ 401606 w 866933"/>
                <a:gd name="connsiteY68" fmla="*/ 806736 h 938284"/>
                <a:gd name="connsiteX69" fmla="*/ 396417 w 866933"/>
                <a:gd name="connsiteY69" fmla="*/ 805713 h 938284"/>
                <a:gd name="connsiteX70" fmla="*/ 392774 w 866933"/>
                <a:gd name="connsiteY70" fmla="*/ 807260 h 938284"/>
                <a:gd name="connsiteX71" fmla="*/ 391726 w 866933"/>
                <a:gd name="connsiteY71" fmla="*/ 804142 h 938284"/>
                <a:gd name="connsiteX72" fmla="*/ 389405 w 866933"/>
                <a:gd name="connsiteY72" fmla="*/ 802072 h 938284"/>
                <a:gd name="connsiteX73" fmla="*/ 388358 w 866933"/>
                <a:gd name="connsiteY73" fmla="*/ 799478 h 938284"/>
                <a:gd name="connsiteX74" fmla="*/ 383692 w 866933"/>
                <a:gd name="connsiteY74" fmla="*/ 791945 h 938284"/>
                <a:gd name="connsiteX75" fmla="*/ 383941 w 866933"/>
                <a:gd name="connsiteY75" fmla="*/ 790125 h 938284"/>
                <a:gd name="connsiteX76" fmla="*/ 386786 w 866933"/>
                <a:gd name="connsiteY76" fmla="*/ 786484 h 938284"/>
                <a:gd name="connsiteX77" fmla="*/ 401357 w 866933"/>
                <a:gd name="connsiteY77" fmla="*/ 773240 h 938284"/>
                <a:gd name="connsiteX78" fmla="*/ 407071 w 866933"/>
                <a:gd name="connsiteY78" fmla="*/ 769873 h 938284"/>
                <a:gd name="connsiteX79" fmla="*/ 416926 w 866933"/>
                <a:gd name="connsiteY79" fmla="*/ 762590 h 938284"/>
                <a:gd name="connsiteX80" fmla="*/ 422140 w 866933"/>
                <a:gd name="connsiteY80" fmla="*/ 759472 h 938284"/>
                <a:gd name="connsiteX81" fmla="*/ 425759 w 866933"/>
                <a:gd name="connsiteY81" fmla="*/ 754559 h 938284"/>
                <a:gd name="connsiteX82" fmla="*/ 417450 w 866933"/>
                <a:gd name="connsiteY82" fmla="*/ 744408 h 938284"/>
                <a:gd name="connsiteX83" fmla="*/ 406272 w 866933"/>
                <a:gd name="connsiteY83" fmla="*/ 729867 h 938284"/>
                <a:gd name="connsiteX84" fmla="*/ 398487 w 866933"/>
                <a:gd name="connsiteY84" fmla="*/ 720016 h 938284"/>
                <a:gd name="connsiteX85" fmla="*/ 367823 w 866933"/>
                <a:gd name="connsiteY85" fmla="*/ 681057 h 938284"/>
                <a:gd name="connsiteX86" fmla="*/ 350158 w 866933"/>
                <a:gd name="connsiteY86" fmla="*/ 658461 h 938284"/>
                <a:gd name="connsiteX87" fmla="*/ 341600 w 866933"/>
                <a:gd name="connsiteY87" fmla="*/ 673251 h 938284"/>
                <a:gd name="connsiteX88" fmla="*/ 332493 w 866933"/>
                <a:gd name="connsiteY88" fmla="*/ 689612 h 938284"/>
                <a:gd name="connsiteX89" fmla="*/ 329898 w 866933"/>
                <a:gd name="connsiteY89" fmla="*/ 694027 h 938284"/>
                <a:gd name="connsiteX90" fmla="*/ 324958 w 866933"/>
                <a:gd name="connsiteY90" fmla="*/ 702856 h 938284"/>
                <a:gd name="connsiteX91" fmla="*/ 313531 w 866933"/>
                <a:gd name="connsiteY91" fmla="*/ 723382 h 938284"/>
                <a:gd name="connsiteX92" fmla="*/ 267821 w 866933"/>
                <a:gd name="connsiteY92" fmla="*/ 754035 h 938284"/>
                <a:gd name="connsiteX93" fmla="*/ 264178 w 866933"/>
                <a:gd name="connsiteY93" fmla="*/ 756879 h 938284"/>
                <a:gd name="connsiteX94" fmla="*/ 254048 w 866933"/>
                <a:gd name="connsiteY94" fmla="*/ 758450 h 938284"/>
                <a:gd name="connsiteX95" fmla="*/ 248858 w 866933"/>
                <a:gd name="connsiteY95" fmla="*/ 764161 h 938284"/>
                <a:gd name="connsiteX96" fmla="*/ 244942 w 866933"/>
                <a:gd name="connsiteY96" fmla="*/ 769349 h 938284"/>
                <a:gd name="connsiteX97" fmla="*/ 250930 w 866933"/>
                <a:gd name="connsiteY97" fmla="*/ 782344 h 938284"/>
                <a:gd name="connsiteX98" fmla="*/ 248858 w 866933"/>
                <a:gd name="connsiteY98" fmla="*/ 793492 h 938284"/>
                <a:gd name="connsiteX99" fmla="*/ 246513 w 866933"/>
                <a:gd name="connsiteY99" fmla="*/ 805963 h 938284"/>
                <a:gd name="connsiteX100" fmla="*/ 229622 w 866933"/>
                <a:gd name="connsiteY100" fmla="*/ 836092 h 938284"/>
                <a:gd name="connsiteX101" fmla="*/ 234562 w 866933"/>
                <a:gd name="connsiteY101" fmla="*/ 840257 h 938284"/>
                <a:gd name="connsiteX102" fmla="*/ 228324 w 866933"/>
                <a:gd name="connsiteY102" fmla="*/ 850907 h 938284"/>
                <a:gd name="connsiteX103" fmla="*/ 227276 w 866933"/>
                <a:gd name="connsiteY103" fmla="*/ 857641 h 938284"/>
                <a:gd name="connsiteX104" fmla="*/ 224432 w 866933"/>
                <a:gd name="connsiteY104" fmla="*/ 864150 h 938284"/>
                <a:gd name="connsiteX105" fmla="*/ 222336 w 866933"/>
                <a:gd name="connsiteY105" fmla="*/ 866993 h 938284"/>
                <a:gd name="connsiteX106" fmla="*/ 222087 w 866933"/>
                <a:gd name="connsiteY106" fmla="*/ 871158 h 938284"/>
                <a:gd name="connsiteX107" fmla="*/ 222860 w 866933"/>
                <a:gd name="connsiteY107" fmla="*/ 873229 h 938284"/>
                <a:gd name="connsiteX108" fmla="*/ 221039 w 866933"/>
                <a:gd name="connsiteY108" fmla="*/ 884402 h 938284"/>
                <a:gd name="connsiteX109" fmla="*/ 222087 w 866933"/>
                <a:gd name="connsiteY109" fmla="*/ 886722 h 938284"/>
                <a:gd name="connsiteX110" fmla="*/ 225729 w 866933"/>
                <a:gd name="connsiteY110" fmla="*/ 889590 h 938284"/>
                <a:gd name="connsiteX111" fmla="*/ 226254 w 866933"/>
                <a:gd name="connsiteY111" fmla="*/ 892957 h 938284"/>
                <a:gd name="connsiteX112" fmla="*/ 216897 w 866933"/>
                <a:gd name="connsiteY112" fmla="*/ 899716 h 938284"/>
                <a:gd name="connsiteX113" fmla="*/ 211433 w 866933"/>
                <a:gd name="connsiteY113" fmla="*/ 900764 h 938284"/>
                <a:gd name="connsiteX114" fmla="*/ 207266 w 866933"/>
                <a:gd name="connsiteY114" fmla="*/ 903881 h 938284"/>
                <a:gd name="connsiteX115" fmla="*/ 204671 w 866933"/>
                <a:gd name="connsiteY115" fmla="*/ 904655 h 938284"/>
                <a:gd name="connsiteX116" fmla="*/ 198433 w 866933"/>
                <a:gd name="connsiteY116" fmla="*/ 904131 h 938284"/>
                <a:gd name="connsiteX117" fmla="*/ 196637 w 866933"/>
                <a:gd name="connsiteY117" fmla="*/ 907498 h 938284"/>
                <a:gd name="connsiteX118" fmla="*/ 192221 w 866933"/>
                <a:gd name="connsiteY118" fmla="*/ 907772 h 938284"/>
                <a:gd name="connsiteX119" fmla="*/ 190125 w 866933"/>
                <a:gd name="connsiteY119" fmla="*/ 910117 h 938284"/>
                <a:gd name="connsiteX120" fmla="*/ 190923 w 866933"/>
                <a:gd name="connsiteY120" fmla="*/ 915554 h 938284"/>
                <a:gd name="connsiteX121" fmla="*/ 187281 w 866933"/>
                <a:gd name="connsiteY121" fmla="*/ 928024 h 938284"/>
                <a:gd name="connsiteX122" fmla="*/ 187281 w 866933"/>
                <a:gd name="connsiteY122" fmla="*/ 931142 h 938284"/>
                <a:gd name="connsiteX123" fmla="*/ 180519 w 866933"/>
                <a:gd name="connsiteY123" fmla="*/ 929845 h 938284"/>
                <a:gd name="connsiteX124" fmla="*/ 178174 w 866933"/>
                <a:gd name="connsiteY124" fmla="*/ 929571 h 938284"/>
                <a:gd name="connsiteX125" fmla="*/ 174032 w 866933"/>
                <a:gd name="connsiteY125" fmla="*/ 930892 h 938284"/>
                <a:gd name="connsiteX126" fmla="*/ 170139 w 866933"/>
                <a:gd name="connsiteY126" fmla="*/ 931392 h 938284"/>
                <a:gd name="connsiteX127" fmla="*/ 168568 w 866933"/>
                <a:gd name="connsiteY127" fmla="*/ 937901 h 938284"/>
                <a:gd name="connsiteX128" fmla="*/ 160259 w 866933"/>
                <a:gd name="connsiteY128" fmla="*/ 936080 h 938284"/>
                <a:gd name="connsiteX129" fmla="*/ 158687 w 866933"/>
                <a:gd name="connsiteY129" fmla="*/ 934783 h 938284"/>
                <a:gd name="connsiteX130" fmla="*/ 152973 w 866933"/>
                <a:gd name="connsiteY130" fmla="*/ 935557 h 938284"/>
                <a:gd name="connsiteX131" fmla="*/ 156367 w 866933"/>
                <a:gd name="connsiteY131" fmla="*/ 921016 h 938284"/>
                <a:gd name="connsiteX132" fmla="*/ 152475 w 866933"/>
                <a:gd name="connsiteY132" fmla="*/ 918946 h 938284"/>
                <a:gd name="connsiteX133" fmla="*/ 151951 w 866933"/>
                <a:gd name="connsiteY133" fmla="*/ 915030 h 938284"/>
                <a:gd name="connsiteX134" fmla="*/ 148033 w 866933"/>
                <a:gd name="connsiteY134" fmla="*/ 916077 h 938284"/>
                <a:gd name="connsiteX135" fmla="*/ 139999 w 866933"/>
                <a:gd name="connsiteY135" fmla="*/ 916851 h 938284"/>
                <a:gd name="connsiteX136" fmla="*/ 130368 w 866933"/>
                <a:gd name="connsiteY136" fmla="*/ 920492 h 938284"/>
                <a:gd name="connsiteX137" fmla="*/ 123108 w 866933"/>
                <a:gd name="connsiteY137" fmla="*/ 925680 h 938284"/>
                <a:gd name="connsiteX138" fmla="*/ 105692 w 866933"/>
                <a:gd name="connsiteY138" fmla="*/ 933736 h 938284"/>
                <a:gd name="connsiteX139" fmla="*/ 99729 w 866933"/>
                <a:gd name="connsiteY139" fmla="*/ 935806 h 938284"/>
                <a:gd name="connsiteX140" fmla="*/ 96860 w 866933"/>
                <a:gd name="connsiteY140" fmla="*/ 935806 h 938284"/>
                <a:gd name="connsiteX141" fmla="*/ 98681 w 866933"/>
                <a:gd name="connsiteY141" fmla="*/ 932439 h 938284"/>
                <a:gd name="connsiteX142" fmla="*/ 100752 w 866933"/>
                <a:gd name="connsiteY142" fmla="*/ 926478 h 938284"/>
                <a:gd name="connsiteX143" fmla="*/ 101026 w 866933"/>
                <a:gd name="connsiteY143" fmla="*/ 920742 h 938284"/>
                <a:gd name="connsiteX144" fmla="*/ 101800 w 866933"/>
                <a:gd name="connsiteY144" fmla="*/ 917649 h 938284"/>
                <a:gd name="connsiteX145" fmla="*/ 100752 w 866933"/>
                <a:gd name="connsiteY145" fmla="*/ 915554 h 938284"/>
                <a:gd name="connsiteX146" fmla="*/ 101026 w 866933"/>
                <a:gd name="connsiteY146" fmla="*/ 911414 h 938284"/>
                <a:gd name="connsiteX147" fmla="*/ 102573 w 866933"/>
                <a:gd name="connsiteY147" fmla="*/ 906475 h 938284"/>
                <a:gd name="connsiteX148" fmla="*/ 106990 w 866933"/>
                <a:gd name="connsiteY148" fmla="*/ 901288 h 938284"/>
                <a:gd name="connsiteX149" fmla="*/ 102847 w 866933"/>
                <a:gd name="connsiteY149" fmla="*/ 893755 h 938284"/>
                <a:gd name="connsiteX150" fmla="*/ 101026 w 866933"/>
                <a:gd name="connsiteY150" fmla="*/ 891660 h 938284"/>
                <a:gd name="connsiteX151" fmla="*/ 96336 w 866933"/>
                <a:gd name="connsiteY151" fmla="*/ 888293 h 938284"/>
                <a:gd name="connsiteX152" fmla="*/ 96086 w 866933"/>
                <a:gd name="connsiteY152" fmla="*/ 884926 h 938284"/>
                <a:gd name="connsiteX153" fmla="*/ 97633 w 866933"/>
                <a:gd name="connsiteY153" fmla="*/ 883105 h 938284"/>
                <a:gd name="connsiteX154" fmla="*/ 100502 w 866933"/>
                <a:gd name="connsiteY154" fmla="*/ 877643 h 938284"/>
                <a:gd name="connsiteX155" fmla="*/ 98931 w 866933"/>
                <a:gd name="connsiteY155" fmla="*/ 874276 h 938284"/>
                <a:gd name="connsiteX156" fmla="*/ 96086 w 866933"/>
                <a:gd name="connsiteY156" fmla="*/ 870111 h 938284"/>
                <a:gd name="connsiteX157" fmla="*/ 96610 w 866933"/>
                <a:gd name="connsiteY157" fmla="*/ 867243 h 938284"/>
                <a:gd name="connsiteX158" fmla="*/ 96610 w 866933"/>
                <a:gd name="connsiteY158" fmla="*/ 859736 h 938284"/>
                <a:gd name="connsiteX159" fmla="*/ 98931 w 866933"/>
                <a:gd name="connsiteY159" fmla="*/ 856094 h 938284"/>
                <a:gd name="connsiteX160" fmla="*/ 77373 w 866933"/>
                <a:gd name="connsiteY160" fmla="*/ 856094 h 938284"/>
                <a:gd name="connsiteX161" fmla="*/ 74778 w 866933"/>
                <a:gd name="connsiteY161" fmla="*/ 854523 h 938284"/>
                <a:gd name="connsiteX162" fmla="*/ 77897 w 866933"/>
                <a:gd name="connsiteY162" fmla="*/ 850383 h 938284"/>
                <a:gd name="connsiteX163" fmla="*/ 80492 w 866933"/>
                <a:gd name="connsiteY163" fmla="*/ 844148 h 938284"/>
                <a:gd name="connsiteX164" fmla="*/ 83860 w 866933"/>
                <a:gd name="connsiteY164" fmla="*/ 839733 h 938284"/>
                <a:gd name="connsiteX165" fmla="*/ 88277 w 866933"/>
                <a:gd name="connsiteY165" fmla="*/ 829083 h 938284"/>
                <a:gd name="connsiteX166" fmla="*/ 88277 w 866933"/>
                <a:gd name="connsiteY166" fmla="*/ 825192 h 938284"/>
                <a:gd name="connsiteX167" fmla="*/ 89324 w 866933"/>
                <a:gd name="connsiteY167" fmla="*/ 823621 h 938284"/>
                <a:gd name="connsiteX168" fmla="*/ 83611 w 866933"/>
                <a:gd name="connsiteY168" fmla="*/ 821551 h 938284"/>
                <a:gd name="connsiteX169" fmla="*/ 77623 w 866933"/>
                <a:gd name="connsiteY169" fmla="*/ 818433 h 938284"/>
                <a:gd name="connsiteX170" fmla="*/ 64374 w 866933"/>
                <a:gd name="connsiteY170" fmla="*/ 816613 h 938284"/>
                <a:gd name="connsiteX171" fmla="*/ 60232 w 866933"/>
                <a:gd name="connsiteY171" fmla="*/ 813495 h 938284"/>
                <a:gd name="connsiteX172" fmla="*/ 57363 w 866933"/>
                <a:gd name="connsiteY172" fmla="*/ 813495 h 938284"/>
                <a:gd name="connsiteX173" fmla="*/ 50102 w 866933"/>
                <a:gd name="connsiteY173" fmla="*/ 812198 h 938284"/>
                <a:gd name="connsiteX174" fmla="*/ 49304 w 866933"/>
                <a:gd name="connsiteY174" fmla="*/ 808307 h 938284"/>
                <a:gd name="connsiteX175" fmla="*/ 45936 w 866933"/>
                <a:gd name="connsiteY175" fmla="*/ 798704 h 938284"/>
                <a:gd name="connsiteX176" fmla="*/ 44388 w 866933"/>
                <a:gd name="connsiteY176" fmla="*/ 797657 h 938284"/>
                <a:gd name="connsiteX177" fmla="*/ 35556 w 866933"/>
                <a:gd name="connsiteY177" fmla="*/ 793766 h 938284"/>
                <a:gd name="connsiteX178" fmla="*/ 27223 w 866933"/>
                <a:gd name="connsiteY178" fmla="*/ 796360 h 938284"/>
                <a:gd name="connsiteX179" fmla="*/ 20985 w 866933"/>
                <a:gd name="connsiteY179" fmla="*/ 794016 h 938284"/>
                <a:gd name="connsiteX180" fmla="*/ 17866 w 866933"/>
                <a:gd name="connsiteY180" fmla="*/ 791422 h 938284"/>
                <a:gd name="connsiteX181" fmla="*/ 999 w 866933"/>
                <a:gd name="connsiteY181" fmla="*/ 777405 h 938284"/>
                <a:gd name="connsiteX182" fmla="*/ 999 w 866933"/>
                <a:gd name="connsiteY182" fmla="*/ 775585 h 938284"/>
                <a:gd name="connsiteX183" fmla="*/ -2119 w 866933"/>
                <a:gd name="connsiteY183" fmla="*/ 766232 h 938284"/>
                <a:gd name="connsiteX184" fmla="*/ -1870 w 866933"/>
                <a:gd name="connsiteY184" fmla="*/ 764161 h 938284"/>
                <a:gd name="connsiteX185" fmla="*/ 6439 w 866933"/>
                <a:gd name="connsiteY185" fmla="*/ 752988 h 938284"/>
                <a:gd name="connsiteX186" fmla="*/ 15021 w 866933"/>
                <a:gd name="connsiteY186" fmla="*/ 727797 h 938284"/>
                <a:gd name="connsiteX187" fmla="*/ 19188 w 866933"/>
                <a:gd name="connsiteY187" fmla="*/ 725453 h 938284"/>
                <a:gd name="connsiteX188" fmla="*/ 22806 w 866933"/>
                <a:gd name="connsiteY188" fmla="*/ 720539 h 938284"/>
                <a:gd name="connsiteX189" fmla="*/ 28270 w 866933"/>
                <a:gd name="connsiteY189" fmla="*/ 719217 h 938284"/>
                <a:gd name="connsiteX190" fmla="*/ 33984 w 866933"/>
                <a:gd name="connsiteY190" fmla="*/ 720016 h 938284"/>
                <a:gd name="connsiteX191" fmla="*/ 40995 w 866933"/>
                <a:gd name="connsiteY191" fmla="*/ 716374 h 938284"/>
                <a:gd name="connsiteX192" fmla="*/ 42292 w 866933"/>
                <a:gd name="connsiteY192" fmla="*/ 714828 h 938284"/>
                <a:gd name="connsiteX193" fmla="*/ 45686 w 866933"/>
                <a:gd name="connsiteY193" fmla="*/ 714030 h 938284"/>
                <a:gd name="connsiteX194" fmla="*/ 47482 w 866933"/>
                <a:gd name="connsiteY194" fmla="*/ 710663 h 938284"/>
                <a:gd name="connsiteX195" fmla="*/ 52173 w 866933"/>
                <a:gd name="connsiteY195" fmla="*/ 703904 h 938284"/>
                <a:gd name="connsiteX196" fmla="*/ 28021 w 866933"/>
                <a:gd name="connsiteY196" fmla="*/ 698965 h 938284"/>
                <a:gd name="connsiteX197" fmla="*/ 21509 w 866933"/>
                <a:gd name="connsiteY197" fmla="*/ 696122 h 938284"/>
                <a:gd name="connsiteX198" fmla="*/ 12950 w 866933"/>
                <a:gd name="connsiteY198" fmla="*/ 688590 h 938284"/>
                <a:gd name="connsiteX199" fmla="*/ 9557 w 866933"/>
                <a:gd name="connsiteY199" fmla="*/ 686245 h 938284"/>
                <a:gd name="connsiteX200" fmla="*/ 9557 w 866933"/>
                <a:gd name="connsiteY200" fmla="*/ 684175 h 938284"/>
                <a:gd name="connsiteX201" fmla="*/ 20735 w 866933"/>
                <a:gd name="connsiteY201" fmla="*/ 684674 h 938284"/>
                <a:gd name="connsiteX202" fmla="*/ 22557 w 866933"/>
                <a:gd name="connsiteY202" fmla="*/ 684175 h 938284"/>
                <a:gd name="connsiteX203" fmla="*/ 32437 w 866933"/>
                <a:gd name="connsiteY203" fmla="*/ 685198 h 938284"/>
                <a:gd name="connsiteX204" fmla="*/ 55816 w 866933"/>
                <a:gd name="connsiteY204" fmla="*/ 685996 h 938284"/>
                <a:gd name="connsiteX205" fmla="*/ 48805 w 866933"/>
                <a:gd name="connsiteY205" fmla="*/ 681307 h 938284"/>
                <a:gd name="connsiteX206" fmla="*/ 46709 w 866933"/>
                <a:gd name="connsiteY206" fmla="*/ 678189 h 938284"/>
                <a:gd name="connsiteX207" fmla="*/ 47233 w 866933"/>
                <a:gd name="connsiteY207" fmla="*/ 675346 h 938284"/>
                <a:gd name="connsiteX208" fmla="*/ 51125 w 866933"/>
                <a:gd name="connsiteY208" fmla="*/ 670931 h 938284"/>
                <a:gd name="connsiteX209" fmla="*/ 62303 w 866933"/>
                <a:gd name="connsiteY209" fmla="*/ 659758 h 938284"/>
                <a:gd name="connsiteX210" fmla="*/ 69065 w 866933"/>
                <a:gd name="connsiteY210" fmla="*/ 650928 h 938284"/>
                <a:gd name="connsiteX211" fmla="*/ 70861 w 866933"/>
                <a:gd name="connsiteY211" fmla="*/ 643920 h 938284"/>
                <a:gd name="connsiteX212" fmla="*/ 79968 w 866933"/>
                <a:gd name="connsiteY212" fmla="*/ 641326 h 938284"/>
                <a:gd name="connsiteX213" fmla="*/ 72957 w 866933"/>
                <a:gd name="connsiteY213" fmla="*/ 628332 h 938284"/>
                <a:gd name="connsiteX214" fmla="*/ 79968 w 866933"/>
                <a:gd name="connsiteY214" fmla="*/ 616136 h 938284"/>
                <a:gd name="connsiteX215" fmla="*/ 78920 w 866933"/>
                <a:gd name="connsiteY215" fmla="*/ 616136 h 938284"/>
                <a:gd name="connsiteX216" fmla="*/ 77897 w 866933"/>
                <a:gd name="connsiteY216" fmla="*/ 611197 h 938284"/>
                <a:gd name="connsiteX217" fmla="*/ 77623 w 866933"/>
                <a:gd name="connsiteY217" fmla="*/ 603915 h 938284"/>
                <a:gd name="connsiteX218" fmla="*/ 72184 w 866933"/>
                <a:gd name="connsiteY218" fmla="*/ 602892 h 938284"/>
                <a:gd name="connsiteX219" fmla="*/ 69564 w 866933"/>
                <a:gd name="connsiteY219" fmla="*/ 604962 h 938284"/>
                <a:gd name="connsiteX220" fmla="*/ 67493 w 866933"/>
                <a:gd name="connsiteY220" fmla="*/ 597181 h 938284"/>
                <a:gd name="connsiteX221" fmla="*/ 75552 w 866933"/>
                <a:gd name="connsiteY221" fmla="*/ 597181 h 938284"/>
                <a:gd name="connsiteX222" fmla="*/ 79968 w 866933"/>
                <a:gd name="connsiteY222" fmla="*/ 595609 h 938284"/>
                <a:gd name="connsiteX223" fmla="*/ 84134 w 866933"/>
                <a:gd name="connsiteY223" fmla="*/ 597704 h 938284"/>
                <a:gd name="connsiteX224" fmla="*/ 92443 w 866933"/>
                <a:gd name="connsiteY224" fmla="*/ 602892 h 938284"/>
                <a:gd name="connsiteX225" fmla="*/ 98406 w 866933"/>
                <a:gd name="connsiteY225" fmla="*/ 602892 h 938284"/>
                <a:gd name="connsiteX226" fmla="*/ 110881 w 866933"/>
                <a:gd name="connsiteY226" fmla="*/ 601844 h 938284"/>
                <a:gd name="connsiteX227" fmla="*/ 116346 w 866933"/>
                <a:gd name="connsiteY227" fmla="*/ 602368 h 938284"/>
                <a:gd name="connsiteX228" fmla="*/ 119714 w 866933"/>
                <a:gd name="connsiteY228" fmla="*/ 604962 h 938284"/>
                <a:gd name="connsiteX229" fmla="*/ 123881 w 866933"/>
                <a:gd name="connsiteY229" fmla="*/ 603665 h 938284"/>
                <a:gd name="connsiteX230" fmla="*/ 127249 w 866933"/>
                <a:gd name="connsiteY230" fmla="*/ 605212 h 938284"/>
                <a:gd name="connsiteX231" fmla="*/ 133487 w 866933"/>
                <a:gd name="connsiteY231" fmla="*/ 599500 h 938284"/>
                <a:gd name="connsiteX232" fmla="*/ 147509 w 866933"/>
                <a:gd name="connsiteY232" fmla="*/ 584187 h 938284"/>
                <a:gd name="connsiteX233" fmla="*/ 152973 w 866933"/>
                <a:gd name="connsiteY233" fmla="*/ 576903 h 938284"/>
                <a:gd name="connsiteX234" fmla="*/ 153996 w 866933"/>
                <a:gd name="connsiteY234" fmla="*/ 574060 h 938284"/>
                <a:gd name="connsiteX235" fmla="*/ 157914 w 866933"/>
                <a:gd name="connsiteY235" fmla="*/ 572489 h 938284"/>
                <a:gd name="connsiteX236" fmla="*/ 185434 w 866933"/>
                <a:gd name="connsiteY236" fmla="*/ 562887 h 938284"/>
                <a:gd name="connsiteX237" fmla="*/ 208314 w 866933"/>
                <a:gd name="connsiteY237" fmla="*/ 554581 h 938284"/>
                <a:gd name="connsiteX238" fmla="*/ 210909 w 866933"/>
                <a:gd name="connsiteY238" fmla="*/ 553808 h 938284"/>
                <a:gd name="connsiteX239" fmla="*/ 214277 w 866933"/>
                <a:gd name="connsiteY239" fmla="*/ 550690 h 938284"/>
                <a:gd name="connsiteX240" fmla="*/ 218968 w 866933"/>
                <a:gd name="connsiteY240" fmla="*/ 547822 h 938284"/>
                <a:gd name="connsiteX241" fmla="*/ 223110 w 866933"/>
                <a:gd name="connsiteY241" fmla="*/ 546525 h 938284"/>
                <a:gd name="connsiteX242" fmla="*/ 222336 w 866933"/>
                <a:gd name="connsiteY242" fmla="*/ 541587 h 938284"/>
                <a:gd name="connsiteX243" fmla="*/ 219217 w 866933"/>
                <a:gd name="connsiteY243" fmla="*/ 536649 h 938284"/>
                <a:gd name="connsiteX244" fmla="*/ 217920 w 866933"/>
                <a:gd name="connsiteY244" fmla="*/ 536399 h 938284"/>
                <a:gd name="connsiteX245" fmla="*/ 214277 w 866933"/>
                <a:gd name="connsiteY245" fmla="*/ 533032 h 938284"/>
                <a:gd name="connsiteX246" fmla="*/ 209861 w 866933"/>
                <a:gd name="connsiteY246" fmla="*/ 526273 h 938284"/>
                <a:gd name="connsiteX247" fmla="*/ 214277 w 866933"/>
                <a:gd name="connsiteY247" fmla="*/ 516671 h 938284"/>
                <a:gd name="connsiteX248" fmla="*/ 211931 w 866933"/>
                <a:gd name="connsiteY248" fmla="*/ 506270 h 938284"/>
                <a:gd name="connsiteX249" fmla="*/ 213753 w 866933"/>
                <a:gd name="connsiteY249" fmla="*/ 499012 h 938284"/>
                <a:gd name="connsiteX250" fmla="*/ 212456 w 866933"/>
                <a:gd name="connsiteY250" fmla="*/ 496668 h 938284"/>
                <a:gd name="connsiteX251" fmla="*/ 207016 w 866933"/>
                <a:gd name="connsiteY251" fmla="*/ 491480 h 938284"/>
                <a:gd name="connsiteX252" fmla="*/ 203374 w 866933"/>
                <a:gd name="connsiteY252" fmla="*/ 490956 h 938284"/>
                <a:gd name="connsiteX253" fmla="*/ 197910 w 866933"/>
                <a:gd name="connsiteY253" fmla="*/ 500833 h 938284"/>
                <a:gd name="connsiteX254" fmla="*/ 190898 w 866933"/>
                <a:gd name="connsiteY254" fmla="*/ 508615 h 938284"/>
                <a:gd name="connsiteX255" fmla="*/ 182839 w 866933"/>
                <a:gd name="connsiteY255" fmla="*/ 515897 h 938284"/>
                <a:gd name="connsiteX256" fmla="*/ 174530 w 866933"/>
                <a:gd name="connsiteY256" fmla="*/ 520811 h 938284"/>
                <a:gd name="connsiteX257" fmla="*/ 170888 w 866933"/>
                <a:gd name="connsiteY257" fmla="*/ 521085 h 938284"/>
                <a:gd name="connsiteX258" fmla="*/ 165698 w 866933"/>
                <a:gd name="connsiteY258" fmla="*/ 529390 h 938284"/>
                <a:gd name="connsiteX259" fmla="*/ 161032 w 866933"/>
                <a:gd name="connsiteY259" fmla="*/ 527046 h 938284"/>
                <a:gd name="connsiteX260" fmla="*/ 129594 w 866933"/>
                <a:gd name="connsiteY260" fmla="*/ 511982 h 938284"/>
                <a:gd name="connsiteX261" fmla="*/ 131666 w 866933"/>
                <a:gd name="connsiteY261" fmla="*/ 509912 h 938284"/>
                <a:gd name="connsiteX262" fmla="*/ 126476 w 866933"/>
                <a:gd name="connsiteY262" fmla="*/ 507068 h 938284"/>
                <a:gd name="connsiteX263" fmla="*/ 126725 w 866933"/>
                <a:gd name="connsiteY263" fmla="*/ 495621 h 938284"/>
                <a:gd name="connsiteX264" fmla="*/ 119190 w 866933"/>
                <a:gd name="connsiteY264" fmla="*/ 495121 h 938284"/>
                <a:gd name="connsiteX265" fmla="*/ 120762 w 866933"/>
                <a:gd name="connsiteY265" fmla="*/ 483175 h 938284"/>
                <a:gd name="connsiteX266" fmla="*/ 124654 w 866933"/>
                <a:gd name="connsiteY266" fmla="*/ 472774 h 938284"/>
                <a:gd name="connsiteX267" fmla="*/ 119964 w 866933"/>
                <a:gd name="connsiteY267" fmla="*/ 470705 h 938284"/>
                <a:gd name="connsiteX268" fmla="*/ 118666 w 866933"/>
                <a:gd name="connsiteY268" fmla="*/ 469408 h 938284"/>
                <a:gd name="connsiteX269" fmla="*/ 115822 w 866933"/>
                <a:gd name="connsiteY269" fmla="*/ 463421 h 938284"/>
                <a:gd name="connsiteX270" fmla="*/ 120488 w 866933"/>
                <a:gd name="connsiteY270" fmla="*/ 460329 h 938284"/>
                <a:gd name="connsiteX271" fmla="*/ 123607 w 866933"/>
                <a:gd name="connsiteY271" fmla="*/ 456413 h 938284"/>
                <a:gd name="connsiteX272" fmla="*/ 126725 w 866933"/>
                <a:gd name="connsiteY272" fmla="*/ 454093 h 938284"/>
                <a:gd name="connsiteX273" fmla="*/ 126476 w 866933"/>
                <a:gd name="connsiteY273" fmla="*/ 448631 h 938284"/>
                <a:gd name="connsiteX274" fmla="*/ 124654 w 866933"/>
                <a:gd name="connsiteY274" fmla="*/ 437982 h 938284"/>
                <a:gd name="connsiteX275" fmla="*/ 124654 w 866933"/>
                <a:gd name="connsiteY275" fmla="*/ 435114 h 938284"/>
                <a:gd name="connsiteX276" fmla="*/ 125678 w 866933"/>
                <a:gd name="connsiteY276" fmla="*/ 430973 h 938284"/>
                <a:gd name="connsiteX277" fmla="*/ 126476 w 866933"/>
                <a:gd name="connsiteY277" fmla="*/ 424489 h 938284"/>
                <a:gd name="connsiteX278" fmla="*/ 128023 w 866933"/>
                <a:gd name="connsiteY278" fmla="*/ 420323 h 938284"/>
                <a:gd name="connsiteX279" fmla="*/ 132189 w 866933"/>
                <a:gd name="connsiteY279" fmla="*/ 414611 h 938284"/>
                <a:gd name="connsiteX280" fmla="*/ 132439 w 866933"/>
                <a:gd name="connsiteY280" fmla="*/ 409149 h 938284"/>
                <a:gd name="connsiteX281" fmla="*/ 134260 w 866933"/>
                <a:gd name="connsiteY281" fmla="*/ 407080 h 938284"/>
                <a:gd name="connsiteX282" fmla="*/ 132189 w 866933"/>
                <a:gd name="connsiteY282" fmla="*/ 401892 h 938284"/>
                <a:gd name="connsiteX283" fmla="*/ 130892 w 866933"/>
                <a:gd name="connsiteY283" fmla="*/ 396430 h 938284"/>
                <a:gd name="connsiteX284" fmla="*/ 131142 w 866933"/>
                <a:gd name="connsiteY284" fmla="*/ 392539 h 938284"/>
                <a:gd name="connsiteX285" fmla="*/ 126975 w 866933"/>
                <a:gd name="connsiteY285" fmla="*/ 389670 h 938284"/>
                <a:gd name="connsiteX286" fmla="*/ 122309 w 866933"/>
                <a:gd name="connsiteY286" fmla="*/ 387850 h 938284"/>
                <a:gd name="connsiteX287" fmla="*/ 122060 w 866933"/>
                <a:gd name="connsiteY287" fmla="*/ 385007 h 938284"/>
                <a:gd name="connsiteX288" fmla="*/ 139725 w 866933"/>
                <a:gd name="connsiteY288" fmla="*/ 369693 h 938284"/>
                <a:gd name="connsiteX289" fmla="*/ 153497 w 866933"/>
                <a:gd name="connsiteY289" fmla="*/ 360066 h 938284"/>
                <a:gd name="connsiteX290" fmla="*/ 155294 w 866933"/>
                <a:gd name="connsiteY290" fmla="*/ 359816 h 938284"/>
                <a:gd name="connsiteX291" fmla="*/ 164151 w 866933"/>
                <a:gd name="connsiteY291" fmla="*/ 354629 h 938284"/>
                <a:gd name="connsiteX292" fmla="*/ 163877 w 866933"/>
                <a:gd name="connsiteY292" fmla="*/ 353830 h 938284"/>
                <a:gd name="connsiteX293" fmla="*/ 175055 w 866933"/>
                <a:gd name="connsiteY293" fmla="*/ 346573 h 938284"/>
                <a:gd name="connsiteX294" fmla="*/ 174780 w 866933"/>
                <a:gd name="connsiteY294" fmla="*/ 346298 h 938284"/>
                <a:gd name="connsiteX295" fmla="*/ 223634 w 866933"/>
                <a:gd name="connsiteY295" fmla="*/ 314099 h 938284"/>
                <a:gd name="connsiteX296" fmla="*/ 225455 w 866933"/>
                <a:gd name="connsiteY296" fmla="*/ 313326 h 938284"/>
                <a:gd name="connsiteX297" fmla="*/ 232217 w 866933"/>
                <a:gd name="connsiteY297" fmla="*/ 308388 h 938284"/>
                <a:gd name="connsiteX298" fmla="*/ 235834 w 866933"/>
                <a:gd name="connsiteY298" fmla="*/ 305020 h 938284"/>
                <a:gd name="connsiteX299" fmla="*/ 242596 w 866933"/>
                <a:gd name="connsiteY299" fmla="*/ 296441 h 938284"/>
                <a:gd name="connsiteX300" fmla="*/ 256892 w 866933"/>
                <a:gd name="connsiteY300" fmla="*/ 273844 h 938284"/>
                <a:gd name="connsiteX301" fmla="*/ 257666 w 866933"/>
                <a:gd name="connsiteY301" fmla="*/ 271774 h 938284"/>
                <a:gd name="connsiteX302" fmla="*/ 253774 w 866933"/>
                <a:gd name="connsiteY302" fmla="*/ 270726 h 938284"/>
                <a:gd name="connsiteX303" fmla="*/ 252202 w 866933"/>
                <a:gd name="connsiteY303" fmla="*/ 267359 h 938284"/>
                <a:gd name="connsiteX304" fmla="*/ 247536 w 866933"/>
                <a:gd name="connsiteY304" fmla="*/ 267110 h 938284"/>
                <a:gd name="connsiteX305" fmla="*/ 243120 w 866933"/>
                <a:gd name="connsiteY305" fmla="*/ 265539 h 938284"/>
                <a:gd name="connsiteX306" fmla="*/ 239477 w 866933"/>
                <a:gd name="connsiteY306" fmla="*/ 261398 h 938284"/>
                <a:gd name="connsiteX307" fmla="*/ 240774 w 866933"/>
                <a:gd name="connsiteY307" fmla="*/ 258780 h 938284"/>
                <a:gd name="connsiteX308" fmla="*/ 246763 w 866933"/>
                <a:gd name="connsiteY308" fmla="*/ 247880 h 938284"/>
                <a:gd name="connsiteX309" fmla="*/ 247012 w 866933"/>
                <a:gd name="connsiteY309" fmla="*/ 245810 h 938284"/>
                <a:gd name="connsiteX310" fmla="*/ 245466 w 866933"/>
                <a:gd name="connsiteY310" fmla="*/ 235410 h 938284"/>
                <a:gd name="connsiteX311" fmla="*/ 246763 w 866933"/>
                <a:gd name="connsiteY311" fmla="*/ 231270 h 938284"/>
                <a:gd name="connsiteX312" fmla="*/ 246763 w 866933"/>
                <a:gd name="connsiteY312" fmla="*/ 228401 h 938284"/>
                <a:gd name="connsiteX313" fmla="*/ 244417 w 866933"/>
                <a:gd name="connsiteY313" fmla="*/ 222440 h 938284"/>
                <a:gd name="connsiteX314" fmla="*/ 245191 w 866933"/>
                <a:gd name="connsiteY314" fmla="*/ 217228 h 938284"/>
                <a:gd name="connsiteX315" fmla="*/ 244692 w 866933"/>
                <a:gd name="connsiteY315" fmla="*/ 214384 h 938284"/>
                <a:gd name="connsiteX316" fmla="*/ 242596 w 866933"/>
                <a:gd name="connsiteY316" fmla="*/ 209970 h 938284"/>
                <a:gd name="connsiteX317" fmla="*/ 242347 w 866933"/>
                <a:gd name="connsiteY317" fmla="*/ 202163 h 938284"/>
                <a:gd name="connsiteX318" fmla="*/ 240525 w 866933"/>
                <a:gd name="connsiteY318" fmla="*/ 194656 h 938284"/>
                <a:gd name="connsiteX319" fmla="*/ 240774 w 866933"/>
                <a:gd name="connsiteY319" fmla="*/ 186326 h 938284"/>
                <a:gd name="connsiteX320" fmla="*/ 240001 w 866933"/>
                <a:gd name="connsiteY320" fmla="*/ 180614 h 938284"/>
                <a:gd name="connsiteX321" fmla="*/ 238978 w 866933"/>
                <a:gd name="connsiteY321" fmla="*/ 177247 h 938284"/>
                <a:gd name="connsiteX322" fmla="*/ 236633 w 866933"/>
                <a:gd name="connsiteY322" fmla="*/ 172309 h 938284"/>
                <a:gd name="connsiteX323" fmla="*/ 232990 w 866933"/>
                <a:gd name="connsiteY323" fmla="*/ 163729 h 938284"/>
                <a:gd name="connsiteX324" fmla="*/ 230395 w 866933"/>
                <a:gd name="connsiteY324" fmla="*/ 156222 h 938284"/>
                <a:gd name="connsiteX325" fmla="*/ 229622 w 866933"/>
                <a:gd name="connsiteY325" fmla="*/ 151782 h 938284"/>
                <a:gd name="connsiteX326" fmla="*/ 230121 w 866933"/>
                <a:gd name="connsiteY326" fmla="*/ 145821 h 938284"/>
                <a:gd name="connsiteX327" fmla="*/ 229348 w 866933"/>
                <a:gd name="connsiteY327" fmla="*/ 143477 h 938284"/>
                <a:gd name="connsiteX328" fmla="*/ 225979 w 866933"/>
                <a:gd name="connsiteY328" fmla="*/ 138289 h 938284"/>
                <a:gd name="connsiteX329" fmla="*/ 225455 w 866933"/>
                <a:gd name="connsiteY329" fmla="*/ 132827 h 938284"/>
                <a:gd name="connsiteX330" fmla="*/ 226753 w 866933"/>
                <a:gd name="connsiteY330" fmla="*/ 129710 h 938284"/>
                <a:gd name="connsiteX331" fmla="*/ 226229 w 866933"/>
                <a:gd name="connsiteY331" fmla="*/ 125295 h 938284"/>
                <a:gd name="connsiteX332" fmla="*/ 223110 w 866933"/>
                <a:gd name="connsiteY332" fmla="*/ 121679 h 938284"/>
                <a:gd name="connsiteX333" fmla="*/ 222087 w 866933"/>
                <a:gd name="connsiteY333" fmla="*/ 117763 h 938284"/>
                <a:gd name="connsiteX334" fmla="*/ 222860 w 866933"/>
                <a:gd name="connsiteY334" fmla="*/ 114670 h 938284"/>
                <a:gd name="connsiteX335" fmla="*/ 225729 w 866933"/>
                <a:gd name="connsiteY335" fmla="*/ 109981 h 938284"/>
                <a:gd name="connsiteX336" fmla="*/ 226503 w 866933"/>
                <a:gd name="connsiteY336" fmla="*/ 105566 h 938284"/>
                <a:gd name="connsiteX337" fmla="*/ 240276 w 866933"/>
                <a:gd name="connsiteY337" fmla="*/ 105566 h 938284"/>
                <a:gd name="connsiteX338" fmla="*/ 275605 w 866933"/>
                <a:gd name="connsiteY338" fmla="*/ 105816 h 938284"/>
                <a:gd name="connsiteX339" fmla="*/ 295866 w 866933"/>
                <a:gd name="connsiteY339" fmla="*/ 106090 h 938284"/>
                <a:gd name="connsiteX340" fmla="*/ 302627 w 866933"/>
                <a:gd name="connsiteY340" fmla="*/ 105317 h 938284"/>
                <a:gd name="connsiteX341" fmla="*/ 310162 w 866933"/>
                <a:gd name="connsiteY341" fmla="*/ 105043 h 938284"/>
                <a:gd name="connsiteX342" fmla="*/ 316400 w 866933"/>
                <a:gd name="connsiteY342" fmla="*/ 105317 h 938284"/>
                <a:gd name="connsiteX343" fmla="*/ 317947 w 866933"/>
                <a:gd name="connsiteY343" fmla="*/ 103496 h 938284"/>
                <a:gd name="connsiteX344" fmla="*/ 322887 w 866933"/>
                <a:gd name="connsiteY344" fmla="*/ 105043 h 938284"/>
                <a:gd name="connsiteX345" fmla="*/ 336909 w 866933"/>
                <a:gd name="connsiteY345" fmla="*/ 110754 h 938284"/>
                <a:gd name="connsiteX346" fmla="*/ 350158 w 866933"/>
                <a:gd name="connsiteY346" fmla="*/ 116990 h 938284"/>
                <a:gd name="connsiteX347" fmla="*/ 359789 w 866933"/>
                <a:gd name="connsiteY347" fmla="*/ 121155 h 938284"/>
                <a:gd name="connsiteX348" fmla="*/ 368098 w 866933"/>
                <a:gd name="connsiteY348" fmla="*/ 125295 h 938284"/>
                <a:gd name="connsiteX349" fmla="*/ 390952 w 866933"/>
                <a:gd name="connsiteY349" fmla="*/ 134922 h 938284"/>
                <a:gd name="connsiteX350" fmla="*/ 392499 w 866933"/>
                <a:gd name="connsiteY350" fmla="*/ 135446 h 938284"/>
                <a:gd name="connsiteX351" fmla="*/ 422390 w 866933"/>
                <a:gd name="connsiteY351" fmla="*/ 147891 h 938284"/>
                <a:gd name="connsiteX352" fmla="*/ 441877 w 866933"/>
                <a:gd name="connsiteY352" fmla="*/ 156222 h 938284"/>
                <a:gd name="connsiteX353" fmla="*/ 487087 w 866933"/>
                <a:gd name="connsiteY353" fmla="*/ 175177 h 938284"/>
                <a:gd name="connsiteX354" fmla="*/ 510990 w 866933"/>
                <a:gd name="connsiteY354" fmla="*/ 185827 h 938284"/>
                <a:gd name="connsiteX355" fmla="*/ 527083 w 866933"/>
                <a:gd name="connsiteY355" fmla="*/ 192835 h 938284"/>
                <a:gd name="connsiteX356" fmla="*/ 541903 w 866933"/>
                <a:gd name="connsiteY356" fmla="*/ 184006 h 938284"/>
                <a:gd name="connsiteX357" fmla="*/ 557747 w 866933"/>
                <a:gd name="connsiteY357" fmla="*/ 165051 h 938284"/>
                <a:gd name="connsiteX358" fmla="*/ 565806 w 866933"/>
                <a:gd name="connsiteY358" fmla="*/ 160886 h 938284"/>
                <a:gd name="connsiteX359" fmla="*/ 566830 w 866933"/>
                <a:gd name="connsiteY359" fmla="*/ 156222 h 938284"/>
                <a:gd name="connsiteX360" fmla="*/ 570472 w 866933"/>
                <a:gd name="connsiteY360" fmla="*/ 157768 h 938284"/>
                <a:gd name="connsiteX361" fmla="*/ 580851 w 866933"/>
                <a:gd name="connsiteY361" fmla="*/ 154401 h 938284"/>
                <a:gd name="connsiteX362" fmla="*/ 584245 w 866933"/>
                <a:gd name="connsiteY362" fmla="*/ 153603 h 938284"/>
                <a:gd name="connsiteX363" fmla="*/ 585792 w 866933"/>
                <a:gd name="connsiteY363" fmla="*/ 149188 h 938284"/>
                <a:gd name="connsiteX364" fmla="*/ 588137 w 866933"/>
                <a:gd name="connsiteY364" fmla="*/ 149987 h 938284"/>
                <a:gd name="connsiteX365" fmla="*/ 593327 w 866933"/>
                <a:gd name="connsiteY365" fmla="*/ 149987 h 938284"/>
                <a:gd name="connsiteX366" fmla="*/ 596720 w 866933"/>
                <a:gd name="connsiteY366" fmla="*/ 154127 h 938284"/>
                <a:gd name="connsiteX367" fmla="*/ 598267 w 866933"/>
                <a:gd name="connsiteY367" fmla="*/ 154925 h 938284"/>
                <a:gd name="connsiteX368" fmla="*/ 603731 w 866933"/>
                <a:gd name="connsiteY368" fmla="*/ 151284 h 938284"/>
                <a:gd name="connsiteX369" fmla="*/ 611266 w 866933"/>
                <a:gd name="connsiteY369" fmla="*/ 147393 h 938284"/>
                <a:gd name="connsiteX370" fmla="*/ 617230 w 866933"/>
                <a:gd name="connsiteY370" fmla="*/ 142978 h 938284"/>
                <a:gd name="connsiteX371" fmla="*/ 619575 w 866933"/>
                <a:gd name="connsiteY371" fmla="*/ 137765 h 938284"/>
                <a:gd name="connsiteX372" fmla="*/ 620099 w 866933"/>
                <a:gd name="connsiteY372" fmla="*/ 131281 h 938284"/>
                <a:gd name="connsiteX373" fmla="*/ 621646 w 866933"/>
                <a:gd name="connsiteY373" fmla="*/ 125819 h 938284"/>
                <a:gd name="connsiteX374" fmla="*/ 624240 w 866933"/>
                <a:gd name="connsiteY374" fmla="*/ 121679 h 938284"/>
                <a:gd name="connsiteX375" fmla="*/ 628133 w 866933"/>
                <a:gd name="connsiteY375" fmla="*/ 116990 h 938284"/>
                <a:gd name="connsiteX376" fmla="*/ 641132 w 866933"/>
                <a:gd name="connsiteY376" fmla="*/ 105043 h 938284"/>
                <a:gd name="connsiteX377" fmla="*/ 651013 w 866933"/>
                <a:gd name="connsiteY377" fmla="*/ 98034 h 938284"/>
                <a:gd name="connsiteX378" fmla="*/ 658797 w 866933"/>
                <a:gd name="connsiteY378" fmla="*/ 95191 h 938284"/>
                <a:gd name="connsiteX379" fmla="*/ 666856 w 866933"/>
                <a:gd name="connsiteY379" fmla="*/ 92846 h 938284"/>
                <a:gd name="connsiteX380" fmla="*/ 672820 w 866933"/>
                <a:gd name="connsiteY380" fmla="*/ 89729 h 938284"/>
                <a:gd name="connsiteX381" fmla="*/ 681128 w 866933"/>
                <a:gd name="connsiteY381" fmla="*/ 83244 h 938284"/>
                <a:gd name="connsiteX382" fmla="*/ 685544 w 866933"/>
                <a:gd name="connsiteY382" fmla="*/ 80127 h 938284"/>
                <a:gd name="connsiteX383" fmla="*/ 690484 w 866933"/>
                <a:gd name="connsiteY383" fmla="*/ 87659 h 938284"/>
                <a:gd name="connsiteX384" fmla="*/ 690235 w 866933"/>
                <a:gd name="connsiteY384" fmla="*/ 89729 h 938284"/>
                <a:gd name="connsiteX385" fmla="*/ 688164 w 866933"/>
                <a:gd name="connsiteY385" fmla="*/ 94143 h 938284"/>
                <a:gd name="connsiteX386" fmla="*/ 681128 w 866933"/>
                <a:gd name="connsiteY386" fmla="*/ 102199 h 938284"/>
                <a:gd name="connsiteX387" fmla="*/ 681128 w 866933"/>
                <a:gd name="connsiteY387" fmla="*/ 108160 h 938284"/>
                <a:gd name="connsiteX388" fmla="*/ 704781 w 866933"/>
                <a:gd name="connsiteY388" fmla="*/ 95690 h 938284"/>
                <a:gd name="connsiteX389" fmla="*/ 725565 w 866933"/>
                <a:gd name="connsiteY389" fmla="*/ 84267 h 938284"/>
                <a:gd name="connsiteX390" fmla="*/ 713364 w 866933"/>
                <a:gd name="connsiteY390" fmla="*/ 78830 h 938284"/>
                <a:gd name="connsiteX391" fmla="*/ 721673 w 866933"/>
                <a:gd name="connsiteY391" fmla="*/ 71297 h 938284"/>
                <a:gd name="connsiteX392" fmla="*/ 725041 w 866933"/>
                <a:gd name="connsiteY392" fmla="*/ 69477 h 938284"/>
                <a:gd name="connsiteX393" fmla="*/ 739862 w 866933"/>
                <a:gd name="connsiteY393" fmla="*/ 62194 h 938284"/>
                <a:gd name="connsiteX394" fmla="*/ 739063 w 866933"/>
                <a:gd name="connsiteY394" fmla="*/ 59600 h 938284"/>
                <a:gd name="connsiteX395" fmla="*/ 745825 w 866933"/>
                <a:gd name="connsiteY395" fmla="*/ 56757 h 938284"/>
                <a:gd name="connsiteX396" fmla="*/ 772597 w 866933"/>
                <a:gd name="connsiteY396" fmla="*/ 45309 h 938284"/>
                <a:gd name="connsiteX397" fmla="*/ 779334 w 866933"/>
                <a:gd name="connsiteY397" fmla="*/ 45059 h 938284"/>
                <a:gd name="connsiteX398" fmla="*/ 788166 w 866933"/>
                <a:gd name="connsiteY398" fmla="*/ 44286 h 938284"/>
                <a:gd name="connsiteX399" fmla="*/ 788964 w 866933"/>
                <a:gd name="connsiteY399" fmla="*/ 40645 h 938284"/>
                <a:gd name="connsiteX400" fmla="*/ 788690 w 866933"/>
                <a:gd name="connsiteY400" fmla="*/ 33113 h 938284"/>
                <a:gd name="connsiteX401" fmla="*/ 787143 w 866933"/>
                <a:gd name="connsiteY401" fmla="*/ 31292 h 938284"/>
                <a:gd name="connsiteX402" fmla="*/ 787143 w 866933"/>
                <a:gd name="connsiteY402" fmla="*/ 28947 h 938284"/>
                <a:gd name="connsiteX403" fmla="*/ 790262 w 866933"/>
                <a:gd name="connsiteY403" fmla="*/ 24533 h 938284"/>
                <a:gd name="connsiteX404" fmla="*/ 792333 w 866933"/>
                <a:gd name="connsiteY404" fmla="*/ 23760 h 938284"/>
                <a:gd name="connsiteX405" fmla="*/ 796499 w 866933"/>
                <a:gd name="connsiteY405" fmla="*/ 23236 h 938284"/>
                <a:gd name="connsiteX406" fmla="*/ 798571 w 866933"/>
                <a:gd name="connsiteY406" fmla="*/ 21689 h 938284"/>
                <a:gd name="connsiteX407" fmla="*/ 799344 w 866933"/>
                <a:gd name="connsiteY407" fmla="*/ 27925 h 938284"/>
                <a:gd name="connsiteX408" fmla="*/ 804808 w 866933"/>
                <a:gd name="connsiteY408" fmla="*/ 27675 h 938284"/>
                <a:gd name="connsiteX409" fmla="*/ 807652 w 866933"/>
                <a:gd name="connsiteY409" fmla="*/ 30768 h 938284"/>
                <a:gd name="connsiteX410" fmla="*/ 815187 w 866933"/>
                <a:gd name="connsiteY410" fmla="*/ 30519 h 938284"/>
                <a:gd name="connsiteX411" fmla="*/ 815187 w 866933"/>
                <a:gd name="connsiteY411" fmla="*/ 31292 h 938284"/>
                <a:gd name="connsiteX412" fmla="*/ 822723 w 866933"/>
                <a:gd name="connsiteY412" fmla="*/ 30269 h 938284"/>
                <a:gd name="connsiteX413" fmla="*/ 826365 w 866933"/>
                <a:gd name="connsiteY413" fmla="*/ 28972 h 938284"/>
                <a:gd name="connsiteX414" fmla="*/ 831555 w 866933"/>
                <a:gd name="connsiteY414" fmla="*/ 29995 h 938284"/>
                <a:gd name="connsiteX415" fmla="*/ 829759 w 866933"/>
                <a:gd name="connsiteY415" fmla="*/ 23261 h 938284"/>
                <a:gd name="connsiteX416" fmla="*/ 826640 w 866933"/>
                <a:gd name="connsiteY416" fmla="*/ 18846 h 938284"/>
                <a:gd name="connsiteX417" fmla="*/ 826890 w 866933"/>
                <a:gd name="connsiteY417" fmla="*/ 16751 h 938284"/>
                <a:gd name="connsiteX418" fmla="*/ 833377 w 866933"/>
                <a:gd name="connsiteY418" fmla="*/ 7922 h 938284"/>
                <a:gd name="connsiteX419" fmla="*/ 848447 w 866933"/>
                <a:gd name="connsiteY419" fmla="*/ -383 h 938284"/>
                <a:gd name="connsiteX420" fmla="*/ 856232 w 866933"/>
                <a:gd name="connsiteY420" fmla="*/ 16227 h 938284"/>
                <a:gd name="connsiteX421" fmla="*/ 860672 w 866933"/>
                <a:gd name="connsiteY421" fmla="*/ 22463 h 938284"/>
                <a:gd name="connsiteX422" fmla="*/ 863517 w 866933"/>
                <a:gd name="connsiteY422" fmla="*/ 29995 h 938284"/>
                <a:gd name="connsiteX423" fmla="*/ 864815 w 866933"/>
                <a:gd name="connsiteY423" fmla="*/ 37802 h 938284"/>
                <a:gd name="connsiteX424" fmla="*/ 864565 w 866933"/>
                <a:gd name="connsiteY424" fmla="*/ 41942 h 938284"/>
                <a:gd name="connsiteX425" fmla="*/ 860148 w 866933"/>
                <a:gd name="connsiteY425" fmla="*/ 57280 h 938284"/>
                <a:gd name="connsiteX426" fmla="*/ 859625 w 866933"/>
                <a:gd name="connsiteY426" fmla="*/ 60647 h 938284"/>
                <a:gd name="connsiteX427" fmla="*/ 857279 w 866933"/>
                <a:gd name="connsiteY427" fmla="*/ 66883 h 938284"/>
                <a:gd name="connsiteX428" fmla="*/ 855732 w 866933"/>
                <a:gd name="connsiteY428" fmla="*/ 75463 h 938284"/>
                <a:gd name="connsiteX429" fmla="*/ 851316 w 866933"/>
                <a:gd name="connsiteY429" fmla="*/ 96737 h 938284"/>
                <a:gd name="connsiteX430" fmla="*/ 848721 w 866933"/>
                <a:gd name="connsiteY430" fmla="*/ 107662 h 938284"/>
                <a:gd name="connsiteX431" fmla="*/ 845078 w 866933"/>
                <a:gd name="connsiteY431" fmla="*/ 116740 h 938284"/>
                <a:gd name="connsiteX432" fmla="*/ 843008 w 866933"/>
                <a:gd name="connsiteY432" fmla="*/ 119858 h 938284"/>
                <a:gd name="connsiteX433" fmla="*/ 833127 w 866933"/>
                <a:gd name="connsiteY433" fmla="*/ 129460 h 938284"/>
                <a:gd name="connsiteX434" fmla="*/ 822224 w 866933"/>
                <a:gd name="connsiteY434" fmla="*/ 137267 h 938284"/>
                <a:gd name="connsiteX435" fmla="*/ 818331 w 866933"/>
                <a:gd name="connsiteY435" fmla="*/ 141157 h 938284"/>
                <a:gd name="connsiteX436" fmla="*/ 813391 w 866933"/>
                <a:gd name="connsiteY436" fmla="*/ 147916 h 938284"/>
                <a:gd name="connsiteX437" fmla="*/ 811819 w 866933"/>
                <a:gd name="connsiteY437" fmla="*/ 151533 h 938284"/>
                <a:gd name="connsiteX438" fmla="*/ 811321 w 866933"/>
                <a:gd name="connsiteY438" fmla="*/ 156471 h 938284"/>
                <a:gd name="connsiteX439" fmla="*/ 811046 w 866933"/>
                <a:gd name="connsiteY439" fmla="*/ 167121 h 938284"/>
                <a:gd name="connsiteX440" fmla="*/ 811046 w 866933"/>
                <a:gd name="connsiteY440" fmla="*/ 172583 h 938284"/>
                <a:gd name="connsiteX441" fmla="*/ 812094 w 866933"/>
                <a:gd name="connsiteY441" fmla="*/ 178544 h 938284"/>
                <a:gd name="connsiteX442" fmla="*/ 811296 w 866933"/>
                <a:gd name="connsiteY442" fmla="*/ 183233 h 938284"/>
                <a:gd name="connsiteX443" fmla="*/ 811570 w 866933"/>
                <a:gd name="connsiteY443" fmla="*/ 196726 h 938284"/>
                <a:gd name="connsiteX444" fmla="*/ 812617 w 866933"/>
                <a:gd name="connsiteY444" fmla="*/ 211267 h 938284"/>
                <a:gd name="connsiteX445" fmla="*/ 817283 w 866933"/>
                <a:gd name="connsiteY445" fmla="*/ 221917 h 938284"/>
                <a:gd name="connsiteX446" fmla="*/ 822997 w 866933"/>
                <a:gd name="connsiteY446" fmla="*/ 228925 h 938284"/>
                <a:gd name="connsiteX447" fmla="*/ 828461 w 866933"/>
                <a:gd name="connsiteY447" fmla="*/ 234113 h 938284"/>
                <a:gd name="connsiteX448" fmla="*/ 832354 w 866933"/>
                <a:gd name="connsiteY448" fmla="*/ 236457 h 938284"/>
                <a:gd name="connsiteX449" fmla="*/ 839115 w 866933"/>
                <a:gd name="connsiteY449" fmla="*/ 243740 h 938284"/>
                <a:gd name="connsiteX450" fmla="*/ 841186 w 866933"/>
                <a:gd name="connsiteY450" fmla="*/ 247880 h 938284"/>
                <a:gd name="connsiteX451" fmla="*/ 842484 w 866933"/>
                <a:gd name="connsiteY451" fmla="*/ 253093 h 938284"/>
                <a:gd name="connsiteX452" fmla="*/ 842234 w 866933"/>
                <a:gd name="connsiteY452" fmla="*/ 259303 h 938284"/>
                <a:gd name="connsiteX453" fmla="*/ 841436 w 866933"/>
                <a:gd name="connsiteY453" fmla="*/ 263469 h 938284"/>
                <a:gd name="connsiteX454" fmla="*/ 838841 w 866933"/>
                <a:gd name="connsiteY454" fmla="*/ 268158 h 938284"/>
                <a:gd name="connsiteX455" fmla="*/ 832603 w 866933"/>
                <a:gd name="connsiteY455" fmla="*/ 275166 h 938284"/>
                <a:gd name="connsiteX456" fmla="*/ 828187 w 866933"/>
                <a:gd name="connsiteY456" fmla="*/ 278783 h 938284"/>
                <a:gd name="connsiteX457" fmla="*/ 824045 w 866933"/>
                <a:gd name="connsiteY457" fmla="*/ 280354 h 938284"/>
                <a:gd name="connsiteX458" fmla="*/ 819105 w 866933"/>
                <a:gd name="connsiteY458" fmla="*/ 280878 h 938284"/>
                <a:gd name="connsiteX459" fmla="*/ 809224 w 866933"/>
                <a:gd name="connsiteY459" fmla="*/ 280603 h 938284"/>
                <a:gd name="connsiteX460" fmla="*/ 798845 w 866933"/>
                <a:gd name="connsiteY460" fmla="*/ 277486 h 938284"/>
                <a:gd name="connsiteX461" fmla="*/ 790262 w 866933"/>
                <a:gd name="connsiteY461" fmla="*/ 275166 h 938284"/>
                <a:gd name="connsiteX462" fmla="*/ 784798 w 866933"/>
                <a:gd name="connsiteY462" fmla="*/ 276463 h 938284"/>
                <a:gd name="connsiteX463" fmla="*/ 782203 w 866933"/>
                <a:gd name="connsiteY463" fmla="*/ 278533 h 938284"/>
                <a:gd name="connsiteX464" fmla="*/ 778560 w 866933"/>
                <a:gd name="connsiteY464" fmla="*/ 282424 h 938284"/>
                <a:gd name="connsiteX465" fmla="*/ 775965 w 866933"/>
                <a:gd name="connsiteY465" fmla="*/ 286589 h 938284"/>
                <a:gd name="connsiteX466" fmla="*/ 765062 w 866933"/>
                <a:gd name="connsiteY466" fmla="*/ 308662 h 938284"/>
                <a:gd name="connsiteX467" fmla="*/ 762192 w 866933"/>
                <a:gd name="connsiteY467" fmla="*/ 317217 h 938284"/>
                <a:gd name="connsiteX468" fmla="*/ 761170 w 866933"/>
                <a:gd name="connsiteY468" fmla="*/ 323202 h 938284"/>
                <a:gd name="connsiteX469" fmla="*/ 760895 w 866933"/>
                <a:gd name="connsiteY469" fmla="*/ 332805 h 938284"/>
                <a:gd name="connsiteX470" fmla="*/ 764538 w 866933"/>
                <a:gd name="connsiteY470" fmla="*/ 339289 h 938284"/>
                <a:gd name="connsiteX471" fmla="*/ 774419 w 866933"/>
                <a:gd name="connsiteY471" fmla="*/ 350214 h 938284"/>
                <a:gd name="connsiteX472" fmla="*/ 777786 w 866933"/>
                <a:gd name="connsiteY472" fmla="*/ 356175 h 938284"/>
                <a:gd name="connsiteX473" fmla="*/ 778585 w 866933"/>
                <a:gd name="connsiteY473" fmla="*/ 361363 h 938284"/>
                <a:gd name="connsiteX474" fmla="*/ 778585 w 866933"/>
                <a:gd name="connsiteY474" fmla="*/ 365777 h 938284"/>
                <a:gd name="connsiteX475" fmla="*/ 776240 w 866933"/>
                <a:gd name="connsiteY475" fmla="*/ 373583 h 938284"/>
                <a:gd name="connsiteX476" fmla="*/ 772597 w 866933"/>
                <a:gd name="connsiteY476" fmla="*/ 379819 h 938284"/>
                <a:gd name="connsiteX477" fmla="*/ 770526 w 866933"/>
                <a:gd name="connsiteY477" fmla="*/ 382413 h 938284"/>
                <a:gd name="connsiteX478" fmla="*/ 764538 w 866933"/>
                <a:gd name="connsiteY478" fmla="*/ 387875 h 938284"/>
                <a:gd name="connsiteX479" fmla="*/ 752337 w 866933"/>
                <a:gd name="connsiteY479" fmla="*/ 397203 h 938284"/>
                <a:gd name="connsiteX480" fmla="*/ 748969 w 866933"/>
                <a:gd name="connsiteY480" fmla="*/ 400595 h 938284"/>
                <a:gd name="connsiteX481" fmla="*/ 746099 w 866933"/>
                <a:gd name="connsiteY481" fmla="*/ 405009 h 938284"/>
                <a:gd name="connsiteX482" fmla="*/ 745052 w 866933"/>
                <a:gd name="connsiteY482" fmla="*/ 409149 h 938284"/>
                <a:gd name="connsiteX483" fmla="*/ 744028 w 866933"/>
                <a:gd name="connsiteY483" fmla="*/ 414861 h 938284"/>
                <a:gd name="connsiteX484" fmla="*/ 742731 w 866933"/>
                <a:gd name="connsiteY484" fmla="*/ 419550 h 938284"/>
                <a:gd name="connsiteX485" fmla="*/ 742457 w 866933"/>
                <a:gd name="connsiteY485" fmla="*/ 427332 h 938284"/>
                <a:gd name="connsiteX486" fmla="*/ 742457 w 866933"/>
                <a:gd name="connsiteY486" fmla="*/ 439278 h 938284"/>
                <a:gd name="connsiteX487" fmla="*/ 744553 w 866933"/>
                <a:gd name="connsiteY487" fmla="*/ 451499 h 938284"/>
                <a:gd name="connsiteX488" fmla="*/ 745052 w 866933"/>
                <a:gd name="connsiteY488" fmla="*/ 456413 h 938284"/>
                <a:gd name="connsiteX489" fmla="*/ 745850 w 866933"/>
                <a:gd name="connsiteY489" fmla="*/ 459530 h 938284"/>
                <a:gd name="connsiteX490" fmla="*/ 748170 w 866933"/>
                <a:gd name="connsiteY490" fmla="*/ 464469 h 938284"/>
                <a:gd name="connsiteX491" fmla="*/ 754158 w 866933"/>
                <a:gd name="connsiteY491" fmla="*/ 473298 h 938284"/>
                <a:gd name="connsiteX492" fmla="*/ 757277 w 866933"/>
                <a:gd name="connsiteY492" fmla="*/ 477189 h 938284"/>
                <a:gd name="connsiteX493" fmla="*/ 762217 w 866933"/>
                <a:gd name="connsiteY493" fmla="*/ 484471 h 938284"/>
                <a:gd name="connsiteX494" fmla="*/ 764812 w 866933"/>
                <a:gd name="connsiteY494" fmla="*/ 493301 h 938284"/>
                <a:gd name="connsiteX495" fmla="*/ 765586 w 866933"/>
                <a:gd name="connsiteY495" fmla="*/ 501083 h 938284"/>
                <a:gd name="connsiteX496" fmla="*/ 765062 w 866933"/>
                <a:gd name="connsiteY496" fmla="*/ 506545 h 938284"/>
                <a:gd name="connsiteX497" fmla="*/ 763241 w 866933"/>
                <a:gd name="connsiteY497" fmla="*/ 512007 h 938284"/>
                <a:gd name="connsiteX498" fmla="*/ 758325 w 866933"/>
                <a:gd name="connsiteY498" fmla="*/ 521085 h 938284"/>
                <a:gd name="connsiteX499" fmla="*/ 756229 w 866933"/>
                <a:gd name="connsiteY499" fmla="*/ 526024 h 938284"/>
                <a:gd name="connsiteX500" fmla="*/ 755207 w 866933"/>
                <a:gd name="connsiteY500" fmla="*/ 530189 h 938284"/>
                <a:gd name="connsiteX501" fmla="*/ 755980 w 866933"/>
                <a:gd name="connsiteY501" fmla="*/ 539268 h 938284"/>
                <a:gd name="connsiteX502" fmla="*/ 758325 w 866933"/>
                <a:gd name="connsiteY502" fmla="*/ 545503 h 938284"/>
                <a:gd name="connsiteX503" fmla="*/ 760646 w 866933"/>
                <a:gd name="connsiteY503" fmla="*/ 550690 h 938284"/>
                <a:gd name="connsiteX504" fmla="*/ 763515 w 866933"/>
                <a:gd name="connsiteY504" fmla="*/ 555878 h 938284"/>
                <a:gd name="connsiteX505" fmla="*/ 766883 w 866933"/>
                <a:gd name="connsiteY505" fmla="*/ 563410 h 938284"/>
                <a:gd name="connsiteX506" fmla="*/ 767157 w 866933"/>
                <a:gd name="connsiteY506" fmla="*/ 566278 h 938284"/>
                <a:gd name="connsiteX507" fmla="*/ 766634 w 866933"/>
                <a:gd name="connsiteY507" fmla="*/ 572240 h 938284"/>
                <a:gd name="connsiteX508" fmla="*/ 765336 w 866933"/>
                <a:gd name="connsiteY508" fmla="*/ 582116 h 93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</a:cxnLst>
              <a:rect l="l" t="t" r="r" b="b"/>
              <a:pathLst>
                <a:path w="866933" h="938284">
                  <a:moveTo>
                    <a:pt x="763241" y="590147"/>
                  </a:moveTo>
                  <a:lnTo>
                    <a:pt x="761419" y="597156"/>
                  </a:lnTo>
                  <a:lnTo>
                    <a:pt x="758550" y="613517"/>
                  </a:lnTo>
                  <a:lnTo>
                    <a:pt x="757527" y="621847"/>
                  </a:lnTo>
                  <a:lnTo>
                    <a:pt x="756479" y="624691"/>
                  </a:lnTo>
                  <a:lnTo>
                    <a:pt x="752836" y="631450"/>
                  </a:lnTo>
                  <a:lnTo>
                    <a:pt x="749193" y="636637"/>
                  </a:lnTo>
                  <a:lnTo>
                    <a:pt x="743754" y="646240"/>
                  </a:lnTo>
                  <a:lnTo>
                    <a:pt x="740635" y="654570"/>
                  </a:lnTo>
                  <a:lnTo>
                    <a:pt x="738290" y="658985"/>
                  </a:lnTo>
                  <a:lnTo>
                    <a:pt x="734398" y="661055"/>
                  </a:lnTo>
                  <a:lnTo>
                    <a:pt x="726089" y="659234"/>
                  </a:lnTo>
                  <a:lnTo>
                    <a:pt x="718803" y="658461"/>
                  </a:lnTo>
                  <a:lnTo>
                    <a:pt x="713339" y="658710"/>
                  </a:lnTo>
                  <a:lnTo>
                    <a:pt x="707900" y="661055"/>
                  </a:lnTo>
                  <a:lnTo>
                    <a:pt x="704257" y="665469"/>
                  </a:lnTo>
                  <a:lnTo>
                    <a:pt x="703483" y="671954"/>
                  </a:lnTo>
                  <a:lnTo>
                    <a:pt x="703983" y="680259"/>
                  </a:lnTo>
                  <a:lnTo>
                    <a:pt x="702960" y="683128"/>
                  </a:lnTo>
                  <a:lnTo>
                    <a:pt x="694127" y="691957"/>
                  </a:lnTo>
                  <a:lnTo>
                    <a:pt x="690734" y="695847"/>
                  </a:lnTo>
                  <a:lnTo>
                    <a:pt x="689437" y="698441"/>
                  </a:lnTo>
                  <a:lnTo>
                    <a:pt x="688938" y="704428"/>
                  </a:lnTo>
                  <a:lnTo>
                    <a:pt x="690759" y="708842"/>
                  </a:lnTo>
                  <a:lnTo>
                    <a:pt x="696198" y="717920"/>
                  </a:lnTo>
                  <a:lnTo>
                    <a:pt x="697770" y="722085"/>
                  </a:lnTo>
                  <a:lnTo>
                    <a:pt x="699317" y="729618"/>
                  </a:lnTo>
                  <a:lnTo>
                    <a:pt x="698818" y="733509"/>
                  </a:lnTo>
                  <a:lnTo>
                    <a:pt x="696722" y="737923"/>
                  </a:lnTo>
                  <a:lnTo>
                    <a:pt x="693079" y="738971"/>
                  </a:lnTo>
                  <a:lnTo>
                    <a:pt x="687889" y="738173"/>
                  </a:lnTo>
                  <a:lnTo>
                    <a:pt x="682450" y="738173"/>
                  </a:lnTo>
                  <a:lnTo>
                    <a:pt x="676712" y="740243"/>
                  </a:lnTo>
                  <a:lnTo>
                    <a:pt x="672570" y="743360"/>
                  </a:lnTo>
                  <a:lnTo>
                    <a:pt x="669975" y="748050"/>
                  </a:lnTo>
                  <a:lnTo>
                    <a:pt x="668927" y="752988"/>
                  </a:lnTo>
                  <a:lnTo>
                    <a:pt x="668927" y="758948"/>
                  </a:lnTo>
                  <a:lnTo>
                    <a:pt x="671522" y="783116"/>
                  </a:lnTo>
                  <a:lnTo>
                    <a:pt x="672570" y="788554"/>
                  </a:lnTo>
                  <a:lnTo>
                    <a:pt x="672046" y="792195"/>
                  </a:lnTo>
                  <a:lnTo>
                    <a:pt x="666607" y="800501"/>
                  </a:lnTo>
                  <a:lnTo>
                    <a:pt x="654381" y="813495"/>
                  </a:lnTo>
                  <a:lnTo>
                    <a:pt x="644775" y="822050"/>
                  </a:lnTo>
                  <a:lnTo>
                    <a:pt x="639834" y="819456"/>
                  </a:lnTo>
                  <a:lnTo>
                    <a:pt x="637240" y="819207"/>
                  </a:lnTo>
                  <a:lnTo>
                    <a:pt x="627884" y="814792"/>
                  </a:lnTo>
                  <a:lnTo>
                    <a:pt x="618801" y="812198"/>
                  </a:lnTo>
                  <a:lnTo>
                    <a:pt x="616206" y="811923"/>
                  </a:lnTo>
                  <a:lnTo>
                    <a:pt x="609695" y="810377"/>
                  </a:lnTo>
                  <a:lnTo>
                    <a:pt x="601636" y="807260"/>
                  </a:lnTo>
                  <a:lnTo>
                    <a:pt x="553331" y="798181"/>
                  </a:lnTo>
                  <a:lnTo>
                    <a:pt x="546320" y="796610"/>
                  </a:lnTo>
                  <a:lnTo>
                    <a:pt x="523190" y="792195"/>
                  </a:lnTo>
                  <a:lnTo>
                    <a:pt x="487087" y="784938"/>
                  </a:lnTo>
                  <a:lnTo>
                    <a:pt x="486563" y="784938"/>
                  </a:lnTo>
                  <a:lnTo>
                    <a:pt x="483195" y="800501"/>
                  </a:lnTo>
                  <a:lnTo>
                    <a:pt x="479801" y="802072"/>
                  </a:lnTo>
                  <a:lnTo>
                    <a:pt x="464482" y="801024"/>
                  </a:lnTo>
                  <a:lnTo>
                    <a:pt x="456423" y="800251"/>
                  </a:lnTo>
                  <a:lnTo>
                    <a:pt x="448638" y="801273"/>
                  </a:lnTo>
                  <a:lnTo>
                    <a:pt x="439531" y="801798"/>
                  </a:lnTo>
                  <a:lnTo>
                    <a:pt x="433294" y="801548"/>
                  </a:lnTo>
                  <a:lnTo>
                    <a:pt x="428104" y="803892"/>
                  </a:lnTo>
                  <a:lnTo>
                    <a:pt x="424735" y="804666"/>
                  </a:lnTo>
                  <a:lnTo>
                    <a:pt x="420843" y="804416"/>
                  </a:lnTo>
                  <a:lnTo>
                    <a:pt x="416427" y="805189"/>
                  </a:lnTo>
                  <a:lnTo>
                    <a:pt x="407320" y="804666"/>
                  </a:lnTo>
                  <a:lnTo>
                    <a:pt x="404975" y="805189"/>
                  </a:lnTo>
                  <a:lnTo>
                    <a:pt x="401606" y="806736"/>
                  </a:lnTo>
                  <a:lnTo>
                    <a:pt x="396417" y="805713"/>
                  </a:lnTo>
                  <a:lnTo>
                    <a:pt x="392774" y="807260"/>
                  </a:lnTo>
                  <a:lnTo>
                    <a:pt x="391726" y="804142"/>
                  </a:lnTo>
                  <a:lnTo>
                    <a:pt x="389405" y="802072"/>
                  </a:lnTo>
                  <a:lnTo>
                    <a:pt x="388358" y="799478"/>
                  </a:lnTo>
                  <a:lnTo>
                    <a:pt x="383692" y="791945"/>
                  </a:lnTo>
                  <a:lnTo>
                    <a:pt x="383941" y="790125"/>
                  </a:lnTo>
                  <a:lnTo>
                    <a:pt x="386786" y="786484"/>
                  </a:lnTo>
                  <a:lnTo>
                    <a:pt x="401357" y="773240"/>
                  </a:lnTo>
                  <a:lnTo>
                    <a:pt x="407071" y="769873"/>
                  </a:lnTo>
                  <a:lnTo>
                    <a:pt x="416926" y="762590"/>
                  </a:lnTo>
                  <a:lnTo>
                    <a:pt x="422140" y="759472"/>
                  </a:lnTo>
                  <a:lnTo>
                    <a:pt x="425759" y="754559"/>
                  </a:lnTo>
                  <a:lnTo>
                    <a:pt x="417450" y="744408"/>
                  </a:lnTo>
                  <a:lnTo>
                    <a:pt x="406272" y="729867"/>
                  </a:lnTo>
                  <a:lnTo>
                    <a:pt x="398487" y="720016"/>
                  </a:lnTo>
                  <a:lnTo>
                    <a:pt x="367823" y="681057"/>
                  </a:lnTo>
                  <a:lnTo>
                    <a:pt x="350158" y="658461"/>
                  </a:lnTo>
                  <a:lnTo>
                    <a:pt x="341600" y="673251"/>
                  </a:lnTo>
                  <a:lnTo>
                    <a:pt x="332493" y="689612"/>
                  </a:lnTo>
                  <a:lnTo>
                    <a:pt x="329898" y="694027"/>
                  </a:lnTo>
                  <a:lnTo>
                    <a:pt x="324958" y="702856"/>
                  </a:lnTo>
                  <a:lnTo>
                    <a:pt x="313531" y="723382"/>
                  </a:lnTo>
                  <a:lnTo>
                    <a:pt x="267821" y="754035"/>
                  </a:lnTo>
                  <a:lnTo>
                    <a:pt x="264178" y="756879"/>
                  </a:lnTo>
                  <a:lnTo>
                    <a:pt x="254048" y="758450"/>
                  </a:lnTo>
                  <a:lnTo>
                    <a:pt x="248858" y="764161"/>
                  </a:lnTo>
                  <a:lnTo>
                    <a:pt x="244942" y="769349"/>
                  </a:lnTo>
                  <a:lnTo>
                    <a:pt x="250930" y="782344"/>
                  </a:lnTo>
                  <a:lnTo>
                    <a:pt x="248858" y="793492"/>
                  </a:lnTo>
                  <a:lnTo>
                    <a:pt x="246513" y="805963"/>
                  </a:lnTo>
                  <a:lnTo>
                    <a:pt x="229622" y="836092"/>
                  </a:lnTo>
                  <a:lnTo>
                    <a:pt x="234562" y="840257"/>
                  </a:lnTo>
                  <a:lnTo>
                    <a:pt x="228324" y="850907"/>
                  </a:lnTo>
                  <a:lnTo>
                    <a:pt x="227276" y="857641"/>
                  </a:lnTo>
                  <a:lnTo>
                    <a:pt x="224432" y="864150"/>
                  </a:lnTo>
                  <a:lnTo>
                    <a:pt x="222336" y="866993"/>
                  </a:lnTo>
                  <a:lnTo>
                    <a:pt x="222087" y="871158"/>
                  </a:lnTo>
                  <a:lnTo>
                    <a:pt x="222860" y="873229"/>
                  </a:lnTo>
                  <a:lnTo>
                    <a:pt x="221039" y="884402"/>
                  </a:lnTo>
                  <a:lnTo>
                    <a:pt x="222087" y="886722"/>
                  </a:lnTo>
                  <a:lnTo>
                    <a:pt x="225729" y="889590"/>
                  </a:lnTo>
                  <a:lnTo>
                    <a:pt x="226254" y="892957"/>
                  </a:lnTo>
                  <a:lnTo>
                    <a:pt x="216897" y="899716"/>
                  </a:lnTo>
                  <a:lnTo>
                    <a:pt x="211433" y="900764"/>
                  </a:lnTo>
                  <a:lnTo>
                    <a:pt x="207266" y="903881"/>
                  </a:lnTo>
                  <a:lnTo>
                    <a:pt x="204671" y="904655"/>
                  </a:lnTo>
                  <a:lnTo>
                    <a:pt x="198433" y="904131"/>
                  </a:lnTo>
                  <a:lnTo>
                    <a:pt x="196637" y="907498"/>
                  </a:lnTo>
                  <a:lnTo>
                    <a:pt x="192221" y="907772"/>
                  </a:lnTo>
                  <a:lnTo>
                    <a:pt x="190125" y="910117"/>
                  </a:lnTo>
                  <a:lnTo>
                    <a:pt x="190923" y="915554"/>
                  </a:lnTo>
                  <a:lnTo>
                    <a:pt x="187281" y="928024"/>
                  </a:lnTo>
                  <a:lnTo>
                    <a:pt x="187281" y="931142"/>
                  </a:lnTo>
                  <a:lnTo>
                    <a:pt x="180519" y="929845"/>
                  </a:lnTo>
                  <a:lnTo>
                    <a:pt x="178174" y="929571"/>
                  </a:lnTo>
                  <a:lnTo>
                    <a:pt x="174032" y="930892"/>
                  </a:lnTo>
                  <a:lnTo>
                    <a:pt x="170139" y="931392"/>
                  </a:lnTo>
                  <a:lnTo>
                    <a:pt x="168568" y="937901"/>
                  </a:lnTo>
                  <a:lnTo>
                    <a:pt x="160259" y="936080"/>
                  </a:lnTo>
                  <a:lnTo>
                    <a:pt x="158687" y="934783"/>
                  </a:lnTo>
                  <a:lnTo>
                    <a:pt x="152973" y="935557"/>
                  </a:lnTo>
                  <a:lnTo>
                    <a:pt x="156367" y="921016"/>
                  </a:lnTo>
                  <a:lnTo>
                    <a:pt x="152475" y="918946"/>
                  </a:lnTo>
                  <a:lnTo>
                    <a:pt x="151951" y="915030"/>
                  </a:lnTo>
                  <a:lnTo>
                    <a:pt x="148033" y="916077"/>
                  </a:lnTo>
                  <a:lnTo>
                    <a:pt x="139999" y="916851"/>
                  </a:lnTo>
                  <a:lnTo>
                    <a:pt x="130368" y="920492"/>
                  </a:lnTo>
                  <a:lnTo>
                    <a:pt x="123108" y="925680"/>
                  </a:lnTo>
                  <a:lnTo>
                    <a:pt x="105692" y="933736"/>
                  </a:lnTo>
                  <a:lnTo>
                    <a:pt x="99729" y="935806"/>
                  </a:lnTo>
                  <a:lnTo>
                    <a:pt x="96860" y="935806"/>
                  </a:lnTo>
                  <a:lnTo>
                    <a:pt x="98681" y="932439"/>
                  </a:lnTo>
                  <a:lnTo>
                    <a:pt x="100752" y="926478"/>
                  </a:lnTo>
                  <a:lnTo>
                    <a:pt x="101026" y="920742"/>
                  </a:lnTo>
                  <a:lnTo>
                    <a:pt x="101800" y="917649"/>
                  </a:lnTo>
                  <a:lnTo>
                    <a:pt x="100752" y="915554"/>
                  </a:lnTo>
                  <a:lnTo>
                    <a:pt x="101026" y="911414"/>
                  </a:lnTo>
                  <a:lnTo>
                    <a:pt x="102573" y="906475"/>
                  </a:lnTo>
                  <a:lnTo>
                    <a:pt x="106990" y="901288"/>
                  </a:lnTo>
                  <a:lnTo>
                    <a:pt x="102847" y="893755"/>
                  </a:lnTo>
                  <a:lnTo>
                    <a:pt x="101026" y="891660"/>
                  </a:lnTo>
                  <a:lnTo>
                    <a:pt x="96336" y="888293"/>
                  </a:lnTo>
                  <a:lnTo>
                    <a:pt x="96086" y="884926"/>
                  </a:lnTo>
                  <a:lnTo>
                    <a:pt x="97633" y="883105"/>
                  </a:lnTo>
                  <a:lnTo>
                    <a:pt x="100502" y="877643"/>
                  </a:lnTo>
                  <a:lnTo>
                    <a:pt x="98931" y="874276"/>
                  </a:lnTo>
                  <a:lnTo>
                    <a:pt x="96086" y="870111"/>
                  </a:lnTo>
                  <a:lnTo>
                    <a:pt x="96610" y="867243"/>
                  </a:lnTo>
                  <a:lnTo>
                    <a:pt x="96610" y="859736"/>
                  </a:lnTo>
                  <a:lnTo>
                    <a:pt x="98931" y="856094"/>
                  </a:lnTo>
                  <a:lnTo>
                    <a:pt x="77373" y="856094"/>
                  </a:lnTo>
                  <a:lnTo>
                    <a:pt x="74778" y="854523"/>
                  </a:lnTo>
                  <a:lnTo>
                    <a:pt x="77897" y="850383"/>
                  </a:lnTo>
                  <a:lnTo>
                    <a:pt x="80492" y="844148"/>
                  </a:lnTo>
                  <a:lnTo>
                    <a:pt x="83860" y="839733"/>
                  </a:lnTo>
                  <a:lnTo>
                    <a:pt x="88277" y="829083"/>
                  </a:lnTo>
                  <a:lnTo>
                    <a:pt x="88277" y="825192"/>
                  </a:lnTo>
                  <a:lnTo>
                    <a:pt x="89324" y="823621"/>
                  </a:lnTo>
                  <a:lnTo>
                    <a:pt x="83611" y="821551"/>
                  </a:lnTo>
                  <a:lnTo>
                    <a:pt x="77623" y="818433"/>
                  </a:lnTo>
                  <a:lnTo>
                    <a:pt x="64374" y="816613"/>
                  </a:lnTo>
                  <a:lnTo>
                    <a:pt x="60232" y="813495"/>
                  </a:lnTo>
                  <a:lnTo>
                    <a:pt x="57363" y="813495"/>
                  </a:lnTo>
                  <a:lnTo>
                    <a:pt x="50102" y="812198"/>
                  </a:lnTo>
                  <a:lnTo>
                    <a:pt x="49304" y="808307"/>
                  </a:lnTo>
                  <a:lnTo>
                    <a:pt x="45936" y="798704"/>
                  </a:lnTo>
                  <a:lnTo>
                    <a:pt x="44388" y="797657"/>
                  </a:lnTo>
                  <a:lnTo>
                    <a:pt x="35556" y="793766"/>
                  </a:lnTo>
                  <a:lnTo>
                    <a:pt x="27223" y="796360"/>
                  </a:lnTo>
                  <a:lnTo>
                    <a:pt x="20985" y="794016"/>
                  </a:lnTo>
                  <a:lnTo>
                    <a:pt x="17866" y="791422"/>
                  </a:lnTo>
                  <a:lnTo>
                    <a:pt x="999" y="777405"/>
                  </a:lnTo>
                  <a:lnTo>
                    <a:pt x="999" y="775585"/>
                  </a:lnTo>
                  <a:lnTo>
                    <a:pt x="-2119" y="766232"/>
                  </a:lnTo>
                  <a:lnTo>
                    <a:pt x="-1870" y="764161"/>
                  </a:lnTo>
                  <a:lnTo>
                    <a:pt x="6439" y="752988"/>
                  </a:lnTo>
                  <a:lnTo>
                    <a:pt x="15021" y="727797"/>
                  </a:lnTo>
                  <a:lnTo>
                    <a:pt x="19188" y="725453"/>
                  </a:lnTo>
                  <a:lnTo>
                    <a:pt x="22806" y="720539"/>
                  </a:lnTo>
                  <a:lnTo>
                    <a:pt x="28270" y="719217"/>
                  </a:lnTo>
                  <a:lnTo>
                    <a:pt x="33984" y="720016"/>
                  </a:lnTo>
                  <a:lnTo>
                    <a:pt x="40995" y="716374"/>
                  </a:lnTo>
                  <a:lnTo>
                    <a:pt x="42292" y="714828"/>
                  </a:lnTo>
                  <a:lnTo>
                    <a:pt x="45686" y="714030"/>
                  </a:lnTo>
                  <a:lnTo>
                    <a:pt x="47482" y="710663"/>
                  </a:lnTo>
                  <a:lnTo>
                    <a:pt x="52173" y="703904"/>
                  </a:lnTo>
                  <a:lnTo>
                    <a:pt x="28021" y="698965"/>
                  </a:lnTo>
                  <a:lnTo>
                    <a:pt x="21509" y="696122"/>
                  </a:lnTo>
                  <a:lnTo>
                    <a:pt x="12950" y="688590"/>
                  </a:lnTo>
                  <a:lnTo>
                    <a:pt x="9557" y="686245"/>
                  </a:lnTo>
                  <a:lnTo>
                    <a:pt x="9557" y="684175"/>
                  </a:lnTo>
                  <a:lnTo>
                    <a:pt x="20735" y="684674"/>
                  </a:lnTo>
                  <a:lnTo>
                    <a:pt x="22557" y="684175"/>
                  </a:lnTo>
                  <a:lnTo>
                    <a:pt x="32437" y="685198"/>
                  </a:lnTo>
                  <a:lnTo>
                    <a:pt x="55816" y="685996"/>
                  </a:lnTo>
                  <a:lnTo>
                    <a:pt x="48805" y="681307"/>
                  </a:lnTo>
                  <a:lnTo>
                    <a:pt x="46709" y="678189"/>
                  </a:lnTo>
                  <a:lnTo>
                    <a:pt x="47233" y="675346"/>
                  </a:lnTo>
                  <a:lnTo>
                    <a:pt x="51125" y="670931"/>
                  </a:lnTo>
                  <a:lnTo>
                    <a:pt x="62303" y="659758"/>
                  </a:lnTo>
                  <a:lnTo>
                    <a:pt x="69065" y="650928"/>
                  </a:lnTo>
                  <a:lnTo>
                    <a:pt x="70861" y="643920"/>
                  </a:lnTo>
                  <a:lnTo>
                    <a:pt x="79968" y="641326"/>
                  </a:lnTo>
                  <a:lnTo>
                    <a:pt x="72957" y="628332"/>
                  </a:lnTo>
                  <a:lnTo>
                    <a:pt x="79968" y="616136"/>
                  </a:lnTo>
                  <a:lnTo>
                    <a:pt x="78920" y="616136"/>
                  </a:lnTo>
                  <a:lnTo>
                    <a:pt x="77897" y="611197"/>
                  </a:lnTo>
                  <a:lnTo>
                    <a:pt x="77623" y="603915"/>
                  </a:lnTo>
                  <a:lnTo>
                    <a:pt x="72184" y="602892"/>
                  </a:lnTo>
                  <a:lnTo>
                    <a:pt x="69564" y="604962"/>
                  </a:lnTo>
                  <a:lnTo>
                    <a:pt x="67493" y="597181"/>
                  </a:lnTo>
                  <a:lnTo>
                    <a:pt x="75552" y="597181"/>
                  </a:lnTo>
                  <a:lnTo>
                    <a:pt x="79968" y="595609"/>
                  </a:lnTo>
                  <a:lnTo>
                    <a:pt x="84134" y="597704"/>
                  </a:lnTo>
                  <a:lnTo>
                    <a:pt x="92443" y="602892"/>
                  </a:lnTo>
                  <a:lnTo>
                    <a:pt x="98406" y="602892"/>
                  </a:lnTo>
                  <a:lnTo>
                    <a:pt x="110881" y="601844"/>
                  </a:lnTo>
                  <a:lnTo>
                    <a:pt x="116346" y="602368"/>
                  </a:lnTo>
                  <a:lnTo>
                    <a:pt x="119714" y="604962"/>
                  </a:lnTo>
                  <a:lnTo>
                    <a:pt x="123881" y="603665"/>
                  </a:lnTo>
                  <a:lnTo>
                    <a:pt x="127249" y="605212"/>
                  </a:lnTo>
                  <a:lnTo>
                    <a:pt x="133487" y="599500"/>
                  </a:lnTo>
                  <a:lnTo>
                    <a:pt x="147509" y="584187"/>
                  </a:lnTo>
                  <a:lnTo>
                    <a:pt x="152973" y="576903"/>
                  </a:lnTo>
                  <a:lnTo>
                    <a:pt x="153996" y="574060"/>
                  </a:lnTo>
                  <a:lnTo>
                    <a:pt x="157914" y="572489"/>
                  </a:lnTo>
                  <a:lnTo>
                    <a:pt x="185434" y="562887"/>
                  </a:lnTo>
                  <a:lnTo>
                    <a:pt x="208314" y="554581"/>
                  </a:lnTo>
                  <a:lnTo>
                    <a:pt x="210909" y="553808"/>
                  </a:lnTo>
                  <a:lnTo>
                    <a:pt x="214277" y="550690"/>
                  </a:lnTo>
                  <a:lnTo>
                    <a:pt x="218968" y="547822"/>
                  </a:lnTo>
                  <a:lnTo>
                    <a:pt x="223110" y="546525"/>
                  </a:lnTo>
                  <a:lnTo>
                    <a:pt x="222336" y="541587"/>
                  </a:lnTo>
                  <a:lnTo>
                    <a:pt x="219217" y="536649"/>
                  </a:lnTo>
                  <a:lnTo>
                    <a:pt x="217920" y="536399"/>
                  </a:lnTo>
                  <a:lnTo>
                    <a:pt x="214277" y="533032"/>
                  </a:lnTo>
                  <a:lnTo>
                    <a:pt x="209861" y="526273"/>
                  </a:lnTo>
                  <a:lnTo>
                    <a:pt x="214277" y="516671"/>
                  </a:lnTo>
                  <a:lnTo>
                    <a:pt x="211931" y="506270"/>
                  </a:lnTo>
                  <a:lnTo>
                    <a:pt x="213753" y="499012"/>
                  </a:lnTo>
                  <a:lnTo>
                    <a:pt x="212456" y="496668"/>
                  </a:lnTo>
                  <a:lnTo>
                    <a:pt x="207016" y="491480"/>
                  </a:lnTo>
                  <a:lnTo>
                    <a:pt x="203374" y="490956"/>
                  </a:lnTo>
                  <a:lnTo>
                    <a:pt x="197910" y="500833"/>
                  </a:lnTo>
                  <a:lnTo>
                    <a:pt x="190898" y="508615"/>
                  </a:lnTo>
                  <a:lnTo>
                    <a:pt x="182839" y="515897"/>
                  </a:lnTo>
                  <a:lnTo>
                    <a:pt x="174530" y="520811"/>
                  </a:lnTo>
                  <a:lnTo>
                    <a:pt x="170888" y="521085"/>
                  </a:lnTo>
                  <a:lnTo>
                    <a:pt x="165698" y="529390"/>
                  </a:lnTo>
                  <a:lnTo>
                    <a:pt x="161032" y="527046"/>
                  </a:lnTo>
                  <a:lnTo>
                    <a:pt x="129594" y="511982"/>
                  </a:lnTo>
                  <a:lnTo>
                    <a:pt x="131666" y="509912"/>
                  </a:lnTo>
                  <a:lnTo>
                    <a:pt x="126476" y="507068"/>
                  </a:lnTo>
                  <a:lnTo>
                    <a:pt x="126725" y="495621"/>
                  </a:lnTo>
                  <a:lnTo>
                    <a:pt x="119190" y="495121"/>
                  </a:lnTo>
                  <a:lnTo>
                    <a:pt x="120762" y="483175"/>
                  </a:lnTo>
                  <a:lnTo>
                    <a:pt x="124654" y="472774"/>
                  </a:lnTo>
                  <a:lnTo>
                    <a:pt x="119964" y="470705"/>
                  </a:lnTo>
                  <a:lnTo>
                    <a:pt x="118666" y="469408"/>
                  </a:lnTo>
                  <a:lnTo>
                    <a:pt x="115822" y="463421"/>
                  </a:lnTo>
                  <a:lnTo>
                    <a:pt x="120488" y="460329"/>
                  </a:lnTo>
                  <a:lnTo>
                    <a:pt x="123607" y="456413"/>
                  </a:lnTo>
                  <a:lnTo>
                    <a:pt x="126725" y="454093"/>
                  </a:lnTo>
                  <a:lnTo>
                    <a:pt x="126476" y="448631"/>
                  </a:lnTo>
                  <a:lnTo>
                    <a:pt x="124654" y="437982"/>
                  </a:lnTo>
                  <a:lnTo>
                    <a:pt x="124654" y="435114"/>
                  </a:lnTo>
                  <a:lnTo>
                    <a:pt x="125678" y="430973"/>
                  </a:lnTo>
                  <a:lnTo>
                    <a:pt x="126476" y="424489"/>
                  </a:lnTo>
                  <a:lnTo>
                    <a:pt x="128023" y="420323"/>
                  </a:lnTo>
                  <a:lnTo>
                    <a:pt x="132189" y="414611"/>
                  </a:lnTo>
                  <a:lnTo>
                    <a:pt x="132439" y="409149"/>
                  </a:lnTo>
                  <a:lnTo>
                    <a:pt x="134260" y="407080"/>
                  </a:lnTo>
                  <a:lnTo>
                    <a:pt x="132189" y="401892"/>
                  </a:lnTo>
                  <a:lnTo>
                    <a:pt x="130892" y="396430"/>
                  </a:lnTo>
                  <a:lnTo>
                    <a:pt x="131142" y="392539"/>
                  </a:lnTo>
                  <a:lnTo>
                    <a:pt x="126975" y="389670"/>
                  </a:lnTo>
                  <a:lnTo>
                    <a:pt x="122309" y="387850"/>
                  </a:lnTo>
                  <a:lnTo>
                    <a:pt x="122060" y="385007"/>
                  </a:lnTo>
                  <a:lnTo>
                    <a:pt x="139725" y="369693"/>
                  </a:lnTo>
                  <a:lnTo>
                    <a:pt x="153497" y="360066"/>
                  </a:lnTo>
                  <a:lnTo>
                    <a:pt x="155294" y="359816"/>
                  </a:lnTo>
                  <a:lnTo>
                    <a:pt x="164151" y="354629"/>
                  </a:lnTo>
                  <a:lnTo>
                    <a:pt x="163877" y="353830"/>
                  </a:lnTo>
                  <a:lnTo>
                    <a:pt x="175055" y="346573"/>
                  </a:lnTo>
                  <a:lnTo>
                    <a:pt x="174780" y="346298"/>
                  </a:lnTo>
                  <a:lnTo>
                    <a:pt x="223634" y="314099"/>
                  </a:lnTo>
                  <a:lnTo>
                    <a:pt x="225455" y="313326"/>
                  </a:lnTo>
                  <a:lnTo>
                    <a:pt x="232217" y="308388"/>
                  </a:lnTo>
                  <a:lnTo>
                    <a:pt x="235834" y="305020"/>
                  </a:lnTo>
                  <a:lnTo>
                    <a:pt x="242596" y="296441"/>
                  </a:lnTo>
                  <a:lnTo>
                    <a:pt x="256892" y="273844"/>
                  </a:lnTo>
                  <a:lnTo>
                    <a:pt x="257666" y="271774"/>
                  </a:lnTo>
                  <a:lnTo>
                    <a:pt x="253774" y="270726"/>
                  </a:lnTo>
                  <a:lnTo>
                    <a:pt x="252202" y="267359"/>
                  </a:lnTo>
                  <a:lnTo>
                    <a:pt x="247536" y="267110"/>
                  </a:lnTo>
                  <a:lnTo>
                    <a:pt x="243120" y="265539"/>
                  </a:lnTo>
                  <a:lnTo>
                    <a:pt x="239477" y="261398"/>
                  </a:lnTo>
                  <a:lnTo>
                    <a:pt x="240774" y="258780"/>
                  </a:lnTo>
                  <a:lnTo>
                    <a:pt x="246763" y="247880"/>
                  </a:lnTo>
                  <a:lnTo>
                    <a:pt x="247012" y="245810"/>
                  </a:lnTo>
                  <a:lnTo>
                    <a:pt x="245466" y="235410"/>
                  </a:lnTo>
                  <a:lnTo>
                    <a:pt x="246763" y="231270"/>
                  </a:lnTo>
                  <a:lnTo>
                    <a:pt x="246763" y="228401"/>
                  </a:lnTo>
                  <a:lnTo>
                    <a:pt x="244417" y="222440"/>
                  </a:lnTo>
                  <a:lnTo>
                    <a:pt x="245191" y="217228"/>
                  </a:lnTo>
                  <a:lnTo>
                    <a:pt x="244692" y="214384"/>
                  </a:lnTo>
                  <a:lnTo>
                    <a:pt x="242596" y="209970"/>
                  </a:lnTo>
                  <a:lnTo>
                    <a:pt x="242347" y="202163"/>
                  </a:lnTo>
                  <a:lnTo>
                    <a:pt x="240525" y="194656"/>
                  </a:lnTo>
                  <a:lnTo>
                    <a:pt x="240774" y="186326"/>
                  </a:lnTo>
                  <a:lnTo>
                    <a:pt x="240001" y="180614"/>
                  </a:lnTo>
                  <a:lnTo>
                    <a:pt x="238978" y="177247"/>
                  </a:lnTo>
                  <a:lnTo>
                    <a:pt x="236633" y="172309"/>
                  </a:lnTo>
                  <a:lnTo>
                    <a:pt x="232990" y="163729"/>
                  </a:lnTo>
                  <a:lnTo>
                    <a:pt x="230395" y="156222"/>
                  </a:lnTo>
                  <a:lnTo>
                    <a:pt x="229622" y="151782"/>
                  </a:lnTo>
                  <a:lnTo>
                    <a:pt x="230121" y="145821"/>
                  </a:lnTo>
                  <a:lnTo>
                    <a:pt x="229348" y="143477"/>
                  </a:lnTo>
                  <a:lnTo>
                    <a:pt x="225979" y="138289"/>
                  </a:lnTo>
                  <a:lnTo>
                    <a:pt x="225455" y="132827"/>
                  </a:lnTo>
                  <a:lnTo>
                    <a:pt x="226753" y="129710"/>
                  </a:lnTo>
                  <a:lnTo>
                    <a:pt x="226229" y="125295"/>
                  </a:lnTo>
                  <a:lnTo>
                    <a:pt x="223110" y="121679"/>
                  </a:lnTo>
                  <a:lnTo>
                    <a:pt x="222087" y="117763"/>
                  </a:lnTo>
                  <a:lnTo>
                    <a:pt x="222860" y="114670"/>
                  </a:lnTo>
                  <a:lnTo>
                    <a:pt x="225729" y="109981"/>
                  </a:lnTo>
                  <a:lnTo>
                    <a:pt x="226503" y="105566"/>
                  </a:lnTo>
                  <a:lnTo>
                    <a:pt x="240276" y="105566"/>
                  </a:lnTo>
                  <a:lnTo>
                    <a:pt x="275605" y="105816"/>
                  </a:lnTo>
                  <a:lnTo>
                    <a:pt x="295866" y="106090"/>
                  </a:lnTo>
                  <a:lnTo>
                    <a:pt x="302627" y="105317"/>
                  </a:lnTo>
                  <a:lnTo>
                    <a:pt x="310162" y="105043"/>
                  </a:lnTo>
                  <a:lnTo>
                    <a:pt x="316400" y="105317"/>
                  </a:lnTo>
                  <a:lnTo>
                    <a:pt x="317947" y="103496"/>
                  </a:lnTo>
                  <a:lnTo>
                    <a:pt x="322887" y="105043"/>
                  </a:lnTo>
                  <a:lnTo>
                    <a:pt x="336909" y="110754"/>
                  </a:lnTo>
                  <a:lnTo>
                    <a:pt x="350158" y="116990"/>
                  </a:lnTo>
                  <a:lnTo>
                    <a:pt x="359789" y="121155"/>
                  </a:lnTo>
                  <a:lnTo>
                    <a:pt x="368098" y="125295"/>
                  </a:lnTo>
                  <a:lnTo>
                    <a:pt x="390952" y="134922"/>
                  </a:lnTo>
                  <a:lnTo>
                    <a:pt x="392499" y="135446"/>
                  </a:lnTo>
                  <a:lnTo>
                    <a:pt x="422390" y="147891"/>
                  </a:lnTo>
                  <a:lnTo>
                    <a:pt x="441877" y="156222"/>
                  </a:lnTo>
                  <a:lnTo>
                    <a:pt x="487087" y="175177"/>
                  </a:lnTo>
                  <a:lnTo>
                    <a:pt x="510990" y="185827"/>
                  </a:lnTo>
                  <a:lnTo>
                    <a:pt x="527083" y="192835"/>
                  </a:lnTo>
                  <a:lnTo>
                    <a:pt x="541903" y="184006"/>
                  </a:lnTo>
                  <a:lnTo>
                    <a:pt x="557747" y="165051"/>
                  </a:lnTo>
                  <a:lnTo>
                    <a:pt x="565806" y="160886"/>
                  </a:lnTo>
                  <a:lnTo>
                    <a:pt x="566830" y="156222"/>
                  </a:lnTo>
                  <a:lnTo>
                    <a:pt x="570472" y="157768"/>
                  </a:lnTo>
                  <a:lnTo>
                    <a:pt x="580851" y="154401"/>
                  </a:lnTo>
                  <a:lnTo>
                    <a:pt x="584245" y="153603"/>
                  </a:lnTo>
                  <a:lnTo>
                    <a:pt x="585792" y="149188"/>
                  </a:lnTo>
                  <a:lnTo>
                    <a:pt x="588137" y="149987"/>
                  </a:lnTo>
                  <a:lnTo>
                    <a:pt x="593327" y="149987"/>
                  </a:lnTo>
                  <a:lnTo>
                    <a:pt x="596720" y="154127"/>
                  </a:lnTo>
                  <a:lnTo>
                    <a:pt x="598267" y="154925"/>
                  </a:lnTo>
                  <a:lnTo>
                    <a:pt x="603731" y="151284"/>
                  </a:lnTo>
                  <a:lnTo>
                    <a:pt x="611266" y="147393"/>
                  </a:lnTo>
                  <a:lnTo>
                    <a:pt x="617230" y="142978"/>
                  </a:lnTo>
                  <a:lnTo>
                    <a:pt x="619575" y="137765"/>
                  </a:lnTo>
                  <a:lnTo>
                    <a:pt x="620099" y="131281"/>
                  </a:lnTo>
                  <a:lnTo>
                    <a:pt x="621646" y="125819"/>
                  </a:lnTo>
                  <a:lnTo>
                    <a:pt x="624240" y="121679"/>
                  </a:lnTo>
                  <a:lnTo>
                    <a:pt x="628133" y="116990"/>
                  </a:lnTo>
                  <a:lnTo>
                    <a:pt x="641132" y="105043"/>
                  </a:lnTo>
                  <a:lnTo>
                    <a:pt x="651013" y="98034"/>
                  </a:lnTo>
                  <a:lnTo>
                    <a:pt x="658797" y="95191"/>
                  </a:lnTo>
                  <a:lnTo>
                    <a:pt x="666856" y="92846"/>
                  </a:lnTo>
                  <a:lnTo>
                    <a:pt x="672820" y="89729"/>
                  </a:lnTo>
                  <a:lnTo>
                    <a:pt x="681128" y="83244"/>
                  </a:lnTo>
                  <a:lnTo>
                    <a:pt x="685544" y="80127"/>
                  </a:lnTo>
                  <a:lnTo>
                    <a:pt x="690484" y="87659"/>
                  </a:lnTo>
                  <a:lnTo>
                    <a:pt x="690235" y="89729"/>
                  </a:lnTo>
                  <a:lnTo>
                    <a:pt x="688164" y="94143"/>
                  </a:lnTo>
                  <a:lnTo>
                    <a:pt x="681128" y="102199"/>
                  </a:lnTo>
                  <a:lnTo>
                    <a:pt x="681128" y="108160"/>
                  </a:lnTo>
                  <a:lnTo>
                    <a:pt x="704781" y="95690"/>
                  </a:lnTo>
                  <a:lnTo>
                    <a:pt x="725565" y="84267"/>
                  </a:lnTo>
                  <a:lnTo>
                    <a:pt x="713364" y="78830"/>
                  </a:lnTo>
                  <a:lnTo>
                    <a:pt x="721673" y="71297"/>
                  </a:lnTo>
                  <a:lnTo>
                    <a:pt x="725041" y="69477"/>
                  </a:lnTo>
                  <a:lnTo>
                    <a:pt x="739862" y="62194"/>
                  </a:lnTo>
                  <a:lnTo>
                    <a:pt x="739063" y="59600"/>
                  </a:lnTo>
                  <a:lnTo>
                    <a:pt x="745825" y="56757"/>
                  </a:lnTo>
                  <a:lnTo>
                    <a:pt x="772597" y="45309"/>
                  </a:lnTo>
                  <a:lnTo>
                    <a:pt x="779334" y="45059"/>
                  </a:lnTo>
                  <a:lnTo>
                    <a:pt x="788166" y="44286"/>
                  </a:lnTo>
                  <a:lnTo>
                    <a:pt x="788964" y="40645"/>
                  </a:lnTo>
                  <a:lnTo>
                    <a:pt x="788690" y="33113"/>
                  </a:lnTo>
                  <a:lnTo>
                    <a:pt x="787143" y="31292"/>
                  </a:lnTo>
                  <a:lnTo>
                    <a:pt x="787143" y="28947"/>
                  </a:lnTo>
                  <a:lnTo>
                    <a:pt x="790262" y="24533"/>
                  </a:lnTo>
                  <a:lnTo>
                    <a:pt x="792333" y="23760"/>
                  </a:lnTo>
                  <a:lnTo>
                    <a:pt x="796499" y="23236"/>
                  </a:lnTo>
                  <a:lnTo>
                    <a:pt x="798571" y="21689"/>
                  </a:lnTo>
                  <a:lnTo>
                    <a:pt x="799344" y="27925"/>
                  </a:lnTo>
                  <a:lnTo>
                    <a:pt x="804808" y="27675"/>
                  </a:lnTo>
                  <a:lnTo>
                    <a:pt x="807652" y="30768"/>
                  </a:lnTo>
                  <a:lnTo>
                    <a:pt x="815187" y="30519"/>
                  </a:lnTo>
                  <a:lnTo>
                    <a:pt x="815187" y="31292"/>
                  </a:lnTo>
                  <a:lnTo>
                    <a:pt x="822723" y="30269"/>
                  </a:lnTo>
                  <a:lnTo>
                    <a:pt x="826365" y="28972"/>
                  </a:lnTo>
                  <a:lnTo>
                    <a:pt x="831555" y="29995"/>
                  </a:lnTo>
                  <a:lnTo>
                    <a:pt x="829759" y="23261"/>
                  </a:lnTo>
                  <a:lnTo>
                    <a:pt x="826640" y="18846"/>
                  </a:lnTo>
                  <a:lnTo>
                    <a:pt x="826890" y="16751"/>
                  </a:lnTo>
                  <a:lnTo>
                    <a:pt x="833377" y="7922"/>
                  </a:lnTo>
                  <a:lnTo>
                    <a:pt x="848447" y="-383"/>
                  </a:lnTo>
                  <a:lnTo>
                    <a:pt x="856232" y="16227"/>
                  </a:lnTo>
                  <a:lnTo>
                    <a:pt x="860672" y="22463"/>
                  </a:lnTo>
                  <a:lnTo>
                    <a:pt x="863517" y="29995"/>
                  </a:lnTo>
                  <a:lnTo>
                    <a:pt x="864815" y="37802"/>
                  </a:lnTo>
                  <a:lnTo>
                    <a:pt x="864565" y="41942"/>
                  </a:lnTo>
                  <a:lnTo>
                    <a:pt x="860148" y="57280"/>
                  </a:lnTo>
                  <a:lnTo>
                    <a:pt x="859625" y="60647"/>
                  </a:lnTo>
                  <a:lnTo>
                    <a:pt x="857279" y="66883"/>
                  </a:lnTo>
                  <a:lnTo>
                    <a:pt x="855732" y="75463"/>
                  </a:lnTo>
                  <a:lnTo>
                    <a:pt x="851316" y="96737"/>
                  </a:lnTo>
                  <a:lnTo>
                    <a:pt x="848721" y="107662"/>
                  </a:lnTo>
                  <a:lnTo>
                    <a:pt x="845078" y="116740"/>
                  </a:lnTo>
                  <a:lnTo>
                    <a:pt x="843008" y="119858"/>
                  </a:lnTo>
                  <a:lnTo>
                    <a:pt x="833127" y="129460"/>
                  </a:lnTo>
                  <a:lnTo>
                    <a:pt x="822224" y="137267"/>
                  </a:lnTo>
                  <a:lnTo>
                    <a:pt x="818331" y="141157"/>
                  </a:lnTo>
                  <a:lnTo>
                    <a:pt x="813391" y="147916"/>
                  </a:lnTo>
                  <a:lnTo>
                    <a:pt x="811819" y="151533"/>
                  </a:lnTo>
                  <a:lnTo>
                    <a:pt x="811321" y="156471"/>
                  </a:lnTo>
                  <a:lnTo>
                    <a:pt x="811046" y="167121"/>
                  </a:lnTo>
                  <a:lnTo>
                    <a:pt x="811046" y="172583"/>
                  </a:lnTo>
                  <a:lnTo>
                    <a:pt x="812094" y="178544"/>
                  </a:lnTo>
                  <a:lnTo>
                    <a:pt x="811296" y="183233"/>
                  </a:lnTo>
                  <a:lnTo>
                    <a:pt x="811570" y="196726"/>
                  </a:lnTo>
                  <a:lnTo>
                    <a:pt x="812617" y="211267"/>
                  </a:lnTo>
                  <a:lnTo>
                    <a:pt x="817283" y="221917"/>
                  </a:lnTo>
                  <a:lnTo>
                    <a:pt x="822997" y="228925"/>
                  </a:lnTo>
                  <a:lnTo>
                    <a:pt x="828461" y="234113"/>
                  </a:lnTo>
                  <a:lnTo>
                    <a:pt x="832354" y="236457"/>
                  </a:lnTo>
                  <a:lnTo>
                    <a:pt x="839115" y="243740"/>
                  </a:lnTo>
                  <a:lnTo>
                    <a:pt x="841186" y="247880"/>
                  </a:lnTo>
                  <a:lnTo>
                    <a:pt x="842484" y="253093"/>
                  </a:lnTo>
                  <a:lnTo>
                    <a:pt x="842234" y="259303"/>
                  </a:lnTo>
                  <a:lnTo>
                    <a:pt x="841436" y="263469"/>
                  </a:lnTo>
                  <a:lnTo>
                    <a:pt x="838841" y="268158"/>
                  </a:lnTo>
                  <a:lnTo>
                    <a:pt x="832603" y="275166"/>
                  </a:lnTo>
                  <a:lnTo>
                    <a:pt x="828187" y="278783"/>
                  </a:lnTo>
                  <a:lnTo>
                    <a:pt x="824045" y="280354"/>
                  </a:lnTo>
                  <a:lnTo>
                    <a:pt x="819105" y="280878"/>
                  </a:lnTo>
                  <a:lnTo>
                    <a:pt x="809224" y="280603"/>
                  </a:lnTo>
                  <a:lnTo>
                    <a:pt x="798845" y="277486"/>
                  </a:lnTo>
                  <a:lnTo>
                    <a:pt x="790262" y="275166"/>
                  </a:lnTo>
                  <a:lnTo>
                    <a:pt x="784798" y="276463"/>
                  </a:lnTo>
                  <a:lnTo>
                    <a:pt x="782203" y="278533"/>
                  </a:lnTo>
                  <a:lnTo>
                    <a:pt x="778560" y="282424"/>
                  </a:lnTo>
                  <a:lnTo>
                    <a:pt x="775965" y="286589"/>
                  </a:lnTo>
                  <a:lnTo>
                    <a:pt x="765062" y="308662"/>
                  </a:lnTo>
                  <a:lnTo>
                    <a:pt x="762192" y="317217"/>
                  </a:lnTo>
                  <a:lnTo>
                    <a:pt x="761170" y="323202"/>
                  </a:lnTo>
                  <a:lnTo>
                    <a:pt x="760895" y="332805"/>
                  </a:lnTo>
                  <a:lnTo>
                    <a:pt x="764538" y="339289"/>
                  </a:lnTo>
                  <a:lnTo>
                    <a:pt x="774419" y="350214"/>
                  </a:lnTo>
                  <a:lnTo>
                    <a:pt x="777786" y="356175"/>
                  </a:lnTo>
                  <a:lnTo>
                    <a:pt x="778585" y="361363"/>
                  </a:lnTo>
                  <a:lnTo>
                    <a:pt x="778585" y="365777"/>
                  </a:lnTo>
                  <a:lnTo>
                    <a:pt x="776240" y="373583"/>
                  </a:lnTo>
                  <a:lnTo>
                    <a:pt x="772597" y="379819"/>
                  </a:lnTo>
                  <a:lnTo>
                    <a:pt x="770526" y="382413"/>
                  </a:lnTo>
                  <a:lnTo>
                    <a:pt x="764538" y="387875"/>
                  </a:lnTo>
                  <a:lnTo>
                    <a:pt x="752337" y="397203"/>
                  </a:lnTo>
                  <a:lnTo>
                    <a:pt x="748969" y="400595"/>
                  </a:lnTo>
                  <a:lnTo>
                    <a:pt x="746099" y="405009"/>
                  </a:lnTo>
                  <a:lnTo>
                    <a:pt x="745052" y="409149"/>
                  </a:lnTo>
                  <a:lnTo>
                    <a:pt x="744028" y="414861"/>
                  </a:lnTo>
                  <a:lnTo>
                    <a:pt x="742731" y="419550"/>
                  </a:lnTo>
                  <a:lnTo>
                    <a:pt x="742457" y="427332"/>
                  </a:lnTo>
                  <a:lnTo>
                    <a:pt x="742457" y="439278"/>
                  </a:lnTo>
                  <a:lnTo>
                    <a:pt x="744553" y="451499"/>
                  </a:lnTo>
                  <a:lnTo>
                    <a:pt x="745052" y="456413"/>
                  </a:lnTo>
                  <a:lnTo>
                    <a:pt x="745850" y="459530"/>
                  </a:lnTo>
                  <a:lnTo>
                    <a:pt x="748170" y="464469"/>
                  </a:lnTo>
                  <a:lnTo>
                    <a:pt x="754158" y="473298"/>
                  </a:lnTo>
                  <a:lnTo>
                    <a:pt x="757277" y="477189"/>
                  </a:lnTo>
                  <a:lnTo>
                    <a:pt x="762217" y="484471"/>
                  </a:lnTo>
                  <a:lnTo>
                    <a:pt x="764812" y="493301"/>
                  </a:lnTo>
                  <a:lnTo>
                    <a:pt x="765586" y="501083"/>
                  </a:lnTo>
                  <a:lnTo>
                    <a:pt x="765062" y="506545"/>
                  </a:lnTo>
                  <a:lnTo>
                    <a:pt x="763241" y="512007"/>
                  </a:lnTo>
                  <a:lnTo>
                    <a:pt x="758325" y="521085"/>
                  </a:lnTo>
                  <a:lnTo>
                    <a:pt x="756229" y="526024"/>
                  </a:lnTo>
                  <a:lnTo>
                    <a:pt x="755207" y="530189"/>
                  </a:lnTo>
                  <a:lnTo>
                    <a:pt x="755980" y="539268"/>
                  </a:lnTo>
                  <a:lnTo>
                    <a:pt x="758325" y="545503"/>
                  </a:lnTo>
                  <a:lnTo>
                    <a:pt x="760646" y="550690"/>
                  </a:lnTo>
                  <a:lnTo>
                    <a:pt x="763515" y="555878"/>
                  </a:lnTo>
                  <a:lnTo>
                    <a:pt x="766883" y="563410"/>
                  </a:lnTo>
                  <a:lnTo>
                    <a:pt x="767157" y="566278"/>
                  </a:lnTo>
                  <a:lnTo>
                    <a:pt x="766634" y="572240"/>
                  </a:lnTo>
                  <a:lnTo>
                    <a:pt x="765336" y="582116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56" name="Free-form: Shape 3355">
              <a:extLst>
                <a:ext uri="{FF2B5EF4-FFF2-40B4-BE49-F238E27FC236}">
                  <a16:creationId xmlns:a16="http://schemas.microsoft.com/office/drawing/2014/main" id="{C4E559C5-F778-4E55-B78C-97E43024274A}"/>
                </a:ext>
              </a:extLst>
            </p:cNvPr>
            <p:cNvSpPr/>
            <p:nvPr/>
          </p:nvSpPr>
          <p:spPr>
            <a:xfrm>
              <a:off x="2798863" y="4299542"/>
              <a:ext cx="783798" cy="621956"/>
            </a:xfrm>
            <a:custGeom>
              <a:avLst/>
              <a:gdLst>
                <a:gd name="connsiteX0" fmla="*/ 750516 w 783798"/>
                <a:gd name="connsiteY0" fmla="*/ 7648 h 621956"/>
                <a:gd name="connsiteX1" fmla="*/ 749717 w 783798"/>
                <a:gd name="connsiteY1" fmla="*/ 12062 h 621956"/>
                <a:gd name="connsiteX2" fmla="*/ 746873 w 783798"/>
                <a:gd name="connsiteY2" fmla="*/ 16726 h 621956"/>
                <a:gd name="connsiteX3" fmla="*/ 746074 w 783798"/>
                <a:gd name="connsiteY3" fmla="*/ 19844 h 621956"/>
                <a:gd name="connsiteX4" fmla="*/ 747123 w 783798"/>
                <a:gd name="connsiteY4" fmla="*/ 23735 h 621956"/>
                <a:gd name="connsiteX5" fmla="*/ 750242 w 783798"/>
                <a:gd name="connsiteY5" fmla="*/ 27376 h 621956"/>
                <a:gd name="connsiteX6" fmla="*/ 750765 w 783798"/>
                <a:gd name="connsiteY6" fmla="*/ 31791 h 621956"/>
                <a:gd name="connsiteX7" fmla="*/ 749468 w 783798"/>
                <a:gd name="connsiteY7" fmla="*/ 34908 h 621956"/>
                <a:gd name="connsiteX8" fmla="*/ 749967 w 783798"/>
                <a:gd name="connsiteY8" fmla="*/ 40370 h 621956"/>
                <a:gd name="connsiteX9" fmla="*/ 753360 w 783798"/>
                <a:gd name="connsiteY9" fmla="*/ 45558 h 621956"/>
                <a:gd name="connsiteX10" fmla="*/ 754133 w 783798"/>
                <a:gd name="connsiteY10" fmla="*/ 47903 h 621956"/>
                <a:gd name="connsiteX11" fmla="*/ 753610 w 783798"/>
                <a:gd name="connsiteY11" fmla="*/ 53864 h 621956"/>
                <a:gd name="connsiteX12" fmla="*/ 754408 w 783798"/>
                <a:gd name="connsiteY12" fmla="*/ 58278 h 621956"/>
                <a:gd name="connsiteX13" fmla="*/ 757003 w 783798"/>
                <a:gd name="connsiteY13" fmla="*/ 65810 h 621956"/>
                <a:gd name="connsiteX14" fmla="*/ 760646 w 783798"/>
                <a:gd name="connsiteY14" fmla="*/ 74390 h 621956"/>
                <a:gd name="connsiteX15" fmla="*/ 762966 w 783798"/>
                <a:gd name="connsiteY15" fmla="*/ 79328 h 621956"/>
                <a:gd name="connsiteX16" fmla="*/ 764014 w 783798"/>
                <a:gd name="connsiteY16" fmla="*/ 82696 h 621956"/>
                <a:gd name="connsiteX17" fmla="*/ 764787 w 783798"/>
                <a:gd name="connsiteY17" fmla="*/ 88407 h 621956"/>
                <a:gd name="connsiteX18" fmla="*/ 764538 w 783798"/>
                <a:gd name="connsiteY18" fmla="*/ 96712 h 621956"/>
                <a:gd name="connsiteX19" fmla="*/ 766360 w 783798"/>
                <a:gd name="connsiteY19" fmla="*/ 104244 h 621956"/>
                <a:gd name="connsiteX20" fmla="*/ 766609 w 783798"/>
                <a:gd name="connsiteY20" fmla="*/ 112051 h 621956"/>
                <a:gd name="connsiteX21" fmla="*/ 768680 w 783798"/>
                <a:gd name="connsiteY21" fmla="*/ 116466 h 621956"/>
                <a:gd name="connsiteX22" fmla="*/ 769204 w 783798"/>
                <a:gd name="connsiteY22" fmla="*/ 119309 h 621956"/>
                <a:gd name="connsiteX23" fmla="*/ 768430 w 783798"/>
                <a:gd name="connsiteY23" fmla="*/ 124497 h 621956"/>
                <a:gd name="connsiteX24" fmla="*/ 770751 w 783798"/>
                <a:gd name="connsiteY24" fmla="*/ 130483 h 621956"/>
                <a:gd name="connsiteX25" fmla="*/ 770751 w 783798"/>
                <a:gd name="connsiteY25" fmla="*/ 133326 h 621956"/>
                <a:gd name="connsiteX26" fmla="*/ 769453 w 783798"/>
                <a:gd name="connsiteY26" fmla="*/ 137491 h 621956"/>
                <a:gd name="connsiteX27" fmla="*/ 771025 w 783798"/>
                <a:gd name="connsiteY27" fmla="*/ 147866 h 621956"/>
                <a:gd name="connsiteX28" fmla="*/ 770751 w 783798"/>
                <a:gd name="connsiteY28" fmla="*/ 149962 h 621956"/>
                <a:gd name="connsiteX29" fmla="*/ 764787 w 783798"/>
                <a:gd name="connsiteY29" fmla="*/ 160861 h 621956"/>
                <a:gd name="connsiteX30" fmla="*/ 763490 w 783798"/>
                <a:gd name="connsiteY30" fmla="*/ 163455 h 621956"/>
                <a:gd name="connsiteX31" fmla="*/ 767133 w 783798"/>
                <a:gd name="connsiteY31" fmla="*/ 167620 h 621956"/>
                <a:gd name="connsiteX32" fmla="*/ 771549 w 783798"/>
                <a:gd name="connsiteY32" fmla="*/ 169166 h 621956"/>
                <a:gd name="connsiteX33" fmla="*/ 776215 w 783798"/>
                <a:gd name="connsiteY33" fmla="*/ 169441 h 621956"/>
                <a:gd name="connsiteX34" fmla="*/ 777787 w 783798"/>
                <a:gd name="connsiteY34" fmla="*/ 172808 h 621956"/>
                <a:gd name="connsiteX35" fmla="*/ 781679 w 783798"/>
                <a:gd name="connsiteY35" fmla="*/ 173855 h 621956"/>
                <a:gd name="connsiteX36" fmla="*/ 780905 w 783798"/>
                <a:gd name="connsiteY36" fmla="*/ 175925 h 621956"/>
                <a:gd name="connsiteX37" fmla="*/ 766609 w 783798"/>
                <a:gd name="connsiteY37" fmla="*/ 198522 h 621956"/>
                <a:gd name="connsiteX38" fmla="*/ 759847 w 783798"/>
                <a:gd name="connsiteY38" fmla="*/ 207077 h 621956"/>
                <a:gd name="connsiteX39" fmla="*/ 756204 w 783798"/>
                <a:gd name="connsiteY39" fmla="*/ 210469 h 621956"/>
                <a:gd name="connsiteX40" fmla="*/ 749468 w 783798"/>
                <a:gd name="connsiteY40" fmla="*/ 215407 h 621956"/>
                <a:gd name="connsiteX41" fmla="*/ 747647 w 783798"/>
                <a:gd name="connsiteY41" fmla="*/ 216180 h 621956"/>
                <a:gd name="connsiteX42" fmla="*/ 698793 w 783798"/>
                <a:gd name="connsiteY42" fmla="*/ 248379 h 621956"/>
                <a:gd name="connsiteX43" fmla="*/ 699068 w 783798"/>
                <a:gd name="connsiteY43" fmla="*/ 248654 h 621956"/>
                <a:gd name="connsiteX44" fmla="*/ 687890 w 783798"/>
                <a:gd name="connsiteY44" fmla="*/ 255911 h 621956"/>
                <a:gd name="connsiteX45" fmla="*/ 688139 w 783798"/>
                <a:gd name="connsiteY45" fmla="*/ 256685 h 621956"/>
                <a:gd name="connsiteX46" fmla="*/ 679307 w 783798"/>
                <a:gd name="connsiteY46" fmla="*/ 261897 h 621956"/>
                <a:gd name="connsiteX47" fmla="*/ 677485 w 783798"/>
                <a:gd name="connsiteY47" fmla="*/ 262147 h 621956"/>
                <a:gd name="connsiteX48" fmla="*/ 663712 w 783798"/>
                <a:gd name="connsiteY48" fmla="*/ 271749 h 621956"/>
                <a:gd name="connsiteX49" fmla="*/ 646048 w 783798"/>
                <a:gd name="connsiteY49" fmla="*/ 287088 h 621956"/>
                <a:gd name="connsiteX50" fmla="*/ 646322 w 783798"/>
                <a:gd name="connsiteY50" fmla="*/ 289931 h 621956"/>
                <a:gd name="connsiteX51" fmla="*/ 650988 w 783798"/>
                <a:gd name="connsiteY51" fmla="*/ 291752 h 621956"/>
                <a:gd name="connsiteX52" fmla="*/ 655155 w 783798"/>
                <a:gd name="connsiteY52" fmla="*/ 294595 h 621956"/>
                <a:gd name="connsiteX53" fmla="*/ 654880 w 783798"/>
                <a:gd name="connsiteY53" fmla="*/ 298511 h 621956"/>
                <a:gd name="connsiteX54" fmla="*/ 656177 w 783798"/>
                <a:gd name="connsiteY54" fmla="*/ 303948 h 621956"/>
                <a:gd name="connsiteX55" fmla="*/ 658273 w 783798"/>
                <a:gd name="connsiteY55" fmla="*/ 309161 h 621956"/>
                <a:gd name="connsiteX56" fmla="*/ 656452 w 783798"/>
                <a:gd name="connsiteY56" fmla="*/ 311231 h 621956"/>
                <a:gd name="connsiteX57" fmla="*/ 656177 w 783798"/>
                <a:gd name="connsiteY57" fmla="*/ 316693 h 621956"/>
                <a:gd name="connsiteX58" fmla="*/ 652036 w 783798"/>
                <a:gd name="connsiteY58" fmla="*/ 322404 h 621956"/>
                <a:gd name="connsiteX59" fmla="*/ 650464 w 783798"/>
                <a:gd name="connsiteY59" fmla="*/ 326545 h 621956"/>
                <a:gd name="connsiteX60" fmla="*/ 649690 w 783798"/>
                <a:gd name="connsiteY60" fmla="*/ 333054 h 621956"/>
                <a:gd name="connsiteX61" fmla="*/ 648642 w 783798"/>
                <a:gd name="connsiteY61" fmla="*/ 337195 h 621956"/>
                <a:gd name="connsiteX62" fmla="*/ 648642 w 783798"/>
                <a:gd name="connsiteY62" fmla="*/ 340063 h 621956"/>
                <a:gd name="connsiteX63" fmla="*/ 650464 w 783798"/>
                <a:gd name="connsiteY63" fmla="*/ 350713 h 621956"/>
                <a:gd name="connsiteX64" fmla="*/ 650738 w 783798"/>
                <a:gd name="connsiteY64" fmla="*/ 356150 h 621956"/>
                <a:gd name="connsiteX65" fmla="*/ 647619 w 783798"/>
                <a:gd name="connsiteY65" fmla="*/ 358494 h 621956"/>
                <a:gd name="connsiteX66" fmla="*/ 644501 w 783798"/>
                <a:gd name="connsiteY66" fmla="*/ 362385 h 621956"/>
                <a:gd name="connsiteX67" fmla="*/ 639810 w 783798"/>
                <a:gd name="connsiteY67" fmla="*/ 365503 h 621956"/>
                <a:gd name="connsiteX68" fmla="*/ 632275 w 783798"/>
                <a:gd name="connsiteY68" fmla="*/ 361338 h 621956"/>
                <a:gd name="connsiteX69" fmla="*/ 613063 w 783798"/>
                <a:gd name="connsiteY69" fmla="*/ 368371 h 621956"/>
                <a:gd name="connsiteX70" fmla="*/ 610193 w 783798"/>
                <a:gd name="connsiteY70" fmla="*/ 360839 h 621956"/>
                <a:gd name="connsiteX71" fmla="*/ 609695 w 783798"/>
                <a:gd name="connsiteY71" fmla="*/ 357447 h 621956"/>
                <a:gd name="connsiteX72" fmla="*/ 610717 w 783798"/>
                <a:gd name="connsiteY72" fmla="*/ 353830 h 621956"/>
                <a:gd name="connsiteX73" fmla="*/ 608122 w 783798"/>
                <a:gd name="connsiteY73" fmla="*/ 354329 h 621956"/>
                <a:gd name="connsiteX74" fmla="*/ 607349 w 783798"/>
                <a:gd name="connsiteY74" fmla="*/ 347845 h 621956"/>
                <a:gd name="connsiteX75" fmla="*/ 604231 w 783798"/>
                <a:gd name="connsiteY75" fmla="*/ 342382 h 621956"/>
                <a:gd name="connsiteX76" fmla="*/ 600063 w 783798"/>
                <a:gd name="connsiteY76" fmla="*/ 336945 h 621956"/>
                <a:gd name="connsiteX77" fmla="*/ 590982 w 783798"/>
                <a:gd name="connsiteY77" fmla="*/ 332256 h 621956"/>
                <a:gd name="connsiteX78" fmla="*/ 587339 w 783798"/>
                <a:gd name="connsiteY78" fmla="*/ 335898 h 621956"/>
                <a:gd name="connsiteX79" fmla="*/ 584744 w 783798"/>
                <a:gd name="connsiteY79" fmla="*/ 334326 h 621956"/>
                <a:gd name="connsiteX80" fmla="*/ 582673 w 783798"/>
                <a:gd name="connsiteY80" fmla="*/ 334077 h 621956"/>
                <a:gd name="connsiteX81" fmla="*/ 580078 w 783798"/>
                <a:gd name="connsiteY81" fmla="*/ 339788 h 621956"/>
                <a:gd name="connsiteX82" fmla="*/ 571495 w 783798"/>
                <a:gd name="connsiteY82" fmla="*/ 337195 h 621956"/>
                <a:gd name="connsiteX83" fmla="*/ 567328 w 783798"/>
                <a:gd name="connsiteY83" fmla="*/ 339015 h 621956"/>
                <a:gd name="connsiteX84" fmla="*/ 564734 w 783798"/>
                <a:gd name="connsiteY84" fmla="*/ 338766 h 621956"/>
                <a:gd name="connsiteX85" fmla="*/ 562413 w 783798"/>
                <a:gd name="connsiteY85" fmla="*/ 336421 h 621956"/>
                <a:gd name="connsiteX86" fmla="*/ 560067 w 783798"/>
                <a:gd name="connsiteY86" fmla="*/ 335898 h 621956"/>
                <a:gd name="connsiteX87" fmla="*/ 559020 w 783798"/>
                <a:gd name="connsiteY87" fmla="*/ 338492 h 621956"/>
                <a:gd name="connsiteX88" fmla="*/ 555377 w 783798"/>
                <a:gd name="connsiteY88" fmla="*/ 341085 h 621956"/>
                <a:gd name="connsiteX89" fmla="*/ 548890 w 783798"/>
                <a:gd name="connsiteY89" fmla="*/ 342133 h 621956"/>
                <a:gd name="connsiteX90" fmla="*/ 542927 w 783798"/>
                <a:gd name="connsiteY90" fmla="*/ 347595 h 621956"/>
                <a:gd name="connsiteX91" fmla="*/ 541879 w 783798"/>
                <a:gd name="connsiteY91" fmla="*/ 352259 h 621956"/>
                <a:gd name="connsiteX92" fmla="*/ 542652 w 783798"/>
                <a:gd name="connsiteY92" fmla="*/ 356948 h 621956"/>
                <a:gd name="connsiteX93" fmla="*/ 544473 w 783798"/>
                <a:gd name="connsiteY93" fmla="*/ 360839 h 621956"/>
                <a:gd name="connsiteX94" fmla="*/ 544473 w 783798"/>
                <a:gd name="connsiteY94" fmla="*/ 367074 h 621956"/>
                <a:gd name="connsiteX95" fmla="*/ 545522 w 783798"/>
                <a:gd name="connsiteY95" fmla="*/ 370690 h 621956"/>
                <a:gd name="connsiteX96" fmla="*/ 544748 w 783798"/>
                <a:gd name="connsiteY96" fmla="*/ 374082 h 621956"/>
                <a:gd name="connsiteX97" fmla="*/ 540831 w 783798"/>
                <a:gd name="connsiteY97" fmla="*/ 377200 h 621956"/>
                <a:gd name="connsiteX98" fmla="*/ 540058 w 783798"/>
                <a:gd name="connsiteY98" fmla="*/ 382388 h 621956"/>
                <a:gd name="connsiteX99" fmla="*/ 536939 w 783798"/>
                <a:gd name="connsiteY99" fmla="*/ 386553 h 621956"/>
                <a:gd name="connsiteX100" fmla="*/ 533820 w 783798"/>
                <a:gd name="connsiteY100" fmla="*/ 388349 h 621956"/>
                <a:gd name="connsiteX101" fmla="*/ 524987 w 783798"/>
                <a:gd name="connsiteY101" fmla="*/ 391990 h 621956"/>
                <a:gd name="connsiteX102" fmla="*/ 515631 w 783798"/>
                <a:gd name="connsiteY102" fmla="*/ 399273 h 621956"/>
                <a:gd name="connsiteX103" fmla="*/ 512786 w 783798"/>
                <a:gd name="connsiteY103" fmla="*/ 402914 h 621956"/>
                <a:gd name="connsiteX104" fmla="*/ 509667 w 783798"/>
                <a:gd name="connsiteY104" fmla="*/ 408102 h 621956"/>
                <a:gd name="connsiteX105" fmla="*/ 507072 w 783798"/>
                <a:gd name="connsiteY105" fmla="*/ 410446 h 621956"/>
                <a:gd name="connsiteX106" fmla="*/ 503156 w 783798"/>
                <a:gd name="connsiteY106" fmla="*/ 412517 h 621956"/>
                <a:gd name="connsiteX107" fmla="*/ 488884 w 783798"/>
                <a:gd name="connsiteY107" fmla="*/ 415634 h 621956"/>
                <a:gd name="connsiteX108" fmla="*/ 485241 w 783798"/>
                <a:gd name="connsiteY108" fmla="*/ 416931 h 621956"/>
                <a:gd name="connsiteX109" fmla="*/ 482122 w 783798"/>
                <a:gd name="connsiteY109" fmla="*/ 418752 h 621956"/>
                <a:gd name="connsiteX110" fmla="*/ 478230 w 783798"/>
                <a:gd name="connsiteY110" fmla="*/ 422643 h 621956"/>
                <a:gd name="connsiteX111" fmla="*/ 475884 w 783798"/>
                <a:gd name="connsiteY111" fmla="*/ 426783 h 621956"/>
                <a:gd name="connsiteX112" fmla="*/ 474063 w 783798"/>
                <a:gd name="connsiteY112" fmla="*/ 433292 h 621956"/>
                <a:gd name="connsiteX113" fmla="*/ 473040 w 783798"/>
                <a:gd name="connsiteY113" fmla="*/ 435363 h 621956"/>
                <a:gd name="connsiteX114" fmla="*/ 467326 w 783798"/>
                <a:gd name="connsiteY114" fmla="*/ 441848 h 621956"/>
                <a:gd name="connsiteX115" fmla="*/ 461612 w 783798"/>
                <a:gd name="connsiteY115" fmla="*/ 454068 h 621956"/>
                <a:gd name="connsiteX116" fmla="*/ 458219 w 783798"/>
                <a:gd name="connsiteY116" fmla="*/ 458483 h 621956"/>
                <a:gd name="connsiteX117" fmla="*/ 453553 w 783798"/>
                <a:gd name="connsiteY117" fmla="*/ 462124 h 621956"/>
                <a:gd name="connsiteX118" fmla="*/ 445245 w 783798"/>
                <a:gd name="connsiteY118" fmla="*/ 465492 h 621956"/>
                <a:gd name="connsiteX119" fmla="*/ 439781 w 783798"/>
                <a:gd name="connsiteY119" fmla="*/ 468360 h 621956"/>
                <a:gd name="connsiteX120" fmla="*/ 433793 w 783798"/>
                <a:gd name="connsiteY120" fmla="*/ 473024 h 621956"/>
                <a:gd name="connsiteX121" fmla="*/ 431722 w 783798"/>
                <a:gd name="connsiteY121" fmla="*/ 473797 h 621956"/>
                <a:gd name="connsiteX122" fmla="*/ 428079 w 783798"/>
                <a:gd name="connsiteY122" fmla="*/ 477189 h 621956"/>
                <a:gd name="connsiteX123" fmla="*/ 425484 w 783798"/>
                <a:gd name="connsiteY123" fmla="*/ 480306 h 621956"/>
                <a:gd name="connsiteX124" fmla="*/ 420819 w 783798"/>
                <a:gd name="connsiteY124" fmla="*/ 481080 h 621956"/>
                <a:gd name="connsiteX125" fmla="*/ 418224 w 783798"/>
                <a:gd name="connsiteY125" fmla="*/ 483674 h 621956"/>
                <a:gd name="connsiteX126" fmla="*/ 419521 w 783798"/>
                <a:gd name="connsiteY126" fmla="*/ 489909 h 621956"/>
                <a:gd name="connsiteX127" fmla="*/ 417700 w 783798"/>
                <a:gd name="connsiteY127" fmla="*/ 492253 h 621956"/>
                <a:gd name="connsiteX128" fmla="*/ 417176 w 783798"/>
                <a:gd name="connsiteY128" fmla="*/ 494573 h 621956"/>
                <a:gd name="connsiteX129" fmla="*/ 420544 w 783798"/>
                <a:gd name="connsiteY129" fmla="*/ 495371 h 621956"/>
                <a:gd name="connsiteX130" fmla="*/ 422640 w 783798"/>
                <a:gd name="connsiteY130" fmla="*/ 493550 h 621956"/>
                <a:gd name="connsiteX131" fmla="*/ 424436 w 783798"/>
                <a:gd name="connsiteY131" fmla="*/ 493550 h 621956"/>
                <a:gd name="connsiteX132" fmla="*/ 427555 w 783798"/>
                <a:gd name="connsiteY132" fmla="*/ 495870 h 621956"/>
                <a:gd name="connsiteX133" fmla="*/ 426258 w 783798"/>
                <a:gd name="connsiteY133" fmla="*/ 498214 h 621956"/>
                <a:gd name="connsiteX134" fmla="*/ 423937 w 783798"/>
                <a:gd name="connsiteY134" fmla="*/ 498738 h 621956"/>
                <a:gd name="connsiteX135" fmla="*/ 419246 w 783798"/>
                <a:gd name="connsiteY135" fmla="*/ 498214 h 621956"/>
                <a:gd name="connsiteX136" fmla="*/ 412485 w 783798"/>
                <a:gd name="connsiteY136" fmla="*/ 500035 h 621956"/>
                <a:gd name="connsiteX137" fmla="*/ 397165 w 783798"/>
                <a:gd name="connsiteY137" fmla="*/ 508615 h 621956"/>
                <a:gd name="connsiteX138" fmla="*/ 392225 w 783798"/>
                <a:gd name="connsiteY138" fmla="*/ 514052 h 621956"/>
                <a:gd name="connsiteX139" fmla="*/ 390928 w 783798"/>
                <a:gd name="connsiteY139" fmla="*/ 516646 h 621956"/>
                <a:gd name="connsiteX140" fmla="*/ 390928 w 783798"/>
                <a:gd name="connsiteY140" fmla="*/ 518990 h 621956"/>
                <a:gd name="connsiteX141" fmla="*/ 393522 w 783798"/>
                <a:gd name="connsiteY141" fmla="*/ 520562 h 621956"/>
                <a:gd name="connsiteX142" fmla="*/ 396392 w 783798"/>
                <a:gd name="connsiteY142" fmla="*/ 524178 h 621956"/>
                <a:gd name="connsiteX143" fmla="*/ 398463 w 783798"/>
                <a:gd name="connsiteY143" fmla="*/ 534578 h 621956"/>
                <a:gd name="connsiteX144" fmla="*/ 398213 w 783798"/>
                <a:gd name="connsiteY144" fmla="*/ 540040 h 621956"/>
                <a:gd name="connsiteX145" fmla="*/ 396142 w 783798"/>
                <a:gd name="connsiteY145" fmla="*/ 545752 h 621956"/>
                <a:gd name="connsiteX146" fmla="*/ 390403 w 783798"/>
                <a:gd name="connsiteY146" fmla="*/ 550416 h 621956"/>
                <a:gd name="connsiteX147" fmla="*/ 384690 w 783798"/>
                <a:gd name="connsiteY147" fmla="*/ 552237 h 621956"/>
                <a:gd name="connsiteX148" fmla="*/ 380798 w 783798"/>
                <a:gd name="connsiteY148" fmla="*/ 552486 h 621956"/>
                <a:gd name="connsiteX149" fmla="*/ 374310 w 783798"/>
                <a:gd name="connsiteY149" fmla="*/ 551189 h 621956"/>
                <a:gd name="connsiteX150" fmla="*/ 370917 w 783798"/>
                <a:gd name="connsiteY150" fmla="*/ 549643 h 621956"/>
                <a:gd name="connsiteX151" fmla="*/ 359240 w 783798"/>
                <a:gd name="connsiteY151" fmla="*/ 543158 h 621956"/>
                <a:gd name="connsiteX152" fmla="*/ 351705 w 783798"/>
                <a:gd name="connsiteY152" fmla="*/ 541063 h 621956"/>
                <a:gd name="connsiteX153" fmla="*/ 347538 w 783798"/>
                <a:gd name="connsiteY153" fmla="*/ 540814 h 621956"/>
                <a:gd name="connsiteX154" fmla="*/ 345467 w 783798"/>
                <a:gd name="connsiteY154" fmla="*/ 541337 h 621956"/>
                <a:gd name="connsiteX155" fmla="*/ 340802 w 783798"/>
                <a:gd name="connsiteY155" fmla="*/ 546251 h 621956"/>
                <a:gd name="connsiteX156" fmla="*/ 337933 w 783798"/>
                <a:gd name="connsiteY156" fmla="*/ 550940 h 621956"/>
                <a:gd name="connsiteX157" fmla="*/ 333516 w 783798"/>
                <a:gd name="connsiteY157" fmla="*/ 556901 h 621956"/>
                <a:gd name="connsiteX158" fmla="*/ 329624 w 783798"/>
                <a:gd name="connsiteY158" fmla="*/ 570419 h 621956"/>
                <a:gd name="connsiteX159" fmla="*/ 324958 w 783798"/>
                <a:gd name="connsiteY159" fmla="*/ 578200 h 621956"/>
                <a:gd name="connsiteX160" fmla="*/ 321041 w 783798"/>
                <a:gd name="connsiteY160" fmla="*/ 582365 h 621956"/>
                <a:gd name="connsiteX161" fmla="*/ 316101 w 783798"/>
                <a:gd name="connsiteY161" fmla="*/ 586256 h 621956"/>
                <a:gd name="connsiteX162" fmla="*/ 311959 w 783798"/>
                <a:gd name="connsiteY162" fmla="*/ 588077 h 621956"/>
                <a:gd name="connsiteX163" fmla="*/ 305197 w 783798"/>
                <a:gd name="connsiteY163" fmla="*/ 588850 h 621956"/>
                <a:gd name="connsiteX164" fmla="*/ 302852 w 783798"/>
                <a:gd name="connsiteY164" fmla="*/ 589898 h 621956"/>
                <a:gd name="connsiteX165" fmla="*/ 299733 w 783798"/>
                <a:gd name="connsiteY165" fmla="*/ 593265 h 621956"/>
                <a:gd name="connsiteX166" fmla="*/ 298186 w 783798"/>
                <a:gd name="connsiteY166" fmla="*/ 598727 h 621956"/>
                <a:gd name="connsiteX167" fmla="*/ 298960 w 783798"/>
                <a:gd name="connsiteY167" fmla="*/ 603141 h 621956"/>
                <a:gd name="connsiteX168" fmla="*/ 298710 w 783798"/>
                <a:gd name="connsiteY168" fmla="*/ 610923 h 621956"/>
                <a:gd name="connsiteX169" fmla="*/ 296115 w 783798"/>
                <a:gd name="connsiteY169" fmla="*/ 616909 h 621956"/>
                <a:gd name="connsiteX170" fmla="*/ 293246 w 783798"/>
                <a:gd name="connsiteY170" fmla="*/ 619503 h 621956"/>
                <a:gd name="connsiteX171" fmla="*/ 288056 w 783798"/>
                <a:gd name="connsiteY171" fmla="*/ 621573 h 621956"/>
                <a:gd name="connsiteX172" fmla="*/ 286234 w 783798"/>
                <a:gd name="connsiteY172" fmla="*/ 621324 h 621956"/>
                <a:gd name="connsiteX173" fmla="*/ 278175 w 783798"/>
                <a:gd name="connsiteY173" fmla="*/ 617682 h 621956"/>
                <a:gd name="connsiteX174" fmla="*/ 274284 w 783798"/>
                <a:gd name="connsiteY174" fmla="*/ 616909 h 621956"/>
                <a:gd name="connsiteX175" fmla="*/ 270141 w 783798"/>
                <a:gd name="connsiteY175" fmla="*/ 618206 h 621956"/>
                <a:gd name="connsiteX176" fmla="*/ 269094 w 783798"/>
                <a:gd name="connsiteY176" fmla="*/ 615338 h 621956"/>
                <a:gd name="connsiteX177" fmla="*/ 268046 w 783798"/>
                <a:gd name="connsiteY177" fmla="*/ 606259 h 621956"/>
                <a:gd name="connsiteX178" fmla="*/ 268844 w 783798"/>
                <a:gd name="connsiteY178" fmla="*/ 600797 h 621956"/>
                <a:gd name="connsiteX179" fmla="*/ 254298 w 783798"/>
                <a:gd name="connsiteY179" fmla="*/ 598453 h 621956"/>
                <a:gd name="connsiteX180" fmla="*/ 253500 w 783798"/>
                <a:gd name="connsiteY180" fmla="*/ 600024 h 621956"/>
                <a:gd name="connsiteX181" fmla="*/ 249083 w 783798"/>
                <a:gd name="connsiteY181" fmla="*/ 600797 h 621956"/>
                <a:gd name="connsiteX182" fmla="*/ 241548 w 783798"/>
                <a:gd name="connsiteY182" fmla="*/ 603915 h 621956"/>
                <a:gd name="connsiteX183" fmla="*/ 239228 w 783798"/>
                <a:gd name="connsiteY183" fmla="*/ 603391 h 621956"/>
                <a:gd name="connsiteX184" fmla="*/ 240525 w 783798"/>
                <a:gd name="connsiteY184" fmla="*/ 601071 h 621956"/>
                <a:gd name="connsiteX185" fmla="*/ 237132 w 783798"/>
                <a:gd name="connsiteY185" fmla="*/ 598976 h 621956"/>
                <a:gd name="connsiteX186" fmla="*/ 236109 w 783798"/>
                <a:gd name="connsiteY186" fmla="*/ 597430 h 621956"/>
                <a:gd name="connsiteX187" fmla="*/ 230395 w 783798"/>
                <a:gd name="connsiteY187" fmla="*/ 599250 h 621956"/>
                <a:gd name="connsiteX188" fmla="*/ 227276 w 783798"/>
                <a:gd name="connsiteY188" fmla="*/ 601570 h 621956"/>
                <a:gd name="connsiteX189" fmla="*/ 224407 w 783798"/>
                <a:gd name="connsiteY189" fmla="*/ 599500 h 621956"/>
                <a:gd name="connsiteX190" fmla="*/ 221538 w 783798"/>
                <a:gd name="connsiteY190" fmla="*/ 596133 h 621956"/>
                <a:gd name="connsiteX191" fmla="*/ 218943 w 783798"/>
                <a:gd name="connsiteY191" fmla="*/ 596906 h 621956"/>
                <a:gd name="connsiteX192" fmla="*/ 215824 w 783798"/>
                <a:gd name="connsiteY192" fmla="*/ 600024 h 621956"/>
                <a:gd name="connsiteX193" fmla="*/ 212206 w 783798"/>
                <a:gd name="connsiteY193" fmla="*/ 598727 h 621956"/>
                <a:gd name="connsiteX194" fmla="*/ 206991 w 783798"/>
                <a:gd name="connsiteY194" fmla="*/ 598976 h 621956"/>
                <a:gd name="connsiteX195" fmla="*/ 205969 w 783798"/>
                <a:gd name="connsiteY195" fmla="*/ 596133 h 621956"/>
                <a:gd name="connsiteX196" fmla="*/ 204397 w 783798"/>
                <a:gd name="connsiteY196" fmla="*/ 594836 h 621956"/>
                <a:gd name="connsiteX197" fmla="*/ 200255 w 783798"/>
                <a:gd name="connsiteY197" fmla="*/ 598727 h 621956"/>
                <a:gd name="connsiteX198" fmla="*/ 196862 w 783798"/>
                <a:gd name="connsiteY198" fmla="*/ 600024 h 621956"/>
                <a:gd name="connsiteX199" fmla="*/ 191422 w 783798"/>
                <a:gd name="connsiteY199" fmla="*/ 598976 h 621956"/>
                <a:gd name="connsiteX200" fmla="*/ 189327 w 783798"/>
                <a:gd name="connsiteY200" fmla="*/ 599250 h 621956"/>
                <a:gd name="connsiteX201" fmla="*/ 185185 w 783798"/>
                <a:gd name="connsiteY201" fmla="*/ 603391 h 621956"/>
                <a:gd name="connsiteX202" fmla="*/ 178174 w 783798"/>
                <a:gd name="connsiteY202" fmla="*/ 605985 h 621956"/>
                <a:gd name="connsiteX203" fmla="*/ 174531 w 783798"/>
                <a:gd name="connsiteY203" fmla="*/ 604962 h 621956"/>
                <a:gd name="connsiteX204" fmla="*/ 172959 w 783798"/>
                <a:gd name="connsiteY204" fmla="*/ 602618 h 621956"/>
                <a:gd name="connsiteX205" fmla="*/ 164650 w 783798"/>
                <a:gd name="connsiteY205" fmla="*/ 607032 h 621956"/>
                <a:gd name="connsiteX206" fmla="*/ 164151 w 783798"/>
                <a:gd name="connsiteY206" fmla="*/ 610424 h 621956"/>
                <a:gd name="connsiteX207" fmla="*/ 158937 w 783798"/>
                <a:gd name="connsiteY207" fmla="*/ 610923 h 621956"/>
                <a:gd name="connsiteX208" fmla="*/ 150104 w 783798"/>
                <a:gd name="connsiteY208" fmla="*/ 609900 h 621956"/>
                <a:gd name="connsiteX209" fmla="*/ 147260 w 783798"/>
                <a:gd name="connsiteY209" fmla="*/ 611197 h 621956"/>
                <a:gd name="connsiteX210" fmla="*/ 150104 w 783798"/>
                <a:gd name="connsiteY210" fmla="*/ 612993 h 621956"/>
                <a:gd name="connsiteX211" fmla="*/ 153497 w 783798"/>
                <a:gd name="connsiteY211" fmla="*/ 616111 h 621956"/>
                <a:gd name="connsiteX212" fmla="*/ 152450 w 783798"/>
                <a:gd name="connsiteY212" fmla="*/ 617408 h 621956"/>
                <a:gd name="connsiteX213" fmla="*/ 148557 w 783798"/>
                <a:gd name="connsiteY213" fmla="*/ 616385 h 621956"/>
                <a:gd name="connsiteX214" fmla="*/ 145164 w 783798"/>
                <a:gd name="connsiteY214" fmla="*/ 616385 h 621956"/>
                <a:gd name="connsiteX215" fmla="*/ 144391 w 783798"/>
                <a:gd name="connsiteY215" fmla="*/ 615088 h 621956"/>
                <a:gd name="connsiteX216" fmla="*/ 145688 w 783798"/>
                <a:gd name="connsiteY216" fmla="*/ 610923 h 621956"/>
                <a:gd name="connsiteX217" fmla="*/ 137629 w 783798"/>
                <a:gd name="connsiteY217" fmla="*/ 610674 h 621956"/>
                <a:gd name="connsiteX218" fmla="*/ 136082 w 783798"/>
                <a:gd name="connsiteY218" fmla="*/ 611447 h 621956"/>
                <a:gd name="connsiteX219" fmla="*/ 132189 w 783798"/>
                <a:gd name="connsiteY219" fmla="*/ 616634 h 621956"/>
                <a:gd name="connsiteX220" fmla="*/ 130094 w 783798"/>
                <a:gd name="connsiteY220" fmla="*/ 615338 h 621956"/>
                <a:gd name="connsiteX221" fmla="*/ 129071 w 783798"/>
                <a:gd name="connsiteY221" fmla="*/ 611696 h 621956"/>
                <a:gd name="connsiteX222" fmla="*/ 129071 w 783798"/>
                <a:gd name="connsiteY222" fmla="*/ 609377 h 621956"/>
                <a:gd name="connsiteX223" fmla="*/ 127249 w 783798"/>
                <a:gd name="connsiteY223" fmla="*/ 608578 h 621956"/>
                <a:gd name="connsiteX224" fmla="*/ 123856 w 783798"/>
                <a:gd name="connsiteY224" fmla="*/ 610399 h 621956"/>
                <a:gd name="connsiteX225" fmla="*/ 121785 w 783798"/>
                <a:gd name="connsiteY225" fmla="*/ 608329 h 621956"/>
                <a:gd name="connsiteX226" fmla="*/ 114774 w 783798"/>
                <a:gd name="connsiteY226" fmla="*/ 607556 h 621956"/>
                <a:gd name="connsiteX227" fmla="*/ 112703 w 783798"/>
                <a:gd name="connsiteY227" fmla="*/ 606509 h 621956"/>
                <a:gd name="connsiteX228" fmla="*/ 105417 w 783798"/>
                <a:gd name="connsiteY228" fmla="*/ 603665 h 621956"/>
                <a:gd name="connsiteX229" fmla="*/ 93217 w 783798"/>
                <a:gd name="connsiteY229" fmla="*/ 594562 h 621956"/>
                <a:gd name="connsiteX230" fmla="*/ 87228 w 783798"/>
                <a:gd name="connsiteY230" fmla="*/ 590671 h 621956"/>
                <a:gd name="connsiteX231" fmla="*/ 83860 w 783798"/>
                <a:gd name="connsiteY231" fmla="*/ 587803 h 621956"/>
                <a:gd name="connsiteX232" fmla="*/ 79694 w 783798"/>
                <a:gd name="connsiteY232" fmla="*/ 581842 h 621956"/>
                <a:gd name="connsiteX233" fmla="*/ 75552 w 783798"/>
                <a:gd name="connsiteY233" fmla="*/ 572240 h 621956"/>
                <a:gd name="connsiteX234" fmla="*/ 75028 w 783798"/>
                <a:gd name="connsiteY234" fmla="*/ 568598 h 621956"/>
                <a:gd name="connsiteX235" fmla="*/ 75801 w 783798"/>
                <a:gd name="connsiteY235" fmla="*/ 566253 h 621956"/>
                <a:gd name="connsiteX236" fmla="*/ 77124 w 783798"/>
                <a:gd name="connsiteY236" fmla="*/ 555355 h 621956"/>
                <a:gd name="connsiteX237" fmla="*/ 78421 w 783798"/>
                <a:gd name="connsiteY237" fmla="*/ 549643 h 621956"/>
                <a:gd name="connsiteX238" fmla="*/ 78421 w 783798"/>
                <a:gd name="connsiteY238" fmla="*/ 546525 h 621956"/>
                <a:gd name="connsiteX239" fmla="*/ 79968 w 783798"/>
                <a:gd name="connsiteY239" fmla="*/ 537421 h 621956"/>
                <a:gd name="connsiteX240" fmla="*/ 76600 w 783798"/>
                <a:gd name="connsiteY240" fmla="*/ 532508 h 621956"/>
                <a:gd name="connsiteX241" fmla="*/ 76849 w 783798"/>
                <a:gd name="connsiteY241" fmla="*/ 530413 h 621956"/>
                <a:gd name="connsiteX242" fmla="*/ 79194 w 783798"/>
                <a:gd name="connsiteY242" fmla="*/ 530937 h 621956"/>
                <a:gd name="connsiteX243" fmla="*/ 78920 w 783798"/>
                <a:gd name="connsiteY243" fmla="*/ 532758 h 621956"/>
                <a:gd name="connsiteX244" fmla="*/ 82313 w 783798"/>
                <a:gd name="connsiteY244" fmla="*/ 533780 h 621956"/>
                <a:gd name="connsiteX245" fmla="*/ 87503 w 783798"/>
                <a:gd name="connsiteY245" fmla="*/ 530164 h 621956"/>
                <a:gd name="connsiteX246" fmla="*/ 95288 w 783798"/>
                <a:gd name="connsiteY246" fmla="*/ 530164 h 621956"/>
                <a:gd name="connsiteX247" fmla="*/ 104395 w 783798"/>
                <a:gd name="connsiteY247" fmla="*/ 525225 h 621956"/>
                <a:gd name="connsiteX248" fmla="*/ 110358 w 783798"/>
                <a:gd name="connsiteY248" fmla="*/ 525999 h 621956"/>
                <a:gd name="connsiteX249" fmla="*/ 114275 w 783798"/>
                <a:gd name="connsiteY249" fmla="*/ 524452 h 621956"/>
                <a:gd name="connsiteX250" fmla="*/ 116870 w 783798"/>
                <a:gd name="connsiteY250" fmla="*/ 524951 h 621956"/>
                <a:gd name="connsiteX251" fmla="*/ 121810 w 783798"/>
                <a:gd name="connsiteY251" fmla="*/ 523654 h 621956"/>
                <a:gd name="connsiteX252" fmla="*/ 124654 w 783798"/>
                <a:gd name="connsiteY252" fmla="*/ 523928 h 621956"/>
                <a:gd name="connsiteX253" fmla="*/ 127249 w 783798"/>
                <a:gd name="connsiteY253" fmla="*/ 522881 h 621956"/>
                <a:gd name="connsiteX254" fmla="*/ 129071 w 783798"/>
                <a:gd name="connsiteY254" fmla="*/ 525749 h 621956"/>
                <a:gd name="connsiteX255" fmla="*/ 132189 w 783798"/>
                <a:gd name="connsiteY255" fmla="*/ 527046 h 621956"/>
                <a:gd name="connsiteX256" fmla="*/ 138677 w 783798"/>
                <a:gd name="connsiteY256" fmla="*/ 523130 h 621956"/>
                <a:gd name="connsiteX257" fmla="*/ 139201 w 783798"/>
                <a:gd name="connsiteY257" fmla="*/ 520537 h 621956"/>
                <a:gd name="connsiteX258" fmla="*/ 143093 w 783798"/>
                <a:gd name="connsiteY258" fmla="*/ 519763 h 621956"/>
                <a:gd name="connsiteX259" fmla="*/ 147260 w 783798"/>
                <a:gd name="connsiteY259" fmla="*/ 511708 h 621956"/>
                <a:gd name="connsiteX260" fmla="*/ 150129 w 783798"/>
                <a:gd name="connsiteY260" fmla="*/ 508066 h 621956"/>
                <a:gd name="connsiteX261" fmla="*/ 152724 w 783798"/>
                <a:gd name="connsiteY261" fmla="*/ 505472 h 621956"/>
                <a:gd name="connsiteX262" fmla="*/ 138178 w 783798"/>
                <a:gd name="connsiteY262" fmla="*/ 489909 h 621956"/>
                <a:gd name="connsiteX263" fmla="*/ 131940 w 783798"/>
                <a:gd name="connsiteY263" fmla="*/ 483923 h 621956"/>
                <a:gd name="connsiteX264" fmla="*/ 133487 w 783798"/>
                <a:gd name="connsiteY264" fmla="*/ 480032 h 621956"/>
                <a:gd name="connsiteX265" fmla="*/ 138178 w 783798"/>
                <a:gd name="connsiteY265" fmla="*/ 482102 h 621956"/>
                <a:gd name="connsiteX266" fmla="*/ 142070 w 783798"/>
                <a:gd name="connsiteY266" fmla="*/ 476142 h 621956"/>
                <a:gd name="connsiteX267" fmla="*/ 152724 w 783798"/>
                <a:gd name="connsiteY267" fmla="*/ 478736 h 621956"/>
                <a:gd name="connsiteX268" fmla="*/ 153747 w 783798"/>
                <a:gd name="connsiteY268" fmla="*/ 478461 h 621956"/>
                <a:gd name="connsiteX269" fmla="*/ 154021 w 783798"/>
                <a:gd name="connsiteY269" fmla="*/ 472749 h 621956"/>
                <a:gd name="connsiteX270" fmla="*/ 153223 w 783798"/>
                <a:gd name="connsiteY270" fmla="*/ 470929 h 621956"/>
                <a:gd name="connsiteX271" fmla="*/ 144914 w 783798"/>
                <a:gd name="connsiteY271" fmla="*/ 469133 h 621956"/>
                <a:gd name="connsiteX272" fmla="*/ 144416 w 783798"/>
                <a:gd name="connsiteY272" fmla="*/ 467312 h 621956"/>
                <a:gd name="connsiteX273" fmla="*/ 142070 w 783798"/>
                <a:gd name="connsiteY273" fmla="*/ 467038 h 621956"/>
                <a:gd name="connsiteX274" fmla="*/ 139999 w 783798"/>
                <a:gd name="connsiteY274" fmla="*/ 470155 h 621956"/>
                <a:gd name="connsiteX275" fmla="*/ 136357 w 783798"/>
                <a:gd name="connsiteY275" fmla="*/ 470430 h 621956"/>
                <a:gd name="connsiteX276" fmla="*/ 134535 w 783798"/>
                <a:gd name="connsiteY276" fmla="*/ 467562 h 621956"/>
                <a:gd name="connsiteX277" fmla="*/ 135308 w 783798"/>
                <a:gd name="connsiteY277" fmla="*/ 464195 h 621956"/>
                <a:gd name="connsiteX278" fmla="*/ 133487 w 783798"/>
                <a:gd name="connsiteY278" fmla="*/ 462374 h 621956"/>
                <a:gd name="connsiteX279" fmla="*/ 130368 w 783798"/>
                <a:gd name="connsiteY279" fmla="*/ 462623 h 621956"/>
                <a:gd name="connsiteX280" fmla="*/ 128298 w 783798"/>
                <a:gd name="connsiteY280" fmla="*/ 464968 h 621956"/>
                <a:gd name="connsiteX281" fmla="*/ 126750 w 783798"/>
                <a:gd name="connsiteY281" fmla="*/ 463147 h 621956"/>
                <a:gd name="connsiteX282" fmla="*/ 124130 w 783798"/>
                <a:gd name="connsiteY282" fmla="*/ 457959 h 621956"/>
                <a:gd name="connsiteX283" fmla="*/ 117120 w 783798"/>
                <a:gd name="connsiteY283" fmla="*/ 453794 h 621956"/>
                <a:gd name="connsiteX284" fmla="*/ 115573 w 783798"/>
                <a:gd name="connsiteY284" fmla="*/ 451974 h 621956"/>
                <a:gd name="connsiteX285" fmla="*/ 118168 w 783798"/>
                <a:gd name="connsiteY285" fmla="*/ 450951 h 621956"/>
                <a:gd name="connsiteX286" fmla="*/ 121810 w 783798"/>
                <a:gd name="connsiteY286" fmla="*/ 448357 h 621956"/>
                <a:gd name="connsiteX287" fmla="*/ 129869 w 783798"/>
                <a:gd name="connsiteY287" fmla="*/ 445239 h 621956"/>
                <a:gd name="connsiteX288" fmla="*/ 127773 w 783798"/>
                <a:gd name="connsiteY288" fmla="*/ 441848 h 621956"/>
                <a:gd name="connsiteX289" fmla="*/ 124654 w 783798"/>
                <a:gd name="connsiteY289" fmla="*/ 434315 h 621956"/>
                <a:gd name="connsiteX290" fmla="*/ 127773 w 783798"/>
                <a:gd name="connsiteY290" fmla="*/ 433292 h 621956"/>
                <a:gd name="connsiteX291" fmla="*/ 126227 w 783798"/>
                <a:gd name="connsiteY291" fmla="*/ 423416 h 621956"/>
                <a:gd name="connsiteX292" fmla="*/ 122060 w 783798"/>
                <a:gd name="connsiteY292" fmla="*/ 418752 h 621956"/>
                <a:gd name="connsiteX293" fmla="*/ 115573 w 783798"/>
                <a:gd name="connsiteY293" fmla="*/ 412517 h 621956"/>
                <a:gd name="connsiteX294" fmla="*/ 114001 w 783798"/>
                <a:gd name="connsiteY294" fmla="*/ 409399 h 621956"/>
                <a:gd name="connsiteX295" fmla="*/ 109335 w 783798"/>
                <a:gd name="connsiteY295" fmla="*/ 401867 h 621956"/>
                <a:gd name="connsiteX296" fmla="*/ 107264 w 783798"/>
                <a:gd name="connsiteY296" fmla="*/ 396929 h 621956"/>
                <a:gd name="connsiteX297" fmla="*/ 99205 w 783798"/>
                <a:gd name="connsiteY297" fmla="*/ 390942 h 621956"/>
                <a:gd name="connsiteX298" fmla="*/ 93217 w 783798"/>
                <a:gd name="connsiteY298" fmla="*/ 384982 h 621956"/>
                <a:gd name="connsiteX299" fmla="*/ 79719 w 783798"/>
                <a:gd name="connsiteY299" fmla="*/ 381614 h 621956"/>
                <a:gd name="connsiteX300" fmla="*/ 76600 w 783798"/>
                <a:gd name="connsiteY300" fmla="*/ 381864 h 621956"/>
                <a:gd name="connsiteX301" fmla="*/ 69838 w 783798"/>
                <a:gd name="connsiteY301" fmla="*/ 380317 h 621956"/>
                <a:gd name="connsiteX302" fmla="*/ 65422 w 783798"/>
                <a:gd name="connsiteY302" fmla="*/ 375105 h 621956"/>
                <a:gd name="connsiteX303" fmla="*/ 57887 w 783798"/>
                <a:gd name="connsiteY303" fmla="*/ 373035 h 621956"/>
                <a:gd name="connsiteX304" fmla="*/ 54269 w 783798"/>
                <a:gd name="connsiteY304" fmla="*/ 375903 h 621956"/>
                <a:gd name="connsiteX305" fmla="*/ 51400 w 783798"/>
                <a:gd name="connsiteY305" fmla="*/ 375379 h 621956"/>
                <a:gd name="connsiteX306" fmla="*/ 45162 w 783798"/>
                <a:gd name="connsiteY306" fmla="*/ 373309 h 621956"/>
                <a:gd name="connsiteX307" fmla="*/ 45162 w 783798"/>
                <a:gd name="connsiteY307" fmla="*/ 371489 h 621956"/>
                <a:gd name="connsiteX308" fmla="*/ 43091 w 783798"/>
                <a:gd name="connsiteY308" fmla="*/ 367074 h 621956"/>
                <a:gd name="connsiteX309" fmla="*/ 40496 w 783798"/>
                <a:gd name="connsiteY309" fmla="*/ 363956 h 621956"/>
                <a:gd name="connsiteX310" fmla="*/ 36853 w 783798"/>
                <a:gd name="connsiteY310" fmla="*/ 361612 h 621956"/>
                <a:gd name="connsiteX311" fmla="*/ 33734 w 783798"/>
                <a:gd name="connsiteY311" fmla="*/ 356948 h 621956"/>
                <a:gd name="connsiteX312" fmla="*/ 32961 w 783798"/>
                <a:gd name="connsiteY312" fmla="*/ 354080 h 621956"/>
                <a:gd name="connsiteX313" fmla="*/ 27497 w 783798"/>
                <a:gd name="connsiteY313" fmla="*/ 348368 h 621956"/>
                <a:gd name="connsiteX314" fmla="*/ 25426 w 783798"/>
                <a:gd name="connsiteY314" fmla="*/ 344203 h 621956"/>
                <a:gd name="connsiteX315" fmla="*/ 22557 w 783798"/>
                <a:gd name="connsiteY315" fmla="*/ 340586 h 621956"/>
                <a:gd name="connsiteX316" fmla="*/ 22307 w 783798"/>
                <a:gd name="connsiteY316" fmla="*/ 338492 h 621956"/>
                <a:gd name="connsiteX317" fmla="*/ 20211 w 783798"/>
                <a:gd name="connsiteY317" fmla="*/ 336172 h 621956"/>
                <a:gd name="connsiteX318" fmla="*/ 19438 w 783798"/>
                <a:gd name="connsiteY318" fmla="*/ 333304 h 621956"/>
                <a:gd name="connsiteX319" fmla="*/ 12427 w 783798"/>
                <a:gd name="connsiteY319" fmla="*/ 322130 h 621956"/>
                <a:gd name="connsiteX320" fmla="*/ 10880 w 783798"/>
                <a:gd name="connsiteY320" fmla="*/ 317716 h 621956"/>
                <a:gd name="connsiteX321" fmla="*/ 8260 w 783798"/>
                <a:gd name="connsiteY321" fmla="*/ 314099 h 621956"/>
                <a:gd name="connsiteX322" fmla="*/ 6464 w 783798"/>
                <a:gd name="connsiteY322" fmla="*/ 308886 h 621956"/>
                <a:gd name="connsiteX323" fmla="*/ 4642 w 783798"/>
                <a:gd name="connsiteY323" fmla="*/ 307340 h 621956"/>
                <a:gd name="connsiteX324" fmla="*/ 6464 w 783798"/>
                <a:gd name="connsiteY324" fmla="*/ 303948 h 621956"/>
                <a:gd name="connsiteX325" fmla="*/ 3070 w 783798"/>
                <a:gd name="connsiteY325" fmla="*/ 298236 h 621956"/>
                <a:gd name="connsiteX326" fmla="*/ 476 w 783798"/>
                <a:gd name="connsiteY326" fmla="*/ 296939 h 621956"/>
                <a:gd name="connsiteX327" fmla="*/ 1249 w 783798"/>
                <a:gd name="connsiteY327" fmla="*/ 288110 h 621956"/>
                <a:gd name="connsiteX328" fmla="*/ 226 w 783798"/>
                <a:gd name="connsiteY328" fmla="*/ 284744 h 621956"/>
                <a:gd name="connsiteX329" fmla="*/ -2119 w 783798"/>
                <a:gd name="connsiteY329" fmla="*/ 284494 h 621956"/>
                <a:gd name="connsiteX330" fmla="*/ -298 w 783798"/>
                <a:gd name="connsiteY330" fmla="*/ 281875 h 621956"/>
                <a:gd name="connsiteX331" fmla="*/ 2821 w 783798"/>
                <a:gd name="connsiteY331" fmla="*/ 282150 h 621956"/>
                <a:gd name="connsiteX332" fmla="*/ 8285 w 783798"/>
                <a:gd name="connsiteY332" fmla="*/ 284494 h 621956"/>
                <a:gd name="connsiteX333" fmla="*/ 13724 w 783798"/>
                <a:gd name="connsiteY333" fmla="*/ 287587 h 621956"/>
                <a:gd name="connsiteX334" fmla="*/ 15795 w 783798"/>
                <a:gd name="connsiteY334" fmla="*/ 289682 h 621956"/>
                <a:gd name="connsiteX335" fmla="*/ 19189 w 783798"/>
                <a:gd name="connsiteY335" fmla="*/ 290181 h 621956"/>
                <a:gd name="connsiteX336" fmla="*/ 21010 w 783798"/>
                <a:gd name="connsiteY336" fmla="*/ 292276 h 621956"/>
                <a:gd name="connsiteX337" fmla="*/ 24378 w 783798"/>
                <a:gd name="connsiteY337" fmla="*/ 293048 h 621956"/>
                <a:gd name="connsiteX338" fmla="*/ 26973 w 783798"/>
                <a:gd name="connsiteY338" fmla="*/ 296166 h 621956"/>
                <a:gd name="connsiteX339" fmla="*/ 29318 w 783798"/>
                <a:gd name="connsiteY339" fmla="*/ 297713 h 621956"/>
                <a:gd name="connsiteX340" fmla="*/ 33984 w 783798"/>
                <a:gd name="connsiteY340" fmla="*/ 298511 h 621956"/>
                <a:gd name="connsiteX341" fmla="*/ 35556 w 783798"/>
                <a:gd name="connsiteY341" fmla="*/ 297987 h 621956"/>
                <a:gd name="connsiteX342" fmla="*/ 41270 w 783798"/>
                <a:gd name="connsiteY342" fmla="*/ 299035 h 621956"/>
                <a:gd name="connsiteX343" fmla="*/ 49329 w 783798"/>
                <a:gd name="connsiteY343" fmla="*/ 297214 h 621956"/>
                <a:gd name="connsiteX344" fmla="*/ 55566 w 783798"/>
                <a:gd name="connsiteY344" fmla="*/ 298261 h 621956"/>
                <a:gd name="connsiteX345" fmla="*/ 61530 w 783798"/>
                <a:gd name="connsiteY345" fmla="*/ 304472 h 621956"/>
                <a:gd name="connsiteX346" fmla="*/ 66994 w 783798"/>
                <a:gd name="connsiteY346" fmla="*/ 305519 h 621956"/>
                <a:gd name="connsiteX347" fmla="*/ 69314 w 783798"/>
                <a:gd name="connsiteY347" fmla="*/ 307091 h 621956"/>
                <a:gd name="connsiteX348" fmla="*/ 75303 w 783798"/>
                <a:gd name="connsiteY348" fmla="*/ 307864 h 621956"/>
                <a:gd name="connsiteX349" fmla="*/ 76076 w 783798"/>
                <a:gd name="connsiteY349" fmla="*/ 307614 h 621956"/>
                <a:gd name="connsiteX350" fmla="*/ 79968 w 783798"/>
                <a:gd name="connsiteY350" fmla="*/ 310707 h 621956"/>
                <a:gd name="connsiteX351" fmla="*/ 84659 w 783798"/>
                <a:gd name="connsiteY351" fmla="*/ 312029 h 621956"/>
                <a:gd name="connsiteX352" fmla="*/ 86729 w 783798"/>
                <a:gd name="connsiteY352" fmla="*/ 310707 h 621956"/>
                <a:gd name="connsiteX353" fmla="*/ 92718 w 783798"/>
                <a:gd name="connsiteY353" fmla="*/ 308911 h 621956"/>
                <a:gd name="connsiteX354" fmla="*/ 99978 w 783798"/>
                <a:gd name="connsiteY354" fmla="*/ 305270 h 621956"/>
                <a:gd name="connsiteX355" fmla="*/ 103871 w 783798"/>
                <a:gd name="connsiteY355" fmla="*/ 304472 h 621956"/>
                <a:gd name="connsiteX356" fmla="*/ 107788 w 783798"/>
                <a:gd name="connsiteY356" fmla="*/ 302676 h 621956"/>
                <a:gd name="connsiteX357" fmla="*/ 110882 w 783798"/>
                <a:gd name="connsiteY357" fmla="*/ 299808 h 621956"/>
                <a:gd name="connsiteX358" fmla="*/ 112454 w 783798"/>
                <a:gd name="connsiteY358" fmla="*/ 297738 h 621956"/>
                <a:gd name="connsiteX359" fmla="*/ 116620 w 783798"/>
                <a:gd name="connsiteY359" fmla="*/ 295917 h 621956"/>
                <a:gd name="connsiteX360" fmla="*/ 119714 w 783798"/>
                <a:gd name="connsiteY360" fmla="*/ 295917 h 621956"/>
                <a:gd name="connsiteX361" fmla="*/ 125703 w 783798"/>
                <a:gd name="connsiteY361" fmla="*/ 292525 h 621956"/>
                <a:gd name="connsiteX362" fmla="*/ 129869 w 783798"/>
                <a:gd name="connsiteY362" fmla="*/ 287611 h 621956"/>
                <a:gd name="connsiteX363" fmla="*/ 134011 w 783798"/>
                <a:gd name="connsiteY363" fmla="*/ 285267 h 621956"/>
                <a:gd name="connsiteX364" fmla="*/ 138178 w 783798"/>
                <a:gd name="connsiteY364" fmla="*/ 284494 h 621956"/>
                <a:gd name="connsiteX365" fmla="*/ 139999 w 783798"/>
                <a:gd name="connsiteY365" fmla="*/ 281900 h 621956"/>
                <a:gd name="connsiteX366" fmla="*/ 143617 w 783798"/>
                <a:gd name="connsiteY366" fmla="*/ 278259 h 621956"/>
                <a:gd name="connsiteX367" fmla="*/ 144665 w 783798"/>
                <a:gd name="connsiteY367" fmla="*/ 275665 h 621956"/>
                <a:gd name="connsiteX368" fmla="*/ 146237 w 783798"/>
                <a:gd name="connsiteY368" fmla="*/ 275665 h 621956"/>
                <a:gd name="connsiteX369" fmla="*/ 147534 w 783798"/>
                <a:gd name="connsiteY369" fmla="*/ 273320 h 621956"/>
                <a:gd name="connsiteX370" fmla="*/ 144141 w 783798"/>
                <a:gd name="connsiteY370" fmla="*/ 267858 h 621956"/>
                <a:gd name="connsiteX371" fmla="*/ 149855 w 783798"/>
                <a:gd name="connsiteY371" fmla="*/ 259553 h 621956"/>
                <a:gd name="connsiteX372" fmla="*/ 151676 w 783798"/>
                <a:gd name="connsiteY372" fmla="*/ 260326 h 621956"/>
                <a:gd name="connsiteX373" fmla="*/ 154546 w 783798"/>
                <a:gd name="connsiteY373" fmla="*/ 259827 h 621956"/>
                <a:gd name="connsiteX374" fmla="*/ 155568 w 783798"/>
                <a:gd name="connsiteY374" fmla="*/ 261373 h 621956"/>
                <a:gd name="connsiteX375" fmla="*/ 159735 w 783798"/>
                <a:gd name="connsiteY375" fmla="*/ 258779 h 621956"/>
                <a:gd name="connsiteX376" fmla="*/ 165199 w 783798"/>
                <a:gd name="connsiteY376" fmla="*/ 259029 h 621956"/>
                <a:gd name="connsiteX377" fmla="*/ 167270 w 783798"/>
                <a:gd name="connsiteY377" fmla="*/ 260850 h 621956"/>
                <a:gd name="connsiteX378" fmla="*/ 176353 w 783798"/>
                <a:gd name="connsiteY378" fmla="*/ 254614 h 621956"/>
                <a:gd name="connsiteX379" fmla="*/ 178972 w 783798"/>
                <a:gd name="connsiteY379" fmla="*/ 256186 h 621956"/>
                <a:gd name="connsiteX380" fmla="*/ 180269 w 783798"/>
                <a:gd name="connsiteY380" fmla="*/ 253841 h 621956"/>
                <a:gd name="connsiteX381" fmla="*/ 183388 w 783798"/>
                <a:gd name="connsiteY381" fmla="*/ 253841 h 621956"/>
                <a:gd name="connsiteX382" fmla="*/ 189352 w 783798"/>
                <a:gd name="connsiteY382" fmla="*/ 251497 h 621956"/>
                <a:gd name="connsiteX383" fmla="*/ 191697 w 783798"/>
                <a:gd name="connsiteY383" fmla="*/ 248130 h 621956"/>
                <a:gd name="connsiteX384" fmla="*/ 190399 w 783798"/>
                <a:gd name="connsiteY384" fmla="*/ 245785 h 621956"/>
                <a:gd name="connsiteX385" fmla="*/ 188828 w 783798"/>
                <a:gd name="connsiteY385" fmla="*/ 241894 h 621956"/>
                <a:gd name="connsiteX386" fmla="*/ 199756 w 783798"/>
                <a:gd name="connsiteY386" fmla="*/ 233838 h 621956"/>
                <a:gd name="connsiteX387" fmla="*/ 198184 w 783798"/>
                <a:gd name="connsiteY387" fmla="*/ 232292 h 621956"/>
                <a:gd name="connsiteX388" fmla="*/ 195589 w 783798"/>
                <a:gd name="connsiteY388" fmla="*/ 234363 h 621956"/>
                <a:gd name="connsiteX389" fmla="*/ 189352 w 783798"/>
                <a:gd name="connsiteY389" fmla="*/ 229424 h 621956"/>
                <a:gd name="connsiteX390" fmla="*/ 189601 w 783798"/>
                <a:gd name="connsiteY390" fmla="*/ 224236 h 621956"/>
                <a:gd name="connsiteX391" fmla="*/ 193518 w 783798"/>
                <a:gd name="connsiteY391" fmla="*/ 223213 h 621956"/>
                <a:gd name="connsiteX392" fmla="*/ 197136 w 783798"/>
                <a:gd name="connsiteY392" fmla="*/ 221119 h 621956"/>
                <a:gd name="connsiteX393" fmla="*/ 205195 w 783798"/>
                <a:gd name="connsiteY393" fmla="*/ 219572 h 621956"/>
                <a:gd name="connsiteX394" fmla="*/ 203374 w 783798"/>
                <a:gd name="connsiteY394" fmla="*/ 222166 h 621956"/>
                <a:gd name="connsiteX395" fmla="*/ 204422 w 783798"/>
                <a:gd name="connsiteY395" fmla="*/ 224236 h 621956"/>
                <a:gd name="connsiteX396" fmla="*/ 210909 w 783798"/>
                <a:gd name="connsiteY396" fmla="*/ 221119 h 621956"/>
                <a:gd name="connsiteX397" fmla="*/ 209886 w 783798"/>
                <a:gd name="connsiteY397" fmla="*/ 218525 h 621956"/>
                <a:gd name="connsiteX398" fmla="*/ 207790 w 783798"/>
                <a:gd name="connsiteY398" fmla="*/ 216704 h 621956"/>
                <a:gd name="connsiteX399" fmla="*/ 204147 w 783798"/>
                <a:gd name="connsiteY399" fmla="*/ 209172 h 621956"/>
                <a:gd name="connsiteX400" fmla="*/ 200779 w 783798"/>
                <a:gd name="connsiteY400" fmla="*/ 198273 h 621956"/>
                <a:gd name="connsiteX401" fmla="*/ 202601 w 783798"/>
                <a:gd name="connsiteY401" fmla="*/ 198273 h 621956"/>
                <a:gd name="connsiteX402" fmla="*/ 208065 w 783798"/>
                <a:gd name="connsiteY402" fmla="*/ 195928 h 621956"/>
                <a:gd name="connsiteX403" fmla="*/ 211682 w 783798"/>
                <a:gd name="connsiteY403" fmla="*/ 195679 h 621956"/>
                <a:gd name="connsiteX404" fmla="*/ 216099 w 783798"/>
                <a:gd name="connsiteY404" fmla="*/ 194382 h 621956"/>
                <a:gd name="connsiteX405" fmla="*/ 214551 w 783798"/>
                <a:gd name="connsiteY405" fmla="*/ 188920 h 621956"/>
                <a:gd name="connsiteX406" fmla="*/ 211183 w 783798"/>
                <a:gd name="connsiteY406" fmla="*/ 176973 h 621956"/>
                <a:gd name="connsiteX407" fmla="*/ 208838 w 783798"/>
                <a:gd name="connsiteY407" fmla="*/ 165550 h 621956"/>
                <a:gd name="connsiteX408" fmla="*/ 214302 w 783798"/>
                <a:gd name="connsiteY408" fmla="*/ 162956 h 621956"/>
                <a:gd name="connsiteX409" fmla="*/ 222610 w 783798"/>
                <a:gd name="connsiteY409" fmla="*/ 162956 h 621956"/>
                <a:gd name="connsiteX410" fmla="*/ 229098 w 783798"/>
                <a:gd name="connsiteY410" fmla="*/ 162682 h 621956"/>
                <a:gd name="connsiteX411" fmla="*/ 234562 w 783798"/>
                <a:gd name="connsiteY411" fmla="*/ 162956 h 621956"/>
                <a:gd name="connsiteX412" fmla="*/ 241298 w 783798"/>
                <a:gd name="connsiteY412" fmla="*/ 163979 h 621956"/>
                <a:gd name="connsiteX413" fmla="*/ 245715 w 783798"/>
                <a:gd name="connsiteY413" fmla="*/ 162682 h 621956"/>
                <a:gd name="connsiteX414" fmla="*/ 248834 w 783798"/>
                <a:gd name="connsiteY414" fmla="*/ 163205 h 621956"/>
                <a:gd name="connsiteX415" fmla="*/ 250655 w 783798"/>
                <a:gd name="connsiteY415" fmla="*/ 161659 h 621956"/>
                <a:gd name="connsiteX416" fmla="*/ 249632 w 783798"/>
                <a:gd name="connsiteY416" fmla="*/ 157244 h 621956"/>
                <a:gd name="connsiteX417" fmla="*/ 247536 w 783798"/>
                <a:gd name="connsiteY417" fmla="*/ 155424 h 621956"/>
                <a:gd name="connsiteX418" fmla="*/ 244417 w 783798"/>
                <a:gd name="connsiteY418" fmla="*/ 156197 h 621956"/>
                <a:gd name="connsiteX419" fmla="*/ 241049 w 783798"/>
                <a:gd name="connsiteY419" fmla="*/ 148141 h 621956"/>
                <a:gd name="connsiteX420" fmla="*/ 245989 w 783798"/>
                <a:gd name="connsiteY420" fmla="*/ 146071 h 621956"/>
                <a:gd name="connsiteX421" fmla="*/ 252227 w 783798"/>
                <a:gd name="connsiteY421" fmla="*/ 144250 h 621956"/>
                <a:gd name="connsiteX422" fmla="*/ 254048 w 783798"/>
                <a:gd name="connsiteY422" fmla="*/ 145023 h 621956"/>
                <a:gd name="connsiteX423" fmla="*/ 264952 w 783798"/>
                <a:gd name="connsiteY423" fmla="*/ 139586 h 621956"/>
                <a:gd name="connsiteX424" fmla="*/ 270416 w 783798"/>
                <a:gd name="connsiteY424" fmla="*/ 139312 h 621956"/>
                <a:gd name="connsiteX425" fmla="*/ 273260 w 783798"/>
                <a:gd name="connsiteY425" fmla="*/ 136718 h 621956"/>
                <a:gd name="connsiteX426" fmla="*/ 273011 w 783798"/>
                <a:gd name="connsiteY426" fmla="*/ 126068 h 621956"/>
                <a:gd name="connsiteX427" fmla="*/ 273260 w 783798"/>
                <a:gd name="connsiteY427" fmla="*/ 119583 h 621956"/>
                <a:gd name="connsiteX428" fmla="*/ 271190 w 783798"/>
                <a:gd name="connsiteY428" fmla="*/ 111004 h 621956"/>
                <a:gd name="connsiteX429" fmla="*/ 270915 w 783798"/>
                <a:gd name="connsiteY429" fmla="*/ 105043 h 621956"/>
                <a:gd name="connsiteX430" fmla="*/ 269892 w 783798"/>
                <a:gd name="connsiteY430" fmla="*/ 104519 h 621956"/>
                <a:gd name="connsiteX431" fmla="*/ 269618 w 783798"/>
                <a:gd name="connsiteY431" fmla="*/ 100628 h 621956"/>
                <a:gd name="connsiteX432" fmla="*/ 268320 w 783798"/>
                <a:gd name="connsiteY432" fmla="*/ 100379 h 621956"/>
                <a:gd name="connsiteX433" fmla="*/ 268844 w 783798"/>
                <a:gd name="connsiteY433" fmla="*/ 92572 h 621956"/>
                <a:gd name="connsiteX434" fmla="*/ 270416 w 783798"/>
                <a:gd name="connsiteY434" fmla="*/ 92846 h 621956"/>
                <a:gd name="connsiteX435" fmla="*/ 271439 w 783798"/>
                <a:gd name="connsiteY435" fmla="*/ 88681 h 621956"/>
                <a:gd name="connsiteX436" fmla="*/ 272213 w 783798"/>
                <a:gd name="connsiteY436" fmla="*/ 80102 h 621956"/>
                <a:gd name="connsiteX437" fmla="*/ 275082 w 783798"/>
                <a:gd name="connsiteY437" fmla="*/ 80900 h 621956"/>
                <a:gd name="connsiteX438" fmla="*/ 276379 w 783798"/>
                <a:gd name="connsiteY438" fmla="*/ 73891 h 621956"/>
                <a:gd name="connsiteX439" fmla="*/ 286509 w 783798"/>
                <a:gd name="connsiteY439" fmla="*/ 77258 h 621956"/>
                <a:gd name="connsiteX440" fmla="*/ 288854 w 783798"/>
                <a:gd name="connsiteY440" fmla="*/ 69477 h 621956"/>
                <a:gd name="connsiteX441" fmla="*/ 292223 w 783798"/>
                <a:gd name="connsiteY441" fmla="*/ 71023 h 621956"/>
                <a:gd name="connsiteX442" fmla="*/ 297413 w 783798"/>
                <a:gd name="connsiteY442" fmla="*/ 69726 h 621956"/>
                <a:gd name="connsiteX443" fmla="*/ 299234 w 783798"/>
                <a:gd name="connsiteY443" fmla="*/ 72594 h 621956"/>
                <a:gd name="connsiteX444" fmla="*/ 302877 w 783798"/>
                <a:gd name="connsiteY444" fmla="*/ 74664 h 621956"/>
                <a:gd name="connsiteX445" fmla="*/ 306245 w 783798"/>
                <a:gd name="connsiteY445" fmla="*/ 75687 h 621956"/>
                <a:gd name="connsiteX446" fmla="*/ 308591 w 783798"/>
                <a:gd name="connsiteY446" fmla="*/ 77782 h 621956"/>
                <a:gd name="connsiteX447" fmla="*/ 314304 w 783798"/>
                <a:gd name="connsiteY447" fmla="*/ 80900 h 621956"/>
                <a:gd name="connsiteX448" fmla="*/ 315103 w 783798"/>
                <a:gd name="connsiteY448" fmla="*/ 83743 h 621956"/>
                <a:gd name="connsiteX449" fmla="*/ 317697 w 783798"/>
                <a:gd name="connsiteY449" fmla="*/ 84017 h 621956"/>
                <a:gd name="connsiteX450" fmla="*/ 321066 w 783798"/>
                <a:gd name="connsiteY450" fmla="*/ 87135 h 621956"/>
                <a:gd name="connsiteX451" fmla="*/ 322887 w 783798"/>
                <a:gd name="connsiteY451" fmla="*/ 93096 h 621956"/>
                <a:gd name="connsiteX452" fmla="*/ 327054 w 783798"/>
                <a:gd name="connsiteY452" fmla="*/ 94667 h 621956"/>
                <a:gd name="connsiteX453" fmla="*/ 333791 w 783798"/>
                <a:gd name="connsiteY453" fmla="*/ 94667 h 621956"/>
                <a:gd name="connsiteX454" fmla="*/ 334314 w 783798"/>
                <a:gd name="connsiteY454" fmla="*/ 93869 h 621956"/>
                <a:gd name="connsiteX455" fmla="*/ 342623 w 783798"/>
                <a:gd name="connsiteY455" fmla="*/ 91026 h 621956"/>
                <a:gd name="connsiteX456" fmla="*/ 351206 w 783798"/>
                <a:gd name="connsiteY456" fmla="*/ 87908 h 621956"/>
                <a:gd name="connsiteX457" fmla="*/ 354051 w 783798"/>
                <a:gd name="connsiteY457" fmla="*/ 87110 h 621956"/>
                <a:gd name="connsiteX458" fmla="*/ 361061 w 783798"/>
                <a:gd name="connsiteY458" fmla="*/ 86611 h 621956"/>
                <a:gd name="connsiteX459" fmla="*/ 364705 w 783798"/>
                <a:gd name="connsiteY459" fmla="*/ 85813 h 621956"/>
                <a:gd name="connsiteX460" fmla="*/ 368098 w 783798"/>
                <a:gd name="connsiteY460" fmla="*/ 81673 h 621956"/>
                <a:gd name="connsiteX461" fmla="*/ 370693 w 783798"/>
                <a:gd name="connsiteY461" fmla="*/ 82446 h 621956"/>
                <a:gd name="connsiteX462" fmla="*/ 377704 w 783798"/>
                <a:gd name="connsiteY462" fmla="*/ 76735 h 621956"/>
                <a:gd name="connsiteX463" fmla="*/ 382369 w 783798"/>
                <a:gd name="connsiteY463" fmla="*/ 76735 h 621956"/>
                <a:gd name="connsiteX464" fmla="*/ 384964 w 783798"/>
                <a:gd name="connsiteY464" fmla="*/ 74141 h 621956"/>
                <a:gd name="connsiteX465" fmla="*/ 387309 w 783798"/>
                <a:gd name="connsiteY465" fmla="*/ 73093 h 621956"/>
                <a:gd name="connsiteX466" fmla="*/ 391202 w 783798"/>
                <a:gd name="connsiteY466" fmla="*/ 73093 h 621956"/>
                <a:gd name="connsiteX467" fmla="*/ 395618 w 783798"/>
                <a:gd name="connsiteY467" fmla="*/ 67656 h 621956"/>
                <a:gd name="connsiteX468" fmla="*/ 404201 w 783798"/>
                <a:gd name="connsiteY468" fmla="*/ 68155 h 621956"/>
                <a:gd name="connsiteX469" fmla="*/ 407844 w 783798"/>
                <a:gd name="connsiteY469" fmla="*/ 69726 h 621956"/>
                <a:gd name="connsiteX470" fmla="*/ 410439 w 783798"/>
                <a:gd name="connsiteY470" fmla="*/ 69726 h 621956"/>
                <a:gd name="connsiteX471" fmla="*/ 414855 w 783798"/>
                <a:gd name="connsiteY471" fmla="*/ 82446 h 621956"/>
                <a:gd name="connsiteX472" fmla="*/ 416926 w 783798"/>
                <a:gd name="connsiteY472" fmla="*/ 84267 h 621956"/>
                <a:gd name="connsiteX473" fmla="*/ 418997 w 783798"/>
                <a:gd name="connsiteY473" fmla="*/ 83494 h 621956"/>
                <a:gd name="connsiteX474" fmla="*/ 423164 w 783798"/>
                <a:gd name="connsiteY474" fmla="*/ 83743 h 621956"/>
                <a:gd name="connsiteX475" fmla="*/ 424710 w 783798"/>
                <a:gd name="connsiteY475" fmla="*/ 85040 h 621956"/>
                <a:gd name="connsiteX476" fmla="*/ 426033 w 783798"/>
                <a:gd name="connsiteY476" fmla="*/ 89205 h 621956"/>
                <a:gd name="connsiteX477" fmla="*/ 429127 w 783798"/>
                <a:gd name="connsiteY477" fmla="*/ 92049 h 621956"/>
                <a:gd name="connsiteX478" fmla="*/ 434342 w 783798"/>
                <a:gd name="connsiteY478" fmla="*/ 93345 h 621956"/>
                <a:gd name="connsiteX479" fmla="*/ 436662 w 783798"/>
                <a:gd name="connsiteY479" fmla="*/ 95690 h 621956"/>
                <a:gd name="connsiteX480" fmla="*/ 437186 w 783798"/>
                <a:gd name="connsiteY480" fmla="*/ 99855 h 621956"/>
                <a:gd name="connsiteX481" fmla="*/ 438758 w 783798"/>
                <a:gd name="connsiteY481" fmla="*/ 102449 h 621956"/>
                <a:gd name="connsiteX482" fmla="*/ 442650 w 783798"/>
                <a:gd name="connsiteY482" fmla="*/ 102948 h 621956"/>
                <a:gd name="connsiteX483" fmla="*/ 447067 w 783798"/>
                <a:gd name="connsiteY483" fmla="*/ 104768 h 621956"/>
                <a:gd name="connsiteX484" fmla="*/ 449387 w 783798"/>
                <a:gd name="connsiteY484" fmla="*/ 102449 h 621956"/>
                <a:gd name="connsiteX485" fmla="*/ 453803 w 783798"/>
                <a:gd name="connsiteY485" fmla="*/ 101401 h 621956"/>
                <a:gd name="connsiteX486" fmla="*/ 457196 w 783798"/>
                <a:gd name="connsiteY486" fmla="*/ 99830 h 621956"/>
                <a:gd name="connsiteX487" fmla="*/ 459791 w 783798"/>
                <a:gd name="connsiteY487" fmla="*/ 96463 h 621956"/>
                <a:gd name="connsiteX488" fmla="*/ 462386 w 783798"/>
                <a:gd name="connsiteY488" fmla="*/ 89205 h 621956"/>
                <a:gd name="connsiteX489" fmla="*/ 463434 w 783798"/>
                <a:gd name="connsiteY489" fmla="*/ 83743 h 621956"/>
                <a:gd name="connsiteX490" fmla="*/ 461338 w 783798"/>
                <a:gd name="connsiteY490" fmla="*/ 79852 h 621956"/>
                <a:gd name="connsiteX491" fmla="*/ 459267 w 783798"/>
                <a:gd name="connsiteY491" fmla="*/ 71272 h 621956"/>
                <a:gd name="connsiteX492" fmla="*/ 459267 w 783798"/>
                <a:gd name="connsiteY492" fmla="*/ 67631 h 621956"/>
                <a:gd name="connsiteX493" fmla="*/ 461089 w 783798"/>
                <a:gd name="connsiteY493" fmla="*/ 65810 h 621956"/>
                <a:gd name="connsiteX494" fmla="*/ 465505 w 783798"/>
                <a:gd name="connsiteY494" fmla="*/ 65810 h 621956"/>
                <a:gd name="connsiteX495" fmla="*/ 469148 w 783798"/>
                <a:gd name="connsiteY495" fmla="*/ 62967 h 621956"/>
                <a:gd name="connsiteX496" fmla="*/ 471219 w 783798"/>
                <a:gd name="connsiteY496" fmla="*/ 57779 h 621956"/>
                <a:gd name="connsiteX497" fmla="*/ 474337 w 783798"/>
                <a:gd name="connsiteY497" fmla="*/ 54662 h 621956"/>
                <a:gd name="connsiteX498" fmla="*/ 477980 w 783798"/>
                <a:gd name="connsiteY498" fmla="*/ 54138 h 621956"/>
                <a:gd name="connsiteX499" fmla="*/ 480325 w 783798"/>
                <a:gd name="connsiteY499" fmla="*/ 54662 h 621956"/>
                <a:gd name="connsiteX500" fmla="*/ 484218 w 783798"/>
                <a:gd name="connsiteY500" fmla="*/ 57779 h 621956"/>
                <a:gd name="connsiteX501" fmla="*/ 487337 w 783798"/>
                <a:gd name="connsiteY501" fmla="*/ 57779 h 621956"/>
                <a:gd name="connsiteX502" fmla="*/ 490954 w 783798"/>
                <a:gd name="connsiteY502" fmla="*/ 53864 h 621956"/>
                <a:gd name="connsiteX503" fmla="*/ 514857 w 783798"/>
                <a:gd name="connsiteY503" fmla="*/ 48152 h 621956"/>
                <a:gd name="connsiteX504" fmla="*/ 527083 w 783798"/>
                <a:gd name="connsiteY504" fmla="*/ 43737 h 621956"/>
                <a:gd name="connsiteX505" fmla="*/ 532523 w 783798"/>
                <a:gd name="connsiteY505" fmla="*/ 42191 h 621956"/>
                <a:gd name="connsiteX506" fmla="*/ 537737 w 783798"/>
                <a:gd name="connsiteY506" fmla="*/ 42964 h 621956"/>
                <a:gd name="connsiteX507" fmla="*/ 540058 w 783798"/>
                <a:gd name="connsiteY507" fmla="*/ 42715 h 621956"/>
                <a:gd name="connsiteX508" fmla="*/ 546819 w 783798"/>
                <a:gd name="connsiteY508" fmla="*/ 37777 h 621956"/>
                <a:gd name="connsiteX509" fmla="*/ 550462 w 783798"/>
                <a:gd name="connsiteY509" fmla="*/ 36205 h 621956"/>
                <a:gd name="connsiteX510" fmla="*/ 555652 w 783798"/>
                <a:gd name="connsiteY510" fmla="*/ 36205 h 621956"/>
                <a:gd name="connsiteX511" fmla="*/ 579305 w 783798"/>
                <a:gd name="connsiteY511" fmla="*/ 45309 h 621956"/>
                <a:gd name="connsiteX512" fmla="*/ 583721 w 783798"/>
                <a:gd name="connsiteY512" fmla="*/ 46082 h 621956"/>
                <a:gd name="connsiteX513" fmla="*/ 590732 w 783798"/>
                <a:gd name="connsiteY513" fmla="*/ 45833 h 621956"/>
                <a:gd name="connsiteX514" fmla="*/ 614360 w 783798"/>
                <a:gd name="connsiteY514" fmla="*/ 37777 h 621956"/>
                <a:gd name="connsiteX515" fmla="*/ 618277 w 783798"/>
                <a:gd name="connsiteY515" fmla="*/ 35706 h 621956"/>
                <a:gd name="connsiteX516" fmla="*/ 620872 w 783798"/>
                <a:gd name="connsiteY516" fmla="*/ 33113 h 621956"/>
                <a:gd name="connsiteX517" fmla="*/ 622170 w 783798"/>
                <a:gd name="connsiteY517" fmla="*/ 29720 h 621956"/>
                <a:gd name="connsiteX518" fmla="*/ 622669 w 783798"/>
                <a:gd name="connsiteY518" fmla="*/ 26353 h 621956"/>
                <a:gd name="connsiteX519" fmla="*/ 623966 w 783798"/>
                <a:gd name="connsiteY519" fmla="*/ 23485 h 621956"/>
                <a:gd name="connsiteX520" fmla="*/ 627609 w 783798"/>
                <a:gd name="connsiteY520" fmla="*/ 19594 h 621956"/>
                <a:gd name="connsiteX521" fmla="*/ 631776 w 783798"/>
                <a:gd name="connsiteY521" fmla="*/ 17524 h 621956"/>
                <a:gd name="connsiteX522" fmla="*/ 636442 w 783798"/>
                <a:gd name="connsiteY522" fmla="*/ 17000 h 621956"/>
                <a:gd name="connsiteX523" fmla="*/ 639037 w 783798"/>
                <a:gd name="connsiteY523" fmla="*/ 17524 h 621956"/>
                <a:gd name="connsiteX524" fmla="*/ 643727 w 783798"/>
                <a:gd name="connsiteY524" fmla="*/ 19869 h 621956"/>
                <a:gd name="connsiteX525" fmla="*/ 648143 w 783798"/>
                <a:gd name="connsiteY525" fmla="*/ 23485 h 621956"/>
                <a:gd name="connsiteX526" fmla="*/ 651786 w 783798"/>
                <a:gd name="connsiteY526" fmla="*/ 24782 h 621956"/>
                <a:gd name="connsiteX527" fmla="*/ 659047 w 783798"/>
                <a:gd name="connsiteY527" fmla="*/ 22463 h 621956"/>
                <a:gd name="connsiteX528" fmla="*/ 661117 w 783798"/>
                <a:gd name="connsiteY528" fmla="*/ 22188 h 621956"/>
                <a:gd name="connsiteX529" fmla="*/ 667880 w 783798"/>
                <a:gd name="connsiteY529" fmla="*/ 22986 h 621956"/>
                <a:gd name="connsiteX530" fmla="*/ 669950 w 783798"/>
                <a:gd name="connsiteY530" fmla="*/ 22463 h 621956"/>
                <a:gd name="connsiteX531" fmla="*/ 674366 w 783798"/>
                <a:gd name="connsiteY531" fmla="*/ 19096 h 621956"/>
                <a:gd name="connsiteX532" fmla="*/ 680879 w 783798"/>
                <a:gd name="connsiteY532" fmla="*/ 15704 h 621956"/>
                <a:gd name="connsiteX533" fmla="*/ 689960 w 783798"/>
                <a:gd name="connsiteY533" fmla="*/ 12087 h 621956"/>
                <a:gd name="connsiteX534" fmla="*/ 708923 w 783798"/>
                <a:gd name="connsiteY534" fmla="*/ 8970 h 621956"/>
                <a:gd name="connsiteX535" fmla="*/ 730755 w 783798"/>
                <a:gd name="connsiteY535" fmla="*/ 8970 h 621956"/>
                <a:gd name="connsiteX536" fmla="*/ 736219 w 783798"/>
                <a:gd name="connsiteY536" fmla="*/ 7398 h 621956"/>
                <a:gd name="connsiteX537" fmla="*/ 748420 w 783798"/>
                <a:gd name="connsiteY537" fmla="*/ -134 h 621956"/>
                <a:gd name="connsiteX538" fmla="*/ 749967 w 783798"/>
                <a:gd name="connsiteY538" fmla="*/ -383 h 6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</a:cxnLst>
              <a:rect l="l" t="t" r="r" b="b"/>
              <a:pathLst>
                <a:path w="783798" h="621956">
                  <a:moveTo>
                    <a:pt x="750516" y="7648"/>
                  </a:moveTo>
                  <a:lnTo>
                    <a:pt x="749717" y="12062"/>
                  </a:lnTo>
                  <a:lnTo>
                    <a:pt x="746873" y="16726"/>
                  </a:lnTo>
                  <a:lnTo>
                    <a:pt x="746074" y="19844"/>
                  </a:lnTo>
                  <a:lnTo>
                    <a:pt x="747123" y="23735"/>
                  </a:lnTo>
                  <a:lnTo>
                    <a:pt x="750242" y="27376"/>
                  </a:lnTo>
                  <a:lnTo>
                    <a:pt x="750765" y="31791"/>
                  </a:lnTo>
                  <a:lnTo>
                    <a:pt x="749468" y="34908"/>
                  </a:lnTo>
                  <a:lnTo>
                    <a:pt x="749967" y="40370"/>
                  </a:lnTo>
                  <a:lnTo>
                    <a:pt x="753360" y="45558"/>
                  </a:lnTo>
                  <a:lnTo>
                    <a:pt x="754133" y="47903"/>
                  </a:lnTo>
                  <a:lnTo>
                    <a:pt x="753610" y="53864"/>
                  </a:lnTo>
                  <a:lnTo>
                    <a:pt x="754408" y="58278"/>
                  </a:lnTo>
                  <a:lnTo>
                    <a:pt x="757003" y="65810"/>
                  </a:lnTo>
                  <a:lnTo>
                    <a:pt x="760646" y="74390"/>
                  </a:lnTo>
                  <a:lnTo>
                    <a:pt x="762966" y="79328"/>
                  </a:lnTo>
                  <a:lnTo>
                    <a:pt x="764014" y="82696"/>
                  </a:lnTo>
                  <a:lnTo>
                    <a:pt x="764787" y="88407"/>
                  </a:lnTo>
                  <a:lnTo>
                    <a:pt x="764538" y="96712"/>
                  </a:lnTo>
                  <a:lnTo>
                    <a:pt x="766360" y="104244"/>
                  </a:lnTo>
                  <a:lnTo>
                    <a:pt x="766609" y="112051"/>
                  </a:lnTo>
                  <a:lnTo>
                    <a:pt x="768680" y="116466"/>
                  </a:lnTo>
                  <a:lnTo>
                    <a:pt x="769204" y="119309"/>
                  </a:lnTo>
                  <a:lnTo>
                    <a:pt x="768430" y="124497"/>
                  </a:lnTo>
                  <a:lnTo>
                    <a:pt x="770751" y="130483"/>
                  </a:lnTo>
                  <a:lnTo>
                    <a:pt x="770751" y="133326"/>
                  </a:lnTo>
                  <a:lnTo>
                    <a:pt x="769453" y="137491"/>
                  </a:lnTo>
                  <a:lnTo>
                    <a:pt x="771025" y="147866"/>
                  </a:lnTo>
                  <a:lnTo>
                    <a:pt x="770751" y="149962"/>
                  </a:lnTo>
                  <a:lnTo>
                    <a:pt x="764787" y="160861"/>
                  </a:lnTo>
                  <a:lnTo>
                    <a:pt x="763490" y="163455"/>
                  </a:lnTo>
                  <a:lnTo>
                    <a:pt x="767133" y="167620"/>
                  </a:lnTo>
                  <a:lnTo>
                    <a:pt x="771549" y="169166"/>
                  </a:lnTo>
                  <a:lnTo>
                    <a:pt x="776215" y="169441"/>
                  </a:lnTo>
                  <a:lnTo>
                    <a:pt x="777787" y="172808"/>
                  </a:lnTo>
                  <a:lnTo>
                    <a:pt x="781679" y="173855"/>
                  </a:lnTo>
                  <a:lnTo>
                    <a:pt x="780905" y="175925"/>
                  </a:lnTo>
                  <a:lnTo>
                    <a:pt x="766609" y="198522"/>
                  </a:lnTo>
                  <a:lnTo>
                    <a:pt x="759847" y="207077"/>
                  </a:lnTo>
                  <a:lnTo>
                    <a:pt x="756204" y="210469"/>
                  </a:lnTo>
                  <a:lnTo>
                    <a:pt x="749468" y="215407"/>
                  </a:lnTo>
                  <a:lnTo>
                    <a:pt x="747647" y="216180"/>
                  </a:lnTo>
                  <a:lnTo>
                    <a:pt x="698793" y="248379"/>
                  </a:lnTo>
                  <a:lnTo>
                    <a:pt x="699068" y="248654"/>
                  </a:lnTo>
                  <a:lnTo>
                    <a:pt x="687890" y="255911"/>
                  </a:lnTo>
                  <a:lnTo>
                    <a:pt x="688139" y="256685"/>
                  </a:lnTo>
                  <a:lnTo>
                    <a:pt x="679307" y="261897"/>
                  </a:lnTo>
                  <a:lnTo>
                    <a:pt x="677485" y="262147"/>
                  </a:lnTo>
                  <a:lnTo>
                    <a:pt x="663712" y="271749"/>
                  </a:lnTo>
                  <a:lnTo>
                    <a:pt x="646048" y="287088"/>
                  </a:lnTo>
                  <a:lnTo>
                    <a:pt x="646322" y="289931"/>
                  </a:lnTo>
                  <a:lnTo>
                    <a:pt x="650988" y="291752"/>
                  </a:lnTo>
                  <a:lnTo>
                    <a:pt x="655155" y="294595"/>
                  </a:lnTo>
                  <a:lnTo>
                    <a:pt x="654880" y="298511"/>
                  </a:lnTo>
                  <a:lnTo>
                    <a:pt x="656177" y="303948"/>
                  </a:lnTo>
                  <a:lnTo>
                    <a:pt x="658273" y="309161"/>
                  </a:lnTo>
                  <a:lnTo>
                    <a:pt x="656452" y="311231"/>
                  </a:lnTo>
                  <a:lnTo>
                    <a:pt x="656177" y="316693"/>
                  </a:lnTo>
                  <a:lnTo>
                    <a:pt x="652036" y="322404"/>
                  </a:lnTo>
                  <a:lnTo>
                    <a:pt x="650464" y="326545"/>
                  </a:lnTo>
                  <a:lnTo>
                    <a:pt x="649690" y="333054"/>
                  </a:lnTo>
                  <a:lnTo>
                    <a:pt x="648642" y="337195"/>
                  </a:lnTo>
                  <a:lnTo>
                    <a:pt x="648642" y="340063"/>
                  </a:lnTo>
                  <a:lnTo>
                    <a:pt x="650464" y="350713"/>
                  </a:lnTo>
                  <a:lnTo>
                    <a:pt x="650738" y="356150"/>
                  </a:lnTo>
                  <a:lnTo>
                    <a:pt x="647619" y="358494"/>
                  </a:lnTo>
                  <a:lnTo>
                    <a:pt x="644501" y="362385"/>
                  </a:lnTo>
                  <a:lnTo>
                    <a:pt x="639810" y="365503"/>
                  </a:lnTo>
                  <a:lnTo>
                    <a:pt x="632275" y="361338"/>
                  </a:lnTo>
                  <a:lnTo>
                    <a:pt x="613063" y="368371"/>
                  </a:lnTo>
                  <a:lnTo>
                    <a:pt x="610193" y="360839"/>
                  </a:lnTo>
                  <a:lnTo>
                    <a:pt x="609695" y="357447"/>
                  </a:lnTo>
                  <a:lnTo>
                    <a:pt x="610717" y="353830"/>
                  </a:lnTo>
                  <a:lnTo>
                    <a:pt x="608122" y="354329"/>
                  </a:lnTo>
                  <a:lnTo>
                    <a:pt x="607349" y="347845"/>
                  </a:lnTo>
                  <a:lnTo>
                    <a:pt x="604231" y="342382"/>
                  </a:lnTo>
                  <a:lnTo>
                    <a:pt x="600063" y="336945"/>
                  </a:lnTo>
                  <a:lnTo>
                    <a:pt x="590982" y="332256"/>
                  </a:lnTo>
                  <a:lnTo>
                    <a:pt x="587339" y="335898"/>
                  </a:lnTo>
                  <a:lnTo>
                    <a:pt x="584744" y="334326"/>
                  </a:lnTo>
                  <a:lnTo>
                    <a:pt x="582673" y="334077"/>
                  </a:lnTo>
                  <a:lnTo>
                    <a:pt x="580078" y="339788"/>
                  </a:lnTo>
                  <a:lnTo>
                    <a:pt x="571495" y="337195"/>
                  </a:lnTo>
                  <a:lnTo>
                    <a:pt x="567328" y="339015"/>
                  </a:lnTo>
                  <a:lnTo>
                    <a:pt x="564734" y="338766"/>
                  </a:lnTo>
                  <a:lnTo>
                    <a:pt x="562413" y="336421"/>
                  </a:lnTo>
                  <a:lnTo>
                    <a:pt x="560067" y="335898"/>
                  </a:lnTo>
                  <a:lnTo>
                    <a:pt x="559020" y="338492"/>
                  </a:lnTo>
                  <a:lnTo>
                    <a:pt x="555377" y="341085"/>
                  </a:lnTo>
                  <a:lnTo>
                    <a:pt x="548890" y="342133"/>
                  </a:lnTo>
                  <a:lnTo>
                    <a:pt x="542927" y="347595"/>
                  </a:lnTo>
                  <a:lnTo>
                    <a:pt x="541879" y="352259"/>
                  </a:lnTo>
                  <a:lnTo>
                    <a:pt x="542652" y="356948"/>
                  </a:lnTo>
                  <a:lnTo>
                    <a:pt x="544473" y="360839"/>
                  </a:lnTo>
                  <a:lnTo>
                    <a:pt x="544473" y="367074"/>
                  </a:lnTo>
                  <a:lnTo>
                    <a:pt x="545522" y="370690"/>
                  </a:lnTo>
                  <a:lnTo>
                    <a:pt x="544748" y="374082"/>
                  </a:lnTo>
                  <a:lnTo>
                    <a:pt x="540831" y="377200"/>
                  </a:lnTo>
                  <a:lnTo>
                    <a:pt x="540058" y="382388"/>
                  </a:lnTo>
                  <a:lnTo>
                    <a:pt x="536939" y="386553"/>
                  </a:lnTo>
                  <a:lnTo>
                    <a:pt x="533820" y="388349"/>
                  </a:lnTo>
                  <a:lnTo>
                    <a:pt x="524987" y="391990"/>
                  </a:lnTo>
                  <a:lnTo>
                    <a:pt x="515631" y="399273"/>
                  </a:lnTo>
                  <a:lnTo>
                    <a:pt x="512786" y="402914"/>
                  </a:lnTo>
                  <a:lnTo>
                    <a:pt x="509667" y="408102"/>
                  </a:lnTo>
                  <a:lnTo>
                    <a:pt x="507072" y="410446"/>
                  </a:lnTo>
                  <a:lnTo>
                    <a:pt x="503156" y="412517"/>
                  </a:lnTo>
                  <a:lnTo>
                    <a:pt x="488884" y="415634"/>
                  </a:lnTo>
                  <a:lnTo>
                    <a:pt x="485241" y="416931"/>
                  </a:lnTo>
                  <a:lnTo>
                    <a:pt x="482122" y="418752"/>
                  </a:lnTo>
                  <a:lnTo>
                    <a:pt x="478230" y="422643"/>
                  </a:lnTo>
                  <a:lnTo>
                    <a:pt x="475884" y="426783"/>
                  </a:lnTo>
                  <a:lnTo>
                    <a:pt x="474063" y="433292"/>
                  </a:lnTo>
                  <a:lnTo>
                    <a:pt x="473040" y="435363"/>
                  </a:lnTo>
                  <a:lnTo>
                    <a:pt x="467326" y="441848"/>
                  </a:lnTo>
                  <a:lnTo>
                    <a:pt x="461612" y="454068"/>
                  </a:lnTo>
                  <a:lnTo>
                    <a:pt x="458219" y="458483"/>
                  </a:lnTo>
                  <a:lnTo>
                    <a:pt x="453553" y="462124"/>
                  </a:lnTo>
                  <a:lnTo>
                    <a:pt x="445245" y="465492"/>
                  </a:lnTo>
                  <a:lnTo>
                    <a:pt x="439781" y="468360"/>
                  </a:lnTo>
                  <a:lnTo>
                    <a:pt x="433793" y="473024"/>
                  </a:lnTo>
                  <a:lnTo>
                    <a:pt x="431722" y="473797"/>
                  </a:lnTo>
                  <a:lnTo>
                    <a:pt x="428079" y="477189"/>
                  </a:lnTo>
                  <a:lnTo>
                    <a:pt x="425484" y="480306"/>
                  </a:lnTo>
                  <a:lnTo>
                    <a:pt x="420819" y="481080"/>
                  </a:lnTo>
                  <a:lnTo>
                    <a:pt x="418224" y="483674"/>
                  </a:lnTo>
                  <a:lnTo>
                    <a:pt x="419521" y="489909"/>
                  </a:lnTo>
                  <a:lnTo>
                    <a:pt x="417700" y="492253"/>
                  </a:lnTo>
                  <a:lnTo>
                    <a:pt x="417176" y="494573"/>
                  </a:lnTo>
                  <a:lnTo>
                    <a:pt x="420544" y="495371"/>
                  </a:lnTo>
                  <a:lnTo>
                    <a:pt x="422640" y="493550"/>
                  </a:lnTo>
                  <a:lnTo>
                    <a:pt x="424436" y="493550"/>
                  </a:lnTo>
                  <a:lnTo>
                    <a:pt x="427555" y="495870"/>
                  </a:lnTo>
                  <a:lnTo>
                    <a:pt x="426258" y="498214"/>
                  </a:lnTo>
                  <a:lnTo>
                    <a:pt x="423937" y="498738"/>
                  </a:lnTo>
                  <a:lnTo>
                    <a:pt x="419246" y="498214"/>
                  </a:lnTo>
                  <a:lnTo>
                    <a:pt x="412485" y="500035"/>
                  </a:lnTo>
                  <a:lnTo>
                    <a:pt x="397165" y="508615"/>
                  </a:lnTo>
                  <a:lnTo>
                    <a:pt x="392225" y="514052"/>
                  </a:lnTo>
                  <a:lnTo>
                    <a:pt x="390928" y="516646"/>
                  </a:lnTo>
                  <a:lnTo>
                    <a:pt x="390928" y="518990"/>
                  </a:lnTo>
                  <a:lnTo>
                    <a:pt x="393522" y="520562"/>
                  </a:lnTo>
                  <a:lnTo>
                    <a:pt x="396392" y="524178"/>
                  </a:lnTo>
                  <a:lnTo>
                    <a:pt x="398463" y="534578"/>
                  </a:lnTo>
                  <a:lnTo>
                    <a:pt x="398213" y="540040"/>
                  </a:lnTo>
                  <a:lnTo>
                    <a:pt x="396142" y="545752"/>
                  </a:lnTo>
                  <a:lnTo>
                    <a:pt x="390403" y="550416"/>
                  </a:lnTo>
                  <a:lnTo>
                    <a:pt x="384690" y="552237"/>
                  </a:lnTo>
                  <a:lnTo>
                    <a:pt x="380798" y="552486"/>
                  </a:lnTo>
                  <a:lnTo>
                    <a:pt x="374310" y="551189"/>
                  </a:lnTo>
                  <a:lnTo>
                    <a:pt x="370917" y="549643"/>
                  </a:lnTo>
                  <a:lnTo>
                    <a:pt x="359240" y="543158"/>
                  </a:lnTo>
                  <a:lnTo>
                    <a:pt x="351705" y="541063"/>
                  </a:lnTo>
                  <a:lnTo>
                    <a:pt x="347538" y="540814"/>
                  </a:lnTo>
                  <a:lnTo>
                    <a:pt x="345467" y="541337"/>
                  </a:lnTo>
                  <a:lnTo>
                    <a:pt x="340802" y="546251"/>
                  </a:lnTo>
                  <a:lnTo>
                    <a:pt x="337933" y="550940"/>
                  </a:lnTo>
                  <a:lnTo>
                    <a:pt x="333516" y="556901"/>
                  </a:lnTo>
                  <a:lnTo>
                    <a:pt x="329624" y="570419"/>
                  </a:lnTo>
                  <a:lnTo>
                    <a:pt x="324958" y="578200"/>
                  </a:lnTo>
                  <a:lnTo>
                    <a:pt x="321041" y="582365"/>
                  </a:lnTo>
                  <a:lnTo>
                    <a:pt x="316101" y="586256"/>
                  </a:lnTo>
                  <a:lnTo>
                    <a:pt x="311959" y="588077"/>
                  </a:lnTo>
                  <a:lnTo>
                    <a:pt x="305197" y="588850"/>
                  </a:lnTo>
                  <a:lnTo>
                    <a:pt x="302852" y="589898"/>
                  </a:lnTo>
                  <a:lnTo>
                    <a:pt x="299733" y="593265"/>
                  </a:lnTo>
                  <a:lnTo>
                    <a:pt x="298186" y="598727"/>
                  </a:lnTo>
                  <a:lnTo>
                    <a:pt x="298960" y="603141"/>
                  </a:lnTo>
                  <a:lnTo>
                    <a:pt x="298710" y="610923"/>
                  </a:lnTo>
                  <a:lnTo>
                    <a:pt x="296115" y="616909"/>
                  </a:lnTo>
                  <a:lnTo>
                    <a:pt x="293246" y="619503"/>
                  </a:lnTo>
                  <a:lnTo>
                    <a:pt x="288056" y="621573"/>
                  </a:lnTo>
                  <a:lnTo>
                    <a:pt x="286234" y="621324"/>
                  </a:lnTo>
                  <a:lnTo>
                    <a:pt x="278175" y="617682"/>
                  </a:lnTo>
                  <a:lnTo>
                    <a:pt x="274284" y="616909"/>
                  </a:lnTo>
                  <a:lnTo>
                    <a:pt x="270141" y="618206"/>
                  </a:lnTo>
                  <a:lnTo>
                    <a:pt x="269094" y="615338"/>
                  </a:lnTo>
                  <a:lnTo>
                    <a:pt x="268046" y="606259"/>
                  </a:lnTo>
                  <a:lnTo>
                    <a:pt x="268844" y="600797"/>
                  </a:lnTo>
                  <a:lnTo>
                    <a:pt x="254298" y="598453"/>
                  </a:lnTo>
                  <a:lnTo>
                    <a:pt x="253500" y="600024"/>
                  </a:lnTo>
                  <a:lnTo>
                    <a:pt x="249083" y="600797"/>
                  </a:lnTo>
                  <a:lnTo>
                    <a:pt x="241548" y="603915"/>
                  </a:lnTo>
                  <a:lnTo>
                    <a:pt x="239228" y="603391"/>
                  </a:lnTo>
                  <a:lnTo>
                    <a:pt x="240525" y="601071"/>
                  </a:lnTo>
                  <a:lnTo>
                    <a:pt x="237132" y="598976"/>
                  </a:lnTo>
                  <a:lnTo>
                    <a:pt x="236109" y="597430"/>
                  </a:lnTo>
                  <a:lnTo>
                    <a:pt x="230395" y="599250"/>
                  </a:lnTo>
                  <a:lnTo>
                    <a:pt x="227276" y="601570"/>
                  </a:lnTo>
                  <a:lnTo>
                    <a:pt x="224407" y="599500"/>
                  </a:lnTo>
                  <a:lnTo>
                    <a:pt x="221538" y="596133"/>
                  </a:lnTo>
                  <a:lnTo>
                    <a:pt x="218943" y="596906"/>
                  </a:lnTo>
                  <a:lnTo>
                    <a:pt x="215824" y="600024"/>
                  </a:lnTo>
                  <a:lnTo>
                    <a:pt x="212206" y="598727"/>
                  </a:lnTo>
                  <a:lnTo>
                    <a:pt x="206991" y="598976"/>
                  </a:lnTo>
                  <a:lnTo>
                    <a:pt x="205969" y="596133"/>
                  </a:lnTo>
                  <a:lnTo>
                    <a:pt x="204397" y="594836"/>
                  </a:lnTo>
                  <a:lnTo>
                    <a:pt x="200255" y="598727"/>
                  </a:lnTo>
                  <a:lnTo>
                    <a:pt x="196862" y="600024"/>
                  </a:lnTo>
                  <a:lnTo>
                    <a:pt x="191422" y="598976"/>
                  </a:lnTo>
                  <a:lnTo>
                    <a:pt x="189327" y="599250"/>
                  </a:lnTo>
                  <a:lnTo>
                    <a:pt x="185185" y="603391"/>
                  </a:lnTo>
                  <a:lnTo>
                    <a:pt x="178174" y="605985"/>
                  </a:lnTo>
                  <a:lnTo>
                    <a:pt x="174531" y="604962"/>
                  </a:lnTo>
                  <a:lnTo>
                    <a:pt x="172959" y="602618"/>
                  </a:lnTo>
                  <a:lnTo>
                    <a:pt x="164650" y="607032"/>
                  </a:lnTo>
                  <a:lnTo>
                    <a:pt x="164151" y="610424"/>
                  </a:lnTo>
                  <a:lnTo>
                    <a:pt x="158937" y="610923"/>
                  </a:lnTo>
                  <a:lnTo>
                    <a:pt x="150104" y="609900"/>
                  </a:lnTo>
                  <a:lnTo>
                    <a:pt x="147260" y="611197"/>
                  </a:lnTo>
                  <a:lnTo>
                    <a:pt x="150104" y="612993"/>
                  </a:lnTo>
                  <a:lnTo>
                    <a:pt x="153497" y="616111"/>
                  </a:lnTo>
                  <a:lnTo>
                    <a:pt x="152450" y="617408"/>
                  </a:lnTo>
                  <a:lnTo>
                    <a:pt x="148557" y="616385"/>
                  </a:lnTo>
                  <a:lnTo>
                    <a:pt x="145164" y="616385"/>
                  </a:lnTo>
                  <a:lnTo>
                    <a:pt x="144391" y="615088"/>
                  </a:lnTo>
                  <a:lnTo>
                    <a:pt x="145688" y="610923"/>
                  </a:lnTo>
                  <a:lnTo>
                    <a:pt x="137629" y="610674"/>
                  </a:lnTo>
                  <a:lnTo>
                    <a:pt x="136082" y="611447"/>
                  </a:lnTo>
                  <a:lnTo>
                    <a:pt x="132189" y="616634"/>
                  </a:lnTo>
                  <a:lnTo>
                    <a:pt x="130094" y="615338"/>
                  </a:lnTo>
                  <a:lnTo>
                    <a:pt x="129071" y="611696"/>
                  </a:lnTo>
                  <a:lnTo>
                    <a:pt x="129071" y="609377"/>
                  </a:lnTo>
                  <a:lnTo>
                    <a:pt x="127249" y="608578"/>
                  </a:lnTo>
                  <a:lnTo>
                    <a:pt x="123856" y="610399"/>
                  </a:lnTo>
                  <a:lnTo>
                    <a:pt x="121785" y="608329"/>
                  </a:lnTo>
                  <a:lnTo>
                    <a:pt x="114774" y="607556"/>
                  </a:lnTo>
                  <a:lnTo>
                    <a:pt x="112703" y="606509"/>
                  </a:lnTo>
                  <a:lnTo>
                    <a:pt x="105417" y="603665"/>
                  </a:lnTo>
                  <a:lnTo>
                    <a:pt x="93217" y="594562"/>
                  </a:lnTo>
                  <a:lnTo>
                    <a:pt x="87228" y="590671"/>
                  </a:lnTo>
                  <a:lnTo>
                    <a:pt x="83860" y="587803"/>
                  </a:lnTo>
                  <a:lnTo>
                    <a:pt x="79694" y="581842"/>
                  </a:lnTo>
                  <a:lnTo>
                    <a:pt x="75552" y="572240"/>
                  </a:lnTo>
                  <a:lnTo>
                    <a:pt x="75028" y="568598"/>
                  </a:lnTo>
                  <a:lnTo>
                    <a:pt x="75801" y="566253"/>
                  </a:lnTo>
                  <a:lnTo>
                    <a:pt x="77124" y="555355"/>
                  </a:lnTo>
                  <a:lnTo>
                    <a:pt x="78421" y="549643"/>
                  </a:lnTo>
                  <a:lnTo>
                    <a:pt x="78421" y="546525"/>
                  </a:lnTo>
                  <a:lnTo>
                    <a:pt x="79968" y="537421"/>
                  </a:lnTo>
                  <a:lnTo>
                    <a:pt x="76600" y="532508"/>
                  </a:lnTo>
                  <a:lnTo>
                    <a:pt x="76849" y="530413"/>
                  </a:lnTo>
                  <a:lnTo>
                    <a:pt x="79194" y="530937"/>
                  </a:lnTo>
                  <a:lnTo>
                    <a:pt x="78920" y="532758"/>
                  </a:lnTo>
                  <a:lnTo>
                    <a:pt x="82313" y="533780"/>
                  </a:lnTo>
                  <a:lnTo>
                    <a:pt x="87503" y="530164"/>
                  </a:lnTo>
                  <a:lnTo>
                    <a:pt x="95288" y="530164"/>
                  </a:lnTo>
                  <a:lnTo>
                    <a:pt x="104395" y="525225"/>
                  </a:lnTo>
                  <a:lnTo>
                    <a:pt x="110358" y="525999"/>
                  </a:lnTo>
                  <a:lnTo>
                    <a:pt x="114275" y="524452"/>
                  </a:lnTo>
                  <a:lnTo>
                    <a:pt x="116870" y="524951"/>
                  </a:lnTo>
                  <a:lnTo>
                    <a:pt x="121810" y="523654"/>
                  </a:lnTo>
                  <a:lnTo>
                    <a:pt x="124654" y="523928"/>
                  </a:lnTo>
                  <a:lnTo>
                    <a:pt x="127249" y="522881"/>
                  </a:lnTo>
                  <a:lnTo>
                    <a:pt x="129071" y="525749"/>
                  </a:lnTo>
                  <a:lnTo>
                    <a:pt x="132189" y="527046"/>
                  </a:lnTo>
                  <a:lnTo>
                    <a:pt x="138677" y="523130"/>
                  </a:lnTo>
                  <a:lnTo>
                    <a:pt x="139201" y="520537"/>
                  </a:lnTo>
                  <a:lnTo>
                    <a:pt x="143093" y="519763"/>
                  </a:lnTo>
                  <a:lnTo>
                    <a:pt x="147260" y="511708"/>
                  </a:lnTo>
                  <a:lnTo>
                    <a:pt x="150129" y="508066"/>
                  </a:lnTo>
                  <a:lnTo>
                    <a:pt x="152724" y="505472"/>
                  </a:lnTo>
                  <a:lnTo>
                    <a:pt x="138178" y="489909"/>
                  </a:lnTo>
                  <a:lnTo>
                    <a:pt x="131940" y="483923"/>
                  </a:lnTo>
                  <a:lnTo>
                    <a:pt x="133487" y="480032"/>
                  </a:lnTo>
                  <a:lnTo>
                    <a:pt x="138178" y="482102"/>
                  </a:lnTo>
                  <a:lnTo>
                    <a:pt x="142070" y="476142"/>
                  </a:lnTo>
                  <a:lnTo>
                    <a:pt x="152724" y="478736"/>
                  </a:lnTo>
                  <a:lnTo>
                    <a:pt x="153747" y="478461"/>
                  </a:lnTo>
                  <a:lnTo>
                    <a:pt x="154021" y="472749"/>
                  </a:lnTo>
                  <a:lnTo>
                    <a:pt x="153223" y="470929"/>
                  </a:lnTo>
                  <a:lnTo>
                    <a:pt x="144914" y="469133"/>
                  </a:lnTo>
                  <a:lnTo>
                    <a:pt x="144416" y="467312"/>
                  </a:lnTo>
                  <a:lnTo>
                    <a:pt x="142070" y="467038"/>
                  </a:lnTo>
                  <a:lnTo>
                    <a:pt x="139999" y="470155"/>
                  </a:lnTo>
                  <a:lnTo>
                    <a:pt x="136357" y="470430"/>
                  </a:lnTo>
                  <a:lnTo>
                    <a:pt x="134535" y="467562"/>
                  </a:lnTo>
                  <a:lnTo>
                    <a:pt x="135308" y="464195"/>
                  </a:lnTo>
                  <a:lnTo>
                    <a:pt x="133487" y="462374"/>
                  </a:lnTo>
                  <a:lnTo>
                    <a:pt x="130368" y="462623"/>
                  </a:lnTo>
                  <a:lnTo>
                    <a:pt x="128298" y="464968"/>
                  </a:lnTo>
                  <a:lnTo>
                    <a:pt x="126750" y="463147"/>
                  </a:lnTo>
                  <a:lnTo>
                    <a:pt x="124130" y="457959"/>
                  </a:lnTo>
                  <a:lnTo>
                    <a:pt x="117120" y="453794"/>
                  </a:lnTo>
                  <a:lnTo>
                    <a:pt x="115573" y="451974"/>
                  </a:lnTo>
                  <a:lnTo>
                    <a:pt x="118168" y="450951"/>
                  </a:lnTo>
                  <a:lnTo>
                    <a:pt x="121810" y="448357"/>
                  </a:lnTo>
                  <a:lnTo>
                    <a:pt x="129869" y="445239"/>
                  </a:lnTo>
                  <a:lnTo>
                    <a:pt x="127773" y="441848"/>
                  </a:lnTo>
                  <a:lnTo>
                    <a:pt x="124654" y="434315"/>
                  </a:lnTo>
                  <a:lnTo>
                    <a:pt x="127773" y="433292"/>
                  </a:lnTo>
                  <a:lnTo>
                    <a:pt x="126227" y="423416"/>
                  </a:lnTo>
                  <a:lnTo>
                    <a:pt x="122060" y="418752"/>
                  </a:lnTo>
                  <a:lnTo>
                    <a:pt x="115573" y="412517"/>
                  </a:lnTo>
                  <a:lnTo>
                    <a:pt x="114001" y="409399"/>
                  </a:lnTo>
                  <a:lnTo>
                    <a:pt x="109335" y="401867"/>
                  </a:lnTo>
                  <a:lnTo>
                    <a:pt x="107264" y="396929"/>
                  </a:lnTo>
                  <a:lnTo>
                    <a:pt x="99205" y="390942"/>
                  </a:lnTo>
                  <a:lnTo>
                    <a:pt x="93217" y="384982"/>
                  </a:lnTo>
                  <a:lnTo>
                    <a:pt x="79719" y="381614"/>
                  </a:lnTo>
                  <a:lnTo>
                    <a:pt x="76600" y="381864"/>
                  </a:lnTo>
                  <a:lnTo>
                    <a:pt x="69838" y="380317"/>
                  </a:lnTo>
                  <a:lnTo>
                    <a:pt x="65422" y="375105"/>
                  </a:lnTo>
                  <a:lnTo>
                    <a:pt x="57887" y="373035"/>
                  </a:lnTo>
                  <a:lnTo>
                    <a:pt x="54269" y="375903"/>
                  </a:lnTo>
                  <a:lnTo>
                    <a:pt x="51400" y="375379"/>
                  </a:lnTo>
                  <a:lnTo>
                    <a:pt x="45162" y="373309"/>
                  </a:lnTo>
                  <a:lnTo>
                    <a:pt x="45162" y="371489"/>
                  </a:lnTo>
                  <a:lnTo>
                    <a:pt x="43091" y="367074"/>
                  </a:lnTo>
                  <a:lnTo>
                    <a:pt x="40496" y="363956"/>
                  </a:lnTo>
                  <a:lnTo>
                    <a:pt x="36853" y="361612"/>
                  </a:lnTo>
                  <a:lnTo>
                    <a:pt x="33734" y="356948"/>
                  </a:lnTo>
                  <a:lnTo>
                    <a:pt x="32961" y="354080"/>
                  </a:lnTo>
                  <a:lnTo>
                    <a:pt x="27497" y="348368"/>
                  </a:lnTo>
                  <a:lnTo>
                    <a:pt x="25426" y="344203"/>
                  </a:lnTo>
                  <a:lnTo>
                    <a:pt x="22557" y="340586"/>
                  </a:lnTo>
                  <a:lnTo>
                    <a:pt x="22307" y="338492"/>
                  </a:lnTo>
                  <a:lnTo>
                    <a:pt x="20211" y="336172"/>
                  </a:lnTo>
                  <a:lnTo>
                    <a:pt x="19438" y="333304"/>
                  </a:lnTo>
                  <a:lnTo>
                    <a:pt x="12427" y="322130"/>
                  </a:lnTo>
                  <a:lnTo>
                    <a:pt x="10880" y="317716"/>
                  </a:lnTo>
                  <a:lnTo>
                    <a:pt x="8260" y="314099"/>
                  </a:lnTo>
                  <a:lnTo>
                    <a:pt x="6464" y="308886"/>
                  </a:lnTo>
                  <a:lnTo>
                    <a:pt x="4642" y="307340"/>
                  </a:lnTo>
                  <a:lnTo>
                    <a:pt x="6464" y="303948"/>
                  </a:lnTo>
                  <a:lnTo>
                    <a:pt x="3070" y="298236"/>
                  </a:lnTo>
                  <a:lnTo>
                    <a:pt x="476" y="296939"/>
                  </a:lnTo>
                  <a:lnTo>
                    <a:pt x="1249" y="288110"/>
                  </a:lnTo>
                  <a:lnTo>
                    <a:pt x="226" y="284744"/>
                  </a:lnTo>
                  <a:lnTo>
                    <a:pt x="-2119" y="284494"/>
                  </a:lnTo>
                  <a:lnTo>
                    <a:pt x="-298" y="281875"/>
                  </a:lnTo>
                  <a:lnTo>
                    <a:pt x="2821" y="282150"/>
                  </a:lnTo>
                  <a:lnTo>
                    <a:pt x="8285" y="284494"/>
                  </a:lnTo>
                  <a:lnTo>
                    <a:pt x="13724" y="287587"/>
                  </a:lnTo>
                  <a:lnTo>
                    <a:pt x="15795" y="289682"/>
                  </a:lnTo>
                  <a:lnTo>
                    <a:pt x="19189" y="290181"/>
                  </a:lnTo>
                  <a:lnTo>
                    <a:pt x="21010" y="292276"/>
                  </a:lnTo>
                  <a:lnTo>
                    <a:pt x="24378" y="293048"/>
                  </a:lnTo>
                  <a:lnTo>
                    <a:pt x="26973" y="296166"/>
                  </a:lnTo>
                  <a:lnTo>
                    <a:pt x="29318" y="297713"/>
                  </a:lnTo>
                  <a:lnTo>
                    <a:pt x="33984" y="298511"/>
                  </a:lnTo>
                  <a:lnTo>
                    <a:pt x="35556" y="297987"/>
                  </a:lnTo>
                  <a:lnTo>
                    <a:pt x="41270" y="299035"/>
                  </a:lnTo>
                  <a:lnTo>
                    <a:pt x="49329" y="297214"/>
                  </a:lnTo>
                  <a:lnTo>
                    <a:pt x="55566" y="298261"/>
                  </a:lnTo>
                  <a:lnTo>
                    <a:pt x="61530" y="304472"/>
                  </a:lnTo>
                  <a:lnTo>
                    <a:pt x="66994" y="305519"/>
                  </a:lnTo>
                  <a:lnTo>
                    <a:pt x="69314" y="307091"/>
                  </a:lnTo>
                  <a:lnTo>
                    <a:pt x="75303" y="307864"/>
                  </a:lnTo>
                  <a:lnTo>
                    <a:pt x="76076" y="307614"/>
                  </a:lnTo>
                  <a:lnTo>
                    <a:pt x="79968" y="310707"/>
                  </a:lnTo>
                  <a:lnTo>
                    <a:pt x="84659" y="312029"/>
                  </a:lnTo>
                  <a:lnTo>
                    <a:pt x="86729" y="310707"/>
                  </a:lnTo>
                  <a:lnTo>
                    <a:pt x="92718" y="308911"/>
                  </a:lnTo>
                  <a:lnTo>
                    <a:pt x="99978" y="305270"/>
                  </a:lnTo>
                  <a:lnTo>
                    <a:pt x="103871" y="304472"/>
                  </a:lnTo>
                  <a:lnTo>
                    <a:pt x="107788" y="302676"/>
                  </a:lnTo>
                  <a:lnTo>
                    <a:pt x="110882" y="299808"/>
                  </a:lnTo>
                  <a:lnTo>
                    <a:pt x="112454" y="297738"/>
                  </a:lnTo>
                  <a:lnTo>
                    <a:pt x="116620" y="295917"/>
                  </a:lnTo>
                  <a:lnTo>
                    <a:pt x="119714" y="295917"/>
                  </a:lnTo>
                  <a:lnTo>
                    <a:pt x="125703" y="292525"/>
                  </a:lnTo>
                  <a:lnTo>
                    <a:pt x="129869" y="287611"/>
                  </a:lnTo>
                  <a:lnTo>
                    <a:pt x="134011" y="285267"/>
                  </a:lnTo>
                  <a:lnTo>
                    <a:pt x="138178" y="284494"/>
                  </a:lnTo>
                  <a:lnTo>
                    <a:pt x="139999" y="281900"/>
                  </a:lnTo>
                  <a:lnTo>
                    <a:pt x="143617" y="278259"/>
                  </a:lnTo>
                  <a:lnTo>
                    <a:pt x="144665" y="275665"/>
                  </a:lnTo>
                  <a:lnTo>
                    <a:pt x="146237" y="275665"/>
                  </a:lnTo>
                  <a:lnTo>
                    <a:pt x="147534" y="273320"/>
                  </a:lnTo>
                  <a:lnTo>
                    <a:pt x="144141" y="267858"/>
                  </a:lnTo>
                  <a:lnTo>
                    <a:pt x="149855" y="259553"/>
                  </a:lnTo>
                  <a:lnTo>
                    <a:pt x="151676" y="260326"/>
                  </a:lnTo>
                  <a:lnTo>
                    <a:pt x="154546" y="259827"/>
                  </a:lnTo>
                  <a:lnTo>
                    <a:pt x="155568" y="261373"/>
                  </a:lnTo>
                  <a:lnTo>
                    <a:pt x="159735" y="258779"/>
                  </a:lnTo>
                  <a:lnTo>
                    <a:pt x="165199" y="259029"/>
                  </a:lnTo>
                  <a:lnTo>
                    <a:pt x="167270" y="260850"/>
                  </a:lnTo>
                  <a:lnTo>
                    <a:pt x="176353" y="254614"/>
                  </a:lnTo>
                  <a:lnTo>
                    <a:pt x="178972" y="256186"/>
                  </a:lnTo>
                  <a:lnTo>
                    <a:pt x="180269" y="253841"/>
                  </a:lnTo>
                  <a:lnTo>
                    <a:pt x="183388" y="253841"/>
                  </a:lnTo>
                  <a:lnTo>
                    <a:pt x="189352" y="251497"/>
                  </a:lnTo>
                  <a:lnTo>
                    <a:pt x="191697" y="248130"/>
                  </a:lnTo>
                  <a:lnTo>
                    <a:pt x="190399" y="245785"/>
                  </a:lnTo>
                  <a:lnTo>
                    <a:pt x="188828" y="241894"/>
                  </a:lnTo>
                  <a:lnTo>
                    <a:pt x="199756" y="233838"/>
                  </a:lnTo>
                  <a:lnTo>
                    <a:pt x="198184" y="232292"/>
                  </a:lnTo>
                  <a:lnTo>
                    <a:pt x="195589" y="234363"/>
                  </a:lnTo>
                  <a:lnTo>
                    <a:pt x="189352" y="229424"/>
                  </a:lnTo>
                  <a:lnTo>
                    <a:pt x="189601" y="224236"/>
                  </a:lnTo>
                  <a:lnTo>
                    <a:pt x="193518" y="223213"/>
                  </a:lnTo>
                  <a:lnTo>
                    <a:pt x="197136" y="221119"/>
                  </a:lnTo>
                  <a:lnTo>
                    <a:pt x="205195" y="219572"/>
                  </a:lnTo>
                  <a:lnTo>
                    <a:pt x="203374" y="222166"/>
                  </a:lnTo>
                  <a:lnTo>
                    <a:pt x="204422" y="224236"/>
                  </a:lnTo>
                  <a:lnTo>
                    <a:pt x="210909" y="221119"/>
                  </a:lnTo>
                  <a:lnTo>
                    <a:pt x="209886" y="218525"/>
                  </a:lnTo>
                  <a:lnTo>
                    <a:pt x="207790" y="216704"/>
                  </a:lnTo>
                  <a:lnTo>
                    <a:pt x="204147" y="209172"/>
                  </a:lnTo>
                  <a:lnTo>
                    <a:pt x="200779" y="198273"/>
                  </a:lnTo>
                  <a:lnTo>
                    <a:pt x="202601" y="198273"/>
                  </a:lnTo>
                  <a:lnTo>
                    <a:pt x="208065" y="195928"/>
                  </a:lnTo>
                  <a:lnTo>
                    <a:pt x="211682" y="195679"/>
                  </a:lnTo>
                  <a:lnTo>
                    <a:pt x="216099" y="194382"/>
                  </a:lnTo>
                  <a:lnTo>
                    <a:pt x="214551" y="188920"/>
                  </a:lnTo>
                  <a:lnTo>
                    <a:pt x="211183" y="176973"/>
                  </a:lnTo>
                  <a:lnTo>
                    <a:pt x="208838" y="165550"/>
                  </a:lnTo>
                  <a:lnTo>
                    <a:pt x="214302" y="162956"/>
                  </a:lnTo>
                  <a:lnTo>
                    <a:pt x="222610" y="162956"/>
                  </a:lnTo>
                  <a:lnTo>
                    <a:pt x="229098" y="162682"/>
                  </a:lnTo>
                  <a:lnTo>
                    <a:pt x="234562" y="162956"/>
                  </a:lnTo>
                  <a:lnTo>
                    <a:pt x="241298" y="163979"/>
                  </a:lnTo>
                  <a:lnTo>
                    <a:pt x="245715" y="162682"/>
                  </a:lnTo>
                  <a:lnTo>
                    <a:pt x="248834" y="163205"/>
                  </a:lnTo>
                  <a:lnTo>
                    <a:pt x="250655" y="161659"/>
                  </a:lnTo>
                  <a:lnTo>
                    <a:pt x="249632" y="157244"/>
                  </a:lnTo>
                  <a:lnTo>
                    <a:pt x="247536" y="155424"/>
                  </a:lnTo>
                  <a:lnTo>
                    <a:pt x="244417" y="156197"/>
                  </a:lnTo>
                  <a:lnTo>
                    <a:pt x="241049" y="148141"/>
                  </a:lnTo>
                  <a:lnTo>
                    <a:pt x="245989" y="146071"/>
                  </a:lnTo>
                  <a:lnTo>
                    <a:pt x="252227" y="144250"/>
                  </a:lnTo>
                  <a:lnTo>
                    <a:pt x="254048" y="145023"/>
                  </a:lnTo>
                  <a:lnTo>
                    <a:pt x="264952" y="139586"/>
                  </a:lnTo>
                  <a:lnTo>
                    <a:pt x="270416" y="139312"/>
                  </a:lnTo>
                  <a:lnTo>
                    <a:pt x="273260" y="136718"/>
                  </a:lnTo>
                  <a:lnTo>
                    <a:pt x="273011" y="126068"/>
                  </a:lnTo>
                  <a:lnTo>
                    <a:pt x="273260" y="119583"/>
                  </a:lnTo>
                  <a:lnTo>
                    <a:pt x="271190" y="111004"/>
                  </a:lnTo>
                  <a:lnTo>
                    <a:pt x="270915" y="105043"/>
                  </a:lnTo>
                  <a:lnTo>
                    <a:pt x="269892" y="104519"/>
                  </a:lnTo>
                  <a:lnTo>
                    <a:pt x="269618" y="100628"/>
                  </a:lnTo>
                  <a:lnTo>
                    <a:pt x="268320" y="100379"/>
                  </a:lnTo>
                  <a:lnTo>
                    <a:pt x="268844" y="92572"/>
                  </a:lnTo>
                  <a:lnTo>
                    <a:pt x="270416" y="92846"/>
                  </a:lnTo>
                  <a:lnTo>
                    <a:pt x="271439" y="88681"/>
                  </a:lnTo>
                  <a:lnTo>
                    <a:pt x="272213" y="80102"/>
                  </a:lnTo>
                  <a:lnTo>
                    <a:pt x="275082" y="80900"/>
                  </a:lnTo>
                  <a:lnTo>
                    <a:pt x="276379" y="73891"/>
                  </a:lnTo>
                  <a:lnTo>
                    <a:pt x="286509" y="77258"/>
                  </a:lnTo>
                  <a:lnTo>
                    <a:pt x="288854" y="69477"/>
                  </a:lnTo>
                  <a:lnTo>
                    <a:pt x="292223" y="71023"/>
                  </a:lnTo>
                  <a:lnTo>
                    <a:pt x="297413" y="69726"/>
                  </a:lnTo>
                  <a:lnTo>
                    <a:pt x="299234" y="72594"/>
                  </a:lnTo>
                  <a:lnTo>
                    <a:pt x="302877" y="74664"/>
                  </a:lnTo>
                  <a:lnTo>
                    <a:pt x="306245" y="75687"/>
                  </a:lnTo>
                  <a:lnTo>
                    <a:pt x="308591" y="77782"/>
                  </a:lnTo>
                  <a:lnTo>
                    <a:pt x="314304" y="80900"/>
                  </a:lnTo>
                  <a:lnTo>
                    <a:pt x="315103" y="83743"/>
                  </a:lnTo>
                  <a:lnTo>
                    <a:pt x="317697" y="84017"/>
                  </a:lnTo>
                  <a:lnTo>
                    <a:pt x="321066" y="87135"/>
                  </a:lnTo>
                  <a:lnTo>
                    <a:pt x="322887" y="93096"/>
                  </a:lnTo>
                  <a:lnTo>
                    <a:pt x="327054" y="94667"/>
                  </a:lnTo>
                  <a:lnTo>
                    <a:pt x="333791" y="94667"/>
                  </a:lnTo>
                  <a:lnTo>
                    <a:pt x="334314" y="93869"/>
                  </a:lnTo>
                  <a:lnTo>
                    <a:pt x="342623" y="91026"/>
                  </a:lnTo>
                  <a:lnTo>
                    <a:pt x="351206" y="87908"/>
                  </a:lnTo>
                  <a:lnTo>
                    <a:pt x="354051" y="87110"/>
                  </a:lnTo>
                  <a:lnTo>
                    <a:pt x="361061" y="86611"/>
                  </a:lnTo>
                  <a:lnTo>
                    <a:pt x="364705" y="85813"/>
                  </a:lnTo>
                  <a:lnTo>
                    <a:pt x="368098" y="81673"/>
                  </a:lnTo>
                  <a:lnTo>
                    <a:pt x="370693" y="82446"/>
                  </a:lnTo>
                  <a:lnTo>
                    <a:pt x="377704" y="76735"/>
                  </a:lnTo>
                  <a:lnTo>
                    <a:pt x="382369" y="76735"/>
                  </a:lnTo>
                  <a:lnTo>
                    <a:pt x="384964" y="74141"/>
                  </a:lnTo>
                  <a:lnTo>
                    <a:pt x="387309" y="73093"/>
                  </a:lnTo>
                  <a:lnTo>
                    <a:pt x="391202" y="73093"/>
                  </a:lnTo>
                  <a:lnTo>
                    <a:pt x="395618" y="67656"/>
                  </a:lnTo>
                  <a:lnTo>
                    <a:pt x="404201" y="68155"/>
                  </a:lnTo>
                  <a:lnTo>
                    <a:pt x="407844" y="69726"/>
                  </a:lnTo>
                  <a:lnTo>
                    <a:pt x="410439" y="69726"/>
                  </a:lnTo>
                  <a:lnTo>
                    <a:pt x="414855" y="82446"/>
                  </a:lnTo>
                  <a:lnTo>
                    <a:pt x="416926" y="84267"/>
                  </a:lnTo>
                  <a:lnTo>
                    <a:pt x="418997" y="83494"/>
                  </a:lnTo>
                  <a:lnTo>
                    <a:pt x="423164" y="83743"/>
                  </a:lnTo>
                  <a:lnTo>
                    <a:pt x="424710" y="85040"/>
                  </a:lnTo>
                  <a:lnTo>
                    <a:pt x="426033" y="89205"/>
                  </a:lnTo>
                  <a:lnTo>
                    <a:pt x="429127" y="92049"/>
                  </a:lnTo>
                  <a:lnTo>
                    <a:pt x="434342" y="93345"/>
                  </a:lnTo>
                  <a:lnTo>
                    <a:pt x="436662" y="95690"/>
                  </a:lnTo>
                  <a:lnTo>
                    <a:pt x="437186" y="99855"/>
                  </a:lnTo>
                  <a:lnTo>
                    <a:pt x="438758" y="102449"/>
                  </a:lnTo>
                  <a:lnTo>
                    <a:pt x="442650" y="102948"/>
                  </a:lnTo>
                  <a:lnTo>
                    <a:pt x="447067" y="104768"/>
                  </a:lnTo>
                  <a:lnTo>
                    <a:pt x="449387" y="102449"/>
                  </a:lnTo>
                  <a:lnTo>
                    <a:pt x="453803" y="101401"/>
                  </a:lnTo>
                  <a:lnTo>
                    <a:pt x="457196" y="99830"/>
                  </a:lnTo>
                  <a:lnTo>
                    <a:pt x="459791" y="96463"/>
                  </a:lnTo>
                  <a:lnTo>
                    <a:pt x="462386" y="89205"/>
                  </a:lnTo>
                  <a:lnTo>
                    <a:pt x="463434" y="83743"/>
                  </a:lnTo>
                  <a:lnTo>
                    <a:pt x="461338" y="79852"/>
                  </a:lnTo>
                  <a:lnTo>
                    <a:pt x="459267" y="71272"/>
                  </a:lnTo>
                  <a:lnTo>
                    <a:pt x="459267" y="67631"/>
                  </a:lnTo>
                  <a:lnTo>
                    <a:pt x="461089" y="65810"/>
                  </a:lnTo>
                  <a:lnTo>
                    <a:pt x="465505" y="65810"/>
                  </a:lnTo>
                  <a:lnTo>
                    <a:pt x="469148" y="62967"/>
                  </a:lnTo>
                  <a:lnTo>
                    <a:pt x="471219" y="57779"/>
                  </a:lnTo>
                  <a:lnTo>
                    <a:pt x="474337" y="54662"/>
                  </a:lnTo>
                  <a:lnTo>
                    <a:pt x="477980" y="54138"/>
                  </a:lnTo>
                  <a:lnTo>
                    <a:pt x="480325" y="54662"/>
                  </a:lnTo>
                  <a:lnTo>
                    <a:pt x="484218" y="57779"/>
                  </a:lnTo>
                  <a:lnTo>
                    <a:pt x="487337" y="57779"/>
                  </a:lnTo>
                  <a:lnTo>
                    <a:pt x="490954" y="53864"/>
                  </a:lnTo>
                  <a:lnTo>
                    <a:pt x="514857" y="48152"/>
                  </a:lnTo>
                  <a:lnTo>
                    <a:pt x="527083" y="43737"/>
                  </a:lnTo>
                  <a:lnTo>
                    <a:pt x="532523" y="42191"/>
                  </a:lnTo>
                  <a:lnTo>
                    <a:pt x="537737" y="42964"/>
                  </a:lnTo>
                  <a:lnTo>
                    <a:pt x="540058" y="42715"/>
                  </a:lnTo>
                  <a:lnTo>
                    <a:pt x="546819" y="37777"/>
                  </a:lnTo>
                  <a:lnTo>
                    <a:pt x="550462" y="36205"/>
                  </a:lnTo>
                  <a:lnTo>
                    <a:pt x="555652" y="36205"/>
                  </a:lnTo>
                  <a:lnTo>
                    <a:pt x="579305" y="45309"/>
                  </a:lnTo>
                  <a:lnTo>
                    <a:pt x="583721" y="46082"/>
                  </a:lnTo>
                  <a:lnTo>
                    <a:pt x="590732" y="45833"/>
                  </a:lnTo>
                  <a:lnTo>
                    <a:pt x="614360" y="37777"/>
                  </a:lnTo>
                  <a:lnTo>
                    <a:pt x="618277" y="35706"/>
                  </a:lnTo>
                  <a:lnTo>
                    <a:pt x="620872" y="33113"/>
                  </a:lnTo>
                  <a:lnTo>
                    <a:pt x="622170" y="29720"/>
                  </a:lnTo>
                  <a:lnTo>
                    <a:pt x="622669" y="26353"/>
                  </a:lnTo>
                  <a:lnTo>
                    <a:pt x="623966" y="23485"/>
                  </a:lnTo>
                  <a:lnTo>
                    <a:pt x="627609" y="19594"/>
                  </a:lnTo>
                  <a:lnTo>
                    <a:pt x="631776" y="17524"/>
                  </a:lnTo>
                  <a:lnTo>
                    <a:pt x="636442" y="17000"/>
                  </a:lnTo>
                  <a:lnTo>
                    <a:pt x="639037" y="17524"/>
                  </a:lnTo>
                  <a:lnTo>
                    <a:pt x="643727" y="19869"/>
                  </a:lnTo>
                  <a:lnTo>
                    <a:pt x="648143" y="23485"/>
                  </a:lnTo>
                  <a:lnTo>
                    <a:pt x="651786" y="24782"/>
                  </a:lnTo>
                  <a:lnTo>
                    <a:pt x="659047" y="22463"/>
                  </a:lnTo>
                  <a:lnTo>
                    <a:pt x="661117" y="22188"/>
                  </a:lnTo>
                  <a:lnTo>
                    <a:pt x="667880" y="22986"/>
                  </a:lnTo>
                  <a:lnTo>
                    <a:pt x="669950" y="22463"/>
                  </a:lnTo>
                  <a:lnTo>
                    <a:pt x="674366" y="19096"/>
                  </a:lnTo>
                  <a:lnTo>
                    <a:pt x="680879" y="15704"/>
                  </a:lnTo>
                  <a:lnTo>
                    <a:pt x="689960" y="12087"/>
                  </a:lnTo>
                  <a:lnTo>
                    <a:pt x="708923" y="8970"/>
                  </a:lnTo>
                  <a:lnTo>
                    <a:pt x="730755" y="8970"/>
                  </a:lnTo>
                  <a:lnTo>
                    <a:pt x="736219" y="7398"/>
                  </a:lnTo>
                  <a:lnTo>
                    <a:pt x="748420" y="-134"/>
                  </a:lnTo>
                  <a:lnTo>
                    <a:pt x="749967" y="-38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57" name="Free-form: Shape 3356">
              <a:extLst>
                <a:ext uri="{FF2B5EF4-FFF2-40B4-BE49-F238E27FC236}">
                  <a16:creationId xmlns:a16="http://schemas.microsoft.com/office/drawing/2014/main" id="{AE4DAE4F-0995-0569-06E6-2839B2D6639E}"/>
                </a:ext>
              </a:extLst>
            </p:cNvPr>
            <p:cNvSpPr/>
            <p:nvPr/>
          </p:nvSpPr>
          <p:spPr>
            <a:xfrm>
              <a:off x="3312745" y="3095285"/>
              <a:ext cx="1452749" cy="1299556"/>
            </a:xfrm>
            <a:custGeom>
              <a:avLst/>
              <a:gdLst>
                <a:gd name="connsiteX0" fmla="*/ 1086675 w 1452749"/>
                <a:gd name="connsiteY0" fmla="*/ 492528 h 1299556"/>
                <a:gd name="connsiteX1" fmla="*/ 1087200 w 1452749"/>
                <a:gd name="connsiteY1" fmla="*/ 493326 h 1299556"/>
                <a:gd name="connsiteX2" fmla="*/ 1089794 w 1452749"/>
                <a:gd name="connsiteY2" fmla="*/ 505273 h 1299556"/>
                <a:gd name="connsiteX3" fmla="*/ 1092913 w 1452749"/>
                <a:gd name="connsiteY3" fmla="*/ 513054 h 1299556"/>
                <a:gd name="connsiteX4" fmla="*/ 1096032 w 1452749"/>
                <a:gd name="connsiteY4" fmla="*/ 517469 h 1299556"/>
                <a:gd name="connsiteX5" fmla="*/ 1101222 w 1452749"/>
                <a:gd name="connsiteY5" fmla="*/ 521360 h 1299556"/>
                <a:gd name="connsiteX6" fmla="*/ 1094460 w 1452749"/>
                <a:gd name="connsiteY6" fmla="*/ 526049 h 1299556"/>
                <a:gd name="connsiteX7" fmla="*/ 1090568 w 1452749"/>
                <a:gd name="connsiteY7" fmla="*/ 529415 h 1299556"/>
                <a:gd name="connsiteX8" fmla="*/ 1085627 w 1452749"/>
                <a:gd name="connsiteY8" fmla="*/ 534354 h 1299556"/>
                <a:gd name="connsiteX9" fmla="*/ 1077070 w 1452749"/>
                <a:gd name="connsiteY9" fmla="*/ 536424 h 1299556"/>
                <a:gd name="connsiteX10" fmla="*/ 1072902 w 1452749"/>
                <a:gd name="connsiteY10" fmla="*/ 537721 h 1299556"/>
                <a:gd name="connsiteX11" fmla="*/ 1065368 w 1452749"/>
                <a:gd name="connsiteY11" fmla="*/ 542136 h 1299556"/>
                <a:gd name="connsiteX12" fmla="*/ 1058357 w 1452749"/>
                <a:gd name="connsiteY12" fmla="*/ 545253 h 1299556"/>
                <a:gd name="connsiteX13" fmla="*/ 1053167 w 1452749"/>
                <a:gd name="connsiteY13" fmla="*/ 548121 h 1299556"/>
                <a:gd name="connsiteX14" fmla="*/ 1052119 w 1452749"/>
                <a:gd name="connsiteY14" fmla="*/ 547323 h 1299556"/>
                <a:gd name="connsiteX15" fmla="*/ 1047179 w 1452749"/>
                <a:gd name="connsiteY15" fmla="*/ 553035 h 1299556"/>
                <a:gd name="connsiteX16" fmla="*/ 1041215 w 1452749"/>
                <a:gd name="connsiteY16" fmla="*/ 558248 h 1299556"/>
                <a:gd name="connsiteX17" fmla="*/ 1038620 w 1452749"/>
                <a:gd name="connsiteY17" fmla="*/ 559794 h 1299556"/>
                <a:gd name="connsiteX18" fmla="*/ 1034978 w 1452749"/>
                <a:gd name="connsiteY18" fmla="*/ 559021 h 1299556"/>
                <a:gd name="connsiteX19" fmla="*/ 1027692 w 1452749"/>
                <a:gd name="connsiteY19" fmla="*/ 558771 h 1299556"/>
                <a:gd name="connsiteX20" fmla="*/ 1019134 w 1452749"/>
                <a:gd name="connsiteY20" fmla="*/ 561091 h 1299556"/>
                <a:gd name="connsiteX21" fmla="*/ 1012123 w 1452749"/>
                <a:gd name="connsiteY21" fmla="*/ 563685 h 1299556"/>
                <a:gd name="connsiteX22" fmla="*/ 1005611 w 1452749"/>
                <a:gd name="connsiteY22" fmla="*/ 567077 h 1299556"/>
                <a:gd name="connsiteX23" fmla="*/ 995755 w 1452749"/>
                <a:gd name="connsiteY23" fmla="*/ 569920 h 1299556"/>
                <a:gd name="connsiteX24" fmla="*/ 990016 w 1452749"/>
                <a:gd name="connsiteY24" fmla="*/ 570718 h 1299556"/>
                <a:gd name="connsiteX25" fmla="*/ 981708 w 1452749"/>
                <a:gd name="connsiteY25" fmla="*/ 572788 h 1299556"/>
                <a:gd name="connsiteX26" fmla="*/ 972352 w 1452749"/>
                <a:gd name="connsiteY26" fmla="*/ 574085 h 1299556"/>
                <a:gd name="connsiteX27" fmla="*/ 968459 w 1452749"/>
                <a:gd name="connsiteY27" fmla="*/ 573312 h 1299556"/>
                <a:gd name="connsiteX28" fmla="*/ 960675 w 1452749"/>
                <a:gd name="connsiteY28" fmla="*/ 572788 h 1299556"/>
                <a:gd name="connsiteX29" fmla="*/ 960924 w 1452749"/>
                <a:gd name="connsiteY29" fmla="*/ 575133 h 1299556"/>
                <a:gd name="connsiteX30" fmla="*/ 964567 w 1452749"/>
                <a:gd name="connsiteY30" fmla="*/ 577203 h 1299556"/>
                <a:gd name="connsiteX31" fmla="*/ 967936 w 1452749"/>
                <a:gd name="connsiteY31" fmla="*/ 583164 h 1299556"/>
                <a:gd name="connsiteX32" fmla="*/ 967686 w 1452749"/>
                <a:gd name="connsiteY32" fmla="*/ 588376 h 1299556"/>
                <a:gd name="connsiteX33" fmla="*/ 963270 w 1452749"/>
                <a:gd name="connsiteY33" fmla="*/ 592517 h 1299556"/>
                <a:gd name="connsiteX34" fmla="*/ 958080 w 1452749"/>
                <a:gd name="connsiteY34" fmla="*/ 594337 h 1299556"/>
                <a:gd name="connsiteX35" fmla="*/ 957556 w 1452749"/>
                <a:gd name="connsiteY35" fmla="*/ 597206 h 1299556"/>
                <a:gd name="connsiteX36" fmla="*/ 958853 w 1452749"/>
                <a:gd name="connsiteY36" fmla="*/ 605760 h 1299556"/>
                <a:gd name="connsiteX37" fmla="*/ 957805 w 1452749"/>
                <a:gd name="connsiteY37" fmla="*/ 609676 h 1299556"/>
                <a:gd name="connsiteX38" fmla="*/ 953389 w 1452749"/>
                <a:gd name="connsiteY38" fmla="*/ 613043 h 1299556"/>
                <a:gd name="connsiteX39" fmla="*/ 950545 w 1452749"/>
                <a:gd name="connsiteY39" fmla="*/ 618231 h 1299556"/>
                <a:gd name="connsiteX40" fmla="*/ 948973 w 1452749"/>
                <a:gd name="connsiteY40" fmla="*/ 625514 h 1299556"/>
                <a:gd name="connsiteX41" fmla="*/ 944307 w 1452749"/>
                <a:gd name="connsiteY41" fmla="*/ 632248 h 1299556"/>
                <a:gd name="connsiteX42" fmla="*/ 941189 w 1452749"/>
                <a:gd name="connsiteY42" fmla="*/ 634842 h 1299556"/>
                <a:gd name="connsiteX43" fmla="*/ 941712 w 1452749"/>
                <a:gd name="connsiteY43" fmla="*/ 642898 h 1299556"/>
                <a:gd name="connsiteX44" fmla="*/ 942211 w 1452749"/>
                <a:gd name="connsiteY44" fmla="*/ 644469 h 1299556"/>
                <a:gd name="connsiteX45" fmla="*/ 958080 w 1452749"/>
                <a:gd name="connsiteY45" fmla="*/ 650954 h 1299556"/>
                <a:gd name="connsiteX46" fmla="*/ 966114 w 1452749"/>
                <a:gd name="connsiteY46" fmla="*/ 654595 h 1299556"/>
                <a:gd name="connsiteX47" fmla="*/ 979637 w 1452749"/>
                <a:gd name="connsiteY47" fmla="*/ 659259 h 1299556"/>
                <a:gd name="connsiteX48" fmla="*/ 983530 w 1452749"/>
                <a:gd name="connsiteY48" fmla="*/ 660057 h 1299556"/>
                <a:gd name="connsiteX49" fmla="*/ 983779 w 1452749"/>
                <a:gd name="connsiteY49" fmla="*/ 667839 h 1299556"/>
                <a:gd name="connsiteX50" fmla="*/ 985600 w 1452749"/>
                <a:gd name="connsiteY50" fmla="*/ 667839 h 1299556"/>
                <a:gd name="connsiteX51" fmla="*/ 989493 w 1452749"/>
                <a:gd name="connsiteY51" fmla="*/ 666018 h 1299556"/>
                <a:gd name="connsiteX52" fmla="*/ 991838 w 1452749"/>
                <a:gd name="connsiteY52" fmla="*/ 669909 h 1299556"/>
                <a:gd name="connsiteX53" fmla="*/ 985875 w 1452749"/>
                <a:gd name="connsiteY53" fmla="*/ 675097 h 1299556"/>
                <a:gd name="connsiteX54" fmla="*/ 986374 w 1452749"/>
                <a:gd name="connsiteY54" fmla="*/ 677716 h 1299556"/>
                <a:gd name="connsiteX55" fmla="*/ 979887 w 1452749"/>
                <a:gd name="connsiteY55" fmla="*/ 680035 h 1299556"/>
                <a:gd name="connsiteX56" fmla="*/ 979637 w 1452749"/>
                <a:gd name="connsiteY56" fmla="*/ 682379 h 1299556"/>
                <a:gd name="connsiteX57" fmla="*/ 979637 w 1452749"/>
                <a:gd name="connsiteY57" fmla="*/ 689662 h 1299556"/>
                <a:gd name="connsiteX58" fmla="*/ 980136 w 1452749"/>
                <a:gd name="connsiteY58" fmla="*/ 691458 h 1299556"/>
                <a:gd name="connsiteX59" fmla="*/ 984552 w 1452749"/>
                <a:gd name="connsiteY59" fmla="*/ 690161 h 1299556"/>
                <a:gd name="connsiteX60" fmla="*/ 984552 w 1452749"/>
                <a:gd name="connsiteY60" fmla="*/ 688091 h 1299556"/>
                <a:gd name="connsiteX61" fmla="*/ 991564 w 1452749"/>
                <a:gd name="connsiteY61" fmla="*/ 688365 h 1299556"/>
                <a:gd name="connsiteX62" fmla="*/ 995206 w 1452749"/>
                <a:gd name="connsiteY62" fmla="*/ 689138 h 1299556"/>
                <a:gd name="connsiteX63" fmla="*/ 994957 w 1452749"/>
                <a:gd name="connsiteY63" fmla="*/ 693553 h 1299556"/>
                <a:gd name="connsiteX64" fmla="*/ 1000920 w 1452749"/>
                <a:gd name="connsiteY64" fmla="*/ 692256 h 1299556"/>
                <a:gd name="connsiteX65" fmla="*/ 1003515 w 1452749"/>
                <a:gd name="connsiteY65" fmla="*/ 690435 h 1299556"/>
                <a:gd name="connsiteX66" fmla="*/ 1006384 w 1452749"/>
                <a:gd name="connsiteY66" fmla="*/ 696920 h 1299556"/>
                <a:gd name="connsiteX67" fmla="*/ 1010027 w 1452749"/>
                <a:gd name="connsiteY67" fmla="*/ 703155 h 1299556"/>
                <a:gd name="connsiteX68" fmla="*/ 1015217 w 1452749"/>
                <a:gd name="connsiteY68" fmla="*/ 701858 h 1299556"/>
                <a:gd name="connsiteX69" fmla="*/ 1015990 w 1452749"/>
                <a:gd name="connsiteY69" fmla="*/ 703405 h 1299556"/>
                <a:gd name="connsiteX70" fmla="*/ 1025621 w 1452749"/>
                <a:gd name="connsiteY70" fmla="*/ 701609 h 1299556"/>
                <a:gd name="connsiteX71" fmla="*/ 1026644 w 1452749"/>
                <a:gd name="connsiteY71" fmla="*/ 701609 h 1299556"/>
                <a:gd name="connsiteX72" fmla="*/ 1034703 w 1452749"/>
                <a:gd name="connsiteY72" fmla="*/ 699788 h 1299556"/>
                <a:gd name="connsiteX73" fmla="*/ 1047952 w 1452749"/>
                <a:gd name="connsiteY73" fmla="*/ 697444 h 1299556"/>
                <a:gd name="connsiteX74" fmla="*/ 1052893 w 1452749"/>
                <a:gd name="connsiteY74" fmla="*/ 695623 h 1299556"/>
                <a:gd name="connsiteX75" fmla="*/ 1057558 w 1452749"/>
                <a:gd name="connsiteY75" fmla="*/ 695099 h 1299556"/>
                <a:gd name="connsiteX76" fmla="*/ 1072902 w 1452749"/>
                <a:gd name="connsiteY76" fmla="*/ 692256 h 1299556"/>
                <a:gd name="connsiteX77" fmla="*/ 1076271 w 1452749"/>
                <a:gd name="connsiteY77" fmla="*/ 690435 h 1299556"/>
                <a:gd name="connsiteX78" fmla="*/ 1080163 w 1452749"/>
                <a:gd name="connsiteY78" fmla="*/ 689912 h 1299556"/>
                <a:gd name="connsiteX79" fmla="*/ 1087699 w 1452749"/>
                <a:gd name="connsiteY79" fmla="*/ 686794 h 1299556"/>
                <a:gd name="connsiteX80" fmla="*/ 1098602 w 1452749"/>
                <a:gd name="connsiteY80" fmla="*/ 680583 h 1299556"/>
                <a:gd name="connsiteX81" fmla="*/ 1105888 w 1452749"/>
                <a:gd name="connsiteY81" fmla="*/ 677192 h 1299556"/>
                <a:gd name="connsiteX82" fmla="*/ 1111601 w 1452749"/>
                <a:gd name="connsiteY82" fmla="*/ 671231 h 1299556"/>
                <a:gd name="connsiteX83" fmla="*/ 1114470 w 1452749"/>
                <a:gd name="connsiteY83" fmla="*/ 669410 h 1299556"/>
                <a:gd name="connsiteX84" fmla="*/ 1121731 w 1452749"/>
                <a:gd name="connsiteY84" fmla="*/ 665769 h 1299556"/>
                <a:gd name="connsiteX85" fmla="*/ 1127719 w 1452749"/>
                <a:gd name="connsiteY85" fmla="*/ 660581 h 1299556"/>
                <a:gd name="connsiteX86" fmla="*/ 1134730 w 1452749"/>
                <a:gd name="connsiteY86" fmla="*/ 657189 h 1299556"/>
                <a:gd name="connsiteX87" fmla="*/ 1141741 w 1452749"/>
                <a:gd name="connsiteY87" fmla="*/ 651477 h 1299556"/>
                <a:gd name="connsiteX88" fmla="*/ 1143812 w 1452749"/>
                <a:gd name="connsiteY88" fmla="*/ 648110 h 1299556"/>
                <a:gd name="connsiteX89" fmla="*/ 1149526 w 1452749"/>
                <a:gd name="connsiteY89" fmla="*/ 645516 h 1299556"/>
                <a:gd name="connsiteX90" fmla="*/ 1157061 w 1452749"/>
                <a:gd name="connsiteY90" fmla="*/ 643172 h 1299556"/>
                <a:gd name="connsiteX91" fmla="*/ 1173179 w 1452749"/>
                <a:gd name="connsiteY91" fmla="*/ 665245 h 1299556"/>
                <a:gd name="connsiteX92" fmla="*/ 1176023 w 1452749"/>
                <a:gd name="connsiteY92" fmla="*/ 670433 h 1299556"/>
                <a:gd name="connsiteX93" fmla="*/ 1176298 w 1452749"/>
                <a:gd name="connsiteY93" fmla="*/ 682903 h 1299556"/>
                <a:gd name="connsiteX94" fmla="*/ 1178120 w 1452749"/>
                <a:gd name="connsiteY94" fmla="*/ 686794 h 1299556"/>
                <a:gd name="connsiteX95" fmla="*/ 1178618 w 1452749"/>
                <a:gd name="connsiteY95" fmla="*/ 693029 h 1299556"/>
                <a:gd name="connsiteX96" fmla="*/ 1184082 w 1452749"/>
                <a:gd name="connsiteY96" fmla="*/ 691483 h 1299556"/>
                <a:gd name="connsiteX97" fmla="*/ 1188748 w 1452749"/>
                <a:gd name="connsiteY97" fmla="*/ 688889 h 1299556"/>
                <a:gd name="connsiteX98" fmla="*/ 1193963 w 1452749"/>
                <a:gd name="connsiteY98" fmla="*/ 684998 h 1299556"/>
                <a:gd name="connsiteX99" fmla="*/ 1199402 w 1452749"/>
                <a:gd name="connsiteY99" fmla="*/ 679786 h 1299556"/>
                <a:gd name="connsiteX100" fmla="*/ 1204093 w 1452749"/>
                <a:gd name="connsiteY100" fmla="*/ 676668 h 1299556"/>
                <a:gd name="connsiteX101" fmla="*/ 1207461 w 1452749"/>
                <a:gd name="connsiteY101" fmla="*/ 676169 h 1299556"/>
                <a:gd name="connsiteX102" fmla="*/ 1211628 w 1452749"/>
                <a:gd name="connsiteY102" fmla="*/ 678489 h 1299556"/>
                <a:gd name="connsiteX103" fmla="*/ 1214747 w 1452749"/>
                <a:gd name="connsiteY103" fmla="*/ 682654 h 1299556"/>
                <a:gd name="connsiteX104" fmla="*/ 1219937 w 1452749"/>
                <a:gd name="connsiteY104" fmla="*/ 684200 h 1299556"/>
                <a:gd name="connsiteX105" fmla="*/ 1223829 w 1452749"/>
                <a:gd name="connsiteY105" fmla="*/ 683427 h 1299556"/>
                <a:gd name="connsiteX106" fmla="*/ 1227472 w 1452749"/>
                <a:gd name="connsiteY106" fmla="*/ 681357 h 1299556"/>
                <a:gd name="connsiteX107" fmla="*/ 1236828 w 1452749"/>
                <a:gd name="connsiteY107" fmla="*/ 670707 h 1299556"/>
                <a:gd name="connsiteX108" fmla="*/ 1243315 w 1452749"/>
                <a:gd name="connsiteY108" fmla="*/ 667589 h 1299556"/>
                <a:gd name="connsiteX109" fmla="*/ 1250576 w 1452749"/>
                <a:gd name="connsiteY109" fmla="*/ 665769 h 1299556"/>
                <a:gd name="connsiteX110" fmla="*/ 1259159 w 1452749"/>
                <a:gd name="connsiteY110" fmla="*/ 665769 h 1299556"/>
                <a:gd name="connsiteX111" fmla="*/ 1265397 w 1452749"/>
                <a:gd name="connsiteY111" fmla="*/ 664995 h 1299556"/>
                <a:gd name="connsiteX112" fmla="*/ 1275002 w 1452749"/>
                <a:gd name="connsiteY112" fmla="*/ 661105 h 1299556"/>
                <a:gd name="connsiteX113" fmla="*/ 1281515 w 1452749"/>
                <a:gd name="connsiteY113" fmla="*/ 659010 h 1299556"/>
                <a:gd name="connsiteX114" fmla="*/ 1288251 w 1452749"/>
                <a:gd name="connsiteY114" fmla="*/ 657987 h 1299556"/>
                <a:gd name="connsiteX115" fmla="*/ 1299679 w 1452749"/>
                <a:gd name="connsiteY115" fmla="*/ 653298 h 1299556"/>
                <a:gd name="connsiteX116" fmla="*/ 1304619 w 1452749"/>
                <a:gd name="connsiteY116" fmla="*/ 652001 h 1299556"/>
                <a:gd name="connsiteX117" fmla="*/ 1307738 w 1452749"/>
                <a:gd name="connsiteY117" fmla="*/ 650180 h 1299556"/>
                <a:gd name="connsiteX118" fmla="*/ 1306715 w 1452749"/>
                <a:gd name="connsiteY118" fmla="*/ 647337 h 1299556"/>
                <a:gd name="connsiteX119" fmla="*/ 1311131 w 1452749"/>
                <a:gd name="connsiteY119" fmla="*/ 643696 h 1299556"/>
                <a:gd name="connsiteX120" fmla="*/ 1317618 w 1452749"/>
                <a:gd name="connsiteY120" fmla="*/ 642648 h 1299556"/>
                <a:gd name="connsiteX121" fmla="*/ 1318142 w 1452749"/>
                <a:gd name="connsiteY121" fmla="*/ 639531 h 1299556"/>
                <a:gd name="connsiteX122" fmla="*/ 1319689 w 1452749"/>
                <a:gd name="connsiteY122" fmla="*/ 636164 h 1299556"/>
                <a:gd name="connsiteX123" fmla="*/ 1323057 w 1452749"/>
                <a:gd name="connsiteY123" fmla="*/ 636413 h 1299556"/>
                <a:gd name="connsiteX124" fmla="*/ 1325403 w 1452749"/>
                <a:gd name="connsiteY124" fmla="*/ 633046 h 1299556"/>
                <a:gd name="connsiteX125" fmla="*/ 1333711 w 1452749"/>
                <a:gd name="connsiteY125" fmla="*/ 629928 h 1299556"/>
                <a:gd name="connsiteX126" fmla="*/ 1337105 w 1452749"/>
                <a:gd name="connsiteY126" fmla="*/ 630701 h 1299556"/>
                <a:gd name="connsiteX127" fmla="*/ 1346186 w 1452749"/>
                <a:gd name="connsiteY127" fmla="*/ 628906 h 1299556"/>
                <a:gd name="connsiteX128" fmla="*/ 1354245 w 1452749"/>
                <a:gd name="connsiteY128" fmla="*/ 628108 h 1299556"/>
                <a:gd name="connsiteX129" fmla="*/ 1355543 w 1452749"/>
                <a:gd name="connsiteY129" fmla="*/ 629679 h 1299556"/>
                <a:gd name="connsiteX130" fmla="*/ 1361781 w 1452749"/>
                <a:gd name="connsiteY130" fmla="*/ 627085 h 1299556"/>
                <a:gd name="connsiteX131" fmla="*/ 1368018 w 1452749"/>
                <a:gd name="connsiteY131" fmla="*/ 623444 h 1299556"/>
                <a:gd name="connsiteX132" fmla="*/ 1371137 w 1452749"/>
                <a:gd name="connsiteY132" fmla="*/ 621099 h 1299556"/>
                <a:gd name="connsiteX133" fmla="*/ 1370863 w 1452749"/>
                <a:gd name="connsiteY133" fmla="*/ 617981 h 1299556"/>
                <a:gd name="connsiteX134" fmla="*/ 1372160 w 1452749"/>
                <a:gd name="connsiteY134" fmla="*/ 616934 h 1299556"/>
                <a:gd name="connsiteX135" fmla="*/ 1374256 w 1452749"/>
                <a:gd name="connsiteY135" fmla="*/ 618755 h 1299556"/>
                <a:gd name="connsiteX136" fmla="*/ 1391646 w 1452749"/>
                <a:gd name="connsiteY136" fmla="*/ 617981 h 1299556"/>
                <a:gd name="connsiteX137" fmla="*/ 1394241 w 1452749"/>
                <a:gd name="connsiteY137" fmla="*/ 618755 h 1299556"/>
                <a:gd name="connsiteX138" fmla="*/ 1399182 w 1452749"/>
                <a:gd name="connsiteY138" fmla="*/ 619553 h 1299556"/>
                <a:gd name="connsiteX139" fmla="*/ 1397360 w 1452749"/>
                <a:gd name="connsiteY139" fmla="*/ 622670 h 1299556"/>
                <a:gd name="connsiteX140" fmla="*/ 1398658 w 1452749"/>
                <a:gd name="connsiteY140" fmla="*/ 627334 h 1299556"/>
                <a:gd name="connsiteX141" fmla="*/ 1395564 w 1452749"/>
                <a:gd name="connsiteY141" fmla="*/ 629405 h 1299556"/>
                <a:gd name="connsiteX142" fmla="*/ 1393992 w 1452749"/>
                <a:gd name="connsiteY142" fmla="*/ 631749 h 1299556"/>
                <a:gd name="connsiteX143" fmla="*/ 1393743 w 1452749"/>
                <a:gd name="connsiteY143" fmla="*/ 634094 h 1299556"/>
                <a:gd name="connsiteX144" fmla="*/ 1390624 w 1452749"/>
                <a:gd name="connsiteY144" fmla="*/ 638758 h 1299556"/>
                <a:gd name="connsiteX145" fmla="*/ 1396063 w 1452749"/>
                <a:gd name="connsiteY145" fmla="*/ 641875 h 1299556"/>
                <a:gd name="connsiteX146" fmla="*/ 1401278 w 1452749"/>
                <a:gd name="connsiteY146" fmla="*/ 641625 h 1299556"/>
                <a:gd name="connsiteX147" fmla="*/ 1406468 w 1452749"/>
                <a:gd name="connsiteY147" fmla="*/ 642399 h 1299556"/>
                <a:gd name="connsiteX148" fmla="*/ 1405944 w 1452749"/>
                <a:gd name="connsiteY148" fmla="*/ 645516 h 1299556"/>
                <a:gd name="connsiteX149" fmla="*/ 1408813 w 1452749"/>
                <a:gd name="connsiteY149" fmla="*/ 649931 h 1299556"/>
                <a:gd name="connsiteX150" fmla="*/ 1410110 w 1452749"/>
                <a:gd name="connsiteY150" fmla="*/ 654096 h 1299556"/>
                <a:gd name="connsiteX151" fmla="*/ 1410884 w 1452749"/>
                <a:gd name="connsiteY151" fmla="*/ 658760 h 1299556"/>
                <a:gd name="connsiteX152" fmla="*/ 1408289 w 1452749"/>
                <a:gd name="connsiteY152" fmla="*/ 661354 h 1299556"/>
                <a:gd name="connsiteX153" fmla="*/ 1409337 w 1452749"/>
                <a:gd name="connsiteY153" fmla="*/ 667864 h 1299556"/>
                <a:gd name="connsiteX154" fmla="*/ 1409063 w 1452749"/>
                <a:gd name="connsiteY154" fmla="*/ 670458 h 1299556"/>
                <a:gd name="connsiteX155" fmla="*/ 1412455 w 1452749"/>
                <a:gd name="connsiteY155" fmla="*/ 677716 h 1299556"/>
                <a:gd name="connsiteX156" fmla="*/ 1414277 w 1452749"/>
                <a:gd name="connsiteY156" fmla="*/ 678763 h 1299556"/>
                <a:gd name="connsiteX157" fmla="*/ 1418169 w 1452749"/>
                <a:gd name="connsiteY157" fmla="*/ 676419 h 1299556"/>
                <a:gd name="connsiteX158" fmla="*/ 1419192 w 1452749"/>
                <a:gd name="connsiteY158" fmla="*/ 673575 h 1299556"/>
                <a:gd name="connsiteX159" fmla="*/ 1426727 w 1452749"/>
                <a:gd name="connsiteY159" fmla="*/ 672528 h 1299556"/>
                <a:gd name="connsiteX160" fmla="*/ 1432965 w 1452749"/>
                <a:gd name="connsiteY160" fmla="*/ 670707 h 1299556"/>
                <a:gd name="connsiteX161" fmla="*/ 1436857 w 1452749"/>
                <a:gd name="connsiteY161" fmla="*/ 672253 h 1299556"/>
                <a:gd name="connsiteX162" fmla="*/ 1441274 w 1452749"/>
                <a:gd name="connsiteY162" fmla="*/ 670707 h 1299556"/>
                <a:gd name="connsiteX163" fmla="*/ 1446488 w 1452749"/>
                <a:gd name="connsiteY163" fmla="*/ 671231 h 1299556"/>
                <a:gd name="connsiteX164" fmla="*/ 1450630 w 1452749"/>
                <a:gd name="connsiteY164" fmla="*/ 706273 h 1299556"/>
                <a:gd name="connsiteX165" fmla="*/ 1444916 w 1452749"/>
                <a:gd name="connsiteY165" fmla="*/ 708368 h 1299556"/>
                <a:gd name="connsiteX166" fmla="*/ 1440500 w 1452749"/>
                <a:gd name="connsiteY166" fmla="*/ 711486 h 1299556"/>
                <a:gd name="connsiteX167" fmla="*/ 1437381 w 1452749"/>
                <a:gd name="connsiteY167" fmla="*/ 708618 h 1299556"/>
                <a:gd name="connsiteX168" fmla="*/ 1435560 w 1452749"/>
                <a:gd name="connsiteY168" fmla="*/ 709141 h 1299556"/>
                <a:gd name="connsiteX169" fmla="*/ 1428823 w 1452749"/>
                <a:gd name="connsiteY169" fmla="*/ 709391 h 1299556"/>
                <a:gd name="connsiteX170" fmla="*/ 1424407 w 1452749"/>
                <a:gd name="connsiteY170" fmla="*/ 709914 h 1299556"/>
                <a:gd name="connsiteX171" fmla="*/ 1414776 w 1452749"/>
                <a:gd name="connsiteY171" fmla="*/ 708867 h 1299556"/>
                <a:gd name="connsiteX172" fmla="*/ 1409586 w 1452749"/>
                <a:gd name="connsiteY172" fmla="*/ 708343 h 1299556"/>
                <a:gd name="connsiteX173" fmla="*/ 1398159 w 1452749"/>
                <a:gd name="connsiteY173" fmla="*/ 708867 h 1299556"/>
                <a:gd name="connsiteX174" fmla="*/ 1388802 w 1452749"/>
                <a:gd name="connsiteY174" fmla="*/ 711735 h 1299556"/>
                <a:gd name="connsiteX175" fmla="*/ 1380494 w 1452749"/>
                <a:gd name="connsiteY175" fmla="*/ 712508 h 1299556"/>
                <a:gd name="connsiteX176" fmla="*/ 1372435 w 1452749"/>
                <a:gd name="connsiteY176" fmla="*/ 714329 h 1299556"/>
                <a:gd name="connsiteX177" fmla="*/ 1370613 w 1452749"/>
                <a:gd name="connsiteY177" fmla="*/ 714055 h 1299556"/>
                <a:gd name="connsiteX178" fmla="*/ 1370114 w 1452749"/>
                <a:gd name="connsiteY178" fmla="*/ 716923 h 1299556"/>
                <a:gd name="connsiteX179" fmla="*/ 1371661 w 1452749"/>
                <a:gd name="connsiteY179" fmla="*/ 721088 h 1299556"/>
                <a:gd name="connsiteX180" fmla="*/ 1374780 w 1452749"/>
                <a:gd name="connsiteY180" fmla="*/ 735629 h 1299556"/>
                <a:gd name="connsiteX181" fmla="*/ 1377899 w 1452749"/>
                <a:gd name="connsiteY181" fmla="*/ 744458 h 1299556"/>
                <a:gd name="connsiteX182" fmla="*/ 1363078 w 1452749"/>
                <a:gd name="connsiteY182" fmla="*/ 749895 h 1299556"/>
                <a:gd name="connsiteX183" fmla="*/ 1361008 w 1452749"/>
                <a:gd name="connsiteY183" fmla="*/ 751466 h 1299556"/>
                <a:gd name="connsiteX184" fmla="*/ 1365174 w 1452749"/>
                <a:gd name="connsiteY184" fmla="*/ 762116 h 1299556"/>
                <a:gd name="connsiteX185" fmla="*/ 1364126 w 1452749"/>
                <a:gd name="connsiteY185" fmla="*/ 772492 h 1299556"/>
                <a:gd name="connsiteX186" fmla="*/ 1364899 w 1452749"/>
                <a:gd name="connsiteY186" fmla="*/ 777430 h 1299556"/>
                <a:gd name="connsiteX187" fmla="*/ 1361781 w 1452749"/>
                <a:gd name="connsiteY187" fmla="*/ 787830 h 1299556"/>
                <a:gd name="connsiteX188" fmla="*/ 1361531 w 1452749"/>
                <a:gd name="connsiteY188" fmla="*/ 790948 h 1299556"/>
                <a:gd name="connsiteX189" fmla="*/ 1361282 w 1452749"/>
                <a:gd name="connsiteY189" fmla="*/ 798730 h 1299556"/>
                <a:gd name="connsiteX190" fmla="*/ 1361531 w 1452749"/>
                <a:gd name="connsiteY190" fmla="*/ 802620 h 1299556"/>
                <a:gd name="connsiteX191" fmla="*/ 1359984 w 1452749"/>
                <a:gd name="connsiteY191" fmla="*/ 808606 h 1299556"/>
                <a:gd name="connsiteX192" fmla="*/ 1357639 w 1452749"/>
                <a:gd name="connsiteY192" fmla="*/ 813270 h 1299556"/>
                <a:gd name="connsiteX193" fmla="*/ 1355294 w 1452749"/>
                <a:gd name="connsiteY193" fmla="*/ 815864 h 1299556"/>
                <a:gd name="connsiteX194" fmla="*/ 1350104 w 1452749"/>
                <a:gd name="connsiteY194" fmla="*/ 818982 h 1299556"/>
                <a:gd name="connsiteX195" fmla="*/ 1343342 w 1452749"/>
                <a:gd name="connsiteY195" fmla="*/ 821576 h 1299556"/>
                <a:gd name="connsiteX196" fmla="*/ 1331141 w 1452749"/>
                <a:gd name="connsiteY196" fmla="*/ 824170 h 1299556"/>
                <a:gd name="connsiteX197" fmla="*/ 1309584 w 1452749"/>
                <a:gd name="connsiteY197" fmla="*/ 832749 h 1299556"/>
                <a:gd name="connsiteX198" fmla="*/ 1305168 w 1452749"/>
                <a:gd name="connsiteY198" fmla="*/ 834296 h 1299556"/>
                <a:gd name="connsiteX199" fmla="*/ 1298406 w 1452749"/>
                <a:gd name="connsiteY199" fmla="*/ 839234 h 1299556"/>
                <a:gd name="connsiteX200" fmla="*/ 1311655 w 1452749"/>
                <a:gd name="connsiteY200" fmla="*/ 876122 h 1299556"/>
                <a:gd name="connsiteX201" fmla="*/ 1315822 w 1452749"/>
                <a:gd name="connsiteY201" fmla="*/ 888592 h 1299556"/>
                <a:gd name="connsiteX202" fmla="*/ 1317369 w 1452749"/>
                <a:gd name="connsiteY202" fmla="*/ 891186 h 1299556"/>
                <a:gd name="connsiteX203" fmla="*/ 1318142 w 1452749"/>
                <a:gd name="connsiteY203" fmla="*/ 896624 h 1299556"/>
                <a:gd name="connsiteX204" fmla="*/ 1319190 w 1452749"/>
                <a:gd name="connsiteY204" fmla="*/ 914805 h 1299556"/>
                <a:gd name="connsiteX205" fmla="*/ 1320737 w 1452749"/>
                <a:gd name="connsiteY205" fmla="*/ 920018 h 1299556"/>
                <a:gd name="connsiteX206" fmla="*/ 1328022 w 1452749"/>
                <a:gd name="connsiteY206" fmla="*/ 917674 h 1299556"/>
                <a:gd name="connsiteX207" fmla="*/ 1329071 w 1452749"/>
                <a:gd name="connsiteY207" fmla="*/ 929870 h 1299556"/>
                <a:gd name="connsiteX208" fmla="*/ 1332439 w 1452749"/>
                <a:gd name="connsiteY208" fmla="*/ 929371 h 1299556"/>
                <a:gd name="connsiteX209" fmla="*/ 1332688 w 1452749"/>
                <a:gd name="connsiteY209" fmla="*/ 931965 h 1299556"/>
                <a:gd name="connsiteX210" fmla="*/ 1335807 w 1452749"/>
                <a:gd name="connsiteY210" fmla="*/ 940271 h 1299556"/>
                <a:gd name="connsiteX211" fmla="*/ 1336855 w 1452749"/>
                <a:gd name="connsiteY211" fmla="*/ 944411 h 1299556"/>
                <a:gd name="connsiteX212" fmla="*/ 1338152 w 1452749"/>
                <a:gd name="connsiteY212" fmla="*/ 951170 h 1299556"/>
                <a:gd name="connsiteX213" fmla="*/ 1338926 w 1452749"/>
                <a:gd name="connsiteY213" fmla="*/ 959475 h 1299556"/>
                <a:gd name="connsiteX214" fmla="*/ 1340747 w 1452749"/>
                <a:gd name="connsiteY214" fmla="*/ 966508 h 1299556"/>
                <a:gd name="connsiteX215" fmla="*/ 1344141 w 1452749"/>
                <a:gd name="connsiteY215" fmla="*/ 974016 h 1299556"/>
                <a:gd name="connsiteX216" fmla="*/ 1343093 w 1452749"/>
                <a:gd name="connsiteY216" fmla="*/ 978705 h 1299556"/>
                <a:gd name="connsiteX217" fmla="*/ 1342320 w 1452749"/>
                <a:gd name="connsiteY217" fmla="*/ 987284 h 1299556"/>
                <a:gd name="connsiteX218" fmla="*/ 1343093 w 1452749"/>
                <a:gd name="connsiteY218" fmla="*/ 1002324 h 1299556"/>
                <a:gd name="connsiteX219" fmla="*/ 1343617 w 1452749"/>
                <a:gd name="connsiteY219" fmla="*/ 1018187 h 1299556"/>
                <a:gd name="connsiteX220" fmla="*/ 1319190 w 1452749"/>
                <a:gd name="connsiteY220" fmla="*/ 1021803 h 1299556"/>
                <a:gd name="connsiteX221" fmla="*/ 1311655 w 1452749"/>
                <a:gd name="connsiteY221" fmla="*/ 1024921 h 1299556"/>
                <a:gd name="connsiteX222" fmla="*/ 1293740 w 1452749"/>
                <a:gd name="connsiteY222" fmla="*/ 1032727 h 1299556"/>
                <a:gd name="connsiteX223" fmla="*/ 1274254 w 1452749"/>
                <a:gd name="connsiteY223" fmla="*/ 1043626 h 1299556"/>
                <a:gd name="connsiteX224" fmla="*/ 1245935 w 1452749"/>
                <a:gd name="connsiteY224" fmla="*/ 1061035 h 1299556"/>
                <a:gd name="connsiteX225" fmla="*/ 1232936 w 1452749"/>
                <a:gd name="connsiteY225" fmla="*/ 1066223 h 1299556"/>
                <a:gd name="connsiteX226" fmla="*/ 1224378 w 1452749"/>
                <a:gd name="connsiteY226" fmla="*/ 1067770 h 1299556"/>
                <a:gd name="connsiteX227" fmla="*/ 1215022 w 1452749"/>
                <a:gd name="connsiteY227" fmla="*/ 1066223 h 1299556"/>
                <a:gd name="connsiteX228" fmla="*/ 1192665 w 1452749"/>
                <a:gd name="connsiteY228" fmla="*/ 1059738 h 1299556"/>
                <a:gd name="connsiteX229" fmla="*/ 1150324 w 1452749"/>
                <a:gd name="connsiteY229" fmla="*/ 1045696 h 1299556"/>
                <a:gd name="connsiteX230" fmla="*/ 1132410 w 1452749"/>
                <a:gd name="connsiteY230" fmla="*/ 1038164 h 1299556"/>
                <a:gd name="connsiteX231" fmla="*/ 1122006 w 1452749"/>
                <a:gd name="connsiteY231" fmla="*/ 1032203 h 1299556"/>
                <a:gd name="connsiteX232" fmla="*/ 1104340 w 1452749"/>
                <a:gd name="connsiteY232" fmla="*/ 1020506 h 1299556"/>
                <a:gd name="connsiteX233" fmla="*/ 1087449 w 1452749"/>
                <a:gd name="connsiteY233" fmla="*/ 1003895 h 1299556"/>
                <a:gd name="connsiteX234" fmla="*/ 1072379 w 1452749"/>
                <a:gd name="connsiteY234" fmla="*/ 991948 h 1299556"/>
                <a:gd name="connsiteX235" fmla="*/ 1064070 w 1452749"/>
                <a:gd name="connsiteY235" fmla="*/ 986486 h 1299556"/>
                <a:gd name="connsiteX236" fmla="*/ 1052643 w 1452749"/>
                <a:gd name="connsiteY236" fmla="*/ 980002 h 1299556"/>
                <a:gd name="connsiteX237" fmla="*/ 1041739 w 1452749"/>
                <a:gd name="connsiteY237" fmla="*/ 975836 h 1299556"/>
                <a:gd name="connsiteX238" fmla="*/ 1028990 w 1452749"/>
                <a:gd name="connsiteY238" fmla="*/ 972719 h 1299556"/>
                <a:gd name="connsiteX239" fmla="*/ 1014443 w 1452749"/>
                <a:gd name="connsiteY239" fmla="*/ 972719 h 1299556"/>
                <a:gd name="connsiteX240" fmla="*/ 987446 w 1452749"/>
                <a:gd name="connsiteY240" fmla="*/ 977133 h 1299556"/>
                <a:gd name="connsiteX241" fmla="*/ 981982 w 1452749"/>
                <a:gd name="connsiteY241" fmla="*/ 980775 h 1299556"/>
                <a:gd name="connsiteX242" fmla="*/ 973150 w 1452749"/>
                <a:gd name="connsiteY242" fmla="*/ 985189 h 1299556"/>
                <a:gd name="connsiteX243" fmla="*/ 954437 w 1452749"/>
                <a:gd name="connsiteY243" fmla="*/ 992721 h 1299556"/>
                <a:gd name="connsiteX244" fmla="*/ 943783 w 1452749"/>
                <a:gd name="connsiteY244" fmla="*/ 996887 h 1299556"/>
                <a:gd name="connsiteX245" fmla="*/ 935724 w 1452749"/>
                <a:gd name="connsiteY245" fmla="*/ 1001551 h 1299556"/>
                <a:gd name="connsiteX246" fmla="*/ 925345 w 1452749"/>
                <a:gd name="connsiteY246" fmla="*/ 1004419 h 1299556"/>
                <a:gd name="connsiteX247" fmla="*/ 920654 w 1452749"/>
                <a:gd name="connsiteY247" fmla="*/ 1008035 h 1299556"/>
                <a:gd name="connsiteX248" fmla="*/ 912620 w 1452749"/>
                <a:gd name="connsiteY248" fmla="*/ 1016615 h 1299556"/>
                <a:gd name="connsiteX249" fmla="*/ 903513 w 1452749"/>
                <a:gd name="connsiteY249" fmla="*/ 1023374 h 1299556"/>
                <a:gd name="connsiteX250" fmla="*/ 899097 w 1452749"/>
                <a:gd name="connsiteY250" fmla="*/ 1025719 h 1299556"/>
                <a:gd name="connsiteX251" fmla="*/ 884026 w 1452749"/>
                <a:gd name="connsiteY251" fmla="*/ 1037915 h 1299556"/>
                <a:gd name="connsiteX252" fmla="*/ 868457 w 1452749"/>
                <a:gd name="connsiteY252" fmla="*/ 1050111 h 1299556"/>
                <a:gd name="connsiteX253" fmla="*/ 865064 w 1452749"/>
                <a:gd name="connsiteY253" fmla="*/ 1051932 h 1299556"/>
                <a:gd name="connsiteX254" fmla="*/ 859350 w 1452749"/>
                <a:gd name="connsiteY254" fmla="*/ 1053753 h 1299556"/>
                <a:gd name="connsiteX255" fmla="*/ 852589 w 1452749"/>
                <a:gd name="connsiteY255" fmla="*/ 1054526 h 1299556"/>
                <a:gd name="connsiteX256" fmla="*/ 849220 w 1452749"/>
                <a:gd name="connsiteY256" fmla="*/ 1071934 h 1299556"/>
                <a:gd name="connsiteX257" fmla="*/ 848447 w 1452749"/>
                <a:gd name="connsiteY257" fmla="*/ 1077397 h 1299556"/>
                <a:gd name="connsiteX258" fmla="*/ 849744 w 1452749"/>
                <a:gd name="connsiteY258" fmla="*/ 1083881 h 1299556"/>
                <a:gd name="connsiteX259" fmla="*/ 854684 w 1452749"/>
                <a:gd name="connsiteY259" fmla="*/ 1097898 h 1299556"/>
                <a:gd name="connsiteX260" fmla="*/ 858577 w 1452749"/>
                <a:gd name="connsiteY260" fmla="*/ 1105954 h 1299556"/>
                <a:gd name="connsiteX261" fmla="*/ 843507 w 1452749"/>
                <a:gd name="connsiteY261" fmla="*/ 1114259 h 1299556"/>
                <a:gd name="connsiteX262" fmla="*/ 837020 w 1452749"/>
                <a:gd name="connsiteY262" fmla="*/ 1123089 h 1299556"/>
                <a:gd name="connsiteX263" fmla="*/ 836745 w 1452749"/>
                <a:gd name="connsiteY263" fmla="*/ 1125184 h 1299556"/>
                <a:gd name="connsiteX264" fmla="*/ 839864 w 1452749"/>
                <a:gd name="connsiteY264" fmla="*/ 1129598 h 1299556"/>
                <a:gd name="connsiteX265" fmla="*/ 841685 w 1452749"/>
                <a:gd name="connsiteY265" fmla="*/ 1136333 h 1299556"/>
                <a:gd name="connsiteX266" fmla="*/ 836495 w 1452749"/>
                <a:gd name="connsiteY266" fmla="*/ 1135310 h 1299556"/>
                <a:gd name="connsiteX267" fmla="*/ 832853 w 1452749"/>
                <a:gd name="connsiteY267" fmla="*/ 1136607 h 1299556"/>
                <a:gd name="connsiteX268" fmla="*/ 825317 w 1452749"/>
                <a:gd name="connsiteY268" fmla="*/ 1137629 h 1299556"/>
                <a:gd name="connsiteX269" fmla="*/ 825317 w 1452749"/>
                <a:gd name="connsiteY269" fmla="*/ 1136856 h 1299556"/>
                <a:gd name="connsiteX270" fmla="*/ 817782 w 1452749"/>
                <a:gd name="connsiteY270" fmla="*/ 1137106 h 1299556"/>
                <a:gd name="connsiteX271" fmla="*/ 814938 w 1452749"/>
                <a:gd name="connsiteY271" fmla="*/ 1133988 h 1299556"/>
                <a:gd name="connsiteX272" fmla="*/ 809474 w 1452749"/>
                <a:gd name="connsiteY272" fmla="*/ 1134262 h 1299556"/>
                <a:gd name="connsiteX273" fmla="*/ 808701 w 1452749"/>
                <a:gd name="connsiteY273" fmla="*/ 1128027 h 1299556"/>
                <a:gd name="connsiteX274" fmla="*/ 806605 w 1452749"/>
                <a:gd name="connsiteY274" fmla="*/ 1129573 h 1299556"/>
                <a:gd name="connsiteX275" fmla="*/ 802463 w 1452749"/>
                <a:gd name="connsiteY275" fmla="*/ 1130097 h 1299556"/>
                <a:gd name="connsiteX276" fmla="*/ 800367 w 1452749"/>
                <a:gd name="connsiteY276" fmla="*/ 1130870 h 1299556"/>
                <a:gd name="connsiteX277" fmla="*/ 797273 w 1452749"/>
                <a:gd name="connsiteY277" fmla="*/ 1135285 h 1299556"/>
                <a:gd name="connsiteX278" fmla="*/ 797273 w 1452749"/>
                <a:gd name="connsiteY278" fmla="*/ 1137629 h 1299556"/>
                <a:gd name="connsiteX279" fmla="*/ 798820 w 1452749"/>
                <a:gd name="connsiteY279" fmla="*/ 1139450 h 1299556"/>
                <a:gd name="connsiteX280" fmla="*/ 799069 w 1452749"/>
                <a:gd name="connsiteY280" fmla="*/ 1146982 h 1299556"/>
                <a:gd name="connsiteX281" fmla="*/ 798296 w 1452749"/>
                <a:gd name="connsiteY281" fmla="*/ 1150624 h 1299556"/>
                <a:gd name="connsiteX282" fmla="*/ 789464 w 1452749"/>
                <a:gd name="connsiteY282" fmla="*/ 1151397 h 1299556"/>
                <a:gd name="connsiteX283" fmla="*/ 782702 w 1452749"/>
                <a:gd name="connsiteY283" fmla="*/ 1151646 h 1299556"/>
                <a:gd name="connsiteX284" fmla="*/ 755955 w 1452749"/>
                <a:gd name="connsiteY284" fmla="*/ 1163094 h 1299556"/>
                <a:gd name="connsiteX285" fmla="*/ 749193 w 1452749"/>
                <a:gd name="connsiteY285" fmla="*/ 1165938 h 1299556"/>
                <a:gd name="connsiteX286" fmla="*/ 749967 w 1452749"/>
                <a:gd name="connsiteY286" fmla="*/ 1168531 h 1299556"/>
                <a:gd name="connsiteX287" fmla="*/ 735171 w 1452749"/>
                <a:gd name="connsiteY287" fmla="*/ 1175814 h 1299556"/>
                <a:gd name="connsiteX288" fmla="*/ 731803 w 1452749"/>
                <a:gd name="connsiteY288" fmla="*/ 1177635 h 1299556"/>
                <a:gd name="connsiteX289" fmla="*/ 723470 w 1452749"/>
                <a:gd name="connsiteY289" fmla="*/ 1185167 h 1299556"/>
                <a:gd name="connsiteX290" fmla="*/ 735695 w 1452749"/>
                <a:gd name="connsiteY290" fmla="*/ 1190604 h 1299556"/>
                <a:gd name="connsiteX291" fmla="*/ 714911 w 1452749"/>
                <a:gd name="connsiteY291" fmla="*/ 1202027 h 1299556"/>
                <a:gd name="connsiteX292" fmla="*/ 691258 w 1452749"/>
                <a:gd name="connsiteY292" fmla="*/ 1214498 h 1299556"/>
                <a:gd name="connsiteX293" fmla="*/ 691258 w 1452749"/>
                <a:gd name="connsiteY293" fmla="*/ 1208537 h 1299556"/>
                <a:gd name="connsiteX294" fmla="*/ 698269 w 1452749"/>
                <a:gd name="connsiteY294" fmla="*/ 1200481 h 1299556"/>
                <a:gd name="connsiteX295" fmla="*/ 700365 w 1452749"/>
                <a:gd name="connsiteY295" fmla="*/ 1196066 h 1299556"/>
                <a:gd name="connsiteX296" fmla="*/ 700614 w 1452749"/>
                <a:gd name="connsiteY296" fmla="*/ 1193996 h 1299556"/>
                <a:gd name="connsiteX297" fmla="*/ 695674 w 1452749"/>
                <a:gd name="connsiteY297" fmla="*/ 1186464 h 1299556"/>
                <a:gd name="connsiteX298" fmla="*/ 691258 w 1452749"/>
                <a:gd name="connsiteY298" fmla="*/ 1189582 h 1299556"/>
                <a:gd name="connsiteX299" fmla="*/ 682950 w 1452749"/>
                <a:gd name="connsiteY299" fmla="*/ 1196066 h 1299556"/>
                <a:gd name="connsiteX300" fmla="*/ 676986 w 1452749"/>
                <a:gd name="connsiteY300" fmla="*/ 1199184 h 1299556"/>
                <a:gd name="connsiteX301" fmla="*/ 668927 w 1452749"/>
                <a:gd name="connsiteY301" fmla="*/ 1201529 h 1299556"/>
                <a:gd name="connsiteX302" fmla="*/ 661118 w 1452749"/>
                <a:gd name="connsiteY302" fmla="*/ 1204372 h 1299556"/>
                <a:gd name="connsiteX303" fmla="*/ 651262 w 1452749"/>
                <a:gd name="connsiteY303" fmla="*/ 1211380 h 1299556"/>
                <a:gd name="connsiteX304" fmla="*/ 638263 w 1452749"/>
                <a:gd name="connsiteY304" fmla="*/ 1223327 h 1299556"/>
                <a:gd name="connsiteX305" fmla="*/ 634370 w 1452749"/>
                <a:gd name="connsiteY305" fmla="*/ 1228016 h 1299556"/>
                <a:gd name="connsiteX306" fmla="*/ 631776 w 1452749"/>
                <a:gd name="connsiteY306" fmla="*/ 1232156 h 1299556"/>
                <a:gd name="connsiteX307" fmla="*/ 630204 w 1452749"/>
                <a:gd name="connsiteY307" fmla="*/ 1237618 h 1299556"/>
                <a:gd name="connsiteX308" fmla="*/ 629705 w 1452749"/>
                <a:gd name="connsiteY308" fmla="*/ 1244103 h 1299556"/>
                <a:gd name="connsiteX309" fmla="*/ 627360 w 1452749"/>
                <a:gd name="connsiteY309" fmla="*/ 1249291 h 1299556"/>
                <a:gd name="connsiteX310" fmla="*/ 621371 w 1452749"/>
                <a:gd name="connsiteY310" fmla="*/ 1253730 h 1299556"/>
                <a:gd name="connsiteX311" fmla="*/ 613861 w 1452749"/>
                <a:gd name="connsiteY311" fmla="*/ 1257621 h 1299556"/>
                <a:gd name="connsiteX312" fmla="*/ 608397 w 1452749"/>
                <a:gd name="connsiteY312" fmla="*/ 1261238 h 1299556"/>
                <a:gd name="connsiteX313" fmla="*/ 606825 w 1452749"/>
                <a:gd name="connsiteY313" fmla="*/ 1260464 h 1299556"/>
                <a:gd name="connsiteX314" fmla="*/ 603457 w 1452749"/>
                <a:gd name="connsiteY314" fmla="*/ 1256324 h 1299556"/>
                <a:gd name="connsiteX315" fmla="*/ 598267 w 1452749"/>
                <a:gd name="connsiteY315" fmla="*/ 1256324 h 1299556"/>
                <a:gd name="connsiteX316" fmla="*/ 595922 w 1452749"/>
                <a:gd name="connsiteY316" fmla="*/ 1255526 h 1299556"/>
                <a:gd name="connsiteX317" fmla="*/ 594375 w 1452749"/>
                <a:gd name="connsiteY317" fmla="*/ 1259941 h 1299556"/>
                <a:gd name="connsiteX318" fmla="*/ 590982 w 1452749"/>
                <a:gd name="connsiteY318" fmla="*/ 1260739 h 1299556"/>
                <a:gd name="connsiteX319" fmla="*/ 580602 w 1452749"/>
                <a:gd name="connsiteY319" fmla="*/ 1264106 h 1299556"/>
                <a:gd name="connsiteX320" fmla="*/ 576960 w 1452749"/>
                <a:gd name="connsiteY320" fmla="*/ 1262535 h 1299556"/>
                <a:gd name="connsiteX321" fmla="*/ 575911 w 1452749"/>
                <a:gd name="connsiteY321" fmla="*/ 1267223 h 1299556"/>
                <a:gd name="connsiteX322" fmla="*/ 567877 w 1452749"/>
                <a:gd name="connsiteY322" fmla="*/ 1271364 h 1299556"/>
                <a:gd name="connsiteX323" fmla="*/ 552009 w 1452749"/>
                <a:gd name="connsiteY323" fmla="*/ 1290344 h 1299556"/>
                <a:gd name="connsiteX324" fmla="*/ 537213 w 1452749"/>
                <a:gd name="connsiteY324" fmla="*/ 1299173 h 1299556"/>
                <a:gd name="connsiteX325" fmla="*/ 521095 w 1452749"/>
                <a:gd name="connsiteY325" fmla="*/ 1292140 h 1299556"/>
                <a:gd name="connsiteX326" fmla="*/ 497192 w 1452749"/>
                <a:gd name="connsiteY326" fmla="*/ 1281515 h 1299556"/>
                <a:gd name="connsiteX327" fmla="*/ 452007 w 1452749"/>
                <a:gd name="connsiteY327" fmla="*/ 1262535 h 1299556"/>
                <a:gd name="connsiteX328" fmla="*/ 432520 w 1452749"/>
                <a:gd name="connsiteY328" fmla="*/ 1254229 h 1299556"/>
                <a:gd name="connsiteX329" fmla="*/ 402629 w 1452749"/>
                <a:gd name="connsiteY329" fmla="*/ 1241758 h 1299556"/>
                <a:gd name="connsiteX330" fmla="*/ 401082 w 1452749"/>
                <a:gd name="connsiteY330" fmla="*/ 1241235 h 1299556"/>
                <a:gd name="connsiteX331" fmla="*/ 378203 w 1452749"/>
                <a:gd name="connsiteY331" fmla="*/ 1231632 h 1299556"/>
                <a:gd name="connsiteX332" fmla="*/ 369894 w 1452749"/>
                <a:gd name="connsiteY332" fmla="*/ 1227492 h 1299556"/>
                <a:gd name="connsiteX333" fmla="*/ 360288 w 1452749"/>
                <a:gd name="connsiteY333" fmla="*/ 1223327 h 1299556"/>
                <a:gd name="connsiteX334" fmla="*/ 347039 w 1452749"/>
                <a:gd name="connsiteY334" fmla="*/ 1217092 h 1299556"/>
                <a:gd name="connsiteX335" fmla="*/ 333017 w 1452749"/>
                <a:gd name="connsiteY335" fmla="*/ 1211380 h 1299556"/>
                <a:gd name="connsiteX336" fmla="*/ 328077 w 1452749"/>
                <a:gd name="connsiteY336" fmla="*/ 1209834 h 1299556"/>
                <a:gd name="connsiteX337" fmla="*/ 326505 w 1452749"/>
                <a:gd name="connsiteY337" fmla="*/ 1211630 h 1299556"/>
                <a:gd name="connsiteX338" fmla="*/ 320292 w 1452749"/>
                <a:gd name="connsiteY338" fmla="*/ 1211380 h 1299556"/>
                <a:gd name="connsiteX339" fmla="*/ 312757 w 1452749"/>
                <a:gd name="connsiteY339" fmla="*/ 1211630 h 1299556"/>
                <a:gd name="connsiteX340" fmla="*/ 305996 w 1452749"/>
                <a:gd name="connsiteY340" fmla="*/ 1212428 h 1299556"/>
                <a:gd name="connsiteX341" fmla="*/ 285736 w 1452749"/>
                <a:gd name="connsiteY341" fmla="*/ 1212153 h 1299556"/>
                <a:gd name="connsiteX342" fmla="*/ 250406 w 1452749"/>
                <a:gd name="connsiteY342" fmla="*/ 1211904 h 1299556"/>
                <a:gd name="connsiteX343" fmla="*/ 236633 w 1452749"/>
                <a:gd name="connsiteY343" fmla="*/ 1211904 h 1299556"/>
                <a:gd name="connsiteX344" fmla="*/ 236109 w 1452749"/>
                <a:gd name="connsiteY344" fmla="*/ 1203848 h 1299556"/>
                <a:gd name="connsiteX345" fmla="*/ 234562 w 1452749"/>
                <a:gd name="connsiteY345" fmla="*/ 1204122 h 1299556"/>
                <a:gd name="connsiteX346" fmla="*/ 222336 w 1452749"/>
                <a:gd name="connsiteY346" fmla="*/ 1211655 h 1299556"/>
                <a:gd name="connsiteX347" fmla="*/ 216872 w 1452749"/>
                <a:gd name="connsiteY347" fmla="*/ 1213201 h 1299556"/>
                <a:gd name="connsiteX348" fmla="*/ 195065 w 1452749"/>
                <a:gd name="connsiteY348" fmla="*/ 1213201 h 1299556"/>
                <a:gd name="connsiteX349" fmla="*/ 176103 w 1452749"/>
                <a:gd name="connsiteY349" fmla="*/ 1216319 h 1299556"/>
                <a:gd name="connsiteX350" fmla="*/ 166996 w 1452749"/>
                <a:gd name="connsiteY350" fmla="*/ 1219960 h 1299556"/>
                <a:gd name="connsiteX351" fmla="*/ 160509 w 1452749"/>
                <a:gd name="connsiteY351" fmla="*/ 1223327 h 1299556"/>
                <a:gd name="connsiteX352" fmla="*/ 156092 w 1452749"/>
                <a:gd name="connsiteY352" fmla="*/ 1226719 h 1299556"/>
                <a:gd name="connsiteX353" fmla="*/ 154022 w 1452749"/>
                <a:gd name="connsiteY353" fmla="*/ 1227218 h 1299556"/>
                <a:gd name="connsiteX354" fmla="*/ 147260 w 1452749"/>
                <a:gd name="connsiteY354" fmla="*/ 1226445 h 1299556"/>
                <a:gd name="connsiteX355" fmla="*/ 145189 w 1452749"/>
                <a:gd name="connsiteY355" fmla="*/ 1226694 h 1299556"/>
                <a:gd name="connsiteX356" fmla="*/ 137903 w 1452749"/>
                <a:gd name="connsiteY356" fmla="*/ 1229038 h 1299556"/>
                <a:gd name="connsiteX357" fmla="*/ 134260 w 1452749"/>
                <a:gd name="connsiteY357" fmla="*/ 1227741 h 1299556"/>
                <a:gd name="connsiteX358" fmla="*/ 129844 w 1452749"/>
                <a:gd name="connsiteY358" fmla="*/ 1224100 h 1299556"/>
                <a:gd name="connsiteX359" fmla="*/ 125179 w 1452749"/>
                <a:gd name="connsiteY359" fmla="*/ 1221756 h 1299556"/>
                <a:gd name="connsiteX360" fmla="*/ 122584 w 1452749"/>
                <a:gd name="connsiteY360" fmla="*/ 1221257 h 1299556"/>
                <a:gd name="connsiteX361" fmla="*/ 117893 w 1452749"/>
                <a:gd name="connsiteY361" fmla="*/ 1221756 h 1299556"/>
                <a:gd name="connsiteX362" fmla="*/ 113751 w 1452749"/>
                <a:gd name="connsiteY362" fmla="*/ 1223851 h 1299556"/>
                <a:gd name="connsiteX363" fmla="*/ 109061 w 1452749"/>
                <a:gd name="connsiteY363" fmla="*/ 1218638 h 1299556"/>
                <a:gd name="connsiteX364" fmla="*/ 101800 w 1452749"/>
                <a:gd name="connsiteY364" fmla="*/ 1218389 h 1299556"/>
                <a:gd name="connsiteX365" fmla="*/ 98681 w 1452749"/>
                <a:gd name="connsiteY365" fmla="*/ 1218913 h 1299556"/>
                <a:gd name="connsiteX366" fmla="*/ 95562 w 1452749"/>
                <a:gd name="connsiteY366" fmla="*/ 1218638 h 1299556"/>
                <a:gd name="connsiteX367" fmla="*/ 90622 w 1452749"/>
                <a:gd name="connsiteY367" fmla="*/ 1215795 h 1299556"/>
                <a:gd name="connsiteX368" fmla="*/ 91395 w 1452749"/>
                <a:gd name="connsiteY368" fmla="*/ 1213201 h 1299556"/>
                <a:gd name="connsiteX369" fmla="*/ 85956 w 1452749"/>
                <a:gd name="connsiteY369" fmla="*/ 1212927 h 1299556"/>
                <a:gd name="connsiteX370" fmla="*/ 83611 w 1452749"/>
                <a:gd name="connsiteY370" fmla="*/ 1218638 h 1299556"/>
                <a:gd name="connsiteX371" fmla="*/ 82563 w 1452749"/>
                <a:gd name="connsiteY371" fmla="*/ 1219162 h 1299556"/>
                <a:gd name="connsiteX372" fmla="*/ 73231 w 1452749"/>
                <a:gd name="connsiteY372" fmla="*/ 1220210 h 1299556"/>
                <a:gd name="connsiteX373" fmla="*/ 71909 w 1452749"/>
                <a:gd name="connsiteY373" fmla="*/ 1219162 h 1299556"/>
                <a:gd name="connsiteX374" fmla="*/ 66195 w 1452749"/>
                <a:gd name="connsiteY374" fmla="*/ 1217865 h 1299556"/>
                <a:gd name="connsiteX375" fmla="*/ 66470 w 1452749"/>
                <a:gd name="connsiteY375" fmla="*/ 1210333 h 1299556"/>
                <a:gd name="connsiteX376" fmla="*/ 61779 w 1452749"/>
                <a:gd name="connsiteY376" fmla="*/ 1209560 h 1299556"/>
                <a:gd name="connsiteX377" fmla="*/ 59708 w 1452749"/>
                <a:gd name="connsiteY377" fmla="*/ 1210333 h 1299556"/>
                <a:gd name="connsiteX378" fmla="*/ 57637 w 1452749"/>
                <a:gd name="connsiteY378" fmla="*/ 1208786 h 1299556"/>
                <a:gd name="connsiteX379" fmla="*/ 50626 w 1452749"/>
                <a:gd name="connsiteY379" fmla="*/ 1209285 h 1299556"/>
                <a:gd name="connsiteX380" fmla="*/ 48281 w 1452749"/>
                <a:gd name="connsiteY380" fmla="*/ 1208263 h 1299556"/>
                <a:gd name="connsiteX381" fmla="*/ 42293 w 1452749"/>
                <a:gd name="connsiteY381" fmla="*/ 1203848 h 1299556"/>
                <a:gd name="connsiteX382" fmla="*/ 38151 w 1452749"/>
                <a:gd name="connsiteY382" fmla="*/ 1203574 h 1299556"/>
                <a:gd name="connsiteX383" fmla="*/ 35556 w 1452749"/>
                <a:gd name="connsiteY383" fmla="*/ 1202526 h 1299556"/>
                <a:gd name="connsiteX384" fmla="*/ 32961 w 1452749"/>
                <a:gd name="connsiteY384" fmla="*/ 1199433 h 1299556"/>
                <a:gd name="connsiteX385" fmla="*/ 31639 w 1452749"/>
                <a:gd name="connsiteY385" fmla="*/ 1198910 h 1299556"/>
                <a:gd name="connsiteX386" fmla="*/ 30341 w 1452749"/>
                <a:gd name="connsiteY386" fmla="*/ 1195792 h 1299556"/>
                <a:gd name="connsiteX387" fmla="*/ 29044 w 1452749"/>
                <a:gd name="connsiteY387" fmla="*/ 1195019 h 1299556"/>
                <a:gd name="connsiteX388" fmla="*/ 32687 w 1452749"/>
                <a:gd name="connsiteY388" fmla="*/ 1187487 h 1299556"/>
                <a:gd name="connsiteX389" fmla="*/ 23330 w 1452749"/>
                <a:gd name="connsiteY389" fmla="*/ 1180478 h 1299556"/>
                <a:gd name="connsiteX390" fmla="*/ 3844 w 1452749"/>
                <a:gd name="connsiteY390" fmla="*/ 1178907 h 1299556"/>
                <a:gd name="connsiteX391" fmla="*/ -2119 w 1452749"/>
                <a:gd name="connsiteY391" fmla="*/ 1177610 h 1299556"/>
                <a:gd name="connsiteX392" fmla="*/ 1249 w 1452749"/>
                <a:gd name="connsiteY392" fmla="*/ 1160475 h 1299556"/>
                <a:gd name="connsiteX393" fmla="*/ 4367 w 1452749"/>
                <a:gd name="connsiteY393" fmla="*/ 1160475 h 1299556"/>
                <a:gd name="connsiteX394" fmla="*/ 10081 w 1452749"/>
                <a:gd name="connsiteY394" fmla="*/ 1157083 h 1299556"/>
                <a:gd name="connsiteX395" fmla="*/ 16594 w 1452749"/>
                <a:gd name="connsiteY395" fmla="*/ 1148778 h 1299556"/>
                <a:gd name="connsiteX396" fmla="*/ 19189 w 1452749"/>
                <a:gd name="connsiteY396" fmla="*/ 1146459 h 1299556"/>
                <a:gd name="connsiteX397" fmla="*/ 23854 w 1452749"/>
                <a:gd name="connsiteY397" fmla="*/ 1139425 h 1299556"/>
                <a:gd name="connsiteX398" fmla="*/ 29318 w 1452749"/>
                <a:gd name="connsiteY398" fmla="*/ 1132417 h 1299556"/>
                <a:gd name="connsiteX399" fmla="*/ 31140 w 1452749"/>
                <a:gd name="connsiteY399" fmla="*/ 1128526 h 1299556"/>
                <a:gd name="connsiteX400" fmla="*/ 33210 w 1452749"/>
                <a:gd name="connsiteY400" fmla="*/ 1128002 h 1299556"/>
                <a:gd name="connsiteX401" fmla="*/ 44388 w 1452749"/>
                <a:gd name="connsiteY401" fmla="*/ 1123862 h 1299556"/>
                <a:gd name="connsiteX402" fmla="*/ 45162 w 1452749"/>
                <a:gd name="connsiteY402" fmla="*/ 1121268 h 1299556"/>
                <a:gd name="connsiteX403" fmla="*/ 40746 w 1452749"/>
                <a:gd name="connsiteY403" fmla="*/ 1117876 h 1299556"/>
                <a:gd name="connsiteX404" fmla="*/ 35805 w 1452749"/>
                <a:gd name="connsiteY404" fmla="*/ 1115282 h 1299556"/>
                <a:gd name="connsiteX405" fmla="*/ 41519 w 1452749"/>
                <a:gd name="connsiteY405" fmla="*/ 1103610 h 1299556"/>
                <a:gd name="connsiteX406" fmla="*/ 51400 w 1452749"/>
                <a:gd name="connsiteY406" fmla="*/ 1085153 h 1299556"/>
                <a:gd name="connsiteX407" fmla="*/ 53471 w 1452749"/>
                <a:gd name="connsiteY407" fmla="*/ 1079965 h 1299556"/>
                <a:gd name="connsiteX408" fmla="*/ 49828 w 1452749"/>
                <a:gd name="connsiteY408" fmla="*/ 1077122 h 1299556"/>
                <a:gd name="connsiteX409" fmla="*/ 54244 w 1452749"/>
                <a:gd name="connsiteY409" fmla="*/ 1064377 h 1299556"/>
                <a:gd name="connsiteX410" fmla="*/ 56340 w 1452749"/>
                <a:gd name="connsiteY410" fmla="*/ 1054775 h 1299556"/>
                <a:gd name="connsiteX411" fmla="*/ 62303 w 1452749"/>
                <a:gd name="connsiteY411" fmla="*/ 1056346 h 1299556"/>
                <a:gd name="connsiteX412" fmla="*/ 67767 w 1452749"/>
                <a:gd name="connsiteY412" fmla="*/ 1058666 h 1299556"/>
                <a:gd name="connsiteX413" fmla="*/ 69314 w 1452749"/>
                <a:gd name="connsiteY413" fmla="*/ 1054251 h 1299556"/>
                <a:gd name="connsiteX414" fmla="*/ 70886 w 1452749"/>
                <a:gd name="connsiteY414" fmla="*/ 1054002 h 1299556"/>
                <a:gd name="connsiteX415" fmla="*/ 75552 w 1452749"/>
                <a:gd name="connsiteY415" fmla="*/ 1049837 h 1299556"/>
                <a:gd name="connsiteX416" fmla="*/ 80243 w 1452749"/>
                <a:gd name="connsiteY416" fmla="*/ 1044898 h 1299556"/>
                <a:gd name="connsiteX417" fmla="*/ 83611 w 1452749"/>
                <a:gd name="connsiteY417" fmla="*/ 1044125 h 1299556"/>
                <a:gd name="connsiteX418" fmla="*/ 86206 w 1452749"/>
                <a:gd name="connsiteY418" fmla="*/ 1046195 h 1299556"/>
                <a:gd name="connsiteX419" fmla="*/ 90622 w 1452749"/>
                <a:gd name="connsiteY419" fmla="*/ 1053229 h 1299556"/>
                <a:gd name="connsiteX420" fmla="*/ 97109 w 1452749"/>
                <a:gd name="connsiteY420" fmla="*/ 1059190 h 1299556"/>
                <a:gd name="connsiteX421" fmla="*/ 100502 w 1452749"/>
                <a:gd name="connsiteY421" fmla="*/ 1063355 h 1299556"/>
                <a:gd name="connsiteX422" fmla="*/ 101002 w 1452749"/>
                <a:gd name="connsiteY422" fmla="*/ 1065425 h 1299556"/>
                <a:gd name="connsiteX423" fmla="*/ 100752 w 1452749"/>
                <a:gd name="connsiteY423" fmla="*/ 1077122 h 1299556"/>
                <a:gd name="connsiteX424" fmla="*/ 101526 w 1452749"/>
                <a:gd name="connsiteY424" fmla="*/ 1079442 h 1299556"/>
                <a:gd name="connsiteX425" fmla="*/ 105442 w 1452749"/>
                <a:gd name="connsiteY425" fmla="*/ 1078943 h 1299556"/>
                <a:gd name="connsiteX426" fmla="*/ 110358 w 1452749"/>
                <a:gd name="connsiteY426" fmla="*/ 1075027 h 1299556"/>
                <a:gd name="connsiteX427" fmla="*/ 114275 w 1452749"/>
                <a:gd name="connsiteY427" fmla="*/ 1072708 h 1299556"/>
                <a:gd name="connsiteX428" fmla="*/ 117893 w 1452749"/>
                <a:gd name="connsiteY428" fmla="*/ 1072957 h 1299556"/>
                <a:gd name="connsiteX429" fmla="*/ 120513 w 1452749"/>
                <a:gd name="connsiteY429" fmla="*/ 1074254 h 1299556"/>
                <a:gd name="connsiteX430" fmla="*/ 127524 w 1452749"/>
                <a:gd name="connsiteY430" fmla="*/ 1081262 h 1299556"/>
                <a:gd name="connsiteX431" fmla="*/ 130119 w 1452749"/>
                <a:gd name="connsiteY431" fmla="*/ 1088022 h 1299556"/>
                <a:gd name="connsiteX432" fmla="*/ 131940 w 1452749"/>
                <a:gd name="connsiteY432" fmla="*/ 1089318 h 1299556"/>
                <a:gd name="connsiteX433" fmla="*/ 135309 w 1452749"/>
                <a:gd name="connsiteY433" fmla="*/ 1088022 h 1299556"/>
                <a:gd name="connsiteX434" fmla="*/ 138178 w 1452749"/>
                <a:gd name="connsiteY434" fmla="*/ 1083607 h 1299556"/>
                <a:gd name="connsiteX435" fmla="*/ 141272 w 1452749"/>
                <a:gd name="connsiteY435" fmla="*/ 1081013 h 1299556"/>
                <a:gd name="connsiteX436" fmla="*/ 146487 w 1452749"/>
                <a:gd name="connsiteY436" fmla="*/ 1078669 h 1299556"/>
                <a:gd name="connsiteX437" fmla="*/ 155045 w 1452749"/>
                <a:gd name="connsiteY437" fmla="*/ 1077122 h 1299556"/>
                <a:gd name="connsiteX438" fmla="*/ 158962 w 1452749"/>
                <a:gd name="connsiteY438" fmla="*/ 1076075 h 1299556"/>
                <a:gd name="connsiteX439" fmla="*/ 166996 w 1452749"/>
                <a:gd name="connsiteY439" fmla="*/ 1074254 h 1299556"/>
                <a:gd name="connsiteX440" fmla="*/ 170639 w 1452749"/>
                <a:gd name="connsiteY440" fmla="*/ 1074005 h 1299556"/>
                <a:gd name="connsiteX441" fmla="*/ 178423 w 1452749"/>
                <a:gd name="connsiteY441" fmla="*/ 1075027 h 1299556"/>
                <a:gd name="connsiteX442" fmla="*/ 184411 w 1452749"/>
                <a:gd name="connsiteY442" fmla="*/ 1077372 h 1299556"/>
                <a:gd name="connsiteX443" fmla="*/ 190374 w 1452749"/>
                <a:gd name="connsiteY443" fmla="*/ 1077895 h 1299556"/>
                <a:gd name="connsiteX444" fmla="*/ 192994 w 1452749"/>
                <a:gd name="connsiteY444" fmla="*/ 1078918 h 1299556"/>
                <a:gd name="connsiteX445" fmla="*/ 199482 w 1452749"/>
                <a:gd name="connsiteY445" fmla="*/ 1083607 h 1299556"/>
                <a:gd name="connsiteX446" fmla="*/ 202077 w 1452749"/>
                <a:gd name="connsiteY446" fmla="*/ 1082834 h 1299556"/>
                <a:gd name="connsiteX447" fmla="*/ 204671 w 1452749"/>
                <a:gd name="connsiteY447" fmla="*/ 1080489 h 1299556"/>
                <a:gd name="connsiteX448" fmla="*/ 206742 w 1452749"/>
                <a:gd name="connsiteY448" fmla="*/ 1077621 h 1299556"/>
                <a:gd name="connsiteX449" fmla="*/ 207790 w 1452749"/>
                <a:gd name="connsiteY449" fmla="*/ 1072957 h 1299556"/>
                <a:gd name="connsiteX450" fmla="*/ 210909 w 1452749"/>
                <a:gd name="connsiteY450" fmla="*/ 1070887 h 1299556"/>
                <a:gd name="connsiteX451" fmla="*/ 215575 w 1452749"/>
                <a:gd name="connsiteY451" fmla="*/ 1070613 h 1299556"/>
                <a:gd name="connsiteX452" fmla="*/ 218694 w 1452749"/>
                <a:gd name="connsiteY452" fmla="*/ 1071910 h 1299556"/>
                <a:gd name="connsiteX453" fmla="*/ 225205 w 1452749"/>
                <a:gd name="connsiteY453" fmla="*/ 1075551 h 1299556"/>
                <a:gd name="connsiteX454" fmla="*/ 228324 w 1452749"/>
                <a:gd name="connsiteY454" fmla="*/ 1075800 h 1299556"/>
                <a:gd name="connsiteX455" fmla="*/ 236633 w 1452749"/>
                <a:gd name="connsiteY455" fmla="*/ 1075027 h 1299556"/>
                <a:gd name="connsiteX456" fmla="*/ 243120 w 1452749"/>
                <a:gd name="connsiteY456" fmla="*/ 1074778 h 1299556"/>
                <a:gd name="connsiteX457" fmla="*/ 255072 w 1452749"/>
                <a:gd name="connsiteY457" fmla="*/ 1076848 h 1299556"/>
                <a:gd name="connsiteX458" fmla="*/ 256369 w 1452749"/>
                <a:gd name="connsiteY458" fmla="*/ 1074503 h 1299556"/>
                <a:gd name="connsiteX459" fmla="*/ 252477 w 1452749"/>
                <a:gd name="connsiteY459" fmla="*/ 1071136 h 1299556"/>
                <a:gd name="connsiteX460" fmla="*/ 250930 w 1452749"/>
                <a:gd name="connsiteY460" fmla="*/ 1067246 h 1299556"/>
                <a:gd name="connsiteX461" fmla="*/ 250406 w 1452749"/>
                <a:gd name="connsiteY461" fmla="*/ 1063081 h 1299556"/>
                <a:gd name="connsiteX462" fmla="*/ 249108 w 1452749"/>
                <a:gd name="connsiteY462" fmla="*/ 1056072 h 1299556"/>
                <a:gd name="connsiteX463" fmla="*/ 250655 w 1452749"/>
                <a:gd name="connsiteY463" fmla="*/ 1051657 h 1299556"/>
                <a:gd name="connsiteX464" fmla="*/ 253524 w 1452749"/>
                <a:gd name="connsiteY464" fmla="*/ 1049064 h 1299556"/>
                <a:gd name="connsiteX465" fmla="*/ 256643 w 1452749"/>
                <a:gd name="connsiteY465" fmla="*/ 1047767 h 1299556"/>
                <a:gd name="connsiteX466" fmla="*/ 263655 w 1452749"/>
                <a:gd name="connsiteY466" fmla="*/ 1045671 h 1299556"/>
                <a:gd name="connsiteX467" fmla="*/ 266773 w 1452749"/>
                <a:gd name="connsiteY467" fmla="*/ 1044375 h 1299556"/>
                <a:gd name="connsiteX468" fmla="*/ 274832 w 1452749"/>
                <a:gd name="connsiteY468" fmla="*/ 1042828 h 1299556"/>
                <a:gd name="connsiteX469" fmla="*/ 280022 w 1452749"/>
                <a:gd name="connsiteY469" fmla="*/ 1041531 h 1299556"/>
                <a:gd name="connsiteX470" fmla="*/ 283141 w 1452749"/>
                <a:gd name="connsiteY470" fmla="*/ 1043078 h 1299556"/>
                <a:gd name="connsiteX471" fmla="*/ 284688 w 1452749"/>
                <a:gd name="connsiteY471" fmla="*/ 1045946 h 1299556"/>
                <a:gd name="connsiteX472" fmla="*/ 284688 w 1452749"/>
                <a:gd name="connsiteY472" fmla="*/ 1049837 h 1299556"/>
                <a:gd name="connsiteX473" fmla="*/ 283141 w 1452749"/>
                <a:gd name="connsiteY473" fmla="*/ 1052181 h 1299556"/>
                <a:gd name="connsiteX474" fmla="*/ 278200 w 1452749"/>
                <a:gd name="connsiteY474" fmla="*/ 1054775 h 1299556"/>
                <a:gd name="connsiteX475" fmla="*/ 276654 w 1452749"/>
                <a:gd name="connsiteY475" fmla="*/ 1057120 h 1299556"/>
                <a:gd name="connsiteX476" fmla="*/ 278200 w 1452749"/>
                <a:gd name="connsiteY476" fmla="*/ 1059439 h 1299556"/>
                <a:gd name="connsiteX477" fmla="*/ 281070 w 1452749"/>
                <a:gd name="connsiteY477" fmla="*/ 1061784 h 1299556"/>
                <a:gd name="connsiteX478" fmla="*/ 286509 w 1452749"/>
                <a:gd name="connsiteY478" fmla="*/ 1063854 h 1299556"/>
                <a:gd name="connsiteX479" fmla="*/ 292223 w 1452749"/>
                <a:gd name="connsiteY479" fmla="*/ 1063355 h 1299556"/>
                <a:gd name="connsiteX480" fmla="*/ 293271 w 1452749"/>
                <a:gd name="connsiteY480" fmla="*/ 1060487 h 1299556"/>
                <a:gd name="connsiteX481" fmla="*/ 292498 w 1452749"/>
                <a:gd name="connsiteY481" fmla="*/ 1055049 h 1299556"/>
                <a:gd name="connsiteX482" fmla="*/ 295342 w 1452749"/>
                <a:gd name="connsiteY482" fmla="*/ 1050884 h 1299556"/>
                <a:gd name="connsiteX483" fmla="*/ 301056 w 1452749"/>
                <a:gd name="connsiteY483" fmla="*/ 1049064 h 1299556"/>
                <a:gd name="connsiteX484" fmla="*/ 302627 w 1452749"/>
                <a:gd name="connsiteY484" fmla="*/ 1046195 h 1299556"/>
                <a:gd name="connsiteX485" fmla="*/ 296389 w 1452749"/>
                <a:gd name="connsiteY485" fmla="*/ 1041007 h 1299556"/>
                <a:gd name="connsiteX486" fmla="*/ 295342 w 1452749"/>
                <a:gd name="connsiteY486" fmla="*/ 1038688 h 1299556"/>
                <a:gd name="connsiteX487" fmla="*/ 296389 w 1452749"/>
                <a:gd name="connsiteY487" fmla="*/ 1035296 h 1299556"/>
                <a:gd name="connsiteX488" fmla="*/ 298710 w 1452749"/>
                <a:gd name="connsiteY488" fmla="*/ 1032702 h 1299556"/>
                <a:gd name="connsiteX489" fmla="*/ 300282 w 1452749"/>
                <a:gd name="connsiteY489" fmla="*/ 1029335 h 1299556"/>
                <a:gd name="connsiteX490" fmla="*/ 300532 w 1452749"/>
                <a:gd name="connsiteY490" fmla="*/ 1023624 h 1299556"/>
                <a:gd name="connsiteX491" fmla="*/ 299758 w 1452749"/>
                <a:gd name="connsiteY491" fmla="*/ 1018162 h 1299556"/>
                <a:gd name="connsiteX492" fmla="*/ 301330 w 1452749"/>
                <a:gd name="connsiteY492" fmla="*/ 1013498 h 1299556"/>
                <a:gd name="connsiteX493" fmla="*/ 304424 w 1452749"/>
                <a:gd name="connsiteY493" fmla="*/ 1012176 h 1299556"/>
                <a:gd name="connsiteX494" fmla="*/ 308591 w 1452749"/>
                <a:gd name="connsiteY494" fmla="*/ 1012974 h 1299556"/>
                <a:gd name="connsiteX495" fmla="*/ 311709 w 1452749"/>
                <a:gd name="connsiteY495" fmla="*/ 1014271 h 1299556"/>
                <a:gd name="connsiteX496" fmla="*/ 316375 w 1452749"/>
                <a:gd name="connsiteY496" fmla="*/ 1018162 h 1299556"/>
                <a:gd name="connsiteX497" fmla="*/ 321066 w 1452749"/>
                <a:gd name="connsiteY497" fmla="*/ 1019982 h 1299556"/>
                <a:gd name="connsiteX498" fmla="*/ 326255 w 1452749"/>
                <a:gd name="connsiteY498" fmla="*/ 1020755 h 1299556"/>
                <a:gd name="connsiteX499" fmla="*/ 331196 w 1452749"/>
                <a:gd name="connsiteY499" fmla="*/ 1020506 h 1299556"/>
                <a:gd name="connsiteX500" fmla="*/ 335363 w 1452749"/>
                <a:gd name="connsiteY500" fmla="*/ 1019209 h 1299556"/>
                <a:gd name="connsiteX501" fmla="*/ 338207 w 1452749"/>
                <a:gd name="connsiteY501" fmla="*/ 1017388 h 1299556"/>
                <a:gd name="connsiteX502" fmla="*/ 342623 w 1452749"/>
                <a:gd name="connsiteY502" fmla="*/ 1013747 h 1299556"/>
                <a:gd name="connsiteX503" fmla="*/ 348087 w 1452749"/>
                <a:gd name="connsiteY503" fmla="*/ 1008035 h 1299556"/>
                <a:gd name="connsiteX504" fmla="*/ 350682 w 1452749"/>
                <a:gd name="connsiteY504" fmla="*/ 1006489 h 1299556"/>
                <a:gd name="connsiteX505" fmla="*/ 360562 w 1452749"/>
                <a:gd name="connsiteY505" fmla="*/ 1003870 h 1299556"/>
                <a:gd name="connsiteX506" fmla="*/ 370418 w 1452749"/>
                <a:gd name="connsiteY506" fmla="*/ 999206 h 1299556"/>
                <a:gd name="connsiteX507" fmla="*/ 376656 w 1452749"/>
                <a:gd name="connsiteY507" fmla="*/ 997660 h 1299556"/>
                <a:gd name="connsiteX508" fmla="*/ 382120 w 1452749"/>
                <a:gd name="connsiteY508" fmla="*/ 997385 h 1299556"/>
                <a:gd name="connsiteX509" fmla="*/ 396392 w 1452749"/>
                <a:gd name="connsiteY509" fmla="*/ 997660 h 1299556"/>
                <a:gd name="connsiteX510" fmla="*/ 400309 w 1452749"/>
                <a:gd name="connsiteY510" fmla="*/ 998433 h 1299556"/>
                <a:gd name="connsiteX511" fmla="*/ 405224 w 1452749"/>
                <a:gd name="connsiteY511" fmla="*/ 1001551 h 1299556"/>
                <a:gd name="connsiteX512" fmla="*/ 407046 w 1452749"/>
                <a:gd name="connsiteY512" fmla="*/ 1003371 h 1299556"/>
                <a:gd name="connsiteX513" fmla="*/ 410439 w 1452749"/>
                <a:gd name="connsiteY513" fmla="*/ 1004145 h 1299556"/>
                <a:gd name="connsiteX514" fmla="*/ 413557 w 1452749"/>
                <a:gd name="connsiteY514" fmla="*/ 1002324 h 1299556"/>
                <a:gd name="connsiteX515" fmla="*/ 415878 w 1452749"/>
                <a:gd name="connsiteY515" fmla="*/ 998184 h 1299556"/>
                <a:gd name="connsiteX516" fmla="*/ 416402 w 1452749"/>
                <a:gd name="connsiteY516" fmla="*/ 994018 h 1299556"/>
                <a:gd name="connsiteX517" fmla="*/ 415105 w 1452749"/>
                <a:gd name="connsiteY517" fmla="*/ 984940 h 1299556"/>
                <a:gd name="connsiteX518" fmla="*/ 411736 w 1452749"/>
                <a:gd name="connsiteY518" fmla="*/ 974540 h 1299556"/>
                <a:gd name="connsiteX519" fmla="*/ 409142 w 1452749"/>
                <a:gd name="connsiteY519" fmla="*/ 967531 h 1299556"/>
                <a:gd name="connsiteX520" fmla="*/ 406023 w 1452749"/>
                <a:gd name="connsiteY520" fmla="*/ 967780 h 1299556"/>
                <a:gd name="connsiteX521" fmla="*/ 400558 w 1452749"/>
                <a:gd name="connsiteY521" fmla="*/ 966234 h 1299556"/>
                <a:gd name="connsiteX522" fmla="*/ 398213 w 1452749"/>
                <a:gd name="connsiteY522" fmla="*/ 962842 h 1299556"/>
                <a:gd name="connsiteX523" fmla="*/ 398737 w 1452749"/>
                <a:gd name="connsiteY523" fmla="*/ 960523 h 1299556"/>
                <a:gd name="connsiteX524" fmla="*/ 400808 w 1452749"/>
                <a:gd name="connsiteY524" fmla="*/ 955060 h 1299556"/>
                <a:gd name="connsiteX525" fmla="*/ 401332 w 1452749"/>
                <a:gd name="connsiteY525" fmla="*/ 951693 h 1299556"/>
                <a:gd name="connsiteX526" fmla="*/ 399511 w 1452749"/>
                <a:gd name="connsiteY526" fmla="*/ 948052 h 1299556"/>
                <a:gd name="connsiteX527" fmla="*/ 396916 w 1452749"/>
                <a:gd name="connsiteY527" fmla="*/ 947005 h 1299556"/>
                <a:gd name="connsiteX528" fmla="*/ 389380 w 1452749"/>
                <a:gd name="connsiteY528" fmla="*/ 947005 h 1299556"/>
                <a:gd name="connsiteX529" fmla="*/ 385488 w 1452749"/>
                <a:gd name="connsiteY529" fmla="*/ 947528 h 1299556"/>
                <a:gd name="connsiteX530" fmla="*/ 378477 w 1452749"/>
                <a:gd name="connsiteY530" fmla="*/ 949599 h 1299556"/>
                <a:gd name="connsiteX531" fmla="*/ 372240 w 1452749"/>
                <a:gd name="connsiteY531" fmla="*/ 951170 h 1299556"/>
                <a:gd name="connsiteX532" fmla="*/ 360288 w 1452749"/>
                <a:gd name="connsiteY532" fmla="*/ 951943 h 1299556"/>
                <a:gd name="connsiteX533" fmla="*/ 350158 w 1452749"/>
                <a:gd name="connsiteY533" fmla="*/ 951693 h 1299556"/>
                <a:gd name="connsiteX534" fmla="*/ 344968 w 1452749"/>
                <a:gd name="connsiteY534" fmla="*/ 951170 h 1299556"/>
                <a:gd name="connsiteX535" fmla="*/ 331445 w 1452749"/>
                <a:gd name="connsiteY535" fmla="*/ 948576 h 1299556"/>
                <a:gd name="connsiteX536" fmla="*/ 324185 w 1452749"/>
                <a:gd name="connsiteY536" fmla="*/ 945184 h 1299556"/>
                <a:gd name="connsiteX537" fmla="*/ 317947 w 1452749"/>
                <a:gd name="connsiteY537" fmla="*/ 940769 h 1299556"/>
                <a:gd name="connsiteX538" fmla="*/ 311709 w 1452749"/>
                <a:gd name="connsiteY538" fmla="*/ 937652 h 1299556"/>
                <a:gd name="connsiteX539" fmla="*/ 307542 w 1452749"/>
                <a:gd name="connsiteY539" fmla="*/ 937402 h 1299556"/>
                <a:gd name="connsiteX540" fmla="*/ 300532 w 1452749"/>
                <a:gd name="connsiteY540" fmla="*/ 938175 h 1299556"/>
                <a:gd name="connsiteX541" fmla="*/ 296365 w 1452749"/>
                <a:gd name="connsiteY541" fmla="*/ 938450 h 1299556"/>
                <a:gd name="connsiteX542" fmla="*/ 293520 w 1452749"/>
                <a:gd name="connsiteY542" fmla="*/ 937128 h 1299556"/>
                <a:gd name="connsiteX543" fmla="*/ 291973 w 1452749"/>
                <a:gd name="connsiteY543" fmla="*/ 933511 h 1299556"/>
                <a:gd name="connsiteX544" fmla="*/ 293271 w 1452749"/>
                <a:gd name="connsiteY544" fmla="*/ 924932 h 1299556"/>
                <a:gd name="connsiteX545" fmla="*/ 293271 w 1452749"/>
                <a:gd name="connsiteY545" fmla="*/ 921041 h 1299556"/>
                <a:gd name="connsiteX546" fmla="*/ 292223 w 1452749"/>
                <a:gd name="connsiteY546" fmla="*/ 910915 h 1299556"/>
                <a:gd name="connsiteX547" fmla="*/ 290402 w 1452749"/>
                <a:gd name="connsiteY547" fmla="*/ 903632 h 1299556"/>
                <a:gd name="connsiteX548" fmla="*/ 287283 w 1452749"/>
                <a:gd name="connsiteY548" fmla="*/ 897920 h 1299556"/>
                <a:gd name="connsiteX549" fmla="*/ 282343 w 1452749"/>
                <a:gd name="connsiteY549" fmla="*/ 894279 h 1299556"/>
                <a:gd name="connsiteX550" fmla="*/ 271963 w 1452749"/>
                <a:gd name="connsiteY550" fmla="*/ 890912 h 1299556"/>
                <a:gd name="connsiteX551" fmla="*/ 267023 w 1452749"/>
                <a:gd name="connsiteY551" fmla="*/ 889091 h 1299556"/>
                <a:gd name="connsiteX552" fmla="*/ 268320 w 1452749"/>
                <a:gd name="connsiteY552" fmla="*/ 887271 h 1299556"/>
                <a:gd name="connsiteX553" fmla="*/ 281045 w 1452749"/>
                <a:gd name="connsiteY553" fmla="*/ 885974 h 1299556"/>
                <a:gd name="connsiteX554" fmla="*/ 284164 w 1452749"/>
                <a:gd name="connsiteY554" fmla="*/ 886497 h 1299556"/>
                <a:gd name="connsiteX555" fmla="*/ 287283 w 1452749"/>
                <a:gd name="connsiteY555" fmla="*/ 885974 h 1299556"/>
                <a:gd name="connsiteX556" fmla="*/ 292747 w 1452749"/>
                <a:gd name="connsiteY556" fmla="*/ 882606 h 1299556"/>
                <a:gd name="connsiteX557" fmla="*/ 296115 w 1452749"/>
                <a:gd name="connsiteY557" fmla="*/ 881559 h 1299556"/>
                <a:gd name="connsiteX558" fmla="*/ 303127 w 1452749"/>
                <a:gd name="connsiteY558" fmla="*/ 877668 h 1299556"/>
                <a:gd name="connsiteX559" fmla="*/ 310137 w 1452749"/>
                <a:gd name="connsiteY559" fmla="*/ 875847 h 1299556"/>
                <a:gd name="connsiteX560" fmla="*/ 313256 w 1452749"/>
                <a:gd name="connsiteY560" fmla="*/ 874551 h 1299556"/>
                <a:gd name="connsiteX561" fmla="*/ 319768 w 1452749"/>
                <a:gd name="connsiteY561" fmla="*/ 870411 h 1299556"/>
                <a:gd name="connsiteX562" fmla="*/ 327803 w 1452749"/>
                <a:gd name="connsiteY562" fmla="*/ 863901 h 1299556"/>
                <a:gd name="connsiteX563" fmla="*/ 337933 w 1452749"/>
                <a:gd name="connsiteY563" fmla="*/ 858713 h 1299556"/>
                <a:gd name="connsiteX564" fmla="*/ 342623 w 1452749"/>
                <a:gd name="connsiteY564" fmla="*/ 854548 h 1299556"/>
                <a:gd name="connsiteX565" fmla="*/ 345992 w 1452749"/>
                <a:gd name="connsiteY565" fmla="*/ 850657 h 1299556"/>
                <a:gd name="connsiteX566" fmla="*/ 349110 w 1452749"/>
                <a:gd name="connsiteY566" fmla="*/ 846242 h 1299556"/>
                <a:gd name="connsiteX567" fmla="*/ 353277 w 1452749"/>
                <a:gd name="connsiteY567" fmla="*/ 844172 h 1299556"/>
                <a:gd name="connsiteX568" fmla="*/ 357419 w 1452749"/>
                <a:gd name="connsiteY568" fmla="*/ 841304 h 1299556"/>
                <a:gd name="connsiteX569" fmla="*/ 358467 w 1452749"/>
                <a:gd name="connsiteY569" fmla="*/ 839758 h 1299556"/>
                <a:gd name="connsiteX570" fmla="*/ 361062 w 1452749"/>
                <a:gd name="connsiteY570" fmla="*/ 833772 h 1299556"/>
                <a:gd name="connsiteX571" fmla="*/ 361835 w 1452749"/>
                <a:gd name="connsiteY571" fmla="*/ 828060 h 1299556"/>
                <a:gd name="connsiteX572" fmla="*/ 361062 w 1452749"/>
                <a:gd name="connsiteY572" fmla="*/ 822349 h 1299556"/>
                <a:gd name="connsiteX573" fmla="*/ 361062 w 1452749"/>
                <a:gd name="connsiteY573" fmla="*/ 815340 h 1299556"/>
                <a:gd name="connsiteX574" fmla="*/ 359764 w 1452749"/>
                <a:gd name="connsiteY574" fmla="*/ 808856 h 1299556"/>
                <a:gd name="connsiteX575" fmla="*/ 359241 w 1452749"/>
                <a:gd name="connsiteY575" fmla="*/ 803917 h 1299556"/>
                <a:gd name="connsiteX576" fmla="*/ 356122 w 1452749"/>
                <a:gd name="connsiteY576" fmla="*/ 800800 h 1299556"/>
                <a:gd name="connsiteX577" fmla="*/ 351980 w 1452749"/>
                <a:gd name="connsiteY577" fmla="*/ 800550 h 1299556"/>
                <a:gd name="connsiteX578" fmla="*/ 346790 w 1452749"/>
                <a:gd name="connsiteY578" fmla="*/ 793268 h 1299556"/>
                <a:gd name="connsiteX579" fmla="*/ 344694 w 1452749"/>
                <a:gd name="connsiteY579" fmla="*/ 788853 h 1299556"/>
                <a:gd name="connsiteX580" fmla="*/ 343147 w 1452749"/>
                <a:gd name="connsiteY580" fmla="*/ 781845 h 1299556"/>
                <a:gd name="connsiteX581" fmla="*/ 343671 w 1452749"/>
                <a:gd name="connsiteY581" fmla="*/ 777954 h 1299556"/>
                <a:gd name="connsiteX582" fmla="*/ 347563 w 1452749"/>
                <a:gd name="connsiteY582" fmla="*/ 765732 h 1299556"/>
                <a:gd name="connsiteX583" fmla="*/ 348087 w 1452749"/>
                <a:gd name="connsiteY583" fmla="*/ 762365 h 1299556"/>
                <a:gd name="connsiteX584" fmla="*/ 347813 w 1452749"/>
                <a:gd name="connsiteY584" fmla="*/ 755357 h 1299556"/>
                <a:gd name="connsiteX585" fmla="*/ 348087 w 1452749"/>
                <a:gd name="connsiteY585" fmla="*/ 751192 h 1299556"/>
                <a:gd name="connsiteX586" fmla="*/ 349385 w 1452749"/>
                <a:gd name="connsiteY586" fmla="*/ 745755 h 1299556"/>
                <a:gd name="connsiteX587" fmla="*/ 350932 w 1452749"/>
                <a:gd name="connsiteY587" fmla="*/ 743410 h 1299556"/>
                <a:gd name="connsiteX588" fmla="*/ 353801 w 1452749"/>
                <a:gd name="connsiteY588" fmla="*/ 741340 h 1299556"/>
                <a:gd name="connsiteX589" fmla="*/ 356396 w 1452749"/>
                <a:gd name="connsiteY589" fmla="*/ 733010 h 1299556"/>
                <a:gd name="connsiteX590" fmla="*/ 358217 w 1452749"/>
                <a:gd name="connsiteY590" fmla="*/ 729119 h 1299556"/>
                <a:gd name="connsiteX591" fmla="*/ 360288 w 1452749"/>
                <a:gd name="connsiteY591" fmla="*/ 720040 h 1299556"/>
                <a:gd name="connsiteX592" fmla="*/ 358991 w 1452749"/>
                <a:gd name="connsiteY592" fmla="*/ 717946 h 1299556"/>
                <a:gd name="connsiteX593" fmla="*/ 355622 w 1452749"/>
                <a:gd name="connsiteY593" fmla="*/ 717447 h 1299556"/>
                <a:gd name="connsiteX594" fmla="*/ 353527 w 1452749"/>
                <a:gd name="connsiteY594" fmla="*/ 715626 h 1299556"/>
                <a:gd name="connsiteX595" fmla="*/ 349634 w 1452749"/>
                <a:gd name="connsiteY595" fmla="*/ 709141 h 1299556"/>
                <a:gd name="connsiteX596" fmla="*/ 347563 w 1452749"/>
                <a:gd name="connsiteY596" fmla="*/ 706797 h 1299556"/>
                <a:gd name="connsiteX597" fmla="*/ 346515 w 1452749"/>
                <a:gd name="connsiteY597" fmla="*/ 703929 h 1299556"/>
                <a:gd name="connsiteX598" fmla="*/ 349909 w 1452749"/>
                <a:gd name="connsiteY598" fmla="*/ 696396 h 1299556"/>
                <a:gd name="connsiteX599" fmla="*/ 353801 w 1452749"/>
                <a:gd name="connsiteY599" fmla="*/ 694077 h 1299556"/>
                <a:gd name="connsiteX600" fmla="*/ 355872 w 1452749"/>
                <a:gd name="connsiteY600" fmla="*/ 692256 h 1299556"/>
                <a:gd name="connsiteX601" fmla="*/ 357444 w 1452749"/>
                <a:gd name="connsiteY601" fmla="*/ 689388 h 1299556"/>
                <a:gd name="connsiteX602" fmla="*/ 360039 w 1452749"/>
                <a:gd name="connsiteY602" fmla="*/ 676144 h 1299556"/>
                <a:gd name="connsiteX603" fmla="*/ 364455 w 1452749"/>
                <a:gd name="connsiteY603" fmla="*/ 668612 h 1299556"/>
                <a:gd name="connsiteX604" fmla="*/ 366526 w 1452749"/>
                <a:gd name="connsiteY604" fmla="*/ 665769 h 1299556"/>
                <a:gd name="connsiteX605" fmla="*/ 372489 w 1452749"/>
                <a:gd name="connsiteY605" fmla="*/ 660057 h 1299556"/>
                <a:gd name="connsiteX606" fmla="*/ 376132 w 1452749"/>
                <a:gd name="connsiteY606" fmla="*/ 653547 h 1299556"/>
                <a:gd name="connsiteX607" fmla="*/ 375109 w 1452749"/>
                <a:gd name="connsiteY607" fmla="*/ 650954 h 1299556"/>
                <a:gd name="connsiteX608" fmla="*/ 372240 w 1452749"/>
                <a:gd name="connsiteY608" fmla="*/ 649407 h 1299556"/>
                <a:gd name="connsiteX609" fmla="*/ 370692 w 1452749"/>
                <a:gd name="connsiteY609" fmla="*/ 649657 h 1299556"/>
                <a:gd name="connsiteX610" fmla="*/ 368597 w 1452749"/>
                <a:gd name="connsiteY610" fmla="*/ 653298 h 1299556"/>
                <a:gd name="connsiteX611" fmla="*/ 366775 w 1452749"/>
                <a:gd name="connsiteY611" fmla="*/ 652250 h 1299556"/>
                <a:gd name="connsiteX612" fmla="*/ 362110 w 1452749"/>
                <a:gd name="connsiteY612" fmla="*/ 644195 h 1299556"/>
                <a:gd name="connsiteX613" fmla="*/ 360288 w 1452749"/>
                <a:gd name="connsiteY613" fmla="*/ 639780 h 1299556"/>
                <a:gd name="connsiteX614" fmla="*/ 355098 w 1452749"/>
                <a:gd name="connsiteY614" fmla="*/ 636164 h 1299556"/>
                <a:gd name="connsiteX615" fmla="*/ 348337 w 1452749"/>
                <a:gd name="connsiteY615" fmla="*/ 636662 h 1299556"/>
                <a:gd name="connsiteX616" fmla="*/ 339754 w 1452749"/>
                <a:gd name="connsiteY616" fmla="*/ 632772 h 1299556"/>
                <a:gd name="connsiteX617" fmla="*/ 335088 w 1452749"/>
                <a:gd name="connsiteY617" fmla="*/ 629928 h 1299556"/>
                <a:gd name="connsiteX618" fmla="*/ 332743 w 1452749"/>
                <a:gd name="connsiteY618" fmla="*/ 627309 h 1299556"/>
                <a:gd name="connsiteX619" fmla="*/ 332244 w 1452749"/>
                <a:gd name="connsiteY619" fmla="*/ 624990 h 1299556"/>
                <a:gd name="connsiteX620" fmla="*/ 332743 w 1452749"/>
                <a:gd name="connsiteY620" fmla="*/ 618480 h 1299556"/>
                <a:gd name="connsiteX621" fmla="*/ 332244 w 1452749"/>
                <a:gd name="connsiteY621" fmla="*/ 609152 h 1299556"/>
                <a:gd name="connsiteX622" fmla="*/ 332743 w 1452749"/>
                <a:gd name="connsiteY622" fmla="*/ 595111 h 1299556"/>
                <a:gd name="connsiteX623" fmla="*/ 330672 w 1452749"/>
                <a:gd name="connsiteY623" fmla="*/ 590970 h 1299556"/>
                <a:gd name="connsiteX624" fmla="*/ 326006 w 1452749"/>
                <a:gd name="connsiteY624" fmla="*/ 585259 h 1299556"/>
                <a:gd name="connsiteX625" fmla="*/ 324185 w 1452749"/>
                <a:gd name="connsiteY625" fmla="*/ 580570 h 1299556"/>
                <a:gd name="connsiteX626" fmla="*/ 322613 w 1452749"/>
                <a:gd name="connsiteY626" fmla="*/ 571741 h 1299556"/>
                <a:gd name="connsiteX627" fmla="*/ 319494 w 1452749"/>
                <a:gd name="connsiteY627" fmla="*/ 562912 h 1299556"/>
                <a:gd name="connsiteX628" fmla="*/ 317947 w 1452749"/>
                <a:gd name="connsiteY628" fmla="*/ 555654 h 1299556"/>
                <a:gd name="connsiteX629" fmla="*/ 317947 w 1452749"/>
                <a:gd name="connsiteY629" fmla="*/ 552012 h 1299556"/>
                <a:gd name="connsiteX630" fmla="*/ 321840 w 1452749"/>
                <a:gd name="connsiteY630" fmla="*/ 541612 h 1299556"/>
                <a:gd name="connsiteX631" fmla="*/ 322089 w 1452749"/>
                <a:gd name="connsiteY631" fmla="*/ 538768 h 1299556"/>
                <a:gd name="connsiteX632" fmla="*/ 319245 w 1452749"/>
                <a:gd name="connsiteY632" fmla="*/ 533057 h 1299556"/>
                <a:gd name="connsiteX633" fmla="*/ 318970 w 1452749"/>
                <a:gd name="connsiteY633" fmla="*/ 530189 h 1299556"/>
                <a:gd name="connsiteX634" fmla="*/ 320292 w 1452749"/>
                <a:gd name="connsiteY634" fmla="*/ 525525 h 1299556"/>
                <a:gd name="connsiteX635" fmla="*/ 322089 w 1452749"/>
                <a:gd name="connsiteY635" fmla="*/ 522931 h 1299556"/>
                <a:gd name="connsiteX636" fmla="*/ 327803 w 1452749"/>
                <a:gd name="connsiteY636" fmla="*/ 516696 h 1299556"/>
                <a:gd name="connsiteX637" fmla="*/ 327553 w 1452749"/>
                <a:gd name="connsiteY637" fmla="*/ 514601 h 1299556"/>
                <a:gd name="connsiteX638" fmla="*/ 324958 w 1452749"/>
                <a:gd name="connsiteY638" fmla="*/ 512007 h 1299556"/>
                <a:gd name="connsiteX639" fmla="*/ 322613 w 1452749"/>
                <a:gd name="connsiteY639" fmla="*/ 508390 h 1299556"/>
                <a:gd name="connsiteX640" fmla="*/ 320018 w 1452749"/>
                <a:gd name="connsiteY640" fmla="*/ 502155 h 1299556"/>
                <a:gd name="connsiteX641" fmla="*/ 314554 w 1452749"/>
                <a:gd name="connsiteY641" fmla="*/ 492802 h 1299556"/>
                <a:gd name="connsiteX642" fmla="*/ 315352 w 1452749"/>
                <a:gd name="connsiteY642" fmla="*/ 488637 h 1299556"/>
                <a:gd name="connsiteX643" fmla="*/ 316899 w 1452749"/>
                <a:gd name="connsiteY643" fmla="*/ 483973 h 1299556"/>
                <a:gd name="connsiteX644" fmla="*/ 318995 w 1452749"/>
                <a:gd name="connsiteY644" fmla="*/ 480581 h 1299556"/>
                <a:gd name="connsiteX645" fmla="*/ 323411 w 1452749"/>
                <a:gd name="connsiteY645" fmla="*/ 477488 h 1299556"/>
                <a:gd name="connsiteX646" fmla="*/ 329899 w 1452749"/>
                <a:gd name="connsiteY646" fmla="*/ 475144 h 1299556"/>
                <a:gd name="connsiteX647" fmla="*/ 332493 w 1452749"/>
                <a:gd name="connsiteY647" fmla="*/ 472550 h 1299556"/>
                <a:gd name="connsiteX648" fmla="*/ 333790 w 1452749"/>
                <a:gd name="connsiteY648" fmla="*/ 469682 h 1299556"/>
                <a:gd name="connsiteX649" fmla="*/ 334315 w 1452749"/>
                <a:gd name="connsiteY649" fmla="*/ 466315 h 1299556"/>
                <a:gd name="connsiteX650" fmla="*/ 331969 w 1452749"/>
                <a:gd name="connsiteY650" fmla="*/ 456712 h 1299556"/>
                <a:gd name="connsiteX651" fmla="*/ 330672 w 1452749"/>
                <a:gd name="connsiteY651" fmla="*/ 454617 h 1299556"/>
                <a:gd name="connsiteX652" fmla="*/ 329374 w 1452749"/>
                <a:gd name="connsiteY652" fmla="*/ 450203 h 1299556"/>
                <a:gd name="connsiteX653" fmla="*/ 330148 w 1452749"/>
                <a:gd name="connsiteY653" fmla="*/ 446836 h 1299556"/>
                <a:gd name="connsiteX654" fmla="*/ 332743 w 1452749"/>
                <a:gd name="connsiteY654" fmla="*/ 443194 h 1299556"/>
                <a:gd name="connsiteX655" fmla="*/ 335338 w 1452749"/>
                <a:gd name="connsiteY655" fmla="*/ 441374 h 1299556"/>
                <a:gd name="connsiteX656" fmla="*/ 338731 w 1452749"/>
                <a:gd name="connsiteY656" fmla="*/ 441124 h 1299556"/>
                <a:gd name="connsiteX657" fmla="*/ 351206 w 1452749"/>
                <a:gd name="connsiteY657" fmla="*/ 439029 h 1299556"/>
                <a:gd name="connsiteX658" fmla="*/ 356396 w 1452749"/>
                <a:gd name="connsiteY658" fmla="*/ 436710 h 1299556"/>
                <a:gd name="connsiteX659" fmla="*/ 361835 w 1452749"/>
                <a:gd name="connsiteY659" fmla="*/ 433592 h 1299556"/>
                <a:gd name="connsiteX660" fmla="*/ 364455 w 1452749"/>
                <a:gd name="connsiteY660" fmla="*/ 431771 h 1299556"/>
                <a:gd name="connsiteX661" fmla="*/ 367300 w 1452749"/>
                <a:gd name="connsiteY661" fmla="*/ 427606 h 1299556"/>
                <a:gd name="connsiteX662" fmla="*/ 365478 w 1452749"/>
                <a:gd name="connsiteY662" fmla="*/ 423466 h 1299556"/>
                <a:gd name="connsiteX663" fmla="*/ 364181 w 1452749"/>
                <a:gd name="connsiteY663" fmla="*/ 421121 h 1299556"/>
                <a:gd name="connsiteX664" fmla="*/ 362883 w 1452749"/>
                <a:gd name="connsiteY664" fmla="*/ 416457 h 1299556"/>
                <a:gd name="connsiteX665" fmla="*/ 363407 w 1452749"/>
                <a:gd name="connsiteY665" fmla="*/ 412816 h 1299556"/>
                <a:gd name="connsiteX666" fmla="*/ 366276 w 1452749"/>
                <a:gd name="connsiteY666" fmla="*/ 406830 h 1299556"/>
                <a:gd name="connsiteX667" fmla="*/ 364705 w 1452749"/>
                <a:gd name="connsiteY667" fmla="*/ 401119 h 1299556"/>
                <a:gd name="connsiteX668" fmla="*/ 364705 w 1452749"/>
                <a:gd name="connsiteY668" fmla="*/ 398799 h 1299556"/>
                <a:gd name="connsiteX669" fmla="*/ 369645 w 1452749"/>
                <a:gd name="connsiteY669" fmla="*/ 397228 h 1299556"/>
                <a:gd name="connsiteX670" fmla="*/ 371990 w 1452749"/>
                <a:gd name="connsiteY670" fmla="*/ 395681 h 1299556"/>
                <a:gd name="connsiteX671" fmla="*/ 373013 w 1452749"/>
                <a:gd name="connsiteY671" fmla="*/ 392289 h 1299556"/>
                <a:gd name="connsiteX672" fmla="*/ 370418 w 1452749"/>
                <a:gd name="connsiteY672" fmla="*/ 388149 h 1299556"/>
                <a:gd name="connsiteX673" fmla="*/ 368098 w 1452749"/>
                <a:gd name="connsiteY673" fmla="*/ 387625 h 1299556"/>
                <a:gd name="connsiteX674" fmla="*/ 359764 w 1452749"/>
                <a:gd name="connsiteY674" fmla="*/ 389172 h 1299556"/>
                <a:gd name="connsiteX675" fmla="*/ 353028 w 1452749"/>
                <a:gd name="connsiteY675" fmla="*/ 388399 h 1299556"/>
                <a:gd name="connsiteX676" fmla="*/ 342898 w 1452749"/>
                <a:gd name="connsiteY676" fmla="*/ 390219 h 1299556"/>
                <a:gd name="connsiteX677" fmla="*/ 335363 w 1452749"/>
                <a:gd name="connsiteY677" fmla="*/ 387625 h 1299556"/>
                <a:gd name="connsiteX678" fmla="*/ 328850 w 1452749"/>
                <a:gd name="connsiteY678" fmla="*/ 386578 h 1299556"/>
                <a:gd name="connsiteX679" fmla="*/ 321590 w 1452749"/>
                <a:gd name="connsiteY679" fmla="*/ 383984 h 1299556"/>
                <a:gd name="connsiteX680" fmla="*/ 310936 w 1452749"/>
                <a:gd name="connsiteY680" fmla="*/ 379046 h 1299556"/>
                <a:gd name="connsiteX681" fmla="*/ 310661 w 1452749"/>
                <a:gd name="connsiteY681" fmla="*/ 374905 h 1299556"/>
                <a:gd name="connsiteX682" fmla="*/ 314579 w 1452749"/>
                <a:gd name="connsiteY682" fmla="*/ 371513 h 1299556"/>
                <a:gd name="connsiteX683" fmla="*/ 317423 w 1452749"/>
                <a:gd name="connsiteY683" fmla="*/ 370740 h 1299556"/>
                <a:gd name="connsiteX684" fmla="*/ 319245 w 1452749"/>
                <a:gd name="connsiteY684" fmla="*/ 368670 h 1299556"/>
                <a:gd name="connsiteX685" fmla="*/ 327029 w 1452749"/>
                <a:gd name="connsiteY685" fmla="*/ 363208 h 1299556"/>
                <a:gd name="connsiteX686" fmla="*/ 329125 w 1452749"/>
                <a:gd name="connsiteY686" fmla="*/ 360864 h 1299556"/>
                <a:gd name="connsiteX687" fmla="*/ 329899 w 1452749"/>
                <a:gd name="connsiteY687" fmla="*/ 358020 h 1299556"/>
                <a:gd name="connsiteX688" fmla="*/ 328601 w 1452749"/>
                <a:gd name="connsiteY688" fmla="*/ 351536 h 1299556"/>
                <a:gd name="connsiteX689" fmla="*/ 329899 w 1452749"/>
                <a:gd name="connsiteY689" fmla="*/ 347620 h 1299556"/>
                <a:gd name="connsiteX690" fmla="*/ 329374 w 1452749"/>
                <a:gd name="connsiteY690" fmla="*/ 345550 h 1299556"/>
                <a:gd name="connsiteX691" fmla="*/ 327553 w 1452749"/>
                <a:gd name="connsiteY691" fmla="*/ 342183 h 1299556"/>
                <a:gd name="connsiteX692" fmla="*/ 328351 w 1452749"/>
                <a:gd name="connsiteY692" fmla="*/ 339065 h 1299556"/>
                <a:gd name="connsiteX693" fmla="*/ 331994 w 1452749"/>
                <a:gd name="connsiteY693" fmla="*/ 334650 h 1299556"/>
                <a:gd name="connsiteX694" fmla="*/ 333017 w 1452749"/>
                <a:gd name="connsiteY694" fmla="*/ 327892 h 1299556"/>
                <a:gd name="connsiteX695" fmla="*/ 336909 w 1452749"/>
                <a:gd name="connsiteY695" fmla="*/ 326071 h 1299556"/>
                <a:gd name="connsiteX696" fmla="*/ 343147 w 1452749"/>
                <a:gd name="connsiteY696" fmla="*/ 326345 h 1299556"/>
                <a:gd name="connsiteX697" fmla="*/ 345742 w 1452749"/>
                <a:gd name="connsiteY697" fmla="*/ 324774 h 1299556"/>
                <a:gd name="connsiteX698" fmla="*/ 346266 w 1452749"/>
                <a:gd name="connsiteY698" fmla="*/ 322704 h 1299556"/>
                <a:gd name="connsiteX699" fmla="*/ 345742 w 1452749"/>
                <a:gd name="connsiteY699" fmla="*/ 313351 h 1299556"/>
                <a:gd name="connsiteX700" fmla="*/ 344719 w 1452749"/>
                <a:gd name="connsiteY700" fmla="*/ 311006 h 1299556"/>
                <a:gd name="connsiteX701" fmla="*/ 340028 w 1452749"/>
                <a:gd name="connsiteY701" fmla="*/ 308163 h 1299556"/>
                <a:gd name="connsiteX702" fmla="*/ 340553 w 1452749"/>
                <a:gd name="connsiteY702" fmla="*/ 305569 h 1299556"/>
                <a:gd name="connsiteX703" fmla="*/ 346790 w 1452749"/>
                <a:gd name="connsiteY703" fmla="*/ 306592 h 1299556"/>
                <a:gd name="connsiteX704" fmla="*/ 348612 w 1452749"/>
                <a:gd name="connsiteY704" fmla="*/ 303748 h 1299556"/>
                <a:gd name="connsiteX705" fmla="*/ 346017 w 1452749"/>
                <a:gd name="connsiteY705" fmla="*/ 298037 h 1299556"/>
                <a:gd name="connsiteX706" fmla="*/ 346790 w 1452749"/>
                <a:gd name="connsiteY706" fmla="*/ 293099 h 1299556"/>
                <a:gd name="connsiteX707" fmla="*/ 348337 w 1452749"/>
                <a:gd name="connsiteY707" fmla="*/ 292301 h 1299556"/>
                <a:gd name="connsiteX708" fmla="*/ 352753 w 1452749"/>
                <a:gd name="connsiteY708" fmla="*/ 292051 h 1299556"/>
                <a:gd name="connsiteX709" fmla="*/ 354849 w 1452749"/>
                <a:gd name="connsiteY709" fmla="*/ 289457 h 1299556"/>
                <a:gd name="connsiteX710" fmla="*/ 353028 w 1452749"/>
                <a:gd name="connsiteY710" fmla="*/ 283995 h 1299556"/>
                <a:gd name="connsiteX711" fmla="*/ 355373 w 1452749"/>
                <a:gd name="connsiteY711" fmla="*/ 280628 h 1299556"/>
                <a:gd name="connsiteX712" fmla="*/ 356671 w 1452749"/>
                <a:gd name="connsiteY712" fmla="*/ 280628 h 1299556"/>
                <a:gd name="connsiteX713" fmla="*/ 362908 w 1452749"/>
                <a:gd name="connsiteY713" fmla="*/ 282973 h 1299556"/>
                <a:gd name="connsiteX714" fmla="*/ 365503 w 1452749"/>
                <a:gd name="connsiteY714" fmla="*/ 282174 h 1299556"/>
                <a:gd name="connsiteX715" fmla="*/ 367050 w 1452749"/>
                <a:gd name="connsiteY715" fmla="*/ 280354 h 1299556"/>
                <a:gd name="connsiteX716" fmla="*/ 367050 w 1452749"/>
                <a:gd name="connsiteY716" fmla="*/ 276737 h 1299556"/>
                <a:gd name="connsiteX717" fmla="*/ 364206 w 1452749"/>
                <a:gd name="connsiteY717" fmla="*/ 266861 h 1299556"/>
                <a:gd name="connsiteX718" fmla="*/ 360562 w 1452749"/>
                <a:gd name="connsiteY718" fmla="*/ 261398 h 1299556"/>
                <a:gd name="connsiteX719" fmla="*/ 358217 w 1452749"/>
                <a:gd name="connsiteY719" fmla="*/ 258281 h 1299556"/>
                <a:gd name="connsiteX720" fmla="*/ 354076 w 1452749"/>
                <a:gd name="connsiteY720" fmla="*/ 255437 h 1299556"/>
                <a:gd name="connsiteX721" fmla="*/ 351456 w 1452749"/>
                <a:gd name="connsiteY721" fmla="*/ 250499 h 1299556"/>
                <a:gd name="connsiteX722" fmla="*/ 351730 w 1452749"/>
                <a:gd name="connsiteY722" fmla="*/ 248679 h 1299556"/>
                <a:gd name="connsiteX723" fmla="*/ 354325 w 1452749"/>
                <a:gd name="connsiteY723" fmla="*/ 245312 h 1299556"/>
                <a:gd name="connsiteX724" fmla="*/ 356671 w 1452749"/>
                <a:gd name="connsiteY724" fmla="*/ 238029 h 1299556"/>
                <a:gd name="connsiteX725" fmla="*/ 361586 w 1452749"/>
                <a:gd name="connsiteY725" fmla="*/ 234138 h 1299556"/>
                <a:gd name="connsiteX726" fmla="*/ 362883 w 1452749"/>
                <a:gd name="connsiteY726" fmla="*/ 231544 h 1299556"/>
                <a:gd name="connsiteX727" fmla="*/ 361860 w 1452749"/>
                <a:gd name="connsiteY727" fmla="*/ 229723 h 1299556"/>
                <a:gd name="connsiteX728" fmla="*/ 358492 w 1452749"/>
                <a:gd name="connsiteY728" fmla="*/ 228426 h 1299556"/>
                <a:gd name="connsiteX729" fmla="*/ 356671 w 1452749"/>
                <a:gd name="connsiteY729" fmla="*/ 223488 h 1299556"/>
                <a:gd name="connsiteX730" fmla="*/ 357444 w 1452749"/>
                <a:gd name="connsiteY730" fmla="*/ 216230 h 1299556"/>
                <a:gd name="connsiteX731" fmla="*/ 358991 w 1452749"/>
                <a:gd name="connsiteY731" fmla="*/ 211541 h 1299556"/>
                <a:gd name="connsiteX732" fmla="*/ 358217 w 1452749"/>
                <a:gd name="connsiteY732" fmla="*/ 209995 h 1299556"/>
                <a:gd name="connsiteX733" fmla="*/ 354076 w 1452749"/>
                <a:gd name="connsiteY733" fmla="*/ 207650 h 1299556"/>
                <a:gd name="connsiteX734" fmla="*/ 352753 w 1452749"/>
                <a:gd name="connsiteY734" fmla="*/ 206354 h 1299556"/>
                <a:gd name="connsiteX735" fmla="*/ 351730 w 1452749"/>
                <a:gd name="connsiteY735" fmla="*/ 201415 h 1299556"/>
                <a:gd name="connsiteX736" fmla="*/ 354574 w 1452749"/>
                <a:gd name="connsiteY736" fmla="*/ 198547 h 1299556"/>
                <a:gd name="connsiteX737" fmla="*/ 355622 w 1452749"/>
                <a:gd name="connsiteY737" fmla="*/ 195953 h 1299556"/>
                <a:gd name="connsiteX738" fmla="*/ 354325 w 1452749"/>
                <a:gd name="connsiteY738" fmla="*/ 190765 h 1299556"/>
                <a:gd name="connsiteX739" fmla="*/ 356920 w 1452749"/>
                <a:gd name="connsiteY739" fmla="*/ 186874 h 1299556"/>
                <a:gd name="connsiteX740" fmla="*/ 358741 w 1452749"/>
                <a:gd name="connsiteY740" fmla="*/ 182709 h 1299556"/>
                <a:gd name="connsiteX741" fmla="*/ 358217 w 1452749"/>
                <a:gd name="connsiteY741" fmla="*/ 179342 h 1299556"/>
                <a:gd name="connsiteX742" fmla="*/ 356396 w 1452749"/>
                <a:gd name="connsiteY742" fmla="*/ 175975 h 1299556"/>
                <a:gd name="connsiteX743" fmla="*/ 353277 w 1452749"/>
                <a:gd name="connsiteY743" fmla="*/ 172583 h 1299556"/>
                <a:gd name="connsiteX744" fmla="*/ 352778 w 1452749"/>
                <a:gd name="connsiteY744" fmla="*/ 168692 h 1299556"/>
                <a:gd name="connsiteX745" fmla="*/ 353801 w 1452749"/>
                <a:gd name="connsiteY745" fmla="*/ 166872 h 1299556"/>
                <a:gd name="connsiteX746" fmla="*/ 362908 w 1452749"/>
                <a:gd name="connsiteY746" fmla="*/ 156746 h 1299556"/>
                <a:gd name="connsiteX747" fmla="*/ 364455 w 1452749"/>
                <a:gd name="connsiteY747" fmla="*/ 153104 h 1299556"/>
                <a:gd name="connsiteX748" fmla="*/ 364455 w 1452749"/>
                <a:gd name="connsiteY748" fmla="*/ 149737 h 1299556"/>
                <a:gd name="connsiteX749" fmla="*/ 366027 w 1452749"/>
                <a:gd name="connsiteY749" fmla="*/ 141157 h 1299556"/>
                <a:gd name="connsiteX750" fmla="*/ 365503 w 1452749"/>
                <a:gd name="connsiteY750" fmla="*/ 138838 h 1299556"/>
                <a:gd name="connsiteX751" fmla="*/ 362658 w 1452749"/>
                <a:gd name="connsiteY751" fmla="*/ 133625 h 1299556"/>
                <a:gd name="connsiteX752" fmla="*/ 358242 w 1452749"/>
                <a:gd name="connsiteY752" fmla="*/ 128961 h 1299556"/>
                <a:gd name="connsiteX753" fmla="*/ 350707 w 1452749"/>
                <a:gd name="connsiteY753" fmla="*/ 127141 h 1299556"/>
                <a:gd name="connsiteX754" fmla="*/ 344469 w 1452749"/>
                <a:gd name="connsiteY754" fmla="*/ 121953 h 1299556"/>
                <a:gd name="connsiteX755" fmla="*/ 341076 w 1452749"/>
                <a:gd name="connsiteY755" fmla="*/ 118062 h 1299556"/>
                <a:gd name="connsiteX756" fmla="*/ 338481 w 1452749"/>
                <a:gd name="connsiteY756" fmla="*/ 112849 h 1299556"/>
                <a:gd name="connsiteX757" fmla="*/ 338756 w 1452749"/>
                <a:gd name="connsiteY757" fmla="*/ 106364 h 1299556"/>
                <a:gd name="connsiteX758" fmla="*/ 340577 w 1452749"/>
                <a:gd name="connsiteY758" fmla="*/ 102997 h 1299556"/>
                <a:gd name="connsiteX759" fmla="*/ 343945 w 1452749"/>
                <a:gd name="connsiteY759" fmla="*/ 99107 h 1299556"/>
                <a:gd name="connsiteX760" fmla="*/ 344719 w 1452749"/>
                <a:gd name="connsiteY760" fmla="*/ 96762 h 1299556"/>
                <a:gd name="connsiteX761" fmla="*/ 345243 w 1452749"/>
                <a:gd name="connsiteY761" fmla="*/ 91300 h 1299556"/>
                <a:gd name="connsiteX762" fmla="*/ 347064 w 1452749"/>
                <a:gd name="connsiteY762" fmla="*/ 89479 h 1299556"/>
                <a:gd name="connsiteX763" fmla="*/ 349385 w 1452749"/>
                <a:gd name="connsiteY763" fmla="*/ 85339 h 1299556"/>
                <a:gd name="connsiteX764" fmla="*/ 350183 w 1452749"/>
                <a:gd name="connsiteY764" fmla="*/ 76759 h 1299556"/>
                <a:gd name="connsiteX765" fmla="*/ 352503 w 1452749"/>
                <a:gd name="connsiteY765" fmla="*/ 70275 h 1299556"/>
                <a:gd name="connsiteX766" fmla="*/ 352503 w 1452749"/>
                <a:gd name="connsiteY766" fmla="*/ 67406 h 1299556"/>
                <a:gd name="connsiteX767" fmla="*/ 350707 w 1452749"/>
                <a:gd name="connsiteY767" fmla="*/ 59874 h 1299556"/>
                <a:gd name="connsiteX768" fmla="*/ 351730 w 1452749"/>
                <a:gd name="connsiteY768" fmla="*/ 55734 h 1299556"/>
                <a:gd name="connsiteX769" fmla="*/ 354325 w 1452749"/>
                <a:gd name="connsiteY769" fmla="*/ 53390 h 1299556"/>
                <a:gd name="connsiteX770" fmla="*/ 356671 w 1452749"/>
                <a:gd name="connsiteY770" fmla="*/ 49499 h 1299556"/>
                <a:gd name="connsiteX771" fmla="*/ 357718 w 1452749"/>
                <a:gd name="connsiteY771" fmla="*/ 44810 h 1299556"/>
                <a:gd name="connsiteX772" fmla="*/ 360562 w 1452749"/>
                <a:gd name="connsiteY772" fmla="*/ 40395 h 1299556"/>
                <a:gd name="connsiteX773" fmla="*/ 366276 w 1452749"/>
                <a:gd name="connsiteY773" fmla="*/ 35731 h 1299556"/>
                <a:gd name="connsiteX774" fmla="*/ 360039 w 1452749"/>
                <a:gd name="connsiteY774" fmla="*/ 33137 h 1299556"/>
                <a:gd name="connsiteX775" fmla="*/ 355622 w 1452749"/>
                <a:gd name="connsiteY775" fmla="*/ 30793 h 1299556"/>
                <a:gd name="connsiteX776" fmla="*/ 361860 w 1452749"/>
                <a:gd name="connsiteY776" fmla="*/ 29247 h 1299556"/>
                <a:gd name="connsiteX777" fmla="*/ 363956 w 1452749"/>
                <a:gd name="connsiteY777" fmla="*/ 29496 h 1299556"/>
                <a:gd name="connsiteX778" fmla="*/ 370692 w 1452749"/>
                <a:gd name="connsiteY778" fmla="*/ 26378 h 1299556"/>
                <a:gd name="connsiteX779" fmla="*/ 376681 w 1452749"/>
                <a:gd name="connsiteY779" fmla="*/ 24558 h 1299556"/>
                <a:gd name="connsiteX780" fmla="*/ 380823 w 1452749"/>
                <a:gd name="connsiteY780" fmla="*/ 28448 h 1299556"/>
                <a:gd name="connsiteX781" fmla="*/ 383168 w 1452749"/>
                <a:gd name="connsiteY781" fmla="*/ 26129 h 1299556"/>
                <a:gd name="connsiteX782" fmla="*/ 383692 w 1452749"/>
                <a:gd name="connsiteY782" fmla="*/ 21964 h 1299556"/>
                <a:gd name="connsiteX783" fmla="*/ 383168 w 1452749"/>
                <a:gd name="connsiteY783" fmla="*/ 17549 h 1299556"/>
                <a:gd name="connsiteX784" fmla="*/ 384740 w 1452749"/>
                <a:gd name="connsiteY784" fmla="*/ 15205 h 1299556"/>
                <a:gd name="connsiteX785" fmla="*/ 388632 w 1452749"/>
                <a:gd name="connsiteY785" fmla="*/ 12885 h 1299556"/>
                <a:gd name="connsiteX786" fmla="*/ 390454 w 1452749"/>
                <a:gd name="connsiteY786" fmla="*/ 11065 h 1299556"/>
                <a:gd name="connsiteX787" fmla="*/ 391477 w 1452749"/>
                <a:gd name="connsiteY787" fmla="*/ 11563 h 1299556"/>
                <a:gd name="connsiteX788" fmla="*/ 398488 w 1452749"/>
                <a:gd name="connsiteY788" fmla="*/ 21191 h 1299556"/>
                <a:gd name="connsiteX789" fmla="*/ 414082 w 1452749"/>
                <a:gd name="connsiteY789" fmla="*/ 15205 h 1299556"/>
                <a:gd name="connsiteX790" fmla="*/ 419271 w 1452749"/>
                <a:gd name="connsiteY790" fmla="*/ 12611 h 1299556"/>
                <a:gd name="connsiteX791" fmla="*/ 424736 w 1452749"/>
                <a:gd name="connsiteY791" fmla="*/ 10790 h 1299556"/>
                <a:gd name="connsiteX792" fmla="*/ 429152 w 1452749"/>
                <a:gd name="connsiteY792" fmla="*/ 7423 h 1299556"/>
                <a:gd name="connsiteX793" fmla="*/ 434092 w 1452749"/>
                <a:gd name="connsiteY793" fmla="*/ 4555 h 1299556"/>
                <a:gd name="connsiteX794" fmla="*/ 443449 w 1452749"/>
                <a:gd name="connsiteY794" fmla="*/ 2210 h 1299556"/>
                <a:gd name="connsiteX795" fmla="*/ 451757 w 1452749"/>
                <a:gd name="connsiteY795" fmla="*/ -383 h 1299556"/>
                <a:gd name="connsiteX796" fmla="*/ 453578 w 1452749"/>
                <a:gd name="connsiteY796" fmla="*/ -383 h 1299556"/>
                <a:gd name="connsiteX797" fmla="*/ 457221 w 1452749"/>
                <a:gd name="connsiteY797" fmla="*/ 19370 h 1299556"/>
                <a:gd name="connsiteX798" fmla="*/ 457721 w 1452749"/>
                <a:gd name="connsiteY798" fmla="*/ 25855 h 1299556"/>
                <a:gd name="connsiteX799" fmla="*/ 459542 w 1452749"/>
                <a:gd name="connsiteY799" fmla="*/ 35731 h 1299556"/>
                <a:gd name="connsiteX800" fmla="*/ 460590 w 1452749"/>
                <a:gd name="connsiteY800" fmla="*/ 43513 h 1299556"/>
                <a:gd name="connsiteX801" fmla="*/ 456697 w 1452749"/>
                <a:gd name="connsiteY801" fmla="*/ 48177 h 1299556"/>
                <a:gd name="connsiteX802" fmla="*/ 455400 w 1452749"/>
                <a:gd name="connsiteY802" fmla="*/ 50521 h 1299556"/>
                <a:gd name="connsiteX803" fmla="*/ 452780 w 1452749"/>
                <a:gd name="connsiteY803" fmla="*/ 53390 h 1299556"/>
                <a:gd name="connsiteX804" fmla="*/ 449412 w 1452749"/>
                <a:gd name="connsiteY804" fmla="*/ 49499 h 1299556"/>
                <a:gd name="connsiteX805" fmla="*/ 448888 w 1452749"/>
                <a:gd name="connsiteY805" fmla="*/ 59351 h 1299556"/>
                <a:gd name="connsiteX806" fmla="*/ 446043 w 1452749"/>
                <a:gd name="connsiteY806" fmla="*/ 60149 h 1299556"/>
                <a:gd name="connsiteX807" fmla="*/ 447092 w 1452749"/>
                <a:gd name="connsiteY807" fmla="*/ 65586 h 1299556"/>
                <a:gd name="connsiteX808" fmla="*/ 451508 w 1452749"/>
                <a:gd name="connsiteY808" fmla="*/ 65336 h 1299556"/>
                <a:gd name="connsiteX809" fmla="*/ 454627 w 1452749"/>
                <a:gd name="connsiteY809" fmla="*/ 68978 h 1299556"/>
                <a:gd name="connsiteX810" fmla="*/ 458768 w 1452749"/>
                <a:gd name="connsiteY810" fmla="*/ 70275 h 1299556"/>
                <a:gd name="connsiteX811" fmla="*/ 460839 w 1452749"/>
                <a:gd name="connsiteY811" fmla="*/ 73392 h 1299556"/>
                <a:gd name="connsiteX812" fmla="*/ 462661 w 1452749"/>
                <a:gd name="connsiteY812" fmla="*/ 72345 h 1299556"/>
                <a:gd name="connsiteX813" fmla="*/ 463708 w 1452749"/>
                <a:gd name="connsiteY813" fmla="*/ 74939 h 1299556"/>
                <a:gd name="connsiteX814" fmla="*/ 462935 w 1452749"/>
                <a:gd name="connsiteY814" fmla="*/ 77283 h 1299556"/>
                <a:gd name="connsiteX815" fmla="*/ 460590 w 1452749"/>
                <a:gd name="connsiteY815" fmla="*/ 78580 h 1299556"/>
                <a:gd name="connsiteX816" fmla="*/ 456697 w 1452749"/>
                <a:gd name="connsiteY816" fmla="*/ 82222 h 1299556"/>
                <a:gd name="connsiteX817" fmla="*/ 451508 w 1452749"/>
                <a:gd name="connsiteY817" fmla="*/ 85838 h 1299556"/>
                <a:gd name="connsiteX818" fmla="*/ 450709 w 1452749"/>
                <a:gd name="connsiteY818" fmla="*/ 87135 h 1299556"/>
                <a:gd name="connsiteX819" fmla="*/ 462411 w 1452749"/>
                <a:gd name="connsiteY819" fmla="*/ 106364 h 1299556"/>
                <a:gd name="connsiteX820" fmla="*/ 481124 w 1452749"/>
                <a:gd name="connsiteY820" fmla="*/ 99082 h 1299556"/>
                <a:gd name="connsiteX821" fmla="*/ 482147 w 1452749"/>
                <a:gd name="connsiteY821" fmla="*/ 105317 h 1299556"/>
                <a:gd name="connsiteX822" fmla="*/ 484218 w 1452749"/>
                <a:gd name="connsiteY822" fmla="*/ 112076 h 1299556"/>
                <a:gd name="connsiteX823" fmla="*/ 492551 w 1452749"/>
                <a:gd name="connsiteY823" fmla="*/ 128687 h 1299556"/>
                <a:gd name="connsiteX824" fmla="*/ 495670 w 1452749"/>
                <a:gd name="connsiteY824" fmla="*/ 134398 h 1299556"/>
                <a:gd name="connsiteX825" fmla="*/ 494373 w 1452749"/>
                <a:gd name="connsiteY825" fmla="*/ 137516 h 1299556"/>
                <a:gd name="connsiteX826" fmla="*/ 494623 w 1452749"/>
                <a:gd name="connsiteY826" fmla="*/ 143751 h 1299556"/>
                <a:gd name="connsiteX827" fmla="*/ 499038 w 1452749"/>
                <a:gd name="connsiteY827" fmla="*/ 152082 h 1299556"/>
                <a:gd name="connsiteX828" fmla="*/ 501883 w 1452749"/>
                <a:gd name="connsiteY828" fmla="*/ 155174 h 1299556"/>
                <a:gd name="connsiteX829" fmla="*/ 508395 w 1452749"/>
                <a:gd name="connsiteY829" fmla="*/ 163230 h 1299556"/>
                <a:gd name="connsiteX830" fmla="*/ 513585 w 1452749"/>
                <a:gd name="connsiteY830" fmla="*/ 167645 h 1299556"/>
                <a:gd name="connsiteX831" fmla="*/ 523964 w 1452749"/>
                <a:gd name="connsiteY831" fmla="*/ 184006 h 1299556"/>
                <a:gd name="connsiteX832" fmla="*/ 531250 w 1452749"/>
                <a:gd name="connsiteY832" fmla="*/ 193359 h 1299556"/>
                <a:gd name="connsiteX833" fmla="*/ 537737 w 1452749"/>
                <a:gd name="connsiteY833" fmla="*/ 200368 h 1299556"/>
                <a:gd name="connsiteX834" fmla="*/ 544499 w 1452749"/>
                <a:gd name="connsiteY834" fmla="*/ 197001 h 1299556"/>
                <a:gd name="connsiteX835" fmla="*/ 552283 w 1452749"/>
                <a:gd name="connsiteY835" fmla="*/ 194930 h 1299556"/>
                <a:gd name="connsiteX836" fmla="*/ 562438 w 1452749"/>
                <a:gd name="connsiteY836" fmla="*/ 193633 h 1299556"/>
                <a:gd name="connsiteX837" fmla="*/ 570746 w 1452749"/>
                <a:gd name="connsiteY837" fmla="*/ 193359 h 1299556"/>
                <a:gd name="connsiteX838" fmla="*/ 577758 w 1452749"/>
                <a:gd name="connsiteY838" fmla="*/ 192337 h 1299556"/>
                <a:gd name="connsiteX839" fmla="*/ 583471 w 1452749"/>
                <a:gd name="connsiteY839" fmla="*/ 193883 h 1299556"/>
                <a:gd name="connsiteX840" fmla="*/ 586840 w 1452749"/>
                <a:gd name="connsiteY840" fmla="*/ 189718 h 1299556"/>
                <a:gd name="connsiteX841" fmla="*/ 589959 w 1452749"/>
                <a:gd name="connsiteY841" fmla="*/ 189718 h 1299556"/>
                <a:gd name="connsiteX842" fmla="*/ 594375 w 1452749"/>
                <a:gd name="connsiteY842" fmla="*/ 192835 h 1299556"/>
                <a:gd name="connsiteX843" fmla="*/ 597494 w 1452749"/>
                <a:gd name="connsiteY843" fmla="*/ 193110 h 1299556"/>
                <a:gd name="connsiteX844" fmla="*/ 603482 w 1452749"/>
                <a:gd name="connsiteY844" fmla="*/ 191538 h 1299556"/>
                <a:gd name="connsiteX845" fmla="*/ 608921 w 1452749"/>
                <a:gd name="connsiteY845" fmla="*/ 196227 h 1299556"/>
                <a:gd name="connsiteX846" fmla="*/ 619575 w 1452749"/>
                <a:gd name="connsiteY846" fmla="*/ 206354 h 1299556"/>
                <a:gd name="connsiteX847" fmla="*/ 622694 w 1452749"/>
                <a:gd name="connsiteY847" fmla="*/ 203236 h 1299556"/>
                <a:gd name="connsiteX848" fmla="*/ 628407 w 1452749"/>
                <a:gd name="connsiteY848" fmla="*/ 198297 h 1299556"/>
                <a:gd name="connsiteX849" fmla="*/ 631277 w 1452749"/>
                <a:gd name="connsiteY849" fmla="*/ 196227 h 1299556"/>
                <a:gd name="connsiteX850" fmla="*/ 635693 w 1452749"/>
                <a:gd name="connsiteY850" fmla="*/ 191289 h 1299556"/>
                <a:gd name="connsiteX851" fmla="*/ 638288 w 1452749"/>
                <a:gd name="connsiteY851" fmla="*/ 188944 h 1299556"/>
                <a:gd name="connsiteX852" fmla="*/ 644251 w 1452749"/>
                <a:gd name="connsiteY852" fmla="*/ 186351 h 1299556"/>
                <a:gd name="connsiteX853" fmla="*/ 649965 w 1452749"/>
                <a:gd name="connsiteY853" fmla="*/ 184280 h 1299556"/>
                <a:gd name="connsiteX854" fmla="*/ 655703 w 1452749"/>
                <a:gd name="connsiteY854" fmla="*/ 180639 h 1299556"/>
                <a:gd name="connsiteX855" fmla="*/ 657251 w 1452749"/>
                <a:gd name="connsiteY855" fmla="*/ 185827 h 1299556"/>
                <a:gd name="connsiteX856" fmla="*/ 662191 w 1452749"/>
                <a:gd name="connsiteY856" fmla="*/ 185827 h 1299556"/>
                <a:gd name="connsiteX857" fmla="*/ 669975 w 1452749"/>
                <a:gd name="connsiteY857" fmla="*/ 181163 h 1299556"/>
                <a:gd name="connsiteX858" fmla="*/ 673867 w 1452749"/>
                <a:gd name="connsiteY858" fmla="*/ 178045 h 1299556"/>
                <a:gd name="connsiteX859" fmla="*/ 675963 w 1452749"/>
                <a:gd name="connsiteY859" fmla="*/ 171037 h 1299556"/>
                <a:gd name="connsiteX860" fmla="*/ 686617 w 1452749"/>
                <a:gd name="connsiteY860" fmla="*/ 175177 h 1299556"/>
                <a:gd name="connsiteX861" fmla="*/ 693628 w 1452749"/>
                <a:gd name="connsiteY861" fmla="*/ 176748 h 1299556"/>
                <a:gd name="connsiteX862" fmla="*/ 698294 w 1452749"/>
                <a:gd name="connsiteY862" fmla="*/ 176998 h 1299556"/>
                <a:gd name="connsiteX863" fmla="*/ 699093 w 1452749"/>
                <a:gd name="connsiteY863" fmla="*/ 179866 h 1299556"/>
                <a:gd name="connsiteX864" fmla="*/ 702187 w 1452749"/>
                <a:gd name="connsiteY864" fmla="*/ 180639 h 1299556"/>
                <a:gd name="connsiteX865" fmla="*/ 705305 w 1452749"/>
                <a:gd name="connsiteY865" fmla="*/ 180639 h 1299556"/>
                <a:gd name="connsiteX866" fmla="*/ 708174 w 1452749"/>
                <a:gd name="connsiteY866" fmla="*/ 187398 h 1299556"/>
                <a:gd name="connsiteX867" fmla="*/ 708424 w 1452749"/>
                <a:gd name="connsiteY867" fmla="*/ 190241 h 1299556"/>
                <a:gd name="connsiteX868" fmla="*/ 710769 w 1452749"/>
                <a:gd name="connsiteY868" fmla="*/ 199345 h 1299556"/>
                <a:gd name="connsiteX869" fmla="*/ 712841 w 1452749"/>
                <a:gd name="connsiteY869" fmla="*/ 205306 h 1299556"/>
                <a:gd name="connsiteX870" fmla="*/ 710246 w 1452749"/>
                <a:gd name="connsiteY870" fmla="*/ 212314 h 1299556"/>
                <a:gd name="connsiteX871" fmla="*/ 711293 w 1452749"/>
                <a:gd name="connsiteY871" fmla="*/ 218550 h 1299556"/>
                <a:gd name="connsiteX872" fmla="*/ 711543 w 1452749"/>
                <a:gd name="connsiteY872" fmla="*/ 224012 h 1299556"/>
                <a:gd name="connsiteX873" fmla="*/ 710520 w 1452749"/>
                <a:gd name="connsiteY873" fmla="*/ 226356 h 1299556"/>
                <a:gd name="connsiteX874" fmla="*/ 713614 w 1452749"/>
                <a:gd name="connsiteY874" fmla="*/ 230771 h 1299556"/>
                <a:gd name="connsiteX875" fmla="*/ 715186 w 1452749"/>
                <a:gd name="connsiteY875" fmla="*/ 237255 h 1299556"/>
                <a:gd name="connsiteX876" fmla="*/ 717531 w 1452749"/>
                <a:gd name="connsiteY876" fmla="*/ 248679 h 1299556"/>
                <a:gd name="connsiteX877" fmla="*/ 720126 w 1452749"/>
                <a:gd name="connsiteY877" fmla="*/ 249452 h 1299556"/>
                <a:gd name="connsiteX878" fmla="*/ 719078 w 1452749"/>
                <a:gd name="connsiteY878" fmla="*/ 256211 h 1299556"/>
                <a:gd name="connsiteX879" fmla="*/ 717531 w 1452749"/>
                <a:gd name="connsiteY879" fmla="*/ 259852 h 1299556"/>
                <a:gd name="connsiteX880" fmla="*/ 719078 w 1452749"/>
                <a:gd name="connsiteY880" fmla="*/ 260900 h 1299556"/>
                <a:gd name="connsiteX881" fmla="*/ 723769 w 1452749"/>
                <a:gd name="connsiteY881" fmla="*/ 266337 h 1299556"/>
                <a:gd name="connsiteX882" fmla="*/ 721423 w 1452749"/>
                <a:gd name="connsiteY882" fmla="*/ 272821 h 1299556"/>
                <a:gd name="connsiteX883" fmla="*/ 719851 w 1452749"/>
                <a:gd name="connsiteY883" fmla="*/ 272323 h 1299556"/>
                <a:gd name="connsiteX884" fmla="*/ 716483 w 1452749"/>
                <a:gd name="connsiteY884" fmla="*/ 278284 h 1299556"/>
                <a:gd name="connsiteX885" fmla="*/ 714412 w 1452749"/>
                <a:gd name="connsiteY885" fmla="*/ 284519 h 1299556"/>
                <a:gd name="connsiteX886" fmla="*/ 709472 w 1452749"/>
                <a:gd name="connsiteY886" fmla="*/ 281925 h 1299556"/>
                <a:gd name="connsiteX887" fmla="*/ 706877 w 1452749"/>
                <a:gd name="connsiteY887" fmla="*/ 289457 h 1299556"/>
                <a:gd name="connsiteX888" fmla="*/ 705580 w 1452749"/>
                <a:gd name="connsiteY888" fmla="*/ 288934 h 1299556"/>
                <a:gd name="connsiteX889" fmla="*/ 698569 w 1452749"/>
                <a:gd name="connsiteY889" fmla="*/ 288934 h 1299556"/>
                <a:gd name="connsiteX890" fmla="*/ 696997 w 1452749"/>
                <a:gd name="connsiteY890" fmla="*/ 295942 h 1299556"/>
                <a:gd name="connsiteX891" fmla="*/ 688164 w 1452749"/>
                <a:gd name="connsiteY891" fmla="*/ 314648 h 1299556"/>
                <a:gd name="connsiteX892" fmla="*/ 685320 w 1452749"/>
                <a:gd name="connsiteY892" fmla="*/ 312827 h 1299556"/>
                <a:gd name="connsiteX893" fmla="*/ 684272 w 1452749"/>
                <a:gd name="connsiteY893" fmla="*/ 314922 h 1299556"/>
                <a:gd name="connsiteX894" fmla="*/ 685045 w 1452749"/>
                <a:gd name="connsiteY894" fmla="*/ 317516 h 1299556"/>
                <a:gd name="connsiteX895" fmla="*/ 684521 w 1452749"/>
                <a:gd name="connsiteY895" fmla="*/ 320359 h 1299556"/>
                <a:gd name="connsiteX896" fmla="*/ 685320 w 1452749"/>
                <a:gd name="connsiteY896" fmla="*/ 322454 h 1299556"/>
                <a:gd name="connsiteX897" fmla="*/ 682700 w 1452749"/>
                <a:gd name="connsiteY897" fmla="*/ 325298 h 1299556"/>
                <a:gd name="connsiteX898" fmla="*/ 677261 w 1452749"/>
                <a:gd name="connsiteY898" fmla="*/ 336471 h 1299556"/>
                <a:gd name="connsiteX899" fmla="*/ 670499 w 1452749"/>
                <a:gd name="connsiteY899" fmla="*/ 342183 h 1299556"/>
                <a:gd name="connsiteX900" fmla="*/ 668952 w 1452749"/>
                <a:gd name="connsiteY900" fmla="*/ 345300 h 1299556"/>
                <a:gd name="connsiteX901" fmla="*/ 668677 w 1452749"/>
                <a:gd name="connsiteY901" fmla="*/ 347894 h 1299556"/>
                <a:gd name="connsiteX902" fmla="*/ 670250 w 1452749"/>
                <a:gd name="connsiteY902" fmla="*/ 355676 h 1299556"/>
                <a:gd name="connsiteX903" fmla="*/ 673618 w 1452749"/>
                <a:gd name="connsiteY903" fmla="*/ 357771 h 1299556"/>
                <a:gd name="connsiteX904" fmla="*/ 674666 w 1452749"/>
                <a:gd name="connsiteY904" fmla="*/ 360614 h 1299556"/>
                <a:gd name="connsiteX905" fmla="*/ 676213 w 1452749"/>
                <a:gd name="connsiteY905" fmla="*/ 362186 h 1299556"/>
                <a:gd name="connsiteX906" fmla="*/ 682975 w 1452749"/>
                <a:gd name="connsiteY906" fmla="*/ 363208 h 1299556"/>
                <a:gd name="connsiteX907" fmla="*/ 684521 w 1452749"/>
                <a:gd name="connsiteY907" fmla="*/ 368147 h 1299556"/>
                <a:gd name="connsiteX908" fmla="*/ 683224 w 1452749"/>
                <a:gd name="connsiteY908" fmla="*/ 372561 h 1299556"/>
                <a:gd name="connsiteX909" fmla="*/ 682975 w 1452749"/>
                <a:gd name="connsiteY909" fmla="*/ 377499 h 1299556"/>
                <a:gd name="connsiteX910" fmla="*/ 686343 w 1452749"/>
                <a:gd name="connsiteY910" fmla="*/ 383735 h 1299556"/>
                <a:gd name="connsiteX911" fmla="*/ 691283 w 1452749"/>
                <a:gd name="connsiteY911" fmla="*/ 395681 h 1299556"/>
                <a:gd name="connsiteX912" fmla="*/ 694153 w 1452749"/>
                <a:gd name="connsiteY912" fmla="*/ 392564 h 1299556"/>
                <a:gd name="connsiteX913" fmla="*/ 697770 w 1452749"/>
                <a:gd name="connsiteY913" fmla="*/ 389970 h 1299556"/>
                <a:gd name="connsiteX914" fmla="*/ 712067 w 1452749"/>
                <a:gd name="connsiteY914" fmla="*/ 397228 h 1299556"/>
                <a:gd name="connsiteX915" fmla="*/ 722721 w 1452749"/>
                <a:gd name="connsiteY915" fmla="*/ 395158 h 1299556"/>
                <a:gd name="connsiteX916" fmla="*/ 727661 w 1452749"/>
                <a:gd name="connsiteY916" fmla="*/ 393611 h 1299556"/>
                <a:gd name="connsiteX917" fmla="*/ 731030 w 1452749"/>
                <a:gd name="connsiteY917" fmla="*/ 393611 h 1299556"/>
                <a:gd name="connsiteX918" fmla="*/ 736219 w 1452749"/>
                <a:gd name="connsiteY918" fmla="*/ 398799 h 1299556"/>
                <a:gd name="connsiteX919" fmla="*/ 741683 w 1452749"/>
                <a:gd name="connsiteY919" fmla="*/ 402166 h 1299556"/>
                <a:gd name="connsiteX920" fmla="*/ 743505 w 1452749"/>
                <a:gd name="connsiteY920" fmla="*/ 402690 h 1299556"/>
                <a:gd name="connsiteX921" fmla="*/ 744802 w 1452749"/>
                <a:gd name="connsiteY921" fmla="*/ 413863 h 1299556"/>
                <a:gd name="connsiteX922" fmla="*/ 745575 w 1452749"/>
                <a:gd name="connsiteY922" fmla="*/ 415659 h 1299556"/>
                <a:gd name="connsiteX923" fmla="*/ 750516 w 1452749"/>
                <a:gd name="connsiteY923" fmla="*/ 419824 h 1299556"/>
                <a:gd name="connsiteX924" fmla="*/ 752337 w 1452749"/>
                <a:gd name="connsiteY924" fmla="*/ 419575 h 1299556"/>
                <a:gd name="connsiteX925" fmla="*/ 757527 w 1452749"/>
                <a:gd name="connsiteY925" fmla="*/ 426833 h 1299556"/>
                <a:gd name="connsiteX926" fmla="*/ 768456 w 1452749"/>
                <a:gd name="connsiteY926" fmla="*/ 440850 h 1299556"/>
                <a:gd name="connsiteX927" fmla="*/ 768954 w 1452749"/>
                <a:gd name="connsiteY927" fmla="*/ 442671 h 1299556"/>
                <a:gd name="connsiteX928" fmla="*/ 772871 w 1452749"/>
                <a:gd name="connsiteY928" fmla="*/ 447883 h 1299556"/>
                <a:gd name="connsiteX929" fmla="*/ 777537 w 1452749"/>
                <a:gd name="connsiteY929" fmla="*/ 444491 h 1299556"/>
                <a:gd name="connsiteX930" fmla="*/ 780406 w 1452749"/>
                <a:gd name="connsiteY930" fmla="*/ 446586 h 1299556"/>
                <a:gd name="connsiteX931" fmla="*/ 780656 w 1452749"/>
                <a:gd name="connsiteY931" fmla="*/ 450477 h 1299556"/>
                <a:gd name="connsiteX932" fmla="*/ 780132 w 1452749"/>
                <a:gd name="connsiteY932" fmla="*/ 457211 h 1299556"/>
                <a:gd name="connsiteX933" fmla="*/ 780406 w 1452749"/>
                <a:gd name="connsiteY933" fmla="*/ 463970 h 1299556"/>
                <a:gd name="connsiteX934" fmla="*/ 783525 w 1452749"/>
                <a:gd name="connsiteY934" fmla="*/ 485519 h 1299556"/>
                <a:gd name="connsiteX935" fmla="*/ 785596 w 1452749"/>
                <a:gd name="connsiteY935" fmla="*/ 500334 h 1299556"/>
                <a:gd name="connsiteX936" fmla="*/ 786120 w 1452749"/>
                <a:gd name="connsiteY936" fmla="*/ 506819 h 1299556"/>
                <a:gd name="connsiteX937" fmla="*/ 810522 w 1452749"/>
                <a:gd name="connsiteY937" fmla="*/ 524477 h 1299556"/>
                <a:gd name="connsiteX938" fmla="*/ 816510 w 1452749"/>
                <a:gd name="connsiteY938" fmla="*/ 530463 h 1299556"/>
                <a:gd name="connsiteX939" fmla="*/ 819105 w 1452749"/>
                <a:gd name="connsiteY939" fmla="*/ 539018 h 1299556"/>
                <a:gd name="connsiteX940" fmla="*/ 824045 w 1452749"/>
                <a:gd name="connsiteY940" fmla="*/ 551489 h 1299556"/>
                <a:gd name="connsiteX941" fmla="*/ 824544 w 1452749"/>
                <a:gd name="connsiteY941" fmla="*/ 553559 h 1299556"/>
                <a:gd name="connsiteX942" fmla="*/ 827663 w 1452749"/>
                <a:gd name="connsiteY942" fmla="*/ 559021 h 1299556"/>
                <a:gd name="connsiteX943" fmla="*/ 833127 w 1452749"/>
                <a:gd name="connsiteY943" fmla="*/ 565006 h 1299556"/>
                <a:gd name="connsiteX944" fmla="*/ 834949 w 1452749"/>
                <a:gd name="connsiteY944" fmla="*/ 569421 h 1299556"/>
                <a:gd name="connsiteX945" fmla="*/ 834949 w 1452749"/>
                <a:gd name="connsiteY945" fmla="*/ 572264 h 1299556"/>
                <a:gd name="connsiteX946" fmla="*/ 832354 w 1452749"/>
                <a:gd name="connsiteY946" fmla="*/ 579023 h 1299556"/>
                <a:gd name="connsiteX947" fmla="*/ 829235 w 1452749"/>
                <a:gd name="connsiteY947" fmla="*/ 593564 h 1299556"/>
                <a:gd name="connsiteX948" fmla="*/ 825842 w 1452749"/>
                <a:gd name="connsiteY948" fmla="*/ 600573 h 1299556"/>
                <a:gd name="connsiteX949" fmla="*/ 825068 w 1452749"/>
                <a:gd name="connsiteY949" fmla="*/ 603441 h 1299556"/>
                <a:gd name="connsiteX950" fmla="*/ 838841 w 1452749"/>
                <a:gd name="connsiteY950" fmla="*/ 593564 h 1299556"/>
                <a:gd name="connsiteX951" fmla="*/ 847923 w 1452749"/>
                <a:gd name="connsiteY951" fmla="*/ 584211 h 1299556"/>
                <a:gd name="connsiteX952" fmla="*/ 850019 w 1452749"/>
                <a:gd name="connsiteY952" fmla="*/ 583438 h 1299556"/>
                <a:gd name="connsiteX953" fmla="*/ 870004 w 1452749"/>
                <a:gd name="connsiteY953" fmla="*/ 576155 h 1299556"/>
                <a:gd name="connsiteX954" fmla="*/ 891836 w 1452749"/>
                <a:gd name="connsiteY954" fmla="*/ 569421 h 1299556"/>
                <a:gd name="connsiteX955" fmla="*/ 903788 w 1452749"/>
                <a:gd name="connsiteY955" fmla="*/ 561615 h 1299556"/>
                <a:gd name="connsiteX956" fmla="*/ 904037 w 1452749"/>
                <a:gd name="connsiteY956" fmla="*/ 560318 h 1299556"/>
                <a:gd name="connsiteX957" fmla="*/ 907156 w 1452749"/>
                <a:gd name="connsiteY957" fmla="*/ 559021 h 1299556"/>
                <a:gd name="connsiteX958" fmla="*/ 907156 w 1452749"/>
                <a:gd name="connsiteY958" fmla="*/ 557474 h 1299556"/>
                <a:gd name="connsiteX959" fmla="*/ 912371 w 1452749"/>
                <a:gd name="connsiteY959" fmla="*/ 552262 h 1299556"/>
                <a:gd name="connsiteX960" fmla="*/ 916263 w 1452749"/>
                <a:gd name="connsiteY960" fmla="*/ 545253 h 1299556"/>
                <a:gd name="connsiteX961" fmla="*/ 918084 w 1452749"/>
                <a:gd name="connsiteY961" fmla="*/ 543956 h 1299556"/>
                <a:gd name="connsiteX962" fmla="*/ 916787 w 1452749"/>
                <a:gd name="connsiteY962" fmla="*/ 532533 h 1299556"/>
                <a:gd name="connsiteX963" fmla="*/ 920405 w 1452749"/>
                <a:gd name="connsiteY963" fmla="*/ 532783 h 1299556"/>
                <a:gd name="connsiteX964" fmla="*/ 923797 w 1452749"/>
                <a:gd name="connsiteY964" fmla="*/ 534079 h 1299556"/>
                <a:gd name="connsiteX965" fmla="*/ 929237 w 1452749"/>
                <a:gd name="connsiteY965" fmla="*/ 532533 h 1299556"/>
                <a:gd name="connsiteX966" fmla="*/ 929511 w 1452749"/>
                <a:gd name="connsiteY966" fmla="*/ 528642 h 1299556"/>
                <a:gd name="connsiteX967" fmla="*/ 936772 w 1452749"/>
                <a:gd name="connsiteY967" fmla="*/ 528642 h 1299556"/>
                <a:gd name="connsiteX968" fmla="*/ 942760 w 1452749"/>
                <a:gd name="connsiteY968" fmla="*/ 529415 h 1299556"/>
                <a:gd name="connsiteX969" fmla="*/ 942760 w 1452749"/>
                <a:gd name="connsiteY969" fmla="*/ 528368 h 1299556"/>
                <a:gd name="connsiteX970" fmla="*/ 946129 w 1452749"/>
                <a:gd name="connsiteY970" fmla="*/ 522158 h 1299556"/>
                <a:gd name="connsiteX971" fmla="*/ 947176 w 1452749"/>
                <a:gd name="connsiteY971" fmla="*/ 518242 h 1299556"/>
                <a:gd name="connsiteX972" fmla="*/ 950295 w 1452749"/>
                <a:gd name="connsiteY972" fmla="*/ 515923 h 1299556"/>
                <a:gd name="connsiteX973" fmla="*/ 957057 w 1452749"/>
                <a:gd name="connsiteY973" fmla="*/ 511757 h 1299556"/>
                <a:gd name="connsiteX974" fmla="*/ 963020 w 1452749"/>
                <a:gd name="connsiteY974" fmla="*/ 510710 h 1299556"/>
                <a:gd name="connsiteX975" fmla="*/ 969782 w 1452749"/>
                <a:gd name="connsiteY975" fmla="*/ 507093 h 1299556"/>
                <a:gd name="connsiteX976" fmla="*/ 976518 w 1452749"/>
                <a:gd name="connsiteY976" fmla="*/ 505796 h 1299556"/>
                <a:gd name="connsiteX977" fmla="*/ 980935 w 1452749"/>
                <a:gd name="connsiteY977" fmla="*/ 506046 h 1299556"/>
                <a:gd name="connsiteX978" fmla="*/ 984328 w 1452749"/>
                <a:gd name="connsiteY978" fmla="*/ 504998 h 1299556"/>
                <a:gd name="connsiteX979" fmla="*/ 993934 w 1452749"/>
                <a:gd name="connsiteY979" fmla="*/ 497990 h 1299556"/>
                <a:gd name="connsiteX980" fmla="*/ 995506 w 1452749"/>
                <a:gd name="connsiteY980" fmla="*/ 497491 h 1299556"/>
                <a:gd name="connsiteX981" fmla="*/ 997577 w 1452749"/>
                <a:gd name="connsiteY981" fmla="*/ 499037 h 1299556"/>
                <a:gd name="connsiteX982" fmla="*/ 1002243 w 1452749"/>
                <a:gd name="connsiteY982" fmla="*/ 498513 h 1299556"/>
                <a:gd name="connsiteX983" fmla="*/ 1005361 w 1452749"/>
                <a:gd name="connsiteY983" fmla="*/ 496967 h 1299556"/>
                <a:gd name="connsiteX984" fmla="*/ 1003540 w 1452749"/>
                <a:gd name="connsiteY984" fmla="*/ 493849 h 1299556"/>
                <a:gd name="connsiteX985" fmla="*/ 1008480 w 1452749"/>
                <a:gd name="connsiteY985" fmla="*/ 491231 h 1299556"/>
                <a:gd name="connsiteX986" fmla="*/ 1012897 w 1452749"/>
                <a:gd name="connsiteY986" fmla="*/ 487090 h 1299556"/>
                <a:gd name="connsiteX987" fmla="*/ 1022777 w 1452749"/>
                <a:gd name="connsiteY987" fmla="*/ 484746 h 1299556"/>
                <a:gd name="connsiteX988" fmla="*/ 1023825 w 1452749"/>
                <a:gd name="connsiteY988" fmla="*/ 487090 h 1299556"/>
                <a:gd name="connsiteX989" fmla="*/ 1027193 w 1452749"/>
                <a:gd name="connsiteY989" fmla="*/ 489684 h 1299556"/>
                <a:gd name="connsiteX990" fmla="*/ 1031859 w 1452749"/>
                <a:gd name="connsiteY990" fmla="*/ 490457 h 1299556"/>
                <a:gd name="connsiteX991" fmla="*/ 1034978 w 1452749"/>
                <a:gd name="connsiteY991" fmla="*/ 496693 h 1299556"/>
                <a:gd name="connsiteX992" fmla="*/ 1041215 w 1452749"/>
                <a:gd name="connsiteY992" fmla="*/ 500584 h 1299556"/>
                <a:gd name="connsiteX993" fmla="*/ 1048750 w 1452749"/>
                <a:gd name="connsiteY993" fmla="*/ 498513 h 1299556"/>
                <a:gd name="connsiteX994" fmla="*/ 1053691 w 1452749"/>
                <a:gd name="connsiteY994" fmla="*/ 495396 h 1299556"/>
                <a:gd name="connsiteX995" fmla="*/ 1067463 w 1452749"/>
                <a:gd name="connsiteY995" fmla="*/ 490457 h 1299556"/>
                <a:gd name="connsiteX996" fmla="*/ 1072902 w 1452749"/>
                <a:gd name="connsiteY996" fmla="*/ 489160 h 1299556"/>
                <a:gd name="connsiteX997" fmla="*/ 1081760 w 1452749"/>
                <a:gd name="connsiteY997" fmla="*/ 489684 h 129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</a:cxnLst>
              <a:rect l="l" t="t" r="r" b="b"/>
              <a:pathLst>
                <a:path w="1452749" h="1299556">
                  <a:moveTo>
                    <a:pt x="1086675" y="492528"/>
                  </a:moveTo>
                  <a:lnTo>
                    <a:pt x="1087200" y="493326"/>
                  </a:lnTo>
                  <a:lnTo>
                    <a:pt x="1089794" y="505273"/>
                  </a:lnTo>
                  <a:lnTo>
                    <a:pt x="1092913" y="513054"/>
                  </a:lnTo>
                  <a:lnTo>
                    <a:pt x="1096032" y="517469"/>
                  </a:lnTo>
                  <a:lnTo>
                    <a:pt x="1101222" y="521360"/>
                  </a:lnTo>
                  <a:lnTo>
                    <a:pt x="1094460" y="526049"/>
                  </a:lnTo>
                  <a:lnTo>
                    <a:pt x="1090568" y="529415"/>
                  </a:lnTo>
                  <a:lnTo>
                    <a:pt x="1085627" y="534354"/>
                  </a:lnTo>
                  <a:lnTo>
                    <a:pt x="1077070" y="536424"/>
                  </a:lnTo>
                  <a:lnTo>
                    <a:pt x="1072902" y="537721"/>
                  </a:lnTo>
                  <a:lnTo>
                    <a:pt x="1065368" y="542136"/>
                  </a:lnTo>
                  <a:lnTo>
                    <a:pt x="1058357" y="545253"/>
                  </a:lnTo>
                  <a:lnTo>
                    <a:pt x="1053167" y="548121"/>
                  </a:lnTo>
                  <a:lnTo>
                    <a:pt x="1052119" y="547323"/>
                  </a:lnTo>
                  <a:lnTo>
                    <a:pt x="1047179" y="553035"/>
                  </a:lnTo>
                  <a:lnTo>
                    <a:pt x="1041215" y="558248"/>
                  </a:lnTo>
                  <a:lnTo>
                    <a:pt x="1038620" y="559794"/>
                  </a:lnTo>
                  <a:lnTo>
                    <a:pt x="1034978" y="559021"/>
                  </a:lnTo>
                  <a:lnTo>
                    <a:pt x="1027692" y="558771"/>
                  </a:lnTo>
                  <a:lnTo>
                    <a:pt x="1019134" y="561091"/>
                  </a:lnTo>
                  <a:lnTo>
                    <a:pt x="1012123" y="563685"/>
                  </a:lnTo>
                  <a:lnTo>
                    <a:pt x="1005611" y="567077"/>
                  </a:lnTo>
                  <a:lnTo>
                    <a:pt x="995755" y="569920"/>
                  </a:lnTo>
                  <a:lnTo>
                    <a:pt x="990016" y="570718"/>
                  </a:lnTo>
                  <a:lnTo>
                    <a:pt x="981708" y="572788"/>
                  </a:lnTo>
                  <a:lnTo>
                    <a:pt x="972352" y="574085"/>
                  </a:lnTo>
                  <a:lnTo>
                    <a:pt x="968459" y="573312"/>
                  </a:lnTo>
                  <a:lnTo>
                    <a:pt x="960675" y="572788"/>
                  </a:lnTo>
                  <a:lnTo>
                    <a:pt x="960924" y="575133"/>
                  </a:lnTo>
                  <a:lnTo>
                    <a:pt x="964567" y="577203"/>
                  </a:lnTo>
                  <a:lnTo>
                    <a:pt x="967936" y="583164"/>
                  </a:lnTo>
                  <a:lnTo>
                    <a:pt x="967686" y="588376"/>
                  </a:lnTo>
                  <a:lnTo>
                    <a:pt x="963270" y="592517"/>
                  </a:lnTo>
                  <a:lnTo>
                    <a:pt x="958080" y="594337"/>
                  </a:lnTo>
                  <a:lnTo>
                    <a:pt x="957556" y="597206"/>
                  </a:lnTo>
                  <a:lnTo>
                    <a:pt x="958853" y="605760"/>
                  </a:lnTo>
                  <a:lnTo>
                    <a:pt x="957805" y="609676"/>
                  </a:lnTo>
                  <a:lnTo>
                    <a:pt x="953389" y="613043"/>
                  </a:lnTo>
                  <a:lnTo>
                    <a:pt x="950545" y="618231"/>
                  </a:lnTo>
                  <a:lnTo>
                    <a:pt x="948973" y="625514"/>
                  </a:lnTo>
                  <a:lnTo>
                    <a:pt x="944307" y="632248"/>
                  </a:lnTo>
                  <a:lnTo>
                    <a:pt x="941189" y="634842"/>
                  </a:lnTo>
                  <a:lnTo>
                    <a:pt x="941712" y="642898"/>
                  </a:lnTo>
                  <a:lnTo>
                    <a:pt x="942211" y="644469"/>
                  </a:lnTo>
                  <a:lnTo>
                    <a:pt x="958080" y="650954"/>
                  </a:lnTo>
                  <a:lnTo>
                    <a:pt x="966114" y="654595"/>
                  </a:lnTo>
                  <a:lnTo>
                    <a:pt x="979637" y="659259"/>
                  </a:lnTo>
                  <a:lnTo>
                    <a:pt x="983530" y="660057"/>
                  </a:lnTo>
                  <a:lnTo>
                    <a:pt x="983779" y="667839"/>
                  </a:lnTo>
                  <a:lnTo>
                    <a:pt x="985600" y="667839"/>
                  </a:lnTo>
                  <a:lnTo>
                    <a:pt x="989493" y="666018"/>
                  </a:lnTo>
                  <a:lnTo>
                    <a:pt x="991838" y="669909"/>
                  </a:lnTo>
                  <a:lnTo>
                    <a:pt x="985875" y="675097"/>
                  </a:lnTo>
                  <a:lnTo>
                    <a:pt x="986374" y="677716"/>
                  </a:lnTo>
                  <a:lnTo>
                    <a:pt x="979887" y="680035"/>
                  </a:lnTo>
                  <a:lnTo>
                    <a:pt x="979637" y="682379"/>
                  </a:lnTo>
                  <a:lnTo>
                    <a:pt x="979637" y="689662"/>
                  </a:lnTo>
                  <a:lnTo>
                    <a:pt x="980136" y="691458"/>
                  </a:lnTo>
                  <a:lnTo>
                    <a:pt x="984552" y="690161"/>
                  </a:lnTo>
                  <a:lnTo>
                    <a:pt x="984552" y="688091"/>
                  </a:lnTo>
                  <a:lnTo>
                    <a:pt x="991564" y="688365"/>
                  </a:lnTo>
                  <a:lnTo>
                    <a:pt x="995206" y="689138"/>
                  </a:lnTo>
                  <a:lnTo>
                    <a:pt x="994957" y="693553"/>
                  </a:lnTo>
                  <a:lnTo>
                    <a:pt x="1000920" y="692256"/>
                  </a:lnTo>
                  <a:lnTo>
                    <a:pt x="1003515" y="690435"/>
                  </a:lnTo>
                  <a:lnTo>
                    <a:pt x="1006384" y="696920"/>
                  </a:lnTo>
                  <a:lnTo>
                    <a:pt x="1010027" y="703155"/>
                  </a:lnTo>
                  <a:lnTo>
                    <a:pt x="1015217" y="701858"/>
                  </a:lnTo>
                  <a:lnTo>
                    <a:pt x="1015990" y="703405"/>
                  </a:lnTo>
                  <a:lnTo>
                    <a:pt x="1025621" y="701609"/>
                  </a:lnTo>
                  <a:lnTo>
                    <a:pt x="1026644" y="701609"/>
                  </a:lnTo>
                  <a:lnTo>
                    <a:pt x="1034703" y="699788"/>
                  </a:lnTo>
                  <a:lnTo>
                    <a:pt x="1047952" y="697444"/>
                  </a:lnTo>
                  <a:lnTo>
                    <a:pt x="1052893" y="695623"/>
                  </a:lnTo>
                  <a:lnTo>
                    <a:pt x="1057558" y="695099"/>
                  </a:lnTo>
                  <a:lnTo>
                    <a:pt x="1072902" y="692256"/>
                  </a:lnTo>
                  <a:lnTo>
                    <a:pt x="1076271" y="690435"/>
                  </a:lnTo>
                  <a:lnTo>
                    <a:pt x="1080163" y="689912"/>
                  </a:lnTo>
                  <a:lnTo>
                    <a:pt x="1087699" y="686794"/>
                  </a:lnTo>
                  <a:lnTo>
                    <a:pt x="1098602" y="680583"/>
                  </a:lnTo>
                  <a:lnTo>
                    <a:pt x="1105888" y="677192"/>
                  </a:lnTo>
                  <a:lnTo>
                    <a:pt x="1111601" y="671231"/>
                  </a:lnTo>
                  <a:lnTo>
                    <a:pt x="1114470" y="669410"/>
                  </a:lnTo>
                  <a:lnTo>
                    <a:pt x="1121731" y="665769"/>
                  </a:lnTo>
                  <a:lnTo>
                    <a:pt x="1127719" y="660581"/>
                  </a:lnTo>
                  <a:lnTo>
                    <a:pt x="1134730" y="657189"/>
                  </a:lnTo>
                  <a:lnTo>
                    <a:pt x="1141741" y="651477"/>
                  </a:lnTo>
                  <a:lnTo>
                    <a:pt x="1143812" y="648110"/>
                  </a:lnTo>
                  <a:lnTo>
                    <a:pt x="1149526" y="645516"/>
                  </a:lnTo>
                  <a:lnTo>
                    <a:pt x="1157061" y="643172"/>
                  </a:lnTo>
                  <a:lnTo>
                    <a:pt x="1173179" y="665245"/>
                  </a:lnTo>
                  <a:lnTo>
                    <a:pt x="1176023" y="670433"/>
                  </a:lnTo>
                  <a:lnTo>
                    <a:pt x="1176298" y="682903"/>
                  </a:lnTo>
                  <a:lnTo>
                    <a:pt x="1178120" y="686794"/>
                  </a:lnTo>
                  <a:lnTo>
                    <a:pt x="1178618" y="693029"/>
                  </a:lnTo>
                  <a:lnTo>
                    <a:pt x="1184082" y="691483"/>
                  </a:lnTo>
                  <a:lnTo>
                    <a:pt x="1188748" y="688889"/>
                  </a:lnTo>
                  <a:lnTo>
                    <a:pt x="1193963" y="684998"/>
                  </a:lnTo>
                  <a:lnTo>
                    <a:pt x="1199402" y="679786"/>
                  </a:lnTo>
                  <a:lnTo>
                    <a:pt x="1204093" y="676668"/>
                  </a:lnTo>
                  <a:lnTo>
                    <a:pt x="1207461" y="676169"/>
                  </a:lnTo>
                  <a:lnTo>
                    <a:pt x="1211628" y="678489"/>
                  </a:lnTo>
                  <a:lnTo>
                    <a:pt x="1214747" y="682654"/>
                  </a:lnTo>
                  <a:lnTo>
                    <a:pt x="1219937" y="684200"/>
                  </a:lnTo>
                  <a:lnTo>
                    <a:pt x="1223829" y="683427"/>
                  </a:lnTo>
                  <a:lnTo>
                    <a:pt x="1227472" y="681357"/>
                  </a:lnTo>
                  <a:lnTo>
                    <a:pt x="1236828" y="670707"/>
                  </a:lnTo>
                  <a:lnTo>
                    <a:pt x="1243315" y="667589"/>
                  </a:lnTo>
                  <a:lnTo>
                    <a:pt x="1250576" y="665769"/>
                  </a:lnTo>
                  <a:lnTo>
                    <a:pt x="1259159" y="665769"/>
                  </a:lnTo>
                  <a:lnTo>
                    <a:pt x="1265397" y="664995"/>
                  </a:lnTo>
                  <a:lnTo>
                    <a:pt x="1275002" y="661105"/>
                  </a:lnTo>
                  <a:lnTo>
                    <a:pt x="1281515" y="659010"/>
                  </a:lnTo>
                  <a:lnTo>
                    <a:pt x="1288251" y="657987"/>
                  </a:lnTo>
                  <a:lnTo>
                    <a:pt x="1299679" y="653298"/>
                  </a:lnTo>
                  <a:lnTo>
                    <a:pt x="1304619" y="652001"/>
                  </a:lnTo>
                  <a:lnTo>
                    <a:pt x="1307738" y="650180"/>
                  </a:lnTo>
                  <a:lnTo>
                    <a:pt x="1306715" y="647337"/>
                  </a:lnTo>
                  <a:lnTo>
                    <a:pt x="1311131" y="643696"/>
                  </a:lnTo>
                  <a:lnTo>
                    <a:pt x="1317618" y="642648"/>
                  </a:lnTo>
                  <a:lnTo>
                    <a:pt x="1318142" y="639531"/>
                  </a:lnTo>
                  <a:lnTo>
                    <a:pt x="1319689" y="636164"/>
                  </a:lnTo>
                  <a:lnTo>
                    <a:pt x="1323057" y="636413"/>
                  </a:lnTo>
                  <a:lnTo>
                    <a:pt x="1325403" y="633046"/>
                  </a:lnTo>
                  <a:lnTo>
                    <a:pt x="1333711" y="629928"/>
                  </a:lnTo>
                  <a:lnTo>
                    <a:pt x="1337105" y="630701"/>
                  </a:lnTo>
                  <a:lnTo>
                    <a:pt x="1346186" y="628906"/>
                  </a:lnTo>
                  <a:lnTo>
                    <a:pt x="1354245" y="628108"/>
                  </a:lnTo>
                  <a:lnTo>
                    <a:pt x="1355543" y="629679"/>
                  </a:lnTo>
                  <a:lnTo>
                    <a:pt x="1361781" y="627085"/>
                  </a:lnTo>
                  <a:lnTo>
                    <a:pt x="1368018" y="623444"/>
                  </a:lnTo>
                  <a:lnTo>
                    <a:pt x="1371137" y="621099"/>
                  </a:lnTo>
                  <a:lnTo>
                    <a:pt x="1370863" y="617981"/>
                  </a:lnTo>
                  <a:lnTo>
                    <a:pt x="1372160" y="616934"/>
                  </a:lnTo>
                  <a:lnTo>
                    <a:pt x="1374256" y="618755"/>
                  </a:lnTo>
                  <a:lnTo>
                    <a:pt x="1391646" y="617981"/>
                  </a:lnTo>
                  <a:lnTo>
                    <a:pt x="1394241" y="618755"/>
                  </a:lnTo>
                  <a:lnTo>
                    <a:pt x="1399182" y="619553"/>
                  </a:lnTo>
                  <a:lnTo>
                    <a:pt x="1397360" y="622670"/>
                  </a:lnTo>
                  <a:lnTo>
                    <a:pt x="1398658" y="627334"/>
                  </a:lnTo>
                  <a:lnTo>
                    <a:pt x="1395564" y="629405"/>
                  </a:lnTo>
                  <a:lnTo>
                    <a:pt x="1393992" y="631749"/>
                  </a:lnTo>
                  <a:lnTo>
                    <a:pt x="1393743" y="634094"/>
                  </a:lnTo>
                  <a:lnTo>
                    <a:pt x="1390624" y="638758"/>
                  </a:lnTo>
                  <a:lnTo>
                    <a:pt x="1396063" y="641875"/>
                  </a:lnTo>
                  <a:lnTo>
                    <a:pt x="1401278" y="641625"/>
                  </a:lnTo>
                  <a:lnTo>
                    <a:pt x="1406468" y="642399"/>
                  </a:lnTo>
                  <a:lnTo>
                    <a:pt x="1405944" y="645516"/>
                  </a:lnTo>
                  <a:lnTo>
                    <a:pt x="1408813" y="649931"/>
                  </a:lnTo>
                  <a:lnTo>
                    <a:pt x="1410110" y="654096"/>
                  </a:lnTo>
                  <a:lnTo>
                    <a:pt x="1410884" y="658760"/>
                  </a:lnTo>
                  <a:lnTo>
                    <a:pt x="1408289" y="661354"/>
                  </a:lnTo>
                  <a:lnTo>
                    <a:pt x="1409337" y="667864"/>
                  </a:lnTo>
                  <a:lnTo>
                    <a:pt x="1409063" y="670458"/>
                  </a:lnTo>
                  <a:lnTo>
                    <a:pt x="1412455" y="677716"/>
                  </a:lnTo>
                  <a:lnTo>
                    <a:pt x="1414277" y="678763"/>
                  </a:lnTo>
                  <a:lnTo>
                    <a:pt x="1418169" y="676419"/>
                  </a:lnTo>
                  <a:lnTo>
                    <a:pt x="1419192" y="673575"/>
                  </a:lnTo>
                  <a:lnTo>
                    <a:pt x="1426727" y="672528"/>
                  </a:lnTo>
                  <a:lnTo>
                    <a:pt x="1432965" y="670707"/>
                  </a:lnTo>
                  <a:lnTo>
                    <a:pt x="1436857" y="672253"/>
                  </a:lnTo>
                  <a:lnTo>
                    <a:pt x="1441274" y="670707"/>
                  </a:lnTo>
                  <a:lnTo>
                    <a:pt x="1446488" y="671231"/>
                  </a:lnTo>
                  <a:lnTo>
                    <a:pt x="1450630" y="706273"/>
                  </a:lnTo>
                  <a:lnTo>
                    <a:pt x="1444916" y="708368"/>
                  </a:lnTo>
                  <a:lnTo>
                    <a:pt x="1440500" y="711486"/>
                  </a:lnTo>
                  <a:lnTo>
                    <a:pt x="1437381" y="708618"/>
                  </a:lnTo>
                  <a:lnTo>
                    <a:pt x="1435560" y="709141"/>
                  </a:lnTo>
                  <a:lnTo>
                    <a:pt x="1428823" y="709391"/>
                  </a:lnTo>
                  <a:lnTo>
                    <a:pt x="1424407" y="709914"/>
                  </a:lnTo>
                  <a:lnTo>
                    <a:pt x="1414776" y="708867"/>
                  </a:lnTo>
                  <a:lnTo>
                    <a:pt x="1409586" y="708343"/>
                  </a:lnTo>
                  <a:lnTo>
                    <a:pt x="1398159" y="708867"/>
                  </a:lnTo>
                  <a:lnTo>
                    <a:pt x="1388802" y="711735"/>
                  </a:lnTo>
                  <a:lnTo>
                    <a:pt x="1380494" y="712508"/>
                  </a:lnTo>
                  <a:lnTo>
                    <a:pt x="1372435" y="714329"/>
                  </a:lnTo>
                  <a:lnTo>
                    <a:pt x="1370613" y="714055"/>
                  </a:lnTo>
                  <a:lnTo>
                    <a:pt x="1370114" y="716923"/>
                  </a:lnTo>
                  <a:lnTo>
                    <a:pt x="1371661" y="721088"/>
                  </a:lnTo>
                  <a:lnTo>
                    <a:pt x="1374780" y="735629"/>
                  </a:lnTo>
                  <a:lnTo>
                    <a:pt x="1377899" y="744458"/>
                  </a:lnTo>
                  <a:lnTo>
                    <a:pt x="1363078" y="749895"/>
                  </a:lnTo>
                  <a:lnTo>
                    <a:pt x="1361008" y="751466"/>
                  </a:lnTo>
                  <a:lnTo>
                    <a:pt x="1365174" y="762116"/>
                  </a:lnTo>
                  <a:lnTo>
                    <a:pt x="1364126" y="772492"/>
                  </a:lnTo>
                  <a:lnTo>
                    <a:pt x="1364899" y="777430"/>
                  </a:lnTo>
                  <a:lnTo>
                    <a:pt x="1361781" y="787830"/>
                  </a:lnTo>
                  <a:lnTo>
                    <a:pt x="1361531" y="790948"/>
                  </a:lnTo>
                  <a:lnTo>
                    <a:pt x="1361282" y="798730"/>
                  </a:lnTo>
                  <a:lnTo>
                    <a:pt x="1361531" y="802620"/>
                  </a:lnTo>
                  <a:lnTo>
                    <a:pt x="1359984" y="808606"/>
                  </a:lnTo>
                  <a:lnTo>
                    <a:pt x="1357639" y="813270"/>
                  </a:lnTo>
                  <a:lnTo>
                    <a:pt x="1355294" y="815864"/>
                  </a:lnTo>
                  <a:lnTo>
                    <a:pt x="1350104" y="818982"/>
                  </a:lnTo>
                  <a:lnTo>
                    <a:pt x="1343342" y="821576"/>
                  </a:lnTo>
                  <a:lnTo>
                    <a:pt x="1331141" y="824170"/>
                  </a:lnTo>
                  <a:lnTo>
                    <a:pt x="1309584" y="832749"/>
                  </a:lnTo>
                  <a:lnTo>
                    <a:pt x="1305168" y="834296"/>
                  </a:lnTo>
                  <a:lnTo>
                    <a:pt x="1298406" y="839234"/>
                  </a:lnTo>
                  <a:lnTo>
                    <a:pt x="1311655" y="876122"/>
                  </a:lnTo>
                  <a:lnTo>
                    <a:pt x="1315822" y="888592"/>
                  </a:lnTo>
                  <a:lnTo>
                    <a:pt x="1317369" y="891186"/>
                  </a:lnTo>
                  <a:lnTo>
                    <a:pt x="1318142" y="896624"/>
                  </a:lnTo>
                  <a:lnTo>
                    <a:pt x="1319190" y="914805"/>
                  </a:lnTo>
                  <a:lnTo>
                    <a:pt x="1320737" y="920018"/>
                  </a:lnTo>
                  <a:lnTo>
                    <a:pt x="1328022" y="917674"/>
                  </a:lnTo>
                  <a:lnTo>
                    <a:pt x="1329071" y="929870"/>
                  </a:lnTo>
                  <a:lnTo>
                    <a:pt x="1332439" y="929371"/>
                  </a:lnTo>
                  <a:lnTo>
                    <a:pt x="1332688" y="931965"/>
                  </a:lnTo>
                  <a:lnTo>
                    <a:pt x="1335807" y="940271"/>
                  </a:lnTo>
                  <a:lnTo>
                    <a:pt x="1336855" y="944411"/>
                  </a:lnTo>
                  <a:lnTo>
                    <a:pt x="1338152" y="951170"/>
                  </a:lnTo>
                  <a:lnTo>
                    <a:pt x="1338926" y="959475"/>
                  </a:lnTo>
                  <a:lnTo>
                    <a:pt x="1340747" y="966508"/>
                  </a:lnTo>
                  <a:lnTo>
                    <a:pt x="1344141" y="974016"/>
                  </a:lnTo>
                  <a:lnTo>
                    <a:pt x="1343093" y="978705"/>
                  </a:lnTo>
                  <a:lnTo>
                    <a:pt x="1342320" y="987284"/>
                  </a:lnTo>
                  <a:lnTo>
                    <a:pt x="1343093" y="1002324"/>
                  </a:lnTo>
                  <a:lnTo>
                    <a:pt x="1343617" y="1018187"/>
                  </a:lnTo>
                  <a:lnTo>
                    <a:pt x="1319190" y="1021803"/>
                  </a:lnTo>
                  <a:lnTo>
                    <a:pt x="1311655" y="1024921"/>
                  </a:lnTo>
                  <a:lnTo>
                    <a:pt x="1293740" y="1032727"/>
                  </a:lnTo>
                  <a:lnTo>
                    <a:pt x="1274254" y="1043626"/>
                  </a:lnTo>
                  <a:lnTo>
                    <a:pt x="1245935" y="1061035"/>
                  </a:lnTo>
                  <a:lnTo>
                    <a:pt x="1232936" y="1066223"/>
                  </a:lnTo>
                  <a:lnTo>
                    <a:pt x="1224378" y="1067770"/>
                  </a:lnTo>
                  <a:lnTo>
                    <a:pt x="1215022" y="1066223"/>
                  </a:lnTo>
                  <a:lnTo>
                    <a:pt x="1192665" y="1059738"/>
                  </a:lnTo>
                  <a:lnTo>
                    <a:pt x="1150324" y="1045696"/>
                  </a:lnTo>
                  <a:lnTo>
                    <a:pt x="1132410" y="1038164"/>
                  </a:lnTo>
                  <a:lnTo>
                    <a:pt x="1122006" y="1032203"/>
                  </a:lnTo>
                  <a:lnTo>
                    <a:pt x="1104340" y="1020506"/>
                  </a:lnTo>
                  <a:lnTo>
                    <a:pt x="1087449" y="1003895"/>
                  </a:lnTo>
                  <a:lnTo>
                    <a:pt x="1072379" y="991948"/>
                  </a:lnTo>
                  <a:lnTo>
                    <a:pt x="1064070" y="986486"/>
                  </a:lnTo>
                  <a:lnTo>
                    <a:pt x="1052643" y="980002"/>
                  </a:lnTo>
                  <a:lnTo>
                    <a:pt x="1041739" y="975836"/>
                  </a:lnTo>
                  <a:lnTo>
                    <a:pt x="1028990" y="972719"/>
                  </a:lnTo>
                  <a:lnTo>
                    <a:pt x="1014443" y="972719"/>
                  </a:lnTo>
                  <a:lnTo>
                    <a:pt x="987446" y="977133"/>
                  </a:lnTo>
                  <a:lnTo>
                    <a:pt x="981982" y="980775"/>
                  </a:lnTo>
                  <a:lnTo>
                    <a:pt x="973150" y="985189"/>
                  </a:lnTo>
                  <a:lnTo>
                    <a:pt x="954437" y="992721"/>
                  </a:lnTo>
                  <a:lnTo>
                    <a:pt x="943783" y="996887"/>
                  </a:lnTo>
                  <a:lnTo>
                    <a:pt x="935724" y="1001551"/>
                  </a:lnTo>
                  <a:lnTo>
                    <a:pt x="925345" y="1004419"/>
                  </a:lnTo>
                  <a:lnTo>
                    <a:pt x="920654" y="1008035"/>
                  </a:lnTo>
                  <a:lnTo>
                    <a:pt x="912620" y="1016615"/>
                  </a:lnTo>
                  <a:lnTo>
                    <a:pt x="903513" y="1023374"/>
                  </a:lnTo>
                  <a:lnTo>
                    <a:pt x="899097" y="1025719"/>
                  </a:lnTo>
                  <a:lnTo>
                    <a:pt x="884026" y="1037915"/>
                  </a:lnTo>
                  <a:lnTo>
                    <a:pt x="868457" y="1050111"/>
                  </a:lnTo>
                  <a:lnTo>
                    <a:pt x="865064" y="1051932"/>
                  </a:lnTo>
                  <a:lnTo>
                    <a:pt x="859350" y="1053753"/>
                  </a:lnTo>
                  <a:lnTo>
                    <a:pt x="852589" y="1054526"/>
                  </a:lnTo>
                  <a:lnTo>
                    <a:pt x="849220" y="1071934"/>
                  </a:lnTo>
                  <a:lnTo>
                    <a:pt x="848447" y="1077397"/>
                  </a:lnTo>
                  <a:lnTo>
                    <a:pt x="849744" y="1083881"/>
                  </a:lnTo>
                  <a:lnTo>
                    <a:pt x="854684" y="1097898"/>
                  </a:lnTo>
                  <a:lnTo>
                    <a:pt x="858577" y="1105954"/>
                  </a:lnTo>
                  <a:lnTo>
                    <a:pt x="843507" y="1114259"/>
                  </a:lnTo>
                  <a:lnTo>
                    <a:pt x="837020" y="1123089"/>
                  </a:lnTo>
                  <a:lnTo>
                    <a:pt x="836745" y="1125184"/>
                  </a:lnTo>
                  <a:lnTo>
                    <a:pt x="839864" y="1129598"/>
                  </a:lnTo>
                  <a:lnTo>
                    <a:pt x="841685" y="1136333"/>
                  </a:lnTo>
                  <a:lnTo>
                    <a:pt x="836495" y="1135310"/>
                  </a:lnTo>
                  <a:lnTo>
                    <a:pt x="832853" y="1136607"/>
                  </a:lnTo>
                  <a:lnTo>
                    <a:pt x="825317" y="1137629"/>
                  </a:lnTo>
                  <a:lnTo>
                    <a:pt x="825317" y="1136856"/>
                  </a:lnTo>
                  <a:lnTo>
                    <a:pt x="817782" y="1137106"/>
                  </a:lnTo>
                  <a:lnTo>
                    <a:pt x="814938" y="1133988"/>
                  </a:lnTo>
                  <a:lnTo>
                    <a:pt x="809474" y="1134262"/>
                  </a:lnTo>
                  <a:lnTo>
                    <a:pt x="808701" y="1128027"/>
                  </a:lnTo>
                  <a:lnTo>
                    <a:pt x="806605" y="1129573"/>
                  </a:lnTo>
                  <a:lnTo>
                    <a:pt x="802463" y="1130097"/>
                  </a:lnTo>
                  <a:lnTo>
                    <a:pt x="800367" y="1130870"/>
                  </a:lnTo>
                  <a:lnTo>
                    <a:pt x="797273" y="1135285"/>
                  </a:lnTo>
                  <a:lnTo>
                    <a:pt x="797273" y="1137629"/>
                  </a:lnTo>
                  <a:lnTo>
                    <a:pt x="798820" y="1139450"/>
                  </a:lnTo>
                  <a:lnTo>
                    <a:pt x="799069" y="1146982"/>
                  </a:lnTo>
                  <a:lnTo>
                    <a:pt x="798296" y="1150624"/>
                  </a:lnTo>
                  <a:lnTo>
                    <a:pt x="789464" y="1151397"/>
                  </a:lnTo>
                  <a:lnTo>
                    <a:pt x="782702" y="1151646"/>
                  </a:lnTo>
                  <a:lnTo>
                    <a:pt x="755955" y="1163094"/>
                  </a:lnTo>
                  <a:lnTo>
                    <a:pt x="749193" y="1165938"/>
                  </a:lnTo>
                  <a:lnTo>
                    <a:pt x="749967" y="1168531"/>
                  </a:lnTo>
                  <a:lnTo>
                    <a:pt x="735171" y="1175814"/>
                  </a:lnTo>
                  <a:lnTo>
                    <a:pt x="731803" y="1177635"/>
                  </a:lnTo>
                  <a:lnTo>
                    <a:pt x="723470" y="1185167"/>
                  </a:lnTo>
                  <a:lnTo>
                    <a:pt x="735695" y="1190604"/>
                  </a:lnTo>
                  <a:lnTo>
                    <a:pt x="714911" y="1202027"/>
                  </a:lnTo>
                  <a:lnTo>
                    <a:pt x="691258" y="1214498"/>
                  </a:lnTo>
                  <a:lnTo>
                    <a:pt x="691258" y="1208537"/>
                  </a:lnTo>
                  <a:lnTo>
                    <a:pt x="698269" y="1200481"/>
                  </a:lnTo>
                  <a:lnTo>
                    <a:pt x="700365" y="1196066"/>
                  </a:lnTo>
                  <a:lnTo>
                    <a:pt x="700614" y="1193996"/>
                  </a:lnTo>
                  <a:lnTo>
                    <a:pt x="695674" y="1186464"/>
                  </a:lnTo>
                  <a:lnTo>
                    <a:pt x="691258" y="1189582"/>
                  </a:lnTo>
                  <a:lnTo>
                    <a:pt x="682950" y="1196066"/>
                  </a:lnTo>
                  <a:lnTo>
                    <a:pt x="676986" y="1199184"/>
                  </a:lnTo>
                  <a:lnTo>
                    <a:pt x="668927" y="1201529"/>
                  </a:lnTo>
                  <a:lnTo>
                    <a:pt x="661118" y="1204372"/>
                  </a:lnTo>
                  <a:lnTo>
                    <a:pt x="651262" y="1211380"/>
                  </a:lnTo>
                  <a:lnTo>
                    <a:pt x="638263" y="1223327"/>
                  </a:lnTo>
                  <a:lnTo>
                    <a:pt x="634370" y="1228016"/>
                  </a:lnTo>
                  <a:lnTo>
                    <a:pt x="631776" y="1232156"/>
                  </a:lnTo>
                  <a:lnTo>
                    <a:pt x="630204" y="1237618"/>
                  </a:lnTo>
                  <a:lnTo>
                    <a:pt x="629705" y="1244103"/>
                  </a:lnTo>
                  <a:lnTo>
                    <a:pt x="627360" y="1249291"/>
                  </a:lnTo>
                  <a:lnTo>
                    <a:pt x="621371" y="1253730"/>
                  </a:lnTo>
                  <a:lnTo>
                    <a:pt x="613861" y="1257621"/>
                  </a:lnTo>
                  <a:lnTo>
                    <a:pt x="608397" y="1261238"/>
                  </a:lnTo>
                  <a:lnTo>
                    <a:pt x="606825" y="1260464"/>
                  </a:lnTo>
                  <a:lnTo>
                    <a:pt x="603457" y="1256324"/>
                  </a:lnTo>
                  <a:lnTo>
                    <a:pt x="598267" y="1256324"/>
                  </a:lnTo>
                  <a:lnTo>
                    <a:pt x="595922" y="1255526"/>
                  </a:lnTo>
                  <a:lnTo>
                    <a:pt x="594375" y="1259941"/>
                  </a:lnTo>
                  <a:lnTo>
                    <a:pt x="590982" y="1260739"/>
                  </a:lnTo>
                  <a:lnTo>
                    <a:pt x="580602" y="1264106"/>
                  </a:lnTo>
                  <a:lnTo>
                    <a:pt x="576960" y="1262535"/>
                  </a:lnTo>
                  <a:lnTo>
                    <a:pt x="575911" y="1267223"/>
                  </a:lnTo>
                  <a:lnTo>
                    <a:pt x="567877" y="1271364"/>
                  </a:lnTo>
                  <a:lnTo>
                    <a:pt x="552009" y="1290344"/>
                  </a:lnTo>
                  <a:lnTo>
                    <a:pt x="537213" y="1299173"/>
                  </a:lnTo>
                  <a:lnTo>
                    <a:pt x="521095" y="1292140"/>
                  </a:lnTo>
                  <a:lnTo>
                    <a:pt x="497192" y="1281515"/>
                  </a:lnTo>
                  <a:lnTo>
                    <a:pt x="452007" y="1262535"/>
                  </a:lnTo>
                  <a:lnTo>
                    <a:pt x="432520" y="1254229"/>
                  </a:lnTo>
                  <a:lnTo>
                    <a:pt x="402629" y="1241758"/>
                  </a:lnTo>
                  <a:lnTo>
                    <a:pt x="401082" y="1241235"/>
                  </a:lnTo>
                  <a:lnTo>
                    <a:pt x="378203" y="1231632"/>
                  </a:lnTo>
                  <a:lnTo>
                    <a:pt x="369894" y="1227492"/>
                  </a:lnTo>
                  <a:lnTo>
                    <a:pt x="360288" y="1223327"/>
                  </a:lnTo>
                  <a:lnTo>
                    <a:pt x="347039" y="1217092"/>
                  </a:lnTo>
                  <a:lnTo>
                    <a:pt x="333017" y="1211380"/>
                  </a:lnTo>
                  <a:lnTo>
                    <a:pt x="328077" y="1209834"/>
                  </a:lnTo>
                  <a:lnTo>
                    <a:pt x="326505" y="1211630"/>
                  </a:lnTo>
                  <a:lnTo>
                    <a:pt x="320292" y="1211380"/>
                  </a:lnTo>
                  <a:lnTo>
                    <a:pt x="312757" y="1211630"/>
                  </a:lnTo>
                  <a:lnTo>
                    <a:pt x="305996" y="1212428"/>
                  </a:lnTo>
                  <a:lnTo>
                    <a:pt x="285736" y="1212153"/>
                  </a:lnTo>
                  <a:lnTo>
                    <a:pt x="250406" y="1211904"/>
                  </a:lnTo>
                  <a:lnTo>
                    <a:pt x="236633" y="1211904"/>
                  </a:lnTo>
                  <a:lnTo>
                    <a:pt x="236109" y="1203848"/>
                  </a:lnTo>
                  <a:lnTo>
                    <a:pt x="234562" y="1204122"/>
                  </a:lnTo>
                  <a:lnTo>
                    <a:pt x="222336" y="1211655"/>
                  </a:lnTo>
                  <a:lnTo>
                    <a:pt x="216872" y="1213201"/>
                  </a:lnTo>
                  <a:lnTo>
                    <a:pt x="195065" y="1213201"/>
                  </a:lnTo>
                  <a:lnTo>
                    <a:pt x="176103" y="1216319"/>
                  </a:lnTo>
                  <a:lnTo>
                    <a:pt x="166996" y="1219960"/>
                  </a:lnTo>
                  <a:lnTo>
                    <a:pt x="160509" y="1223327"/>
                  </a:lnTo>
                  <a:lnTo>
                    <a:pt x="156092" y="1226719"/>
                  </a:lnTo>
                  <a:lnTo>
                    <a:pt x="154022" y="1227218"/>
                  </a:lnTo>
                  <a:lnTo>
                    <a:pt x="147260" y="1226445"/>
                  </a:lnTo>
                  <a:lnTo>
                    <a:pt x="145189" y="1226694"/>
                  </a:lnTo>
                  <a:lnTo>
                    <a:pt x="137903" y="1229038"/>
                  </a:lnTo>
                  <a:lnTo>
                    <a:pt x="134260" y="1227741"/>
                  </a:lnTo>
                  <a:lnTo>
                    <a:pt x="129844" y="1224100"/>
                  </a:lnTo>
                  <a:lnTo>
                    <a:pt x="125179" y="1221756"/>
                  </a:lnTo>
                  <a:lnTo>
                    <a:pt x="122584" y="1221257"/>
                  </a:lnTo>
                  <a:lnTo>
                    <a:pt x="117893" y="1221756"/>
                  </a:lnTo>
                  <a:lnTo>
                    <a:pt x="113751" y="1223851"/>
                  </a:lnTo>
                  <a:lnTo>
                    <a:pt x="109061" y="1218638"/>
                  </a:lnTo>
                  <a:lnTo>
                    <a:pt x="101800" y="1218389"/>
                  </a:lnTo>
                  <a:lnTo>
                    <a:pt x="98681" y="1218913"/>
                  </a:lnTo>
                  <a:lnTo>
                    <a:pt x="95562" y="1218638"/>
                  </a:lnTo>
                  <a:lnTo>
                    <a:pt x="90622" y="1215795"/>
                  </a:lnTo>
                  <a:lnTo>
                    <a:pt x="91395" y="1213201"/>
                  </a:lnTo>
                  <a:lnTo>
                    <a:pt x="85956" y="1212927"/>
                  </a:lnTo>
                  <a:lnTo>
                    <a:pt x="83611" y="1218638"/>
                  </a:lnTo>
                  <a:lnTo>
                    <a:pt x="82563" y="1219162"/>
                  </a:lnTo>
                  <a:lnTo>
                    <a:pt x="73231" y="1220210"/>
                  </a:lnTo>
                  <a:lnTo>
                    <a:pt x="71909" y="1219162"/>
                  </a:lnTo>
                  <a:lnTo>
                    <a:pt x="66195" y="1217865"/>
                  </a:lnTo>
                  <a:lnTo>
                    <a:pt x="66470" y="1210333"/>
                  </a:lnTo>
                  <a:lnTo>
                    <a:pt x="61779" y="1209560"/>
                  </a:lnTo>
                  <a:lnTo>
                    <a:pt x="59708" y="1210333"/>
                  </a:lnTo>
                  <a:lnTo>
                    <a:pt x="57637" y="1208786"/>
                  </a:lnTo>
                  <a:lnTo>
                    <a:pt x="50626" y="1209285"/>
                  </a:lnTo>
                  <a:lnTo>
                    <a:pt x="48281" y="1208263"/>
                  </a:lnTo>
                  <a:lnTo>
                    <a:pt x="42293" y="1203848"/>
                  </a:lnTo>
                  <a:lnTo>
                    <a:pt x="38151" y="1203574"/>
                  </a:lnTo>
                  <a:lnTo>
                    <a:pt x="35556" y="1202526"/>
                  </a:lnTo>
                  <a:lnTo>
                    <a:pt x="32961" y="1199433"/>
                  </a:lnTo>
                  <a:lnTo>
                    <a:pt x="31639" y="1198910"/>
                  </a:lnTo>
                  <a:lnTo>
                    <a:pt x="30341" y="1195792"/>
                  </a:lnTo>
                  <a:lnTo>
                    <a:pt x="29044" y="1195019"/>
                  </a:lnTo>
                  <a:lnTo>
                    <a:pt x="32687" y="1187487"/>
                  </a:lnTo>
                  <a:lnTo>
                    <a:pt x="23330" y="1180478"/>
                  </a:lnTo>
                  <a:lnTo>
                    <a:pt x="3844" y="1178907"/>
                  </a:lnTo>
                  <a:lnTo>
                    <a:pt x="-2119" y="1177610"/>
                  </a:lnTo>
                  <a:lnTo>
                    <a:pt x="1249" y="1160475"/>
                  </a:lnTo>
                  <a:lnTo>
                    <a:pt x="4367" y="1160475"/>
                  </a:lnTo>
                  <a:lnTo>
                    <a:pt x="10081" y="1157083"/>
                  </a:lnTo>
                  <a:lnTo>
                    <a:pt x="16594" y="1148778"/>
                  </a:lnTo>
                  <a:lnTo>
                    <a:pt x="19189" y="1146459"/>
                  </a:lnTo>
                  <a:lnTo>
                    <a:pt x="23854" y="1139425"/>
                  </a:lnTo>
                  <a:lnTo>
                    <a:pt x="29318" y="1132417"/>
                  </a:lnTo>
                  <a:lnTo>
                    <a:pt x="31140" y="1128526"/>
                  </a:lnTo>
                  <a:lnTo>
                    <a:pt x="33210" y="1128002"/>
                  </a:lnTo>
                  <a:lnTo>
                    <a:pt x="44388" y="1123862"/>
                  </a:lnTo>
                  <a:lnTo>
                    <a:pt x="45162" y="1121268"/>
                  </a:lnTo>
                  <a:lnTo>
                    <a:pt x="40746" y="1117876"/>
                  </a:lnTo>
                  <a:lnTo>
                    <a:pt x="35805" y="1115282"/>
                  </a:lnTo>
                  <a:lnTo>
                    <a:pt x="41519" y="1103610"/>
                  </a:lnTo>
                  <a:lnTo>
                    <a:pt x="51400" y="1085153"/>
                  </a:lnTo>
                  <a:lnTo>
                    <a:pt x="53471" y="1079965"/>
                  </a:lnTo>
                  <a:lnTo>
                    <a:pt x="49828" y="1077122"/>
                  </a:lnTo>
                  <a:lnTo>
                    <a:pt x="54244" y="1064377"/>
                  </a:lnTo>
                  <a:lnTo>
                    <a:pt x="56340" y="1054775"/>
                  </a:lnTo>
                  <a:lnTo>
                    <a:pt x="62303" y="1056346"/>
                  </a:lnTo>
                  <a:lnTo>
                    <a:pt x="67767" y="1058666"/>
                  </a:lnTo>
                  <a:lnTo>
                    <a:pt x="69314" y="1054251"/>
                  </a:lnTo>
                  <a:lnTo>
                    <a:pt x="70886" y="1054002"/>
                  </a:lnTo>
                  <a:lnTo>
                    <a:pt x="75552" y="1049837"/>
                  </a:lnTo>
                  <a:lnTo>
                    <a:pt x="80243" y="1044898"/>
                  </a:lnTo>
                  <a:lnTo>
                    <a:pt x="83611" y="1044125"/>
                  </a:lnTo>
                  <a:lnTo>
                    <a:pt x="86206" y="1046195"/>
                  </a:lnTo>
                  <a:lnTo>
                    <a:pt x="90622" y="1053229"/>
                  </a:lnTo>
                  <a:lnTo>
                    <a:pt x="97109" y="1059190"/>
                  </a:lnTo>
                  <a:lnTo>
                    <a:pt x="100502" y="1063355"/>
                  </a:lnTo>
                  <a:lnTo>
                    <a:pt x="101002" y="1065425"/>
                  </a:lnTo>
                  <a:lnTo>
                    <a:pt x="100752" y="1077122"/>
                  </a:lnTo>
                  <a:lnTo>
                    <a:pt x="101526" y="1079442"/>
                  </a:lnTo>
                  <a:lnTo>
                    <a:pt x="105442" y="1078943"/>
                  </a:lnTo>
                  <a:lnTo>
                    <a:pt x="110358" y="1075027"/>
                  </a:lnTo>
                  <a:lnTo>
                    <a:pt x="114275" y="1072708"/>
                  </a:lnTo>
                  <a:lnTo>
                    <a:pt x="117893" y="1072957"/>
                  </a:lnTo>
                  <a:lnTo>
                    <a:pt x="120513" y="1074254"/>
                  </a:lnTo>
                  <a:lnTo>
                    <a:pt x="127524" y="1081262"/>
                  </a:lnTo>
                  <a:lnTo>
                    <a:pt x="130119" y="1088022"/>
                  </a:lnTo>
                  <a:lnTo>
                    <a:pt x="131940" y="1089318"/>
                  </a:lnTo>
                  <a:lnTo>
                    <a:pt x="135309" y="1088022"/>
                  </a:lnTo>
                  <a:lnTo>
                    <a:pt x="138178" y="1083607"/>
                  </a:lnTo>
                  <a:lnTo>
                    <a:pt x="141272" y="1081013"/>
                  </a:lnTo>
                  <a:lnTo>
                    <a:pt x="146487" y="1078669"/>
                  </a:lnTo>
                  <a:lnTo>
                    <a:pt x="155045" y="1077122"/>
                  </a:lnTo>
                  <a:lnTo>
                    <a:pt x="158962" y="1076075"/>
                  </a:lnTo>
                  <a:lnTo>
                    <a:pt x="166996" y="1074254"/>
                  </a:lnTo>
                  <a:lnTo>
                    <a:pt x="170639" y="1074005"/>
                  </a:lnTo>
                  <a:lnTo>
                    <a:pt x="178423" y="1075027"/>
                  </a:lnTo>
                  <a:lnTo>
                    <a:pt x="184411" y="1077372"/>
                  </a:lnTo>
                  <a:lnTo>
                    <a:pt x="190374" y="1077895"/>
                  </a:lnTo>
                  <a:lnTo>
                    <a:pt x="192994" y="1078918"/>
                  </a:lnTo>
                  <a:lnTo>
                    <a:pt x="199482" y="1083607"/>
                  </a:lnTo>
                  <a:lnTo>
                    <a:pt x="202077" y="1082834"/>
                  </a:lnTo>
                  <a:lnTo>
                    <a:pt x="204671" y="1080489"/>
                  </a:lnTo>
                  <a:lnTo>
                    <a:pt x="206742" y="1077621"/>
                  </a:lnTo>
                  <a:lnTo>
                    <a:pt x="207790" y="1072957"/>
                  </a:lnTo>
                  <a:lnTo>
                    <a:pt x="210909" y="1070887"/>
                  </a:lnTo>
                  <a:lnTo>
                    <a:pt x="215575" y="1070613"/>
                  </a:lnTo>
                  <a:lnTo>
                    <a:pt x="218694" y="1071910"/>
                  </a:lnTo>
                  <a:lnTo>
                    <a:pt x="225205" y="1075551"/>
                  </a:lnTo>
                  <a:lnTo>
                    <a:pt x="228324" y="1075800"/>
                  </a:lnTo>
                  <a:lnTo>
                    <a:pt x="236633" y="1075027"/>
                  </a:lnTo>
                  <a:lnTo>
                    <a:pt x="243120" y="1074778"/>
                  </a:lnTo>
                  <a:lnTo>
                    <a:pt x="255072" y="1076848"/>
                  </a:lnTo>
                  <a:lnTo>
                    <a:pt x="256369" y="1074503"/>
                  </a:lnTo>
                  <a:lnTo>
                    <a:pt x="252477" y="1071136"/>
                  </a:lnTo>
                  <a:lnTo>
                    <a:pt x="250930" y="1067246"/>
                  </a:lnTo>
                  <a:lnTo>
                    <a:pt x="250406" y="1063081"/>
                  </a:lnTo>
                  <a:lnTo>
                    <a:pt x="249108" y="1056072"/>
                  </a:lnTo>
                  <a:lnTo>
                    <a:pt x="250655" y="1051657"/>
                  </a:lnTo>
                  <a:lnTo>
                    <a:pt x="253524" y="1049064"/>
                  </a:lnTo>
                  <a:lnTo>
                    <a:pt x="256643" y="1047767"/>
                  </a:lnTo>
                  <a:lnTo>
                    <a:pt x="263655" y="1045671"/>
                  </a:lnTo>
                  <a:lnTo>
                    <a:pt x="266773" y="1044375"/>
                  </a:lnTo>
                  <a:lnTo>
                    <a:pt x="274832" y="1042828"/>
                  </a:lnTo>
                  <a:lnTo>
                    <a:pt x="280022" y="1041531"/>
                  </a:lnTo>
                  <a:lnTo>
                    <a:pt x="283141" y="1043078"/>
                  </a:lnTo>
                  <a:lnTo>
                    <a:pt x="284688" y="1045946"/>
                  </a:lnTo>
                  <a:lnTo>
                    <a:pt x="284688" y="1049837"/>
                  </a:lnTo>
                  <a:lnTo>
                    <a:pt x="283141" y="1052181"/>
                  </a:lnTo>
                  <a:lnTo>
                    <a:pt x="278200" y="1054775"/>
                  </a:lnTo>
                  <a:lnTo>
                    <a:pt x="276654" y="1057120"/>
                  </a:lnTo>
                  <a:lnTo>
                    <a:pt x="278200" y="1059439"/>
                  </a:lnTo>
                  <a:lnTo>
                    <a:pt x="281070" y="1061784"/>
                  </a:lnTo>
                  <a:lnTo>
                    <a:pt x="286509" y="1063854"/>
                  </a:lnTo>
                  <a:lnTo>
                    <a:pt x="292223" y="1063355"/>
                  </a:lnTo>
                  <a:lnTo>
                    <a:pt x="293271" y="1060487"/>
                  </a:lnTo>
                  <a:lnTo>
                    <a:pt x="292498" y="1055049"/>
                  </a:lnTo>
                  <a:lnTo>
                    <a:pt x="295342" y="1050884"/>
                  </a:lnTo>
                  <a:lnTo>
                    <a:pt x="301056" y="1049064"/>
                  </a:lnTo>
                  <a:lnTo>
                    <a:pt x="302627" y="1046195"/>
                  </a:lnTo>
                  <a:lnTo>
                    <a:pt x="296389" y="1041007"/>
                  </a:lnTo>
                  <a:lnTo>
                    <a:pt x="295342" y="1038688"/>
                  </a:lnTo>
                  <a:lnTo>
                    <a:pt x="296389" y="1035296"/>
                  </a:lnTo>
                  <a:lnTo>
                    <a:pt x="298710" y="1032702"/>
                  </a:lnTo>
                  <a:lnTo>
                    <a:pt x="300282" y="1029335"/>
                  </a:lnTo>
                  <a:lnTo>
                    <a:pt x="300532" y="1023624"/>
                  </a:lnTo>
                  <a:lnTo>
                    <a:pt x="299758" y="1018162"/>
                  </a:lnTo>
                  <a:lnTo>
                    <a:pt x="301330" y="1013498"/>
                  </a:lnTo>
                  <a:lnTo>
                    <a:pt x="304424" y="1012176"/>
                  </a:lnTo>
                  <a:lnTo>
                    <a:pt x="308591" y="1012974"/>
                  </a:lnTo>
                  <a:lnTo>
                    <a:pt x="311709" y="1014271"/>
                  </a:lnTo>
                  <a:lnTo>
                    <a:pt x="316375" y="1018162"/>
                  </a:lnTo>
                  <a:lnTo>
                    <a:pt x="321066" y="1019982"/>
                  </a:lnTo>
                  <a:lnTo>
                    <a:pt x="326255" y="1020755"/>
                  </a:lnTo>
                  <a:lnTo>
                    <a:pt x="331196" y="1020506"/>
                  </a:lnTo>
                  <a:lnTo>
                    <a:pt x="335363" y="1019209"/>
                  </a:lnTo>
                  <a:lnTo>
                    <a:pt x="338207" y="1017388"/>
                  </a:lnTo>
                  <a:lnTo>
                    <a:pt x="342623" y="1013747"/>
                  </a:lnTo>
                  <a:lnTo>
                    <a:pt x="348087" y="1008035"/>
                  </a:lnTo>
                  <a:lnTo>
                    <a:pt x="350682" y="1006489"/>
                  </a:lnTo>
                  <a:lnTo>
                    <a:pt x="360562" y="1003870"/>
                  </a:lnTo>
                  <a:lnTo>
                    <a:pt x="370418" y="999206"/>
                  </a:lnTo>
                  <a:lnTo>
                    <a:pt x="376656" y="997660"/>
                  </a:lnTo>
                  <a:lnTo>
                    <a:pt x="382120" y="997385"/>
                  </a:lnTo>
                  <a:lnTo>
                    <a:pt x="396392" y="997660"/>
                  </a:lnTo>
                  <a:lnTo>
                    <a:pt x="400309" y="998433"/>
                  </a:lnTo>
                  <a:lnTo>
                    <a:pt x="405224" y="1001551"/>
                  </a:lnTo>
                  <a:lnTo>
                    <a:pt x="407046" y="1003371"/>
                  </a:lnTo>
                  <a:lnTo>
                    <a:pt x="410439" y="1004145"/>
                  </a:lnTo>
                  <a:lnTo>
                    <a:pt x="413557" y="1002324"/>
                  </a:lnTo>
                  <a:lnTo>
                    <a:pt x="415878" y="998184"/>
                  </a:lnTo>
                  <a:lnTo>
                    <a:pt x="416402" y="994018"/>
                  </a:lnTo>
                  <a:lnTo>
                    <a:pt x="415105" y="984940"/>
                  </a:lnTo>
                  <a:lnTo>
                    <a:pt x="411736" y="974540"/>
                  </a:lnTo>
                  <a:lnTo>
                    <a:pt x="409142" y="967531"/>
                  </a:lnTo>
                  <a:lnTo>
                    <a:pt x="406023" y="967780"/>
                  </a:lnTo>
                  <a:lnTo>
                    <a:pt x="400558" y="966234"/>
                  </a:lnTo>
                  <a:lnTo>
                    <a:pt x="398213" y="962842"/>
                  </a:lnTo>
                  <a:lnTo>
                    <a:pt x="398737" y="960523"/>
                  </a:lnTo>
                  <a:lnTo>
                    <a:pt x="400808" y="955060"/>
                  </a:lnTo>
                  <a:lnTo>
                    <a:pt x="401332" y="951693"/>
                  </a:lnTo>
                  <a:lnTo>
                    <a:pt x="399511" y="948052"/>
                  </a:lnTo>
                  <a:lnTo>
                    <a:pt x="396916" y="947005"/>
                  </a:lnTo>
                  <a:lnTo>
                    <a:pt x="389380" y="947005"/>
                  </a:lnTo>
                  <a:lnTo>
                    <a:pt x="385488" y="947528"/>
                  </a:lnTo>
                  <a:lnTo>
                    <a:pt x="378477" y="949599"/>
                  </a:lnTo>
                  <a:lnTo>
                    <a:pt x="372240" y="951170"/>
                  </a:lnTo>
                  <a:lnTo>
                    <a:pt x="360288" y="951943"/>
                  </a:lnTo>
                  <a:lnTo>
                    <a:pt x="350158" y="951693"/>
                  </a:lnTo>
                  <a:lnTo>
                    <a:pt x="344968" y="951170"/>
                  </a:lnTo>
                  <a:lnTo>
                    <a:pt x="331445" y="948576"/>
                  </a:lnTo>
                  <a:lnTo>
                    <a:pt x="324185" y="945184"/>
                  </a:lnTo>
                  <a:lnTo>
                    <a:pt x="317947" y="940769"/>
                  </a:lnTo>
                  <a:lnTo>
                    <a:pt x="311709" y="937652"/>
                  </a:lnTo>
                  <a:lnTo>
                    <a:pt x="307542" y="937402"/>
                  </a:lnTo>
                  <a:lnTo>
                    <a:pt x="300532" y="938175"/>
                  </a:lnTo>
                  <a:lnTo>
                    <a:pt x="296365" y="938450"/>
                  </a:lnTo>
                  <a:lnTo>
                    <a:pt x="293520" y="937128"/>
                  </a:lnTo>
                  <a:lnTo>
                    <a:pt x="291973" y="933511"/>
                  </a:lnTo>
                  <a:lnTo>
                    <a:pt x="293271" y="924932"/>
                  </a:lnTo>
                  <a:lnTo>
                    <a:pt x="293271" y="921041"/>
                  </a:lnTo>
                  <a:lnTo>
                    <a:pt x="292223" y="910915"/>
                  </a:lnTo>
                  <a:lnTo>
                    <a:pt x="290402" y="903632"/>
                  </a:lnTo>
                  <a:lnTo>
                    <a:pt x="287283" y="897920"/>
                  </a:lnTo>
                  <a:lnTo>
                    <a:pt x="282343" y="894279"/>
                  </a:lnTo>
                  <a:lnTo>
                    <a:pt x="271963" y="890912"/>
                  </a:lnTo>
                  <a:lnTo>
                    <a:pt x="267023" y="889091"/>
                  </a:lnTo>
                  <a:lnTo>
                    <a:pt x="268320" y="887271"/>
                  </a:lnTo>
                  <a:lnTo>
                    <a:pt x="281045" y="885974"/>
                  </a:lnTo>
                  <a:lnTo>
                    <a:pt x="284164" y="886497"/>
                  </a:lnTo>
                  <a:lnTo>
                    <a:pt x="287283" y="885974"/>
                  </a:lnTo>
                  <a:lnTo>
                    <a:pt x="292747" y="882606"/>
                  </a:lnTo>
                  <a:lnTo>
                    <a:pt x="296115" y="881559"/>
                  </a:lnTo>
                  <a:lnTo>
                    <a:pt x="303127" y="877668"/>
                  </a:lnTo>
                  <a:lnTo>
                    <a:pt x="310137" y="875847"/>
                  </a:lnTo>
                  <a:lnTo>
                    <a:pt x="313256" y="874551"/>
                  </a:lnTo>
                  <a:lnTo>
                    <a:pt x="319768" y="870411"/>
                  </a:lnTo>
                  <a:lnTo>
                    <a:pt x="327803" y="863901"/>
                  </a:lnTo>
                  <a:lnTo>
                    <a:pt x="337933" y="858713"/>
                  </a:lnTo>
                  <a:lnTo>
                    <a:pt x="342623" y="854548"/>
                  </a:lnTo>
                  <a:lnTo>
                    <a:pt x="345992" y="850657"/>
                  </a:lnTo>
                  <a:lnTo>
                    <a:pt x="349110" y="846242"/>
                  </a:lnTo>
                  <a:lnTo>
                    <a:pt x="353277" y="844172"/>
                  </a:lnTo>
                  <a:lnTo>
                    <a:pt x="357419" y="841304"/>
                  </a:lnTo>
                  <a:lnTo>
                    <a:pt x="358467" y="839758"/>
                  </a:lnTo>
                  <a:lnTo>
                    <a:pt x="361062" y="833772"/>
                  </a:lnTo>
                  <a:lnTo>
                    <a:pt x="361835" y="828060"/>
                  </a:lnTo>
                  <a:lnTo>
                    <a:pt x="361062" y="822349"/>
                  </a:lnTo>
                  <a:lnTo>
                    <a:pt x="361062" y="815340"/>
                  </a:lnTo>
                  <a:lnTo>
                    <a:pt x="359764" y="808856"/>
                  </a:lnTo>
                  <a:lnTo>
                    <a:pt x="359241" y="803917"/>
                  </a:lnTo>
                  <a:lnTo>
                    <a:pt x="356122" y="800800"/>
                  </a:lnTo>
                  <a:lnTo>
                    <a:pt x="351980" y="800550"/>
                  </a:lnTo>
                  <a:lnTo>
                    <a:pt x="346790" y="793268"/>
                  </a:lnTo>
                  <a:lnTo>
                    <a:pt x="344694" y="788853"/>
                  </a:lnTo>
                  <a:lnTo>
                    <a:pt x="343147" y="781845"/>
                  </a:lnTo>
                  <a:lnTo>
                    <a:pt x="343671" y="777954"/>
                  </a:lnTo>
                  <a:lnTo>
                    <a:pt x="347563" y="765732"/>
                  </a:lnTo>
                  <a:lnTo>
                    <a:pt x="348087" y="762365"/>
                  </a:lnTo>
                  <a:lnTo>
                    <a:pt x="347813" y="755357"/>
                  </a:lnTo>
                  <a:lnTo>
                    <a:pt x="348087" y="751192"/>
                  </a:lnTo>
                  <a:lnTo>
                    <a:pt x="349385" y="745755"/>
                  </a:lnTo>
                  <a:lnTo>
                    <a:pt x="350932" y="743410"/>
                  </a:lnTo>
                  <a:lnTo>
                    <a:pt x="353801" y="741340"/>
                  </a:lnTo>
                  <a:lnTo>
                    <a:pt x="356396" y="733010"/>
                  </a:lnTo>
                  <a:lnTo>
                    <a:pt x="358217" y="729119"/>
                  </a:lnTo>
                  <a:lnTo>
                    <a:pt x="360288" y="720040"/>
                  </a:lnTo>
                  <a:lnTo>
                    <a:pt x="358991" y="717946"/>
                  </a:lnTo>
                  <a:lnTo>
                    <a:pt x="355622" y="717447"/>
                  </a:lnTo>
                  <a:lnTo>
                    <a:pt x="353527" y="715626"/>
                  </a:lnTo>
                  <a:lnTo>
                    <a:pt x="349634" y="709141"/>
                  </a:lnTo>
                  <a:lnTo>
                    <a:pt x="347563" y="706797"/>
                  </a:lnTo>
                  <a:lnTo>
                    <a:pt x="346515" y="703929"/>
                  </a:lnTo>
                  <a:lnTo>
                    <a:pt x="349909" y="696396"/>
                  </a:lnTo>
                  <a:lnTo>
                    <a:pt x="353801" y="694077"/>
                  </a:lnTo>
                  <a:lnTo>
                    <a:pt x="355872" y="692256"/>
                  </a:lnTo>
                  <a:lnTo>
                    <a:pt x="357444" y="689388"/>
                  </a:lnTo>
                  <a:lnTo>
                    <a:pt x="360039" y="676144"/>
                  </a:lnTo>
                  <a:lnTo>
                    <a:pt x="364455" y="668612"/>
                  </a:lnTo>
                  <a:lnTo>
                    <a:pt x="366526" y="665769"/>
                  </a:lnTo>
                  <a:lnTo>
                    <a:pt x="372489" y="660057"/>
                  </a:lnTo>
                  <a:lnTo>
                    <a:pt x="376132" y="653547"/>
                  </a:lnTo>
                  <a:lnTo>
                    <a:pt x="375109" y="650954"/>
                  </a:lnTo>
                  <a:lnTo>
                    <a:pt x="372240" y="649407"/>
                  </a:lnTo>
                  <a:lnTo>
                    <a:pt x="370692" y="649657"/>
                  </a:lnTo>
                  <a:lnTo>
                    <a:pt x="368597" y="653298"/>
                  </a:lnTo>
                  <a:lnTo>
                    <a:pt x="366775" y="652250"/>
                  </a:lnTo>
                  <a:lnTo>
                    <a:pt x="362110" y="644195"/>
                  </a:lnTo>
                  <a:lnTo>
                    <a:pt x="360288" y="639780"/>
                  </a:lnTo>
                  <a:lnTo>
                    <a:pt x="355098" y="636164"/>
                  </a:lnTo>
                  <a:lnTo>
                    <a:pt x="348337" y="636662"/>
                  </a:lnTo>
                  <a:lnTo>
                    <a:pt x="339754" y="632772"/>
                  </a:lnTo>
                  <a:lnTo>
                    <a:pt x="335088" y="629928"/>
                  </a:lnTo>
                  <a:lnTo>
                    <a:pt x="332743" y="627309"/>
                  </a:lnTo>
                  <a:lnTo>
                    <a:pt x="332244" y="624990"/>
                  </a:lnTo>
                  <a:lnTo>
                    <a:pt x="332743" y="618480"/>
                  </a:lnTo>
                  <a:lnTo>
                    <a:pt x="332244" y="609152"/>
                  </a:lnTo>
                  <a:lnTo>
                    <a:pt x="332743" y="595111"/>
                  </a:lnTo>
                  <a:lnTo>
                    <a:pt x="330672" y="590970"/>
                  </a:lnTo>
                  <a:lnTo>
                    <a:pt x="326006" y="585259"/>
                  </a:lnTo>
                  <a:lnTo>
                    <a:pt x="324185" y="580570"/>
                  </a:lnTo>
                  <a:lnTo>
                    <a:pt x="322613" y="571741"/>
                  </a:lnTo>
                  <a:lnTo>
                    <a:pt x="319494" y="562912"/>
                  </a:lnTo>
                  <a:lnTo>
                    <a:pt x="317947" y="555654"/>
                  </a:lnTo>
                  <a:lnTo>
                    <a:pt x="317947" y="552012"/>
                  </a:lnTo>
                  <a:lnTo>
                    <a:pt x="321840" y="541612"/>
                  </a:lnTo>
                  <a:lnTo>
                    <a:pt x="322089" y="538768"/>
                  </a:lnTo>
                  <a:lnTo>
                    <a:pt x="319245" y="533057"/>
                  </a:lnTo>
                  <a:lnTo>
                    <a:pt x="318970" y="530189"/>
                  </a:lnTo>
                  <a:lnTo>
                    <a:pt x="320292" y="525525"/>
                  </a:lnTo>
                  <a:lnTo>
                    <a:pt x="322089" y="522931"/>
                  </a:lnTo>
                  <a:lnTo>
                    <a:pt x="327803" y="516696"/>
                  </a:lnTo>
                  <a:lnTo>
                    <a:pt x="327553" y="514601"/>
                  </a:lnTo>
                  <a:lnTo>
                    <a:pt x="324958" y="512007"/>
                  </a:lnTo>
                  <a:lnTo>
                    <a:pt x="322613" y="508390"/>
                  </a:lnTo>
                  <a:lnTo>
                    <a:pt x="320018" y="502155"/>
                  </a:lnTo>
                  <a:lnTo>
                    <a:pt x="314554" y="492802"/>
                  </a:lnTo>
                  <a:lnTo>
                    <a:pt x="315352" y="488637"/>
                  </a:lnTo>
                  <a:lnTo>
                    <a:pt x="316899" y="483973"/>
                  </a:lnTo>
                  <a:lnTo>
                    <a:pt x="318995" y="480581"/>
                  </a:lnTo>
                  <a:lnTo>
                    <a:pt x="323411" y="477488"/>
                  </a:lnTo>
                  <a:lnTo>
                    <a:pt x="329899" y="475144"/>
                  </a:lnTo>
                  <a:lnTo>
                    <a:pt x="332493" y="472550"/>
                  </a:lnTo>
                  <a:lnTo>
                    <a:pt x="333790" y="469682"/>
                  </a:lnTo>
                  <a:lnTo>
                    <a:pt x="334315" y="466315"/>
                  </a:lnTo>
                  <a:lnTo>
                    <a:pt x="331969" y="456712"/>
                  </a:lnTo>
                  <a:lnTo>
                    <a:pt x="330672" y="454617"/>
                  </a:lnTo>
                  <a:lnTo>
                    <a:pt x="329374" y="450203"/>
                  </a:lnTo>
                  <a:lnTo>
                    <a:pt x="330148" y="446836"/>
                  </a:lnTo>
                  <a:lnTo>
                    <a:pt x="332743" y="443194"/>
                  </a:lnTo>
                  <a:lnTo>
                    <a:pt x="335338" y="441374"/>
                  </a:lnTo>
                  <a:lnTo>
                    <a:pt x="338731" y="441124"/>
                  </a:lnTo>
                  <a:lnTo>
                    <a:pt x="351206" y="439029"/>
                  </a:lnTo>
                  <a:lnTo>
                    <a:pt x="356396" y="436710"/>
                  </a:lnTo>
                  <a:lnTo>
                    <a:pt x="361835" y="433592"/>
                  </a:lnTo>
                  <a:lnTo>
                    <a:pt x="364455" y="431771"/>
                  </a:lnTo>
                  <a:lnTo>
                    <a:pt x="367300" y="427606"/>
                  </a:lnTo>
                  <a:lnTo>
                    <a:pt x="365478" y="423466"/>
                  </a:lnTo>
                  <a:lnTo>
                    <a:pt x="364181" y="421121"/>
                  </a:lnTo>
                  <a:lnTo>
                    <a:pt x="362883" y="416457"/>
                  </a:lnTo>
                  <a:lnTo>
                    <a:pt x="363407" y="412816"/>
                  </a:lnTo>
                  <a:lnTo>
                    <a:pt x="366276" y="406830"/>
                  </a:lnTo>
                  <a:lnTo>
                    <a:pt x="364705" y="401119"/>
                  </a:lnTo>
                  <a:lnTo>
                    <a:pt x="364705" y="398799"/>
                  </a:lnTo>
                  <a:lnTo>
                    <a:pt x="369645" y="397228"/>
                  </a:lnTo>
                  <a:lnTo>
                    <a:pt x="371990" y="395681"/>
                  </a:lnTo>
                  <a:lnTo>
                    <a:pt x="373013" y="392289"/>
                  </a:lnTo>
                  <a:lnTo>
                    <a:pt x="370418" y="388149"/>
                  </a:lnTo>
                  <a:lnTo>
                    <a:pt x="368098" y="387625"/>
                  </a:lnTo>
                  <a:lnTo>
                    <a:pt x="359764" y="389172"/>
                  </a:lnTo>
                  <a:lnTo>
                    <a:pt x="353028" y="388399"/>
                  </a:lnTo>
                  <a:lnTo>
                    <a:pt x="342898" y="390219"/>
                  </a:lnTo>
                  <a:lnTo>
                    <a:pt x="335363" y="387625"/>
                  </a:lnTo>
                  <a:lnTo>
                    <a:pt x="328850" y="386578"/>
                  </a:lnTo>
                  <a:lnTo>
                    <a:pt x="321590" y="383984"/>
                  </a:lnTo>
                  <a:lnTo>
                    <a:pt x="310936" y="379046"/>
                  </a:lnTo>
                  <a:lnTo>
                    <a:pt x="310661" y="374905"/>
                  </a:lnTo>
                  <a:lnTo>
                    <a:pt x="314579" y="371513"/>
                  </a:lnTo>
                  <a:lnTo>
                    <a:pt x="317423" y="370740"/>
                  </a:lnTo>
                  <a:lnTo>
                    <a:pt x="319245" y="368670"/>
                  </a:lnTo>
                  <a:lnTo>
                    <a:pt x="327029" y="363208"/>
                  </a:lnTo>
                  <a:lnTo>
                    <a:pt x="329125" y="360864"/>
                  </a:lnTo>
                  <a:lnTo>
                    <a:pt x="329899" y="358020"/>
                  </a:lnTo>
                  <a:lnTo>
                    <a:pt x="328601" y="351536"/>
                  </a:lnTo>
                  <a:lnTo>
                    <a:pt x="329899" y="347620"/>
                  </a:lnTo>
                  <a:lnTo>
                    <a:pt x="329374" y="345550"/>
                  </a:lnTo>
                  <a:lnTo>
                    <a:pt x="327553" y="342183"/>
                  </a:lnTo>
                  <a:lnTo>
                    <a:pt x="328351" y="339065"/>
                  </a:lnTo>
                  <a:lnTo>
                    <a:pt x="331994" y="334650"/>
                  </a:lnTo>
                  <a:lnTo>
                    <a:pt x="333017" y="327892"/>
                  </a:lnTo>
                  <a:lnTo>
                    <a:pt x="336909" y="326071"/>
                  </a:lnTo>
                  <a:lnTo>
                    <a:pt x="343147" y="326345"/>
                  </a:lnTo>
                  <a:lnTo>
                    <a:pt x="345742" y="324774"/>
                  </a:lnTo>
                  <a:lnTo>
                    <a:pt x="346266" y="322704"/>
                  </a:lnTo>
                  <a:lnTo>
                    <a:pt x="345742" y="313351"/>
                  </a:lnTo>
                  <a:lnTo>
                    <a:pt x="344719" y="311006"/>
                  </a:lnTo>
                  <a:lnTo>
                    <a:pt x="340028" y="308163"/>
                  </a:lnTo>
                  <a:lnTo>
                    <a:pt x="340553" y="305569"/>
                  </a:lnTo>
                  <a:lnTo>
                    <a:pt x="346790" y="306592"/>
                  </a:lnTo>
                  <a:lnTo>
                    <a:pt x="348612" y="303748"/>
                  </a:lnTo>
                  <a:lnTo>
                    <a:pt x="346017" y="298037"/>
                  </a:lnTo>
                  <a:lnTo>
                    <a:pt x="346790" y="293099"/>
                  </a:lnTo>
                  <a:lnTo>
                    <a:pt x="348337" y="292301"/>
                  </a:lnTo>
                  <a:lnTo>
                    <a:pt x="352753" y="292051"/>
                  </a:lnTo>
                  <a:lnTo>
                    <a:pt x="354849" y="289457"/>
                  </a:lnTo>
                  <a:lnTo>
                    <a:pt x="353028" y="283995"/>
                  </a:lnTo>
                  <a:lnTo>
                    <a:pt x="355373" y="280628"/>
                  </a:lnTo>
                  <a:lnTo>
                    <a:pt x="356671" y="280628"/>
                  </a:lnTo>
                  <a:lnTo>
                    <a:pt x="362908" y="282973"/>
                  </a:lnTo>
                  <a:lnTo>
                    <a:pt x="365503" y="282174"/>
                  </a:lnTo>
                  <a:lnTo>
                    <a:pt x="367050" y="280354"/>
                  </a:lnTo>
                  <a:lnTo>
                    <a:pt x="367050" y="276737"/>
                  </a:lnTo>
                  <a:lnTo>
                    <a:pt x="364206" y="266861"/>
                  </a:lnTo>
                  <a:lnTo>
                    <a:pt x="360562" y="261398"/>
                  </a:lnTo>
                  <a:lnTo>
                    <a:pt x="358217" y="258281"/>
                  </a:lnTo>
                  <a:lnTo>
                    <a:pt x="354076" y="255437"/>
                  </a:lnTo>
                  <a:lnTo>
                    <a:pt x="351456" y="250499"/>
                  </a:lnTo>
                  <a:lnTo>
                    <a:pt x="351730" y="248679"/>
                  </a:lnTo>
                  <a:lnTo>
                    <a:pt x="354325" y="245312"/>
                  </a:lnTo>
                  <a:lnTo>
                    <a:pt x="356671" y="238029"/>
                  </a:lnTo>
                  <a:lnTo>
                    <a:pt x="361586" y="234138"/>
                  </a:lnTo>
                  <a:lnTo>
                    <a:pt x="362883" y="231544"/>
                  </a:lnTo>
                  <a:lnTo>
                    <a:pt x="361860" y="229723"/>
                  </a:lnTo>
                  <a:lnTo>
                    <a:pt x="358492" y="228426"/>
                  </a:lnTo>
                  <a:lnTo>
                    <a:pt x="356671" y="223488"/>
                  </a:lnTo>
                  <a:lnTo>
                    <a:pt x="357444" y="216230"/>
                  </a:lnTo>
                  <a:lnTo>
                    <a:pt x="358991" y="211541"/>
                  </a:lnTo>
                  <a:lnTo>
                    <a:pt x="358217" y="209995"/>
                  </a:lnTo>
                  <a:lnTo>
                    <a:pt x="354076" y="207650"/>
                  </a:lnTo>
                  <a:lnTo>
                    <a:pt x="352753" y="206354"/>
                  </a:lnTo>
                  <a:lnTo>
                    <a:pt x="351730" y="201415"/>
                  </a:lnTo>
                  <a:lnTo>
                    <a:pt x="354574" y="198547"/>
                  </a:lnTo>
                  <a:lnTo>
                    <a:pt x="355622" y="195953"/>
                  </a:lnTo>
                  <a:lnTo>
                    <a:pt x="354325" y="190765"/>
                  </a:lnTo>
                  <a:lnTo>
                    <a:pt x="356920" y="186874"/>
                  </a:lnTo>
                  <a:lnTo>
                    <a:pt x="358741" y="182709"/>
                  </a:lnTo>
                  <a:lnTo>
                    <a:pt x="358217" y="179342"/>
                  </a:lnTo>
                  <a:lnTo>
                    <a:pt x="356396" y="175975"/>
                  </a:lnTo>
                  <a:lnTo>
                    <a:pt x="353277" y="172583"/>
                  </a:lnTo>
                  <a:lnTo>
                    <a:pt x="352778" y="168692"/>
                  </a:lnTo>
                  <a:lnTo>
                    <a:pt x="353801" y="166872"/>
                  </a:lnTo>
                  <a:lnTo>
                    <a:pt x="362908" y="156746"/>
                  </a:lnTo>
                  <a:lnTo>
                    <a:pt x="364455" y="153104"/>
                  </a:lnTo>
                  <a:lnTo>
                    <a:pt x="364455" y="149737"/>
                  </a:lnTo>
                  <a:lnTo>
                    <a:pt x="366027" y="141157"/>
                  </a:lnTo>
                  <a:lnTo>
                    <a:pt x="365503" y="138838"/>
                  </a:lnTo>
                  <a:lnTo>
                    <a:pt x="362658" y="133625"/>
                  </a:lnTo>
                  <a:lnTo>
                    <a:pt x="358242" y="128961"/>
                  </a:lnTo>
                  <a:lnTo>
                    <a:pt x="350707" y="127141"/>
                  </a:lnTo>
                  <a:lnTo>
                    <a:pt x="344469" y="121953"/>
                  </a:lnTo>
                  <a:lnTo>
                    <a:pt x="341076" y="118062"/>
                  </a:lnTo>
                  <a:lnTo>
                    <a:pt x="338481" y="112849"/>
                  </a:lnTo>
                  <a:lnTo>
                    <a:pt x="338756" y="106364"/>
                  </a:lnTo>
                  <a:lnTo>
                    <a:pt x="340577" y="102997"/>
                  </a:lnTo>
                  <a:lnTo>
                    <a:pt x="343945" y="99107"/>
                  </a:lnTo>
                  <a:lnTo>
                    <a:pt x="344719" y="96762"/>
                  </a:lnTo>
                  <a:lnTo>
                    <a:pt x="345243" y="91300"/>
                  </a:lnTo>
                  <a:lnTo>
                    <a:pt x="347064" y="89479"/>
                  </a:lnTo>
                  <a:lnTo>
                    <a:pt x="349385" y="85339"/>
                  </a:lnTo>
                  <a:lnTo>
                    <a:pt x="350183" y="76759"/>
                  </a:lnTo>
                  <a:lnTo>
                    <a:pt x="352503" y="70275"/>
                  </a:lnTo>
                  <a:lnTo>
                    <a:pt x="352503" y="67406"/>
                  </a:lnTo>
                  <a:lnTo>
                    <a:pt x="350707" y="59874"/>
                  </a:lnTo>
                  <a:lnTo>
                    <a:pt x="351730" y="55734"/>
                  </a:lnTo>
                  <a:lnTo>
                    <a:pt x="354325" y="53390"/>
                  </a:lnTo>
                  <a:lnTo>
                    <a:pt x="356671" y="49499"/>
                  </a:lnTo>
                  <a:lnTo>
                    <a:pt x="357718" y="44810"/>
                  </a:lnTo>
                  <a:lnTo>
                    <a:pt x="360562" y="40395"/>
                  </a:lnTo>
                  <a:lnTo>
                    <a:pt x="366276" y="35731"/>
                  </a:lnTo>
                  <a:lnTo>
                    <a:pt x="360039" y="33137"/>
                  </a:lnTo>
                  <a:lnTo>
                    <a:pt x="355622" y="30793"/>
                  </a:lnTo>
                  <a:lnTo>
                    <a:pt x="361860" y="29247"/>
                  </a:lnTo>
                  <a:lnTo>
                    <a:pt x="363956" y="29496"/>
                  </a:lnTo>
                  <a:lnTo>
                    <a:pt x="370692" y="26378"/>
                  </a:lnTo>
                  <a:lnTo>
                    <a:pt x="376681" y="24558"/>
                  </a:lnTo>
                  <a:lnTo>
                    <a:pt x="380823" y="28448"/>
                  </a:lnTo>
                  <a:lnTo>
                    <a:pt x="383168" y="26129"/>
                  </a:lnTo>
                  <a:lnTo>
                    <a:pt x="383692" y="21964"/>
                  </a:lnTo>
                  <a:lnTo>
                    <a:pt x="383168" y="17549"/>
                  </a:lnTo>
                  <a:lnTo>
                    <a:pt x="384740" y="15205"/>
                  </a:lnTo>
                  <a:lnTo>
                    <a:pt x="388632" y="12885"/>
                  </a:lnTo>
                  <a:lnTo>
                    <a:pt x="390454" y="11065"/>
                  </a:lnTo>
                  <a:lnTo>
                    <a:pt x="391477" y="11563"/>
                  </a:lnTo>
                  <a:lnTo>
                    <a:pt x="398488" y="21191"/>
                  </a:lnTo>
                  <a:lnTo>
                    <a:pt x="414082" y="15205"/>
                  </a:lnTo>
                  <a:lnTo>
                    <a:pt x="419271" y="12611"/>
                  </a:lnTo>
                  <a:lnTo>
                    <a:pt x="424736" y="10790"/>
                  </a:lnTo>
                  <a:lnTo>
                    <a:pt x="429152" y="7423"/>
                  </a:lnTo>
                  <a:lnTo>
                    <a:pt x="434092" y="4555"/>
                  </a:lnTo>
                  <a:lnTo>
                    <a:pt x="443449" y="2210"/>
                  </a:lnTo>
                  <a:lnTo>
                    <a:pt x="451757" y="-383"/>
                  </a:lnTo>
                  <a:lnTo>
                    <a:pt x="453578" y="-383"/>
                  </a:lnTo>
                  <a:lnTo>
                    <a:pt x="457221" y="19370"/>
                  </a:lnTo>
                  <a:lnTo>
                    <a:pt x="457721" y="25855"/>
                  </a:lnTo>
                  <a:lnTo>
                    <a:pt x="459542" y="35731"/>
                  </a:lnTo>
                  <a:lnTo>
                    <a:pt x="460590" y="43513"/>
                  </a:lnTo>
                  <a:lnTo>
                    <a:pt x="456697" y="48177"/>
                  </a:lnTo>
                  <a:lnTo>
                    <a:pt x="455400" y="50521"/>
                  </a:lnTo>
                  <a:lnTo>
                    <a:pt x="452780" y="53390"/>
                  </a:lnTo>
                  <a:lnTo>
                    <a:pt x="449412" y="49499"/>
                  </a:lnTo>
                  <a:lnTo>
                    <a:pt x="448888" y="59351"/>
                  </a:lnTo>
                  <a:lnTo>
                    <a:pt x="446043" y="60149"/>
                  </a:lnTo>
                  <a:lnTo>
                    <a:pt x="447092" y="65586"/>
                  </a:lnTo>
                  <a:lnTo>
                    <a:pt x="451508" y="65336"/>
                  </a:lnTo>
                  <a:lnTo>
                    <a:pt x="454627" y="68978"/>
                  </a:lnTo>
                  <a:lnTo>
                    <a:pt x="458768" y="70275"/>
                  </a:lnTo>
                  <a:lnTo>
                    <a:pt x="460839" y="73392"/>
                  </a:lnTo>
                  <a:lnTo>
                    <a:pt x="462661" y="72345"/>
                  </a:lnTo>
                  <a:lnTo>
                    <a:pt x="463708" y="74939"/>
                  </a:lnTo>
                  <a:lnTo>
                    <a:pt x="462935" y="77283"/>
                  </a:lnTo>
                  <a:lnTo>
                    <a:pt x="460590" y="78580"/>
                  </a:lnTo>
                  <a:lnTo>
                    <a:pt x="456697" y="82222"/>
                  </a:lnTo>
                  <a:lnTo>
                    <a:pt x="451508" y="85838"/>
                  </a:lnTo>
                  <a:lnTo>
                    <a:pt x="450709" y="87135"/>
                  </a:lnTo>
                  <a:lnTo>
                    <a:pt x="462411" y="106364"/>
                  </a:lnTo>
                  <a:lnTo>
                    <a:pt x="481124" y="99082"/>
                  </a:lnTo>
                  <a:lnTo>
                    <a:pt x="482147" y="105317"/>
                  </a:lnTo>
                  <a:lnTo>
                    <a:pt x="484218" y="112076"/>
                  </a:lnTo>
                  <a:lnTo>
                    <a:pt x="492551" y="128687"/>
                  </a:lnTo>
                  <a:lnTo>
                    <a:pt x="495670" y="134398"/>
                  </a:lnTo>
                  <a:lnTo>
                    <a:pt x="494373" y="137516"/>
                  </a:lnTo>
                  <a:lnTo>
                    <a:pt x="494623" y="143751"/>
                  </a:lnTo>
                  <a:lnTo>
                    <a:pt x="499038" y="152082"/>
                  </a:lnTo>
                  <a:lnTo>
                    <a:pt x="501883" y="155174"/>
                  </a:lnTo>
                  <a:lnTo>
                    <a:pt x="508395" y="163230"/>
                  </a:lnTo>
                  <a:lnTo>
                    <a:pt x="513585" y="167645"/>
                  </a:lnTo>
                  <a:lnTo>
                    <a:pt x="523964" y="184006"/>
                  </a:lnTo>
                  <a:lnTo>
                    <a:pt x="531250" y="193359"/>
                  </a:lnTo>
                  <a:lnTo>
                    <a:pt x="537737" y="200368"/>
                  </a:lnTo>
                  <a:lnTo>
                    <a:pt x="544499" y="197001"/>
                  </a:lnTo>
                  <a:lnTo>
                    <a:pt x="552283" y="194930"/>
                  </a:lnTo>
                  <a:lnTo>
                    <a:pt x="562438" y="193633"/>
                  </a:lnTo>
                  <a:lnTo>
                    <a:pt x="570746" y="193359"/>
                  </a:lnTo>
                  <a:lnTo>
                    <a:pt x="577758" y="192337"/>
                  </a:lnTo>
                  <a:lnTo>
                    <a:pt x="583471" y="193883"/>
                  </a:lnTo>
                  <a:lnTo>
                    <a:pt x="586840" y="189718"/>
                  </a:lnTo>
                  <a:lnTo>
                    <a:pt x="589959" y="189718"/>
                  </a:lnTo>
                  <a:lnTo>
                    <a:pt x="594375" y="192835"/>
                  </a:lnTo>
                  <a:lnTo>
                    <a:pt x="597494" y="193110"/>
                  </a:lnTo>
                  <a:lnTo>
                    <a:pt x="603482" y="191538"/>
                  </a:lnTo>
                  <a:lnTo>
                    <a:pt x="608921" y="196227"/>
                  </a:lnTo>
                  <a:lnTo>
                    <a:pt x="619575" y="206354"/>
                  </a:lnTo>
                  <a:lnTo>
                    <a:pt x="622694" y="203236"/>
                  </a:lnTo>
                  <a:lnTo>
                    <a:pt x="628407" y="198297"/>
                  </a:lnTo>
                  <a:lnTo>
                    <a:pt x="631277" y="196227"/>
                  </a:lnTo>
                  <a:lnTo>
                    <a:pt x="635693" y="191289"/>
                  </a:lnTo>
                  <a:lnTo>
                    <a:pt x="638288" y="188944"/>
                  </a:lnTo>
                  <a:lnTo>
                    <a:pt x="644251" y="186351"/>
                  </a:lnTo>
                  <a:lnTo>
                    <a:pt x="649965" y="184280"/>
                  </a:lnTo>
                  <a:lnTo>
                    <a:pt x="655703" y="180639"/>
                  </a:lnTo>
                  <a:lnTo>
                    <a:pt x="657251" y="185827"/>
                  </a:lnTo>
                  <a:lnTo>
                    <a:pt x="662191" y="185827"/>
                  </a:lnTo>
                  <a:lnTo>
                    <a:pt x="669975" y="181163"/>
                  </a:lnTo>
                  <a:lnTo>
                    <a:pt x="673867" y="178045"/>
                  </a:lnTo>
                  <a:lnTo>
                    <a:pt x="675963" y="171037"/>
                  </a:lnTo>
                  <a:lnTo>
                    <a:pt x="686617" y="175177"/>
                  </a:lnTo>
                  <a:lnTo>
                    <a:pt x="693628" y="176748"/>
                  </a:lnTo>
                  <a:lnTo>
                    <a:pt x="698294" y="176998"/>
                  </a:lnTo>
                  <a:lnTo>
                    <a:pt x="699093" y="179866"/>
                  </a:lnTo>
                  <a:lnTo>
                    <a:pt x="702187" y="180639"/>
                  </a:lnTo>
                  <a:lnTo>
                    <a:pt x="705305" y="180639"/>
                  </a:lnTo>
                  <a:lnTo>
                    <a:pt x="708174" y="187398"/>
                  </a:lnTo>
                  <a:lnTo>
                    <a:pt x="708424" y="190241"/>
                  </a:lnTo>
                  <a:lnTo>
                    <a:pt x="710769" y="199345"/>
                  </a:lnTo>
                  <a:lnTo>
                    <a:pt x="712841" y="205306"/>
                  </a:lnTo>
                  <a:lnTo>
                    <a:pt x="710246" y="212314"/>
                  </a:lnTo>
                  <a:lnTo>
                    <a:pt x="711293" y="218550"/>
                  </a:lnTo>
                  <a:lnTo>
                    <a:pt x="711543" y="224012"/>
                  </a:lnTo>
                  <a:lnTo>
                    <a:pt x="710520" y="226356"/>
                  </a:lnTo>
                  <a:lnTo>
                    <a:pt x="713614" y="230771"/>
                  </a:lnTo>
                  <a:lnTo>
                    <a:pt x="715186" y="237255"/>
                  </a:lnTo>
                  <a:lnTo>
                    <a:pt x="717531" y="248679"/>
                  </a:lnTo>
                  <a:lnTo>
                    <a:pt x="720126" y="249452"/>
                  </a:lnTo>
                  <a:lnTo>
                    <a:pt x="719078" y="256211"/>
                  </a:lnTo>
                  <a:lnTo>
                    <a:pt x="717531" y="259852"/>
                  </a:lnTo>
                  <a:lnTo>
                    <a:pt x="719078" y="260900"/>
                  </a:lnTo>
                  <a:lnTo>
                    <a:pt x="723769" y="266337"/>
                  </a:lnTo>
                  <a:lnTo>
                    <a:pt x="721423" y="272821"/>
                  </a:lnTo>
                  <a:lnTo>
                    <a:pt x="719851" y="272323"/>
                  </a:lnTo>
                  <a:lnTo>
                    <a:pt x="716483" y="278284"/>
                  </a:lnTo>
                  <a:lnTo>
                    <a:pt x="714412" y="284519"/>
                  </a:lnTo>
                  <a:lnTo>
                    <a:pt x="709472" y="281925"/>
                  </a:lnTo>
                  <a:lnTo>
                    <a:pt x="706877" y="289457"/>
                  </a:lnTo>
                  <a:lnTo>
                    <a:pt x="705580" y="288934"/>
                  </a:lnTo>
                  <a:lnTo>
                    <a:pt x="698569" y="288934"/>
                  </a:lnTo>
                  <a:lnTo>
                    <a:pt x="696997" y="295942"/>
                  </a:lnTo>
                  <a:lnTo>
                    <a:pt x="688164" y="314648"/>
                  </a:lnTo>
                  <a:lnTo>
                    <a:pt x="685320" y="312827"/>
                  </a:lnTo>
                  <a:lnTo>
                    <a:pt x="684272" y="314922"/>
                  </a:lnTo>
                  <a:lnTo>
                    <a:pt x="685045" y="317516"/>
                  </a:lnTo>
                  <a:lnTo>
                    <a:pt x="684521" y="320359"/>
                  </a:lnTo>
                  <a:lnTo>
                    <a:pt x="685320" y="322454"/>
                  </a:lnTo>
                  <a:lnTo>
                    <a:pt x="682700" y="325298"/>
                  </a:lnTo>
                  <a:lnTo>
                    <a:pt x="677261" y="336471"/>
                  </a:lnTo>
                  <a:lnTo>
                    <a:pt x="670499" y="342183"/>
                  </a:lnTo>
                  <a:lnTo>
                    <a:pt x="668952" y="345300"/>
                  </a:lnTo>
                  <a:lnTo>
                    <a:pt x="668677" y="347894"/>
                  </a:lnTo>
                  <a:lnTo>
                    <a:pt x="670250" y="355676"/>
                  </a:lnTo>
                  <a:lnTo>
                    <a:pt x="673618" y="357771"/>
                  </a:lnTo>
                  <a:lnTo>
                    <a:pt x="674666" y="360614"/>
                  </a:lnTo>
                  <a:lnTo>
                    <a:pt x="676213" y="362186"/>
                  </a:lnTo>
                  <a:lnTo>
                    <a:pt x="682975" y="363208"/>
                  </a:lnTo>
                  <a:lnTo>
                    <a:pt x="684521" y="368147"/>
                  </a:lnTo>
                  <a:lnTo>
                    <a:pt x="683224" y="372561"/>
                  </a:lnTo>
                  <a:lnTo>
                    <a:pt x="682975" y="377499"/>
                  </a:lnTo>
                  <a:lnTo>
                    <a:pt x="686343" y="383735"/>
                  </a:lnTo>
                  <a:lnTo>
                    <a:pt x="691283" y="395681"/>
                  </a:lnTo>
                  <a:lnTo>
                    <a:pt x="694153" y="392564"/>
                  </a:lnTo>
                  <a:lnTo>
                    <a:pt x="697770" y="389970"/>
                  </a:lnTo>
                  <a:lnTo>
                    <a:pt x="712067" y="397228"/>
                  </a:lnTo>
                  <a:lnTo>
                    <a:pt x="722721" y="395158"/>
                  </a:lnTo>
                  <a:lnTo>
                    <a:pt x="727661" y="393611"/>
                  </a:lnTo>
                  <a:lnTo>
                    <a:pt x="731030" y="393611"/>
                  </a:lnTo>
                  <a:lnTo>
                    <a:pt x="736219" y="398799"/>
                  </a:lnTo>
                  <a:lnTo>
                    <a:pt x="741683" y="402166"/>
                  </a:lnTo>
                  <a:lnTo>
                    <a:pt x="743505" y="402690"/>
                  </a:lnTo>
                  <a:lnTo>
                    <a:pt x="744802" y="413863"/>
                  </a:lnTo>
                  <a:lnTo>
                    <a:pt x="745575" y="415659"/>
                  </a:lnTo>
                  <a:lnTo>
                    <a:pt x="750516" y="419824"/>
                  </a:lnTo>
                  <a:lnTo>
                    <a:pt x="752337" y="419575"/>
                  </a:lnTo>
                  <a:lnTo>
                    <a:pt x="757527" y="426833"/>
                  </a:lnTo>
                  <a:lnTo>
                    <a:pt x="768456" y="440850"/>
                  </a:lnTo>
                  <a:lnTo>
                    <a:pt x="768954" y="442671"/>
                  </a:lnTo>
                  <a:lnTo>
                    <a:pt x="772871" y="447883"/>
                  </a:lnTo>
                  <a:lnTo>
                    <a:pt x="777537" y="444491"/>
                  </a:lnTo>
                  <a:lnTo>
                    <a:pt x="780406" y="446586"/>
                  </a:lnTo>
                  <a:lnTo>
                    <a:pt x="780656" y="450477"/>
                  </a:lnTo>
                  <a:lnTo>
                    <a:pt x="780132" y="457211"/>
                  </a:lnTo>
                  <a:lnTo>
                    <a:pt x="780406" y="463970"/>
                  </a:lnTo>
                  <a:lnTo>
                    <a:pt x="783525" y="485519"/>
                  </a:lnTo>
                  <a:lnTo>
                    <a:pt x="785596" y="500334"/>
                  </a:lnTo>
                  <a:lnTo>
                    <a:pt x="786120" y="506819"/>
                  </a:lnTo>
                  <a:lnTo>
                    <a:pt x="810522" y="524477"/>
                  </a:lnTo>
                  <a:lnTo>
                    <a:pt x="816510" y="530463"/>
                  </a:lnTo>
                  <a:lnTo>
                    <a:pt x="819105" y="539018"/>
                  </a:lnTo>
                  <a:lnTo>
                    <a:pt x="824045" y="551489"/>
                  </a:lnTo>
                  <a:lnTo>
                    <a:pt x="824544" y="553559"/>
                  </a:lnTo>
                  <a:lnTo>
                    <a:pt x="827663" y="559021"/>
                  </a:lnTo>
                  <a:lnTo>
                    <a:pt x="833127" y="565006"/>
                  </a:lnTo>
                  <a:lnTo>
                    <a:pt x="834949" y="569421"/>
                  </a:lnTo>
                  <a:lnTo>
                    <a:pt x="834949" y="572264"/>
                  </a:lnTo>
                  <a:lnTo>
                    <a:pt x="832354" y="579023"/>
                  </a:lnTo>
                  <a:lnTo>
                    <a:pt x="829235" y="593564"/>
                  </a:lnTo>
                  <a:lnTo>
                    <a:pt x="825842" y="600573"/>
                  </a:lnTo>
                  <a:lnTo>
                    <a:pt x="825068" y="603441"/>
                  </a:lnTo>
                  <a:lnTo>
                    <a:pt x="838841" y="593564"/>
                  </a:lnTo>
                  <a:lnTo>
                    <a:pt x="847923" y="584211"/>
                  </a:lnTo>
                  <a:lnTo>
                    <a:pt x="850019" y="583438"/>
                  </a:lnTo>
                  <a:lnTo>
                    <a:pt x="870004" y="576155"/>
                  </a:lnTo>
                  <a:lnTo>
                    <a:pt x="891836" y="569421"/>
                  </a:lnTo>
                  <a:lnTo>
                    <a:pt x="903788" y="561615"/>
                  </a:lnTo>
                  <a:lnTo>
                    <a:pt x="904037" y="560318"/>
                  </a:lnTo>
                  <a:lnTo>
                    <a:pt x="907156" y="559021"/>
                  </a:lnTo>
                  <a:lnTo>
                    <a:pt x="907156" y="557474"/>
                  </a:lnTo>
                  <a:lnTo>
                    <a:pt x="912371" y="552262"/>
                  </a:lnTo>
                  <a:lnTo>
                    <a:pt x="916263" y="545253"/>
                  </a:lnTo>
                  <a:lnTo>
                    <a:pt x="918084" y="543956"/>
                  </a:lnTo>
                  <a:lnTo>
                    <a:pt x="916787" y="532533"/>
                  </a:lnTo>
                  <a:lnTo>
                    <a:pt x="920405" y="532783"/>
                  </a:lnTo>
                  <a:lnTo>
                    <a:pt x="923797" y="534079"/>
                  </a:lnTo>
                  <a:lnTo>
                    <a:pt x="929237" y="532533"/>
                  </a:lnTo>
                  <a:lnTo>
                    <a:pt x="929511" y="528642"/>
                  </a:lnTo>
                  <a:lnTo>
                    <a:pt x="936772" y="528642"/>
                  </a:lnTo>
                  <a:lnTo>
                    <a:pt x="942760" y="529415"/>
                  </a:lnTo>
                  <a:lnTo>
                    <a:pt x="942760" y="528368"/>
                  </a:lnTo>
                  <a:lnTo>
                    <a:pt x="946129" y="522158"/>
                  </a:lnTo>
                  <a:lnTo>
                    <a:pt x="947176" y="518242"/>
                  </a:lnTo>
                  <a:lnTo>
                    <a:pt x="950295" y="515923"/>
                  </a:lnTo>
                  <a:lnTo>
                    <a:pt x="957057" y="511757"/>
                  </a:lnTo>
                  <a:lnTo>
                    <a:pt x="963020" y="510710"/>
                  </a:lnTo>
                  <a:lnTo>
                    <a:pt x="969782" y="507093"/>
                  </a:lnTo>
                  <a:lnTo>
                    <a:pt x="976518" y="505796"/>
                  </a:lnTo>
                  <a:lnTo>
                    <a:pt x="980935" y="506046"/>
                  </a:lnTo>
                  <a:lnTo>
                    <a:pt x="984328" y="504998"/>
                  </a:lnTo>
                  <a:lnTo>
                    <a:pt x="993934" y="497990"/>
                  </a:lnTo>
                  <a:lnTo>
                    <a:pt x="995506" y="497491"/>
                  </a:lnTo>
                  <a:lnTo>
                    <a:pt x="997577" y="499037"/>
                  </a:lnTo>
                  <a:lnTo>
                    <a:pt x="1002243" y="498513"/>
                  </a:lnTo>
                  <a:lnTo>
                    <a:pt x="1005361" y="496967"/>
                  </a:lnTo>
                  <a:lnTo>
                    <a:pt x="1003540" y="493849"/>
                  </a:lnTo>
                  <a:lnTo>
                    <a:pt x="1008480" y="491231"/>
                  </a:lnTo>
                  <a:lnTo>
                    <a:pt x="1012897" y="487090"/>
                  </a:lnTo>
                  <a:lnTo>
                    <a:pt x="1022777" y="484746"/>
                  </a:lnTo>
                  <a:lnTo>
                    <a:pt x="1023825" y="487090"/>
                  </a:lnTo>
                  <a:lnTo>
                    <a:pt x="1027193" y="489684"/>
                  </a:lnTo>
                  <a:lnTo>
                    <a:pt x="1031859" y="490457"/>
                  </a:lnTo>
                  <a:lnTo>
                    <a:pt x="1034978" y="496693"/>
                  </a:lnTo>
                  <a:lnTo>
                    <a:pt x="1041215" y="500584"/>
                  </a:lnTo>
                  <a:lnTo>
                    <a:pt x="1048750" y="498513"/>
                  </a:lnTo>
                  <a:lnTo>
                    <a:pt x="1053691" y="495396"/>
                  </a:lnTo>
                  <a:lnTo>
                    <a:pt x="1067463" y="490457"/>
                  </a:lnTo>
                  <a:lnTo>
                    <a:pt x="1072902" y="489160"/>
                  </a:lnTo>
                  <a:lnTo>
                    <a:pt x="1081760" y="489684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58" name="Free-form: Shape 3357">
              <a:extLst>
                <a:ext uri="{FF2B5EF4-FFF2-40B4-BE49-F238E27FC236}">
                  <a16:creationId xmlns:a16="http://schemas.microsoft.com/office/drawing/2014/main" id="{A3A16BF6-E656-4A70-14C1-BBD7D0C12D13}"/>
                </a:ext>
              </a:extLst>
            </p:cNvPr>
            <p:cNvSpPr/>
            <p:nvPr/>
          </p:nvSpPr>
          <p:spPr>
            <a:xfrm>
              <a:off x="5329004" y="4500268"/>
              <a:ext cx="358515" cy="206712"/>
            </a:xfrm>
            <a:custGeom>
              <a:avLst/>
              <a:gdLst>
                <a:gd name="connsiteX0" fmla="*/ 356396 w 358515"/>
                <a:gd name="connsiteY0" fmla="*/ 179591 h 206712"/>
                <a:gd name="connsiteX1" fmla="*/ 338232 w 358515"/>
                <a:gd name="connsiteY1" fmla="*/ 201141 h 206712"/>
                <a:gd name="connsiteX2" fmla="*/ 331720 w 358515"/>
                <a:gd name="connsiteY2" fmla="*/ 206329 h 206712"/>
                <a:gd name="connsiteX3" fmla="*/ 316400 w 358515"/>
                <a:gd name="connsiteY3" fmla="*/ 203735 h 206712"/>
                <a:gd name="connsiteX4" fmla="*/ 311734 w 358515"/>
                <a:gd name="connsiteY4" fmla="*/ 202438 h 206712"/>
                <a:gd name="connsiteX5" fmla="*/ 306794 w 358515"/>
                <a:gd name="connsiteY5" fmla="*/ 196203 h 206712"/>
                <a:gd name="connsiteX6" fmla="*/ 279772 w 358515"/>
                <a:gd name="connsiteY6" fmla="*/ 199046 h 206712"/>
                <a:gd name="connsiteX7" fmla="*/ 274059 w 358515"/>
                <a:gd name="connsiteY7" fmla="*/ 199844 h 206712"/>
                <a:gd name="connsiteX8" fmla="*/ 272761 w 358515"/>
                <a:gd name="connsiteY8" fmla="*/ 200866 h 206712"/>
                <a:gd name="connsiteX9" fmla="*/ 266773 w 358515"/>
                <a:gd name="connsiteY9" fmla="*/ 201914 h 206712"/>
                <a:gd name="connsiteX10" fmla="*/ 263654 w 358515"/>
                <a:gd name="connsiteY10" fmla="*/ 202962 h 206712"/>
                <a:gd name="connsiteX11" fmla="*/ 256395 w 358515"/>
                <a:gd name="connsiteY11" fmla="*/ 204508 h 206712"/>
                <a:gd name="connsiteX12" fmla="*/ 250929 w 358515"/>
                <a:gd name="connsiteY12" fmla="*/ 205032 h 206712"/>
                <a:gd name="connsiteX13" fmla="*/ 249383 w 358515"/>
                <a:gd name="connsiteY13" fmla="*/ 204259 h 206712"/>
                <a:gd name="connsiteX14" fmla="*/ 227028 w 358515"/>
                <a:gd name="connsiteY14" fmla="*/ 191264 h 206712"/>
                <a:gd name="connsiteX15" fmla="*/ 224433 w 358515"/>
                <a:gd name="connsiteY15" fmla="*/ 188147 h 206712"/>
                <a:gd name="connsiteX16" fmla="*/ 216124 w 358515"/>
                <a:gd name="connsiteY16" fmla="*/ 176200 h 206712"/>
                <a:gd name="connsiteX17" fmla="*/ 212232 w 358515"/>
                <a:gd name="connsiteY17" fmla="*/ 171785 h 206712"/>
                <a:gd name="connsiteX18" fmla="*/ 211434 w 358515"/>
                <a:gd name="connsiteY18" fmla="*/ 166348 h 206712"/>
                <a:gd name="connsiteX19" fmla="*/ 212481 w 358515"/>
                <a:gd name="connsiteY19" fmla="*/ 162707 h 206712"/>
                <a:gd name="connsiteX20" fmla="*/ 211434 w 358515"/>
                <a:gd name="connsiteY20" fmla="*/ 158018 h 206712"/>
                <a:gd name="connsiteX21" fmla="*/ 209612 w 358515"/>
                <a:gd name="connsiteY21" fmla="*/ 153603 h 206712"/>
                <a:gd name="connsiteX22" fmla="*/ 206493 w 358515"/>
                <a:gd name="connsiteY22" fmla="*/ 149712 h 206712"/>
                <a:gd name="connsiteX23" fmla="*/ 195340 w 358515"/>
                <a:gd name="connsiteY23" fmla="*/ 160113 h 206712"/>
                <a:gd name="connsiteX24" fmla="*/ 198709 w 358515"/>
                <a:gd name="connsiteY24" fmla="*/ 169191 h 206712"/>
                <a:gd name="connsiteX25" fmla="*/ 200780 w 358515"/>
                <a:gd name="connsiteY25" fmla="*/ 172583 h 206712"/>
                <a:gd name="connsiteX26" fmla="*/ 198709 w 358515"/>
                <a:gd name="connsiteY26" fmla="*/ 173880 h 206712"/>
                <a:gd name="connsiteX27" fmla="*/ 196363 w 358515"/>
                <a:gd name="connsiteY27" fmla="*/ 173082 h 206712"/>
                <a:gd name="connsiteX28" fmla="*/ 192995 w 358515"/>
                <a:gd name="connsiteY28" fmla="*/ 174903 h 206712"/>
                <a:gd name="connsiteX29" fmla="*/ 189876 w 358515"/>
                <a:gd name="connsiteY29" fmla="*/ 177771 h 206712"/>
                <a:gd name="connsiteX30" fmla="*/ 182591 w 358515"/>
                <a:gd name="connsiteY30" fmla="*/ 182959 h 206712"/>
                <a:gd name="connsiteX31" fmla="*/ 179746 w 358515"/>
                <a:gd name="connsiteY31" fmla="*/ 178794 h 206712"/>
                <a:gd name="connsiteX32" fmla="*/ 177675 w 358515"/>
                <a:gd name="connsiteY32" fmla="*/ 174903 h 206712"/>
                <a:gd name="connsiteX33" fmla="*/ 179222 w 358515"/>
                <a:gd name="connsiteY33" fmla="*/ 173356 h 206712"/>
                <a:gd name="connsiteX34" fmla="*/ 182865 w 358515"/>
                <a:gd name="connsiteY34" fmla="*/ 171785 h 206712"/>
                <a:gd name="connsiteX35" fmla="*/ 178972 w 358515"/>
                <a:gd name="connsiteY35" fmla="*/ 164253 h 206712"/>
                <a:gd name="connsiteX36" fmla="*/ 166497 w 358515"/>
                <a:gd name="connsiteY36" fmla="*/ 175177 h 206712"/>
                <a:gd name="connsiteX37" fmla="*/ 162330 w 358515"/>
                <a:gd name="connsiteY37" fmla="*/ 179591 h 206712"/>
                <a:gd name="connsiteX38" fmla="*/ 152474 w 358515"/>
                <a:gd name="connsiteY38" fmla="*/ 188147 h 206712"/>
                <a:gd name="connsiteX39" fmla="*/ 151427 w 358515"/>
                <a:gd name="connsiteY39" fmla="*/ 187373 h 206712"/>
                <a:gd name="connsiteX40" fmla="*/ 145713 w 358515"/>
                <a:gd name="connsiteY40" fmla="*/ 188919 h 206712"/>
                <a:gd name="connsiteX41" fmla="*/ 139725 w 358515"/>
                <a:gd name="connsiteY41" fmla="*/ 193858 h 206712"/>
                <a:gd name="connsiteX42" fmla="*/ 135309 w 358515"/>
                <a:gd name="connsiteY42" fmla="*/ 189444 h 206712"/>
                <a:gd name="connsiteX43" fmla="*/ 131166 w 358515"/>
                <a:gd name="connsiteY43" fmla="*/ 186850 h 206712"/>
                <a:gd name="connsiteX44" fmla="*/ 130368 w 358515"/>
                <a:gd name="connsiteY44" fmla="*/ 188421 h 206712"/>
                <a:gd name="connsiteX45" fmla="*/ 124156 w 358515"/>
                <a:gd name="connsiteY45" fmla="*/ 189967 h 206712"/>
                <a:gd name="connsiteX46" fmla="*/ 124655 w 358515"/>
                <a:gd name="connsiteY46" fmla="*/ 183482 h 206712"/>
                <a:gd name="connsiteX47" fmla="*/ 122334 w 358515"/>
                <a:gd name="connsiteY47" fmla="*/ 185303 h 206712"/>
                <a:gd name="connsiteX48" fmla="*/ 119465 w 358515"/>
                <a:gd name="connsiteY48" fmla="*/ 184779 h 206712"/>
                <a:gd name="connsiteX49" fmla="*/ 116596 w 358515"/>
                <a:gd name="connsiteY49" fmla="*/ 185553 h 206712"/>
                <a:gd name="connsiteX50" fmla="*/ 111681 w 358515"/>
                <a:gd name="connsiteY50" fmla="*/ 185054 h 206712"/>
                <a:gd name="connsiteX51" fmla="*/ 108811 w 358515"/>
                <a:gd name="connsiteY51" fmla="*/ 176998 h 206712"/>
                <a:gd name="connsiteX52" fmla="*/ 109335 w 358515"/>
                <a:gd name="connsiteY52" fmla="*/ 174404 h 206712"/>
                <a:gd name="connsiteX53" fmla="*/ 105443 w 358515"/>
                <a:gd name="connsiteY53" fmla="*/ 174404 h 206712"/>
                <a:gd name="connsiteX54" fmla="*/ 105443 w 358515"/>
                <a:gd name="connsiteY54" fmla="*/ 176998 h 206712"/>
                <a:gd name="connsiteX55" fmla="*/ 76849 w 358515"/>
                <a:gd name="connsiteY55" fmla="*/ 178544 h 206712"/>
                <a:gd name="connsiteX56" fmla="*/ 76849 w 358515"/>
                <a:gd name="connsiteY56" fmla="*/ 177247 h 206712"/>
                <a:gd name="connsiteX57" fmla="*/ 69314 w 358515"/>
                <a:gd name="connsiteY57" fmla="*/ 177522 h 206712"/>
                <a:gd name="connsiteX58" fmla="*/ 62054 w 358515"/>
                <a:gd name="connsiteY58" fmla="*/ 178544 h 206712"/>
                <a:gd name="connsiteX59" fmla="*/ 54245 w 358515"/>
                <a:gd name="connsiteY59" fmla="*/ 179068 h 206712"/>
                <a:gd name="connsiteX60" fmla="*/ 54519 w 358515"/>
                <a:gd name="connsiteY60" fmla="*/ 168942 h 206712"/>
                <a:gd name="connsiteX61" fmla="*/ 54245 w 358515"/>
                <a:gd name="connsiteY61" fmla="*/ 159065 h 206712"/>
                <a:gd name="connsiteX62" fmla="*/ 47233 w 358515"/>
                <a:gd name="connsiteY62" fmla="*/ 159589 h 206712"/>
                <a:gd name="connsiteX63" fmla="*/ 29842 w 358515"/>
                <a:gd name="connsiteY63" fmla="*/ 161659 h 206712"/>
                <a:gd name="connsiteX64" fmla="*/ 29044 w 358515"/>
                <a:gd name="connsiteY64" fmla="*/ 158292 h 206712"/>
                <a:gd name="connsiteX65" fmla="*/ 26973 w 358515"/>
                <a:gd name="connsiteY65" fmla="*/ 158541 h 206712"/>
                <a:gd name="connsiteX66" fmla="*/ 25402 w 358515"/>
                <a:gd name="connsiteY66" fmla="*/ 153104 h 206712"/>
                <a:gd name="connsiteX67" fmla="*/ 21783 w 358515"/>
                <a:gd name="connsiteY67" fmla="*/ 146071 h 206712"/>
                <a:gd name="connsiteX68" fmla="*/ 19962 w 358515"/>
                <a:gd name="connsiteY68" fmla="*/ 145572 h 206712"/>
                <a:gd name="connsiteX69" fmla="*/ 18665 w 358515"/>
                <a:gd name="connsiteY69" fmla="*/ 141681 h 206712"/>
                <a:gd name="connsiteX70" fmla="*/ 20212 w 358515"/>
                <a:gd name="connsiteY70" fmla="*/ 139860 h 206712"/>
                <a:gd name="connsiteX71" fmla="*/ 28795 w 358515"/>
                <a:gd name="connsiteY71" fmla="*/ 134149 h 206712"/>
                <a:gd name="connsiteX72" fmla="*/ 27747 w 358515"/>
                <a:gd name="connsiteY72" fmla="*/ 132578 h 206712"/>
                <a:gd name="connsiteX73" fmla="*/ 29318 w 358515"/>
                <a:gd name="connsiteY73" fmla="*/ 129460 h 206712"/>
                <a:gd name="connsiteX74" fmla="*/ 25926 w 358515"/>
                <a:gd name="connsiteY74" fmla="*/ 124272 h 206712"/>
                <a:gd name="connsiteX75" fmla="*/ 23605 w 358515"/>
                <a:gd name="connsiteY75" fmla="*/ 125320 h 206712"/>
                <a:gd name="connsiteX76" fmla="*/ 17891 w 358515"/>
                <a:gd name="connsiteY76" fmla="*/ 118037 h 206712"/>
                <a:gd name="connsiteX77" fmla="*/ 7237 w 358515"/>
                <a:gd name="connsiteY77" fmla="*/ 106365 h 206712"/>
                <a:gd name="connsiteX78" fmla="*/ 1249 w 358515"/>
                <a:gd name="connsiteY78" fmla="*/ 101675 h 206712"/>
                <a:gd name="connsiteX79" fmla="*/ -2120 w 358515"/>
                <a:gd name="connsiteY79" fmla="*/ 95191 h 206712"/>
                <a:gd name="connsiteX80" fmla="*/ 1773 w 358515"/>
                <a:gd name="connsiteY80" fmla="*/ 92597 h 206712"/>
                <a:gd name="connsiteX81" fmla="*/ 5416 w 358515"/>
                <a:gd name="connsiteY81" fmla="*/ 91026 h 206712"/>
                <a:gd name="connsiteX82" fmla="*/ 9034 w 358515"/>
                <a:gd name="connsiteY82" fmla="*/ 86362 h 206712"/>
                <a:gd name="connsiteX83" fmla="*/ 6439 w 358515"/>
                <a:gd name="connsiteY83" fmla="*/ 83768 h 206712"/>
                <a:gd name="connsiteX84" fmla="*/ 7736 w 358515"/>
                <a:gd name="connsiteY84" fmla="*/ 82970 h 206712"/>
                <a:gd name="connsiteX85" fmla="*/ 5665 w 358515"/>
                <a:gd name="connsiteY85" fmla="*/ 79353 h 206712"/>
                <a:gd name="connsiteX86" fmla="*/ 8260 w 358515"/>
                <a:gd name="connsiteY86" fmla="*/ 79079 h 206712"/>
                <a:gd name="connsiteX87" fmla="*/ 14772 w 358515"/>
                <a:gd name="connsiteY87" fmla="*/ 80376 h 206712"/>
                <a:gd name="connsiteX88" fmla="*/ 15022 w 358515"/>
                <a:gd name="connsiteY88" fmla="*/ 79079 h 206712"/>
                <a:gd name="connsiteX89" fmla="*/ 19688 w 358515"/>
                <a:gd name="connsiteY89" fmla="*/ 74939 h 206712"/>
                <a:gd name="connsiteX90" fmla="*/ 20985 w 358515"/>
                <a:gd name="connsiteY90" fmla="*/ 70774 h 206712"/>
                <a:gd name="connsiteX91" fmla="*/ 20736 w 358515"/>
                <a:gd name="connsiteY91" fmla="*/ 68429 h 206712"/>
                <a:gd name="connsiteX92" fmla="*/ 25426 w 358515"/>
                <a:gd name="connsiteY92" fmla="*/ 64538 h 206712"/>
                <a:gd name="connsiteX93" fmla="*/ 28271 w 358515"/>
                <a:gd name="connsiteY93" fmla="*/ 64015 h 206712"/>
                <a:gd name="connsiteX94" fmla="*/ 29842 w 358515"/>
                <a:gd name="connsiteY94" fmla="*/ 64538 h 206712"/>
                <a:gd name="connsiteX95" fmla="*/ 35032 w 358515"/>
                <a:gd name="connsiteY95" fmla="*/ 64015 h 206712"/>
                <a:gd name="connsiteX96" fmla="*/ 38675 w 358515"/>
                <a:gd name="connsiteY96" fmla="*/ 65062 h 206712"/>
                <a:gd name="connsiteX97" fmla="*/ 39698 w 358515"/>
                <a:gd name="connsiteY97" fmla="*/ 63765 h 206712"/>
                <a:gd name="connsiteX98" fmla="*/ 41794 w 358515"/>
                <a:gd name="connsiteY98" fmla="*/ 57530 h 206712"/>
                <a:gd name="connsiteX99" fmla="*/ 46460 w 358515"/>
                <a:gd name="connsiteY99" fmla="*/ 49225 h 206712"/>
                <a:gd name="connsiteX100" fmla="*/ 51650 w 358515"/>
                <a:gd name="connsiteY100" fmla="*/ 38575 h 206712"/>
                <a:gd name="connsiteX101" fmla="*/ 54519 w 358515"/>
                <a:gd name="connsiteY101" fmla="*/ 36505 h 206712"/>
                <a:gd name="connsiteX102" fmla="*/ 58661 w 358515"/>
                <a:gd name="connsiteY102" fmla="*/ 39348 h 206712"/>
                <a:gd name="connsiteX103" fmla="*/ 62054 w 358515"/>
                <a:gd name="connsiteY103" fmla="*/ 40645 h 206712"/>
                <a:gd name="connsiteX104" fmla="*/ 63601 w 358515"/>
                <a:gd name="connsiteY104" fmla="*/ 34160 h 206712"/>
                <a:gd name="connsiteX105" fmla="*/ 63601 w 358515"/>
                <a:gd name="connsiteY105" fmla="*/ 27401 h 206712"/>
                <a:gd name="connsiteX106" fmla="*/ 69839 w 358515"/>
                <a:gd name="connsiteY106" fmla="*/ 21440 h 206712"/>
                <a:gd name="connsiteX107" fmla="*/ 76325 w 358515"/>
                <a:gd name="connsiteY107" fmla="*/ 14931 h 206712"/>
                <a:gd name="connsiteX108" fmla="*/ 91671 w 358515"/>
                <a:gd name="connsiteY108" fmla="*/ -383 h 206712"/>
                <a:gd name="connsiteX109" fmla="*/ 97633 w 358515"/>
                <a:gd name="connsiteY109" fmla="*/ 3782 h 206712"/>
                <a:gd name="connsiteX110" fmla="*/ 108537 w 358515"/>
                <a:gd name="connsiteY110" fmla="*/ 9219 h 206712"/>
                <a:gd name="connsiteX111" fmla="*/ 118167 w 358515"/>
                <a:gd name="connsiteY111" fmla="*/ 13634 h 206712"/>
                <a:gd name="connsiteX112" fmla="*/ 136356 w 358515"/>
                <a:gd name="connsiteY112" fmla="*/ 20667 h 206712"/>
                <a:gd name="connsiteX113" fmla="*/ 148308 w 358515"/>
                <a:gd name="connsiteY113" fmla="*/ 25081 h 206712"/>
                <a:gd name="connsiteX114" fmla="*/ 154022 w 358515"/>
                <a:gd name="connsiteY114" fmla="*/ 26104 h 206712"/>
                <a:gd name="connsiteX115" fmla="*/ 158688 w 358515"/>
                <a:gd name="connsiteY115" fmla="*/ 26104 h 206712"/>
                <a:gd name="connsiteX116" fmla="*/ 161557 w 358515"/>
                <a:gd name="connsiteY116" fmla="*/ 27152 h 206712"/>
                <a:gd name="connsiteX117" fmla="*/ 167520 w 358515"/>
                <a:gd name="connsiteY117" fmla="*/ 27152 h 206712"/>
                <a:gd name="connsiteX118" fmla="*/ 166747 w 358515"/>
                <a:gd name="connsiteY118" fmla="*/ 29995 h 206712"/>
                <a:gd name="connsiteX119" fmla="*/ 169092 w 358515"/>
                <a:gd name="connsiteY119" fmla="*/ 31043 h 206712"/>
                <a:gd name="connsiteX120" fmla="*/ 172186 w 358515"/>
                <a:gd name="connsiteY120" fmla="*/ 30519 h 206712"/>
                <a:gd name="connsiteX121" fmla="*/ 173508 w 358515"/>
                <a:gd name="connsiteY121" fmla="*/ 31815 h 206712"/>
                <a:gd name="connsiteX122" fmla="*/ 175305 w 358515"/>
                <a:gd name="connsiteY122" fmla="*/ 35981 h 206712"/>
                <a:gd name="connsiteX123" fmla="*/ 178424 w 358515"/>
                <a:gd name="connsiteY123" fmla="*/ 33387 h 206712"/>
                <a:gd name="connsiteX124" fmla="*/ 182839 w 358515"/>
                <a:gd name="connsiteY124" fmla="*/ 33637 h 206712"/>
                <a:gd name="connsiteX125" fmla="*/ 195314 w 358515"/>
                <a:gd name="connsiteY125" fmla="*/ 39872 h 206712"/>
                <a:gd name="connsiteX126" fmla="*/ 207790 w 358515"/>
                <a:gd name="connsiteY126" fmla="*/ 45334 h 206712"/>
                <a:gd name="connsiteX127" fmla="*/ 214801 w 358515"/>
                <a:gd name="connsiteY127" fmla="*/ 48701 h 206712"/>
                <a:gd name="connsiteX128" fmla="*/ 222336 w 358515"/>
                <a:gd name="connsiteY128" fmla="*/ 53390 h 206712"/>
                <a:gd name="connsiteX129" fmla="*/ 226229 w 358515"/>
                <a:gd name="connsiteY129" fmla="*/ 55460 h 206712"/>
                <a:gd name="connsiteX130" fmla="*/ 230121 w 358515"/>
                <a:gd name="connsiteY130" fmla="*/ 58303 h 206712"/>
                <a:gd name="connsiteX131" fmla="*/ 233764 w 358515"/>
                <a:gd name="connsiteY131" fmla="*/ 61944 h 206712"/>
                <a:gd name="connsiteX132" fmla="*/ 240525 w 358515"/>
                <a:gd name="connsiteY132" fmla="*/ 66359 h 206712"/>
                <a:gd name="connsiteX133" fmla="*/ 245465 w 358515"/>
                <a:gd name="connsiteY133" fmla="*/ 66359 h 206712"/>
                <a:gd name="connsiteX134" fmla="*/ 246763 w 358515"/>
                <a:gd name="connsiteY134" fmla="*/ 64813 h 206712"/>
                <a:gd name="connsiteX135" fmla="*/ 249882 w 358515"/>
                <a:gd name="connsiteY135" fmla="*/ 66109 h 206712"/>
                <a:gd name="connsiteX136" fmla="*/ 254298 w 358515"/>
                <a:gd name="connsiteY136" fmla="*/ 66883 h 206712"/>
                <a:gd name="connsiteX137" fmla="*/ 266773 w 358515"/>
                <a:gd name="connsiteY137" fmla="*/ 71572 h 206712"/>
                <a:gd name="connsiteX138" fmla="*/ 277153 w 358515"/>
                <a:gd name="connsiteY138" fmla="*/ 74690 h 206712"/>
                <a:gd name="connsiteX139" fmla="*/ 278974 w 358515"/>
                <a:gd name="connsiteY139" fmla="*/ 76236 h 206712"/>
                <a:gd name="connsiteX140" fmla="*/ 280796 w 358515"/>
                <a:gd name="connsiteY140" fmla="*/ 79603 h 206712"/>
                <a:gd name="connsiteX141" fmla="*/ 283915 w 358515"/>
                <a:gd name="connsiteY141" fmla="*/ 80900 h 206712"/>
                <a:gd name="connsiteX142" fmla="*/ 284414 w 358515"/>
                <a:gd name="connsiteY142" fmla="*/ 82721 h 206712"/>
                <a:gd name="connsiteX143" fmla="*/ 287533 w 358515"/>
                <a:gd name="connsiteY143" fmla="*/ 87659 h 206712"/>
                <a:gd name="connsiteX144" fmla="*/ 289354 w 358515"/>
                <a:gd name="connsiteY144" fmla="*/ 89729 h 206712"/>
                <a:gd name="connsiteX145" fmla="*/ 288331 w 358515"/>
                <a:gd name="connsiteY145" fmla="*/ 92597 h 206712"/>
                <a:gd name="connsiteX146" fmla="*/ 290152 w 358515"/>
                <a:gd name="connsiteY146" fmla="*/ 97785 h 206712"/>
                <a:gd name="connsiteX147" fmla="*/ 288581 w 358515"/>
                <a:gd name="connsiteY147" fmla="*/ 100378 h 206712"/>
                <a:gd name="connsiteX148" fmla="*/ 285986 w 358515"/>
                <a:gd name="connsiteY148" fmla="*/ 101950 h 206712"/>
                <a:gd name="connsiteX149" fmla="*/ 289105 w 358515"/>
                <a:gd name="connsiteY149" fmla="*/ 107662 h 206712"/>
                <a:gd name="connsiteX150" fmla="*/ 290152 w 358515"/>
                <a:gd name="connsiteY150" fmla="*/ 111827 h 206712"/>
                <a:gd name="connsiteX151" fmla="*/ 294294 w 358515"/>
                <a:gd name="connsiteY151" fmla="*/ 116491 h 206712"/>
                <a:gd name="connsiteX152" fmla="*/ 297164 w 358515"/>
                <a:gd name="connsiteY152" fmla="*/ 118561 h 206712"/>
                <a:gd name="connsiteX153" fmla="*/ 298711 w 358515"/>
                <a:gd name="connsiteY153" fmla="*/ 125320 h 206712"/>
                <a:gd name="connsiteX154" fmla="*/ 301830 w 358515"/>
                <a:gd name="connsiteY154" fmla="*/ 130782 h 206712"/>
                <a:gd name="connsiteX155" fmla="*/ 304699 w 358515"/>
                <a:gd name="connsiteY155" fmla="*/ 137516 h 206712"/>
                <a:gd name="connsiteX156" fmla="*/ 311958 w 358515"/>
                <a:gd name="connsiteY156" fmla="*/ 147916 h 206712"/>
                <a:gd name="connsiteX157" fmla="*/ 314030 w 358515"/>
                <a:gd name="connsiteY157" fmla="*/ 152331 h 206712"/>
                <a:gd name="connsiteX158" fmla="*/ 318196 w 358515"/>
                <a:gd name="connsiteY158" fmla="*/ 156995 h 206712"/>
                <a:gd name="connsiteX159" fmla="*/ 324684 w 358515"/>
                <a:gd name="connsiteY159" fmla="*/ 162457 h 206712"/>
                <a:gd name="connsiteX160" fmla="*/ 327279 w 358515"/>
                <a:gd name="connsiteY160" fmla="*/ 165824 h 206712"/>
                <a:gd name="connsiteX161" fmla="*/ 329375 w 358515"/>
                <a:gd name="connsiteY161" fmla="*/ 172060 h 206712"/>
                <a:gd name="connsiteX162" fmla="*/ 331695 w 358515"/>
                <a:gd name="connsiteY162" fmla="*/ 174404 h 206712"/>
                <a:gd name="connsiteX163" fmla="*/ 330397 w 358515"/>
                <a:gd name="connsiteY163" fmla="*/ 176474 h 206712"/>
                <a:gd name="connsiteX164" fmla="*/ 333266 w 358515"/>
                <a:gd name="connsiteY164" fmla="*/ 176998 h 206712"/>
                <a:gd name="connsiteX165" fmla="*/ 335338 w 358515"/>
                <a:gd name="connsiteY165" fmla="*/ 176225 h 206712"/>
                <a:gd name="connsiteX166" fmla="*/ 343646 w 358515"/>
                <a:gd name="connsiteY166" fmla="*/ 175426 h 206712"/>
                <a:gd name="connsiteX167" fmla="*/ 349384 w 358515"/>
                <a:gd name="connsiteY167" fmla="*/ 175950 h 206712"/>
                <a:gd name="connsiteX168" fmla="*/ 351456 w 358515"/>
                <a:gd name="connsiteY168" fmla="*/ 175426 h 206712"/>
                <a:gd name="connsiteX169" fmla="*/ 354574 w 358515"/>
                <a:gd name="connsiteY169" fmla="*/ 176225 h 20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358515" h="206712">
                  <a:moveTo>
                    <a:pt x="356396" y="179591"/>
                  </a:moveTo>
                  <a:lnTo>
                    <a:pt x="338232" y="201141"/>
                  </a:lnTo>
                  <a:lnTo>
                    <a:pt x="331720" y="206329"/>
                  </a:lnTo>
                  <a:lnTo>
                    <a:pt x="316400" y="203735"/>
                  </a:lnTo>
                  <a:lnTo>
                    <a:pt x="311734" y="202438"/>
                  </a:lnTo>
                  <a:lnTo>
                    <a:pt x="306794" y="196203"/>
                  </a:lnTo>
                  <a:lnTo>
                    <a:pt x="279772" y="199046"/>
                  </a:lnTo>
                  <a:lnTo>
                    <a:pt x="274059" y="199844"/>
                  </a:lnTo>
                  <a:lnTo>
                    <a:pt x="272761" y="200866"/>
                  </a:lnTo>
                  <a:lnTo>
                    <a:pt x="266773" y="201914"/>
                  </a:lnTo>
                  <a:lnTo>
                    <a:pt x="263654" y="202962"/>
                  </a:lnTo>
                  <a:lnTo>
                    <a:pt x="256395" y="204508"/>
                  </a:lnTo>
                  <a:lnTo>
                    <a:pt x="250929" y="205032"/>
                  </a:lnTo>
                  <a:lnTo>
                    <a:pt x="249383" y="204259"/>
                  </a:lnTo>
                  <a:lnTo>
                    <a:pt x="227028" y="191264"/>
                  </a:lnTo>
                  <a:lnTo>
                    <a:pt x="224433" y="188147"/>
                  </a:lnTo>
                  <a:lnTo>
                    <a:pt x="216124" y="176200"/>
                  </a:lnTo>
                  <a:lnTo>
                    <a:pt x="212232" y="171785"/>
                  </a:lnTo>
                  <a:lnTo>
                    <a:pt x="211434" y="166348"/>
                  </a:lnTo>
                  <a:lnTo>
                    <a:pt x="212481" y="162707"/>
                  </a:lnTo>
                  <a:lnTo>
                    <a:pt x="211434" y="158018"/>
                  </a:lnTo>
                  <a:lnTo>
                    <a:pt x="209612" y="153603"/>
                  </a:lnTo>
                  <a:lnTo>
                    <a:pt x="206493" y="149712"/>
                  </a:lnTo>
                  <a:lnTo>
                    <a:pt x="195340" y="160113"/>
                  </a:lnTo>
                  <a:lnTo>
                    <a:pt x="198709" y="169191"/>
                  </a:lnTo>
                  <a:lnTo>
                    <a:pt x="200780" y="172583"/>
                  </a:lnTo>
                  <a:lnTo>
                    <a:pt x="198709" y="173880"/>
                  </a:lnTo>
                  <a:lnTo>
                    <a:pt x="196363" y="173082"/>
                  </a:lnTo>
                  <a:lnTo>
                    <a:pt x="192995" y="174903"/>
                  </a:lnTo>
                  <a:lnTo>
                    <a:pt x="189876" y="177771"/>
                  </a:lnTo>
                  <a:lnTo>
                    <a:pt x="182591" y="182959"/>
                  </a:lnTo>
                  <a:lnTo>
                    <a:pt x="179746" y="178794"/>
                  </a:lnTo>
                  <a:lnTo>
                    <a:pt x="177675" y="174903"/>
                  </a:lnTo>
                  <a:lnTo>
                    <a:pt x="179222" y="173356"/>
                  </a:lnTo>
                  <a:lnTo>
                    <a:pt x="182865" y="171785"/>
                  </a:lnTo>
                  <a:lnTo>
                    <a:pt x="178972" y="164253"/>
                  </a:lnTo>
                  <a:lnTo>
                    <a:pt x="166497" y="175177"/>
                  </a:lnTo>
                  <a:lnTo>
                    <a:pt x="162330" y="179591"/>
                  </a:lnTo>
                  <a:lnTo>
                    <a:pt x="152474" y="188147"/>
                  </a:lnTo>
                  <a:lnTo>
                    <a:pt x="151427" y="187373"/>
                  </a:lnTo>
                  <a:lnTo>
                    <a:pt x="145713" y="188919"/>
                  </a:lnTo>
                  <a:lnTo>
                    <a:pt x="139725" y="193858"/>
                  </a:lnTo>
                  <a:lnTo>
                    <a:pt x="135309" y="189444"/>
                  </a:lnTo>
                  <a:lnTo>
                    <a:pt x="131166" y="186850"/>
                  </a:lnTo>
                  <a:lnTo>
                    <a:pt x="130368" y="188421"/>
                  </a:lnTo>
                  <a:lnTo>
                    <a:pt x="124156" y="189967"/>
                  </a:lnTo>
                  <a:lnTo>
                    <a:pt x="124655" y="183482"/>
                  </a:lnTo>
                  <a:lnTo>
                    <a:pt x="122334" y="185303"/>
                  </a:lnTo>
                  <a:lnTo>
                    <a:pt x="119465" y="184779"/>
                  </a:lnTo>
                  <a:lnTo>
                    <a:pt x="116596" y="185553"/>
                  </a:lnTo>
                  <a:lnTo>
                    <a:pt x="111681" y="185054"/>
                  </a:lnTo>
                  <a:lnTo>
                    <a:pt x="108811" y="176998"/>
                  </a:lnTo>
                  <a:lnTo>
                    <a:pt x="109335" y="174404"/>
                  </a:lnTo>
                  <a:lnTo>
                    <a:pt x="105443" y="174404"/>
                  </a:lnTo>
                  <a:lnTo>
                    <a:pt x="105443" y="176998"/>
                  </a:lnTo>
                  <a:lnTo>
                    <a:pt x="76849" y="178544"/>
                  </a:lnTo>
                  <a:lnTo>
                    <a:pt x="76849" y="177247"/>
                  </a:lnTo>
                  <a:lnTo>
                    <a:pt x="69314" y="177522"/>
                  </a:lnTo>
                  <a:lnTo>
                    <a:pt x="62054" y="178544"/>
                  </a:lnTo>
                  <a:lnTo>
                    <a:pt x="54245" y="179068"/>
                  </a:lnTo>
                  <a:lnTo>
                    <a:pt x="54519" y="168942"/>
                  </a:lnTo>
                  <a:lnTo>
                    <a:pt x="54245" y="159065"/>
                  </a:lnTo>
                  <a:lnTo>
                    <a:pt x="47233" y="159589"/>
                  </a:lnTo>
                  <a:lnTo>
                    <a:pt x="29842" y="161659"/>
                  </a:lnTo>
                  <a:lnTo>
                    <a:pt x="29044" y="158292"/>
                  </a:lnTo>
                  <a:lnTo>
                    <a:pt x="26973" y="158541"/>
                  </a:lnTo>
                  <a:lnTo>
                    <a:pt x="25402" y="153104"/>
                  </a:lnTo>
                  <a:lnTo>
                    <a:pt x="21783" y="146071"/>
                  </a:lnTo>
                  <a:lnTo>
                    <a:pt x="19962" y="145572"/>
                  </a:lnTo>
                  <a:lnTo>
                    <a:pt x="18665" y="141681"/>
                  </a:lnTo>
                  <a:lnTo>
                    <a:pt x="20212" y="139860"/>
                  </a:lnTo>
                  <a:lnTo>
                    <a:pt x="28795" y="134149"/>
                  </a:lnTo>
                  <a:lnTo>
                    <a:pt x="27747" y="132578"/>
                  </a:lnTo>
                  <a:lnTo>
                    <a:pt x="29318" y="129460"/>
                  </a:lnTo>
                  <a:lnTo>
                    <a:pt x="25926" y="124272"/>
                  </a:lnTo>
                  <a:lnTo>
                    <a:pt x="23605" y="125320"/>
                  </a:lnTo>
                  <a:lnTo>
                    <a:pt x="17891" y="118037"/>
                  </a:lnTo>
                  <a:lnTo>
                    <a:pt x="7237" y="106365"/>
                  </a:lnTo>
                  <a:lnTo>
                    <a:pt x="1249" y="101675"/>
                  </a:lnTo>
                  <a:lnTo>
                    <a:pt x="-2120" y="95191"/>
                  </a:lnTo>
                  <a:lnTo>
                    <a:pt x="1773" y="92597"/>
                  </a:lnTo>
                  <a:lnTo>
                    <a:pt x="5416" y="91026"/>
                  </a:lnTo>
                  <a:lnTo>
                    <a:pt x="9034" y="86362"/>
                  </a:lnTo>
                  <a:lnTo>
                    <a:pt x="6439" y="83768"/>
                  </a:lnTo>
                  <a:lnTo>
                    <a:pt x="7736" y="82970"/>
                  </a:lnTo>
                  <a:lnTo>
                    <a:pt x="5665" y="79353"/>
                  </a:lnTo>
                  <a:lnTo>
                    <a:pt x="8260" y="79079"/>
                  </a:lnTo>
                  <a:lnTo>
                    <a:pt x="14772" y="80376"/>
                  </a:lnTo>
                  <a:lnTo>
                    <a:pt x="15022" y="79079"/>
                  </a:lnTo>
                  <a:lnTo>
                    <a:pt x="19688" y="74939"/>
                  </a:lnTo>
                  <a:lnTo>
                    <a:pt x="20985" y="70774"/>
                  </a:lnTo>
                  <a:lnTo>
                    <a:pt x="20736" y="68429"/>
                  </a:lnTo>
                  <a:lnTo>
                    <a:pt x="25426" y="64538"/>
                  </a:lnTo>
                  <a:lnTo>
                    <a:pt x="28271" y="64015"/>
                  </a:lnTo>
                  <a:lnTo>
                    <a:pt x="29842" y="64538"/>
                  </a:lnTo>
                  <a:lnTo>
                    <a:pt x="35032" y="64015"/>
                  </a:lnTo>
                  <a:lnTo>
                    <a:pt x="38675" y="65062"/>
                  </a:lnTo>
                  <a:lnTo>
                    <a:pt x="39698" y="63765"/>
                  </a:lnTo>
                  <a:lnTo>
                    <a:pt x="41794" y="57530"/>
                  </a:lnTo>
                  <a:lnTo>
                    <a:pt x="46460" y="49225"/>
                  </a:lnTo>
                  <a:lnTo>
                    <a:pt x="51650" y="38575"/>
                  </a:lnTo>
                  <a:lnTo>
                    <a:pt x="54519" y="36505"/>
                  </a:lnTo>
                  <a:lnTo>
                    <a:pt x="58661" y="39348"/>
                  </a:lnTo>
                  <a:lnTo>
                    <a:pt x="62054" y="40645"/>
                  </a:lnTo>
                  <a:lnTo>
                    <a:pt x="63601" y="34160"/>
                  </a:lnTo>
                  <a:lnTo>
                    <a:pt x="63601" y="27401"/>
                  </a:lnTo>
                  <a:lnTo>
                    <a:pt x="69839" y="21440"/>
                  </a:lnTo>
                  <a:lnTo>
                    <a:pt x="76325" y="14931"/>
                  </a:lnTo>
                  <a:lnTo>
                    <a:pt x="91671" y="-383"/>
                  </a:lnTo>
                  <a:lnTo>
                    <a:pt x="97633" y="3782"/>
                  </a:lnTo>
                  <a:lnTo>
                    <a:pt x="108537" y="9219"/>
                  </a:lnTo>
                  <a:lnTo>
                    <a:pt x="118167" y="13634"/>
                  </a:lnTo>
                  <a:lnTo>
                    <a:pt x="136356" y="20667"/>
                  </a:lnTo>
                  <a:lnTo>
                    <a:pt x="148308" y="25081"/>
                  </a:lnTo>
                  <a:lnTo>
                    <a:pt x="154022" y="26104"/>
                  </a:lnTo>
                  <a:lnTo>
                    <a:pt x="158688" y="26104"/>
                  </a:lnTo>
                  <a:lnTo>
                    <a:pt x="161557" y="27152"/>
                  </a:lnTo>
                  <a:lnTo>
                    <a:pt x="167520" y="27152"/>
                  </a:lnTo>
                  <a:lnTo>
                    <a:pt x="166747" y="29995"/>
                  </a:lnTo>
                  <a:lnTo>
                    <a:pt x="169092" y="31043"/>
                  </a:lnTo>
                  <a:lnTo>
                    <a:pt x="172186" y="30519"/>
                  </a:lnTo>
                  <a:lnTo>
                    <a:pt x="173508" y="31815"/>
                  </a:lnTo>
                  <a:lnTo>
                    <a:pt x="175305" y="35981"/>
                  </a:lnTo>
                  <a:lnTo>
                    <a:pt x="178424" y="33387"/>
                  </a:lnTo>
                  <a:lnTo>
                    <a:pt x="182839" y="33637"/>
                  </a:lnTo>
                  <a:lnTo>
                    <a:pt x="195314" y="39872"/>
                  </a:lnTo>
                  <a:lnTo>
                    <a:pt x="207790" y="45334"/>
                  </a:lnTo>
                  <a:lnTo>
                    <a:pt x="214801" y="48701"/>
                  </a:lnTo>
                  <a:lnTo>
                    <a:pt x="222336" y="53390"/>
                  </a:lnTo>
                  <a:lnTo>
                    <a:pt x="226229" y="55460"/>
                  </a:lnTo>
                  <a:lnTo>
                    <a:pt x="230121" y="58303"/>
                  </a:lnTo>
                  <a:lnTo>
                    <a:pt x="233764" y="61944"/>
                  </a:lnTo>
                  <a:lnTo>
                    <a:pt x="240525" y="66359"/>
                  </a:lnTo>
                  <a:lnTo>
                    <a:pt x="245465" y="66359"/>
                  </a:lnTo>
                  <a:lnTo>
                    <a:pt x="246763" y="64813"/>
                  </a:lnTo>
                  <a:lnTo>
                    <a:pt x="249882" y="66109"/>
                  </a:lnTo>
                  <a:lnTo>
                    <a:pt x="254298" y="66883"/>
                  </a:lnTo>
                  <a:lnTo>
                    <a:pt x="266773" y="71572"/>
                  </a:lnTo>
                  <a:lnTo>
                    <a:pt x="277153" y="74690"/>
                  </a:lnTo>
                  <a:lnTo>
                    <a:pt x="278974" y="76236"/>
                  </a:lnTo>
                  <a:lnTo>
                    <a:pt x="280796" y="79603"/>
                  </a:lnTo>
                  <a:lnTo>
                    <a:pt x="283915" y="80900"/>
                  </a:lnTo>
                  <a:lnTo>
                    <a:pt x="284414" y="82721"/>
                  </a:lnTo>
                  <a:lnTo>
                    <a:pt x="287533" y="87659"/>
                  </a:lnTo>
                  <a:lnTo>
                    <a:pt x="289354" y="89729"/>
                  </a:lnTo>
                  <a:lnTo>
                    <a:pt x="288331" y="92597"/>
                  </a:lnTo>
                  <a:lnTo>
                    <a:pt x="290152" y="97785"/>
                  </a:lnTo>
                  <a:lnTo>
                    <a:pt x="288581" y="100378"/>
                  </a:lnTo>
                  <a:lnTo>
                    <a:pt x="285986" y="101950"/>
                  </a:lnTo>
                  <a:lnTo>
                    <a:pt x="289105" y="107662"/>
                  </a:lnTo>
                  <a:lnTo>
                    <a:pt x="290152" y="111827"/>
                  </a:lnTo>
                  <a:lnTo>
                    <a:pt x="294294" y="116491"/>
                  </a:lnTo>
                  <a:lnTo>
                    <a:pt x="297164" y="118561"/>
                  </a:lnTo>
                  <a:lnTo>
                    <a:pt x="298711" y="125320"/>
                  </a:lnTo>
                  <a:lnTo>
                    <a:pt x="301830" y="130782"/>
                  </a:lnTo>
                  <a:lnTo>
                    <a:pt x="304699" y="137516"/>
                  </a:lnTo>
                  <a:lnTo>
                    <a:pt x="311958" y="147916"/>
                  </a:lnTo>
                  <a:lnTo>
                    <a:pt x="314030" y="152331"/>
                  </a:lnTo>
                  <a:lnTo>
                    <a:pt x="318196" y="156995"/>
                  </a:lnTo>
                  <a:lnTo>
                    <a:pt x="324684" y="162457"/>
                  </a:lnTo>
                  <a:lnTo>
                    <a:pt x="327279" y="165824"/>
                  </a:lnTo>
                  <a:lnTo>
                    <a:pt x="329375" y="172060"/>
                  </a:lnTo>
                  <a:lnTo>
                    <a:pt x="331695" y="174404"/>
                  </a:lnTo>
                  <a:lnTo>
                    <a:pt x="330397" y="176474"/>
                  </a:lnTo>
                  <a:lnTo>
                    <a:pt x="333266" y="176998"/>
                  </a:lnTo>
                  <a:lnTo>
                    <a:pt x="335338" y="176225"/>
                  </a:lnTo>
                  <a:lnTo>
                    <a:pt x="343646" y="175426"/>
                  </a:lnTo>
                  <a:lnTo>
                    <a:pt x="349384" y="175950"/>
                  </a:lnTo>
                  <a:lnTo>
                    <a:pt x="351456" y="175426"/>
                  </a:lnTo>
                  <a:lnTo>
                    <a:pt x="354574" y="17622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59" name="Free-form: Shape 3358">
              <a:extLst>
                <a:ext uri="{FF2B5EF4-FFF2-40B4-BE49-F238E27FC236}">
                  <a16:creationId xmlns:a16="http://schemas.microsoft.com/office/drawing/2014/main" id="{D904397E-6469-B268-228E-244EA5AC6CA6}"/>
                </a:ext>
              </a:extLst>
            </p:cNvPr>
            <p:cNvSpPr/>
            <p:nvPr/>
          </p:nvSpPr>
          <p:spPr>
            <a:xfrm>
              <a:off x="1509739" y="3866364"/>
              <a:ext cx="351005" cy="354737"/>
            </a:xfrm>
            <a:custGeom>
              <a:avLst/>
              <a:gdLst>
                <a:gd name="connsiteX0" fmla="*/ 66221 w 351005"/>
                <a:gd name="connsiteY0" fmla="*/ 116 h 354737"/>
                <a:gd name="connsiteX1" fmla="*/ 77399 w 351005"/>
                <a:gd name="connsiteY1" fmla="*/ 8945 h 354737"/>
                <a:gd name="connsiteX2" fmla="*/ 92194 w 351005"/>
                <a:gd name="connsiteY2" fmla="*/ 20892 h 354737"/>
                <a:gd name="connsiteX3" fmla="*/ 109610 w 351005"/>
                <a:gd name="connsiteY3" fmla="*/ 22189 h 354737"/>
                <a:gd name="connsiteX4" fmla="*/ 130394 w 351005"/>
                <a:gd name="connsiteY4" fmla="*/ 23485 h 354737"/>
                <a:gd name="connsiteX5" fmla="*/ 132215 w 351005"/>
                <a:gd name="connsiteY5" fmla="*/ 23485 h 354737"/>
                <a:gd name="connsiteX6" fmla="*/ 141572 w 351005"/>
                <a:gd name="connsiteY6" fmla="*/ 23236 h 354737"/>
                <a:gd name="connsiteX7" fmla="*/ 145988 w 351005"/>
                <a:gd name="connsiteY7" fmla="*/ 23485 h 354737"/>
                <a:gd name="connsiteX8" fmla="*/ 149107 w 351005"/>
                <a:gd name="connsiteY8" fmla="*/ 27900 h 354737"/>
                <a:gd name="connsiteX9" fmla="*/ 152725 w 351005"/>
                <a:gd name="connsiteY9" fmla="*/ 26852 h 354737"/>
                <a:gd name="connsiteX10" fmla="*/ 155319 w 351005"/>
                <a:gd name="connsiteY10" fmla="*/ 27127 h 354737"/>
                <a:gd name="connsiteX11" fmla="*/ 158713 w 351005"/>
                <a:gd name="connsiteY11" fmla="*/ 26329 h 354737"/>
                <a:gd name="connsiteX12" fmla="*/ 163378 w 351005"/>
                <a:gd name="connsiteY12" fmla="*/ 26852 h 354737"/>
                <a:gd name="connsiteX13" fmla="*/ 168069 w 351005"/>
                <a:gd name="connsiteY13" fmla="*/ 30494 h 354737"/>
                <a:gd name="connsiteX14" fmla="*/ 176902 w 351005"/>
                <a:gd name="connsiteY14" fmla="*/ 30743 h 354737"/>
                <a:gd name="connsiteX15" fmla="*/ 178973 w 351005"/>
                <a:gd name="connsiteY15" fmla="*/ 31541 h 354737"/>
                <a:gd name="connsiteX16" fmla="*/ 179496 w 351005"/>
                <a:gd name="connsiteY16" fmla="*/ 35158 h 354737"/>
                <a:gd name="connsiteX17" fmla="*/ 182091 w 351005"/>
                <a:gd name="connsiteY17" fmla="*/ 42964 h 354737"/>
                <a:gd name="connsiteX18" fmla="*/ 181568 w 351005"/>
                <a:gd name="connsiteY18" fmla="*/ 48402 h 354737"/>
                <a:gd name="connsiteX19" fmla="*/ 180270 w 351005"/>
                <a:gd name="connsiteY19" fmla="*/ 53091 h 354737"/>
                <a:gd name="connsiteX20" fmla="*/ 180020 w 351005"/>
                <a:gd name="connsiteY20" fmla="*/ 58278 h 354737"/>
                <a:gd name="connsiteX21" fmla="*/ 181842 w 351005"/>
                <a:gd name="connsiteY21" fmla="*/ 61396 h 354737"/>
                <a:gd name="connsiteX22" fmla="*/ 180545 w 351005"/>
                <a:gd name="connsiteY22" fmla="*/ 66584 h 354737"/>
                <a:gd name="connsiteX23" fmla="*/ 181318 w 351005"/>
                <a:gd name="connsiteY23" fmla="*/ 75163 h 354737"/>
                <a:gd name="connsiteX24" fmla="*/ 180794 w 351005"/>
                <a:gd name="connsiteY24" fmla="*/ 77757 h 354737"/>
                <a:gd name="connsiteX25" fmla="*/ 182091 w 351005"/>
                <a:gd name="connsiteY25" fmla="*/ 81399 h 354737"/>
                <a:gd name="connsiteX26" fmla="*/ 182091 w 351005"/>
                <a:gd name="connsiteY26" fmla="*/ 88657 h 354737"/>
                <a:gd name="connsiteX27" fmla="*/ 185485 w 351005"/>
                <a:gd name="connsiteY27" fmla="*/ 92547 h 354737"/>
                <a:gd name="connsiteX28" fmla="*/ 185734 w 351005"/>
                <a:gd name="connsiteY28" fmla="*/ 95665 h 354737"/>
                <a:gd name="connsiteX29" fmla="*/ 187032 w 351005"/>
                <a:gd name="connsiteY29" fmla="*/ 96463 h 354737"/>
                <a:gd name="connsiteX30" fmla="*/ 187306 w 351005"/>
                <a:gd name="connsiteY30" fmla="*/ 99307 h 354737"/>
                <a:gd name="connsiteX31" fmla="*/ 186009 w 351005"/>
                <a:gd name="connsiteY31" fmla="*/ 101900 h 354737"/>
                <a:gd name="connsiteX32" fmla="*/ 187032 w 351005"/>
                <a:gd name="connsiteY32" fmla="*/ 102948 h 354737"/>
                <a:gd name="connsiteX33" fmla="*/ 183913 w 351005"/>
                <a:gd name="connsiteY33" fmla="*/ 108934 h 354737"/>
                <a:gd name="connsiteX34" fmla="*/ 181069 w 351005"/>
                <a:gd name="connsiteY34" fmla="*/ 112550 h 354737"/>
                <a:gd name="connsiteX35" fmla="*/ 180545 w 351005"/>
                <a:gd name="connsiteY35" fmla="*/ 115418 h 354737"/>
                <a:gd name="connsiteX36" fmla="*/ 182116 w 351005"/>
                <a:gd name="connsiteY36" fmla="*/ 115668 h 354737"/>
                <a:gd name="connsiteX37" fmla="*/ 186782 w 351005"/>
                <a:gd name="connsiteY37" fmla="*/ 114371 h 354737"/>
                <a:gd name="connsiteX38" fmla="*/ 189627 w 351005"/>
                <a:gd name="connsiteY38" fmla="*/ 121130 h 354737"/>
                <a:gd name="connsiteX39" fmla="*/ 193793 w 351005"/>
                <a:gd name="connsiteY39" fmla="*/ 124248 h 354737"/>
                <a:gd name="connsiteX40" fmla="*/ 196388 w 351005"/>
                <a:gd name="connsiteY40" fmla="*/ 123200 h 354737"/>
                <a:gd name="connsiteX41" fmla="*/ 196663 w 351005"/>
                <a:gd name="connsiteY41" fmla="*/ 128138 h 354737"/>
                <a:gd name="connsiteX42" fmla="*/ 201079 w 351005"/>
                <a:gd name="connsiteY42" fmla="*/ 126841 h 354737"/>
                <a:gd name="connsiteX43" fmla="*/ 202102 w 351005"/>
                <a:gd name="connsiteY43" fmla="*/ 124248 h 354737"/>
                <a:gd name="connsiteX44" fmla="*/ 207042 w 351005"/>
                <a:gd name="connsiteY44" fmla="*/ 125545 h 354737"/>
                <a:gd name="connsiteX45" fmla="*/ 208090 w 351005"/>
                <a:gd name="connsiteY45" fmla="*/ 125021 h 354737"/>
                <a:gd name="connsiteX46" fmla="*/ 211982 w 351005"/>
                <a:gd name="connsiteY46" fmla="*/ 126841 h 354737"/>
                <a:gd name="connsiteX47" fmla="*/ 216922 w 351005"/>
                <a:gd name="connsiteY47" fmla="*/ 130209 h 354737"/>
                <a:gd name="connsiteX48" fmla="*/ 215101 w 351005"/>
                <a:gd name="connsiteY48" fmla="*/ 133077 h 354737"/>
                <a:gd name="connsiteX49" fmla="*/ 215625 w 351005"/>
                <a:gd name="connsiteY49" fmla="*/ 136718 h 354737"/>
                <a:gd name="connsiteX50" fmla="*/ 216922 w 351005"/>
                <a:gd name="connsiteY50" fmla="*/ 138265 h 354737"/>
                <a:gd name="connsiteX51" fmla="*/ 222112 w 351005"/>
                <a:gd name="connsiteY51" fmla="*/ 134124 h 354737"/>
                <a:gd name="connsiteX52" fmla="*/ 220041 w 351005"/>
                <a:gd name="connsiteY52" fmla="*/ 131256 h 354737"/>
                <a:gd name="connsiteX53" fmla="*/ 219243 w 351005"/>
                <a:gd name="connsiteY53" fmla="*/ 128912 h 354737"/>
                <a:gd name="connsiteX54" fmla="*/ 220815 w 351005"/>
                <a:gd name="connsiteY54" fmla="*/ 125021 h 354737"/>
                <a:gd name="connsiteX55" fmla="*/ 226005 w 351005"/>
                <a:gd name="connsiteY55" fmla="*/ 120606 h 354737"/>
                <a:gd name="connsiteX56" fmla="*/ 229897 w 351005"/>
                <a:gd name="connsiteY56" fmla="*/ 121130 h 354737"/>
                <a:gd name="connsiteX57" fmla="*/ 231469 w 351005"/>
                <a:gd name="connsiteY57" fmla="*/ 120082 h 354737"/>
                <a:gd name="connsiteX58" fmla="*/ 235610 w 351005"/>
                <a:gd name="connsiteY58" fmla="*/ 121130 h 354737"/>
                <a:gd name="connsiteX59" fmla="*/ 239778 w 351005"/>
                <a:gd name="connsiteY59" fmla="*/ 115144 h 354737"/>
                <a:gd name="connsiteX60" fmla="*/ 248610 w 351005"/>
                <a:gd name="connsiteY60" fmla="*/ 112824 h 354737"/>
                <a:gd name="connsiteX61" fmla="*/ 250955 w 351005"/>
                <a:gd name="connsiteY61" fmla="*/ 106065 h 354737"/>
                <a:gd name="connsiteX62" fmla="*/ 253026 w 351005"/>
                <a:gd name="connsiteY62" fmla="*/ 104245 h 354737"/>
                <a:gd name="connsiteX63" fmla="*/ 255621 w 351005"/>
                <a:gd name="connsiteY63" fmla="*/ 98284 h 354737"/>
                <a:gd name="connsiteX64" fmla="*/ 260287 w 351005"/>
                <a:gd name="connsiteY64" fmla="*/ 99830 h 354737"/>
                <a:gd name="connsiteX65" fmla="*/ 262382 w 351005"/>
                <a:gd name="connsiteY65" fmla="*/ 98533 h 354737"/>
                <a:gd name="connsiteX66" fmla="*/ 263680 w 351005"/>
                <a:gd name="connsiteY66" fmla="*/ 95939 h 354737"/>
                <a:gd name="connsiteX67" fmla="*/ 268870 w 351005"/>
                <a:gd name="connsiteY67" fmla="*/ 89954 h 354737"/>
                <a:gd name="connsiteX68" fmla="*/ 273286 w 351005"/>
                <a:gd name="connsiteY68" fmla="*/ 85813 h 354737"/>
                <a:gd name="connsiteX69" fmla="*/ 275107 w 351005"/>
                <a:gd name="connsiteY69" fmla="*/ 85015 h 354737"/>
                <a:gd name="connsiteX70" fmla="*/ 278476 w 351005"/>
                <a:gd name="connsiteY70" fmla="*/ 86586 h 354737"/>
                <a:gd name="connsiteX71" fmla="*/ 287583 w 351005"/>
                <a:gd name="connsiteY71" fmla="*/ 82421 h 354737"/>
                <a:gd name="connsiteX72" fmla="*/ 293820 w 351005"/>
                <a:gd name="connsiteY72" fmla="*/ 82172 h 354737"/>
                <a:gd name="connsiteX73" fmla="*/ 295617 w 351005"/>
                <a:gd name="connsiteY73" fmla="*/ 83469 h 354737"/>
                <a:gd name="connsiteX74" fmla="*/ 300557 w 351005"/>
                <a:gd name="connsiteY74" fmla="*/ 83718 h 354737"/>
                <a:gd name="connsiteX75" fmla="*/ 305497 w 351005"/>
                <a:gd name="connsiteY75" fmla="*/ 82945 h 354737"/>
                <a:gd name="connsiteX76" fmla="*/ 310687 w 351005"/>
                <a:gd name="connsiteY76" fmla="*/ 81399 h 354737"/>
                <a:gd name="connsiteX77" fmla="*/ 315902 w 351005"/>
                <a:gd name="connsiteY77" fmla="*/ 84516 h 354737"/>
                <a:gd name="connsiteX78" fmla="*/ 322389 w 351005"/>
                <a:gd name="connsiteY78" fmla="*/ 93346 h 354737"/>
                <a:gd name="connsiteX79" fmla="*/ 328626 w 351005"/>
                <a:gd name="connsiteY79" fmla="*/ 99307 h 354737"/>
                <a:gd name="connsiteX80" fmla="*/ 328102 w 351005"/>
                <a:gd name="connsiteY80" fmla="*/ 101127 h 354737"/>
                <a:gd name="connsiteX81" fmla="*/ 329650 w 351005"/>
                <a:gd name="connsiteY81" fmla="*/ 104768 h 354737"/>
                <a:gd name="connsiteX82" fmla="*/ 327853 w 351005"/>
                <a:gd name="connsiteY82" fmla="*/ 108909 h 354737"/>
                <a:gd name="connsiteX83" fmla="*/ 329150 w 351005"/>
                <a:gd name="connsiteY83" fmla="*/ 111503 h 354737"/>
                <a:gd name="connsiteX84" fmla="*/ 330697 w 351005"/>
                <a:gd name="connsiteY84" fmla="*/ 112824 h 354737"/>
                <a:gd name="connsiteX85" fmla="*/ 330947 w 351005"/>
                <a:gd name="connsiteY85" fmla="*/ 114895 h 354737"/>
                <a:gd name="connsiteX86" fmla="*/ 334340 w 351005"/>
                <a:gd name="connsiteY86" fmla="*/ 116441 h 354737"/>
                <a:gd name="connsiteX87" fmla="*/ 336411 w 351005"/>
                <a:gd name="connsiteY87" fmla="*/ 115942 h 354737"/>
                <a:gd name="connsiteX88" fmla="*/ 340303 w 351005"/>
                <a:gd name="connsiteY88" fmla="*/ 119060 h 354737"/>
                <a:gd name="connsiteX89" fmla="*/ 344195 w 351005"/>
                <a:gd name="connsiteY89" fmla="*/ 120606 h 354737"/>
                <a:gd name="connsiteX90" fmla="*/ 346017 w 351005"/>
                <a:gd name="connsiteY90" fmla="*/ 125545 h 354737"/>
                <a:gd name="connsiteX91" fmla="*/ 344994 w 351005"/>
                <a:gd name="connsiteY91" fmla="*/ 126841 h 354737"/>
                <a:gd name="connsiteX92" fmla="*/ 346541 w 351005"/>
                <a:gd name="connsiteY92" fmla="*/ 130483 h 354737"/>
                <a:gd name="connsiteX93" fmla="*/ 346815 w 351005"/>
                <a:gd name="connsiteY93" fmla="*/ 136194 h 354737"/>
                <a:gd name="connsiteX94" fmla="*/ 343946 w 351005"/>
                <a:gd name="connsiteY94" fmla="*/ 139038 h 354737"/>
                <a:gd name="connsiteX95" fmla="*/ 342125 w 351005"/>
                <a:gd name="connsiteY95" fmla="*/ 139836 h 354737"/>
                <a:gd name="connsiteX96" fmla="*/ 341875 w 351005"/>
                <a:gd name="connsiteY96" fmla="*/ 142679 h 354737"/>
                <a:gd name="connsiteX97" fmla="*/ 343697 w 351005"/>
                <a:gd name="connsiteY97" fmla="*/ 143976 h 354737"/>
                <a:gd name="connsiteX98" fmla="*/ 344470 w 351005"/>
                <a:gd name="connsiteY98" fmla="*/ 147093 h 354737"/>
                <a:gd name="connsiteX99" fmla="*/ 348887 w 351005"/>
                <a:gd name="connsiteY99" fmla="*/ 150486 h 354737"/>
                <a:gd name="connsiteX100" fmla="*/ 340054 w 351005"/>
                <a:gd name="connsiteY100" fmla="*/ 153329 h 354737"/>
                <a:gd name="connsiteX101" fmla="*/ 337983 w 351005"/>
                <a:gd name="connsiteY101" fmla="*/ 155399 h 354737"/>
                <a:gd name="connsiteX102" fmla="*/ 333566 w 351005"/>
                <a:gd name="connsiteY102" fmla="*/ 158517 h 354737"/>
                <a:gd name="connsiteX103" fmla="*/ 331221 w 351005"/>
                <a:gd name="connsiteY103" fmla="*/ 160861 h 354737"/>
                <a:gd name="connsiteX104" fmla="*/ 325233 w 351005"/>
                <a:gd name="connsiteY104" fmla="*/ 159814 h 354737"/>
                <a:gd name="connsiteX105" fmla="*/ 318222 w 351005"/>
                <a:gd name="connsiteY105" fmla="*/ 161110 h 354737"/>
                <a:gd name="connsiteX106" fmla="*/ 303676 w 351005"/>
                <a:gd name="connsiteY106" fmla="*/ 166049 h 354737"/>
                <a:gd name="connsiteX107" fmla="*/ 302129 w 351005"/>
                <a:gd name="connsiteY107" fmla="*/ 167620 h 354737"/>
                <a:gd name="connsiteX108" fmla="*/ 303676 w 351005"/>
                <a:gd name="connsiteY108" fmla="*/ 172808 h 354737"/>
                <a:gd name="connsiteX109" fmla="*/ 300832 w 351005"/>
                <a:gd name="connsiteY109" fmla="*/ 175152 h 354737"/>
                <a:gd name="connsiteX110" fmla="*/ 302653 w 351005"/>
                <a:gd name="connsiteY110" fmla="*/ 178270 h 354737"/>
                <a:gd name="connsiteX111" fmla="*/ 300832 w 351005"/>
                <a:gd name="connsiteY111" fmla="*/ 179043 h 354737"/>
                <a:gd name="connsiteX112" fmla="*/ 299259 w 351005"/>
                <a:gd name="connsiteY112" fmla="*/ 183458 h 354737"/>
                <a:gd name="connsiteX113" fmla="*/ 298761 w 351005"/>
                <a:gd name="connsiteY113" fmla="*/ 186575 h 354737"/>
                <a:gd name="connsiteX114" fmla="*/ 296141 w 351005"/>
                <a:gd name="connsiteY114" fmla="*/ 189942 h 354737"/>
                <a:gd name="connsiteX115" fmla="*/ 293546 w 351005"/>
                <a:gd name="connsiteY115" fmla="*/ 191514 h 354737"/>
                <a:gd name="connsiteX116" fmla="*/ 290951 w 351005"/>
                <a:gd name="connsiteY116" fmla="*/ 191514 h 354737"/>
                <a:gd name="connsiteX117" fmla="*/ 286010 w 351005"/>
                <a:gd name="connsiteY117" fmla="*/ 193833 h 354737"/>
                <a:gd name="connsiteX118" fmla="*/ 283166 w 351005"/>
                <a:gd name="connsiteY118" fmla="*/ 196178 h 354737"/>
                <a:gd name="connsiteX119" fmla="*/ 279773 w 351005"/>
                <a:gd name="connsiteY119" fmla="*/ 200343 h 354737"/>
                <a:gd name="connsiteX120" fmla="*/ 277976 w 351005"/>
                <a:gd name="connsiteY120" fmla="*/ 205007 h 354737"/>
                <a:gd name="connsiteX121" fmla="*/ 278476 w 351005"/>
                <a:gd name="connsiteY121" fmla="*/ 207102 h 354737"/>
                <a:gd name="connsiteX122" fmla="*/ 278226 w 351005"/>
                <a:gd name="connsiteY122" fmla="*/ 212814 h 354737"/>
                <a:gd name="connsiteX123" fmla="*/ 270691 w 351005"/>
                <a:gd name="connsiteY123" fmla="*/ 210195 h 354737"/>
                <a:gd name="connsiteX124" fmla="*/ 265227 w 351005"/>
                <a:gd name="connsiteY124" fmla="*/ 209671 h 354737"/>
                <a:gd name="connsiteX125" fmla="*/ 261085 w 351005"/>
                <a:gd name="connsiteY125" fmla="*/ 210469 h 354737"/>
                <a:gd name="connsiteX126" fmla="*/ 255097 w 351005"/>
                <a:gd name="connsiteY126" fmla="*/ 213063 h 354737"/>
                <a:gd name="connsiteX127" fmla="*/ 255621 w 351005"/>
                <a:gd name="connsiteY127" fmla="*/ 214609 h 354737"/>
                <a:gd name="connsiteX128" fmla="*/ 251204 w 351005"/>
                <a:gd name="connsiteY128" fmla="*/ 214609 h 354737"/>
                <a:gd name="connsiteX129" fmla="*/ 253026 w 351005"/>
                <a:gd name="connsiteY129" fmla="*/ 217228 h 354737"/>
                <a:gd name="connsiteX130" fmla="*/ 252228 w 351005"/>
                <a:gd name="connsiteY130" fmla="*/ 220321 h 354737"/>
                <a:gd name="connsiteX131" fmla="*/ 248086 w 351005"/>
                <a:gd name="connsiteY131" fmla="*/ 220321 h 354737"/>
                <a:gd name="connsiteX132" fmla="*/ 248335 w 351005"/>
                <a:gd name="connsiteY132" fmla="*/ 222665 h 354737"/>
                <a:gd name="connsiteX133" fmla="*/ 241324 w 351005"/>
                <a:gd name="connsiteY133" fmla="*/ 223189 h 354737"/>
                <a:gd name="connsiteX134" fmla="*/ 243395 w 351005"/>
                <a:gd name="connsiteY134" fmla="*/ 225259 h 354737"/>
                <a:gd name="connsiteX135" fmla="*/ 258989 w 351005"/>
                <a:gd name="connsiteY135" fmla="*/ 227603 h 354737"/>
                <a:gd name="connsiteX136" fmla="*/ 268595 w 351005"/>
                <a:gd name="connsiteY136" fmla="*/ 227080 h 354737"/>
                <a:gd name="connsiteX137" fmla="*/ 271714 w 351005"/>
                <a:gd name="connsiteY137" fmla="*/ 226057 h 354737"/>
                <a:gd name="connsiteX138" fmla="*/ 274584 w 351005"/>
                <a:gd name="connsiteY138" fmla="*/ 226830 h 354737"/>
                <a:gd name="connsiteX139" fmla="*/ 278725 w 351005"/>
                <a:gd name="connsiteY139" fmla="*/ 226556 h 354737"/>
                <a:gd name="connsiteX140" fmla="*/ 285237 w 351005"/>
                <a:gd name="connsiteY140" fmla="*/ 227603 h 354737"/>
                <a:gd name="connsiteX141" fmla="*/ 288855 w 351005"/>
                <a:gd name="connsiteY141" fmla="*/ 225533 h 354737"/>
                <a:gd name="connsiteX142" fmla="*/ 290153 w 351005"/>
                <a:gd name="connsiteY142" fmla="*/ 233066 h 354737"/>
                <a:gd name="connsiteX143" fmla="*/ 292498 w 351005"/>
                <a:gd name="connsiteY143" fmla="*/ 233839 h 354737"/>
                <a:gd name="connsiteX144" fmla="*/ 292773 w 351005"/>
                <a:gd name="connsiteY144" fmla="*/ 236433 h 354737"/>
                <a:gd name="connsiteX145" fmla="*/ 295093 w 351005"/>
                <a:gd name="connsiteY145" fmla="*/ 240074 h 354737"/>
                <a:gd name="connsiteX146" fmla="*/ 298736 w 351005"/>
                <a:gd name="connsiteY146" fmla="*/ 242668 h 354737"/>
                <a:gd name="connsiteX147" fmla="*/ 298985 w 351005"/>
                <a:gd name="connsiteY147" fmla="*/ 245786 h 354737"/>
                <a:gd name="connsiteX148" fmla="*/ 300557 w 351005"/>
                <a:gd name="connsiteY148" fmla="*/ 246035 h 354737"/>
                <a:gd name="connsiteX149" fmla="*/ 300557 w 351005"/>
                <a:gd name="connsiteY149" fmla="*/ 248903 h 354737"/>
                <a:gd name="connsiteX150" fmla="*/ 297688 w 351005"/>
                <a:gd name="connsiteY150" fmla="*/ 251771 h 354737"/>
                <a:gd name="connsiteX151" fmla="*/ 298985 w 351005"/>
                <a:gd name="connsiteY151" fmla="*/ 253068 h 354737"/>
                <a:gd name="connsiteX152" fmla="*/ 298736 w 351005"/>
                <a:gd name="connsiteY152" fmla="*/ 256186 h 354737"/>
                <a:gd name="connsiteX153" fmla="*/ 301330 w 351005"/>
                <a:gd name="connsiteY153" fmla="*/ 260850 h 354737"/>
                <a:gd name="connsiteX154" fmla="*/ 301605 w 351005"/>
                <a:gd name="connsiteY154" fmla="*/ 263968 h 354737"/>
                <a:gd name="connsiteX155" fmla="*/ 303676 w 351005"/>
                <a:gd name="connsiteY155" fmla="*/ 269155 h 354737"/>
                <a:gd name="connsiteX156" fmla="*/ 303676 w 351005"/>
                <a:gd name="connsiteY156" fmla="*/ 271500 h 354737"/>
                <a:gd name="connsiteX157" fmla="*/ 300033 w 351005"/>
                <a:gd name="connsiteY157" fmla="*/ 272547 h 354737"/>
                <a:gd name="connsiteX158" fmla="*/ 300033 w 351005"/>
                <a:gd name="connsiteY158" fmla="*/ 279032 h 354737"/>
                <a:gd name="connsiteX159" fmla="*/ 294319 w 351005"/>
                <a:gd name="connsiteY159" fmla="*/ 278508 h 354737"/>
                <a:gd name="connsiteX160" fmla="*/ 293546 w 351005"/>
                <a:gd name="connsiteY160" fmla="*/ 283197 h 354737"/>
                <a:gd name="connsiteX161" fmla="*/ 291450 w 351005"/>
                <a:gd name="connsiteY161" fmla="*/ 284220 h 354737"/>
                <a:gd name="connsiteX162" fmla="*/ 294319 w 351005"/>
                <a:gd name="connsiteY162" fmla="*/ 288385 h 354737"/>
                <a:gd name="connsiteX163" fmla="*/ 298985 w 351005"/>
                <a:gd name="connsiteY163" fmla="*/ 290979 h 354737"/>
                <a:gd name="connsiteX164" fmla="*/ 297688 w 351005"/>
                <a:gd name="connsiteY164" fmla="*/ 293847 h 354737"/>
                <a:gd name="connsiteX165" fmla="*/ 297962 w 351005"/>
                <a:gd name="connsiteY165" fmla="*/ 296441 h 354737"/>
                <a:gd name="connsiteX166" fmla="*/ 299509 w 351005"/>
                <a:gd name="connsiteY166" fmla="*/ 299558 h 354737"/>
                <a:gd name="connsiteX167" fmla="*/ 301081 w 351005"/>
                <a:gd name="connsiteY167" fmla="*/ 300855 h 354737"/>
                <a:gd name="connsiteX168" fmla="*/ 303152 w 351005"/>
                <a:gd name="connsiteY168" fmla="*/ 308637 h 354737"/>
                <a:gd name="connsiteX169" fmla="*/ 300807 w 351005"/>
                <a:gd name="connsiteY169" fmla="*/ 306816 h 354737"/>
                <a:gd name="connsiteX170" fmla="*/ 297164 w 351005"/>
                <a:gd name="connsiteY170" fmla="*/ 306043 h 354737"/>
                <a:gd name="connsiteX171" fmla="*/ 294569 w 351005"/>
                <a:gd name="connsiteY171" fmla="*/ 306542 h 354737"/>
                <a:gd name="connsiteX172" fmla="*/ 289903 w 351005"/>
                <a:gd name="connsiteY172" fmla="*/ 306293 h 354737"/>
                <a:gd name="connsiteX173" fmla="*/ 287308 w 351005"/>
                <a:gd name="connsiteY173" fmla="*/ 307066 h 354737"/>
                <a:gd name="connsiteX174" fmla="*/ 282119 w 351005"/>
                <a:gd name="connsiteY174" fmla="*/ 306816 h 354737"/>
                <a:gd name="connsiteX175" fmla="*/ 269369 w 351005"/>
                <a:gd name="connsiteY175" fmla="*/ 309410 h 354737"/>
                <a:gd name="connsiteX176" fmla="*/ 261833 w 351005"/>
                <a:gd name="connsiteY176" fmla="*/ 308388 h 354737"/>
                <a:gd name="connsiteX177" fmla="*/ 255871 w 351005"/>
                <a:gd name="connsiteY177" fmla="*/ 309685 h 354737"/>
                <a:gd name="connsiteX178" fmla="*/ 249383 w 351005"/>
                <a:gd name="connsiteY178" fmla="*/ 310458 h 354737"/>
                <a:gd name="connsiteX179" fmla="*/ 248585 w 351005"/>
                <a:gd name="connsiteY179" fmla="*/ 311505 h 354737"/>
                <a:gd name="connsiteX180" fmla="*/ 248335 w 351005"/>
                <a:gd name="connsiteY180" fmla="*/ 316943 h 354737"/>
                <a:gd name="connsiteX181" fmla="*/ 245466 w 351005"/>
                <a:gd name="connsiteY181" fmla="*/ 317990 h 354737"/>
                <a:gd name="connsiteX182" fmla="*/ 238729 w 351005"/>
                <a:gd name="connsiteY182" fmla="*/ 315920 h 354737"/>
                <a:gd name="connsiteX183" fmla="*/ 240027 w 351005"/>
                <a:gd name="connsiteY183" fmla="*/ 324999 h 354737"/>
                <a:gd name="connsiteX184" fmla="*/ 239753 w 351005"/>
                <a:gd name="connsiteY184" fmla="*/ 327592 h 354737"/>
                <a:gd name="connsiteX185" fmla="*/ 240551 w 351005"/>
                <a:gd name="connsiteY185" fmla="*/ 331757 h 354737"/>
                <a:gd name="connsiteX186" fmla="*/ 236634 w 351005"/>
                <a:gd name="connsiteY186" fmla="*/ 333578 h 354737"/>
                <a:gd name="connsiteX187" fmla="*/ 234563 w 351005"/>
                <a:gd name="connsiteY187" fmla="*/ 330960 h 354737"/>
                <a:gd name="connsiteX188" fmla="*/ 228600 w 351005"/>
                <a:gd name="connsiteY188" fmla="*/ 330461 h 354737"/>
                <a:gd name="connsiteX189" fmla="*/ 225206 w 351005"/>
                <a:gd name="connsiteY189" fmla="*/ 332780 h 354737"/>
                <a:gd name="connsiteX190" fmla="*/ 226504 w 351005"/>
                <a:gd name="connsiteY190" fmla="*/ 337220 h 354737"/>
                <a:gd name="connsiteX191" fmla="*/ 220016 w 351005"/>
                <a:gd name="connsiteY191" fmla="*/ 334875 h 354737"/>
                <a:gd name="connsiteX192" fmla="*/ 218719 w 351005"/>
                <a:gd name="connsiteY192" fmla="*/ 333304 h 354737"/>
                <a:gd name="connsiteX193" fmla="*/ 214552 w 351005"/>
                <a:gd name="connsiteY193" fmla="*/ 331234 h 354737"/>
                <a:gd name="connsiteX194" fmla="*/ 210660 w 351005"/>
                <a:gd name="connsiteY194" fmla="*/ 323702 h 354737"/>
                <a:gd name="connsiteX195" fmla="*/ 204946 w 351005"/>
                <a:gd name="connsiteY195" fmla="*/ 322405 h 354737"/>
                <a:gd name="connsiteX196" fmla="*/ 202352 w 351005"/>
                <a:gd name="connsiteY196" fmla="*/ 319811 h 354737"/>
                <a:gd name="connsiteX197" fmla="*/ 200530 w 351005"/>
                <a:gd name="connsiteY197" fmla="*/ 319287 h 354737"/>
                <a:gd name="connsiteX198" fmla="*/ 194043 w 351005"/>
                <a:gd name="connsiteY198" fmla="*/ 321108 h 354737"/>
                <a:gd name="connsiteX199" fmla="*/ 188055 w 351005"/>
                <a:gd name="connsiteY199" fmla="*/ 320584 h 354737"/>
                <a:gd name="connsiteX200" fmla="*/ 180020 w 351005"/>
                <a:gd name="connsiteY200" fmla="*/ 318239 h 354737"/>
                <a:gd name="connsiteX201" fmla="*/ 172735 w 351005"/>
                <a:gd name="connsiteY201" fmla="*/ 316943 h 354737"/>
                <a:gd name="connsiteX202" fmla="*/ 169866 w 351005"/>
                <a:gd name="connsiteY202" fmla="*/ 314872 h 354737"/>
                <a:gd name="connsiteX203" fmla="*/ 170914 w 351005"/>
                <a:gd name="connsiteY203" fmla="*/ 311505 h 354737"/>
                <a:gd name="connsiteX204" fmla="*/ 169616 w 351005"/>
                <a:gd name="connsiteY204" fmla="*/ 304746 h 354737"/>
                <a:gd name="connsiteX205" fmla="*/ 162605 w 351005"/>
                <a:gd name="connsiteY205" fmla="*/ 301878 h 354737"/>
                <a:gd name="connsiteX206" fmla="*/ 159486 w 351005"/>
                <a:gd name="connsiteY206" fmla="*/ 299558 h 354737"/>
                <a:gd name="connsiteX207" fmla="*/ 145189 w 351005"/>
                <a:gd name="connsiteY207" fmla="*/ 288136 h 354737"/>
                <a:gd name="connsiteX208" fmla="*/ 137405 w 351005"/>
                <a:gd name="connsiteY208" fmla="*/ 283970 h 354737"/>
                <a:gd name="connsiteX209" fmla="*/ 133238 w 351005"/>
                <a:gd name="connsiteY209" fmla="*/ 282424 h 354737"/>
                <a:gd name="connsiteX210" fmla="*/ 126227 w 351005"/>
                <a:gd name="connsiteY210" fmla="*/ 281102 h 354737"/>
                <a:gd name="connsiteX211" fmla="*/ 116346 w 351005"/>
                <a:gd name="connsiteY211" fmla="*/ 280853 h 354737"/>
                <a:gd name="connsiteX212" fmla="*/ 116097 w 351005"/>
                <a:gd name="connsiteY212" fmla="*/ 284744 h 354737"/>
                <a:gd name="connsiteX213" fmla="*/ 110383 w 351005"/>
                <a:gd name="connsiteY213" fmla="*/ 287612 h 354737"/>
                <a:gd name="connsiteX214" fmla="*/ 105193 w 351005"/>
                <a:gd name="connsiteY214" fmla="*/ 292276 h 354737"/>
                <a:gd name="connsiteX215" fmla="*/ 104919 w 351005"/>
                <a:gd name="connsiteY215" fmla="*/ 294870 h 354737"/>
                <a:gd name="connsiteX216" fmla="*/ 100503 w 351005"/>
                <a:gd name="connsiteY216" fmla="*/ 300855 h 354737"/>
                <a:gd name="connsiteX217" fmla="*/ 101302 w 351005"/>
                <a:gd name="connsiteY217" fmla="*/ 301629 h 354737"/>
                <a:gd name="connsiteX218" fmla="*/ 99729 w 351005"/>
                <a:gd name="connsiteY218" fmla="*/ 306567 h 354737"/>
                <a:gd name="connsiteX219" fmla="*/ 98432 w 351005"/>
                <a:gd name="connsiteY219" fmla="*/ 307340 h 354737"/>
                <a:gd name="connsiteX220" fmla="*/ 95064 w 351005"/>
                <a:gd name="connsiteY220" fmla="*/ 302402 h 354737"/>
                <a:gd name="connsiteX221" fmla="*/ 89350 w 351005"/>
                <a:gd name="connsiteY221" fmla="*/ 301105 h 354737"/>
                <a:gd name="connsiteX222" fmla="*/ 79719 w 351005"/>
                <a:gd name="connsiteY222" fmla="*/ 305794 h 354737"/>
                <a:gd name="connsiteX223" fmla="*/ 71411 w 351005"/>
                <a:gd name="connsiteY223" fmla="*/ 312553 h 354737"/>
                <a:gd name="connsiteX224" fmla="*/ 67768 w 351005"/>
                <a:gd name="connsiteY224" fmla="*/ 314872 h 354737"/>
                <a:gd name="connsiteX225" fmla="*/ 68292 w 351005"/>
                <a:gd name="connsiteY225" fmla="*/ 317741 h 354737"/>
                <a:gd name="connsiteX226" fmla="*/ 64150 w 351005"/>
                <a:gd name="connsiteY226" fmla="*/ 318514 h 354737"/>
                <a:gd name="connsiteX227" fmla="*/ 63102 w 351005"/>
                <a:gd name="connsiteY227" fmla="*/ 319561 h 354737"/>
                <a:gd name="connsiteX228" fmla="*/ 64649 w 351005"/>
                <a:gd name="connsiteY228" fmla="*/ 321881 h 354737"/>
                <a:gd name="connsiteX229" fmla="*/ 60757 w 351005"/>
                <a:gd name="connsiteY229" fmla="*/ 321881 h 354737"/>
                <a:gd name="connsiteX230" fmla="*/ 62827 w 351005"/>
                <a:gd name="connsiteY230" fmla="*/ 324500 h 354737"/>
                <a:gd name="connsiteX231" fmla="*/ 63102 w 351005"/>
                <a:gd name="connsiteY231" fmla="*/ 328914 h 354737"/>
                <a:gd name="connsiteX232" fmla="*/ 62054 w 351005"/>
                <a:gd name="connsiteY232" fmla="*/ 335923 h 354737"/>
                <a:gd name="connsiteX233" fmla="*/ 60757 w 351005"/>
                <a:gd name="connsiteY233" fmla="*/ 342158 h 354737"/>
                <a:gd name="connsiteX234" fmla="*/ 60507 w 351005"/>
                <a:gd name="connsiteY234" fmla="*/ 347595 h 354737"/>
                <a:gd name="connsiteX235" fmla="*/ 62578 w 351005"/>
                <a:gd name="connsiteY235" fmla="*/ 349166 h 354737"/>
                <a:gd name="connsiteX236" fmla="*/ 65697 w 351005"/>
                <a:gd name="connsiteY236" fmla="*/ 354354 h 354737"/>
                <a:gd name="connsiteX237" fmla="*/ 63102 w 351005"/>
                <a:gd name="connsiteY237" fmla="*/ 353830 h 354737"/>
                <a:gd name="connsiteX238" fmla="*/ 56341 w 351005"/>
                <a:gd name="connsiteY238" fmla="*/ 349690 h 354737"/>
                <a:gd name="connsiteX239" fmla="*/ 54793 w 351005"/>
                <a:gd name="connsiteY239" fmla="*/ 349940 h 354737"/>
                <a:gd name="connsiteX240" fmla="*/ 51675 w 351005"/>
                <a:gd name="connsiteY240" fmla="*/ 352808 h 354737"/>
                <a:gd name="connsiteX241" fmla="*/ 48556 w 351005"/>
                <a:gd name="connsiteY241" fmla="*/ 350713 h 354737"/>
                <a:gd name="connsiteX242" fmla="*/ 49579 w 351005"/>
                <a:gd name="connsiteY242" fmla="*/ 347595 h 354737"/>
                <a:gd name="connsiteX243" fmla="*/ 50377 w 351005"/>
                <a:gd name="connsiteY243" fmla="*/ 341385 h 354737"/>
                <a:gd name="connsiteX244" fmla="*/ 50103 w 351005"/>
                <a:gd name="connsiteY244" fmla="*/ 333578 h 354737"/>
                <a:gd name="connsiteX245" fmla="*/ 46984 w 351005"/>
                <a:gd name="connsiteY245" fmla="*/ 334875 h 354737"/>
                <a:gd name="connsiteX246" fmla="*/ 42568 w 351005"/>
                <a:gd name="connsiteY246" fmla="*/ 328391 h 354737"/>
                <a:gd name="connsiteX247" fmla="*/ 37128 w 351005"/>
                <a:gd name="connsiteY247" fmla="*/ 323702 h 354737"/>
                <a:gd name="connsiteX248" fmla="*/ 32962 w 351005"/>
                <a:gd name="connsiteY248" fmla="*/ 324225 h 354737"/>
                <a:gd name="connsiteX249" fmla="*/ 31140 w 351005"/>
                <a:gd name="connsiteY249" fmla="*/ 322679 h 354737"/>
                <a:gd name="connsiteX250" fmla="*/ 27498 w 351005"/>
                <a:gd name="connsiteY250" fmla="*/ 330710 h 354737"/>
                <a:gd name="connsiteX251" fmla="*/ 26475 w 351005"/>
                <a:gd name="connsiteY251" fmla="*/ 335923 h 354737"/>
                <a:gd name="connsiteX252" fmla="*/ 25177 w 351005"/>
                <a:gd name="connsiteY252" fmla="*/ 337469 h 354737"/>
                <a:gd name="connsiteX253" fmla="*/ 18166 w 351005"/>
                <a:gd name="connsiteY253" fmla="*/ 334626 h 354737"/>
                <a:gd name="connsiteX254" fmla="*/ 11130 w 351005"/>
                <a:gd name="connsiteY254" fmla="*/ 327343 h 354737"/>
                <a:gd name="connsiteX255" fmla="*/ 12951 w 351005"/>
                <a:gd name="connsiteY255" fmla="*/ 321881 h 354737"/>
                <a:gd name="connsiteX256" fmla="*/ 7762 w 351005"/>
                <a:gd name="connsiteY256" fmla="*/ 319038 h 354737"/>
                <a:gd name="connsiteX257" fmla="*/ 5691 w 351005"/>
                <a:gd name="connsiteY257" fmla="*/ 317217 h 354737"/>
                <a:gd name="connsiteX258" fmla="*/ -23 w 351005"/>
                <a:gd name="connsiteY258" fmla="*/ 315147 h 354737"/>
                <a:gd name="connsiteX259" fmla="*/ -2119 w 351005"/>
                <a:gd name="connsiteY259" fmla="*/ 310732 h 354737"/>
                <a:gd name="connsiteX260" fmla="*/ 2572 w 351005"/>
                <a:gd name="connsiteY260" fmla="*/ 308911 h 354737"/>
                <a:gd name="connsiteX261" fmla="*/ 8286 w 351005"/>
                <a:gd name="connsiteY261" fmla="*/ 310732 h 354737"/>
                <a:gd name="connsiteX262" fmla="*/ 11130 w 351005"/>
                <a:gd name="connsiteY262" fmla="*/ 306043 h 354737"/>
                <a:gd name="connsiteX263" fmla="*/ 11405 w 351005"/>
                <a:gd name="connsiteY263" fmla="*/ 301903 h 354737"/>
                <a:gd name="connsiteX264" fmla="*/ 5940 w 351005"/>
                <a:gd name="connsiteY264" fmla="*/ 301379 h 354737"/>
                <a:gd name="connsiteX265" fmla="*/ 8535 w 351005"/>
                <a:gd name="connsiteY265" fmla="*/ 299309 h 354737"/>
                <a:gd name="connsiteX266" fmla="*/ 16070 w 351005"/>
                <a:gd name="connsiteY266" fmla="*/ 297488 h 354737"/>
                <a:gd name="connsiteX267" fmla="*/ 13999 w 351005"/>
                <a:gd name="connsiteY267" fmla="*/ 293074 h 354737"/>
                <a:gd name="connsiteX268" fmla="*/ 17642 w 351005"/>
                <a:gd name="connsiteY268" fmla="*/ 292550 h 354737"/>
                <a:gd name="connsiteX269" fmla="*/ 16594 w 351005"/>
                <a:gd name="connsiteY269" fmla="*/ 290480 h 354737"/>
                <a:gd name="connsiteX270" fmla="*/ 17118 w 351005"/>
                <a:gd name="connsiteY270" fmla="*/ 282424 h 354737"/>
                <a:gd name="connsiteX271" fmla="*/ 22308 w 351005"/>
                <a:gd name="connsiteY271" fmla="*/ 284494 h 354737"/>
                <a:gd name="connsiteX272" fmla="*/ 24653 w 351005"/>
                <a:gd name="connsiteY272" fmla="*/ 283472 h 354737"/>
                <a:gd name="connsiteX273" fmla="*/ 25426 w 351005"/>
                <a:gd name="connsiteY273" fmla="*/ 280080 h 354737"/>
                <a:gd name="connsiteX274" fmla="*/ 25426 w 351005"/>
                <a:gd name="connsiteY274" fmla="*/ 273844 h 354737"/>
                <a:gd name="connsiteX275" fmla="*/ 29319 w 351005"/>
                <a:gd name="connsiteY275" fmla="*/ 274642 h 354737"/>
                <a:gd name="connsiteX276" fmla="*/ 34009 w 351005"/>
                <a:gd name="connsiteY276" fmla="*/ 277760 h 354737"/>
                <a:gd name="connsiteX277" fmla="*/ 34783 w 351005"/>
                <a:gd name="connsiteY277" fmla="*/ 275416 h 354737"/>
                <a:gd name="connsiteX278" fmla="*/ 33735 w 351005"/>
                <a:gd name="connsiteY278" fmla="*/ 273844 h 354737"/>
                <a:gd name="connsiteX279" fmla="*/ 32962 w 351005"/>
                <a:gd name="connsiteY279" fmla="*/ 268931 h 354737"/>
                <a:gd name="connsiteX280" fmla="*/ 33735 w 351005"/>
                <a:gd name="connsiteY280" fmla="*/ 262696 h 354737"/>
                <a:gd name="connsiteX281" fmla="*/ 36080 w 351005"/>
                <a:gd name="connsiteY281" fmla="*/ 262421 h 354737"/>
                <a:gd name="connsiteX282" fmla="*/ 41544 w 351005"/>
                <a:gd name="connsiteY282" fmla="*/ 267110 h 354737"/>
                <a:gd name="connsiteX283" fmla="*/ 44389 w 351005"/>
                <a:gd name="connsiteY283" fmla="*/ 266836 h 354737"/>
                <a:gd name="connsiteX284" fmla="*/ 50103 w 351005"/>
                <a:gd name="connsiteY284" fmla="*/ 268407 h 354737"/>
                <a:gd name="connsiteX285" fmla="*/ 55567 w 351005"/>
                <a:gd name="connsiteY285" fmla="*/ 267634 h 354737"/>
                <a:gd name="connsiteX286" fmla="*/ 58411 w 351005"/>
                <a:gd name="connsiteY286" fmla="*/ 269430 h 354737"/>
                <a:gd name="connsiteX287" fmla="*/ 61281 w 351005"/>
                <a:gd name="connsiteY287" fmla="*/ 273595 h 354737"/>
                <a:gd name="connsiteX288" fmla="*/ 64649 w 351005"/>
                <a:gd name="connsiteY288" fmla="*/ 274642 h 354737"/>
                <a:gd name="connsiteX289" fmla="*/ 68292 w 351005"/>
                <a:gd name="connsiteY289" fmla="*/ 274119 h 354737"/>
                <a:gd name="connsiteX290" fmla="*/ 76351 w 351005"/>
                <a:gd name="connsiteY290" fmla="*/ 268158 h 354737"/>
                <a:gd name="connsiteX291" fmla="*/ 76875 w 351005"/>
                <a:gd name="connsiteY291" fmla="*/ 265813 h 354737"/>
                <a:gd name="connsiteX292" fmla="*/ 73756 w 351005"/>
                <a:gd name="connsiteY292" fmla="*/ 263743 h 354737"/>
                <a:gd name="connsiteX293" fmla="*/ 77374 w 351005"/>
                <a:gd name="connsiteY293" fmla="*/ 259054 h 354737"/>
                <a:gd name="connsiteX294" fmla="*/ 76875 w 351005"/>
                <a:gd name="connsiteY294" fmla="*/ 254390 h 354737"/>
                <a:gd name="connsiteX295" fmla="*/ 80243 w 351005"/>
                <a:gd name="connsiteY295" fmla="*/ 253592 h 354737"/>
                <a:gd name="connsiteX296" fmla="*/ 79470 w 351005"/>
                <a:gd name="connsiteY296" fmla="*/ 248404 h 354737"/>
                <a:gd name="connsiteX297" fmla="*/ 79719 w 351005"/>
                <a:gd name="connsiteY297" fmla="*/ 242693 h 354737"/>
                <a:gd name="connsiteX298" fmla="*/ 78422 w 351005"/>
                <a:gd name="connsiteY298" fmla="*/ 241645 h 354737"/>
                <a:gd name="connsiteX299" fmla="*/ 69065 w 351005"/>
                <a:gd name="connsiteY299" fmla="*/ 239575 h 354737"/>
                <a:gd name="connsiteX300" fmla="*/ 66470 w 351005"/>
                <a:gd name="connsiteY300" fmla="*/ 238528 h 354737"/>
                <a:gd name="connsiteX301" fmla="*/ 64125 w 351005"/>
                <a:gd name="connsiteY301" fmla="*/ 234387 h 354737"/>
                <a:gd name="connsiteX302" fmla="*/ 64125 w 351005"/>
                <a:gd name="connsiteY302" fmla="*/ 231020 h 354737"/>
                <a:gd name="connsiteX303" fmla="*/ 62827 w 351005"/>
                <a:gd name="connsiteY303" fmla="*/ 230222 h 354737"/>
                <a:gd name="connsiteX304" fmla="*/ 61805 w 351005"/>
                <a:gd name="connsiteY304" fmla="*/ 225284 h 354737"/>
                <a:gd name="connsiteX305" fmla="*/ 61530 w 351005"/>
                <a:gd name="connsiteY305" fmla="*/ 219847 h 354737"/>
                <a:gd name="connsiteX306" fmla="*/ 62578 w 351005"/>
                <a:gd name="connsiteY306" fmla="*/ 217502 h 354737"/>
                <a:gd name="connsiteX307" fmla="*/ 58686 w 351005"/>
                <a:gd name="connsiteY307" fmla="*/ 213337 h 354737"/>
                <a:gd name="connsiteX308" fmla="*/ 54519 w 351005"/>
                <a:gd name="connsiteY308" fmla="*/ 209970 h 354737"/>
                <a:gd name="connsiteX309" fmla="*/ 54269 w 351005"/>
                <a:gd name="connsiteY309" fmla="*/ 205556 h 354737"/>
                <a:gd name="connsiteX310" fmla="*/ 56590 w 351005"/>
                <a:gd name="connsiteY310" fmla="*/ 202438 h 354737"/>
                <a:gd name="connsiteX311" fmla="*/ 60507 w 351005"/>
                <a:gd name="connsiteY311" fmla="*/ 200368 h 354737"/>
                <a:gd name="connsiteX312" fmla="*/ 60757 w 351005"/>
                <a:gd name="connsiteY312" fmla="*/ 201914 h 354737"/>
                <a:gd name="connsiteX313" fmla="*/ 65447 w 351005"/>
                <a:gd name="connsiteY313" fmla="*/ 202189 h 354737"/>
                <a:gd name="connsiteX314" fmla="*/ 64649 w 351005"/>
                <a:gd name="connsiteY314" fmla="*/ 206079 h 354737"/>
                <a:gd name="connsiteX315" fmla="*/ 68816 w 351005"/>
                <a:gd name="connsiteY315" fmla="*/ 211267 h 354737"/>
                <a:gd name="connsiteX316" fmla="*/ 70637 w 351005"/>
                <a:gd name="connsiteY316" fmla="*/ 210494 h 354737"/>
                <a:gd name="connsiteX317" fmla="*/ 72708 w 351005"/>
                <a:gd name="connsiteY317" fmla="*/ 206079 h 354737"/>
                <a:gd name="connsiteX318" fmla="*/ 79719 w 351005"/>
                <a:gd name="connsiteY318" fmla="*/ 209446 h 354737"/>
                <a:gd name="connsiteX319" fmla="*/ 78172 w 351005"/>
                <a:gd name="connsiteY319" fmla="*/ 205556 h 354737"/>
                <a:gd name="connsiteX320" fmla="*/ 77898 w 351005"/>
                <a:gd name="connsiteY320" fmla="*/ 202962 h 354737"/>
                <a:gd name="connsiteX321" fmla="*/ 79470 w 351005"/>
                <a:gd name="connsiteY321" fmla="*/ 197250 h 354737"/>
                <a:gd name="connsiteX322" fmla="*/ 78671 w 351005"/>
                <a:gd name="connsiteY322" fmla="*/ 184530 h 354737"/>
                <a:gd name="connsiteX323" fmla="*/ 76351 w 351005"/>
                <a:gd name="connsiteY323" fmla="*/ 176474 h 354737"/>
                <a:gd name="connsiteX324" fmla="*/ 79969 w 351005"/>
                <a:gd name="connsiteY324" fmla="*/ 176998 h 354737"/>
                <a:gd name="connsiteX325" fmla="*/ 81016 w 351005"/>
                <a:gd name="connsiteY325" fmla="*/ 172833 h 354737"/>
                <a:gd name="connsiteX326" fmla="*/ 79195 w 351005"/>
                <a:gd name="connsiteY326" fmla="*/ 172309 h 354737"/>
                <a:gd name="connsiteX327" fmla="*/ 80767 w 351005"/>
                <a:gd name="connsiteY327" fmla="*/ 167396 h 354737"/>
                <a:gd name="connsiteX328" fmla="*/ 79719 w 351005"/>
                <a:gd name="connsiteY328" fmla="*/ 165575 h 354737"/>
                <a:gd name="connsiteX329" fmla="*/ 76600 w 351005"/>
                <a:gd name="connsiteY329" fmla="*/ 164527 h 354737"/>
                <a:gd name="connsiteX330" fmla="*/ 77649 w 351005"/>
                <a:gd name="connsiteY330" fmla="*/ 160637 h 354737"/>
                <a:gd name="connsiteX331" fmla="*/ 78945 w 351005"/>
                <a:gd name="connsiteY331" fmla="*/ 160387 h 354737"/>
                <a:gd name="connsiteX332" fmla="*/ 75054 w 351005"/>
                <a:gd name="connsiteY332" fmla="*/ 152057 h 354737"/>
                <a:gd name="connsiteX333" fmla="*/ 77124 w 351005"/>
                <a:gd name="connsiteY333" fmla="*/ 151034 h 354737"/>
                <a:gd name="connsiteX334" fmla="*/ 76076 w 351005"/>
                <a:gd name="connsiteY334" fmla="*/ 144026 h 354737"/>
                <a:gd name="connsiteX335" fmla="*/ 73232 w 351005"/>
                <a:gd name="connsiteY335" fmla="*/ 140634 h 354737"/>
                <a:gd name="connsiteX336" fmla="*/ 68292 w 351005"/>
                <a:gd name="connsiteY336" fmla="*/ 136743 h 354737"/>
                <a:gd name="connsiteX337" fmla="*/ 66720 w 351005"/>
                <a:gd name="connsiteY337" fmla="*/ 129460 h 354737"/>
                <a:gd name="connsiteX338" fmla="*/ 67518 w 351005"/>
                <a:gd name="connsiteY338" fmla="*/ 123499 h 354737"/>
                <a:gd name="connsiteX339" fmla="*/ 69065 w 351005"/>
                <a:gd name="connsiteY339" fmla="*/ 122726 h 354737"/>
                <a:gd name="connsiteX340" fmla="*/ 71161 w 351005"/>
                <a:gd name="connsiteY340" fmla="*/ 116491 h 354737"/>
                <a:gd name="connsiteX341" fmla="*/ 71161 w 351005"/>
                <a:gd name="connsiteY341" fmla="*/ 102723 h 354737"/>
                <a:gd name="connsiteX342" fmla="*/ 70363 w 351005"/>
                <a:gd name="connsiteY342" fmla="*/ 91824 h 354737"/>
                <a:gd name="connsiteX343" fmla="*/ 69589 w 351005"/>
                <a:gd name="connsiteY343" fmla="*/ 87659 h 354737"/>
                <a:gd name="connsiteX344" fmla="*/ 65697 w 351005"/>
                <a:gd name="connsiteY344" fmla="*/ 79354 h 354737"/>
                <a:gd name="connsiteX345" fmla="*/ 63351 w 351005"/>
                <a:gd name="connsiteY345" fmla="*/ 65337 h 354737"/>
                <a:gd name="connsiteX346" fmla="*/ 61006 w 351005"/>
                <a:gd name="connsiteY346" fmla="*/ 60398 h 354737"/>
                <a:gd name="connsiteX347" fmla="*/ 56864 w 351005"/>
                <a:gd name="connsiteY347" fmla="*/ 58303 h 354737"/>
                <a:gd name="connsiteX348" fmla="*/ 53222 w 351005"/>
                <a:gd name="connsiteY348" fmla="*/ 54413 h 354737"/>
                <a:gd name="connsiteX349" fmla="*/ 53746 w 351005"/>
                <a:gd name="connsiteY349" fmla="*/ 53390 h 354737"/>
                <a:gd name="connsiteX350" fmla="*/ 44114 w 351005"/>
                <a:gd name="connsiteY350" fmla="*/ 45583 h 354737"/>
                <a:gd name="connsiteX351" fmla="*/ 37628 w 351005"/>
                <a:gd name="connsiteY351" fmla="*/ 46107 h 354737"/>
                <a:gd name="connsiteX352" fmla="*/ 32962 w 351005"/>
                <a:gd name="connsiteY352" fmla="*/ 38824 h 354737"/>
                <a:gd name="connsiteX353" fmla="*/ 31140 w 351005"/>
                <a:gd name="connsiteY353" fmla="*/ 35208 h 354737"/>
                <a:gd name="connsiteX354" fmla="*/ 26200 w 351005"/>
                <a:gd name="connsiteY354" fmla="*/ 33636 h 354737"/>
                <a:gd name="connsiteX355" fmla="*/ 23331 w 351005"/>
                <a:gd name="connsiteY355" fmla="*/ 29995 h 354737"/>
                <a:gd name="connsiteX356" fmla="*/ 23855 w 351005"/>
                <a:gd name="connsiteY356" fmla="*/ 24034 h 354737"/>
                <a:gd name="connsiteX357" fmla="*/ 23331 w 351005"/>
                <a:gd name="connsiteY357" fmla="*/ 18846 h 354737"/>
                <a:gd name="connsiteX358" fmla="*/ 22033 w 351005"/>
                <a:gd name="connsiteY358" fmla="*/ 15729 h 354737"/>
                <a:gd name="connsiteX359" fmla="*/ 19713 w 351005"/>
                <a:gd name="connsiteY359" fmla="*/ 13384 h 354737"/>
                <a:gd name="connsiteX360" fmla="*/ 17617 w 351005"/>
                <a:gd name="connsiteY360" fmla="*/ 6625 h 354737"/>
                <a:gd name="connsiteX361" fmla="*/ 16320 w 351005"/>
                <a:gd name="connsiteY361" fmla="*/ 5328 h 354737"/>
                <a:gd name="connsiteX362" fmla="*/ 23855 w 351005"/>
                <a:gd name="connsiteY362" fmla="*/ 2485 h 354737"/>
                <a:gd name="connsiteX363" fmla="*/ 58162 w 351005"/>
                <a:gd name="connsiteY363" fmla="*/ 141 h 354737"/>
                <a:gd name="connsiteX364" fmla="*/ 61006 w 351005"/>
                <a:gd name="connsiteY364" fmla="*/ -383 h 35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</a:cxnLst>
              <a:rect l="l" t="t" r="r" b="b"/>
              <a:pathLst>
                <a:path w="351005" h="354737">
                  <a:moveTo>
                    <a:pt x="66221" y="116"/>
                  </a:moveTo>
                  <a:lnTo>
                    <a:pt x="77399" y="8945"/>
                  </a:lnTo>
                  <a:lnTo>
                    <a:pt x="92194" y="20892"/>
                  </a:lnTo>
                  <a:lnTo>
                    <a:pt x="109610" y="22189"/>
                  </a:lnTo>
                  <a:lnTo>
                    <a:pt x="130394" y="23485"/>
                  </a:lnTo>
                  <a:lnTo>
                    <a:pt x="132215" y="23485"/>
                  </a:lnTo>
                  <a:lnTo>
                    <a:pt x="141572" y="23236"/>
                  </a:lnTo>
                  <a:lnTo>
                    <a:pt x="145988" y="23485"/>
                  </a:lnTo>
                  <a:lnTo>
                    <a:pt x="149107" y="27900"/>
                  </a:lnTo>
                  <a:lnTo>
                    <a:pt x="152725" y="26852"/>
                  </a:lnTo>
                  <a:lnTo>
                    <a:pt x="155319" y="27127"/>
                  </a:lnTo>
                  <a:lnTo>
                    <a:pt x="158713" y="26329"/>
                  </a:lnTo>
                  <a:lnTo>
                    <a:pt x="163378" y="26852"/>
                  </a:lnTo>
                  <a:lnTo>
                    <a:pt x="168069" y="30494"/>
                  </a:lnTo>
                  <a:lnTo>
                    <a:pt x="176902" y="30743"/>
                  </a:lnTo>
                  <a:lnTo>
                    <a:pt x="178973" y="31541"/>
                  </a:lnTo>
                  <a:lnTo>
                    <a:pt x="179496" y="35158"/>
                  </a:lnTo>
                  <a:lnTo>
                    <a:pt x="182091" y="42964"/>
                  </a:lnTo>
                  <a:lnTo>
                    <a:pt x="181568" y="48402"/>
                  </a:lnTo>
                  <a:lnTo>
                    <a:pt x="180270" y="53091"/>
                  </a:lnTo>
                  <a:lnTo>
                    <a:pt x="180020" y="58278"/>
                  </a:lnTo>
                  <a:lnTo>
                    <a:pt x="181842" y="61396"/>
                  </a:lnTo>
                  <a:lnTo>
                    <a:pt x="180545" y="66584"/>
                  </a:lnTo>
                  <a:lnTo>
                    <a:pt x="181318" y="75163"/>
                  </a:lnTo>
                  <a:lnTo>
                    <a:pt x="180794" y="77757"/>
                  </a:lnTo>
                  <a:lnTo>
                    <a:pt x="182091" y="81399"/>
                  </a:lnTo>
                  <a:lnTo>
                    <a:pt x="182091" y="88657"/>
                  </a:lnTo>
                  <a:lnTo>
                    <a:pt x="185485" y="92547"/>
                  </a:lnTo>
                  <a:lnTo>
                    <a:pt x="185734" y="95665"/>
                  </a:lnTo>
                  <a:lnTo>
                    <a:pt x="187032" y="96463"/>
                  </a:lnTo>
                  <a:lnTo>
                    <a:pt x="187306" y="99307"/>
                  </a:lnTo>
                  <a:lnTo>
                    <a:pt x="186009" y="101900"/>
                  </a:lnTo>
                  <a:lnTo>
                    <a:pt x="187032" y="102948"/>
                  </a:lnTo>
                  <a:lnTo>
                    <a:pt x="183913" y="108934"/>
                  </a:lnTo>
                  <a:lnTo>
                    <a:pt x="181069" y="112550"/>
                  </a:lnTo>
                  <a:lnTo>
                    <a:pt x="180545" y="115418"/>
                  </a:lnTo>
                  <a:lnTo>
                    <a:pt x="182116" y="115668"/>
                  </a:lnTo>
                  <a:lnTo>
                    <a:pt x="186782" y="114371"/>
                  </a:lnTo>
                  <a:lnTo>
                    <a:pt x="189627" y="121130"/>
                  </a:lnTo>
                  <a:lnTo>
                    <a:pt x="193793" y="124248"/>
                  </a:lnTo>
                  <a:lnTo>
                    <a:pt x="196388" y="123200"/>
                  </a:lnTo>
                  <a:lnTo>
                    <a:pt x="196663" y="128138"/>
                  </a:lnTo>
                  <a:lnTo>
                    <a:pt x="201079" y="126841"/>
                  </a:lnTo>
                  <a:lnTo>
                    <a:pt x="202102" y="124248"/>
                  </a:lnTo>
                  <a:lnTo>
                    <a:pt x="207042" y="125545"/>
                  </a:lnTo>
                  <a:lnTo>
                    <a:pt x="208090" y="125021"/>
                  </a:lnTo>
                  <a:lnTo>
                    <a:pt x="211982" y="126841"/>
                  </a:lnTo>
                  <a:lnTo>
                    <a:pt x="216922" y="130209"/>
                  </a:lnTo>
                  <a:lnTo>
                    <a:pt x="215101" y="133077"/>
                  </a:lnTo>
                  <a:lnTo>
                    <a:pt x="215625" y="136718"/>
                  </a:lnTo>
                  <a:lnTo>
                    <a:pt x="216922" y="138265"/>
                  </a:lnTo>
                  <a:lnTo>
                    <a:pt x="222112" y="134124"/>
                  </a:lnTo>
                  <a:lnTo>
                    <a:pt x="220041" y="131256"/>
                  </a:lnTo>
                  <a:lnTo>
                    <a:pt x="219243" y="128912"/>
                  </a:lnTo>
                  <a:lnTo>
                    <a:pt x="220815" y="125021"/>
                  </a:lnTo>
                  <a:lnTo>
                    <a:pt x="226005" y="120606"/>
                  </a:lnTo>
                  <a:lnTo>
                    <a:pt x="229897" y="121130"/>
                  </a:lnTo>
                  <a:lnTo>
                    <a:pt x="231469" y="120082"/>
                  </a:lnTo>
                  <a:lnTo>
                    <a:pt x="235610" y="121130"/>
                  </a:lnTo>
                  <a:lnTo>
                    <a:pt x="239778" y="115144"/>
                  </a:lnTo>
                  <a:lnTo>
                    <a:pt x="248610" y="112824"/>
                  </a:lnTo>
                  <a:lnTo>
                    <a:pt x="250955" y="106065"/>
                  </a:lnTo>
                  <a:lnTo>
                    <a:pt x="253026" y="104245"/>
                  </a:lnTo>
                  <a:lnTo>
                    <a:pt x="255621" y="98284"/>
                  </a:lnTo>
                  <a:lnTo>
                    <a:pt x="260287" y="99830"/>
                  </a:lnTo>
                  <a:lnTo>
                    <a:pt x="262382" y="98533"/>
                  </a:lnTo>
                  <a:lnTo>
                    <a:pt x="263680" y="95939"/>
                  </a:lnTo>
                  <a:lnTo>
                    <a:pt x="268870" y="89954"/>
                  </a:lnTo>
                  <a:lnTo>
                    <a:pt x="273286" y="85813"/>
                  </a:lnTo>
                  <a:lnTo>
                    <a:pt x="275107" y="85015"/>
                  </a:lnTo>
                  <a:lnTo>
                    <a:pt x="278476" y="86586"/>
                  </a:lnTo>
                  <a:lnTo>
                    <a:pt x="287583" y="82421"/>
                  </a:lnTo>
                  <a:lnTo>
                    <a:pt x="293820" y="82172"/>
                  </a:lnTo>
                  <a:lnTo>
                    <a:pt x="295617" y="83469"/>
                  </a:lnTo>
                  <a:lnTo>
                    <a:pt x="300557" y="83718"/>
                  </a:lnTo>
                  <a:lnTo>
                    <a:pt x="305497" y="82945"/>
                  </a:lnTo>
                  <a:lnTo>
                    <a:pt x="310687" y="81399"/>
                  </a:lnTo>
                  <a:lnTo>
                    <a:pt x="315902" y="84516"/>
                  </a:lnTo>
                  <a:lnTo>
                    <a:pt x="322389" y="93346"/>
                  </a:lnTo>
                  <a:lnTo>
                    <a:pt x="328626" y="99307"/>
                  </a:lnTo>
                  <a:lnTo>
                    <a:pt x="328102" y="101127"/>
                  </a:lnTo>
                  <a:lnTo>
                    <a:pt x="329650" y="104768"/>
                  </a:lnTo>
                  <a:lnTo>
                    <a:pt x="327853" y="108909"/>
                  </a:lnTo>
                  <a:lnTo>
                    <a:pt x="329150" y="111503"/>
                  </a:lnTo>
                  <a:lnTo>
                    <a:pt x="330697" y="112824"/>
                  </a:lnTo>
                  <a:lnTo>
                    <a:pt x="330947" y="114895"/>
                  </a:lnTo>
                  <a:lnTo>
                    <a:pt x="334340" y="116441"/>
                  </a:lnTo>
                  <a:lnTo>
                    <a:pt x="336411" y="115942"/>
                  </a:lnTo>
                  <a:lnTo>
                    <a:pt x="340303" y="119060"/>
                  </a:lnTo>
                  <a:lnTo>
                    <a:pt x="344195" y="120606"/>
                  </a:lnTo>
                  <a:lnTo>
                    <a:pt x="346017" y="125545"/>
                  </a:lnTo>
                  <a:lnTo>
                    <a:pt x="344994" y="126841"/>
                  </a:lnTo>
                  <a:lnTo>
                    <a:pt x="346541" y="130483"/>
                  </a:lnTo>
                  <a:lnTo>
                    <a:pt x="346815" y="136194"/>
                  </a:lnTo>
                  <a:lnTo>
                    <a:pt x="343946" y="139038"/>
                  </a:lnTo>
                  <a:lnTo>
                    <a:pt x="342125" y="139836"/>
                  </a:lnTo>
                  <a:lnTo>
                    <a:pt x="341875" y="142679"/>
                  </a:lnTo>
                  <a:lnTo>
                    <a:pt x="343697" y="143976"/>
                  </a:lnTo>
                  <a:lnTo>
                    <a:pt x="344470" y="147093"/>
                  </a:lnTo>
                  <a:lnTo>
                    <a:pt x="348887" y="150486"/>
                  </a:lnTo>
                  <a:lnTo>
                    <a:pt x="340054" y="153329"/>
                  </a:lnTo>
                  <a:lnTo>
                    <a:pt x="337983" y="155399"/>
                  </a:lnTo>
                  <a:lnTo>
                    <a:pt x="333566" y="158517"/>
                  </a:lnTo>
                  <a:lnTo>
                    <a:pt x="331221" y="160861"/>
                  </a:lnTo>
                  <a:lnTo>
                    <a:pt x="325233" y="159814"/>
                  </a:lnTo>
                  <a:lnTo>
                    <a:pt x="318222" y="161110"/>
                  </a:lnTo>
                  <a:lnTo>
                    <a:pt x="303676" y="166049"/>
                  </a:lnTo>
                  <a:lnTo>
                    <a:pt x="302129" y="167620"/>
                  </a:lnTo>
                  <a:lnTo>
                    <a:pt x="303676" y="172808"/>
                  </a:lnTo>
                  <a:lnTo>
                    <a:pt x="300832" y="175152"/>
                  </a:lnTo>
                  <a:lnTo>
                    <a:pt x="302653" y="178270"/>
                  </a:lnTo>
                  <a:lnTo>
                    <a:pt x="300832" y="179043"/>
                  </a:lnTo>
                  <a:lnTo>
                    <a:pt x="299259" y="183458"/>
                  </a:lnTo>
                  <a:lnTo>
                    <a:pt x="298761" y="186575"/>
                  </a:lnTo>
                  <a:lnTo>
                    <a:pt x="296141" y="189942"/>
                  </a:lnTo>
                  <a:lnTo>
                    <a:pt x="293546" y="191514"/>
                  </a:lnTo>
                  <a:lnTo>
                    <a:pt x="290951" y="191514"/>
                  </a:lnTo>
                  <a:lnTo>
                    <a:pt x="286010" y="193833"/>
                  </a:lnTo>
                  <a:lnTo>
                    <a:pt x="283166" y="196178"/>
                  </a:lnTo>
                  <a:lnTo>
                    <a:pt x="279773" y="200343"/>
                  </a:lnTo>
                  <a:lnTo>
                    <a:pt x="277976" y="205007"/>
                  </a:lnTo>
                  <a:lnTo>
                    <a:pt x="278476" y="207102"/>
                  </a:lnTo>
                  <a:lnTo>
                    <a:pt x="278226" y="212814"/>
                  </a:lnTo>
                  <a:lnTo>
                    <a:pt x="270691" y="210195"/>
                  </a:lnTo>
                  <a:lnTo>
                    <a:pt x="265227" y="209671"/>
                  </a:lnTo>
                  <a:lnTo>
                    <a:pt x="261085" y="210469"/>
                  </a:lnTo>
                  <a:lnTo>
                    <a:pt x="255097" y="213063"/>
                  </a:lnTo>
                  <a:lnTo>
                    <a:pt x="255621" y="214609"/>
                  </a:lnTo>
                  <a:lnTo>
                    <a:pt x="251204" y="214609"/>
                  </a:lnTo>
                  <a:lnTo>
                    <a:pt x="253026" y="217228"/>
                  </a:lnTo>
                  <a:lnTo>
                    <a:pt x="252228" y="220321"/>
                  </a:lnTo>
                  <a:lnTo>
                    <a:pt x="248086" y="220321"/>
                  </a:lnTo>
                  <a:lnTo>
                    <a:pt x="248335" y="222665"/>
                  </a:lnTo>
                  <a:lnTo>
                    <a:pt x="241324" y="223189"/>
                  </a:lnTo>
                  <a:lnTo>
                    <a:pt x="243395" y="225259"/>
                  </a:lnTo>
                  <a:lnTo>
                    <a:pt x="258989" y="227603"/>
                  </a:lnTo>
                  <a:lnTo>
                    <a:pt x="268595" y="227080"/>
                  </a:lnTo>
                  <a:lnTo>
                    <a:pt x="271714" y="226057"/>
                  </a:lnTo>
                  <a:lnTo>
                    <a:pt x="274584" y="226830"/>
                  </a:lnTo>
                  <a:lnTo>
                    <a:pt x="278725" y="226556"/>
                  </a:lnTo>
                  <a:lnTo>
                    <a:pt x="285237" y="227603"/>
                  </a:lnTo>
                  <a:lnTo>
                    <a:pt x="288855" y="225533"/>
                  </a:lnTo>
                  <a:lnTo>
                    <a:pt x="290153" y="233066"/>
                  </a:lnTo>
                  <a:lnTo>
                    <a:pt x="292498" y="233839"/>
                  </a:lnTo>
                  <a:lnTo>
                    <a:pt x="292773" y="236433"/>
                  </a:lnTo>
                  <a:lnTo>
                    <a:pt x="295093" y="240074"/>
                  </a:lnTo>
                  <a:lnTo>
                    <a:pt x="298736" y="242668"/>
                  </a:lnTo>
                  <a:lnTo>
                    <a:pt x="298985" y="245786"/>
                  </a:lnTo>
                  <a:lnTo>
                    <a:pt x="300557" y="246035"/>
                  </a:lnTo>
                  <a:lnTo>
                    <a:pt x="300557" y="248903"/>
                  </a:lnTo>
                  <a:lnTo>
                    <a:pt x="297688" y="251771"/>
                  </a:lnTo>
                  <a:lnTo>
                    <a:pt x="298985" y="253068"/>
                  </a:lnTo>
                  <a:lnTo>
                    <a:pt x="298736" y="256186"/>
                  </a:lnTo>
                  <a:lnTo>
                    <a:pt x="301330" y="260850"/>
                  </a:lnTo>
                  <a:lnTo>
                    <a:pt x="301605" y="263968"/>
                  </a:lnTo>
                  <a:lnTo>
                    <a:pt x="303676" y="269155"/>
                  </a:lnTo>
                  <a:lnTo>
                    <a:pt x="303676" y="271500"/>
                  </a:lnTo>
                  <a:lnTo>
                    <a:pt x="300033" y="272547"/>
                  </a:lnTo>
                  <a:lnTo>
                    <a:pt x="300033" y="279032"/>
                  </a:lnTo>
                  <a:lnTo>
                    <a:pt x="294319" y="278508"/>
                  </a:lnTo>
                  <a:lnTo>
                    <a:pt x="293546" y="283197"/>
                  </a:lnTo>
                  <a:lnTo>
                    <a:pt x="291450" y="284220"/>
                  </a:lnTo>
                  <a:lnTo>
                    <a:pt x="294319" y="288385"/>
                  </a:lnTo>
                  <a:lnTo>
                    <a:pt x="298985" y="290979"/>
                  </a:lnTo>
                  <a:lnTo>
                    <a:pt x="297688" y="293847"/>
                  </a:lnTo>
                  <a:lnTo>
                    <a:pt x="297962" y="296441"/>
                  </a:lnTo>
                  <a:lnTo>
                    <a:pt x="299509" y="299558"/>
                  </a:lnTo>
                  <a:lnTo>
                    <a:pt x="301081" y="300855"/>
                  </a:lnTo>
                  <a:lnTo>
                    <a:pt x="303152" y="308637"/>
                  </a:lnTo>
                  <a:lnTo>
                    <a:pt x="300807" y="306816"/>
                  </a:lnTo>
                  <a:lnTo>
                    <a:pt x="297164" y="306043"/>
                  </a:lnTo>
                  <a:lnTo>
                    <a:pt x="294569" y="306542"/>
                  </a:lnTo>
                  <a:lnTo>
                    <a:pt x="289903" y="306293"/>
                  </a:lnTo>
                  <a:lnTo>
                    <a:pt x="287308" y="307066"/>
                  </a:lnTo>
                  <a:lnTo>
                    <a:pt x="282119" y="306816"/>
                  </a:lnTo>
                  <a:lnTo>
                    <a:pt x="269369" y="309410"/>
                  </a:lnTo>
                  <a:lnTo>
                    <a:pt x="261833" y="308388"/>
                  </a:lnTo>
                  <a:lnTo>
                    <a:pt x="255871" y="309685"/>
                  </a:lnTo>
                  <a:lnTo>
                    <a:pt x="249383" y="310458"/>
                  </a:lnTo>
                  <a:lnTo>
                    <a:pt x="248585" y="311505"/>
                  </a:lnTo>
                  <a:lnTo>
                    <a:pt x="248335" y="316943"/>
                  </a:lnTo>
                  <a:lnTo>
                    <a:pt x="245466" y="317990"/>
                  </a:lnTo>
                  <a:lnTo>
                    <a:pt x="238729" y="315920"/>
                  </a:lnTo>
                  <a:lnTo>
                    <a:pt x="240027" y="324999"/>
                  </a:lnTo>
                  <a:lnTo>
                    <a:pt x="239753" y="327592"/>
                  </a:lnTo>
                  <a:lnTo>
                    <a:pt x="240551" y="331757"/>
                  </a:lnTo>
                  <a:lnTo>
                    <a:pt x="236634" y="333578"/>
                  </a:lnTo>
                  <a:lnTo>
                    <a:pt x="234563" y="330960"/>
                  </a:lnTo>
                  <a:lnTo>
                    <a:pt x="228600" y="330461"/>
                  </a:lnTo>
                  <a:lnTo>
                    <a:pt x="225206" y="332780"/>
                  </a:lnTo>
                  <a:lnTo>
                    <a:pt x="226504" y="337220"/>
                  </a:lnTo>
                  <a:lnTo>
                    <a:pt x="220016" y="334875"/>
                  </a:lnTo>
                  <a:lnTo>
                    <a:pt x="218719" y="333304"/>
                  </a:lnTo>
                  <a:lnTo>
                    <a:pt x="214552" y="331234"/>
                  </a:lnTo>
                  <a:lnTo>
                    <a:pt x="210660" y="323702"/>
                  </a:lnTo>
                  <a:lnTo>
                    <a:pt x="204946" y="322405"/>
                  </a:lnTo>
                  <a:lnTo>
                    <a:pt x="202352" y="319811"/>
                  </a:lnTo>
                  <a:lnTo>
                    <a:pt x="200530" y="319287"/>
                  </a:lnTo>
                  <a:lnTo>
                    <a:pt x="194043" y="321108"/>
                  </a:lnTo>
                  <a:lnTo>
                    <a:pt x="188055" y="320584"/>
                  </a:lnTo>
                  <a:lnTo>
                    <a:pt x="180020" y="318239"/>
                  </a:lnTo>
                  <a:lnTo>
                    <a:pt x="172735" y="316943"/>
                  </a:lnTo>
                  <a:lnTo>
                    <a:pt x="169866" y="314872"/>
                  </a:lnTo>
                  <a:lnTo>
                    <a:pt x="170914" y="311505"/>
                  </a:lnTo>
                  <a:lnTo>
                    <a:pt x="169616" y="304746"/>
                  </a:lnTo>
                  <a:lnTo>
                    <a:pt x="162605" y="301878"/>
                  </a:lnTo>
                  <a:lnTo>
                    <a:pt x="159486" y="299558"/>
                  </a:lnTo>
                  <a:lnTo>
                    <a:pt x="145189" y="288136"/>
                  </a:lnTo>
                  <a:lnTo>
                    <a:pt x="137405" y="283970"/>
                  </a:lnTo>
                  <a:lnTo>
                    <a:pt x="133238" y="282424"/>
                  </a:lnTo>
                  <a:lnTo>
                    <a:pt x="126227" y="281102"/>
                  </a:lnTo>
                  <a:lnTo>
                    <a:pt x="116346" y="280853"/>
                  </a:lnTo>
                  <a:lnTo>
                    <a:pt x="116097" y="284744"/>
                  </a:lnTo>
                  <a:lnTo>
                    <a:pt x="110383" y="287612"/>
                  </a:lnTo>
                  <a:lnTo>
                    <a:pt x="105193" y="292276"/>
                  </a:lnTo>
                  <a:lnTo>
                    <a:pt x="104919" y="294870"/>
                  </a:lnTo>
                  <a:lnTo>
                    <a:pt x="100503" y="300855"/>
                  </a:lnTo>
                  <a:lnTo>
                    <a:pt x="101302" y="301629"/>
                  </a:lnTo>
                  <a:lnTo>
                    <a:pt x="99729" y="306567"/>
                  </a:lnTo>
                  <a:lnTo>
                    <a:pt x="98432" y="307340"/>
                  </a:lnTo>
                  <a:lnTo>
                    <a:pt x="95064" y="302402"/>
                  </a:lnTo>
                  <a:lnTo>
                    <a:pt x="89350" y="301105"/>
                  </a:lnTo>
                  <a:lnTo>
                    <a:pt x="79719" y="305794"/>
                  </a:lnTo>
                  <a:lnTo>
                    <a:pt x="71411" y="312553"/>
                  </a:lnTo>
                  <a:lnTo>
                    <a:pt x="67768" y="314872"/>
                  </a:lnTo>
                  <a:lnTo>
                    <a:pt x="68292" y="317741"/>
                  </a:lnTo>
                  <a:lnTo>
                    <a:pt x="64150" y="318514"/>
                  </a:lnTo>
                  <a:lnTo>
                    <a:pt x="63102" y="319561"/>
                  </a:lnTo>
                  <a:lnTo>
                    <a:pt x="64649" y="321881"/>
                  </a:lnTo>
                  <a:lnTo>
                    <a:pt x="60757" y="321881"/>
                  </a:lnTo>
                  <a:lnTo>
                    <a:pt x="62827" y="324500"/>
                  </a:lnTo>
                  <a:lnTo>
                    <a:pt x="63102" y="328914"/>
                  </a:lnTo>
                  <a:lnTo>
                    <a:pt x="62054" y="335923"/>
                  </a:lnTo>
                  <a:lnTo>
                    <a:pt x="60757" y="342158"/>
                  </a:lnTo>
                  <a:lnTo>
                    <a:pt x="60507" y="347595"/>
                  </a:lnTo>
                  <a:lnTo>
                    <a:pt x="62578" y="349166"/>
                  </a:lnTo>
                  <a:lnTo>
                    <a:pt x="65697" y="354354"/>
                  </a:lnTo>
                  <a:lnTo>
                    <a:pt x="63102" y="353830"/>
                  </a:lnTo>
                  <a:lnTo>
                    <a:pt x="56341" y="349690"/>
                  </a:lnTo>
                  <a:lnTo>
                    <a:pt x="54793" y="349940"/>
                  </a:lnTo>
                  <a:lnTo>
                    <a:pt x="51675" y="352808"/>
                  </a:lnTo>
                  <a:lnTo>
                    <a:pt x="48556" y="350713"/>
                  </a:lnTo>
                  <a:lnTo>
                    <a:pt x="49579" y="347595"/>
                  </a:lnTo>
                  <a:lnTo>
                    <a:pt x="50377" y="341385"/>
                  </a:lnTo>
                  <a:lnTo>
                    <a:pt x="50103" y="333578"/>
                  </a:lnTo>
                  <a:lnTo>
                    <a:pt x="46984" y="334875"/>
                  </a:lnTo>
                  <a:lnTo>
                    <a:pt x="42568" y="328391"/>
                  </a:lnTo>
                  <a:lnTo>
                    <a:pt x="37128" y="323702"/>
                  </a:lnTo>
                  <a:lnTo>
                    <a:pt x="32962" y="324225"/>
                  </a:lnTo>
                  <a:lnTo>
                    <a:pt x="31140" y="322679"/>
                  </a:lnTo>
                  <a:lnTo>
                    <a:pt x="27498" y="330710"/>
                  </a:lnTo>
                  <a:lnTo>
                    <a:pt x="26475" y="335923"/>
                  </a:lnTo>
                  <a:lnTo>
                    <a:pt x="25177" y="337469"/>
                  </a:lnTo>
                  <a:lnTo>
                    <a:pt x="18166" y="334626"/>
                  </a:lnTo>
                  <a:lnTo>
                    <a:pt x="11130" y="327343"/>
                  </a:lnTo>
                  <a:lnTo>
                    <a:pt x="12951" y="321881"/>
                  </a:lnTo>
                  <a:lnTo>
                    <a:pt x="7762" y="319038"/>
                  </a:lnTo>
                  <a:lnTo>
                    <a:pt x="5691" y="317217"/>
                  </a:lnTo>
                  <a:lnTo>
                    <a:pt x="-23" y="315147"/>
                  </a:lnTo>
                  <a:lnTo>
                    <a:pt x="-2119" y="310732"/>
                  </a:lnTo>
                  <a:lnTo>
                    <a:pt x="2572" y="308911"/>
                  </a:lnTo>
                  <a:lnTo>
                    <a:pt x="8286" y="310732"/>
                  </a:lnTo>
                  <a:lnTo>
                    <a:pt x="11130" y="306043"/>
                  </a:lnTo>
                  <a:lnTo>
                    <a:pt x="11405" y="301903"/>
                  </a:lnTo>
                  <a:lnTo>
                    <a:pt x="5940" y="301379"/>
                  </a:lnTo>
                  <a:lnTo>
                    <a:pt x="8535" y="299309"/>
                  </a:lnTo>
                  <a:lnTo>
                    <a:pt x="16070" y="297488"/>
                  </a:lnTo>
                  <a:lnTo>
                    <a:pt x="13999" y="293074"/>
                  </a:lnTo>
                  <a:lnTo>
                    <a:pt x="17642" y="292550"/>
                  </a:lnTo>
                  <a:lnTo>
                    <a:pt x="16594" y="290480"/>
                  </a:lnTo>
                  <a:lnTo>
                    <a:pt x="17118" y="282424"/>
                  </a:lnTo>
                  <a:lnTo>
                    <a:pt x="22308" y="284494"/>
                  </a:lnTo>
                  <a:lnTo>
                    <a:pt x="24653" y="283472"/>
                  </a:lnTo>
                  <a:lnTo>
                    <a:pt x="25426" y="280080"/>
                  </a:lnTo>
                  <a:lnTo>
                    <a:pt x="25426" y="273844"/>
                  </a:lnTo>
                  <a:lnTo>
                    <a:pt x="29319" y="274642"/>
                  </a:lnTo>
                  <a:lnTo>
                    <a:pt x="34009" y="277760"/>
                  </a:lnTo>
                  <a:lnTo>
                    <a:pt x="34783" y="275416"/>
                  </a:lnTo>
                  <a:lnTo>
                    <a:pt x="33735" y="273844"/>
                  </a:lnTo>
                  <a:lnTo>
                    <a:pt x="32962" y="268931"/>
                  </a:lnTo>
                  <a:lnTo>
                    <a:pt x="33735" y="262696"/>
                  </a:lnTo>
                  <a:lnTo>
                    <a:pt x="36080" y="262421"/>
                  </a:lnTo>
                  <a:lnTo>
                    <a:pt x="41544" y="267110"/>
                  </a:lnTo>
                  <a:lnTo>
                    <a:pt x="44389" y="266836"/>
                  </a:lnTo>
                  <a:lnTo>
                    <a:pt x="50103" y="268407"/>
                  </a:lnTo>
                  <a:lnTo>
                    <a:pt x="55567" y="267634"/>
                  </a:lnTo>
                  <a:lnTo>
                    <a:pt x="58411" y="269430"/>
                  </a:lnTo>
                  <a:lnTo>
                    <a:pt x="61281" y="273595"/>
                  </a:lnTo>
                  <a:lnTo>
                    <a:pt x="64649" y="274642"/>
                  </a:lnTo>
                  <a:lnTo>
                    <a:pt x="68292" y="274119"/>
                  </a:lnTo>
                  <a:lnTo>
                    <a:pt x="76351" y="268158"/>
                  </a:lnTo>
                  <a:lnTo>
                    <a:pt x="76875" y="265813"/>
                  </a:lnTo>
                  <a:lnTo>
                    <a:pt x="73756" y="263743"/>
                  </a:lnTo>
                  <a:lnTo>
                    <a:pt x="77374" y="259054"/>
                  </a:lnTo>
                  <a:lnTo>
                    <a:pt x="76875" y="254390"/>
                  </a:lnTo>
                  <a:lnTo>
                    <a:pt x="80243" y="253592"/>
                  </a:lnTo>
                  <a:lnTo>
                    <a:pt x="79470" y="248404"/>
                  </a:lnTo>
                  <a:lnTo>
                    <a:pt x="79719" y="242693"/>
                  </a:lnTo>
                  <a:lnTo>
                    <a:pt x="78422" y="241645"/>
                  </a:lnTo>
                  <a:lnTo>
                    <a:pt x="69065" y="239575"/>
                  </a:lnTo>
                  <a:lnTo>
                    <a:pt x="66470" y="238528"/>
                  </a:lnTo>
                  <a:lnTo>
                    <a:pt x="64125" y="234387"/>
                  </a:lnTo>
                  <a:lnTo>
                    <a:pt x="64125" y="231020"/>
                  </a:lnTo>
                  <a:lnTo>
                    <a:pt x="62827" y="230222"/>
                  </a:lnTo>
                  <a:lnTo>
                    <a:pt x="61805" y="225284"/>
                  </a:lnTo>
                  <a:lnTo>
                    <a:pt x="61530" y="219847"/>
                  </a:lnTo>
                  <a:lnTo>
                    <a:pt x="62578" y="217502"/>
                  </a:lnTo>
                  <a:lnTo>
                    <a:pt x="58686" y="213337"/>
                  </a:lnTo>
                  <a:lnTo>
                    <a:pt x="54519" y="209970"/>
                  </a:lnTo>
                  <a:lnTo>
                    <a:pt x="54269" y="205556"/>
                  </a:lnTo>
                  <a:lnTo>
                    <a:pt x="56590" y="202438"/>
                  </a:lnTo>
                  <a:lnTo>
                    <a:pt x="60507" y="200368"/>
                  </a:lnTo>
                  <a:lnTo>
                    <a:pt x="60757" y="201914"/>
                  </a:lnTo>
                  <a:lnTo>
                    <a:pt x="65447" y="202189"/>
                  </a:lnTo>
                  <a:lnTo>
                    <a:pt x="64649" y="206079"/>
                  </a:lnTo>
                  <a:lnTo>
                    <a:pt x="68816" y="211267"/>
                  </a:lnTo>
                  <a:lnTo>
                    <a:pt x="70637" y="210494"/>
                  </a:lnTo>
                  <a:lnTo>
                    <a:pt x="72708" y="206079"/>
                  </a:lnTo>
                  <a:lnTo>
                    <a:pt x="79719" y="209446"/>
                  </a:lnTo>
                  <a:lnTo>
                    <a:pt x="78172" y="205556"/>
                  </a:lnTo>
                  <a:lnTo>
                    <a:pt x="77898" y="202962"/>
                  </a:lnTo>
                  <a:lnTo>
                    <a:pt x="79470" y="197250"/>
                  </a:lnTo>
                  <a:lnTo>
                    <a:pt x="78671" y="184530"/>
                  </a:lnTo>
                  <a:lnTo>
                    <a:pt x="76351" y="176474"/>
                  </a:lnTo>
                  <a:lnTo>
                    <a:pt x="79969" y="176998"/>
                  </a:lnTo>
                  <a:lnTo>
                    <a:pt x="81016" y="172833"/>
                  </a:lnTo>
                  <a:lnTo>
                    <a:pt x="79195" y="172309"/>
                  </a:lnTo>
                  <a:lnTo>
                    <a:pt x="80767" y="167396"/>
                  </a:lnTo>
                  <a:lnTo>
                    <a:pt x="79719" y="165575"/>
                  </a:lnTo>
                  <a:lnTo>
                    <a:pt x="76600" y="164527"/>
                  </a:lnTo>
                  <a:lnTo>
                    <a:pt x="77649" y="160637"/>
                  </a:lnTo>
                  <a:lnTo>
                    <a:pt x="78945" y="160387"/>
                  </a:lnTo>
                  <a:lnTo>
                    <a:pt x="75054" y="152057"/>
                  </a:lnTo>
                  <a:lnTo>
                    <a:pt x="77124" y="151034"/>
                  </a:lnTo>
                  <a:lnTo>
                    <a:pt x="76076" y="144026"/>
                  </a:lnTo>
                  <a:lnTo>
                    <a:pt x="73232" y="140634"/>
                  </a:lnTo>
                  <a:lnTo>
                    <a:pt x="68292" y="136743"/>
                  </a:lnTo>
                  <a:lnTo>
                    <a:pt x="66720" y="129460"/>
                  </a:lnTo>
                  <a:lnTo>
                    <a:pt x="67518" y="123499"/>
                  </a:lnTo>
                  <a:lnTo>
                    <a:pt x="69065" y="122726"/>
                  </a:lnTo>
                  <a:lnTo>
                    <a:pt x="71161" y="116491"/>
                  </a:lnTo>
                  <a:lnTo>
                    <a:pt x="71161" y="102723"/>
                  </a:lnTo>
                  <a:lnTo>
                    <a:pt x="70363" y="91824"/>
                  </a:lnTo>
                  <a:lnTo>
                    <a:pt x="69589" y="87659"/>
                  </a:lnTo>
                  <a:lnTo>
                    <a:pt x="65697" y="79354"/>
                  </a:lnTo>
                  <a:lnTo>
                    <a:pt x="63351" y="65337"/>
                  </a:lnTo>
                  <a:lnTo>
                    <a:pt x="61006" y="60398"/>
                  </a:lnTo>
                  <a:lnTo>
                    <a:pt x="56864" y="58303"/>
                  </a:lnTo>
                  <a:lnTo>
                    <a:pt x="53222" y="54413"/>
                  </a:lnTo>
                  <a:lnTo>
                    <a:pt x="53746" y="53390"/>
                  </a:lnTo>
                  <a:lnTo>
                    <a:pt x="44114" y="45583"/>
                  </a:lnTo>
                  <a:lnTo>
                    <a:pt x="37628" y="46107"/>
                  </a:lnTo>
                  <a:lnTo>
                    <a:pt x="32962" y="38824"/>
                  </a:lnTo>
                  <a:lnTo>
                    <a:pt x="31140" y="35208"/>
                  </a:lnTo>
                  <a:lnTo>
                    <a:pt x="26200" y="33636"/>
                  </a:lnTo>
                  <a:lnTo>
                    <a:pt x="23331" y="29995"/>
                  </a:lnTo>
                  <a:lnTo>
                    <a:pt x="23855" y="24034"/>
                  </a:lnTo>
                  <a:lnTo>
                    <a:pt x="23331" y="18846"/>
                  </a:lnTo>
                  <a:lnTo>
                    <a:pt x="22033" y="15729"/>
                  </a:lnTo>
                  <a:lnTo>
                    <a:pt x="19713" y="13384"/>
                  </a:lnTo>
                  <a:lnTo>
                    <a:pt x="17617" y="6625"/>
                  </a:lnTo>
                  <a:lnTo>
                    <a:pt x="16320" y="5328"/>
                  </a:lnTo>
                  <a:lnTo>
                    <a:pt x="23855" y="2485"/>
                  </a:lnTo>
                  <a:lnTo>
                    <a:pt x="58162" y="141"/>
                  </a:lnTo>
                  <a:lnTo>
                    <a:pt x="61006" y="-38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60" name="Free-form: Shape 3359">
              <a:extLst>
                <a:ext uri="{FF2B5EF4-FFF2-40B4-BE49-F238E27FC236}">
                  <a16:creationId xmlns:a16="http://schemas.microsoft.com/office/drawing/2014/main" id="{09CF7CD2-61EB-BFBC-EF15-651BAE15C43F}"/>
                </a:ext>
              </a:extLst>
            </p:cNvPr>
            <p:cNvSpPr/>
            <p:nvPr/>
          </p:nvSpPr>
          <p:spPr>
            <a:xfrm>
              <a:off x="2212248" y="2810932"/>
              <a:ext cx="582446" cy="470089"/>
            </a:xfrm>
            <a:custGeom>
              <a:avLst/>
              <a:gdLst>
                <a:gd name="connsiteX0" fmla="*/ 164925 w 582446"/>
                <a:gd name="connsiteY0" fmla="*/ 459032 h 470089"/>
                <a:gd name="connsiteX1" fmla="*/ 163353 w 582446"/>
                <a:gd name="connsiteY1" fmla="*/ 459805 h 470089"/>
                <a:gd name="connsiteX2" fmla="*/ 154271 w 582446"/>
                <a:gd name="connsiteY2" fmla="*/ 466813 h 470089"/>
                <a:gd name="connsiteX3" fmla="*/ 151677 w 582446"/>
                <a:gd name="connsiteY3" fmla="*/ 460054 h 470089"/>
                <a:gd name="connsiteX4" fmla="*/ 148033 w 582446"/>
                <a:gd name="connsiteY4" fmla="*/ 453046 h 470089"/>
                <a:gd name="connsiteX5" fmla="*/ 145439 w 582446"/>
                <a:gd name="connsiteY5" fmla="*/ 452797 h 470089"/>
                <a:gd name="connsiteX6" fmla="*/ 141023 w 582446"/>
                <a:gd name="connsiteY6" fmla="*/ 454867 h 470089"/>
                <a:gd name="connsiteX7" fmla="*/ 134785 w 582446"/>
                <a:gd name="connsiteY7" fmla="*/ 455914 h 470089"/>
                <a:gd name="connsiteX8" fmla="*/ 130119 w 582446"/>
                <a:gd name="connsiteY8" fmla="*/ 454094 h 470089"/>
                <a:gd name="connsiteX9" fmla="*/ 128298 w 582446"/>
                <a:gd name="connsiteY9" fmla="*/ 451500 h 470089"/>
                <a:gd name="connsiteX10" fmla="*/ 128024 w 582446"/>
                <a:gd name="connsiteY10" fmla="*/ 449155 h 470089"/>
                <a:gd name="connsiteX11" fmla="*/ 126202 w 582446"/>
                <a:gd name="connsiteY11" fmla="*/ 446312 h 470089"/>
                <a:gd name="connsiteX12" fmla="*/ 122834 w 582446"/>
                <a:gd name="connsiteY12" fmla="*/ 442920 h 470089"/>
                <a:gd name="connsiteX13" fmla="*/ 121286 w 582446"/>
                <a:gd name="connsiteY13" fmla="*/ 439553 h 470089"/>
                <a:gd name="connsiteX14" fmla="*/ 123607 w 582446"/>
                <a:gd name="connsiteY14" fmla="*/ 437208 h 470089"/>
                <a:gd name="connsiteX15" fmla="*/ 128298 w 582446"/>
                <a:gd name="connsiteY15" fmla="*/ 434365 h 470089"/>
                <a:gd name="connsiteX16" fmla="*/ 131417 w 582446"/>
                <a:gd name="connsiteY16" fmla="*/ 433043 h 470089"/>
                <a:gd name="connsiteX17" fmla="*/ 134785 w 582446"/>
                <a:gd name="connsiteY17" fmla="*/ 432794 h 470089"/>
                <a:gd name="connsiteX18" fmla="*/ 132439 w 582446"/>
                <a:gd name="connsiteY18" fmla="*/ 427082 h 470089"/>
                <a:gd name="connsiteX19" fmla="*/ 133238 w 582446"/>
                <a:gd name="connsiteY19" fmla="*/ 420074 h 470089"/>
                <a:gd name="connsiteX20" fmla="*/ 127000 w 582446"/>
                <a:gd name="connsiteY20" fmla="*/ 416433 h 470089"/>
                <a:gd name="connsiteX21" fmla="*/ 129595 w 582446"/>
                <a:gd name="connsiteY21" fmla="*/ 410197 h 470089"/>
                <a:gd name="connsiteX22" fmla="*/ 125179 w 582446"/>
                <a:gd name="connsiteY22" fmla="*/ 405009 h 470089"/>
                <a:gd name="connsiteX23" fmla="*/ 125952 w 582446"/>
                <a:gd name="connsiteY23" fmla="*/ 403713 h 470089"/>
                <a:gd name="connsiteX24" fmla="*/ 126726 w 582446"/>
                <a:gd name="connsiteY24" fmla="*/ 397477 h 470089"/>
                <a:gd name="connsiteX25" fmla="*/ 128298 w 582446"/>
                <a:gd name="connsiteY25" fmla="*/ 392539 h 470089"/>
                <a:gd name="connsiteX26" fmla="*/ 128822 w 582446"/>
                <a:gd name="connsiteY26" fmla="*/ 385780 h 470089"/>
                <a:gd name="connsiteX27" fmla="*/ 127000 w 582446"/>
                <a:gd name="connsiteY27" fmla="*/ 378772 h 470089"/>
                <a:gd name="connsiteX28" fmla="*/ 114276 w 582446"/>
                <a:gd name="connsiteY28" fmla="*/ 382662 h 470089"/>
                <a:gd name="connsiteX29" fmla="*/ 106466 w 582446"/>
                <a:gd name="connsiteY29" fmla="*/ 383984 h 470089"/>
                <a:gd name="connsiteX30" fmla="*/ 96611 w 582446"/>
                <a:gd name="connsiteY30" fmla="*/ 386054 h 470089"/>
                <a:gd name="connsiteX31" fmla="*/ 95313 w 582446"/>
                <a:gd name="connsiteY31" fmla="*/ 377998 h 470089"/>
                <a:gd name="connsiteX32" fmla="*/ 93217 w 582446"/>
                <a:gd name="connsiteY32" fmla="*/ 378522 h 470089"/>
                <a:gd name="connsiteX33" fmla="*/ 87778 w 582446"/>
                <a:gd name="connsiteY33" fmla="*/ 369693 h 470089"/>
                <a:gd name="connsiteX34" fmla="*/ 80493 w 582446"/>
                <a:gd name="connsiteY34" fmla="*/ 356948 h 470089"/>
                <a:gd name="connsiteX35" fmla="*/ 85433 w 582446"/>
                <a:gd name="connsiteY35" fmla="*/ 352284 h 470089"/>
                <a:gd name="connsiteX36" fmla="*/ 84659 w 582446"/>
                <a:gd name="connsiteY36" fmla="*/ 350987 h 470089"/>
                <a:gd name="connsiteX37" fmla="*/ 84135 w 582446"/>
                <a:gd name="connsiteY37" fmla="*/ 346049 h 470089"/>
                <a:gd name="connsiteX38" fmla="*/ 82064 w 582446"/>
                <a:gd name="connsiteY38" fmla="*/ 346049 h 470089"/>
                <a:gd name="connsiteX39" fmla="*/ 76076 w 582446"/>
                <a:gd name="connsiteY39" fmla="*/ 353581 h 470089"/>
                <a:gd name="connsiteX40" fmla="*/ 70113 w 582446"/>
                <a:gd name="connsiteY40" fmla="*/ 355925 h 470089"/>
                <a:gd name="connsiteX41" fmla="*/ 65422 w 582446"/>
                <a:gd name="connsiteY41" fmla="*/ 355402 h 470089"/>
                <a:gd name="connsiteX42" fmla="*/ 62827 w 582446"/>
                <a:gd name="connsiteY42" fmla="*/ 356973 h 470089"/>
                <a:gd name="connsiteX43" fmla="*/ 59708 w 582446"/>
                <a:gd name="connsiteY43" fmla="*/ 351511 h 470089"/>
                <a:gd name="connsiteX44" fmla="*/ 58162 w 582446"/>
                <a:gd name="connsiteY44" fmla="*/ 346323 h 470089"/>
                <a:gd name="connsiteX45" fmla="*/ 54269 w 582446"/>
                <a:gd name="connsiteY45" fmla="*/ 344502 h 470089"/>
                <a:gd name="connsiteX46" fmla="*/ 55043 w 582446"/>
                <a:gd name="connsiteY46" fmla="*/ 343205 h 470089"/>
                <a:gd name="connsiteX47" fmla="*/ 50102 w 582446"/>
                <a:gd name="connsiteY47" fmla="*/ 338517 h 470089"/>
                <a:gd name="connsiteX48" fmla="*/ 45437 w 582446"/>
                <a:gd name="connsiteY48" fmla="*/ 331259 h 470089"/>
                <a:gd name="connsiteX49" fmla="*/ 37627 w 582446"/>
                <a:gd name="connsiteY49" fmla="*/ 323726 h 470089"/>
                <a:gd name="connsiteX50" fmla="*/ 31914 w 582446"/>
                <a:gd name="connsiteY50" fmla="*/ 320858 h 470089"/>
                <a:gd name="connsiteX51" fmla="*/ 25950 w 582446"/>
                <a:gd name="connsiteY51" fmla="*/ 318788 h 470089"/>
                <a:gd name="connsiteX52" fmla="*/ 19189 w 582446"/>
                <a:gd name="connsiteY52" fmla="*/ 318015 h 470089"/>
                <a:gd name="connsiteX53" fmla="*/ 4892 w 582446"/>
                <a:gd name="connsiteY53" fmla="*/ 317491 h 470089"/>
                <a:gd name="connsiteX54" fmla="*/ -1844 w 582446"/>
                <a:gd name="connsiteY54" fmla="*/ 316967 h 470089"/>
                <a:gd name="connsiteX55" fmla="*/ -2119 w 582446"/>
                <a:gd name="connsiteY55" fmla="*/ 308412 h 470089"/>
                <a:gd name="connsiteX56" fmla="*/ 9333 w 582446"/>
                <a:gd name="connsiteY56" fmla="*/ 282174 h 470089"/>
                <a:gd name="connsiteX57" fmla="*/ 9832 w 582446"/>
                <a:gd name="connsiteY57" fmla="*/ 279581 h 470089"/>
                <a:gd name="connsiteX58" fmla="*/ 13201 w 582446"/>
                <a:gd name="connsiteY58" fmla="*/ 275939 h 470089"/>
                <a:gd name="connsiteX59" fmla="*/ 13999 w 582446"/>
                <a:gd name="connsiteY59" fmla="*/ 271525 h 470089"/>
                <a:gd name="connsiteX60" fmla="*/ 16070 w 582446"/>
                <a:gd name="connsiteY60" fmla="*/ 268157 h 470089"/>
                <a:gd name="connsiteX61" fmla="*/ 16320 w 582446"/>
                <a:gd name="connsiteY61" fmla="*/ 266087 h 470089"/>
                <a:gd name="connsiteX62" fmla="*/ 18141 w 582446"/>
                <a:gd name="connsiteY62" fmla="*/ 265564 h 470089"/>
                <a:gd name="connsiteX63" fmla="*/ 20486 w 582446"/>
                <a:gd name="connsiteY63" fmla="*/ 260351 h 470089"/>
                <a:gd name="connsiteX64" fmla="*/ 22308 w 582446"/>
                <a:gd name="connsiteY64" fmla="*/ 257508 h 470089"/>
                <a:gd name="connsiteX65" fmla="*/ 21010 w 582446"/>
                <a:gd name="connsiteY65" fmla="*/ 254116 h 470089"/>
                <a:gd name="connsiteX66" fmla="*/ 25177 w 582446"/>
                <a:gd name="connsiteY66" fmla="*/ 249202 h 470089"/>
                <a:gd name="connsiteX67" fmla="*/ 23355 w 582446"/>
                <a:gd name="connsiteY67" fmla="*/ 244788 h 470089"/>
                <a:gd name="connsiteX68" fmla="*/ 22058 w 582446"/>
                <a:gd name="connsiteY68" fmla="*/ 239326 h 470089"/>
                <a:gd name="connsiteX69" fmla="*/ 22557 w 582446"/>
                <a:gd name="connsiteY69" fmla="*/ 235435 h 470089"/>
                <a:gd name="connsiteX70" fmla="*/ 20736 w 582446"/>
                <a:gd name="connsiteY70" fmla="*/ 234138 h 470089"/>
                <a:gd name="connsiteX71" fmla="*/ 17118 w 582446"/>
                <a:gd name="connsiteY71" fmla="*/ 241146 h 470089"/>
                <a:gd name="connsiteX72" fmla="*/ 11903 w 582446"/>
                <a:gd name="connsiteY72" fmla="*/ 238278 h 470089"/>
                <a:gd name="connsiteX73" fmla="*/ 13725 w 582446"/>
                <a:gd name="connsiteY73" fmla="*/ 234662 h 470089"/>
                <a:gd name="connsiteX74" fmla="*/ 8784 w 582446"/>
                <a:gd name="connsiteY74" fmla="*/ 231020 h 470089"/>
                <a:gd name="connsiteX75" fmla="*/ 6963 w 582446"/>
                <a:gd name="connsiteY75" fmla="*/ 225035 h 470089"/>
                <a:gd name="connsiteX76" fmla="*/ 9308 w 582446"/>
                <a:gd name="connsiteY76" fmla="*/ 220894 h 470089"/>
                <a:gd name="connsiteX77" fmla="*/ 11654 w 582446"/>
                <a:gd name="connsiteY77" fmla="*/ 219847 h 470089"/>
                <a:gd name="connsiteX78" fmla="*/ 10880 w 582446"/>
                <a:gd name="connsiteY78" fmla="*/ 217004 h 470089"/>
                <a:gd name="connsiteX79" fmla="*/ 10356 w 582446"/>
                <a:gd name="connsiteY79" fmla="*/ 212315 h 470089"/>
                <a:gd name="connsiteX80" fmla="*/ 13201 w 582446"/>
                <a:gd name="connsiteY80" fmla="*/ 208149 h 470089"/>
                <a:gd name="connsiteX81" fmla="*/ 16594 w 582446"/>
                <a:gd name="connsiteY81" fmla="*/ 205830 h 470089"/>
                <a:gd name="connsiteX82" fmla="*/ 18939 w 582446"/>
                <a:gd name="connsiteY82" fmla="*/ 206354 h 470089"/>
                <a:gd name="connsiteX83" fmla="*/ 21010 w 582446"/>
                <a:gd name="connsiteY83" fmla="*/ 205306 h 470089"/>
                <a:gd name="connsiteX84" fmla="*/ 23605 w 582446"/>
                <a:gd name="connsiteY84" fmla="*/ 205555 h 470089"/>
                <a:gd name="connsiteX85" fmla="*/ 27772 w 582446"/>
                <a:gd name="connsiteY85" fmla="*/ 207127 h 470089"/>
                <a:gd name="connsiteX86" fmla="*/ 27248 w 582446"/>
                <a:gd name="connsiteY86" fmla="*/ 201141 h 470089"/>
                <a:gd name="connsiteX87" fmla="*/ 29319 w 582446"/>
                <a:gd name="connsiteY87" fmla="*/ 197250 h 470089"/>
                <a:gd name="connsiteX88" fmla="*/ 32961 w 582446"/>
                <a:gd name="connsiteY88" fmla="*/ 197250 h 470089"/>
                <a:gd name="connsiteX89" fmla="*/ 38924 w 582446"/>
                <a:gd name="connsiteY89" fmla="*/ 199345 h 470089"/>
                <a:gd name="connsiteX90" fmla="*/ 49853 w 582446"/>
                <a:gd name="connsiteY90" fmla="*/ 201141 h 470089"/>
                <a:gd name="connsiteX91" fmla="*/ 57912 w 582446"/>
                <a:gd name="connsiteY91" fmla="*/ 202188 h 470089"/>
                <a:gd name="connsiteX92" fmla="*/ 66745 w 582446"/>
                <a:gd name="connsiteY92" fmla="*/ 208174 h 470089"/>
                <a:gd name="connsiteX93" fmla="*/ 69065 w 582446"/>
                <a:gd name="connsiteY93" fmla="*/ 206079 h 470089"/>
                <a:gd name="connsiteX94" fmla="*/ 70886 w 582446"/>
                <a:gd name="connsiteY94" fmla="*/ 202438 h 470089"/>
                <a:gd name="connsiteX95" fmla="*/ 69065 w 582446"/>
                <a:gd name="connsiteY95" fmla="*/ 197524 h 470089"/>
                <a:gd name="connsiteX96" fmla="*/ 68541 w 582446"/>
                <a:gd name="connsiteY96" fmla="*/ 193883 h 470089"/>
                <a:gd name="connsiteX97" fmla="*/ 70886 w 582446"/>
                <a:gd name="connsiteY97" fmla="*/ 190765 h 470089"/>
                <a:gd name="connsiteX98" fmla="*/ 72708 w 582446"/>
                <a:gd name="connsiteY98" fmla="*/ 185827 h 470089"/>
                <a:gd name="connsiteX99" fmla="*/ 75303 w 582446"/>
                <a:gd name="connsiteY99" fmla="*/ 184281 h 470089"/>
                <a:gd name="connsiteX100" fmla="*/ 85707 w 582446"/>
                <a:gd name="connsiteY100" fmla="*/ 186600 h 470089"/>
                <a:gd name="connsiteX101" fmla="*/ 93492 w 582446"/>
                <a:gd name="connsiteY101" fmla="*/ 192586 h 470089"/>
                <a:gd name="connsiteX102" fmla="*/ 99729 w 582446"/>
                <a:gd name="connsiteY102" fmla="*/ 193359 h 470089"/>
                <a:gd name="connsiteX103" fmla="*/ 102324 w 582446"/>
                <a:gd name="connsiteY103" fmla="*/ 194656 h 470089"/>
                <a:gd name="connsiteX104" fmla="*/ 107788 w 582446"/>
                <a:gd name="connsiteY104" fmla="*/ 194407 h 470089"/>
                <a:gd name="connsiteX105" fmla="*/ 112205 w 582446"/>
                <a:gd name="connsiteY105" fmla="*/ 191015 h 470089"/>
                <a:gd name="connsiteX106" fmla="*/ 108038 w 582446"/>
                <a:gd name="connsiteY106" fmla="*/ 186874 h 470089"/>
                <a:gd name="connsiteX107" fmla="*/ 102848 w 582446"/>
                <a:gd name="connsiteY107" fmla="*/ 189992 h 470089"/>
                <a:gd name="connsiteX108" fmla="*/ 101027 w 582446"/>
                <a:gd name="connsiteY108" fmla="*/ 189718 h 470089"/>
                <a:gd name="connsiteX109" fmla="*/ 101276 w 582446"/>
                <a:gd name="connsiteY109" fmla="*/ 186600 h 470089"/>
                <a:gd name="connsiteX110" fmla="*/ 103871 w 582446"/>
                <a:gd name="connsiteY110" fmla="*/ 182710 h 470089"/>
                <a:gd name="connsiteX111" fmla="*/ 105168 w 582446"/>
                <a:gd name="connsiteY111" fmla="*/ 178819 h 470089"/>
                <a:gd name="connsiteX112" fmla="*/ 111157 w 582446"/>
                <a:gd name="connsiteY112" fmla="*/ 177771 h 470089"/>
                <a:gd name="connsiteX113" fmla="*/ 112978 w 582446"/>
                <a:gd name="connsiteY113" fmla="*/ 179068 h 470089"/>
                <a:gd name="connsiteX114" fmla="*/ 116097 w 582446"/>
                <a:gd name="connsiteY114" fmla="*/ 184281 h 470089"/>
                <a:gd name="connsiteX115" fmla="*/ 119216 w 582446"/>
                <a:gd name="connsiteY115" fmla="*/ 186101 h 470089"/>
                <a:gd name="connsiteX116" fmla="*/ 122060 w 582446"/>
                <a:gd name="connsiteY116" fmla="*/ 185054 h 470089"/>
                <a:gd name="connsiteX117" fmla="*/ 128048 w 582446"/>
                <a:gd name="connsiteY117" fmla="*/ 185303 h 470089"/>
                <a:gd name="connsiteX118" fmla="*/ 131417 w 582446"/>
                <a:gd name="connsiteY118" fmla="*/ 183233 h 470089"/>
                <a:gd name="connsiteX119" fmla="*/ 135059 w 582446"/>
                <a:gd name="connsiteY119" fmla="*/ 182984 h 470089"/>
                <a:gd name="connsiteX120" fmla="*/ 140523 w 582446"/>
                <a:gd name="connsiteY120" fmla="*/ 184006 h 470089"/>
                <a:gd name="connsiteX121" fmla="*/ 145963 w 582446"/>
                <a:gd name="connsiteY121" fmla="*/ 188171 h 470089"/>
                <a:gd name="connsiteX122" fmla="*/ 150379 w 582446"/>
                <a:gd name="connsiteY122" fmla="*/ 193633 h 470089"/>
                <a:gd name="connsiteX123" fmla="*/ 151677 w 582446"/>
                <a:gd name="connsiteY123" fmla="*/ 196477 h 470089"/>
                <a:gd name="connsiteX124" fmla="*/ 156093 w 582446"/>
                <a:gd name="connsiteY124" fmla="*/ 199345 h 470089"/>
                <a:gd name="connsiteX125" fmla="*/ 160010 w 582446"/>
                <a:gd name="connsiteY125" fmla="*/ 201141 h 470089"/>
                <a:gd name="connsiteX126" fmla="*/ 165724 w 582446"/>
                <a:gd name="connsiteY126" fmla="*/ 205057 h 470089"/>
                <a:gd name="connsiteX127" fmla="*/ 169341 w 582446"/>
                <a:gd name="connsiteY127" fmla="*/ 206603 h 470089"/>
                <a:gd name="connsiteX128" fmla="*/ 166222 w 582446"/>
                <a:gd name="connsiteY128" fmla="*/ 221668 h 470089"/>
                <a:gd name="connsiteX129" fmla="*/ 166746 w 582446"/>
                <a:gd name="connsiteY129" fmla="*/ 225558 h 470089"/>
                <a:gd name="connsiteX130" fmla="*/ 169865 w 582446"/>
                <a:gd name="connsiteY130" fmla="*/ 229199 h 470089"/>
                <a:gd name="connsiteX131" fmla="*/ 172460 w 582446"/>
                <a:gd name="connsiteY131" fmla="*/ 227903 h 470089"/>
                <a:gd name="connsiteX132" fmla="*/ 176353 w 582446"/>
                <a:gd name="connsiteY132" fmla="*/ 227903 h 470089"/>
                <a:gd name="connsiteX133" fmla="*/ 179995 w 582446"/>
                <a:gd name="connsiteY133" fmla="*/ 229199 h 470089"/>
                <a:gd name="connsiteX134" fmla="*/ 183114 w 582446"/>
                <a:gd name="connsiteY134" fmla="*/ 229449 h 470089"/>
                <a:gd name="connsiteX135" fmla="*/ 187780 w 582446"/>
                <a:gd name="connsiteY135" fmla="*/ 225035 h 470089"/>
                <a:gd name="connsiteX136" fmla="*/ 193244 w 582446"/>
                <a:gd name="connsiteY136" fmla="*/ 222964 h 470089"/>
                <a:gd name="connsiteX137" fmla="*/ 198958 w 582446"/>
                <a:gd name="connsiteY137" fmla="*/ 223214 h 470089"/>
                <a:gd name="connsiteX138" fmla="*/ 205969 w 582446"/>
                <a:gd name="connsiteY138" fmla="*/ 225035 h 470089"/>
                <a:gd name="connsiteX139" fmla="*/ 210385 w 582446"/>
                <a:gd name="connsiteY139" fmla="*/ 222715 h 470089"/>
                <a:gd name="connsiteX140" fmla="*/ 208564 w 582446"/>
                <a:gd name="connsiteY140" fmla="*/ 218799 h 470089"/>
                <a:gd name="connsiteX141" fmla="*/ 204672 w 582446"/>
                <a:gd name="connsiteY141" fmla="*/ 206079 h 470089"/>
                <a:gd name="connsiteX142" fmla="*/ 203374 w 582446"/>
                <a:gd name="connsiteY142" fmla="*/ 197250 h 470089"/>
                <a:gd name="connsiteX143" fmla="*/ 202351 w 582446"/>
                <a:gd name="connsiteY143" fmla="*/ 194132 h 470089"/>
                <a:gd name="connsiteX144" fmla="*/ 202850 w 582446"/>
                <a:gd name="connsiteY144" fmla="*/ 189194 h 470089"/>
                <a:gd name="connsiteX145" fmla="*/ 200779 w 582446"/>
                <a:gd name="connsiteY145" fmla="*/ 184530 h 470089"/>
                <a:gd name="connsiteX146" fmla="*/ 200779 w 582446"/>
                <a:gd name="connsiteY146" fmla="*/ 180639 h 470089"/>
                <a:gd name="connsiteX147" fmla="*/ 202850 w 582446"/>
                <a:gd name="connsiteY147" fmla="*/ 174404 h 470089"/>
                <a:gd name="connsiteX148" fmla="*/ 205719 w 582446"/>
                <a:gd name="connsiteY148" fmla="*/ 172334 h 470089"/>
                <a:gd name="connsiteX149" fmla="*/ 209362 w 582446"/>
                <a:gd name="connsiteY149" fmla="*/ 170763 h 470089"/>
                <a:gd name="connsiteX150" fmla="*/ 208314 w 582446"/>
                <a:gd name="connsiteY150" fmla="*/ 164527 h 470089"/>
                <a:gd name="connsiteX151" fmla="*/ 205196 w 582446"/>
                <a:gd name="connsiteY151" fmla="*/ 162457 h 470089"/>
                <a:gd name="connsiteX152" fmla="*/ 204147 w 582446"/>
                <a:gd name="connsiteY152" fmla="*/ 158566 h 470089"/>
                <a:gd name="connsiteX153" fmla="*/ 200006 w 582446"/>
                <a:gd name="connsiteY153" fmla="*/ 156746 h 470089"/>
                <a:gd name="connsiteX154" fmla="*/ 198184 w 582446"/>
                <a:gd name="connsiteY154" fmla="*/ 154675 h 470089"/>
                <a:gd name="connsiteX155" fmla="*/ 193768 w 582446"/>
                <a:gd name="connsiteY155" fmla="*/ 153877 h 470089"/>
                <a:gd name="connsiteX156" fmla="*/ 189601 w 582446"/>
                <a:gd name="connsiteY156" fmla="*/ 152057 h 470089"/>
                <a:gd name="connsiteX157" fmla="*/ 188054 w 582446"/>
                <a:gd name="connsiteY157" fmla="*/ 148440 h 470089"/>
                <a:gd name="connsiteX158" fmla="*/ 184661 w 582446"/>
                <a:gd name="connsiteY158" fmla="*/ 144799 h 470089"/>
                <a:gd name="connsiteX159" fmla="*/ 178698 w 582446"/>
                <a:gd name="connsiteY159" fmla="*/ 141432 h 470089"/>
                <a:gd name="connsiteX160" fmla="*/ 173508 w 582446"/>
                <a:gd name="connsiteY160" fmla="*/ 140110 h 470089"/>
                <a:gd name="connsiteX161" fmla="*/ 172984 w 582446"/>
                <a:gd name="connsiteY161" fmla="*/ 134673 h 470089"/>
                <a:gd name="connsiteX162" fmla="*/ 177151 w 582446"/>
                <a:gd name="connsiteY162" fmla="*/ 133625 h 470089"/>
                <a:gd name="connsiteX163" fmla="*/ 182340 w 582446"/>
                <a:gd name="connsiteY163" fmla="*/ 133900 h 470089"/>
                <a:gd name="connsiteX164" fmla="*/ 191947 w 582446"/>
                <a:gd name="connsiteY164" fmla="*/ 132852 h 470089"/>
                <a:gd name="connsiteX165" fmla="*/ 196363 w 582446"/>
                <a:gd name="connsiteY165" fmla="*/ 133625 h 470089"/>
                <a:gd name="connsiteX166" fmla="*/ 200530 w 582446"/>
                <a:gd name="connsiteY166" fmla="*/ 135970 h 470089"/>
                <a:gd name="connsiteX167" fmla="*/ 204422 w 582446"/>
                <a:gd name="connsiteY167" fmla="*/ 135970 h 470089"/>
                <a:gd name="connsiteX168" fmla="*/ 211433 w 582446"/>
                <a:gd name="connsiteY168" fmla="*/ 136743 h 470089"/>
                <a:gd name="connsiteX169" fmla="*/ 215076 w 582446"/>
                <a:gd name="connsiteY169" fmla="*/ 136743 h 470089"/>
                <a:gd name="connsiteX170" fmla="*/ 212207 w 582446"/>
                <a:gd name="connsiteY170" fmla="*/ 132079 h 470089"/>
                <a:gd name="connsiteX171" fmla="*/ 210909 w 582446"/>
                <a:gd name="connsiteY171" fmla="*/ 128188 h 470089"/>
                <a:gd name="connsiteX172" fmla="*/ 212481 w 582446"/>
                <a:gd name="connsiteY172" fmla="*/ 120656 h 470089"/>
                <a:gd name="connsiteX173" fmla="*/ 212481 w 582446"/>
                <a:gd name="connsiteY173" fmla="*/ 117264 h 470089"/>
                <a:gd name="connsiteX174" fmla="*/ 215850 w 582446"/>
                <a:gd name="connsiteY174" fmla="*/ 114670 h 470089"/>
                <a:gd name="connsiteX175" fmla="*/ 217147 w 582446"/>
                <a:gd name="connsiteY175" fmla="*/ 110779 h 470089"/>
                <a:gd name="connsiteX176" fmla="*/ 214028 w 582446"/>
                <a:gd name="connsiteY176" fmla="*/ 104295 h 470089"/>
                <a:gd name="connsiteX177" fmla="*/ 220790 w 582446"/>
                <a:gd name="connsiteY177" fmla="*/ 101701 h 470089"/>
                <a:gd name="connsiteX178" fmla="*/ 226229 w 582446"/>
                <a:gd name="connsiteY178" fmla="*/ 99356 h 470089"/>
                <a:gd name="connsiteX179" fmla="*/ 229622 w 582446"/>
                <a:gd name="connsiteY179" fmla="*/ 99606 h 470089"/>
                <a:gd name="connsiteX180" fmla="*/ 236883 w 582446"/>
                <a:gd name="connsiteY180" fmla="*/ 94169 h 470089"/>
                <a:gd name="connsiteX181" fmla="*/ 247537 w 582446"/>
                <a:gd name="connsiteY181" fmla="*/ 94418 h 470089"/>
                <a:gd name="connsiteX182" fmla="*/ 248061 w 582446"/>
                <a:gd name="connsiteY182" fmla="*/ 89729 h 470089"/>
                <a:gd name="connsiteX183" fmla="*/ 243395 w 582446"/>
                <a:gd name="connsiteY183" fmla="*/ 90003 h 470089"/>
                <a:gd name="connsiteX184" fmla="*/ 239228 w 582446"/>
                <a:gd name="connsiteY184" fmla="*/ 86886 h 470089"/>
                <a:gd name="connsiteX185" fmla="*/ 231943 w 582446"/>
                <a:gd name="connsiteY185" fmla="*/ 85838 h 470089"/>
                <a:gd name="connsiteX186" fmla="*/ 230395 w 582446"/>
                <a:gd name="connsiteY186" fmla="*/ 84017 h 470089"/>
                <a:gd name="connsiteX187" fmla="*/ 231943 w 582446"/>
                <a:gd name="connsiteY187" fmla="*/ 80127 h 470089"/>
                <a:gd name="connsiteX188" fmla="*/ 230645 w 582446"/>
                <a:gd name="connsiteY188" fmla="*/ 75712 h 470089"/>
                <a:gd name="connsiteX189" fmla="*/ 225730 w 582446"/>
                <a:gd name="connsiteY189" fmla="*/ 71821 h 470089"/>
                <a:gd name="connsiteX190" fmla="*/ 223110 w 582446"/>
                <a:gd name="connsiteY190" fmla="*/ 71048 h 470089"/>
                <a:gd name="connsiteX191" fmla="*/ 218694 w 582446"/>
                <a:gd name="connsiteY191" fmla="*/ 63516 h 470089"/>
                <a:gd name="connsiteX192" fmla="*/ 212207 w 582446"/>
                <a:gd name="connsiteY192" fmla="*/ 65586 h 470089"/>
                <a:gd name="connsiteX193" fmla="*/ 209362 w 582446"/>
                <a:gd name="connsiteY193" fmla="*/ 64289 h 470089"/>
                <a:gd name="connsiteX194" fmla="*/ 206243 w 582446"/>
                <a:gd name="connsiteY194" fmla="*/ 60922 h 470089"/>
                <a:gd name="connsiteX195" fmla="*/ 205196 w 582446"/>
                <a:gd name="connsiteY195" fmla="*/ 55210 h 470089"/>
                <a:gd name="connsiteX196" fmla="*/ 205196 w 582446"/>
                <a:gd name="connsiteY196" fmla="*/ 50522 h 470089"/>
                <a:gd name="connsiteX197" fmla="*/ 204422 w 582446"/>
                <a:gd name="connsiteY197" fmla="*/ 46107 h 470089"/>
                <a:gd name="connsiteX198" fmla="*/ 208040 w 582446"/>
                <a:gd name="connsiteY198" fmla="*/ 38849 h 470089"/>
                <a:gd name="connsiteX199" fmla="*/ 209861 w 582446"/>
                <a:gd name="connsiteY199" fmla="*/ 30793 h 470089"/>
                <a:gd name="connsiteX200" fmla="*/ 210385 w 582446"/>
                <a:gd name="connsiteY200" fmla="*/ 28973 h 470089"/>
                <a:gd name="connsiteX201" fmla="*/ 216623 w 582446"/>
                <a:gd name="connsiteY201" fmla="*/ 25082 h 470089"/>
                <a:gd name="connsiteX202" fmla="*/ 222336 w 582446"/>
                <a:gd name="connsiteY202" fmla="*/ 19620 h 470089"/>
                <a:gd name="connsiteX203" fmla="*/ 228574 w 582446"/>
                <a:gd name="connsiteY203" fmla="*/ 14956 h 470089"/>
                <a:gd name="connsiteX204" fmla="*/ 229348 w 582446"/>
                <a:gd name="connsiteY204" fmla="*/ 13908 h 470089"/>
                <a:gd name="connsiteX205" fmla="*/ 234812 w 582446"/>
                <a:gd name="connsiteY205" fmla="*/ 11314 h 470089"/>
                <a:gd name="connsiteX206" fmla="*/ 241049 w 582446"/>
                <a:gd name="connsiteY206" fmla="*/ 5079 h 470089"/>
                <a:gd name="connsiteX207" fmla="*/ 243644 w 582446"/>
                <a:gd name="connsiteY207" fmla="*/ 3258 h 470089"/>
                <a:gd name="connsiteX208" fmla="*/ 246489 w 582446"/>
                <a:gd name="connsiteY208" fmla="*/ 3258 h 470089"/>
                <a:gd name="connsiteX209" fmla="*/ 250406 w 582446"/>
                <a:gd name="connsiteY209" fmla="*/ 5328 h 470089"/>
                <a:gd name="connsiteX210" fmla="*/ 256618 w 582446"/>
                <a:gd name="connsiteY210" fmla="*/ 5852 h 470089"/>
                <a:gd name="connsiteX211" fmla="*/ 261310 w 582446"/>
                <a:gd name="connsiteY211" fmla="*/ 7398 h 470089"/>
                <a:gd name="connsiteX212" fmla="*/ 267547 w 582446"/>
                <a:gd name="connsiteY212" fmla="*/ 6625 h 470089"/>
                <a:gd name="connsiteX213" fmla="*/ 270142 w 582446"/>
                <a:gd name="connsiteY213" fmla="*/ 5603 h 470089"/>
                <a:gd name="connsiteX214" fmla="*/ 271190 w 582446"/>
                <a:gd name="connsiteY214" fmla="*/ 4031 h 470089"/>
                <a:gd name="connsiteX215" fmla="*/ 275856 w 582446"/>
                <a:gd name="connsiteY215" fmla="*/ 2734 h 470089"/>
                <a:gd name="connsiteX216" fmla="*/ 280796 w 582446"/>
                <a:gd name="connsiteY216" fmla="*/ -134 h 470089"/>
                <a:gd name="connsiteX217" fmla="*/ 283915 w 582446"/>
                <a:gd name="connsiteY217" fmla="*/ -383 h 470089"/>
                <a:gd name="connsiteX218" fmla="*/ 290402 w 582446"/>
                <a:gd name="connsiteY218" fmla="*/ 1437 h 470089"/>
                <a:gd name="connsiteX219" fmla="*/ 295592 w 582446"/>
                <a:gd name="connsiteY219" fmla="*/ 2210 h 470089"/>
                <a:gd name="connsiteX220" fmla="*/ 303401 w 582446"/>
                <a:gd name="connsiteY220" fmla="*/ 6625 h 470089"/>
                <a:gd name="connsiteX221" fmla="*/ 304698 w 582446"/>
                <a:gd name="connsiteY221" fmla="*/ 6625 h 470089"/>
                <a:gd name="connsiteX222" fmla="*/ 307543 w 582446"/>
                <a:gd name="connsiteY222" fmla="*/ 2734 h 470089"/>
                <a:gd name="connsiteX223" fmla="*/ 309888 w 582446"/>
                <a:gd name="connsiteY223" fmla="*/ 1687 h 470089"/>
                <a:gd name="connsiteX224" fmla="*/ 310662 w 582446"/>
                <a:gd name="connsiteY224" fmla="*/ 8196 h 470089"/>
                <a:gd name="connsiteX225" fmla="*/ 313781 w 582446"/>
                <a:gd name="connsiteY225" fmla="*/ 8720 h 470089"/>
                <a:gd name="connsiteX226" fmla="*/ 315602 w 582446"/>
                <a:gd name="connsiteY226" fmla="*/ 11563 h 470089"/>
                <a:gd name="connsiteX227" fmla="*/ 313257 w 582446"/>
                <a:gd name="connsiteY227" fmla="*/ 15978 h 470089"/>
                <a:gd name="connsiteX228" fmla="*/ 311959 w 582446"/>
                <a:gd name="connsiteY228" fmla="*/ 21440 h 470089"/>
                <a:gd name="connsiteX229" fmla="*/ 314055 w 582446"/>
                <a:gd name="connsiteY229" fmla="*/ 26379 h 470089"/>
                <a:gd name="connsiteX230" fmla="*/ 314055 w 582446"/>
                <a:gd name="connsiteY230" fmla="*/ 29222 h 470089"/>
                <a:gd name="connsiteX231" fmla="*/ 316650 w 582446"/>
                <a:gd name="connsiteY231" fmla="*/ 28723 h 470089"/>
                <a:gd name="connsiteX232" fmla="*/ 320293 w 582446"/>
                <a:gd name="connsiteY232" fmla="*/ 29496 h 470089"/>
                <a:gd name="connsiteX233" fmla="*/ 323910 w 582446"/>
                <a:gd name="connsiteY233" fmla="*/ 31566 h 470089"/>
                <a:gd name="connsiteX234" fmla="*/ 327304 w 582446"/>
                <a:gd name="connsiteY234" fmla="*/ 34434 h 470089"/>
                <a:gd name="connsiteX235" fmla="*/ 333541 w 582446"/>
                <a:gd name="connsiteY235" fmla="*/ 33911 h 470089"/>
                <a:gd name="connsiteX236" fmla="*/ 333541 w 582446"/>
                <a:gd name="connsiteY236" fmla="*/ 38600 h 470089"/>
                <a:gd name="connsiteX237" fmla="*/ 335613 w 582446"/>
                <a:gd name="connsiteY237" fmla="*/ 40670 h 470089"/>
                <a:gd name="connsiteX238" fmla="*/ 340029 w 582446"/>
                <a:gd name="connsiteY238" fmla="*/ 41717 h 470089"/>
                <a:gd name="connsiteX239" fmla="*/ 350683 w 582446"/>
                <a:gd name="connsiteY239" fmla="*/ 46905 h 470089"/>
                <a:gd name="connsiteX240" fmla="*/ 353277 w 582446"/>
                <a:gd name="connsiteY240" fmla="*/ 50272 h 470089"/>
                <a:gd name="connsiteX241" fmla="*/ 361861 w 582446"/>
                <a:gd name="connsiteY241" fmla="*/ 49225 h 470089"/>
                <a:gd name="connsiteX242" fmla="*/ 366526 w 582446"/>
                <a:gd name="connsiteY242" fmla="*/ 51843 h 470089"/>
                <a:gd name="connsiteX243" fmla="*/ 369645 w 582446"/>
                <a:gd name="connsiteY243" fmla="*/ 49225 h 470089"/>
                <a:gd name="connsiteX244" fmla="*/ 372240 w 582446"/>
                <a:gd name="connsiteY244" fmla="*/ 48451 h 470089"/>
                <a:gd name="connsiteX245" fmla="*/ 373537 w 582446"/>
                <a:gd name="connsiteY245" fmla="*/ 49748 h 470089"/>
                <a:gd name="connsiteX246" fmla="*/ 376132 w 582446"/>
                <a:gd name="connsiteY246" fmla="*/ 49748 h 470089"/>
                <a:gd name="connsiteX247" fmla="*/ 377180 w 582446"/>
                <a:gd name="connsiteY247" fmla="*/ 47928 h 470089"/>
                <a:gd name="connsiteX248" fmla="*/ 381072 w 582446"/>
                <a:gd name="connsiteY248" fmla="*/ 46631 h 470089"/>
                <a:gd name="connsiteX249" fmla="*/ 389131 w 582446"/>
                <a:gd name="connsiteY249" fmla="*/ 42740 h 470089"/>
                <a:gd name="connsiteX250" fmla="*/ 395893 w 582446"/>
                <a:gd name="connsiteY250" fmla="*/ 38575 h 470089"/>
                <a:gd name="connsiteX251" fmla="*/ 407844 w 582446"/>
                <a:gd name="connsiteY251" fmla="*/ 54163 h 470089"/>
                <a:gd name="connsiteX252" fmla="*/ 415629 w 582446"/>
                <a:gd name="connsiteY252" fmla="*/ 64289 h 470089"/>
                <a:gd name="connsiteX253" fmla="*/ 418748 w 582446"/>
                <a:gd name="connsiteY253" fmla="*/ 69751 h 470089"/>
                <a:gd name="connsiteX254" fmla="*/ 422640 w 582446"/>
                <a:gd name="connsiteY254" fmla="*/ 74939 h 470089"/>
                <a:gd name="connsiteX255" fmla="*/ 426009 w 582446"/>
                <a:gd name="connsiteY255" fmla="*/ 81698 h 470089"/>
                <a:gd name="connsiteX256" fmla="*/ 429651 w 582446"/>
                <a:gd name="connsiteY256" fmla="*/ 85339 h 470089"/>
                <a:gd name="connsiteX257" fmla="*/ 435639 w 582446"/>
                <a:gd name="connsiteY257" fmla="*/ 90776 h 470089"/>
                <a:gd name="connsiteX258" fmla="*/ 440305 w 582446"/>
                <a:gd name="connsiteY258" fmla="*/ 86362 h 470089"/>
                <a:gd name="connsiteX259" fmla="*/ 442650 w 582446"/>
                <a:gd name="connsiteY259" fmla="*/ 85589 h 470089"/>
                <a:gd name="connsiteX260" fmla="*/ 452257 w 582446"/>
                <a:gd name="connsiteY260" fmla="*/ 79877 h 470089"/>
                <a:gd name="connsiteX261" fmla="*/ 456423 w 582446"/>
                <a:gd name="connsiteY261" fmla="*/ 78306 h 470089"/>
                <a:gd name="connsiteX262" fmla="*/ 457970 w 582446"/>
                <a:gd name="connsiteY262" fmla="*/ 78580 h 470089"/>
                <a:gd name="connsiteX263" fmla="*/ 460041 w 582446"/>
                <a:gd name="connsiteY263" fmla="*/ 82720 h 470089"/>
                <a:gd name="connsiteX264" fmla="*/ 460840 w 582446"/>
                <a:gd name="connsiteY264" fmla="*/ 88457 h 470089"/>
                <a:gd name="connsiteX265" fmla="*/ 464208 w 582446"/>
                <a:gd name="connsiteY265" fmla="*/ 90003 h 470089"/>
                <a:gd name="connsiteX266" fmla="*/ 464482 w 582446"/>
                <a:gd name="connsiteY266" fmla="*/ 93894 h 470089"/>
                <a:gd name="connsiteX267" fmla="*/ 467576 w 582446"/>
                <a:gd name="connsiteY267" fmla="*/ 93645 h 470089"/>
                <a:gd name="connsiteX268" fmla="*/ 472791 w 582446"/>
                <a:gd name="connsiteY268" fmla="*/ 91824 h 470089"/>
                <a:gd name="connsiteX269" fmla="*/ 472791 w 582446"/>
                <a:gd name="connsiteY269" fmla="*/ 84816 h 470089"/>
                <a:gd name="connsiteX270" fmla="*/ 478505 w 582446"/>
                <a:gd name="connsiteY270" fmla="*/ 82720 h 470089"/>
                <a:gd name="connsiteX271" fmla="*/ 479802 w 582446"/>
                <a:gd name="connsiteY271" fmla="*/ 84042 h 470089"/>
                <a:gd name="connsiteX272" fmla="*/ 483694 w 582446"/>
                <a:gd name="connsiteY272" fmla="*/ 82471 h 470089"/>
                <a:gd name="connsiteX273" fmla="*/ 485765 w 582446"/>
                <a:gd name="connsiteY273" fmla="*/ 99082 h 470089"/>
                <a:gd name="connsiteX274" fmla="*/ 488360 w 582446"/>
                <a:gd name="connsiteY274" fmla="*/ 105317 h 470089"/>
                <a:gd name="connsiteX275" fmla="*/ 489159 w 582446"/>
                <a:gd name="connsiteY275" fmla="*/ 111303 h 470089"/>
                <a:gd name="connsiteX276" fmla="*/ 489159 w 582446"/>
                <a:gd name="connsiteY276" fmla="*/ 122202 h 470089"/>
                <a:gd name="connsiteX277" fmla="*/ 488634 w 582446"/>
                <a:gd name="connsiteY277" fmla="*/ 128961 h 470089"/>
                <a:gd name="connsiteX278" fmla="*/ 494099 w 582446"/>
                <a:gd name="connsiteY278" fmla="*/ 148166 h 470089"/>
                <a:gd name="connsiteX279" fmla="*/ 496693 w 582446"/>
                <a:gd name="connsiteY279" fmla="*/ 156222 h 470089"/>
                <a:gd name="connsiteX280" fmla="*/ 497742 w 582446"/>
                <a:gd name="connsiteY280" fmla="*/ 163754 h 470089"/>
                <a:gd name="connsiteX281" fmla="*/ 501110 w 582446"/>
                <a:gd name="connsiteY281" fmla="*/ 166622 h 470089"/>
                <a:gd name="connsiteX282" fmla="*/ 505526 w 582446"/>
                <a:gd name="connsiteY282" fmla="*/ 164028 h 470089"/>
                <a:gd name="connsiteX283" fmla="*/ 506050 w 582446"/>
                <a:gd name="connsiteY283" fmla="*/ 169216 h 470089"/>
                <a:gd name="connsiteX284" fmla="*/ 509144 w 582446"/>
                <a:gd name="connsiteY284" fmla="*/ 169715 h 470089"/>
                <a:gd name="connsiteX285" fmla="*/ 516180 w 582446"/>
                <a:gd name="connsiteY285" fmla="*/ 171810 h 470089"/>
                <a:gd name="connsiteX286" fmla="*/ 529154 w 582446"/>
                <a:gd name="connsiteY286" fmla="*/ 172833 h 470089"/>
                <a:gd name="connsiteX287" fmla="*/ 530976 w 582446"/>
                <a:gd name="connsiteY287" fmla="*/ 171536 h 470089"/>
                <a:gd name="connsiteX288" fmla="*/ 531749 w 582446"/>
                <a:gd name="connsiteY288" fmla="*/ 166597 h 470089"/>
                <a:gd name="connsiteX289" fmla="*/ 533321 w 582446"/>
                <a:gd name="connsiteY289" fmla="*/ 164527 h 470089"/>
                <a:gd name="connsiteX290" fmla="*/ 536689 w 582446"/>
                <a:gd name="connsiteY290" fmla="*/ 163505 h 470089"/>
                <a:gd name="connsiteX291" fmla="*/ 541904 w 582446"/>
                <a:gd name="connsiteY291" fmla="*/ 162981 h 470089"/>
                <a:gd name="connsiteX292" fmla="*/ 546046 w 582446"/>
                <a:gd name="connsiteY292" fmla="*/ 163230 h 470089"/>
                <a:gd name="connsiteX293" fmla="*/ 548641 w 582446"/>
                <a:gd name="connsiteY293" fmla="*/ 164028 h 470089"/>
                <a:gd name="connsiteX294" fmla="*/ 549938 w 582446"/>
                <a:gd name="connsiteY294" fmla="*/ 165824 h 470089"/>
                <a:gd name="connsiteX295" fmla="*/ 550213 w 582446"/>
                <a:gd name="connsiteY295" fmla="*/ 171810 h 470089"/>
                <a:gd name="connsiteX296" fmla="*/ 549414 w 582446"/>
                <a:gd name="connsiteY296" fmla="*/ 173107 h 470089"/>
                <a:gd name="connsiteX297" fmla="*/ 549938 w 582446"/>
                <a:gd name="connsiteY297" fmla="*/ 176474 h 470089"/>
                <a:gd name="connsiteX298" fmla="*/ 552283 w 582446"/>
                <a:gd name="connsiteY298" fmla="*/ 184006 h 470089"/>
                <a:gd name="connsiteX299" fmla="*/ 556425 w 582446"/>
                <a:gd name="connsiteY299" fmla="*/ 184006 h 470089"/>
                <a:gd name="connsiteX300" fmla="*/ 559295 w 582446"/>
                <a:gd name="connsiteY300" fmla="*/ 179592 h 470089"/>
                <a:gd name="connsiteX301" fmla="*/ 564235 w 582446"/>
                <a:gd name="connsiteY301" fmla="*/ 183757 h 470089"/>
                <a:gd name="connsiteX302" fmla="*/ 565258 w 582446"/>
                <a:gd name="connsiteY302" fmla="*/ 186351 h 470089"/>
                <a:gd name="connsiteX303" fmla="*/ 565532 w 582446"/>
                <a:gd name="connsiteY303" fmla="*/ 190241 h 470089"/>
                <a:gd name="connsiteX304" fmla="*/ 567079 w 582446"/>
                <a:gd name="connsiteY304" fmla="*/ 197774 h 470089"/>
                <a:gd name="connsiteX305" fmla="*/ 567354 w 582446"/>
                <a:gd name="connsiteY305" fmla="*/ 202188 h 470089"/>
                <a:gd name="connsiteX306" fmla="*/ 565008 w 582446"/>
                <a:gd name="connsiteY306" fmla="*/ 208174 h 470089"/>
                <a:gd name="connsiteX307" fmla="*/ 567603 w 582446"/>
                <a:gd name="connsiteY307" fmla="*/ 211018 h 470089"/>
                <a:gd name="connsiteX308" fmla="*/ 567079 w 582446"/>
                <a:gd name="connsiteY308" fmla="*/ 213113 h 470089"/>
                <a:gd name="connsiteX309" fmla="*/ 571770 w 582446"/>
                <a:gd name="connsiteY309" fmla="*/ 216729 h 470089"/>
                <a:gd name="connsiteX310" fmla="*/ 578506 w 582446"/>
                <a:gd name="connsiteY310" fmla="*/ 219847 h 470089"/>
                <a:gd name="connsiteX311" fmla="*/ 580328 w 582446"/>
                <a:gd name="connsiteY311" fmla="*/ 223738 h 470089"/>
                <a:gd name="connsiteX312" fmla="*/ 576186 w 582446"/>
                <a:gd name="connsiteY312" fmla="*/ 231544 h 470089"/>
                <a:gd name="connsiteX313" fmla="*/ 569674 w 582446"/>
                <a:gd name="connsiteY313" fmla="*/ 239326 h 470089"/>
                <a:gd name="connsiteX314" fmla="*/ 566306 w 582446"/>
                <a:gd name="connsiteY314" fmla="*/ 244264 h 470089"/>
                <a:gd name="connsiteX315" fmla="*/ 557223 w 582446"/>
                <a:gd name="connsiteY315" fmla="*/ 251023 h 470089"/>
                <a:gd name="connsiteX316" fmla="*/ 561640 w 582446"/>
                <a:gd name="connsiteY316" fmla="*/ 259079 h 470089"/>
                <a:gd name="connsiteX317" fmla="*/ 563461 w 582446"/>
                <a:gd name="connsiteY317" fmla="*/ 265040 h 470089"/>
                <a:gd name="connsiteX318" fmla="*/ 566555 w 582446"/>
                <a:gd name="connsiteY318" fmla="*/ 270751 h 470089"/>
                <a:gd name="connsiteX319" fmla="*/ 569948 w 582446"/>
                <a:gd name="connsiteY319" fmla="*/ 278284 h 470089"/>
                <a:gd name="connsiteX320" fmla="*/ 574090 w 582446"/>
                <a:gd name="connsiteY320" fmla="*/ 289707 h 470089"/>
                <a:gd name="connsiteX321" fmla="*/ 577733 w 582446"/>
                <a:gd name="connsiteY321" fmla="*/ 289981 h 470089"/>
                <a:gd name="connsiteX322" fmla="*/ 577484 w 582446"/>
                <a:gd name="connsiteY322" fmla="*/ 296466 h 470089"/>
                <a:gd name="connsiteX323" fmla="*/ 574615 w 582446"/>
                <a:gd name="connsiteY323" fmla="*/ 306068 h 470089"/>
                <a:gd name="connsiteX324" fmla="*/ 573317 w 582446"/>
                <a:gd name="connsiteY324" fmla="*/ 307639 h 470089"/>
                <a:gd name="connsiteX325" fmla="*/ 570722 w 582446"/>
                <a:gd name="connsiteY325" fmla="*/ 313076 h 470089"/>
                <a:gd name="connsiteX326" fmla="*/ 570472 w 582446"/>
                <a:gd name="connsiteY326" fmla="*/ 315945 h 470089"/>
                <a:gd name="connsiteX327" fmla="*/ 563961 w 582446"/>
                <a:gd name="connsiteY327" fmla="*/ 321656 h 470089"/>
                <a:gd name="connsiteX328" fmla="*/ 556176 w 582446"/>
                <a:gd name="connsiteY328" fmla="*/ 319836 h 470089"/>
                <a:gd name="connsiteX329" fmla="*/ 553057 w 582446"/>
                <a:gd name="connsiteY329" fmla="*/ 320085 h 470089"/>
                <a:gd name="connsiteX330" fmla="*/ 543700 w 582446"/>
                <a:gd name="connsiteY330" fmla="*/ 319312 h 470089"/>
                <a:gd name="connsiteX331" fmla="*/ 531749 w 582446"/>
                <a:gd name="connsiteY331" fmla="*/ 315670 h 470089"/>
                <a:gd name="connsiteX332" fmla="*/ 519798 w 582446"/>
                <a:gd name="connsiteY332" fmla="*/ 314648 h 470089"/>
                <a:gd name="connsiteX333" fmla="*/ 507597 w 582446"/>
                <a:gd name="connsiteY333" fmla="*/ 312303 h 470089"/>
                <a:gd name="connsiteX334" fmla="*/ 505252 w 582446"/>
                <a:gd name="connsiteY334" fmla="*/ 311530 h 470089"/>
                <a:gd name="connsiteX335" fmla="*/ 497467 w 582446"/>
                <a:gd name="connsiteY335" fmla="*/ 307614 h 470089"/>
                <a:gd name="connsiteX336" fmla="*/ 495895 w 582446"/>
                <a:gd name="connsiteY336" fmla="*/ 301654 h 470089"/>
                <a:gd name="connsiteX337" fmla="*/ 496693 w 582446"/>
                <a:gd name="connsiteY337" fmla="*/ 295169 h 470089"/>
                <a:gd name="connsiteX338" fmla="*/ 492278 w 582446"/>
                <a:gd name="connsiteY338" fmla="*/ 294645 h 470089"/>
                <a:gd name="connsiteX339" fmla="*/ 487586 w 582446"/>
                <a:gd name="connsiteY339" fmla="*/ 295693 h 470089"/>
                <a:gd name="connsiteX340" fmla="*/ 486813 w 582446"/>
                <a:gd name="connsiteY340" fmla="*/ 297239 h 470089"/>
                <a:gd name="connsiteX341" fmla="*/ 483944 w 582446"/>
                <a:gd name="connsiteY341" fmla="*/ 307115 h 470089"/>
                <a:gd name="connsiteX342" fmla="*/ 479802 w 582446"/>
                <a:gd name="connsiteY342" fmla="*/ 317242 h 470089"/>
                <a:gd name="connsiteX343" fmla="*/ 475910 w 582446"/>
                <a:gd name="connsiteY343" fmla="*/ 315172 h 470089"/>
                <a:gd name="connsiteX344" fmla="*/ 470446 w 582446"/>
                <a:gd name="connsiteY344" fmla="*/ 314897 h 470089"/>
                <a:gd name="connsiteX345" fmla="*/ 465755 w 582446"/>
                <a:gd name="connsiteY345" fmla="*/ 316468 h 470089"/>
                <a:gd name="connsiteX346" fmla="*/ 458494 w 582446"/>
                <a:gd name="connsiteY346" fmla="*/ 324001 h 470089"/>
                <a:gd name="connsiteX347" fmla="*/ 456148 w 582446"/>
                <a:gd name="connsiteY347" fmla="*/ 328141 h 470089"/>
                <a:gd name="connsiteX348" fmla="*/ 451483 w 582446"/>
                <a:gd name="connsiteY348" fmla="*/ 332306 h 470089"/>
                <a:gd name="connsiteX349" fmla="*/ 447591 w 582446"/>
                <a:gd name="connsiteY349" fmla="*/ 334900 h 470089"/>
                <a:gd name="connsiteX350" fmla="*/ 445245 w 582446"/>
                <a:gd name="connsiteY350" fmla="*/ 337494 h 470089"/>
                <a:gd name="connsiteX351" fmla="*/ 443673 w 582446"/>
                <a:gd name="connsiteY351" fmla="*/ 340861 h 470089"/>
                <a:gd name="connsiteX352" fmla="*/ 439257 w 582446"/>
                <a:gd name="connsiteY352" fmla="*/ 344253 h 470089"/>
                <a:gd name="connsiteX353" fmla="*/ 438234 w 582446"/>
                <a:gd name="connsiteY353" fmla="*/ 350738 h 470089"/>
                <a:gd name="connsiteX354" fmla="*/ 440305 w 582446"/>
                <a:gd name="connsiteY354" fmla="*/ 353606 h 470089"/>
                <a:gd name="connsiteX355" fmla="*/ 443424 w 582446"/>
                <a:gd name="connsiteY355" fmla="*/ 352309 h 470089"/>
                <a:gd name="connsiteX356" fmla="*/ 445769 w 582446"/>
                <a:gd name="connsiteY356" fmla="*/ 353082 h 470089"/>
                <a:gd name="connsiteX357" fmla="*/ 442127 w 582446"/>
                <a:gd name="connsiteY357" fmla="*/ 355427 h 470089"/>
                <a:gd name="connsiteX358" fmla="*/ 433020 w 582446"/>
                <a:gd name="connsiteY358" fmla="*/ 359841 h 470089"/>
                <a:gd name="connsiteX359" fmla="*/ 428878 w 582446"/>
                <a:gd name="connsiteY359" fmla="*/ 360614 h 470089"/>
                <a:gd name="connsiteX360" fmla="*/ 424461 w 582446"/>
                <a:gd name="connsiteY360" fmla="*/ 360365 h 470089"/>
                <a:gd name="connsiteX361" fmla="*/ 421093 w 582446"/>
                <a:gd name="connsiteY361" fmla="*/ 364256 h 470089"/>
                <a:gd name="connsiteX362" fmla="*/ 418997 w 582446"/>
                <a:gd name="connsiteY362" fmla="*/ 364256 h 470089"/>
                <a:gd name="connsiteX363" fmla="*/ 415629 w 582446"/>
                <a:gd name="connsiteY363" fmla="*/ 362435 h 470089"/>
                <a:gd name="connsiteX364" fmla="*/ 413034 w 582446"/>
                <a:gd name="connsiteY364" fmla="*/ 359841 h 470089"/>
                <a:gd name="connsiteX365" fmla="*/ 412236 w 582446"/>
                <a:gd name="connsiteY365" fmla="*/ 356973 h 470089"/>
                <a:gd name="connsiteX366" fmla="*/ 413283 w 582446"/>
                <a:gd name="connsiteY366" fmla="*/ 355676 h 470089"/>
                <a:gd name="connsiteX367" fmla="*/ 409117 w 582446"/>
                <a:gd name="connsiteY367" fmla="*/ 350738 h 470089"/>
                <a:gd name="connsiteX368" fmla="*/ 408867 w 582446"/>
                <a:gd name="connsiteY368" fmla="*/ 344003 h 470089"/>
                <a:gd name="connsiteX369" fmla="*/ 411462 w 582446"/>
                <a:gd name="connsiteY369" fmla="*/ 335673 h 470089"/>
                <a:gd name="connsiteX370" fmla="*/ 412261 w 582446"/>
                <a:gd name="connsiteY370" fmla="*/ 333603 h 470089"/>
                <a:gd name="connsiteX371" fmla="*/ 408343 w 582446"/>
                <a:gd name="connsiteY371" fmla="*/ 331259 h 470089"/>
                <a:gd name="connsiteX372" fmla="*/ 404451 w 582446"/>
                <a:gd name="connsiteY372" fmla="*/ 326595 h 470089"/>
                <a:gd name="connsiteX373" fmla="*/ 401332 w 582446"/>
                <a:gd name="connsiteY373" fmla="*/ 317765 h 470089"/>
                <a:gd name="connsiteX374" fmla="*/ 399785 w 582446"/>
                <a:gd name="connsiteY374" fmla="*/ 317242 h 470089"/>
                <a:gd name="connsiteX375" fmla="*/ 393273 w 582446"/>
                <a:gd name="connsiteY375" fmla="*/ 317516 h 470089"/>
                <a:gd name="connsiteX376" fmla="*/ 391203 w 582446"/>
                <a:gd name="connsiteY376" fmla="*/ 319836 h 470089"/>
                <a:gd name="connsiteX377" fmla="*/ 388608 w 582446"/>
                <a:gd name="connsiteY377" fmla="*/ 321133 h 470089"/>
                <a:gd name="connsiteX378" fmla="*/ 385738 w 582446"/>
                <a:gd name="connsiteY378" fmla="*/ 319836 h 470089"/>
                <a:gd name="connsiteX379" fmla="*/ 383418 w 582446"/>
                <a:gd name="connsiteY379" fmla="*/ 317242 h 470089"/>
                <a:gd name="connsiteX380" fmla="*/ 382370 w 582446"/>
                <a:gd name="connsiteY380" fmla="*/ 314922 h 470089"/>
                <a:gd name="connsiteX381" fmla="*/ 377180 w 582446"/>
                <a:gd name="connsiteY381" fmla="*/ 307115 h 470089"/>
                <a:gd name="connsiteX382" fmla="*/ 375109 w 582446"/>
                <a:gd name="connsiteY382" fmla="*/ 306342 h 470089"/>
                <a:gd name="connsiteX383" fmla="*/ 366277 w 582446"/>
                <a:gd name="connsiteY383" fmla="*/ 309984 h 470089"/>
                <a:gd name="connsiteX384" fmla="*/ 359241 w 582446"/>
                <a:gd name="connsiteY384" fmla="*/ 314398 h 470089"/>
                <a:gd name="connsiteX385" fmla="*/ 355098 w 582446"/>
                <a:gd name="connsiteY385" fmla="*/ 319062 h 470089"/>
                <a:gd name="connsiteX386" fmla="*/ 351980 w 582446"/>
                <a:gd name="connsiteY386" fmla="*/ 321407 h 470089"/>
                <a:gd name="connsiteX387" fmla="*/ 347564 w 582446"/>
                <a:gd name="connsiteY387" fmla="*/ 327118 h 470089"/>
                <a:gd name="connsiteX388" fmla="*/ 344694 w 582446"/>
                <a:gd name="connsiteY388" fmla="*/ 326595 h 470089"/>
                <a:gd name="connsiteX389" fmla="*/ 334040 w 582446"/>
                <a:gd name="connsiteY389" fmla="*/ 331009 h 470089"/>
                <a:gd name="connsiteX390" fmla="*/ 332494 w 582446"/>
                <a:gd name="connsiteY390" fmla="*/ 327118 h 470089"/>
                <a:gd name="connsiteX391" fmla="*/ 327029 w 582446"/>
                <a:gd name="connsiteY391" fmla="*/ 327118 h 470089"/>
                <a:gd name="connsiteX392" fmla="*/ 327554 w 582446"/>
                <a:gd name="connsiteY392" fmla="*/ 329962 h 470089"/>
                <a:gd name="connsiteX393" fmla="*/ 324185 w 582446"/>
                <a:gd name="connsiteY393" fmla="*/ 329712 h 470089"/>
                <a:gd name="connsiteX394" fmla="*/ 320542 w 582446"/>
                <a:gd name="connsiteY394" fmla="*/ 328665 h 470089"/>
                <a:gd name="connsiteX395" fmla="*/ 314030 w 582446"/>
                <a:gd name="connsiteY395" fmla="*/ 323228 h 470089"/>
                <a:gd name="connsiteX396" fmla="*/ 311435 w 582446"/>
                <a:gd name="connsiteY396" fmla="*/ 322429 h 470089"/>
                <a:gd name="connsiteX397" fmla="*/ 309364 w 582446"/>
                <a:gd name="connsiteY397" fmla="*/ 320609 h 470089"/>
                <a:gd name="connsiteX398" fmla="*/ 303401 w 582446"/>
                <a:gd name="connsiteY398" fmla="*/ 319312 h 470089"/>
                <a:gd name="connsiteX399" fmla="*/ 296365 w 582446"/>
                <a:gd name="connsiteY399" fmla="*/ 324250 h 470089"/>
                <a:gd name="connsiteX400" fmla="*/ 292997 w 582446"/>
                <a:gd name="connsiteY400" fmla="*/ 325023 h 470089"/>
                <a:gd name="connsiteX401" fmla="*/ 282867 w 582446"/>
                <a:gd name="connsiteY401" fmla="*/ 325023 h 470089"/>
                <a:gd name="connsiteX402" fmla="*/ 281045 w 582446"/>
                <a:gd name="connsiteY402" fmla="*/ 325547 h 470089"/>
                <a:gd name="connsiteX403" fmla="*/ 280796 w 582446"/>
                <a:gd name="connsiteY403" fmla="*/ 330236 h 470089"/>
                <a:gd name="connsiteX404" fmla="*/ 279748 w 582446"/>
                <a:gd name="connsiteY404" fmla="*/ 333853 h 470089"/>
                <a:gd name="connsiteX405" fmla="*/ 277926 w 582446"/>
                <a:gd name="connsiteY405" fmla="*/ 335948 h 470089"/>
                <a:gd name="connsiteX406" fmla="*/ 276904 w 582446"/>
                <a:gd name="connsiteY406" fmla="*/ 339315 h 470089"/>
                <a:gd name="connsiteX407" fmla="*/ 277153 w 582446"/>
                <a:gd name="connsiteY407" fmla="*/ 343205 h 470089"/>
                <a:gd name="connsiteX408" fmla="*/ 279998 w 582446"/>
                <a:gd name="connsiteY408" fmla="*/ 346847 h 470089"/>
                <a:gd name="connsiteX409" fmla="*/ 285462 w 582446"/>
                <a:gd name="connsiteY409" fmla="*/ 348393 h 470089"/>
                <a:gd name="connsiteX410" fmla="*/ 286759 w 582446"/>
                <a:gd name="connsiteY410" fmla="*/ 352034 h 470089"/>
                <a:gd name="connsiteX411" fmla="*/ 289104 w 582446"/>
                <a:gd name="connsiteY411" fmla="*/ 352833 h 470089"/>
                <a:gd name="connsiteX412" fmla="*/ 288331 w 582446"/>
                <a:gd name="connsiteY412" fmla="*/ 356973 h 470089"/>
                <a:gd name="connsiteX413" fmla="*/ 290402 w 582446"/>
                <a:gd name="connsiteY413" fmla="*/ 359317 h 470089"/>
                <a:gd name="connsiteX414" fmla="*/ 289628 w 582446"/>
                <a:gd name="connsiteY414" fmla="*/ 363732 h 470089"/>
                <a:gd name="connsiteX415" fmla="*/ 287807 w 582446"/>
                <a:gd name="connsiteY415" fmla="*/ 364505 h 470089"/>
                <a:gd name="connsiteX416" fmla="*/ 284164 w 582446"/>
                <a:gd name="connsiteY416" fmla="*/ 363981 h 470089"/>
                <a:gd name="connsiteX417" fmla="*/ 279748 w 582446"/>
                <a:gd name="connsiteY417" fmla="*/ 362684 h 470089"/>
                <a:gd name="connsiteX418" fmla="*/ 275581 w 582446"/>
                <a:gd name="connsiteY418" fmla="*/ 364505 h 470089"/>
                <a:gd name="connsiteX419" fmla="*/ 272462 w 582446"/>
                <a:gd name="connsiteY419" fmla="*/ 364256 h 470089"/>
                <a:gd name="connsiteX420" fmla="*/ 272462 w 582446"/>
                <a:gd name="connsiteY420" fmla="*/ 366326 h 470089"/>
                <a:gd name="connsiteX421" fmla="*/ 269618 w 582446"/>
                <a:gd name="connsiteY421" fmla="*/ 367124 h 470089"/>
                <a:gd name="connsiteX422" fmla="*/ 263905 w 582446"/>
                <a:gd name="connsiteY422" fmla="*/ 374382 h 470089"/>
                <a:gd name="connsiteX423" fmla="*/ 258191 w 582446"/>
                <a:gd name="connsiteY423" fmla="*/ 376452 h 470089"/>
                <a:gd name="connsiteX424" fmla="*/ 254273 w 582446"/>
                <a:gd name="connsiteY424" fmla="*/ 376976 h 470089"/>
                <a:gd name="connsiteX425" fmla="*/ 251678 w 582446"/>
                <a:gd name="connsiteY425" fmla="*/ 378273 h 470089"/>
                <a:gd name="connsiteX426" fmla="*/ 249083 w 582446"/>
                <a:gd name="connsiteY426" fmla="*/ 377774 h 470089"/>
                <a:gd name="connsiteX427" fmla="*/ 247262 w 582446"/>
                <a:gd name="connsiteY427" fmla="*/ 379844 h 470089"/>
                <a:gd name="connsiteX428" fmla="*/ 244668 w 582446"/>
                <a:gd name="connsiteY428" fmla="*/ 379844 h 470089"/>
                <a:gd name="connsiteX429" fmla="*/ 241299 w 582446"/>
                <a:gd name="connsiteY429" fmla="*/ 381415 h 470089"/>
                <a:gd name="connsiteX430" fmla="*/ 230370 w 582446"/>
                <a:gd name="connsiteY430" fmla="*/ 401667 h 470089"/>
                <a:gd name="connsiteX431" fmla="*/ 219741 w 582446"/>
                <a:gd name="connsiteY431" fmla="*/ 419849 h 470089"/>
                <a:gd name="connsiteX432" fmla="*/ 221813 w 582446"/>
                <a:gd name="connsiteY432" fmla="*/ 422693 h 470089"/>
                <a:gd name="connsiteX433" fmla="*/ 228050 w 582446"/>
                <a:gd name="connsiteY433" fmla="*/ 434639 h 470089"/>
                <a:gd name="connsiteX434" fmla="*/ 232716 w 582446"/>
                <a:gd name="connsiteY434" fmla="*/ 445539 h 470089"/>
                <a:gd name="connsiteX435" fmla="*/ 231943 w 582446"/>
                <a:gd name="connsiteY435" fmla="*/ 447110 h 470089"/>
                <a:gd name="connsiteX436" fmla="*/ 227002 w 582446"/>
                <a:gd name="connsiteY436" fmla="*/ 451250 h 470089"/>
                <a:gd name="connsiteX437" fmla="*/ 219467 w 582446"/>
                <a:gd name="connsiteY437" fmla="*/ 466315 h 470089"/>
                <a:gd name="connsiteX438" fmla="*/ 209587 w 582446"/>
                <a:gd name="connsiteY438" fmla="*/ 462424 h 470089"/>
                <a:gd name="connsiteX439" fmla="*/ 202326 w 582446"/>
                <a:gd name="connsiteY439" fmla="*/ 460877 h 470089"/>
                <a:gd name="connsiteX440" fmla="*/ 201278 w 582446"/>
                <a:gd name="connsiteY440" fmla="*/ 466315 h 470089"/>
                <a:gd name="connsiteX441" fmla="*/ 195315 w 582446"/>
                <a:gd name="connsiteY441" fmla="*/ 467612 h 470089"/>
                <a:gd name="connsiteX442" fmla="*/ 194018 w 582446"/>
                <a:gd name="connsiteY442" fmla="*/ 469707 h 470089"/>
                <a:gd name="connsiteX443" fmla="*/ 186483 w 582446"/>
                <a:gd name="connsiteY443" fmla="*/ 469183 h 470089"/>
                <a:gd name="connsiteX444" fmla="*/ 184387 w 582446"/>
                <a:gd name="connsiteY444" fmla="*/ 469432 h 470089"/>
                <a:gd name="connsiteX445" fmla="*/ 182316 w 582446"/>
                <a:gd name="connsiteY445" fmla="*/ 466589 h 470089"/>
                <a:gd name="connsiteX446" fmla="*/ 178424 w 582446"/>
                <a:gd name="connsiteY446" fmla="*/ 463995 h 470089"/>
                <a:gd name="connsiteX447" fmla="*/ 170639 w 582446"/>
                <a:gd name="connsiteY447" fmla="*/ 454393 h 47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</a:cxnLst>
              <a:rect l="l" t="t" r="r" b="b"/>
              <a:pathLst>
                <a:path w="582446" h="470089">
                  <a:moveTo>
                    <a:pt x="164925" y="459032"/>
                  </a:moveTo>
                  <a:lnTo>
                    <a:pt x="163353" y="459805"/>
                  </a:lnTo>
                  <a:lnTo>
                    <a:pt x="154271" y="466813"/>
                  </a:lnTo>
                  <a:lnTo>
                    <a:pt x="151677" y="460054"/>
                  </a:lnTo>
                  <a:lnTo>
                    <a:pt x="148033" y="453046"/>
                  </a:lnTo>
                  <a:lnTo>
                    <a:pt x="145439" y="452797"/>
                  </a:lnTo>
                  <a:lnTo>
                    <a:pt x="141023" y="454867"/>
                  </a:lnTo>
                  <a:lnTo>
                    <a:pt x="134785" y="455914"/>
                  </a:lnTo>
                  <a:lnTo>
                    <a:pt x="130119" y="454094"/>
                  </a:lnTo>
                  <a:lnTo>
                    <a:pt x="128298" y="451500"/>
                  </a:lnTo>
                  <a:lnTo>
                    <a:pt x="128024" y="449155"/>
                  </a:lnTo>
                  <a:lnTo>
                    <a:pt x="126202" y="446312"/>
                  </a:lnTo>
                  <a:lnTo>
                    <a:pt x="122834" y="442920"/>
                  </a:lnTo>
                  <a:lnTo>
                    <a:pt x="121286" y="439553"/>
                  </a:lnTo>
                  <a:lnTo>
                    <a:pt x="123607" y="437208"/>
                  </a:lnTo>
                  <a:lnTo>
                    <a:pt x="128298" y="434365"/>
                  </a:lnTo>
                  <a:lnTo>
                    <a:pt x="131417" y="433043"/>
                  </a:lnTo>
                  <a:lnTo>
                    <a:pt x="134785" y="432794"/>
                  </a:lnTo>
                  <a:lnTo>
                    <a:pt x="132439" y="427082"/>
                  </a:lnTo>
                  <a:lnTo>
                    <a:pt x="133238" y="420074"/>
                  </a:lnTo>
                  <a:lnTo>
                    <a:pt x="127000" y="416433"/>
                  </a:lnTo>
                  <a:lnTo>
                    <a:pt x="129595" y="410197"/>
                  </a:lnTo>
                  <a:lnTo>
                    <a:pt x="125179" y="405009"/>
                  </a:lnTo>
                  <a:lnTo>
                    <a:pt x="125952" y="403713"/>
                  </a:lnTo>
                  <a:lnTo>
                    <a:pt x="126726" y="397477"/>
                  </a:lnTo>
                  <a:lnTo>
                    <a:pt x="128298" y="392539"/>
                  </a:lnTo>
                  <a:lnTo>
                    <a:pt x="128822" y="385780"/>
                  </a:lnTo>
                  <a:lnTo>
                    <a:pt x="127000" y="378772"/>
                  </a:lnTo>
                  <a:lnTo>
                    <a:pt x="114276" y="382662"/>
                  </a:lnTo>
                  <a:lnTo>
                    <a:pt x="106466" y="383984"/>
                  </a:lnTo>
                  <a:lnTo>
                    <a:pt x="96611" y="386054"/>
                  </a:lnTo>
                  <a:lnTo>
                    <a:pt x="95313" y="377998"/>
                  </a:lnTo>
                  <a:lnTo>
                    <a:pt x="93217" y="378522"/>
                  </a:lnTo>
                  <a:lnTo>
                    <a:pt x="87778" y="369693"/>
                  </a:lnTo>
                  <a:lnTo>
                    <a:pt x="80493" y="356948"/>
                  </a:lnTo>
                  <a:lnTo>
                    <a:pt x="85433" y="352284"/>
                  </a:lnTo>
                  <a:lnTo>
                    <a:pt x="84659" y="350987"/>
                  </a:lnTo>
                  <a:lnTo>
                    <a:pt x="84135" y="346049"/>
                  </a:lnTo>
                  <a:lnTo>
                    <a:pt x="82064" y="346049"/>
                  </a:lnTo>
                  <a:lnTo>
                    <a:pt x="76076" y="353581"/>
                  </a:lnTo>
                  <a:lnTo>
                    <a:pt x="70113" y="355925"/>
                  </a:lnTo>
                  <a:lnTo>
                    <a:pt x="65422" y="355402"/>
                  </a:lnTo>
                  <a:lnTo>
                    <a:pt x="62827" y="356973"/>
                  </a:lnTo>
                  <a:lnTo>
                    <a:pt x="59708" y="351511"/>
                  </a:lnTo>
                  <a:lnTo>
                    <a:pt x="58162" y="346323"/>
                  </a:lnTo>
                  <a:lnTo>
                    <a:pt x="54269" y="344502"/>
                  </a:lnTo>
                  <a:lnTo>
                    <a:pt x="55043" y="343205"/>
                  </a:lnTo>
                  <a:lnTo>
                    <a:pt x="50102" y="338517"/>
                  </a:lnTo>
                  <a:lnTo>
                    <a:pt x="45437" y="331259"/>
                  </a:lnTo>
                  <a:lnTo>
                    <a:pt x="37627" y="323726"/>
                  </a:lnTo>
                  <a:lnTo>
                    <a:pt x="31914" y="320858"/>
                  </a:lnTo>
                  <a:lnTo>
                    <a:pt x="25950" y="318788"/>
                  </a:lnTo>
                  <a:lnTo>
                    <a:pt x="19189" y="318015"/>
                  </a:lnTo>
                  <a:lnTo>
                    <a:pt x="4892" y="317491"/>
                  </a:lnTo>
                  <a:lnTo>
                    <a:pt x="-1844" y="316967"/>
                  </a:lnTo>
                  <a:lnTo>
                    <a:pt x="-2119" y="308412"/>
                  </a:lnTo>
                  <a:lnTo>
                    <a:pt x="9333" y="282174"/>
                  </a:lnTo>
                  <a:lnTo>
                    <a:pt x="9832" y="279581"/>
                  </a:lnTo>
                  <a:lnTo>
                    <a:pt x="13201" y="275939"/>
                  </a:lnTo>
                  <a:lnTo>
                    <a:pt x="13999" y="271525"/>
                  </a:lnTo>
                  <a:lnTo>
                    <a:pt x="16070" y="268157"/>
                  </a:lnTo>
                  <a:lnTo>
                    <a:pt x="16320" y="266087"/>
                  </a:lnTo>
                  <a:lnTo>
                    <a:pt x="18141" y="265564"/>
                  </a:lnTo>
                  <a:lnTo>
                    <a:pt x="20486" y="260351"/>
                  </a:lnTo>
                  <a:lnTo>
                    <a:pt x="22308" y="257508"/>
                  </a:lnTo>
                  <a:lnTo>
                    <a:pt x="21010" y="254116"/>
                  </a:lnTo>
                  <a:lnTo>
                    <a:pt x="25177" y="249202"/>
                  </a:lnTo>
                  <a:lnTo>
                    <a:pt x="23355" y="244788"/>
                  </a:lnTo>
                  <a:lnTo>
                    <a:pt x="22058" y="239326"/>
                  </a:lnTo>
                  <a:lnTo>
                    <a:pt x="22557" y="235435"/>
                  </a:lnTo>
                  <a:lnTo>
                    <a:pt x="20736" y="234138"/>
                  </a:lnTo>
                  <a:lnTo>
                    <a:pt x="17118" y="241146"/>
                  </a:lnTo>
                  <a:lnTo>
                    <a:pt x="11903" y="238278"/>
                  </a:lnTo>
                  <a:lnTo>
                    <a:pt x="13725" y="234662"/>
                  </a:lnTo>
                  <a:lnTo>
                    <a:pt x="8784" y="231020"/>
                  </a:lnTo>
                  <a:lnTo>
                    <a:pt x="6963" y="225035"/>
                  </a:lnTo>
                  <a:lnTo>
                    <a:pt x="9308" y="220894"/>
                  </a:lnTo>
                  <a:lnTo>
                    <a:pt x="11654" y="219847"/>
                  </a:lnTo>
                  <a:lnTo>
                    <a:pt x="10880" y="217004"/>
                  </a:lnTo>
                  <a:lnTo>
                    <a:pt x="10356" y="212315"/>
                  </a:lnTo>
                  <a:lnTo>
                    <a:pt x="13201" y="208149"/>
                  </a:lnTo>
                  <a:lnTo>
                    <a:pt x="16594" y="205830"/>
                  </a:lnTo>
                  <a:lnTo>
                    <a:pt x="18939" y="206354"/>
                  </a:lnTo>
                  <a:lnTo>
                    <a:pt x="21010" y="205306"/>
                  </a:lnTo>
                  <a:lnTo>
                    <a:pt x="23605" y="205555"/>
                  </a:lnTo>
                  <a:lnTo>
                    <a:pt x="27772" y="207127"/>
                  </a:lnTo>
                  <a:lnTo>
                    <a:pt x="27248" y="201141"/>
                  </a:lnTo>
                  <a:lnTo>
                    <a:pt x="29319" y="197250"/>
                  </a:lnTo>
                  <a:lnTo>
                    <a:pt x="32961" y="197250"/>
                  </a:lnTo>
                  <a:lnTo>
                    <a:pt x="38924" y="199345"/>
                  </a:lnTo>
                  <a:lnTo>
                    <a:pt x="49853" y="201141"/>
                  </a:lnTo>
                  <a:lnTo>
                    <a:pt x="57912" y="202188"/>
                  </a:lnTo>
                  <a:lnTo>
                    <a:pt x="66745" y="208174"/>
                  </a:lnTo>
                  <a:lnTo>
                    <a:pt x="69065" y="206079"/>
                  </a:lnTo>
                  <a:lnTo>
                    <a:pt x="70886" y="202438"/>
                  </a:lnTo>
                  <a:lnTo>
                    <a:pt x="69065" y="197524"/>
                  </a:lnTo>
                  <a:lnTo>
                    <a:pt x="68541" y="193883"/>
                  </a:lnTo>
                  <a:lnTo>
                    <a:pt x="70886" y="190765"/>
                  </a:lnTo>
                  <a:lnTo>
                    <a:pt x="72708" y="185827"/>
                  </a:lnTo>
                  <a:lnTo>
                    <a:pt x="75303" y="184281"/>
                  </a:lnTo>
                  <a:lnTo>
                    <a:pt x="85707" y="186600"/>
                  </a:lnTo>
                  <a:lnTo>
                    <a:pt x="93492" y="192586"/>
                  </a:lnTo>
                  <a:lnTo>
                    <a:pt x="99729" y="193359"/>
                  </a:lnTo>
                  <a:lnTo>
                    <a:pt x="102324" y="194656"/>
                  </a:lnTo>
                  <a:lnTo>
                    <a:pt x="107788" y="194407"/>
                  </a:lnTo>
                  <a:lnTo>
                    <a:pt x="112205" y="191015"/>
                  </a:lnTo>
                  <a:lnTo>
                    <a:pt x="108038" y="186874"/>
                  </a:lnTo>
                  <a:lnTo>
                    <a:pt x="102848" y="189992"/>
                  </a:lnTo>
                  <a:lnTo>
                    <a:pt x="101027" y="189718"/>
                  </a:lnTo>
                  <a:lnTo>
                    <a:pt x="101276" y="186600"/>
                  </a:lnTo>
                  <a:lnTo>
                    <a:pt x="103871" y="182710"/>
                  </a:lnTo>
                  <a:lnTo>
                    <a:pt x="105168" y="178819"/>
                  </a:lnTo>
                  <a:lnTo>
                    <a:pt x="111157" y="177771"/>
                  </a:lnTo>
                  <a:lnTo>
                    <a:pt x="112978" y="179068"/>
                  </a:lnTo>
                  <a:lnTo>
                    <a:pt x="116097" y="184281"/>
                  </a:lnTo>
                  <a:lnTo>
                    <a:pt x="119216" y="186101"/>
                  </a:lnTo>
                  <a:lnTo>
                    <a:pt x="122060" y="185054"/>
                  </a:lnTo>
                  <a:lnTo>
                    <a:pt x="128048" y="185303"/>
                  </a:lnTo>
                  <a:lnTo>
                    <a:pt x="131417" y="183233"/>
                  </a:lnTo>
                  <a:lnTo>
                    <a:pt x="135059" y="182984"/>
                  </a:lnTo>
                  <a:lnTo>
                    <a:pt x="140523" y="184006"/>
                  </a:lnTo>
                  <a:lnTo>
                    <a:pt x="145963" y="188171"/>
                  </a:lnTo>
                  <a:lnTo>
                    <a:pt x="150379" y="193633"/>
                  </a:lnTo>
                  <a:lnTo>
                    <a:pt x="151677" y="196477"/>
                  </a:lnTo>
                  <a:lnTo>
                    <a:pt x="156093" y="199345"/>
                  </a:lnTo>
                  <a:lnTo>
                    <a:pt x="160010" y="201141"/>
                  </a:lnTo>
                  <a:lnTo>
                    <a:pt x="165724" y="205057"/>
                  </a:lnTo>
                  <a:lnTo>
                    <a:pt x="169341" y="206603"/>
                  </a:lnTo>
                  <a:lnTo>
                    <a:pt x="166222" y="221668"/>
                  </a:lnTo>
                  <a:lnTo>
                    <a:pt x="166746" y="225558"/>
                  </a:lnTo>
                  <a:lnTo>
                    <a:pt x="169865" y="229199"/>
                  </a:lnTo>
                  <a:lnTo>
                    <a:pt x="172460" y="227903"/>
                  </a:lnTo>
                  <a:lnTo>
                    <a:pt x="176353" y="227903"/>
                  </a:lnTo>
                  <a:lnTo>
                    <a:pt x="179995" y="229199"/>
                  </a:lnTo>
                  <a:lnTo>
                    <a:pt x="183114" y="229449"/>
                  </a:lnTo>
                  <a:lnTo>
                    <a:pt x="187780" y="225035"/>
                  </a:lnTo>
                  <a:lnTo>
                    <a:pt x="193244" y="222964"/>
                  </a:lnTo>
                  <a:lnTo>
                    <a:pt x="198958" y="223214"/>
                  </a:lnTo>
                  <a:lnTo>
                    <a:pt x="205969" y="225035"/>
                  </a:lnTo>
                  <a:lnTo>
                    <a:pt x="210385" y="222715"/>
                  </a:lnTo>
                  <a:lnTo>
                    <a:pt x="208564" y="218799"/>
                  </a:lnTo>
                  <a:lnTo>
                    <a:pt x="204672" y="206079"/>
                  </a:lnTo>
                  <a:lnTo>
                    <a:pt x="203374" y="197250"/>
                  </a:lnTo>
                  <a:lnTo>
                    <a:pt x="202351" y="194132"/>
                  </a:lnTo>
                  <a:lnTo>
                    <a:pt x="202850" y="189194"/>
                  </a:lnTo>
                  <a:lnTo>
                    <a:pt x="200779" y="184530"/>
                  </a:lnTo>
                  <a:lnTo>
                    <a:pt x="200779" y="180639"/>
                  </a:lnTo>
                  <a:lnTo>
                    <a:pt x="202850" y="174404"/>
                  </a:lnTo>
                  <a:lnTo>
                    <a:pt x="205719" y="172334"/>
                  </a:lnTo>
                  <a:lnTo>
                    <a:pt x="209362" y="170763"/>
                  </a:lnTo>
                  <a:lnTo>
                    <a:pt x="208314" y="164527"/>
                  </a:lnTo>
                  <a:lnTo>
                    <a:pt x="205196" y="162457"/>
                  </a:lnTo>
                  <a:lnTo>
                    <a:pt x="204147" y="158566"/>
                  </a:lnTo>
                  <a:lnTo>
                    <a:pt x="200006" y="156746"/>
                  </a:lnTo>
                  <a:lnTo>
                    <a:pt x="198184" y="154675"/>
                  </a:lnTo>
                  <a:lnTo>
                    <a:pt x="193768" y="153877"/>
                  </a:lnTo>
                  <a:lnTo>
                    <a:pt x="189601" y="152057"/>
                  </a:lnTo>
                  <a:lnTo>
                    <a:pt x="188054" y="148440"/>
                  </a:lnTo>
                  <a:lnTo>
                    <a:pt x="184661" y="144799"/>
                  </a:lnTo>
                  <a:lnTo>
                    <a:pt x="178698" y="141432"/>
                  </a:lnTo>
                  <a:lnTo>
                    <a:pt x="173508" y="140110"/>
                  </a:lnTo>
                  <a:lnTo>
                    <a:pt x="172984" y="134673"/>
                  </a:lnTo>
                  <a:lnTo>
                    <a:pt x="177151" y="133625"/>
                  </a:lnTo>
                  <a:lnTo>
                    <a:pt x="182340" y="133900"/>
                  </a:lnTo>
                  <a:lnTo>
                    <a:pt x="191947" y="132852"/>
                  </a:lnTo>
                  <a:lnTo>
                    <a:pt x="196363" y="133625"/>
                  </a:lnTo>
                  <a:lnTo>
                    <a:pt x="200530" y="135970"/>
                  </a:lnTo>
                  <a:lnTo>
                    <a:pt x="204422" y="135970"/>
                  </a:lnTo>
                  <a:lnTo>
                    <a:pt x="211433" y="136743"/>
                  </a:lnTo>
                  <a:lnTo>
                    <a:pt x="215076" y="136743"/>
                  </a:lnTo>
                  <a:lnTo>
                    <a:pt x="212207" y="132079"/>
                  </a:lnTo>
                  <a:lnTo>
                    <a:pt x="210909" y="128188"/>
                  </a:lnTo>
                  <a:lnTo>
                    <a:pt x="212481" y="120656"/>
                  </a:lnTo>
                  <a:lnTo>
                    <a:pt x="212481" y="117264"/>
                  </a:lnTo>
                  <a:lnTo>
                    <a:pt x="215850" y="114670"/>
                  </a:lnTo>
                  <a:lnTo>
                    <a:pt x="217147" y="110779"/>
                  </a:lnTo>
                  <a:lnTo>
                    <a:pt x="214028" y="104295"/>
                  </a:lnTo>
                  <a:lnTo>
                    <a:pt x="220790" y="101701"/>
                  </a:lnTo>
                  <a:lnTo>
                    <a:pt x="226229" y="99356"/>
                  </a:lnTo>
                  <a:lnTo>
                    <a:pt x="229622" y="99606"/>
                  </a:lnTo>
                  <a:lnTo>
                    <a:pt x="236883" y="94169"/>
                  </a:lnTo>
                  <a:lnTo>
                    <a:pt x="247537" y="94418"/>
                  </a:lnTo>
                  <a:lnTo>
                    <a:pt x="248061" y="89729"/>
                  </a:lnTo>
                  <a:lnTo>
                    <a:pt x="243395" y="90003"/>
                  </a:lnTo>
                  <a:lnTo>
                    <a:pt x="239228" y="86886"/>
                  </a:lnTo>
                  <a:lnTo>
                    <a:pt x="231943" y="85838"/>
                  </a:lnTo>
                  <a:lnTo>
                    <a:pt x="230395" y="84017"/>
                  </a:lnTo>
                  <a:lnTo>
                    <a:pt x="231943" y="80127"/>
                  </a:lnTo>
                  <a:lnTo>
                    <a:pt x="230645" y="75712"/>
                  </a:lnTo>
                  <a:lnTo>
                    <a:pt x="225730" y="71821"/>
                  </a:lnTo>
                  <a:lnTo>
                    <a:pt x="223110" y="71048"/>
                  </a:lnTo>
                  <a:lnTo>
                    <a:pt x="218694" y="63516"/>
                  </a:lnTo>
                  <a:lnTo>
                    <a:pt x="212207" y="65586"/>
                  </a:lnTo>
                  <a:lnTo>
                    <a:pt x="209362" y="64289"/>
                  </a:lnTo>
                  <a:lnTo>
                    <a:pt x="206243" y="60922"/>
                  </a:lnTo>
                  <a:lnTo>
                    <a:pt x="205196" y="55210"/>
                  </a:lnTo>
                  <a:lnTo>
                    <a:pt x="205196" y="50522"/>
                  </a:lnTo>
                  <a:lnTo>
                    <a:pt x="204422" y="46107"/>
                  </a:lnTo>
                  <a:lnTo>
                    <a:pt x="208040" y="38849"/>
                  </a:lnTo>
                  <a:lnTo>
                    <a:pt x="209861" y="30793"/>
                  </a:lnTo>
                  <a:lnTo>
                    <a:pt x="210385" y="28973"/>
                  </a:lnTo>
                  <a:lnTo>
                    <a:pt x="216623" y="25082"/>
                  </a:lnTo>
                  <a:lnTo>
                    <a:pt x="222336" y="19620"/>
                  </a:lnTo>
                  <a:lnTo>
                    <a:pt x="228574" y="14956"/>
                  </a:lnTo>
                  <a:lnTo>
                    <a:pt x="229348" y="13908"/>
                  </a:lnTo>
                  <a:lnTo>
                    <a:pt x="234812" y="11314"/>
                  </a:lnTo>
                  <a:lnTo>
                    <a:pt x="241049" y="5079"/>
                  </a:lnTo>
                  <a:lnTo>
                    <a:pt x="243644" y="3258"/>
                  </a:lnTo>
                  <a:lnTo>
                    <a:pt x="246489" y="3258"/>
                  </a:lnTo>
                  <a:lnTo>
                    <a:pt x="250406" y="5328"/>
                  </a:lnTo>
                  <a:lnTo>
                    <a:pt x="256618" y="5852"/>
                  </a:lnTo>
                  <a:lnTo>
                    <a:pt x="261310" y="7398"/>
                  </a:lnTo>
                  <a:lnTo>
                    <a:pt x="267547" y="6625"/>
                  </a:lnTo>
                  <a:lnTo>
                    <a:pt x="270142" y="5603"/>
                  </a:lnTo>
                  <a:lnTo>
                    <a:pt x="271190" y="4031"/>
                  </a:lnTo>
                  <a:lnTo>
                    <a:pt x="275856" y="2734"/>
                  </a:lnTo>
                  <a:lnTo>
                    <a:pt x="280796" y="-134"/>
                  </a:lnTo>
                  <a:lnTo>
                    <a:pt x="283915" y="-383"/>
                  </a:lnTo>
                  <a:lnTo>
                    <a:pt x="290402" y="1437"/>
                  </a:lnTo>
                  <a:lnTo>
                    <a:pt x="295592" y="2210"/>
                  </a:lnTo>
                  <a:lnTo>
                    <a:pt x="303401" y="6625"/>
                  </a:lnTo>
                  <a:lnTo>
                    <a:pt x="304698" y="6625"/>
                  </a:lnTo>
                  <a:lnTo>
                    <a:pt x="307543" y="2734"/>
                  </a:lnTo>
                  <a:lnTo>
                    <a:pt x="309888" y="1687"/>
                  </a:lnTo>
                  <a:lnTo>
                    <a:pt x="310662" y="8196"/>
                  </a:lnTo>
                  <a:lnTo>
                    <a:pt x="313781" y="8720"/>
                  </a:lnTo>
                  <a:lnTo>
                    <a:pt x="315602" y="11563"/>
                  </a:lnTo>
                  <a:lnTo>
                    <a:pt x="313257" y="15978"/>
                  </a:lnTo>
                  <a:lnTo>
                    <a:pt x="311959" y="21440"/>
                  </a:lnTo>
                  <a:lnTo>
                    <a:pt x="314055" y="26379"/>
                  </a:lnTo>
                  <a:lnTo>
                    <a:pt x="314055" y="29222"/>
                  </a:lnTo>
                  <a:lnTo>
                    <a:pt x="316650" y="28723"/>
                  </a:lnTo>
                  <a:lnTo>
                    <a:pt x="320293" y="29496"/>
                  </a:lnTo>
                  <a:lnTo>
                    <a:pt x="323910" y="31566"/>
                  </a:lnTo>
                  <a:lnTo>
                    <a:pt x="327304" y="34434"/>
                  </a:lnTo>
                  <a:lnTo>
                    <a:pt x="333541" y="33911"/>
                  </a:lnTo>
                  <a:lnTo>
                    <a:pt x="333541" y="38600"/>
                  </a:lnTo>
                  <a:lnTo>
                    <a:pt x="335613" y="40670"/>
                  </a:lnTo>
                  <a:lnTo>
                    <a:pt x="340029" y="41717"/>
                  </a:lnTo>
                  <a:lnTo>
                    <a:pt x="350683" y="46905"/>
                  </a:lnTo>
                  <a:lnTo>
                    <a:pt x="353277" y="50272"/>
                  </a:lnTo>
                  <a:lnTo>
                    <a:pt x="361861" y="49225"/>
                  </a:lnTo>
                  <a:lnTo>
                    <a:pt x="366526" y="51843"/>
                  </a:lnTo>
                  <a:lnTo>
                    <a:pt x="369645" y="49225"/>
                  </a:lnTo>
                  <a:lnTo>
                    <a:pt x="372240" y="48451"/>
                  </a:lnTo>
                  <a:lnTo>
                    <a:pt x="373537" y="49748"/>
                  </a:lnTo>
                  <a:lnTo>
                    <a:pt x="376132" y="49748"/>
                  </a:lnTo>
                  <a:lnTo>
                    <a:pt x="377180" y="47928"/>
                  </a:lnTo>
                  <a:lnTo>
                    <a:pt x="381072" y="46631"/>
                  </a:lnTo>
                  <a:lnTo>
                    <a:pt x="389131" y="42740"/>
                  </a:lnTo>
                  <a:lnTo>
                    <a:pt x="395893" y="38575"/>
                  </a:lnTo>
                  <a:lnTo>
                    <a:pt x="407844" y="54163"/>
                  </a:lnTo>
                  <a:lnTo>
                    <a:pt x="415629" y="64289"/>
                  </a:lnTo>
                  <a:lnTo>
                    <a:pt x="418748" y="69751"/>
                  </a:lnTo>
                  <a:lnTo>
                    <a:pt x="422640" y="74939"/>
                  </a:lnTo>
                  <a:lnTo>
                    <a:pt x="426009" y="81698"/>
                  </a:lnTo>
                  <a:lnTo>
                    <a:pt x="429651" y="85339"/>
                  </a:lnTo>
                  <a:lnTo>
                    <a:pt x="435639" y="90776"/>
                  </a:lnTo>
                  <a:lnTo>
                    <a:pt x="440305" y="86362"/>
                  </a:lnTo>
                  <a:lnTo>
                    <a:pt x="442650" y="85589"/>
                  </a:lnTo>
                  <a:lnTo>
                    <a:pt x="452257" y="79877"/>
                  </a:lnTo>
                  <a:lnTo>
                    <a:pt x="456423" y="78306"/>
                  </a:lnTo>
                  <a:lnTo>
                    <a:pt x="457970" y="78580"/>
                  </a:lnTo>
                  <a:lnTo>
                    <a:pt x="460041" y="82720"/>
                  </a:lnTo>
                  <a:lnTo>
                    <a:pt x="460840" y="88457"/>
                  </a:lnTo>
                  <a:lnTo>
                    <a:pt x="464208" y="90003"/>
                  </a:lnTo>
                  <a:lnTo>
                    <a:pt x="464482" y="93894"/>
                  </a:lnTo>
                  <a:lnTo>
                    <a:pt x="467576" y="93645"/>
                  </a:lnTo>
                  <a:lnTo>
                    <a:pt x="472791" y="91824"/>
                  </a:lnTo>
                  <a:lnTo>
                    <a:pt x="472791" y="84816"/>
                  </a:lnTo>
                  <a:lnTo>
                    <a:pt x="478505" y="82720"/>
                  </a:lnTo>
                  <a:lnTo>
                    <a:pt x="479802" y="84042"/>
                  </a:lnTo>
                  <a:lnTo>
                    <a:pt x="483694" y="82471"/>
                  </a:lnTo>
                  <a:lnTo>
                    <a:pt x="485765" y="99082"/>
                  </a:lnTo>
                  <a:lnTo>
                    <a:pt x="488360" y="105317"/>
                  </a:lnTo>
                  <a:lnTo>
                    <a:pt x="489159" y="111303"/>
                  </a:lnTo>
                  <a:lnTo>
                    <a:pt x="489159" y="122202"/>
                  </a:lnTo>
                  <a:lnTo>
                    <a:pt x="488634" y="128961"/>
                  </a:lnTo>
                  <a:lnTo>
                    <a:pt x="494099" y="148166"/>
                  </a:lnTo>
                  <a:lnTo>
                    <a:pt x="496693" y="156222"/>
                  </a:lnTo>
                  <a:lnTo>
                    <a:pt x="497742" y="163754"/>
                  </a:lnTo>
                  <a:lnTo>
                    <a:pt x="501110" y="166622"/>
                  </a:lnTo>
                  <a:lnTo>
                    <a:pt x="505526" y="164028"/>
                  </a:lnTo>
                  <a:lnTo>
                    <a:pt x="506050" y="169216"/>
                  </a:lnTo>
                  <a:lnTo>
                    <a:pt x="509144" y="169715"/>
                  </a:lnTo>
                  <a:lnTo>
                    <a:pt x="516180" y="171810"/>
                  </a:lnTo>
                  <a:lnTo>
                    <a:pt x="529154" y="172833"/>
                  </a:lnTo>
                  <a:lnTo>
                    <a:pt x="530976" y="171536"/>
                  </a:lnTo>
                  <a:lnTo>
                    <a:pt x="531749" y="166597"/>
                  </a:lnTo>
                  <a:lnTo>
                    <a:pt x="533321" y="164527"/>
                  </a:lnTo>
                  <a:lnTo>
                    <a:pt x="536689" y="163505"/>
                  </a:lnTo>
                  <a:lnTo>
                    <a:pt x="541904" y="162981"/>
                  </a:lnTo>
                  <a:lnTo>
                    <a:pt x="546046" y="163230"/>
                  </a:lnTo>
                  <a:lnTo>
                    <a:pt x="548641" y="164028"/>
                  </a:lnTo>
                  <a:lnTo>
                    <a:pt x="549938" y="165824"/>
                  </a:lnTo>
                  <a:lnTo>
                    <a:pt x="550213" y="171810"/>
                  </a:lnTo>
                  <a:lnTo>
                    <a:pt x="549414" y="173107"/>
                  </a:lnTo>
                  <a:lnTo>
                    <a:pt x="549938" y="176474"/>
                  </a:lnTo>
                  <a:lnTo>
                    <a:pt x="552283" y="184006"/>
                  </a:lnTo>
                  <a:lnTo>
                    <a:pt x="556425" y="184006"/>
                  </a:lnTo>
                  <a:lnTo>
                    <a:pt x="559295" y="179592"/>
                  </a:lnTo>
                  <a:lnTo>
                    <a:pt x="564235" y="183757"/>
                  </a:lnTo>
                  <a:lnTo>
                    <a:pt x="565258" y="186351"/>
                  </a:lnTo>
                  <a:lnTo>
                    <a:pt x="565532" y="190241"/>
                  </a:lnTo>
                  <a:lnTo>
                    <a:pt x="567079" y="197774"/>
                  </a:lnTo>
                  <a:lnTo>
                    <a:pt x="567354" y="202188"/>
                  </a:lnTo>
                  <a:lnTo>
                    <a:pt x="565008" y="208174"/>
                  </a:lnTo>
                  <a:lnTo>
                    <a:pt x="567603" y="211018"/>
                  </a:lnTo>
                  <a:lnTo>
                    <a:pt x="567079" y="213113"/>
                  </a:lnTo>
                  <a:lnTo>
                    <a:pt x="571770" y="216729"/>
                  </a:lnTo>
                  <a:lnTo>
                    <a:pt x="578506" y="219847"/>
                  </a:lnTo>
                  <a:lnTo>
                    <a:pt x="580328" y="223738"/>
                  </a:lnTo>
                  <a:lnTo>
                    <a:pt x="576186" y="231544"/>
                  </a:lnTo>
                  <a:lnTo>
                    <a:pt x="569674" y="239326"/>
                  </a:lnTo>
                  <a:lnTo>
                    <a:pt x="566306" y="244264"/>
                  </a:lnTo>
                  <a:lnTo>
                    <a:pt x="557223" y="251023"/>
                  </a:lnTo>
                  <a:lnTo>
                    <a:pt x="561640" y="259079"/>
                  </a:lnTo>
                  <a:lnTo>
                    <a:pt x="563461" y="265040"/>
                  </a:lnTo>
                  <a:lnTo>
                    <a:pt x="566555" y="270751"/>
                  </a:lnTo>
                  <a:lnTo>
                    <a:pt x="569948" y="278284"/>
                  </a:lnTo>
                  <a:lnTo>
                    <a:pt x="574090" y="289707"/>
                  </a:lnTo>
                  <a:lnTo>
                    <a:pt x="577733" y="289981"/>
                  </a:lnTo>
                  <a:lnTo>
                    <a:pt x="577484" y="296466"/>
                  </a:lnTo>
                  <a:lnTo>
                    <a:pt x="574615" y="306068"/>
                  </a:lnTo>
                  <a:lnTo>
                    <a:pt x="573317" y="307639"/>
                  </a:lnTo>
                  <a:lnTo>
                    <a:pt x="570722" y="313076"/>
                  </a:lnTo>
                  <a:lnTo>
                    <a:pt x="570472" y="315945"/>
                  </a:lnTo>
                  <a:lnTo>
                    <a:pt x="563961" y="321656"/>
                  </a:lnTo>
                  <a:lnTo>
                    <a:pt x="556176" y="319836"/>
                  </a:lnTo>
                  <a:lnTo>
                    <a:pt x="553057" y="320085"/>
                  </a:lnTo>
                  <a:lnTo>
                    <a:pt x="543700" y="319312"/>
                  </a:lnTo>
                  <a:lnTo>
                    <a:pt x="531749" y="315670"/>
                  </a:lnTo>
                  <a:lnTo>
                    <a:pt x="519798" y="314648"/>
                  </a:lnTo>
                  <a:lnTo>
                    <a:pt x="507597" y="312303"/>
                  </a:lnTo>
                  <a:lnTo>
                    <a:pt x="505252" y="311530"/>
                  </a:lnTo>
                  <a:lnTo>
                    <a:pt x="497467" y="307614"/>
                  </a:lnTo>
                  <a:lnTo>
                    <a:pt x="495895" y="301654"/>
                  </a:lnTo>
                  <a:lnTo>
                    <a:pt x="496693" y="295169"/>
                  </a:lnTo>
                  <a:lnTo>
                    <a:pt x="492278" y="294645"/>
                  </a:lnTo>
                  <a:lnTo>
                    <a:pt x="487586" y="295693"/>
                  </a:lnTo>
                  <a:lnTo>
                    <a:pt x="486813" y="297239"/>
                  </a:lnTo>
                  <a:lnTo>
                    <a:pt x="483944" y="307115"/>
                  </a:lnTo>
                  <a:lnTo>
                    <a:pt x="479802" y="317242"/>
                  </a:lnTo>
                  <a:lnTo>
                    <a:pt x="475910" y="315172"/>
                  </a:lnTo>
                  <a:lnTo>
                    <a:pt x="470446" y="314897"/>
                  </a:lnTo>
                  <a:lnTo>
                    <a:pt x="465755" y="316468"/>
                  </a:lnTo>
                  <a:lnTo>
                    <a:pt x="458494" y="324001"/>
                  </a:lnTo>
                  <a:lnTo>
                    <a:pt x="456148" y="328141"/>
                  </a:lnTo>
                  <a:lnTo>
                    <a:pt x="451483" y="332306"/>
                  </a:lnTo>
                  <a:lnTo>
                    <a:pt x="447591" y="334900"/>
                  </a:lnTo>
                  <a:lnTo>
                    <a:pt x="445245" y="337494"/>
                  </a:lnTo>
                  <a:lnTo>
                    <a:pt x="443673" y="340861"/>
                  </a:lnTo>
                  <a:lnTo>
                    <a:pt x="439257" y="344253"/>
                  </a:lnTo>
                  <a:lnTo>
                    <a:pt x="438234" y="350738"/>
                  </a:lnTo>
                  <a:lnTo>
                    <a:pt x="440305" y="353606"/>
                  </a:lnTo>
                  <a:lnTo>
                    <a:pt x="443424" y="352309"/>
                  </a:lnTo>
                  <a:lnTo>
                    <a:pt x="445769" y="353082"/>
                  </a:lnTo>
                  <a:lnTo>
                    <a:pt x="442127" y="355427"/>
                  </a:lnTo>
                  <a:lnTo>
                    <a:pt x="433020" y="359841"/>
                  </a:lnTo>
                  <a:lnTo>
                    <a:pt x="428878" y="360614"/>
                  </a:lnTo>
                  <a:lnTo>
                    <a:pt x="424461" y="360365"/>
                  </a:lnTo>
                  <a:lnTo>
                    <a:pt x="421093" y="364256"/>
                  </a:lnTo>
                  <a:lnTo>
                    <a:pt x="418997" y="364256"/>
                  </a:lnTo>
                  <a:lnTo>
                    <a:pt x="415629" y="362435"/>
                  </a:lnTo>
                  <a:lnTo>
                    <a:pt x="413034" y="359841"/>
                  </a:lnTo>
                  <a:lnTo>
                    <a:pt x="412236" y="356973"/>
                  </a:lnTo>
                  <a:lnTo>
                    <a:pt x="413283" y="355676"/>
                  </a:lnTo>
                  <a:lnTo>
                    <a:pt x="409117" y="350738"/>
                  </a:lnTo>
                  <a:lnTo>
                    <a:pt x="408867" y="344003"/>
                  </a:lnTo>
                  <a:lnTo>
                    <a:pt x="411462" y="335673"/>
                  </a:lnTo>
                  <a:lnTo>
                    <a:pt x="412261" y="333603"/>
                  </a:lnTo>
                  <a:lnTo>
                    <a:pt x="408343" y="331259"/>
                  </a:lnTo>
                  <a:lnTo>
                    <a:pt x="404451" y="326595"/>
                  </a:lnTo>
                  <a:lnTo>
                    <a:pt x="401332" y="317765"/>
                  </a:lnTo>
                  <a:lnTo>
                    <a:pt x="399785" y="317242"/>
                  </a:lnTo>
                  <a:lnTo>
                    <a:pt x="393273" y="317516"/>
                  </a:lnTo>
                  <a:lnTo>
                    <a:pt x="391203" y="319836"/>
                  </a:lnTo>
                  <a:lnTo>
                    <a:pt x="388608" y="321133"/>
                  </a:lnTo>
                  <a:lnTo>
                    <a:pt x="385738" y="319836"/>
                  </a:lnTo>
                  <a:lnTo>
                    <a:pt x="383418" y="317242"/>
                  </a:lnTo>
                  <a:lnTo>
                    <a:pt x="382370" y="314922"/>
                  </a:lnTo>
                  <a:lnTo>
                    <a:pt x="377180" y="307115"/>
                  </a:lnTo>
                  <a:lnTo>
                    <a:pt x="375109" y="306342"/>
                  </a:lnTo>
                  <a:lnTo>
                    <a:pt x="366277" y="309984"/>
                  </a:lnTo>
                  <a:lnTo>
                    <a:pt x="359241" y="314398"/>
                  </a:lnTo>
                  <a:lnTo>
                    <a:pt x="355098" y="319062"/>
                  </a:lnTo>
                  <a:lnTo>
                    <a:pt x="351980" y="321407"/>
                  </a:lnTo>
                  <a:lnTo>
                    <a:pt x="347564" y="327118"/>
                  </a:lnTo>
                  <a:lnTo>
                    <a:pt x="344694" y="326595"/>
                  </a:lnTo>
                  <a:lnTo>
                    <a:pt x="334040" y="331009"/>
                  </a:lnTo>
                  <a:lnTo>
                    <a:pt x="332494" y="327118"/>
                  </a:lnTo>
                  <a:lnTo>
                    <a:pt x="327029" y="327118"/>
                  </a:lnTo>
                  <a:lnTo>
                    <a:pt x="327554" y="329962"/>
                  </a:lnTo>
                  <a:lnTo>
                    <a:pt x="324185" y="329712"/>
                  </a:lnTo>
                  <a:lnTo>
                    <a:pt x="320542" y="328665"/>
                  </a:lnTo>
                  <a:lnTo>
                    <a:pt x="314030" y="323228"/>
                  </a:lnTo>
                  <a:lnTo>
                    <a:pt x="311435" y="322429"/>
                  </a:lnTo>
                  <a:lnTo>
                    <a:pt x="309364" y="320609"/>
                  </a:lnTo>
                  <a:lnTo>
                    <a:pt x="303401" y="319312"/>
                  </a:lnTo>
                  <a:lnTo>
                    <a:pt x="296365" y="324250"/>
                  </a:lnTo>
                  <a:lnTo>
                    <a:pt x="292997" y="325023"/>
                  </a:lnTo>
                  <a:lnTo>
                    <a:pt x="282867" y="325023"/>
                  </a:lnTo>
                  <a:lnTo>
                    <a:pt x="281045" y="325547"/>
                  </a:lnTo>
                  <a:lnTo>
                    <a:pt x="280796" y="330236"/>
                  </a:lnTo>
                  <a:lnTo>
                    <a:pt x="279748" y="333853"/>
                  </a:lnTo>
                  <a:lnTo>
                    <a:pt x="277926" y="335948"/>
                  </a:lnTo>
                  <a:lnTo>
                    <a:pt x="276904" y="339315"/>
                  </a:lnTo>
                  <a:lnTo>
                    <a:pt x="277153" y="343205"/>
                  </a:lnTo>
                  <a:lnTo>
                    <a:pt x="279998" y="346847"/>
                  </a:lnTo>
                  <a:lnTo>
                    <a:pt x="285462" y="348393"/>
                  </a:lnTo>
                  <a:lnTo>
                    <a:pt x="286759" y="352034"/>
                  </a:lnTo>
                  <a:lnTo>
                    <a:pt x="289104" y="352833"/>
                  </a:lnTo>
                  <a:lnTo>
                    <a:pt x="288331" y="356973"/>
                  </a:lnTo>
                  <a:lnTo>
                    <a:pt x="290402" y="359317"/>
                  </a:lnTo>
                  <a:lnTo>
                    <a:pt x="289628" y="363732"/>
                  </a:lnTo>
                  <a:lnTo>
                    <a:pt x="287807" y="364505"/>
                  </a:lnTo>
                  <a:lnTo>
                    <a:pt x="284164" y="363981"/>
                  </a:lnTo>
                  <a:lnTo>
                    <a:pt x="279748" y="362684"/>
                  </a:lnTo>
                  <a:lnTo>
                    <a:pt x="275581" y="364505"/>
                  </a:lnTo>
                  <a:lnTo>
                    <a:pt x="272462" y="364256"/>
                  </a:lnTo>
                  <a:lnTo>
                    <a:pt x="272462" y="366326"/>
                  </a:lnTo>
                  <a:lnTo>
                    <a:pt x="269618" y="367124"/>
                  </a:lnTo>
                  <a:lnTo>
                    <a:pt x="263905" y="374382"/>
                  </a:lnTo>
                  <a:lnTo>
                    <a:pt x="258191" y="376452"/>
                  </a:lnTo>
                  <a:lnTo>
                    <a:pt x="254273" y="376976"/>
                  </a:lnTo>
                  <a:lnTo>
                    <a:pt x="251678" y="378273"/>
                  </a:lnTo>
                  <a:lnTo>
                    <a:pt x="249083" y="377774"/>
                  </a:lnTo>
                  <a:lnTo>
                    <a:pt x="247262" y="379844"/>
                  </a:lnTo>
                  <a:lnTo>
                    <a:pt x="244668" y="379844"/>
                  </a:lnTo>
                  <a:lnTo>
                    <a:pt x="241299" y="381415"/>
                  </a:lnTo>
                  <a:lnTo>
                    <a:pt x="230370" y="401667"/>
                  </a:lnTo>
                  <a:lnTo>
                    <a:pt x="219741" y="419849"/>
                  </a:lnTo>
                  <a:lnTo>
                    <a:pt x="221813" y="422693"/>
                  </a:lnTo>
                  <a:lnTo>
                    <a:pt x="228050" y="434639"/>
                  </a:lnTo>
                  <a:lnTo>
                    <a:pt x="232716" y="445539"/>
                  </a:lnTo>
                  <a:lnTo>
                    <a:pt x="231943" y="447110"/>
                  </a:lnTo>
                  <a:lnTo>
                    <a:pt x="227002" y="451250"/>
                  </a:lnTo>
                  <a:lnTo>
                    <a:pt x="219467" y="466315"/>
                  </a:lnTo>
                  <a:lnTo>
                    <a:pt x="209587" y="462424"/>
                  </a:lnTo>
                  <a:lnTo>
                    <a:pt x="202326" y="460877"/>
                  </a:lnTo>
                  <a:lnTo>
                    <a:pt x="201278" y="466315"/>
                  </a:lnTo>
                  <a:lnTo>
                    <a:pt x="195315" y="467612"/>
                  </a:lnTo>
                  <a:lnTo>
                    <a:pt x="194018" y="469707"/>
                  </a:lnTo>
                  <a:lnTo>
                    <a:pt x="186483" y="469183"/>
                  </a:lnTo>
                  <a:lnTo>
                    <a:pt x="184387" y="469432"/>
                  </a:lnTo>
                  <a:lnTo>
                    <a:pt x="182316" y="466589"/>
                  </a:lnTo>
                  <a:lnTo>
                    <a:pt x="178424" y="463995"/>
                  </a:lnTo>
                  <a:lnTo>
                    <a:pt x="170639" y="45439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61" name="Free-form: Shape 3360">
              <a:extLst>
                <a:ext uri="{FF2B5EF4-FFF2-40B4-BE49-F238E27FC236}">
                  <a16:creationId xmlns:a16="http://schemas.microsoft.com/office/drawing/2014/main" id="{466BA2F7-8AB1-5923-F907-E65E85003561}"/>
                </a:ext>
              </a:extLst>
            </p:cNvPr>
            <p:cNvSpPr/>
            <p:nvPr/>
          </p:nvSpPr>
          <p:spPr>
            <a:xfrm>
              <a:off x="1760193" y="4195363"/>
              <a:ext cx="300579" cy="308271"/>
            </a:xfrm>
            <a:custGeom>
              <a:avLst/>
              <a:gdLst>
                <a:gd name="connsiteX0" fmla="*/ 227800 w 300579"/>
                <a:gd name="connsiteY0" fmla="*/ 50023 h 308271"/>
                <a:gd name="connsiteX1" fmla="*/ 230146 w 300579"/>
                <a:gd name="connsiteY1" fmla="*/ 53140 h 308271"/>
                <a:gd name="connsiteX2" fmla="*/ 228849 w 300579"/>
                <a:gd name="connsiteY2" fmla="*/ 55460 h 308271"/>
                <a:gd name="connsiteX3" fmla="*/ 228849 w 300579"/>
                <a:gd name="connsiteY3" fmla="*/ 58852 h 308271"/>
                <a:gd name="connsiteX4" fmla="*/ 227277 w 300579"/>
                <a:gd name="connsiteY4" fmla="*/ 59625 h 308271"/>
                <a:gd name="connsiteX5" fmla="*/ 224682 w 300579"/>
                <a:gd name="connsiteY5" fmla="*/ 65586 h 308271"/>
                <a:gd name="connsiteX6" fmla="*/ 223135 w 300579"/>
                <a:gd name="connsiteY6" fmla="*/ 66883 h 308271"/>
                <a:gd name="connsiteX7" fmla="*/ 223384 w 300579"/>
                <a:gd name="connsiteY7" fmla="*/ 73642 h 308271"/>
                <a:gd name="connsiteX8" fmla="*/ 222860 w 300579"/>
                <a:gd name="connsiteY8" fmla="*/ 78057 h 308271"/>
                <a:gd name="connsiteX9" fmla="*/ 220790 w 300579"/>
                <a:gd name="connsiteY9" fmla="*/ 85065 h 308271"/>
                <a:gd name="connsiteX10" fmla="*/ 220540 w 300579"/>
                <a:gd name="connsiteY10" fmla="*/ 88457 h 308271"/>
                <a:gd name="connsiteX11" fmla="*/ 217421 w 300579"/>
                <a:gd name="connsiteY11" fmla="*/ 90527 h 308271"/>
                <a:gd name="connsiteX12" fmla="*/ 215600 w 300579"/>
                <a:gd name="connsiteY12" fmla="*/ 92871 h 308271"/>
                <a:gd name="connsiteX13" fmla="*/ 214552 w 300579"/>
                <a:gd name="connsiteY13" fmla="*/ 98832 h 308271"/>
                <a:gd name="connsiteX14" fmla="*/ 214826 w 300579"/>
                <a:gd name="connsiteY14" fmla="*/ 102998 h 308271"/>
                <a:gd name="connsiteX15" fmla="*/ 213005 w 300579"/>
                <a:gd name="connsiteY15" fmla="*/ 108185 h 308271"/>
                <a:gd name="connsiteX16" fmla="*/ 213005 w 300579"/>
                <a:gd name="connsiteY16" fmla="*/ 112076 h 308271"/>
                <a:gd name="connsiteX17" fmla="*/ 214028 w 300579"/>
                <a:gd name="connsiteY17" fmla="*/ 113897 h 308271"/>
                <a:gd name="connsiteX18" fmla="*/ 213779 w 300579"/>
                <a:gd name="connsiteY18" fmla="*/ 116241 h 308271"/>
                <a:gd name="connsiteX19" fmla="*/ 216124 w 300579"/>
                <a:gd name="connsiteY19" fmla="*/ 123000 h 308271"/>
                <a:gd name="connsiteX20" fmla="*/ 217945 w 300579"/>
                <a:gd name="connsiteY20" fmla="*/ 125594 h 308271"/>
                <a:gd name="connsiteX21" fmla="*/ 217147 w 300579"/>
                <a:gd name="connsiteY21" fmla="*/ 128712 h 308271"/>
                <a:gd name="connsiteX22" fmla="*/ 218195 w 300579"/>
                <a:gd name="connsiteY22" fmla="*/ 133126 h 308271"/>
                <a:gd name="connsiteX23" fmla="*/ 222611 w 300579"/>
                <a:gd name="connsiteY23" fmla="*/ 138838 h 308271"/>
                <a:gd name="connsiteX24" fmla="*/ 221838 w 300579"/>
                <a:gd name="connsiteY24" fmla="*/ 142729 h 308271"/>
                <a:gd name="connsiteX25" fmla="*/ 222361 w 300579"/>
                <a:gd name="connsiteY25" fmla="*/ 146370 h 308271"/>
                <a:gd name="connsiteX26" fmla="*/ 227027 w 300579"/>
                <a:gd name="connsiteY26" fmla="*/ 149488 h 308271"/>
                <a:gd name="connsiteX27" fmla="*/ 227027 w 300579"/>
                <a:gd name="connsiteY27" fmla="*/ 156222 h 308271"/>
                <a:gd name="connsiteX28" fmla="*/ 229622 w 300579"/>
                <a:gd name="connsiteY28" fmla="*/ 157519 h 308271"/>
                <a:gd name="connsiteX29" fmla="*/ 233789 w 300579"/>
                <a:gd name="connsiteY29" fmla="*/ 156222 h 308271"/>
                <a:gd name="connsiteX30" fmla="*/ 236633 w 300579"/>
                <a:gd name="connsiteY30" fmla="*/ 152605 h 308271"/>
                <a:gd name="connsiteX31" fmla="*/ 242347 w 300579"/>
                <a:gd name="connsiteY31" fmla="*/ 151309 h 308271"/>
                <a:gd name="connsiteX32" fmla="*/ 245216 w 300579"/>
                <a:gd name="connsiteY32" fmla="*/ 152082 h 308271"/>
                <a:gd name="connsiteX33" fmla="*/ 246513 w 300579"/>
                <a:gd name="connsiteY33" fmla="*/ 154426 h 308271"/>
                <a:gd name="connsiteX34" fmla="*/ 249108 w 300579"/>
                <a:gd name="connsiteY34" fmla="*/ 155199 h 308271"/>
                <a:gd name="connsiteX35" fmla="*/ 251454 w 300579"/>
                <a:gd name="connsiteY35" fmla="*/ 157793 h 308271"/>
                <a:gd name="connsiteX36" fmla="*/ 255596 w 300579"/>
                <a:gd name="connsiteY36" fmla="*/ 158566 h 308271"/>
                <a:gd name="connsiteX37" fmla="*/ 256644 w 300579"/>
                <a:gd name="connsiteY37" fmla="*/ 157544 h 308271"/>
                <a:gd name="connsiteX38" fmla="*/ 261060 w 300579"/>
                <a:gd name="connsiteY38" fmla="*/ 160387 h 308271"/>
                <a:gd name="connsiteX39" fmla="*/ 261060 w 300579"/>
                <a:gd name="connsiteY39" fmla="*/ 161958 h 308271"/>
                <a:gd name="connsiteX40" fmla="*/ 263405 w 300579"/>
                <a:gd name="connsiteY40" fmla="*/ 163779 h 308271"/>
                <a:gd name="connsiteX41" fmla="*/ 267023 w 300579"/>
                <a:gd name="connsiteY41" fmla="*/ 163505 h 308271"/>
                <a:gd name="connsiteX42" fmla="*/ 268071 w 300579"/>
                <a:gd name="connsiteY42" fmla="*/ 166099 h 308271"/>
                <a:gd name="connsiteX43" fmla="*/ 273011 w 300579"/>
                <a:gd name="connsiteY43" fmla="*/ 165600 h 308271"/>
                <a:gd name="connsiteX44" fmla="*/ 275606 w 300579"/>
                <a:gd name="connsiteY44" fmla="*/ 169216 h 308271"/>
                <a:gd name="connsiteX45" fmla="*/ 275855 w 300579"/>
                <a:gd name="connsiteY45" fmla="*/ 170787 h 308271"/>
                <a:gd name="connsiteX46" fmla="*/ 278725 w 300579"/>
                <a:gd name="connsiteY46" fmla="*/ 173132 h 308271"/>
                <a:gd name="connsiteX47" fmla="*/ 281594 w 300579"/>
                <a:gd name="connsiteY47" fmla="*/ 173132 h 308271"/>
                <a:gd name="connsiteX48" fmla="*/ 283391 w 300579"/>
                <a:gd name="connsiteY48" fmla="*/ 175451 h 308271"/>
                <a:gd name="connsiteX49" fmla="*/ 278201 w 300579"/>
                <a:gd name="connsiteY49" fmla="*/ 180914 h 308271"/>
                <a:gd name="connsiteX50" fmla="*/ 282093 w 300579"/>
                <a:gd name="connsiteY50" fmla="*/ 188695 h 308271"/>
                <a:gd name="connsiteX51" fmla="*/ 283914 w 300579"/>
                <a:gd name="connsiteY51" fmla="*/ 193634 h 308271"/>
                <a:gd name="connsiteX52" fmla="*/ 286010 w 300579"/>
                <a:gd name="connsiteY52" fmla="*/ 193384 h 308271"/>
                <a:gd name="connsiteX53" fmla="*/ 291200 w 300579"/>
                <a:gd name="connsiteY53" fmla="*/ 194681 h 308271"/>
                <a:gd name="connsiteX54" fmla="*/ 293271 w 300579"/>
                <a:gd name="connsiteY54" fmla="*/ 196228 h 308271"/>
                <a:gd name="connsiteX55" fmla="*/ 296141 w 300579"/>
                <a:gd name="connsiteY55" fmla="*/ 200393 h 308271"/>
                <a:gd name="connsiteX56" fmla="*/ 295342 w 300579"/>
                <a:gd name="connsiteY56" fmla="*/ 202213 h 308271"/>
                <a:gd name="connsiteX57" fmla="*/ 291200 w 300579"/>
                <a:gd name="connsiteY57" fmla="*/ 204807 h 308271"/>
                <a:gd name="connsiteX58" fmla="*/ 293271 w 300579"/>
                <a:gd name="connsiteY58" fmla="*/ 206104 h 308271"/>
                <a:gd name="connsiteX59" fmla="*/ 295092 w 300579"/>
                <a:gd name="connsiteY59" fmla="*/ 208698 h 308271"/>
                <a:gd name="connsiteX60" fmla="*/ 293795 w 300579"/>
                <a:gd name="connsiteY60" fmla="*/ 209995 h 308271"/>
                <a:gd name="connsiteX61" fmla="*/ 296914 w 300579"/>
                <a:gd name="connsiteY61" fmla="*/ 211566 h 308271"/>
                <a:gd name="connsiteX62" fmla="*/ 295866 w 300579"/>
                <a:gd name="connsiteY62" fmla="*/ 214160 h 308271"/>
                <a:gd name="connsiteX63" fmla="*/ 298461 w 300579"/>
                <a:gd name="connsiteY63" fmla="*/ 219597 h 308271"/>
                <a:gd name="connsiteX64" fmla="*/ 298461 w 300579"/>
                <a:gd name="connsiteY64" fmla="*/ 223239 h 308271"/>
                <a:gd name="connsiteX65" fmla="*/ 295342 w 300579"/>
                <a:gd name="connsiteY65" fmla="*/ 224012 h 308271"/>
                <a:gd name="connsiteX66" fmla="*/ 296639 w 300579"/>
                <a:gd name="connsiteY66" fmla="*/ 228701 h 308271"/>
                <a:gd name="connsiteX67" fmla="*/ 294818 w 300579"/>
                <a:gd name="connsiteY67" fmla="*/ 229748 h 308271"/>
                <a:gd name="connsiteX68" fmla="*/ 295342 w 300579"/>
                <a:gd name="connsiteY68" fmla="*/ 232342 h 308271"/>
                <a:gd name="connsiteX69" fmla="*/ 288580 w 300579"/>
                <a:gd name="connsiteY69" fmla="*/ 235186 h 308271"/>
                <a:gd name="connsiteX70" fmla="*/ 284688 w 300579"/>
                <a:gd name="connsiteY70" fmla="*/ 239351 h 308271"/>
                <a:gd name="connsiteX71" fmla="*/ 287807 w 300579"/>
                <a:gd name="connsiteY71" fmla="*/ 242992 h 308271"/>
                <a:gd name="connsiteX72" fmla="*/ 291200 w 300579"/>
                <a:gd name="connsiteY72" fmla="*/ 245312 h 308271"/>
                <a:gd name="connsiteX73" fmla="*/ 287807 w 300579"/>
                <a:gd name="connsiteY73" fmla="*/ 251297 h 308271"/>
                <a:gd name="connsiteX74" fmla="*/ 284963 w 300579"/>
                <a:gd name="connsiteY74" fmla="*/ 251023 h 308271"/>
                <a:gd name="connsiteX75" fmla="*/ 286509 w 300579"/>
                <a:gd name="connsiteY75" fmla="*/ 254664 h 308271"/>
                <a:gd name="connsiteX76" fmla="*/ 285462 w 300579"/>
                <a:gd name="connsiteY76" fmla="*/ 256485 h 308271"/>
                <a:gd name="connsiteX77" fmla="*/ 281569 w 300579"/>
                <a:gd name="connsiteY77" fmla="*/ 252345 h 308271"/>
                <a:gd name="connsiteX78" fmla="*/ 275332 w 300579"/>
                <a:gd name="connsiteY78" fmla="*/ 249726 h 308271"/>
                <a:gd name="connsiteX79" fmla="*/ 267796 w 300579"/>
                <a:gd name="connsiteY79" fmla="*/ 248953 h 308271"/>
                <a:gd name="connsiteX80" fmla="*/ 262083 w 300579"/>
                <a:gd name="connsiteY80" fmla="*/ 248953 h 308271"/>
                <a:gd name="connsiteX81" fmla="*/ 256369 w 300579"/>
                <a:gd name="connsiteY81" fmla="*/ 250774 h 308271"/>
                <a:gd name="connsiteX82" fmla="*/ 255870 w 300579"/>
                <a:gd name="connsiteY82" fmla="*/ 248953 h 308271"/>
                <a:gd name="connsiteX83" fmla="*/ 251953 w 300579"/>
                <a:gd name="connsiteY83" fmla="*/ 246359 h 308271"/>
                <a:gd name="connsiteX84" fmla="*/ 249358 w 300579"/>
                <a:gd name="connsiteY84" fmla="*/ 245586 h 308271"/>
                <a:gd name="connsiteX85" fmla="*/ 250656 w 300579"/>
                <a:gd name="connsiteY85" fmla="*/ 243491 h 308271"/>
                <a:gd name="connsiteX86" fmla="*/ 248585 w 300579"/>
                <a:gd name="connsiteY86" fmla="*/ 238578 h 308271"/>
                <a:gd name="connsiteX87" fmla="*/ 246513 w 300579"/>
                <a:gd name="connsiteY87" fmla="*/ 235709 h 308271"/>
                <a:gd name="connsiteX88" fmla="*/ 244418 w 300579"/>
                <a:gd name="connsiteY88" fmla="*/ 230247 h 308271"/>
                <a:gd name="connsiteX89" fmla="*/ 246513 w 300579"/>
                <a:gd name="connsiteY89" fmla="*/ 229474 h 308271"/>
                <a:gd name="connsiteX90" fmla="*/ 243120 w 300579"/>
                <a:gd name="connsiteY90" fmla="*/ 221169 h 308271"/>
                <a:gd name="connsiteX91" fmla="*/ 241573 w 300579"/>
                <a:gd name="connsiteY91" fmla="*/ 221169 h 308271"/>
                <a:gd name="connsiteX92" fmla="*/ 239503 w 300579"/>
                <a:gd name="connsiteY92" fmla="*/ 218575 h 308271"/>
                <a:gd name="connsiteX93" fmla="*/ 236633 w 300579"/>
                <a:gd name="connsiteY93" fmla="*/ 219872 h 308271"/>
                <a:gd name="connsiteX94" fmla="*/ 235585 w 300579"/>
                <a:gd name="connsiteY94" fmla="*/ 222191 h 308271"/>
                <a:gd name="connsiteX95" fmla="*/ 228050 w 300579"/>
                <a:gd name="connsiteY95" fmla="*/ 227129 h 308271"/>
                <a:gd name="connsiteX96" fmla="*/ 222860 w 300579"/>
                <a:gd name="connsiteY96" fmla="*/ 228426 h 308271"/>
                <a:gd name="connsiteX97" fmla="*/ 220790 w 300579"/>
                <a:gd name="connsiteY97" fmla="*/ 230247 h 308271"/>
                <a:gd name="connsiteX98" fmla="*/ 216623 w 300579"/>
                <a:gd name="connsiteY98" fmla="*/ 231295 h 308271"/>
                <a:gd name="connsiteX99" fmla="*/ 213504 w 300579"/>
                <a:gd name="connsiteY99" fmla="*/ 234662 h 308271"/>
                <a:gd name="connsiteX100" fmla="*/ 210660 w 300579"/>
                <a:gd name="connsiteY100" fmla="*/ 238553 h 308271"/>
                <a:gd name="connsiteX101" fmla="*/ 206493 w 300579"/>
                <a:gd name="connsiteY101" fmla="*/ 241171 h 308271"/>
                <a:gd name="connsiteX102" fmla="*/ 205994 w 300579"/>
                <a:gd name="connsiteY102" fmla="*/ 242967 h 308271"/>
                <a:gd name="connsiteX103" fmla="*/ 200006 w 300579"/>
                <a:gd name="connsiteY103" fmla="*/ 244289 h 308271"/>
                <a:gd name="connsiteX104" fmla="*/ 194042 w 300579"/>
                <a:gd name="connsiteY104" fmla="*/ 247905 h 308271"/>
                <a:gd name="connsiteX105" fmla="*/ 189626 w 300579"/>
                <a:gd name="connsiteY105" fmla="*/ 252844 h 308271"/>
                <a:gd name="connsiteX106" fmla="*/ 187281 w 300579"/>
                <a:gd name="connsiteY106" fmla="*/ 254141 h 308271"/>
                <a:gd name="connsiteX107" fmla="*/ 184686 w 300579"/>
                <a:gd name="connsiteY107" fmla="*/ 257009 h 308271"/>
                <a:gd name="connsiteX108" fmla="*/ 181817 w 300579"/>
                <a:gd name="connsiteY108" fmla="*/ 258306 h 308271"/>
                <a:gd name="connsiteX109" fmla="*/ 175854 w 300579"/>
                <a:gd name="connsiteY109" fmla="*/ 263494 h 308271"/>
                <a:gd name="connsiteX110" fmla="*/ 170913 w 300579"/>
                <a:gd name="connsiteY110" fmla="*/ 263743 h 308271"/>
                <a:gd name="connsiteX111" fmla="*/ 167270 w 300579"/>
                <a:gd name="connsiteY111" fmla="*/ 265314 h 308271"/>
                <a:gd name="connsiteX112" fmla="*/ 164151 w 300579"/>
                <a:gd name="connsiteY112" fmla="*/ 267384 h 308271"/>
                <a:gd name="connsiteX113" fmla="*/ 157415 w 300579"/>
                <a:gd name="connsiteY113" fmla="*/ 271275 h 308271"/>
                <a:gd name="connsiteX114" fmla="*/ 154296 w 300579"/>
                <a:gd name="connsiteY114" fmla="*/ 271799 h 308271"/>
                <a:gd name="connsiteX115" fmla="*/ 151951 w 300579"/>
                <a:gd name="connsiteY115" fmla="*/ 272847 h 308271"/>
                <a:gd name="connsiteX116" fmla="*/ 148557 w 300579"/>
                <a:gd name="connsiteY116" fmla="*/ 272847 h 308271"/>
                <a:gd name="connsiteX117" fmla="*/ 139999 w 300579"/>
                <a:gd name="connsiteY117" fmla="*/ 274917 h 308271"/>
                <a:gd name="connsiteX118" fmla="*/ 138178 w 300579"/>
                <a:gd name="connsiteY118" fmla="*/ 276987 h 308271"/>
                <a:gd name="connsiteX119" fmla="*/ 134012 w 300579"/>
                <a:gd name="connsiteY119" fmla="*/ 278284 h 308271"/>
                <a:gd name="connsiteX120" fmla="*/ 132190 w 300579"/>
                <a:gd name="connsiteY120" fmla="*/ 279855 h 308271"/>
                <a:gd name="connsiteX121" fmla="*/ 133512 w 300579"/>
                <a:gd name="connsiteY121" fmla="*/ 284519 h 308271"/>
                <a:gd name="connsiteX122" fmla="*/ 132714 w 300579"/>
                <a:gd name="connsiteY122" fmla="*/ 287113 h 308271"/>
                <a:gd name="connsiteX123" fmla="*/ 130393 w 300579"/>
                <a:gd name="connsiteY123" fmla="*/ 288933 h 308271"/>
                <a:gd name="connsiteX124" fmla="*/ 129595 w 300579"/>
                <a:gd name="connsiteY124" fmla="*/ 290754 h 308271"/>
                <a:gd name="connsiteX125" fmla="*/ 127524 w 300579"/>
                <a:gd name="connsiteY125" fmla="*/ 291028 h 308271"/>
                <a:gd name="connsiteX126" fmla="*/ 125703 w 300579"/>
                <a:gd name="connsiteY126" fmla="*/ 287636 h 308271"/>
                <a:gd name="connsiteX127" fmla="*/ 123108 w 300579"/>
                <a:gd name="connsiteY127" fmla="*/ 289208 h 308271"/>
                <a:gd name="connsiteX128" fmla="*/ 115573 w 300579"/>
                <a:gd name="connsiteY128" fmla="*/ 292051 h 308271"/>
                <a:gd name="connsiteX129" fmla="*/ 114799 w 300579"/>
                <a:gd name="connsiteY129" fmla="*/ 293622 h 308271"/>
                <a:gd name="connsiteX130" fmla="*/ 110633 w 300579"/>
                <a:gd name="connsiteY130" fmla="*/ 294919 h 308271"/>
                <a:gd name="connsiteX131" fmla="*/ 109335 w 300579"/>
                <a:gd name="connsiteY131" fmla="*/ 297513 h 308271"/>
                <a:gd name="connsiteX132" fmla="*/ 99979 w 300579"/>
                <a:gd name="connsiteY132" fmla="*/ 298810 h 308271"/>
                <a:gd name="connsiteX133" fmla="*/ 95837 w 300579"/>
                <a:gd name="connsiteY133" fmla="*/ 300357 h 308271"/>
                <a:gd name="connsiteX134" fmla="*/ 91670 w 300579"/>
                <a:gd name="connsiteY134" fmla="*/ 300107 h 308271"/>
                <a:gd name="connsiteX135" fmla="*/ 85957 w 300579"/>
                <a:gd name="connsiteY135" fmla="*/ 303474 h 308271"/>
                <a:gd name="connsiteX136" fmla="*/ 79195 w 300579"/>
                <a:gd name="connsiteY136" fmla="*/ 303998 h 308271"/>
                <a:gd name="connsiteX137" fmla="*/ 77124 w 300579"/>
                <a:gd name="connsiteY137" fmla="*/ 303474 h 308271"/>
                <a:gd name="connsiteX138" fmla="*/ 74779 w 300579"/>
                <a:gd name="connsiteY138" fmla="*/ 306592 h 308271"/>
                <a:gd name="connsiteX139" fmla="*/ 68815 w 300579"/>
                <a:gd name="connsiteY139" fmla="*/ 306342 h 308271"/>
                <a:gd name="connsiteX140" fmla="*/ 63351 w 300579"/>
                <a:gd name="connsiteY140" fmla="*/ 302452 h 308271"/>
                <a:gd name="connsiteX141" fmla="*/ 60482 w 300579"/>
                <a:gd name="connsiteY141" fmla="*/ 307390 h 308271"/>
                <a:gd name="connsiteX142" fmla="*/ 57114 w 300579"/>
                <a:gd name="connsiteY142" fmla="*/ 307390 h 308271"/>
                <a:gd name="connsiteX143" fmla="*/ 52448 w 300579"/>
                <a:gd name="connsiteY143" fmla="*/ 305295 h 308271"/>
                <a:gd name="connsiteX144" fmla="*/ 50102 w 300579"/>
                <a:gd name="connsiteY144" fmla="*/ 307889 h 308271"/>
                <a:gd name="connsiteX145" fmla="*/ 48281 w 300579"/>
                <a:gd name="connsiteY145" fmla="*/ 307116 h 308271"/>
                <a:gd name="connsiteX146" fmla="*/ 44114 w 300579"/>
                <a:gd name="connsiteY146" fmla="*/ 307639 h 308271"/>
                <a:gd name="connsiteX147" fmla="*/ 40222 w 300579"/>
                <a:gd name="connsiteY147" fmla="*/ 301928 h 308271"/>
                <a:gd name="connsiteX148" fmla="*/ 38924 w 300579"/>
                <a:gd name="connsiteY148" fmla="*/ 302950 h 308271"/>
                <a:gd name="connsiteX149" fmla="*/ 36080 w 300579"/>
                <a:gd name="connsiteY149" fmla="*/ 301404 h 308271"/>
                <a:gd name="connsiteX150" fmla="*/ 35282 w 300579"/>
                <a:gd name="connsiteY150" fmla="*/ 299334 h 308271"/>
                <a:gd name="connsiteX151" fmla="*/ 29318 w 300579"/>
                <a:gd name="connsiteY151" fmla="*/ 303998 h 308271"/>
                <a:gd name="connsiteX152" fmla="*/ 21534 w 300579"/>
                <a:gd name="connsiteY152" fmla="*/ 306592 h 308271"/>
                <a:gd name="connsiteX153" fmla="*/ 19713 w 300579"/>
                <a:gd name="connsiteY153" fmla="*/ 303474 h 308271"/>
                <a:gd name="connsiteX154" fmla="*/ 19962 w 300579"/>
                <a:gd name="connsiteY154" fmla="*/ 300357 h 308271"/>
                <a:gd name="connsiteX155" fmla="*/ 17891 w 300579"/>
                <a:gd name="connsiteY155" fmla="*/ 295942 h 308271"/>
                <a:gd name="connsiteX156" fmla="*/ 16070 w 300579"/>
                <a:gd name="connsiteY156" fmla="*/ 293872 h 308271"/>
                <a:gd name="connsiteX157" fmla="*/ 12951 w 300579"/>
                <a:gd name="connsiteY157" fmla="*/ 288933 h 308271"/>
                <a:gd name="connsiteX158" fmla="*/ 11130 w 300579"/>
                <a:gd name="connsiteY158" fmla="*/ 283995 h 308271"/>
                <a:gd name="connsiteX159" fmla="*/ 8535 w 300579"/>
                <a:gd name="connsiteY159" fmla="*/ 282175 h 308271"/>
                <a:gd name="connsiteX160" fmla="*/ 5665 w 300579"/>
                <a:gd name="connsiteY160" fmla="*/ 278034 h 308271"/>
                <a:gd name="connsiteX161" fmla="*/ 9832 w 300579"/>
                <a:gd name="connsiteY161" fmla="*/ 275166 h 308271"/>
                <a:gd name="connsiteX162" fmla="*/ 1524 w 300579"/>
                <a:gd name="connsiteY162" fmla="*/ 268158 h 308271"/>
                <a:gd name="connsiteX163" fmla="*/ 3595 w 300579"/>
                <a:gd name="connsiteY163" fmla="*/ 261673 h 308271"/>
                <a:gd name="connsiteX164" fmla="*/ 2821 w 300579"/>
                <a:gd name="connsiteY164" fmla="*/ 260625 h 308271"/>
                <a:gd name="connsiteX165" fmla="*/ 9059 w 300579"/>
                <a:gd name="connsiteY165" fmla="*/ 256485 h 308271"/>
                <a:gd name="connsiteX166" fmla="*/ 4642 w 300579"/>
                <a:gd name="connsiteY166" fmla="*/ 256734 h 308271"/>
                <a:gd name="connsiteX167" fmla="*/ -822 w 300579"/>
                <a:gd name="connsiteY167" fmla="*/ 250749 h 308271"/>
                <a:gd name="connsiteX168" fmla="*/ -2119 w 300579"/>
                <a:gd name="connsiteY168" fmla="*/ 247905 h 308271"/>
                <a:gd name="connsiteX169" fmla="*/ -1595 w 300579"/>
                <a:gd name="connsiteY169" fmla="*/ 242443 h 308271"/>
                <a:gd name="connsiteX170" fmla="*/ -1870 w 300579"/>
                <a:gd name="connsiteY170" fmla="*/ 240897 h 308271"/>
                <a:gd name="connsiteX171" fmla="*/ 201 w 300579"/>
                <a:gd name="connsiteY171" fmla="*/ 235959 h 308271"/>
                <a:gd name="connsiteX172" fmla="*/ 4617 w 300579"/>
                <a:gd name="connsiteY172" fmla="*/ 234138 h 308271"/>
                <a:gd name="connsiteX173" fmla="*/ 3844 w 300579"/>
                <a:gd name="connsiteY173" fmla="*/ 231544 h 308271"/>
                <a:gd name="connsiteX174" fmla="*/ 9558 w 300579"/>
                <a:gd name="connsiteY174" fmla="*/ 226606 h 308271"/>
                <a:gd name="connsiteX175" fmla="*/ 22033 w 300579"/>
                <a:gd name="connsiteY175" fmla="*/ 220645 h 308271"/>
                <a:gd name="connsiteX176" fmla="*/ 24903 w 300579"/>
                <a:gd name="connsiteY176" fmla="*/ 218026 h 308271"/>
                <a:gd name="connsiteX177" fmla="*/ 28520 w 300579"/>
                <a:gd name="connsiteY177" fmla="*/ 216480 h 308271"/>
                <a:gd name="connsiteX178" fmla="*/ 32437 w 300579"/>
                <a:gd name="connsiteY178" fmla="*/ 210519 h 308271"/>
                <a:gd name="connsiteX179" fmla="*/ 36579 w 300579"/>
                <a:gd name="connsiteY179" fmla="*/ 207401 h 308271"/>
                <a:gd name="connsiteX180" fmla="*/ 40996 w 300579"/>
                <a:gd name="connsiteY180" fmla="*/ 205306 h 308271"/>
                <a:gd name="connsiteX181" fmla="*/ 41519 w 300579"/>
                <a:gd name="connsiteY181" fmla="*/ 206603 h 308271"/>
                <a:gd name="connsiteX182" fmla="*/ 46460 w 300579"/>
                <a:gd name="connsiteY182" fmla="*/ 204284 h 308271"/>
                <a:gd name="connsiteX183" fmla="*/ 47233 w 300579"/>
                <a:gd name="connsiteY183" fmla="*/ 202987 h 308271"/>
                <a:gd name="connsiteX184" fmla="*/ 51400 w 300579"/>
                <a:gd name="connsiteY184" fmla="*/ 201415 h 308271"/>
                <a:gd name="connsiteX185" fmla="*/ 50601 w 300579"/>
                <a:gd name="connsiteY185" fmla="*/ 198298 h 308271"/>
                <a:gd name="connsiteX186" fmla="*/ 51899 w 300579"/>
                <a:gd name="connsiteY186" fmla="*/ 195180 h 308271"/>
                <a:gd name="connsiteX187" fmla="*/ 57612 w 300579"/>
                <a:gd name="connsiteY187" fmla="*/ 191813 h 308271"/>
                <a:gd name="connsiteX188" fmla="*/ 57363 w 300579"/>
                <a:gd name="connsiteY188" fmla="*/ 189743 h 308271"/>
                <a:gd name="connsiteX189" fmla="*/ 55541 w 300579"/>
                <a:gd name="connsiteY189" fmla="*/ 188421 h 308271"/>
                <a:gd name="connsiteX190" fmla="*/ 55816 w 300579"/>
                <a:gd name="connsiteY190" fmla="*/ 181163 h 308271"/>
                <a:gd name="connsiteX191" fmla="*/ 55292 w 300579"/>
                <a:gd name="connsiteY191" fmla="*/ 176998 h 308271"/>
                <a:gd name="connsiteX192" fmla="*/ 55816 w 300579"/>
                <a:gd name="connsiteY192" fmla="*/ 174678 h 308271"/>
                <a:gd name="connsiteX193" fmla="*/ 51375 w 300579"/>
                <a:gd name="connsiteY193" fmla="*/ 174404 h 308271"/>
                <a:gd name="connsiteX194" fmla="*/ 49828 w 300579"/>
                <a:gd name="connsiteY194" fmla="*/ 173107 h 308271"/>
                <a:gd name="connsiteX195" fmla="*/ 50876 w 300579"/>
                <a:gd name="connsiteY195" fmla="*/ 169216 h 308271"/>
                <a:gd name="connsiteX196" fmla="*/ 53196 w 300579"/>
                <a:gd name="connsiteY196" fmla="*/ 167146 h 308271"/>
                <a:gd name="connsiteX197" fmla="*/ 53995 w 300579"/>
                <a:gd name="connsiteY197" fmla="*/ 164029 h 308271"/>
                <a:gd name="connsiteX198" fmla="*/ 50876 w 300579"/>
                <a:gd name="connsiteY198" fmla="*/ 163230 h 308271"/>
                <a:gd name="connsiteX199" fmla="*/ 55017 w 300579"/>
                <a:gd name="connsiteY199" fmla="*/ 150785 h 308271"/>
                <a:gd name="connsiteX200" fmla="*/ 60731 w 300579"/>
                <a:gd name="connsiteY200" fmla="*/ 152331 h 308271"/>
                <a:gd name="connsiteX201" fmla="*/ 61255 w 300579"/>
                <a:gd name="connsiteY201" fmla="*/ 148690 h 308271"/>
                <a:gd name="connsiteX202" fmla="*/ 60482 w 300579"/>
                <a:gd name="connsiteY202" fmla="*/ 143252 h 308271"/>
                <a:gd name="connsiteX203" fmla="*/ 60482 w 300579"/>
                <a:gd name="connsiteY203" fmla="*/ 138563 h 308271"/>
                <a:gd name="connsiteX204" fmla="*/ 62029 w 300579"/>
                <a:gd name="connsiteY204" fmla="*/ 133126 h 308271"/>
                <a:gd name="connsiteX205" fmla="*/ 64374 w 300579"/>
                <a:gd name="connsiteY205" fmla="*/ 130508 h 308271"/>
                <a:gd name="connsiteX206" fmla="*/ 63076 w 300579"/>
                <a:gd name="connsiteY206" fmla="*/ 128712 h 308271"/>
                <a:gd name="connsiteX207" fmla="*/ 65921 w 300579"/>
                <a:gd name="connsiteY207" fmla="*/ 126891 h 308271"/>
                <a:gd name="connsiteX208" fmla="*/ 64624 w 300579"/>
                <a:gd name="connsiteY208" fmla="*/ 122477 h 308271"/>
                <a:gd name="connsiteX209" fmla="*/ 71135 w 300579"/>
                <a:gd name="connsiteY209" fmla="*/ 121180 h 308271"/>
                <a:gd name="connsiteX210" fmla="*/ 70338 w 300579"/>
                <a:gd name="connsiteY210" fmla="*/ 117788 h 308271"/>
                <a:gd name="connsiteX211" fmla="*/ 76575 w 300579"/>
                <a:gd name="connsiteY211" fmla="*/ 117788 h 308271"/>
                <a:gd name="connsiteX212" fmla="*/ 76076 w 300579"/>
                <a:gd name="connsiteY212" fmla="*/ 113897 h 308271"/>
                <a:gd name="connsiteX213" fmla="*/ 74254 w 300579"/>
                <a:gd name="connsiteY213" fmla="*/ 108185 h 308271"/>
                <a:gd name="connsiteX214" fmla="*/ 75028 w 300579"/>
                <a:gd name="connsiteY214" fmla="*/ 106115 h 308271"/>
                <a:gd name="connsiteX215" fmla="*/ 80218 w 300579"/>
                <a:gd name="connsiteY215" fmla="*/ 105317 h 308271"/>
                <a:gd name="connsiteX216" fmla="*/ 81266 w 300579"/>
                <a:gd name="connsiteY216" fmla="*/ 102474 h 308271"/>
                <a:gd name="connsiteX217" fmla="*/ 75802 w 300579"/>
                <a:gd name="connsiteY217" fmla="*/ 99880 h 308271"/>
                <a:gd name="connsiteX218" fmla="*/ 73207 w 300579"/>
                <a:gd name="connsiteY218" fmla="*/ 96238 h 308271"/>
                <a:gd name="connsiteX219" fmla="*/ 70088 w 300579"/>
                <a:gd name="connsiteY219" fmla="*/ 92871 h 308271"/>
                <a:gd name="connsiteX220" fmla="*/ 70612 w 300579"/>
                <a:gd name="connsiteY220" fmla="*/ 86362 h 308271"/>
                <a:gd name="connsiteX221" fmla="*/ 74254 w 300579"/>
                <a:gd name="connsiteY221" fmla="*/ 86113 h 308271"/>
                <a:gd name="connsiteX222" fmla="*/ 75802 w 300579"/>
                <a:gd name="connsiteY222" fmla="*/ 82721 h 308271"/>
                <a:gd name="connsiteX223" fmla="*/ 73730 w 300579"/>
                <a:gd name="connsiteY223" fmla="*/ 78057 h 308271"/>
                <a:gd name="connsiteX224" fmla="*/ 69040 w 300579"/>
                <a:gd name="connsiteY224" fmla="*/ 77283 h 308271"/>
                <a:gd name="connsiteX225" fmla="*/ 64624 w 300579"/>
                <a:gd name="connsiteY225" fmla="*/ 79353 h 308271"/>
                <a:gd name="connsiteX226" fmla="*/ 62029 w 300579"/>
                <a:gd name="connsiteY226" fmla="*/ 79603 h 308271"/>
                <a:gd name="connsiteX227" fmla="*/ 62553 w 300579"/>
                <a:gd name="connsiteY227" fmla="*/ 81947 h 308271"/>
                <a:gd name="connsiteX228" fmla="*/ 61505 w 300579"/>
                <a:gd name="connsiteY228" fmla="*/ 83768 h 308271"/>
                <a:gd name="connsiteX229" fmla="*/ 55541 w 300579"/>
                <a:gd name="connsiteY229" fmla="*/ 83244 h 308271"/>
                <a:gd name="connsiteX230" fmla="*/ 51650 w 300579"/>
                <a:gd name="connsiteY230" fmla="*/ 80900 h 308271"/>
                <a:gd name="connsiteX231" fmla="*/ 48256 w 300579"/>
                <a:gd name="connsiteY231" fmla="*/ 75986 h 308271"/>
                <a:gd name="connsiteX232" fmla="*/ 45936 w 300579"/>
                <a:gd name="connsiteY232" fmla="*/ 75463 h 308271"/>
                <a:gd name="connsiteX233" fmla="*/ 43840 w 300579"/>
                <a:gd name="connsiteY233" fmla="*/ 77009 h 308271"/>
                <a:gd name="connsiteX234" fmla="*/ 46958 w 300579"/>
                <a:gd name="connsiteY234" fmla="*/ 72345 h 308271"/>
                <a:gd name="connsiteX235" fmla="*/ 47732 w 300579"/>
                <a:gd name="connsiteY235" fmla="*/ 70000 h 308271"/>
                <a:gd name="connsiteX236" fmla="*/ 53970 w 300579"/>
                <a:gd name="connsiteY236" fmla="*/ 63241 h 308271"/>
                <a:gd name="connsiteX237" fmla="*/ 57887 w 300579"/>
                <a:gd name="connsiteY237" fmla="*/ 60398 h 308271"/>
                <a:gd name="connsiteX238" fmla="*/ 62553 w 300579"/>
                <a:gd name="connsiteY238" fmla="*/ 57804 h 308271"/>
                <a:gd name="connsiteX239" fmla="*/ 71909 w 300579"/>
                <a:gd name="connsiteY239" fmla="*/ 54936 h 308271"/>
                <a:gd name="connsiteX240" fmla="*/ 74504 w 300579"/>
                <a:gd name="connsiteY240" fmla="*/ 53913 h 308271"/>
                <a:gd name="connsiteX241" fmla="*/ 76849 w 300579"/>
                <a:gd name="connsiteY241" fmla="*/ 51045 h 308271"/>
                <a:gd name="connsiteX242" fmla="*/ 80991 w 300579"/>
                <a:gd name="connsiteY242" fmla="*/ 49748 h 308271"/>
                <a:gd name="connsiteX243" fmla="*/ 83861 w 300579"/>
                <a:gd name="connsiteY243" fmla="*/ 49998 h 308271"/>
                <a:gd name="connsiteX244" fmla="*/ 87503 w 300579"/>
                <a:gd name="connsiteY244" fmla="*/ 48975 h 308271"/>
                <a:gd name="connsiteX245" fmla="*/ 105942 w 300579"/>
                <a:gd name="connsiteY245" fmla="*/ 41692 h 308271"/>
                <a:gd name="connsiteX246" fmla="*/ 110608 w 300579"/>
                <a:gd name="connsiteY246" fmla="*/ 42740 h 308271"/>
                <a:gd name="connsiteX247" fmla="*/ 116596 w 300579"/>
                <a:gd name="connsiteY247" fmla="*/ 40919 h 308271"/>
                <a:gd name="connsiteX248" fmla="*/ 125428 w 300579"/>
                <a:gd name="connsiteY248" fmla="*/ 38849 h 308271"/>
                <a:gd name="connsiteX249" fmla="*/ 129071 w 300579"/>
                <a:gd name="connsiteY249" fmla="*/ 35208 h 308271"/>
                <a:gd name="connsiteX250" fmla="*/ 136856 w 300579"/>
                <a:gd name="connsiteY250" fmla="*/ 31841 h 308271"/>
                <a:gd name="connsiteX251" fmla="*/ 139974 w 300579"/>
                <a:gd name="connsiteY251" fmla="*/ 28972 h 308271"/>
                <a:gd name="connsiteX252" fmla="*/ 142569 w 300579"/>
                <a:gd name="connsiteY252" fmla="*/ 27925 h 308271"/>
                <a:gd name="connsiteX253" fmla="*/ 147235 w 300579"/>
                <a:gd name="connsiteY253" fmla="*/ 24034 h 308271"/>
                <a:gd name="connsiteX254" fmla="*/ 151651 w 300579"/>
                <a:gd name="connsiteY254" fmla="*/ 21689 h 308271"/>
                <a:gd name="connsiteX255" fmla="*/ 157365 w 300579"/>
                <a:gd name="connsiteY255" fmla="*/ 19619 h 308271"/>
                <a:gd name="connsiteX256" fmla="*/ 160235 w 300579"/>
                <a:gd name="connsiteY256" fmla="*/ 19370 h 308271"/>
                <a:gd name="connsiteX257" fmla="*/ 164401 w 300579"/>
                <a:gd name="connsiteY257" fmla="*/ 16776 h 308271"/>
                <a:gd name="connsiteX258" fmla="*/ 165948 w 300579"/>
                <a:gd name="connsiteY258" fmla="*/ 14432 h 308271"/>
                <a:gd name="connsiteX259" fmla="*/ 165948 w 300579"/>
                <a:gd name="connsiteY259" fmla="*/ 10790 h 308271"/>
                <a:gd name="connsiteX260" fmla="*/ 168294 w 300579"/>
                <a:gd name="connsiteY260" fmla="*/ 9244 h 308271"/>
                <a:gd name="connsiteX261" fmla="*/ 167770 w 300579"/>
                <a:gd name="connsiteY261" fmla="*/ 6376 h 308271"/>
                <a:gd name="connsiteX262" fmla="*/ 171163 w 300579"/>
                <a:gd name="connsiteY262" fmla="*/ 5603 h 308271"/>
                <a:gd name="connsiteX263" fmla="*/ 174780 w 300579"/>
                <a:gd name="connsiteY263" fmla="*/ 6126 h 308271"/>
                <a:gd name="connsiteX264" fmla="*/ 182839 w 300579"/>
                <a:gd name="connsiteY264" fmla="*/ 5852 h 308271"/>
                <a:gd name="connsiteX265" fmla="*/ 187256 w 300579"/>
                <a:gd name="connsiteY265" fmla="*/ 4306 h 308271"/>
                <a:gd name="connsiteX266" fmla="*/ 193244 w 300579"/>
                <a:gd name="connsiteY266" fmla="*/ -109 h 308271"/>
                <a:gd name="connsiteX267" fmla="*/ 195315 w 300579"/>
                <a:gd name="connsiteY267" fmla="*/ -383 h 308271"/>
                <a:gd name="connsiteX268" fmla="*/ 197386 w 300579"/>
                <a:gd name="connsiteY268" fmla="*/ 1188 h 308271"/>
                <a:gd name="connsiteX269" fmla="*/ 198434 w 300579"/>
                <a:gd name="connsiteY269" fmla="*/ 4306 h 308271"/>
                <a:gd name="connsiteX270" fmla="*/ 201552 w 300579"/>
                <a:gd name="connsiteY270" fmla="*/ 7673 h 308271"/>
                <a:gd name="connsiteX271" fmla="*/ 205196 w 300579"/>
                <a:gd name="connsiteY271" fmla="*/ 9743 h 308271"/>
                <a:gd name="connsiteX272" fmla="*/ 206992 w 300579"/>
                <a:gd name="connsiteY272" fmla="*/ 12611 h 308271"/>
                <a:gd name="connsiteX273" fmla="*/ 207790 w 300579"/>
                <a:gd name="connsiteY273" fmla="*/ 16502 h 308271"/>
                <a:gd name="connsiteX274" fmla="*/ 208040 w 300579"/>
                <a:gd name="connsiteY274" fmla="*/ 24807 h 308271"/>
                <a:gd name="connsiteX275" fmla="*/ 209337 w 300579"/>
                <a:gd name="connsiteY275" fmla="*/ 27925 h 308271"/>
                <a:gd name="connsiteX276" fmla="*/ 212206 w 300579"/>
                <a:gd name="connsiteY276" fmla="*/ 32090 h 308271"/>
                <a:gd name="connsiteX277" fmla="*/ 215575 w 300579"/>
                <a:gd name="connsiteY277" fmla="*/ 33387 h 308271"/>
                <a:gd name="connsiteX278" fmla="*/ 216872 w 300579"/>
                <a:gd name="connsiteY278" fmla="*/ 34684 h 308271"/>
                <a:gd name="connsiteX279" fmla="*/ 217646 w 300579"/>
                <a:gd name="connsiteY279" fmla="*/ 41169 h 308271"/>
                <a:gd name="connsiteX280" fmla="*/ 219467 w 300579"/>
                <a:gd name="connsiteY280" fmla="*/ 44037 h 308271"/>
                <a:gd name="connsiteX281" fmla="*/ 226753 w 300579"/>
                <a:gd name="connsiteY281" fmla="*/ 49998 h 30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</a:cxnLst>
              <a:rect l="l" t="t" r="r" b="b"/>
              <a:pathLst>
                <a:path w="300579" h="308271">
                  <a:moveTo>
                    <a:pt x="227800" y="50023"/>
                  </a:moveTo>
                  <a:lnTo>
                    <a:pt x="230146" y="53140"/>
                  </a:lnTo>
                  <a:lnTo>
                    <a:pt x="228849" y="55460"/>
                  </a:lnTo>
                  <a:lnTo>
                    <a:pt x="228849" y="58852"/>
                  </a:lnTo>
                  <a:lnTo>
                    <a:pt x="227277" y="59625"/>
                  </a:lnTo>
                  <a:lnTo>
                    <a:pt x="224682" y="65586"/>
                  </a:lnTo>
                  <a:lnTo>
                    <a:pt x="223135" y="66883"/>
                  </a:lnTo>
                  <a:lnTo>
                    <a:pt x="223384" y="73642"/>
                  </a:lnTo>
                  <a:lnTo>
                    <a:pt x="222860" y="78057"/>
                  </a:lnTo>
                  <a:lnTo>
                    <a:pt x="220790" y="85065"/>
                  </a:lnTo>
                  <a:lnTo>
                    <a:pt x="220540" y="88457"/>
                  </a:lnTo>
                  <a:lnTo>
                    <a:pt x="217421" y="90527"/>
                  </a:lnTo>
                  <a:lnTo>
                    <a:pt x="215600" y="92871"/>
                  </a:lnTo>
                  <a:lnTo>
                    <a:pt x="214552" y="98832"/>
                  </a:lnTo>
                  <a:lnTo>
                    <a:pt x="214826" y="102998"/>
                  </a:lnTo>
                  <a:lnTo>
                    <a:pt x="213005" y="108185"/>
                  </a:lnTo>
                  <a:lnTo>
                    <a:pt x="213005" y="112076"/>
                  </a:lnTo>
                  <a:lnTo>
                    <a:pt x="214028" y="113897"/>
                  </a:lnTo>
                  <a:lnTo>
                    <a:pt x="213779" y="116241"/>
                  </a:lnTo>
                  <a:lnTo>
                    <a:pt x="216124" y="123000"/>
                  </a:lnTo>
                  <a:lnTo>
                    <a:pt x="217945" y="125594"/>
                  </a:lnTo>
                  <a:lnTo>
                    <a:pt x="217147" y="128712"/>
                  </a:lnTo>
                  <a:lnTo>
                    <a:pt x="218195" y="133126"/>
                  </a:lnTo>
                  <a:lnTo>
                    <a:pt x="222611" y="138838"/>
                  </a:lnTo>
                  <a:lnTo>
                    <a:pt x="221838" y="142729"/>
                  </a:lnTo>
                  <a:lnTo>
                    <a:pt x="222361" y="146370"/>
                  </a:lnTo>
                  <a:lnTo>
                    <a:pt x="227027" y="149488"/>
                  </a:lnTo>
                  <a:lnTo>
                    <a:pt x="227027" y="156222"/>
                  </a:lnTo>
                  <a:lnTo>
                    <a:pt x="229622" y="157519"/>
                  </a:lnTo>
                  <a:lnTo>
                    <a:pt x="233789" y="156222"/>
                  </a:lnTo>
                  <a:lnTo>
                    <a:pt x="236633" y="152605"/>
                  </a:lnTo>
                  <a:lnTo>
                    <a:pt x="242347" y="151309"/>
                  </a:lnTo>
                  <a:lnTo>
                    <a:pt x="245216" y="152082"/>
                  </a:lnTo>
                  <a:lnTo>
                    <a:pt x="246513" y="154426"/>
                  </a:lnTo>
                  <a:lnTo>
                    <a:pt x="249108" y="155199"/>
                  </a:lnTo>
                  <a:lnTo>
                    <a:pt x="251454" y="157793"/>
                  </a:lnTo>
                  <a:lnTo>
                    <a:pt x="255596" y="158566"/>
                  </a:lnTo>
                  <a:lnTo>
                    <a:pt x="256644" y="157544"/>
                  </a:lnTo>
                  <a:lnTo>
                    <a:pt x="261060" y="160387"/>
                  </a:lnTo>
                  <a:lnTo>
                    <a:pt x="261060" y="161958"/>
                  </a:lnTo>
                  <a:lnTo>
                    <a:pt x="263405" y="163779"/>
                  </a:lnTo>
                  <a:lnTo>
                    <a:pt x="267023" y="163505"/>
                  </a:lnTo>
                  <a:lnTo>
                    <a:pt x="268071" y="166099"/>
                  </a:lnTo>
                  <a:lnTo>
                    <a:pt x="273011" y="165600"/>
                  </a:lnTo>
                  <a:lnTo>
                    <a:pt x="275606" y="169216"/>
                  </a:lnTo>
                  <a:lnTo>
                    <a:pt x="275855" y="170787"/>
                  </a:lnTo>
                  <a:lnTo>
                    <a:pt x="278725" y="173132"/>
                  </a:lnTo>
                  <a:lnTo>
                    <a:pt x="281594" y="173132"/>
                  </a:lnTo>
                  <a:lnTo>
                    <a:pt x="283391" y="175451"/>
                  </a:lnTo>
                  <a:lnTo>
                    <a:pt x="278201" y="180914"/>
                  </a:lnTo>
                  <a:lnTo>
                    <a:pt x="282093" y="188695"/>
                  </a:lnTo>
                  <a:lnTo>
                    <a:pt x="283914" y="193634"/>
                  </a:lnTo>
                  <a:lnTo>
                    <a:pt x="286010" y="193384"/>
                  </a:lnTo>
                  <a:lnTo>
                    <a:pt x="291200" y="194681"/>
                  </a:lnTo>
                  <a:lnTo>
                    <a:pt x="293271" y="196228"/>
                  </a:lnTo>
                  <a:lnTo>
                    <a:pt x="296141" y="200393"/>
                  </a:lnTo>
                  <a:lnTo>
                    <a:pt x="295342" y="202213"/>
                  </a:lnTo>
                  <a:lnTo>
                    <a:pt x="291200" y="204807"/>
                  </a:lnTo>
                  <a:lnTo>
                    <a:pt x="293271" y="206104"/>
                  </a:lnTo>
                  <a:lnTo>
                    <a:pt x="295092" y="208698"/>
                  </a:lnTo>
                  <a:lnTo>
                    <a:pt x="293795" y="209995"/>
                  </a:lnTo>
                  <a:lnTo>
                    <a:pt x="296914" y="211566"/>
                  </a:lnTo>
                  <a:lnTo>
                    <a:pt x="295866" y="214160"/>
                  </a:lnTo>
                  <a:lnTo>
                    <a:pt x="298461" y="219597"/>
                  </a:lnTo>
                  <a:lnTo>
                    <a:pt x="298461" y="223239"/>
                  </a:lnTo>
                  <a:lnTo>
                    <a:pt x="295342" y="224012"/>
                  </a:lnTo>
                  <a:lnTo>
                    <a:pt x="296639" y="228701"/>
                  </a:lnTo>
                  <a:lnTo>
                    <a:pt x="294818" y="229748"/>
                  </a:lnTo>
                  <a:lnTo>
                    <a:pt x="295342" y="232342"/>
                  </a:lnTo>
                  <a:lnTo>
                    <a:pt x="288580" y="235186"/>
                  </a:lnTo>
                  <a:lnTo>
                    <a:pt x="284688" y="239351"/>
                  </a:lnTo>
                  <a:lnTo>
                    <a:pt x="287807" y="242992"/>
                  </a:lnTo>
                  <a:lnTo>
                    <a:pt x="291200" y="245312"/>
                  </a:lnTo>
                  <a:lnTo>
                    <a:pt x="287807" y="251297"/>
                  </a:lnTo>
                  <a:lnTo>
                    <a:pt x="284963" y="251023"/>
                  </a:lnTo>
                  <a:lnTo>
                    <a:pt x="286509" y="254664"/>
                  </a:lnTo>
                  <a:lnTo>
                    <a:pt x="285462" y="256485"/>
                  </a:lnTo>
                  <a:lnTo>
                    <a:pt x="281569" y="252345"/>
                  </a:lnTo>
                  <a:lnTo>
                    <a:pt x="275332" y="249726"/>
                  </a:lnTo>
                  <a:lnTo>
                    <a:pt x="267796" y="248953"/>
                  </a:lnTo>
                  <a:lnTo>
                    <a:pt x="262083" y="248953"/>
                  </a:lnTo>
                  <a:lnTo>
                    <a:pt x="256369" y="250774"/>
                  </a:lnTo>
                  <a:lnTo>
                    <a:pt x="255870" y="248953"/>
                  </a:lnTo>
                  <a:lnTo>
                    <a:pt x="251953" y="246359"/>
                  </a:lnTo>
                  <a:lnTo>
                    <a:pt x="249358" y="245586"/>
                  </a:lnTo>
                  <a:lnTo>
                    <a:pt x="250656" y="243491"/>
                  </a:lnTo>
                  <a:lnTo>
                    <a:pt x="248585" y="238578"/>
                  </a:lnTo>
                  <a:lnTo>
                    <a:pt x="246513" y="235709"/>
                  </a:lnTo>
                  <a:lnTo>
                    <a:pt x="244418" y="230247"/>
                  </a:lnTo>
                  <a:lnTo>
                    <a:pt x="246513" y="229474"/>
                  </a:lnTo>
                  <a:lnTo>
                    <a:pt x="243120" y="221169"/>
                  </a:lnTo>
                  <a:lnTo>
                    <a:pt x="241573" y="221169"/>
                  </a:lnTo>
                  <a:lnTo>
                    <a:pt x="239503" y="218575"/>
                  </a:lnTo>
                  <a:lnTo>
                    <a:pt x="236633" y="219872"/>
                  </a:lnTo>
                  <a:lnTo>
                    <a:pt x="235585" y="222191"/>
                  </a:lnTo>
                  <a:lnTo>
                    <a:pt x="228050" y="227129"/>
                  </a:lnTo>
                  <a:lnTo>
                    <a:pt x="222860" y="228426"/>
                  </a:lnTo>
                  <a:lnTo>
                    <a:pt x="220790" y="230247"/>
                  </a:lnTo>
                  <a:lnTo>
                    <a:pt x="216623" y="231295"/>
                  </a:lnTo>
                  <a:lnTo>
                    <a:pt x="213504" y="234662"/>
                  </a:lnTo>
                  <a:lnTo>
                    <a:pt x="210660" y="238553"/>
                  </a:lnTo>
                  <a:lnTo>
                    <a:pt x="206493" y="241171"/>
                  </a:lnTo>
                  <a:lnTo>
                    <a:pt x="205994" y="242967"/>
                  </a:lnTo>
                  <a:lnTo>
                    <a:pt x="200006" y="244289"/>
                  </a:lnTo>
                  <a:lnTo>
                    <a:pt x="194042" y="247905"/>
                  </a:lnTo>
                  <a:lnTo>
                    <a:pt x="189626" y="252844"/>
                  </a:lnTo>
                  <a:lnTo>
                    <a:pt x="187281" y="254141"/>
                  </a:lnTo>
                  <a:lnTo>
                    <a:pt x="184686" y="257009"/>
                  </a:lnTo>
                  <a:lnTo>
                    <a:pt x="181817" y="258306"/>
                  </a:lnTo>
                  <a:lnTo>
                    <a:pt x="175854" y="263494"/>
                  </a:lnTo>
                  <a:lnTo>
                    <a:pt x="170913" y="263743"/>
                  </a:lnTo>
                  <a:lnTo>
                    <a:pt x="167270" y="265314"/>
                  </a:lnTo>
                  <a:lnTo>
                    <a:pt x="164151" y="267384"/>
                  </a:lnTo>
                  <a:lnTo>
                    <a:pt x="157415" y="271275"/>
                  </a:lnTo>
                  <a:lnTo>
                    <a:pt x="154296" y="271799"/>
                  </a:lnTo>
                  <a:lnTo>
                    <a:pt x="151951" y="272847"/>
                  </a:lnTo>
                  <a:lnTo>
                    <a:pt x="148557" y="272847"/>
                  </a:lnTo>
                  <a:lnTo>
                    <a:pt x="139999" y="274917"/>
                  </a:lnTo>
                  <a:lnTo>
                    <a:pt x="138178" y="276987"/>
                  </a:lnTo>
                  <a:lnTo>
                    <a:pt x="134012" y="278284"/>
                  </a:lnTo>
                  <a:lnTo>
                    <a:pt x="132190" y="279855"/>
                  </a:lnTo>
                  <a:lnTo>
                    <a:pt x="133512" y="284519"/>
                  </a:lnTo>
                  <a:lnTo>
                    <a:pt x="132714" y="287113"/>
                  </a:lnTo>
                  <a:lnTo>
                    <a:pt x="130393" y="288933"/>
                  </a:lnTo>
                  <a:lnTo>
                    <a:pt x="129595" y="290754"/>
                  </a:lnTo>
                  <a:lnTo>
                    <a:pt x="127524" y="291028"/>
                  </a:lnTo>
                  <a:lnTo>
                    <a:pt x="125703" y="287636"/>
                  </a:lnTo>
                  <a:lnTo>
                    <a:pt x="123108" y="289208"/>
                  </a:lnTo>
                  <a:lnTo>
                    <a:pt x="115573" y="292051"/>
                  </a:lnTo>
                  <a:lnTo>
                    <a:pt x="114799" y="293622"/>
                  </a:lnTo>
                  <a:lnTo>
                    <a:pt x="110633" y="294919"/>
                  </a:lnTo>
                  <a:lnTo>
                    <a:pt x="109335" y="297513"/>
                  </a:lnTo>
                  <a:lnTo>
                    <a:pt x="99979" y="298810"/>
                  </a:lnTo>
                  <a:lnTo>
                    <a:pt x="95837" y="300357"/>
                  </a:lnTo>
                  <a:lnTo>
                    <a:pt x="91670" y="300107"/>
                  </a:lnTo>
                  <a:lnTo>
                    <a:pt x="85957" y="303474"/>
                  </a:lnTo>
                  <a:lnTo>
                    <a:pt x="79195" y="303998"/>
                  </a:lnTo>
                  <a:lnTo>
                    <a:pt x="77124" y="303474"/>
                  </a:lnTo>
                  <a:lnTo>
                    <a:pt x="74779" y="306592"/>
                  </a:lnTo>
                  <a:lnTo>
                    <a:pt x="68815" y="306342"/>
                  </a:lnTo>
                  <a:lnTo>
                    <a:pt x="63351" y="302452"/>
                  </a:lnTo>
                  <a:lnTo>
                    <a:pt x="60482" y="307390"/>
                  </a:lnTo>
                  <a:lnTo>
                    <a:pt x="57114" y="307390"/>
                  </a:lnTo>
                  <a:lnTo>
                    <a:pt x="52448" y="305295"/>
                  </a:lnTo>
                  <a:lnTo>
                    <a:pt x="50102" y="307889"/>
                  </a:lnTo>
                  <a:lnTo>
                    <a:pt x="48281" y="307116"/>
                  </a:lnTo>
                  <a:lnTo>
                    <a:pt x="44114" y="307639"/>
                  </a:lnTo>
                  <a:lnTo>
                    <a:pt x="40222" y="301928"/>
                  </a:lnTo>
                  <a:lnTo>
                    <a:pt x="38924" y="302950"/>
                  </a:lnTo>
                  <a:lnTo>
                    <a:pt x="36080" y="301404"/>
                  </a:lnTo>
                  <a:lnTo>
                    <a:pt x="35282" y="299334"/>
                  </a:lnTo>
                  <a:lnTo>
                    <a:pt x="29318" y="303998"/>
                  </a:lnTo>
                  <a:lnTo>
                    <a:pt x="21534" y="306592"/>
                  </a:lnTo>
                  <a:lnTo>
                    <a:pt x="19713" y="303474"/>
                  </a:lnTo>
                  <a:lnTo>
                    <a:pt x="19962" y="300357"/>
                  </a:lnTo>
                  <a:lnTo>
                    <a:pt x="17891" y="295942"/>
                  </a:lnTo>
                  <a:lnTo>
                    <a:pt x="16070" y="293872"/>
                  </a:lnTo>
                  <a:lnTo>
                    <a:pt x="12951" y="288933"/>
                  </a:lnTo>
                  <a:lnTo>
                    <a:pt x="11130" y="283995"/>
                  </a:lnTo>
                  <a:lnTo>
                    <a:pt x="8535" y="282175"/>
                  </a:lnTo>
                  <a:lnTo>
                    <a:pt x="5665" y="278034"/>
                  </a:lnTo>
                  <a:lnTo>
                    <a:pt x="9832" y="275166"/>
                  </a:lnTo>
                  <a:lnTo>
                    <a:pt x="1524" y="268158"/>
                  </a:lnTo>
                  <a:lnTo>
                    <a:pt x="3595" y="261673"/>
                  </a:lnTo>
                  <a:lnTo>
                    <a:pt x="2821" y="260625"/>
                  </a:lnTo>
                  <a:lnTo>
                    <a:pt x="9059" y="256485"/>
                  </a:lnTo>
                  <a:lnTo>
                    <a:pt x="4642" y="256734"/>
                  </a:lnTo>
                  <a:lnTo>
                    <a:pt x="-822" y="250749"/>
                  </a:lnTo>
                  <a:lnTo>
                    <a:pt x="-2119" y="247905"/>
                  </a:lnTo>
                  <a:lnTo>
                    <a:pt x="-1595" y="242443"/>
                  </a:lnTo>
                  <a:lnTo>
                    <a:pt x="-1870" y="240897"/>
                  </a:lnTo>
                  <a:lnTo>
                    <a:pt x="201" y="235959"/>
                  </a:lnTo>
                  <a:lnTo>
                    <a:pt x="4617" y="234138"/>
                  </a:lnTo>
                  <a:lnTo>
                    <a:pt x="3844" y="231544"/>
                  </a:lnTo>
                  <a:lnTo>
                    <a:pt x="9558" y="226606"/>
                  </a:lnTo>
                  <a:lnTo>
                    <a:pt x="22033" y="220645"/>
                  </a:lnTo>
                  <a:lnTo>
                    <a:pt x="24903" y="218026"/>
                  </a:lnTo>
                  <a:lnTo>
                    <a:pt x="28520" y="216480"/>
                  </a:lnTo>
                  <a:lnTo>
                    <a:pt x="32437" y="210519"/>
                  </a:lnTo>
                  <a:lnTo>
                    <a:pt x="36579" y="207401"/>
                  </a:lnTo>
                  <a:lnTo>
                    <a:pt x="40996" y="205306"/>
                  </a:lnTo>
                  <a:lnTo>
                    <a:pt x="41519" y="206603"/>
                  </a:lnTo>
                  <a:lnTo>
                    <a:pt x="46460" y="204284"/>
                  </a:lnTo>
                  <a:lnTo>
                    <a:pt x="47233" y="202987"/>
                  </a:lnTo>
                  <a:lnTo>
                    <a:pt x="51400" y="201415"/>
                  </a:lnTo>
                  <a:lnTo>
                    <a:pt x="50601" y="198298"/>
                  </a:lnTo>
                  <a:lnTo>
                    <a:pt x="51899" y="195180"/>
                  </a:lnTo>
                  <a:lnTo>
                    <a:pt x="57612" y="191813"/>
                  </a:lnTo>
                  <a:lnTo>
                    <a:pt x="57363" y="189743"/>
                  </a:lnTo>
                  <a:lnTo>
                    <a:pt x="55541" y="188421"/>
                  </a:lnTo>
                  <a:lnTo>
                    <a:pt x="55816" y="181163"/>
                  </a:lnTo>
                  <a:lnTo>
                    <a:pt x="55292" y="176998"/>
                  </a:lnTo>
                  <a:lnTo>
                    <a:pt x="55816" y="174678"/>
                  </a:lnTo>
                  <a:lnTo>
                    <a:pt x="51375" y="174404"/>
                  </a:lnTo>
                  <a:lnTo>
                    <a:pt x="49828" y="173107"/>
                  </a:lnTo>
                  <a:lnTo>
                    <a:pt x="50876" y="169216"/>
                  </a:lnTo>
                  <a:lnTo>
                    <a:pt x="53196" y="167146"/>
                  </a:lnTo>
                  <a:lnTo>
                    <a:pt x="53995" y="164029"/>
                  </a:lnTo>
                  <a:lnTo>
                    <a:pt x="50876" y="163230"/>
                  </a:lnTo>
                  <a:lnTo>
                    <a:pt x="55017" y="150785"/>
                  </a:lnTo>
                  <a:lnTo>
                    <a:pt x="60731" y="152331"/>
                  </a:lnTo>
                  <a:lnTo>
                    <a:pt x="61255" y="148690"/>
                  </a:lnTo>
                  <a:lnTo>
                    <a:pt x="60482" y="143252"/>
                  </a:lnTo>
                  <a:lnTo>
                    <a:pt x="60482" y="138563"/>
                  </a:lnTo>
                  <a:lnTo>
                    <a:pt x="62029" y="133126"/>
                  </a:lnTo>
                  <a:lnTo>
                    <a:pt x="64374" y="130508"/>
                  </a:lnTo>
                  <a:lnTo>
                    <a:pt x="63076" y="128712"/>
                  </a:lnTo>
                  <a:lnTo>
                    <a:pt x="65921" y="126891"/>
                  </a:lnTo>
                  <a:lnTo>
                    <a:pt x="64624" y="122477"/>
                  </a:lnTo>
                  <a:lnTo>
                    <a:pt x="71135" y="121180"/>
                  </a:lnTo>
                  <a:lnTo>
                    <a:pt x="70338" y="117788"/>
                  </a:lnTo>
                  <a:lnTo>
                    <a:pt x="76575" y="117788"/>
                  </a:lnTo>
                  <a:lnTo>
                    <a:pt x="76076" y="113897"/>
                  </a:lnTo>
                  <a:lnTo>
                    <a:pt x="74254" y="108185"/>
                  </a:lnTo>
                  <a:lnTo>
                    <a:pt x="75028" y="106115"/>
                  </a:lnTo>
                  <a:lnTo>
                    <a:pt x="80218" y="105317"/>
                  </a:lnTo>
                  <a:lnTo>
                    <a:pt x="81266" y="102474"/>
                  </a:lnTo>
                  <a:lnTo>
                    <a:pt x="75802" y="99880"/>
                  </a:lnTo>
                  <a:lnTo>
                    <a:pt x="73207" y="96238"/>
                  </a:lnTo>
                  <a:lnTo>
                    <a:pt x="70088" y="92871"/>
                  </a:lnTo>
                  <a:lnTo>
                    <a:pt x="70612" y="86362"/>
                  </a:lnTo>
                  <a:lnTo>
                    <a:pt x="74254" y="86113"/>
                  </a:lnTo>
                  <a:lnTo>
                    <a:pt x="75802" y="82721"/>
                  </a:lnTo>
                  <a:lnTo>
                    <a:pt x="73730" y="78057"/>
                  </a:lnTo>
                  <a:lnTo>
                    <a:pt x="69040" y="77283"/>
                  </a:lnTo>
                  <a:lnTo>
                    <a:pt x="64624" y="79353"/>
                  </a:lnTo>
                  <a:lnTo>
                    <a:pt x="62029" y="79603"/>
                  </a:lnTo>
                  <a:lnTo>
                    <a:pt x="62553" y="81947"/>
                  </a:lnTo>
                  <a:lnTo>
                    <a:pt x="61505" y="83768"/>
                  </a:lnTo>
                  <a:lnTo>
                    <a:pt x="55541" y="83244"/>
                  </a:lnTo>
                  <a:lnTo>
                    <a:pt x="51650" y="80900"/>
                  </a:lnTo>
                  <a:lnTo>
                    <a:pt x="48256" y="75986"/>
                  </a:lnTo>
                  <a:lnTo>
                    <a:pt x="45936" y="75463"/>
                  </a:lnTo>
                  <a:lnTo>
                    <a:pt x="43840" y="77009"/>
                  </a:lnTo>
                  <a:lnTo>
                    <a:pt x="46958" y="72345"/>
                  </a:lnTo>
                  <a:lnTo>
                    <a:pt x="47732" y="70000"/>
                  </a:lnTo>
                  <a:lnTo>
                    <a:pt x="53970" y="63241"/>
                  </a:lnTo>
                  <a:lnTo>
                    <a:pt x="57887" y="60398"/>
                  </a:lnTo>
                  <a:lnTo>
                    <a:pt x="62553" y="57804"/>
                  </a:lnTo>
                  <a:lnTo>
                    <a:pt x="71909" y="54936"/>
                  </a:lnTo>
                  <a:lnTo>
                    <a:pt x="74504" y="53913"/>
                  </a:lnTo>
                  <a:lnTo>
                    <a:pt x="76849" y="51045"/>
                  </a:lnTo>
                  <a:lnTo>
                    <a:pt x="80991" y="49748"/>
                  </a:lnTo>
                  <a:lnTo>
                    <a:pt x="83861" y="49998"/>
                  </a:lnTo>
                  <a:lnTo>
                    <a:pt x="87503" y="48975"/>
                  </a:lnTo>
                  <a:lnTo>
                    <a:pt x="105942" y="41692"/>
                  </a:lnTo>
                  <a:lnTo>
                    <a:pt x="110608" y="42740"/>
                  </a:lnTo>
                  <a:lnTo>
                    <a:pt x="116596" y="40919"/>
                  </a:lnTo>
                  <a:lnTo>
                    <a:pt x="125428" y="38849"/>
                  </a:lnTo>
                  <a:lnTo>
                    <a:pt x="129071" y="35208"/>
                  </a:lnTo>
                  <a:lnTo>
                    <a:pt x="136856" y="31841"/>
                  </a:lnTo>
                  <a:lnTo>
                    <a:pt x="139974" y="28972"/>
                  </a:lnTo>
                  <a:lnTo>
                    <a:pt x="142569" y="27925"/>
                  </a:lnTo>
                  <a:lnTo>
                    <a:pt x="147235" y="24034"/>
                  </a:lnTo>
                  <a:lnTo>
                    <a:pt x="151651" y="21689"/>
                  </a:lnTo>
                  <a:lnTo>
                    <a:pt x="157365" y="19619"/>
                  </a:lnTo>
                  <a:lnTo>
                    <a:pt x="160235" y="19370"/>
                  </a:lnTo>
                  <a:lnTo>
                    <a:pt x="164401" y="16776"/>
                  </a:lnTo>
                  <a:lnTo>
                    <a:pt x="165948" y="14432"/>
                  </a:lnTo>
                  <a:lnTo>
                    <a:pt x="165948" y="10790"/>
                  </a:lnTo>
                  <a:lnTo>
                    <a:pt x="168294" y="9244"/>
                  </a:lnTo>
                  <a:lnTo>
                    <a:pt x="167770" y="6376"/>
                  </a:lnTo>
                  <a:lnTo>
                    <a:pt x="171163" y="5603"/>
                  </a:lnTo>
                  <a:lnTo>
                    <a:pt x="174780" y="6126"/>
                  </a:lnTo>
                  <a:lnTo>
                    <a:pt x="182839" y="5852"/>
                  </a:lnTo>
                  <a:lnTo>
                    <a:pt x="187256" y="4306"/>
                  </a:lnTo>
                  <a:lnTo>
                    <a:pt x="193244" y="-109"/>
                  </a:lnTo>
                  <a:lnTo>
                    <a:pt x="195315" y="-383"/>
                  </a:lnTo>
                  <a:lnTo>
                    <a:pt x="197386" y="1188"/>
                  </a:lnTo>
                  <a:lnTo>
                    <a:pt x="198434" y="4306"/>
                  </a:lnTo>
                  <a:lnTo>
                    <a:pt x="201552" y="7673"/>
                  </a:lnTo>
                  <a:lnTo>
                    <a:pt x="205196" y="9743"/>
                  </a:lnTo>
                  <a:lnTo>
                    <a:pt x="206992" y="12611"/>
                  </a:lnTo>
                  <a:lnTo>
                    <a:pt x="207790" y="16502"/>
                  </a:lnTo>
                  <a:lnTo>
                    <a:pt x="208040" y="24807"/>
                  </a:lnTo>
                  <a:lnTo>
                    <a:pt x="209337" y="27925"/>
                  </a:lnTo>
                  <a:lnTo>
                    <a:pt x="212206" y="32090"/>
                  </a:lnTo>
                  <a:lnTo>
                    <a:pt x="215575" y="33387"/>
                  </a:lnTo>
                  <a:lnTo>
                    <a:pt x="216872" y="34684"/>
                  </a:lnTo>
                  <a:lnTo>
                    <a:pt x="217646" y="41169"/>
                  </a:lnTo>
                  <a:lnTo>
                    <a:pt x="219467" y="44037"/>
                  </a:lnTo>
                  <a:lnTo>
                    <a:pt x="226753" y="4999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62" name="Free-form: Shape 3361">
              <a:extLst>
                <a:ext uri="{FF2B5EF4-FFF2-40B4-BE49-F238E27FC236}">
                  <a16:creationId xmlns:a16="http://schemas.microsoft.com/office/drawing/2014/main" id="{24BD55E6-EC54-14AD-DD26-1E36C8C32D8B}"/>
                </a:ext>
              </a:extLst>
            </p:cNvPr>
            <p:cNvSpPr/>
            <p:nvPr/>
          </p:nvSpPr>
          <p:spPr>
            <a:xfrm>
              <a:off x="1296187" y="3243834"/>
              <a:ext cx="594173" cy="634426"/>
            </a:xfrm>
            <a:custGeom>
              <a:avLst/>
              <a:gdLst>
                <a:gd name="connsiteX0" fmla="*/ 592054 w 594173"/>
                <a:gd name="connsiteY0" fmla="*/ 141681 h 634426"/>
                <a:gd name="connsiteX1" fmla="*/ 588936 w 594173"/>
                <a:gd name="connsiteY1" fmla="*/ 141956 h 634426"/>
                <a:gd name="connsiteX2" fmla="*/ 586590 w 594173"/>
                <a:gd name="connsiteY2" fmla="*/ 146096 h 634426"/>
                <a:gd name="connsiteX3" fmla="*/ 588412 w 594173"/>
                <a:gd name="connsiteY3" fmla="*/ 147143 h 634426"/>
                <a:gd name="connsiteX4" fmla="*/ 584245 w 594173"/>
                <a:gd name="connsiteY4" fmla="*/ 162981 h 634426"/>
                <a:gd name="connsiteX5" fmla="*/ 581650 w 594173"/>
                <a:gd name="connsiteY5" fmla="*/ 166348 h 634426"/>
                <a:gd name="connsiteX6" fmla="*/ 585293 w 594173"/>
                <a:gd name="connsiteY6" fmla="*/ 167146 h 634426"/>
                <a:gd name="connsiteX7" fmla="*/ 586341 w 594173"/>
                <a:gd name="connsiteY7" fmla="*/ 175177 h 634426"/>
                <a:gd name="connsiteX8" fmla="*/ 580877 w 594173"/>
                <a:gd name="connsiteY8" fmla="*/ 178295 h 634426"/>
                <a:gd name="connsiteX9" fmla="*/ 573342 w 594173"/>
                <a:gd name="connsiteY9" fmla="*/ 184281 h 634426"/>
                <a:gd name="connsiteX10" fmla="*/ 569175 w 594173"/>
                <a:gd name="connsiteY10" fmla="*/ 181936 h 634426"/>
                <a:gd name="connsiteX11" fmla="*/ 567628 w 594173"/>
                <a:gd name="connsiteY11" fmla="*/ 184530 h 634426"/>
                <a:gd name="connsiteX12" fmla="*/ 565283 w 594173"/>
                <a:gd name="connsiteY12" fmla="*/ 182984 h 634426"/>
                <a:gd name="connsiteX13" fmla="*/ 563461 w 594173"/>
                <a:gd name="connsiteY13" fmla="*/ 185328 h 634426"/>
                <a:gd name="connsiteX14" fmla="*/ 560617 w 594173"/>
                <a:gd name="connsiteY14" fmla="*/ 186875 h 634426"/>
                <a:gd name="connsiteX15" fmla="*/ 550736 w 594173"/>
                <a:gd name="connsiteY15" fmla="*/ 195704 h 634426"/>
                <a:gd name="connsiteX16" fmla="*/ 535142 w 594173"/>
                <a:gd name="connsiteY16" fmla="*/ 204782 h 634426"/>
                <a:gd name="connsiteX17" fmla="*/ 533845 w 594173"/>
                <a:gd name="connsiteY17" fmla="*/ 205306 h 634426"/>
                <a:gd name="connsiteX18" fmla="*/ 508121 w 594173"/>
                <a:gd name="connsiteY18" fmla="*/ 224785 h 634426"/>
                <a:gd name="connsiteX19" fmla="*/ 507347 w 594173"/>
                <a:gd name="connsiteY19" fmla="*/ 225309 h 634426"/>
                <a:gd name="connsiteX20" fmla="*/ 485790 w 594173"/>
                <a:gd name="connsiteY20" fmla="*/ 255687 h 634426"/>
                <a:gd name="connsiteX21" fmla="*/ 482422 w 594173"/>
                <a:gd name="connsiteY21" fmla="*/ 261648 h 634426"/>
                <a:gd name="connsiteX22" fmla="*/ 480600 w 594173"/>
                <a:gd name="connsiteY22" fmla="*/ 263743 h 634426"/>
                <a:gd name="connsiteX23" fmla="*/ 475909 w 594173"/>
                <a:gd name="connsiteY23" fmla="*/ 267110 h 634426"/>
                <a:gd name="connsiteX24" fmla="*/ 472541 w 594173"/>
                <a:gd name="connsiteY24" fmla="*/ 267359 h 634426"/>
                <a:gd name="connsiteX25" fmla="*/ 470196 w 594173"/>
                <a:gd name="connsiteY25" fmla="*/ 268931 h 634426"/>
                <a:gd name="connsiteX26" fmla="*/ 466304 w 594173"/>
                <a:gd name="connsiteY26" fmla="*/ 269978 h 634426"/>
                <a:gd name="connsiteX27" fmla="*/ 464233 w 594173"/>
                <a:gd name="connsiteY27" fmla="*/ 273345 h 634426"/>
                <a:gd name="connsiteX28" fmla="*/ 465530 w 594173"/>
                <a:gd name="connsiteY28" fmla="*/ 279830 h 634426"/>
                <a:gd name="connsiteX29" fmla="*/ 471244 w 594173"/>
                <a:gd name="connsiteY29" fmla="*/ 309710 h 634426"/>
                <a:gd name="connsiteX30" fmla="*/ 464756 w 594173"/>
                <a:gd name="connsiteY30" fmla="*/ 310483 h 634426"/>
                <a:gd name="connsiteX31" fmla="*/ 460066 w 594173"/>
                <a:gd name="connsiteY31" fmla="*/ 306841 h 634426"/>
                <a:gd name="connsiteX32" fmla="*/ 459292 w 594173"/>
                <a:gd name="connsiteY32" fmla="*/ 308138 h 634426"/>
                <a:gd name="connsiteX33" fmla="*/ 459018 w 594173"/>
                <a:gd name="connsiteY33" fmla="*/ 313077 h 634426"/>
                <a:gd name="connsiteX34" fmla="*/ 455650 w 594173"/>
                <a:gd name="connsiteY34" fmla="*/ 313600 h 634426"/>
                <a:gd name="connsiteX35" fmla="*/ 454102 w 594173"/>
                <a:gd name="connsiteY35" fmla="*/ 314897 h 634426"/>
                <a:gd name="connsiteX36" fmla="*/ 445520 w 594173"/>
                <a:gd name="connsiteY36" fmla="*/ 320609 h 634426"/>
                <a:gd name="connsiteX37" fmla="*/ 443973 w 594173"/>
                <a:gd name="connsiteY37" fmla="*/ 329164 h 634426"/>
                <a:gd name="connsiteX38" fmla="*/ 445520 w 594173"/>
                <a:gd name="connsiteY38" fmla="*/ 332281 h 634426"/>
                <a:gd name="connsiteX39" fmla="*/ 441877 w 594173"/>
                <a:gd name="connsiteY39" fmla="*/ 338267 h 634426"/>
                <a:gd name="connsiteX40" fmla="*/ 440854 w 594173"/>
                <a:gd name="connsiteY40" fmla="*/ 340861 h 634426"/>
                <a:gd name="connsiteX41" fmla="*/ 435639 w 594173"/>
                <a:gd name="connsiteY41" fmla="*/ 337494 h 634426"/>
                <a:gd name="connsiteX42" fmla="*/ 430200 w 594173"/>
                <a:gd name="connsiteY42" fmla="*/ 345026 h 634426"/>
                <a:gd name="connsiteX43" fmla="*/ 434092 w 594173"/>
                <a:gd name="connsiteY43" fmla="*/ 347346 h 634426"/>
                <a:gd name="connsiteX44" fmla="*/ 429676 w 594173"/>
                <a:gd name="connsiteY44" fmla="*/ 351511 h 634426"/>
                <a:gd name="connsiteX45" fmla="*/ 429676 w 594173"/>
                <a:gd name="connsiteY45" fmla="*/ 357996 h 634426"/>
                <a:gd name="connsiteX46" fmla="*/ 425784 w 594173"/>
                <a:gd name="connsiteY46" fmla="*/ 357222 h 634426"/>
                <a:gd name="connsiteX47" fmla="*/ 424985 w 594173"/>
                <a:gd name="connsiteY47" fmla="*/ 362934 h 634426"/>
                <a:gd name="connsiteX48" fmla="*/ 428379 w 594173"/>
                <a:gd name="connsiteY48" fmla="*/ 364480 h 634426"/>
                <a:gd name="connsiteX49" fmla="*/ 429676 w 594173"/>
                <a:gd name="connsiteY49" fmla="*/ 368122 h 634426"/>
                <a:gd name="connsiteX50" fmla="*/ 428878 w 594173"/>
                <a:gd name="connsiteY50" fmla="*/ 370217 h 634426"/>
                <a:gd name="connsiteX51" fmla="*/ 427081 w 594173"/>
                <a:gd name="connsiteY51" fmla="*/ 370716 h 634426"/>
                <a:gd name="connsiteX52" fmla="*/ 421617 w 594173"/>
                <a:gd name="connsiteY52" fmla="*/ 366575 h 634426"/>
                <a:gd name="connsiteX53" fmla="*/ 417974 w 594173"/>
                <a:gd name="connsiteY53" fmla="*/ 363458 h 634426"/>
                <a:gd name="connsiteX54" fmla="*/ 415379 w 594173"/>
                <a:gd name="connsiteY54" fmla="*/ 363183 h 634426"/>
                <a:gd name="connsiteX55" fmla="*/ 414331 w 594173"/>
                <a:gd name="connsiteY55" fmla="*/ 361363 h 634426"/>
                <a:gd name="connsiteX56" fmla="*/ 410714 w 594173"/>
                <a:gd name="connsiteY56" fmla="*/ 361363 h 634426"/>
                <a:gd name="connsiteX57" fmla="*/ 408892 w 594173"/>
                <a:gd name="connsiteY57" fmla="*/ 365278 h 634426"/>
                <a:gd name="connsiteX58" fmla="*/ 407845 w 594173"/>
                <a:gd name="connsiteY58" fmla="*/ 364480 h 634426"/>
                <a:gd name="connsiteX59" fmla="*/ 403952 w 594173"/>
                <a:gd name="connsiteY59" fmla="*/ 365777 h 634426"/>
                <a:gd name="connsiteX60" fmla="*/ 400833 w 594173"/>
                <a:gd name="connsiteY60" fmla="*/ 363957 h 634426"/>
                <a:gd name="connsiteX61" fmla="*/ 400060 w 594173"/>
                <a:gd name="connsiteY61" fmla="*/ 366052 h 634426"/>
                <a:gd name="connsiteX62" fmla="*/ 400309 w 594173"/>
                <a:gd name="connsiteY62" fmla="*/ 368895 h 634426"/>
                <a:gd name="connsiteX63" fmla="*/ 395643 w 594173"/>
                <a:gd name="connsiteY63" fmla="*/ 368122 h 634426"/>
                <a:gd name="connsiteX64" fmla="*/ 395643 w 594173"/>
                <a:gd name="connsiteY64" fmla="*/ 370466 h 634426"/>
                <a:gd name="connsiteX65" fmla="*/ 392525 w 594173"/>
                <a:gd name="connsiteY65" fmla="*/ 369668 h 634426"/>
                <a:gd name="connsiteX66" fmla="*/ 393298 w 594173"/>
                <a:gd name="connsiteY66" fmla="*/ 375654 h 634426"/>
                <a:gd name="connsiteX67" fmla="*/ 386811 w 594173"/>
                <a:gd name="connsiteY67" fmla="*/ 379819 h 634426"/>
                <a:gd name="connsiteX68" fmla="*/ 384715 w 594173"/>
                <a:gd name="connsiteY68" fmla="*/ 379545 h 634426"/>
                <a:gd name="connsiteX69" fmla="*/ 383692 w 594173"/>
                <a:gd name="connsiteY69" fmla="*/ 381365 h 634426"/>
                <a:gd name="connsiteX70" fmla="*/ 375359 w 594173"/>
                <a:gd name="connsiteY70" fmla="*/ 390194 h 634426"/>
                <a:gd name="connsiteX71" fmla="*/ 361086 w 594173"/>
                <a:gd name="connsiteY71" fmla="*/ 394360 h 634426"/>
                <a:gd name="connsiteX72" fmla="*/ 353027 w 594173"/>
                <a:gd name="connsiteY72" fmla="*/ 394609 h 634426"/>
                <a:gd name="connsiteX73" fmla="*/ 350957 w 594173"/>
                <a:gd name="connsiteY73" fmla="*/ 398500 h 634426"/>
                <a:gd name="connsiteX74" fmla="*/ 351206 w 594173"/>
                <a:gd name="connsiteY74" fmla="*/ 401618 h 634426"/>
                <a:gd name="connsiteX75" fmla="*/ 343671 w 594173"/>
                <a:gd name="connsiteY75" fmla="*/ 410721 h 634426"/>
                <a:gd name="connsiteX76" fmla="*/ 336660 w 594173"/>
                <a:gd name="connsiteY76" fmla="*/ 418503 h 634426"/>
                <a:gd name="connsiteX77" fmla="*/ 332493 w 594173"/>
                <a:gd name="connsiteY77" fmla="*/ 422393 h 634426"/>
                <a:gd name="connsiteX78" fmla="*/ 327578 w 594173"/>
                <a:gd name="connsiteY78" fmla="*/ 422144 h 634426"/>
                <a:gd name="connsiteX79" fmla="*/ 324185 w 594173"/>
                <a:gd name="connsiteY79" fmla="*/ 423441 h 634426"/>
                <a:gd name="connsiteX80" fmla="*/ 321340 w 594173"/>
                <a:gd name="connsiteY80" fmla="*/ 423940 h 634426"/>
                <a:gd name="connsiteX81" fmla="*/ 318222 w 594173"/>
                <a:gd name="connsiteY81" fmla="*/ 426808 h 634426"/>
                <a:gd name="connsiteX82" fmla="*/ 315352 w 594173"/>
                <a:gd name="connsiteY82" fmla="*/ 428629 h 634426"/>
                <a:gd name="connsiteX83" fmla="*/ 303151 w 594173"/>
                <a:gd name="connsiteY83" fmla="*/ 437982 h 634426"/>
                <a:gd name="connsiteX84" fmla="*/ 287807 w 594173"/>
                <a:gd name="connsiteY84" fmla="*/ 447584 h 634426"/>
                <a:gd name="connsiteX85" fmla="*/ 280272 w 594173"/>
                <a:gd name="connsiteY85" fmla="*/ 450452 h 634426"/>
                <a:gd name="connsiteX86" fmla="*/ 278974 w 594173"/>
                <a:gd name="connsiteY86" fmla="*/ 452522 h 634426"/>
                <a:gd name="connsiteX87" fmla="*/ 280546 w 594173"/>
                <a:gd name="connsiteY87" fmla="*/ 455640 h 634426"/>
                <a:gd name="connsiteX88" fmla="*/ 280297 w 594173"/>
                <a:gd name="connsiteY88" fmla="*/ 458758 h 634426"/>
                <a:gd name="connsiteX89" fmla="*/ 282617 w 594173"/>
                <a:gd name="connsiteY89" fmla="*/ 459256 h 634426"/>
                <a:gd name="connsiteX90" fmla="*/ 283914 w 594173"/>
                <a:gd name="connsiteY90" fmla="*/ 461351 h 634426"/>
                <a:gd name="connsiteX91" fmla="*/ 281844 w 594173"/>
                <a:gd name="connsiteY91" fmla="*/ 469657 h 634426"/>
                <a:gd name="connsiteX92" fmla="*/ 280796 w 594173"/>
                <a:gd name="connsiteY92" fmla="*/ 469407 h 634426"/>
                <a:gd name="connsiteX93" fmla="*/ 278201 w 594173"/>
                <a:gd name="connsiteY93" fmla="*/ 473024 h 634426"/>
                <a:gd name="connsiteX94" fmla="*/ 280022 w 594173"/>
                <a:gd name="connsiteY94" fmla="*/ 473822 h 634426"/>
                <a:gd name="connsiteX95" fmla="*/ 276130 w 594173"/>
                <a:gd name="connsiteY95" fmla="*/ 477962 h 634426"/>
                <a:gd name="connsiteX96" fmla="*/ 273784 w 594173"/>
                <a:gd name="connsiteY96" fmla="*/ 476665 h 634426"/>
                <a:gd name="connsiteX97" fmla="*/ 272238 w 594173"/>
                <a:gd name="connsiteY97" fmla="*/ 478735 h 634426"/>
                <a:gd name="connsiteX98" fmla="*/ 264428 w 594173"/>
                <a:gd name="connsiteY98" fmla="*/ 486268 h 634426"/>
                <a:gd name="connsiteX99" fmla="*/ 257941 w 594173"/>
                <a:gd name="connsiteY99" fmla="*/ 493027 h 634426"/>
                <a:gd name="connsiteX100" fmla="*/ 279773 w 594173"/>
                <a:gd name="connsiteY100" fmla="*/ 502629 h 634426"/>
                <a:gd name="connsiteX101" fmla="*/ 280022 w 594173"/>
                <a:gd name="connsiteY101" fmla="*/ 504200 h 634426"/>
                <a:gd name="connsiteX102" fmla="*/ 278974 w 594173"/>
                <a:gd name="connsiteY102" fmla="*/ 514850 h 634426"/>
                <a:gd name="connsiteX103" fmla="*/ 276379 w 594173"/>
                <a:gd name="connsiteY103" fmla="*/ 524727 h 634426"/>
                <a:gd name="connsiteX104" fmla="*/ 275606 w 594173"/>
                <a:gd name="connsiteY104" fmla="*/ 534329 h 634426"/>
                <a:gd name="connsiteX105" fmla="*/ 276654 w 594173"/>
                <a:gd name="connsiteY105" fmla="*/ 547049 h 634426"/>
                <a:gd name="connsiteX106" fmla="*/ 277677 w 594173"/>
                <a:gd name="connsiteY106" fmla="*/ 546800 h 634426"/>
                <a:gd name="connsiteX107" fmla="*/ 279498 w 594173"/>
                <a:gd name="connsiteY107" fmla="*/ 554058 h 634426"/>
                <a:gd name="connsiteX108" fmla="*/ 281070 w 594173"/>
                <a:gd name="connsiteY108" fmla="*/ 553010 h 634426"/>
                <a:gd name="connsiteX109" fmla="*/ 283141 w 594173"/>
                <a:gd name="connsiteY109" fmla="*/ 554581 h 634426"/>
                <a:gd name="connsiteX110" fmla="*/ 281844 w 594173"/>
                <a:gd name="connsiteY110" fmla="*/ 556402 h 634426"/>
                <a:gd name="connsiteX111" fmla="*/ 282617 w 594173"/>
                <a:gd name="connsiteY111" fmla="*/ 558747 h 634426"/>
                <a:gd name="connsiteX112" fmla="*/ 287033 w 594173"/>
                <a:gd name="connsiteY112" fmla="*/ 563660 h 634426"/>
                <a:gd name="connsiteX113" fmla="*/ 280796 w 594173"/>
                <a:gd name="connsiteY113" fmla="*/ 570169 h 634426"/>
                <a:gd name="connsiteX114" fmla="*/ 283391 w 594173"/>
                <a:gd name="connsiteY114" fmla="*/ 576405 h 634426"/>
                <a:gd name="connsiteX115" fmla="*/ 293022 w 594173"/>
                <a:gd name="connsiteY115" fmla="*/ 586531 h 634426"/>
                <a:gd name="connsiteX116" fmla="*/ 296914 w 594173"/>
                <a:gd name="connsiteY116" fmla="*/ 587828 h 634426"/>
                <a:gd name="connsiteX117" fmla="*/ 276379 w 594173"/>
                <a:gd name="connsiteY117" fmla="*/ 614315 h 634426"/>
                <a:gd name="connsiteX118" fmla="*/ 279773 w 594173"/>
                <a:gd name="connsiteY118" fmla="*/ 622621 h 634426"/>
                <a:gd name="connsiteX119" fmla="*/ 274558 w 594173"/>
                <a:gd name="connsiteY119" fmla="*/ 622097 h 634426"/>
                <a:gd name="connsiteX120" fmla="*/ 271714 w 594173"/>
                <a:gd name="connsiteY120" fmla="*/ 622621 h 634426"/>
                <a:gd name="connsiteX121" fmla="*/ 237407 w 594173"/>
                <a:gd name="connsiteY121" fmla="*/ 624965 h 634426"/>
                <a:gd name="connsiteX122" fmla="*/ 229872 w 594173"/>
                <a:gd name="connsiteY122" fmla="*/ 627808 h 634426"/>
                <a:gd name="connsiteX123" fmla="*/ 210909 w 594173"/>
                <a:gd name="connsiteY123" fmla="*/ 634044 h 634426"/>
                <a:gd name="connsiteX124" fmla="*/ 206493 w 594173"/>
                <a:gd name="connsiteY124" fmla="*/ 633021 h 634426"/>
                <a:gd name="connsiteX125" fmla="*/ 174032 w 594173"/>
                <a:gd name="connsiteY125" fmla="*/ 628083 h 634426"/>
                <a:gd name="connsiteX126" fmla="*/ 166497 w 594173"/>
                <a:gd name="connsiteY126" fmla="*/ 626786 h 634426"/>
                <a:gd name="connsiteX127" fmla="*/ 154271 w 594173"/>
                <a:gd name="connsiteY127" fmla="*/ 591968 h 634426"/>
                <a:gd name="connsiteX128" fmla="*/ 135059 w 594173"/>
                <a:gd name="connsiteY128" fmla="*/ 579772 h 634426"/>
                <a:gd name="connsiteX129" fmla="*/ 106216 w 594173"/>
                <a:gd name="connsiteY129" fmla="*/ 553010 h 634426"/>
                <a:gd name="connsiteX130" fmla="*/ 102324 w 594173"/>
                <a:gd name="connsiteY130" fmla="*/ 553284 h 634426"/>
                <a:gd name="connsiteX131" fmla="*/ 88027 w 594173"/>
                <a:gd name="connsiteY131" fmla="*/ 550940 h 634426"/>
                <a:gd name="connsiteX132" fmla="*/ 69589 w 594173"/>
                <a:gd name="connsiteY132" fmla="*/ 546276 h 634426"/>
                <a:gd name="connsiteX133" fmla="*/ 61804 w 594173"/>
                <a:gd name="connsiteY133" fmla="*/ 546525 h 634426"/>
                <a:gd name="connsiteX134" fmla="*/ 59983 w 594173"/>
                <a:gd name="connsiteY134" fmla="*/ 546002 h 634426"/>
                <a:gd name="connsiteX135" fmla="*/ 59459 w 594173"/>
                <a:gd name="connsiteY135" fmla="*/ 543682 h 634426"/>
                <a:gd name="connsiteX136" fmla="*/ 51150 w 594173"/>
                <a:gd name="connsiteY136" fmla="*/ 533032 h 634426"/>
                <a:gd name="connsiteX137" fmla="*/ 50102 w 594173"/>
                <a:gd name="connsiteY137" fmla="*/ 528094 h 634426"/>
                <a:gd name="connsiteX138" fmla="*/ 46210 w 594173"/>
                <a:gd name="connsiteY138" fmla="*/ 524727 h 634426"/>
                <a:gd name="connsiteX139" fmla="*/ 33735 w 594173"/>
                <a:gd name="connsiteY139" fmla="*/ 516920 h 634426"/>
                <a:gd name="connsiteX140" fmla="*/ 28021 w 594173"/>
                <a:gd name="connsiteY140" fmla="*/ 512506 h 634426"/>
                <a:gd name="connsiteX141" fmla="*/ 20760 w 594173"/>
                <a:gd name="connsiteY141" fmla="*/ 507842 h 634426"/>
                <a:gd name="connsiteX142" fmla="*/ 5166 w 594173"/>
                <a:gd name="connsiteY142" fmla="*/ 493825 h 634426"/>
                <a:gd name="connsiteX143" fmla="*/ -2119 w 594173"/>
                <a:gd name="connsiteY143" fmla="*/ 487315 h 634426"/>
                <a:gd name="connsiteX144" fmla="*/ 12427 w 594173"/>
                <a:gd name="connsiteY144" fmla="*/ 480581 h 634426"/>
                <a:gd name="connsiteX145" fmla="*/ 28021 w 594173"/>
                <a:gd name="connsiteY145" fmla="*/ 473548 h 634426"/>
                <a:gd name="connsiteX146" fmla="*/ 28545 w 594173"/>
                <a:gd name="connsiteY146" fmla="*/ 465517 h 634426"/>
                <a:gd name="connsiteX147" fmla="*/ 31913 w 594173"/>
                <a:gd name="connsiteY147" fmla="*/ 440326 h 634426"/>
                <a:gd name="connsiteX148" fmla="*/ 30092 w 594173"/>
                <a:gd name="connsiteY148" fmla="*/ 401368 h 634426"/>
                <a:gd name="connsiteX149" fmla="*/ 29593 w 594173"/>
                <a:gd name="connsiteY149" fmla="*/ 400570 h 634426"/>
                <a:gd name="connsiteX150" fmla="*/ 31913 w 594173"/>
                <a:gd name="connsiteY150" fmla="*/ 396430 h 634426"/>
                <a:gd name="connsiteX151" fmla="*/ 39972 w 594173"/>
                <a:gd name="connsiteY151" fmla="*/ 388623 h 634426"/>
                <a:gd name="connsiteX152" fmla="*/ 49578 w 594173"/>
                <a:gd name="connsiteY152" fmla="*/ 378771 h 634426"/>
                <a:gd name="connsiteX153" fmla="*/ 59983 w 594173"/>
                <a:gd name="connsiteY153" fmla="*/ 370466 h 634426"/>
                <a:gd name="connsiteX154" fmla="*/ 63875 w 594173"/>
                <a:gd name="connsiteY154" fmla="*/ 362410 h 634426"/>
                <a:gd name="connsiteX155" fmla="*/ 68566 w 594173"/>
                <a:gd name="connsiteY155" fmla="*/ 351511 h 634426"/>
                <a:gd name="connsiteX156" fmla="*/ 80767 w 594173"/>
                <a:gd name="connsiteY156" fmla="*/ 324749 h 634426"/>
                <a:gd name="connsiteX157" fmla="*/ 98182 w 594173"/>
                <a:gd name="connsiteY157" fmla="*/ 330984 h 634426"/>
                <a:gd name="connsiteX158" fmla="*/ 98956 w 594173"/>
                <a:gd name="connsiteY158" fmla="*/ 328116 h 634426"/>
                <a:gd name="connsiteX159" fmla="*/ 127524 w 594173"/>
                <a:gd name="connsiteY159" fmla="*/ 322679 h 634426"/>
                <a:gd name="connsiteX160" fmla="*/ 135833 w 594173"/>
                <a:gd name="connsiteY160" fmla="*/ 334875 h 634426"/>
                <a:gd name="connsiteX161" fmla="*/ 137654 w 594173"/>
                <a:gd name="connsiteY161" fmla="*/ 334626 h 634426"/>
                <a:gd name="connsiteX162" fmla="*/ 144166 w 594173"/>
                <a:gd name="connsiteY162" fmla="*/ 336446 h 634426"/>
                <a:gd name="connsiteX163" fmla="*/ 152200 w 594173"/>
                <a:gd name="connsiteY163" fmla="*/ 337993 h 634426"/>
                <a:gd name="connsiteX164" fmla="*/ 161033 w 594173"/>
                <a:gd name="connsiteY164" fmla="*/ 334626 h 634426"/>
                <a:gd name="connsiteX165" fmla="*/ 163378 w 594173"/>
                <a:gd name="connsiteY165" fmla="*/ 334102 h 634426"/>
                <a:gd name="connsiteX166" fmla="*/ 167545 w 594173"/>
                <a:gd name="connsiteY166" fmla="*/ 326046 h 634426"/>
                <a:gd name="connsiteX167" fmla="*/ 170913 w 594173"/>
                <a:gd name="connsiteY167" fmla="*/ 316693 h 634426"/>
                <a:gd name="connsiteX168" fmla="*/ 174805 w 594173"/>
                <a:gd name="connsiteY168" fmla="*/ 310208 h 634426"/>
                <a:gd name="connsiteX169" fmla="*/ 176627 w 594173"/>
                <a:gd name="connsiteY169" fmla="*/ 298262 h 634426"/>
                <a:gd name="connsiteX170" fmla="*/ 172485 w 594173"/>
                <a:gd name="connsiteY170" fmla="*/ 279830 h 634426"/>
                <a:gd name="connsiteX171" fmla="*/ 174282 w 594173"/>
                <a:gd name="connsiteY171" fmla="*/ 267110 h 634426"/>
                <a:gd name="connsiteX172" fmla="*/ 171188 w 594173"/>
                <a:gd name="connsiteY172" fmla="*/ 255937 h 634426"/>
                <a:gd name="connsiteX173" fmla="*/ 167794 w 594173"/>
                <a:gd name="connsiteY173" fmla="*/ 248654 h 634426"/>
                <a:gd name="connsiteX174" fmla="*/ 166771 w 594173"/>
                <a:gd name="connsiteY174" fmla="*/ 247631 h 634426"/>
                <a:gd name="connsiteX175" fmla="*/ 165724 w 594173"/>
                <a:gd name="connsiteY175" fmla="*/ 243740 h 634426"/>
                <a:gd name="connsiteX176" fmla="*/ 166771 w 594173"/>
                <a:gd name="connsiteY176" fmla="*/ 240872 h 634426"/>
                <a:gd name="connsiteX177" fmla="*/ 165724 w 594173"/>
                <a:gd name="connsiteY177" fmla="*/ 234387 h 634426"/>
                <a:gd name="connsiteX178" fmla="*/ 168843 w 594173"/>
                <a:gd name="connsiteY178" fmla="*/ 233340 h 634426"/>
                <a:gd name="connsiteX179" fmla="*/ 170664 w 594173"/>
                <a:gd name="connsiteY179" fmla="*/ 230222 h 634426"/>
                <a:gd name="connsiteX180" fmla="*/ 170140 w 594173"/>
                <a:gd name="connsiteY180" fmla="*/ 223214 h 634426"/>
                <a:gd name="connsiteX181" fmla="*/ 169341 w 594173"/>
                <a:gd name="connsiteY181" fmla="*/ 220620 h 634426"/>
                <a:gd name="connsiteX182" fmla="*/ 170140 w 594173"/>
                <a:gd name="connsiteY182" fmla="*/ 219323 h 634426"/>
                <a:gd name="connsiteX183" fmla="*/ 174032 w 594173"/>
                <a:gd name="connsiteY183" fmla="*/ 220346 h 634426"/>
                <a:gd name="connsiteX184" fmla="*/ 178972 w 594173"/>
                <a:gd name="connsiteY184" fmla="*/ 219572 h 634426"/>
                <a:gd name="connsiteX185" fmla="*/ 183388 w 594173"/>
                <a:gd name="connsiteY185" fmla="*/ 215931 h 634426"/>
                <a:gd name="connsiteX186" fmla="*/ 190649 w 594173"/>
                <a:gd name="connsiteY186" fmla="*/ 211018 h 634426"/>
                <a:gd name="connsiteX187" fmla="*/ 192745 w 594173"/>
                <a:gd name="connsiteY187" fmla="*/ 210220 h 634426"/>
                <a:gd name="connsiteX188" fmla="*/ 198982 w 594173"/>
                <a:gd name="connsiteY188" fmla="*/ 211791 h 634426"/>
                <a:gd name="connsiteX189" fmla="*/ 203399 w 594173"/>
                <a:gd name="connsiteY189" fmla="*/ 211791 h 634426"/>
                <a:gd name="connsiteX190" fmla="*/ 206243 w 594173"/>
                <a:gd name="connsiteY190" fmla="*/ 210993 h 634426"/>
                <a:gd name="connsiteX191" fmla="*/ 211707 w 594173"/>
                <a:gd name="connsiteY191" fmla="*/ 211791 h 634426"/>
                <a:gd name="connsiteX192" fmla="*/ 217670 w 594173"/>
                <a:gd name="connsiteY192" fmla="*/ 212040 h 634426"/>
                <a:gd name="connsiteX193" fmla="*/ 225979 w 594173"/>
                <a:gd name="connsiteY193" fmla="*/ 211267 h 634426"/>
                <a:gd name="connsiteX194" fmla="*/ 224183 w 594173"/>
                <a:gd name="connsiteY194" fmla="*/ 200343 h 634426"/>
                <a:gd name="connsiteX195" fmla="*/ 224433 w 594173"/>
                <a:gd name="connsiteY195" fmla="*/ 196726 h 634426"/>
                <a:gd name="connsiteX196" fmla="*/ 223908 w 594173"/>
                <a:gd name="connsiteY196" fmla="*/ 191514 h 634426"/>
                <a:gd name="connsiteX197" fmla="*/ 224183 w 594173"/>
                <a:gd name="connsiteY197" fmla="*/ 190217 h 634426"/>
                <a:gd name="connsiteX198" fmla="*/ 224433 w 594173"/>
                <a:gd name="connsiteY198" fmla="*/ 182186 h 634426"/>
                <a:gd name="connsiteX199" fmla="*/ 222611 w 594173"/>
                <a:gd name="connsiteY199" fmla="*/ 180889 h 634426"/>
                <a:gd name="connsiteX200" fmla="*/ 216897 w 594173"/>
                <a:gd name="connsiteY200" fmla="*/ 174903 h 634426"/>
                <a:gd name="connsiteX201" fmla="*/ 215600 w 594173"/>
                <a:gd name="connsiteY201" fmla="*/ 175427 h 634426"/>
                <a:gd name="connsiteX202" fmla="*/ 210934 w 594173"/>
                <a:gd name="connsiteY202" fmla="*/ 168668 h 634426"/>
                <a:gd name="connsiteX203" fmla="*/ 206518 w 594173"/>
                <a:gd name="connsiteY203" fmla="*/ 158791 h 634426"/>
                <a:gd name="connsiteX204" fmla="*/ 203399 w 594173"/>
                <a:gd name="connsiteY204" fmla="*/ 156721 h 634426"/>
                <a:gd name="connsiteX205" fmla="*/ 198708 w 594173"/>
                <a:gd name="connsiteY205" fmla="*/ 152556 h 634426"/>
                <a:gd name="connsiteX206" fmla="*/ 181043 w 594173"/>
                <a:gd name="connsiteY206" fmla="*/ 138289 h 634426"/>
                <a:gd name="connsiteX207" fmla="*/ 174805 w 594173"/>
                <a:gd name="connsiteY207" fmla="*/ 129984 h 634426"/>
                <a:gd name="connsiteX208" fmla="*/ 185210 w 594173"/>
                <a:gd name="connsiteY208" fmla="*/ 117513 h 634426"/>
                <a:gd name="connsiteX209" fmla="*/ 188853 w 594173"/>
                <a:gd name="connsiteY209" fmla="*/ 120631 h 634426"/>
                <a:gd name="connsiteX210" fmla="*/ 188328 w 594173"/>
                <a:gd name="connsiteY210" fmla="*/ 122951 h 634426"/>
                <a:gd name="connsiteX211" fmla="*/ 195091 w 594173"/>
                <a:gd name="connsiteY211" fmla="*/ 126068 h 634426"/>
                <a:gd name="connsiteX212" fmla="*/ 197685 w 594173"/>
                <a:gd name="connsiteY212" fmla="*/ 124771 h 634426"/>
                <a:gd name="connsiteX213" fmla="*/ 198184 w 594173"/>
                <a:gd name="connsiteY213" fmla="*/ 120357 h 634426"/>
                <a:gd name="connsiteX214" fmla="*/ 197685 w 594173"/>
                <a:gd name="connsiteY214" fmla="*/ 115693 h 634426"/>
                <a:gd name="connsiteX215" fmla="*/ 193269 w 594173"/>
                <a:gd name="connsiteY215" fmla="*/ 110754 h 634426"/>
                <a:gd name="connsiteX216" fmla="*/ 197685 w 594173"/>
                <a:gd name="connsiteY216" fmla="*/ 108160 h 634426"/>
                <a:gd name="connsiteX217" fmla="*/ 203648 w 594173"/>
                <a:gd name="connsiteY217" fmla="*/ 105292 h 634426"/>
                <a:gd name="connsiteX218" fmla="*/ 197411 w 594173"/>
                <a:gd name="connsiteY218" fmla="*/ 91275 h 634426"/>
                <a:gd name="connsiteX219" fmla="*/ 196388 w 594173"/>
                <a:gd name="connsiteY219" fmla="*/ 86611 h 634426"/>
                <a:gd name="connsiteX220" fmla="*/ 193793 w 594173"/>
                <a:gd name="connsiteY220" fmla="*/ 80376 h 634426"/>
                <a:gd name="connsiteX221" fmla="*/ 189377 w 594173"/>
                <a:gd name="connsiteY221" fmla="*/ 75188 h 634426"/>
                <a:gd name="connsiteX222" fmla="*/ 188054 w 594173"/>
                <a:gd name="connsiteY222" fmla="*/ 69976 h 634426"/>
                <a:gd name="connsiteX223" fmla="*/ 191972 w 594173"/>
                <a:gd name="connsiteY223" fmla="*/ 67905 h 634426"/>
                <a:gd name="connsiteX224" fmla="*/ 198209 w 594173"/>
                <a:gd name="connsiteY224" fmla="*/ 68429 h 634426"/>
                <a:gd name="connsiteX225" fmla="*/ 202875 w 594173"/>
                <a:gd name="connsiteY225" fmla="*/ 69976 h 634426"/>
                <a:gd name="connsiteX226" fmla="*/ 205745 w 594173"/>
                <a:gd name="connsiteY226" fmla="*/ 69976 h 634426"/>
                <a:gd name="connsiteX227" fmla="*/ 205220 w 594173"/>
                <a:gd name="connsiteY227" fmla="*/ 63242 h 634426"/>
                <a:gd name="connsiteX228" fmla="*/ 203648 w 594173"/>
                <a:gd name="connsiteY228" fmla="*/ 61147 h 634426"/>
                <a:gd name="connsiteX229" fmla="*/ 203399 w 594173"/>
                <a:gd name="connsiteY229" fmla="*/ 58303 h 634426"/>
                <a:gd name="connsiteX230" fmla="*/ 201852 w 594173"/>
                <a:gd name="connsiteY230" fmla="*/ 53365 h 634426"/>
                <a:gd name="connsiteX231" fmla="*/ 199507 w 594173"/>
                <a:gd name="connsiteY231" fmla="*/ 52592 h 634426"/>
                <a:gd name="connsiteX232" fmla="*/ 197161 w 594173"/>
                <a:gd name="connsiteY232" fmla="*/ 40894 h 634426"/>
                <a:gd name="connsiteX233" fmla="*/ 213804 w 594173"/>
                <a:gd name="connsiteY233" fmla="*/ 32339 h 634426"/>
                <a:gd name="connsiteX234" fmla="*/ 232242 w 594173"/>
                <a:gd name="connsiteY234" fmla="*/ 35706 h 634426"/>
                <a:gd name="connsiteX235" fmla="*/ 229647 w 594173"/>
                <a:gd name="connsiteY235" fmla="*/ 22712 h 634426"/>
                <a:gd name="connsiteX236" fmla="*/ 243420 w 594173"/>
                <a:gd name="connsiteY236" fmla="*/ 24533 h 634426"/>
                <a:gd name="connsiteX237" fmla="*/ 248335 w 594173"/>
                <a:gd name="connsiteY237" fmla="*/ 37527 h 634426"/>
                <a:gd name="connsiteX238" fmla="*/ 252502 w 594173"/>
                <a:gd name="connsiteY238" fmla="*/ 38550 h 634426"/>
                <a:gd name="connsiteX239" fmla="*/ 255096 w 594173"/>
                <a:gd name="connsiteY239" fmla="*/ 38300 h 634426"/>
                <a:gd name="connsiteX240" fmla="*/ 263929 w 594173"/>
                <a:gd name="connsiteY240" fmla="*/ 39348 h 634426"/>
                <a:gd name="connsiteX241" fmla="*/ 270940 w 594173"/>
                <a:gd name="connsiteY241" fmla="*/ 45309 h 634426"/>
                <a:gd name="connsiteX242" fmla="*/ 277178 w 594173"/>
                <a:gd name="connsiteY242" fmla="*/ 44810 h 634426"/>
                <a:gd name="connsiteX243" fmla="*/ 285487 w 594173"/>
                <a:gd name="connsiteY243" fmla="*/ 31816 h 634426"/>
                <a:gd name="connsiteX244" fmla="*/ 287832 w 594173"/>
                <a:gd name="connsiteY244" fmla="*/ 26354 h 634426"/>
                <a:gd name="connsiteX245" fmla="*/ 293546 w 594173"/>
                <a:gd name="connsiteY245" fmla="*/ 26354 h 634426"/>
                <a:gd name="connsiteX246" fmla="*/ 295616 w 594173"/>
                <a:gd name="connsiteY246" fmla="*/ 28947 h 634426"/>
                <a:gd name="connsiteX247" fmla="*/ 298486 w 594173"/>
                <a:gd name="connsiteY247" fmla="*/ 27152 h 634426"/>
                <a:gd name="connsiteX248" fmla="*/ 306021 w 594173"/>
                <a:gd name="connsiteY248" fmla="*/ 25331 h 634426"/>
                <a:gd name="connsiteX249" fmla="*/ 308091 w 594173"/>
                <a:gd name="connsiteY249" fmla="*/ 25057 h 634426"/>
                <a:gd name="connsiteX250" fmla="*/ 308890 w 594173"/>
                <a:gd name="connsiteY250" fmla="*/ 22737 h 634426"/>
                <a:gd name="connsiteX251" fmla="*/ 312508 w 594173"/>
                <a:gd name="connsiteY251" fmla="*/ 20642 h 634426"/>
                <a:gd name="connsiteX252" fmla="*/ 317972 w 594173"/>
                <a:gd name="connsiteY252" fmla="*/ 19345 h 634426"/>
                <a:gd name="connsiteX253" fmla="*/ 322638 w 594173"/>
                <a:gd name="connsiteY253" fmla="*/ 16502 h 634426"/>
                <a:gd name="connsiteX254" fmla="*/ 328352 w 594173"/>
                <a:gd name="connsiteY254" fmla="*/ 17525 h 634426"/>
                <a:gd name="connsiteX255" fmla="*/ 328102 w 594173"/>
                <a:gd name="connsiteY255" fmla="*/ 20642 h 634426"/>
                <a:gd name="connsiteX256" fmla="*/ 336161 w 594173"/>
                <a:gd name="connsiteY256" fmla="*/ 25331 h 634426"/>
                <a:gd name="connsiteX257" fmla="*/ 337983 w 594173"/>
                <a:gd name="connsiteY257" fmla="*/ 27152 h 634426"/>
                <a:gd name="connsiteX258" fmla="*/ 341875 w 594173"/>
                <a:gd name="connsiteY258" fmla="*/ 27401 h 634426"/>
                <a:gd name="connsiteX259" fmla="*/ 344470 w 594173"/>
                <a:gd name="connsiteY259" fmla="*/ 28174 h 634426"/>
                <a:gd name="connsiteX260" fmla="*/ 349934 w 594173"/>
                <a:gd name="connsiteY260" fmla="*/ 27152 h 634426"/>
                <a:gd name="connsiteX261" fmla="*/ 354874 w 594173"/>
                <a:gd name="connsiteY261" fmla="*/ 21440 h 634426"/>
                <a:gd name="connsiteX262" fmla="*/ 355897 w 594173"/>
                <a:gd name="connsiteY262" fmla="*/ 18572 h 634426"/>
                <a:gd name="connsiteX263" fmla="*/ 357195 w 594173"/>
                <a:gd name="connsiteY263" fmla="*/ 13384 h 634426"/>
                <a:gd name="connsiteX264" fmla="*/ 361885 w 594173"/>
                <a:gd name="connsiteY264" fmla="*/ 10267 h 634426"/>
                <a:gd name="connsiteX265" fmla="*/ 363432 w 594173"/>
                <a:gd name="connsiteY265" fmla="*/ 8446 h 634426"/>
                <a:gd name="connsiteX266" fmla="*/ 365254 w 594173"/>
                <a:gd name="connsiteY266" fmla="*/ 4031 h 634426"/>
                <a:gd name="connsiteX267" fmla="*/ 366027 w 594173"/>
                <a:gd name="connsiteY267" fmla="*/ 141 h 634426"/>
                <a:gd name="connsiteX268" fmla="*/ 369670 w 594173"/>
                <a:gd name="connsiteY268" fmla="*/ -383 h 634426"/>
                <a:gd name="connsiteX269" fmla="*/ 374610 w 594173"/>
                <a:gd name="connsiteY269" fmla="*/ -134 h 634426"/>
                <a:gd name="connsiteX270" fmla="*/ 378253 w 594173"/>
                <a:gd name="connsiteY270" fmla="*/ 664 h 634426"/>
                <a:gd name="connsiteX271" fmla="*/ 380074 w 594173"/>
                <a:gd name="connsiteY271" fmla="*/ 2211 h 634426"/>
                <a:gd name="connsiteX272" fmla="*/ 381372 w 594173"/>
                <a:gd name="connsiteY272" fmla="*/ 10790 h 634426"/>
                <a:gd name="connsiteX273" fmla="*/ 380848 w 594173"/>
                <a:gd name="connsiteY273" fmla="*/ 15729 h 634426"/>
                <a:gd name="connsiteX274" fmla="*/ 377978 w 594173"/>
                <a:gd name="connsiteY274" fmla="*/ 21440 h 634426"/>
                <a:gd name="connsiteX275" fmla="*/ 377479 w 594173"/>
                <a:gd name="connsiteY275" fmla="*/ 25331 h 634426"/>
                <a:gd name="connsiteX276" fmla="*/ 379799 w 594173"/>
                <a:gd name="connsiteY276" fmla="*/ 31292 h 634426"/>
                <a:gd name="connsiteX277" fmla="*/ 383443 w 594173"/>
                <a:gd name="connsiteY277" fmla="*/ 36754 h 634426"/>
                <a:gd name="connsiteX278" fmla="*/ 385788 w 594173"/>
                <a:gd name="connsiteY278" fmla="*/ 43763 h 634426"/>
                <a:gd name="connsiteX279" fmla="*/ 384989 w 594173"/>
                <a:gd name="connsiteY279" fmla="*/ 47155 h 634426"/>
                <a:gd name="connsiteX280" fmla="*/ 385264 w 594173"/>
                <a:gd name="connsiteY280" fmla="*/ 50771 h 634426"/>
                <a:gd name="connsiteX281" fmla="*/ 387859 w 594173"/>
                <a:gd name="connsiteY281" fmla="*/ 59875 h 634426"/>
                <a:gd name="connsiteX282" fmla="*/ 389406 w 594173"/>
                <a:gd name="connsiteY282" fmla="*/ 63242 h 634426"/>
                <a:gd name="connsiteX283" fmla="*/ 392275 w 594173"/>
                <a:gd name="connsiteY283" fmla="*/ 66359 h 634426"/>
                <a:gd name="connsiteX284" fmla="*/ 394870 w 594173"/>
                <a:gd name="connsiteY284" fmla="*/ 68429 h 634426"/>
                <a:gd name="connsiteX285" fmla="*/ 402156 w 594173"/>
                <a:gd name="connsiteY285" fmla="*/ 71297 h 634426"/>
                <a:gd name="connsiteX286" fmla="*/ 407071 w 594173"/>
                <a:gd name="connsiteY286" fmla="*/ 73642 h 634426"/>
                <a:gd name="connsiteX287" fmla="*/ 410988 w 594173"/>
                <a:gd name="connsiteY287" fmla="*/ 77533 h 634426"/>
                <a:gd name="connsiteX288" fmla="*/ 414107 w 594173"/>
                <a:gd name="connsiteY288" fmla="*/ 78830 h 634426"/>
                <a:gd name="connsiteX289" fmla="*/ 415404 w 594173"/>
                <a:gd name="connsiteY289" fmla="*/ 80900 h 634426"/>
                <a:gd name="connsiteX290" fmla="*/ 415928 w 594173"/>
                <a:gd name="connsiteY290" fmla="*/ 84018 h 634426"/>
                <a:gd name="connsiteX291" fmla="*/ 413832 w 594173"/>
                <a:gd name="connsiteY291" fmla="*/ 92323 h 634426"/>
                <a:gd name="connsiteX292" fmla="*/ 413059 w 594173"/>
                <a:gd name="connsiteY292" fmla="*/ 101426 h 634426"/>
                <a:gd name="connsiteX293" fmla="*/ 416427 w 594173"/>
                <a:gd name="connsiteY293" fmla="*/ 105841 h 634426"/>
                <a:gd name="connsiteX294" fmla="*/ 419820 w 594173"/>
                <a:gd name="connsiteY294" fmla="*/ 108160 h 634426"/>
                <a:gd name="connsiteX295" fmla="*/ 428379 w 594173"/>
                <a:gd name="connsiteY295" fmla="*/ 109482 h 634426"/>
                <a:gd name="connsiteX296" fmla="*/ 430200 w 594173"/>
                <a:gd name="connsiteY296" fmla="*/ 111278 h 634426"/>
                <a:gd name="connsiteX297" fmla="*/ 433593 w 594173"/>
                <a:gd name="connsiteY297" fmla="*/ 113373 h 634426"/>
                <a:gd name="connsiteX298" fmla="*/ 439033 w 594173"/>
                <a:gd name="connsiteY298" fmla="*/ 112849 h 634426"/>
                <a:gd name="connsiteX299" fmla="*/ 445794 w 594173"/>
                <a:gd name="connsiteY299" fmla="*/ 107911 h 634426"/>
                <a:gd name="connsiteX300" fmla="*/ 449437 w 594173"/>
                <a:gd name="connsiteY300" fmla="*/ 106863 h 634426"/>
                <a:gd name="connsiteX301" fmla="*/ 455151 w 594173"/>
                <a:gd name="connsiteY301" fmla="*/ 106614 h 634426"/>
                <a:gd name="connsiteX302" fmla="*/ 461388 w 594173"/>
                <a:gd name="connsiteY302" fmla="*/ 112076 h 634426"/>
                <a:gd name="connsiteX303" fmla="*/ 463983 w 594173"/>
                <a:gd name="connsiteY303" fmla="*/ 112849 h 634426"/>
                <a:gd name="connsiteX304" fmla="*/ 469173 w 594173"/>
                <a:gd name="connsiteY304" fmla="*/ 112076 h 634426"/>
                <a:gd name="connsiteX305" fmla="*/ 468649 w 594173"/>
                <a:gd name="connsiteY305" fmla="*/ 109208 h 634426"/>
                <a:gd name="connsiteX306" fmla="*/ 464233 w 594173"/>
                <a:gd name="connsiteY306" fmla="*/ 107387 h 634426"/>
                <a:gd name="connsiteX307" fmla="*/ 456448 w 594173"/>
                <a:gd name="connsiteY307" fmla="*/ 101925 h 634426"/>
                <a:gd name="connsiteX308" fmla="*/ 442950 w 594173"/>
                <a:gd name="connsiteY308" fmla="*/ 95715 h 634426"/>
                <a:gd name="connsiteX309" fmla="*/ 443973 w 594173"/>
                <a:gd name="connsiteY309" fmla="*/ 88183 h 634426"/>
                <a:gd name="connsiteX310" fmla="*/ 445021 w 594173"/>
                <a:gd name="connsiteY310" fmla="*/ 86611 h 634426"/>
                <a:gd name="connsiteX311" fmla="*/ 445021 w 594173"/>
                <a:gd name="connsiteY311" fmla="*/ 78830 h 634426"/>
                <a:gd name="connsiteX312" fmla="*/ 450734 w 594173"/>
                <a:gd name="connsiteY312" fmla="*/ 81947 h 634426"/>
                <a:gd name="connsiteX313" fmla="*/ 457496 w 594173"/>
                <a:gd name="connsiteY313" fmla="*/ 83768 h 634426"/>
                <a:gd name="connsiteX314" fmla="*/ 464507 w 594173"/>
                <a:gd name="connsiteY314" fmla="*/ 82721 h 634426"/>
                <a:gd name="connsiteX315" fmla="*/ 470470 w 594173"/>
                <a:gd name="connsiteY315" fmla="*/ 83244 h 634426"/>
                <a:gd name="connsiteX316" fmla="*/ 478280 w 594173"/>
                <a:gd name="connsiteY316" fmla="*/ 80900 h 634426"/>
                <a:gd name="connsiteX317" fmla="*/ 481898 w 594173"/>
                <a:gd name="connsiteY317" fmla="*/ 80127 h 634426"/>
                <a:gd name="connsiteX318" fmla="*/ 481648 w 594173"/>
                <a:gd name="connsiteY318" fmla="*/ 88432 h 634426"/>
                <a:gd name="connsiteX319" fmla="*/ 491004 w 594173"/>
                <a:gd name="connsiteY319" fmla="*/ 87385 h 634426"/>
                <a:gd name="connsiteX320" fmla="*/ 494373 w 594173"/>
                <a:gd name="connsiteY320" fmla="*/ 84791 h 634426"/>
                <a:gd name="connsiteX321" fmla="*/ 495945 w 594173"/>
                <a:gd name="connsiteY321" fmla="*/ 87385 h 634426"/>
                <a:gd name="connsiteX322" fmla="*/ 501908 w 594173"/>
                <a:gd name="connsiteY322" fmla="*/ 88183 h 634426"/>
                <a:gd name="connsiteX323" fmla="*/ 505027 w 594173"/>
                <a:gd name="connsiteY323" fmla="*/ 88183 h 634426"/>
                <a:gd name="connsiteX324" fmla="*/ 509194 w 594173"/>
                <a:gd name="connsiteY324" fmla="*/ 86362 h 634426"/>
                <a:gd name="connsiteX325" fmla="*/ 513335 w 594173"/>
                <a:gd name="connsiteY325" fmla="*/ 87135 h 634426"/>
                <a:gd name="connsiteX326" fmla="*/ 520097 w 594173"/>
                <a:gd name="connsiteY326" fmla="*/ 85838 h 634426"/>
                <a:gd name="connsiteX327" fmla="*/ 527882 w 594173"/>
                <a:gd name="connsiteY327" fmla="*/ 85589 h 634426"/>
                <a:gd name="connsiteX328" fmla="*/ 531799 w 594173"/>
                <a:gd name="connsiteY328" fmla="*/ 86088 h 634426"/>
                <a:gd name="connsiteX329" fmla="*/ 534119 w 594173"/>
                <a:gd name="connsiteY329" fmla="*/ 84791 h 634426"/>
                <a:gd name="connsiteX330" fmla="*/ 536714 w 594173"/>
                <a:gd name="connsiteY330" fmla="*/ 87385 h 634426"/>
                <a:gd name="connsiteX331" fmla="*/ 538810 w 594173"/>
                <a:gd name="connsiteY331" fmla="*/ 95715 h 634426"/>
                <a:gd name="connsiteX332" fmla="*/ 546869 w 594173"/>
                <a:gd name="connsiteY332" fmla="*/ 92847 h 634426"/>
                <a:gd name="connsiteX333" fmla="*/ 549713 w 594173"/>
                <a:gd name="connsiteY333" fmla="*/ 93371 h 634426"/>
                <a:gd name="connsiteX334" fmla="*/ 551011 w 594173"/>
                <a:gd name="connsiteY334" fmla="*/ 99606 h 634426"/>
                <a:gd name="connsiteX335" fmla="*/ 550512 w 594173"/>
                <a:gd name="connsiteY335" fmla="*/ 101676 h 634426"/>
                <a:gd name="connsiteX336" fmla="*/ 552832 w 594173"/>
                <a:gd name="connsiteY336" fmla="*/ 104020 h 634426"/>
                <a:gd name="connsiteX337" fmla="*/ 552582 w 594173"/>
                <a:gd name="connsiteY337" fmla="*/ 113623 h 634426"/>
                <a:gd name="connsiteX338" fmla="*/ 549190 w 594173"/>
                <a:gd name="connsiteY338" fmla="*/ 117763 h 634426"/>
                <a:gd name="connsiteX339" fmla="*/ 553107 w 594173"/>
                <a:gd name="connsiteY339" fmla="*/ 119085 h 634426"/>
                <a:gd name="connsiteX340" fmla="*/ 558820 w 594173"/>
                <a:gd name="connsiteY340" fmla="*/ 119334 h 634426"/>
                <a:gd name="connsiteX341" fmla="*/ 569474 w 594173"/>
                <a:gd name="connsiteY341" fmla="*/ 118037 h 634426"/>
                <a:gd name="connsiteX342" fmla="*/ 579330 w 594173"/>
                <a:gd name="connsiteY342" fmla="*/ 117763 h 634426"/>
                <a:gd name="connsiteX343" fmla="*/ 582199 w 594173"/>
                <a:gd name="connsiteY343" fmla="*/ 118810 h 634426"/>
                <a:gd name="connsiteX344" fmla="*/ 584270 w 594173"/>
                <a:gd name="connsiteY344" fmla="*/ 122701 h 634426"/>
                <a:gd name="connsiteX345" fmla="*/ 586092 w 594173"/>
                <a:gd name="connsiteY345" fmla="*/ 127914 h 634426"/>
                <a:gd name="connsiteX346" fmla="*/ 587139 w 594173"/>
                <a:gd name="connsiteY346" fmla="*/ 132827 h 63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</a:cxnLst>
              <a:rect l="l" t="t" r="r" b="b"/>
              <a:pathLst>
                <a:path w="594173" h="634426">
                  <a:moveTo>
                    <a:pt x="592054" y="141681"/>
                  </a:moveTo>
                  <a:lnTo>
                    <a:pt x="588936" y="141956"/>
                  </a:lnTo>
                  <a:lnTo>
                    <a:pt x="586590" y="146096"/>
                  </a:lnTo>
                  <a:lnTo>
                    <a:pt x="588412" y="147143"/>
                  </a:lnTo>
                  <a:lnTo>
                    <a:pt x="584245" y="162981"/>
                  </a:lnTo>
                  <a:lnTo>
                    <a:pt x="581650" y="166348"/>
                  </a:lnTo>
                  <a:lnTo>
                    <a:pt x="585293" y="167146"/>
                  </a:lnTo>
                  <a:lnTo>
                    <a:pt x="586341" y="175177"/>
                  </a:lnTo>
                  <a:lnTo>
                    <a:pt x="580877" y="178295"/>
                  </a:lnTo>
                  <a:lnTo>
                    <a:pt x="573342" y="184281"/>
                  </a:lnTo>
                  <a:lnTo>
                    <a:pt x="569175" y="181936"/>
                  </a:lnTo>
                  <a:lnTo>
                    <a:pt x="567628" y="184530"/>
                  </a:lnTo>
                  <a:lnTo>
                    <a:pt x="565283" y="182984"/>
                  </a:lnTo>
                  <a:lnTo>
                    <a:pt x="563461" y="185328"/>
                  </a:lnTo>
                  <a:lnTo>
                    <a:pt x="560617" y="186875"/>
                  </a:lnTo>
                  <a:lnTo>
                    <a:pt x="550736" y="195704"/>
                  </a:lnTo>
                  <a:lnTo>
                    <a:pt x="535142" y="204782"/>
                  </a:lnTo>
                  <a:lnTo>
                    <a:pt x="533845" y="205306"/>
                  </a:lnTo>
                  <a:lnTo>
                    <a:pt x="508121" y="224785"/>
                  </a:lnTo>
                  <a:lnTo>
                    <a:pt x="507347" y="225309"/>
                  </a:lnTo>
                  <a:lnTo>
                    <a:pt x="485790" y="255687"/>
                  </a:lnTo>
                  <a:lnTo>
                    <a:pt x="482422" y="261648"/>
                  </a:lnTo>
                  <a:lnTo>
                    <a:pt x="480600" y="263743"/>
                  </a:lnTo>
                  <a:lnTo>
                    <a:pt x="475909" y="267110"/>
                  </a:lnTo>
                  <a:lnTo>
                    <a:pt x="472541" y="267359"/>
                  </a:lnTo>
                  <a:lnTo>
                    <a:pt x="470196" y="268931"/>
                  </a:lnTo>
                  <a:lnTo>
                    <a:pt x="466304" y="269978"/>
                  </a:lnTo>
                  <a:lnTo>
                    <a:pt x="464233" y="273345"/>
                  </a:lnTo>
                  <a:lnTo>
                    <a:pt x="465530" y="279830"/>
                  </a:lnTo>
                  <a:lnTo>
                    <a:pt x="471244" y="309710"/>
                  </a:lnTo>
                  <a:lnTo>
                    <a:pt x="464756" y="310483"/>
                  </a:lnTo>
                  <a:lnTo>
                    <a:pt x="460066" y="306841"/>
                  </a:lnTo>
                  <a:lnTo>
                    <a:pt x="459292" y="308138"/>
                  </a:lnTo>
                  <a:lnTo>
                    <a:pt x="459018" y="313077"/>
                  </a:lnTo>
                  <a:lnTo>
                    <a:pt x="455650" y="313600"/>
                  </a:lnTo>
                  <a:lnTo>
                    <a:pt x="454102" y="314897"/>
                  </a:lnTo>
                  <a:lnTo>
                    <a:pt x="445520" y="320609"/>
                  </a:lnTo>
                  <a:lnTo>
                    <a:pt x="443973" y="329164"/>
                  </a:lnTo>
                  <a:lnTo>
                    <a:pt x="445520" y="332281"/>
                  </a:lnTo>
                  <a:lnTo>
                    <a:pt x="441877" y="338267"/>
                  </a:lnTo>
                  <a:lnTo>
                    <a:pt x="440854" y="340861"/>
                  </a:lnTo>
                  <a:lnTo>
                    <a:pt x="435639" y="337494"/>
                  </a:lnTo>
                  <a:lnTo>
                    <a:pt x="430200" y="345026"/>
                  </a:lnTo>
                  <a:lnTo>
                    <a:pt x="434092" y="347346"/>
                  </a:lnTo>
                  <a:lnTo>
                    <a:pt x="429676" y="351511"/>
                  </a:lnTo>
                  <a:lnTo>
                    <a:pt x="429676" y="357996"/>
                  </a:lnTo>
                  <a:lnTo>
                    <a:pt x="425784" y="357222"/>
                  </a:lnTo>
                  <a:lnTo>
                    <a:pt x="424985" y="362934"/>
                  </a:lnTo>
                  <a:lnTo>
                    <a:pt x="428379" y="364480"/>
                  </a:lnTo>
                  <a:lnTo>
                    <a:pt x="429676" y="368122"/>
                  </a:lnTo>
                  <a:lnTo>
                    <a:pt x="428878" y="370217"/>
                  </a:lnTo>
                  <a:lnTo>
                    <a:pt x="427081" y="370716"/>
                  </a:lnTo>
                  <a:lnTo>
                    <a:pt x="421617" y="366575"/>
                  </a:lnTo>
                  <a:lnTo>
                    <a:pt x="417974" y="363458"/>
                  </a:lnTo>
                  <a:lnTo>
                    <a:pt x="415379" y="363183"/>
                  </a:lnTo>
                  <a:lnTo>
                    <a:pt x="414331" y="361363"/>
                  </a:lnTo>
                  <a:lnTo>
                    <a:pt x="410714" y="361363"/>
                  </a:lnTo>
                  <a:lnTo>
                    <a:pt x="408892" y="365278"/>
                  </a:lnTo>
                  <a:lnTo>
                    <a:pt x="407845" y="364480"/>
                  </a:lnTo>
                  <a:lnTo>
                    <a:pt x="403952" y="365777"/>
                  </a:lnTo>
                  <a:lnTo>
                    <a:pt x="400833" y="363957"/>
                  </a:lnTo>
                  <a:lnTo>
                    <a:pt x="400060" y="366052"/>
                  </a:lnTo>
                  <a:lnTo>
                    <a:pt x="400309" y="368895"/>
                  </a:lnTo>
                  <a:lnTo>
                    <a:pt x="395643" y="368122"/>
                  </a:lnTo>
                  <a:lnTo>
                    <a:pt x="395643" y="370466"/>
                  </a:lnTo>
                  <a:lnTo>
                    <a:pt x="392525" y="369668"/>
                  </a:lnTo>
                  <a:lnTo>
                    <a:pt x="393298" y="375654"/>
                  </a:lnTo>
                  <a:lnTo>
                    <a:pt x="386811" y="379819"/>
                  </a:lnTo>
                  <a:lnTo>
                    <a:pt x="384715" y="379545"/>
                  </a:lnTo>
                  <a:lnTo>
                    <a:pt x="383692" y="381365"/>
                  </a:lnTo>
                  <a:lnTo>
                    <a:pt x="375359" y="390194"/>
                  </a:lnTo>
                  <a:lnTo>
                    <a:pt x="361086" y="394360"/>
                  </a:lnTo>
                  <a:lnTo>
                    <a:pt x="353027" y="394609"/>
                  </a:lnTo>
                  <a:lnTo>
                    <a:pt x="350957" y="398500"/>
                  </a:lnTo>
                  <a:lnTo>
                    <a:pt x="351206" y="401618"/>
                  </a:lnTo>
                  <a:lnTo>
                    <a:pt x="343671" y="410721"/>
                  </a:lnTo>
                  <a:lnTo>
                    <a:pt x="336660" y="418503"/>
                  </a:lnTo>
                  <a:lnTo>
                    <a:pt x="332493" y="422393"/>
                  </a:lnTo>
                  <a:lnTo>
                    <a:pt x="327578" y="422144"/>
                  </a:lnTo>
                  <a:lnTo>
                    <a:pt x="324185" y="423441"/>
                  </a:lnTo>
                  <a:lnTo>
                    <a:pt x="321340" y="423940"/>
                  </a:lnTo>
                  <a:lnTo>
                    <a:pt x="318222" y="426808"/>
                  </a:lnTo>
                  <a:lnTo>
                    <a:pt x="315352" y="428629"/>
                  </a:lnTo>
                  <a:lnTo>
                    <a:pt x="303151" y="437982"/>
                  </a:lnTo>
                  <a:lnTo>
                    <a:pt x="287807" y="447584"/>
                  </a:lnTo>
                  <a:lnTo>
                    <a:pt x="280272" y="450452"/>
                  </a:lnTo>
                  <a:lnTo>
                    <a:pt x="278974" y="452522"/>
                  </a:lnTo>
                  <a:lnTo>
                    <a:pt x="280546" y="455640"/>
                  </a:lnTo>
                  <a:lnTo>
                    <a:pt x="280297" y="458758"/>
                  </a:lnTo>
                  <a:lnTo>
                    <a:pt x="282617" y="459256"/>
                  </a:lnTo>
                  <a:lnTo>
                    <a:pt x="283914" y="461351"/>
                  </a:lnTo>
                  <a:lnTo>
                    <a:pt x="281844" y="469657"/>
                  </a:lnTo>
                  <a:lnTo>
                    <a:pt x="280796" y="469407"/>
                  </a:lnTo>
                  <a:lnTo>
                    <a:pt x="278201" y="473024"/>
                  </a:lnTo>
                  <a:lnTo>
                    <a:pt x="280022" y="473822"/>
                  </a:lnTo>
                  <a:lnTo>
                    <a:pt x="276130" y="477962"/>
                  </a:lnTo>
                  <a:lnTo>
                    <a:pt x="273784" y="476665"/>
                  </a:lnTo>
                  <a:lnTo>
                    <a:pt x="272238" y="478735"/>
                  </a:lnTo>
                  <a:lnTo>
                    <a:pt x="264428" y="486268"/>
                  </a:lnTo>
                  <a:lnTo>
                    <a:pt x="257941" y="493027"/>
                  </a:lnTo>
                  <a:lnTo>
                    <a:pt x="279773" y="502629"/>
                  </a:lnTo>
                  <a:lnTo>
                    <a:pt x="280022" y="504200"/>
                  </a:lnTo>
                  <a:lnTo>
                    <a:pt x="278974" y="514850"/>
                  </a:lnTo>
                  <a:lnTo>
                    <a:pt x="276379" y="524727"/>
                  </a:lnTo>
                  <a:lnTo>
                    <a:pt x="275606" y="534329"/>
                  </a:lnTo>
                  <a:lnTo>
                    <a:pt x="276654" y="547049"/>
                  </a:lnTo>
                  <a:lnTo>
                    <a:pt x="277677" y="546800"/>
                  </a:lnTo>
                  <a:lnTo>
                    <a:pt x="279498" y="554058"/>
                  </a:lnTo>
                  <a:lnTo>
                    <a:pt x="281070" y="553010"/>
                  </a:lnTo>
                  <a:lnTo>
                    <a:pt x="283141" y="554581"/>
                  </a:lnTo>
                  <a:lnTo>
                    <a:pt x="281844" y="556402"/>
                  </a:lnTo>
                  <a:lnTo>
                    <a:pt x="282617" y="558747"/>
                  </a:lnTo>
                  <a:lnTo>
                    <a:pt x="287033" y="563660"/>
                  </a:lnTo>
                  <a:lnTo>
                    <a:pt x="280796" y="570169"/>
                  </a:lnTo>
                  <a:lnTo>
                    <a:pt x="283391" y="576405"/>
                  </a:lnTo>
                  <a:lnTo>
                    <a:pt x="293022" y="586531"/>
                  </a:lnTo>
                  <a:lnTo>
                    <a:pt x="296914" y="587828"/>
                  </a:lnTo>
                  <a:lnTo>
                    <a:pt x="276379" y="614315"/>
                  </a:lnTo>
                  <a:lnTo>
                    <a:pt x="279773" y="622621"/>
                  </a:lnTo>
                  <a:lnTo>
                    <a:pt x="274558" y="622097"/>
                  </a:lnTo>
                  <a:lnTo>
                    <a:pt x="271714" y="622621"/>
                  </a:lnTo>
                  <a:lnTo>
                    <a:pt x="237407" y="624965"/>
                  </a:lnTo>
                  <a:lnTo>
                    <a:pt x="229872" y="627808"/>
                  </a:lnTo>
                  <a:lnTo>
                    <a:pt x="210909" y="634044"/>
                  </a:lnTo>
                  <a:lnTo>
                    <a:pt x="206493" y="633021"/>
                  </a:lnTo>
                  <a:lnTo>
                    <a:pt x="174032" y="628083"/>
                  </a:lnTo>
                  <a:lnTo>
                    <a:pt x="166497" y="626786"/>
                  </a:lnTo>
                  <a:lnTo>
                    <a:pt x="154271" y="591968"/>
                  </a:lnTo>
                  <a:lnTo>
                    <a:pt x="135059" y="579772"/>
                  </a:lnTo>
                  <a:lnTo>
                    <a:pt x="106216" y="553010"/>
                  </a:lnTo>
                  <a:lnTo>
                    <a:pt x="102324" y="553284"/>
                  </a:lnTo>
                  <a:lnTo>
                    <a:pt x="88027" y="550940"/>
                  </a:lnTo>
                  <a:lnTo>
                    <a:pt x="69589" y="546276"/>
                  </a:lnTo>
                  <a:lnTo>
                    <a:pt x="61804" y="546525"/>
                  </a:lnTo>
                  <a:lnTo>
                    <a:pt x="59983" y="546002"/>
                  </a:lnTo>
                  <a:lnTo>
                    <a:pt x="59459" y="543682"/>
                  </a:lnTo>
                  <a:lnTo>
                    <a:pt x="51150" y="533032"/>
                  </a:lnTo>
                  <a:lnTo>
                    <a:pt x="50102" y="528094"/>
                  </a:lnTo>
                  <a:lnTo>
                    <a:pt x="46210" y="524727"/>
                  </a:lnTo>
                  <a:lnTo>
                    <a:pt x="33735" y="516920"/>
                  </a:lnTo>
                  <a:lnTo>
                    <a:pt x="28021" y="512506"/>
                  </a:lnTo>
                  <a:lnTo>
                    <a:pt x="20760" y="507842"/>
                  </a:lnTo>
                  <a:lnTo>
                    <a:pt x="5166" y="493825"/>
                  </a:lnTo>
                  <a:lnTo>
                    <a:pt x="-2119" y="487315"/>
                  </a:lnTo>
                  <a:lnTo>
                    <a:pt x="12427" y="480581"/>
                  </a:lnTo>
                  <a:lnTo>
                    <a:pt x="28021" y="473548"/>
                  </a:lnTo>
                  <a:lnTo>
                    <a:pt x="28545" y="465517"/>
                  </a:lnTo>
                  <a:lnTo>
                    <a:pt x="31913" y="440326"/>
                  </a:lnTo>
                  <a:lnTo>
                    <a:pt x="30092" y="401368"/>
                  </a:lnTo>
                  <a:lnTo>
                    <a:pt x="29593" y="400570"/>
                  </a:lnTo>
                  <a:lnTo>
                    <a:pt x="31913" y="396430"/>
                  </a:lnTo>
                  <a:lnTo>
                    <a:pt x="39972" y="388623"/>
                  </a:lnTo>
                  <a:lnTo>
                    <a:pt x="49578" y="378771"/>
                  </a:lnTo>
                  <a:lnTo>
                    <a:pt x="59983" y="370466"/>
                  </a:lnTo>
                  <a:lnTo>
                    <a:pt x="63875" y="362410"/>
                  </a:lnTo>
                  <a:lnTo>
                    <a:pt x="68566" y="351511"/>
                  </a:lnTo>
                  <a:lnTo>
                    <a:pt x="80767" y="324749"/>
                  </a:lnTo>
                  <a:lnTo>
                    <a:pt x="98182" y="330984"/>
                  </a:lnTo>
                  <a:lnTo>
                    <a:pt x="98956" y="328116"/>
                  </a:lnTo>
                  <a:lnTo>
                    <a:pt x="127524" y="322679"/>
                  </a:lnTo>
                  <a:lnTo>
                    <a:pt x="135833" y="334875"/>
                  </a:lnTo>
                  <a:lnTo>
                    <a:pt x="137654" y="334626"/>
                  </a:lnTo>
                  <a:lnTo>
                    <a:pt x="144166" y="336446"/>
                  </a:lnTo>
                  <a:lnTo>
                    <a:pt x="152200" y="337993"/>
                  </a:lnTo>
                  <a:lnTo>
                    <a:pt x="161033" y="334626"/>
                  </a:lnTo>
                  <a:lnTo>
                    <a:pt x="163378" y="334102"/>
                  </a:lnTo>
                  <a:lnTo>
                    <a:pt x="167545" y="326046"/>
                  </a:lnTo>
                  <a:lnTo>
                    <a:pt x="170913" y="316693"/>
                  </a:lnTo>
                  <a:lnTo>
                    <a:pt x="174805" y="310208"/>
                  </a:lnTo>
                  <a:lnTo>
                    <a:pt x="176627" y="298262"/>
                  </a:lnTo>
                  <a:lnTo>
                    <a:pt x="172485" y="279830"/>
                  </a:lnTo>
                  <a:lnTo>
                    <a:pt x="174282" y="267110"/>
                  </a:lnTo>
                  <a:lnTo>
                    <a:pt x="171188" y="255937"/>
                  </a:lnTo>
                  <a:lnTo>
                    <a:pt x="167794" y="248654"/>
                  </a:lnTo>
                  <a:lnTo>
                    <a:pt x="166771" y="247631"/>
                  </a:lnTo>
                  <a:lnTo>
                    <a:pt x="165724" y="243740"/>
                  </a:lnTo>
                  <a:lnTo>
                    <a:pt x="166771" y="240872"/>
                  </a:lnTo>
                  <a:lnTo>
                    <a:pt x="165724" y="234387"/>
                  </a:lnTo>
                  <a:lnTo>
                    <a:pt x="168843" y="233340"/>
                  </a:lnTo>
                  <a:lnTo>
                    <a:pt x="170664" y="230222"/>
                  </a:lnTo>
                  <a:lnTo>
                    <a:pt x="170140" y="223214"/>
                  </a:lnTo>
                  <a:lnTo>
                    <a:pt x="169341" y="220620"/>
                  </a:lnTo>
                  <a:lnTo>
                    <a:pt x="170140" y="219323"/>
                  </a:lnTo>
                  <a:lnTo>
                    <a:pt x="174032" y="220346"/>
                  </a:lnTo>
                  <a:lnTo>
                    <a:pt x="178972" y="219572"/>
                  </a:lnTo>
                  <a:lnTo>
                    <a:pt x="183388" y="215931"/>
                  </a:lnTo>
                  <a:lnTo>
                    <a:pt x="190649" y="211018"/>
                  </a:lnTo>
                  <a:lnTo>
                    <a:pt x="192745" y="210220"/>
                  </a:lnTo>
                  <a:lnTo>
                    <a:pt x="198982" y="211791"/>
                  </a:lnTo>
                  <a:lnTo>
                    <a:pt x="203399" y="211791"/>
                  </a:lnTo>
                  <a:lnTo>
                    <a:pt x="206243" y="210993"/>
                  </a:lnTo>
                  <a:lnTo>
                    <a:pt x="211707" y="211791"/>
                  </a:lnTo>
                  <a:lnTo>
                    <a:pt x="217670" y="212040"/>
                  </a:lnTo>
                  <a:lnTo>
                    <a:pt x="225979" y="211267"/>
                  </a:lnTo>
                  <a:lnTo>
                    <a:pt x="224183" y="200343"/>
                  </a:lnTo>
                  <a:lnTo>
                    <a:pt x="224433" y="196726"/>
                  </a:lnTo>
                  <a:lnTo>
                    <a:pt x="223908" y="191514"/>
                  </a:lnTo>
                  <a:lnTo>
                    <a:pt x="224183" y="190217"/>
                  </a:lnTo>
                  <a:lnTo>
                    <a:pt x="224433" y="182186"/>
                  </a:lnTo>
                  <a:lnTo>
                    <a:pt x="222611" y="180889"/>
                  </a:lnTo>
                  <a:lnTo>
                    <a:pt x="216897" y="174903"/>
                  </a:lnTo>
                  <a:lnTo>
                    <a:pt x="215600" y="175427"/>
                  </a:lnTo>
                  <a:lnTo>
                    <a:pt x="210934" y="168668"/>
                  </a:lnTo>
                  <a:lnTo>
                    <a:pt x="206518" y="158791"/>
                  </a:lnTo>
                  <a:lnTo>
                    <a:pt x="203399" y="156721"/>
                  </a:lnTo>
                  <a:lnTo>
                    <a:pt x="198708" y="152556"/>
                  </a:lnTo>
                  <a:lnTo>
                    <a:pt x="181043" y="138289"/>
                  </a:lnTo>
                  <a:lnTo>
                    <a:pt x="174805" y="129984"/>
                  </a:lnTo>
                  <a:lnTo>
                    <a:pt x="185210" y="117513"/>
                  </a:lnTo>
                  <a:lnTo>
                    <a:pt x="188853" y="120631"/>
                  </a:lnTo>
                  <a:lnTo>
                    <a:pt x="188328" y="122951"/>
                  </a:lnTo>
                  <a:lnTo>
                    <a:pt x="195091" y="126068"/>
                  </a:lnTo>
                  <a:lnTo>
                    <a:pt x="197685" y="124771"/>
                  </a:lnTo>
                  <a:lnTo>
                    <a:pt x="198184" y="120357"/>
                  </a:lnTo>
                  <a:lnTo>
                    <a:pt x="197685" y="115693"/>
                  </a:lnTo>
                  <a:lnTo>
                    <a:pt x="193269" y="110754"/>
                  </a:lnTo>
                  <a:lnTo>
                    <a:pt x="197685" y="108160"/>
                  </a:lnTo>
                  <a:lnTo>
                    <a:pt x="203648" y="105292"/>
                  </a:lnTo>
                  <a:lnTo>
                    <a:pt x="197411" y="91275"/>
                  </a:lnTo>
                  <a:lnTo>
                    <a:pt x="196388" y="86611"/>
                  </a:lnTo>
                  <a:lnTo>
                    <a:pt x="193793" y="80376"/>
                  </a:lnTo>
                  <a:lnTo>
                    <a:pt x="189377" y="75188"/>
                  </a:lnTo>
                  <a:lnTo>
                    <a:pt x="188054" y="69976"/>
                  </a:lnTo>
                  <a:lnTo>
                    <a:pt x="191972" y="67905"/>
                  </a:lnTo>
                  <a:lnTo>
                    <a:pt x="198209" y="68429"/>
                  </a:lnTo>
                  <a:lnTo>
                    <a:pt x="202875" y="69976"/>
                  </a:lnTo>
                  <a:lnTo>
                    <a:pt x="205745" y="69976"/>
                  </a:lnTo>
                  <a:lnTo>
                    <a:pt x="205220" y="63242"/>
                  </a:lnTo>
                  <a:lnTo>
                    <a:pt x="203648" y="61147"/>
                  </a:lnTo>
                  <a:lnTo>
                    <a:pt x="203399" y="58303"/>
                  </a:lnTo>
                  <a:lnTo>
                    <a:pt x="201852" y="53365"/>
                  </a:lnTo>
                  <a:lnTo>
                    <a:pt x="199507" y="52592"/>
                  </a:lnTo>
                  <a:lnTo>
                    <a:pt x="197161" y="40894"/>
                  </a:lnTo>
                  <a:lnTo>
                    <a:pt x="213804" y="32339"/>
                  </a:lnTo>
                  <a:lnTo>
                    <a:pt x="232242" y="35706"/>
                  </a:lnTo>
                  <a:lnTo>
                    <a:pt x="229647" y="22712"/>
                  </a:lnTo>
                  <a:lnTo>
                    <a:pt x="243420" y="24533"/>
                  </a:lnTo>
                  <a:lnTo>
                    <a:pt x="248335" y="37527"/>
                  </a:lnTo>
                  <a:lnTo>
                    <a:pt x="252502" y="38550"/>
                  </a:lnTo>
                  <a:lnTo>
                    <a:pt x="255096" y="38300"/>
                  </a:lnTo>
                  <a:lnTo>
                    <a:pt x="263929" y="39348"/>
                  </a:lnTo>
                  <a:lnTo>
                    <a:pt x="270940" y="45309"/>
                  </a:lnTo>
                  <a:lnTo>
                    <a:pt x="277178" y="44810"/>
                  </a:lnTo>
                  <a:lnTo>
                    <a:pt x="285487" y="31816"/>
                  </a:lnTo>
                  <a:lnTo>
                    <a:pt x="287832" y="26354"/>
                  </a:lnTo>
                  <a:lnTo>
                    <a:pt x="293546" y="26354"/>
                  </a:lnTo>
                  <a:lnTo>
                    <a:pt x="295616" y="28947"/>
                  </a:lnTo>
                  <a:lnTo>
                    <a:pt x="298486" y="27152"/>
                  </a:lnTo>
                  <a:lnTo>
                    <a:pt x="306021" y="25331"/>
                  </a:lnTo>
                  <a:lnTo>
                    <a:pt x="308091" y="25057"/>
                  </a:lnTo>
                  <a:lnTo>
                    <a:pt x="308890" y="22737"/>
                  </a:lnTo>
                  <a:lnTo>
                    <a:pt x="312508" y="20642"/>
                  </a:lnTo>
                  <a:lnTo>
                    <a:pt x="317972" y="19345"/>
                  </a:lnTo>
                  <a:lnTo>
                    <a:pt x="322638" y="16502"/>
                  </a:lnTo>
                  <a:lnTo>
                    <a:pt x="328352" y="17525"/>
                  </a:lnTo>
                  <a:lnTo>
                    <a:pt x="328102" y="20642"/>
                  </a:lnTo>
                  <a:lnTo>
                    <a:pt x="336161" y="25331"/>
                  </a:lnTo>
                  <a:lnTo>
                    <a:pt x="337983" y="27152"/>
                  </a:lnTo>
                  <a:lnTo>
                    <a:pt x="341875" y="27401"/>
                  </a:lnTo>
                  <a:lnTo>
                    <a:pt x="344470" y="28174"/>
                  </a:lnTo>
                  <a:lnTo>
                    <a:pt x="349934" y="27152"/>
                  </a:lnTo>
                  <a:lnTo>
                    <a:pt x="354874" y="21440"/>
                  </a:lnTo>
                  <a:lnTo>
                    <a:pt x="355897" y="18572"/>
                  </a:lnTo>
                  <a:lnTo>
                    <a:pt x="357195" y="13384"/>
                  </a:lnTo>
                  <a:lnTo>
                    <a:pt x="361885" y="10267"/>
                  </a:lnTo>
                  <a:lnTo>
                    <a:pt x="363432" y="8446"/>
                  </a:lnTo>
                  <a:lnTo>
                    <a:pt x="365254" y="4031"/>
                  </a:lnTo>
                  <a:lnTo>
                    <a:pt x="366027" y="141"/>
                  </a:lnTo>
                  <a:lnTo>
                    <a:pt x="369670" y="-383"/>
                  </a:lnTo>
                  <a:lnTo>
                    <a:pt x="374610" y="-134"/>
                  </a:lnTo>
                  <a:lnTo>
                    <a:pt x="378253" y="664"/>
                  </a:lnTo>
                  <a:lnTo>
                    <a:pt x="380074" y="2211"/>
                  </a:lnTo>
                  <a:lnTo>
                    <a:pt x="381372" y="10790"/>
                  </a:lnTo>
                  <a:lnTo>
                    <a:pt x="380848" y="15729"/>
                  </a:lnTo>
                  <a:lnTo>
                    <a:pt x="377978" y="21440"/>
                  </a:lnTo>
                  <a:lnTo>
                    <a:pt x="377479" y="25331"/>
                  </a:lnTo>
                  <a:lnTo>
                    <a:pt x="379799" y="31292"/>
                  </a:lnTo>
                  <a:lnTo>
                    <a:pt x="383443" y="36754"/>
                  </a:lnTo>
                  <a:lnTo>
                    <a:pt x="385788" y="43763"/>
                  </a:lnTo>
                  <a:lnTo>
                    <a:pt x="384989" y="47155"/>
                  </a:lnTo>
                  <a:lnTo>
                    <a:pt x="385264" y="50771"/>
                  </a:lnTo>
                  <a:lnTo>
                    <a:pt x="387859" y="59875"/>
                  </a:lnTo>
                  <a:lnTo>
                    <a:pt x="389406" y="63242"/>
                  </a:lnTo>
                  <a:lnTo>
                    <a:pt x="392275" y="66359"/>
                  </a:lnTo>
                  <a:lnTo>
                    <a:pt x="394870" y="68429"/>
                  </a:lnTo>
                  <a:lnTo>
                    <a:pt x="402156" y="71297"/>
                  </a:lnTo>
                  <a:lnTo>
                    <a:pt x="407071" y="73642"/>
                  </a:lnTo>
                  <a:lnTo>
                    <a:pt x="410988" y="77533"/>
                  </a:lnTo>
                  <a:lnTo>
                    <a:pt x="414107" y="78830"/>
                  </a:lnTo>
                  <a:lnTo>
                    <a:pt x="415404" y="80900"/>
                  </a:lnTo>
                  <a:lnTo>
                    <a:pt x="415928" y="84018"/>
                  </a:lnTo>
                  <a:lnTo>
                    <a:pt x="413832" y="92323"/>
                  </a:lnTo>
                  <a:lnTo>
                    <a:pt x="413059" y="101426"/>
                  </a:lnTo>
                  <a:lnTo>
                    <a:pt x="416427" y="105841"/>
                  </a:lnTo>
                  <a:lnTo>
                    <a:pt x="419820" y="108160"/>
                  </a:lnTo>
                  <a:lnTo>
                    <a:pt x="428379" y="109482"/>
                  </a:lnTo>
                  <a:lnTo>
                    <a:pt x="430200" y="111278"/>
                  </a:lnTo>
                  <a:lnTo>
                    <a:pt x="433593" y="113373"/>
                  </a:lnTo>
                  <a:lnTo>
                    <a:pt x="439033" y="112849"/>
                  </a:lnTo>
                  <a:lnTo>
                    <a:pt x="445794" y="107911"/>
                  </a:lnTo>
                  <a:lnTo>
                    <a:pt x="449437" y="106863"/>
                  </a:lnTo>
                  <a:lnTo>
                    <a:pt x="455151" y="106614"/>
                  </a:lnTo>
                  <a:lnTo>
                    <a:pt x="461388" y="112076"/>
                  </a:lnTo>
                  <a:lnTo>
                    <a:pt x="463983" y="112849"/>
                  </a:lnTo>
                  <a:lnTo>
                    <a:pt x="469173" y="112076"/>
                  </a:lnTo>
                  <a:lnTo>
                    <a:pt x="468649" y="109208"/>
                  </a:lnTo>
                  <a:lnTo>
                    <a:pt x="464233" y="107387"/>
                  </a:lnTo>
                  <a:lnTo>
                    <a:pt x="456448" y="101925"/>
                  </a:lnTo>
                  <a:lnTo>
                    <a:pt x="442950" y="95715"/>
                  </a:lnTo>
                  <a:lnTo>
                    <a:pt x="443973" y="88183"/>
                  </a:lnTo>
                  <a:lnTo>
                    <a:pt x="445021" y="86611"/>
                  </a:lnTo>
                  <a:lnTo>
                    <a:pt x="445021" y="78830"/>
                  </a:lnTo>
                  <a:lnTo>
                    <a:pt x="450734" y="81947"/>
                  </a:lnTo>
                  <a:lnTo>
                    <a:pt x="457496" y="83768"/>
                  </a:lnTo>
                  <a:lnTo>
                    <a:pt x="464507" y="82721"/>
                  </a:lnTo>
                  <a:lnTo>
                    <a:pt x="470470" y="83244"/>
                  </a:lnTo>
                  <a:lnTo>
                    <a:pt x="478280" y="80900"/>
                  </a:lnTo>
                  <a:lnTo>
                    <a:pt x="481898" y="80127"/>
                  </a:lnTo>
                  <a:lnTo>
                    <a:pt x="481648" y="88432"/>
                  </a:lnTo>
                  <a:lnTo>
                    <a:pt x="491004" y="87385"/>
                  </a:lnTo>
                  <a:lnTo>
                    <a:pt x="494373" y="84791"/>
                  </a:lnTo>
                  <a:lnTo>
                    <a:pt x="495945" y="87385"/>
                  </a:lnTo>
                  <a:lnTo>
                    <a:pt x="501908" y="88183"/>
                  </a:lnTo>
                  <a:lnTo>
                    <a:pt x="505027" y="88183"/>
                  </a:lnTo>
                  <a:lnTo>
                    <a:pt x="509194" y="86362"/>
                  </a:lnTo>
                  <a:lnTo>
                    <a:pt x="513335" y="87135"/>
                  </a:lnTo>
                  <a:lnTo>
                    <a:pt x="520097" y="85838"/>
                  </a:lnTo>
                  <a:lnTo>
                    <a:pt x="527882" y="85589"/>
                  </a:lnTo>
                  <a:lnTo>
                    <a:pt x="531799" y="86088"/>
                  </a:lnTo>
                  <a:lnTo>
                    <a:pt x="534119" y="84791"/>
                  </a:lnTo>
                  <a:lnTo>
                    <a:pt x="536714" y="87385"/>
                  </a:lnTo>
                  <a:lnTo>
                    <a:pt x="538810" y="95715"/>
                  </a:lnTo>
                  <a:lnTo>
                    <a:pt x="546869" y="92847"/>
                  </a:lnTo>
                  <a:lnTo>
                    <a:pt x="549713" y="93371"/>
                  </a:lnTo>
                  <a:lnTo>
                    <a:pt x="551011" y="99606"/>
                  </a:lnTo>
                  <a:lnTo>
                    <a:pt x="550512" y="101676"/>
                  </a:lnTo>
                  <a:lnTo>
                    <a:pt x="552832" y="104020"/>
                  </a:lnTo>
                  <a:lnTo>
                    <a:pt x="552582" y="113623"/>
                  </a:lnTo>
                  <a:lnTo>
                    <a:pt x="549190" y="117763"/>
                  </a:lnTo>
                  <a:lnTo>
                    <a:pt x="553107" y="119085"/>
                  </a:lnTo>
                  <a:lnTo>
                    <a:pt x="558820" y="119334"/>
                  </a:lnTo>
                  <a:lnTo>
                    <a:pt x="569474" y="118037"/>
                  </a:lnTo>
                  <a:lnTo>
                    <a:pt x="579330" y="117763"/>
                  </a:lnTo>
                  <a:lnTo>
                    <a:pt x="582199" y="118810"/>
                  </a:lnTo>
                  <a:lnTo>
                    <a:pt x="584270" y="122701"/>
                  </a:lnTo>
                  <a:lnTo>
                    <a:pt x="586092" y="127914"/>
                  </a:lnTo>
                  <a:lnTo>
                    <a:pt x="587139" y="132827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63" name="Free-form: Shape 3362">
              <a:extLst>
                <a:ext uri="{FF2B5EF4-FFF2-40B4-BE49-F238E27FC236}">
                  <a16:creationId xmlns:a16="http://schemas.microsoft.com/office/drawing/2014/main" id="{AE917DBF-BF14-20B9-4EC4-4738AAA6A0DA}"/>
                </a:ext>
              </a:extLst>
            </p:cNvPr>
            <p:cNvSpPr/>
            <p:nvPr/>
          </p:nvSpPr>
          <p:spPr>
            <a:xfrm>
              <a:off x="4890223" y="3733653"/>
              <a:ext cx="229919" cy="302011"/>
            </a:xfrm>
            <a:custGeom>
              <a:avLst/>
              <a:gdLst>
                <a:gd name="connsiteX0" fmla="*/ 207790 w 229919"/>
                <a:gd name="connsiteY0" fmla="*/ 284220 h 302011"/>
                <a:gd name="connsiteX1" fmla="*/ 197909 w 229919"/>
                <a:gd name="connsiteY1" fmla="*/ 295643 h 302011"/>
                <a:gd name="connsiteX2" fmla="*/ 186482 w 229919"/>
                <a:gd name="connsiteY2" fmla="*/ 286040 h 302011"/>
                <a:gd name="connsiteX3" fmla="*/ 178174 w 229919"/>
                <a:gd name="connsiteY3" fmla="*/ 280603 h 302011"/>
                <a:gd name="connsiteX4" fmla="*/ 173234 w 229919"/>
                <a:gd name="connsiteY4" fmla="*/ 278508 h 302011"/>
                <a:gd name="connsiteX5" fmla="*/ 154795 w 229919"/>
                <a:gd name="connsiteY5" fmla="*/ 273844 h 302011"/>
                <a:gd name="connsiteX6" fmla="*/ 136855 w 229919"/>
                <a:gd name="connsiteY6" fmla="*/ 271250 h 302011"/>
                <a:gd name="connsiteX7" fmla="*/ 131142 w 229919"/>
                <a:gd name="connsiteY7" fmla="*/ 270727 h 302011"/>
                <a:gd name="connsiteX8" fmla="*/ 113227 w 229919"/>
                <a:gd name="connsiteY8" fmla="*/ 273071 h 302011"/>
                <a:gd name="connsiteX9" fmla="*/ 105442 w 229919"/>
                <a:gd name="connsiteY9" fmla="*/ 274892 h 302011"/>
                <a:gd name="connsiteX10" fmla="*/ 95288 w 229919"/>
                <a:gd name="connsiteY10" fmla="*/ 278259 h 302011"/>
                <a:gd name="connsiteX11" fmla="*/ 90373 w 229919"/>
                <a:gd name="connsiteY11" fmla="*/ 280329 h 302011"/>
                <a:gd name="connsiteX12" fmla="*/ 67492 w 229919"/>
                <a:gd name="connsiteY12" fmla="*/ 288909 h 302011"/>
                <a:gd name="connsiteX13" fmla="*/ 46459 w 229919"/>
                <a:gd name="connsiteY13" fmla="*/ 297738 h 302011"/>
                <a:gd name="connsiteX14" fmla="*/ 38924 w 229919"/>
                <a:gd name="connsiteY14" fmla="*/ 301628 h 302011"/>
                <a:gd name="connsiteX15" fmla="*/ 38675 w 229919"/>
                <a:gd name="connsiteY15" fmla="*/ 286564 h 302011"/>
                <a:gd name="connsiteX16" fmla="*/ 38675 w 229919"/>
                <a:gd name="connsiteY16" fmla="*/ 266062 h 302011"/>
                <a:gd name="connsiteX17" fmla="*/ 41269 w 229919"/>
                <a:gd name="connsiteY17" fmla="*/ 261124 h 302011"/>
                <a:gd name="connsiteX18" fmla="*/ 43864 w 229919"/>
                <a:gd name="connsiteY18" fmla="*/ 250474 h 302011"/>
                <a:gd name="connsiteX19" fmla="*/ 46709 w 229919"/>
                <a:gd name="connsiteY19" fmla="*/ 243192 h 302011"/>
                <a:gd name="connsiteX20" fmla="*/ 45412 w 229919"/>
                <a:gd name="connsiteY20" fmla="*/ 237480 h 302011"/>
                <a:gd name="connsiteX21" fmla="*/ 42567 w 229919"/>
                <a:gd name="connsiteY21" fmla="*/ 232292 h 302011"/>
                <a:gd name="connsiteX22" fmla="*/ 36853 w 229919"/>
                <a:gd name="connsiteY22" fmla="*/ 223463 h 302011"/>
                <a:gd name="connsiteX23" fmla="*/ 36055 w 229919"/>
                <a:gd name="connsiteY23" fmla="*/ 220595 h 302011"/>
                <a:gd name="connsiteX24" fmla="*/ 36579 w 229919"/>
                <a:gd name="connsiteY24" fmla="*/ 216978 h 302011"/>
                <a:gd name="connsiteX25" fmla="*/ 43091 w 229919"/>
                <a:gd name="connsiteY25" fmla="*/ 214385 h 302011"/>
                <a:gd name="connsiteX26" fmla="*/ 44638 w 229919"/>
                <a:gd name="connsiteY26" fmla="*/ 211267 h 302011"/>
                <a:gd name="connsiteX27" fmla="*/ 43590 w 229919"/>
                <a:gd name="connsiteY27" fmla="*/ 205805 h 302011"/>
                <a:gd name="connsiteX28" fmla="*/ 42567 w 229919"/>
                <a:gd name="connsiteY28" fmla="*/ 202687 h 302011"/>
                <a:gd name="connsiteX29" fmla="*/ 39972 w 229919"/>
                <a:gd name="connsiteY29" fmla="*/ 200617 h 302011"/>
                <a:gd name="connsiteX30" fmla="*/ 34758 w 229919"/>
                <a:gd name="connsiteY30" fmla="*/ 200093 h 302011"/>
                <a:gd name="connsiteX31" fmla="*/ 32687 w 229919"/>
                <a:gd name="connsiteY31" fmla="*/ 199046 h 302011"/>
                <a:gd name="connsiteX32" fmla="*/ 28270 w 229919"/>
                <a:gd name="connsiteY32" fmla="*/ 193085 h 302011"/>
                <a:gd name="connsiteX33" fmla="*/ 28270 w 229919"/>
                <a:gd name="connsiteY33" fmla="*/ 189169 h 302011"/>
                <a:gd name="connsiteX34" fmla="*/ 31913 w 229919"/>
                <a:gd name="connsiteY34" fmla="*/ 181637 h 302011"/>
                <a:gd name="connsiteX35" fmla="*/ 32961 w 229919"/>
                <a:gd name="connsiteY35" fmla="*/ 177222 h 302011"/>
                <a:gd name="connsiteX36" fmla="*/ 35556 w 229919"/>
                <a:gd name="connsiteY36" fmla="*/ 173855 h 302011"/>
                <a:gd name="connsiteX37" fmla="*/ 37876 w 229919"/>
                <a:gd name="connsiteY37" fmla="*/ 173082 h 302011"/>
                <a:gd name="connsiteX38" fmla="*/ 44114 w 229919"/>
                <a:gd name="connsiteY38" fmla="*/ 173082 h 302011"/>
                <a:gd name="connsiteX39" fmla="*/ 45412 w 229919"/>
                <a:gd name="connsiteY39" fmla="*/ 170987 h 302011"/>
                <a:gd name="connsiteX40" fmla="*/ 44638 w 229919"/>
                <a:gd name="connsiteY40" fmla="*/ 167096 h 302011"/>
                <a:gd name="connsiteX41" fmla="*/ 40746 w 229919"/>
                <a:gd name="connsiteY41" fmla="*/ 162682 h 302011"/>
                <a:gd name="connsiteX42" fmla="*/ 39174 w 229919"/>
                <a:gd name="connsiteY42" fmla="*/ 155424 h 302011"/>
                <a:gd name="connsiteX43" fmla="*/ 35556 w 229919"/>
                <a:gd name="connsiteY43" fmla="*/ 151259 h 302011"/>
                <a:gd name="connsiteX44" fmla="*/ 32687 w 229919"/>
                <a:gd name="connsiteY44" fmla="*/ 150735 h 302011"/>
                <a:gd name="connsiteX45" fmla="*/ 29842 w 229919"/>
                <a:gd name="connsiteY45" fmla="*/ 152057 h 302011"/>
                <a:gd name="connsiteX46" fmla="*/ 24628 w 229919"/>
                <a:gd name="connsiteY46" fmla="*/ 152580 h 302011"/>
                <a:gd name="connsiteX47" fmla="*/ 20211 w 229919"/>
                <a:gd name="connsiteY47" fmla="*/ 151259 h 302011"/>
                <a:gd name="connsiteX48" fmla="*/ 17092 w 229919"/>
                <a:gd name="connsiteY48" fmla="*/ 148415 h 302011"/>
                <a:gd name="connsiteX49" fmla="*/ 15271 w 229919"/>
                <a:gd name="connsiteY49" fmla="*/ 145298 h 302011"/>
                <a:gd name="connsiteX50" fmla="*/ 14772 w 229919"/>
                <a:gd name="connsiteY50" fmla="*/ 142953 h 302011"/>
                <a:gd name="connsiteX51" fmla="*/ 16319 w 229919"/>
                <a:gd name="connsiteY51" fmla="*/ 138015 h 302011"/>
                <a:gd name="connsiteX52" fmla="*/ 13724 w 229919"/>
                <a:gd name="connsiteY52" fmla="*/ 134897 h 302011"/>
                <a:gd name="connsiteX53" fmla="*/ 10880 w 229919"/>
                <a:gd name="connsiteY53" fmla="*/ 134648 h 302011"/>
                <a:gd name="connsiteX54" fmla="*/ 5416 w 229919"/>
                <a:gd name="connsiteY54" fmla="*/ 136219 h 302011"/>
                <a:gd name="connsiteX55" fmla="*/ 2821 w 229919"/>
                <a:gd name="connsiteY55" fmla="*/ 135945 h 302011"/>
                <a:gd name="connsiteX56" fmla="*/ 1249 w 229919"/>
                <a:gd name="connsiteY56" fmla="*/ 134124 h 302011"/>
                <a:gd name="connsiteX57" fmla="*/ -1072 w 229919"/>
                <a:gd name="connsiteY57" fmla="*/ 124771 h 302011"/>
                <a:gd name="connsiteX58" fmla="*/ -573 w 229919"/>
                <a:gd name="connsiteY58" fmla="*/ 122701 h 302011"/>
                <a:gd name="connsiteX59" fmla="*/ 2022 w 229919"/>
                <a:gd name="connsiteY59" fmla="*/ 119583 h 302011"/>
                <a:gd name="connsiteX60" fmla="*/ 3070 w 229919"/>
                <a:gd name="connsiteY60" fmla="*/ 116990 h 302011"/>
                <a:gd name="connsiteX61" fmla="*/ 29568 w 229919"/>
                <a:gd name="connsiteY61" fmla="*/ 121654 h 302011"/>
                <a:gd name="connsiteX62" fmla="*/ 42567 w 229919"/>
                <a:gd name="connsiteY62" fmla="*/ 125295 h 302011"/>
                <a:gd name="connsiteX63" fmla="*/ 42567 w 229919"/>
                <a:gd name="connsiteY63" fmla="*/ 121654 h 302011"/>
                <a:gd name="connsiteX64" fmla="*/ 44638 w 229919"/>
                <a:gd name="connsiteY64" fmla="*/ 117763 h 302011"/>
                <a:gd name="connsiteX65" fmla="*/ 49054 w 229919"/>
                <a:gd name="connsiteY65" fmla="*/ 111278 h 302011"/>
                <a:gd name="connsiteX66" fmla="*/ 51125 w 229919"/>
                <a:gd name="connsiteY66" fmla="*/ 107387 h 302011"/>
                <a:gd name="connsiteX67" fmla="*/ 51399 w 229919"/>
                <a:gd name="connsiteY67" fmla="*/ 103746 h 302011"/>
                <a:gd name="connsiteX68" fmla="*/ 55816 w 229919"/>
                <a:gd name="connsiteY68" fmla="*/ 103746 h 302011"/>
                <a:gd name="connsiteX69" fmla="*/ 57887 w 229919"/>
                <a:gd name="connsiteY69" fmla="*/ 101925 h 302011"/>
                <a:gd name="connsiteX70" fmla="*/ 66195 w 229919"/>
                <a:gd name="connsiteY70" fmla="*/ 92049 h 302011"/>
                <a:gd name="connsiteX71" fmla="*/ 67492 w 229919"/>
                <a:gd name="connsiteY71" fmla="*/ 90752 h 302011"/>
                <a:gd name="connsiteX72" fmla="*/ 62053 w 229919"/>
                <a:gd name="connsiteY72" fmla="*/ 82721 h 302011"/>
                <a:gd name="connsiteX73" fmla="*/ 50102 w 229919"/>
                <a:gd name="connsiteY73" fmla="*/ 64538 h 302011"/>
                <a:gd name="connsiteX74" fmla="*/ 46983 w 229919"/>
                <a:gd name="connsiteY74" fmla="*/ 60897 h 302011"/>
                <a:gd name="connsiteX75" fmla="*/ 41269 w 229919"/>
                <a:gd name="connsiteY75" fmla="*/ 57530 h 302011"/>
                <a:gd name="connsiteX76" fmla="*/ 41769 w 229919"/>
                <a:gd name="connsiteY76" fmla="*/ 53889 h 302011"/>
                <a:gd name="connsiteX77" fmla="*/ 40995 w 229919"/>
                <a:gd name="connsiteY77" fmla="*/ 51295 h 302011"/>
                <a:gd name="connsiteX78" fmla="*/ 38650 w 229919"/>
                <a:gd name="connsiteY78" fmla="*/ 47653 h 302011"/>
                <a:gd name="connsiteX79" fmla="*/ 31389 w 229919"/>
                <a:gd name="connsiteY79" fmla="*/ 50247 h 302011"/>
                <a:gd name="connsiteX80" fmla="*/ 23081 w 229919"/>
                <a:gd name="connsiteY80" fmla="*/ 52317 h 302011"/>
                <a:gd name="connsiteX81" fmla="*/ 18914 w 229919"/>
                <a:gd name="connsiteY81" fmla="*/ 52592 h 302011"/>
                <a:gd name="connsiteX82" fmla="*/ 15546 w 229919"/>
                <a:gd name="connsiteY82" fmla="*/ 51794 h 302011"/>
                <a:gd name="connsiteX83" fmla="*/ 11628 w 229919"/>
                <a:gd name="connsiteY83" fmla="*/ 48676 h 302011"/>
                <a:gd name="connsiteX84" fmla="*/ 10331 w 229919"/>
                <a:gd name="connsiteY84" fmla="*/ 45059 h 302011"/>
                <a:gd name="connsiteX85" fmla="*/ 10606 w 229919"/>
                <a:gd name="connsiteY85" fmla="*/ 40894 h 302011"/>
                <a:gd name="connsiteX86" fmla="*/ 10081 w 229919"/>
                <a:gd name="connsiteY86" fmla="*/ 38300 h 302011"/>
                <a:gd name="connsiteX87" fmla="*/ 10081 w 229919"/>
                <a:gd name="connsiteY87" fmla="*/ 32065 h 302011"/>
                <a:gd name="connsiteX88" fmla="*/ 6189 w 229919"/>
                <a:gd name="connsiteY88" fmla="*/ 33113 h 302011"/>
                <a:gd name="connsiteX89" fmla="*/ 2297 w 229919"/>
                <a:gd name="connsiteY89" fmla="*/ 35183 h 302011"/>
                <a:gd name="connsiteX90" fmla="*/ -1596 w 229919"/>
                <a:gd name="connsiteY90" fmla="*/ 16751 h 302011"/>
                <a:gd name="connsiteX91" fmla="*/ -2119 w 229919"/>
                <a:gd name="connsiteY91" fmla="*/ 14407 h 302011"/>
                <a:gd name="connsiteX92" fmla="*/ 4368 w 229919"/>
                <a:gd name="connsiteY92" fmla="*/ 13634 h 302011"/>
                <a:gd name="connsiteX93" fmla="*/ 3594 w 229919"/>
                <a:gd name="connsiteY93" fmla="*/ 10516 h 302011"/>
                <a:gd name="connsiteX94" fmla="*/ 10331 w 229919"/>
                <a:gd name="connsiteY94" fmla="*/ 9992 h 302011"/>
                <a:gd name="connsiteX95" fmla="*/ 19163 w 229919"/>
                <a:gd name="connsiteY95" fmla="*/ 8945 h 302011"/>
                <a:gd name="connsiteX96" fmla="*/ 19163 w 229919"/>
                <a:gd name="connsiteY96" fmla="*/ 10267 h 302011"/>
                <a:gd name="connsiteX97" fmla="*/ 29044 w 229919"/>
                <a:gd name="connsiteY97" fmla="*/ 7149 h 302011"/>
                <a:gd name="connsiteX98" fmla="*/ 34758 w 229919"/>
                <a:gd name="connsiteY98" fmla="*/ 6101 h 302011"/>
                <a:gd name="connsiteX99" fmla="*/ 47482 w 229919"/>
                <a:gd name="connsiteY99" fmla="*/ 4281 h 302011"/>
                <a:gd name="connsiteX100" fmla="*/ 52947 w 229919"/>
                <a:gd name="connsiteY100" fmla="*/ 2984 h 302011"/>
                <a:gd name="connsiteX101" fmla="*/ 66195 w 229919"/>
                <a:gd name="connsiteY101" fmla="*/ -383 h 302011"/>
                <a:gd name="connsiteX102" fmla="*/ 80741 w 229919"/>
                <a:gd name="connsiteY102" fmla="*/ 28174 h 302011"/>
                <a:gd name="connsiteX103" fmla="*/ 92943 w 229919"/>
                <a:gd name="connsiteY103" fmla="*/ 51020 h 302011"/>
                <a:gd name="connsiteX104" fmla="*/ 96585 w 229919"/>
                <a:gd name="connsiteY104" fmla="*/ 55435 h 302011"/>
                <a:gd name="connsiteX105" fmla="*/ 116071 w 229919"/>
                <a:gd name="connsiteY105" fmla="*/ 72594 h 302011"/>
                <a:gd name="connsiteX106" fmla="*/ 121536 w 229919"/>
                <a:gd name="connsiteY106" fmla="*/ 78032 h 302011"/>
                <a:gd name="connsiteX107" fmla="*/ 148283 w 229919"/>
                <a:gd name="connsiteY107" fmla="*/ 108410 h 302011"/>
                <a:gd name="connsiteX108" fmla="*/ 156866 w 229919"/>
                <a:gd name="connsiteY108" fmla="*/ 103222 h 302011"/>
                <a:gd name="connsiteX109" fmla="*/ 159710 w 229919"/>
                <a:gd name="connsiteY109" fmla="*/ 106090 h 302011"/>
                <a:gd name="connsiteX110" fmla="*/ 167520 w 229919"/>
                <a:gd name="connsiteY110" fmla="*/ 98558 h 302011"/>
                <a:gd name="connsiteX111" fmla="*/ 169066 w 229919"/>
                <a:gd name="connsiteY111" fmla="*/ 97261 h 302011"/>
                <a:gd name="connsiteX112" fmla="*/ 170888 w 229919"/>
                <a:gd name="connsiteY112" fmla="*/ 101401 h 302011"/>
                <a:gd name="connsiteX113" fmla="*/ 174780 w 229919"/>
                <a:gd name="connsiteY113" fmla="*/ 106614 h 302011"/>
                <a:gd name="connsiteX114" fmla="*/ 180494 w 229919"/>
                <a:gd name="connsiteY114" fmla="*/ 104269 h 302011"/>
                <a:gd name="connsiteX115" fmla="*/ 191148 w 229919"/>
                <a:gd name="connsiteY115" fmla="*/ 102973 h 302011"/>
                <a:gd name="connsiteX116" fmla="*/ 191946 w 229919"/>
                <a:gd name="connsiteY116" fmla="*/ 108160 h 302011"/>
                <a:gd name="connsiteX117" fmla="*/ 190649 w 229919"/>
                <a:gd name="connsiteY117" fmla="*/ 110505 h 302011"/>
                <a:gd name="connsiteX118" fmla="*/ 197386 w 229919"/>
                <a:gd name="connsiteY118" fmla="*/ 110230 h 302011"/>
                <a:gd name="connsiteX119" fmla="*/ 202850 w 229919"/>
                <a:gd name="connsiteY119" fmla="*/ 109732 h 302011"/>
                <a:gd name="connsiteX120" fmla="*/ 202850 w 229919"/>
                <a:gd name="connsiteY120" fmla="*/ 115169 h 302011"/>
                <a:gd name="connsiteX121" fmla="*/ 202600 w 229919"/>
                <a:gd name="connsiteY121" fmla="*/ 118037 h 302011"/>
                <a:gd name="connsiteX122" fmla="*/ 202326 w 229919"/>
                <a:gd name="connsiteY122" fmla="*/ 130757 h 302011"/>
                <a:gd name="connsiteX123" fmla="*/ 201552 w 229919"/>
                <a:gd name="connsiteY123" fmla="*/ 135696 h 302011"/>
                <a:gd name="connsiteX124" fmla="*/ 199207 w 229919"/>
                <a:gd name="connsiteY124" fmla="*/ 136469 h 302011"/>
                <a:gd name="connsiteX125" fmla="*/ 198958 w 229919"/>
                <a:gd name="connsiteY125" fmla="*/ 140634 h 302011"/>
                <a:gd name="connsiteX126" fmla="*/ 203898 w 229919"/>
                <a:gd name="connsiteY126" fmla="*/ 141407 h 302011"/>
                <a:gd name="connsiteX127" fmla="*/ 204147 w 229919"/>
                <a:gd name="connsiteY127" fmla="*/ 149712 h 302011"/>
                <a:gd name="connsiteX128" fmla="*/ 199482 w 229919"/>
                <a:gd name="connsiteY128" fmla="*/ 149712 h 302011"/>
                <a:gd name="connsiteX129" fmla="*/ 199482 w 229919"/>
                <a:gd name="connsiteY129" fmla="*/ 159340 h 302011"/>
                <a:gd name="connsiteX130" fmla="*/ 198958 w 229919"/>
                <a:gd name="connsiteY130" fmla="*/ 162457 h 302011"/>
                <a:gd name="connsiteX131" fmla="*/ 199731 w 229919"/>
                <a:gd name="connsiteY131" fmla="*/ 165575 h 302011"/>
                <a:gd name="connsiteX132" fmla="*/ 202077 w 229919"/>
                <a:gd name="connsiteY132" fmla="*/ 169191 h 302011"/>
                <a:gd name="connsiteX133" fmla="*/ 200255 w 229919"/>
                <a:gd name="connsiteY133" fmla="*/ 172583 h 302011"/>
                <a:gd name="connsiteX134" fmla="*/ 204147 w 229919"/>
                <a:gd name="connsiteY134" fmla="*/ 176200 h 302011"/>
                <a:gd name="connsiteX135" fmla="*/ 207266 w 229919"/>
                <a:gd name="connsiteY135" fmla="*/ 178020 h 302011"/>
                <a:gd name="connsiteX136" fmla="*/ 207266 w 229919"/>
                <a:gd name="connsiteY136" fmla="*/ 180115 h 302011"/>
                <a:gd name="connsiteX137" fmla="*/ 205719 w 229919"/>
                <a:gd name="connsiteY137" fmla="*/ 182186 h 302011"/>
                <a:gd name="connsiteX138" fmla="*/ 209861 w 229919"/>
                <a:gd name="connsiteY138" fmla="*/ 186351 h 302011"/>
                <a:gd name="connsiteX139" fmla="*/ 217920 w 229919"/>
                <a:gd name="connsiteY139" fmla="*/ 186351 h 302011"/>
                <a:gd name="connsiteX140" fmla="*/ 219492 w 229919"/>
                <a:gd name="connsiteY140" fmla="*/ 187648 h 302011"/>
                <a:gd name="connsiteX141" fmla="*/ 220515 w 229919"/>
                <a:gd name="connsiteY141" fmla="*/ 195180 h 302011"/>
                <a:gd name="connsiteX142" fmla="*/ 221812 w 229919"/>
                <a:gd name="connsiteY142" fmla="*/ 198796 h 302011"/>
                <a:gd name="connsiteX143" fmla="*/ 224157 w 229919"/>
                <a:gd name="connsiteY143" fmla="*/ 200892 h 302011"/>
                <a:gd name="connsiteX144" fmla="*/ 227800 w 229919"/>
                <a:gd name="connsiteY144" fmla="*/ 201665 h 302011"/>
                <a:gd name="connsiteX145" fmla="*/ 227800 w 229919"/>
                <a:gd name="connsiteY145" fmla="*/ 204508 h 302011"/>
                <a:gd name="connsiteX146" fmla="*/ 227002 w 229919"/>
                <a:gd name="connsiteY146" fmla="*/ 209721 h 302011"/>
                <a:gd name="connsiteX147" fmla="*/ 225455 w 229919"/>
                <a:gd name="connsiteY147" fmla="*/ 216729 h 302011"/>
                <a:gd name="connsiteX148" fmla="*/ 221039 w 229919"/>
                <a:gd name="connsiteY148" fmla="*/ 219572 h 302011"/>
                <a:gd name="connsiteX149" fmla="*/ 219492 w 229919"/>
                <a:gd name="connsiteY149" fmla="*/ 222440 h 302011"/>
                <a:gd name="connsiteX150" fmla="*/ 221563 w 229919"/>
                <a:gd name="connsiteY150" fmla="*/ 226331 h 302011"/>
                <a:gd name="connsiteX151" fmla="*/ 221039 w 229919"/>
                <a:gd name="connsiteY151" fmla="*/ 228676 h 302011"/>
                <a:gd name="connsiteX152" fmla="*/ 218444 w 229919"/>
                <a:gd name="connsiteY152" fmla="*/ 232317 h 302011"/>
                <a:gd name="connsiteX153" fmla="*/ 221563 w 229919"/>
                <a:gd name="connsiteY153" fmla="*/ 237754 h 302011"/>
                <a:gd name="connsiteX154" fmla="*/ 220265 w 229919"/>
                <a:gd name="connsiteY154" fmla="*/ 242169 h 302011"/>
                <a:gd name="connsiteX155" fmla="*/ 217920 w 229919"/>
                <a:gd name="connsiteY155" fmla="*/ 244514 h 302011"/>
                <a:gd name="connsiteX156" fmla="*/ 216622 w 229919"/>
                <a:gd name="connsiteY156" fmla="*/ 249701 h 302011"/>
                <a:gd name="connsiteX157" fmla="*/ 217396 w 229919"/>
                <a:gd name="connsiteY157" fmla="*/ 254116 h 302011"/>
                <a:gd name="connsiteX158" fmla="*/ 218718 w 229919"/>
                <a:gd name="connsiteY158" fmla="*/ 255687 h 302011"/>
                <a:gd name="connsiteX159" fmla="*/ 223384 w 229919"/>
                <a:gd name="connsiteY159" fmla="*/ 256709 h 302011"/>
                <a:gd name="connsiteX160" fmla="*/ 225979 w 229919"/>
                <a:gd name="connsiteY160" fmla="*/ 259054 h 302011"/>
                <a:gd name="connsiteX161" fmla="*/ 225455 w 229919"/>
                <a:gd name="connsiteY161" fmla="*/ 262421 h 302011"/>
                <a:gd name="connsiteX162" fmla="*/ 223135 w 229919"/>
                <a:gd name="connsiteY162" fmla="*/ 266586 h 302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229919" h="302011">
                  <a:moveTo>
                    <a:pt x="207790" y="284220"/>
                  </a:moveTo>
                  <a:lnTo>
                    <a:pt x="197909" y="295643"/>
                  </a:lnTo>
                  <a:lnTo>
                    <a:pt x="186482" y="286040"/>
                  </a:lnTo>
                  <a:lnTo>
                    <a:pt x="178174" y="280603"/>
                  </a:lnTo>
                  <a:lnTo>
                    <a:pt x="173234" y="278508"/>
                  </a:lnTo>
                  <a:lnTo>
                    <a:pt x="154795" y="273844"/>
                  </a:lnTo>
                  <a:lnTo>
                    <a:pt x="136855" y="271250"/>
                  </a:lnTo>
                  <a:lnTo>
                    <a:pt x="131142" y="270727"/>
                  </a:lnTo>
                  <a:lnTo>
                    <a:pt x="113227" y="273071"/>
                  </a:lnTo>
                  <a:lnTo>
                    <a:pt x="105442" y="274892"/>
                  </a:lnTo>
                  <a:lnTo>
                    <a:pt x="95288" y="278259"/>
                  </a:lnTo>
                  <a:lnTo>
                    <a:pt x="90373" y="280329"/>
                  </a:lnTo>
                  <a:lnTo>
                    <a:pt x="67492" y="288909"/>
                  </a:lnTo>
                  <a:lnTo>
                    <a:pt x="46459" y="297738"/>
                  </a:lnTo>
                  <a:lnTo>
                    <a:pt x="38924" y="301628"/>
                  </a:lnTo>
                  <a:lnTo>
                    <a:pt x="38675" y="286564"/>
                  </a:lnTo>
                  <a:lnTo>
                    <a:pt x="38675" y="266062"/>
                  </a:lnTo>
                  <a:lnTo>
                    <a:pt x="41269" y="261124"/>
                  </a:lnTo>
                  <a:lnTo>
                    <a:pt x="43864" y="250474"/>
                  </a:lnTo>
                  <a:lnTo>
                    <a:pt x="46709" y="243192"/>
                  </a:lnTo>
                  <a:lnTo>
                    <a:pt x="45412" y="237480"/>
                  </a:lnTo>
                  <a:lnTo>
                    <a:pt x="42567" y="232292"/>
                  </a:lnTo>
                  <a:lnTo>
                    <a:pt x="36853" y="223463"/>
                  </a:lnTo>
                  <a:lnTo>
                    <a:pt x="36055" y="220595"/>
                  </a:lnTo>
                  <a:lnTo>
                    <a:pt x="36579" y="216978"/>
                  </a:lnTo>
                  <a:lnTo>
                    <a:pt x="43091" y="214385"/>
                  </a:lnTo>
                  <a:lnTo>
                    <a:pt x="44638" y="211267"/>
                  </a:lnTo>
                  <a:lnTo>
                    <a:pt x="43590" y="205805"/>
                  </a:lnTo>
                  <a:lnTo>
                    <a:pt x="42567" y="202687"/>
                  </a:lnTo>
                  <a:lnTo>
                    <a:pt x="39972" y="200617"/>
                  </a:lnTo>
                  <a:lnTo>
                    <a:pt x="34758" y="200093"/>
                  </a:lnTo>
                  <a:lnTo>
                    <a:pt x="32687" y="199046"/>
                  </a:lnTo>
                  <a:lnTo>
                    <a:pt x="28270" y="193085"/>
                  </a:lnTo>
                  <a:lnTo>
                    <a:pt x="28270" y="189169"/>
                  </a:lnTo>
                  <a:lnTo>
                    <a:pt x="31913" y="181637"/>
                  </a:lnTo>
                  <a:lnTo>
                    <a:pt x="32961" y="177222"/>
                  </a:lnTo>
                  <a:lnTo>
                    <a:pt x="35556" y="173855"/>
                  </a:lnTo>
                  <a:lnTo>
                    <a:pt x="37876" y="173082"/>
                  </a:lnTo>
                  <a:lnTo>
                    <a:pt x="44114" y="173082"/>
                  </a:lnTo>
                  <a:lnTo>
                    <a:pt x="45412" y="170987"/>
                  </a:lnTo>
                  <a:lnTo>
                    <a:pt x="44638" y="167096"/>
                  </a:lnTo>
                  <a:lnTo>
                    <a:pt x="40746" y="162682"/>
                  </a:lnTo>
                  <a:lnTo>
                    <a:pt x="39174" y="155424"/>
                  </a:lnTo>
                  <a:lnTo>
                    <a:pt x="35556" y="151259"/>
                  </a:lnTo>
                  <a:lnTo>
                    <a:pt x="32687" y="150735"/>
                  </a:lnTo>
                  <a:lnTo>
                    <a:pt x="29842" y="152057"/>
                  </a:lnTo>
                  <a:lnTo>
                    <a:pt x="24628" y="152580"/>
                  </a:lnTo>
                  <a:lnTo>
                    <a:pt x="20211" y="151259"/>
                  </a:lnTo>
                  <a:lnTo>
                    <a:pt x="17092" y="148415"/>
                  </a:lnTo>
                  <a:lnTo>
                    <a:pt x="15271" y="145298"/>
                  </a:lnTo>
                  <a:lnTo>
                    <a:pt x="14772" y="142953"/>
                  </a:lnTo>
                  <a:lnTo>
                    <a:pt x="16319" y="138015"/>
                  </a:lnTo>
                  <a:lnTo>
                    <a:pt x="13724" y="134897"/>
                  </a:lnTo>
                  <a:lnTo>
                    <a:pt x="10880" y="134648"/>
                  </a:lnTo>
                  <a:lnTo>
                    <a:pt x="5416" y="136219"/>
                  </a:lnTo>
                  <a:lnTo>
                    <a:pt x="2821" y="135945"/>
                  </a:lnTo>
                  <a:lnTo>
                    <a:pt x="1249" y="134124"/>
                  </a:lnTo>
                  <a:lnTo>
                    <a:pt x="-1072" y="124771"/>
                  </a:lnTo>
                  <a:lnTo>
                    <a:pt x="-573" y="122701"/>
                  </a:lnTo>
                  <a:lnTo>
                    <a:pt x="2022" y="119583"/>
                  </a:lnTo>
                  <a:lnTo>
                    <a:pt x="3070" y="116990"/>
                  </a:lnTo>
                  <a:lnTo>
                    <a:pt x="29568" y="121654"/>
                  </a:lnTo>
                  <a:lnTo>
                    <a:pt x="42567" y="125295"/>
                  </a:lnTo>
                  <a:lnTo>
                    <a:pt x="42567" y="121654"/>
                  </a:lnTo>
                  <a:lnTo>
                    <a:pt x="44638" y="117763"/>
                  </a:lnTo>
                  <a:lnTo>
                    <a:pt x="49054" y="111278"/>
                  </a:lnTo>
                  <a:lnTo>
                    <a:pt x="51125" y="107387"/>
                  </a:lnTo>
                  <a:lnTo>
                    <a:pt x="51399" y="103746"/>
                  </a:lnTo>
                  <a:lnTo>
                    <a:pt x="55816" y="103746"/>
                  </a:lnTo>
                  <a:lnTo>
                    <a:pt x="57887" y="101925"/>
                  </a:lnTo>
                  <a:lnTo>
                    <a:pt x="66195" y="92049"/>
                  </a:lnTo>
                  <a:lnTo>
                    <a:pt x="67492" y="90752"/>
                  </a:lnTo>
                  <a:lnTo>
                    <a:pt x="62053" y="82721"/>
                  </a:lnTo>
                  <a:lnTo>
                    <a:pt x="50102" y="64538"/>
                  </a:lnTo>
                  <a:lnTo>
                    <a:pt x="46983" y="60897"/>
                  </a:lnTo>
                  <a:lnTo>
                    <a:pt x="41269" y="57530"/>
                  </a:lnTo>
                  <a:lnTo>
                    <a:pt x="41769" y="53889"/>
                  </a:lnTo>
                  <a:lnTo>
                    <a:pt x="40995" y="51295"/>
                  </a:lnTo>
                  <a:lnTo>
                    <a:pt x="38650" y="47653"/>
                  </a:lnTo>
                  <a:lnTo>
                    <a:pt x="31389" y="50247"/>
                  </a:lnTo>
                  <a:lnTo>
                    <a:pt x="23081" y="52317"/>
                  </a:lnTo>
                  <a:lnTo>
                    <a:pt x="18914" y="52592"/>
                  </a:lnTo>
                  <a:lnTo>
                    <a:pt x="15546" y="51794"/>
                  </a:lnTo>
                  <a:lnTo>
                    <a:pt x="11628" y="48676"/>
                  </a:lnTo>
                  <a:lnTo>
                    <a:pt x="10331" y="45059"/>
                  </a:lnTo>
                  <a:lnTo>
                    <a:pt x="10606" y="40894"/>
                  </a:lnTo>
                  <a:lnTo>
                    <a:pt x="10081" y="38300"/>
                  </a:lnTo>
                  <a:lnTo>
                    <a:pt x="10081" y="32065"/>
                  </a:lnTo>
                  <a:lnTo>
                    <a:pt x="6189" y="33113"/>
                  </a:lnTo>
                  <a:lnTo>
                    <a:pt x="2297" y="35183"/>
                  </a:lnTo>
                  <a:lnTo>
                    <a:pt x="-1596" y="16751"/>
                  </a:lnTo>
                  <a:lnTo>
                    <a:pt x="-2119" y="14407"/>
                  </a:lnTo>
                  <a:lnTo>
                    <a:pt x="4368" y="13634"/>
                  </a:lnTo>
                  <a:lnTo>
                    <a:pt x="3594" y="10516"/>
                  </a:lnTo>
                  <a:lnTo>
                    <a:pt x="10331" y="9992"/>
                  </a:lnTo>
                  <a:lnTo>
                    <a:pt x="19163" y="8945"/>
                  </a:lnTo>
                  <a:lnTo>
                    <a:pt x="19163" y="10267"/>
                  </a:lnTo>
                  <a:lnTo>
                    <a:pt x="29044" y="7149"/>
                  </a:lnTo>
                  <a:lnTo>
                    <a:pt x="34758" y="6101"/>
                  </a:lnTo>
                  <a:lnTo>
                    <a:pt x="47482" y="4281"/>
                  </a:lnTo>
                  <a:lnTo>
                    <a:pt x="52947" y="2984"/>
                  </a:lnTo>
                  <a:lnTo>
                    <a:pt x="66195" y="-383"/>
                  </a:lnTo>
                  <a:lnTo>
                    <a:pt x="80741" y="28174"/>
                  </a:lnTo>
                  <a:lnTo>
                    <a:pt x="92943" y="51020"/>
                  </a:lnTo>
                  <a:lnTo>
                    <a:pt x="96585" y="55435"/>
                  </a:lnTo>
                  <a:lnTo>
                    <a:pt x="116071" y="72594"/>
                  </a:lnTo>
                  <a:lnTo>
                    <a:pt x="121536" y="78032"/>
                  </a:lnTo>
                  <a:lnTo>
                    <a:pt x="148283" y="108410"/>
                  </a:lnTo>
                  <a:lnTo>
                    <a:pt x="156866" y="103222"/>
                  </a:lnTo>
                  <a:lnTo>
                    <a:pt x="159710" y="106090"/>
                  </a:lnTo>
                  <a:lnTo>
                    <a:pt x="167520" y="98558"/>
                  </a:lnTo>
                  <a:lnTo>
                    <a:pt x="169066" y="97261"/>
                  </a:lnTo>
                  <a:lnTo>
                    <a:pt x="170888" y="101401"/>
                  </a:lnTo>
                  <a:lnTo>
                    <a:pt x="174780" y="106614"/>
                  </a:lnTo>
                  <a:lnTo>
                    <a:pt x="180494" y="104269"/>
                  </a:lnTo>
                  <a:lnTo>
                    <a:pt x="191148" y="102973"/>
                  </a:lnTo>
                  <a:lnTo>
                    <a:pt x="191946" y="108160"/>
                  </a:lnTo>
                  <a:lnTo>
                    <a:pt x="190649" y="110505"/>
                  </a:lnTo>
                  <a:lnTo>
                    <a:pt x="197386" y="110230"/>
                  </a:lnTo>
                  <a:lnTo>
                    <a:pt x="202850" y="109732"/>
                  </a:lnTo>
                  <a:lnTo>
                    <a:pt x="202850" y="115169"/>
                  </a:lnTo>
                  <a:lnTo>
                    <a:pt x="202600" y="118037"/>
                  </a:lnTo>
                  <a:lnTo>
                    <a:pt x="202326" y="130757"/>
                  </a:lnTo>
                  <a:lnTo>
                    <a:pt x="201552" y="135696"/>
                  </a:lnTo>
                  <a:lnTo>
                    <a:pt x="199207" y="136469"/>
                  </a:lnTo>
                  <a:lnTo>
                    <a:pt x="198958" y="140634"/>
                  </a:lnTo>
                  <a:lnTo>
                    <a:pt x="203898" y="141407"/>
                  </a:lnTo>
                  <a:lnTo>
                    <a:pt x="204147" y="149712"/>
                  </a:lnTo>
                  <a:lnTo>
                    <a:pt x="199482" y="149712"/>
                  </a:lnTo>
                  <a:lnTo>
                    <a:pt x="199482" y="159340"/>
                  </a:lnTo>
                  <a:lnTo>
                    <a:pt x="198958" y="162457"/>
                  </a:lnTo>
                  <a:lnTo>
                    <a:pt x="199731" y="165575"/>
                  </a:lnTo>
                  <a:lnTo>
                    <a:pt x="202077" y="169191"/>
                  </a:lnTo>
                  <a:lnTo>
                    <a:pt x="200255" y="172583"/>
                  </a:lnTo>
                  <a:lnTo>
                    <a:pt x="204147" y="176200"/>
                  </a:lnTo>
                  <a:lnTo>
                    <a:pt x="207266" y="178020"/>
                  </a:lnTo>
                  <a:lnTo>
                    <a:pt x="207266" y="180115"/>
                  </a:lnTo>
                  <a:lnTo>
                    <a:pt x="205719" y="182186"/>
                  </a:lnTo>
                  <a:lnTo>
                    <a:pt x="209861" y="186351"/>
                  </a:lnTo>
                  <a:lnTo>
                    <a:pt x="217920" y="186351"/>
                  </a:lnTo>
                  <a:lnTo>
                    <a:pt x="219492" y="187648"/>
                  </a:lnTo>
                  <a:lnTo>
                    <a:pt x="220515" y="195180"/>
                  </a:lnTo>
                  <a:lnTo>
                    <a:pt x="221812" y="198796"/>
                  </a:lnTo>
                  <a:lnTo>
                    <a:pt x="224157" y="200892"/>
                  </a:lnTo>
                  <a:lnTo>
                    <a:pt x="227800" y="201665"/>
                  </a:lnTo>
                  <a:lnTo>
                    <a:pt x="227800" y="204508"/>
                  </a:lnTo>
                  <a:lnTo>
                    <a:pt x="227002" y="209721"/>
                  </a:lnTo>
                  <a:lnTo>
                    <a:pt x="225455" y="216729"/>
                  </a:lnTo>
                  <a:lnTo>
                    <a:pt x="221039" y="219572"/>
                  </a:lnTo>
                  <a:lnTo>
                    <a:pt x="219492" y="222440"/>
                  </a:lnTo>
                  <a:lnTo>
                    <a:pt x="221563" y="226331"/>
                  </a:lnTo>
                  <a:lnTo>
                    <a:pt x="221039" y="228676"/>
                  </a:lnTo>
                  <a:lnTo>
                    <a:pt x="218444" y="232317"/>
                  </a:lnTo>
                  <a:lnTo>
                    <a:pt x="221563" y="237754"/>
                  </a:lnTo>
                  <a:lnTo>
                    <a:pt x="220265" y="242169"/>
                  </a:lnTo>
                  <a:lnTo>
                    <a:pt x="217920" y="244514"/>
                  </a:lnTo>
                  <a:lnTo>
                    <a:pt x="216622" y="249701"/>
                  </a:lnTo>
                  <a:lnTo>
                    <a:pt x="217396" y="254116"/>
                  </a:lnTo>
                  <a:lnTo>
                    <a:pt x="218718" y="255687"/>
                  </a:lnTo>
                  <a:lnTo>
                    <a:pt x="223384" y="256709"/>
                  </a:lnTo>
                  <a:lnTo>
                    <a:pt x="225979" y="259054"/>
                  </a:lnTo>
                  <a:lnTo>
                    <a:pt x="225455" y="262421"/>
                  </a:lnTo>
                  <a:lnTo>
                    <a:pt x="223135" y="266586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64" name="Free-form: Shape 3363">
              <a:extLst>
                <a:ext uri="{FF2B5EF4-FFF2-40B4-BE49-F238E27FC236}">
                  <a16:creationId xmlns:a16="http://schemas.microsoft.com/office/drawing/2014/main" id="{A4411331-FC7C-989C-D458-6368245E88E2}"/>
                </a:ext>
              </a:extLst>
            </p:cNvPr>
            <p:cNvSpPr/>
            <p:nvPr/>
          </p:nvSpPr>
          <p:spPr>
            <a:xfrm>
              <a:off x="4675897" y="3750787"/>
              <a:ext cx="283937" cy="233972"/>
            </a:xfrm>
            <a:custGeom>
              <a:avLst/>
              <a:gdLst>
                <a:gd name="connsiteX0" fmla="*/ 256892 w 283937"/>
                <a:gd name="connsiteY0" fmla="*/ 215158 h 233972"/>
                <a:gd name="connsiteX1" fmla="*/ 252476 w 283937"/>
                <a:gd name="connsiteY1" fmla="*/ 216978 h 233972"/>
                <a:gd name="connsiteX2" fmla="*/ 249357 w 283937"/>
                <a:gd name="connsiteY2" fmla="*/ 216978 h 233972"/>
                <a:gd name="connsiteX3" fmla="*/ 245964 w 283937"/>
                <a:gd name="connsiteY3" fmla="*/ 214634 h 233972"/>
                <a:gd name="connsiteX4" fmla="*/ 242596 w 283937"/>
                <a:gd name="connsiteY4" fmla="*/ 213337 h 233972"/>
                <a:gd name="connsiteX5" fmla="*/ 231418 w 283937"/>
                <a:gd name="connsiteY5" fmla="*/ 213861 h 233972"/>
                <a:gd name="connsiteX6" fmla="*/ 224681 w 283937"/>
                <a:gd name="connsiteY6" fmla="*/ 212813 h 233972"/>
                <a:gd name="connsiteX7" fmla="*/ 221288 w 283937"/>
                <a:gd name="connsiteY7" fmla="*/ 213337 h 233972"/>
                <a:gd name="connsiteX8" fmla="*/ 222086 w 283937"/>
                <a:gd name="connsiteY8" fmla="*/ 217752 h 233972"/>
                <a:gd name="connsiteX9" fmla="*/ 225455 w 283937"/>
                <a:gd name="connsiteY9" fmla="*/ 226057 h 233972"/>
                <a:gd name="connsiteX10" fmla="*/ 226503 w 283937"/>
                <a:gd name="connsiteY10" fmla="*/ 232018 h 233972"/>
                <a:gd name="connsiteX11" fmla="*/ 211432 w 283937"/>
                <a:gd name="connsiteY11" fmla="*/ 233589 h 233972"/>
                <a:gd name="connsiteX12" fmla="*/ 199731 w 283937"/>
                <a:gd name="connsiteY12" fmla="*/ 233065 h 233972"/>
                <a:gd name="connsiteX13" fmla="*/ 184411 w 283937"/>
                <a:gd name="connsiteY13" fmla="*/ 232542 h 233972"/>
                <a:gd name="connsiteX14" fmla="*/ 178173 w 283937"/>
                <a:gd name="connsiteY14" fmla="*/ 231519 h 233972"/>
                <a:gd name="connsiteX15" fmla="*/ 182839 w 283937"/>
                <a:gd name="connsiteY15" fmla="*/ 228925 h 233972"/>
                <a:gd name="connsiteX16" fmla="*/ 189850 w 283937"/>
                <a:gd name="connsiteY16" fmla="*/ 225808 h 233972"/>
                <a:gd name="connsiteX17" fmla="*/ 195314 w 283937"/>
                <a:gd name="connsiteY17" fmla="*/ 224511 h 233972"/>
                <a:gd name="connsiteX18" fmla="*/ 188054 w 283937"/>
                <a:gd name="connsiteY18" fmla="*/ 222416 h 233972"/>
                <a:gd name="connsiteX19" fmla="*/ 182839 w 283937"/>
                <a:gd name="connsiteY19" fmla="*/ 220345 h 233972"/>
                <a:gd name="connsiteX20" fmla="*/ 170888 w 283937"/>
                <a:gd name="connsiteY20" fmla="*/ 212564 h 233972"/>
                <a:gd name="connsiteX21" fmla="*/ 163876 w 283937"/>
                <a:gd name="connsiteY21" fmla="*/ 208399 h 233972"/>
                <a:gd name="connsiteX22" fmla="*/ 158687 w 283937"/>
                <a:gd name="connsiteY22" fmla="*/ 206054 h 233972"/>
                <a:gd name="connsiteX23" fmla="*/ 141796 w 283937"/>
                <a:gd name="connsiteY23" fmla="*/ 200867 h 233972"/>
                <a:gd name="connsiteX24" fmla="*/ 134011 w 283937"/>
                <a:gd name="connsiteY24" fmla="*/ 197499 h 233972"/>
                <a:gd name="connsiteX25" fmla="*/ 129844 w 283937"/>
                <a:gd name="connsiteY25" fmla="*/ 193609 h 233972"/>
                <a:gd name="connsiteX26" fmla="*/ 127249 w 283937"/>
                <a:gd name="connsiteY26" fmla="*/ 190740 h 233972"/>
                <a:gd name="connsiteX27" fmla="*/ 124130 w 283937"/>
                <a:gd name="connsiteY27" fmla="*/ 182959 h 233972"/>
                <a:gd name="connsiteX28" fmla="*/ 111131 w 283937"/>
                <a:gd name="connsiteY28" fmla="*/ 149712 h 233972"/>
                <a:gd name="connsiteX29" fmla="*/ 106216 w 283937"/>
                <a:gd name="connsiteY29" fmla="*/ 154900 h 233972"/>
                <a:gd name="connsiteX30" fmla="*/ 101001 w 283937"/>
                <a:gd name="connsiteY30" fmla="*/ 158018 h 233972"/>
                <a:gd name="connsiteX31" fmla="*/ 93466 w 283937"/>
                <a:gd name="connsiteY31" fmla="*/ 145547 h 233972"/>
                <a:gd name="connsiteX32" fmla="*/ 96086 w 283937"/>
                <a:gd name="connsiteY32" fmla="*/ 140359 h 233972"/>
                <a:gd name="connsiteX33" fmla="*/ 88800 w 283937"/>
                <a:gd name="connsiteY33" fmla="*/ 143726 h 233972"/>
                <a:gd name="connsiteX34" fmla="*/ 87503 w 283937"/>
                <a:gd name="connsiteY34" fmla="*/ 144774 h 233972"/>
                <a:gd name="connsiteX35" fmla="*/ 79968 w 283937"/>
                <a:gd name="connsiteY35" fmla="*/ 147892 h 233972"/>
                <a:gd name="connsiteX36" fmla="*/ 79968 w 283937"/>
                <a:gd name="connsiteY36" fmla="*/ 145048 h 233972"/>
                <a:gd name="connsiteX37" fmla="*/ 78146 w 283937"/>
                <a:gd name="connsiteY37" fmla="*/ 145048 h 233972"/>
                <a:gd name="connsiteX38" fmla="*/ 74504 w 283937"/>
                <a:gd name="connsiteY38" fmla="*/ 143228 h 233972"/>
                <a:gd name="connsiteX39" fmla="*/ 70087 w 283937"/>
                <a:gd name="connsiteY39" fmla="*/ 141656 h 233972"/>
                <a:gd name="connsiteX40" fmla="*/ 68266 w 283937"/>
                <a:gd name="connsiteY40" fmla="*/ 141656 h 233972"/>
                <a:gd name="connsiteX41" fmla="*/ 64124 w 283937"/>
                <a:gd name="connsiteY41" fmla="*/ 139836 h 233972"/>
                <a:gd name="connsiteX42" fmla="*/ 63850 w 283937"/>
                <a:gd name="connsiteY42" fmla="*/ 138539 h 233972"/>
                <a:gd name="connsiteX43" fmla="*/ 59957 w 283937"/>
                <a:gd name="connsiteY43" fmla="*/ 139337 h 233972"/>
                <a:gd name="connsiteX44" fmla="*/ 56589 w 283937"/>
                <a:gd name="connsiteY44" fmla="*/ 138813 h 233972"/>
                <a:gd name="connsiteX45" fmla="*/ 51649 w 283937"/>
                <a:gd name="connsiteY45" fmla="*/ 140110 h 233972"/>
                <a:gd name="connsiteX46" fmla="*/ 46983 w 283937"/>
                <a:gd name="connsiteY46" fmla="*/ 139586 h 233972"/>
                <a:gd name="connsiteX47" fmla="*/ 39697 w 283937"/>
                <a:gd name="connsiteY47" fmla="*/ 140110 h 233972"/>
                <a:gd name="connsiteX48" fmla="*/ 32936 w 283937"/>
                <a:gd name="connsiteY48" fmla="*/ 138813 h 233972"/>
                <a:gd name="connsiteX49" fmla="*/ 28794 w 283937"/>
                <a:gd name="connsiteY49" fmla="*/ 137516 h 233972"/>
                <a:gd name="connsiteX50" fmla="*/ 28519 w 283937"/>
                <a:gd name="connsiteY50" fmla="*/ 139586 h 233972"/>
                <a:gd name="connsiteX51" fmla="*/ 26199 w 283937"/>
                <a:gd name="connsiteY51" fmla="*/ 141931 h 233972"/>
                <a:gd name="connsiteX52" fmla="*/ 22806 w 283937"/>
                <a:gd name="connsiteY52" fmla="*/ 144275 h 233972"/>
                <a:gd name="connsiteX53" fmla="*/ 2546 w 283937"/>
                <a:gd name="connsiteY53" fmla="*/ 143228 h 233972"/>
                <a:gd name="connsiteX54" fmla="*/ 201 w 283937"/>
                <a:gd name="connsiteY54" fmla="*/ 140110 h 233972"/>
                <a:gd name="connsiteX55" fmla="*/ -1596 w 283937"/>
                <a:gd name="connsiteY55" fmla="*/ 147118 h 233972"/>
                <a:gd name="connsiteX56" fmla="*/ -1870 w 283937"/>
                <a:gd name="connsiteY56" fmla="*/ 143228 h 233972"/>
                <a:gd name="connsiteX57" fmla="*/ -1596 w 283937"/>
                <a:gd name="connsiteY57" fmla="*/ 135446 h 233972"/>
                <a:gd name="connsiteX58" fmla="*/ -1346 w 283937"/>
                <a:gd name="connsiteY58" fmla="*/ 132328 h 233972"/>
                <a:gd name="connsiteX59" fmla="*/ 1772 w 283937"/>
                <a:gd name="connsiteY59" fmla="*/ 121928 h 233972"/>
                <a:gd name="connsiteX60" fmla="*/ 999 w 283937"/>
                <a:gd name="connsiteY60" fmla="*/ 116990 h 233972"/>
                <a:gd name="connsiteX61" fmla="*/ 2022 w 283937"/>
                <a:gd name="connsiteY61" fmla="*/ 106614 h 233972"/>
                <a:gd name="connsiteX62" fmla="*/ -2119 w 283937"/>
                <a:gd name="connsiteY62" fmla="*/ 95964 h 233972"/>
                <a:gd name="connsiteX63" fmla="*/ -49 w 283937"/>
                <a:gd name="connsiteY63" fmla="*/ 94393 h 233972"/>
                <a:gd name="connsiteX64" fmla="*/ 14747 w 283937"/>
                <a:gd name="connsiteY64" fmla="*/ 88956 h 233972"/>
                <a:gd name="connsiteX65" fmla="*/ 11628 w 283937"/>
                <a:gd name="connsiteY65" fmla="*/ 80127 h 233972"/>
                <a:gd name="connsiteX66" fmla="*/ 8534 w 283937"/>
                <a:gd name="connsiteY66" fmla="*/ 65586 h 233972"/>
                <a:gd name="connsiteX67" fmla="*/ 6962 w 283937"/>
                <a:gd name="connsiteY67" fmla="*/ 61421 h 233972"/>
                <a:gd name="connsiteX68" fmla="*/ 7486 w 283937"/>
                <a:gd name="connsiteY68" fmla="*/ 58553 h 233972"/>
                <a:gd name="connsiteX69" fmla="*/ 9308 w 283937"/>
                <a:gd name="connsiteY69" fmla="*/ 58827 h 233972"/>
                <a:gd name="connsiteX70" fmla="*/ 17342 w 283937"/>
                <a:gd name="connsiteY70" fmla="*/ 57006 h 233972"/>
                <a:gd name="connsiteX71" fmla="*/ 25675 w 283937"/>
                <a:gd name="connsiteY71" fmla="*/ 56233 h 233972"/>
                <a:gd name="connsiteX72" fmla="*/ 35007 w 283937"/>
                <a:gd name="connsiteY72" fmla="*/ 53365 h 233972"/>
                <a:gd name="connsiteX73" fmla="*/ 46459 w 283937"/>
                <a:gd name="connsiteY73" fmla="*/ 52841 h 233972"/>
                <a:gd name="connsiteX74" fmla="*/ 51649 w 283937"/>
                <a:gd name="connsiteY74" fmla="*/ 53365 h 233972"/>
                <a:gd name="connsiteX75" fmla="*/ 61255 w 283937"/>
                <a:gd name="connsiteY75" fmla="*/ 54412 h 233972"/>
                <a:gd name="connsiteX76" fmla="*/ 65671 w 283937"/>
                <a:gd name="connsiteY76" fmla="*/ 53889 h 233972"/>
                <a:gd name="connsiteX77" fmla="*/ 72433 w 283937"/>
                <a:gd name="connsiteY77" fmla="*/ 53639 h 233972"/>
                <a:gd name="connsiteX78" fmla="*/ 74254 w 283937"/>
                <a:gd name="connsiteY78" fmla="*/ 53116 h 233972"/>
                <a:gd name="connsiteX79" fmla="*/ 77373 w 283937"/>
                <a:gd name="connsiteY79" fmla="*/ 55984 h 233972"/>
                <a:gd name="connsiteX80" fmla="*/ 81789 w 283937"/>
                <a:gd name="connsiteY80" fmla="*/ 52866 h 233972"/>
                <a:gd name="connsiteX81" fmla="*/ 87503 w 283937"/>
                <a:gd name="connsiteY81" fmla="*/ 50771 h 233972"/>
                <a:gd name="connsiteX82" fmla="*/ 83336 w 283937"/>
                <a:gd name="connsiteY82" fmla="*/ 15729 h 233972"/>
                <a:gd name="connsiteX83" fmla="*/ 89574 w 283937"/>
                <a:gd name="connsiteY83" fmla="*/ 15205 h 233972"/>
                <a:gd name="connsiteX84" fmla="*/ 97109 w 283937"/>
                <a:gd name="connsiteY84" fmla="*/ 17799 h 233972"/>
                <a:gd name="connsiteX85" fmla="*/ 101775 w 283937"/>
                <a:gd name="connsiteY85" fmla="*/ 18846 h 233972"/>
                <a:gd name="connsiteX86" fmla="*/ 109310 w 283937"/>
                <a:gd name="connsiteY86" fmla="*/ 19096 h 233972"/>
                <a:gd name="connsiteX87" fmla="*/ 109834 w 283937"/>
                <a:gd name="connsiteY87" fmla="*/ 20916 h 233972"/>
                <a:gd name="connsiteX88" fmla="*/ 112703 w 283937"/>
                <a:gd name="connsiteY88" fmla="*/ 20916 h 233972"/>
                <a:gd name="connsiteX89" fmla="*/ 122059 w 283937"/>
                <a:gd name="connsiteY89" fmla="*/ 23785 h 233972"/>
                <a:gd name="connsiteX90" fmla="*/ 127773 w 283937"/>
                <a:gd name="connsiteY90" fmla="*/ 23785 h 233972"/>
                <a:gd name="connsiteX91" fmla="*/ 131416 w 283937"/>
                <a:gd name="connsiteY91" fmla="*/ 26902 h 233972"/>
                <a:gd name="connsiteX92" fmla="*/ 135308 w 283937"/>
                <a:gd name="connsiteY92" fmla="*/ 27152 h 233972"/>
                <a:gd name="connsiteX93" fmla="*/ 145163 w 283937"/>
                <a:gd name="connsiteY93" fmla="*/ 25855 h 233972"/>
                <a:gd name="connsiteX94" fmla="*/ 145962 w 283937"/>
                <a:gd name="connsiteY94" fmla="*/ 25331 h 233972"/>
                <a:gd name="connsiteX95" fmla="*/ 144141 w 283937"/>
                <a:gd name="connsiteY95" fmla="*/ 17799 h 233972"/>
                <a:gd name="connsiteX96" fmla="*/ 155568 w 283937"/>
                <a:gd name="connsiteY96" fmla="*/ 17550 h 233972"/>
                <a:gd name="connsiteX97" fmla="*/ 154271 w 283937"/>
                <a:gd name="connsiteY97" fmla="*/ 12087 h 233972"/>
                <a:gd name="connsiteX98" fmla="*/ 159211 w 283937"/>
                <a:gd name="connsiteY98" fmla="*/ 10017 h 233972"/>
                <a:gd name="connsiteX99" fmla="*/ 157639 w 283937"/>
                <a:gd name="connsiteY99" fmla="*/ 5328 h 233972"/>
                <a:gd name="connsiteX100" fmla="*/ 168293 w 283937"/>
                <a:gd name="connsiteY100" fmla="*/ 664 h 233972"/>
                <a:gd name="connsiteX101" fmla="*/ 176103 w 283937"/>
                <a:gd name="connsiteY101" fmla="*/ 17550 h 233972"/>
                <a:gd name="connsiteX102" fmla="*/ 179196 w 283937"/>
                <a:gd name="connsiteY102" fmla="*/ 18846 h 233972"/>
                <a:gd name="connsiteX103" fmla="*/ 184137 w 283937"/>
                <a:gd name="connsiteY103" fmla="*/ 14432 h 233972"/>
                <a:gd name="connsiteX104" fmla="*/ 186233 w 283937"/>
                <a:gd name="connsiteY104" fmla="*/ 13384 h 233972"/>
                <a:gd name="connsiteX105" fmla="*/ 194017 w 283937"/>
                <a:gd name="connsiteY105" fmla="*/ 12337 h 233972"/>
                <a:gd name="connsiteX106" fmla="*/ 197909 w 283937"/>
                <a:gd name="connsiteY106" fmla="*/ 8970 h 233972"/>
                <a:gd name="connsiteX107" fmla="*/ 199731 w 283937"/>
                <a:gd name="connsiteY107" fmla="*/ 6376 h 233972"/>
                <a:gd name="connsiteX108" fmla="*/ 201802 w 283937"/>
                <a:gd name="connsiteY108" fmla="*/ 1188 h 233972"/>
                <a:gd name="connsiteX109" fmla="*/ 212730 w 283937"/>
                <a:gd name="connsiteY109" fmla="*/ -383 h 233972"/>
                <a:gd name="connsiteX110" fmla="*/ 216622 w 283937"/>
                <a:gd name="connsiteY110" fmla="*/ 18048 h 233972"/>
                <a:gd name="connsiteX111" fmla="*/ 220515 w 283937"/>
                <a:gd name="connsiteY111" fmla="*/ 15978 h 233972"/>
                <a:gd name="connsiteX112" fmla="*/ 224407 w 283937"/>
                <a:gd name="connsiteY112" fmla="*/ 14931 h 233972"/>
                <a:gd name="connsiteX113" fmla="*/ 224407 w 283937"/>
                <a:gd name="connsiteY113" fmla="*/ 21166 h 233972"/>
                <a:gd name="connsiteX114" fmla="*/ 224931 w 283937"/>
                <a:gd name="connsiteY114" fmla="*/ 23785 h 233972"/>
                <a:gd name="connsiteX115" fmla="*/ 224681 w 283937"/>
                <a:gd name="connsiteY115" fmla="*/ 27925 h 233972"/>
                <a:gd name="connsiteX116" fmla="*/ 225979 w 283937"/>
                <a:gd name="connsiteY116" fmla="*/ 31566 h 233972"/>
                <a:gd name="connsiteX117" fmla="*/ 229871 w 283937"/>
                <a:gd name="connsiteY117" fmla="*/ 34684 h 233972"/>
                <a:gd name="connsiteX118" fmla="*/ 233239 w 283937"/>
                <a:gd name="connsiteY118" fmla="*/ 35457 h 233972"/>
                <a:gd name="connsiteX119" fmla="*/ 237406 w 283937"/>
                <a:gd name="connsiteY119" fmla="*/ 35208 h 233972"/>
                <a:gd name="connsiteX120" fmla="*/ 245715 w 283937"/>
                <a:gd name="connsiteY120" fmla="*/ 33113 h 233972"/>
                <a:gd name="connsiteX121" fmla="*/ 252976 w 283937"/>
                <a:gd name="connsiteY121" fmla="*/ 30519 h 233972"/>
                <a:gd name="connsiteX122" fmla="*/ 255321 w 283937"/>
                <a:gd name="connsiteY122" fmla="*/ 34160 h 233972"/>
                <a:gd name="connsiteX123" fmla="*/ 256094 w 283937"/>
                <a:gd name="connsiteY123" fmla="*/ 36754 h 233972"/>
                <a:gd name="connsiteX124" fmla="*/ 255595 w 283937"/>
                <a:gd name="connsiteY124" fmla="*/ 40395 h 233972"/>
                <a:gd name="connsiteX125" fmla="*/ 261309 w 283937"/>
                <a:gd name="connsiteY125" fmla="*/ 43763 h 233972"/>
                <a:gd name="connsiteX126" fmla="*/ 264428 w 283937"/>
                <a:gd name="connsiteY126" fmla="*/ 47404 h 233972"/>
                <a:gd name="connsiteX127" fmla="*/ 276379 w 283937"/>
                <a:gd name="connsiteY127" fmla="*/ 65586 h 233972"/>
                <a:gd name="connsiteX128" fmla="*/ 281818 w 283937"/>
                <a:gd name="connsiteY128" fmla="*/ 73642 h 233972"/>
                <a:gd name="connsiteX129" fmla="*/ 280521 w 283937"/>
                <a:gd name="connsiteY129" fmla="*/ 74939 h 233972"/>
                <a:gd name="connsiteX130" fmla="*/ 272212 w 283937"/>
                <a:gd name="connsiteY130" fmla="*/ 84816 h 233972"/>
                <a:gd name="connsiteX131" fmla="*/ 270141 w 283937"/>
                <a:gd name="connsiteY131" fmla="*/ 86611 h 233972"/>
                <a:gd name="connsiteX132" fmla="*/ 265725 w 283937"/>
                <a:gd name="connsiteY132" fmla="*/ 86611 h 233972"/>
                <a:gd name="connsiteX133" fmla="*/ 265476 w 283937"/>
                <a:gd name="connsiteY133" fmla="*/ 90253 h 233972"/>
                <a:gd name="connsiteX134" fmla="*/ 263380 w 283937"/>
                <a:gd name="connsiteY134" fmla="*/ 94144 h 233972"/>
                <a:gd name="connsiteX135" fmla="*/ 258963 w 283937"/>
                <a:gd name="connsiteY135" fmla="*/ 100653 h 233972"/>
                <a:gd name="connsiteX136" fmla="*/ 256892 w 283937"/>
                <a:gd name="connsiteY136" fmla="*/ 104544 h 233972"/>
                <a:gd name="connsiteX137" fmla="*/ 256892 w 283937"/>
                <a:gd name="connsiteY137" fmla="*/ 108185 h 233972"/>
                <a:gd name="connsiteX138" fmla="*/ 243893 w 283937"/>
                <a:gd name="connsiteY138" fmla="*/ 104544 h 233972"/>
                <a:gd name="connsiteX139" fmla="*/ 217396 w 283937"/>
                <a:gd name="connsiteY139" fmla="*/ 99855 h 233972"/>
                <a:gd name="connsiteX140" fmla="*/ 216373 w 283937"/>
                <a:gd name="connsiteY140" fmla="*/ 102474 h 233972"/>
                <a:gd name="connsiteX141" fmla="*/ 213778 w 283937"/>
                <a:gd name="connsiteY141" fmla="*/ 105591 h 233972"/>
                <a:gd name="connsiteX142" fmla="*/ 213254 w 283937"/>
                <a:gd name="connsiteY142" fmla="*/ 107662 h 233972"/>
                <a:gd name="connsiteX143" fmla="*/ 215599 w 283937"/>
                <a:gd name="connsiteY143" fmla="*/ 117015 h 233972"/>
                <a:gd name="connsiteX144" fmla="*/ 217146 w 283937"/>
                <a:gd name="connsiteY144" fmla="*/ 118835 h 233972"/>
                <a:gd name="connsiteX145" fmla="*/ 219741 w 283937"/>
                <a:gd name="connsiteY145" fmla="*/ 119085 h 233972"/>
                <a:gd name="connsiteX146" fmla="*/ 225205 w 283937"/>
                <a:gd name="connsiteY146" fmla="*/ 117513 h 233972"/>
                <a:gd name="connsiteX147" fmla="*/ 228050 w 283937"/>
                <a:gd name="connsiteY147" fmla="*/ 117788 h 233972"/>
                <a:gd name="connsiteX148" fmla="*/ 230644 w 283937"/>
                <a:gd name="connsiteY148" fmla="*/ 120905 h 233972"/>
                <a:gd name="connsiteX149" fmla="*/ 229098 w 283937"/>
                <a:gd name="connsiteY149" fmla="*/ 125844 h 233972"/>
                <a:gd name="connsiteX150" fmla="*/ 229622 w 283937"/>
                <a:gd name="connsiteY150" fmla="*/ 128163 h 233972"/>
                <a:gd name="connsiteX151" fmla="*/ 231443 w 283937"/>
                <a:gd name="connsiteY151" fmla="*/ 131281 h 233972"/>
                <a:gd name="connsiteX152" fmla="*/ 234537 w 283937"/>
                <a:gd name="connsiteY152" fmla="*/ 134149 h 233972"/>
                <a:gd name="connsiteX153" fmla="*/ 238978 w 283937"/>
                <a:gd name="connsiteY153" fmla="*/ 135446 h 233972"/>
                <a:gd name="connsiteX154" fmla="*/ 244168 w 283937"/>
                <a:gd name="connsiteY154" fmla="*/ 134922 h 233972"/>
                <a:gd name="connsiteX155" fmla="*/ 247012 w 283937"/>
                <a:gd name="connsiteY155" fmla="*/ 133625 h 233972"/>
                <a:gd name="connsiteX156" fmla="*/ 249882 w 283937"/>
                <a:gd name="connsiteY156" fmla="*/ 134149 h 233972"/>
                <a:gd name="connsiteX157" fmla="*/ 253524 w 283937"/>
                <a:gd name="connsiteY157" fmla="*/ 138289 h 233972"/>
                <a:gd name="connsiteX158" fmla="*/ 255071 w 283937"/>
                <a:gd name="connsiteY158" fmla="*/ 145572 h 233972"/>
                <a:gd name="connsiteX159" fmla="*/ 258963 w 283937"/>
                <a:gd name="connsiteY159" fmla="*/ 149987 h 233972"/>
                <a:gd name="connsiteX160" fmla="*/ 259762 w 283937"/>
                <a:gd name="connsiteY160" fmla="*/ 153877 h 233972"/>
                <a:gd name="connsiteX161" fmla="*/ 258440 w 283937"/>
                <a:gd name="connsiteY161" fmla="*/ 155948 h 233972"/>
                <a:gd name="connsiteX162" fmla="*/ 252227 w 283937"/>
                <a:gd name="connsiteY162" fmla="*/ 155948 h 233972"/>
                <a:gd name="connsiteX163" fmla="*/ 249882 w 283937"/>
                <a:gd name="connsiteY163" fmla="*/ 156721 h 233972"/>
                <a:gd name="connsiteX164" fmla="*/ 247287 w 283937"/>
                <a:gd name="connsiteY164" fmla="*/ 160113 h 233972"/>
                <a:gd name="connsiteX165" fmla="*/ 246238 w 283937"/>
                <a:gd name="connsiteY165" fmla="*/ 164527 h 233972"/>
                <a:gd name="connsiteX166" fmla="*/ 242596 w 283937"/>
                <a:gd name="connsiteY166" fmla="*/ 172060 h 233972"/>
                <a:gd name="connsiteX167" fmla="*/ 242596 w 283937"/>
                <a:gd name="connsiteY167" fmla="*/ 175950 h 233972"/>
                <a:gd name="connsiteX168" fmla="*/ 247012 w 283937"/>
                <a:gd name="connsiteY168" fmla="*/ 181911 h 233972"/>
                <a:gd name="connsiteX169" fmla="*/ 249108 w 283937"/>
                <a:gd name="connsiteY169" fmla="*/ 182959 h 233972"/>
                <a:gd name="connsiteX170" fmla="*/ 254297 w 283937"/>
                <a:gd name="connsiteY170" fmla="*/ 183482 h 233972"/>
                <a:gd name="connsiteX171" fmla="*/ 256892 w 283937"/>
                <a:gd name="connsiteY171" fmla="*/ 185553 h 233972"/>
                <a:gd name="connsiteX172" fmla="*/ 257941 w 283937"/>
                <a:gd name="connsiteY172" fmla="*/ 188670 h 233972"/>
                <a:gd name="connsiteX173" fmla="*/ 258963 w 283937"/>
                <a:gd name="connsiteY173" fmla="*/ 194132 h 233972"/>
                <a:gd name="connsiteX174" fmla="*/ 257416 w 283937"/>
                <a:gd name="connsiteY174" fmla="*/ 197250 h 233972"/>
                <a:gd name="connsiteX175" fmla="*/ 250929 w 283937"/>
                <a:gd name="connsiteY175" fmla="*/ 199844 h 233972"/>
                <a:gd name="connsiteX176" fmla="*/ 250406 w 283937"/>
                <a:gd name="connsiteY176" fmla="*/ 203485 h 233972"/>
                <a:gd name="connsiteX177" fmla="*/ 251179 w 283937"/>
                <a:gd name="connsiteY177" fmla="*/ 206329 h 23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283937" h="233972">
                  <a:moveTo>
                    <a:pt x="256892" y="215158"/>
                  </a:moveTo>
                  <a:lnTo>
                    <a:pt x="252476" y="216978"/>
                  </a:lnTo>
                  <a:lnTo>
                    <a:pt x="249357" y="216978"/>
                  </a:lnTo>
                  <a:lnTo>
                    <a:pt x="245964" y="214634"/>
                  </a:lnTo>
                  <a:lnTo>
                    <a:pt x="242596" y="213337"/>
                  </a:lnTo>
                  <a:lnTo>
                    <a:pt x="231418" y="213861"/>
                  </a:lnTo>
                  <a:lnTo>
                    <a:pt x="224681" y="212813"/>
                  </a:lnTo>
                  <a:lnTo>
                    <a:pt x="221288" y="213337"/>
                  </a:lnTo>
                  <a:lnTo>
                    <a:pt x="222086" y="217752"/>
                  </a:lnTo>
                  <a:lnTo>
                    <a:pt x="225455" y="226057"/>
                  </a:lnTo>
                  <a:lnTo>
                    <a:pt x="226503" y="232018"/>
                  </a:lnTo>
                  <a:lnTo>
                    <a:pt x="211432" y="233589"/>
                  </a:lnTo>
                  <a:lnTo>
                    <a:pt x="199731" y="233065"/>
                  </a:lnTo>
                  <a:lnTo>
                    <a:pt x="184411" y="232542"/>
                  </a:lnTo>
                  <a:lnTo>
                    <a:pt x="178173" y="231519"/>
                  </a:lnTo>
                  <a:lnTo>
                    <a:pt x="182839" y="228925"/>
                  </a:lnTo>
                  <a:lnTo>
                    <a:pt x="189850" y="225808"/>
                  </a:lnTo>
                  <a:lnTo>
                    <a:pt x="195314" y="224511"/>
                  </a:lnTo>
                  <a:lnTo>
                    <a:pt x="188054" y="222416"/>
                  </a:lnTo>
                  <a:lnTo>
                    <a:pt x="182839" y="220345"/>
                  </a:lnTo>
                  <a:lnTo>
                    <a:pt x="170888" y="212564"/>
                  </a:lnTo>
                  <a:lnTo>
                    <a:pt x="163876" y="208399"/>
                  </a:lnTo>
                  <a:lnTo>
                    <a:pt x="158687" y="206054"/>
                  </a:lnTo>
                  <a:lnTo>
                    <a:pt x="141796" y="200867"/>
                  </a:lnTo>
                  <a:lnTo>
                    <a:pt x="134011" y="197499"/>
                  </a:lnTo>
                  <a:lnTo>
                    <a:pt x="129844" y="193609"/>
                  </a:lnTo>
                  <a:lnTo>
                    <a:pt x="127249" y="190740"/>
                  </a:lnTo>
                  <a:lnTo>
                    <a:pt x="124130" y="182959"/>
                  </a:lnTo>
                  <a:lnTo>
                    <a:pt x="111131" y="149712"/>
                  </a:lnTo>
                  <a:lnTo>
                    <a:pt x="106216" y="154900"/>
                  </a:lnTo>
                  <a:lnTo>
                    <a:pt x="101001" y="158018"/>
                  </a:lnTo>
                  <a:lnTo>
                    <a:pt x="93466" y="145547"/>
                  </a:lnTo>
                  <a:lnTo>
                    <a:pt x="96086" y="140359"/>
                  </a:lnTo>
                  <a:lnTo>
                    <a:pt x="88800" y="143726"/>
                  </a:lnTo>
                  <a:lnTo>
                    <a:pt x="87503" y="144774"/>
                  </a:lnTo>
                  <a:lnTo>
                    <a:pt x="79968" y="147892"/>
                  </a:lnTo>
                  <a:lnTo>
                    <a:pt x="79968" y="145048"/>
                  </a:lnTo>
                  <a:lnTo>
                    <a:pt x="78146" y="145048"/>
                  </a:lnTo>
                  <a:lnTo>
                    <a:pt x="74504" y="143228"/>
                  </a:lnTo>
                  <a:lnTo>
                    <a:pt x="70087" y="141656"/>
                  </a:lnTo>
                  <a:lnTo>
                    <a:pt x="68266" y="141656"/>
                  </a:lnTo>
                  <a:lnTo>
                    <a:pt x="64124" y="139836"/>
                  </a:lnTo>
                  <a:lnTo>
                    <a:pt x="63850" y="138539"/>
                  </a:lnTo>
                  <a:lnTo>
                    <a:pt x="59957" y="139337"/>
                  </a:lnTo>
                  <a:lnTo>
                    <a:pt x="56589" y="138813"/>
                  </a:lnTo>
                  <a:lnTo>
                    <a:pt x="51649" y="140110"/>
                  </a:lnTo>
                  <a:lnTo>
                    <a:pt x="46983" y="139586"/>
                  </a:lnTo>
                  <a:lnTo>
                    <a:pt x="39697" y="140110"/>
                  </a:lnTo>
                  <a:lnTo>
                    <a:pt x="32936" y="138813"/>
                  </a:lnTo>
                  <a:lnTo>
                    <a:pt x="28794" y="137516"/>
                  </a:lnTo>
                  <a:lnTo>
                    <a:pt x="28519" y="139586"/>
                  </a:lnTo>
                  <a:lnTo>
                    <a:pt x="26199" y="141931"/>
                  </a:lnTo>
                  <a:lnTo>
                    <a:pt x="22806" y="144275"/>
                  </a:lnTo>
                  <a:lnTo>
                    <a:pt x="2546" y="143228"/>
                  </a:lnTo>
                  <a:lnTo>
                    <a:pt x="201" y="140110"/>
                  </a:lnTo>
                  <a:lnTo>
                    <a:pt x="-1596" y="147118"/>
                  </a:lnTo>
                  <a:lnTo>
                    <a:pt x="-1870" y="143228"/>
                  </a:lnTo>
                  <a:lnTo>
                    <a:pt x="-1596" y="135446"/>
                  </a:lnTo>
                  <a:lnTo>
                    <a:pt x="-1346" y="132328"/>
                  </a:lnTo>
                  <a:lnTo>
                    <a:pt x="1772" y="121928"/>
                  </a:lnTo>
                  <a:lnTo>
                    <a:pt x="999" y="116990"/>
                  </a:lnTo>
                  <a:lnTo>
                    <a:pt x="2022" y="106614"/>
                  </a:lnTo>
                  <a:lnTo>
                    <a:pt x="-2119" y="95964"/>
                  </a:lnTo>
                  <a:lnTo>
                    <a:pt x="-49" y="94393"/>
                  </a:lnTo>
                  <a:lnTo>
                    <a:pt x="14747" y="88956"/>
                  </a:lnTo>
                  <a:lnTo>
                    <a:pt x="11628" y="80127"/>
                  </a:lnTo>
                  <a:lnTo>
                    <a:pt x="8534" y="65586"/>
                  </a:lnTo>
                  <a:lnTo>
                    <a:pt x="6962" y="61421"/>
                  </a:lnTo>
                  <a:lnTo>
                    <a:pt x="7486" y="58553"/>
                  </a:lnTo>
                  <a:lnTo>
                    <a:pt x="9308" y="58827"/>
                  </a:lnTo>
                  <a:lnTo>
                    <a:pt x="17342" y="57006"/>
                  </a:lnTo>
                  <a:lnTo>
                    <a:pt x="25675" y="56233"/>
                  </a:lnTo>
                  <a:lnTo>
                    <a:pt x="35007" y="53365"/>
                  </a:lnTo>
                  <a:lnTo>
                    <a:pt x="46459" y="52841"/>
                  </a:lnTo>
                  <a:lnTo>
                    <a:pt x="51649" y="53365"/>
                  </a:lnTo>
                  <a:lnTo>
                    <a:pt x="61255" y="54412"/>
                  </a:lnTo>
                  <a:lnTo>
                    <a:pt x="65671" y="53889"/>
                  </a:lnTo>
                  <a:lnTo>
                    <a:pt x="72433" y="53639"/>
                  </a:lnTo>
                  <a:lnTo>
                    <a:pt x="74254" y="53116"/>
                  </a:lnTo>
                  <a:lnTo>
                    <a:pt x="77373" y="55984"/>
                  </a:lnTo>
                  <a:lnTo>
                    <a:pt x="81789" y="52866"/>
                  </a:lnTo>
                  <a:lnTo>
                    <a:pt x="87503" y="50771"/>
                  </a:lnTo>
                  <a:lnTo>
                    <a:pt x="83336" y="15729"/>
                  </a:lnTo>
                  <a:lnTo>
                    <a:pt x="89574" y="15205"/>
                  </a:lnTo>
                  <a:lnTo>
                    <a:pt x="97109" y="17799"/>
                  </a:lnTo>
                  <a:lnTo>
                    <a:pt x="101775" y="18846"/>
                  </a:lnTo>
                  <a:lnTo>
                    <a:pt x="109310" y="19096"/>
                  </a:lnTo>
                  <a:lnTo>
                    <a:pt x="109834" y="20916"/>
                  </a:lnTo>
                  <a:lnTo>
                    <a:pt x="112703" y="20916"/>
                  </a:lnTo>
                  <a:lnTo>
                    <a:pt x="122059" y="23785"/>
                  </a:lnTo>
                  <a:lnTo>
                    <a:pt x="127773" y="23785"/>
                  </a:lnTo>
                  <a:lnTo>
                    <a:pt x="131416" y="26902"/>
                  </a:lnTo>
                  <a:lnTo>
                    <a:pt x="135308" y="27152"/>
                  </a:lnTo>
                  <a:lnTo>
                    <a:pt x="145163" y="25855"/>
                  </a:lnTo>
                  <a:lnTo>
                    <a:pt x="145962" y="25331"/>
                  </a:lnTo>
                  <a:lnTo>
                    <a:pt x="144141" y="17799"/>
                  </a:lnTo>
                  <a:lnTo>
                    <a:pt x="155568" y="17550"/>
                  </a:lnTo>
                  <a:lnTo>
                    <a:pt x="154271" y="12087"/>
                  </a:lnTo>
                  <a:lnTo>
                    <a:pt x="159211" y="10017"/>
                  </a:lnTo>
                  <a:lnTo>
                    <a:pt x="157639" y="5328"/>
                  </a:lnTo>
                  <a:lnTo>
                    <a:pt x="168293" y="664"/>
                  </a:lnTo>
                  <a:lnTo>
                    <a:pt x="176103" y="17550"/>
                  </a:lnTo>
                  <a:lnTo>
                    <a:pt x="179196" y="18846"/>
                  </a:lnTo>
                  <a:lnTo>
                    <a:pt x="184137" y="14432"/>
                  </a:lnTo>
                  <a:lnTo>
                    <a:pt x="186233" y="13384"/>
                  </a:lnTo>
                  <a:lnTo>
                    <a:pt x="194017" y="12337"/>
                  </a:lnTo>
                  <a:lnTo>
                    <a:pt x="197909" y="8970"/>
                  </a:lnTo>
                  <a:lnTo>
                    <a:pt x="199731" y="6376"/>
                  </a:lnTo>
                  <a:lnTo>
                    <a:pt x="201802" y="1188"/>
                  </a:lnTo>
                  <a:lnTo>
                    <a:pt x="212730" y="-383"/>
                  </a:lnTo>
                  <a:lnTo>
                    <a:pt x="216622" y="18048"/>
                  </a:lnTo>
                  <a:lnTo>
                    <a:pt x="220515" y="15978"/>
                  </a:lnTo>
                  <a:lnTo>
                    <a:pt x="224407" y="14931"/>
                  </a:lnTo>
                  <a:lnTo>
                    <a:pt x="224407" y="21166"/>
                  </a:lnTo>
                  <a:lnTo>
                    <a:pt x="224931" y="23785"/>
                  </a:lnTo>
                  <a:lnTo>
                    <a:pt x="224681" y="27925"/>
                  </a:lnTo>
                  <a:lnTo>
                    <a:pt x="225979" y="31566"/>
                  </a:lnTo>
                  <a:lnTo>
                    <a:pt x="229871" y="34684"/>
                  </a:lnTo>
                  <a:lnTo>
                    <a:pt x="233239" y="35457"/>
                  </a:lnTo>
                  <a:lnTo>
                    <a:pt x="237406" y="35208"/>
                  </a:lnTo>
                  <a:lnTo>
                    <a:pt x="245715" y="33113"/>
                  </a:lnTo>
                  <a:lnTo>
                    <a:pt x="252976" y="30519"/>
                  </a:lnTo>
                  <a:lnTo>
                    <a:pt x="255321" y="34160"/>
                  </a:lnTo>
                  <a:lnTo>
                    <a:pt x="256094" y="36754"/>
                  </a:lnTo>
                  <a:lnTo>
                    <a:pt x="255595" y="40395"/>
                  </a:lnTo>
                  <a:lnTo>
                    <a:pt x="261309" y="43763"/>
                  </a:lnTo>
                  <a:lnTo>
                    <a:pt x="264428" y="47404"/>
                  </a:lnTo>
                  <a:lnTo>
                    <a:pt x="276379" y="65586"/>
                  </a:lnTo>
                  <a:lnTo>
                    <a:pt x="281818" y="73642"/>
                  </a:lnTo>
                  <a:lnTo>
                    <a:pt x="280521" y="74939"/>
                  </a:lnTo>
                  <a:lnTo>
                    <a:pt x="272212" y="84816"/>
                  </a:lnTo>
                  <a:lnTo>
                    <a:pt x="270141" y="86611"/>
                  </a:lnTo>
                  <a:lnTo>
                    <a:pt x="265725" y="86611"/>
                  </a:lnTo>
                  <a:lnTo>
                    <a:pt x="265476" y="90253"/>
                  </a:lnTo>
                  <a:lnTo>
                    <a:pt x="263380" y="94144"/>
                  </a:lnTo>
                  <a:lnTo>
                    <a:pt x="258963" y="100653"/>
                  </a:lnTo>
                  <a:lnTo>
                    <a:pt x="256892" y="104544"/>
                  </a:lnTo>
                  <a:lnTo>
                    <a:pt x="256892" y="108185"/>
                  </a:lnTo>
                  <a:lnTo>
                    <a:pt x="243893" y="104544"/>
                  </a:lnTo>
                  <a:lnTo>
                    <a:pt x="217396" y="99855"/>
                  </a:lnTo>
                  <a:lnTo>
                    <a:pt x="216373" y="102474"/>
                  </a:lnTo>
                  <a:lnTo>
                    <a:pt x="213778" y="105591"/>
                  </a:lnTo>
                  <a:lnTo>
                    <a:pt x="213254" y="107662"/>
                  </a:lnTo>
                  <a:lnTo>
                    <a:pt x="215599" y="117015"/>
                  </a:lnTo>
                  <a:lnTo>
                    <a:pt x="217146" y="118835"/>
                  </a:lnTo>
                  <a:lnTo>
                    <a:pt x="219741" y="119085"/>
                  </a:lnTo>
                  <a:lnTo>
                    <a:pt x="225205" y="117513"/>
                  </a:lnTo>
                  <a:lnTo>
                    <a:pt x="228050" y="117788"/>
                  </a:lnTo>
                  <a:lnTo>
                    <a:pt x="230644" y="120905"/>
                  </a:lnTo>
                  <a:lnTo>
                    <a:pt x="229098" y="125844"/>
                  </a:lnTo>
                  <a:lnTo>
                    <a:pt x="229622" y="128163"/>
                  </a:lnTo>
                  <a:lnTo>
                    <a:pt x="231443" y="131281"/>
                  </a:lnTo>
                  <a:lnTo>
                    <a:pt x="234537" y="134149"/>
                  </a:lnTo>
                  <a:lnTo>
                    <a:pt x="238978" y="135446"/>
                  </a:lnTo>
                  <a:lnTo>
                    <a:pt x="244168" y="134922"/>
                  </a:lnTo>
                  <a:lnTo>
                    <a:pt x="247012" y="133625"/>
                  </a:lnTo>
                  <a:lnTo>
                    <a:pt x="249882" y="134149"/>
                  </a:lnTo>
                  <a:lnTo>
                    <a:pt x="253524" y="138289"/>
                  </a:lnTo>
                  <a:lnTo>
                    <a:pt x="255071" y="145572"/>
                  </a:lnTo>
                  <a:lnTo>
                    <a:pt x="258963" y="149987"/>
                  </a:lnTo>
                  <a:lnTo>
                    <a:pt x="259762" y="153877"/>
                  </a:lnTo>
                  <a:lnTo>
                    <a:pt x="258440" y="155948"/>
                  </a:lnTo>
                  <a:lnTo>
                    <a:pt x="252227" y="155948"/>
                  </a:lnTo>
                  <a:lnTo>
                    <a:pt x="249882" y="156721"/>
                  </a:lnTo>
                  <a:lnTo>
                    <a:pt x="247287" y="160113"/>
                  </a:lnTo>
                  <a:lnTo>
                    <a:pt x="246238" y="164527"/>
                  </a:lnTo>
                  <a:lnTo>
                    <a:pt x="242596" y="172060"/>
                  </a:lnTo>
                  <a:lnTo>
                    <a:pt x="242596" y="175950"/>
                  </a:lnTo>
                  <a:lnTo>
                    <a:pt x="247012" y="181911"/>
                  </a:lnTo>
                  <a:lnTo>
                    <a:pt x="249108" y="182959"/>
                  </a:lnTo>
                  <a:lnTo>
                    <a:pt x="254297" y="183482"/>
                  </a:lnTo>
                  <a:lnTo>
                    <a:pt x="256892" y="185553"/>
                  </a:lnTo>
                  <a:lnTo>
                    <a:pt x="257941" y="188670"/>
                  </a:lnTo>
                  <a:lnTo>
                    <a:pt x="258963" y="194132"/>
                  </a:lnTo>
                  <a:lnTo>
                    <a:pt x="257416" y="197250"/>
                  </a:lnTo>
                  <a:lnTo>
                    <a:pt x="250929" y="199844"/>
                  </a:lnTo>
                  <a:lnTo>
                    <a:pt x="250406" y="203485"/>
                  </a:lnTo>
                  <a:lnTo>
                    <a:pt x="251179" y="20632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65" name="Free-form: Shape 3364">
              <a:extLst>
                <a:ext uri="{FF2B5EF4-FFF2-40B4-BE49-F238E27FC236}">
                  <a16:creationId xmlns:a16="http://schemas.microsoft.com/office/drawing/2014/main" id="{3E3297E5-8C49-0D03-A9C0-3BD4C3C44D08}"/>
                </a:ext>
              </a:extLst>
            </p:cNvPr>
            <p:cNvSpPr/>
            <p:nvPr/>
          </p:nvSpPr>
          <p:spPr>
            <a:xfrm>
              <a:off x="4613271" y="3888662"/>
              <a:ext cx="325780" cy="228535"/>
            </a:xfrm>
            <a:custGeom>
              <a:avLst/>
              <a:gdLst>
                <a:gd name="connsiteX0" fmla="*/ 319519 w 325780"/>
                <a:gd name="connsiteY0" fmla="*/ 77283 h 228535"/>
                <a:gd name="connsiteX1" fmla="*/ 322363 w 325780"/>
                <a:gd name="connsiteY1" fmla="*/ 82471 h 228535"/>
                <a:gd name="connsiteX2" fmla="*/ 323661 w 325780"/>
                <a:gd name="connsiteY2" fmla="*/ 88183 h 228535"/>
                <a:gd name="connsiteX3" fmla="*/ 320816 w 325780"/>
                <a:gd name="connsiteY3" fmla="*/ 95465 h 228535"/>
                <a:gd name="connsiteX4" fmla="*/ 318221 w 325780"/>
                <a:gd name="connsiteY4" fmla="*/ 106115 h 228535"/>
                <a:gd name="connsiteX5" fmla="*/ 315627 w 325780"/>
                <a:gd name="connsiteY5" fmla="*/ 111029 h 228535"/>
                <a:gd name="connsiteX6" fmla="*/ 315627 w 325780"/>
                <a:gd name="connsiteY6" fmla="*/ 131555 h 228535"/>
                <a:gd name="connsiteX7" fmla="*/ 315876 w 325780"/>
                <a:gd name="connsiteY7" fmla="*/ 146619 h 228535"/>
                <a:gd name="connsiteX8" fmla="*/ 313007 w 325780"/>
                <a:gd name="connsiteY8" fmla="*/ 148166 h 228535"/>
                <a:gd name="connsiteX9" fmla="*/ 302103 w 325780"/>
                <a:gd name="connsiteY9" fmla="*/ 155199 h 228535"/>
                <a:gd name="connsiteX10" fmla="*/ 297937 w 325780"/>
                <a:gd name="connsiteY10" fmla="*/ 159090 h 228535"/>
                <a:gd name="connsiteX11" fmla="*/ 291724 w 325780"/>
                <a:gd name="connsiteY11" fmla="*/ 163230 h 228535"/>
                <a:gd name="connsiteX12" fmla="*/ 272736 w 325780"/>
                <a:gd name="connsiteY12" fmla="*/ 175177 h 228535"/>
                <a:gd name="connsiteX13" fmla="*/ 253001 w 325780"/>
                <a:gd name="connsiteY13" fmla="*/ 184530 h 228535"/>
                <a:gd name="connsiteX14" fmla="*/ 233514 w 325780"/>
                <a:gd name="connsiteY14" fmla="*/ 193359 h 228535"/>
                <a:gd name="connsiteX15" fmla="*/ 221837 w 325780"/>
                <a:gd name="connsiteY15" fmla="*/ 197524 h 228535"/>
                <a:gd name="connsiteX16" fmla="*/ 208064 w 325780"/>
                <a:gd name="connsiteY16" fmla="*/ 202188 h 228535"/>
                <a:gd name="connsiteX17" fmla="*/ 199482 w 325780"/>
                <a:gd name="connsiteY17" fmla="*/ 204782 h 228535"/>
                <a:gd name="connsiteX18" fmla="*/ 188828 w 325780"/>
                <a:gd name="connsiteY18" fmla="*/ 207127 h 228535"/>
                <a:gd name="connsiteX19" fmla="*/ 179221 w 325780"/>
                <a:gd name="connsiteY19" fmla="*/ 208947 h 228535"/>
                <a:gd name="connsiteX20" fmla="*/ 167520 w 325780"/>
                <a:gd name="connsiteY20" fmla="*/ 174154 h 228535"/>
                <a:gd name="connsiteX21" fmla="*/ 154546 w 325780"/>
                <a:gd name="connsiteY21" fmla="*/ 177521 h 228535"/>
                <a:gd name="connsiteX22" fmla="*/ 148033 w 325780"/>
                <a:gd name="connsiteY22" fmla="*/ 179342 h 228535"/>
                <a:gd name="connsiteX23" fmla="*/ 130369 w 325780"/>
                <a:gd name="connsiteY23" fmla="*/ 185577 h 228535"/>
                <a:gd name="connsiteX24" fmla="*/ 127774 w 325780"/>
                <a:gd name="connsiteY24" fmla="*/ 186076 h 228535"/>
                <a:gd name="connsiteX25" fmla="*/ 108287 w 325780"/>
                <a:gd name="connsiteY25" fmla="*/ 194132 h 228535"/>
                <a:gd name="connsiteX26" fmla="*/ 104918 w 325780"/>
                <a:gd name="connsiteY26" fmla="*/ 195704 h 228535"/>
                <a:gd name="connsiteX27" fmla="*/ 103097 w 325780"/>
                <a:gd name="connsiteY27" fmla="*/ 195704 h 228535"/>
                <a:gd name="connsiteX28" fmla="*/ 97633 w 325780"/>
                <a:gd name="connsiteY28" fmla="*/ 197774 h 228535"/>
                <a:gd name="connsiteX29" fmla="*/ 93491 w 325780"/>
                <a:gd name="connsiteY29" fmla="*/ 200118 h 228535"/>
                <a:gd name="connsiteX30" fmla="*/ 90622 w 325780"/>
                <a:gd name="connsiteY30" fmla="*/ 203236 h 228535"/>
                <a:gd name="connsiteX31" fmla="*/ 90373 w 325780"/>
                <a:gd name="connsiteY31" fmla="*/ 205057 h 228535"/>
                <a:gd name="connsiteX32" fmla="*/ 87778 w 325780"/>
                <a:gd name="connsiteY32" fmla="*/ 206852 h 228535"/>
                <a:gd name="connsiteX33" fmla="*/ 90123 w 325780"/>
                <a:gd name="connsiteY33" fmla="*/ 228152 h 228535"/>
                <a:gd name="connsiteX34" fmla="*/ 82588 w 325780"/>
                <a:gd name="connsiteY34" fmla="*/ 227903 h 228535"/>
                <a:gd name="connsiteX35" fmla="*/ 70636 w 325780"/>
                <a:gd name="connsiteY35" fmla="*/ 226855 h 228535"/>
                <a:gd name="connsiteX36" fmla="*/ 63351 w 325780"/>
                <a:gd name="connsiteY36" fmla="*/ 225034 h 228535"/>
                <a:gd name="connsiteX37" fmla="*/ 55816 w 325780"/>
                <a:gd name="connsiteY37" fmla="*/ 224012 h 228535"/>
                <a:gd name="connsiteX38" fmla="*/ 45162 w 325780"/>
                <a:gd name="connsiteY38" fmla="*/ 224261 h 228535"/>
                <a:gd name="connsiteX39" fmla="*/ 43091 w 325780"/>
                <a:gd name="connsiteY39" fmla="*/ 224785 h 228535"/>
                <a:gd name="connsiteX40" fmla="*/ 42567 w 325780"/>
                <a:gd name="connsiteY40" fmla="*/ 208947 h 228535"/>
                <a:gd name="connsiteX41" fmla="*/ 41794 w 325780"/>
                <a:gd name="connsiteY41" fmla="*/ 193883 h 228535"/>
                <a:gd name="connsiteX42" fmla="*/ 42567 w 325780"/>
                <a:gd name="connsiteY42" fmla="*/ 185303 h 228535"/>
                <a:gd name="connsiteX43" fmla="*/ 43615 w 325780"/>
                <a:gd name="connsiteY43" fmla="*/ 180639 h 228535"/>
                <a:gd name="connsiteX44" fmla="*/ 40222 w 325780"/>
                <a:gd name="connsiteY44" fmla="*/ 173107 h 228535"/>
                <a:gd name="connsiteX45" fmla="*/ 38400 w 325780"/>
                <a:gd name="connsiteY45" fmla="*/ 166099 h 228535"/>
                <a:gd name="connsiteX46" fmla="*/ 37627 w 325780"/>
                <a:gd name="connsiteY46" fmla="*/ 157793 h 228535"/>
                <a:gd name="connsiteX47" fmla="*/ 36329 w 325780"/>
                <a:gd name="connsiteY47" fmla="*/ 151034 h 228535"/>
                <a:gd name="connsiteX48" fmla="*/ 35281 w 325780"/>
                <a:gd name="connsiteY48" fmla="*/ 146869 h 228535"/>
                <a:gd name="connsiteX49" fmla="*/ 32163 w 325780"/>
                <a:gd name="connsiteY49" fmla="*/ 138563 h 228535"/>
                <a:gd name="connsiteX50" fmla="*/ 31913 w 325780"/>
                <a:gd name="connsiteY50" fmla="*/ 135970 h 228535"/>
                <a:gd name="connsiteX51" fmla="*/ 28545 w 325780"/>
                <a:gd name="connsiteY51" fmla="*/ 136493 h 228535"/>
                <a:gd name="connsiteX52" fmla="*/ 27497 w 325780"/>
                <a:gd name="connsiteY52" fmla="*/ 124272 h 228535"/>
                <a:gd name="connsiteX53" fmla="*/ 20211 w 325780"/>
                <a:gd name="connsiteY53" fmla="*/ 126617 h 228535"/>
                <a:gd name="connsiteX54" fmla="*/ 18665 w 325780"/>
                <a:gd name="connsiteY54" fmla="*/ 121429 h 228535"/>
                <a:gd name="connsiteX55" fmla="*/ 17616 w 325780"/>
                <a:gd name="connsiteY55" fmla="*/ 103247 h 228535"/>
                <a:gd name="connsiteX56" fmla="*/ 16843 w 325780"/>
                <a:gd name="connsiteY56" fmla="*/ 97785 h 228535"/>
                <a:gd name="connsiteX57" fmla="*/ 15296 w 325780"/>
                <a:gd name="connsiteY57" fmla="*/ 95191 h 228535"/>
                <a:gd name="connsiteX58" fmla="*/ 11129 w 325780"/>
                <a:gd name="connsiteY58" fmla="*/ 82720 h 228535"/>
                <a:gd name="connsiteX59" fmla="*/ -2119 w 325780"/>
                <a:gd name="connsiteY59" fmla="*/ 45858 h 228535"/>
                <a:gd name="connsiteX60" fmla="*/ 4642 w 325780"/>
                <a:gd name="connsiteY60" fmla="*/ 40919 h 228535"/>
                <a:gd name="connsiteX61" fmla="*/ 9058 w 325780"/>
                <a:gd name="connsiteY61" fmla="*/ 39348 h 228535"/>
                <a:gd name="connsiteX62" fmla="*/ 30615 w 325780"/>
                <a:gd name="connsiteY62" fmla="*/ 30793 h 228535"/>
                <a:gd name="connsiteX63" fmla="*/ 42817 w 325780"/>
                <a:gd name="connsiteY63" fmla="*/ 28199 h 228535"/>
                <a:gd name="connsiteX64" fmla="*/ 49578 w 325780"/>
                <a:gd name="connsiteY64" fmla="*/ 25605 h 228535"/>
                <a:gd name="connsiteX65" fmla="*/ 54768 w 325780"/>
                <a:gd name="connsiteY65" fmla="*/ 22488 h 228535"/>
                <a:gd name="connsiteX66" fmla="*/ 57113 w 325780"/>
                <a:gd name="connsiteY66" fmla="*/ 19894 h 228535"/>
                <a:gd name="connsiteX67" fmla="*/ 59458 w 325780"/>
                <a:gd name="connsiteY67" fmla="*/ 15205 h 228535"/>
                <a:gd name="connsiteX68" fmla="*/ 61006 w 325780"/>
                <a:gd name="connsiteY68" fmla="*/ 9244 h 228535"/>
                <a:gd name="connsiteX69" fmla="*/ 62827 w 325780"/>
                <a:gd name="connsiteY69" fmla="*/ 2211 h 228535"/>
                <a:gd name="connsiteX70" fmla="*/ 65172 w 325780"/>
                <a:gd name="connsiteY70" fmla="*/ 5328 h 228535"/>
                <a:gd name="connsiteX71" fmla="*/ 85432 w 325780"/>
                <a:gd name="connsiteY71" fmla="*/ 6376 h 228535"/>
                <a:gd name="connsiteX72" fmla="*/ 88800 w 325780"/>
                <a:gd name="connsiteY72" fmla="*/ 4031 h 228535"/>
                <a:gd name="connsiteX73" fmla="*/ 91146 w 325780"/>
                <a:gd name="connsiteY73" fmla="*/ 1712 h 228535"/>
                <a:gd name="connsiteX74" fmla="*/ 91395 w 325780"/>
                <a:gd name="connsiteY74" fmla="*/ -383 h 228535"/>
                <a:gd name="connsiteX75" fmla="*/ 95562 w 325780"/>
                <a:gd name="connsiteY75" fmla="*/ 914 h 228535"/>
                <a:gd name="connsiteX76" fmla="*/ 102323 w 325780"/>
                <a:gd name="connsiteY76" fmla="*/ 2211 h 228535"/>
                <a:gd name="connsiteX77" fmla="*/ 109584 w 325780"/>
                <a:gd name="connsiteY77" fmla="*/ 1712 h 228535"/>
                <a:gd name="connsiteX78" fmla="*/ 114275 w 325780"/>
                <a:gd name="connsiteY78" fmla="*/ 2211 h 228535"/>
                <a:gd name="connsiteX79" fmla="*/ 119190 w 325780"/>
                <a:gd name="connsiteY79" fmla="*/ 914 h 228535"/>
                <a:gd name="connsiteX80" fmla="*/ 122584 w 325780"/>
                <a:gd name="connsiteY80" fmla="*/ 1437 h 228535"/>
                <a:gd name="connsiteX81" fmla="*/ 126476 w 325780"/>
                <a:gd name="connsiteY81" fmla="*/ 664 h 228535"/>
                <a:gd name="connsiteX82" fmla="*/ 126725 w 325780"/>
                <a:gd name="connsiteY82" fmla="*/ 1961 h 228535"/>
                <a:gd name="connsiteX83" fmla="*/ 130892 w 325780"/>
                <a:gd name="connsiteY83" fmla="*/ 3782 h 228535"/>
                <a:gd name="connsiteX84" fmla="*/ 132714 w 325780"/>
                <a:gd name="connsiteY84" fmla="*/ 3782 h 228535"/>
                <a:gd name="connsiteX85" fmla="*/ 137130 w 325780"/>
                <a:gd name="connsiteY85" fmla="*/ 5328 h 228535"/>
                <a:gd name="connsiteX86" fmla="*/ 140773 w 325780"/>
                <a:gd name="connsiteY86" fmla="*/ 7149 h 228535"/>
                <a:gd name="connsiteX87" fmla="*/ 142569 w 325780"/>
                <a:gd name="connsiteY87" fmla="*/ 7149 h 228535"/>
                <a:gd name="connsiteX88" fmla="*/ 142569 w 325780"/>
                <a:gd name="connsiteY88" fmla="*/ 10017 h 228535"/>
                <a:gd name="connsiteX89" fmla="*/ 150104 w 325780"/>
                <a:gd name="connsiteY89" fmla="*/ 6900 h 228535"/>
                <a:gd name="connsiteX90" fmla="*/ 151427 w 325780"/>
                <a:gd name="connsiteY90" fmla="*/ 5852 h 228535"/>
                <a:gd name="connsiteX91" fmla="*/ 158687 w 325780"/>
                <a:gd name="connsiteY91" fmla="*/ 2485 h 228535"/>
                <a:gd name="connsiteX92" fmla="*/ 156092 w 325780"/>
                <a:gd name="connsiteY92" fmla="*/ 7673 h 228535"/>
                <a:gd name="connsiteX93" fmla="*/ 163627 w 325780"/>
                <a:gd name="connsiteY93" fmla="*/ 20143 h 228535"/>
                <a:gd name="connsiteX94" fmla="*/ 168817 w 325780"/>
                <a:gd name="connsiteY94" fmla="*/ 17026 h 228535"/>
                <a:gd name="connsiteX95" fmla="*/ 173757 w 325780"/>
                <a:gd name="connsiteY95" fmla="*/ 11813 h 228535"/>
                <a:gd name="connsiteX96" fmla="*/ 186757 w 325780"/>
                <a:gd name="connsiteY96" fmla="*/ 45059 h 228535"/>
                <a:gd name="connsiteX97" fmla="*/ 189875 w 325780"/>
                <a:gd name="connsiteY97" fmla="*/ 52866 h 228535"/>
                <a:gd name="connsiteX98" fmla="*/ 192470 w 325780"/>
                <a:gd name="connsiteY98" fmla="*/ 55709 h 228535"/>
                <a:gd name="connsiteX99" fmla="*/ 196612 w 325780"/>
                <a:gd name="connsiteY99" fmla="*/ 59600 h 228535"/>
                <a:gd name="connsiteX100" fmla="*/ 204422 w 325780"/>
                <a:gd name="connsiteY100" fmla="*/ 62992 h 228535"/>
                <a:gd name="connsiteX101" fmla="*/ 221288 w 325780"/>
                <a:gd name="connsiteY101" fmla="*/ 68180 h 228535"/>
                <a:gd name="connsiteX102" fmla="*/ 226503 w 325780"/>
                <a:gd name="connsiteY102" fmla="*/ 70524 h 228535"/>
                <a:gd name="connsiteX103" fmla="*/ 233514 w 325780"/>
                <a:gd name="connsiteY103" fmla="*/ 74664 h 228535"/>
                <a:gd name="connsiteX104" fmla="*/ 245465 w 325780"/>
                <a:gd name="connsiteY104" fmla="*/ 82471 h 228535"/>
                <a:gd name="connsiteX105" fmla="*/ 250655 w 325780"/>
                <a:gd name="connsiteY105" fmla="*/ 84541 h 228535"/>
                <a:gd name="connsiteX106" fmla="*/ 257941 w 325780"/>
                <a:gd name="connsiteY106" fmla="*/ 86611 h 228535"/>
                <a:gd name="connsiteX107" fmla="*/ 252477 w 325780"/>
                <a:gd name="connsiteY107" fmla="*/ 87908 h 228535"/>
                <a:gd name="connsiteX108" fmla="*/ 245465 w 325780"/>
                <a:gd name="connsiteY108" fmla="*/ 91026 h 228535"/>
                <a:gd name="connsiteX109" fmla="*/ 240775 w 325780"/>
                <a:gd name="connsiteY109" fmla="*/ 93620 h 228535"/>
                <a:gd name="connsiteX110" fmla="*/ 247013 w 325780"/>
                <a:gd name="connsiteY110" fmla="*/ 94667 h 228535"/>
                <a:gd name="connsiteX111" fmla="*/ 262357 w 325780"/>
                <a:gd name="connsiteY111" fmla="*/ 95191 h 228535"/>
                <a:gd name="connsiteX112" fmla="*/ 274034 w 325780"/>
                <a:gd name="connsiteY112" fmla="*/ 95690 h 228535"/>
                <a:gd name="connsiteX113" fmla="*/ 289104 w 325780"/>
                <a:gd name="connsiteY113" fmla="*/ 94144 h 228535"/>
                <a:gd name="connsiteX114" fmla="*/ 288056 w 325780"/>
                <a:gd name="connsiteY114" fmla="*/ 88158 h 228535"/>
                <a:gd name="connsiteX115" fmla="*/ 284688 w 325780"/>
                <a:gd name="connsiteY115" fmla="*/ 79852 h 228535"/>
                <a:gd name="connsiteX116" fmla="*/ 283914 w 325780"/>
                <a:gd name="connsiteY116" fmla="*/ 75438 h 228535"/>
                <a:gd name="connsiteX117" fmla="*/ 287283 w 325780"/>
                <a:gd name="connsiteY117" fmla="*/ 74939 h 228535"/>
                <a:gd name="connsiteX118" fmla="*/ 294044 w 325780"/>
                <a:gd name="connsiteY118" fmla="*/ 75961 h 228535"/>
                <a:gd name="connsiteX119" fmla="*/ 305222 w 325780"/>
                <a:gd name="connsiteY119" fmla="*/ 75463 h 228535"/>
                <a:gd name="connsiteX120" fmla="*/ 308591 w 325780"/>
                <a:gd name="connsiteY120" fmla="*/ 76759 h 228535"/>
                <a:gd name="connsiteX121" fmla="*/ 311959 w 325780"/>
                <a:gd name="connsiteY121" fmla="*/ 79079 h 228535"/>
                <a:gd name="connsiteX122" fmla="*/ 315077 w 325780"/>
                <a:gd name="connsiteY122" fmla="*/ 79079 h 22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25780" h="228535">
                  <a:moveTo>
                    <a:pt x="319519" y="77283"/>
                  </a:moveTo>
                  <a:lnTo>
                    <a:pt x="322363" y="82471"/>
                  </a:lnTo>
                  <a:lnTo>
                    <a:pt x="323661" y="88183"/>
                  </a:lnTo>
                  <a:lnTo>
                    <a:pt x="320816" y="95465"/>
                  </a:lnTo>
                  <a:lnTo>
                    <a:pt x="318221" y="106115"/>
                  </a:lnTo>
                  <a:lnTo>
                    <a:pt x="315627" y="111029"/>
                  </a:lnTo>
                  <a:lnTo>
                    <a:pt x="315627" y="131555"/>
                  </a:lnTo>
                  <a:lnTo>
                    <a:pt x="315876" y="146619"/>
                  </a:lnTo>
                  <a:lnTo>
                    <a:pt x="313007" y="148166"/>
                  </a:lnTo>
                  <a:lnTo>
                    <a:pt x="302103" y="155199"/>
                  </a:lnTo>
                  <a:lnTo>
                    <a:pt x="297937" y="159090"/>
                  </a:lnTo>
                  <a:lnTo>
                    <a:pt x="291724" y="163230"/>
                  </a:lnTo>
                  <a:lnTo>
                    <a:pt x="272736" y="175177"/>
                  </a:lnTo>
                  <a:lnTo>
                    <a:pt x="253001" y="184530"/>
                  </a:lnTo>
                  <a:lnTo>
                    <a:pt x="233514" y="193359"/>
                  </a:lnTo>
                  <a:lnTo>
                    <a:pt x="221837" y="197524"/>
                  </a:lnTo>
                  <a:lnTo>
                    <a:pt x="208064" y="202188"/>
                  </a:lnTo>
                  <a:lnTo>
                    <a:pt x="199482" y="204782"/>
                  </a:lnTo>
                  <a:lnTo>
                    <a:pt x="188828" y="207127"/>
                  </a:lnTo>
                  <a:lnTo>
                    <a:pt x="179221" y="208947"/>
                  </a:lnTo>
                  <a:lnTo>
                    <a:pt x="167520" y="174154"/>
                  </a:lnTo>
                  <a:lnTo>
                    <a:pt x="154546" y="177521"/>
                  </a:lnTo>
                  <a:lnTo>
                    <a:pt x="148033" y="179342"/>
                  </a:lnTo>
                  <a:lnTo>
                    <a:pt x="130369" y="185577"/>
                  </a:lnTo>
                  <a:lnTo>
                    <a:pt x="127774" y="186076"/>
                  </a:lnTo>
                  <a:lnTo>
                    <a:pt x="108287" y="194132"/>
                  </a:lnTo>
                  <a:lnTo>
                    <a:pt x="104918" y="195704"/>
                  </a:lnTo>
                  <a:lnTo>
                    <a:pt x="103097" y="195704"/>
                  </a:lnTo>
                  <a:lnTo>
                    <a:pt x="97633" y="197774"/>
                  </a:lnTo>
                  <a:lnTo>
                    <a:pt x="93491" y="200118"/>
                  </a:lnTo>
                  <a:lnTo>
                    <a:pt x="90622" y="203236"/>
                  </a:lnTo>
                  <a:lnTo>
                    <a:pt x="90373" y="205057"/>
                  </a:lnTo>
                  <a:lnTo>
                    <a:pt x="87778" y="206852"/>
                  </a:lnTo>
                  <a:lnTo>
                    <a:pt x="90123" y="228152"/>
                  </a:lnTo>
                  <a:lnTo>
                    <a:pt x="82588" y="227903"/>
                  </a:lnTo>
                  <a:lnTo>
                    <a:pt x="70636" y="226855"/>
                  </a:lnTo>
                  <a:lnTo>
                    <a:pt x="63351" y="225034"/>
                  </a:lnTo>
                  <a:lnTo>
                    <a:pt x="55816" y="224012"/>
                  </a:lnTo>
                  <a:lnTo>
                    <a:pt x="45162" y="224261"/>
                  </a:lnTo>
                  <a:lnTo>
                    <a:pt x="43091" y="224785"/>
                  </a:lnTo>
                  <a:lnTo>
                    <a:pt x="42567" y="208947"/>
                  </a:lnTo>
                  <a:lnTo>
                    <a:pt x="41794" y="193883"/>
                  </a:lnTo>
                  <a:lnTo>
                    <a:pt x="42567" y="185303"/>
                  </a:lnTo>
                  <a:lnTo>
                    <a:pt x="43615" y="180639"/>
                  </a:lnTo>
                  <a:lnTo>
                    <a:pt x="40222" y="173107"/>
                  </a:lnTo>
                  <a:lnTo>
                    <a:pt x="38400" y="166099"/>
                  </a:lnTo>
                  <a:lnTo>
                    <a:pt x="37627" y="157793"/>
                  </a:lnTo>
                  <a:lnTo>
                    <a:pt x="36329" y="151034"/>
                  </a:lnTo>
                  <a:lnTo>
                    <a:pt x="35281" y="146869"/>
                  </a:lnTo>
                  <a:lnTo>
                    <a:pt x="32163" y="138563"/>
                  </a:lnTo>
                  <a:lnTo>
                    <a:pt x="31913" y="135970"/>
                  </a:lnTo>
                  <a:lnTo>
                    <a:pt x="28545" y="136493"/>
                  </a:lnTo>
                  <a:lnTo>
                    <a:pt x="27497" y="124272"/>
                  </a:lnTo>
                  <a:lnTo>
                    <a:pt x="20211" y="126617"/>
                  </a:lnTo>
                  <a:lnTo>
                    <a:pt x="18665" y="121429"/>
                  </a:lnTo>
                  <a:lnTo>
                    <a:pt x="17616" y="103247"/>
                  </a:lnTo>
                  <a:lnTo>
                    <a:pt x="16843" y="97785"/>
                  </a:lnTo>
                  <a:lnTo>
                    <a:pt x="15296" y="95191"/>
                  </a:lnTo>
                  <a:lnTo>
                    <a:pt x="11129" y="82720"/>
                  </a:lnTo>
                  <a:lnTo>
                    <a:pt x="-2119" y="45858"/>
                  </a:lnTo>
                  <a:lnTo>
                    <a:pt x="4642" y="40919"/>
                  </a:lnTo>
                  <a:lnTo>
                    <a:pt x="9058" y="39348"/>
                  </a:lnTo>
                  <a:lnTo>
                    <a:pt x="30615" y="30793"/>
                  </a:lnTo>
                  <a:lnTo>
                    <a:pt x="42817" y="28199"/>
                  </a:lnTo>
                  <a:lnTo>
                    <a:pt x="49578" y="25605"/>
                  </a:lnTo>
                  <a:lnTo>
                    <a:pt x="54768" y="22488"/>
                  </a:lnTo>
                  <a:lnTo>
                    <a:pt x="57113" y="19894"/>
                  </a:lnTo>
                  <a:lnTo>
                    <a:pt x="59458" y="15205"/>
                  </a:lnTo>
                  <a:lnTo>
                    <a:pt x="61006" y="9244"/>
                  </a:lnTo>
                  <a:lnTo>
                    <a:pt x="62827" y="2211"/>
                  </a:lnTo>
                  <a:lnTo>
                    <a:pt x="65172" y="5328"/>
                  </a:lnTo>
                  <a:lnTo>
                    <a:pt x="85432" y="6376"/>
                  </a:lnTo>
                  <a:lnTo>
                    <a:pt x="88800" y="4031"/>
                  </a:lnTo>
                  <a:lnTo>
                    <a:pt x="91146" y="1712"/>
                  </a:lnTo>
                  <a:lnTo>
                    <a:pt x="91395" y="-383"/>
                  </a:lnTo>
                  <a:lnTo>
                    <a:pt x="95562" y="914"/>
                  </a:lnTo>
                  <a:lnTo>
                    <a:pt x="102323" y="2211"/>
                  </a:lnTo>
                  <a:lnTo>
                    <a:pt x="109584" y="1712"/>
                  </a:lnTo>
                  <a:lnTo>
                    <a:pt x="114275" y="2211"/>
                  </a:lnTo>
                  <a:lnTo>
                    <a:pt x="119190" y="914"/>
                  </a:lnTo>
                  <a:lnTo>
                    <a:pt x="122584" y="1437"/>
                  </a:lnTo>
                  <a:lnTo>
                    <a:pt x="126476" y="664"/>
                  </a:lnTo>
                  <a:lnTo>
                    <a:pt x="126725" y="1961"/>
                  </a:lnTo>
                  <a:lnTo>
                    <a:pt x="130892" y="3782"/>
                  </a:lnTo>
                  <a:lnTo>
                    <a:pt x="132714" y="3782"/>
                  </a:lnTo>
                  <a:lnTo>
                    <a:pt x="137130" y="5328"/>
                  </a:lnTo>
                  <a:lnTo>
                    <a:pt x="140773" y="7149"/>
                  </a:lnTo>
                  <a:lnTo>
                    <a:pt x="142569" y="7149"/>
                  </a:lnTo>
                  <a:lnTo>
                    <a:pt x="142569" y="10017"/>
                  </a:lnTo>
                  <a:lnTo>
                    <a:pt x="150104" y="6900"/>
                  </a:lnTo>
                  <a:lnTo>
                    <a:pt x="151427" y="5852"/>
                  </a:lnTo>
                  <a:lnTo>
                    <a:pt x="158687" y="2485"/>
                  </a:lnTo>
                  <a:lnTo>
                    <a:pt x="156092" y="7673"/>
                  </a:lnTo>
                  <a:lnTo>
                    <a:pt x="163627" y="20143"/>
                  </a:lnTo>
                  <a:lnTo>
                    <a:pt x="168817" y="17026"/>
                  </a:lnTo>
                  <a:lnTo>
                    <a:pt x="173757" y="11813"/>
                  </a:lnTo>
                  <a:lnTo>
                    <a:pt x="186757" y="45059"/>
                  </a:lnTo>
                  <a:lnTo>
                    <a:pt x="189875" y="52866"/>
                  </a:lnTo>
                  <a:lnTo>
                    <a:pt x="192470" y="55709"/>
                  </a:lnTo>
                  <a:lnTo>
                    <a:pt x="196612" y="59600"/>
                  </a:lnTo>
                  <a:lnTo>
                    <a:pt x="204422" y="62992"/>
                  </a:lnTo>
                  <a:lnTo>
                    <a:pt x="221288" y="68180"/>
                  </a:lnTo>
                  <a:lnTo>
                    <a:pt x="226503" y="70524"/>
                  </a:lnTo>
                  <a:lnTo>
                    <a:pt x="233514" y="74664"/>
                  </a:lnTo>
                  <a:lnTo>
                    <a:pt x="245465" y="82471"/>
                  </a:lnTo>
                  <a:lnTo>
                    <a:pt x="250655" y="84541"/>
                  </a:lnTo>
                  <a:lnTo>
                    <a:pt x="257941" y="86611"/>
                  </a:lnTo>
                  <a:lnTo>
                    <a:pt x="252477" y="87908"/>
                  </a:lnTo>
                  <a:lnTo>
                    <a:pt x="245465" y="91026"/>
                  </a:lnTo>
                  <a:lnTo>
                    <a:pt x="240775" y="93620"/>
                  </a:lnTo>
                  <a:lnTo>
                    <a:pt x="247013" y="94667"/>
                  </a:lnTo>
                  <a:lnTo>
                    <a:pt x="262357" y="95191"/>
                  </a:lnTo>
                  <a:lnTo>
                    <a:pt x="274034" y="95690"/>
                  </a:lnTo>
                  <a:lnTo>
                    <a:pt x="289104" y="94144"/>
                  </a:lnTo>
                  <a:lnTo>
                    <a:pt x="288056" y="88158"/>
                  </a:lnTo>
                  <a:lnTo>
                    <a:pt x="284688" y="79852"/>
                  </a:lnTo>
                  <a:lnTo>
                    <a:pt x="283914" y="75438"/>
                  </a:lnTo>
                  <a:lnTo>
                    <a:pt x="287283" y="74939"/>
                  </a:lnTo>
                  <a:lnTo>
                    <a:pt x="294044" y="75961"/>
                  </a:lnTo>
                  <a:lnTo>
                    <a:pt x="305222" y="75463"/>
                  </a:lnTo>
                  <a:lnTo>
                    <a:pt x="308591" y="76759"/>
                  </a:lnTo>
                  <a:lnTo>
                    <a:pt x="311959" y="79079"/>
                  </a:lnTo>
                  <a:lnTo>
                    <a:pt x="315077" y="7907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66" name="Free-form: Shape 3365">
              <a:extLst>
                <a:ext uri="{FF2B5EF4-FFF2-40B4-BE49-F238E27FC236}">
                  <a16:creationId xmlns:a16="http://schemas.microsoft.com/office/drawing/2014/main" id="{A723C1F6-935F-8F7F-6695-EA3A50F14EA9}"/>
                </a:ext>
              </a:extLst>
            </p:cNvPr>
            <p:cNvSpPr/>
            <p:nvPr/>
          </p:nvSpPr>
          <p:spPr>
            <a:xfrm>
              <a:off x="2194583" y="3611067"/>
              <a:ext cx="225753" cy="229308"/>
            </a:xfrm>
            <a:custGeom>
              <a:avLst/>
              <a:gdLst>
                <a:gd name="connsiteX0" fmla="*/ 115822 w 225753"/>
                <a:gd name="connsiteY0" fmla="*/ 59077 h 229308"/>
                <a:gd name="connsiteX1" fmla="*/ 117370 w 225753"/>
                <a:gd name="connsiteY1" fmla="*/ 62718 h 229308"/>
                <a:gd name="connsiteX2" fmla="*/ 117120 w 225753"/>
                <a:gd name="connsiteY2" fmla="*/ 65835 h 229308"/>
                <a:gd name="connsiteX3" fmla="*/ 115299 w 225753"/>
                <a:gd name="connsiteY3" fmla="*/ 69477 h 229308"/>
                <a:gd name="connsiteX4" fmla="*/ 112704 w 225753"/>
                <a:gd name="connsiteY4" fmla="*/ 81149 h 229308"/>
                <a:gd name="connsiteX5" fmla="*/ 115822 w 225753"/>
                <a:gd name="connsiteY5" fmla="*/ 88432 h 229308"/>
                <a:gd name="connsiteX6" fmla="*/ 115822 w 225753"/>
                <a:gd name="connsiteY6" fmla="*/ 95441 h 229308"/>
                <a:gd name="connsiteX7" fmla="*/ 119191 w 225753"/>
                <a:gd name="connsiteY7" fmla="*/ 99331 h 229308"/>
                <a:gd name="connsiteX8" fmla="*/ 121786 w 225753"/>
                <a:gd name="connsiteY8" fmla="*/ 100379 h 229308"/>
                <a:gd name="connsiteX9" fmla="*/ 124131 w 225753"/>
                <a:gd name="connsiteY9" fmla="*/ 100379 h 229308"/>
                <a:gd name="connsiteX10" fmla="*/ 125952 w 225753"/>
                <a:gd name="connsiteY10" fmla="*/ 103496 h 229308"/>
                <a:gd name="connsiteX11" fmla="*/ 124905 w 225753"/>
                <a:gd name="connsiteY11" fmla="*/ 104793 h 229308"/>
                <a:gd name="connsiteX12" fmla="*/ 131417 w 225753"/>
                <a:gd name="connsiteY12" fmla="*/ 112326 h 229308"/>
                <a:gd name="connsiteX13" fmla="*/ 134261 w 225753"/>
                <a:gd name="connsiteY13" fmla="*/ 111029 h 229308"/>
                <a:gd name="connsiteX14" fmla="*/ 138678 w 225753"/>
                <a:gd name="connsiteY14" fmla="*/ 106863 h 229308"/>
                <a:gd name="connsiteX15" fmla="*/ 149082 w 225753"/>
                <a:gd name="connsiteY15" fmla="*/ 112326 h 229308"/>
                <a:gd name="connsiteX16" fmla="*/ 146213 w 225753"/>
                <a:gd name="connsiteY16" fmla="*/ 119334 h 229308"/>
                <a:gd name="connsiteX17" fmla="*/ 142570 w 225753"/>
                <a:gd name="connsiteY17" fmla="*/ 122177 h 229308"/>
                <a:gd name="connsiteX18" fmla="*/ 139201 w 225753"/>
                <a:gd name="connsiteY18" fmla="*/ 123474 h 229308"/>
                <a:gd name="connsiteX19" fmla="*/ 132440 w 225753"/>
                <a:gd name="connsiteY19" fmla="*/ 123749 h 229308"/>
                <a:gd name="connsiteX20" fmla="*/ 135035 w 225753"/>
                <a:gd name="connsiteY20" fmla="*/ 126093 h 229308"/>
                <a:gd name="connsiteX21" fmla="*/ 137380 w 225753"/>
                <a:gd name="connsiteY21" fmla="*/ 126093 h 229308"/>
                <a:gd name="connsiteX22" fmla="*/ 140499 w 225753"/>
                <a:gd name="connsiteY22" fmla="*/ 127390 h 229308"/>
                <a:gd name="connsiteX23" fmla="*/ 139201 w 225753"/>
                <a:gd name="connsiteY23" fmla="*/ 130757 h 229308"/>
                <a:gd name="connsiteX24" fmla="*/ 143618 w 225753"/>
                <a:gd name="connsiteY24" fmla="*/ 133102 h 229308"/>
                <a:gd name="connsiteX25" fmla="*/ 148558 w 225753"/>
                <a:gd name="connsiteY25" fmla="*/ 132827 h 229308"/>
                <a:gd name="connsiteX26" fmla="*/ 150903 w 225753"/>
                <a:gd name="connsiteY26" fmla="*/ 134922 h 229308"/>
                <a:gd name="connsiteX27" fmla="*/ 154796 w 225753"/>
                <a:gd name="connsiteY27" fmla="*/ 135421 h 229308"/>
                <a:gd name="connsiteX28" fmla="*/ 153997 w 225753"/>
                <a:gd name="connsiteY28" fmla="*/ 137516 h 229308"/>
                <a:gd name="connsiteX29" fmla="*/ 156867 w 225753"/>
                <a:gd name="connsiteY29" fmla="*/ 138539 h 229308"/>
                <a:gd name="connsiteX30" fmla="*/ 166223 w 225753"/>
                <a:gd name="connsiteY30" fmla="*/ 143726 h 229308"/>
                <a:gd name="connsiteX31" fmla="*/ 170639 w 225753"/>
                <a:gd name="connsiteY31" fmla="*/ 147892 h 229308"/>
                <a:gd name="connsiteX32" fmla="*/ 173234 w 225753"/>
                <a:gd name="connsiteY32" fmla="*/ 148939 h 229308"/>
                <a:gd name="connsiteX33" fmla="*/ 177401 w 225753"/>
                <a:gd name="connsiteY33" fmla="*/ 151533 h 229308"/>
                <a:gd name="connsiteX34" fmla="*/ 179471 w 225753"/>
                <a:gd name="connsiteY34" fmla="*/ 153878 h 229308"/>
                <a:gd name="connsiteX35" fmla="*/ 182316 w 225753"/>
                <a:gd name="connsiteY35" fmla="*/ 154900 h 229308"/>
                <a:gd name="connsiteX36" fmla="*/ 184661 w 225753"/>
                <a:gd name="connsiteY36" fmla="*/ 158542 h 229308"/>
                <a:gd name="connsiteX37" fmla="*/ 188554 w 225753"/>
                <a:gd name="connsiteY37" fmla="*/ 167371 h 229308"/>
                <a:gd name="connsiteX38" fmla="*/ 201029 w 225753"/>
                <a:gd name="connsiteY38" fmla="*/ 179317 h 229308"/>
                <a:gd name="connsiteX39" fmla="*/ 203374 w 225753"/>
                <a:gd name="connsiteY39" fmla="*/ 177247 h 229308"/>
                <a:gd name="connsiteX40" fmla="*/ 203873 w 225753"/>
                <a:gd name="connsiteY40" fmla="*/ 171785 h 229308"/>
                <a:gd name="connsiteX41" fmla="*/ 205695 w 225753"/>
                <a:gd name="connsiteY41" fmla="*/ 169441 h 229308"/>
                <a:gd name="connsiteX42" fmla="*/ 210909 w 225753"/>
                <a:gd name="connsiteY42" fmla="*/ 169441 h 229308"/>
                <a:gd name="connsiteX43" fmla="*/ 213230 w 225753"/>
                <a:gd name="connsiteY43" fmla="*/ 169191 h 229308"/>
                <a:gd name="connsiteX44" fmla="*/ 216099 w 225753"/>
                <a:gd name="connsiteY44" fmla="*/ 169715 h 229308"/>
                <a:gd name="connsiteX45" fmla="*/ 218694 w 225753"/>
                <a:gd name="connsiteY45" fmla="*/ 171511 h 229308"/>
                <a:gd name="connsiteX46" fmla="*/ 217397 w 225753"/>
                <a:gd name="connsiteY46" fmla="*/ 172559 h 229308"/>
                <a:gd name="connsiteX47" fmla="*/ 220241 w 225753"/>
                <a:gd name="connsiteY47" fmla="*/ 178021 h 229308"/>
                <a:gd name="connsiteX48" fmla="*/ 223634 w 225753"/>
                <a:gd name="connsiteY48" fmla="*/ 181138 h 229308"/>
                <a:gd name="connsiteX49" fmla="*/ 217921 w 225753"/>
                <a:gd name="connsiteY49" fmla="*/ 188670 h 229308"/>
                <a:gd name="connsiteX50" fmla="*/ 217397 w 225753"/>
                <a:gd name="connsiteY50" fmla="*/ 191514 h 229308"/>
                <a:gd name="connsiteX51" fmla="*/ 217147 w 225753"/>
                <a:gd name="connsiteY51" fmla="*/ 196976 h 229308"/>
                <a:gd name="connsiteX52" fmla="*/ 213754 w 225753"/>
                <a:gd name="connsiteY52" fmla="*/ 204508 h 229308"/>
                <a:gd name="connsiteX53" fmla="*/ 211159 w 225753"/>
                <a:gd name="connsiteY53" fmla="*/ 203710 h 229308"/>
                <a:gd name="connsiteX54" fmla="*/ 207267 w 225753"/>
                <a:gd name="connsiteY54" fmla="*/ 208648 h 229308"/>
                <a:gd name="connsiteX55" fmla="*/ 214802 w 225753"/>
                <a:gd name="connsiteY55" fmla="*/ 210993 h 229308"/>
                <a:gd name="connsiteX56" fmla="*/ 215850 w 225753"/>
                <a:gd name="connsiteY56" fmla="*/ 213063 h 229308"/>
                <a:gd name="connsiteX57" fmla="*/ 215051 w 225753"/>
                <a:gd name="connsiteY57" fmla="*/ 216455 h 229308"/>
                <a:gd name="connsiteX58" fmla="*/ 212981 w 225753"/>
                <a:gd name="connsiteY58" fmla="*/ 219572 h 229308"/>
                <a:gd name="connsiteX59" fmla="*/ 203898 w 225753"/>
                <a:gd name="connsiteY59" fmla="*/ 221892 h 229308"/>
                <a:gd name="connsiteX60" fmla="*/ 195839 w 225753"/>
                <a:gd name="connsiteY60" fmla="*/ 223713 h 229308"/>
                <a:gd name="connsiteX61" fmla="*/ 191947 w 225753"/>
                <a:gd name="connsiteY61" fmla="*/ 222416 h 229308"/>
                <a:gd name="connsiteX62" fmla="*/ 188554 w 225753"/>
                <a:gd name="connsiteY62" fmla="*/ 222166 h 229308"/>
                <a:gd name="connsiteX63" fmla="*/ 182840 w 225753"/>
                <a:gd name="connsiteY63" fmla="*/ 222939 h 229308"/>
                <a:gd name="connsiteX64" fmla="*/ 178424 w 225753"/>
                <a:gd name="connsiteY64" fmla="*/ 221642 h 229308"/>
                <a:gd name="connsiteX65" fmla="*/ 174282 w 225753"/>
                <a:gd name="connsiteY65" fmla="*/ 221892 h 229308"/>
                <a:gd name="connsiteX66" fmla="*/ 154521 w 225753"/>
                <a:gd name="connsiteY66" fmla="*/ 218774 h 229308"/>
                <a:gd name="connsiteX67" fmla="*/ 152450 w 225753"/>
                <a:gd name="connsiteY67" fmla="*/ 225533 h 229308"/>
                <a:gd name="connsiteX68" fmla="*/ 153748 w 225753"/>
                <a:gd name="connsiteY68" fmla="*/ 228127 h 229308"/>
                <a:gd name="connsiteX69" fmla="*/ 151926 w 225753"/>
                <a:gd name="connsiteY69" fmla="*/ 228925 h 229308"/>
                <a:gd name="connsiteX70" fmla="*/ 143867 w 225753"/>
                <a:gd name="connsiteY70" fmla="*/ 224511 h 229308"/>
                <a:gd name="connsiteX71" fmla="*/ 140249 w 225753"/>
                <a:gd name="connsiteY71" fmla="*/ 228925 h 229308"/>
                <a:gd name="connsiteX72" fmla="*/ 123358 w 225753"/>
                <a:gd name="connsiteY72" fmla="*/ 217752 h 229308"/>
                <a:gd name="connsiteX73" fmla="*/ 119965 w 225753"/>
                <a:gd name="connsiteY73" fmla="*/ 214884 h 229308"/>
                <a:gd name="connsiteX74" fmla="*/ 117120 w 225753"/>
                <a:gd name="connsiteY74" fmla="*/ 210743 h 229308"/>
                <a:gd name="connsiteX75" fmla="*/ 114775 w 225753"/>
                <a:gd name="connsiteY75" fmla="*/ 205032 h 229308"/>
                <a:gd name="connsiteX76" fmla="*/ 114001 w 225753"/>
                <a:gd name="connsiteY76" fmla="*/ 199819 h 229308"/>
                <a:gd name="connsiteX77" fmla="*/ 110633 w 225753"/>
                <a:gd name="connsiteY77" fmla="*/ 199819 h 229308"/>
                <a:gd name="connsiteX78" fmla="*/ 105418 w 225753"/>
                <a:gd name="connsiteY78" fmla="*/ 196701 h 229308"/>
                <a:gd name="connsiteX79" fmla="*/ 99979 w 225753"/>
                <a:gd name="connsiteY79" fmla="*/ 196203 h 229308"/>
                <a:gd name="connsiteX80" fmla="*/ 97359 w 225753"/>
                <a:gd name="connsiteY80" fmla="*/ 197225 h 229308"/>
                <a:gd name="connsiteX81" fmla="*/ 95288 w 225753"/>
                <a:gd name="connsiteY81" fmla="*/ 195928 h 229308"/>
                <a:gd name="connsiteX82" fmla="*/ 96087 w 225753"/>
                <a:gd name="connsiteY82" fmla="*/ 192561 h 229308"/>
                <a:gd name="connsiteX83" fmla="*/ 92693 w 225753"/>
                <a:gd name="connsiteY83" fmla="*/ 183208 h 229308"/>
                <a:gd name="connsiteX84" fmla="*/ 89849 w 225753"/>
                <a:gd name="connsiteY84" fmla="*/ 179567 h 229308"/>
                <a:gd name="connsiteX85" fmla="*/ 86455 w 225753"/>
                <a:gd name="connsiteY85" fmla="*/ 182684 h 229308"/>
                <a:gd name="connsiteX86" fmla="*/ 78421 w 225753"/>
                <a:gd name="connsiteY86" fmla="*/ 181138 h 229308"/>
                <a:gd name="connsiteX87" fmla="*/ 73481 w 225753"/>
                <a:gd name="connsiteY87" fmla="*/ 177247 h 229308"/>
                <a:gd name="connsiteX88" fmla="*/ 71386 w 225753"/>
                <a:gd name="connsiteY88" fmla="*/ 171536 h 229308"/>
                <a:gd name="connsiteX89" fmla="*/ 69839 w 225753"/>
                <a:gd name="connsiteY89" fmla="*/ 168144 h 229308"/>
                <a:gd name="connsiteX90" fmla="*/ 67244 w 225753"/>
                <a:gd name="connsiteY90" fmla="*/ 165550 h 229308"/>
                <a:gd name="connsiteX91" fmla="*/ 62054 w 225753"/>
                <a:gd name="connsiteY91" fmla="*/ 167121 h 229308"/>
                <a:gd name="connsiteX92" fmla="*/ 57114 w 225753"/>
                <a:gd name="connsiteY92" fmla="*/ 162956 h 229308"/>
                <a:gd name="connsiteX93" fmla="*/ 52423 w 225753"/>
                <a:gd name="connsiteY93" fmla="*/ 152830 h 229308"/>
                <a:gd name="connsiteX94" fmla="*/ 48282 w 225753"/>
                <a:gd name="connsiteY94" fmla="*/ 156721 h 229308"/>
                <a:gd name="connsiteX95" fmla="*/ 44888 w 225753"/>
                <a:gd name="connsiteY95" fmla="*/ 156721 h 229308"/>
                <a:gd name="connsiteX96" fmla="*/ 43067 w 225753"/>
                <a:gd name="connsiteY96" fmla="*/ 151533 h 229308"/>
                <a:gd name="connsiteX97" fmla="*/ 40996 w 225753"/>
                <a:gd name="connsiteY97" fmla="*/ 149189 h 229308"/>
                <a:gd name="connsiteX98" fmla="*/ 42044 w 225753"/>
                <a:gd name="connsiteY98" fmla="*/ 147642 h 229308"/>
                <a:gd name="connsiteX99" fmla="*/ 45163 w 225753"/>
                <a:gd name="connsiteY99" fmla="*/ 149962 h 229308"/>
                <a:gd name="connsiteX100" fmla="*/ 44114 w 225753"/>
                <a:gd name="connsiteY100" fmla="*/ 145547 h 229308"/>
                <a:gd name="connsiteX101" fmla="*/ 38401 w 225753"/>
                <a:gd name="connsiteY101" fmla="*/ 138813 h 229308"/>
                <a:gd name="connsiteX102" fmla="*/ 36854 w 225753"/>
                <a:gd name="connsiteY102" fmla="*/ 135696 h 229308"/>
                <a:gd name="connsiteX103" fmla="*/ 33211 w 225753"/>
                <a:gd name="connsiteY103" fmla="*/ 131780 h 229308"/>
                <a:gd name="connsiteX104" fmla="*/ 26450 w 225753"/>
                <a:gd name="connsiteY104" fmla="*/ 127889 h 229308"/>
                <a:gd name="connsiteX105" fmla="*/ 18391 w 225753"/>
                <a:gd name="connsiteY105" fmla="*/ 127390 h 229308"/>
                <a:gd name="connsiteX106" fmla="*/ 17866 w 225753"/>
                <a:gd name="connsiteY106" fmla="*/ 124272 h 229308"/>
                <a:gd name="connsiteX107" fmla="*/ 13451 w 225753"/>
                <a:gd name="connsiteY107" fmla="*/ 121679 h 229308"/>
                <a:gd name="connsiteX108" fmla="*/ 6439 w 225753"/>
                <a:gd name="connsiteY108" fmla="*/ 116466 h 229308"/>
                <a:gd name="connsiteX109" fmla="*/ 2797 w 225753"/>
                <a:gd name="connsiteY109" fmla="*/ 114396 h 229308"/>
                <a:gd name="connsiteX110" fmla="*/ -2119 w 225753"/>
                <a:gd name="connsiteY110" fmla="*/ 113099 h 229308"/>
                <a:gd name="connsiteX111" fmla="*/ -1346 w 225753"/>
                <a:gd name="connsiteY111" fmla="*/ 109732 h 229308"/>
                <a:gd name="connsiteX112" fmla="*/ 4094 w 225753"/>
                <a:gd name="connsiteY112" fmla="*/ 112575 h 229308"/>
                <a:gd name="connsiteX113" fmla="*/ 6713 w 225753"/>
                <a:gd name="connsiteY113" fmla="*/ 109208 h 229308"/>
                <a:gd name="connsiteX114" fmla="*/ 7737 w 225753"/>
                <a:gd name="connsiteY114" fmla="*/ 105816 h 229308"/>
                <a:gd name="connsiteX115" fmla="*/ 9832 w 225753"/>
                <a:gd name="connsiteY115" fmla="*/ 105292 h 229308"/>
                <a:gd name="connsiteX116" fmla="*/ 13725 w 225753"/>
                <a:gd name="connsiteY116" fmla="*/ 100878 h 229308"/>
                <a:gd name="connsiteX117" fmla="*/ 17617 w 225753"/>
                <a:gd name="connsiteY117" fmla="*/ 98558 h 229308"/>
                <a:gd name="connsiteX118" fmla="*/ 20461 w 225753"/>
                <a:gd name="connsiteY118" fmla="*/ 95166 h 229308"/>
                <a:gd name="connsiteX119" fmla="*/ 23855 w 225753"/>
                <a:gd name="connsiteY119" fmla="*/ 92049 h 229308"/>
                <a:gd name="connsiteX120" fmla="*/ 27747 w 225753"/>
                <a:gd name="connsiteY120" fmla="*/ 89978 h 229308"/>
                <a:gd name="connsiteX121" fmla="*/ 31390 w 225753"/>
                <a:gd name="connsiteY121" fmla="*/ 86861 h 229308"/>
                <a:gd name="connsiteX122" fmla="*/ 32937 w 225753"/>
                <a:gd name="connsiteY122" fmla="*/ 83743 h 229308"/>
                <a:gd name="connsiteX123" fmla="*/ 30866 w 225753"/>
                <a:gd name="connsiteY123" fmla="*/ 79079 h 229308"/>
                <a:gd name="connsiteX124" fmla="*/ 37104 w 225753"/>
                <a:gd name="connsiteY124" fmla="*/ 76984 h 229308"/>
                <a:gd name="connsiteX125" fmla="*/ 35282 w 225753"/>
                <a:gd name="connsiteY125" fmla="*/ 73093 h 229308"/>
                <a:gd name="connsiteX126" fmla="*/ 32164 w 225753"/>
                <a:gd name="connsiteY126" fmla="*/ 68679 h 229308"/>
                <a:gd name="connsiteX127" fmla="*/ 28795 w 225753"/>
                <a:gd name="connsiteY127" fmla="*/ 65835 h 229308"/>
                <a:gd name="connsiteX128" fmla="*/ 12677 w 225753"/>
                <a:gd name="connsiteY128" fmla="*/ 53365 h 229308"/>
                <a:gd name="connsiteX129" fmla="*/ 8261 w 225753"/>
                <a:gd name="connsiteY129" fmla="*/ 49200 h 229308"/>
                <a:gd name="connsiteX130" fmla="*/ 5666 w 225753"/>
                <a:gd name="connsiteY130" fmla="*/ 45309 h 229308"/>
                <a:gd name="connsiteX131" fmla="*/ 4094 w 225753"/>
                <a:gd name="connsiteY131" fmla="*/ 41418 h 229308"/>
                <a:gd name="connsiteX132" fmla="*/ 5416 w 225753"/>
                <a:gd name="connsiteY132" fmla="*/ 40121 h 229308"/>
                <a:gd name="connsiteX133" fmla="*/ 5666 w 225753"/>
                <a:gd name="connsiteY133" fmla="*/ 37253 h 229308"/>
                <a:gd name="connsiteX134" fmla="*/ 10332 w 225753"/>
                <a:gd name="connsiteY134" fmla="*/ 30244 h 229308"/>
                <a:gd name="connsiteX135" fmla="*/ 23081 w 225753"/>
                <a:gd name="connsiteY135" fmla="*/ 15978 h 229308"/>
                <a:gd name="connsiteX136" fmla="*/ 27497 w 225753"/>
                <a:gd name="connsiteY136" fmla="*/ 10267 h 229308"/>
                <a:gd name="connsiteX137" fmla="*/ 32687 w 225753"/>
                <a:gd name="connsiteY137" fmla="*/ 639 h 229308"/>
                <a:gd name="connsiteX138" fmla="*/ 34758 w 225753"/>
                <a:gd name="connsiteY138" fmla="*/ -383 h 229308"/>
                <a:gd name="connsiteX139" fmla="*/ 36579 w 225753"/>
                <a:gd name="connsiteY139" fmla="*/ 7149 h 229308"/>
                <a:gd name="connsiteX140" fmla="*/ 38925 w 225753"/>
                <a:gd name="connsiteY140" fmla="*/ 12337 h 229308"/>
                <a:gd name="connsiteX141" fmla="*/ 40223 w 225753"/>
                <a:gd name="connsiteY141" fmla="*/ 19345 h 229308"/>
                <a:gd name="connsiteX142" fmla="*/ 43067 w 225753"/>
                <a:gd name="connsiteY142" fmla="*/ 18572 h 229308"/>
                <a:gd name="connsiteX143" fmla="*/ 50602 w 225753"/>
                <a:gd name="connsiteY143" fmla="*/ 17774 h 229308"/>
                <a:gd name="connsiteX144" fmla="*/ 59185 w 225753"/>
                <a:gd name="connsiteY144" fmla="*/ 16228 h 229308"/>
                <a:gd name="connsiteX145" fmla="*/ 60732 w 225753"/>
                <a:gd name="connsiteY145" fmla="*/ 15180 h 229308"/>
                <a:gd name="connsiteX146" fmla="*/ 62827 w 225753"/>
                <a:gd name="connsiteY146" fmla="*/ 19595 h 229308"/>
                <a:gd name="connsiteX147" fmla="*/ 63077 w 225753"/>
                <a:gd name="connsiteY147" fmla="*/ 22189 h 229308"/>
                <a:gd name="connsiteX148" fmla="*/ 62029 w 225753"/>
                <a:gd name="connsiteY148" fmla="*/ 25057 h 229308"/>
                <a:gd name="connsiteX149" fmla="*/ 62303 w 225753"/>
                <a:gd name="connsiteY149" fmla="*/ 33611 h 229308"/>
                <a:gd name="connsiteX150" fmla="*/ 64375 w 225753"/>
                <a:gd name="connsiteY150" fmla="*/ 37003 h 229308"/>
                <a:gd name="connsiteX151" fmla="*/ 64375 w 225753"/>
                <a:gd name="connsiteY151" fmla="*/ 42964 h 229308"/>
                <a:gd name="connsiteX152" fmla="*/ 68017 w 225753"/>
                <a:gd name="connsiteY152" fmla="*/ 41942 h 229308"/>
                <a:gd name="connsiteX153" fmla="*/ 75802 w 225753"/>
                <a:gd name="connsiteY153" fmla="*/ 49973 h 229308"/>
                <a:gd name="connsiteX154" fmla="*/ 80218 w 225753"/>
                <a:gd name="connsiteY154" fmla="*/ 53091 h 229308"/>
                <a:gd name="connsiteX155" fmla="*/ 78396 w 225753"/>
                <a:gd name="connsiteY155" fmla="*/ 60897 h 229308"/>
                <a:gd name="connsiteX156" fmla="*/ 78396 w 225753"/>
                <a:gd name="connsiteY156" fmla="*/ 68679 h 229308"/>
                <a:gd name="connsiteX157" fmla="*/ 79969 w 225753"/>
                <a:gd name="connsiteY157" fmla="*/ 74390 h 229308"/>
                <a:gd name="connsiteX158" fmla="*/ 82813 w 225753"/>
                <a:gd name="connsiteY158" fmla="*/ 72569 h 229308"/>
                <a:gd name="connsiteX159" fmla="*/ 90348 w 225753"/>
                <a:gd name="connsiteY159" fmla="*/ 65835 h 229308"/>
                <a:gd name="connsiteX160" fmla="*/ 95288 w 225753"/>
                <a:gd name="connsiteY160" fmla="*/ 59600 h 229308"/>
                <a:gd name="connsiteX161" fmla="*/ 98158 w 225753"/>
                <a:gd name="connsiteY161" fmla="*/ 57256 h 229308"/>
                <a:gd name="connsiteX162" fmla="*/ 103347 w 225753"/>
                <a:gd name="connsiteY162" fmla="*/ 56483 h 229308"/>
                <a:gd name="connsiteX163" fmla="*/ 114001 w 225753"/>
                <a:gd name="connsiteY163" fmla="*/ 58802 h 22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225753" h="229308">
                  <a:moveTo>
                    <a:pt x="115822" y="59077"/>
                  </a:moveTo>
                  <a:lnTo>
                    <a:pt x="117370" y="62718"/>
                  </a:lnTo>
                  <a:lnTo>
                    <a:pt x="117120" y="65835"/>
                  </a:lnTo>
                  <a:lnTo>
                    <a:pt x="115299" y="69477"/>
                  </a:lnTo>
                  <a:lnTo>
                    <a:pt x="112704" y="81149"/>
                  </a:lnTo>
                  <a:lnTo>
                    <a:pt x="115822" y="88432"/>
                  </a:lnTo>
                  <a:lnTo>
                    <a:pt x="115822" y="95441"/>
                  </a:lnTo>
                  <a:lnTo>
                    <a:pt x="119191" y="99331"/>
                  </a:lnTo>
                  <a:lnTo>
                    <a:pt x="121786" y="100379"/>
                  </a:lnTo>
                  <a:lnTo>
                    <a:pt x="124131" y="100379"/>
                  </a:lnTo>
                  <a:lnTo>
                    <a:pt x="125952" y="103496"/>
                  </a:lnTo>
                  <a:lnTo>
                    <a:pt x="124905" y="104793"/>
                  </a:lnTo>
                  <a:lnTo>
                    <a:pt x="131417" y="112326"/>
                  </a:lnTo>
                  <a:lnTo>
                    <a:pt x="134261" y="111029"/>
                  </a:lnTo>
                  <a:lnTo>
                    <a:pt x="138678" y="106863"/>
                  </a:lnTo>
                  <a:lnTo>
                    <a:pt x="149082" y="112326"/>
                  </a:lnTo>
                  <a:lnTo>
                    <a:pt x="146213" y="119334"/>
                  </a:lnTo>
                  <a:lnTo>
                    <a:pt x="142570" y="122177"/>
                  </a:lnTo>
                  <a:lnTo>
                    <a:pt x="139201" y="123474"/>
                  </a:lnTo>
                  <a:lnTo>
                    <a:pt x="132440" y="123749"/>
                  </a:lnTo>
                  <a:lnTo>
                    <a:pt x="135035" y="126093"/>
                  </a:lnTo>
                  <a:lnTo>
                    <a:pt x="137380" y="126093"/>
                  </a:lnTo>
                  <a:lnTo>
                    <a:pt x="140499" y="127390"/>
                  </a:lnTo>
                  <a:lnTo>
                    <a:pt x="139201" y="130757"/>
                  </a:lnTo>
                  <a:lnTo>
                    <a:pt x="143618" y="133102"/>
                  </a:lnTo>
                  <a:lnTo>
                    <a:pt x="148558" y="132827"/>
                  </a:lnTo>
                  <a:lnTo>
                    <a:pt x="150903" y="134922"/>
                  </a:lnTo>
                  <a:lnTo>
                    <a:pt x="154796" y="135421"/>
                  </a:lnTo>
                  <a:lnTo>
                    <a:pt x="153997" y="137516"/>
                  </a:lnTo>
                  <a:lnTo>
                    <a:pt x="156867" y="138539"/>
                  </a:lnTo>
                  <a:lnTo>
                    <a:pt x="166223" y="143726"/>
                  </a:lnTo>
                  <a:lnTo>
                    <a:pt x="170639" y="147892"/>
                  </a:lnTo>
                  <a:lnTo>
                    <a:pt x="173234" y="148939"/>
                  </a:lnTo>
                  <a:lnTo>
                    <a:pt x="177401" y="151533"/>
                  </a:lnTo>
                  <a:lnTo>
                    <a:pt x="179471" y="153878"/>
                  </a:lnTo>
                  <a:lnTo>
                    <a:pt x="182316" y="154900"/>
                  </a:lnTo>
                  <a:lnTo>
                    <a:pt x="184661" y="158542"/>
                  </a:lnTo>
                  <a:lnTo>
                    <a:pt x="188554" y="167371"/>
                  </a:lnTo>
                  <a:lnTo>
                    <a:pt x="201029" y="179317"/>
                  </a:lnTo>
                  <a:lnTo>
                    <a:pt x="203374" y="177247"/>
                  </a:lnTo>
                  <a:lnTo>
                    <a:pt x="203873" y="171785"/>
                  </a:lnTo>
                  <a:lnTo>
                    <a:pt x="205695" y="169441"/>
                  </a:lnTo>
                  <a:lnTo>
                    <a:pt x="210909" y="169441"/>
                  </a:lnTo>
                  <a:lnTo>
                    <a:pt x="213230" y="169191"/>
                  </a:lnTo>
                  <a:lnTo>
                    <a:pt x="216099" y="169715"/>
                  </a:lnTo>
                  <a:lnTo>
                    <a:pt x="218694" y="171511"/>
                  </a:lnTo>
                  <a:lnTo>
                    <a:pt x="217397" y="172559"/>
                  </a:lnTo>
                  <a:lnTo>
                    <a:pt x="220241" y="178021"/>
                  </a:lnTo>
                  <a:lnTo>
                    <a:pt x="223634" y="181138"/>
                  </a:lnTo>
                  <a:lnTo>
                    <a:pt x="217921" y="188670"/>
                  </a:lnTo>
                  <a:lnTo>
                    <a:pt x="217397" y="191514"/>
                  </a:lnTo>
                  <a:lnTo>
                    <a:pt x="217147" y="196976"/>
                  </a:lnTo>
                  <a:lnTo>
                    <a:pt x="213754" y="204508"/>
                  </a:lnTo>
                  <a:lnTo>
                    <a:pt x="211159" y="203710"/>
                  </a:lnTo>
                  <a:lnTo>
                    <a:pt x="207267" y="208648"/>
                  </a:lnTo>
                  <a:lnTo>
                    <a:pt x="214802" y="210993"/>
                  </a:lnTo>
                  <a:lnTo>
                    <a:pt x="215850" y="213063"/>
                  </a:lnTo>
                  <a:lnTo>
                    <a:pt x="215051" y="216455"/>
                  </a:lnTo>
                  <a:lnTo>
                    <a:pt x="212981" y="219572"/>
                  </a:lnTo>
                  <a:lnTo>
                    <a:pt x="203898" y="221892"/>
                  </a:lnTo>
                  <a:lnTo>
                    <a:pt x="195839" y="223713"/>
                  </a:lnTo>
                  <a:lnTo>
                    <a:pt x="191947" y="222416"/>
                  </a:lnTo>
                  <a:lnTo>
                    <a:pt x="188554" y="222166"/>
                  </a:lnTo>
                  <a:lnTo>
                    <a:pt x="182840" y="222939"/>
                  </a:lnTo>
                  <a:lnTo>
                    <a:pt x="178424" y="221642"/>
                  </a:lnTo>
                  <a:lnTo>
                    <a:pt x="174282" y="221892"/>
                  </a:lnTo>
                  <a:lnTo>
                    <a:pt x="154521" y="218774"/>
                  </a:lnTo>
                  <a:lnTo>
                    <a:pt x="152450" y="225533"/>
                  </a:lnTo>
                  <a:lnTo>
                    <a:pt x="153748" y="228127"/>
                  </a:lnTo>
                  <a:lnTo>
                    <a:pt x="151926" y="228925"/>
                  </a:lnTo>
                  <a:lnTo>
                    <a:pt x="143867" y="224511"/>
                  </a:lnTo>
                  <a:lnTo>
                    <a:pt x="140249" y="228925"/>
                  </a:lnTo>
                  <a:lnTo>
                    <a:pt x="123358" y="217752"/>
                  </a:lnTo>
                  <a:lnTo>
                    <a:pt x="119965" y="214884"/>
                  </a:lnTo>
                  <a:lnTo>
                    <a:pt x="117120" y="210743"/>
                  </a:lnTo>
                  <a:lnTo>
                    <a:pt x="114775" y="205032"/>
                  </a:lnTo>
                  <a:lnTo>
                    <a:pt x="114001" y="199819"/>
                  </a:lnTo>
                  <a:lnTo>
                    <a:pt x="110633" y="199819"/>
                  </a:lnTo>
                  <a:lnTo>
                    <a:pt x="105418" y="196701"/>
                  </a:lnTo>
                  <a:lnTo>
                    <a:pt x="99979" y="196203"/>
                  </a:lnTo>
                  <a:lnTo>
                    <a:pt x="97359" y="197225"/>
                  </a:lnTo>
                  <a:lnTo>
                    <a:pt x="95288" y="195928"/>
                  </a:lnTo>
                  <a:lnTo>
                    <a:pt x="96087" y="192561"/>
                  </a:lnTo>
                  <a:lnTo>
                    <a:pt x="92693" y="183208"/>
                  </a:lnTo>
                  <a:lnTo>
                    <a:pt x="89849" y="179567"/>
                  </a:lnTo>
                  <a:lnTo>
                    <a:pt x="86455" y="182684"/>
                  </a:lnTo>
                  <a:lnTo>
                    <a:pt x="78421" y="181138"/>
                  </a:lnTo>
                  <a:lnTo>
                    <a:pt x="73481" y="177247"/>
                  </a:lnTo>
                  <a:lnTo>
                    <a:pt x="71386" y="171536"/>
                  </a:lnTo>
                  <a:lnTo>
                    <a:pt x="69839" y="168144"/>
                  </a:lnTo>
                  <a:lnTo>
                    <a:pt x="67244" y="165550"/>
                  </a:lnTo>
                  <a:lnTo>
                    <a:pt x="62054" y="167121"/>
                  </a:lnTo>
                  <a:lnTo>
                    <a:pt x="57114" y="162956"/>
                  </a:lnTo>
                  <a:lnTo>
                    <a:pt x="52423" y="152830"/>
                  </a:lnTo>
                  <a:lnTo>
                    <a:pt x="48282" y="156721"/>
                  </a:lnTo>
                  <a:lnTo>
                    <a:pt x="44888" y="156721"/>
                  </a:lnTo>
                  <a:lnTo>
                    <a:pt x="43067" y="151533"/>
                  </a:lnTo>
                  <a:lnTo>
                    <a:pt x="40996" y="149189"/>
                  </a:lnTo>
                  <a:lnTo>
                    <a:pt x="42044" y="147642"/>
                  </a:lnTo>
                  <a:lnTo>
                    <a:pt x="45163" y="149962"/>
                  </a:lnTo>
                  <a:lnTo>
                    <a:pt x="44114" y="145547"/>
                  </a:lnTo>
                  <a:lnTo>
                    <a:pt x="38401" y="138813"/>
                  </a:lnTo>
                  <a:lnTo>
                    <a:pt x="36854" y="135696"/>
                  </a:lnTo>
                  <a:lnTo>
                    <a:pt x="33211" y="131780"/>
                  </a:lnTo>
                  <a:lnTo>
                    <a:pt x="26450" y="127889"/>
                  </a:lnTo>
                  <a:lnTo>
                    <a:pt x="18391" y="127390"/>
                  </a:lnTo>
                  <a:lnTo>
                    <a:pt x="17866" y="124272"/>
                  </a:lnTo>
                  <a:lnTo>
                    <a:pt x="13451" y="121679"/>
                  </a:lnTo>
                  <a:lnTo>
                    <a:pt x="6439" y="116466"/>
                  </a:lnTo>
                  <a:lnTo>
                    <a:pt x="2797" y="114396"/>
                  </a:lnTo>
                  <a:lnTo>
                    <a:pt x="-2119" y="113099"/>
                  </a:lnTo>
                  <a:lnTo>
                    <a:pt x="-1346" y="109732"/>
                  </a:lnTo>
                  <a:lnTo>
                    <a:pt x="4094" y="112575"/>
                  </a:lnTo>
                  <a:lnTo>
                    <a:pt x="6713" y="109208"/>
                  </a:lnTo>
                  <a:lnTo>
                    <a:pt x="7737" y="105816"/>
                  </a:lnTo>
                  <a:lnTo>
                    <a:pt x="9832" y="105292"/>
                  </a:lnTo>
                  <a:lnTo>
                    <a:pt x="13725" y="100878"/>
                  </a:lnTo>
                  <a:lnTo>
                    <a:pt x="17617" y="98558"/>
                  </a:lnTo>
                  <a:lnTo>
                    <a:pt x="20461" y="95166"/>
                  </a:lnTo>
                  <a:lnTo>
                    <a:pt x="23855" y="92049"/>
                  </a:lnTo>
                  <a:lnTo>
                    <a:pt x="27747" y="89978"/>
                  </a:lnTo>
                  <a:lnTo>
                    <a:pt x="31390" y="86861"/>
                  </a:lnTo>
                  <a:lnTo>
                    <a:pt x="32937" y="83743"/>
                  </a:lnTo>
                  <a:lnTo>
                    <a:pt x="30866" y="79079"/>
                  </a:lnTo>
                  <a:lnTo>
                    <a:pt x="37104" y="76984"/>
                  </a:lnTo>
                  <a:lnTo>
                    <a:pt x="35282" y="73093"/>
                  </a:lnTo>
                  <a:lnTo>
                    <a:pt x="32164" y="68679"/>
                  </a:lnTo>
                  <a:lnTo>
                    <a:pt x="28795" y="65835"/>
                  </a:lnTo>
                  <a:lnTo>
                    <a:pt x="12677" y="53365"/>
                  </a:lnTo>
                  <a:lnTo>
                    <a:pt x="8261" y="49200"/>
                  </a:lnTo>
                  <a:lnTo>
                    <a:pt x="5666" y="45309"/>
                  </a:lnTo>
                  <a:lnTo>
                    <a:pt x="4094" y="41418"/>
                  </a:lnTo>
                  <a:lnTo>
                    <a:pt x="5416" y="40121"/>
                  </a:lnTo>
                  <a:lnTo>
                    <a:pt x="5666" y="37253"/>
                  </a:lnTo>
                  <a:lnTo>
                    <a:pt x="10332" y="30244"/>
                  </a:lnTo>
                  <a:lnTo>
                    <a:pt x="23081" y="15978"/>
                  </a:lnTo>
                  <a:lnTo>
                    <a:pt x="27497" y="10267"/>
                  </a:lnTo>
                  <a:lnTo>
                    <a:pt x="32687" y="639"/>
                  </a:lnTo>
                  <a:lnTo>
                    <a:pt x="34758" y="-383"/>
                  </a:lnTo>
                  <a:lnTo>
                    <a:pt x="36579" y="7149"/>
                  </a:lnTo>
                  <a:lnTo>
                    <a:pt x="38925" y="12337"/>
                  </a:lnTo>
                  <a:lnTo>
                    <a:pt x="40223" y="19345"/>
                  </a:lnTo>
                  <a:lnTo>
                    <a:pt x="43067" y="18572"/>
                  </a:lnTo>
                  <a:lnTo>
                    <a:pt x="50602" y="17774"/>
                  </a:lnTo>
                  <a:lnTo>
                    <a:pt x="59185" y="16228"/>
                  </a:lnTo>
                  <a:lnTo>
                    <a:pt x="60732" y="15180"/>
                  </a:lnTo>
                  <a:lnTo>
                    <a:pt x="62827" y="19595"/>
                  </a:lnTo>
                  <a:lnTo>
                    <a:pt x="63077" y="22189"/>
                  </a:lnTo>
                  <a:lnTo>
                    <a:pt x="62029" y="25057"/>
                  </a:lnTo>
                  <a:lnTo>
                    <a:pt x="62303" y="33611"/>
                  </a:lnTo>
                  <a:lnTo>
                    <a:pt x="64375" y="37003"/>
                  </a:lnTo>
                  <a:lnTo>
                    <a:pt x="64375" y="42964"/>
                  </a:lnTo>
                  <a:lnTo>
                    <a:pt x="68017" y="41942"/>
                  </a:lnTo>
                  <a:lnTo>
                    <a:pt x="75802" y="49973"/>
                  </a:lnTo>
                  <a:lnTo>
                    <a:pt x="80218" y="53091"/>
                  </a:lnTo>
                  <a:lnTo>
                    <a:pt x="78396" y="60897"/>
                  </a:lnTo>
                  <a:lnTo>
                    <a:pt x="78396" y="68679"/>
                  </a:lnTo>
                  <a:lnTo>
                    <a:pt x="79969" y="74390"/>
                  </a:lnTo>
                  <a:lnTo>
                    <a:pt x="82813" y="72569"/>
                  </a:lnTo>
                  <a:lnTo>
                    <a:pt x="90348" y="65835"/>
                  </a:lnTo>
                  <a:lnTo>
                    <a:pt x="95288" y="59600"/>
                  </a:lnTo>
                  <a:lnTo>
                    <a:pt x="98158" y="57256"/>
                  </a:lnTo>
                  <a:lnTo>
                    <a:pt x="103347" y="56483"/>
                  </a:lnTo>
                  <a:lnTo>
                    <a:pt x="114001" y="5880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67" name="Free-form: Shape 3366">
              <a:extLst>
                <a:ext uri="{FF2B5EF4-FFF2-40B4-BE49-F238E27FC236}">
                  <a16:creationId xmlns:a16="http://schemas.microsoft.com/office/drawing/2014/main" id="{467FEF80-BA88-FFD2-5D3F-5A5C0F7429FC}"/>
                </a:ext>
              </a:extLst>
            </p:cNvPr>
            <p:cNvSpPr/>
            <p:nvPr/>
          </p:nvSpPr>
          <p:spPr>
            <a:xfrm>
              <a:off x="2414099" y="3661174"/>
              <a:ext cx="385811" cy="365137"/>
            </a:xfrm>
            <a:custGeom>
              <a:avLst/>
              <a:gdLst>
                <a:gd name="connsiteX0" fmla="*/ 383692 w 385811"/>
                <a:gd name="connsiteY0" fmla="*/ 124547 h 365137"/>
                <a:gd name="connsiteX1" fmla="*/ 381347 w 385811"/>
                <a:gd name="connsiteY1" fmla="*/ 151558 h 365137"/>
                <a:gd name="connsiteX2" fmla="*/ 379774 w 385811"/>
                <a:gd name="connsiteY2" fmla="*/ 167121 h 365137"/>
                <a:gd name="connsiteX3" fmla="*/ 379001 w 385811"/>
                <a:gd name="connsiteY3" fmla="*/ 178295 h 365137"/>
                <a:gd name="connsiteX4" fmla="*/ 376656 w 385811"/>
                <a:gd name="connsiteY4" fmla="*/ 206353 h 365137"/>
                <a:gd name="connsiteX5" fmla="*/ 375633 w 385811"/>
                <a:gd name="connsiteY5" fmla="*/ 218549 h 365137"/>
                <a:gd name="connsiteX6" fmla="*/ 375109 w 385811"/>
                <a:gd name="connsiteY6" fmla="*/ 228152 h 365137"/>
                <a:gd name="connsiteX7" fmla="*/ 360812 w 385811"/>
                <a:gd name="connsiteY7" fmla="*/ 225034 h 365137"/>
                <a:gd name="connsiteX8" fmla="*/ 347314 w 385811"/>
                <a:gd name="connsiteY8" fmla="*/ 224510 h 365137"/>
                <a:gd name="connsiteX9" fmla="*/ 341850 w 385811"/>
                <a:gd name="connsiteY9" fmla="*/ 222964 h 365137"/>
                <a:gd name="connsiteX10" fmla="*/ 337184 w 385811"/>
                <a:gd name="connsiteY10" fmla="*/ 222964 h 365137"/>
                <a:gd name="connsiteX11" fmla="*/ 329649 w 385811"/>
                <a:gd name="connsiteY11" fmla="*/ 221143 h 365137"/>
                <a:gd name="connsiteX12" fmla="*/ 324709 w 385811"/>
                <a:gd name="connsiteY12" fmla="*/ 218799 h 365137"/>
                <a:gd name="connsiteX13" fmla="*/ 323162 w 385811"/>
                <a:gd name="connsiteY13" fmla="*/ 218549 h 365137"/>
                <a:gd name="connsiteX14" fmla="*/ 323411 w 385811"/>
                <a:gd name="connsiteY14" fmla="*/ 226606 h 365137"/>
                <a:gd name="connsiteX15" fmla="*/ 309115 w 385811"/>
                <a:gd name="connsiteY15" fmla="*/ 227379 h 365137"/>
                <a:gd name="connsiteX16" fmla="*/ 302103 w 385811"/>
                <a:gd name="connsiteY16" fmla="*/ 226082 h 365137"/>
                <a:gd name="connsiteX17" fmla="*/ 300032 w 385811"/>
                <a:gd name="connsiteY17" fmla="*/ 225034 h 365137"/>
                <a:gd name="connsiteX18" fmla="*/ 299758 w 385811"/>
                <a:gd name="connsiteY18" fmla="*/ 220370 h 365137"/>
                <a:gd name="connsiteX19" fmla="*/ 297687 w 385811"/>
                <a:gd name="connsiteY19" fmla="*/ 220096 h 365137"/>
                <a:gd name="connsiteX20" fmla="*/ 297437 w 385811"/>
                <a:gd name="connsiteY20" fmla="*/ 222964 h 365137"/>
                <a:gd name="connsiteX21" fmla="*/ 288331 w 385811"/>
                <a:gd name="connsiteY21" fmla="*/ 221393 h 365137"/>
                <a:gd name="connsiteX22" fmla="*/ 284438 w 385811"/>
                <a:gd name="connsiteY22" fmla="*/ 224012 h 365137"/>
                <a:gd name="connsiteX23" fmla="*/ 283141 w 385811"/>
                <a:gd name="connsiteY23" fmla="*/ 226331 h 365137"/>
                <a:gd name="connsiteX24" fmla="*/ 285486 w 385811"/>
                <a:gd name="connsiteY24" fmla="*/ 231793 h 365137"/>
                <a:gd name="connsiteX25" fmla="*/ 286509 w 385811"/>
                <a:gd name="connsiteY25" fmla="*/ 232043 h 365137"/>
                <a:gd name="connsiteX26" fmla="*/ 287557 w 385811"/>
                <a:gd name="connsiteY26" fmla="*/ 235959 h 365137"/>
                <a:gd name="connsiteX27" fmla="*/ 288854 w 385811"/>
                <a:gd name="connsiteY27" fmla="*/ 238552 h 365137"/>
                <a:gd name="connsiteX28" fmla="*/ 288854 w 385811"/>
                <a:gd name="connsiteY28" fmla="*/ 241919 h 365137"/>
                <a:gd name="connsiteX29" fmla="*/ 290152 w 385811"/>
                <a:gd name="connsiteY29" fmla="*/ 244264 h 365137"/>
                <a:gd name="connsiteX30" fmla="*/ 288605 w 385811"/>
                <a:gd name="connsiteY30" fmla="*/ 246334 h 365137"/>
                <a:gd name="connsiteX31" fmla="*/ 289628 w 385811"/>
                <a:gd name="connsiteY31" fmla="*/ 249202 h 365137"/>
                <a:gd name="connsiteX32" fmla="*/ 289628 w 385811"/>
                <a:gd name="connsiteY32" fmla="*/ 253617 h 365137"/>
                <a:gd name="connsiteX33" fmla="*/ 291724 w 385811"/>
                <a:gd name="connsiteY33" fmla="*/ 254390 h 365137"/>
                <a:gd name="connsiteX34" fmla="*/ 292223 w 385811"/>
                <a:gd name="connsiteY34" fmla="*/ 258804 h 365137"/>
                <a:gd name="connsiteX35" fmla="*/ 293795 w 385811"/>
                <a:gd name="connsiteY35" fmla="*/ 260875 h 365137"/>
                <a:gd name="connsiteX36" fmla="*/ 293795 w 385811"/>
                <a:gd name="connsiteY36" fmla="*/ 262970 h 365137"/>
                <a:gd name="connsiteX37" fmla="*/ 291973 w 385811"/>
                <a:gd name="connsiteY37" fmla="*/ 265289 h 365137"/>
                <a:gd name="connsiteX38" fmla="*/ 291724 w 385811"/>
                <a:gd name="connsiteY38" fmla="*/ 272298 h 365137"/>
                <a:gd name="connsiteX39" fmla="*/ 295342 w 385811"/>
                <a:gd name="connsiteY39" fmla="*/ 274642 h 365137"/>
                <a:gd name="connsiteX40" fmla="*/ 296913 w 385811"/>
                <a:gd name="connsiteY40" fmla="*/ 278009 h 365137"/>
                <a:gd name="connsiteX41" fmla="*/ 298461 w 385811"/>
                <a:gd name="connsiteY41" fmla="*/ 278533 h 365137"/>
                <a:gd name="connsiteX42" fmla="*/ 301056 w 385811"/>
                <a:gd name="connsiteY42" fmla="*/ 282948 h 365137"/>
                <a:gd name="connsiteX43" fmla="*/ 303675 w 385811"/>
                <a:gd name="connsiteY43" fmla="*/ 289956 h 365137"/>
                <a:gd name="connsiteX44" fmla="*/ 305746 w 385811"/>
                <a:gd name="connsiteY44" fmla="*/ 292550 h 365137"/>
                <a:gd name="connsiteX45" fmla="*/ 302353 w 385811"/>
                <a:gd name="connsiteY45" fmla="*/ 295668 h 365137"/>
                <a:gd name="connsiteX46" fmla="*/ 299758 w 385811"/>
                <a:gd name="connsiteY46" fmla="*/ 297239 h 365137"/>
                <a:gd name="connsiteX47" fmla="*/ 293795 w 385811"/>
                <a:gd name="connsiteY47" fmla="*/ 298536 h 365137"/>
                <a:gd name="connsiteX48" fmla="*/ 296390 w 385811"/>
                <a:gd name="connsiteY48" fmla="*/ 302177 h 365137"/>
                <a:gd name="connsiteX49" fmla="*/ 295616 w 385811"/>
                <a:gd name="connsiteY49" fmla="*/ 309435 h 365137"/>
                <a:gd name="connsiteX50" fmla="*/ 294818 w 385811"/>
                <a:gd name="connsiteY50" fmla="*/ 312029 h 365137"/>
                <a:gd name="connsiteX51" fmla="*/ 295866 w 385811"/>
                <a:gd name="connsiteY51" fmla="*/ 314373 h 365137"/>
                <a:gd name="connsiteX52" fmla="*/ 294294 w 385811"/>
                <a:gd name="connsiteY52" fmla="*/ 321656 h 365137"/>
                <a:gd name="connsiteX53" fmla="*/ 296390 w 385811"/>
                <a:gd name="connsiteY53" fmla="*/ 321906 h 365137"/>
                <a:gd name="connsiteX54" fmla="*/ 295591 w 385811"/>
                <a:gd name="connsiteY54" fmla="*/ 327093 h 365137"/>
                <a:gd name="connsiteX55" fmla="*/ 297937 w 385811"/>
                <a:gd name="connsiteY55" fmla="*/ 327093 h 365137"/>
                <a:gd name="connsiteX56" fmla="*/ 298985 w 385811"/>
                <a:gd name="connsiteY56" fmla="*/ 330984 h 365137"/>
                <a:gd name="connsiteX57" fmla="*/ 300032 w 385811"/>
                <a:gd name="connsiteY57" fmla="*/ 340861 h 365137"/>
                <a:gd name="connsiteX58" fmla="*/ 300806 w 385811"/>
                <a:gd name="connsiteY58" fmla="*/ 342931 h 365137"/>
                <a:gd name="connsiteX59" fmla="*/ 298735 w 385811"/>
                <a:gd name="connsiteY59" fmla="*/ 344502 h 365137"/>
                <a:gd name="connsiteX60" fmla="*/ 296639 w 385811"/>
                <a:gd name="connsiteY60" fmla="*/ 348393 h 365137"/>
                <a:gd name="connsiteX61" fmla="*/ 293521 w 385811"/>
                <a:gd name="connsiteY61" fmla="*/ 350463 h 365137"/>
                <a:gd name="connsiteX62" fmla="*/ 288580 w 385811"/>
                <a:gd name="connsiteY62" fmla="*/ 347620 h 365137"/>
                <a:gd name="connsiteX63" fmla="*/ 287033 w 385811"/>
                <a:gd name="connsiteY63" fmla="*/ 343205 h 365137"/>
                <a:gd name="connsiteX64" fmla="*/ 285212 w 385811"/>
                <a:gd name="connsiteY64" fmla="*/ 341634 h 365137"/>
                <a:gd name="connsiteX65" fmla="*/ 282367 w 385811"/>
                <a:gd name="connsiteY65" fmla="*/ 342158 h 365137"/>
                <a:gd name="connsiteX66" fmla="*/ 280272 w 385811"/>
                <a:gd name="connsiteY66" fmla="*/ 347620 h 365137"/>
                <a:gd name="connsiteX67" fmla="*/ 277153 w 385811"/>
                <a:gd name="connsiteY67" fmla="*/ 348642 h 365137"/>
                <a:gd name="connsiteX68" fmla="*/ 273784 w 385811"/>
                <a:gd name="connsiteY68" fmla="*/ 350987 h 365137"/>
                <a:gd name="connsiteX69" fmla="*/ 262606 w 385811"/>
                <a:gd name="connsiteY69" fmla="*/ 361637 h 365137"/>
                <a:gd name="connsiteX70" fmla="*/ 257666 w 385811"/>
                <a:gd name="connsiteY70" fmla="*/ 364231 h 365137"/>
                <a:gd name="connsiteX71" fmla="*/ 251952 w 385811"/>
                <a:gd name="connsiteY71" fmla="*/ 364754 h 365137"/>
                <a:gd name="connsiteX72" fmla="*/ 247811 w 385811"/>
                <a:gd name="connsiteY72" fmla="*/ 363956 h 365137"/>
                <a:gd name="connsiteX73" fmla="*/ 240525 w 385811"/>
                <a:gd name="connsiteY73" fmla="*/ 361886 h 365137"/>
                <a:gd name="connsiteX74" fmla="*/ 235859 w 385811"/>
                <a:gd name="connsiteY74" fmla="*/ 359816 h 365137"/>
                <a:gd name="connsiteX75" fmla="*/ 231443 w 385811"/>
                <a:gd name="connsiteY75" fmla="*/ 355925 h 365137"/>
                <a:gd name="connsiteX76" fmla="*/ 228050 w 385811"/>
                <a:gd name="connsiteY76" fmla="*/ 352284 h 365137"/>
                <a:gd name="connsiteX77" fmla="*/ 222087 w 385811"/>
                <a:gd name="connsiteY77" fmla="*/ 337743 h 365137"/>
                <a:gd name="connsiteX78" fmla="*/ 221039 w 385811"/>
                <a:gd name="connsiteY78" fmla="*/ 334351 h 365137"/>
                <a:gd name="connsiteX79" fmla="*/ 221039 w 385811"/>
                <a:gd name="connsiteY79" fmla="*/ 329937 h 365137"/>
                <a:gd name="connsiteX80" fmla="*/ 220016 w 385811"/>
                <a:gd name="connsiteY80" fmla="*/ 328390 h 365137"/>
                <a:gd name="connsiteX81" fmla="*/ 215849 w 385811"/>
                <a:gd name="connsiteY81" fmla="*/ 325796 h 365137"/>
                <a:gd name="connsiteX82" fmla="*/ 213778 w 385811"/>
                <a:gd name="connsiteY82" fmla="*/ 321382 h 365137"/>
                <a:gd name="connsiteX83" fmla="*/ 210385 w 385811"/>
                <a:gd name="connsiteY83" fmla="*/ 316169 h 365137"/>
                <a:gd name="connsiteX84" fmla="*/ 208314 w 385811"/>
                <a:gd name="connsiteY84" fmla="*/ 314099 h 365137"/>
                <a:gd name="connsiteX85" fmla="*/ 203374 w 385811"/>
                <a:gd name="connsiteY85" fmla="*/ 310981 h 365137"/>
                <a:gd name="connsiteX86" fmla="*/ 196113 w 385811"/>
                <a:gd name="connsiteY86" fmla="*/ 307614 h 365137"/>
                <a:gd name="connsiteX87" fmla="*/ 194816 w 385811"/>
                <a:gd name="connsiteY87" fmla="*/ 301129 h 365137"/>
                <a:gd name="connsiteX88" fmla="*/ 192471 w 385811"/>
                <a:gd name="connsiteY88" fmla="*/ 296715 h 365137"/>
                <a:gd name="connsiteX89" fmla="*/ 189077 w 385811"/>
                <a:gd name="connsiteY89" fmla="*/ 294096 h 365137"/>
                <a:gd name="connsiteX90" fmla="*/ 184661 w 385811"/>
                <a:gd name="connsiteY90" fmla="*/ 296715 h 365137"/>
                <a:gd name="connsiteX91" fmla="*/ 178448 w 385811"/>
                <a:gd name="connsiteY91" fmla="*/ 295917 h 365137"/>
                <a:gd name="connsiteX92" fmla="*/ 175055 w 385811"/>
                <a:gd name="connsiteY92" fmla="*/ 298261 h 365137"/>
                <a:gd name="connsiteX93" fmla="*/ 167794 w 385811"/>
                <a:gd name="connsiteY93" fmla="*/ 296191 h 365137"/>
                <a:gd name="connsiteX94" fmla="*/ 167270 w 385811"/>
                <a:gd name="connsiteY94" fmla="*/ 293847 h 365137"/>
                <a:gd name="connsiteX95" fmla="*/ 170389 w 385811"/>
                <a:gd name="connsiteY95" fmla="*/ 290979 h 365137"/>
                <a:gd name="connsiteX96" fmla="*/ 168044 w 385811"/>
                <a:gd name="connsiteY96" fmla="*/ 286838 h 365137"/>
                <a:gd name="connsiteX97" fmla="*/ 165449 w 385811"/>
                <a:gd name="connsiteY97" fmla="*/ 285267 h 365137"/>
                <a:gd name="connsiteX98" fmla="*/ 161806 w 385811"/>
                <a:gd name="connsiteY98" fmla="*/ 285267 h 365137"/>
                <a:gd name="connsiteX99" fmla="*/ 155070 w 385811"/>
                <a:gd name="connsiteY99" fmla="*/ 287612 h 365137"/>
                <a:gd name="connsiteX100" fmla="*/ 151426 w 385811"/>
                <a:gd name="connsiteY100" fmla="*/ 286315 h 365137"/>
                <a:gd name="connsiteX101" fmla="*/ 150129 w 385811"/>
                <a:gd name="connsiteY101" fmla="*/ 283446 h 365137"/>
                <a:gd name="connsiteX102" fmla="*/ 145713 w 385811"/>
                <a:gd name="connsiteY102" fmla="*/ 280603 h 365137"/>
                <a:gd name="connsiteX103" fmla="*/ 136606 w 385811"/>
                <a:gd name="connsiteY103" fmla="*/ 277485 h 365137"/>
                <a:gd name="connsiteX104" fmla="*/ 130892 w 385811"/>
                <a:gd name="connsiteY104" fmla="*/ 277236 h 365137"/>
                <a:gd name="connsiteX105" fmla="*/ 123881 w 385811"/>
                <a:gd name="connsiteY105" fmla="*/ 275914 h 365137"/>
                <a:gd name="connsiteX106" fmla="*/ 117918 w 385811"/>
                <a:gd name="connsiteY106" fmla="*/ 276712 h 365137"/>
                <a:gd name="connsiteX107" fmla="*/ 115049 w 385811"/>
                <a:gd name="connsiteY107" fmla="*/ 275914 h 365137"/>
                <a:gd name="connsiteX108" fmla="*/ 105692 w 385811"/>
                <a:gd name="connsiteY108" fmla="*/ 275914 h 365137"/>
                <a:gd name="connsiteX109" fmla="*/ 102050 w 385811"/>
                <a:gd name="connsiteY109" fmla="*/ 274892 h 365137"/>
                <a:gd name="connsiteX110" fmla="*/ 96860 w 385811"/>
                <a:gd name="connsiteY110" fmla="*/ 276712 h 365137"/>
                <a:gd name="connsiteX111" fmla="*/ 100253 w 385811"/>
                <a:gd name="connsiteY111" fmla="*/ 271001 h 365137"/>
                <a:gd name="connsiteX112" fmla="*/ 103097 w 385811"/>
                <a:gd name="connsiteY112" fmla="*/ 262171 h 365137"/>
                <a:gd name="connsiteX113" fmla="*/ 105168 w 385811"/>
                <a:gd name="connsiteY113" fmla="*/ 256710 h 365137"/>
                <a:gd name="connsiteX114" fmla="*/ 108037 w 385811"/>
                <a:gd name="connsiteY114" fmla="*/ 251771 h 365137"/>
                <a:gd name="connsiteX115" fmla="*/ 113227 w 385811"/>
                <a:gd name="connsiteY115" fmla="*/ 246060 h 365137"/>
                <a:gd name="connsiteX116" fmla="*/ 118941 w 385811"/>
                <a:gd name="connsiteY116" fmla="*/ 242418 h 365137"/>
                <a:gd name="connsiteX117" fmla="*/ 121810 w 385811"/>
                <a:gd name="connsiteY117" fmla="*/ 240872 h 365137"/>
                <a:gd name="connsiteX118" fmla="*/ 118417 w 385811"/>
                <a:gd name="connsiteY118" fmla="*/ 238777 h 365137"/>
                <a:gd name="connsiteX119" fmla="*/ 92443 w 385811"/>
                <a:gd name="connsiteY119" fmla="*/ 223213 h 365137"/>
                <a:gd name="connsiteX120" fmla="*/ 92967 w 385811"/>
                <a:gd name="connsiteY120" fmla="*/ 217228 h 365137"/>
                <a:gd name="connsiteX121" fmla="*/ 91670 w 385811"/>
                <a:gd name="connsiteY121" fmla="*/ 207102 h 365137"/>
                <a:gd name="connsiteX122" fmla="*/ 94789 w 385811"/>
                <a:gd name="connsiteY122" fmla="*/ 202687 h 365137"/>
                <a:gd name="connsiteX123" fmla="*/ 94514 w 385811"/>
                <a:gd name="connsiteY123" fmla="*/ 196202 h 365137"/>
                <a:gd name="connsiteX124" fmla="*/ 99978 w 385811"/>
                <a:gd name="connsiteY124" fmla="*/ 194631 h 365137"/>
                <a:gd name="connsiteX125" fmla="*/ 104919 w 385811"/>
                <a:gd name="connsiteY125" fmla="*/ 193608 h 365137"/>
                <a:gd name="connsiteX126" fmla="*/ 108811 w 385811"/>
                <a:gd name="connsiteY126" fmla="*/ 189718 h 365137"/>
                <a:gd name="connsiteX127" fmla="*/ 110383 w 385811"/>
                <a:gd name="connsiteY127" fmla="*/ 191788 h 365137"/>
                <a:gd name="connsiteX128" fmla="*/ 111406 w 385811"/>
                <a:gd name="connsiteY128" fmla="*/ 197250 h 365137"/>
                <a:gd name="connsiteX129" fmla="*/ 115298 w 385811"/>
                <a:gd name="connsiteY129" fmla="*/ 197499 h 365137"/>
                <a:gd name="connsiteX130" fmla="*/ 116595 w 385811"/>
                <a:gd name="connsiteY130" fmla="*/ 194905 h 365137"/>
                <a:gd name="connsiteX131" fmla="*/ 118168 w 385811"/>
                <a:gd name="connsiteY131" fmla="*/ 189718 h 365137"/>
                <a:gd name="connsiteX132" fmla="*/ 118941 w 385811"/>
                <a:gd name="connsiteY132" fmla="*/ 185303 h 365137"/>
                <a:gd name="connsiteX133" fmla="*/ 121286 w 385811"/>
                <a:gd name="connsiteY133" fmla="*/ 188146 h 365137"/>
                <a:gd name="connsiteX134" fmla="*/ 123632 w 385811"/>
                <a:gd name="connsiteY134" fmla="*/ 189718 h 365137"/>
                <a:gd name="connsiteX135" fmla="*/ 124405 w 385811"/>
                <a:gd name="connsiteY135" fmla="*/ 192810 h 365137"/>
                <a:gd name="connsiteX136" fmla="*/ 132988 w 385811"/>
                <a:gd name="connsiteY136" fmla="*/ 191264 h 365137"/>
                <a:gd name="connsiteX137" fmla="*/ 136357 w 385811"/>
                <a:gd name="connsiteY137" fmla="*/ 192037 h 365137"/>
                <a:gd name="connsiteX138" fmla="*/ 139725 w 385811"/>
                <a:gd name="connsiteY138" fmla="*/ 191538 h 365137"/>
                <a:gd name="connsiteX139" fmla="*/ 143118 w 385811"/>
                <a:gd name="connsiteY139" fmla="*/ 189194 h 365137"/>
                <a:gd name="connsiteX140" fmla="*/ 147010 w 385811"/>
                <a:gd name="connsiteY140" fmla="*/ 189718 h 365137"/>
                <a:gd name="connsiteX141" fmla="*/ 149081 w 385811"/>
                <a:gd name="connsiteY141" fmla="*/ 185303 h 365137"/>
                <a:gd name="connsiteX142" fmla="*/ 148832 w 385811"/>
                <a:gd name="connsiteY142" fmla="*/ 178544 h 365137"/>
                <a:gd name="connsiteX143" fmla="*/ 148307 w 385811"/>
                <a:gd name="connsiteY143" fmla="*/ 175427 h 365137"/>
                <a:gd name="connsiteX144" fmla="*/ 148557 w 385811"/>
                <a:gd name="connsiteY144" fmla="*/ 172833 h 365137"/>
                <a:gd name="connsiteX145" fmla="*/ 150902 w 385811"/>
                <a:gd name="connsiteY145" fmla="*/ 165550 h 365137"/>
                <a:gd name="connsiteX146" fmla="*/ 149081 w 385811"/>
                <a:gd name="connsiteY146" fmla="*/ 165051 h 365137"/>
                <a:gd name="connsiteX147" fmla="*/ 148832 w 385811"/>
                <a:gd name="connsiteY147" fmla="*/ 161933 h 365137"/>
                <a:gd name="connsiteX148" fmla="*/ 147010 w 385811"/>
                <a:gd name="connsiteY148" fmla="*/ 161135 h 365137"/>
                <a:gd name="connsiteX149" fmla="*/ 143093 w 385811"/>
                <a:gd name="connsiteY149" fmla="*/ 162183 h 365137"/>
                <a:gd name="connsiteX150" fmla="*/ 138178 w 385811"/>
                <a:gd name="connsiteY150" fmla="*/ 157244 h 365137"/>
                <a:gd name="connsiteX151" fmla="*/ 136881 w 385811"/>
                <a:gd name="connsiteY151" fmla="*/ 154650 h 365137"/>
                <a:gd name="connsiteX152" fmla="*/ 131167 w 385811"/>
                <a:gd name="connsiteY152" fmla="*/ 155947 h 365137"/>
                <a:gd name="connsiteX153" fmla="*/ 130119 w 385811"/>
                <a:gd name="connsiteY153" fmla="*/ 152580 h 365137"/>
                <a:gd name="connsiteX154" fmla="*/ 128297 w 385811"/>
                <a:gd name="connsiteY154" fmla="*/ 149986 h 365137"/>
                <a:gd name="connsiteX155" fmla="*/ 129595 w 385811"/>
                <a:gd name="connsiteY155" fmla="*/ 146345 h 365137"/>
                <a:gd name="connsiteX156" fmla="*/ 113477 w 385811"/>
                <a:gd name="connsiteY156" fmla="*/ 147118 h 365137"/>
                <a:gd name="connsiteX157" fmla="*/ 105966 w 385811"/>
                <a:gd name="connsiteY157" fmla="*/ 147891 h 365137"/>
                <a:gd name="connsiteX158" fmla="*/ 93741 w 385811"/>
                <a:gd name="connsiteY158" fmla="*/ 150510 h 365137"/>
                <a:gd name="connsiteX159" fmla="*/ 88027 w 385811"/>
                <a:gd name="connsiteY159" fmla="*/ 152830 h 365137"/>
                <a:gd name="connsiteX160" fmla="*/ 83611 w 385811"/>
                <a:gd name="connsiteY160" fmla="*/ 151009 h 365137"/>
                <a:gd name="connsiteX161" fmla="*/ 78671 w 385811"/>
                <a:gd name="connsiteY161" fmla="*/ 151807 h 365137"/>
                <a:gd name="connsiteX162" fmla="*/ 68017 w 385811"/>
                <a:gd name="connsiteY162" fmla="*/ 151533 h 365137"/>
                <a:gd name="connsiteX163" fmla="*/ 66470 w 385811"/>
                <a:gd name="connsiteY163" fmla="*/ 148415 h 365137"/>
                <a:gd name="connsiteX164" fmla="*/ 60756 w 385811"/>
                <a:gd name="connsiteY164" fmla="*/ 141157 h 365137"/>
                <a:gd name="connsiteX165" fmla="*/ 53745 w 385811"/>
                <a:gd name="connsiteY165" fmla="*/ 133101 h 365137"/>
                <a:gd name="connsiteX166" fmla="*/ 51649 w 385811"/>
                <a:gd name="connsiteY166" fmla="*/ 132328 h 365137"/>
                <a:gd name="connsiteX167" fmla="*/ 48530 w 385811"/>
                <a:gd name="connsiteY167" fmla="*/ 127914 h 365137"/>
                <a:gd name="connsiteX168" fmla="*/ 46210 w 385811"/>
                <a:gd name="connsiteY168" fmla="*/ 122975 h 365137"/>
                <a:gd name="connsiteX169" fmla="*/ 40496 w 385811"/>
                <a:gd name="connsiteY169" fmla="*/ 125320 h 365137"/>
                <a:gd name="connsiteX170" fmla="*/ 30865 w 385811"/>
                <a:gd name="connsiteY170" fmla="*/ 132852 h 365137"/>
                <a:gd name="connsiteX171" fmla="*/ 27497 w 385811"/>
                <a:gd name="connsiteY171" fmla="*/ 129984 h 365137"/>
                <a:gd name="connsiteX172" fmla="*/ 22557 w 385811"/>
                <a:gd name="connsiteY172" fmla="*/ 127390 h 365137"/>
                <a:gd name="connsiteX173" fmla="*/ 22033 w 385811"/>
                <a:gd name="connsiteY173" fmla="*/ 128163 h 365137"/>
                <a:gd name="connsiteX174" fmla="*/ 14523 w 385811"/>
                <a:gd name="connsiteY174" fmla="*/ 137516 h 365137"/>
                <a:gd name="connsiteX175" fmla="*/ 10880 w 385811"/>
                <a:gd name="connsiteY175" fmla="*/ 142180 h 365137"/>
                <a:gd name="connsiteX176" fmla="*/ 7486 w 385811"/>
                <a:gd name="connsiteY176" fmla="*/ 140384 h 365137"/>
                <a:gd name="connsiteX177" fmla="*/ 1773 w 385811"/>
                <a:gd name="connsiteY177" fmla="*/ 141930 h 365137"/>
                <a:gd name="connsiteX178" fmla="*/ 1000 w 385811"/>
                <a:gd name="connsiteY178" fmla="*/ 140384 h 365137"/>
                <a:gd name="connsiteX179" fmla="*/ -2119 w 385811"/>
                <a:gd name="connsiteY179" fmla="*/ 141407 h 365137"/>
                <a:gd name="connsiteX180" fmla="*/ -1595 w 385811"/>
                <a:gd name="connsiteY180" fmla="*/ 138564 h 365137"/>
                <a:gd name="connsiteX181" fmla="*/ 4118 w 385811"/>
                <a:gd name="connsiteY181" fmla="*/ 131031 h 365137"/>
                <a:gd name="connsiteX182" fmla="*/ 725 w 385811"/>
                <a:gd name="connsiteY182" fmla="*/ 127914 h 365137"/>
                <a:gd name="connsiteX183" fmla="*/ -2119 w 385811"/>
                <a:gd name="connsiteY183" fmla="*/ 122452 h 365137"/>
                <a:gd name="connsiteX184" fmla="*/ -822 w 385811"/>
                <a:gd name="connsiteY184" fmla="*/ 121429 h 365137"/>
                <a:gd name="connsiteX185" fmla="*/ 6189 w 385811"/>
                <a:gd name="connsiteY185" fmla="*/ 118311 h 365137"/>
                <a:gd name="connsiteX186" fmla="*/ 8260 w 385811"/>
                <a:gd name="connsiteY186" fmla="*/ 105841 h 365137"/>
                <a:gd name="connsiteX187" fmla="*/ 7237 w 385811"/>
                <a:gd name="connsiteY187" fmla="*/ 105566 h 365137"/>
                <a:gd name="connsiteX188" fmla="*/ 8534 w 385811"/>
                <a:gd name="connsiteY188" fmla="*/ 96737 h 365137"/>
                <a:gd name="connsiteX189" fmla="*/ 7736 w 385811"/>
                <a:gd name="connsiteY189" fmla="*/ 94667 h 365137"/>
                <a:gd name="connsiteX190" fmla="*/ 16569 w 385811"/>
                <a:gd name="connsiteY190" fmla="*/ 93121 h 365137"/>
                <a:gd name="connsiteX191" fmla="*/ 22307 w 385811"/>
                <a:gd name="connsiteY191" fmla="*/ 90003 h 365137"/>
                <a:gd name="connsiteX192" fmla="*/ 27223 w 385811"/>
                <a:gd name="connsiteY192" fmla="*/ 86362 h 365137"/>
                <a:gd name="connsiteX193" fmla="*/ 28545 w 385811"/>
                <a:gd name="connsiteY193" fmla="*/ 87659 h 365137"/>
                <a:gd name="connsiteX194" fmla="*/ 25426 w 385811"/>
                <a:gd name="connsiteY194" fmla="*/ 93121 h 365137"/>
                <a:gd name="connsiteX195" fmla="*/ 28270 w 385811"/>
                <a:gd name="connsiteY195" fmla="*/ 93620 h 365137"/>
                <a:gd name="connsiteX196" fmla="*/ 31638 w 385811"/>
                <a:gd name="connsiteY196" fmla="*/ 95440 h 365137"/>
                <a:gd name="connsiteX197" fmla="*/ 35032 w 385811"/>
                <a:gd name="connsiteY197" fmla="*/ 95964 h 365137"/>
                <a:gd name="connsiteX198" fmla="*/ 42043 w 385811"/>
                <a:gd name="connsiteY198" fmla="*/ 94667 h 365137"/>
                <a:gd name="connsiteX199" fmla="*/ 46983 w 385811"/>
                <a:gd name="connsiteY199" fmla="*/ 92847 h 365137"/>
                <a:gd name="connsiteX200" fmla="*/ 69838 w 385811"/>
                <a:gd name="connsiteY200" fmla="*/ 80376 h 365137"/>
                <a:gd name="connsiteX201" fmla="*/ 88027 w 385811"/>
                <a:gd name="connsiteY201" fmla="*/ 70773 h 365137"/>
                <a:gd name="connsiteX202" fmla="*/ 89574 w 385811"/>
                <a:gd name="connsiteY202" fmla="*/ 69477 h 365137"/>
                <a:gd name="connsiteX203" fmla="*/ 91146 w 385811"/>
                <a:gd name="connsiteY203" fmla="*/ 64014 h 365137"/>
                <a:gd name="connsiteX204" fmla="*/ 92967 w 385811"/>
                <a:gd name="connsiteY204" fmla="*/ 60648 h 365137"/>
                <a:gd name="connsiteX205" fmla="*/ 96610 w 385811"/>
                <a:gd name="connsiteY205" fmla="*/ 57006 h 365137"/>
                <a:gd name="connsiteX206" fmla="*/ 103097 w 385811"/>
                <a:gd name="connsiteY206" fmla="*/ 53365 h 365137"/>
                <a:gd name="connsiteX207" fmla="*/ 105941 w 385811"/>
                <a:gd name="connsiteY207" fmla="*/ 50521 h 365137"/>
                <a:gd name="connsiteX208" fmla="*/ 108037 w 385811"/>
                <a:gd name="connsiteY208" fmla="*/ 46606 h 365137"/>
                <a:gd name="connsiteX209" fmla="*/ 112454 w 385811"/>
                <a:gd name="connsiteY209" fmla="*/ 30768 h 365137"/>
                <a:gd name="connsiteX210" fmla="*/ 114774 w 385811"/>
                <a:gd name="connsiteY210" fmla="*/ 25580 h 365137"/>
                <a:gd name="connsiteX211" fmla="*/ 104644 w 385811"/>
                <a:gd name="connsiteY211" fmla="*/ 17275 h 365137"/>
                <a:gd name="connsiteX212" fmla="*/ 103097 w 385811"/>
                <a:gd name="connsiteY212" fmla="*/ 15704 h 365137"/>
                <a:gd name="connsiteX213" fmla="*/ 98406 w 385811"/>
                <a:gd name="connsiteY213" fmla="*/ 6101 h 365137"/>
                <a:gd name="connsiteX214" fmla="*/ 101525 w 385811"/>
                <a:gd name="connsiteY214" fmla="*/ 2210 h 365137"/>
                <a:gd name="connsiteX215" fmla="*/ 104644 w 385811"/>
                <a:gd name="connsiteY215" fmla="*/ 1687 h 365137"/>
                <a:gd name="connsiteX216" fmla="*/ 112179 w 385811"/>
                <a:gd name="connsiteY216" fmla="*/ 1437 h 365137"/>
                <a:gd name="connsiteX217" fmla="*/ 114275 w 385811"/>
                <a:gd name="connsiteY217" fmla="*/ -383 h 365137"/>
                <a:gd name="connsiteX218" fmla="*/ 127249 w 385811"/>
                <a:gd name="connsiteY218" fmla="*/ 664 h 365137"/>
                <a:gd name="connsiteX219" fmla="*/ 132189 w 385811"/>
                <a:gd name="connsiteY219" fmla="*/ 1437 h 365137"/>
                <a:gd name="connsiteX220" fmla="*/ 138178 w 385811"/>
                <a:gd name="connsiteY220" fmla="*/ 1687 h 365137"/>
                <a:gd name="connsiteX221" fmla="*/ 138178 w 385811"/>
                <a:gd name="connsiteY221" fmla="*/ 13634 h 365137"/>
                <a:gd name="connsiteX222" fmla="*/ 162330 w 385811"/>
                <a:gd name="connsiteY222" fmla="*/ 14930 h 365137"/>
                <a:gd name="connsiteX223" fmla="*/ 157914 w 385811"/>
                <a:gd name="connsiteY223" fmla="*/ 24034 h 365137"/>
                <a:gd name="connsiteX224" fmla="*/ 161033 w 385811"/>
                <a:gd name="connsiteY224" fmla="*/ 24283 h 365137"/>
                <a:gd name="connsiteX225" fmla="*/ 166472 w 385811"/>
                <a:gd name="connsiteY225" fmla="*/ 26353 h 365137"/>
                <a:gd name="connsiteX226" fmla="*/ 161282 w 385811"/>
                <a:gd name="connsiteY226" fmla="*/ 35981 h 365137"/>
                <a:gd name="connsiteX227" fmla="*/ 165174 w 385811"/>
                <a:gd name="connsiteY227" fmla="*/ 39622 h 365137"/>
                <a:gd name="connsiteX228" fmla="*/ 168044 w 385811"/>
                <a:gd name="connsiteY228" fmla="*/ 44810 h 365137"/>
                <a:gd name="connsiteX229" fmla="*/ 170114 w 385811"/>
                <a:gd name="connsiteY229" fmla="*/ 51295 h 365137"/>
                <a:gd name="connsiteX230" fmla="*/ 176352 w 385811"/>
                <a:gd name="connsiteY230" fmla="*/ 46356 h 365137"/>
                <a:gd name="connsiteX231" fmla="*/ 177400 w 385811"/>
                <a:gd name="connsiteY231" fmla="*/ 50771 h 365137"/>
                <a:gd name="connsiteX232" fmla="*/ 178698 w 385811"/>
                <a:gd name="connsiteY232" fmla="*/ 50521 h 365137"/>
                <a:gd name="connsiteX233" fmla="*/ 179197 w 385811"/>
                <a:gd name="connsiteY233" fmla="*/ 56233 h 365137"/>
                <a:gd name="connsiteX234" fmla="*/ 188303 w 385811"/>
                <a:gd name="connsiteY234" fmla="*/ 64014 h 365137"/>
                <a:gd name="connsiteX235" fmla="*/ 191422 w 385811"/>
                <a:gd name="connsiteY235" fmla="*/ 68703 h 365137"/>
                <a:gd name="connsiteX236" fmla="*/ 194541 w 385811"/>
                <a:gd name="connsiteY236" fmla="*/ 67656 h 365137"/>
                <a:gd name="connsiteX237" fmla="*/ 196362 w 385811"/>
                <a:gd name="connsiteY237" fmla="*/ 62194 h 365137"/>
                <a:gd name="connsiteX238" fmla="*/ 199207 w 385811"/>
                <a:gd name="connsiteY238" fmla="*/ 63765 h 365137"/>
                <a:gd name="connsiteX239" fmla="*/ 200779 w 385811"/>
                <a:gd name="connsiteY239" fmla="*/ 67930 h 365137"/>
                <a:gd name="connsiteX240" fmla="*/ 201802 w 385811"/>
                <a:gd name="connsiteY240" fmla="*/ 68180 h 365137"/>
                <a:gd name="connsiteX241" fmla="*/ 201552 w 385811"/>
                <a:gd name="connsiteY241" fmla="*/ 72320 h 365137"/>
                <a:gd name="connsiteX242" fmla="*/ 206218 w 385811"/>
                <a:gd name="connsiteY242" fmla="*/ 73367 h 365137"/>
                <a:gd name="connsiteX243" fmla="*/ 210634 w 385811"/>
                <a:gd name="connsiteY243" fmla="*/ 79852 h 365137"/>
                <a:gd name="connsiteX244" fmla="*/ 221813 w 385811"/>
                <a:gd name="connsiteY244" fmla="*/ 94143 h 365137"/>
                <a:gd name="connsiteX245" fmla="*/ 222860 w 385811"/>
                <a:gd name="connsiteY245" fmla="*/ 91550 h 365137"/>
                <a:gd name="connsiteX246" fmla="*/ 227800 w 385811"/>
                <a:gd name="connsiteY246" fmla="*/ 92323 h 365137"/>
                <a:gd name="connsiteX247" fmla="*/ 227800 w 385811"/>
                <a:gd name="connsiteY247" fmla="*/ 95191 h 365137"/>
                <a:gd name="connsiteX248" fmla="*/ 238454 w 385811"/>
                <a:gd name="connsiteY248" fmla="*/ 95964 h 365137"/>
                <a:gd name="connsiteX249" fmla="*/ 246239 w 385811"/>
                <a:gd name="connsiteY249" fmla="*/ 88706 h 365137"/>
                <a:gd name="connsiteX250" fmla="*/ 247786 w 385811"/>
                <a:gd name="connsiteY250" fmla="*/ 87908 h 365137"/>
                <a:gd name="connsiteX251" fmla="*/ 250905 w 385811"/>
                <a:gd name="connsiteY251" fmla="*/ 92073 h 365137"/>
                <a:gd name="connsiteX252" fmla="*/ 253774 w 385811"/>
                <a:gd name="connsiteY252" fmla="*/ 87908 h 365137"/>
                <a:gd name="connsiteX253" fmla="*/ 257416 w 385811"/>
                <a:gd name="connsiteY253" fmla="*/ 91550 h 365137"/>
                <a:gd name="connsiteX254" fmla="*/ 267023 w 385811"/>
                <a:gd name="connsiteY254" fmla="*/ 85838 h 365137"/>
                <a:gd name="connsiteX255" fmla="*/ 267272 w 385811"/>
                <a:gd name="connsiteY255" fmla="*/ 87908 h 365137"/>
                <a:gd name="connsiteX256" fmla="*/ 272986 w 385811"/>
                <a:gd name="connsiteY256" fmla="*/ 106614 h 365137"/>
                <a:gd name="connsiteX257" fmla="*/ 267547 w 385811"/>
                <a:gd name="connsiteY257" fmla="*/ 106614 h 365137"/>
                <a:gd name="connsiteX258" fmla="*/ 261833 w 385811"/>
                <a:gd name="connsiteY258" fmla="*/ 108435 h 365137"/>
                <a:gd name="connsiteX259" fmla="*/ 262332 w 385811"/>
                <a:gd name="connsiteY259" fmla="*/ 118311 h 365137"/>
                <a:gd name="connsiteX260" fmla="*/ 252976 w 385811"/>
                <a:gd name="connsiteY260" fmla="*/ 120631 h 365137"/>
                <a:gd name="connsiteX261" fmla="*/ 253500 w 385811"/>
                <a:gd name="connsiteY261" fmla="*/ 125045 h 365137"/>
                <a:gd name="connsiteX262" fmla="*/ 261833 w 385811"/>
                <a:gd name="connsiteY262" fmla="*/ 125569 h 365137"/>
                <a:gd name="connsiteX263" fmla="*/ 262856 w 385811"/>
                <a:gd name="connsiteY263" fmla="*/ 129460 h 365137"/>
                <a:gd name="connsiteX264" fmla="*/ 261559 w 385811"/>
                <a:gd name="connsiteY264" fmla="*/ 130233 h 365137"/>
                <a:gd name="connsiteX265" fmla="*/ 262606 w 385811"/>
                <a:gd name="connsiteY265" fmla="*/ 144275 h 365137"/>
                <a:gd name="connsiteX266" fmla="*/ 261833 w 385811"/>
                <a:gd name="connsiteY266" fmla="*/ 154650 h 365137"/>
                <a:gd name="connsiteX267" fmla="*/ 265201 w 385811"/>
                <a:gd name="connsiteY267" fmla="*/ 156222 h 365137"/>
                <a:gd name="connsiteX268" fmla="*/ 279997 w 385811"/>
                <a:gd name="connsiteY268" fmla="*/ 159838 h 365137"/>
                <a:gd name="connsiteX269" fmla="*/ 287532 w 385811"/>
                <a:gd name="connsiteY269" fmla="*/ 156471 h 365137"/>
                <a:gd name="connsiteX270" fmla="*/ 288830 w 385811"/>
                <a:gd name="connsiteY270" fmla="*/ 153877 h 365137"/>
                <a:gd name="connsiteX271" fmla="*/ 290651 w 385811"/>
                <a:gd name="connsiteY271" fmla="*/ 148166 h 365137"/>
                <a:gd name="connsiteX272" fmla="*/ 297163 w 385811"/>
                <a:gd name="connsiteY272" fmla="*/ 144799 h 365137"/>
                <a:gd name="connsiteX273" fmla="*/ 299758 w 385811"/>
                <a:gd name="connsiteY273" fmla="*/ 144275 h 365137"/>
                <a:gd name="connsiteX274" fmla="*/ 303401 w 385811"/>
                <a:gd name="connsiteY274" fmla="*/ 138289 h 365137"/>
                <a:gd name="connsiteX275" fmla="*/ 305721 w 385811"/>
                <a:gd name="connsiteY275" fmla="*/ 139087 h 365137"/>
                <a:gd name="connsiteX276" fmla="*/ 306245 w 385811"/>
                <a:gd name="connsiteY276" fmla="*/ 140908 h 365137"/>
                <a:gd name="connsiteX277" fmla="*/ 309090 w 385811"/>
                <a:gd name="connsiteY277" fmla="*/ 141407 h 365137"/>
                <a:gd name="connsiteX278" fmla="*/ 316375 w 385811"/>
                <a:gd name="connsiteY278" fmla="*/ 139087 h 365137"/>
                <a:gd name="connsiteX279" fmla="*/ 321839 w 385811"/>
                <a:gd name="connsiteY279" fmla="*/ 135446 h 365137"/>
                <a:gd name="connsiteX280" fmla="*/ 328576 w 385811"/>
                <a:gd name="connsiteY280" fmla="*/ 134398 h 365137"/>
                <a:gd name="connsiteX281" fmla="*/ 335862 w 385811"/>
                <a:gd name="connsiteY281" fmla="*/ 135172 h 365137"/>
                <a:gd name="connsiteX282" fmla="*/ 337683 w 385811"/>
                <a:gd name="connsiteY282" fmla="*/ 136219 h 365137"/>
                <a:gd name="connsiteX283" fmla="*/ 346241 w 385811"/>
                <a:gd name="connsiteY283" fmla="*/ 137765 h 365137"/>
                <a:gd name="connsiteX284" fmla="*/ 351705 w 385811"/>
                <a:gd name="connsiteY284" fmla="*/ 130757 h 365137"/>
                <a:gd name="connsiteX285" fmla="*/ 356645 w 385811"/>
                <a:gd name="connsiteY285" fmla="*/ 125320 h 365137"/>
                <a:gd name="connsiteX286" fmla="*/ 357943 w 385811"/>
                <a:gd name="connsiteY286" fmla="*/ 123225 h 365137"/>
                <a:gd name="connsiteX287" fmla="*/ 370144 w 385811"/>
                <a:gd name="connsiteY287" fmla="*/ 124522 h 36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</a:cxnLst>
              <a:rect l="l" t="t" r="r" b="b"/>
              <a:pathLst>
                <a:path w="385811" h="365137">
                  <a:moveTo>
                    <a:pt x="383692" y="124547"/>
                  </a:moveTo>
                  <a:lnTo>
                    <a:pt x="381347" y="151558"/>
                  </a:lnTo>
                  <a:lnTo>
                    <a:pt x="379774" y="167121"/>
                  </a:lnTo>
                  <a:lnTo>
                    <a:pt x="379001" y="178295"/>
                  </a:lnTo>
                  <a:lnTo>
                    <a:pt x="376656" y="206353"/>
                  </a:lnTo>
                  <a:lnTo>
                    <a:pt x="375633" y="218549"/>
                  </a:lnTo>
                  <a:lnTo>
                    <a:pt x="375109" y="228152"/>
                  </a:lnTo>
                  <a:lnTo>
                    <a:pt x="360812" y="225034"/>
                  </a:lnTo>
                  <a:lnTo>
                    <a:pt x="347314" y="224510"/>
                  </a:lnTo>
                  <a:lnTo>
                    <a:pt x="341850" y="222964"/>
                  </a:lnTo>
                  <a:lnTo>
                    <a:pt x="337184" y="222964"/>
                  </a:lnTo>
                  <a:lnTo>
                    <a:pt x="329649" y="221143"/>
                  </a:lnTo>
                  <a:lnTo>
                    <a:pt x="324709" y="218799"/>
                  </a:lnTo>
                  <a:lnTo>
                    <a:pt x="323162" y="218549"/>
                  </a:lnTo>
                  <a:lnTo>
                    <a:pt x="323411" y="226606"/>
                  </a:lnTo>
                  <a:lnTo>
                    <a:pt x="309115" y="227379"/>
                  </a:lnTo>
                  <a:lnTo>
                    <a:pt x="302103" y="226082"/>
                  </a:lnTo>
                  <a:lnTo>
                    <a:pt x="300032" y="225034"/>
                  </a:lnTo>
                  <a:lnTo>
                    <a:pt x="299758" y="220370"/>
                  </a:lnTo>
                  <a:lnTo>
                    <a:pt x="297687" y="220096"/>
                  </a:lnTo>
                  <a:lnTo>
                    <a:pt x="297437" y="222964"/>
                  </a:lnTo>
                  <a:lnTo>
                    <a:pt x="288331" y="221393"/>
                  </a:lnTo>
                  <a:lnTo>
                    <a:pt x="284438" y="224012"/>
                  </a:lnTo>
                  <a:lnTo>
                    <a:pt x="283141" y="226331"/>
                  </a:lnTo>
                  <a:lnTo>
                    <a:pt x="285486" y="231793"/>
                  </a:lnTo>
                  <a:lnTo>
                    <a:pt x="286509" y="232043"/>
                  </a:lnTo>
                  <a:lnTo>
                    <a:pt x="287557" y="235959"/>
                  </a:lnTo>
                  <a:lnTo>
                    <a:pt x="288854" y="238552"/>
                  </a:lnTo>
                  <a:lnTo>
                    <a:pt x="288854" y="241919"/>
                  </a:lnTo>
                  <a:lnTo>
                    <a:pt x="290152" y="244264"/>
                  </a:lnTo>
                  <a:lnTo>
                    <a:pt x="288605" y="246334"/>
                  </a:lnTo>
                  <a:lnTo>
                    <a:pt x="289628" y="249202"/>
                  </a:lnTo>
                  <a:lnTo>
                    <a:pt x="289628" y="253617"/>
                  </a:lnTo>
                  <a:lnTo>
                    <a:pt x="291724" y="254390"/>
                  </a:lnTo>
                  <a:lnTo>
                    <a:pt x="292223" y="258804"/>
                  </a:lnTo>
                  <a:lnTo>
                    <a:pt x="293795" y="260875"/>
                  </a:lnTo>
                  <a:lnTo>
                    <a:pt x="293795" y="262970"/>
                  </a:lnTo>
                  <a:lnTo>
                    <a:pt x="291973" y="265289"/>
                  </a:lnTo>
                  <a:lnTo>
                    <a:pt x="291724" y="272298"/>
                  </a:lnTo>
                  <a:lnTo>
                    <a:pt x="295342" y="274642"/>
                  </a:lnTo>
                  <a:lnTo>
                    <a:pt x="296913" y="278009"/>
                  </a:lnTo>
                  <a:lnTo>
                    <a:pt x="298461" y="278533"/>
                  </a:lnTo>
                  <a:lnTo>
                    <a:pt x="301056" y="282948"/>
                  </a:lnTo>
                  <a:lnTo>
                    <a:pt x="303675" y="289956"/>
                  </a:lnTo>
                  <a:lnTo>
                    <a:pt x="305746" y="292550"/>
                  </a:lnTo>
                  <a:lnTo>
                    <a:pt x="302353" y="295668"/>
                  </a:lnTo>
                  <a:lnTo>
                    <a:pt x="299758" y="297239"/>
                  </a:lnTo>
                  <a:lnTo>
                    <a:pt x="293795" y="298536"/>
                  </a:lnTo>
                  <a:lnTo>
                    <a:pt x="296390" y="302177"/>
                  </a:lnTo>
                  <a:lnTo>
                    <a:pt x="295616" y="309435"/>
                  </a:lnTo>
                  <a:lnTo>
                    <a:pt x="294818" y="312029"/>
                  </a:lnTo>
                  <a:lnTo>
                    <a:pt x="295866" y="314373"/>
                  </a:lnTo>
                  <a:lnTo>
                    <a:pt x="294294" y="321656"/>
                  </a:lnTo>
                  <a:lnTo>
                    <a:pt x="296390" y="321906"/>
                  </a:lnTo>
                  <a:lnTo>
                    <a:pt x="295591" y="327093"/>
                  </a:lnTo>
                  <a:lnTo>
                    <a:pt x="297937" y="327093"/>
                  </a:lnTo>
                  <a:lnTo>
                    <a:pt x="298985" y="330984"/>
                  </a:lnTo>
                  <a:lnTo>
                    <a:pt x="300032" y="340861"/>
                  </a:lnTo>
                  <a:lnTo>
                    <a:pt x="300806" y="342931"/>
                  </a:lnTo>
                  <a:lnTo>
                    <a:pt x="298735" y="344502"/>
                  </a:lnTo>
                  <a:lnTo>
                    <a:pt x="296639" y="348393"/>
                  </a:lnTo>
                  <a:lnTo>
                    <a:pt x="293521" y="350463"/>
                  </a:lnTo>
                  <a:lnTo>
                    <a:pt x="288580" y="347620"/>
                  </a:lnTo>
                  <a:lnTo>
                    <a:pt x="287033" y="343205"/>
                  </a:lnTo>
                  <a:lnTo>
                    <a:pt x="285212" y="341634"/>
                  </a:lnTo>
                  <a:lnTo>
                    <a:pt x="282367" y="342158"/>
                  </a:lnTo>
                  <a:lnTo>
                    <a:pt x="280272" y="347620"/>
                  </a:lnTo>
                  <a:lnTo>
                    <a:pt x="277153" y="348642"/>
                  </a:lnTo>
                  <a:lnTo>
                    <a:pt x="273784" y="350987"/>
                  </a:lnTo>
                  <a:lnTo>
                    <a:pt x="262606" y="361637"/>
                  </a:lnTo>
                  <a:lnTo>
                    <a:pt x="257666" y="364231"/>
                  </a:lnTo>
                  <a:lnTo>
                    <a:pt x="251952" y="364754"/>
                  </a:lnTo>
                  <a:lnTo>
                    <a:pt x="247811" y="363956"/>
                  </a:lnTo>
                  <a:lnTo>
                    <a:pt x="240525" y="361886"/>
                  </a:lnTo>
                  <a:lnTo>
                    <a:pt x="235859" y="359816"/>
                  </a:lnTo>
                  <a:lnTo>
                    <a:pt x="231443" y="355925"/>
                  </a:lnTo>
                  <a:lnTo>
                    <a:pt x="228050" y="352284"/>
                  </a:lnTo>
                  <a:lnTo>
                    <a:pt x="222087" y="337743"/>
                  </a:lnTo>
                  <a:lnTo>
                    <a:pt x="221039" y="334351"/>
                  </a:lnTo>
                  <a:lnTo>
                    <a:pt x="221039" y="329937"/>
                  </a:lnTo>
                  <a:lnTo>
                    <a:pt x="220016" y="328390"/>
                  </a:lnTo>
                  <a:lnTo>
                    <a:pt x="215849" y="325796"/>
                  </a:lnTo>
                  <a:lnTo>
                    <a:pt x="213778" y="321382"/>
                  </a:lnTo>
                  <a:lnTo>
                    <a:pt x="210385" y="316169"/>
                  </a:lnTo>
                  <a:lnTo>
                    <a:pt x="208314" y="314099"/>
                  </a:lnTo>
                  <a:lnTo>
                    <a:pt x="203374" y="310981"/>
                  </a:lnTo>
                  <a:lnTo>
                    <a:pt x="196113" y="307614"/>
                  </a:lnTo>
                  <a:lnTo>
                    <a:pt x="194816" y="301129"/>
                  </a:lnTo>
                  <a:lnTo>
                    <a:pt x="192471" y="296715"/>
                  </a:lnTo>
                  <a:lnTo>
                    <a:pt x="189077" y="294096"/>
                  </a:lnTo>
                  <a:lnTo>
                    <a:pt x="184661" y="296715"/>
                  </a:lnTo>
                  <a:lnTo>
                    <a:pt x="178448" y="295917"/>
                  </a:lnTo>
                  <a:lnTo>
                    <a:pt x="175055" y="298261"/>
                  </a:lnTo>
                  <a:lnTo>
                    <a:pt x="167794" y="296191"/>
                  </a:lnTo>
                  <a:lnTo>
                    <a:pt x="167270" y="293847"/>
                  </a:lnTo>
                  <a:lnTo>
                    <a:pt x="170389" y="290979"/>
                  </a:lnTo>
                  <a:lnTo>
                    <a:pt x="168044" y="286838"/>
                  </a:lnTo>
                  <a:lnTo>
                    <a:pt x="165449" y="285267"/>
                  </a:lnTo>
                  <a:lnTo>
                    <a:pt x="161806" y="285267"/>
                  </a:lnTo>
                  <a:lnTo>
                    <a:pt x="155070" y="287612"/>
                  </a:lnTo>
                  <a:lnTo>
                    <a:pt x="151426" y="286315"/>
                  </a:lnTo>
                  <a:lnTo>
                    <a:pt x="150129" y="283446"/>
                  </a:lnTo>
                  <a:lnTo>
                    <a:pt x="145713" y="280603"/>
                  </a:lnTo>
                  <a:lnTo>
                    <a:pt x="136606" y="277485"/>
                  </a:lnTo>
                  <a:lnTo>
                    <a:pt x="130892" y="277236"/>
                  </a:lnTo>
                  <a:lnTo>
                    <a:pt x="123881" y="275914"/>
                  </a:lnTo>
                  <a:lnTo>
                    <a:pt x="117918" y="276712"/>
                  </a:lnTo>
                  <a:lnTo>
                    <a:pt x="115049" y="275914"/>
                  </a:lnTo>
                  <a:lnTo>
                    <a:pt x="105692" y="275914"/>
                  </a:lnTo>
                  <a:lnTo>
                    <a:pt x="102050" y="274892"/>
                  </a:lnTo>
                  <a:lnTo>
                    <a:pt x="96860" y="276712"/>
                  </a:lnTo>
                  <a:lnTo>
                    <a:pt x="100253" y="271001"/>
                  </a:lnTo>
                  <a:lnTo>
                    <a:pt x="103097" y="262171"/>
                  </a:lnTo>
                  <a:lnTo>
                    <a:pt x="105168" y="256710"/>
                  </a:lnTo>
                  <a:lnTo>
                    <a:pt x="108037" y="251771"/>
                  </a:lnTo>
                  <a:lnTo>
                    <a:pt x="113227" y="246060"/>
                  </a:lnTo>
                  <a:lnTo>
                    <a:pt x="118941" y="242418"/>
                  </a:lnTo>
                  <a:lnTo>
                    <a:pt x="121810" y="240872"/>
                  </a:lnTo>
                  <a:lnTo>
                    <a:pt x="118417" y="238777"/>
                  </a:lnTo>
                  <a:lnTo>
                    <a:pt x="92443" y="223213"/>
                  </a:lnTo>
                  <a:lnTo>
                    <a:pt x="92967" y="217228"/>
                  </a:lnTo>
                  <a:lnTo>
                    <a:pt x="91670" y="207102"/>
                  </a:lnTo>
                  <a:lnTo>
                    <a:pt x="94789" y="202687"/>
                  </a:lnTo>
                  <a:lnTo>
                    <a:pt x="94514" y="196202"/>
                  </a:lnTo>
                  <a:lnTo>
                    <a:pt x="99978" y="194631"/>
                  </a:lnTo>
                  <a:lnTo>
                    <a:pt x="104919" y="193608"/>
                  </a:lnTo>
                  <a:lnTo>
                    <a:pt x="108811" y="189718"/>
                  </a:lnTo>
                  <a:lnTo>
                    <a:pt x="110383" y="191788"/>
                  </a:lnTo>
                  <a:lnTo>
                    <a:pt x="111406" y="197250"/>
                  </a:lnTo>
                  <a:lnTo>
                    <a:pt x="115298" y="197499"/>
                  </a:lnTo>
                  <a:lnTo>
                    <a:pt x="116595" y="194905"/>
                  </a:lnTo>
                  <a:lnTo>
                    <a:pt x="118168" y="189718"/>
                  </a:lnTo>
                  <a:lnTo>
                    <a:pt x="118941" y="185303"/>
                  </a:lnTo>
                  <a:lnTo>
                    <a:pt x="121286" y="188146"/>
                  </a:lnTo>
                  <a:lnTo>
                    <a:pt x="123632" y="189718"/>
                  </a:lnTo>
                  <a:lnTo>
                    <a:pt x="124405" y="192810"/>
                  </a:lnTo>
                  <a:lnTo>
                    <a:pt x="132988" y="191264"/>
                  </a:lnTo>
                  <a:lnTo>
                    <a:pt x="136357" y="192037"/>
                  </a:lnTo>
                  <a:lnTo>
                    <a:pt x="139725" y="191538"/>
                  </a:lnTo>
                  <a:lnTo>
                    <a:pt x="143118" y="189194"/>
                  </a:lnTo>
                  <a:lnTo>
                    <a:pt x="147010" y="189718"/>
                  </a:lnTo>
                  <a:lnTo>
                    <a:pt x="149081" y="185303"/>
                  </a:lnTo>
                  <a:lnTo>
                    <a:pt x="148832" y="178544"/>
                  </a:lnTo>
                  <a:lnTo>
                    <a:pt x="148307" y="175427"/>
                  </a:lnTo>
                  <a:lnTo>
                    <a:pt x="148557" y="172833"/>
                  </a:lnTo>
                  <a:lnTo>
                    <a:pt x="150902" y="165550"/>
                  </a:lnTo>
                  <a:lnTo>
                    <a:pt x="149081" y="165051"/>
                  </a:lnTo>
                  <a:lnTo>
                    <a:pt x="148832" y="161933"/>
                  </a:lnTo>
                  <a:lnTo>
                    <a:pt x="147010" y="161135"/>
                  </a:lnTo>
                  <a:lnTo>
                    <a:pt x="143093" y="162183"/>
                  </a:lnTo>
                  <a:lnTo>
                    <a:pt x="138178" y="157244"/>
                  </a:lnTo>
                  <a:lnTo>
                    <a:pt x="136881" y="154650"/>
                  </a:lnTo>
                  <a:lnTo>
                    <a:pt x="131167" y="155947"/>
                  </a:lnTo>
                  <a:lnTo>
                    <a:pt x="130119" y="152580"/>
                  </a:lnTo>
                  <a:lnTo>
                    <a:pt x="128297" y="149986"/>
                  </a:lnTo>
                  <a:lnTo>
                    <a:pt x="129595" y="146345"/>
                  </a:lnTo>
                  <a:lnTo>
                    <a:pt x="113477" y="147118"/>
                  </a:lnTo>
                  <a:lnTo>
                    <a:pt x="105966" y="147891"/>
                  </a:lnTo>
                  <a:lnTo>
                    <a:pt x="93741" y="150510"/>
                  </a:lnTo>
                  <a:lnTo>
                    <a:pt x="88027" y="152830"/>
                  </a:lnTo>
                  <a:lnTo>
                    <a:pt x="83611" y="151009"/>
                  </a:lnTo>
                  <a:lnTo>
                    <a:pt x="78671" y="151807"/>
                  </a:lnTo>
                  <a:lnTo>
                    <a:pt x="68017" y="151533"/>
                  </a:lnTo>
                  <a:lnTo>
                    <a:pt x="66470" y="148415"/>
                  </a:lnTo>
                  <a:lnTo>
                    <a:pt x="60756" y="141157"/>
                  </a:lnTo>
                  <a:lnTo>
                    <a:pt x="53745" y="133101"/>
                  </a:lnTo>
                  <a:lnTo>
                    <a:pt x="51649" y="132328"/>
                  </a:lnTo>
                  <a:lnTo>
                    <a:pt x="48530" y="127914"/>
                  </a:lnTo>
                  <a:lnTo>
                    <a:pt x="46210" y="122975"/>
                  </a:lnTo>
                  <a:lnTo>
                    <a:pt x="40496" y="125320"/>
                  </a:lnTo>
                  <a:lnTo>
                    <a:pt x="30865" y="132852"/>
                  </a:lnTo>
                  <a:lnTo>
                    <a:pt x="27497" y="129984"/>
                  </a:lnTo>
                  <a:lnTo>
                    <a:pt x="22557" y="127390"/>
                  </a:lnTo>
                  <a:lnTo>
                    <a:pt x="22033" y="128163"/>
                  </a:lnTo>
                  <a:lnTo>
                    <a:pt x="14523" y="137516"/>
                  </a:lnTo>
                  <a:lnTo>
                    <a:pt x="10880" y="142180"/>
                  </a:lnTo>
                  <a:lnTo>
                    <a:pt x="7486" y="140384"/>
                  </a:lnTo>
                  <a:lnTo>
                    <a:pt x="1773" y="141930"/>
                  </a:lnTo>
                  <a:lnTo>
                    <a:pt x="1000" y="140384"/>
                  </a:lnTo>
                  <a:lnTo>
                    <a:pt x="-2119" y="141407"/>
                  </a:lnTo>
                  <a:lnTo>
                    <a:pt x="-1595" y="138564"/>
                  </a:lnTo>
                  <a:lnTo>
                    <a:pt x="4118" y="131031"/>
                  </a:lnTo>
                  <a:lnTo>
                    <a:pt x="725" y="127914"/>
                  </a:lnTo>
                  <a:lnTo>
                    <a:pt x="-2119" y="122452"/>
                  </a:lnTo>
                  <a:lnTo>
                    <a:pt x="-822" y="121429"/>
                  </a:lnTo>
                  <a:lnTo>
                    <a:pt x="6189" y="118311"/>
                  </a:lnTo>
                  <a:lnTo>
                    <a:pt x="8260" y="105841"/>
                  </a:lnTo>
                  <a:lnTo>
                    <a:pt x="7237" y="105566"/>
                  </a:lnTo>
                  <a:lnTo>
                    <a:pt x="8534" y="96737"/>
                  </a:lnTo>
                  <a:lnTo>
                    <a:pt x="7736" y="94667"/>
                  </a:lnTo>
                  <a:lnTo>
                    <a:pt x="16569" y="93121"/>
                  </a:lnTo>
                  <a:lnTo>
                    <a:pt x="22307" y="90003"/>
                  </a:lnTo>
                  <a:lnTo>
                    <a:pt x="27223" y="86362"/>
                  </a:lnTo>
                  <a:lnTo>
                    <a:pt x="28545" y="87659"/>
                  </a:lnTo>
                  <a:lnTo>
                    <a:pt x="25426" y="93121"/>
                  </a:lnTo>
                  <a:lnTo>
                    <a:pt x="28270" y="93620"/>
                  </a:lnTo>
                  <a:lnTo>
                    <a:pt x="31638" y="95440"/>
                  </a:lnTo>
                  <a:lnTo>
                    <a:pt x="35032" y="95964"/>
                  </a:lnTo>
                  <a:lnTo>
                    <a:pt x="42043" y="94667"/>
                  </a:lnTo>
                  <a:lnTo>
                    <a:pt x="46983" y="92847"/>
                  </a:lnTo>
                  <a:lnTo>
                    <a:pt x="69838" y="80376"/>
                  </a:lnTo>
                  <a:lnTo>
                    <a:pt x="88027" y="70773"/>
                  </a:lnTo>
                  <a:lnTo>
                    <a:pt x="89574" y="69477"/>
                  </a:lnTo>
                  <a:lnTo>
                    <a:pt x="91146" y="64014"/>
                  </a:lnTo>
                  <a:lnTo>
                    <a:pt x="92967" y="60648"/>
                  </a:lnTo>
                  <a:lnTo>
                    <a:pt x="96610" y="57006"/>
                  </a:lnTo>
                  <a:lnTo>
                    <a:pt x="103097" y="53365"/>
                  </a:lnTo>
                  <a:lnTo>
                    <a:pt x="105941" y="50521"/>
                  </a:lnTo>
                  <a:lnTo>
                    <a:pt x="108037" y="46606"/>
                  </a:lnTo>
                  <a:lnTo>
                    <a:pt x="112454" y="30768"/>
                  </a:lnTo>
                  <a:lnTo>
                    <a:pt x="114774" y="25580"/>
                  </a:lnTo>
                  <a:lnTo>
                    <a:pt x="104644" y="17275"/>
                  </a:lnTo>
                  <a:lnTo>
                    <a:pt x="103097" y="15704"/>
                  </a:lnTo>
                  <a:lnTo>
                    <a:pt x="98406" y="6101"/>
                  </a:lnTo>
                  <a:lnTo>
                    <a:pt x="101525" y="2210"/>
                  </a:lnTo>
                  <a:lnTo>
                    <a:pt x="104644" y="1687"/>
                  </a:lnTo>
                  <a:lnTo>
                    <a:pt x="112179" y="1437"/>
                  </a:lnTo>
                  <a:lnTo>
                    <a:pt x="114275" y="-383"/>
                  </a:lnTo>
                  <a:lnTo>
                    <a:pt x="127249" y="664"/>
                  </a:lnTo>
                  <a:lnTo>
                    <a:pt x="132189" y="1437"/>
                  </a:lnTo>
                  <a:lnTo>
                    <a:pt x="138178" y="1687"/>
                  </a:lnTo>
                  <a:lnTo>
                    <a:pt x="138178" y="13634"/>
                  </a:lnTo>
                  <a:lnTo>
                    <a:pt x="162330" y="14930"/>
                  </a:lnTo>
                  <a:lnTo>
                    <a:pt x="157914" y="24034"/>
                  </a:lnTo>
                  <a:lnTo>
                    <a:pt x="161033" y="24283"/>
                  </a:lnTo>
                  <a:lnTo>
                    <a:pt x="166472" y="26353"/>
                  </a:lnTo>
                  <a:lnTo>
                    <a:pt x="161282" y="35981"/>
                  </a:lnTo>
                  <a:lnTo>
                    <a:pt x="165174" y="39622"/>
                  </a:lnTo>
                  <a:lnTo>
                    <a:pt x="168044" y="44810"/>
                  </a:lnTo>
                  <a:lnTo>
                    <a:pt x="170114" y="51295"/>
                  </a:lnTo>
                  <a:lnTo>
                    <a:pt x="176352" y="46356"/>
                  </a:lnTo>
                  <a:lnTo>
                    <a:pt x="177400" y="50771"/>
                  </a:lnTo>
                  <a:lnTo>
                    <a:pt x="178698" y="50521"/>
                  </a:lnTo>
                  <a:lnTo>
                    <a:pt x="179197" y="56233"/>
                  </a:lnTo>
                  <a:lnTo>
                    <a:pt x="188303" y="64014"/>
                  </a:lnTo>
                  <a:lnTo>
                    <a:pt x="191422" y="68703"/>
                  </a:lnTo>
                  <a:lnTo>
                    <a:pt x="194541" y="67656"/>
                  </a:lnTo>
                  <a:lnTo>
                    <a:pt x="196362" y="62194"/>
                  </a:lnTo>
                  <a:lnTo>
                    <a:pt x="199207" y="63765"/>
                  </a:lnTo>
                  <a:lnTo>
                    <a:pt x="200779" y="67930"/>
                  </a:lnTo>
                  <a:lnTo>
                    <a:pt x="201802" y="68180"/>
                  </a:lnTo>
                  <a:lnTo>
                    <a:pt x="201552" y="72320"/>
                  </a:lnTo>
                  <a:lnTo>
                    <a:pt x="206218" y="73367"/>
                  </a:lnTo>
                  <a:lnTo>
                    <a:pt x="210634" y="79852"/>
                  </a:lnTo>
                  <a:lnTo>
                    <a:pt x="221813" y="94143"/>
                  </a:lnTo>
                  <a:lnTo>
                    <a:pt x="222860" y="91550"/>
                  </a:lnTo>
                  <a:lnTo>
                    <a:pt x="227800" y="92323"/>
                  </a:lnTo>
                  <a:lnTo>
                    <a:pt x="227800" y="95191"/>
                  </a:lnTo>
                  <a:lnTo>
                    <a:pt x="238454" y="95964"/>
                  </a:lnTo>
                  <a:lnTo>
                    <a:pt x="246239" y="88706"/>
                  </a:lnTo>
                  <a:lnTo>
                    <a:pt x="247786" y="87908"/>
                  </a:lnTo>
                  <a:lnTo>
                    <a:pt x="250905" y="92073"/>
                  </a:lnTo>
                  <a:lnTo>
                    <a:pt x="253774" y="87908"/>
                  </a:lnTo>
                  <a:lnTo>
                    <a:pt x="257416" y="91550"/>
                  </a:lnTo>
                  <a:lnTo>
                    <a:pt x="267023" y="85838"/>
                  </a:lnTo>
                  <a:lnTo>
                    <a:pt x="267272" y="87908"/>
                  </a:lnTo>
                  <a:lnTo>
                    <a:pt x="272986" y="106614"/>
                  </a:lnTo>
                  <a:lnTo>
                    <a:pt x="267547" y="106614"/>
                  </a:lnTo>
                  <a:lnTo>
                    <a:pt x="261833" y="108435"/>
                  </a:lnTo>
                  <a:lnTo>
                    <a:pt x="262332" y="118311"/>
                  </a:lnTo>
                  <a:lnTo>
                    <a:pt x="252976" y="120631"/>
                  </a:lnTo>
                  <a:lnTo>
                    <a:pt x="253500" y="125045"/>
                  </a:lnTo>
                  <a:lnTo>
                    <a:pt x="261833" y="125569"/>
                  </a:lnTo>
                  <a:lnTo>
                    <a:pt x="262856" y="129460"/>
                  </a:lnTo>
                  <a:lnTo>
                    <a:pt x="261559" y="130233"/>
                  </a:lnTo>
                  <a:lnTo>
                    <a:pt x="262606" y="144275"/>
                  </a:lnTo>
                  <a:lnTo>
                    <a:pt x="261833" y="154650"/>
                  </a:lnTo>
                  <a:lnTo>
                    <a:pt x="265201" y="156222"/>
                  </a:lnTo>
                  <a:lnTo>
                    <a:pt x="279997" y="159838"/>
                  </a:lnTo>
                  <a:lnTo>
                    <a:pt x="287532" y="156471"/>
                  </a:lnTo>
                  <a:lnTo>
                    <a:pt x="288830" y="153877"/>
                  </a:lnTo>
                  <a:lnTo>
                    <a:pt x="290651" y="148166"/>
                  </a:lnTo>
                  <a:lnTo>
                    <a:pt x="297163" y="144799"/>
                  </a:lnTo>
                  <a:lnTo>
                    <a:pt x="299758" y="144275"/>
                  </a:lnTo>
                  <a:lnTo>
                    <a:pt x="303401" y="138289"/>
                  </a:lnTo>
                  <a:lnTo>
                    <a:pt x="305721" y="139087"/>
                  </a:lnTo>
                  <a:lnTo>
                    <a:pt x="306245" y="140908"/>
                  </a:lnTo>
                  <a:lnTo>
                    <a:pt x="309090" y="141407"/>
                  </a:lnTo>
                  <a:lnTo>
                    <a:pt x="316375" y="139087"/>
                  </a:lnTo>
                  <a:lnTo>
                    <a:pt x="321839" y="135446"/>
                  </a:lnTo>
                  <a:lnTo>
                    <a:pt x="328576" y="134398"/>
                  </a:lnTo>
                  <a:lnTo>
                    <a:pt x="335862" y="135172"/>
                  </a:lnTo>
                  <a:lnTo>
                    <a:pt x="337683" y="136219"/>
                  </a:lnTo>
                  <a:lnTo>
                    <a:pt x="346241" y="137765"/>
                  </a:lnTo>
                  <a:lnTo>
                    <a:pt x="351705" y="130757"/>
                  </a:lnTo>
                  <a:lnTo>
                    <a:pt x="356645" y="125320"/>
                  </a:lnTo>
                  <a:lnTo>
                    <a:pt x="357943" y="123225"/>
                  </a:lnTo>
                  <a:lnTo>
                    <a:pt x="370144" y="12452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68" name="Free-form: Shape 3367">
              <a:extLst>
                <a:ext uri="{FF2B5EF4-FFF2-40B4-BE49-F238E27FC236}">
                  <a16:creationId xmlns:a16="http://schemas.microsoft.com/office/drawing/2014/main" id="{008AB3A6-5837-B7CD-418A-135A10642C11}"/>
                </a:ext>
              </a:extLst>
            </p:cNvPr>
            <p:cNvSpPr/>
            <p:nvPr/>
          </p:nvSpPr>
          <p:spPr>
            <a:xfrm>
              <a:off x="2285005" y="3497860"/>
              <a:ext cx="246012" cy="292933"/>
            </a:xfrm>
            <a:custGeom>
              <a:avLst/>
              <a:gdLst>
                <a:gd name="connsiteX0" fmla="*/ 58136 w 246012"/>
                <a:gd name="connsiteY0" fmla="*/ 6077 h 292933"/>
                <a:gd name="connsiteX1" fmla="*/ 57862 w 246012"/>
                <a:gd name="connsiteY1" fmla="*/ 8147 h 292933"/>
                <a:gd name="connsiteX2" fmla="*/ 64374 w 246012"/>
                <a:gd name="connsiteY2" fmla="*/ 7124 h 292933"/>
                <a:gd name="connsiteX3" fmla="*/ 67218 w 246012"/>
                <a:gd name="connsiteY3" fmla="*/ 8421 h 292933"/>
                <a:gd name="connsiteX4" fmla="*/ 69813 w 246012"/>
                <a:gd name="connsiteY4" fmla="*/ 13609 h 292933"/>
                <a:gd name="connsiteX5" fmla="*/ 72433 w 246012"/>
                <a:gd name="connsiteY5" fmla="*/ 14906 h 292933"/>
                <a:gd name="connsiteX6" fmla="*/ 74753 w 246012"/>
                <a:gd name="connsiteY6" fmla="*/ 17500 h 292933"/>
                <a:gd name="connsiteX7" fmla="*/ 83860 w 246012"/>
                <a:gd name="connsiteY7" fmla="*/ 20094 h 292933"/>
                <a:gd name="connsiteX8" fmla="*/ 95013 w 246012"/>
                <a:gd name="connsiteY8" fmla="*/ 26853 h 292933"/>
                <a:gd name="connsiteX9" fmla="*/ 102299 w 246012"/>
                <a:gd name="connsiteY9" fmla="*/ 31791 h 292933"/>
                <a:gd name="connsiteX10" fmla="*/ 119440 w 246012"/>
                <a:gd name="connsiteY10" fmla="*/ 38275 h 292933"/>
                <a:gd name="connsiteX11" fmla="*/ 121261 w 246012"/>
                <a:gd name="connsiteY11" fmla="*/ 41393 h 292933"/>
                <a:gd name="connsiteX12" fmla="*/ 123083 w 246012"/>
                <a:gd name="connsiteY12" fmla="*/ 45284 h 292933"/>
                <a:gd name="connsiteX13" fmla="*/ 124904 w 246012"/>
                <a:gd name="connsiteY13" fmla="*/ 46855 h 292933"/>
                <a:gd name="connsiteX14" fmla="*/ 129570 w 246012"/>
                <a:gd name="connsiteY14" fmla="*/ 53614 h 292933"/>
                <a:gd name="connsiteX15" fmla="*/ 130618 w 246012"/>
                <a:gd name="connsiteY15" fmla="*/ 56458 h 292933"/>
                <a:gd name="connsiteX16" fmla="*/ 133213 w 246012"/>
                <a:gd name="connsiteY16" fmla="*/ 56732 h 292933"/>
                <a:gd name="connsiteX17" fmla="*/ 141521 w 246012"/>
                <a:gd name="connsiteY17" fmla="*/ 59326 h 292933"/>
                <a:gd name="connsiteX18" fmla="*/ 146985 w 246012"/>
                <a:gd name="connsiteY18" fmla="*/ 62169 h 292933"/>
                <a:gd name="connsiteX19" fmla="*/ 148283 w 246012"/>
                <a:gd name="connsiteY19" fmla="*/ 63466 h 292933"/>
                <a:gd name="connsiteX20" fmla="*/ 157115 w 246012"/>
                <a:gd name="connsiteY20" fmla="*/ 69452 h 292933"/>
                <a:gd name="connsiteX21" fmla="*/ 158163 w 246012"/>
                <a:gd name="connsiteY21" fmla="*/ 71522 h 292933"/>
                <a:gd name="connsiteX22" fmla="*/ 164401 w 246012"/>
                <a:gd name="connsiteY22" fmla="*/ 74889 h 292933"/>
                <a:gd name="connsiteX23" fmla="*/ 172709 w 246012"/>
                <a:gd name="connsiteY23" fmla="*/ 73592 h 292933"/>
                <a:gd name="connsiteX24" fmla="*/ 172709 w 246012"/>
                <a:gd name="connsiteY24" fmla="*/ 75163 h 292933"/>
                <a:gd name="connsiteX25" fmla="*/ 175030 w 246012"/>
                <a:gd name="connsiteY25" fmla="*/ 79304 h 292933"/>
                <a:gd name="connsiteX26" fmla="*/ 178149 w 246012"/>
                <a:gd name="connsiteY26" fmla="*/ 79827 h 292933"/>
                <a:gd name="connsiteX27" fmla="*/ 179970 w 246012"/>
                <a:gd name="connsiteY27" fmla="*/ 82945 h 292933"/>
                <a:gd name="connsiteX28" fmla="*/ 182316 w 246012"/>
                <a:gd name="connsiteY28" fmla="*/ 83219 h 292933"/>
                <a:gd name="connsiteX29" fmla="*/ 185683 w 246012"/>
                <a:gd name="connsiteY29" fmla="*/ 80351 h 292933"/>
                <a:gd name="connsiteX30" fmla="*/ 186732 w 246012"/>
                <a:gd name="connsiteY30" fmla="*/ 83993 h 292933"/>
                <a:gd name="connsiteX31" fmla="*/ 191397 w 246012"/>
                <a:gd name="connsiteY31" fmla="*/ 85539 h 292933"/>
                <a:gd name="connsiteX32" fmla="*/ 191397 w 246012"/>
                <a:gd name="connsiteY32" fmla="*/ 88931 h 292933"/>
                <a:gd name="connsiteX33" fmla="*/ 190375 w 246012"/>
                <a:gd name="connsiteY33" fmla="*/ 95166 h 292933"/>
                <a:gd name="connsiteX34" fmla="*/ 186482 w 246012"/>
                <a:gd name="connsiteY34" fmla="*/ 107362 h 292933"/>
                <a:gd name="connsiteX35" fmla="*/ 185958 w 246012"/>
                <a:gd name="connsiteY35" fmla="*/ 109956 h 292933"/>
                <a:gd name="connsiteX36" fmla="*/ 187780 w 246012"/>
                <a:gd name="connsiteY36" fmla="*/ 112301 h 292933"/>
                <a:gd name="connsiteX37" fmla="*/ 191422 w 246012"/>
                <a:gd name="connsiteY37" fmla="*/ 113847 h 292933"/>
                <a:gd name="connsiteX38" fmla="*/ 190375 w 246012"/>
                <a:gd name="connsiteY38" fmla="*/ 120606 h 292933"/>
                <a:gd name="connsiteX39" fmla="*/ 184387 w 246012"/>
                <a:gd name="connsiteY39" fmla="*/ 120606 h 292933"/>
                <a:gd name="connsiteX40" fmla="*/ 185434 w 246012"/>
                <a:gd name="connsiteY40" fmla="*/ 129186 h 292933"/>
                <a:gd name="connsiteX41" fmla="*/ 185185 w 246012"/>
                <a:gd name="connsiteY41" fmla="*/ 149189 h 292933"/>
                <a:gd name="connsiteX42" fmla="*/ 190898 w 246012"/>
                <a:gd name="connsiteY42" fmla="*/ 150211 h 292933"/>
                <a:gd name="connsiteX43" fmla="*/ 193493 w 246012"/>
                <a:gd name="connsiteY43" fmla="*/ 151259 h 292933"/>
                <a:gd name="connsiteX44" fmla="*/ 197136 w 246012"/>
                <a:gd name="connsiteY44" fmla="*/ 155150 h 292933"/>
                <a:gd name="connsiteX45" fmla="*/ 200779 w 246012"/>
                <a:gd name="connsiteY45" fmla="*/ 156446 h 292933"/>
                <a:gd name="connsiteX46" fmla="*/ 207515 w 246012"/>
                <a:gd name="connsiteY46" fmla="*/ 156970 h 292933"/>
                <a:gd name="connsiteX47" fmla="*/ 209586 w 246012"/>
                <a:gd name="connsiteY47" fmla="*/ 157494 h 292933"/>
                <a:gd name="connsiteX48" fmla="*/ 224657 w 246012"/>
                <a:gd name="connsiteY48" fmla="*/ 166847 h 292933"/>
                <a:gd name="connsiteX49" fmla="*/ 227526 w 246012"/>
                <a:gd name="connsiteY49" fmla="*/ 169441 h 292933"/>
                <a:gd name="connsiteX50" fmla="*/ 232192 w 246012"/>
                <a:gd name="connsiteY50" fmla="*/ 179043 h 292933"/>
                <a:gd name="connsiteX51" fmla="*/ 233763 w 246012"/>
                <a:gd name="connsiteY51" fmla="*/ 180590 h 292933"/>
                <a:gd name="connsiteX52" fmla="*/ 243893 w 246012"/>
                <a:gd name="connsiteY52" fmla="*/ 188920 h 292933"/>
                <a:gd name="connsiteX53" fmla="*/ 241548 w 246012"/>
                <a:gd name="connsiteY53" fmla="*/ 194108 h 292933"/>
                <a:gd name="connsiteX54" fmla="*/ 237132 w 246012"/>
                <a:gd name="connsiteY54" fmla="*/ 209945 h 292933"/>
                <a:gd name="connsiteX55" fmla="*/ 235061 w 246012"/>
                <a:gd name="connsiteY55" fmla="*/ 213836 h 292933"/>
                <a:gd name="connsiteX56" fmla="*/ 232192 w 246012"/>
                <a:gd name="connsiteY56" fmla="*/ 216704 h 292933"/>
                <a:gd name="connsiteX57" fmla="*/ 225704 w 246012"/>
                <a:gd name="connsiteY57" fmla="*/ 220321 h 292933"/>
                <a:gd name="connsiteX58" fmla="*/ 222062 w 246012"/>
                <a:gd name="connsiteY58" fmla="*/ 223962 h 292933"/>
                <a:gd name="connsiteX59" fmla="*/ 220240 w 246012"/>
                <a:gd name="connsiteY59" fmla="*/ 227354 h 292933"/>
                <a:gd name="connsiteX60" fmla="*/ 218694 w 246012"/>
                <a:gd name="connsiteY60" fmla="*/ 232791 h 292933"/>
                <a:gd name="connsiteX61" fmla="*/ 217121 w 246012"/>
                <a:gd name="connsiteY61" fmla="*/ 234088 h 292933"/>
                <a:gd name="connsiteX62" fmla="*/ 198957 w 246012"/>
                <a:gd name="connsiteY62" fmla="*/ 243715 h 292933"/>
                <a:gd name="connsiteX63" fmla="*/ 176078 w 246012"/>
                <a:gd name="connsiteY63" fmla="*/ 256161 h 292933"/>
                <a:gd name="connsiteX64" fmla="*/ 171138 w 246012"/>
                <a:gd name="connsiteY64" fmla="*/ 257982 h 292933"/>
                <a:gd name="connsiteX65" fmla="*/ 164126 w 246012"/>
                <a:gd name="connsiteY65" fmla="*/ 259279 h 292933"/>
                <a:gd name="connsiteX66" fmla="*/ 160758 w 246012"/>
                <a:gd name="connsiteY66" fmla="*/ 258780 h 292933"/>
                <a:gd name="connsiteX67" fmla="*/ 157390 w 246012"/>
                <a:gd name="connsiteY67" fmla="*/ 256959 h 292933"/>
                <a:gd name="connsiteX68" fmla="*/ 154520 w 246012"/>
                <a:gd name="connsiteY68" fmla="*/ 256436 h 292933"/>
                <a:gd name="connsiteX69" fmla="*/ 157639 w 246012"/>
                <a:gd name="connsiteY69" fmla="*/ 250973 h 292933"/>
                <a:gd name="connsiteX70" fmla="*/ 156342 w 246012"/>
                <a:gd name="connsiteY70" fmla="*/ 249676 h 292933"/>
                <a:gd name="connsiteX71" fmla="*/ 151401 w 246012"/>
                <a:gd name="connsiteY71" fmla="*/ 253318 h 292933"/>
                <a:gd name="connsiteX72" fmla="*/ 145688 w 246012"/>
                <a:gd name="connsiteY72" fmla="*/ 256436 h 292933"/>
                <a:gd name="connsiteX73" fmla="*/ 136856 w 246012"/>
                <a:gd name="connsiteY73" fmla="*/ 258007 h 292933"/>
                <a:gd name="connsiteX74" fmla="*/ 137629 w 246012"/>
                <a:gd name="connsiteY74" fmla="*/ 260077 h 292933"/>
                <a:gd name="connsiteX75" fmla="*/ 136332 w 246012"/>
                <a:gd name="connsiteY75" fmla="*/ 268906 h 292933"/>
                <a:gd name="connsiteX76" fmla="*/ 137379 w 246012"/>
                <a:gd name="connsiteY76" fmla="*/ 269155 h 292933"/>
                <a:gd name="connsiteX77" fmla="*/ 135308 w 246012"/>
                <a:gd name="connsiteY77" fmla="*/ 281626 h 292933"/>
                <a:gd name="connsiteX78" fmla="*/ 128272 w 246012"/>
                <a:gd name="connsiteY78" fmla="*/ 284744 h 292933"/>
                <a:gd name="connsiteX79" fmla="*/ 125678 w 246012"/>
                <a:gd name="connsiteY79" fmla="*/ 282923 h 292933"/>
                <a:gd name="connsiteX80" fmla="*/ 122833 w 246012"/>
                <a:gd name="connsiteY80" fmla="*/ 282424 h 292933"/>
                <a:gd name="connsiteX81" fmla="*/ 120488 w 246012"/>
                <a:gd name="connsiteY81" fmla="*/ 282674 h 292933"/>
                <a:gd name="connsiteX82" fmla="*/ 115298 w 246012"/>
                <a:gd name="connsiteY82" fmla="*/ 282674 h 292933"/>
                <a:gd name="connsiteX83" fmla="*/ 113477 w 246012"/>
                <a:gd name="connsiteY83" fmla="*/ 285018 h 292933"/>
                <a:gd name="connsiteX84" fmla="*/ 112953 w 246012"/>
                <a:gd name="connsiteY84" fmla="*/ 290455 h 292933"/>
                <a:gd name="connsiteX85" fmla="*/ 110632 w 246012"/>
                <a:gd name="connsiteY85" fmla="*/ 292550 h 292933"/>
                <a:gd name="connsiteX86" fmla="*/ 98157 w 246012"/>
                <a:gd name="connsiteY86" fmla="*/ 280603 h 292933"/>
                <a:gd name="connsiteX87" fmla="*/ 94265 w 246012"/>
                <a:gd name="connsiteY87" fmla="*/ 271774 h 292933"/>
                <a:gd name="connsiteX88" fmla="*/ 91919 w 246012"/>
                <a:gd name="connsiteY88" fmla="*/ 268133 h 292933"/>
                <a:gd name="connsiteX89" fmla="*/ 89050 w 246012"/>
                <a:gd name="connsiteY89" fmla="*/ 267085 h 292933"/>
                <a:gd name="connsiteX90" fmla="*/ 86979 w 246012"/>
                <a:gd name="connsiteY90" fmla="*/ 264741 h 292933"/>
                <a:gd name="connsiteX91" fmla="*/ 82812 w 246012"/>
                <a:gd name="connsiteY91" fmla="*/ 262147 h 292933"/>
                <a:gd name="connsiteX92" fmla="*/ 80218 w 246012"/>
                <a:gd name="connsiteY92" fmla="*/ 261124 h 292933"/>
                <a:gd name="connsiteX93" fmla="*/ 75801 w 246012"/>
                <a:gd name="connsiteY93" fmla="*/ 256959 h 292933"/>
                <a:gd name="connsiteX94" fmla="*/ 66445 w 246012"/>
                <a:gd name="connsiteY94" fmla="*/ 251772 h 292933"/>
                <a:gd name="connsiteX95" fmla="*/ 63600 w 246012"/>
                <a:gd name="connsiteY95" fmla="*/ 250724 h 292933"/>
                <a:gd name="connsiteX96" fmla="*/ 64374 w 246012"/>
                <a:gd name="connsiteY96" fmla="*/ 248654 h 292933"/>
                <a:gd name="connsiteX97" fmla="*/ 60481 w 246012"/>
                <a:gd name="connsiteY97" fmla="*/ 248130 h 292933"/>
                <a:gd name="connsiteX98" fmla="*/ 58136 w 246012"/>
                <a:gd name="connsiteY98" fmla="*/ 246060 h 292933"/>
                <a:gd name="connsiteX99" fmla="*/ 53221 w 246012"/>
                <a:gd name="connsiteY99" fmla="*/ 246309 h 292933"/>
                <a:gd name="connsiteX100" fmla="*/ 48805 w 246012"/>
                <a:gd name="connsiteY100" fmla="*/ 243990 h 292933"/>
                <a:gd name="connsiteX101" fmla="*/ 50102 w 246012"/>
                <a:gd name="connsiteY101" fmla="*/ 240598 h 292933"/>
                <a:gd name="connsiteX102" fmla="*/ 46983 w 246012"/>
                <a:gd name="connsiteY102" fmla="*/ 239301 h 292933"/>
                <a:gd name="connsiteX103" fmla="*/ 44638 w 246012"/>
                <a:gd name="connsiteY103" fmla="*/ 239301 h 292933"/>
                <a:gd name="connsiteX104" fmla="*/ 42043 w 246012"/>
                <a:gd name="connsiteY104" fmla="*/ 236956 h 292933"/>
                <a:gd name="connsiteX105" fmla="*/ 48805 w 246012"/>
                <a:gd name="connsiteY105" fmla="*/ 236707 h 292933"/>
                <a:gd name="connsiteX106" fmla="*/ 52173 w 246012"/>
                <a:gd name="connsiteY106" fmla="*/ 235410 h 292933"/>
                <a:gd name="connsiteX107" fmla="*/ 55816 w 246012"/>
                <a:gd name="connsiteY107" fmla="*/ 232567 h 292933"/>
                <a:gd name="connsiteX108" fmla="*/ 58660 w 246012"/>
                <a:gd name="connsiteY108" fmla="*/ 225533 h 292933"/>
                <a:gd name="connsiteX109" fmla="*/ 48281 w 246012"/>
                <a:gd name="connsiteY109" fmla="*/ 220096 h 292933"/>
                <a:gd name="connsiteX110" fmla="*/ 43865 w 246012"/>
                <a:gd name="connsiteY110" fmla="*/ 224236 h 292933"/>
                <a:gd name="connsiteX111" fmla="*/ 40995 w 246012"/>
                <a:gd name="connsiteY111" fmla="*/ 225533 h 292933"/>
                <a:gd name="connsiteX112" fmla="*/ 34508 w 246012"/>
                <a:gd name="connsiteY112" fmla="*/ 218001 h 292933"/>
                <a:gd name="connsiteX113" fmla="*/ 35531 w 246012"/>
                <a:gd name="connsiteY113" fmla="*/ 216704 h 292933"/>
                <a:gd name="connsiteX114" fmla="*/ 33734 w 246012"/>
                <a:gd name="connsiteY114" fmla="*/ 213587 h 292933"/>
                <a:gd name="connsiteX115" fmla="*/ 31389 w 246012"/>
                <a:gd name="connsiteY115" fmla="*/ 213587 h 292933"/>
                <a:gd name="connsiteX116" fmla="*/ 28794 w 246012"/>
                <a:gd name="connsiteY116" fmla="*/ 212564 h 292933"/>
                <a:gd name="connsiteX117" fmla="*/ 25401 w 246012"/>
                <a:gd name="connsiteY117" fmla="*/ 208673 h 292933"/>
                <a:gd name="connsiteX118" fmla="*/ 25401 w 246012"/>
                <a:gd name="connsiteY118" fmla="*/ 201640 h 292933"/>
                <a:gd name="connsiteX119" fmla="*/ 22282 w 246012"/>
                <a:gd name="connsiteY119" fmla="*/ 194382 h 292933"/>
                <a:gd name="connsiteX120" fmla="*/ 24902 w 246012"/>
                <a:gd name="connsiteY120" fmla="*/ 182684 h 292933"/>
                <a:gd name="connsiteX121" fmla="*/ 26698 w 246012"/>
                <a:gd name="connsiteY121" fmla="*/ 179068 h 292933"/>
                <a:gd name="connsiteX122" fmla="*/ 26973 w 246012"/>
                <a:gd name="connsiteY122" fmla="*/ 175951 h 292933"/>
                <a:gd name="connsiteX123" fmla="*/ 25401 w 246012"/>
                <a:gd name="connsiteY123" fmla="*/ 172309 h 292933"/>
                <a:gd name="connsiteX124" fmla="*/ 28794 w 246012"/>
                <a:gd name="connsiteY124" fmla="*/ 171785 h 292933"/>
                <a:gd name="connsiteX125" fmla="*/ 37876 w 246012"/>
                <a:gd name="connsiteY125" fmla="*/ 169441 h 292933"/>
                <a:gd name="connsiteX126" fmla="*/ 40995 w 246012"/>
                <a:gd name="connsiteY126" fmla="*/ 165301 h 292933"/>
                <a:gd name="connsiteX127" fmla="*/ 43590 w 246012"/>
                <a:gd name="connsiteY127" fmla="*/ 165550 h 292933"/>
                <a:gd name="connsiteX128" fmla="*/ 47233 w 246012"/>
                <a:gd name="connsiteY128" fmla="*/ 162432 h 292933"/>
                <a:gd name="connsiteX129" fmla="*/ 51125 w 246012"/>
                <a:gd name="connsiteY129" fmla="*/ 156995 h 292933"/>
                <a:gd name="connsiteX130" fmla="*/ 52697 w 246012"/>
                <a:gd name="connsiteY130" fmla="*/ 153603 h 292933"/>
                <a:gd name="connsiteX131" fmla="*/ 48530 w 246012"/>
                <a:gd name="connsiteY131" fmla="*/ 146595 h 292933"/>
                <a:gd name="connsiteX132" fmla="*/ 48530 w 246012"/>
                <a:gd name="connsiteY132" fmla="*/ 144250 h 292933"/>
                <a:gd name="connsiteX133" fmla="*/ 43590 w 246012"/>
                <a:gd name="connsiteY133" fmla="*/ 140883 h 292933"/>
                <a:gd name="connsiteX134" fmla="*/ 41769 w 246012"/>
                <a:gd name="connsiteY134" fmla="*/ 136469 h 292933"/>
                <a:gd name="connsiteX135" fmla="*/ 38650 w 246012"/>
                <a:gd name="connsiteY135" fmla="*/ 132054 h 292933"/>
                <a:gd name="connsiteX136" fmla="*/ 32163 w 246012"/>
                <a:gd name="connsiteY136" fmla="*/ 127390 h 292933"/>
                <a:gd name="connsiteX137" fmla="*/ 28520 w 246012"/>
                <a:gd name="connsiteY137" fmla="*/ 125295 h 292933"/>
                <a:gd name="connsiteX138" fmla="*/ 28021 w 246012"/>
                <a:gd name="connsiteY138" fmla="*/ 122452 h 292933"/>
                <a:gd name="connsiteX139" fmla="*/ 25925 w 246012"/>
                <a:gd name="connsiteY139" fmla="*/ 118561 h 292933"/>
                <a:gd name="connsiteX140" fmla="*/ 20211 w 246012"/>
                <a:gd name="connsiteY140" fmla="*/ 111527 h 292933"/>
                <a:gd name="connsiteX141" fmla="*/ 17891 w 246012"/>
                <a:gd name="connsiteY141" fmla="*/ 107911 h 292933"/>
                <a:gd name="connsiteX142" fmla="*/ 16843 w 246012"/>
                <a:gd name="connsiteY142" fmla="*/ 104020 h 292933"/>
                <a:gd name="connsiteX143" fmla="*/ 14772 w 246012"/>
                <a:gd name="connsiteY143" fmla="*/ 102449 h 292933"/>
                <a:gd name="connsiteX144" fmla="*/ 18390 w 246012"/>
                <a:gd name="connsiteY144" fmla="*/ 95964 h 292933"/>
                <a:gd name="connsiteX145" fmla="*/ 15545 w 246012"/>
                <a:gd name="connsiteY145" fmla="*/ 93096 h 292933"/>
                <a:gd name="connsiteX146" fmla="*/ 11129 w 246012"/>
                <a:gd name="connsiteY146" fmla="*/ 91275 h 292933"/>
                <a:gd name="connsiteX147" fmla="*/ 10356 w 246012"/>
                <a:gd name="connsiteY147" fmla="*/ 92847 h 292933"/>
                <a:gd name="connsiteX148" fmla="*/ 7736 w 246012"/>
                <a:gd name="connsiteY148" fmla="*/ 89455 h 292933"/>
                <a:gd name="connsiteX149" fmla="*/ 6963 w 246012"/>
                <a:gd name="connsiteY149" fmla="*/ 86337 h 292933"/>
                <a:gd name="connsiteX150" fmla="*/ 4617 w 246012"/>
                <a:gd name="connsiteY150" fmla="*/ 84541 h 292933"/>
                <a:gd name="connsiteX151" fmla="*/ 5415 w 246012"/>
                <a:gd name="connsiteY151" fmla="*/ 82721 h 292933"/>
                <a:gd name="connsiteX152" fmla="*/ 201 w 246012"/>
                <a:gd name="connsiteY152" fmla="*/ 77782 h 292933"/>
                <a:gd name="connsiteX153" fmla="*/ 4368 w 246012"/>
                <a:gd name="connsiteY153" fmla="*/ 74415 h 292933"/>
                <a:gd name="connsiteX154" fmla="*/ 14498 w 246012"/>
                <a:gd name="connsiteY154" fmla="*/ 72320 h 292933"/>
                <a:gd name="connsiteX155" fmla="*/ 2546 w 246012"/>
                <a:gd name="connsiteY155" fmla="*/ 39872 h 292933"/>
                <a:gd name="connsiteX156" fmla="*/ 1249 w 246012"/>
                <a:gd name="connsiteY156" fmla="*/ 37004 h 292933"/>
                <a:gd name="connsiteX157" fmla="*/ 201 w 246012"/>
                <a:gd name="connsiteY157" fmla="*/ 25331 h 292933"/>
                <a:gd name="connsiteX158" fmla="*/ -2119 w 246012"/>
                <a:gd name="connsiteY158" fmla="*/ 20119 h 292933"/>
                <a:gd name="connsiteX159" fmla="*/ 6439 w 246012"/>
                <a:gd name="connsiteY159" fmla="*/ 21416 h 292933"/>
                <a:gd name="connsiteX160" fmla="*/ 7736 w 246012"/>
                <a:gd name="connsiteY160" fmla="*/ 17001 h 292933"/>
                <a:gd name="connsiteX161" fmla="*/ 9308 w 246012"/>
                <a:gd name="connsiteY161" fmla="*/ 15205 h 292933"/>
                <a:gd name="connsiteX162" fmla="*/ 13450 w 246012"/>
                <a:gd name="connsiteY162" fmla="*/ 12861 h 292933"/>
                <a:gd name="connsiteX163" fmla="*/ 16843 w 246012"/>
                <a:gd name="connsiteY163" fmla="*/ 9469 h 292933"/>
                <a:gd name="connsiteX164" fmla="*/ 17617 w 246012"/>
                <a:gd name="connsiteY164" fmla="*/ 15205 h 292933"/>
                <a:gd name="connsiteX165" fmla="*/ 21509 w 246012"/>
                <a:gd name="connsiteY165" fmla="*/ 15978 h 292933"/>
                <a:gd name="connsiteX166" fmla="*/ 24103 w 246012"/>
                <a:gd name="connsiteY166" fmla="*/ 18048 h 292933"/>
                <a:gd name="connsiteX167" fmla="*/ 28270 w 246012"/>
                <a:gd name="connsiteY167" fmla="*/ 18048 h 292933"/>
                <a:gd name="connsiteX168" fmla="*/ 28520 w 246012"/>
                <a:gd name="connsiteY168" fmla="*/ 19620 h 292933"/>
                <a:gd name="connsiteX169" fmla="*/ 35806 w 246012"/>
                <a:gd name="connsiteY169" fmla="*/ 22987 h 292933"/>
                <a:gd name="connsiteX170" fmla="*/ 37352 w 246012"/>
                <a:gd name="connsiteY170" fmla="*/ 17026 h 292933"/>
                <a:gd name="connsiteX171" fmla="*/ 37352 w 246012"/>
                <a:gd name="connsiteY171" fmla="*/ 10516 h 292933"/>
                <a:gd name="connsiteX172" fmla="*/ 32687 w 246012"/>
                <a:gd name="connsiteY172" fmla="*/ 11040 h 292933"/>
                <a:gd name="connsiteX173" fmla="*/ 32437 w 246012"/>
                <a:gd name="connsiteY173" fmla="*/ 6102 h 292933"/>
                <a:gd name="connsiteX174" fmla="*/ 31638 w 246012"/>
                <a:gd name="connsiteY174" fmla="*/ 4281 h 292933"/>
                <a:gd name="connsiteX175" fmla="*/ 36853 w 246012"/>
                <a:gd name="connsiteY175" fmla="*/ 1936 h 292933"/>
                <a:gd name="connsiteX176" fmla="*/ 44114 w 246012"/>
                <a:gd name="connsiteY176" fmla="*/ -383 h 292933"/>
                <a:gd name="connsiteX177" fmla="*/ 46185 w 246012"/>
                <a:gd name="connsiteY177" fmla="*/ -383 h 292933"/>
                <a:gd name="connsiteX178" fmla="*/ 47757 w 246012"/>
                <a:gd name="connsiteY178" fmla="*/ 2734 h 292933"/>
                <a:gd name="connsiteX179" fmla="*/ 51649 w 246012"/>
                <a:gd name="connsiteY179" fmla="*/ 390 h 292933"/>
                <a:gd name="connsiteX180" fmla="*/ 54519 w 246012"/>
                <a:gd name="connsiteY180" fmla="*/ 1687 h 292933"/>
                <a:gd name="connsiteX181" fmla="*/ 55816 w 246012"/>
                <a:gd name="connsiteY181" fmla="*/ 4031 h 292933"/>
                <a:gd name="connsiteX182" fmla="*/ 56315 w 246012"/>
                <a:gd name="connsiteY182" fmla="*/ 7398 h 29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246012" h="292933">
                  <a:moveTo>
                    <a:pt x="58136" y="6077"/>
                  </a:moveTo>
                  <a:lnTo>
                    <a:pt x="57862" y="8147"/>
                  </a:lnTo>
                  <a:lnTo>
                    <a:pt x="64374" y="7124"/>
                  </a:lnTo>
                  <a:lnTo>
                    <a:pt x="67218" y="8421"/>
                  </a:lnTo>
                  <a:lnTo>
                    <a:pt x="69813" y="13609"/>
                  </a:lnTo>
                  <a:lnTo>
                    <a:pt x="72433" y="14906"/>
                  </a:lnTo>
                  <a:lnTo>
                    <a:pt x="74753" y="17500"/>
                  </a:lnTo>
                  <a:lnTo>
                    <a:pt x="83860" y="20094"/>
                  </a:lnTo>
                  <a:lnTo>
                    <a:pt x="95013" y="26853"/>
                  </a:lnTo>
                  <a:lnTo>
                    <a:pt x="102299" y="31791"/>
                  </a:lnTo>
                  <a:lnTo>
                    <a:pt x="119440" y="38275"/>
                  </a:lnTo>
                  <a:lnTo>
                    <a:pt x="121261" y="41393"/>
                  </a:lnTo>
                  <a:lnTo>
                    <a:pt x="123083" y="45284"/>
                  </a:lnTo>
                  <a:lnTo>
                    <a:pt x="124904" y="46855"/>
                  </a:lnTo>
                  <a:lnTo>
                    <a:pt x="129570" y="53614"/>
                  </a:lnTo>
                  <a:lnTo>
                    <a:pt x="130618" y="56458"/>
                  </a:lnTo>
                  <a:lnTo>
                    <a:pt x="133213" y="56732"/>
                  </a:lnTo>
                  <a:lnTo>
                    <a:pt x="141521" y="59326"/>
                  </a:lnTo>
                  <a:lnTo>
                    <a:pt x="146985" y="62169"/>
                  </a:lnTo>
                  <a:lnTo>
                    <a:pt x="148283" y="63466"/>
                  </a:lnTo>
                  <a:lnTo>
                    <a:pt x="157115" y="69452"/>
                  </a:lnTo>
                  <a:lnTo>
                    <a:pt x="158163" y="71522"/>
                  </a:lnTo>
                  <a:lnTo>
                    <a:pt x="164401" y="74889"/>
                  </a:lnTo>
                  <a:lnTo>
                    <a:pt x="172709" y="73592"/>
                  </a:lnTo>
                  <a:lnTo>
                    <a:pt x="172709" y="75163"/>
                  </a:lnTo>
                  <a:lnTo>
                    <a:pt x="175030" y="79304"/>
                  </a:lnTo>
                  <a:lnTo>
                    <a:pt x="178149" y="79827"/>
                  </a:lnTo>
                  <a:lnTo>
                    <a:pt x="179970" y="82945"/>
                  </a:lnTo>
                  <a:lnTo>
                    <a:pt x="182316" y="83219"/>
                  </a:lnTo>
                  <a:lnTo>
                    <a:pt x="185683" y="80351"/>
                  </a:lnTo>
                  <a:lnTo>
                    <a:pt x="186732" y="83993"/>
                  </a:lnTo>
                  <a:lnTo>
                    <a:pt x="191397" y="85539"/>
                  </a:lnTo>
                  <a:lnTo>
                    <a:pt x="191397" y="88931"/>
                  </a:lnTo>
                  <a:lnTo>
                    <a:pt x="190375" y="95166"/>
                  </a:lnTo>
                  <a:lnTo>
                    <a:pt x="186482" y="107362"/>
                  </a:lnTo>
                  <a:lnTo>
                    <a:pt x="185958" y="109956"/>
                  </a:lnTo>
                  <a:lnTo>
                    <a:pt x="187780" y="112301"/>
                  </a:lnTo>
                  <a:lnTo>
                    <a:pt x="191422" y="113847"/>
                  </a:lnTo>
                  <a:lnTo>
                    <a:pt x="190375" y="120606"/>
                  </a:lnTo>
                  <a:lnTo>
                    <a:pt x="184387" y="120606"/>
                  </a:lnTo>
                  <a:lnTo>
                    <a:pt x="185434" y="129186"/>
                  </a:lnTo>
                  <a:lnTo>
                    <a:pt x="185185" y="149189"/>
                  </a:lnTo>
                  <a:lnTo>
                    <a:pt x="190898" y="150211"/>
                  </a:lnTo>
                  <a:lnTo>
                    <a:pt x="193493" y="151259"/>
                  </a:lnTo>
                  <a:lnTo>
                    <a:pt x="197136" y="155150"/>
                  </a:lnTo>
                  <a:lnTo>
                    <a:pt x="200779" y="156446"/>
                  </a:lnTo>
                  <a:lnTo>
                    <a:pt x="207515" y="156970"/>
                  </a:lnTo>
                  <a:lnTo>
                    <a:pt x="209586" y="157494"/>
                  </a:lnTo>
                  <a:lnTo>
                    <a:pt x="224657" y="166847"/>
                  </a:lnTo>
                  <a:lnTo>
                    <a:pt x="227526" y="169441"/>
                  </a:lnTo>
                  <a:lnTo>
                    <a:pt x="232192" y="179043"/>
                  </a:lnTo>
                  <a:lnTo>
                    <a:pt x="233763" y="180590"/>
                  </a:lnTo>
                  <a:lnTo>
                    <a:pt x="243893" y="188920"/>
                  </a:lnTo>
                  <a:lnTo>
                    <a:pt x="241548" y="194108"/>
                  </a:lnTo>
                  <a:lnTo>
                    <a:pt x="237132" y="209945"/>
                  </a:lnTo>
                  <a:lnTo>
                    <a:pt x="235061" y="213836"/>
                  </a:lnTo>
                  <a:lnTo>
                    <a:pt x="232192" y="216704"/>
                  </a:lnTo>
                  <a:lnTo>
                    <a:pt x="225704" y="220321"/>
                  </a:lnTo>
                  <a:lnTo>
                    <a:pt x="222062" y="223962"/>
                  </a:lnTo>
                  <a:lnTo>
                    <a:pt x="220240" y="227354"/>
                  </a:lnTo>
                  <a:lnTo>
                    <a:pt x="218694" y="232791"/>
                  </a:lnTo>
                  <a:lnTo>
                    <a:pt x="217121" y="234088"/>
                  </a:lnTo>
                  <a:lnTo>
                    <a:pt x="198957" y="243715"/>
                  </a:lnTo>
                  <a:lnTo>
                    <a:pt x="176078" y="256161"/>
                  </a:lnTo>
                  <a:lnTo>
                    <a:pt x="171138" y="257982"/>
                  </a:lnTo>
                  <a:lnTo>
                    <a:pt x="164126" y="259279"/>
                  </a:lnTo>
                  <a:lnTo>
                    <a:pt x="160758" y="258780"/>
                  </a:lnTo>
                  <a:lnTo>
                    <a:pt x="157390" y="256959"/>
                  </a:lnTo>
                  <a:lnTo>
                    <a:pt x="154520" y="256436"/>
                  </a:lnTo>
                  <a:lnTo>
                    <a:pt x="157639" y="250973"/>
                  </a:lnTo>
                  <a:lnTo>
                    <a:pt x="156342" y="249676"/>
                  </a:lnTo>
                  <a:lnTo>
                    <a:pt x="151401" y="253318"/>
                  </a:lnTo>
                  <a:lnTo>
                    <a:pt x="145688" y="256436"/>
                  </a:lnTo>
                  <a:lnTo>
                    <a:pt x="136856" y="258007"/>
                  </a:lnTo>
                  <a:lnTo>
                    <a:pt x="137629" y="260077"/>
                  </a:lnTo>
                  <a:lnTo>
                    <a:pt x="136332" y="268906"/>
                  </a:lnTo>
                  <a:lnTo>
                    <a:pt x="137379" y="269155"/>
                  </a:lnTo>
                  <a:lnTo>
                    <a:pt x="135308" y="281626"/>
                  </a:lnTo>
                  <a:lnTo>
                    <a:pt x="128272" y="284744"/>
                  </a:lnTo>
                  <a:lnTo>
                    <a:pt x="125678" y="282923"/>
                  </a:lnTo>
                  <a:lnTo>
                    <a:pt x="122833" y="282424"/>
                  </a:lnTo>
                  <a:lnTo>
                    <a:pt x="120488" y="282674"/>
                  </a:lnTo>
                  <a:lnTo>
                    <a:pt x="115298" y="282674"/>
                  </a:lnTo>
                  <a:lnTo>
                    <a:pt x="113477" y="285018"/>
                  </a:lnTo>
                  <a:lnTo>
                    <a:pt x="112953" y="290455"/>
                  </a:lnTo>
                  <a:lnTo>
                    <a:pt x="110632" y="292550"/>
                  </a:lnTo>
                  <a:lnTo>
                    <a:pt x="98157" y="280603"/>
                  </a:lnTo>
                  <a:lnTo>
                    <a:pt x="94265" y="271774"/>
                  </a:lnTo>
                  <a:lnTo>
                    <a:pt x="91919" y="268133"/>
                  </a:lnTo>
                  <a:lnTo>
                    <a:pt x="89050" y="267085"/>
                  </a:lnTo>
                  <a:lnTo>
                    <a:pt x="86979" y="264741"/>
                  </a:lnTo>
                  <a:lnTo>
                    <a:pt x="82812" y="262147"/>
                  </a:lnTo>
                  <a:lnTo>
                    <a:pt x="80218" y="261124"/>
                  </a:lnTo>
                  <a:lnTo>
                    <a:pt x="75801" y="256959"/>
                  </a:lnTo>
                  <a:lnTo>
                    <a:pt x="66445" y="251772"/>
                  </a:lnTo>
                  <a:lnTo>
                    <a:pt x="63600" y="250724"/>
                  </a:lnTo>
                  <a:lnTo>
                    <a:pt x="64374" y="248654"/>
                  </a:lnTo>
                  <a:lnTo>
                    <a:pt x="60481" y="248130"/>
                  </a:lnTo>
                  <a:lnTo>
                    <a:pt x="58136" y="246060"/>
                  </a:lnTo>
                  <a:lnTo>
                    <a:pt x="53221" y="246309"/>
                  </a:lnTo>
                  <a:lnTo>
                    <a:pt x="48805" y="243990"/>
                  </a:lnTo>
                  <a:lnTo>
                    <a:pt x="50102" y="240598"/>
                  </a:lnTo>
                  <a:lnTo>
                    <a:pt x="46983" y="239301"/>
                  </a:lnTo>
                  <a:lnTo>
                    <a:pt x="44638" y="239301"/>
                  </a:lnTo>
                  <a:lnTo>
                    <a:pt x="42043" y="236956"/>
                  </a:lnTo>
                  <a:lnTo>
                    <a:pt x="48805" y="236707"/>
                  </a:lnTo>
                  <a:lnTo>
                    <a:pt x="52173" y="235410"/>
                  </a:lnTo>
                  <a:lnTo>
                    <a:pt x="55816" y="232567"/>
                  </a:lnTo>
                  <a:lnTo>
                    <a:pt x="58660" y="225533"/>
                  </a:lnTo>
                  <a:lnTo>
                    <a:pt x="48281" y="220096"/>
                  </a:lnTo>
                  <a:lnTo>
                    <a:pt x="43865" y="224236"/>
                  </a:lnTo>
                  <a:lnTo>
                    <a:pt x="40995" y="225533"/>
                  </a:lnTo>
                  <a:lnTo>
                    <a:pt x="34508" y="218001"/>
                  </a:lnTo>
                  <a:lnTo>
                    <a:pt x="35531" y="216704"/>
                  </a:lnTo>
                  <a:lnTo>
                    <a:pt x="33734" y="213587"/>
                  </a:lnTo>
                  <a:lnTo>
                    <a:pt x="31389" y="213587"/>
                  </a:lnTo>
                  <a:lnTo>
                    <a:pt x="28794" y="212564"/>
                  </a:lnTo>
                  <a:lnTo>
                    <a:pt x="25401" y="208673"/>
                  </a:lnTo>
                  <a:lnTo>
                    <a:pt x="25401" y="201640"/>
                  </a:lnTo>
                  <a:lnTo>
                    <a:pt x="22282" y="194382"/>
                  </a:lnTo>
                  <a:lnTo>
                    <a:pt x="24902" y="182684"/>
                  </a:lnTo>
                  <a:lnTo>
                    <a:pt x="26698" y="179068"/>
                  </a:lnTo>
                  <a:lnTo>
                    <a:pt x="26973" y="175951"/>
                  </a:lnTo>
                  <a:lnTo>
                    <a:pt x="25401" y="172309"/>
                  </a:lnTo>
                  <a:lnTo>
                    <a:pt x="28794" y="171785"/>
                  </a:lnTo>
                  <a:lnTo>
                    <a:pt x="37876" y="169441"/>
                  </a:lnTo>
                  <a:lnTo>
                    <a:pt x="40995" y="165301"/>
                  </a:lnTo>
                  <a:lnTo>
                    <a:pt x="43590" y="165550"/>
                  </a:lnTo>
                  <a:lnTo>
                    <a:pt x="47233" y="162432"/>
                  </a:lnTo>
                  <a:lnTo>
                    <a:pt x="51125" y="156995"/>
                  </a:lnTo>
                  <a:lnTo>
                    <a:pt x="52697" y="153603"/>
                  </a:lnTo>
                  <a:lnTo>
                    <a:pt x="48530" y="146595"/>
                  </a:lnTo>
                  <a:lnTo>
                    <a:pt x="48530" y="144250"/>
                  </a:lnTo>
                  <a:lnTo>
                    <a:pt x="43590" y="140883"/>
                  </a:lnTo>
                  <a:lnTo>
                    <a:pt x="41769" y="136469"/>
                  </a:lnTo>
                  <a:lnTo>
                    <a:pt x="38650" y="132054"/>
                  </a:lnTo>
                  <a:lnTo>
                    <a:pt x="32163" y="127390"/>
                  </a:lnTo>
                  <a:lnTo>
                    <a:pt x="28520" y="125295"/>
                  </a:lnTo>
                  <a:lnTo>
                    <a:pt x="28021" y="122452"/>
                  </a:lnTo>
                  <a:lnTo>
                    <a:pt x="25925" y="118561"/>
                  </a:lnTo>
                  <a:lnTo>
                    <a:pt x="20211" y="111527"/>
                  </a:lnTo>
                  <a:lnTo>
                    <a:pt x="17891" y="107911"/>
                  </a:lnTo>
                  <a:lnTo>
                    <a:pt x="16843" y="104020"/>
                  </a:lnTo>
                  <a:lnTo>
                    <a:pt x="14772" y="102449"/>
                  </a:lnTo>
                  <a:lnTo>
                    <a:pt x="18390" y="95964"/>
                  </a:lnTo>
                  <a:lnTo>
                    <a:pt x="15545" y="93096"/>
                  </a:lnTo>
                  <a:lnTo>
                    <a:pt x="11129" y="91275"/>
                  </a:lnTo>
                  <a:lnTo>
                    <a:pt x="10356" y="92847"/>
                  </a:lnTo>
                  <a:lnTo>
                    <a:pt x="7736" y="89455"/>
                  </a:lnTo>
                  <a:lnTo>
                    <a:pt x="6963" y="86337"/>
                  </a:lnTo>
                  <a:lnTo>
                    <a:pt x="4617" y="84541"/>
                  </a:lnTo>
                  <a:lnTo>
                    <a:pt x="5415" y="82721"/>
                  </a:lnTo>
                  <a:lnTo>
                    <a:pt x="201" y="77782"/>
                  </a:lnTo>
                  <a:lnTo>
                    <a:pt x="4368" y="74415"/>
                  </a:lnTo>
                  <a:lnTo>
                    <a:pt x="14498" y="72320"/>
                  </a:lnTo>
                  <a:lnTo>
                    <a:pt x="2546" y="39872"/>
                  </a:lnTo>
                  <a:lnTo>
                    <a:pt x="1249" y="37004"/>
                  </a:lnTo>
                  <a:lnTo>
                    <a:pt x="201" y="25331"/>
                  </a:lnTo>
                  <a:lnTo>
                    <a:pt x="-2119" y="20119"/>
                  </a:lnTo>
                  <a:lnTo>
                    <a:pt x="6439" y="21416"/>
                  </a:lnTo>
                  <a:lnTo>
                    <a:pt x="7736" y="17001"/>
                  </a:lnTo>
                  <a:lnTo>
                    <a:pt x="9308" y="15205"/>
                  </a:lnTo>
                  <a:lnTo>
                    <a:pt x="13450" y="12861"/>
                  </a:lnTo>
                  <a:lnTo>
                    <a:pt x="16843" y="9469"/>
                  </a:lnTo>
                  <a:lnTo>
                    <a:pt x="17617" y="15205"/>
                  </a:lnTo>
                  <a:lnTo>
                    <a:pt x="21509" y="15978"/>
                  </a:lnTo>
                  <a:lnTo>
                    <a:pt x="24103" y="18048"/>
                  </a:lnTo>
                  <a:lnTo>
                    <a:pt x="28270" y="18048"/>
                  </a:lnTo>
                  <a:lnTo>
                    <a:pt x="28520" y="19620"/>
                  </a:lnTo>
                  <a:lnTo>
                    <a:pt x="35806" y="22987"/>
                  </a:lnTo>
                  <a:lnTo>
                    <a:pt x="37352" y="17026"/>
                  </a:lnTo>
                  <a:lnTo>
                    <a:pt x="37352" y="10516"/>
                  </a:lnTo>
                  <a:lnTo>
                    <a:pt x="32687" y="11040"/>
                  </a:lnTo>
                  <a:lnTo>
                    <a:pt x="32437" y="6102"/>
                  </a:lnTo>
                  <a:lnTo>
                    <a:pt x="31638" y="4281"/>
                  </a:lnTo>
                  <a:lnTo>
                    <a:pt x="36853" y="1936"/>
                  </a:lnTo>
                  <a:lnTo>
                    <a:pt x="44114" y="-383"/>
                  </a:lnTo>
                  <a:lnTo>
                    <a:pt x="46185" y="-383"/>
                  </a:lnTo>
                  <a:lnTo>
                    <a:pt x="47757" y="2734"/>
                  </a:lnTo>
                  <a:lnTo>
                    <a:pt x="51649" y="390"/>
                  </a:lnTo>
                  <a:lnTo>
                    <a:pt x="54519" y="1687"/>
                  </a:lnTo>
                  <a:lnTo>
                    <a:pt x="55816" y="4031"/>
                  </a:lnTo>
                  <a:lnTo>
                    <a:pt x="56315" y="739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69" name="Free-form: Shape 3368">
              <a:extLst>
                <a:ext uri="{FF2B5EF4-FFF2-40B4-BE49-F238E27FC236}">
                  <a16:creationId xmlns:a16="http://schemas.microsoft.com/office/drawing/2014/main" id="{926E3811-446B-3D03-11C4-1923802DEA20}"/>
                </a:ext>
              </a:extLst>
            </p:cNvPr>
            <p:cNvSpPr/>
            <p:nvPr/>
          </p:nvSpPr>
          <p:spPr>
            <a:xfrm>
              <a:off x="1842805" y="3400465"/>
              <a:ext cx="518823" cy="326678"/>
            </a:xfrm>
            <a:custGeom>
              <a:avLst/>
              <a:gdLst>
                <a:gd name="connsiteX0" fmla="*/ 516704 w 518823"/>
                <a:gd name="connsiteY0" fmla="*/ 53614 h 326678"/>
                <a:gd name="connsiteX1" fmla="*/ 512537 w 518823"/>
                <a:gd name="connsiteY1" fmla="*/ 53864 h 326678"/>
                <a:gd name="connsiteX2" fmla="*/ 506050 w 518823"/>
                <a:gd name="connsiteY2" fmla="*/ 52567 h 326678"/>
                <a:gd name="connsiteX3" fmla="*/ 505526 w 518823"/>
                <a:gd name="connsiteY3" fmla="*/ 54138 h 326678"/>
                <a:gd name="connsiteX4" fmla="*/ 506574 w 518823"/>
                <a:gd name="connsiteY4" fmla="*/ 60099 h 326678"/>
                <a:gd name="connsiteX5" fmla="*/ 505526 w 518823"/>
                <a:gd name="connsiteY5" fmla="*/ 64788 h 326678"/>
                <a:gd name="connsiteX6" fmla="*/ 505027 w 518823"/>
                <a:gd name="connsiteY6" fmla="*/ 70225 h 326678"/>
                <a:gd name="connsiteX7" fmla="*/ 502408 w 518823"/>
                <a:gd name="connsiteY7" fmla="*/ 76734 h 326678"/>
                <a:gd name="connsiteX8" fmla="*/ 501110 w 518823"/>
                <a:gd name="connsiteY8" fmla="*/ 87634 h 326678"/>
                <a:gd name="connsiteX9" fmla="*/ 500337 w 518823"/>
                <a:gd name="connsiteY9" fmla="*/ 103472 h 326678"/>
                <a:gd name="connsiteX10" fmla="*/ 498515 w 518823"/>
                <a:gd name="connsiteY10" fmla="*/ 104769 h 326678"/>
                <a:gd name="connsiteX11" fmla="*/ 498016 w 518823"/>
                <a:gd name="connsiteY11" fmla="*/ 101401 h 326678"/>
                <a:gd name="connsiteX12" fmla="*/ 496694 w 518823"/>
                <a:gd name="connsiteY12" fmla="*/ 99057 h 326678"/>
                <a:gd name="connsiteX13" fmla="*/ 493849 w 518823"/>
                <a:gd name="connsiteY13" fmla="*/ 97760 h 326678"/>
                <a:gd name="connsiteX14" fmla="*/ 489957 w 518823"/>
                <a:gd name="connsiteY14" fmla="*/ 100105 h 326678"/>
                <a:gd name="connsiteX15" fmla="*/ 488385 w 518823"/>
                <a:gd name="connsiteY15" fmla="*/ 96987 h 326678"/>
                <a:gd name="connsiteX16" fmla="*/ 486314 w 518823"/>
                <a:gd name="connsiteY16" fmla="*/ 96987 h 326678"/>
                <a:gd name="connsiteX17" fmla="*/ 479029 w 518823"/>
                <a:gd name="connsiteY17" fmla="*/ 99331 h 326678"/>
                <a:gd name="connsiteX18" fmla="*/ 473839 w 518823"/>
                <a:gd name="connsiteY18" fmla="*/ 101651 h 326678"/>
                <a:gd name="connsiteX19" fmla="*/ 474637 w 518823"/>
                <a:gd name="connsiteY19" fmla="*/ 103472 h 326678"/>
                <a:gd name="connsiteX20" fmla="*/ 474887 w 518823"/>
                <a:gd name="connsiteY20" fmla="*/ 108410 h 326678"/>
                <a:gd name="connsiteX21" fmla="*/ 479553 w 518823"/>
                <a:gd name="connsiteY21" fmla="*/ 107886 h 326678"/>
                <a:gd name="connsiteX22" fmla="*/ 479553 w 518823"/>
                <a:gd name="connsiteY22" fmla="*/ 114396 h 326678"/>
                <a:gd name="connsiteX23" fmla="*/ 478006 w 518823"/>
                <a:gd name="connsiteY23" fmla="*/ 120357 h 326678"/>
                <a:gd name="connsiteX24" fmla="*/ 470720 w 518823"/>
                <a:gd name="connsiteY24" fmla="*/ 116989 h 326678"/>
                <a:gd name="connsiteX25" fmla="*/ 470471 w 518823"/>
                <a:gd name="connsiteY25" fmla="*/ 115418 h 326678"/>
                <a:gd name="connsiteX26" fmla="*/ 466304 w 518823"/>
                <a:gd name="connsiteY26" fmla="*/ 115418 h 326678"/>
                <a:gd name="connsiteX27" fmla="*/ 463709 w 518823"/>
                <a:gd name="connsiteY27" fmla="*/ 113348 h 326678"/>
                <a:gd name="connsiteX28" fmla="*/ 459817 w 518823"/>
                <a:gd name="connsiteY28" fmla="*/ 112575 h 326678"/>
                <a:gd name="connsiteX29" fmla="*/ 459043 w 518823"/>
                <a:gd name="connsiteY29" fmla="*/ 106863 h 326678"/>
                <a:gd name="connsiteX30" fmla="*/ 455650 w 518823"/>
                <a:gd name="connsiteY30" fmla="*/ 110230 h 326678"/>
                <a:gd name="connsiteX31" fmla="*/ 451508 w 518823"/>
                <a:gd name="connsiteY31" fmla="*/ 112575 h 326678"/>
                <a:gd name="connsiteX32" fmla="*/ 449936 w 518823"/>
                <a:gd name="connsiteY32" fmla="*/ 114396 h 326678"/>
                <a:gd name="connsiteX33" fmla="*/ 448639 w 518823"/>
                <a:gd name="connsiteY33" fmla="*/ 118810 h 326678"/>
                <a:gd name="connsiteX34" fmla="*/ 440081 w 518823"/>
                <a:gd name="connsiteY34" fmla="*/ 117488 h 326678"/>
                <a:gd name="connsiteX35" fmla="*/ 442401 w 518823"/>
                <a:gd name="connsiteY35" fmla="*/ 122701 h 326678"/>
                <a:gd name="connsiteX36" fmla="*/ 443449 w 518823"/>
                <a:gd name="connsiteY36" fmla="*/ 134374 h 326678"/>
                <a:gd name="connsiteX37" fmla="*/ 444747 w 518823"/>
                <a:gd name="connsiteY37" fmla="*/ 137242 h 326678"/>
                <a:gd name="connsiteX38" fmla="*/ 456698 w 518823"/>
                <a:gd name="connsiteY38" fmla="*/ 169690 h 326678"/>
                <a:gd name="connsiteX39" fmla="*/ 446568 w 518823"/>
                <a:gd name="connsiteY39" fmla="*/ 171785 h 326678"/>
                <a:gd name="connsiteX40" fmla="*/ 442401 w 518823"/>
                <a:gd name="connsiteY40" fmla="*/ 175152 h 326678"/>
                <a:gd name="connsiteX41" fmla="*/ 447616 w 518823"/>
                <a:gd name="connsiteY41" fmla="*/ 180091 h 326678"/>
                <a:gd name="connsiteX42" fmla="*/ 446818 w 518823"/>
                <a:gd name="connsiteY42" fmla="*/ 181911 h 326678"/>
                <a:gd name="connsiteX43" fmla="*/ 449163 w 518823"/>
                <a:gd name="connsiteY43" fmla="*/ 183732 h 326678"/>
                <a:gd name="connsiteX44" fmla="*/ 449936 w 518823"/>
                <a:gd name="connsiteY44" fmla="*/ 186849 h 326678"/>
                <a:gd name="connsiteX45" fmla="*/ 452531 w 518823"/>
                <a:gd name="connsiteY45" fmla="*/ 190216 h 326678"/>
                <a:gd name="connsiteX46" fmla="*/ 453329 w 518823"/>
                <a:gd name="connsiteY46" fmla="*/ 188645 h 326678"/>
                <a:gd name="connsiteX47" fmla="*/ 457746 w 518823"/>
                <a:gd name="connsiteY47" fmla="*/ 190466 h 326678"/>
                <a:gd name="connsiteX48" fmla="*/ 460590 w 518823"/>
                <a:gd name="connsiteY48" fmla="*/ 193334 h 326678"/>
                <a:gd name="connsiteX49" fmla="*/ 456947 w 518823"/>
                <a:gd name="connsiteY49" fmla="*/ 199819 h 326678"/>
                <a:gd name="connsiteX50" fmla="*/ 459043 w 518823"/>
                <a:gd name="connsiteY50" fmla="*/ 201390 h 326678"/>
                <a:gd name="connsiteX51" fmla="*/ 460066 w 518823"/>
                <a:gd name="connsiteY51" fmla="*/ 205281 h 326678"/>
                <a:gd name="connsiteX52" fmla="*/ 462412 w 518823"/>
                <a:gd name="connsiteY52" fmla="*/ 208922 h 326678"/>
                <a:gd name="connsiteX53" fmla="*/ 468126 w 518823"/>
                <a:gd name="connsiteY53" fmla="*/ 215931 h 326678"/>
                <a:gd name="connsiteX54" fmla="*/ 470196 w 518823"/>
                <a:gd name="connsiteY54" fmla="*/ 219822 h 326678"/>
                <a:gd name="connsiteX55" fmla="*/ 470720 w 518823"/>
                <a:gd name="connsiteY55" fmla="*/ 222665 h 326678"/>
                <a:gd name="connsiteX56" fmla="*/ 474363 w 518823"/>
                <a:gd name="connsiteY56" fmla="*/ 224760 h 326678"/>
                <a:gd name="connsiteX57" fmla="*/ 480850 w 518823"/>
                <a:gd name="connsiteY57" fmla="*/ 229424 h 326678"/>
                <a:gd name="connsiteX58" fmla="*/ 483969 w 518823"/>
                <a:gd name="connsiteY58" fmla="*/ 233839 h 326678"/>
                <a:gd name="connsiteX59" fmla="*/ 485790 w 518823"/>
                <a:gd name="connsiteY59" fmla="*/ 238253 h 326678"/>
                <a:gd name="connsiteX60" fmla="*/ 490730 w 518823"/>
                <a:gd name="connsiteY60" fmla="*/ 241645 h 326678"/>
                <a:gd name="connsiteX61" fmla="*/ 490730 w 518823"/>
                <a:gd name="connsiteY61" fmla="*/ 243965 h 326678"/>
                <a:gd name="connsiteX62" fmla="*/ 494873 w 518823"/>
                <a:gd name="connsiteY62" fmla="*/ 250973 h 326678"/>
                <a:gd name="connsiteX63" fmla="*/ 493325 w 518823"/>
                <a:gd name="connsiteY63" fmla="*/ 254365 h 326678"/>
                <a:gd name="connsiteX64" fmla="*/ 489433 w 518823"/>
                <a:gd name="connsiteY64" fmla="*/ 259802 h 326678"/>
                <a:gd name="connsiteX65" fmla="*/ 485790 w 518823"/>
                <a:gd name="connsiteY65" fmla="*/ 262920 h 326678"/>
                <a:gd name="connsiteX66" fmla="*/ 483195 w 518823"/>
                <a:gd name="connsiteY66" fmla="*/ 262670 h 326678"/>
                <a:gd name="connsiteX67" fmla="*/ 480076 w 518823"/>
                <a:gd name="connsiteY67" fmla="*/ 266836 h 326678"/>
                <a:gd name="connsiteX68" fmla="*/ 470995 w 518823"/>
                <a:gd name="connsiteY68" fmla="*/ 269155 h 326678"/>
                <a:gd name="connsiteX69" fmla="*/ 467601 w 518823"/>
                <a:gd name="connsiteY69" fmla="*/ 269679 h 326678"/>
                <a:gd name="connsiteX70" fmla="*/ 465780 w 518823"/>
                <a:gd name="connsiteY70" fmla="*/ 269429 h 326678"/>
                <a:gd name="connsiteX71" fmla="*/ 455126 w 518823"/>
                <a:gd name="connsiteY71" fmla="*/ 267085 h 326678"/>
                <a:gd name="connsiteX72" fmla="*/ 449936 w 518823"/>
                <a:gd name="connsiteY72" fmla="*/ 267858 h 326678"/>
                <a:gd name="connsiteX73" fmla="*/ 447092 w 518823"/>
                <a:gd name="connsiteY73" fmla="*/ 270203 h 326678"/>
                <a:gd name="connsiteX74" fmla="*/ 442152 w 518823"/>
                <a:gd name="connsiteY74" fmla="*/ 276438 h 326678"/>
                <a:gd name="connsiteX75" fmla="*/ 434616 w 518823"/>
                <a:gd name="connsiteY75" fmla="*/ 283197 h 326678"/>
                <a:gd name="connsiteX76" fmla="*/ 431747 w 518823"/>
                <a:gd name="connsiteY76" fmla="*/ 284993 h 326678"/>
                <a:gd name="connsiteX77" fmla="*/ 430200 w 518823"/>
                <a:gd name="connsiteY77" fmla="*/ 279281 h 326678"/>
                <a:gd name="connsiteX78" fmla="*/ 430200 w 518823"/>
                <a:gd name="connsiteY78" fmla="*/ 271500 h 326678"/>
                <a:gd name="connsiteX79" fmla="*/ 432021 w 518823"/>
                <a:gd name="connsiteY79" fmla="*/ 263718 h 326678"/>
                <a:gd name="connsiteX80" fmla="*/ 427606 w 518823"/>
                <a:gd name="connsiteY80" fmla="*/ 260600 h 326678"/>
                <a:gd name="connsiteX81" fmla="*/ 419796 w 518823"/>
                <a:gd name="connsiteY81" fmla="*/ 252545 h 326678"/>
                <a:gd name="connsiteX82" fmla="*/ 416178 w 518823"/>
                <a:gd name="connsiteY82" fmla="*/ 253592 h 326678"/>
                <a:gd name="connsiteX83" fmla="*/ 416178 w 518823"/>
                <a:gd name="connsiteY83" fmla="*/ 247606 h 326678"/>
                <a:gd name="connsiteX84" fmla="*/ 414082 w 518823"/>
                <a:gd name="connsiteY84" fmla="*/ 244239 h 326678"/>
                <a:gd name="connsiteX85" fmla="*/ 413833 w 518823"/>
                <a:gd name="connsiteY85" fmla="*/ 235659 h 326678"/>
                <a:gd name="connsiteX86" fmla="*/ 414856 w 518823"/>
                <a:gd name="connsiteY86" fmla="*/ 232816 h 326678"/>
                <a:gd name="connsiteX87" fmla="*/ 414606 w 518823"/>
                <a:gd name="connsiteY87" fmla="*/ 230197 h 326678"/>
                <a:gd name="connsiteX88" fmla="*/ 412536 w 518823"/>
                <a:gd name="connsiteY88" fmla="*/ 225783 h 326678"/>
                <a:gd name="connsiteX89" fmla="*/ 410963 w 518823"/>
                <a:gd name="connsiteY89" fmla="*/ 226830 h 326678"/>
                <a:gd name="connsiteX90" fmla="*/ 402405 w 518823"/>
                <a:gd name="connsiteY90" fmla="*/ 228401 h 326678"/>
                <a:gd name="connsiteX91" fmla="*/ 394870 w 518823"/>
                <a:gd name="connsiteY91" fmla="*/ 229175 h 326678"/>
                <a:gd name="connsiteX92" fmla="*/ 392001 w 518823"/>
                <a:gd name="connsiteY92" fmla="*/ 229948 h 326678"/>
                <a:gd name="connsiteX93" fmla="*/ 390704 w 518823"/>
                <a:gd name="connsiteY93" fmla="*/ 222939 h 326678"/>
                <a:gd name="connsiteX94" fmla="*/ 388358 w 518823"/>
                <a:gd name="connsiteY94" fmla="*/ 217752 h 326678"/>
                <a:gd name="connsiteX95" fmla="*/ 386562 w 518823"/>
                <a:gd name="connsiteY95" fmla="*/ 210219 h 326678"/>
                <a:gd name="connsiteX96" fmla="*/ 384466 w 518823"/>
                <a:gd name="connsiteY96" fmla="*/ 211242 h 326678"/>
                <a:gd name="connsiteX97" fmla="*/ 379276 w 518823"/>
                <a:gd name="connsiteY97" fmla="*/ 220869 h 326678"/>
                <a:gd name="connsiteX98" fmla="*/ 374860 w 518823"/>
                <a:gd name="connsiteY98" fmla="*/ 226581 h 326678"/>
                <a:gd name="connsiteX99" fmla="*/ 362135 w 518823"/>
                <a:gd name="connsiteY99" fmla="*/ 240847 h 326678"/>
                <a:gd name="connsiteX100" fmla="*/ 357444 w 518823"/>
                <a:gd name="connsiteY100" fmla="*/ 247881 h 326678"/>
                <a:gd name="connsiteX101" fmla="*/ 357195 w 518823"/>
                <a:gd name="connsiteY101" fmla="*/ 250724 h 326678"/>
                <a:gd name="connsiteX102" fmla="*/ 355897 w 518823"/>
                <a:gd name="connsiteY102" fmla="*/ 252021 h 326678"/>
                <a:gd name="connsiteX103" fmla="*/ 357444 w 518823"/>
                <a:gd name="connsiteY103" fmla="*/ 255912 h 326678"/>
                <a:gd name="connsiteX104" fmla="*/ 360064 w 518823"/>
                <a:gd name="connsiteY104" fmla="*/ 259827 h 326678"/>
                <a:gd name="connsiteX105" fmla="*/ 364481 w 518823"/>
                <a:gd name="connsiteY105" fmla="*/ 263967 h 326678"/>
                <a:gd name="connsiteX106" fmla="*/ 380574 w 518823"/>
                <a:gd name="connsiteY106" fmla="*/ 276438 h 326678"/>
                <a:gd name="connsiteX107" fmla="*/ 383942 w 518823"/>
                <a:gd name="connsiteY107" fmla="*/ 279306 h 326678"/>
                <a:gd name="connsiteX108" fmla="*/ 387061 w 518823"/>
                <a:gd name="connsiteY108" fmla="*/ 283721 h 326678"/>
                <a:gd name="connsiteX109" fmla="*/ 388882 w 518823"/>
                <a:gd name="connsiteY109" fmla="*/ 287612 h 326678"/>
                <a:gd name="connsiteX110" fmla="*/ 382645 w 518823"/>
                <a:gd name="connsiteY110" fmla="*/ 289682 h 326678"/>
                <a:gd name="connsiteX111" fmla="*/ 384740 w 518823"/>
                <a:gd name="connsiteY111" fmla="*/ 294346 h 326678"/>
                <a:gd name="connsiteX112" fmla="*/ 383169 w 518823"/>
                <a:gd name="connsiteY112" fmla="*/ 297463 h 326678"/>
                <a:gd name="connsiteX113" fmla="*/ 379526 w 518823"/>
                <a:gd name="connsiteY113" fmla="*/ 300581 h 326678"/>
                <a:gd name="connsiteX114" fmla="*/ 375633 w 518823"/>
                <a:gd name="connsiteY114" fmla="*/ 302676 h 326678"/>
                <a:gd name="connsiteX115" fmla="*/ 372265 w 518823"/>
                <a:gd name="connsiteY115" fmla="*/ 305794 h 326678"/>
                <a:gd name="connsiteX116" fmla="*/ 369396 w 518823"/>
                <a:gd name="connsiteY116" fmla="*/ 309161 h 326678"/>
                <a:gd name="connsiteX117" fmla="*/ 365503 w 518823"/>
                <a:gd name="connsiteY117" fmla="*/ 311505 h 326678"/>
                <a:gd name="connsiteX118" fmla="*/ 361611 w 518823"/>
                <a:gd name="connsiteY118" fmla="*/ 315920 h 326678"/>
                <a:gd name="connsiteX119" fmla="*/ 359540 w 518823"/>
                <a:gd name="connsiteY119" fmla="*/ 316444 h 326678"/>
                <a:gd name="connsiteX120" fmla="*/ 358492 w 518823"/>
                <a:gd name="connsiteY120" fmla="*/ 319811 h 326678"/>
                <a:gd name="connsiteX121" fmla="*/ 355897 w 518823"/>
                <a:gd name="connsiteY121" fmla="*/ 323178 h 326678"/>
                <a:gd name="connsiteX122" fmla="*/ 350433 w 518823"/>
                <a:gd name="connsiteY122" fmla="*/ 320334 h 326678"/>
                <a:gd name="connsiteX123" fmla="*/ 347589 w 518823"/>
                <a:gd name="connsiteY123" fmla="*/ 319287 h 326678"/>
                <a:gd name="connsiteX124" fmla="*/ 341351 w 518823"/>
                <a:gd name="connsiteY124" fmla="*/ 319811 h 326678"/>
                <a:gd name="connsiteX125" fmla="*/ 338756 w 518823"/>
                <a:gd name="connsiteY125" fmla="*/ 319287 h 326678"/>
                <a:gd name="connsiteX126" fmla="*/ 337184 w 518823"/>
                <a:gd name="connsiteY126" fmla="*/ 320584 h 326678"/>
                <a:gd name="connsiteX127" fmla="*/ 336411 w 518823"/>
                <a:gd name="connsiteY127" fmla="*/ 324475 h 326678"/>
                <a:gd name="connsiteX128" fmla="*/ 331471 w 518823"/>
                <a:gd name="connsiteY128" fmla="*/ 326046 h 326678"/>
                <a:gd name="connsiteX129" fmla="*/ 326006 w 518823"/>
                <a:gd name="connsiteY129" fmla="*/ 326295 h 326678"/>
                <a:gd name="connsiteX130" fmla="*/ 322115 w 518823"/>
                <a:gd name="connsiteY130" fmla="*/ 325772 h 326678"/>
                <a:gd name="connsiteX131" fmla="*/ 316401 w 518823"/>
                <a:gd name="connsiteY131" fmla="*/ 323951 h 326678"/>
                <a:gd name="connsiteX132" fmla="*/ 306271 w 518823"/>
                <a:gd name="connsiteY132" fmla="*/ 319287 h 326678"/>
                <a:gd name="connsiteX133" fmla="*/ 298735 w 518823"/>
                <a:gd name="connsiteY133" fmla="*/ 316942 h 326678"/>
                <a:gd name="connsiteX134" fmla="*/ 293546 w 518823"/>
                <a:gd name="connsiteY134" fmla="*/ 316169 h 326678"/>
                <a:gd name="connsiteX135" fmla="*/ 289379 w 518823"/>
                <a:gd name="connsiteY135" fmla="*/ 321108 h 326678"/>
                <a:gd name="connsiteX136" fmla="*/ 283940 w 518823"/>
                <a:gd name="connsiteY136" fmla="*/ 319287 h 326678"/>
                <a:gd name="connsiteX137" fmla="*/ 279249 w 518823"/>
                <a:gd name="connsiteY137" fmla="*/ 315920 h 326678"/>
                <a:gd name="connsiteX138" fmla="*/ 275606 w 518823"/>
                <a:gd name="connsiteY138" fmla="*/ 312278 h 326678"/>
                <a:gd name="connsiteX139" fmla="*/ 272762 w 518823"/>
                <a:gd name="connsiteY139" fmla="*/ 308387 h 326678"/>
                <a:gd name="connsiteX140" fmla="*/ 270167 w 518823"/>
                <a:gd name="connsiteY140" fmla="*/ 303449 h 326678"/>
                <a:gd name="connsiteX141" fmla="*/ 267822 w 518823"/>
                <a:gd name="connsiteY141" fmla="*/ 301628 h 326678"/>
                <a:gd name="connsiteX142" fmla="*/ 265227 w 518823"/>
                <a:gd name="connsiteY142" fmla="*/ 294870 h 326678"/>
                <a:gd name="connsiteX143" fmla="*/ 262882 w 518823"/>
                <a:gd name="connsiteY143" fmla="*/ 292525 h 326678"/>
                <a:gd name="connsiteX144" fmla="*/ 257942 w 518823"/>
                <a:gd name="connsiteY144" fmla="*/ 292276 h 326678"/>
                <a:gd name="connsiteX145" fmla="*/ 253525 w 518823"/>
                <a:gd name="connsiteY145" fmla="*/ 290729 h 326678"/>
                <a:gd name="connsiteX146" fmla="*/ 250930 w 518823"/>
                <a:gd name="connsiteY146" fmla="*/ 286564 h 326678"/>
                <a:gd name="connsiteX147" fmla="*/ 248609 w 518823"/>
                <a:gd name="connsiteY147" fmla="*/ 279032 h 326678"/>
                <a:gd name="connsiteX148" fmla="*/ 244693 w 518823"/>
                <a:gd name="connsiteY148" fmla="*/ 275141 h 326678"/>
                <a:gd name="connsiteX149" fmla="*/ 234563 w 518823"/>
                <a:gd name="connsiteY149" fmla="*/ 270726 h 326678"/>
                <a:gd name="connsiteX150" fmla="*/ 230945 w 518823"/>
                <a:gd name="connsiteY150" fmla="*/ 271749 h 326678"/>
                <a:gd name="connsiteX151" fmla="*/ 226778 w 518823"/>
                <a:gd name="connsiteY151" fmla="*/ 275141 h 326678"/>
                <a:gd name="connsiteX152" fmla="*/ 224707 w 518823"/>
                <a:gd name="connsiteY152" fmla="*/ 278259 h 326678"/>
                <a:gd name="connsiteX153" fmla="*/ 221588 w 518823"/>
                <a:gd name="connsiteY153" fmla="*/ 280853 h 326678"/>
                <a:gd name="connsiteX154" fmla="*/ 218470 w 518823"/>
                <a:gd name="connsiteY154" fmla="*/ 281900 h 326678"/>
                <a:gd name="connsiteX155" fmla="*/ 215351 w 518823"/>
                <a:gd name="connsiteY155" fmla="*/ 285517 h 326678"/>
                <a:gd name="connsiteX156" fmla="*/ 211458 w 518823"/>
                <a:gd name="connsiteY156" fmla="*/ 288634 h 326678"/>
                <a:gd name="connsiteX157" fmla="*/ 204422 w 518823"/>
                <a:gd name="connsiteY157" fmla="*/ 291752 h 326678"/>
                <a:gd name="connsiteX158" fmla="*/ 202352 w 518823"/>
                <a:gd name="connsiteY158" fmla="*/ 291503 h 326678"/>
                <a:gd name="connsiteX159" fmla="*/ 198459 w 518823"/>
                <a:gd name="connsiteY159" fmla="*/ 288909 h 326678"/>
                <a:gd name="connsiteX160" fmla="*/ 202102 w 518823"/>
                <a:gd name="connsiteY160" fmla="*/ 279281 h 326678"/>
                <a:gd name="connsiteX161" fmla="*/ 202352 w 518823"/>
                <a:gd name="connsiteY161" fmla="*/ 276189 h 326678"/>
                <a:gd name="connsiteX162" fmla="*/ 201054 w 518823"/>
                <a:gd name="connsiteY162" fmla="*/ 270452 h 326678"/>
                <a:gd name="connsiteX163" fmla="*/ 203923 w 518823"/>
                <a:gd name="connsiteY163" fmla="*/ 266561 h 326678"/>
                <a:gd name="connsiteX164" fmla="*/ 206518 w 518823"/>
                <a:gd name="connsiteY164" fmla="*/ 259802 h 326678"/>
                <a:gd name="connsiteX165" fmla="*/ 210934 w 518823"/>
                <a:gd name="connsiteY165" fmla="*/ 255662 h 326678"/>
                <a:gd name="connsiteX166" fmla="*/ 216124 w 518823"/>
                <a:gd name="connsiteY166" fmla="*/ 252545 h 326678"/>
                <a:gd name="connsiteX167" fmla="*/ 218968 w 518823"/>
                <a:gd name="connsiteY167" fmla="*/ 244763 h 326678"/>
                <a:gd name="connsiteX168" fmla="*/ 221065 w 518823"/>
                <a:gd name="connsiteY168" fmla="*/ 242144 h 326678"/>
                <a:gd name="connsiteX169" fmla="*/ 221563 w 518823"/>
                <a:gd name="connsiteY169" fmla="*/ 236956 h 326678"/>
                <a:gd name="connsiteX170" fmla="*/ 223385 w 518823"/>
                <a:gd name="connsiteY170" fmla="*/ 232542 h 326678"/>
                <a:gd name="connsiteX171" fmla="*/ 221314 w 518823"/>
                <a:gd name="connsiteY171" fmla="*/ 229424 h 326678"/>
                <a:gd name="connsiteX172" fmla="*/ 220790 w 518823"/>
                <a:gd name="connsiteY172" fmla="*/ 226057 h 326678"/>
                <a:gd name="connsiteX173" fmla="*/ 218968 w 518823"/>
                <a:gd name="connsiteY173" fmla="*/ 223463 h 326678"/>
                <a:gd name="connsiteX174" fmla="*/ 218968 w 518823"/>
                <a:gd name="connsiteY174" fmla="*/ 216180 h 326678"/>
                <a:gd name="connsiteX175" fmla="*/ 216373 w 518823"/>
                <a:gd name="connsiteY175" fmla="*/ 215931 h 326678"/>
                <a:gd name="connsiteX176" fmla="*/ 209362 w 518823"/>
                <a:gd name="connsiteY176" fmla="*/ 217752 h 326678"/>
                <a:gd name="connsiteX177" fmla="*/ 209113 w 518823"/>
                <a:gd name="connsiteY177" fmla="*/ 215407 h 326678"/>
                <a:gd name="connsiteX178" fmla="*/ 204173 w 518823"/>
                <a:gd name="connsiteY178" fmla="*/ 215407 h 326678"/>
                <a:gd name="connsiteX179" fmla="*/ 204173 w 518823"/>
                <a:gd name="connsiteY179" fmla="*/ 205805 h 326678"/>
                <a:gd name="connsiteX180" fmla="*/ 197935 w 518823"/>
                <a:gd name="connsiteY180" fmla="*/ 206578 h 326678"/>
                <a:gd name="connsiteX181" fmla="*/ 197686 w 518823"/>
                <a:gd name="connsiteY181" fmla="*/ 204234 h 326678"/>
                <a:gd name="connsiteX182" fmla="*/ 194816 w 518823"/>
                <a:gd name="connsiteY182" fmla="*/ 203984 h 326678"/>
                <a:gd name="connsiteX183" fmla="*/ 194567 w 518823"/>
                <a:gd name="connsiteY183" fmla="*/ 200866 h 326678"/>
                <a:gd name="connsiteX184" fmla="*/ 191448 w 518823"/>
                <a:gd name="connsiteY184" fmla="*/ 198522 h 326678"/>
                <a:gd name="connsiteX185" fmla="*/ 190924 w 518823"/>
                <a:gd name="connsiteY185" fmla="*/ 192561 h 326678"/>
                <a:gd name="connsiteX186" fmla="*/ 188329 w 518823"/>
                <a:gd name="connsiteY186" fmla="*/ 193334 h 326678"/>
                <a:gd name="connsiteX187" fmla="*/ 187032 w 518823"/>
                <a:gd name="connsiteY187" fmla="*/ 195404 h 326678"/>
                <a:gd name="connsiteX188" fmla="*/ 185210 w 518823"/>
                <a:gd name="connsiteY188" fmla="*/ 194107 h 326678"/>
                <a:gd name="connsiteX189" fmla="*/ 181817 w 518823"/>
                <a:gd name="connsiteY189" fmla="*/ 189443 h 326678"/>
                <a:gd name="connsiteX190" fmla="*/ 176627 w 518823"/>
                <a:gd name="connsiteY190" fmla="*/ 185552 h 326678"/>
                <a:gd name="connsiteX191" fmla="*/ 174282 w 518823"/>
                <a:gd name="connsiteY191" fmla="*/ 188920 h 326678"/>
                <a:gd name="connsiteX192" fmla="*/ 169092 w 518823"/>
                <a:gd name="connsiteY192" fmla="*/ 193085 h 326678"/>
                <a:gd name="connsiteX193" fmla="*/ 165724 w 518823"/>
                <a:gd name="connsiteY193" fmla="*/ 190990 h 326678"/>
                <a:gd name="connsiteX194" fmla="*/ 156892 w 518823"/>
                <a:gd name="connsiteY194" fmla="*/ 189967 h 326678"/>
                <a:gd name="connsiteX195" fmla="*/ 154297 w 518823"/>
                <a:gd name="connsiteY195" fmla="*/ 187623 h 326678"/>
                <a:gd name="connsiteX196" fmla="*/ 149356 w 518823"/>
                <a:gd name="connsiteY196" fmla="*/ 187373 h 326678"/>
                <a:gd name="connsiteX197" fmla="*/ 148583 w 518823"/>
                <a:gd name="connsiteY197" fmla="*/ 190216 h 326678"/>
                <a:gd name="connsiteX198" fmla="*/ 142869 w 518823"/>
                <a:gd name="connsiteY198" fmla="*/ 190740 h 326678"/>
                <a:gd name="connsiteX199" fmla="*/ 135334 w 518823"/>
                <a:gd name="connsiteY199" fmla="*/ 193584 h 326678"/>
                <a:gd name="connsiteX200" fmla="*/ 128572 w 518823"/>
                <a:gd name="connsiteY200" fmla="*/ 195155 h 326678"/>
                <a:gd name="connsiteX201" fmla="*/ 127799 w 518823"/>
                <a:gd name="connsiteY201" fmla="*/ 192037 h 326678"/>
                <a:gd name="connsiteX202" fmla="*/ 121561 w 518823"/>
                <a:gd name="connsiteY202" fmla="*/ 195155 h 326678"/>
                <a:gd name="connsiteX203" fmla="*/ 117918 w 518823"/>
                <a:gd name="connsiteY203" fmla="*/ 196202 h 326678"/>
                <a:gd name="connsiteX204" fmla="*/ 111431 w 518823"/>
                <a:gd name="connsiteY204" fmla="*/ 195928 h 326678"/>
                <a:gd name="connsiteX205" fmla="*/ 111431 w 518823"/>
                <a:gd name="connsiteY205" fmla="*/ 193334 h 326678"/>
                <a:gd name="connsiteX206" fmla="*/ 115573 w 518823"/>
                <a:gd name="connsiteY206" fmla="*/ 188146 h 326678"/>
                <a:gd name="connsiteX207" fmla="*/ 112205 w 518823"/>
                <a:gd name="connsiteY207" fmla="*/ 186575 h 326678"/>
                <a:gd name="connsiteX208" fmla="*/ 106741 w 518823"/>
                <a:gd name="connsiteY208" fmla="*/ 184779 h 326678"/>
                <a:gd name="connsiteX209" fmla="*/ 102324 w 518823"/>
                <a:gd name="connsiteY209" fmla="*/ 183981 h 326678"/>
                <a:gd name="connsiteX210" fmla="*/ 96361 w 518823"/>
                <a:gd name="connsiteY210" fmla="*/ 181637 h 326678"/>
                <a:gd name="connsiteX211" fmla="*/ 95313 w 518823"/>
                <a:gd name="connsiteY211" fmla="*/ 186575 h 326678"/>
                <a:gd name="connsiteX212" fmla="*/ 87005 w 518823"/>
                <a:gd name="connsiteY212" fmla="*/ 184755 h 326678"/>
                <a:gd name="connsiteX213" fmla="*/ 83611 w 518823"/>
                <a:gd name="connsiteY213" fmla="*/ 194881 h 326678"/>
                <a:gd name="connsiteX214" fmla="*/ 81016 w 518823"/>
                <a:gd name="connsiteY214" fmla="*/ 194881 h 326678"/>
                <a:gd name="connsiteX215" fmla="*/ 80767 w 518823"/>
                <a:gd name="connsiteY215" fmla="*/ 190990 h 326678"/>
                <a:gd name="connsiteX216" fmla="*/ 77898 w 518823"/>
                <a:gd name="connsiteY216" fmla="*/ 188920 h 326678"/>
                <a:gd name="connsiteX217" fmla="*/ 74530 w 518823"/>
                <a:gd name="connsiteY217" fmla="*/ 185278 h 326678"/>
                <a:gd name="connsiteX218" fmla="*/ 73756 w 518823"/>
                <a:gd name="connsiteY218" fmla="*/ 183458 h 326678"/>
                <a:gd name="connsiteX219" fmla="*/ 66995 w 518823"/>
                <a:gd name="connsiteY219" fmla="*/ 183981 h 326678"/>
                <a:gd name="connsiteX220" fmla="*/ 64400 w 518823"/>
                <a:gd name="connsiteY220" fmla="*/ 182435 h 326678"/>
                <a:gd name="connsiteX221" fmla="*/ 63102 w 518823"/>
                <a:gd name="connsiteY221" fmla="*/ 180091 h 326678"/>
                <a:gd name="connsiteX222" fmla="*/ 59459 w 518823"/>
                <a:gd name="connsiteY222" fmla="*/ 178794 h 326678"/>
                <a:gd name="connsiteX223" fmla="*/ 57388 w 518823"/>
                <a:gd name="connsiteY223" fmla="*/ 176724 h 326678"/>
                <a:gd name="connsiteX224" fmla="*/ 57887 w 518823"/>
                <a:gd name="connsiteY224" fmla="*/ 175152 h 326678"/>
                <a:gd name="connsiteX225" fmla="*/ 53746 w 518823"/>
                <a:gd name="connsiteY225" fmla="*/ 171536 h 326678"/>
                <a:gd name="connsiteX226" fmla="*/ 49579 w 518823"/>
                <a:gd name="connsiteY226" fmla="*/ 170738 h 326678"/>
                <a:gd name="connsiteX227" fmla="*/ 44389 w 518823"/>
                <a:gd name="connsiteY227" fmla="*/ 166074 h 326678"/>
                <a:gd name="connsiteX228" fmla="*/ 43092 w 518823"/>
                <a:gd name="connsiteY228" fmla="*/ 158541 h 326678"/>
                <a:gd name="connsiteX229" fmla="*/ 42044 w 518823"/>
                <a:gd name="connsiteY229" fmla="*/ 157244 h 326678"/>
                <a:gd name="connsiteX230" fmla="*/ 43615 w 518823"/>
                <a:gd name="connsiteY230" fmla="*/ 152830 h 326678"/>
                <a:gd name="connsiteX231" fmla="*/ 42044 w 518823"/>
                <a:gd name="connsiteY231" fmla="*/ 149438 h 326678"/>
                <a:gd name="connsiteX232" fmla="*/ 42568 w 518823"/>
                <a:gd name="connsiteY232" fmla="*/ 143203 h 326678"/>
                <a:gd name="connsiteX233" fmla="*/ 39199 w 518823"/>
                <a:gd name="connsiteY233" fmla="*/ 141656 h 326678"/>
                <a:gd name="connsiteX234" fmla="*/ 37628 w 518823"/>
                <a:gd name="connsiteY234" fmla="*/ 139312 h 326678"/>
                <a:gd name="connsiteX235" fmla="*/ 36080 w 518823"/>
                <a:gd name="connsiteY235" fmla="*/ 139063 h 326678"/>
                <a:gd name="connsiteX236" fmla="*/ 31140 w 518823"/>
                <a:gd name="connsiteY236" fmla="*/ 135695 h 326678"/>
                <a:gd name="connsiteX237" fmla="*/ 18141 w 518823"/>
                <a:gd name="connsiteY237" fmla="*/ 136194 h 326678"/>
                <a:gd name="connsiteX238" fmla="*/ 9832 w 518823"/>
                <a:gd name="connsiteY238" fmla="*/ 135695 h 326678"/>
                <a:gd name="connsiteX239" fmla="*/ 2048 w 518823"/>
                <a:gd name="connsiteY239" fmla="*/ 120631 h 326678"/>
                <a:gd name="connsiteX240" fmla="*/ -2119 w 518823"/>
                <a:gd name="connsiteY240" fmla="*/ 116216 h 326678"/>
                <a:gd name="connsiteX241" fmla="*/ -1869 w 518823"/>
                <a:gd name="connsiteY241" fmla="*/ 114645 h 326678"/>
                <a:gd name="connsiteX242" fmla="*/ 2048 w 518823"/>
                <a:gd name="connsiteY242" fmla="*/ 104519 h 326678"/>
                <a:gd name="connsiteX243" fmla="*/ 9308 w 518823"/>
                <a:gd name="connsiteY243" fmla="*/ 85564 h 326678"/>
                <a:gd name="connsiteX244" fmla="*/ 24903 w 518823"/>
                <a:gd name="connsiteY244" fmla="*/ 77508 h 326678"/>
                <a:gd name="connsiteX245" fmla="*/ 47508 w 518823"/>
                <a:gd name="connsiteY245" fmla="*/ 88158 h 326678"/>
                <a:gd name="connsiteX246" fmla="*/ 41519 w 518823"/>
                <a:gd name="connsiteY246" fmla="*/ 97511 h 326678"/>
                <a:gd name="connsiteX247" fmla="*/ 54244 w 518823"/>
                <a:gd name="connsiteY247" fmla="*/ 105292 h 326678"/>
                <a:gd name="connsiteX248" fmla="*/ 58411 w 518823"/>
                <a:gd name="connsiteY248" fmla="*/ 102175 h 326678"/>
                <a:gd name="connsiteX249" fmla="*/ 62578 w 518823"/>
                <a:gd name="connsiteY249" fmla="*/ 100628 h 326678"/>
                <a:gd name="connsiteX250" fmla="*/ 66720 w 518823"/>
                <a:gd name="connsiteY250" fmla="*/ 102449 h 326678"/>
                <a:gd name="connsiteX251" fmla="*/ 67244 w 518823"/>
                <a:gd name="connsiteY251" fmla="*/ 100878 h 326678"/>
                <a:gd name="connsiteX252" fmla="*/ 75552 w 518823"/>
                <a:gd name="connsiteY252" fmla="*/ 106090 h 326678"/>
                <a:gd name="connsiteX253" fmla="*/ 82040 w 518823"/>
                <a:gd name="connsiteY253" fmla="*/ 113872 h 326678"/>
                <a:gd name="connsiteX254" fmla="*/ 84135 w 518823"/>
                <a:gd name="connsiteY254" fmla="*/ 115418 h 326678"/>
                <a:gd name="connsiteX255" fmla="*/ 87254 w 518823"/>
                <a:gd name="connsiteY255" fmla="*/ 119060 h 326678"/>
                <a:gd name="connsiteX256" fmla="*/ 90373 w 518823"/>
                <a:gd name="connsiteY256" fmla="*/ 120357 h 326678"/>
                <a:gd name="connsiteX257" fmla="*/ 92968 w 518823"/>
                <a:gd name="connsiteY257" fmla="*/ 119583 h 326678"/>
                <a:gd name="connsiteX258" fmla="*/ 101002 w 518823"/>
                <a:gd name="connsiteY258" fmla="*/ 119334 h 326678"/>
                <a:gd name="connsiteX259" fmla="*/ 105942 w 518823"/>
                <a:gd name="connsiteY259" fmla="*/ 116989 h 326678"/>
                <a:gd name="connsiteX260" fmla="*/ 117644 w 518823"/>
                <a:gd name="connsiteY260" fmla="*/ 119583 h 326678"/>
                <a:gd name="connsiteX261" fmla="*/ 120239 w 518823"/>
                <a:gd name="connsiteY261" fmla="*/ 117763 h 326678"/>
                <a:gd name="connsiteX262" fmla="*/ 124655 w 518823"/>
                <a:gd name="connsiteY262" fmla="*/ 115942 h 326678"/>
                <a:gd name="connsiteX263" fmla="*/ 128024 w 518823"/>
                <a:gd name="connsiteY263" fmla="*/ 114121 h 326678"/>
                <a:gd name="connsiteX264" fmla="*/ 132714 w 518823"/>
                <a:gd name="connsiteY264" fmla="*/ 112300 h 326678"/>
                <a:gd name="connsiteX265" fmla="*/ 136606 w 518823"/>
                <a:gd name="connsiteY265" fmla="*/ 112300 h 326678"/>
                <a:gd name="connsiteX266" fmla="*/ 143368 w 518823"/>
                <a:gd name="connsiteY266" fmla="*/ 114396 h 326678"/>
                <a:gd name="connsiteX267" fmla="*/ 146213 w 518823"/>
                <a:gd name="connsiteY267" fmla="*/ 114396 h 326678"/>
                <a:gd name="connsiteX268" fmla="*/ 147011 w 518823"/>
                <a:gd name="connsiteY268" fmla="*/ 116466 h 326678"/>
                <a:gd name="connsiteX269" fmla="*/ 155045 w 518823"/>
                <a:gd name="connsiteY269" fmla="*/ 116715 h 326678"/>
                <a:gd name="connsiteX270" fmla="*/ 151427 w 518823"/>
                <a:gd name="connsiteY270" fmla="*/ 109457 h 326678"/>
                <a:gd name="connsiteX271" fmla="*/ 155569 w 518823"/>
                <a:gd name="connsiteY271" fmla="*/ 103746 h 326678"/>
                <a:gd name="connsiteX272" fmla="*/ 160758 w 518823"/>
                <a:gd name="connsiteY272" fmla="*/ 98284 h 326678"/>
                <a:gd name="connsiteX273" fmla="*/ 164926 w 518823"/>
                <a:gd name="connsiteY273" fmla="*/ 96737 h 326678"/>
                <a:gd name="connsiteX274" fmla="*/ 171936 w 518823"/>
                <a:gd name="connsiteY274" fmla="*/ 97511 h 326678"/>
                <a:gd name="connsiteX275" fmla="*/ 172461 w 518823"/>
                <a:gd name="connsiteY275" fmla="*/ 93345 h 326678"/>
                <a:gd name="connsiteX276" fmla="*/ 170390 w 518823"/>
                <a:gd name="connsiteY276" fmla="*/ 91275 h 326678"/>
                <a:gd name="connsiteX277" fmla="*/ 164401 w 518823"/>
                <a:gd name="connsiteY277" fmla="*/ 88158 h 326678"/>
                <a:gd name="connsiteX278" fmla="*/ 155818 w 518823"/>
                <a:gd name="connsiteY278" fmla="*/ 87634 h 326678"/>
                <a:gd name="connsiteX279" fmla="*/ 152201 w 518823"/>
                <a:gd name="connsiteY279" fmla="*/ 85813 h 326678"/>
                <a:gd name="connsiteX280" fmla="*/ 148807 w 518823"/>
                <a:gd name="connsiteY280" fmla="*/ 86611 h 326678"/>
                <a:gd name="connsiteX281" fmla="*/ 146986 w 518823"/>
                <a:gd name="connsiteY281" fmla="*/ 84017 h 326678"/>
                <a:gd name="connsiteX282" fmla="*/ 145688 w 518823"/>
                <a:gd name="connsiteY282" fmla="*/ 84017 h 326678"/>
                <a:gd name="connsiteX283" fmla="*/ 141273 w 518823"/>
                <a:gd name="connsiteY283" fmla="*/ 79079 h 326678"/>
                <a:gd name="connsiteX284" fmla="*/ 143094 w 518823"/>
                <a:gd name="connsiteY284" fmla="*/ 75961 h 326678"/>
                <a:gd name="connsiteX285" fmla="*/ 141023 w 518823"/>
                <a:gd name="connsiteY285" fmla="*/ 71272 h 326678"/>
                <a:gd name="connsiteX286" fmla="*/ 140249 w 518823"/>
                <a:gd name="connsiteY286" fmla="*/ 66085 h 326678"/>
                <a:gd name="connsiteX287" fmla="*/ 142046 w 518823"/>
                <a:gd name="connsiteY287" fmla="*/ 64538 h 326678"/>
                <a:gd name="connsiteX288" fmla="*/ 143368 w 518823"/>
                <a:gd name="connsiteY288" fmla="*/ 59076 h 326678"/>
                <a:gd name="connsiteX289" fmla="*/ 142569 w 518823"/>
                <a:gd name="connsiteY289" fmla="*/ 56732 h 326678"/>
                <a:gd name="connsiteX290" fmla="*/ 143867 w 518823"/>
                <a:gd name="connsiteY290" fmla="*/ 50497 h 326678"/>
                <a:gd name="connsiteX291" fmla="*/ 145963 w 518823"/>
                <a:gd name="connsiteY291" fmla="*/ 43762 h 326678"/>
                <a:gd name="connsiteX292" fmla="*/ 147510 w 518823"/>
                <a:gd name="connsiteY292" fmla="*/ 36754 h 326678"/>
                <a:gd name="connsiteX293" fmla="*/ 150878 w 518823"/>
                <a:gd name="connsiteY293" fmla="*/ 34135 h 326678"/>
                <a:gd name="connsiteX294" fmla="*/ 150878 w 518823"/>
                <a:gd name="connsiteY294" fmla="*/ 29995 h 326678"/>
                <a:gd name="connsiteX295" fmla="*/ 154521 w 518823"/>
                <a:gd name="connsiteY295" fmla="*/ 28174 h 326678"/>
                <a:gd name="connsiteX296" fmla="*/ 159461 w 518823"/>
                <a:gd name="connsiteY296" fmla="*/ 24009 h 326678"/>
                <a:gd name="connsiteX297" fmla="*/ 162830 w 518823"/>
                <a:gd name="connsiteY297" fmla="*/ 25057 h 326678"/>
                <a:gd name="connsiteX298" fmla="*/ 164401 w 518823"/>
                <a:gd name="connsiteY298" fmla="*/ 29721 h 326678"/>
                <a:gd name="connsiteX299" fmla="*/ 169866 w 518823"/>
                <a:gd name="connsiteY299" fmla="*/ 35956 h 326678"/>
                <a:gd name="connsiteX300" fmla="*/ 168817 w 518823"/>
                <a:gd name="connsiteY300" fmla="*/ 29721 h 326678"/>
                <a:gd name="connsiteX301" fmla="*/ 171163 w 518823"/>
                <a:gd name="connsiteY301" fmla="*/ 24533 h 326678"/>
                <a:gd name="connsiteX302" fmla="*/ 171163 w 518823"/>
                <a:gd name="connsiteY302" fmla="*/ 19345 h 326678"/>
                <a:gd name="connsiteX303" fmla="*/ 174282 w 518823"/>
                <a:gd name="connsiteY303" fmla="*/ 4281 h 326678"/>
                <a:gd name="connsiteX304" fmla="*/ 175829 w 518823"/>
                <a:gd name="connsiteY304" fmla="*/ 2734 h 326678"/>
                <a:gd name="connsiteX305" fmla="*/ 180495 w 518823"/>
                <a:gd name="connsiteY305" fmla="*/ 2211 h 326678"/>
                <a:gd name="connsiteX306" fmla="*/ 181543 w 518823"/>
                <a:gd name="connsiteY306" fmla="*/ 3757 h 326678"/>
                <a:gd name="connsiteX307" fmla="*/ 188304 w 518823"/>
                <a:gd name="connsiteY307" fmla="*/ 2211 h 326678"/>
                <a:gd name="connsiteX308" fmla="*/ 190125 w 518823"/>
                <a:gd name="connsiteY308" fmla="*/ 2984 h 326678"/>
                <a:gd name="connsiteX309" fmla="*/ 190899 w 518823"/>
                <a:gd name="connsiteY309" fmla="*/ 5578 h 326678"/>
                <a:gd name="connsiteX310" fmla="*/ 195066 w 518823"/>
                <a:gd name="connsiteY310" fmla="*/ 5328 h 326678"/>
                <a:gd name="connsiteX311" fmla="*/ 193768 w 518823"/>
                <a:gd name="connsiteY311" fmla="*/ -383 h 326678"/>
                <a:gd name="connsiteX312" fmla="*/ 197910 w 518823"/>
                <a:gd name="connsiteY312" fmla="*/ 1437 h 326678"/>
                <a:gd name="connsiteX313" fmla="*/ 199482 w 518823"/>
                <a:gd name="connsiteY313" fmla="*/ -134 h 326678"/>
                <a:gd name="connsiteX314" fmla="*/ 203100 w 518823"/>
                <a:gd name="connsiteY314" fmla="*/ 390 h 326678"/>
                <a:gd name="connsiteX315" fmla="*/ 206218 w 518823"/>
                <a:gd name="connsiteY315" fmla="*/ 4281 h 326678"/>
                <a:gd name="connsiteX316" fmla="*/ 210635 w 518823"/>
                <a:gd name="connsiteY316" fmla="*/ 6101 h 326678"/>
                <a:gd name="connsiteX317" fmla="*/ 212731 w 518823"/>
                <a:gd name="connsiteY317" fmla="*/ 6101 h 326678"/>
                <a:gd name="connsiteX318" fmla="*/ 218170 w 518823"/>
                <a:gd name="connsiteY318" fmla="*/ 4281 h 326678"/>
                <a:gd name="connsiteX319" fmla="*/ 228050 w 518823"/>
                <a:gd name="connsiteY319" fmla="*/ 4031 h 326678"/>
                <a:gd name="connsiteX320" fmla="*/ 228300 w 518823"/>
                <a:gd name="connsiteY320" fmla="*/ 6351 h 326678"/>
                <a:gd name="connsiteX321" fmla="*/ 235061 w 518823"/>
                <a:gd name="connsiteY321" fmla="*/ 7648 h 326678"/>
                <a:gd name="connsiteX322" fmla="*/ 233764 w 518823"/>
                <a:gd name="connsiteY322" fmla="*/ 14407 h 326678"/>
                <a:gd name="connsiteX323" fmla="*/ 231694 w 518823"/>
                <a:gd name="connsiteY323" fmla="*/ 19869 h 326678"/>
                <a:gd name="connsiteX324" fmla="*/ 230645 w 518823"/>
                <a:gd name="connsiteY324" fmla="*/ 20917 h 326678"/>
                <a:gd name="connsiteX325" fmla="*/ 232467 w 518823"/>
                <a:gd name="connsiteY325" fmla="*/ 24009 h 326678"/>
                <a:gd name="connsiteX326" fmla="*/ 240251 w 518823"/>
                <a:gd name="connsiteY326" fmla="*/ 23236 h 326678"/>
                <a:gd name="connsiteX327" fmla="*/ 240002 w 518823"/>
                <a:gd name="connsiteY327" fmla="*/ 28174 h 326678"/>
                <a:gd name="connsiteX328" fmla="*/ 249608 w 518823"/>
                <a:gd name="connsiteY328" fmla="*/ 28947 h 326678"/>
                <a:gd name="connsiteX329" fmla="*/ 262083 w 518823"/>
                <a:gd name="connsiteY329" fmla="*/ 26628 h 326678"/>
                <a:gd name="connsiteX330" fmla="*/ 265726 w 518823"/>
                <a:gd name="connsiteY330" fmla="*/ 26354 h 326678"/>
                <a:gd name="connsiteX331" fmla="*/ 271689 w 518823"/>
                <a:gd name="connsiteY331" fmla="*/ 24807 h 326678"/>
                <a:gd name="connsiteX332" fmla="*/ 277403 w 518823"/>
                <a:gd name="connsiteY332" fmla="*/ 20118 h 326678"/>
                <a:gd name="connsiteX333" fmla="*/ 281045 w 518823"/>
                <a:gd name="connsiteY333" fmla="*/ 19096 h 326678"/>
                <a:gd name="connsiteX334" fmla="*/ 286235 w 518823"/>
                <a:gd name="connsiteY334" fmla="*/ 18821 h 326678"/>
                <a:gd name="connsiteX335" fmla="*/ 291699 w 518823"/>
                <a:gd name="connsiteY335" fmla="*/ 19620 h 326678"/>
                <a:gd name="connsiteX336" fmla="*/ 299484 w 518823"/>
                <a:gd name="connsiteY336" fmla="*/ 20393 h 326678"/>
                <a:gd name="connsiteX337" fmla="*/ 301829 w 518823"/>
                <a:gd name="connsiteY337" fmla="*/ 21166 h 326678"/>
                <a:gd name="connsiteX338" fmla="*/ 305722 w 518823"/>
                <a:gd name="connsiteY338" fmla="*/ 23760 h 326678"/>
                <a:gd name="connsiteX339" fmla="*/ 307818 w 518823"/>
                <a:gd name="connsiteY339" fmla="*/ 26354 h 326678"/>
                <a:gd name="connsiteX340" fmla="*/ 306520 w 518823"/>
                <a:gd name="connsiteY340" fmla="*/ 29995 h 326678"/>
                <a:gd name="connsiteX341" fmla="*/ 304424 w 518823"/>
                <a:gd name="connsiteY341" fmla="*/ 32090 h 326678"/>
                <a:gd name="connsiteX342" fmla="*/ 303651 w 518823"/>
                <a:gd name="connsiteY342" fmla="*/ 37527 h 326678"/>
                <a:gd name="connsiteX343" fmla="*/ 305472 w 518823"/>
                <a:gd name="connsiteY343" fmla="*/ 41418 h 326678"/>
                <a:gd name="connsiteX344" fmla="*/ 308591 w 518823"/>
                <a:gd name="connsiteY344" fmla="*/ 45334 h 326678"/>
                <a:gd name="connsiteX345" fmla="*/ 315602 w 518823"/>
                <a:gd name="connsiteY345" fmla="*/ 44286 h 326678"/>
                <a:gd name="connsiteX346" fmla="*/ 321316 w 518823"/>
                <a:gd name="connsiteY346" fmla="*/ 39872 h 326678"/>
                <a:gd name="connsiteX347" fmla="*/ 329100 w 518823"/>
                <a:gd name="connsiteY347" fmla="*/ 38824 h 326678"/>
                <a:gd name="connsiteX348" fmla="*/ 332219 w 518823"/>
                <a:gd name="connsiteY348" fmla="*/ 40121 h 326678"/>
                <a:gd name="connsiteX349" fmla="*/ 337684 w 518823"/>
                <a:gd name="connsiteY349" fmla="*/ 45583 h 326678"/>
                <a:gd name="connsiteX350" fmla="*/ 352754 w 518823"/>
                <a:gd name="connsiteY350" fmla="*/ 46880 h 326678"/>
                <a:gd name="connsiteX351" fmla="*/ 357943 w 518823"/>
                <a:gd name="connsiteY351" fmla="*/ 46356 h 326678"/>
                <a:gd name="connsiteX352" fmla="*/ 362360 w 518823"/>
                <a:gd name="connsiteY352" fmla="*/ 47404 h 326678"/>
                <a:gd name="connsiteX353" fmla="*/ 367824 w 518823"/>
                <a:gd name="connsiteY353" fmla="*/ 51818 h 326678"/>
                <a:gd name="connsiteX354" fmla="*/ 372240 w 518823"/>
                <a:gd name="connsiteY354" fmla="*/ 53115 h 326678"/>
                <a:gd name="connsiteX355" fmla="*/ 376656 w 518823"/>
                <a:gd name="connsiteY355" fmla="*/ 52068 h 326678"/>
                <a:gd name="connsiteX356" fmla="*/ 392250 w 518823"/>
                <a:gd name="connsiteY356" fmla="*/ 42989 h 326678"/>
                <a:gd name="connsiteX357" fmla="*/ 395619 w 518823"/>
                <a:gd name="connsiteY357" fmla="*/ 39622 h 326678"/>
                <a:gd name="connsiteX358" fmla="*/ 399262 w 518823"/>
                <a:gd name="connsiteY358" fmla="*/ 34933 h 326678"/>
                <a:gd name="connsiteX359" fmla="*/ 401333 w 518823"/>
                <a:gd name="connsiteY359" fmla="*/ 33387 h 326678"/>
                <a:gd name="connsiteX360" fmla="*/ 409916 w 518823"/>
                <a:gd name="connsiteY360" fmla="*/ 31042 h 326678"/>
                <a:gd name="connsiteX361" fmla="*/ 416128 w 518823"/>
                <a:gd name="connsiteY361" fmla="*/ 30269 h 326678"/>
                <a:gd name="connsiteX362" fmla="*/ 420819 w 518823"/>
                <a:gd name="connsiteY362" fmla="*/ 31042 h 326678"/>
                <a:gd name="connsiteX363" fmla="*/ 421343 w 518823"/>
                <a:gd name="connsiteY363" fmla="*/ 32863 h 326678"/>
                <a:gd name="connsiteX364" fmla="*/ 415355 w 518823"/>
                <a:gd name="connsiteY364" fmla="*/ 35706 h 326678"/>
                <a:gd name="connsiteX365" fmla="*/ 413808 w 518823"/>
                <a:gd name="connsiteY365" fmla="*/ 38325 h 326678"/>
                <a:gd name="connsiteX366" fmla="*/ 413533 w 518823"/>
                <a:gd name="connsiteY366" fmla="*/ 41692 h 326678"/>
                <a:gd name="connsiteX367" fmla="*/ 414581 w 518823"/>
                <a:gd name="connsiteY367" fmla="*/ 45334 h 326678"/>
                <a:gd name="connsiteX368" fmla="*/ 416927 w 518823"/>
                <a:gd name="connsiteY368" fmla="*/ 48451 h 326678"/>
                <a:gd name="connsiteX369" fmla="*/ 420545 w 518823"/>
                <a:gd name="connsiteY369" fmla="*/ 52068 h 326678"/>
                <a:gd name="connsiteX370" fmla="*/ 429127 w 518823"/>
                <a:gd name="connsiteY370" fmla="*/ 55460 h 326678"/>
                <a:gd name="connsiteX371" fmla="*/ 432246 w 518823"/>
                <a:gd name="connsiteY371" fmla="*/ 57530 h 326678"/>
                <a:gd name="connsiteX372" fmla="*/ 438734 w 518823"/>
                <a:gd name="connsiteY372" fmla="*/ 59351 h 326678"/>
                <a:gd name="connsiteX373" fmla="*/ 443674 w 518823"/>
                <a:gd name="connsiteY373" fmla="*/ 60124 h 326678"/>
                <a:gd name="connsiteX374" fmla="*/ 447840 w 518823"/>
                <a:gd name="connsiteY374" fmla="*/ 58827 h 326678"/>
                <a:gd name="connsiteX375" fmla="*/ 448364 w 518823"/>
                <a:gd name="connsiteY375" fmla="*/ 55186 h 326678"/>
                <a:gd name="connsiteX376" fmla="*/ 446019 w 518823"/>
                <a:gd name="connsiteY376" fmla="*/ 48451 h 326678"/>
                <a:gd name="connsiteX377" fmla="*/ 447067 w 518823"/>
                <a:gd name="connsiteY377" fmla="*/ 41443 h 326678"/>
                <a:gd name="connsiteX378" fmla="*/ 449138 w 518823"/>
                <a:gd name="connsiteY378" fmla="*/ 34684 h 326678"/>
                <a:gd name="connsiteX379" fmla="*/ 451733 w 518823"/>
                <a:gd name="connsiteY379" fmla="*/ 31566 h 326678"/>
                <a:gd name="connsiteX380" fmla="*/ 462387 w 518823"/>
                <a:gd name="connsiteY380" fmla="*/ 29222 h 326678"/>
                <a:gd name="connsiteX381" fmla="*/ 473565 w 518823"/>
                <a:gd name="connsiteY381" fmla="*/ 28199 h 326678"/>
                <a:gd name="connsiteX382" fmla="*/ 482397 w 518823"/>
                <a:gd name="connsiteY382" fmla="*/ 25855 h 326678"/>
                <a:gd name="connsiteX383" fmla="*/ 484717 w 518823"/>
                <a:gd name="connsiteY383" fmla="*/ 26104 h 326678"/>
                <a:gd name="connsiteX384" fmla="*/ 488111 w 518823"/>
                <a:gd name="connsiteY384" fmla="*/ 28972 h 326678"/>
                <a:gd name="connsiteX385" fmla="*/ 492776 w 518823"/>
                <a:gd name="connsiteY385" fmla="*/ 45059 h 326678"/>
                <a:gd name="connsiteX386" fmla="*/ 494848 w 518823"/>
                <a:gd name="connsiteY386" fmla="*/ 49998 h 326678"/>
                <a:gd name="connsiteX387" fmla="*/ 497193 w 518823"/>
                <a:gd name="connsiteY387" fmla="*/ 50796 h 326678"/>
                <a:gd name="connsiteX388" fmla="*/ 501609 w 518823"/>
                <a:gd name="connsiteY388" fmla="*/ 47404 h 326678"/>
                <a:gd name="connsiteX389" fmla="*/ 507323 w 518823"/>
                <a:gd name="connsiteY389" fmla="*/ 46880 h 326678"/>
                <a:gd name="connsiteX390" fmla="*/ 510442 w 518823"/>
                <a:gd name="connsiteY390" fmla="*/ 47928 h 32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518823" h="326678">
                  <a:moveTo>
                    <a:pt x="516704" y="53614"/>
                  </a:moveTo>
                  <a:lnTo>
                    <a:pt x="512537" y="53864"/>
                  </a:lnTo>
                  <a:lnTo>
                    <a:pt x="506050" y="52567"/>
                  </a:lnTo>
                  <a:lnTo>
                    <a:pt x="505526" y="54138"/>
                  </a:lnTo>
                  <a:lnTo>
                    <a:pt x="506574" y="60099"/>
                  </a:lnTo>
                  <a:lnTo>
                    <a:pt x="505526" y="64788"/>
                  </a:lnTo>
                  <a:lnTo>
                    <a:pt x="505027" y="70225"/>
                  </a:lnTo>
                  <a:lnTo>
                    <a:pt x="502408" y="76734"/>
                  </a:lnTo>
                  <a:lnTo>
                    <a:pt x="501110" y="87634"/>
                  </a:lnTo>
                  <a:lnTo>
                    <a:pt x="500337" y="103472"/>
                  </a:lnTo>
                  <a:lnTo>
                    <a:pt x="498515" y="104769"/>
                  </a:lnTo>
                  <a:lnTo>
                    <a:pt x="498016" y="101401"/>
                  </a:lnTo>
                  <a:lnTo>
                    <a:pt x="496694" y="99057"/>
                  </a:lnTo>
                  <a:lnTo>
                    <a:pt x="493849" y="97760"/>
                  </a:lnTo>
                  <a:lnTo>
                    <a:pt x="489957" y="100105"/>
                  </a:lnTo>
                  <a:lnTo>
                    <a:pt x="488385" y="96987"/>
                  </a:lnTo>
                  <a:lnTo>
                    <a:pt x="486314" y="96987"/>
                  </a:lnTo>
                  <a:lnTo>
                    <a:pt x="479029" y="99331"/>
                  </a:lnTo>
                  <a:lnTo>
                    <a:pt x="473839" y="101651"/>
                  </a:lnTo>
                  <a:lnTo>
                    <a:pt x="474637" y="103472"/>
                  </a:lnTo>
                  <a:lnTo>
                    <a:pt x="474887" y="108410"/>
                  </a:lnTo>
                  <a:lnTo>
                    <a:pt x="479553" y="107886"/>
                  </a:lnTo>
                  <a:lnTo>
                    <a:pt x="479553" y="114396"/>
                  </a:lnTo>
                  <a:lnTo>
                    <a:pt x="478006" y="120357"/>
                  </a:lnTo>
                  <a:lnTo>
                    <a:pt x="470720" y="116989"/>
                  </a:lnTo>
                  <a:lnTo>
                    <a:pt x="470471" y="115418"/>
                  </a:lnTo>
                  <a:lnTo>
                    <a:pt x="466304" y="115418"/>
                  </a:lnTo>
                  <a:lnTo>
                    <a:pt x="463709" y="113348"/>
                  </a:lnTo>
                  <a:lnTo>
                    <a:pt x="459817" y="112575"/>
                  </a:lnTo>
                  <a:lnTo>
                    <a:pt x="459043" y="106863"/>
                  </a:lnTo>
                  <a:lnTo>
                    <a:pt x="455650" y="110230"/>
                  </a:lnTo>
                  <a:lnTo>
                    <a:pt x="451508" y="112575"/>
                  </a:lnTo>
                  <a:lnTo>
                    <a:pt x="449936" y="114396"/>
                  </a:lnTo>
                  <a:lnTo>
                    <a:pt x="448639" y="118810"/>
                  </a:lnTo>
                  <a:lnTo>
                    <a:pt x="440081" y="117488"/>
                  </a:lnTo>
                  <a:lnTo>
                    <a:pt x="442401" y="122701"/>
                  </a:lnTo>
                  <a:lnTo>
                    <a:pt x="443449" y="134374"/>
                  </a:lnTo>
                  <a:lnTo>
                    <a:pt x="444747" y="137242"/>
                  </a:lnTo>
                  <a:lnTo>
                    <a:pt x="456698" y="169690"/>
                  </a:lnTo>
                  <a:lnTo>
                    <a:pt x="446568" y="171785"/>
                  </a:lnTo>
                  <a:lnTo>
                    <a:pt x="442401" y="175152"/>
                  </a:lnTo>
                  <a:lnTo>
                    <a:pt x="447616" y="180091"/>
                  </a:lnTo>
                  <a:lnTo>
                    <a:pt x="446818" y="181911"/>
                  </a:lnTo>
                  <a:lnTo>
                    <a:pt x="449163" y="183732"/>
                  </a:lnTo>
                  <a:lnTo>
                    <a:pt x="449936" y="186849"/>
                  </a:lnTo>
                  <a:lnTo>
                    <a:pt x="452531" y="190216"/>
                  </a:lnTo>
                  <a:lnTo>
                    <a:pt x="453329" y="188645"/>
                  </a:lnTo>
                  <a:lnTo>
                    <a:pt x="457746" y="190466"/>
                  </a:lnTo>
                  <a:lnTo>
                    <a:pt x="460590" y="193334"/>
                  </a:lnTo>
                  <a:lnTo>
                    <a:pt x="456947" y="199819"/>
                  </a:lnTo>
                  <a:lnTo>
                    <a:pt x="459043" y="201390"/>
                  </a:lnTo>
                  <a:lnTo>
                    <a:pt x="460066" y="205281"/>
                  </a:lnTo>
                  <a:lnTo>
                    <a:pt x="462412" y="208922"/>
                  </a:lnTo>
                  <a:lnTo>
                    <a:pt x="468126" y="215931"/>
                  </a:lnTo>
                  <a:lnTo>
                    <a:pt x="470196" y="219822"/>
                  </a:lnTo>
                  <a:lnTo>
                    <a:pt x="470720" y="222665"/>
                  </a:lnTo>
                  <a:lnTo>
                    <a:pt x="474363" y="224760"/>
                  </a:lnTo>
                  <a:lnTo>
                    <a:pt x="480850" y="229424"/>
                  </a:lnTo>
                  <a:lnTo>
                    <a:pt x="483969" y="233839"/>
                  </a:lnTo>
                  <a:lnTo>
                    <a:pt x="485790" y="238253"/>
                  </a:lnTo>
                  <a:lnTo>
                    <a:pt x="490730" y="241645"/>
                  </a:lnTo>
                  <a:lnTo>
                    <a:pt x="490730" y="243965"/>
                  </a:lnTo>
                  <a:lnTo>
                    <a:pt x="494873" y="250973"/>
                  </a:lnTo>
                  <a:lnTo>
                    <a:pt x="493325" y="254365"/>
                  </a:lnTo>
                  <a:lnTo>
                    <a:pt x="489433" y="259802"/>
                  </a:lnTo>
                  <a:lnTo>
                    <a:pt x="485790" y="262920"/>
                  </a:lnTo>
                  <a:lnTo>
                    <a:pt x="483195" y="262670"/>
                  </a:lnTo>
                  <a:lnTo>
                    <a:pt x="480076" y="266836"/>
                  </a:lnTo>
                  <a:lnTo>
                    <a:pt x="470995" y="269155"/>
                  </a:lnTo>
                  <a:lnTo>
                    <a:pt x="467601" y="269679"/>
                  </a:lnTo>
                  <a:lnTo>
                    <a:pt x="465780" y="269429"/>
                  </a:lnTo>
                  <a:lnTo>
                    <a:pt x="455126" y="267085"/>
                  </a:lnTo>
                  <a:lnTo>
                    <a:pt x="449936" y="267858"/>
                  </a:lnTo>
                  <a:lnTo>
                    <a:pt x="447092" y="270203"/>
                  </a:lnTo>
                  <a:lnTo>
                    <a:pt x="442152" y="276438"/>
                  </a:lnTo>
                  <a:lnTo>
                    <a:pt x="434616" y="283197"/>
                  </a:lnTo>
                  <a:lnTo>
                    <a:pt x="431747" y="284993"/>
                  </a:lnTo>
                  <a:lnTo>
                    <a:pt x="430200" y="279281"/>
                  </a:lnTo>
                  <a:lnTo>
                    <a:pt x="430200" y="271500"/>
                  </a:lnTo>
                  <a:lnTo>
                    <a:pt x="432021" y="263718"/>
                  </a:lnTo>
                  <a:lnTo>
                    <a:pt x="427606" y="260600"/>
                  </a:lnTo>
                  <a:lnTo>
                    <a:pt x="419796" y="252545"/>
                  </a:lnTo>
                  <a:lnTo>
                    <a:pt x="416178" y="253592"/>
                  </a:lnTo>
                  <a:lnTo>
                    <a:pt x="416178" y="247606"/>
                  </a:lnTo>
                  <a:lnTo>
                    <a:pt x="414082" y="244239"/>
                  </a:lnTo>
                  <a:lnTo>
                    <a:pt x="413833" y="235659"/>
                  </a:lnTo>
                  <a:lnTo>
                    <a:pt x="414856" y="232816"/>
                  </a:lnTo>
                  <a:lnTo>
                    <a:pt x="414606" y="230197"/>
                  </a:lnTo>
                  <a:lnTo>
                    <a:pt x="412536" y="225783"/>
                  </a:lnTo>
                  <a:lnTo>
                    <a:pt x="410963" y="226830"/>
                  </a:lnTo>
                  <a:lnTo>
                    <a:pt x="402405" y="228401"/>
                  </a:lnTo>
                  <a:lnTo>
                    <a:pt x="394870" y="229175"/>
                  </a:lnTo>
                  <a:lnTo>
                    <a:pt x="392001" y="229948"/>
                  </a:lnTo>
                  <a:lnTo>
                    <a:pt x="390704" y="222939"/>
                  </a:lnTo>
                  <a:lnTo>
                    <a:pt x="388358" y="217752"/>
                  </a:lnTo>
                  <a:lnTo>
                    <a:pt x="386562" y="210219"/>
                  </a:lnTo>
                  <a:lnTo>
                    <a:pt x="384466" y="211242"/>
                  </a:lnTo>
                  <a:lnTo>
                    <a:pt x="379276" y="220869"/>
                  </a:lnTo>
                  <a:lnTo>
                    <a:pt x="374860" y="226581"/>
                  </a:lnTo>
                  <a:lnTo>
                    <a:pt x="362135" y="240847"/>
                  </a:lnTo>
                  <a:lnTo>
                    <a:pt x="357444" y="247881"/>
                  </a:lnTo>
                  <a:lnTo>
                    <a:pt x="357195" y="250724"/>
                  </a:lnTo>
                  <a:lnTo>
                    <a:pt x="355897" y="252021"/>
                  </a:lnTo>
                  <a:lnTo>
                    <a:pt x="357444" y="255912"/>
                  </a:lnTo>
                  <a:lnTo>
                    <a:pt x="360064" y="259827"/>
                  </a:lnTo>
                  <a:lnTo>
                    <a:pt x="364481" y="263967"/>
                  </a:lnTo>
                  <a:lnTo>
                    <a:pt x="380574" y="276438"/>
                  </a:lnTo>
                  <a:lnTo>
                    <a:pt x="383942" y="279306"/>
                  </a:lnTo>
                  <a:lnTo>
                    <a:pt x="387061" y="283721"/>
                  </a:lnTo>
                  <a:lnTo>
                    <a:pt x="388882" y="287612"/>
                  </a:lnTo>
                  <a:lnTo>
                    <a:pt x="382645" y="289682"/>
                  </a:lnTo>
                  <a:lnTo>
                    <a:pt x="384740" y="294346"/>
                  </a:lnTo>
                  <a:lnTo>
                    <a:pt x="383169" y="297463"/>
                  </a:lnTo>
                  <a:lnTo>
                    <a:pt x="379526" y="300581"/>
                  </a:lnTo>
                  <a:lnTo>
                    <a:pt x="375633" y="302676"/>
                  </a:lnTo>
                  <a:lnTo>
                    <a:pt x="372265" y="305794"/>
                  </a:lnTo>
                  <a:lnTo>
                    <a:pt x="369396" y="309161"/>
                  </a:lnTo>
                  <a:lnTo>
                    <a:pt x="365503" y="311505"/>
                  </a:lnTo>
                  <a:lnTo>
                    <a:pt x="361611" y="315920"/>
                  </a:lnTo>
                  <a:lnTo>
                    <a:pt x="359540" y="316444"/>
                  </a:lnTo>
                  <a:lnTo>
                    <a:pt x="358492" y="319811"/>
                  </a:lnTo>
                  <a:lnTo>
                    <a:pt x="355897" y="323178"/>
                  </a:lnTo>
                  <a:lnTo>
                    <a:pt x="350433" y="320334"/>
                  </a:lnTo>
                  <a:lnTo>
                    <a:pt x="347589" y="319287"/>
                  </a:lnTo>
                  <a:lnTo>
                    <a:pt x="341351" y="319811"/>
                  </a:lnTo>
                  <a:lnTo>
                    <a:pt x="338756" y="319287"/>
                  </a:lnTo>
                  <a:lnTo>
                    <a:pt x="337184" y="320584"/>
                  </a:lnTo>
                  <a:lnTo>
                    <a:pt x="336411" y="324475"/>
                  </a:lnTo>
                  <a:lnTo>
                    <a:pt x="331471" y="326046"/>
                  </a:lnTo>
                  <a:lnTo>
                    <a:pt x="326006" y="326295"/>
                  </a:lnTo>
                  <a:lnTo>
                    <a:pt x="322115" y="325772"/>
                  </a:lnTo>
                  <a:lnTo>
                    <a:pt x="316401" y="323951"/>
                  </a:lnTo>
                  <a:lnTo>
                    <a:pt x="306271" y="319287"/>
                  </a:lnTo>
                  <a:lnTo>
                    <a:pt x="298735" y="316942"/>
                  </a:lnTo>
                  <a:lnTo>
                    <a:pt x="293546" y="316169"/>
                  </a:lnTo>
                  <a:lnTo>
                    <a:pt x="289379" y="321108"/>
                  </a:lnTo>
                  <a:lnTo>
                    <a:pt x="283940" y="319287"/>
                  </a:lnTo>
                  <a:lnTo>
                    <a:pt x="279249" y="315920"/>
                  </a:lnTo>
                  <a:lnTo>
                    <a:pt x="275606" y="312278"/>
                  </a:lnTo>
                  <a:lnTo>
                    <a:pt x="272762" y="308387"/>
                  </a:lnTo>
                  <a:lnTo>
                    <a:pt x="270167" y="303449"/>
                  </a:lnTo>
                  <a:lnTo>
                    <a:pt x="267822" y="301628"/>
                  </a:lnTo>
                  <a:lnTo>
                    <a:pt x="265227" y="294870"/>
                  </a:lnTo>
                  <a:lnTo>
                    <a:pt x="262882" y="292525"/>
                  </a:lnTo>
                  <a:lnTo>
                    <a:pt x="257942" y="292276"/>
                  </a:lnTo>
                  <a:lnTo>
                    <a:pt x="253525" y="290729"/>
                  </a:lnTo>
                  <a:lnTo>
                    <a:pt x="250930" y="286564"/>
                  </a:lnTo>
                  <a:lnTo>
                    <a:pt x="248609" y="279032"/>
                  </a:lnTo>
                  <a:lnTo>
                    <a:pt x="244693" y="275141"/>
                  </a:lnTo>
                  <a:lnTo>
                    <a:pt x="234563" y="270726"/>
                  </a:lnTo>
                  <a:lnTo>
                    <a:pt x="230945" y="271749"/>
                  </a:lnTo>
                  <a:lnTo>
                    <a:pt x="226778" y="275141"/>
                  </a:lnTo>
                  <a:lnTo>
                    <a:pt x="224707" y="278259"/>
                  </a:lnTo>
                  <a:lnTo>
                    <a:pt x="221588" y="280853"/>
                  </a:lnTo>
                  <a:lnTo>
                    <a:pt x="218470" y="281900"/>
                  </a:lnTo>
                  <a:lnTo>
                    <a:pt x="215351" y="285517"/>
                  </a:lnTo>
                  <a:lnTo>
                    <a:pt x="211458" y="288634"/>
                  </a:lnTo>
                  <a:lnTo>
                    <a:pt x="204422" y="291752"/>
                  </a:lnTo>
                  <a:lnTo>
                    <a:pt x="202352" y="291503"/>
                  </a:lnTo>
                  <a:lnTo>
                    <a:pt x="198459" y="288909"/>
                  </a:lnTo>
                  <a:lnTo>
                    <a:pt x="202102" y="279281"/>
                  </a:lnTo>
                  <a:lnTo>
                    <a:pt x="202352" y="276189"/>
                  </a:lnTo>
                  <a:lnTo>
                    <a:pt x="201054" y="270452"/>
                  </a:lnTo>
                  <a:lnTo>
                    <a:pt x="203923" y="266561"/>
                  </a:lnTo>
                  <a:lnTo>
                    <a:pt x="206518" y="259802"/>
                  </a:lnTo>
                  <a:lnTo>
                    <a:pt x="210934" y="255662"/>
                  </a:lnTo>
                  <a:lnTo>
                    <a:pt x="216124" y="252545"/>
                  </a:lnTo>
                  <a:lnTo>
                    <a:pt x="218968" y="244763"/>
                  </a:lnTo>
                  <a:lnTo>
                    <a:pt x="221065" y="242144"/>
                  </a:lnTo>
                  <a:lnTo>
                    <a:pt x="221563" y="236956"/>
                  </a:lnTo>
                  <a:lnTo>
                    <a:pt x="223385" y="232542"/>
                  </a:lnTo>
                  <a:lnTo>
                    <a:pt x="221314" y="229424"/>
                  </a:lnTo>
                  <a:lnTo>
                    <a:pt x="220790" y="226057"/>
                  </a:lnTo>
                  <a:lnTo>
                    <a:pt x="218968" y="223463"/>
                  </a:lnTo>
                  <a:lnTo>
                    <a:pt x="218968" y="216180"/>
                  </a:lnTo>
                  <a:lnTo>
                    <a:pt x="216373" y="215931"/>
                  </a:lnTo>
                  <a:lnTo>
                    <a:pt x="209362" y="217752"/>
                  </a:lnTo>
                  <a:lnTo>
                    <a:pt x="209113" y="215407"/>
                  </a:lnTo>
                  <a:lnTo>
                    <a:pt x="204173" y="215407"/>
                  </a:lnTo>
                  <a:lnTo>
                    <a:pt x="204173" y="205805"/>
                  </a:lnTo>
                  <a:lnTo>
                    <a:pt x="197935" y="206578"/>
                  </a:lnTo>
                  <a:lnTo>
                    <a:pt x="197686" y="204234"/>
                  </a:lnTo>
                  <a:lnTo>
                    <a:pt x="194816" y="203984"/>
                  </a:lnTo>
                  <a:lnTo>
                    <a:pt x="194567" y="200866"/>
                  </a:lnTo>
                  <a:lnTo>
                    <a:pt x="191448" y="198522"/>
                  </a:lnTo>
                  <a:lnTo>
                    <a:pt x="190924" y="192561"/>
                  </a:lnTo>
                  <a:lnTo>
                    <a:pt x="188329" y="193334"/>
                  </a:lnTo>
                  <a:lnTo>
                    <a:pt x="187032" y="195404"/>
                  </a:lnTo>
                  <a:lnTo>
                    <a:pt x="185210" y="194107"/>
                  </a:lnTo>
                  <a:lnTo>
                    <a:pt x="181817" y="189443"/>
                  </a:lnTo>
                  <a:lnTo>
                    <a:pt x="176627" y="185552"/>
                  </a:lnTo>
                  <a:lnTo>
                    <a:pt x="174282" y="188920"/>
                  </a:lnTo>
                  <a:lnTo>
                    <a:pt x="169092" y="193085"/>
                  </a:lnTo>
                  <a:lnTo>
                    <a:pt x="165724" y="190990"/>
                  </a:lnTo>
                  <a:lnTo>
                    <a:pt x="156892" y="189967"/>
                  </a:lnTo>
                  <a:lnTo>
                    <a:pt x="154297" y="187623"/>
                  </a:lnTo>
                  <a:lnTo>
                    <a:pt x="149356" y="187373"/>
                  </a:lnTo>
                  <a:lnTo>
                    <a:pt x="148583" y="190216"/>
                  </a:lnTo>
                  <a:lnTo>
                    <a:pt x="142869" y="190740"/>
                  </a:lnTo>
                  <a:lnTo>
                    <a:pt x="135334" y="193584"/>
                  </a:lnTo>
                  <a:lnTo>
                    <a:pt x="128572" y="195155"/>
                  </a:lnTo>
                  <a:lnTo>
                    <a:pt x="127799" y="192037"/>
                  </a:lnTo>
                  <a:lnTo>
                    <a:pt x="121561" y="195155"/>
                  </a:lnTo>
                  <a:lnTo>
                    <a:pt x="117918" y="196202"/>
                  </a:lnTo>
                  <a:lnTo>
                    <a:pt x="111431" y="195928"/>
                  </a:lnTo>
                  <a:lnTo>
                    <a:pt x="111431" y="193334"/>
                  </a:lnTo>
                  <a:lnTo>
                    <a:pt x="115573" y="188146"/>
                  </a:lnTo>
                  <a:lnTo>
                    <a:pt x="112205" y="186575"/>
                  </a:lnTo>
                  <a:lnTo>
                    <a:pt x="106741" y="184779"/>
                  </a:lnTo>
                  <a:lnTo>
                    <a:pt x="102324" y="183981"/>
                  </a:lnTo>
                  <a:lnTo>
                    <a:pt x="96361" y="181637"/>
                  </a:lnTo>
                  <a:lnTo>
                    <a:pt x="95313" y="186575"/>
                  </a:lnTo>
                  <a:lnTo>
                    <a:pt x="87005" y="184755"/>
                  </a:lnTo>
                  <a:lnTo>
                    <a:pt x="83611" y="194881"/>
                  </a:lnTo>
                  <a:lnTo>
                    <a:pt x="81016" y="194881"/>
                  </a:lnTo>
                  <a:lnTo>
                    <a:pt x="80767" y="190990"/>
                  </a:lnTo>
                  <a:lnTo>
                    <a:pt x="77898" y="188920"/>
                  </a:lnTo>
                  <a:lnTo>
                    <a:pt x="74530" y="185278"/>
                  </a:lnTo>
                  <a:lnTo>
                    <a:pt x="73756" y="183458"/>
                  </a:lnTo>
                  <a:lnTo>
                    <a:pt x="66995" y="183981"/>
                  </a:lnTo>
                  <a:lnTo>
                    <a:pt x="64400" y="182435"/>
                  </a:lnTo>
                  <a:lnTo>
                    <a:pt x="63102" y="180091"/>
                  </a:lnTo>
                  <a:lnTo>
                    <a:pt x="59459" y="178794"/>
                  </a:lnTo>
                  <a:lnTo>
                    <a:pt x="57388" y="176724"/>
                  </a:lnTo>
                  <a:lnTo>
                    <a:pt x="57887" y="175152"/>
                  </a:lnTo>
                  <a:lnTo>
                    <a:pt x="53746" y="171536"/>
                  </a:lnTo>
                  <a:lnTo>
                    <a:pt x="49579" y="170738"/>
                  </a:lnTo>
                  <a:lnTo>
                    <a:pt x="44389" y="166074"/>
                  </a:lnTo>
                  <a:lnTo>
                    <a:pt x="43092" y="158541"/>
                  </a:lnTo>
                  <a:lnTo>
                    <a:pt x="42044" y="157244"/>
                  </a:lnTo>
                  <a:lnTo>
                    <a:pt x="43615" y="152830"/>
                  </a:lnTo>
                  <a:lnTo>
                    <a:pt x="42044" y="149438"/>
                  </a:lnTo>
                  <a:lnTo>
                    <a:pt x="42568" y="143203"/>
                  </a:lnTo>
                  <a:lnTo>
                    <a:pt x="39199" y="141656"/>
                  </a:lnTo>
                  <a:lnTo>
                    <a:pt x="37628" y="139312"/>
                  </a:lnTo>
                  <a:lnTo>
                    <a:pt x="36080" y="139063"/>
                  </a:lnTo>
                  <a:lnTo>
                    <a:pt x="31140" y="135695"/>
                  </a:lnTo>
                  <a:lnTo>
                    <a:pt x="18141" y="136194"/>
                  </a:lnTo>
                  <a:lnTo>
                    <a:pt x="9832" y="135695"/>
                  </a:lnTo>
                  <a:lnTo>
                    <a:pt x="2048" y="120631"/>
                  </a:lnTo>
                  <a:lnTo>
                    <a:pt x="-2119" y="116216"/>
                  </a:lnTo>
                  <a:lnTo>
                    <a:pt x="-1869" y="114645"/>
                  </a:lnTo>
                  <a:lnTo>
                    <a:pt x="2048" y="104519"/>
                  </a:lnTo>
                  <a:lnTo>
                    <a:pt x="9308" y="85564"/>
                  </a:lnTo>
                  <a:lnTo>
                    <a:pt x="24903" y="77508"/>
                  </a:lnTo>
                  <a:lnTo>
                    <a:pt x="47508" y="88158"/>
                  </a:lnTo>
                  <a:lnTo>
                    <a:pt x="41519" y="97511"/>
                  </a:lnTo>
                  <a:lnTo>
                    <a:pt x="54244" y="105292"/>
                  </a:lnTo>
                  <a:lnTo>
                    <a:pt x="58411" y="102175"/>
                  </a:lnTo>
                  <a:lnTo>
                    <a:pt x="62578" y="100628"/>
                  </a:lnTo>
                  <a:lnTo>
                    <a:pt x="66720" y="102449"/>
                  </a:lnTo>
                  <a:lnTo>
                    <a:pt x="67244" y="100878"/>
                  </a:lnTo>
                  <a:lnTo>
                    <a:pt x="75552" y="106090"/>
                  </a:lnTo>
                  <a:lnTo>
                    <a:pt x="82040" y="113872"/>
                  </a:lnTo>
                  <a:lnTo>
                    <a:pt x="84135" y="115418"/>
                  </a:lnTo>
                  <a:lnTo>
                    <a:pt x="87254" y="119060"/>
                  </a:lnTo>
                  <a:lnTo>
                    <a:pt x="90373" y="120357"/>
                  </a:lnTo>
                  <a:lnTo>
                    <a:pt x="92968" y="119583"/>
                  </a:lnTo>
                  <a:lnTo>
                    <a:pt x="101002" y="119334"/>
                  </a:lnTo>
                  <a:lnTo>
                    <a:pt x="105942" y="116989"/>
                  </a:lnTo>
                  <a:lnTo>
                    <a:pt x="117644" y="119583"/>
                  </a:lnTo>
                  <a:lnTo>
                    <a:pt x="120239" y="117763"/>
                  </a:lnTo>
                  <a:lnTo>
                    <a:pt x="124655" y="115942"/>
                  </a:lnTo>
                  <a:lnTo>
                    <a:pt x="128024" y="114121"/>
                  </a:lnTo>
                  <a:lnTo>
                    <a:pt x="132714" y="112300"/>
                  </a:lnTo>
                  <a:lnTo>
                    <a:pt x="136606" y="112300"/>
                  </a:lnTo>
                  <a:lnTo>
                    <a:pt x="143368" y="114396"/>
                  </a:lnTo>
                  <a:lnTo>
                    <a:pt x="146213" y="114396"/>
                  </a:lnTo>
                  <a:lnTo>
                    <a:pt x="147011" y="116466"/>
                  </a:lnTo>
                  <a:lnTo>
                    <a:pt x="155045" y="116715"/>
                  </a:lnTo>
                  <a:lnTo>
                    <a:pt x="151427" y="109457"/>
                  </a:lnTo>
                  <a:lnTo>
                    <a:pt x="155569" y="103746"/>
                  </a:lnTo>
                  <a:lnTo>
                    <a:pt x="160758" y="98284"/>
                  </a:lnTo>
                  <a:lnTo>
                    <a:pt x="164926" y="96737"/>
                  </a:lnTo>
                  <a:lnTo>
                    <a:pt x="171936" y="97511"/>
                  </a:lnTo>
                  <a:lnTo>
                    <a:pt x="172461" y="93345"/>
                  </a:lnTo>
                  <a:lnTo>
                    <a:pt x="170390" y="91275"/>
                  </a:lnTo>
                  <a:lnTo>
                    <a:pt x="164401" y="88158"/>
                  </a:lnTo>
                  <a:lnTo>
                    <a:pt x="155818" y="87634"/>
                  </a:lnTo>
                  <a:lnTo>
                    <a:pt x="152201" y="85813"/>
                  </a:lnTo>
                  <a:lnTo>
                    <a:pt x="148807" y="86611"/>
                  </a:lnTo>
                  <a:lnTo>
                    <a:pt x="146986" y="84017"/>
                  </a:lnTo>
                  <a:lnTo>
                    <a:pt x="145688" y="84017"/>
                  </a:lnTo>
                  <a:lnTo>
                    <a:pt x="141273" y="79079"/>
                  </a:lnTo>
                  <a:lnTo>
                    <a:pt x="143094" y="75961"/>
                  </a:lnTo>
                  <a:lnTo>
                    <a:pt x="141023" y="71272"/>
                  </a:lnTo>
                  <a:lnTo>
                    <a:pt x="140249" y="66085"/>
                  </a:lnTo>
                  <a:lnTo>
                    <a:pt x="142046" y="64538"/>
                  </a:lnTo>
                  <a:lnTo>
                    <a:pt x="143368" y="59076"/>
                  </a:lnTo>
                  <a:lnTo>
                    <a:pt x="142569" y="56732"/>
                  </a:lnTo>
                  <a:lnTo>
                    <a:pt x="143867" y="50497"/>
                  </a:lnTo>
                  <a:lnTo>
                    <a:pt x="145963" y="43762"/>
                  </a:lnTo>
                  <a:lnTo>
                    <a:pt x="147510" y="36754"/>
                  </a:lnTo>
                  <a:lnTo>
                    <a:pt x="150878" y="34135"/>
                  </a:lnTo>
                  <a:lnTo>
                    <a:pt x="150878" y="29995"/>
                  </a:lnTo>
                  <a:lnTo>
                    <a:pt x="154521" y="28174"/>
                  </a:lnTo>
                  <a:lnTo>
                    <a:pt x="159461" y="24009"/>
                  </a:lnTo>
                  <a:lnTo>
                    <a:pt x="162830" y="25057"/>
                  </a:lnTo>
                  <a:lnTo>
                    <a:pt x="164401" y="29721"/>
                  </a:lnTo>
                  <a:lnTo>
                    <a:pt x="169866" y="35956"/>
                  </a:lnTo>
                  <a:lnTo>
                    <a:pt x="168817" y="29721"/>
                  </a:lnTo>
                  <a:lnTo>
                    <a:pt x="171163" y="24533"/>
                  </a:lnTo>
                  <a:lnTo>
                    <a:pt x="171163" y="19345"/>
                  </a:lnTo>
                  <a:lnTo>
                    <a:pt x="174282" y="4281"/>
                  </a:lnTo>
                  <a:lnTo>
                    <a:pt x="175829" y="2734"/>
                  </a:lnTo>
                  <a:lnTo>
                    <a:pt x="180495" y="2211"/>
                  </a:lnTo>
                  <a:lnTo>
                    <a:pt x="181543" y="3757"/>
                  </a:lnTo>
                  <a:lnTo>
                    <a:pt x="188304" y="2211"/>
                  </a:lnTo>
                  <a:lnTo>
                    <a:pt x="190125" y="2984"/>
                  </a:lnTo>
                  <a:lnTo>
                    <a:pt x="190899" y="5578"/>
                  </a:lnTo>
                  <a:lnTo>
                    <a:pt x="195066" y="5328"/>
                  </a:lnTo>
                  <a:lnTo>
                    <a:pt x="193768" y="-383"/>
                  </a:lnTo>
                  <a:lnTo>
                    <a:pt x="197910" y="1437"/>
                  </a:lnTo>
                  <a:lnTo>
                    <a:pt x="199482" y="-134"/>
                  </a:lnTo>
                  <a:lnTo>
                    <a:pt x="203100" y="390"/>
                  </a:lnTo>
                  <a:lnTo>
                    <a:pt x="206218" y="4281"/>
                  </a:lnTo>
                  <a:lnTo>
                    <a:pt x="210635" y="6101"/>
                  </a:lnTo>
                  <a:lnTo>
                    <a:pt x="212731" y="6101"/>
                  </a:lnTo>
                  <a:lnTo>
                    <a:pt x="218170" y="4281"/>
                  </a:lnTo>
                  <a:lnTo>
                    <a:pt x="228050" y="4031"/>
                  </a:lnTo>
                  <a:lnTo>
                    <a:pt x="228300" y="6351"/>
                  </a:lnTo>
                  <a:lnTo>
                    <a:pt x="235061" y="7648"/>
                  </a:lnTo>
                  <a:lnTo>
                    <a:pt x="233764" y="14407"/>
                  </a:lnTo>
                  <a:lnTo>
                    <a:pt x="231694" y="19869"/>
                  </a:lnTo>
                  <a:lnTo>
                    <a:pt x="230645" y="20917"/>
                  </a:lnTo>
                  <a:lnTo>
                    <a:pt x="232467" y="24009"/>
                  </a:lnTo>
                  <a:lnTo>
                    <a:pt x="240251" y="23236"/>
                  </a:lnTo>
                  <a:lnTo>
                    <a:pt x="240002" y="28174"/>
                  </a:lnTo>
                  <a:lnTo>
                    <a:pt x="249608" y="28947"/>
                  </a:lnTo>
                  <a:lnTo>
                    <a:pt x="262083" y="26628"/>
                  </a:lnTo>
                  <a:lnTo>
                    <a:pt x="265726" y="26354"/>
                  </a:lnTo>
                  <a:lnTo>
                    <a:pt x="271689" y="24807"/>
                  </a:lnTo>
                  <a:lnTo>
                    <a:pt x="277403" y="20118"/>
                  </a:lnTo>
                  <a:lnTo>
                    <a:pt x="281045" y="19096"/>
                  </a:lnTo>
                  <a:lnTo>
                    <a:pt x="286235" y="18821"/>
                  </a:lnTo>
                  <a:lnTo>
                    <a:pt x="291699" y="19620"/>
                  </a:lnTo>
                  <a:lnTo>
                    <a:pt x="299484" y="20393"/>
                  </a:lnTo>
                  <a:lnTo>
                    <a:pt x="301829" y="21166"/>
                  </a:lnTo>
                  <a:lnTo>
                    <a:pt x="305722" y="23760"/>
                  </a:lnTo>
                  <a:lnTo>
                    <a:pt x="307818" y="26354"/>
                  </a:lnTo>
                  <a:lnTo>
                    <a:pt x="306520" y="29995"/>
                  </a:lnTo>
                  <a:lnTo>
                    <a:pt x="304424" y="32090"/>
                  </a:lnTo>
                  <a:lnTo>
                    <a:pt x="303651" y="37527"/>
                  </a:lnTo>
                  <a:lnTo>
                    <a:pt x="305472" y="41418"/>
                  </a:lnTo>
                  <a:lnTo>
                    <a:pt x="308591" y="45334"/>
                  </a:lnTo>
                  <a:lnTo>
                    <a:pt x="315602" y="44286"/>
                  </a:lnTo>
                  <a:lnTo>
                    <a:pt x="321316" y="39872"/>
                  </a:lnTo>
                  <a:lnTo>
                    <a:pt x="329100" y="38824"/>
                  </a:lnTo>
                  <a:lnTo>
                    <a:pt x="332219" y="40121"/>
                  </a:lnTo>
                  <a:lnTo>
                    <a:pt x="337684" y="45583"/>
                  </a:lnTo>
                  <a:lnTo>
                    <a:pt x="352754" y="46880"/>
                  </a:lnTo>
                  <a:lnTo>
                    <a:pt x="357943" y="46356"/>
                  </a:lnTo>
                  <a:lnTo>
                    <a:pt x="362360" y="47404"/>
                  </a:lnTo>
                  <a:lnTo>
                    <a:pt x="367824" y="51818"/>
                  </a:lnTo>
                  <a:lnTo>
                    <a:pt x="372240" y="53115"/>
                  </a:lnTo>
                  <a:lnTo>
                    <a:pt x="376656" y="52068"/>
                  </a:lnTo>
                  <a:lnTo>
                    <a:pt x="392250" y="42989"/>
                  </a:lnTo>
                  <a:lnTo>
                    <a:pt x="395619" y="39622"/>
                  </a:lnTo>
                  <a:lnTo>
                    <a:pt x="399262" y="34933"/>
                  </a:lnTo>
                  <a:lnTo>
                    <a:pt x="401333" y="33387"/>
                  </a:lnTo>
                  <a:lnTo>
                    <a:pt x="409916" y="31042"/>
                  </a:lnTo>
                  <a:lnTo>
                    <a:pt x="416128" y="30269"/>
                  </a:lnTo>
                  <a:lnTo>
                    <a:pt x="420819" y="31042"/>
                  </a:lnTo>
                  <a:lnTo>
                    <a:pt x="421343" y="32863"/>
                  </a:lnTo>
                  <a:lnTo>
                    <a:pt x="415355" y="35706"/>
                  </a:lnTo>
                  <a:lnTo>
                    <a:pt x="413808" y="38325"/>
                  </a:lnTo>
                  <a:lnTo>
                    <a:pt x="413533" y="41692"/>
                  </a:lnTo>
                  <a:lnTo>
                    <a:pt x="414581" y="45334"/>
                  </a:lnTo>
                  <a:lnTo>
                    <a:pt x="416927" y="48451"/>
                  </a:lnTo>
                  <a:lnTo>
                    <a:pt x="420545" y="52068"/>
                  </a:lnTo>
                  <a:lnTo>
                    <a:pt x="429127" y="55460"/>
                  </a:lnTo>
                  <a:lnTo>
                    <a:pt x="432246" y="57530"/>
                  </a:lnTo>
                  <a:lnTo>
                    <a:pt x="438734" y="59351"/>
                  </a:lnTo>
                  <a:lnTo>
                    <a:pt x="443674" y="60124"/>
                  </a:lnTo>
                  <a:lnTo>
                    <a:pt x="447840" y="58827"/>
                  </a:lnTo>
                  <a:lnTo>
                    <a:pt x="448364" y="55186"/>
                  </a:lnTo>
                  <a:lnTo>
                    <a:pt x="446019" y="48451"/>
                  </a:lnTo>
                  <a:lnTo>
                    <a:pt x="447067" y="41443"/>
                  </a:lnTo>
                  <a:lnTo>
                    <a:pt x="449138" y="34684"/>
                  </a:lnTo>
                  <a:lnTo>
                    <a:pt x="451733" y="31566"/>
                  </a:lnTo>
                  <a:lnTo>
                    <a:pt x="462387" y="29222"/>
                  </a:lnTo>
                  <a:lnTo>
                    <a:pt x="473565" y="28199"/>
                  </a:lnTo>
                  <a:lnTo>
                    <a:pt x="482397" y="25855"/>
                  </a:lnTo>
                  <a:lnTo>
                    <a:pt x="484717" y="26104"/>
                  </a:lnTo>
                  <a:lnTo>
                    <a:pt x="488111" y="28972"/>
                  </a:lnTo>
                  <a:lnTo>
                    <a:pt x="492776" y="45059"/>
                  </a:lnTo>
                  <a:lnTo>
                    <a:pt x="494848" y="49998"/>
                  </a:lnTo>
                  <a:lnTo>
                    <a:pt x="497193" y="50796"/>
                  </a:lnTo>
                  <a:lnTo>
                    <a:pt x="501609" y="47404"/>
                  </a:lnTo>
                  <a:lnTo>
                    <a:pt x="507323" y="46880"/>
                  </a:lnTo>
                  <a:lnTo>
                    <a:pt x="510442" y="4792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70" name="Free-form: Shape 3369">
              <a:extLst>
                <a:ext uri="{FF2B5EF4-FFF2-40B4-BE49-F238E27FC236}">
                  <a16:creationId xmlns:a16="http://schemas.microsoft.com/office/drawing/2014/main" id="{BCF71E4C-DDC3-E4F8-FDC4-961ACB6F3530}"/>
                </a:ext>
              </a:extLst>
            </p:cNvPr>
            <p:cNvSpPr/>
            <p:nvPr/>
          </p:nvSpPr>
          <p:spPr>
            <a:xfrm>
              <a:off x="2286028" y="3784533"/>
              <a:ext cx="281093" cy="252179"/>
            </a:xfrm>
            <a:custGeom>
              <a:avLst/>
              <a:gdLst>
                <a:gd name="connsiteX0" fmla="*/ 224931 w 281093"/>
                <a:gd name="connsiteY0" fmla="*/ 153354 h 252179"/>
                <a:gd name="connsiteX1" fmla="*/ 219741 w 281093"/>
                <a:gd name="connsiteY1" fmla="*/ 159065 h 252179"/>
                <a:gd name="connsiteX2" fmla="*/ 214552 w 281093"/>
                <a:gd name="connsiteY2" fmla="*/ 162707 h 252179"/>
                <a:gd name="connsiteX3" fmla="*/ 206493 w 281093"/>
                <a:gd name="connsiteY3" fmla="*/ 166099 h 252179"/>
                <a:gd name="connsiteX4" fmla="*/ 198958 w 281093"/>
                <a:gd name="connsiteY4" fmla="*/ 168169 h 252179"/>
                <a:gd name="connsiteX5" fmla="*/ 186757 w 281093"/>
                <a:gd name="connsiteY5" fmla="*/ 169715 h 252179"/>
                <a:gd name="connsiteX6" fmla="*/ 180519 w 281093"/>
                <a:gd name="connsiteY6" fmla="*/ 171012 h 252179"/>
                <a:gd name="connsiteX7" fmla="*/ 174281 w 281093"/>
                <a:gd name="connsiteY7" fmla="*/ 173606 h 252179"/>
                <a:gd name="connsiteX8" fmla="*/ 168568 w 281093"/>
                <a:gd name="connsiteY8" fmla="*/ 177247 h 252179"/>
                <a:gd name="connsiteX9" fmla="*/ 164925 w 281093"/>
                <a:gd name="connsiteY9" fmla="*/ 180365 h 252179"/>
                <a:gd name="connsiteX10" fmla="*/ 160260 w 281093"/>
                <a:gd name="connsiteY10" fmla="*/ 186351 h 252179"/>
                <a:gd name="connsiteX11" fmla="*/ 157390 w 281093"/>
                <a:gd name="connsiteY11" fmla="*/ 192062 h 252179"/>
                <a:gd name="connsiteX12" fmla="*/ 157141 w 281093"/>
                <a:gd name="connsiteY12" fmla="*/ 194382 h 252179"/>
                <a:gd name="connsiteX13" fmla="*/ 152450 w 281093"/>
                <a:gd name="connsiteY13" fmla="*/ 208673 h 252179"/>
                <a:gd name="connsiteX14" fmla="*/ 151427 w 281093"/>
                <a:gd name="connsiteY14" fmla="*/ 215158 h 252179"/>
                <a:gd name="connsiteX15" fmla="*/ 151427 w 281093"/>
                <a:gd name="connsiteY15" fmla="*/ 219572 h 252179"/>
                <a:gd name="connsiteX16" fmla="*/ 152724 w 281093"/>
                <a:gd name="connsiteY16" fmla="*/ 227104 h 252179"/>
                <a:gd name="connsiteX17" fmla="*/ 155843 w 281093"/>
                <a:gd name="connsiteY17" fmla="*/ 236208 h 252179"/>
                <a:gd name="connsiteX18" fmla="*/ 151676 w 281093"/>
                <a:gd name="connsiteY18" fmla="*/ 234911 h 252179"/>
                <a:gd name="connsiteX19" fmla="*/ 150903 w 281093"/>
                <a:gd name="connsiteY19" fmla="*/ 236208 h 252179"/>
                <a:gd name="connsiteX20" fmla="*/ 147784 w 281093"/>
                <a:gd name="connsiteY20" fmla="*/ 234911 h 252179"/>
                <a:gd name="connsiteX21" fmla="*/ 135309 w 281093"/>
                <a:gd name="connsiteY21" fmla="*/ 235684 h 252179"/>
                <a:gd name="connsiteX22" fmla="*/ 131666 w 281093"/>
                <a:gd name="connsiteY22" fmla="*/ 236732 h 252179"/>
                <a:gd name="connsiteX23" fmla="*/ 128023 w 281093"/>
                <a:gd name="connsiteY23" fmla="*/ 236208 h 252179"/>
                <a:gd name="connsiteX24" fmla="*/ 121536 w 281093"/>
                <a:gd name="connsiteY24" fmla="*/ 238029 h 252179"/>
                <a:gd name="connsiteX25" fmla="*/ 118168 w 281093"/>
                <a:gd name="connsiteY25" fmla="*/ 238029 h 252179"/>
                <a:gd name="connsiteX26" fmla="*/ 104395 w 281093"/>
                <a:gd name="connsiteY26" fmla="*/ 246609 h 252179"/>
                <a:gd name="connsiteX27" fmla="*/ 96860 w 281093"/>
                <a:gd name="connsiteY27" fmla="*/ 250225 h 252179"/>
                <a:gd name="connsiteX28" fmla="*/ 94514 w 281093"/>
                <a:gd name="connsiteY28" fmla="*/ 249976 h 252179"/>
                <a:gd name="connsiteX29" fmla="*/ 87753 w 281093"/>
                <a:gd name="connsiteY29" fmla="*/ 251796 h 252179"/>
                <a:gd name="connsiteX30" fmla="*/ 86206 w 281093"/>
                <a:gd name="connsiteY30" fmla="*/ 249202 h 252179"/>
                <a:gd name="connsiteX31" fmla="*/ 79719 w 281093"/>
                <a:gd name="connsiteY31" fmla="*/ 249452 h 252179"/>
                <a:gd name="connsiteX32" fmla="*/ 74779 w 281093"/>
                <a:gd name="connsiteY32" fmla="*/ 248679 h 252179"/>
                <a:gd name="connsiteX33" fmla="*/ 73730 w 281093"/>
                <a:gd name="connsiteY33" fmla="*/ 246858 h 252179"/>
                <a:gd name="connsiteX34" fmla="*/ 64374 w 281093"/>
                <a:gd name="connsiteY34" fmla="*/ 248404 h 252179"/>
                <a:gd name="connsiteX35" fmla="*/ 61006 w 281093"/>
                <a:gd name="connsiteY35" fmla="*/ 245810 h 252179"/>
                <a:gd name="connsiteX36" fmla="*/ 57363 w 281093"/>
                <a:gd name="connsiteY36" fmla="*/ 237505 h 252179"/>
                <a:gd name="connsiteX37" fmla="*/ 55816 w 281093"/>
                <a:gd name="connsiteY37" fmla="*/ 227903 h 252179"/>
                <a:gd name="connsiteX38" fmla="*/ 53720 w 281093"/>
                <a:gd name="connsiteY38" fmla="*/ 221917 h 252179"/>
                <a:gd name="connsiteX39" fmla="*/ 51126 w 281093"/>
                <a:gd name="connsiteY39" fmla="*/ 222964 h 252179"/>
                <a:gd name="connsiteX40" fmla="*/ 48007 w 281093"/>
                <a:gd name="connsiteY40" fmla="*/ 222440 h 252179"/>
                <a:gd name="connsiteX41" fmla="*/ 46185 w 281093"/>
                <a:gd name="connsiteY41" fmla="*/ 225034 h 252179"/>
                <a:gd name="connsiteX42" fmla="*/ 44638 w 281093"/>
                <a:gd name="connsiteY42" fmla="*/ 221917 h 252179"/>
                <a:gd name="connsiteX43" fmla="*/ 39448 w 281093"/>
                <a:gd name="connsiteY43" fmla="*/ 198298 h 252179"/>
                <a:gd name="connsiteX44" fmla="*/ 38924 w 281093"/>
                <a:gd name="connsiteY44" fmla="*/ 197250 h 252179"/>
                <a:gd name="connsiteX45" fmla="*/ 39698 w 281093"/>
                <a:gd name="connsiteY45" fmla="*/ 193359 h 252179"/>
                <a:gd name="connsiteX46" fmla="*/ 40222 w 281093"/>
                <a:gd name="connsiteY46" fmla="*/ 186351 h 252179"/>
                <a:gd name="connsiteX47" fmla="*/ 41793 w 281093"/>
                <a:gd name="connsiteY47" fmla="*/ 180390 h 252179"/>
                <a:gd name="connsiteX48" fmla="*/ 38675 w 281093"/>
                <a:gd name="connsiteY48" fmla="*/ 180115 h 252179"/>
                <a:gd name="connsiteX49" fmla="*/ 38675 w 281093"/>
                <a:gd name="connsiteY49" fmla="*/ 177272 h 252179"/>
                <a:gd name="connsiteX50" fmla="*/ 37353 w 281093"/>
                <a:gd name="connsiteY50" fmla="*/ 172858 h 252179"/>
                <a:gd name="connsiteX51" fmla="*/ 30616 w 281093"/>
                <a:gd name="connsiteY51" fmla="*/ 163230 h 252179"/>
                <a:gd name="connsiteX52" fmla="*/ 28794 w 281093"/>
                <a:gd name="connsiteY52" fmla="*/ 155972 h 252179"/>
                <a:gd name="connsiteX53" fmla="*/ 22308 w 281093"/>
                <a:gd name="connsiteY53" fmla="*/ 156496 h 252179"/>
                <a:gd name="connsiteX54" fmla="*/ 20735 w 281093"/>
                <a:gd name="connsiteY54" fmla="*/ 155449 h 252179"/>
                <a:gd name="connsiteX55" fmla="*/ 15546 w 281093"/>
                <a:gd name="connsiteY55" fmla="*/ 159090 h 252179"/>
                <a:gd name="connsiteX56" fmla="*/ 12177 w 281093"/>
                <a:gd name="connsiteY56" fmla="*/ 162208 h 252179"/>
                <a:gd name="connsiteX57" fmla="*/ 7237 w 281093"/>
                <a:gd name="connsiteY57" fmla="*/ 156222 h 252179"/>
                <a:gd name="connsiteX58" fmla="*/ 3844 w 281093"/>
                <a:gd name="connsiteY58" fmla="*/ 151283 h 252179"/>
                <a:gd name="connsiteX59" fmla="*/ 2022 w 281093"/>
                <a:gd name="connsiteY59" fmla="*/ 147393 h 252179"/>
                <a:gd name="connsiteX60" fmla="*/ -298 w 281093"/>
                <a:gd name="connsiteY60" fmla="*/ 140908 h 252179"/>
                <a:gd name="connsiteX61" fmla="*/ -1595 w 281093"/>
                <a:gd name="connsiteY61" fmla="*/ 136244 h 252179"/>
                <a:gd name="connsiteX62" fmla="*/ -2119 w 281093"/>
                <a:gd name="connsiteY62" fmla="*/ 130009 h 252179"/>
                <a:gd name="connsiteX63" fmla="*/ -2119 w 281093"/>
                <a:gd name="connsiteY63" fmla="*/ 125594 h 252179"/>
                <a:gd name="connsiteX64" fmla="*/ -1346 w 281093"/>
                <a:gd name="connsiteY64" fmla="*/ 118062 h 252179"/>
                <a:gd name="connsiteX65" fmla="*/ 476 w 281093"/>
                <a:gd name="connsiteY65" fmla="*/ 111827 h 252179"/>
                <a:gd name="connsiteX66" fmla="*/ 4892 w 281093"/>
                <a:gd name="connsiteY66" fmla="*/ 102723 h 252179"/>
                <a:gd name="connsiteX67" fmla="*/ 7736 w 281093"/>
                <a:gd name="connsiteY67" fmla="*/ 98832 h 252179"/>
                <a:gd name="connsiteX68" fmla="*/ 12152 w 281093"/>
                <a:gd name="connsiteY68" fmla="*/ 93894 h 252179"/>
                <a:gd name="connsiteX69" fmla="*/ 13724 w 281093"/>
                <a:gd name="connsiteY69" fmla="*/ 94169 h 252179"/>
                <a:gd name="connsiteX70" fmla="*/ 19189 w 281093"/>
                <a:gd name="connsiteY70" fmla="*/ 92073 h 252179"/>
                <a:gd name="connsiteX71" fmla="*/ 22308 w 281093"/>
                <a:gd name="connsiteY71" fmla="*/ 93894 h 252179"/>
                <a:gd name="connsiteX72" fmla="*/ 25401 w 281093"/>
                <a:gd name="connsiteY72" fmla="*/ 81698 h 252179"/>
                <a:gd name="connsiteX73" fmla="*/ 26724 w 281093"/>
                <a:gd name="connsiteY73" fmla="*/ 78056 h 252179"/>
                <a:gd name="connsiteX74" fmla="*/ 29318 w 281093"/>
                <a:gd name="connsiteY74" fmla="*/ 74689 h 252179"/>
                <a:gd name="connsiteX75" fmla="*/ 34234 w 281093"/>
                <a:gd name="connsiteY75" fmla="*/ 71048 h 252179"/>
                <a:gd name="connsiteX76" fmla="*/ 31913 w 281093"/>
                <a:gd name="connsiteY76" fmla="*/ 69751 h 252179"/>
                <a:gd name="connsiteX77" fmla="*/ 37103 w 281093"/>
                <a:gd name="connsiteY77" fmla="*/ 67930 h 252179"/>
                <a:gd name="connsiteX78" fmla="*/ 42567 w 281093"/>
                <a:gd name="connsiteY78" fmla="*/ 65336 h 252179"/>
                <a:gd name="connsiteX79" fmla="*/ 46185 w 281093"/>
                <a:gd name="connsiteY79" fmla="*/ 62992 h 252179"/>
                <a:gd name="connsiteX80" fmla="*/ 48007 w 281093"/>
                <a:gd name="connsiteY80" fmla="*/ 59625 h 252179"/>
                <a:gd name="connsiteX81" fmla="*/ 48805 w 281093"/>
                <a:gd name="connsiteY81" fmla="*/ 55460 h 252179"/>
                <a:gd name="connsiteX82" fmla="*/ 52422 w 281093"/>
                <a:gd name="connsiteY82" fmla="*/ 51045 h 252179"/>
                <a:gd name="connsiteX83" fmla="*/ 60482 w 281093"/>
                <a:gd name="connsiteY83" fmla="*/ 55460 h 252179"/>
                <a:gd name="connsiteX84" fmla="*/ 62303 w 281093"/>
                <a:gd name="connsiteY84" fmla="*/ 54687 h 252179"/>
                <a:gd name="connsiteX85" fmla="*/ 61006 w 281093"/>
                <a:gd name="connsiteY85" fmla="*/ 52093 h 252179"/>
                <a:gd name="connsiteX86" fmla="*/ 63076 w 281093"/>
                <a:gd name="connsiteY86" fmla="*/ 45334 h 252179"/>
                <a:gd name="connsiteX87" fmla="*/ 82838 w 281093"/>
                <a:gd name="connsiteY87" fmla="*/ 48451 h 252179"/>
                <a:gd name="connsiteX88" fmla="*/ 86979 w 281093"/>
                <a:gd name="connsiteY88" fmla="*/ 48202 h 252179"/>
                <a:gd name="connsiteX89" fmla="*/ 91396 w 281093"/>
                <a:gd name="connsiteY89" fmla="*/ 49499 h 252179"/>
                <a:gd name="connsiteX90" fmla="*/ 97109 w 281093"/>
                <a:gd name="connsiteY90" fmla="*/ 48701 h 252179"/>
                <a:gd name="connsiteX91" fmla="*/ 100502 w 281093"/>
                <a:gd name="connsiteY91" fmla="*/ 48975 h 252179"/>
                <a:gd name="connsiteX92" fmla="*/ 104395 w 281093"/>
                <a:gd name="connsiteY92" fmla="*/ 50272 h 252179"/>
                <a:gd name="connsiteX93" fmla="*/ 112454 w 281093"/>
                <a:gd name="connsiteY93" fmla="*/ 48451 h 252179"/>
                <a:gd name="connsiteX94" fmla="*/ 121536 w 281093"/>
                <a:gd name="connsiteY94" fmla="*/ 46107 h 252179"/>
                <a:gd name="connsiteX95" fmla="*/ 123607 w 281093"/>
                <a:gd name="connsiteY95" fmla="*/ 42989 h 252179"/>
                <a:gd name="connsiteX96" fmla="*/ 124405 w 281093"/>
                <a:gd name="connsiteY96" fmla="*/ 39622 h 252179"/>
                <a:gd name="connsiteX97" fmla="*/ 123358 w 281093"/>
                <a:gd name="connsiteY97" fmla="*/ 37552 h 252179"/>
                <a:gd name="connsiteX98" fmla="*/ 115822 w 281093"/>
                <a:gd name="connsiteY98" fmla="*/ 35208 h 252179"/>
                <a:gd name="connsiteX99" fmla="*/ 119715 w 281093"/>
                <a:gd name="connsiteY99" fmla="*/ 30269 h 252179"/>
                <a:gd name="connsiteX100" fmla="*/ 122309 w 281093"/>
                <a:gd name="connsiteY100" fmla="*/ 31042 h 252179"/>
                <a:gd name="connsiteX101" fmla="*/ 125703 w 281093"/>
                <a:gd name="connsiteY101" fmla="*/ 23535 h 252179"/>
                <a:gd name="connsiteX102" fmla="*/ 125952 w 281093"/>
                <a:gd name="connsiteY102" fmla="*/ 18073 h 252179"/>
                <a:gd name="connsiteX103" fmla="*/ 129071 w 281093"/>
                <a:gd name="connsiteY103" fmla="*/ 17026 h 252179"/>
                <a:gd name="connsiteX104" fmla="*/ 129844 w 281093"/>
                <a:gd name="connsiteY104" fmla="*/ 18597 h 252179"/>
                <a:gd name="connsiteX105" fmla="*/ 135558 w 281093"/>
                <a:gd name="connsiteY105" fmla="*/ 17026 h 252179"/>
                <a:gd name="connsiteX106" fmla="*/ 138952 w 281093"/>
                <a:gd name="connsiteY106" fmla="*/ 18846 h 252179"/>
                <a:gd name="connsiteX107" fmla="*/ 142594 w 281093"/>
                <a:gd name="connsiteY107" fmla="*/ 14182 h 252179"/>
                <a:gd name="connsiteX108" fmla="*/ 150129 w 281093"/>
                <a:gd name="connsiteY108" fmla="*/ 4829 h 252179"/>
                <a:gd name="connsiteX109" fmla="*/ 150628 w 281093"/>
                <a:gd name="connsiteY109" fmla="*/ 4056 h 252179"/>
                <a:gd name="connsiteX110" fmla="*/ 155569 w 281093"/>
                <a:gd name="connsiteY110" fmla="*/ 6650 h 252179"/>
                <a:gd name="connsiteX111" fmla="*/ 158937 w 281093"/>
                <a:gd name="connsiteY111" fmla="*/ 9493 h 252179"/>
                <a:gd name="connsiteX112" fmla="*/ 168568 w 281093"/>
                <a:gd name="connsiteY112" fmla="*/ 1961 h 252179"/>
                <a:gd name="connsiteX113" fmla="*/ 174281 w 281093"/>
                <a:gd name="connsiteY113" fmla="*/ -383 h 252179"/>
                <a:gd name="connsiteX114" fmla="*/ 176602 w 281093"/>
                <a:gd name="connsiteY114" fmla="*/ 4555 h 252179"/>
                <a:gd name="connsiteX115" fmla="*/ 179721 w 281093"/>
                <a:gd name="connsiteY115" fmla="*/ 8970 h 252179"/>
                <a:gd name="connsiteX116" fmla="*/ 181817 w 281093"/>
                <a:gd name="connsiteY116" fmla="*/ 9768 h 252179"/>
                <a:gd name="connsiteX117" fmla="*/ 188828 w 281093"/>
                <a:gd name="connsiteY117" fmla="*/ 17799 h 252179"/>
                <a:gd name="connsiteX118" fmla="*/ 194542 w 281093"/>
                <a:gd name="connsiteY118" fmla="*/ 25081 h 252179"/>
                <a:gd name="connsiteX119" fmla="*/ 196088 w 281093"/>
                <a:gd name="connsiteY119" fmla="*/ 28199 h 252179"/>
                <a:gd name="connsiteX120" fmla="*/ 206742 w 281093"/>
                <a:gd name="connsiteY120" fmla="*/ 28448 h 252179"/>
                <a:gd name="connsiteX121" fmla="*/ 211682 w 281093"/>
                <a:gd name="connsiteY121" fmla="*/ 27675 h 252179"/>
                <a:gd name="connsiteX122" fmla="*/ 216099 w 281093"/>
                <a:gd name="connsiteY122" fmla="*/ 29496 h 252179"/>
                <a:gd name="connsiteX123" fmla="*/ 221813 w 281093"/>
                <a:gd name="connsiteY123" fmla="*/ 27152 h 252179"/>
                <a:gd name="connsiteX124" fmla="*/ 234038 w 281093"/>
                <a:gd name="connsiteY124" fmla="*/ 24558 h 252179"/>
                <a:gd name="connsiteX125" fmla="*/ 241573 w 281093"/>
                <a:gd name="connsiteY125" fmla="*/ 23784 h 252179"/>
                <a:gd name="connsiteX126" fmla="*/ 257666 w 281093"/>
                <a:gd name="connsiteY126" fmla="*/ 22986 h 252179"/>
                <a:gd name="connsiteX127" fmla="*/ 256369 w 281093"/>
                <a:gd name="connsiteY127" fmla="*/ 26628 h 252179"/>
                <a:gd name="connsiteX128" fmla="*/ 258191 w 281093"/>
                <a:gd name="connsiteY128" fmla="*/ 29222 h 252179"/>
                <a:gd name="connsiteX129" fmla="*/ 259238 w 281093"/>
                <a:gd name="connsiteY129" fmla="*/ 32614 h 252179"/>
                <a:gd name="connsiteX130" fmla="*/ 264952 w 281093"/>
                <a:gd name="connsiteY130" fmla="*/ 31317 h 252179"/>
                <a:gd name="connsiteX131" fmla="*/ 266250 w 281093"/>
                <a:gd name="connsiteY131" fmla="*/ 33911 h 252179"/>
                <a:gd name="connsiteX132" fmla="*/ 271190 w 281093"/>
                <a:gd name="connsiteY132" fmla="*/ 38849 h 252179"/>
                <a:gd name="connsiteX133" fmla="*/ 275082 w 281093"/>
                <a:gd name="connsiteY133" fmla="*/ 37801 h 252179"/>
                <a:gd name="connsiteX134" fmla="*/ 276904 w 281093"/>
                <a:gd name="connsiteY134" fmla="*/ 38575 h 252179"/>
                <a:gd name="connsiteX135" fmla="*/ 277153 w 281093"/>
                <a:gd name="connsiteY135" fmla="*/ 41692 h 252179"/>
                <a:gd name="connsiteX136" fmla="*/ 278974 w 281093"/>
                <a:gd name="connsiteY136" fmla="*/ 42216 h 252179"/>
                <a:gd name="connsiteX137" fmla="*/ 276629 w 281093"/>
                <a:gd name="connsiteY137" fmla="*/ 49474 h 252179"/>
                <a:gd name="connsiteX138" fmla="*/ 276379 w 281093"/>
                <a:gd name="connsiteY138" fmla="*/ 52093 h 252179"/>
                <a:gd name="connsiteX139" fmla="*/ 276904 w 281093"/>
                <a:gd name="connsiteY139" fmla="*/ 55186 h 252179"/>
                <a:gd name="connsiteX140" fmla="*/ 277153 w 281093"/>
                <a:gd name="connsiteY140" fmla="*/ 61944 h 252179"/>
                <a:gd name="connsiteX141" fmla="*/ 275082 w 281093"/>
                <a:gd name="connsiteY141" fmla="*/ 66359 h 252179"/>
                <a:gd name="connsiteX142" fmla="*/ 271190 w 281093"/>
                <a:gd name="connsiteY142" fmla="*/ 65860 h 252179"/>
                <a:gd name="connsiteX143" fmla="*/ 267796 w 281093"/>
                <a:gd name="connsiteY143" fmla="*/ 68180 h 252179"/>
                <a:gd name="connsiteX144" fmla="*/ 264428 w 281093"/>
                <a:gd name="connsiteY144" fmla="*/ 68703 h 252179"/>
                <a:gd name="connsiteX145" fmla="*/ 261060 w 281093"/>
                <a:gd name="connsiteY145" fmla="*/ 67930 h 252179"/>
                <a:gd name="connsiteX146" fmla="*/ 252477 w 281093"/>
                <a:gd name="connsiteY146" fmla="*/ 69477 h 252179"/>
                <a:gd name="connsiteX147" fmla="*/ 251703 w 281093"/>
                <a:gd name="connsiteY147" fmla="*/ 66359 h 252179"/>
                <a:gd name="connsiteX148" fmla="*/ 249358 w 281093"/>
                <a:gd name="connsiteY148" fmla="*/ 64813 h 252179"/>
                <a:gd name="connsiteX149" fmla="*/ 247012 w 281093"/>
                <a:gd name="connsiteY149" fmla="*/ 61944 h 252179"/>
                <a:gd name="connsiteX150" fmla="*/ 246239 w 281093"/>
                <a:gd name="connsiteY150" fmla="*/ 66359 h 252179"/>
                <a:gd name="connsiteX151" fmla="*/ 244692 w 281093"/>
                <a:gd name="connsiteY151" fmla="*/ 71547 h 252179"/>
                <a:gd name="connsiteX152" fmla="*/ 243370 w 281093"/>
                <a:gd name="connsiteY152" fmla="*/ 74141 h 252179"/>
                <a:gd name="connsiteX153" fmla="*/ 239478 w 281093"/>
                <a:gd name="connsiteY153" fmla="*/ 73891 h 252179"/>
                <a:gd name="connsiteX154" fmla="*/ 238454 w 281093"/>
                <a:gd name="connsiteY154" fmla="*/ 68429 h 252179"/>
                <a:gd name="connsiteX155" fmla="*/ 236883 w 281093"/>
                <a:gd name="connsiteY155" fmla="*/ 66359 h 252179"/>
                <a:gd name="connsiteX156" fmla="*/ 232990 w 281093"/>
                <a:gd name="connsiteY156" fmla="*/ 70250 h 252179"/>
                <a:gd name="connsiteX157" fmla="*/ 228050 w 281093"/>
                <a:gd name="connsiteY157" fmla="*/ 71297 h 252179"/>
                <a:gd name="connsiteX158" fmla="*/ 222611 w 281093"/>
                <a:gd name="connsiteY158" fmla="*/ 72844 h 252179"/>
                <a:gd name="connsiteX159" fmla="*/ 222860 w 281093"/>
                <a:gd name="connsiteY159" fmla="*/ 79353 h 252179"/>
                <a:gd name="connsiteX160" fmla="*/ 219741 w 281093"/>
                <a:gd name="connsiteY160" fmla="*/ 83768 h 252179"/>
                <a:gd name="connsiteX161" fmla="*/ 221039 w 281093"/>
                <a:gd name="connsiteY161" fmla="*/ 93894 h 252179"/>
                <a:gd name="connsiteX162" fmla="*/ 220515 w 281093"/>
                <a:gd name="connsiteY162" fmla="*/ 99855 h 252179"/>
                <a:gd name="connsiteX163" fmla="*/ 246513 w 281093"/>
                <a:gd name="connsiteY163" fmla="*/ 115443 h 252179"/>
                <a:gd name="connsiteX164" fmla="*/ 249882 w 281093"/>
                <a:gd name="connsiteY164" fmla="*/ 117513 h 252179"/>
                <a:gd name="connsiteX165" fmla="*/ 247012 w 281093"/>
                <a:gd name="connsiteY165" fmla="*/ 119085 h 252179"/>
                <a:gd name="connsiteX166" fmla="*/ 241299 w 281093"/>
                <a:gd name="connsiteY166" fmla="*/ 122726 h 252179"/>
                <a:gd name="connsiteX167" fmla="*/ 236109 w 281093"/>
                <a:gd name="connsiteY167" fmla="*/ 128438 h 252179"/>
                <a:gd name="connsiteX168" fmla="*/ 233265 w 281093"/>
                <a:gd name="connsiteY168" fmla="*/ 133376 h 252179"/>
                <a:gd name="connsiteX169" fmla="*/ 231169 w 281093"/>
                <a:gd name="connsiteY169" fmla="*/ 138813 h 252179"/>
                <a:gd name="connsiteX170" fmla="*/ 228324 w 281093"/>
                <a:gd name="connsiteY170" fmla="*/ 147642 h 25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281093" h="252179">
                  <a:moveTo>
                    <a:pt x="224931" y="153354"/>
                  </a:moveTo>
                  <a:lnTo>
                    <a:pt x="219741" y="159065"/>
                  </a:lnTo>
                  <a:lnTo>
                    <a:pt x="214552" y="162707"/>
                  </a:lnTo>
                  <a:lnTo>
                    <a:pt x="206493" y="166099"/>
                  </a:lnTo>
                  <a:lnTo>
                    <a:pt x="198958" y="168169"/>
                  </a:lnTo>
                  <a:lnTo>
                    <a:pt x="186757" y="169715"/>
                  </a:lnTo>
                  <a:lnTo>
                    <a:pt x="180519" y="171012"/>
                  </a:lnTo>
                  <a:lnTo>
                    <a:pt x="174281" y="173606"/>
                  </a:lnTo>
                  <a:lnTo>
                    <a:pt x="168568" y="177247"/>
                  </a:lnTo>
                  <a:lnTo>
                    <a:pt x="164925" y="180365"/>
                  </a:lnTo>
                  <a:lnTo>
                    <a:pt x="160260" y="186351"/>
                  </a:lnTo>
                  <a:lnTo>
                    <a:pt x="157390" y="192062"/>
                  </a:lnTo>
                  <a:lnTo>
                    <a:pt x="157141" y="194382"/>
                  </a:lnTo>
                  <a:lnTo>
                    <a:pt x="152450" y="208673"/>
                  </a:lnTo>
                  <a:lnTo>
                    <a:pt x="151427" y="215158"/>
                  </a:lnTo>
                  <a:lnTo>
                    <a:pt x="151427" y="219572"/>
                  </a:lnTo>
                  <a:lnTo>
                    <a:pt x="152724" y="227104"/>
                  </a:lnTo>
                  <a:lnTo>
                    <a:pt x="155843" y="236208"/>
                  </a:lnTo>
                  <a:lnTo>
                    <a:pt x="151676" y="234911"/>
                  </a:lnTo>
                  <a:lnTo>
                    <a:pt x="150903" y="236208"/>
                  </a:lnTo>
                  <a:lnTo>
                    <a:pt x="147784" y="234911"/>
                  </a:lnTo>
                  <a:lnTo>
                    <a:pt x="135309" y="235684"/>
                  </a:lnTo>
                  <a:lnTo>
                    <a:pt x="131666" y="236732"/>
                  </a:lnTo>
                  <a:lnTo>
                    <a:pt x="128023" y="236208"/>
                  </a:lnTo>
                  <a:lnTo>
                    <a:pt x="121536" y="238029"/>
                  </a:lnTo>
                  <a:lnTo>
                    <a:pt x="118168" y="238029"/>
                  </a:lnTo>
                  <a:lnTo>
                    <a:pt x="104395" y="246609"/>
                  </a:lnTo>
                  <a:lnTo>
                    <a:pt x="96860" y="250225"/>
                  </a:lnTo>
                  <a:lnTo>
                    <a:pt x="94514" y="249976"/>
                  </a:lnTo>
                  <a:lnTo>
                    <a:pt x="87753" y="251796"/>
                  </a:lnTo>
                  <a:lnTo>
                    <a:pt x="86206" y="249202"/>
                  </a:lnTo>
                  <a:lnTo>
                    <a:pt x="79719" y="249452"/>
                  </a:lnTo>
                  <a:lnTo>
                    <a:pt x="74779" y="248679"/>
                  </a:lnTo>
                  <a:lnTo>
                    <a:pt x="73730" y="246858"/>
                  </a:lnTo>
                  <a:lnTo>
                    <a:pt x="64374" y="248404"/>
                  </a:lnTo>
                  <a:lnTo>
                    <a:pt x="61006" y="245810"/>
                  </a:lnTo>
                  <a:lnTo>
                    <a:pt x="57363" y="237505"/>
                  </a:lnTo>
                  <a:lnTo>
                    <a:pt x="55816" y="227903"/>
                  </a:lnTo>
                  <a:lnTo>
                    <a:pt x="53720" y="221917"/>
                  </a:lnTo>
                  <a:lnTo>
                    <a:pt x="51126" y="222964"/>
                  </a:lnTo>
                  <a:lnTo>
                    <a:pt x="48007" y="222440"/>
                  </a:lnTo>
                  <a:lnTo>
                    <a:pt x="46185" y="225034"/>
                  </a:lnTo>
                  <a:lnTo>
                    <a:pt x="44638" y="221917"/>
                  </a:lnTo>
                  <a:lnTo>
                    <a:pt x="39448" y="198298"/>
                  </a:lnTo>
                  <a:lnTo>
                    <a:pt x="38924" y="197250"/>
                  </a:lnTo>
                  <a:lnTo>
                    <a:pt x="39698" y="193359"/>
                  </a:lnTo>
                  <a:lnTo>
                    <a:pt x="40222" y="186351"/>
                  </a:lnTo>
                  <a:lnTo>
                    <a:pt x="41793" y="180390"/>
                  </a:lnTo>
                  <a:lnTo>
                    <a:pt x="38675" y="180115"/>
                  </a:lnTo>
                  <a:lnTo>
                    <a:pt x="38675" y="177272"/>
                  </a:lnTo>
                  <a:lnTo>
                    <a:pt x="37353" y="172858"/>
                  </a:lnTo>
                  <a:lnTo>
                    <a:pt x="30616" y="163230"/>
                  </a:lnTo>
                  <a:lnTo>
                    <a:pt x="28794" y="155972"/>
                  </a:lnTo>
                  <a:lnTo>
                    <a:pt x="22308" y="156496"/>
                  </a:lnTo>
                  <a:lnTo>
                    <a:pt x="20735" y="155449"/>
                  </a:lnTo>
                  <a:lnTo>
                    <a:pt x="15546" y="159090"/>
                  </a:lnTo>
                  <a:lnTo>
                    <a:pt x="12177" y="162208"/>
                  </a:lnTo>
                  <a:lnTo>
                    <a:pt x="7237" y="156222"/>
                  </a:lnTo>
                  <a:lnTo>
                    <a:pt x="3844" y="151283"/>
                  </a:lnTo>
                  <a:lnTo>
                    <a:pt x="2022" y="147393"/>
                  </a:lnTo>
                  <a:lnTo>
                    <a:pt x="-298" y="140908"/>
                  </a:lnTo>
                  <a:lnTo>
                    <a:pt x="-1595" y="136244"/>
                  </a:lnTo>
                  <a:lnTo>
                    <a:pt x="-2119" y="130009"/>
                  </a:lnTo>
                  <a:lnTo>
                    <a:pt x="-2119" y="125594"/>
                  </a:lnTo>
                  <a:lnTo>
                    <a:pt x="-1346" y="118062"/>
                  </a:lnTo>
                  <a:lnTo>
                    <a:pt x="476" y="111827"/>
                  </a:lnTo>
                  <a:lnTo>
                    <a:pt x="4892" y="102723"/>
                  </a:lnTo>
                  <a:lnTo>
                    <a:pt x="7736" y="98832"/>
                  </a:lnTo>
                  <a:lnTo>
                    <a:pt x="12152" y="93894"/>
                  </a:lnTo>
                  <a:lnTo>
                    <a:pt x="13724" y="94169"/>
                  </a:lnTo>
                  <a:lnTo>
                    <a:pt x="19189" y="92073"/>
                  </a:lnTo>
                  <a:lnTo>
                    <a:pt x="22308" y="93894"/>
                  </a:lnTo>
                  <a:lnTo>
                    <a:pt x="25401" y="81698"/>
                  </a:lnTo>
                  <a:lnTo>
                    <a:pt x="26724" y="78056"/>
                  </a:lnTo>
                  <a:lnTo>
                    <a:pt x="29318" y="74689"/>
                  </a:lnTo>
                  <a:lnTo>
                    <a:pt x="34234" y="71048"/>
                  </a:lnTo>
                  <a:lnTo>
                    <a:pt x="31913" y="69751"/>
                  </a:lnTo>
                  <a:lnTo>
                    <a:pt x="37103" y="67930"/>
                  </a:lnTo>
                  <a:lnTo>
                    <a:pt x="42567" y="65336"/>
                  </a:lnTo>
                  <a:lnTo>
                    <a:pt x="46185" y="62992"/>
                  </a:lnTo>
                  <a:lnTo>
                    <a:pt x="48007" y="59625"/>
                  </a:lnTo>
                  <a:lnTo>
                    <a:pt x="48805" y="55460"/>
                  </a:lnTo>
                  <a:lnTo>
                    <a:pt x="52422" y="51045"/>
                  </a:lnTo>
                  <a:lnTo>
                    <a:pt x="60482" y="55460"/>
                  </a:lnTo>
                  <a:lnTo>
                    <a:pt x="62303" y="54687"/>
                  </a:lnTo>
                  <a:lnTo>
                    <a:pt x="61006" y="52093"/>
                  </a:lnTo>
                  <a:lnTo>
                    <a:pt x="63076" y="45334"/>
                  </a:lnTo>
                  <a:lnTo>
                    <a:pt x="82838" y="48451"/>
                  </a:lnTo>
                  <a:lnTo>
                    <a:pt x="86979" y="48202"/>
                  </a:lnTo>
                  <a:lnTo>
                    <a:pt x="91396" y="49499"/>
                  </a:lnTo>
                  <a:lnTo>
                    <a:pt x="97109" y="48701"/>
                  </a:lnTo>
                  <a:lnTo>
                    <a:pt x="100502" y="48975"/>
                  </a:lnTo>
                  <a:lnTo>
                    <a:pt x="104395" y="50272"/>
                  </a:lnTo>
                  <a:lnTo>
                    <a:pt x="112454" y="48451"/>
                  </a:lnTo>
                  <a:lnTo>
                    <a:pt x="121536" y="46107"/>
                  </a:lnTo>
                  <a:lnTo>
                    <a:pt x="123607" y="42989"/>
                  </a:lnTo>
                  <a:lnTo>
                    <a:pt x="124405" y="39622"/>
                  </a:lnTo>
                  <a:lnTo>
                    <a:pt x="123358" y="37552"/>
                  </a:lnTo>
                  <a:lnTo>
                    <a:pt x="115822" y="35208"/>
                  </a:lnTo>
                  <a:lnTo>
                    <a:pt x="119715" y="30269"/>
                  </a:lnTo>
                  <a:lnTo>
                    <a:pt x="122309" y="31042"/>
                  </a:lnTo>
                  <a:lnTo>
                    <a:pt x="125703" y="23535"/>
                  </a:lnTo>
                  <a:lnTo>
                    <a:pt x="125952" y="18073"/>
                  </a:lnTo>
                  <a:lnTo>
                    <a:pt x="129071" y="17026"/>
                  </a:lnTo>
                  <a:lnTo>
                    <a:pt x="129844" y="18597"/>
                  </a:lnTo>
                  <a:lnTo>
                    <a:pt x="135558" y="17026"/>
                  </a:lnTo>
                  <a:lnTo>
                    <a:pt x="138952" y="18846"/>
                  </a:lnTo>
                  <a:lnTo>
                    <a:pt x="142594" y="14182"/>
                  </a:lnTo>
                  <a:lnTo>
                    <a:pt x="150129" y="4829"/>
                  </a:lnTo>
                  <a:lnTo>
                    <a:pt x="150628" y="4056"/>
                  </a:lnTo>
                  <a:lnTo>
                    <a:pt x="155569" y="6650"/>
                  </a:lnTo>
                  <a:lnTo>
                    <a:pt x="158937" y="9493"/>
                  </a:lnTo>
                  <a:lnTo>
                    <a:pt x="168568" y="1961"/>
                  </a:lnTo>
                  <a:lnTo>
                    <a:pt x="174281" y="-383"/>
                  </a:lnTo>
                  <a:lnTo>
                    <a:pt x="176602" y="4555"/>
                  </a:lnTo>
                  <a:lnTo>
                    <a:pt x="179721" y="8970"/>
                  </a:lnTo>
                  <a:lnTo>
                    <a:pt x="181817" y="9768"/>
                  </a:lnTo>
                  <a:lnTo>
                    <a:pt x="188828" y="17799"/>
                  </a:lnTo>
                  <a:lnTo>
                    <a:pt x="194542" y="25081"/>
                  </a:lnTo>
                  <a:lnTo>
                    <a:pt x="196088" y="28199"/>
                  </a:lnTo>
                  <a:lnTo>
                    <a:pt x="206742" y="28448"/>
                  </a:lnTo>
                  <a:lnTo>
                    <a:pt x="211682" y="27675"/>
                  </a:lnTo>
                  <a:lnTo>
                    <a:pt x="216099" y="29496"/>
                  </a:lnTo>
                  <a:lnTo>
                    <a:pt x="221813" y="27152"/>
                  </a:lnTo>
                  <a:lnTo>
                    <a:pt x="234038" y="24558"/>
                  </a:lnTo>
                  <a:lnTo>
                    <a:pt x="241573" y="23784"/>
                  </a:lnTo>
                  <a:lnTo>
                    <a:pt x="257666" y="22986"/>
                  </a:lnTo>
                  <a:lnTo>
                    <a:pt x="256369" y="26628"/>
                  </a:lnTo>
                  <a:lnTo>
                    <a:pt x="258191" y="29222"/>
                  </a:lnTo>
                  <a:lnTo>
                    <a:pt x="259238" y="32614"/>
                  </a:lnTo>
                  <a:lnTo>
                    <a:pt x="264952" y="31317"/>
                  </a:lnTo>
                  <a:lnTo>
                    <a:pt x="266250" y="33911"/>
                  </a:lnTo>
                  <a:lnTo>
                    <a:pt x="271190" y="38849"/>
                  </a:lnTo>
                  <a:lnTo>
                    <a:pt x="275082" y="37801"/>
                  </a:lnTo>
                  <a:lnTo>
                    <a:pt x="276904" y="38575"/>
                  </a:lnTo>
                  <a:lnTo>
                    <a:pt x="277153" y="41692"/>
                  </a:lnTo>
                  <a:lnTo>
                    <a:pt x="278974" y="42216"/>
                  </a:lnTo>
                  <a:lnTo>
                    <a:pt x="276629" y="49474"/>
                  </a:lnTo>
                  <a:lnTo>
                    <a:pt x="276379" y="52093"/>
                  </a:lnTo>
                  <a:lnTo>
                    <a:pt x="276904" y="55186"/>
                  </a:lnTo>
                  <a:lnTo>
                    <a:pt x="277153" y="61944"/>
                  </a:lnTo>
                  <a:lnTo>
                    <a:pt x="275082" y="66359"/>
                  </a:lnTo>
                  <a:lnTo>
                    <a:pt x="271190" y="65860"/>
                  </a:lnTo>
                  <a:lnTo>
                    <a:pt x="267796" y="68180"/>
                  </a:lnTo>
                  <a:lnTo>
                    <a:pt x="264428" y="68703"/>
                  </a:lnTo>
                  <a:lnTo>
                    <a:pt x="261060" y="67930"/>
                  </a:lnTo>
                  <a:lnTo>
                    <a:pt x="252477" y="69477"/>
                  </a:lnTo>
                  <a:lnTo>
                    <a:pt x="251703" y="66359"/>
                  </a:lnTo>
                  <a:lnTo>
                    <a:pt x="249358" y="64813"/>
                  </a:lnTo>
                  <a:lnTo>
                    <a:pt x="247012" y="61944"/>
                  </a:lnTo>
                  <a:lnTo>
                    <a:pt x="246239" y="66359"/>
                  </a:lnTo>
                  <a:lnTo>
                    <a:pt x="244692" y="71547"/>
                  </a:lnTo>
                  <a:lnTo>
                    <a:pt x="243370" y="74141"/>
                  </a:lnTo>
                  <a:lnTo>
                    <a:pt x="239478" y="73891"/>
                  </a:lnTo>
                  <a:lnTo>
                    <a:pt x="238454" y="68429"/>
                  </a:lnTo>
                  <a:lnTo>
                    <a:pt x="236883" y="66359"/>
                  </a:lnTo>
                  <a:lnTo>
                    <a:pt x="232990" y="70250"/>
                  </a:lnTo>
                  <a:lnTo>
                    <a:pt x="228050" y="71297"/>
                  </a:lnTo>
                  <a:lnTo>
                    <a:pt x="222611" y="72844"/>
                  </a:lnTo>
                  <a:lnTo>
                    <a:pt x="222860" y="79353"/>
                  </a:lnTo>
                  <a:lnTo>
                    <a:pt x="219741" y="83768"/>
                  </a:lnTo>
                  <a:lnTo>
                    <a:pt x="221039" y="93894"/>
                  </a:lnTo>
                  <a:lnTo>
                    <a:pt x="220515" y="99855"/>
                  </a:lnTo>
                  <a:lnTo>
                    <a:pt x="246513" y="115443"/>
                  </a:lnTo>
                  <a:lnTo>
                    <a:pt x="249882" y="117513"/>
                  </a:lnTo>
                  <a:lnTo>
                    <a:pt x="247012" y="119085"/>
                  </a:lnTo>
                  <a:lnTo>
                    <a:pt x="241299" y="122726"/>
                  </a:lnTo>
                  <a:lnTo>
                    <a:pt x="236109" y="128438"/>
                  </a:lnTo>
                  <a:lnTo>
                    <a:pt x="233265" y="133376"/>
                  </a:lnTo>
                  <a:lnTo>
                    <a:pt x="231169" y="138813"/>
                  </a:lnTo>
                  <a:lnTo>
                    <a:pt x="228324" y="14764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71" name="Free-form: Shape 3370">
              <a:extLst>
                <a:ext uri="{FF2B5EF4-FFF2-40B4-BE49-F238E27FC236}">
                  <a16:creationId xmlns:a16="http://schemas.microsoft.com/office/drawing/2014/main" id="{8C543562-9C3E-BD85-9768-466C53368D0D}"/>
                </a:ext>
              </a:extLst>
            </p:cNvPr>
            <p:cNvSpPr/>
            <p:nvPr/>
          </p:nvSpPr>
          <p:spPr>
            <a:xfrm>
              <a:off x="2093758" y="3811544"/>
              <a:ext cx="422438" cy="365911"/>
            </a:xfrm>
            <a:custGeom>
              <a:avLst/>
              <a:gdLst>
                <a:gd name="connsiteX0" fmla="*/ 218993 w 422438"/>
                <a:gd name="connsiteY0" fmla="*/ 51045 h 365911"/>
                <a:gd name="connsiteX1" fmla="*/ 217696 w 422438"/>
                <a:gd name="connsiteY1" fmla="*/ 54662 h 365911"/>
                <a:gd name="connsiteX2" fmla="*/ 214577 w 422438"/>
                <a:gd name="connsiteY2" fmla="*/ 66883 h 365911"/>
                <a:gd name="connsiteX3" fmla="*/ 211458 w 422438"/>
                <a:gd name="connsiteY3" fmla="*/ 65062 h 365911"/>
                <a:gd name="connsiteX4" fmla="*/ 205994 w 422438"/>
                <a:gd name="connsiteY4" fmla="*/ 67132 h 365911"/>
                <a:gd name="connsiteX5" fmla="*/ 204422 w 422438"/>
                <a:gd name="connsiteY5" fmla="*/ 66883 h 365911"/>
                <a:gd name="connsiteX6" fmla="*/ 200006 w 422438"/>
                <a:gd name="connsiteY6" fmla="*/ 71821 h 365911"/>
                <a:gd name="connsiteX7" fmla="*/ 197162 w 422438"/>
                <a:gd name="connsiteY7" fmla="*/ 75712 h 365911"/>
                <a:gd name="connsiteX8" fmla="*/ 192745 w 422438"/>
                <a:gd name="connsiteY8" fmla="*/ 84791 h 365911"/>
                <a:gd name="connsiteX9" fmla="*/ 190924 w 422438"/>
                <a:gd name="connsiteY9" fmla="*/ 91026 h 365911"/>
                <a:gd name="connsiteX10" fmla="*/ 190150 w 422438"/>
                <a:gd name="connsiteY10" fmla="*/ 98558 h 365911"/>
                <a:gd name="connsiteX11" fmla="*/ 190150 w 422438"/>
                <a:gd name="connsiteY11" fmla="*/ 102973 h 365911"/>
                <a:gd name="connsiteX12" fmla="*/ 190674 w 422438"/>
                <a:gd name="connsiteY12" fmla="*/ 109208 h 365911"/>
                <a:gd name="connsiteX13" fmla="*/ 191972 w 422438"/>
                <a:gd name="connsiteY13" fmla="*/ 113897 h 365911"/>
                <a:gd name="connsiteX14" fmla="*/ 194292 w 422438"/>
                <a:gd name="connsiteY14" fmla="*/ 120382 h 365911"/>
                <a:gd name="connsiteX15" fmla="*/ 196113 w 422438"/>
                <a:gd name="connsiteY15" fmla="*/ 124272 h 365911"/>
                <a:gd name="connsiteX16" fmla="*/ 199507 w 422438"/>
                <a:gd name="connsiteY16" fmla="*/ 129211 h 365911"/>
                <a:gd name="connsiteX17" fmla="*/ 204447 w 422438"/>
                <a:gd name="connsiteY17" fmla="*/ 135172 h 365911"/>
                <a:gd name="connsiteX18" fmla="*/ 207816 w 422438"/>
                <a:gd name="connsiteY18" fmla="*/ 132054 h 365911"/>
                <a:gd name="connsiteX19" fmla="*/ 213005 w 422438"/>
                <a:gd name="connsiteY19" fmla="*/ 128438 h 365911"/>
                <a:gd name="connsiteX20" fmla="*/ 214577 w 422438"/>
                <a:gd name="connsiteY20" fmla="*/ 129460 h 365911"/>
                <a:gd name="connsiteX21" fmla="*/ 221064 w 422438"/>
                <a:gd name="connsiteY21" fmla="*/ 128936 h 365911"/>
                <a:gd name="connsiteX22" fmla="*/ 222885 w 422438"/>
                <a:gd name="connsiteY22" fmla="*/ 136219 h 365911"/>
                <a:gd name="connsiteX23" fmla="*/ 229647 w 422438"/>
                <a:gd name="connsiteY23" fmla="*/ 145821 h 365911"/>
                <a:gd name="connsiteX24" fmla="*/ 230944 w 422438"/>
                <a:gd name="connsiteY24" fmla="*/ 150236 h 365911"/>
                <a:gd name="connsiteX25" fmla="*/ 230944 w 422438"/>
                <a:gd name="connsiteY25" fmla="*/ 153104 h 365911"/>
                <a:gd name="connsiteX26" fmla="*/ 234063 w 422438"/>
                <a:gd name="connsiteY26" fmla="*/ 153354 h 365911"/>
                <a:gd name="connsiteX27" fmla="*/ 232491 w 422438"/>
                <a:gd name="connsiteY27" fmla="*/ 159340 h 365911"/>
                <a:gd name="connsiteX28" fmla="*/ 231968 w 422438"/>
                <a:gd name="connsiteY28" fmla="*/ 166348 h 365911"/>
                <a:gd name="connsiteX29" fmla="*/ 231194 w 422438"/>
                <a:gd name="connsiteY29" fmla="*/ 170239 h 365911"/>
                <a:gd name="connsiteX30" fmla="*/ 231718 w 422438"/>
                <a:gd name="connsiteY30" fmla="*/ 171287 h 365911"/>
                <a:gd name="connsiteX31" fmla="*/ 236908 w 422438"/>
                <a:gd name="connsiteY31" fmla="*/ 194906 h 365911"/>
                <a:gd name="connsiteX32" fmla="*/ 238479 w 422438"/>
                <a:gd name="connsiteY32" fmla="*/ 198023 h 365911"/>
                <a:gd name="connsiteX33" fmla="*/ 240276 w 422438"/>
                <a:gd name="connsiteY33" fmla="*/ 195429 h 365911"/>
                <a:gd name="connsiteX34" fmla="*/ 243395 w 422438"/>
                <a:gd name="connsiteY34" fmla="*/ 195953 h 365911"/>
                <a:gd name="connsiteX35" fmla="*/ 245990 w 422438"/>
                <a:gd name="connsiteY35" fmla="*/ 194906 h 365911"/>
                <a:gd name="connsiteX36" fmla="*/ 248086 w 422438"/>
                <a:gd name="connsiteY36" fmla="*/ 200867 h 365911"/>
                <a:gd name="connsiteX37" fmla="*/ 249633 w 422438"/>
                <a:gd name="connsiteY37" fmla="*/ 210494 h 365911"/>
                <a:gd name="connsiteX38" fmla="*/ 253276 w 422438"/>
                <a:gd name="connsiteY38" fmla="*/ 218799 h 365911"/>
                <a:gd name="connsiteX39" fmla="*/ 256643 w 422438"/>
                <a:gd name="connsiteY39" fmla="*/ 221393 h 365911"/>
                <a:gd name="connsiteX40" fmla="*/ 266000 w 422438"/>
                <a:gd name="connsiteY40" fmla="*/ 219847 h 365911"/>
                <a:gd name="connsiteX41" fmla="*/ 267048 w 422438"/>
                <a:gd name="connsiteY41" fmla="*/ 221642 h 365911"/>
                <a:gd name="connsiteX42" fmla="*/ 271988 w 422438"/>
                <a:gd name="connsiteY42" fmla="*/ 222441 h 365911"/>
                <a:gd name="connsiteX43" fmla="*/ 278475 w 422438"/>
                <a:gd name="connsiteY43" fmla="*/ 222166 h 365911"/>
                <a:gd name="connsiteX44" fmla="*/ 280023 w 422438"/>
                <a:gd name="connsiteY44" fmla="*/ 224760 h 365911"/>
                <a:gd name="connsiteX45" fmla="*/ 286784 w 422438"/>
                <a:gd name="connsiteY45" fmla="*/ 222964 h 365911"/>
                <a:gd name="connsiteX46" fmla="*/ 289129 w 422438"/>
                <a:gd name="connsiteY46" fmla="*/ 223214 h 365911"/>
                <a:gd name="connsiteX47" fmla="*/ 296664 w 422438"/>
                <a:gd name="connsiteY47" fmla="*/ 219572 h 365911"/>
                <a:gd name="connsiteX48" fmla="*/ 310437 w 422438"/>
                <a:gd name="connsiteY48" fmla="*/ 211018 h 365911"/>
                <a:gd name="connsiteX49" fmla="*/ 313806 w 422438"/>
                <a:gd name="connsiteY49" fmla="*/ 211018 h 365911"/>
                <a:gd name="connsiteX50" fmla="*/ 320293 w 422438"/>
                <a:gd name="connsiteY50" fmla="*/ 209197 h 365911"/>
                <a:gd name="connsiteX51" fmla="*/ 323935 w 422438"/>
                <a:gd name="connsiteY51" fmla="*/ 209696 h 365911"/>
                <a:gd name="connsiteX52" fmla="*/ 327579 w 422438"/>
                <a:gd name="connsiteY52" fmla="*/ 208673 h 365911"/>
                <a:gd name="connsiteX53" fmla="*/ 340054 w 422438"/>
                <a:gd name="connsiteY53" fmla="*/ 207875 h 365911"/>
                <a:gd name="connsiteX54" fmla="*/ 343173 w 422438"/>
                <a:gd name="connsiteY54" fmla="*/ 209172 h 365911"/>
                <a:gd name="connsiteX55" fmla="*/ 343946 w 422438"/>
                <a:gd name="connsiteY55" fmla="*/ 207875 h 365911"/>
                <a:gd name="connsiteX56" fmla="*/ 348113 w 422438"/>
                <a:gd name="connsiteY56" fmla="*/ 209172 h 365911"/>
                <a:gd name="connsiteX57" fmla="*/ 344994 w 422438"/>
                <a:gd name="connsiteY57" fmla="*/ 200093 h 365911"/>
                <a:gd name="connsiteX58" fmla="*/ 343697 w 422438"/>
                <a:gd name="connsiteY58" fmla="*/ 192561 h 365911"/>
                <a:gd name="connsiteX59" fmla="*/ 343697 w 422438"/>
                <a:gd name="connsiteY59" fmla="*/ 188147 h 365911"/>
                <a:gd name="connsiteX60" fmla="*/ 344719 w 422438"/>
                <a:gd name="connsiteY60" fmla="*/ 181662 h 365911"/>
                <a:gd name="connsiteX61" fmla="*/ 355897 w 422438"/>
                <a:gd name="connsiteY61" fmla="*/ 184256 h 365911"/>
                <a:gd name="connsiteX62" fmla="*/ 364480 w 422438"/>
                <a:gd name="connsiteY62" fmla="*/ 186600 h 365911"/>
                <a:gd name="connsiteX63" fmla="*/ 365503 w 422438"/>
                <a:gd name="connsiteY63" fmla="*/ 180365 h 365911"/>
                <a:gd name="connsiteX64" fmla="*/ 372015 w 422438"/>
                <a:gd name="connsiteY64" fmla="*/ 181387 h 365911"/>
                <a:gd name="connsiteX65" fmla="*/ 371741 w 422438"/>
                <a:gd name="connsiteY65" fmla="*/ 185802 h 365911"/>
                <a:gd name="connsiteX66" fmla="*/ 373313 w 422438"/>
                <a:gd name="connsiteY66" fmla="*/ 189718 h 365911"/>
                <a:gd name="connsiteX67" fmla="*/ 374860 w 422438"/>
                <a:gd name="connsiteY67" fmla="*/ 191015 h 365911"/>
                <a:gd name="connsiteX68" fmla="*/ 378228 w 422438"/>
                <a:gd name="connsiteY68" fmla="*/ 191788 h 365911"/>
                <a:gd name="connsiteX69" fmla="*/ 386287 w 422438"/>
                <a:gd name="connsiteY69" fmla="*/ 191788 h 365911"/>
                <a:gd name="connsiteX70" fmla="*/ 395119 w 422438"/>
                <a:gd name="connsiteY70" fmla="*/ 192312 h 365911"/>
                <a:gd name="connsiteX71" fmla="*/ 397714 w 422438"/>
                <a:gd name="connsiteY71" fmla="*/ 204508 h 365911"/>
                <a:gd name="connsiteX72" fmla="*/ 395643 w 422438"/>
                <a:gd name="connsiteY72" fmla="*/ 205306 h 365911"/>
                <a:gd name="connsiteX73" fmla="*/ 388383 w 422438"/>
                <a:gd name="connsiteY73" fmla="*/ 205306 h 365911"/>
                <a:gd name="connsiteX74" fmla="*/ 389930 w 422438"/>
                <a:gd name="connsiteY74" fmla="*/ 213861 h 365911"/>
                <a:gd name="connsiteX75" fmla="*/ 385264 w 422438"/>
                <a:gd name="connsiteY75" fmla="*/ 216205 h 365911"/>
                <a:gd name="connsiteX76" fmla="*/ 376431 w 422438"/>
                <a:gd name="connsiteY76" fmla="*/ 218275 h 365911"/>
                <a:gd name="connsiteX77" fmla="*/ 376157 w 422438"/>
                <a:gd name="connsiteY77" fmla="*/ 221667 h 365911"/>
                <a:gd name="connsiteX78" fmla="*/ 376955 w 422438"/>
                <a:gd name="connsiteY78" fmla="*/ 225558 h 365911"/>
                <a:gd name="connsiteX79" fmla="*/ 378253 w 422438"/>
                <a:gd name="connsiteY79" fmla="*/ 226581 h 365911"/>
                <a:gd name="connsiteX80" fmla="*/ 376955 w 422438"/>
                <a:gd name="connsiteY80" fmla="*/ 232816 h 365911"/>
                <a:gd name="connsiteX81" fmla="*/ 387859 w 422438"/>
                <a:gd name="connsiteY81" fmla="*/ 236707 h 365911"/>
                <a:gd name="connsiteX82" fmla="*/ 392275 w 422438"/>
                <a:gd name="connsiteY82" fmla="*/ 238528 h 365911"/>
                <a:gd name="connsiteX83" fmla="*/ 396941 w 422438"/>
                <a:gd name="connsiteY83" fmla="*/ 235161 h 365911"/>
                <a:gd name="connsiteX84" fmla="*/ 399037 w 422438"/>
                <a:gd name="connsiteY84" fmla="*/ 233090 h 365911"/>
                <a:gd name="connsiteX85" fmla="*/ 401357 w 422438"/>
                <a:gd name="connsiteY85" fmla="*/ 235410 h 365911"/>
                <a:gd name="connsiteX86" fmla="*/ 402929 w 422438"/>
                <a:gd name="connsiteY86" fmla="*/ 239825 h 365911"/>
                <a:gd name="connsiteX87" fmla="*/ 407071 w 422438"/>
                <a:gd name="connsiteY87" fmla="*/ 240099 h 365911"/>
                <a:gd name="connsiteX88" fmla="*/ 408368 w 422438"/>
                <a:gd name="connsiteY88" fmla="*/ 243740 h 365911"/>
                <a:gd name="connsiteX89" fmla="*/ 406822 w 422438"/>
                <a:gd name="connsiteY89" fmla="*/ 244239 h 365911"/>
                <a:gd name="connsiteX90" fmla="*/ 409167 w 422438"/>
                <a:gd name="connsiteY90" fmla="*/ 251522 h 365911"/>
                <a:gd name="connsiteX91" fmla="*/ 411487 w 422438"/>
                <a:gd name="connsiteY91" fmla="*/ 253866 h 365911"/>
                <a:gd name="connsiteX92" fmla="*/ 412011 w 422438"/>
                <a:gd name="connsiteY92" fmla="*/ 256710 h 365911"/>
                <a:gd name="connsiteX93" fmla="*/ 414606 w 422438"/>
                <a:gd name="connsiteY93" fmla="*/ 255163 h 365911"/>
                <a:gd name="connsiteX94" fmla="*/ 416427 w 422438"/>
                <a:gd name="connsiteY94" fmla="*/ 258780 h 365911"/>
                <a:gd name="connsiteX95" fmla="*/ 418498 w 422438"/>
                <a:gd name="connsiteY95" fmla="*/ 260077 h 365911"/>
                <a:gd name="connsiteX96" fmla="*/ 420320 w 422438"/>
                <a:gd name="connsiteY96" fmla="*/ 262695 h 365911"/>
                <a:gd name="connsiteX97" fmla="*/ 418000 w 422438"/>
                <a:gd name="connsiteY97" fmla="*/ 263194 h 365911"/>
                <a:gd name="connsiteX98" fmla="*/ 405000 w 422438"/>
                <a:gd name="connsiteY98" fmla="*/ 262945 h 365911"/>
                <a:gd name="connsiteX99" fmla="*/ 402929 w 422438"/>
                <a:gd name="connsiteY99" fmla="*/ 279306 h 365911"/>
                <a:gd name="connsiteX100" fmla="*/ 400833 w 422438"/>
                <a:gd name="connsiteY100" fmla="*/ 279556 h 365911"/>
                <a:gd name="connsiteX101" fmla="*/ 400584 w 422438"/>
                <a:gd name="connsiteY101" fmla="*/ 281626 h 365911"/>
                <a:gd name="connsiteX102" fmla="*/ 398513 w 422438"/>
                <a:gd name="connsiteY102" fmla="*/ 282673 h 365911"/>
                <a:gd name="connsiteX103" fmla="*/ 389406 w 422438"/>
                <a:gd name="connsiteY103" fmla="*/ 282424 h 365911"/>
                <a:gd name="connsiteX104" fmla="*/ 382919 w 422438"/>
                <a:gd name="connsiteY104" fmla="*/ 278259 h 365911"/>
                <a:gd name="connsiteX105" fmla="*/ 377205 w 422438"/>
                <a:gd name="connsiteY105" fmla="*/ 277211 h 365911"/>
                <a:gd name="connsiteX106" fmla="*/ 371217 w 422438"/>
                <a:gd name="connsiteY106" fmla="*/ 272797 h 365911"/>
                <a:gd name="connsiteX107" fmla="*/ 376431 w 422438"/>
                <a:gd name="connsiteY107" fmla="*/ 269953 h 365911"/>
                <a:gd name="connsiteX108" fmla="*/ 372789 w 422438"/>
                <a:gd name="connsiteY108" fmla="*/ 266063 h 365911"/>
                <a:gd name="connsiteX109" fmla="*/ 367849 w 422438"/>
                <a:gd name="connsiteY109" fmla="*/ 265788 h 365911"/>
                <a:gd name="connsiteX110" fmla="*/ 368372 w 422438"/>
                <a:gd name="connsiteY110" fmla="*/ 258256 h 365911"/>
                <a:gd name="connsiteX111" fmla="*/ 361336 w 422438"/>
                <a:gd name="connsiteY111" fmla="*/ 256460 h 365911"/>
                <a:gd name="connsiteX112" fmla="*/ 358492 w 422438"/>
                <a:gd name="connsiteY112" fmla="*/ 256460 h 365911"/>
                <a:gd name="connsiteX113" fmla="*/ 356671 w 422438"/>
                <a:gd name="connsiteY113" fmla="*/ 257483 h 365911"/>
                <a:gd name="connsiteX114" fmla="*/ 352504 w 422438"/>
                <a:gd name="connsiteY114" fmla="*/ 263967 h 365911"/>
                <a:gd name="connsiteX115" fmla="*/ 343672 w 422438"/>
                <a:gd name="connsiteY115" fmla="*/ 274617 h 365911"/>
                <a:gd name="connsiteX116" fmla="*/ 333043 w 422438"/>
                <a:gd name="connsiteY116" fmla="*/ 284245 h 365911"/>
                <a:gd name="connsiteX117" fmla="*/ 325233 w 422438"/>
                <a:gd name="connsiteY117" fmla="*/ 290979 h 365911"/>
                <a:gd name="connsiteX118" fmla="*/ 311735 w 422438"/>
                <a:gd name="connsiteY118" fmla="*/ 304497 h 365911"/>
                <a:gd name="connsiteX119" fmla="*/ 309140 w 422438"/>
                <a:gd name="connsiteY119" fmla="*/ 308911 h 365911"/>
                <a:gd name="connsiteX120" fmla="*/ 305747 w 422438"/>
                <a:gd name="connsiteY120" fmla="*/ 309934 h 365911"/>
                <a:gd name="connsiteX121" fmla="*/ 296664 w 422438"/>
                <a:gd name="connsiteY121" fmla="*/ 314872 h 365911"/>
                <a:gd name="connsiteX122" fmla="*/ 290951 w 422438"/>
                <a:gd name="connsiteY122" fmla="*/ 318264 h 365911"/>
                <a:gd name="connsiteX123" fmla="*/ 282892 w 422438"/>
                <a:gd name="connsiteY123" fmla="*/ 325273 h 365911"/>
                <a:gd name="connsiteX124" fmla="*/ 278475 w 422438"/>
                <a:gd name="connsiteY124" fmla="*/ 330461 h 365911"/>
                <a:gd name="connsiteX125" fmla="*/ 274059 w 422438"/>
                <a:gd name="connsiteY125" fmla="*/ 337743 h 365911"/>
                <a:gd name="connsiteX126" fmla="*/ 270691 w 422438"/>
                <a:gd name="connsiteY126" fmla="*/ 343954 h 365911"/>
                <a:gd name="connsiteX127" fmla="*/ 269892 w 422438"/>
                <a:gd name="connsiteY127" fmla="*/ 347071 h 365911"/>
                <a:gd name="connsiteX128" fmla="*/ 267297 w 422438"/>
                <a:gd name="connsiteY128" fmla="*/ 353581 h 365911"/>
                <a:gd name="connsiteX129" fmla="*/ 266250 w 422438"/>
                <a:gd name="connsiteY129" fmla="*/ 352284 h 365911"/>
                <a:gd name="connsiteX130" fmla="*/ 264952 w 422438"/>
                <a:gd name="connsiteY130" fmla="*/ 350713 h 365911"/>
                <a:gd name="connsiteX131" fmla="*/ 261060 w 422438"/>
                <a:gd name="connsiteY131" fmla="*/ 357472 h 365911"/>
                <a:gd name="connsiteX132" fmla="*/ 259762 w 422438"/>
                <a:gd name="connsiteY132" fmla="*/ 361113 h 365911"/>
                <a:gd name="connsiteX133" fmla="*/ 257417 w 422438"/>
                <a:gd name="connsiteY133" fmla="*/ 364755 h 365911"/>
                <a:gd name="connsiteX134" fmla="*/ 255870 w 422438"/>
                <a:gd name="connsiteY134" fmla="*/ 365528 h 365911"/>
                <a:gd name="connsiteX135" fmla="*/ 247811 w 422438"/>
                <a:gd name="connsiteY135" fmla="*/ 356699 h 365911"/>
                <a:gd name="connsiteX136" fmla="*/ 246264 w 422438"/>
                <a:gd name="connsiteY136" fmla="*/ 356424 h 365911"/>
                <a:gd name="connsiteX137" fmla="*/ 242098 w 422438"/>
                <a:gd name="connsiteY137" fmla="*/ 349166 h 365911"/>
                <a:gd name="connsiteX138" fmla="*/ 238205 w 422438"/>
                <a:gd name="connsiteY138" fmla="*/ 345276 h 365911"/>
                <a:gd name="connsiteX139" fmla="*/ 231444 w 422438"/>
                <a:gd name="connsiteY139" fmla="*/ 340587 h 365911"/>
                <a:gd name="connsiteX140" fmla="*/ 231194 w 422438"/>
                <a:gd name="connsiteY140" fmla="*/ 339813 h 365911"/>
                <a:gd name="connsiteX141" fmla="*/ 230146 w 422438"/>
                <a:gd name="connsiteY141" fmla="*/ 336172 h 365911"/>
                <a:gd name="connsiteX142" fmla="*/ 227302 w 422438"/>
                <a:gd name="connsiteY142" fmla="*/ 334626 h 365911"/>
                <a:gd name="connsiteX143" fmla="*/ 225206 w 422438"/>
                <a:gd name="connsiteY143" fmla="*/ 331757 h 365911"/>
                <a:gd name="connsiteX144" fmla="*/ 222885 w 422438"/>
                <a:gd name="connsiteY144" fmla="*/ 331757 h 365911"/>
                <a:gd name="connsiteX145" fmla="*/ 218719 w 422438"/>
                <a:gd name="connsiteY145" fmla="*/ 328914 h 365911"/>
                <a:gd name="connsiteX146" fmla="*/ 215350 w 422438"/>
                <a:gd name="connsiteY146" fmla="*/ 327343 h 365911"/>
                <a:gd name="connsiteX147" fmla="*/ 215600 w 422438"/>
                <a:gd name="connsiteY147" fmla="*/ 324225 h 365911"/>
                <a:gd name="connsiteX148" fmla="*/ 212731 w 422438"/>
                <a:gd name="connsiteY148" fmla="*/ 317990 h 365911"/>
                <a:gd name="connsiteX149" fmla="*/ 205221 w 422438"/>
                <a:gd name="connsiteY149" fmla="*/ 310208 h 365911"/>
                <a:gd name="connsiteX150" fmla="*/ 204697 w 422438"/>
                <a:gd name="connsiteY150" fmla="*/ 305544 h 365911"/>
                <a:gd name="connsiteX151" fmla="*/ 201303 w 422438"/>
                <a:gd name="connsiteY151" fmla="*/ 303724 h 365911"/>
                <a:gd name="connsiteX152" fmla="*/ 196637 w 422438"/>
                <a:gd name="connsiteY152" fmla="*/ 304222 h 365911"/>
                <a:gd name="connsiteX153" fmla="*/ 191697 w 422438"/>
                <a:gd name="connsiteY153" fmla="*/ 299035 h 365911"/>
                <a:gd name="connsiteX154" fmla="*/ 186757 w 422438"/>
                <a:gd name="connsiteY154" fmla="*/ 297987 h 365911"/>
                <a:gd name="connsiteX155" fmla="*/ 186508 w 422438"/>
                <a:gd name="connsiteY155" fmla="*/ 296965 h 365911"/>
                <a:gd name="connsiteX156" fmla="*/ 170914 w 422438"/>
                <a:gd name="connsiteY156" fmla="*/ 292800 h 365911"/>
                <a:gd name="connsiteX157" fmla="*/ 166497 w 422438"/>
                <a:gd name="connsiteY157" fmla="*/ 292301 h 365911"/>
                <a:gd name="connsiteX158" fmla="*/ 164426 w 422438"/>
                <a:gd name="connsiteY158" fmla="*/ 290480 h 365911"/>
                <a:gd name="connsiteX159" fmla="*/ 158712 w 422438"/>
                <a:gd name="connsiteY159" fmla="*/ 287861 h 365911"/>
                <a:gd name="connsiteX160" fmla="*/ 157939 w 422438"/>
                <a:gd name="connsiteY160" fmla="*/ 288909 h 365911"/>
                <a:gd name="connsiteX161" fmla="*/ 152475 w 422438"/>
                <a:gd name="connsiteY161" fmla="*/ 287861 h 365911"/>
                <a:gd name="connsiteX162" fmla="*/ 147011 w 422438"/>
                <a:gd name="connsiteY162" fmla="*/ 288909 h 365911"/>
                <a:gd name="connsiteX163" fmla="*/ 141048 w 422438"/>
                <a:gd name="connsiteY163" fmla="*/ 292301 h 365911"/>
                <a:gd name="connsiteX164" fmla="*/ 138178 w 422438"/>
                <a:gd name="connsiteY164" fmla="*/ 293597 h 365911"/>
                <a:gd name="connsiteX165" fmla="*/ 135059 w 422438"/>
                <a:gd name="connsiteY165" fmla="*/ 293847 h 365911"/>
                <a:gd name="connsiteX166" fmla="*/ 131940 w 422438"/>
                <a:gd name="connsiteY166" fmla="*/ 295917 h 365911"/>
                <a:gd name="connsiteX167" fmla="*/ 129096 w 422438"/>
                <a:gd name="connsiteY167" fmla="*/ 294620 h 365911"/>
                <a:gd name="connsiteX168" fmla="*/ 124929 w 422438"/>
                <a:gd name="connsiteY168" fmla="*/ 297214 h 365911"/>
                <a:gd name="connsiteX169" fmla="*/ 121286 w 422438"/>
                <a:gd name="connsiteY169" fmla="*/ 297488 h 365911"/>
                <a:gd name="connsiteX170" fmla="*/ 121810 w 422438"/>
                <a:gd name="connsiteY170" fmla="*/ 294371 h 365911"/>
                <a:gd name="connsiteX171" fmla="*/ 122060 w 422438"/>
                <a:gd name="connsiteY171" fmla="*/ 288385 h 365911"/>
                <a:gd name="connsiteX172" fmla="*/ 117644 w 422438"/>
                <a:gd name="connsiteY172" fmla="*/ 287088 h 365911"/>
                <a:gd name="connsiteX173" fmla="*/ 118168 w 422438"/>
                <a:gd name="connsiteY173" fmla="*/ 285267 h 365911"/>
                <a:gd name="connsiteX174" fmla="*/ 115323 w 422438"/>
                <a:gd name="connsiteY174" fmla="*/ 279032 h 365911"/>
                <a:gd name="connsiteX175" fmla="*/ 113502 w 422438"/>
                <a:gd name="connsiteY175" fmla="*/ 278533 h 365911"/>
                <a:gd name="connsiteX176" fmla="*/ 114001 w 422438"/>
                <a:gd name="connsiteY176" fmla="*/ 275665 h 365911"/>
                <a:gd name="connsiteX177" fmla="*/ 112180 w 422438"/>
                <a:gd name="connsiteY177" fmla="*/ 274642 h 365911"/>
                <a:gd name="connsiteX178" fmla="*/ 110632 w 422438"/>
                <a:gd name="connsiteY178" fmla="*/ 271774 h 365911"/>
                <a:gd name="connsiteX179" fmla="*/ 105967 w 422438"/>
                <a:gd name="connsiteY179" fmla="*/ 267609 h 365911"/>
                <a:gd name="connsiteX180" fmla="*/ 105443 w 422438"/>
                <a:gd name="connsiteY180" fmla="*/ 265289 h 365911"/>
                <a:gd name="connsiteX181" fmla="*/ 102324 w 422438"/>
                <a:gd name="connsiteY181" fmla="*/ 258780 h 365911"/>
                <a:gd name="connsiteX182" fmla="*/ 102848 w 422438"/>
                <a:gd name="connsiteY182" fmla="*/ 256460 h 365911"/>
                <a:gd name="connsiteX183" fmla="*/ 102050 w 422438"/>
                <a:gd name="connsiteY183" fmla="*/ 253866 h 365911"/>
                <a:gd name="connsiteX184" fmla="*/ 102848 w 422438"/>
                <a:gd name="connsiteY184" fmla="*/ 253068 h 365911"/>
                <a:gd name="connsiteX185" fmla="*/ 102324 w 422438"/>
                <a:gd name="connsiteY185" fmla="*/ 249427 h 365911"/>
                <a:gd name="connsiteX186" fmla="*/ 100752 w 422438"/>
                <a:gd name="connsiteY186" fmla="*/ 247107 h 365911"/>
                <a:gd name="connsiteX187" fmla="*/ 98956 w 422438"/>
                <a:gd name="connsiteY187" fmla="*/ 242942 h 365911"/>
                <a:gd name="connsiteX188" fmla="*/ 98432 w 422438"/>
                <a:gd name="connsiteY188" fmla="*/ 238528 h 365911"/>
                <a:gd name="connsiteX189" fmla="*/ 96611 w 422438"/>
                <a:gd name="connsiteY189" fmla="*/ 233864 h 365911"/>
                <a:gd name="connsiteX190" fmla="*/ 95837 w 422438"/>
                <a:gd name="connsiteY190" fmla="*/ 233864 h 365911"/>
                <a:gd name="connsiteX191" fmla="*/ 94016 w 422438"/>
                <a:gd name="connsiteY191" fmla="*/ 229973 h 365911"/>
                <a:gd name="connsiteX192" fmla="*/ 93492 w 422438"/>
                <a:gd name="connsiteY192" fmla="*/ 226331 h 365911"/>
                <a:gd name="connsiteX193" fmla="*/ 97658 w 422438"/>
                <a:gd name="connsiteY193" fmla="*/ 222939 h 365911"/>
                <a:gd name="connsiteX194" fmla="*/ 96611 w 422438"/>
                <a:gd name="connsiteY194" fmla="*/ 221642 h 365911"/>
                <a:gd name="connsiteX195" fmla="*/ 93492 w 422438"/>
                <a:gd name="connsiteY195" fmla="*/ 223214 h 365911"/>
                <a:gd name="connsiteX196" fmla="*/ 92194 w 422438"/>
                <a:gd name="connsiteY196" fmla="*/ 218799 h 365911"/>
                <a:gd name="connsiteX197" fmla="*/ 93766 w 422438"/>
                <a:gd name="connsiteY197" fmla="*/ 215407 h 365911"/>
                <a:gd name="connsiteX198" fmla="*/ 94265 w 422438"/>
                <a:gd name="connsiteY198" fmla="*/ 212290 h 365911"/>
                <a:gd name="connsiteX199" fmla="*/ 90647 w 422438"/>
                <a:gd name="connsiteY199" fmla="*/ 207875 h 365911"/>
                <a:gd name="connsiteX200" fmla="*/ 88028 w 422438"/>
                <a:gd name="connsiteY200" fmla="*/ 203211 h 365911"/>
                <a:gd name="connsiteX201" fmla="*/ 88826 w 422438"/>
                <a:gd name="connsiteY201" fmla="*/ 200093 h 365911"/>
                <a:gd name="connsiteX202" fmla="*/ 87254 w 422438"/>
                <a:gd name="connsiteY202" fmla="*/ 196976 h 365911"/>
                <a:gd name="connsiteX203" fmla="*/ 89849 w 422438"/>
                <a:gd name="connsiteY203" fmla="*/ 194132 h 365911"/>
                <a:gd name="connsiteX204" fmla="*/ 81815 w 422438"/>
                <a:gd name="connsiteY204" fmla="*/ 194382 h 365911"/>
                <a:gd name="connsiteX205" fmla="*/ 69065 w 422438"/>
                <a:gd name="connsiteY205" fmla="*/ 197500 h 365911"/>
                <a:gd name="connsiteX206" fmla="*/ 65946 w 422438"/>
                <a:gd name="connsiteY206" fmla="*/ 198023 h 365911"/>
                <a:gd name="connsiteX207" fmla="*/ 57114 w 422438"/>
                <a:gd name="connsiteY207" fmla="*/ 200343 h 365911"/>
                <a:gd name="connsiteX208" fmla="*/ 46734 w 422438"/>
                <a:gd name="connsiteY208" fmla="*/ 202164 h 365911"/>
                <a:gd name="connsiteX209" fmla="*/ 46983 w 422438"/>
                <a:gd name="connsiteY209" fmla="*/ 198273 h 365911"/>
                <a:gd name="connsiteX210" fmla="*/ 41794 w 422438"/>
                <a:gd name="connsiteY210" fmla="*/ 197500 h 365911"/>
                <a:gd name="connsiteX211" fmla="*/ 35033 w 422438"/>
                <a:gd name="connsiteY211" fmla="*/ 194631 h 365911"/>
                <a:gd name="connsiteX212" fmla="*/ 30092 w 422438"/>
                <a:gd name="connsiteY212" fmla="*/ 191788 h 365911"/>
                <a:gd name="connsiteX213" fmla="*/ 24129 w 422438"/>
                <a:gd name="connsiteY213" fmla="*/ 186850 h 365911"/>
                <a:gd name="connsiteX214" fmla="*/ 10356 w 422438"/>
                <a:gd name="connsiteY214" fmla="*/ 176973 h 365911"/>
                <a:gd name="connsiteX215" fmla="*/ 8285 w 422438"/>
                <a:gd name="connsiteY215" fmla="*/ 172309 h 365911"/>
                <a:gd name="connsiteX216" fmla="*/ 2572 w 422438"/>
                <a:gd name="connsiteY216" fmla="*/ 167121 h 365911"/>
                <a:gd name="connsiteX217" fmla="*/ -2119 w 422438"/>
                <a:gd name="connsiteY217" fmla="*/ 163480 h 365911"/>
                <a:gd name="connsiteX218" fmla="*/ 5940 w 422438"/>
                <a:gd name="connsiteY218" fmla="*/ 152556 h 365911"/>
                <a:gd name="connsiteX219" fmla="*/ 6713 w 422438"/>
                <a:gd name="connsiteY219" fmla="*/ 150485 h 365911"/>
                <a:gd name="connsiteX220" fmla="*/ 10107 w 422438"/>
                <a:gd name="connsiteY220" fmla="*/ 148939 h 365911"/>
                <a:gd name="connsiteX221" fmla="*/ 15546 w 422438"/>
                <a:gd name="connsiteY221" fmla="*/ 143726 h 365911"/>
                <a:gd name="connsiteX222" fmla="*/ 22308 w 422438"/>
                <a:gd name="connsiteY222" fmla="*/ 143228 h 365911"/>
                <a:gd name="connsiteX223" fmla="*/ 31914 w 422438"/>
                <a:gd name="connsiteY223" fmla="*/ 136718 h 365911"/>
                <a:gd name="connsiteX224" fmla="*/ 35556 w 422438"/>
                <a:gd name="connsiteY224" fmla="*/ 132304 h 365911"/>
                <a:gd name="connsiteX225" fmla="*/ 36604 w 422438"/>
                <a:gd name="connsiteY225" fmla="*/ 127390 h 365911"/>
                <a:gd name="connsiteX226" fmla="*/ 42318 w 422438"/>
                <a:gd name="connsiteY226" fmla="*/ 125295 h 365911"/>
                <a:gd name="connsiteX227" fmla="*/ 51400 w 422438"/>
                <a:gd name="connsiteY227" fmla="*/ 125295 h 365911"/>
                <a:gd name="connsiteX228" fmla="*/ 54793 w 422438"/>
                <a:gd name="connsiteY228" fmla="*/ 127640 h 365911"/>
                <a:gd name="connsiteX229" fmla="*/ 57912 w 422438"/>
                <a:gd name="connsiteY229" fmla="*/ 127640 h 365911"/>
                <a:gd name="connsiteX230" fmla="*/ 60507 w 422438"/>
                <a:gd name="connsiteY230" fmla="*/ 126068 h 365911"/>
                <a:gd name="connsiteX231" fmla="*/ 61280 w 422438"/>
                <a:gd name="connsiteY231" fmla="*/ 123749 h 365911"/>
                <a:gd name="connsiteX232" fmla="*/ 65696 w 422438"/>
                <a:gd name="connsiteY232" fmla="*/ 120107 h 365911"/>
                <a:gd name="connsiteX233" fmla="*/ 65173 w 422438"/>
                <a:gd name="connsiteY233" fmla="*/ 118287 h 365911"/>
                <a:gd name="connsiteX234" fmla="*/ 69090 w 422438"/>
                <a:gd name="connsiteY234" fmla="*/ 114645 h 365911"/>
                <a:gd name="connsiteX235" fmla="*/ 70387 w 422438"/>
                <a:gd name="connsiteY235" fmla="*/ 111527 h 365911"/>
                <a:gd name="connsiteX236" fmla="*/ 72982 w 422438"/>
                <a:gd name="connsiteY236" fmla="*/ 109208 h 365911"/>
                <a:gd name="connsiteX237" fmla="*/ 78421 w 422438"/>
                <a:gd name="connsiteY237" fmla="*/ 106863 h 365911"/>
                <a:gd name="connsiteX238" fmla="*/ 81540 w 422438"/>
                <a:gd name="connsiteY238" fmla="*/ 103222 h 365911"/>
                <a:gd name="connsiteX239" fmla="*/ 83636 w 422438"/>
                <a:gd name="connsiteY239" fmla="*/ 101401 h 365911"/>
                <a:gd name="connsiteX240" fmla="*/ 82588 w 422438"/>
                <a:gd name="connsiteY240" fmla="*/ 99855 h 365911"/>
                <a:gd name="connsiteX241" fmla="*/ 84135 w 422438"/>
                <a:gd name="connsiteY241" fmla="*/ 92847 h 365911"/>
                <a:gd name="connsiteX242" fmla="*/ 83636 w 422438"/>
                <a:gd name="connsiteY242" fmla="*/ 87135 h 365911"/>
                <a:gd name="connsiteX243" fmla="*/ 84135 w 422438"/>
                <a:gd name="connsiteY243" fmla="*/ 82970 h 365911"/>
                <a:gd name="connsiteX244" fmla="*/ 83636 w 422438"/>
                <a:gd name="connsiteY244" fmla="*/ 79603 h 365911"/>
                <a:gd name="connsiteX245" fmla="*/ 85183 w 422438"/>
                <a:gd name="connsiteY245" fmla="*/ 77009 h 365911"/>
                <a:gd name="connsiteX246" fmla="*/ 87528 w 422438"/>
                <a:gd name="connsiteY246" fmla="*/ 70774 h 365911"/>
                <a:gd name="connsiteX247" fmla="*/ 86231 w 422438"/>
                <a:gd name="connsiteY247" fmla="*/ 69726 h 365911"/>
                <a:gd name="connsiteX248" fmla="*/ 86480 w 422438"/>
                <a:gd name="connsiteY248" fmla="*/ 64788 h 365911"/>
                <a:gd name="connsiteX249" fmla="*/ 88302 w 422438"/>
                <a:gd name="connsiteY249" fmla="*/ 62967 h 365911"/>
                <a:gd name="connsiteX250" fmla="*/ 86755 w 422438"/>
                <a:gd name="connsiteY250" fmla="*/ 60373 h 365911"/>
                <a:gd name="connsiteX251" fmla="*/ 86231 w 422438"/>
                <a:gd name="connsiteY251" fmla="*/ 55435 h 365911"/>
                <a:gd name="connsiteX252" fmla="*/ 89350 w 422438"/>
                <a:gd name="connsiteY252" fmla="*/ 53116 h 365911"/>
                <a:gd name="connsiteX253" fmla="*/ 89100 w 422438"/>
                <a:gd name="connsiteY253" fmla="*/ 48701 h 365911"/>
                <a:gd name="connsiteX254" fmla="*/ 88302 w 422438"/>
                <a:gd name="connsiteY254" fmla="*/ 46606 h 365911"/>
                <a:gd name="connsiteX255" fmla="*/ 89100 w 422438"/>
                <a:gd name="connsiteY255" fmla="*/ 43488 h 365911"/>
                <a:gd name="connsiteX256" fmla="*/ 87004 w 422438"/>
                <a:gd name="connsiteY256" fmla="*/ 41418 h 365911"/>
                <a:gd name="connsiteX257" fmla="*/ 87803 w 422438"/>
                <a:gd name="connsiteY257" fmla="*/ 39872 h 365911"/>
                <a:gd name="connsiteX258" fmla="*/ 82588 w 422438"/>
                <a:gd name="connsiteY258" fmla="*/ 37777 h 365911"/>
                <a:gd name="connsiteX259" fmla="*/ 80792 w 422438"/>
                <a:gd name="connsiteY259" fmla="*/ 34659 h 365911"/>
                <a:gd name="connsiteX260" fmla="*/ 83636 w 422438"/>
                <a:gd name="connsiteY260" fmla="*/ 34933 h 365911"/>
                <a:gd name="connsiteX261" fmla="*/ 83636 w 422438"/>
                <a:gd name="connsiteY261" fmla="*/ 30519 h 365911"/>
                <a:gd name="connsiteX262" fmla="*/ 85707 w 422438"/>
                <a:gd name="connsiteY262" fmla="*/ 28947 h 365911"/>
                <a:gd name="connsiteX263" fmla="*/ 87528 w 422438"/>
                <a:gd name="connsiteY263" fmla="*/ 25580 h 365911"/>
                <a:gd name="connsiteX264" fmla="*/ 90922 w 422438"/>
                <a:gd name="connsiteY264" fmla="*/ 23236 h 365911"/>
                <a:gd name="connsiteX265" fmla="*/ 94539 w 422438"/>
                <a:gd name="connsiteY265" fmla="*/ 21415 h 365911"/>
                <a:gd name="connsiteX266" fmla="*/ 101301 w 422438"/>
                <a:gd name="connsiteY266" fmla="*/ 16751 h 365911"/>
                <a:gd name="connsiteX267" fmla="*/ 102873 w 422438"/>
                <a:gd name="connsiteY267" fmla="*/ 15454 h 365911"/>
                <a:gd name="connsiteX268" fmla="*/ 107539 w 422438"/>
                <a:gd name="connsiteY268" fmla="*/ 14656 h 365911"/>
                <a:gd name="connsiteX269" fmla="*/ 110134 w 422438"/>
                <a:gd name="connsiteY269" fmla="*/ 17001 h 365911"/>
                <a:gd name="connsiteX270" fmla="*/ 109884 w 422438"/>
                <a:gd name="connsiteY270" fmla="*/ 13359 h 365911"/>
                <a:gd name="connsiteX271" fmla="*/ 104944 w 422438"/>
                <a:gd name="connsiteY271" fmla="*/ 7149 h 365911"/>
                <a:gd name="connsiteX272" fmla="*/ 104420 w 422438"/>
                <a:gd name="connsiteY272" fmla="*/ 3508 h 365911"/>
                <a:gd name="connsiteX273" fmla="*/ 110134 w 422438"/>
                <a:gd name="connsiteY273" fmla="*/ 1936 h 365911"/>
                <a:gd name="connsiteX274" fmla="*/ 114825 w 422438"/>
                <a:gd name="connsiteY274" fmla="*/ -383 h 365911"/>
                <a:gd name="connsiteX275" fmla="*/ 122884 w 422438"/>
                <a:gd name="connsiteY275" fmla="*/ 4530 h 365911"/>
                <a:gd name="connsiteX276" fmla="*/ 136382 w 422438"/>
                <a:gd name="connsiteY276" fmla="*/ 15978 h 365911"/>
                <a:gd name="connsiteX277" fmla="*/ 142095 w 422438"/>
                <a:gd name="connsiteY277" fmla="*/ 20119 h 365911"/>
                <a:gd name="connsiteX278" fmla="*/ 145214 w 422438"/>
                <a:gd name="connsiteY278" fmla="*/ 21415 h 365911"/>
                <a:gd name="connsiteX279" fmla="*/ 150404 w 422438"/>
                <a:gd name="connsiteY279" fmla="*/ 22712 h 365911"/>
                <a:gd name="connsiteX280" fmla="*/ 148583 w 422438"/>
                <a:gd name="connsiteY280" fmla="*/ 24009 h 365911"/>
                <a:gd name="connsiteX281" fmla="*/ 149880 w 422438"/>
                <a:gd name="connsiteY281" fmla="*/ 26877 h 365911"/>
                <a:gd name="connsiteX282" fmla="*/ 152749 w 422438"/>
                <a:gd name="connsiteY282" fmla="*/ 28947 h 365911"/>
                <a:gd name="connsiteX283" fmla="*/ 156642 w 422438"/>
                <a:gd name="connsiteY283" fmla="*/ 30519 h 365911"/>
                <a:gd name="connsiteX284" fmla="*/ 168344 w 422438"/>
                <a:gd name="connsiteY284" fmla="*/ 24807 h 365911"/>
                <a:gd name="connsiteX285" fmla="*/ 174830 w 422438"/>
                <a:gd name="connsiteY285" fmla="*/ 31292 h 365911"/>
                <a:gd name="connsiteX286" fmla="*/ 178723 w 422438"/>
                <a:gd name="connsiteY286" fmla="*/ 32065 h 365911"/>
                <a:gd name="connsiteX287" fmla="*/ 184711 w 422438"/>
                <a:gd name="connsiteY287" fmla="*/ 30768 h 365911"/>
                <a:gd name="connsiteX288" fmla="*/ 188603 w 422438"/>
                <a:gd name="connsiteY288" fmla="*/ 31541 h 365911"/>
                <a:gd name="connsiteX289" fmla="*/ 205221 w 422438"/>
                <a:gd name="connsiteY289" fmla="*/ 40371 h 365911"/>
                <a:gd name="connsiteX290" fmla="*/ 212756 w 422438"/>
                <a:gd name="connsiteY290" fmla="*/ 44012 h 365911"/>
                <a:gd name="connsiteX291" fmla="*/ 215875 w 422438"/>
                <a:gd name="connsiteY291" fmla="*/ 47903 h 365911"/>
                <a:gd name="connsiteX292" fmla="*/ 217172 w 422438"/>
                <a:gd name="connsiteY292" fmla="*/ 51020 h 36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422438" h="365911">
                  <a:moveTo>
                    <a:pt x="218993" y="51045"/>
                  </a:moveTo>
                  <a:lnTo>
                    <a:pt x="217696" y="54662"/>
                  </a:lnTo>
                  <a:lnTo>
                    <a:pt x="214577" y="66883"/>
                  </a:lnTo>
                  <a:lnTo>
                    <a:pt x="211458" y="65062"/>
                  </a:lnTo>
                  <a:lnTo>
                    <a:pt x="205994" y="67132"/>
                  </a:lnTo>
                  <a:lnTo>
                    <a:pt x="204422" y="66883"/>
                  </a:lnTo>
                  <a:lnTo>
                    <a:pt x="200006" y="71821"/>
                  </a:lnTo>
                  <a:lnTo>
                    <a:pt x="197162" y="75712"/>
                  </a:lnTo>
                  <a:lnTo>
                    <a:pt x="192745" y="84791"/>
                  </a:lnTo>
                  <a:lnTo>
                    <a:pt x="190924" y="91026"/>
                  </a:lnTo>
                  <a:lnTo>
                    <a:pt x="190150" y="98558"/>
                  </a:lnTo>
                  <a:lnTo>
                    <a:pt x="190150" y="102973"/>
                  </a:lnTo>
                  <a:lnTo>
                    <a:pt x="190674" y="109208"/>
                  </a:lnTo>
                  <a:lnTo>
                    <a:pt x="191972" y="113897"/>
                  </a:lnTo>
                  <a:lnTo>
                    <a:pt x="194292" y="120382"/>
                  </a:lnTo>
                  <a:lnTo>
                    <a:pt x="196113" y="124272"/>
                  </a:lnTo>
                  <a:lnTo>
                    <a:pt x="199507" y="129211"/>
                  </a:lnTo>
                  <a:lnTo>
                    <a:pt x="204447" y="135172"/>
                  </a:lnTo>
                  <a:lnTo>
                    <a:pt x="207816" y="132054"/>
                  </a:lnTo>
                  <a:lnTo>
                    <a:pt x="213005" y="128438"/>
                  </a:lnTo>
                  <a:lnTo>
                    <a:pt x="214577" y="129460"/>
                  </a:lnTo>
                  <a:lnTo>
                    <a:pt x="221064" y="128936"/>
                  </a:lnTo>
                  <a:lnTo>
                    <a:pt x="222885" y="136219"/>
                  </a:lnTo>
                  <a:lnTo>
                    <a:pt x="229647" y="145821"/>
                  </a:lnTo>
                  <a:lnTo>
                    <a:pt x="230944" y="150236"/>
                  </a:lnTo>
                  <a:lnTo>
                    <a:pt x="230944" y="153104"/>
                  </a:lnTo>
                  <a:lnTo>
                    <a:pt x="234063" y="153354"/>
                  </a:lnTo>
                  <a:lnTo>
                    <a:pt x="232491" y="159340"/>
                  </a:lnTo>
                  <a:lnTo>
                    <a:pt x="231968" y="166348"/>
                  </a:lnTo>
                  <a:lnTo>
                    <a:pt x="231194" y="170239"/>
                  </a:lnTo>
                  <a:lnTo>
                    <a:pt x="231718" y="171287"/>
                  </a:lnTo>
                  <a:lnTo>
                    <a:pt x="236908" y="194906"/>
                  </a:lnTo>
                  <a:lnTo>
                    <a:pt x="238479" y="198023"/>
                  </a:lnTo>
                  <a:lnTo>
                    <a:pt x="240276" y="195429"/>
                  </a:lnTo>
                  <a:lnTo>
                    <a:pt x="243395" y="195953"/>
                  </a:lnTo>
                  <a:lnTo>
                    <a:pt x="245990" y="194906"/>
                  </a:lnTo>
                  <a:lnTo>
                    <a:pt x="248086" y="200867"/>
                  </a:lnTo>
                  <a:lnTo>
                    <a:pt x="249633" y="210494"/>
                  </a:lnTo>
                  <a:lnTo>
                    <a:pt x="253276" y="218799"/>
                  </a:lnTo>
                  <a:lnTo>
                    <a:pt x="256643" y="221393"/>
                  </a:lnTo>
                  <a:lnTo>
                    <a:pt x="266000" y="219847"/>
                  </a:lnTo>
                  <a:lnTo>
                    <a:pt x="267048" y="221642"/>
                  </a:lnTo>
                  <a:lnTo>
                    <a:pt x="271988" y="222441"/>
                  </a:lnTo>
                  <a:lnTo>
                    <a:pt x="278475" y="222166"/>
                  </a:lnTo>
                  <a:lnTo>
                    <a:pt x="280023" y="224760"/>
                  </a:lnTo>
                  <a:lnTo>
                    <a:pt x="286784" y="222964"/>
                  </a:lnTo>
                  <a:lnTo>
                    <a:pt x="289129" y="223214"/>
                  </a:lnTo>
                  <a:lnTo>
                    <a:pt x="296664" y="219572"/>
                  </a:lnTo>
                  <a:lnTo>
                    <a:pt x="310437" y="211018"/>
                  </a:lnTo>
                  <a:lnTo>
                    <a:pt x="313806" y="211018"/>
                  </a:lnTo>
                  <a:lnTo>
                    <a:pt x="320293" y="209197"/>
                  </a:lnTo>
                  <a:lnTo>
                    <a:pt x="323935" y="209696"/>
                  </a:lnTo>
                  <a:lnTo>
                    <a:pt x="327579" y="208673"/>
                  </a:lnTo>
                  <a:lnTo>
                    <a:pt x="340054" y="207875"/>
                  </a:lnTo>
                  <a:lnTo>
                    <a:pt x="343173" y="209172"/>
                  </a:lnTo>
                  <a:lnTo>
                    <a:pt x="343946" y="207875"/>
                  </a:lnTo>
                  <a:lnTo>
                    <a:pt x="348113" y="209172"/>
                  </a:lnTo>
                  <a:lnTo>
                    <a:pt x="344994" y="200093"/>
                  </a:lnTo>
                  <a:lnTo>
                    <a:pt x="343697" y="192561"/>
                  </a:lnTo>
                  <a:lnTo>
                    <a:pt x="343697" y="188147"/>
                  </a:lnTo>
                  <a:lnTo>
                    <a:pt x="344719" y="181662"/>
                  </a:lnTo>
                  <a:lnTo>
                    <a:pt x="355897" y="184256"/>
                  </a:lnTo>
                  <a:lnTo>
                    <a:pt x="364480" y="186600"/>
                  </a:lnTo>
                  <a:lnTo>
                    <a:pt x="365503" y="180365"/>
                  </a:lnTo>
                  <a:lnTo>
                    <a:pt x="372015" y="181387"/>
                  </a:lnTo>
                  <a:lnTo>
                    <a:pt x="371741" y="185802"/>
                  </a:lnTo>
                  <a:lnTo>
                    <a:pt x="373313" y="189718"/>
                  </a:lnTo>
                  <a:lnTo>
                    <a:pt x="374860" y="191015"/>
                  </a:lnTo>
                  <a:lnTo>
                    <a:pt x="378228" y="191788"/>
                  </a:lnTo>
                  <a:lnTo>
                    <a:pt x="386287" y="191788"/>
                  </a:lnTo>
                  <a:lnTo>
                    <a:pt x="395119" y="192312"/>
                  </a:lnTo>
                  <a:lnTo>
                    <a:pt x="397714" y="204508"/>
                  </a:lnTo>
                  <a:lnTo>
                    <a:pt x="395643" y="205306"/>
                  </a:lnTo>
                  <a:lnTo>
                    <a:pt x="388383" y="205306"/>
                  </a:lnTo>
                  <a:lnTo>
                    <a:pt x="389930" y="213861"/>
                  </a:lnTo>
                  <a:lnTo>
                    <a:pt x="385264" y="216205"/>
                  </a:lnTo>
                  <a:lnTo>
                    <a:pt x="376431" y="218275"/>
                  </a:lnTo>
                  <a:lnTo>
                    <a:pt x="376157" y="221667"/>
                  </a:lnTo>
                  <a:lnTo>
                    <a:pt x="376955" y="225558"/>
                  </a:lnTo>
                  <a:lnTo>
                    <a:pt x="378253" y="226581"/>
                  </a:lnTo>
                  <a:lnTo>
                    <a:pt x="376955" y="232816"/>
                  </a:lnTo>
                  <a:lnTo>
                    <a:pt x="387859" y="236707"/>
                  </a:lnTo>
                  <a:lnTo>
                    <a:pt x="392275" y="238528"/>
                  </a:lnTo>
                  <a:lnTo>
                    <a:pt x="396941" y="235161"/>
                  </a:lnTo>
                  <a:lnTo>
                    <a:pt x="399037" y="233090"/>
                  </a:lnTo>
                  <a:lnTo>
                    <a:pt x="401357" y="235410"/>
                  </a:lnTo>
                  <a:lnTo>
                    <a:pt x="402929" y="239825"/>
                  </a:lnTo>
                  <a:lnTo>
                    <a:pt x="407071" y="240099"/>
                  </a:lnTo>
                  <a:lnTo>
                    <a:pt x="408368" y="243740"/>
                  </a:lnTo>
                  <a:lnTo>
                    <a:pt x="406822" y="244239"/>
                  </a:lnTo>
                  <a:lnTo>
                    <a:pt x="409167" y="251522"/>
                  </a:lnTo>
                  <a:lnTo>
                    <a:pt x="411487" y="253866"/>
                  </a:lnTo>
                  <a:lnTo>
                    <a:pt x="412011" y="256710"/>
                  </a:lnTo>
                  <a:lnTo>
                    <a:pt x="414606" y="255163"/>
                  </a:lnTo>
                  <a:lnTo>
                    <a:pt x="416427" y="258780"/>
                  </a:lnTo>
                  <a:lnTo>
                    <a:pt x="418498" y="260077"/>
                  </a:lnTo>
                  <a:lnTo>
                    <a:pt x="420320" y="262695"/>
                  </a:lnTo>
                  <a:lnTo>
                    <a:pt x="418000" y="263194"/>
                  </a:lnTo>
                  <a:lnTo>
                    <a:pt x="405000" y="262945"/>
                  </a:lnTo>
                  <a:lnTo>
                    <a:pt x="402929" y="279306"/>
                  </a:lnTo>
                  <a:lnTo>
                    <a:pt x="400833" y="279556"/>
                  </a:lnTo>
                  <a:lnTo>
                    <a:pt x="400584" y="281626"/>
                  </a:lnTo>
                  <a:lnTo>
                    <a:pt x="398513" y="282673"/>
                  </a:lnTo>
                  <a:lnTo>
                    <a:pt x="389406" y="282424"/>
                  </a:lnTo>
                  <a:lnTo>
                    <a:pt x="382919" y="278259"/>
                  </a:lnTo>
                  <a:lnTo>
                    <a:pt x="377205" y="277211"/>
                  </a:lnTo>
                  <a:lnTo>
                    <a:pt x="371217" y="272797"/>
                  </a:lnTo>
                  <a:lnTo>
                    <a:pt x="376431" y="269953"/>
                  </a:lnTo>
                  <a:lnTo>
                    <a:pt x="372789" y="266063"/>
                  </a:lnTo>
                  <a:lnTo>
                    <a:pt x="367849" y="265788"/>
                  </a:lnTo>
                  <a:lnTo>
                    <a:pt x="368372" y="258256"/>
                  </a:lnTo>
                  <a:lnTo>
                    <a:pt x="361336" y="256460"/>
                  </a:lnTo>
                  <a:lnTo>
                    <a:pt x="358492" y="256460"/>
                  </a:lnTo>
                  <a:lnTo>
                    <a:pt x="356671" y="257483"/>
                  </a:lnTo>
                  <a:lnTo>
                    <a:pt x="352504" y="263967"/>
                  </a:lnTo>
                  <a:lnTo>
                    <a:pt x="343672" y="274617"/>
                  </a:lnTo>
                  <a:lnTo>
                    <a:pt x="333043" y="284245"/>
                  </a:lnTo>
                  <a:lnTo>
                    <a:pt x="325233" y="290979"/>
                  </a:lnTo>
                  <a:lnTo>
                    <a:pt x="311735" y="304497"/>
                  </a:lnTo>
                  <a:lnTo>
                    <a:pt x="309140" y="308911"/>
                  </a:lnTo>
                  <a:lnTo>
                    <a:pt x="305747" y="309934"/>
                  </a:lnTo>
                  <a:lnTo>
                    <a:pt x="296664" y="314872"/>
                  </a:lnTo>
                  <a:lnTo>
                    <a:pt x="290951" y="318264"/>
                  </a:lnTo>
                  <a:lnTo>
                    <a:pt x="282892" y="325273"/>
                  </a:lnTo>
                  <a:lnTo>
                    <a:pt x="278475" y="330461"/>
                  </a:lnTo>
                  <a:lnTo>
                    <a:pt x="274059" y="337743"/>
                  </a:lnTo>
                  <a:lnTo>
                    <a:pt x="270691" y="343954"/>
                  </a:lnTo>
                  <a:lnTo>
                    <a:pt x="269892" y="347071"/>
                  </a:lnTo>
                  <a:lnTo>
                    <a:pt x="267297" y="353581"/>
                  </a:lnTo>
                  <a:lnTo>
                    <a:pt x="266250" y="352284"/>
                  </a:lnTo>
                  <a:lnTo>
                    <a:pt x="264952" y="350713"/>
                  </a:lnTo>
                  <a:lnTo>
                    <a:pt x="261060" y="357472"/>
                  </a:lnTo>
                  <a:lnTo>
                    <a:pt x="259762" y="361113"/>
                  </a:lnTo>
                  <a:lnTo>
                    <a:pt x="257417" y="364755"/>
                  </a:lnTo>
                  <a:lnTo>
                    <a:pt x="255870" y="365528"/>
                  </a:lnTo>
                  <a:lnTo>
                    <a:pt x="247811" y="356699"/>
                  </a:lnTo>
                  <a:lnTo>
                    <a:pt x="246264" y="356424"/>
                  </a:lnTo>
                  <a:lnTo>
                    <a:pt x="242098" y="349166"/>
                  </a:lnTo>
                  <a:lnTo>
                    <a:pt x="238205" y="345276"/>
                  </a:lnTo>
                  <a:lnTo>
                    <a:pt x="231444" y="340587"/>
                  </a:lnTo>
                  <a:lnTo>
                    <a:pt x="231194" y="339813"/>
                  </a:lnTo>
                  <a:lnTo>
                    <a:pt x="230146" y="336172"/>
                  </a:lnTo>
                  <a:lnTo>
                    <a:pt x="227302" y="334626"/>
                  </a:lnTo>
                  <a:lnTo>
                    <a:pt x="225206" y="331757"/>
                  </a:lnTo>
                  <a:lnTo>
                    <a:pt x="222885" y="331757"/>
                  </a:lnTo>
                  <a:lnTo>
                    <a:pt x="218719" y="328914"/>
                  </a:lnTo>
                  <a:lnTo>
                    <a:pt x="215350" y="327343"/>
                  </a:lnTo>
                  <a:lnTo>
                    <a:pt x="215600" y="324225"/>
                  </a:lnTo>
                  <a:lnTo>
                    <a:pt x="212731" y="317990"/>
                  </a:lnTo>
                  <a:lnTo>
                    <a:pt x="205221" y="310208"/>
                  </a:lnTo>
                  <a:lnTo>
                    <a:pt x="204697" y="305544"/>
                  </a:lnTo>
                  <a:lnTo>
                    <a:pt x="201303" y="303724"/>
                  </a:lnTo>
                  <a:lnTo>
                    <a:pt x="196637" y="304222"/>
                  </a:lnTo>
                  <a:lnTo>
                    <a:pt x="191697" y="299035"/>
                  </a:lnTo>
                  <a:lnTo>
                    <a:pt x="186757" y="297987"/>
                  </a:lnTo>
                  <a:lnTo>
                    <a:pt x="186508" y="296965"/>
                  </a:lnTo>
                  <a:lnTo>
                    <a:pt x="170914" y="292800"/>
                  </a:lnTo>
                  <a:lnTo>
                    <a:pt x="166497" y="292301"/>
                  </a:lnTo>
                  <a:lnTo>
                    <a:pt x="164426" y="290480"/>
                  </a:lnTo>
                  <a:lnTo>
                    <a:pt x="158712" y="287861"/>
                  </a:lnTo>
                  <a:lnTo>
                    <a:pt x="157939" y="288909"/>
                  </a:lnTo>
                  <a:lnTo>
                    <a:pt x="152475" y="287861"/>
                  </a:lnTo>
                  <a:lnTo>
                    <a:pt x="147011" y="288909"/>
                  </a:lnTo>
                  <a:lnTo>
                    <a:pt x="141048" y="292301"/>
                  </a:lnTo>
                  <a:lnTo>
                    <a:pt x="138178" y="293597"/>
                  </a:lnTo>
                  <a:lnTo>
                    <a:pt x="135059" y="293847"/>
                  </a:lnTo>
                  <a:lnTo>
                    <a:pt x="131940" y="295917"/>
                  </a:lnTo>
                  <a:lnTo>
                    <a:pt x="129096" y="294620"/>
                  </a:lnTo>
                  <a:lnTo>
                    <a:pt x="124929" y="297214"/>
                  </a:lnTo>
                  <a:lnTo>
                    <a:pt x="121286" y="297488"/>
                  </a:lnTo>
                  <a:lnTo>
                    <a:pt x="121810" y="294371"/>
                  </a:lnTo>
                  <a:lnTo>
                    <a:pt x="122060" y="288385"/>
                  </a:lnTo>
                  <a:lnTo>
                    <a:pt x="117644" y="287088"/>
                  </a:lnTo>
                  <a:lnTo>
                    <a:pt x="118168" y="285267"/>
                  </a:lnTo>
                  <a:lnTo>
                    <a:pt x="115323" y="279032"/>
                  </a:lnTo>
                  <a:lnTo>
                    <a:pt x="113502" y="278533"/>
                  </a:lnTo>
                  <a:lnTo>
                    <a:pt x="114001" y="275665"/>
                  </a:lnTo>
                  <a:lnTo>
                    <a:pt x="112180" y="274642"/>
                  </a:lnTo>
                  <a:lnTo>
                    <a:pt x="110632" y="271774"/>
                  </a:lnTo>
                  <a:lnTo>
                    <a:pt x="105967" y="267609"/>
                  </a:lnTo>
                  <a:lnTo>
                    <a:pt x="105443" y="265289"/>
                  </a:lnTo>
                  <a:lnTo>
                    <a:pt x="102324" y="258780"/>
                  </a:lnTo>
                  <a:lnTo>
                    <a:pt x="102848" y="256460"/>
                  </a:lnTo>
                  <a:lnTo>
                    <a:pt x="102050" y="253866"/>
                  </a:lnTo>
                  <a:lnTo>
                    <a:pt x="102848" y="253068"/>
                  </a:lnTo>
                  <a:lnTo>
                    <a:pt x="102324" y="249427"/>
                  </a:lnTo>
                  <a:lnTo>
                    <a:pt x="100752" y="247107"/>
                  </a:lnTo>
                  <a:lnTo>
                    <a:pt x="98956" y="242942"/>
                  </a:lnTo>
                  <a:lnTo>
                    <a:pt x="98432" y="238528"/>
                  </a:lnTo>
                  <a:lnTo>
                    <a:pt x="96611" y="233864"/>
                  </a:lnTo>
                  <a:lnTo>
                    <a:pt x="95837" y="233864"/>
                  </a:lnTo>
                  <a:lnTo>
                    <a:pt x="94016" y="229973"/>
                  </a:lnTo>
                  <a:lnTo>
                    <a:pt x="93492" y="226331"/>
                  </a:lnTo>
                  <a:lnTo>
                    <a:pt x="97658" y="222939"/>
                  </a:lnTo>
                  <a:lnTo>
                    <a:pt x="96611" y="221642"/>
                  </a:lnTo>
                  <a:lnTo>
                    <a:pt x="93492" y="223214"/>
                  </a:lnTo>
                  <a:lnTo>
                    <a:pt x="92194" y="218799"/>
                  </a:lnTo>
                  <a:lnTo>
                    <a:pt x="93766" y="215407"/>
                  </a:lnTo>
                  <a:lnTo>
                    <a:pt x="94265" y="212290"/>
                  </a:lnTo>
                  <a:lnTo>
                    <a:pt x="90647" y="207875"/>
                  </a:lnTo>
                  <a:lnTo>
                    <a:pt x="88028" y="203211"/>
                  </a:lnTo>
                  <a:lnTo>
                    <a:pt x="88826" y="200093"/>
                  </a:lnTo>
                  <a:lnTo>
                    <a:pt x="87254" y="196976"/>
                  </a:lnTo>
                  <a:lnTo>
                    <a:pt x="89849" y="194132"/>
                  </a:lnTo>
                  <a:lnTo>
                    <a:pt x="81815" y="194382"/>
                  </a:lnTo>
                  <a:lnTo>
                    <a:pt x="69065" y="197500"/>
                  </a:lnTo>
                  <a:lnTo>
                    <a:pt x="65946" y="198023"/>
                  </a:lnTo>
                  <a:lnTo>
                    <a:pt x="57114" y="200343"/>
                  </a:lnTo>
                  <a:lnTo>
                    <a:pt x="46734" y="202164"/>
                  </a:lnTo>
                  <a:lnTo>
                    <a:pt x="46983" y="198273"/>
                  </a:lnTo>
                  <a:lnTo>
                    <a:pt x="41794" y="197500"/>
                  </a:lnTo>
                  <a:lnTo>
                    <a:pt x="35033" y="194631"/>
                  </a:lnTo>
                  <a:lnTo>
                    <a:pt x="30092" y="191788"/>
                  </a:lnTo>
                  <a:lnTo>
                    <a:pt x="24129" y="186850"/>
                  </a:lnTo>
                  <a:lnTo>
                    <a:pt x="10356" y="176973"/>
                  </a:lnTo>
                  <a:lnTo>
                    <a:pt x="8285" y="172309"/>
                  </a:lnTo>
                  <a:lnTo>
                    <a:pt x="2572" y="167121"/>
                  </a:lnTo>
                  <a:lnTo>
                    <a:pt x="-2119" y="163480"/>
                  </a:lnTo>
                  <a:lnTo>
                    <a:pt x="5940" y="152556"/>
                  </a:lnTo>
                  <a:lnTo>
                    <a:pt x="6713" y="150485"/>
                  </a:lnTo>
                  <a:lnTo>
                    <a:pt x="10107" y="148939"/>
                  </a:lnTo>
                  <a:lnTo>
                    <a:pt x="15546" y="143726"/>
                  </a:lnTo>
                  <a:lnTo>
                    <a:pt x="22308" y="143228"/>
                  </a:lnTo>
                  <a:lnTo>
                    <a:pt x="31914" y="136718"/>
                  </a:lnTo>
                  <a:lnTo>
                    <a:pt x="35556" y="132304"/>
                  </a:lnTo>
                  <a:lnTo>
                    <a:pt x="36604" y="127390"/>
                  </a:lnTo>
                  <a:lnTo>
                    <a:pt x="42318" y="125295"/>
                  </a:lnTo>
                  <a:lnTo>
                    <a:pt x="51400" y="125295"/>
                  </a:lnTo>
                  <a:lnTo>
                    <a:pt x="54793" y="127640"/>
                  </a:lnTo>
                  <a:lnTo>
                    <a:pt x="57912" y="127640"/>
                  </a:lnTo>
                  <a:lnTo>
                    <a:pt x="60507" y="126068"/>
                  </a:lnTo>
                  <a:lnTo>
                    <a:pt x="61280" y="123749"/>
                  </a:lnTo>
                  <a:lnTo>
                    <a:pt x="65696" y="120107"/>
                  </a:lnTo>
                  <a:lnTo>
                    <a:pt x="65173" y="118287"/>
                  </a:lnTo>
                  <a:lnTo>
                    <a:pt x="69090" y="114645"/>
                  </a:lnTo>
                  <a:lnTo>
                    <a:pt x="70387" y="111527"/>
                  </a:lnTo>
                  <a:lnTo>
                    <a:pt x="72982" y="109208"/>
                  </a:lnTo>
                  <a:lnTo>
                    <a:pt x="78421" y="106863"/>
                  </a:lnTo>
                  <a:lnTo>
                    <a:pt x="81540" y="103222"/>
                  </a:lnTo>
                  <a:lnTo>
                    <a:pt x="83636" y="101401"/>
                  </a:lnTo>
                  <a:lnTo>
                    <a:pt x="82588" y="99855"/>
                  </a:lnTo>
                  <a:lnTo>
                    <a:pt x="84135" y="92847"/>
                  </a:lnTo>
                  <a:lnTo>
                    <a:pt x="83636" y="87135"/>
                  </a:lnTo>
                  <a:lnTo>
                    <a:pt x="84135" y="82970"/>
                  </a:lnTo>
                  <a:lnTo>
                    <a:pt x="83636" y="79603"/>
                  </a:lnTo>
                  <a:lnTo>
                    <a:pt x="85183" y="77009"/>
                  </a:lnTo>
                  <a:lnTo>
                    <a:pt x="87528" y="70774"/>
                  </a:lnTo>
                  <a:lnTo>
                    <a:pt x="86231" y="69726"/>
                  </a:lnTo>
                  <a:lnTo>
                    <a:pt x="86480" y="64788"/>
                  </a:lnTo>
                  <a:lnTo>
                    <a:pt x="88302" y="62967"/>
                  </a:lnTo>
                  <a:lnTo>
                    <a:pt x="86755" y="60373"/>
                  </a:lnTo>
                  <a:lnTo>
                    <a:pt x="86231" y="55435"/>
                  </a:lnTo>
                  <a:lnTo>
                    <a:pt x="89350" y="53116"/>
                  </a:lnTo>
                  <a:lnTo>
                    <a:pt x="89100" y="48701"/>
                  </a:lnTo>
                  <a:lnTo>
                    <a:pt x="88302" y="46606"/>
                  </a:lnTo>
                  <a:lnTo>
                    <a:pt x="89100" y="43488"/>
                  </a:lnTo>
                  <a:lnTo>
                    <a:pt x="87004" y="41418"/>
                  </a:lnTo>
                  <a:lnTo>
                    <a:pt x="87803" y="39872"/>
                  </a:lnTo>
                  <a:lnTo>
                    <a:pt x="82588" y="37777"/>
                  </a:lnTo>
                  <a:lnTo>
                    <a:pt x="80792" y="34659"/>
                  </a:lnTo>
                  <a:lnTo>
                    <a:pt x="83636" y="34933"/>
                  </a:lnTo>
                  <a:lnTo>
                    <a:pt x="83636" y="30519"/>
                  </a:lnTo>
                  <a:lnTo>
                    <a:pt x="85707" y="28947"/>
                  </a:lnTo>
                  <a:lnTo>
                    <a:pt x="87528" y="25580"/>
                  </a:lnTo>
                  <a:lnTo>
                    <a:pt x="90922" y="23236"/>
                  </a:lnTo>
                  <a:lnTo>
                    <a:pt x="94539" y="21415"/>
                  </a:lnTo>
                  <a:lnTo>
                    <a:pt x="101301" y="16751"/>
                  </a:lnTo>
                  <a:lnTo>
                    <a:pt x="102873" y="15454"/>
                  </a:lnTo>
                  <a:lnTo>
                    <a:pt x="107539" y="14656"/>
                  </a:lnTo>
                  <a:lnTo>
                    <a:pt x="110134" y="17001"/>
                  </a:lnTo>
                  <a:lnTo>
                    <a:pt x="109884" y="13359"/>
                  </a:lnTo>
                  <a:lnTo>
                    <a:pt x="104944" y="7149"/>
                  </a:lnTo>
                  <a:lnTo>
                    <a:pt x="104420" y="3508"/>
                  </a:lnTo>
                  <a:lnTo>
                    <a:pt x="110134" y="1936"/>
                  </a:lnTo>
                  <a:lnTo>
                    <a:pt x="114825" y="-383"/>
                  </a:lnTo>
                  <a:lnTo>
                    <a:pt x="122884" y="4530"/>
                  </a:lnTo>
                  <a:lnTo>
                    <a:pt x="136382" y="15978"/>
                  </a:lnTo>
                  <a:lnTo>
                    <a:pt x="142095" y="20119"/>
                  </a:lnTo>
                  <a:lnTo>
                    <a:pt x="145214" y="21415"/>
                  </a:lnTo>
                  <a:lnTo>
                    <a:pt x="150404" y="22712"/>
                  </a:lnTo>
                  <a:lnTo>
                    <a:pt x="148583" y="24009"/>
                  </a:lnTo>
                  <a:lnTo>
                    <a:pt x="149880" y="26877"/>
                  </a:lnTo>
                  <a:lnTo>
                    <a:pt x="152749" y="28947"/>
                  </a:lnTo>
                  <a:lnTo>
                    <a:pt x="156642" y="30519"/>
                  </a:lnTo>
                  <a:lnTo>
                    <a:pt x="168344" y="24807"/>
                  </a:lnTo>
                  <a:lnTo>
                    <a:pt x="174830" y="31292"/>
                  </a:lnTo>
                  <a:lnTo>
                    <a:pt x="178723" y="32065"/>
                  </a:lnTo>
                  <a:lnTo>
                    <a:pt x="184711" y="30768"/>
                  </a:lnTo>
                  <a:lnTo>
                    <a:pt x="188603" y="31541"/>
                  </a:lnTo>
                  <a:lnTo>
                    <a:pt x="205221" y="40371"/>
                  </a:lnTo>
                  <a:lnTo>
                    <a:pt x="212756" y="44012"/>
                  </a:lnTo>
                  <a:lnTo>
                    <a:pt x="215875" y="47903"/>
                  </a:lnTo>
                  <a:lnTo>
                    <a:pt x="217172" y="5102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72" name="Free-form: Shape 3371">
              <a:extLst>
                <a:ext uri="{FF2B5EF4-FFF2-40B4-BE49-F238E27FC236}">
                  <a16:creationId xmlns:a16="http://schemas.microsoft.com/office/drawing/2014/main" id="{5F222B28-2456-4546-856F-86C9D865A35C}"/>
                </a:ext>
              </a:extLst>
            </p:cNvPr>
            <p:cNvSpPr/>
            <p:nvPr/>
          </p:nvSpPr>
          <p:spPr>
            <a:xfrm>
              <a:off x="2029610" y="3671524"/>
              <a:ext cx="307341" cy="223098"/>
            </a:xfrm>
            <a:custGeom>
              <a:avLst/>
              <a:gdLst>
                <a:gd name="connsiteX0" fmla="*/ 163628 w 307341"/>
                <a:gd name="connsiteY0" fmla="*/ 49275 h 223098"/>
                <a:gd name="connsiteX1" fmla="*/ 162854 w 307341"/>
                <a:gd name="connsiteY1" fmla="*/ 52642 h 223098"/>
                <a:gd name="connsiteX2" fmla="*/ 167770 w 307341"/>
                <a:gd name="connsiteY2" fmla="*/ 53939 h 223098"/>
                <a:gd name="connsiteX3" fmla="*/ 171412 w 307341"/>
                <a:gd name="connsiteY3" fmla="*/ 56009 h 223098"/>
                <a:gd name="connsiteX4" fmla="*/ 178424 w 307341"/>
                <a:gd name="connsiteY4" fmla="*/ 61221 h 223098"/>
                <a:gd name="connsiteX5" fmla="*/ 182839 w 307341"/>
                <a:gd name="connsiteY5" fmla="*/ 63815 h 223098"/>
                <a:gd name="connsiteX6" fmla="*/ 183364 w 307341"/>
                <a:gd name="connsiteY6" fmla="*/ 66933 h 223098"/>
                <a:gd name="connsiteX7" fmla="*/ 191423 w 307341"/>
                <a:gd name="connsiteY7" fmla="*/ 67432 h 223098"/>
                <a:gd name="connsiteX8" fmla="*/ 198184 w 307341"/>
                <a:gd name="connsiteY8" fmla="*/ 71322 h 223098"/>
                <a:gd name="connsiteX9" fmla="*/ 201827 w 307341"/>
                <a:gd name="connsiteY9" fmla="*/ 75238 h 223098"/>
                <a:gd name="connsiteX10" fmla="*/ 203374 w 307341"/>
                <a:gd name="connsiteY10" fmla="*/ 78356 h 223098"/>
                <a:gd name="connsiteX11" fmla="*/ 209087 w 307341"/>
                <a:gd name="connsiteY11" fmla="*/ 85090 h 223098"/>
                <a:gd name="connsiteX12" fmla="*/ 210136 w 307341"/>
                <a:gd name="connsiteY12" fmla="*/ 89505 h 223098"/>
                <a:gd name="connsiteX13" fmla="*/ 207017 w 307341"/>
                <a:gd name="connsiteY13" fmla="*/ 87185 h 223098"/>
                <a:gd name="connsiteX14" fmla="*/ 205969 w 307341"/>
                <a:gd name="connsiteY14" fmla="*/ 88732 h 223098"/>
                <a:gd name="connsiteX15" fmla="*/ 208040 w 307341"/>
                <a:gd name="connsiteY15" fmla="*/ 91076 h 223098"/>
                <a:gd name="connsiteX16" fmla="*/ 209861 w 307341"/>
                <a:gd name="connsiteY16" fmla="*/ 96263 h 223098"/>
                <a:gd name="connsiteX17" fmla="*/ 213255 w 307341"/>
                <a:gd name="connsiteY17" fmla="*/ 96263 h 223098"/>
                <a:gd name="connsiteX18" fmla="*/ 217396 w 307341"/>
                <a:gd name="connsiteY18" fmla="*/ 92373 h 223098"/>
                <a:gd name="connsiteX19" fmla="*/ 222087 w 307341"/>
                <a:gd name="connsiteY19" fmla="*/ 102499 h 223098"/>
                <a:gd name="connsiteX20" fmla="*/ 227027 w 307341"/>
                <a:gd name="connsiteY20" fmla="*/ 106664 h 223098"/>
                <a:gd name="connsiteX21" fmla="*/ 232217 w 307341"/>
                <a:gd name="connsiteY21" fmla="*/ 105093 h 223098"/>
                <a:gd name="connsiteX22" fmla="*/ 234812 w 307341"/>
                <a:gd name="connsiteY22" fmla="*/ 107687 h 223098"/>
                <a:gd name="connsiteX23" fmla="*/ 236359 w 307341"/>
                <a:gd name="connsiteY23" fmla="*/ 111079 h 223098"/>
                <a:gd name="connsiteX24" fmla="*/ 238454 w 307341"/>
                <a:gd name="connsiteY24" fmla="*/ 116790 h 223098"/>
                <a:gd name="connsiteX25" fmla="*/ 243395 w 307341"/>
                <a:gd name="connsiteY25" fmla="*/ 120681 h 223098"/>
                <a:gd name="connsiteX26" fmla="*/ 251429 w 307341"/>
                <a:gd name="connsiteY26" fmla="*/ 122227 h 223098"/>
                <a:gd name="connsiteX27" fmla="*/ 254822 w 307341"/>
                <a:gd name="connsiteY27" fmla="*/ 119110 h 223098"/>
                <a:gd name="connsiteX28" fmla="*/ 257666 w 307341"/>
                <a:gd name="connsiteY28" fmla="*/ 122751 h 223098"/>
                <a:gd name="connsiteX29" fmla="*/ 261060 w 307341"/>
                <a:gd name="connsiteY29" fmla="*/ 132104 h 223098"/>
                <a:gd name="connsiteX30" fmla="*/ 260261 w 307341"/>
                <a:gd name="connsiteY30" fmla="*/ 135471 h 223098"/>
                <a:gd name="connsiteX31" fmla="*/ 262357 w 307341"/>
                <a:gd name="connsiteY31" fmla="*/ 136768 h 223098"/>
                <a:gd name="connsiteX32" fmla="*/ 264952 w 307341"/>
                <a:gd name="connsiteY32" fmla="*/ 135745 h 223098"/>
                <a:gd name="connsiteX33" fmla="*/ 270391 w 307341"/>
                <a:gd name="connsiteY33" fmla="*/ 136244 h 223098"/>
                <a:gd name="connsiteX34" fmla="*/ 275606 w 307341"/>
                <a:gd name="connsiteY34" fmla="*/ 139362 h 223098"/>
                <a:gd name="connsiteX35" fmla="*/ 278974 w 307341"/>
                <a:gd name="connsiteY35" fmla="*/ 139362 h 223098"/>
                <a:gd name="connsiteX36" fmla="*/ 279748 w 307341"/>
                <a:gd name="connsiteY36" fmla="*/ 144574 h 223098"/>
                <a:gd name="connsiteX37" fmla="*/ 282093 w 307341"/>
                <a:gd name="connsiteY37" fmla="*/ 150286 h 223098"/>
                <a:gd name="connsiteX38" fmla="*/ 284963 w 307341"/>
                <a:gd name="connsiteY38" fmla="*/ 154426 h 223098"/>
                <a:gd name="connsiteX39" fmla="*/ 288331 w 307341"/>
                <a:gd name="connsiteY39" fmla="*/ 157295 h 223098"/>
                <a:gd name="connsiteX40" fmla="*/ 305222 w 307341"/>
                <a:gd name="connsiteY40" fmla="*/ 168468 h 223098"/>
                <a:gd name="connsiteX41" fmla="*/ 304424 w 307341"/>
                <a:gd name="connsiteY41" fmla="*/ 172608 h 223098"/>
                <a:gd name="connsiteX42" fmla="*/ 302602 w 307341"/>
                <a:gd name="connsiteY42" fmla="*/ 175975 h 223098"/>
                <a:gd name="connsiteX43" fmla="*/ 298985 w 307341"/>
                <a:gd name="connsiteY43" fmla="*/ 178320 h 223098"/>
                <a:gd name="connsiteX44" fmla="*/ 293521 w 307341"/>
                <a:gd name="connsiteY44" fmla="*/ 180914 h 223098"/>
                <a:gd name="connsiteX45" fmla="*/ 288331 w 307341"/>
                <a:gd name="connsiteY45" fmla="*/ 182734 h 223098"/>
                <a:gd name="connsiteX46" fmla="*/ 290652 w 307341"/>
                <a:gd name="connsiteY46" fmla="*/ 184031 h 223098"/>
                <a:gd name="connsiteX47" fmla="*/ 285736 w 307341"/>
                <a:gd name="connsiteY47" fmla="*/ 187673 h 223098"/>
                <a:gd name="connsiteX48" fmla="*/ 283141 w 307341"/>
                <a:gd name="connsiteY48" fmla="*/ 191040 h 223098"/>
                <a:gd name="connsiteX49" fmla="*/ 281320 w 307341"/>
                <a:gd name="connsiteY49" fmla="*/ 191040 h 223098"/>
                <a:gd name="connsiteX50" fmla="*/ 280023 w 307341"/>
                <a:gd name="connsiteY50" fmla="*/ 187922 h 223098"/>
                <a:gd name="connsiteX51" fmla="*/ 276904 w 307341"/>
                <a:gd name="connsiteY51" fmla="*/ 184031 h 223098"/>
                <a:gd name="connsiteX52" fmla="*/ 269369 w 307341"/>
                <a:gd name="connsiteY52" fmla="*/ 180390 h 223098"/>
                <a:gd name="connsiteX53" fmla="*/ 252726 w 307341"/>
                <a:gd name="connsiteY53" fmla="*/ 171561 h 223098"/>
                <a:gd name="connsiteX54" fmla="*/ 248834 w 307341"/>
                <a:gd name="connsiteY54" fmla="*/ 170788 h 223098"/>
                <a:gd name="connsiteX55" fmla="*/ 242871 w 307341"/>
                <a:gd name="connsiteY55" fmla="*/ 172085 h 223098"/>
                <a:gd name="connsiteX56" fmla="*/ 238953 w 307341"/>
                <a:gd name="connsiteY56" fmla="*/ 171311 h 223098"/>
                <a:gd name="connsiteX57" fmla="*/ 232467 w 307341"/>
                <a:gd name="connsiteY57" fmla="*/ 164827 h 223098"/>
                <a:gd name="connsiteX58" fmla="*/ 220790 w 307341"/>
                <a:gd name="connsiteY58" fmla="*/ 170538 h 223098"/>
                <a:gd name="connsiteX59" fmla="*/ 216872 w 307341"/>
                <a:gd name="connsiteY59" fmla="*/ 168967 h 223098"/>
                <a:gd name="connsiteX60" fmla="*/ 214028 w 307341"/>
                <a:gd name="connsiteY60" fmla="*/ 166897 h 223098"/>
                <a:gd name="connsiteX61" fmla="*/ 212731 w 307341"/>
                <a:gd name="connsiteY61" fmla="*/ 164029 h 223098"/>
                <a:gd name="connsiteX62" fmla="*/ 214552 w 307341"/>
                <a:gd name="connsiteY62" fmla="*/ 162732 h 223098"/>
                <a:gd name="connsiteX63" fmla="*/ 209337 w 307341"/>
                <a:gd name="connsiteY63" fmla="*/ 161435 h 223098"/>
                <a:gd name="connsiteX64" fmla="*/ 206218 w 307341"/>
                <a:gd name="connsiteY64" fmla="*/ 160138 h 223098"/>
                <a:gd name="connsiteX65" fmla="*/ 200505 w 307341"/>
                <a:gd name="connsiteY65" fmla="*/ 155998 h 223098"/>
                <a:gd name="connsiteX66" fmla="*/ 187007 w 307341"/>
                <a:gd name="connsiteY66" fmla="*/ 144550 h 223098"/>
                <a:gd name="connsiteX67" fmla="*/ 178948 w 307341"/>
                <a:gd name="connsiteY67" fmla="*/ 139636 h 223098"/>
                <a:gd name="connsiteX68" fmla="*/ 174282 w 307341"/>
                <a:gd name="connsiteY68" fmla="*/ 141956 h 223098"/>
                <a:gd name="connsiteX69" fmla="*/ 168568 w 307341"/>
                <a:gd name="connsiteY69" fmla="*/ 143527 h 223098"/>
                <a:gd name="connsiteX70" fmla="*/ 169067 w 307341"/>
                <a:gd name="connsiteY70" fmla="*/ 147168 h 223098"/>
                <a:gd name="connsiteX71" fmla="*/ 174007 w 307341"/>
                <a:gd name="connsiteY71" fmla="*/ 153379 h 223098"/>
                <a:gd name="connsiteX72" fmla="*/ 174282 w 307341"/>
                <a:gd name="connsiteY72" fmla="*/ 157020 h 223098"/>
                <a:gd name="connsiteX73" fmla="*/ 171662 w 307341"/>
                <a:gd name="connsiteY73" fmla="*/ 154701 h 223098"/>
                <a:gd name="connsiteX74" fmla="*/ 166996 w 307341"/>
                <a:gd name="connsiteY74" fmla="*/ 155474 h 223098"/>
                <a:gd name="connsiteX75" fmla="*/ 165449 w 307341"/>
                <a:gd name="connsiteY75" fmla="*/ 156771 h 223098"/>
                <a:gd name="connsiteX76" fmla="*/ 158687 w 307341"/>
                <a:gd name="connsiteY76" fmla="*/ 161435 h 223098"/>
                <a:gd name="connsiteX77" fmla="*/ 155045 w 307341"/>
                <a:gd name="connsiteY77" fmla="*/ 163256 h 223098"/>
                <a:gd name="connsiteX78" fmla="*/ 151676 w 307341"/>
                <a:gd name="connsiteY78" fmla="*/ 165600 h 223098"/>
                <a:gd name="connsiteX79" fmla="*/ 149855 w 307341"/>
                <a:gd name="connsiteY79" fmla="*/ 168967 h 223098"/>
                <a:gd name="connsiteX80" fmla="*/ 147759 w 307341"/>
                <a:gd name="connsiteY80" fmla="*/ 170538 h 223098"/>
                <a:gd name="connsiteX81" fmla="*/ 147759 w 307341"/>
                <a:gd name="connsiteY81" fmla="*/ 174953 h 223098"/>
                <a:gd name="connsiteX82" fmla="*/ 144915 w 307341"/>
                <a:gd name="connsiteY82" fmla="*/ 174678 h 223098"/>
                <a:gd name="connsiteX83" fmla="*/ 146736 w 307341"/>
                <a:gd name="connsiteY83" fmla="*/ 177796 h 223098"/>
                <a:gd name="connsiteX84" fmla="*/ 151926 w 307341"/>
                <a:gd name="connsiteY84" fmla="*/ 179891 h 223098"/>
                <a:gd name="connsiteX85" fmla="*/ 151152 w 307341"/>
                <a:gd name="connsiteY85" fmla="*/ 181437 h 223098"/>
                <a:gd name="connsiteX86" fmla="*/ 153223 w 307341"/>
                <a:gd name="connsiteY86" fmla="*/ 183508 h 223098"/>
                <a:gd name="connsiteX87" fmla="*/ 152450 w 307341"/>
                <a:gd name="connsiteY87" fmla="*/ 186625 h 223098"/>
                <a:gd name="connsiteX88" fmla="*/ 153223 w 307341"/>
                <a:gd name="connsiteY88" fmla="*/ 188720 h 223098"/>
                <a:gd name="connsiteX89" fmla="*/ 153473 w 307341"/>
                <a:gd name="connsiteY89" fmla="*/ 193135 h 223098"/>
                <a:gd name="connsiteX90" fmla="*/ 150354 w 307341"/>
                <a:gd name="connsiteY90" fmla="*/ 195454 h 223098"/>
                <a:gd name="connsiteX91" fmla="*/ 150878 w 307341"/>
                <a:gd name="connsiteY91" fmla="*/ 200393 h 223098"/>
                <a:gd name="connsiteX92" fmla="*/ 152450 w 307341"/>
                <a:gd name="connsiteY92" fmla="*/ 202987 h 223098"/>
                <a:gd name="connsiteX93" fmla="*/ 150628 w 307341"/>
                <a:gd name="connsiteY93" fmla="*/ 204807 h 223098"/>
                <a:gd name="connsiteX94" fmla="*/ 150354 w 307341"/>
                <a:gd name="connsiteY94" fmla="*/ 209746 h 223098"/>
                <a:gd name="connsiteX95" fmla="*/ 151651 w 307341"/>
                <a:gd name="connsiteY95" fmla="*/ 210793 h 223098"/>
                <a:gd name="connsiteX96" fmla="*/ 149331 w 307341"/>
                <a:gd name="connsiteY96" fmla="*/ 217028 h 223098"/>
                <a:gd name="connsiteX97" fmla="*/ 147759 w 307341"/>
                <a:gd name="connsiteY97" fmla="*/ 219622 h 223098"/>
                <a:gd name="connsiteX98" fmla="*/ 143343 w 307341"/>
                <a:gd name="connsiteY98" fmla="*/ 219098 h 223098"/>
                <a:gd name="connsiteX99" fmla="*/ 140498 w 307341"/>
                <a:gd name="connsiteY99" fmla="*/ 221169 h 223098"/>
                <a:gd name="connsiteX100" fmla="*/ 139201 w 307341"/>
                <a:gd name="connsiteY100" fmla="*/ 219098 h 223098"/>
                <a:gd name="connsiteX101" fmla="*/ 136856 w 307341"/>
                <a:gd name="connsiteY101" fmla="*/ 218824 h 223098"/>
                <a:gd name="connsiteX102" fmla="*/ 136332 w 307341"/>
                <a:gd name="connsiteY102" fmla="*/ 220919 h 223098"/>
                <a:gd name="connsiteX103" fmla="*/ 132439 w 307341"/>
                <a:gd name="connsiteY103" fmla="*/ 221169 h 223098"/>
                <a:gd name="connsiteX104" fmla="*/ 127499 w 307341"/>
                <a:gd name="connsiteY104" fmla="*/ 219872 h 223098"/>
                <a:gd name="connsiteX105" fmla="*/ 123856 w 307341"/>
                <a:gd name="connsiteY105" fmla="*/ 220919 h 223098"/>
                <a:gd name="connsiteX106" fmla="*/ 116596 w 307341"/>
                <a:gd name="connsiteY106" fmla="*/ 220645 h 223098"/>
                <a:gd name="connsiteX107" fmla="*/ 112180 w 307341"/>
                <a:gd name="connsiteY107" fmla="*/ 219622 h 223098"/>
                <a:gd name="connsiteX108" fmla="*/ 108287 w 307341"/>
                <a:gd name="connsiteY108" fmla="*/ 220919 h 223098"/>
                <a:gd name="connsiteX109" fmla="*/ 107240 w 307341"/>
                <a:gd name="connsiteY109" fmla="*/ 220121 h 223098"/>
                <a:gd name="connsiteX110" fmla="*/ 103097 w 307341"/>
                <a:gd name="connsiteY110" fmla="*/ 220645 h 223098"/>
                <a:gd name="connsiteX111" fmla="*/ 97883 w 307341"/>
                <a:gd name="connsiteY111" fmla="*/ 220395 h 223098"/>
                <a:gd name="connsiteX112" fmla="*/ 96062 w 307341"/>
                <a:gd name="connsiteY112" fmla="*/ 219597 h 223098"/>
                <a:gd name="connsiteX113" fmla="*/ 90622 w 307341"/>
                <a:gd name="connsiteY113" fmla="*/ 222715 h 223098"/>
                <a:gd name="connsiteX114" fmla="*/ 88027 w 307341"/>
                <a:gd name="connsiteY114" fmla="*/ 221169 h 223098"/>
                <a:gd name="connsiteX115" fmla="*/ 84634 w 307341"/>
                <a:gd name="connsiteY115" fmla="*/ 221418 h 223098"/>
                <a:gd name="connsiteX116" fmla="*/ 82813 w 307341"/>
                <a:gd name="connsiteY116" fmla="*/ 220121 h 223098"/>
                <a:gd name="connsiteX117" fmla="*/ 73980 w 307341"/>
                <a:gd name="connsiteY117" fmla="*/ 218824 h 223098"/>
                <a:gd name="connsiteX118" fmla="*/ 72957 w 307341"/>
                <a:gd name="connsiteY118" fmla="*/ 215706 h 223098"/>
                <a:gd name="connsiteX119" fmla="*/ 70861 w 307341"/>
                <a:gd name="connsiteY119" fmla="*/ 214933 h 223098"/>
                <a:gd name="connsiteX120" fmla="*/ 70088 w 307341"/>
                <a:gd name="connsiteY120" fmla="*/ 212065 h 223098"/>
                <a:gd name="connsiteX121" fmla="*/ 68266 w 307341"/>
                <a:gd name="connsiteY121" fmla="*/ 210768 h 223098"/>
                <a:gd name="connsiteX122" fmla="*/ 64125 w 307341"/>
                <a:gd name="connsiteY122" fmla="*/ 205581 h 223098"/>
                <a:gd name="connsiteX123" fmla="*/ 61255 w 307341"/>
                <a:gd name="connsiteY123" fmla="*/ 202712 h 223098"/>
                <a:gd name="connsiteX124" fmla="*/ 60731 w 307341"/>
                <a:gd name="connsiteY124" fmla="*/ 198572 h 223098"/>
                <a:gd name="connsiteX125" fmla="*/ 59185 w 307341"/>
                <a:gd name="connsiteY125" fmla="*/ 197275 h 223098"/>
                <a:gd name="connsiteX126" fmla="*/ 55816 w 307341"/>
                <a:gd name="connsiteY126" fmla="*/ 199869 h 223098"/>
                <a:gd name="connsiteX127" fmla="*/ 52423 w 307341"/>
                <a:gd name="connsiteY127" fmla="*/ 201415 h 223098"/>
                <a:gd name="connsiteX128" fmla="*/ 49578 w 307341"/>
                <a:gd name="connsiteY128" fmla="*/ 199595 h 223098"/>
                <a:gd name="connsiteX129" fmla="*/ 45412 w 307341"/>
                <a:gd name="connsiteY129" fmla="*/ 201415 h 223098"/>
                <a:gd name="connsiteX130" fmla="*/ 42817 w 307341"/>
                <a:gd name="connsiteY130" fmla="*/ 201690 h 223098"/>
                <a:gd name="connsiteX131" fmla="*/ 36829 w 307341"/>
                <a:gd name="connsiteY131" fmla="*/ 204807 h 223098"/>
                <a:gd name="connsiteX132" fmla="*/ 29044 w 307341"/>
                <a:gd name="connsiteY132" fmla="*/ 205306 h 223098"/>
                <a:gd name="connsiteX133" fmla="*/ 21509 w 307341"/>
                <a:gd name="connsiteY133" fmla="*/ 207127 h 223098"/>
                <a:gd name="connsiteX134" fmla="*/ 11903 w 307341"/>
                <a:gd name="connsiteY134" fmla="*/ 208698 h 223098"/>
                <a:gd name="connsiteX135" fmla="*/ 1499 w 307341"/>
                <a:gd name="connsiteY135" fmla="*/ 209721 h 223098"/>
                <a:gd name="connsiteX136" fmla="*/ -2119 w 307341"/>
                <a:gd name="connsiteY136" fmla="*/ 208948 h 223098"/>
                <a:gd name="connsiteX137" fmla="*/ 6439 w 307341"/>
                <a:gd name="connsiteY137" fmla="*/ 196477 h 223098"/>
                <a:gd name="connsiteX138" fmla="*/ 7736 w 307341"/>
                <a:gd name="connsiteY138" fmla="*/ 192062 h 223098"/>
                <a:gd name="connsiteX139" fmla="*/ 6713 w 307341"/>
                <a:gd name="connsiteY139" fmla="*/ 185827 h 223098"/>
                <a:gd name="connsiteX140" fmla="*/ 4617 w 307341"/>
                <a:gd name="connsiteY140" fmla="*/ 182709 h 223098"/>
                <a:gd name="connsiteX141" fmla="*/ -323 w 307341"/>
                <a:gd name="connsiteY141" fmla="*/ 179093 h 223098"/>
                <a:gd name="connsiteX142" fmla="*/ 2022 w 307341"/>
                <a:gd name="connsiteY142" fmla="*/ 174678 h 223098"/>
                <a:gd name="connsiteX143" fmla="*/ 4892 w 307341"/>
                <a:gd name="connsiteY143" fmla="*/ 169466 h 223098"/>
                <a:gd name="connsiteX144" fmla="*/ 15271 w 307341"/>
                <a:gd name="connsiteY144" fmla="*/ 143502 h 223098"/>
                <a:gd name="connsiteX145" fmla="*/ 19962 w 307341"/>
                <a:gd name="connsiteY145" fmla="*/ 141157 h 223098"/>
                <a:gd name="connsiteX146" fmla="*/ 18914 w 307341"/>
                <a:gd name="connsiteY146" fmla="*/ 140135 h 223098"/>
                <a:gd name="connsiteX147" fmla="*/ 8784 w 307341"/>
                <a:gd name="connsiteY147" fmla="*/ 134922 h 223098"/>
                <a:gd name="connsiteX148" fmla="*/ 10081 w 307341"/>
                <a:gd name="connsiteY148" fmla="*/ 129735 h 223098"/>
                <a:gd name="connsiteX149" fmla="*/ 9034 w 307341"/>
                <a:gd name="connsiteY149" fmla="*/ 122976 h 223098"/>
                <a:gd name="connsiteX150" fmla="*/ 7736 w 307341"/>
                <a:gd name="connsiteY150" fmla="*/ 120382 h 223098"/>
                <a:gd name="connsiteX151" fmla="*/ 6713 w 307341"/>
                <a:gd name="connsiteY151" fmla="*/ 115194 h 223098"/>
                <a:gd name="connsiteX152" fmla="*/ 5141 w 307341"/>
                <a:gd name="connsiteY152" fmla="*/ 113897 h 223098"/>
                <a:gd name="connsiteX153" fmla="*/ 8011 w 307341"/>
                <a:gd name="connsiteY153" fmla="*/ 104818 h 223098"/>
                <a:gd name="connsiteX154" fmla="*/ 5665 w 307341"/>
                <a:gd name="connsiteY154" fmla="*/ 98309 h 223098"/>
                <a:gd name="connsiteX155" fmla="*/ 5665 w 307341"/>
                <a:gd name="connsiteY155" fmla="*/ 93645 h 223098"/>
                <a:gd name="connsiteX156" fmla="*/ 7736 w 307341"/>
                <a:gd name="connsiteY156" fmla="*/ 87160 h 223098"/>
                <a:gd name="connsiteX157" fmla="*/ 9034 w 307341"/>
                <a:gd name="connsiteY157" fmla="*/ 78580 h 223098"/>
                <a:gd name="connsiteX158" fmla="*/ 10606 w 307341"/>
                <a:gd name="connsiteY158" fmla="*/ 74415 h 223098"/>
                <a:gd name="connsiteX159" fmla="*/ 10331 w 307341"/>
                <a:gd name="connsiteY159" fmla="*/ 72594 h 223098"/>
                <a:gd name="connsiteX160" fmla="*/ 11629 w 307341"/>
                <a:gd name="connsiteY160" fmla="*/ 69751 h 223098"/>
                <a:gd name="connsiteX161" fmla="*/ 11903 w 307341"/>
                <a:gd name="connsiteY161" fmla="*/ 67157 h 223098"/>
                <a:gd name="connsiteX162" fmla="*/ 10606 w 307341"/>
                <a:gd name="connsiteY162" fmla="*/ 63765 h 223098"/>
                <a:gd name="connsiteX163" fmla="*/ 11105 w 307341"/>
                <a:gd name="connsiteY163" fmla="*/ 62992 h 223098"/>
                <a:gd name="connsiteX164" fmla="*/ 9034 w 307341"/>
                <a:gd name="connsiteY164" fmla="*/ 58328 h 223098"/>
                <a:gd name="connsiteX165" fmla="*/ 10606 w 307341"/>
                <a:gd name="connsiteY165" fmla="*/ 50522 h 223098"/>
                <a:gd name="connsiteX166" fmla="*/ 8260 w 307341"/>
                <a:gd name="connsiteY166" fmla="*/ 47928 h 223098"/>
                <a:gd name="connsiteX167" fmla="*/ 10081 w 307341"/>
                <a:gd name="connsiteY167" fmla="*/ 43264 h 223098"/>
                <a:gd name="connsiteX168" fmla="*/ 11903 w 307341"/>
                <a:gd name="connsiteY168" fmla="*/ 39872 h 223098"/>
                <a:gd name="connsiteX169" fmla="*/ 12152 w 307341"/>
                <a:gd name="connsiteY169" fmla="*/ 36505 h 223098"/>
                <a:gd name="connsiteX170" fmla="*/ 14498 w 307341"/>
                <a:gd name="connsiteY170" fmla="*/ 33911 h 223098"/>
                <a:gd name="connsiteX171" fmla="*/ 12402 w 307341"/>
                <a:gd name="connsiteY171" fmla="*/ 27152 h 223098"/>
                <a:gd name="connsiteX172" fmla="*/ 15521 w 307341"/>
                <a:gd name="connsiteY172" fmla="*/ 20418 h 223098"/>
                <a:gd name="connsiteX173" fmla="*/ 17617 w 307341"/>
                <a:gd name="connsiteY173" fmla="*/ 20667 h 223098"/>
                <a:gd name="connsiteX174" fmla="*/ 24628 w 307341"/>
                <a:gd name="connsiteY174" fmla="*/ 17550 h 223098"/>
                <a:gd name="connsiteX175" fmla="*/ 28520 w 307341"/>
                <a:gd name="connsiteY175" fmla="*/ 14432 h 223098"/>
                <a:gd name="connsiteX176" fmla="*/ 31639 w 307341"/>
                <a:gd name="connsiteY176" fmla="*/ 10791 h 223098"/>
                <a:gd name="connsiteX177" fmla="*/ 34758 w 307341"/>
                <a:gd name="connsiteY177" fmla="*/ 9768 h 223098"/>
                <a:gd name="connsiteX178" fmla="*/ 37877 w 307341"/>
                <a:gd name="connsiteY178" fmla="*/ 7149 h 223098"/>
                <a:gd name="connsiteX179" fmla="*/ 39948 w 307341"/>
                <a:gd name="connsiteY179" fmla="*/ 4031 h 223098"/>
                <a:gd name="connsiteX180" fmla="*/ 44114 w 307341"/>
                <a:gd name="connsiteY180" fmla="*/ 664 h 223098"/>
                <a:gd name="connsiteX181" fmla="*/ 47757 w 307341"/>
                <a:gd name="connsiteY181" fmla="*/ -383 h 223098"/>
                <a:gd name="connsiteX182" fmla="*/ 57887 w 307341"/>
                <a:gd name="connsiteY182" fmla="*/ 4031 h 223098"/>
                <a:gd name="connsiteX183" fmla="*/ 61780 w 307341"/>
                <a:gd name="connsiteY183" fmla="*/ 7947 h 223098"/>
                <a:gd name="connsiteX184" fmla="*/ 64125 w 307341"/>
                <a:gd name="connsiteY184" fmla="*/ 15480 h 223098"/>
                <a:gd name="connsiteX185" fmla="*/ 66720 w 307341"/>
                <a:gd name="connsiteY185" fmla="*/ 19620 h 223098"/>
                <a:gd name="connsiteX186" fmla="*/ 71136 w 307341"/>
                <a:gd name="connsiteY186" fmla="*/ 21191 h 223098"/>
                <a:gd name="connsiteX187" fmla="*/ 76076 w 307341"/>
                <a:gd name="connsiteY187" fmla="*/ 21440 h 223098"/>
                <a:gd name="connsiteX188" fmla="*/ 78396 w 307341"/>
                <a:gd name="connsiteY188" fmla="*/ 23785 h 223098"/>
                <a:gd name="connsiteX189" fmla="*/ 80991 w 307341"/>
                <a:gd name="connsiteY189" fmla="*/ 30544 h 223098"/>
                <a:gd name="connsiteX190" fmla="*/ 83337 w 307341"/>
                <a:gd name="connsiteY190" fmla="*/ 32339 h 223098"/>
                <a:gd name="connsiteX191" fmla="*/ 85932 w 307341"/>
                <a:gd name="connsiteY191" fmla="*/ 37278 h 223098"/>
                <a:gd name="connsiteX192" fmla="*/ 88801 w 307341"/>
                <a:gd name="connsiteY192" fmla="*/ 41169 h 223098"/>
                <a:gd name="connsiteX193" fmla="*/ 92418 w 307341"/>
                <a:gd name="connsiteY193" fmla="*/ 44810 h 223098"/>
                <a:gd name="connsiteX194" fmla="*/ 97109 w 307341"/>
                <a:gd name="connsiteY194" fmla="*/ 48202 h 223098"/>
                <a:gd name="connsiteX195" fmla="*/ 102573 w 307341"/>
                <a:gd name="connsiteY195" fmla="*/ 49998 h 223098"/>
                <a:gd name="connsiteX196" fmla="*/ 106715 w 307341"/>
                <a:gd name="connsiteY196" fmla="*/ 45085 h 223098"/>
                <a:gd name="connsiteX197" fmla="*/ 111905 w 307341"/>
                <a:gd name="connsiteY197" fmla="*/ 45858 h 223098"/>
                <a:gd name="connsiteX198" fmla="*/ 119440 w 307341"/>
                <a:gd name="connsiteY198" fmla="*/ 48202 h 223098"/>
                <a:gd name="connsiteX199" fmla="*/ 129570 w 307341"/>
                <a:gd name="connsiteY199" fmla="*/ 52866 h 223098"/>
                <a:gd name="connsiteX200" fmla="*/ 135309 w 307341"/>
                <a:gd name="connsiteY200" fmla="*/ 54687 h 223098"/>
                <a:gd name="connsiteX201" fmla="*/ 139201 w 307341"/>
                <a:gd name="connsiteY201" fmla="*/ 55211 h 223098"/>
                <a:gd name="connsiteX202" fmla="*/ 144640 w 307341"/>
                <a:gd name="connsiteY202" fmla="*/ 54961 h 223098"/>
                <a:gd name="connsiteX203" fmla="*/ 149581 w 307341"/>
                <a:gd name="connsiteY203" fmla="*/ 53390 h 223098"/>
                <a:gd name="connsiteX204" fmla="*/ 150379 w 307341"/>
                <a:gd name="connsiteY204" fmla="*/ 49499 h 223098"/>
                <a:gd name="connsiteX205" fmla="*/ 151926 w 307341"/>
                <a:gd name="connsiteY205" fmla="*/ 48202 h 223098"/>
                <a:gd name="connsiteX206" fmla="*/ 154521 w 307341"/>
                <a:gd name="connsiteY206" fmla="*/ 48701 h 223098"/>
                <a:gd name="connsiteX207" fmla="*/ 160758 w 307341"/>
                <a:gd name="connsiteY207" fmla="*/ 48202 h 22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307341" h="223098">
                  <a:moveTo>
                    <a:pt x="163628" y="49275"/>
                  </a:moveTo>
                  <a:lnTo>
                    <a:pt x="162854" y="52642"/>
                  </a:lnTo>
                  <a:lnTo>
                    <a:pt x="167770" y="53939"/>
                  </a:lnTo>
                  <a:lnTo>
                    <a:pt x="171412" y="56009"/>
                  </a:lnTo>
                  <a:lnTo>
                    <a:pt x="178424" y="61221"/>
                  </a:lnTo>
                  <a:lnTo>
                    <a:pt x="182839" y="63815"/>
                  </a:lnTo>
                  <a:lnTo>
                    <a:pt x="183364" y="66933"/>
                  </a:lnTo>
                  <a:lnTo>
                    <a:pt x="191423" y="67432"/>
                  </a:lnTo>
                  <a:lnTo>
                    <a:pt x="198184" y="71322"/>
                  </a:lnTo>
                  <a:lnTo>
                    <a:pt x="201827" y="75238"/>
                  </a:lnTo>
                  <a:lnTo>
                    <a:pt x="203374" y="78356"/>
                  </a:lnTo>
                  <a:lnTo>
                    <a:pt x="209087" y="85090"/>
                  </a:lnTo>
                  <a:lnTo>
                    <a:pt x="210136" y="89505"/>
                  </a:lnTo>
                  <a:lnTo>
                    <a:pt x="207017" y="87185"/>
                  </a:lnTo>
                  <a:lnTo>
                    <a:pt x="205969" y="88732"/>
                  </a:lnTo>
                  <a:lnTo>
                    <a:pt x="208040" y="91076"/>
                  </a:lnTo>
                  <a:lnTo>
                    <a:pt x="209861" y="96263"/>
                  </a:lnTo>
                  <a:lnTo>
                    <a:pt x="213255" y="96263"/>
                  </a:lnTo>
                  <a:lnTo>
                    <a:pt x="217396" y="92373"/>
                  </a:lnTo>
                  <a:lnTo>
                    <a:pt x="222087" y="102499"/>
                  </a:lnTo>
                  <a:lnTo>
                    <a:pt x="227027" y="106664"/>
                  </a:lnTo>
                  <a:lnTo>
                    <a:pt x="232217" y="105093"/>
                  </a:lnTo>
                  <a:lnTo>
                    <a:pt x="234812" y="107687"/>
                  </a:lnTo>
                  <a:lnTo>
                    <a:pt x="236359" y="111079"/>
                  </a:lnTo>
                  <a:lnTo>
                    <a:pt x="238454" y="116790"/>
                  </a:lnTo>
                  <a:lnTo>
                    <a:pt x="243395" y="120681"/>
                  </a:lnTo>
                  <a:lnTo>
                    <a:pt x="251429" y="122227"/>
                  </a:lnTo>
                  <a:lnTo>
                    <a:pt x="254822" y="119110"/>
                  </a:lnTo>
                  <a:lnTo>
                    <a:pt x="257666" y="122751"/>
                  </a:lnTo>
                  <a:lnTo>
                    <a:pt x="261060" y="132104"/>
                  </a:lnTo>
                  <a:lnTo>
                    <a:pt x="260261" y="135471"/>
                  </a:lnTo>
                  <a:lnTo>
                    <a:pt x="262357" y="136768"/>
                  </a:lnTo>
                  <a:lnTo>
                    <a:pt x="264952" y="135745"/>
                  </a:lnTo>
                  <a:lnTo>
                    <a:pt x="270391" y="136244"/>
                  </a:lnTo>
                  <a:lnTo>
                    <a:pt x="275606" y="139362"/>
                  </a:lnTo>
                  <a:lnTo>
                    <a:pt x="278974" y="139362"/>
                  </a:lnTo>
                  <a:lnTo>
                    <a:pt x="279748" y="144574"/>
                  </a:lnTo>
                  <a:lnTo>
                    <a:pt x="282093" y="150286"/>
                  </a:lnTo>
                  <a:lnTo>
                    <a:pt x="284963" y="154426"/>
                  </a:lnTo>
                  <a:lnTo>
                    <a:pt x="288331" y="157295"/>
                  </a:lnTo>
                  <a:lnTo>
                    <a:pt x="305222" y="168468"/>
                  </a:lnTo>
                  <a:lnTo>
                    <a:pt x="304424" y="172608"/>
                  </a:lnTo>
                  <a:lnTo>
                    <a:pt x="302602" y="175975"/>
                  </a:lnTo>
                  <a:lnTo>
                    <a:pt x="298985" y="178320"/>
                  </a:lnTo>
                  <a:lnTo>
                    <a:pt x="293521" y="180914"/>
                  </a:lnTo>
                  <a:lnTo>
                    <a:pt x="288331" y="182734"/>
                  </a:lnTo>
                  <a:lnTo>
                    <a:pt x="290652" y="184031"/>
                  </a:lnTo>
                  <a:lnTo>
                    <a:pt x="285736" y="187673"/>
                  </a:lnTo>
                  <a:lnTo>
                    <a:pt x="283141" y="191040"/>
                  </a:lnTo>
                  <a:lnTo>
                    <a:pt x="281320" y="191040"/>
                  </a:lnTo>
                  <a:lnTo>
                    <a:pt x="280023" y="187922"/>
                  </a:lnTo>
                  <a:lnTo>
                    <a:pt x="276904" y="184031"/>
                  </a:lnTo>
                  <a:lnTo>
                    <a:pt x="269369" y="180390"/>
                  </a:lnTo>
                  <a:lnTo>
                    <a:pt x="252726" y="171561"/>
                  </a:lnTo>
                  <a:lnTo>
                    <a:pt x="248834" y="170788"/>
                  </a:lnTo>
                  <a:lnTo>
                    <a:pt x="242871" y="172085"/>
                  </a:lnTo>
                  <a:lnTo>
                    <a:pt x="238953" y="171311"/>
                  </a:lnTo>
                  <a:lnTo>
                    <a:pt x="232467" y="164827"/>
                  </a:lnTo>
                  <a:lnTo>
                    <a:pt x="220790" y="170538"/>
                  </a:lnTo>
                  <a:lnTo>
                    <a:pt x="216872" y="168967"/>
                  </a:lnTo>
                  <a:lnTo>
                    <a:pt x="214028" y="166897"/>
                  </a:lnTo>
                  <a:lnTo>
                    <a:pt x="212731" y="164029"/>
                  </a:lnTo>
                  <a:lnTo>
                    <a:pt x="214552" y="162732"/>
                  </a:lnTo>
                  <a:lnTo>
                    <a:pt x="209337" y="161435"/>
                  </a:lnTo>
                  <a:lnTo>
                    <a:pt x="206218" y="160138"/>
                  </a:lnTo>
                  <a:lnTo>
                    <a:pt x="200505" y="155998"/>
                  </a:lnTo>
                  <a:lnTo>
                    <a:pt x="187007" y="144550"/>
                  </a:lnTo>
                  <a:lnTo>
                    <a:pt x="178948" y="139636"/>
                  </a:lnTo>
                  <a:lnTo>
                    <a:pt x="174282" y="141956"/>
                  </a:lnTo>
                  <a:lnTo>
                    <a:pt x="168568" y="143527"/>
                  </a:lnTo>
                  <a:lnTo>
                    <a:pt x="169067" y="147168"/>
                  </a:lnTo>
                  <a:lnTo>
                    <a:pt x="174007" y="153379"/>
                  </a:lnTo>
                  <a:lnTo>
                    <a:pt x="174282" y="157020"/>
                  </a:lnTo>
                  <a:lnTo>
                    <a:pt x="171662" y="154701"/>
                  </a:lnTo>
                  <a:lnTo>
                    <a:pt x="166996" y="155474"/>
                  </a:lnTo>
                  <a:lnTo>
                    <a:pt x="165449" y="156771"/>
                  </a:lnTo>
                  <a:lnTo>
                    <a:pt x="158687" y="161435"/>
                  </a:lnTo>
                  <a:lnTo>
                    <a:pt x="155045" y="163256"/>
                  </a:lnTo>
                  <a:lnTo>
                    <a:pt x="151676" y="165600"/>
                  </a:lnTo>
                  <a:lnTo>
                    <a:pt x="149855" y="168967"/>
                  </a:lnTo>
                  <a:lnTo>
                    <a:pt x="147759" y="170538"/>
                  </a:lnTo>
                  <a:lnTo>
                    <a:pt x="147759" y="174953"/>
                  </a:lnTo>
                  <a:lnTo>
                    <a:pt x="144915" y="174678"/>
                  </a:lnTo>
                  <a:lnTo>
                    <a:pt x="146736" y="177796"/>
                  </a:lnTo>
                  <a:lnTo>
                    <a:pt x="151926" y="179891"/>
                  </a:lnTo>
                  <a:lnTo>
                    <a:pt x="151152" y="181437"/>
                  </a:lnTo>
                  <a:lnTo>
                    <a:pt x="153223" y="183508"/>
                  </a:lnTo>
                  <a:lnTo>
                    <a:pt x="152450" y="186625"/>
                  </a:lnTo>
                  <a:lnTo>
                    <a:pt x="153223" y="188720"/>
                  </a:lnTo>
                  <a:lnTo>
                    <a:pt x="153473" y="193135"/>
                  </a:lnTo>
                  <a:lnTo>
                    <a:pt x="150354" y="195454"/>
                  </a:lnTo>
                  <a:lnTo>
                    <a:pt x="150878" y="200393"/>
                  </a:lnTo>
                  <a:lnTo>
                    <a:pt x="152450" y="202987"/>
                  </a:lnTo>
                  <a:lnTo>
                    <a:pt x="150628" y="204807"/>
                  </a:lnTo>
                  <a:lnTo>
                    <a:pt x="150354" y="209746"/>
                  </a:lnTo>
                  <a:lnTo>
                    <a:pt x="151651" y="210793"/>
                  </a:lnTo>
                  <a:lnTo>
                    <a:pt x="149331" y="217028"/>
                  </a:lnTo>
                  <a:lnTo>
                    <a:pt x="147759" y="219622"/>
                  </a:lnTo>
                  <a:lnTo>
                    <a:pt x="143343" y="219098"/>
                  </a:lnTo>
                  <a:lnTo>
                    <a:pt x="140498" y="221169"/>
                  </a:lnTo>
                  <a:lnTo>
                    <a:pt x="139201" y="219098"/>
                  </a:lnTo>
                  <a:lnTo>
                    <a:pt x="136856" y="218824"/>
                  </a:lnTo>
                  <a:lnTo>
                    <a:pt x="136332" y="220919"/>
                  </a:lnTo>
                  <a:lnTo>
                    <a:pt x="132439" y="221169"/>
                  </a:lnTo>
                  <a:lnTo>
                    <a:pt x="127499" y="219872"/>
                  </a:lnTo>
                  <a:lnTo>
                    <a:pt x="123856" y="220919"/>
                  </a:lnTo>
                  <a:lnTo>
                    <a:pt x="116596" y="220645"/>
                  </a:lnTo>
                  <a:lnTo>
                    <a:pt x="112180" y="219622"/>
                  </a:lnTo>
                  <a:lnTo>
                    <a:pt x="108287" y="220919"/>
                  </a:lnTo>
                  <a:lnTo>
                    <a:pt x="107240" y="220121"/>
                  </a:lnTo>
                  <a:lnTo>
                    <a:pt x="103097" y="220645"/>
                  </a:lnTo>
                  <a:lnTo>
                    <a:pt x="97883" y="220395"/>
                  </a:lnTo>
                  <a:lnTo>
                    <a:pt x="96062" y="219597"/>
                  </a:lnTo>
                  <a:lnTo>
                    <a:pt x="90622" y="222715"/>
                  </a:lnTo>
                  <a:lnTo>
                    <a:pt x="88027" y="221169"/>
                  </a:lnTo>
                  <a:lnTo>
                    <a:pt x="84634" y="221418"/>
                  </a:lnTo>
                  <a:lnTo>
                    <a:pt x="82813" y="220121"/>
                  </a:lnTo>
                  <a:lnTo>
                    <a:pt x="73980" y="218824"/>
                  </a:lnTo>
                  <a:lnTo>
                    <a:pt x="72957" y="215706"/>
                  </a:lnTo>
                  <a:lnTo>
                    <a:pt x="70861" y="214933"/>
                  </a:lnTo>
                  <a:lnTo>
                    <a:pt x="70088" y="212065"/>
                  </a:lnTo>
                  <a:lnTo>
                    <a:pt x="68266" y="210768"/>
                  </a:lnTo>
                  <a:lnTo>
                    <a:pt x="64125" y="205581"/>
                  </a:lnTo>
                  <a:lnTo>
                    <a:pt x="61255" y="202712"/>
                  </a:lnTo>
                  <a:lnTo>
                    <a:pt x="60731" y="198572"/>
                  </a:lnTo>
                  <a:lnTo>
                    <a:pt x="59185" y="197275"/>
                  </a:lnTo>
                  <a:lnTo>
                    <a:pt x="55816" y="199869"/>
                  </a:lnTo>
                  <a:lnTo>
                    <a:pt x="52423" y="201415"/>
                  </a:lnTo>
                  <a:lnTo>
                    <a:pt x="49578" y="199595"/>
                  </a:lnTo>
                  <a:lnTo>
                    <a:pt x="45412" y="201415"/>
                  </a:lnTo>
                  <a:lnTo>
                    <a:pt x="42817" y="201690"/>
                  </a:lnTo>
                  <a:lnTo>
                    <a:pt x="36829" y="204807"/>
                  </a:lnTo>
                  <a:lnTo>
                    <a:pt x="29044" y="205306"/>
                  </a:lnTo>
                  <a:lnTo>
                    <a:pt x="21509" y="207127"/>
                  </a:lnTo>
                  <a:lnTo>
                    <a:pt x="11903" y="208698"/>
                  </a:lnTo>
                  <a:lnTo>
                    <a:pt x="1499" y="209721"/>
                  </a:lnTo>
                  <a:lnTo>
                    <a:pt x="-2119" y="208948"/>
                  </a:lnTo>
                  <a:lnTo>
                    <a:pt x="6439" y="196477"/>
                  </a:lnTo>
                  <a:lnTo>
                    <a:pt x="7736" y="192062"/>
                  </a:lnTo>
                  <a:lnTo>
                    <a:pt x="6713" y="185827"/>
                  </a:lnTo>
                  <a:lnTo>
                    <a:pt x="4617" y="182709"/>
                  </a:lnTo>
                  <a:lnTo>
                    <a:pt x="-323" y="179093"/>
                  </a:lnTo>
                  <a:lnTo>
                    <a:pt x="2022" y="174678"/>
                  </a:lnTo>
                  <a:lnTo>
                    <a:pt x="4892" y="169466"/>
                  </a:lnTo>
                  <a:lnTo>
                    <a:pt x="15271" y="143502"/>
                  </a:lnTo>
                  <a:lnTo>
                    <a:pt x="19962" y="141157"/>
                  </a:lnTo>
                  <a:lnTo>
                    <a:pt x="18914" y="140135"/>
                  </a:lnTo>
                  <a:lnTo>
                    <a:pt x="8784" y="134922"/>
                  </a:lnTo>
                  <a:lnTo>
                    <a:pt x="10081" y="129735"/>
                  </a:lnTo>
                  <a:lnTo>
                    <a:pt x="9034" y="122976"/>
                  </a:lnTo>
                  <a:lnTo>
                    <a:pt x="7736" y="120382"/>
                  </a:lnTo>
                  <a:lnTo>
                    <a:pt x="6713" y="115194"/>
                  </a:lnTo>
                  <a:lnTo>
                    <a:pt x="5141" y="113897"/>
                  </a:lnTo>
                  <a:lnTo>
                    <a:pt x="8011" y="104818"/>
                  </a:lnTo>
                  <a:lnTo>
                    <a:pt x="5665" y="98309"/>
                  </a:lnTo>
                  <a:lnTo>
                    <a:pt x="5665" y="93645"/>
                  </a:lnTo>
                  <a:lnTo>
                    <a:pt x="7736" y="87160"/>
                  </a:lnTo>
                  <a:lnTo>
                    <a:pt x="9034" y="78580"/>
                  </a:lnTo>
                  <a:lnTo>
                    <a:pt x="10606" y="74415"/>
                  </a:lnTo>
                  <a:lnTo>
                    <a:pt x="10331" y="72594"/>
                  </a:lnTo>
                  <a:lnTo>
                    <a:pt x="11629" y="69751"/>
                  </a:lnTo>
                  <a:lnTo>
                    <a:pt x="11903" y="67157"/>
                  </a:lnTo>
                  <a:lnTo>
                    <a:pt x="10606" y="63765"/>
                  </a:lnTo>
                  <a:lnTo>
                    <a:pt x="11105" y="62992"/>
                  </a:lnTo>
                  <a:lnTo>
                    <a:pt x="9034" y="58328"/>
                  </a:lnTo>
                  <a:lnTo>
                    <a:pt x="10606" y="50522"/>
                  </a:lnTo>
                  <a:lnTo>
                    <a:pt x="8260" y="47928"/>
                  </a:lnTo>
                  <a:lnTo>
                    <a:pt x="10081" y="43264"/>
                  </a:lnTo>
                  <a:lnTo>
                    <a:pt x="11903" y="39872"/>
                  </a:lnTo>
                  <a:lnTo>
                    <a:pt x="12152" y="36505"/>
                  </a:lnTo>
                  <a:lnTo>
                    <a:pt x="14498" y="33911"/>
                  </a:lnTo>
                  <a:lnTo>
                    <a:pt x="12402" y="27152"/>
                  </a:lnTo>
                  <a:lnTo>
                    <a:pt x="15521" y="20418"/>
                  </a:lnTo>
                  <a:lnTo>
                    <a:pt x="17617" y="20667"/>
                  </a:lnTo>
                  <a:lnTo>
                    <a:pt x="24628" y="17550"/>
                  </a:lnTo>
                  <a:lnTo>
                    <a:pt x="28520" y="14432"/>
                  </a:lnTo>
                  <a:lnTo>
                    <a:pt x="31639" y="10791"/>
                  </a:lnTo>
                  <a:lnTo>
                    <a:pt x="34758" y="9768"/>
                  </a:lnTo>
                  <a:lnTo>
                    <a:pt x="37877" y="7149"/>
                  </a:lnTo>
                  <a:lnTo>
                    <a:pt x="39948" y="4031"/>
                  </a:lnTo>
                  <a:lnTo>
                    <a:pt x="44114" y="664"/>
                  </a:lnTo>
                  <a:lnTo>
                    <a:pt x="47757" y="-383"/>
                  </a:lnTo>
                  <a:lnTo>
                    <a:pt x="57887" y="4031"/>
                  </a:lnTo>
                  <a:lnTo>
                    <a:pt x="61780" y="7947"/>
                  </a:lnTo>
                  <a:lnTo>
                    <a:pt x="64125" y="15480"/>
                  </a:lnTo>
                  <a:lnTo>
                    <a:pt x="66720" y="19620"/>
                  </a:lnTo>
                  <a:lnTo>
                    <a:pt x="71136" y="21191"/>
                  </a:lnTo>
                  <a:lnTo>
                    <a:pt x="76076" y="21440"/>
                  </a:lnTo>
                  <a:lnTo>
                    <a:pt x="78396" y="23785"/>
                  </a:lnTo>
                  <a:lnTo>
                    <a:pt x="80991" y="30544"/>
                  </a:lnTo>
                  <a:lnTo>
                    <a:pt x="83337" y="32339"/>
                  </a:lnTo>
                  <a:lnTo>
                    <a:pt x="85932" y="37278"/>
                  </a:lnTo>
                  <a:lnTo>
                    <a:pt x="88801" y="41169"/>
                  </a:lnTo>
                  <a:lnTo>
                    <a:pt x="92418" y="44810"/>
                  </a:lnTo>
                  <a:lnTo>
                    <a:pt x="97109" y="48202"/>
                  </a:lnTo>
                  <a:lnTo>
                    <a:pt x="102573" y="49998"/>
                  </a:lnTo>
                  <a:lnTo>
                    <a:pt x="106715" y="45085"/>
                  </a:lnTo>
                  <a:lnTo>
                    <a:pt x="111905" y="45858"/>
                  </a:lnTo>
                  <a:lnTo>
                    <a:pt x="119440" y="48202"/>
                  </a:lnTo>
                  <a:lnTo>
                    <a:pt x="129570" y="52866"/>
                  </a:lnTo>
                  <a:lnTo>
                    <a:pt x="135309" y="54687"/>
                  </a:lnTo>
                  <a:lnTo>
                    <a:pt x="139201" y="55211"/>
                  </a:lnTo>
                  <a:lnTo>
                    <a:pt x="144640" y="54961"/>
                  </a:lnTo>
                  <a:lnTo>
                    <a:pt x="149581" y="53390"/>
                  </a:lnTo>
                  <a:lnTo>
                    <a:pt x="150379" y="49499"/>
                  </a:lnTo>
                  <a:lnTo>
                    <a:pt x="151926" y="48202"/>
                  </a:lnTo>
                  <a:lnTo>
                    <a:pt x="154521" y="48701"/>
                  </a:lnTo>
                  <a:lnTo>
                    <a:pt x="160758" y="4820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73" name="Free-form: Shape 3372">
              <a:extLst>
                <a:ext uri="{FF2B5EF4-FFF2-40B4-BE49-F238E27FC236}">
                  <a16:creationId xmlns:a16="http://schemas.microsoft.com/office/drawing/2014/main" id="{3A0EF12D-910A-0B2F-4CBD-E22D9C07BD52}"/>
                </a:ext>
              </a:extLst>
            </p:cNvPr>
            <p:cNvSpPr/>
            <p:nvPr/>
          </p:nvSpPr>
          <p:spPr>
            <a:xfrm>
              <a:off x="2452822" y="4133533"/>
              <a:ext cx="598814" cy="478395"/>
            </a:xfrm>
            <a:custGeom>
              <a:avLst/>
              <a:gdLst>
                <a:gd name="connsiteX0" fmla="*/ 539035 w 598814"/>
                <a:gd name="connsiteY0" fmla="*/ 215981 h 478395"/>
                <a:gd name="connsiteX1" fmla="*/ 538511 w 598814"/>
                <a:gd name="connsiteY1" fmla="*/ 227155 h 478395"/>
                <a:gd name="connsiteX2" fmla="*/ 538760 w 598814"/>
                <a:gd name="connsiteY2" fmla="*/ 230771 h 478395"/>
                <a:gd name="connsiteX3" fmla="*/ 540332 w 598814"/>
                <a:gd name="connsiteY3" fmla="*/ 237804 h 478395"/>
                <a:gd name="connsiteX4" fmla="*/ 542404 w 598814"/>
                <a:gd name="connsiteY4" fmla="*/ 243516 h 478395"/>
                <a:gd name="connsiteX5" fmla="*/ 544998 w 598814"/>
                <a:gd name="connsiteY5" fmla="*/ 247132 h 478395"/>
                <a:gd name="connsiteX6" fmla="*/ 554105 w 598814"/>
                <a:gd name="connsiteY6" fmla="*/ 257533 h 478395"/>
                <a:gd name="connsiteX7" fmla="*/ 563462 w 598814"/>
                <a:gd name="connsiteY7" fmla="*/ 267135 h 478395"/>
                <a:gd name="connsiteX8" fmla="*/ 565782 w 598814"/>
                <a:gd name="connsiteY8" fmla="*/ 267659 h 478395"/>
                <a:gd name="connsiteX9" fmla="*/ 565782 w 598814"/>
                <a:gd name="connsiteY9" fmla="*/ 270253 h 478395"/>
                <a:gd name="connsiteX10" fmla="*/ 567878 w 598814"/>
                <a:gd name="connsiteY10" fmla="*/ 273370 h 478395"/>
                <a:gd name="connsiteX11" fmla="*/ 574615 w 598814"/>
                <a:gd name="connsiteY11" fmla="*/ 290505 h 478395"/>
                <a:gd name="connsiteX12" fmla="*/ 574615 w 598814"/>
                <a:gd name="connsiteY12" fmla="*/ 291802 h 478395"/>
                <a:gd name="connsiteX13" fmla="*/ 579555 w 598814"/>
                <a:gd name="connsiteY13" fmla="*/ 300631 h 478395"/>
                <a:gd name="connsiteX14" fmla="*/ 583447 w 598814"/>
                <a:gd name="connsiteY14" fmla="*/ 307390 h 478395"/>
                <a:gd name="connsiteX15" fmla="*/ 587090 w 598814"/>
                <a:gd name="connsiteY15" fmla="*/ 314149 h 478395"/>
                <a:gd name="connsiteX16" fmla="*/ 590458 w 598814"/>
                <a:gd name="connsiteY16" fmla="*/ 322180 h 478395"/>
                <a:gd name="connsiteX17" fmla="*/ 593577 w 598814"/>
                <a:gd name="connsiteY17" fmla="*/ 321407 h 478395"/>
                <a:gd name="connsiteX18" fmla="*/ 595673 w 598814"/>
                <a:gd name="connsiteY18" fmla="*/ 323227 h 478395"/>
                <a:gd name="connsiteX19" fmla="*/ 596695 w 598814"/>
                <a:gd name="connsiteY19" fmla="*/ 327642 h 478395"/>
                <a:gd name="connsiteX20" fmla="*/ 594874 w 598814"/>
                <a:gd name="connsiteY20" fmla="*/ 329213 h 478395"/>
                <a:gd name="connsiteX21" fmla="*/ 591755 w 598814"/>
                <a:gd name="connsiteY21" fmla="*/ 328690 h 478395"/>
                <a:gd name="connsiteX22" fmla="*/ 587339 w 598814"/>
                <a:gd name="connsiteY22" fmla="*/ 329987 h 478395"/>
                <a:gd name="connsiteX23" fmla="*/ 580602 w 598814"/>
                <a:gd name="connsiteY23" fmla="*/ 328939 h 478395"/>
                <a:gd name="connsiteX24" fmla="*/ 575138 w 598814"/>
                <a:gd name="connsiteY24" fmla="*/ 328690 h 478395"/>
                <a:gd name="connsiteX25" fmla="*/ 568651 w 598814"/>
                <a:gd name="connsiteY25" fmla="*/ 328939 h 478395"/>
                <a:gd name="connsiteX26" fmla="*/ 560343 w 598814"/>
                <a:gd name="connsiteY26" fmla="*/ 328939 h 478395"/>
                <a:gd name="connsiteX27" fmla="*/ 554879 w 598814"/>
                <a:gd name="connsiteY27" fmla="*/ 331533 h 478395"/>
                <a:gd name="connsiteX28" fmla="*/ 557224 w 598814"/>
                <a:gd name="connsiteY28" fmla="*/ 342981 h 478395"/>
                <a:gd name="connsiteX29" fmla="*/ 560592 w 598814"/>
                <a:gd name="connsiteY29" fmla="*/ 354928 h 478395"/>
                <a:gd name="connsiteX30" fmla="*/ 562139 w 598814"/>
                <a:gd name="connsiteY30" fmla="*/ 360365 h 478395"/>
                <a:gd name="connsiteX31" fmla="*/ 557723 w 598814"/>
                <a:gd name="connsiteY31" fmla="*/ 361662 h 478395"/>
                <a:gd name="connsiteX32" fmla="*/ 554105 w 598814"/>
                <a:gd name="connsiteY32" fmla="*/ 361936 h 478395"/>
                <a:gd name="connsiteX33" fmla="*/ 548641 w 598814"/>
                <a:gd name="connsiteY33" fmla="*/ 364256 h 478395"/>
                <a:gd name="connsiteX34" fmla="*/ 546819 w 598814"/>
                <a:gd name="connsiteY34" fmla="*/ 364256 h 478395"/>
                <a:gd name="connsiteX35" fmla="*/ 550188 w 598814"/>
                <a:gd name="connsiteY35" fmla="*/ 375180 h 478395"/>
                <a:gd name="connsiteX36" fmla="*/ 553830 w 598814"/>
                <a:gd name="connsiteY36" fmla="*/ 382712 h 478395"/>
                <a:gd name="connsiteX37" fmla="*/ 555927 w 598814"/>
                <a:gd name="connsiteY37" fmla="*/ 384533 h 478395"/>
                <a:gd name="connsiteX38" fmla="*/ 556949 w 598814"/>
                <a:gd name="connsiteY38" fmla="*/ 387127 h 478395"/>
                <a:gd name="connsiteX39" fmla="*/ 550463 w 598814"/>
                <a:gd name="connsiteY39" fmla="*/ 390245 h 478395"/>
                <a:gd name="connsiteX40" fmla="*/ 549414 w 598814"/>
                <a:gd name="connsiteY40" fmla="*/ 388149 h 478395"/>
                <a:gd name="connsiteX41" fmla="*/ 551236 w 598814"/>
                <a:gd name="connsiteY41" fmla="*/ 385555 h 478395"/>
                <a:gd name="connsiteX42" fmla="*/ 543177 w 598814"/>
                <a:gd name="connsiteY42" fmla="*/ 387127 h 478395"/>
                <a:gd name="connsiteX43" fmla="*/ 539559 w 598814"/>
                <a:gd name="connsiteY43" fmla="*/ 389197 h 478395"/>
                <a:gd name="connsiteX44" fmla="*/ 535641 w 598814"/>
                <a:gd name="connsiteY44" fmla="*/ 390245 h 478395"/>
                <a:gd name="connsiteX45" fmla="*/ 535392 w 598814"/>
                <a:gd name="connsiteY45" fmla="*/ 395432 h 478395"/>
                <a:gd name="connsiteX46" fmla="*/ 541630 w 598814"/>
                <a:gd name="connsiteY46" fmla="*/ 400371 h 478395"/>
                <a:gd name="connsiteX47" fmla="*/ 544225 w 598814"/>
                <a:gd name="connsiteY47" fmla="*/ 398275 h 478395"/>
                <a:gd name="connsiteX48" fmla="*/ 545796 w 598814"/>
                <a:gd name="connsiteY48" fmla="*/ 399846 h 478395"/>
                <a:gd name="connsiteX49" fmla="*/ 534868 w 598814"/>
                <a:gd name="connsiteY49" fmla="*/ 407902 h 478395"/>
                <a:gd name="connsiteX50" fmla="*/ 536440 w 598814"/>
                <a:gd name="connsiteY50" fmla="*/ 411793 h 478395"/>
                <a:gd name="connsiteX51" fmla="*/ 537737 w 598814"/>
                <a:gd name="connsiteY51" fmla="*/ 414138 h 478395"/>
                <a:gd name="connsiteX52" fmla="*/ 535392 w 598814"/>
                <a:gd name="connsiteY52" fmla="*/ 417505 h 478395"/>
                <a:gd name="connsiteX53" fmla="*/ 529429 w 598814"/>
                <a:gd name="connsiteY53" fmla="*/ 419849 h 478395"/>
                <a:gd name="connsiteX54" fmla="*/ 526310 w 598814"/>
                <a:gd name="connsiteY54" fmla="*/ 419849 h 478395"/>
                <a:gd name="connsiteX55" fmla="*/ 525012 w 598814"/>
                <a:gd name="connsiteY55" fmla="*/ 422169 h 478395"/>
                <a:gd name="connsiteX56" fmla="*/ 522393 w 598814"/>
                <a:gd name="connsiteY56" fmla="*/ 420623 h 478395"/>
                <a:gd name="connsiteX57" fmla="*/ 513311 w 598814"/>
                <a:gd name="connsiteY57" fmla="*/ 426858 h 478395"/>
                <a:gd name="connsiteX58" fmla="*/ 511240 w 598814"/>
                <a:gd name="connsiteY58" fmla="*/ 425037 h 478395"/>
                <a:gd name="connsiteX59" fmla="*/ 505776 w 598814"/>
                <a:gd name="connsiteY59" fmla="*/ 424788 h 478395"/>
                <a:gd name="connsiteX60" fmla="*/ 501609 w 598814"/>
                <a:gd name="connsiteY60" fmla="*/ 427382 h 478395"/>
                <a:gd name="connsiteX61" fmla="*/ 500586 w 598814"/>
                <a:gd name="connsiteY61" fmla="*/ 425811 h 478395"/>
                <a:gd name="connsiteX62" fmla="*/ 497717 w 598814"/>
                <a:gd name="connsiteY62" fmla="*/ 426334 h 478395"/>
                <a:gd name="connsiteX63" fmla="*/ 495895 w 598814"/>
                <a:gd name="connsiteY63" fmla="*/ 425561 h 478395"/>
                <a:gd name="connsiteX64" fmla="*/ 490181 w 598814"/>
                <a:gd name="connsiteY64" fmla="*/ 433867 h 478395"/>
                <a:gd name="connsiteX65" fmla="*/ 493575 w 598814"/>
                <a:gd name="connsiteY65" fmla="*/ 439303 h 478395"/>
                <a:gd name="connsiteX66" fmla="*/ 492277 w 598814"/>
                <a:gd name="connsiteY66" fmla="*/ 441648 h 478395"/>
                <a:gd name="connsiteX67" fmla="*/ 490705 w 598814"/>
                <a:gd name="connsiteY67" fmla="*/ 441648 h 478395"/>
                <a:gd name="connsiteX68" fmla="*/ 489658 w 598814"/>
                <a:gd name="connsiteY68" fmla="*/ 444242 h 478395"/>
                <a:gd name="connsiteX69" fmla="*/ 486040 w 598814"/>
                <a:gd name="connsiteY69" fmla="*/ 447883 h 478395"/>
                <a:gd name="connsiteX70" fmla="*/ 484218 w 598814"/>
                <a:gd name="connsiteY70" fmla="*/ 450477 h 478395"/>
                <a:gd name="connsiteX71" fmla="*/ 480051 w 598814"/>
                <a:gd name="connsiteY71" fmla="*/ 451250 h 478395"/>
                <a:gd name="connsiteX72" fmla="*/ 475910 w 598814"/>
                <a:gd name="connsiteY72" fmla="*/ 453595 h 478395"/>
                <a:gd name="connsiteX73" fmla="*/ 471743 w 598814"/>
                <a:gd name="connsiteY73" fmla="*/ 458533 h 478395"/>
                <a:gd name="connsiteX74" fmla="*/ 465755 w 598814"/>
                <a:gd name="connsiteY74" fmla="*/ 461900 h 478395"/>
                <a:gd name="connsiteX75" fmla="*/ 462661 w 598814"/>
                <a:gd name="connsiteY75" fmla="*/ 461900 h 478395"/>
                <a:gd name="connsiteX76" fmla="*/ 458494 w 598814"/>
                <a:gd name="connsiteY76" fmla="*/ 463721 h 478395"/>
                <a:gd name="connsiteX77" fmla="*/ 456923 w 598814"/>
                <a:gd name="connsiteY77" fmla="*/ 465816 h 478395"/>
                <a:gd name="connsiteX78" fmla="*/ 453829 w 598814"/>
                <a:gd name="connsiteY78" fmla="*/ 468659 h 478395"/>
                <a:gd name="connsiteX79" fmla="*/ 449911 w 598814"/>
                <a:gd name="connsiteY79" fmla="*/ 470480 h 478395"/>
                <a:gd name="connsiteX80" fmla="*/ 446019 w 598814"/>
                <a:gd name="connsiteY80" fmla="*/ 471253 h 478395"/>
                <a:gd name="connsiteX81" fmla="*/ 438759 w 598814"/>
                <a:gd name="connsiteY81" fmla="*/ 474894 h 478395"/>
                <a:gd name="connsiteX82" fmla="*/ 432770 w 598814"/>
                <a:gd name="connsiteY82" fmla="*/ 476715 h 478395"/>
                <a:gd name="connsiteX83" fmla="*/ 430700 w 598814"/>
                <a:gd name="connsiteY83" fmla="*/ 478012 h 478395"/>
                <a:gd name="connsiteX84" fmla="*/ 426009 w 598814"/>
                <a:gd name="connsiteY84" fmla="*/ 476715 h 478395"/>
                <a:gd name="connsiteX85" fmla="*/ 422116 w 598814"/>
                <a:gd name="connsiteY85" fmla="*/ 473598 h 478395"/>
                <a:gd name="connsiteX86" fmla="*/ 421343 w 598814"/>
                <a:gd name="connsiteY86" fmla="*/ 473847 h 478395"/>
                <a:gd name="connsiteX87" fmla="*/ 415355 w 598814"/>
                <a:gd name="connsiteY87" fmla="*/ 473074 h 478395"/>
                <a:gd name="connsiteX88" fmla="*/ 413034 w 598814"/>
                <a:gd name="connsiteY88" fmla="*/ 471527 h 478395"/>
                <a:gd name="connsiteX89" fmla="*/ 407570 w 598814"/>
                <a:gd name="connsiteY89" fmla="*/ 470480 h 478395"/>
                <a:gd name="connsiteX90" fmla="*/ 401607 w 598814"/>
                <a:gd name="connsiteY90" fmla="*/ 464245 h 478395"/>
                <a:gd name="connsiteX91" fmla="*/ 395369 w 598814"/>
                <a:gd name="connsiteY91" fmla="*/ 463197 h 478395"/>
                <a:gd name="connsiteX92" fmla="*/ 387310 w 598814"/>
                <a:gd name="connsiteY92" fmla="*/ 465018 h 478395"/>
                <a:gd name="connsiteX93" fmla="*/ 381596 w 598814"/>
                <a:gd name="connsiteY93" fmla="*/ 463995 h 478395"/>
                <a:gd name="connsiteX94" fmla="*/ 380025 w 598814"/>
                <a:gd name="connsiteY94" fmla="*/ 464494 h 478395"/>
                <a:gd name="connsiteX95" fmla="*/ 375359 w 598814"/>
                <a:gd name="connsiteY95" fmla="*/ 463721 h 478395"/>
                <a:gd name="connsiteX96" fmla="*/ 373013 w 598814"/>
                <a:gd name="connsiteY96" fmla="*/ 462174 h 478395"/>
                <a:gd name="connsiteX97" fmla="*/ 370418 w 598814"/>
                <a:gd name="connsiteY97" fmla="*/ 459057 h 478395"/>
                <a:gd name="connsiteX98" fmla="*/ 367051 w 598814"/>
                <a:gd name="connsiteY98" fmla="*/ 458259 h 478395"/>
                <a:gd name="connsiteX99" fmla="*/ 365229 w 598814"/>
                <a:gd name="connsiteY99" fmla="*/ 456189 h 478395"/>
                <a:gd name="connsiteX100" fmla="*/ 361836 w 598814"/>
                <a:gd name="connsiteY100" fmla="*/ 455665 h 478395"/>
                <a:gd name="connsiteX101" fmla="*/ 359765 w 598814"/>
                <a:gd name="connsiteY101" fmla="*/ 453595 h 478395"/>
                <a:gd name="connsiteX102" fmla="*/ 354325 w 598814"/>
                <a:gd name="connsiteY102" fmla="*/ 450477 h 478395"/>
                <a:gd name="connsiteX103" fmla="*/ 348861 w 598814"/>
                <a:gd name="connsiteY103" fmla="*/ 448133 h 478395"/>
                <a:gd name="connsiteX104" fmla="*/ 345743 w 598814"/>
                <a:gd name="connsiteY104" fmla="*/ 447883 h 478395"/>
                <a:gd name="connsiteX105" fmla="*/ 343921 w 598814"/>
                <a:gd name="connsiteY105" fmla="*/ 450477 h 478395"/>
                <a:gd name="connsiteX106" fmla="*/ 338457 w 598814"/>
                <a:gd name="connsiteY106" fmla="*/ 458533 h 478395"/>
                <a:gd name="connsiteX107" fmla="*/ 333018 w 598814"/>
                <a:gd name="connsiteY107" fmla="*/ 450477 h 478395"/>
                <a:gd name="connsiteX108" fmla="*/ 332743 w 598814"/>
                <a:gd name="connsiteY108" fmla="*/ 445289 h 478395"/>
                <a:gd name="connsiteX109" fmla="*/ 331446 w 598814"/>
                <a:gd name="connsiteY109" fmla="*/ 440600 h 478395"/>
                <a:gd name="connsiteX110" fmla="*/ 327803 w 598814"/>
                <a:gd name="connsiteY110" fmla="*/ 430749 h 478395"/>
                <a:gd name="connsiteX111" fmla="*/ 328851 w 598814"/>
                <a:gd name="connsiteY111" fmla="*/ 425811 h 478395"/>
                <a:gd name="connsiteX112" fmla="*/ 331196 w 598814"/>
                <a:gd name="connsiteY112" fmla="*/ 421121 h 478395"/>
                <a:gd name="connsiteX113" fmla="*/ 331196 w 598814"/>
                <a:gd name="connsiteY113" fmla="*/ 418029 h 478395"/>
                <a:gd name="connsiteX114" fmla="*/ 329625 w 598814"/>
                <a:gd name="connsiteY114" fmla="*/ 414911 h 478395"/>
                <a:gd name="connsiteX115" fmla="*/ 328077 w 598814"/>
                <a:gd name="connsiteY115" fmla="*/ 408152 h 478395"/>
                <a:gd name="connsiteX116" fmla="*/ 320018 w 598814"/>
                <a:gd name="connsiteY116" fmla="*/ 402964 h 478395"/>
                <a:gd name="connsiteX117" fmla="*/ 319495 w 598814"/>
                <a:gd name="connsiteY117" fmla="*/ 397752 h 478395"/>
                <a:gd name="connsiteX118" fmla="*/ 318197 w 598814"/>
                <a:gd name="connsiteY118" fmla="*/ 394634 h 478395"/>
                <a:gd name="connsiteX119" fmla="*/ 311460 w 598814"/>
                <a:gd name="connsiteY119" fmla="*/ 385306 h 478395"/>
                <a:gd name="connsiteX120" fmla="*/ 310163 w 598814"/>
                <a:gd name="connsiteY120" fmla="*/ 385032 h 478395"/>
                <a:gd name="connsiteX121" fmla="*/ 306769 w 598814"/>
                <a:gd name="connsiteY121" fmla="*/ 381665 h 478395"/>
                <a:gd name="connsiteX122" fmla="*/ 301829 w 598814"/>
                <a:gd name="connsiteY122" fmla="*/ 379595 h 478395"/>
                <a:gd name="connsiteX123" fmla="*/ 300283 w 598814"/>
                <a:gd name="connsiteY123" fmla="*/ 377499 h 478395"/>
                <a:gd name="connsiteX124" fmla="*/ 292224 w 598814"/>
                <a:gd name="connsiteY124" fmla="*/ 373085 h 478395"/>
                <a:gd name="connsiteX125" fmla="*/ 289379 w 598814"/>
                <a:gd name="connsiteY125" fmla="*/ 372586 h 478395"/>
                <a:gd name="connsiteX126" fmla="*/ 283915 w 598814"/>
                <a:gd name="connsiteY126" fmla="*/ 369194 h 478395"/>
                <a:gd name="connsiteX127" fmla="*/ 279499 w 598814"/>
                <a:gd name="connsiteY127" fmla="*/ 368670 h 478395"/>
                <a:gd name="connsiteX128" fmla="*/ 277677 w 598814"/>
                <a:gd name="connsiteY128" fmla="*/ 370740 h 478395"/>
                <a:gd name="connsiteX129" fmla="*/ 274035 w 598814"/>
                <a:gd name="connsiteY129" fmla="*/ 372836 h 478395"/>
                <a:gd name="connsiteX130" fmla="*/ 269094 w 598814"/>
                <a:gd name="connsiteY130" fmla="*/ 378273 h 478395"/>
                <a:gd name="connsiteX131" fmla="*/ 262357 w 598814"/>
                <a:gd name="connsiteY131" fmla="*/ 382189 h 478395"/>
                <a:gd name="connsiteX132" fmla="*/ 250656 w 598814"/>
                <a:gd name="connsiteY132" fmla="*/ 387376 h 478395"/>
                <a:gd name="connsiteX133" fmla="*/ 247537 w 598814"/>
                <a:gd name="connsiteY133" fmla="*/ 389970 h 478395"/>
                <a:gd name="connsiteX134" fmla="*/ 245216 w 598814"/>
                <a:gd name="connsiteY134" fmla="*/ 390494 h 478395"/>
                <a:gd name="connsiteX135" fmla="*/ 243395 w 598814"/>
                <a:gd name="connsiteY135" fmla="*/ 393088 h 478395"/>
                <a:gd name="connsiteX136" fmla="*/ 234563 w 598814"/>
                <a:gd name="connsiteY136" fmla="*/ 397228 h 478395"/>
                <a:gd name="connsiteX137" fmla="*/ 231693 w 598814"/>
                <a:gd name="connsiteY137" fmla="*/ 391791 h 478395"/>
                <a:gd name="connsiteX138" fmla="*/ 223385 w 598814"/>
                <a:gd name="connsiteY138" fmla="*/ 390494 h 478395"/>
                <a:gd name="connsiteX139" fmla="*/ 219991 w 598814"/>
                <a:gd name="connsiteY139" fmla="*/ 387626 h 478395"/>
                <a:gd name="connsiteX140" fmla="*/ 212980 w 598814"/>
                <a:gd name="connsiteY140" fmla="*/ 388149 h 478395"/>
                <a:gd name="connsiteX141" fmla="*/ 208314 w 598814"/>
                <a:gd name="connsiteY141" fmla="*/ 388149 h 478395"/>
                <a:gd name="connsiteX142" fmla="*/ 203125 w 598814"/>
                <a:gd name="connsiteY142" fmla="*/ 381141 h 478395"/>
                <a:gd name="connsiteX143" fmla="*/ 195590 w 598814"/>
                <a:gd name="connsiteY143" fmla="*/ 381141 h 478395"/>
                <a:gd name="connsiteX144" fmla="*/ 190375 w 598814"/>
                <a:gd name="connsiteY144" fmla="*/ 381390 h 478395"/>
                <a:gd name="connsiteX145" fmla="*/ 186234 w 598814"/>
                <a:gd name="connsiteY145" fmla="*/ 380343 h 478395"/>
                <a:gd name="connsiteX146" fmla="*/ 182341 w 598814"/>
                <a:gd name="connsiteY146" fmla="*/ 376726 h 478395"/>
                <a:gd name="connsiteX147" fmla="*/ 174531 w 598814"/>
                <a:gd name="connsiteY147" fmla="*/ 375155 h 478395"/>
                <a:gd name="connsiteX148" fmla="*/ 173234 w 598814"/>
                <a:gd name="connsiteY148" fmla="*/ 373858 h 478395"/>
                <a:gd name="connsiteX149" fmla="*/ 173508 w 598814"/>
                <a:gd name="connsiteY149" fmla="*/ 369443 h 478395"/>
                <a:gd name="connsiteX150" fmla="*/ 171412 w 598814"/>
                <a:gd name="connsiteY150" fmla="*/ 367623 h 478395"/>
                <a:gd name="connsiteX151" fmla="*/ 165699 w 598814"/>
                <a:gd name="connsiteY151" fmla="*/ 361388 h 478395"/>
                <a:gd name="connsiteX152" fmla="*/ 162854 w 598814"/>
                <a:gd name="connsiteY152" fmla="*/ 364256 h 478395"/>
                <a:gd name="connsiteX153" fmla="*/ 160260 w 598814"/>
                <a:gd name="connsiteY153" fmla="*/ 364256 h 478395"/>
                <a:gd name="connsiteX154" fmla="*/ 158962 w 598814"/>
                <a:gd name="connsiteY154" fmla="*/ 366076 h 478395"/>
                <a:gd name="connsiteX155" fmla="*/ 158164 w 598814"/>
                <a:gd name="connsiteY155" fmla="*/ 369967 h 478395"/>
                <a:gd name="connsiteX156" fmla="*/ 152450 w 598814"/>
                <a:gd name="connsiteY156" fmla="*/ 368146 h 478395"/>
                <a:gd name="connsiteX157" fmla="*/ 149082 w 598814"/>
                <a:gd name="connsiteY157" fmla="*/ 362684 h 478395"/>
                <a:gd name="connsiteX158" fmla="*/ 145439 w 598814"/>
                <a:gd name="connsiteY158" fmla="*/ 358270 h 478395"/>
                <a:gd name="connsiteX159" fmla="*/ 140773 w 598814"/>
                <a:gd name="connsiteY159" fmla="*/ 355951 h 478395"/>
                <a:gd name="connsiteX160" fmla="*/ 136083 w 598814"/>
                <a:gd name="connsiteY160" fmla="*/ 348418 h 478395"/>
                <a:gd name="connsiteX161" fmla="*/ 134535 w 598814"/>
                <a:gd name="connsiteY161" fmla="*/ 348144 h 478395"/>
                <a:gd name="connsiteX162" fmla="*/ 133737 w 598814"/>
                <a:gd name="connsiteY162" fmla="*/ 351785 h 478395"/>
                <a:gd name="connsiteX163" fmla="*/ 126726 w 598814"/>
                <a:gd name="connsiteY163" fmla="*/ 357771 h 478395"/>
                <a:gd name="connsiteX164" fmla="*/ 118941 w 598814"/>
                <a:gd name="connsiteY164" fmla="*/ 365278 h 478395"/>
                <a:gd name="connsiteX165" fmla="*/ 110109 w 598814"/>
                <a:gd name="connsiteY165" fmla="*/ 371264 h 478395"/>
                <a:gd name="connsiteX166" fmla="*/ 106466 w 598814"/>
                <a:gd name="connsiteY166" fmla="*/ 373085 h 478395"/>
                <a:gd name="connsiteX167" fmla="*/ 100228 w 598814"/>
                <a:gd name="connsiteY167" fmla="*/ 378023 h 478395"/>
                <a:gd name="connsiteX168" fmla="*/ 81540 w 598814"/>
                <a:gd name="connsiteY168" fmla="*/ 390743 h 478395"/>
                <a:gd name="connsiteX169" fmla="*/ 79195 w 598814"/>
                <a:gd name="connsiteY169" fmla="*/ 388673 h 478395"/>
                <a:gd name="connsiteX170" fmla="*/ 77374 w 598814"/>
                <a:gd name="connsiteY170" fmla="*/ 393337 h 478395"/>
                <a:gd name="connsiteX171" fmla="*/ 72683 w 598814"/>
                <a:gd name="connsiteY171" fmla="*/ 396704 h 478395"/>
                <a:gd name="connsiteX172" fmla="*/ 69589 w 598814"/>
                <a:gd name="connsiteY172" fmla="*/ 399572 h 478395"/>
                <a:gd name="connsiteX173" fmla="*/ 68267 w 598814"/>
                <a:gd name="connsiteY173" fmla="*/ 404511 h 478395"/>
                <a:gd name="connsiteX174" fmla="*/ 64125 w 598814"/>
                <a:gd name="connsiteY174" fmla="*/ 406830 h 478395"/>
                <a:gd name="connsiteX175" fmla="*/ 60233 w 598814"/>
                <a:gd name="connsiteY175" fmla="*/ 411519 h 478395"/>
                <a:gd name="connsiteX176" fmla="*/ 57638 w 598814"/>
                <a:gd name="connsiteY176" fmla="*/ 411768 h 478395"/>
                <a:gd name="connsiteX177" fmla="*/ 55817 w 598814"/>
                <a:gd name="connsiteY177" fmla="*/ 404511 h 478395"/>
                <a:gd name="connsiteX178" fmla="*/ 46709 w 598814"/>
                <a:gd name="connsiteY178" fmla="*/ 407354 h 478395"/>
                <a:gd name="connsiteX179" fmla="*/ 41520 w 598814"/>
                <a:gd name="connsiteY179" fmla="*/ 405284 h 478395"/>
                <a:gd name="connsiteX180" fmla="*/ 39449 w 598814"/>
                <a:gd name="connsiteY180" fmla="*/ 400096 h 478395"/>
                <a:gd name="connsiteX181" fmla="*/ 39449 w 598814"/>
                <a:gd name="connsiteY181" fmla="*/ 397752 h 478395"/>
                <a:gd name="connsiteX182" fmla="*/ 42044 w 598814"/>
                <a:gd name="connsiteY182" fmla="*/ 384258 h 478395"/>
                <a:gd name="connsiteX183" fmla="*/ 34509 w 598814"/>
                <a:gd name="connsiteY183" fmla="*/ 382687 h 478395"/>
                <a:gd name="connsiteX184" fmla="*/ 32163 w 598814"/>
                <a:gd name="connsiteY184" fmla="*/ 397228 h 478395"/>
                <a:gd name="connsiteX185" fmla="*/ 31664 w 598814"/>
                <a:gd name="connsiteY185" fmla="*/ 403214 h 478395"/>
                <a:gd name="connsiteX186" fmla="*/ 21510 w 598814"/>
                <a:gd name="connsiteY186" fmla="*/ 394634 h 478395"/>
                <a:gd name="connsiteX187" fmla="*/ 27747 w 598814"/>
                <a:gd name="connsiteY187" fmla="*/ 387875 h 478395"/>
                <a:gd name="connsiteX188" fmla="*/ 31390 w 598814"/>
                <a:gd name="connsiteY188" fmla="*/ 383461 h 478395"/>
                <a:gd name="connsiteX189" fmla="*/ 31140 w 598814"/>
                <a:gd name="connsiteY189" fmla="*/ 379844 h 478395"/>
                <a:gd name="connsiteX190" fmla="*/ 32961 w 598814"/>
                <a:gd name="connsiteY190" fmla="*/ 376202 h 478395"/>
                <a:gd name="connsiteX191" fmla="*/ 34509 w 598814"/>
                <a:gd name="connsiteY191" fmla="*/ 375679 h 478395"/>
                <a:gd name="connsiteX192" fmla="*/ 34509 w 598814"/>
                <a:gd name="connsiteY192" fmla="*/ 371788 h 478395"/>
                <a:gd name="connsiteX193" fmla="*/ 33735 w 598814"/>
                <a:gd name="connsiteY193" fmla="*/ 366850 h 478395"/>
                <a:gd name="connsiteX194" fmla="*/ 28795 w 598814"/>
                <a:gd name="connsiteY194" fmla="*/ 355676 h 478395"/>
                <a:gd name="connsiteX195" fmla="*/ 30616 w 598814"/>
                <a:gd name="connsiteY195" fmla="*/ 352833 h 478395"/>
                <a:gd name="connsiteX196" fmla="*/ 31115 w 598814"/>
                <a:gd name="connsiteY196" fmla="*/ 349441 h 478395"/>
                <a:gd name="connsiteX197" fmla="*/ 33460 w 598814"/>
                <a:gd name="connsiteY197" fmla="*/ 344253 h 478395"/>
                <a:gd name="connsiteX198" fmla="*/ 40222 w 598814"/>
                <a:gd name="connsiteY198" fmla="*/ 339315 h 478395"/>
                <a:gd name="connsiteX199" fmla="*/ 44639 w 598814"/>
                <a:gd name="connsiteY199" fmla="*/ 335174 h 478395"/>
                <a:gd name="connsiteX200" fmla="*/ 44114 w 598814"/>
                <a:gd name="connsiteY200" fmla="*/ 329712 h 478395"/>
                <a:gd name="connsiteX201" fmla="*/ 37628 w 598814"/>
                <a:gd name="connsiteY201" fmla="*/ 328415 h 478395"/>
                <a:gd name="connsiteX202" fmla="*/ 32961 w 598814"/>
                <a:gd name="connsiteY202" fmla="*/ 328939 h 478395"/>
                <a:gd name="connsiteX203" fmla="*/ 32163 w 598814"/>
                <a:gd name="connsiteY203" fmla="*/ 327892 h 478395"/>
                <a:gd name="connsiteX204" fmla="*/ 24104 w 598814"/>
                <a:gd name="connsiteY204" fmla="*/ 326071 h 478395"/>
                <a:gd name="connsiteX205" fmla="*/ 23605 w 598814"/>
                <a:gd name="connsiteY205" fmla="*/ 325298 h 478395"/>
                <a:gd name="connsiteX206" fmla="*/ 23855 w 598814"/>
                <a:gd name="connsiteY206" fmla="*/ 319836 h 478395"/>
                <a:gd name="connsiteX207" fmla="*/ 17617 w 598814"/>
                <a:gd name="connsiteY207" fmla="*/ 315696 h 478395"/>
                <a:gd name="connsiteX208" fmla="*/ 13201 w 598814"/>
                <a:gd name="connsiteY208" fmla="*/ 315172 h 478395"/>
                <a:gd name="connsiteX209" fmla="*/ 12178 w 598814"/>
                <a:gd name="connsiteY209" fmla="*/ 315696 h 478395"/>
                <a:gd name="connsiteX210" fmla="*/ 5940 w 598814"/>
                <a:gd name="connsiteY210" fmla="*/ 315945 h 478395"/>
                <a:gd name="connsiteX211" fmla="*/ 4892 w 598814"/>
                <a:gd name="connsiteY211" fmla="*/ 314897 h 478395"/>
                <a:gd name="connsiteX212" fmla="*/ 6713 w 598814"/>
                <a:gd name="connsiteY212" fmla="*/ 312304 h 478395"/>
                <a:gd name="connsiteX213" fmla="*/ 4892 w 598814"/>
                <a:gd name="connsiteY213" fmla="*/ 310757 h 478395"/>
                <a:gd name="connsiteX214" fmla="*/ 1524 w 598814"/>
                <a:gd name="connsiteY214" fmla="*/ 311007 h 478395"/>
                <a:gd name="connsiteX215" fmla="*/ -2119 w 598814"/>
                <a:gd name="connsiteY215" fmla="*/ 308936 h 478395"/>
                <a:gd name="connsiteX216" fmla="*/ 1249 w 598814"/>
                <a:gd name="connsiteY216" fmla="*/ 306592 h 478395"/>
                <a:gd name="connsiteX217" fmla="*/ 1249 w 598814"/>
                <a:gd name="connsiteY217" fmla="*/ 303749 h 478395"/>
                <a:gd name="connsiteX218" fmla="*/ 4118 w 598814"/>
                <a:gd name="connsiteY218" fmla="*/ 302177 h 478395"/>
                <a:gd name="connsiteX219" fmla="*/ 8261 w 598814"/>
                <a:gd name="connsiteY219" fmla="*/ 301404 h 478395"/>
                <a:gd name="connsiteX220" fmla="*/ 11654 w 598814"/>
                <a:gd name="connsiteY220" fmla="*/ 301903 h 478395"/>
                <a:gd name="connsiteX221" fmla="*/ 18665 w 598814"/>
                <a:gd name="connsiteY221" fmla="*/ 306318 h 478395"/>
                <a:gd name="connsiteX222" fmla="*/ 19962 w 598814"/>
                <a:gd name="connsiteY222" fmla="*/ 307889 h 478395"/>
                <a:gd name="connsiteX223" fmla="*/ 23081 w 598814"/>
                <a:gd name="connsiteY223" fmla="*/ 308413 h 478395"/>
                <a:gd name="connsiteX224" fmla="*/ 24902 w 598814"/>
                <a:gd name="connsiteY224" fmla="*/ 305295 h 478395"/>
                <a:gd name="connsiteX225" fmla="*/ 29569 w 598814"/>
                <a:gd name="connsiteY225" fmla="*/ 298785 h 478395"/>
                <a:gd name="connsiteX226" fmla="*/ 34509 w 598814"/>
                <a:gd name="connsiteY226" fmla="*/ 294121 h 478395"/>
                <a:gd name="connsiteX227" fmla="*/ 40746 w 598814"/>
                <a:gd name="connsiteY227" fmla="*/ 291004 h 478395"/>
                <a:gd name="connsiteX228" fmla="*/ 40497 w 598814"/>
                <a:gd name="connsiteY228" fmla="*/ 286839 h 478395"/>
                <a:gd name="connsiteX229" fmla="*/ 36579 w 598814"/>
                <a:gd name="connsiteY229" fmla="*/ 281402 h 478395"/>
                <a:gd name="connsiteX230" fmla="*/ 32961 w 598814"/>
                <a:gd name="connsiteY230" fmla="*/ 266337 h 478395"/>
                <a:gd name="connsiteX231" fmla="*/ 40222 w 598814"/>
                <a:gd name="connsiteY231" fmla="*/ 264766 h 478395"/>
                <a:gd name="connsiteX232" fmla="*/ 48805 w 598814"/>
                <a:gd name="connsiteY232" fmla="*/ 261648 h 478395"/>
                <a:gd name="connsiteX233" fmla="*/ 57887 w 598814"/>
                <a:gd name="connsiteY233" fmla="*/ 257508 h 478395"/>
                <a:gd name="connsiteX234" fmla="*/ 63601 w 598814"/>
                <a:gd name="connsiteY234" fmla="*/ 256211 h 478395"/>
                <a:gd name="connsiteX235" fmla="*/ 76326 w 598814"/>
                <a:gd name="connsiteY235" fmla="*/ 247107 h 478395"/>
                <a:gd name="connsiteX236" fmla="*/ 80492 w 598814"/>
                <a:gd name="connsiteY236" fmla="*/ 242169 h 478395"/>
                <a:gd name="connsiteX237" fmla="*/ 83087 w 598814"/>
                <a:gd name="connsiteY237" fmla="*/ 236458 h 478395"/>
                <a:gd name="connsiteX238" fmla="*/ 83611 w 598814"/>
                <a:gd name="connsiteY238" fmla="*/ 231794 h 478395"/>
                <a:gd name="connsiteX239" fmla="*/ 82838 w 598814"/>
                <a:gd name="connsiteY239" fmla="*/ 227379 h 478395"/>
                <a:gd name="connsiteX240" fmla="*/ 82314 w 598814"/>
                <a:gd name="connsiteY240" fmla="*/ 213611 h 478395"/>
                <a:gd name="connsiteX241" fmla="*/ 80767 w 598814"/>
                <a:gd name="connsiteY241" fmla="*/ 211791 h 478395"/>
                <a:gd name="connsiteX242" fmla="*/ 81540 w 598814"/>
                <a:gd name="connsiteY242" fmla="*/ 209446 h 478395"/>
                <a:gd name="connsiteX243" fmla="*/ 80492 w 598814"/>
                <a:gd name="connsiteY243" fmla="*/ 207127 h 478395"/>
                <a:gd name="connsiteX244" fmla="*/ 81016 w 598814"/>
                <a:gd name="connsiteY244" fmla="*/ 203735 h 478395"/>
                <a:gd name="connsiteX245" fmla="*/ 83087 w 598814"/>
                <a:gd name="connsiteY245" fmla="*/ 200892 h 478395"/>
                <a:gd name="connsiteX246" fmla="*/ 85184 w 598814"/>
                <a:gd name="connsiteY246" fmla="*/ 194656 h 478395"/>
                <a:gd name="connsiteX247" fmla="*/ 84659 w 598814"/>
                <a:gd name="connsiteY247" fmla="*/ 190491 h 478395"/>
                <a:gd name="connsiteX248" fmla="*/ 82065 w 598814"/>
                <a:gd name="connsiteY248" fmla="*/ 187897 h 478395"/>
                <a:gd name="connsiteX249" fmla="*/ 80243 w 598814"/>
                <a:gd name="connsiteY249" fmla="*/ 181662 h 478395"/>
                <a:gd name="connsiteX250" fmla="*/ 85184 w 598814"/>
                <a:gd name="connsiteY250" fmla="*/ 176474 h 478395"/>
                <a:gd name="connsiteX251" fmla="*/ 88302 w 598814"/>
                <a:gd name="connsiteY251" fmla="*/ 173880 h 478395"/>
                <a:gd name="connsiteX252" fmla="*/ 88302 w 598814"/>
                <a:gd name="connsiteY252" fmla="*/ 172309 h 478395"/>
                <a:gd name="connsiteX253" fmla="*/ 83611 w 598814"/>
                <a:gd name="connsiteY253" fmla="*/ 166872 h 478395"/>
                <a:gd name="connsiteX254" fmla="*/ 80243 w 598814"/>
                <a:gd name="connsiteY254" fmla="*/ 166872 h 478395"/>
                <a:gd name="connsiteX255" fmla="*/ 78172 w 598814"/>
                <a:gd name="connsiteY255" fmla="*/ 165824 h 478395"/>
                <a:gd name="connsiteX256" fmla="*/ 74255 w 598814"/>
                <a:gd name="connsiteY256" fmla="*/ 161160 h 478395"/>
                <a:gd name="connsiteX257" fmla="*/ 74005 w 598814"/>
                <a:gd name="connsiteY257" fmla="*/ 155948 h 478395"/>
                <a:gd name="connsiteX258" fmla="*/ 76875 w 598814"/>
                <a:gd name="connsiteY258" fmla="*/ 152331 h 478395"/>
                <a:gd name="connsiteX259" fmla="*/ 80243 w 598814"/>
                <a:gd name="connsiteY259" fmla="*/ 150760 h 478395"/>
                <a:gd name="connsiteX260" fmla="*/ 82838 w 598814"/>
                <a:gd name="connsiteY260" fmla="*/ 147642 h 478395"/>
                <a:gd name="connsiteX261" fmla="*/ 86730 w 598814"/>
                <a:gd name="connsiteY261" fmla="*/ 146096 h 478395"/>
                <a:gd name="connsiteX262" fmla="*/ 89599 w 598814"/>
                <a:gd name="connsiteY262" fmla="*/ 142704 h 478395"/>
                <a:gd name="connsiteX263" fmla="*/ 88302 w 598814"/>
                <a:gd name="connsiteY263" fmla="*/ 139586 h 478395"/>
                <a:gd name="connsiteX264" fmla="*/ 81540 w 598814"/>
                <a:gd name="connsiteY264" fmla="*/ 131805 h 478395"/>
                <a:gd name="connsiteX265" fmla="*/ 79195 w 598814"/>
                <a:gd name="connsiteY265" fmla="*/ 126343 h 478395"/>
                <a:gd name="connsiteX266" fmla="*/ 82838 w 598814"/>
                <a:gd name="connsiteY266" fmla="*/ 122726 h 478395"/>
                <a:gd name="connsiteX267" fmla="*/ 84135 w 598814"/>
                <a:gd name="connsiteY267" fmla="*/ 117264 h 478395"/>
                <a:gd name="connsiteX268" fmla="*/ 87529 w 598814"/>
                <a:gd name="connsiteY268" fmla="*/ 107387 h 478395"/>
                <a:gd name="connsiteX269" fmla="*/ 89325 w 598814"/>
                <a:gd name="connsiteY269" fmla="*/ 94942 h 478395"/>
                <a:gd name="connsiteX270" fmla="*/ 90124 w 598814"/>
                <a:gd name="connsiteY270" fmla="*/ 92323 h 478395"/>
                <a:gd name="connsiteX271" fmla="*/ 92444 w 598814"/>
                <a:gd name="connsiteY271" fmla="*/ 90527 h 478395"/>
                <a:gd name="connsiteX272" fmla="*/ 95563 w 598814"/>
                <a:gd name="connsiteY272" fmla="*/ 89729 h 478395"/>
                <a:gd name="connsiteX273" fmla="*/ 98432 w 598814"/>
                <a:gd name="connsiteY273" fmla="*/ 91550 h 478395"/>
                <a:gd name="connsiteX274" fmla="*/ 99480 w 598814"/>
                <a:gd name="connsiteY274" fmla="*/ 96239 h 478395"/>
                <a:gd name="connsiteX275" fmla="*/ 103372 w 598814"/>
                <a:gd name="connsiteY275" fmla="*/ 99356 h 478395"/>
                <a:gd name="connsiteX276" fmla="*/ 106217 w 598814"/>
                <a:gd name="connsiteY276" fmla="*/ 100903 h 478395"/>
                <a:gd name="connsiteX277" fmla="*/ 110109 w 598814"/>
                <a:gd name="connsiteY277" fmla="*/ 98034 h 478395"/>
                <a:gd name="connsiteX278" fmla="*/ 109336 w 598814"/>
                <a:gd name="connsiteY278" fmla="*/ 89729 h 478395"/>
                <a:gd name="connsiteX279" fmla="*/ 106990 w 598814"/>
                <a:gd name="connsiteY279" fmla="*/ 86886 h 478395"/>
                <a:gd name="connsiteX280" fmla="*/ 108038 w 598814"/>
                <a:gd name="connsiteY280" fmla="*/ 80376 h 478395"/>
                <a:gd name="connsiteX281" fmla="*/ 110907 w 598814"/>
                <a:gd name="connsiteY281" fmla="*/ 77258 h 478395"/>
                <a:gd name="connsiteX282" fmla="*/ 115573 w 598814"/>
                <a:gd name="connsiteY282" fmla="*/ 76735 h 478395"/>
                <a:gd name="connsiteX283" fmla="*/ 122335 w 598814"/>
                <a:gd name="connsiteY283" fmla="*/ 78555 h 478395"/>
                <a:gd name="connsiteX284" fmla="*/ 124930 w 598814"/>
                <a:gd name="connsiteY284" fmla="*/ 80376 h 478395"/>
                <a:gd name="connsiteX285" fmla="*/ 129096 w 598814"/>
                <a:gd name="connsiteY285" fmla="*/ 78057 h 478395"/>
                <a:gd name="connsiteX286" fmla="*/ 131167 w 598814"/>
                <a:gd name="connsiteY286" fmla="*/ 75438 h 478395"/>
                <a:gd name="connsiteX287" fmla="*/ 131941 w 598814"/>
                <a:gd name="connsiteY287" fmla="*/ 71821 h 478395"/>
                <a:gd name="connsiteX288" fmla="*/ 129595 w 598814"/>
                <a:gd name="connsiteY288" fmla="*/ 65835 h 478395"/>
                <a:gd name="connsiteX289" fmla="*/ 129595 w 598814"/>
                <a:gd name="connsiteY289" fmla="*/ 63491 h 478395"/>
                <a:gd name="connsiteX290" fmla="*/ 131416 w 598814"/>
                <a:gd name="connsiteY290" fmla="*/ 58303 h 478395"/>
                <a:gd name="connsiteX291" fmla="*/ 129870 w 598814"/>
                <a:gd name="connsiteY291" fmla="*/ 51819 h 478395"/>
                <a:gd name="connsiteX292" fmla="*/ 125454 w 598814"/>
                <a:gd name="connsiteY292" fmla="*/ 45833 h 478395"/>
                <a:gd name="connsiteX293" fmla="*/ 126476 w 598814"/>
                <a:gd name="connsiteY293" fmla="*/ 45060 h 478395"/>
                <a:gd name="connsiteX294" fmla="*/ 121561 w 598814"/>
                <a:gd name="connsiteY294" fmla="*/ 38575 h 478395"/>
                <a:gd name="connsiteX295" fmla="*/ 118692 w 598814"/>
                <a:gd name="connsiteY295" fmla="*/ 33113 h 478395"/>
                <a:gd name="connsiteX296" fmla="*/ 122584 w 598814"/>
                <a:gd name="connsiteY296" fmla="*/ 31043 h 478395"/>
                <a:gd name="connsiteX297" fmla="*/ 129346 w 598814"/>
                <a:gd name="connsiteY297" fmla="*/ 29222 h 478395"/>
                <a:gd name="connsiteX298" fmla="*/ 133238 w 598814"/>
                <a:gd name="connsiteY298" fmla="*/ 28972 h 478395"/>
                <a:gd name="connsiteX299" fmla="*/ 138952 w 598814"/>
                <a:gd name="connsiteY299" fmla="*/ 30519 h 478395"/>
                <a:gd name="connsiteX300" fmla="*/ 135584 w 598814"/>
                <a:gd name="connsiteY300" fmla="*/ 39099 h 478395"/>
                <a:gd name="connsiteX301" fmla="*/ 134011 w 598814"/>
                <a:gd name="connsiteY301" fmla="*/ 46357 h 478395"/>
                <a:gd name="connsiteX302" fmla="*/ 139725 w 598814"/>
                <a:gd name="connsiteY302" fmla="*/ 44810 h 478395"/>
                <a:gd name="connsiteX303" fmla="*/ 141048 w 598814"/>
                <a:gd name="connsiteY303" fmla="*/ 40645 h 478395"/>
                <a:gd name="connsiteX304" fmla="*/ 143643 w 598814"/>
                <a:gd name="connsiteY304" fmla="*/ 39597 h 478395"/>
                <a:gd name="connsiteX305" fmla="*/ 148059 w 598814"/>
                <a:gd name="connsiteY305" fmla="*/ 41169 h 478395"/>
                <a:gd name="connsiteX306" fmla="*/ 157665 w 598814"/>
                <a:gd name="connsiteY306" fmla="*/ 42216 h 478395"/>
                <a:gd name="connsiteX307" fmla="*/ 165449 w 598814"/>
                <a:gd name="connsiteY307" fmla="*/ 39099 h 478395"/>
                <a:gd name="connsiteX308" fmla="*/ 170913 w 598814"/>
                <a:gd name="connsiteY308" fmla="*/ 39099 h 478395"/>
                <a:gd name="connsiteX309" fmla="*/ 174282 w 598814"/>
                <a:gd name="connsiteY309" fmla="*/ 38051 h 478395"/>
                <a:gd name="connsiteX310" fmla="*/ 177925 w 598814"/>
                <a:gd name="connsiteY310" fmla="*/ 34160 h 478395"/>
                <a:gd name="connsiteX311" fmla="*/ 181044 w 598814"/>
                <a:gd name="connsiteY311" fmla="*/ 28698 h 478395"/>
                <a:gd name="connsiteX312" fmla="*/ 186508 w 598814"/>
                <a:gd name="connsiteY312" fmla="*/ 30519 h 478395"/>
                <a:gd name="connsiteX313" fmla="*/ 194293 w 598814"/>
                <a:gd name="connsiteY313" fmla="*/ 16502 h 478395"/>
                <a:gd name="connsiteX314" fmla="*/ 195590 w 598814"/>
                <a:gd name="connsiteY314" fmla="*/ 17275 h 478395"/>
                <a:gd name="connsiteX315" fmla="*/ 198983 w 598814"/>
                <a:gd name="connsiteY315" fmla="*/ 10791 h 478395"/>
                <a:gd name="connsiteX316" fmla="*/ 200006 w 598814"/>
                <a:gd name="connsiteY316" fmla="*/ 5852 h 478395"/>
                <a:gd name="connsiteX317" fmla="*/ 203399 w 598814"/>
                <a:gd name="connsiteY317" fmla="*/ -383 h 478395"/>
                <a:gd name="connsiteX318" fmla="*/ 211184 w 598814"/>
                <a:gd name="connsiteY318" fmla="*/ 2734 h 478395"/>
                <a:gd name="connsiteX319" fmla="*/ 219243 w 598814"/>
                <a:gd name="connsiteY319" fmla="*/ 4281 h 478395"/>
                <a:gd name="connsiteX320" fmla="*/ 235610 w 598814"/>
                <a:gd name="connsiteY320" fmla="*/ 6376 h 478395"/>
                <a:gd name="connsiteX321" fmla="*/ 252228 w 598814"/>
                <a:gd name="connsiteY321" fmla="*/ 8197 h 478395"/>
                <a:gd name="connsiteX322" fmla="*/ 263131 w 598814"/>
                <a:gd name="connsiteY322" fmla="*/ 8695 h 478395"/>
                <a:gd name="connsiteX323" fmla="*/ 274309 w 598814"/>
                <a:gd name="connsiteY323" fmla="*/ 9219 h 478395"/>
                <a:gd name="connsiteX324" fmla="*/ 283665 w 598814"/>
                <a:gd name="connsiteY324" fmla="*/ 9219 h 478395"/>
                <a:gd name="connsiteX325" fmla="*/ 289903 w 598814"/>
                <a:gd name="connsiteY325" fmla="*/ 9743 h 478395"/>
                <a:gd name="connsiteX326" fmla="*/ 298985 w 598814"/>
                <a:gd name="connsiteY326" fmla="*/ 11813 h 478395"/>
                <a:gd name="connsiteX327" fmla="*/ 305223 w 598814"/>
                <a:gd name="connsiteY327" fmla="*/ 14158 h 478395"/>
                <a:gd name="connsiteX328" fmla="*/ 315353 w 598814"/>
                <a:gd name="connsiteY328" fmla="*/ 18572 h 478395"/>
                <a:gd name="connsiteX329" fmla="*/ 323162 w 598814"/>
                <a:gd name="connsiteY329" fmla="*/ 20891 h 478395"/>
                <a:gd name="connsiteX330" fmla="*/ 333018 w 598814"/>
                <a:gd name="connsiteY330" fmla="*/ 21939 h 478395"/>
                <a:gd name="connsiteX331" fmla="*/ 334590 w 598814"/>
                <a:gd name="connsiteY331" fmla="*/ 26354 h 478395"/>
                <a:gd name="connsiteX332" fmla="*/ 331471 w 598814"/>
                <a:gd name="connsiteY332" fmla="*/ 30768 h 478395"/>
                <a:gd name="connsiteX333" fmla="*/ 326531 w 598814"/>
                <a:gd name="connsiteY333" fmla="*/ 40894 h 478395"/>
                <a:gd name="connsiteX334" fmla="*/ 327304 w 598814"/>
                <a:gd name="connsiteY334" fmla="*/ 52841 h 478395"/>
                <a:gd name="connsiteX335" fmla="*/ 330697 w 598814"/>
                <a:gd name="connsiteY335" fmla="*/ 58552 h 478395"/>
                <a:gd name="connsiteX336" fmla="*/ 332244 w 598814"/>
                <a:gd name="connsiteY336" fmla="*/ 63241 h 478395"/>
                <a:gd name="connsiteX337" fmla="*/ 332768 w 598814"/>
                <a:gd name="connsiteY337" fmla="*/ 66858 h 478395"/>
                <a:gd name="connsiteX338" fmla="*/ 331720 w 598814"/>
                <a:gd name="connsiteY338" fmla="*/ 73093 h 478395"/>
                <a:gd name="connsiteX339" fmla="*/ 331720 w 598814"/>
                <a:gd name="connsiteY339" fmla="*/ 77508 h 478395"/>
                <a:gd name="connsiteX340" fmla="*/ 332768 w 598814"/>
                <a:gd name="connsiteY340" fmla="*/ 86337 h 478395"/>
                <a:gd name="connsiteX341" fmla="*/ 334315 w 598814"/>
                <a:gd name="connsiteY341" fmla="*/ 89455 h 478395"/>
                <a:gd name="connsiteX342" fmla="*/ 339255 w 598814"/>
                <a:gd name="connsiteY342" fmla="*/ 92847 h 478395"/>
                <a:gd name="connsiteX343" fmla="*/ 347314 w 598814"/>
                <a:gd name="connsiteY343" fmla="*/ 94393 h 478395"/>
                <a:gd name="connsiteX344" fmla="*/ 358992 w 598814"/>
                <a:gd name="connsiteY344" fmla="*/ 94143 h 478395"/>
                <a:gd name="connsiteX345" fmla="*/ 363158 w 598814"/>
                <a:gd name="connsiteY345" fmla="*/ 93869 h 478395"/>
                <a:gd name="connsiteX346" fmla="*/ 368872 w 598814"/>
                <a:gd name="connsiteY346" fmla="*/ 97785 h 478395"/>
                <a:gd name="connsiteX347" fmla="*/ 374860 w 598814"/>
                <a:gd name="connsiteY347" fmla="*/ 104519 h 478395"/>
                <a:gd name="connsiteX348" fmla="*/ 378477 w 598814"/>
                <a:gd name="connsiteY348" fmla="*/ 109707 h 478395"/>
                <a:gd name="connsiteX349" fmla="*/ 384715 w 598814"/>
                <a:gd name="connsiteY349" fmla="*/ 116990 h 478395"/>
                <a:gd name="connsiteX350" fmla="*/ 385763 w 598814"/>
                <a:gd name="connsiteY350" fmla="*/ 117239 h 478395"/>
                <a:gd name="connsiteX351" fmla="*/ 391228 w 598814"/>
                <a:gd name="connsiteY351" fmla="*/ 123474 h 478395"/>
                <a:gd name="connsiteX352" fmla="*/ 395369 w 598814"/>
                <a:gd name="connsiteY352" fmla="*/ 127640 h 478395"/>
                <a:gd name="connsiteX353" fmla="*/ 404975 w 598814"/>
                <a:gd name="connsiteY353" fmla="*/ 138289 h 478395"/>
                <a:gd name="connsiteX354" fmla="*/ 406298 w 598814"/>
                <a:gd name="connsiteY354" fmla="*/ 140883 h 478395"/>
                <a:gd name="connsiteX355" fmla="*/ 412510 w 598814"/>
                <a:gd name="connsiteY355" fmla="*/ 148665 h 478395"/>
                <a:gd name="connsiteX356" fmla="*/ 414606 w 598814"/>
                <a:gd name="connsiteY356" fmla="*/ 149712 h 478395"/>
                <a:gd name="connsiteX357" fmla="*/ 416927 w 598814"/>
                <a:gd name="connsiteY357" fmla="*/ 153079 h 478395"/>
                <a:gd name="connsiteX358" fmla="*/ 422391 w 598814"/>
                <a:gd name="connsiteY358" fmla="*/ 158292 h 478395"/>
                <a:gd name="connsiteX359" fmla="*/ 423688 w 598814"/>
                <a:gd name="connsiteY359" fmla="*/ 161135 h 478395"/>
                <a:gd name="connsiteX360" fmla="*/ 426283 w 598814"/>
                <a:gd name="connsiteY360" fmla="*/ 162707 h 478395"/>
                <a:gd name="connsiteX361" fmla="*/ 429152 w 598814"/>
                <a:gd name="connsiteY361" fmla="*/ 165550 h 478395"/>
                <a:gd name="connsiteX362" fmla="*/ 433818 w 598814"/>
                <a:gd name="connsiteY362" fmla="*/ 173332 h 478395"/>
                <a:gd name="connsiteX363" fmla="*/ 436687 w 598814"/>
                <a:gd name="connsiteY363" fmla="*/ 176200 h 478395"/>
                <a:gd name="connsiteX364" fmla="*/ 439532 w 598814"/>
                <a:gd name="connsiteY364" fmla="*/ 183208 h 478395"/>
                <a:gd name="connsiteX365" fmla="*/ 444223 w 598814"/>
                <a:gd name="connsiteY365" fmla="*/ 190740 h 478395"/>
                <a:gd name="connsiteX366" fmla="*/ 448639 w 598814"/>
                <a:gd name="connsiteY366" fmla="*/ 197225 h 478395"/>
                <a:gd name="connsiteX367" fmla="*/ 452007 w 598814"/>
                <a:gd name="connsiteY367" fmla="*/ 200343 h 478395"/>
                <a:gd name="connsiteX368" fmla="*/ 461888 w 598814"/>
                <a:gd name="connsiteY368" fmla="*/ 212564 h 478395"/>
                <a:gd name="connsiteX369" fmla="*/ 466553 w 598814"/>
                <a:gd name="connsiteY369" fmla="*/ 217502 h 478395"/>
                <a:gd name="connsiteX370" fmla="*/ 470446 w 598814"/>
                <a:gd name="connsiteY370" fmla="*/ 221119 h 478395"/>
                <a:gd name="connsiteX371" fmla="*/ 475661 w 598814"/>
                <a:gd name="connsiteY371" fmla="*/ 227878 h 478395"/>
                <a:gd name="connsiteX372" fmla="*/ 478779 w 598814"/>
                <a:gd name="connsiteY372" fmla="*/ 226057 h 478395"/>
                <a:gd name="connsiteX373" fmla="*/ 482671 w 598814"/>
                <a:gd name="connsiteY373" fmla="*/ 225558 h 478395"/>
                <a:gd name="connsiteX374" fmla="*/ 487337 w 598814"/>
                <a:gd name="connsiteY374" fmla="*/ 218525 h 478395"/>
                <a:gd name="connsiteX375" fmla="*/ 495645 w 598814"/>
                <a:gd name="connsiteY375" fmla="*/ 215158 h 478395"/>
                <a:gd name="connsiteX376" fmla="*/ 497742 w 598814"/>
                <a:gd name="connsiteY376" fmla="*/ 215681 h 478395"/>
                <a:gd name="connsiteX377" fmla="*/ 507098 w 598814"/>
                <a:gd name="connsiteY377" fmla="*/ 215407 h 478395"/>
                <a:gd name="connsiteX378" fmla="*/ 522942 w 598814"/>
                <a:gd name="connsiteY378" fmla="*/ 211516 h 478395"/>
                <a:gd name="connsiteX379" fmla="*/ 526310 w 598814"/>
                <a:gd name="connsiteY379" fmla="*/ 211516 h 478395"/>
                <a:gd name="connsiteX380" fmla="*/ 529180 w 598814"/>
                <a:gd name="connsiteY380" fmla="*/ 213586 h 478395"/>
                <a:gd name="connsiteX381" fmla="*/ 532298 w 598814"/>
                <a:gd name="connsiteY381" fmla="*/ 214385 h 478395"/>
                <a:gd name="connsiteX382" fmla="*/ 536440 w 598814"/>
                <a:gd name="connsiteY382" fmla="*/ 214110 h 47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</a:cxnLst>
              <a:rect l="l" t="t" r="r" b="b"/>
              <a:pathLst>
                <a:path w="598814" h="478395">
                  <a:moveTo>
                    <a:pt x="539035" y="215981"/>
                  </a:moveTo>
                  <a:lnTo>
                    <a:pt x="538511" y="227155"/>
                  </a:lnTo>
                  <a:lnTo>
                    <a:pt x="538760" y="230771"/>
                  </a:lnTo>
                  <a:lnTo>
                    <a:pt x="540332" y="237804"/>
                  </a:lnTo>
                  <a:lnTo>
                    <a:pt x="542404" y="243516"/>
                  </a:lnTo>
                  <a:lnTo>
                    <a:pt x="544998" y="247132"/>
                  </a:lnTo>
                  <a:lnTo>
                    <a:pt x="554105" y="257533"/>
                  </a:lnTo>
                  <a:lnTo>
                    <a:pt x="563462" y="267135"/>
                  </a:lnTo>
                  <a:lnTo>
                    <a:pt x="565782" y="267659"/>
                  </a:lnTo>
                  <a:lnTo>
                    <a:pt x="565782" y="270253"/>
                  </a:lnTo>
                  <a:lnTo>
                    <a:pt x="567878" y="273370"/>
                  </a:lnTo>
                  <a:lnTo>
                    <a:pt x="574615" y="290505"/>
                  </a:lnTo>
                  <a:lnTo>
                    <a:pt x="574615" y="291802"/>
                  </a:lnTo>
                  <a:lnTo>
                    <a:pt x="579555" y="300631"/>
                  </a:lnTo>
                  <a:lnTo>
                    <a:pt x="583447" y="307390"/>
                  </a:lnTo>
                  <a:lnTo>
                    <a:pt x="587090" y="314149"/>
                  </a:lnTo>
                  <a:lnTo>
                    <a:pt x="590458" y="322180"/>
                  </a:lnTo>
                  <a:lnTo>
                    <a:pt x="593577" y="321407"/>
                  </a:lnTo>
                  <a:lnTo>
                    <a:pt x="595673" y="323227"/>
                  </a:lnTo>
                  <a:lnTo>
                    <a:pt x="596695" y="327642"/>
                  </a:lnTo>
                  <a:lnTo>
                    <a:pt x="594874" y="329213"/>
                  </a:lnTo>
                  <a:lnTo>
                    <a:pt x="591755" y="328690"/>
                  </a:lnTo>
                  <a:lnTo>
                    <a:pt x="587339" y="329987"/>
                  </a:lnTo>
                  <a:lnTo>
                    <a:pt x="580602" y="328939"/>
                  </a:lnTo>
                  <a:lnTo>
                    <a:pt x="575138" y="328690"/>
                  </a:lnTo>
                  <a:lnTo>
                    <a:pt x="568651" y="328939"/>
                  </a:lnTo>
                  <a:lnTo>
                    <a:pt x="560343" y="328939"/>
                  </a:lnTo>
                  <a:lnTo>
                    <a:pt x="554879" y="331533"/>
                  </a:lnTo>
                  <a:lnTo>
                    <a:pt x="557224" y="342981"/>
                  </a:lnTo>
                  <a:lnTo>
                    <a:pt x="560592" y="354928"/>
                  </a:lnTo>
                  <a:lnTo>
                    <a:pt x="562139" y="360365"/>
                  </a:lnTo>
                  <a:lnTo>
                    <a:pt x="557723" y="361662"/>
                  </a:lnTo>
                  <a:lnTo>
                    <a:pt x="554105" y="361936"/>
                  </a:lnTo>
                  <a:lnTo>
                    <a:pt x="548641" y="364256"/>
                  </a:lnTo>
                  <a:lnTo>
                    <a:pt x="546819" y="364256"/>
                  </a:lnTo>
                  <a:lnTo>
                    <a:pt x="550188" y="375180"/>
                  </a:lnTo>
                  <a:lnTo>
                    <a:pt x="553830" y="382712"/>
                  </a:lnTo>
                  <a:lnTo>
                    <a:pt x="555927" y="384533"/>
                  </a:lnTo>
                  <a:lnTo>
                    <a:pt x="556949" y="387127"/>
                  </a:lnTo>
                  <a:lnTo>
                    <a:pt x="550463" y="390245"/>
                  </a:lnTo>
                  <a:lnTo>
                    <a:pt x="549414" y="388149"/>
                  </a:lnTo>
                  <a:lnTo>
                    <a:pt x="551236" y="385555"/>
                  </a:lnTo>
                  <a:lnTo>
                    <a:pt x="543177" y="387127"/>
                  </a:lnTo>
                  <a:lnTo>
                    <a:pt x="539559" y="389197"/>
                  </a:lnTo>
                  <a:lnTo>
                    <a:pt x="535641" y="390245"/>
                  </a:lnTo>
                  <a:lnTo>
                    <a:pt x="535392" y="395432"/>
                  </a:lnTo>
                  <a:lnTo>
                    <a:pt x="541630" y="400371"/>
                  </a:lnTo>
                  <a:lnTo>
                    <a:pt x="544225" y="398275"/>
                  </a:lnTo>
                  <a:lnTo>
                    <a:pt x="545796" y="399846"/>
                  </a:lnTo>
                  <a:lnTo>
                    <a:pt x="534868" y="407902"/>
                  </a:lnTo>
                  <a:lnTo>
                    <a:pt x="536440" y="411793"/>
                  </a:lnTo>
                  <a:lnTo>
                    <a:pt x="537737" y="414138"/>
                  </a:lnTo>
                  <a:lnTo>
                    <a:pt x="535392" y="417505"/>
                  </a:lnTo>
                  <a:lnTo>
                    <a:pt x="529429" y="419849"/>
                  </a:lnTo>
                  <a:lnTo>
                    <a:pt x="526310" y="419849"/>
                  </a:lnTo>
                  <a:lnTo>
                    <a:pt x="525012" y="422169"/>
                  </a:lnTo>
                  <a:lnTo>
                    <a:pt x="522393" y="420623"/>
                  </a:lnTo>
                  <a:lnTo>
                    <a:pt x="513311" y="426858"/>
                  </a:lnTo>
                  <a:lnTo>
                    <a:pt x="511240" y="425037"/>
                  </a:lnTo>
                  <a:lnTo>
                    <a:pt x="505776" y="424788"/>
                  </a:lnTo>
                  <a:lnTo>
                    <a:pt x="501609" y="427382"/>
                  </a:lnTo>
                  <a:lnTo>
                    <a:pt x="500586" y="425811"/>
                  </a:lnTo>
                  <a:lnTo>
                    <a:pt x="497717" y="426334"/>
                  </a:lnTo>
                  <a:lnTo>
                    <a:pt x="495895" y="425561"/>
                  </a:lnTo>
                  <a:lnTo>
                    <a:pt x="490181" y="433867"/>
                  </a:lnTo>
                  <a:lnTo>
                    <a:pt x="493575" y="439303"/>
                  </a:lnTo>
                  <a:lnTo>
                    <a:pt x="492277" y="441648"/>
                  </a:lnTo>
                  <a:lnTo>
                    <a:pt x="490705" y="441648"/>
                  </a:lnTo>
                  <a:lnTo>
                    <a:pt x="489658" y="444242"/>
                  </a:lnTo>
                  <a:lnTo>
                    <a:pt x="486040" y="447883"/>
                  </a:lnTo>
                  <a:lnTo>
                    <a:pt x="484218" y="450477"/>
                  </a:lnTo>
                  <a:lnTo>
                    <a:pt x="480051" y="451250"/>
                  </a:lnTo>
                  <a:lnTo>
                    <a:pt x="475910" y="453595"/>
                  </a:lnTo>
                  <a:lnTo>
                    <a:pt x="471743" y="458533"/>
                  </a:lnTo>
                  <a:lnTo>
                    <a:pt x="465755" y="461900"/>
                  </a:lnTo>
                  <a:lnTo>
                    <a:pt x="462661" y="461900"/>
                  </a:lnTo>
                  <a:lnTo>
                    <a:pt x="458494" y="463721"/>
                  </a:lnTo>
                  <a:lnTo>
                    <a:pt x="456923" y="465816"/>
                  </a:lnTo>
                  <a:lnTo>
                    <a:pt x="453829" y="468659"/>
                  </a:lnTo>
                  <a:lnTo>
                    <a:pt x="449911" y="470480"/>
                  </a:lnTo>
                  <a:lnTo>
                    <a:pt x="446019" y="471253"/>
                  </a:lnTo>
                  <a:lnTo>
                    <a:pt x="438759" y="474894"/>
                  </a:lnTo>
                  <a:lnTo>
                    <a:pt x="432770" y="476715"/>
                  </a:lnTo>
                  <a:lnTo>
                    <a:pt x="430700" y="478012"/>
                  </a:lnTo>
                  <a:lnTo>
                    <a:pt x="426009" y="476715"/>
                  </a:lnTo>
                  <a:lnTo>
                    <a:pt x="422116" y="473598"/>
                  </a:lnTo>
                  <a:lnTo>
                    <a:pt x="421343" y="473847"/>
                  </a:lnTo>
                  <a:lnTo>
                    <a:pt x="415355" y="473074"/>
                  </a:lnTo>
                  <a:lnTo>
                    <a:pt x="413034" y="471527"/>
                  </a:lnTo>
                  <a:lnTo>
                    <a:pt x="407570" y="470480"/>
                  </a:lnTo>
                  <a:lnTo>
                    <a:pt x="401607" y="464245"/>
                  </a:lnTo>
                  <a:lnTo>
                    <a:pt x="395369" y="463197"/>
                  </a:lnTo>
                  <a:lnTo>
                    <a:pt x="387310" y="465018"/>
                  </a:lnTo>
                  <a:lnTo>
                    <a:pt x="381596" y="463995"/>
                  </a:lnTo>
                  <a:lnTo>
                    <a:pt x="380025" y="464494"/>
                  </a:lnTo>
                  <a:lnTo>
                    <a:pt x="375359" y="463721"/>
                  </a:lnTo>
                  <a:lnTo>
                    <a:pt x="373013" y="462174"/>
                  </a:lnTo>
                  <a:lnTo>
                    <a:pt x="370418" y="459057"/>
                  </a:lnTo>
                  <a:lnTo>
                    <a:pt x="367051" y="458259"/>
                  </a:lnTo>
                  <a:lnTo>
                    <a:pt x="365229" y="456189"/>
                  </a:lnTo>
                  <a:lnTo>
                    <a:pt x="361836" y="455665"/>
                  </a:lnTo>
                  <a:lnTo>
                    <a:pt x="359765" y="453595"/>
                  </a:lnTo>
                  <a:lnTo>
                    <a:pt x="354325" y="450477"/>
                  </a:lnTo>
                  <a:lnTo>
                    <a:pt x="348861" y="448133"/>
                  </a:lnTo>
                  <a:lnTo>
                    <a:pt x="345743" y="447883"/>
                  </a:lnTo>
                  <a:lnTo>
                    <a:pt x="343921" y="450477"/>
                  </a:lnTo>
                  <a:lnTo>
                    <a:pt x="338457" y="458533"/>
                  </a:lnTo>
                  <a:lnTo>
                    <a:pt x="333018" y="450477"/>
                  </a:lnTo>
                  <a:lnTo>
                    <a:pt x="332743" y="445289"/>
                  </a:lnTo>
                  <a:lnTo>
                    <a:pt x="331446" y="440600"/>
                  </a:lnTo>
                  <a:lnTo>
                    <a:pt x="327803" y="430749"/>
                  </a:lnTo>
                  <a:lnTo>
                    <a:pt x="328851" y="425811"/>
                  </a:lnTo>
                  <a:lnTo>
                    <a:pt x="331196" y="421121"/>
                  </a:lnTo>
                  <a:lnTo>
                    <a:pt x="331196" y="418029"/>
                  </a:lnTo>
                  <a:lnTo>
                    <a:pt x="329625" y="414911"/>
                  </a:lnTo>
                  <a:lnTo>
                    <a:pt x="328077" y="408152"/>
                  </a:lnTo>
                  <a:lnTo>
                    <a:pt x="320018" y="402964"/>
                  </a:lnTo>
                  <a:lnTo>
                    <a:pt x="319495" y="397752"/>
                  </a:lnTo>
                  <a:lnTo>
                    <a:pt x="318197" y="394634"/>
                  </a:lnTo>
                  <a:lnTo>
                    <a:pt x="311460" y="385306"/>
                  </a:lnTo>
                  <a:lnTo>
                    <a:pt x="310163" y="385032"/>
                  </a:lnTo>
                  <a:lnTo>
                    <a:pt x="306769" y="381665"/>
                  </a:lnTo>
                  <a:lnTo>
                    <a:pt x="301829" y="379595"/>
                  </a:lnTo>
                  <a:lnTo>
                    <a:pt x="300283" y="377499"/>
                  </a:lnTo>
                  <a:lnTo>
                    <a:pt x="292224" y="373085"/>
                  </a:lnTo>
                  <a:lnTo>
                    <a:pt x="289379" y="372586"/>
                  </a:lnTo>
                  <a:lnTo>
                    <a:pt x="283915" y="369194"/>
                  </a:lnTo>
                  <a:lnTo>
                    <a:pt x="279499" y="368670"/>
                  </a:lnTo>
                  <a:lnTo>
                    <a:pt x="277677" y="370740"/>
                  </a:lnTo>
                  <a:lnTo>
                    <a:pt x="274035" y="372836"/>
                  </a:lnTo>
                  <a:lnTo>
                    <a:pt x="269094" y="378273"/>
                  </a:lnTo>
                  <a:lnTo>
                    <a:pt x="262357" y="382189"/>
                  </a:lnTo>
                  <a:lnTo>
                    <a:pt x="250656" y="387376"/>
                  </a:lnTo>
                  <a:lnTo>
                    <a:pt x="247537" y="389970"/>
                  </a:lnTo>
                  <a:lnTo>
                    <a:pt x="245216" y="390494"/>
                  </a:lnTo>
                  <a:lnTo>
                    <a:pt x="243395" y="393088"/>
                  </a:lnTo>
                  <a:lnTo>
                    <a:pt x="234563" y="397228"/>
                  </a:lnTo>
                  <a:lnTo>
                    <a:pt x="231693" y="391791"/>
                  </a:lnTo>
                  <a:lnTo>
                    <a:pt x="223385" y="390494"/>
                  </a:lnTo>
                  <a:lnTo>
                    <a:pt x="219991" y="387626"/>
                  </a:lnTo>
                  <a:lnTo>
                    <a:pt x="212980" y="388149"/>
                  </a:lnTo>
                  <a:lnTo>
                    <a:pt x="208314" y="388149"/>
                  </a:lnTo>
                  <a:lnTo>
                    <a:pt x="203125" y="381141"/>
                  </a:lnTo>
                  <a:lnTo>
                    <a:pt x="195590" y="381141"/>
                  </a:lnTo>
                  <a:lnTo>
                    <a:pt x="190375" y="381390"/>
                  </a:lnTo>
                  <a:lnTo>
                    <a:pt x="186234" y="380343"/>
                  </a:lnTo>
                  <a:lnTo>
                    <a:pt x="182341" y="376726"/>
                  </a:lnTo>
                  <a:lnTo>
                    <a:pt x="174531" y="375155"/>
                  </a:lnTo>
                  <a:lnTo>
                    <a:pt x="173234" y="373858"/>
                  </a:lnTo>
                  <a:lnTo>
                    <a:pt x="173508" y="369443"/>
                  </a:lnTo>
                  <a:lnTo>
                    <a:pt x="171412" y="367623"/>
                  </a:lnTo>
                  <a:lnTo>
                    <a:pt x="165699" y="361388"/>
                  </a:lnTo>
                  <a:lnTo>
                    <a:pt x="162854" y="364256"/>
                  </a:lnTo>
                  <a:lnTo>
                    <a:pt x="160260" y="364256"/>
                  </a:lnTo>
                  <a:lnTo>
                    <a:pt x="158962" y="366076"/>
                  </a:lnTo>
                  <a:lnTo>
                    <a:pt x="158164" y="369967"/>
                  </a:lnTo>
                  <a:lnTo>
                    <a:pt x="152450" y="368146"/>
                  </a:lnTo>
                  <a:lnTo>
                    <a:pt x="149082" y="362684"/>
                  </a:lnTo>
                  <a:lnTo>
                    <a:pt x="145439" y="358270"/>
                  </a:lnTo>
                  <a:lnTo>
                    <a:pt x="140773" y="355951"/>
                  </a:lnTo>
                  <a:lnTo>
                    <a:pt x="136083" y="348418"/>
                  </a:lnTo>
                  <a:lnTo>
                    <a:pt x="134535" y="348144"/>
                  </a:lnTo>
                  <a:lnTo>
                    <a:pt x="133737" y="351785"/>
                  </a:lnTo>
                  <a:lnTo>
                    <a:pt x="126726" y="357771"/>
                  </a:lnTo>
                  <a:lnTo>
                    <a:pt x="118941" y="365278"/>
                  </a:lnTo>
                  <a:lnTo>
                    <a:pt x="110109" y="371264"/>
                  </a:lnTo>
                  <a:lnTo>
                    <a:pt x="106466" y="373085"/>
                  </a:lnTo>
                  <a:lnTo>
                    <a:pt x="100228" y="378023"/>
                  </a:lnTo>
                  <a:lnTo>
                    <a:pt x="81540" y="390743"/>
                  </a:lnTo>
                  <a:lnTo>
                    <a:pt x="79195" y="388673"/>
                  </a:lnTo>
                  <a:lnTo>
                    <a:pt x="77374" y="393337"/>
                  </a:lnTo>
                  <a:lnTo>
                    <a:pt x="72683" y="396704"/>
                  </a:lnTo>
                  <a:lnTo>
                    <a:pt x="69589" y="399572"/>
                  </a:lnTo>
                  <a:lnTo>
                    <a:pt x="68267" y="404511"/>
                  </a:lnTo>
                  <a:lnTo>
                    <a:pt x="64125" y="406830"/>
                  </a:lnTo>
                  <a:lnTo>
                    <a:pt x="60233" y="411519"/>
                  </a:lnTo>
                  <a:lnTo>
                    <a:pt x="57638" y="411768"/>
                  </a:lnTo>
                  <a:lnTo>
                    <a:pt x="55817" y="404511"/>
                  </a:lnTo>
                  <a:lnTo>
                    <a:pt x="46709" y="407354"/>
                  </a:lnTo>
                  <a:lnTo>
                    <a:pt x="41520" y="405284"/>
                  </a:lnTo>
                  <a:lnTo>
                    <a:pt x="39449" y="400096"/>
                  </a:lnTo>
                  <a:lnTo>
                    <a:pt x="39449" y="397752"/>
                  </a:lnTo>
                  <a:lnTo>
                    <a:pt x="42044" y="384258"/>
                  </a:lnTo>
                  <a:lnTo>
                    <a:pt x="34509" y="382687"/>
                  </a:lnTo>
                  <a:lnTo>
                    <a:pt x="32163" y="397228"/>
                  </a:lnTo>
                  <a:lnTo>
                    <a:pt x="31664" y="403214"/>
                  </a:lnTo>
                  <a:lnTo>
                    <a:pt x="21510" y="394634"/>
                  </a:lnTo>
                  <a:lnTo>
                    <a:pt x="27747" y="387875"/>
                  </a:lnTo>
                  <a:lnTo>
                    <a:pt x="31390" y="383461"/>
                  </a:lnTo>
                  <a:lnTo>
                    <a:pt x="31140" y="379844"/>
                  </a:lnTo>
                  <a:lnTo>
                    <a:pt x="32961" y="376202"/>
                  </a:lnTo>
                  <a:lnTo>
                    <a:pt x="34509" y="375679"/>
                  </a:lnTo>
                  <a:lnTo>
                    <a:pt x="34509" y="371788"/>
                  </a:lnTo>
                  <a:lnTo>
                    <a:pt x="33735" y="366850"/>
                  </a:lnTo>
                  <a:lnTo>
                    <a:pt x="28795" y="355676"/>
                  </a:lnTo>
                  <a:lnTo>
                    <a:pt x="30616" y="352833"/>
                  </a:lnTo>
                  <a:lnTo>
                    <a:pt x="31115" y="349441"/>
                  </a:lnTo>
                  <a:lnTo>
                    <a:pt x="33460" y="344253"/>
                  </a:lnTo>
                  <a:lnTo>
                    <a:pt x="40222" y="339315"/>
                  </a:lnTo>
                  <a:lnTo>
                    <a:pt x="44639" y="335174"/>
                  </a:lnTo>
                  <a:lnTo>
                    <a:pt x="44114" y="329712"/>
                  </a:lnTo>
                  <a:lnTo>
                    <a:pt x="37628" y="328415"/>
                  </a:lnTo>
                  <a:lnTo>
                    <a:pt x="32961" y="328939"/>
                  </a:lnTo>
                  <a:lnTo>
                    <a:pt x="32163" y="327892"/>
                  </a:lnTo>
                  <a:lnTo>
                    <a:pt x="24104" y="326071"/>
                  </a:lnTo>
                  <a:lnTo>
                    <a:pt x="23605" y="325298"/>
                  </a:lnTo>
                  <a:lnTo>
                    <a:pt x="23855" y="319836"/>
                  </a:lnTo>
                  <a:lnTo>
                    <a:pt x="17617" y="315696"/>
                  </a:lnTo>
                  <a:lnTo>
                    <a:pt x="13201" y="315172"/>
                  </a:lnTo>
                  <a:lnTo>
                    <a:pt x="12178" y="315696"/>
                  </a:lnTo>
                  <a:lnTo>
                    <a:pt x="5940" y="315945"/>
                  </a:lnTo>
                  <a:lnTo>
                    <a:pt x="4892" y="314897"/>
                  </a:lnTo>
                  <a:lnTo>
                    <a:pt x="6713" y="312304"/>
                  </a:lnTo>
                  <a:lnTo>
                    <a:pt x="4892" y="310757"/>
                  </a:lnTo>
                  <a:lnTo>
                    <a:pt x="1524" y="311007"/>
                  </a:lnTo>
                  <a:lnTo>
                    <a:pt x="-2119" y="308936"/>
                  </a:lnTo>
                  <a:lnTo>
                    <a:pt x="1249" y="306592"/>
                  </a:lnTo>
                  <a:lnTo>
                    <a:pt x="1249" y="303749"/>
                  </a:lnTo>
                  <a:lnTo>
                    <a:pt x="4118" y="302177"/>
                  </a:lnTo>
                  <a:lnTo>
                    <a:pt x="8261" y="301404"/>
                  </a:lnTo>
                  <a:lnTo>
                    <a:pt x="11654" y="301903"/>
                  </a:lnTo>
                  <a:lnTo>
                    <a:pt x="18665" y="306318"/>
                  </a:lnTo>
                  <a:lnTo>
                    <a:pt x="19962" y="307889"/>
                  </a:lnTo>
                  <a:lnTo>
                    <a:pt x="23081" y="308413"/>
                  </a:lnTo>
                  <a:lnTo>
                    <a:pt x="24902" y="305295"/>
                  </a:lnTo>
                  <a:lnTo>
                    <a:pt x="29569" y="298785"/>
                  </a:lnTo>
                  <a:lnTo>
                    <a:pt x="34509" y="294121"/>
                  </a:lnTo>
                  <a:lnTo>
                    <a:pt x="40746" y="291004"/>
                  </a:lnTo>
                  <a:lnTo>
                    <a:pt x="40497" y="286839"/>
                  </a:lnTo>
                  <a:lnTo>
                    <a:pt x="36579" y="281402"/>
                  </a:lnTo>
                  <a:lnTo>
                    <a:pt x="32961" y="266337"/>
                  </a:lnTo>
                  <a:lnTo>
                    <a:pt x="40222" y="264766"/>
                  </a:lnTo>
                  <a:lnTo>
                    <a:pt x="48805" y="261648"/>
                  </a:lnTo>
                  <a:lnTo>
                    <a:pt x="57887" y="257508"/>
                  </a:lnTo>
                  <a:lnTo>
                    <a:pt x="63601" y="256211"/>
                  </a:lnTo>
                  <a:lnTo>
                    <a:pt x="76326" y="247107"/>
                  </a:lnTo>
                  <a:lnTo>
                    <a:pt x="80492" y="242169"/>
                  </a:lnTo>
                  <a:lnTo>
                    <a:pt x="83087" y="236458"/>
                  </a:lnTo>
                  <a:lnTo>
                    <a:pt x="83611" y="231794"/>
                  </a:lnTo>
                  <a:lnTo>
                    <a:pt x="82838" y="227379"/>
                  </a:lnTo>
                  <a:lnTo>
                    <a:pt x="82314" y="213611"/>
                  </a:lnTo>
                  <a:lnTo>
                    <a:pt x="80767" y="211791"/>
                  </a:lnTo>
                  <a:lnTo>
                    <a:pt x="81540" y="209446"/>
                  </a:lnTo>
                  <a:lnTo>
                    <a:pt x="80492" y="207127"/>
                  </a:lnTo>
                  <a:lnTo>
                    <a:pt x="81016" y="203735"/>
                  </a:lnTo>
                  <a:lnTo>
                    <a:pt x="83087" y="200892"/>
                  </a:lnTo>
                  <a:lnTo>
                    <a:pt x="85184" y="194656"/>
                  </a:lnTo>
                  <a:lnTo>
                    <a:pt x="84659" y="190491"/>
                  </a:lnTo>
                  <a:lnTo>
                    <a:pt x="82065" y="187897"/>
                  </a:lnTo>
                  <a:lnTo>
                    <a:pt x="80243" y="181662"/>
                  </a:lnTo>
                  <a:lnTo>
                    <a:pt x="85184" y="176474"/>
                  </a:lnTo>
                  <a:lnTo>
                    <a:pt x="88302" y="173880"/>
                  </a:lnTo>
                  <a:lnTo>
                    <a:pt x="88302" y="172309"/>
                  </a:lnTo>
                  <a:lnTo>
                    <a:pt x="83611" y="166872"/>
                  </a:lnTo>
                  <a:lnTo>
                    <a:pt x="80243" y="166872"/>
                  </a:lnTo>
                  <a:lnTo>
                    <a:pt x="78172" y="165824"/>
                  </a:lnTo>
                  <a:lnTo>
                    <a:pt x="74255" y="161160"/>
                  </a:lnTo>
                  <a:lnTo>
                    <a:pt x="74005" y="155948"/>
                  </a:lnTo>
                  <a:lnTo>
                    <a:pt x="76875" y="152331"/>
                  </a:lnTo>
                  <a:lnTo>
                    <a:pt x="80243" y="150760"/>
                  </a:lnTo>
                  <a:lnTo>
                    <a:pt x="82838" y="147642"/>
                  </a:lnTo>
                  <a:lnTo>
                    <a:pt x="86730" y="146096"/>
                  </a:lnTo>
                  <a:lnTo>
                    <a:pt x="89599" y="142704"/>
                  </a:lnTo>
                  <a:lnTo>
                    <a:pt x="88302" y="139586"/>
                  </a:lnTo>
                  <a:lnTo>
                    <a:pt x="81540" y="131805"/>
                  </a:lnTo>
                  <a:lnTo>
                    <a:pt x="79195" y="126343"/>
                  </a:lnTo>
                  <a:lnTo>
                    <a:pt x="82838" y="122726"/>
                  </a:lnTo>
                  <a:lnTo>
                    <a:pt x="84135" y="117264"/>
                  </a:lnTo>
                  <a:lnTo>
                    <a:pt x="87529" y="107387"/>
                  </a:lnTo>
                  <a:lnTo>
                    <a:pt x="89325" y="94942"/>
                  </a:lnTo>
                  <a:lnTo>
                    <a:pt x="90124" y="92323"/>
                  </a:lnTo>
                  <a:lnTo>
                    <a:pt x="92444" y="90527"/>
                  </a:lnTo>
                  <a:lnTo>
                    <a:pt x="95563" y="89729"/>
                  </a:lnTo>
                  <a:lnTo>
                    <a:pt x="98432" y="91550"/>
                  </a:lnTo>
                  <a:lnTo>
                    <a:pt x="99480" y="96239"/>
                  </a:lnTo>
                  <a:lnTo>
                    <a:pt x="103372" y="99356"/>
                  </a:lnTo>
                  <a:lnTo>
                    <a:pt x="106217" y="100903"/>
                  </a:lnTo>
                  <a:lnTo>
                    <a:pt x="110109" y="98034"/>
                  </a:lnTo>
                  <a:lnTo>
                    <a:pt x="109336" y="89729"/>
                  </a:lnTo>
                  <a:lnTo>
                    <a:pt x="106990" y="86886"/>
                  </a:lnTo>
                  <a:lnTo>
                    <a:pt x="108038" y="80376"/>
                  </a:lnTo>
                  <a:lnTo>
                    <a:pt x="110907" y="77258"/>
                  </a:lnTo>
                  <a:lnTo>
                    <a:pt x="115573" y="76735"/>
                  </a:lnTo>
                  <a:lnTo>
                    <a:pt x="122335" y="78555"/>
                  </a:lnTo>
                  <a:lnTo>
                    <a:pt x="124930" y="80376"/>
                  </a:lnTo>
                  <a:lnTo>
                    <a:pt x="129096" y="78057"/>
                  </a:lnTo>
                  <a:lnTo>
                    <a:pt x="131167" y="75438"/>
                  </a:lnTo>
                  <a:lnTo>
                    <a:pt x="131941" y="71821"/>
                  </a:lnTo>
                  <a:lnTo>
                    <a:pt x="129595" y="65835"/>
                  </a:lnTo>
                  <a:lnTo>
                    <a:pt x="129595" y="63491"/>
                  </a:lnTo>
                  <a:lnTo>
                    <a:pt x="131416" y="58303"/>
                  </a:lnTo>
                  <a:lnTo>
                    <a:pt x="129870" y="51819"/>
                  </a:lnTo>
                  <a:lnTo>
                    <a:pt x="125454" y="45833"/>
                  </a:lnTo>
                  <a:lnTo>
                    <a:pt x="126476" y="45060"/>
                  </a:lnTo>
                  <a:lnTo>
                    <a:pt x="121561" y="38575"/>
                  </a:lnTo>
                  <a:lnTo>
                    <a:pt x="118692" y="33113"/>
                  </a:lnTo>
                  <a:lnTo>
                    <a:pt x="122584" y="31043"/>
                  </a:lnTo>
                  <a:lnTo>
                    <a:pt x="129346" y="29222"/>
                  </a:lnTo>
                  <a:lnTo>
                    <a:pt x="133238" y="28972"/>
                  </a:lnTo>
                  <a:lnTo>
                    <a:pt x="138952" y="30519"/>
                  </a:lnTo>
                  <a:lnTo>
                    <a:pt x="135584" y="39099"/>
                  </a:lnTo>
                  <a:lnTo>
                    <a:pt x="134011" y="46357"/>
                  </a:lnTo>
                  <a:lnTo>
                    <a:pt x="139725" y="44810"/>
                  </a:lnTo>
                  <a:lnTo>
                    <a:pt x="141048" y="40645"/>
                  </a:lnTo>
                  <a:lnTo>
                    <a:pt x="143643" y="39597"/>
                  </a:lnTo>
                  <a:lnTo>
                    <a:pt x="148059" y="41169"/>
                  </a:lnTo>
                  <a:lnTo>
                    <a:pt x="157665" y="42216"/>
                  </a:lnTo>
                  <a:lnTo>
                    <a:pt x="165449" y="39099"/>
                  </a:lnTo>
                  <a:lnTo>
                    <a:pt x="170913" y="39099"/>
                  </a:lnTo>
                  <a:lnTo>
                    <a:pt x="174282" y="38051"/>
                  </a:lnTo>
                  <a:lnTo>
                    <a:pt x="177925" y="34160"/>
                  </a:lnTo>
                  <a:lnTo>
                    <a:pt x="181044" y="28698"/>
                  </a:lnTo>
                  <a:lnTo>
                    <a:pt x="186508" y="30519"/>
                  </a:lnTo>
                  <a:lnTo>
                    <a:pt x="194293" y="16502"/>
                  </a:lnTo>
                  <a:lnTo>
                    <a:pt x="195590" y="17275"/>
                  </a:lnTo>
                  <a:lnTo>
                    <a:pt x="198983" y="10791"/>
                  </a:lnTo>
                  <a:lnTo>
                    <a:pt x="200006" y="5852"/>
                  </a:lnTo>
                  <a:lnTo>
                    <a:pt x="203399" y="-383"/>
                  </a:lnTo>
                  <a:lnTo>
                    <a:pt x="211184" y="2734"/>
                  </a:lnTo>
                  <a:lnTo>
                    <a:pt x="219243" y="4281"/>
                  </a:lnTo>
                  <a:lnTo>
                    <a:pt x="235610" y="6376"/>
                  </a:lnTo>
                  <a:lnTo>
                    <a:pt x="252228" y="8197"/>
                  </a:lnTo>
                  <a:lnTo>
                    <a:pt x="263131" y="8695"/>
                  </a:lnTo>
                  <a:lnTo>
                    <a:pt x="274309" y="9219"/>
                  </a:lnTo>
                  <a:lnTo>
                    <a:pt x="283665" y="9219"/>
                  </a:lnTo>
                  <a:lnTo>
                    <a:pt x="289903" y="9743"/>
                  </a:lnTo>
                  <a:lnTo>
                    <a:pt x="298985" y="11813"/>
                  </a:lnTo>
                  <a:lnTo>
                    <a:pt x="305223" y="14158"/>
                  </a:lnTo>
                  <a:lnTo>
                    <a:pt x="315353" y="18572"/>
                  </a:lnTo>
                  <a:lnTo>
                    <a:pt x="323162" y="20891"/>
                  </a:lnTo>
                  <a:lnTo>
                    <a:pt x="333018" y="21939"/>
                  </a:lnTo>
                  <a:lnTo>
                    <a:pt x="334590" y="26354"/>
                  </a:lnTo>
                  <a:lnTo>
                    <a:pt x="331471" y="30768"/>
                  </a:lnTo>
                  <a:lnTo>
                    <a:pt x="326531" y="40894"/>
                  </a:lnTo>
                  <a:lnTo>
                    <a:pt x="327304" y="52841"/>
                  </a:lnTo>
                  <a:lnTo>
                    <a:pt x="330697" y="58552"/>
                  </a:lnTo>
                  <a:lnTo>
                    <a:pt x="332244" y="63241"/>
                  </a:lnTo>
                  <a:lnTo>
                    <a:pt x="332768" y="66858"/>
                  </a:lnTo>
                  <a:lnTo>
                    <a:pt x="331720" y="73093"/>
                  </a:lnTo>
                  <a:lnTo>
                    <a:pt x="331720" y="77508"/>
                  </a:lnTo>
                  <a:lnTo>
                    <a:pt x="332768" y="86337"/>
                  </a:lnTo>
                  <a:lnTo>
                    <a:pt x="334315" y="89455"/>
                  </a:lnTo>
                  <a:lnTo>
                    <a:pt x="339255" y="92847"/>
                  </a:lnTo>
                  <a:lnTo>
                    <a:pt x="347314" y="94393"/>
                  </a:lnTo>
                  <a:lnTo>
                    <a:pt x="358992" y="94143"/>
                  </a:lnTo>
                  <a:lnTo>
                    <a:pt x="363158" y="93869"/>
                  </a:lnTo>
                  <a:lnTo>
                    <a:pt x="368872" y="97785"/>
                  </a:lnTo>
                  <a:lnTo>
                    <a:pt x="374860" y="104519"/>
                  </a:lnTo>
                  <a:lnTo>
                    <a:pt x="378477" y="109707"/>
                  </a:lnTo>
                  <a:lnTo>
                    <a:pt x="384715" y="116990"/>
                  </a:lnTo>
                  <a:lnTo>
                    <a:pt x="385763" y="117239"/>
                  </a:lnTo>
                  <a:lnTo>
                    <a:pt x="391228" y="123474"/>
                  </a:lnTo>
                  <a:lnTo>
                    <a:pt x="395369" y="127640"/>
                  </a:lnTo>
                  <a:lnTo>
                    <a:pt x="404975" y="138289"/>
                  </a:lnTo>
                  <a:lnTo>
                    <a:pt x="406298" y="140883"/>
                  </a:lnTo>
                  <a:lnTo>
                    <a:pt x="412510" y="148665"/>
                  </a:lnTo>
                  <a:lnTo>
                    <a:pt x="414606" y="149712"/>
                  </a:lnTo>
                  <a:lnTo>
                    <a:pt x="416927" y="153079"/>
                  </a:lnTo>
                  <a:lnTo>
                    <a:pt x="422391" y="158292"/>
                  </a:lnTo>
                  <a:lnTo>
                    <a:pt x="423688" y="161135"/>
                  </a:lnTo>
                  <a:lnTo>
                    <a:pt x="426283" y="162707"/>
                  </a:lnTo>
                  <a:lnTo>
                    <a:pt x="429152" y="165550"/>
                  </a:lnTo>
                  <a:lnTo>
                    <a:pt x="433818" y="173332"/>
                  </a:lnTo>
                  <a:lnTo>
                    <a:pt x="436687" y="176200"/>
                  </a:lnTo>
                  <a:lnTo>
                    <a:pt x="439532" y="183208"/>
                  </a:lnTo>
                  <a:lnTo>
                    <a:pt x="444223" y="190740"/>
                  </a:lnTo>
                  <a:lnTo>
                    <a:pt x="448639" y="197225"/>
                  </a:lnTo>
                  <a:lnTo>
                    <a:pt x="452007" y="200343"/>
                  </a:lnTo>
                  <a:lnTo>
                    <a:pt x="461888" y="212564"/>
                  </a:lnTo>
                  <a:lnTo>
                    <a:pt x="466553" y="217502"/>
                  </a:lnTo>
                  <a:lnTo>
                    <a:pt x="470446" y="221119"/>
                  </a:lnTo>
                  <a:lnTo>
                    <a:pt x="475661" y="227878"/>
                  </a:lnTo>
                  <a:lnTo>
                    <a:pt x="478779" y="226057"/>
                  </a:lnTo>
                  <a:lnTo>
                    <a:pt x="482671" y="225558"/>
                  </a:lnTo>
                  <a:lnTo>
                    <a:pt x="487337" y="218525"/>
                  </a:lnTo>
                  <a:lnTo>
                    <a:pt x="495645" y="215158"/>
                  </a:lnTo>
                  <a:lnTo>
                    <a:pt x="497742" y="215681"/>
                  </a:lnTo>
                  <a:lnTo>
                    <a:pt x="507098" y="215407"/>
                  </a:lnTo>
                  <a:lnTo>
                    <a:pt x="522942" y="211516"/>
                  </a:lnTo>
                  <a:lnTo>
                    <a:pt x="526310" y="211516"/>
                  </a:lnTo>
                  <a:lnTo>
                    <a:pt x="529180" y="213586"/>
                  </a:lnTo>
                  <a:lnTo>
                    <a:pt x="532298" y="214385"/>
                  </a:lnTo>
                  <a:lnTo>
                    <a:pt x="536440" y="214110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74" name="Free-form: Shape 3373">
              <a:extLst>
                <a:ext uri="{FF2B5EF4-FFF2-40B4-BE49-F238E27FC236}">
                  <a16:creationId xmlns:a16="http://schemas.microsoft.com/office/drawing/2014/main" id="{C1093F06-41C3-5C28-EA8B-1A501584B4A5}"/>
                </a:ext>
              </a:extLst>
            </p:cNvPr>
            <p:cNvSpPr/>
            <p:nvPr/>
          </p:nvSpPr>
          <p:spPr>
            <a:xfrm>
              <a:off x="1887107" y="4151741"/>
              <a:ext cx="650012" cy="544089"/>
            </a:xfrm>
            <a:custGeom>
              <a:avLst/>
              <a:gdLst>
                <a:gd name="connsiteX0" fmla="*/ 465530 w 650012"/>
                <a:gd name="connsiteY0" fmla="*/ 12062 h 544089"/>
                <a:gd name="connsiteX1" fmla="*/ 462136 w 650012"/>
                <a:gd name="connsiteY1" fmla="*/ 21166 h 544089"/>
                <a:gd name="connsiteX2" fmla="*/ 459816 w 650012"/>
                <a:gd name="connsiteY2" fmla="*/ 31791 h 544089"/>
                <a:gd name="connsiteX3" fmla="*/ 459292 w 650012"/>
                <a:gd name="connsiteY3" fmla="*/ 39073 h 544089"/>
                <a:gd name="connsiteX4" fmla="*/ 459816 w 650012"/>
                <a:gd name="connsiteY4" fmla="*/ 49200 h 544089"/>
                <a:gd name="connsiteX5" fmla="*/ 466553 w 650012"/>
                <a:gd name="connsiteY5" fmla="*/ 91799 h 544089"/>
                <a:gd name="connsiteX6" fmla="*/ 468374 w 650012"/>
                <a:gd name="connsiteY6" fmla="*/ 101651 h 544089"/>
                <a:gd name="connsiteX7" fmla="*/ 470969 w 650012"/>
                <a:gd name="connsiteY7" fmla="*/ 109457 h 544089"/>
                <a:gd name="connsiteX8" fmla="*/ 475385 w 650012"/>
                <a:gd name="connsiteY8" fmla="*/ 118286 h 544089"/>
                <a:gd name="connsiteX9" fmla="*/ 479278 w 650012"/>
                <a:gd name="connsiteY9" fmla="*/ 123474 h 544089"/>
                <a:gd name="connsiteX10" fmla="*/ 482671 w 650012"/>
                <a:gd name="connsiteY10" fmla="*/ 127639 h 544089"/>
                <a:gd name="connsiteX11" fmla="*/ 493574 w 650012"/>
                <a:gd name="connsiteY11" fmla="*/ 137765 h 544089"/>
                <a:gd name="connsiteX12" fmla="*/ 497741 w 650012"/>
                <a:gd name="connsiteY12" fmla="*/ 141656 h 544089"/>
                <a:gd name="connsiteX13" fmla="*/ 505002 w 650012"/>
                <a:gd name="connsiteY13" fmla="*/ 151782 h 544089"/>
                <a:gd name="connsiteX14" fmla="*/ 516704 w 650012"/>
                <a:gd name="connsiteY14" fmla="*/ 169191 h 544089"/>
                <a:gd name="connsiteX15" fmla="*/ 520845 w 650012"/>
                <a:gd name="connsiteY15" fmla="*/ 176973 h 544089"/>
                <a:gd name="connsiteX16" fmla="*/ 522667 w 650012"/>
                <a:gd name="connsiteY16" fmla="*/ 174105 h 544089"/>
                <a:gd name="connsiteX17" fmla="*/ 527083 w 650012"/>
                <a:gd name="connsiteY17" fmla="*/ 168668 h 544089"/>
                <a:gd name="connsiteX18" fmla="*/ 534368 w 650012"/>
                <a:gd name="connsiteY18" fmla="*/ 158541 h 544089"/>
                <a:gd name="connsiteX19" fmla="*/ 537487 w 650012"/>
                <a:gd name="connsiteY19" fmla="*/ 155948 h 544089"/>
                <a:gd name="connsiteX20" fmla="*/ 542428 w 650012"/>
                <a:gd name="connsiteY20" fmla="*/ 154127 h 544089"/>
                <a:gd name="connsiteX21" fmla="*/ 548391 w 650012"/>
                <a:gd name="connsiteY21" fmla="*/ 150485 h 544089"/>
                <a:gd name="connsiteX22" fmla="*/ 553581 w 650012"/>
                <a:gd name="connsiteY22" fmla="*/ 148914 h 544089"/>
                <a:gd name="connsiteX23" fmla="*/ 560616 w 650012"/>
                <a:gd name="connsiteY23" fmla="*/ 150236 h 544089"/>
                <a:gd name="connsiteX24" fmla="*/ 568152 w 650012"/>
                <a:gd name="connsiteY24" fmla="*/ 153603 h 544089"/>
                <a:gd name="connsiteX25" fmla="*/ 572294 w 650012"/>
                <a:gd name="connsiteY25" fmla="*/ 155149 h 544089"/>
                <a:gd name="connsiteX26" fmla="*/ 576984 w 650012"/>
                <a:gd name="connsiteY26" fmla="*/ 155948 h 544089"/>
                <a:gd name="connsiteX27" fmla="*/ 581126 w 650012"/>
                <a:gd name="connsiteY27" fmla="*/ 155149 h 544089"/>
                <a:gd name="connsiteX28" fmla="*/ 587114 w 650012"/>
                <a:gd name="connsiteY28" fmla="*/ 149962 h 544089"/>
                <a:gd name="connsiteX29" fmla="*/ 588137 w 650012"/>
                <a:gd name="connsiteY29" fmla="*/ 149962 h 544089"/>
                <a:gd name="connsiteX30" fmla="*/ 586840 w 650012"/>
                <a:gd name="connsiteY30" fmla="*/ 156197 h 544089"/>
                <a:gd name="connsiteX31" fmla="*/ 589709 w 650012"/>
                <a:gd name="connsiteY31" fmla="*/ 157244 h 544089"/>
                <a:gd name="connsiteX32" fmla="*/ 594899 w 650012"/>
                <a:gd name="connsiteY32" fmla="*/ 160612 h 544089"/>
                <a:gd name="connsiteX33" fmla="*/ 597244 w 650012"/>
                <a:gd name="connsiteY33" fmla="*/ 156446 h 544089"/>
                <a:gd name="connsiteX34" fmla="*/ 599565 w 650012"/>
                <a:gd name="connsiteY34" fmla="*/ 155673 h 544089"/>
                <a:gd name="connsiteX35" fmla="*/ 600612 w 650012"/>
                <a:gd name="connsiteY35" fmla="*/ 153603 h 544089"/>
                <a:gd name="connsiteX36" fmla="*/ 605029 w 650012"/>
                <a:gd name="connsiteY36" fmla="*/ 146844 h 544089"/>
                <a:gd name="connsiteX37" fmla="*/ 605029 w 650012"/>
                <a:gd name="connsiteY37" fmla="*/ 142180 h 544089"/>
                <a:gd name="connsiteX38" fmla="*/ 611266 w 650012"/>
                <a:gd name="connsiteY38" fmla="*/ 146320 h 544089"/>
                <a:gd name="connsiteX39" fmla="*/ 608397 w 650012"/>
                <a:gd name="connsiteY39" fmla="*/ 136718 h 544089"/>
                <a:gd name="connsiteX40" fmla="*/ 610493 w 650012"/>
                <a:gd name="connsiteY40" fmla="*/ 134648 h 544089"/>
                <a:gd name="connsiteX41" fmla="*/ 608397 w 650012"/>
                <a:gd name="connsiteY41" fmla="*/ 131530 h 544089"/>
                <a:gd name="connsiteX42" fmla="*/ 606850 w 650012"/>
                <a:gd name="connsiteY42" fmla="*/ 126841 h 544089"/>
                <a:gd name="connsiteX43" fmla="*/ 612315 w 650012"/>
                <a:gd name="connsiteY43" fmla="*/ 124771 h 544089"/>
                <a:gd name="connsiteX44" fmla="*/ 610742 w 650012"/>
                <a:gd name="connsiteY44" fmla="*/ 116990 h 544089"/>
                <a:gd name="connsiteX45" fmla="*/ 613861 w 650012"/>
                <a:gd name="connsiteY45" fmla="*/ 118012 h 544089"/>
                <a:gd name="connsiteX46" fmla="*/ 615159 w 650012"/>
                <a:gd name="connsiteY46" fmla="*/ 115942 h 544089"/>
                <a:gd name="connsiteX47" fmla="*/ 619849 w 650012"/>
                <a:gd name="connsiteY47" fmla="*/ 113348 h 544089"/>
                <a:gd name="connsiteX48" fmla="*/ 622170 w 650012"/>
                <a:gd name="connsiteY48" fmla="*/ 113348 h 544089"/>
                <a:gd name="connsiteX49" fmla="*/ 627384 w 650012"/>
                <a:gd name="connsiteY49" fmla="*/ 112051 h 544089"/>
                <a:gd name="connsiteX50" fmla="*/ 637514 w 650012"/>
                <a:gd name="connsiteY50" fmla="*/ 108160 h 544089"/>
                <a:gd name="connsiteX51" fmla="*/ 639835 w 650012"/>
                <a:gd name="connsiteY51" fmla="*/ 113597 h 544089"/>
                <a:gd name="connsiteX52" fmla="*/ 646597 w 650012"/>
                <a:gd name="connsiteY52" fmla="*/ 121404 h 544089"/>
                <a:gd name="connsiteX53" fmla="*/ 647894 w 650012"/>
                <a:gd name="connsiteY53" fmla="*/ 124522 h 544089"/>
                <a:gd name="connsiteX54" fmla="*/ 645049 w 650012"/>
                <a:gd name="connsiteY54" fmla="*/ 127889 h 544089"/>
                <a:gd name="connsiteX55" fmla="*/ 641132 w 650012"/>
                <a:gd name="connsiteY55" fmla="*/ 129435 h 544089"/>
                <a:gd name="connsiteX56" fmla="*/ 638537 w 650012"/>
                <a:gd name="connsiteY56" fmla="*/ 132553 h 544089"/>
                <a:gd name="connsiteX57" fmla="*/ 635169 w 650012"/>
                <a:gd name="connsiteY57" fmla="*/ 134124 h 544089"/>
                <a:gd name="connsiteX58" fmla="*/ 632299 w 650012"/>
                <a:gd name="connsiteY58" fmla="*/ 137765 h 544089"/>
                <a:gd name="connsiteX59" fmla="*/ 632574 w 650012"/>
                <a:gd name="connsiteY59" fmla="*/ 142953 h 544089"/>
                <a:gd name="connsiteX60" fmla="*/ 636467 w 650012"/>
                <a:gd name="connsiteY60" fmla="*/ 147617 h 544089"/>
                <a:gd name="connsiteX61" fmla="*/ 638537 w 650012"/>
                <a:gd name="connsiteY61" fmla="*/ 148665 h 544089"/>
                <a:gd name="connsiteX62" fmla="*/ 641931 w 650012"/>
                <a:gd name="connsiteY62" fmla="*/ 148665 h 544089"/>
                <a:gd name="connsiteX63" fmla="*/ 646597 w 650012"/>
                <a:gd name="connsiteY63" fmla="*/ 154127 h 544089"/>
                <a:gd name="connsiteX64" fmla="*/ 646597 w 650012"/>
                <a:gd name="connsiteY64" fmla="*/ 155673 h 544089"/>
                <a:gd name="connsiteX65" fmla="*/ 643478 w 650012"/>
                <a:gd name="connsiteY65" fmla="*/ 158267 h 544089"/>
                <a:gd name="connsiteX66" fmla="*/ 638537 w 650012"/>
                <a:gd name="connsiteY66" fmla="*/ 163455 h 544089"/>
                <a:gd name="connsiteX67" fmla="*/ 640359 w 650012"/>
                <a:gd name="connsiteY67" fmla="*/ 169690 h 544089"/>
                <a:gd name="connsiteX68" fmla="*/ 642953 w 650012"/>
                <a:gd name="connsiteY68" fmla="*/ 172284 h 544089"/>
                <a:gd name="connsiteX69" fmla="*/ 643478 w 650012"/>
                <a:gd name="connsiteY69" fmla="*/ 176449 h 544089"/>
                <a:gd name="connsiteX70" fmla="*/ 641407 w 650012"/>
                <a:gd name="connsiteY70" fmla="*/ 182684 h 544089"/>
                <a:gd name="connsiteX71" fmla="*/ 639311 w 650012"/>
                <a:gd name="connsiteY71" fmla="*/ 185528 h 544089"/>
                <a:gd name="connsiteX72" fmla="*/ 638812 w 650012"/>
                <a:gd name="connsiteY72" fmla="*/ 188920 h 544089"/>
                <a:gd name="connsiteX73" fmla="*/ 639835 w 650012"/>
                <a:gd name="connsiteY73" fmla="*/ 191264 h 544089"/>
                <a:gd name="connsiteX74" fmla="*/ 639062 w 650012"/>
                <a:gd name="connsiteY74" fmla="*/ 193584 h 544089"/>
                <a:gd name="connsiteX75" fmla="*/ 640608 w 650012"/>
                <a:gd name="connsiteY75" fmla="*/ 195404 h 544089"/>
                <a:gd name="connsiteX76" fmla="*/ 641132 w 650012"/>
                <a:gd name="connsiteY76" fmla="*/ 209172 h 544089"/>
                <a:gd name="connsiteX77" fmla="*/ 641906 w 650012"/>
                <a:gd name="connsiteY77" fmla="*/ 213586 h 544089"/>
                <a:gd name="connsiteX78" fmla="*/ 641382 w 650012"/>
                <a:gd name="connsiteY78" fmla="*/ 218250 h 544089"/>
                <a:gd name="connsiteX79" fmla="*/ 638787 w 650012"/>
                <a:gd name="connsiteY79" fmla="*/ 223987 h 544089"/>
                <a:gd name="connsiteX80" fmla="*/ 634645 w 650012"/>
                <a:gd name="connsiteY80" fmla="*/ 228900 h 544089"/>
                <a:gd name="connsiteX81" fmla="*/ 621920 w 650012"/>
                <a:gd name="connsiteY81" fmla="*/ 238004 h 544089"/>
                <a:gd name="connsiteX82" fmla="*/ 616181 w 650012"/>
                <a:gd name="connsiteY82" fmla="*/ 239301 h 544089"/>
                <a:gd name="connsiteX83" fmla="*/ 607100 w 650012"/>
                <a:gd name="connsiteY83" fmla="*/ 243441 h 544089"/>
                <a:gd name="connsiteX84" fmla="*/ 598517 w 650012"/>
                <a:gd name="connsiteY84" fmla="*/ 246559 h 544089"/>
                <a:gd name="connsiteX85" fmla="*/ 591256 w 650012"/>
                <a:gd name="connsiteY85" fmla="*/ 248130 h 544089"/>
                <a:gd name="connsiteX86" fmla="*/ 594899 w 650012"/>
                <a:gd name="connsiteY86" fmla="*/ 263194 h 544089"/>
                <a:gd name="connsiteX87" fmla="*/ 598791 w 650012"/>
                <a:gd name="connsiteY87" fmla="*/ 268631 h 544089"/>
                <a:gd name="connsiteX88" fmla="*/ 599041 w 650012"/>
                <a:gd name="connsiteY88" fmla="*/ 272797 h 544089"/>
                <a:gd name="connsiteX89" fmla="*/ 592803 w 650012"/>
                <a:gd name="connsiteY89" fmla="*/ 275914 h 544089"/>
                <a:gd name="connsiteX90" fmla="*/ 587888 w 650012"/>
                <a:gd name="connsiteY90" fmla="*/ 280578 h 544089"/>
                <a:gd name="connsiteX91" fmla="*/ 583197 w 650012"/>
                <a:gd name="connsiteY91" fmla="*/ 287088 h 544089"/>
                <a:gd name="connsiteX92" fmla="*/ 581375 w 650012"/>
                <a:gd name="connsiteY92" fmla="*/ 290205 h 544089"/>
                <a:gd name="connsiteX93" fmla="*/ 578257 w 650012"/>
                <a:gd name="connsiteY93" fmla="*/ 289682 h 544089"/>
                <a:gd name="connsiteX94" fmla="*/ 576959 w 650012"/>
                <a:gd name="connsiteY94" fmla="*/ 288135 h 544089"/>
                <a:gd name="connsiteX95" fmla="*/ 569948 w 650012"/>
                <a:gd name="connsiteY95" fmla="*/ 283721 h 544089"/>
                <a:gd name="connsiteX96" fmla="*/ 566580 w 650012"/>
                <a:gd name="connsiteY96" fmla="*/ 283197 h 544089"/>
                <a:gd name="connsiteX97" fmla="*/ 562413 w 650012"/>
                <a:gd name="connsiteY97" fmla="*/ 283970 h 544089"/>
                <a:gd name="connsiteX98" fmla="*/ 559569 w 650012"/>
                <a:gd name="connsiteY98" fmla="*/ 285542 h 544089"/>
                <a:gd name="connsiteX99" fmla="*/ 559569 w 650012"/>
                <a:gd name="connsiteY99" fmla="*/ 288385 h 544089"/>
                <a:gd name="connsiteX100" fmla="*/ 556176 w 650012"/>
                <a:gd name="connsiteY100" fmla="*/ 290729 h 544089"/>
                <a:gd name="connsiteX101" fmla="*/ 559818 w 650012"/>
                <a:gd name="connsiteY101" fmla="*/ 292799 h 544089"/>
                <a:gd name="connsiteX102" fmla="*/ 563186 w 650012"/>
                <a:gd name="connsiteY102" fmla="*/ 292550 h 544089"/>
                <a:gd name="connsiteX103" fmla="*/ 565008 w 650012"/>
                <a:gd name="connsiteY103" fmla="*/ 294096 h 544089"/>
                <a:gd name="connsiteX104" fmla="*/ 563186 w 650012"/>
                <a:gd name="connsiteY104" fmla="*/ 296715 h 544089"/>
                <a:gd name="connsiteX105" fmla="*/ 564235 w 650012"/>
                <a:gd name="connsiteY105" fmla="*/ 297738 h 544089"/>
                <a:gd name="connsiteX106" fmla="*/ 570472 w 650012"/>
                <a:gd name="connsiteY106" fmla="*/ 297488 h 544089"/>
                <a:gd name="connsiteX107" fmla="*/ 571520 w 650012"/>
                <a:gd name="connsiteY107" fmla="*/ 296964 h 544089"/>
                <a:gd name="connsiteX108" fmla="*/ 575936 w 650012"/>
                <a:gd name="connsiteY108" fmla="*/ 297488 h 544089"/>
                <a:gd name="connsiteX109" fmla="*/ 582149 w 650012"/>
                <a:gd name="connsiteY109" fmla="*/ 301628 h 544089"/>
                <a:gd name="connsiteX110" fmla="*/ 581899 w 650012"/>
                <a:gd name="connsiteY110" fmla="*/ 307091 h 544089"/>
                <a:gd name="connsiteX111" fmla="*/ 582423 w 650012"/>
                <a:gd name="connsiteY111" fmla="*/ 307864 h 544089"/>
                <a:gd name="connsiteX112" fmla="*/ 590483 w 650012"/>
                <a:gd name="connsiteY112" fmla="*/ 309684 h 544089"/>
                <a:gd name="connsiteX113" fmla="*/ 591256 w 650012"/>
                <a:gd name="connsiteY113" fmla="*/ 310732 h 544089"/>
                <a:gd name="connsiteX114" fmla="*/ 595922 w 650012"/>
                <a:gd name="connsiteY114" fmla="*/ 310208 h 544089"/>
                <a:gd name="connsiteX115" fmla="*/ 602434 w 650012"/>
                <a:gd name="connsiteY115" fmla="*/ 311505 h 544089"/>
                <a:gd name="connsiteX116" fmla="*/ 602933 w 650012"/>
                <a:gd name="connsiteY116" fmla="*/ 316967 h 544089"/>
                <a:gd name="connsiteX117" fmla="*/ 598517 w 650012"/>
                <a:gd name="connsiteY117" fmla="*/ 321133 h 544089"/>
                <a:gd name="connsiteX118" fmla="*/ 591755 w 650012"/>
                <a:gd name="connsiteY118" fmla="*/ 326046 h 544089"/>
                <a:gd name="connsiteX119" fmla="*/ 589434 w 650012"/>
                <a:gd name="connsiteY119" fmla="*/ 331258 h 544089"/>
                <a:gd name="connsiteX120" fmla="*/ 588911 w 650012"/>
                <a:gd name="connsiteY120" fmla="*/ 334625 h 544089"/>
                <a:gd name="connsiteX121" fmla="*/ 587089 w 650012"/>
                <a:gd name="connsiteY121" fmla="*/ 337494 h 544089"/>
                <a:gd name="connsiteX122" fmla="*/ 592029 w 650012"/>
                <a:gd name="connsiteY122" fmla="*/ 348642 h 544089"/>
                <a:gd name="connsiteX123" fmla="*/ 592803 w 650012"/>
                <a:gd name="connsiteY123" fmla="*/ 353581 h 544089"/>
                <a:gd name="connsiteX124" fmla="*/ 592803 w 650012"/>
                <a:gd name="connsiteY124" fmla="*/ 357472 h 544089"/>
                <a:gd name="connsiteX125" fmla="*/ 591256 w 650012"/>
                <a:gd name="connsiteY125" fmla="*/ 357995 h 544089"/>
                <a:gd name="connsiteX126" fmla="*/ 589434 w 650012"/>
                <a:gd name="connsiteY126" fmla="*/ 361637 h 544089"/>
                <a:gd name="connsiteX127" fmla="*/ 589684 w 650012"/>
                <a:gd name="connsiteY127" fmla="*/ 365253 h 544089"/>
                <a:gd name="connsiteX128" fmla="*/ 586067 w 650012"/>
                <a:gd name="connsiteY128" fmla="*/ 369668 h 544089"/>
                <a:gd name="connsiteX129" fmla="*/ 579829 w 650012"/>
                <a:gd name="connsiteY129" fmla="*/ 376427 h 544089"/>
                <a:gd name="connsiteX130" fmla="*/ 567603 w 650012"/>
                <a:gd name="connsiteY130" fmla="*/ 384233 h 544089"/>
                <a:gd name="connsiteX131" fmla="*/ 565781 w 650012"/>
                <a:gd name="connsiteY131" fmla="*/ 381889 h 544089"/>
                <a:gd name="connsiteX132" fmla="*/ 557223 w 650012"/>
                <a:gd name="connsiteY132" fmla="*/ 386827 h 544089"/>
                <a:gd name="connsiteX133" fmla="*/ 555651 w 650012"/>
                <a:gd name="connsiteY133" fmla="*/ 386553 h 544089"/>
                <a:gd name="connsiteX134" fmla="*/ 549164 w 650012"/>
                <a:gd name="connsiteY134" fmla="*/ 383186 h 544089"/>
                <a:gd name="connsiteX135" fmla="*/ 548391 w 650012"/>
                <a:gd name="connsiteY135" fmla="*/ 384233 h 544089"/>
                <a:gd name="connsiteX136" fmla="*/ 545272 w 650012"/>
                <a:gd name="connsiteY136" fmla="*/ 380842 h 544089"/>
                <a:gd name="connsiteX137" fmla="*/ 543451 w 650012"/>
                <a:gd name="connsiteY137" fmla="*/ 377200 h 544089"/>
                <a:gd name="connsiteX138" fmla="*/ 531499 w 650012"/>
                <a:gd name="connsiteY138" fmla="*/ 384233 h 544089"/>
                <a:gd name="connsiteX139" fmla="*/ 522916 w 650012"/>
                <a:gd name="connsiteY139" fmla="*/ 386827 h 544089"/>
                <a:gd name="connsiteX140" fmla="*/ 520072 w 650012"/>
                <a:gd name="connsiteY140" fmla="*/ 395133 h 544089"/>
                <a:gd name="connsiteX141" fmla="*/ 519798 w 650012"/>
                <a:gd name="connsiteY141" fmla="*/ 397203 h 544089"/>
                <a:gd name="connsiteX142" fmla="*/ 516429 w 650012"/>
                <a:gd name="connsiteY142" fmla="*/ 399797 h 544089"/>
                <a:gd name="connsiteX143" fmla="*/ 515131 w 650012"/>
                <a:gd name="connsiteY143" fmla="*/ 398251 h 544089"/>
                <a:gd name="connsiteX144" fmla="*/ 512537 w 650012"/>
                <a:gd name="connsiteY144" fmla="*/ 398774 h 544089"/>
                <a:gd name="connsiteX145" fmla="*/ 509144 w 650012"/>
                <a:gd name="connsiteY145" fmla="*/ 397727 h 544089"/>
                <a:gd name="connsiteX146" fmla="*/ 505775 w 650012"/>
                <a:gd name="connsiteY146" fmla="*/ 398251 h 544089"/>
                <a:gd name="connsiteX147" fmla="*/ 506299 w 650012"/>
                <a:gd name="connsiteY147" fmla="*/ 395632 h 544089"/>
                <a:gd name="connsiteX148" fmla="*/ 502931 w 650012"/>
                <a:gd name="connsiteY148" fmla="*/ 393312 h 544089"/>
                <a:gd name="connsiteX149" fmla="*/ 500061 w 650012"/>
                <a:gd name="connsiteY149" fmla="*/ 388898 h 544089"/>
                <a:gd name="connsiteX150" fmla="*/ 498764 w 650012"/>
                <a:gd name="connsiteY150" fmla="*/ 388374 h 544089"/>
                <a:gd name="connsiteX151" fmla="*/ 498515 w 650012"/>
                <a:gd name="connsiteY151" fmla="*/ 385007 h 544089"/>
                <a:gd name="connsiteX152" fmla="*/ 495920 w 650012"/>
                <a:gd name="connsiteY152" fmla="*/ 384732 h 544089"/>
                <a:gd name="connsiteX153" fmla="*/ 494622 w 650012"/>
                <a:gd name="connsiteY153" fmla="*/ 382413 h 544089"/>
                <a:gd name="connsiteX154" fmla="*/ 488634 w 650012"/>
                <a:gd name="connsiteY154" fmla="*/ 378248 h 544089"/>
                <a:gd name="connsiteX155" fmla="*/ 484742 w 650012"/>
                <a:gd name="connsiteY155" fmla="*/ 372012 h 544089"/>
                <a:gd name="connsiteX156" fmla="*/ 484492 w 650012"/>
                <a:gd name="connsiteY156" fmla="*/ 368645 h 544089"/>
                <a:gd name="connsiteX157" fmla="*/ 482671 w 650012"/>
                <a:gd name="connsiteY157" fmla="*/ 368371 h 544089"/>
                <a:gd name="connsiteX158" fmla="*/ 481373 w 650012"/>
                <a:gd name="connsiteY158" fmla="*/ 364754 h 544089"/>
                <a:gd name="connsiteX159" fmla="*/ 479802 w 650012"/>
                <a:gd name="connsiteY159" fmla="*/ 365528 h 544089"/>
                <a:gd name="connsiteX160" fmla="*/ 477456 w 650012"/>
                <a:gd name="connsiteY160" fmla="*/ 362161 h 544089"/>
                <a:gd name="connsiteX161" fmla="*/ 475635 w 650012"/>
                <a:gd name="connsiteY161" fmla="*/ 361113 h 544089"/>
                <a:gd name="connsiteX162" fmla="*/ 467326 w 650012"/>
                <a:gd name="connsiteY162" fmla="*/ 358769 h 544089"/>
                <a:gd name="connsiteX163" fmla="*/ 462136 w 650012"/>
                <a:gd name="connsiteY163" fmla="*/ 358270 h 544089"/>
                <a:gd name="connsiteX164" fmla="*/ 461089 w 650012"/>
                <a:gd name="connsiteY164" fmla="*/ 355651 h 544089"/>
                <a:gd name="connsiteX165" fmla="*/ 458768 w 650012"/>
                <a:gd name="connsiteY165" fmla="*/ 352284 h 544089"/>
                <a:gd name="connsiteX166" fmla="*/ 456423 w 650012"/>
                <a:gd name="connsiteY166" fmla="*/ 353057 h 544089"/>
                <a:gd name="connsiteX167" fmla="*/ 455126 w 650012"/>
                <a:gd name="connsiteY167" fmla="*/ 349939 h 544089"/>
                <a:gd name="connsiteX168" fmla="*/ 450460 w 650012"/>
                <a:gd name="connsiteY168" fmla="*/ 349441 h 544089"/>
                <a:gd name="connsiteX169" fmla="*/ 446293 w 650012"/>
                <a:gd name="connsiteY169" fmla="*/ 352284 h 544089"/>
                <a:gd name="connsiteX170" fmla="*/ 442925 w 650012"/>
                <a:gd name="connsiteY170" fmla="*/ 353082 h 544089"/>
                <a:gd name="connsiteX171" fmla="*/ 439007 w 650012"/>
                <a:gd name="connsiteY171" fmla="*/ 350463 h 544089"/>
                <a:gd name="connsiteX172" fmla="*/ 430449 w 650012"/>
                <a:gd name="connsiteY172" fmla="*/ 346323 h 544089"/>
                <a:gd name="connsiteX173" fmla="*/ 428353 w 650012"/>
                <a:gd name="connsiteY173" fmla="*/ 347869 h 544089"/>
                <a:gd name="connsiteX174" fmla="*/ 424212 w 650012"/>
                <a:gd name="connsiteY174" fmla="*/ 348667 h 544089"/>
                <a:gd name="connsiteX175" fmla="*/ 419795 w 650012"/>
                <a:gd name="connsiteY175" fmla="*/ 350488 h 544089"/>
                <a:gd name="connsiteX176" fmla="*/ 414331 w 650012"/>
                <a:gd name="connsiteY176" fmla="*/ 353855 h 544089"/>
                <a:gd name="connsiteX177" fmla="*/ 413034 w 650012"/>
                <a:gd name="connsiteY177" fmla="*/ 355401 h 544089"/>
                <a:gd name="connsiteX178" fmla="*/ 409665 w 650012"/>
                <a:gd name="connsiteY178" fmla="*/ 356698 h 544089"/>
                <a:gd name="connsiteX179" fmla="*/ 406272 w 650012"/>
                <a:gd name="connsiteY179" fmla="*/ 356973 h 544089"/>
                <a:gd name="connsiteX180" fmla="*/ 402655 w 650012"/>
                <a:gd name="connsiteY180" fmla="*/ 354878 h 544089"/>
                <a:gd name="connsiteX181" fmla="*/ 401606 w 650012"/>
                <a:gd name="connsiteY181" fmla="*/ 352035 h 544089"/>
                <a:gd name="connsiteX182" fmla="*/ 399011 w 650012"/>
                <a:gd name="connsiteY182" fmla="*/ 352035 h 544089"/>
                <a:gd name="connsiteX183" fmla="*/ 396666 w 650012"/>
                <a:gd name="connsiteY183" fmla="*/ 354105 h 544089"/>
                <a:gd name="connsiteX184" fmla="*/ 392774 w 650012"/>
                <a:gd name="connsiteY184" fmla="*/ 351785 h 544089"/>
                <a:gd name="connsiteX185" fmla="*/ 390428 w 650012"/>
                <a:gd name="connsiteY185" fmla="*/ 353082 h 544089"/>
                <a:gd name="connsiteX186" fmla="*/ 393822 w 650012"/>
                <a:gd name="connsiteY186" fmla="*/ 357995 h 544089"/>
                <a:gd name="connsiteX187" fmla="*/ 396941 w 650012"/>
                <a:gd name="connsiteY187" fmla="*/ 363732 h 544089"/>
                <a:gd name="connsiteX188" fmla="*/ 399261 w 650012"/>
                <a:gd name="connsiteY188" fmla="*/ 363732 h 544089"/>
                <a:gd name="connsiteX189" fmla="*/ 402130 w 650012"/>
                <a:gd name="connsiteY189" fmla="*/ 369942 h 544089"/>
                <a:gd name="connsiteX190" fmla="*/ 402904 w 650012"/>
                <a:gd name="connsiteY190" fmla="*/ 375155 h 544089"/>
                <a:gd name="connsiteX191" fmla="*/ 400309 w 650012"/>
                <a:gd name="connsiteY191" fmla="*/ 377225 h 544089"/>
                <a:gd name="connsiteX192" fmla="*/ 401082 w 650012"/>
                <a:gd name="connsiteY192" fmla="*/ 380592 h 544089"/>
                <a:gd name="connsiteX193" fmla="*/ 400309 w 650012"/>
                <a:gd name="connsiteY193" fmla="*/ 388398 h 544089"/>
                <a:gd name="connsiteX194" fmla="*/ 397190 w 650012"/>
                <a:gd name="connsiteY194" fmla="*/ 400071 h 544089"/>
                <a:gd name="connsiteX195" fmla="*/ 394071 w 650012"/>
                <a:gd name="connsiteY195" fmla="*/ 398525 h 544089"/>
                <a:gd name="connsiteX196" fmla="*/ 391477 w 650012"/>
                <a:gd name="connsiteY196" fmla="*/ 403712 h 544089"/>
                <a:gd name="connsiteX197" fmla="*/ 387833 w 650012"/>
                <a:gd name="connsiteY197" fmla="*/ 405533 h 544089"/>
                <a:gd name="connsiteX198" fmla="*/ 382644 w 650012"/>
                <a:gd name="connsiteY198" fmla="*/ 409424 h 544089"/>
                <a:gd name="connsiteX199" fmla="*/ 376930 w 650012"/>
                <a:gd name="connsiteY199" fmla="*/ 411768 h 544089"/>
                <a:gd name="connsiteX200" fmla="*/ 376406 w 650012"/>
                <a:gd name="connsiteY200" fmla="*/ 414886 h 544089"/>
                <a:gd name="connsiteX201" fmla="*/ 368347 w 650012"/>
                <a:gd name="connsiteY201" fmla="*/ 420598 h 544089"/>
                <a:gd name="connsiteX202" fmla="*/ 369395 w 650012"/>
                <a:gd name="connsiteY202" fmla="*/ 423715 h 544089"/>
                <a:gd name="connsiteX203" fmla="*/ 371217 w 650012"/>
                <a:gd name="connsiteY203" fmla="*/ 426060 h 544089"/>
                <a:gd name="connsiteX204" fmla="*/ 368622 w 650012"/>
                <a:gd name="connsiteY204" fmla="*/ 428130 h 544089"/>
                <a:gd name="connsiteX205" fmla="*/ 366526 w 650012"/>
                <a:gd name="connsiteY205" fmla="*/ 430724 h 544089"/>
                <a:gd name="connsiteX206" fmla="*/ 367574 w 650012"/>
                <a:gd name="connsiteY206" fmla="*/ 433317 h 544089"/>
                <a:gd name="connsiteX207" fmla="*/ 367324 w 650012"/>
                <a:gd name="connsiteY207" fmla="*/ 437732 h 544089"/>
                <a:gd name="connsiteX208" fmla="*/ 370693 w 650012"/>
                <a:gd name="connsiteY208" fmla="*/ 444217 h 544089"/>
                <a:gd name="connsiteX209" fmla="*/ 373811 w 650012"/>
                <a:gd name="connsiteY209" fmla="*/ 445264 h 544089"/>
                <a:gd name="connsiteX210" fmla="*/ 376406 w 650012"/>
                <a:gd name="connsiteY210" fmla="*/ 448905 h 544089"/>
                <a:gd name="connsiteX211" fmla="*/ 375358 w 650012"/>
                <a:gd name="connsiteY211" fmla="*/ 450976 h 544089"/>
                <a:gd name="connsiteX212" fmla="*/ 372764 w 650012"/>
                <a:gd name="connsiteY212" fmla="*/ 451499 h 544089"/>
                <a:gd name="connsiteX213" fmla="*/ 371740 w 650012"/>
                <a:gd name="connsiteY213" fmla="*/ 456937 h 544089"/>
                <a:gd name="connsiteX214" fmla="*/ 375633 w 650012"/>
                <a:gd name="connsiteY214" fmla="*/ 460055 h 544089"/>
                <a:gd name="connsiteX215" fmla="*/ 368098 w 650012"/>
                <a:gd name="connsiteY215" fmla="*/ 466814 h 544089"/>
                <a:gd name="connsiteX216" fmla="*/ 358741 w 650012"/>
                <a:gd name="connsiteY216" fmla="*/ 473822 h 544089"/>
                <a:gd name="connsiteX217" fmla="*/ 357444 w 650012"/>
                <a:gd name="connsiteY217" fmla="*/ 477987 h 544089"/>
                <a:gd name="connsiteX218" fmla="*/ 351730 w 650012"/>
                <a:gd name="connsiteY218" fmla="*/ 476939 h 544089"/>
                <a:gd name="connsiteX219" fmla="*/ 349659 w 650012"/>
                <a:gd name="connsiteY219" fmla="*/ 483424 h 544089"/>
                <a:gd name="connsiteX220" fmla="*/ 346790 w 650012"/>
                <a:gd name="connsiteY220" fmla="*/ 488113 h 544089"/>
                <a:gd name="connsiteX221" fmla="*/ 346790 w 650012"/>
                <a:gd name="connsiteY221" fmla="*/ 491755 h 544089"/>
                <a:gd name="connsiteX222" fmla="*/ 342623 w 650012"/>
                <a:gd name="connsiteY222" fmla="*/ 500833 h 544089"/>
                <a:gd name="connsiteX223" fmla="*/ 337708 w 650012"/>
                <a:gd name="connsiteY223" fmla="*/ 503177 h 544089"/>
                <a:gd name="connsiteX224" fmla="*/ 339504 w 650012"/>
                <a:gd name="connsiteY224" fmla="*/ 508365 h 544089"/>
                <a:gd name="connsiteX225" fmla="*/ 334314 w 650012"/>
                <a:gd name="connsiteY225" fmla="*/ 507842 h 544089"/>
                <a:gd name="connsiteX226" fmla="*/ 324459 w 650012"/>
                <a:gd name="connsiteY226" fmla="*/ 509139 h 544089"/>
                <a:gd name="connsiteX227" fmla="*/ 322363 w 650012"/>
                <a:gd name="connsiteY227" fmla="*/ 507842 h 544089"/>
                <a:gd name="connsiteX228" fmla="*/ 315352 w 650012"/>
                <a:gd name="connsiteY228" fmla="*/ 506545 h 544089"/>
                <a:gd name="connsiteX229" fmla="*/ 314055 w 650012"/>
                <a:gd name="connsiteY229" fmla="*/ 507592 h 544089"/>
                <a:gd name="connsiteX230" fmla="*/ 308590 w 650012"/>
                <a:gd name="connsiteY230" fmla="*/ 507343 h 544089"/>
                <a:gd name="connsiteX231" fmla="*/ 302103 w 650012"/>
                <a:gd name="connsiteY231" fmla="*/ 508116 h 544089"/>
                <a:gd name="connsiteX232" fmla="*/ 297687 w 650012"/>
                <a:gd name="connsiteY232" fmla="*/ 509937 h 544089"/>
                <a:gd name="connsiteX233" fmla="*/ 291449 w 650012"/>
                <a:gd name="connsiteY233" fmla="*/ 511233 h 544089"/>
                <a:gd name="connsiteX234" fmla="*/ 287308 w 650012"/>
                <a:gd name="connsiteY234" fmla="*/ 511483 h 544089"/>
                <a:gd name="connsiteX235" fmla="*/ 285486 w 650012"/>
                <a:gd name="connsiteY235" fmla="*/ 510710 h 544089"/>
                <a:gd name="connsiteX236" fmla="*/ 277951 w 650012"/>
                <a:gd name="connsiteY236" fmla="*/ 511483 h 544089"/>
                <a:gd name="connsiteX237" fmla="*/ 274308 w 650012"/>
                <a:gd name="connsiteY237" fmla="*/ 511233 h 544089"/>
                <a:gd name="connsiteX238" fmla="*/ 270665 w 650012"/>
                <a:gd name="connsiteY238" fmla="*/ 511758 h 544089"/>
                <a:gd name="connsiteX239" fmla="*/ 267547 w 650012"/>
                <a:gd name="connsiteY239" fmla="*/ 514102 h 544089"/>
                <a:gd name="connsiteX240" fmla="*/ 264952 w 650012"/>
                <a:gd name="connsiteY240" fmla="*/ 514102 h 544089"/>
                <a:gd name="connsiteX241" fmla="*/ 263130 w 650012"/>
                <a:gd name="connsiteY241" fmla="*/ 516945 h 544089"/>
                <a:gd name="connsiteX242" fmla="*/ 256893 w 650012"/>
                <a:gd name="connsiteY242" fmla="*/ 517718 h 544089"/>
                <a:gd name="connsiteX243" fmla="*/ 254822 w 650012"/>
                <a:gd name="connsiteY243" fmla="*/ 517469 h 544089"/>
                <a:gd name="connsiteX244" fmla="*/ 250156 w 650012"/>
                <a:gd name="connsiteY244" fmla="*/ 520586 h 544089"/>
                <a:gd name="connsiteX245" fmla="*/ 251179 w 650012"/>
                <a:gd name="connsiteY245" fmla="*/ 522656 h 544089"/>
                <a:gd name="connsiteX246" fmla="*/ 249108 w 650012"/>
                <a:gd name="connsiteY246" fmla="*/ 523704 h 544089"/>
                <a:gd name="connsiteX247" fmla="*/ 247287 w 650012"/>
                <a:gd name="connsiteY247" fmla="*/ 520337 h 544089"/>
                <a:gd name="connsiteX248" fmla="*/ 244168 w 650012"/>
                <a:gd name="connsiteY248" fmla="*/ 521110 h 544089"/>
                <a:gd name="connsiteX249" fmla="*/ 237681 w 650012"/>
                <a:gd name="connsiteY249" fmla="*/ 528643 h 544089"/>
                <a:gd name="connsiteX250" fmla="*/ 242347 w 650012"/>
                <a:gd name="connsiteY250" fmla="*/ 534603 h 544089"/>
                <a:gd name="connsiteX251" fmla="*/ 242621 w 650012"/>
                <a:gd name="connsiteY251" fmla="*/ 538519 h 544089"/>
                <a:gd name="connsiteX252" fmla="*/ 241323 w 650012"/>
                <a:gd name="connsiteY252" fmla="*/ 539292 h 544089"/>
                <a:gd name="connsiteX253" fmla="*/ 240800 w 650012"/>
                <a:gd name="connsiteY253" fmla="*/ 542410 h 544089"/>
                <a:gd name="connsiteX254" fmla="*/ 228324 w 650012"/>
                <a:gd name="connsiteY254" fmla="*/ 542909 h 544089"/>
                <a:gd name="connsiteX255" fmla="*/ 225979 w 650012"/>
                <a:gd name="connsiteY255" fmla="*/ 543707 h 544089"/>
                <a:gd name="connsiteX256" fmla="*/ 223908 w 650012"/>
                <a:gd name="connsiteY256" fmla="*/ 540589 h 544089"/>
                <a:gd name="connsiteX257" fmla="*/ 214302 w 650012"/>
                <a:gd name="connsiteY257" fmla="*/ 540839 h 544089"/>
                <a:gd name="connsiteX258" fmla="*/ 209611 w 650012"/>
                <a:gd name="connsiteY258" fmla="*/ 541362 h 544089"/>
                <a:gd name="connsiteX259" fmla="*/ 182864 w 650012"/>
                <a:gd name="connsiteY259" fmla="*/ 541612 h 544089"/>
                <a:gd name="connsiteX260" fmla="*/ 163628 w 650012"/>
                <a:gd name="connsiteY260" fmla="*/ 542136 h 544089"/>
                <a:gd name="connsiteX261" fmla="*/ 152974 w 650012"/>
                <a:gd name="connsiteY261" fmla="*/ 519290 h 544089"/>
                <a:gd name="connsiteX262" fmla="*/ 152724 w 650012"/>
                <a:gd name="connsiteY262" fmla="*/ 519290 h 544089"/>
                <a:gd name="connsiteX263" fmla="*/ 150129 w 650012"/>
                <a:gd name="connsiteY263" fmla="*/ 513578 h 544089"/>
                <a:gd name="connsiteX264" fmla="*/ 140772 w 650012"/>
                <a:gd name="connsiteY264" fmla="*/ 503951 h 544089"/>
                <a:gd name="connsiteX265" fmla="*/ 144940 w 650012"/>
                <a:gd name="connsiteY265" fmla="*/ 499012 h 544089"/>
                <a:gd name="connsiteX266" fmla="*/ 133238 w 650012"/>
                <a:gd name="connsiteY266" fmla="*/ 476939 h 544089"/>
                <a:gd name="connsiteX267" fmla="*/ 131416 w 650012"/>
                <a:gd name="connsiteY267" fmla="*/ 473573 h 544089"/>
                <a:gd name="connsiteX268" fmla="*/ 125977 w 650012"/>
                <a:gd name="connsiteY268" fmla="*/ 468385 h 544089"/>
                <a:gd name="connsiteX269" fmla="*/ 122059 w 650012"/>
                <a:gd name="connsiteY269" fmla="*/ 463696 h 544089"/>
                <a:gd name="connsiteX270" fmla="*/ 114525 w 650012"/>
                <a:gd name="connsiteY270" fmla="*/ 459805 h 544089"/>
                <a:gd name="connsiteX271" fmla="*/ 114000 w 650012"/>
                <a:gd name="connsiteY271" fmla="*/ 457461 h 544089"/>
                <a:gd name="connsiteX272" fmla="*/ 106216 w 650012"/>
                <a:gd name="connsiteY272" fmla="*/ 469408 h 544089"/>
                <a:gd name="connsiteX273" fmla="*/ 103621 w 650012"/>
                <a:gd name="connsiteY273" fmla="*/ 466564 h 544089"/>
                <a:gd name="connsiteX274" fmla="*/ 100253 w 650012"/>
                <a:gd name="connsiteY274" fmla="*/ 469682 h 544089"/>
                <a:gd name="connsiteX275" fmla="*/ 94789 w 650012"/>
                <a:gd name="connsiteY275" fmla="*/ 463696 h 544089"/>
                <a:gd name="connsiteX276" fmla="*/ 96336 w 650012"/>
                <a:gd name="connsiteY276" fmla="*/ 460852 h 544089"/>
                <a:gd name="connsiteX277" fmla="*/ 96086 w 650012"/>
                <a:gd name="connsiteY277" fmla="*/ 459555 h 544089"/>
                <a:gd name="connsiteX278" fmla="*/ 97658 w 650012"/>
                <a:gd name="connsiteY278" fmla="*/ 451749 h 544089"/>
                <a:gd name="connsiteX279" fmla="*/ 100752 w 650012"/>
                <a:gd name="connsiteY279" fmla="*/ 446561 h 544089"/>
                <a:gd name="connsiteX280" fmla="*/ 95038 w 650012"/>
                <a:gd name="connsiteY280" fmla="*/ 446312 h 544089"/>
                <a:gd name="connsiteX281" fmla="*/ 92967 w 650012"/>
                <a:gd name="connsiteY281" fmla="*/ 445788 h 544089"/>
                <a:gd name="connsiteX282" fmla="*/ 91920 w 650012"/>
                <a:gd name="connsiteY282" fmla="*/ 441374 h 544089"/>
                <a:gd name="connsiteX283" fmla="*/ 92718 w 650012"/>
                <a:gd name="connsiteY283" fmla="*/ 434614 h 544089"/>
                <a:gd name="connsiteX284" fmla="*/ 90372 w 650012"/>
                <a:gd name="connsiteY284" fmla="*/ 431248 h 544089"/>
                <a:gd name="connsiteX285" fmla="*/ 84409 w 650012"/>
                <a:gd name="connsiteY285" fmla="*/ 435413 h 544089"/>
                <a:gd name="connsiteX286" fmla="*/ 75302 w 650012"/>
                <a:gd name="connsiteY286" fmla="*/ 431248 h 544089"/>
                <a:gd name="connsiteX287" fmla="*/ 71410 w 650012"/>
                <a:gd name="connsiteY287" fmla="*/ 430998 h 544089"/>
                <a:gd name="connsiteX288" fmla="*/ 66744 w 650012"/>
                <a:gd name="connsiteY288" fmla="*/ 431497 h 544089"/>
                <a:gd name="connsiteX289" fmla="*/ 54269 w 650012"/>
                <a:gd name="connsiteY289" fmla="*/ 434365 h 544089"/>
                <a:gd name="connsiteX290" fmla="*/ 50876 w 650012"/>
                <a:gd name="connsiteY290" fmla="*/ 432270 h 544089"/>
                <a:gd name="connsiteX291" fmla="*/ 52447 w 650012"/>
                <a:gd name="connsiteY291" fmla="*/ 428903 h 544089"/>
                <a:gd name="connsiteX292" fmla="*/ 43341 w 650012"/>
                <a:gd name="connsiteY292" fmla="*/ 424239 h 544089"/>
                <a:gd name="connsiteX293" fmla="*/ 41544 w 650012"/>
                <a:gd name="connsiteY293" fmla="*/ 428130 h 544089"/>
                <a:gd name="connsiteX294" fmla="*/ 38675 w 650012"/>
                <a:gd name="connsiteY294" fmla="*/ 427082 h 544089"/>
                <a:gd name="connsiteX295" fmla="*/ 35307 w 650012"/>
                <a:gd name="connsiteY295" fmla="*/ 424763 h 544089"/>
                <a:gd name="connsiteX296" fmla="*/ 31389 w 650012"/>
                <a:gd name="connsiteY296" fmla="*/ 418777 h 544089"/>
                <a:gd name="connsiteX297" fmla="*/ 35556 w 650012"/>
                <a:gd name="connsiteY297" fmla="*/ 415659 h 544089"/>
                <a:gd name="connsiteX298" fmla="*/ 40496 w 650012"/>
                <a:gd name="connsiteY298" fmla="*/ 415410 h 544089"/>
                <a:gd name="connsiteX299" fmla="*/ 39722 w 650012"/>
                <a:gd name="connsiteY299" fmla="*/ 411768 h 544089"/>
                <a:gd name="connsiteX300" fmla="*/ 36853 w 650012"/>
                <a:gd name="connsiteY300" fmla="*/ 409424 h 544089"/>
                <a:gd name="connsiteX301" fmla="*/ 36080 w 650012"/>
                <a:gd name="connsiteY301" fmla="*/ 406580 h 544089"/>
                <a:gd name="connsiteX302" fmla="*/ 39448 w 650012"/>
                <a:gd name="connsiteY302" fmla="*/ 406057 h 544089"/>
                <a:gd name="connsiteX303" fmla="*/ 39448 w 650012"/>
                <a:gd name="connsiteY303" fmla="*/ 404236 h 544089"/>
                <a:gd name="connsiteX304" fmla="*/ 41794 w 650012"/>
                <a:gd name="connsiteY304" fmla="*/ 401119 h 544089"/>
                <a:gd name="connsiteX305" fmla="*/ 46210 w 650012"/>
                <a:gd name="connsiteY305" fmla="*/ 398774 h 544089"/>
                <a:gd name="connsiteX306" fmla="*/ 45162 w 650012"/>
                <a:gd name="connsiteY306" fmla="*/ 393337 h 544089"/>
                <a:gd name="connsiteX307" fmla="*/ 43091 w 650012"/>
                <a:gd name="connsiteY307" fmla="*/ 388923 h 544089"/>
                <a:gd name="connsiteX308" fmla="*/ 44388 w 650012"/>
                <a:gd name="connsiteY308" fmla="*/ 387875 h 544089"/>
                <a:gd name="connsiteX309" fmla="*/ 44388 w 650012"/>
                <a:gd name="connsiteY309" fmla="*/ 380342 h 544089"/>
                <a:gd name="connsiteX310" fmla="*/ 44638 w 650012"/>
                <a:gd name="connsiteY310" fmla="*/ 376701 h 544089"/>
                <a:gd name="connsiteX311" fmla="*/ 39972 w 650012"/>
                <a:gd name="connsiteY311" fmla="*/ 367099 h 544089"/>
                <a:gd name="connsiteX312" fmla="*/ 37627 w 650012"/>
                <a:gd name="connsiteY312" fmla="*/ 361637 h 544089"/>
                <a:gd name="connsiteX313" fmla="*/ 36080 w 650012"/>
                <a:gd name="connsiteY313" fmla="*/ 362684 h 544089"/>
                <a:gd name="connsiteX314" fmla="*/ 33485 w 650012"/>
                <a:gd name="connsiteY314" fmla="*/ 361388 h 544089"/>
                <a:gd name="connsiteX315" fmla="*/ 33485 w 650012"/>
                <a:gd name="connsiteY315" fmla="*/ 354903 h 544089"/>
                <a:gd name="connsiteX316" fmla="*/ 31389 w 650012"/>
                <a:gd name="connsiteY316" fmla="*/ 354105 h 544089"/>
                <a:gd name="connsiteX317" fmla="*/ 30616 w 650012"/>
                <a:gd name="connsiteY317" fmla="*/ 351785 h 544089"/>
                <a:gd name="connsiteX318" fmla="*/ 27497 w 650012"/>
                <a:gd name="connsiteY318" fmla="*/ 350738 h 544089"/>
                <a:gd name="connsiteX319" fmla="*/ 25676 w 650012"/>
                <a:gd name="connsiteY319" fmla="*/ 348917 h 544089"/>
                <a:gd name="connsiteX320" fmla="*/ 24902 w 650012"/>
                <a:gd name="connsiteY320" fmla="*/ 344253 h 544089"/>
                <a:gd name="connsiteX321" fmla="*/ 22307 w 650012"/>
                <a:gd name="connsiteY321" fmla="*/ 340088 h 544089"/>
                <a:gd name="connsiteX322" fmla="*/ 19962 w 650012"/>
                <a:gd name="connsiteY322" fmla="*/ 337743 h 544089"/>
                <a:gd name="connsiteX323" fmla="*/ 18664 w 650012"/>
                <a:gd name="connsiteY323" fmla="*/ 334900 h 544089"/>
                <a:gd name="connsiteX324" fmla="*/ 7237 w 650012"/>
                <a:gd name="connsiteY324" fmla="*/ 335673 h 544089"/>
                <a:gd name="connsiteX325" fmla="*/ 5665 w 650012"/>
                <a:gd name="connsiteY325" fmla="*/ 334900 h 544089"/>
                <a:gd name="connsiteX326" fmla="*/ -298 w 650012"/>
                <a:gd name="connsiteY326" fmla="*/ 329188 h 544089"/>
                <a:gd name="connsiteX327" fmla="*/ -822 w 650012"/>
                <a:gd name="connsiteY327" fmla="*/ 328141 h 544089"/>
                <a:gd name="connsiteX328" fmla="*/ -2119 w 650012"/>
                <a:gd name="connsiteY328" fmla="*/ 323477 h 544089"/>
                <a:gd name="connsiteX329" fmla="*/ -298 w 650012"/>
                <a:gd name="connsiteY329" fmla="*/ 321906 h 544089"/>
                <a:gd name="connsiteX330" fmla="*/ 3869 w 650012"/>
                <a:gd name="connsiteY330" fmla="*/ 320609 h 544089"/>
                <a:gd name="connsiteX331" fmla="*/ 5665 w 650012"/>
                <a:gd name="connsiteY331" fmla="*/ 318539 h 544089"/>
                <a:gd name="connsiteX332" fmla="*/ 14248 w 650012"/>
                <a:gd name="connsiteY332" fmla="*/ 316469 h 544089"/>
                <a:gd name="connsiteX333" fmla="*/ 17617 w 650012"/>
                <a:gd name="connsiteY333" fmla="*/ 316469 h 544089"/>
                <a:gd name="connsiteX334" fmla="*/ 19962 w 650012"/>
                <a:gd name="connsiteY334" fmla="*/ 315421 h 544089"/>
                <a:gd name="connsiteX335" fmla="*/ 23081 w 650012"/>
                <a:gd name="connsiteY335" fmla="*/ 314897 h 544089"/>
                <a:gd name="connsiteX336" fmla="*/ 29842 w 650012"/>
                <a:gd name="connsiteY336" fmla="*/ 311006 h 544089"/>
                <a:gd name="connsiteX337" fmla="*/ 32961 w 650012"/>
                <a:gd name="connsiteY337" fmla="*/ 308936 h 544089"/>
                <a:gd name="connsiteX338" fmla="*/ 36604 w 650012"/>
                <a:gd name="connsiteY338" fmla="*/ 307365 h 544089"/>
                <a:gd name="connsiteX339" fmla="*/ 41519 w 650012"/>
                <a:gd name="connsiteY339" fmla="*/ 307116 h 544089"/>
                <a:gd name="connsiteX340" fmla="*/ 47507 w 650012"/>
                <a:gd name="connsiteY340" fmla="*/ 301928 h 544089"/>
                <a:gd name="connsiteX341" fmla="*/ 50351 w 650012"/>
                <a:gd name="connsiteY341" fmla="*/ 300631 h 544089"/>
                <a:gd name="connsiteX342" fmla="*/ 52946 w 650012"/>
                <a:gd name="connsiteY342" fmla="*/ 297763 h 544089"/>
                <a:gd name="connsiteX343" fmla="*/ 55292 w 650012"/>
                <a:gd name="connsiteY343" fmla="*/ 296466 h 544089"/>
                <a:gd name="connsiteX344" fmla="*/ 59708 w 650012"/>
                <a:gd name="connsiteY344" fmla="*/ 291527 h 544089"/>
                <a:gd name="connsiteX345" fmla="*/ 65696 w 650012"/>
                <a:gd name="connsiteY345" fmla="*/ 287886 h 544089"/>
                <a:gd name="connsiteX346" fmla="*/ 71659 w 650012"/>
                <a:gd name="connsiteY346" fmla="*/ 286589 h 544089"/>
                <a:gd name="connsiteX347" fmla="*/ 72183 w 650012"/>
                <a:gd name="connsiteY347" fmla="*/ 284793 h 544089"/>
                <a:gd name="connsiteX348" fmla="*/ 76325 w 650012"/>
                <a:gd name="connsiteY348" fmla="*/ 282175 h 544089"/>
                <a:gd name="connsiteX349" fmla="*/ 79194 w 650012"/>
                <a:gd name="connsiteY349" fmla="*/ 278284 h 544089"/>
                <a:gd name="connsiteX350" fmla="*/ 82313 w 650012"/>
                <a:gd name="connsiteY350" fmla="*/ 274917 h 544089"/>
                <a:gd name="connsiteX351" fmla="*/ 86455 w 650012"/>
                <a:gd name="connsiteY351" fmla="*/ 273869 h 544089"/>
                <a:gd name="connsiteX352" fmla="*/ 88551 w 650012"/>
                <a:gd name="connsiteY352" fmla="*/ 272048 h 544089"/>
                <a:gd name="connsiteX353" fmla="*/ 93741 w 650012"/>
                <a:gd name="connsiteY353" fmla="*/ 270751 h 544089"/>
                <a:gd name="connsiteX354" fmla="*/ 101276 w 650012"/>
                <a:gd name="connsiteY354" fmla="*/ 265813 h 544089"/>
                <a:gd name="connsiteX355" fmla="*/ 102324 w 650012"/>
                <a:gd name="connsiteY355" fmla="*/ 263494 h 544089"/>
                <a:gd name="connsiteX356" fmla="*/ 105168 w 650012"/>
                <a:gd name="connsiteY356" fmla="*/ 262197 h 544089"/>
                <a:gd name="connsiteX357" fmla="*/ 107239 w 650012"/>
                <a:gd name="connsiteY357" fmla="*/ 264790 h 544089"/>
                <a:gd name="connsiteX358" fmla="*/ 108811 w 650012"/>
                <a:gd name="connsiteY358" fmla="*/ 264790 h 544089"/>
                <a:gd name="connsiteX359" fmla="*/ 112179 w 650012"/>
                <a:gd name="connsiteY359" fmla="*/ 273096 h 544089"/>
                <a:gd name="connsiteX360" fmla="*/ 110109 w 650012"/>
                <a:gd name="connsiteY360" fmla="*/ 273869 h 544089"/>
                <a:gd name="connsiteX361" fmla="*/ 112179 w 650012"/>
                <a:gd name="connsiteY361" fmla="*/ 279331 h 544089"/>
                <a:gd name="connsiteX362" fmla="*/ 114275 w 650012"/>
                <a:gd name="connsiteY362" fmla="*/ 282175 h 544089"/>
                <a:gd name="connsiteX363" fmla="*/ 116346 w 650012"/>
                <a:gd name="connsiteY363" fmla="*/ 287113 h 544089"/>
                <a:gd name="connsiteX364" fmla="*/ 115049 w 650012"/>
                <a:gd name="connsiteY364" fmla="*/ 289208 h 544089"/>
                <a:gd name="connsiteX365" fmla="*/ 117644 w 650012"/>
                <a:gd name="connsiteY365" fmla="*/ 289981 h 544089"/>
                <a:gd name="connsiteX366" fmla="*/ 121536 w 650012"/>
                <a:gd name="connsiteY366" fmla="*/ 292575 h 544089"/>
                <a:gd name="connsiteX367" fmla="*/ 122059 w 650012"/>
                <a:gd name="connsiteY367" fmla="*/ 294395 h 544089"/>
                <a:gd name="connsiteX368" fmla="*/ 127773 w 650012"/>
                <a:gd name="connsiteY368" fmla="*/ 292575 h 544089"/>
                <a:gd name="connsiteX369" fmla="*/ 133487 w 650012"/>
                <a:gd name="connsiteY369" fmla="*/ 292575 h 544089"/>
                <a:gd name="connsiteX370" fmla="*/ 141022 w 650012"/>
                <a:gd name="connsiteY370" fmla="*/ 293348 h 544089"/>
                <a:gd name="connsiteX371" fmla="*/ 147260 w 650012"/>
                <a:gd name="connsiteY371" fmla="*/ 295942 h 544089"/>
                <a:gd name="connsiteX372" fmla="*/ 151152 w 650012"/>
                <a:gd name="connsiteY372" fmla="*/ 300107 h 544089"/>
                <a:gd name="connsiteX373" fmla="*/ 155045 w 650012"/>
                <a:gd name="connsiteY373" fmla="*/ 299334 h 544089"/>
                <a:gd name="connsiteX374" fmla="*/ 156092 w 650012"/>
                <a:gd name="connsiteY374" fmla="*/ 301155 h 544089"/>
                <a:gd name="connsiteX375" fmla="*/ 159211 w 650012"/>
                <a:gd name="connsiteY375" fmla="*/ 299334 h 544089"/>
                <a:gd name="connsiteX376" fmla="*/ 163104 w 650012"/>
                <a:gd name="connsiteY376" fmla="*/ 299060 h 544089"/>
                <a:gd name="connsiteX377" fmla="*/ 171163 w 650012"/>
                <a:gd name="connsiteY377" fmla="*/ 297239 h 544089"/>
                <a:gd name="connsiteX378" fmla="*/ 175055 w 650012"/>
                <a:gd name="connsiteY378" fmla="*/ 295942 h 544089"/>
                <a:gd name="connsiteX379" fmla="*/ 176103 w 650012"/>
                <a:gd name="connsiteY379" fmla="*/ 293872 h 544089"/>
                <a:gd name="connsiteX380" fmla="*/ 181293 w 650012"/>
                <a:gd name="connsiteY380" fmla="*/ 293099 h 544089"/>
                <a:gd name="connsiteX381" fmla="*/ 178698 w 650012"/>
                <a:gd name="connsiteY381" fmla="*/ 291278 h 544089"/>
                <a:gd name="connsiteX382" fmla="*/ 183363 w 650012"/>
                <a:gd name="connsiteY382" fmla="*/ 287387 h 544089"/>
                <a:gd name="connsiteX383" fmla="*/ 182066 w 650012"/>
                <a:gd name="connsiteY383" fmla="*/ 285566 h 544089"/>
                <a:gd name="connsiteX384" fmla="*/ 186482 w 650012"/>
                <a:gd name="connsiteY384" fmla="*/ 284519 h 544089"/>
                <a:gd name="connsiteX385" fmla="*/ 192969 w 650012"/>
                <a:gd name="connsiteY385" fmla="*/ 281676 h 544089"/>
                <a:gd name="connsiteX386" fmla="*/ 196612 w 650012"/>
                <a:gd name="connsiteY386" fmla="*/ 278558 h 544089"/>
                <a:gd name="connsiteX387" fmla="*/ 201552 w 650012"/>
                <a:gd name="connsiteY387" fmla="*/ 282449 h 544089"/>
                <a:gd name="connsiteX388" fmla="*/ 198683 w 650012"/>
                <a:gd name="connsiteY388" fmla="*/ 287113 h 544089"/>
                <a:gd name="connsiteX389" fmla="*/ 200779 w 650012"/>
                <a:gd name="connsiteY389" fmla="*/ 292575 h 544089"/>
                <a:gd name="connsiteX390" fmla="*/ 204147 w 650012"/>
                <a:gd name="connsiteY390" fmla="*/ 289707 h 544089"/>
                <a:gd name="connsiteX391" fmla="*/ 205719 w 650012"/>
                <a:gd name="connsiteY391" fmla="*/ 292575 h 544089"/>
                <a:gd name="connsiteX392" fmla="*/ 212206 w 650012"/>
                <a:gd name="connsiteY392" fmla="*/ 295169 h 544089"/>
                <a:gd name="connsiteX393" fmla="*/ 221039 w 650012"/>
                <a:gd name="connsiteY393" fmla="*/ 293099 h 544089"/>
                <a:gd name="connsiteX394" fmla="*/ 227277 w 650012"/>
                <a:gd name="connsiteY394" fmla="*/ 292300 h 544089"/>
                <a:gd name="connsiteX395" fmla="*/ 231169 w 650012"/>
                <a:gd name="connsiteY395" fmla="*/ 294121 h 544089"/>
                <a:gd name="connsiteX396" fmla="*/ 229098 w 650012"/>
                <a:gd name="connsiteY396" fmla="*/ 296466 h 544089"/>
                <a:gd name="connsiteX397" fmla="*/ 229347 w 650012"/>
                <a:gd name="connsiteY397" fmla="*/ 298810 h 544089"/>
                <a:gd name="connsiteX398" fmla="*/ 232466 w 650012"/>
                <a:gd name="connsiteY398" fmla="*/ 299309 h 544089"/>
                <a:gd name="connsiteX399" fmla="*/ 239477 w 650012"/>
                <a:gd name="connsiteY399" fmla="*/ 298536 h 544089"/>
                <a:gd name="connsiteX400" fmla="*/ 246239 w 650012"/>
                <a:gd name="connsiteY400" fmla="*/ 295169 h 544089"/>
                <a:gd name="connsiteX401" fmla="*/ 248060 w 650012"/>
                <a:gd name="connsiteY401" fmla="*/ 295667 h 544089"/>
                <a:gd name="connsiteX402" fmla="*/ 251429 w 650012"/>
                <a:gd name="connsiteY402" fmla="*/ 299309 h 544089"/>
                <a:gd name="connsiteX403" fmla="*/ 253774 w 650012"/>
                <a:gd name="connsiteY403" fmla="*/ 299309 h 544089"/>
                <a:gd name="connsiteX404" fmla="*/ 256893 w 650012"/>
                <a:gd name="connsiteY404" fmla="*/ 297488 h 544089"/>
                <a:gd name="connsiteX405" fmla="*/ 260261 w 650012"/>
                <a:gd name="connsiteY405" fmla="*/ 297239 h 544089"/>
                <a:gd name="connsiteX406" fmla="*/ 267023 w 650012"/>
                <a:gd name="connsiteY406" fmla="*/ 293872 h 544089"/>
                <a:gd name="connsiteX407" fmla="*/ 268570 w 650012"/>
                <a:gd name="connsiteY407" fmla="*/ 294371 h 544089"/>
                <a:gd name="connsiteX408" fmla="*/ 268320 w 650012"/>
                <a:gd name="connsiteY408" fmla="*/ 297763 h 544089"/>
                <a:gd name="connsiteX409" fmla="*/ 270391 w 650012"/>
                <a:gd name="connsiteY409" fmla="*/ 298536 h 544089"/>
                <a:gd name="connsiteX410" fmla="*/ 276903 w 650012"/>
                <a:gd name="connsiteY410" fmla="*/ 295144 h 544089"/>
                <a:gd name="connsiteX411" fmla="*/ 279748 w 650012"/>
                <a:gd name="connsiteY411" fmla="*/ 292550 h 544089"/>
                <a:gd name="connsiteX412" fmla="*/ 282867 w 650012"/>
                <a:gd name="connsiteY412" fmla="*/ 290480 h 544089"/>
                <a:gd name="connsiteX413" fmla="*/ 294568 w 650012"/>
                <a:gd name="connsiteY413" fmla="*/ 285018 h 544089"/>
                <a:gd name="connsiteX414" fmla="*/ 296115 w 650012"/>
                <a:gd name="connsiteY414" fmla="*/ 283472 h 544089"/>
                <a:gd name="connsiteX415" fmla="*/ 299234 w 650012"/>
                <a:gd name="connsiteY415" fmla="*/ 282175 h 544089"/>
                <a:gd name="connsiteX416" fmla="*/ 302602 w 650012"/>
                <a:gd name="connsiteY416" fmla="*/ 279306 h 544089"/>
                <a:gd name="connsiteX417" fmla="*/ 305222 w 650012"/>
                <a:gd name="connsiteY417" fmla="*/ 278284 h 544089"/>
                <a:gd name="connsiteX418" fmla="*/ 305471 w 650012"/>
                <a:gd name="connsiteY418" fmla="*/ 276712 h 544089"/>
                <a:gd name="connsiteX419" fmla="*/ 309639 w 650012"/>
                <a:gd name="connsiteY419" fmla="*/ 275166 h 544089"/>
                <a:gd name="connsiteX420" fmla="*/ 313780 w 650012"/>
                <a:gd name="connsiteY420" fmla="*/ 276712 h 544089"/>
                <a:gd name="connsiteX421" fmla="*/ 315851 w 650012"/>
                <a:gd name="connsiteY421" fmla="*/ 276463 h 544089"/>
                <a:gd name="connsiteX422" fmla="*/ 317149 w 650012"/>
                <a:gd name="connsiteY422" fmla="*/ 278284 h 544089"/>
                <a:gd name="connsiteX423" fmla="*/ 324684 w 650012"/>
                <a:gd name="connsiteY423" fmla="*/ 278533 h 544089"/>
                <a:gd name="connsiteX424" fmla="*/ 325981 w 650012"/>
                <a:gd name="connsiteY424" fmla="*/ 280104 h 544089"/>
                <a:gd name="connsiteX425" fmla="*/ 327803 w 650012"/>
                <a:gd name="connsiteY425" fmla="*/ 279581 h 544089"/>
                <a:gd name="connsiteX426" fmla="*/ 329624 w 650012"/>
                <a:gd name="connsiteY426" fmla="*/ 280878 h 544089"/>
                <a:gd name="connsiteX427" fmla="*/ 334838 w 650012"/>
                <a:gd name="connsiteY427" fmla="*/ 282175 h 544089"/>
                <a:gd name="connsiteX428" fmla="*/ 337433 w 650012"/>
                <a:gd name="connsiteY428" fmla="*/ 285018 h 544089"/>
                <a:gd name="connsiteX429" fmla="*/ 340552 w 650012"/>
                <a:gd name="connsiteY429" fmla="*/ 285542 h 544089"/>
                <a:gd name="connsiteX430" fmla="*/ 345991 w 650012"/>
                <a:gd name="connsiteY430" fmla="*/ 282424 h 544089"/>
                <a:gd name="connsiteX431" fmla="*/ 349634 w 650012"/>
                <a:gd name="connsiteY431" fmla="*/ 278009 h 544089"/>
                <a:gd name="connsiteX432" fmla="*/ 346790 w 650012"/>
                <a:gd name="connsiteY432" fmla="*/ 276463 h 544089"/>
                <a:gd name="connsiteX433" fmla="*/ 342099 w 650012"/>
                <a:gd name="connsiteY433" fmla="*/ 272822 h 544089"/>
                <a:gd name="connsiteX434" fmla="*/ 338207 w 650012"/>
                <a:gd name="connsiteY434" fmla="*/ 270228 h 544089"/>
                <a:gd name="connsiteX435" fmla="*/ 338207 w 650012"/>
                <a:gd name="connsiteY435" fmla="*/ 264516 h 544089"/>
                <a:gd name="connsiteX436" fmla="*/ 345467 w 650012"/>
                <a:gd name="connsiteY436" fmla="*/ 261398 h 544089"/>
                <a:gd name="connsiteX437" fmla="*/ 342348 w 650012"/>
                <a:gd name="connsiteY437" fmla="*/ 257757 h 544089"/>
                <a:gd name="connsiteX438" fmla="*/ 339754 w 650012"/>
                <a:gd name="connsiteY438" fmla="*/ 256186 h 544089"/>
                <a:gd name="connsiteX439" fmla="*/ 337433 w 650012"/>
                <a:gd name="connsiteY439" fmla="*/ 253866 h 544089"/>
                <a:gd name="connsiteX440" fmla="*/ 334838 w 650012"/>
                <a:gd name="connsiteY440" fmla="*/ 245037 h 544089"/>
                <a:gd name="connsiteX441" fmla="*/ 334838 w 650012"/>
                <a:gd name="connsiteY441" fmla="*/ 243740 h 544089"/>
                <a:gd name="connsiteX442" fmla="*/ 330148 w 650012"/>
                <a:gd name="connsiteY442" fmla="*/ 238528 h 544089"/>
                <a:gd name="connsiteX443" fmla="*/ 324434 w 650012"/>
                <a:gd name="connsiteY443" fmla="*/ 245037 h 544089"/>
                <a:gd name="connsiteX444" fmla="*/ 322089 w 650012"/>
                <a:gd name="connsiteY444" fmla="*/ 242418 h 544089"/>
                <a:gd name="connsiteX445" fmla="*/ 321565 w 650012"/>
                <a:gd name="connsiteY445" fmla="*/ 238278 h 544089"/>
                <a:gd name="connsiteX446" fmla="*/ 322363 w 650012"/>
                <a:gd name="connsiteY446" fmla="*/ 232043 h 544089"/>
                <a:gd name="connsiteX447" fmla="*/ 323386 w 650012"/>
                <a:gd name="connsiteY447" fmla="*/ 230472 h 544089"/>
                <a:gd name="connsiteX448" fmla="*/ 323137 w 650012"/>
                <a:gd name="connsiteY448" fmla="*/ 227628 h 544089"/>
                <a:gd name="connsiteX449" fmla="*/ 324434 w 650012"/>
                <a:gd name="connsiteY449" fmla="*/ 225034 h 544089"/>
                <a:gd name="connsiteX450" fmla="*/ 327029 w 650012"/>
                <a:gd name="connsiteY450" fmla="*/ 222690 h 544089"/>
                <a:gd name="connsiteX451" fmla="*/ 330397 w 650012"/>
                <a:gd name="connsiteY451" fmla="*/ 212813 h 544089"/>
                <a:gd name="connsiteX452" fmla="*/ 327803 w 650012"/>
                <a:gd name="connsiteY452" fmla="*/ 209696 h 544089"/>
                <a:gd name="connsiteX453" fmla="*/ 326505 w 650012"/>
                <a:gd name="connsiteY453" fmla="*/ 205032 h 544089"/>
                <a:gd name="connsiteX454" fmla="*/ 324958 w 650012"/>
                <a:gd name="connsiteY454" fmla="*/ 201914 h 544089"/>
                <a:gd name="connsiteX455" fmla="*/ 323386 w 650012"/>
                <a:gd name="connsiteY455" fmla="*/ 196452 h 544089"/>
                <a:gd name="connsiteX456" fmla="*/ 321565 w 650012"/>
                <a:gd name="connsiteY456" fmla="*/ 195155 h 544089"/>
                <a:gd name="connsiteX457" fmla="*/ 320018 w 650012"/>
                <a:gd name="connsiteY457" fmla="*/ 189194 h 544089"/>
                <a:gd name="connsiteX458" fmla="*/ 318720 w 650012"/>
                <a:gd name="connsiteY458" fmla="*/ 186076 h 544089"/>
                <a:gd name="connsiteX459" fmla="*/ 321839 w 650012"/>
                <a:gd name="connsiteY459" fmla="*/ 185827 h 544089"/>
                <a:gd name="connsiteX460" fmla="*/ 325208 w 650012"/>
                <a:gd name="connsiteY460" fmla="*/ 183732 h 544089"/>
                <a:gd name="connsiteX461" fmla="*/ 325732 w 650012"/>
                <a:gd name="connsiteY461" fmla="*/ 181138 h 544089"/>
                <a:gd name="connsiteX462" fmla="*/ 333267 w 650012"/>
                <a:gd name="connsiteY462" fmla="*/ 180889 h 544089"/>
                <a:gd name="connsiteX463" fmla="*/ 335338 w 650012"/>
                <a:gd name="connsiteY463" fmla="*/ 179592 h 544089"/>
                <a:gd name="connsiteX464" fmla="*/ 348062 w 650012"/>
                <a:gd name="connsiteY464" fmla="*/ 177496 h 544089"/>
                <a:gd name="connsiteX465" fmla="*/ 349110 w 650012"/>
                <a:gd name="connsiteY465" fmla="*/ 175426 h 544089"/>
                <a:gd name="connsiteX466" fmla="*/ 355872 w 650012"/>
                <a:gd name="connsiteY466" fmla="*/ 175177 h 544089"/>
                <a:gd name="connsiteX467" fmla="*/ 363931 w 650012"/>
                <a:gd name="connsiteY467" fmla="*/ 171536 h 544089"/>
                <a:gd name="connsiteX468" fmla="*/ 366002 w 650012"/>
                <a:gd name="connsiteY468" fmla="*/ 171785 h 544089"/>
                <a:gd name="connsiteX469" fmla="*/ 368597 w 650012"/>
                <a:gd name="connsiteY469" fmla="*/ 170762 h 544089"/>
                <a:gd name="connsiteX470" fmla="*/ 373787 w 650012"/>
                <a:gd name="connsiteY470" fmla="*/ 170239 h 544089"/>
                <a:gd name="connsiteX471" fmla="*/ 381072 w 650012"/>
                <a:gd name="connsiteY471" fmla="*/ 165051 h 544089"/>
                <a:gd name="connsiteX472" fmla="*/ 384715 w 650012"/>
                <a:gd name="connsiteY472" fmla="*/ 167121 h 544089"/>
                <a:gd name="connsiteX473" fmla="*/ 386012 w 650012"/>
                <a:gd name="connsiteY473" fmla="*/ 166348 h 544089"/>
                <a:gd name="connsiteX474" fmla="*/ 387808 w 650012"/>
                <a:gd name="connsiteY474" fmla="*/ 161410 h 544089"/>
                <a:gd name="connsiteX475" fmla="*/ 389905 w 650012"/>
                <a:gd name="connsiteY475" fmla="*/ 162707 h 544089"/>
                <a:gd name="connsiteX476" fmla="*/ 390927 w 650012"/>
                <a:gd name="connsiteY476" fmla="*/ 160637 h 544089"/>
                <a:gd name="connsiteX477" fmla="*/ 389131 w 650012"/>
                <a:gd name="connsiteY477" fmla="*/ 156746 h 544089"/>
                <a:gd name="connsiteX478" fmla="*/ 389131 w 650012"/>
                <a:gd name="connsiteY478" fmla="*/ 154127 h 544089"/>
                <a:gd name="connsiteX479" fmla="*/ 380798 w 650012"/>
                <a:gd name="connsiteY479" fmla="*/ 147642 h 544089"/>
                <a:gd name="connsiteX480" fmla="*/ 376381 w 650012"/>
                <a:gd name="connsiteY480" fmla="*/ 143227 h 544089"/>
                <a:gd name="connsiteX481" fmla="*/ 372239 w 650012"/>
                <a:gd name="connsiteY481" fmla="*/ 138289 h 544089"/>
                <a:gd name="connsiteX482" fmla="*/ 364954 w 650012"/>
                <a:gd name="connsiteY482" fmla="*/ 132054 h 544089"/>
                <a:gd name="connsiteX483" fmla="*/ 362609 w 650012"/>
                <a:gd name="connsiteY483" fmla="*/ 131555 h 544089"/>
                <a:gd name="connsiteX484" fmla="*/ 356121 w 650012"/>
                <a:gd name="connsiteY484" fmla="*/ 132054 h 544089"/>
                <a:gd name="connsiteX485" fmla="*/ 354575 w 650012"/>
                <a:gd name="connsiteY485" fmla="*/ 128687 h 544089"/>
                <a:gd name="connsiteX486" fmla="*/ 352479 w 650012"/>
                <a:gd name="connsiteY486" fmla="*/ 125569 h 544089"/>
                <a:gd name="connsiteX487" fmla="*/ 354300 w 650012"/>
                <a:gd name="connsiteY487" fmla="*/ 121928 h 544089"/>
                <a:gd name="connsiteX488" fmla="*/ 353526 w 650012"/>
                <a:gd name="connsiteY488" fmla="*/ 120631 h 544089"/>
                <a:gd name="connsiteX489" fmla="*/ 348586 w 650012"/>
                <a:gd name="connsiteY489" fmla="*/ 120107 h 544089"/>
                <a:gd name="connsiteX490" fmla="*/ 341825 w 650012"/>
                <a:gd name="connsiteY490" fmla="*/ 116990 h 544089"/>
                <a:gd name="connsiteX491" fmla="*/ 339504 w 650012"/>
                <a:gd name="connsiteY491" fmla="*/ 112849 h 544089"/>
                <a:gd name="connsiteX492" fmla="*/ 339230 w 650012"/>
                <a:gd name="connsiteY492" fmla="*/ 108435 h 544089"/>
                <a:gd name="connsiteX493" fmla="*/ 338207 w 650012"/>
                <a:gd name="connsiteY493" fmla="*/ 102199 h 544089"/>
                <a:gd name="connsiteX494" fmla="*/ 341326 w 650012"/>
                <a:gd name="connsiteY494" fmla="*/ 101401 h 544089"/>
                <a:gd name="connsiteX495" fmla="*/ 344170 w 650012"/>
                <a:gd name="connsiteY495" fmla="*/ 101676 h 544089"/>
                <a:gd name="connsiteX496" fmla="*/ 347538 w 650012"/>
                <a:gd name="connsiteY496" fmla="*/ 101152 h 544089"/>
                <a:gd name="connsiteX497" fmla="*/ 350657 w 650012"/>
                <a:gd name="connsiteY497" fmla="*/ 98558 h 544089"/>
                <a:gd name="connsiteX498" fmla="*/ 354300 w 650012"/>
                <a:gd name="connsiteY498" fmla="*/ 96737 h 544089"/>
                <a:gd name="connsiteX499" fmla="*/ 357419 w 650012"/>
                <a:gd name="connsiteY499" fmla="*/ 96488 h 544089"/>
                <a:gd name="connsiteX500" fmla="*/ 360288 w 650012"/>
                <a:gd name="connsiteY500" fmla="*/ 94917 h 544089"/>
                <a:gd name="connsiteX501" fmla="*/ 360538 w 650012"/>
                <a:gd name="connsiteY501" fmla="*/ 91550 h 544089"/>
                <a:gd name="connsiteX502" fmla="*/ 362609 w 650012"/>
                <a:gd name="connsiteY502" fmla="*/ 85065 h 544089"/>
                <a:gd name="connsiteX503" fmla="*/ 365478 w 650012"/>
                <a:gd name="connsiteY503" fmla="*/ 79353 h 544089"/>
                <a:gd name="connsiteX504" fmla="*/ 372489 w 650012"/>
                <a:gd name="connsiteY504" fmla="*/ 80376 h 544089"/>
                <a:gd name="connsiteX505" fmla="*/ 374834 w 650012"/>
                <a:gd name="connsiteY505" fmla="*/ 77009 h 544089"/>
                <a:gd name="connsiteX506" fmla="*/ 375333 w 650012"/>
                <a:gd name="connsiteY506" fmla="*/ 74141 h 544089"/>
                <a:gd name="connsiteX507" fmla="*/ 378727 w 650012"/>
                <a:gd name="connsiteY507" fmla="*/ 69477 h 544089"/>
                <a:gd name="connsiteX508" fmla="*/ 382095 w 650012"/>
                <a:gd name="connsiteY508" fmla="*/ 65835 h 544089"/>
                <a:gd name="connsiteX509" fmla="*/ 384690 w 650012"/>
                <a:gd name="connsiteY509" fmla="*/ 61695 h 544089"/>
                <a:gd name="connsiteX510" fmla="*/ 387035 w 650012"/>
                <a:gd name="connsiteY510" fmla="*/ 60373 h 544089"/>
                <a:gd name="connsiteX511" fmla="*/ 386262 w 650012"/>
                <a:gd name="connsiteY511" fmla="*/ 52342 h 544089"/>
                <a:gd name="connsiteX512" fmla="*/ 379500 w 650012"/>
                <a:gd name="connsiteY512" fmla="*/ 53365 h 544089"/>
                <a:gd name="connsiteX513" fmla="*/ 376381 w 650012"/>
                <a:gd name="connsiteY513" fmla="*/ 52342 h 544089"/>
                <a:gd name="connsiteX514" fmla="*/ 364680 w 650012"/>
                <a:gd name="connsiteY514" fmla="*/ 50522 h 544089"/>
                <a:gd name="connsiteX515" fmla="*/ 365977 w 650012"/>
                <a:gd name="connsiteY515" fmla="*/ 48451 h 544089"/>
                <a:gd name="connsiteX516" fmla="*/ 364430 w 650012"/>
                <a:gd name="connsiteY516" fmla="*/ 46356 h 544089"/>
                <a:gd name="connsiteX517" fmla="*/ 365204 w 650012"/>
                <a:gd name="connsiteY517" fmla="*/ 42466 h 544089"/>
                <a:gd name="connsiteX518" fmla="*/ 364680 w 650012"/>
                <a:gd name="connsiteY518" fmla="*/ 38575 h 544089"/>
                <a:gd name="connsiteX519" fmla="*/ 368846 w 650012"/>
                <a:gd name="connsiteY519" fmla="*/ 31816 h 544089"/>
                <a:gd name="connsiteX520" fmla="*/ 371192 w 650012"/>
                <a:gd name="connsiteY520" fmla="*/ 28449 h 544089"/>
                <a:gd name="connsiteX521" fmla="*/ 373013 w 650012"/>
                <a:gd name="connsiteY521" fmla="*/ 23760 h 544089"/>
                <a:gd name="connsiteX522" fmla="*/ 378203 w 650012"/>
                <a:gd name="connsiteY522" fmla="*/ 20392 h 544089"/>
                <a:gd name="connsiteX523" fmla="*/ 380274 w 650012"/>
                <a:gd name="connsiteY523" fmla="*/ 22463 h 544089"/>
                <a:gd name="connsiteX524" fmla="*/ 384964 w 650012"/>
                <a:gd name="connsiteY524" fmla="*/ 20143 h 544089"/>
                <a:gd name="connsiteX525" fmla="*/ 388857 w 650012"/>
                <a:gd name="connsiteY525" fmla="*/ 17275 h 544089"/>
                <a:gd name="connsiteX526" fmla="*/ 390154 w 650012"/>
                <a:gd name="connsiteY526" fmla="*/ 15205 h 544089"/>
                <a:gd name="connsiteX527" fmla="*/ 398213 w 650012"/>
                <a:gd name="connsiteY527" fmla="*/ 11564 h 544089"/>
                <a:gd name="connsiteX528" fmla="*/ 402355 w 650012"/>
                <a:gd name="connsiteY528" fmla="*/ 11813 h 544089"/>
                <a:gd name="connsiteX529" fmla="*/ 409116 w 650012"/>
                <a:gd name="connsiteY529" fmla="*/ 9992 h 544089"/>
                <a:gd name="connsiteX530" fmla="*/ 410414 w 650012"/>
                <a:gd name="connsiteY530" fmla="*/ 8970 h 544089"/>
                <a:gd name="connsiteX531" fmla="*/ 421841 w 650012"/>
                <a:gd name="connsiteY531" fmla="*/ 4804 h 544089"/>
                <a:gd name="connsiteX532" fmla="*/ 430424 w 650012"/>
                <a:gd name="connsiteY532" fmla="*/ -383 h 544089"/>
                <a:gd name="connsiteX533" fmla="*/ 430674 w 650012"/>
                <a:gd name="connsiteY533" fmla="*/ 390 h 544089"/>
                <a:gd name="connsiteX534" fmla="*/ 437436 w 650012"/>
                <a:gd name="connsiteY534" fmla="*/ 5079 h 544089"/>
                <a:gd name="connsiteX535" fmla="*/ 441328 w 650012"/>
                <a:gd name="connsiteY535" fmla="*/ 8970 h 544089"/>
                <a:gd name="connsiteX536" fmla="*/ 445495 w 650012"/>
                <a:gd name="connsiteY536" fmla="*/ 16228 h 544089"/>
                <a:gd name="connsiteX537" fmla="*/ 447041 w 650012"/>
                <a:gd name="connsiteY537" fmla="*/ 16502 h 544089"/>
                <a:gd name="connsiteX538" fmla="*/ 455101 w 650012"/>
                <a:gd name="connsiteY538" fmla="*/ 25331 h 544089"/>
                <a:gd name="connsiteX539" fmla="*/ 456647 w 650012"/>
                <a:gd name="connsiteY539" fmla="*/ 24533 h 544089"/>
                <a:gd name="connsiteX540" fmla="*/ 458993 w 650012"/>
                <a:gd name="connsiteY540" fmla="*/ 20916 h 544089"/>
                <a:gd name="connsiteX541" fmla="*/ 460290 w 650012"/>
                <a:gd name="connsiteY541" fmla="*/ 17275 h 544089"/>
                <a:gd name="connsiteX542" fmla="*/ 464183 w 650012"/>
                <a:gd name="connsiteY542" fmla="*/ 10516 h 54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</a:cxnLst>
              <a:rect l="l" t="t" r="r" b="b"/>
              <a:pathLst>
                <a:path w="650012" h="544089">
                  <a:moveTo>
                    <a:pt x="465530" y="12062"/>
                  </a:moveTo>
                  <a:lnTo>
                    <a:pt x="462136" y="21166"/>
                  </a:lnTo>
                  <a:lnTo>
                    <a:pt x="459816" y="31791"/>
                  </a:lnTo>
                  <a:lnTo>
                    <a:pt x="459292" y="39073"/>
                  </a:lnTo>
                  <a:lnTo>
                    <a:pt x="459816" y="49200"/>
                  </a:lnTo>
                  <a:lnTo>
                    <a:pt x="466553" y="91799"/>
                  </a:lnTo>
                  <a:lnTo>
                    <a:pt x="468374" y="101651"/>
                  </a:lnTo>
                  <a:lnTo>
                    <a:pt x="470969" y="109457"/>
                  </a:lnTo>
                  <a:lnTo>
                    <a:pt x="475385" y="118286"/>
                  </a:lnTo>
                  <a:lnTo>
                    <a:pt x="479278" y="123474"/>
                  </a:lnTo>
                  <a:lnTo>
                    <a:pt x="482671" y="127639"/>
                  </a:lnTo>
                  <a:lnTo>
                    <a:pt x="493574" y="137765"/>
                  </a:lnTo>
                  <a:lnTo>
                    <a:pt x="497741" y="141656"/>
                  </a:lnTo>
                  <a:lnTo>
                    <a:pt x="505002" y="151782"/>
                  </a:lnTo>
                  <a:lnTo>
                    <a:pt x="516704" y="169191"/>
                  </a:lnTo>
                  <a:lnTo>
                    <a:pt x="520845" y="176973"/>
                  </a:lnTo>
                  <a:lnTo>
                    <a:pt x="522667" y="174105"/>
                  </a:lnTo>
                  <a:lnTo>
                    <a:pt x="527083" y="168668"/>
                  </a:lnTo>
                  <a:lnTo>
                    <a:pt x="534368" y="158541"/>
                  </a:lnTo>
                  <a:lnTo>
                    <a:pt x="537487" y="155948"/>
                  </a:lnTo>
                  <a:lnTo>
                    <a:pt x="542428" y="154127"/>
                  </a:lnTo>
                  <a:lnTo>
                    <a:pt x="548391" y="150485"/>
                  </a:lnTo>
                  <a:lnTo>
                    <a:pt x="553581" y="148914"/>
                  </a:lnTo>
                  <a:lnTo>
                    <a:pt x="560616" y="150236"/>
                  </a:lnTo>
                  <a:lnTo>
                    <a:pt x="568152" y="153603"/>
                  </a:lnTo>
                  <a:lnTo>
                    <a:pt x="572294" y="155149"/>
                  </a:lnTo>
                  <a:lnTo>
                    <a:pt x="576984" y="155948"/>
                  </a:lnTo>
                  <a:lnTo>
                    <a:pt x="581126" y="155149"/>
                  </a:lnTo>
                  <a:lnTo>
                    <a:pt x="587114" y="149962"/>
                  </a:lnTo>
                  <a:lnTo>
                    <a:pt x="588137" y="149962"/>
                  </a:lnTo>
                  <a:lnTo>
                    <a:pt x="586840" y="156197"/>
                  </a:lnTo>
                  <a:lnTo>
                    <a:pt x="589709" y="157244"/>
                  </a:lnTo>
                  <a:lnTo>
                    <a:pt x="594899" y="160612"/>
                  </a:lnTo>
                  <a:lnTo>
                    <a:pt x="597244" y="156446"/>
                  </a:lnTo>
                  <a:lnTo>
                    <a:pt x="599565" y="155673"/>
                  </a:lnTo>
                  <a:lnTo>
                    <a:pt x="600612" y="153603"/>
                  </a:lnTo>
                  <a:lnTo>
                    <a:pt x="605029" y="146844"/>
                  </a:lnTo>
                  <a:lnTo>
                    <a:pt x="605029" y="142180"/>
                  </a:lnTo>
                  <a:lnTo>
                    <a:pt x="611266" y="146320"/>
                  </a:lnTo>
                  <a:lnTo>
                    <a:pt x="608397" y="136718"/>
                  </a:lnTo>
                  <a:lnTo>
                    <a:pt x="610493" y="134648"/>
                  </a:lnTo>
                  <a:lnTo>
                    <a:pt x="608397" y="131530"/>
                  </a:lnTo>
                  <a:lnTo>
                    <a:pt x="606850" y="126841"/>
                  </a:lnTo>
                  <a:lnTo>
                    <a:pt x="612315" y="124771"/>
                  </a:lnTo>
                  <a:lnTo>
                    <a:pt x="610742" y="116990"/>
                  </a:lnTo>
                  <a:lnTo>
                    <a:pt x="613861" y="118012"/>
                  </a:lnTo>
                  <a:lnTo>
                    <a:pt x="615159" y="115942"/>
                  </a:lnTo>
                  <a:lnTo>
                    <a:pt x="619849" y="113348"/>
                  </a:lnTo>
                  <a:lnTo>
                    <a:pt x="622170" y="113348"/>
                  </a:lnTo>
                  <a:lnTo>
                    <a:pt x="627384" y="112051"/>
                  </a:lnTo>
                  <a:lnTo>
                    <a:pt x="637514" y="108160"/>
                  </a:lnTo>
                  <a:lnTo>
                    <a:pt x="639835" y="113597"/>
                  </a:lnTo>
                  <a:lnTo>
                    <a:pt x="646597" y="121404"/>
                  </a:lnTo>
                  <a:lnTo>
                    <a:pt x="647894" y="124522"/>
                  </a:lnTo>
                  <a:lnTo>
                    <a:pt x="645049" y="127889"/>
                  </a:lnTo>
                  <a:lnTo>
                    <a:pt x="641132" y="129435"/>
                  </a:lnTo>
                  <a:lnTo>
                    <a:pt x="638537" y="132553"/>
                  </a:lnTo>
                  <a:lnTo>
                    <a:pt x="635169" y="134124"/>
                  </a:lnTo>
                  <a:lnTo>
                    <a:pt x="632299" y="137765"/>
                  </a:lnTo>
                  <a:lnTo>
                    <a:pt x="632574" y="142953"/>
                  </a:lnTo>
                  <a:lnTo>
                    <a:pt x="636467" y="147617"/>
                  </a:lnTo>
                  <a:lnTo>
                    <a:pt x="638537" y="148665"/>
                  </a:lnTo>
                  <a:lnTo>
                    <a:pt x="641931" y="148665"/>
                  </a:lnTo>
                  <a:lnTo>
                    <a:pt x="646597" y="154127"/>
                  </a:lnTo>
                  <a:lnTo>
                    <a:pt x="646597" y="155673"/>
                  </a:lnTo>
                  <a:lnTo>
                    <a:pt x="643478" y="158267"/>
                  </a:lnTo>
                  <a:lnTo>
                    <a:pt x="638537" y="163455"/>
                  </a:lnTo>
                  <a:lnTo>
                    <a:pt x="640359" y="169690"/>
                  </a:lnTo>
                  <a:lnTo>
                    <a:pt x="642953" y="172284"/>
                  </a:lnTo>
                  <a:lnTo>
                    <a:pt x="643478" y="176449"/>
                  </a:lnTo>
                  <a:lnTo>
                    <a:pt x="641407" y="182684"/>
                  </a:lnTo>
                  <a:lnTo>
                    <a:pt x="639311" y="185528"/>
                  </a:lnTo>
                  <a:lnTo>
                    <a:pt x="638812" y="188920"/>
                  </a:lnTo>
                  <a:lnTo>
                    <a:pt x="639835" y="191264"/>
                  </a:lnTo>
                  <a:lnTo>
                    <a:pt x="639062" y="193584"/>
                  </a:lnTo>
                  <a:lnTo>
                    <a:pt x="640608" y="195404"/>
                  </a:lnTo>
                  <a:lnTo>
                    <a:pt x="641132" y="209172"/>
                  </a:lnTo>
                  <a:lnTo>
                    <a:pt x="641906" y="213586"/>
                  </a:lnTo>
                  <a:lnTo>
                    <a:pt x="641382" y="218250"/>
                  </a:lnTo>
                  <a:lnTo>
                    <a:pt x="638787" y="223987"/>
                  </a:lnTo>
                  <a:lnTo>
                    <a:pt x="634645" y="228900"/>
                  </a:lnTo>
                  <a:lnTo>
                    <a:pt x="621920" y="238004"/>
                  </a:lnTo>
                  <a:lnTo>
                    <a:pt x="616181" y="239301"/>
                  </a:lnTo>
                  <a:lnTo>
                    <a:pt x="607100" y="243441"/>
                  </a:lnTo>
                  <a:lnTo>
                    <a:pt x="598517" y="246559"/>
                  </a:lnTo>
                  <a:lnTo>
                    <a:pt x="591256" y="248130"/>
                  </a:lnTo>
                  <a:lnTo>
                    <a:pt x="594899" y="263194"/>
                  </a:lnTo>
                  <a:lnTo>
                    <a:pt x="598791" y="268631"/>
                  </a:lnTo>
                  <a:lnTo>
                    <a:pt x="599041" y="272797"/>
                  </a:lnTo>
                  <a:lnTo>
                    <a:pt x="592803" y="275914"/>
                  </a:lnTo>
                  <a:lnTo>
                    <a:pt x="587888" y="280578"/>
                  </a:lnTo>
                  <a:lnTo>
                    <a:pt x="583197" y="287088"/>
                  </a:lnTo>
                  <a:lnTo>
                    <a:pt x="581375" y="290205"/>
                  </a:lnTo>
                  <a:lnTo>
                    <a:pt x="578257" y="289682"/>
                  </a:lnTo>
                  <a:lnTo>
                    <a:pt x="576959" y="288135"/>
                  </a:lnTo>
                  <a:lnTo>
                    <a:pt x="569948" y="283721"/>
                  </a:lnTo>
                  <a:lnTo>
                    <a:pt x="566580" y="283197"/>
                  </a:lnTo>
                  <a:lnTo>
                    <a:pt x="562413" y="283970"/>
                  </a:lnTo>
                  <a:lnTo>
                    <a:pt x="559569" y="285542"/>
                  </a:lnTo>
                  <a:lnTo>
                    <a:pt x="559569" y="288385"/>
                  </a:lnTo>
                  <a:lnTo>
                    <a:pt x="556176" y="290729"/>
                  </a:lnTo>
                  <a:lnTo>
                    <a:pt x="559818" y="292799"/>
                  </a:lnTo>
                  <a:lnTo>
                    <a:pt x="563186" y="292550"/>
                  </a:lnTo>
                  <a:lnTo>
                    <a:pt x="565008" y="294096"/>
                  </a:lnTo>
                  <a:lnTo>
                    <a:pt x="563186" y="296715"/>
                  </a:lnTo>
                  <a:lnTo>
                    <a:pt x="564235" y="297738"/>
                  </a:lnTo>
                  <a:lnTo>
                    <a:pt x="570472" y="297488"/>
                  </a:lnTo>
                  <a:lnTo>
                    <a:pt x="571520" y="296964"/>
                  </a:lnTo>
                  <a:lnTo>
                    <a:pt x="575936" y="297488"/>
                  </a:lnTo>
                  <a:lnTo>
                    <a:pt x="582149" y="301628"/>
                  </a:lnTo>
                  <a:lnTo>
                    <a:pt x="581899" y="307091"/>
                  </a:lnTo>
                  <a:lnTo>
                    <a:pt x="582423" y="307864"/>
                  </a:lnTo>
                  <a:lnTo>
                    <a:pt x="590483" y="309684"/>
                  </a:lnTo>
                  <a:lnTo>
                    <a:pt x="591256" y="310732"/>
                  </a:lnTo>
                  <a:lnTo>
                    <a:pt x="595922" y="310208"/>
                  </a:lnTo>
                  <a:lnTo>
                    <a:pt x="602434" y="311505"/>
                  </a:lnTo>
                  <a:lnTo>
                    <a:pt x="602933" y="316967"/>
                  </a:lnTo>
                  <a:lnTo>
                    <a:pt x="598517" y="321133"/>
                  </a:lnTo>
                  <a:lnTo>
                    <a:pt x="591755" y="326046"/>
                  </a:lnTo>
                  <a:lnTo>
                    <a:pt x="589434" y="331258"/>
                  </a:lnTo>
                  <a:lnTo>
                    <a:pt x="588911" y="334625"/>
                  </a:lnTo>
                  <a:lnTo>
                    <a:pt x="587089" y="337494"/>
                  </a:lnTo>
                  <a:lnTo>
                    <a:pt x="592029" y="348642"/>
                  </a:lnTo>
                  <a:lnTo>
                    <a:pt x="592803" y="353581"/>
                  </a:lnTo>
                  <a:lnTo>
                    <a:pt x="592803" y="357472"/>
                  </a:lnTo>
                  <a:lnTo>
                    <a:pt x="591256" y="357995"/>
                  </a:lnTo>
                  <a:lnTo>
                    <a:pt x="589434" y="361637"/>
                  </a:lnTo>
                  <a:lnTo>
                    <a:pt x="589684" y="365253"/>
                  </a:lnTo>
                  <a:lnTo>
                    <a:pt x="586067" y="369668"/>
                  </a:lnTo>
                  <a:lnTo>
                    <a:pt x="579829" y="376427"/>
                  </a:lnTo>
                  <a:lnTo>
                    <a:pt x="567603" y="384233"/>
                  </a:lnTo>
                  <a:lnTo>
                    <a:pt x="565781" y="381889"/>
                  </a:lnTo>
                  <a:lnTo>
                    <a:pt x="557223" y="386827"/>
                  </a:lnTo>
                  <a:lnTo>
                    <a:pt x="555651" y="386553"/>
                  </a:lnTo>
                  <a:lnTo>
                    <a:pt x="549164" y="383186"/>
                  </a:lnTo>
                  <a:lnTo>
                    <a:pt x="548391" y="384233"/>
                  </a:lnTo>
                  <a:lnTo>
                    <a:pt x="545272" y="380842"/>
                  </a:lnTo>
                  <a:lnTo>
                    <a:pt x="543451" y="377200"/>
                  </a:lnTo>
                  <a:lnTo>
                    <a:pt x="531499" y="384233"/>
                  </a:lnTo>
                  <a:lnTo>
                    <a:pt x="522916" y="386827"/>
                  </a:lnTo>
                  <a:lnTo>
                    <a:pt x="520072" y="395133"/>
                  </a:lnTo>
                  <a:lnTo>
                    <a:pt x="519798" y="397203"/>
                  </a:lnTo>
                  <a:lnTo>
                    <a:pt x="516429" y="399797"/>
                  </a:lnTo>
                  <a:lnTo>
                    <a:pt x="515131" y="398251"/>
                  </a:lnTo>
                  <a:lnTo>
                    <a:pt x="512537" y="398774"/>
                  </a:lnTo>
                  <a:lnTo>
                    <a:pt x="509144" y="397727"/>
                  </a:lnTo>
                  <a:lnTo>
                    <a:pt x="505775" y="398251"/>
                  </a:lnTo>
                  <a:lnTo>
                    <a:pt x="506299" y="395632"/>
                  </a:lnTo>
                  <a:lnTo>
                    <a:pt x="502931" y="393312"/>
                  </a:lnTo>
                  <a:lnTo>
                    <a:pt x="500061" y="388898"/>
                  </a:lnTo>
                  <a:lnTo>
                    <a:pt x="498764" y="388374"/>
                  </a:lnTo>
                  <a:lnTo>
                    <a:pt x="498515" y="385007"/>
                  </a:lnTo>
                  <a:lnTo>
                    <a:pt x="495920" y="384732"/>
                  </a:lnTo>
                  <a:lnTo>
                    <a:pt x="494622" y="382413"/>
                  </a:lnTo>
                  <a:lnTo>
                    <a:pt x="488634" y="378248"/>
                  </a:lnTo>
                  <a:lnTo>
                    <a:pt x="484742" y="372012"/>
                  </a:lnTo>
                  <a:lnTo>
                    <a:pt x="484492" y="368645"/>
                  </a:lnTo>
                  <a:lnTo>
                    <a:pt x="482671" y="368371"/>
                  </a:lnTo>
                  <a:lnTo>
                    <a:pt x="481373" y="364754"/>
                  </a:lnTo>
                  <a:lnTo>
                    <a:pt x="479802" y="365528"/>
                  </a:lnTo>
                  <a:lnTo>
                    <a:pt x="477456" y="362161"/>
                  </a:lnTo>
                  <a:lnTo>
                    <a:pt x="475635" y="361113"/>
                  </a:lnTo>
                  <a:lnTo>
                    <a:pt x="467326" y="358769"/>
                  </a:lnTo>
                  <a:lnTo>
                    <a:pt x="462136" y="358270"/>
                  </a:lnTo>
                  <a:lnTo>
                    <a:pt x="461089" y="355651"/>
                  </a:lnTo>
                  <a:lnTo>
                    <a:pt x="458768" y="352284"/>
                  </a:lnTo>
                  <a:lnTo>
                    <a:pt x="456423" y="353057"/>
                  </a:lnTo>
                  <a:lnTo>
                    <a:pt x="455126" y="349939"/>
                  </a:lnTo>
                  <a:lnTo>
                    <a:pt x="450460" y="349441"/>
                  </a:lnTo>
                  <a:lnTo>
                    <a:pt x="446293" y="352284"/>
                  </a:lnTo>
                  <a:lnTo>
                    <a:pt x="442925" y="353082"/>
                  </a:lnTo>
                  <a:lnTo>
                    <a:pt x="439007" y="350463"/>
                  </a:lnTo>
                  <a:lnTo>
                    <a:pt x="430449" y="346323"/>
                  </a:lnTo>
                  <a:lnTo>
                    <a:pt x="428353" y="347869"/>
                  </a:lnTo>
                  <a:lnTo>
                    <a:pt x="424212" y="348667"/>
                  </a:lnTo>
                  <a:lnTo>
                    <a:pt x="419795" y="350488"/>
                  </a:lnTo>
                  <a:lnTo>
                    <a:pt x="414331" y="353855"/>
                  </a:lnTo>
                  <a:lnTo>
                    <a:pt x="413034" y="355401"/>
                  </a:lnTo>
                  <a:lnTo>
                    <a:pt x="409665" y="356698"/>
                  </a:lnTo>
                  <a:lnTo>
                    <a:pt x="406272" y="356973"/>
                  </a:lnTo>
                  <a:lnTo>
                    <a:pt x="402655" y="354878"/>
                  </a:lnTo>
                  <a:lnTo>
                    <a:pt x="401606" y="352035"/>
                  </a:lnTo>
                  <a:lnTo>
                    <a:pt x="399011" y="352035"/>
                  </a:lnTo>
                  <a:lnTo>
                    <a:pt x="396666" y="354105"/>
                  </a:lnTo>
                  <a:lnTo>
                    <a:pt x="392774" y="351785"/>
                  </a:lnTo>
                  <a:lnTo>
                    <a:pt x="390428" y="353082"/>
                  </a:lnTo>
                  <a:lnTo>
                    <a:pt x="393822" y="357995"/>
                  </a:lnTo>
                  <a:lnTo>
                    <a:pt x="396941" y="363732"/>
                  </a:lnTo>
                  <a:lnTo>
                    <a:pt x="399261" y="363732"/>
                  </a:lnTo>
                  <a:lnTo>
                    <a:pt x="402130" y="369942"/>
                  </a:lnTo>
                  <a:lnTo>
                    <a:pt x="402904" y="375155"/>
                  </a:lnTo>
                  <a:lnTo>
                    <a:pt x="400309" y="377225"/>
                  </a:lnTo>
                  <a:lnTo>
                    <a:pt x="401082" y="380592"/>
                  </a:lnTo>
                  <a:lnTo>
                    <a:pt x="400309" y="388398"/>
                  </a:lnTo>
                  <a:lnTo>
                    <a:pt x="397190" y="400071"/>
                  </a:lnTo>
                  <a:lnTo>
                    <a:pt x="394071" y="398525"/>
                  </a:lnTo>
                  <a:lnTo>
                    <a:pt x="391477" y="403712"/>
                  </a:lnTo>
                  <a:lnTo>
                    <a:pt x="387833" y="405533"/>
                  </a:lnTo>
                  <a:lnTo>
                    <a:pt x="382644" y="409424"/>
                  </a:lnTo>
                  <a:lnTo>
                    <a:pt x="376930" y="411768"/>
                  </a:lnTo>
                  <a:lnTo>
                    <a:pt x="376406" y="414886"/>
                  </a:lnTo>
                  <a:lnTo>
                    <a:pt x="368347" y="420598"/>
                  </a:lnTo>
                  <a:lnTo>
                    <a:pt x="369395" y="423715"/>
                  </a:lnTo>
                  <a:lnTo>
                    <a:pt x="371217" y="426060"/>
                  </a:lnTo>
                  <a:lnTo>
                    <a:pt x="368622" y="428130"/>
                  </a:lnTo>
                  <a:lnTo>
                    <a:pt x="366526" y="430724"/>
                  </a:lnTo>
                  <a:lnTo>
                    <a:pt x="367574" y="433317"/>
                  </a:lnTo>
                  <a:lnTo>
                    <a:pt x="367324" y="437732"/>
                  </a:lnTo>
                  <a:lnTo>
                    <a:pt x="370693" y="444217"/>
                  </a:lnTo>
                  <a:lnTo>
                    <a:pt x="373811" y="445264"/>
                  </a:lnTo>
                  <a:lnTo>
                    <a:pt x="376406" y="448905"/>
                  </a:lnTo>
                  <a:lnTo>
                    <a:pt x="375358" y="450976"/>
                  </a:lnTo>
                  <a:lnTo>
                    <a:pt x="372764" y="451499"/>
                  </a:lnTo>
                  <a:lnTo>
                    <a:pt x="371740" y="456937"/>
                  </a:lnTo>
                  <a:lnTo>
                    <a:pt x="375633" y="460055"/>
                  </a:lnTo>
                  <a:lnTo>
                    <a:pt x="368098" y="466814"/>
                  </a:lnTo>
                  <a:lnTo>
                    <a:pt x="358741" y="473822"/>
                  </a:lnTo>
                  <a:lnTo>
                    <a:pt x="357444" y="477987"/>
                  </a:lnTo>
                  <a:lnTo>
                    <a:pt x="351730" y="476939"/>
                  </a:lnTo>
                  <a:lnTo>
                    <a:pt x="349659" y="483424"/>
                  </a:lnTo>
                  <a:lnTo>
                    <a:pt x="346790" y="488113"/>
                  </a:lnTo>
                  <a:lnTo>
                    <a:pt x="346790" y="491755"/>
                  </a:lnTo>
                  <a:lnTo>
                    <a:pt x="342623" y="500833"/>
                  </a:lnTo>
                  <a:lnTo>
                    <a:pt x="337708" y="503177"/>
                  </a:lnTo>
                  <a:lnTo>
                    <a:pt x="339504" y="508365"/>
                  </a:lnTo>
                  <a:lnTo>
                    <a:pt x="334314" y="507842"/>
                  </a:lnTo>
                  <a:lnTo>
                    <a:pt x="324459" y="509139"/>
                  </a:lnTo>
                  <a:lnTo>
                    <a:pt x="322363" y="507842"/>
                  </a:lnTo>
                  <a:lnTo>
                    <a:pt x="315352" y="506545"/>
                  </a:lnTo>
                  <a:lnTo>
                    <a:pt x="314055" y="507592"/>
                  </a:lnTo>
                  <a:lnTo>
                    <a:pt x="308590" y="507343"/>
                  </a:lnTo>
                  <a:lnTo>
                    <a:pt x="302103" y="508116"/>
                  </a:lnTo>
                  <a:lnTo>
                    <a:pt x="297687" y="509937"/>
                  </a:lnTo>
                  <a:lnTo>
                    <a:pt x="291449" y="511233"/>
                  </a:lnTo>
                  <a:lnTo>
                    <a:pt x="287308" y="511483"/>
                  </a:lnTo>
                  <a:lnTo>
                    <a:pt x="285486" y="510710"/>
                  </a:lnTo>
                  <a:lnTo>
                    <a:pt x="277951" y="511483"/>
                  </a:lnTo>
                  <a:lnTo>
                    <a:pt x="274308" y="511233"/>
                  </a:lnTo>
                  <a:lnTo>
                    <a:pt x="270665" y="511758"/>
                  </a:lnTo>
                  <a:lnTo>
                    <a:pt x="267547" y="514102"/>
                  </a:lnTo>
                  <a:lnTo>
                    <a:pt x="264952" y="514102"/>
                  </a:lnTo>
                  <a:lnTo>
                    <a:pt x="263130" y="516945"/>
                  </a:lnTo>
                  <a:lnTo>
                    <a:pt x="256893" y="517718"/>
                  </a:lnTo>
                  <a:lnTo>
                    <a:pt x="254822" y="517469"/>
                  </a:lnTo>
                  <a:lnTo>
                    <a:pt x="250156" y="520586"/>
                  </a:lnTo>
                  <a:lnTo>
                    <a:pt x="251179" y="522656"/>
                  </a:lnTo>
                  <a:lnTo>
                    <a:pt x="249108" y="523704"/>
                  </a:lnTo>
                  <a:lnTo>
                    <a:pt x="247287" y="520337"/>
                  </a:lnTo>
                  <a:lnTo>
                    <a:pt x="244168" y="521110"/>
                  </a:lnTo>
                  <a:lnTo>
                    <a:pt x="237681" y="528643"/>
                  </a:lnTo>
                  <a:lnTo>
                    <a:pt x="242347" y="534603"/>
                  </a:lnTo>
                  <a:lnTo>
                    <a:pt x="242621" y="538519"/>
                  </a:lnTo>
                  <a:lnTo>
                    <a:pt x="241323" y="539292"/>
                  </a:lnTo>
                  <a:lnTo>
                    <a:pt x="240800" y="542410"/>
                  </a:lnTo>
                  <a:lnTo>
                    <a:pt x="228324" y="542909"/>
                  </a:lnTo>
                  <a:lnTo>
                    <a:pt x="225979" y="543707"/>
                  </a:lnTo>
                  <a:lnTo>
                    <a:pt x="223908" y="540589"/>
                  </a:lnTo>
                  <a:lnTo>
                    <a:pt x="214302" y="540839"/>
                  </a:lnTo>
                  <a:lnTo>
                    <a:pt x="209611" y="541362"/>
                  </a:lnTo>
                  <a:lnTo>
                    <a:pt x="182864" y="541612"/>
                  </a:lnTo>
                  <a:lnTo>
                    <a:pt x="163628" y="542136"/>
                  </a:lnTo>
                  <a:lnTo>
                    <a:pt x="152974" y="519290"/>
                  </a:lnTo>
                  <a:lnTo>
                    <a:pt x="152724" y="519290"/>
                  </a:lnTo>
                  <a:lnTo>
                    <a:pt x="150129" y="513578"/>
                  </a:lnTo>
                  <a:lnTo>
                    <a:pt x="140772" y="503951"/>
                  </a:lnTo>
                  <a:lnTo>
                    <a:pt x="144940" y="499012"/>
                  </a:lnTo>
                  <a:lnTo>
                    <a:pt x="133238" y="476939"/>
                  </a:lnTo>
                  <a:lnTo>
                    <a:pt x="131416" y="473573"/>
                  </a:lnTo>
                  <a:lnTo>
                    <a:pt x="125977" y="468385"/>
                  </a:lnTo>
                  <a:lnTo>
                    <a:pt x="122059" y="463696"/>
                  </a:lnTo>
                  <a:lnTo>
                    <a:pt x="114525" y="459805"/>
                  </a:lnTo>
                  <a:lnTo>
                    <a:pt x="114000" y="457461"/>
                  </a:lnTo>
                  <a:lnTo>
                    <a:pt x="106216" y="469408"/>
                  </a:lnTo>
                  <a:lnTo>
                    <a:pt x="103621" y="466564"/>
                  </a:lnTo>
                  <a:lnTo>
                    <a:pt x="100253" y="469682"/>
                  </a:lnTo>
                  <a:lnTo>
                    <a:pt x="94789" y="463696"/>
                  </a:lnTo>
                  <a:lnTo>
                    <a:pt x="96336" y="460852"/>
                  </a:lnTo>
                  <a:lnTo>
                    <a:pt x="96086" y="459555"/>
                  </a:lnTo>
                  <a:lnTo>
                    <a:pt x="97658" y="451749"/>
                  </a:lnTo>
                  <a:lnTo>
                    <a:pt x="100752" y="446561"/>
                  </a:lnTo>
                  <a:lnTo>
                    <a:pt x="95038" y="446312"/>
                  </a:lnTo>
                  <a:lnTo>
                    <a:pt x="92967" y="445788"/>
                  </a:lnTo>
                  <a:lnTo>
                    <a:pt x="91920" y="441374"/>
                  </a:lnTo>
                  <a:lnTo>
                    <a:pt x="92718" y="434614"/>
                  </a:lnTo>
                  <a:lnTo>
                    <a:pt x="90372" y="431248"/>
                  </a:lnTo>
                  <a:lnTo>
                    <a:pt x="84409" y="435413"/>
                  </a:lnTo>
                  <a:lnTo>
                    <a:pt x="75302" y="431248"/>
                  </a:lnTo>
                  <a:lnTo>
                    <a:pt x="71410" y="430998"/>
                  </a:lnTo>
                  <a:lnTo>
                    <a:pt x="66744" y="431497"/>
                  </a:lnTo>
                  <a:lnTo>
                    <a:pt x="54269" y="434365"/>
                  </a:lnTo>
                  <a:lnTo>
                    <a:pt x="50876" y="432270"/>
                  </a:lnTo>
                  <a:lnTo>
                    <a:pt x="52447" y="428903"/>
                  </a:lnTo>
                  <a:lnTo>
                    <a:pt x="43341" y="424239"/>
                  </a:lnTo>
                  <a:lnTo>
                    <a:pt x="41544" y="428130"/>
                  </a:lnTo>
                  <a:lnTo>
                    <a:pt x="38675" y="427082"/>
                  </a:lnTo>
                  <a:lnTo>
                    <a:pt x="35307" y="424763"/>
                  </a:lnTo>
                  <a:lnTo>
                    <a:pt x="31389" y="418777"/>
                  </a:lnTo>
                  <a:lnTo>
                    <a:pt x="35556" y="415659"/>
                  </a:lnTo>
                  <a:lnTo>
                    <a:pt x="40496" y="415410"/>
                  </a:lnTo>
                  <a:lnTo>
                    <a:pt x="39722" y="411768"/>
                  </a:lnTo>
                  <a:lnTo>
                    <a:pt x="36853" y="409424"/>
                  </a:lnTo>
                  <a:lnTo>
                    <a:pt x="36080" y="406580"/>
                  </a:lnTo>
                  <a:lnTo>
                    <a:pt x="39448" y="406057"/>
                  </a:lnTo>
                  <a:lnTo>
                    <a:pt x="39448" y="404236"/>
                  </a:lnTo>
                  <a:lnTo>
                    <a:pt x="41794" y="401119"/>
                  </a:lnTo>
                  <a:lnTo>
                    <a:pt x="46210" y="398774"/>
                  </a:lnTo>
                  <a:lnTo>
                    <a:pt x="45162" y="393337"/>
                  </a:lnTo>
                  <a:lnTo>
                    <a:pt x="43091" y="388923"/>
                  </a:lnTo>
                  <a:lnTo>
                    <a:pt x="44388" y="387875"/>
                  </a:lnTo>
                  <a:lnTo>
                    <a:pt x="44388" y="380342"/>
                  </a:lnTo>
                  <a:lnTo>
                    <a:pt x="44638" y="376701"/>
                  </a:lnTo>
                  <a:lnTo>
                    <a:pt x="39972" y="367099"/>
                  </a:lnTo>
                  <a:lnTo>
                    <a:pt x="37627" y="361637"/>
                  </a:lnTo>
                  <a:lnTo>
                    <a:pt x="36080" y="362684"/>
                  </a:lnTo>
                  <a:lnTo>
                    <a:pt x="33485" y="361388"/>
                  </a:lnTo>
                  <a:lnTo>
                    <a:pt x="33485" y="354903"/>
                  </a:lnTo>
                  <a:lnTo>
                    <a:pt x="31389" y="354105"/>
                  </a:lnTo>
                  <a:lnTo>
                    <a:pt x="30616" y="351785"/>
                  </a:lnTo>
                  <a:lnTo>
                    <a:pt x="27497" y="350738"/>
                  </a:lnTo>
                  <a:lnTo>
                    <a:pt x="25676" y="348917"/>
                  </a:lnTo>
                  <a:lnTo>
                    <a:pt x="24902" y="344253"/>
                  </a:lnTo>
                  <a:lnTo>
                    <a:pt x="22307" y="340088"/>
                  </a:lnTo>
                  <a:lnTo>
                    <a:pt x="19962" y="337743"/>
                  </a:lnTo>
                  <a:lnTo>
                    <a:pt x="18664" y="334900"/>
                  </a:lnTo>
                  <a:lnTo>
                    <a:pt x="7237" y="335673"/>
                  </a:lnTo>
                  <a:lnTo>
                    <a:pt x="5665" y="334900"/>
                  </a:lnTo>
                  <a:lnTo>
                    <a:pt x="-298" y="329188"/>
                  </a:lnTo>
                  <a:lnTo>
                    <a:pt x="-822" y="328141"/>
                  </a:lnTo>
                  <a:lnTo>
                    <a:pt x="-2119" y="323477"/>
                  </a:lnTo>
                  <a:lnTo>
                    <a:pt x="-298" y="321906"/>
                  </a:lnTo>
                  <a:lnTo>
                    <a:pt x="3869" y="320609"/>
                  </a:lnTo>
                  <a:lnTo>
                    <a:pt x="5665" y="318539"/>
                  </a:lnTo>
                  <a:lnTo>
                    <a:pt x="14248" y="316469"/>
                  </a:lnTo>
                  <a:lnTo>
                    <a:pt x="17617" y="316469"/>
                  </a:lnTo>
                  <a:lnTo>
                    <a:pt x="19962" y="315421"/>
                  </a:lnTo>
                  <a:lnTo>
                    <a:pt x="23081" y="314897"/>
                  </a:lnTo>
                  <a:lnTo>
                    <a:pt x="29842" y="311006"/>
                  </a:lnTo>
                  <a:lnTo>
                    <a:pt x="32961" y="308936"/>
                  </a:lnTo>
                  <a:lnTo>
                    <a:pt x="36604" y="307365"/>
                  </a:lnTo>
                  <a:lnTo>
                    <a:pt x="41519" y="307116"/>
                  </a:lnTo>
                  <a:lnTo>
                    <a:pt x="47507" y="301928"/>
                  </a:lnTo>
                  <a:lnTo>
                    <a:pt x="50351" y="300631"/>
                  </a:lnTo>
                  <a:lnTo>
                    <a:pt x="52946" y="297763"/>
                  </a:lnTo>
                  <a:lnTo>
                    <a:pt x="55292" y="296466"/>
                  </a:lnTo>
                  <a:lnTo>
                    <a:pt x="59708" y="291527"/>
                  </a:lnTo>
                  <a:lnTo>
                    <a:pt x="65696" y="287886"/>
                  </a:lnTo>
                  <a:lnTo>
                    <a:pt x="71659" y="286589"/>
                  </a:lnTo>
                  <a:lnTo>
                    <a:pt x="72183" y="284793"/>
                  </a:lnTo>
                  <a:lnTo>
                    <a:pt x="76325" y="282175"/>
                  </a:lnTo>
                  <a:lnTo>
                    <a:pt x="79194" y="278284"/>
                  </a:lnTo>
                  <a:lnTo>
                    <a:pt x="82313" y="274917"/>
                  </a:lnTo>
                  <a:lnTo>
                    <a:pt x="86455" y="273869"/>
                  </a:lnTo>
                  <a:lnTo>
                    <a:pt x="88551" y="272048"/>
                  </a:lnTo>
                  <a:lnTo>
                    <a:pt x="93741" y="270751"/>
                  </a:lnTo>
                  <a:lnTo>
                    <a:pt x="101276" y="265813"/>
                  </a:lnTo>
                  <a:lnTo>
                    <a:pt x="102324" y="263494"/>
                  </a:lnTo>
                  <a:lnTo>
                    <a:pt x="105168" y="262197"/>
                  </a:lnTo>
                  <a:lnTo>
                    <a:pt x="107239" y="264790"/>
                  </a:lnTo>
                  <a:lnTo>
                    <a:pt x="108811" y="264790"/>
                  </a:lnTo>
                  <a:lnTo>
                    <a:pt x="112179" y="273096"/>
                  </a:lnTo>
                  <a:lnTo>
                    <a:pt x="110109" y="273869"/>
                  </a:lnTo>
                  <a:lnTo>
                    <a:pt x="112179" y="279331"/>
                  </a:lnTo>
                  <a:lnTo>
                    <a:pt x="114275" y="282175"/>
                  </a:lnTo>
                  <a:lnTo>
                    <a:pt x="116346" y="287113"/>
                  </a:lnTo>
                  <a:lnTo>
                    <a:pt x="115049" y="289208"/>
                  </a:lnTo>
                  <a:lnTo>
                    <a:pt x="117644" y="289981"/>
                  </a:lnTo>
                  <a:lnTo>
                    <a:pt x="121536" y="292575"/>
                  </a:lnTo>
                  <a:lnTo>
                    <a:pt x="122059" y="294395"/>
                  </a:lnTo>
                  <a:lnTo>
                    <a:pt x="127773" y="292575"/>
                  </a:lnTo>
                  <a:lnTo>
                    <a:pt x="133487" y="292575"/>
                  </a:lnTo>
                  <a:lnTo>
                    <a:pt x="141022" y="293348"/>
                  </a:lnTo>
                  <a:lnTo>
                    <a:pt x="147260" y="295942"/>
                  </a:lnTo>
                  <a:lnTo>
                    <a:pt x="151152" y="300107"/>
                  </a:lnTo>
                  <a:lnTo>
                    <a:pt x="155045" y="299334"/>
                  </a:lnTo>
                  <a:lnTo>
                    <a:pt x="156092" y="301155"/>
                  </a:lnTo>
                  <a:lnTo>
                    <a:pt x="159211" y="299334"/>
                  </a:lnTo>
                  <a:lnTo>
                    <a:pt x="163104" y="299060"/>
                  </a:lnTo>
                  <a:lnTo>
                    <a:pt x="171163" y="297239"/>
                  </a:lnTo>
                  <a:lnTo>
                    <a:pt x="175055" y="295942"/>
                  </a:lnTo>
                  <a:lnTo>
                    <a:pt x="176103" y="293872"/>
                  </a:lnTo>
                  <a:lnTo>
                    <a:pt x="181293" y="293099"/>
                  </a:lnTo>
                  <a:lnTo>
                    <a:pt x="178698" y="291278"/>
                  </a:lnTo>
                  <a:lnTo>
                    <a:pt x="183363" y="287387"/>
                  </a:lnTo>
                  <a:lnTo>
                    <a:pt x="182066" y="285566"/>
                  </a:lnTo>
                  <a:lnTo>
                    <a:pt x="186482" y="284519"/>
                  </a:lnTo>
                  <a:lnTo>
                    <a:pt x="192969" y="281676"/>
                  </a:lnTo>
                  <a:lnTo>
                    <a:pt x="196612" y="278558"/>
                  </a:lnTo>
                  <a:lnTo>
                    <a:pt x="201552" y="282449"/>
                  </a:lnTo>
                  <a:lnTo>
                    <a:pt x="198683" y="287113"/>
                  </a:lnTo>
                  <a:lnTo>
                    <a:pt x="200779" y="292575"/>
                  </a:lnTo>
                  <a:lnTo>
                    <a:pt x="204147" y="289707"/>
                  </a:lnTo>
                  <a:lnTo>
                    <a:pt x="205719" y="292575"/>
                  </a:lnTo>
                  <a:lnTo>
                    <a:pt x="212206" y="295169"/>
                  </a:lnTo>
                  <a:lnTo>
                    <a:pt x="221039" y="293099"/>
                  </a:lnTo>
                  <a:lnTo>
                    <a:pt x="227277" y="292300"/>
                  </a:lnTo>
                  <a:lnTo>
                    <a:pt x="231169" y="294121"/>
                  </a:lnTo>
                  <a:lnTo>
                    <a:pt x="229098" y="296466"/>
                  </a:lnTo>
                  <a:lnTo>
                    <a:pt x="229347" y="298810"/>
                  </a:lnTo>
                  <a:lnTo>
                    <a:pt x="232466" y="299309"/>
                  </a:lnTo>
                  <a:lnTo>
                    <a:pt x="239477" y="298536"/>
                  </a:lnTo>
                  <a:lnTo>
                    <a:pt x="246239" y="295169"/>
                  </a:lnTo>
                  <a:lnTo>
                    <a:pt x="248060" y="295667"/>
                  </a:lnTo>
                  <a:lnTo>
                    <a:pt x="251429" y="299309"/>
                  </a:lnTo>
                  <a:lnTo>
                    <a:pt x="253774" y="299309"/>
                  </a:lnTo>
                  <a:lnTo>
                    <a:pt x="256893" y="297488"/>
                  </a:lnTo>
                  <a:lnTo>
                    <a:pt x="260261" y="297239"/>
                  </a:lnTo>
                  <a:lnTo>
                    <a:pt x="267023" y="293872"/>
                  </a:lnTo>
                  <a:lnTo>
                    <a:pt x="268570" y="294371"/>
                  </a:lnTo>
                  <a:lnTo>
                    <a:pt x="268320" y="297763"/>
                  </a:lnTo>
                  <a:lnTo>
                    <a:pt x="270391" y="298536"/>
                  </a:lnTo>
                  <a:lnTo>
                    <a:pt x="276903" y="295144"/>
                  </a:lnTo>
                  <a:lnTo>
                    <a:pt x="279748" y="292550"/>
                  </a:lnTo>
                  <a:lnTo>
                    <a:pt x="282867" y="290480"/>
                  </a:lnTo>
                  <a:lnTo>
                    <a:pt x="294568" y="285018"/>
                  </a:lnTo>
                  <a:lnTo>
                    <a:pt x="296115" y="283472"/>
                  </a:lnTo>
                  <a:lnTo>
                    <a:pt x="299234" y="282175"/>
                  </a:lnTo>
                  <a:lnTo>
                    <a:pt x="302602" y="279306"/>
                  </a:lnTo>
                  <a:lnTo>
                    <a:pt x="305222" y="278284"/>
                  </a:lnTo>
                  <a:lnTo>
                    <a:pt x="305471" y="276712"/>
                  </a:lnTo>
                  <a:lnTo>
                    <a:pt x="309639" y="275166"/>
                  </a:lnTo>
                  <a:lnTo>
                    <a:pt x="313780" y="276712"/>
                  </a:lnTo>
                  <a:lnTo>
                    <a:pt x="315851" y="276463"/>
                  </a:lnTo>
                  <a:lnTo>
                    <a:pt x="317149" y="278284"/>
                  </a:lnTo>
                  <a:lnTo>
                    <a:pt x="324684" y="278533"/>
                  </a:lnTo>
                  <a:lnTo>
                    <a:pt x="325981" y="280104"/>
                  </a:lnTo>
                  <a:lnTo>
                    <a:pt x="327803" y="279581"/>
                  </a:lnTo>
                  <a:lnTo>
                    <a:pt x="329624" y="280878"/>
                  </a:lnTo>
                  <a:lnTo>
                    <a:pt x="334838" y="282175"/>
                  </a:lnTo>
                  <a:lnTo>
                    <a:pt x="337433" y="285018"/>
                  </a:lnTo>
                  <a:lnTo>
                    <a:pt x="340552" y="285542"/>
                  </a:lnTo>
                  <a:lnTo>
                    <a:pt x="345991" y="282424"/>
                  </a:lnTo>
                  <a:lnTo>
                    <a:pt x="349634" y="278009"/>
                  </a:lnTo>
                  <a:lnTo>
                    <a:pt x="346790" y="276463"/>
                  </a:lnTo>
                  <a:lnTo>
                    <a:pt x="342099" y="272822"/>
                  </a:lnTo>
                  <a:lnTo>
                    <a:pt x="338207" y="270228"/>
                  </a:lnTo>
                  <a:lnTo>
                    <a:pt x="338207" y="264516"/>
                  </a:lnTo>
                  <a:lnTo>
                    <a:pt x="345467" y="261398"/>
                  </a:lnTo>
                  <a:lnTo>
                    <a:pt x="342348" y="257757"/>
                  </a:lnTo>
                  <a:lnTo>
                    <a:pt x="339754" y="256186"/>
                  </a:lnTo>
                  <a:lnTo>
                    <a:pt x="337433" y="253866"/>
                  </a:lnTo>
                  <a:lnTo>
                    <a:pt x="334838" y="245037"/>
                  </a:lnTo>
                  <a:lnTo>
                    <a:pt x="334838" y="243740"/>
                  </a:lnTo>
                  <a:lnTo>
                    <a:pt x="330148" y="238528"/>
                  </a:lnTo>
                  <a:lnTo>
                    <a:pt x="324434" y="245037"/>
                  </a:lnTo>
                  <a:lnTo>
                    <a:pt x="322089" y="242418"/>
                  </a:lnTo>
                  <a:lnTo>
                    <a:pt x="321565" y="238278"/>
                  </a:lnTo>
                  <a:lnTo>
                    <a:pt x="322363" y="232043"/>
                  </a:lnTo>
                  <a:lnTo>
                    <a:pt x="323386" y="230472"/>
                  </a:lnTo>
                  <a:lnTo>
                    <a:pt x="323137" y="227628"/>
                  </a:lnTo>
                  <a:lnTo>
                    <a:pt x="324434" y="225034"/>
                  </a:lnTo>
                  <a:lnTo>
                    <a:pt x="327029" y="222690"/>
                  </a:lnTo>
                  <a:lnTo>
                    <a:pt x="330397" y="212813"/>
                  </a:lnTo>
                  <a:lnTo>
                    <a:pt x="327803" y="209696"/>
                  </a:lnTo>
                  <a:lnTo>
                    <a:pt x="326505" y="205032"/>
                  </a:lnTo>
                  <a:lnTo>
                    <a:pt x="324958" y="201914"/>
                  </a:lnTo>
                  <a:lnTo>
                    <a:pt x="323386" y="196452"/>
                  </a:lnTo>
                  <a:lnTo>
                    <a:pt x="321565" y="195155"/>
                  </a:lnTo>
                  <a:lnTo>
                    <a:pt x="320018" y="189194"/>
                  </a:lnTo>
                  <a:lnTo>
                    <a:pt x="318720" y="186076"/>
                  </a:lnTo>
                  <a:lnTo>
                    <a:pt x="321839" y="185827"/>
                  </a:lnTo>
                  <a:lnTo>
                    <a:pt x="325208" y="183732"/>
                  </a:lnTo>
                  <a:lnTo>
                    <a:pt x="325732" y="181138"/>
                  </a:lnTo>
                  <a:lnTo>
                    <a:pt x="333267" y="180889"/>
                  </a:lnTo>
                  <a:lnTo>
                    <a:pt x="335338" y="179592"/>
                  </a:lnTo>
                  <a:lnTo>
                    <a:pt x="348062" y="177496"/>
                  </a:lnTo>
                  <a:lnTo>
                    <a:pt x="349110" y="175426"/>
                  </a:lnTo>
                  <a:lnTo>
                    <a:pt x="355872" y="175177"/>
                  </a:lnTo>
                  <a:lnTo>
                    <a:pt x="363931" y="171536"/>
                  </a:lnTo>
                  <a:lnTo>
                    <a:pt x="366002" y="171785"/>
                  </a:lnTo>
                  <a:lnTo>
                    <a:pt x="368597" y="170762"/>
                  </a:lnTo>
                  <a:lnTo>
                    <a:pt x="373787" y="170239"/>
                  </a:lnTo>
                  <a:lnTo>
                    <a:pt x="381072" y="165051"/>
                  </a:lnTo>
                  <a:lnTo>
                    <a:pt x="384715" y="167121"/>
                  </a:lnTo>
                  <a:lnTo>
                    <a:pt x="386012" y="166348"/>
                  </a:lnTo>
                  <a:lnTo>
                    <a:pt x="387808" y="161410"/>
                  </a:lnTo>
                  <a:lnTo>
                    <a:pt x="389905" y="162707"/>
                  </a:lnTo>
                  <a:lnTo>
                    <a:pt x="390927" y="160637"/>
                  </a:lnTo>
                  <a:lnTo>
                    <a:pt x="389131" y="156746"/>
                  </a:lnTo>
                  <a:lnTo>
                    <a:pt x="389131" y="154127"/>
                  </a:lnTo>
                  <a:lnTo>
                    <a:pt x="380798" y="147642"/>
                  </a:lnTo>
                  <a:lnTo>
                    <a:pt x="376381" y="143227"/>
                  </a:lnTo>
                  <a:lnTo>
                    <a:pt x="372239" y="138289"/>
                  </a:lnTo>
                  <a:lnTo>
                    <a:pt x="364954" y="132054"/>
                  </a:lnTo>
                  <a:lnTo>
                    <a:pt x="362609" y="131555"/>
                  </a:lnTo>
                  <a:lnTo>
                    <a:pt x="356121" y="132054"/>
                  </a:lnTo>
                  <a:lnTo>
                    <a:pt x="354575" y="128687"/>
                  </a:lnTo>
                  <a:lnTo>
                    <a:pt x="352479" y="125569"/>
                  </a:lnTo>
                  <a:lnTo>
                    <a:pt x="354300" y="121928"/>
                  </a:lnTo>
                  <a:lnTo>
                    <a:pt x="353526" y="120631"/>
                  </a:lnTo>
                  <a:lnTo>
                    <a:pt x="348586" y="120107"/>
                  </a:lnTo>
                  <a:lnTo>
                    <a:pt x="341825" y="116990"/>
                  </a:lnTo>
                  <a:lnTo>
                    <a:pt x="339504" y="112849"/>
                  </a:lnTo>
                  <a:lnTo>
                    <a:pt x="339230" y="108435"/>
                  </a:lnTo>
                  <a:lnTo>
                    <a:pt x="338207" y="102199"/>
                  </a:lnTo>
                  <a:lnTo>
                    <a:pt x="341326" y="101401"/>
                  </a:lnTo>
                  <a:lnTo>
                    <a:pt x="344170" y="101676"/>
                  </a:lnTo>
                  <a:lnTo>
                    <a:pt x="347538" y="101152"/>
                  </a:lnTo>
                  <a:lnTo>
                    <a:pt x="350657" y="98558"/>
                  </a:lnTo>
                  <a:lnTo>
                    <a:pt x="354300" y="96737"/>
                  </a:lnTo>
                  <a:lnTo>
                    <a:pt x="357419" y="96488"/>
                  </a:lnTo>
                  <a:lnTo>
                    <a:pt x="360288" y="94917"/>
                  </a:lnTo>
                  <a:lnTo>
                    <a:pt x="360538" y="91550"/>
                  </a:lnTo>
                  <a:lnTo>
                    <a:pt x="362609" y="85065"/>
                  </a:lnTo>
                  <a:lnTo>
                    <a:pt x="365478" y="79353"/>
                  </a:lnTo>
                  <a:lnTo>
                    <a:pt x="372489" y="80376"/>
                  </a:lnTo>
                  <a:lnTo>
                    <a:pt x="374834" y="77009"/>
                  </a:lnTo>
                  <a:lnTo>
                    <a:pt x="375333" y="74141"/>
                  </a:lnTo>
                  <a:lnTo>
                    <a:pt x="378727" y="69477"/>
                  </a:lnTo>
                  <a:lnTo>
                    <a:pt x="382095" y="65835"/>
                  </a:lnTo>
                  <a:lnTo>
                    <a:pt x="384690" y="61695"/>
                  </a:lnTo>
                  <a:lnTo>
                    <a:pt x="387035" y="60373"/>
                  </a:lnTo>
                  <a:lnTo>
                    <a:pt x="386262" y="52342"/>
                  </a:lnTo>
                  <a:lnTo>
                    <a:pt x="379500" y="53365"/>
                  </a:lnTo>
                  <a:lnTo>
                    <a:pt x="376381" y="52342"/>
                  </a:lnTo>
                  <a:lnTo>
                    <a:pt x="364680" y="50522"/>
                  </a:lnTo>
                  <a:lnTo>
                    <a:pt x="365977" y="48451"/>
                  </a:lnTo>
                  <a:lnTo>
                    <a:pt x="364430" y="46356"/>
                  </a:lnTo>
                  <a:lnTo>
                    <a:pt x="365204" y="42466"/>
                  </a:lnTo>
                  <a:lnTo>
                    <a:pt x="364680" y="38575"/>
                  </a:lnTo>
                  <a:lnTo>
                    <a:pt x="368846" y="31816"/>
                  </a:lnTo>
                  <a:lnTo>
                    <a:pt x="371192" y="28449"/>
                  </a:lnTo>
                  <a:lnTo>
                    <a:pt x="373013" y="23760"/>
                  </a:lnTo>
                  <a:lnTo>
                    <a:pt x="378203" y="20392"/>
                  </a:lnTo>
                  <a:lnTo>
                    <a:pt x="380274" y="22463"/>
                  </a:lnTo>
                  <a:lnTo>
                    <a:pt x="384964" y="20143"/>
                  </a:lnTo>
                  <a:lnTo>
                    <a:pt x="388857" y="17275"/>
                  </a:lnTo>
                  <a:lnTo>
                    <a:pt x="390154" y="15205"/>
                  </a:lnTo>
                  <a:lnTo>
                    <a:pt x="398213" y="11564"/>
                  </a:lnTo>
                  <a:lnTo>
                    <a:pt x="402355" y="11813"/>
                  </a:lnTo>
                  <a:lnTo>
                    <a:pt x="409116" y="9992"/>
                  </a:lnTo>
                  <a:lnTo>
                    <a:pt x="410414" y="8970"/>
                  </a:lnTo>
                  <a:lnTo>
                    <a:pt x="421841" y="4804"/>
                  </a:lnTo>
                  <a:lnTo>
                    <a:pt x="430424" y="-383"/>
                  </a:lnTo>
                  <a:lnTo>
                    <a:pt x="430674" y="390"/>
                  </a:lnTo>
                  <a:lnTo>
                    <a:pt x="437436" y="5079"/>
                  </a:lnTo>
                  <a:lnTo>
                    <a:pt x="441328" y="8970"/>
                  </a:lnTo>
                  <a:lnTo>
                    <a:pt x="445495" y="16228"/>
                  </a:lnTo>
                  <a:lnTo>
                    <a:pt x="447041" y="16502"/>
                  </a:lnTo>
                  <a:lnTo>
                    <a:pt x="455101" y="25331"/>
                  </a:lnTo>
                  <a:lnTo>
                    <a:pt x="456647" y="24533"/>
                  </a:lnTo>
                  <a:lnTo>
                    <a:pt x="458993" y="20916"/>
                  </a:lnTo>
                  <a:lnTo>
                    <a:pt x="460290" y="17275"/>
                  </a:lnTo>
                  <a:lnTo>
                    <a:pt x="464183" y="10516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solidFill>
                  <a:srgbClr val="FF0000"/>
                </a:solidFill>
                <a:latin typeface="Daytona" panose="020B0604030500040204" pitchFamily="34" charset="0"/>
              </a:endParaRPr>
            </a:p>
          </p:txBody>
        </p:sp>
        <p:sp>
          <p:nvSpPr>
            <p:cNvPr id="3375" name="Free-form: Shape 3374">
              <a:extLst>
                <a:ext uri="{FF2B5EF4-FFF2-40B4-BE49-F238E27FC236}">
                  <a16:creationId xmlns:a16="http://schemas.microsoft.com/office/drawing/2014/main" id="{1FD89C51-8450-CF7C-324E-3EF0CABA430C}"/>
                </a:ext>
              </a:extLst>
            </p:cNvPr>
            <p:cNvSpPr/>
            <p:nvPr/>
          </p:nvSpPr>
          <p:spPr>
            <a:xfrm>
              <a:off x="1805064" y="4502013"/>
              <a:ext cx="824816" cy="684783"/>
            </a:xfrm>
            <a:custGeom>
              <a:avLst/>
              <a:gdLst>
                <a:gd name="connsiteX0" fmla="*/ 555901 w 824816"/>
                <a:gd name="connsiteY0" fmla="*/ 8970 h 684783"/>
                <a:gd name="connsiteX1" fmla="*/ 551734 w 824816"/>
                <a:gd name="connsiteY1" fmla="*/ 6625 h 684783"/>
                <a:gd name="connsiteX2" fmla="*/ 549389 w 824816"/>
                <a:gd name="connsiteY2" fmla="*/ 7149 h 684783"/>
                <a:gd name="connsiteX3" fmla="*/ 547068 w 824816"/>
                <a:gd name="connsiteY3" fmla="*/ 5852 h 684783"/>
                <a:gd name="connsiteX4" fmla="*/ 544972 w 824816"/>
                <a:gd name="connsiteY4" fmla="*/ 7398 h 684783"/>
                <a:gd name="connsiteX5" fmla="*/ 541604 w 824816"/>
                <a:gd name="connsiteY5" fmla="*/ 8446 h 684783"/>
                <a:gd name="connsiteX6" fmla="*/ 538735 w 824816"/>
                <a:gd name="connsiteY6" fmla="*/ 11813 h 684783"/>
                <a:gd name="connsiteX7" fmla="*/ 536664 w 824816"/>
                <a:gd name="connsiteY7" fmla="*/ 12860 h 684783"/>
                <a:gd name="connsiteX8" fmla="*/ 532772 w 824816"/>
                <a:gd name="connsiteY8" fmla="*/ 18048 h 684783"/>
                <a:gd name="connsiteX9" fmla="*/ 529653 w 824816"/>
                <a:gd name="connsiteY9" fmla="*/ 22987 h 684783"/>
                <a:gd name="connsiteX10" fmla="*/ 527308 w 824816"/>
                <a:gd name="connsiteY10" fmla="*/ 30244 h 684783"/>
                <a:gd name="connsiteX11" fmla="*/ 523665 w 824816"/>
                <a:gd name="connsiteY11" fmla="*/ 34659 h 684783"/>
                <a:gd name="connsiteX12" fmla="*/ 518225 w 824816"/>
                <a:gd name="connsiteY12" fmla="*/ 36230 h 684783"/>
                <a:gd name="connsiteX13" fmla="*/ 517427 w 824816"/>
                <a:gd name="connsiteY13" fmla="*/ 42191 h 684783"/>
                <a:gd name="connsiteX14" fmla="*/ 517951 w 824816"/>
                <a:gd name="connsiteY14" fmla="*/ 48427 h 684783"/>
                <a:gd name="connsiteX15" fmla="*/ 519274 w 824816"/>
                <a:gd name="connsiteY15" fmla="*/ 49998 h 684783"/>
                <a:gd name="connsiteX16" fmla="*/ 521868 w 824816"/>
                <a:gd name="connsiteY16" fmla="*/ 57530 h 684783"/>
                <a:gd name="connsiteX17" fmla="*/ 517452 w 824816"/>
                <a:gd name="connsiteY17" fmla="*/ 59849 h 684783"/>
                <a:gd name="connsiteX18" fmla="*/ 515630 w 824816"/>
                <a:gd name="connsiteY18" fmla="*/ 62967 h 684783"/>
                <a:gd name="connsiteX19" fmla="*/ 516928 w 824816"/>
                <a:gd name="connsiteY19" fmla="*/ 65835 h 684783"/>
                <a:gd name="connsiteX20" fmla="*/ 518749 w 824816"/>
                <a:gd name="connsiteY20" fmla="*/ 67656 h 684783"/>
                <a:gd name="connsiteX21" fmla="*/ 521344 w 824816"/>
                <a:gd name="connsiteY21" fmla="*/ 76734 h 684783"/>
                <a:gd name="connsiteX22" fmla="*/ 527058 w 824816"/>
                <a:gd name="connsiteY22" fmla="*/ 78555 h 684783"/>
                <a:gd name="connsiteX23" fmla="*/ 538760 w 824816"/>
                <a:gd name="connsiteY23" fmla="*/ 83244 h 684783"/>
                <a:gd name="connsiteX24" fmla="*/ 544473 w 824816"/>
                <a:gd name="connsiteY24" fmla="*/ 85040 h 684783"/>
                <a:gd name="connsiteX25" fmla="*/ 547592 w 824816"/>
                <a:gd name="connsiteY25" fmla="*/ 89729 h 684783"/>
                <a:gd name="connsiteX26" fmla="*/ 552258 w 824816"/>
                <a:gd name="connsiteY26" fmla="*/ 91550 h 684783"/>
                <a:gd name="connsiteX27" fmla="*/ 553805 w 824816"/>
                <a:gd name="connsiteY27" fmla="*/ 93370 h 684783"/>
                <a:gd name="connsiteX28" fmla="*/ 559270 w 824816"/>
                <a:gd name="connsiteY28" fmla="*/ 106340 h 684783"/>
                <a:gd name="connsiteX29" fmla="*/ 559519 w 824816"/>
                <a:gd name="connsiteY29" fmla="*/ 108684 h 684783"/>
                <a:gd name="connsiteX30" fmla="*/ 558221 w 824816"/>
                <a:gd name="connsiteY30" fmla="*/ 112849 h 684783"/>
                <a:gd name="connsiteX31" fmla="*/ 554080 w 824816"/>
                <a:gd name="connsiteY31" fmla="*/ 118287 h 684783"/>
                <a:gd name="connsiteX32" fmla="*/ 558745 w 824816"/>
                <a:gd name="connsiteY32" fmla="*/ 119858 h 684783"/>
                <a:gd name="connsiteX33" fmla="*/ 559793 w 824816"/>
                <a:gd name="connsiteY33" fmla="*/ 116466 h 684783"/>
                <a:gd name="connsiteX34" fmla="*/ 561864 w 824816"/>
                <a:gd name="connsiteY34" fmla="*/ 114645 h 684783"/>
                <a:gd name="connsiteX35" fmla="*/ 563935 w 824816"/>
                <a:gd name="connsiteY35" fmla="*/ 116740 h 684783"/>
                <a:gd name="connsiteX36" fmla="*/ 566804 w 824816"/>
                <a:gd name="connsiteY36" fmla="*/ 116466 h 684783"/>
                <a:gd name="connsiteX37" fmla="*/ 570173 w 824816"/>
                <a:gd name="connsiteY37" fmla="*/ 119059 h 684783"/>
                <a:gd name="connsiteX38" fmla="*/ 573566 w 824816"/>
                <a:gd name="connsiteY38" fmla="*/ 119858 h 684783"/>
                <a:gd name="connsiteX39" fmla="*/ 575886 w 824816"/>
                <a:gd name="connsiteY39" fmla="*/ 118561 h 684783"/>
                <a:gd name="connsiteX40" fmla="*/ 581101 w 824816"/>
                <a:gd name="connsiteY40" fmla="*/ 121928 h 684783"/>
                <a:gd name="connsiteX41" fmla="*/ 583696 w 824816"/>
                <a:gd name="connsiteY41" fmla="*/ 121155 h 684783"/>
                <a:gd name="connsiteX42" fmla="*/ 584195 w 824816"/>
                <a:gd name="connsiteY42" fmla="*/ 123225 h 684783"/>
                <a:gd name="connsiteX43" fmla="*/ 588362 w 824816"/>
                <a:gd name="connsiteY43" fmla="*/ 121678 h 684783"/>
                <a:gd name="connsiteX44" fmla="*/ 590957 w 824816"/>
                <a:gd name="connsiteY44" fmla="*/ 122452 h 684783"/>
                <a:gd name="connsiteX45" fmla="*/ 590707 w 824816"/>
                <a:gd name="connsiteY45" fmla="*/ 124796 h 684783"/>
                <a:gd name="connsiteX46" fmla="*/ 587838 w 824816"/>
                <a:gd name="connsiteY46" fmla="*/ 128687 h 684783"/>
                <a:gd name="connsiteX47" fmla="*/ 586540 w 824816"/>
                <a:gd name="connsiteY47" fmla="*/ 132328 h 684783"/>
                <a:gd name="connsiteX48" fmla="*/ 588112 w 824816"/>
                <a:gd name="connsiteY48" fmla="*/ 134647 h 684783"/>
                <a:gd name="connsiteX49" fmla="*/ 587314 w 824816"/>
                <a:gd name="connsiteY49" fmla="*/ 136219 h 684783"/>
                <a:gd name="connsiteX50" fmla="*/ 588611 w 824816"/>
                <a:gd name="connsiteY50" fmla="*/ 140110 h 684783"/>
                <a:gd name="connsiteX51" fmla="*/ 588362 w 824816"/>
                <a:gd name="connsiteY51" fmla="*/ 141931 h 684783"/>
                <a:gd name="connsiteX52" fmla="*/ 583696 w 824816"/>
                <a:gd name="connsiteY52" fmla="*/ 146345 h 684783"/>
                <a:gd name="connsiteX53" fmla="*/ 582898 w 824816"/>
                <a:gd name="connsiteY53" fmla="*/ 149463 h 684783"/>
                <a:gd name="connsiteX54" fmla="*/ 584719 w 824816"/>
                <a:gd name="connsiteY54" fmla="*/ 153104 h 684783"/>
                <a:gd name="connsiteX55" fmla="*/ 588112 w 824816"/>
                <a:gd name="connsiteY55" fmla="*/ 155698 h 684783"/>
                <a:gd name="connsiteX56" fmla="*/ 591730 w 824816"/>
                <a:gd name="connsiteY56" fmla="*/ 160362 h 684783"/>
                <a:gd name="connsiteX57" fmla="*/ 595647 w 824816"/>
                <a:gd name="connsiteY57" fmla="*/ 161659 h 684783"/>
                <a:gd name="connsiteX58" fmla="*/ 597967 w 824816"/>
                <a:gd name="connsiteY58" fmla="*/ 163729 h 684783"/>
                <a:gd name="connsiteX59" fmla="*/ 601860 w 824816"/>
                <a:gd name="connsiteY59" fmla="*/ 162183 h 684783"/>
                <a:gd name="connsiteX60" fmla="*/ 600562 w 824816"/>
                <a:gd name="connsiteY60" fmla="*/ 159589 h 684783"/>
                <a:gd name="connsiteX61" fmla="*/ 607324 w 824816"/>
                <a:gd name="connsiteY61" fmla="*/ 158018 h 684783"/>
                <a:gd name="connsiteX62" fmla="*/ 612015 w 824816"/>
                <a:gd name="connsiteY62" fmla="*/ 157244 h 684783"/>
                <a:gd name="connsiteX63" fmla="*/ 617454 w 824816"/>
                <a:gd name="connsiteY63" fmla="*/ 154401 h 684783"/>
                <a:gd name="connsiteX64" fmla="*/ 618502 w 824816"/>
                <a:gd name="connsiteY64" fmla="*/ 153079 h 684783"/>
                <a:gd name="connsiteX65" fmla="*/ 624989 w 824816"/>
                <a:gd name="connsiteY65" fmla="*/ 166348 h 684783"/>
                <a:gd name="connsiteX66" fmla="*/ 638762 w 824816"/>
                <a:gd name="connsiteY66" fmla="*/ 159589 h 684783"/>
                <a:gd name="connsiteX67" fmla="*/ 641881 w 824816"/>
                <a:gd name="connsiteY67" fmla="*/ 161659 h 684783"/>
                <a:gd name="connsiteX68" fmla="*/ 641107 w 824816"/>
                <a:gd name="connsiteY68" fmla="*/ 166074 h 684783"/>
                <a:gd name="connsiteX69" fmla="*/ 641881 w 824816"/>
                <a:gd name="connsiteY69" fmla="*/ 171785 h 684783"/>
                <a:gd name="connsiteX70" fmla="*/ 644725 w 824816"/>
                <a:gd name="connsiteY70" fmla="*/ 169964 h 684783"/>
                <a:gd name="connsiteX71" fmla="*/ 655903 w 824816"/>
                <a:gd name="connsiteY71" fmla="*/ 168941 h 684783"/>
                <a:gd name="connsiteX72" fmla="*/ 656701 w 824816"/>
                <a:gd name="connsiteY72" fmla="*/ 171535 h 684783"/>
                <a:gd name="connsiteX73" fmla="*/ 655903 w 824816"/>
                <a:gd name="connsiteY73" fmla="*/ 174129 h 684783"/>
                <a:gd name="connsiteX74" fmla="*/ 657475 w 824816"/>
                <a:gd name="connsiteY74" fmla="*/ 180365 h 684783"/>
                <a:gd name="connsiteX75" fmla="*/ 658772 w 824816"/>
                <a:gd name="connsiteY75" fmla="*/ 180091 h 684783"/>
                <a:gd name="connsiteX76" fmla="*/ 661093 w 824816"/>
                <a:gd name="connsiteY76" fmla="*/ 185303 h 684783"/>
                <a:gd name="connsiteX77" fmla="*/ 662141 w 824816"/>
                <a:gd name="connsiteY77" fmla="*/ 189718 h 684783"/>
                <a:gd name="connsiteX78" fmla="*/ 662665 w 824816"/>
                <a:gd name="connsiteY78" fmla="*/ 194906 h 684783"/>
                <a:gd name="connsiteX79" fmla="*/ 667854 w 824816"/>
                <a:gd name="connsiteY79" fmla="*/ 193334 h 684783"/>
                <a:gd name="connsiteX80" fmla="*/ 673044 w 824816"/>
                <a:gd name="connsiteY80" fmla="*/ 193334 h 684783"/>
                <a:gd name="connsiteX81" fmla="*/ 680854 w 824816"/>
                <a:gd name="connsiteY81" fmla="*/ 194132 h 684783"/>
                <a:gd name="connsiteX82" fmla="*/ 683973 w 824816"/>
                <a:gd name="connsiteY82" fmla="*/ 194132 h 684783"/>
                <a:gd name="connsiteX83" fmla="*/ 683698 w 824816"/>
                <a:gd name="connsiteY83" fmla="*/ 198797 h 684783"/>
                <a:gd name="connsiteX84" fmla="*/ 681353 w 824816"/>
                <a:gd name="connsiteY84" fmla="*/ 202962 h 684783"/>
                <a:gd name="connsiteX85" fmla="*/ 676163 w 824816"/>
                <a:gd name="connsiteY85" fmla="*/ 204258 h 684783"/>
                <a:gd name="connsiteX86" fmla="*/ 675914 w 824816"/>
                <a:gd name="connsiteY86" fmla="*/ 206852 h 684783"/>
                <a:gd name="connsiteX87" fmla="*/ 672545 w 824816"/>
                <a:gd name="connsiteY87" fmla="*/ 208149 h 684783"/>
                <a:gd name="connsiteX88" fmla="*/ 675914 w 824816"/>
                <a:gd name="connsiteY88" fmla="*/ 212040 h 684783"/>
                <a:gd name="connsiteX89" fmla="*/ 676687 w 824816"/>
                <a:gd name="connsiteY89" fmla="*/ 214908 h 684783"/>
                <a:gd name="connsiteX90" fmla="*/ 679806 w 824816"/>
                <a:gd name="connsiteY90" fmla="*/ 219847 h 684783"/>
                <a:gd name="connsiteX91" fmla="*/ 677735 w 824816"/>
                <a:gd name="connsiteY91" fmla="*/ 221916 h 684783"/>
                <a:gd name="connsiteX92" fmla="*/ 682151 w 824816"/>
                <a:gd name="connsiteY92" fmla="*/ 227104 h 684783"/>
                <a:gd name="connsiteX93" fmla="*/ 680579 w 824816"/>
                <a:gd name="connsiteY93" fmla="*/ 229449 h 684783"/>
                <a:gd name="connsiteX94" fmla="*/ 673568 w 824816"/>
                <a:gd name="connsiteY94" fmla="*/ 232816 h 684783"/>
                <a:gd name="connsiteX95" fmla="*/ 671248 w 824816"/>
                <a:gd name="connsiteY95" fmla="*/ 235934 h 684783"/>
                <a:gd name="connsiteX96" fmla="*/ 667854 w 824816"/>
                <a:gd name="connsiteY96" fmla="*/ 239051 h 684783"/>
                <a:gd name="connsiteX97" fmla="*/ 665784 w 824816"/>
                <a:gd name="connsiteY97" fmla="*/ 244239 h 684783"/>
                <a:gd name="connsiteX98" fmla="*/ 663189 w 824816"/>
                <a:gd name="connsiteY98" fmla="*/ 246060 h 684783"/>
                <a:gd name="connsiteX99" fmla="*/ 668628 w 824816"/>
                <a:gd name="connsiteY99" fmla="*/ 256710 h 684783"/>
                <a:gd name="connsiteX100" fmla="*/ 672270 w 824816"/>
                <a:gd name="connsiteY100" fmla="*/ 261398 h 684783"/>
                <a:gd name="connsiteX101" fmla="*/ 683174 w 824816"/>
                <a:gd name="connsiteY101" fmla="*/ 273595 h 684783"/>
                <a:gd name="connsiteX102" fmla="*/ 689162 w 824816"/>
                <a:gd name="connsiteY102" fmla="*/ 281376 h 684783"/>
                <a:gd name="connsiteX103" fmla="*/ 690709 w 824816"/>
                <a:gd name="connsiteY103" fmla="*/ 280603 h 684783"/>
                <a:gd name="connsiteX104" fmla="*/ 693329 w 824816"/>
                <a:gd name="connsiteY104" fmla="*/ 282673 h 684783"/>
                <a:gd name="connsiteX105" fmla="*/ 696173 w 824816"/>
                <a:gd name="connsiteY105" fmla="*/ 282424 h 684783"/>
                <a:gd name="connsiteX106" fmla="*/ 702935 w 824816"/>
                <a:gd name="connsiteY106" fmla="*/ 284245 h 684783"/>
                <a:gd name="connsiteX107" fmla="*/ 709172 w 824816"/>
                <a:gd name="connsiteY107" fmla="*/ 287362 h 684783"/>
                <a:gd name="connsiteX108" fmla="*/ 712017 w 824816"/>
                <a:gd name="connsiteY108" fmla="*/ 286065 h 684783"/>
                <a:gd name="connsiteX109" fmla="*/ 715909 w 824816"/>
                <a:gd name="connsiteY109" fmla="*/ 288385 h 684783"/>
                <a:gd name="connsiteX110" fmla="*/ 714113 w 824816"/>
                <a:gd name="connsiteY110" fmla="*/ 291004 h 684783"/>
                <a:gd name="connsiteX111" fmla="*/ 718255 w 824816"/>
                <a:gd name="connsiteY111" fmla="*/ 292799 h 684783"/>
                <a:gd name="connsiteX112" fmla="*/ 718005 w 824816"/>
                <a:gd name="connsiteY112" fmla="*/ 295917 h 684783"/>
                <a:gd name="connsiteX113" fmla="*/ 716184 w 824816"/>
                <a:gd name="connsiteY113" fmla="*/ 298785 h 684783"/>
                <a:gd name="connsiteX114" fmla="*/ 717231 w 824816"/>
                <a:gd name="connsiteY114" fmla="*/ 301129 h 684783"/>
                <a:gd name="connsiteX115" fmla="*/ 717481 w 824816"/>
                <a:gd name="connsiteY115" fmla="*/ 304497 h 684783"/>
                <a:gd name="connsiteX116" fmla="*/ 716957 w 824816"/>
                <a:gd name="connsiteY116" fmla="*/ 308662 h 684783"/>
                <a:gd name="connsiteX117" fmla="*/ 711244 w 824816"/>
                <a:gd name="connsiteY117" fmla="*/ 314373 h 684783"/>
                <a:gd name="connsiteX118" fmla="*/ 708125 w 824816"/>
                <a:gd name="connsiteY118" fmla="*/ 318264 h 684783"/>
                <a:gd name="connsiteX119" fmla="*/ 706577 w 824816"/>
                <a:gd name="connsiteY119" fmla="*/ 321905 h 684783"/>
                <a:gd name="connsiteX120" fmla="*/ 702935 w 824816"/>
                <a:gd name="connsiteY120" fmla="*/ 322928 h 684783"/>
                <a:gd name="connsiteX121" fmla="*/ 699816 w 824816"/>
                <a:gd name="connsiteY121" fmla="*/ 333329 h 684783"/>
                <a:gd name="connsiteX122" fmla="*/ 699042 w 824816"/>
                <a:gd name="connsiteY122" fmla="*/ 340586 h 684783"/>
                <a:gd name="connsiteX123" fmla="*/ 699292 w 824816"/>
                <a:gd name="connsiteY123" fmla="*/ 344751 h 684783"/>
                <a:gd name="connsiteX124" fmla="*/ 700864 w 824816"/>
                <a:gd name="connsiteY124" fmla="*/ 350713 h 684783"/>
                <a:gd name="connsiteX125" fmla="*/ 703185 w 824816"/>
                <a:gd name="connsiteY125" fmla="*/ 355401 h 684783"/>
                <a:gd name="connsiteX126" fmla="*/ 709946 w 824816"/>
                <a:gd name="connsiteY126" fmla="*/ 364754 h 684783"/>
                <a:gd name="connsiteX127" fmla="*/ 713315 w 824816"/>
                <a:gd name="connsiteY127" fmla="*/ 370192 h 684783"/>
                <a:gd name="connsiteX128" fmla="*/ 715909 w 824816"/>
                <a:gd name="connsiteY128" fmla="*/ 376177 h 684783"/>
                <a:gd name="connsiteX129" fmla="*/ 720076 w 824816"/>
                <a:gd name="connsiteY129" fmla="*/ 383186 h 684783"/>
                <a:gd name="connsiteX130" fmla="*/ 726314 w 824816"/>
                <a:gd name="connsiteY130" fmla="*/ 390718 h 684783"/>
                <a:gd name="connsiteX131" fmla="*/ 731254 w 824816"/>
                <a:gd name="connsiteY131" fmla="*/ 395657 h 684783"/>
                <a:gd name="connsiteX132" fmla="*/ 736194 w 824816"/>
                <a:gd name="connsiteY132" fmla="*/ 401617 h 684783"/>
                <a:gd name="connsiteX133" fmla="*/ 739562 w 824816"/>
                <a:gd name="connsiteY133" fmla="*/ 406555 h 684783"/>
                <a:gd name="connsiteX134" fmla="*/ 741908 w 824816"/>
                <a:gd name="connsiteY134" fmla="*/ 411245 h 684783"/>
                <a:gd name="connsiteX135" fmla="*/ 744503 w 824816"/>
                <a:gd name="connsiteY135" fmla="*/ 417729 h 684783"/>
                <a:gd name="connsiteX136" fmla="*/ 747871 w 824816"/>
                <a:gd name="connsiteY136" fmla="*/ 431223 h 684783"/>
                <a:gd name="connsiteX137" fmla="*/ 750216 w 824816"/>
                <a:gd name="connsiteY137" fmla="*/ 438505 h 684783"/>
                <a:gd name="connsiteX138" fmla="*/ 754632 w 824816"/>
                <a:gd name="connsiteY138" fmla="*/ 449405 h 684783"/>
                <a:gd name="connsiteX139" fmla="*/ 759573 w 824816"/>
                <a:gd name="connsiteY139" fmla="*/ 458508 h 684783"/>
                <a:gd name="connsiteX140" fmla="*/ 768131 w 824816"/>
                <a:gd name="connsiteY140" fmla="*/ 471752 h 684783"/>
                <a:gd name="connsiteX141" fmla="*/ 773845 w 824816"/>
                <a:gd name="connsiteY141" fmla="*/ 483174 h 684783"/>
                <a:gd name="connsiteX142" fmla="*/ 775416 w 824816"/>
                <a:gd name="connsiteY142" fmla="*/ 483174 h 684783"/>
                <a:gd name="connsiteX143" fmla="*/ 777238 w 824816"/>
                <a:gd name="connsiteY143" fmla="*/ 488113 h 684783"/>
                <a:gd name="connsiteX144" fmla="*/ 781654 w 824816"/>
                <a:gd name="connsiteY144" fmla="*/ 497715 h 684783"/>
                <a:gd name="connsiteX145" fmla="*/ 783725 w 824816"/>
                <a:gd name="connsiteY145" fmla="*/ 500309 h 684783"/>
                <a:gd name="connsiteX146" fmla="*/ 787892 w 824816"/>
                <a:gd name="connsiteY146" fmla="*/ 511209 h 684783"/>
                <a:gd name="connsiteX147" fmla="*/ 791509 w 824816"/>
                <a:gd name="connsiteY147" fmla="*/ 517718 h 684783"/>
                <a:gd name="connsiteX148" fmla="*/ 793855 w 824816"/>
                <a:gd name="connsiteY148" fmla="*/ 522133 h 684783"/>
                <a:gd name="connsiteX149" fmla="*/ 796450 w 824816"/>
                <a:gd name="connsiteY149" fmla="*/ 530164 h 684783"/>
                <a:gd name="connsiteX150" fmla="*/ 798022 w 824816"/>
                <a:gd name="connsiteY150" fmla="*/ 536399 h 684783"/>
                <a:gd name="connsiteX151" fmla="*/ 800092 w 824816"/>
                <a:gd name="connsiteY151" fmla="*/ 540040 h 684783"/>
                <a:gd name="connsiteX152" fmla="*/ 799045 w 824816"/>
                <a:gd name="connsiteY152" fmla="*/ 544206 h 684783"/>
                <a:gd name="connsiteX153" fmla="*/ 799319 w 824816"/>
                <a:gd name="connsiteY153" fmla="*/ 557175 h 684783"/>
                <a:gd name="connsiteX154" fmla="*/ 800342 w 824816"/>
                <a:gd name="connsiteY154" fmla="*/ 563684 h 684783"/>
                <a:gd name="connsiteX155" fmla="*/ 801914 w 824816"/>
                <a:gd name="connsiteY155" fmla="*/ 568872 h 684783"/>
                <a:gd name="connsiteX156" fmla="*/ 805033 w 824816"/>
                <a:gd name="connsiteY156" fmla="*/ 576405 h 684783"/>
                <a:gd name="connsiteX157" fmla="*/ 809699 w 824816"/>
                <a:gd name="connsiteY157" fmla="*/ 584186 h 684783"/>
                <a:gd name="connsiteX158" fmla="*/ 811520 w 824816"/>
                <a:gd name="connsiteY158" fmla="*/ 586281 h 684783"/>
                <a:gd name="connsiteX159" fmla="*/ 816211 w 824816"/>
                <a:gd name="connsiteY159" fmla="*/ 594312 h 684783"/>
                <a:gd name="connsiteX160" fmla="*/ 822698 w 824816"/>
                <a:gd name="connsiteY160" fmla="*/ 601595 h 684783"/>
                <a:gd name="connsiteX161" fmla="*/ 820353 w 824816"/>
                <a:gd name="connsiteY161" fmla="*/ 603940 h 684783"/>
                <a:gd name="connsiteX162" fmla="*/ 813865 w 824816"/>
                <a:gd name="connsiteY162" fmla="*/ 602892 h 684783"/>
                <a:gd name="connsiteX163" fmla="*/ 809699 w 824816"/>
                <a:gd name="connsiteY163" fmla="*/ 603416 h 684783"/>
                <a:gd name="connsiteX164" fmla="*/ 808401 w 824816"/>
                <a:gd name="connsiteY164" fmla="*/ 600298 h 684783"/>
                <a:gd name="connsiteX165" fmla="*/ 804509 w 824816"/>
                <a:gd name="connsiteY165" fmla="*/ 598203 h 684783"/>
                <a:gd name="connsiteX166" fmla="*/ 802962 w 824816"/>
                <a:gd name="connsiteY166" fmla="*/ 599500 h 684783"/>
                <a:gd name="connsiteX167" fmla="*/ 799568 w 824816"/>
                <a:gd name="connsiteY167" fmla="*/ 600024 h 684783"/>
                <a:gd name="connsiteX168" fmla="*/ 795152 w 824816"/>
                <a:gd name="connsiteY168" fmla="*/ 597156 h 684783"/>
                <a:gd name="connsiteX169" fmla="*/ 791784 w 824816"/>
                <a:gd name="connsiteY169" fmla="*/ 597679 h 684783"/>
                <a:gd name="connsiteX170" fmla="*/ 788141 w 824816"/>
                <a:gd name="connsiteY170" fmla="*/ 596632 h 684783"/>
                <a:gd name="connsiteX171" fmla="*/ 785297 w 824816"/>
                <a:gd name="connsiteY171" fmla="*/ 598976 h 684783"/>
                <a:gd name="connsiteX172" fmla="*/ 783475 w 824816"/>
                <a:gd name="connsiteY172" fmla="*/ 598478 h 684783"/>
                <a:gd name="connsiteX173" fmla="*/ 779309 w 824816"/>
                <a:gd name="connsiteY173" fmla="*/ 601321 h 684783"/>
                <a:gd name="connsiteX174" fmla="*/ 776714 w 824816"/>
                <a:gd name="connsiteY174" fmla="*/ 606009 h 684783"/>
                <a:gd name="connsiteX175" fmla="*/ 775940 w 824816"/>
                <a:gd name="connsiteY175" fmla="*/ 610150 h 684783"/>
                <a:gd name="connsiteX176" fmla="*/ 774643 w 824816"/>
                <a:gd name="connsiteY176" fmla="*/ 611971 h 684783"/>
                <a:gd name="connsiteX177" fmla="*/ 776190 w 824816"/>
                <a:gd name="connsiteY177" fmla="*/ 615338 h 684783"/>
                <a:gd name="connsiteX178" fmla="*/ 776714 w 824816"/>
                <a:gd name="connsiteY178" fmla="*/ 619503 h 684783"/>
                <a:gd name="connsiteX179" fmla="*/ 777762 w 824816"/>
                <a:gd name="connsiteY179" fmla="*/ 621049 h 684783"/>
                <a:gd name="connsiteX180" fmla="*/ 776964 w 824816"/>
                <a:gd name="connsiteY180" fmla="*/ 623144 h 684783"/>
                <a:gd name="connsiteX181" fmla="*/ 776714 w 824816"/>
                <a:gd name="connsiteY181" fmla="*/ 626786 h 684783"/>
                <a:gd name="connsiteX182" fmla="*/ 775142 w 824816"/>
                <a:gd name="connsiteY182" fmla="*/ 629878 h 684783"/>
                <a:gd name="connsiteX183" fmla="*/ 772821 w 824816"/>
                <a:gd name="connsiteY183" fmla="*/ 631973 h 684783"/>
                <a:gd name="connsiteX184" fmla="*/ 760097 w 824816"/>
                <a:gd name="connsiteY184" fmla="*/ 637934 h 684783"/>
                <a:gd name="connsiteX185" fmla="*/ 758275 w 824816"/>
                <a:gd name="connsiteY185" fmla="*/ 638458 h 684783"/>
                <a:gd name="connsiteX186" fmla="*/ 754109 w 824816"/>
                <a:gd name="connsiteY186" fmla="*/ 637685 h 684783"/>
                <a:gd name="connsiteX187" fmla="*/ 754109 w 824816"/>
                <a:gd name="connsiteY187" fmla="*/ 635066 h 684783"/>
                <a:gd name="connsiteX188" fmla="*/ 757227 w 824816"/>
                <a:gd name="connsiteY188" fmla="*/ 634044 h 684783"/>
                <a:gd name="connsiteX189" fmla="*/ 757477 w 824816"/>
                <a:gd name="connsiteY189" fmla="*/ 629629 h 684783"/>
                <a:gd name="connsiteX190" fmla="*/ 742931 w 824816"/>
                <a:gd name="connsiteY190" fmla="*/ 630128 h 684783"/>
                <a:gd name="connsiteX191" fmla="*/ 738265 w 824816"/>
                <a:gd name="connsiteY191" fmla="*/ 623918 h 684783"/>
                <a:gd name="connsiteX192" fmla="*/ 741109 w 824816"/>
                <a:gd name="connsiteY192" fmla="*/ 622346 h 684783"/>
                <a:gd name="connsiteX193" fmla="*/ 737991 w 824816"/>
                <a:gd name="connsiteY193" fmla="*/ 618705 h 684783"/>
                <a:gd name="connsiteX194" fmla="*/ 735396 w 824816"/>
                <a:gd name="connsiteY194" fmla="*/ 616634 h 684783"/>
                <a:gd name="connsiteX195" fmla="*/ 735919 w 824816"/>
                <a:gd name="connsiteY195" fmla="*/ 614565 h 684783"/>
                <a:gd name="connsiteX196" fmla="*/ 735396 w 824816"/>
                <a:gd name="connsiteY196" fmla="*/ 608329 h 684783"/>
                <a:gd name="connsiteX197" fmla="*/ 734622 w 824816"/>
                <a:gd name="connsiteY197" fmla="*/ 605212 h 684783"/>
                <a:gd name="connsiteX198" fmla="*/ 726563 w 824816"/>
                <a:gd name="connsiteY198" fmla="*/ 604164 h 684783"/>
                <a:gd name="connsiteX199" fmla="*/ 725265 w 824816"/>
                <a:gd name="connsiteY199" fmla="*/ 605461 h 684783"/>
                <a:gd name="connsiteX200" fmla="*/ 722671 w 824816"/>
                <a:gd name="connsiteY200" fmla="*/ 605461 h 684783"/>
                <a:gd name="connsiteX201" fmla="*/ 717481 w 824816"/>
                <a:gd name="connsiteY201" fmla="*/ 607281 h 684783"/>
                <a:gd name="connsiteX202" fmla="*/ 711767 w 824816"/>
                <a:gd name="connsiteY202" fmla="*/ 607806 h 684783"/>
                <a:gd name="connsiteX203" fmla="*/ 710470 w 824816"/>
                <a:gd name="connsiteY203" fmla="*/ 611971 h 684783"/>
                <a:gd name="connsiteX204" fmla="*/ 709172 w 824816"/>
                <a:gd name="connsiteY204" fmla="*/ 610150 h 684783"/>
                <a:gd name="connsiteX205" fmla="*/ 707351 w 824816"/>
                <a:gd name="connsiteY205" fmla="*/ 611172 h 684783"/>
                <a:gd name="connsiteX206" fmla="*/ 704756 w 824816"/>
                <a:gd name="connsiteY206" fmla="*/ 610674 h 684783"/>
                <a:gd name="connsiteX207" fmla="*/ 704232 w 824816"/>
                <a:gd name="connsiteY207" fmla="*/ 607281 h 684783"/>
                <a:gd name="connsiteX208" fmla="*/ 701637 w 824816"/>
                <a:gd name="connsiteY208" fmla="*/ 608329 h 684783"/>
                <a:gd name="connsiteX209" fmla="*/ 697471 w 824816"/>
                <a:gd name="connsiteY209" fmla="*/ 608603 h 684783"/>
                <a:gd name="connsiteX210" fmla="*/ 699542 w 824816"/>
                <a:gd name="connsiteY210" fmla="*/ 613018 h 684783"/>
                <a:gd name="connsiteX211" fmla="*/ 701113 w 824816"/>
                <a:gd name="connsiteY211" fmla="*/ 618456 h 684783"/>
                <a:gd name="connsiteX212" fmla="*/ 698244 w 824816"/>
                <a:gd name="connsiteY212" fmla="*/ 617433 h 684783"/>
                <a:gd name="connsiteX213" fmla="*/ 693828 w 824816"/>
                <a:gd name="connsiteY213" fmla="*/ 617433 h 684783"/>
                <a:gd name="connsiteX214" fmla="*/ 687092 w 824816"/>
                <a:gd name="connsiteY214" fmla="*/ 619752 h 684783"/>
                <a:gd name="connsiteX215" fmla="*/ 687092 w 824816"/>
                <a:gd name="connsiteY215" fmla="*/ 622097 h 684783"/>
                <a:gd name="connsiteX216" fmla="*/ 684746 w 824816"/>
                <a:gd name="connsiteY216" fmla="*/ 630402 h 684783"/>
                <a:gd name="connsiteX217" fmla="*/ 683174 w 824816"/>
                <a:gd name="connsiteY217" fmla="*/ 633270 h 684783"/>
                <a:gd name="connsiteX218" fmla="*/ 678259 w 824816"/>
                <a:gd name="connsiteY218" fmla="*/ 628332 h 684783"/>
                <a:gd name="connsiteX219" fmla="*/ 670200 w 824816"/>
                <a:gd name="connsiteY219" fmla="*/ 630402 h 684783"/>
                <a:gd name="connsiteX220" fmla="*/ 663438 w 824816"/>
                <a:gd name="connsiteY220" fmla="*/ 631699 h 684783"/>
                <a:gd name="connsiteX221" fmla="*/ 661616 w 824816"/>
                <a:gd name="connsiteY221" fmla="*/ 630926 h 684783"/>
                <a:gd name="connsiteX222" fmla="*/ 658248 w 824816"/>
                <a:gd name="connsiteY222" fmla="*/ 631175 h 684783"/>
                <a:gd name="connsiteX223" fmla="*/ 654356 w 824816"/>
                <a:gd name="connsiteY223" fmla="*/ 632747 h 684783"/>
                <a:gd name="connsiteX224" fmla="*/ 654356 w 824816"/>
                <a:gd name="connsiteY224" fmla="*/ 634567 h 684783"/>
                <a:gd name="connsiteX225" fmla="*/ 651761 w 824816"/>
                <a:gd name="connsiteY225" fmla="*/ 637410 h 684783"/>
                <a:gd name="connsiteX226" fmla="*/ 652535 w 824816"/>
                <a:gd name="connsiteY226" fmla="*/ 641575 h 684783"/>
                <a:gd name="connsiteX227" fmla="*/ 650464 w 824816"/>
                <a:gd name="connsiteY227" fmla="*/ 644169 h 684783"/>
                <a:gd name="connsiteX228" fmla="*/ 642928 w 824816"/>
                <a:gd name="connsiteY228" fmla="*/ 646763 h 684783"/>
                <a:gd name="connsiteX229" fmla="*/ 641107 w 824816"/>
                <a:gd name="connsiteY229" fmla="*/ 647811 h 684783"/>
                <a:gd name="connsiteX230" fmla="*/ 637464 w 824816"/>
                <a:gd name="connsiteY230" fmla="*/ 645716 h 684783"/>
                <a:gd name="connsiteX231" fmla="*/ 632799 w 824816"/>
                <a:gd name="connsiteY231" fmla="*/ 641052 h 684783"/>
                <a:gd name="connsiteX232" fmla="*/ 626037 w 824816"/>
                <a:gd name="connsiteY232" fmla="*/ 632747 h 684783"/>
                <a:gd name="connsiteX233" fmla="*/ 621621 w 824816"/>
                <a:gd name="connsiteY233" fmla="*/ 636637 h 684783"/>
                <a:gd name="connsiteX234" fmla="*/ 619550 w 824816"/>
                <a:gd name="connsiteY234" fmla="*/ 634817 h 684783"/>
                <a:gd name="connsiteX235" fmla="*/ 616431 w 824816"/>
                <a:gd name="connsiteY235" fmla="*/ 634817 h 684783"/>
                <a:gd name="connsiteX236" fmla="*/ 611216 w 824816"/>
                <a:gd name="connsiteY236" fmla="*/ 639481 h 684783"/>
                <a:gd name="connsiteX237" fmla="*/ 609395 w 824816"/>
                <a:gd name="connsiteY237" fmla="*/ 635864 h 684783"/>
                <a:gd name="connsiteX238" fmla="*/ 607324 w 824816"/>
                <a:gd name="connsiteY238" fmla="*/ 633270 h 684783"/>
                <a:gd name="connsiteX239" fmla="*/ 604979 w 824816"/>
                <a:gd name="connsiteY239" fmla="*/ 635590 h 684783"/>
                <a:gd name="connsiteX240" fmla="*/ 599265 w 824816"/>
                <a:gd name="connsiteY240" fmla="*/ 634044 h 684783"/>
                <a:gd name="connsiteX241" fmla="*/ 596146 w 824816"/>
                <a:gd name="connsiteY241" fmla="*/ 635066 h 684783"/>
                <a:gd name="connsiteX242" fmla="*/ 595373 w 824816"/>
                <a:gd name="connsiteY242" fmla="*/ 637685 h 684783"/>
                <a:gd name="connsiteX243" fmla="*/ 590707 w 824816"/>
                <a:gd name="connsiteY243" fmla="*/ 634817 h 684783"/>
                <a:gd name="connsiteX244" fmla="*/ 586815 w 824816"/>
                <a:gd name="connsiteY244" fmla="*/ 633270 h 684783"/>
                <a:gd name="connsiteX245" fmla="*/ 582124 w 824816"/>
                <a:gd name="connsiteY245" fmla="*/ 635590 h 684783"/>
                <a:gd name="connsiteX246" fmla="*/ 575886 w 824816"/>
                <a:gd name="connsiteY246" fmla="*/ 636113 h 684783"/>
                <a:gd name="connsiteX247" fmla="*/ 570447 w 824816"/>
                <a:gd name="connsiteY247" fmla="*/ 637410 h 684783"/>
                <a:gd name="connsiteX248" fmla="*/ 562638 w 824816"/>
                <a:gd name="connsiteY248" fmla="*/ 640803 h 684783"/>
                <a:gd name="connsiteX249" fmla="*/ 548865 w 824816"/>
                <a:gd name="connsiteY249" fmla="*/ 647287 h 684783"/>
                <a:gd name="connsiteX250" fmla="*/ 544199 w 824816"/>
                <a:gd name="connsiteY250" fmla="*/ 637410 h 684783"/>
                <a:gd name="connsiteX251" fmla="*/ 541853 w 824816"/>
                <a:gd name="connsiteY251" fmla="*/ 632472 h 684783"/>
                <a:gd name="connsiteX252" fmla="*/ 533795 w 824816"/>
                <a:gd name="connsiteY252" fmla="*/ 619228 h 684783"/>
                <a:gd name="connsiteX253" fmla="*/ 517701 w 824816"/>
                <a:gd name="connsiteY253" fmla="*/ 607281 h 684783"/>
                <a:gd name="connsiteX254" fmla="*/ 514832 w 824816"/>
                <a:gd name="connsiteY254" fmla="*/ 606783 h 684783"/>
                <a:gd name="connsiteX255" fmla="*/ 504977 w 824816"/>
                <a:gd name="connsiteY255" fmla="*/ 611197 h 684783"/>
                <a:gd name="connsiteX256" fmla="*/ 502881 w 824816"/>
                <a:gd name="connsiteY256" fmla="*/ 611696 h 684783"/>
                <a:gd name="connsiteX257" fmla="*/ 497941 w 824816"/>
                <a:gd name="connsiteY257" fmla="*/ 611696 h 684783"/>
                <a:gd name="connsiteX258" fmla="*/ 487811 w 824816"/>
                <a:gd name="connsiteY258" fmla="*/ 608603 h 684783"/>
                <a:gd name="connsiteX259" fmla="*/ 481848 w 824816"/>
                <a:gd name="connsiteY259" fmla="*/ 606509 h 684783"/>
                <a:gd name="connsiteX260" fmla="*/ 478729 w 824816"/>
                <a:gd name="connsiteY260" fmla="*/ 605985 h 684783"/>
                <a:gd name="connsiteX261" fmla="*/ 478978 w 824816"/>
                <a:gd name="connsiteY261" fmla="*/ 603665 h 684783"/>
                <a:gd name="connsiteX262" fmla="*/ 477955 w 824816"/>
                <a:gd name="connsiteY262" fmla="*/ 598976 h 684783"/>
                <a:gd name="connsiteX263" fmla="*/ 481573 w 824816"/>
                <a:gd name="connsiteY263" fmla="*/ 590147 h 684783"/>
                <a:gd name="connsiteX264" fmla="*/ 467551 w 824816"/>
                <a:gd name="connsiteY264" fmla="*/ 581068 h 684783"/>
                <a:gd name="connsiteX265" fmla="*/ 463908 w 824816"/>
                <a:gd name="connsiteY265" fmla="*/ 586256 h 684783"/>
                <a:gd name="connsiteX266" fmla="*/ 454826 w 824816"/>
                <a:gd name="connsiteY266" fmla="*/ 580545 h 684783"/>
                <a:gd name="connsiteX267" fmla="*/ 450410 w 824816"/>
                <a:gd name="connsiteY267" fmla="*/ 588077 h 684783"/>
                <a:gd name="connsiteX268" fmla="*/ 446517 w 824816"/>
                <a:gd name="connsiteY268" fmla="*/ 583388 h 684783"/>
                <a:gd name="connsiteX269" fmla="*/ 445220 w 824816"/>
                <a:gd name="connsiteY269" fmla="*/ 582365 h 684783"/>
                <a:gd name="connsiteX270" fmla="*/ 440280 w 824816"/>
                <a:gd name="connsiteY270" fmla="*/ 581568 h 684783"/>
                <a:gd name="connsiteX271" fmla="*/ 428328 w 824816"/>
                <a:gd name="connsiteY271" fmla="*/ 577427 h 684783"/>
                <a:gd name="connsiteX272" fmla="*/ 428853 w 824816"/>
                <a:gd name="connsiteY272" fmla="*/ 575856 h 684783"/>
                <a:gd name="connsiteX273" fmla="*/ 414556 w 824816"/>
                <a:gd name="connsiteY273" fmla="*/ 571192 h 684783"/>
                <a:gd name="connsiteX274" fmla="*/ 414032 w 824816"/>
                <a:gd name="connsiteY274" fmla="*/ 573786 h 684783"/>
                <a:gd name="connsiteX275" fmla="*/ 408842 w 824816"/>
                <a:gd name="connsiteY275" fmla="*/ 572489 h 684783"/>
                <a:gd name="connsiteX276" fmla="*/ 402355 w 824816"/>
                <a:gd name="connsiteY276" fmla="*/ 574559 h 684783"/>
                <a:gd name="connsiteX277" fmla="*/ 406496 w 824816"/>
                <a:gd name="connsiteY277" fmla="*/ 580021 h 684783"/>
                <a:gd name="connsiteX278" fmla="*/ 395843 w 824816"/>
                <a:gd name="connsiteY278" fmla="*/ 575357 h 684783"/>
                <a:gd name="connsiteX279" fmla="*/ 389605 w 824816"/>
                <a:gd name="connsiteY279" fmla="*/ 587803 h 684783"/>
                <a:gd name="connsiteX280" fmla="*/ 384415 w 824816"/>
                <a:gd name="connsiteY280" fmla="*/ 584436 h 684783"/>
                <a:gd name="connsiteX281" fmla="*/ 383392 w 824816"/>
                <a:gd name="connsiteY281" fmla="*/ 583388 h 684783"/>
                <a:gd name="connsiteX282" fmla="*/ 380523 w 824816"/>
                <a:gd name="connsiteY282" fmla="*/ 586780 h 684783"/>
                <a:gd name="connsiteX283" fmla="*/ 379475 w 824816"/>
                <a:gd name="connsiteY283" fmla="*/ 584685 h 684783"/>
                <a:gd name="connsiteX284" fmla="*/ 374535 w 824816"/>
                <a:gd name="connsiteY284" fmla="*/ 581842 h 684783"/>
                <a:gd name="connsiteX285" fmla="*/ 370917 w 824816"/>
                <a:gd name="connsiteY285" fmla="*/ 580545 h 684783"/>
                <a:gd name="connsiteX286" fmla="*/ 368322 w 824816"/>
                <a:gd name="connsiteY286" fmla="*/ 578200 h 684783"/>
                <a:gd name="connsiteX287" fmla="*/ 362334 w 824816"/>
                <a:gd name="connsiteY287" fmla="*/ 577427 h 684783"/>
                <a:gd name="connsiteX288" fmla="*/ 358691 w 824816"/>
                <a:gd name="connsiteY288" fmla="*/ 577926 h 684783"/>
                <a:gd name="connsiteX289" fmla="*/ 355572 w 824816"/>
                <a:gd name="connsiteY289" fmla="*/ 579248 h 684783"/>
                <a:gd name="connsiteX290" fmla="*/ 353776 w 824816"/>
                <a:gd name="connsiteY290" fmla="*/ 582091 h 684783"/>
                <a:gd name="connsiteX291" fmla="*/ 349360 w 824816"/>
                <a:gd name="connsiteY291" fmla="*/ 583388 h 684783"/>
                <a:gd name="connsiteX292" fmla="*/ 346241 w 824816"/>
                <a:gd name="connsiteY292" fmla="*/ 584959 h 684783"/>
                <a:gd name="connsiteX293" fmla="*/ 337658 w 824816"/>
                <a:gd name="connsiteY293" fmla="*/ 586755 h 684783"/>
                <a:gd name="connsiteX294" fmla="*/ 332468 w 824816"/>
                <a:gd name="connsiteY294" fmla="*/ 587279 h 684783"/>
                <a:gd name="connsiteX295" fmla="*/ 330123 w 824816"/>
                <a:gd name="connsiteY295" fmla="*/ 588327 h 684783"/>
                <a:gd name="connsiteX296" fmla="*/ 319219 w 824816"/>
                <a:gd name="connsiteY296" fmla="*/ 595061 h 684783"/>
                <a:gd name="connsiteX297" fmla="*/ 315053 w 824816"/>
                <a:gd name="connsiteY297" fmla="*/ 600522 h 684783"/>
                <a:gd name="connsiteX298" fmla="*/ 312209 w 824816"/>
                <a:gd name="connsiteY298" fmla="*/ 602593 h 684783"/>
                <a:gd name="connsiteX299" fmla="*/ 309589 w 824816"/>
                <a:gd name="connsiteY299" fmla="*/ 611696 h 684783"/>
                <a:gd name="connsiteX300" fmla="*/ 304150 w 824816"/>
                <a:gd name="connsiteY300" fmla="*/ 615837 h 684783"/>
                <a:gd name="connsiteX301" fmla="*/ 300506 w 824816"/>
                <a:gd name="connsiteY301" fmla="*/ 616360 h 684783"/>
                <a:gd name="connsiteX302" fmla="*/ 298436 w 824816"/>
                <a:gd name="connsiteY302" fmla="*/ 618456 h 684783"/>
                <a:gd name="connsiteX303" fmla="*/ 294269 w 824816"/>
                <a:gd name="connsiteY303" fmla="*/ 618954 h 684783"/>
                <a:gd name="connsiteX304" fmla="*/ 292971 w 824816"/>
                <a:gd name="connsiteY304" fmla="*/ 620002 h 684783"/>
                <a:gd name="connsiteX305" fmla="*/ 288555 w 824816"/>
                <a:gd name="connsiteY305" fmla="*/ 620002 h 684783"/>
                <a:gd name="connsiteX306" fmla="*/ 280247 w 824816"/>
                <a:gd name="connsiteY306" fmla="*/ 621049 h 684783"/>
                <a:gd name="connsiteX307" fmla="*/ 276853 w 824816"/>
                <a:gd name="connsiteY307" fmla="*/ 618954 h 684783"/>
                <a:gd name="connsiteX308" fmla="*/ 274783 w 824816"/>
                <a:gd name="connsiteY308" fmla="*/ 623119 h 684783"/>
                <a:gd name="connsiteX309" fmla="*/ 272712 w 824816"/>
                <a:gd name="connsiteY309" fmla="*/ 625190 h 684783"/>
                <a:gd name="connsiteX310" fmla="*/ 267522 w 824816"/>
                <a:gd name="connsiteY310" fmla="*/ 628058 h 684783"/>
                <a:gd name="connsiteX311" fmla="*/ 267248 w 824816"/>
                <a:gd name="connsiteY311" fmla="*/ 629105 h 684783"/>
                <a:gd name="connsiteX312" fmla="*/ 260236 w 824816"/>
                <a:gd name="connsiteY312" fmla="*/ 631175 h 684783"/>
                <a:gd name="connsiteX313" fmla="*/ 258689 w 824816"/>
                <a:gd name="connsiteY313" fmla="*/ 633520 h 684783"/>
                <a:gd name="connsiteX314" fmla="*/ 259463 w 824816"/>
                <a:gd name="connsiteY314" fmla="*/ 636113 h 684783"/>
                <a:gd name="connsiteX315" fmla="*/ 257117 w 824816"/>
                <a:gd name="connsiteY315" fmla="*/ 640528 h 684783"/>
                <a:gd name="connsiteX316" fmla="*/ 251678 w 824816"/>
                <a:gd name="connsiteY316" fmla="*/ 641301 h 684783"/>
                <a:gd name="connsiteX317" fmla="*/ 250630 w 824816"/>
                <a:gd name="connsiteY317" fmla="*/ 640778 h 684783"/>
                <a:gd name="connsiteX318" fmla="*/ 247511 w 824816"/>
                <a:gd name="connsiteY318" fmla="*/ 642075 h 684783"/>
                <a:gd name="connsiteX319" fmla="*/ 247262 w 824816"/>
                <a:gd name="connsiteY319" fmla="*/ 644668 h 684783"/>
                <a:gd name="connsiteX320" fmla="*/ 245166 w 824816"/>
                <a:gd name="connsiteY320" fmla="*/ 648584 h 684783"/>
                <a:gd name="connsiteX321" fmla="*/ 245166 w 824816"/>
                <a:gd name="connsiteY321" fmla="*/ 650405 h 684783"/>
                <a:gd name="connsiteX322" fmla="*/ 242571 w 824816"/>
                <a:gd name="connsiteY322" fmla="*/ 655842 h 684783"/>
                <a:gd name="connsiteX323" fmla="*/ 236333 w 824816"/>
                <a:gd name="connsiteY323" fmla="*/ 660781 h 684783"/>
                <a:gd name="connsiteX324" fmla="*/ 232716 w 824816"/>
                <a:gd name="connsiteY324" fmla="*/ 667789 h 684783"/>
                <a:gd name="connsiteX325" fmla="*/ 230096 w 824816"/>
                <a:gd name="connsiteY325" fmla="*/ 668063 h 684783"/>
                <a:gd name="connsiteX326" fmla="*/ 225430 w 824816"/>
                <a:gd name="connsiteY326" fmla="*/ 670134 h 684783"/>
                <a:gd name="connsiteX327" fmla="*/ 222835 w 824816"/>
                <a:gd name="connsiteY327" fmla="*/ 672478 h 684783"/>
                <a:gd name="connsiteX328" fmla="*/ 219442 w 824816"/>
                <a:gd name="connsiteY328" fmla="*/ 671954 h 684783"/>
                <a:gd name="connsiteX329" fmla="*/ 214252 w 824816"/>
                <a:gd name="connsiteY329" fmla="*/ 672977 h 684783"/>
                <a:gd name="connsiteX330" fmla="*/ 208813 w 824816"/>
                <a:gd name="connsiteY330" fmla="*/ 673775 h 684783"/>
                <a:gd name="connsiteX331" fmla="*/ 205170 w 824816"/>
                <a:gd name="connsiteY331" fmla="*/ 678438 h 684783"/>
                <a:gd name="connsiteX332" fmla="*/ 195290 w 824816"/>
                <a:gd name="connsiteY332" fmla="*/ 684400 h 684783"/>
                <a:gd name="connsiteX333" fmla="*/ 192171 w 824816"/>
                <a:gd name="connsiteY333" fmla="*/ 682604 h 684783"/>
                <a:gd name="connsiteX334" fmla="*/ 188528 w 824816"/>
                <a:gd name="connsiteY334" fmla="*/ 678688 h 684783"/>
                <a:gd name="connsiteX335" fmla="*/ 184112 w 824816"/>
                <a:gd name="connsiteY335" fmla="*/ 671156 h 684783"/>
                <a:gd name="connsiteX336" fmla="*/ 176078 w 824816"/>
                <a:gd name="connsiteY336" fmla="*/ 667789 h 684783"/>
                <a:gd name="connsiteX337" fmla="*/ 173733 w 824816"/>
                <a:gd name="connsiteY337" fmla="*/ 666243 h 684783"/>
                <a:gd name="connsiteX338" fmla="*/ 169566 w 824816"/>
                <a:gd name="connsiteY338" fmla="*/ 660007 h 684783"/>
                <a:gd name="connsiteX339" fmla="*/ 164900 w 824816"/>
                <a:gd name="connsiteY339" fmla="*/ 655069 h 684783"/>
                <a:gd name="connsiteX340" fmla="*/ 162829 w 824816"/>
                <a:gd name="connsiteY340" fmla="*/ 651428 h 684783"/>
                <a:gd name="connsiteX341" fmla="*/ 159186 w 824816"/>
                <a:gd name="connsiteY341" fmla="*/ 647537 h 684783"/>
                <a:gd name="connsiteX342" fmla="*/ 160484 w 824816"/>
                <a:gd name="connsiteY342" fmla="*/ 642349 h 684783"/>
                <a:gd name="connsiteX343" fmla="*/ 163603 w 824816"/>
                <a:gd name="connsiteY343" fmla="*/ 638957 h 684783"/>
                <a:gd name="connsiteX344" fmla="*/ 164900 w 824816"/>
                <a:gd name="connsiteY344" fmla="*/ 633769 h 684783"/>
                <a:gd name="connsiteX345" fmla="*/ 164376 w 824816"/>
                <a:gd name="connsiteY345" fmla="*/ 630128 h 684783"/>
                <a:gd name="connsiteX346" fmla="*/ 163079 w 824816"/>
                <a:gd name="connsiteY346" fmla="*/ 625987 h 684783"/>
                <a:gd name="connsiteX347" fmla="*/ 159186 w 824816"/>
                <a:gd name="connsiteY347" fmla="*/ 621049 h 684783"/>
                <a:gd name="connsiteX348" fmla="*/ 158662 w 824816"/>
                <a:gd name="connsiteY348" fmla="*/ 619478 h 684783"/>
                <a:gd name="connsiteX349" fmla="*/ 155294 w 824816"/>
                <a:gd name="connsiteY349" fmla="*/ 614814 h 684783"/>
                <a:gd name="connsiteX350" fmla="*/ 154770 w 824816"/>
                <a:gd name="connsiteY350" fmla="*/ 610649 h 684783"/>
                <a:gd name="connsiteX351" fmla="*/ 153472 w 824816"/>
                <a:gd name="connsiteY351" fmla="*/ 607281 h 684783"/>
                <a:gd name="connsiteX352" fmla="*/ 152699 w 824816"/>
                <a:gd name="connsiteY352" fmla="*/ 602343 h 684783"/>
                <a:gd name="connsiteX353" fmla="*/ 153747 w 824816"/>
                <a:gd name="connsiteY353" fmla="*/ 599750 h 684783"/>
                <a:gd name="connsiteX354" fmla="*/ 158164 w 824816"/>
                <a:gd name="connsiteY354" fmla="*/ 595584 h 684783"/>
                <a:gd name="connsiteX355" fmla="*/ 159460 w 824816"/>
                <a:gd name="connsiteY355" fmla="*/ 591968 h 684783"/>
                <a:gd name="connsiteX356" fmla="*/ 161531 w 824816"/>
                <a:gd name="connsiteY356" fmla="*/ 589873 h 684783"/>
                <a:gd name="connsiteX357" fmla="*/ 164376 w 824816"/>
                <a:gd name="connsiteY357" fmla="*/ 584959 h 684783"/>
                <a:gd name="connsiteX358" fmla="*/ 165424 w 824816"/>
                <a:gd name="connsiteY358" fmla="*/ 581568 h 684783"/>
                <a:gd name="connsiteX359" fmla="*/ 164900 w 824816"/>
                <a:gd name="connsiteY359" fmla="*/ 576629 h 684783"/>
                <a:gd name="connsiteX360" fmla="*/ 163353 w 824816"/>
                <a:gd name="connsiteY360" fmla="*/ 573262 h 684783"/>
                <a:gd name="connsiteX361" fmla="*/ 164126 w 824816"/>
                <a:gd name="connsiteY361" fmla="*/ 569097 h 684783"/>
                <a:gd name="connsiteX362" fmla="*/ 160758 w 824816"/>
                <a:gd name="connsiteY362" fmla="*/ 563385 h 684783"/>
                <a:gd name="connsiteX363" fmla="*/ 159186 w 824816"/>
                <a:gd name="connsiteY363" fmla="*/ 558971 h 684783"/>
                <a:gd name="connsiteX364" fmla="*/ 159985 w 824816"/>
                <a:gd name="connsiteY364" fmla="*/ 556377 h 684783"/>
                <a:gd name="connsiteX365" fmla="*/ 158413 w 824816"/>
                <a:gd name="connsiteY365" fmla="*/ 552736 h 684783"/>
                <a:gd name="connsiteX366" fmla="*/ 158164 w 824816"/>
                <a:gd name="connsiteY366" fmla="*/ 547299 h 684783"/>
                <a:gd name="connsiteX367" fmla="*/ 158937 w 824816"/>
                <a:gd name="connsiteY367" fmla="*/ 544705 h 684783"/>
                <a:gd name="connsiteX368" fmla="*/ 157390 w 824816"/>
                <a:gd name="connsiteY368" fmla="*/ 539766 h 684783"/>
                <a:gd name="connsiteX369" fmla="*/ 155818 w 824816"/>
                <a:gd name="connsiteY369" fmla="*/ 537671 h 684783"/>
                <a:gd name="connsiteX370" fmla="*/ 158164 w 824816"/>
                <a:gd name="connsiteY370" fmla="*/ 535077 h 684783"/>
                <a:gd name="connsiteX371" fmla="*/ 158164 w 824816"/>
                <a:gd name="connsiteY371" fmla="*/ 530937 h 684783"/>
                <a:gd name="connsiteX372" fmla="*/ 159985 w 824816"/>
                <a:gd name="connsiteY372" fmla="*/ 528068 h 684783"/>
                <a:gd name="connsiteX373" fmla="*/ 159710 w 824816"/>
                <a:gd name="connsiteY373" fmla="*/ 524951 h 684783"/>
                <a:gd name="connsiteX374" fmla="*/ 161806 w 824816"/>
                <a:gd name="connsiteY374" fmla="*/ 521310 h 684783"/>
                <a:gd name="connsiteX375" fmla="*/ 158687 w 824816"/>
                <a:gd name="connsiteY375" fmla="*/ 516122 h 684783"/>
                <a:gd name="connsiteX376" fmla="*/ 155294 w 824816"/>
                <a:gd name="connsiteY376" fmla="*/ 513279 h 684783"/>
                <a:gd name="connsiteX377" fmla="*/ 151676 w 824816"/>
                <a:gd name="connsiteY377" fmla="*/ 512755 h 684783"/>
                <a:gd name="connsiteX378" fmla="*/ 148807 w 824816"/>
                <a:gd name="connsiteY378" fmla="*/ 511209 h 684783"/>
                <a:gd name="connsiteX379" fmla="*/ 144391 w 824816"/>
                <a:gd name="connsiteY379" fmla="*/ 510934 h 684783"/>
                <a:gd name="connsiteX380" fmla="*/ 142843 w 824816"/>
                <a:gd name="connsiteY380" fmla="*/ 513279 h 684783"/>
                <a:gd name="connsiteX381" fmla="*/ 139201 w 824816"/>
                <a:gd name="connsiteY381" fmla="*/ 514576 h 684783"/>
                <a:gd name="connsiteX382" fmla="*/ 134510 w 824816"/>
                <a:gd name="connsiteY382" fmla="*/ 514576 h 684783"/>
                <a:gd name="connsiteX383" fmla="*/ 132713 w 824816"/>
                <a:gd name="connsiteY383" fmla="*/ 515623 h 684783"/>
                <a:gd name="connsiteX384" fmla="*/ 126202 w 824816"/>
                <a:gd name="connsiteY384" fmla="*/ 515349 h 684783"/>
                <a:gd name="connsiteX385" fmla="*/ 117119 w 824816"/>
                <a:gd name="connsiteY385" fmla="*/ 513528 h 684783"/>
                <a:gd name="connsiteX386" fmla="*/ 113227 w 824816"/>
                <a:gd name="connsiteY386" fmla="*/ 511708 h 684783"/>
                <a:gd name="connsiteX387" fmla="*/ 109584 w 824816"/>
                <a:gd name="connsiteY387" fmla="*/ 508091 h 684783"/>
                <a:gd name="connsiteX388" fmla="*/ 108536 w 824816"/>
                <a:gd name="connsiteY388" fmla="*/ 503926 h 684783"/>
                <a:gd name="connsiteX389" fmla="*/ 103871 w 824816"/>
                <a:gd name="connsiteY389" fmla="*/ 503677 h 684783"/>
                <a:gd name="connsiteX390" fmla="*/ 102823 w 824816"/>
                <a:gd name="connsiteY390" fmla="*/ 502105 h 684783"/>
                <a:gd name="connsiteX391" fmla="*/ 97109 w 824816"/>
                <a:gd name="connsiteY391" fmla="*/ 499511 h 684783"/>
                <a:gd name="connsiteX392" fmla="*/ 95287 w 824816"/>
                <a:gd name="connsiteY392" fmla="*/ 494847 h 684783"/>
                <a:gd name="connsiteX393" fmla="*/ 92693 w 824816"/>
                <a:gd name="connsiteY393" fmla="*/ 491730 h 684783"/>
                <a:gd name="connsiteX394" fmla="*/ 91920 w 824816"/>
                <a:gd name="connsiteY394" fmla="*/ 489136 h 684783"/>
                <a:gd name="connsiteX395" fmla="*/ 92693 w 824816"/>
                <a:gd name="connsiteY395" fmla="*/ 484197 h 684783"/>
                <a:gd name="connsiteX396" fmla="*/ 90347 w 824816"/>
                <a:gd name="connsiteY396" fmla="*/ 478211 h 684783"/>
                <a:gd name="connsiteX397" fmla="*/ 86979 w 824816"/>
                <a:gd name="connsiteY397" fmla="*/ 475618 h 684783"/>
                <a:gd name="connsiteX398" fmla="*/ 83611 w 824816"/>
                <a:gd name="connsiteY398" fmla="*/ 475094 h 684783"/>
                <a:gd name="connsiteX399" fmla="*/ 80492 w 824816"/>
                <a:gd name="connsiteY399" fmla="*/ 473797 h 684783"/>
                <a:gd name="connsiteX400" fmla="*/ 75277 w 824816"/>
                <a:gd name="connsiteY400" fmla="*/ 473024 h 684783"/>
                <a:gd name="connsiteX401" fmla="*/ 74254 w 824816"/>
                <a:gd name="connsiteY401" fmla="*/ 474071 h 684783"/>
                <a:gd name="connsiteX402" fmla="*/ 66195 w 824816"/>
                <a:gd name="connsiteY402" fmla="*/ 473024 h 684783"/>
                <a:gd name="connsiteX403" fmla="*/ 62827 w 824816"/>
                <a:gd name="connsiteY403" fmla="*/ 470180 h 684783"/>
                <a:gd name="connsiteX404" fmla="*/ 57887 w 824816"/>
                <a:gd name="connsiteY404" fmla="*/ 467312 h 684783"/>
                <a:gd name="connsiteX405" fmla="*/ 57089 w 824816"/>
                <a:gd name="connsiteY405" fmla="*/ 464718 h 684783"/>
                <a:gd name="connsiteX406" fmla="*/ 52672 w 824816"/>
                <a:gd name="connsiteY406" fmla="*/ 461601 h 684783"/>
                <a:gd name="connsiteX407" fmla="*/ 49578 w 824816"/>
                <a:gd name="connsiteY407" fmla="*/ 462374 h 684783"/>
                <a:gd name="connsiteX408" fmla="*/ 42816 w 824816"/>
                <a:gd name="connsiteY408" fmla="*/ 454318 h 684783"/>
                <a:gd name="connsiteX409" fmla="*/ 42816 w 824816"/>
                <a:gd name="connsiteY409" fmla="*/ 449405 h 684783"/>
                <a:gd name="connsiteX410" fmla="*/ 42018 w 824816"/>
                <a:gd name="connsiteY410" fmla="*/ 442895 h 684783"/>
                <a:gd name="connsiteX411" fmla="*/ 42292 w 824816"/>
                <a:gd name="connsiteY411" fmla="*/ 433292 h 684783"/>
                <a:gd name="connsiteX412" fmla="*/ 44887 w 824816"/>
                <a:gd name="connsiteY412" fmla="*/ 430449 h 684783"/>
                <a:gd name="connsiteX413" fmla="*/ 45661 w 824816"/>
                <a:gd name="connsiteY413" fmla="*/ 423167 h 684783"/>
                <a:gd name="connsiteX414" fmla="*/ 45162 w 824816"/>
                <a:gd name="connsiteY414" fmla="*/ 416682 h 684783"/>
                <a:gd name="connsiteX415" fmla="*/ 46460 w 824816"/>
                <a:gd name="connsiteY415" fmla="*/ 409673 h 684783"/>
                <a:gd name="connsiteX416" fmla="*/ 49578 w 824816"/>
                <a:gd name="connsiteY416" fmla="*/ 410446 h 684783"/>
                <a:gd name="connsiteX417" fmla="*/ 50601 w 824816"/>
                <a:gd name="connsiteY417" fmla="*/ 408626 h 684783"/>
                <a:gd name="connsiteX418" fmla="*/ 54494 w 824816"/>
                <a:gd name="connsiteY418" fmla="*/ 407055 h 684783"/>
                <a:gd name="connsiteX419" fmla="*/ 54494 w 824816"/>
                <a:gd name="connsiteY419" fmla="*/ 403438 h 684783"/>
                <a:gd name="connsiteX420" fmla="*/ 56065 w 824816"/>
                <a:gd name="connsiteY420" fmla="*/ 402141 h 684783"/>
                <a:gd name="connsiteX421" fmla="*/ 55541 w 824816"/>
                <a:gd name="connsiteY421" fmla="*/ 398500 h 684783"/>
                <a:gd name="connsiteX422" fmla="*/ 56340 w 824816"/>
                <a:gd name="connsiteY422" fmla="*/ 394858 h 684783"/>
                <a:gd name="connsiteX423" fmla="*/ 54519 w 824816"/>
                <a:gd name="connsiteY423" fmla="*/ 388623 h 684783"/>
                <a:gd name="connsiteX424" fmla="*/ 55017 w 824816"/>
                <a:gd name="connsiteY424" fmla="*/ 383435 h 684783"/>
                <a:gd name="connsiteX425" fmla="*/ 53995 w 824816"/>
                <a:gd name="connsiteY425" fmla="*/ 382388 h 684783"/>
                <a:gd name="connsiteX426" fmla="*/ 53995 w 824816"/>
                <a:gd name="connsiteY426" fmla="*/ 377449 h 684783"/>
                <a:gd name="connsiteX427" fmla="*/ 51899 w 824816"/>
                <a:gd name="connsiteY427" fmla="*/ 373558 h 684783"/>
                <a:gd name="connsiteX428" fmla="*/ 49828 w 824816"/>
                <a:gd name="connsiteY428" fmla="*/ 371738 h 684783"/>
                <a:gd name="connsiteX429" fmla="*/ 44638 w 824816"/>
                <a:gd name="connsiteY429" fmla="*/ 369668 h 684783"/>
                <a:gd name="connsiteX430" fmla="*/ 36828 w 824816"/>
                <a:gd name="connsiteY430" fmla="*/ 368895 h 684783"/>
                <a:gd name="connsiteX431" fmla="*/ 31389 w 824816"/>
                <a:gd name="connsiteY431" fmla="*/ 366824 h 684783"/>
                <a:gd name="connsiteX432" fmla="*/ 29318 w 824816"/>
                <a:gd name="connsiteY432" fmla="*/ 365253 h 684783"/>
                <a:gd name="connsiteX433" fmla="*/ 26199 w 824816"/>
                <a:gd name="connsiteY433" fmla="*/ 365502 h 684783"/>
                <a:gd name="connsiteX434" fmla="*/ 23579 w 824816"/>
                <a:gd name="connsiteY434" fmla="*/ 364480 h 684783"/>
                <a:gd name="connsiteX435" fmla="*/ 34508 w 824816"/>
                <a:gd name="connsiteY435" fmla="*/ 355127 h 684783"/>
                <a:gd name="connsiteX436" fmla="*/ 43865 w 824816"/>
                <a:gd name="connsiteY436" fmla="*/ 346548 h 684783"/>
                <a:gd name="connsiteX437" fmla="*/ 33735 w 824816"/>
                <a:gd name="connsiteY437" fmla="*/ 344477 h 684783"/>
                <a:gd name="connsiteX438" fmla="*/ 30341 w 824816"/>
                <a:gd name="connsiteY438" fmla="*/ 343954 h 684783"/>
                <a:gd name="connsiteX439" fmla="*/ 22806 w 824816"/>
                <a:gd name="connsiteY439" fmla="*/ 344751 h 684783"/>
                <a:gd name="connsiteX440" fmla="*/ 17093 w 824816"/>
                <a:gd name="connsiteY440" fmla="*/ 343954 h 684783"/>
                <a:gd name="connsiteX441" fmla="*/ 11903 w 824816"/>
                <a:gd name="connsiteY441" fmla="*/ 341883 h 684783"/>
                <a:gd name="connsiteX442" fmla="*/ 4368 w 824816"/>
                <a:gd name="connsiteY442" fmla="*/ 339289 h 684783"/>
                <a:gd name="connsiteX443" fmla="*/ 2546 w 824816"/>
                <a:gd name="connsiteY443" fmla="*/ 329163 h 684783"/>
                <a:gd name="connsiteX444" fmla="*/ 1499 w 824816"/>
                <a:gd name="connsiteY444" fmla="*/ 321357 h 684783"/>
                <a:gd name="connsiteX445" fmla="*/ -2119 w 824816"/>
                <a:gd name="connsiteY445" fmla="*/ 315920 h 684783"/>
                <a:gd name="connsiteX446" fmla="*/ -1346 w 824816"/>
                <a:gd name="connsiteY446" fmla="*/ 312279 h 684783"/>
                <a:gd name="connsiteX447" fmla="*/ -1346 w 824816"/>
                <a:gd name="connsiteY447" fmla="*/ 311754 h 684783"/>
                <a:gd name="connsiteX448" fmla="*/ 26449 w 824816"/>
                <a:gd name="connsiteY448" fmla="*/ 269953 h 684783"/>
                <a:gd name="connsiteX449" fmla="*/ 36329 w 824816"/>
                <a:gd name="connsiteY449" fmla="*/ 255662 h 684783"/>
                <a:gd name="connsiteX450" fmla="*/ 36579 w 824816"/>
                <a:gd name="connsiteY450" fmla="*/ 257233 h 684783"/>
                <a:gd name="connsiteX451" fmla="*/ 45661 w 824816"/>
                <a:gd name="connsiteY451" fmla="*/ 264491 h 684783"/>
                <a:gd name="connsiteX452" fmla="*/ 50876 w 824816"/>
                <a:gd name="connsiteY452" fmla="*/ 266586 h 684783"/>
                <a:gd name="connsiteX453" fmla="*/ 53470 w 824816"/>
                <a:gd name="connsiteY453" fmla="*/ 266586 h 684783"/>
                <a:gd name="connsiteX454" fmla="*/ 58136 w 824816"/>
                <a:gd name="connsiteY454" fmla="*/ 265015 h 684783"/>
                <a:gd name="connsiteX455" fmla="*/ 62827 w 824816"/>
                <a:gd name="connsiteY455" fmla="*/ 261373 h 684783"/>
                <a:gd name="connsiteX456" fmla="*/ 69564 w 824816"/>
                <a:gd name="connsiteY456" fmla="*/ 260600 h 684783"/>
                <a:gd name="connsiteX457" fmla="*/ 71659 w 824816"/>
                <a:gd name="connsiteY457" fmla="*/ 261897 h 684783"/>
                <a:gd name="connsiteX458" fmla="*/ 76325 w 824816"/>
                <a:gd name="connsiteY458" fmla="*/ 263469 h 684783"/>
                <a:gd name="connsiteX459" fmla="*/ 85432 w 824816"/>
                <a:gd name="connsiteY459" fmla="*/ 261897 h 684783"/>
                <a:gd name="connsiteX460" fmla="*/ 92967 w 824816"/>
                <a:gd name="connsiteY460" fmla="*/ 260850 h 684783"/>
                <a:gd name="connsiteX461" fmla="*/ 96585 w 824816"/>
                <a:gd name="connsiteY461" fmla="*/ 261648 h 684783"/>
                <a:gd name="connsiteX462" fmla="*/ 103097 w 824816"/>
                <a:gd name="connsiteY462" fmla="*/ 266063 h 684783"/>
                <a:gd name="connsiteX463" fmla="*/ 105692 w 824816"/>
                <a:gd name="connsiteY463" fmla="*/ 266312 h 684783"/>
                <a:gd name="connsiteX464" fmla="*/ 118168 w 824816"/>
                <a:gd name="connsiteY464" fmla="*/ 260076 h 684783"/>
                <a:gd name="connsiteX465" fmla="*/ 138677 w 824816"/>
                <a:gd name="connsiteY465" fmla="*/ 256435 h 684783"/>
                <a:gd name="connsiteX466" fmla="*/ 149855 w 824816"/>
                <a:gd name="connsiteY466" fmla="*/ 250225 h 684783"/>
                <a:gd name="connsiteX467" fmla="*/ 166746 w 824816"/>
                <a:gd name="connsiteY467" fmla="*/ 240872 h 684783"/>
                <a:gd name="connsiteX468" fmla="*/ 168817 w 824816"/>
                <a:gd name="connsiteY468" fmla="*/ 240872 h 684783"/>
                <a:gd name="connsiteX469" fmla="*/ 171936 w 824816"/>
                <a:gd name="connsiteY469" fmla="*/ 237231 h 684783"/>
                <a:gd name="connsiteX470" fmla="*/ 186482 w 824816"/>
                <a:gd name="connsiteY470" fmla="*/ 226331 h 684783"/>
                <a:gd name="connsiteX471" fmla="*/ 192969 w 824816"/>
                <a:gd name="connsiteY471" fmla="*/ 220345 h 684783"/>
                <a:gd name="connsiteX472" fmla="*/ 195315 w 824816"/>
                <a:gd name="connsiteY472" fmla="*/ 216205 h 684783"/>
                <a:gd name="connsiteX473" fmla="*/ 198957 w 824816"/>
                <a:gd name="connsiteY473" fmla="*/ 207875 h 684783"/>
                <a:gd name="connsiteX474" fmla="*/ 203100 w 824816"/>
                <a:gd name="connsiteY474" fmla="*/ 203735 h 684783"/>
                <a:gd name="connsiteX475" fmla="*/ 204921 w 824816"/>
                <a:gd name="connsiteY475" fmla="*/ 201141 h 684783"/>
                <a:gd name="connsiteX476" fmla="*/ 200779 w 824816"/>
                <a:gd name="connsiteY476" fmla="*/ 193085 h 684783"/>
                <a:gd name="connsiteX477" fmla="*/ 203100 w 824816"/>
                <a:gd name="connsiteY477" fmla="*/ 189967 h 684783"/>
                <a:gd name="connsiteX478" fmla="*/ 207266 w 824816"/>
                <a:gd name="connsiteY478" fmla="*/ 173855 h 684783"/>
                <a:gd name="connsiteX479" fmla="*/ 247536 w 824816"/>
                <a:gd name="connsiteY479" fmla="*/ 172558 h 684783"/>
                <a:gd name="connsiteX480" fmla="*/ 247786 w 824816"/>
                <a:gd name="connsiteY480" fmla="*/ 172558 h 684783"/>
                <a:gd name="connsiteX481" fmla="*/ 258440 w 824816"/>
                <a:gd name="connsiteY481" fmla="*/ 195429 h 684783"/>
                <a:gd name="connsiteX482" fmla="*/ 277677 w 824816"/>
                <a:gd name="connsiteY482" fmla="*/ 194906 h 684783"/>
                <a:gd name="connsiteX483" fmla="*/ 304424 w 824816"/>
                <a:gd name="connsiteY483" fmla="*/ 194656 h 684783"/>
                <a:gd name="connsiteX484" fmla="*/ 309115 w 824816"/>
                <a:gd name="connsiteY484" fmla="*/ 194132 h 684783"/>
                <a:gd name="connsiteX485" fmla="*/ 318720 w 824816"/>
                <a:gd name="connsiteY485" fmla="*/ 193883 h 684783"/>
                <a:gd name="connsiteX486" fmla="*/ 320791 w 824816"/>
                <a:gd name="connsiteY486" fmla="*/ 196975 h 684783"/>
                <a:gd name="connsiteX487" fmla="*/ 323137 w 824816"/>
                <a:gd name="connsiteY487" fmla="*/ 196203 h 684783"/>
                <a:gd name="connsiteX488" fmla="*/ 335612 w 824816"/>
                <a:gd name="connsiteY488" fmla="*/ 195679 h 684783"/>
                <a:gd name="connsiteX489" fmla="*/ 336111 w 824816"/>
                <a:gd name="connsiteY489" fmla="*/ 192586 h 684783"/>
                <a:gd name="connsiteX490" fmla="*/ 337408 w 824816"/>
                <a:gd name="connsiteY490" fmla="*/ 191788 h 684783"/>
                <a:gd name="connsiteX491" fmla="*/ 337159 w 824816"/>
                <a:gd name="connsiteY491" fmla="*/ 187897 h 684783"/>
                <a:gd name="connsiteX492" fmla="*/ 332493 w 824816"/>
                <a:gd name="connsiteY492" fmla="*/ 181936 h 684783"/>
                <a:gd name="connsiteX493" fmla="*/ 338981 w 824816"/>
                <a:gd name="connsiteY493" fmla="*/ 174404 h 684783"/>
                <a:gd name="connsiteX494" fmla="*/ 342099 w 824816"/>
                <a:gd name="connsiteY494" fmla="*/ 173606 h 684783"/>
                <a:gd name="connsiteX495" fmla="*/ 343921 w 824816"/>
                <a:gd name="connsiteY495" fmla="*/ 176998 h 684783"/>
                <a:gd name="connsiteX496" fmla="*/ 345991 w 824816"/>
                <a:gd name="connsiteY496" fmla="*/ 175950 h 684783"/>
                <a:gd name="connsiteX497" fmla="*/ 344943 w 824816"/>
                <a:gd name="connsiteY497" fmla="*/ 173880 h 684783"/>
                <a:gd name="connsiteX498" fmla="*/ 349634 w 824816"/>
                <a:gd name="connsiteY498" fmla="*/ 170763 h 684783"/>
                <a:gd name="connsiteX499" fmla="*/ 351705 w 824816"/>
                <a:gd name="connsiteY499" fmla="*/ 171012 h 684783"/>
                <a:gd name="connsiteX500" fmla="*/ 357943 w 824816"/>
                <a:gd name="connsiteY500" fmla="*/ 170238 h 684783"/>
                <a:gd name="connsiteX501" fmla="*/ 359764 w 824816"/>
                <a:gd name="connsiteY501" fmla="*/ 167371 h 684783"/>
                <a:gd name="connsiteX502" fmla="*/ 362359 w 824816"/>
                <a:gd name="connsiteY502" fmla="*/ 167371 h 684783"/>
                <a:gd name="connsiteX503" fmla="*/ 365478 w 824816"/>
                <a:gd name="connsiteY503" fmla="*/ 165051 h 684783"/>
                <a:gd name="connsiteX504" fmla="*/ 369120 w 824816"/>
                <a:gd name="connsiteY504" fmla="*/ 164527 h 684783"/>
                <a:gd name="connsiteX505" fmla="*/ 372764 w 824816"/>
                <a:gd name="connsiteY505" fmla="*/ 164777 h 684783"/>
                <a:gd name="connsiteX506" fmla="*/ 380298 w 824816"/>
                <a:gd name="connsiteY506" fmla="*/ 164003 h 684783"/>
                <a:gd name="connsiteX507" fmla="*/ 382095 w 824816"/>
                <a:gd name="connsiteY507" fmla="*/ 164777 h 684783"/>
                <a:gd name="connsiteX508" fmla="*/ 386262 w 824816"/>
                <a:gd name="connsiteY508" fmla="*/ 164527 h 684783"/>
                <a:gd name="connsiteX509" fmla="*/ 392499 w 824816"/>
                <a:gd name="connsiteY509" fmla="*/ 163206 h 684783"/>
                <a:gd name="connsiteX510" fmla="*/ 396916 w 824816"/>
                <a:gd name="connsiteY510" fmla="*/ 161410 h 684783"/>
                <a:gd name="connsiteX511" fmla="*/ 403403 w 824816"/>
                <a:gd name="connsiteY511" fmla="*/ 160612 h 684783"/>
                <a:gd name="connsiteX512" fmla="*/ 408867 w 824816"/>
                <a:gd name="connsiteY512" fmla="*/ 160886 h 684783"/>
                <a:gd name="connsiteX513" fmla="*/ 410165 w 824816"/>
                <a:gd name="connsiteY513" fmla="*/ 159838 h 684783"/>
                <a:gd name="connsiteX514" fmla="*/ 417175 w 824816"/>
                <a:gd name="connsiteY514" fmla="*/ 161135 h 684783"/>
                <a:gd name="connsiteX515" fmla="*/ 419246 w 824816"/>
                <a:gd name="connsiteY515" fmla="*/ 162432 h 684783"/>
                <a:gd name="connsiteX516" fmla="*/ 429127 w 824816"/>
                <a:gd name="connsiteY516" fmla="*/ 161135 h 684783"/>
                <a:gd name="connsiteX517" fmla="*/ 434317 w 824816"/>
                <a:gd name="connsiteY517" fmla="*/ 161659 h 684783"/>
                <a:gd name="connsiteX518" fmla="*/ 432495 w 824816"/>
                <a:gd name="connsiteY518" fmla="*/ 156471 h 684783"/>
                <a:gd name="connsiteX519" fmla="*/ 437436 w 824816"/>
                <a:gd name="connsiteY519" fmla="*/ 154127 h 684783"/>
                <a:gd name="connsiteX520" fmla="*/ 441602 w 824816"/>
                <a:gd name="connsiteY520" fmla="*/ 145023 h 684783"/>
                <a:gd name="connsiteX521" fmla="*/ 441602 w 824816"/>
                <a:gd name="connsiteY521" fmla="*/ 141407 h 684783"/>
                <a:gd name="connsiteX522" fmla="*/ 444447 w 824816"/>
                <a:gd name="connsiteY522" fmla="*/ 136718 h 684783"/>
                <a:gd name="connsiteX523" fmla="*/ 446542 w 824816"/>
                <a:gd name="connsiteY523" fmla="*/ 130233 h 684783"/>
                <a:gd name="connsiteX524" fmla="*/ 452256 w 824816"/>
                <a:gd name="connsiteY524" fmla="*/ 131256 h 684783"/>
                <a:gd name="connsiteX525" fmla="*/ 453554 w 824816"/>
                <a:gd name="connsiteY525" fmla="*/ 127116 h 684783"/>
                <a:gd name="connsiteX526" fmla="*/ 462910 w 824816"/>
                <a:gd name="connsiteY526" fmla="*/ 120107 h 684783"/>
                <a:gd name="connsiteX527" fmla="*/ 470445 w 824816"/>
                <a:gd name="connsiteY527" fmla="*/ 113348 h 684783"/>
                <a:gd name="connsiteX528" fmla="*/ 466528 w 824816"/>
                <a:gd name="connsiteY528" fmla="*/ 110231 h 684783"/>
                <a:gd name="connsiteX529" fmla="*/ 467576 w 824816"/>
                <a:gd name="connsiteY529" fmla="*/ 104768 h 684783"/>
                <a:gd name="connsiteX530" fmla="*/ 470170 w 824816"/>
                <a:gd name="connsiteY530" fmla="*/ 104269 h 684783"/>
                <a:gd name="connsiteX531" fmla="*/ 471219 w 824816"/>
                <a:gd name="connsiteY531" fmla="*/ 102199 h 684783"/>
                <a:gd name="connsiteX532" fmla="*/ 468624 w 824816"/>
                <a:gd name="connsiteY532" fmla="*/ 98558 h 684783"/>
                <a:gd name="connsiteX533" fmla="*/ 465505 w 824816"/>
                <a:gd name="connsiteY533" fmla="*/ 97510 h 684783"/>
                <a:gd name="connsiteX534" fmla="*/ 462111 w 824816"/>
                <a:gd name="connsiteY534" fmla="*/ 91026 h 684783"/>
                <a:gd name="connsiteX535" fmla="*/ 462386 w 824816"/>
                <a:gd name="connsiteY535" fmla="*/ 86611 h 684783"/>
                <a:gd name="connsiteX536" fmla="*/ 461338 w 824816"/>
                <a:gd name="connsiteY536" fmla="*/ 84018 h 684783"/>
                <a:gd name="connsiteX537" fmla="*/ 463409 w 824816"/>
                <a:gd name="connsiteY537" fmla="*/ 81399 h 684783"/>
                <a:gd name="connsiteX538" fmla="*/ 466029 w 824816"/>
                <a:gd name="connsiteY538" fmla="*/ 79328 h 684783"/>
                <a:gd name="connsiteX539" fmla="*/ 464207 w 824816"/>
                <a:gd name="connsiteY539" fmla="*/ 76984 h 684783"/>
                <a:gd name="connsiteX540" fmla="*/ 463160 w 824816"/>
                <a:gd name="connsiteY540" fmla="*/ 73891 h 684783"/>
                <a:gd name="connsiteX541" fmla="*/ 471219 w 824816"/>
                <a:gd name="connsiteY541" fmla="*/ 68155 h 684783"/>
                <a:gd name="connsiteX542" fmla="*/ 471743 w 824816"/>
                <a:gd name="connsiteY542" fmla="*/ 65062 h 684783"/>
                <a:gd name="connsiteX543" fmla="*/ 477456 w 824816"/>
                <a:gd name="connsiteY543" fmla="*/ 62718 h 684783"/>
                <a:gd name="connsiteX544" fmla="*/ 482646 w 824816"/>
                <a:gd name="connsiteY544" fmla="*/ 58827 h 684783"/>
                <a:gd name="connsiteX545" fmla="*/ 486289 w 824816"/>
                <a:gd name="connsiteY545" fmla="*/ 57006 h 684783"/>
                <a:gd name="connsiteX546" fmla="*/ 488883 w 824816"/>
                <a:gd name="connsiteY546" fmla="*/ 51793 h 684783"/>
                <a:gd name="connsiteX547" fmla="*/ 492002 w 824816"/>
                <a:gd name="connsiteY547" fmla="*/ 53365 h 684783"/>
                <a:gd name="connsiteX548" fmla="*/ 495121 w 824816"/>
                <a:gd name="connsiteY548" fmla="*/ 41668 h 684783"/>
                <a:gd name="connsiteX549" fmla="*/ 495895 w 824816"/>
                <a:gd name="connsiteY549" fmla="*/ 33886 h 684783"/>
                <a:gd name="connsiteX550" fmla="*/ 495121 w 824816"/>
                <a:gd name="connsiteY550" fmla="*/ 30518 h 684783"/>
                <a:gd name="connsiteX551" fmla="*/ 497716 w 824816"/>
                <a:gd name="connsiteY551" fmla="*/ 28424 h 684783"/>
                <a:gd name="connsiteX552" fmla="*/ 496942 w 824816"/>
                <a:gd name="connsiteY552" fmla="*/ 23236 h 684783"/>
                <a:gd name="connsiteX553" fmla="*/ 494073 w 824816"/>
                <a:gd name="connsiteY553" fmla="*/ 17000 h 684783"/>
                <a:gd name="connsiteX554" fmla="*/ 491728 w 824816"/>
                <a:gd name="connsiteY554" fmla="*/ 17000 h 684783"/>
                <a:gd name="connsiteX555" fmla="*/ 488634 w 824816"/>
                <a:gd name="connsiteY555" fmla="*/ 11289 h 684783"/>
                <a:gd name="connsiteX556" fmla="*/ 485241 w 824816"/>
                <a:gd name="connsiteY556" fmla="*/ 6351 h 684783"/>
                <a:gd name="connsiteX557" fmla="*/ 487586 w 824816"/>
                <a:gd name="connsiteY557" fmla="*/ 5054 h 684783"/>
                <a:gd name="connsiteX558" fmla="*/ 491478 w 824816"/>
                <a:gd name="connsiteY558" fmla="*/ 7398 h 684783"/>
                <a:gd name="connsiteX559" fmla="*/ 493824 w 824816"/>
                <a:gd name="connsiteY559" fmla="*/ 5328 h 684783"/>
                <a:gd name="connsiteX560" fmla="*/ 496419 w 824816"/>
                <a:gd name="connsiteY560" fmla="*/ 5328 h 684783"/>
                <a:gd name="connsiteX561" fmla="*/ 497467 w 824816"/>
                <a:gd name="connsiteY561" fmla="*/ 8171 h 684783"/>
                <a:gd name="connsiteX562" fmla="*/ 501085 w 824816"/>
                <a:gd name="connsiteY562" fmla="*/ 10242 h 684783"/>
                <a:gd name="connsiteX563" fmla="*/ 504478 w 824816"/>
                <a:gd name="connsiteY563" fmla="*/ 9992 h 684783"/>
                <a:gd name="connsiteX564" fmla="*/ 507846 w 824816"/>
                <a:gd name="connsiteY564" fmla="*/ 8695 h 684783"/>
                <a:gd name="connsiteX565" fmla="*/ 509144 w 824816"/>
                <a:gd name="connsiteY565" fmla="*/ 7149 h 684783"/>
                <a:gd name="connsiteX566" fmla="*/ 514608 w 824816"/>
                <a:gd name="connsiteY566" fmla="*/ 3757 h 684783"/>
                <a:gd name="connsiteX567" fmla="*/ 519024 w 824816"/>
                <a:gd name="connsiteY567" fmla="*/ 1936 h 684783"/>
                <a:gd name="connsiteX568" fmla="*/ 523166 w 824816"/>
                <a:gd name="connsiteY568" fmla="*/ 1163 h 684783"/>
                <a:gd name="connsiteX569" fmla="*/ 525262 w 824816"/>
                <a:gd name="connsiteY569" fmla="*/ -383 h 684783"/>
                <a:gd name="connsiteX570" fmla="*/ 533819 w 824816"/>
                <a:gd name="connsiteY570" fmla="*/ 3757 h 684783"/>
                <a:gd name="connsiteX571" fmla="*/ 537712 w 824816"/>
                <a:gd name="connsiteY571" fmla="*/ 6351 h 684783"/>
                <a:gd name="connsiteX572" fmla="*/ 541105 w 824816"/>
                <a:gd name="connsiteY572" fmla="*/ 5578 h 684783"/>
                <a:gd name="connsiteX573" fmla="*/ 545247 w 824816"/>
                <a:gd name="connsiteY573" fmla="*/ 2709 h 684783"/>
                <a:gd name="connsiteX574" fmla="*/ 549937 w 824816"/>
                <a:gd name="connsiteY574" fmla="*/ 3233 h 684783"/>
                <a:gd name="connsiteX575" fmla="*/ 551235 w 824816"/>
                <a:gd name="connsiteY575" fmla="*/ 6351 h 684783"/>
                <a:gd name="connsiteX576" fmla="*/ 553581 w 824816"/>
                <a:gd name="connsiteY576" fmla="*/ 5578 h 68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</a:cxnLst>
              <a:rect l="l" t="t" r="r" b="b"/>
              <a:pathLst>
                <a:path w="824816" h="684783">
                  <a:moveTo>
                    <a:pt x="555901" y="8970"/>
                  </a:moveTo>
                  <a:lnTo>
                    <a:pt x="551734" y="6625"/>
                  </a:lnTo>
                  <a:lnTo>
                    <a:pt x="549389" y="7149"/>
                  </a:lnTo>
                  <a:lnTo>
                    <a:pt x="547068" y="5852"/>
                  </a:lnTo>
                  <a:lnTo>
                    <a:pt x="544972" y="7398"/>
                  </a:lnTo>
                  <a:lnTo>
                    <a:pt x="541604" y="8446"/>
                  </a:lnTo>
                  <a:lnTo>
                    <a:pt x="538735" y="11813"/>
                  </a:lnTo>
                  <a:lnTo>
                    <a:pt x="536664" y="12860"/>
                  </a:lnTo>
                  <a:lnTo>
                    <a:pt x="532772" y="18048"/>
                  </a:lnTo>
                  <a:lnTo>
                    <a:pt x="529653" y="22987"/>
                  </a:lnTo>
                  <a:lnTo>
                    <a:pt x="527308" y="30244"/>
                  </a:lnTo>
                  <a:lnTo>
                    <a:pt x="523665" y="34659"/>
                  </a:lnTo>
                  <a:lnTo>
                    <a:pt x="518225" y="36230"/>
                  </a:lnTo>
                  <a:lnTo>
                    <a:pt x="517427" y="42191"/>
                  </a:lnTo>
                  <a:lnTo>
                    <a:pt x="517951" y="48427"/>
                  </a:lnTo>
                  <a:lnTo>
                    <a:pt x="519274" y="49998"/>
                  </a:lnTo>
                  <a:lnTo>
                    <a:pt x="521868" y="57530"/>
                  </a:lnTo>
                  <a:lnTo>
                    <a:pt x="517452" y="59849"/>
                  </a:lnTo>
                  <a:lnTo>
                    <a:pt x="515630" y="62967"/>
                  </a:lnTo>
                  <a:lnTo>
                    <a:pt x="516928" y="65835"/>
                  </a:lnTo>
                  <a:lnTo>
                    <a:pt x="518749" y="67656"/>
                  </a:lnTo>
                  <a:lnTo>
                    <a:pt x="521344" y="76734"/>
                  </a:lnTo>
                  <a:lnTo>
                    <a:pt x="527058" y="78555"/>
                  </a:lnTo>
                  <a:lnTo>
                    <a:pt x="538760" y="83244"/>
                  </a:lnTo>
                  <a:lnTo>
                    <a:pt x="544473" y="85040"/>
                  </a:lnTo>
                  <a:lnTo>
                    <a:pt x="547592" y="89729"/>
                  </a:lnTo>
                  <a:lnTo>
                    <a:pt x="552258" y="91550"/>
                  </a:lnTo>
                  <a:lnTo>
                    <a:pt x="553805" y="93370"/>
                  </a:lnTo>
                  <a:lnTo>
                    <a:pt x="559270" y="106340"/>
                  </a:lnTo>
                  <a:lnTo>
                    <a:pt x="559519" y="108684"/>
                  </a:lnTo>
                  <a:lnTo>
                    <a:pt x="558221" y="112849"/>
                  </a:lnTo>
                  <a:lnTo>
                    <a:pt x="554080" y="118287"/>
                  </a:lnTo>
                  <a:lnTo>
                    <a:pt x="558745" y="119858"/>
                  </a:lnTo>
                  <a:lnTo>
                    <a:pt x="559793" y="116466"/>
                  </a:lnTo>
                  <a:lnTo>
                    <a:pt x="561864" y="114645"/>
                  </a:lnTo>
                  <a:lnTo>
                    <a:pt x="563935" y="116740"/>
                  </a:lnTo>
                  <a:lnTo>
                    <a:pt x="566804" y="116466"/>
                  </a:lnTo>
                  <a:lnTo>
                    <a:pt x="570173" y="119059"/>
                  </a:lnTo>
                  <a:lnTo>
                    <a:pt x="573566" y="119858"/>
                  </a:lnTo>
                  <a:lnTo>
                    <a:pt x="575886" y="118561"/>
                  </a:lnTo>
                  <a:lnTo>
                    <a:pt x="581101" y="121928"/>
                  </a:lnTo>
                  <a:lnTo>
                    <a:pt x="583696" y="121155"/>
                  </a:lnTo>
                  <a:lnTo>
                    <a:pt x="584195" y="123225"/>
                  </a:lnTo>
                  <a:lnTo>
                    <a:pt x="588362" y="121678"/>
                  </a:lnTo>
                  <a:lnTo>
                    <a:pt x="590957" y="122452"/>
                  </a:lnTo>
                  <a:lnTo>
                    <a:pt x="590707" y="124796"/>
                  </a:lnTo>
                  <a:lnTo>
                    <a:pt x="587838" y="128687"/>
                  </a:lnTo>
                  <a:lnTo>
                    <a:pt x="586540" y="132328"/>
                  </a:lnTo>
                  <a:lnTo>
                    <a:pt x="588112" y="134647"/>
                  </a:lnTo>
                  <a:lnTo>
                    <a:pt x="587314" y="136219"/>
                  </a:lnTo>
                  <a:lnTo>
                    <a:pt x="588611" y="140110"/>
                  </a:lnTo>
                  <a:lnTo>
                    <a:pt x="588362" y="141931"/>
                  </a:lnTo>
                  <a:lnTo>
                    <a:pt x="583696" y="146345"/>
                  </a:lnTo>
                  <a:lnTo>
                    <a:pt x="582898" y="149463"/>
                  </a:lnTo>
                  <a:lnTo>
                    <a:pt x="584719" y="153104"/>
                  </a:lnTo>
                  <a:lnTo>
                    <a:pt x="588112" y="155698"/>
                  </a:lnTo>
                  <a:lnTo>
                    <a:pt x="591730" y="160362"/>
                  </a:lnTo>
                  <a:lnTo>
                    <a:pt x="595647" y="161659"/>
                  </a:lnTo>
                  <a:lnTo>
                    <a:pt x="597967" y="163729"/>
                  </a:lnTo>
                  <a:lnTo>
                    <a:pt x="601860" y="162183"/>
                  </a:lnTo>
                  <a:lnTo>
                    <a:pt x="600562" y="159589"/>
                  </a:lnTo>
                  <a:lnTo>
                    <a:pt x="607324" y="158018"/>
                  </a:lnTo>
                  <a:lnTo>
                    <a:pt x="612015" y="157244"/>
                  </a:lnTo>
                  <a:lnTo>
                    <a:pt x="617454" y="154401"/>
                  </a:lnTo>
                  <a:lnTo>
                    <a:pt x="618502" y="153079"/>
                  </a:lnTo>
                  <a:lnTo>
                    <a:pt x="624989" y="166348"/>
                  </a:lnTo>
                  <a:lnTo>
                    <a:pt x="638762" y="159589"/>
                  </a:lnTo>
                  <a:lnTo>
                    <a:pt x="641881" y="161659"/>
                  </a:lnTo>
                  <a:lnTo>
                    <a:pt x="641107" y="166074"/>
                  </a:lnTo>
                  <a:lnTo>
                    <a:pt x="641881" y="171785"/>
                  </a:lnTo>
                  <a:lnTo>
                    <a:pt x="644725" y="169964"/>
                  </a:lnTo>
                  <a:lnTo>
                    <a:pt x="655903" y="168941"/>
                  </a:lnTo>
                  <a:lnTo>
                    <a:pt x="656701" y="171535"/>
                  </a:lnTo>
                  <a:lnTo>
                    <a:pt x="655903" y="174129"/>
                  </a:lnTo>
                  <a:lnTo>
                    <a:pt x="657475" y="180365"/>
                  </a:lnTo>
                  <a:lnTo>
                    <a:pt x="658772" y="180091"/>
                  </a:lnTo>
                  <a:lnTo>
                    <a:pt x="661093" y="185303"/>
                  </a:lnTo>
                  <a:lnTo>
                    <a:pt x="662141" y="189718"/>
                  </a:lnTo>
                  <a:lnTo>
                    <a:pt x="662665" y="194906"/>
                  </a:lnTo>
                  <a:lnTo>
                    <a:pt x="667854" y="193334"/>
                  </a:lnTo>
                  <a:lnTo>
                    <a:pt x="673044" y="193334"/>
                  </a:lnTo>
                  <a:lnTo>
                    <a:pt x="680854" y="194132"/>
                  </a:lnTo>
                  <a:lnTo>
                    <a:pt x="683973" y="194132"/>
                  </a:lnTo>
                  <a:lnTo>
                    <a:pt x="683698" y="198797"/>
                  </a:lnTo>
                  <a:lnTo>
                    <a:pt x="681353" y="202962"/>
                  </a:lnTo>
                  <a:lnTo>
                    <a:pt x="676163" y="204258"/>
                  </a:lnTo>
                  <a:lnTo>
                    <a:pt x="675914" y="206852"/>
                  </a:lnTo>
                  <a:lnTo>
                    <a:pt x="672545" y="208149"/>
                  </a:lnTo>
                  <a:lnTo>
                    <a:pt x="675914" y="212040"/>
                  </a:lnTo>
                  <a:lnTo>
                    <a:pt x="676687" y="214908"/>
                  </a:lnTo>
                  <a:lnTo>
                    <a:pt x="679806" y="219847"/>
                  </a:lnTo>
                  <a:lnTo>
                    <a:pt x="677735" y="221916"/>
                  </a:lnTo>
                  <a:lnTo>
                    <a:pt x="682151" y="227104"/>
                  </a:lnTo>
                  <a:lnTo>
                    <a:pt x="680579" y="229449"/>
                  </a:lnTo>
                  <a:lnTo>
                    <a:pt x="673568" y="232816"/>
                  </a:lnTo>
                  <a:lnTo>
                    <a:pt x="671248" y="235934"/>
                  </a:lnTo>
                  <a:lnTo>
                    <a:pt x="667854" y="239051"/>
                  </a:lnTo>
                  <a:lnTo>
                    <a:pt x="665784" y="244239"/>
                  </a:lnTo>
                  <a:lnTo>
                    <a:pt x="663189" y="246060"/>
                  </a:lnTo>
                  <a:lnTo>
                    <a:pt x="668628" y="256710"/>
                  </a:lnTo>
                  <a:lnTo>
                    <a:pt x="672270" y="261398"/>
                  </a:lnTo>
                  <a:lnTo>
                    <a:pt x="683174" y="273595"/>
                  </a:lnTo>
                  <a:lnTo>
                    <a:pt x="689162" y="281376"/>
                  </a:lnTo>
                  <a:lnTo>
                    <a:pt x="690709" y="280603"/>
                  </a:lnTo>
                  <a:lnTo>
                    <a:pt x="693329" y="282673"/>
                  </a:lnTo>
                  <a:lnTo>
                    <a:pt x="696173" y="282424"/>
                  </a:lnTo>
                  <a:lnTo>
                    <a:pt x="702935" y="284245"/>
                  </a:lnTo>
                  <a:lnTo>
                    <a:pt x="709172" y="287362"/>
                  </a:lnTo>
                  <a:lnTo>
                    <a:pt x="712017" y="286065"/>
                  </a:lnTo>
                  <a:lnTo>
                    <a:pt x="715909" y="288385"/>
                  </a:lnTo>
                  <a:lnTo>
                    <a:pt x="714113" y="291004"/>
                  </a:lnTo>
                  <a:lnTo>
                    <a:pt x="718255" y="292799"/>
                  </a:lnTo>
                  <a:lnTo>
                    <a:pt x="718005" y="295917"/>
                  </a:lnTo>
                  <a:lnTo>
                    <a:pt x="716184" y="298785"/>
                  </a:lnTo>
                  <a:lnTo>
                    <a:pt x="717231" y="301129"/>
                  </a:lnTo>
                  <a:lnTo>
                    <a:pt x="717481" y="304497"/>
                  </a:lnTo>
                  <a:lnTo>
                    <a:pt x="716957" y="308662"/>
                  </a:lnTo>
                  <a:lnTo>
                    <a:pt x="711244" y="314373"/>
                  </a:lnTo>
                  <a:lnTo>
                    <a:pt x="708125" y="318264"/>
                  </a:lnTo>
                  <a:lnTo>
                    <a:pt x="706577" y="321905"/>
                  </a:lnTo>
                  <a:lnTo>
                    <a:pt x="702935" y="322928"/>
                  </a:lnTo>
                  <a:lnTo>
                    <a:pt x="699816" y="333329"/>
                  </a:lnTo>
                  <a:lnTo>
                    <a:pt x="699042" y="340586"/>
                  </a:lnTo>
                  <a:lnTo>
                    <a:pt x="699292" y="344751"/>
                  </a:lnTo>
                  <a:lnTo>
                    <a:pt x="700864" y="350713"/>
                  </a:lnTo>
                  <a:lnTo>
                    <a:pt x="703185" y="355401"/>
                  </a:lnTo>
                  <a:lnTo>
                    <a:pt x="709946" y="364754"/>
                  </a:lnTo>
                  <a:lnTo>
                    <a:pt x="713315" y="370192"/>
                  </a:lnTo>
                  <a:lnTo>
                    <a:pt x="715909" y="376177"/>
                  </a:lnTo>
                  <a:lnTo>
                    <a:pt x="720076" y="383186"/>
                  </a:lnTo>
                  <a:lnTo>
                    <a:pt x="726314" y="390718"/>
                  </a:lnTo>
                  <a:lnTo>
                    <a:pt x="731254" y="395657"/>
                  </a:lnTo>
                  <a:lnTo>
                    <a:pt x="736194" y="401617"/>
                  </a:lnTo>
                  <a:lnTo>
                    <a:pt x="739562" y="406555"/>
                  </a:lnTo>
                  <a:lnTo>
                    <a:pt x="741908" y="411245"/>
                  </a:lnTo>
                  <a:lnTo>
                    <a:pt x="744503" y="417729"/>
                  </a:lnTo>
                  <a:lnTo>
                    <a:pt x="747871" y="431223"/>
                  </a:lnTo>
                  <a:lnTo>
                    <a:pt x="750216" y="438505"/>
                  </a:lnTo>
                  <a:lnTo>
                    <a:pt x="754632" y="449405"/>
                  </a:lnTo>
                  <a:lnTo>
                    <a:pt x="759573" y="458508"/>
                  </a:lnTo>
                  <a:lnTo>
                    <a:pt x="768131" y="471752"/>
                  </a:lnTo>
                  <a:lnTo>
                    <a:pt x="773845" y="483174"/>
                  </a:lnTo>
                  <a:lnTo>
                    <a:pt x="775416" y="483174"/>
                  </a:lnTo>
                  <a:lnTo>
                    <a:pt x="777238" y="488113"/>
                  </a:lnTo>
                  <a:lnTo>
                    <a:pt x="781654" y="497715"/>
                  </a:lnTo>
                  <a:lnTo>
                    <a:pt x="783725" y="500309"/>
                  </a:lnTo>
                  <a:lnTo>
                    <a:pt x="787892" y="511209"/>
                  </a:lnTo>
                  <a:lnTo>
                    <a:pt x="791509" y="517718"/>
                  </a:lnTo>
                  <a:lnTo>
                    <a:pt x="793855" y="522133"/>
                  </a:lnTo>
                  <a:lnTo>
                    <a:pt x="796450" y="530164"/>
                  </a:lnTo>
                  <a:lnTo>
                    <a:pt x="798022" y="536399"/>
                  </a:lnTo>
                  <a:lnTo>
                    <a:pt x="800092" y="540040"/>
                  </a:lnTo>
                  <a:lnTo>
                    <a:pt x="799045" y="544206"/>
                  </a:lnTo>
                  <a:lnTo>
                    <a:pt x="799319" y="557175"/>
                  </a:lnTo>
                  <a:lnTo>
                    <a:pt x="800342" y="563684"/>
                  </a:lnTo>
                  <a:lnTo>
                    <a:pt x="801914" y="568872"/>
                  </a:lnTo>
                  <a:lnTo>
                    <a:pt x="805033" y="576405"/>
                  </a:lnTo>
                  <a:lnTo>
                    <a:pt x="809699" y="584186"/>
                  </a:lnTo>
                  <a:lnTo>
                    <a:pt x="811520" y="586281"/>
                  </a:lnTo>
                  <a:lnTo>
                    <a:pt x="816211" y="594312"/>
                  </a:lnTo>
                  <a:lnTo>
                    <a:pt x="822698" y="601595"/>
                  </a:lnTo>
                  <a:lnTo>
                    <a:pt x="820353" y="603940"/>
                  </a:lnTo>
                  <a:lnTo>
                    <a:pt x="813865" y="602892"/>
                  </a:lnTo>
                  <a:lnTo>
                    <a:pt x="809699" y="603416"/>
                  </a:lnTo>
                  <a:lnTo>
                    <a:pt x="808401" y="600298"/>
                  </a:lnTo>
                  <a:lnTo>
                    <a:pt x="804509" y="598203"/>
                  </a:lnTo>
                  <a:lnTo>
                    <a:pt x="802962" y="599500"/>
                  </a:lnTo>
                  <a:lnTo>
                    <a:pt x="799568" y="600024"/>
                  </a:lnTo>
                  <a:lnTo>
                    <a:pt x="795152" y="597156"/>
                  </a:lnTo>
                  <a:lnTo>
                    <a:pt x="791784" y="597679"/>
                  </a:lnTo>
                  <a:lnTo>
                    <a:pt x="788141" y="596632"/>
                  </a:lnTo>
                  <a:lnTo>
                    <a:pt x="785297" y="598976"/>
                  </a:lnTo>
                  <a:lnTo>
                    <a:pt x="783475" y="598478"/>
                  </a:lnTo>
                  <a:lnTo>
                    <a:pt x="779309" y="601321"/>
                  </a:lnTo>
                  <a:lnTo>
                    <a:pt x="776714" y="606009"/>
                  </a:lnTo>
                  <a:lnTo>
                    <a:pt x="775940" y="610150"/>
                  </a:lnTo>
                  <a:lnTo>
                    <a:pt x="774643" y="611971"/>
                  </a:lnTo>
                  <a:lnTo>
                    <a:pt x="776190" y="615338"/>
                  </a:lnTo>
                  <a:lnTo>
                    <a:pt x="776714" y="619503"/>
                  </a:lnTo>
                  <a:lnTo>
                    <a:pt x="777762" y="621049"/>
                  </a:lnTo>
                  <a:lnTo>
                    <a:pt x="776964" y="623144"/>
                  </a:lnTo>
                  <a:lnTo>
                    <a:pt x="776714" y="626786"/>
                  </a:lnTo>
                  <a:lnTo>
                    <a:pt x="775142" y="629878"/>
                  </a:lnTo>
                  <a:lnTo>
                    <a:pt x="772821" y="631973"/>
                  </a:lnTo>
                  <a:lnTo>
                    <a:pt x="760097" y="637934"/>
                  </a:lnTo>
                  <a:lnTo>
                    <a:pt x="758275" y="638458"/>
                  </a:lnTo>
                  <a:lnTo>
                    <a:pt x="754109" y="637685"/>
                  </a:lnTo>
                  <a:lnTo>
                    <a:pt x="754109" y="635066"/>
                  </a:lnTo>
                  <a:lnTo>
                    <a:pt x="757227" y="634044"/>
                  </a:lnTo>
                  <a:lnTo>
                    <a:pt x="757477" y="629629"/>
                  </a:lnTo>
                  <a:lnTo>
                    <a:pt x="742931" y="630128"/>
                  </a:lnTo>
                  <a:lnTo>
                    <a:pt x="738265" y="623918"/>
                  </a:lnTo>
                  <a:lnTo>
                    <a:pt x="741109" y="622346"/>
                  </a:lnTo>
                  <a:lnTo>
                    <a:pt x="737991" y="618705"/>
                  </a:lnTo>
                  <a:lnTo>
                    <a:pt x="735396" y="616634"/>
                  </a:lnTo>
                  <a:lnTo>
                    <a:pt x="735919" y="614565"/>
                  </a:lnTo>
                  <a:lnTo>
                    <a:pt x="735396" y="608329"/>
                  </a:lnTo>
                  <a:lnTo>
                    <a:pt x="734622" y="605212"/>
                  </a:lnTo>
                  <a:lnTo>
                    <a:pt x="726563" y="604164"/>
                  </a:lnTo>
                  <a:lnTo>
                    <a:pt x="725265" y="605461"/>
                  </a:lnTo>
                  <a:lnTo>
                    <a:pt x="722671" y="605461"/>
                  </a:lnTo>
                  <a:lnTo>
                    <a:pt x="717481" y="607281"/>
                  </a:lnTo>
                  <a:lnTo>
                    <a:pt x="711767" y="607806"/>
                  </a:lnTo>
                  <a:lnTo>
                    <a:pt x="710470" y="611971"/>
                  </a:lnTo>
                  <a:lnTo>
                    <a:pt x="709172" y="610150"/>
                  </a:lnTo>
                  <a:lnTo>
                    <a:pt x="707351" y="611172"/>
                  </a:lnTo>
                  <a:lnTo>
                    <a:pt x="704756" y="610674"/>
                  </a:lnTo>
                  <a:lnTo>
                    <a:pt x="704232" y="607281"/>
                  </a:lnTo>
                  <a:lnTo>
                    <a:pt x="701637" y="608329"/>
                  </a:lnTo>
                  <a:lnTo>
                    <a:pt x="697471" y="608603"/>
                  </a:lnTo>
                  <a:lnTo>
                    <a:pt x="699542" y="613018"/>
                  </a:lnTo>
                  <a:lnTo>
                    <a:pt x="701113" y="618456"/>
                  </a:lnTo>
                  <a:lnTo>
                    <a:pt x="698244" y="617433"/>
                  </a:lnTo>
                  <a:lnTo>
                    <a:pt x="693828" y="617433"/>
                  </a:lnTo>
                  <a:lnTo>
                    <a:pt x="687092" y="619752"/>
                  </a:lnTo>
                  <a:lnTo>
                    <a:pt x="687092" y="622097"/>
                  </a:lnTo>
                  <a:lnTo>
                    <a:pt x="684746" y="630402"/>
                  </a:lnTo>
                  <a:lnTo>
                    <a:pt x="683174" y="633270"/>
                  </a:lnTo>
                  <a:lnTo>
                    <a:pt x="678259" y="628332"/>
                  </a:lnTo>
                  <a:lnTo>
                    <a:pt x="670200" y="630402"/>
                  </a:lnTo>
                  <a:lnTo>
                    <a:pt x="663438" y="631699"/>
                  </a:lnTo>
                  <a:lnTo>
                    <a:pt x="661616" y="630926"/>
                  </a:lnTo>
                  <a:lnTo>
                    <a:pt x="658248" y="631175"/>
                  </a:lnTo>
                  <a:lnTo>
                    <a:pt x="654356" y="632747"/>
                  </a:lnTo>
                  <a:lnTo>
                    <a:pt x="654356" y="634567"/>
                  </a:lnTo>
                  <a:lnTo>
                    <a:pt x="651761" y="637410"/>
                  </a:lnTo>
                  <a:lnTo>
                    <a:pt x="652535" y="641575"/>
                  </a:lnTo>
                  <a:lnTo>
                    <a:pt x="650464" y="644169"/>
                  </a:lnTo>
                  <a:lnTo>
                    <a:pt x="642928" y="646763"/>
                  </a:lnTo>
                  <a:lnTo>
                    <a:pt x="641107" y="647811"/>
                  </a:lnTo>
                  <a:lnTo>
                    <a:pt x="637464" y="645716"/>
                  </a:lnTo>
                  <a:lnTo>
                    <a:pt x="632799" y="641052"/>
                  </a:lnTo>
                  <a:lnTo>
                    <a:pt x="626037" y="632747"/>
                  </a:lnTo>
                  <a:lnTo>
                    <a:pt x="621621" y="636637"/>
                  </a:lnTo>
                  <a:lnTo>
                    <a:pt x="619550" y="634817"/>
                  </a:lnTo>
                  <a:lnTo>
                    <a:pt x="616431" y="634817"/>
                  </a:lnTo>
                  <a:lnTo>
                    <a:pt x="611216" y="639481"/>
                  </a:lnTo>
                  <a:lnTo>
                    <a:pt x="609395" y="635864"/>
                  </a:lnTo>
                  <a:lnTo>
                    <a:pt x="607324" y="633270"/>
                  </a:lnTo>
                  <a:lnTo>
                    <a:pt x="604979" y="635590"/>
                  </a:lnTo>
                  <a:lnTo>
                    <a:pt x="599265" y="634044"/>
                  </a:lnTo>
                  <a:lnTo>
                    <a:pt x="596146" y="635066"/>
                  </a:lnTo>
                  <a:lnTo>
                    <a:pt x="595373" y="637685"/>
                  </a:lnTo>
                  <a:lnTo>
                    <a:pt x="590707" y="634817"/>
                  </a:lnTo>
                  <a:lnTo>
                    <a:pt x="586815" y="633270"/>
                  </a:lnTo>
                  <a:lnTo>
                    <a:pt x="582124" y="635590"/>
                  </a:lnTo>
                  <a:lnTo>
                    <a:pt x="575886" y="636113"/>
                  </a:lnTo>
                  <a:lnTo>
                    <a:pt x="570447" y="637410"/>
                  </a:lnTo>
                  <a:lnTo>
                    <a:pt x="562638" y="640803"/>
                  </a:lnTo>
                  <a:lnTo>
                    <a:pt x="548865" y="647287"/>
                  </a:lnTo>
                  <a:lnTo>
                    <a:pt x="544199" y="637410"/>
                  </a:lnTo>
                  <a:lnTo>
                    <a:pt x="541853" y="632472"/>
                  </a:lnTo>
                  <a:lnTo>
                    <a:pt x="533795" y="619228"/>
                  </a:lnTo>
                  <a:lnTo>
                    <a:pt x="517701" y="607281"/>
                  </a:lnTo>
                  <a:lnTo>
                    <a:pt x="514832" y="606783"/>
                  </a:lnTo>
                  <a:lnTo>
                    <a:pt x="504977" y="611197"/>
                  </a:lnTo>
                  <a:lnTo>
                    <a:pt x="502881" y="611696"/>
                  </a:lnTo>
                  <a:lnTo>
                    <a:pt x="497941" y="611696"/>
                  </a:lnTo>
                  <a:lnTo>
                    <a:pt x="487811" y="608603"/>
                  </a:lnTo>
                  <a:lnTo>
                    <a:pt x="481848" y="606509"/>
                  </a:lnTo>
                  <a:lnTo>
                    <a:pt x="478729" y="605985"/>
                  </a:lnTo>
                  <a:lnTo>
                    <a:pt x="478978" y="603665"/>
                  </a:lnTo>
                  <a:lnTo>
                    <a:pt x="477955" y="598976"/>
                  </a:lnTo>
                  <a:lnTo>
                    <a:pt x="481573" y="590147"/>
                  </a:lnTo>
                  <a:lnTo>
                    <a:pt x="467551" y="581068"/>
                  </a:lnTo>
                  <a:lnTo>
                    <a:pt x="463908" y="586256"/>
                  </a:lnTo>
                  <a:lnTo>
                    <a:pt x="454826" y="580545"/>
                  </a:lnTo>
                  <a:lnTo>
                    <a:pt x="450410" y="588077"/>
                  </a:lnTo>
                  <a:lnTo>
                    <a:pt x="446517" y="583388"/>
                  </a:lnTo>
                  <a:lnTo>
                    <a:pt x="445220" y="582365"/>
                  </a:lnTo>
                  <a:lnTo>
                    <a:pt x="440280" y="581568"/>
                  </a:lnTo>
                  <a:lnTo>
                    <a:pt x="428328" y="577427"/>
                  </a:lnTo>
                  <a:lnTo>
                    <a:pt x="428853" y="575856"/>
                  </a:lnTo>
                  <a:lnTo>
                    <a:pt x="414556" y="571192"/>
                  </a:lnTo>
                  <a:lnTo>
                    <a:pt x="414032" y="573786"/>
                  </a:lnTo>
                  <a:lnTo>
                    <a:pt x="408842" y="572489"/>
                  </a:lnTo>
                  <a:lnTo>
                    <a:pt x="402355" y="574559"/>
                  </a:lnTo>
                  <a:lnTo>
                    <a:pt x="406496" y="580021"/>
                  </a:lnTo>
                  <a:lnTo>
                    <a:pt x="395843" y="575357"/>
                  </a:lnTo>
                  <a:lnTo>
                    <a:pt x="389605" y="587803"/>
                  </a:lnTo>
                  <a:lnTo>
                    <a:pt x="384415" y="584436"/>
                  </a:lnTo>
                  <a:lnTo>
                    <a:pt x="383392" y="583388"/>
                  </a:lnTo>
                  <a:lnTo>
                    <a:pt x="380523" y="586780"/>
                  </a:lnTo>
                  <a:lnTo>
                    <a:pt x="379475" y="584685"/>
                  </a:lnTo>
                  <a:lnTo>
                    <a:pt x="374535" y="581842"/>
                  </a:lnTo>
                  <a:lnTo>
                    <a:pt x="370917" y="580545"/>
                  </a:lnTo>
                  <a:lnTo>
                    <a:pt x="368322" y="578200"/>
                  </a:lnTo>
                  <a:lnTo>
                    <a:pt x="362334" y="577427"/>
                  </a:lnTo>
                  <a:lnTo>
                    <a:pt x="358691" y="577926"/>
                  </a:lnTo>
                  <a:lnTo>
                    <a:pt x="355572" y="579248"/>
                  </a:lnTo>
                  <a:lnTo>
                    <a:pt x="353776" y="582091"/>
                  </a:lnTo>
                  <a:lnTo>
                    <a:pt x="349360" y="583388"/>
                  </a:lnTo>
                  <a:lnTo>
                    <a:pt x="346241" y="584959"/>
                  </a:lnTo>
                  <a:lnTo>
                    <a:pt x="337658" y="586755"/>
                  </a:lnTo>
                  <a:lnTo>
                    <a:pt x="332468" y="587279"/>
                  </a:lnTo>
                  <a:lnTo>
                    <a:pt x="330123" y="588327"/>
                  </a:lnTo>
                  <a:lnTo>
                    <a:pt x="319219" y="595061"/>
                  </a:lnTo>
                  <a:lnTo>
                    <a:pt x="315053" y="600522"/>
                  </a:lnTo>
                  <a:lnTo>
                    <a:pt x="312209" y="602593"/>
                  </a:lnTo>
                  <a:lnTo>
                    <a:pt x="309589" y="611696"/>
                  </a:lnTo>
                  <a:lnTo>
                    <a:pt x="304150" y="615837"/>
                  </a:lnTo>
                  <a:lnTo>
                    <a:pt x="300506" y="616360"/>
                  </a:lnTo>
                  <a:lnTo>
                    <a:pt x="298436" y="618456"/>
                  </a:lnTo>
                  <a:lnTo>
                    <a:pt x="294269" y="618954"/>
                  </a:lnTo>
                  <a:lnTo>
                    <a:pt x="292971" y="620002"/>
                  </a:lnTo>
                  <a:lnTo>
                    <a:pt x="288555" y="620002"/>
                  </a:lnTo>
                  <a:lnTo>
                    <a:pt x="280247" y="621049"/>
                  </a:lnTo>
                  <a:lnTo>
                    <a:pt x="276853" y="618954"/>
                  </a:lnTo>
                  <a:lnTo>
                    <a:pt x="274783" y="623119"/>
                  </a:lnTo>
                  <a:lnTo>
                    <a:pt x="272712" y="625190"/>
                  </a:lnTo>
                  <a:lnTo>
                    <a:pt x="267522" y="628058"/>
                  </a:lnTo>
                  <a:lnTo>
                    <a:pt x="267248" y="629105"/>
                  </a:lnTo>
                  <a:lnTo>
                    <a:pt x="260236" y="631175"/>
                  </a:lnTo>
                  <a:lnTo>
                    <a:pt x="258689" y="633520"/>
                  </a:lnTo>
                  <a:lnTo>
                    <a:pt x="259463" y="636113"/>
                  </a:lnTo>
                  <a:lnTo>
                    <a:pt x="257117" y="640528"/>
                  </a:lnTo>
                  <a:lnTo>
                    <a:pt x="251678" y="641301"/>
                  </a:lnTo>
                  <a:lnTo>
                    <a:pt x="250630" y="640778"/>
                  </a:lnTo>
                  <a:lnTo>
                    <a:pt x="247511" y="642075"/>
                  </a:lnTo>
                  <a:lnTo>
                    <a:pt x="247262" y="644668"/>
                  </a:lnTo>
                  <a:lnTo>
                    <a:pt x="245166" y="648584"/>
                  </a:lnTo>
                  <a:lnTo>
                    <a:pt x="245166" y="650405"/>
                  </a:lnTo>
                  <a:lnTo>
                    <a:pt x="242571" y="655842"/>
                  </a:lnTo>
                  <a:lnTo>
                    <a:pt x="236333" y="660781"/>
                  </a:lnTo>
                  <a:lnTo>
                    <a:pt x="232716" y="667789"/>
                  </a:lnTo>
                  <a:lnTo>
                    <a:pt x="230096" y="668063"/>
                  </a:lnTo>
                  <a:lnTo>
                    <a:pt x="225430" y="670134"/>
                  </a:lnTo>
                  <a:lnTo>
                    <a:pt x="222835" y="672478"/>
                  </a:lnTo>
                  <a:lnTo>
                    <a:pt x="219442" y="671954"/>
                  </a:lnTo>
                  <a:lnTo>
                    <a:pt x="214252" y="672977"/>
                  </a:lnTo>
                  <a:lnTo>
                    <a:pt x="208813" y="673775"/>
                  </a:lnTo>
                  <a:lnTo>
                    <a:pt x="205170" y="678438"/>
                  </a:lnTo>
                  <a:lnTo>
                    <a:pt x="195290" y="684400"/>
                  </a:lnTo>
                  <a:lnTo>
                    <a:pt x="192171" y="682604"/>
                  </a:lnTo>
                  <a:lnTo>
                    <a:pt x="188528" y="678688"/>
                  </a:lnTo>
                  <a:lnTo>
                    <a:pt x="184112" y="671156"/>
                  </a:lnTo>
                  <a:lnTo>
                    <a:pt x="176078" y="667789"/>
                  </a:lnTo>
                  <a:lnTo>
                    <a:pt x="173733" y="666243"/>
                  </a:lnTo>
                  <a:lnTo>
                    <a:pt x="169566" y="660007"/>
                  </a:lnTo>
                  <a:lnTo>
                    <a:pt x="164900" y="655069"/>
                  </a:lnTo>
                  <a:lnTo>
                    <a:pt x="162829" y="651428"/>
                  </a:lnTo>
                  <a:lnTo>
                    <a:pt x="159186" y="647537"/>
                  </a:lnTo>
                  <a:lnTo>
                    <a:pt x="160484" y="642349"/>
                  </a:lnTo>
                  <a:lnTo>
                    <a:pt x="163603" y="638957"/>
                  </a:lnTo>
                  <a:lnTo>
                    <a:pt x="164900" y="633769"/>
                  </a:lnTo>
                  <a:lnTo>
                    <a:pt x="164376" y="630128"/>
                  </a:lnTo>
                  <a:lnTo>
                    <a:pt x="163079" y="625987"/>
                  </a:lnTo>
                  <a:lnTo>
                    <a:pt x="159186" y="621049"/>
                  </a:lnTo>
                  <a:lnTo>
                    <a:pt x="158662" y="619478"/>
                  </a:lnTo>
                  <a:lnTo>
                    <a:pt x="155294" y="614814"/>
                  </a:lnTo>
                  <a:lnTo>
                    <a:pt x="154770" y="610649"/>
                  </a:lnTo>
                  <a:lnTo>
                    <a:pt x="153472" y="607281"/>
                  </a:lnTo>
                  <a:lnTo>
                    <a:pt x="152699" y="602343"/>
                  </a:lnTo>
                  <a:lnTo>
                    <a:pt x="153747" y="599750"/>
                  </a:lnTo>
                  <a:lnTo>
                    <a:pt x="158164" y="595584"/>
                  </a:lnTo>
                  <a:lnTo>
                    <a:pt x="159460" y="591968"/>
                  </a:lnTo>
                  <a:lnTo>
                    <a:pt x="161531" y="589873"/>
                  </a:lnTo>
                  <a:lnTo>
                    <a:pt x="164376" y="584959"/>
                  </a:lnTo>
                  <a:lnTo>
                    <a:pt x="165424" y="581568"/>
                  </a:lnTo>
                  <a:lnTo>
                    <a:pt x="164900" y="576629"/>
                  </a:lnTo>
                  <a:lnTo>
                    <a:pt x="163353" y="573262"/>
                  </a:lnTo>
                  <a:lnTo>
                    <a:pt x="164126" y="569097"/>
                  </a:lnTo>
                  <a:lnTo>
                    <a:pt x="160758" y="563385"/>
                  </a:lnTo>
                  <a:lnTo>
                    <a:pt x="159186" y="558971"/>
                  </a:lnTo>
                  <a:lnTo>
                    <a:pt x="159985" y="556377"/>
                  </a:lnTo>
                  <a:lnTo>
                    <a:pt x="158413" y="552736"/>
                  </a:lnTo>
                  <a:lnTo>
                    <a:pt x="158164" y="547299"/>
                  </a:lnTo>
                  <a:lnTo>
                    <a:pt x="158937" y="544705"/>
                  </a:lnTo>
                  <a:lnTo>
                    <a:pt x="157390" y="539766"/>
                  </a:lnTo>
                  <a:lnTo>
                    <a:pt x="155818" y="537671"/>
                  </a:lnTo>
                  <a:lnTo>
                    <a:pt x="158164" y="535077"/>
                  </a:lnTo>
                  <a:lnTo>
                    <a:pt x="158164" y="530937"/>
                  </a:lnTo>
                  <a:lnTo>
                    <a:pt x="159985" y="528068"/>
                  </a:lnTo>
                  <a:lnTo>
                    <a:pt x="159710" y="524951"/>
                  </a:lnTo>
                  <a:lnTo>
                    <a:pt x="161806" y="521310"/>
                  </a:lnTo>
                  <a:lnTo>
                    <a:pt x="158687" y="516122"/>
                  </a:lnTo>
                  <a:lnTo>
                    <a:pt x="155294" y="513279"/>
                  </a:lnTo>
                  <a:lnTo>
                    <a:pt x="151676" y="512755"/>
                  </a:lnTo>
                  <a:lnTo>
                    <a:pt x="148807" y="511209"/>
                  </a:lnTo>
                  <a:lnTo>
                    <a:pt x="144391" y="510934"/>
                  </a:lnTo>
                  <a:lnTo>
                    <a:pt x="142843" y="513279"/>
                  </a:lnTo>
                  <a:lnTo>
                    <a:pt x="139201" y="514576"/>
                  </a:lnTo>
                  <a:lnTo>
                    <a:pt x="134510" y="514576"/>
                  </a:lnTo>
                  <a:lnTo>
                    <a:pt x="132713" y="515623"/>
                  </a:lnTo>
                  <a:lnTo>
                    <a:pt x="126202" y="515349"/>
                  </a:lnTo>
                  <a:lnTo>
                    <a:pt x="117119" y="513528"/>
                  </a:lnTo>
                  <a:lnTo>
                    <a:pt x="113227" y="511708"/>
                  </a:lnTo>
                  <a:lnTo>
                    <a:pt x="109584" y="508091"/>
                  </a:lnTo>
                  <a:lnTo>
                    <a:pt x="108536" y="503926"/>
                  </a:lnTo>
                  <a:lnTo>
                    <a:pt x="103871" y="503677"/>
                  </a:lnTo>
                  <a:lnTo>
                    <a:pt x="102823" y="502105"/>
                  </a:lnTo>
                  <a:lnTo>
                    <a:pt x="97109" y="499511"/>
                  </a:lnTo>
                  <a:lnTo>
                    <a:pt x="95287" y="494847"/>
                  </a:lnTo>
                  <a:lnTo>
                    <a:pt x="92693" y="491730"/>
                  </a:lnTo>
                  <a:lnTo>
                    <a:pt x="91920" y="489136"/>
                  </a:lnTo>
                  <a:lnTo>
                    <a:pt x="92693" y="484197"/>
                  </a:lnTo>
                  <a:lnTo>
                    <a:pt x="90347" y="478211"/>
                  </a:lnTo>
                  <a:lnTo>
                    <a:pt x="86979" y="475618"/>
                  </a:lnTo>
                  <a:lnTo>
                    <a:pt x="83611" y="475094"/>
                  </a:lnTo>
                  <a:lnTo>
                    <a:pt x="80492" y="473797"/>
                  </a:lnTo>
                  <a:lnTo>
                    <a:pt x="75277" y="473024"/>
                  </a:lnTo>
                  <a:lnTo>
                    <a:pt x="74254" y="474071"/>
                  </a:lnTo>
                  <a:lnTo>
                    <a:pt x="66195" y="473024"/>
                  </a:lnTo>
                  <a:lnTo>
                    <a:pt x="62827" y="470180"/>
                  </a:lnTo>
                  <a:lnTo>
                    <a:pt x="57887" y="467312"/>
                  </a:lnTo>
                  <a:lnTo>
                    <a:pt x="57089" y="464718"/>
                  </a:lnTo>
                  <a:lnTo>
                    <a:pt x="52672" y="461601"/>
                  </a:lnTo>
                  <a:lnTo>
                    <a:pt x="49578" y="462374"/>
                  </a:lnTo>
                  <a:lnTo>
                    <a:pt x="42816" y="454318"/>
                  </a:lnTo>
                  <a:lnTo>
                    <a:pt x="42816" y="449405"/>
                  </a:lnTo>
                  <a:lnTo>
                    <a:pt x="42018" y="442895"/>
                  </a:lnTo>
                  <a:lnTo>
                    <a:pt x="42292" y="433292"/>
                  </a:lnTo>
                  <a:lnTo>
                    <a:pt x="44887" y="430449"/>
                  </a:lnTo>
                  <a:lnTo>
                    <a:pt x="45661" y="423167"/>
                  </a:lnTo>
                  <a:lnTo>
                    <a:pt x="45162" y="416682"/>
                  </a:lnTo>
                  <a:lnTo>
                    <a:pt x="46460" y="409673"/>
                  </a:lnTo>
                  <a:lnTo>
                    <a:pt x="49578" y="410446"/>
                  </a:lnTo>
                  <a:lnTo>
                    <a:pt x="50601" y="408626"/>
                  </a:lnTo>
                  <a:lnTo>
                    <a:pt x="54494" y="407055"/>
                  </a:lnTo>
                  <a:lnTo>
                    <a:pt x="54494" y="403438"/>
                  </a:lnTo>
                  <a:lnTo>
                    <a:pt x="56065" y="402141"/>
                  </a:lnTo>
                  <a:lnTo>
                    <a:pt x="55541" y="398500"/>
                  </a:lnTo>
                  <a:lnTo>
                    <a:pt x="56340" y="394858"/>
                  </a:lnTo>
                  <a:lnTo>
                    <a:pt x="54519" y="388623"/>
                  </a:lnTo>
                  <a:lnTo>
                    <a:pt x="55017" y="383435"/>
                  </a:lnTo>
                  <a:lnTo>
                    <a:pt x="53995" y="382388"/>
                  </a:lnTo>
                  <a:lnTo>
                    <a:pt x="53995" y="377449"/>
                  </a:lnTo>
                  <a:lnTo>
                    <a:pt x="51899" y="373558"/>
                  </a:lnTo>
                  <a:lnTo>
                    <a:pt x="49828" y="371738"/>
                  </a:lnTo>
                  <a:lnTo>
                    <a:pt x="44638" y="369668"/>
                  </a:lnTo>
                  <a:lnTo>
                    <a:pt x="36828" y="368895"/>
                  </a:lnTo>
                  <a:lnTo>
                    <a:pt x="31389" y="366824"/>
                  </a:lnTo>
                  <a:lnTo>
                    <a:pt x="29318" y="365253"/>
                  </a:lnTo>
                  <a:lnTo>
                    <a:pt x="26199" y="365502"/>
                  </a:lnTo>
                  <a:lnTo>
                    <a:pt x="23579" y="364480"/>
                  </a:lnTo>
                  <a:lnTo>
                    <a:pt x="34508" y="355127"/>
                  </a:lnTo>
                  <a:lnTo>
                    <a:pt x="43865" y="346548"/>
                  </a:lnTo>
                  <a:lnTo>
                    <a:pt x="33735" y="344477"/>
                  </a:lnTo>
                  <a:lnTo>
                    <a:pt x="30341" y="343954"/>
                  </a:lnTo>
                  <a:lnTo>
                    <a:pt x="22806" y="344751"/>
                  </a:lnTo>
                  <a:lnTo>
                    <a:pt x="17093" y="343954"/>
                  </a:lnTo>
                  <a:lnTo>
                    <a:pt x="11903" y="341883"/>
                  </a:lnTo>
                  <a:lnTo>
                    <a:pt x="4368" y="339289"/>
                  </a:lnTo>
                  <a:lnTo>
                    <a:pt x="2546" y="329163"/>
                  </a:lnTo>
                  <a:lnTo>
                    <a:pt x="1499" y="321357"/>
                  </a:lnTo>
                  <a:lnTo>
                    <a:pt x="-2119" y="315920"/>
                  </a:lnTo>
                  <a:lnTo>
                    <a:pt x="-1346" y="312279"/>
                  </a:lnTo>
                  <a:lnTo>
                    <a:pt x="-1346" y="311754"/>
                  </a:lnTo>
                  <a:lnTo>
                    <a:pt x="26449" y="269953"/>
                  </a:lnTo>
                  <a:lnTo>
                    <a:pt x="36329" y="255662"/>
                  </a:lnTo>
                  <a:lnTo>
                    <a:pt x="36579" y="257233"/>
                  </a:lnTo>
                  <a:lnTo>
                    <a:pt x="45661" y="264491"/>
                  </a:lnTo>
                  <a:lnTo>
                    <a:pt x="50876" y="266586"/>
                  </a:lnTo>
                  <a:lnTo>
                    <a:pt x="53470" y="266586"/>
                  </a:lnTo>
                  <a:lnTo>
                    <a:pt x="58136" y="265015"/>
                  </a:lnTo>
                  <a:lnTo>
                    <a:pt x="62827" y="261373"/>
                  </a:lnTo>
                  <a:lnTo>
                    <a:pt x="69564" y="260600"/>
                  </a:lnTo>
                  <a:lnTo>
                    <a:pt x="71659" y="261897"/>
                  </a:lnTo>
                  <a:lnTo>
                    <a:pt x="76325" y="263469"/>
                  </a:lnTo>
                  <a:lnTo>
                    <a:pt x="85432" y="261897"/>
                  </a:lnTo>
                  <a:lnTo>
                    <a:pt x="92967" y="260850"/>
                  </a:lnTo>
                  <a:lnTo>
                    <a:pt x="96585" y="261648"/>
                  </a:lnTo>
                  <a:lnTo>
                    <a:pt x="103097" y="266063"/>
                  </a:lnTo>
                  <a:lnTo>
                    <a:pt x="105692" y="266312"/>
                  </a:lnTo>
                  <a:lnTo>
                    <a:pt x="118168" y="260076"/>
                  </a:lnTo>
                  <a:lnTo>
                    <a:pt x="138677" y="256435"/>
                  </a:lnTo>
                  <a:lnTo>
                    <a:pt x="149855" y="250225"/>
                  </a:lnTo>
                  <a:lnTo>
                    <a:pt x="166746" y="240872"/>
                  </a:lnTo>
                  <a:lnTo>
                    <a:pt x="168817" y="240872"/>
                  </a:lnTo>
                  <a:lnTo>
                    <a:pt x="171936" y="237231"/>
                  </a:lnTo>
                  <a:lnTo>
                    <a:pt x="186482" y="226331"/>
                  </a:lnTo>
                  <a:lnTo>
                    <a:pt x="192969" y="220345"/>
                  </a:lnTo>
                  <a:lnTo>
                    <a:pt x="195315" y="216205"/>
                  </a:lnTo>
                  <a:lnTo>
                    <a:pt x="198957" y="207875"/>
                  </a:lnTo>
                  <a:lnTo>
                    <a:pt x="203100" y="203735"/>
                  </a:lnTo>
                  <a:lnTo>
                    <a:pt x="204921" y="201141"/>
                  </a:lnTo>
                  <a:lnTo>
                    <a:pt x="200779" y="193085"/>
                  </a:lnTo>
                  <a:lnTo>
                    <a:pt x="203100" y="189967"/>
                  </a:lnTo>
                  <a:lnTo>
                    <a:pt x="207266" y="173855"/>
                  </a:lnTo>
                  <a:lnTo>
                    <a:pt x="247536" y="172558"/>
                  </a:lnTo>
                  <a:lnTo>
                    <a:pt x="247786" y="172558"/>
                  </a:lnTo>
                  <a:lnTo>
                    <a:pt x="258440" y="195429"/>
                  </a:lnTo>
                  <a:lnTo>
                    <a:pt x="277677" y="194906"/>
                  </a:lnTo>
                  <a:lnTo>
                    <a:pt x="304424" y="194656"/>
                  </a:lnTo>
                  <a:lnTo>
                    <a:pt x="309115" y="194132"/>
                  </a:lnTo>
                  <a:lnTo>
                    <a:pt x="318720" y="193883"/>
                  </a:lnTo>
                  <a:lnTo>
                    <a:pt x="320791" y="196975"/>
                  </a:lnTo>
                  <a:lnTo>
                    <a:pt x="323137" y="196203"/>
                  </a:lnTo>
                  <a:lnTo>
                    <a:pt x="335612" y="195679"/>
                  </a:lnTo>
                  <a:lnTo>
                    <a:pt x="336111" y="192586"/>
                  </a:lnTo>
                  <a:lnTo>
                    <a:pt x="337408" y="191788"/>
                  </a:lnTo>
                  <a:lnTo>
                    <a:pt x="337159" y="187897"/>
                  </a:lnTo>
                  <a:lnTo>
                    <a:pt x="332493" y="181936"/>
                  </a:lnTo>
                  <a:lnTo>
                    <a:pt x="338981" y="174404"/>
                  </a:lnTo>
                  <a:lnTo>
                    <a:pt x="342099" y="173606"/>
                  </a:lnTo>
                  <a:lnTo>
                    <a:pt x="343921" y="176998"/>
                  </a:lnTo>
                  <a:lnTo>
                    <a:pt x="345991" y="175950"/>
                  </a:lnTo>
                  <a:lnTo>
                    <a:pt x="344943" y="173880"/>
                  </a:lnTo>
                  <a:lnTo>
                    <a:pt x="349634" y="170763"/>
                  </a:lnTo>
                  <a:lnTo>
                    <a:pt x="351705" y="171012"/>
                  </a:lnTo>
                  <a:lnTo>
                    <a:pt x="357943" y="170238"/>
                  </a:lnTo>
                  <a:lnTo>
                    <a:pt x="359764" y="167371"/>
                  </a:lnTo>
                  <a:lnTo>
                    <a:pt x="362359" y="167371"/>
                  </a:lnTo>
                  <a:lnTo>
                    <a:pt x="365478" y="165051"/>
                  </a:lnTo>
                  <a:lnTo>
                    <a:pt x="369120" y="164527"/>
                  </a:lnTo>
                  <a:lnTo>
                    <a:pt x="372764" y="164777"/>
                  </a:lnTo>
                  <a:lnTo>
                    <a:pt x="380298" y="164003"/>
                  </a:lnTo>
                  <a:lnTo>
                    <a:pt x="382095" y="164777"/>
                  </a:lnTo>
                  <a:lnTo>
                    <a:pt x="386262" y="164527"/>
                  </a:lnTo>
                  <a:lnTo>
                    <a:pt x="392499" y="163206"/>
                  </a:lnTo>
                  <a:lnTo>
                    <a:pt x="396916" y="161410"/>
                  </a:lnTo>
                  <a:lnTo>
                    <a:pt x="403403" y="160612"/>
                  </a:lnTo>
                  <a:lnTo>
                    <a:pt x="408867" y="160886"/>
                  </a:lnTo>
                  <a:lnTo>
                    <a:pt x="410165" y="159838"/>
                  </a:lnTo>
                  <a:lnTo>
                    <a:pt x="417175" y="161135"/>
                  </a:lnTo>
                  <a:lnTo>
                    <a:pt x="419246" y="162432"/>
                  </a:lnTo>
                  <a:lnTo>
                    <a:pt x="429127" y="161135"/>
                  </a:lnTo>
                  <a:lnTo>
                    <a:pt x="434317" y="161659"/>
                  </a:lnTo>
                  <a:lnTo>
                    <a:pt x="432495" y="156471"/>
                  </a:lnTo>
                  <a:lnTo>
                    <a:pt x="437436" y="154127"/>
                  </a:lnTo>
                  <a:lnTo>
                    <a:pt x="441602" y="145023"/>
                  </a:lnTo>
                  <a:lnTo>
                    <a:pt x="441602" y="141407"/>
                  </a:lnTo>
                  <a:lnTo>
                    <a:pt x="444447" y="136718"/>
                  </a:lnTo>
                  <a:lnTo>
                    <a:pt x="446542" y="130233"/>
                  </a:lnTo>
                  <a:lnTo>
                    <a:pt x="452256" y="131256"/>
                  </a:lnTo>
                  <a:lnTo>
                    <a:pt x="453554" y="127116"/>
                  </a:lnTo>
                  <a:lnTo>
                    <a:pt x="462910" y="120107"/>
                  </a:lnTo>
                  <a:lnTo>
                    <a:pt x="470445" y="113348"/>
                  </a:lnTo>
                  <a:lnTo>
                    <a:pt x="466528" y="110231"/>
                  </a:lnTo>
                  <a:lnTo>
                    <a:pt x="467576" y="104768"/>
                  </a:lnTo>
                  <a:lnTo>
                    <a:pt x="470170" y="104269"/>
                  </a:lnTo>
                  <a:lnTo>
                    <a:pt x="471219" y="102199"/>
                  </a:lnTo>
                  <a:lnTo>
                    <a:pt x="468624" y="98558"/>
                  </a:lnTo>
                  <a:lnTo>
                    <a:pt x="465505" y="97510"/>
                  </a:lnTo>
                  <a:lnTo>
                    <a:pt x="462111" y="91026"/>
                  </a:lnTo>
                  <a:lnTo>
                    <a:pt x="462386" y="86611"/>
                  </a:lnTo>
                  <a:lnTo>
                    <a:pt x="461338" y="84018"/>
                  </a:lnTo>
                  <a:lnTo>
                    <a:pt x="463409" y="81399"/>
                  </a:lnTo>
                  <a:lnTo>
                    <a:pt x="466029" y="79328"/>
                  </a:lnTo>
                  <a:lnTo>
                    <a:pt x="464207" y="76984"/>
                  </a:lnTo>
                  <a:lnTo>
                    <a:pt x="463160" y="73891"/>
                  </a:lnTo>
                  <a:lnTo>
                    <a:pt x="471219" y="68155"/>
                  </a:lnTo>
                  <a:lnTo>
                    <a:pt x="471743" y="65062"/>
                  </a:lnTo>
                  <a:lnTo>
                    <a:pt x="477456" y="62718"/>
                  </a:lnTo>
                  <a:lnTo>
                    <a:pt x="482646" y="58827"/>
                  </a:lnTo>
                  <a:lnTo>
                    <a:pt x="486289" y="57006"/>
                  </a:lnTo>
                  <a:lnTo>
                    <a:pt x="488883" y="51793"/>
                  </a:lnTo>
                  <a:lnTo>
                    <a:pt x="492002" y="53365"/>
                  </a:lnTo>
                  <a:lnTo>
                    <a:pt x="495121" y="41668"/>
                  </a:lnTo>
                  <a:lnTo>
                    <a:pt x="495895" y="33886"/>
                  </a:lnTo>
                  <a:lnTo>
                    <a:pt x="495121" y="30518"/>
                  </a:lnTo>
                  <a:lnTo>
                    <a:pt x="497716" y="28424"/>
                  </a:lnTo>
                  <a:lnTo>
                    <a:pt x="496942" y="23236"/>
                  </a:lnTo>
                  <a:lnTo>
                    <a:pt x="494073" y="17000"/>
                  </a:lnTo>
                  <a:lnTo>
                    <a:pt x="491728" y="17000"/>
                  </a:lnTo>
                  <a:lnTo>
                    <a:pt x="488634" y="11289"/>
                  </a:lnTo>
                  <a:lnTo>
                    <a:pt x="485241" y="6351"/>
                  </a:lnTo>
                  <a:lnTo>
                    <a:pt x="487586" y="5054"/>
                  </a:lnTo>
                  <a:lnTo>
                    <a:pt x="491478" y="7398"/>
                  </a:lnTo>
                  <a:lnTo>
                    <a:pt x="493824" y="5328"/>
                  </a:lnTo>
                  <a:lnTo>
                    <a:pt x="496419" y="5328"/>
                  </a:lnTo>
                  <a:lnTo>
                    <a:pt x="497467" y="8171"/>
                  </a:lnTo>
                  <a:lnTo>
                    <a:pt x="501085" y="10242"/>
                  </a:lnTo>
                  <a:lnTo>
                    <a:pt x="504478" y="9992"/>
                  </a:lnTo>
                  <a:lnTo>
                    <a:pt x="507846" y="8695"/>
                  </a:lnTo>
                  <a:lnTo>
                    <a:pt x="509144" y="7149"/>
                  </a:lnTo>
                  <a:lnTo>
                    <a:pt x="514608" y="3757"/>
                  </a:lnTo>
                  <a:lnTo>
                    <a:pt x="519024" y="1936"/>
                  </a:lnTo>
                  <a:lnTo>
                    <a:pt x="523166" y="1163"/>
                  </a:lnTo>
                  <a:lnTo>
                    <a:pt x="525262" y="-383"/>
                  </a:lnTo>
                  <a:lnTo>
                    <a:pt x="533819" y="3757"/>
                  </a:lnTo>
                  <a:lnTo>
                    <a:pt x="537712" y="6351"/>
                  </a:lnTo>
                  <a:lnTo>
                    <a:pt x="541105" y="5578"/>
                  </a:lnTo>
                  <a:lnTo>
                    <a:pt x="545247" y="2709"/>
                  </a:lnTo>
                  <a:lnTo>
                    <a:pt x="549937" y="3233"/>
                  </a:lnTo>
                  <a:lnTo>
                    <a:pt x="551235" y="6351"/>
                  </a:lnTo>
                  <a:lnTo>
                    <a:pt x="553581" y="5578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76" name="Free-form: Shape 3375">
              <a:extLst>
                <a:ext uri="{FF2B5EF4-FFF2-40B4-BE49-F238E27FC236}">
                  <a16:creationId xmlns:a16="http://schemas.microsoft.com/office/drawing/2014/main" id="{B5E77678-CD87-40A1-65A1-F2EC6FEADB62}"/>
                </a:ext>
              </a:extLst>
            </p:cNvPr>
            <p:cNvSpPr/>
            <p:nvPr/>
          </p:nvSpPr>
          <p:spPr>
            <a:xfrm>
              <a:off x="2538278" y="4021897"/>
              <a:ext cx="572317" cy="339947"/>
            </a:xfrm>
            <a:custGeom>
              <a:avLst/>
              <a:gdLst>
                <a:gd name="connsiteX0" fmla="*/ 453579 w 572317"/>
                <a:gd name="connsiteY0" fmla="*/ 327617 h 339947"/>
                <a:gd name="connsiteX1" fmla="*/ 450984 w 572317"/>
                <a:gd name="connsiteY1" fmla="*/ 325796 h 339947"/>
                <a:gd name="connsiteX2" fmla="*/ 446818 w 572317"/>
                <a:gd name="connsiteY2" fmla="*/ 326046 h 339947"/>
                <a:gd name="connsiteX3" fmla="*/ 443699 w 572317"/>
                <a:gd name="connsiteY3" fmla="*/ 325273 h 339947"/>
                <a:gd name="connsiteX4" fmla="*/ 440829 w 572317"/>
                <a:gd name="connsiteY4" fmla="*/ 323203 h 339947"/>
                <a:gd name="connsiteX5" fmla="*/ 437461 w 572317"/>
                <a:gd name="connsiteY5" fmla="*/ 323203 h 339947"/>
                <a:gd name="connsiteX6" fmla="*/ 421617 w 572317"/>
                <a:gd name="connsiteY6" fmla="*/ 327093 h 339947"/>
                <a:gd name="connsiteX7" fmla="*/ 412261 w 572317"/>
                <a:gd name="connsiteY7" fmla="*/ 327343 h 339947"/>
                <a:gd name="connsiteX8" fmla="*/ 410190 w 572317"/>
                <a:gd name="connsiteY8" fmla="*/ 326844 h 339947"/>
                <a:gd name="connsiteX9" fmla="*/ 401881 w 572317"/>
                <a:gd name="connsiteY9" fmla="*/ 330211 h 339947"/>
                <a:gd name="connsiteX10" fmla="*/ 397190 w 572317"/>
                <a:gd name="connsiteY10" fmla="*/ 337219 h 339947"/>
                <a:gd name="connsiteX11" fmla="*/ 393299 w 572317"/>
                <a:gd name="connsiteY11" fmla="*/ 337743 h 339947"/>
                <a:gd name="connsiteX12" fmla="*/ 390180 w 572317"/>
                <a:gd name="connsiteY12" fmla="*/ 339564 h 339947"/>
                <a:gd name="connsiteX13" fmla="*/ 384990 w 572317"/>
                <a:gd name="connsiteY13" fmla="*/ 332805 h 339947"/>
                <a:gd name="connsiteX14" fmla="*/ 381097 w 572317"/>
                <a:gd name="connsiteY14" fmla="*/ 329164 h 339947"/>
                <a:gd name="connsiteX15" fmla="*/ 376407 w 572317"/>
                <a:gd name="connsiteY15" fmla="*/ 324225 h 339947"/>
                <a:gd name="connsiteX16" fmla="*/ 366526 w 572317"/>
                <a:gd name="connsiteY16" fmla="*/ 312029 h 339947"/>
                <a:gd name="connsiteX17" fmla="*/ 363158 w 572317"/>
                <a:gd name="connsiteY17" fmla="*/ 308911 h 339947"/>
                <a:gd name="connsiteX18" fmla="*/ 358742 w 572317"/>
                <a:gd name="connsiteY18" fmla="*/ 302426 h 339947"/>
                <a:gd name="connsiteX19" fmla="*/ 354076 w 572317"/>
                <a:gd name="connsiteY19" fmla="*/ 294894 h 339947"/>
                <a:gd name="connsiteX20" fmla="*/ 351207 w 572317"/>
                <a:gd name="connsiteY20" fmla="*/ 287886 h 339947"/>
                <a:gd name="connsiteX21" fmla="*/ 348363 w 572317"/>
                <a:gd name="connsiteY21" fmla="*/ 285018 h 339947"/>
                <a:gd name="connsiteX22" fmla="*/ 343671 w 572317"/>
                <a:gd name="connsiteY22" fmla="*/ 277236 h 339947"/>
                <a:gd name="connsiteX23" fmla="*/ 340827 w 572317"/>
                <a:gd name="connsiteY23" fmla="*/ 274368 h 339947"/>
                <a:gd name="connsiteX24" fmla="*/ 338232 w 572317"/>
                <a:gd name="connsiteY24" fmla="*/ 272821 h 339947"/>
                <a:gd name="connsiteX25" fmla="*/ 336910 w 572317"/>
                <a:gd name="connsiteY25" fmla="*/ 269953 h 339947"/>
                <a:gd name="connsiteX26" fmla="*/ 331471 w 572317"/>
                <a:gd name="connsiteY26" fmla="*/ 264765 h 339947"/>
                <a:gd name="connsiteX27" fmla="*/ 329125 w 572317"/>
                <a:gd name="connsiteY27" fmla="*/ 261398 h 339947"/>
                <a:gd name="connsiteX28" fmla="*/ 327055 w 572317"/>
                <a:gd name="connsiteY28" fmla="*/ 260351 h 339947"/>
                <a:gd name="connsiteX29" fmla="*/ 320817 w 572317"/>
                <a:gd name="connsiteY29" fmla="*/ 252569 h 339947"/>
                <a:gd name="connsiteX30" fmla="*/ 319519 w 572317"/>
                <a:gd name="connsiteY30" fmla="*/ 249951 h 339947"/>
                <a:gd name="connsiteX31" fmla="*/ 309913 w 572317"/>
                <a:gd name="connsiteY31" fmla="*/ 239326 h 339947"/>
                <a:gd name="connsiteX32" fmla="*/ 305747 w 572317"/>
                <a:gd name="connsiteY32" fmla="*/ 235160 h 339947"/>
                <a:gd name="connsiteX33" fmla="*/ 300283 w 572317"/>
                <a:gd name="connsiteY33" fmla="*/ 228925 h 339947"/>
                <a:gd name="connsiteX34" fmla="*/ 299259 w 572317"/>
                <a:gd name="connsiteY34" fmla="*/ 228676 h 339947"/>
                <a:gd name="connsiteX35" fmla="*/ 293022 w 572317"/>
                <a:gd name="connsiteY35" fmla="*/ 221393 h 339947"/>
                <a:gd name="connsiteX36" fmla="*/ 289379 w 572317"/>
                <a:gd name="connsiteY36" fmla="*/ 216205 h 339947"/>
                <a:gd name="connsiteX37" fmla="*/ 283416 w 572317"/>
                <a:gd name="connsiteY37" fmla="*/ 209446 h 339947"/>
                <a:gd name="connsiteX38" fmla="*/ 277677 w 572317"/>
                <a:gd name="connsiteY38" fmla="*/ 205555 h 339947"/>
                <a:gd name="connsiteX39" fmla="*/ 273536 w 572317"/>
                <a:gd name="connsiteY39" fmla="*/ 205805 h 339947"/>
                <a:gd name="connsiteX40" fmla="*/ 261833 w 572317"/>
                <a:gd name="connsiteY40" fmla="*/ 206079 h 339947"/>
                <a:gd name="connsiteX41" fmla="*/ 253774 w 572317"/>
                <a:gd name="connsiteY41" fmla="*/ 204508 h 339947"/>
                <a:gd name="connsiteX42" fmla="*/ 248859 w 572317"/>
                <a:gd name="connsiteY42" fmla="*/ 201141 h 339947"/>
                <a:gd name="connsiteX43" fmla="*/ 247288 w 572317"/>
                <a:gd name="connsiteY43" fmla="*/ 198023 h 339947"/>
                <a:gd name="connsiteX44" fmla="*/ 246264 w 572317"/>
                <a:gd name="connsiteY44" fmla="*/ 189194 h 339947"/>
                <a:gd name="connsiteX45" fmla="*/ 246264 w 572317"/>
                <a:gd name="connsiteY45" fmla="*/ 184779 h 339947"/>
                <a:gd name="connsiteX46" fmla="*/ 247288 w 572317"/>
                <a:gd name="connsiteY46" fmla="*/ 178544 h 339947"/>
                <a:gd name="connsiteX47" fmla="*/ 246788 w 572317"/>
                <a:gd name="connsiteY47" fmla="*/ 174903 h 339947"/>
                <a:gd name="connsiteX48" fmla="*/ 245216 w 572317"/>
                <a:gd name="connsiteY48" fmla="*/ 170239 h 339947"/>
                <a:gd name="connsiteX49" fmla="*/ 241848 w 572317"/>
                <a:gd name="connsiteY49" fmla="*/ 164527 h 339947"/>
                <a:gd name="connsiteX50" fmla="*/ 241050 w 572317"/>
                <a:gd name="connsiteY50" fmla="*/ 152580 h 339947"/>
                <a:gd name="connsiteX51" fmla="*/ 245990 w 572317"/>
                <a:gd name="connsiteY51" fmla="*/ 142454 h 339947"/>
                <a:gd name="connsiteX52" fmla="*/ 249109 w 572317"/>
                <a:gd name="connsiteY52" fmla="*/ 138040 h 339947"/>
                <a:gd name="connsiteX53" fmla="*/ 247562 w 572317"/>
                <a:gd name="connsiteY53" fmla="*/ 133625 h 339947"/>
                <a:gd name="connsiteX54" fmla="*/ 237681 w 572317"/>
                <a:gd name="connsiteY54" fmla="*/ 132578 h 339947"/>
                <a:gd name="connsiteX55" fmla="*/ 229897 w 572317"/>
                <a:gd name="connsiteY55" fmla="*/ 130233 h 339947"/>
                <a:gd name="connsiteX56" fmla="*/ 219767 w 572317"/>
                <a:gd name="connsiteY56" fmla="*/ 125819 h 339947"/>
                <a:gd name="connsiteX57" fmla="*/ 213529 w 572317"/>
                <a:gd name="connsiteY57" fmla="*/ 123499 h 339947"/>
                <a:gd name="connsiteX58" fmla="*/ 204422 w 572317"/>
                <a:gd name="connsiteY58" fmla="*/ 121404 h 339947"/>
                <a:gd name="connsiteX59" fmla="*/ 198184 w 572317"/>
                <a:gd name="connsiteY59" fmla="*/ 120905 h 339947"/>
                <a:gd name="connsiteX60" fmla="*/ 188828 w 572317"/>
                <a:gd name="connsiteY60" fmla="*/ 120905 h 339947"/>
                <a:gd name="connsiteX61" fmla="*/ 177675 w 572317"/>
                <a:gd name="connsiteY61" fmla="*/ 120381 h 339947"/>
                <a:gd name="connsiteX62" fmla="*/ 166747 w 572317"/>
                <a:gd name="connsiteY62" fmla="*/ 119858 h 339947"/>
                <a:gd name="connsiteX63" fmla="*/ 150129 w 572317"/>
                <a:gd name="connsiteY63" fmla="*/ 118062 h 339947"/>
                <a:gd name="connsiteX64" fmla="*/ 133762 w 572317"/>
                <a:gd name="connsiteY64" fmla="*/ 115967 h 339947"/>
                <a:gd name="connsiteX65" fmla="*/ 125703 w 572317"/>
                <a:gd name="connsiteY65" fmla="*/ 114420 h 339947"/>
                <a:gd name="connsiteX66" fmla="*/ 117918 w 572317"/>
                <a:gd name="connsiteY66" fmla="*/ 111303 h 339947"/>
                <a:gd name="connsiteX67" fmla="*/ 114550 w 572317"/>
                <a:gd name="connsiteY67" fmla="*/ 117538 h 339947"/>
                <a:gd name="connsiteX68" fmla="*/ 113502 w 572317"/>
                <a:gd name="connsiteY68" fmla="*/ 122476 h 339947"/>
                <a:gd name="connsiteX69" fmla="*/ 110134 w 572317"/>
                <a:gd name="connsiteY69" fmla="*/ 128961 h 339947"/>
                <a:gd name="connsiteX70" fmla="*/ 108812 w 572317"/>
                <a:gd name="connsiteY70" fmla="*/ 128188 h 339947"/>
                <a:gd name="connsiteX71" fmla="*/ 101027 w 572317"/>
                <a:gd name="connsiteY71" fmla="*/ 142205 h 339947"/>
                <a:gd name="connsiteX72" fmla="*/ 95563 w 572317"/>
                <a:gd name="connsiteY72" fmla="*/ 140384 h 339947"/>
                <a:gd name="connsiteX73" fmla="*/ 92444 w 572317"/>
                <a:gd name="connsiteY73" fmla="*/ 145846 h 339947"/>
                <a:gd name="connsiteX74" fmla="*/ 88826 w 572317"/>
                <a:gd name="connsiteY74" fmla="*/ 149737 h 339947"/>
                <a:gd name="connsiteX75" fmla="*/ 85433 w 572317"/>
                <a:gd name="connsiteY75" fmla="*/ 150760 h 339947"/>
                <a:gd name="connsiteX76" fmla="*/ 79994 w 572317"/>
                <a:gd name="connsiteY76" fmla="*/ 150760 h 339947"/>
                <a:gd name="connsiteX77" fmla="*/ 72184 w 572317"/>
                <a:gd name="connsiteY77" fmla="*/ 153877 h 339947"/>
                <a:gd name="connsiteX78" fmla="*/ 62578 w 572317"/>
                <a:gd name="connsiteY78" fmla="*/ 152855 h 339947"/>
                <a:gd name="connsiteX79" fmla="*/ 58162 w 572317"/>
                <a:gd name="connsiteY79" fmla="*/ 151283 h 339947"/>
                <a:gd name="connsiteX80" fmla="*/ 55567 w 572317"/>
                <a:gd name="connsiteY80" fmla="*/ 152331 h 339947"/>
                <a:gd name="connsiteX81" fmla="*/ 54269 w 572317"/>
                <a:gd name="connsiteY81" fmla="*/ 156471 h 339947"/>
                <a:gd name="connsiteX82" fmla="*/ 48556 w 572317"/>
                <a:gd name="connsiteY82" fmla="*/ 158042 h 339947"/>
                <a:gd name="connsiteX83" fmla="*/ 50103 w 572317"/>
                <a:gd name="connsiteY83" fmla="*/ 150760 h 339947"/>
                <a:gd name="connsiteX84" fmla="*/ 53496 w 572317"/>
                <a:gd name="connsiteY84" fmla="*/ 142205 h 339947"/>
                <a:gd name="connsiteX85" fmla="*/ 47782 w 572317"/>
                <a:gd name="connsiteY85" fmla="*/ 140633 h 339947"/>
                <a:gd name="connsiteX86" fmla="*/ 43865 w 572317"/>
                <a:gd name="connsiteY86" fmla="*/ 140908 h 339947"/>
                <a:gd name="connsiteX87" fmla="*/ 37129 w 572317"/>
                <a:gd name="connsiteY87" fmla="*/ 142729 h 339947"/>
                <a:gd name="connsiteX88" fmla="*/ 33211 w 572317"/>
                <a:gd name="connsiteY88" fmla="*/ 144799 h 339947"/>
                <a:gd name="connsiteX89" fmla="*/ 36080 w 572317"/>
                <a:gd name="connsiteY89" fmla="*/ 150261 h 339947"/>
                <a:gd name="connsiteX90" fmla="*/ 41020 w 572317"/>
                <a:gd name="connsiteY90" fmla="*/ 156746 h 339947"/>
                <a:gd name="connsiteX91" fmla="*/ 39973 w 572317"/>
                <a:gd name="connsiteY91" fmla="*/ 157519 h 339947"/>
                <a:gd name="connsiteX92" fmla="*/ 37902 w 572317"/>
                <a:gd name="connsiteY92" fmla="*/ 155698 h 339947"/>
                <a:gd name="connsiteX93" fmla="*/ 33485 w 572317"/>
                <a:gd name="connsiteY93" fmla="*/ 153104 h 339947"/>
                <a:gd name="connsiteX94" fmla="*/ 24379 w 572317"/>
                <a:gd name="connsiteY94" fmla="*/ 146345 h 339947"/>
                <a:gd name="connsiteX95" fmla="*/ 21010 w 572317"/>
                <a:gd name="connsiteY95" fmla="*/ 144275 h 339947"/>
                <a:gd name="connsiteX96" fmla="*/ 14248 w 572317"/>
                <a:gd name="connsiteY96" fmla="*/ 141432 h 339947"/>
                <a:gd name="connsiteX97" fmla="*/ 8011 w 572317"/>
                <a:gd name="connsiteY97" fmla="*/ 136743 h 339947"/>
                <a:gd name="connsiteX98" fmla="*/ -297 w 572317"/>
                <a:gd name="connsiteY98" fmla="*/ 133376 h 339947"/>
                <a:gd name="connsiteX99" fmla="*/ -2119 w 572317"/>
                <a:gd name="connsiteY99" fmla="*/ 130782 h 339947"/>
                <a:gd name="connsiteX100" fmla="*/ -1595 w 572317"/>
                <a:gd name="connsiteY100" fmla="*/ 127914 h 339947"/>
                <a:gd name="connsiteX101" fmla="*/ 2048 w 572317"/>
                <a:gd name="connsiteY101" fmla="*/ 126866 h 339947"/>
                <a:gd name="connsiteX102" fmla="*/ 8011 w 572317"/>
                <a:gd name="connsiteY102" fmla="*/ 128961 h 339947"/>
                <a:gd name="connsiteX103" fmla="*/ 11654 w 572317"/>
                <a:gd name="connsiteY103" fmla="*/ 128163 h 339947"/>
                <a:gd name="connsiteX104" fmla="*/ 16320 w 572317"/>
                <a:gd name="connsiteY104" fmla="*/ 122202 h 339947"/>
                <a:gd name="connsiteX105" fmla="*/ 15821 w 572317"/>
                <a:gd name="connsiteY105" fmla="*/ 118311 h 339947"/>
                <a:gd name="connsiteX106" fmla="*/ 10881 w 572317"/>
                <a:gd name="connsiteY106" fmla="*/ 115443 h 339947"/>
                <a:gd name="connsiteX107" fmla="*/ 750 w 572317"/>
                <a:gd name="connsiteY107" fmla="*/ 111028 h 339947"/>
                <a:gd name="connsiteX108" fmla="*/ -297 w 572317"/>
                <a:gd name="connsiteY108" fmla="*/ 108709 h 339947"/>
                <a:gd name="connsiteX109" fmla="*/ 501 w 572317"/>
                <a:gd name="connsiteY109" fmla="*/ 107661 h 339947"/>
                <a:gd name="connsiteX110" fmla="*/ 8286 w 572317"/>
                <a:gd name="connsiteY110" fmla="*/ 102972 h 339947"/>
                <a:gd name="connsiteX111" fmla="*/ 14523 w 572317"/>
                <a:gd name="connsiteY111" fmla="*/ 97011 h 339947"/>
                <a:gd name="connsiteX112" fmla="*/ 16594 w 572317"/>
                <a:gd name="connsiteY112" fmla="*/ 96238 h 339947"/>
                <a:gd name="connsiteX113" fmla="*/ 23356 w 572317"/>
                <a:gd name="connsiteY113" fmla="*/ 99082 h 339947"/>
                <a:gd name="connsiteX114" fmla="*/ 29593 w 572317"/>
                <a:gd name="connsiteY114" fmla="*/ 98832 h 339947"/>
                <a:gd name="connsiteX115" fmla="*/ 36854 w 572317"/>
                <a:gd name="connsiteY115" fmla="*/ 101675 h 339947"/>
                <a:gd name="connsiteX116" fmla="*/ 40247 w 572317"/>
                <a:gd name="connsiteY116" fmla="*/ 101426 h 339947"/>
                <a:gd name="connsiteX117" fmla="*/ 47508 w 572317"/>
                <a:gd name="connsiteY117" fmla="*/ 99605 h 339947"/>
                <a:gd name="connsiteX118" fmla="*/ 50901 w 572317"/>
                <a:gd name="connsiteY118" fmla="*/ 95715 h 339947"/>
                <a:gd name="connsiteX119" fmla="*/ 54020 w 572317"/>
                <a:gd name="connsiteY119" fmla="*/ 94418 h 339947"/>
                <a:gd name="connsiteX120" fmla="*/ 56091 w 572317"/>
                <a:gd name="connsiteY120" fmla="*/ 94667 h 339947"/>
                <a:gd name="connsiteX121" fmla="*/ 58162 w 572317"/>
                <a:gd name="connsiteY121" fmla="*/ 97261 h 339947"/>
                <a:gd name="connsiteX122" fmla="*/ 62054 w 572317"/>
                <a:gd name="connsiteY122" fmla="*/ 98308 h 339947"/>
                <a:gd name="connsiteX123" fmla="*/ 64923 w 572317"/>
                <a:gd name="connsiteY123" fmla="*/ 94143 h 339947"/>
                <a:gd name="connsiteX124" fmla="*/ 68292 w 572317"/>
                <a:gd name="connsiteY124" fmla="*/ 91300 h 339947"/>
                <a:gd name="connsiteX125" fmla="*/ 66745 w 572317"/>
                <a:gd name="connsiteY125" fmla="*/ 88432 h 339947"/>
                <a:gd name="connsiteX126" fmla="*/ 60507 w 572317"/>
                <a:gd name="connsiteY126" fmla="*/ 89729 h 339947"/>
                <a:gd name="connsiteX127" fmla="*/ 55567 w 572317"/>
                <a:gd name="connsiteY127" fmla="*/ 89479 h 339947"/>
                <a:gd name="connsiteX128" fmla="*/ 48556 w 572317"/>
                <a:gd name="connsiteY128" fmla="*/ 87933 h 339947"/>
                <a:gd name="connsiteX129" fmla="*/ 48281 w 572317"/>
                <a:gd name="connsiteY129" fmla="*/ 84815 h 339947"/>
                <a:gd name="connsiteX130" fmla="*/ 54269 w 572317"/>
                <a:gd name="connsiteY130" fmla="*/ 82995 h 339947"/>
                <a:gd name="connsiteX131" fmla="*/ 60507 w 572317"/>
                <a:gd name="connsiteY131" fmla="*/ 82471 h 339947"/>
                <a:gd name="connsiteX132" fmla="*/ 71935 w 572317"/>
                <a:gd name="connsiteY132" fmla="*/ 84541 h 339947"/>
                <a:gd name="connsiteX133" fmla="*/ 74280 w 572317"/>
                <a:gd name="connsiteY133" fmla="*/ 85589 h 339947"/>
                <a:gd name="connsiteX134" fmla="*/ 77648 w 572317"/>
                <a:gd name="connsiteY134" fmla="*/ 88956 h 339947"/>
                <a:gd name="connsiteX135" fmla="*/ 80243 w 572317"/>
                <a:gd name="connsiteY135" fmla="*/ 87659 h 339947"/>
                <a:gd name="connsiteX136" fmla="*/ 81540 w 572317"/>
                <a:gd name="connsiteY136" fmla="*/ 83768 h 339947"/>
                <a:gd name="connsiteX137" fmla="*/ 79470 w 572317"/>
                <a:gd name="connsiteY137" fmla="*/ 80126 h 339947"/>
                <a:gd name="connsiteX138" fmla="*/ 73756 w 572317"/>
                <a:gd name="connsiteY138" fmla="*/ 74415 h 339947"/>
                <a:gd name="connsiteX139" fmla="*/ 74530 w 572317"/>
                <a:gd name="connsiteY139" fmla="*/ 72594 h 339947"/>
                <a:gd name="connsiteX140" fmla="*/ 78421 w 572317"/>
                <a:gd name="connsiteY140" fmla="*/ 72594 h 339947"/>
                <a:gd name="connsiteX141" fmla="*/ 84410 w 572317"/>
                <a:gd name="connsiteY141" fmla="*/ 74939 h 339947"/>
                <a:gd name="connsiteX142" fmla="*/ 86755 w 572317"/>
                <a:gd name="connsiteY142" fmla="*/ 74415 h 339947"/>
                <a:gd name="connsiteX143" fmla="*/ 93766 w 572317"/>
                <a:gd name="connsiteY143" fmla="*/ 68429 h 339947"/>
                <a:gd name="connsiteX144" fmla="*/ 99205 w 572317"/>
                <a:gd name="connsiteY144" fmla="*/ 66109 h 339947"/>
                <a:gd name="connsiteX145" fmla="*/ 101800 w 572317"/>
                <a:gd name="connsiteY145" fmla="*/ 69476 h 339947"/>
                <a:gd name="connsiteX146" fmla="*/ 104919 w 572317"/>
                <a:gd name="connsiteY146" fmla="*/ 71297 h 339947"/>
                <a:gd name="connsiteX147" fmla="*/ 108837 w 572317"/>
                <a:gd name="connsiteY147" fmla="*/ 71297 h 339947"/>
                <a:gd name="connsiteX148" fmla="*/ 114026 w 572317"/>
                <a:gd name="connsiteY148" fmla="*/ 70000 h 339947"/>
                <a:gd name="connsiteX149" fmla="*/ 117145 w 572317"/>
                <a:gd name="connsiteY149" fmla="*/ 68703 h 339947"/>
                <a:gd name="connsiteX150" fmla="*/ 120513 w 572317"/>
                <a:gd name="connsiteY150" fmla="*/ 67905 h 339947"/>
                <a:gd name="connsiteX151" fmla="*/ 123632 w 572317"/>
                <a:gd name="connsiteY151" fmla="*/ 68953 h 339947"/>
                <a:gd name="connsiteX152" fmla="*/ 127799 w 572317"/>
                <a:gd name="connsiteY152" fmla="*/ 71547 h 339947"/>
                <a:gd name="connsiteX153" fmla="*/ 132215 w 572317"/>
                <a:gd name="connsiteY153" fmla="*/ 72844 h 339947"/>
                <a:gd name="connsiteX154" fmla="*/ 142869 w 572317"/>
                <a:gd name="connsiteY154" fmla="*/ 79603 h 339947"/>
                <a:gd name="connsiteX155" fmla="*/ 146238 w 572317"/>
                <a:gd name="connsiteY155" fmla="*/ 80900 h 339947"/>
                <a:gd name="connsiteX156" fmla="*/ 149356 w 572317"/>
                <a:gd name="connsiteY156" fmla="*/ 80376 h 339947"/>
                <a:gd name="connsiteX157" fmla="*/ 151178 w 572317"/>
                <a:gd name="connsiteY157" fmla="*/ 78829 h 339947"/>
                <a:gd name="connsiteX158" fmla="*/ 153248 w 572317"/>
                <a:gd name="connsiteY158" fmla="*/ 74664 h 339947"/>
                <a:gd name="connsiteX159" fmla="*/ 153773 w 572317"/>
                <a:gd name="connsiteY159" fmla="*/ 70250 h 339947"/>
                <a:gd name="connsiteX160" fmla="*/ 155319 w 572317"/>
                <a:gd name="connsiteY160" fmla="*/ 67132 h 339947"/>
                <a:gd name="connsiteX161" fmla="*/ 157665 w 572317"/>
                <a:gd name="connsiteY161" fmla="*/ 65062 h 339947"/>
                <a:gd name="connsiteX162" fmla="*/ 170140 w 572317"/>
                <a:gd name="connsiteY162" fmla="*/ 60124 h 339947"/>
                <a:gd name="connsiteX163" fmla="*/ 180794 w 572317"/>
                <a:gd name="connsiteY163" fmla="*/ 56482 h 339947"/>
                <a:gd name="connsiteX164" fmla="*/ 184686 w 572317"/>
                <a:gd name="connsiteY164" fmla="*/ 54687 h 339947"/>
                <a:gd name="connsiteX165" fmla="*/ 188579 w 572317"/>
                <a:gd name="connsiteY165" fmla="*/ 51818 h 339947"/>
                <a:gd name="connsiteX166" fmla="*/ 194292 w 572317"/>
                <a:gd name="connsiteY166" fmla="*/ 45857 h 339947"/>
                <a:gd name="connsiteX167" fmla="*/ 196887 w 572317"/>
                <a:gd name="connsiteY167" fmla="*/ 44286 h 339947"/>
                <a:gd name="connsiteX168" fmla="*/ 201054 w 572317"/>
                <a:gd name="connsiteY168" fmla="*/ 43239 h 339947"/>
                <a:gd name="connsiteX169" fmla="*/ 205719 w 572317"/>
                <a:gd name="connsiteY169" fmla="*/ 44535 h 339947"/>
                <a:gd name="connsiteX170" fmla="*/ 210660 w 572317"/>
                <a:gd name="connsiteY170" fmla="*/ 44535 h 339947"/>
                <a:gd name="connsiteX171" fmla="*/ 216897 w 572317"/>
                <a:gd name="connsiteY171" fmla="*/ 42216 h 339947"/>
                <a:gd name="connsiteX172" fmla="*/ 223659 w 572317"/>
                <a:gd name="connsiteY172" fmla="*/ 37527 h 339947"/>
                <a:gd name="connsiteX173" fmla="*/ 229373 w 572317"/>
                <a:gd name="connsiteY173" fmla="*/ 35457 h 339947"/>
                <a:gd name="connsiteX174" fmla="*/ 232491 w 572317"/>
                <a:gd name="connsiteY174" fmla="*/ 36754 h 339947"/>
                <a:gd name="connsiteX175" fmla="*/ 236634 w 572317"/>
                <a:gd name="connsiteY175" fmla="*/ 37278 h 339947"/>
                <a:gd name="connsiteX176" fmla="*/ 266524 w 572317"/>
                <a:gd name="connsiteY176" fmla="*/ 22213 h 339947"/>
                <a:gd name="connsiteX177" fmla="*/ 270417 w 572317"/>
                <a:gd name="connsiteY177" fmla="*/ 19869 h 339947"/>
                <a:gd name="connsiteX178" fmla="*/ 273261 w 572317"/>
                <a:gd name="connsiteY178" fmla="*/ 19096 h 339947"/>
                <a:gd name="connsiteX179" fmla="*/ 276904 w 572317"/>
                <a:gd name="connsiteY179" fmla="*/ 19345 h 339947"/>
                <a:gd name="connsiteX180" fmla="*/ 285487 w 572317"/>
                <a:gd name="connsiteY180" fmla="*/ 21689 h 339947"/>
                <a:gd name="connsiteX181" fmla="*/ 289379 w 572317"/>
                <a:gd name="connsiteY181" fmla="*/ 20916 h 339947"/>
                <a:gd name="connsiteX182" fmla="*/ 293546 w 572317"/>
                <a:gd name="connsiteY182" fmla="*/ 18821 h 339947"/>
                <a:gd name="connsiteX183" fmla="*/ 296140 w 572317"/>
                <a:gd name="connsiteY183" fmla="*/ 18572 h 339947"/>
                <a:gd name="connsiteX184" fmla="*/ 299509 w 572317"/>
                <a:gd name="connsiteY184" fmla="*/ 19619 h 339947"/>
                <a:gd name="connsiteX185" fmla="*/ 304699 w 572317"/>
                <a:gd name="connsiteY185" fmla="*/ 24283 h 339947"/>
                <a:gd name="connsiteX186" fmla="*/ 306794 w 572317"/>
                <a:gd name="connsiteY186" fmla="*/ 24807 h 339947"/>
                <a:gd name="connsiteX187" fmla="*/ 311460 w 572317"/>
                <a:gd name="connsiteY187" fmla="*/ 22986 h 339947"/>
                <a:gd name="connsiteX188" fmla="*/ 315877 w 572317"/>
                <a:gd name="connsiteY188" fmla="*/ 18048 h 339947"/>
                <a:gd name="connsiteX189" fmla="*/ 321341 w 572317"/>
                <a:gd name="connsiteY189" fmla="*/ 8695 h 339947"/>
                <a:gd name="connsiteX190" fmla="*/ 325482 w 572317"/>
                <a:gd name="connsiteY190" fmla="*/ 3757 h 339947"/>
                <a:gd name="connsiteX191" fmla="*/ 327828 w 572317"/>
                <a:gd name="connsiteY191" fmla="*/ 2460 h 339947"/>
                <a:gd name="connsiteX192" fmla="*/ 332244 w 572317"/>
                <a:gd name="connsiteY192" fmla="*/ 2984 h 339947"/>
                <a:gd name="connsiteX193" fmla="*/ 335114 w 572317"/>
                <a:gd name="connsiteY193" fmla="*/ 6874 h 339947"/>
                <a:gd name="connsiteX194" fmla="*/ 337709 w 572317"/>
                <a:gd name="connsiteY194" fmla="*/ 8945 h 339947"/>
                <a:gd name="connsiteX195" fmla="*/ 340054 w 572317"/>
                <a:gd name="connsiteY195" fmla="*/ 8695 h 339947"/>
                <a:gd name="connsiteX196" fmla="*/ 344969 w 572317"/>
                <a:gd name="connsiteY196" fmla="*/ 5054 h 339947"/>
                <a:gd name="connsiteX197" fmla="*/ 349385 w 572317"/>
                <a:gd name="connsiteY197" fmla="*/ 1163 h 339947"/>
                <a:gd name="connsiteX198" fmla="*/ 353303 w 572317"/>
                <a:gd name="connsiteY198" fmla="*/ -383 h 339947"/>
                <a:gd name="connsiteX199" fmla="*/ 356671 w 572317"/>
                <a:gd name="connsiteY199" fmla="*/ 115 h 339947"/>
                <a:gd name="connsiteX200" fmla="*/ 359266 w 572317"/>
                <a:gd name="connsiteY200" fmla="*/ 2210 h 339947"/>
                <a:gd name="connsiteX201" fmla="*/ 362384 w 572317"/>
                <a:gd name="connsiteY201" fmla="*/ 6351 h 339947"/>
                <a:gd name="connsiteX202" fmla="*/ 363432 w 572317"/>
                <a:gd name="connsiteY202" fmla="*/ 7398 h 339947"/>
                <a:gd name="connsiteX203" fmla="*/ 368098 w 572317"/>
                <a:gd name="connsiteY203" fmla="*/ 7648 h 339947"/>
                <a:gd name="connsiteX204" fmla="*/ 371217 w 572317"/>
                <a:gd name="connsiteY204" fmla="*/ 8695 h 339947"/>
                <a:gd name="connsiteX205" fmla="*/ 374860 w 572317"/>
                <a:gd name="connsiteY205" fmla="*/ 12337 h 339947"/>
                <a:gd name="connsiteX206" fmla="*/ 378502 w 572317"/>
                <a:gd name="connsiteY206" fmla="*/ 17250 h 339947"/>
                <a:gd name="connsiteX207" fmla="*/ 383692 w 572317"/>
                <a:gd name="connsiteY207" fmla="*/ 21415 h 339947"/>
                <a:gd name="connsiteX208" fmla="*/ 385239 w 572317"/>
                <a:gd name="connsiteY208" fmla="*/ 24009 h 339947"/>
                <a:gd name="connsiteX209" fmla="*/ 387585 w 572317"/>
                <a:gd name="connsiteY209" fmla="*/ 29471 h 339947"/>
                <a:gd name="connsiteX210" fmla="*/ 389930 w 572317"/>
                <a:gd name="connsiteY210" fmla="*/ 33362 h 339947"/>
                <a:gd name="connsiteX211" fmla="*/ 395120 w 572317"/>
                <a:gd name="connsiteY211" fmla="*/ 39323 h 339947"/>
                <a:gd name="connsiteX212" fmla="*/ 397964 w 572317"/>
                <a:gd name="connsiteY212" fmla="*/ 42191 h 339947"/>
                <a:gd name="connsiteX213" fmla="*/ 400309 w 572317"/>
                <a:gd name="connsiteY213" fmla="*/ 45832 h 339947"/>
                <a:gd name="connsiteX214" fmla="*/ 401607 w 572317"/>
                <a:gd name="connsiteY214" fmla="*/ 49973 h 339947"/>
                <a:gd name="connsiteX215" fmla="*/ 403428 w 572317"/>
                <a:gd name="connsiteY215" fmla="*/ 53090 h 339947"/>
                <a:gd name="connsiteX216" fmla="*/ 405499 w 572317"/>
                <a:gd name="connsiteY216" fmla="*/ 54662 h 339947"/>
                <a:gd name="connsiteX217" fmla="*/ 410439 w 572317"/>
                <a:gd name="connsiteY217" fmla="*/ 55435 h 339947"/>
                <a:gd name="connsiteX218" fmla="*/ 413558 w 572317"/>
                <a:gd name="connsiteY218" fmla="*/ 56208 h 339947"/>
                <a:gd name="connsiteX219" fmla="*/ 415130 w 572317"/>
                <a:gd name="connsiteY219" fmla="*/ 58303 h 339947"/>
                <a:gd name="connsiteX220" fmla="*/ 417201 w 572317"/>
                <a:gd name="connsiteY220" fmla="*/ 62717 h 339947"/>
                <a:gd name="connsiteX221" fmla="*/ 417725 w 572317"/>
                <a:gd name="connsiteY221" fmla="*/ 66359 h 339947"/>
                <a:gd name="connsiteX222" fmla="*/ 417974 w 572317"/>
                <a:gd name="connsiteY222" fmla="*/ 71023 h 339947"/>
                <a:gd name="connsiteX223" fmla="*/ 418498 w 572317"/>
                <a:gd name="connsiteY223" fmla="*/ 75687 h 339947"/>
                <a:gd name="connsiteX224" fmla="*/ 420819 w 572317"/>
                <a:gd name="connsiteY224" fmla="*/ 83494 h 339947"/>
                <a:gd name="connsiteX225" fmla="*/ 420569 w 572317"/>
                <a:gd name="connsiteY225" fmla="*/ 88931 h 339947"/>
                <a:gd name="connsiteX226" fmla="*/ 421093 w 572317"/>
                <a:gd name="connsiteY226" fmla="*/ 92048 h 339947"/>
                <a:gd name="connsiteX227" fmla="*/ 423688 w 572317"/>
                <a:gd name="connsiteY227" fmla="*/ 94393 h 339947"/>
                <a:gd name="connsiteX228" fmla="*/ 433294 w 572317"/>
                <a:gd name="connsiteY228" fmla="*/ 96987 h 339947"/>
                <a:gd name="connsiteX229" fmla="*/ 445769 w 572317"/>
                <a:gd name="connsiteY229" fmla="*/ 104793 h 339947"/>
                <a:gd name="connsiteX230" fmla="*/ 448364 w 572317"/>
                <a:gd name="connsiteY230" fmla="*/ 105042 h 339947"/>
                <a:gd name="connsiteX231" fmla="*/ 453030 w 572317"/>
                <a:gd name="connsiteY231" fmla="*/ 101675 h 339947"/>
                <a:gd name="connsiteX232" fmla="*/ 455899 w 572317"/>
                <a:gd name="connsiteY232" fmla="*/ 101152 h 339947"/>
                <a:gd name="connsiteX233" fmla="*/ 459542 w 572317"/>
                <a:gd name="connsiteY233" fmla="*/ 101925 h 339947"/>
                <a:gd name="connsiteX234" fmla="*/ 464482 w 572317"/>
                <a:gd name="connsiteY234" fmla="*/ 104519 h 339947"/>
                <a:gd name="connsiteX235" fmla="*/ 466279 w 572317"/>
                <a:gd name="connsiteY235" fmla="*/ 104793 h 339947"/>
                <a:gd name="connsiteX236" fmla="*/ 477207 w 572317"/>
                <a:gd name="connsiteY236" fmla="*/ 102698 h 339947"/>
                <a:gd name="connsiteX237" fmla="*/ 484468 w 572317"/>
                <a:gd name="connsiteY237" fmla="*/ 102449 h 339947"/>
                <a:gd name="connsiteX238" fmla="*/ 487337 w 572317"/>
                <a:gd name="connsiteY238" fmla="*/ 101675 h 339947"/>
                <a:gd name="connsiteX239" fmla="*/ 496943 w 572317"/>
                <a:gd name="connsiteY239" fmla="*/ 96488 h 339947"/>
                <a:gd name="connsiteX240" fmla="*/ 502931 w 572317"/>
                <a:gd name="connsiteY240" fmla="*/ 93869 h 339947"/>
                <a:gd name="connsiteX241" fmla="*/ 506549 w 572317"/>
                <a:gd name="connsiteY241" fmla="*/ 94393 h 339947"/>
                <a:gd name="connsiteX242" fmla="*/ 509144 w 572317"/>
                <a:gd name="connsiteY242" fmla="*/ 99581 h 339947"/>
                <a:gd name="connsiteX243" fmla="*/ 509418 w 572317"/>
                <a:gd name="connsiteY243" fmla="*/ 103222 h 339947"/>
                <a:gd name="connsiteX244" fmla="*/ 508371 w 572317"/>
                <a:gd name="connsiteY244" fmla="*/ 107387 h 339947"/>
                <a:gd name="connsiteX245" fmla="*/ 508894 w 572317"/>
                <a:gd name="connsiteY245" fmla="*/ 109706 h 339947"/>
                <a:gd name="connsiteX246" fmla="*/ 512013 w 572317"/>
                <a:gd name="connsiteY246" fmla="*/ 111003 h 339947"/>
                <a:gd name="connsiteX247" fmla="*/ 514608 w 572317"/>
                <a:gd name="connsiteY247" fmla="*/ 110505 h 339947"/>
                <a:gd name="connsiteX248" fmla="*/ 517203 w 572317"/>
                <a:gd name="connsiteY248" fmla="*/ 107911 h 339947"/>
                <a:gd name="connsiteX249" fmla="*/ 515382 w 572317"/>
                <a:gd name="connsiteY249" fmla="*/ 104793 h 339947"/>
                <a:gd name="connsiteX250" fmla="*/ 515656 w 572317"/>
                <a:gd name="connsiteY250" fmla="*/ 101925 h 339947"/>
                <a:gd name="connsiteX251" fmla="*/ 521869 w 572317"/>
                <a:gd name="connsiteY251" fmla="*/ 100104 h 339947"/>
                <a:gd name="connsiteX252" fmla="*/ 526036 w 572317"/>
                <a:gd name="connsiteY252" fmla="*/ 95166 h 339947"/>
                <a:gd name="connsiteX253" fmla="*/ 531225 w 572317"/>
                <a:gd name="connsiteY253" fmla="*/ 105816 h 339947"/>
                <a:gd name="connsiteX254" fmla="*/ 529678 w 572317"/>
                <a:gd name="connsiteY254" fmla="*/ 112051 h 339947"/>
                <a:gd name="connsiteX255" fmla="*/ 527857 w 572317"/>
                <a:gd name="connsiteY255" fmla="*/ 112849 h 339947"/>
                <a:gd name="connsiteX256" fmla="*/ 528631 w 572317"/>
                <a:gd name="connsiteY256" fmla="*/ 120631 h 339947"/>
                <a:gd name="connsiteX257" fmla="*/ 534619 w 572317"/>
                <a:gd name="connsiteY257" fmla="*/ 121155 h 339947"/>
                <a:gd name="connsiteX258" fmla="*/ 534619 w 572317"/>
                <a:gd name="connsiteY258" fmla="*/ 123998 h 339947"/>
                <a:gd name="connsiteX259" fmla="*/ 535641 w 572317"/>
                <a:gd name="connsiteY259" fmla="*/ 126342 h 339947"/>
                <a:gd name="connsiteX260" fmla="*/ 548641 w 572317"/>
                <a:gd name="connsiteY260" fmla="*/ 132578 h 339947"/>
                <a:gd name="connsiteX261" fmla="*/ 559295 w 572317"/>
                <a:gd name="connsiteY261" fmla="*/ 138040 h 339947"/>
                <a:gd name="connsiteX262" fmla="*/ 564759 w 572317"/>
                <a:gd name="connsiteY262" fmla="*/ 138813 h 339947"/>
                <a:gd name="connsiteX263" fmla="*/ 570198 w 572317"/>
                <a:gd name="connsiteY263" fmla="*/ 142704 h 339947"/>
                <a:gd name="connsiteX264" fmla="*/ 568651 w 572317"/>
                <a:gd name="connsiteY264" fmla="*/ 149986 h 339947"/>
                <a:gd name="connsiteX265" fmla="*/ 569948 w 572317"/>
                <a:gd name="connsiteY265" fmla="*/ 157519 h 339947"/>
                <a:gd name="connsiteX266" fmla="*/ 569948 w 572317"/>
                <a:gd name="connsiteY266" fmla="*/ 163480 h 339947"/>
                <a:gd name="connsiteX267" fmla="*/ 554354 w 572317"/>
                <a:gd name="connsiteY267" fmla="*/ 164527 h 339947"/>
                <a:gd name="connsiteX268" fmla="*/ 544998 w 572317"/>
                <a:gd name="connsiteY268" fmla="*/ 165550 h 339947"/>
                <a:gd name="connsiteX269" fmla="*/ 525512 w 572317"/>
                <a:gd name="connsiteY269" fmla="*/ 168169 h 339947"/>
                <a:gd name="connsiteX270" fmla="*/ 522667 w 572317"/>
                <a:gd name="connsiteY270" fmla="*/ 168169 h 339947"/>
                <a:gd name="connsiteX271" fmla="*/ 509918 w 572317"/>
                <a:gd name="connsiteY271" fmla="*/ 170239 h 339947"/>
                <a:gd name="connsiteX272" fmla="*/ 505252 w 572317"/>
                <a:gd name="connsiteY272" fmla="*/ 170488 h 339947"/>
                <a:gd name="connsiteX273" fmla="*/ 494872 w 572317"/>
                <a:gd name="connsiteY273" fmla="*/ 171785 h 339947"/>
                <a:gd name="connsiteX274" fmla="*/ 482646 w 572317"/>
                <a:gd name="connsiteY274" fmla="*/ 173082 h 339947"/>
                <a:gd name="connsiteX275" fmla="*/ 474587 w 572317"/>
                <a:gd name="connsiteY275" fmla="*/ 173082 h 339947"/>
                <a:gd name="connsiteX276" fmla="*/ 475636 w 572317"/>
                <a:gd name="connsiteY276" fmla="*/ 178020 h 339947"/>
                <a:gd name="connsiteX277" fmla="*/ 476932 w 572317"/>
                <a:gd name="connsiteY277" fmla="*/ 193608 h 339947"/>
                <a:gd name="connsiteX278" fmla="*/ 479004 w 572317"/>
                <a:gd name="connsiteY278" fmla="*/ 210743 h 339947"/>
                <a:gd name="connsiteX279" fmla="*/ 479278 w 572317"/>
                <a:gd name="connsiteY279" fmla="*/ 216978 h 339947"/>
                <a:gd name="connsiteX280" fmla="*/ 477457 w 572317"/>
                <a:gd name="connsiteY280" fmla="*/ 226331 h 339947"/>
                <a:gd name="connsiteX281" fmla="*/ 476159 w 572317"/>
                <a:gd name="connsiteY281" fmla="*/ 241121 h 339947"/>
                <a:gd name="connsiteX282" fmla="*/ 473290 w 572317"/>
                <a:gd name="connsiteY282" fmla="*/ 241121 h 339947"/>
                <a:gd name="connsiteX283" fmla="*/ 470970 w 572317"/>
                <a:gd name="connsiteY283" fmla="*/ 242443 h 339947"/>
                <a:gd name="connsiteX284" fmla="*/ 470695 w 572317"/>
                <a:gd name="connsiteY284" fmla="*/ 244763 h 339947"/>
                <a:gd name="connsiteX285" fmla="*/ 468375 w 572317"/>
                <a:gd name="connsiteY285" fmla="*/ 245287 h 339947"/>
                <a:gd name="connsiteX286" fmla="*/ 466029 w 572317"/>
                <a:gd name="connsiteY286" fmla="*/ 247107 h 339947"/>
                <a:gd name="connsiteX287" fmla="*/ 464208 w 572317"/>
                <a:gd name="connsiteY287" fmla="*/ 250749 h 339947"/>
                <a:gd name="connsiteX288" fmla="*/ 463160 w 572317"/>
                <a:gd name="connsiteY288" fmla="*/ 255163 h 339947"/>
                <a:gd name="connsiteX289" fmla="*/ 460041 w 572317"/>
                <a:gd name="connsiteY289" fmla="*/ 260076 h 339947"/>
                <a:gd name="connsiteX290" fmla="*/ 458744 w 572317"/>
                <a:gd name="connsiteY290" fmla="*/ 264765 h 339947"/>
                <a:gd name="connsiteX291" fmla="*/ 460316 w 572317"/>
                <a:gd name="connsiteY291" fmla="*/ 275939 h 339947"/>
                <a:gd name="connsiteX292" fmla="*/ 461338 w 572317"/>
                <a:gd name="connsiteY292" fmla="*/ 279306 h 339947"/>
                <a:gd name="connsiteX293" fmla="*/ 458744 w 572317"/>
                <a:gd name="connsiteY293" fmla="*/ 279830 h 339947"/>
                <a:gd name="connsiteX294" fmla="*/ 459542 w 572317"/>
                <a:gd name="connsiteY294" fmla="*/ 283197 h 339947"/>
                <a:gd name="connsiteX295" fmla="*/ 463958 w 572317"/>
                <a:gd name="connsiteY295" fmla="*/ 291777 h 339947"/>
                <a:gd name="connsiteX296" fmla="*/ 468375 w 572317"/>
                <a:gd name="connsiteY296" fmla="*/ 301628 h 339947"/>
                <a:gd name="connsiteX297" fmla="*/ 470695 w 572317"/>
                <a:gd name="connsiteY297" fmla="*/ 303723 h 339947"/>
                <a:gd name="connsiteX298" fmla="*/ 467851 w 572317"/>
                <a:gd name="connsiteY298" fmla="*/ 309435 h 339947"/>
                <a:gd name="connsiteX299" fmla="*/ 463434 w 572317"/>
                <a:gd name="connsiteY299" fmla="*/ 316443 h 339947"/>
                <a:gd name="connsiteX300" fmla="*/ 461863 w 572317"/>
                <a:gd name="connsiteY300" fmla="*/ 317990 h 339947"/>
                <a:gd name="connsiteX301" fmla="*/ 467077 w 572317"/>
                <a:gd name="connsiteY301" fmla="*/ 324998 h 339947"/>
                <a:gd name="connsiteX302" fmla="*/ 465256 w 572317"/>
                <a:gd name="connsiteY302" fmla="*/ 327343 h 339947"/>
                <a:gd name="connsiteX303" fmla="*/ 460565 w 572317"/>
                <a:gd name="connsiteY303" fmla="*/ 329687 h 339947"/>
                <a:gd name="connsiteX304" fmla="*/ 459018 w 572317"/>
                <a:gd name="connsiteY304" fmla="*/ 328390 h 339947"/>
                <a:gd name="connsiteX305" fmla="*/ 455625 w 572317"/>
                <a:gd name="connsiteY305" fmla="*/ 329164 h 33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</a:cxnLst>
              <a:rect l="l" t="t" r="r" b="b"/>
              <a:pathLst>
                <a:path w="572317" h="339947">
                  <a:moveTo>
                    <a:pt x="453579" y="327617"/>
                  </a:moveTo>
                  <a:lnTo>
                    <a:pt x="450984" y="325796"/>
                  </a:lnTo>
                  <a:lnTo>
                    <a:pt x="446818" y="326046"/>
                  </a:lnTo>
                  <a:lnTo>
                    <a:pt x="443699" y="325273"/>
                  </a:lnTo>
                  <a:lnTo>
                    <a:pt x="440829" y="323203"/>
                  </a:lnTo>
                  <a:lnTo>
                    <a:pt x="437461" y="323203"/>
                  </a:lnTo>
                  <a:lnTo>
                    <a:pt x="421617" y="327093"/>
                  </a:lnTo>
                  <a:lnTo>
                    <a:pt x="412261" y="327343"/>
                  </a:lnTo>
                  <a:lnTo>
                    <a:pt x="410190" y="326844"/>
                  </a:lnTo>
                  <a:lnTo>
                    <a:pt x="401881" y="330211"/>
                  </a:lnTo>
                  <a:lnTo>
                    <a:pt x="397190" y="337219"/>
                  </a:lnTo>
                  <a:lnTo>
                    <a:pt x="393299" y="337743"/>
                  </a:lnTo>
                  <a:lnTo>
                    <a:pt x="390180" y="339564"/>
                  </a:lnTo>
                  <a:lnTo>
                    <a:pt x="384990" y="332805"/>
                  </a:lnTo>
                  <a:lnTo>
                    <a:pt x="381097" y="329164"/>
                  </a:lnTo>
                  <a:lnTo>
                    <a:pt x="376407" y="324225"/>
                  </a:lnTo>
                  <a:lnTo>
                    <a:pt x="366526" y="312029"/>
                  </a:lnTo>
                  <a:lnTo>
                    <a:pt x="363158" y="308911"/>
                  </a:lnTo>
                  <a:lnTo>
                    <a:pt x="358742" y="302426"/>
                  </a:lnTo>
                  <a:lnTo>
                    <a:pt x="354076" y="294894"/>
                  </a:lnTo>
                  <a:lnTo>
                    <a:pt x="351207" y="287886"/>
                  </a:lnTo>
                  <a:lnTo>
                    <a:pt x="348363" y="285018"/>
                  </a:lnTo>
                  <a:lnTo>
                    <a:pt x="343671" y="277236"/>
                  </a:lnTo>
                  <a:lnTo>
                    <a:pt x="340827" y="274368"/>
                  </a:lnTo>
                  <a:lnTo>
                    <a:pt x="338232" y="272821"/>
                  </a:lnTo>
                  <a:lnTo>
                    <a:pt x="336910" y="269953"/>
                  </a:lnTo>
                  <a:lnTo>
                    <a:pt x="331471" y="264765"/>
                  </a:lnTo>
                  <a:lnTo>
                    <a:pt x="329125" y="261398"/>
                  </a:lnTo>
                  <a:lnTo>
                    <a:pt x="327055" y="260351"/>
                  </a:lnTo>
                  <a:lnTo>
                    <a:pt x="320817" y="252569"/>
                  </a:lnTo>
                  <a:lnTo>
                    <a:pt x="319519" y="249951"/>
                  </a:lnTo>
                  <a:lnTo>
                    <a:pt x="309913" y="239326"/>
                  </a:lnTo>
                  <a:lnTo>
                    <a:pt x="305747" y="235160"/>
                  </a:lnTo>
                  <a:lnTo>
                    <a:pt x="300283" y="228925"/>
                  </a:lnTo>
                  <a:lnTo>
                    <a:pt x="299259" y="228676"/>
                  </a:lnTo>
                  <a:lnTo>
                    <a:pt x="293022" y="221393"/>
                  </a:lnTo>
                  <a:lnTo>
                    <a:pt x="289379" y="216205"/>
                  </a:lnTo>
                  <a:lnTo>
                    <a:pt x="283416" y="209446"/>
                  </a:lnTo>
                  <a:lnTo>
                    <a:pt x="277677" y="205555"/>
                  </a:lnTo>
                  <a:lnTo>
                    <a:pt x="273536" y="205805"/>
                  </a:lnTo>
                  <a:lnTo>
                    <a:pt x="261833" y="206079"/>
                  </a:lnTo>
                  <a:lnTo>
                    <a:pt x="253774" y="204508"/>
                  </a:lnTo>
                  <a:lnTo>
                    <a:pt x="248859" y="201141"/>
                  </a:lnTo>
                  <a:lnTo>
                    <a:pt x="247288" y="198023"/>
                  </a:lnTo>
                  <a:lnTo>
                    <a:pt x="246264" y="189194"/>
                  </a:lnTo>
                  <a:lnTo>
                    <a:pt x="246264" y="184779"/>
                  </a:lnTo>
                  <a:lnTo>
                    <a:pt x="247288" y="178544"/>
                  </a:lnTo>
                  <a:lnTo>
                    <a:pt x="246788" y="174903"/>
                  </a:lnTo>
                  <a:lnTo>
                    <a:pt x="245216" y="170239"/>
                  </a:lnTo>
                  <a:lnTo>
                    <a:pt x="241848" y="164527"/>
                  </a:lnTo>
                  <a:lnTo>
                    <a:pt x="241050" y="152580"/>
                  </a:lnTo>
                  <a:lnTo>
                    <a:pt x="245990" y="142454"/>
                  </a:lnTo>
                  <a:lnTo>
                    <a:pt x="249109" y="138040"/>
                  </a:lnTo>
                  <a:lnTo>
                    <a:pt x="247562" y="133625"/>
                  </a:lnTo>
                  <a:lnTo>
                    <a:pt x="237681" y="132578"/>
                  </a:lnTo>
                  <a:lnTo>
                    <a:pt x="229897" y="130233"/>
                  </a:lnTo>
                  <a:lnTo>
                    <a:pt x="219767" y="125819"/>
                  </a:lnTo>
                  <a:lnTo>
                    <a:pt x="213529" y="123499"/>
                  </a:lnTo>
                  <a:lnTo>
                    <a:pt x="204422" y="121404"/>
                  </a:lnTo>
                  <a:lnTo>
                    <a:pt x="198184" y="120905"/>
                  </a:lnTo>
                  <a:lnTo>
                    <a:pt x="188828" y="120905"/>
                  </a:lnTo>
                  <a:lnTo>
                    <a:pt x="177675" y="120381"/>
                  </a:lnTo>
                  <a:lnTo>
                    <a:pt x="166747" y="119858"/>
                  </a:lnTo>
                  <a:lnTo>
                    <a:pt x="150129" y="118062"/>
                  </a:lnTo>
                  <a:lnTo>
                    <a:pt x="133762" y="115967"/>
                  </a:lnTo>
                  <a:lnTo>
                    <a:pt x="125703" y="114420"/>
                  </a:lnTo>
                  <a:lnTo>
                    <a:pt x="117918" y="111303"/>
                  </a:lnTo>
                  <a:lnTo>
                    <a:pt x="114550" y="117538"/>
                  </a:lnTo>
                  <a:lnTo>
                    <a:pt x="113502" y="122476"/>
                  </a:lnTo>
                  <a:lnTo>
                    <a:pt x="110134" y="128961"/>
                  </a:lnTo>
                  <a:lnTo>
                    <a:pt x="108812" y="128188"/>
                  </a:lnTo>
                  <a:lnTo>
                    <a:pt x="101027" y="142205"/>
                  </a:lnTo>
                  <a:lnTo>
                    <a:pt x="95563" y="140384"/>
                  </a:lnTo>
                  <a:lnTo>
                    <a:pt x="92444" y="145846"/>
                  </a:lnTo>
                  <a:lnTo>
                    <a:pt x="88826" y="149737"/>
                  </a:lnTo>
                  <a:lnTo>
                    <a:pt x="85433" y="150760"/>
                  </a:lnTo>
                  <a:lnTo>
                    <a:pt x="79994" y="150760"/>
                  </a:lnTo>
                  <a:lnTo>
                    <a:pt x="72184" y="153877"/>
                  </a:lnTo>
                  <a:lnTo>
                    <a:pt x="62578" y="152855"/>
                  </a:lnTo>
                  <a:lnTo>
                    <a:pt x="58162" y="151283"/>
                  </a:lnTo>
                  <a:lnTo>
                    <a:pt x="55567" y="152331"/>
                  </a:lnTo>
                  <a:lnTo>
                    <a:pt x="54269" y="156471"/>
                  </a:lnTo>
                  <a:lnTo>
                    <a:pt x="48556" y="158042"/>
                  </a:lnTo>
                  <a:lnTo>
                    <a:pt x="50103" y="150760"/>
                  </a:lnTo>
                  <a:lnTo>
                    <a:pt x="53496" y="142205"/>
                  </a:lnTo>
                  <a:lnTo>
                    <a:pt x="47782" y="140633"/>
                  </a:lnTo>
                  <a:lnTo>
                    <a:pt x="43865" y="140908"/>
                  </a:lnTo>
                  <a:lnTo>
                    <a:pt x="37129" y="142729"/>
                  </a:lnTo>
                  <a:lnTo>
                    <a:pt x="33211" y="144799"/>
                  </a:lnTo>
                  <a:lnTo>
                    <a:pt x="36080" y="150261"/>
                  </a:lnTo>
                  <a:lnTo>
                    <a:pt x="41020" y="156746"/>
                  </a:lnTo>
                  <a:lnTo>
                    <a:pt x="39973" y="157519"/>
                  </a:lnTo>
                  <a:lnTo>
                    <a:pt x="37902" y="155698"/>
                  </a:lnTo>
                  <a:lnTo>
                    <a:pt x="33485" y="153104"/>
                  </a:lnTo>
                  <a:lnTo>
                    <a:pt x="24379" y="146345"/>
                  </a:lnTo>
                  <a:lnTo>
                    <a:pt x="21010" y="144275"/>
                  </a:lnTo>
                  <a:lnTo>
                    <a:pt x="14248" y="141432"/>
                  </a:lnTo>
                  <a:lnTo>
                    <a:pt x="8011" y="136743"/>
                  </a:lnTo>
                  <a:lnTo>
                    <a:pt x="-297" y="133376"/>
                  </a:lnTo>
                  <a:lnTo>
                    <a:pt x="-2119" y="130782"/>
                  </a:lnTo>
                  <a:lnTo>
                    <a:pt x="-1595" y="127914"/>
                  </a:lnTo>
                  <a:lnTo>
                    <a:pt x="2048" y="126866"/>
                  </a:lnTo>
                  <a:lnTo>
                    <a:pt x="8011" y="128961"/>
                  </a:lnTo>
                  <a:lnTo>
                    <a:pt x="11654" y="128163"/>
                  </a:lnTo>
                  <a:lnTo>
                    <a:pt x="16320" y="122202"/>
                  </a:lnTo>
                  <a:lnTo>
                    <a:pt x="15821" y="118311"/>
                  </a:lnTo>
                  <a:lnTo>
                    <a:pt x="10881" y="115443"/>
                  </a:lnTo>
                  <a:lnTo>
                    <a:pt x="750" y="111028"/>
                  </a:lnTo>
                  <a:lnTo>
                    <a:pt x="-297" y="108709"/>
                  </a:lnTo>
                  <a:lnTo>
                    <a:pt x="501" y="107661"/>
                  </a:lnTo>
                  <a:lnTo>
                    <a:pt x="8286" y="102972"/>
                  </a:lnTo>
                  <a:lnTo>
                    <a:pt x="14523" y="97011"/>
                  </a:lnTo>
                  <a:lnTo>
                    <a:pt x="16594" y="96238"/>
                  </a:lnTo>
                  <a:lnTo>
                    <a:pt x="23356" y="99082"/>
                  </a:lnTo>
                  <a:lnTo>
                    <a:pt x="29593" y="98832"/>
                  </a:lnTo>
                  <a:lnTo>
                    <a:pt x="36854" y="101675"/>
                  </a:lnTo>
                  <a:lnTo>
                    <a:pt x="40247" y="101426"/>
                  </a:lnTo>
                  <a:lnTo>
                    <a:pt x="47508" y="99605"/>
                  </a:lnTo>
                  <a:lnTo>
                    <a:pt x="50901" y="95715"/>
                  </a:lnTo>
                  <a:lnTo>
                    <a:pt x="54020" y="94418"/>
                  </a:lnTo>
                  <a:lnTo>
                    <a:pt x="56091" y="94667"/>
                  </a:lnTo>
                  <a:lnTo>
                    <a:pt x="58162" y="97261"/>
                  </a:lnTo>
                  <a:lnTo>
                    <a:pt x="62054" y="98308"/>
                  </a:lnTo>
                  <a:lnTo>
                    <a:pt x="64923" y="94143"/>
                  </a:lnTo>
                  <a:lnTo>
                    <a:pt x="68292" y="91300"/>
                  </a:lnTo>
                  <a:lnTo>
                    <a:pt x="66745" y="88432"/>
                  </a:lnTo>
                  <a:lnTo>
                    <a:pt x="60507" y="89729"/>
                  </a:lnTo>
                  <a:lnTo>
                    <a:pt x="55567" y="89479"/>
                  </a:lnTo>
                  <a:lnTo>
                    <a:pt x="48556" y="87933"/>
                  </a:lnTo>
                  <a:lnTo>
                    <a:pt x="48281" y="84815"/>
                  </a:lnTo>
                  <a:lnTo>
                    <a:pt x="54269" y="82995"/>
                  </a:lnTo>
                  <a:lnTo>
                    <a:pt x="60507" y="82471"/>
                  </a:lnTo>
                  <a:lnTo>
                    <a:pt x="71935" y="84541"/>
                  </a:lnTo>
                  <a:lnTo>
                    <a:pt x="74280" y="85589"/>
                  </a:lnTo>
                  <a:lnTo>
                    <a:pt x="77648" y="88956"/>
                  </a:lnTo>
                  <a:lnTo>
                    <a:pt x="80243" y="87659"/>
                  </a:lnTo>
                  <a:lnTo>
                    <a:pt x="81540" y="83768"/>
                  </a:lnTo>
                  <a:lnTo>
                    <a:pt x="79470" y="80126"/>
                  </a:lnTo>
                  <a:lnTo>
                    <a:pt x="73756" y="74415"/>
                  </a:lnTo>
                  <a:lnTo>
                    <a:pt x="74530" y="72594"/>
                  </a:lnTo>
                  <a:lnTo>
                    <a:pt x="78421" y="72594"/>
                  </a:lnTo>
                  <a:lnTo>
                    <a:pt x="84410" y="74939"/>
                  </a:lnTo>
                  <a:lnTo>
                    <a:pt x="86755" y="74415"/>
                  </a:lnTo>
                  <a:lnTo>
                    <a:pt x="93766" y="68429"/>
                  </a:lnTo>
                  <a:lnTo>
                    <a:pt x="99205" y="66109"/>
                  </a:lnTo>
                  <a:lnTo>
                    <a:pt x="101800" y="69476"/>
                  </a:lnTo>
                  <a:lnTo>
                    <a:pt x="104919" y="71297"/>
                  </a:lnTo>
                  <a:lnTo>
                    <a:pt x="108837" y="71297"/>
                  </a:lnTo>
                  <a:lnTo>
                    <a:pt x="114026" y="70000"/>
                  </a:lnTo>
                  <a:lnTo>
                    <a:pt x="117145" y="68703"/>
                  </a:lnTo>
                  <a:lnTo>
                    <a:pt x="120513" y="67905"/>
                  </a:lnTo>
                  <a:lnTo>
                    <a:pt x="123632" y="68953"/>
                  </a:lnTo>
                  <a:lnTo>
                    <a:pt x="127799" y="71547"/>
                  </a:lnTo>
                  <a:lnTo>
                    <a:pt x="132215" y="72844"/>
                  </a:lnTo>
                  <a:lnTo>
                    <a:pt x="142869" y="79603"/>
                  </a:lnTo>
                  <a:lnTo>
                    <a:pt x="146238" y="80900"/>
                  </a:lnTo>
                  <a:lnTo>
                    <a:pt x="149356" y="80376"/>
                  </a:lnTo>
                  <a:lnTo>
                    <a:pt x="151178" y="78829"/>
                  </a:lnTo>
                  <a:lnTo>
                    <a:pt x="153248" y="74664"/>
                  </a:lnTo>
                  <a:lnTo>
                    <a:pt x="153773" y="70250"/>
                  </a:lnTo>
                  <a:lnTo>
                    <a:pt x="155319" y="67132"/>
                  </a:lnTo>
                  <a:lnTo>
                    <a:pt x="157665" y="65062"/>
                  </a:lnTo>
                  <a:lnTo>
                    <a:pt x="170140" y="60124"/>
                  </a:lnTo>
                  <a:lnTo>
                    <a:pt x="180794" y="56482"/>
                  </a:lnTo>
                  <a:lnTo>
                    <a:pt x="184686" y="54687"/>
                  </a:lnTo>
                  <a:lnTo>
                    <a:pt x="188579" y="51818"/>
                  </a:lnTo>
                  <a:lnTo>
                    <a:pt x="194292" y="45857"/>
                  </a:lnTo>
                  <a:lnTo>
                    <a:pt x="196887" y="44286"/>
                  </a:lnTo>
                  <a:lnTo>
                    <a:pt x="201054" y="43239"/>
                  </a:lnTo>
                  <a:lnTo>
                    <a:pt x="205719" y="44535"/>
                  </a:lnTo>
                  <a:lnTo>
                    <a:pt x="210660" y="44535"/>
                  </a:lnTo>
                  <a:lnTo>
                    <a:pt x="216897" y="42216"/>
                  </a:lnTo>
                  <a:lnTo>
                    <a:pt x="223659" y="37527"/>
                  </a:lnTo>
                  <a:lnTo>
                    <a:pt x="229373" y="35457"/>
                  </a:lnTo>
                  <a:lnTo>
                    <a:pt x="232491" y="36754"/>
                  </a:lnTo>
                  <a:lnTo>
                    <a:pt x="236634" y="37278"/>
                  </a:lnTo>
                  <a:lnTo>
                    <a:pt x="266524" y="22213"/>
                  </a:lnTo>
                  <a:lnTo>
                    <a:pt x="270417" y="19869"/>
                  </a:lnTo>
                  <a:lnTo>
                    <a:pt x="273261" y="19096"/>
                  </a:lnTo>
                  <a:lnTo>
                    <a:pt x="276904" y="19345"/>
                  </a:lnTo>
                  <a:lnTo>
                    <a:pt x="285487" y="21689"/>
                  </a:lnTo>
                  <a:lnTo>
                    <a:pt x="289379" y="20916"/>
                  </a:lnTo>
                  <a:lnTo>
                    <a:pt x="293546" y="18821"/>
                  </a:lnTo>
                  <a:lnTo>
                    <a:pt x="296140" y="18572"/>
                  </a:lnTo>
                  <a:lnTo>
                    <a:pt x="299509" y="19619"/>
                  </a:lnTo>
                  <a:lnTo>
                    <a:pt x="304699" y="24283"/>
                  </a:lnTo>
                  <a:lnTo>
                    <a:pt x="306794" y="24807"/>
                  </a:lnTo>
                  <a:lnTo>
                    <a:pt x="311460" y="22986"/>
                  </a:lnTo>
                  <a:lnTo>
                    <a:pt x="315877" y="18048"/>
                  </a:lnTo>
                  <a:lnTo>
                    <a:pt x="321341" y="8695"/>
                  </a:lnTo>
                  <a:lnTo>
                    <a:pt x="325482" y="3757"/>
                  </a:lnTo>
                  <a:lnTo>
                    <a:pt x="327828" y="2460"/>
                  </a:lnTo>
                  <a:lnTo>
                    <a:pt x="332244" y="2984"/>
                  </a:lnTo>
                  <a:lnTo>
                    <a:pt x="335114" y="6874"/>
                  </a:lnTo>
                  <a:lnTo>
                    <a:pt x="337709" y="8945"/>
                  </a:lnTo>
                  <a:lnTo>
                    <a:pt x="340054" y="8695"/>
                  </a:lnTo>
                  <a:lnTo>
                    <a:pt x="344969" y="5054"/>
                  </a:lnTo>
                  <a:lnTo>
                    <a:pt x="349385" y="1163"/>
                  </a:lnTo>
                  <a:lnTo>
                    <a:pt x="353303" y="-383"/>
                  </a:lnTo>
                  <a:lnTo>
                    <a:pt x="356671" y="115"/>
                  </a:lnTo>
                  <a:lnTo>
                    <a:pt x="359266" y="2210"/>
                  </a:lnTo>
                  <a:lnTo>
                    <a:pt x="362384" y="6351"/>
                  </a:lnTo>
                  <a:lnTo>
                    <a:pt x="363432" y="7398"/>
                  </a:lnTo>
                  <a:lnTo>
                    <a:pt x="368098" y="7648"/>
                  </a:lnTo>
                  <a:lnTo>
                    <a:pt x="371217" y="8695"/>
                  </a:lnTo>
                  <a:lnTo>
                    <a:pt x="374860" y="12337"/>
                  </a:lnTo>
                  <a:lnTo>
                    <a:pt x="378502" y="17250"/>
                  </a:lnTo>
                  <a:lnTo>
                    <a:pt x="383692" y="21415"/>
                  </a:lnTo>
                  <a:lnTo>
                    <a:pt x="385239" y="24009"/>
                  </a:lnTo>
                  <a:lnTo>
                    <a:pt x="387585" y="29471"/>
                  </a:lnTo>
                  <a:lnTo>
                    <a:pt x="389930" y="33362"/>
                  </a:lnTo>
                  <a:lnTo>
                    <a:pt x="395120" y="39323"/>
                  </a:lnTo>
                  <a:lnTo>
                    <a:pt x="397964" y="42191"/>
                  </a:lnTo>
                  <a:lnTo>
                    <a:pt x="400309" y="45832"/>
                  </a:lnTo>
                  <a:lnTo>
                    <a:pt x="401607" y="49973"/>
                  </a:lnTo>
                  <a:lnTo>
                    <a:pt x="403428" y="53090"/>
                  </a:lnTo>
                  <a:lnTo>
                    <a:pt x="405499" y="54662"/>
                  </a:lnTo>
                  <a:lnTo>
                    <a:pt x="410439" y="55435"/>
                  </a:lnTo>
                  <a:lnTo>
                    <a:pt x="413558" y="56208"/>
                  </a:lnTo>
                  <a:lnTo>
                    <a:pt x="415130" y="58303"/>
                  </a:lnTo>
                  <a:lnTo>
                    <a:pt x="417201" y="62717"/>
                  </a:lnTo>
                  <a:lnTo>
                    <a:pt x="417725" y="66359"/>
                  </a:lnTo>
                  <a:lnTo>
                    <a:pt x="417974" y="71023"/>
                  </a:lnTo>
                  <a:lnTo>
                    <a:pt x="418498" y="75687"/>
                  </a:lnTo>
                  <a:lnTo>
                    <a:pt x="420819" y="83494"/>
                  </a:lnTo>
                  <a:lnTo>
                    <a:pt x="420569" y="88931"/>
                  </a:lnTo>
                  <a:lnTo>
                    <a:pt x="421093" y="92048"/>
                  </a:lnTo>
                  <a:lnTo>
                    <a:pt x="423688" y="94393"/>
                  </a:lnTo>
                  <a:lnTo>
                    <a:pt x="433294" y="96987"/>
                  </a:lnTo>
                  <a:lnTo>
                    <a:pt x="445769" y="104793"/>
                  </a:lnTo>
                  <a:lnTo>
                    <a:pt x="448364" y="105042"/>
                  </a:lnTo>
                  <a:lnTo>
                    <a:pt x="453030" y="101675"/>
                  </a:lnTo>
                  <a:lnTo>
                    <a:pt x="455899" y="101152"/>
                  </a:lnTo>
                  <a:lnTo>
                    <a:pt x="459542" y="101925"/>
                  </a:lnTo>
                  <a:lnTo>
                    <a:pt x="464482" y="104519"/>
                  </a:lnTo>
                  <a:lnTo>
                    <a:pt x="466279" y="104793"/>
                  </a:lnTo>
                  <a:lnTo>
                    <a:pt x="477207" y="102698"/>
                  </a:lnTo>
                  <a:lnTo>
                    <a:pt x="484468" y="102449"/>
                  </a:lnTo>
                  <a:lnTo>
                    <a:pt x="487337" y="101675"/>
                  </a:lnTo>
                  <a:lnTo>
                    <a:pt x="496943" y="96488"/>
                  </a:lnTo>
                  <a:lnTo>
                    <a:pt x="502931" y="93869"/>
                  </a:lnTo>
                  <a:lnTo>
                    <a:pt x="506549" y="94393"/>
                  </a:lnTo>
                  <a:lnTo>
                    <a:pt x="509144" y="99581"/>
                  </a:lnTo>
                  <a:lnTo>
                    <a:pt x="509418" y="103222"/>
                  </a:lnTo>
                  <a:lnTo>
                    <a:pt x="508371" y="107387"/>
                  </a:lnTo>
                  <a:lnTo>
                    <a:pt x="508894" y="109706"/>
                  </a:lnTo>
                  <a:lnTo>
                    <a:pt x="512013" y="111003"/>
                  </a:lnTo>
                  <a:lnTo>
                    <a:pt x="514608" y="110505"/>
                  </a:lnTo>
                  <a:lnTo>
                    <a:pt x="517203" y="107911"/>
                  </a:lnTo>
                  <a:lnTo>
                    <a:pt x="515382" y="104793"/>
                  </a:lnTo>
                  <a:lnTo>
                    <a:pt x="515656" y="101925"/>
                  </a:lnTo>
                  <a:lnTo>
                    <a:pt x="521869" y="100104"/>
                  </a:lnTo>
                  <a:lnTo>
                    <a:pt x="526036" y="95166"/>
                  </a:lnTo>
                  <a:lnTo>
                    <a:pt x="531225" y="105816"/>
                  </a:lnTo>
                  <a:lnTo>
                    <a:pt x="529678" y="112051"/>
                  </a:lnTo>
                  <a:lnTo>
                    <a:pt x="527857" y="112849"/>
                  </a:lnTo>
                  <a:lnTo>
                    <a:pt x="528631" y="120631"/>
                  </a:lnTo>
                  <a:lnTo>
                    <a:pt x="534619" y="121155"/>
                  </a:lnTo>
                  <a:lnTo>
                    <a:pt x="534619" y="123998"/>
                  </a:lnTo>
                  <a:lnTo>
                    <a:pt x="535641" y="126342"/>
                  </a:lnTo>
                  <a:lnTo>
                    <a:pt x="548641" y="132578"/>
                  </a:lnTo>
                  <a:lnTo>
                    <a:pt x="559295" y="138040"/>
                  </a:lnTo>
                  <a:lnTo>
                    <a:pt x="564759" y="138813"/>
                  </a:lnTo>
                  <a:lnTo>
                    <a:pt x="570198" y="142704"/>
                  </a:lnTo>
                  <a:lnTo>
                    <a:pt x="568651" y="149986"/>
                  </a:lnTo>
                  <a:lnTo>
                    <a:pt x="569948" y="157519"/>
                  </a:lnTo>
                  <a:lnTo>
                    <a:pt x="569948" y="163480"/>
                  </a:lnTo>
                  <a:lnTo>
                    <a:pt x="554354" y="164527"/>
                  </a:lnTo>
                  <a:lnTo>
                    <a:pt x="544998" y="165550"/>
                  </a:lnTo>
                  <a:lnTo>
                    <a:pt x="525512" y="168169"/>
                  </a:lnTo>
                  <a:lnTo>
                    <a:pt x="522667" y="168169"/>
                  </a:lnTo>
                  <a:lnTo>
                    <a:pt x="509918" y="170239"/>
                  </a:lnTo>
                  <a:lnTo>
                    <a:pt x="505252" y="170488"/>
                  </a:lnTo>
                  <a:lnTo>
                    <a:pt x="494872" y="171785"/>
                  </a:lnTo>
                  <a:lnTo>
                    <a:pt x="482646" y="173082"/>
                  </a:lnTo>
                  <a:lnTo>
                    <a:pt x="474587" y="173082"/>
                  </a:lnTo>
                  <a:lnTo>
                    <a:pt x="475636" y="178020"/>
                  </a:lnTo>
                  <a:lnTo>
                    <a:pt x="476932" y="193608"/>
                  </a:lnTo>
                  <a:lnTo>
                    <a:pt x="479004" y="210743"/>
                  </a:lnTo>
                  <a:lnTo>
                    <a:pt x="479278" y="216978"/>
                  </a:lnTo>
                  <a:lnTo>
                    <a:pt x="477457" y="226331"/>
                  </a:lnTo>
                  <a:lnTo>
                    <a:pt x="476159" y="241121"/>
                  </a:lnTo>
                  <a:lnTo>
                    <a:pt x="473290" y="241121"/>
                  </a:lnTo>
                  <a:lnTo>
                    <a:pt x="470970" y="242443"/>
                  </a:lnTo>
                  <a:lnTo>
                    <a:pt x="470695" y="244763"/>
                  </a:lnTo>
                  <a:lnTo>
                    <a:pt x="468375" y="245287"/>
                  </a:lnTo>
                  <a:lnTo>
                    <a:pt x="466029" y="247107"/>
                  </a:lnTo>
                  <a:lnTo>
                    <a:pt x="464208" y="250749"/>
                  </a:lnTo>
                  <a:lnTo>
                    <a:pt x="463160" y="255163"/>
                  </a:lnTo>
                  <a:lnTo>
                    <a:pt x="460041" y="260076"/>
                  </a:lnTo>
                  <a:lnTo>
                    <a:pt x="458744" y="264765"/>
                  </a:lnTo>
                  <a:lnTo>
                    <a:pt x="460316" y="275939"/>
                  </a:lnTo>
                  <a:lnTo>
                    <a:pt x="461338" y="279306"/>
                  </a:lnTo>
                  <a:lnTo>
                    <a:pt x="458744" y="279830"/>
                  </a:lnTo>
                  <a:lnTo>
                    <a:pt x="459542" y="283197"/>
                  </a:lnTo>
                  <a:lnTo>
                    <a:pt x="463958" y="291777"/>
                  </a:lnTo>
                  <a:lnTo>
                    <a:pt x="468375" y="301628"/>
                  </a:lnTo>
                  <a:lnTo>
                    <a:pt x="470695" y="303723"/>
                  </a:lnTo>
                  <a:lnTo>
                    <a:pt x="467851" y="309435"/>
                  </a:lnTo>
                  <a:lnTo>
                    <a:pt x="463434" y="316443"/>
                  </a:lnTo>
                  <a:lnTo>
                    <a:pt x="461863" y="317990"/>
                  </a:lnTo>
                  <a:lnTo>
                    <a:pt x="467077" y="324998"/>
                  </a:lnTo>
                  <a:lnTo>
                    <a:pt x="465256" y="327343"/>
                  </a:lnTo>
                  <a:lnTo>
                    <a:pt x="460565" y="329687"/>
                  </a:lnTo>
                  <a:lnTo>
                    <a:pt x="459018" y="328390"/>
                  </a:lnTo>
                  <a:lnTo>
                    <a:pt x="455625" y="329164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77" name="Free-form: Shape 3376">
              <a:extLst>
                <a:ext uri="{FF2B5EF4-FFF2-40B4-BE49-F238E27FC236}">
                  <a16:creationId xmlns:a16="http://schemas.microsoft.com/office/drawing/2014/main" id="{D48662DE-B7F0-3D01-F13C-13EF8DAEB03B}"/>
                </a:ext>
              </a:extLst>
            </p:cNvPr>
            <p:cNvSpPr/>
            <p:nvPr/>
          </p:nvSpPr>
          <p:spPr>
            <a:xfrm>
              <a:off x="2573858" y="4825924"/>
              <a:ext cx="631300" cy="373193"/>
            </a:xfrm>
            <a:custGeom>
              <a:avLst/>
              <a:gdLst>
                <a:gd name="connsiteX0" fmla="*/ 301854 w 631300"/>
                <a:gd name="connsiteY0" fmla="*/ 4031 h 373193"/>
                <a:gd name="connsiteX1" fmla="*/ 301605 w 631300"/>
                <a:gd name="connsiteY1" fmla="*/ 6101 h 373193"/>
                <a:gd name="connsiteX2" fmla="*/ 304973 w 631300"/>
                <a:gd name="connsiteY2" fmla="*/ 11039 h 373193"/>
                <a:gd name="connsiteX3" fmla="*/ 303426 w 631300"/>
                <a:gd name="connsiteY3" fmla="*/ 20143 h 373193"/>
                <a:gd name="connsiteX4" fmla="*/ 303426 w 631300"/>
                <a:gd name="connsiteY4" fmla="*/ 23236 h 373193"/>
                <a:gd name="connsiteX5" fmla="*/ 302129 w 631300"/>
                <a:gd name="connsiteY5" fmla="*/ 28972 h 373193"/>
                <a:gd name="connsiteX6" fmla="*/ 300831 w 631300"/>
                <a:gd name="connsiteY6" fmla="*/ 39871 h 373193"/>
                <a:gd name="connsiteX7" fmla="*/ 300033 w 631300"/>
                <a:gd name="connsiteY7" fmla="*/ 42216 h 373193"/>
                <a:gd name="connsiteX8" fmla="*/ 300557 w 631300"/>
                <a:gd name="connsiteY8" fmla="*/ 45833 h 373193"/>
                <a:gd name="connsiteX9" fmla="*/ 304724 w 631300"/>
                <a:gd name="connsiteY9" fmla="*/ 55459 h 373193"/>
                <a:gd name="connsiteX10" fmla="*/ 308866 w 631300"/>
                <a:gd name="connsiteY10" fmla="*/ 61421 h 373193"/>
                <a:gd name="connsiteX11" fmla="*/ 312258 w 631300"/>
                <a:gd name="connsiteY11" fmla="*/ 64289 h 373193"/>
                <a:gd name="connsiteX12" fmla="*/ 318222 w 631300"/>
                <a:gd name="connsiteY12" fmla="*/ 68180 h 373193"/>
                <a:gd name="connsiteX13" fmla="*/ 330423 w 631300"/>
                <a:gd name="connsiteY13" fmla="*/ 77258 h 373193"/>
                <a:gd name="connsiteX14" fmla="*/ 337709 w 631300"/>
                <a:gd name="connsiteY14" fmla="*/ 80127 h 373193"/>
                <a:gd name="connsiteX15" fmla="*/ 339779 w 631300"/>
                <a:gd name="connsiteY15" fmla="*/ 81149 h 373193"/>
                <a:gd name="connsiteX16" fmla="*/ 346790 w 631300"/>
                <a:gd name="connsiteY16" fmla="*/ 81947 h 373193"/>
                <a:gd name="connsiteX17" fmla="*/ 348886 w 631300"/>
                <a:gd name="connsiteY17" fmla="*/ 84017 h 373193"/>
                <a:gd name="connsiteX18" fmla="*/ 352254 w 631300"/>
                <a:gd name="connsiteY18" fmla="*/ 82196 h 373193"/>
                <a:gd name="connsiteX19" fmla="*/ 354076 w 631300"/>
                <a:gd name="connsiteY19" fmla="*/ 82970 h 373193"/>
                <a:gd name="connsiteX20" fmla="*/ 354076 w 631300"/>
                <a:gd name="connsiteY20" fmla="*/ 85314 h 373193"/>
                <a:gd name="connsiteX21" fmla="*/ 355124 w 631300"/>
                <a:gd name="connsiteY21" fmla="*/ 88956 h 373193"/>
                <a:gd name="connsiteX22" fmla="*/ 357195 w 631300"/>
                <a:gd name="connsiteY22" fmla="*/ 90252 h 373193"/>
                <a:gd name="connsiteX23" fmla="*/ 361087 w 631300"/>
                <a:gd name="connsiteY23" fmla="*/ 85065 h 373193"/>
                <a:gd name="connsiteX24" fmla="*/ 362659 w 631300"/>
                <a:gd name="connsiteY24" fmla="*/ 84267 h 373193"/>
                <a:gd name="connsiteX25" fmla="*/ 370693 w 631300"/>
                <a:gd name="connsiteY25" fmla="*/ 84541 h 373193"/>
                <a:gd name="connsiteX26" fmla="*/ 369396 w 631300"/>
                <a:gd name="connsiteY26" fmla="*/ 88681 h 373193"/>
                <a:gd name="connsiteX27" fmla="*/ 370194 w 631300"/>
                <a:gd name="connsiteY27" fmla="*/ 90003 h 373193"/>
                <a:gd name="connsiteX28" fmla="*/ 373562 w 631300"/>
                <a:gd name="connsiteY28" fmla="*/ 90003 h 373193"/>
                <a:gd name="connsiteX29" fmla="*/ 377455 w 631300"/>
                <a:gd name="connsiteY29" fmla="*/ 91025 h 373193"/>
                <a:gd name="connsiteX30" fmla="*/ 378502 w 631300"/>
                <a:gd name="connsiteY30" fmla="*/ 89729 h 373193"/>
                <a:gd name="connsiteX31" fmla="*/ 375110 w 631300"/>
                <a:gd name="connsiteY31" fmla="*/ 86611 h 373193"/>
                <a:gd name="connsiteX32" fmla="*/ 372265 w 631300"/>
                <a:gd name="connsiteY32" fmla="*/ 84790 h 373193"/>
                <a:gd name="connsiteX33" fmla="*/ 375110 w 631300"/>
                <a:gd name="connsiteY33" fmla="*/ 83493 h 373193"/>
                <a:gd name="connsiteX34" fmla="*/ 383942 w 631300"/>
                <a:gd name="connsiteY34" fmla="*/ 84541 h 373193"/>
                <a:gd name="connsiteX35" fmla="*/ 389156 w 631300"/>
                <a:gd name="connsiteY35" fmla="*/ 84017 h 373193"/>
                <a:gd name="connsiteX36" fmla="*/ 389655 w 631300"/>
                <a:gd name="connsiteY36" fmla="*/ 80650 h 373193"/>
                <a:gd name="connsiteX37" fmla="*/ 397989 w 631300"/>
                <a:gd name="connsiteY37" fmla="*/ 76236 h 373193"/>
                <a:gd name="connsiteX38" fmla="*/ 399536 w 631300"/>
                <a:gd name="connsiteY38" fmla="*/ 78580 h 373193"/>
                <a:gd name="connsiteX39" fmla="*/ 403179 w 631300"/>
                <a:gd name="connsiteY39" fmla="*/ 79603 h 373193"/>
                <a:gd name="connsiteX40" fmla="*/ 410190 w 631300"/>
                <a:gd name="connsiteY40" fmla="*/ 77009 h 373193"/>
                <a:gd name="connsiteX41" fmla="*/ 414357 w 631300"/>
                <a:gd name="connsiteY41" fmla="*/ 72843 h 373193"/>
                <a:gd name="connsiteX42" fmla="*/ 416427 w 631300"/>
                <a:gd name="connsiteY42" fmla="*/ 72594 h 373193"/>
                <a:gd name="connsiteX43" fmla="*/ 421867 w 631300"/>
                <a:gd name="connsiteY43" fmla="*/ 73642 h 373193"/>
                <a:gd name="connsiteX44" fmla="*/ 425260 w 631300"/>
                <a:gd name="connsiteY44" fmla="*/ 72345 h 373193"/>
                <a:gd name="connsiteX45" fmla="*/ 429402 w 631300"/>
                <a:gd name="connsiteY45" fmla="*/ 68429 h 373193"/>
                <a:gd name="connsiteX46" fmla="*/ 430974 w 631300"/>
                <a:gd name="connsiteY46" fmla="*/ 69751 h 373193"/>
                <a:gd name="connsiteX47" fmla="*/ 432021 w 631300"/>
                <a:gd name="connsiteY47" fmla="*/ 72594 h 373193"/>
                <a:gd name="connsiteX48" fmla="*/ 437211 w 631300"/>
                <a:gd name="connsiteY48" fmla="*/ 72345 h 373193"/>
                <a:gd name="connsiteX49" fmla="*/ 440854 w 631300"/>
                <a:gd name="connsiteY49" fmla="*/ 73642 h 373193"/>
                <a:gd name="connsiteX50" fmla="*/ 443973 w 631300"/>
                <a:gd name="connsiteY50" fmla="*/ 70524 h 373193"/>
                <a:gd name="connsiteX51" fmla="*/ 446568 w 631300"/>
                <a:gd name="connsiteY51" fmla="*/ 69726 h 373193"/>
                <a:gd name="connsiteX52" fmla="*/ 449412 w 631300"/>
                <a:gd name="connsiteY52" fmla="*/ 73118 h 373193"/>
                <a:gd name="connsiteX53" fmla="*/ 452282 w 631300"/>
                <a:gd name="connsiteY53" fmla="*/ 75188 h 373193"/>
                <a:gd name="connsiteX54" fmla="*/ 455400 w 631300"/>
                <a:gd name="connsiteY54" fmla="*/ 72843 h 373193"/>
                <a:gd name="connsiteX55" fmla="*/ 461114 w 631300"/>
                <a:gd name="connsiteY55" fmla="*/ 71048 h 373193"/>
                <a:gd name="connsiteX56" fmla="*/ 462137 w 631300"/>
                <a:gd name="connsiteY56" fmla="*/ 72594 h 373193"/>
                <a:gd name="connsiteX57" fmla="*/ 465530 w 631300"/>
                <a:gd name="connsiteY57" fmla="*/ 74664 h 373193"/>
                <a:gd name="connsiteX58" fmla="*/ 464233 w 631300"/>
                <a:gd name="connsiteY58" fmla="*/ 77009 h 373193"/>
                <a:gd name="connsiteX59" fmla="*/ 466553 w 631300"/>
                <a:gd name="connsiteY59" fmla="*/ 77533 h 373193"/>
                <a:gd name="connsiteX60" fmla="*/ 474088 w 631300"/>
                <a:gd name="connsiteY60" fmla="*/ 74415 h 373193"/>
                <a:gd name="connsiteX61" fmla="*/ 478505 w 631300"/>
                <a:gd name="connsiteY61" fmla="*/ 73617 h 373193"/>
                <a:gd name="connsiteX62" fmla="*/ 479303 w 631300"/>
                <a:gd name="connsiteY62" fmla="*/ 72071 h 373193"/>
                <a:gd name="connsiteX63" fmla="*/ 493849 w 631300"/>
                <a:gd name="connsiteY63" fmla="*/ 74415 h 373193"/>
                <a:gd name="connsiteX64" fmla="*/ 493051 w 631300"/>
                <a:gd name="connsiteY64" fmla="*/ 79852 h 373193"/>
                <a:gd name="connsiteX65" fmla="*/ 494099 w 631300"/>
                <a:gd name="connsiteY65" fmla="*/ 88956 h 373193"/>
                <a:gd name="connsiteX66" fmla="*/ 495147 w 631300"/>
                <a:gd name="connsiteY66" fmla="*/ 91799 h 373193"/>
                <a:gd name="connsiteX67" fmla="*/ 499289 w 631300"/>
                <a:gd name="connsiteY67" fmla="*/ 90502 h 373193"/>
                <a:gd name="connsiteX68" fmla="*/ 503206 w 631300"/>
                <a:gd name="connsiteY68" fmla="*/ 91300 h 373193"/>
                <a:gd name="connsiteX69" fmla="*/ 511240 w 631300"/>
                <a:gd name="connsiteY69" fmla="*/ 94916 h 373193"/>
                <a:gd name="connsiteX70" fmla="*/ 513062 w 631300"/>
                <a:gd name="connsiteY70" fmla="*/ 95191 h 373193"/>
                <a:gd name="connsiteX71" fmla="*/ 518276 w 631300"/>
                <a:gd name="connsiteY71" fmla="*/ 93096 h 373193"/>
                <a:gd name="connsiteX72" fmla="*/ 521121 w 631300"/>
                <a:gd name="connsiteY72" fmla="*/ 90502 h 373193"/>
                <a:gd name="connsiteX73" fmla="*/ 523715 w 631300"/>
                <a:gd name="connsiteY73" fmla="*/ 84541 h 373193"/>
                <a:gd name="connsiteX74" fmla="*/ 523990 w 631300"/>
                <a:gd name="connsiteY74" fmla="*/ 76734 h 373193"/>
                <a:gd name="connsiteX75" fmla="*/ 523191 w 631300"/>
                <a:gd name="connsiteY75" fmla="*/ 72320 h 373193"/>
                <a:gd name="connsiteX76" fmla="*/ 524763 w 631300"/>
                <a:gd name="connsiteY76" fmla="*/ 66883 h 373193"/>
                <a:gd name="connsiteX77" fmla="*/ 527882 w 631300"/>
                <a:gd name="connsiteY77" fmla="*/ 63490 h 373193"/>
                <a:gd name="connsiteX78" fmla="*/ 530202 w 631300"/>
                <a:gd name="connsiteY78" fmla="*/ 62468 h 373193"/>
                <a:gd name="connsiteX79" fmla="*/ 536964 w 631300"/>
                <a:gd name="connsiteY79" fmla="*/ 61670 h 373193"/>
                <a:gd name="connsiteX80" fmla="*/ 541131 w 631300"/>
                <a:gd name="connsiteY80" fmla="*/ 59874 h 373193"/>
                <a:gd name="connsiteX81" fmla="*/ 546046 w 631300"/>
                <a:gd name="connsiteY81" fmla="*/ 55958 h 373193"/>
                <a:gd name="connsiteX82" fmla="*/ 549963 w 631300"/>
                <a:gd name="connsiteY82" fmla="*/ 51818 h 373193"/>
                <a:gd name="connsiteX83" fmla="*/ 554629 w 631300"/>
                <a:gd name="connsiteY83" fmla="*/ 44012 h 373193"/>
                <a:gd name="connsiteX84" fmla="*/ 558521 w 631300"/>
                <a:gd name="connsiteY84" fmla="*/ 30518 h 373193"/>
                <a:gd name="connsiteX85" fmla="*/ 562938 w 631300"/>
                <a:gd name="connsiteY85" fmla="*/ 24533 h 373193"/>
                <a:gd name="connsiteX86" fmla="*/ 565807 w 631300"/>
                <a:gd name="connsiteY86" fmla="*/ 19868 h 373193"/>
                <a:gd name="connsiteX87" fmla="*/ 570472 w 631300"/>
                <a:gd name="connsiteY87" fmla="*/ 14930 h 373193"/>
                <a:gd name="connsiteX88" fmla="*/ 572568 w 631300"/>
                <a:gd name="connsiteY88" fmla="*/ 14406 h 373193"/>
                <a:gd name="connsiteX89" fmla="*/ 576710 w 631300"/>
                <a:gd name="connsiteY89" fmla="*/ 14681 h 373193"/>
                <a:gd name="connsiteX90" fmla="*/ 584245 w 631300"/>
                <a:gd name="connsiteY90" fmla="*/ 16751 h 373193"/>
                <a:gd name="connsiteX91" fmla="*/ 595947 w 631300"/>
                <a:gd name="connsiteY91" fmla="*/ 23236 h 373193"/>
                <a:gd name="connsiteX92" fmla="*/ 599315 w 631300"/>
                <a:gd name="connsiteY92" fmla="*/ 24807 h 373193"/>
                <a:gd name="connsiteX93" fmla="*/ 599565 w 631300"/>
                <a:gd name="connsiteY93" fmla="*/ 26627 h 373193"/>
                <a:gd name="connsiteX94" fmla="*/ 603483 w 631300"/>
                <a:gd name="connsiteY94" fmla="*/ 32589 h 373193"/>
                <a:gd name="connsiteX95" fmla="*/ 601910 w 631300"/>
                <a:gd name="connsiteY95" fmla="*/ 33636 h 373193"/>
                <a:gd name="connsiteX96" fmla="*/ 600613 w 631300"/>
                <a:gd name="connsiteY96" fmla="*/ 31292 h 373193"/>
                <a:gd name="connsiteX97" fmla="*/ 598268 w 631300"/>
                <a:gd name="connsiteY97" fmla="*/ 31815 h 373193"/>
                <a:gd name="connsiteX98" fmla="*/ 598018 w 631300"/>
                <a:gd name="connsiteY98" fmla="*/ 38300 h 373193"/>
                <a:gd name="connsiteX99" fmla="*/ 599315 w 631300"/>
                <a:gd name="connsiteY99" fmla="*/ 46605 h 373193"/>
                <a:gd name="connsiteX100" fmla="*/ 598792 w 631300"/>
                <a:gd name="connsiteY100" fmla="*/ 52068 h 373193"/>
                <a:gd name="connsiteX101" fmla="*/ 596995 w 631300"/>
                <a:gd name="connsiteY101" fmla="*/ 58552 h 373193"/>
                <a:gd name="connsiteX102" fmla="*/ 602709 w 631300"/>
                <a:gd name="connsiteY102" fmla="*/ 68953 h 373193"/>
                <a:gd name="connsiteX103" fmla="*/ 605029 w 631300"/>
                <a:gd name="connsiteY103" fmla="*/ 74140 h 373193"/>
                <a:gd name="connsiteX104" fmla="*/ 608922 w 631300"/>
                <a:gd name="connsiteY104" fmla="*/ 74664 h 373193"/>
                <a:gd name="connsiteX105" fmla="*/ 613088 w 631300"/>
                <a:gd name="connsiteY105" fmla="*/ 81424 h 373193"/>
                <a:gd name="connsiteX106" fmla="*/ 618552 w 631300"/>
                <a:gd name="connsiteY106" fmla="*/ 79353 h 373193"/>
                <a:gd name="connsiteX107" fmla="*/ 620623 w 631300"/>
                <a:gd name="connsiteY107" fmla="*/ 84017 h 373193"/>
                <a:gd name="connsiteX108" fmla="*/ 628682 w 631300"/>
                <a:gd name="connsiteY108" fmla="*/ 84790 h 373193"/>
                <a:gd name="connsiteX109" fmla="*/ 629181 w 631300"/>
                <a:gd name="connsiteY109" fmla="*/ 86362 h 373193"/>
                <a:gd name="connsiteX110" fmla="*/ 621397 w 631300"/>
                <a:gd name="connsiteY110" fmla="*/ 85314 h 373193"/>
                <a:gd name="connsiteX111" fmla="*/ 616981 w 631300"/>
                <a:gd name="connsiteY111" fmla="*/ 87384 h 373193"/>
                <a:gd name="connsiteX112" fmla="*/ 614136 w 631300"/>
                <a:gd name="connsiteY112" fmla="*/ 87659 h 373193"/>
                <a:gd name="connsiteX113" fmla="*/ 609445 w 631300"/>
                <a:gd name="connsiteY113" fmla="*/ 91549 h 373193"/>
                <a:gd name="connsiteX114" fmla="*/ 604505 w 631300"/>
                <a:gd name="connsiteY114" fmla="*/ 98034 h 373193"/>
                <a:gd name="connsiteX115" fmla="*/ 602684 w 631300"/>
                <a:gd name="connsiteY115" fmla="*/ 101675 h 373193"/>
                <a:gd name="connsiteX116" fmla="*/ 600613 w 631300"/>
                <a:gd name="connsiteY116" fmla="*/ 101675 h 373193"/>
                <a:gd name="connsiteX117" fmla="*/ 600888 w 631300"/>
                <a:gd name="connsiteY117" fmla="*/ 105840 h 373193"/>
                <a:gd name="connsiteX118" fmla="*/ 600089 w 631300"/>
                <a:gd name="connsiteY118" fmla="*/ 111028 h 373193"/>
                <a:gd name="connsiteX119" fmla="*/ 600613 w 631300"/>
                <a:gd name="connsiteY119" fmla="*/ 113872 h 373193"/>
                <a:gd name="connsiteX120" fmla="*/ 604505 w 631300"/>
                <a:gd name="connsiteY120" fmla="*/ 116216 h 373193"/>
                <a:gd name="connsiteX121" fmla="*/ 604755 w 631300"/>
                <a:gd name="connsiteY121" fmla="*/ 117513 h 373193"/>
                <a:gd name="connsiteX122" fmla="*/ 608922 w 631300"/>
                <a:gd name="connsiteY122" fmla="*/ 123998 h 373193"/>
                <a:gd name="connsiteX123" fmla="*/ 608148 w 631300"/>
                <a:gd name="connsiteY123" fmla="*/ 127913 h 373193"/>
                <a:gd name="connsiteX124" fmla="*/ 606327 w 631300"/>
                <a:gd name="connsiteY124" fmla="*/ 130233 h 373193"/>
                <a:gd name="connsiteX125" fmla="*/ 605279 w 631300"/>
                <a:gd name="connsiteY125" fmla="*/ 133625 h 373193"/>
                <a:gd name="connsiteX126" fmla="*/ 605803 w 631300"/>
                <a:gd name="connsiteY126" fmla="*/ 137765 h 373193"/>
                <a:gd name="connsiteX127" fmla="*/ 607349 w 631300"/>
                <a:gd name="connsiteY127" fmla="*/ 140883 h 373193"/>
                <a:gd name="connsiteX128" fmla="*/ 608148 w 631300"/>
                <a:gd name="connsiteY128" fmla="*/ 144524 h 373193"/>
                <a:gd name="connsiteX129" fmla="*/ 607349 w 631300"/>
                <a:gd name="connsiteY129" fmla="*/ 150759 h 373193"/>
                <a:gd name="connsiteX130" fmla="*/ 608647 w 631300"/>
                <a:gd name="connsiteY130" fmla="*/ 154127 h 373193"/>
                <a:gd name="connsiteX131" fmla="*/ 606052 w 631300"/>
                <a:gd name="connsiteY131" fmla="*/ 155174 h 373193"/>
                <a:gd name="connsiteX132" fmla="*/ 604231 w 631300"/>
                <a:gd name="connsiteY132" fmla="*/ 158541 h 373193"/>
                <a:gd name="connsiteX133" fmla="*/ 605279 w 631300"/>
                <a:gd name="connsiteY133" fmla="*/ 164253 h 373193"/>
                <a:gd name="connsiteX134" fmla="*/ 606826 w 631300"/>
                <a:gd name="connsiteY134" fmla="*/ 166073 h 373193"/>
                <a:gd name="connsiteX135" fmla="*/ 607874 w 631300"/>
                <a:gd name="connsiteY135" fmla="*/ 173082 h 373193"/>
                <a:gd name="connsiteX136" fmla="*/ 607624 w 631300"/>
                <a:gd name="connsiteY136" fmla="*/ 184006 h 373193"/>
                <a:gd name="connsiteX137" fmla="*/ 603981 w 631300"/>
                <a:gd name="connsiteY137" fmla="*/ 187647 h 373193"/>
                <a:gd name="connsiteX138" fmla="*/ 604231 w 631300"/>
                <a:gd name="connsiteY138" fmla="*/ 192062 h 373193"/>
                <a:gd name="connsiteX139" fmla="*/ 605803 w 631300"/>
                <a:gd name="connsiteY139" fmla="*/ 199071 h 373193"/>
                <a:gd name="connsiteX140" fmla="*/ 598517 w 631300"/>
                <a:gd name="connsiteY140" fmla="*/ 200368 h 373193"/>
                <a:gd name="connsiteX141" fmla="*/ 588387 w 631300"/>
                <a:gd name="connsiteY141" fmla="*/ 200368 h 373193"/>
                <a:gd name="connsiteX142" fmla="*/ 588661 w 631300"/>
                <a:gd name="connsiteY142" fmla="*/ 206603 h 373193"/>
                <a:gd name="connsiteX143" fmla="*/ 560068 w 631300"/>
                <a:gd name="connsiteY143" fmla="*/ 204782 h 373193"/>
                <a:gd name="connsiteX144" fmla="*/ 559294 w 631300"/>
                <a:gd name="connsiteY144" fmla="*/ 201141 h 373193"/>
                <a:gd name="connsiteX145" fmla="*/ 551759 w 631300"/>
                <a:gd name="connsiteY145" fmla="*/ 202438 h 373193"/>
                <a:gd name="connsiteX146" fmla="*/ 537987 w 631300"/>
                <a:gd name="connsiteY146" fmla="*/ 202687 h 373193"/>
                <a:gd name="connsiteX147" fmla="*/ 523965 w 631300"/>
                <a:gd name="connsiteY147" fmla="*/ 205031 h 373193"/>
                <a:gd name="connsiteX148" fmla="*/ 515132 w 631300"/>
                <a:gd name="connsiteY148" fmla="*/ 207376 h 373193"/>
                <a:gd name="connsiteX149" fmla="*/ 512263 w 631300"/>
                <a:gd name="connsiteY149" fmla="*/ 208922 h 373193"/>
                <a:gd name="connsiteX150" fmla="*/ 503430 w 631300"/>
                <a:gd name="connsiteY150" fmla="*/ 209720 h 373193"/>
                <a:gd name="connsiteX151" fmla="*/ 501110 w 631300"/>
                <a:gd name="connsiteY151" fmla="*/ 209446 h 373193"/>
                <a:gd name="connsiteX152" fmla="*/ 495645 w 631300"/>
                <a:gd name="connsiteY152" fmla="*/ 211791 h 373193"/>
                <a:gd name="connsiteX153" fmla="*/ 494074 w 631300"/>
                <a:gd name="connsiteY153" fmla="*/ 218550 h 373193"/>
                <a:gd name="connsiteX154" fmla="*/ 491479 w 631300"/>
                <a:gd name="connsiteY154" fmla="*/ 218550 h 373193"/>
                <a:gd name="connsiteX155" fmla="*/ 491479 w 631300"/>
                <a:gd name="connsiteY155" fmla="*/ 222690 h 373193"/>
                <a:gd name="connsiteX156" fmla="*/ 489159 w 631300"/>
                <a:gd name="connsiteY156" fmla="*/ 223488 h 373193"/>
                <a:gd name="connsiteX157" fmla="*/ 489932 w 631300"/>
                <a:gd name="connsiteY157" fmla="*/ 229449 h 373193"/>
                <a:gd name="connsiteX158" fmla="*/ 489159 w 631300"/>
                <a:gd name="connsiteY158" fmla="*/ 233090 h 373193"/>
                <a:gd name="connsiteX159" fmla="*/ 484742 w 631300"/>
                <a:gd name="connsiteY159" fmla="*/ 237505 h 373193"/>
                <a:gd name="connsiteX160" fmla="*/ 479527 w 631300"/>
                <a:gd name="connsiteY160" fmla="*/ 237754 h 373193"/>
                <a:gd name="connsiteX161" fmla="*/ 477207 w 631300"/>
                <a:gd name="connsiteY161" fmla="*/ 237256 h 373193"/>
                <a:gd name="connsiteX162" fmla="*/ 475636 w 631300"/>
                <a:gd name="connsiteY162" fmla="*/ 238028 h 373193"/>
                <a:gd name="connsiteX163" fmla="*/ 475111 w 631300"/>
                <a:gd name="connsiteY163" fmla="*/ 241670 h 373193"/>
                <a:gd name="connsiteX164" fmla="*/ 471493 w 631300"/>
                <a:gd name="connsiteY164" fmla="*/ 243740 h 373193"/>
                <a:gd name="connsiteX165" fmla="*/ 468898 w 631300"/>
                <a:gd name="connsiteY165" fmla="*/ 243740 h 373193"/>
                <a:gd name="connsiteX166" fmla="*/ 468100 w 631300"/>
                <a:gd name="connsiteY166" fmla="*/ 247631 h 373193"/>
                <a:gd name="connsiteX167" fmla="*/ 465256 w 631300"/>
                <a:gd name="connsiteY167" fmla="*/ 249451 h 373193"/>
                <a:gd name="connsiteX168" fmla="*/ 461613 w 631300"/>
                <a:gd name="connsiteY168" fmla="*/ 248154 h 373193"/>
                <a:gd name="connsiteX169" fmla="*/ 460565 w 631300"/>
                <a:gd name="connsiteY169" fmla="*/ 250998 h 373193"/>
                <a:gd name="connsiteX170" fmla="*/ 460565 w 631300"/>
                <a:gd name="connsiteY170" fmla="*/ 253866 h 373193"/>
                <a:gd name="connsiteX171" fmla="*/ 456149 w 631300"/>
                <a:gd name="connsiteY171" fmla="*/ 256210 h 373193"/>
                <a:gd name="connsiteX172" fmla="*/ 453554 w 631300"/>
                <a:gd name="connsiteY172" fmla="*/ 258281 h 373193"/>
                <a:gd name="connsiteX173" fmla="*/ 449911 w 631300"/>
                <a:gd name="connsiteY173" fmla="*/ 259328 h 373193"/>
                <a:gd name="connsiteX174" fmla="*/ 442127 w 631300"/>
                <a:gd name="connsiteY174" fmla="*/ 251522 h 373193"/>
                <a:gd name="connsiteX175" fmla="*/ 439257 w 631300"/>
                <a:gd name="connsiteY175" fmla="*/ 250499 h 373193"/>
                <a:gd name="connsiteX176" fmla="*/ 435115 w 631300"/>
                <a:gd name="connsiteY176" fmla="*/ 250998 h 373193"/>
                <a:gd name="connsiteX177" fmla="*/ 432521 w 631300"/>
                <a:gd name="connsiteY177" fmla="*/ 248928 h 373193"/>
                <a:gd name="connsiteX178" fmla="*/ 431473 w 631300"/>
                <a:gd name="connsiteY178" fmla="*/ 246334 h 373193"/>
                <a:gd name="connsiteX179" fmla="*/ 428354 w 631300"/>
                <a:gd name="connsiteY179" fmla="*/ 245560 h 373193"/>
                <a:gd name="connsiteX180" fmla="*/ 429127 w 631300"/>
                <a:gd name="connsiteY180" fmla="*/ 249701 h 373193"/>
                <a:gd name="connsiteX181" fmla="*/ 428628 w 631300"/>
                <a:gd name="connsiteY181" fmla="*/ 253866 h 373193"/>
                <a:gd name="connsiteX182" fmla="*/ 432271 w 631300"/>
                <a:gd name="connsiteY182" fmla="*/ 259054 h 373193"/>
                <a:gd name="connsiteX183" fmla="*/ 435115 w 631300"/>
                <a:gd name="connsiteY183" fmla="*/ 258804 h 373193"/>
                <a:gd name="connsiteX184" fmla="*/ 435115 w 631300"/>
                <a:gd name="connsiteY184" fmla="*/ 261648 h 373193"/>
                <a:gd name="connsiteX185" fmla="*/ 462911 w 631300"/>
                <a:gd name="connsiteY185" fmla="*/ 260101 h 373193"/>
                <a:gd name="connsiteX186" fmla="*/ 463185 w 631300"/>
                <a:gd name="connsiteY186" fmla="*/ 260875 h 373193"/>
                <a:gd name="connsiteX187" fmla="*/ 460565 w 631300"/>
                <a:gd name="connsiteY187" fmla="*/ 268656 h 373193"/>
                <a:gd name="connsiteX188" fmla="*/ 459542 w 631300"/>
                <a:gd name="connsiteY188" fmla="*/ 276712 h 373193"/>
                <a:gd name="connsiteX189" fmla="*/ 457471 w 631300"/>
                <a:gd name="connsiteY189" fmla="*/ 283471 h 373193"/>
                <a:gd name="connsiteX190" fmla="*/ 454078 w 631300"/>
                <a:gd name="connsiteY190" fmla="*/ 281127 h 373193"/>
                <a:gd name="connsiteX191" fmla="*/ 452531 w 631300"/>
                <a:gd name="connsiteY191" fmla="*/ 279057 h 373193"/>
                <a:gd name="connsiteX192" fmla="*/ 450709 w 631300"/>
                <a:gd name="connsiteY192" fmla="*/ 282947 h 373193"/>
                <a:gd name="connsiteX193" fmla="*/ 439008 w 631300"/>
                <a:gd name="connsiteY193" fmla="*/ 310732 h 373193"/>
                <a:gd name="connsiteX194" fmla="*/ 433818 w 631300"/>
                <a:gd name="connsiteY194" fmla="*/ 323976 h 373193"/>
                <a:gd name="connsiteX195" fmla="*/ 431473 w 631300"/>
                <a:gd name="connsiteY195" fmla="*/ 330984 h 373193"/>
                <a:gd name="connsiteX196" fmla="*/ 428105 w 631300"/>
                <a:gd name="connsiteY196" fmla="*/ 343205 h 373193"/>
                <a:gd name="connsiteX197" fmla="*/ 439008 w 631300"/>
                <a:gd name="connsiteY197" fmla="*/ 342157 h 373193"/>
                <a:gd name="connsiteX198" fmla="*/ 437710 w 631300"/>
                <a:gd name="connsiteY198" fmla="*/ 347620 h 373193"/>
                <a:gd name="connsiteX199" fmla="*/ 436937 w 631300"/>
                <a:gd name="connsiteY199" fmla="*/ 353855 h 373193"/>
                <a:gd name="connsiteX200" fmla="*/ 436937 w 631300"/>
                <a:gd name="connsiteY200" fmla="*/ 355925 h 373193"/>
                <a:gd name="connsiteX201" fmla="*/ 436164 w 631300"/>
                <a:gd name="connsiteY201" fmla="*/ 363457 h 373193"/>
                <a:gd name="connsiteX202" fmla="*/ 436413 w 631300"/>
                <a:gd name="connsiteY202" fmla="*/ 367348 h 373193"/>
                <a:gd name="connsiteX203" fmla="*/ 434342 w 631300"/>
                <a:gd name="connsiteY203" fmla="*/ 372012 h 373193"/>
                <a:gd name="connsiteX204" fmla="*/ 432246 w 631300"/>
                <a:gd name="connsiteY204" fmla="*/ 372810 h 373193"/>
                <a:gd name="connsiteX205" fmla="*/ 427581 w 631300"/>
                <a:gd name="connsiteY205" fmla="*/ 370989 h 373193"/>
                <a:gd name="connsiteX206" fmla="*/ 417176 w 631300"/>
                <a:gd name="connsiteY206" fmla="*/ 367623 h 373193"/>
                <a:gd name="connsiteX207" fmla="*/ 410165 w 631300"/>
                <a:gd name="connsiteY207" fmla="*/ 366575 h 373193"/>
                <a:gd name="connsiteX208" fmla="*/ 407844 w 631300"/>
                <a:gd name="connsiteY208" fmla="*/ 360589 h 373193"/>
                <a:gd name="connsiteX209" fmla="*/ 405749 w 631300"/>
                <a:gd name="connsiteY209" fmla="*/ 357222 h 373193"/>
                <a:gd name="connsiteX210" fmla="*/ 404451 w 631300"/>
                <a:gd name="connsiteY210" fmla="*/ 356698 h 373193"/>
                <a:gd name="connsiteX211" fmla="*/ 403952 w 631300"/>
                <a:gd name="connsiteY211" fmla="*/ 353332 h 373193"/>
                <a:gd name="connsiteX212" fmla="*/ 407321 w 631300"/>
                <a:gd name="connsiteY212" fmla="*/ 352807 h 373193"/>
                <a:gd name="connsiteX213" fmla="*/ 407321 w 631300"/>
                <a:gd name="connsiteY213" fmla="*/ 343729 h 373193"/>
                <a:gd name="connsiteX214" fmla="*/ 401083 w 631300"/>
                <a:gd name="connsiteY214" fmla="*/ 343479 h 373193"/>
                <a:gd name="connsiteX215" fmla="*/ 400559 w 631300"/>
                <a:gd name="connsiteY215" fmla="*/ 335423 h 373193"/>
                <a:gd name="connsiteX216" fmla="*/ 399012 w 631300"/>
                <a:gd name="connsiteY216" fmla="*/ 335947 h 373193"/>
                <a:gd name="connsiteX217" fmla="*/ 397440 w 631300"/>
                <a:gd name="connsiteY217" fmla="*/ 332829 h 373193"/>
                <a:gd name="connsiteX218" fmla="*/ 398239 w 631300"/>
                <a:gd name="connsiteY218" fmla="*/ 329712 h 373193"/>
                <a:gd name="connsiteX219" fmla="*/ 396143 w 631300"/>
                <a:gd name="connsiteY219" fmla="*/ 326320 h 373193"/>
                <a:gd name="connsiteX220" fmla="*/ 402904 w 631300"/>
                <a:gd name="connsiteY220" fmla="*/ 325023 h 373193"/>
                <a:gd name="connsiteX221" fmla="*/ 407321 w 631300"/>
                <a:gd name="connsiteY221" fmla="*/ 322953 h 373193"/>
                <a:gd name="connsiteX222" fmla="*/ 405774 w 631300"/>
                <a:gd name="connsiteY222" fmla="*/ 316718 h 373193"/>
                <a:gd name="connsiteX223" fmla="*/ 402131 w 631300"/>
                <a:gd name="connsiteY223" fmla="*/ 314124 h 373193"/>
                <a:gd name="connsiteX224" fmla="*/ 398763 w 631300"/>
                <a:gd name="connsiteY224" fmla="*/ 307888 h 373193"/>
                <a:gd name="connsiteX225" fmla="*/ 399012 w 631300"/>
                <a:gd name="connsiteY225" fmla="*/ 302177 h 373193"/>
                <a:gd name="connsiteX226" fmla="*/ 395644 w 631300"/>
                <a:gd name="connsiteY226" fmla="*/ 303225 h 373193"/>
                <a:gd name="connsiteX227" fmla="*/ 390429 w 631300"/>
                <a:gd name="connsiteY227" fmla="*/ 302426 h 373193"/>
                <a:gd name="connsiteX228" fmla="*/ 386013 w 631300"/>
                <a:gd name="connsiteY228" fmla="*/ 300606 h 373193"/>
                <a:gd name="connsiteX229" fmla="*/ 387061 w 631300"/>
                <a:gd name="connsiteY229" fmla="*/ 294645 h 373193"/>
                <a:gd name="connsiteX230" fmla="*/ 388882 w 631300"/>
                <a:gd name="connsiteY230" fmla="*/ 294370 h 373193"/>
                <a:gd name="connsiteX231" fmla="*/ 388109 w 631300"/>
                <a:gd name="connsiteY231" fmla="*/ 287885 h 373193"/>
                <a:gd name="connsiteX232" fmla="*/ 391726 w 631300"/>
                <a:gd name="connsiteY232" fmla="*/ 281925 h 373193"/>
                <a:gd name="connsiteX233" fmla="*/ 385763 w 631300"/>
                <a:gd name="connsiteY233" fmla="*/ 279580 h 373193"/>
                <a:gd name="connsiteX234" fmla="*/ 381347 w 631300"/>
                <a:gd name="connsiteY234" fmla="*/ 278533 h 373193"/>
                <a:gd name="connsiteX235" fmla="*/ 379775 w 631300"/>
                <a:gd name="connsiteY235" fmla="*/ 273345 h 373193"/>
                <a:gd name="connsiteX236" fmla="*/ 375883 w 631300"/>
                <a:gd name="connsiteY236" fmla="*/ 271525 h 373193"/>
                <a:gd name="connsiteX237" fmla="*/ 371741 w 631300"/>
                <a:gd name="connsiteY237" fmla="*/ 263992 h 373193"/>
                <a:gd name="connsiteX238" fmla="*/ 373812 w 631300"/>
                <a:gd name="connsiteY238" fmla="*/ 257757 h 373193"/>
                <a:gd name="connsiteX239" fmla="*/ 372240 w 631300"/>
                <a:gd name="connsiteY239" fmla="*/ 250225 h 373193"/>
                <a:gd name="connsiteX240" fmla="*/ 369920 w 631300"/>
                <a:gd name="connsiteY240" fmla="*/ 248678 h 373193"/>
                <a:gd name="connsiteX241" fmla="*/ 367824 w 631300"/>
                <a:gd name="connsiteY241" fmla="*/ 241670 h 373193"/>
                <a:gd name="connsiteX242" fmla="*/ 367824 w 631300"/>
                <a:gd name="connsiteY242" fmla="*/ 235435 h 373193"/>
                <a:gd name="connsiteX243" fmla="*/ 366277 w 631300"/>
                <a:gd name="connsiteY243" fmla="*/ 233365 h 373193"/>
                <a:gd name="connsiteX244" fmla="*/ 364456 w 631300"/>
                <a:gd name="connsiteY244" fmla="*/ 227129 h 373193"/>
                <a:gd name="connsiteX245" fmla="*/ 363932 w 631300"/>
                <a:gd name="connsiteY245" fmla="*/ 221667 h 373193"/>
                <a:gd name="connsiteX246" fmla="*/ 362384 w 631300"/>
                <a:gd name="connsiteY246" fmla="*/ 212314 h 373193"/>
                <a:gd name="connsiteX247" fmla="*/ 362634 w 631300"/>
                <a:gd name="connsiteY247" fmla="*/ 207650 h 373193"/>
                <a:gd name="connsiteX248" fmla="*/ 367051 w 631300"/>
                <a:gd name="connsiteY248" fmla="*/ 201939 h 373193"/>
                <a:gd name="connsiteX249" fmla="*/ 367574 w 631300"/>
                <a:gd name="connsiteY249" fmla="*/ 198821 h 373193"/>
                <a:gd name="connsiteX250" fmla="*/ 366027 w 631300"/>
                <a:gd name="connsiteY250" fmla="*/ 196477 h 373193"/>
                <a:gd name="connsiteX251" fmla="*/ 367824 w 631300"/>
                <a:gd name="connsiteY251" fmla="*/ 188944 h 373193"/>
                <a:gd name="connsiteX252" fmla="*/ 367325 w 631300"/>
                <a:gd name="connsiteY252" fmla="*/ 186076 h 373193"/>
                <a:gd name="connsiteX253" fmla="*/ 369146 w 631300"/>
                <a:gd name="connsiteY253" fmla="*/ 181412 h 373193"/>
                <a:gd name="connsiteX254" fmla="*/ 368348 w 631300"/>
                <a:gd name="connsiteY254" fmla="*/ 176748 h 373193"/>
                <a:gd name="connsiteX255" fmla="*/ 366801 w 631300"/>
                <a:gd name="connsiteY255" fmla="*/ 173356 h 373193"/>
                <a:gd name="connsiteX256" fmla="*/ 363932 w 631300"/>
                <a:gd name="connsiteY256" fmla="*/ 171535 h 373193"/>
                <a:gd name="connsiteX257" fmla="*/ 361337 w 631300"/>
                <a:gd name="connsiteY257" fmla="*/ 172334 h 373193"/>
                <a:gd name="connsiteX258" fmla="*/ 357444 w 631300"/>
                <a:gd name="connsiteY258" fmla="*/ 172334 h 373193"/>
                <a:gd name="connsiteX259" fmla="*/ 355623 w 631300"/>
                <a:gd name="connsiteY259" fmla="*/ 169989 h 373193"/>
                <a:gd name="connsiteX260" fmla="*/ 351456 w 631300"/>
                <a:gd name="connsiteY260" fmla="*/ 167121 h 373193"/>
                <a:gd name="connsiteX261" fmla="*/ 350159 w 631300"/>
                <a:gd name="connsiteY261" fmla="*/ 167121 h 373193"/>
                <a:gd name="connsiteX262" fmla="*/ 342125 w 631300"/>
                <a:gd name="connsiteY262" fmla="*/ 159863 h 373193"/>
                <a:gd name="connsiteX263" fmla="*/ 339255 w 631300"/>
                <a:gd name="connsiteY263" fmla="*/ 159340 h 373193"/>
                <a:gd name="connsiteX264" fmla="*/ 336136 w 631300"/>
                <a:gd name="connsiteY264" fmla="*/ 156496 h 373193"/>
                <a:gd name="connsiteX265" fmla="*/ 337709 w 631300"/>
                <a:gd name="connsiteY265" fmla="*/ 154152 h 373193"/>
                <a:gd name="connsiteX266" fmla="*/ 331995 w 631300"/>
                <a:gd name="connsiteY266" fmla="*/ 154401 h 373193"/>
                <a:gd name="connsiteX267" fmla="*/ 331720 w 631300"/>
                <a:gd name="connsiteY267" fmla="*/ 156995 h 373193"/>
                <a:gd name="connsiteX268" fmla="*/ 334590 w 631300"/>
                <a:gd name="connsiteY268" fmla="*/ 161409 h 373193"/>
                <a:gd name="connsiteX269" fmla="*/ 333541 w 631300"/>
                <a:gd name="connsiteY269" fmla="*/ 163230 h 373193"/>
                <a:gd name="connsiteX270" fmla="*/ 330946 w 631300"/>
                <a:gd name="connsiteY270" fmla="*/ 164278 h 373193"/>
                <a:gd name="connsiteX271" fmla="*/ 330946 w 631300"/>
                <a:gd name="connsiteY271" fmla="*/ 170238 h 373193"/>
                <a:gd name="connsiteX272" fmla="*/ 326780 w 631300"/>
                <a:gd name="connsiteY272" fmla="*/ 179342 h 373193"/>
                <a:gd name="connsiteX273" fmla="*/ 324959 w 631300"/>
                <a:gd name="connsiteY273" fmla="*/ 185827 h 373193"/>
                <a:gd name="connsiteX274" fmla="*/ 322364 w 631300"/>
                <a:gd name="connsiteY274" fmla="*/ 185827 h 373193"/>
                <a:gd name="connsiteX275" fmla="*/ 320542 w 631300"/>
                <a:gd name="connsiteY275" fmla="*/ 182984 h 373193"/>
                <a:gd name="connsiteX276" fmla="*/ 318996 w 631300"/>
                <a:gd name="connsiteY276" fmla="*/ 182185 h 373193"/>
                <a:gd name="connsiteX277" fmla="*/ 316401 w 631300"/>
                <a:gd name="connsiteY277" fmla="*/ 182984 h 373193"/>
                <a:gd name="connsiteX278" fmla="*/ 313032 w 631300"/>
                <a:gd name="connsiteY278" fmla="*/ 186600 h 373193"/>
                <a:gd name="connsiteX279" fmla="*/ 312758 w 631300"/>
                <a:gd name="connsiteY279" fmla="*/ 189219 h 373193"/>
                <a:gd name="connsiteX280" fmla="*/ 311460 w 631300"/>
                <a:gd name="connsiteY280" fmla="*/ 190765 h 373193"/>
                <a:gd name="connsiteX281" fmla="*/ 304699 w 631300"/>
                <a:gd name="connsiteY281" fmla="*/ 192586 h 373193"/>
                <a:gd name="connsiteX282" fmla="*/ 303401 w 631300"/>
                <a:gd name="connsiteY282" fmla="*/ 194132 h 373193"/>
                <a:gd name="connsiteX283" fmla="*/ 302902 w 631300"/>
                <a:gd name="connsiteY283" fmla="*/ 199071 h 373193"/>
                <a:gd name="connsiteX284" fmla="*/ 301605 w 631300"/>
                <a:gd name="connsiteY284" fmla="*/ 202462 h 373193"/>
                <a:gd name="connsiteX285" fmla="*/ 297438 w 631300"/>
                <a:gd name="connsiteY285" fmla="*/ 202712 h 373193"/>
                <a:gd name="connsiteX286" fmla="*/ 296914 w 631300"/>
                <a:gd name="connsiteY286" fmla="*/ 205829 h 373193"/>
                <a:gd name="connsiteX287" fmla="*/ 300557 w 631300"/>
                <a:gd name="connsiteY287" fmla="*/ 207376 h 373193"/>
                <a:gd name="connsiteX288" fmla="*/ 303676 w 631300"/>
                <a:gd name="connsiteY288" fmla="*/ 209720 h 373193"/>
                <a:gd name="connsiteX289" fmla="*/ 303426 w 631300"/>
                <a:gd name="connsiteY289" fmla="*/ 211791 h 373193"/>
                <a:gd name="connsiteX290" fmla="*/ 299259 w 631300"/>
                <a:gd name="connsiteY290" fmla="*/ 213362 h 373193"/>
                <a:gd name="connsiteX291" fmla="*/ 299259 w 631300"/>
                <a:gd name="connsiteY291" fmla="*/ 215432 h 373193"/>
                <a:gd name="connsiteX292" fmla="*/ 301605 w 631300"/>
                <a:gd name="connsiteY292" fmla="*/ 218550 h 373193"/>
                <a:gd name="connsiteX293" fmla="*/ 299783 w 631300"/>
                <a:gd name="connsiteY293" fmla="*/ 221144 h 373193"/>
                <a:gd name="connsiteX294" fmla="*/ 296664 w 631300"/>
                <a:gd name="connsiteY294" fmla="*/ 222715 h 373193"/>
                <a:gd name="connsiteX295" fmla="*/ 295367 w 631300"/>
                <a:gd name="connsiteY295" fmla="*/ 224785 h 373193"/>
                <a:gd name="connsiteX296" fmla="*/ 295891 w 631300"/>
                <a:gd name="connsiteY296" fmla="*/ 228675 h 373193"/>
                <a:gd name="connsiteX297" fmla="*/ 295093 w 631300"/>
                <a:gd name="connsiteY297" fmla="*/ 231544 h 373193"/>
                <a:gd name="connsiteX298" fmla="*/ 291724 w 631300"/>
                <a:gd name="connsiteY298" fmla="*/ 235959 h 373193"/>
                <a:gd name="connsiteX299" fmla="*/ 289654 w 631300"/>
                <a:gd name="connsiteY299" fmla="*/ 240622 h 373193"/>
                <a:gd name="connsiteX300" fmla="*/ 290427 w 631300"/>
                <a:gd name="connsiteY300" fmla="*/ 246334 h 373193"/>
                <a:gd name="connsiteX301" fmla="*/ 290153 w 631300"/>
                <a:gd name="connsiteY301" fmla="*/ 249451 h 373193"/>
                <a:gd name="connsiteX302" fmla="*/ 288356 w 631300"/>
                <a:gd name="connsiteY302" fmla="*/ 249975 h 373193"/>
                <a:gd name="connsiteX303" fmla="*/ 281844 w 631300"/>
                <a:gd name="connsiteY303" fmla="*/ 248404 h 373193"/>
                <a:gd name="connsiteX304" fmla="*/ 273286 w 631300"/>
                <a:gd name="connsiteY304" fmla="*/ 236732 h 373193"/>
                <a:gd name="connsiteX305" fmla="*/ 270417 w 631300"/>
                <a:gd name="connsiteY305" fmla="*/ 234138 h 373193"/>
                <a:gd name="connsiteX306" fmla="*/ 260536 w 631300"/>
                <a:gd name="connsiteY306" fmla="*/ 231269 h 373193"/>
                <a:gd name="connsiteX307" fmla="*/ 242871 w 631300"/>
                <a:gd name="connsiteY307" fmla="*/ 252819 h 373193"/>
                <a:gd name="connsiteX308" fmla="*/ 237432 w 631300"/>
                <a:gd name="connsiteY308" fmla="*/ 256984 h 373193"/>
                <a:gd name="connsiteX309" fmla="*/ 225730 w 631300"/>
                <a:gd name="connsiteY309" fmla="*/ 261922 h 373193"/>
                <a:gd name="connsiteX310" fmla="*/ 217946 w 631300"/>
                <a:gd name="connsiteY310" fmla="*/ 264266 h 373193"/>
                <a:gd name="connsiteX311" fmla="*/ 215351 w 631300"/>
                <a:gd name="connsiteY311" fmla="*/ 264266 h 373193"/>
                <a:gd name="connsiteX312" fmla="*/ 213005 w 631300"/>
                <a:gd name="connsiteY312" fmla="*/ 260625 h 373193"/>
                <a:gd name="connsiteX313" fmla="*/ 202102 w 631300"/>
                <a:gd name="connsiteY313" fmla="*/ 268681 h 373193"/>
                <a:gd name="connsiteX314" fmla="*/ 201578 w 631300"/>
                <a:gd name="connsiteY314" fmla="*/ 263992 h 373193"/>
                <a:gd name="connsiteX315" fmla="*/ 198708 w 631300"/>
                <a:gd name="connsiteY315" fmla="*/ 252819 h 373193"/>
                <a:gd name="connsiteX316" fmla="*/ 200031 w 631300"/>
                <a:gd name="connsiteY316" fmla="*/ 250998 h 373193"/>
                <a:gd name="connsiteX317" fmla="*/ 204697 w 631300"/>
                <a:gd name="connsiteY317" fmla="*/ 253093 h 373193"/>
                <a:gd name="connsiteX318" fmla="*/ 213778 w 631300"/>
                <a:gd name="connsiteY318" fmla="*/ 242443 h 373193"/>
                <a:gd name="connsiteX319" fmla="*/ 215076 w 631300"/>
                <a:gd name="connsiteY319" fmla="*/ 234387 h 373193"/>
                <a:gd name="connsiteX320" fmla="*/ 216648 w 631300"/>
                <a:gd name="connsiteY320" fmla="*/ 233090 h 373193"/>
                <a:gd name="connsiteX321" fmla="*/ 215875 w 631300"/>
                <a:gd name="connsiteY321" fmla="*/ 229723 h 373193"/>
                <a:gd name="connsiteX322" fmla="*/ 213005 w 631300"/>
                <a:gd name="connsiteY322" fmla="*/ 226331 h 373193"/>
                <a:gd name="connsiteX323" fmla="*/ 211183 w 631300"/>
                <a:gd name="connsiteY323" fmla="*/ 221393 h 373193"/>
                <a:gd name="connsiteX324" fmla="*/ 207816 w 631300"/>
                <a:gd name="connsiteY324" fmla="*/ 215432 h 373193"/>
                <a:gd name="connsiteX325" fmla="*/ 215351 w 631300"/>
                <a:gd name="connsiteY325" fmla="*/ 218550 h 373193"/>
                <a:gd name="connsiteX326" fmla="*/ 215076 w 631300"/>
                <a:gd name="connsiteY326" fmla="*/ 212563 h 373193"/>
                <a:gd name="connsiteX327" fmla="*/ 213280 w 631300"/>
                <a:gd name="connsiteY327" fmla="*/ 208423 h 373193"/>
                <a:gd name="connsiteX328" fmla="*/ 212232 w 631300"/>
                <a:gd name="connsiteY328" fmla="*/ 204532 h 373193"/>
                <a:gd name="connsiteX329" fmla="*/ 210161 w 631300"/>
                <a:gd name="connsiteY329" fmla="*/ 198297 h 373193"/>
                <a:gd name="connsiteX330" fmla="*/ 209113 w 631300"/>
                <a:gd name="connsiteY330" fmla="*/ 192835 h 373193"/>
                <a:gd name="connsiteX331" fmla="*/ 209362 w 631300"/>
                <a:gd name="connsiteY331" fmla="*/ 189194 h 373193"/>
                <a:gd name="connsiteX332" fmla="*/ 208065 w 631300"/>
                <a:gd name="connsiteY332" fmla="*/ 186874 h 373193"/>
                <a:gd name="connsiteX333" fmla="*/ 195090 w 631300"/>
                <a:gd name="connsiteY333" fmla="*/ 178544 h 373193"/>
                <a:gd name="connsiteX334" fmla="*/ 191698 w 631300"/>
                <a:gd name="connsiteY334" fmla="*/ 177247 h 373193"/>
                <a:gd name="connsiteX335" fmla="*/ 184961 w 631300"/>
                <a:gd name="connsiteY335" fmla="*/ 184779 h 373193"/>
                <a:gd name="connsiteX336" fmla="*/ 180545 w 631300"/>
                <a:gd name="connsiteY336" fmla="*/ 193109 h 373193"/>
                <a:gd name="connsiteX337" fmla="*/ 178723 w 631300"/>
                <a:gd name="connsiteY337" fmla="*/ 194656 h 373193"/>
                <a:gd name="connsiteX338" fmla="*/ 177675 w 631300"/>
                <a:gd name="connsiteY338" fmla="*/ 197250 h 373193"/>
                <a:gd name="connsiteX339" fmla="*/ 169616 w 631300"/>
                <a:gd name="connsiteY339" fmla="*/ 193109 h 373193"/>
                <a:gd name="connsiteX340" fmla="*/ 160534 w 631300"/>
                <a:gd name="connsiteY340" fmla="*/ 191289 h 373193"/>
                <a:gd name="connsiteX341" fmla="*/ 151427 w 631300"/>
                <a:gd name="connsiteY341" fmla="*/ 195429 h 373193"/>
                <a:gd name="connsiteX342" fmla="*/ 147011 w 631300"/>
                <a:gd name="connsiteY342" fmla="*/ 195429 h 373193"/>
                <a:gd name="connsiteX343" fmla="*/ 144940 w 631300"/>
                <a:gd name="connsiteY343" fmla="*/ 202188 h 373193"/>
                <a:gd name="connsiteX344" fmla="*/ 142869 w 631300"/>
                <a:gd name="connsiteY344" fmla="*/ 201415 h 373193"/>
                <a:gd name="connsiteX345" fmla="*/ 142070 w 631300"/>
                <a:gd name="connsiteY345" fmla="*/ 206852 h 373193"/>
                <a:gd name="connsiteX346" fmla="*/ 139226 w 631300"/>
                <a:gd name="connsiteY346" fmla="*/ 207126 h 373193"/>
                <a:gd name="connsiteX347" fmla="*/ 133238 w 631300"/>
                <a:gd name="connsiteY347" fmla="*/ 212065 h 373193"/>
                <a:gd name="connsiteX348" fmla="*/ 131691 w 631300"/>
                <a:gd name="connsiteY348" fmla="*/ 214384 h 373193"/>
                <a:gd name="connsiteX349" fmla="*/ 131941 w 631300"/>
                <a:gd name="connsiteY349" fmla="*/ 220370 h 373193"/>
                <a:gd name="connsiteX350" fmla="*/ 131691 w 631300"/>
                <a:gd name="connsiteY350" fmla="*/ 226855 h 373193"/>
                <a:gd name="connsiteX351" fmla="*/ 127275 w 631300"/>
                <a:gd name="connsiteY351" fmla="*/ 228152 h 373193"/>
                <a:gd name="connsiteX352" fmla="*/ 121287 w 631300"/>
                <a:gd name="connsiteY352" fmla="*/ 227628 h 373193"/>
                <a:gd name="connsiteX353" fmla="*/ 118966 w 631300"/>
                <a:gd name="connsiteY353" fmla="*/ 228675 h 373193"/>
                <a:gd name="connsiteX354" fmla="*/ 116097 w 631300"/>
                <a:gd name="connsiteY354" fmla="*/ 231793 h 373193"/>
                <a:gd name="connsiteX355" fmla="*/ 112978 w 631300"/>
                <a:gd name="connsiteY355" fmla="*/ 229972 h 373193"/>
                <a:gd name="connsiteX356" fmla="*/ 109610 w 631300"/>
                <a:gd name="connsiteY356" fmla="*/ 225034 h 373193"/>
                <a:gd name="connsiteX357" fmla="*/ 105193 w 631300"/>
                <a:gd name="connsiteY357" fmla="*/ 219847 h 373193"/>
                <a:gd name="connsiteX358" fmla="*/ 102075 w 631300"/>
                <a:gd name="connsiteY358" fmla="*/ 214135 h 373193"/>
                <a:gd name="connsiteX359" fmla="*/ 102324 w 631300"/>
                <a:gd name="connsiteY359" fmla="*/ 212314 h 373193"/>
                <a:gd name="connsiteX360" fmla="*/ 101302 w 631300"/>
                <a:gd name="connsiteY360" fmla="*/ 208174 h 373193"/>
                <a:gd name="connsiteX361" fmla="*/ 101302 w 631300"/>
                <a:gd name="connsiteY361" fmla="*/ 204782 h 373193"/>
                <a:gd name="connsiteX362" fmla="*/ 102599 w 631300"/>
                <a:gd name="connsiteY362" fmla="*/ 201415 h 373193"/>
                <a:gd name="connsiteX363" fmla="*/ 102324 w 631300"/>
                <a:gd name="connsiteY363" fmla="*/ 199071 h 373193"/>
                <a:gd name="connsiteX364" fmla="*/ 107514 w 631300"/>
                <a:gd name="connsiteY364" fmla="*/ 191289 h 373193"/>
                <a:gd name="connsiteX365" fmla="*/ 108837 w 631300"/>
                <a:gd name="connsiteY365" fmla="*/ 188695 h 373193"/>
                <a:gd name="connsiteX366" fmla="*/ 108038 w 631300"/>
                <a:gd name="connsiteY366" fmla="*/ 185053 h 373193"/>
                <a:gd name="connsiteX367" fmla="*/ 102848 w 631300"/>
                <a:gd name="connsiteY367" fmla="*/ 185553 h 373193"/>
                <a:gd name="connsiteX368" fmla="*/ 99480 w 631300"/>
                <a:gd name="connsiteY368" fmla="*/ 184530 h 373193"/>
                <a:gd name="connsiteX369" fmla="*/ 95837 w 631300"/>
                <a:gd name="connsiteY369" fmla="*/ 181936 h 373193"/>
                <a:gd name="connsiteX370" fmla="*/ 90648 w 631300"/>
                <a:gd name="connsiteY370" fmla="*/ 179841 h 373193"/>
                <a:gd name="connsiteX371" fmla="*/ 87254 w 631300"/>
                <a:gd name="connsiteY371" fmla="*/ 178045 h 373193"/>
                <a:gd name="connsiteX372" fmla="*/ 83636 w 631300"/>
                <a:gd name="connsiteY372" fmla="*/ 178818 h 373193"/>
                <a:gd name="connsiteX373" fmla="*/ 81540 w 631300"/>
                <a:gd name="connsiteY373" fmla="*/ 177771 h 373193"/>
                <a:gd name="connsiteX374" fmla="*/ 77898 w 631300"/>
                <a:gd name="connsiteY374" fmla="*/ 179591 h 373193"/>
                <a:gd name="connsiteX375" fmla="*/ 76600 w 631300"/>
                <a:gd name="connsiteY375" fmla="*/ 175950 h 373193"/>
                <a:gd name="connsiteX376" fmla="*/ 76600 w 631300"/>
                <a:gd name="connsiteY376" fmla="*/ 169465 h 373193"/>
                <a:gd name="connsiteX377" fmla="*/ 74005 w 631300"/>
                <a:gd name="connsiteY377" fmla="*/ 167121 h 373193"/>
                <a:gd name="connsiteX378" fmla="*/ 71685 w 631300"/>
                <a:gd name="connsiteY378" fmla="*/ 168941 h 373193"/>
                <a:gd name="connsiteX379" fmla="*/ 68042 w 631300"/>
                <a:gd name="connsiteY379" fmla="*/ 169989 h 373193"/>
                <a:gd name="connsiteX380" fmla="*/ 66745 w 631300"/>
                <a:gd name="connsiteY380" fmla="*/ 173107 h 373193"/>
                <a:gd name="connsiteX381" fmla="*/ 60507 w 631300"/>
                <a:gd name="connsiteY381" fmla="*/ 171012 h 373193"/>
                <a:gd name="connsiteX382" fmla="*/ 57113 w 631300"/>
                <a:gd name="connsiteY382" fmla="*/ 170513 h 373193"/>
                <a:gd name="connsiteX383" fmla="*/ 53745 w 631300"/>
                <a:gd name="connsiteY383" fmla="*/ 174403 h 373193"/>
                <a:gd name="connsiteX384" fmla="*/ 50627 w 631300"/>
                <a:gd name="connsiteY384" fmla="*/ 176997 h 373193"/>
                <a:gd name="connsiteX385" fmla="*/ 51674 w 631300"/>
                <a:gd name="connsiteY385" fmla="*/ 179342 h 373193"/>
                <a:gd name="connsiteX386" fmla="*/ 44389 w 631300"/>
                <a:gd name="connsiteY386" fmla="*/ 182709 h 373193"/>
                <a:gd name="connsiteX387" fmla="*/ 36854 w 631300"/>
                <a:gd name="connsiteY387" fmla="*/ 187897 h 373193"/>
                <a:gd name="connsiteX388" fmla="*/ 38151 w 631300"/>
                <a:gd name="connsiteY388" fmla="*/ 189219 h 373193"/>
                <a:gd name="connsiteX389" fmla="*/ 32712 w 631300"/>
                <a:gd name="connsiteY389" fmla="*/ 192312 h 373193"/>
                <a:gd name="connsiteX390" fmla="*/ 30616 w 631300"/>
                <a:gd name="connsiteY390" fmla="*/ 192586 h 373193"/>
                <a:gd name="connsiteX391" fmla="*/ 28021 w 631300"/>
                <a:gd name="connsiteY391" fmla="*/ 190241 h 373193"/>
                <a:gd name="connsiteX392" fmla="*/ 18940 w 631300"/>
                <a:gd name="connsiteY392" fmla="*/ 188421 h 373193"/>
                <a:gd name="connsiteX393" fmla="*/ 17367 w 631300"/>
                <a:gd name="connsiteY393" fmla="*/ 190241 h 373193"/>
                <a:gd name="connsiteX394" fmla="*/ 13750 w 631300"/>
                <a:gd name="connsiteY394" fmla="*/ 183756 h 373193"/>
                <a:gd name="connsiteX395" fmla="*/ 9583 w 631300"/>
                <a:gd name="connsiteY395" fmla="*/ 172832 h 373193"/>
                <a:gd name="connsiteX396" fmla="*/ 7512 w 631300"/>
                <a:gd name="connsiteY396" fmla="*/ 170238 h 373193"/>
                <a:gd name="connsiteX397" fmla="*/ 3096 w 631300"/>
                <a:gd name="connsiteY397" fmla="*/ 160637 h 373193"/>
                <a:gd name="connsiteX398" fmla="*/ 1274 w 631300"/>
                <a:gd name="connsiteY398" fmla="*/ 155698 h 373193"/>
                <a:gd name="connsiteX399" fmla="*/ -2119 w 631300"/>
                <a:gd name="connsiteY399" fmla="*/ 149213 h 373193"/>
                <a:gd name="connsiteX400" fmla="*/ 6988 w 631300"/>
                <a:gd name="connsiteY400" fmla="*/ 141431 h 373193"/>
                <a:gd name="connsiteX401" fmla="*/ 10107 w 631300"/>
                <a:gd name="connsiteY401" fmla="*/ 138040 h 373193"/>
                <a:gd name="connsiteX402" fmla="*/ 11404 w 631300"/>
                <a:gd name="connsiteY402" fmla="*/ 134149 h 373193"/>
                <a:gd name="connsiteX403" fmla="*/ 11130 w 631300"/>
                <a:gd name="connsiteY403" fmla="*/ 128437 h 373193"/>
                <a:gd name="connsiteX404" fmla="*/ 10356 w 631300"/>
                <a:gd name="connsiteY404" fmla="*/ 118561 h 373193"/>
                <a:gd name="connsiteX405" fmla="*/ 7237 w 631300"/>
                <a:gd name="connsiteY405" fmla="*/ 108958 h 373193"/>
                <a:gd name="connsiteX406" fmla="*/ 12702 w 631300"/>
                <a:gd name="connsiteY406" fmla="*/ 104793 h 373193"/>
                <a:gd name="connsiteX407" fmla="*/ 23605 w 631300"/>
                <a:gd name="connsiteY407" fmla="*/ 98059 h 373193"/>
                <a:gd name="connsiteX408" fmla="*/ 25177 w 631300"/>
                <a:gd name="connsiteY408" fmla="*/ 95715 h 373193"/>
                <a:gd name="connsiteX409" fmla="*/ 28795 w 631300"/>
                <a:gd name="connsiteY409" fmla="*/ 88706 h 373193"/>
                <a:gd name="connsiteX410" fmla="*/ 31415 w 631300"/>
                <a:gd name="connsiteY410" fmla="*/ 87135 h 373193"/>
                <a:gd name="connsiteX411" fmla="*/ 37628 w 631300"/>
                <a:gd name="connsiteY411" fmla="*/ 92597 h 373193"/>
                <a:gd name="connsiteX412" fmla="*/ 42842 w 631300"/>
                <a:gd name="connsiteY412" fmla="*/ 96487 h 373193"/>
                <a:gd name="connsiteX413" fmla="*/ 46984 w 631300"/>
                <a:gd name="connsiteY413" fmla="*/ 97535 h 373193"/>
                <a:gd name="connsiteX414" fmla="*/ 55817 w 631300"/>
                <a:gd name="connsiteY414" fmla="*/ 102997 h 373193"/>
                <a:gd name="connsiteX415" fmla="*/ 58411 w 631300"/>
                <a:gd name="connsiteY415" fmla="*/ 105317 h 373193"/>
                <a:gd name="connsiteX416" fmla="*/ 62578 w 631300"/>
                <a:gd name="connsiteY416" fmla="*/ 99880 h 373193"/>
                <a:gd name="connsiteX417" fmla="*/ 63626 w 631300"/>
                <a:gd name="connsiteY417" fmla="*/ 95191 h 373193"/>
                <a:gd name="connsiteX418" fmla="*/ 66745 w 631300"/>
                <a:gd name="connsiteY418" fmla="*/ 91549 h 373193"/>
                <a:gd name="connsiteX419" fmla="*/ 69340 w 631300"/>
                <a:gd name="connsiteY419" fmla="*/ 89479 h 373193"/>
                <a:gd name="connsiteX420" fmla="*/ 70886 w 631300"/>
                <a:gd name="connsiteY420" fmla="*/ 91300 h 373193"/>
                <a:gd name="connsiteX421" fmla="*/ 75577 w 631300"/>
                <a:gd name="connsiteY421" fmla="*/ 91050 h 373193"/>
                <a:gd name="connsiteX422" fmla="*/ 75826 w 631300"/>
                <a:gd name="connsiteY422" fmla="*/ 87409 h 373193"/>
                <a:gd name="connsiteX423" fmla="*/ 81291 w 631300"/>
                <a:gd name="connsiteY423" fmla="*/ 82471 h 373193"/>
                <a:gd name="connsiteX424" fmla="*/ 85433 w 631300"/>
                <a:gd name="connsiteY424" fmla="*/ 81424 h 373193"/>
                <a:gd name="connsiteX425" fmla="*/ 84135 w 631300"/>
                <a:gd name="connsiteY425" fmla="*/ 78580 h 373193"/>
                <a:gd name="connsiteX426" fmla="*/ 81815 w 631300"/>
                <a:gd name="connsiteY426" fmla="*/ 77533 h 373193"/>
                <a:gd name="connsiteX427" fmla="*/ 83611 w 631300"/>
                <a:gd name="connsiteY427" fmla="*/ 73392 h 373193"/>
                <a:gd name="connsiteX428" fmla="*/ 86730 w 631300"/>
                <a:gd name="connsiteY428" fmla="*/ 72096 h 373193"/>
                <a:gd name="connsiteX429" fmla="*/ 92444 w 631300"/>
                <a:gd name="connsiteY429" fmla="*/ 68180 h 373193"/>
                <a:gd name="connsiteX430" fmla="*/ 94539 w 631300"/>
                <a:gd name="connsiteY430" fmla="*/ 65860 h 373193"/>
                <a:gd name="connsiteX431" fmla="*/ 96860 w 631300"/>
                <a:gd name="connsiteY431" fmla="*/ 60149 h 373193"/>
                <a:gd name="connsiteX432" fmla="*/ 91670 w 631300"/>
                <a:gd name="connsiteY432" fmla="*/ 57530 h 373193"/>
                <a:gd name="connsiteX433" fmla="*/ 93766 w 631300"/>
                <a:gd name="connsiteY433" fmla="*/ 54162 h 373193"/>
                <a:gd name="connsiteX434" fmla="*/ 95837 w 631300"/>
                <a:gd name="connsiteY434" fmla="*/ 48975 h 373193"/>
                <a:gd name="connsiteX435" fmla="*/ 98956 w 631300"/>
                <a:gd name="connsiteY435" fmla="*/ 42989 h 373193"/>
                <a:gd name="connsiteX436" fmla="*/ 101800 w 631300"/>
                <a:gd name="connsiteY436" fmla="*/ 40670 h 373193"/>
                <a:gd name="connsiteX437" fmla="*/ 105443 w 631300"/>
                <a:gd name="connsiteY437" fmla="*/ 39098 h 373193"/>
                <a:gd name="connsiteX438" fmla="*/ 105443 w 631300"/>
                <a:gd name="connsiteY438" fmla="*/ 37552 h 373193"/>
                <a:gd name="connsiteX439" fmla="*/ 124156 w 631300"/>
                <a:gd name="connsiteY439" fmla="*/ 35980 h 373193"/>
                <a:gd name="connsiteX440" fmla="*/ 123357 w 631300"/>
                <a:gd name="connsiteY440" fmla="*/ 34434 h 373193"/>
                <a:gd name="connsiteX441" fmla="*/ 126476 w 631300"/>
                <a:gd name="connsiteY441" fmla="*/ 31566 h 373193"/>
                <a:gd name="connsiteX442" fmla="*/ 138952 w 631300"/>
                <a:gd name="connsiteY442" fmla="*/ 21190 h 373193"/>
                <a:gd name="connsiteX443" fmla="*/ 157390 w 631300"/>
                <a:gd name="connsiteY443" fmla="*/ 4829 h 373193"/>
                <a:gd name="connsiteX444" fmla="*/ 161033 w 631300"/>
                <a:gd name="connsiteY444" fmla="*/ 2734 h 373193"/>
                <a:gd name="connsiteX445" fmla="*/ 163902 w 631300"/>
                <a:gd name="connsiteY445" fmla="*/ 3258 h 373193"/>
                <a:gd name="connsiteX446" fmla="*/ 178972 w 631300"/>
                <a:gd name="connsiteY446" fmla="*/ 1961 h 373193"/>
                <a:gd name="connsiteX447" fmla="*/ 181817 w 631300"/>
                <a:gd name="connsiteY447" fmla="*/ 3008 h 373193"/>
                <a:gd name="connsiteX448" fmla="*/ 182615 w 631300"/>
                <a:gd name="connsiteY448" fmla="*/ -383 h 373193"/>
                <a:gd name="connsiteX449" fmla="*/ 200779 w 631300"/>
                <a:gd name="connsiteY449" fmla="*/ 7947 h 373193"/>
                <a:gd name="connsiteX450" fmla="*/ 221837 w 631300"/>
                <a:gd name="connsiteY450" fmla="*/ 4031 h 373193"/>
                <a:gd name="connsiteX451" fmla="*/ 233265 w 631300"/>
                <a:gd name="connsiteY451" fmla="*/ 4031 h 373193"/>
                <a:gd name="connsiteX452" fmla="*/ 240800 w 631300"/>
                <a:gd name="connsiteY452" fmla="*/ 1188 h 373193"/>
                <a:gd name="connsiteX453" fmla="*/ 244693 w 631300"/>
                <a:gd name="connsiteY453" fmla="*/ 1188 h 373193"/>
                <a:gd name="connsiteX454" fmla="*/ 256120 w 631300"/>
                <a:gd name="connsiteY454" fmla="*/ 2485 h 373193"/>
                <a:gd name="connsiteX455" fmla="*/ 263131 w 631300"/>
                <a:gd name="connsiteY455" fmla="*/ 1188 h 373193"/>
                <a:gd name="connsiteX456" fmla="*/ 265476 w 631300"/>
                <a:gd name="connsiteY456" fmla="*/ 1961 h 373193"/>
                <a:gd name="connsiteX457" fmla="*/ 268346 w 631300"/>
                <a:gd name="connsiteY457" fmla="*/ 5852 h 373193"/>
                <a:gd name="connsiteX458" fmla="*/ 273785 w 631300"/>
                <a:gd name="connsiteY458" fmla="*/ 9244 h 373193"/>
                <a:gd name="connsiteX459" fmla="*/ 276380 w 631300"/>
                <a:gd name="connsiteY459" fmla="*/ 6625 h 373193"/>
                <a:gd name="connsiteX460" fmla="*/ 281320 w 631300"/>
                <a:gd name="connsiteY460" fmla="*/ 6376 h 373193"/>
                <a:gd name="connsiteX461" fmla="*/ 284963 w 631300"/>
                <a:gd name="connsiteY461" fmla="*/ 3533 h 373193"/>
                <a:gd name="connsiteX462" fmla="*/ 289130 w 631300"/>
                <a:gd name="connsiteY462" fmla="*/ 6650 h 373193"/>
                <a:gd name="connsiteX463" fmla="*/ 297164 w 631300"/>
                <a:gd name="connsiteY463" fmla="*/ 7149 h 37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</a:cxnLst>
              <a:rect l="l" t="t" r="r" b="b"/>
              <a:pathLst>
                <a:path w="631300" h="373193">
                  <a:moveTo>
                    <a:pt x="301854" y="4031"/>
                  </a:moveTo>
                  <a:lnTo>
                    <a:pt x="301605" y="6101"/>
                  </a:lnTo>
                  <a:lnTo>
                    <a:pt x="304973" y="11039"/>
                  </a:lnTo>
                  <a:lnTo>
                    <a:pt x="303426" y="20143"/>
                  </a:lnTo>
                  <a:lnTo>
                    <a:pt x="303426" y="23236"/>
                  </a:lnTo>
                  <a:lnTo>
                    <a:pt x="302129" y="28972"/>
                  </a:lnTo>
                  <a:lnTo>
                    <a:pt x="300831" y="39871"/>
                  </a:lnTo>
                  <a:lnTo>
                    <a:pt x="300033" y="42216"/>
                  </a:lnTo>
                  <a:lnTo>
                    <a:pt x="300557" y="45833"/>
                  </a:lnTo>
                  <a:lnTo>
                    <a:pt x="304724" y="55459"/>
                  </a:lnTo>
                  <a:lnTo>
                    <a:pt x="308866" y="61421"/>
                  </a:lnTo>
                  <a:lnTo>
                    <a:pt x="312258" y="64289"/>
                  </a:lnTo>
                  <a:lnTo>
                    <a:pt x="318222" y="68180"/>
                  </a:lnTo>
                  <a:lnTo>
                    <a:pt x="330423" y="77258"/>
                  </a:lnTo>
                  <a:lnTo>
                    <a:pt x="337709" y="80127"/>
                  </a:lnTo>
                  <a:lnTo>
                    <a:pt x="339779" y="81149"/>
                  </a:lnTo>
                  <a:lnTo>
                    <a:pt x="346790" y="81947"/>
                  </a:lnTo>
                  <a:lnTo>
                    <a:pt x="348886" y="84017"/>
                  </a:lnTo>
                  <a:lnTo>
                    <a:pt x="352254" y="82196"/>
                  </a:lnTo>
                  <a:lnTo>
                    <a:pt x="354076" y="82970"/>
                  </a:lnTo>
                  <a:lnTo>
                    <a:pt x="354076" y="85314"/>
                  </a:lnTo>
                  <a:lnTo>
                    <a:pt x="355124" y="88956"/>
                  </a:lnTo>
                  <a:lnTo>
                    <a:pt x="357195" y="90252"/>
                  </a:lnTo>
                  <a:lnTo>
                    <a:pt x="361087" y="85065"/>
                  </a:lnTo>
                  <a:lnTo>
                    <a:pt x="362659" y="84267"/>
                  </a:lnTo>
                  <a:lnTo>
                    <a:pt x="370693" y="84541"/>
                  </a:lnTo>
                  <a:lnTo>
                    <a:pt x="369396" y="88681"/>
                  </a:lnTo>
                  <a:lnTo>
                    <a:pt x="370194" y="90003"/>
                  </a:lnTo>
                  <a:lnTo>
                    <a:pt x="373562" y="90003"/>
                  </a:lnTo>
                  <a:lnTo>
                    <a:pt x="377455" y="91025"/>
                  </a:lnTo>
                  <a:lnTo>
                    <a:pt x="378502" y="89729"/>
                  </a:lnTo>
                  <a:lnTo>
                    <a:pt x="375110" y="86611"/>
                  </a:lnTo>
                  <a:lnTo>
                    <a:pt x="372265" y="84790"/>
                  </a:lnTo>
                  <a:lnTo>
                    <a:pt x="375110" y="83493"/>
                  </a:lnTo>
                  <a:lnTo>
                    <a:pt x="383942" y="84541"/>
                  </a:lnTo>
                  <a:lnTo>
                    <a:pt x="389156" y="84017"/>
                  </a:lnTo>
                  <a:lnTo>
                    <a:pt x="389655" y="80650"/>
                  </a:lnTo>
                  <a:lnTo>
                    <a:pt x="397989" y="76236"/>
                  </a:lnTo>
                  <a:lnTo>
                    <a:pt x="399536" y="78580"/>
                  </a:lnTo>
                  <a:lnTo>
                    <a:pt x="403179" y="79603"/>
                  </a:lnTo>
                  <a:lnTo>
                    <a:pt x="410190" y="77009"/>
                  </a:lnTo>
                  <a:lnTo>
                    <a:pt x="414357" y="72843"/>
                  </a:lnTo>
                  <a:lnTo>
                    <a:pt x="416427" y="72594"/>
                  </a:lnTo>
                  <a:lnTo>
                    <a:pt x="421867" y="73642"/>
                  </a:lnTo>
                  <a:lnTo>
                    <a:pt x="425260" y="72345"/>
                  </a:lnTo>
                  <a:lnTo>
                    <a:pt x="429402" y="68429"/>
                  </a:lnTo>
                  <a:lnTo>
                    <a:pt x="430974" y="69751"/>
                  </a:lnTo>
                  <a:lnTo>
                    <a:pt x="432021" y="72594"/>
                  </a:lnTo>
                  <a:lnTo>
                    <a:pt x="437211" y="72345"/>
                  </a:lnTo>
                  <a:lnTo>
                    <a:pt x="440854" y="73642"/>
                  </a:lnTo>
                  <a:lnTo>
                    <a:pt x="443973" y="70524"/>
                  </a:lnTo>
                  <a:lnTo>
                    <a:pt x="446568" y="69726"/>
                  </a:lnTo>
                  <a:lnTo>
                    <a:pt x="449412" y="73118"/>
                  </a:lnTo>
                  <a:lnTo>
                    <a:pt x="452282" y="75188"/>
                  </a:lnTo>
                  <a:lnTo>
                    <a:pt x="455400" y="72843"/>
                  </a:lnTo>
                  <a:lnTo>
                    <a:pt x="461114" y="71048"/>
                  </a:lnTo>
                  <a:lnTo>
                    <a:pt x="462137" y="72594"/>
                  </a:lnTo>
                  <a:lnTo>
                    <a:pt x="465530" y="74664"/>
                  </a:lnTo>
                  <a:lnTo>
                    <a:pt x="464233" y="77009"/>
                  </a:lnTo>
                  <a:lnTo>
                    <a:pt x="466553" y="77533"/>
                  </a:lnTo>
                  <a:lnTo>
                    <a:pt x="474088" y="74415"/>
                  </a:lnTo>
                  <a:lnTo>
                    <a:pt x="478505" y="73617"/>
                  </a:lnTo>
                  <a:lnTo>
                    <a:pt x="479303" y="72071"/>
                  </a:lnTo>
                  <a:lnTo>
                    <a:pt x="493849" y="74415"/>
                  </a:lnTo>
                  <a:lnTo>
                    <a:pt x="493051" y="79852"/>
                  </a:lnTo>
                  <a:lnTo>
                    <a:pt x="494099" y="88956"/>
                  </a:lnTo>
                  <a:lnTo>
                    <a:pt x="495147" y="91799"/>
                  </a:lnTo>
                  <a:lnTo>
                    <a:pt x="499289" y="90502"/>
                  </a:lnTo>
                  <a:lnTo>
                    <a:pt x="503206" y="91300"/>
                  </a:lnTo>
                  <a:lnTo>
                    <a:pt x="511240" y="94916"/>
                  </a:lnTo>
                  <a:lnTo>
                    <a:pt x="513062" y="95191"/>
                  </a:lnTo>
                  <a:lnTo>
                    <a:pt x="518276" y="93096"/>
                  </a:lnTo>
                  <a:lnTo>
                    <a:pt x="521121" y="90502"/>
                  </a:lnTo>
                  <a:lnTo>
                    <a:pt x="523715" y="84541"/>
                  </a:lnTo>
                  <a:lnTo>
                    <a:pt x="523990" y="76734"/>
                  </a:lnTo>
                  <a:lnTo>
                    <a:pt x="523191" y="72320"/>
                  </a:lnTo>
                  <a:lnTo>
                    <a:pt x="524763" y="66883"/>
                  </a:lnTo>
                  <a:lnTo>
                    <a:pt x="527882" y="63490"/>
                  </a:lnTo>
                  <a:lnTo>
                    <a:pt x="530202" y="62468"/>
                  </a:lnTo>
                  <a:lnTo>
                    <a:pt x="536964" y="61670"/>
                  </a:lnTo>
                  <a:lnTo>
                    <a:pt x="541131" y="59874"/>
                  </a:lnTo>
                  <a:lnTo>
                    <a:pt x="546046" y="55958"/>
                  </a:lnTo>
                  <a:lnTo>
                    <a:pt x="549963" y="51818"/>
                  </a:lnTo>
                  <a:lnTo>
                    <a:pt x="554629" y="44012"/>
                  </a:lnTo>
                  <a:lnTo>
                    <a:pt x="558521" y="30518"/>
                  </a:lnTo>
                  <a:lnTo>
                    <a:pt x="562938" y="24533"/>
                  </a:lnTo>
                  <a:lnTo>
                    <a:pt x="565807" y="19868"/>
                  </a:lnTo>
                  <a:lnTo>
                    <a:pt x="570472" y="14930"/>
                  </a:lnTo>
                  <a:lnTo>
                    <a:pt x="572568" y="14406"/>
                  </a:lnTo>
                  <a:lnTo>
                    <a:pt x="576710" y="14681"/>
                  </a:lnTo>
                  <a:lnTo>
                    <a:pt x="584245" y="16751"/>
                  </a:lnTo>
                  <a:lnTo>
                    <a:pt x="595947" y="23236"/>
                  </a:lnTo>
                  <a:lnTo>
                    <a:pt x="599315" y="24807"/>
                  </a:lnTo>
                  <a:lnTo>
                    <a:pt x="599565" y="26627"/>
                  </a:lnTo>
                  <a:lnTo>
                    <a:pt x="603483" y="32589"/>
                  </a:lnTo>
                  <a:lnTo>
                    <a:pt x="601910" y="33636"/>
                  </a:lnTo>
                  <a:lnTo>
                    <a:pt x="600613" y="31292"/>
                  </a:lnTo>
                  <a:lnTo>
                    <a:pt x="598268" y="31815"/>
                  </a:lnTo>
                  <a:lnTo>
                    <a:pt x="598018" y="38300"/>
                  </a:lnTo>
                  <a:lnTo>
                    <a:pt x="599315" y="46605"/>
                  </a:lnTo>
                  <a:lnTo>
                    <a:pt x="598792" y="52068"/>
                  </a:lnTo>
                  <a:lnTo>
                    <a:pt x="596995" y="58552"/>
                  </a:lnTo>
                  <a:lnTo>
                    <a:pt x="602709" y="68953"/>
                  </a:lnTo>
                  <a:lnTo>
                    <a:pt x="605029" y="74140"/>
                  </a:lnTo>
                  <a:lnTo>
                    <a:pt x="608922" y="74664"/>
                  </a:lnTo>
                  <a:lnTo>
                    <a:pt x="613088" y="81424"/>
                  </a:lnTo>
                  <a:lnTo>
                    <a:pt x="618552" y="79353"/>
                  </a:lnTo>
                  <a:lnTo>
                    <a:pt x="620623" y="84017"/>
                  </a:lnTo>
                  <a:lnTo>
                    <a:pt x="628682" y="84790"/>
                  </a:lnTo>
                  <a:lnTo>
                    <a:pt x="629181" y="86362"/>
                  </a:lnTo>
                  <a:lnTo>
                    <a:pt x="621397" y="85314"/>
                  </a:lnTo>
                  <a:lnTo>
                    <a:pt x="616981" y="87384"/>
                  </a:lnTo>
                  <a:lnTo>
                    <a:pt x="614136" y="87659"/>
                  </a:lnTo>
                  <a:lnTo>
                    <a:pt x="609445" y="91549"/>
                  </a:lnTo>
                  <a:lnTo>
                    <a:pt x="604505" y="98034"/>
                  </a:lnTo>
                  <a:lnTo>
                    <a:pt x="602684" y="101675"/>
                  </a:lnTo>
                  <a:lnTo>
                    <a:pt x="600613" y="101675"/>
                  </a:lnTo>
                  <a:lnTo>
                    <a:pt x="600888" y="105840"/>
                  </a:lnTo>
                  <a:lnTo>
                    <a:pt x="600089" y="111028"/>
                  </a:lnTo>
                  <a:lnTo>
                    <a:pt x="600613" y="113872"/>
                  </a:lnTo>
                  <a:lnTo>
                    <a:pt x="604505" y="116216"/>
                  </a:lnTo>
                  <a:lnTo>
                    <a:pt x="604755" y="117513"/>
                  </a:lnTo>
                  <a:lnTo>
                    <a:pt x="608922" y="123998"/>
                  </a:lnTo>
                  <a:lnTo>
                    <a:pt x="608148" y="127913"/>
                  </a:lnTo>
                  <a:lnTo>
                    <a:pt x="606327" y="130233"/>
                  </a:lnTo>
                  <a:lnTo>
                    <a:pt x="605279" y="133625"/>
                  </a:lnTo>
                  <a:lnTo>
                    <a:pt x="605803" y="137765"/>
                  </a:lnTo>
                  <a:lnTo>
                    <a:pt x="607349" y="140883"/>
                  </a:lnTo>
                  <a:lnTo>
                    <a:pt x="608148" y="144524"/>
                  </a:lnTo>
                  <a:lnTo>
                    <a:pt x="607349" y="150759"/>
                  </a:lnTo>
                  <a:lnTo>
                    <a:pt x="608647" y="154127"/>
                  </a:lnTo>
                  <a:lnTo>
                    <a:pt x="606052" y="155174"/>
                  </a:lnTo>
                  <a:lnTo>
                    <a:pt x="604231" y="158541"/>
                  </a:lnTo>
                  <a:lnTo>
                    <a:pt x="605279" y="164253"/>
                  </a:lnTo>
                  <a:lnTo>
                    <a:pt x="606826" y="166073"/>
                  </a:lnTo>
                  <a:lnTo>
                    <a:pt x="607874" y="173082"/>
                  </a:lnTo>
                  <a:lnTo>
                    <a:pt x="607624" y="184006"/>
                  </a:lnTo>
                  <a:lnTo>
                    <a:pt x="603981" y="187647"/>
                  </a:lnTo>
                  <a:lnTo>
                    <a:pt x="604231" y="192062"/>
                  </a:lnTo>
                  <a:lnTo>
                    <a:pt x="605803" y="199071"/>
                  </a:lnTo>
                  <a:lnTo>
                    <a:pt x="598517" y="200368"/>
                  </a:lnTo>
                  <a:lnTo>
                    <a:pt x="588387" y="200368"/>
                  </a:lnTo>
                  <a:lnTo>
                    <a:pt x="588661" y="206603"/>
                  </a:lnTo>
                  <a:lnTo>
                    <a:pt x="560068" y="204782"/>
                  </a:lnTo>
                  <a:lnTo>
                    <a:pt x="559294" y="201141"/>
                  </a:lnTo>
                  <a:lnTo>
                    <a:pt x="551759" y="202438"/>
                  </a:lnTo>
                  <a:lnTo>
                    <a:pt x="537987" y="202687"/>
                  </a:lnTo>
                  <a:lnTo>
                    <a:pt x="523965" y="205031"/>
                  </a:lnTo>
                  <a:lnTo>
                    <a:pt x="515132" y="207376"/>
                  </a:lnTo>
                  <a:lnTo>
                    <a:pt x="512263" y="208922"/>
                  </a:lnTo>
                  <a:lnTo>
                    <a:pt x="503430" y="209720"/>
                  </a:lnTo>
                  <a:lnTo>
                    <a:pt x="501110" y="209446"/>
                  </a:lnTo>
                  <a:lnTo>
                    <a:pt x="495645" y="211791"/>
                  </a:lnTo>
                  <a:lnTo>
                    <a:pt x="494074" y="218550"/>
                  </a:lnTo>
                  <a:lnTo>
                    <a:pt x="491479" y="218550"/>
                  </a:lnTo>
                  <a:lnTo>
                    <a:pt x="491479" y="222690"/>
                  </a:lnTo>
                  <a:lnTo>
                    <a:pt x="489159" y="223488"/>
                  </a:lnTo>
                  <a:lnTo>
                    <a:pt x="489932" y="229449"/>
                  </a:lnTo>
                  <a:lnTo>
                    <a:pt x="489159" y="233090"/>
                  </a:lnTo>
                  <a:lnTo>
                    <a:pt x="484742" y="237505"/>
                  </a:lnTo>
                  <a:lnTo>
                    <a:pt x="479527" y="237754"/>
                  </a:lnTo>
                  <a:lnTo>
                    <a:pt x="477207" y="237256"/>
                  </a:lnTo>
                  <a:lnTo>
                    <a:pt x="475636" y="238028"/>
                  </a:lnTo>
                  <a:lnTo>
                    <a:pt x="475111" y="241670"/>
                  </a:lnTo>
                  <a:lnTo>
                    <a:pt x="471493" y="243740"/>
                  </a:lnTo>
                  <a:lnTo>
                    <a:pt x="468898" y="243740"/>
                  </a:lnTo>
                  <a:lnTo>
                    <a:pt x="468100" y="247631"/>
                  </a:lnTo>
                  <a:lnTo>
                    <a:pt x="465256" y="249451"/>
                  </a:lnTo>
                  <a:lnTo>
                    <a:pt x="461613" y="248154"/>
                  </a:lnTo>
                  <a:lnTo>
                    <a:pt x="460565" y="250998"/>
                  </a:lnTo>
                  <a:lnTo>
                    <a:pt x="460565" y="253866"/>
                  </a:lnTo>
                  <a:lnTo>
                    <a:pt x="456149" y="256210"/>
                  </a:lnTo>
                  <a:lnTo>
                    <a:pt x="453554" y="258281"/>
                  </a:lnTo>
                  <a:lnTo>
                    <a:pt x="449911" y="259328"/>
                  </a:lnTo>
                  <a:lnTo>
                    <a:pt x="442127" y="251522"/>
                  </a:lnTo>
                  <a:lnTo>
                    <a:pt x="439257" y="250499"/>
                  </a:lnTo>
                  <a:lnTo>
                    <a:pt x="435115" y="250998"/>
                  </a:lnTo>
                  <a:lnTo>
                    <a:pt x="432521" y="248928"/>
                  </a:lnTo>
                  <a:lnTo>
                    <a:pt x="431473" y="246334"/>
                  </a:lnTo>
                  <a:lnTo>
                    <a:pt x="428354" y="245560"/>
                  </a:lnTo>
                  <a:lnTo>
                    <a:pt x="429127" y="249701"/>
                  </a:lnTo>
                  <a:lnTo>
                    <a:pt x="428628" y="253866"/>
                  </a:lnTo>
                  <a:lnTo>
                    <a:pt x="432271" y="259054"/>
                  </a:lnTo>
                  <a:lnTo>
                    <a:pt x="435115" y="258804"/>
                  </a:lnTo>
                  <a:lnTo>
                    <a:pt x="435115" y="261648"/>
                  </a:lnTo>
                  <a:lnTo>
                    <a:pt x="462911" y="260101"/>
                  </a:lnTo>
                  <a:lnTo>
                    <a:pt x="463185" y="260875"/>
                  </a:lnTo>
                  <a:lnTo>
                    <a:pt x="460565" y="268656"/>
                  </a:lnTo>
                  <a:lnTo>
                    <a:pt x="459542" y="276712"/>
                  </a:lnTo>
                  <a:lnTo>
                    <a:pt x="457471" y="283471"/>
                  </a:lnTo>
                  <a:lnTo>
                    <a:pt x="454078" y="281127"/>
                  </a:lnTo>
                  <a:lnTo>
                    <a:pt x="452531" y="279057"/>
                  </a:lnTo>
                  <a:lnTo>
                    <a:pt x="450709" y="282947"/>
                  </a:lnTo>
                  <a:lnTo>
                    <a:pt x="439008" y="310732"/>
                  </a:lnTo>
                  <a:lnTo>
                    <a:pt x="433818" y="323976"/>
                  </a:lnTo>
                  <a:lnTo>
                    <a:pt x="431473" y="330984"/>
                  </a:lnTo>
                  <a:lnTo>
                    <a:pt x="428105" y="343205"/>
                  </a:lnTo>
                  <a:lnTo>
                    <a:pt x="439008" y="342157"/>
                  </a:lnTo>
                  <a:lnTo>
                    <a:pt x="437710" y="347620"/>
                  </a:lnTo>
                  <a:lnTo>
                    <a:pt x="436937" y="353855"/>
                  </a:lnTo>
                  <a:lnTo>
                    <a:pt x="436937" y="355925"/>
                  </a:lnTo>
                  <a:lnTo>
                    <a:pt x="436164" y="363457"/>
                  </a:lnTo>
                  <a:lnTo>
                    <a:pt x="436413" y="367348"/>
                  </a:lnTo>
                  <a:lnTo>
                    <a:pt x="434342" y="372012"/>
                  </a:lnTo>
                  <a:lnTo>
                    <a:pt x="432246" y="372810"/>
                  </a:lnTo>
                  <a:lnTo>
                    <a:pt x="427581" y="370989"/>
                  </a:lnTo>
                  <a:lnTo>
                    <a:pt x="417176" y="367623"/>
                  </a:lnTo>
                  <a:lnTo>
                    <a:pt x="410165" y="366575"/>
                  </a:lnTo>
                  <a:lnTo>
                    <a:pt x="407844" y="360589"/>
                  </a:lnTo>
                  <a:lnTo>
                    <a:pt x="405749" y="357222"/>
                  </a:lnTo>
                  <a:lnTo>
                    <a:pt x="404451" y="356698"/>
                  </a:lnTo>
                  <a:lnTo>
                    <a:pt x="403952" y="353332"/>
                  </a:lnTo>
                  <a:lnTo>
                    <a:pt x="407321" y="352807"/>
                  </a:lnTo>
                  <a:lnTo>
                    <a:pt x="407321" y="343729"/>
                  </a:lnTo>
                  <a:lnTo>
                    <a:pt x="401083" y="343479"/>
                  </a:lnTo>
                  <a:lnTo>
                    <a:pt x="400559" y="335423"/>
                  </a:lnTo>
                  <a:lnTo>
                    <a:pt x="399012" y="335947"/>
                  </a:lnTo>
                  <a:lnTo>
                    <a:pt x="397440" y="332829"/>
                  </a:lnTo>
                  <a:lnTo>
                    <a:pt x="398239" y="329712"/>
                  </a:lnTo>
                  <a:lnTo>
                    <a:pt x="396143" y="326320"/>
                  </a:lnTo>
                  <a:lnTo>
                    <a:pt x="402904" y="325023"/>
                  </a:lnTo>
                  <a:lnTo>
                    <a:pt x="407321" y="322953"/>
                  </a:lnTo>
                  <a:lnTo>
                    <a:pt x="405774" y="316718"/>
                  </a:lnTo>
                  <a:lnTo>
                    <a:pt x="402131" y="314124"/>
                  </a:lnTo>
                  <a:lnTo>
                    <a:pt x="398763" y="307888"/>
                  </a:lnTo>
                  <a:lnTo>
                    <a:pt x="399012" y="302177"/>
                  </a:lnTo>
                  <a:lnTo>
                    <a:pt x="395644" y="303225"/>
                  </a:lnTo>
                  <a:lnTo>
                    <a:pt x="390429" y="302426"/>
                  </a:lnTo>
                  <a:lnTo>
                    <a:pt x="386013" y="300606"/>
                  </a:lnTo>
                  <a:lnTo>
                    <a:pt x="387061" y="294645"/>
                  </a:lnTo>
                  <a:lnTo>
                    <a:pt x="388882" y="294370"/>
                  </a:lnTo>
                  <a:lnTo>
                    <a:pt x="388109" y="287885"/>
                  </a:lnTo>
                  <a:lnTo>
                    <a:pt x="391726" y="281925"/>
                  </a:lnTo>
                  <a:lnTo>
                    <a:pt x="385763" y="279580"/>
                  </a:lnTo>
                  <a:lnTo>
                    <a:pt x="381347" y="278533"/>
                  </a:lnTo>
                  <a:lnTo>
                    <a:pt x="379775" y="273345"/>
                  </a:lnTo>
                  <a:lnTo>
                    <a:pt x="375883" y="271525"/>
                  </a:lnTo>
                  <a:lnTo>
                    <a:pt x="371741" y="263992"/>
                  </a:lnTo>
                  <a:lnTo>
                    <a:pt x="373812" y="257757"/>
                  </a:lnTo>
                  <a:lnTo>
                    <a:pt x="372240" y="250225"/>
                  </a:lnTo>
                  <a:lnTo>
                    <a:pt x="369920" y="248678"/>
                  </a:lnTo>
                  <a:lnTo>
                    <a:pt x="367824" y="241670"/>
                  </a:lnTo>
                  <a:lnTo>
                    <a:pt x="367824" y="235435"/>
                  </a:lnTo>
                  <a:lnTo>
                    <a:pt x="366277" y="233365"/>
                  </a:lnTo>
                  <a:lnTo>
                    <a:pt x="364456" y="227129"/>
                  </a:lnTo>
                  <a:lnTo>
                    <a:pt x="363932" y="221667"/>
                  </a:lnTo>
                  <a:lnTo>
                    <a:pt x="362384" y="212314"/>
                  </a:lnTo>
                  <a:lnTo>
                    <a:pt x="362634" y="207650"/>
                  </a:lnTo>
                  <a:lnTo>
                    <a:pt x="367051" y="201939"/>
                  </a:lnTo>
                  <a:lnTo>
                    <a:pt x="367574" y="198821"/>
                  </a:lnTo>
                  <a:lnTo>
                    <a:pt x="366027" y="196477"/>
                  </a:lnTo>
                  <a:lnTo>
                    <a:pt x="367824" y="188944"/>
                  </a:lnTo>
                  <a:lnTo>
                    <a:pt x="367325" y="186076"/>
                  </a:lnTo>
                  <a:lnTo>
                    <a:pt x="369146" y="181412"/>
                  </a:lnTo>
                  <a:lnTo>
                    <a:pt x="368348" y="176748"/>
                  </a:lnTo>
                  <a:lnTo>
                    <a:pt x="366801" y="173356"/>
                  </a:lnTo>
                  <a:lnTo>
                    <a:pt x="363932" y="171535"/>
                  </a:lnTo>
                  <a:lnTo>
                    <a:pt x="361337" y="172334"/>
                  </a:lnTo>
                  <a:lnTo>
                    <a:pt x="357444" y="172334"/>
                  </a:lnTo>
                  <a:lnTo>
                    <a:pt x="355623" y="169989"/>
                  </a:lnTo>
                  <a:lnTo>
                    <a:pt x="351456" y="167121"/>
                  </a:lnTo>
                  <a:lnTo>
                    <a:pt x="350159" y="167121"/>
                  </a:lnTo>
                  <a:lnTo>
                    <a:pt x="342125" y="159863"/>
                  </a:lnTo>
                  <a:lnTo>
                    <a:pt x="339255" y="159340"/>
                  </a:lnTo>
                  <a:lnTo>
                    <a:pt x="336136" y="156496"/>
                  </a:lnTo>
                  <a:lnTo>
                    <a:pt x="337709" y="154152"/>
                  </a:lnTo>
                  <a:lnTo>
                    <a:pt x="331995" y="154401"/>
                  </a:lnTo>
                  <a:lnTo>
                    <a:pt x="331720" y="156995"/>
                  </a:lnTo>
                  <a:lnTo>
                    <a:pt x="334590" y="161409"/>
                  </a:lnTo>
                  <a:lnTo>
                    <a:pt x="333541" y="163230"/>
                  </a:lnTo>
                  <a:lnTo>
                    <a:pt x="330946" y="164278"/>
                  </a:lnTo>
                  <a:lnTo>
                    <a:pt x="330946" y="170238"/>
                  </a:lnTo>
                  <a:lnTo>
                    <a:pt x="326780" y="179342"/>
                  </a:lnTo>
                  <a:lnTo>
                    <a:pt x="324959" y="185827"/>
                  </a:lnTo>
                  <a:lnTo>
                    <a:pt x="322364" y="185827"/>
                  </a:lnTo>
                  <a:lnTo>
                    <a:pt x="320542" y="182984"/>
                  </a:lnTo>
                  <a:lnTo>
                    <a:pt x="318996" y="182185"/>
                  </a:lnTo>
                  <a:lnTo>
                    <a:pt x="316401" y="182984"/>
                  </a:lnTo>
                  <a:lnTo>
                    <a:pt x="313032" y="186600"/>
                  </a:lnTo>
                  <a:lnTo>
                    <a:pt x="312758" y="189219"/>
                  </a:lnTo>
                  <a:lnTo>
                    <a:pt x="311460" y="190765"/>
                  </a:lnTo>
                  <a:lnTo>
                    <a:pt x="304699" y="192586"/>
                  </a:lnTo>
                  <a:lnTo>
                    <a:pt x="303401" y="194132"/>
                  </a:lnTo>
                  <a:lnTo>
                    <a:pt x="302902" y="199071"/>
                  </a:lnTo>
                  <a:lnTo>
                    <a:pt x="301605" y="202462"/>
                  </a:lnTo>
                  <a:lnTo>
                    <a:pt x="297438" y="202712"/>
                  </a:lnTo>
                  <a:lnTo>
                    <a:pt x="296914" y="205829"/>
                  </a:lnTo>
                  <a:lnTo>
                    <a:pt x="300557" y="207376"/>
                  </a:lnTo>
                  <a:lnTo>
                    <a:pt x="303676" y="209720"/>
                  </a:lnTo>
                  <a:lnTo>
                    <a:pt x="303426" y="211791"/>
                  </a:lnTo>
                  <a:lnTo>
                    <a:pt x="299259" y="213362"/>
                  </a:lnTo>
                  <a:lnTo>
                    <a:pt x="299259" y="215432"/>
                  </a:lnTo>
                  <a:lnTo>
                    <a:pt x="301605" y="218550"/>
                  </a:lnTo>
                  <a:lnTo>
                    <a:pt x="299783" y="221144"/>
                  </a:lnTo>
                  <a:lnTo>
                    <a:pt x="296664" y="222715"/>
                  </a:lnTo>
                  <a:lnTo>
                    <a:pt x="295367" y="224785"/>
                  </a:lnTo>
                  <a:lnTo>
                    <a:pt x="295891" y="228675"/>
                  </a:lnTo>
                  <a:lnTo>
                    <a:pt x="295093" y="231544"/>
                  </a:lnTo>
                  <a:lnTo>
                    <a:pt x="291724" y="235959"/>
                  </a:lnTo>
                  <a:lnTo>
                    <a:pt x="289654" y="240622"/>
                  </a:lnTo>
                  <a:lnTo>
                    <a:pt x="290427" y="246334"/>
                  </a:lnTo>
                  <a:lnTo>
                    <a:pt x="290153" y="249451"/>
                  </a:lnTo>
                  <a:lnTo>
                    <a:pt x="288356" y="249975"/>
                  </a:lnTo>
                  <a:lnTo>
                    <a:pt x="281844" y="248404"/>
                  </a:lnTo>
                  <a:lnTo>
                    <a:pt x="273286" y="236732"/>
                  </a:lnTo>
                  <a:lnTo>
                    <a:pt x="270417" y="234138"/>
                  </a:lnTo>
                  <a:lnTo>
                    <a:pt x="260536" y="231269"/>
                  </a:lnTo>
                  <a:lnTo>
                    <a:pt x="242871" y="252819"/>
                  </a:lnTo>
                  <a:lnTo>
                    <a:pt x="237432" y="256984"/>
                  </a:lnTo>
                  <a:lnTo>
                    <a:pt x="225730" y="261922"/>
                  </a:lnTo>
                  <a:lnTo>
                    <a:pt x="217946" y="264266"/>
                  </a:lnTo>
                  <a:lnTo>
                    <a:pt x="215351" y="264266"/>
                  </a:lnTo>
                  <a:lnTo>
                    <a:pt x="213005" y="260625"/>
                  </a:lnTo>
                  <a:lnTo>
                    <a:pt x="202102" y="268681"/>
                  </a:lnTo>
                  <a:lnTo>
                    <a:pt x="201578" y="263992"/>
                  </a:lnTo>
                  <a:lnTo>
                    <a:pt x="198708" y="252819"/>
                  </a:lnTo>
                  <a:lnTo>
                    <a:pt x="200031" y="250998"/>
                  </a:lnTo>
                  <a:lnTo>
                    <a:pt x="204697" y="253093"/>
                  </a:lnTo>
                  <a:lnTo>
                    <a:pt x="213778" y="242443"/>
                  </a:lnTo>
                  <a:lnTo>
                    <a:pt x="215076" y="234387"/>
                  </a:lnTo>
                  <a:lnTo>
                    <a:pt x="216648" y="233090"/>
                  </a:lnTo>
                  <a:lnTo>
                    <a:pt x="215875" y="229723"/>
                  </a:lnTo>
                  <a:lnTo>
                    <a:pt x="213005" y="226331"/>
                  </a:lnTo>
                  <a:lnTo>
                    <a:pt x="211183" y="221393"/>
                  </a:lnTo>
                  <a:lnTo>
                    <a:pt x="207816" y="215432"/>
                  </a:lnTo>
                  <a:lnTo>
                    <a:pt x="215351" y="218550"/>
                  </a:lnTo>
                  <a:lnTo>
                    <a:pt x="215076" y="212563"/>
                  </a:lnTo>
                  <a:lnTo>
                    <a:pt x="213280" y="208423"/>
                  </a:lnTo>
                  <a:lnTo>
                    <a:pt x="212232" y="204532"/>
                  </a:lnTo>
                  <a:lnTo>
                    <a:pt x="210161" y="198297"/>
                  </a:lnTo>
                  <a:lnTo>
                    <a:pt x="209113" y="192835"/>
                  </a:lnTo>
                  <a:lnTo>
                    <a:pt x="209362" y="189194"/>
                  </a:lnTo>
                  <a:lnTo>
                    <a:pt x="208065" y="186874"/>
                  </a:lnTo>
                  <a:lnTo>
                    <a:pt x="195090" y="178544"/>
                  </a:lnTo>
                  <a:lnTo>
                    <a:pt x="191698" y="177247"/>
                  </a:lnTo>
                  <a:lnTo>
                    <a:pt x="184961" y="184779"/>
                  </a:lnTo>
                  <a:lnTo>
                    <a:pt x="180545" y="193109"/>
                  </a:lnTo>
                  <a:lnTo>
                    <a:pt x="178723" y="194656"/>
                  </a:lnTo>
                  <a:lnTo>
                    <a:pt x="177675" y="197250"/>
                  </a:lnTo>
                  <a:lnTo>
                    <a:pt x="169616" y="193109"/>
                  </a:lnTo>
                  <a:lnTo>
                    <a:pt x="160534" y="191289"/>
                  </a:lnTo>
                  <a:lnTo>
                    <a:pt x="151427" y="195429"/>
                  </a:lnTo>
                  <a:lnTo>
                    <a:pt x="147011" y="195429"/>
                  </a:lnTo>
                  <a:lnTo>
                    <a:pt x="144940" y="202188"/>
                  </a:lnTo>
                  <a:lnTo>
                    <a:pt x="142869" y="201415"/>
                  </a:lnTo>
                  <a:lnTo>
                    <a:pt x="142070" y="206852"/>
                  </a:lnTo>
                  <a:lnTo>
                    <a:pt x="139226" y="207126"/>
                  </a:lnTo>
                  <a:lnTo>
                    <a:pt x="133238" y="212065"/>
                  </a:lnTo>
                  <a:lnTo>
                    <a:pt x="131691" y="214384"/>
                  </a:lnTo>
                  <a:lnTo>
                    <a:pt x="131941" y="220370"/>
                  </a:lnTo>
                  <a:lnTo>
                    <a:pt x="131691" y="226855"/>
                  </a:lnTo>
                  <a:lnTo>
                    <a:pt x="127275" y="228152"/>
                  </a:lnTo>
                  <a:lnTo>
                    <a:pt x="121287" y="227628"/>
                  </a:lnTo>
                  <a:lnTo>
                    <a:pt x="118966" y="228675"/>
                  </a:lnTo>
                  <a:lnTo>
                    <a:pt x="116097" y="231793"/>
                  </a:lnTo>
                  <a:lnTo>
                    <a:pt x="112978" y="229972"/>
                  </a:lnTo>
                  <a:lnTo>
                    <a:pt x="109610" y="225034"/>
                  </a:lnTo>
                  <a:lnTo>
                    <a:pt x="105193" y="219847"/>
                  </a:lnTo>
                  <a:lnTo>
                    <a:pt x="102075" y="214135"/>
                  </a:lnTo>
                  <a:lnTo>
                    <a:pt x="102324" y="212314"/>
                  </a:lnTo>
                  <a:lnTo>
                    <a:pt x="101302" y="208174"/>
                  </a:lnTo>
                  <a:lnTo>
                    <a:pt x="101302" y="204782"/>
                  </a:lnTo>
                  <a:lnTo>
                    <a:pt x="102599" y="201415"/>
                  </a:lnTo>
                  <a:lnTo>
                    <a:pt x="102324" y="199071"/>
                  </a:lnTo>
                  <a:lnTo>
                    <a:pt x="107514" y="191289"/>
                  </a:lnTo>
                  <a:lnTo>
                    <a:pt x="108837" y="188695"/>
                  </a:lnTo>
                  <a:lnTo>
                    <a:pt x="108038" y="185053"/>
                  </a:lnTo>
                  <a:lnTo>
                    <a:pt x="102848" y="185553"/>
                  </a:lnTo>
                  <a:lnTo>
                    <a:pt x="99480" y="184530"/>
                  </a:lnTo>
                  <a:lnTo>
                    <a:pt x="95837" y="181936"/>
                  </a:lnTo>
                  <a:lnTo>
                    <a:pt x="90648" y="179841"/>
                  </a:lnTo>
                  <a:lnTo>
                    <a:pt x="87254" y="178045"/>
                  </a:lnTo>
                  <a:lnTo>
                    <a:pt x="83636" y="178818"/>
                  </a:lnTo>
                  <a:lnTo>
                    <a:pt x="81540" y="177771"/>
                  </a:lnTo>
                  <a:lnTo>
                    <a:pt x="77898" y="179591"/>
                  </a:lnTo>
                  <a:lnTo>
                    <a:pt x="76600" y="175950"/>
                  </a:lnTo>
                  <a:lnTo>
                    <a:pt x="76600" y="169465"/>
                  </a:lnTo>
                  <a:lnTo>
                    <a:pt x="74005" y="167121"/>
                  </a:lnTo>
                  <a:lnTo>
                    <a:pt x="71685" y="168941"/>
                  </a:lnTo>
                  <a:lnTo>
                    <a:pt x="68042" y="169989"/>
                  </a:lnTo>
                  <a:lnTo>
                    <a:pt x="66745" y="173107"/>
                  </a:lnTo>
                  <a:lnTo>
                    <a:pt x="60507" y="171012"/>
                  </a:lnTo>
                  <a:lnTo>
                    <a:pt x="57113" y="170513"/>
                  </a:lnTo>
                  <a:lnTo>
                    <a:pt x="53745" y="174403"/>
                  </a:lnTo>
                  <a:lnTo>
                    <a:pt x="50627" y="176997"/>
                  </a:lnTo>
                  <a:lnTo>
                    <a:pt x="51674" y="179342"/>
                  </a:lnTo>
                  <a:lnTo>
                    <a:pt x="44389" y="182709"/>
                  </a:lnTo>
                  <a:lnTo>
                    <a:pt x="36854" y="187897"/>
                  </a:lnTo>
                  <a:lnTo>
                    <a:pt x="38151" y="189219"/>
                  </a:lnTo>
                  <a:lnTo>
                    <a:pt x="32712" y="192312"/>
                  </a:lnTo>
                  <a:lnTo>
                    <a:pt x="30616" y="192586"/>
                  </a:lnTo>
                  <a:lnTo>
                    <a:pt x="28021" y="190241"/>
                  </a:lnTo>
                  <a:lnTo>
                    <a:pt x="18940" y="188421"/>
                  </a:lnTo>
                  <a:lnTo>
                    <a:pt x="17367" y="190241"/>
                  </a:lnTo>
                  <a:lnTo>
                    <a:pt x="13750" y="183756"/>
                  </a:lnTo>
                  <a:lnTo>
                    <a:pt x="9583" y="172832"/>
                  </a:lnTo>
                  <a:lnTo>
                    <a:pt x="7512" y="170238"/>
                  </a:lnTo>
                  <a:lnTo>
                    <a:pt x="3096" y="160637"/>
                  </a:lnTo>
                  <a:lnTo>
                    <a:pt x="1274" y="155698"/>
                  </a:lnTo>
                  <a:lnTo>
                    <a:pt x="-2119" y="149213"/>
                  </a:lnTo>
                  <a:lnTo>
                    <a:pt x="6988" y="141431"/>
                  </a:lnTo>
                  <a:lnTo>
                    <a:pt x="10107" y="138040"/>
                  </a:lnTo>
                  <a:lnTo>
                    <a:pt x="11404" y="134149"/>
                  </a:lnTo>
                  <a:lnTo>
                    <a:pt x="11130" y="128437"/>
                  </a:lnTo>
                  <a:lnTo>
                    <a:pt x="10356" y="118561"/>
                  </a:lnTo>
                  <a:lnTo>
                    <a:pt x="7237" y="108958"/>
                  </a:lnTo>
                  <a:lnTo>
                    <a:pt x="12702" y="104793"/>
                  </a:lnTo>
                  <a:lnTo>
                    <a:pt x="23605" y="98059"/>
                  </a:lnTo>
                  <a:lnTo>
                    <a:pt x="25177" y="95715"/>
                  </a:lnTo>
                  <a:lnTo>
                    <a:pt x="28795" y="88706"/>
                  </a:lnTo>
                  <a:lnTo>
                    <a:pt x="31415" y="87135"/>
                  </a:lnTo>
                  <a:lnTo>
                    <a:pt x="37628" y="92597"/>
                  </a:lnTo>
                  <a:lnTo>
                    <a:pt x="42842" y="96487"/>
                  </a:lnTo>
                  <a:lnTo>
                    <a:pt x="46984" y="97535"/>
                  </a:lnTo>
                  <a:lnTo>
                    <a:pt x="55817" y="102997"/>
                  </a:lnTo>
                  <a:lnTo>
                    <a:pt x="58411" y="105317"/>
                  </a:lnTo>
                  <a:lnTo>
                    <a:pt x="62578" y="99880"/>
                  </a:lnTo>
                  <a:lnTo>
                    <a:pt x="63626" y="95191"/>
                  </a:lnTo>
                  <a:lnTo>
                    <a:pt x="66745" y="91549"/>
                  </a:lnTo>
                  <a:lnTo>
                    <a:pt x="69340" y="89479"/>
                  </a:lnTo>
                  <a:lnTo>
                    <a:pt x="70886" y="91300"/>
                  </a:lnTo>
                  <a:lnTo>
                    <a:pt x="75577" y="91050"/>
                  </a:lnTo>
                  <a:lnTo>
                    <a:pt x="75826" y="87409"/>
                  </a:lnTo>
                  <a:lnTo>
                    <a:pt x="81291" y="82471"/>
                  </a:lnTo>
                  <a:lnTo>
                    <a:pt x="85433" y="81424"/>
                  </a:lnTo>
                  <a:lnTo>
                    <a:pt x="84135" y="78580"/>
                  </a:lnTo>
                  <a:lnTo>
                    <a:pt x="81815" y="77533"/>
                  </a:lnTo>
                  <a:lnTo>
                    <a:pt x="83611" y="73392"/>
                  </a:lnTo>
                  <a:lnTo>
                    <a:pt x="86730" y="72096"/>
                  </a:lnTo>
                  <a:lnTo>
                    <a:pt x="92444" y="68180"/>
                  </a:lnTo>
                  <a:lnTo>
                    <a:pt x="94539" y="65860"/>
                  </a:lnTo>
                  <a:lnTo>
                    <a:pt x="96860" y="60149"/>
                  </a:lnTo>
                  <a:lnTo>
                    <a:pt x="91670" y="57530"/>
                  </a:lnTo>
                  <a:lnTo>
                    <a:pt x="93766" y="54162"/>
                  </a:lnTo>
                  <a:lnTo>
                    <a:pt x="95837" y="48975"/>
                  </a:lnTo>
                  <a:lnTo>
                    <a:pt x="98956" y="42989"/>
                  </a:lnTo>
                  <a:lnTo>
                    <a:pt x="101800" y="40670"/>
                  </a:lnTo>
                  <a:lnTo>
                    <a:pt x="105443" y="39098"/>
                  </a:lnTo>
                  <a:lnTo>
                    <a:pt x="105443" y="37552"/>
                  </a:lnTo>
                  <a:lnTo>
                    <a:pt x="124156" y="35980"/>
                  </a:lnTo>
                  <a:lnTo>
                    <a:pt x="123357" y="34434"/>
                  </a:lnTo>
                  <a:lnTo>
                    <a:pt x="126476" y="31566"/>
                  </a:lnTo>
                  <a:lnTo>
                    <a:pt x="138952" y="21190"/>
                  </a:lnTo>
                  <a:lnTo>
                    <a:pt x="157390" y="4829"/>
                  </a:lnTo>
                  <a:lnTo>
                    <a:pt x="161033" y="2734"/>
                  </a:lnTo>
                  <a:lnTo>
                    <a:pt x="163902" y="3258"/>
                  </a:lnTo>
                  <a:lnTo>
                    <a:pt x="178972" y="1961"/>
                  </a:lnTo>
                  <a:lnTo>
                    <a:pt x="181817" y="3008"/>
                  </a:lnTo>
                  <a:lnTo>
                    <a:pt x="182615" y="-383"/>
                  </a:lnTo>
                  <a:lnTo>
                    <a:pt x="200779" y="7947"/>
                  </a:lnTo>
                  <a:lnTo>
                    <a:pt x="221837" y="4031"/>
                  </a:lnTo>
                  <a:lnTo>
                    <a:pt x="233265" y="4031"/>
                  </a:lnTo>
                  <a:lnTo>
                    <a:pt x="240800" y="1188"/>
                  </a:lnTo>
                  <a:lnTo>
                    <a:pt x="244693" y="1188"/>
                  </a:lnTo>
                  <a:lnTo>
                    <a:pt x="256120" y="2485"/>
                  </a:lnTo>
                  <a:lnTo>
                    <a:pt x="263131" y="1188"/>
                  </a:lnTo>
                  <a:lnTo>
                    <a:pt x="265476" y="1961"/>
                  </a:lnTo>
                  <a:lnTo>
                    <a:pt x="268346" y="5852"/>
                  </a:lnTo>
                  <a:lnTo>
                    <a:pt x="273785" y="9244"/>
                  </a:lnTo>
                  <a:lnTo>
                    <a:pt x="276380" y="6625"/>
                  </a:lnTo>
                  <a:lnTo>
                    <a:pt x="281320" y="6376"/>
                  </a:lnTo>
                  <a:lnTo>
                    <a:pt x="284963" y="3533"/>
                  </a:lnTo>
                  <a:lnTo>
                    <a:pt x="289130" y="6650"/>
                  </a:lnTo>
                  <a:lnTo>
                    <a:pt x="297164" y="7149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78" name="Free-form: Shape 3377">
              <a:extLst>
                <a:ext uri="{FF2B5EF4-FFF2-40B4-BE49-F238E27FC236}">
                  <a16:creationId xmlns:a16="http://schemas.microsoft.com/office/drawing/2014/main" id="{79791927-0386-13F4-7368-395D563AC252}"/>
                </a:ext>
              </a:extLst>
            </p:cNvPr>
            <p:cNvSpPr/>
            <p:nvPr/>
          </p:nvSpPr>
          <p:spPr>
            <a:xfrm>
              <a:off x="663065" y="1189114"/>
              <a:ext cx="2885563" cy="1312498"/>
            </a:xfrm>
            <a:custGeom>
              <a:avLst/>
              <a:gdLst>
                <a:gd name="connsiteX0" fmla="*/ 1384685 w 2885563"/>
                <a:gd name="connsiteY0" fmla="*/ 21702 h 1312498"/>
                <a:gd name="connsiteX1" fmla="*/ 1398458 w 2885563"/>
                <a:gd name="connsiteY1" fmla="*/ 23520 h 1312498"/>
                <a:gd name="connsiteX2" fmla="*/ 1403398 w 2885563"/>
                <a:gd name="connsiteY2" fmla="*/ 25339 h 1312498"/>
                <a:gd name="connsiteX3" fmla="*/ 1410410 w 2885563"/>
                <a:gd name="connsiteY3" fmla="*/ 29753 h 1312498"/>
                <a:gd name="connsiteX4" fmla="*/ 1412730 w 2885563"/>
                <a:gd name="connsiteY4" fmla="*/ 30793 h 1312498"/>
                <a:gd name="connsiteX5" fmla="*/ 1417945 w 2885563"/>
                <a:gd name="connsiteY5" fmla="*/ 31050 h 1312498"/>
                <a:gd name="connsiteX6" fmla="*/ 1421063 w 2885563"/>
                <a:gd name="connsiteY6" fmla="*/ 30013 h 1312498"/>
                <a:gd name="connsiteX7" fmla="*/ 1424956 w 2885563"/>
                <a:gd name="connsiteY7" fmla="*/ 26895 h 1312498"/>
                <a:gd name="connsiteX8" fmla="*/ 1435610 w 2885563"/>
                <a:gd name="connsiteY8" fmla="*/ 23780 h 1312498"/>
                <a:gd name="connsiteX9" fmla="*/ 1447037 w 2885563"/>
                <a:gd name="connsiteY9" fmla="*/ 22999 h 1312498"/>
                <a:gd name="connsiteX10" fmla="*/ 1457417 w 2885563"/>
                <a:gd name="connsiteY10" fmla="*/ 23780 h 1312498"/>
                <a:gd name="connsiteX11" fmla="*/ 1464952 w 2885563"/>
                <a:gd name="connsiteY11" fmla="*/ 26376 h 1312498"/>
                <a:gd name="connsiteX12" fmla="*/ 1467547 w 2885563"/>
                <a:gd name="connsiteY12" fmla="*/ 28454 h 1312498"/>
                <a:gd name="connsiteX13" fmla="*/ 1470166 w 2885563"/>
                <a:gd name="connsiteY13" fmla="*/ 32609 h 1312498"/>
                <a:gd name="connsiteX14" fmla="*/ 1470940 w 2885563"/>
                <a:gd name="connsiteY14" fmla="*/ 36245 h 1312498"/>
                <a:gd name="connsiteX15" fmla="*/ 1471189 w 2885563"/>
                <a:gd name="connsiteY15" fmla="*/ 41179 h 1312498"/>
                <a:gd name="connsiteX16" fmla="*/ 1470691 w 2885563"/>
                <a:gd name="connsiteY16" fmla="*/ 43256 h 1312498"/>
                <a:gd name="connsiteX17" fmla="*/ 1467297 w 2885563"/>
                <a:gd name="connsiteY17" fmla="*/ 48970 h 1312498"/>
                <a:gd name="connsiteX18" fmla="*/ 1467047 w 2885563"/>
                <a:gd name="connsiteY18" fmla="*/ 55463 h 1312498"/>
                <a:gd name="connsiteX19" fmla="*/ 1468595 w 2885563"/>
                <a:gd name="connsiteY19" fmla="*/ 58578 h 1312498"/>
                <a:gd name="connsiteX20" fmla="*/ 1471988 w 2885563"/>
                <a:gd name="connsiteY20" fmla="*/ 61695 h 1312498"/>
                <a:gd name="connsiteX21" fmla="*/ 1475356 w 2885563"/>
                <a:gd name="connsiteY21" fmla="*/ 63254 h 1312498"/>
                <a:gd name="connsiteX22" fmla="*/ 1480546 w 2885563"/>
                <a:gd name="connsiteY22" fmla="*/ 63514 h 1312498"/>
                <a:gd name="connsiteX23" fmla="*/ 1489129 w 2885563"/>
                <a:gd name="connsiteY23" fmla="*/ 62992 h 1312498"/>
                <a:gd name="connsiteX24" fmla="*/ 1495366 w 2885563"/>
                <a:gd name="connsiteY24" fmla="*/ 61174 h 1312498"/>
                <a:gd name="connsiteX25" fmla="*/ 1500831 w 2885563"/>
                <a:gd name="connsiteY25" fmla="*/ 57800 h 1312498"/>
                <a:gd name="connsiteX26" fmla="*/ 1508865 w 2885563"/>
                <a:gd name="connsiteY26" fmla="*/ 57019 h 1312498"/>
                <a:gd name="connsiteX27" fmla="*/ 1513805 w 2885563"/>
                <a:gd name="connsiteY27" fmla="*/ 57800 h 1312498"/>
                <a:gd name="connsiteX28" fmla="*/ 1518221 w 2885563"/>
                <a:gd name="connsiteY28" fmla="*/ 63773 h 1312498"/>
                <a:gd name="connsiteX29" fmla="*/ 1519269 w 2885563"/>
                <a:gd name="connsiteY29" fmla="*/ 68966 h 1312498"/>
                <a:gd name="connsiteX30" fmla="*/ 1517448 w 2885563"/>
                <a:gd name="connsiteY30" fmla="*/ 74680 h 1312498"/>
                <a:gd name="connsiteX31" fmla="*/ 1517198 w 2885563"/>
                <a:gd name="connsiteY31" fmla="*/ 81691 h 1312498"/>
                <a:gd name="connsiteX32" fmla="*/ 1515627 w 2885563"/>
                <a:gd name="connsiteY32" fmla="*/ 84808 h 1312498"/>
                <a:gd name="connsiteX33" fmla="*/ 1511460 w 2885563"/>
                <a:gd name="connsiteY33" fmla="*/ 86886 h 1312498"/>
                <a:gd name="connsiteX34" fmla="*/ 1505247 w 2885563"/>
                <a:gd name="connsiteY34" fmla="*/ 85846 h 1312498"/>
                <a:gd name="connsiteX35" fmla="*/ 1502627 w 2885563"/>
                <a:gd name="connsiteY35" fmla="*/ 86105 h 1312498"/>
                <a:gd name="connsiteX36" fmla="*/ 1501329 w 2885563"/>
                <a:gd name="connsiteY36" fmla="*/ 87664 h 1312498"/>
                <a:gd name="connsiteX37" fmla="*/ 1503425 w 2885563"/>
                <a:gd name="connsiteY37" fmla="*/ 90520 h 1312498"/>
                <a:gd name="connsiteX38" fmla="*/ 1515377 w 2885563"/>
                <a:gd name="connsiteY38" fmla="*/ 98571 h 1312498"/>
                <a:gd name="connsiteX39" fmla="*/ 1520567 w 2885563"/>
                <a:gd name="connsiteY39" fmla="*/ 99608 h 1312498"/>
                <a:gd name="connsiteX40" fmla="*/ 1527578 w 2885563"/>
                <a:gd name="connsiteY40" fmla="*/ 99868 h 1312498"/>
                <a:gd name="connsiteX41" fmla="*/ 1535637 w 2885563"/>
                <a:gd name="connsiteY41" fmla="*/ 97012 h 1312498"/>
                <a:gd name="connsiteX42" fmla="*/ 1543172 w 2885563"/>
                <a:gd name="connsiteY42" fmla="*/ 92857 h 1312498"/>
                <a:gd name="connsiteX43" fmla="*/ 1546290 w 2885563"/>
                <a:gd name="connsiteY43" fmla="*/ 90260 h 1312498"/>
                <a:gd name="connsiteX44" fmla="*/ 1553551 w 2885563"/>
                <a:gd name="connsiteY44" fmla="*/ 80651 h 1312498"/>
                <a:gd name="connsiteX45" fmla="*/ 1558242 w 2885563"/>
                <a:gd name="connsiteY45" fmla="*/ 78054 h 1312498"/>
                <a:gd name="connsiteX46" fmla="*/ 1563182 w 2885563"/>
                <a:gd name="connsiteY46" fmla="*/ 77795 h 1312498"/>
                <a:gd name="connsiteX47" fmla="*/ 1569146 w 2885563"/>
                <a:gd name="connsiteY47" fmla="*/ 78573 h 1312498"/>
                <a:gd name="connsiteX48" fmla="*/ 1572015 w 2885563"/>
                <a:gd name="connsiteY48" fmla="*/ 78573 h 1312498"/>
                <a:gd name="connsiteX49" fmla="*/ 1576681 w 2885563"/>
                <a:gd name="connsiteY49" fmla="*/ 79872 h 1312498"/>
                <a:gd name="connsiteX50" fmla="*/ 1582644 w 2885563"/>
                <a:gd name="connsiteY50" fmla="*/ 85846 h 1312498"/>
                <a:gd name="connsiteX51" fmla="*/ 1583966 w 2885563"/>
                <a:gd name="connsiteY51" fmla="*/ 88963 h 1312498"/>
                <a:gd name="connsiteX52" fmla="*/ 1583442 w 2885563"/>
                <a:gd name="connsiteY52" fmla="*/ 93378 h 1312498"/>
                <a:gd name="connsiteX53" fmla="*/ 1582395 w 2885563"/>
                <a:gd name="connsiteY53" fmla="*/ 97012 h 1312498"/>
                <a:gd name="connsiteX54" fmla="*/ 1577978 w 2885563"/>
                <a:gd name="connsiteY54" fmla="*/ 104025 h 1312498"/>
                <a:gd name="connsiteX55" fmla="*/ 1577205 w 2885563"/>
                <a:gd name="connsiteY55" fmla="*/ 107400 h 1312498"/>
                <a:gd name="connsiteX56" fmla="*/ 1578252 w 2885563"/>
                <a:gd name="connsiteY56" fmla="*/ 109996 h 1312498"/>
                <a:gd name="connsiteX57" fmla="*/ 1581346 w 2885563"/>
                <a:gd name="connsiteY57" fmla="*/ 111555 h 1312498"/>
                <a:gd name="connsiteX58" fmla="*/ 1584465 w 2885563"/>
                <a:gd name="connsiteY58" fmla="*/ 110258 h 1312498"/>
                <a:gd name="connsiteX59" fmla="*/ 1592524 w 2885563"/>
                <a:gd name="connsiteY59" fmla="*/ 105582 h 1312498"/>
                <a:gd name="connsiteX60" fmla="*/ 1596416 w 2885563"/>
                <a:gd name="connsiteY60" fmla="*/ 104544 h 1312498"/>
                <a:gd name="connsiteX61" fmla="*/ 1604750 w 2885563"/>
                <a:gd name="connsiteY61" fmla="*/ 105582 h 1312498"/>
                <a:gd name="connsiteX62" fmla="*/ 1608368 w 2885563"/>
                <a:gd name="connsiteY62" fmla="*/ 105063 h 1312498"/>
                <a:gd name="connsiteX63" fmla="*/ 1618772 w 2885563"/>
                <a:gd name="connsiteY63" fmla="*/ 101948 h 1312498"/>
                <a:gd name="connsiteX64" fmla="*/ 1623188 w 2885563"/>
                <a:gd name="connsiteY64" fmla="*/ 102205 h 1312498"/>
                <a:gd name="connsiteX65" fmla="*/ 1626307 w 2885563"/>
                <a:gd name="connsiteY65" fmla="*/ 105063 h 1312498"/>
                <a:gd name="connsiteX66" fmla="*/ 1627081 w 2885563"/>
                <a:gd name="connsiteY66" fmla="*/ 108959 h 1312498"/>
                <a:gd name="connsiteX67" fmla="*/ 1623962 w 2885563"/>
                <a:gd name="connsiteY67" fmla="*/ 114151 h 1312498"/>
                <a:gd name="connsiteX68" fmla="*/ 1619296 w 2885563"/>
                <a:gd name="connsiteY68" fmla="*/ 119087 h 1312498"/>
                <a:gd name="connsiteX69" fmla="*/ 1617475 w 2885563"/>
                <a:gd name="connsiteY69" fmla="*/ 120125 h 1312498"/>
                <a:gd name="connsiteX70" fmla="*/ 1609416 w 2885563"/>
                <a:gd name="connsiteY70" fmla="*/ 125058 h 1312498"/>
                <a:gd name="connsiteX71" fmla="*/ 1602929 w 2885563"/>
                <a:gd name="connsiteY71" fmla="*/ 127657 h 1312498"/>
                <a:gd name="connsiteX72" fmla="*/ 1601631 w 2885563"/>
                <a:gd name="connsiteY72" fmla="*/ 132072 h 1312498"/>
                <a:gd name="connsiteX73" fmla="*/ 1604226 w 2885563"/>
                <a:gd name="connsiteY73" fmla="*/ 135446 h 1312498"/>
                <a:gd name="connsiteX74" fmla="*/ 1607345 w 2885563"/>
                <a:gd name="connsiteY74" fmla="*/ 135446 h 1312498"/>
                <a:gd name="connsiteX75" fmla="*/ 1613058 w 2885563"/>
                <a:gd name="connsiteY75" fmla="*/ 133890 h 1312498"/>
                <a:gd name="connsiteX76" fmla="*/ 1615404 w 2885563"/>
                <a:gd name="connsiteY76" fmla="*/ 132590 h 1312498"/>
                <a:gd name="connsiteX77" fmla="*/ 1623962 w 2885563"/>
                <a:gd name="connsiteY77" fmla="*/ 129475 h 1312498"/>
                <a:gd name="connsiteX78" fmla="*/ 1627081 w 2885563"/>
                <a:gd name="connsiteY78" fmla="*/ 129216 h 1312498"/>
                <a:gd name="connsiteX79" fmla="*/ 1628652 w 2885563"/>
                <a:gd name="connsiteY79" fmla="*/ 130775 h 1312498"/>
                <a:gd name="connsiteX80" fmla="*/ 1628902 w 2885563"/>
                <a:gd name="connsiteY80" fmla="*/ 134668 h 1312498"/>
                <a:gd name="connsiteX81" fmla="*/ 1627081 w 2885563"/>
                <a:gd name="connsiteY81" fmla="*/ 140382 h 1312498"/>
                <a:gd name="connsiteX82" fmla="*/ 1626058 w 2885563"/>
                <a:gd name="connsiteY82" fmla="*/ 146355 h 1312498"/>
                <a:gd name="connsiteX83" fmla="*/ 1619546 w 2885563"/>
                <a:gd name="connsiteY83" fmla="*/ 155185 h 1312498"/>
                <a:gd name="connsiteX84" fmla="*/ 1620593 w 2885563"/>
                <a:gd name="connsiteY84" fmla="*/ 158821 h 1312498"/>
                <a:gd name="connsiteX85" fmla="*/ 1626058 w 2885563"/>
                <a:gd name="connsiteY85" fmla="*/ 161417 h 1312498"/>
                <a:gd name="connsiteX86" fmla="*/ 1632795 w 2885563"/>
                <a:gd name="connsiteY86" fmla="*/ 167910 h 1312498"/>
                <a:gd name="connsiteX87" fmla="*/ 1636437 w 2885563"/>
                <a:gd name="connsiteY87" fmla="*/ 173364 h 1312498"/>
                <a:gd name="connsiteX88" fmla="*/ 1640080 w 2885563"/>
                <a:gd name="connsiteY88" fmla="*/ 182453 h 1312498"/>
                <a:gd name="connsiteX89" fmla="*/ 1646043 w 2885563"/>
                <a:gd name="connsiteY89" fmla="*/ 186089 h 1312498"/>
                <a:gd name="connsiteX90" fmla="*/ 1652031 w 2885563"/>
                <a:gd name="connsiteY90" fmla="*/ 188686 h 1312498"/>
                <a:gd name="connsiteX91" fmla="*/ 1657994 w 2885563"/>
                <a:gd name="connsiteY91" fmla="*/ 192841 h 1312498"/>
                <a:gd name="connsiteX92" fmla="*/ 1665280 w 2885563"/>
                <a:gd name="connsiteY92" fmla="*/ 195958 h 1312498"/>
                <a:gd name="connsiteX93" fmla="*/ 1674886 w 2885563"/>
                <a:gd name="connsiteY93" fmla="*/ 199073 h 1312498"/>
                <a:gd name="connsiteX94" fmla="*/ 1677481 w 2885563"/>
                <a:gd name="connsiteY94" fmla="*/ 200632 h 1312498"/>
                <a:gd name="connsiteX95" fmla="*/ 1679053 w 2885563"/>
                <a:gd name="connsiteY95" fmla="*/ 202710 h 1312498"/>
                <a:gd name="connsiteX96" fmla="*/ 1680076 w 2885563"/>
                <a:gd name="connsiteY96" fmla="*/ 209721 h 1312498"/>
                <a:gd name="connsiteX97" fmla="*/ 1679826 w 2885563"/>
                <a:gd name="connsiteY97" fmla="*/ 216994 h 1312498"/>
                <a:gd name="connsiteX98" fmla="*/ 1681124 w 2885563"/>
                <a:gd name="connsiteY98" fmla="*/ 222967 h 1312498"/>
                <a:gd name="connsiteX99" fmla="*/ 1684242 w 2885563"/>
                <a:gd name="connsiteY99" fmla="*/ 230237 h 1312498"/>
                <a:gd name="connsiteX100" fmla="*/ 1686588 w 2885563"/>
                <a:gd name="connsiteY100" fmla="*/ 238288 h 1312498"/>
                <a:gd name="connsiteX101" fmla="*/ 1693599 w 2885563"/>
                <a:gd name="connsiteY101" fmla="*/ 246080 h 1312498"/>
                <a:gd name="connsiteX102" fmla="*/ 1697741 w 2885563"/>
                <a:gd name="connsiteY102" fmla="*/ 249714 h 1312498"/>
                <a:gd name="connsiteX103" fmla="*/ 1703454 w 2885563"/>
                <a:gd name="connsiteY103" fmla="*/ 249973 h 1312498"/>
                <a:gd name="connsiteX104" fmla="*/ 1710740 w 2885563"/>
                <a:gd name="connsiteY104" fmla="*/ 252570 h 1312498"/>
                <a:gd name="connsiteX105" fmla="*/ 1715157 w 2885563"/>
                <a:gd name="connsiteY105" fmla="*/ 253869 h 1312498"/>
                <a:gd name="connsiteX106" fmla="*/ 1721120 w 2885563"/>
                <a:gd name="connsiteY106" fmla="*/ 256465 h 1312498"/>
                <a:gd name="connsiteX107" fmla="*/ 1724762 w 2885563"/>
                <a:gd name="connsiteY107" fmla="*/ 256984 h 1312498"/>
                <a:gd name="connsiteX108" fmla="*/ 1735691 w 2885563"/>
                <a:gd name="connsiteY108" fmla="*/ 254128 h 1312498"/>
                <a:gd name="connsiteX109" fmla="*/ 1746070 w 2885563"/>
                <a:gd name="connsiteY109" fmla="*/ 253088 h 1312498"/>
                <a:gd name="connsiteX110" fmla="*/ 1749439 w 2885563"/>
                <a:gd name="connsiteY110" fmla="*/ 251792 h 1312498"/>
                <a:gd name="connsiteX111" fmla="*/ 1751534 w 2885563"/>
                <a:gd name="connsiteY111" fmla="*/ 250233 h 1312498"/>
                <a:gd name="connsiteX112" fmla="*/ 1752558 w 2885563"/>
                <a:gd name="connsiteY112" fmla="*/ 247636 h 1312498"/>
                <a:gd name="connsiteX113" fmla="*/ 1751260 w 2885563"/>
                <a:gd name="connsiteY113" fmla="*/ 242962 h 1312498"/>
                <a:gd name="connsiteX114" fmla="*/ 1749713 w 2885563"/>
                <a:gd name="connsiteY114" fmla="*/ 241403 h 1312498"/>
                <a:gd name="connsiteX115" fmla="*/ 1742951 w 2885563"/>
                <a:gd name="connsiteY115" fmla="*/ 238026 h 1312498"/>
                <a:gd name="connsiteX116" fmla="*/ 1738535 w 2885563"/>
                <a:gd name="connsiteY116" fmla="*/ 236989 h 1312498"/>
                <a:gd name="connsiteX117" fmla="*/ 1734119 w 2885563"/>
                <a:gd name="connsiteY117" fmla="*/ 237248 h 1312498"/>
                <a:gd name="connsiteX118" fmla="*/ 1731000 w 2885563"/>
                <a:gd name="connsiteY118" fmla="*/ 235171 h 1312498"/>
                <a:gd name="connsiteX119" fmla="*/ 1729453 w 2885563"/>
                <a:gd name="connsiteY119" fmla="*/ 231275 h 1312498"/>
                <a:gd name="connsiteX120" fmla="*/ 1729702 w 2885563"/>
                <a:gd name="connsiteY120" fmla="*/ 226339 h 1312498"/>
                <a:gd name="connsiteX121" fmla="*/ 1727632 w 2885563"/>
                <a:gd name="connsiteY121" fmla="*/ 217769 h 1312498"/>
                <a:gd name="connsiteX122" fmla="*/ 1728655 w 2885563"/>
                <a:gd name="connsiteY122" fmla="*/ 206863 h 1312498"/>
                <a:gd name="connsiteX123" fmla="*/ 1729952 w 2885563"/>
                <a:gd name="connsiteY123" fmla="*/ 203747 h 1312498"/>
                <a:gd name="connsiteX124" fmla="*/ 1731774 w 2885563"/>
                <a:gd name="connsiteY124" fmla="*/ 201670 h 1312498"/>
                <a:gd name="connsiteX125" fmla="*/ 1734892 w 2885563"/>
                <a:gd name="connsiteY125" fmla="*/ 200370 h 1312498"/>
                <a:gd name="connsiteX126" fmla="*/ 1738535 w 2885563"/>
                <a:gd name="connsiteY126" fmla="*/ 199852 h 1312498"/>
                <a:gd name="connsiteX127" fmla="*/ 1744249 w 2885563"/>
                <a:gd name="connsiteY127" fmla="*/ 200889 h 1312498"/>
                <a:gd name="connsiteX128" fmla="*/ 1750237 w 2885563"/>
                <a:gd name="connsiteY128" fmla="*/ 200370 h 1312498"/>
                <a:gd name="connsiteX129" fmla="*/ 1754653 w 2885563"/>
                <a:gd name="connsiteY129" fmla="*/ 200370 h 1312498"/>
                <a:gd name="connsiteX130" fmla="*/ 1758022 w 2885563"/>
                <a:gd name="connsiteY130" fmla="*/ 201410 h 1312498"/>
                <a:gd name="connsiteX131" fmla="*/ 1762962 w 2885563"/>
                <a:gd name="connsiteY131" fmla="*/ 204785 h 1312498"/>
                <a:gd name="connsiteX132" fmla="*/ 1765307 w 2885563"/>
                <a:gd name="connsiteY132" fmla="*/ 207903 h 1312498"/>
                <a:gd name="connsiteX133" fmla="*/ 1766854 w 2885563"/>
                <a:gd name="connsiteY133" fmla="*/ 211277 h 1312498"/>
                <a:gd name="connsiteX134" fmla="*/ 1767103 w 2885563"/>
                <a:gd name="connsiteY134" fmla="*/ 217251 h 1312498"/>
                <a:gd name="connsiteX135" fmla="*/ 1763735 w 2885563"/>
                <a:gd name="connsiteY135" fmla="*/ 222964 h 1312498"/>
                <a:gd name="connsiteX136" fmla="*/ 1762188 w 2885563"/>
                <a:gd name="connsiteY136" fmla="*/ 227120 h 1312498"/>
                <a:gd name="connsiteX137" fmla="*/ 1762687 w 2885563"/>
                <a:gd name="connsiteY137" fmla="*/ 230497 h 1312498"/>
                <a:gd name="connsiteX138" fmla="*/ 1764783 w 2885563"/>
                <a:gd name="connsiteY138" fmla="*/ 234390 h 1312498"/>
                <a:gd name="connsiteX139" fmla="*/ 1766854 w 2885563"/>
                <a:gd name="connsiteY139" fmla="*/ 235690 h 1312498"/>
                <a:gd name="connsiteX140" fmla="*/ 1769449 w 2885563"/>
                <a:gd name="connsiteY140" fmla="*/ 235949 h 1312498"/>
                <a:gd name="connsiteX141" fmla="*/ 1772044 w 2885563"/>
                <a:gd name="connsiteY141" fmla="*/ 234131 h 1312498"/>
                <a:gd name="connsiteX142" fmla="*/ 1774639 w 2885563"/>
                <a:gd name="connsiteY142" fmla="*/ 230235 h 1312498"/>
                <a:gd name="connsiteX143" fmla="*/ 1778032 w 2885563"/>
                <a:gd name="connsiteY143" fmla="*/ 223483 h 1312498"/>
                <a:gd name="connsiteX144" fmla="*/ 1779330 w 2885563"/>
                <a:gd name="connsiteY144" fmla="*/ 212577 h 1312498"/>
                <a:gd name="connsiteX145" fmla="*/ 1780876 w 2885563"/>
                <a:gd name="connsiteY145" fmla="*/ 209978 h 1312498"/>
                <a:gd name="connsiteX146" fmla="*/ 1789185 w 2885563"/>
                <a:gd name="connsiteY146" fmla="*/ 202707 h 1312498"/>
                <a:gd name="connsiteX147" fmla="*/ 1799589 w 2885563"/>
                <a:gd name="connsiteY147" fmla="*/ 196993 h 1312498"/>
                <a:gd name="connsiteX148" fmla="*/ 1803232 w 2885563"/>
                <a:gd name="connsiteY148" fmla="*/ 195696 h 1312498"/>
                <a:gd name="connsiteX149" fmla="*/ 1806600 w 2885563"/>
                <a:gd name="connsiteY149" fmla="*/ 195175 h 1312498"/>
                <a:gd name="connsiteX150" fmla="*/ 1809445 w 2885563"/>
                <a:gd name="connsiteY150" fmla="*/ 196475 h 1312498"/>
                <a:gd name="connsiteX151" fmla="*/ 1811541 w 2885563"/>
                <a:gd name="connsiteY151" fmla="*/ 199590 h 1312498"/>
                <a:gd name="connsiteX152" fmla="*/ 1811541 w 2885563"/>
                <a:gd name="connsiteY152" fmla="*/ 202448 h 1312498"/>
                <a:gd name="connsiteX153" fmla="*/ 1808946 w 2885563"/>
                <a:gd name="connsiteY153" fmla="*/ 208681 h 1312498"/>
                <a:gd name="connsiteX154" fmla="*/ 1806077 w 2885563"/>
                <a:gd name="connsiteY154" fmla="*/ 212836 h 1312498"/>
                <a:gd name="connsiteX155" fmla="*/ 1798541 w 2885563"/>
                <a:gd name="connsiteY155" fmla="*/ 220106 h 1312498"/>
                <a:gd name="connsiteX156" fmla="*/ 1794125 w 2885563"/>
                <a:gd name="connsiteY156" fmla="*/ 224002 h 1312498"/>
                <a:gd name="connsiteX157" fmla="*/ 1793077 w 2885563"/>
                <a:gd name="connsiteY157" fmla="*/ 226598 h 1312498"/>
                <a:gd name="connsiteX158" fmla="*/ 1793875 w 2885563"/>
                <a:gd name="connsiteY158" fmla="*/ 231794 h 1312498"/>
                <a:gd name="connsiteX159" fmla="*/ 1794649 w 2885563"/>
                <a:gd name="connsiteY159" fmla="*/ 234649 h 1312498"/>
                <a:gd name="connsiteX160" fmla="*/ 1797244 w 2885563"/>
                <a:gd name="connsiteY160" fmla="*/ 236986 h 1312498"/>
                <a:gd name="connsiteX161" fmla="*/ 1801935 w 2885563"/>
                <a:gd name="connsiteY161" fmla="*/ 238805 h 1312498"/>
                <a:gd name="connsiteX162" fmla="*/ 1811541 w 2885563"/>
                <a:gd name="connsiteY162" fmla="*/ 239323 h 1312498"/>
                <a:gd name="connsiteX163" fmla="*/ 1818302 w 2885563"/>
                <a:gd name="connsiteY163" fmla="*/ 242441 h 1312498"/>
                <a:gd name="connsiteX164" fmla="*/ 1823492 w 2885563"/>
                <a:gd name="connsiteY164" fmla="*/ 242182 h 1312498"/>
                <a:gd name="connsiteX165" fmla="*/ 1827135 w 2885563"/>
                <a:gd name="connsiteY165" fmla="*/ 240104 h 1312498"/>
                <a:gd name="connsiteX166" fmla="*/ 1831801 w 2885563"/>
                <a:gd name="connsiteY166" fmla="*/ 236468 h 1312498"/>
                <a:gd name="connsiteX167" fmla="*/ 1835169 w 2885563"/>
                <a:gd name="connsiteY167" fmla="*/ 234390 h 1312498"/>
                <a:gd name="connsiteX168" fmla="*/ 1838562 w 2885563"/>
                <a:gd name="connsiteY168" fmla="*/ 235430 h 1312498"/>
                <a:gd name="connsiteX169" fmla="*/ 1842704 w 2885563"/>
                <a:gd name="connsiteY169" fmla="*/ 239064 h 1312498"/>
                <a:gd name="connsiteX170" fmla="*/ 1844800 w 2885563"/>
                <a:gd name="connsiteY170" fmla="*/ 243219 h 1312498"/>
                <a:gd name="connsiteX171" fmla="*/ 1846347 w 2885563"/>
                <a:gd name="connsiteY171" fmla="*/ 260621 h 1312498"/>
                <a:gd name="connsiteX172" fmla="*/ 1847395 w 2885563"/>
                <a:gd name="connsiteY172" fmla="*/ 263736 h 1312498"/>
                <a:gd name="connsiteX173" fmla="*/ 1858822 w 2885563"/>
                <a:gd name="connsiteY173" fmla="*/ 277241 h 1312498"/>
                <a:gd name="connsiteX174" fmla="*/ 1859595 w 2885563"/>
                <a:gd name="connsiteY174" fmla="*/ 282953 h 1312498"/>
                <a:gd name="connsiteX175" fmla="*/ 1858049 w 2885563"/>
                <a:gd name="connsiteY175" fmla="*/ 288926 h 1312498"/>
                <a:gd name="connsiteX176" fmla="*/ 1855179 w 2885563"/>
                <a:gd name="connsiteY176" fmla="*/ 293341 h 1312498"/>
                <a:gd name="connsiteX177" fmla="*/ 1850763 w 2885563"/>
                <a:gd name="connsiteY177" fmla="*/ 296718 h 1312498"/>
                <a:gd name="connsiteX178" fmla="*/ 1849990 w 2885563"/>
                <a:gd name="connsiteY178" fmla="*/ 298277 h 1312498"/>
                <a:gd name="connsiteX179" fmla="*/ 1851038 w 2885563"/>
                <a:gd name="connsiteY179" fmla="*/ 305288 h 1312498"/>
                <a:gd name="connsiteX180" fmla="*/ 1853358 w 2885563"/>
                <a:gd name="connsiteY180" fmla="*/ 307884 h 1312498"/>
                <a:gd name="connsiteX181" fmla="*/ 1861168 w 2885563"/>
                <a:gd name="connsiteY181" fmla="*/ 312299 h 1312498"/>
                <a:gd name="connsiteX182" fmla="*/ 1865833 w 2885563"/>
                <a:gd name="connsiteY182" fmla="*/ 316713 h 1312498"/>
                <a:gd name="connsiteX183" fmla="*/ 1869202 w 2885563"/>
                <a:gd name="connsiteY183" fmla="*/ 319053 h 1312498"/>
                <a:gd name="connsiteX184" fmla="*/ 1874940 w 2885563"/>
                <a:gd name="connsiteY184" fmla="*/ 319571 h 1312498"/>
                <a:gd name="connsiteX185" fmla="*/ 1879356 w 2885563"/>
                <a:gd name="connsiteY185" fmla="*/ 318013 h 1312498"/>
                <a:gd name="connsiteX186" fmla="*/ 1883498 w 2885563"/>
                <a:gd name="connsiteY186" fmla="*/ 315157 h 1312498"/>
                <a:gd name="connsiteX187" fmla="*/ 1886367 w 2885563"/>
                <a:gd name="connsiteY187" fmla="*/ 311002 h 1312498"/>
                <a:gd name="connsiteX188" fmla="*/ 1886367 w 2885563"/>
                <a:gd name="connsiteY188" fmla="*/ 307365 h 1312498"/>
                <a:gd name="connsiteX189" fmla="*/ 1884272 w 2885563"/>
                <a:gd name="connsiteY189" fmla="*/ 302951 h 1312498"/>
                <a:gd name="connsiteX190" fmla="*/ 1881427 w 2885563"/>
                <a:gd name="connsiteY190" fmla="*/ 298795 h 1312498"/>
                <a:gd name="connsiteX191" fmla="*/ 1873118 w 2885563"/>
                <a:gd name="connsiteY191" fmla="*/ 292563 h 1312498"/>
                <a:gd name="connsiteX192" fmla="*/ 1870773 w 2885563"/>
                <a:gd name="connsiteY192" fmla="*/ 288926 h 1312498"/>
                <a:gd name="connsiteX193" fmla="*/ 1869726 w 2885563"/>
                <a:gd name="connsiteY193" fmla="*/ 285290 h 1312498"/>
                <a:gd name="connsiteX194" fmla="*/ 1870249 w 2885563"/>
                <a:gd name="connsiteY194" fmla="*/ 279578 h 1312498"/>
                <a:gd name="connsiteX195" fmla="*/ 1871822 w 2885563"/>
                <a:gd name="connsiteY195" fmla="*/ 277501 h 1312498"/>
                <a:gd name="connsiteX196" fmla="*/ 1884796 w 2885563"/>
                <a:gd name="connsiteY196" fmla="*/ 271268 h 1312498"/>
                <a:gd name="connsiteX197" fmla="*/ 1886891 w 2885563"/>
                <a:gd name="connsiteY197" fmla="*/ 269450 h 1312498"/>
                <a:gd name="connsiteX198" fmla="*/ 1887391 w 2885563"/>
                <a:gd name="connsiteY198" fmla="*/ 265035 h 1312498"/>
                <a:gd name="connsiteX199" fmla="*/ 1884546 w 2885563"/>
                <a:gd name="connsiteY199" fmla="*/ 261918 h 1312498"/>
                <a:gd name="connsiteX200" fmla="*/ 1876487 w 2885563"/>
                <a:gd name="connsiteY200" fmla="*/ 257244 h 1312498"/>
                <a:gd name="connsiteX201" fmla="*/ 1875439 w 2885563"/>
                <a:gd name="connsiteY201" fmla="*/ 255425 h 1312498"/>
                <a:gd name="connsiteX202" fmla="*/ 1874666 w 2885563"/>
                <a:gd name="connsiteY202" fmla="*/ 248674 h 1312498"/>
                <a:gd name="connsiteX203" fmla="*/ 1872595 w 2885563"/>
                <a:gd name="connsiteY203" fmla="*/ 246077 h 1312498"/>
                <a:gd name="connsiteX204" fmla="*/ 1868428 w 2885563"/>
                <a:gd name="connsiteY204" fmla="*/ 242700 h 1312498"/>
                <a:gd name="connsiteX205" fmla="*/ 1867131 w 2885563"/>
                <a:gd name="connsiteY205" fmla="*/ 240104 h 1312498"/>
                <a:gd name="connsiteX206" fmla="*/ 1867131 w 2885563"/>
                <a:gd name="connsiteY206" fmla="*/ 238026 h 1312498"/>
                <a:gd name="connsiteX207" fmla="*/ 1870000 w 2885563"/>
                <a:gd name="connsiteY207" fmla="*/ 230494 h 1312498"/>
                <a:gd name="connsiteX208" fmla="*/ 1872071 w 2885563"/>
                <a:gd name="connsiteY208" fmla="*/ 223224 h 1312498"/>
                <a:gd name="connsiteX209" fmla="*/ 1879331 w 2885563"/>
                <a:gd name="connsiteY209" fmla="*/ 213874 h 1312498"/>
                <a:gd name="connsiteX210" fmla="*/ 1879606 w 2885563"/>
                <a:gd name="connsiteY210" fmla="*/ 211537 h 1312498"/>
                <a:gd name="connsiteX211" fmla="*/ 1877261 w 2885563"/>
                <a:gd name="connsiteY211" fmla="*/ 207381 h 1312498"/>
                <a:gd name="connsiteX212" fmla="*/ 1871797 w 2885563"/>
                <a:gd name="connsiteY212" fmla="*/ 200630 h 1312498"/>
                <a:gd name="connsiteX213" fmla="*/ 1870773 w 2885563"/>
                <a:gd name="connsiteY213" fmla="*/ 195696 h 1312498"/>
                <a:gd name="connsiteX214" fmla="*/ 1872071 w 2885563"/>
                <a:gd name="connsiteY214" fmla="*/ 190501 h 1312498"/>
                <a:gd name="connsiteX215" fmla="*/ 1877535 w 2885563"/>
                <a:gd name="connsiteY215" fmla="*/ 178557 h 1312498"/>
                <a:gd name="connsiteX216" fmla="*/ 1877785 w 2885563"/>
                <a:gd name="connsiteY216" fmla="*/ 176217 h 1312498"/>
                <a:gd name="connsiteX217" fmla="*/ 1877535 w 2885563"/>
                <a:gd name="connsiteY217" fmla="*/ 171803 h 1312498"/>
                <a:gd name="connsiteX218" fmla="*/ 1875190 w 2885563"/>
                <a:gd name="connsiteY218" fmla="*/ 164792 h 1312498"/>
                <a:gd name="connsiteX219" fmla="*/ 1873618 w 2885563"/>
                <a:gd name="connsiteY219" fmla="*/ 162714 h 1312498"/>
                <a:gd name="connsiteX220" fmla="*/ 1869202 w 2885563"/>
                <a:gd name="connsiteY220" fmla="*/ 159597 h 1312498"/>
                <a:gd name="connsiteX221" fmla="*/ 1864262 w 2885563"/>
                <a:gd name="connsiteY221" fmla="*/ 158559 h 1312498"/>
                <a:gd name="connsiteX222" fmla="*/ 1859595 w 2885563"/>
                <a:gd name="connsiteY222" fmla="*/ 158818 h 1312498"/>
                <a:gd name="connsiteX223" fmla="*/ 1849465 w 2885563"/>
                <a:gd name="connsiteY223" fmla="*/ 161155 h 1312498"/>
                <a:gd name="connsiteX224" fmla="*/ 1847120 w 2885563"/>
                <a:gd name="connsiteY224" fmla="*/ 160637 h 1312498"/>
                <a:gd name="connsiteX225" fmla="*/ 1843752 w 2885563"/>
                <a:gd name="connsiteY225" fmla="*/ 157260 h 1312498"/>
                <a:gd name="connsiteX226" fmla="*/ 1842180 w 2885563"/>
                <a:gd name="connsiteY226" fmla="*/ 151805 h 1312498"/>
                <a:gd name="connsiteX227" fmla="*/ 1842979 w 2885563"/>
                <a:gd name="connsiteY227" fmla="*/ 147131 h 1312498"/>
                <a:gd name="connsiteX228" fmla="*/ 1844276 w 2885563"/>
                <a:gd name="connsiteY228" fmla="*/ 144275 h 1312498"/>
                <a:gd name="connsiteX229" fmla="*/ 1847120 w 2885563"/>
                <a:gd name="connsiteY229" fmla="*/ 141679 h 1312498"/>
                <a:gd name="connsiteX230" fmla="*/ 1858822 w 2885563"/>
                <a:gd name="connsiteY230" fmla="*/ 137783 h 1312498"/>
                <a:gd name="connsiteX231" fmla="*/ 1866607 w 2885563"/>
                <a:gd name="connsiteY231" fmla="*/ 132588 h 1312498"/>
                <a:gd name="connsiteX232" fmla="*/ 1870499 w 2885563"/>
                <a:gd name="connsiteY232" fmla="*/ 131291 h 1312498"/>
                <a:gd name="connsiteX233" fmla="*/ 1875439 w 2885563"/>
                <a:gd name="connsiteY233" fmla="*/ 131810 h 1312498"/>
                <a:gd name="connsiteX234" fmla="*/ 1879606 w 2885563"/>
                <a:gd name="connsiteY234" fmla="*/ 134406 h 1312498"/>
                <a:gd name="connsiteX235" fmla="*/ 1881427 w 2885563"/>
                <a:gd name="connsiteY235" fmla="*/ 136484 h 1312498"/>
                <a:gd name="connsiteX236" fmla="*/ 1884796 w 2885563"/>
                <a:gd name="connsiteY236" fmla="*/ 144794 h 1312498"/>
                <a:gd name="connsiteX237" fmla="*/ 1891033 w 2885563"/>
                <a:gd name="connsiteY237" fmla="*/ 155960 h 1312498"/>
                <a:gd name="connsiteX238" fmla="*/ 1900390 w 2885563"/>
                <a:gd name="connsiteY238" fmla="*/ 164271 h 1312498"/>
                <a:gd name="connsiteX239" fmla="*/ 1903509 w 2885563"/>
                <a:gd name="connsiteY239" fmla="*/ 167907 h 1312498"/>
                <a:gd name="connsiteX240" fmla="*/ 1909746 w 2885563"/>
                <a:gd name="connsiteY240" fmla="*/ 178554 h 1312498"/>
                <a:gd name="connsiteX241" fmla="*/ 1914687 w 2885563"/>
                <a:gd name="connsiteY241" fmla="*/ 182450 h 1312498"/>
                <a:gd name="connsiteX242" fmla="*/ 1918828 w 2885563"/>
                <a:gd name="connsiteY242" fmla="*/ 184787 h 1312498"/>
                <a:gd name="connsiteX243" fmla="*/ 1924292 w 2885563"/>
                <a:gd name="connsiteY243" fmla="*/ 188942 h 1312498"/>
                <a:gd name="connsiteX244" fmla="*/ 1931827 w 2885563"/>
                <a:gd name="connsiteY244" fmla="*/ 193876 h 1312498"/>
                <a:gd name="connsiteX245" fmla="*/ 1943255 w 2885563"/>
                <a:gd name="connsiteY245" fmla="*/ 198812 h 1312498"/>
                <a:gd name="connsiteX246" fmla="*/ 1943255 w 2885563"/>
                <a:gd name="connsiteY246" fmla="*/ 202707 h 1312498"/>
                <a:gd name="connsiteX247" fmla="*/ 1940136 w 2885563"/>
                <a:gd name="connsiteY247" fmla="*/ 207122 h 1312498"/>
                <a:gd name="connsiteX248" fmla="*/ 1935970 w 2885563"/>
                <a:gd name="connsiteY248" fmla="*/ 209978 h 1312498"/>
                <a:gd name="connsiteX249" fmla="*/ 1930256 w 2885563"/>
                <a:gd name="connsiteY249" fmla="*/ 213614 h 1312498"/>
                <a:gd name="connsiteX250" fmla="*/ 1930256 w 2885563"/>
                <a:gd name="connsiteY250" fmla="*/ 216729 h 1312498"/>
                <a:gd name="connsiteX251" fmla="*/ 1932601 w 2885563"/>
                <a:gd name="connsiteY251" fmla="*/ 219066 h 1312498"/>
                <a:gd name="connsiteX252" fmla="*/ 1935470 w 2885563"/>
                <a:gd name="connsiteY252" fmla="*/ 219847 h 1312498"/>
                <a:gd name="connsiteX253" fmla="*/ 1950515 w 2885563"/>
                <a:gd name="connsiteY253" fmla="*/ 220625 h 1312498"/>
                <a:gd name="connsiteX254" fmla="*/ 1954159 w 2885563"/>
                <a:gd name="connsiteY254" fmla="*/ 221924 h 1312498"/>
                <a:gd name="connsiteX255" fmla="*/ 1961693 w 2885563"/>
                <a:gd name="connsiteY255" fmla="*/ 227117 h 1312498"/>
                <a:gd name="connsiteX256" fmla="*/ 1965336 w 2885563"/>
                <a:gd name="connsiteY256" fmla="*/ 227377 h 1312498"/>
                <a:gd name="connsiteX257" fmla="*/ 1973121 w 2885563"/>
                <a:gd name="connsiteY257" fmla="*/ 226339 h 1312498"/>
                <a:gd name="connsiteX258" fmla="*/ 1975466 w 2885563"/>
                <a:gd name="connsiteY258" fmla="*/ 225299 h 1312498"/>
                <a:gd name="connsiteX259" fmla="*/ 1978061 w 2885563"/>
                <a:gd name="connsiteY259" fmla="*/ 222443 h 1312498"/>
                <a:gd name="connsiteX260" fmla="*/ 1980132 w 2885563"/>
                <a:gd name="connsiteY260" fmla="*/ 217769 h 1312498"/>
                <a:gd name="connsiteX261" fmla="*/ 1981953 w 2885563"/>
                <a:gd name="connsiteY261" fmla="*/ 207381 h 1312498"/>
                <a:gd name="connsiteX262" fmla="*/ 1981953 w 2885563"/>
                <a:gd name="connsiteY262" fmla="*/ 202705 h 1312498"/>
                <a:gd name="connsiteX263" fmla="*/ 1980132 w 2885563"/>
                <a:gd name="connsiteY263" fmla="*/ 190761 h 1312498"/>
                <a:gd name="connsiteX264" fmla="*/ 1977287 w 2885563"/>
                <a:gd name="connsiteY264" fmla="*/ 181931 h 1312498"/>
                <a:gd name="connsiteX265" fmla="*/ 1979358 w 2885563"/>
                <a:gd name="connsiteY265" fmla="*/ 174918 h 1312498"/>
                <a:gd name="connsiteX266" fmla="*/ 1981704 w 2885563"/>
                <a:gd name="connsiteY266" fmla="*/ 170763 h 1312498"/>
                <a:gd name="connsiteX267" fmla="*/ 1986120 w 2885563"/>
                <a:gd name="connsiteY267" fmla="*/ 166867 h 1312498"/>
                <a:gd name="connsiteX268" fmla="*/ 1993131 w 2885563"/>
                <a:gd name="connsiteY268" fmla="*/ 165829 h 1312498"/>
                <a:gd name="connsiteX269" fmla="*/ 1997298 w 2885563"/>
                <a:gd name="connsiteY269" fmla="*/ 168426 h 1312498"/>
                <a:gd name="connsiteX270" fmla="*/ 2000417 w 2885563"/>
                <a:gd name="connsiteY270" fmla="*/ 171543 h 1312498"/>
                <a:gd name="connsiteX271" fmla="*/ 2002488 w 2885563"/>
                <a:gd name="connsiteY271" fmla="*/ 176996 h 1312498"/>
                <a:gd name="connsiteX272" fmla="*/ 2001440 w 2885563"/>
                <a:gd name="connsiteY272" fmla="*/ 187124 h 1312498"/>
                <a:gd name="connsiteX273" fmla="*/ 2003012 w 2885563"/>
                <a:gd name="connsiteY273" fmla="*/ 191798 h 1312498"/>
                <a:gd name="connsiteX274" fmla="*/ 2005856 w 2885563"/>
                <a:gd name="connsiteY274" fmla="*/ 194916 h 1312498"/>
                <a:gd name="connsiteX275" fmla="*/ 2008725 w 2885563"/>
                <a:gd name="connsiteY275" fmla="*/ 196213 h 1312498"/>
                <a:gd name="connsiteX276" fmla="*/ 2010796 w 2885563"/>
                <a:gd name="connsiteY276" fmla="*/ 195956 h 1312498"/>
                <a:gd name="connsiteX277" fmla="*/ 2019379 w 2885563"/>
                <a:gd name="connsiteY277" fmla="*/ 192579 h 1312498"/>
                <a:gd name="connsiteX278" fmla="*/ 2030282 w 2885563"/>
                <a:gd name="connsiteY278" fmla="*/ 191798 h 1312498"/>
                <a:gd name="connsiteX279" fmla="*/ 2032104 w 2885563"/>
                <a:gd name="connsiteY279" fmla="*/ 191279 h 1312498"/>
                <a:gd name="connsiteX280" fmla="*/ 2035223 w 2885563"/>
                <a:gd name="connsiteY280" fmla="*/ 187384 h 1312498"/>
                <a:gd name="connsiteX281" fmla="*/ 2033651 w 2885563"/>
                <a:gd name="connsiteY281" fmla="*/ 177776 h 1312498"/>
                <a:gd name="connsiteX282" fmla="*/ 2033651 w 2885563"/>
                <a:gd name="connsiteY282" fmla="*/ 174140 h 1312498"/>
                <a:gd name="connsiteX283" fmla="*/ 2035996 w 2885563"/>
                <a:gd name="connsiteY283" fmla="*/ 168166 h 1312498"/>
                <a:gd name="connsiteX284" fmla="*/ 2037568 w 2885563"/>
                <a:gd name="connsiteY284" fmla="*/ 166348 h 1312498"/>
                <a:gd name="connsiteX285" fmla="*/ 2040163 w 2885563"/>
                <a:gd name="connsiteY285" fmla="*/ 171284 h 1312498"/>
                <a:gd name="connsiteX286" fmla="*/ 2043007 w 2885563"/>
                <a:gd name="connsiteY286" fmla="*/ 173102 h 1312498"/>
                <a:gd name="connsiteX287" fmla="*/ 2044055 w 2885563"/>
                <a:gd name="connsiteY287" fmla="*/ 175180 h 1312498"/>
                <a:gd name="connsiteX288" fmla="*/ 2046650 w 2885563"/>
                <a:gd name="connsiteY288" fmla="*/ 177776 h 1312498"/>
                <a:gd name="connsiteX289" fmla="*/ 2048222 w 2885563"/>
                <a:gd name="connsiteY289" fmla="*/ 178036 h 1312498"/>
                <a:gd name="connsiteX290" fmla="*/ 2050293 w 2885563"/>
                <a:gd name="connsiteY290" fmla="*/ 180891 h 1312498"/>
                <a:gd name="connsiteX291" fmla="*/ 2052639 w 2885563"/>
                <a:gd name="connsiteY291" fmla="*/ 186346 h 1312498"/>
                <a:gd name="connsiteX292" fmla="*/ 2054709 w 2885563"/>
                <a:gd name="connsiteY292" fmla="*/ 185825 h 1312498"/>
                <a:gd name="connsiteX293" fmla="*/ 2057828 w 2885563"/>
                <a:gd name="connsiteY293" fmla="*/ 189980 h 1312498"/>
                <a:gd name="connsiteX294" fmla="*/ 2059899 w 2885563"/>
                <a:gd name="connsiteY294" fmla="*/ 194654 h 1312498"/>
                <a:gd name="connsiteX295" fmla="*/ 2058602 w 2885563"/>
                <a:gd name="connsiteY295" fmla="*/ 196993 h 1312498"/>
                <a:gd name="connsiteX296" fmla="*/ 2051341 w 2885563"/>
                <a:gd name="connsiteY296" fmla="*/ 200889 h 1312498"/>
                <a:gd name="connsiteX297" fmla="*/ 2051840 w 2885563"/>
                <a:gd name="connsiteY297" fmla="*/ 202967 h 1312498"/>
                <a:gd name="connsiteX298" fmla="*/ 2050817 w 2885563"/>
                <a:gd name="connsiteY298" fmla="*/ 207122 h 1312498"/>
                <a:gd name="connsiteX299" fmla="*/ 2050543 w 2885563"/>
                <a:gd name="connsiteY299" fmla="*/ 217769 h 1312498"/>
                <a:gd name="connsiteX300" fmla="*/ 2052888 w 2885563"/>
                <a:gd name="connsiteY300" fmla="*/ 235687 h 1312498"/>
                <a:gd name="connsiteX301" fmla="*/ 2055483 w 2885563"/>
                <a:gd name="connsiteY301" fmla="*/ 243219 h 1312498"/>
                <a:gd name="connsiteX302" fmla="*/ 2063018 w 2885563"/>
                <a:gd name="connsiteY302" fmla="*/ 251530 h 1312498"/>
                <a:gd name="connsiteX303" fmla="*/ 2072624 w 2885563"/>
                <a:gd name="connsiteY303" fmla="*/ 265551 h 1312498"/>
                <a:gd name="connsiteX304" fmla="*/ 2077564 w 2885563"/>
                <a:gd name="connsiteY304" fmla="*/ 259319 h 1312498"/>
                <a:gd name="connsiteX305" fmla="*/ 2079136 w 2885563"/>
                <a:gd name="connsiteY305" fmla="*/ 255685 h 1312498"/>
                <a:gd name="connsiteX306" fmla="*/ 2083802 w 2885563"/>
                <a:gd name="connsiteY306" fmla="*/ 250489 h 1312498"/>
                <a:gd name="connsiteX307" fmla="*/ 2087170 w 2885563"/>
                <a:gd name="connsiteY307" fmla="*/ 246075 h 1312498"/>
                <a:gd name="connsiteX308" fmla="*/ 2088742 w 2885563"/>
                <a:gd name="connsiteY308" fmla="*/ 240882 h 1312498"/>
                <a:gd name="connsiteX309" fmla="*/ 2093158 w 2885563"/>
                <a:gd name="connsiteY309" fmla="*/ 242439 h 1312498"/>
                <a:gd name="connsiteX310" fmla="*/ 2096002 w 2885563"/>
                <a:gd name="connsiteY310" fmla="*/ 242439 h 1312498"/>
                <a:gd name="connsiteX311" fmla="*/ 2099645 w 2885563"/>
                <a:gd name="connsiteY311" fmla="*/ 238805 h 1312498"/>
                <a:gd name="connsiteX312" fmla="*/ 2102240 w 2885563"/>
                <a:gd name="connsiteY312" fmla="*/ 239842 h 1312498"/>
                <a:gd name="connsiteX313" fmla="*/ 2102515 w 2885563"/>
                <a:gd name="connsiteY313" fmla="*/ 241401 h 1312498"/>
                <a:gd name="connsiteX314" fmla="*/ 2106407 w 2885563"/>
                <a:gd name="connsiteY314" fmla="*/ 241920 h 1312498"/>
                <a:gd name="connsiteX315" fmla="*/ 2109775 w 2885563"/>
                <a:gd name="connsiteY315" fmla="*/ 241401 h 1312498"/>
                <a:gd name="connsiteX316" fmla="*/ 2112644 w 2885563"/>
                <a:gd name="connsiteY316" fmla="*/ 242439 h 1312498"/>
                <a:gd name="connsiteX317" fmla="*/ 2113144 w 2885563"/>
                <a:gd name="connsiteY317" fmla="*/ 245297 h 1312498"/>
                <a:gd name="connsiteX318" fmla="*/ 2114965 w 2885563"/>
                <a:gd name="connsiteY318" fmla="*/ 246856 h 1312498"/>
                <a:gd name="connsiteX319" fmla="*/ 2112894 w 2885563"/>
                <a:gd name="connsiteY319" fmla="*/ 250489 h 1312498"/>
                <a:gd name="connsiteX320" fmla="*/ 2114441 w 2885563"/>
                <a:gd name="connsiteY320" fmla="*/ 252567 h 1312498"/>
                <a:gd name="connsiteX321" fmla="*/ 2115489 w 2885563"/>
                <a:gd name="connsiteY321" fmla="*/ 257244 h 1312498"/>
                <a:gd name="connsiteX322" fmla="*/ 2117834 w 2885563"/>
                <a:gd name="connsiteY322" fmla="*/ 257501 h 1312498"/>
                <a:gd name="connsiteX323" fmla="*/ 2118333 w 2885563"/>
                <a:gd name="connsiteY323" fmla="*/ 259059 h 1312498"/>
                <a:gd name="connsiteX324" fmla="*/ 2116263 w 2885563"/>
                <a:gd name="connsiteY324" fmla="*/ 260618 h 1312498"/>
                <a:gd name="connsiteX325" fmla="*/ 2114965 w 2885563"/>
                <a:gd name="connsiteY325" fmla="*/ 263993 h 1312498"/>
                <a:gd name="connsiteX326" fmla="*/ 2113418 w 2885563"/>
                <a:gd name="connsiteY326" fmla="*/ 265033 h 1312498"/>
                <a:gd name="connsiteX327" fmla="*/ 2114441 w 2885563"/>
                <a:gd name="connsiteY327" fmla="*/ 269707 h 1312498"/>
                <a:gd name="connsiteX328" fmla="*/ 2115489 w 2885563"/>
                <a:gd name="connsiteY328" fmla="*/ 271525 h 1312498"/>
                <a:gd name="connsiteX329" fmla="*/ 2122750 w 2885563"/>
                <a:gd name="connsiteY329" fmla="*/ 267888 h 1312498"/>
                <a:gd name="connsiteX330" fmla="*/ 2132880 w 2885563"/>
                <a:gd name="connsiteY330" fmla="*/ 261137 h 1312498"/>
                <a:gd name="connsiteX331" fmla="*/ 2144057 w 2885563"/>
                <a:gd name="connsiteY331" fmla="*/ 254126 h 1312498"/>
                <a:gd name="connsiteX332" fmla="*/ 2155759 w 2885563"/>
                <a:gd name="connsiteY332" fmla="*/ 247112 h 1312498"/>
                <a:gd name="connsiteX333" fmla="*/ 2158354 w 2885563"/>
                <a:gd name="connsiteY333" fmla="*/ 244775 h 1312498"/>
                <a:gd name="connsiteX334" fmla="*/ 2167711 w 2885563"/>
                <a:gd name="connsiteY334" fmla="*/ 242957 h 1312498"/>
                <a:gd name="connsiteX335" fmla="*/ 2170306 w 2885563"/>
                <a:gd name="connsiteY335" fmla="*/ 240361 h 1312498"/>
                <a:gd name="connsiteX336" fmla="*/ 2172127 w 2885563"/>
                <a:gd name="connsiteY336" fmla="*/ 234128 h 1312498"/>
                <a:gd name="connsiteX337" fmla="*/ 2175770 w 2885563"/>
                <a:gd name="connsiteY337" fmla="*/ 227377 h 1312498"/>
                <a:gd name="connsiteX338" fmla="*/ 2178090 w 2885563"/>
                <a:gd name="connsiteY338" fmla="*/ 224518 h 1312498"/>
                <a:gd name="connsiteX339" fmla="*/ 2183554 w 2885563"/>
                <a:gd name="connsiteY339" fmla="*/ 224000 h 1312498"/>
                <a:gd name="connsiteX340" fmla="*/ 2186149 w 2885563"/>
                <a:gd name="connsiteY340" fmla="*/ 227117 h 1312498"/>
                <a:gd name="connsiteX341" fmla="*/ 2190316 w 2885563"/>
                <a:gd name="connsiteY341" fmla="*/ 225299 h 1312498"/>
                <a:gd name="connsiteX342" fmla="*/ 2191090 w 2885563"/>
                <a:gd name="connsiteY342" fmla="*/ 222962 h 1312498"/>
                <a:gd name="connsiteX343" fmla="*/ 2195506 w 2885563"/>
                <a:gd name="connsiteY343" fmla="*/ 220625 h 1312498"/>
                <a:gd name="connsiteX344" fmla="*/ 2198350 w 2885563"/>
                <a:gd name="connsiteY344" fmla="*/ 220366 h 1312498"/>
                <a:gd name="connsiteX345" fmla="*/ 2200695 w 2885563"/>
                <a:gd name="connsiteY345" fmla="*/ 221403 h 1312498"/>
                <a:gd name="connsiteX346" fmla="*/ 2201219 w 2885563"/>
                <a:gd name="connsiteY346" fmla="*/ 223481 h 1312498"/>
                <a:gd name="connsiteX347" fmla="*/ 2199149 w 2885563"/>
                <a:gd name="connsiteY347" fmla="*/ 229454 h 1312498"/>
                <a:gd name="connsiteX348" fmla="*/ 2203814 w 2885563"/>
                <a:gd name="connsiteY348" fmla="*/ 229714 h 1312498"/>
                <a:gd name="connsiteX349" fmla="*/ 2207183 w 2885563"/>
                <a:gd name="connsiteY349" fmla="*/ 226596 h 1312498"/>
                <a:gd name="connsiteX350" fmla="*/ 2208480 w 2885563"/>
                <a:gd name="connsiteY350" fmla="*/ 221922 h 1312498"/>
                <a:gd name="connsiteX351" fmla="*/ 2211100 w 2885563"/>
                <a:gd name="connsiteY351" fmla="*/ 218026 h 1312498"/>
                <a:gd name="connsiteX352" fmla="*/ 2213420 w 2885563"/>
                <a:gd name="connsiteY352" fmla="*/ 215689 h 1312498"/>
                <a:gd name="connsiteX353" fmla="*/ 2216015 w 2885563"/>
                <a:gd name="connsiteY353" fmla="*/ 216729 h 1312498"/>
                <a:gd name="connsiteX354" fmla="*/ 2218360 w 2885563"/>
                <a:gd name="connsiteY354" fmla="*/ 215949 h 1312498"/>
                <a:gd name="connsiteX355" fmla="*/ 2222253 w 2885563"/>
                <a:gd name="connsiteY355" fmla="*/ 202445 h 1312498"/>
                <a:gd name="connsiteX356" fmla="*/ 2224848 w 2885563"/>
                <a:gd name="connsiteY356" fmla="*/ 202186 h 1312498"/>
                <a:gd name="connsiteX357" fmla="*/ 2224348 w 2885563"/>
                <a:gd name="connsiteY357" fmla="*/ 207381 h 1312498"/>
                <a:gd name="connsiteX358" fmla="*/ 2228241 w 2885563"/>
                <a:gd name="connsiteY358" fmla="*/ 208159 h 1312498"/>
                <a:gd name="connsiteX359" fmla="*/ 2232407 w 2885563"/>
                <a:gd name="connsiteY359" fmla="*/ 204782 h 1312498"/>
                <a:gd name="connsiteX360" fmla="*/ 2232657 w 2885563"/>
                <a:gd name="connsiteY360" fmla="*/ 200368 h 1312498"/>
                <a:gd name="connsiteX361" fmla="*/ 2230586 w 2885563"/>
                <a:gd name="connsiteY361" fmla="*/ 197253 h 1312498"/>
                <a:gd name="connsiteX362" fmla="*/ 2230312 w 2885563"/>
                <a:gd name="connsiteY362" fmla="*/ 192838 h 1312498"/>
                <a:gd name="connsiteX363" fmla="*/ 2229014 w 2885563"/>
                <a:gd name="connsiteY363" fmla="*/ 189721 h 1312498"/>
                <a:gd name="connsiteX364" fmla="*/ 2227193 w 2885563"/>
                <a:gd name="connsiteY364" fmla="*/ 188683 h 1312498"/>
                <a:gd name="connsiteX365" fmla="*/ 2226419 w 2885563"/>
                <a:gd name="connsiteY365" fmla="*/ 186084 h 1312498"/>
                <a:gd name="connsiteX366" fmla="*/ 2230312 w 2885563"/>
                <a:gd name="connsiteY366" fmla="*/ 186084 h 1312498"/>
                <a:gd name="connsiteX367" fmla="*/ 2231360 w 2885563"/>
                <a:gd name="connsiteY367" fmla="*/ 187643 h 1312498"/>
                <a:gd name="connsiteX368" fmla="*/ 2235501 w 2885563"/>
                <a:gd name="connsiteY368" fmla="*/ 186084 h 1312498"/>
                <a:gd name="connsiteX369" fmla="*/ 2237597 w 2885563"/>
                <a:gd name="connsiteY369" fmla="*/ 181931 h 1312498"/>
                <a:gd name="connsiteX370" fmla="*/ 2239918 w 2885563"/>
                <a:gd name="connsiteY370" fmla="*/ 180632 h 1312498"/>
                <a:gd name="connsiteX371" fmla="*/ 2244085 w 2885563"/>
                <a:gd name="connsiteY371" fmla="*/ 176736 h 1312498"/>
                <a:gd name="connsiteX372" fmla="*/ 2247977 w 2885563"/>
                <a:gd name="connsiteY372" fmla="*/ 177517 h 1312498"/>
                <a:gd name="connsiteX373" fmla="*/ 2250846 w 2885563"/>
                <a:gd name="connsiteY373" fmla="*/ 179592 h 1312498"/>
                <a:gd name="connsiteX374" fmla="*/ 2252144 w 2885563"/>
                <a:gd name="connsiteY374" fmla="*/ 179073 h 1312498"/>
                <a:gd name="connsiteX375" fmla="*/ 2253690 w 2885563"/>
                <a:gd name="connsiteY375" fmla="*/ 176217 h 1312498"/>
                <a:gd name="connsiteX376" fmla="*/ 2257333 w 2885563"/>
                <a:gd name="connsiteY376" fmla="*/ 174659 h 1312498"/>
                <a:gd name="connsiteX377" fmla="*/ 2260976 w 2885563"/>
                <a:gd name="connsiteY377" fmla="*/ 177517 h 1312498"/>
                <a:gd name="connsiteX378" fmla="*/ 2260702 w 2885563"/>
                <a:gd name="connsiteY378" fmla="*/ 181410 h 1312498"/>
                <a:gd name="connsiteX379" fmla="*/ 2264868 w 2885563"/>
                <a:gd name="connsiteY379" fmla="*/ 181669 h 1312498"/>
                <a:gd name="connsiteX380" fmla="*/ 2268237 w 2885563"/>
                <a:gd name="connsiteY380" fmla="*/ 184528 h 1312498"/>
                <a:gd name="connsiteX381" fmla="*/ 2270333 w 2885563"/>
                <a:gd name="connsiteY381" fmla="*/ 183488 h 1312498"/>
                <a:gd name="connsiteX382" fmla="*/ 2273452 w 2885563"/>
                <a:gd name="connsiteY382" fmla="*/ 185046 h 1312498"/>
                <a:gd name="connsiteX383" fmla="*/ 2275522 w 2885563"/>
                <a:gd name="connsiteY383" fmla="*/ 184787 h 1312498"/>
                <a:gd name="connsiteX384" fmla="*/ 2278367 w 2885563"/>
                <a:gd name="connsiteY384" fmla="*/ 186865 h 1312498"/>
                <a:gd name="connsiteX385" fmla="*/ 2282009 w 2885563"/>
                <a:gd name="connsiteY385" fmla="*/ 186865 h 1312498"/>
                <a:gd name="connsiteX386" fmla="*/ 2287199 w 2885563"/>
                <a:gd name="connsiteY386" fmla="*/ 186087 h 1312498"/>
                <a:gd name="connsiteX387" fmla="*/ 2292938 w 2885563"/>
                <a:gd name="connsiteY387" fmla="*/ 187643 h 1312498"/>
                <a:gd name="connsiteX388" fmla="*/ 2292663 w 2885563"/>
                <a:gd name="connsiteY388" fmla="*/ 183228 h 1312498"/>
                <a:gd name="connsiteX389" fmla="*/ 2294235 w 2885563"/>
                <a:gd name="connsiteY389" fmla="*/ 174918 h 1312498"/>
                <a:gd name="connsiteX390" fmla="*/ 2292938 w 2885563"/>
                <a:gd name="connsiteY390" fmla="*/ 167388 h 1312498"/>
                <a:gd name="connsiteX391" fmla="*/ 2294485 w 2885563"/>
                <a:gd name="connsiteY391" fmla="*/ 165570 h 1312498"/>
                <a:gd name="connsiteX392" fmla="*/ 2296830 w 2885563"/>
                <a:gd name="connsiteY392" fmla="*/ 160634 h 1312498"/>
                <a:gd name="connsiteX393" fmla="*/ 2298901 w 2885563"/>
                <a:gd name="connsiteY393" fmla="*/ 157260 h 1312498"/>
                <a:gd name="connsiteX394" fmla="*/ 2298377 w 2885563"/>
                <a:gd name="connsiteY394" fmla="*/ 154663 h 1312498"/>
                <a:gd name="connsiteX395" fmla="*/ 2300997 w 2885563"/>
                <a:gd name="connsiteY395" fmla="*/ 152324 h 1312498"/>
                <a:gd name="connsiteX396" fmla="*/ 2300722 w 2885563"/>
                <a:gd name="connsiteY396" fmla="*/ 148171 h 1312498"/>
                <a:gd name="connsiteX397" fmla="*/ 2297080 w 2885563"/>
                <a:gd name="connsiteY397" fmla="*/ 144535 h 1312498"/>
                <a:gd name="connsiteX398" fmla="*/ 2294759 w 2885563"/>
                <a:gd name="connsiteY398" fmla="*/ 141158 h 1312498"/>
                <a:gd name="connsiteX399" fmla="*/ 2293961 w 2885563"/>
                <a:gd name="connsiteY399" fmla="*/ 138821 h 1312498"/>
                <a:gd name="connsiteX400" fmla="*/ 2301770 w 2885563"/>
                <a:gd name="connsiteY400" fmla="*/ 137783 h 1312498"/>
                <a:gd name="connsiteX401" fmla="*/ 2306710 w 2885563"/>
                <a:gd name="connsiteY401" fmla="*/ 138821 h 1312498"/>
                <a:gd name="connsiteX402" fmla="*/ 2309031 w 2885563"/>
                <a:gd name="connsiteY402" fmla="*/ 137521 h 1312498"/>
                <a:gd name="connsiteX403" fmla="*/ 2310603 w 2885563"/>
                <a:gd name="connsiteY403" fmla="*/ 138302 h 1312498"/>
                <a:gd name="connsiteX404" fmla="*/ 2313447 w 2885563"/>
                <a:gd name="connsiteY404" fmla="*/ 135965 h 1312498"/>
                <a:gd name="connsiteX405" fmla="*/ 2316566 w 2885563"/>
                <a:gd name="connsiteY405" fmla="*/ 134666 h 1312498"/>
                <a:gd name="connsiteX406" fmla="*/ 2319161 w 2885563"/>
                <a:gd name="connsiteY406" fmla="*/ 137783 h 1312498"/>
                <a:gd name="connsiteX407" fmla="*/ 2323577 w 2885563"/>
                <a:gd name="connsiteY407" fmla="*/ 136484 h 1312498"/>
                <a:gd name="connsiteX408" fmla="*/ 2324625 w 2885563"/>
                <a:gd name="connsiteY408" fmla="*/ 133887 h 1312498"/>
                <a:gd name="connsiteX409" fmla="*/ 2330339 w 2885563"/>
                <a:gd name="connsiteY409" fmla="*/ 122719 h 1312498"/>
                <a:gd name="connsiteX410" fmla="*/ 2331112 w 2885563"/>
                <a:gd name="connsiteY410" fmla="*/ 120122 h 1312498"/>
                <a:gd name="connsiteX411" fmla="*/ 2333732 w 2885563"/>
                <a:gd name="connsiteY411" fmla="*/ 119863 h 1312498"/>
                <a:gd name="connsiteX412" fmla="*/ 2339695 w 2885563"/>
                <a:gd name="connsiteY412" fmla="*/ 120384 h 1312498"/>
                <a:gd name="connsiteX413" fmla="*/ 2338647 w 2885563"/>
                <a:gd name="connsiteY413" fmla="*/ 105582 h 1312498"/>
                <a:gd name="connsiteX414" fmla="*/ 2341517 w 2885563"/>
                <a:gd name="connsiteY414" fmla="*/ 104801 h 1312498"/>
                <a:gd name="connsiteX415" fmla="*/ 2347230 w 2885563"/>
                <a:gd name="connsiteY415" fmla="*/ 100127 h 1312498"/>
                <a:gd name="connsiteX416" fmla="*/ 2350873 w 2885563"/>
                <a:gd name="connsiteY416" fmla="*/ 100386 h 1312498"/>
                <a:gd name="connsiteX417" fmla="*/ 2353194 w 2885563"/>
                <a:gd name="connsiteY417" fmla="*/ 99606 h 1312498"/>
                <a:gd name="connsiteX418" fmla="*/ 2356587 w 2885563"/>
                <a:gd name="connsiteY418" fmla="*/ 100125 h 1312498"/>
                <a:gd name="connsiteX419" fmla="*/ 2361003 w 2885563"/>
                <a:gd name="connsiteY419" fmla="*/ 101683 h 1312498"/>
                <a:gd name="connsiteX420" fmla="*/ 2368014 w 2885563"/>
                <a:gd name="connsiteY420" fmla="*/ 103242 h 1312498"/>
                <a:gd name="connsiteX421" fmla="*/ 2369836 w 2885563"/>
                <a:gd name="connsiteY421" fmla="*/ 105061 h 1312498"/>
                <a:gd name="connsiteX422" fmla="*/ 2372954 w 2885563"/>
                <a:gd name="connsiteY422" fmla="*/ 106098 h 1312498"/>
                <a:gd name="connsiteX423" fmla="*/ 2382037 w 2885563"/>
                <a:gd name="connsiteY423" fmla="*/ 106357 h 1312498"/>
                <a:gd name="connsiteX424" fmla="*/ 2385430 w 2885563"/>
                <a:gd name="connsiteY424" fmla="*/ 108176 h 1312498"/>
                <a:gd name="connsiteX425" fmla="*/ 2393215 w 2885563"/>
                <a:gd name="connsiteY425" fmla="*/ 110253 h 1312498"/>
                <a:gd name="connsiteX426" fmla="*/ 2395809 w 2885563"/>
                <a:gd name="connsiteY426" fmla="*/ 112850 h 1312498"/>
                <a:gd name="connsiteX427" fmla="*/ 2401523 w 2885563"/>
                <a:gd name="connsiteY427" fmla="*/ 116486 h 1312498"/>
                <a:gd name="connsiteX428" fmla="*/ 2406713 w 2885563"/>
                <a:gd name="connsiteY428" fmla="*/ 117005 h 1312498"/>
                <a:gd name="connsiteX429" fmla="*/ 2417367 w 2885563"/>
                <a:gd name="connsiteY429" fmla="*/ 119342 h 1312498"/>
                <a:gd name="connsiteX430" fmla="*/ 2419962 w 2885563"/>
                <a:gd name="connsiteY430" fmla="*/ 117785 h 1312498"/>
                <a:gd name="connsiteX431" fmla="*/ 2429318 w 2885563"/>
                <a:gd name="connsiteY431" fmla="*/ 118042 h 1312498"/>
                <a:gd name="connsiteX432" fmla="*/ 2431913 w 2885563"/>
                <a:gd name="connsiteY432" fmla="*/ 118823 h 1312498"/>
                <a:gd name="connsiteX433" fmla="*/ 2437377 w 2885563"/>
                <a:gd name="connsiteY433" fmla="*/ 117264 h 1312498"/>
                <a:gd name="connsiteX434" fmla="*/ 2441269 w 2885563"/>
                <a:gd name="connsiteY434" fmla="*/ 115187 h 1312498"/>
                <a:gd name="connsiteX435" fmla="*/ 2443091 w 2885563"/>
                <a:gd name="connsiteY435" fmla="*/ 116745 h 1312498"/>
                <a:gd name="connsiteX436" fmla="*/ 2445960 w 2885563"/>
                <a:gd name="connsiteY436" fmla="*/ 117783 h 1312498"/>
                <a:gd name="connsiteX437" fmla="*/ 2449578 w 2885563"/>
                <a:gd name="connsiteY437" fmla="*/ 120641 h 1312498"/>
                <a:gd name="connsiteX438" fmla="*/ 2451923 w 2885563"/>
                <a:gd name="connsiteY438" fmla="*/ 119082 h 1312498"/>
                <a:gd name="connsiteX439" fmla="*/ 2457911 w 2885563"/>
                <a:gd name="connsiteY439" fmla="*/ 123497 h 1312498"/>
                <a:gd name="connsiteX440" fmla="*/ 2460506 w 2885563"/>
                <a:gd name="connsiteY440" fmla="*/ 124534 h 1312498"/>
                <a:gd name="connsiteX441" fmla="*/ 2464648 w 2885563"/>
                <a:gd name="connsiteY441" fmla="*/ 124016 h 1312498"/>
                <a:gd name="connsiteX442" fmla="*/ 2463874 w 2885563"/>
                <a:gd name="connsiteY442" fmla="*/ 127133 h 1312498"/>
                <a:gd name="connsiteX443" fmla="*/ 2465446 w 2885563"/>
                <a:gd name="connsiteY443" fmla="*/ 131807 h 1312498"/>
                <a:gd name="connsiteX444" fmla="*/ 2466993 w 2885563"/>
                <a:gd name="connsiteY444" fmla="*/ 130508 h 1312498"/>
                <a:gd name="connsiteX445" fmla="*/ 2471409 w 2885563"/>
                <a:gd name="connsiteY445" fmla="*/ 132326 h 1312498"/>
                <a:gd name="connsiteX446" fmla="*/ 2473755 w 2885563"/>
                <a:gd name="connsiteY446" fmla="*/ 130508 h 1312498"/>
                <a:gd name="connsiteX447" fmla="*/ 2474778 w 2885563"/>
                <a:gd name="connsiteY447" fmla="*/ 128171 h 1312498"/>
                <a:gd name="connsiteX448" fmla="*/ 2476599 w 2885563"/>
                <a:gd name="connsiteY448" fmla="*/ 128690 h 1312498"/>
                <a:gd name="connsiteX449" fmla="*/ 2479718 w 2885563"/>
                <a:gd name="connsiteY449" fmla="*/ 127652 h 1312498"/>
                <a:gd name="connsiteX450" fmla="*/ 2483885 w 2885563"/>
                <a:gd name="connsiteY450" fmla="*/ 128690 h 1312498"/>
                <a:gd name="connsiteX451" fmla="*/ 2487003 w 2885563"/>
                <a:gd name="connsiteY451" fmla="*/ 127912 h 1312498"/>
                <a:gd name="connsiteX452" fmla="*/ 2492193 w 2885563"/>
                <a:gd name="connsiteY452" fmla="*/ 130508 h 1312498"/>
                <a:gd name="connsiteX453" fmla="*/ 2495062 w 2885563"/>
                <a:gd name="connsiteY453" fmla="*/ 130767 h 1312498"/>
                <a:gd name="connsiteX454" fmla="*/ 2496859 w 2885563"/>
                <a:gd name="connsiteY454" fmla="*/ 132067 h 1312498"/>
                <a:gd name="connsiteX455" fmla="*/ 2500502 w 2885563"/>
                <a:gd name="connsiteY455" fmla="*/ 132845 h 1312498"/>
                <a:gd name="connsiteX456" fmla="*/ 2504918 w 2885563"/>
                <a:gd name="connsiteY456" fmla="*/ 132845 h 1312498"/>
                <a:gd name="connsiteX457" fmla="*/ 2511680 w 2885563"/>
                <a:gd name="connsiteY457" fmla="*/ 134144 h 1312498"/>
                <a:gd name="connsiteX458" fmla="*/ 2514275 w 2885563"/>
                <a:gd name="connsiteY458" fmla="*/ 135701 h 1312498"/>
                <a:gd name="connsiteX459" fmla="*/ 2518442 w 2885563"/>
                <a:gd name="connsiteY459" fmla="*/ 136222 h 1312498"/>
                <a:gd name="connsiteX460" fmla="*/ 2520513 w 2885563"/>
                <a:gd name="connsiteY460" fmla="*/ 135441 h 1312498"/>
                <a:gd name="connsiteX461" fmla="*/ 2521809 w 2885563"/>
                <a:gd name="connsiteY461" fmla="*/ 130249 h 1312498"/>
                <a:gd name="connsiteX462" fmla="*/ 2537404 w 2885563"/>
                <a:gd name="connsiteY462" fmla="*/ 134404 h 1312498"/>
                <a:gd name="connsiteX463" fmla="*/ 2543641 w 2885563"/>
                <a:gd name="connsiteY463" fmla="*/ 136741 h 1312498"/>
                <a:gd name="connsiteX464" fmla="*/ 2554545 w 2885563"/>
                <a:gd name="connsiteY464" fmla="*/ 139856 h 1312498"/>
                <a:gd name="connsiteX465" fmla="*/ 2555319 w 2885563"/>
                <a:gd name="connsiteY465" fmla="*/ 140896 h 1312498"/>
                <a:gd name="connsiteX466" fmla="*/ 2561830 w 2885563"/>
                <a:gd name="connsiteY466" fmla="*/ 143233 h 1312498"/>
                <a:gd name="connsiteX467" fmla="*/ 2562330 w 2885563"/>
                <a:gd name="connsiteY467" fmla="*/ 144270 h 1312498"/>
                <a:gd name="connsiteX468" fmla="*/ 2566496 w 2885563"/>
                <a:gd name="connsiteY468" fmla="*/ 143233 h 1312498"/>
                <a:gd name="connsiteX469" fmla="*/ 2570389 w 2885563"/>
                <a:gd name="connsiteY469" fmla="*/ 143233 h 1312498"/>
                <a:gd name="connsiteX470" fmla="*/ 2571686 w 2885563"/>
                <a:gd name="connsiteY470" fmla="*/ 144011 h 1312498"/>
                <a:gd name="connsiteX471" fmla="*/ 2579471 w 2885563"/>
                <a:gd name="connsiteY471" fmla="*/ 145829 h 1312498"/>
                <a:gd name="connsiteX472" fmla="*/ 2582589 w 2885563"/>
                <a:gd name="connsiteY472" fmla="*/ 145310 h 1312498"/>
                <a:gd name="connsiteX473" fmla="*/ 2586232 w 2885563"/>
                <a:gd name="connsiteY473" fmla="*/ 142973 h 1312498"/>
                <a:gd name="connsiteX474" fmla="*/ 2587804 w 2885563"/>
                <a:gd name="connsiteY474" fmla="*/ 142973 h 1312498"/>
                <a:gd name="connsiteX475" fmla="*/ 2590125 w 2885563"/>
                <a:gd name="connsiteY475" fmla="*/ 138038 h 1312498"/>
                <a:gd name="connsiteX476" fmla="*/ 2591696 w 2885563"/>
                <a:gd name="connsiteY476" fmla="*/ 136741 h 1312498"/>
                <a:gd name="connsiteX477" fmla="*/ 2592744 w 2885563"/>
                <a:gd name="connsiteY477" fmla="*/ 134144 h 1312498"/>
                <a:gd name="connsiteX478" fmla="*/ 2593243 w 2885563"/>
                <a:gd name="connsiteY478" fmla="*/ 128690 h 1312498"/>
                <a:gd name="connsiteX479" fmla="*/ 2592744 w 2885563"/>
                <a:gd name="connsiteY479" fmla="*/ 123756 h 1312498"/>
                <a:gd name="connsiteX480" fmla="*/ 2603897 w 2885563"/>
                <a:gd name="connsiteY480" fmla="*/ 119080 h 1312498"/>
                <a:gd name="connsiteX481" fmla="*/ 2608838 w 2885563"/>
                <a:gd name="connsiteY481" fmla="*/ 118823 h 1312498"/>
                <a:gd name="connsiteX482" fmla="*/ 2614027 w 2885563"/>
                <a:gd name="connsiteY482" fmla="*/ 117783 h 1312498"/>
                <a:gd name="connsiteX483" fmla="*/ 2621837 w 2885563"/>
                <a:gd name="connsiteY483" fmla="*/ 115705 h 1312498"/>
                <a:gd name="connsiteX484" fmla="*/ 2624432 w 2885563"/>
                <a:gd name="connsiteY484" fmla="*/ 115965 h 1312498"/>
                <a:gd name="connsiteX485" fmla="*/ 2627800 w 2885563"/>
                <a:gd name="connsiteY485" fmla="*/ 115184 h 1312498"/>
                <a:gd name="connsiteX486" fmla="*/ 2629622 w 2885563"/>
                <a:gd name="connsiteY486" fmla="*/ 115965 h 1312498"/>
                <a:gd name="connsiteX487" fmla="*/ 2636108 w 2885563"/>
                <a:gd name="connsiteY487" fmla="*/ 121419 h 1312498"/>
                <a:gd name="connsiteX488" fmla="*/ 2643394 w 2885563"/>
                <a:gd name="connsiteY488" fmla="*/ 126612 h 1312498"/>
                <a:gd name="connsiteX489" fmla="*/ 2662107 w 2885563"/>
                <a:gd name="connsiteY489" fmla="*/ 124794 h 1312498"/>
                <a:gd name="connsiteX490" fmla="*/ 2671189 w 2885563"/>
                <a:gd name="connsiteY490" fmla="*/ 128949 h 1312498"/>
                <a:gd name="connsiteX491" fmla="*/ 2678474 w 2885563"/>
                <a:gd name="connsiteY491" fmla="*/ 132845 h 1312498"/>
                <a:gd name="connsiteX492" fmla="*/ 2683390 w 2885563"/>
                <a:gd name="connsiteY492" fmla="*/ 136481 h 1312498"/>
                <a:gd name="connsiteX493" fmla="*/ 2690152 w 2885563"/>
                <a:gd name="connsiteY493" fmla="*/ 143233 h 1312498"/>
                <a:gd name="connsiteX494" fmla="*/ 2696389 w 2885563"/>
                <a:gd name="connsiteY494" fmla="*/ 138559 h 1312498"/>
                <a:gd name="connsiteX495" fmla="*/ 2699757 w 2885563"/>
                <a:gd name="connsiteY495" fmla="*/ 136481 h 1312498"/>
                <a:gd name="connsiteX496" fmla="*/ 2704698 w 2885563"/>
                <a:gd name="connsiteY496" fmla="*/ 141415 h 1312498"/>
                <a:gd name="connsiteX497" fmla="*/ 2707816 w 2885563"/>
                <a:gd name="connsiteY497" fmla="*/ 142714 h 1312498"/>
                <a:gd name="connsiteX498" fmla="*/ 2713006 w 2885563"/>
                <a:gd name="connsiteY498" fmla="*/ 146610 h 1312498"/>
                <a:gd name="connsiteX499" fmla="*/ 2719244 w 2885563"/>
                <a:gd name="connsiteY499" fmla="*/ 150503 h 1312498"/>
                <a:gd name="connsiteX500" fmla="*/ 2722638 w 2885563"/>
                <a:gd name="connsiteY500" fmla="*/ 150246 h 1312498"/>
                <a:gd name="connsiteX501" fmla="*/ 2727827 w 2885563"/>
                <a:gd name="connsiteY501" fmla="*/ 151803 h 1312498"/>
                <a:gd name="connsiteX502" fmla="*/ 2731994 w 2885563"/>
                <a:gd name="connsiteY502" fmla="*/ 151546 h 1312498"/>
                <a:gd name="connsiteX503" fmla="*/ 2737183 w 2885563"/>
                <a:gd name="connsiteY503" fmla="*/ 154142 h 1312498"/>
                <a:gd name="connsiteX504" fmla="*/ 2740028 w 2885563"/>
                <a:gd name="connsiteY504" fmla="*/ 154142 h 1312498"/>
                <a:gd name="connsiteX505" fmla="*/ 2744718 w 2885563"/>
                <a:gd name="connsiteY505" fmla="*/ 155960 h 1312498"/>
                <a:gd name="connsiteX506" fmla="*/ 2747837 w 2885563"/>
                <a:gd name="connsiteY506" fmla="*/ 158297 h 1312498"/>
                <a:gd name="connsiteX507" fmla="*/ 2750956 w 2885563"/>
                <a:gd name="connsiteY507" fmla="*/ 159597 h 1312498"/>
                <a:gd name="connsiteX508" fmla="*/ 2756920 w 2885563"/>
                <a:gd name="connsiteY508" fmla="*/ 164789 h 1312498"/>
                <a:gd name="connsiteX509" fmla="*/ 2758990 w 2885563"/>
                <a:gd name="connsiteY509" fmla="*/ 167905 h 1312498"/>
                <a:gd name="connsiteX510" fmla="*/ 2758990 w 2885563"/>
                <a:gd name="connsiteY510" fmla="*/ 170244 h 1312498"/>
                <a:gd name="connsiteX511" fmla="*/ 2761335 w 2885563"/>
                <a:gd name="connsiteY511" fmla="*/ 175437 h 1312498"/>
                <a:gd name="connsiteX512" fmla="*/ 2761086 w 2885563"/>
                <a:gd name="connsiteY512" fmla="*/ 176996 h 1312498"/>
                <a:gd name="connsiteX513" fmla="*/ 2762384 w 2885563"/>
                <a:gd name="connsiteY513" fmla="*/ 180891 h 1312498"/>
                <a:gd name="connsiteX514" fmla="*/ 2764454 w 2885563"/>
                <a:gd name="connsiteY514" fmla="*/ 181669 h 1312498"/>
                <a:gd name="connsiteX515" fmla="*/ 2767324 w 2885563"/>
                <a:gd name="connsiteY515" fmla="*/ 185046 h 1312498"/>
                <a:gd name="connsiteX516" fmla="*/ 2768347 w 2885563"/>
                <a:gd name="connsiteY516" fmla="*/ 187902 h 1312498"/>
                <a:gd name="connsiteX517" fmla="*/ 2770942 w 2885563"/>
                <a:gd name="connsiteY517" fmla="*/ 187384 h 1312498"/>
                <a:gd name="connsiteX518" fmla="*/ 2771740 w 2885563"/>
                <a:gd name="connsiteY518" fmla="*/ 189980 h 1312498"/>
                <a:gd name="connsiteX519" fmla="*/ 2774859 w 2885563"/>
                <a:gd name="connsiteY519" fmla="*/ 191020 h 1312498"/>
                <a:gd name="connsiteX520" fmla="*/ 2777179 w 2885563"/>
                <a:gd name="connsiteY520" fmla="*/ 195953 h 1312498"/>
                <a:gd name="connsiteX521" fmla="*/ 2779001 w 2885563"/>
                <a:gd name="connsiteY521" fmla="*/ 196993 h 1312498"/>
                <a:gd name="connsiteX522" fmla="*/ 2783167 w 2885563"/>
                <a:gd name="connsiteY522" fmla="*/ 197512 h 1312498"/>
                <a:gd name="connsiteX523" fmla="*/ 2786012 w 2885563"/>
                <a:gd name="connsiteY523" fmla="*/ 199849 h 1312498"/>
                <a:gd name="connsiteX524" fmla="*/ 2785762 w 2885563"/>
                <a:gd name="connsiteY524" fmla="*/ 205822 h 1312498"/>
                <a:gd name="connsiteX525" fmla="*/ 2787060 w 2885563"/>
                <a:gd name="connsiteY525" fmla="*/ 214652 h 1312498"/>
                <a:gd name="connsiteX526" fmla="*/ 2790952 w 2885563"/>
                <a:gd name="connsiteY526" fmla="*/ 219585 h 1312498"/>
                <a:gd name="connsiteX527" fmla="*/ 2799286 w 2885563"/>
                <a:gd name="connsiteY527" fmla="*/ 221922 h 1312498"/>
                <a:gd name="connsiteX528" fmla="*/ 2807320 w 2885563"/>
                <a:gd name="connsiteY528" fmla="*/ 223481 h 1312498"/>
                <a:gd name="connsiteX529" fmla="*/ 2816426 w 2885563"/>
                <a:gd name="connsiteY529" fmla="*/ 223221 h 1312498"/>
                <a:gd name="connsiteX530" fmla="*/ 2826033 w 2885563"/>
                <a:gd name="connsiteY530" fmla="*/ 221144 h 1312498"/>
                <a:gd name="connsiteX531" fmla="*/ 2829152 w 2885563"/>
                <a:gd name="connsiteY531" fmla="*/ 219328 h 1312498"/>
                <a:gd name="connsiteX532" fmla="*/ 2834865 w 2885563"/>
                <a:gd name="connsiteY532" fmla="*/ 216989 h 1312498"/>
                <a:gd name="connsiteX533" fmla="*/ 2839032 w 2885563"/>
                <a:gd name="connsiteY533" fmla="*/ 214133 h 1312498"/>
                <a:gd name="connsiteX534" fmla="*/ 2841876 w 2885563"/>
                <a:gd name="connsiteY534" fmla="*/ 211277 h 1312498"/>
                <a:gd name="connsiteX535" fmla="*/ 2842924 w 2885563"/>
                <a:gd name="connsiteY535" fmla="*/ 211796 h 1312498"/>
                <a:gd name="connsiteX536" fmla="*/ 2846292 w 2885563"/>
                <a:gd name="connsiteY536" fmla="*/ 208419 h 1312498"/>
                <a:gd name="connsiteX537" fmla="*/ 2850983 w 2885563"/>
                <a:gd name="connsiteY537" fmla="*/ 208940 h 1312498"/>
                <a:gd name="connsiteX538" fmla="*/ 2856697 w 2885563"/>
                <a:gd name="connsiteY538" fmla="*/ 210758 h 1312498"/>
                <a:gd name="connsiteX539" fmla="*/ 2858768 w 2885563"/>
                <a:gd name="connsiteY539" fmla="*/ 210499 h 1312498"/>
                <a:gd name="connsiteX540" fmla="*/ 2863958 w 2885563"/>
                <a:gd name="connsiteY540" fmla="*/ 228676 h 1312498"/>
                <a:gd name="connsiteX541" fmla="*/ 2866552 w 2885563"/>
                <a:gd name="connsiteY541" fmla="*/ 235168 h 1312498"/>
                <a:gd name="connsiteX542" fmla="*/ 2874611 w 2885563"/>
                <a:gd name="connsiteY542" fmla="*/ 249973 h 1312498"/>
                <a:gd name="connsiteX543" fmla="*/ 2881098 w 2885563"/>
                <a:gd name="connsiteY543" fmla="*/ 266853 h 1312498"/>
                <a:gd name="connsiteX544" fmla="*/ 2883444 w 2885563"/>
                <a:gd name="connsiteY544" fmla="*/ 274124 h 1312498"/>
                <a:gd name="connsiteX545" fmla="*/ 2880599 w 2885563"/>
                <a:gd name="connsiteY545" fmla="*/ 272306 h 1312498"/>
                <a:gd name="connsiteX546" fmla="*/ 2874362 w 2885563"/>
                <a:gd name="connsiteY546" fmla="*/ 278279 h 1312498"/>
                <a:gd name="connsiteX547" fmla="*/ 2870969 w 2885563"/>
                <a:gd name="connsiteY547" fmla="*/ 279057 h 1312498"/>
                <a:gd name="connsiteX548" fmla="*/ 2866029 w 2885563"/>
                <a:gd name="connsiteY548" fmla="*/ 282953 h 1312498"/>
                <a:gd name="connsiteX549" fmla="*/ 2863708 w 2885563"/>
                <a:gd name="connsiteY549" fmla="*/ 285811 h 1312498"/>
                <a:gd name="connsiteX550" fmla="*/ 2856697 w 2885563"/>
                <a:gd name="connsiteY550" fmla="*/ 286589 h 1312498"/>
                <a:gd name="connsiteX551" fmla="*/ 2850185 w 2885563"/>
                <a:gd name="connsiteY551" fmla="*/ 281915 h 1312498"/>
                <a:gd name="connsiteX552" fmla="*/ 2847066 w 2885563"/>
                <a:gd name="connsiteY552" fmla="*/ 282175 h 1312498"/>
                <a:gd name="connsiteX553" fmla="*/ 2836936 w 2885563"/>
                <a:gd name="connsiteY553" fmla="*/ 284771 h 1312498"/>
                <a:gd name="connsiteX554" fmla="*/ 2833568 w 2885563"/>
                <a:gd name="connsiteY554" fmla="*/ 286589 h 1312498"/>
                <a:gd name="connsiteX555" fmla="*/ 2831996 w 2885563"/>
                <a:gd name="connsiteY555" fmla="*/ 285030 h 1312498"/>
                <a:gd name="connsiteX556" fmla="*/ 2828103 w 2885563"/>
                <a:gd name="connsiteY556" fmla="*/ 284512 h 1312498"/>
                <a:gd name="connsiteX557" fmla="*/ 2824984 w 2885563"/>
                <a:gd name="connsiteY557" fmla="*/ 282693 h 1312498"/>
                <a:gd name="connsiteX558" fmla="*/ 2817724 w 2885563"/>
                <a:gd name="connsiteY558" fmla="*/ 283993 h 1312498"/>
                <a:gd name="connsiteX559" fmla="*/ 2811736 w 2885563"/>
                <a:gd name="connsiteY559" fmla="*/ 283472 h 1312498"/>
                <a:gd name="connsiteX560" fmla="*/ 2809915 w 2885563"/>
                <a:gd name="connsiteY560" fmla="*/ 284512 h 1312498"/>
                <a:gd name="connsiteX561" fmla="*/ 2804999 w 2885563"/>
                <a:gd name="connsiteY561" fmla="*/ 282434 h 1312498"/>
                <a:gd name="connsiteX562" fmla="*/ 2802654 w 2885563"/>
                <a:gd name="connsiteY562" fmla="*/ 279578 h 1312498"/>
                <a:gd name="connsiteX563" fmla="*/ 2798237 w 2885563"/>
                <a:gd name="connsiteY563" fmla="*/ 278279 h 1312498"/>
                <a:gd name="connsiteX564" fmla="*/ 2793547 w 2885563"/>
                <a:gd name="connsiteY564" fmla="*/ 278538 h 1312498"/>
                <a:gd name="connsiteX565" fmla="*/ 2785762 w 2885563"/>
                <a:gd name="connsiteY565" fmla="*/ 279835 h 1312498"/>
                <a:gd name="connsiteX566" fmla="*/ 2782119 w 2885563"/>
                <a:gd name="connsiteY566" fmla="*/ 278538 h 1312498"/>
                <a:gd name="connsiteX567" fmla="*/ 2777703 w 2885563"/>
                <a:gd name="connsiteY567" fmla="*/ 279057 h 1312498"/>
                <a:gd name="connsiteX568" fmla="*/ 2776929 w 2885563"/>
                <a:gd name="connsiteY568" fmla="*/ 280357 h 1312498"/>
                <a:gd name="connsiteX569" fmla="*/ 2771465 w 2885563"/>
                <a:gd name="connsiteY569" fmla="*/ 281394 h 1312498"/>
                <a:gd name="connsiteX570" fmla="*/ 2767049 w 2885563"/>
                <a:gd name="connsiteY570" fmla="*/ 280357 h 1312498"/>
                <a:gd name="connsiteX571" fmla="*/ 2765503 w 2885563"/>
                <a:gd name="connsiteY571" fmla="*/ 281913 h 1312498"/>
                <a:gd name="connsiteX572" fmla="*/ 2763930 w 2885563"/>
                <a:gd name="connsiteY572" fmla="*/ 281394 h 1312498"/>
                <a:gd name="connsiteX573" fmla="*/ 2761860 w 2885563"/>
                <a:gd name="connsiteY573" fmla="*/ 282693 h 1312498"/>
                <a:gd name="connsiteX574" fmla="*/ 2755372 w 2885563"/>
                <a:gd name="connsiteY574" fmla="*/ 282693 h 1312498"/>
                <a:gd name="connsiteX575" fmla="*/ 2750682 w 2885563"/>
                <a:gd name="connsiteY575" fmla="*/ 287886 h 1312498"/>
                <a:gd name="connsiteX576" fmla="*/ 2747837 w 2885563"/>
                <a:gd name="connsiteY576" fmla="*/ 289445 h 1312498"/>
                <a:gd name="connsiteX577" fmla="*/ 2746266 w 2885563"/>
                <a:gd name="connsiteY577" fmla="*/ 288926 h 1312498"/>
                <a:gd name="connsiteX578" fmla="*/ 2744718 w 2885563"/>
                <a:gd name="connsiteY578" fmla="*/ 292822 h 1312498"/>
                <a:gd name="connsiteX579" fmla="*/ 2742647 w 2885563"/>
                <a:gd name="connsiteY579" fmla="*/ 294119 h 1312498"/>
                <a:gd name="connsiteX580" fmla="*/ 2739254 w 2885563"/>
                <a:gd name="connsiteY580" fmla="*/ 295159 h 1312498"/>
                <a:gd name="connsiteX581" fmla="*/ 2739778 w 2885563"/>
                <a:gd name="connsiteY581" fmla="*/ 296977 h 1312498"/>
                <a:gd name="connsiteX582" fmla="*/ 2737957 w 2885563"/>
                <a:gd name="connsiteY582" fmla="*/ 300871 h 1312498"/>
                <a:gd name="connsiteX583" fmla="*/ 2736136 w 2885563"/>
                <a:gd name="connsiteY583" fmla="*/ 302948 h 1312498"/>
                <a:gd name="connsiteX584" fmla="*/ 2736385 w 2885563"/>
                <a:gd name="connsiteY584" fmla="*/ 304766 h 1312498"/>
                <a:gd name="connsiteX585" fmla="*/ 2731470 w 2885563"/>
                <a:gd name="connsiteY585" fmla="*/ 305285 h 1312498"/>
                <a:gd name="connsiteX586" fmla="*/ 2726005 w 2885563"/>
                <a:gd name="connsiteY586" fmla="*/ 307625 h 1312498"/>
                <a:gd name="connsiteX587" fmla="*/ 2722363 w 2885563"/>
                <a:gd name="connsiteY587" fmla="*/ 313855 h 1312498"/>
                <a:gd name="connsiteX588" fmla="*/ 2719519 w 2885563"/>
                <a:gd name="connsiteY588" fmla="*/ 315414 h 1312498"/>
                <a:gd name="connsiteX589" fmla="*/ 2717173 w 2885563"/>
                <a:gd name="connsiteY589" fmla="*/ 317751 h 1312498"/>
                <a:gd name="connsiteX590" fmla="*/ 2715601 w 2885563"/>
                <a:gd name="connsiteY590" fmla="*/ 323465 h 1312498"/>
                <a:gd name="connsiteX591" fmla="*/ 2716125 w 2885563"/>
                <a:gd name="connsiteY591" fmla="*/ 324764 h 1312498"/>
                <a:gd name="connsiteX592" fmla="*/ 2712507 w 2885563"/>
                <a:gd name="connsiteY592" fmla="*/ 330216 h 1312498"/>
                <a:gd name="connsiteX593" fmla="*/ 2711984 w 2885563"/>
                <a:gd name="connsiteY593" fmla="*/ 335930 h 1312498"/>
                <a:gd name="connsiteX594" fmla="*/ 2709912 w 2885563"/>
                <a:gd name="connsiteY594" fmla="*/ 339045 h 1312498"/>
                <a:gd name="connsiteX595" fmla="*/ 2707816 w 2885563"/>
                <a:gd name="connsiteY595" fmla="*/ 347358 h 1312498"/>
                <a:gd name="connsiteX596" fmla="*/ 2717697 w 2885563"/>
                <a:gd name="connsiteY596" fmla="*/ 360602 h 1312498"/>
                <a:gd name="connsiteX597" fmla="*/ 2715352 w 2885563"/>
                <a:gd name="connsiteY597" fmla="*/ 371768 h 1312498"/>
                <a:gd name="connsiteX598" fmla="*/ 2712507 w 2885563"/>
                <a:gd name="connsiteY598" fmla="*/ 392544 h 1312498"/>
                <a:gd name="connsiteX599" fmla="*/ 2712507 w 2885563"/>
                <a:gd name="connsiteY599" fmla="*/ 395140 h 1312498"/>
                <a:gd name="connsiteX600" fmla="*/ 2707816 w 2885563"/>
                <a:gd name="connsiteY600" fmla="*/ 400336 h 1312498"/>
                <a:gd name="connsiteX601" fmla="*/ 2694069 w 2885563"/>
                <a:gd name="connsiteY601" fmla="*/ 417735 h 1312498"/>
                <a:gd name="connsiteX602" fmla="*/ 2705221 w 2885563"/>
                <a:gd name="connsiteY602" fmla="*/ 447861 h 1312498"/>
                <a:gd name="connsiteX603" fmla="*/ 2700281 w 2885563"/>
                <a:gd name="connsiteY603" fmla="*/ 453054 h 1312498"/>
                <a:gd name="connsiteX604" fmla="*/ 2681593 w 2885563"/>
                <a:gd name="connsiteY604" fmla="*/ 472530 h 1312498"/>
                <a:gd name="connsiteX605" fmla="*/ 2675356 w 2885563"/>
                <a:gd name="connsiteY605" fmla="*/ 473570 h 1312498"/>
                <a:gd name="connsiteX606" fmla="*/ 2659238 w 2885563"/>
                <a:gd name="connsiteY606" fmla="*/ 475129 h 1312498"/>
                <a:gd name="connsiteX607" fmla="*/ 2667047 w 2885563"/>
                <a:gd name="connsiteY607" fmla="*/ 485776 h 1312498"/>
                <a:gd name="connsiteX608" fmla="*/ 2670166 w 2885563"/>
                <a:gd name="connsiteY608" fmla="*/ 490191 h 1312498"/>
                <a:gd name="connsiteX609" fmla="*/ 2683141 w 2885563"/>
                <a:gd name="connsiteY609" fmla="*/ 507849 h 1312498"/>
                <a:gd name="connsiteX610" fmla="*/ 2670415 w 2885563"/>
                <a:gd name="connsiteY610" fmla="*/ 528366 h 1312498"/>
                <a:gd name="connsiteX611" fmla="*/ 2666249 w 2885563"/>
                <a:gd name="connsiteY611" fmla="*/ 534858 h 1312498"/>
                <a:gd name="connsiteX612" fmla="*/ 2690152 w 2885563"/>
                <a:gd name="connsiteY612" fmla="*/ 578488 h 1312498"/>
                <a:gd name="connsiteX613" fmla="*/ 2690676 w 2885563"/>
                <a:gd name="connsiteY613" fmla="*/ 580046 h 1312498"/>
                <a:gd name="connsiteX614" fmla="*/ 2690426 w 2885563"/>
                <a:gd name="connsiteY614" fmla="*/ 594330 h 1312498"/>
                <a:gd name="connsiteX615" fmla="*/ 2690925 w 2885563"/>
                <a:gd name="connsiteY615" fmla="*/ 603419 h 1312498"/>
                <a:gd name="connsiteX616" fmla="*/ 2691200 w 2885563"/>
                <a:gd name="connsiteY616" fmla="*/ 615365 h 1312498"/>
                <a:gd name="connsiteX617" fmla="*/ 2693520 w 2885563"/>
                <a:gd name="connsiteY617" fmla="*/ 624973 h 1312498"/>
                <a:gd name="connsiteX618" fmla="*/ 2689378 w 2885563"/>
                <a:gd name="connsiteY618" fmla="*/ 628350 h 1312498"/>
                <a:gd name="connsiteX619" fmla="*/ 2685212 w 2885563"/>
                <a:gd name="connsiteY619" fmla="*/ 630687 h 1312498"/>
                <a:gd name="connsiteX620" fmla="*/ 2682367 w 2885563"/>
                <a:gd name="connsiteY620" fmla="*/ 631724 h 1312498"/>
                <a:gd name="connsiteX621" fmla="*/ 2668844 w 2885563"/>
                <a:gd name="connsiteY621" fmla="*/ 633802 h 1312498"/>
                <a:gd name="connsiteX622" fmla="*/ 2668345 w 2885563"/>
                <a:gd name="connsiteY622" fmla="*/ 640294 h 1312498"/>
                <a:gd name="connsiteX623" fmla="*/ 2667023 w 2885563"/>
                <a:gd name="connsiteY623" fmla="*/ 644971 h 1312498"/>
                <a:gd name="connsiteX624" fmla="*/ 2654572 w 2885563"/>
                <a:gd name="connsiteY624" fmla="*/ 680808 h 1312498"/>
                <a:gd name="connsiteX625" fmla="*/ 2627027 w 2885563"/>
                <a:gd name="connsiteY625" fmla="*/ 744705 h 1312498"/>
                <a:gd name="connsiteX626" fmla="*/ 2618968 w 2885563"/>
                <a:gd name="connsiteY626" fmla="*/ 747025 h 1312498"/>
                <a:gd name="connsiteX627" fmla="*/ 2597161 w 2885563"/>
                <a:gd name="connsiteY627" fmla="*/ 742884 h 1312498"/>
                <a:gd name="connsiteX628" fmla="*/ 2593767 w 2885563"/>
                <a:gd name="connsiteY628" fmla="*/ 741064 h 1312498"/>
                <a:gd name="connsiteX629" fmla="*/ 2591172 w 2885563"/>
                <a:gd name="connsiteY629" fmla="*/ 746501 h 1312498"/>
                <a:gd name="connsiteX630" fmla="*/ 2587530 w 2885563"/>
                <a:gd name="connsiteY630" fmla="*/ 745204 h 1312498"/>
                <a:gd name="connsiteX631" fmla="*/ 2584685 w 2885563"/>
                <a:gd name="connsiteY631" fmla="*/ 741587 h 1312498"/>
                <a:gd name="connsiteX632" fmla="*/ 2579221 w 2885563"/>
                <a:gd name="connsiteY632" fmla="*/ 738719 h 1312498"/>
                <a:gd name="connsiteX633" fmla="*/ 2578173 w 2885563"/>
                <a:gd name="connsiteY633" fmla="*/ 737173 h 1312498"/>
                <a:gd name="connsiteX634" fmla="*/ 2581816 w 2885563"/>
                <a:gd name="connsiteY634" fmla="*/ 730937 h 1312498"/>
                <a:gd name="connsiteX635" fmla="*/ 2580518 w 2885563"/>
                <a:gd name="connsiteY635" fmla="*/ 727820 h 1312498"/>
                <a:gd name="connsiteX636" fmla="*/ 2581567 w 2885563"/>
                <a:gd name="connsiteY636" fmla="*/ 725475 h 1312498"/>
                <a:gd name="connsiteX637" fmla="*/ 2581567 w 2885563"/>
                <a:gd name="connsiteY637" fmla="*/ 720288 h 1312498"/>
                <a:gd name="connsiteX638" fmla="*/ 2582066 w 2885563"/>
                <a:gd name="connsiteY638" fmla="*/ 718467 h 1312498"/>
                <a:gd name="connsiteX639" fmla="*/ 2584935 w 2885563"/>
                <a:gd name="connsiteY639" fmla="*/ 716397 h 1312498"/>
                <a:gd name="connsiteX640" fmla="*/ 2584162 w 2885563"/>
                <a:gd name="connsiteY640" fmla="*/ 714826 h 1312498"/>
                <a:gd name="connsiteX641" fmla="*/ 2585983 w 2885563"/>
                <a:gd name="connsiteY641" fmla="*/ 711458 h 1312498"/>
                <a:gd name="connsiteX642" fmla="*/ 2585459 w 2885563"/>
                <a:gd name="connsiteY642" fmla="*/ 703143 h 1312498"/>
                <a:gd name="connsiteX643" fmla="*/ 2580768 w 2885563"/>
                <a:gd name="connsiteY643" fmla="*/ 699766 h 1312498"/>
                <a:gd name="connsiteX644" fmla="*/ 2579745 w 2885563"/>
                <a:gd name="connsiteY644" fmla="*/ 696648 h 1312498"/>
                <a:gd name="connsiteX645" fmla="*/ 2581043 w 2885563"/>
                <a:gd name="connsiteY645" fmla="*/ 695352 h 1312498"/>
                <a:gd name="connsiteX646" fmla="*/ 2580518 w 2885563"/>
                <a:gd name="connsiteY646" fmla="*/ 690678 h 1312498"/>
                <a:gd name="connsiteX647" fmla="*/ 2579221 w 2885563"/>
                <a:gd name="connsiteY647" fmla="*/ 688338 h 1312498"/>
                <a:gd name="connsiteX648" fmla="*/ 2568043 w 2885563"/>
                <a:gd name="connsiteY648" fmla="*/ 693793 h 1312498"/>
                <a:gd name="connsiteX649" fmla="*/ 2563627 w 2885563"/>
                <a:gd name="connsiteY649" fmla="*/ 693793 h 1312498"/>
                <a:gd name="connsiteX650" fmla="*/ 2561032 w 2885563"/>
                <a:gd name="connsiteY650" fmla="*/ 695092 h 1312498"/>
                <a:gd name="connsiteX651" fmla="*/ 2560533 w 2885563"/>
                <a:gd name="connsiteY651" fmla="*/ 693533 h 1312498"/>
                <a:gd name="connsiteX652" fmla="*/ 2555593 w 2885563"/>
                <a:gd name="connsiteY652" fmla="*/ 694052 h 1312498"/>
                <a:gd name="connsiteX653" fmla="*/ 2555593 w 2885563"/>
                <a:gd name="connsiteY653" fmla="*/ 691196 h 1312498"/>
                <a:gd name="connsiteX654" fmla="*/ 2552724 w 2885563"/>
                <a:gd name="connsiteY654" fmla="*/ 689897 h 1312498"/>
                <a:gd name="connsiteX655" fmla="*/ 2548307 w 2885563"/>
                <a:gd name="connsiteY655" fmla="*/ 688600 h 1312498"/>
                <a:gd name="connsiteX656" fmla="*/ 2547534 w 2885563"/>
                <a:gd name="connsiteY656" fmla="*/ 685742 h 1312498"/>
                <a:gd name="connsiteX657" fmla="*/ 2542868 w 2885563"/>
                <a:gd name="connsiteY657" fmla="*/ 685742 h 1312498"/>
                <a:gd name="connsiteX658" fmla="*/ 2539999 w 2885563"/>
                <a:gd name="connsiteY658" fmla="*/ 686522 h 1312498"/>
                <a:gd name="connsiteX659" fmla="*/ 2537928 w 2885563"/>
                <a:gd name="connsiteY659" fmla="*/ 682886 h 1312498"/>
                <a:gd name="connsiteX660" fmla="*/ 2535832 w 2885563"/>
                <a:gd name="connsiteY660" fmla="*/ 681846 h 1312498"/>
                <a:gd name="connsiteX661" fmla="*/ 2529869 w 2885563"/>
                <a:gd name="connsiteY661" fmla="*/ 675875 h 1312498"/>
                <a:gd name="connsiteX662" fmla="*/ 2521809 w 2885563"/>
                <a:gd name="connsiteY662" fmla="*/ 676653 h 1312498"/>
                <a:gd name="connsiteX663" fmla="*/ 2514275 w 2885563"/>
                <a:gd name="connsiteY663" fmla="*/ 674835 h 1312498"/>
                <a:gd name="connsiteX664" fmla="*/ 2504918 w 2885563"/>
                <a:gd name="connsiteY664" fmla="*/ 674835 h 1312498"/>
                <a:gd name="connsiteX665" fmla="*/ 2502598 w 2885563"/>
                <a:gd name="connsiteY665" fmla="*/ 658214 h 1312498"/>
                <a:gd name="connsiteX666" fmla="*/ 2500776 w 2885563"/>
                <a:gd name="connsiteY666" fmla="*/ 637960 h 1312498"/>
                <a:gd name="connsiteX667" fmla="*/ 2497907 w 2885563"/>
                <a:gd name="connsiteY667" fmla="*/ 622117 h 1312498"/>
                <a:gd name="connsiteX668" fmla="*/ 2492967 w 2885563"/>
                <a:gd name="connsiteY668" fmla="*/ 594330 h 1312498"/>
                <a:gd name="connsiteX669" fmla="*/ 2490646 w 2885563"/>
                <a:gd name="connsiteY669" fmla="*/ 586798 h 1312498"/>
                <a:gd name="connsiteX670" fmla="*/ 2486230 w 2885563"/>
                <a:gd name="connsiteY670" fmla="*/ 573814 h 1312498"/>
                <a:gd name="connsiteX671" fmla="*/ 2473231 w 2885563"/>
                <a:gd name="connsiteY671" fmla="*/ 559789 h 1312498"/>
                <a:gd name="connsiteX672" fmla="*/ 2455316 w 2885563"/>
                <a:gd name="connsiteY672" fmla="*/ 577969 h 1312498"/>
                <a:gd name="connsiteX673" fmla="*/ 2436080 w 2885563"/>
                <a:gd name="connsiteY673" fmla="*/ 576410 h 1312498"/>
                <a:gd name="connsiteX674" fmla="*/ 2410630 w 2885563"/>
                <a:gd name="connsiteY674" fmla="*/ 585498 h 1312498"/>
                <a:gd name="connsiteX675" fmla="*/ 2397880 w 2885563"/>
                <a:gd name="connsiteY675" fmla="*/ 589135 h 1312498"/>
                <a:gd name="connsiteX676" fmla="*/ 2390345 w 2885563"/>
                <a:gd name="connsiteY676" fmla="*/ 585760 h 1312498"/>
                <a:gd name="connsiteX677" fmla="*/ 2369836 w 2885563"/>
                <a:gd name="connsiteY677" fmla="*/ 578228 h 1312498"/>
                <a:gd name="connsiteX678" fmla="*/ 2363848 w 2885563"/>
                <a:gd name="connsiteY678" fmla="*/ 574592 h 1312498"/>
                <a:gd name="connsiteX679" fmla="*/ 2359705 w 2885563"/>
                <a:gd name="connsiteY679" fmla="*/ 576410 h 1312498"/>
                <a:gd name="connsiteX680" fmla="*/ 2355289 w 2885563"/>
                <a:gd name="connsiteY680" fmla="*/ 576410 h 1312498"/>
                <a:gd name="connsiteX681" fmla="*/ 2340992 w 2885563"/>
                <a:gd name="connsiteY681" fmla="*/ 580565 h 1312498"/>
                <a:gd name="connsiteX682" fmla="*/ 2336327 w 2885563"/>
                <a:gd name="connsiteY682" fmla="*/ 582124 h 1312498"/>
                <a:gd name="connsiteX683" fmla="*/ 2324101 w 2885563"/>
                <a:gd name="connsiteY683" fmla="*/ 608093 h 1312498"/>
                <a:gd name="connsiteX684" fmla="*/ 2311127 w 2885563"/>
                <a:gd name="connsiteY684" fmla="*/ 634583 h 1312498"/>
                <a:gd name="connsiteX685" fmla="*/ 2303841 w 2885563"/>
                <a:gd name="connsiteY685" fmla="*/ 660811 h 1312498"/>
                <a:gd name="connsiteX686" fmla="*/ 2282533 w 2885563"/>
                <a:gd name="connsiteY686" fmla="*/ 660292 h 1312498"/>
                <a:gd name="connsiteX687" fmla="*/ 2282533 w 2885563"/>
                <a:gd name="connsiteY687" fmla="*/ 666525 h 1312498"/>
                <a:gd name="connsiteX688" fmla="*/ 2260452 w 2885563"/>
                <a:gd name="connsiteY688" fmla="*/ 671199 h 1312498"/>
                <a:gd name="connsiteX689" fmla="*/ 2244609 w 2885563"/>
                <a:gd name="connsiteY689" fmla="*/ 673538 h 1312498"/>
                <a:gd name="connsiteX690" fmla="*/ 2235252 w 2885563"/>
                <a:gd name="connsiteY690" fmla="*/ 680030 h 1312498"/>
                <a:gd name="connsiteX691" fmla="*/ 2224348 w 2885563"/>
                <a:gd name="connsiteY691" fmla="*/ 690156 h 1312498"/>
                <a:gd name="connsiteX692" fmla="*/ 2212647 w 2885563"/>
                <a:gd name="connsiteY692" fmla="*/ 697170 h 1312498"/>
                <a:gd name="connsiteX693" fmla="*/ 2200196 w 2885563"/>
                <a:gd name="connsiteY693" fmla="*/ 706271 h 1312498"/>
                <a:gd name="connsiteX694" fmla="*/ 2192661 w 2885563"/>
                <a:gd name="connsiteY694" fmla="*/ 711982 h 1312498"/>
                <a:gd name="connsiteX695" fmla="*/ 2184328 w 2885563"/>
                <a:gd name="connsiteY695" fmla="*/ 714052 h 1312498"/>
                <a:gd name="connsiteX696" fmla="*/ 2183031 w 2885563"/>
                <a:gd name="connsiteY696" fmla="*/ 716122 h 1312498"/>
                <a:gd name="connsiteX697" fmla="*/ 2179412 w 2885563"/>
                <a:gd name="connsiteY697" fmla="*/ 717943 h 1312498"/>
                <a:gd name="connsiteX698" fmla="*/ 2177067 w 2885563"/>
                <a:gd name="connsiteY698" fmla="*/ 715873 h 1312498"/>
                <a:gd name="connsiteX699" fmla="*/ 2174722 w 2885563"/>
                <a:gd name="connsiteY699" fmla="*/ 716896 h 1312498"/>
                <a:gd name="connsiteX700" fmla="*/ 2171353 w 2885563"/>
                <a:gd name="connsiteY700" fmla="*/ 714826 h 1312498"/>
                <a:gd name="connsiteX701" fmla="*/ 2169008 w 2885563"/>
                <a:gd name="connsiteY701" fmla="*/ 714576 h 1312498"/>
                <a:gd name="connsiteX702" fmla="*/ 2166164 w 2885563"/>
                <a:gd name="connsiteY702" fmla="*/ 716122 h 1312498"/>
                <a:gd name="connsiteX703" fmla="*/ 2161748 w 2885563"/>
                <a:gd name="connsiteY703" fmla="*/ 716122 h 1312498"/>
                <a:gd name="connsiteX704" fmla="*/ 2158878 w 2885563"/>
                <a:gd name="connsiteY704" fmla="*/ 714576 h 1312498"/>
                <a:gd name="connsiteX705" fmla="*/ 2158105 w 2885563"/>
                <a:gd name="connsiteY705" fmla="*/ 718716 h 1312498"/>
                <a:gd name="connsiteX706" fmla="*/ 2159926 w 2885563"/>
                <a:gd name="connsiteY706" fmla="*/ 722632 h 1312498"/>
                <a:gd name="connsiteX707" fmla="*/ 2154986 w 2885563"/>
                <a:gd name="connsiteY707" fmla="*/ 731187 h 1312498"/>
                <a:gd name="connsiteX708" fmla="*/ 2150295 w 2885563"/>
                <a:gd name="connsiteY708" fmla="*/ 729117 h 1312498"/>
                <a:gd name="connsiteX709" fmla="*/ 2138868 w 2885563"/>
                <a:gd name="connsiteY709" fmla="*/ 728843 h 1312498"/>
                <a:gd name="connsiteX710" fmla="*/ 2121727 w 2885563"/>
                <a:gd name="connsiteY710" fmla="*/ 729641 h 1312498"/>
                <a:gd name="connsiteX711" fmla="*/ 2120155 w 2885563"/>
                <a:gd name="connsiteY711" fmla="*/ 731461 h 1312498"/>
                <a:gd name="connsiteX712" fmla="*/ 2110549 w 2885563"/>
                <a:gd name="connsiteY712" fmla="*/ 731960 h 1312498"/>
                <a:gd name="connsiteX713" fmla="*/ 2104585 w 2885563"/>
                <a:gd name="connsiteY713" fmla="*/ 729366 h 1312498"/>
                <a:gd name="connsiteX714" fmla="*/ 2100943 w 2885563"/>
                <a:gd name="connsiteY714" fmla="*/ 729117 h 1312498"/>
                <a:gd name="connsiteX715" fmla="*/ 2098872 w 2885563"/>
                <a:gd name="connsiteY715" fmla="*/ 728344 h 1312498"/>
                <a:gd name="connsiteX716" fmla="*/ 2096526 w 2885563"/>
                <a:gd name="connsiteY716" fmla="*/ 725475 h 1312498"/>
                <a:gd name="connsiteX717" fmla="*/ 2094955 w 2885563"/>
                <a:gd name="connsiteY717" fmla="*/ 727546 h 1312498"/>
                <a:gd name="connsiteX718" fmla="*/ 2093931 w 2885563"/>
                <a:gd name="connsiteY718" fmla="*/ 736649 h 1312498"/>
                <a:gd name="connsiteX719" fmla="*/ 2092110 w 2885563"/>
                <a:gd name="connsiteY719" fmla="*/ 739767 h 1312498"/>
                <a:gd name="connsiteX720" fmla="*/ 2093408 w 2885563"/>
                <a:gd name="connsiteY720" fmla="*/ 742610 h 1312498"/>
                <a:gd name="connsiteX721" fmla="*/ 2090289 w 2885563"/>
                <a:gd name="connsiteY721" fmla="*/ 748322 h 1312498"/>
                <a:gd name="connsiteX722" fmla="*/ 2090538 w 2885563"/>
                <a:gd name="connsiteY722" fmla="*/ 754557 h 1312498"/>
                <a:gd name="connsiteX723" fmla="*/ 2092110 w 2885563"/>
                <a:gd name="connsiteY723" fmla="*/ 757151 h 1312498"/>
                <a:gd name="connsiteX724" fmla="*/ 2090538 w 2885563"/>
                <a:gd name="connsiteY724" fmla="*/ 758473 h 1312498"/>
                <a:gd name="connsiteX725" fmla="*/ 2091586 w 2885563"/>
                <a:gd name="connsiteY725" fmla="*/ 762613 h 1312498"/>
                <a:gd name="connsiteX726" fmla="*/ 2094955 w 2885563"/>
                <a:gd name="connsiteY726" fmla="*/ 763386 h 1312498"/>
                <a:gd name="connsiteX727" fmla="*/ 2096002 w 2885563"/>
                <a:gd name="connsiteY727" fmla="*/ 768848 h 1312498"/>
                <a:gd name="connsiteX728" fmla="*/ 2095229 w 2885563"/>
                <a:gd name="connsiteY728" fmla="*/ 771966 h 1312498"/>
                <a:gd name="connsiteX729" fmla="*/ 2096002 w 2885563"/>
                <a:gd name="connsiteY729" fmla="*/ 774834 h 1312498"/>
                <a:gd name="connsiteX730" fmla="*/ 2090538 w 2885563"/>
                <a:gd name="connsiteY730" fmla="*/ 775333 h 1312498"/>
                <a:gd name="connsiteX731" fmla="*/ 2071576 w 2885563"/>
                <a:gd name="connsiteY731" fmla="*/ 774834 h 1312498"/>
                <a:gd name="connsiteX732" fmla="*/ 2058327 w 2885563"/>
                <a:gd name="connsiteY732" fmla="*/ 775856 h 1312498"/>
                <a:gd name="connsiteX733" fmla="*/ 2058078 w 2885563"/>
                <a:gd name="connsiteY733" fmla="*/ 773512 h 1312498"/>
                <a:gd name="connsiteX734" fmla="*/ 2056007 w 2885563"/>
                <a:gd name="connsiteY734" fmla="*/ 767302 h 1312498"/>
                <a:gd name="connsiteX735" fmla="*/ 2050792 w 2885563"/>
                <a:gd name="connsiteY735" fmla="*/ 767302 h 1312498"/>
                <a:gd name="connsiteX736" fmla="*/ 2039639 w 2885563"/>
                <a:gd name="connsiteY736" fmla="*/ 768598 h 1312498"/>
                <a:gd name="connsiteX737" fmla="*/ 2030008 w 2885563"/>
                <a:gd name="connsiteY737" fmla="*/ 769098 h 1312498"/>
                <a:gd name="connsiteX738" fmla="*/ 2027164 w 2885563"/>
                <a:gd name="connsiteY738" fmla="*/ 769621 h 1312498"/>
                <a:gd name="connsiteX739" fmla="*/ 2022748 w 2885563"/>
                <a:gd name="connsiteY739" fmla="*/ 759246 h 1312498"/>
                <a:gd name="connsiteX740" fmla="*/ 2020652 w 2885563"/>
                <a:gd name="connsiteY740" fmla="*/ 763137 h 1312498"/>
                <a:gd name="connsiteX741" fmla="*/ 2018581 w 2885563"/>
                <a:gd name="connsiteY741" fmla="*/ 765731 h 1312498"/>
                <a:gd name="connsiteX742" fmla="*/ 2015213 w 2885563"/>
                <a:gd name="connsiteY742" fmla="*/ 766778 h 1312498"/>
                <a:gd name="connsiteX743" fmla="*/ 2011819 w 2885563"/>
                <a:gd name="connsiteY743" fmla="*/ 765731 h 1312498"/>
                <a:gd name="connsiteX744" fmla="*/ 2008451 w 2885563"/>
                <a:gd name="connsiteY744" fmla="*/ 767027 h 1312498"/>
                <a:gd name="connsiteX745" fmla="*/ 2005606 w 2885563"/>
                <a:gd name="connsiteY745" fmla="*/ 769895 h 1312498"/>
                <a:gd name="connsiteX746" fmla="*/ 1999868 w 2885563"/>
                <a:gd name="connsiteY746" fmla="*/ 771192 h 1312498"/>
                <a:gd name="connsiteX747" fmla="*/ 1998570 w 2885563"/>
                <a:gd name="connsiteY747" fmla="*/ 770669 h 1312498"/>
                <a:gd name="connsiteX748" fmla="*/ 1994953 w 2885563"/>
                <a:gd name="connsiteY748" fmla="*/ 774834 h 1312498"/>
                <a:gd name="connsiteX749" fmla="*/ 1991310 w 2885563"/>
                <a:gd name="connsiteY749" fmla="*/ 778201 h 1312498"/>
                <a:gd name="connsiteX750" fmla="*/ 1985072 w 2885563"/>
                <a:gd name="connsiteY750" fmla="*/ 781319 h 1312498"/>
                <a:gd name="connsiteX751" fmla="*/ 1988965 w 2885563"/>
                <a:gd name="connsiteY751" fmla="*/ 784686 h 1312498"/>
                <a:gd name="connsiteX752" fmla="*/ 1993381 w 2885563"/>
                <a:gd name="connsiteY752" fmla="*/ 791445 h 1312498"/>
                <a:gd name="connsiteX753" fmla="*/ 1995202 w 2885563"/>
                <a:gd name="connsiteY753" fmla="*/ 798204 h 1312498"/>
                <a:gd name="connsiteX754" fmla="*/ 1992607 w 2885563"/>
                <a:gd name="connsiteY754" fmla="*/ 799226 h 1312498"/>
                <a:gd name="connsiteX755" fmla="*/ 1987417 w 2885563"/>
                <a:gd name="connsiteY755" fmla="*/ 803392 h 1312498"/>
                <a:gd name="connsiteX756" fmla="*/ 1988965 w 2885563"/>
                <a:gd name="connsiteY756" fmla="*/ 806759 h 1312498"/>
                <a:gd name="connsiteX757" fmla="*/ 1997024 w 2885563"/>
                <a:gd name="connsiteY757" fmla="*/ 822097 h 1312498"/>
                <a:gd name="connsiteX758" fmla="*/ 1998570 w 2885563"/>
                <a:gd name="connsiteY758" fmla="*/ 827809 h 1312498"/>
                <a:gd name="connsiteX759" fmla="*/ 1993905 w 2885563"/>
                <a:gd name="connsiteY759" fmla="*/ 823394 h 1312498"/>
                <a:gd name="connsiteX760" fmla="*/ 1991310 w 2885563"/>
                <a:gd name="connsiteY760" fmla="*/ 819478 h 1312498"/>
                <a:gd name="connsiteX761" fmla="*/ 1985846 w 2885563"/>
                <a:gd name="connsiteY761" fmla="*/ 812994 h 1312498"/>
                <a:gd name="connsiteX762" fmla="*/ 1978061 w 2885563"/>
                <a:gd name="connsiteY762" fmla="*/ 806509 h 1312498"/>
                <a:gd name="connsiteX763" fmla="*/ 1974942 w 2885563"/>
                <a:gd name="connsiteY763" fmla="*/ 803392 h 1312498"/>
                <a:gd name="connsiteX764" fmla="*/ 1972073 w 2885563"/>
                <a:gd name="connsiteY764" fmla="*/ 798453 h 1312498"/>
                <a:gd name="connsiteX765" fmla="*/ 1967657 w 2885563"/>
                <a:gd name="connsiteY765" fmla="*/ 793265 h 1312498"/>
                <a:gd name="connsiteX766" fmla="*/ 1965835 w 2885563"/>
                <a:gd name="connsiteY766" fmla="*/ 793515 h 1312498"/>
                <a:gd name="connsiteX767" fmla="*/ 1964288 w 2885563"/>
                <a:gd name="connsiteY767" fmla="*/ 790397 h 1312498"/>
                <a:gd name="connsiteX768" fmla="*/ 1957003 w 2885563"/>
                <a:gd name="connsiteY768" fmla="*/ 794288 h 1312498"/>
                <a:gd name="connsiteX769" fmla="*/ 1952088 w 2885563"/>
                <a:gd name="connsiteY769" fmla="*/ 798977 h 1312498"/>
                <a:gd name="connsiteX770" fmla="*/ 1948170 w 2885563"/>
                <a:gd name="connsiteY770" fmla="*/ 800523 h 1312498"/>
                <a:gd name="connsiteX771" fmla="*/ 1942456 w 2885563"/>
                <a:gd name="connsiteY771" fmla="*/ 801321 h 1312498"/>
                <a:gd name="connsiteX772" fmla="*/ 1945575 w 2885563"/>
                <a:gd name="connsiteY772" fmla="*/ 807033 h 1312498"/>
                <a:gd name="connsiteX773" fmla="*/ 1949468 w 2885563"/>
                <a:gd name="connsiteY773" fmla="*/ 815064 h 1312498"/>
                <a:gd name="connsiteX774" fmla="*/ 1953634 w 2885563"/>
                <a:gd name="connsiteY774" fmla="*/ 825464 h 1312498"/>
                <a:gd name="connsiteX775" fmla="*/ 1957527 w 2885563"/>
                <a:gd name="connsiteY775" fmla="*/ 836887 h 1312498"/>
                <a:gd name="connsiteX776" fmla="*/ 1960396 w 2885563"/>
                <a:gd name="connsiteY776" fmla="*/ 846490 h 1312498"/>
                <a:gd name="connsiteX777" fmla="*/ 1958325 w 2885563"/>
                <a:gd name="connsiteY777" fmla="*/ 847288 h 1312498"/>
                <a:gd name="connsiteX778" fmla="*/ 1959623 w 2885563"/>
                <a:gd name="connsiteY778" fmla="*/ 851952 h 1312498"/>
                <a:gd name="connsiteX779" fmla="*/ 1957003 w 2885563"/>
                <a:gd name="connsiteY779" fmla="*/ 855593 h 1312498"/>
                <a:gd name="connsiteX780" fmla="*/ 1958574 w 2885563"/>
                <a:gd name="connsiteY780" fmla="*/ 858960 h 1312498"/>
                <a:gd name="connsiteX781" fmla="*/ 1959623 w 2885563"/>
                <a:gd name="connsiteY781" fmla="*/ 863899 h 1312498"/>
                <a:gd name="connsiteX782" fmla="*/ 1964039 w 2885563"/>
                <a:gd name="connsiteY782" fmla="*/ 868837 h 1312498"/>
                <a:gd name="connsiteX783" fmla="*/ 1965835 w 2885563"/>
                <a:gd name="connsiteY783" fmla="*/ 874299 h 1312498"/>
                <a:gd name="connsiteX784" fmla="*/ 1965586 w 2885563"/>
                <a:gd name="connsiteY784" fmla="*/ 877142 h 1312498"/>
                <a:gd name="connsiteX785" fmla="*/ 1962467 w 2885563"/>
                <a:gd name="connsiteY785" fmla="*/ 881831 h 1312498"/>
                <a:gd name="connsiteX786" fmla="*/ 1964812 w 2885563"/>
                <a:gd name="connsiteY786" fmla="*/ 890660 h 1312498"/>
                <a:gd name="connsiteX787" fmla="*/ 1970002 w 2885563"/>
                <a:gd name="connsiteY787" fmla="*/ 902857 h 1312498"/>
                <a:gd name="connsiteX788" fmla="*/ 1971823 w 2885563"/>
                <a:gd name="connsiteY788" fmla="*/ 905974 h 1312498"/>
                <a:gd name="connsiteX789" fmla="*/ 1986120 w 2885563"/>
                <a:gd name="connsiteY789" fmla="*/ 912210 h 1312498"/>
                <a:gd name="connsiteX790" fmla="*/ 2001440 w 2885563"/>
                <a:gd name="connsiteY790" fmla="*/ 918171 h 1312498"/>
                <a:gd name="connsiteX791" fmla="*/ 2004808 w 2885563"/>
                <a:gd name="connsiteY791" fmla="*/ 930641 h 1312498"/>
                <a:gd name="connsiteX792" fmla="*/ 2002987 w 2885563"/>
                <a:gd name="connsiteY792" fmla="*/ 931165 h 1312498"/>
                <a:gd name="connsiteX793" fmla="*/ 2004309 w 2885563"/>
                <a:gd name="connsiteY793" fmla="*/ 938423 h 1312498"/>
                <a:gd name="connsiteX794" fmla="*/ 2004559 w 2885563"/>
                <a:gd name="connsiteY794" fmla="*/ 947252 h 1312498"/>
                <a:gd name="connsiteX795" fmla="*/ 2005332 w 2885563"/>
                <a:gd name="connsiteY795" fmla="*/ 948299 h 1312498"/>
                <a:gd name="connsiteX796" fmla="*/ 1990786 w 2885563"/>
                <a:gd name="connsiteY796" fmla="*/ 963089 h 1312498"/>
                <a:gd name="connsiteX797" fmla="*/ 1990012 w 2885563"/>
                <a:gd name="connsiteY797" fmla="*/ 963613 h 1312498"/>
                <a:gd name="connsiteX798" fmla="*/ 1986120 w 2885563"/>
                <a:gd name="connsiteY798" fmla="*/ 960246 h 1312498"/>
                <a:gd name="connsiteX799" fmla="*/ 1983001 w 2885563"/>
                <a:gd name="connsiteY799" fmla="*/ 960496 h 1312498"/>
                <a:gd name="connsiteX800" fmla="*/ 1975466 w 2885563"/>
                <a:gd name="connsiteY800" fmla="*/ 957902 h 1312498"/>
                <a:gd name="connsiteX801" fmla="*/ 1968704 w 2885563"/>
                <a:gd name="connsiteY801" fmla="*/ 962067 h 1312498"/>
                <a:gd name="connsiteX802" fmla="*/ 1968181 w 2885563"/>
                <a:gd name="connsiteY802" fmla="*/ 968028 h 1312498"/>
                <a:gd name="connsiteX803" fmla="*/ 1965062 w 2885563"/>
                <a:gd name="connsiteY803" fmla="*/ 971145 h 1312498"/>
                <a:gd name="connsiteX804" fmla="*/ 1962467 w 2885563"/>
                <a:gd name="connsiteY804" fmla="*/ 971918 h 1312498"/>
                <a:gd name="connsiteX805" fmla="*/ 1957028 w 2885563"/>
                <a:gd name="connsiteY805" fmla="*/ 974787 h 1312498"/>
                <a:gd name="connsiteX806" fmla="*/ 1957028 w 2885563"/>
                <a:gd name="connsiteY806" fmla="*/ 976857 h 1312498"/>
                <a:gd name="connsiteX807" fmla="*/ 1953909 w 2885563"/>
                <a:gd name="connsiteY807" fmla="*/ 981022 h 1312498"/>
                <a:gd name="connsiteX808" fmla="*/ 1953634 w 2885563"/>
                <a:gd name="connsiteY808" fmla="*/ 983366 h 1312498"/>
                <a:gd name="connsiteX809" fmla="*/ 1951040 w 2885563"/>
                <a:gd name="connsiteY809" fmla="*/ 983092 h 1312498"/>
                <a:gd name="connsiteX810" fmla="*/ 1946374 w 2885563"/>
                <a:gd name="connsiteY810" fmla="*/ 986210 h 1312498"/>
                <a:gd name="connsiteX811" fmla="*/ 1944029 w 2885563"/>
                <a:gd name="connsiteY811" fmla="*/ 988804 h 1312498"/>
                <a:gd name="connsiteX812" fmla="*/ 1938839 w 2885563"/>
                <a:gd name="connsiteY812" fmla="*/ 984663 h 1312498"/>
                <a:gd name="connsiteX813" fmla="*/ 1931029 w 2885563"/>
                <a:gd name="connsiteY813" fmla="*/ 979974 h 1312498"/>
                <a:gd name="connsiteX814" fmla="*/ 1924542 w 2885563"/>
                <a:gd name="connsiteY814" fmla="*/ 975560 h 1312498"/>
                <a:gd name="connsiteX815" fmla="*/ 1919352 w 2885563"/>
                <a:gd name="connsiteY815" fmla="*/ 969075 h 1312498"/>
                <a:gd name="connsiteX816" fmla="*/ 1908948 w 2885563"/>
                <a:gd name="connsiteY816" fmla="*/ 965184 h 1312498"/>
                <a:gd name="connsiteX817" fmla="*/ 1901413 w 2885563"/>
                <a:gd name="connsiteY817" fmla="*/ 963089 h 1312498"/>
                <a:gd name="connsiteX818" fmla="*/ 1895974 w 2885563"/>
                <a:gd name="connsiteY818" fmla="*/ 960496 h 1312498"/>
                <a:gd name="connsiteX819" fmla="*/ 1891033 w 2885563"/>
                <a:gd name="connsiteY819" fmla="*/ 957129 h 1312498"/>
                <a:gd name="connsiteX820" fmla="*/ 1886342 w 2885563"/>
                <a:gd name="connsiteY820" fmla="*/ 953238 h 1312498"/>
                <a:gd name="connsiteX821" fmla="*/ 1883498 w 2885563"/>
                <a:gd name="connsiteY821" fmla="*/ 954260 h 1312498"/>
                <a:gd name="connsiteX822" fmla="*/ 1885320 w 2885563"/>
                <a:gd name="connsiteY822" fmla="*/ 961543 h 1312498"/>
                <a:gd name="connsiteX823" fmla="*/ 1880903 w 2885563"/>
                <a:gd name="connsiteY823" fmla="*/ 965683 h 1312498"/>
                <a:gd name="connsiteX824" fmla="*/ 1876212 w 2885563"/>
                <a:gd name="connsiteY824" fmla="*/ 969324 h 1312498"/>
                <a:gd name="connsiteX825" fmla="*/ 1874142 w 2885563"/>
                <a:gd name="connsiteY825" fmla="*/ 969848 h 1312498"/>
                <a:gd name="connsiteX826" fmla="*/ 1872595 w 2885563"/>
                <a:gd name="connsiteY826" fmla="*/ 967504 h 1312498"/>
                <a:gd name="connsiteX827" fmla="*/ 1872071 w 2885563"/>
                <a:gd name="connsiteY827" fmla="*/ 963863 h 1312498"/>
                <a:gd name="connsiteX828" fmla="*/ 1870773 w 2885563"/>
                <a:gd name="connsiteY828" fmla="*/ 961543 h 1312498"/>
                <a:gd name="connsiteX829" fmla="*/ 1866881 w 2885563"/>
                <a:gd name="connsiteY829" fmla="*/ 960745 h 1312498"/>
                <a:gd name="connsiteX830" fmla="*/ 1861667 w 2885563"/>
                <a:gd name="connsiteY830" fmla="*/ 962840 h 1312498"/>
                <a:gd name="connsiteX831" fmla="*/ 1859870 w 2885563"/>
                <a:gd name="connsiteY831" fmla="*/ 964386 h 1312498"/>
                <a:gd name="connsiteX832" fmla="*/ 1857524 w 2885563"/>
                <a:gd name="connsiteY832" fmla="*/ 963613 h 1312498"/>
                <a:gd name="connsiteX833" fmla="*/ 1855179 w 2885563"/>
                <a:gd name="connsiteY833" fmla="*/ 958675 h 1312498"/>
                <a:gd name="connsiteX834" fmla="*/ 1851038 w 2885563"/>
                <a:gd name="connsiteY834" fmla="*/ 955557 h 1312498"/>
                <a:gd name="connsiteX835" fmla="*/ 1848418 w 2885563"/>
                <a:gd name="connsiteY835" fmla="*/ 957902 h 1312498"/>
                <a:gd name="connsiteX836" fmla="*/ 1849216 w 2885563"/>
                <a:gd name="connsiteY836" fmla="*/ 963863 h 1312498"/>
                <a:gd name="connsiteX837" fmla="*/ 1847644 w 2885563"/>
                <a:gd name="connsiteY837" fmla="*/ 964910 h 1312498"/>
                <a:gd name="connsiteX838" fmla="*/ 1843228 w 2885563"/>
                <a:gd name="connsiteY838" fmla="*/ 963089 h 1312498"/>
                <a:gd name="connsiteX839" fmla="*/ 1842205 w 2885563"/>
                <a:gd name="connsiteY839" fmla="*/ 960745 h 1312498"/>
                <a:gd name="connsiteX840" fmla="*/ 1844525 w 2885563"/>
                <a:gd name="connsiteY840" fmla="*/ 958151 h 1312498"/>
                <a:gd name="connsiteX841" fmla="*/ 1844800 w 2885563"/>
                <a:gd name="connsiteY841" fmla="*/ 955832 h 1312498"/>
                <a:gd name="connsiteX842" fmla="*/ 1842979 w 2885563"/>
                <a:gd name="connsiteY842" fmla="*/ 949846 h 1312498"/>
                <a:gd name="connsiteX843" fmla="*/ 1841681 w 2885563"/>
                <a:gd name="connsiteY843" fmla="*/ 947252 h 1312498"/>
                <a:gd name="connsiteX844" fmla="*/ 1840109 w 2885563"/>
                <a:gd name="connsiteY844" fmla="*/ 946204 h 1312498"/>
                <a:gd name="connsiteX845" fmla="*/ 1836217 w 2885563"/>
                <a:gd name="connsiteY845" fmla="*/ 945955 h 1312498"/>
                <a:gd name="connsiteX846" fmla="*/ 1833622 w 2885563"/>
                <a:gd name="connsiteY846" fmla="*/ 945182 h 1312498"/>
                <a:gd name="connsiteX847" fmla="*/ 1832848 w 2885563"/>
                <a:gd name="connsiteY847" fmla="*/ 941540 h 1312498"/>
                <a:gd name="connsiteX848" fmla="*/ 1835967 w 2885563"/>
                <a:gd name="connsiteY848" fmla="*/ 940742 h 1312498"/>
                <a:gd name="connsiteX849" fmla="*/ 1838288 w 2885563"/>
                <a:gd name="connsiteY849" fmla="*/ 943610 h 1312498"/>
                <a:gd name="connsiteX850" fmla="*/ 1841406 w 2885563"/>
                <a:gd name="connsiteY850" fmla="*/ 944134 h 1312498"/>
                <a:gd name="connsiteX851" fmla="*/ 1843502 w 2885563"/>
                <a:gd name="connsiteY851" fmla="*/ 943336 h 1312498"/>
                <a:gd name="connsiteX852" fmla="*/ 1846596 w 2885563"/>
                <a:gd name="connsiteY852" fmla="*/ 940218 h 1312498"/>
                <a:gd name="connsiteX853" fmla="*/ 1846871 w 2885563"/>
                <a:gd name="connsiteY853" fmla="*/ 938148 h 1312498"/>
                <a:gd name="connsiteX854" fmla="*/ 1843752 w 2885563"/>
                <a:gd name="connsiteY854" fmla="*/ 936602 h 1312498"/>
                <a:gd name="connsiteX855" fmla="*/ 1841681 w 2885563"/>
                <a:gd name="connsiteY855" fmla="*/ 932960 h 1312498"/>
                <a:gd name="connsiteX856" fmla="*/ 1842180 w 2885563"/>
                <a:gd name="connsiteY856" fmla="*/ 924655 h 1312498"/>
                <a:gd name="connsiteX857" fmla="*/ 1840359 w 2885563"/>
                <a:gd name="connsiteY857" fmla="*/ 915826 h 1312498"/>
                <a:gd name="connsiteX858" fmla="*/ 1839061 w 2885563"/>
                <a:gd name="connsiteY858" fmla="*/ 913232 h 1312498"/>
                <a:gd name="connsiteX859" fmla="*/ 1836741 w 2885563"/>
                <a:gd name="connsiteY859" fmla="*/ 911910 h 1312498"/>
                <a:gd name="connsiteX860" fmla="*/ 1834645 w 2885563"/>
                <a:gd name="connsiteY860" fmla="*/ 913232 h 1312498"/>
                <a:gd name="connsiteX861" fmla="*/ 1832325 w 2885563"/>
                <a:gd name="connsiteY861" fmla="*/ 917647 h 1312498"/>
                <a:gd name="connsiteX862" fmla="*/ 1829206 w 2885563"/>
                <a:gd name="connsiteY862" fmla="*/ 918669 h 1312498"/>
                <a:gd name="connsiteX863" fmla="*/ 1827908 w 2885563"/>
                <a:gd name="connsiteY863" fmla="*/ 917123 h 1312498"/>
                <a:gd name="connsiteX864" fmla="*/ 1829455 w 2885563"/>
                <a:gd name="connsiteY864" fmla="*/ 912185 h 1312498"/>
                <a:gd name="connsiteX865" fmla="*/ 1832050 w 2885563"/>
                <a:gd name="connsiteY865" fmla="*/ 910888 h 1312498"/>
                <a:gd name="connsiteX866" fmla="*/ 1832848 w 2885563"/>
                <a:gd name="connsiteY866" fmla="*/ 909067 h 1312498"/>
                <a:gd name="connsiteX867" fmla="*/ 1831277 w 2885563"/>
                <a:gd name="connsiteY867" fmla="*/ 903879 h 1312498"/>
                <a:gd name="connsiteX868" fmla="*/ 1829206 w 2885563"/>
                <a:gd name="connsiteY868" fmla="*/ 902832 h 1312498"/>
                <a:gd name="connsiteX869" fmla="*/ 1825313 w 2885563"/>
                <a:gd name="connsiteY869" fmla="*/ 906199 h 1312498"/>
                <a:gd name="connsiteX870" fmla="*/ 1821671 w 2885563"/>
                <a:gd name="connsiteY870" fmla="*/ 905949 h 1312498"/>
                <a:gd name="connsiteX871" fmla="*/ 1817254 w 2885563"/>
                <a:gd name="connsiteY871" fmla="*/ 902582 h 1312498"/>
                <a:gd name="connsiteX872" fmla="*/ 1812064 w 2885563"/>
                <a:gd name="connsiteY872" fmla="*/ 899988 h 1312498"/>
                <a:gd name="connsiteX873" fmla="*/ 1811017 w 2885563"/>
                <a:gd name="connsiteY873" fmla="*/ 896871 h 1312498"/>
                <a:gd name="connsiteX874" fmla="*/ 1814385 w 2885563"/>
                <a:gd name="connsiteY874" fmla="*/ 891658 h 1312498"/>
                <a:gd name="connsiteX875" fmla="*/ 1815183 w 2885563"/>
                <a:gd name="connsiteY875" fmla="*/ 889064 h 1312498"/>
                <a:gd name="connsiteX876" fmla="*/ 1814136 w 2885563"/>
                <a:gd name="connsiteY876" fmla="*/ 886994 h 1312498"/>
                <a:gd name="connsiteX877" fmla="*/ 1811266 w 2885563"/>
                <a:gd name="connsiteY877" fmla="*/ 886221 h 1312498"/>
                <a:gd name="connsiteX878" fmla="*/ 1808422 w 2885563"/>
                <a:gd name="connsiteY878" fmla="*/ 886994 h 1312498"/>
                <a:gd name="connsiteX879" fmla="*/ 1804005 w 2885563"/>
                <a:gd name="connsiteY879" fmla="*/ 889064 h 1312498"/>
                <a:gd name="connsiteX880" fmla="*/ 1802434 w 2885563"/>
                <a:gd name="connsiteY880" fmla="*/ 891408 h 1312498"/>
                <a:gd name="connsiteX881" fmla="*/ 1802184 w 2885563"/>
                <a:gd name="connsiteY881" fmla="*/ 893753 h 1312498"/>
                <a:gd name="connsiteX882" fmla="*/ 1805553 w 2885563"/>
                <a:gd name="connsiteY882" fmla="*/ 898691 h 1312498"/>
                <a:gd name="connsiteX883" fmla="*/ 1805029 w 2885563"/>
                <a:gd name="connsiteY883" fmla="*/ 901535 h 1312498"/>
                <a:gd name="connsiteX884" fmla="*/ 1800363 w 2885563"/>
                <a:gd name="connsiteY884" fmla="*/ 900238 h 1312498"/>
                <a:gd name="connsiteX885" fmla="*/ 1798018 w 2885563"/>
                <a:gd name="connsiteY885" fmla="*/ 896871 h 1312498"/>
                <a:gd name="connsiteX886" fmla="*/ 1796196 w 2885563"/>
                <a:gd name="connsiteY886" fmla="*/ 890885 h 1312498"/>
                <a:gd name="connsiteX887" fmla="*/ 1793601 w 2885563"/>
                <a:gd name="connsiteY887" fmla="*/ 884924 h 1312498"/>
                <a:gd name="connsiteX888" fmla="*/ 1787364 w 2885563"/>
                <a:gd name="connsiteY888" fmla="*/ 877916 h 1312498"/>
                <a:gd name="connsiteX889" fmla="*/ 1782423 w 2885563"/>
                <a:gd name="connsiteY889" fmla="*/ 875820 h 1312498"/>
                <a:gd name="connsiteX890" fmla="*/ 1779330 w 2885563"/>
                <a:gd name="connsiteY890" fmla="*/ 868563 h 1312498"/>
                <a:gd name="connsiteX891" fmla="*/ 1777757 w 2885563"/>
                <a:gd name="connsiteY891" fmla="*/ 859210 h 1312498"/>
                <a:gd name="connsiteX892" fmla="*/ 1775936 w 2885563"/>
                <a:gd name="connsiteY892" fmla="*/ 855568 h 1312498"/>
                <a:gd name="connsiteX893" fmla="*/ 1771794 w 2885563"/>
                <a:gd name="connsiteY893" fmla="*/ 852450 h 1312498"/>
                <a:gd name="connsiteX894" fmla="*/ 1770996 w 2885563"/>
                <a:gd name="connsiteY894" fmla="*/ 848809 h 1312498"/>
                <a:gd name="connsiteX895" fmla="*/ 1772568 w 2885563"/>
                <a:gd name="connsiteY895" fmla="*/ 847512 h 1312498"/>
                <a:gd name="connsiteX896" fmla="*/ 1774888 w 2885563"/>
                <a:gd name="connsiteY896" fmla="*/ 847512 h 1312498"/>
                <a:gd name="connsiteX897" fmla="*/ 1778281 w 2885563"/>
                <a:gd name="connsiteY897" fmla="*/ 838683 h 1312498"/>
                <a:gd name="connsiteX898" fmla="*/ 1776710 w 2885563"/>
                <a:gd name="connsiteY898" fmla="*/ 837386 h 1312498"/>
                <a:gd name="connsiteX899" fmla="*/ 1772568 w 2885563"/>
                <a:gd name="connsiteY899" fmla="*/ 838683 h 1312498"/>
                <a:gd name="connsiteX900" fmla="*/ 1770996 w 2885563"/>
                <a:gd name="connsiteY900" fmla="*/ 840778 h 1312498"/>
                <a:gd name="connsiteX901" fmla="*/ 1768401 w 2885563"/>
                <a:gd name="connsiteY901" fmla="*/ 842075 h 1312498"/>
                <a:gd name="connsiteX902" fmla="*/ 1758521 w 2885563"/>
                <a:gd name="connsiteY902" fmla="*/ 838434 h 1312498"/>
                <a:gd name="connsiteX903" fmla="*/ 1743974 w 2885563"/>
                <a:gd name="connsiteY903" fmla="*/ 839207 h 1312498"/>
                <a:gd name="connsiteX904" fmla="*/ 1734643 w 2885563"/>
                <a:gd name="connsiteY904" fmla="*/ 832972 h 1312498"/>
                <a:gd name="connsiteX905" fmla="*/ 1731250 w 2885563"/>
                <a:gd name="connsiteY905" fmla="*/ 833495 h 1312498"/>
                <a:gd name="connsiteX906" fmla="*/ 1730476 w 2885563"/>
                <a:gd name="connsiteY906" fmla="*/ 829330 h 1312498"/>
                <a:gd name="connsiteX907" fmla="*/ 1727607 w 2885563"/>
                <a:gd name="connsiteY907" fmla="*/ 829330 h 1312498"/>
                <a:gd name="connsiteX908" fmla="*/ 1723715 w 2885563"/>
                <a:gd name="connsiteY908" fmla="*/ 828033 h 1312498"/>
                <a:gd name="connsiteX909" fmla="*/ 1719298 w 2885563"/>
                <a:gd name="connsiteY909" fmla="*/ 830378 h 1312498"/>
                <a:gd name="connsiteX910" fmla="*/ 1715656 w 2885563"/>
                <a:gd name="connsiteY910" fmla="*/ 831675 h 1312498"/>
                <a:gd name="connsiteX911" fmla="*/ 1715656 w 2885563"/>
                <a:gd name="connsiteY911" fmla="*/ 834792 h 1312498"/>
                <a:gd name="connsiteX912" fmla="*/ 1710740 w 2885563"/>
                <a:gd name="connsiteY912" fmla="*/ 841277 h 1312498"/>
                <a:gd name="connsiteX913" fmla="*/ 1707871 w 2885563"/>
                <a:gd name="connsiteY913" fmla="*/ 840504 h 1312498"/>
                <a:gd name="connsiteX914" fmla="*/ 1707347 w 2885563"/>
                <a:gd name="connsiteY914" fmla="*/ 842325 h 1312498"/>
                <a:gd name="connsiteX915" fmla="*/ 1704228 w 2885563"/>
                <a:gd name="connsiteY915" fmla="*/ 843098 h 1312498"/>
                <a:gd name="connsiteX916" fmla="*/ 1698265 w 2885563"/>
                <a:gd name="connsiteY916" fmla="*/ 846215 h 1312498"/>
                <a:gd name="connsiteX917" fmla="*/ 1695146 w 2885563"/>
                <a:gd name="connsiteY917" fmla="*/ 844145 h 1312498"/>
                <a:gd name="connsiteX918" fmla="*/ 1695146 w 2885563"/>
                <a:gd name="connsiteY918" fmla="*/ 842574 h 1312498"/>
                <a:gd name="connsiteX919" fmla="*/ 1692277 w 2885563"/>
                <a:gd name="connsiteY919" fmla="*/ 840504 h 1312498"/>
                <a:gd name="connsiteX920" fmla="*/ 1692551 w 2885563"/>
                <a:gd name="connsiteY920" fmla="*/ 838958 h 1312498"/>
                <a:gd name="connsiteX921" fmla="*/ 1690730 w 2885563"/>
                <a:gd name="connsiteY921" fmla="*/ 835840 h 1312498"/>
                <a:gd name="connsiteX922" fmla="*/ 1691504 w 2885563"/>
                <a:gd name="connsiteY922" fmla="*/ 834269 h 1312498"/>
                <a:gd name="connsiteX923" fmla="*/ 1689158 w 2885563"/>
                <a:gd name="connsiteY923" fmla="*/ 832972 h 1312498"/>
                <a:gd name="connsiteX924" fmla="*/ 1687611 w 2885563"/>
                <a:gd name="connsiteY924" fmla="*/ 829081 h 1312498"/>
                <a:gd name="connsiteX925" fmla="*/ 1692027 w 2885563"/>
                <a:gd name="connsiteY925" fmla="*/ 826487 h 1312498"/>
                <a:gd name="connsiteX926" fmla="*/ 1687361 w 2885563"/>
                <a:gd name="connsiteY926" fmla="*/ 820252 h 1312498"/>
                <a:gd name="connsiteX927" fmla="*/ 1685790 w 2885563"/>
                <a:gd name="connsiteY927" fmla="*/ 816361 h 1312498"/>
                <a:gd name="connsiteX928" fmla="*/ 1685540 w 2885563"/>
                <a:gd name="connsiteY928" fmla="*/ 813243 h 1312498"/>
                <a:gd name="connsiteX929" fmla="*/ 1686563 w 2885563"/>
                <a:gd name="connsiteY929" fmla="*/ 809352 h 1312498"/>
                <a:gd name="connsiteX930" fmla="*/ 1686837 w 2885563"/>
                <a:gd name="connsiteY930" fmla="*/ 804664 h 1312498"/>
                <a:gd name="connsiteX931" fmla="*/ 1690206 w 2885563"/>
                <a:gd name="connsiteY931" fmla="*/ 800000 h 1312498"/>
                <a:gd name="connsiteX932" fmla="*/ 1670196 w 2885563"/>
                <a:gd name="connsiteY932" fmla="*/ 793240 h 1312498"/>
                <a:gd name="connsiteX933" fmla="*/ 1669172 w 2885563"/>
                <a:gd name="connsiteY933" fmla="*/ 788576 h 1312498"/>
                <a:gd name="connsiteX934" fmla="*/ 1664482 w 2885563"/>
                <a:gd name="connsiteY934" fmla="*/ 790123 h 1312498"/>
                <a:gd name="connsiteX935" fmla="*/ 1663184 w 2885563"/>
                <a:gd name="connsiteY935" fmla="*/ 783364 h 1312498"/>
                <a:gd name="connsiteX936" fmla="*/ 1661113 w 2885563"/>
                <a:gd name="connsiteY936" fmla="*/ 776879 h 1312498"/>
                <a:gd name="connsiteX937" fmla="*/ 1660340 w 2885563"/>
                <a:gd name="connsiteY937" fmla="*/ 772988 h 1312498"/>
                <a:gd name="connsiteX938" fmla="*/ 1665779 w 2885563"/>
                <a:gd name="connsiteY938" fmla="*/ 771417 h 1312498"/>
                <a:gd name="connsiteX939" fmla="*/ 1665530 w 2885563"/>
                <a:gd name="connsiteY939" fmla="*/ 769098 h 1312498"/>
                <a:gd name="connsiteX940" fmla="*/ 1662935 w 2885563"/>
                <a:gd name="connsiteY940" fmla="*/ 764159 h 1312498"/>
                <a:gd name="connsiteX941" fmla="*/ 1664482 w 2885563"/>
                <a:gd name="connsiteY941" fmla="*/ 757400 h 1312498"/>
                <a:gd name="connsiteX942" fmla="*/ 1664232 w 2885563"/>
                <a:gd name="connsiteY942" fmla="*/ 754557 h 1312498"/>
                <a:gd name="connsiteX943" fmla="*/ 1654626 w 2885563"/>
                <a:gd name="connsiteY943" fmla="*/ 758971 h 1312498"/>
                <a:gd name="connsiteX944" fmla="*/ 1647615 w 2885563"/>
                <a:gd name="connsiteY944" fmla="*/ 761291 h 1312498"/>
                <a:gd name="connsiteX945" fmla="*/ 1638508 w 2885563"/>
                <a:gd name="connsiteY945" fmla="*/ 762588 h 1312498"/>
                <a:gd name="connsiteX946" fmla="*/ 1634865 w 2885563"/>
                <a:gd name="connsiteY946" fmla="*/ 764159 h 1312498"/>
                <a:gd name="connsiteX947" fmla="*/ 1629676 w 2885563"/>
                <a:gd name="connsiteY947" fmla="*/ 752736 h 1312498"/>
                <a:gd name="connsiteX948" fmla="*/ 1620593 w 2885563"/>
                <a:gd name="connsiteY948" fmla="*/ 755579 h 1312498"/>
                <a:gd name="connsiteX949" fmla="*/ 1602929 w 2885563"/>
                <a:gd name="connsiteY949" fmla="*/ 727795 h 1312498"/>
                <a:gd name="connsiteX950" fmla="*/ 1595893 w 2885563"/>
                <a:gd name="connsiteY950" fmla="*/ 717145 h 1312498"/>
                <a:gd name="connsiteX951" fmla="*/ 1586810 w 2885563"/>
                <a:gd name="connsiteY951" fmla="*/ 703126 h 1312498"/>
                <a:gd name="connsiteX952" fmla="*/ 1580049 w 2885563"/>
                <a:gd name="connsiteY952" fmla="*/ 692478 h 1312498"/>
                <a:gd name="connsiteX953" fmla="*/ 1570443 w 2885563"/>
                <a:gd name="connsiteY953" fmla="*/ 677416 h 1312498"/>
                <a:gd name="connsiteX954" fmla="*/ 1568622 w 2885563"/>
                <a:gd name="connsiteY954" fmla="*/ 678975 h 1312498"/>
                <a:gd name="connsiteX955" fmla="*/ 1560313 w 2885563"/>
                <a:gd name="connsiteY955" fmla="*/ 683130 h 1312498"/>
                <a:gd name="connsiteX956" fmla="*/ 1554599 w 2885563"/>
                <a:gd name="connsiteY956" fmla="*/ 685727 h 1312498"/>
                <a:gd name="connsiteX957" fmla="*/ 1551730 w 2885563"/>
                <a:gd name="connsiteY957" fmla="*/ 685986 h 1312498"/>
                <a:gd name="connsiteX958" fmla="*/ 1546815 w 2885563"/>
                <a:gd name="connsiteY958" fmla="*/ 688061 h 1312498"/>
                <a:gd name="connsiteX959" fmla="*/ 1540303 w 2885563"/>
                <a:gd name="connsiteY959" fmla="*/ 689880 h 1312498"/>
                <a:gd name="connsiteX960" fmla="*/ 1533541 w 2885563"/>
                <a:gd name="connsiteY960" fmla="*/ 692478 h 1312498"/>
                <a:gd name="connsiteX961" fmla="*/ 1521340 w 2885563"/>
                <a:gd name="connsiteY961" fmla="*/ 694035 h 1312498"/>
                <a:gd name="connsiteX962" fmla="*/ 1520567 w 2885563"/>
                <a:gd name="connsiteY962" fmla="*/ 692478 h 1312498"/>
                <a:gd name="connsiteX963" fmla="*/ 1513556 w 2885563"/>
                <a:gd name="connsiteY963" fmla="*/ 694815 h 1312498"/>
                <a:gd name="connsiteX964" fmla="*/ 1508615 w 2885563"/>
                <a:gd name="connsiteY964" fmla="*/ 697412 h 1312498"/>
                <a:gd name="connsiteX965" fmla="*/ 1507318 w 2885563"/>
                <a:gd name="connsiteY965" fmla="*/ 697152 h 1312498"/>
                <a:gd name="connsiteX966" fmla="*/ 1501329 w 2885563"/>
                <a:gd name="connsiteY966" fmla="*/ 698711 h 1312498"/>
                <a:gd name="connsiteX967" fmla="*/ 1501604 w 2885563"/>
                <a:gd name="connsiteY967" fmla="*/ 703652 h 1312498"/>
                <a:gd name="connsiteX968" fmla="*/ 1499009 w 2885563"/>
                <a:gd name="connsiteY968" fmla="*/ 703901 h 1312498"/>
                <a:gd name="connsiteX969" fmla="*/ 1500307 w 2885563"/>
                <a:gd name="connsiteY969" fmla="*/ 707019 h 1312498"/>
                <a:gd name="connsiteX970" fmla="*/ 1502103 w 2885563"/>
                <a:gd name="connsiteY970" fmla="*/ 708067 h 1312498"/>
                <a:gd name="connsiteX971" fmla="*/ 1505746 w 2885563"/>
                <a:gd name="connsiteY971" fmla="*/ 712731 h 1312498"/>
                <a:gd name="connsiteX972" fmla="*/ 1506794 w 2885563"/>
                <a:gd name="connsiteY972" fmla="*/ 715599 h 1312498"/>
                <a:gd name="connsiteX973" fmla="*/ 1507567 w 2885563"/>
                <a:gd name="connsiteY973" fmla="*/ 723630 h 1312498"/>
                <a:gd name="connsiteX974" fmla="*/ 1507068 w 2885563"/>
                <a:gd name="connsiteY974" fmla="*/ 729865 h 1312498"/>
                <a:gd name="connsiteX975" fmla="*/ 1507068 w 2885563"/>
                <a:gd name="connsiteY975" fmla="*/ 737397 h 1312498"/>
                <a:gd name="connsiteX976" fmla="*/ 1506020 w 2885563"/>
                <a:gd name="connsiteY976" fmla="*/ 744406 h 1312498"/>
                <a:gd name="connsiteX977" fmla="*/ 1504973 w 2885563"/>
                <a:gd name="connsiteY977" fmla="*/ 749095 h 1312498"/>
                <a:gd name="connsiteX978" fmla="*/ 1505497 w 2885563"/>
                <a:gd name="connsiteY978" fmla="*/ 755056 h 1312498"/>
                <a:gd name="connsiteX979" fmla="*/ 1510686 w 2885563"/>
                <a:gd name="connsiteY979" fmla="*/ 761815 h 1312498"/>
                <a:gd name="connsiteX980" fmla="*/ 1507592 w 2885563"/>
                <a:gd name="connsiteY980" fmla="*/ 769871 h 1312498"/>
                <a:gd name="connsiteX981" fmla="*/ 1506020 w 2885563"/>
                <a:gd name="connsiteY981" fmla="*/ 771168 h 1312498"/>
                <a:gd name="connsiteX982" fmla="*/ 1502652 w 2885563"/>
                <a:gd name="connsiteY982" fmla="*/ 776106 h 1312498"/>
                <a:gd name="connsiteX983" fmla="*/ 1510686 w 2885563"/>
                <a:gd name="connsiteY983" fmla="*/ 780770 h 1312498"/>
                <a:gd name="connsiteX984" fmla="*/ 1510437 w 2885563"/>
                <a:gd name="connsiteY984" fmla="*/ 782590 h 1312498"/>
                <a:gd name="connsiteX985" fmla="*/ 1506020 w 2885563"/>
                <a:gd name="connsiteY985" fmla="*/ 783114 h 1312498"/>
                <a:gd name="connsiteX986" fmla="*/ 1499259 w 2885563"/>
                <a:gd name="connsiteY986" fmla="*/ 784661 h 1312498"/>
                <a:gd name="connsiteX987" fmla="*/ 1500556 w 2885563"/>
                <a:gd name="connsiteY987" fmla="*/ 788826 h 1312498"/>
                <a:gd name="connsiteX988" fmla="*/ 1501080 w 2885563"/>
                <a:gd name="connsiteY988" fmla="*/ 797655 h 1312498"/>
                <a:gd name="connsiteX989" fmla="*/ 1503949 w 2885563"/>
                <a:gd name="connsiteY989" fmla="*/ 802843 h 1312498"/>
                <a:gd name="connsiteX990" fmla="*/ 1503675 w 2885563"/>
                <a:gd name="connsiteY990" fmla="*/ 813767 h 1312498"/>
                <a:gd name="connsiteX991" fmla="*/ 1504473 w 2885563"/>
                <a:gd name="connsiteY991" fmla="*/ 822072 h 1312498"/>
                <a:gd name="connsiteX992" fmla="*/ 1502378 w 2885563"/>
                <a:gd name="connsiteY992" fmla="*/ 822571 h 1312498"/>
                <a:gd name="connsiteX993" fmla="*/ 1501879 w 2885563"/>
                <a:gd name="connsiteY993" fmla="*/ 831400 h 1312498"/>
                <a:gd name="connsiteX994" fmla="*/ 1497188 w 2885563"/>
                <a:gd name="connsiteY994" fmla="*/ 833495 h 1312498"/>
                <a:gd name="connsiteX995" fmla="*/ 1495641 w 2885563"/>
                <a:gd name="connsiteY995" fmla="*/ 833221 h 1312498"/>
                <a:gd name="connsiteX996" fmla="*/ 1491724 w 2885563"/>
                <a:gd name="connsiteY996" fmla="*/ 830627 h 1312498"/>
                <a:gd name="connsiteX997" fmla="*/ 1486010 w 2885563"/>
                <a:gd name="connsiteY997" fmla="*/ 830627 h 1312498"/>
                <a:gd name="connsiteX998" fmla="*/ 1486534 w 2885563"/>
                <a:gd name="connsiteY998" fmla="*/ 832448 h 1312498"/>
                <a:gd name="connsiteX999" fmla="*/ 1489129 w 2885563"/>
                <a:gd name="connsiteY999" fmla="*/ 836613 h 1312498"/>
                <a:gd name="connsiteX1000" fmla="*/ 1490177 w 2885563"/>
                <a:gd name="connsiteY1000" fmla="*/ 841551 h 1312498"/>
                <a:gd name="connsiteX1001" fmla="*/ 1489404 w 2885563"/>
                <a:gd name="connsiteY1001" fmla="*/ 841801 h 1312498"/>
                <a:gd name="connsiteX1002" fmla="*/ 1491474 w 2885563"/>
                <a:gd name="connsiteY1002" fmla="*/ 849083 h 1312498"/>
                <a:gd name="connsiteX1003" fmla="*/ 1490426 w 2885563"/>
                <a:gd name="connsiteY1003" fmla="*/ 851403 h 1312498"/>
                <a:gd name="connsiteX1004" fmla="*/ 1491724 w 2885563"/>
                <a:gd name="connsiteY1004" fmla="*/ 854795 h 1312498"/>
                <a:gd name="connsiteX1005" fmla="*/ 1488605 w 2885563"/>
                <a:gd name="connsiteY1005" fmla="*/ 856591 h 1312498"/>
                <a:gd name="connsiteX1006" fmla="*/ 1488879 w 2885563"/>
                <a:gd name="connsiteY1006" fmla="*/ 865944 h 1312498"/>
                <a:gd name="connsiteX1007" fmla="*/ 1486784 w 2885563"/>
                <a:gd name="connsiteY1007" fmla="*/ 870109 h 1312498"/>
                <a:gd name="connsiteX1008" fmla="*/ 1485236 w 2885563"/>
                <a:gd name="connsiteY1008" fmla="*/ 870109 h 1312498"/>
                <a:gd name="connsiteX1009" fmla="*/ 1482891 w 2885563"/>
                <a:gd name="connsiteY1009" fmla="*/ 874000 h 1312498"/>
                <a:gd name="connsiteX1010" fmla="*/ 1483939 w 2885563"/>
                <a:gd name="connsiteY1010" fmla="*/ 875571 h 1312498"/>
                <a:gd name="connsiteX1011" fmla="*/ 1483415 w 2885563"/>
                <a:gd name="connsiteY1011" fmla="*/ 878165 h 1312498"/>
                <a:gd name="connsiteX1012" fmla="*/ 1476928 w 2885563"/>
                <a:gd name="connsiteY1012" fmla="*/ 881283 h 1312498"/>
                <a:gd name="connsiteX1013" fmla="*/ 1467572 w 2885563"/>
                <a:gd name="connsiteY1013" fmla="*/ 882305 h 1312498"/>
                <a:gd name="connsiteX1014" fmla="*/ 1464178 w 2885563"/>
                <a:gd name="connsiteY1014" fmla="*/ 883103 h 1312498"/>
                <a:gd name="connsiteX1015" fmla="*/ 1462357 w 2885563"/>
                <a:gd name="connsiteY1015" fmla="*/ 885173 h 1312498"/>
                <a:gd name="connsiteX1016" fmla="*/ 1461583 w 2885563"/>
                <a:gd name="connsiteY1016" fmla="*/ 887518 h 1312498"/>
                <a:gd name="connsiteX1017" fmla="*/ 1463405 w 2885563"/>
                <a:gd name="connsiteY1017" fmla="*/ 888291 h 1312498"/>
                <a:gd name="connsiteX1018" fmla="*/ 1464453 w 2885563"/>
                <a:gd name="connsiteY1018" fmla="*/ 892182 h 1312498"/>
                <a:gd name="connsiteX1019" fmla="*/ 1453524 w 2885563"/>
                <a:gd name="connsiteY1019" fmla="*/ 897893 h 1312498"/>
                <a:gd name="connsiteX1020" fmla="*/ 1446264 w 2885563"/>
                <a:gd name="connsiteY1020" fmla="*/ 902308 h 1312498"/>
                <a:gd name="connsiteX1021" fmla="*/ 1432241 w 2885563"/>
                <a:gd name="connsiteY1021" fmla="*/ 911137 h 1312498"/>
                <a:gd name="connsiteX1022" fmla="*/ 1428599 w 2885563"/>
                <a:gd name="connsiteY1022" fmla="*/ 910364 h 1312498"/>
                <a:gd name="connsiteX1023" fmla="*/ 1422087 w 2885563"/>
                <a:gd name="connsiteY1023" fmla="*/ 910114 h 1312498"/>
                <a:gd name="connsiteX1024" fmla="*/ 1414577 w 2885563"/>
                <a:gd name="connsiteY1024" fmla="*/ 908818 h 1312498"/>
                <a:gd name="connsiteX1025" fmla="*/ 1408064 w 2885563"/>
                <a:gd name="connsiteY1025" fmla="*/ 905949 h 1312498"/>
                <a:gd name="connsiteX1026" fmla="*/ 1401053 w 2885563"/>
                <a:gd name="connsiteY1026" fmla="*/ 905700 h 1312498"/>
                <a:gd name="connsiteX1027" fmla="*/ 1394815 w 2885563"/>
                <a:gd name="connsiteY1027" fmla="*/ 903879 h 1312498"/>
                <a:gd name="connsiteX1028" fmla="*/ 1391697 w 2885563"/>
                <a:gd name="connsiteY1028" fmla="*/ 904652 h 1312498"/>
                <a:gd name="connsiteX1029" fmla="*/ 1389102 w 2885563"/>
                <a:gd name="connsiteY1029" fmla="*/ 906722 h 1312498"/>
                <a:gd name="connsiteX1030" fmla="*/ 1385734 w 2885563"/>
                <a:gd name="connsiteY1030" fmla="*/ 906473 h 1312498"/>
                <a:gd name="connsiteX1031" fmla="*/ 1380519 w 2885563"/>
                <a:gd name="connsiteY1031" fmla="*/ 907246 h 1312498"/>
                <a:gd name="connsiteX1032" fmla="*/ 1377425 w 2885563"/>
                <a:gd name="connsiteY1032" fmla="*/ 908543 h 1312498"/>
                <a:gd name="connsiteX1033" fmla="*/ 1371187 w 2885563"/>
                <a:gd name="connsiteY1033" fmla="*/ 910114 h 1312498"/>
                <a:gd name="connsiteX1034" fmla="*/ 1372734 w 2885563"/>
                <a:gd name="connsiteY1034" fmla="*/ 912185 h 1312498"/>
                <a:gd name="connsiteX1035" fmla="*/ 1372485 w 2885563"/>
                <a:gd name="connsiteY1035" fmla="*/ 916350 h 1312498"/>
                <a:gd name="connsiteX1036" fmla="*/ 1374032 w 2885563"/>
                <a:gd name="connsiteY1036" fmla="*/ 920764 h 1312498"/>
                <a:gd name="connsiteX1037" fmla="*/ 1374032 w 2885563"/>
                <a:gd name="connsiteY1037" fmla="*/ 923084 h 1312498"/>
                <a:gd name="connsiteX1038" fmla="*/ 1377425 w 2885563"/>
                <a:gd name="connsiteY1038" fmla="*/ 930366 h 1312498"/>
                <a:gd name="connsiteX1039" fmla="*/ 1378722 w 2885563"/>
                <a:gd name="connsiteY1039" fmla="*/ 934257 h 1312498"/>
                <a:gd name="connsiteX1040" fmla="*/ 1376377 w 2885563"/>
                <a:gd name="connsiteY1040" fmla="*/ 939196 h 1312498"/>
                <a:gd name="connsiteX1041" fmla="*/ 1374805 w 2885563"/>
                <a:gd name="connsiteY1041" fmla="*/ 937649 h 1312498"/>
                <a:gd name="connsiteX1042" fmla="*/ 1372210 w 2885563"/>
                <a:gd name="connsiteY1042" fmla="*/ 940493 h 1312498"/>
                <a:gd name="connsiteX1043" fmla="*/ 1376901 w 2885563"/>
                <a:gd name="connsiteY1043" fmla="*/ 942563 h 1312498"/>
                <a:gd name="connsiteX1044" fmla="*/ 1383638 w 2885563"/>
                <a:gd name="connsiteY1044" fmla="*/ 946479 h 1312498"/>
                <a:gd name="connsiteX1045" fmla="*/ 1386756 w 2885563"/>
                <a:gd name="connsiteY1045" fmla="*/ 949072 h 1312498"/>
                <a:gd name="connsiteX1046" fmla="*/ 1390150 w 2885563"/>
                <a:gd name="connsiteY1046" fmla="*/ 948798 h 1312498"/>
                <a:gd name="connsiteX1047" fmla="*/ 1392994 w 2885563"/>
                <a:gd name="connsiteY1047" fmla="*/ 951916 h 1312498"/>
                <a:gd name="connsiteX1048" fmla="*/ 1399232 w 2885563"/>
                <a:gd name="connsiteY1048" fmla="*/ 964386 h 1312498"/>
                <a:gd name="connsiteX1049" fmla="*/ 1401328 w 2885563"/>
                <a:gd name="connsiteY1049" fmla="*/ 967753 h 1312498"/>
                <a:gd name="connsiteX1050" fmla="*/ 1401577 w 2885563"/>
                <a:gd name="connsiteY1050" fmla="*/ 972692 h 1312498"/>
                <a:gd name="connsiteX1051" fmla="*/ 1404945 w 2885563"/>
                <a:gd name="connsiteY1051" fmla="*/ 977381 h 1312498"/>
                <a:gd name="connsiteX1052" fmla="*/ 1409362 w 2885563"/>
                <a:gd name="connsiteY1052" fmla="*/ 984913 h 1312498"/>
                <a:gd name="connsiteX1053" fmla="*/ 1413778 w 2885563"/>
                <a:gd name="connsiteY1053" fmla="*/ 989053 h 1312498"/>
                <a:gd name="connsiteX1054" fmla="*/ 1415076 w 2885563"/>
                <a:gd name="connsiteY1054" fmla="*/ 992171 h 1312498"/>
                <a:gd name="connsiteX1055" fmla="*/ 1414577 w 2885563"/>
                <a:gd name="connsiteY1055" fmla="*/ 994765 h 1312498"/>
                <a:gd name="connsiteX1056" fmla="*/ 1411458 w 2885563"/>
                <a:gd name="connsiteY1056" fmla="*/ 1001274 h 1312498"/>
                <a:gd name="connsiteX1057" fmla="*/ 1407042 w 2885563"/>
                <a:gd name="connsiteY1057" fmla="*/ 1003868 h 1312498"/>
                <a:gd name="connsiteX1058" fmla="*/ 1404172 w 2885563"/>
                <a:gd name="connsiteY1058" fmla="*/ 1003070 h 1312498"/>
                <a:gd name="connsiteX1059" fmla="*/ 1401053 w 2885563"/>
                <a:gd name="connsiteY1059" fmla="*/ 1005689 h 1312498"/>
                <a:gd name="connsiteX1060" fmla="*/ 1399232 w 2885563"/>
                <a:gd name="connsiteY1060" fmla="*/ 1005165 h 1312498"/>
                <a:gd name="connsiteX1061" fmla="*/ 1392495 w 2885563"/>
                <a:gd name="connsiteY1061" fmla="*/ 1009330 h 1312498"/>
                <a:gd name="connsiteX1062" fmla="*/ 1388578 w 2885563"/>
                <a:gd name="connsiteY1062" fmla="*/ 1010353 h 1312498"/>
                <a:gd name="connsiteX1063" fmla="*/ 1384960 w 2885563"/>
                <a:gd name="connsiteY1063" fmla="*/ 1013221 h 1312498"/>
                <a:gd name="connsiteX1064" fmla="*/ 1380020 w 2885563"/>
                <a:gd name="connsiteY1064" fmla="*/ 1013221 h 1312498"/>
                <a:gd name="connsiteX1065" fmla="*/ 1377151 w 2885563"/>
                <a:gd name="connsiteY1065" fmla="*/ 1009579 h 1312498"/>
                <a:gd name="connsiteX1066" fmla="*/ 1377151 w 2885563"/>
                <a:gd name="connsiteY1066" fmla="*/ 1007235 h 1312498"/>
                <a:gd name="connsiteX1067" fmla="*/ 1375080 w 2885563"/>
                <a:gd name="connsiteY1067" fmla="*/ 1002571 h 1312498"/>
                <a:gd name="connsiteX1068" fmla="*/ 1374306 w 2885563"/>
                <a:gd name="connsiteY1068" fmla="*/ 999454 h 1312498"/>
                <a:gd name="connsiteX1069" fmla="*/ 1373009 w 2885563"/>
                <a:gd name="connsiteY1069" fmla="*/ 997633 h 1312498"/>
                <a:gd name="connsiteX1070" fmla="*/ 1370389 w 2885563"/>
                <a:gd name="connsiteY1070" fmla="*/ 1001274 h 1312498"/>
                <a:gd name="connsiteX1071" fmla="*/ 1368068 w 2885563"/>
                <a:gd name="connsiteY1071" fmla="*/ 1003344 h 1312498"/>
                <a:gd name="connsiteX1072" fmla="*/ 1368318 w 2885563"/>
                <a:gd name="connsiteY1072" fmla="*/ 1007509 h 1312498"/>
                <a:gd name="connsiteX1073" fmla="*/ 1366771 w 2885563"/>
                <a:gd name="connsiteY1073" fmla="*/ 1008008 h 1312498"/>
                <a:gd name="connsiteX1074" fmla="*/ 1365972 w 2885563"/>
                <a:gd name="connsiteY1074" fmla="*/ 1011650 h 1312498"/>
                <a:gd name="connsiteX1075" fmla="*/ 1363128 w 2885563"/>
                <a:gd name="connsiteY1075" fmla="*/ 1016339 h 1312498"/>
                <a:gd name="connsiteX1076" fmla="*/ 1355069 w 2885563"/>
                <a:gd name="connsiteY1076" fmla="*/ 1013221 h 1312498"/>
                <a:gd name="connsiteX1077" fmla="*/ 1350403 w 2885563"/>
                <a:gd name="connsiteY1077" fmla="*/ 1013221 h 1312498"/>
                <a:gd name="connsiteX1078" fmla="*/ 1348058 w 2885563"/>
                <a:gd name="connsiteY1078" fmla="*/ 1011126 h 1312498"/>
                <a:gd name="connsiteX1079" fmla="*/ 1344415 w 2885563"/>
                <a:gd name="connsiteY1079" fmla="*/ 1011924 h 1312498"/>
                <a:gd name="connsiteX1080" fmla="*/ 1341571 w 2885563"/>
                <a:gd name="connsiteY1080" fmla="*/ 1017885 h 1312498"/>
                <a:gd name="connsiteX1081" fmla="*/ 1334809 w 2885563"/>
                <a:gd name="connsiteY1081" fmla="*/ 1018932 h 1312498"/>
                <a:gd name="connsiteX1082" fmla="*/ 1332215 w 2885563"/>
                <a:gd name="connsiteY1082" fmla="*/ 1017112 h 1312498"/>
                <a:gd name="connsiteX1083" fmla="*/ 1332215 w 2885563"/>
                <a:gd name="connsiteY1083" fmla="*/ 1014243 h 1312498"/>
                <a:gd name="connsiteX1084" fmla="*/ 1328048 w 2885563"/>
                <a:gd name="connsiteY1084" fmla="*/ 1014767 h 1312498"/>
                <a:gd name="connsiteX1085" fmla="*/ 1327000 w 2885563"/>
                <a:gd name="connsiteY1085" fmla="*/ 1015540 h 1312498"/>
                <a:gd name="connsiteX1086" fmla="*/ 1318966 w 2885563"/>
                <a:gd name="connsiteY1086" fmla="*/ 1018932 h 1312498"/>
                <a:gd name="connsiteX1087" fmla="*/ 1311680 w 2885563"/>
                <a:gd name="connsiteY1087" fmla="*/ 1019955 h 1312498"/>
                <a:gd name="connsiteX1088" fmla="*/ 1305443 w 2885563"/>
                <a:gd name="connsiteY1088" fmla="*/ 1021252 h 1312498"/>
                <a:gd name="connsiteX1089" fmla="*/ 1303896 w 2885563"/>
                <a:gd name="connsiteY1089" fmla="*/ 1023073 h 1312498"/>
                <a:gd name="connsiteX1090" fmla="*/ 1300777 w 2885563"/>
                <a:gd name="connsiteY1090" fmla="*/ 1028535 h 1312498"/>
                <a:gd name="connsiteX1091" fmla="*/ 1300527 w 2885563"/>
                <a:gd name="connsiteY1091" fmla="*/ 1030356 h 1312498"/>
                <a:gd name="connsiteX1092" fmla="*/ 1303621 w 2885563"/>
                <a:gd name="connsiteY1092" fmla="*/ 1032426 h 1312498"/>
                <a:gd name="connsiteX1093" fmla="*/ 1305443 w 2885563"/>
                <a:gd name="connsiteY1093" fmla="*/ 1035020 h 1312498"/>
                <a:gd name="connsiteX1094" fmla="*/ 1304943 w 2885563"/>
                <a:gd name="connsiteY1094" fmla="*/ 1037090 h 1312498"/>
                <a:gd name="connsiteX1095" fmla="*/ 1297658 w 2885563"/>
                <a:gd name="connsiteY1095" fmla="*/ 1046717 h 1312498"/>
                <a:gd name="connsiteX1096" fmla="*/ 1266495 w 2885563"/>
                <a:gd name="connsiteY1096" fmla="*/ 1074227 h 1312498"/>
                <a:gd name="connsiteX1097" fmla="*/ 1248305 w 2885563"/>
                <a:gd name="connsiteY1097" fmla="*/ 1070087 h 1312498"/>
                <a:gd name="connsiteX1098" fmla="*/ 1222332 w 2885563"/>
                <a:gd name="connsiteY1098" fmla="*/ 1064375 h 1312498"/>
                <a:gd name="connsiteX1099" fmla="*/ 1197905 w 2885563"/>
                <a:gd name="connsiteY1099" fmla="*/ 1058664 h 1312498"/>
                <a:gd name="connsiteX1100" fmla="*/ 1175300 w 2885563"/>
                <a:gd name="connsiteY1100" fmla="*/ 1053975 h 1312498"/>
                <a:gd name="connsiteX1101" fmla="*/ 1143863 w 2885563"/>
                <a:gd name="connsiteY1101" fmla="*/ 1048787 h 1312498"/>
                <a:gd name="connsiteX1102" fmla="*/ 1126446 w 2885563"/>
                <a:gd name="connsiteY1102" fmla="*/ 1045669 h 1312498"/>
                <a:gd name="connsiteX1103" fmla="*/ 1132435 w 2885563"/>
                <a:gd name="connsiteY1103" fmla="*/ 1056070 h 1312498"/>
                <a:gd name="connsiteX1104" fmla="*/ 1136078 w 2885563"/>
                <a:gd name="connsiteY1104" fmla="*/ 1061507 h 1312498"/>
                <a:gd name="connsiteX1105" fmla="*/ 1140993 w 2885563"/>
                <a:gd name="connsiteY1105" fmla="*/ 1069812 h 1312498"/>
                <a:gd name="connsiteX1106" fmla="*/ 1137375 w 2885563"/>
                <a:gd name="connsiteY1106" fmla="*/ 1073978 h 1312498"/>
                <a:gd name="connsiteX1107" fmla="*/ 1128019 w 2885563"/>
                <a:gd name="connsiteY1107" fmla="*/ 1088518 h 1312498"/>
                <a:gd name="connsiteX1108" fmla="*/ 1116841 w 2885563"/>
                <a:gd name="connsiteY1108" fmla="*/ 1102036 h 1312498"/>
                <a:gd name="connsiteX1109" fmla="*/ 1097354 w 2885563"/>
                <a:gd name="connsiteY1109" fmla="*/ 1102809 h 1312498"/>
                <a:gd name="connsiteX1110" fmla="*/ 1092414 w 2885563"/>
                <a:gd name="connsiteY1110" fmla="*/ 1107748 h 1312498"/>
                <a:gd name="connsiteX1111" fmla="*/ 1086700 w 2885563"/>
                <a:gd name="connsiteY1111" fmla="*/ 1111888 h 1312498"/>
                <a:gd name="connsiteX1112" fmla="*/ 1078142 w 2885563"/>
                <a:gd name="connsiteY1112" fmla="*/ 1117350 h 1312498"/>
                <a:gd name="connsiteX1113" fmla="*/ 1064894 w 2885563"/>
                <a:gd name="connsiteY1113" fmla="*/ 1123311 h 1312498"/>
                <a:gd name="connsiteX1114" fmla="*/ 1045906 w 2885563"/>
                <a:gd name="connsiteY1114" fmla="*/ 1133462 h 1312498"/>
                <a:gd name="connsiteX1115" fmla="*/ 1010077 w 2885563"/>
                <a:gd name="connsiteY1115" fmla="*/ 1142541 h 1312498"/>
                <a:gd name="connsiteX1116" fmla="*/ 1005661 w 2885563"/>
                <a:gd name="connsiteY1116" fmla="*/ 1148502 h 1312498"/>
                <a:gd name="connsiteX1117" fmla="*/ 1002542 w 2885563"/>
                <a:gd name="connsiteY1117" fmla="*/ 1158902 h 1312498"/>
                <a:gd name="connsiteX1118" fmla="*/ 995506 w 2885563"/>
                <a:gd name="connsiteY1118" fmla="*/ 1178905 h 1312498"/>
                <a:gd name="connsiteX1119" fmla="*/ 993959 w 2885563"/>
                <a:gd name="connsiteY1119" fmla="*/ 1178630 h 1312498"/>
                <a:gd name="connsiteX1120" fmla="*/ 976544 w 2885563"/>
                <a:gd name="connsiteY1120" fmla="*/ 1177857 h 1312498"/>
                <a:gd name="connsiteX1121" fmla="*/ 965116 w 2885563"/>
                <a:gd name="connsiteY1121" fmla="*/ 1184342 h 1312498"/>
                <a:gd name="connsiteX1122" fmla="*/ 963819 w 2885563"/>
                <a:gd name="connsiteY1122" fmla="*/ 1185639 h 1312498"/>
                <a:gd name="connsiteX1123" fmla="*/ 958379 w 2885563"/>
                <a:gd name="connsiteY1123" fmla="*/ 1188258 h 1312498"/>
                <a:gd name="connsiteX1124" fmla="*/ 946428 w 2885563"/>
                <a:gd name="connsiteY1124" fmla="*/ 1195266 h 1312498"/>
                <a:gd name="connsiteX1125" fmla="*/ 941738 w 2885563"/>
                <a:gd name="connsiteY1125" fmla="*/ 1198384 h 1312498"/>
                <a:gd name="connsiteX1126" fmla="*/ 918359 w 2885563"/>
                <a:gd name="connsiteY1126" fmla="*/ 1212401 h 1312498"/>
                <a:gd name="connsiteX1127" fmla="*/ 916812 w 2885563"/>
                <a:gd name="connsiteY1127" fmla="*/ 1213947 h 1312498"/>
                <a:gd name="connsiteX1128" fmla="*/ 913942 w 2885563"/>
                <a:gd name="connsiteY1128" fmla="*/ 1213448 h 1312498"/>
                <a:gd name="connsiteX1129" fmla="*/ 908478 w 2885563"/>
                <a:gd name="connsiteY1129" fmla="*/ 1213698 h 1312498"/>
                <a:gd name="connsiteX1130" fmla="*/ 888493 w 2885563"/>
                <a:gd name="connsiteY1130" fmla="*/ 1215768 h 1312498"/>
                <a:gd name="connsiteX1131" fmla="*/ 883278 w 2885563"/>
                <a:gd name="connsiteY1131" fmla="*/ 1216566 h 1312498"/>
                <a:gd name="connsiteX1132" fmla="*/ 878363 w 2885563"/>
                <a:gd name="connsiteY1132" fmla="*/ 1218387 h 1312498"/>
                <a:gd name="connsiteX1133" fmla="*/ 864590 w 2885563"/>
                <a:gd name="connsiteY1133" fmla="*/ 1224622 h 1312498"/>
                <a:gd name="connsiteX1134" fmla="*/ 859376 w 2885563"/>
                <a:gd name="connsiteY1134" fmla="*/ 1227715 h 1312498"/>
                <a:gd name="connsiteX1135" fmla="*/ 846925 w 2885563"/>
                <a:gd name="connsiteY1135" fmla="*/ 1233700 h 1312498"/>
                <a:gd name="connsiteX1136" fmla="*/ 832878 w 2885563"/>
                <a:gd name="connsiteY1136" fmla="*/ 1239661 h 1312498"/>
                <a:gd name="connsiteX1137" fmla="*/ 820153 w 2885563"/>
                <a:gd name="connsiteY1137" fmla="*/ 1246695 h 1312498"/>
                <a:gd name="connsiteX1138" fmla="*/ 812094 w 2885563"/>
                <a:gd name="connsiteY1138" fmla="*/ 1252132 h 1312498"/>
                <a:gd name="connsiteX1139" fmla="*/ 803536 w 2885563"/>
                <a:gd name="connsiteY1139" fmla="*/ 1256297 h 1312498"/>
                <a:gd name="connsiteX1140" fmla="*/ 798596 w 2885563"/>
                <a:gd name="connsiteY1140" fmla="*/ 1259938 h 1312498"/>
                <a:gd name="connsiteX1141" fmla="*/ 792108 w 2885563"/>
                <a:gd name="connsiteY1141" fmla="*/ 1265376 h 1312498"/>
                <a:gd name="connsiteX1142" fmla="*/ 774693 w 2885563"/>
                <a:gd name="connsiteY1142" fmla="*/ 1281737 h 1312498"/>
                <a:gd name="connsiteX1143" fmla="*/ 770526 w 2885563"/>
                <a:gd name="connsiteY1143" fmla="*/ 1284605 h 1312498"/>
                <a:gd name="connsiteX1144" fmla="*/ 767407 w 2885563"/>
                <a:gd name="connsiteY1144" fmla="*/ 1287972 h 1312498"/>
                <a:gd name="connsiteX1145" fmla="*/ 755731 w 2885563"/>
                <a:gd name="connsiteY1145" fmla="*/ 1298373 h 1312498"/>
                <a:gd name="connsiteX1146" fmla="*/ 751564 w 2885563"/>
                <a:gd name="connsiteY1146" fmla="*/ 1305381 h 1312498"/>
                <a:gd name="connsiteX1147" fmla="*/ 750267 w 2885563"/>
                <a:gd name="connsiteY1147" fmla="*/ 1310818 h 1312498"/>
                <a:gd name="connsiteX1148" fmla="*/ 736494 w 2885563"/>
                <a:gd name="connsiteY1148" fmla="*/ 1312115 h 1312498"/>
                <a:gd name="connsiteX1149" fmla="*/ 728959 w 2885563"/>
                <a:gd name="connsiteY1149" fmla="*/ 1311093 h 1312498"/>
                <a:gd name="connsiteX1150" fmla="*/ 728185 w 2885563"/>
                <a:gd name="connsiteY1150" fmla="*/ 1308499 h 1312498"/>
                <a:gd name="connsiteX1151" fmla="*/ 722471 w 2885563"/>
                <a:gd name="connsiteY1151" fmla="*/ 1302264 h 1312498"/>
                <a:gd name="connsiteX1152" fmla="*/ 720126 w 2885563"/>
                <a:gd name="connsiteY1152" fmla="*/ 1298622 h 1312498"/>
                <a:gd name="connsiteX1153" fmla="*/ 715710 w 2885563"/>
                <a:gd name="connsiteY1153" fmla="*/ 1298622 h 1312498"/>
                <a:gd name="connsiteX1154" fmla="*/ 712067 w 2885563"/>
                <a:gd name="connsiteY1154" fmla="*/ 1297076 h 1312498"/>
                <a:gd name="connsiteX1155" fmla="*/ 709747 w 2885563"/>
                <a:gd name="connsiteY1155" fmla="*/ 1299919 h 1312498"/>
                <a:gd name="connsiteX1156" fmla="*/ 703509 w 2885563"/>
                <a:gd name="connsiteY1156" fmla="*/ 1299146 h 1312498"/>
                <a:gd name="connsiteX1157" fmla="*/ 699093 w 2885563"/>
                <a:gd name="connsiteY1157" fmla="*/ 1302264 h 1312498"/>
                <a:gd name="connsiteX1158" fmla="*/ 694153 w 2885563"/>
                <a:gd name="connsiteY1158" fmla="*/ 1304084 h 1312498"/>
                <a:gd name="connsiteX1159" fmla="*/ 691807 w 2885563"/>
                <a:gd name="connsiteY1159" fmla="*/ 1301989 h 1312498"/>
                <a:gd name="connsiteX1160" fmla="*/ 687391 w 2885563"/>
                <a:gd name="connsiteY1160" fmla="*/ 1300443 h 1312498"/>
                <a:gd name="connsiteX1161" fmla="*/ 688439 w 2885563"/>
                <a:gd name="connsiteY1161" fmla="*/ 1290042 h 1312498"/>
                <a:gd name="connsiteX1162" fmla="*/ 688439 w 2885563"/>
                <a:gd name="connsiteY1162" fmla="*/ 1284081 h 1312498"/>
                <a:gd name="connsiteX1163" fmla="*/ 683773 w 2885563"/>
                <a:gd name="connsiteY1163" fmla="*/ 1282011 h 1312498"/>
                <a:gd name="connsiteX1164" fmla="*/ 674940 w 2885563"/>
                <a:gd name="connsiteY1164" fmla="*/ 1279392 h 1312498"/>
                <a:gd name="connsiteX1165" fmla="*/ 667131 w 2885563"/>
                <a:gd name="connsiteY1165" fmla="*/ 1276549 h 1312498"/>
                <a:gd name="connsiteX1166" fmla="*/ 664286 w 2885563"/>
                <a:gd name="connsiteY1166" fmla="*/ 1278894 h 1312498"/>
                <a:gd name="connsiteX1167" fmla="*/ 661417 w 2885563"/>
                <a:gd name="connsiteY1167" fmla="*/ 1272658 h 1312498"/>
                <a:gd name="connsiteX1168" fmla="*/ 659346 w 2885563"/>
                <a:gd name="connsiteY1168" fmla="*/ 1270065 h 1312498"/>
                <a:gd name="connsiteX1169" fmla="*/ 656751 w 2885563"/>
                <a:gd name="connsiteY1169" fmla="*/ 1265126 h 1312498"/>
                <a:gd name="connsiteX1170" fmla="*/ 653358 w 2885563"/>
                <a:gd name="connsiteY1170" fmla="*/ 1253179 h 1312498"/>
                <a:gd name="connsiteX1171" fmla="*/ 654656 w 2885563"/>
                <a:gd name="connsiteY1171" fmla="*/ 1252132 h 1312498"/>
                <a:gd name="connsiteX1172" fmla="*/ 654656 w 2885563"/>
                <a:gd name="connsiteY1172" fmla="*/ 1249538 h 1312498"/>
                <a:gd name="connsiteX1173" fmla="*/ 652585 w 2885563"/>
                <a:gd name="connsiteY1173" fmla="*/ 1246420 h 1312498"/>
                <a:gd name="connsiteX1174" fmla="*/ 646622 w 2885563"/>
                <a:gd name="connsiteY1174" fmla="*/ 1232653 h 1312498"/>
                <a:gd name="connsiteX1175" fmla="*/ 645050 w 2885563"/>
                <a:gd name="connsiteY1175" fmla="*/ 1232404 h 1312498"/>
                <a:gd name="connsiteX1176" fmla="*/ 636467 w 2885563"/>
                <a:gd name="connsiteY1176" fmla="*/ 1227465 h 1312498"/>
                <a:gd name="connsiteX1177" fmla="*/ 635169 w 2885563"/>
                <a:gd name="connsiteY1177" fmla="*/ 1223051 h 1312498"/>
                <a:gd name="connsiteX1178" fmla="*/ 634396 w 2885563"/>
                <a:gd name="connsiteY1178" fmla="*/ 1212401 h 1312498"/>
                <a:gd name="connsiteX1179" fmla="*/ 632050 w 2885563"/>
                <a:gd name="connsiteY1179" fmla="*/ 1205392 h 1312498"/>
                <a:gd name="connsiteX1180" fmla="*/ 631801 w 2885563"/>
                <a:gd name="connsiteY1180" fmla="*/ 1197860 h 1312498"/>
                <a:gd name="connsiteX1181" fmla="*/ 632325 w 2885563"/>
                <a:gd name="connsiteY1181" fmla="*/ 1195790 h 1312498"/>
                <a:gd name="connsiteX1182" fmla="*/ 632325 w 2885563"/>
                <a:gd name="connsiteY1182" fmla="*/ 1189280 h 1312498"/>
                <a:gd name="connsiteX1183" fmla="*/ 633872 w 2885563"/>
                <a:gd name="connsiteY1183" fmla="*/ 1183569 h 1312498"/>
                <a:gd name="connsiteX1184" fmla="*/ 633623 w 2885563"/>
                <a:gd name="connsiteY1184" fmla="*/ 1179429 h 1312498"/>
                <a:gd name="connsiteX1185" fmla="*/ 631526 w 2885563"/>
                <a:gd name="connsiteY1185" fmla="*/ 1176835 h 1312498"/>
                <a:gd name="connsiteX1186" fmla="*/ 625563 w 2885563"/>
                <a:gd name="connsiteY1186" fmla="*/ 1174490 h 1312498"/>
                <a:gd name="connsiteX1187" fmla="*/ 618028 w 2885563"/>
                <a:gd name="connsiteY1187" fmla="*/ 1169801 h 1312498"/>
                <a:gd name="connsiteX1188" fmla="*/ 614136 w 2885563"/>
                <a:gd name="connsiteY1188" fmla="*/ 1169277 h 1312498"/>
                <a:gd name="connsiteX1189" fmla="*/ 611266 w 2885563"/>
                <a:gd name="connsiteY1189" fmla="*/ 1167731 h 1312498"/>
                <a:gd name="connsiteX1190" fmla="*/ 601137 w 2885563"/>
                <a:gd name="connsiteY1190" fmla="*/ 1158129 h 1312498"/>
                <a:gd name="connsiteX1191" fmla="*/ 595947 w 2885563"/>
                <a:gd name="connsiteY1191" fmla="*/ 1151370 h 1312498"/>
                <a:gd name="connsiteX1192" fmla="*/ 594899 w 2885563"/>
                <a:gd name="connsiteY1192" fmla="*/ 1149300 h 1312498"/>
                <a:gd name="connsiteX1193" fmla="*/ 591780 w 2885563"/>
                <a:gd name="connsiteY1193" fmla="*/ 1148252 h 1312498"/>
                <a:gd name="connsiteX1194" fmla="*/ 588412 w 2885563"/>
                <a:gd name="connsiteY1194" fmla="*/ 1148502 h 1312498"/>
                <a:gd name="connsiteX1195" fmla="*/ 586341 w 2885563"/>
                <a:gd name="connsiteY1195" fmla="*/ 1145908 h 1312498"/>
                <a:gd name="connsiteX1196" fmla="*/ 586341 w 2885563"/>
                <a:gd name="connsiteY1196" fmla="*/ 1143838 h 1312498"/>
                <a:gd name="connsiteX1197" fmla="*/ 583222 w 2885563"/>
                <a:gd name="connsiteY1197" fmla="*/ 1141244 h 1312498"/>
                <a:gd name="connsiteX1198" fmla="*/ 578282 w 2885563"/>
                <a:gd name="connsiteY1198" fmla="*/ 1138375 h 1312498"/>
                <a:gd name="connsiteX1199" fmla="*/ 574889 w 2885563"/>
                <a:gd name="connsiteY1199" fmla="*/ 1135258 h 1312498"/>
                <a:gd name="connsiteX1200" fmla="*/ 572044 w 2885563"/>
                <a:gd name="connsiteY1200" fmla="*/ 1130843 h 1312498"/>
                <a:gd name="connsiteX1201" fmla="*/ 567379 w 2885563"/>
                <a:gd name="connsiteY1201" fmla="*/ 1124109 h 1312498"/>
                <a:gd name="connsiteX1202" fmla="*/ 563985 w 2885563"/>
                <a:gd name="connsiteY1202" fmla="*/ 1117874 h 1312498"/>
                <a:gd name="connsiteX1203" fmla="*/ 561141 w 2885563"/>
                <a:gd name="connsiteY1203" fmla="*/ 1114233 h 1312498"/>
                <a:gd name="connsiteX1204" fmla="*/ 559320 w 2885563"/>
                <a:gd name="connsiteY1204" fmla="*/ 1113983 h 1312498"/>
                <a:gd name="connsiteX1205" fmla="*/ 558022 w 2885563"/>
                <a:gd name="connsiteY1205" fmla="*/ 1112162 h 1312498"/>
                <a:gd name="connsiteX1206" fmla="*/ 553331 w 2885563"/>
                <a:gd name="connsiteY1206" fmla="*/ 1107997 h 1312498"/>
                <a:gd name="connsiteX1207" fmla="*/ 551784 w 2885563"/>
                <a:gd name="connsiteY1207" fmla="*/ 1101238 h 1312498"/>
                <a:gd name="connsiteX1208" fmla="*/ 535142 w 2885563"/>
                <a:gd name="connsiteY1208" fmla="*/ 1101512 h 1312498"/>
                <a:gd name="connsiteX1209" fmla="*/ 527607 w 2885563"/>
                <a:gd name="connsiteY1209" fmla="*/ 1100739 h 1312498"/>
                <a:gd name="connsiteX1210" fmla="*/ 523715 w 2885563"/>
                <a:gd name="connsiteY1210" fmla="*/ 1098919 h 1312498"/>
                <a:gd name="connsiteX1211" fmla="*/ 522168 w 2885563"/>
                <a:gd name="connsiteY1211" fmla="*/ 1101512 h 1312498"/>
                <a:gd name="connsiteX1212" fmla="*/ 517228 w 2885563"/>
                <a:gd name="connsiteY1212" fmla="*/ 1106950 h 1312498"/>
                <a:gd name="connsiteX1213" fmla="*/ 511514 w 2885563"/>
                <a:gd name="connsiteY1213" fmla="*/ 1110865 h 1312498"/>
                <a:gd name="connsiteX1214" fmla="*/ 507622 w 2885563"/>
                <a:gd name="connsiteY1214" fmla="*/ 1112936 h 1312498"/>
                <a:gd name="connsiteX1215" fmla="*/ 500336 w 2885563"/>
                <a:gd name="connsiteY1215" fmla="*/ 1115280 h 1312498"/>
                <a:gd name="connsiteX1216" fmla="*/ 497217 w 2885563"/>
                <a:gd name="connsiteY1216" fmla="*/ 1120717 h 1312498"/>
                <a:gd name="connsiteX1217" fmla="*/ 492028 w 2885563"/>
                <a:gd name="connsiteY1217" fmla="*/ 1123311 h 1312498"/>
                <a:gd name="connsiteX1218" fmla="*/ 484742 w 2885563"/>
                <a:gd name="connsiteY1218" fmla="*/ 1123061 h 1312498"/>
                <a:gd name="connsiteX1219" fmla="*/ 480849 w 2885563"/>
                <a:gd name="connsiteY1219" fmla="*/ 1124358 h 1312498"/>
                <a:gd name="connsiteX1220" fmla="*/ 476958 w 2885563"/>
                <a:gd name="connsiteY1220" fmla="*/ 1124109 h 1312498"/>
                <a:gd name="connsiteX1221" fmla="*/ 467601 w 2885563"/>
                <a:gd name="connsiteY1221" fmla="*/ 1124608 h 1312498"/>
                <a:gd name="connsiteX1222" fmla="*/ 463958 w 2885563"/>
                <a:gd name="connsiteY1222" fmla="*/ 1120991 h 1312498"/>
                <a:gd name="connsiteX1223" fmla="*/ 463709 w 2885563"/>
                <a:gd name="connsiteY1223" fmla="*/ 1116826 h 1312498"/>
                <a:gd name="connsiteX1224" fmla="*/ 462661 w 2885563"/>
                <a:gd name="connsiteY1224" fmla="*/ 1110342 h 1312498"/>
                <a:gd name="connsiteX1225" fmla="*/ 461114 w 2885563"/>
                <a:gd name="connsiteY1225" fmla="*/ 1107748 h 1312498"/>
                <a:gd name="connsiteX1226" fmla="*/ 461114 w 2885563"/>
                <a:gd name="connsiteY1226" fmla="*/ 1102809 h 1312498"/>
                <a:gd name="connsiteX1227" fmla="*/ 462161 w 2885563"/>
                <a:gd name="connsiteY1227" fmla="*/ 1096574 h 1312498"/>
                <a:gd name="connsiteX1228" fmla="*/ 462161 w 2885563"/>
                <a:gd name="connsiteY1228" fmla="*/ 1094230 h 1312498"/>
                <a:gd name="connsiteX1229" fmla="*/ 460590 w 2885563"/>
                <a:gd name="connsiteY1229" fmla="*/ 1090089 h 1312498"/>
                <a:gd name="connsiteX1230" fmla="*/ 452007 w 2885563"/>
                <a:gd name="connsiteY1230" fmla="*/ 1093182 h 1312498"/>
                <a:gd name="connsiteX1231" fmla="*/ 446567 w 2885563"/>
                <a:gd name="connsiteY1231" fmla="*/ 1098644 h 1312498"/>
                <a:gd name="connsiteX1232" fmla="*/ 442675 w 2885563"/>
                <a:gd name="connsiteY1232" fmla="*/ 1092409 h 1312498"/>
                <a:gd name="connsiteX1233" fmla="*/ 444472 w 2885563"/>
                <a:gd name="connsiteY1233" fmla="*/ 1088269 h 1312498"/>
                <a:gd name="connsiteX1234" fmla="*/ 433843 w 2885563"/>
                <a:gd name="connsiteY1234" fmla="*/ 1091636 h 1312498"/>
                <a:gd name="connsiteX1235" fmla="*/ 432795 w 2885563"/>
                <a:gd name="connsiteY1235" fmla="*/ 1092933 h 1312498"/>
                <a:gd name="connsiteX1236" fmla="*/ 428379 w 2885563"/>
                <a:gd name="connsiteY1236" fmla="*/ 1095527 h 1312498"/>
                <a:gd name="connsiteX1237" fmla="*/ 425509 w 2885563"/>
                <a:gd name="connsiteY1237" fmla="*/ 1100465 h 1312498"/>
                <a:gd name="connsiteX1238" fmla="*/ 425509 w 2885563"/>
                <a:gd name="connsiteY1238" fmla="*/ 1103059 h 1312498"/>
                <a:gd name="connsiteX1239" fmla="*/ 422665 w 2885563"/>
                <a:gd name="connsiteY1239" fmla="*/ 1105653 h 1312498"/>
                <a:gd name="connsiteX1240" fmla="*/ 419271 w 2885563"/>
                <a:gd name="connsiteY1240" fmla="*/ 1107224 h 1312498"/>
                <a:gd name="connsiteX1241" fmla="*/ 414606 w 2885563"/>
                <a:gd name="connsiteY1241" fmla="*/ 1111364 h 1312498"/>
                <a:gd name="connsiteX1242" fmla="*/ 413309 w 2885563"/>
                <a:gd name="connsiteY1242" fmla="*/ 1113709 h 1312498"/>
                <a:gd name="connsiteX1243" fmla="*/ 410963 w 2885563"/>
                <a:gd name="connsiteY1243" fmla="*/ 1112162 h 1312498"/>
                <a:gd name="connsiteX1244" fmla="*/ 403178 w 2885563"/>
                <a:gd name="connsiteY1244" fmla="*/ 1113185 h 1312498"/>
                <a:gd name="connsiteX1245" fmla="*/ 401607 w 2885563"/>
                <a:gd name="connsiteY1245" fmla="*/ 1112936 h 1312498"/>
                <a:gd name="connsiteX1246" fmla="*/ 396417 w 2885563"/>
                <a:gd name="connsiteY1246" fmla="*/ 1106177 h 1312498"/>
                <a:gd name="connsiteX1247" fmla="*/ 386037 w 2885563"/>
                <a:gd name="connsiteY1247" fmla="*/ 1090089 h 1312498"/>
                <a:gd name="connsiteX1248" fmla="*/ 379525 w 2885563"/>
                <a:gd name="connsiteY1248" fmla="*/ 1083580 h 1312498"/>
                <a:gd name="connsiteX1249" fmla="*/ 374859 w 2885563"/>
                <a:gd name="connsiteY1249" fmla="*/ 1078143 h 1312498"/>
                <a:gd name="connsiteX1250" fmla="*/ 370967 w 2885563"/>
                <a:gd name="connsiteY1250" fmla="*/ 1076571 h 1312498"/>
                <a:gd name="connsiteX1251" fmla="*/ 369670 w 2885563"/>
                <a:gd name="connsiteY1251" fmla="*/ 1073728 h 1312498"/>
                <a:gd name="connsiteX1252" fmla="*/ 365503 w 2885563"/>
                <a:gd name="connsiteY1252" fmla="*/ 1068266 h 1312498"/>
                <a:gd name="connsiteX1253" fmla="*/ 364730 w 2885563"/>
                <a:gd name="connsiteY1253" fmla="*/ 1065922 h 1312498"/>
                <a:gd name="connsiteX1254" fmla="*/ 362384 w 2885563"/>
                <a:gd name="connsiteY1254" fmla="*/ 1061258 h 1312498"/>
                <a:gd name="connsiteX1255" fmla="*/ 358741 w 2885563"/>
                <a:gd name="connsiteY1255" fmla="*/ 1059437 h 1312498"/>
                <a:gd name="connsiteX1256" fmla="*/ 357968 w 2885563"/>
                <a:gd name="connsiteY1256" fmla="*/ 1057367 h 1312498"/>
                <a:gd name="connsiteX1257" fmla="*/ 354600 w 2885563"/>
                <a:gd name="connsiteY1257" fmla="*/ 1053201 h 1312498"/>
                <a:gd name="connsiteX1258" fmla="*/ 355099 w 2885563"/>
                <a:gd name="connsiteY1258" fmla="*/ 1051131 h 1312498"/>
                <a:gd name="connsiteX1259" fmla="*/ 348611 w 2885563"/>
                <a:gd name="connsiteY1259" fmla="*/ 1045919 h 1312498"/>
                <a:gd name="connsiteX1260" fmla="*/ 331196 w 2885563"/>
                <a:gd name="connsiteY1260" fmla="*/ 1045669 h 1312498"/>
                <a:gd name="connsiteX1261" fmla="*/ 318745 w 2885563"/>
                <a:gd name="connsiteY1261" fmla="*/ 1044372 h 1312498"/>
                <a:gd name="connsiteX1262" fmla="*/ 314579 w 2885563"/>
                <a:gd name="connsiteY1262" fmla="*/ 1042028 h 1312498"/>
                <a:gd name="connsiteX1263" fmla="*/ 313805 w 2885563"/>
                <a:gd name="connsiteY1263" fmla="*/ 1037613 h 1312498"/>
                <a:gd name="connsiteX1264" fmla="*/ 309115 w 2885563"/>
                <a:gd name="connsiteY1264" fmla="*/ 1035020 h 1312498"/>
                <a:gd name="connsiteX1265" fmla="*/ 300806 w 2885563"/>
                <a:gd name="connsiteY1265" fmla="*/ 1032949 h 1312498"/>
                <a:gd name="connsiteX1266" fmla="*/ 294319 w 2885563"/>
                <a:gd name="connsiteY1266" fmla="*/ 1032949 h 1312498"/>
                <a:gd name="connsiteX1267" fmla="*/ 283391 w 2885563"/>
                <a:gd name="connsiteY1267" fmla="*/ 1028784 h 1312498"/>
                <a:gd name="connsiteX1268" fmla="*/ 281070 w 2885563"/>
                <a:gd name="connsiteY1268" fmla="*/ 1034246 h 1312498"/>
                <a:gd name="connsiteX1269" fmla="*/ 278974 w 2885563"/>
                <a:gd name="connsiteY1269" fmla="*/ 1035543 h 1312498"/>
                <a:gd name="connsiteX1270" fmla="*/ 270142 w 2885563"/>
                <a:gd name="connsiteY1270" fmla="*/ 1032176 h 1312498"/>
                <a:gd name="connsiteX1271" fmla="*/ 265725 w 2885563"/>
                <a:gd name="connsiteY1271" fmla="*/ 1037613 h 1312498"/>
                <a:gd name="connsiteX1272" fmla="*/ 262606 w 2885563"/>
                <a:gd name="connsiteY1272" fmla="*/ 1039185 h 1312498"/>
                <a:gd name="connsiteX1273" fmla="*/ 259488 w 2885563"/>
                <a:gd name="connsiteY1273" fmla="*/ 1042028 h 1312498"/>
                <a:gd name="connsiteX1274" fmla="*/ 255596 w 2885563"/>
                <a:gd name="connsiteY1274" fmla="*/ 1043075 h 1312498"/>
                <a:gd name="connsiteX1275" fmla="*/ 252477 w 2885563"/>
                <a:gd name="connsiteY1275" fmla="*/ 1041005 h 1312498"/>
                <a:gd name="connsiteX1276" fmla="*/ 246763 w 2885563"/>
                <a:gd name="connsiteY1276" fmla="*/ 1038412 h 1312498"/>
                <a:gd name="connsiteX1277" fmla="*/ 240800 w 2885563"/>
                <a:gd name="connsiteY1277" fmla="*/ 1039185 h 1312498"/>
                <a:gd name="connsiteX1278" fmla="*/ 237157 w 2885563"/>
                <a:gd name="connsiteY1278" fmla="*/ 1038661 h 1312498"/>
                <a:gd name="connsiteX1279" fmla="*/ 227027 w 2885563"/>
                <a:gd name="connsiteY1279" fmla="*/ 1043075 h 1312498"/>
                <a:gd name="connsiteX1280" fmla="*/ 225206 w 2885563"/>
                <a:gd name="connsiteY1280" fmla="*/ 1045170 h 1312498"/>
                <a:gd name="connsiteX1281" fmla="*/ 223384 w 2885563"/>
                <a:gd name="connsiteY1281" fmla="*/ 1044896 h 1312498"/>
                <a:gd name="connsiteX1282" fmla="*/ 208838 w 2885563"/>
                <a:gd name="connsiteY1282" fmla="*/ 1054498 h 1312498"/>
                <a:gd name="connsiteX1283" fmla="*/ 203374 w 2885563"/>
                <a:gd name="connsiteY1283" fmla="*/ 1054773 h 1312498"/>
                <a:gd name="connsiteX1284" fmla="*/ 198459 w 2885563"/>
                <a:gd name="connsiteY1284" fmla="*/ 1057890 h 1312498"/>
                <a:gd name="connsiteX1285" fmla="*/ 190400 w 2885563"/>
                <a:gd name="connsiteY1285" fmla="*/ 1061008 h 1312498"/>
                <a:gd name="connsiteX1286" fmla="*/ 188054 w 2885563"/>
                <a:gd name="connsiteY1286" fmla="*/ 1063078 h 1312498"/>
                <a:gd name="connsiteX1287" fmla="*/ 187805 w 2885563"/>
                <a:gd name="connsiteY1287" fmla="*/ 1066720 h 1312498"/>
                <a:gd name="connsiteX1288" fmla="*/ 186233 w 2885563"/>
                <a:gd name="connsiteY1288" fmla="*/ 1068017 h 1312498"/>
                <a:gd name="connsiteX1289" fmla="*/ 182091 w 2885563"/>
                <a:gd name="connsiteY1289" fmla="*/ 1068266 h 1312498"/>
                <a:gd name="connsiteX1290" fmla="*/ 178448 w 2885563"/>
                <a:gd name="connsiteY1290" fmla="*/ 1072431 h 1312498"/>
                <a:gd name="connsiteX1291" fmla="*/ 176627 w 2885563"/>
                <a:gd name="connsiteY1291" fmla="*/ 1073728 h 1312498"/>
                <a:gd name="connsiteX1292" fmla="*/ 174805 w 2885563"/>
                <a:gd name="connsiteY1292" fmla="*/ 1072157 h 1312498"/>
                <a:gd name="connsiteX1293" fmla="*/ 172210 w 2885563"/>
                <a:gd name="connsiteY1293" fmla="*/ 1073454 h 1312498"/>
                <a:gd name="connsiteX1294" fmla="*/ 170913 w 2885563"/>
                <a:gd name="connsiteY1294" fmla="*/ 1076846 h 1312498"/>
                <a:gd name="connsiteX1295" fmla="*/ 165449 w 2885563"/>
                <a:gd name="connsiteY1295" fmla="*/ 1073454 h 1312498"/>
                <a:gd name="connsiteX1296" fmla="*/ 164426 w 2885563"/>
                <a:gd name="connsiteY1296" fmla="*/ 1069039 h 1312498"/>
                <a:gd name="connsiteX1297" fmla="*/ 162605 w 2885563"/>
                <a:gd name="connsiteY1297" fmla="*/ 1065672 h 1312498"/>
                <a:gd name="connsiteX1298" fmla="*/ 163628 w 2885563"/>
                <a:gd name="connsiteY1298" fmla="*/ 1061008 h 1312498"/>
                <a:gd name="connsiteX1299" fmla="*/ 161033 w 2885563"/>
                <a:gd name="connsiteY1299" fmla="*/ 1056319 h 1312498"/>
                <a:gd name="connsiteX1300" fmla="*/ 157665 w 2885563"/>
                <a:gd name="connsiteY1300" fmla="*/ 1053201 h 1312498"/>
                <a:gd name="connsiteX1301" fmla="*/ 154795 w 2885563"/>
                <a:gd name="connsiteY1301" fmla="*/ 1033473 h 1312498"/>
                <a:gd name="connsiteX1302" fmla="*/ 154546 w 2885563"/>
                <a:gd name="connsiteY1302" fmla="*/ 1030356 h 1312498"/>
                <a:gd name="connsiteX1303" fmla="*/ 152724 w 2885563"/>
                <a:gd name="connsiteY1303" fmla="*/ 1027762 h 1312498"/>
                <a:gd name="connsiteX1304" fmla="*/ 148308 w 2885563"/>
                <a:gd name="connsiteY1304" fmla="*/ 1024395 h 1312498"/>
                <a:gd name="connsiteX1305" fmla="*/ 146237 w 2885563"/>
                <a:gd name="connsiteY1305" fmla="*/ 1026714 h 1312498"/>
                <a:gd name="connsiteX1306" fmla="*/ 142844 w 2885563"/>
                <a:gd name="connsiteY1306" fmla="*/ 1032426 h 1312498"/>
                <a:gd name="connsiteX1307" fmla="*/ 126750 w 2885563"/>
                <a:gd name="connsiteY1307" fmla="*/ 1038412 h 1312498"/>
                <a:gd name="connsiteX1308" fmla="*/ 123881 w 2885563"/>
                <a:gd name="connsiteY1308" fmla="*/ 1037364 h 1312498"/>
                <a:gd name="connsiteX1309" fmla="*/ 120264 w 2885563"/>
                <a:gd name="connsiteY1309" fmla="*/ 1034770 h 1312498"/>
                <a:gd name="connsiteX1310" fmla="*/ 114799 w 2885563"/>
                <a:gd name="connsiteY1310" fmla="*/ 1028011 h 1312498"/>
                <a:gd name="connsiteX1311" fmla="*/ 107788 w 2885563"/>
                <a:gd name="connsiteY1311" fmla="*/ 1021776 h 1312498"/>
                <a:gd name="connsiteX1312" fmla="*/ 99480 w 2885563"/>
                <a:gd name="connsiteY1312" fmla="*/ 1015565 h 1312498"/>
                <a:gd name="connsiteX1313" fmla="*/ 97658 w 2885563"/>
                <a:gd name="connsiteY1313" fmla="*/ 1013470 h 1312498"/>
                <a:gd name="connsiteX1314" fmla="*/ 96860 w 2885563"/>
                <a:gd name="connsiteY1314" fmla="*/ 1010353 h 1312498"/>
                <a:gd name="connsiteX1315" fmla="*/ 93491 w 2885563"/>
                <a:gd name="connsiteY1315" fmla="*/ 1000501 h 1312498"/>
                <a:gd name="connsiteX1316" fmla="*/ 99205 w 2885563"/>
                <a:gd name="connsiteY1316" fmla="*/ 987756 h 1312498"/>
                <a:gd name="connsiteX1317" fmla="*/ 98432 w 2885563"/>
                <a:gd name="connsiteY1317" fmla="*/ 983865 h 1312498"/>
                <a:gd name="connsiteX1318" fmla="*/ 98931 w 2885563"/>
                <a:gd name="connsiteY1318" fmla="*/ 979201 h 1312498"/>
                <a:gd name="connsiteX1319" fmla="*/ 102573 w 2885563"/>
                <a:gd name="connsiteY1319" fmla="*/ 973739 h 1312498"/>
                <a:gd name="connsiteX1320" fmla="*/ 103621 w 2885563"/>
                <a:gd name="connsiteY1320" fmla="*/ 971918 h 1312498"/>
                <a:gd name="connsiteX1321" fmla="*/ 104645 w 2885563"/>
                <a:gd name="connsiteY1321" fmla="*/ 964660 h 1312498"/>
                <a:gd name="connsiteX1322" fmla="*/ 96610 w 2885563"/>
                <a:gd name="connsiteY1322" fmla="*/ 949072 h 1312498"/>
                <a:gd name="connsiteX1323" fmla="*/ 92967 w 2885563"/>
                <a:gd name="connsiteY1323" fmla="*/ 946728 h 1312498"/>
                <a:gd name="connsiteX1324" fmla="*/ 91670 w 2885563"/>
                <a:gd name="connsiteY1324" fmla="*/ 938946 h 1312498"/>
                <a:gd name="connsiteX1325" fmla="*/ 87503 w 2885563"/>
                <a:gd name="connsiteY1325" fmla="*/ 931938 h 1312498"/>
                <a:gd name="connsiteX1326" fmla="*/ 83362 w 2885563"/>
                <a:gd name="connsiteY1326" fmla="*/ 930641 h 1312498"/>
                <a:gd name="connsiteX1327" fmla="*/ 86730 w 2885563"/>
                <a:gd name="connsiteY1327" fmla="*/ 928820 h 1312498"/>
                <a:gd name="connsiteX1328" fmla="*/ 89599 w 2885563"/>
                <a:gd name="connsiteY1328" fmla="*/ 926476 h 1312498"/>
                <a:gd name="connsiteX1329" fmla="*/ 93217 w 2885563"/>
                <a:gd name="connsiteY1329" fmla="*/ 921538 h 1312498"/>
                <a:gd name="connsiteX1330" fmla="*/ 91920 w 2885563"/>
                <a:gd name="connsiteY1330" fmla="*/ 918420 h 1312498"/>
                <a:gd name="connsiteX1331" fmla="*/ 96610 w 2885563"/>
                <a:gd name="connsiteY1331" fmla="*/ 916599 h 1312498"/>
                <a:gd name="connsiteX1332" fmla="*/ 98432 w 2885563"/>
                <a:gd name="connsiteY1332" fmla="*/ 912185 h 1312498"/>
                <a:gd name="connsiteX1333" fmla="*/ 99729 w 2885563"/>
                <a:gd name="connsiteY1333" fmla="*/ 905700 h 1312498"/>
                <a:gd name="connsiteX1334" fmla="*/ 101276 w 2885563"/>
                <a:gd name="connsiteY1334" fmla="*/ 904154 h 1312498"/>
                <a:gd name="connsiteX1335" fmla="*/ 95812 w 2885563"/>
                <a:gd name="connsiteY1335" fmla="*/ 897644 h 1312498"/>
                <a:gd name="connsiteX1336" fmla="*/ 86979 w 2885563"/>
                <a:gd name="connsiteY1336" fmla="*/ 881283 h 1312498"/>
                <a:gd name="connsiteX1337" fmla="*/ 90897 w 2885563"/>
                <a:gd name="connsiteY1337" fmla="*/ 875571 h 1312498"/>
                <a:gd name="connsiteX1338" fmla="*/ 94789 w 2885563"/>
                <a:gd name="connsiteY1338" fmla="*/ 863899 h 1312498"/>
                <a:gd name="connsiteX1339" fmla="*/ 94789 w 2885563"/>
                <a:gd name="connsiteY1339" fmla="*/ 858436 h 1312498"/>
                <a:gd name="connsiteX1340" fmla="*/ 86730 w 2885563"/>
                <a:gd name="connsiteY1340" fmla="*/ 855842 h 1312498"/>
                <a:gd name="connsiteX1341" fmla="*/ 86979 w 2885563"/>
                <a:gd name="connsiteY1341" fmla="*/ 849857 h 1312498"/>
                <a:gd name="connsiteX1342" fmla="*/ 86480 w 2885563"/>
                <a:gd name="connsiteY1342" fmla="*/ 847537 h 1312498"/>
                <a:gd name="connsiteX1343" fmla="*/ 87503 w 2885563"/>
                <a:gd name="connsiteY1343" fmla="*/ 845193 h 1312498"/>
                <a:gd name="connsiteX1344" fmla="*/ 93217 w 2885563"/>
                <a:gd name="connsiteY1344" fmla="*/ 839481 h 1312498"/>
                <a:gd name="connsiteX1345" fmla="*/ 95038 w 2885563"/>
                <a:gd name="connsiteY1345" fmla="*/ 834792 h 1312498"/>
                <a:gd name="connsiteX1346" fmla="*/ 91670 w 2885563"/>
                <a:gd name="connsiteY1346" fmla="*/ 823644 h 1312498"/>
                <a:gd name="connsiteX1347" fmla="*/ 89599 w 2885563"/>
                <a:gd name="connsiteY1347" fmla="*/ 819229 h 1312498"/>
                <a:gd name="connsiteX1348" fmla="*/ 92443 w 2885563"/>
                <a:gd name="connsiteY1348" fmla="*/ 818431 h 1312498"/>
                <a:gd name="connsiteX1349" fmla="*/ 95562 w 2885563"/>
                <a:gd name="connsiteY1349" fmla="*/ 815588 h 1312498"/>
                <a:gd name="connsiteX1350" fmla="*/ 98681 w 2885563"/>
                <a:gd name="connsiteY1350" fmla="*/ 818431 h 1312498"/>
                <a:gd name="connsiteX1351" fmla="*/ 102050 w 2885563"/>
                <a:gd name="connsiteY1351" fmla="*/ 816111 h 1312498"/>
                <a:gd name="connsiteX1352" fmla="*/ 106466 w 2885563"/>
                <a:gd name="connsiteY1352" fmla="*/ 810400 h 1312498"/>
                <a:gd name="connsiteX1353" fmla="*/ 108811 w 2885563"/>
                <a:gd name="connsiteY1353" fmla="*/ 803117 h 1312498"/>
                <a:gd name="connsiteX1354" fmla="*/ 111680 w 2885563"/>
                <a:gd name="connsiteY1354" fmla="*/ 792467 h 1312498"/>
                <a:gd name="connsiteX1355" fmla="*/ 115822 w 2885563"/>
                <a:gd name="connsiteY1355" fmla="*/ 777926 h 1312498"/>
                <a:gd name="connsiteX1356" fmla="*/ 117120 w 2885563"/>
                <a:gd name="connsiteY1356" fmla="*/ 772464 h 1312498"/>
                <a:gd name="connsiteX1357" fmla="*/ 114799 w 2885563"/>
                <a:gd name="connsiteY1357" fmla="*/ 770918 h 1312498"/>
                <a:gd name="connsiteX1358" fmla="*/ 111680 w 2885563"/>
                <a:gd name="connsiteY1358" fmla="*/ 770145 h 1312498"/>
                <a:gd name="connsiteX1359" fmla="*/ 109085 w 2885563"/>
                <a:gd name="connsiteY1359" fmla="*/ 767551 h 1312498"/>
                <a:gd name="connsiteX1360" fmla="*/ 106216 w 2885563"/>
                <a:gd name="connsiteY1360" fmla="*/ 762089 h 1312498"/>
                <a:gd name="connsiteX1361" fmla="*/ 100752 w 2885563"/>
                <a:gd name="connsiteY1361" fmla="*/ 759221 h 1312498"/>
                <a:gd name="connsiteX1362" fmla="*/ 98432 w 2885563"/>
                <a:gd name="connsiteY1362" fmla="*/ 755330 h 1312498"/>
                <a:gd name="connsiteX1363" fmla="*/ 95837 w 2885563"/>
                <a:gd name="connsiteY1363" fmla="*/ 745977 h 1312498"/>
                <a:gd name="connsiteX1364" fmla="*/ 92443 w 2885563"/>
                <a:gd name="connsiteY1364" fmla="*/ 746775 h 1312498"/>
                <a:gd name="connsiteX1365" fmla="*/ 86206 w 2885563"/>
                <a:gd name="connsiteY1365" fmla="*/ 745977 h 1312498"/>
                <a:gd name="connsiteX1366" fmla="*/ 78671 w 2885563"/>
                <a:gd name="connsiteY1366" fmla="*/ 744156 h 1312498"/>
                <a:gd name="connsiteX1367" fmla="*/ 75827 w 2885563"/>
                <a:gd name="connsiteY1367" fmla="*/ 742610 h 1312498"/>
                <a:gd name="connsiteX1368" fmla="*/ 68291 w 2885563"/>
                <a:gd name="connsiteY1368" fmla="*/ 736898 h 1312498"/>
                <a:gd name="connsiteX1369" fmla="*/ 65696 w 2885563"/>
                <a:gd name="connsiteY1369" fmla="*/ 734554 h 1312498"/>
                <a:gd name="connsiteX1370" fmla="*/ 64898 w 2885563"/>
                <a:gd name="connsiteY1370" fmla="*/ 731187 h 1312498"/>
                <a:gd name="connsiteX1371" fmla="*/ 66195 w 2885563"/>
                <a:gd name="connsiteY1371" fmla="*/ 724179 h 1312498"/>
                <a:gd name="connsiteX1372" fmla="*/ 64399 w 2885563"/>
                <a:gd name="connsiteY1372" fmla="*/ 716122 h 1312498"/>
                <a:gd name="connsiteX1373" fmla="*/ 59459 w 2885563"/>
                <a:gd name="connsiteY1373" fmla="*/ 710660 h 1312498"/>
                <a:gd name="connsiteX1374" fmla="*/ 54519 w 2885563"/>
                <a:gd name="connsiteY1374" fmla="*/ 706770 h 1312498"/>
                <a:gd name="connsiteX1375" fmla="*/ 47757 w 2885563"/>
                <a:gd name="connsiteY1375" fmla="*/ 702876 h 1312498"/>
                <a:gd name="connsiteX1376" fmla="*/ 38675 w 2885563"/>
                <a:gd name="connsiteY1376" fmla="*/ 698202 h 1312498"/>
                <a:gd name="connsiteX1377" fmla="*/ 38151 w 2885563"/>
                <a:gd name="connsiteY1377" fmla="*/ 692488 h 1312498"/>
                <a:gd name="connsiteX1378" fmla="*/ 27772 w 2885563"/>
                <a:gd name="connsiteY1378" fmla="*/ 686515 h 1312498"/>
                <a:gd name="connsiteX1379" fmla="*/ 23355 w 2885563"/>
                <a:gd name="connsiteY1379" fmla="*/ 684956 h 1312498"/>
                <a:gd name="connsiteX1380" fmla="*/ 17642 w 2885563"/>
                <a:gd name="connsiteY1380" fmla="*/ 682100 h 1312498"/>
                <a:gd name="connsiteX1381" fmla="*/ 14249 w 2885563"/>
                <a:gd name="connsiteY1381" fmla="*/ 679763 h 1312498"/>
                <a:gd name="connsiteX1382" fmla="*/ 10106 w 2885563"/>
                <a:gd name="connsiteY1382" fmla="*/ 671712 h 1312498"/>
                <a:gd name="connsiteX1383" fmla="*/ 5416 w 2885563"/>
                <a:gd name="connsiteY1383" fmla="*/ 668857 h 1312498"/>
                <a:gd name="connsiteX1384" fmla="*/ -1071 w 2885563"/>
                <a:gd name="connsiteY1384" fmla="*/ 663143 h 1312498"/>
                <a:gd name="connsiteX1385" fmla="*/ -2119 w 2885563"/>
                <a:gd name="connsiteY1385" fmla="*/ 659247 h 1312498"/>
                <a:gd name="connsiteX1386" fmla="*/ 1000 w 2885563"/>
                <a:gd name="connsiteY1386" fmla="*/ 662883 h 1312498"/>
                <a:gd name="connsiteX1387" fmla="*/ 5416 w 2885563"/>
                <a:gd name="connsiteY1387" fmla="*/ 663921 h 1312498"/>
                <a:gd name="connsiteX1388" fmla="*/ 12177 w 2885563"/>
                <a:gd name="connsiteY1388" fmla="*/ 663143 h 1312498"/>
                <a:gd name="connsiteX1389" fmla="*/ 14249 w 2885563"/>
                <a:gd name="connsiteY1389" fmla="*/ 662103 h 1312498"/>
                <a:gd name="connsiteX1390" fmla="*/ 21259 w 2885563"/>
                <a:gd name="connsiteY1390" fmla="*/ 659766 h 1312498"/>
                <a:gd name="connsiteX1391" fmla="*/ 22557 w 2885563"/>
                <a:gd name="connsiteY1391" fmla="*/ 655351 h 1312498"/>
                <a:gd name="connsiteX1392" fmla="*/ 28545 w 2885563"/>
                <a:gd name="connsiteY1392" fmla="*/ 651455 h 1312498"/>
                <a:gd name="connsiteX1393" fmla="*/ 33984 w 2885563"/>
                <a:gd name="connsiteY1393" fmla="*/ 649378 h 1312498"/>
                <a:gd name="connsiteX1394" fmla="*/ 41519 w 2885563"/>
                <a:gd name="connsiteY1394" fmla="*/ 648078 h 1312498"/>
                <a:gd name="connsiteX1395" fmla="*/ 45686 w 2885563"/>
                <a:gd name="connsiteY1395" fmla="*/ 646781 h 1312498"/>
                <a:gd name="connsiteX1396" fmla="*/ 49578 w 2885563"/>
                <a:gd name="connsiteY1396" fmla="*/ 639770 h 1312498"/>
                <a:gd name="connsiteX1397" fmla="*/ 59709 w 2885563"/>
                <a:gd name="connsiteY1397" fmla="*/ 631719 h 1312498"/>
                <a:gd name="connsiteX1398" fmla="*/ 66470 w 2885563"/>
                <a:gd name="connsiteY1398" fmla="*/ 632238 h 1312498"/>
                <a:gd name="connsiteX1399" fmla="*/ 68042 w 2885563"/>
                <a:gd name="connsiteY1399" fmla="*/ 629642 h 1312498"/>
                <a:gd name="connsiteX1400" fmla="*/ 70113 w 2885563"/>
                <a:gd name="connsiteY1400" fmla="*/ 629382 h 1312498"/>
                <a:gd name="connsiteX1401" fmla="*/ 71135 w 2885563"/>
                <a:gd name="connsiteY1401" fmla="*/ 626786 h 1312498"/>
                <a:gd name="connsiteX1402" fmla="*/ 75053 w 2885563"/>
                <a:gd name="connsiteY1402" fmla="*/ 622631 h 1312498"/>
                <a:gd name="connsiteX1403" fmla="*/ 76076 w 2885563"/>
                <a:gd name="connsiteY1403" fmla="*/ 620291 h 1312498"/>
                <a:gd name="connsiteX1404" fmla="*/ 82588 w 2885563"/>
                <a:gd name="connsiteY1404" fmla="*/ 616917 h 1312498"/>
                <a:gd name="connsiteX1405" fmla="*/ 84135 w 2885563"/>
                <a:gd name="connsiteY1405" fmla="*/ 616917 h 1312498"/>
                <a:gd name="connsiteX1406" fmla="*/ 86206 w 2885563"/>
                <a:gd name="connsiteY1406" fmla="*/ 613799 h 1312498"/>
                <a:gd name="connsiteX1407" fmla="*/ 87778 w 2885563"/>
                <a:gd name="connsiteY1407" fmla="*/ 613280 h 1312498"/>
                <a:gd name="connsiteX1408" fmla="*/ 89599 w 2885563"/>
                <a:gd name="connsiteY1408" fmla="*/ 608347 h 1312498"/>
                <a:gd name="connsiteX1409" fmla="*/ 92443 w 2885563"/>
                <a:gd name="connsiteY1409" fmla="*/ 606788 h 1312498"/>
                <a:gd name="connsiteX1410" fmla="*/ 94265 w 2885563"/>
                <a:gd name="connsiteY1410" fmla="*/ 604192 h 1312498"/>
                <a:gd name="connsiteX1411" fmla="*/ 96336 w 2885563"/>
                <a:gd name="connsiteY1411" fmla="*/ 599518 h 1312498"/>
                <a:gd name="connsiteX1412" fmla="*/ 100752 w 2885563"/>
                <a:gd name="connsiteY1412" fmla="*/ 593804 h 1312498"/>
                <a:gd name="connsiteX1413" fmla="*/ 103097 w 2885563"/>
                <a:gd name="connsiteY1413" fmla="*/ 587830 h 1312498"/>
                <a:gd name="connsiteX1414" fmla="*/ 114525 w 2885563"/>
                <a:gd name="connsiteY1414" fmla="*/ 587052 h 1312498"/>
                <a:gd name="connsiteX1415" fmla="*/ 127524 w 2885563"/>
                <a:gd name="connsiteY1415" fmla="*/ 586793 h 1312498"/>
                <a:gd name="connsiteX1416" fmla="*/ 143642 w 2885563"/>
                <a:gd name="connsiteY1416" fmla="*/ 586012 h 1312498"/>
                <a:gd name="connsiteX1417" fmla="*/ 147011 w 2885563"/>
                <a:gd name="connsiteY1417" fmla="*/ 577964 h 1312498"/>
                <a:gd name="connsiteX1418" fmla="*/ 154795 w 2885563"/>
                <a:gd name="connsiteY1418" fmla="*/ 560303 h 1312498"/>
                <a:gd name="connsiteX1419" fmla="*/ 152475 w 2885563"/>
                <a:gd name="connsiteY1419" fmla="*/ 550955 h 1312498"/>
                <a:gd name="connsiteX1420" fmla="*/ 150653 w 2885563"/>
                <a:gd name="connsiteY1420" fmla="*/ 549137 h 1312498"/>
                <a:gd name="connsiteX1421" fmla="*/ 154021 w 2885563"/>
                <a:gd name="connsiteY1421" fmla="*/ 545500 h 1312498"/>
                <a:gd name="connsiteX1422" fmla="*/ 155319 w 2885563"/>
                <a:gd name="connsiteY1422" fmla="*/ 541345 h 1312498"/>
                <a:gd name="connsiteX1423" fmla="*/ 155843 w 2885563"/>
                <a:gd name="connsiteY1423" fmla="*/ 537449 h 1312498"/>
                <a:gd name="connsiteX1424" fmla="*/ 155319 w 2885563"/>
                <a:gd name="connsiteY1424" fmla="*/ 534853 h 1312498"/>
                <a:gd name="connsiteX1425" fmla="*/ 152724 w 2885563"/>
                <a:gd name="connsiteY1425" fmla="*/ 533294 h 1312498"/>
                <a:gd name="connsiteX1426" fmla="*/ 148832 w 2885563"/>
                <a:gd name="connsiteY1426" fmla="*/ 531735 h 1312498"/>
                <a:gd name="connsiteX1427" fmla="*/ 145438 w 2885563"/>
                <a:gd name="connsiteY1427" fmla="*/ 528620 h 1312498"/>
                <a:gd name="connsiteX1428" fmla="*/ 140773 w 2885563"/>
                <a:gd name="connsiteY1428" fmla="*/ 522387 h 1312498"/>
                <a:gd name="connsiteX1429" fmla="*/ 138952 w 2885563"/>
                <a:gd name="connsiteY1429" fmla="*/ 521347 h 1312498"/>
                <a:gd name="connsiteX1430" fmla="*/ 135308 w 2885563"/>
                <a:gd name="connsiteY1430" fmla="*/ 517454 h 1312498"/>
                <a:gd name="connsiteX1431" fmla="*/ 127524 w 2885563"/>
                <a:gd name="connsiteY1431" fmla="*/ 514337 h 1312498"/>
                <a:gd name="connsiteX1432" fmla="*/ 127274 w 2885563"/>
                <a:gd name="connsiteY1432" fmla="*/ 511740 h 1312498"/>
                <a:gd name="connsiteX1433" fmla="*/ 125977 w 2885563"/>
                <a:gd name="connsiteY1433" fmla="*/ 507585 h 1312498"/>
                <a:gd name="connsiteX1434" fmla="*/ 127774 w 2885563"/>
                <a:gd name="connsiteY1434" fmla="*/ 501093 h 1312498"/>
                <a:gd name="connsiteX1435" fmla="*/ 128298 w 2885563"/>
                <a:gd name="connsiteY1435" fmla="*/ 497197 h 1312498"/>
                <a:gd name="connsiteX1436" fmla="*/ 126750 w 2885563"/>
                <a:gd name="connsiteY1436" fmla="*/ 493820 h 1312498"/>
                <a:gd name="connsiteX1437" fmla="*/ 123358 w 2885563"/>
                <a:gd name="connsiteY1437" fmla="*/ 488887 h 1312498"/>
                <a:gd name="connsiteX1438" fmla="*/ 124655 w 2885563"/>
                <a:gd name="connsiteY1438" fmla="*/ 486550 h 1312498"/>
                <a:gd name="connsiteX1439" fmla="*/ 125453 w 2885563"/>
                <a:gd name="connsiteY1439" fmla="*/ 482135 h 1312498"/>
                <a:gd name="connsiteX1440" fmla="*/ 127000 w 2885563"/>
                <a:gd name="connsiteY1440" fmla="*/ 477199 h 1312498"/>
                <a:gd name="connsiteX1441" fmla="*/ 126476 w 2885563"/>
                <a:gd name="connsiteY1441" fmla="*/ 467332 h 1312498"/>
                <a:gd name="connsiteX1442" fmla="*/ 124655 w 2885563"/>
                <a:gd name="connsiteY1442" fmla="*/ 458501 h 1312498"/>
                <a:gd name="connsiteX1443" fmla="*/ 122858 w 2885563"/>
                <a:gd name="connsiteY1443" fmla="*/ 453827 h 1312498"/>
                <a:gd name="connsiteX1444" fmla="*/ 122060 w 2885563"/>
                <a:gd name="connsiteY1444" fmla="*/ 445516 h 1312498"/>
                <a:gd name="connsiteX1445" fmla="*/ 122858 w 2885563"/>
                <a:gd name="connsiteY1445" fmla="*/ 441621 h 1312498"/>
                <a:gd name="connsiteX1446" fmla="*/ 122334 w 2885563"/>
                <a:gd name="connsiteY1446" fmla="*/ 437465 h 1312498"/>
                <a:gd name="connsiteX1447" fmla="*/ 122334 w 2885563"/>
                <a:gd name="connsiteY1447" fmla="*/ 431233 h 1312498"/>
                <a:gd name="connsiteX1448" fmla="*/ 123383 w 2885563"/>
                <a:gd name="connsiteY1448" fmla="*/ 429417 h 1312498"/>
                <a:gd name="connsiteX1449" fmla="*/ 127524 w 2885563"/>
                <a:gd name="connsiteY1449" fmla="*/ 424741 h 1312498"/>
                <a:gd name="connsiteX1450" fmla="*/ 131417 w 2885563"/>
                <a:gd name="connsiteY1450" fmla="*/ 412016 h 1312498"/>
                <a:gd name="connsiteX1451" fmla="*/ 133512 w 2885563"/>
                <a:gd name="connsiteY1451" fmla="*/ 409938 h 1312498"/>
                <a:gd name="connsiteX1452" fmla="*/ 140249 w 2885563"/>
                <a:gd name="connsiteY1452" fmla="*/ 408120 h 1312498"/>
                <a:gd name="connsiteX1453" fmla="*/ 144940 w 2885563"/>
                <a:gd name="connsiteY1453" fmla="*/ 402149 h 1312498"/>
                <a:gd name="connsiteX1454" fmla="*/ 149081 w 2885563"/>
                <a:gd name="connsiteY1454" fmla="*/ 396435 h 1312498"/>
                <a:gd name="connsiteX1455" fmla="*/ 150903 w 2885563"/>
                <a:gd name="connsiteY1455" fmla="*/ 393058 h 1312498"/>
                <a:gd name="connsiteX1456" fmla="*/ 156117 w 2885563"/>
                <a:gd name="connsiteY1456" fmla="*/ 392539 h 1312498"/>
                <a:gd name="connsiteX1457" fmla="*/ 155070 w 2885563"/>
                <a:gd name="connsiteY1457" fmla="*/ 388384 h 1312498"/>
                <a:gd name="connsiteX1458" fmla="*/ 156367 w 2885563"/>
                <a:gd name="connsiteY1458" fmla="*/ 381892 h 1312498"/>
                <a:gd name="connsiteX1459" fmla="*/ 156891 w 2885563"/>
                <a:gd name="connsiteY1459" fmla="*/ 376178 h 1312498"/>
                <a:gd name="connsiteX1460" fmla="*/ 154820 w 2885563"/>
                <a:gd name="connsiteY1460" fmla="*/ 371244 h 1312498"/>
                <a:gd name="connsiteX1461" fmla="*/ 155594 w 2885563"/>
                <a:gd name="connsiteY1461" fmla="*/ 367608 h 1312498"/>
                <a:gd name="connsiteX1462" fmla="*/ 154021 w 2885563"/>
                <a:gd name="connsiteY1462" fmla="*/ 364752 h 1312498"/>
                <a:gd name="connsiteX1463" fmla="*/ 158438 w 2885563"/>
                <a:gd name="connsiteY1463" fmla="*/ 365009 h 1312498"/>
                <a:gd name="connsiteX1464" fmla="*/ 160259 w 2885563"/>
                <a:gd name="connsiteY1464" fmla="*/ 366309 h 1312498"/>
                <a:gd name="connsiteX1465" fmla="*/ 165724 w 2885563"/>
                <a:gd name="connsiteY1465" fmla="*/ 366568 h 1312498"/>
                <a:gd name="connsiteX1466" fmla="*/ 171437 w 2885563"/>
                <a:gd name="connsiteY1466" fmla="*/ 367867 h 1312498"/>
                <a:gd name="connsiteX1467" fmla="*/ 179746 w 2885563"/>
                <a:gd name="connsiteY1467" fmla="*/ 366049 h 1312498"/>
                <a:gd name="connsiteX1468" fmla="*/ 187555 w 2885563"/>
                <a:gd name="connsiteY1468" fmla="*/ 361632 h 1312498"/>
                <a:gd name="connsiteX1469" fmla="*/ 191173 w 2885563"/>
                <a:gd name="connsiteY1469" fmla="*/ 360076 h 1312498"/>
                <a:gd name="connsiteX1470" fmla="*/ 193793 w 2885563"/>
                <a:gd name="connsiteY1470" fmla="*/ 360335 h 1312498"/>
                <a:gd name="connsiteX1471" fmla="*/ 198459 w 2885563"/>
                <a:gd name="connsiteY1471" fmla="*/ 359295 h 1312498"/>
                <a:gd name="connsiteX1472" fmla="*/ 200804 w 2885563"/>
                <a:gd name="connsiteY1472" fmla="*/ 355659 h 1312498"/>
                <a:gd name="connsiteX1473" fmla="*/ 210934 w 2885563"/>
                <a:gd name="connsiteY1473" fmla="*/ 352284 h 1312498"/>
                <a:gd name="connsiteX1474" fmla="*/ 205720 w 2885563"/>
                <a:gd name="connsiteY1474" fmla="*/ 336960 h 1312498"/>
                <a:gd name="connsiteX1475" fmla="*/ 215076 w 2885563"/>
                <a:gd name="connsiteY1475" fmla="*/ 333326 h 1312498"/>
                <a:gd name="connsiteX1476" fmla="*/ 216648 w 2885563"/>
                <a:gd name="connsiteY1476" fmla="*/ 331768 h 1312498"/>
                <a:gd name="connsiteX1477" fmla="*/ 222361 w 2885563"/>
                <a:gd name="connsiteY1477" fmla="*/ 332286 h 1312498"/>
                <a:gd name="connsiteX1478" fmla="*/ 228848 w 2885563"/>
                <a:gd name="connsiteY1478" fmla="*/ 326572 h 1312498"/>
                <a:gd name="connsiteX1479" fmla="*/ 232491 w 2885563"/>
                <a:gd name="connsiteY1479" fmla="*/ 326316 h 1312498"/>
                <a:gd name="connsiteX1480" fmla="*/ 237432 w 2885563"/>
                <a:gd name="connsiteY1480" fmla="*/ 324238 h 1312498"/>
                <a:gd name="connsiteX1481" fmla="*/ 242372 w 2885563"/>
                <a:gd name="connsiteY1481" fmla="*/ 320602 h 1312498"/>
                <a:gd name="connsiteX1482" fmla="*/ 244442 w 2885563"/>
                <a:gd name="connsiteY1482" fmla="*/ 320342 h 1312498"/>
                <a:gd name="connsiteX1483" fmla="*/ 247312 w 2885563"/>
                <a:gd name="connsiteY1483" fmla="*/ 321901 h 1312498"/>
                <a:gd name="connsiteX1484" fmla="*/ 250680 w 2885563"/>
                <a:gd name="connsiteY1484" fmla="*/ 320861 h 1312498"/>
                <a:gd name="connsiteX1485" fmla="*/ 252502 w 2885563"/>
                <a:gd name="connsiteY1485" fmla="*/ 322420 h 1312498"/>
                <a:gd name="connsiteX1486" fmla="*/ 252502 w 2885563"/>
                <a:gd name="connsiteY1486" fmla="*/ 324497 h 1312498"/>
                <a:gd name="connsiteX1487" fmla="*/ 255096 w 2885563"/>
                <a:gd name="connsiteY1487" fmla="*/ 327094 h 1312498"/>
                <a:gd name="connsiteX1488" fmla="*/ 257941 w 2885563"/>
                <a:gd name="connsiteY1488" fmla="*/ 327612 h 1312498"/>
                <a:gd name="connsiteX1489" fmla="*/ 260286 w 2885563"/>
                <a:gd name="connsiteY1489" fmla="*/ 327094 h 1312498"/>
                <a:gd name="connsiteX1490" fmla="*/ 263929 w 2885563"/>
                <a:gd name="connsiteY1490" fmla="*/ 328393 h 1312498"/>
                <a:gd name="connsiteX1491" fmla="*/ 266000 w 2885563"/>
                <a:gd name="connsiteY1491" fmla="*/ 327612 h 1312498"/>
                <a:gd name="connsiteX1492" fmla="*/ 267297 w 2885563"/>
                <a:gd name="connsiteY1492" fmla="*/ 329952 h 1312498"/>
                <a:gd name="connsiteX1493" fmla="*/ 269119 w 2885563"/>
                <a:gd name="connsiteY1493" fmla="*/ 329952 h 1312498"/>
                <a:gd name="connsiteX1494" fmla="*/ 272512 w 2885563"/>
                <a:gd name="connsiteY1494" fmla="*/ 333586 h 1312498"/>
                <a:gd name="connsiteX1495" fmla="*/ 282118 w 2885563"/>
                <a:gd name="connsiteY1495" fmla="*/ 333329 h 1312498"/>
                <a:gd name="connsiteX1496" fmla="*/ 339280 w 2885563"/>
                <a:gd name="connsiteY1496" fmla="*/ 332548 h 1312498"/>
                <a:gd name="connsiteX1497" fmla="*/ 361860 w 2885563"/>
                <a:gd name="connsiteY1497" fmla="*/ 332548 h 1312498"/>
                <a:gd name="connsiteX1498" fmla="*/ 368372 w 2885563"/>
                <a:gd name="connsiteY1498" fmla="*/ 331251 h 1312498"/>
                <a:gd name="connsiteX1499" fmla="*/ 375384 w 2885563"/>
                <a:gd name="connsiteY1499" fmla="*/ 319305 h 1312498"/>
                <a:gd name="connsiteX1500" fmla="*/ 380049 w 2885563"/>
                <a:gd name="connsiteY1500" fmla="*/ 307098 h 1312498"/>
                <a:gd name="connsiteX1501" fmla="*/ 383168 w 2885563"/>
                <a:gd name="connsiteY1501" fmla="*/ 301644 h 1312498"/>
                <a:gd name="connsiteX1502" fmla="*/ 387859 w 2885563"/>
                <a:gd name="connsiteY1502" fmla="*/ 297748 h 1312498"/>
                <a:gd name="connsiteX1503" fmla="*/ 392774 w 2885563"/>
                <a:gd name="connsiteY1503" fmla="*/ 286322 h 1312498"/>
                <a:gd name="connsiteX1504" fmla="*/ 396167 w 2885563"/>
                <a:gd name="connsiteY1504" fmla="*/ 286582 h 1312498"/>
                <a:gd name="connsiteX1505" fmla="*/ 407071 w 2885563"/>
                <a:gd name="connsiteY1505" fmla="*/ 288141 h 1312498"/>
                <a:gd name="connsiteX1506" fmla="*/ 406023 w 2885563"/>
                <a:gd name="connsiteY1506" fmla="*/ 291775 h 1312498"/>
                <a:gd name="connsiteX1507" fmla="*/ 404226 w 2885563"/>
                <a:gd name="connsiteY1507" fmla="*/ 294111 h 1312498"/>
                <a:gd name="connsiteX1508" fmla="*/ 405524 w 2885563"/>
                <a:gd name="connsiteY1508" fmla="*/ 296710 h 1312498"/>
                <a:gd name="connsiteX1509" fmla="*/ 407844 w 2885563"/>
                <a:gd name="connsiteY1509" fmla="*/ 298529 h 1312498"/>
                <a:gd name="connsiteX1510" fmla="*/ 413832 w 2885563"/>
                <a:gd name="connsiteY1510" fmla="*/ 300344 h 1312498"/>
                <a:gd name="connsiteX1511" fmla="*/ 418773 w 2885563"/>
                <a:gd name="connsiteY1511" fmla="*/ 304500 h 1312498"/>
                <a:gd name="connsiteX1512" fmla="*/ 423189 w 2885563"/>
                <a:gd name="connsiteY1512" fmla="*/ 305021 h 1312498"/>
                <a:gd name="connsiteX1513" fmla="*/ 429152 w 2885563"/>
                <a:gd name="connsiteY1513" fmla="*/ 304761 h 1312498"/>
                <a:gd name="connsiteX1514" fmla="*/ 430200 w 2885563"/>
                <a:gd name="connsiteY1514" fmla="*/ 308136 h 1312498"/>
                <a:gd name="connsiteX1515" fmla="*/ 433843 w 2885563"/>
                <a:gd name="connsiteY1515" fmla="*/ 306580 h 1312498"/>
                <a:gd name="connsiteX1516" fmla="*/ 439557 w 2885563"/>
                <a:gd name="connsiteY1516" fmla="*/ 301903 h 1312498"/>
                <a:gd name="connsiteX1517" fmla="*/ 445794 w 2885563"/>
                <a:gd name="connsiteY1517" fmla="*/ 295151 h 1312498"/>
                <a:gd name="connsiteX1518" fmla="*/ 449412 w 2885563"/>
                <a:gd name="connsiteY1518" fmla="*/ 292555 h 1312498"/>
                <a:gd name="connsiteX1519" fmla="*/ 453828 w 2885563"/>
                <a:gd name="connsiteY1519" fmla="*/ 291515 h 1312498"/>
                <a:gd name="connsiteX1520" fmla="*/ 463185 w 2885563"/>
                <a:gd name="connsiteY1520" fmla="*/ 289959 h 1312498"/>
                <a:gd name="connsiteX1521" fmla="*/ 468649 w 2885563"/>
                <a:gd name="connsiteY1521" fmla="*/ 288659 h 1312498"/>
                <a:gd name="connsiteX1522" fmla="*/ 471244 w 2885563"/>
                <a:gd name="connsiteY1522" fmla="*/ 287101 h 1312498"/>
                <a:gd name="connsiteX1523" fmla="*/ 480600 w 2885563"/>
                <a:gd name="connsiteY1523" fmla="*/ 287101 h 1312498"/>
                <a:gd name="connsiteX1524" fmla="*/ 499038 w 2885563"/>
                <a:gd name="connsiteY1524" fmla="*/ 285023 h 1312498"/>
                <a:gd name="connsiteX1525" fmla="*/ 503729 w 2885563"/>
                <a:gd name="connsiteY1525" fmla="*/ 287101 h 1312498"/>
                <a:gd name="connsiteX1526" fmla="*/ 507871 w 2885563"/>
                <a:gd name="connsiteY1526" fmla="*/ 286844 h 1312498"/>
                <a:gd name="connsiteX1527" fmla="*/ 513585 w 2885563"/>
                <a:gd name="connsiteY1527" fmla="*/ 285804 h 1312498"/>
                <a:gd name="connsiteX1528" fmla="*/ 518525 w 2885563"/>
                <a:gd name="connsiteY1528" fmla="*/ 284504 h 1312498"/>
                <a:gd name="connsiteX1529" fmla="*/ 523465 w 2885563"/>
                <a:gd name="connsiteY1529" fmla="*/ 277493 h 1312498"/>
                <a:gd name="connsiteX1530" fmla="*/ 535142 w 2885563"/>
                <a:gd name="connsiteY1530" fmla="*/ 276975 h 1312498"/>
                <a:gd name="connsiteX1531" fmla="*/ 547617 w 2885563"/>
                <a:gd name="connsiteY1531" fmla="*/ 274119 h 1312498"/>
                <a:gd name="connsiteX1532" fmla="*/ 550212 w 2885563"/>
                <a:gd name="connsiteY1532" fmla="*/ 273079 h 1312498"/>
                <a:gd name="connsiteX1533" fmla="*/ 555677 w 2885563"/>
                <a:gd name="connsiteY1533" fmla="*/ 269702 h 1312498"/>
                <a:gd name="connsiteX1534" fmla="*/ 563736 w 2885563"/>
                <a:gd name="connsiteY1534" fmla="*/ 266587 h 1312498"/>
                <a:gd name="connsiteX1535" fmla="*/ 569449 w 2885563"/>
                <a:gd name="connsiteY1535" fmla="*/ 265808 h 1312498"/>
                <a:gd name="connsiteX1536" fmla="*/ 581126 w 2885563"/>
                <a:gd name="connsiteY1536" fmla="*/ 262691 h 1312498"/>
                <a:gd name="connsiteX1537" fmla="*/ 591007 w 2885563"/>
                <a:gd name="connsiteY1537" fmla="*/ 257498 h 1312498"/>
                <a:gd name="connsiteX1538" fmla="*/ 594899 w 2885563"/>
                <a:gd name="connsiteY1538" fmla="*/ 252821 h 1312498"/>
                <a:gd name="connsiteX1539" fmla="*/ 602958 w 2885563"/>
                <a:gd name="connsiteY1539" fmla="*/ 246070 h 1312498"/>
                <a:gd name="connsiteX1540" fmla="*/ 612564 w 2885563"/>
                <a:gd name="connsiteY1540" fmla="*/ 241915 h 1312498"/>
                <a:gd name="connsiteX1541" fmla="*/ 615159 w 2885563"/>
                <a:gd name="connsiteY1541" fmla="*/ 236981 h 1312498"/>
                <a:gd name="connsiteX1542" fmla="*/ 619600 w 2885563"/>
                <a:gd name="connsiteY1542" fmla="*/ 232046 h 1312498"/>
                <a:gd name="connsiteX1543" fmla="*/ 628932 w 2885563"/>
                <a:gd name="connsiteY1543" fmla="*/ 225553 h 1312498"/>
                <a:gd name="connsiteX1544" fmla="*/ 629206 w 2885563"/>
                <a:gd name="connsiteY1544" fmla="*/ 222957 h 1312498"/>
                <a:gd name="connsiteX1545" fmla="*/ 632824 w 2885563"/>
                <a:gd name="connsiteY1545" fmla="*/ 219580 h 1312498"/>
                <a:gd name="connsiteX1546" fmla="*/ 637240 w 2885563"/>
                <a:gd name="connsiteY1546" fmla="*/ 217502 h 1312498"/>
                <a:gd name="connsiteX1547" fmla="*/ 641657 w 2885563"/>
                <a:gd name="connsiteY1547" fmla="*/ 218283 h 1312498"/>
                <a:gd name="connsiteX1548" fmla="*/ 649990 w 2885563"/>
                <a:gd name="connsiteY1548" fmla="*/ 219061 h 1312498"/>
                <a:gd name="connsiteX1549" fmla="*/ 655429 w 2885563"/>
                <a:gd name="connsiteY1549" fmla="*/ 216724 h 1312498"/>
                <a:gd name="connsiteX1550" fmla="*/ 658024 w 2885563"/>
                <a:gd name="connsiteY1550" fmla="*/ 214647 h 1312498"/>
                <a:gd name="connsiteX1551" fmla="*/ 659072 w 2885563"/>
                <a:gd name="connsiteY1551" fmla="*/ 212569 h 1312498"/>
                <a:gd name="connsiteX1552" fmla="*/ 670250 w 2885563"/>
                <a:gd name="connsiteY1552" fmla="*/ 208933 h 1312498"/>
                <a:gd name="connsiteX1553" fmla="*/ 667131 w 2885563"/>
                <a:gd name="connsiteY1553" fmla="*/ 238800 h 1312498"/>
                <a:gd name="connsiteX1554" fmla="*/ 683224 w 2885563"/>
                <a:gd name="connsiteY1554" fmla="*/ 241915 h 1312498"/>
                <a:gd name="connsiteX1555" fmla="*/ 698568 w 2885563"/>
                <a:gd name="connsiteY1555" fmla="*/ 246591 h 1312498"/>
                <a:gd name="connsiteX1556" fmla="*/ 729233 w 2885563"/>
                <a:gd name="connsiteY1556" fmla="*/ 251784 h 1312498"/>
                <a:gd name="connsiteX1557" fmla="*/ 754682 w 2885563"/>
                <a:gd name="connsiteY1557" fmla="*/ 263210 h 1312498"/>
                <a:gd name="connsiteX1558" fmla="*/ 766110 w 2885563"/>
                <a:gd name="connsiteY1558" fmla="*/ 268145 h 1312498"/>
                <a:gd name="connsiteX1559" fmla="*/ 779109 w 2885563"/>
                <a:gd name="connsiteY1559" fmla="*/ 279312 h 1312498"/>
                <a:gd name="connsiteX1560" fmla="*/ 787418 w 2885563"/>
                <a:gd name="connsiteY1560" fmla="*/ 287103 h 1312498"/>
                <a:gd name="connsiteX1561" fmla="*/ 787942 w 2885563"/>
                <a:gd name="connsiteY1561" fmla="*/ 291518 h 1312498"/>
                <a:gd name="connsiteX1562" fmla="*/ 789738 w 2885563"/>
                <a:gd name="connsiteY1562" fmla="*/ 293076 h 1312498"/>
                <a:gd name="connsiteX1563" fmla="*/ 800667 w 2885563"/>
                <a:gd name="connsiteY1563" fmla="*/ 291777 h 1312498"/>
                <a:gd name="connsiteX1564" fmla="*/ 805332 w 2885563"/>
                <a:gd name="connsiteY1564" fmla="*/ 292036 h 1312498"/>
                <a:gd name="connsiteX1565" fmla="*/ 808975 w 2885563"/>
                <a:gd name="connsiteY1565" fmla="*/ 293855 h 1312498"/>
                <a:gd name="connsiteX1566" fmla="*/ 813641 w 2885563"/>
                <a:gd name="connsiteY1566" fmla="*/ 301125 h 1312498"/>
                <a:gd name="connsiteX1567" fmla="*/ 814938 w 2885563"/>
                <a:gd name="connsiteY1567" fmla="*/ 304502 h 1312498"/>
                <a:gd name="connsiteX1568" fmla="*/ 819105 w 2885563"/>
                <a:gd name="connsiteY1568" fmla="*/ 311513 h 1312498"/>
                <a:gd name="connsiteX1569" fmla="*/ 817808 w 2885563"/>
                <a:gd name="connsiteY1569" fmla="*/ 314109 h 1312498"/>
                <a:gd name="connsiteX1570" fmla="*/ 821450 w 2885563"/>
                <a:gd name="connsiteY1570" fmla="*/ 322682 h 1312498"/>
                <a:gd name="connsiteX1571" fmla="*/ 824819 w 2885563"/>
                <a:gd name="connsiteY1571" fmla="*/ 321642 h 1312498"/>
                <a:gd name="connsiteX1572" fmla="*/ 829485 w 2885563"/>
                <a:gd name="connsiteY1572" fmla="*/ 322420 h 1312498"/>
                <a:gd name="connsiteX1573" fmla="*/ 831306 w 2885563"/>
                <a:gd name="connsiteY1573" fmla="*/ 320863 h 1312498"/>
                <a:gd name="connsiteX1574" fmla="*/ 834949 w 2885563"/>
                <a:gd name="connsiteY1574" fmla="*/ 321901 h 1312498"/>
                <a:gd name="connsiteX1575" fmla="*/ 839115 w 2885563"/>
                <a:gd name="connsiteY1575" fmla="*/ 320863 h 1312498"/>
                <a:gd name="connsiteX1576" fmla="*/ 845353 w 2885563"/>
                <a:gd name="connsiteY1576" fmla="*/ 317486 h 1312498"/>
                <a:gd name="connsiteX1577" fmla="*/ 849246 w 2885563"/>
                <a:gd name="connsiteY1577" fmla="*/ 316449 h 1312498"/>
                <a:gd name="connsiteX1578" fmla="*/ 851591 w 2885563"/>
                <a:gd name="connsiteY1578" fmla="*/ 314371 h 1312498"/>
                <a:gd name="connsiteX1579" fmla="*/ 855208 w 2885563"/>
                <a:gd name="connsiteY1579" fmla="*/ 315668 h 1312498"/>
                <a:gd name="connsiteX1580" fmla="*/ 859625 w 2885563"/>
                <a:gd name="connsiteY1580" fmla="*/ 315927 h 1312498"/>
                <a:gd name="connsiteX1581" fmla="*/ 860149 w 2885563"/>
                <a:gd name="connsiteY1581" fmla="*/ 314887 h 1312498"/>
                <a:gd name="connsiteX1582" fmla="*/ 864565 w 2885563"/>
                <a:gd name="connsiteY1582" fmla="*/ 312810 h 1312498"/>
                <a:gd name="connsiteX1583" fmla="*/ 868981 w 2885563"/>
                <a:gd name="connsiteY1583" fmla="*/ 312810 h 1312498"/>
                <a:gd name="connsiteX1584" fmla="*/ 874171 w 2885563"/>
                <a:gd name="connsiteY1584" fmla="*/ 314887 h 1312498"/>
                <a:gd name="connsiteX1585" fmla="*/ 878338 w 2885563"/>
                <a:gd name="connsiteY1585" fmla="*/ 315927 h 1312498"/>
                <a:gd name="connsiteX1586" fmla="*/ 895728 w 2885563"/>
                <a:gd name="connsiteY1586" fmla="*/ 302163 h 1312498"/>
                <a:gd name="connsiteX1587" fmla="*/ 907680 w 2885563"/>
                <a:gd name="connsiteY1587" fmla="*/ 305021 h 1312498"/>
                <a:gd name="connsiteX1588" fmla="*/ 915739 w 2885563"/>
                <a:gd name="connsiteY1588" fmla="*/ 300085 h 1312498"/>
                <a:gd name="connsiteX1589" fmla="*/ 938868 w 2885563"/>
                <a:gd name="connsiteY1589" fmla="*/ 285542 h 1312498"/>
                <a:gd name="connsiteX1590" fmla="*/ 949772 w 2885563"/>
                <a:gd name="connsiteY1590" fmla="*/ 280868 h 1312498"/>
                <a:gd name="connsiteX1591" fmla="*/ 979662 w 2885563"/>
                <a:gd name="connsiteY1591" fmla="*/ 268143 h 1312498"/>
                <a:gd name="connsiteX1592" fmla="*/ 985376 w 2885563"/>
                <a:gd name="connsiteY1592" fmla="*/ 261651 h 1312498"/>
                <a:gd name="connsiteX1593" fmla="*/ 996030 w 2885563"/>
                <a:gd name="connsiteY1593" fmla="*/ 246589 h 1312498"/>
                <a:gd name="connsiteX1594" fmla="*/ 1012397 w 2885563"/>
                <a:gd name="connsiteY1594" fmla="*/ 228409 h 1312498"/>
                <a:gd name="connsiteX1595" fmla="*/ 1016016 w 2885563"/>
                <a:gd name="connsiteY1595" fmla="*/ 225813 h 1312498"/>
                <a:gd name="connsiteX1596" fmla="*/ 1021480 w 2885563"/>
                <a:gd name="connsiteY1596" fmla="*/ 222695 h 1312498"/>
                <a:gd name="connsiteX1597" fmla="*/ 1033680 w 2885563"/>
                <a:gd name="connsiteY1597" fmla="*/ 213866 h 1312498"/>
                <a:gd name="connsiteX1598" fmla="*/ 1045382 w 2885563"/>
                <a:gd name="connsiteY1598" fmla="*/ 214125 h 1312498"/>
                <a:gd name="connsiteX1599" fmla="*/ 1050323 w 2885563"/>
                <a:gd name="connsiteY1599" fmla="*/ 214904 h 1312498"/>
                <a:gd name="connsiteX1600" fmla="*/ 1051620 w 2885563"/>
                <a:gd name="connsiteY1600" fmla="*/ 211529 h 1312498"/>
                <a:gd name="connsiteX1601" fmla="*/ 1049274 w 2885563"/>
                <a:gd name="connsiteY1601" fmla="*/ 206334 h 1312498"/>
                <a:gd name="connsiteX1602" fmla="*/ 1046954 w 2885563"/>
                <a:gd name="connsiteY1602" fmla="*/ 198804 h 1312498"/>
                <a:gd name="connsiteX1603" fmla="*/ 1048501 w 2885563"/>
                <a:gd name="connsiteY1603" fmla="*/ 196467 h 1312498"/>
                <a:gd name="connsiteX1604" fmla="*/ 1050323 w 2885563"/>
                <a:gd name="connsiteY1604" fmla="*/ 189194 h 1312498"/>
                <a:gd name="connsiteX1605" fmla="*/ 1050572 w 2885563"/>
                <a:gd name="connsiteY1605" fmla="*/ 185298 h 1312498"/>
                <a:gd name="connsiteX1606" fmla="*/ 1050073 w 2885563"/>
                <a:gd name="connsiteY1606" fmla="*/ 176729 h 1312498"/>
                <a:gd name="connsiteX1607" fmla="*/ 1051370 w 2885563"/>
                <a:gd name="connsiteY1607" fmla="*/ 173614 h 1312498"/>
                <a:gd name="connsiteX1608" fmla="*/ 1053192 w 2885563"/>
                <a:gd name="connsiteY1608" fmla="*/ 173095 h 1312498"/>
                <a:gd name="connsiteX1609" fmla="*/ 1051370 w 2885563"/>
                <a:gd name="connsiteY1609" fmla="*/ 162445 h 1312498"/>
                <a:gd name="connsiteX1610" fmla="*/ 1051370 w 2885563"/>
                <a:gd name="connsiteY1610" fmla="*/ 152838 h 1312498"/>
                <a:gd name="connsiteX1611" fmla="*/ 1052917 w 2885563"/>
                <a:gd name="connsiteY1611" fmla="*/ 143487 h 1312498"/>
                <a:gd name="connsiteX1612" fmla="*/ 1052917 w 2885563"/>
                <a:gd name="connsiteY1612" fmla="*/ 138035 h 1312498"/>
                <a:gd name="connsiteX1613" fmla="*/ 1057608 w 2885563"/>
                <a:gd name="connsiteY1613" fmla="*/ 138035 h 1312498"/>
                <a:gd name="connsiteX1614" fmla="*/ 1061501 w 2885563"/>
                <a:gd name="connsiteY1614" fmla="*/ 136736 h 1312498"/>
                <a:gd name="connsiteX1615" fmla="*/ 1064095 w 2885563"/>
                <a:gd name="connsiteY1615" fmla="*/ 136476 h 1312498"/>
                <a:gd name="connsiteX1616" fmla="*/ 1067214 w 2885563"/>
                <a:gd name="connsiteY1616" fmla="*/ 137776 h 1312498"/>
                <a:gd name="connsiteX1617" fmla="*/ 1072928 w 2885563"/>
                <a:gd name="connsiteY1617" fmla="*/ 137516 h 1312498"/>
                <a:gd name="connsiteX1618" fmla="*/ 1076296 w 2885563"/>
                <a:gd name="connsiteY1618" fmla="*/ 134401 h 1312498"/>
                <a:gd name="connsiteX1619" fmla="*/ 1080987 w 2885563"/>
                <a:gd name="connsiteY1619" fmla="*/ 132324 h 1312498"/>
                <a:gd name="connsiteX1620" fmla="*/ 1085653 w 2885563"/>
                <a:gd name="connsiteY1620" fmla="*/ 127388 h 1312498"/>
                <a:gd name="connsiteX1621" fmla="*/ 1090843 w 2885563"/>
                <a:gd name="connsiteY1621" fmla="*/ 120377 h 1312498"/>
                <a:gd name="connsiteX1622" fmla="*/ 1097080 w 2885563"/>
                <a:gd name="connsiteY1622" fmla="*/ 121936 h 1312498"/>
                <a:gd name="connsiteX1623" fmla="*/ 1103592 w 2885563"/>
                <a:gd name="connsiteY1623" fmla="*/ 130505 h 1312498"/>
                <a:gd name="connsiteX1624" fmla="*/ 1105663 w 2885563"/>
                <a:gd name="connsiteY1624" fmla="*/ 132324 h 1312498"/>
                <a:gd name="connsiteX1625" fmla="*/ 1107210 w 2885563"/>
                <a:gd name="connsiteY1625" fmla="*/ 136998 h 1312498"/>
                <a:gd name="connsiteX1626" fmla="*/ 1106711 w 2885563"/>
                <a:gd name="connsiteY1626" fmla="*/ 140893 h 1312498"/>
                <a:gd name="connsiteX1627" fmla="*/ 1111651 w 2885563"/>
                <a:gd name="connsiteY1627" fmla="*/ 140893 h 1312498"/>
                <a:gd name="connsiteX1628" fmla="*/ 1115020 w 2885563"/>
                <a:gd name="connsiteY1628" fmla="*/ 139853 h 1312498"/>
                <a:gd name="connsiteX1629" fmla="*/ 1116067 w 2885563"/>
                <a:gd name="connsiteY1629" fmla="*/ 145567 h 1312498"/>
                <a:gd name="connsiteX1630" fmla="*/ 1117864 w 2885563"/>
                <a:gd name="connsiteY1630" fmla="*/ 147904 h 1312498"/>
                <a:gd name="connsiteX1631" fmla="*/ 1122031 w 2885563"/>
                <a:gd name="connsiteY1631" fmla="*/ 149723 h 1312498"/>
                <a:gd name="connsiteX1632" fmla="*/ 1121781 w 2885563"/>
                <a:gd name="connsiteY1632" fmla="*/ 157773 h 1312498"/>
                <a:gd name="connsiteX1633" fmla="*/ 1125399 w 2885563"/>
                <a:gd name="connsiteY1633" fmla="*/ 163228 h 1312498"/>
                <a:gd name="connsiteX1634" fmla="*/ 1126197 w 2885563"/>
                <a:gd name="connsiteY1634" fmla="*/ 167383 h 1312498"/>
                <a:gd name="connsiteX1635" fmla="*/ 1131138 w 2885563"/>
                <a:gd name="connsiteY1635" fmla="*/ 171017 h 1312498"/>
                <a:gd name="connsiteX1636" fmla="*/ 1135803 w 2885563"/>
                <a:gd name="connsiteY1636" fmla="*/ 172576 h 1312498"/>
                <a:gd name="connsiteX1637" fmla="*/ 1143089 w 2885563"/>
                <a:gd name="connsiteY1637" fmla="*/ 179328 h 1312498"/>
                <a:gd name="connsiteX1638" fmla="*/ 1151922 w 2885563"/>
                <a:gd name="connsiteY1638" fmla="*/ 184523 h 1312498"/>
                <a:gd name="connsiteX1639" fmla="*/ 1154516 w 2885563"/>
                <a:gd name="connsiteY1639" fmla="*/ 185820 h 1312498"/>
                <a:gd name="connsiteX1640" fmla="*/ 1166991 w 2885563"/>
                <a:gd name="connsiteY1640" fmla="*/ 193352 h 1312498"/>
                <a:gd name="connsiteX1641" fmla="*/ 1169312 w 2885563"/>
                <a:gd name="connsiteY1641" fmla="*/ 193871 h 1312498"/>
                <a:gd name="connsiteX1642" fmla="*/ 1174002 w 2885563"/>
                <a:gd name="connsiteY1642" fmla="*/ 196727 h 1312498"/>
                <a:gd name="connsiteX1643" fmla="*/ 1186728 w 2885563"/>
                <a:gd name="connsiteY1643" fmla="*/ 205299 h 1312498"/>
                <a:gd name="connsiteX1644" fmla="*/ 1187750 w 2885563"/>
                <a:gd name="connsiteY1644" fmla="*/ 202700 h 1312498"/>
                <a:gd name="connsiteX1645" fmla="*/ 1190869 w 2885563"/>
                <a:gd name="connsiteY1645" fmla="*/ 187638 h 1312498"/>
                <a:gd name="connsiteX1646" fmla="*/ 1195036 w 2885563"/>
                <a:gd name="connsiteY1646" fmla="*/ 179328 h 1312498"/>
                <a:gd name="connsiteX1647" fmla="*/ 1192441 w 2885563"/>
                <a:gd name="connsiteY1647" fmla="*/ 175432 h 1312498"/>
                <a:gd name="connsiteX1648" fmla="*/ 1196333 w 2885563"/>
                <a:gd name="connsiteY1648" fmla="*/ 164525 h 1312498"/>
                <a:gd name="connsiteX1649" fmla="*/ 1197905 w 2885563"/>
                <a:gd name="connsiteY1649" fmla="*/ 159332 h 1312498"/>
                <a:gd name="connsiteX1650" fmla="*/ 1197631 w 2885563"/>
                <a:gd name="connsiteY1650" fmla="*/ 157773 h 1312498"/>
                <a:gd name="connsiteX1651" fmla="*/ 1199452 w 2885563"/>
                <a:gd name="connsiteY1651" fmla="*/ 154137 h 1312498"/>
                <a:gd name="connsiteX1652" fmla="*/ 1198928 w 2885563"/>
                <a:gd name="connsiteY1652" fmla="*/ 146345 h 1312498"/>
                <a:gd name="connsiteX1653" fmla="*/ 1203095 w 2885563"/>
                <a:gd name="connsiteY1653" fmla="*/ 145308 h 1312498"/>
                <a:gd name="connsiteX1654" fmla="*/ 1203095 w 2885563"/>
                <a:gd name="connsiteY1654" fmla="*/ 140375 h 1312498"/>
                <a:gd name="connsiteX1655" fmla="*/ 1205441 w 2885563"/>
                <a:gd name="connsiteY1655" fmla="*/ 138035 h 1312498"/>
                <a:gd name="connsiteX1656" fmla="*/ 1205441 w 2885563"/>
                <a:gd name="connsiteY1656" fmla="*/ 132324 h 1312498"/>
                <a:gd name="connsiteX1657" fmla="*/ 1208559 w 2885563"/>
                <a:gd name="connsiteY1657" fmla="*/ 129465 h 1312498"/>
                <a:gd name="connsiteX1658" fmla="*/ 1209058 w 2885563"/>
                <a:gd name="connsiteY1658" fmla="*/ 125310 h 1312498"/>
                <a:gd name="connsiteX1659" fmla="*/ 1214522 w 2885563"/>
                <a:gd name="connsiteY1659" fmla="*/ 127128 h 1312498"/>
                <a:gd name="connsiteX1660" fmla="*/ 1218415 w 2885563"/>
                <a:gd name="connsiteY1660" fmla="*/ 127388 h 1312498"/>
                <a:gd name="connsiteX1661" fmla="*/ 1221534 w 2885563"/>
                <a:gd name="connsiteY1661" fmla="*/ 126088 h 1312498"/>
                <a:gd name="connsiteX1662" fmla="*/ 1221010 w 2885563"/>
                <a:gd name="connsiteY1662" fmla="*/ 114403 h 1312498"/>
                <a:gd name="connsiteX1663" fmla="*/ 1218415 w 2885563"/>
                <a:gd name="connsiteY1663" fmla="*/ 95964 h 1312498"/>
                <a:gd name="connsiteX1664" fmla="*/ 1218664 w 2885563"/>
                <a:gd name="connsiteY1664" fmla="*/ 84277 h 1312498"/>
                <a:gd name="connsiteX1665" fmla="*/ 1218939 w 2885563"/>
                <a:gd name="connsiteY1665" fmla="*/ 81421 h 1312498"/>
                <a:gd name="connsiteX1666" fmla="*/ 1221010 w 2885563"/>
                <a:gd name="connsiteY1666" fmla="*/ 82199 h 1312498"/>
                <a:gd name="connsiteX1667" fmla="*/ 1219962 w 2885563"/>
                <a:gd name="connsiteY1667" fmla="*/ 71293 h 1312498"/>
                <a:gd name="connsiteX1668" fmla="*/ 1219962 w 2885563"/>
                <a:gd name="connsiteY1668" fmla="*/ 60126 h 1312498"/>
                <a:gd name="connsiteX1669" fmla="*/ 1210106 w 2885563"/>
                <a:gd name="connsiteY1669" fmla="*/ 54931 h 1312498"/>
                <a:gd name="connsiteX1670" fmla="*/ 1212701 w 2885563"/>
                <a:gd name="connsiteY1670" fmla="*/ 47920 h 1312498"/>
                <a:gd name="connsiteX1671" fmla="*/ 1213998 w 2885563"/>
                <a:gd name="connsiteY1671" fmla="*/ 37014 h 1312498"/>
                <a:gd name="connsiteX1672" fmla="*/ 1220236 w 2885563"/>
                <a:gd name="connsiteY1672" fmla="*/ 34936 h 1312498"/>
                <a:gd name="connsiteX1673" fmla="*/ 1228295 w 2885563"/>
                <a:gd name="connsiteY1673" fmla="*/ 33377 h 1312498"/>
                <a:gd name="connsiteX1674" fmla="*/ 1234533 w 2885563"/>
                <a:gd name="connsiteY1674" fmla="*/ 33637 h 1312498"/>
                <a:gd name="connsiteX1675" fmla="*/ 1238150 w 2885563"/>
                <a:gd name="connsiteY1675" fmla="*/ 34415 h 1312498"/>
                <a:gd name="connsiteX1676" fmla="*/ 1239723 w 2885563"/>
                <a:gd name="connsiteY1676" fmla="*/ 35455 h 1312498"/>
                <a:gd name="connsiteX1677" fmla="*/ 1244139 w 2885563"/>
                <a:gd name="connsiteY1677" fmla="*/ 43506 h 1312498"/>
                <a:gd name="connsiteX1678" fmla="*/ 1247507 w 2885563"/>
                <a:gd name="connsiteY1678" fmla="*/ 45843 h 1312498"/>
                <a:gd name="connsiteX1679" fmla="*/ 1252198 w 2885563"/>
                <a:gd name="connsiteY1679" fmla="*/ 47402 h 1312498"/>
                <a:gd name="connsiteX1680" fmla="*/ 1266993 w 2885563"/>
                <a:gd name="connsiteY1680" fmla="*/ 48439 h 1312498"/>
                <a:gd name="connsiteX1681" fmla="*/ 1271410 w 2885563"/>
                <a:gd name="connsiteY1681" fmla="*/ 43506 h 1312498"/>
                <a:gd name="connsiteX1682" fmla="*/ 1273481 w 2885563"/>
                <a:gd name="connsiteY1682" fmla="*/ 44803 h 1312498"/>
                <a:gd name="connsiteX1683" fmla="*/ 1280242 w 2885563"/>
                <a:gd name="connsiteY1683" fmla="*/ 46102 h 1312498"/>
                <a:gd name="connsiteX1684" fmla="*/ 1288301 w 2885563"/>
                <a:gd name="connsiteY1684" fmla="*/ 44284 h 1312498"/>
                <a:gd name="connsiteX1685" fmla="*/ 1291420 w 2885563"/>
                <a:gd name="connsiteY1685" fmla="*/ 45065 h 1312498"/>
                <a:gd name="connsiteX1686" fmla="*/ 1296086 w 2885563"/>
                <a:gd name="connsiteY1686" fmla="*/ 48180 h 1312498"/>
                <a:gd name="connsiteX1687" fmla="*/ 1304669 w 2885563"/>
                <a:gd name="connsiteY1687" fmla="*/ 50517 h 1312498"/>
                <a:gd name="connsiteX1688" fmla="*/ 1305967 w 2885563"/>
                <a:gd name="connsiteY1688" fmla="*/ 51297 h 1312498"/>
                <a:gd name="connsiteX1689" fmla="*/ 1310133 w 2885563"/>
                <a:gd name="connsiteY1689" fmla="*/ 51297 h 1312498"/>
                <a:gd name="connsiteX1690" fmla="*/ 1310632 w 2885563"/>
                <a:gd name="connsiteY1690" fmla="*/ 48180 h 1312498"/>
                <a:gd name="connsiteX1691" fmla="*/ 1312453 w 2885563"/>
                <a:gd name="connsiteY1691" fmla="*/ 42466 h 1312498"/>
                <a:gd name="connsiteX1692" fmla="*/ 1313751 w 2885563"/>
                <a:gd name="connsiteY1692" fmla="*/ 40909 h 1312498"/>
                <a:gd name="connsiteX1693" fmla="*/ 1322060 w 2885563"/>
                <a:gd name="connsiteY1693" fmla="*/ 41688 h 1312498"/>
                <a:gd name="connsiteX1694" fmla="*/ 1322858 w 2885563"/>
                <a:gd name="connsiteY1694" fmla="*/ 36754 h 1312498"/>
                <a:gd name="connsiteX1695" fmla="*/ 1325977 w 2885563"/>
                <a:gd name="connsiteY1695" fmla="*/ 26366 h 1312498"/>
                <a:gd name="connsiteX1696" fmla="*/ 1327275 w 2885563"/>
                <a:gd name="connsiteY1696" fmla="*/ 21430 h 1312498"/>
                <a:gd name="connsiteX1697" fmla="*/ 1327773 w 2885563"/>
                <a:gd name="connsiteY1697" fmla="*/ 15719 h 1312498"/>
                <a:gd name="connsiteX1698" fmla="*/ 1331166 w 2885563"/>
                <a:gd name="connsiteY1698" fmla="*/ 8967 h 1312498"/>
                <a:gd name="connsiteX1699" fmla="*/ 1330892 w 2885563"/>
                <a:gd name="connsiteY1699" fmla="*/ 4291 h 1312498"/>
                <a:gd name="connsiteX1700" fmla="*/ 1328821 w 2885563"/>
                <a:gd name="connsiteY1700" fmla="*/ 2213 h 1312498"/>
                <a:gd name="connsiteX1701" fmla="*/ 1332988 w 2885563"/>
                <a:gd name="connsiteY1701" fmla="*/ -124 h 1312498"/>
                <a:gd name="connsiteX1702" fmla="*/ 1337928 w 2885563"/>
                <a:gd name="connsiteY1702" fmla="*/ -383 h 1312498"/>
                <a:gd name="connsiteX1703" fmla="*/ 1338951 w 2885563"/>
                <a:gd name="connsiteY1703" fmla="*/ 1695 h 1312498"/>
                <a:gd name="connsiteX1704" fmla="*/ 1343368 w 2885563"/>
                <a:gd name="connsiteY1704" fmla="*/ 6109 h 1312498"/>
                <a:gd name="connsiteX1705" fmla="*/ 1348058 w 2885563"/>
                <a:gd name="connsiteY1705" fmla="*/ 9486 h 1312498"/>
                <a:gd name="connsiteX1706" fmla="*/ 1353248 w 2885563"/>
                <a:gd name="connsiteY1706" fmla="*/ 11823 h 1312498"/>
                <a:gd name="connsiteX1707" fmla="*/ 1361557 w 2885563"/>
                <a:gd name="connsiteY1707" fmla="*/ 15978 h 1312498"/>
                <a:gd name="connsiteX1708" fmla="*/ 1369865 w 2885563"/>
                <a:gd name="connsiteY1708" fmla="*/ 19615 h 1312498"/>
                <a:gd name="connsiteX1709" fmla="*/ 1372734 w 2885563"/>
                <a:gd name="connsiteY1709" fmla="*/ 20133 h 13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</a:cxnLst>
              <a:rect l="l" t="t" r="r" b="b"/>
              <a:pathLst>
                <a:path w="2885563" h="1312498">
                  <a:moveTo>
                    <a:pt x="1384685" y="21702"/>
                  </a:moveTo>
                  <a:lnTo>
                    <a:pt x="1398458" y="23520"/>
                  </a:lnTo>
                  <a:lnTo>
                    <a:pt x="1403398" y="25339"/>
                  </a:lnTo>
                  <a:lnTo>
                    <a:pt x="1410410" y="29753"/>
                  </a:lnTo>
                  <a:lnTo>
                    <a:pt x="1412730" y="30793"/>
                  </a:lnTo>
                  <a:lnTo>
                    <a:pt x="1417945" y="31050"/>
                  </a:lnTo>
                  <a:lnTo>
                    <a:pt x="1421063" y="30013"/>
                  </a:lnTo>
                  <a:lnTo>
                    <a:pt x="1424956" y="26895"/>
                  </a:lnTo>
                  <a:lnTo>
                    <a:pt x="1435610" y="23780"/>
                  </a:lnTo>
                  <a:lnTo>
                    <a:pt x="1447037" y="22999"/>
                  </a:lnTo>
                  <a:lnTo>
                    <a:pt x="1457417" y="23780"/>
                  </a:lnTo>
                  <a:lnTo>
                    <a:pt x="1464952" y="26376"/>
                  </a:lnTo>
                  <a:lnTo>
                    <a:pt x="1467547" y="28454"/>
                  </a:lnTo>
                  <a:lnTo>
                    <a:pt x="1470166" y="32609"/>
                  </a:lnTo>
                  <a:lnTo>
                    <a:pt x="1470940" y="36245"/>
                  </a:lnTo>
                  <a:lnTo>
                    <a:pt x="1471189" y="41179"/>
                  </a:lnTo>
                  <a:lnTo>
                    <a:pt x="1470691" y="43256"/>
                  </a:lnTo>
                  <a:lnTo>
                    <a:pt x="1467297" y="48970"/>
                  </a:lnTo>
                  <a:lnTo>
                    <a:pt x="1467047" y="55463"/>
                  </a:lnTo>
                  <a:lnTo>
                    <a:pt x="1468595" y="58578"/>
                  </a:lnTo>
                  <a:lnTo>
                    <a:pt x="1471988" y="61695"/>
                  </a:lnTo>
                  <a:lnTo>
                    <a:pt x="1475356" y="63254"/>
                  </a:lnTo>
                  <a:lnTo>
                    <a:pt x="1480546" y="63514"/>
                  </a:lnTo>
                  <a:lnTo>
                    <a:pt x="1489129" y="62992"/>
                  </a:lnTo>
                  <a:lnTo>
                    <a:pt x="1495366" y="61174"/>
                  </a:lnTo>
                  <a:lnTo>
                    <a:pt x="1500831" y="57800"/>
                  </a:lnTo>
                  <a:lnTo>
                    <a:pt x="1508865" y="57019"/>
                  </a:lnTo>
                  <a:lnTo>
                    <a:pt x="1513805" y="57800"/>
                  </a:lnTo>
                  <a:lnTo>
                    <a:pt x="1518221" y="63773"/>
                  </a:lnTo>
                  <a:lnTo>
                    <a:pt x="1519269" y="68966"/>
                  </a:lnTo>
                  <a:lnTo>
                    <a:pt x="1517448" y="74680"/>
                  </a:lnTo>
                  <a:lnTo>
                    <a:pt x="1517198" y="81691"/>
                  </a:lnTo>
                  <a:lnTo>
                    <a:pt x="1515627" y="84808"/>
                  </a:lnTo>
                  <a:lnTo>
                    <a:pt x="1511460" y="86886"/>
                  </a:lnTo>
                  <a:lnTo>
                    <a:pt x="1505247" y="85846"/>
                  </a:lnTo>
                  <a:lnTo>
                    <a:pt x="1502627" y="86105"/>
                  </a:lnTo>
                  <a:lnTo>
                    <a:pt x="1501329" y="87664"/>
                  </a:lnTo>
                  <a:lnTo>
                    <a:pt x="1503425" y="90520"/>
                  </a:lnTo>
                  <a:lnTo>
                    <a:pt x="1515377" y="98571"/>
                  </a:lnTo>
                  <a:lnTo>
                    <a:pt x="1520567" y="99608"/>
                  </a:lnTo>
                  <a:lnTo>
                    <a:pt x="1527578" y="99868"/>
                  </a:lnTo>
                  <a:lnTo>
                    <a:pt x="1535637" y="97012"/>
                  </a:lnTo>
                  <a:lnTo>
                    <a:pt x="1543172" y="92857"/>
                  </a:lnTo>
                  <a:lnTo>
                    <a:pt x="1546290" y="90260"/>
                  </a:lnTo>
                  <a:lnTo>
                    <a:pt x="1553551" y="80651"/>
                  </a:lnTo>
                  <a:lnTo>
                    <a:pt x="1558242" y="78054"/>
                  </a:lnTo>
                  <a:lnTo>
                    <a:pt x="1563182" y="77795"/>
                  </a:lnTo>
                  <a:lnTo>
                    <a:pt x="1569146" y="78573"/>
                  </a:lnTo>
                  <a:lnTo>
                    <a:pt x="1572015" y="78573"/>
                  </a:lnTo>
                  <a:lnTo>
                    <a:pt x="1576681" y="79872"/>
                  </a:lnTo>
                  <a:lnTo>
                    <a:pt x="1582644" y="85846"/>
                  </a:lnTo>
                  <a:lnTo>
                    <a:pt x="1583966" y="88963"/>
                  </a:lnTo>
                  <a:lnTo>
                    <a:pt x="1583442" y="93378"/>
                  </a:lnTo>
                  <a:lnTo>
                    <a:pt x="1582395" y="97012"/>
                  </a:lnTo>
                  <a:lnTo>
                    <a:pt x="1577978" y="104025"/>
                  </a:lnTo>
                  <a:lnTo>
                    <a:pt x="1577205" y="107400"/>
                  </a:lnTo>
                  <a:lnTo>
                    <a:pt x="1578252" y="109996"/>
                  </a:lnTo>
                  <a:lnTo>
                    <a:pt x="1581346" y="111555"/>
                  </a:lnTo>
                  <a:lnTo>
                    <a:pt x="1584465" y="110258"/>
                  </a:lnTo>
                  <a:lnTo>
                    <a:pt x="1592524" y="105582"/>
                  </a:lnTo>
                  <a:lnTo>
                    <a:pt x="1596416" y="104544"/>
                  </a:lnTo>
                  <a:lnTo>
                    <a:pt x="1604750" y="105582"/>
                  </a:lnTo>
                  <a:lnTo>
                    <a:pt x="1608368" y="105063"/>
                  </a:lnTo>
                  <a:lnTo>
                    <a:pt x="1618772" y="101948"/>
                  </a:lnTo>
                  <a:lnTo>
                    <a:pt x="1623188" y="102205"/>
                  </a:lnTo>
                  <a:lnTo>
                    <a:pt x="1626307" y="105063"/>
                  </a:lnTo>
                  <a:lnTo>
                    <a:pt x="1627081" y="108959"/>
                  </a:lnTo>
                  <a:lnTo>
                    <a:pt x="1623962" y="114151"/>
                  </a:lnTo>
                  <a:lnTo>
                    <a:pt x="1619296" y="119087"/>
                  </a:lnTo>
                  <a:lnTo>
                    <a:pt x="1617475" y="120125"/>
                  </a:lnTo>
                  <a:lnTo>
                    <a:pt x="1609416" y="125058"/>
                  </a:lnTo>
                  <a:lnTo>
                    <a:pt x="1602929" y="127657"/>
                  </a:lnTo>
                  <a:lnTo>
                    <a:pt x="1601631" y="132072"/>
                  </a:lnTo>
                  <a:lnTo>
                    <a:pt x="1604226" y="135446"/>
                  </a:lnTo>
                  <a:lnTo>
                    <a:pt x="1607345" y="135446"/>
                  </a:lnTo>
                  <a:lnTo>
                    <a:pt x="1613058" y="133890"/>
                  </a:lnTo>
                  <a:lnTo>
                    <a:pt x="1615404" y="132590"/>
                  </a:lnTo>
                  <a:lnTo>
                    <a:pt x="1623962" y="129475"/>
                  </a:lnTo>
                  <a:lnTo>
                    <a:pt x="1627081" y="129216"/>
                  </a:lnTo>
                  <a:lnTo>
                    <a:pt x="1628652" y="130775"/>
                  </a:lnTo>
                  <a:lnTo>
                    <a:pt x="1628902" y="134668"/>
                  </a:lnTo>
                  <a:lnTo>
                    <a:pt x="1627081" y="140382"/>
                  </a:lnTo>
                  <a:lnTo>
                    <a:pt x="1626058" y="146355"/>
                  </a:lnTo>
                  <a:lnTo>
                    <a:pt x="1619546" y="155185"/>
                  </a:lnTo>
                  <a:lnTo>
                    <a:pt x="1620593" y="158821"/>
                  </a:lnTo>
                  <a:lnTo>
                    <a:pt x="1626058" y="161417"/>
                  </a:lnTo>
                  <a:lnTo>
                    <a:pt x="1632795" y="167910"/>
                  </a:lnTo>
                  <a:lnTo>
                    <a:pt x="1636437" y="173364"/>
                  </a:lnTo>
                  <a:lnTo>
                    <a:pt x="1640080" y="182453"/>
                  </a:lnTo>
                  <a:lnTo>
                    <a:pt x="1646043" y="186089"/>
                  </a:lnTo>
                  <a:lnTo>
                    <a:pt x="1652031" y="188686"/>
                  </a:lnTo>
                  <a:lnTo>
                    <a:pt x="1657994" y="192841"/>
                  </a:lnTo>
                  <a:lnTo>
                    <a:pt x="1665280" y="195958"/>
                  </a:lnTo>
                  <a:lnTo>
                    <a:pt x="1674886" y="199073"/>
                  </a:lnTo>
                  <a:lnTo>
                    <a:pt x="1677481" y="200632"/>
                  </a:lnTo>
                  <a:lnTo>
                    <a:pt x="1679053" y="202710"/>
                  </a:lnTo>
                  <a:lnTo>
                    <a:pt x="1680076" y="209721"/>
                  </a:lnTo>
                  <a:lnTo>
                    <a:pt x="1679826" y="216994"/>
                  </a:lnTo>
                  <a:lnTo>
                    <a:pt x="1681124" y="222967"/>
                  </a:lnTo>
                  <a:lnTo>
                    <a:pt x="1684242" y="230237"/>
                  </a:lnTo>
                  <a:lnTo>
                    <a:pt x="1686588" y="238288"/>
                  </a:lnTo>
                  <a:lnTo>
                    <a:pt x="1693599" y="246080"/>
                  </a:lnTo>
                  <a:lnTo>
                    <a:pt x="1697741" y="249714"/>
                  </a:lnTo>
                  <a:lnTo>
                    <a:pt x="1703454" y="249973"/>
                  </a:lnTo>
                  <a:lnTo>
                    <a:pt x="1710740" y="252570"/>
                  </a:lnTo>
                  <a:lnTo>
                    <a:pt x="1715157" y="253869"/>
                  </a:lnTo>
                  <a:lnTo>
                    <a:pt x="1721120" y="256465"/>
                  </a:lnTo>
                  <a:lnTo>
                    <a:pt x="1724762" y="256984"/>
                  </a:lnTo>
                  <a:lnTo>
                    <a:pt x="1735691" y="254128"/>
                  </a:lnTo>
                  <a:lnTo>
                    <a:pt x="1746070" y="253088"/>
                  </a:lnTo>
                  <a:lnTo>
                    <a:pt x="1749439" y="251792"/>
                  </a:lnTo>
                  <a:lnTo>
                    <a:pt x="1751534" y="250233"/>
                  </a:lnTo>
                  <a:lnTo>
                    <a:pt x="1752558" y="247636"/>
                  </a:lnTo>
                  <a:lnTo>
                    <a:pt x="1751260" y="242962"/>
                  </a:lnTo>
                  <a:lnTo>
                    <a:pt x="1749713" y="241403"/>
                  </a:lnTo>
                  <a:lnTo>
                    <a:pt x="1742951" y="238026"/>
                  </a:lnTo>
                  <a:lnTo>
                    <a:pt x="1738535" y="236989"/>
                  </a:lnTo>
                  <a:lnTo>
                    <a:pt x="1734119" y="237248"/>
                  </a:lnTo>
                  <a:lnTo>
                    <a:pt x="1731000" y="235171"/>
                  </a:lnTo>
                  <a:lnTo>
                    <a:pt x="1729453" y="231275"/>
                  </a:lnTo>
                  <a:lnTo>
                    <a:pt x="1729702" y="226339"/>
                  </a:lnTo>
                  <a:lnTo>
                    <a:pt x="1727632" y="217769"/>
                  </a:lnTo>
                  <a:lnTo>
                    <a:pt x="1728655" y="206863"/>
                  </a:lnTo>
                  <a:lnTo>
                    <a:pt x="1729952" y="203747"/>
                  </a:lnTo>
                  <a:lnTo>
                    <a:pt x="1731774" y="201670"/>
                  </a:lnTo>
                  <a:lnTo>
                    <a:pt x="1734892" y="200370"/>
                  </a:lnTo>
                  <a:lnTo>
                    <a:pt x="1738535" y="199852"/>
                  </a:lnTo>
                  <a:lnTo>
                    <a:pt x="1744249" y="200889"/>
                  </a:lnTo>
                  <a:lnTo>
                    <a:pt x="1750237" y="200370"/>
                  </a:lnTo>
                  <a:lnTo>
                    <a:pt x="1754653" y="200370"/>
                  </a:lnTo>
                  <a:lnTo>
                    <a:pt x="1758022" y="201410"/>
                  </a:lnTo>
                  <a:lnTo>
                    <a:pt x="1762962" y="204785"/>
                  </a:lnTo>
                  <a:lnTo>
                    <a:pt x="1765307" y="207903"/>
                  </a:lnTo>
                  <a:lnTo>
                    <a:pt x="1766854" y="211277"/>
                  </a:lnTo>
                  <a:lnTo>
                    <a:pt x="1767103" y="217251"/>
                  </a:lnTo>
                  <a:lnTo>
                    <a:pt x="1763735" y="222964"/>
                  </a:lnTo>
                  <a:lnTo>
                    <a:pt x="1762188" y="227120"/>
                  </a:lnTo>
                  <a:lnTo>
                    <a:pt x="1762687" y="230497"/>
                  </a:lnTo>
                  <a:lnTo>
                    <a:pt x="1764783" y="234390"/>
                  </a:lnTo>
                  <a:lnTo>
                    <a:pt x="1766854" y="235690"/>
                  </a:lnTo>
                  <a:lnTo>
                    <a:pt x="1769449" y="235949"/>
                  </a:lnTo>
                  <a:lnTo>
                    <a:pt x="1772044" y="234131"/>
                  </a:lnTo>
                  <a:lnTo>
                    <a:pt x="1774639" y="230235"/>
                  </a:lnTo>
                  <a:lnTo>
                    <a:pt x="1778032" y="223483"/>
                  </a:lnTo>
                  <a:lnTo>
                    <a:pt x="1779330" y="212577"/>
                  </a:lnTo>
                  <a:lnTo>
                    <a:pt x="1780876" y="209978"/>
                  </a:lnTo>
                  <a:lnTo>
                    <a:pt x="1789185" y="202707"/>
                  </a:lnTo>
                  <a:lnTo>
                    <a:pt x="1799589" y="196993"/>
                  </a:lnTo>
                  <a:lnTo>
                    <a:pt x="1803232" y="195696"/>
                  </a:lnTo>
                  <a:lnTo>
                    <a:pt x="1806600" y="195175"/>
                  </a:lnTo>
                  <a:lnTo>
                    <a:pt x="1809445" y="196475"/>
                  </a:lnTo>
                  <a:lnTo>
                    <a:pt x="1811541" y="199590"/>
                  </a:lnTo>
                  <a:lnTo>
                    <a:pt x="1811541" y="202448"/>
                  </a:lnTo>
                  <a:lnTo>
                    <a:pt x="1808946" y="208681"/>
                  </a:lnTo>
                  <a:lnTo>
                    <a:pt x="1806077" y="212836"/>
                  </a:lnTo>
                  <a:lnTo>
                    <a:pt x="1798541" y="220106"/>
                  </a:lnTo>
                  <a:lnTo>
                    <a:pt x="1794125" y="224002"/>
                  </a:lnTo>
                  <a:lnTo>
                    <a:pt x="1793077" y="226598"/>
                  </a:lnTo>
                  <a:lnTo>
                    <a:pt x="1793875" y="231794"/>
                  </a:lnTo>
                  <a:lnTo>
                    <a:pt x="1794649" y="234649"/>
                  </a:lnTo>
                  <a:lnTo>
                    <a:pt x="1797244" y="236986"/>
                  </a:lnTo>
                  <a:lnTo>
                    <a:pt x="1801935" y="238805"/>
                  </a:lnTo>
                  <a:lnTo>
                    <a:pt x="1811541" y="239323"/>
                  </a:lnTo>
                  <a:lnTo>
                    <a:pt x="1818302" y="242441"/>
                  </a:lnTo>
                  <a:lnTo>
                    <a:pt x="1823492" y="242182"/>
                  </a:lnTo>
                  <a:lnTo>
                    <a:pt x="1827135" y="240104"/>
                  </a:lnTo>
                  <a:lnTo>
                    <a:pt x="1831801" y="236468"/>
                  </a:lnTo>
                  <a:lnTo>
                    <a:pt x="1835169" y="234390"/>
                  </a:lnTo>
                  <a:lnTo>
                    <a:pt x="1838562" y="235430"/>
                  </a:lnTo>
                  <a:lnTo>
                    <a:pt x="1842704" y="239064"/>
                  </a:lnTo>
                  <a:lnTo>
                    <a:pt x="1844800" y="243219"/>
                  </a:lnTo>
                  <a:lnTo>
                    <a:pt x="1846347" y="260621"/>
                  </a:lnTo>
                  <a:lnTo>
                    <a:pt x="1847395" y="263736"/>
                  </a:lnTo>
                  <a:lnTo>
                    <a:pt x="1858822" y="277241"/>
                  </a:lnTo>
                  <a:lnTo>
                    <a:pt x="1859595" y="282953"/>
                  </a:lnTo>
                  <a:lnTo>
                    <a:pt x="1858049" y="288926"/>
                  </a:lnTo>
                  <a:lnTo>
                    <a:pt x="1855179" y="293341"/>
                  </a:lnTo>
                  <a:lnTo>
                    <a:pt x="1850763" y="296718"/>
                  </a:lnTo>
                  <a:lnTo>
                    <a:pt x="1849990" y="298277"/>
                  </a:lnTo>
                  <a:lnTo>
                    <a:pt x="1851038" y="305288"/>
                  </a:lnTo>
                  <a:lnTo>
                    <a:pt x="1853358" y="307884"/>
                  </a:lnTo>
                  <a:lnTo>
                    <a:pt x="1861168" y="312299"/>
                  </a:lnTo>
                  <a:lnTo>
                    <a:pt x="1865833" y="316713"/>
                  </a:lnTo>
                  <a:lnTo>
                    <a:pt x="1869202" y="319053"/>
                  </a:lnTo>
                  <a:lnTo>
                    <a:pt x="1874940" y="319571"/>
                  </a:lnTo>
                  <a:lnTo>
                    <a:pt x="1879356" y="318013"/>
                  </a:lnTo>
                  <a:lnTo>
                    <a:pt x="1883498" y="315157"/>
                  </a:lnTo>
                  <a:lnTo>
                    <a:pt x="1886367" y="311002"/>
                  </a:lnTo>
                  <a:lnTo>
                    <a:pt x="1886367" y="307365"/>
                  </a:lnTo>
                  <a:lnTo>
                    <a:pt x="1884272" y="302951"/>
                  </a:lnTo>
                  <a:lnTo>
                    <a:pt x="1881427" y="298795"/>
                  </a:lnTo>
                  <a:lnTo>
                    <a:pt x="1873118" y="292563"/>
                  </a:lnTo>
                  <a:lnTo>
                    <a:pt x="1870773" y="288926"/>
                  </a:lnTo>
                  <a:lnTo>
                    <a:pt x="1869726" y="285290"/>
                  </a:lnTo>
                  <a:lnTo>
                    <a:pt x="1870249" y="279578"/>
                  </a:lnTo>
                  <a:lnTo>
                    <a:pt x="1871822" y="277501"/>
                  </a:lnTo>
                  <a:lnTo>
                    <a:pt x="1884796" y="271268"/>
                  </a:lnTo>
                  <a:lnTo>
                    <a:pt x="1886891" y="269450"/>
                  </a:lnTo>
                  <a:lnTo>
                    <a:pt x="1887391" y="265035"/>
                  </a:lnTo>
                  <a:lnTo>
                    <a:pt x="1884546" y="261918"/>
                  </a:lnTo>
                  <a:lnTo>
                    <a:pt x="1876487" y="257244"/>
                  </a:lnTo>
                  <a:lnTo>
                    <a:pt x="1875439" y="255425"/>
                  </a:lnTo>
                  <a:lnTo>
                    <a:pt x="1874666" y="248674"/>
                  </a:lnTo>
                  <a:lnTo>
                    <a:pt x="1872595" y="246077"/>
                  </a:lnTo>
                  <a:lnTo>
                    <a:pt x="1868428" y="242700"/>
                  </a:lnTo>
                  <a:lnTo>
                    <a:pt x="1867131" y="240104"/>
                  </a:lnTo>
                  <a:lnTo>
                    <a:pt x="1867131" y="238026"/>
                  </a:lnTo>
                  <a:lnTo>
                    <a:pt x="1870000" y="230494"/>
                  </a:lnTo>
                  <a:lnTo>
                    <a:pt x="1872071" y="223224"/>
                  </a:lnTo>
                  <a:lnTo>
                    <a:pt x="1879331" y="213874"/>
                  </a:lnTo>
                  <a:lnTo>
                    <a:pt x="1879606" y="211537"/>
                  </a:lnTo>
                  <a:lnTo>
                    <a:pt x="1877261" y="207381"/>
                  </a:lnTo>
                  <a:lnTo>
                    <a:pt x="1871797" y="200630"/>
                  </a:lnTo>
                  <a:lnTo>
                    <a:pt x="1870773" y="195696"/>
                  </a:lnTo>
                  <a:lnTo>
                    <a:pt x="1872071" y="190501"/>
                  </a:lnTo>
                  <a:lnTo>
                    <a:pt x="1877535" y="178557"/>
                  </a:lnTo>
                  <a:lnTo>
                    <a:pt x="1877785" y="176217"/>
                  </a:lnTo>
                  <a:lnTo>
                    <a:pt x="1877535" y="171803"/>
                  </a:lnTo>
                  <a:lnTo>
                    <a:pt x="1875190" y="164792"/>
                  </a:lnTo>
                  <a:lnTo>
                    <a:pt x="1873618" y="162714"/>
                  </a:lnTo>
                  <a:lnTo>
                    <a:pt x="1869202" y="159597"/>
                  </a:lnTo>
                  <a:lnTo>
                    <a:pt x="1864262" y="158559"/>
                  </a:lnTo>
                  <a:lnTo>
                    <a:pt x="1859595" y="158818"/>
                  </a:lnTo>
                  <a:lnTo>
                    <a:pt x="1849465" y="161155"/>
                  </a:lnTo>
                  <a:lnTo>
                    <a:pt x="1847120" y="160637"/>
                  </a:lnTo>
                  <a:lnTo>
                    <a:pt x="1843752" y="157260"/>
                  </a:lnTo>
                  <a:lnTo>
                    <a:pt x="1842180" y="151805"/>
                  </a:lnTo>
                  <a:lnTo>
                    <a:pt x="1842979" y="147131"/>
                  </a:lnTo>
                  <a:lnTo>
                    <a:pt x="1844276" y="144275"/>
                  </a:lnTo>
                  <a:lnTo>
                    <a:pt x="1847120" y="141679"/>
                  </a:lnTo>
                  <a:lnTo>
                    <a:pt x="1858822" y="137783"/>
                  </a:lnTo>
                  <a:lnTo>
                    <a:pt x="1866607" y="132588"/>
                  </a:lnTo>
                  <a:lnTo>
                    <a:pt x="1870499" y="131291"/>
                  </a:lnTo>
                  <a:lnTo>
                    <a:pt x="1875439" y="131810"/>
                  </a:lnTo>
                  <a:lnTo>
                    <a:pt x="1879606" y="134406"/>
                  </a:lnTo>
                  <a:lnTo>
                    <a:pt x="1881427" y="136484"/>
                  </a:lnTo>
                  <a:lnTo>
                    <a:pt x="1884796" y="144794"/>
                  </a:lnTo>
                  <a:lnTo>
                    <a:pt x="1891033" y="155960"/>
                  </a:lnTo>
                  <a:lnTo>
                    <a:pt x="1900390" y="164271"/>
                  </a:lnTo>
                  <a:lnTo>
                    <a:pt x="1903509" y="167907"/>
                  </a:lnTo>
                  <a:lnTo>
                    <a:pt x="1909746" y="178554"/>
                  </a:lnTo>
                  <a:lnTo>
                    <a:pt x="1914687" y="182450"/>
                  </a:lnTo>
                  <a:lnTo>
                    <a:pt x="1918828" y="184787"/>
                  </a:lnTo>
                  <a:lnTo>
                    <a:pt x="1924292" y="188942"/>
                  </a:lnTo>
                  <a:lnTo>
                    <a:pt x="1931827" y="193876"/>
                  </a:lnTo>
                  <a:lnTo>
                    <a:pt x="1943255" y="198812"/>
                  </a:lnTo>
                  <a:lnTo>
                    <a:pt x="1943255" y="202707"/>
                  </a:lnTo>
                  <a:lnTo>
                    <a:pt x="1940136" y="207122"/>
                  </a:lnTo>
                  <a:lnTo>
                    <a:pt x="1935970" y="209978"/>
                  </a:lnTo>
                  <a:lnTo>
                    <a:pt x="1930256" y="213614"/>
                  </a:lnTo>
                  <a:lnTo>
                    <a:pt x="1930256" y="216729"/>
                  </a:lnTo>
                  <a:lnTo>
                    <a:pt x="1932601" y="219066"/>
                  </a:lnTo>
                  <a:lnTo>
                    <a:pt x="1935470" y="219847"/>
                  </a:lnTo>
                  <a:lnTo>
                    <a:pt x="1950515" y="220625"/>
                  </a:lnTo>
                  <a:lnTo>
                    <a:pt x="1954159" y="221924"/>
                  </a:lnTo>
                  <a:lnTo>
                    <a:pt x="1961693" y="227117"/>
                  </a:lnTo>
                  <a:lnTo>
                    <a:pt x="1965336" y="227377"/>
                  </a:lnTo>
                  <a:lnTo>
                    <a:pt x="1973121" y="226339"/>
                  </a:lnTo>
                  <a:lnTo>
                    <a:pt x="1975466" y="225299"/>
                  </a:lnTo>
                  <a:lnTo>
                    <a:pt x="1978061" y="222443"/>
                  </a:lnTo>
                  <a:lnTo>
                    <a:pt x="1980132" y="217769"/>
                  </a:lnTo>
                  <a:lnTo>
                    <a:pt x="1981953" y="207381"/>
                  </a:lnTo>
                  <a:lnTo>
                    <a:pt x="1981953" y="202705"/>
                  </a:lnTo>
                  <a:lnTo>
                    <a:pt x="1980132" y="190761"/>
                  </a:lnTo>
                  <a:lnTo>
                    <a:pt x="1977287" y="181931"/>
                  </a:lnTo>
                  <a:lnTo>
                    <a:pt x="1979358" y="174918"/>
                  </a:lnTo>
                  <a:lnTo>
                    <a:pt x="1981704" y="170763"/>
                  </a:lnTo>
                  <a:lnTo>
                    <a:pt x="1986120" y="166867"/>
                  </a:lnTo>
                  <a:lnTo>
                    <a:pt x="1993131" y="165829"/>
                  </a:lnTo>
                  <a:lnTo>
                    <a:pt x="1997298" y="168426"/>
                  </a:lnTo>
                  <a:lnTo>
                    <a:pt x="2000417" y="171543"/>
                  </a:lnTo>
                  <a:lnTo>
                    <a:pt x="2002488" y="176996"/>
                  </a:lnTo>
                  <a:lnTo>
                    <a:pt x="2001440" y="187124"/>
                  </a:lnTo>
                  <a:lnTo>
                    <a:pt x="2003012" y="191798"/>
                  </a:lnTo>
                  <a:lnTo>
                    <a:pt x="2005856" y="194916"/>
                  </a:lnTo>
                  <a:lnTo>
                    <a:pt x="2008725" y="196213"/>
                  </a:lnTo>
                  <a:lnTo>
                    <a:pt x="2010796" y="195956"/>
                  </a:lnTo>
                  <a:lnTo>
                    <a:pt x="2019379" y="192579"/>
                  </a:lnTo>
                  <a:lnTo>
                    <a:pt x="2030282" y="191798"/>
                  </a:lnTo>
                  <a:lnTo>
                    <a:pt x="2032104" y="191279"/>
                  </a:lnTo>
                  <a:lnTo>
                    <a:pt x="2035223" y="187384"/>
                  </a:lnTo>
                  <a:lnTo>
                    <a:pt x="2033651" y="177776"/>
                  </a:lnTo>
                  <a:lnTo>
                    <a:pt x="2033651" y="174140"/>
                  </a:lnTo>
                  <a:lnTo>
                    <a:pt x="2035996" y="168166"/>
                  </a:lnTo>
                  <a:lnTo>
                    <a:pt x="2037568" y="166348"/>
                  </a:lnTo>
                  <a:lnTo>
                    <a:pt x="2040163" y="171284"/>
                  </a:lnTo>
                  <a:lnTo>
                    <a:pt x="2043007" y="173102"/>
                  </a:lnTo>
                  <a:lnTo>
                    <a:pt x="2044055" y="175180"/>
                  </a:lnTo>
                  <a:lnTo>
                    <a:pt x="2046650" y="177776"/>
                  </a:lnTo>
                  <a:lnTo>
                    <a:pt x="2048222" y="178036"/>
                  </a:lnTo>
                  <a:lnTo>
                    <a:pt x="2050293" y="180891"/>
                  </a:lnTo>
                  <a:lnTo>
                    <a:pt x="2052639" y="186346"/>
                  </a:lnTo>
                  <a:lnTo>
                    <a:pt x="2054709" y="185825"/>
                  </a:lnTo>
                  <a:lnTo>
                    <a:pt x="2057828" y="189980"/>
                  </a:lnTo>
                  <a:lnTo>
                    <a:pt x="2059899" y="194654"/>
                  </a:lnTo>
                  <a:lnTo>
                    <a:pt x="2058602" y="196993"/>
                  </a:lnTo>
                  <a:lnTo>
                    <a:pt x="2051341" y="200889"/>
                  </a:lnTo>
                  <a:lnTo>
                    <a:pt x="2051840" y="202967"/>
                  </a:lnTo>
                  <a:lnTo>
                    <a:pt x="2050817" y="207122"/>
                  </a:lnTo>
                  <a:lnTo>
                    <a:pt x="2050543" y="217769"/>
                  </a:lnTo>
                  <a:lnTo>
                    <a:pt x="2052888" y="235687"/>
                  </a:lnTo>
                  <a:lnTo>
                    <a:pt x="2055483" y="243219"/>
                  </a:lnTo>
                  <a:lnTo>
                    <a:pt x="2063018" y="251530"/>
                  </a:lnTo>
                  <a:lnTo>
                    <a:pt x="2072624" y="265551"/>
                  </a:lnTo>
                  <a:lnTo>
                    <a:pt x="2077564" y="259319"/>
                  </a:lnTo>
                  <a:lnTo>
                    <a:pt x="2079136" y="255685"/>
                  </a:lnTo>
                  <a:lnTo>
                    <a:pt x="2083802" y="250489"/>
                  </a:lnTo>
                  <a:lnTo>
                    <a:pt x="2087170" y="246075"/>
                  </a:lnTo>
                  <a:lnTo>
                    <a:pt x="2088742" y="240882"/>
                  </a:lnTo>
                  <a:lnTo>
                    <a:pt x="2093158" y="242439"/>
                  </a:lnTo>
                  <a:lnTo>
                    <a:pt x="2096002" y="242439"/>
                  </a:lnTo>
                  <a:lnTo>
                    <a:pt x="2099645" y="238805"/>
                  </a:lnTo>
                  <a:lnTo>
                    <a:pt x="2102240" y="239842"/>
                  </a:lnTo>
                  <a:lnTo>
                    <a:pt x="2102515" y="241401"/>
                  </a:lnTo>
                  <a:lnTo>
                    <a:pt x="2106407" y="241920"/>
                  </a:lnTo>
                  <a:lnTo>
                    <a:pt x="2109775" y="241401"/>
                  </a:lnTo>
                  <a:lnTo>
                    <a:pt x="2112644" y="242439"/>
                  </a:lnTo>
                  <a:lnTo>
                    <a:pt x="2113144" y="245297"/>
                  </a:lnTo>
                  <a:lnTo>
                    <a:pt x="2114965" y="246856"/>
                  </a:lnTo>
                  <a:lnTo>
                    <a:pt x="2112894" y="250489"/>
                  </a:lnTo>
                  <a:lnTo>
                    <a:pt x="2114441" y="252567"/>
                  </a:lnTo>
                  <a:lnTo>
                    <a:pt x="2115489" y="257244"/>
                  </a:lnTo>
                  <a:lnTo>
                    <a:pt x="2117834" y="257501"/>
                  </a:lnTo>
                  <a:lnTo>
                    <a:pt x="2118333" y="259059"/>
                  </a:lnTo>
                  <a:lnTo>
                    <a:pt x="2116263" y="260618"/>
                  </a:lnTo>
                  <a:lnTo>
                    <a:pt x="2114965" y="263993"/>
                  </a:lnTo>
                  <a:lnTo>
                    <a:pt x="2113418" y="265033"/>
                  </a:lnTo>
                  <a:lnTo>
                    <a:pt x="2114441" y="269707"/>
                  </a:lnTo>
                  <a:lnTo>
                    <a:pt x="2115489" y="271525"/>
                  </a:lnTo>
                  <a:lnTo>
                    <a:pt x="2122750" y="267888"/>
                  </a:lnTo>
                  <a:lnTo>
                    <a:pt x="2132880" y="261137"/>
                  </a:lnTo>
                  <a:lnTo>
                    <a:pt x="2144057" y="254126"/>
                  </a:lnTo>
                  <a:lnTo>
                    <a:pt x="2155759" y="247112"/>
                  </a:lnTo>
                  <a:lnTo>
                    <a:pt x="2158354" y="244775"/>
                  </a:lnTo>
                  <a:lnTo>
                    <a:pt x="2167711" y="242957"/>
                  </a:lnTo>
                  <a:lnTo>
                    <a:pt x="2170306" y="240361"/>
                  </a:lnTo>
                  <a:lnTo>
                    <a:pt x="2172127" y="234128"/>
                  </a:lnTo>
                  <a:lnTo>
                    <a:pt x="2175770" y="227377"/>
                  </a:lnTo>
                  <a:lnTo>
                    <a:pt x="2178090" y="224518"/>
                  </a:lnTo>
                  <a:lnTo>
                    <a:pt x="2183554" y="224000"/>
                  </a:lnTo>
                  <a:lnTo>
                    <a:pt x="2186149" y="227117"/>
                  </a:lnTo>
                  <a:lnTo>
                    <a:pt x="2190316" y="225299"/>
                  </a:lnTo>
                  <a:lnTo>
                    <a:pt x="2191090" y="222962"/>
                  </a:lnTo>
                  <a:lnTo>
                    <a:pt x="2195506" y="220625"/>
                  </a:lnTo>
                  <a:lnTo>
                    <a:pt x="2198350" y="220366"/>
                  </a:lnTo>
                  <a:lnTo>
                    <a:pt x="2200695" y="221403"/>
                  </a:lnTo>
                  <a:lnTo>
                    <a:pt x="2201219" y="223481"/>
                  </a:lnTo>
                  <a:lnTo>
                    <a:pt x="2199149" y="229454"/>
                  </a:lnTo>
                  <a:lnTo>
                    <a:pt x="2203814" y="229714"/>
                  </a:lnTo>
                  <a:lnTo>
                    <a:pt x="2207183" y="226596"/>
                  </a:lnTo>
                  <a:lnTo>
                    <a:pt x="2208480" y="221922"/>
                  </a:lnTo>
                  <a:lnTo>
                    <a:pt x="2211100" y="218026"/>
                  </a:lnTo>
                  <a:lnTo>
                    <a:pt x="2213420" y="215689"/>
                  </a:lnTo>
                  <a:lnTo>
                    <a:pt x="2216015" y="216729"/>
                  </a:lnTo>
                  <a:lnTo>
                    <a:pt x="2218360" y="215949"/>
                  </a:lnTo>
                  <a:lnTo>
                    <a:pt x="2222253" y="202445"/>
                  </a:lnTo>
                  <a:lnTo>
                    <a:pt x="2224848" y="202186"/>
                  </a:lnTo>
                  <a:lnTo>
                    <a:pt x="2224348" y="207381"/>
                  </a:lnTo>
                  <a:lnTo>
                    <a:pt x="2228241" y="208159"/>
                  </a:lnTo>
                  <a:lnTo>
                    <a:pt x="2232407" y="204782"/>
                  </a:lnTo>
                  <a:lnTo>
                    <a:pt x="2232657" y="200368"/>
                  </a:lnTo>
                  <a:lnTo>
                    <a:pt x="2230586" y="197253"/>
                  </a:lnTo>
                  <a:lnTo>
                    <a:pt x="2230312" y="192838"/>
                  </a:lnTo>
                  <a:lnTo>
                    <a:pt x="2229014" y="189721"/>
                  </a:lnTo>
                  <a:lnTo>
                    <a:pt x="2227193" y="188683"/>
                  </a:lnTo>
                  <a:lnTo>
                    <a:pt x="2226419" y="186084"/>
                  </a:lnTo>
                  <a:lnTo>
                    <a:pt x="2230312" y="186084"/>
                  </a:lnTo>
                  <a:lnTo>
                    <a:pt x="2231360" y="187643"/>
                  </a:lnTo>
                  <a:lnTo>
                    <a:pt x="2235501" y="186084"/>
                  </a:lnTo>
                  <a:lnTo>
                    <a:pt x="2237597" y="181931"/>
                  </a:lnTo>
                  <a:lnTo>
                    <a:pt x="2239918" y="180632"/>
                  </a:lnTo>
                  <a:lnTo>
                    <a:pt x="2244085" y="176736"/>
                  </a:lnTo>
                  <a:lnTo>
                    <a:pt x="2247977" y="177517"/>
                  </a:lnTo>
                  <a:lnTo>
                    <a:pt x="2250846" y="179592"/>
                  </a:lnTo>
                  <a:lnTo>
                    <a:pt x="2252144" y="179073"/>
                  </a:lnTo>
                  <a:lnTo>
                    <a:pt x="2253690" y="176217"/>
                  </a:lnTo>
                  <a:lnTo>
                    <a:pt x="2257333" y="174659"/>
                  </a:lnTo>
                  <a:lnTo>
                    <a:pt x="2260976" y="177517"/>
                  </a:lnTo>
                  <a:lnTo>
                    <a:pt x="2260702" y="181410"/>
                  </a:lnTo>
                  <a:lnTo>
                    <a:pt x="2264868" y="181669"/>
                  </a:lnTo>
                  <a:lnTo>
                    <a:pt x="2268237" y="184528"/>
                  </a:lnTo>
                  <a:lnTo>
                    <a:pt x="2270333" y="183488"/>
                  </a:lnTo>
                  <a:lnTo>
                    <a:pt x="2273452" y="185046"/>
                  </a:lnTo>
                  <a:lnTo>
                    <a:pt x="2275522" y="184787"/>
                  </a:lnTo>
                  <a:lnTo>
                    <a:pt x="2278367" y="186865"/>
                  </a:lnTo>
                  <a:lnTo>
                    <a:pt x="2282009" y="186865"/>
                  </a:lnTo>
                  <a:lnTo>
                    <a:pt x="2287199" y="186087"/>
                  </a:lnTo>
                  <a:lnTo>
                    <a:pt x="2292938" y="187643"/>
                  </a:lnTo>
                  <a:lnTo>
                    <a:pt x="2292663" y="183228"/>
                  </a:lnTo>
                  <a:lnTo>
                    <a:pt x="2294235" y="174918"/>
                  </a:lnTo>
                  <a:lnTo>
                    <a:pt x="2292938" y="167388"/>
                  </a:lnTo>
                  <a:lnTo>
                    <a:pt x="2294485" y="165570"/>
                  </a:lnTo>
                  <a:lnTo>
                    <a:pt x="2296830" y="160634"/>
                  </a:lnTo>
                  <a:lnTo>
                    <a:pt x="2298901" y="157260"/>
                  </a:lnTo>
                  <a:lnTo>
                    <a:pt x="2298377" y="154663"/>
                  </a:lnTo>
                  <a:lnTo>
                    <a:pt x="2300997" y="152324"/>
                  </a:lnTo>
                  <a:lnTo>
                    <a:pt x="2300722" y="148171"/>
                  </a:lnTo>
                  <a:lnTo>
                    <a:pt x="2297080" y="144535"/>
                  </a:lnTo>
                  <a:lnTo>
                    <a:pt x="2294759" y="141158"/>
                  </a:lnTo>
                  <a:lnTo>
                    <a:pt x="2293961" y="138821"/>
                  </a:lnTo>
                  <a:lnTo>
                    <a:pt x="2301770" y="137783"/>
                  </a:lnTo>
                  <a:lnTo>
                    <a:pt x="2306710" y="138821"/>
                  </a:lnTo>
                  <a:lnTo>
                    <a:pt x="2309031" y="137521"/>
                  </a:lnTo>
                  <a:lnTo>
                    <a:pt x="2310603" y="138302"/>
                  </a:lnTo>
                  <a:lnTo>
                    <a:pt x="2313447" y="135965"/>
                  </a:lnTo>
                  <a:lnTo>
                    <a:pt x="2316566" y="134666"/>
                  </a:lnTo>
                  <a:lnTo>
                    <a:pt x="2319161" y="137783"/>
                  </a:lnTo>
                  <a:lnTo>
                    <a:pt x="2323577" y="136484"/>
                  </a:lnTo>
                  <a:lnTo>
                    <a:pt x="2324625" y="133887"/>
                  </a:lnTo>
                  <a:lnTo>
                    <a:pt x="2330339" y="122719"/>
                  </a:lnTo>
                  <a:lnTo>
                    <a:pt x="2331112" y="120122"/>
                  </a:lnTo>
                  <a:lnTo>
                    <a:pt x="2333732" y="119863"/>
                  </a:lnTo>
                  <a:lnTo>
                    <a:pt x="2339695" y="120384"/>
                  </a:lnTo>
                  <a:lnTo>
                    <a:pt x="2338647" y="105582"/>
                  </a:lnTo>
                  <a:lnTo>
                    <a:pt x="2341517" y="104801"/>
                  </a:lnTo>
                  <a:lnTo>
                    <a:pt x="2347230" y="100127"/>
                  </a:lnTo>
                  <a:lnTo>
                    <a:pt x="2350873" y="100386"/>
                  </a:lnTo>
                  <a:lnTo>
                    <a:pt x="2353194" y="99606"/>
                  </a:lnTo>
                  <a:lnTo>
                    <a:pt x="2356587" y="100125"/>
                  </a:lnTo>
                  <a:lnTo>
                    <a:pt x="2361003" y="101683"/>
                  </a:lnTo>
                  <a:lnTo>
                    <a:pt x="2368014" y="103242"/>
                  </a:lnTo>
                  <a:lnTo>
                    <a:pt x="2369836" y="105061"/>
                  </a:lnTo>
                  <a:lnTo>
                    <a:pt x="2372954" y="106098"/>
                  </a:lnTo>
                  <a:lnTo>
                    <a:pt x="2382037" y="106357"/>
                  </a:lnTo>
                  <a:lnTo>
                    <a:pt x="2385430" y="108176"/>
                  </a:lnTo>
                  <a:lnTo>
                    <a:pt x="2393215" y="110253"/>
                  </a:lnTo>
                  <a:lnTo>
                    <a:pt x="2395809" y="112850"/>
                  </a:lnTo>
                  <a:lnTo>
                    <a:pt x="2401523" y="116486"/>
                  </a:lnTo>
                  <a:lnTo>
                    <a:pt x="2406713" y="117005"/>
                  </a:lnTo>
                  <a:lnTo>
                    <a:pt x="2417367" y="119342"/>
                  </a:lnTo>
                  <a:lnTo>
                    <a:pt x="2419962" y="117785"/>
                  </a:lnTo>
                  <a:lnTo>
                    <a:pt x="2429318" y="118042"/>
                  </a:lnTo>
                  <a:lnTo>
                    <a:pt x="2431913" y="118823"/>
                  </a:lnTo>
                  <a:lnTo>
                    <a:pt x="2437377" y="117264"/>
                  </a:lnTo>
                  <a:lnTo>
                    <a:pt x="2441269" y="115187"/>
                  </a:lnTo>
                  <a:lnTo>
                    <a:pt x="2443091" y="116745"/>
                  </a:lnTo>
                  <a:lnTo>
                    <a:pt x="2445960" y="117783"/>
                  </a:lnTo>
                  <a:lnTo>
                    <a:pt x="2449578" y="120641"/>
                  </a:lnTo>
                  <a:lnTo>
                    <a:pt x="2451923" y="119082"/>
                  </a:lnTo>
                  <a:lnTo>
                    <a:pt x="2457911" y="123497"/>
                  </a:lnTo>
                  <a:lnTo>
                    <a:pt x="2460506" y="124534"/>
                  </a:lnTo>
                  <a:lnTo>
                    <a:pt x="2464648" y="124016"/>
                  </a:lnTo>
                  <a:lnTo>
                    <a:pt x="2463874" y="127133"/>
                  </a:lnTo>
                  <a:lnTo>
                    <a:pt x="2465446" y="131807"/>
                  </a:lnTo>
                  <a:lnTo>
                    <a:pt x="2466993" y="130508"/>
                  </a:lnTo>
                  <a:lnTo>
                    <a:pt x="2471409" y="132326"/>
                  </a:lnTo>
                  <a:lnTo>
                    <a:pt x="2473755" y="130508"/>
                  </a:lnTo>
                  <a:lnTo>
                    <a:pt x="2474778" y="128171"/>
                  </a:lnTo>
                  <a:lnTo>
                    <a:pt x="2476599" y="128690"/>
                  </a:lnTo>
                  <a:lnTo>
                    <a:pt x="2479718" y="127652"/>
                  </a:lnTo>
                  <a:lnTo>
                    <a:pt x="2483885" y="128690"/>
                  </a:lnTo>
                  <a:lnTo>
                    <a:pt x="2487003" y="127912"/>
                  </a:lnTo>
                  <a:lnTo>
                    <a:pt x="2492193" y="130508"/>
                  </a:lnTo>
                  <a:lnTo>
                    <a:pt x="2495062" y="130767"/>
                  </a:lnTo>
                  <a:lnTo>
                    <a:pt x="2496859" y="132067"/>
                  </a:lnTo>
                  <a:lnTo>
                    <a:pt x="2500502" y="132845"/>
                  </a:lnTo>
                  <a:lnTo>
                    <a:pt x="2504918" y="132845"/>
                  </a:lnTo>
                  <a:lnTo>
                    <a:pt x="2511680" y="134144"/>
                  </a:lnTo>
                  <a:lnTo>
                    <a:pt x="2514275" y="135701"/>
                  </a:lnTo>
                  <a:lnTo>
                    <a:pt x="2518442" y="136222"/>
                  </a:lnTo>
                  <a:lnTo>
                    <a:pt x="2520513" y="135441"/>
                  </a:lnTo>
                  <a:lnTo>
                    <a:pt x="2521809" y="130249"/>
                  </a:lnTo>
                  <a:lnTo>
                    <a:pt x="2537404" y="134404"/>
                  </a:lnTo>
                  <a:lnTo>
                    <a:pt x="2543641" y="136741"/>
                  </a:lnTo>
                  <a:lnTo>
                    <a:pt x="2554545" y="139856"/>
                  </a:lnTo>
                  <a:lnTo>
                    <a:pt x="2555319" y="140896"/>
                  </a:lnTo>
                  <a:lnTo>
                    <a:pt x="2561830" y="143233"/>
                  </a:lnTo>
                  <a:lnTo>
                    <a:pt x="2562330" y="144270"/>
                  </a:lnTo>
                  <a:lnTo>
                    <a:pt x="2566496" y="143233"/>
                  </a:lnTo>
                  <a:lnTo>
                    <a:pt x="2570389" y="143233"/>
                  </a:lnTo>
                  <a:lnTo>
                    <a:pt x="2571686" y="144011"/>
                  </a:lnTo>
                  <a:lnTo>
                    <a:pt x="2579471" y="145829"/>
                  </a:lnTo>
                  <a:lnTo>
                    <a:pt x="2582589" y="145310"/>
                  </a:lnTo>
                  <a:lnTo>
                    <a:pt x="2586232" y="142973"/>
                  </a:lnTo>
                  <a:lnTo>
                    <a:pt x="2587804" y="142973"/>
                  </a:lnTo>
                  <a:lnTo>
                    <a:pt x="2590125" y="138038"/>
                  </a:lnTo>
                  <a:lnTo>
                    <a:pt x="2591696" y="136741"/>
                  </a:lnTo>
                  <a:lnTo>
                    <a:pt x="2592744" y="134144"/>
                  </a:lnTo>
                  <a:lnTo>
                    <a:pt x="2593243" y="128690"/>
                  </a:lnTo>
                  <a:lnTo>
                    <a:pt x="2592744" y="123756"/>
                  </a:lnTo>
                  <a:lnTo>
                    <a:pt x="2603897" y="119080"/>
                  </a:lnTo>
                  <a:lnTo>
                    <a:pt x="2608838" y="118823"/>
                  </a:lnTo>
                  <a:lnTo>
                    <a:pt x="2614027" y="117783"/>
                  </a:lnTo>
                  <a:lnTo>
                    <a:pt x="2621837" y="115705"/>
                  </a:lnTo>
                  <a:lnTo>
                    <a:pt x="2624432" y="115965"/>
                  </a:lnTo>
                  <a:lnTo>
                    <a:pt x="2627800" y="115184"/>
                  </a:lnTo>
                  <a:lnTo>
                    <a:pt x="2629622" y="115965"/>
                  </a:lnTo>
                  <a:lnTo>
                    <a:pt x="2636108" y="121419"/>
                  </a:lnTo>
                  <a:lnTo>
                    <a:pt x="2643394" y="126612"/>
                  </a:lnTo>
                  <a:lnTo>
                    <a:pt x="2662107" y="124794"/>
                  </a:lnTo>
                  <a:lnTo>
                    <a:pt x="2671189" y="128949"/>
                  </a:lnTo>
                  <a:lnTo>
                    <a:pt x="2678474" y="132845"/>
                  </a:lnTo>
                  <a:lnTo>
                    <a:pt x="2683390" y="136481"/>
                  </a:lnTo>
                  <a:lnTo>
                    <a:pt x="2690152" y="143233"/>
                  </a:lnTo>
                  <a:lnTo>
                    <a:pt x="2696389" y="138559"/>
                  </a:lnTo>
                  <a:lnTo>
                    <a:pt x="2699757" y="136481"/>
                  </a:lnTo>
                  <a:lnTo>
                    <a:pt x="2704698" y="141415"/>
                  </a:lnTo>
                  <a:lnTo>
                    <a:pt x="2707816" y="142714"/>
                  </a:lnTo>
                  <a:lnTo>
                    <a:pt x="2713006" y="146610"/>
                  </a:lnTo>
                  <a:lnTo>
                    <a:pt x="2719244" y="150503"/>
                  </a:lnTo>
                  <a:lnTo>
                    <a:pt x="2722638" y="150246"/>
                  </a:lnTo>
                  <a:lnTo>
                    <a:pt x="2727827" y="151803"/>
                  </a:lnTo>
                  <a:lnTo>
                    <a:pt x="2731994" y="151546"/>
                  </a:lnTo>
                  <a:lnTo>
                    <a:pt x="2737183" y="154142"/>
                  </a:lnTo>
                  <a:lnTo>
                    <a:pt x="2740028" y="154142"/>
                  </a:lnTo>
                  <a:lnTo>
                    <a:pt x="2744718" y="155960"/>
                  </a:lnTo>
                  <a:lnTo>
                    <a:pt x="2747837" y="158297"/>
                  </a:lnTo>
                  <a:lnTo>
                    <a:pt x="2750956" y="159597"/>
                  </a:lnTo>
                  <a:lnTo>
                    <a:pt x="2756920" y="164789"/>
                  </a:lnTo>
                  <a:lnTo>
                    <a:pt x="2758990" y="167905"/>
                  </a:lnTo>
                  <a:lnTo>
                    <a:pt x="2758990" y="170244"/>
                  </a:lnTo>
                  <a:lnTo>
                    <a:pt x="2761335" y="175437"/>
                  </a:lnTo>
                  <a:lnTo>
                    <a:pt x="2761086" y="176996"/>
                  </a:lnTo>
                  <a:lnTo>
                    <a:pt x="2762384" y="180891"/>
                  </a:lnTo>
                  <a:lnTo>
                    <a:pt x="2764454" y="181669"/>
                  </a:lnTo>
                  <a:lnTo>
                    <a:pt x="2767324" y="185046"/>
                  </a:lnTo>
                  <a:lnTo>
                    <a:pt x="2768347" y="187902"/>
                  </a:lnTo>
                  <a:lnTo>
                    <a:pt x="2770942" y="187384"/>
                  </a:lnTo>
                  <a:lnTo>
                    <a:pt x="2771740" y="189980"/>
                  </a:lnTo>
                  <a:lnTo>
                    <a:pt x="2774859" y="191020"/>
                  </a:lnTo>
                  <a:lnTo>
                    <a:pt x="2777179" y="195953"/>
                  </a:lnTo>
                  <a:lnTo>
                    <a:pt x="2779001" y="196993"/>
                  </a:lnTo>
                  <a:lnTo>
                    <a:pt x="2783167" y="197512"/>
                  </a:lnTo>
                  <a:lnTo>
                    <a:pt x="2786012" y="199849"/>
                  </a:lnTo>
                  <a:lnTo>
                    <a:pt x="2785762" y="205822"/>
                  </a:lnTo>
                  <a:lnTo>
                    <a:pt x="2787060" y="214652"/>
                  </a:lnTo>
                  <a:lnTo>
                    <a:pt x="2790952" y="219585"/>
                  </a:lnTo>
                  <a:lnTo>
                    <a:pt x="2799286" y="221922"/>
                  </a:lnTo>
                  <a:lnTo>
                    <a:pt x="2807320" y="223481"/>
                  </a:lnTo>
                  <a:lnTo>
                    <a:pt x="2816426" y="223221"/>
                  </a:lnTo>
                  <a:lnTo>
                    <a:pt x="2826033" y="221144"/>
                  </a:lnTo>
                  <a:lnTo>
                    <a:pt x="2829152" y="219328"/>
                  </a:lnTo>
                  <a:lnTo>
                    <a:pt x="2834865" y="216989"/>
                  </a:lnTo>
                  <a:lnTo>
                    <a:pt x="2839032" y="214133"/>
                  </a:lnTo>
                  <a:lnTo>
                    <a:pt x="2841876" y="211277"/>
                  </a:lnTo>
                  <a:lnTo>
                    <a:pt x="2842924" y="211796"/>
                  </a:lnTo>
                  <a:lnTo>
                    <a:pt x="2846292" y="208419"/>
                  </a:lnTo>
                  <a:lnTo>
                    <a:pt x="2850983" y="208940"/>
                  </a:lnTo>
                  <a:lnTo>
                    <a:pt x="2856697" y="210758"/>
                  </a:lnTo>
                  <a:lnTo>
                    <a:pt x="2858768" y="210499"/>
                  </a:lnTo>
                  <a:lnTo>
                    <a:pt x="2863958" y="228676"/>
                  </a:lnTo>
                  <a:lnTo>
                    <a:pt x="2866552" y="235168"/>
                  </a:lnTo>
                  <a:lnTo>
                    <a:pt x="2874611" y="249973"/>
                  </a:lnTo>
                  <a:lnTo>
                    <a:pt x="2881098" y="266853"/>
                  </a:lnTo>
                  <a:lnTo>
                    <a:pt x="2883444" y="274124"/>
                  </a:lnTo>
                  <a:lnTo>
                    <a:pt x="2880599" y="272306"/>
                  </a:lnTo>
                  <a:lnTo>
                    <a:pt x="2874362" y="278279"/>
                  </a:lnTo>
                  <a:lnTo>
                    <a:pt x="2870969" y="279057"/>
                  </a:lnTo>
                  <a:lnTo>
                    <a:pt x="2866029" y="282953"/>
                  </a:lnTo>
                  <a:lnTo>
                    <a:pt x="2863708" y="285811"/>
                  </a:lnTo>
                  <a:lnTo>
                    <a:pt x="2856697" y="286589"/>
                  </a:lnTo>
                  <a:lnTo>
                    <a:pt x="2850185" y="281915"/>
                  </a:lnTo>
                  <a:lnTo>
                    <a:pt x="2847066" y="282175"/>
                  </a:lnTo>
                  <a:lnTo>
                    <a:pt x="2836936" y="284771"/>
                  </a:lnTo>
                  <a:lnTo>
                    <a:pt x="2833568" y="286589"/>
                  </a:lnTo>
                  <a:lnTo>
                    <a:pt x="2831996" y="285030"/>
                  </a:lnTo>
                  <a:lnTo>
                    <a:pt x="2828103" y="284512"/>
                  </a:lnTo>
                  <a:lnTo>
                    <a:pt x="2824984" y="282693"/>
                  </a:lnTo>
                  <a:lnTo>
                    <a:pt x="2817724" y="283993"/>
                  </a:lnTo>
                  <a:lnTo>
                    <a:pt x="2811736" y="283472"/>
                  </a:lnTo>
                  <a:lnTo>
                    <a:pt x="2809915" y="284512"/>
                  </a:lnTo>
                  <a:lnTo>
                    <a:pt x="2804999" y="282434"/>
                  </a:lnTo>
                  <a:lnTo>
                    <a:pt x="2802654" y="279578"/>
                  </a:lnTo>
                  <a:lnTo>
                    <a:pt x="2798237" y="278279"/>
                  </a:lnTo>
                  <a:lnTo>
                    <a:pt x="2793547" y="278538"/>
                  </a:lnTo>
                  <a:lnTo>
                    <a:pt x="2785762" y="279835"/>
                  </a:lnTo>
                  <a:lnTo>
                    <a:pt x="2782119" y="278538"/>
                  </a:lnTo>
                  <a:lnTo>
                    <a:pt x="2777703" y="279057"/>
                  </a:lnTo>
                  <a:lnTo>
                    <a:pt x="2776929" y="280357"/>
                  </a:lnTo>
                  <a:lnTo>
                    <a:pt x="2771465" y="281394"/>
                  </a:lnTo>
                  <a:lnTo>
                    <a:pt x="2767049" y="280357"/>
                  </a:lnTo>
                  <a:lnTo>
                    <a:pt x="2765503" y="281913"/>
                  </a:lnTo>
                  <a:lnTo>
                    <a:pt x="2763930" y="281394"/>
                  </a:lnTo>
                  <a:lnTo>
                    <a:pt x="2761860" y="282693"/>
                  </a:lnTo>
                  <a:lnTo>
                    <a:pt x="2755372" y="282693"/>
                  </a:lnTo>
                  <a:lnTo>
                    <a:pt x="2750682" y="287886"/>
                  </a:lnTo>
                  <a:lnTo>
                    <a:pt x="2747837" y="289445"/>
                  </a:lnTo>
                  <a:lnTo>
                    <a:pt x="2746266" y="288926"/>
                  </a:lnTo>
                  <a:lnTo>
                    <a:pt x="2744718" y="292822"/>
                  </a:lnTo>
                  <a:lnTo>
                    <a:pt x="2742647" y="294119"/>
                  </a:lnTo>
                  <a:lnTo>
                    <a:pt x="2739254" y="295159"/>
                  </a:lnTo>
                  <a:lnTo>
                    <a:pt x="2739778" y="296977"/>
                  </a:lnTo>
                  <a:lnTo>
                    <a:pt x="2737957" y="300871"/>
                  </a:lnTo>
                  <a:lnTo>
                    <a:pt x="2736136" y="302948"/>
                  </a:lnTo>
                  <a:lnTo>
                    <a:pt x="2736385" y="304766"/>
                  </a:lnTo>
                  <a:lnTo>
                    <a:pt x="2731470" y="305285"/>
                  </a:lnTo>
                  <a:lnTo>
                    <a:pt x="2726005" y="307625"/>
                  </a:lnTo>
                  <a:lnTo>
                    <a:pt x="2722363" y="313855"/>
                  </a:lnTo>
                  <a:lnTo>
                    <a:pt x="2719519" y="315414"/>
                  </a:lnTo>
                  <a:lnTo>
                    <a:pt x="2717173" y="317751"/>
                  </a:lnTo>
                  <a:lnTo>
                    <a:pt x="2715601" y="323465"/>
                  </a:lnTo>
                  <a:lnTo>
                    <a:pt x="2716125" y="324764"/>
                  </a:lnTo>
                  <a:lnTo>
                    <a:pt x="2712507" y="330216"/>
                  </a:lnTo>
                  <a:lnTo>
                    <a:pt x="2711984" y="335930"/>
                  </a:lnTo>
                  <a:lnTo>
                    <a:pt x="2709912" y="339045"/>
                  </a:lnTo>
                  <a:lnTo>
                    <a:pt x="2707816" y="347358"/>
                  </a:lnTo>
                  <a:lnTo>
                    <a:pt x="2717697" y="360602"/>
                  </a:lnTo>
                  <a:lnTo>
                    <a:pt x="2715352" y="371768"/>
                  </a:lnTo>
                  <a:lnTo>
                    <a:pt x="2712507" y="392544"/>
                  </a:lnTo>
                  <a:lnTo>
                    <a:pt x="2712507" y="395140"/>
                  </a:lnTo>
                  <a:lnTo>
                    <a:pt x="2707816" y="400336"/>
                  </a:lnTo>
                  <a:lnTo>
                    <a:pt x="2694069" y="417735"/>
                  </a:lnTo>
                  <a:lnTo>
                    <a:pt x="2705221" y="447861"/>
                  </a:lnTo>
                  <a:lnTo>
                    <a:pt x="2700281" y="453054"/>
                  </a:lnTo>
                  <a:lnTo>
                    <a:pt x="2681593" y="472530"/>
                  </a:lnTo>
                  <a:lnTo>
                    <a:pt x="2675356" y="473570"/>
                  </a:lnTo>
                  <a:lnTo>
                    <a:pt x="2659238" y="475129"/>
                  </a:lnTo>
                  <a:lnTo>
                    <a:pt x="2667047" y="485776"/>
                  </a:lnTo>
                  <a:lnTo>
                    <a:pt x="2670166" y="490191"/>
                  </a:lnTo>
                  <a:lnTo>
                    <a:pt x="2683141" y="507849"/>
                  </a:lnTo>
                  <a:lnTo>
                    <a:pt x="2670415" y="528366"/>
                  </a:lnTo>
                  <a:lnTo>
                    <a:pt x="2666249" y="534858"/>
                  </a:lnTo>
                  <a:lnTo>
                    <a:pt x="2690152" y="578488"/>
                  </a:lnTo>
                  <a:lnTo>
                    <a:pt x="2690676" y="580046"/>
                  </a:lnTo>
                  <a:lnTo>
                    <a:pt x="2690426" y="594330"/>
                  </a:lnTo>
                  <a:lnTo>
                    <a:pt x="2690925" y="603419"/>
                  </a:lnTo>
                  <a:lnTo>
                    <a:pt x="2691200" y="615365"/>
                  </a:lnTo>
                  <a:lnTo>
                    <a:pt x="2693520" y="624973"/>
                  </a:lnTo>
                  <a:lnTo>
                    <a:pt x="2689378" y="628350"/>
                  </a:lnTo>
                  <a:lnTo>
                    <a:pt x="2685212" y="630687"/>
                  </a:lnTo>
                  <a:lnTo>
                    <a:pt x="2682367" y="631724"/>
                  </a:lnTo>
                  <a:lnTo>
                    <a:pt x="2668844" y="633802"/>
                  </a:lnTo>
                  <a:lnTo>
                    <a:pt x="2668345" y="640294"/>
                  </a:lnTo>
                  <a:lnTo>
                    <a:pt x="2667023" y="644971"/>
                  </a:lnTo>
                  <a:lnTo>
                    <a:pt x="2654572" y="680808"/>
                  </a:lnTo>
                  <a:lnTo>
                    <a:pt x="2627027" y="744705"/>
                  </a:lnTo>
                  <a:lnTo>
                    <a:pt x="2618968" y="747025"/>
                  </a:lnTo>
                  <a:lnTo>
                    <a:pt x="2597161" y="742884"/>
                  </a:lnTo>
                  <a:lnTo>
                    <a:pt x="2593767" y="741064"/>
                  </a:lnTo>
                  <a:lnTo>
                    <a:pt x="2591172" y="746501"/>
                  </a:lnTo>
                  <a:lnTo>
                    <a:pt x="2587530" y="745204"/>
                  </a:lnTo>
                  <a:lnTo>
                    <a:pt x="2584685" y="741587"/>
                  </a:lnTo>
                  <a:lnTo>
                    <a:pt x="2579221" y="738719"/>
                  </a:lnTo>
                  <a:lnTo>
                    <a:pt x="2578173" y="737173"/>
                  </a:lnTo>
                  <a:lnTo>
                    <a:pt x="2581816" y="730937"/>
                  </a:lnTo>
                  <a:lnTo>
                    <a:pt x="2580518" y="727820"/>
                  </a:lnTo>
                  <a:lnTo>
                    <a:pt x="2581567" y="725475"/>
                  </a:lnTo>
                  <a:lnTo>
                    <a:pt x="2581567" y="720288"/>
                  </a:lnTo>
                  <a:lnTo>
                    <a:pt x="2582066" y="718467"/>
                  </a:lnTo>
                  <a:lnTo>
                    <a:pt x="2584935" y="716397"/>
                  </a:lnTo>
                  <a:lnTo>
                    <a:pt x="2584162" y="714826"/>
                  </a:lnTo>
                  <a:lnTo>
                    <a:pt x="2585983" y="711458"/>
                  </a:lnTo>
                  <a:lnTo>
                    <a:pt x="2585459" y="703143"/>
                  </a:lnTo>
                  <a:lnTo>
                    <a:pt x="2580768" y="699766"/>
                  </a:lnTo>
                  <a:lnTo>
                    <a:pt x="2579745" y="696648"/>
                  </a:lnTo>
                  <a:lnTo>
                    <a:pt x="2581043" y="695352"/>
                  </a:lnTo>
                  <a:lnTo>
                    <a:pt x="2580518" y="690678"/>
                  </a:lnTo>
                  <a:lnTo>
                    <a:pt x="2579221" y="688338"/>
                  </a:lnTo>
                  <a:lnTo>
                    <a:pt x="2568043" y="693793"/>
                  </a:lnTo>
                  <a:lnTo>
                    <a:pt x="2563627" y="693793"/>
                  </a:lnTo>
                  <a:lnTo>
                    <a:pt x="2561032" y="695092"/>
                  </a:lnTo>
                  <a:lnTo>
                    <a:pt x="2560533" y="693533"/>
                  </a:lnTo>
                  <a:lnTo>
                    <a:pt x="2555593" y="694052"/>
                  </a:lnTo>
                  <a:lnTo>
                    <a:pt x="2555593" y="691196"/>
                  </a:lnTo>
                  <a:lnTo>
                    <a:pt x="2552724" y="689897"/>
                  </a:lnTo>
                  <a:lnTo>
                    <a:pt x="2548307" y="688600"/>
                  </a:lnTo>
                  <a:lnTo>
                    <a:pt x="2547534" y="685742"/>
                  </a:lnTo>
                  <a:lnTo>
                    <a:pt x="2542868" y="685742"/>
                  </a:lnTo>
                  <a:lnTo>
                    <a:pt x="2539999" y="686522"/>
                  </a:lnTo>
                  <a:lnTo>
                    <a:pt x="2537928" y="682886"/>
                  </a:lnTo>
                  <a:lnTo>
                    <a:pt x="2535832" y="681846"/>
                  </a:lnTo>
                  <a:lnTo>
                    <a:pt x="2529869" y="675875"/>
                  </a:lnTo>
                  <a:lnTo>
                    <a:pt x="2521809" y="676653"/>
                  </a:lnTo>
                  <a:lnTo>
                    <a:pt x="2514275" y="674835"/>
                  </a:lnTo>
                  <a:lnTo>
                    <a:pt x="2504918" y="674835"/>
                  </a:lnTo>
                  <a:lnTo>
                    <a:pt x="2502598" y="658214"/>
                  </a:lnTo>
                  <a:lnTo>
                    <a:pt x="2500776" y="637960"/>
                  </a:lnTo>
                  <a:lnTo>
                    <a:pt x="2497907" y="622117"/>
                  </a:lnTo>
                  <a:lnTo>
                    <a:pt x="2492967" y="594330"/>
                  </a:lnTo>
                  <a:lnTo>
                    <a:pt x="2490646" y="586798"/>
                  </a:lnTo>
                  <a:lnTo>
                    <a:pt x="2486230" y="573814"/>
                  </a:lnTo>
                  <a:lnTo>
                    <a:pt x="2473231" y="559789"/>
                  </a:lnTo>
                  <a:lnTo>
                    <a:pt x="2455316" y="577969"/>
                  </a:lnTo>
                  <a:lnTo>
                    <a:pt x="2436080" y="576410"/>
                  </a:lnTo>
                  <a:lnTo>
                    <a:pt x="2410630" y="585498"/>
                  </a:lnTo>
                  <a:lnTo>
                    <a:pt x="2397880" y="589135"/>
                  </a:lnTo>
                  <a:lnTo>
                    <a:pt x="2390345" y="585760"/>
                  </a:lnTo>
                  <a:lnTo>
                    <a:pt x="2369836" y="578228"/>
                  </a:lnTo>
                  <a:lnTo>
                    <a:pt x="2363848" y="574592"/>
                  </a:lnTo>
                  <a:lnTo>
                    <a:pt x="2359705" y="576410"/>
                  </a:lnTo>
                  <a:lnTo>
                    <a:pt x="2355289" y="576410"/>
                  </a:lnTo>
                  <a:lnTo>
                    <a:pt x="2340992" y="580565"/>
                  </a:lnTo>
                  <a:lnTo>
                    <a:pt x="2336327" y="582124"/>
                  </a:lnTo>
                  <a:lnTo>
                    <a:pt x="2324101" y="608093"/>
                  </a:lnTo>
                  <a:lnTo>
                    <a:pt x="2311127" y="634583"/>
                  </a:lnTo>
                  <a:lnTo>
                    <a:pt x="2303841" y="660811"/>
                  </a:lnTo>
                  <a:lnTo>
                    <a:pt x="2282533" y="660292"/>
                  </a:lnTo>
                  <a:lnTo>
                    <a:pt x="2282533" y="666525"/>
                  </a:lnTo>
                  <a:lnTo>
                    <a:pt x="2260452" y="671199"/>
                  </a:lnTo>
                  <a:lnTo>
                    <a:pt x="2244609" y="673538"/>
                  </a:lnTo>
                  <a:lnTo>
                    <a:pt x="2235252" y="680030"/>
                  </a:lnTo>
                  <a:lnTo>
                    <a:pt x="2224348" y="690156"/>
                  </a:lnTo>
                  <a:lnTo>
                    <a:pt x="2212647" y="697170"/>
                  </a:lnTo>
                  <a:lnTo>
                    <a:pt x="2200196" y="706271"/>
                  </a:lnTo>
                  <a:lnTo>
                    <a:pt x="2192661" y="711982"/>
                  </a:lnTo>
                  <a:lnTo>
                    <a:pt x="2184328" y="714052"/>
                  </a:lnTo>
                  <a:lnTo>
                    <a:pt x="2183031" y="716122"/>
                  </a:lnTo>
                  <a:lnTo>
                    <a:pt x="2179412" y="717943"/>
                  </a:lnTo>
                  <a:lnTo>
                    <a:pt x="2177067" y="715873"/>
                  </a:lnTo>
                  <a:lnTo>
                    <a:pt x="2174722" y="716896"/>
                  </a:lnTo>
                  <a:lnTo>
                    <a:pt x="2171353" y="714826"/>
                  </a:lnTo>
                  <a:lnTo>
                    <a:pt x="2169008" y="714576"/>
                  </a:lnTo>
                  <a:lnTo>
                    <a:pt x="2166164" y="716122"/>
                  </a:lnTo>
                  <a:lnTo>
                    <a:pt x="2161748" y="716122"/>
                  </a:lnTo>
                  <a:lnTo>
                    <a:pt x="2158878" y="714576"/>
                  </a:lnTo>
                  <a:lnTo>
                    <a:pt x="2158105" y="718716"/>
                  </a:lnTo>
                  <a:lnTo>
                    <a:pt x="2159926" y="722632"/>
                  </a:lnTo>
                  <a:lnTo>
                    <a:pt x="2154986" y="731187"/>
                  </a:lnTo>
                  <a:lnTo>
                    <a:pt x="2150295" y="729117"/>
                  </a:lnTo>
                  <a:lnTo>
                    <a:pt x="2138868" y="728843"/>
                  </a:lnTo>
                  <a:lnTo>
                    <a:pt x="2121727" y="729641"/>
                  </a:lnTo>
                  <a:lnTo>
                    <a:pt x="2120155" y="731461"/>
                  </a:lnTo>
                  <a:lnTo>
                    <a:pt x="2110549" y="731960"/>
                  </a:lnTo>
                  <a:lnTo>
                    <a:pt x="2104585" y="729366"/>
                  </a:lnTo>
                  <a:lnTo>
                    <a:pt x="2100943" y="729117"/>
                  </a:lnTo>
                  <a:lnTo>
                    <a:pt x="2098872" y="728344"/>
                  </a:lnTo>
                  <a:lnTo>
                    <a:pt x="2096526" y="725475"/>
                  </a:lnTo>
                  <a:lnTo>
                    <a:pt x="2094955" y="727546"/>
                  </a:lnTo>
                  <a:lnTo>
                    <a:pt x="2093931" y="736649"/>
                  </a:lnTo>
                  <a:lnTo>
                    <a:pt x="2092110" y="739767"/>
                  </a:lnTo>
                  <a:lnTo>
                    <a:pt x="2093408" y="742610"/>
                  </a:lnTo>
                  <a:lnTo>
                    <a:pt x="2090289" y="748322"/>
                  </a:lnTo>
                  <a:lnTo>
                    <a:pt x="2090538" y="754557"/>
                  </a:lnTo>
                  <a:lnTo>
                    <a:pt x="2092110" y="757151"/>
                  </a:lnTo>
                  <a:lnTo>
                    <a:pt x="2090538" y="758473"/>
                  </a:lnTo>
                  <a:lnTo>
                    <a:pt x="2091586" y="762613"/>
                  </a:lnTo>
                  <a:lnTo>
                    <a:pt x="2094955" y="763386"/>
                  </a:lnTo>
                  <a:lnTo>
                    <a:pt x="2096002" y="768848"/>
                  </a:lnTo>
                  <a:lnTo>
                    <a:pt x="2095229" y="771966"/>
                  </a:lnTo>
                  <a:lnTo>
                    <a:pt x="2096002" y="774834"/>
                  </a:lnTo>
                  <a:lnTo>
                    <a:pt x="2090538" y="775333"/>
                  </a:lnTo>
                  <a:lnTo>
                    <a:pt x="2071576" y="774834"/>
                  </a:lnTo>
                  <a:lnTo>
                    <a:pt x="2058327" y="775856"/>
                  </a:lnTo>
                  <a:lnTo>
                    <a:pt x="2058078" y="773512"/>
                  </a:lnTo>
                  <a:lnTo>
                    <a:pt x="2056007" y="767302"/>
                  </a:lnTo>
                  <a:lnTo>
                    <a:pt x="2050792" y="767302"/>
                  </a:lnTo>
                  <a:lnTo>
                    <a:pt x="2039639" y="768598"/>
                  </a:lnTo>
                  <a:lnTo>
                    <a:pt x="2030008" y="769098"/>
                  </a:lnTo>
                  <a:lnTo>
                    <a:pt x="2027164" y="769621"/>
                  </a:lnTo>
                  <a:lnTo>
                    <a:pt x="2022748" y="759246"/>
                  </a:lnTo>
                  <a:lnTo>
                    <a:pt x="2020652" y="763137"/>
                  </a:lnTo>
                  <a:lnTo>
                    <a:pt x="2018581" y="765731"/>
                  </a:lnTo>
                  <a:lnTo>
                    <a:pt x="2015213" y="766778"/>
                  </a:lnTo>
                  <a:lnTo>
                    <a:pt x="2011819" y="765731"/>
                  </a:lnTo>
                  <a:lnTo>
                    <a:pt x="2008451" y="767027"/>
                  </a:lnTo>
                  <a:lnTo>
                    <a:pt x="2005606" y="769895"/>
                  </a:lnTo>
                  <a:lnTo>
                    <a:pt x="1999868" y="771192"/>
                  </a:lnTo>
                  <a:lnTo>
                    <a:pt x="1998570" y="770669"/>
                  </a:lnTo>
                  <a:lnTo>
                    <a:pt x="1994953" y="774834"/>
                  </a:lnTo>
                  <a:lnTo>
                    <a:pt x="1991310" y="778201"/>
                  </a:lnTo>
                  <a:lnTo>
                    <a:pt x="1985072" y="781319"/>
                  </a:lnTo>
                  <a:lnTo>
                    <a:pt x="1988965" y="784686"/>
                  </a:lnTo>
                  <a:lnTo>
                    <a:pt x="1993381" y="791445"/>
                  </a:lnTo>
                  <a:lnTo>
                    <a:pt x="1995202" y="798204"/>
                  </a:lnTo>
                  <a:lnTo>
                    <a:pt x="1992607" y="799226"/>
                  </a:lnTo>
                  <a:lnTo>
                    <a:pt x="1987417" y="803392"/>
                  </a:lnTo>
                  <a:lnTo>
                    <a:pt x="1988965" y="806759"/>
                  </a:lnTo>
                  <a:lnTo>
                    <a:pt x="1997024" y="822097"/>
                  </a:lnTo>
                  <a:lnTo>
                    <a:pt x="1998570" y="827809"/>
                  </a:lnTo>
                  <a:lnTo>
                    <a:pt x="1993905" y="823394"/>
                  </a:lnTo>
                  <a:lnTo>
                    <a:pt x="1991310" y="819478"/>
                  </a:lnTo>
                  <a:lnTo>
                    <a:pt x="1985846" y="812994"/>
                  </a:lnTo>
                  <a:lnTo>
                    <a:pt x="1978061" y="806509"/>
                  </a:lnTo>
                  <a:lnTo>
                    <a:pt x="1974942" y="803392"/>
                  </a:lnTo>
                  <a:lnTo>
                    <a:pt x="1972073" y="798453"/>
                  </a:lnTo>
                  <a:lnTo>
                    <a:pt x="1967657" y="793265"/>
                  </a:lnTo>
                  <a:lnTo>
                    <a:pt x="1965835" y="793515"/>
                  </a:lnTo>
                  <a:lnTo>
                    <a:pt x="1964288" y="790397"/>
                  </a:lnTo>
                  <a:lnTo>
                    <a:pt x="1957003" y="794288"/>
                  </a:lnTo>
                  <a:lnTo>
                    <a:pt x="1952088" y="798977"/>
                  </a:lnTo>
                  <a:lnTo>
                    <a:pt x="1948170" y="800523"/>
                  </a:lnTo>
                  <a:lnTo>
                    <a:pt x="1942456" y="801321"/>
                  </a:lnTo>
                  <a:lnTo>
                    <a:pt x="1945575" y="807033"/>
                  </a:lnTo>
                  <a:lnTo>
                    <a:pt x="1949468" y="815064"/>
                  </a:lnTo>
                  <a:lnTo>
                    <a:pt x="1953634" y="825464"/>
                  </a:lnTo>
                  <a:lnTo>
                    <a:pt x="1957527" y="836887"/>
                  </a:lnTo>
                  <a:lnTo>
                    <a:pt x="1960396" y="846490"/>
                  </a:lnTo>
                  <a:lnTo>
                    <a:pt x="1958325" y="847288"/>
                  </a:lnTo>
                  <a:lnTo>
                    <a:pt x="1959623" y="851952"/>
                  </a:lnTo>
                  <a:lnTo>
                    <a:pt x="1957003" y="855593"/>
                  </a:lnTo>
                  <a:lnTo>
                    <a:pt x="1958574" y="858960"/>
                  </a:lnTo>
                  <a:lnTo>
                    <a:pt x="1959623" y="863899"/>
                  </a:lnTo>
                  <a:lnTo>
                    <a:pt x="1964039" y="868837"/>
                  </a:lnTo>
                  <a:lnTo>
                    <a:pt x="1965835" y="874299"/>
                  </a:lnTo>
                  <a:lnTo>
                    <a:pt x="1965586" y="877142"/>
                  </a:lnTo>
                  <a:lnTo>
                    <a:pt x="1962467" y="881831"/>
                  </a:lnTo>
                  <a:lnTo>
                    <a:pt x="1964812" y="890660"/>
                  </a:lnTo>
                  <a:lnTo>
                    <a:pt x="1970002" y="902857"/>
                  </a:lnTo>
                  <a:lnTo>
                    <a:pt x="1971823" y="905974"/>
                  </a:lnTo>
                  <a:lnTo>
                    <a:pt x="1986120" y="912210"/>
                  </a:lnTo>
                  <a:lnTo>
                    <a:pt x="2001440" y="918171"/>
                  </a:lnTo>
                  <a:lnTo>
                    <a:pt x="2004808" y="930641"/>
                  </a:lnTo>
                  <a:lnTo>
                    <a:pt x="2002987" y="931165"/>
                  </a:lnTo>
                  <a:lnTo>
                    <a:pt x="2004309" y="938423"/>
                  </a:lnTo>
                  <a:lnTo>
                    <a:pt x="2004559" y="947252"/>
                  </a:lnTo>
                  <a:lnTo>
                    <a:pt x="2005332" y="948299"/>
                  </a:lnTo>
                  <a:lnTo>
                    <a:pt x="1990786" y="963089"/>
                  </a:lnTo>
                  <a:lnTo>
                    <a:pt x="1990012" y="963613"/>
                  </a:lnTo>
                  <a:lnTo>
                    <a:pt x="1986120" y="960246"/>
                  </a:lnTo>
                  <a:lnTo>
                    <a:pt x="1983001" y="960496"/>
                  </a:lnTo>
                  <a:lnTo>
                    <a:pt x="1975466" y="957902"/>
                  </a:lnTo>
                  <a:lnTo>
                    <a:pt x="1968704" y="962067"/>
                  </a:lnTo>
                  <a:lnTo>
                    <a:pt x="1968181" y="968028"/>
                  </a:lnTo>
                  <a:lnTo>
                    <a:pt x="1965062" y="971145"/>
                  </a:lnTo>
                  <a:lnTo>
                    <a:pt x="1962467" y="971918"/>
                  </a:lnTo>
                  <a:lnTo>
                    <a:pt x="1957028" y="974787"/>
                  </a:lnTo>
                  <a:lnTo>
                    <a:pt x="1957028" y="976857"/>
                  </a:lnTo>
                  <a:lnTo>
                    <a:pt x="1953909" y="981022"/>
                  </a:lnTo>
                  <a:lnTo>
                    <a:pt x="1953634" y="983366"/>
                  </a:lnTo>
                  <a:lnTo>
                    <a:pt x="1951040" y="983092"/>
                  </a:lnTo>
                  <a:lnTo>
                    <a:pt x="1946374" y="986210"/>
                  </a:lnTo>
                  <a:lnTo>
                    <a:pt x="1944029" y="988804"/>
                  </a:lnTo>
                  <a:lnTo>
                    <a:pt x="1938839" y="984663"/>
                  </a:lnTo>
                  <a:lnTo>
                    <a:pt x="1931029" y="979974"/>
                  </a:lnTo>
                  <a:lnTo>
                    <a:pt x="1924542" y="975560"/>
                  </a:lnTo>
                  <a:lnTo>
                    <a:pt x="1919352" y="969075"/>
                  </a:lnTo>
                  <a:lnTo>
                    <a:pt x="1908948" y="965184"/>
                  </a:lnTo>
                  <a:lnTo>
                    <a:pt x="1901413" y="963089"/>
                  </a:lnTo>
                  <a:lnTo>
                    <a:pt x="1895974" y="960496"/>
                  </a:lnTo>
                  <a:lnTo>
                    <a:pt x="1891033" y="957129"/>
                  </a:lnTo>
                  <a:lnTo>
                    <a:pt x="1886342" y="953238"/>
                  </a:lnTo>
                  <a:lnTo>
                    <a:pt x="1883498" y="954260"/>
                  </a:lnTo>
                  <a:lnTo>
                    <a:pt x="1885320" y="961543"/>
                  </a:lnTo>
                  <a:lnTo>
                    <a:pt x="1880903" y="965683"/>
                  </a:lnTo>
                  <a:lnTo>
                    <a:pt x="1876212" y="969324"/>
                  </a:lnTo>
                  <a:lnTo>
                    <a:pt x="1874142" y="969848"/>
                  </a:lnTo>
                  <a:lnTo>
                    <a:pt x="1872595" y="967504"/>
                  </a:lnTo>
                  <a:lnTo>
                    <a:pt x="1872071" y="963863"/>
                  </a:lnTo>
                  <a:lnTo>
                    <a:pt x="1870773" y="961543"/>
                  </a:lnTo>
                  <a:lnTo>
                    <a:pt x="1866881" y="960745"/>
                  </a:lnTo>
                  <a:lnTo>
                    <a:pt x="1861667" y="962840"/>
                  </a:lnTo>
                  <a:lnTo>
                    <a:pt x="1859870" y="964386"/>
                  </a:lnTo>
                  <a:lnTo>
                    <a:pt x="1857524" y="963613"/>
                  </a:lnTo>
                  <a:lnTo>
                    <a:pt x="1855179" y="958675"/>
                  </a:lnTo>
                  <a:lnTo>
                    <a:pt x="1851038" y="955557"/>
                  </a:lnTo>
                  <a:lnTo>
                    <a:pt x="1848418" y="957902"/>
                  </a:lnTo>
                  <a:lnTo>
                    <a:pt x="1849216" y="963863"/>
                  </a:lnTo>
                  <a:lnTo>
                    <a:pt x="1847644" y="964910"/>
                  </a:lnTo>
                  <a:lnTo>
                    <a:pt x="1843228" y="963089"/>
                  </a:lnTo>
                  <a:lnTo>
                    <a:pt x="1842205" y="960745"/>
                  </a:lnTo>
                  <a:lnTo>
                    <a:pt x="1844525" y="958151"/>
                  </a:lnTo>
                  <a:lnTo>
                    <a:pt x="1844800" y="955832"/>
                  </a:lnTo>
                  <a:lnTo>
                    <a:pt x="1842979" y="949846"/>
                  </a:lnTo>
                  <a:lnTo>
                    <a:pt x="1841681" y="947252"/>
                  </a:lnTo>
                  <a:lnTo>
                    <a:pt x="1840109" y="946204"/>
                  </a:lnTo>
                  <a:lnTo>
                    <a:pt x="1836217" y="945955"/>
                  </a:lnTo>
                  <a:lnTo>
                    <a:pt x="1833622" y="945182"/>
                  </a:lnTo>
                  <a:lnTo>
                    <a:pt x="1832848" y="941540"/>
                  </a:lnTo>
                  <a:lnTo>
                    <a:pt x="1835967" y="940742"/>
                  </a:lnTo>
                  <a:lnTo>
                    <a:pt x="1838288" y="943610"/>
                  </a:lnTo>
                  <a:lnTo>
                    <a:pt x="1841406" y="944134"/>
                  </a:lnTo>
                  <a:lnTo>
                    <a:pt x="1843502" y="943336"/>
                  </a:lnTo>
                  <a:lnTo>
                    <a:pt x="1846596" y="940218"/>
                  </a:lnTo>
                  <a:lnTo>
                    <a:pt x="1846871" y="938148"/>
                  </a:lnTo>
                  <a:lnTo>
                    <a:pt x="1843752" y="936602"/>
                  </a:lnTo>
                  <a:lnTo>
                    <a:pt x="1841681" y="932960"/>
                  </a:lnTo>
                  <a:lnTo>
                    <a:pt x="1842180" y="924655"/>
                  </a:lnTo>
                  <a:lnTo>
                    <a:pt x="1840359" y="915826"/>
                  </a:lnTo>
                  <a:lnTo>
                    <a:pt x="1839061" y="913232"/>
                  </a:lnTo>
                  <a:lnTo>
                    <a:pt x="1836741" y="911910"/>
                  </a:lnTo>
                  <a:lnTo>
                    <a:pt x="1834645" y="913232"/>
                  </a:lnTo>
                  <a:lnTo>
                    <a:pt x="1832325" y="917647"/>
                  </a:lnTo>
                  <a:lnTo>
                    <a:pt x="1829206" y="918669"/>
                  </a:lnTo>
                  <a:lnTo>
                    <a:pt x="1827908" y="917123"/>
                  </a:lnTo>
                  <a:lnTo>
                    <a:pt x="1829455" y="912185"/>
                  </a:lnTo>
                  <a:lnTo>
                    <a:pt x="1832050" y="910888"/>
                  </a:lnTo>
                  <a:lnTo>
                    <a:pt x="1832848" y="909067"/>
                  </a:lnTo>
                  <a:lnTo>
                    <a:pt x="1831277" y="903879"/>
                  </a:lnTo>
                  <a:lnTo>
                    <a:pt x="1829206" y="902832"/>
                  </a:lnTo>
                  <a:lnTo>
                    <a:pt x="1825313" y="906199"/>
                  </a:lnTo>
                  <a:lnTo>
                    <a:pt x="1821671" y="905949"/>
                  </a:lnTo>
                  <a:lnTo>
                    <a:pt x="1817254" y="902582"/>
                  </a:lnTo>
                  <a:lnTo>
                    <a:pt x="1812064" y="899988"/>
                  </a:lnTo>
                  <a:lnTo>
                    <a:pt x="1811017" y="896871"/>
                  </a:lnTo>
                  <a:lnTo>
                    <a:pt x="1814385" y="891658"/>
                  </a:lnTo>
                  <a:lnTo>
                    <a:pt x="1815183" y="889064"/>
                  </a:lnTo>
                  <a:lnTo>
                    <a:pt x="1814136" y="886994"/>
                  </a:lnTo>
                  <a:lnTo>
                    <a:pt x="1811266" y="886221"/>
                  </a:lnTo>
                  <a:lnTo>
                    <a:pt x="1808422" y="886994"/>
                  </a:lnTo>
                  <a:lnTo>
                    <a:pt x="1804005" y="889064"/>
                  </a:lnTo>
                  <a:lnTo>
                    <a:pt x="1802434" y="891408"/>
                  </a:lnTo>
                  <a:lnTo>
                    <a:pt x="1802184" y="893753"/>
                  </a:lnTo>
                  <a:lnTo>
                    <a:pt x="1805553" y="898691"/>
                  </a:lnTo>
                  <a:lnTo>
                    <a:pt x="1805029" y="901535"/>
                  </a:lnTo>
                  <a:lnTo>
                    <a:pt x="1800363" y="900238"/>
                  </a:lnTo>
                  <a:lnTo>
                    <a:pt x="1798018" y="896871"/>
                  </a:lnTo>
                  <a:lnTo>
                    <a:pt x="1796196" y="890885"/>
                  </a:lnTo>
                  <a:lnTo>
                    <a:pt x="1793601" y="884924"/>
                  </a:lnTo>
                  <a:lnTo>
                    <a:pt x="1787364" y="877916"/>
                  </a:lnTo>
                  <a:lnTo>
                    <a:pt x="1782423" y="875820"/>
                  </a:lnTo>
                  <a:lnTo>
                    <a:pt x="1779330" y="868563"/>
                  </a:lnTo>
                  <a:lnTo>
                    <a:pt x="1777757" y="859210"/>
                  </a:lnTo>
                  <a:lnTo>
                    <a:pt x="1775936" y="855568"/>
                  </a:lnTo>
                  <a:lnTo>
                    <a:pt x="1771794" y="852450"/>
                  </a:lnTo>
                  <a:lnTo>
                    <a:pt x="1770996" y="848809"/>
                  </a:lnTo>
                  <a:lnTo>
                    <a:pt x="1772568" y="847512"/>
                  </a:lnTo>
                  <a:lnTo>
                    <a:pt x="1774888" y="847512"/>
                  </a:lnTo>
                  <a:lnTo>
                    <a:pt x="1778281" y="838683"/>
                  </a:lnTo>
                  <a:lnTo>
                    <a:pt x="1776710" y="837386"/>
                  </a:lnTo>
                  <a:lnTo>
                    <a:pt x="1772568" y="838683"/>
                  </a:lnTo>
                  <a:lnTo>
                    <a:pt x="1770996" y="840778"/>
                  </a:lnTo>
                  <a:lnTo>
                    <a:pt x="1768401" y="842075"/>
                  </a:lnTo>
                  <a:lnTo>
                    <a:pt x="1758521" y="838434"/>
                  </a:lnTo>
                  <a:lnTo>
                    <a:pt x="1743974" y="839207"/>
                  </a:lnTo>
                  <a:lnTo>
                    <a:pt x="1734643" y="832972"/>
                  </a:lnTo>
                  <a:lnTo>
                    <a:pt x="1731250" y="833495"/>
                  </a:lnTo>
                  <a:lnTo>
                    <a:pt x="1730476" y="829330"/>
                  </a:lnTo>
                  <a:lnTo>
                    <a:pt x="1727607" y="829330"/>
                  </a:lnTo>
                  <a:lnTo>
                    <a:pt x="1723715" y="828033"/>
                  </a:lnTo>
                  <a:lnTo>
                    <a:pt x="1719298" y="830378"/>
                  </a:lnTo>
                  <a:lnTo>
                    <a:pt x="1715656" y="831675"/>
                  </a:lnTo>
                  <a:lnTo>
                    <a:pt x="1715656" y="834792"/>
                  </a:lnTo>
                  <a:lnTo>
                    <a:pt x="1710740" y="841277"/>
                  </a:lnTo>
                  <a:lnTo>
                    <a:pt x="1707871" y="840504"/>
                  </a:lnTo>
                  <a:lnTo>
                    <a:pt x="1707347" y="842325"/>
                  </a:lnTo>
                  <a:lnTo>
                    <a:pt x="1704228" y="843098"/>
                  </a:lnTo>
                  <a:lnTo>
                    <a:pt x="1698265" y="846215"/>
                  </a:lnTo>
                  <a:lnTo>
                    <a:pt x="1695146" y="844145"/>
                  </a:lnTo>
                  <a:lnTo>
                    <a:pt x="1695146" y="842574"/>
                  </a:lnTo>
                  <a:lnTo>
                    <a:pt x="1692277" y="840504"/>
                  </a:lnTo>
                  <a:lnTo>
                    <a:pt x="1692551" y="838958"/>
                  </a:lnTo>
                  <a:lnTo>
                    <a:pt x="1690730" y="835840"/>
                  </a:lnTo>
                  <a:lnTo>
                    <a:pt x="1691504" y="834269"/>
                  </a:lnTo>
                  <a:lnTo>
                    <a:pt x="1689158" y="832972"/>
                  </a:lnTo>
                  <a:lnTo>
                    <a:pt x="1687611" y="829081"/>
                  </a:lnTo>
                  <a:lnTo>
                    <a:pt x="1692027" y="826487"/>
                  </a:lnTo>
                  <a:lnTo>
                    <a:pt x="1687361" y="820252"/>
                  </a:lnTo>
                  <a:lnTo>
                    <a:pt x="1685790" y="816361"/>
                  </a:lnTo>
                  <a:lnTo>
                    <a:pt x="1685540" y="813243"/>
                  </a:lnTo>
                  <a:lnTo>
                    <a:pt x="1686563" y="809352"/>
                  </a:lnTo>
                  <a:lnTo>
                    <a:pt x="1686837" y="804664"/>
                  </a:lnTo>
                  <a:lnTo>
                    <a:pt x="1690206" y="800000"/>
                  </a:lnTo>
                  <a:lnTo>
                    <a:pt x="1670196" y="793240"/>
                  </a:lnTo>
                  <a:lnTo>
                    <a:pt x="1669172" y="788576"/>
                  </a:lnTo>
                  <a:lnTo>
                    <a:pt x="1664482" y="790123"/>
                  </a:lnTo>
                  <a:lnTo>
                    <a:pt x="1663184" y="783364"/>
                  </a:lnTo>
                  <a:lnTo>
                    <a:pt x="1661113" y="776879"/>
                  </a:lnTo>
                  <a:lnTo>
                    <a:pt x="1660340" y="772988"/>
                  </a:lnTo>
                  <a:lnTo>
                    <a:pt x="1665779" y="771417"/>
                  </a:lnTo>
                  <a:lnTo>
                    <a:pt x="1665530" y="769098"/>
                  </a:lnTo>
                  <a:lnTo>
                    <a:pt x="1662935" y="764159"/>
                  </a:lnTo>
                  <a:lnTo>
                    <a:pt x="1664482" y="757400"/>
                  </a:lnTo>
                  <a:lnTo>
                    <a:pt x="1664232" y="754557"/>
                  </a:lnTo>
                  <a:lnTo>
                    <a:pt x="1654626" y="758971"/>
                  </a:lnTo>
                  <a:lnTo>
                    <a:pt x="1647615" y="761291"/>
                  </a:lnTo>
                  <a:lnTo>
                    <a:pt x="1638508" y="762588"/>
                  </a:lnTo>
                  <a:lnTo>
                    <a:pt x="1634865" y="764159"/>
                  </a:lnTo>
                  <a:lnTo>
                    <a:pt x="1629676" y="752736"/>
                  </a:lnTo>
                  <a:lnTo>
                    <a:pt x="1620593" y="755579"/>
                  </a:lnTo>
                  <a:lnTo>
                    <a:pt x="1602929" y="727795"/>
                  </a:lnTo>
                  <a:lnTo>
                    <a:pt x="1595893" y="717145"/>
                  </a:lnTo>
                  <a:lnTo>
                    <a:pt x="1586810" y="703126"/>
                  </a:lnTo>
                  <a:lnTo>
                    <a:pt x="1580049" y="692478"/>
                  </a:lnTo>
                  <a:lnTo>
                    <a:pt x="1570443" y="677416"/>
                  </a:lnTo>
                  <a:lnTo>
                    <a:pt x="1568622" y="678975"/>
                  </a:lnTo>
                  <a:lnTo>
                    <a:pt x="1560313" y="683130"/>
                  </a:lnTo>
                  <a:lnTo>
                    <a:pt x="1554599" y="685727"/>
                  </a:lnTo>
                  <a:lnTo>
                    <a:pt x="1551730" y="685986"/>
                  </a:lnTo>
                  <a:lnTo>
                    <a:pt x="1546815" y="688061"/>
                  </a:lnTo>
                  <a:lnTo>
                    <a:pt x="1540303" y="689880"/>
                  </a:lnTo>
                  <a:lnTo>
                    <a:pt x="1533541" y="692478"/>
                  </a:lnTo>
                  <a:lnTo>
                    <a:pt x="1521340" y="694035"/>
                  </a:lnTo>
                  <a:lnTo>
                    <a:pt x="1520567" y="692478"/>
                  </a:lnTo>
                  <a:lnTo>
                    <a:pt x="1513556" y="694815"/>
                  </a:lnTo>
                  <a:lnTo>
                    <a:pt x="1508615" y="697412"/>
                  </a:lnTo>
                  <a:lnTo>
                    <a:pt x="1507318" y="697152"/>
                  </a:lnTo>
                  <a:lnTo>
                    <a:pt x="1501329" y="698711"/>
                  </a:lnTo>
                  <a:lnTo>
                    <a:pt x="1501604" y="703652"/>
                  </a:lnTo>
                  <a:lnTo>
                    <a:pt x="1499009" y="703901"/>
                  </a:lnTo>
                  <a:lnTo>
                    <a:pt x="1500307" y="707019"/>
                  </a:lnTo>
                  <a:lnTo>
                    <a:pt x="1502103" y="708067"/>
                  </a:lnTo>
                  <a:lnTo>
                    <a:pt x="1505746" y="712731"/>
                  </a:lnTo>
                  <a:lnTo>
                    <a:pt x="1506794" y="715599"/>
                  </a:lnTo>
                  <a:lnTo>
                    <a:pt x="1507567" y="723630"/>
                  </a:lnTo>
                  <a:lnTo>
                    <a:pt x="1507068" y="729865"/>
                  </a:lnTo>
                  <a:lnTo>
                    <a:pt x="1507068" y="737397"/>
                  </a:lnTo>
                  <a:lnTo>
                    <a:pt x="1506020" y="744406"/>
                  </a:lnTo>
                  <a:lnTo>
                    <a:pt x="1504973" y="749095"/>
                  </a:lnTo>
                  <a:lnTo>
                    <a:pt x="1505497" y="755056"/>
                  </a:lnTo>
                  <a:lnTo>
                    <a:pt x="1510686" y="761815"/>
                  </a:lnTo>
                  <a:lnTo>
                    <a:pt x="1507592" y="769871"/>
                  </a:lnTo>
                  <a:lnTo>
                    <a:pt x="1506020" y="771168"/>
                  </a:lnTo>
                  <a:lnTo>
                    <a:pt x="1502652" y="776106"/>
                  </a:lnTo>
                  <a:lnTo>
                    <a:pt x="1510686" y="780770"/>
                  </a:lnTo>
                  <a:lnTo>
                    <a:pt x="1510437" y="782590"/>
                  </a:lnTo>
                  <a:lnTo>
                    <a:pt x="1506020" y="783114"/>
                  </a:lnTo>
                  <a:lnTo>
                    <a:pt x="1499259" y="784661"/>
                  </a:lnTo>
                  <a:lnTo>
                    <a:pt x="1500556" y="788826"/>
                  </a:lnTo>
                  <a:lnTo>
                    <a:pt x="1501080" y="797655"/>
                  </a:lnTo>
                  <a:lnTo>
                    <a:pt x="1503949" y="802843"/>
                  </a:lnTo>
                  <a:lnTo>
                    <a:pt x="1503675" y="813767"/>
                  </a:lnTo>
                  <a:lnTo>
                    <a:pt x="1504473" y="822072"/>
                  </a:lnTo>
                  <a:lnTo>
                    <a:pt x="1502378" y="822571"/>
                  </a:lnTo>
                  <a:lnTo>
                    <a:pt x="1501879" y="831400"/>
                  </a:lnTo>
                  <a:lnTo>
                    <a:pt x="1497188" y="833495"/>
                  </a:lnTo>
                  <a:lnTo>
                    <a:pt x="1495641" y="833221"/>
                  </a:lnTo>
                  <a:lnTo>
                    <a:pt x="1491724" y="830627"/>
                  </a:lnTo>
                  <a:lnTo>
                    <a:pt x="1486010" y="830627"/>
                  </a:lnTo>
                  <a:lnTo>
                    <a:pt x="1486534" y="832448"/>
                  </a:lnTo>
                  <a:lnTo>
                    <a:pt x="1489129" y="836613"/>
                  </a:lnTo>
                  <a:lnTo>
                    <a:pt x="1490177" y="841551"/>
                  </a:lnTo>
                  <a:lnTo>
                    <a:pt x="1489404" y="841801"/>
                  </a:lnTo>
                  <a:lnTo>
                    <a:pt x="1491474" y="849083"/>
                  </a:lnTo>
                  <a:lnTo>
                    <a:pt x="1490426" y="851403"/>
                  </a:lnTo>
                  <a:lnTo>
                    <a:pt x="1491724" y="854795"/>
                  </a:lnTo>
                  <a:lnTo>
                    <a:pt x="1488605" y="856591"/>
                  </a:lnTo>
                  <a:lnTo>
                    <a:pt x="1488879" y="865944"/>
                  </a:lnTo>
                  <a:lnTo>
                    <a:pt x="1486784" y="870109"/>
                  </a:lnTo>
                  <a:lnTo>
                    <a:pt x="1485236" y="870109"/>
                  </a:lnTo>
                  <a:lnTo>
                    <a:pt x="1482891" y="874000"/>
                  </a:lnTo>
                  <a:lnTo>
                    <a:pt x="1483939" y="875571"/>
                  </a:lnTo>
                  <a:lnTo>
                    <a:pt x="1483415" y="878165"/>
                  </a:lnTo>
                  <a:lnTo>
                    <a:pt x="1476928" y="881283"/>
                  </a:lnTo>
                  <a:lnTo>
                    <a:pt x="1467572" y="882305"/>
                  </a:lnTo>
                  <a:lnTo>
                    <a:pt x="1464178" y="883103"/>
                  </a:lnTo>
                  <a:lnTo>
                    <a:pt x="1462357" y="885173"/>
                  </a:lnTo>
                  <a:lnTo>
                    <a:pt x="1461583" y="887518"/>
                  </a:lnTo>
                  <a:lnTo>
                    <a:pt x="1463405" y="888291"/>
                  </a:lnTo>
                  <a:lnTo>
                    <a:pt x="1464453" y="892182"/>
                  </a:lnTo>
                  <a:lnTo>
                    <a:pt x="1453524" y="897893"/>
                  </a:lnTo>
                  <a:lnTo>
                    <a:pt x="1446264" y="902308"/>
                  </a:lnTo>
                  <a:lnTo>
                    <a:pt x="1432241" y="911137"/>
                  </a:lnTo>
                  <a:lnTo>
                    <a:pt x="1428599" y="910364"/>
                  </a:lnTo>
                  <a:lnTo>
                    <a:pt x="1422087" y="910114"/>
                  </a:lnTo>
                  <a:lnTo>
                    <a:pt x="1414577" y="908818"/>
                  </a:lnTo>
                  <a:lnTo>
                    <a:pt x="1408064" y="905949"/>
                  </a:lnTo>
                  <a:lnTo>
                    <a:pt x="1401053" y="905700"/>
                  </a:lnTo>
                  <a:lnTo>
                    <a:pt x="1394815" y="903879"/>
                  </a:lnTo>
                  <a:lnTo>
                    <a:pt x="1391697" y="904652"/>
                  </a:lnTo>
                  <a:lnTo>
                    <a:pt x="1389102" y="906722"/>
                  </a:lnTo>
                  <a:lnTo>
                    <a:pt x="1385734" y="906473"/>
                  </a:lnTo>
                  <a:lnTo>
                    <a:pt x="1380519" y="907246"/>
                  </a:lnTo>
                  <a:lnTo>
                    <a:pt x="1377425" y="908543"/>
                  </a:lnTo>
                  <a:lnTo>
                    <a:pt x="1371187" y="910114"/>
                  </a:lnTo>
                  <a:lnTo>
                    <a:pt x="1372734" y="912185"/>
                  </a:lnTo>
                  <a:lnTo>
                    <a:pt x="1372485" y="916350"/>
                  </a:lnTo>
                  <a:lnTo>
                    <a:pt x="1374032" y="920764"/>
                  </a:lnTo>
                  <a:lnTo>
                    <a:pt x="1374032" y="923084"/>
                  </a:lnTo>
                  <a:lnTo>
                    <a:pt x="1377425" y="930366"/>
                  </a:lnTo>
                  <a:lnTo>
                    <a:pt x="1378722" y="934257"/>
                  </a:lnTo>
                  <a:lnTo>
                    <a:pt x="1376377" y="939196"/>
                  </a:lnTo>
                  <a:lnTo>
                    <a:pt x="1374805" y="937649"/>
                  </a:lnTo>
                  <a:lnTo>
                    <a:pt x="1372210" y="940493"/>
                  </a:lnTo>
                  <a:lnTo>
                    <a:pt x="1376901" y="942563"/>
                  </a:lnTo>
                  <a:lnTo>
                    <a:pt x="1383638" y="946479"/>
                  </a:lnTo>
                  <a:lnTo>
                    <a:pt x="1386756" y="949072"/>
                  </a:lnTo>
                  <a:lnTo>
                    <a:pt x="1390150" y="948798"/>
                  </a:lnTo>
                  <a:lnTo>
                    <a:pt x="1392994" y="951916"/>
                  </a:lnTo>
                  <a:lnTo>
                    <a:pt x="1399232" y="964386"/>
                  </a:lnTo>
                  <a:lnTo>
                    <a:pt x="1401328" y="967753"/>
                  </a:lnTo>
                  <a:lnTo>
                    <a:pt x="1401577" y="972692"/>
                  </a:lnTo>
                  <a:lnTo>
                    <a:pt x="1404945" y="977381"/>
                  </a:lnTo>
                  <a:lnTo>
                    <a:pt x="1409362" y="984913"/>
                  </a:lnTo>
                  <a:lnTo>
                    <a:pt x="1413778" y="989053"/>
                  </a:lnTo>
                  <a:lnTo>
                    <a:pt x="1415076" y="992171"/>
                  </a:lnTo>
                  <a:lnTo>
                    <a:pt x="1414577" y="994765"/>
                  </a:lnTo>
                  <a:lnTo>
                    <a:pt x="1411458" y="1001274"/>
                  </a:lnTo>
                  <a:lnTo>
                    <a:pt x="1407042" y="1003868"/>
                  </a:lnTo>
                  <a:lnTo>
                    <a:pt x="1404172" y="1003070"/>
                  </a:lnTo>
                  <a:lnTo>
                    <a:pt x="1401053" y="1005689"/>
                  </a:lnTo>
                  <a:lnTo>
                    <a:pt x="1399232" y="1005165"/>
                  </a:lnTo>
                  <a:lnTo>
                    <a:pt x="1392495" y="1009330"/>
                  </a:lnTo>
                  <a:lnTo>
                    <a:pt x="1388578" y="1010353"/>
                  </a:lnTo>
                  <a:lnTo>
                    <a:pt x="1384960" y="1013221"/>
                  </a:lnTo>
                  <a:lnTo>
                    <a:pt x="1380020" y="1013221"/>
                  </a:lnTo>
                  <a:lnTo>
                    <a:pt x="1377151" y="1009579"/>
                  </a:lnTo>
                  <a:lnTo>
                    <a:pt x="1377151" y="1007235"/>
                  </a:lnTo>
                  <a:lnTo>
                    <a:pt x="1375080" y="1002571"/>
                  </a:lnTo>
                  <a:lnTo>
                    <a:pt x="1374306" y="999454"/>
                  </a:lnTo>
                  <a:lnTo>
                    <a:pt x="1373009" y="997633"/>
                  </a:lnTo>
                  <a:lnTo>
                    <a:pt x="1370389" y="1001274"/>
                  </a:lnTo>
                  <a:lnTo>
                    <a:pt x="1368068" y="1003344"/>
                  </a:lnTo>
                  <a:lnTo>
                    <a:pt x="1368318" y="1007509"/>
                  </a:lnTo>
                  <a:lnTo>
                    <a:pt x="1366771" y="1008008"/>
                  </a:lnTo>
                  <a:lnTo>
                    <a:pt x="1365972" y="1011650"/>
                  </a:lnTo>
                  <a:lnTo>
                    <a:pt x="1363128" y="1016339"/>
                  </a:lnTo>
                  <a:lnTo>
                    <a:pt x="1355069" y="1013221"/>
                  </a:lnTo>
                  <a:lnTo>
                    <a:pt x="1350403" y="1013221"/>
                  </a:lnTo>
                  <a:lnTo>
                    <a:pt x="1348058" y="1011126"/>
                  </a:lnTo>
                  <a:lnTo>
                    <a:pt x="1344415" y="1011924"/>
                  </a:lnTo>
                  <a:lnTo>
                    <a:pt x="1341571" y="1017885"/>
                  </a:lnTo>
                  <a:lnTo>
                    <a:pt x="1334809" y="1018932"/>
                  </a:lnTo>
                  <a:lnTo>
                    <a:pt x="1332215" y="1017112"/>
                  </a:lnTo>
                  <a:lnTo>
                    <a:pt x="1332215" y="1014243"/>
                  </a:lnTo>
                  <a:lnTo>
                    <a:pt x="1328048" y="1014767"/>
                  </a:lnTo>
                  <a:lnTo>
                    <a:pt x="1327000" y="1015540"/>
                  </a:lnTo>
                  <a:lnTo>
                    <a:pt x="1318966" y="1018932"/>
                  </a:lnTo>
                  <a:lnTo>
                    <a:pt x="1311680" y="1019955"/>
                  </a:lnTo>
                  <a:lnTo>
                    <a:pt x="1305443" y="1021252"/>
                  </a:lnTo>
                  <a:lnTo>
                    <a:pt x="1303896" y="1023073"/>
                  </a:lnTo>
                  <a:lnTo>
                    <a:pt x="1300777" y="1028535"/>
                  </a:lnTo>
                  <a:lnTo>
                    <a:pt x="1300527" y="1030356"/>
                  </a:lnTo>
                  <a:lnTo>
                    <a:pt x="1303621" y="1032426"/>
                  </a:lnTo>
                  <a:lnTo>
                    <a:pt x="1305443" y="1035020"/>
                  </a:lnTo>
                  <a:lnTo>
                    <a:pt x="1304943" y="1037090"/>
                  </a:lnTo>
                  <a:lnTo>
                    <a:pt x="1297658" y="1046717"/>
                  </a:lnTo>
                  <a:lnTo>
                    <a:pt x="1266495" y="1074227"/>
                  </a:lnTo>
                  <a:lnTo>
                    <a:pt x="1248305" y="1070087"/>
                  </a:lnTo>
                  <a:lnTo>
                    <a:pt x="1222332" y="1064375"/>
                  </a:lnTo>
                  <a:lnTo>
                    <a:pt x="1197905" y="1058664"/>
                  </a:lnTo>
                  <a:lnTo>
                    <a:pt x="1175300" y="1053975"/>
                  </a:lnTo>
                  <a:lnTo>
                    <a:pt x="1143863" y="1048787"/>
                  </a:lnTo>
                  <a:lnTo>
                    <a:pt x="1126446" y="1045669"/>
                  </a:lnTo>
                  <a:lnTo>
                    <a:pt x="1132435" y="1056070"/>
                  </a:lnTo>
                  <a:lnTo>
                    <a:pt x="1136078" y="1061507"/>
                  </a:lnTo>
                  <a:lnTo>
                    <a:pt x="1140993" y="1069812"/>
                  </a:lnTo>
                  <a:lnTo>
                    <a:pt x="1137375" y="1073978"/>
                  </a:lnTo>
                  <a:lnTo>
                    <a:pt x="1128019" y="1088518"/>
                  </a:lnTo>
                  <a:lnTo>
                    <a:pt x="1116841" y="1102036"/>
                  </a:lnTo>
                  <a:lnTo>
                    <a:pt x="1097354" y="1102809"/>
                  </a:lnTo>
                  <a:lnTo>
                    <a:pt x="1092414" y="1107748"/>
                  </a:lnTo>
                  <a:lnTo>
                    <a:pt x="1086700" y="1111888"/>
                  </a:lnTo>
                  <a:lnTo>
                    <a:pt x="1078142" y="1117350"/>
                  </a:lnTo>
                  <a:lnTo>
                    <a:pt x="1064894" y="1123311"/>
                  </a:lnTo>
                  <a:lnTo>
                    <a:pt x="1045906" y="1133462"/>
                  </a:lnTo>
                  <a:lnTo>
                    <a:pt x="1010077" y="1142541"/>
                  </a:lnTo>
                  <a:lnTo>
                    <a:pt x="1005661" y="1148502"/>
                  </a:lnTo>
                  <a:lnTo>
                    <a:pt x="1002542" y="1158902"/>
                  </a:lnTo>
                  <a:lnTo>
                    <a:pt x="995506" y="1178905"/>
                  </a:lnTo>
                  <a:lnTo>
                    <a:pt x="993959" y="1178630"/>
                  </a:lnTo>
                  <a:lnTo>
                    <a:pt x="976544" y="1177857"/>
                  </a:lnTo>
                  <a:lnTo>
                    <a:pt x="965116" y="1184342"/>
                  </a:lnTo>
                  <a:lnTo>
                    <a:pt x="963819" y="1185639"/>
                  </a:lnTo>
                  <a:lnTo>
                    <a:pt x="958379" y="1188258"/>
                  </a:lnTo>
                  <a:lnTo>
                    <a:pt x="946428" y="1195266"/>
                  </a:lnTo>
                  <a:lnTo>
                    <a:pt x="941738" y="1198384"/>
                  </a:lnTo>
                  <a:lnTo>
                    <a:pt x="918359" y="1212401"/>
                  </a:lnTo>
                  <a:lnTo>
                    <a:pt x="916812" y="1213947"/>
                  </a:lnTo>
                  <a:lnTo>
                    <a:pt x="913942" y="1213448"/>
                  </a:lnTo>
                  <a:lnTo>
                    <a:pt x="908478" y="1213698"/>
                  </a:lnTo>
                  <a:lnTo>
                    <a:pt x="888493" y="1215768"/>
                  </a:lnTo>
                  <a:lnTo>
                    <a:pt x="883278" y="1216566"/>
                  </a:lnTo>
                  <a:lnTo>
                    <a:pt x="878363" y="1218387"/>
                  </a:lnTo>
                  <a:lnTo>
                    <a:pt x="864590" y="1224622"/>
                  </a:lnTo>
                  <a:lnTo>
                    <a:pt x="859376" y="1227715"/>
                  </a:lnTo>
                  <a:lnTo>
                    <a:pt x="846925" y="1233700"/>
                  </a:lnTo>
                  <a:lnTo>
                    <a:pt x="832878" y="1239661"/>
                  </a:lnTo>
                  <a:lnTo>
                    <a:pt x="820153" y="1246695"/>
                  </a:lnTo>
                  <a:lnTo>
                    <a:pt x="812094" y="1252132"/>
                  </a:lnTo>
                  <a:lnTo>
                    <a:pt x="803536" y="1256297"/>
                  </a:lnTo>
                  <a:lnTo>
                    <a:pt x="798596" y="1259938"/>
                  </a:lnTo>
                  <a:lnTo>
                    <a:pt x="792108" y="1265376"/>
                  </a:lnTo>
                  <a:lnTo>
                    <a:pt x="774693" y="1281737"/>
                  </a:lnTo>
                  <a:lnTo>
                    <a:pt x="770526" y="1284605"/>
                  </a:lnTo>
                  <a:lnTo>
                    <a:pt x="767407" y="1287972"/>
                  </a:lnTo>
                  <a:lnTo>
                    <a:pt x="755731" y="1298373"/>
                  </a:lnTo>
                  <a:lnTo>
                    <a:pt x="751564" y="1305381"/>
                  </a:lnTo>
                  <a:lnTo>
                    <a:pt x="750267" y="1310818"/>
                  </a:lnTo>
                  <a:lnTo>
                    <a:pt x="736494" y="1312115"/>
                  </a:lnTo>
                  <a:lnTo>
                    <a:pt x="728959" y="1311093"/>
                  </a:lnTo>
                  <a:lnTo>
                    <a:pt x="728185" y="1308499"/>
                  </a:lnTo>
                  <a:lnTo>
                    <a:pt x="722471" y="1302264"/>
                  </a:lnTo>
                  <a:lnTo>
                    <a:pt x="720126" y="1298622"/>
                  </a:lnTo>
                  <a:lnTo>
                    <a:pt x="715710" y="1298622"/>
                  </a:lnTo>
                  <a:lnTo>
                    <a:pt x="712067" y="1297076"/>
                  </a:lnTo>
                  <a:lnTo>
                    <a:pt x="709747" y="1299919"/>
                  </a:lnTo>
                  <a:lnTo>
                    <a:pt x="703509" y="1299146"/>
                  </a:lnTo>
                  <a:lnTo>
                    <a:pt x="699093" y="1302264"/>
                  </a:lnTo>
                  <a:lnTo>
                    <a:pt x="694153" y="1304084"/>
                  </a:lnTo>
                  <a:lnTo>
                    <a:pt x="691807" y="1301989"/>
                  </a:lnTo>
                  <a:lnTo>
                    <a:pt x="687391" y="1300443"/>
                  </a:lnTo>
                  <a:lnTo>
                    <a:pt x="688439" y="1290042"/>
                  </a:lnTo>
                  <a:lnTo>
                    <a:pt x="688439" y="1284081"/>
                  </a:lnTo>
                  <a:lnTo>
                    <a:pt x="683773" y="1282011"/>
                  </a:lnTo>
                  <a:lnTo>
                    <a:pt x="674940" y="1279392"/>
                  </a:lnTo>
                  <a:lnTo>
                    <a:pt x="667131" y="1276549"/>
                  </a:lnTo>
                  <a:lnTo>
                    <a:pt x="664286" y="1278894"/>
                  </a:lnTo>
                  <a:lnTo>
                    <a:pt x="661417" y="1272658"/>
                  </a:lnTo>
                  <a:lnTo>
                    <a:pt x="659346" y="1270065"/>
                  </a:lnTo>
                  <a:lnTo>
                    <a:pt x="656751" y="1265126"/>
                  </a:lnTo>
                  <a:lnTo>
                    <a:pt x="653358" y="1253179"/>
                  </a:lnTo>
                  <a:lnTo>
                    <a:pt x="654656" y="1252132"/>
                  </a:lnTo>
                  <a:lnTo>
                    <a:pt x="654656" y="1249538"/>
                  </a:lnTo>
                  <a:lnTo>
                    <a:pt x="652585" y="1246420"/>
                  </a:lnTo>
                  <a:lnTo>
                    <a:pt x="646622" y="1232653"/>
                  </a:lnTo>
                  <a:lnTo>
                    <a:pt x="645050" y="1232404"/>
                  </a:lnTo>
                  <a:lnTo>
                    <a:pt x="636467" y="1227465"/>
                  </a:lnTo>
                  <a:lnTo>
                    <a:pt x="635169" y="1223051"/>
                  </a:lnTo>
                  <a:lnTo>
                    <a:pt x="634396" y="1212401"/>
                  </a:lnTo>
                  <a:lnTo>
                    <a:pt x="632050" y="1205392"/>
                  </a:lnTo>
                  <a:lnTo>
                    <a:pt x="631801" y="1197860"/>
                  </a:lnTo>
                  <a:lnTo>
                    <a:pt x="632325" y="1195790"/>
                  </a:lnTo>
                  <a:lnTo>
                    <a:pt x="632325" y="1189280"/>
                  </a:lnTo>
                  <a:lnTo>
                    <a:pt x="633872" y="1183569"/>
                  </a:lnTo>
                  <a:lnTo>
                    <a:pt x="633623" y="1179429"/>
                  </a:lnTo>
                  <a:lnTo>
                    <a:pt x="631526" y="1176835"/>
                  </a:lnTo>
                  <a:lnTo>
                    <a:pt x="625563" y="1174490"/>
                  </a:lnTo>
                  <a:lnTo>
                    <a:pt x="618028" y="1169801"/>
                  </a:lnTo>
                  <a:lnTo>
                    <a:pt x="614136" y="1169277"/>
                  </a:lnTo>
                  <a:lnTo>
                    <a:pt x="611266" y="1167731"/>
                  </a:lnTo>
                  <a:lnTo>
                    <a:pt x="601137" y="1158129"/>
                  </a:lnTo>
                  <a:lnTo>
                    <a:pt x="595947" y="1151370"/>
                  </a:lnTo>
                  <a:lnTo>
                    <a:pt x="594899" y="1149300"/>
                  </a:lnTo>
                  <a:lnTo>
                    <a:pt x="591780" y="1148252"/>
                  </a:lnTo>
                  <a:lnTo>
                    <a:pt x="588412" y="1148502"/>
                  </a:lnTo>
                  <a:lnTo>
                    <a:pt x="586341" y="1145908"/>
                  </a:lnTo>
                  <a:lnTo>
                    <a:pt x="586341" y="1143838"/>
                  </a:lnTo>
                  <a:lnTo>
                    <a:pt x="583222" y="1141244"/>
                  </a:lnTo>
                  <a:lnTo>
                    <a:pt x="578282" y="1138375"/>
                  </a:lnTo>
                  <a:lnTo>
                    <a:pt x="574889" y="1135258"/>
                  </a:lnTo>
                  <a:lnTo>
                    <a:pt x="572044" y="1130843"/>
                  </a:lnTo>
                  <a:lnTo>
                    <a:pt x="567379" y="1124109"/>
                  </a:lnTo>
                  <a:lnTo>
                    <a:pt x="563985" y="1117874"/>
                  </a:lnTo>
                  <a:lnTo>
                    <a:pt x="561141" y="1114233"/>
                  </a:lnTo>
                  <a:lnTo>
                    <a:pt x="559320" y="1113983"/>
                  </a:lnTo>
                  <a:lnTo>
                    <a:pt x="558022" y="1112162"/>
                  </a:lnTo>
                  <a:lnTo>
                    <a:pt x="553331" y="1107997"/>
                  </a:lnTo>
                  <a:lnTo>
                    <a:pt x="551784" y="1101238"/>
                  </a:lnTo>
                  <a:lnTo>
                    <a:pt x="535142" y="1101512"/>
                  </a:lnTo>
                  <a:lnTo>
                    <a:pt x="527607" y="1100739"/>
                  </a:lnTo>
                  <a:lnTo>
                    <a:pt x="523715" y="1098919"/>
                  </a:lnTo>
                  <a:lnTo>
                    <a:pt x="522168" y="1101512"/>
                  </a:lnTo>
                  <a:lnTo>
                    <a:pt x="517228" y="1106950"/>
                  </a:lnTo>
                  <a:lnTo>
                    <a:pt x="511514" y="1110865"/>
                  </a:lnTo>
                  <a:lnTo>
                    <a:pt x="507622" y="1112936"/>
                  </a:lnTo>
                  <a:lnTo>
                    <a:pt x="500336" y="1115280"/>
                  </a:lnTo>
                  <a:lnTo>
                    <a:pt x="497217" y="1120717"/>
                  </a:lnTo>
                  <a:lnTo>
                    <a:pt x="492028" y="1123311"/>
                  </a:lnTo>
                  <a:lnTo>
                    <a:pt x="484742" y="1123061"/>
                  </a:lnTo>
                  <a:lnTo>
                    <a:pt x="480849" y="1124358"/>
                  </a:lnTo>
                  <a:lnTo>
                    <a:pt x="476958" y="1124109"/>
                  </a:lnTo>
                  <a:lnTo>
                    <a:pt x="467601" y="1124608"/>
                  </a:lnTo>
                  <a:lnTo>
                    <a:pt x="463958" y="1120991"/>
                  </a:lnTo>
                  <a:lnTo>
                    <a:pt x="463709" y="1116826"/>
                  </a:lnTo>
                  <a:lnTo>
                    <a:pt x="462661" y="1110342"/>
                  </a:lnTo>
                  <a:lnTo>
                    <a:pt x="461114" y="1107748"/>
                  </a:lnTo>
                  <a:lnTo>
                    <a:pt x="461114" y="1102809"/>
                  </a:lnTo>
                  <a:lnTo>
                    <a:pt x="462161" y="1096574"/>
                  </a:lnTo>
                  <a:lnTo>
                    <a:pt x="462161" y="1094230"/>
                  </a:lnTo>
                  <a:lnTo>
                    <a:pt x="460590" y="1090089"/>
                  </a:lnTo>
                  <a:lnTo>
                    <a:pt x="452007" y="1093182"/>
                  </a:lnTo>
                  <a:lnTo>
                    <a:pt x="446567" y="1098644"/>
                  </a:lnTo>
                  <a:lnTo>
                    <a:pt x="442675" y="1092409"/>
                  </a:lnTo>
                  <a:lnTo>
                    <a:pt x="444472" y="1088269"/>
                  </a:lnTo>
                  <a:lnTo>
                    <a:pt x="433843" y="1091636"/>
                  </a:lnTo>
                  <a:lnTo>
                    <a:pt x="432795" y="1092933"/>
                  </a:lnTo>
                  <a:lnTo>
                    <a:pt x="428379" y="1095527"/>
                  </a:lnTo>
                  <a:lnTo>
                    <a:pt x="425509" y="1100465"/>
                  </a:lnTo>
                  <a:lnTo>
                    <a:pt x="425509" y="1103059"/>
                  </a:lnTo>
                  <a:lnTo>
                    <a:pt x="422665" y="1105653"/>
                  </a:lnTo>
                  <a:lnTo>
                    <a:pt x="419271" y="1107224"/>
                  </a:lnTo>
                  <a:lnTo>
                    <a:pt x="414606" y="1111364"/>
                  </a:lnTo>
                  <a:lnTo>
                    <a:pt x="413309" y="1113709"/>
                  </a:lnTo>
                  <a:lnTo>
                    <a:pt x="410963" y="1112162"/>
                  </a:lnTo>
                  <a:lnTo>
                    <a:pt x="403178" y="1113185"/>
                  </a:lnTo>
                  <a:lnTo>
                    <a:pt x="401607" y="1112936"/>
                  </a:lnTo>
                  <a:lnTo>
                    <a:pt x="396417" y="1106177"/>
                  </a:lnTo>
                  <a:lnTo>
                    <a:pt x="386037" y="1090089"/>
                  </a:lnTo>
                  <a:lnTo>
                    <a:pt x="379525" y="1083580"/>
                  </a:lnTo>
                  <a:lnTo>
                    <a:pt x="374859" y="1078143"/>
                  </a:lnTo>
                  <a:lnTo>
                    <a:pt x="370967" y="1076571"/>
                  </a:lnTo>
                  <a:lnTo>
                    <a:pt x="369670" y="1073728"/>
                  </a:lnTo>
                  <a:lnTo>
                    <a:pt x="365503" y="1068266"/>
                  </a:lnTo>
                  <a:lnTo>
                    <a:pt x="364730" y="1065922"/>
                  </a:lnTo>
                  <a:lnTo>
                    <a:pt x="362384" y="1061258"/>
                  </a:lnTo>
                  <a:lnTo>
                    <a:pt x="358741" y="1059437"/>
                  </a:lnTo>
                  <a:lnTo>
                    <a:pt x="357968" y="1057367"/>
                  </a:lnTo>
                  <a:lnTo>
                    <a:pt x="354600" y="1053201"/>
                  </a:lnTo>
                  <a:lnTo>
                    <a:pt x="355099" y="1051131"/>
                  </a:lnTo>
                  <a:lnTo>
                    <a:pt x="348611" y="1045919"/>
                  </a:lnTo>
                  <a:lnTo>
                    <a:pt x="331196" y="1045669"/>
                  </a:lnTo>
                  <a:lnTo>
                    <a:pt x="318745" y="1044372"/>
                  </a:lnTo>
                  <a:lnTo>
                    <a:pt x="314579" y="1042028"/>
                  </a:lnTo>
                  <a:lnTo>
                    <a:pt x="313805" y="1037613"/>
                  </a:lnTo>
                  <a:lnTo>
                    <a:pt x="309115" y="1035020"/>
                  </a:lnTo>
                  <a:lnTo>
                    <a:pt x="300806" y="1032949"/>
                  </a:lnTo>
                  <a:lnTo>
                    <a:pt x="294319" y="1032949"/>
                  </a:lnTo>
                  <a:lnTo>
                    <a:pt x="283391" y="1028784"/>
                  </a:lnTo>
                  <a:lnTo>
                    <a:pt x="281070" y="1034246"/>
                  </a:lnTo>
                  <a:lnTo>
                    <a:pt x="278974" y="1035543"/>
                  </a:lnTo>
                  <a:lnTo>
                    <a:pt x="270142" y="1032176"/>
                  </a:lnTo>
                  <a:lnTo>
                    <a:pt x="265725" y="1037613"/>
                  </a:lnTo>
                  <a:lnTo>
                    <a:pt x="262606" y="1039185"/>
                  </a:lnTo>
                  <a:lnTo>
                    <a:pt x="259488" y="1042028"/>
                  </a:lnTo>
                  <a:lnTo>
                    <a:pt x="255596" y="1043075"/>
                  </a:lnTo>
                  <a:lnTo>
                    <a:pt x="252477" y="1041005"/>
                  </a:lnTo>
                  <a:lnTo>
                    <a:pt x="246763" y="1038412"/>
                  </a:lnTo>
                  <a:lnTo>
                    <a:pt x="240800" y="1039185"/>
                  </a:lnTo>
                  <a:lnTo>
                    <a:pt x="237157" y="1038661"/>
                  </a:lnTo>
                  <a:lnTo>
                    <a:pt x="227027" y="1043075"/>
                  </a:lnTo>
                  <a:lnTo>
                    <a:pt x="225206" y="1045170"/>
                  </a:lnTo>
                  <a:lnTo>
                    <a:pt x="223384" y="1044896"/>
                  </a:lnTo>
                  <a:lnTo>
                    <a:pt x="208838" y="1054498"/>
                  </a:lnTo>
                  <a:lnTo>
                    <a:pt x="203374" y="1054773"/>
                  </a:lnTo>
                  <a:lnTo>
                    <a:pt x="198459" y="1057890"/>
                  </a:lnTo>
                  <a:lnTo>
                    <a:pt x="190400" y="1061008"/>
                  </a:lnTo>
                  <a:lnTo>
                    <a:pt x="188054" y="1063078"/>
                  </a:lnTo>
                  <a:lnTo>
                    <a:pt x="187805" y="1066720"/>
                  </a:lnTo>
                  <a:lnTo>
                    <a:pt x="186233" y="1068017"/>
                  </a:lnTo>
                  <a:lnTo>
                    <a:pt x="182091" y="1068266"/>
                  </a:lnTo>
                  <a:lnTo>
                    <a:pt x="178448" y="1072431"/>
                  </a:lnTo>
                  <a:lnTo>
                    <a:pt x="176627" y="1073728"/>
                  </a:lnTo>
                  <a:lnTo>
                    <a:pt x="174805" y="1072157"/>
                  </a:lnTo>
                  <a:lnTo>
                    <a:pt x="172210" y="1073454"/>
                  </a:lnTo>
                  <a:lnTo>
                    <a:pt x="170913" y="1076846"/>
                  </a:lnTo>
                  <a:lnTo>
                    <a:pt x="165449" y="1073454"/>
                  </a:lnTo>
                  <a:lnTo>
                    <a:pt x="164426" y="1069039"/>
                  </a:lnTo>
                  <a:lnTo>
                    <a:pt x="162605" y="1065672"/>
                  </a:lnTo>
                  <a:lnTo>
                    <a:pt x="163628" y="1061008"/>
                  </a:lnTo>
                  <a:lnTo>
                    <a:pt x="161033" y="1056319"/>
                  </a:lnTo>
                  <a:lnTo>
                    <a:pt x="157665" y="1053201"/>
                  </a:lnTo>
                  <a:lnTo>
                    <a:pt x="154795" y="1033473"/>
                  </a:lnTo>
                  <a:lnTo>
                    <a:pt x="154546" y="1030356"/>
                  </a:lnTo>
                  <a:lnTo>
                    <a:pt x="152724" y="1027762"/>
                  </a:lnTo>
                  <a:lnTo>
                    <a:pt x="148308" y="1024395"/>
                  </a:lnTo>
                  <a:lnTo>
                    <a:pt x="146237" y="1026714"/>
                  </a:lnTo>
                  <a:lnTo>
                    <a:pt x="142844" y="1032426"/>
                  </a:lnTo>
                  <a:lnTo>
                    <a:pt x="126750" y="1038412"/>
                  </a:lnTo>
                  <a:lnTo>
                    <a:pt x="123881" y="1037364"/>
                  </a:lnTo>
                  <a:lnTo>
                    <a:pt x="120264" y="1034770"/>
                  </a:lnTo>
                  <a:lnTo>
                    <a:pt x="114799" y="1028011"/>
                  </a:lnTo>
                  <a:lnTo>
                    <a:pt x="107788" y="1021776"/>
                  </a:lnTo>
                  <a:lnTo>
                    <a:pt x="99480" y="1015565"/>
                  </a:lnTo>
                  <a:lnTo>
                    <a:pt x="97658" y="1013470"/>
                  </a:lnTo>
                  <a:lnTo>
                    <a:pt x="96860" y="1010353"/>
                  </a:lnTo>
                  <a:lnTo>
                    <a:pt x="93491" y="1000501"/>
                  </a:lnTo>
                  <a:lnTo>
                    <a:pt x="99205" y="987756"/>
                  </a:lnTo>
                  <a:lnTo>
                    <a:pt x="98432" y="983865"/>
                  </a:lnTo>
                  <a:lnTo>
                    <a:pt x="98931" y="979201"/>
                  </a:lnTo>
                  <a:lnTo>
                    <a:pt x="102573" y="973739"/>
                  </a:lnTo>
                  <a:lnTo>
                    <a:pt x="103621" y="971918"/>
                  </a:lnTo>
                  <a:lnTo>
                    <a:pt x="104645" y="964660"/>
                  </a:lnTo>
                  <a:lnTo>
                    <a:pt x="96610" y="949072"/>
                  </a:lnTo>
                  <a:lnTo>
                    <a:pt x="92967" y="946728"/>
                  </a:lnTo>
                  <a:lnTo>
                    <a:pt x="91670" y="938946"/>
                  </a:lnTo>
                  <a:lnTo>
                    <a:pt x="87503" y="931938"/>
                  </a:lnTo>
                  <a:lnTo>
                    <a:pt x="83362" y="930641"/>
                  </a:lnTo>
                  <a:lnTo>
                    <a:pt x="86730" y="928820"/>
                  </a:lnTo>
                  <a:lnTo>
                    <a:pt x="89599" y="926476"/>
                  </a:lnTo>
                  <a:lnTo>
                    <a:pt x="93217" y="921538"/>
                  </a:lnTo>
                  <a:lnTo>
                    <a:pt x="91920" y="918420"/>
                  </a:lnTo>
                  <a:lnTo>
                    <a:pt x="96610" y="916599"/>
                  </a:lnTo>
                  <a:lnTo>
                    <a:pt x="98432" y="912185"/>
                  </a:lnTo>
                  <a:lnTo>
                    <a:pt x="99729" y="905700"/>
                  </a:lnTo>
                  <a:lnTo>
                    <a:pt x="101276" y="904154"/>
                  </a:lnTo>
                  <a:lnTo>
                    <a:pt x="95812" y="897644"/>
                  </a:lnTo>
                  <a:lnTo>
                    <a:pt x="86979" y="881283"/>
                  </a:lnTo>
                  <a:lnTo>
                    <a:pt x="90897" y="875571"/>
                  </a:lnTo>
                  <a:lnTo>
                    <a:pt x="94789" y="863899"/>
                  </a:lnTo>
                  <a:lnTo>
                    <a:pt x="94789" y="858436"/>
                  </a:lnTo>
                  <a:lnTo>
                    <a:pt x="86730" y="855842"/>
                  </a:lnTo>
                  <a:lnTo>
                    <a:pt x="86979" y="849857"/>
                  </a:lnTo>
                  <a:lnTo>
                    <a:pt x="86480" y="847537"/>
                  </a:lnTo>
                  <a:lnTo>
                    <a:pt x="87503" y="845193"/>
                  </a:lnTo>
                  <a:lnTo>
                    <a:pt x="93217" y="839481"/>
                  </a:lnTo>
                  <a:lnTo>
                    <a:pt x="95038" y="834792"/>
                  </a:lnTo>
                  <a:lnTo>
                    <a:pt x="91670" y="823644"/>
                  </a:lnTo>
                  <a:lnTo>
                    <a:pt x="89599" y="819229"/>
                  </a:lnTo>
                  <a:lnTo>
                    <a:pt x="92443" y="818431"/>
                  </a:lnTo>
                  <a:lnTo>
                    <a:pt x="95562" y="815588"/>
                  </a:lnTo>
                  <a:lnTo>
                    <a:pt x="98681" y="818431"/>
                  </a:lnTo>
                  <a:lnTo>
                    <a:pt x="102050" y="816111"/>
                  </a:lnTo>
                  <a:lnTo>
                    <a:pt x="106466" y="810400"/>
                  </a:lnTo>
                  <a:lnTo>
                    <a:pt x="108811" y="803117"/>
                  </a:lnTo>
                  <a:lnTo>
                    <a:pt x="111680" y="792467"/>
                  </a:lnTo>
                  <a:lnTo>
                    <a:pt x="115822" y="777926"/>
                  </a:lnTo>
                  <a:lnTo>
                    <a:pt x="117120" y="772464"/>
                  </a:lnTo>
                  <a:lnTo>
                    <a:pt x="114799" y="770918"/>
                  </a:lnTo>
                  <a:lnTo>
                    <a:pt x="111680" y="770145"/>
                  </a:lnTo>
                  <a:lnTo>
                    <a:pt x="109085" y="767551"/>
                  </a:lnTo>
                  <a:lnTo>
                    <a:pt x="106216" y="762089"/>
                  </a:lnTo>
                  <a:lnTo>
                    <a:pt x="100752" y="759221"/>
                  </a:lnTo>
                  <a:lnTo>
                    <a:pt x="98432" y="755330"/>
                  </a:lnTo>
                  <a:lnTo>
                    <a:pt x="95837" y="745977"/>
                  </a:lnTo>
                  <a:lnTo>
                    <a:pt x="92443" y="746775"/>
                  </a:lnTo>
                  <a:lnTo>
                    <a:pt x="86206" y="745977"/>
                  </a:lnTo>
                  <a:lnTo>
                    <a:pt x="78671" y="744156"/>
                  </a:lnTo>
                  <a:lnTo>
                    <a:pt x="75827" y="742610"/>
                  </a:lnTo>
                  <a:lnTo>
                    <a:pt x="68291" y="736898"/>
                  </a:lnTo>
                  <a:lnTo>
                    <a:pt x="65696" y="734554"/>
                  </a:lnTo>
                  <a:lnTo>
                    <a:pt x="64898" y="731187"/>
                  </a:lnTo>
                  <a:lnTo>
                    <a:pt x="66195" y="724179"/>
                  </a:lnTo>
                  <a:lnTo>
                    <a:pt x="64399" y="716122"/>
                  </a:lnTo>
                  <a:lnTo>
                    <a:pt x="59459" y="710660"/>
                  </a:lnTo>
                  <a:lnTo>
                    <a:pt x="54519" y="706770"/>
                  </a:lnTo>
                  <a:lnTo>
                    <a:pt x="47757" y="702876"/>
                  </a:lnTo>
                  <a:lnTo>
                    <a:pt x="38675" y="698202"/>
                  </a:lnTo>
                  <a:lnTo>
                    <a:pt x="38151" y="692488"/>
                  </a:lnTo>
                  <a:lnTo>
                    <a:pt x="27772" y="686515"/>
                  </a:lnTo>
                  <a:lnTo>
                    <a:pt x="23355" y="684956"/>
                  </a:lnTo>
                  <a:lnTo>
                    <a:pt x="17642" y="682100"/>
                  </a:lnTo>
                  <a:lnTo>
                    <a:pt x="14249" y="679763"/>
                  </a:lnTo>
                  <a:lnTo>
                    <a:pt x="10106" y="671712"/>
                  </a:lnTo>
                  <a:lnTo>
                    <a:pt x="5416" y="668857"/>
                  </a:lnTo>
                  <a:lnTo>
                    <a:pt x="-1071" y="663143"/>
                  </a:lnTo>
                  <a:lnTo>
                    <a:pt x="-2119" y="659247"/>
                  </a:lnTo>
                  <a:lnTo>
                    <a:pt x="1000" y="662883"/>
                  </a:lnTo>
                  <a:lnTo>
                    <a:pt x="5416" y="663921"/>
                  </a:lnTo>
                  <a:lnTo>
                    <a:pt x="12177" y="663143"/>
                  </a:lnTo>
                  <a:lnTo>
                    <a:pt x="14249" y="662103"/>
                  </a:lnTo>
                  <a:lnTo>
                    <a:pt x="21259" y="659766"/>
                  </a:lnTo>
                  <a:lnTo>
                    <a:pt x="22557" y="655351"/>
                  </a:lnTo>
                  <a:lnTo>
                    <a:pt x="28545" y="651455"/>
                  </a:lnTo>
                  <a:lnTo>
                    <a:pt x="33984" y="649378"/>
                  </a:lnTo>
                  <a:lnTo>
                    <a:pt x="41519" y="648078"/>
                  </a:lnTo>
                  <a:lnTo>
                    <a:pt x="45686" y="646781"/>
                  </a:lnTo>
                  <a:lnTo>
                    <a:pt x="49578" y="639770"/>
                  </a:lnTo>
                  <a:lnTo>
                    <a:pt x="59709" y="631719"/>
                  </a:lnTo>
                  <a:lnTo>
                    <a:pt x="66470" y="632238"/>
                  </a:lnTo>
                  <a:lnTo>
                    <a:pt x="68042" y="629642"/>
                  </a:lnTo>
                  <a:lnTo>
                    <a:pt x="70113" y="629382"/>
                  </a:lnTo>
                  <a:lnTo>
                    <a:pt x="71135" y="626786"/>
                  </a:lnTo>
                  <a:lnTo>
                    <a:pt x="75053" y="622631"/>
                  </a:lnTo>
                  <a:lnTo>
                    <a:pt x="76076" y="620291"/>
                  </a:lnTo>
                  <a:lnTo>
                    <a:pt x="82588" y="616917"/>
                  </a:lnTo>
                  <a:lnTo>
                    <a:pt x="84135" y="616917"/>
                  </a:lnTo>
                  <a:lnTo>
                    <a:pt x="86206" y="613799"/>
                  </a:lnTo>
                  <a:lnTo>
                    <a:pt x="87778" y="613280"/>
                  </a:lnTo>
                  <a:lnTo>
                    <a:pt x="89599" y="608347"/>
                  </a:lnTo>
                  <a:lnTo>
                    <a:pt x="92443" y="606788"/>
                  </a:lnTo>
                  <a:lnTo>
                    <a:pt x="94265" y="604192"/>
                  </a:lnTo>
                  <a:lnTo>
                    <a:pt x="96336" y="599518"/>
                  </a:lnTo>
                  <a:lnTo>
                    <a:pt x="100752" y="593804"/>
                  </a:lnTo>
                  <a:lnTo>
                    <a:pt x="103097" y="587830"/>
                  </a:lnTo>
                  <a:lnTo>
                    <a:pt x="114525" y="587052"/>
                  </a:lnTo>
                  <a:lnTo>
                    <a:pt x="127524" y="586793"/>
                  </a:lnTo>
                  <a:lnTo>
                    <a:pt x="143642" y="586012"/>
                  </a:lnTo>
                  <a:lnTo>
                    <a:pt x="147011" y="577964"/>
                  </a:lnTo>
                  <a:lnTo>
                    <a:pt x="154795" y="560303"/>
                  </a:lnTo>
                  <a:lnTo>
                    <a:pt x="152475" y="550955"/>
                  </a:lnTo>
                  <a:lnTo>
                    <a:pt x="150653" y="549137"/>
                  </a:lnTo>
                  <a:lnTo>
                    <a:pt x="154021" y="545500"/>
                  </a:lnTo>
                  <a:lnTo>
                    <a:pt x="155319" y="541345"/>
                  </a:lnTo>
                  <a:lnTo>
                    <a:pt x="155843" y="537449"/>
                  </a:lnTo>
                  <a:lnTo>
                    <a:pt x="155319" y="534853"/>
                  </a:lnTo>
                  <a:lnTo>
                    <a:pt x="152724" y="533294"/>
                  </a:lnTo>
                  <a:lnTo>
                    <a:pt x="148832" y="531735"/>
                  </a:lnTo>
                  <a:lnTo>
                    <a:pt x="145438" y="528620"/>
                  </a:lnTo>
                  <a:lnTo>
                    <a:pt x="140773" y="522387"/>
                  </a:lnTo>
                  <a:lnTo>
                    <a:pt x="138952" y="521347"/>
                  </a:lnTo>
                  <a:lnTo>
                    <a:pt x="135308" y="517454"/>
                  </a:lnTo>
                  <a:lnTo>
                    <a:pt x="127524" y="514337"/>
                  </a:lnTo>
                  <a:lnTo>
                    <a:pt x="127274" y="511740"/>
                  </a:lnTo>
                  <a:lnTo>
                    <a:pt x="125977" y="507585"/>
                  </a:lnTo>
                  <a:lnTo>
                    <a:pt x="127774" y="501093"/>
                  </a:lnTo>
                  <a:lnTo>
                    <a:pt x="128298" y="497197"/>
                  </a:lnTo>
                  <a:lnTo>
                    <a:pt x="126750" y="493820"/>
                  </a:lnTo>
                  <a:lnTo>
                    <a:pt x="123358" y="488887"/>
                  </a:lnTo>
                  <a:lnTo>
                    <a:pt x="124655" y="486550"/>
                  </a:lnTo>
                  <a:lnTo>
                    <a:pt x="125453" y="482135"/>
                  </a:lnTo>
                  <a:lnTo>
                    <a:pt x="127000" y="477199"/>
                  </a:lnTo>
                  <a:lnTo>
                    <a:pt x="126476" y="467332"/>
                  </a:lnTo>
                  <a:lnTo>
                    <a:pt x="124655" y="458501"/>
                  </a:lnTo>
                  <a:lnTo>
                    <a:pt x="122858" y="453827"/>
                  </a:lnTo>
                  <a:lnTo>
                    <a:pt x="122060" y="445516"/>
                  </a:lnTo>
                  <a:lnTo>
                    <a:pt x="122858" y="441621"/>
                  </a:lnTo>
                  <a:lnTo>
                    <a:pt x="122334" y="437465"/>
                  </a:lnTo>
                  <a:lnTo>
                    <a:pt x="122334" y="431233"/>
                  </a:lnTo>
                  <a:lnTo>
                    <a:pt x="123383" y="429417"/>
                  </a:lnTo>
                  <a:lnTo>
                    <a:pt x="127524" y="424741"/>
                  </a:lnTo>
                  <a:lnTo>
                    <a:pt x="131417" y="412016"/>
                  </a:lnTo>
                  <a:lnTo>
                    <a:pt x="133512" y="409938"/>
                  </a:lnTo>
                  <a:lnTo>
                    <a:pt x="140249" y="408120"/>
                  </a:lnTo>
                  <a:lnTo>
                    <a:pt x="144940" y="402149"/>
                  </a:lnTo>
                  <a:lnTo>
                    <a:pt x="149081" y="396435"/>
                  </a:lnTo>
                  <a:lnTo>
                    <a:pt x="150903" y="393058"/>
                  </a:lnTo>
                  <a:lnTo>
                    <a:pt x="156117" y="392539"/>
                  </a:lnTo>
                  <a:lnTo>
                    <a:pt x="155070" y="388384"/>
                  </a:lnTo>
                  <a:lnTo>
                    <a:pt x="156367" y="381892"/>
                  </a:lnTo>
                  <a:lnTo>
                    <a:pt x="156891" y="376178"/>
                  </a:lnTo>
                  <a:lnTo>
                    <a:pt x="154820" y="371244"/>
                  </a:lnTo>
                  <a:lnTo>
                    <a:pt x="155594" y="367608"/>
                  </a:lnTo>
                  <a:lnTo>
                    <a:pt x="154021" y="364752"/>
                  </a:lnTo>
                  <a:lnTo>
                    <a:pt x="158438" y="365009"/>
                  </a:lnTo>
                  <a:lnTo>
                    <a:pt x="160259" y="366309"/>
                  </a:lnTo>
                  <a:lnTo>
                    <a:pt x="165724" y="366568"/>
                  </a:lnTo>
                  <a:lnTo>
                    <a:pt x="171437" y="367867"/>
                  </a:lnTo>
                  <a:lnTo>
                    <a:pt x="179746" y="366049"/>
                  </a:lnTo>
                  <a:lnTo>
                    <a:pt x="187555" y="361632"/>
                  </a:lnTo>
                  <a:lnTo>
                    <a:pt x="191173" y="360076"/>
                  </a:lnTo>
                  <a:lnTo>
                    <a:pt x="193793" y="360335"/>
                  </a:lnTo>
                  <a:lnTo>
                    <a:pt x="198459" y="359295"/>
                  </a:lnTo>
                  <a:lnTo>
                    <a:pt x="200804" y="355659"/>
                  </a:lnTo>
                  <a:lnTo>
                    <a:pt x="210934" y="352284"/>
                  </a:lnTo>
                  <a:lnTo>
                    <a:pt x="205720" y="336960"/>
                  </a:lnTo>
                  <a:lnTo>
                    <a:pt x="215076" y="333326"/>
                  </a:lnTo>
                  <a:lnTo>
                    <a:pt x="216648" y="331768"/>
                  </a:lnTo>
                  <a:lnTo>
                    <a:pt x="222361" y="332286"/>
                  </a:lnTo>
                  <a:lnTo>
                    <a:pt x="228848" y="326572"/>
                  </a:lnTo>
                  <a:lnTo>
                    <a:pt x="232491" y="326316"/>
                  </a:lnTo>
                  <a:lnTo>
                    <a:pt x="237432" y="324238"/>
                  </a:lnTo>
                  <a:lnTo>
                    <a:pt x="242372" y="320602"/>
                  </a:lnTo>
                  <a:lnTo>
                    <a:pt x="244442" y="320342"/>
                  </a:lnTo>
                  <a:lnTo>
                    <a:pt x="247312" y="321901"/>
                  </a:lnTo>
                  <a:lnTo>
                    <a:pt x="250680" y="320861"/>
                  </a:lnTo>
                  <a:lnTo>
                    <a:pt x="252502" y="322420"/>
                  </a:lnTo>
                  <a:lnTo>
                    <a:pt x="252502" y="324497"/>
                  </a:lnTo>
                  <a:lnTo>
                    <a:pt x="255096" y="327094"/>
                  </a:lnTo>
                  <a:lnTo>
                    <a:pt x="257941" y="327612"/>
                  </a:lnTo>
                  <a:lnTo>
                    <a:pt x="260286" y="327094"/>
                  </a:lnTo>
                  <a:lnTo>
                    <a:pt x="263929" y="328393"/>
                  </a:lnTo>
                  <a:lnTo>
                    <a:pt x="266000" y="327612"/>
                  </a:lnTo>
                  <a:lnTo>
                    <a:pt x="267297" y="329952"/>
                  </a:lnTo>
                  <a:lnTo>
                    <a:pt x="269119" y="329952"/>
                  </a:lnTo>
                  <a:lnTo>
                    <a:pt x="272512" y="333586"/>
                  </a:lnTo>
                  <a:lnTo>
                    <a:pt x="282118" y="333329"/>
                  </a:lnTo>
                  <a:lnTo>
                    <a:pt x="339280" y="332548"/>
                  </a:lnTo>
                  <a:lnTo>
                    <a:pt x="361860" y="332548"/>
                  </a:lnTo>
                  <a:lnTo>
                    <a:pt x="368372" y="331251"/>
                  </a:lnTo>
                  <a:lnTo>
                    <a:pt x="375384" y="319305"/>
                  </a:lnTo>
                  <a:lnTo>
                    <a:pt x="380049" y="307098"/>
                  </a:lnTo>
                  <a:lnTo>
                    <a:pt x="383168" y="301644"/>
                  </a:lnTo>
                  <a:lnTo>
                    <a:pt x="387859" y="297748"/>
                  </a:lnTo>
                  <a:lnTo>
                    <a:pt x="392774" y="286322"/>
                  </a:lnTo>
                  <a:lnTo>
                    <a:pt x="396167" y="286582"/>
                  </a:lnTo>
                  <a:lnTo>
                    <a:pt x="407071" y="288141"/>
                  </a:lnTo>
                  <a:lnTo>
                    <a:pt x="406023" y="291775"/>
                  </a:lnTo>
                  <a:lnTo>
                    <a:pt x="404226" y="294111"/>
                  </a:lnTo>
                  <a:lnTo>
                    <a:pt x="405524" y="296710"/>
                  </a:lnTo>
                  <a:lnTo>
                    <a:pt x="407844" y="298529"/>
                  </a:lnTo>
                  <a:lnTo>
                    <a:pt x="413832" y="300344"/>
                  </a:lnTo>
                  <a:lnTo>
                    <a:pt x="418773" y="304500"/>
                  </a:lnTo>
                  <a:lnTo>
                    <a:pt x="423189" y="305021"/>
                  </a:lnTo>
                  <a:lnTo>
                    <a:pt x="429152" y="304761"/>
                  </a:lnTo>
                  <a:lnTo>
                    <a:pt x="430200" y="308136"/>
                  </a:lnTo>
                  <a:lnTo>
                    <a:pt x="433843" y="306580"/>
                  </a:lnTo>
                  <a:lnTo>
                    <a:pt x="439557" y="301903"/>
                  </a:lnTo>
                  <a:lnTo>
                    <a:pt x="445794" y="295151"/>
                  </a:lnTo>
                  <a:lnTo>
                    <a:pt x="449412" y="292555"/>
                  </a:lnTo>
                  <a:lnTo>
                    <a:pt x="453828" y="291515"/>
                  </a:lnTo>
                  <a:lnTo>
                    <a:pt x="463185" y="289959"/>
                  </a:lnTo>
                  <a:lnTo>
                    <a:pt x="468649" y="288659"/>
                  </a:lnTo>
                  <a:lnTo>
                    <a:pt x="471244" y="287101"/>
                  </a:lnTo>
                  <a:lnTo>
                    <a:pt x="480600" y="287101"/>
                  </a:lnTo>
                  <a:lnTo>
                    <a:pt x="499038" y="285023"/>
                  </a:lnTo>
                  <a:lnTo>
                    <a:pt x="503729" y="287101"/>
                  </a:lnTo>
                  <a:lnTo>
                    <a:pt x="507871" y="286844"/>
                  </a:lnTo>
                  <a:lnTo>
                    <a:pt x="513585" y="285804"/>
                  </a:lnTo>
                  <a:lnTo>
                    <a:pt x="518525" y="284504"/>
                  </a:lnTo>
                  <a:lnTo>
                    <a:pt x="523465" y="277493"/>
                  </a:lnTo>
                  <a:lnTo>
                    <a:pt x="535142" y="276975"/>
                  </a:lnTo>
                  <a:lnTo>
                    <a:pt x="547617" y="274119"/>
                  </a:lnTo>
                  <a:lnTo>
                    <a:pt x="550212" y="273079"/>
                  </a:lnTo>
                  <a:lnTo>
                    <a:pt x="555677" y="269702"/>
                  </a:lnTo>
                  <a:lnTo>
                    <a:pt x="563736" y="266587"/>
                  </a:lnTo>
                  <a:lnTo>
                    <a:pt x="569449" y="265808"/>
                  </a:lnTo>
                  <a:lnTo>
                    <a:pt x="581126" y="262691"/>
                  </a:lnTo>
                  <a:lnTo>
                    <a:pt x="591007" y="257498"/>
                  </a:lnTo>
                  <a:lnTo>
                    <a:pt x="594899" y="252821"/>
                  </a:lnTo>
                  <a:lnTo>
                    <a:pt x="602958" y="246070"/>
                  </a:lnTo>
                  <a:lnTo>
                    <a:pt x="612564" y="241915"/>
                  </a:lnTo>
                  <a:lnTo>
                    <a:pt x="615159" y="236981"/>
                  </a:lnTo>
                  <a:lnTo>
                    <a:pt x="619600" y="232046"/>
                  </a:lnTo>
                  <a:lnTo>
                    <a:pt x="628932" y="225553"/>
                  </a:lnTo>
                  <a:lnTo>
                    <a:pt x="629206" y="222957"/>
                  </a:lnTo>
                  <a:lnTo>
                    <a:pt x="632824" y="219580"/>
                  </a:lnTo>
                  <a:lnTo>
                    <a:pt x="637240" y="217502"/>
                  </a:lnTo>
                  <a:lnTo>
                    <a:pt x="641657" y="218283"/>
                  </a:lnTo>
                  <a:lnTo>
                    <a:pt x="649990" y="219061"/>
                  </a:lnTo>
                  <a:lnTo>
                    <a:pt x="655429" y="216724"/>
                  </a:lnTo>
                  <a:lnTo>
                    <a:pt x="658024" y="214647"/>
                  </a:lnTo>
                  <a:lnTo>
                    <a:pt x="659072" y="212569"/>
                  </a:lnTo>
                  <a:lnTo>
                    <a:pt x="670250" y="208933"/>
                  </a:lnTo>
                  <a:lnTo>
                    <a:pt x="667131" y="238800"/>
                  </a:lnTo>
                  <a:lnTo>
                    <a:pt x="683224" y="241915"/>
                  </a:lnTo>
                  <a:lnTo>
                    <a:pt x="698568" y="246591"/>
                  </a:lnTo>
                  <a:lnTo>
                    <a:pt x="729233" y="251784"/>
                  </a:lnTo>
                  <a:lnTo>
                    <a:pt x="754682" y="263210"/>
                  </a:lnTo>
                  <a:lnTo>
                    <a:pt x="766110" y="268145"/>
                  </a:lnTo>
                  <a:lnTo>
                    <a:pt x="779109" y="279312"/>
                  </a:lnTo>
                  <a:lnTo>
                    <a:pt x="787418" y="287103"/>
                  </a:lnTo>
                  <a:lnTo>
                    <a:pt x="787942" y="291518"/>
                  </a:lnTo>
                  <a:lnTo>
                    <a:pt x="789738" y="293076"/>
                  </a:lnTo>
                  <a:lnTo>
                    <a:pt x="800667" y="291777"/>
                  </a:lnTo>
                  <a:lnTo>
                    <a:pt x="805332" y="292036"/>
                  </a:lnTo>
                  <a:lnTo>
                    <a:pt x="808975" y="293855"/>
                  </a:lnTo>
                  <a:lnTo>
                    <a:pt x="813641" y="301125"/>
                  </a:lnTo>
                  <a:lnTo>
                    <a:pt x="814938" y="304502"/>
                  </a:lnTo>
                  <a:lnTo>
                    <a:pt x="819105" y="311513"/>
                  </a:lnTo>
                  <a:lnTo>
                    <a:pt x="817808" y="314109"/>
                  </a:lnTo>
                  <a:lnTo>
                    <a:pt x="821450" y="322682"/>
                  </a:lnTo>
                  <a:lnTo>
                    <a:pt x="824819" y="321642"/>
                  </a:lnTo>
                  <a:lnTo>
                    <a:pt x="829485" y="322420"/>
                  </a:lnTo>
                  <a:lnTo>
                    <a:pt x="831306" y="320863"/>
                  </a:lnTo>
                  <a:lnTo>
                    <a:pt x="834949" y="321901"/>
                  </a:lnTo>
                  <a:lnTo>
                    <a:pt x="839115" y="320863"/>
                  </a:lnTo>
                  <a:lnTo>
                    <a:pt x="845353" y="317486"/>
                  </a:lnTo>
                  <a:lnTo>
                    <a:pt x="849246" y="316449"/>
                  </a:lnTo>
                  <a:lnTo>
                    <a:pt x="851591" y="314371"/>
                  </a:lnTo>
                  <a:lnTo>
                    <a:pt x="855208" y="315668"/>
                  </a:lnTo>
                  <a:lnTo>
                    <a:pt x="859625" y="315927"/>
                  </a:lnTo>
                  <a:lnTo>
                    <a:pt x="860149" y="314887"/>
                  </a:lnTo>
                  <a:lnTo>
                    <a:pt x="864565" y="312810"/>
                  </a:lnTo>
                  <a:lnTo>
                    <a:pt x="868981" y="312810"/>
                  </a:lnTo>
                  <a:lnTo>
                    <a:pt x="874171" y="314887"/>
                  </a:lnTo>
                  <a:lnTo>
                    <a:pt x="878338" y="315927"/>
                  </a:lnTo>
                  <a:lnTo>
                    <a:pt x="895728" y="302163"/>
                  </a:lnTo>
                  <a:lnTo>
                    <a:pt x="907680" y="305021"/>
                  </a:lnTo>
                  <a:lnTo>
                    <a:pt x="915739" y="300085"/>
                  </a:lnTo>
                  <a:lnTo>
                    <a:pt x="938868" y="285542"/>
                  </a:lnTo>
                  <a:lnTo>
                    <a:pt x="949772" y="280868"/>
                  </a:lnTo>
                  <a:lnTo>
                    <a:pt x="979662" y="268143"/>
                  </a:lnTo>
                  <a:lnTo>
                    <a:pt x="985376" y="261651"/>
                  </a:lnTo>
                  <a:lnTo>
                    <a:pt x="996030" y="246589"/>
                  </a:lnTo>
                  <a:lnTo>
                    <a:pt x="1012397" y="228409"/>
                  </a:lnTo>
                  <a:lnTo>
                    <a:pt x="1016016" y="225813"/>
                  </a:lnTo>
                  <a:lnTo>
                    <a:pt x="1021480" y="222695"/>
                  </a:lnTo>
                  <a:lnTo>
                    <a:pt x="1033680" y="213866"/>
                  </a:lnTo>
                  <a:lnTo>
                    <a:pt x="1045382" y="214125"/>
                  </a:lnTo>
                  <a:lnTo>
                    <a:pt x="1050323" y="214904"/>
                  </a:lnTo>
                  <a:lnTo>
                    <a:pt x="1051620" y="211529"/>
                  </a:lnTo>
                  <a:lnTo>
                    <a:pt x="1049274" y="206334"/>
                  </a:lnTo>
                  <a:lnTo>
                    <a:pt x="1046954" y="198804"/>
                  </a:lnTo>
                  <a:lnTo>
                    <a:pt x="1048501" y="196467"/>
                  </a:lnTo>
                  <a:lnTo>
                    <a:pt x="1050323" y="189194"/>
                  </a:lnTo>
                  <a:lnTo>
                    <a:pt x="1050572" y="185298"/>
                  </a:lnTo>
                  <a:lnTo>
                    <a:pt x="1050073" y="176729"/>
                  </a:lnTo>
                  <a:lnTo>
                    <a:pt x="1051370" y="173614"/>
                  </a:lnTo>
                  <a:lnTo>
                    <a:pt x="1053192" y="173095"/>
                  </a:lnTo>
                  <a:lnTo>
                    <a:pt x="1051370" y="162445"/>
                  </a:lnTo>
                  <a:lnTo>
                    <a:pt x="1051370" y="152838"/>
                  </a:lnTo>
                  <a:lnTo>
                    <a:pt x="1052917" y="143487"/>
                  </a:lnTo>
                  <a:lnTo>
                    <a:pt x="1052917" y="138035"/>
                  </a:lnTo>
                  <a:lnTo>
                    <a:pt x="1057608" y="138035"/>
                  </a:lnTo>
                  <a:lnTo>
                    <a:pt x="1061501" y="136736"/>
                  </a:lnTo>
                  <a:lnTo>
                    <a:pt x="1064095" y="136476"/>
                  </a:lnTo>
                  <a:lnTo>
                    <a:pt x="1067214" y="137776"/>
                  </a:lnTo>
                  <a:lnTo>
                    <a:pt x="1072928" y="137516"/>
                  </a:lnTo>
                  <a:lnTo>
                    <a:pt x="1076296" y="134401"/>
                  </a:lnTo>
                  <a:lnTo>
                    <a:pt x="1080987" y="132324"/>
                  </a:lnTo>
                  <a:lnTo>
                    <a:pt x="1085653" y="127388"/>
                  </a:lnTo>
                  <a:lnTo>
                    <a:pt x="1090843" y="120377"/>
                  </a:lnTo>
                  <a:lnTo>
                    <a:pt x="1097080" y="121936"/>
                  </a:lnTo>
                  <a:lnTo>
                    <a:pt x="1103592" y="130505"/>
                  </a:lnTo>
                  <a:lnTo>
                    <a:pt x="1105663" y="132324"/>
                  </a:lnTo>
                  <a:lnTo>
                    <a:pt x="1107210" y="136998"/>
                  </a:lnTo>
                  <a:lnTo>
                    <a:pt x="1106711" y="140893"/>
                  </a:lnTo>
                  <a:lnTo>
                    <a:pt x="1111651" y="140893"/>
                  </a:lnTo>
                  <a:lnTo>
                    <a:pt x="1115020" y="139853"/>
                  </a:lnTo>
                  <a:lnTo>
                    <a:pt x="1116067" y="145567"/>
                  </a:lnTo>
                  <a:lnTo>
                    <a:pt x="1117864" y="147904"/>
                  </a:lnTo>
                  <a:lnTo>
                    <a:pt x="1122031" y="149723"/>
                  </a:lnTo>
                  <a:lnTo>
                    <a:pt x="1121781" y="157773"/>
                  </a:lnTo>
                  <a:lnTo>
                    <a:pt x="1125399" y="163228"/>
                  </a:lnTo>
                  <a:lnTo>
                    <a:pt x="1126197" y="167383"/>
                  </a:lnTo>
                  <a:lnTo>
                    <a:pt x="1131138" y="171017"/>
                  </a:lnTo>
                  <a:lnTo>
                    <a:pt x="1135803" y="172576"/>
                  </a:lnTo>
                  <a:lnTo>
                    <a:pt x="1143089" y="179328"/>
                  </a:lnTo>
                  <a:lnTo>
                    <a:pt x="1151922" y="184523"/>
                  </a:lnTo>
                  <a:lnTo>
                    <a:pt x="1154516" y="185820"/>
                  </a:lnTo>
                  <a:lnTo>
                    <a:pt x="1166991" y="193352"/>
                  </a:lnTo>
                  <a:lnTo>
                    <a:pt x="1169312" y="193871"/>
                  </a:lnTo>
                  <a:lnTo>
                    <a:pt x="1174002" y="196727"/>
                  </a:lnTo>
                  <a:lnTo>
                    <a:pt x="1186728" y="205299"/>
                  </a:lnTo>
                  <a:lnTo>
                    <a:pt x="1187750" y="202700"/>
                  </a:lnTo>
                  <a:lnTo>
                    <a:pt x="1190869" y="187638"/>
                  </a:lnTo>
                  <a:lnTo>
                    <a:pt x="1195036" y="179328"/>
                  </a:lnTo>
                  <a:lnTo>
                    <a:pt x="1192441" y="175432"/>
                  </a:lnTo>
                  <a:lnTo>
                    <a:pt x="1196333" y="164525"/>
                  </a:lnTo>
                  <a:lnTo>
                    <a:pt x="1197905" y="159332"/>
                  </a:lnTo>
                  <a:lnTo>
                    <a:pt x="1197631" y="157773"/>
                  </a:lnTo>
                  <a:lnTo>
                    <a:pt x="1199452" y="154137"/>
                  </a:lnTo>
                  <a:lnTo>
                    <a:pt x="1198928" y="146345"/>
                  </a:lnTo>
                  <a:lnTo>
                    <a:pt x="1203095" y="145308"/>
                  </a:lnTo>
                  <a:lnTo>
                    <a:pt x="1203095" y="140375"/>
                  </a:lnTo>
                  <a:lnTo>
                    <a:pt x="1205441" y="138035"/>
                  </a:lnTo>
                  <a:lnTo>
                    <a:pt x="1205441" y="132324"/>
                  </a:lnTo>
                  <a:lnTo>
                    <a:pt x="1208559" y="129465"/>
                  </a:lnTo>
                  <a:lnTo>
                    <a:pt x="1209058" y="125310"/>
                  </a:lnTo>
                  <a:lnTo>
                    <a:pt x="1214522" y="127128"/>
                  </a:lnTo>
                  <a:lnTo>
                    <a:pt x="1218415" y="127388"/>
                  </a:lnTo>
                  <a:lnTo>
                    <a:pt x="1221534" y="126088"/>
                  </a:lnTo>
                  <a:lnTo>
                    <a:pt x="1221010" y="114403"/>
                  </a:lnTo>
                  <a:lnTo>
                    <a:pt x="1218415" y="95964"/>
                  </a:lnTo>
                  <a:lnTo>
                    <a:pt x="1218664" y="84277"/>
                  </a:lnTo>
                  <a:lnTo>
                    <a:pt x="1218939" y="81421"/>
                  </a:lnTo>
                  <a:lnTo>
                    <a:pt x="1221010" y="82199"/>
                  </a:lnTo>
                  <a:lnTo>
                    <a:pt x="1219962" y="71293"/>
                  </a:lnTo>
                  <a:lnTo>
                    <a:pt x="1219962" y="60126"/>
                  </a:lnTo>
                  <a:lnTo>
                    <a:pt x="1210106" y="54931"/>
                  </a:lnTo>
                  <a:lnTo>
                    <a:pt x="1212701" y="47920"/>
                  </a:lnTo>
                  <a:lnTo>
                    <a:pt x="1213998" y="37014"/>
                  </a:lnTo>
                  <a:lnTo>
                    <a:pt x="1220236" y="34936"/>
                  </a:lnTo>
                  <a:lnTo>
                    <a:pt x="1228295" y="33377"/>
                  </a:lnTo>
                  <a:lnTo>
                    <a:pt x="1234533" y="33637"/>
                  </a:lnTo>
                  <a:lnTo>
                    <a:pt x="1238150" y="34415"/>
                  </a:lnTo>
                  <a:lnTo>
                    <a:pt x="1239723" y="35455"/>
                  </a:lnTo>
                  <a:lnTo>
                    <a:pt x="1244139" y="43506"/>
                  </a:lnTo>
                  <a:lnTo>
                    <a:pt x="1247507" y="45843"/>
                  </a:lnTo>
                  <a:lnTo>
                    <a:pt x="1252198" y="47402"/>
                  </a:lnTo>
                  <a:lnTo>
                    <a:pt x="1266993" y="48439"/>
                  </a:lnTo>
                  <a:lnTo>
                    <a:pt x="1271410" y="43506"/>
                  </a:lnTo>
                  <a:lnTo>
                    <a:pt x="1273481" y="44803"/>
                  </a:lnTo>
                  <a:lnTo>
                    <a:pt x="1280242" y="46102"/>
                  </a:lnTo>
                  <a:lnTo>
                    <a:pt x="1288301" y="44284"/>
                  </a:lnTo>
                  <a:lnTo>
                    <a:pt x="1291420" y="45065"/>
                  </a:lnTo>
                  <a:lnTo>
                    <a:pt x="1296086" y="48180"/>
                  </a:lnTo>
                  <a:lnTo>
                    <a:pt x="1304669" y="50517"/>
                  </a:lnTo>
                  <a:lnTo>
                    <a:pt x="1305967" y="51297"/>
                  </a:lnTo>
                  <a:lnTo>
                    <a:pt x="1310133" y="51297"/>
                  </a:lnTo>
                  <a:lnTo>
                    <a:pt x="1310632" y="48180"/>
                  </a:lnTo>
                  <a:lnTo>
                    <a:pt x="1312453" y="42466"/>
                  </a:lnTo>
                  <a:lnTo>
                    <a:pt x="1313751" y="40909"/>
                  </a:lnTo>
                  <a:lnTo>
                    <a:pt x="1322060" y="41688"/>
                  </a:lnTo>
                  <a:lnTo>
                    <a:pt x="1322858" y="36754"/>
                  </a:lnTo>
                  <a:lnTo>
                    <a:pt x="1325977" y="26366"/>
                  </a:lnTo>
                  <a:lnTo>
                    <a:pt x="1327275" y="21430"/>
                  </a:lnTo>
                  <a:lnTo>
                    <a:pt x="1327773" y="15719"/>
                  </a:lnTo>
                  <a:lnTo>
                    <a:pt x="1331166" y="8967"/>
                  </a:lnTo>
                  <a:lnTo>
                    <a:pt x="1330892" y="4291"/>
                  </a:lnTo>
                  <a:lnTo>
                    <a:pt x="1328821" y="2213"/>
                  </a:lnTo>
                  <a:lnTo>
                    <a:pt x="1332988" y="-124"/>
                  </a:lnTo>
                  <a:lnTo>
                    <a:pt x="1337928" y="-383"/>
                  </a:lnTo>
                  <a:lnTo>
                    <a:pt x="1338951" y="1695"/>
                  </a:lnTo>
                  <a:lnTo>
                    <a:pt x="1343368" y="6109"/>
                  </a:lnTo>
                  <a:lnTo>
                    <a:pt x="1348058" y="9486"/>
                  </a:lnTo>
                  <a:lnTo>
                    <a:pt x="1353248" y="11823"/>
                  </a:lnTo>
                  <a:lnTo>
                    <a:pt x="1361557" y="15978"/>
                  </a:lnTo>
                  <a:lnTo>
                    <a:pt x="1369865" y="19615"/>
                  </a:lnTo>
                  <a:lnTo>
                    <a:pt x="1372734" y="2013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79" name="Free-form: Shape 3378">
              <a:extLst>
                <a:ext uri="{FF2B5EF4-FFF2-40B4-BE49-F238E27FC236}">
                  <a16:creationId xmlns:a16="http://schemas.microsoft.com/office/drawing/2014/main" id="{2D6AC9D7-FD54-C4AE-44F6-B2EE11A37B88}"/>
                </a:ext>
              </a:extLst>
            </p:cNvPr>
            <p:cNvSpPr/>
            <p:nvPr/>
          </p:nvSpPr>
          <p:spPr>
            <a:xfrm>
              <a:off x="2776532" y="5099627"/>
              <a:ext cx="523214" cy="481488"/>
            </a:xfrm>
            <a:custGeom>
              <a:avLst/>
              <a:gdLst>
                <a:gd name="connsiteX0" fmla="*/ 519024 w 523214"/>
                <a:gd name="connsiteY0" fmla="*/ 103247 h 481488"/>
                <a:gd name="connsiteX1" fmla="*/ 520047 w 523214"/>
                <a:gd name="connsiteY1" fmla="*/ 106888 h 481488"/>
                <a:gd name="connsiteX2" fmla="*/ 520047 w 523214"/>
                <a:gd name="connsiteY2" fmla="*/ 112076 h 481488"/>
                <a:gd name="connsiteX3" fmla="*/ 521095 w 523214"/>
                <a:gd name="connsiteY3" fmla="*/ 120905 h 481488"/>
                <a:gd name="connsiteX4" fmla="*/ 521095 w 523214"/>
                <a:gd name="connsiteY4" fmla="*/ 127140 h 481488"/>
                <a:gd name="connsiteX5" fmla="*/ 519797 w 523214"/>
                <a:gd name="connsiteY5" fmla="*/ 135969 h 481488"/>
                <a:gd name="connsiteX6" fmla="*/ 520571 w 523214"/>
                <a:gd name="connsiteY6" fmla="*/ 139087 h 481488"/>
                <a:gd name="connsiteX7" fmla="*/ 512262 w 523214"/>
                <a:gd name="connsiteY7" fmla="*/ 136244 h 481488"/>
                <a:gd name="connsiteX8" fmla="*/ 504977 w 523214"/>
                <a:gd name="connsiteY8" fmla="*/ 135446 h 481488"/>
                <a:gd name="connsiteX9" fmla="*/ 500835 w 523214"/>
                <a:gd name="connsiteY9" fmla="*/ 141157 h 481488"/>
                <a:gd name="connsiteX10" fmla="*/ 495121 w 523214"/>
                <a:gd name="connsiteY10" fmla="*/ 147393 h 481488"/>
                <a:gd name="connsiteX11" fmla="*/ 491728 w 523214"/>
                <a:gd name="connsiteY11" fmla="*/ 152331 h 481488"/>
                <a:gd name="connsiteX12" fmla="*/ 486813 w 523214"/>
                <a:gd name="connsiteY12" fmla="*/ 151034 h 481488"/>
                <a:gd name="connsiteX13" fmla="*/ 483419 w 523214"/>
                <a:gd name="connsiteY13" fmla="*/ 156496 h 481488"/>
                <a:gd name="connsiteX14" fmla="*/ 483943 w 523214"/>
                <a:gd name="connsiteY14" fmla="*/ 156995 h 481488"/>
                <a:gd name="connsiteX15" fmla="*/ 480824 w 523214"/>
                <a:gd name="connsiteY15" fmla="*/ 163754 h 481488"/>
                <a:gd name="connsiteX16" fmla="*/ 480300 w 523214"/>
                <a:gd name="connsiteY16" fmla="*/ 166098 h 481488"/>
                <a:gd name="connsiteX17" fmla="*/ 487312 w 523214"/>
                <a:gd name="connsiteY17" fmla="*/ 166597 h 481488"/>
                <a:gd name="connsiteX18" fmla="*/ 488359 w 523214"/>
                <a:gd name="connsiteY18" fmla="*/ 171286 h 481488"/>
                <a:gd name="connsiteX19" fmla="*/ 487836 w 523214"/>
                <a:gd name="connsiteY19" fmla="*/ 177522 h 481488"/>
                <a:gd name="connsiteX20" fmla="*/ 488359 w 523214"/>
                <a:gd name="connsiteY20" fmla="*/ 180888 h 481488"/>
                <a:gd name="connsiteX21" fmla="*/ 487586 w 523214"/>
                <a:gd name="connsiteY21" fmla="*/ 183233 h 481488"/>
                <a:gd name="connsiteX22" fmla="*/ 485241 w 523214"/>
                <a:gd name="connsiteY22" fmla="*/ 186350 h 481488"/>
                <a:gd name="connsiteX23" fmla="*/ 484193 w 523214"/>
                <a:gd name="connsiteY23" fmla="*/ 194906 h 481488"/>
                <a:gd name="connsiteX24" fmla="*/ 486289 w 523214"/>
                <a:gd name="connsiteY24" fmla="*/ 199594 h 481488"/>
                <a:gd name="connsiteX25" fmla="*/ 488359 w 523214"/>
                <a:gd name="connsiteY25" fmla="*/ 201914 h 481488"/>
                <a:gd name="connsiteX26" fmla="*/ 489657 w 523214"/>
                <a:gd name="connsiteY26" fmla="*/ 204532 h 481488"/>
                <a:gd name="connsiteX27" fmla="*/ 488609 w 523214"/>
                <a:gd name="connsiteY27" fmla="*/ 207650 h 481488"/>
                <a:gd name="connsiteX28" fmla="*/ 490705 w 523214"/>
                <a:gd name="connsiteY28" fmla="*/ 209197 h 481488"/>
                <a:gd name="connsiteX29" fmla="*/ 489657 w 523214"/>
                <a:gd name="connsiteY29" fmla="*/ 216205 h 481488"/>
                <a:gd name="connsiteX30" fmla="*/ 486813 w 523214"/>
                <a:gd name="connsiteY30" fmla="*/ 216205 h 481488"/>
                <a:gd name="connsiteX31" fmla="*/ 486813 w 523214"/>
                <a:gd name="connsiteY31" fmla="*/ 218550 h 481488"/>
                <a:gd name="connsiteX32" fmla="*/ 483170 w 523214"/>
                <a:gd name="connsiteY32" fmla="*/ 218799 h 481488"/>
                <a:gd name="connsiteX33" fmla="*/ 482122 w 523214"/>
                <a:gd name="connsiteY33" fmla="*/ 221393 h 481488"/>
                <a:gd name="connsiteX34" fmla="*/ 482122 w 523214"/>
                <a:gd name="connsiteY34" fmla="*/ 224510 h 481488"/>
                <a:gd name="connsiteX35" fmla="*/ 477705 w 523214"/>
                <a:gd name="connsiteY35" fmla="*/ 226855 h 481488"/>
                <a:gd name="connsiteX36" fmla="*/ 472516 w 523214"/>
                <a:gd name="connsiteY36" fmla="*/ 228401 h 481488"/>
                <a:gd name="connsiteX37" fmla="*/ 468100 w 523214"/>
                <a:gd name="connsiteY37" fmla="*/ 228925 h 481488"/>
                <a:gd name="connsiteX38" fmla="*/ 468873 w 523214"/>
                <a:gd name="connsiteY38" fmla="*/ 231793 h 481488"/>
                <a:gd name="connsiteX39" fmla="*/ 466279 w 523214"/>
                <a:gd name="connsiteY39" fmla="*/ 233614 h 481488"/>
                <a:gd name="connsiteX40" fmla="*/ 463933 w 523214"/>
                <a:gd name="connsiteY40" fmla="*/ 231793 h 481488"/>
                <a:gd name="connsiteX41" fmla="*/ 459267 w 523214"/>
                <a:gd name="connsiteY41" fmla="*/ 231793 h 481488"/>
                <a:gd name="connsiteX42" fmla="*/ 457196 w 523214"/>
                <a:gd name="connsiteY42" fmla="*/ 239849 h 481488"/>
                <a:gd name="connsiteX43" fmla="*/ 461089 w 523214"/>
                <a:gd name="connsiteY43" fmla="*/ 242443 h 481488"/>
                <a:gd name="connsiteX44" fmla="*/ 461089 w 523214"/>
                <a:gd name="connsiteY44" fmla="*/ 245560 h 481488"/>
                <a:gd name="connsiteX45" fmla="*/ 457970 w 523214"/>
                <a:gd name="connsiteY45" fmla="*/ 248404 h 481488"/>
                <a:gd name="connsiteX46" fmla="*/ 456398 w 523214"/>
                <a:gd name="connsiteY46" fmla="*/ 251522 h 481488"/>
                <a:gd name="connsiteX47" fmla="*/ 456922 w 523214"/>
                <a:gd name="connsiteY47" fmla="*/ 257233 h 481488"/>
                <a:gd name="connsiteX48" fmla="*/ 459267 w 523214"/>
                <a:gd name="connsiteY48" fmla="*/ 259852 h 481488"/>
                <a:gd name="connsiteX49" fmla="*/ 468873 w 523214"/>
                <a:gd name="connsiteY49" fmla="*/ 257233 h 481488"/>
                <a:gd name="connsiteX50" fmla="*/ 469921 w 523214"/>
                <a:gd name="connsiteY50" fmla="*/ 262446 h 481488"/>
                <a:gd name="connsiteX51" fmla="*/ 472516 w 523214"/>
                <a:gd name="connsiteY51" fmla="*/ 266586 h 481488"/>
                <a:gd name="connsiteX52" fmla="*/ 471992 w 523214"/>
                <a:gd name="connsiteY52" fmla="*/ 272048 h 481488"/>
                <a:gd name="connsiteX53" fmla="*/ 472266 w 523214"/>
                <a:gd name="connsiteY53" fmla="*/ 276712 h 481488"/>
                <a:gd name="connsiteX54" fmla="*/ 473564 w 523214"/>
                <a:gd name="connsiteY54" fmla="*/ 282698 h 481488"/>
                <a:gd name="connsiteX55" fmla="*/ 473564 w 523214"/>
                <a:gd name="connsiteY55" fmla="*/ 286065 h 481488"/>
                <a:gd name="connsiteX56" fmla="*/ 468624 w 523214"/>
                <a:gd name="connsiteY56" fmla="*/ 287113 h 481488"/>
                <a:gd name="connsiteX57" fmla="*/ 460041 w 523214"/>
                <a:gd name="connsiteY57" fmla="*/ 288410 h 481488"/>
                <a:gd name="connsiteX58" fmla="*/ 459267 w 523214"/>
                <a:gd name="connsiteY58" fmla="*/ 289956 h 481488"/>
                <a:gd name="connsiteX59" fmla="*/ 451208 w 523214"/>
                <a:gd name="connsiteY59" fmla="*/ 292051 h 481488"/>
                <a:gd name="connsiteX60" fmla="*/ 445744 w 523214"/>
                <a:gd name="connsiteY60" fmla="*/ 291527 h 481488"/>
                <a:gd name="connsiteX61" fmla="*/ 436138 w 523214"/>
                <a:gd name="connsiteY61" fmla="*/ 285816 h 481488"/>
                <a:gd name="connsiteX62" fmla="*/ 423937 w 523214"/>
                <a:gd name="connsiteY62" fmla="*/ 279580 h 481488"/>
                <a:gd name="connsiteX63" fmla="*/ 422365 w 523214"/>
                <a:gd name="connsiteY63" fmla="*/ 283745 h 481488"/>
                <a:gd name="connsiteX64" fmla="*/ 424710 w 523214"/>
                <a:gd name="connsiteY64" fmla="*/ 287362 h 481488"/>
                <a:gd name="connsiteX65" fmla="*/ 424187 w 523214"/>
                <a:gd name="connsiteY65" fmla="*/ 293597 h 481488"/>
                <a:gd name="connsiteX66" fmla="*/ 423164 w 523214"/>
                <a:gd name="connsiteY66" fmla="*/ 295418 h 481488"/>
                <a:gd name="connsiteX67" fmla="*/ 423164 w 523214"/>
                <a:gd name="connsiteY67" fmla="*/ 302177 h 481488"/>
                <a:gd name="connsiteX68" fmla="*/ 425484 w 523214"/>
                <a:gd name="connsiteY68" fmla="*/ 305544 h 481488"/>
                <a:gd name="connsiteX69" fmla="*/ 428603 w 523214"/>
                <a:gd name="connsiteY69" fmla="*/ 307639 h 481488"/>
                <a:gd name="connsiteX70" fmla="*/ 428104 w 523214"/>
                <a:gd name="connsiteY70" fmla="*/ 311256 h 481488"/>
                <a:gd name="connsiteX71" fmla="*/ 429925 w 523214"/>
                <a:gd name="connsiteY71" fmla="*/ 313850 h 481488"/>
                <a:gd name="connsiteX72" fmla="*/ 431996 w 523214"/>
                <a:gd name="connsiteY72" fmla="*/ 315171 h 481488"/>
                <a:gd name="connsiteX73" fmla="*/ 433293 w 523214"/>
                <a:gd name="connsiteY73" fmla="*/ 318264 h 481488"/>
                <a:gd name="connsiteX74" fmla="*/ 435115 w 523214"/>
                <a:gd name="connsiteY74" fmla="*/ 325023 h 481488"/>
                <a:gd name="connsiteX75" fmla="*/ 437460 w 523214"/>
                <a:gd name="connsiteY75" fmla="*/ 326070 h 481488"/>
                <a:gd name="connsiteX76" fmla="*/ 441353 w 523214"/>
                <a:gd name="connsiteY76" fmla="*/ 326594 h 481488"/>
                <a:gd name="connsiteX77" fmla="*/ 447840 w 523214"/>
                <a:gd name="connsiteY77" fmla="*/ 325547 h 481488"/>
                <a:gd name="connsiteX78" fmla="*/ 450709 w 523214"/>
                <a:gd name="connsiteY78" fmla="*/ 323976 h 481488"/>
                <a:gd name="connsiteX79" fmla="*/ 453553 w 523214"/>
                <a:gd name="connsiteY79" fmla="*/ 324250 h 481488"/>
                <a:gd name="connsiteX80" fmla="*/ 460839 w 523214"/>
                <a:gd name="connsiteY80" fmla="*/ 322429 h 481488"/>
                <a:gd name="connsiteX81" fmla="*/ 467076 w 523214"/>
                <a:gd name="connsiteY81" fmla="*/ 318788 h 481488"/>
                <a:gd name="connsiteX82" fmla="*/ 470195 w 523214"/>
                <a:gd name="connsiteY82" fmla="*/ 319311 h 481488"/>
                <a:gd name="connsiteX83" fmla="*/ 472266 w 523214"/>
                <a:gd name="connsiteY83" fmla="*/ 325796 h 481488"/>
                <a:gd name="connsiteX84" fmla="*/ 473814 w 523214"/>
                <a:gd name="connsiteY84" fmla="*/ 337494 h 481488"/>
                <a:gd name="connsiteX85" fmla="*/ 469148 w 523214"/>
                <a:gd name="connsiteY85" fmla="*/ 339040 h 481488"/>
                <a:gd name="connsiteX86" fmla="*/ 460041 w 523214"/>
                <a:gd name="connsiteY86" fmla="*/ 340088 h 481488"/>
                <a:gd name="connsiteX87" fmla="*/ 459017 w 523214"/>
                <a:gd name="connsiteY87" fmla="*/ 340586 h 481488"/>
                <a:gd name="connsiteX88" fmla="*/ 452780 w 523214"/>
                <a:gd name="connsiteY88" fmla="*/ 348119 h 481488"/>
                <a:gd name="connsiteX89" fmla="*/ 437186 w 523214"/>
                <a:gd name="connsiteY89" fmla="*/ 360065 h 481488"/>
                <a:gd name="connsiteX90" fmla="*/ 430424 w 523214"/>
                <a:gd name="connsiteY90" fmla="*/ 366051 h 481488"/>
                <a:gd name="connsiteX91" fmla="*/ 429127 w 523214"/>
                <a:gd name="connsiteY91" fmla="*/ 367598 h 481488"/>
                <a:gd name="connsiteX92" fmla="*/ 427580 w 523214"/>
                <a:gd name="connsiteY92" fmla="*/ 372286 h 481488"/>
                <a:gd name="connsiteX93" fmla="*/ 427330 w 523214"/>
                <a:gd name="connsiteY93" fmla="*/ 374606 h 481488"/>
                <a:gd name="connsiteX94" fmla="*/ 420818 w 523214"/>
                <a:gd name="connsiteY94" fmla="*/ 381116 h 481488"/>
                <a:gd name="connsiteX95" fmla="*/ 416676 w 523214"/>
                <a:gd name="connsiteY95" fmla="*/ 381889 h 481488"/>
                <a:gd name="connsiteX96" fmla="*/ 412260 w 523214"/>
                <a:gd name="connsiteY96" fmla="*/ 384757 h 481488"/>
                <a:gd name="connsiteX97" fmla="*/ 410165 w 523214"/>
                <a:gd name="connsiteY97" fmla="*/ 385007 h 481488"/>
                <a:gd name="connsiteX98" fmla="*/ 408343 w 523214"/>
                <a:gd name="connsiteY98" fmla="*/ 387875 h 481488"/>
                <a:gd name="connsiteX99" fmla="*/ 403677 w 523214"/>
                <a:gd name="connsiteY99" fmla="*/ 389670 h 481488"/>
                <a:gd name="connsiteX100" fmla="*/ 400808 w 523214"/>
                <a:gd name="connsiteY100" fmla="*/ 391766 h 481488"/>
                <a:gd name="connsiteX101" fmla="*/ 399785 w 523214"/>
                <a:gd name="connsiteY101" fmla="*/ 394085 h 481488"/>
                <a:gd name="connsiteX102" fmla="*/ 397190 w 523214"/>
                <a:gd name="connsiteY102" fmla="*/ 394085 h 481488"/>
                <a:gd name="connsiteX103" fmla="*/ 396916 w 523214"/>
                <a:gd name="connsiteY103" fmla="*/ 398250 h 481488"/>
                <a:gd name="connsiteX104" fmla="*/ 399511 w 523214"/>
                <a:gd name="connsiteY104" fmla="*/ 401617 h 481488"/>
                <a:gd name="connsiteX105" fmla="*/ 402629 w 523214"/>
                <a:gd name="connsiteY105" fmla="*/ 404236 h 481488"/>
                <a:gd name="connsiteX106" fmla="*/ 398213 w 523214"/>
                <a:gd name="connsiteY106" fmla="*/ 405009 h 481488"/>
                <a:gd name="connsiteX107" fmla="*/ 399261 w 523214"/>
                <a:gd name="connsiteY107" fmla="*/ 407852 h 481488"/>
                <a:gd name="connsiteX108" fmla="*/ 398737 w 523214"/>
                <a:gd name="connsiteY108" fmla="*/ 409424 h 481488"/>
                <a:gd name="connsiteX109" fmla="*/ 392000 w 523214"/>
                <a:gd name="connsiteY109" fmla="*/ 409673 h 481488"/>
                <a:gd name="connsiteX110" fmla="*/ 385239 w 523214"/>
                <a:gd name="connsiteY110" fmla="*/ 410970 h 481488"/>
                <a:gd name="connsiteX111" fmla="*/ 373537 w 523214"/>
                <a:gd name="connsiteY111" fmla="*/ 415908 h 481488"/>
                <a:gd name="connsiteX112" fmla="*/ 365229 w 523214"/>
                <a:gd name="connsiteY112" fmla="*/ 414861 h 481488"/>
                <a:gd name="connsiteX113" fmla="*/ 365752 w 523214"/>
                <a:gd name="connsiteY113" fmla="*/ 416432 h 481488"/>
                <a:gd name="connsiteX114" fmla="*/ 360812 w 523214"/>
                <a:gd name="connsiteY114" fmla="*/ 418502 h 481488"/>
                <a:gd name="connsiteX115" fmla="*/ 360039 w 523214"/>
                <a:gd name="connsiteY115" fmla="*/ 423192 h 481488"/>
                <a:gd name="connsiteX116" fmla="*/ 357170 w 523214"/>
                <a:gd name="connsiteY116" fmla="*/ 429152 h 481488"/>
                <a:gd name="connsiteX117" fmla="*/ 356396 w 523214"/>
                <a:gd name="connsiteY117" fmla="*/ 433317 h 481488"/>
                <a:gd name="connsiteX118" fmla="*/ 353002 w 523214"/>
                <a:gd name="connsiteY118" fmla="*/ 433043 h 481488"/>
                <a:gd name="connsiteX119" fmla="*/ 350407 w 523214"/>
                <a:gd name="connsiteY119" fmla="*/ 434090 h 481488"/>
                <a:gd name="connsiteX120" fmla="*/ 345467 w 523214"/>
                <a:gd name="connsiteY120" fmla="*/ 445264 h 481488"/>
                <a:gd name="connsiteX121" fmla="*/ 338731 w 523214"/>
                <a:gd name="connsiteY121" fmla="*/ 460329 h 481488"/>
                <a:gd name="connsiteX122" fmla="*/ 340802 w 523214"/>
                <a:gd name="connsiteY122" fmla="*/ 464469 h 481488"/>
                <a:gd name="connsiteX123" fmla="*/ 338457 w 523214"/>
                <a:gd name="connsiteY123" fmla="*/ 470978 h 481488"/>
                <a:gd name="connsiteX124" fmla="*/ 333017 w 523214"/>
                <a:gd name="connsiteY124" fmla="*/ 470704 h 481488"/>
                <a:gd name="connsiteX125" fmla="*/ 327803 w 523214"/>
                <a:gd name="connsiteY125" fmla="*/ 468385 h 481488"/>
                <a:gd name="connsiteX126" fmla="*/ 321590 w 523214"/>
                <a:gd name="connsiteY126" fmla="*/ 466814 h 481488"/>
                <a:gd name="connsiteX127" fmla="*/ 315352 w 523214"/>
                <a:gd name="connsiteY127" fmla="*/ 467861 h 481488"/>
                <a:gd name="connsiteX128" fmla="*/ 312757 w 523214"/>
                <a:gd name="connsiteY128" fmla="*/ 469681 h 481488"/>
                <a:gd name="connsiteX129" fmla="*/ 309364 w 523214"/>
                <a:gd name="connsiteY129" fmla="*/ 469931 h 481488"/>
                <a:gd name="connsiteX130" fmla="*/ 305471 w 523214"/>
                <a:gd name="connsiteY130" fmla="*/ 472001 h 481488"/>
                <a:gd name="connsiteX131" fmla="*/ 303126 w 523214"/>
                <a:gd name="connsiteY131" fmla="*/ 472001 h 481488"/>
                <a:gd name="connsiteX132" fmla="*/ 298985 w 523214"/>
                <a:gd name="connsiteY132" fmla="*/ 467861 h 481488"/>
                <a:gd name="connsiteX133" fmla="*/ 281319 w 523214"/>
                <a:gd name="connsiteY133" fmla="*/ 456438 h 481488"/>
                <a:gd name="connsiteX134" fmla="*/ 276379 w 523214"/>
                <a:gd name="connsiteY134" fmla="*/ 457211 h 481488"/>
                <a:gd name="connsiteX135" fmla="*/ 265725 w 523214"/>
                <a:gd name="connsiteY135" fmla="*/ 465766 h 481488"/>
                <a:gd name="connsiteX136" fmla="*/ 262856 w 523214"/>
                <a:gd name="connsiteY136" fmla="*/ 470978 h 481488"/>
                <a:gd name="connsiteX137" fmla="*/ 259488 w 523214"/>
                <a:gd name="connsiteY137" fmla="*/ 474345 h 481488"/>
                <a:gd name="connsiteX138" fmla="*/ 255595 w 523214"/>
                <a:gd name="connsiteY138" fmla="*/ 479533 h 481488"/>
                <a:gd name="connsiteX139" fmla="*/ 253250 w 523214"/>
                <a:gd name="connsiteY139" fmla="*/ 481105 h 481488"/>
                <a:gd name="connsiteX140" fmla="*/ 249882 w 523214"/>
                <a:gd name="connsiteY140" fmla="*/ 480830 h 481488"/>
                <a:gd name="connsiteX141" fmla="*/ 247287 w 523214"/>
                <a:gd name="connsiteY141" fmla="*/ 478236 h 481488"/>
                <a:gd name="connsiteX142" fmla="*/ 243644 w 523214"/>
                <a:gd name="connsiteY142" fmla="*/ 477463 h 481488"/>
                <a:gd name="connsiteX143" fmla="*/ 236633 w 523214"/>
                <a:gd name="connsiteY143" fmla="*/ 480306 h 481488"/>
                <a:gd name="connsiteX144" fmla="*/ 230121 w 523214"/>
                <a:gd name="connsiteY144" fmla="*/ 480830 h 481488"/>
                <a:gd name="connsiteX145" fmla="*/ 228574 w 523214"/>
                <a:gd name="connsiteY145" fmla="*/ 478760 h 481488"/>
                <a:gd name="connsiteX146" fmla="*/ 225205 w 523214"/>
                <a:gd name="connsiteY146" fmla="*/ 477463 h 481488"/>
                <a:gd name="connsiteX147" fmla="*/ 221812 w 523214"/>
                <a:gd name="connsiteY147" fmla="*/ 475118 h 481488"/>
                <a:gd name="connsiteX148" fmla="*/ 217396 w 523214"/>
                <a:gd name="connsiteY148" fmla="*/ 474620 h 481488"/>
                <a:gd name="connsiteX149" fmla="*/ 215050 w 523214"/>
                <a:gd name="connsiteY149" fmla="*/ 473323 h 481488"/>
                <a:gd name="connsiteX150" fmla="*/ 208838 w 523214"/>
                <a:gd name="connsiteY150" fmla="*/ 468110 h 481488"/>
                <a:gd name="connsiteX151" fmla="*/ 206492 w 523214"/>
                <a:gd name="connsiteY151" fmla="*/ 467337 h 481488"/>
                <a:gd name="connsiteX152" fmla="*/ 201552 w 523214"/>
                <a:gd name="connsiteY152" fmla="*/ 467088 h 481488"/>
                <a:gd name="connsiteX153" fmla="*/ 200005 w 523214"/>
                <a:gd name="connsiteY153" fmla="*/ 465517 h 481488"/>
                <a:gd name="connsiteX154" fmla="*/ 199731 w 523214"/>
                <a:gd name="connsiteY154" fmla="*/ 462923 h 481488"/>
                <a:gd name="connsiteX155" fmla="*/ 197910 w 523214"/>
                <a:gd name="connsiteY155" fmla="*/ 460079 h 481488"/>
                <a:gd name="connsiteX156" fmla="*/ 196612 w 523214"/>
                <a:gd name="connsiteY156" fmla="*/ 455390 h 481488"/>
                <a:gd name="connsiteX157" fmla="*/ 192969 w 523214"/>
                <a:gd name="connsiteY157" fmla="*/ 454617 h 481488"/>
                <a:gd name="connsiteX158" fmla="*/ 187779 w 523214"/>
                <a:gd name="connsiteY158" fmla="*/ 450202 h 481488"/>
                <a:gd name="connsiteX159" fmla="*/ 183363 w 523214"/>
                <a:gd name="connsiteY159" fmla="*/ 454617 h 481488"/>
                <a:gd name="connsiteX160" fmla="*/ 180768 w 523214"/>
                <a:gd name="connsiteY160" fmla="*/ 455116 h 481488"/>
                <a:gd name="connsiteX161" fmla="*/ 174805 w 523214"/>
                <a:gd name="connsiteY161" fmla="*/ 454093 h 481488"/>
                <a:gd name="connsiteX162" fmla="*/ 170888 w 523214"/>
                <a:gd name="connsiteY162" fmla="*/ 454093 h 481488"/>
                <a:gd name="connsiteX163" fmla="*/ 163877 w 523214"/>
                <a:gd name="connsiteY163" fmla="*/ 446561 h 481488"/>
                <a:gd name="connsiteX164" fmla="*/ 159985 w 523214"/>
                <a:gd name="connsiteY164" fmla="*/ 445264 h 481488"/>
                <a:gd name="connsiteX165" fmla="*/ 145962 w 523214"/>
                <a:gd name="connsiteY165" fmla="*/ 438505 h 481488"/>
                <a:gd name="connsiteX166" fmla="*/ 141546 w 523214"/>
                <a:gd name="connsiteY166" fmla="*/ 434614 h 481488"/>
                <a:gd name="connsiteX167" fmla="*/ 143617 w 523214"/>
                <a:gd name="connsiteY167" fmla="*/ 433841 h 481488"/>
                <a:gd name="connsiteX168" fmla="*/ 142843 w 523214"/>
                <a:gd name="connsiteY168" fmla="*/ 428105 h 481488"/>
                <a:gd name="connsiteX169" fmla="*/ 141546 w 523214"/>
                <a:gd name="connsiteY169" fmla="*/ 415659 h 481488"/>
                <a:gd name="connsiteX170" fmla="*/ 142569 w 523214"/>
                <a:gd name="connsiteY170" fmla="*/ 410446 h 481488"/>
                <a:gd name="connsiteX171" fmla="*/ 145164 w 523214"/>
                <a:gd name="connsiteY171" fmla="*/ 407079 h 481488"/>
                <a:gd name="connsiteX172" fmla="*/ 151152 w 523214"/>
                <a:gd name="connsiteY172" fmla="*/ 406555 h 481488"/>
                <a:gd name="connsiteX173" fmla="*/ 153497 w 523214"/>
                <a:gd name="connsiteY173" fmla="*/ 405533 h 481488"/>
                <a:gd name="connsiteX174" fmla="*/ 154795 w 523214"/>
                <a:gd name="connsiteY174" fmla="*/ 401368 h 481488"/>
                <a:gd name="connsiteX175" fmla="*/ 156341 w 523214"/>
                <a:gd name="connsiteY175" fmla="*/ 394883 h 481488"/>
                <a:gd name="connsiteX176" fmla="*/ 149580 w 523214"/>
                <a:gd name="connsiteY176" fmla="*/ 388124 h 481488"/>
                <a:gd name="connsiteX177" fmla="*/ 147509 w 523214"/>
                <a:gd name="connsiteY177" fmla="*/ 387351 h 481488"/>
                <a:gd name="connsiteX178" fmla="*/ 146486 w 523214"/>
                <a:gd name="connsiteY178" fmla="*/ 385281 h 481488"/>
                <a:gd name="connsiteX179" fmla="*/ 143367 w 523214"/>
                <a:gd name="connsiteY179" fmla="*/ 383460 h 481488"/>
                <a:gd name="connsiteX180" fmla="*/ 142320 w 523214"/>
                <a:gd name="connsiteY180" fmla="*/ 381116 h 481488"/>
                <a:gd name="connsiteX181" fmla="*/ 138427 w 523214"/>
                <a:gd name="connsiteY181" fmla="*/ 379545 h 481488"/>
                <a:gd name="connsiteX182" fmla="*/ 136856 w 523214"/>
                <a:gd name="connsiteY182" fmla="*/ 376451 h 481488"/>
                <a:gd name="connsiteX183" fmla="*/ 133213 w 523214"/>
                <a:gd name="connsiteY183" fmla="*/ 373334 h 481488"/>
                <a:gd name="connsiteX184" fmla="*/ 125428 w 523214"/>
                <a:gd name="connsiteY184" fmla="*/ 372286 h 481488"/>
                <a:gd name="connsiteX185" fmla="*/ 119190 w 523214"/>
                <a:gd name="connsiteY185" fmla="*/ 368395 h 481488"/>
                <a:gd name="connsiteX186" fmla="*/ 113751 w 523214"/>
                <a:gd name="connsiteY186" fmla="*/ 368395 h 481488"/>
                <a:gd name="connsiteX187" fmla="*/ 105692 w 523214"/>
                <a:gd name="connsiteY187" fmla="*/ 367098 h 481488"/>
                <a:gd name="connsiteX188" fmla="*/ 107514 w 523214"/>
                <a:gd name="connsiteY188" fmla="*/ 374357 h 481488"/>
                <a:gd name="connsiteX189" fmla="*/ 112953 w 523214"/>
                <a:gd name="connsiteY189" fmla="*/ 374107 h 481488"/>
                <a:gd name="connsiteX190" fmla="*/ 112179 w 523214"/>
                <a:gd name="connsiteY190" fmla="*/ 375654 h 481488"/>
                <a:gd name="connsiteX191" fmla="*/ 109834 w 523214"/>
                <a:gd name="connsiteY191" fmla="*/ 375155 h 481488"/>
                <a:gd name="connsiteX192" fmla="*/ 107763 w 523214"/>
                <a:gd name="connsiteY192" fmla="*/ 378771 h 481488"/>
                <a:gd name="connsiteX193" fmla="*/ 108012 w 523214"/>
                <a:gd name="connsiteY193" fmla="*/ 381639 h 481488"/>
                <a:gd name="connsiteX194" fmla="*/ 109584 w 523214"/>
                <a:gd name="connsiteY194" fmla="*/ 384233 h 481488"/>
                <a:gd name="connsiteX195" fmla="*/ 104644 w 523214"/>
                <a:gd name="connsiteY195" fmla="*/ 384483 h 481488"/>
                <a:gd name="connsiteX196" fmla="*/ 102823 w 523214"/>
                <a:gd name="connsiteY196" fmla="*/ 389421 h 481488"/>
                <a:gd name="connsiteX197" fmla="*/ 103097 w 523214"/>
                <a:gd name="connsiteY197" fmla="*/ 391516 h 481488"/>
                <a:gd name="connsiteX198" fmla="*/ 100228 w 523214"/>
                <a:gd name="connsiteY198" fmla="*/ 394359 h 481488"/>
                <a:gd name="connsiteX199" fmla="*/ 98931 w 523214"/>
                <a:gd name="connsiteY199" fmla="*/ 393337 h 481488"/>
                <a:gd name="connsiteX200" fmla="*/ 94265 w 523214"/>
                <a:gd name="connsiteY200" fmla="*/ 395930 h 481488"/>
                <a:gd name="connsiteX201" fmla="*/ 85931 w 523214"/>
                <a:gd name="connsiteY201" fmla="*/ 398250 h 481488"/>
                <a:gd name="connsiteX202" fmla="*/ 84633 w 523214"/>
                <a:gd name="connsiteY202" fmla="*/ 390992 h 481488"/>
                <a:gd name="connsiteX203" fmla="*/ 79444 w 523214"/>
                <a:gd name="connsiteY203" fmla="*/ 392539 h 481488"/>
                <a:gd name="connsiteX204" fmla="*/ 79693 w 523214"/>
                <a:gd name="connsiteY204" fmla="*/ 386578 h 481488"/>
                <a:gd name="connsiteX205" fmla="*/ 79194 w 523214"/>
                <a:gd name="connsiteY205" fmla="*/ 369692 h 481488"/>
                <a:gd name="connsiteX206" fmla="*/ 77623 w 523214"/>
                <a:gd name="connsiteY206" fmla="*/ 362160 h 481488"/>
                <a:gd name="connsiteX207" fmla="*/ 77623 w 523214"/>
                <a:gd name="connsiteY207" fmla="*/ 357496 h 481488"/>
                <a:gd name="connsiteX208" fmla="*/ 76325 w 523214"/>
                <a:gd name="connsiteY208" fmla="*/ 342157 h 481488"/>
                <a:gd name="connsiteX209" fmla="*/ 70612 w 523214"/>
                <a:gd name="connsiteY209" fmla="*/ 315421 h 481488"/>
                <a:gd name="connsiteX210" fmla="*/ 66719 w 523214"/>
                <a:gd name="connsiteY210" fmla="*/ 315421 h 481488"/>
                <a:gd name="connsiteX211" fmla="*/ 64898 w 523214"/>
                <a:gd name="connsiteY211" fmla="*/ 313076 h 481488"/>
                <a:gd name="connsiteX212" fmla="*/ 66195 w 523214"/>
                <a:gd name="connsiteY212" fmla="*/ 308138 h 481488"/>
                <a:gd name="connsiteX213" fmla="*/ 63076 w 523214"/>
                <a:gd name="connsiteY213" fmla="*/ 302950 h 481488"/>
                <a:gd name="connsiteX214" fmla="*/ 56589 w 523214"/>
                <a:gd name="connsiteY214" fmla="*/ 304771 h 481488"/>
                <a:gd name="connsiteX215" fmla="*/ 55291 w 523214"/>
                <a:gd name="connsiteY215" fmla="*/ 304247 h 481488"/>
                <a:gd name="connsiteX216" fmla="*/ 51125 w 523214"/>
                <a:gd name="connsiteY216" fmla="*/ 299060 h 481488"/>
                <a:gd name="connsiteX217" fmla="*/ 50626 w 523214"/>
                <a:gd name="connsiteY217" fmla="*/ 295942 h 481488"/>
                <a:gd name="connsiteX218" fmla="*/ 47757 w 523214"/>
                <a:gd name="connsiteY218" fmla="*/ 289981 h 481488"/>
                <a:gd name="connsiteX219" fmla="*/ 45686 w 523214"/>
                <a:gd name="connsiteY219" fmla="*/ 283995 h 481488"/>
                <a:gd name="connsiteX220" fmla="*/ 45411 w 523214"/>
                <a:gd name="connsiteY220" fmla="*/ 281401 h 481488"/>
                <a:gd name="connsiteX221" fmla="*/ 37876 w 523214"/>
                <a:gd name="connsiteY221" fmla="*/ 273869 h 481488"/>
                <a:gd name="connsiteX222" fmla="*/ 35032 w 523214"/>
                <a:gd name="connsiteY222" fmla="*/ 272048 h 481488"/>
                <a:gd name="connsiteX223" fmla="*/ 32687 w 523214"/>
                <a:gd name="connsiteY223" fmla="*/ 267634 h 481488"/>
                <a:gd name="connsiteX224" fmla="*/ 25152 w 523214"/>
                <a:gd name="connsiteY224" fmla="*/ 259852 h 481488"/>
                <a:gd name="connsiteX225" fmla="*/ 21259 w 523214"/>
                <a:gd name="connsiteY225" fmla="*/ 255163 h 481488"/>
                <a:gd name="connsiteX226" fmla="*/ 20486 w 523214"/>
                <a:gd name="connsiteY226" fmla="*/ 253342 h 481488"/>
                <a:gd name="connsiteX227" fmla="*/ 17093 w 523214"/>
                <a:gd name="connsiteY227" fmla="*/ 253866 h 481488"/>
                <a:gd name="connsiteX228" fmla="*/ 11379 w 523214"/>
                <a:gd name="connsiteY228" fmla="*/ 253342 h 481488"/>
                <a:gd name="connsiteX229" fmla="*/ 1249 w 523214"/>
                <a:gd name="connsiteY229" fmla="*/ 253093 h 481488"/>
                <a:gd name="connsiteX230" fmla="*/ -2119 w 523214"/>
                <a:gd name="connsiteY230" fmla="*/ 246608 h 481488"/>
                <a:gd name="connsiteX231" fmla="*/ 201 w 523214"/>
                <a:gd name="connsiteY231" fmla="*/ 246334 h 481488"/>
                <a:gd name="connsiteX232" fmla="*/ 10855 w 523214"/>
                <a:gd name="connsiteY232" fmla="*/ 244014 h 481488"/>
                <a:gd name="connsiteX233" fmla="*/ 17891 w 523214"/>
                <a:gd name="connsiteY233" fmla="*/ 240373 h 481488"/>
                <a:gd name="connsiteX234" fmla="*/ 20211 w 523214"/>
                <a:gd name="connsiteY234" fmla="*/ 238303 h 481488"/>
                <a:gd name="connsiteX235" fmla="*/ 23604 w 523214"/>
                <a:gd name="connsiteY235" fmla="*/ 238552 h 481488"/>
                <a:gd name="connsiteX236" fmla="*/ 24628 w 523214"/>
                <a:gd name="connsiteY236" fmla="*/ 234911 h 481488"/>
                <a:gd name="connsiteX237" fmla="*/ 22307 w 523214"/>
                <a:gd name="connsiteY237" fmla="*/ 227903 h 481488"/>
                <a:gd name="connsiteX238" fmla="*/ 19188 w 523214"/>
                <a:gd name="connsiteY238" fmla="*/ 220370 h 481488"/>
                <a:gd name="connsiteX239" fmla="*/ 16843 w 523214"/>
                <a:gd name="connsiteY239" fmla="*/ 218300 h 481488"/>
                <a:gd name="connsiteX240" fmla="*/ 21783 w 523214"/>
                <a:gd name="connsiteY240" fmla="*/ 213885 h 481488"/>
                <a:gd name="connsiteX241" fmla="*/ 26449 w 523214"/>
                <a:gd name="connsiteY241" fmla="*/ 213885 h 481488"/>
                <a:gd name="connsiteX242" fmla="*/ 31139 w 523214"/>
                <a:gd name="connsiteY242" fmla="*/ 215432 h 481488"/>
                <a:gd name="connsiteX243" fmla="*/ 32936 w 523214"/>
                <a:gd name="connsiteY243" fmla="*/ 214135 h 481488"/>
                <a:gd name="connsiteX244" fmla="*/ 36055 w 523214"/>
                <a:gd name="connsiteY244" fmla="*/ 209197 h 481488"/>
                <a:gd name="connsiteX245" fmla="*/ 38151 w 523214"/>
                <a:gd name="connsiteY245" fmla="*/ 208423 h 481488"/>
                <a:gd name="connsiteX246" fmla="*/ 45162 w 523214"/>
                <a:gd name="connsiteY246" fmla="*/ 208423 h 481488"/>
                <a:gd name="connsiteX247" fmla="*/ 49827 w 523214"/>
                <a:gd name="connsiteY247" fmla="*/ 211017 h 481488"/>
                <a:gd name="connsiteX248" fmla="*/ 52697 w 523214"/>
                <a:gd name="connsiteY248" fmla="*/ 213087 h 481488"/>
                <a:gd name="connsiteX249" fmla="*/ 54244 w 523214"/>
                <a:gd name="connsiteY249" fmla="*/ 215956 h 481488"/>
                <a:gd name="connsiteX250" fmla="*/ 57637 w 523214"/>
                <a:gd name="connsiteY250" fmla="*/ 219597 h 481488"/>
                <a:gd name="connsiteX251" fmla="*/ 63600 w 523214"/>
                <a:gd name="connsiteY251" fmla="*/ 225309 h 481488"/>
                <a:gd name="connsiteX252" fmla="*/ 64124 w 523214"/>
                <a:gd name="connsiteY252" fmla="*/ 220894 h 481488"/>
                <a:gd name="connsiteX253" fmla="*/ 66195 w 523214"/>
                <a:gd name="connsiteY253" fmla="*/ 216479 h 481488"/>
                <a:gd name="connsiteX254" fmla="*/ 69314 w 523214"/>
                <a:gd name="connsiteY254" fmla="*/ 216729 h 481488"/>
                <a:gd name="connsiteX255" fmla="*/ 70362 w 523214"/>
                <a:gd name="connsiteY255" fmla="*/ 214659 h 481488"/>
                <a:gd name="connsiteX256" fmla="*/ 73481 w 523214"/>
                <a:gd name="connsiteY256" fmla="*/ 212065 h 481488"/>
                <a:gd name="connsiteX257" fmla="*/ 76325 w 523214"/>
                <a:gd name="connsiteY257" fmla="*/ 207126 h 481488"/>
                <a:gd name="connsiteX258" fmla="*/ 77099 w 523214"/>
                <a:gd name="connsiteY258" fmla="*/ 201938 h 481488"/>
                <a:gd name="connsiteX259" fmla="*/ 78421 w 523214"/>
                <a:gd name="connsiteY259" fmla="*/ 199594 h 481488"/>
                <a:gd name="connsiteX260" fmla="*/ 78671 w 523214"/>
                <a:gd name="connsiteY260" fmla="*/ 195953 h 481488"/>
                <a:gd name="connsiteX261" fmla="*/ 81789 w 523214"/>
                <a:gd name="connsiteY261" fmla="*/ 192062 h 481488"/>
                <a:gd name="connsiteX262" fmla="*/ 82563 w 523214"/>
                <a:gd name="connsiteY262" fmla="*/ 186600 h 481488"/>
                <a:gd name="connsiteX263" fmla="*/ 80742 w 523214"/>
                <a:gd name="connsiteY263" fmla="*/ 185053 h 481488"/>
                <a:gd name="connsiteX264" fmla="*/ 75801 w 523214"/>
                <a:gd name="connsiteY264" fmla="*/ 176474 h 481488"/>
                <a:gd name="connsiteX265" fmla="*/ 72683 w 523214"/>
                <a:gd name="connsiteY265" fmla="*/ 175451 h 481488"/>
                <a:gd name="connsiteX266" fmla="*/ 67493 w 523214"/>
                <a:gd name="connsiteY266" fmla="*/ 172059 h 481488"/>
                <a:gd name="connsiteX267" fmla="*/ 66994 w 523214"/>
                <a:gd name="connsiteY267" fmla="*/ 165575 h 481488"/>
                <a:gd name="connsiteX268" fmla="*/ 63076 w 523214"/>
                <a:gd name="connsiteY268" fmla="*/ 156995 h 481488"/>
                <a:gd name="connsiteX269" fmla="*/ 59459 w 523214"/>
                <a:gd name="connsiteY269" fmla="*/ 153104 h 481488"/>
                <a:gd name="connsiteX270" fmla="*/ 55042 w 523214"/>
                <a:gd name="connsiteY270" fmla="*/ 145048 h 481488"/>
                <a:gd name="connsiteX271" fmla="*/ 51924 w 523214"/>
                <a:gd name="connsiteY271" fmla="*/ 142978 h 481488"/>
                <a:gd name="connsiteX272" fmla="*/ 47507 w 523214"/>
                <a:gd name="connsiteY272" fmla="*/ 138563 h 481488"/>
                <a:gd name="connsiteX273" fmla="*/ 43091 w 523214"/>
                <a:gd name="connsiteY273" fmla="*/ 128687 h 481488"/>
                <a:gd name="connsiteX274" fmla="*/ 42567 w 523214"/>
                <a:gd name="connsiteY274" fmla="*/ 130781 h 481488"/>
                <a:gd name="connsiteX275" fmla="*/ 38924 w 523214"/>
                <a:gd name="connsiteY275" fmla="*/ 133625 h 481488"/>
                <a:gd name="connsiteX276" fmla="*/ 37627 w 523214"/>
                <a:gd name="connsiteY276" fmla="*/ 127913 h 481488"/>
                <a:gd name="connsiteX277" fmla="*/ 35556 w 523214"/>
                <a:gd name="connsiteY277" fmla="*/ 126616 h 481488"/>
                <a:gd name="connsiteX278" fmla="*/ 36080 w 523214"/>
                <a:gd name="connsiteY278" fmla="*/ 124272 h 481488"/>
                <a:gd name="connsiteX279" fmla="*/ 35032 w 523214"/>
                <a:gd name="connsiteY279" fmla="*/ 121429 h 481488"/>
                <a:gd name="connsiteX280" fmla="*/ 38675 w 523214"/>
                <a:gd name="connsiteY280" fmla="*/ 118311 h 481488"/>
                <a:gd name="connsiteX281" fmla="*/ 37876 w 523214"/>
                <a:gd name="connsiteY281" fmla="*/ 114670 h 481488"/>
                <a:gd name="connsiteX282" fmla="*/ 40995 w 523214"/>
                <a:gd name="connsiteY282" fmla="*/ 113622 h 481488"/>
                <a:gd name="connsiteX283" fmla="*/ 44887 w 523214"/>
                <a:gd name="connsiteY283" fmla="*/ 113373 h 481488"/>
                <a:gd name="connsiteX284" fmla="*/ 49578 w 523214"/>
                <a:gd name="connsiteY284" fmla="*/ 111827 h 481488"/>
                <a:gd name="connsiteX285" fmla="*/ 56340 w 523214"/>
                <a:gd name="connsiteY285" fmla="*/ 108434 h 481488"/>
                <a:gd name="connsiteX286" fmla="*/ 50626 w 523214"/>
                <a:gd name="connsiteY286" fmla="*/ 101177 h 481488"/>
                <a:gd name="connsiteX287" fmla="*/ 44638 w 523214"/>
                <a:gd name="connsiteY287" fmla="*/ 88956 h 481488"/>
                <a:gd name="connsiteX288" fmla="*/ 43865 w 523214"/>
                <a:gd name="connsiteY288" fmla="*/ 82471 h 481488"/>
                <a:gd name="connsiteX289" fmla="*/ 55291 w 523214"/>
                <a:gd name="connsiteY289" fmla="*/ 78830 h 481488"/>
                <a:gd name="connsiteX290" fmla="*/ 59708 w 523214"/>
                <a:gd name="connsiteY290" fmla="*/ 75986 h 481488"/>
                <a:gd name="connsiteX291" fmla="*/ 59708 w 523214"/>
                <a:gd name="connsiteY291" fmla="*/ 74165 h 481488"/>
                <a:gd name="connsiteX292" fmla="*/ 61529 w 523214"/>
                <a:gd name="connsiteY292" fmla="*/ 72345 h 481488"/>
                <a:gd name="connsiteX293" fmla="*/ 64898 w 523214"/>
                <a:gd name="connsiteY293" fmla="*/ 74165 h 481488"/>
                <a:gd name="connsiteX294" fmla="*/ 70088 w 523214"/>
                <a:gd name="connsiteY294" fmla="*/ 75986 h 481488"/>
                <a:gd name="connsiteX295" fmla="*/ 74004 w 523214"/>
                <a:gd name="connsiteY295" fmla="*/ 72345 h 481488"/>
                <a:gd name="connsiteX296" fmla="*/ 77373 w 523214"/>
                <a:gd name="connsiteY296" fmla="*/ 66359 h 481488"/>
                <a:gd name="connsiteX297" fmla="*/ 81540 w 523214"/>
                <a:gd name="connsiteY297" fmla="*/ 66883 h 481488"/>
                <a:gd name="connsiteX298" fmla="*/ 81789 w 523214"/>
                <a:gd name="connsiteY298" fmla="*/ 65835 h 481488"/>
                <a:gd name="connsiteX299" fmla="*/ 79444 w 523214"/>
                <a:gd name="connsiteY299" fmla="*/ 62468 h 481488"/>
                <a:gd name="connsiteX300" fmla="*/ 78421 w 523214"/>
                <a:gd name="connsiteY300" fmla="*/ 59350 h 481488"/>
                <a:gd name="connsiteX301" fmla="*/ 77373 w 523214"/>
                <a:gd name="connsiteY301" fmla="*/ 46880 h 481488"/>
                <a:gd name="connsiteX302" fmla="*/ 77373 w 523214"/>
                <a:gd name="connsiteY302" fmla="*/ 42740 h 481488"/>
                <a:gd name="connsiteX303" fmla="*/ 78421 w 523214"/>
                <a:gd name="connsiteY303" fmla="*/ 38051 h 481488"/>
                <a:gd name="connsiteX304" fmla="*/ 80742 w 523214"/>
                <a:gd name="connsiteY304" fmla="*/ 32614 h 481488"/>
                <a:gd name="connsiteX305" fmla="*/ 81789 w 523214"/>
                <a:gd name="connsiteY305" fmla="*/ 27675 h 481488"/>
                <a:gd name="connsiteX306" fmla="*/ 83087 w 523214"/>
                <a:gd name="connsiteY306" fmla="*/ 27924 h 481488"/>
                <a:gd name="connsiteX307" fmla="*/ 90871 w 523214"/>
                <a:gd name="connsiteY307" fmla="*/ 31042 h 481488"/>
                <a:gd name="connsiteX308" fmla="*/ 97633 w 523214"/>
                <a:gd name="connsiteY308" fmla="*/ 27152 h 481488"/>
                <a:gd name="connsiteX309" fmla="*/ 101525 w 523214"/>
                <a:gd name="connsiteY309" fmla="*/ 25331 h 481488"/>
                <a:gd name="connsiteX310" fmla="*/ 103871 w 523214"/>
                <a:gd name="connsiteY310" fmla="*/ 27675 h 481488"/>
                <a:gd name="connsiteX311" fmla="*/ 104919 w 523214"/>
                <a:gd name="connsiteY311" fmla="*/ 30793 h 481488"/>
                <a:gd name="connsiteX312" fmla="*/ 107239 w 523214"/>
                <a:gd name="connsiteY312" fmla="*/ 33112 h 481488"/>
                <a:gd name="connsiteX313" fmla="*/ 108287 w 523214"/>
                <a:gd name="connsiteY313" fmla="*/ 35457 h 481488"/>
                <a:gd name="connsiteX314" fmla="*/ 105941 w 523214"/>
                <a:gd name="connsiteY314" fmla="*/ 41942 h 481488"/>
                <a:gd name="connsiteX315" fmla="*/ 106740 w 523214"/>
                <a:gd name="connsiteY315" fmla="*/ 44560 h 481488"/>
                <a:gd name="connsiteX316" fmla="*/ 103097 w 523214"/>
                <a:gd name="connsiteY316" fmla="*/ 48451 h 481488"/>
                <a:gd name="connsiteX317" fmla="*/ 102050 w 523214"/>
                <a:gd name="connsiteY317" fmla="*/ 52591 h 481488"/>
                <a:gd name="connsiteX318" fmla="*/ 104395 w 523214"/>
                <a:gd name="connsiteY318" fmla="*/ 55459 h 481488"/>
                <a:gd name="connsiteX319" fmla="*/ 107514 w 523214"/>
                <a:gd name="connsiteY319" fmla="*/ 60398 h 481488"/>
                <a:gd name="connsiteX320" fmla="*/ 110632 w 523214"/>
                <a:gd name="connsiteY320" fmla="*/ 64538 h 481488"/>
                <a:gd name="connsiteX321" fmla="*/ 112953 w 523214"/>
                <a:gd name="connsiteY321" fmla="*/ 63241 h 481488"/>
                <a:gd name="connsiteX322" fmla="*/ 129594 w 523214"/>
                <a:gd name="connsiteY322" fmla="*/ 61421 h 481488"/>
                <a:gd name="connsiteX323" fmla="*/ 135558 w 523214"/>
                <a:gd name="connsiteY323" fmla="*/ 61695 h 481488"/>
                <a:gd name="connsiteX324" fmla="*/ 143617 w 523214"/>
                <a:gd name="connsiteY324" fmla="*/ 64040 h 481488"/>
                <a:gd name="connsiteX325" fmla="*/ 148557 w 523214"/>
                <a:gd name="connsiteY325" fmla="*/ 64040 h 481488"/>
                <a:gd name="connsiteX326" fmla="*/ 155319 w 523214"/>
                <a:gd name="connsiteY326" fmla="*/ 61421 h 481488"/>
                <a:gd name="connsiteX327" fmla="*/ 162854 w 523214"/>
                <a:gd name="connsiteY327" fmla="*/ 57280 h 481488"/>
                <a:gd name="connsiteX328" fmla="*/ 180519 w 523214"/>
                <a:gd name="connsiteY328" fmla="*/ 54412 h 481488"/>
                <a:gd name="connsiteX329" fmla="*/ 193493 w 523214"/>
                <a:gd name="connsiteY329" fmla="*/ 52591 h 481488"/>
                <a:gd name="connsiteX330" fmla="*/ 195589 w 523214"/>
                <a:gd name="connsiteY330" fmla="*/ 55983 h 481488"/>
                <a:gd name="connsiteX331" fmla="*/ 194791 w 523214"/>
                <a:gd name="connsiteY331" fmla="*/ 59101 h 481488"/>
                <a:gd name="connsiteX332" fmla="*/ 196362 w 523214"/>
                <a:gd name="connsiteY332" fmla="*/ 62218 h 481488"/>
                <a:gd name="connsiteX333" fmla="*/ 197910 w 523214"/>
                <a:gd name="connsiteY333" fmla="*/ 61695 h 481488"/>
                <a:gd name="connsiteX334" fmla="*/ 198433 w 523214"/>
                <a:gd name="connsiteY334" fmla="*/ 69751 h 481488"/>
                <a:gd name="connsiteX335" fmla="*/ 204671 w 523214"/>
                <a:gd name="connsiteY335" fmla="*/ 70000 h 481488"/>
                <a:gd name="connsiteX336" fmla="*/ 204671 w 523214"/>
                <a:gd name="connsiteY336" fmla="*/ 79104 h 481488"/>
                <a:gd name="connsiteX337" fmla="*/ 201278 w 523214"/>
                <a:gd name="connsiteY337" fmla="*/ 79603 h 481488"/>
                <a:gd name="connsiteX338" fmla="*/ 201802 w 523214"/>
                <a:gd name="connsiteY338" fmla="*/ 82994 h 481488"/>
                <a:gd name="connsiteX339" fmla="*/ 203100 w 523214"/>
                <a:gd name="connsiteY339" fmla="*/ 83493 h 481488"/>
                <a:gd name="connsiteX340" fmla="*/ 205170 w 523214"/>
                <a:gd name="connsiteY340" fmla="*/ 86885 h 481488"/>
                <a:gd name="connsiteX341" fmla="*/ 207515 w 523214"/>
                <a:gd name="connsiteY341" fmla="*/ 92846 h 481488"/>
                <a:gd name="connsiteX342" fmla="*/ 214526 w 523214"/>
                <a:gd name="connsiteY342" fmla="*/ 93894 h 481488"/>
                <a:gd name="connsiteX343" fmla="*/ 224931 w 523214"/>
                <a:gd name="connsiteY343" fmla="*/ 97261 h 481488"/>
                <a:gd name="connsiteX344" fmla="*/ 229597 w 523214"/>
                <a:gd name="connsiteY344" fmla="*/ 99081 h 481488"/>
                <a:gd name="connsiteX345" fmla="*/ 231668 w 523214"/>
                <a:gd name="connsiteY345" fmla="*/ 98309 h 481488"/>
                <a:gd name="connsiteX346" fmla="*/ 233763 w 523214"/>
                <a:gd name="connsiteY346" fmla="*/ 93619 h 481488"/>
                <a:gd name="connsiteX347" fmla="*/ 233489 w 523214"/>
                <a:gd name="connsiteY347" fmla="*/ 89728 h 481488"/>
                <a:gd name="connsiteX348" fmla="*/ 234288 w 523214"/>
                <a:gd name="connsiteY348" fmla="*/ 82196 h 481488"/>
                <a:gd name="connsiteX349" fmla="*/ 234288 w 523214"/>
                <a:gd name="connsiteY349" fmla="*/ 80127 h 481488"/>
                <a:gd name="connsiteX350" fmla="*/ 235061 w 523214"/>
                <a:gd name="connsiteY350" fmla="*/ 73891 h 481488"/>
                <a:gd name="connsiteX351" fmla="*/ 236358 w 523214"/>
                <a:gd name="connsiteY351" fmla="*/ 68429 h 481488"/>
                <a:gd name="connsiteX352" fmla="*/ 225455 w 523214"/>
                <a:gd name="connsiteY352" fmla="*/ 69477 h 481488"/>
                <a:gd name="connsiteX353" fmla="*/ 228823 w 523214"/>
                <a:gd name="connsiteY353" fmla="*/ 57255 h 481488"/>
                <a:gd name="connsiteX354" fmla="*/ 231169 w 523214"/>
                <a:gd name="connsiteY354" fmla="*/ 50247 h 481488"/>
                <a:gd name="connsiteX355" fmla="*/ 236358 w 523214"/>
                <a:gd name="connsiteY355" fmla="*/ 37003 h 481488"/>
                <a:gd name="connsiteX356" fmla="*/ 248060 w 523214"/>
                <a:gd name="connsiteY356" fmla="*/ 9219 h 481488"/>
                <a:gd name="connsiteX357" fmla="*/ 249882 w 523214"/>
                <a:gd name="connsiteY357" fmla="*/ 5328 h 481488"/>
                <a:gd name="connsiteX358" fmla="*/ 251429 w 523214"/>
                <a:gd name="connsiteY358" fmla="*/ 7398 h 481488"/>
                <a:gd name="connsiteX359" fmla="*/ 254797 w 523214"/>
                <a:gd name="connsiteY359" fmla="*/ 9743 h 481488"/>
                <a:gd name="connsiteX360" fmla="*/ 259488 w 523214"/>
                <a:gd name="connsiteY360" fmla="*/ 15978 h 481488"/>
                <a:gd name="connsiteX361" fmla="*/ 270665 w 523214"/>
                <a:gd name="connsiteY361" fmla="*/ 13109 h 481488"/>
                <a:gd name="connsiteX362" fmla="*/ 279997 w 523214"/>
                <a:gd name="connsiteY362" fmla="*/ 13633 h 481488"/>
                <a:gd name="connsiteX363" fmla="*/ 287008 w 523214"/>
                <a:gd name="connsiteY363" fmla="*/ 12336 h 481488"/>
                <a:gd name="connsiteX364" fmla="*/ 290651 w 523214"/>
                <a:gd name="connsiteY364" fmla="*/ 12586 h 481488"/>
                <a:gd name="connsiteX365" fmla="*/ 294817 w 523214"/>
                <a:gd name="connsiteY365" fmla="*/ 11040 h 481488"/>
                <a:gd name="connsiteX366" fmla="*/ 296888 w 523214"/>
                <a:gd name="connsiteY366" fmla="*/ 8969 h 481488"/>
                <a:gd name="connsiteX367" fmla="*/ 303900 w 523214"/>
                <a:gd name="connsiteY367" fmla="*/ 7398 h 481488"/>
                <a:gd name="connsiteX368" fmla="*/ 306245 w 523214"/>
                <a:gd name="connsiteY368" fmla="*/ 7648 h 481488"/>
                <a:gd name="connsiteX369" fmla="*/ 309364 w 523214"/>
                <a:gd name="connsiteY369" fmla="*/ 10515 h 481488"/>
                <a:gd name="connsiteX370" fmla="*/ 315851 w 523214"/>
                <a:gd name="connsiteY370" fmla="*/ 13883 h 481488"/>
                <a:gd name="connsiteX371" fmla="*/ 319244 w 523214"/>
                <a:gd name="connsiteY371" fmla="*/ 17000 h 481488"/>
                <a:gd name="connsiteX372" fmla="*/ 323910 w 523214"/>
                <a:gd name="connsiteY372" fmla="*/ 18821 h 481488"/>
                <a:gd name="connsiteX373" fmla="*/ 330397 w 523214"/>
                <a:gd name="connsiteY373" fmla="*/ 19096 h 481488"/>
                <a:gd name="connsiteX374" fmla="*/ 340802 w 523214"/>
                <a:gd name="connsiteY374" fmla="*/ 18297 h 481488"/>
                <a:gd name="connsiteX375" fmla="*/ 345742 w 523214"/>
                <a:gd name="connsiteY375" fmla="*/ 19345 h 481488"/>
                <a:gd name="connsiteX376" fmla="*/ 349360 w 523214"/>
                <a:gd name="connsiteY376" fmla="*/ 14406 h 481488"/>
                <a:gd name="connsiteX377" fmla="*/ 347563 w 523214"/>
                <a:gd name="connsiteY377" fmla="*/ 6625 h 481488"/>
                <a:gd name="connsiteX378" fmla="*/ 348062 w 523214"/>
                <a:gd name="connsiteY378" fmla="*/ 3508 h 481488"/>
                <a:gd name="connsiteX379" fmla="*/ 350158 w 523214"/>
                <a:gd name="connsiteY379" fmla="*/ -383 h 481488"/>
                <a:gd name="connsiteX380" fmla="*/ 355073 w 523214"/>
                <a:gd name="connsiteY380" fmla="*/ 2211 h 481488"/>
                <a:gd name="connsiteX381" fmla="*/ 354824 w 523214"/>
                <a:gd name="connsiteY381" fmla="*/ 4804 h 481488"/>
                <a:gd name="connsiteX382" fmla="*/ 360288 w 523214"/>
                <a:gd name="connsiteY382" fmla="*/ 5577 h 481488"/>
                <a:gd name="connsiteX383" fmla="*/ 369894 w 523214"/>
                <a:gd name="connsiteY383" fmla="*/ 5827 h 481488"/>
                <a:gd name="connsiteX384" fmla="*/ 370144 w 523214"/>
                <a:gd name="connsiteY384" fmla="*/ 11289 h 481488"/>
                <a:gd name="connsiteX385" fmla="*/ 377679 w 523214"/>
                <a:gd name="connsiteY385" fmla="*/ 10765 h 481488"/>
                <a:gd name="connsiteX386" fmla="*/ 386786 w 523214"/>
                <a:gd name="connsiteY386" fmla="*/ 7149 h 481488"/>
                <a:gd name="connsiteX387" fmla="*/ 395343 w 523214"/>
                <a:gd name="connsiteY387" fmla="*/ 5328 h 481488"/>
                <a:gd name="connsiteX388" fmla="*/ 401057 w 523214"/>
                <a:gd name="connsiteY388" fmla="*/ 5054 h 481488"/>
                <a:gd name="connsiteX389" fmla="*/ 403652 w 523214"/>
                <a:gd name="connsiteY389" fmla="*/ 5577 h 481488"/>
                <a:gd name="connsiteX390" fmla="*/ 406771 w 523214"/>
                <a:gd name="connsiteY390" fmla="*/ 9992 h 481488"/>
                <a:gd name="connsiteX391" fmla="*/ 410688 w 523214"/>
                <a:gd name="connsiteY391" fmla="*/ 20118 h 481488"/>
                <a:gd name="connsiteX392" fmla="*/ 414580 w 523214"/>
                <a:gd name="connsiteY392" fmla="*/ 24283 h 481488"/>
                <a:gd name="connsiteX393" fmla="*/ 418997 w 523214"/>
                <a:gd name="connsiteY393" fmla="*/ 31292 h 481488"/>
                <a:gd name="connsiteX394" fmla="*/ 423139 w 523214"/>
                <a:gd name="connsiteY394" fmla="*/ 39871 h 481488"/>
                <a:gd name="connsiteX395" fmla="*/ 424187 w 523214"/>
                <a:gd name="connsiteY395" fmla="*/ 43762 h 481488"/>
                <a:gd name="connsiteX396" fmla="*/ 429127 w 523214"/>
                <a:gd name="connsiteY396" fmla="*/ 44261 h 481488"/>
                <a:gd name="connsiteX397" fmla="*/ 431472 w 523214"/>
                <a:gd name="connsiteY397" fmla="*/ 43239 h 481488"/>
                <a:gd name="connsiteX398" fmla="*/ 441078 w 523214"/>
                <a:gd name="connsiteY398" fmla="*/ 41667 h 481488"/>
                <a:gd name="connsiteX399" fmla="*/ 445494 w 523214"/>
                <a:gd name="connsiteY399" fmla="*/ 40121 h 481488"/>
                <a:gd name="connsiteX400" fmla="*/ 448339 w 523214"/>
                <a:gd name="connsiteY400" fmla="*/ 38549 h 481488"/>
                <a:gd name="connsiteX401" fmla="*/ 454327 w 523214"/>
                <a:gd name="connsiteY401" fmla="*/ 37252 h 481488"/>
                <a:gd name="connsiteX402" fmla="*/ 459791 w 523214"/>
                <a:gd name="connsiteY402" fmla="*/ 38051 h 481488"/>
                <a:gd name="connsiteX403" fmla="*/ 465505 w 523214"/>
                <a:gd name="connsiteY403" fmla="*/ 40370 h 481488"/>
                <a:gd name="connsiteX404" fmla="*/ 474338 w 523214"/>
                <a:gd name="connsiteY404" fmla="*/ 40645 h 481488"/>
                <a:gd name="connsiteX405" fmla="*/ 476658 w 523214"/>
                <a:gd name="connsiteY405" fmla="*/ 44261 h 481488"/>
                <a:gd name="connsiteX406" fmla="*/ 469123 w 523214"/>
                <a:gd name="connsiteY406" fmla="*/ 54911 h 481488"/>
                <a:gd name="connsiteX407" fmla="*/ 466279 w 523214"/>
                <a:gd name="connsiteY407" fmla="*/ 57505 h 481488"/>
                <a:gd name="connsiteX408" fmla="*/ 459516 w 523214"/>
                <a:gd name="connsiteY408" fmla="*/ 67132 h 481488"/>
                <a:gd name="connsiteX409" fmla="*/ 457446 w 523214"/>
                <a:gd name="connsiteY409" fmla="*/ 73093 h 481488"/>
                <a:gd name="connsiteX410" fmla="*/ 456672 w 523214"/>
                <a:gd name="connsiteY410" fmla="*/ 81673 h 481488"/>
                <a:gd name="connsiteX411" fmla="*/ 455350 w 523214"/>
                <a:gd name="connsiteY411" fmla="*/ 86337 h 481488"/>
                <a:gd name="connsiteX412" fmla="*/ 458743 w 523214"/>
                <a:gd name="connsiteY412" fmla="*/ 86611 h 481488"/>
                <a:gd name="connsiteX413" fmla="*/ 475360 w 523214"/>
                <a:gd name="connsiteY413" fmla="*/ 90502 h 481488"/>
                <a:gd name="connsiteX414" fmla="*/ 481348 w 523214"/>
                <a:gd name="connsiteY414" fmla="*/ 94642 h 481488"/>
                <a:gd name="connsiteX415" fmla="*/ 482122 w 523214"/>
                <a:gd name="connsiteY415" fmla="*/ 98558 h 481488"/>
                <a:gd name="connsiteX416" fmla="*/ 488359 w 523214"/>
                <a:gd name="connsiteY416" fmla="*/ 96987 h 481488"/>
                <a:gd name="connsiteX417" fmla="*/ 502382 w 523214"/>
                <a:gd name="connsiteY417" fmla="*/ 94393 h 481488"/>
                <a:gd name="connsiteX418" fmla="*/ 505775 w 523214"/>
                <a:gd name="connsiteY418" fmla="*/ 92846 h 481488"/>
                <a:gd name="connsiteX419" fmla="*/ 512786 w 523214"/>
                <a:gd name="connsiteY419" fmla="*/ 93096 h 481488"/>
                <a:gd name="connsiteX420" fmla="*/ 514333 w 523214"/>
                <a:gd name="connsiteY420" fmla="*/ 90502 h 481488"/>
                <a:gd name="connsiteX421" fmla="*/ 518749 w 523214"/>
                <a:gd name="connsiteY421" fmla="*/ 93096 h 481488"/>
                <a:gd name="connsiteX422" fmla="*/ 519797 w 523214"/>
                <a:gd name="connsiteY422" fmla="*/ 95166 h 481488"/>
                <a:gd name="connsiteX423" fmla="*/ 518500 w 523214"/>
                <a:gd name="connsiteY423" fmla="*/ 97759 h 48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</a:cxnLst>
              <a:rect l="l" t="t" r="r" b="b"/>
              <a:pathLst>
                <a:path w="523214" h="481488">
                  <a:moveTo>
                    <a:pt x="519024" y="103247"/>
                  </a:moveTo>
                  <a:lnTo>
                    <a:pt x="520047" y="106888"/>
                  </a:lnTo>
                  <a:lnTo>
                    <a:pt x="520047" y="112076"/>
                  </a:lnTo>
                  <a:lnTo>
                    <a:pt x="521095" y="120905"/>
                  </a:lnTo>
                  <a:lnTo>
                    <a:pt x="521095" y="127140"/>
                  </a:lnTo>
                  <a:lnTo>
                    <a:pt x="519797" y="135969"/>
                  </a:lnTo>
                  <a:lnTo>
                    <a:pt x="520571" y="139087"/>
                  </a:lnTo>
                  <a:lnTo>
                    <a:pt x="512262" y="136244"/>
                  </a:lnTo>
                  <a:lnTo>
                    <a:pt x="504977" y="135446"/>
                  </a:lnTo>
                  <a:lnTo>
                    <a:pt x="500835" y="141157"/>
                  </a:lnTo>
                  <a:lnTo>
                    <a:pt x="495121" y="147393"/>
                  </a:lnTo>
                  <a:lnTo>
                    <a:pt x="491728" y="152331"/>
                  </a:lnTo>
                  <a:lnTo>
                    <a:pt x="486813" y="151034"/>
                  </a:lnTo>
                  <a:lnTo>
                    <a:pt x="483419" y="156496"/>
                  </a:lnTo>
                  <a:lnTo>
                    <a:pt x="483943" y="156995"/>
                  </a:lnTo>
                  <a:lnTo>
                    <a:pt x="480824" y="163754"/>
                  </a:lnTo>
                  <a:lnTo>
                    <a:pt x="480300" y="166098"/>
                  </a:lnTo>
                  <a:lnTo>
                    <a:pt x="487312" y="166597"/>
                  </a:lnTo>
                  <a:lnTo>
                    <a:pt x="488359" y="171286"/>
                  </a:lnTo>
                  <a:lnTo>
                    <a:pt x="487836" y="177522"/>
                  </a:lnTo>
                  <a:lnTo>
                    <a:pt x="488359" y="180888"/>
                  </a:lnTo>
                  <a:lnTo>
                    <a:pt x="487586" y="183233"/>
                  </a:lnTo>
                  <a:lnTo>
                    <a:pt x="485241" y="186350"/>
                  </a:lnTo>
                  <a:lnTo>
                    <a:pt x="484193" y="194906"/>
                  </a:lnTo>
                  <a:lnTo>
                    <a:pt x="486289" y="199594"/>
                  </a:lnTo>
                  <a:lnTo>
                    <a:pt x="488359" y="201914"/>
                  </a:lnTo>
                  <a:lnTo>
                    <a:pt x="489657" y="204532"/>
                  </a:lnTo>
                  <a:lnTo>
                    <a:pt x="488609" y="207650"/>
                  </a:lnTo>
                  <a:lnTo>
                    <a:pt x="490705" y="209197"/>
                  </a:lnTo>
                  <a:lnTo>
                    <a:pt x="489657" y="216205"/>
                  </a:lnTo>
                  <a:lnTo>
                    <a:pt x="486813" y="216205"/>
                  </a:lnTo>
                  <a:lnTo>
                    <a:pt x="486813" y="218550"/>
                  </a:lnTo>
                  <a:lnTo>
                    <a:pt x="483170" y="218799"/>
                  </a:lnTo>
                  <a:lnTo>
                    <a:pt x="482122" y="221393"/>
                  </a:lnTo>
                  <a:lnTo>
                    <a:pt x="482122" y="224510"/>
                  </a:lnTo>
                  <a:lnTo>
                    <a:pt x="477705" y="226855"/>
                  </a:lnTo>
                  <a:lnTo>
                    <a:pt x="472516" y="228401"/>
                  </a:lnTo>
                  <a:lnTo>
                    <a:pt x="468100" y="228925"/>
                  </a:lnTo>
                  <a:lnTo>
                    <a:pt x="468873" y="231793"/>
                  </a:lnTo>
                  <a:lnTo>
                    <a:pt x="466279" y="233614"/>
                  </a:lnTo>
                  <a:lnTo>
                    <a:pt x="463933" y="231793"/>
                  </a:lnTo>
                  <a:lnTo>
                    <a:pt x="459267" y="231793"/>
                  </a:lnTo>
                  <a:lnTo>
                    <a:pt x="457196" y="239849"/>
                  </a:lnTo>
                  <a:lnTo>
                    <a:pt x="461089" y="242443"/>
                  </a:lnTo>
                  <a:lnTo>
                    <a:pt x="461089" y="245560"/>
                  </a:lnTo>
                  <a:lnTo>
                    <a:pt x="457970" y="248404"/>
                  </a:lnTo>
                  <a:lnTo>
                    <a:pt x="456398" y="251522"/>
                  </a:lnTo>
                  <a:lnTo>
                    <a:pt x="456922" y="257233"/>
                  </a:lnTo>
                  <a:lnTo>
                    <a:pt x="459267" y="259852"/>
                  </a:lnTo>
                  <a:lnTo>
                    <a:pt x="468873" y="257233"/>
                  </a:lnTo>
                  <a:lnTo>
                    <a:pt x="469921" y="262446"/>
                  </a:lnTo>
                  <a:lnTo>
                    <a:pt x="472516" y="266586"/>
                  </a:lnTo>
                  <a:lnTo>
                    <a:pt x="471992" y="272048"/>
                  </a:lnTo>
                  <a:lnTo>
                    <a:pt x="472266" y="276712"/>
                  </a:lnTo>
                  <a:lnTo>
                    <a:pt x="473564" y="282698"/>
                  </a:lnTo>
                  <a:lnTo>
                    <a:pt x="473564" y="286065"/>
                  </a:lnTo>
                  <a:lnTo>
                    <a:pt x="468624" y="287113"/>
                  </a:lnTo>
                  <a:lnTo>
                    <a:pt x="460041" y="288410"/>
                  </a:lnTo>
                  <a:lnTo>
                    <a:pt x="459267" y="289956"/>
                  </a:lnTo>
                  <a:lnTo>
                    <a:pt x="451208" y="292051"/>
                  </a:lnTo>
                  <a:lnTo>
                    <a:pt x="445744" y="291527"/>
                  </a:lnTo>
                  <a:lnTo>
                    <a:pt x="436138" y="285816"/>
                  </a:lnTo>
                  <a:lnTo>
                    <a:pt x="423937" y="279580"/>
                  </a:lnTo>
                  <a:lnTo>
                    <a:pt x="422365" y="283745"/>
                  </a:lnTo>
                  <a:lnTo>
                    <a:pt x="424710" y="287362"/>
                  </a:lnTo>
                  <a:lnTo>
                    <a:pt x="424187" y="293597"/>
                  </a:lnTo>
                  <a:lnTo>
                    <a:pt x="423164" y="295418"/>
                  </a:lnTo>
                  <a:lnTo>
                    <a:pt x="423164" y="302177"/>
                  </a:lnTo>
                  <a:lnTo>
                    <a:pt x="425484" y="305544"/>
                  </a:lnTo>
                  <a:lnTo>
                    <a:pt x="428603" y="307639"/>
                  </a:lnTo>
                  <a:lnTo>
                    <a:pt x="428104" y="311256"/>
                  </a:lnTo>
                  <a:lnTo>
                    <a:pt x="429925" y="313850"/>
                  </a:lnTo>
                  <a:lnTo>
                    <a:pt x="431996" y="315171"/>
                  </a:lnTo>
                  <a:lnTo>
                    <a:pt x="433293" y="318264"/>
                  </a:lnTo>
                  <a:lnTo>
                    <a:pt x="435115" y="325023"/>
                  </a:lnTo>
                  <a:lnTo>
                    <a:pt x="437460" y="326070"/>
                  </a:lnTo>
                  <a:lnTo>
                    <a:pt x="441353" y="326594"/>
                  </a:lnTo>
                  <a:lnTo>
                    <a:pt x="447840" y="325547"/>
                  </a:lnTo>
                  <a:lnTo>
                    <a:pt x="450709" y="323976"/>
                  </a:lnTo>
                  <a:lnTo>
                    <a:pt x="453553" y="324250"/>
                  </a:lnTo>
                  <a:lnTo>
                    <a:pt x="460839" y="322429"/>
                  </a:lnTo>
                  <a:lnTo>
                    <a:pt x="467076" y="318788"/>
                  </a:lnTo>
                  <a:lnTo>
                    <a:pt x="470195" y="319311"/>
                  </a:lnTo>
                  <a:lnTo>
                    <a:pt x="472266" y="325796"/>
                  </a:lnTo>
                  <a:lnTo>
                    <a:pt x="473814" y="337494"/>
                  </a:lnTo>
                  <a:lnTo>
                    <a:pt x="469148" y="339040"/>
                  </a:lnTo>
                  <a:lnTo>
                    <a:pt x="460041" y="340088"/>
                  </a:lnTo>
                  <a:lnTo>
                    <a:pt x="459017" y="340586"/>
                  </a:lnTo>
                  <a:lnTo>
                    <a:pt x="452780" y="348119"/>
                  </a:lnTo>
                  <a:lnTo>
                    <a:pt x="437186" y="360065"/>
                  </a:lnTo>
                  <a:lnTo>
                    <a:pt x="430424" y="366051"/>
                  </a:lnTo>
                  <a:lnTo>
                    <a:pt x="429127" y="367598"/>
                  </a:lnTo>
                  <a:lnTo>
                    <a:pt x="427580" y="372286"/>
                  </a:lnTo>
                  <a:lnTo>
                    <a:pt x="427330" y="374606"/>
                  </a:lnTo>
                  <a:lnTo>
                    <a:pt x="420818" y="381116"/>
                  </a:lnTo>
                  <a:lnTo>
                    <a:pt x="416676" y="381889"/>
                  </a:lnTo>
                  <a:lnTo>
                    <a:pt x="412260" y="384757"/>
                  </a:lnTo>
                  <a:lnTo>
                    <a:pt x="410165" y="385007"/>
                  </a:lnTo>
                  <a:lnTo>
                    <a:pt x="408343" y="387875"/>
                  </a:lnTo>
                  <a:lnTo>
                    <a:pt x="403677" y="389670"/>
                  </a:lnTo>
                  <a:lnTo>
                    <a:pt x="400808" y="391766"/>
                  </a:lnTo>
                  <a:lnTo>
                    <a:pt x="399785" y="394085"/>
                  </a:lnTo>
                  <a:lnTo>
                    <a:pt x="397190" y="394085"/>
                  </a:lnTo>
                  <a:lnTo>
                    <a:pt x="396916" y="398250"/>
                  </a:lnTo>
                  <a:lnTo>
                    <a:pt x="399511" y="401617"/>
                  </a:lnTo>
                  <a:lnTo>
                    <a:pt x="402629" y="404236"/>
                  </a:lnTo>
                  <a:lnTo>
                    <a:pt x="398213" y="405009"/>
                  </a:lnTo>
                  <a:lnTo>
                    <a:pt x="399261" y="407852"/>
                  </a:lnTo>
                  <a:lnTo>
                    <a:pt x="398737" y="409424"/>
                  </a:lnTo>
                  <a:lnTo>
                    <a:pt x="392000" y="409673"/>
                  </a:lnTo>
                  <a:lnTo>
                    <a:pt x="385239" y="410970"/>
                  </a:lnTo>
                  <a:lnTo>
                    <a:pt x="373537" y="415908"/>
                  </a:lnTo>
                  <a:lnTo>
                    <a:pt x="365229" y="414861"/>
                  </a:lnTo>
                  <a:lnTo>
                    <a:pt x="365752" y="416432"/>
                  </a:lnTo>
                  <a:lnTo>
                    <a:pt x="360812" y="418502"/>
                  </a:lnTo>
                  <a:lnTo>
                    <a:pt x="360039" y="423192"/>
                  </a:lnTo>
                  <a:lnTo>
                    <a:pt x="357170" y="429152"/>
                  </a:lnTo>
                  <a:lnTo>
                    <a:pt x="356396" y="433317"/>
                  </a:lnTo>
                  <a:lnTo>
                    <a:pt x="353002" y="433043"/>
                  </a:lnTo>
                  <a:lnTo>
                    <a:pt x="350407" y="434090"/>
                  </a:lnTo>
                  <a:lnTo>
                    <a:pt x="345467" y="445264"/>
                  </a:lnTo>
                  <a:lnTo>
                    <a:pt x="338731" y="460329"/>
                  </a:lnTo>
                  <a:lnTo>
                    <a:pt x="340802" y="464469"/>
                  </a:lnTo>
                  <a:lnTo>
                    <a:pt x="338457" y="470978"/>
                  </a:lnTo>
                  <a:lnTo>
                    <a:pt x="333017" y="470704"/>
                  </a:lnTo>
                  <a:lnTo>
                    <a:pt x="327803" y="468385"/>
                  </a:lnTo>
                  <a:lnTo>
                    <a:pt x="321590" y="466814"/>
                  </a:lnTo>
                  <a:lnTo>
                    <a:pt x="315352" y="467861"/>
                  </a:lnTo>
                  <a:lnTo>
                    <a:pt x="312757" y="469681"/>
                  </a:lnTo>
                  <a:lnTo>
                    <a:pt x="309364" y="469931"/>
                  </a:lnTo>
                  <a:lnTo>
                    <a:pt x="305471" y="472001"/>
                  </a:lnTo>
                  <a:lnTo>
                    <a:pt x="303126" y="472001"/>
                  </a:lnTo>
                  <a:lnTo>
                    <a:pt x="298985" y="467861"/>
                  </a:lnTo>
                  <a:lnTo>
                    <a:pt x="281319" y="456438"/>
                  </a:lnTo>
                  <a:lnTo>
                    <a:pt x="276379" y="457211"/>
                  </a:lnTo>
                  <a:lnTo>
                    <a:pt x="265725" y="465766"/>
                  </a:lnTo>
                  <a:lnTo>
                    <a:pt x="262856" y="470978"/>
                  </a:lnTo>
                  <a:lnTo>
                    <a:pt x="259488" y="474345"/>
                  </a:lnTo>
                  <a:lnTo>
                    <a:pt x="255595" y="479533"/>
                  </a:lnTo>
                  <a:lnTo>
                    <a:pt x="253250" y="481105"/>
                  </a:lnTo>
                  <a:lnTo>
                    <a:pt x="249882" y="480830"/>
                  </a:lnTo>
                  <a:lnTo>
                    <a:pt x="247287" y="478236"/>
                  </a:lnTo>
                  <a:lnTo>
                    <a:pt x="243644" y="477463"/>
                  </a:lnTo>
                  <a:lnTo>
                    <a:pt x="236633" y="480306"/>
                  </a:lnTo>
                  <a:lnTo>
                    <a:pt x="230121" y="480830"/>
                  </a:lnTo>
                  <a:lnTo>
                    <a:pt x="228574" y="478760"/>
                  </a:lnTo>
                  <a:lnTo>
                    <a:pt x="225205" y="477463"/>
                  </a:lnTo>
                  <a:lnTo>
                    <a:pt x="221812" y="475118"/>
                  </a:lnTo>
                  <a:lnTo>
                    <a:pt x="217396" y="474620"/>
                  </a:lnTo>
                  <a:lnTo>
                    <a:pt x="215050" y="473323"/>
                  </a:lnTo>
                  <a:lnTo>
                    <a:pt x="208838" y="468110"/>
                  </a:lnTo>
                  <a:lnTo>
                    <a:pt x="206492" y="467337"/>
                  </a:lnTo>
                  <a:lnTo>
                    <a:pt x="201552" y="467088"/>
                  </a:lnTo>
                  <a:lnTo>
                    <a:pt x="200005" y="465517"/>
                  </a:lnTo>
                  <a:lnTo>
                    <a:pt x="199731" y="462923"/>
                  </a:lnTo>
                  <a:lnTo>
                    <a:pt x="197910" y="460079"/>
                  </a:lnTo>
                  <a:lnTo>
                    <a:pt x="196612" y="455390"/>
                  </a:lnTo>
                  <a:lnTo>
                    <a:pt x="192969" y="454617"/>
                  </a:lnTo>
                  <a:lnTo>
                    <a:pt x="187779" y="450202"/>
                  </a:lnTo>
                  <a:lnTo>
                    <a:pt x="183363" y="454617"/>
                  </a:lnTo>
                  <a:lnTo>
                    <a:pt x="180768" y="455116"/>
                  </a:lnTo>
                  <a:lnTo>
                    <a:pt x="174805" y="454093"/>
                  </a:lnTo>
                  <a:lnTo>
                    <a:pt x="170888" y="454093"/>
                  </a:lnTo>
                  <a:lnTo>
                    <a:pt x="163877" y="446561"/>
                  </a:lnTo>
                  <a:lnTo>
                    <a:pt x="159985" y="445264"/>
                  </a:lnTo>
                  <a:lnTo>
                    <a:pt x="145962" y="438505"/>
                  </a:lnTo>
                  <a:lnTo>
                    <a:pt x="141546" y="434614"/>
                  </a:lnTo>
                  <a:lnTo>
                    <a:pt x="143617" y="433841"/>
                  </a:lnTo>
                  <a:lnTo>
                    <a:pt x="142843" y="428105"/>
                  </a:lnTo>
                  <a:lnTo>
                    <a:pt x="141546" y="415659"/>
                  </a:lnTo>
                  <a:lnTo>
                    <a:pt x="142569" y="410446"/>
                  </a:lnTo>
                  <a:lnTo>
                    <a:pt x="145164" y="407079"/>
                  </a:lnTo>
                  <a:lnTo>
                    <a:pt x="151152" y="406555"/>
                  </a:lnTo>
                  <a:lnTo>
                    <a:pt x="153497" y="405533"/>
                  </a:lnTo>
                  <a:lnTo>
                    <a:pt x="154795" y="401368"/>
                  </a:lnTo>
                  <a:lnTo>
                    <a:pt x="156341" y="394883"/>
                  </a:lnTo>
                  <a:lnTo>
                    <a:pt x="149580" y="388124"/>
                  </a:lnTo>
                  <a:lnTo>
                    <a:pt x="147509" y="387351"/>
                  </a:lnTo>
                  <a:lnTo>
                    <a:pt x="146486" y="385281"/>
                  </a:lnTo>
                  <a:lnTo>
                    <a:pt x="143367" y="383460"/>
                  </a:lnTo>
                  <a:lnTo>
                    <a:pt x="142320" y="381116"/>
                  </a:lnTo>
                  <a:lnTo>
                    <a:pt x="138427" y="379545"/>
                  </a:lnTo>
                  <a:lnTo>
                    <a:pt x="136856" y="376451"/>
                  </a:lnTo>
                  <a:lnTo>
                    <a:pt x="133213" y="373334"/>
                  </a:lnTo>
                  <a:lnTo>
                    <a:pt x="125428" y="372286"/>
                  </a:lnTo>
                  <a:lnTo>
                    <a:pt x="119190" y="368395"/>
                  </a:lnTo>
                  <a:lnTo>
                    <a:pt x="113751" y="368395"/>
                  </a:lnTo>
                  <a:lnTo>
                    <a:pt x="105692" y="367098"/>
                  </a:lnTo>
                  <a:lnTo>
                    <a:pt x="107514" y="374357"/>
                  </a:lnTo>
                  <a:lnTo>
                    <a:pt x="112953" y="374107"/>
                  </a:lnTo>
                  <a:lnTo>
                    <a:pt x="112179" y="375654"/>
                  </a:lnTo>
                  <a:lnTo>
                    <a:pt x="109834" y="375155"/>
                  </a:lnTo>
                  <a:lnTo>
                    <a:pt x="107763" y="378771"/>
                  </a:lnTo>
                  <a:lnTo>
                    <a:pt x="108012" y="381639"/>
                  </a:lnTo>
                  <a:lnTo>
                    <a:pt x="109584" y="384233"/>
                  </a:lnTo>
                  <a:lnTo>
                    <a:pt x="104644" y="384483"/>
                  </a:lnTo>
                  <a:lnTo>
                    <a:pt x="102823" y="389421"/>
                  </a:lnTo>
                  <a:lnTo>
                    <a:pt x="103097" y="391516"/>
                  </a:lnTo>
                  <a:lnTo>
                    <a:pt x="100228" y="394359"/>
                  </a:lnTo>
                  <a:lnTo>
                    <a:pt x="98931" y="393337"/>
                  </a:lnTo>
                  <a:lnTo>
                    <a:pt x="94265" y="395930"/>
                  </a:lnTo>
                  <a:lnTo>
                    <a:pt x="85931" y="398250"/>
                  </a:lnTo>
                  <a:lnTo>
                    <a:pt x="84633" y="390992"/>
                  </a:lnTo>
                  <a:lnTo>
                    <a:pt x="79444" y="392539"/>
                  </a:lnTo>
                  <a:lnTo>
                    <a:pt x="79693" y="386578"/>
                  </a:lnTo>
                  <a:lnTo>
                    <a:pt x="79194" y="369692"/>
                  </a:lnTo>
                  <a:lnTo>
                    <a:pt x="77623" y="362160"/>
                  </a:lnTo>
                  <a:lnTo>
                    <a:pt x="77623" y="357496"/>
                  </a:lnTo>
                  <a:lnTo>
                    <a:pt x="76325" y="342157"/>
                  </a:lnTo>
                  <a:lnTo>
                    <a:pt x="70612" y="315421"/>
                  </a:lnTo>
                  <a:lnTo>
                    <a:pt x="66719" y="315421"/>
                  </a:lnTo>
                  <a:lnTo>
                    <a:pt x="64898" y="313076"/>
                  </a:lnTo>
                  <a:lnTo>
                    <a:pt x="66195" y="308138"/>
                  </a:lnTo>
                  <a:lnTo>
                    <a:pt x="63076" y="302950"/>
                  </a:lnTo>
                  <a:lnTo>
                    <a:pt x="56589" y="304771"/>
                  </a:lnTo>
                  <a:lnTo>
                    <a:pt x="55291" y="304247"/>
                  </a:lnTo>
                  <a:lnTo>
                    <a:pt x="51125" y="299060"/>
                  </a:lnTo>
                  <a:lnTo>
                    <a:pt x="50626" y="295942"/>
                  </a:lnTo>
                  <a:lnTo>
                    <a:pt x="47757" y="289981"/>
                  </a:lnTo>
                  <a:lnTo>
                    <a:pt x="45686" y="283995"/>
                  </a:lnTo>
                  <a:lnTo>
                    <a:pt x="45411" y="281401"/>
                  </a:lnTo>
                  <a:lnTo>
                    <a:pt x="37876" y="273869"/>
                  </a:lnTo>
                  <a:lnTo>
                    <a:pt x="35032" y="272048"/>
                  </a:lnTo>
                  <a:lnTo>
                    <a:pt x="32687" y="267634"/>
                  </a:lnTo>
                  <a:lnTo>
                    <a:pt x="25152" y="259852"/>
                  </a:lnTo>
                  <a:lnTo>
                    <a:pt x="21259" y="255163"/>
                  </a:lnTo>
                  <a:lnTo>
                    <a:pt x="20486" y="253342"/>
                  </a:lnTo>
                  <a:lnTo>
                    <a:pt x="17093" y="253866"/>
                  </a:lnTo>
                  <a:lnTo>
                    <a:pt x="11379" y="253342"/>
                  </a:lnTo>
                  <a:lnTo>
                    <a:pt x="1249" y="253093"/>
                  </a:lnTo>
                  <a:lnTo>
                    <a:pt x="-2119" y="246608"/>
                  </a:lnTo>
                  <a:lnTo>
                    <a:pt x="201" y="246334"/>
                  </a:lnTo>
                  <a:lnTo>
                    <a:pt x="10855" y="244014"/>
                  </a:lnTo>
                  <a:lnTo>
                    <a:pt x="17891" y="240373"/>
                  </a:lnTo>
                  <a:lnTo>
                    <a:pt x="20211" y="238303"/>
                  </a:lnTo>
                  <a:lnTo>
                    <a:pt x="23604" y="238552"/>
                  </a:lnTo>
                  <a:lnTo>
                    <a:pt x="24628" y="234911"/>
                  </a:lnTo>
                  <a:lnTo>
                    <a:pt x="22307" y="227903"/>
                  </a:lnTo>
                  <a:lnTo>
                    <a:pt x="19188" y="220370"/>
                  </a:lnTo>
                  <a:lnTo>
                    <a:pt x="16843" y="218300"/>
                  </a:lnTo>
                  <a:lnTo>
                    <a:pt x="21783" y="213885"/>
                  </a:lnTo>
                  <a:lnTo>
                    <a:pt x="26449" y="213885"/>
                  </a:lnTo>
                  <a:lnTo>
                    <a:pt x="31139" y="215432"/>
                  </a:lnTo>
                  <a:lnTo>
                    <a:pt x="32936" y="214135"/>
                  </a:lnTo>
                  <a:lnTo>
                    <a:pt x="36055" y="209197"/>
                  </a:lnTo>
                  <a:lnTo>
                    <a:pt x="38151" y="208423"/>
                  </a:lnTo>
                  <a:lnTo>
                    <a:pt x="45162" y="208423"/>
                  </a:lnTo>
                  <a:lnTo>
                    <a:pt x="49827" y="211017"/>
                  </a:lnTo>
                  <a:lnTo>
                    <a:pt x="52697" y="213087"/>
                  </a:lnTo>
                  <a:lnTo>
                    <a:pt x="54244" y="215956"/>
                  </a:lnTo>
                  <a:lnTo>
                    <a:pt x="57637" y="219597"/>
                  </a:lnTo>
                  <a:lnTo>
                    <a:pt x="63600" y="225309"/>
                  </a:lnTo>
                  <a:lnTo>
                    <a:pt x="64124" y="220894"/>
                  </a:lnTo>
                  <a:lnTo>
                    <a:pt x="66195" y="216479"/>
                  </a:lnTo>
                  <a:lnTo>
                    <a:pt x="69314" y="216729"/>
                  </a:lnTo>
                  <a:lnTo>
                    <a:pt x="70362" y="214659"/>
                  </a:lnTo>
                  <a:lnTo>
                    <a:pt x="73481" y="212065"/>
                  </a:lnTo>
                  <a:lnTo>
                    <a:pt x="76325" y="207126"/>
                  </a:lnTo>
                  <a:lnTo>
                    <a:pt x="77099" y="201938"/>
                  </a:lnTo>
                  <a:lnTo>
                    <a:pt x="78421" y="199594"/>
                  </a:lnTo>
                  <a:lnTo>
                    <a:pt x="78671" y="195953"/>
                  </a:lnTo>
                  <a:lnTo>
                    <a:pt x="81789" y="192062"/>
                  </a:lnTo>
                  <a:lnTo>
                    <a:pt x="82563" y="186600"/>
                  </a:lnTo>
                  <a:lnTo>
                    <a:pt x="80742" y="185053"/>
                  </a:lnTo>
                  <a:lnTo>
                    <a:pt x="75801" y="176474"/>
                  </a:lnTo>
                  <a:lnTo>
                    <a:pt x="72683" y="175451"/>
                  </a:lnTo>
                  <a:lnTo>
                    <a:pt x="67493" y="172059"/>
                  </a:lnTo>
                  <a:lnTo>
                    <a:pt x="66994" y="165575"/>
                  </a:lnTo>
                  <a:lnTo>
                    <a:pt x="63076" y="156995"/>
                  </a:lnTo>
                  <a:lnTo>
                    <a:pt x="59459" y="153104"/>
                  </a:lnTo>
                  <a:lnTo>
                    <a:pt x="55042" y="145048"/>
                  </a:lnTo>
                  <a:lnTo>
                    <a:pt x="51924" y="142978"/>
                  </a:lnTo>
                  <a:lnTo>
                    <a:pt x="47507" y="138563"/>
                  </a:lnTo>
                  <a:lnTo>
                    <a:pt x="43091" y="128687"/>
                  </a:lnTo>
                  <a:lnTo>
                    <a:pt x="42567" y="130781"/>
                  </a:lnTo>
                  <a:lnTo>
                    <a:pt x="38924" y="133625"/>
                  </a:lnTo>
                  <a:lnTo>
                    <a:pt x="37627" y="127913"/>
                  </a:lnTo>
                  <a:lnTo>
                    <a:pt x="35556" y="126616"/>
                  </a:lnTo>
                  <a:lnTo>
                    <a:pt x="36080" y="124272"/>
                  </a:lnTo>
                  <a:lnTo>
                    <a:pt x="35032" y="121429"/>
                  </a:lnTo>
                  <a:lnTo>
                    <a:pt x="38675" y="118311"/>
                  </a:lnTo>
                  <a:lnTo>
                    <a:pt x="37876" y="114670"/>
                  </a:lnTo>
                  <a:lnTo>
                    <a:pt x="40995" y="113622"/>
                  </a:lnTo>
                  <a:lnTo>
                    <a:pt x="44887" y="113373"/>
                  </a:lnTo>
                  <a:lnTo>
                    <a:pt x="49578" y="111827"/>
                  </a:lnTo>
                  <a:lnTo>
                    <a:pt x="56340" y="108434"/>
                  </a:lnTo>
                  <a:lnTo>
                    <a:pt x="50626" y="101177"/>
                  </a:lnTo>
                  <a:lnTo>
                    <a:pt x="44638" y="88956"/>
                  </a:lnTo>
                  <a:lnTo>
                    <a:pt x="43865" y="82471"/>
                  </a:lnTo>
                  <a:lnTo>
                    <a:pt x="55291" y="78830"/>
                  </a:lnTo>
                  <a:lnTo>
                    <a:pt x="59708" y="75986"/>
                  </a:lnTo>
                  <a:lnTo>
                    <a:pt x="59708" y="74165"/>
                  </a:lnTo>
                  <a:lnTo>
                    <a:pt x="61529" y="72345"/>
                  </a:lnTo>
                  <a:lnTo>
                    <a:pt x="64898" y="74165"/>
                  </a:lnTo>
                  <a:lnTo>
                    <a:pt x="70088" y="75986"/>
                  </a:lnTo>
                  <a:lnTo>
                    <a:pt x="74004" y="72345"/>
                  </a:lnTo>
                  <a:lnTo>
                    <a:pt x="77373" y="66359"/>
                  </a:lnTo>
                  <a:lnTo>
                    <a:pt x="81540" y="66883"/>
                  </a:lnTo>
                  <a:lnTo>
                    <a:pt x="81789" y="65835"/>
                  </a:lnTo>
                  <a:lnTo>
                    <a:pt x="79444" y="62468"/>
                  </a:lnTo>
                  <a:lnTo>
                    <a:pt x="78421" y="59350"/>
                  </a:lnTo>
                  <a:lnTo>
                    <a:pt x="77373" y="46880"/>
                  </a:lnTo>
                  <a:lnTo>
                    <a:pt x="77373" y="42740"/>
                  </a:lnTo>
                  <a:lnTo>
                    <a:pt x="78421" y="38051"/>
                  </a:lnTo>
                  <a:lnTo>
                    <a:pt x="80742" y="32614"/>
                  </a:lnTo>
                  <a:lnTo>
                    <a:pt x="81789" y="27675"/>
                  </a:lnTo>
                  <a:lnTo>
                    <a:pt x="83087" y="27924"/>
                  </a:lnTo>
                  <a:lnTo>
                    <a:pt x="90871" y="31042"/>
                  </a:lnTo>
                  <a:lnTo>
                    <a:pt x="97633" y="27152"/>
                  </a:lnTo>
                  <a:lnTo>
                    <a:pt x="101525" y="25331"/>
                  </a:lnTo>
                  <a:lnTo>
                    <a:pt x="103871" y="27675"/>
                  </a:lnTo>
                  <a:lnTo>
                    <a:pt x="104919" y="30793"/>
                  </a:lnTo>
                  <a:lnTo>
                    <a:pt x="107239" y="33112"/>
                  </a:lnTo>
                  <a:lnTo>
                    <a:pt x="108287" y="35457"/>
                  </a:lnTo>
                  <a:lnTo>
                    <a:pt x="105941" y="41942"/>
                  </a:lnTo>
                  <a:lnTo>
                    <a:pt x="106740" y="44560"/>
                  </a:lnTo>
                  <a:lnTo>
                    <a:pt x="103097" y="48451"/>
                  </a:lnTo>
                  <a:lnTo>
                    <a:pt x="102050" y="52591"/>
                  </a:lnTo>
                  <a:lnTo>
                    <a:pt x="104395" y="55459"/>
                  </a:lnTo>
                  <a:lnTo>
                    <a:pt x="107514" y="60398"/>
                  </a:lnTo>
                  <a:lnTo>
                    <a:pt x="110632" y="64538"/>
                  </a:lnTo>
                  <a:lnTo>
                    <a:pt x="112953" y="63241"/>
                  </a:lnTo>
                  <a:lnTo>
                    <a:pt x="129594" y="61421"/>
                  </a:lnTo>
                  <a:lnTo>
                    <a:pt x="135558" y="61695"/>
                  </a:lnTo>
                  <a:lnTo>
                    <a:pt x="143617" y="64040"/>
                  </a:lnTo>
                  <a:lnTo>
                    <a:pt x="148557" y="64040"/>
                  </a:lnTo>
                  <a:lnTo>
                    <a:pt x="155319" y="61421"/>
                  </a:lnTo>
                  <a:lnTo>
                    <a:pt x="162854" y="57280"/>
                  </a:lnTo>
                  <a:lnTo>
                    <a:pt x="180519" y="54412"/>
                  </a:lnTo>
                  <a:lnTo>
                    <a:pt x="193493" y="52591"/>
                  </a:lnTo>
                  <a:lnTo>
                    <a:pt x="195589" y="55983"/>
                  </a:lnTo>
                  <a:lnTo>
                    <a:pt x="194791" y="59101"/>
                  </a:lnTo>
                  <a:lnTo>
                    <a:pt x="196362" y="62218"/>
                  </a:lnTo>
                  <a:lnTo>
                    <a:pt x="197910" y="61695"/>
                  </a:lnTo>
                  <a:lnTo>
                    <a:pt x="198433" y="69751"/>
                  </a:lnTo>
                  <a:lnTo>
                    <a:pt x="204671" y="70000"/>
                  </a:lnTo>
                  <a:lnTo>
                    <a:pt x="204671" y="79104"/>
                  </a:lnTo>
                  <a:lnTo>
                    <a:pt x="201278" y="79603"/>
                  </a:lnTo>
                  <a:lnTo>
                    <a:pt x="201802" y="82994"/>
                  </a:lnTo>
                  <a:lnTo>
                    <a:pt x="203100" y="83493"/>
                  </a:lnTo>
                  <a:lnTo>
                    <a:pt x="205170" y="86885"/>
                  </a:lnTo>
                  <a:lnTo>
                    <a:pt x="207515" y="92846"/>
                  </a:lnTo>
                  <a:lnTo>
                    <a:pt x="214526" y="93894"/>
                  </a:lnTo>
                  <a:lnTo>
                    <a:pt x="224931" y="97261"/>
                  </a:lnTo>
                  <a:lnTo>
                    <a:pt x="229597" y="99081"/>
                  </a:lnTo>
                  <a:lnTo>
                    <a:pt x="231668" y="98309"/>
                  </a:lnTo>
                  <a:lnTo>
                    <a:pt x="233763" y="93619"/>
                  </a:lnTo>
                  <a:lnTo>
                    <a:pt x="233489" y="89728"/>
                  </a:lnTo>
                  <a:lnTo>
                    <a:pt x="234288" y="82196"/>
                  </a:lnTo>
                  <a:lnTo>
                    <a:pt x="234288" y="80127"/>
                  </a:lnTo>
                  <a:lnTo>
                    <a:pt x="235061" y="73891"/>
                  </a:lnTo>
                  <a:lnTo>
                    <a:pt x="236358" y="68429"/>
                  </a:lnTo>
                  <a:lnTo>
                    <a:pt x="225455" y="69477"/>
                  </a:lnTo>
                  <a:lnTo>
                    <a:pt x="228823" y="57255"/>
                  </a:lnTo>
                  <a:lnTo>
                    <a:pt x="231169" y="50247"/>
                  </a:lnTo>
                  <a:lnTo>
                    <a:pt x="236358" y="37003"/>
                  </a:lnTo>
                  <a:lnTo>
                    <a:pt x="248060" y="9219"/>
                  </a:lnTo>
                  <a:lnTo>
                    <a:pt x="249882" y="5328"/>
                  </a:lnTo>
                  <a:lnTo>
                    <a:pt x="251429" y="7398"/>
                  </a:lnTo>
                  <a:lnTo>
                    <a:pt x="254797" y="9743"/>
                  </a:lnTo>
                  <a:lnTo>
                    <a:pt x="259488" y="15978"/>
                  </a:lnTo>
                  <a:lnTo>
                    <a:pt x="270665" y="13109"/>
                  </a:lnTo>
                  <a:lnTo>
                    <a:pt x="279997" y="13633"/>
                  </a:lnTo>
                  <a:lnTo>
                    <a:pt x="287008" y="12336"/>
                  </a:lnTo>
                  <a:lnTo>
                    <a:pt x="290651" y="12586"/>
                  </a:lnTo>
                  <a:lnTo>
                    <a:pt x="294817" y="11040"/>
                  </a:lnTo>
                  <a:lnTo>
                    <a:pt x="296888" y="8969"/>
                  </a:lnTo>
                  <a:lnTo>
                    <a:pt x="303900" y="7398"/>
                  </a:lnTo>
                  <a:lnTo>
                    <a:pt x="306245" y="7648"/>
                  </a:lnTo>
                  <a:lnTo>
                    <a:pt x="309364" y="10515"/>
                  </a:lnTo>
                  <a:lnTo>
                    <a:pt x="315851" y="13883"/>
                  </a:lnTo>
                  <a:lnTo>
                    <a:pt x="319244" y="17000"/>
                  </a:lnTo>
                  <a:lnTo>
                    <a:pt x="323910" y="18821"/>
                  </a:lnTo>
                  <a:lnTo>
                    <a:pt x="330397" y="19096"/>
                  </a:lnTo>
                  <a:lnTo>
                    <a:pt x="340802" y="18297"/>
                  </a:lnTo>
                  <a:lnTo>
                    <a:pt x="345742" y="19345"/>
                  </a:lnTo>
                  <a:lnTo>
                    <a:pt x="349360" y="14406"/>
                  </a:lnTo>
                  <a:lnTo>
                    <a:pt x="347563" y="6625"/>
                  </a:lnTo>
                  <a:lnTo>
                    <a:pt x="348062" y="3508"/>
                  </a:lnTo>
                  <a:lnTo>
                    <a:pt x="350158" y="-383"/>
                  </a:lnTo>
                  <a:lnTo>
                    <a:pt x="355073" y="2211"/>
                  </a:lnTo>
                  <a:lnTo>
                    <a:pt x="354824" y="4804"/>
                  </a:lnTo>
                  <a:lnTo>
                    <a:pt x="360288" y="5577"/>
                  </a:lnTo>
                  <a:lnTo>
                    <a:pt x="369894" y="5827"/>
                  </a:lnTo>
                  <a:lnTo>
                    <a:pt x="370144" y="11289"/>
                  </a:lnTo>
                  <a:lnTo>
                    <a:pt x="377679" y="10765"/>
                  </a:lnTo>
                  <a:lnTo>
                    <a:pt x="386786" y="7149"/>
                  </a:lnTo>
                  <a:lnTo>
                    <a:pt x="395343" y="5328"/>
                  </a:lnTo>
                  <a:lnTo>
                    <a:pt x="401057" y="5054"/>
                  </a:lnTo>
                  <a:lnTo>
                    <a:pt x="403652" y="5577"/>
                  </a:lnTo>
                  <a:lnTo>
                    <a:pt x="406771" y="9992"/>
                  </a:lnTo>
                  <a:lnTo>
                    <a:pt x="410688" y="20118"/>
                  </a:lnTo>
                  <a:lnTo>
                    <a:pt x="414580" y="24283"/>
                  </a:lnTo>
                  <a:lnTo>
                    <a:pt x="418997" y="31292"/>
                  </a:lnTo>
                  <a:lnTo>
                    <a:pt x="423139" y="39871"/>
                  </a:lnTo>
                  <a:lnTo>
                    <a:pt x="424187" y="43762"/>
                  </a:lnTo>
                  <a:lnTo>
                    <a:pt x="429127" y="44261"/>
                  </a:lnTo>
                  <a:lnTo>
                    <a:pt x="431472" y="43239"/>
                  </a:lnTo>
                  <a:lnTo>
                    <a:pt x="441078" y="41667"/>
                  </a:lnTo>
                  <a:lnTo>
                    <a:pt x="445494" y="40121"/>
                  </a:lnTo>
                  <a:lnTo>
                    <a:pt x="448339" y="38549"/>
                  </a:lnTo>
                  <a:lnTo>
                    <a:pt x="454327" y="37252"/>
                  </a:lnTo>
                  <a:lnTo>
                    <a:pt x="459791" y="38051"/>
                  </a:lnTo>
                  <a:lnTo>
                    <a:pt x="465505" y="40370"/>
                  </a:lnTo>
                  <a:lnTo>
                    <a:pt x="474338" y="40645"/>
                  </a:lnTo>
                  <a:lnTo>
                    <a:pt x="476658" y="44261"/>
                  </a:lnTo>
                  <a:lnTo>
                    <a:pt x="469123" y="54911"/>
                  </a:lnTo>
                  <a:lnTo>
                    <a:pt x="466279" y="57505"/>
                  </a:lnTo>
                  <a:lnTo>
                    <a:pt x="459516" y="67132"/>
                  </a:lnTo>
                  <a:lnTo>
                    <a:pt x="457446" y="73093"/>
                  </a:lnTo>
                  <a:lnTo>
                    <a:pt x="456672" y="81673"/>
                  </a:lnTo>
                  <a:lnTo>
                    <a:pt x="455350" y="86337"/>
                  </a:lnTo>
                  <a:lnTo>
                    <a:pt x="458743" y="86611"/>
                  </a:lnTo>
                  <a:lnTo>
                    <a:pt x="475360" y="90502"/>
                  </a:lnTo>
                  <a:lnTo>
                    <a:pt x="481348" y="94642"/>
                  </a:lnTo>
                  <a:lnTo>
                    <a:pt x="482122" y="98558"/>
                  </a:lnTo>
                  <a:lnTo>
                    <a:pt x="488359" y="96987"/>
                  </a:lnTo>
                  <a:lnTo>
                    <a:pt x="502382" y="94393"/>
                  </a:lnTo>
                  <a:lnTo>
                    <a:pt x="505775" y="92846"/>
                  </a:lnTo>
                  <a:lnTo>
                    <a:pt x="512786" y="93096"/>
                  </a:lnTo>
                  <a:lnTo>
                    <a:pt x="514333" y="90502"/>
                  </a:lnTo>
                  <a:lnTo>
                    <a:pt x="518749" y="93096"/>
                  </a:lnTo>
                  <a:lnTo>
                    <a:pt x="519797" y="95166"/>
                  </a:lnTo>
                  <a:lnTo>
                    <a:pt x="518500" y="9775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80" name="Free-form: Shape 3379">
              <a:extLst>
                <a:ext uri="{FF2B5EF4-FFF2-40B4-BE49-F238E27FC236}">
                  <a16:creationId xmlns:a16="http://schemas.microsoft.com/office/drawing/2014/main" id="{EC366896-FA51-3214-CD25-03EE7D088EC3}"/>
                </a:ext>
              </a:extLst>
            </p:cNvPr>
            <p:cNvSpPr/>
            <p:nvPr/>
          </p:nvSpPr>
          <p:spPr>
            <a:xfrm>
              <a:off x="2593369" y="4980459"/>
              <a:ext cx="389953" cy="366160"/>
            </a:xfrm>
            <a:custGeom>
              <a:avLst/>
              <a:gdLst>
                <a:gd name="connsiteX0" fmla="*/ 376656 w 389953"/>
                <a:gd name="connsiteY0" fmla="*/ 171785 h 366160"/>
                <a:gd name="connsiteX1" fmla="*/ 363657 w 389953"/>
                <a:gd name="connsiteY1" fmla="*/ 173606 h 366160"/>
                <a:gd name="connsiteX2" fmla="*/ 345992 w 389953"/>
                <a:gd name="connsiteY2" fmla="*/ 176449 h 366160"/>
                <a:gd name="connsiteX3" fmla="*/ 338457 w 389953"/>
                <a:gd name="connsiteY3" fmla="*/ 180614 h 366160"/>
                <a:gd name="connsiteX4" fmla="*/ 331720 w 389953"/>
                <a:gd name="connsiteY4" fmla="*/ 183208 h 366160"/>
                <a:gd name="connsiteX5" fmla="*/ 326780 w 389953"/>
                <a:gd name="connsiteY5" fmla="*/ 183208 h 366160"/>
                <a:gd name="connsiteX6" fmla="*/ 318721 w 389953"/>
                <a:gd name="connsiteY6" fmla="*/ 180863 h 366160"/>
                <a:gd name="connsiteX7" fmla="*/ 312757 w 389953"/>
                <a:gd name="connsiteY7" fmla="*/ 180614 h 366160"/>
                <a:gd name="connsiteX8" fmla="*/ 296115 w 389953"/>
                <a:gd name="connsiteY8" fmla="*/ 182435 h 366160"/>
                <a:gd name="connsiteX9" fmla="*/ 293770 w 389953"/>
                <a:gd name="connsiteY9" fmla="*/ 183732 h 366160"/>
                <a:gd name="connsiteX10" fmla="*/ 290651 w 389953"/>
                <a:gd name="connsiteY10" fmla="*/ 179566 h 366160"/>
                <a:gd name="connsiteX11" fmla="*/ 287533 w 389953"/>
                <a:gd name="connsiteY11" fmla="*/ 174628 h 366160"/>
                <a:gd name="connsiteX12" fmla="*/ 285212 w 389953"/>
                <a:gd name="connsiteY12" fmla="*/ 171785 h 366160"/>
                <a:gd name="connsiteX13" fmla="*/ 286235 w 389953"/>
                <a:gd name="connsiteY13" fmla="*/ 167620 h 366160"/>
                <a:gd name="connsiteX14" fmla="*/ 289878 w 389953"/>
                <a:gd name="connsiteY14" fmla="*/ 163729 h 366160"/>
                <a:gd name="connsiteX15" fmla="*/ 289104 w 389953"/>
                <a:gd name="connsiteY15" fmla="*/ 161135 h 366160"/>
                <a:gd name="connsiteX16" fmla="*/ 291450 w 389953"/>
                <a:gd name="connsiteY16" fmla="*/ 154650 h 366160"/>
                <a:gd name="connsiteX17" fmla="*/ 290402 w 389953"/>
                <a:gd name="connsiteY17" fmla="*/ 152306 h 366160"/>
                <a:gd name="connsiteX18" fmla="*/ 288056 w 389953"/>
                <a:gd name="connsiteY18" fmla="*/ 149962 h 366160"/>
                <a:gd name="connsiteX19" fmla="*/ 287034 w 389953"/>
                <a:gd name="connsiteY19" fmla="*/ 146844 h 366160"/>
                <a:gd name="connsiteX20" fmla="*/ 284688 w 389953"/>
                <a:gd name="connsiteY20" fmla="*/ 144500 h 366160"/>
                <a:gd name="connsiteX21" fmla="*/ 280796 w 389953"/>
                <a:gd name="connsiteY21" fmla="*/ 146320 h 366160"/>
                <a:gd name="connsiteX22" fmla="*/ 274034 w 389953"/>
                <a:gd name="connsiteY22" fmla="*/ 150236 h 366160"/>
                <a:gd name="connsiteX23" fmla="*/ 266250 w 389953"/>
                <a:gd name="connsiteY23" fmla="*/ 147118 h 366160"/>
                <a:gd name="connsiteX24" fmla="*/ 264952 w 389953"/>
                <a:gd name="connsiteY24" fmla="*/ 146844 h 366160"/>
                <a:gd name="connsiteX25" fmla="*/ 263904 w 389953"/>
                <a:gd name="connsiteY25" fmla="*/ 151782 h 366160"/>
                <a:gd name="connsiteX26" fmla="*/ 261559 w 389953"/>
                <a:gd name="connsiteY26" fmla="*/ 157244 h 366160"/>
                <a:gd name="connsiteX27" fmla="*/ 260536 w 389953"/>
                <a:gd name="connsiteY27" fmla="*/ 161909 h 366160"/>
                <a:gd name="connsiteX28" fmla="*/ 260536 w 389953"/>
                <a:gd name="connsiteY28" fmla="*/ 166073 h 366160"/>
                <a:gd name="connsiteX29" fmla="*/ 261559 w 389953"/>
                <a:gd name="connsiteY29" fmla="*/ 178544 h 366160"/>
                <a:gd name="connsiteX30" fmla="*/ 262607 w 389953"/>
                <a:gd name="connsiteY30" fmla="*/ 181637 h 366160"/>
                <a:gd name="connsiteX31" fmla="*/ 264952 w 389953"/>
                <a:gd name="connsiteY31" fmla="*/ 185029 h 366160"/>
                <a:gd name="connsiteX32" fmla="*/ 264677 w 389953"/>
                <a:gd name="connsiteY32" fmla="*/ 186051 h 366160"/>
                <a:gd name="connsiteX33" fmla="*/ 260536 w 389953"/>
                <a:gd name="connsiteY33" fmla="*/ 185553 h 366160"/>
                <a:gd name="connsiteX34" fmla="*/ 257143 w 389953"/>
                <a:gd name="connsiteY34" fmla="*/ 191513 h 366160"/>
                <a:gd name="connsiteX35" fmla="*/ 253251 w 389953"/>
                <a:gd name="connsiteY35" fmla="*/ 195155 h 366160"/>
                <a:gd name="connsiteX36" fmla="*/ 248061 w 389953"/>
                <a:gd name="connsiteY36" fmla="*/ 193334 h 366160"/>
                <a:gd name="connsiteX37" fmla="*/ 244668 w 389953"/>
                <a:gd name="connsiteY37" fmla="*/ 191513 h 366160"/>
                <a:gd name="connsiteX38" fmla="*/ 242871 w 389953"/>
                <a:gd name="connsiteY38" fmla="*/ 193334 h 366160"/>
                <a:gd name="connsiteX39" fmla="*/ 242871 w 389953"/>
                <a:gd name="connsiteY39" fmla="*/ 195155 h 366160"/>
                <a:gd name="connsiteX40" fmla="*/ 238454 w 389953"/>
                <a:gd name="connsiteY40" fmla="*/ 198023 h 366160"/>
                <a:gd name="connsiteX41" fmla="*/ 227002 w 389953"/>
                <a:gd name="connsiteY41" fmla="*/ 201640 h 366160"/>
                <a:gd name="connsiteX42" fmla="*/ 227801 w 389953"/>
                <a:gd name="connsiteY42" fmla="*/ 208149 h 366160"/>
                <a:gd name="connsiteX43" fmla="*/ 233764 w 389953"/>
                <a:gd name="connsiteY43" fmla="*/ 220345 h 366160"/>
                <a:gd name="connsiteX44" fmla="*/ 239478 w 389953"/>
                <a:gd name="connsiteY44" fmla="*/ 227628 h 366160"/>
                <a:gd name="connsiteX45" fmla="*/ 232741 w 389953"/>
                <a:gd name="connsiteY45" fmla="*/ 230995 h 366160"/>
                <a:gd name="connsiteX46" fmla="*/ 228050 w 389953"/>
                <a:gd name="connsiteY46" fmla="*/ 232541 h 366160"/>
                <a:gd name="connsiteX47" fmla="*/ 224158 w 389953"/>
                <a:gd name="connsiteY47" fmla="*/ 232816 h 366160"/>
                <a:gd name="connsiteX48" fmla="*/ 221039 w 389953"/>
                <a:gd name="connsiteY48" fmla="*/ 233838 h 366160"/>
                <a:gd name="connsiteX49" fmla="*/ 221812 w 389953"/>
                <a:gd name="connsiteY49" fmla="*/ 237480 h 366160"/>
                <a:gd name="connsiteX50" fmla="*/ 218195 w 389953"/>
                <a:gd name="connsiteY50" fmla="*/ 240597 h 366160"/>
                <a:gd name="connsiteX51" fmla="*/ 219218 w 389953"/>
                <a:gd name="connsiteY51" fmla="*/ 243466 h 366160"/>
                <a:gd name="connsiteX52" fmla="*/ 218719 w 389953"/>
                <a:gd name="connsiteY52" fmla="*/ 245785 h 366160"/>
                <a:gd name="connsiteX53" fmla="*/ 220790 w 389953"/>
                <a:gd name="connsiteY53" fmla="*/ 247107 h 366160"/>
                <a:gd name="connsiteX54" fmla="*/ 222087 w 389953"/>
                <a:gd name="connsiteY54" fmla="*/ 252819 h 366160"/>
                <a:gd name="connsiteX55" fmla="*/ 225730 w 389953"/>
                <a:gd name="connsiteY55" fmla="*/ 249950 h 366160"/>
                <a:gd name="connsiteX56" fmla="*/ 226229 w 389953"/>
                <a:gd name="connsiteY56" fmla="*/ 247880 h 366160"/>
                <a:gd name="connsiteX57" fmla="*/ 230645 w 389953"/>
                <a:gd name="connsiteY57" fmla="*/ 257732 h 366160"/>
                <a:gd name="connsiteX58" fmla="*/ 235061 w 389953"/>
                <a:gd name="connsiteY58" fmla="*/ 262147 h 366160"/>
                <a:gd name="connsiteX59" fmla="*/ 238180 w 389953"/>
                <a:gd name="connsiteY59" fmla="*/ 264242 h 366160"/>
                <a:gd name="connsiteX60" fmla="*/ 242597 w 389953"/>
                <a:gd name="connsiteY60" fmla="*/ 272298 h 366160"/>
                <a:gd name="connsiteX61" fmla="*/ 246239 w 389953"/>
                <a:gd name="connsiteY61" fmla="*/ 276188 h 366160"/>
                <a:gd name="connsiteX62" fmla="*/ 250132 w 389953"/>
                <a:gd name="connsiteY62" fmla="*/ 284743 h 366160"/>
                <a:gd name="connsiteX63" fmla="*/ 250656 w 389953"/>
                <a:gd name="connsiteY63" fmla="*/ 291253 h 366160"/>
                <a:gd name="connsiteX64" fmla="*/ 255845 w 389953"/>
                <a:gd name="connsiteY64" fmla="*/ 294620 h 366160"/>
                <a:gd name="connsiteX65" fmla="*/ 258964 w 389953"/>
                <a:gd name="connsiteY65" fmla="*/ 295667 h 366160"/>
                <a:gd name="connsiteX66" fmla="*/ 263904 w 389953"/>
                <a:gd name="connsiteY66" fmla="*/ 304222 h 366160"/>
                <a:gd name="connsiteX67" fmla="*/ 265726 w 389953"/>
                <a:gd name="connsiteY67" fmla="*/ 305794 h 366160"/>
                <a:gd name="connsiteX68" fmla="*/ 264952 w 389953"/>
                <a:gd name="connsiteY68" fmla="*/ 311231 h 366160"/>
                <a:gd name="connsiteX69" fmla="*/ 261833 w 389953"/>
                <a:gd name="connsiteY69" fmla="*/ 315147 h 366160"/>
                <a:gd name="connsiteX70" fmla="*/ 261559 w 389953"/>
                <a:gd name="connsiteY70" fmla="*/ 318763 h 366160"/>
                <a:gd name="connsiteX71" fmla="*/ 260262 w 389953"/>
                <a:gd name="connsiteY71" fmla="*/ 321107 h 366160"/>
                <a:gd name="connsiteX72" fmla="*/ 259488 w 389953"/>
                <a:gd name="connsiteY72" fmla="*/ 326295 h 366160"/>
                <a:gd name="connsiteX73" fmla="*/ 256618 w 389953"/>
                <a:gd name="connsiteY73" fmla="*/ 331233 h 366160"/>
                <a:gd name="connsiteX74" fmla="*/ 253500 w 389953"/>
                <a:gd name="connsiteY74" fmla="*/ 333827 h 366160"/>
                <a:gd name="connsiteX75" fmla="*/ 252477 w 389953"/>
                <a:gd name="connsiteY75" fmla="*/ 335923 h 366160"/>
                <a:gd name="connsiteX76" fmla="*/ 249358 w 389953"/>
                <a:gd name="connsiteY76" fmla="*/ 335648 h 366160"/>
                <a:gd name="connsiteX77" fmla="*/ 247262 w 389953"/>
                <a:gd name="connsiteY77" fmla="*/ 340063 h 366160"/>
                <a:gd name="connsiteX78" fmla="*/ 246763 w 389953"/>
                <a:gd name="connsiteY78" fmla="*/ 344477 h 366160"/>
                <a:gd name="connsiteX79" fmla="*/ 240775 w 389953"/>
                <a:gd name="connsiteY79" fmla="*/ 338766 h 366160"/>
                <a:gd name="connsiteX80" fmla="*/ 237407 w 389953"/>
                <a:gd name="connsiteY80" fmla="*/ 335124 h 366160"/>
                <a:gd name="connsiteX81" fmla="*/ 235835 w 389953"/>
                <a:gd name="connsiteY81" fmla="*/ 332281 h 366160"/>
                <a:gd name="connsiteX82" fmla="*/ 232990 w 389953"/>
                <a:gd name="connsiteY82" fmla="*/ 330211 h 366160"/>
                <a:gd name="connsiteX83" fmla="*/ 228325 w 389953"/>
                <a:gd name="connsiteY83" fmla="*/ 327592 h 366160"/>
                <a:gd name="connsiteX84" fmla="*/ 221289 w 389953"/>
                <a:gd name="connsiteY84" fmla="*/ 327592 h 366160"/>
                <a:gd name="connsiteX85" fmla="*/ 219218 w 389953"/>
                <a:gd name="connsiteY85" fmla="*/ 328390 h 366160"/>
                <a:gd name="connsiteX86" fmla="*/ 216099 w 389953"/>
                <a:gd name="connsiteY86" fmla="*/ 333329 h 366160"/>
                <a:gd name="connsiteX87" fmla="*/ 214277 w 389953"/>
                <a:gd name="connsiteY87" fmla="*/ 334626 h 366160"/>
                <a:gd name="connsiteX88" fmla="*/ 209612 w 389953"/>
                <a:gd name="connsiteY88" fmla="*/ 333054 h 366160"/>
                <a:gd name="connsiteX89" fmla="*/ 204921 w 389953"/>
                <a:gd name="connsiteY89" fmla="*/ 333054 h 366160"/>
                <a:gd name="connsiteX90" fmla="*/ 200006 w 389953"/>
                <a:gd name="connsiteY90" fmla="*/ 337469 h 366160"/>
                <a:gd name="connsiteX91" fmla="*/ 202326 w 389953"/>
                <a:gd name="connsiteY91" fmla="*/ 339539 h 366160"/>
                <a:gd name="connsiteX92" fmla="*/ 205445 w 389953"/>
                <a:gd name="connsiteY92" fmla="*/ 347071 h 366160"/>
                <a:gd name="connsiteX93" fmla="*/ 207791 w 389953"/>
                <a:gd name="connsiteY93" fmla="*/ 354104 h 366160"/>
                <a:gd name="connsiteX94" fmla="*/ 206742 w 389953"/>
                <a:gd name="connsiteY94" fmla="*/ 357721 h 366160"/>
                <a:gd name="connsiteX95" fmla="*/ 203374 w 389953"/>
                <a:gd name="connsiteY95" fmla="*/ 357472 h 366160"/>
                <a:gd name="connsiteX96" fmla="*/ 201028 w 389953"/>
                <a:gd name="connsiteY96" fmla="*/ 359542 h 366160"/>
                <a:gd name="connsiteX97" fmla="*/ 194018 w 389953"/>
                <a:gd name="connsiteY97" fmla="*/ 363183 h 366160"/>
                <a:gd name="connsiteX98" fmla="*/ 183364 w 389953"/>
                <a:gd name="connsiteY98" fmla="*/ 365527 h 366160"/>
                <a:gd name="connsiteX99" fmla="*/ 181019 w 389953"/>
                <a:gd name="connsiteY99" fmla="*/ 365777 h 366160"/>
                <a:gd name="connsiteX100" fmla="*/ 178424 w 389953"/>
                <a:gd name="connsiteY100" fmla="*/ 359816 h 366160"/>
                <a:gd name="connsiteX101" fmla="*/ 176353 w 389953"/>
                <a:gd name="connsiteY101" fmla="*/ 357222 h 366160"/>
                <a:gd name="connsiteX102" fmla="*/ 173483 w 389953"/>
                <a:gd name="connsiteY102" fmla="*/ 352284 h 366160"/>
                <a:gd name="connsiteX103" fmla="*/ 158687 w 389953"/>
                <a:gd name="connsiteY103" fmla="*/ 336421 h 366160"/>
                <a:gd name="connsiteX104" fmla="*/ 156617 w 389953"/>
                <a:gd name="connsiteY104" fmla="*/ 333578 h 366160"/>
                <a:gd name="connsiteX105" fmla="*/ 150379 w 389953"/>
                <a:gd name="connsiteY105" fmla="*/ 328390 h 366160"/>
                <a:gd name="connsiteX106" fmla="*/ 146986 w 389953"/>
                <a:gd name="connsiteY106" fmla="*/ 324225 h 366160"/>
                <a:gd name="connsiteX107" fmla="*/ 143368 w 389953"/>
                <a:gd name="connsiteY107" fmla="*/ 320858 h 366160"/>
                <a:gd name="connsiteX108" fmla="*/ 134261 w 389953"/>
                <a:gd name="connsiteY108" fmla="*/ 315920 h 366160"/>
                <a:gd name="connsiteX109" fmla="*/ 129845 w 389953"/>
                <a:gd name="connsiteY109" fmla="*/ 314623 h 366160"/>
                <a:gd name="connsiteX110" fmla="*/ 124405 w 389953"/>
                <a:gd name="connsiteY110" fmla="*/ 314623 h 366160"/>
                <a:gd name="connsiteX111" fmla="*/ 124405 w 389953"/>
                <a:gd name="connsiteY111" fmla="*/ 313575 h 366160"/>
                <a:gd name="connsiteX112" fmla="*/ 119465 w 389953"/>
                <a:gd name="connsiteY112" fmla="*/ 313575 h 366160"/>
                <a:gd name="connsiteX113" fmla="*/ 122584 w 389953"/>
                <a:gd name="connsiteY113" fmla="*/ 303973 h 366160"/>
                <a:gd name="connsiteX114" fmla="*/ 125952 w 389953"/>
                <a:gd name="connsiteY114" fmla="*/ 299309 h 366160"/>
                <a:gd name="connsiteX115" fmla="*/ 128547 w 389953"/>
                <a:gd name="connsiteY115" fmla="*/ 296441 h 366160"/>
                <a:gd name="connsiteX116" fmla="*/ 139450 w 389953"/>
                <a:gd name="connsiteY116" fmla="*/ 289158 h 366160"/>
                <a:gd name="connsiteX117" fmla="*/ 145688 w 389953"/>
                <a:gd name="connsiteY117" fmla="*/ 282923 h 366160"/>
                <a:gd name="connsiteX118" fmla="*/ 148558 w 389953"/>
                <a:gd name="connsiteY118" fmla="*/ 282149 h 366160"/>
                <a:gd name="connsiteX119" fmla="*/ 150903 w 389953"/>
                <a:gd name="connsiteY119" fmla="*/ 280329 h 366160"/>
                <a:gd name="connsiteX120" fmla="*/ 152201 w 389953"/>
                <a:gd name="connsiteY120" fmla="*/ 276712 h 366160"/>
                <a:gd name="connsiteX121" fmla="*/ 150628 w 389953"/>
                <a:gd name="connsiteY121" fmla="*/ 272298 h 366160"/>
                <a:gd name="connsiteX122" fmla="*/ 144915 w 389953"/>
                <a:gd name="connsiteY122" fmla="*/ 265538 h 366160"/>
                <a:gd name="connsiteX123" fmla="*/ 149606 w 389953"/>
                <a:gd name="connsiteY123" fmla="*/ 260351 h 366160"/>
                <a:gd name="connsiteX124" fmla="*/ 148558 w 389953"/>
                <a:gd name="connsiteY124" fmla="*/ 256959 h 366160"/>
                <a:gd name="connsiteX125" fmla="*/ 139450 w 389953"/>
                <a:gd name="connsiteY125" fmla="*/ 250474 h 366160"/>
                <a:gd name="connsiteX126" fmla="*/ 136606 w 389953"/>
                <a:gd name="connsiteY126" fmla="*/ 242169 h 366160"/>
                <a:gd name="connsiteX127" fmla="*/ 139201 w 389953"/>
                <a:gd name="connsiteY127" fmla="*/ 240348 h 366160"/>
                <a:gd name="connsiteX128" fmla="*/ 138677 w 389953"/>
                <a:gd name="connsiteY128" fmla="*/ 236183 h 366160"/>
                <a:gd name="connsiteX129" fmla="*/ 136606 w 389953"/>
                <a:gd name="connsiteY129" fmla="*/ 234886 h 366160"/>
                <a:gd name="connsiteX130" fmla="*/ 130643 w 389953"/>
                <a:gd name="connsiteY130" fmla="*/ 222690 h 366160"/>
                <a:gd name="connsiteX131" fmla="*/ 128298 w 389953"/>
                <a:gd name="connsiteY131" fmla="*/ 215931 h 366160"/>
                <a:gd name="connsiteX132" fmla="*/ 120763 w 389953"/>
                <a:gd name="connsiteY132" fmla="*/ 209695 h 366160"/>
                <a:gd name="connsiteX133" fmla="*/ 117893 w 389953"/>
                <a:gd name="connsiteY133" fmla="*/ 200343 h 366160"/>
                <a:gd name="connsiteX134" fmla="*/ 121810 w 389953"/>
                <a:gd name="connsiteY134" fmla="*/ 194631 h 366160"/>
                <a:gd name="connsiteX135" fmla="*/ 123108 w 389953"/>
                <a:gd name="connsiteY135" fmla="*/ 191264 h 366160"/>
                <a:gd name="connsiteX136" fmla="*/ 122584 w 389953"/>
                <a:gd name="connsiteY136" fmla="*/ 188396 h 366160"/>
                <a:gd name="connsiteX137" fmla="*/ 115822 w 389953"/>
                <a:gd name="connsiteY137" fmla="*/ 189444 h 366160"/>
                <a:gd name="connsiteX138" fmla="*/ 113751 w 389953"/>
                <a:gd name="connsiteY138" fmla="*/ 183732 h 366160"/>
                <a:gd name="connsiteX139" fmla="*/ 119216 w 389953"/>
                <a:gd name="connsiteY139" fmla="*/ 182684 h 366160"/>
                <a:gd name="connsiteX140" fmla="*/ 127250 w 389953"/>
                <a:gd name="connsiteY140" fmla="*/ 181662 h 366160"/>
                <a:gd name="connsiteX141" fmla="*/ 133238 w 389953"/>
                <a:gd name="connsiteY141" fmla="*/ 181662 h 366160"/>
                <a:gd name="connsiteX142" fmla="*/ 137654 w 389953"/>
                <a:gd name="connsiteY142" fmla="*/ 179841 h 366160"/>
                <a:gd name="connsiteX143" fmla="*/ 137654 w 389953"/>
                <a:gd name="connsiteY143" fmla="*/ 178020 h 366160"/>
                <a:gd name="connsiteX144" fmla="*/ 143118 w 389953"/>
                <a:gd name="connsiteY144" fmla="*/ 174903 h 366160"/>
                <a:gd name="connsiteX145" fmla="*/ 142320 w 389953"/>
                <a:gd name="connsiteY145" fmla="*/ 170488 h 366160"/>
                <a:gd name="connsiteX146" fmla="*/ 137380 w 389953"/>
                <a:gd name="connsiteY146" fmla="*/ 164253 h 366160"/>
                <a:gd name="connsiteX147" fmla="*/ 128298 w 389953"/>
                <a:gd name="connsiteY147" fmla="*/ 165026 h 366160"/>
                <a:gd name="connsiteX148" fmla="*/ 117120 w 389953"/>
                <a:gd name="connsiteY148" fmla="*/ 168144 h 366160"/>
                <a:gd name="connsiteX149" fmla="*/ 112180 w 389953"/>
                <a:gd name="connsiteY149" fmla="*/ 168418 h 366160"/>
                <a:gd name="connsiteX150" fmla="*/ 108038 w 389953"/>
                <a:gd name="connsiteY150" fmla="*/ 169964 h 366160"/>
                <a:gd name="connsiteX151" fmla="*/ 105692 w 389953"/>
                <a:gd name="connsiteY151" fmla="*/ 166597 h 366160"/>
                <a:gd name="connsiteX152" fmla="*/ 98157 w 389953"/>
                <a:gd name="connsiteY152" fmla="*/ 170213 h 366160"/>
                <a:gd name="connsiteX153" fmla="*/ 94016 w 389953"/>
                <a:gd name="connsiteY153" fmla="*/ 172558 h 366160"/>
                <a:gd name="connsiteX154" fmla="*/ 88302 w 389953"/>
                <a:gd name="connsiteY154" fmla="*/ 176723 h 366160"/>
                <a:gd name="connsiteX155" fmla="*/ 82064 w 389953"/>
                <a:gd name="connsiteY155" fmla="*/ 182684 h 366160"/>
                <a:gd name="connsiteX156" fmla="*/ 79444 w 389953"/>
                <a:gd name="connsiteY156" fmla="*/ 178544 h 366160"/>
                <a:gd name="connsiteX157" fmla="*/ 79969 w 389953"/>
                <a:gd name="connsiteY157" fmla="*/ 177247 h 366160"/>
                <a:gd name="connsiteX158" fmla="*/ 78671 w 389953"/>
                <a:gd name="connsiteY158" fmla="*/ 174129 h 366160"/>
                <a:gd name="connsiteX159" fmla="*/ 75826 w 389953"/>
                <a:gd name="connsiteY159" fmla="*/ 172034 h 366160"/>
                <a:gd name="connsiteX160" fmla="*/ 74005 w 389953"/>
                <a:gd name="connsiteY160" fmla="*/ 167370 h 366160"/>
                <a:gd name="connsiteX161" fmla="*/ 69315 w 389953"/>
                <a:gd name="connsiteY161" fmla="*/ 161385 h 366160"/>
                <a:gd name="connsiteX162" fmla="*/ 66470 w 389953"/>
                <a:gd name="connsiteY162" fmla="*/ 158292 h 366160"/>
                <a:gd name="connsiteX163" fmla="*/ 61256 w 389953"/>
                <a:gd name="connsiteY163" fmla="*/ 148665 h 366160"/>
                <a:gd name="connsiteX164" fmla="*/ 50352 w 389953"/>
                <a:gd name="connsiteY164" fmla="*/ 139312 h 366160"/>
                <a:gd name="connsiteX165" fmla="*/ 43092 w 389953"/>
                <a:gd name="connsiteY165" fmla="*/ 132054 h 366160"/>
                <a:gd name="connsiteX166" fmla="*/ 31140 w 389953"/>
                <a:gd name="connsiteY166" fmla="*/ 122177 h 366160"/>
                <a:gd name="connsiteX167" fmla="*/ 29044 w 389953"/>
                <a:gd name="connsiteY167" fmla="*/ 119584 h 366160"/>
                <a:gd name="connsiteX168" fmla="*/ 22557 w 389953"/>
                <a:gd name="connsiteY168" fmla="*/ 112325 h 366160"/>
                <a:gd name="connsiteX169" fmla="*/ 17891 w 389953"/>
                <a:gd name="connsiteY169" fmla="*/ 104269 h 366160"/>
                <a:gd name="connsiteX170" fmla="*/ 16070 w 389953"/>
                <a:gd name="connsiteY170" fmla="*/ 102174 h 366160"/>
                <a:gd name="connsiteX171" fmla="*/ 11379 w 389953"/>
                <a:gd name="connsiteY171" fmla="*/ 94393 h 366160"/>
                <a:gd name="connsiteX172" fmla="*/ 8261 w 389953"/>
                <a:gd name="connsiteY172" fmla="*/ 86861 h 366160"/>
                <a:gd name="connsiteX173" fmla="*/ 6713 w 389953"/>
                <a:gd name="connsiteY173" fmla="*/ 81673 h 366160"/>
                <a:gd name="connsiteX174" fmla="*/ 5666 w 389953"/>
                <a:gd name="connsiteY174" fmla="*/ 75188 h 366160"/>
                <a:gd name="connsiteX175" fmla="*/ 5416 w 389953"/>
                <a:gd name="connsiteY175" fmla="*/ 62194 h 366160"/>
                <a:gd name="connsiteX176" fmla="*/ 6439 w 389953"/>
                <a:gd name="connsiteY176" fmla="*/ 58028 h 366160"/>
                <a:gd name="connsiteX177" fmla="*/ 4368 w 389953"/>
                <a:gd name="connsiteY177" fmla="*/ 54412 h 366160"/>
                <a:gd name="connsiteX178" fmla="*/ 2821 w 389953"/>
                <a:gd name="connsiteY178" fmla="*/ 48177 h 366160"/>
                <a:gd name="connsiteX179" fmla="*/ 226 w 389953"/>
                <a:gd name="connsiteY179" fmla="*/ 40121 h 366160"/>
                <a:gd name="connsiteX180" fmla="*/ -2119 w 389953"/>
                <a:gd name="connsiteY180" fmla="*/ 35706 h 366160"/>
                <a:gd name="connsiteX181" fmla="*/ -572 w 389953"/>
                <a:gd name="connsiteY181" fmla="*/ 33886 h 366160"/>
                <a:gd name="connsiteX182" fmla="*/ 8535 w 389953"/>
                <a:gd name="connsiteY182" fmla="*/ 35706 h 366160"/>
                <a:gd name="connsiteX183" fmla="*/ 11130 w 389953"/>
                <a:gd name="connsiteY183" fmla="*/ 38051 h 366160"/>
                <a:gd name="connsiteX184" fmla="*/ 13201 w 389953"/>
                <a:gd name="connsiteY184" fmla="*/ 37777 h 366160"/>
                <a:gd name="connsiteX185" fmla="*/ 18665 w 389953"/>
                <a:gd name="connsiteY185" fmla="*/ 34659 h 366160"/>
                <a:gd name="connsiteX186" fmla="*/ 17367 w 389953"/>
                <a:gd name="connsiteY186" fmla="*/ 33362 h 366160"/>
                <a:gd name="connsiteX187" fmla="*/ 24902 w 389953"/>
                <a:gd name="connsiteY187" fmla="*/ 28174 h 366160"/>
                <a:gd name="connsiteX188" fmla="*/ 32163 w 389953"/>
                <a:gd name="connsiteY188" fmla="*/ 24807 h 366160"/>
                <a:gd name="connsiteX189" fmla="*/ 31140 w 389953"/>
                <a:gd name="connsiteY189" fmla="*/ 22462 h 366160"/>
                <a:gd name="connsiteX190" fmla="*/ 34259 w 389953"/>
                <a:gd name="connsiteY190" fmla="*/ 19868 h 366160"/>
                <a:gd name="connsiteX191" fmla="*/ 37627 w 389953"/>
                <a:gd name="connsiteY191" fmla="*/ 15978 h 366160"/>
                <a:gd name="connsiteX192" fmla="*/ 40995 w 389953"/>
                <a:gd name="connsiteY192" fmla="*/ 16477 h 366160"/>
                <a:gd name="connsiteX193" fmla="*/ 47233 w 389953"/>
                <a:gd name="connsiteY193" fmla="*/ 18572 h 366160"/>
                <a:gd name="connsiteX194" fmla="*/ 48531 w 389953"/>
                <a:gd name="connsiteY194" fmla="*/ 15454 h 366160"/>
                <a:gd name="connsiteX195" fmla="*/ 52173 w 389953"/>
                <a:gd name="connsiteY195" fmla="*/ 14406 h 366160"/>
                <a:gd name="connsiteX196" fmla="*/ 54519 w 389953"/>
                <a:gd name="connsiteY196" fmla="*/ 12586 h 366160"/>
                <a:gd name="connsiteX197" fmla="*/ 57113 w 389953"/>
                <a:gd name="connsiteY197" fmla="*/ 14930 h 366160"/>
                <a:gd name="connsiteX198" fmla="*/ 57113 w 389953"/>
                <a:gd name="connsiteY198" fmla="*/ 21415 h 366160"/>
                <a:gd name="connsiteX199" fmla="*/ 58411 w 389953"/>
                <a:gd name="connsiteY199" fmla="*/ 25056 h 366160"/>
                <a:gd name="connsiteX200" fmla="*/ 62054 w 389953"/>
                <a:gd name="connsiteY200" fmla="*/ 23236 h 366160"/>
                <a:gd name="connsiteX201" fmla="*/ 64125 w 389953"/>
                <a:gd name="connsiteY201" fmla="*/ 24283 h 366160"/>
                <a:gd name="connsiteX202" fmla="*/ 67767 w 389953"/>
                <a:gd name="connsiteY202" fmla="*/ 23485 h 366160"/>
                <a:gd name="connsiteX203" fmla="*/ 71136 w 389953"/>
                <a:gd name="connsiteY203" fmla="*/ 25306 h 366160"/>
                <a:gd name="connsiteX204" fmla="*/ 76325 w 389953"/>
                <a:gd name="connsiteY204" fmla="*/ 27376 h 366160"/>
                <a:gd name="connsiteX205" fmla="*/ 79969 w 389953"/>
                <a:gd name="connsiteY205" fmla="*/ 29995 h 366160"/>
                <a:gd name="connsiteX206" fmla="*/ 83362 w 389953"/>
                <a:gd name="connsiteY206" fmla="*/ 31018 h 366160"/>
                <a:gd name="connsiteX207" fmla="*/ 88551 w 389953"/>
                <a:gd name="connsiteY207" fmla="*/ 30518 h 366160"/>
                <a:gd name="connsiteX208" fmla="*/ 89325 w 389953"/>
                <a:gd name="connsiteY208" fmla="*/ 34135 h 366160"/>
                <a:gd name="connsiteX209" fmla="*/ 88028 w 389953"/>
                <a:gd name="connsiteY209" fmla="*/ 36729 h 366160"/>
                <a:gd name="connsiteX210" fmla="*/ 82838 w 389953"/>
                <a:gd name="connsiteY210" fmla="*/ 44536 h 366160"/>
                <a:gd name="connsiteX211" fmla="*/ 83087 w 389953"/>
                <a:gd name="connsiteY211" fmla="*/ 46880 h 366160"/>
                <a:gd name="connsiteX212" fmla="*/ 81790 w 389953"/>
                <a:gd name="connsiteY212" fmla="*/ 50247 h 366160"/>
                <a:gd name="connsiteX213" fmla="*/ 81790 w 389953"/>
                <a:gd name="connsiteY213" fmla="*/ 53614 h 366160"/>
                <a:gd name="connsiteX214" fmla="*/ 82838 w 389953"/>
                <a:gd name="connsiteY214" fmla="*/ 57779 h 366160"/>
                <a:gd name="connsiteX215" fmla="*/ 82563 w 389953"/>
                <a:gd name="connsiteY215" fmla="*/ 59600 h 366160"/>
                <a:gd name="connsiteX216" fmla="*/ 85682 w 389953"/>
                <a:gd name="connsiteY216" fmla="*/ 65312 h 366160"/>
                <a:gd name="connsiteX217" fmla="*/ 90098 w 389953"/>
                <a:gd name="connsiteY217" fmla="*/ 70499 h 366160"/>
                <a:gd name="connsiteX218" fmla="*/ 93492 w 389953"/>
                <a:gd name="connsiteY218" fmla="*/ 75437 h 366160"/>
                <a:gd name="connsiteX219" fmla="*/ 96610 w 389953"/>
                <a:gd name="connsiteY219" fmla="*/ 77258 h 366160"/>
                <a:gd name="connsiteX220" fmla="*/ 99455 w 389953"/>
                <a:gd name="connsiteY220" fmla="*/ 74140 h 366160"/>
                <a:gd name="connsiteX221" fmla="*/ 101800 w 389953"/>
                <a:gd name="connsiteY221" fmla="*/ 73093 h 366160"/>
                <a:gd name="connsiteX222" fmla="*/ 107763 w 389953"/>
                <a:gd name="connsiteY222" fmla="*/ 73617 h 366160"/>
                <a:gd name="connsiteX223" fmla="*/ 112180 w 389953"/>
                <a:gd name="connsiteY223" fmla="*/ 72320 h 366160"/>
                <a:gd name="connsiteX224" fmla="*/ 112454 w 389953"/>
                <a:gd name="connsiteY224" fmla="*/ 65810 h 366160"/>
                <a:gd name="connsiteX225" fmla="*/ 112180 w 389953"/>
                <a:gd name="connsiteY225" fmla="*/ 59849 h 366160"/>
                <a:gd name="connsiteX226" fmla="*/ 113751 w 389953"/>
                <a:gd name="connsiteY226" fmla="*/ 57505 h 366160"/>
                <a:gd name="connsiteX227" fmla="*/ 119715 w 389953"/>
                <a:gd name="connsiteY227" fmla="*/ 52566 h 366160"/>
                <a:gd name="connsiteX228" fmla="*/ 122584 w 389953"/>
                <a:gd name="connsiteY228" fmla="*/ 52317 h 366160"/>
                <a:gd name="connsiteX229" fmla="*/ 123357 w 389953"/>
                <a:gd name="connsiteY229" fmla="*/ 46855 h 366160"/>
                <a:gd name="connsiteX230" fmla="*/ 125429 w 389953"/>
                <a:gd name="connsiteY230" fmla="*/ 47653 h 366160"/>
                <a:gd name="connsiteX231" fmla="*/ 127524 w 389953"/>
                <a:gd name="connsiteY231" fmla="*/ 40894 h 366160"/>
                <a:gd name="connsiteX232" fmla="*/ 131940 w 389953"/>
                <a:gd name="connsiteY232" fmla="*/ 40894 h 366160"/>
                <a:gd name="connsiteX233" fmla="*/ 141023 w 389953"/>
                <a:gd name="connsiteY233" fmla="*/ 36729 h 366160"/>
                <a:gd name="connsiteX234" fmla="*/ 150129 w 389953"/>
                <a:gd name="connsiteY234" fmla="*/ 38550 h 366160"/>
                <a:gd name="connsiteX235" fmla="*/ 158163 w 389953"/>
                <a:gd name="connsiteY235" fmla="*/ 42715 h 366160"/>
                <a:gd name="connsiteX236" fmla="*/ 159212 w 389953"/>
                <a:gd name="connsiteY236" fmla="*/ 40121 h 366160"/>
                <a:gd name="connsiteX237" fmla="*/ 161033 w 389953"/>
                <a:gd name="connsiteY237" fmla="*/ 38550 h 366160"/>
                <a:gd name="connsiteX238" fmla="*/ 165449 w 389953"/>
                <a:gd name="connsiteY238" fmla="*/ 30244 h 366160"/>
                <a:gd name="connsiteX239" fmla="*/ 172211 w 389953"/>
                <a:gd name="connsiteY239" fmla="*/ 22712 h 366160"/>
                <a:gd name="connsiteX240" fmla="*/ 175579 w 389953"/>
                <a:gd name="connsiteY240" fmla="*/ 24009 h 366160"/>
                <a:gd name="connsiteX241" fmla="*/ 188578 w 389953"/>
                <a:gd name="connsiteY241" fmla="*/ 32315 h 366160"/>
                <a:gd name="connsiteX242" fmla="*/ 189876 w 389953"/>
                <a:gd name="connsiteY242" fmla="*/ 34659 h 366160"/>
                <a:gd name="connsiteX243" fmla="*/ 189601 w 389953"/>
                <a:gd name="connsiteY243" fmla="*/ 38300 h 366160"/>
                <a:gd name="connsiteX244" fmla="*/ 190649 w 389953"/>
                <a:gd name="connsiteY244" fmla="*/ 43762 h 366160"/>
                <a:gd name="connsiteX245" fmla="*/ 192720 w 389953"/>
                <a:gd name="connsiteY245" fmla="*/ 49973 h 366160"/>
                <a:gd name="connsiteX246" fmla="*/ 193768 w 389953"/>
                <a:gd name="connsiteY246" fmla="*/ 53888 h 366160"/>
                <a:gd name="connsiteX247" fmla="*/ 195589 w 389953"/>
                <a:gd name="connsiteY247" fmla="*/ 58028 h 366160"/>
                <a:gd name="connsiteX248" fmla="*/ 195839 w 389953"/>
                <a:gd name="connsiteY248" fmla="*/ 64015 h 366160"/>
                <a:gd name="connsiteX249" fmla="*/ 188304 w 389953"/>
                <a:gd name="connsiteY249" fmla="*/ 60897 h 366160"/>
                <a:gd name="connsiteX250" fmla="*/ 191697 w 389953"/>
                <a:gd name="connsiteY250" fmla="*/ 66858 h 366160"/>
                <a:gd name="connsiteX251" fmla="*/ 193519 w 389953"/>
                <a:gd name="connsiteY251" fmla="*/ 71796 h 366160"/>
                <a:gd name="connsiteX252" fmla="*/ 196363 w 389953"/>
                <a:gd name="connsiteY252" fmla="*/ 75163 h 366160"/>
                <a:gd name="connsiteX253" fmla="*/ 197137 w 389953"/>
                <a:gd name="connsiteY253" fmla="*/ 78555 h 366160"/>
                <a:gd name="connsiteX254" fmla="*/ 195589 w 389953"/>
                <a:gd name="connsiteY254" fmla="*/ 79852 h 366160"/>
                <a:gd name="connsiteX255" fmla="*/ 194292 w 389953"/>
                <a:gd name="connsiteY255" fmla="*/ 87908 h 366160"/>
                <a:gd name="connsiteX256" fmla="*/ 185185 w 389953"/>
                <a:gd name="connsiteY256" fmla="*/ 98558 h 366160"/>
                <a:gd name="connsiteX257" fmla="*/ 180519 w 389953"/>
                <a:gd name="connsiteY257" fmla="*/ 96463 h 366160"/>
                <a:gd name="connsiteX258" fmla="*/ 179222 w 389953"/>
                <a:gd name="connsiteY258" fmla="*/ 98284 h 366160"/>
                <a:gd name="connsiteX259" fmla="*/ 182091 w 389953"/>
                <a:gd name="connsiteY259" fmla="*/ 109457 h 366160"/>
                <a:gd name="connsiteX260" fmla="*/ 182590 w 389953"/>
                <a:gd name="connsiteY260" fmla="*/ 114121 h 366160"/>
                <a:gd name="connsiteX261" fmla="*/ 193494 w 389953"/>
                <a:gd name="connsiteY261" fmla="*/ 106090 h 366160"/>
                <a:gd name="connsiteX262" fmla="*/ 195839 w 389953"/>
                <a:gd name="connsiteY262" fmla="*/ 109706 h 366160"/>
                <a:gd name="connsiteX263" fmla="*/ 198434 w 389953"/>
                <a:gd name="connsiteY263" fmla="*/ 109706 h 366160"/>
                <a:gd name="connsiteX264" fmla="*/ 206243 w 389953"/>
                <a:gd name="connsiteY264" fmla="*/ 107387 h 366160"/>
                <a:gd name="connsiteX265" fmla="*/ 217920 w 389953"/>
                <a:gd name="connsiteY265" fmla="*/ 102449 h 366160"/>
                <a:gd name="connsiteX266" fmla="*/ 223385 w 389953"/>
                <a:gd name="connsiteY266" fmla="*/ 98284 h 366160"/>
                <a:gd name="connsiteX267" fmla="*/ 241049 w 389953"/>
                <a:gd name="connsiteY267" fmla="*/ 76734 h 366160"/>
                <a:gd name="connsiteX268" fmla="*/ 250930 w 389953"/>
                <a:gd name="connsiteY268" fmla="*/ 79578 h 366160"/>
                <a:gd name="connsiteX269" fmla="*/ 253774 w 389953"/>
                <a:gd name="connsiteY269" fmla="*/ 82197 h 366160"/>
                <a:gd name="connsiteX270" fmla="*/ 262357 w 389953"/>
                <a:gd name="connsiteY270" fmla="*/ 93869 h 366160"/>
                <a:gd name="connsiteX271" fmla="*/ 268845 w 389953"/>
                <a:gd name="connsiteY271" fmla="*/ 95440 h 366160"/>
                <a:gd name="connsiteX272" fmla="*/ 270666 w 389953"/>
                <a:gd name="connsiteY272" fmla="*/ 94916 h 366160"/>
                <a:gd name="connsiteX273" fmla="*/ 270915 w 389953"/>
                <a:gd name="connsiteY273" fmla="*/ 91799 h 366160"/>
                <a:gd name="connsiteX274" fmla="*/ 270142 w 389953"/>
                <a:gd name="connsiteY274" fmla="*/ 86087 h 366160"/>
                <a:gd name="connsiteX275" fmla="*/ 272213 w 389953"/>
                <a:gd name="connsiteY275" fmla="*/ 81424 h 366160"/>
                <a:gd name="connsiteX276" fmla="*/ 275606 w 389953"/>
                <a:gd name="connsiteY276" fmla="*/ 77009 h 366160"/>
                <a:gd name="connsiteX277" fmla="*/ 276380 w 389953"/>
                <a:gd name="connsiteY277" fmla="*/ 74140 h 366160"/>
                <a:gd name="connsiteX278" fmla="*/ 275856 w 389953"/>
                <a:gd name="connsiteY278" fmla="*/ 70250 h 366160"/>
                <a:gd name="connsiteX279" fmla="*/ 277153 w 389953"/>
                <a:gd name="connsiteY279" fmla="*/ 68155 h 366160"/>
                <a:gd name="connsiteX280" fmla="*/ 280272 w 389953"/>
                <a:gd name="connsiteY280" fmla="*/ 66609 h 366160"/>
                <a:gd name="connsiteX281" fmla="*/ 282094 w 389953"/>
                <a:gd name="connsiteY281" fmla="*/ 64015 h 366160"/>
                <a:gd name="connsiteX282" fmla="*/ 279773 w 389953"/>
                <a:gd name="connsiteY282" fmla="*/ 60897 h 366160"/>
                <a:gd name="connsiteX283" fmla="*/ 279773 w 389953"/>
                <a:gd name="connsiteY283" fmla="*/ 58827 h 366160"/>
                <a:gd name="connsiteX284" fmla="*/ 283915 w 389953"/>
                <a:gd name="connsiteY284" fmla="*/ 57256 h 366160"/>
                <a:gd name="connsiteX285" fmla="*/ 284189 w 389953"/>
                <a:gd name="connsiteY285" fmla="*/ 55185 h 366160"/>
                <a:gd name="connsiteX286" fmla="*/ 281070 w 389953"/>
                <a:gd name="connsiteY286" fmla="*/ 52841 h 366160"/>
                <a:gd name="connsiteX287" fmla="*/ 277428 w 389953"/>
                <a:gd name="connsiteY287" fmla="*/ 51294 h 366160"/>
                <a:gd name="connsiteX288" fmla="*/ 277926 w 389953"/>
                <a:gd name="connsiteY288" fmla="*/ 48177 h 366160"/>
                <a:gd name="connsiteX289" fmla="*/ 282094 w 389953"/>
                <a:gd name="connsiteY289" fmla="*/ 47903 h 366160"/>
                <a:gd name="connsiteX290" fmla="*/ 283390 w 389953"/>
                <a:gd name="connsiteY290" fmla="*/ 44536 h 366160"/>
                <a:gd name="connsiteX291" fmla="*/ 283915 w 389953"/>
                <a:gd name="connsiteY291" fmla="*/ 39597 h 366160"/>
                <a:gd name="connsiteX292" fmla="*/ 285212 w 389953"/>
                <a:gd name="connsiteY292" fmla="*/ 38051 h 366160"/>
                <a:gd name="connsiteX293" fmla="*/ 291974 w 389953"/>
                <a:gd name="connsiteY293" fmla="*/ 36230 h 366160"/>
                <a:gd name="connsiteX294" fmla="*/ 293271 w 389953"/>
                <a:gd name="connsiteY294" fmla="*/ 34659 h 366160"/>
                <a:gd name="connsiteX295" fmla="*/ 293521 w 389953"/>
                <a:gd name="connsiteY295" fmla="*/ 32065 h 366160"/>
                <a:gd name="connsiteX296" fmla="*/ 296889 w 389953"/>
                <a:gd name="connsiteY296" fmla="*/ 28424 h 366160"/>
                <a:gd name="connsiteX297" fmla="*/ 299484 w 389953"/>
                <a:gd name="connsiteY297" fmla="*/ 27650 h 366160"/>
                <a:gd name="connsiteX298" fmla="*/ 301056 w 389953"/>
                <a:gd name="connsiteY298" fmla="*/ 28424 h 366160"/>
                <a:gd name="connsiteX299" fmla="*/ 302877 w 389953"/>
                <a:gd name="connsiteY299" fmla="*/ 31292 h 366160"/>
                <a:gd name="connsiteX300" fmla="*/ 305472 w 389953"/>
                <a:gd name="connsiteY300" fmla="*/ 31292 h 366160"/>
                <a:gd name="connsiteX301" fmla="*/ 307293 w 389953"/>
                <a:gd name="connsiteY301" fmla="*/ 24807 h 366160"/>
                <a:gd name="connsiteX302" fmla="*/ 311435 w 389953"/>
                <a:gd name="connsiteY302" fmla="*/ 15703 h 366160"/>
                <a:gd name="connsiteX303" fmla="*/ 311435 w 389953"/>
                <a:gd name="connsiteY303" fmla="*/ 9743 h 366160"/>
                <a:gd name="connsiteX304" fmla="*/ 314055 w 389953"/>
                <a:gd name="connsiteY304" fmla="*/ 8695 h 366160"/>
                <a:gd name="connsiteX305" fmla="*/ 315078 w 389953"/>
                <a:gd name="connsiteY305" fmla="*/ 6874 h 366160"/>
                <a:gd name="connsiteX306" fmla="*/ 312233 w 389953"/>
                <a:gd name="connsiteY306" fmla="*/ 2460 h 366160"/>
                <a:gd name="connsiteX307" fmla="*/ 312483 w 389953"/>
                <a:gd name="connsiteY307" fmla="*/ -134 h 366160"/>
                <a:gd name="connsiteX308" fmla="*/ 318197 w 389953"/>
                <a:gd name="connsiteY308" fmla="*/ -383 h 366160"/>
                <a:gd name="connsiteX309" fmla="*/ 316650 w 389953"/>
                <a:gd name="connsiteY309" fmla="*/ 1936 h 366160"/>
                <a:gd name="connsiteX310" fmla="*/ 319769 w 389953"/>
                <a:gd name="connsiteY310" fmla="*/ 4805 h 366160"/>
                <a:gd name="connsiteX311" fmla="*/ 322613 w 389953"/>
                <a:gd name="connsiteY311" fmla="*/ 5328 h 366160"/>
                <a:gd name="connsiteX312" fmla="*/ 330672 w 389953"/>
                <a:gd name="connsiteY312" fmla="*/ 12586 h 366160"/>
                <a:gd name="connsiteX313" fmla="*/ 331970 w 389953"/>
                <a:gd name="connsiteY313" fmla="*/ 12586 h 366160"/>
                <a:gd name="connsiteX314" fmla="*/ 336136 w 389953"/>
                <a:gd name="connsiteY314" fmla="*/ 15454 h 366160"/>
                <a:gd name="connsiteX315" fmla="*/ 337933 w 389953"/>
                <a:gd name="connsiteY315" fmla="*/ 17774 h 366160"/>
                <a:gd name="connsiteX316" fmla="*/ 341850 w 389953"/>
                <a:gd name="connsiteY316" fmla="*/ 17774 h 366160"/>
                <a:gd name="connsiteX317" fmla="*/ 344445 w 389953"/>
                <a:gd name="connsiteY317" fmla="*/ 17000 h 366160"/>
                <a:gd name="connsiteX318" fmla="*/ 347289 w 389953"/>
                <a:gd name="connsiteY318" fmla="*/ 18821 h 366160"/>
                <a:gd name="connsiteX319" fmla="*/ 348861 w 389953"/>
                <a:gd name="connsiteY319" fmla="*/ 22188 h 366160"/>
                <a:gd name="connsiteX320" fmla="*/ 349634 w 389953"/>
                <a:gd name="connsiteY320" fmla="*/ 26877 h 366160"/>
                <a:gd name="connsiteX321" fmla="*/ 347813 w 389953"/>
                <a:gd name="connsiteY321" fmla="*/ 31541 h 366160"/>
                <a:gd name="connsiteX322" fmla="*/ 348337 w 389953"/>
                <a:gd name="connsiteY322" fmla="*/ 34409 h 366160"/>
                <a:gd name="connsiteX323" fmla="*/ 346516 w 389953"/>
                <a:gd name="connsiteY323" fmla="*/ 41942 h 366160"/>
                <a:gd name="connsiteX324" fmla="*/ 348063 w 389953"/>
                <a:gd name="connsiteY324" fmla="*/ 44261 h 366160"/>
                <a:gd name="connsiteX325" fmla="*/ 347564 w 389953"/>
                <a:gd name="connsiteY325" fmla="*/ 47379 h 366160"/>
                <a:gd name="connsiteX326" fmla="*/ 343148 w 389953"/>
                <a:gd name="connsiteY326" fmla="*/ 53090 h 366160"/>
                <a:gd name="connsiteX327" fmla="*/ 342873 w 389953"/>
                <a:gd name="connsiteY327" fmla="*/ 57779 h 366160"/>
                <a:gd name="connsiteX328" fmla="*/ 344445 w 389953"/>
                <a:gd name="connsiteY328" fmla="*/ 67132 h 366160"/>
                <a:gd name="connsiteX329" fmla="*/ 344944 w 389953"/>
                <a:gd name="connsiteY329" fmla="*/ 72569 h 366160"/>
                <a:gd name="connsiteX330" fmla="*/ 346765 w 389953"/>
                <a:gd name="connsiteY330" fmla="*/ 78805 h 366160"/>
                <a:gd name="connsiteX331" fmla="*/ 348337 w 389953"/>
                <a:gd name="connsiteY331" fmla="*/ 80900 h 366160"/>
                <a:gd name="connsiteX332" fmla="*/ 348337 w 389953"/>
                <a:gd name="connsiteY332" fmla="*/ 87110 h 366160"/>
                <a:gd name="connsiteX333" fmla="*/ 350408 w 389953"/>
                <a:gd name="connsiteY333" fmla="*/ 94143 h 366160"/>
                <a:gd name="connsiteX334" fmla="*/ 352753 w 389953"/>
                <a:gd name="connsiteY334" fmla="*/ 95690 h 366160"/>
                <a:gd name="connsiteX335" fmla="*/ 354300 w 389953"/>
                <a:gd name="connsiteY335" fmla="*/ 103222 h 366160"/>
                <a:gd name="connsiteX336" fmla="*/ 352229 w 389953"/>
                <a:gd name="connsiteY336" fmla="*/ 109457 h 366160"/>
                <a:gd name="connsiteX337" fmla="*/ 356396 w 389953"/>
                <a:gd name="connsiteY337" fmla="*/ 116990 h 366160"/>
                <a:gd name="connsiteX338" fmla="*/ 360288 w 389953"/>
                <a:gd name="connsiteY338" fmla="*/ 118810 h 366160"/>
                <a:gd name="connsiteX339" fmla="*/ 361836 w 389953"/>
                <a:gd name="connsiteY339" fmla="*/ 123998 h 366160"/>
                <a:gd name="connsiteX340" fmla="*/ 366252 w 389953"/>
                <a:gd name="connsiteY340" fmla="*/ 125045 h 366160"/>
                <a:gd name="connsiteX341" fmla="*/ 372240 w 389953"/>
                <a:gd name="connsiteY341" fmla="*/ 127365 h 366160"/>
                <a:gd name="connsiteX342" fmla="*/ 368597 w 389953"/>
                <a:gd name="connsiteY342" fmla="*/ 133350 h 366160"/>
                <a:gd name="connsiteX343" fmla="*/ 369371 w 389953"/>
                <a:gd name="connsiteY343" fmla="*/ 139835 h 366160"/>
                <a:gd name="connsiteX344" fmla="*/ 367549 w 389953"/>
                <a:gd name="connsiteY344" fmla="*/ 140110 h 366160"/>
                <a:gd name="connsiteX345" fmla="*/ 366526 w 389953"/>
                <a:gd name="connsiteY345" fmla="*/ 146071 h 366160"/>
                <a:gd name="connsiteX346" fmla="*/ 370942 w 389953"/>
                <a:gd name="connsiteY346" fmla="*/ 147891 h 366160"/>
                <a:gd name="connsiteX347" fmla="*/ 376132 w 389953"/>
                <a:gd name="connsiteY347" fmla="*/ 148665 h 366160"/>
                <a:gd name="connsiteX348" fmla="*/ 379500 w 389953"/>
                <a:gd name="connsiteY348" fmla="*/ 147642 h 366160"/>
                <a:gd name="connsiteX349" fmla="*/ 379251 w 389953"/>
                <a:gd name="connsiteY349" fmla="*/ 153353 h 366160"/>
                <a:gd name="connsiteX350" fmla="*/ 382619 w 389953"/>
                <a:gd name="connsiteY350" fmla="*/ 159589 h 366160"/>
                <a:gd name="connsiteX351" fmla="*/ 386262 w 389953"/>
                <a:gd name="connsiteY351" fmla="*/ 162183 h 366160"/>
                <a:gd name="connsiteX352" fmla="*/ 387834 w 389953"/>
                <a:gd name="connsiteY352" fmla="*/ 168418 h 366160"/>
                <a:gd name="connsiteX353" fmla="*/ 383418 w 389953"/>
                <a:gd name="connsiteY353" fmla="*/ 170488 h 36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</a:cxnLst>
              <a:rect l="l" t="t" r="r" b="b"/>
              <a:pathLst>
                <a:path w="389953" h="366160">
                  <a:moveTo>
                    <a:pt x="376656" y="171785"/>
                  </a:moveTo>
                  <a:lnTo>
                    <a:pt x="363657" y="173606"/>
                  </a:lnTo>
                  <a:lnTo>
                    <a:pt x="345992" y="176449"/>
                  </a:lnTo>
                  <a:lnTo>
                    <a:pt x="338457" y="180614"/>
                  </a:lnTo>
                  <a:lnTo>
                    <a:pt x="331720" y="183208"/>
                  </a:lnTo>
                  <a:lnTo>
                    <a:pt x="326780" y="183208"/>
                  </a:lnTo>
                  <a:lnTo>
                    <a:pt x="318721" y="180863"/>
                  </a:lnTo>
                  <a:lnTo>
                    <a:pt x="312757" y="180614"/>
                  </a:lnTo>
                  <a:lnTo>
                    <a:pt x="296115" y="182435"/>
                  </a:lnTo>
                  <a:lnTo>
                    <a:pt x="293770" y="183732"/>
                  </a:lnTo>
                  <a:lnTo>
                    <a:pt x="290651" y="179566"/>
                  </a:lnTo>
                  <a:lnTo>
                    <a:pt x="287533" y="174628"/>
                  </a:lnTo>
                  <a:lnTo>
                    <a:pt x="285212" y="171785"/>
                  </a:lnTo>
                  <a:lnTo>
                    <a:pt x="286235" y="167620"/>
                  </a:lnTo>
                  <a:lnTo>
                    <a:pt x="289878" y="163729"/>
                  </a:lnTo>
                  <a:lnTo>
                    <a:pt x="289104" y="161135"/>
                  </a:lnTo>
                  <a:lnTo>
                    <a:pt x="291450" y="154650"/>
                  </a:lnTo>
                  <a:lnTo>
                    <a:pt x="290402" y="152306"/>
                  </a:lnTo>
                  <a:lnTo>
                    <a:pt x="288056" y="149962"/>
                  </a:lnTo>
                  <a:lnTo>
                    <a:pt x="287034" y="146844"/>
                  </a:lnTo>
                  <a:lnTo>
                    <a:pt x="284688" y="144500"/>
                  </a:lnTo>
                  <a:lnTo>
                    <a:pt x="280796" y="146320"/>
                  </a:lnTo>
                  <a:lnTo>
                    <a:pt x="274034" y="150236"/>
                  </a:lnTo>
                  <a:lnTo>
                    <a:pt x="266250" y="147118"/>
                  </a:lnTo>
                  <a:lnTo>
                    <a:pt x="264952" y="146844"/>
                  </a:lnTo>
                  <a:lnTo>
                    <a:pt x="263904" y="151782"/>
                  </a:lnTo>
                  <a:lnTo>
                    <a:pt x="261559" y="157244"/>
                  </a:lnTo>
                  <a:lnTo>
                    <a:pt x="260536" y="161909"/>
                  </a:lnTo>
                  <a:lnTo>
                    <a:pt x="260536" y="166073"/>
                  </a:lnTo>
                  <a:lnTo>
                    <a:pt x="261559" y="178544"/>
                  </a:lnTo>
                  <a:lnTo>
                    <a:pt x="262607" y="181637"/>
                  </a:lnTo>
                  <a:lnTo>
                    <a:pt x="264952" y="185029"/>
                  </a:lnTo>
                  <a:lnTo>
                    <a:pt x="264677" y="186051"/>
                  </a:lnTo>
                  <a:lnTo>
                    <a:pt x="260536" y="185553"/>
                  </a:lnTo>
                  <a:lnTo>
                    <a:pt x="257143" y="191513"/>
                  </a:lnTo>
                  <a:lnTo>
                    <a:pt x="253251" y="195155"/>
                  </a:lnTo>
                  <a:lnTo>
                    <a:pt x="248061" y="193334"/>
                  </a:lnTo>
                  <a:lnTo>
                    <a:pt x="244668" y="191513"/>
                  </a:lnTo>
                  <a:lnTo>
                    <a:pt x="242871" y="193334"/>
                  </a:lnTo>
                  <a:lnTo>
                    <a:pt x="242871" y="195155"/>
                  </a:lnTo>
                  <a:lnTo>
                    <a:pt x="238454" y="198023"/>
                  </a:lnTo>
                  <a:lnTo>
                    <a:pt x="227002" y="201640"/>
                  </a:lnTo>
                  <a:lnTo>
                    <a:pt x="227801" y="208149"/>
                  </a:lnTo>
                  <a:lnTo>
                    <a:pt x="233764" y="220345"/>
                  </a:lnTo>
                  <a:lnTo>
                    <a:pt x="239478" y="227628"/>
                  </a:lnTo>
                  <a:lnTo>
                    <a:pt x="232741" y="230995"/>
                  </a:lnTo>
                  <a:lnTo>
                    <a:pt x="228050" y="232541"/>
                  </a:lnTo>
                  <a:lnTo>
                    <a:pt x="224158" y="232816"/>
                  </a:lnTo>
                  <a:lnTo>
                    <a:pt x="221039" y="233838"/>
                  </a:lnTo>
                  <a:lnTo>
                    <a:pt x="221812" y="237480"/>
                  </a:lnTo>
                  <a:lnTo>
                    <a:pt x="218195" y="240597"/>
                  </a:lnTo>
                  <a:lnTo>
                    <a:pt x="219218" y="243466"/>
                  </a:lnTo>
                  <a:lnTo>
                    <a:pt x="218719" y="245785"/>
                  </a:lnTo>
                  <a:lnTo>
                    <a:pt x="220790" y="247107"/>
                  </a:lnTo>
                  <a:lnTo>
                    <a:pt x="222087" y="252819"/>
                  </a:lnTo>
                  <a:lnTo>
                    <a:pt x="225730" y="249950"/>
                  </a:lnTo>
                  <a:lnTo>
                    <a:pt x="226229" y="247880"/>
                  </a:lnTo>
                  <a:lnTo>
                    <a:pt x="230645" y="257732"/>
                  </a:lnTo>
                  <a:lnTo>
                    <a:pt x="235061" y="262147"/>
                  </a:lnTo>
                  <a:lnTo>
                    <a:pt x="238180" y="264242"/>
                  </a:lnTo>
                  <a:lnTo>
                    <a:pt x="242597" y="272298"/>
                  </a:lnTo>
                  <a:lnTo>
                    <a:pt x="246239" y="276188"/>
                  </a:lnTo>
                  <a:lnTo>
                    <a:pt x="250132" y="284743"/>
                  </a:lnTo>
                  <a:lnTo>
                    <a:pt x="250656" y="291253"/>
                  </a:lnTo>
                  <a:lnTo>
                    <a:pt x="255845" y="294620"/>
                  </a:lnTo>
                  <a:lnTo>
                    <a:pt x="258964" y="295667"/>
                  </a:lnTo>
                  <a:lnTo>
                    <a:pt x="263904" y="304222"/>
                  </a:lnTo>
                  <a:lnTo>
                    <a:pt x="265726" y="305794"/>
                  </a:lnTo>
                  <a:lnTo>
                    <a:pt x="264952" y="311231"/>
                  </a:lnTo>
                  <a:lnTo>
                    <a:pt x="261833" y="315147"/>
                  </a:lnTo>
                  <a:lnTo>
                    <a:pt x="261559" y="318763"/>
                  </a:lnTo>
                  <a:lnTo>
                    <a:pt x="260262" y="321107"/>
                  </a:lnTo>
                  <a:lnTo>
                    <a:pt x="259488" y="326295"/>
                  </a:lnTo>
                  <a:lnTo>
                    <a:pt x="256618" y="331233"/>
                  </a:lnTo>
                  <a:lnTo>
                    <a:pt x="253500" y="333827"/>
                  </a:lnTo>
                  <a:lnTo>
                    <a:pt x="252477" y="335923"/>
                  </a:lnTo>
                  <a:lnTo>
                    <a:pt x="249358" y="335648"/>
                  </a:lnTo>
                  <a:lnTo>
                    <a:pt x="247262" y="340063"/>
                  </a:lnTo>
                  <a:lnTo>
                    <a:pt x="246763" y="344477"/>
                  </a:lnTo>
                  <a:lnTo>
                    <a:pt x="240775" y="338766"/>
                  </a:lnTo>
                  <a:lnTo>
                    <a:pt x="237407" y="335124"/>
                  </a:lnTo>
                  <a:lnTo>
                    <a:pt x="235835" y="332281"/>
                  </a:lnTo>
                  <a:lnTo>
                    <a:pt x="232990" y="330211"/>
                  </a:lnTo>
                  <a:lnTo>
                    <a:pt x="228325" y="327592"/>
                  </a:lnTo>
                  <a:lnTo>
                    <a:pt x="221289" y="327592"/>
                  </a:lnTo>
                  <a:lnTo>
                    <a:pt x="219218" y="328390"/>
                  </a:lnTo>
                  <a:lnTo>
                    <a:pt x="216099" y="333329"/>
                  </a:lnTo>
                  <a:lnTo>
                    <a:pt x="214277" y="334626"/>
                  </a:lnTo>
                  <a:lnTo>
                    <a:pt x="209612" y="333054"/>
                  </a:lnTo>
                  <a:lnTo>
                    <a:pt x="204921" y="333054"/>
                  </a:lnTo>
                  <a:lnTo>
                    <a:pt x="200006" y="337469"/>
                  </a:lnTo>
                  <a:lnTo>
                    <a:pt x="202326" y="339539"/>
                  </a:lnTo>
                  <a:lnTo>
                    <a:pt x="205445" y="347071"/>
                  </a:lnTo>
                  <a:lnTo>
                    <a:pt x="207791" y="354104"/>
                  </a:lnTo>
                  <a:lnTo>
                    <a:pt x="206742" y="357721"/>
                  </a:lnTo>
                  <a:lnTo>
                    <a:pt x="203374" y="357472"/>
                  </a:lnTo>
                  <a:lnTo>
                    <a:pt x="201028" y="359542"/>
                  </a:lnTo>
                  <a:lnTo>
                    <a:pt x="194018" y="363183"/>
                  </a:lnTo>
                  <a:lnTo>
                    <a:pt x="183364" y="365527"/>
                  </a:lnTo>
                  <a:lnTo>
                    <a:pt x="181019" y="365777"/>
                  </a:lnTo>
                  <a:lnTo>
                    <a:pt x="178424" y="359816"/>
                  </a:lnTo>
                  <a:lnTo>
                    <a:pt x="176353" y="357222"/>
                  </a:lnTo>
                  <a:lnTo>
                    <a:pt x="173483" y="352284"/>
                  </a:lnTo>
                  <a:lnTo>
                    <a:pt x="158687" y="336421"/>
                  </a:lnTo>
                  <a:lnTo>
                    <a:pt x="156617" y="333578"/>
                  </a:lnTo>
                  <a:lnTo>
                    <a:pt x="150379" y="328390"/>
                  </a:lnTo>
                  <a:lnTo>
                    <a:pt x="146986" y="324225"/>
                  </a:lnTo>
                  <a:lnTo>
                    <a:pt x="143368" y="320858"/>
                  </a:lnTo>
                  <a:lnTo>
                    <a:pt x="134261" y="315920"/>
                  </a:lnTo>
                  <a:lnTo>
                    <a:pt x="129845" y="314623"/>
                  </a:lnTo>
                  <a:lnTo>
                    <a:pt x="124405" y="314623"/>
                  </a:lnTo>
                  <a:lnTo>
                    <a:pt x="124405" y="313575"/>
                  </a:lnTo>
                  <a:lnTo>
                    <a:pt x="119465" y="313575"/>
                  </a:lnTo>
                  <a:lnTo>
                    <a:pt x="122584" y="303973"/>
                  </a:lnTo>
                  <a:lnTo>
                    <a:pt x="125952" y="299309"/>
                  </a:lnTo>
                  <a:lnTo>
                    <a:pt x="128547" y="296441"/>
                  </a:lnTo>
                  <a:lnTo>
                    <a:pt x="139450" y="289158"/>
                  </a:lnTo>
                  <a:lnTo>
                    <a:pt x="145688" y="282923"/>
                  </a:lnTo>
                  <a:lnTo>
                    <a:pt x="148558" y="282149"/>
                  </a:lnTo>
                  <a:lnTo>
                    <a:pt x="150903" y="280329"/>
                  </a:lnTo>
                  <a:lnTo>
                    <a:pt x="152201" y="276712"/>
                  </a:lnTo>
                  <a:lnTo>
                    <a:pt x="150628" y="272298"/>
                  </a:lnTo>
                  <a:lnTo>
                    <a:pt x="144915" y="265538"/>
                  </a:lnTo>
                  <a:lnTo>
                    <a:pt x="149606" y="260351"/>
                  </a:lnTo>
                  <a:lnTo>
                    <a:pt x="148558" y="256959"/>
                  </a:lnTo>
                  <a:lnTo>
                    <a:pt x="139450" y="250474"/>
                  </a:lnTo>
                  <a:lnTo>
                    <a:pt x="136606" y="242169"/>
                  </a:lnTo>
                  <a:lnTo>
                    <a:pt x="139201" y="240348"/>
                  </a:lnTo>
                  <a:lnTo>
                    <a:pt x="138677" y="236183"/>
                  </a:lnTo>
                  <a:lnTo>
                    <a:pt x="136606" y="234886"/>
                  </a:lnTo>
                  <a:lnTo>
                    <a:pt x="130643" y="222690"/>
                  </a:lnTo>
                  <a:lnTo>
                    <a:pt x="128298" y="215931"/>
                  </a:lnTo>
                  <a:lnTo>
                    <a:pt x="120763" y="209695"/>
                  </a:lnTo>
                  <a:lnTo>
                    <a:pt x="117893" y="200343"/>
                  </a:lnTo>
                  <a:lnTo>
                    <a:pt x="121810" y="194631"/>
                  </a:lnTo>
                  <a:lnTo>
                    <a:pt x="123108" y="191264"/>
                  </a:lnTo>
                  <a:lnTo>
                    <a:pt x="122584" y="188396"/>
                  </a:lnTo>
                  <a:lnTo>
                    <a:pt x="115822" y="189444"/>
                  </a:lnTo>
                  <a:lnTo>
                    <a:pt x="113751" y="183732"/>
                  </a:lnTo>
                  <a:lnTo>
                    <a:pt x="119216" y="182684"/>
                  </a:lnTo>
                  <a:lnTo>
                    <a:pt x="127250" y="181662"/>
                  </a:lnTo>
                  <a:lnTo>
                    <a:pt x="133238" y="181662"/>
                  </a:lnTo>
                  <a:lnTo>
                    <a:pt x="137654" y="179841"/>
                  </a:lnTo>
                  <a:lnTo>
                    <a:pt x="137654" y="178020"/>
                  </a:lnTo>
                  <a:lnTo>
                    <a:pt x="143118" y="174903"/>
                  </a:lnTo>
                  <a:lnTo>
                    <a:pt x="142320" y="170488"/>
                  </a:lnTo>
                  <a:lnTo>
                    <a:pt x="137380" y="164253"/>
                  </a:lnTo>
                  <a:lnTo>
                    <a:pt x="128298" y="165026"/>
                  </a:lnTo>
                  <a:lnTo>
                    <a:pt x="117120" y="168144"/>
                  </a:lnTo>
                  <a:lnTo>
                    <a:pt x="112180" y="168418"/>
                  </a:lnTo>
                  <a:lnTo>
                    <a:pt x="108038" y="169964"/>
                  </a:lnTo>
                  <a:lnTo>
                    <a:pt x="105692" y="166597"/>
                  </a:lnTo>
                  <a:lnTo>
                    <a:pt x="98157" y="170213"/>
                  </a:lnTo>
                  <a:lnTo>
                    <a:pt x="94016" y="172558"/>
                  </a:lnTo>
                  <a:lnTo>
                    <a:pt x="88302" y="176723"/>
                  </a:lnTo>
                  <a:lnTo>
                    <a:pt x="82064" y="182684"/>
                  </a:lnTo>
                  <a:lnTo>
                    <a:pt x="79444" y="178544"/>
                  </a:lnTo>
                  <a:lnTo>
                    <a:pt x="79969" y="177247"/>
                  </a:lnTo>
                  <a:lnTo>
                    <a:pt x="78671" y="174129"/>
                  </a:lnTo>
                  <a:lnTo>
                    <a:pt x="75826" y="172034"/>
                  </a:lnTo>
                  <a:lnTo>
                    <a:pt x="74005" y="167370"/>
                  </a:lnTo>
                  <a:lnTo>
                    <a:pt x="69315" y="161385"/>
                  </a:lnTo>
                  <a:lnTo>
                    <a:pt x="66470" y="158292"/>
                  </a:lnTo>
                  <a:lnTo>
                    <a:pt x="61256" y="148665"/>
                  </a:lnTo>
                  <a:lnTo>
                    <a:pt x="50352" y="139312"/>
                  </a:lnTo>
                  <a:lnTo>
                    <a:pt x="43092" y="132054"/>
                  </a:lnTo>
                  <a:lnTo>
                    <a:pt x="31140" y="122177"/>
                  </a:lnTo>
                  <a:lnTo>
                    <a:pt x="29044" y="119584"/>
                  </a:lnTo>
                  <a:lnTo>
                    <a:pt x="22557" y="112325"/>
                  </a:lnTo>
                  <a:lnTo>
                    <a:pt x="17891" y="104269"/>
                  </a:lnTo>
                  <a:lnTo>
                    <a:pt x="16070" y="102174"/>
                  </a:lnTo>
                  <a:lnTo>
                    <a:pt x="11379" y="94393"/>
                  </a:lnTo>
                  <a:lnTo>
                    <a:pt x="8261" y="86861"/>
                  </a:lnTo>
                  <a:lnTo>
                    <a:pt x="6713" y="81673"/>
                  </a:lnTo>
                  <a:lnTo>
                    <a:pt x="5666" y="75188"/>
                  </a:lnTo>
                  <a:lnTo>
                    <a:pt x="5416" y="62194"/>
                  </a:lnTo>
                  <a:lnTo>
                    <a:pt x="6439" y="58028"/>
                  </a:lnTo>
                  <a:lnTo>
                    <a:pt x="4368" y="54412"/>
                  </a:lnTo>
                  <a:lnTo>
                    <a:pt x="2821" y="48177"/>
                  </a:lnTo>
                  <a:lnTo>
                    <a:pt x="226" y="40121"/>
                  </a:lnTo>
                  <a:lnTo>
                    <a:pt x="-2119" y="35706"/>
                  </a:lnTo>
                  <a:lnTo>
                    <a:pt x="-572" y="33886"/>
                  </a:lnTo>
                  <a:lnTo>
                    <a:pt x="8535" y="35706"/>
                  </a:lnTo>
                  <a:lnTo>
                    <a:pt x="11130" y="38051"/>
                  </a:lnTo>
                  <a:lnTo>
                    <a:pt x="13201" y="37777"/>
                  </a:lnTo>
                  <a:lnTo>
                    <a:pt x="18665" y="34659"/>
                  </a:lnTo>
                  <a:lnTo>
                    <a:pt x="17367" y="33362"/>
                  </a:lnTo>
                  <a:lnTo>
                    <a:pt x="24902" y="28174"/>
                  </a:lnTo>
                  <a:lnTo>
                    <a:pt x="32163" y="24807"/>
                  </a:lnTo>
                  <a:lnTo>
                    <a:pt x="31140" y="22462"/>
                  </a:lnTo>
                  <a:lnTo>
                    <a:pt x="34259" y="19868"/>
                  </a:lnTo>
                  <a:lnTo>
                    <a:pt x="37627" y="15978"/>
                  </a:lnTo>
                  <a:lnTo>
                    <a:pt x="40995" y="16477"/>
                  </a:lnTo>
                  <a:lnTo>
                    <a:pt x="47233" y="18572"/>
                  </a:lnTo>
                  <a:lnTo>
                    <a:pt x="48531" y="15454"/>
                  </a:lnTo>
                  <a:lnTo>
                    <a:pt x="52173" y="14406"/>
                  </a:lnTo>
                  <a:lnTo>
                    <a:pt x="54519" y="12586"/>
                  </a:lnTo>
                  <a:lnTo>
                    <a:pt x="57113" y="14930"/>
                  </a:lnTo>
                  <a:lnTo>
                    <a:pt x="57113" y="21415"/>
                  </a:lnTo>
                  <a:lnTo>
                    <a:pt x="58411" y="25056"/>
                  </a:lnTo>
                  <a:lnTo>
                    <a:pt x="62054" y="23236"/>
                  </a:lnTo>
                  <a:lnTo>
                    <a:pt x="64125" y="24283"/>
                  </a:lnTo>
                  <a:lnTo>
                    <a:pt x="67767" y="23485"/>
                  </a:lnTo>
                  <a:lnTo>
                    <a:pt x="71136" y="25306"/>
                  </a:lnTo>
                  <a:lnTo>
                    <a:pt x="76325" y="27376"/>
                  </a:lnTo>
                  <a:lnTo>
                    <a:pt x="79969" y="29995"/>
                  </a:lnTo>
                  <a:lnTo>
                    <a:pt x="83362" y="31018"/>
                  </a:lnTo>
                  <a:lnTo>
                    <a:pt x="88551" y="30518"/>
                  </a:lnTo>
                  <a:lnTo>
                    <a:pt x="89325" y="34135"/>
                  </a:lnTo>
                  <a:lnTo>
                    <a:pt x="88028" y="36729"/>
                  </a:lnTo>
                  <a:lnTo>
                    <a:pt x="82838" y="44536"/>
                  </a:lnTo>
                  <a:lnTo>
                    <a:pt x="83087" y="46880"/>
                  </a:lnTo>
                  <a:lnTo>
                    <a:pt x="81790" y="50247"/>
                  </a:lnTo>
                  <a:lnTo>
                    <a:pt x="81790" y="53614"/>
                  </a:lnTo>
                  <a:lnTo>
                    <a:pt x="82838" y="57779"/>
                  </a:lnTo>
                  <a:lnTo>
                    <a:pt x="82563" y="59600"/>
                  </a:lnTo>
                  <a:lnTo>
                    <a:pt x="85682" y="65312"/>
                  </a:lnTo>
                  <a:lnTo>
                    <a:pt x="90098" y="70499"/>
                  </a:lnTo>
                  <a:lnTo>
                    <a:pt x="93492" y="75437"/>
                  </a:lnTo>
                  <a:lnTo>
                    <a:pt x="96610" y="77258"/>
                  </a:lnTo>
                  <a:lnTo>
                    <a:pt x="99455" y="74140"/>
                  </a:lnTo>
                  <a:lnTo>
                    <a:pt x="101800" y="73093"/>
                  </a:lnTo>
                  <a:lnTo>
                    <a:pt x="107763" y="73617"/>
                  </a:lnTo>
                  <a:lnTo>
                    <a:pt x="112180" y="72320"/>
                  </a:lnTo>
                  <a:lnTo>
                    <a:pt x="112454" y="65810"/>
                  </a:lnTo>
                  <a:lnTo>
                    <a:pt x="112180" y="59849"/>
                  </a:lnTo>
                  <a:lnTo>
                    <a:pt x="113751" y="57505"/>
                  </a:lnTo>
                  <a:lnTo>
                    <a:pt x="119715" y="52566"/>
                  </a:lnTo>
                  <a:lnTo>
                    <a:pt x="122584" y="52317"/>
                  </a:lnTo>
                  <a:lnTo>
                    <a:pt x="123357" y="46855"/>
                  </a:lnTo>
                  <a:lnTo>
                    <a:pt x="125429" y="47653"/>
                  </a:lnTo>
                  <a:lnTo>
                    <a:pt x="127524" y="40894"/>
                  </a:lnTo>
                  <a:lnTo>
                    <a:pt x="131940" y="40894"/>
                  </a:lnTo>
                  <a:lnTo>
                    <a:pt x="141023" y="36729"/>
                  </a:lnTo>
                  <a:lnTo>
                    <a:pt x="150129" y="38550"/>
                  </a:lnTo>
                  <a:lnTo>
                    <a:pt x="158163" y="42715"/>
                  </a:lnTo>
                  <a:lnTo>
                    <a:pt x="159212" y="40121"/>
                  </a:lnTo>
                  <a:lnTo>
                    <a:pt x="161033" y="38550"/>
                  </a:lnTo>
                  <a:lnTo>
                    <a:pt x="165449" y="30244"/>
                  </a:lnTo>
                  <a:lnTo>
                    <a:pt x="172211" y="22712"/>
                  </a:lnTo>
                  <a:lnTo>
                    <a:pt x="175579" y="24009"/>
                  </a:lnTo>
                  <a:lnTo>
                    <a:pt x="188578" y="32315"/>
                  </a:lnTo>
                  <a:lnTo>
                    <a:pt x="189876" y="34659"/>
                  </a:lnTo>
                  <a:lnTo>
                    <a:pt x="189601" y="38300"/>
                  </a:lnTo>
                  <a:lnTo>
                    <a:pt x="190649" y="43762"/>
                  </a:lnTo>
                  <a:lnTo>
                    <a:pt x="192720" y="49973"/>
                  </a:lnTo>
                  <a:lnTo>
                    <a:pt x="193768" y="53888"/>
                  </a:lnTo>
                  <a:lnTo>
                    <a:pt x="195589" y="58028"/>
                  </a:lnTo>
                  <a:lnTo>
                    <a:pt x="195839" y="64015"/>
                  </a:lnTo>
                  <a:lnTo>
                    <a:pt x="188304" y="60897"/>
                  </a:lnTo>
                  <a:lnTo>
                    <a:pt x="191697" y="66858"/>
                  </a:lnTo>
                  <a:lnTo>
                    <a:pt x="193519" y="71796"/>
                  </a:lnTo>
                  <a:lnTo>
                    <a:pt x="196363" y="75163"/>
                  </a:lnTo>
                  <a:lnTo>
                    <a:pt x="197137" y="78555"/>
                  </a:lnTo>
                  <a:lnTo>
                    <a:pt x="195589" y="79852"/>
                  </a:lnTo>
                  <a:lnTo>
                    <a:pt x="194292" y="87908"/>
                  </a:lnTo>
                  <a:lnTo>
                    <a:pt x="185185" y="98558"/>
                  </a:lnTo>
                  <a:lnTo>
                    <a:pt x="180519" y="96463"/>
                  </a:lnTo>
                  <a:lnTo>
                    <a:pt x="179222" y="98284"/>
                  </a:lnTo>
                  <a:lnTo>
                    <a:pt x="182091" y="109457"/>
                  </a:lnTo>
                  <a:lnTo>
                    <a:pt x="182590" y="114121"/>
                  </a:lnTo>
                  <a:lnTo>
                    <a:pt x="193494" y="106090"/>
                  </a:lnTo>
                  <a:lnTo>
                    <a:pt x="195839" y="109706"/>
                  </a:lnTo>
                  <a:lnTo>
                    <a:pt x="198434" y="109706"/>
                  </a:lnTo>
                  <a:lnTo>
                    <a:pt x="206243" y="107387"/>
                  </a:lnTo>
                  <a:lnTo>
                    <a:pt x="217920" y="102449"/>
                  </a:lnTo>
                  <a:lnTo>
                    <a:pt x="223385" y="98284"/>
                  </a:lnTo>
                  <a:lnTo>
                    <a:pt x="241049" y="76734"/>
                  </a:lnTo>
                  <a:lnTo>
                    <a:pt x="250930" y="79578"/>
                  </a:lnTo>
                  <a:lnTo>
                    <a:pt x="253774" y="82197"/>
                  </a:lnTo>
                  <a:lnTo>
                    <a:pt x="262357" y="93869"/>
                  </a:lnTo>
                  <a:lnTo>
                    <a:pt x="268845" y="95440"/>
                  </a:lnTo>
                  <a:lnTo>
                    <a:pt x="270666" y="94916"/>
                  </a:lnTo>
                  <a:lnTo>
                    <a:pt x="270915" y="91799"/>
                  </a:lnTo>
                  <a:lnTo>
                    <a:pt x="270142" y="86087"/>
                  </a:lnTo>
                  <a:lnTo>
                    <a:pt x="272213" y="81424"/>
                  </a:lnTo>
                  <a:lnTo>
                    <a:pt x="275606" y="77009"/>
                  </a:lnTo>
                  <a:lnTo>
                    <a:pt x="276380" y="74140"/>
                  </a:lnTo>
                  <a:lnTo>
                    <a:pt x="275856" y="70250"/>
                  </a:lnTo>
                  <a:lnTo>
                    <a:pt x="277153" y="68155"/>
                  </a:lnTo>
                  <a:lnTo>
                    <a:pt x="280272" y="66609"/>
                  </a:lnTo>
                  <a:lnTo>
                    <a:pt x="282094" y="64015"/>
                  </a:lnTo>
                  <a:lnTo>
                    <a:pt x="279773" y="60897"/>
                  </a:lnTo>
                  <a:lnTo>
                    <a:pt x="279773" y="58827"/>
                  </a:lnTo>
                  <a:lnTo>
                    <a:pt x="283915" y="57256"/>
                  </a:lnTo>
                  <a:lnTo>
                    <a:pt x="284189" y="55185"/>
                  </a:lnTo>
                  <a:lnTo>
                    <a:pt x="281070" y="52841"/>
                  </a:lnTo>
                  <a:lnTo>
                    <a:pt x="277428" y="51294"/>
                  </a:lnTo>
                  <a:lnTo>
                    <a:pt x="277926" y="48177"/>
                  </a:lnTo>
                  <a:lnTo>
                    <a:pt x="282094" y="47903"/>
                  </a:lnTo>
                  <a:lnTo>
                    <a:pt x="283390" y="44536"/>
                  </a:lnTo>
                  <a:lnTo>
                    <a:pt x="283915" y="39597"/>
                  </a:lnTo>
                  <a:lnTo>
                    <a:pt x="285212" y="38051"/>
                  </a:lnTo>
                  <a:lnTo>
                    <a:pt x="291974" y="36230"/>
                  </a:lnTo>
                  <a:lnTo>
                    <a:pt x="293271" y="34659"/>
                  </a:lnTo>
                  <a:lnTo>
                    <a:pt x="293521" y="32065"/>
                  </a:lnTo>
                  <a:lnTo>
                    <a:pt x="296889" y="28424"/>
                  </a:lnTo>
                  <a:lnTo>
                    <a:pt x="299484" y="27650"/>
                  </a:lnTo>
                  <a:lnTo>
                    <a:pt x="301056" y="28424"/>
                  </a:lnTo>
                  <a:lnTo>
                    <a:pt x="302877" y="31292"/>
                  </a:lnTo>
                  <a:lnTo>
                    <a:pt x="305472" y="31292"/>
                  </a:lnTo>
                  <a:lnTo>
                    <a:pt x="307293" y="24807"/>
                  </a:lnTo>
                  <a:lnTo>
                    <a:pt x="311435" y="15703"/>
                  </a:lnTo>
                  <a:lnTo>
                    <a:pt x="311435" y="9743"/>
                  </a:lnTo>
                  <a:lnTo>
                    <a:pt x="314055" y="8695"/>
                  </a:lnTo>
                  <a:lnTo>
                    <a:pt x="315078" y="6874"/>
                  </a:lnTo>
                  <a:lnTo>
                    <a:pt x="312233" y="2460"/>
                  </a:lnTo>
                  <a:lnTo>
                    <a:pt x="312483" y="-134"/>
                  </a:lnTo>
                  <a:lnTo>
                    <a:pt x="318197" y="-383"/>
                  </a:lnTo>
                  <a:lnTo>
                    <a:pt x="316650" y="1936"/>
                  </a:lnTo>
                  <a:lnTo>
                    <a:pt x="319769" y="4805"/>
                  </a:lnTo>
                  <a:lnTo>
                    <a:pt x="322613" y="5328"/>
                  </a:lnTo>
                  <a:lnTo>
                    <a:pt x="330672" y="12586"/>
                  </a:lnTo>
                  <a:lnTo>
                    <a:pt x="331970" y="12586"/>
                  </a:lnTo>
                  <a:lnTo>
                    <a:pt x="336136" y="15454"/>
                  </a:lnTo>
                  <a:lnTo>
                    <a:pt x="337933" y="17774"/>
                  </a:lnTo>
                  <a:lnTo>
                    <a:pt x="341850" y="17774"/>
                  </a:lnTo>
                  <a:lnTo>
                    <a:pt x="344445" y="17000"/>
                  </a:lnTo>
                  <a:lnTo>
                    <a:pt x="347289" y="18821"/>
                  </a:lnTo>
                  <a:lnTo>
                    <a:pt x="348861" y="22188"/>
                  </a:lnTo>
                  <a:lnTo>
                    <a:pt x="349634" y="26877"/>
                  </a:lnTo>
                  <a:lnTo>
                    <a:pt x="347813" y="31541"/>
                  </a:lnTo>
                  <a:lnTo>
                    <a:pt x="348337" y="34409"/>
                  </a:lnTo>
                  <a:lnTo>
                    <a:pt x="346516" y="41942"/>
                  </a:lnTo>
                  <a:lnTo>
                    <a:pt x="348063" y="44261"/>
                  </a:lnTo>
                  <a:lnTo>
                    <a:pt x="347564" y="47379"/>
                  </a:lnTo>
                  <a:lnTo>
                    <a:pt x="343148" y="53090"/>
                  </a:lnTo>
                  <a:lnTo>
                    <a:pt x="342873" y="57779"/>
                  </a:lnTo>
                  <a:lnTo>
                    <a:pt x="344445" y="67132"/>
                  </a:lnTo>
                  <a:lnTo>
                    <a:pt x="344944" y="72569"/>
                  </a:lnTo>
                  <a:lnTo>
                    <a:pt x="346765" y="78805"/>
                  </a:lnTo>
                  <a:lnTo>
                    <a:pt x="348337" y="80900"/>
                  </a:lnTo>
                  <a:lnTo>
                    <a:pt x="348337" y="87110"/>
                  </a:lnTo>
                  <a:lnTo>
                    <a:pt x="350408" y="94143"/>
                  </a:lnTo>
                  <a:lnTo>
                    <a:pt x="352753" y="95690"/>
                  </a:lnTo>
                  <a:lnTo>
                    <a:pt x="354300" y="103222"/>
                  </a:lnTo>
                  <a:lnTo>
                    <a:pt x="352229" y="109457"/>
                  </a:lnTo>
                  <a:lnTo>
                    <a:pt x="356396" y="116990"/>
                  </a:lnTo>
                  <a:lnTo>
                    <a:pt x="360288" y="118810"/>
                  </a:lnTo>
                  <a:lnTo>
                    <a:pt x="361836" y="123998"/>
                  </a:lnTo>
                  <a:lnTo>
                    <a:pt x="366252" y="125045"/>
                  </a:lnTo>
                  <a:lnTo>
                    <a:pt x="372240" y="127365"/>
                  </a:lnTo>
                  <a:lnTo>
                    <a:pt x="368597" y="133350"/>
                  </a:lnTo>
                  <a:lnTo>
                    <a:pt x="369371" y="139835"/>
                  </a:lnTo>
                  <a:lnTo>
                    <a:pt x="367549" y="140110"/>
                  </a:lnTo>
                  <a:lnTo>
                    <a:pt x="366526" y="146071"/>
                  </a:lnTo>
                  <a:lnTo>
                    <a:pt x="370942" y="147891"/>
                  </a:lnTo>
                  <a:lnTo>
                    <a:pt x="376132" y="148665"/>
                  </a:lnTo>
                  <a:lnTo>
                    <a:pt x="379500" y="147642"/>
                  </a:lnTo>
                  <a:lnTo>
                    <a:pt x="379251" y="153353"/>
                  </a:lnTo>
                  <a:lnTo>
                    <a:pt x="382619" y="159589"/>
                  </a:lnTo>
                  <a:lnTo>
                    <a:pt x="386262" y="162183"/>
                  </a:lnTo>
                  <a:lnTo>
                    <a:pt x="387834" y="168418"/>
                  </a:lnTo>
                  <a:lnTo>
                    <a:pt x="383418" y="170488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81" name="Free-form: Shape 3380">
              <a:extLst>
                <a:ext uri="{FF2B5EF4-FFF2-40B4-BE49-F238E27FC236}">
                  <a16:creationId xmlns:a16="http://schemas.microsoft.com/office/drawing/2014/main" id="{21DF949D-3302-A2E7-854E-2E3BECF0C141}"/>
                </a:ext>
              </a:extLst>
            </p:cNvPr>
            <p:cNvSpPr/>
            <p:nvPr/>
          </p:nvSpPr>
          <p:spPr>
            <a:xfrm>
              <a:off x="3359228" y="1098209"/>
              <a:ext cx="1592822" cy="1301344"/>
            </a:xfrm>
            <a:custGeom>
              <a:avLst/>
              <a:gdLst>
                <a:gd name="connsiteX0" fmla="*/ 1590453 w 1592822"/>
                <a:gd name="connsiteY0" fmla="*/ 1166205 h 1301344"/>
                <a:gd name="connsiteX1" fmla="*/ 1589655 w 1592822"/>
                <a:gd name="connsiteY1" fmla="*/ 1168799 h 1301344"/>
                <a:gd name="connsiteX2" fmla="*/ 1590453 w 1592822"/>
                <a:gd name="connsiteY2" fmla="*/ 1171642 h 1301344"/>
                <a:gd name="connsiteX3" fmla="*/ 1590703 w 1592822"/>
                <a:gd name="connsiteY3" fmla="*/ 1178925 h 1301344"/>
                <a:gd name="connsiteX4" fmla="*/ 1589406 w 1592822"/>
                <a:gd name="connsiteY4" fmla="*/ 1185933 h 1301344"/>
                <a:gd name="connsiteX5" fmla="*/ 1587833 w 1592822"/>
                <a:gd name="connsiteY5" fmla="*/ 1192168 h 1301344"/>
                <a:gd name="connsiteX6" fmla="*/ 1587060 w 1592822"/>
                <a:gd name="connsiteY6" fmla="*/ 1206460 h 1301344"/>
                <a:gd name="connsiteX7" fmla="*/ 1587584 w 1592822"/>
                <a:gd name="connsiteY7" fmla="*/ 1210350 h 1301344"/>
                <a:gd name="connsiteX8" fmla="*/ 1581596 w 1592822"/>
                <a:gd name="connsiteY8" fmla="*/ 1206984 h 1301344"/>
                <a:gd name="connsiteX9" fmla="*/ 1570693 w 1592822"/>
                <a:gd name="connsiteY9" fmla="*/ 1202544 h 1301344"/>
                <a:gd name="connsiteX10" fmla="*/ 1567050 w 1592822"/>
                <a:gd name="connsiteY10" fmla="*/ 1200748 h 1301344"/>
                <a:gd name="connsiteX11" fmla="*/ 1558991 w 1592822"/>
                <a:gd name="connsiteY11" fmla="*/ 1199950 h 1301344"/>
                <a:gd name="connsiteX12" fmla="*/ 1550957 w 1592822"/>
                <a:gd name="connsiteY12" fmla="*/ 1200224 h 1301344"/>
                <a:gd name="connsiteX13" fmla="*/ 1543147 w 1592822"/>
                <a:gd name="connsiteY13" fmla="*/ 1201521 h 1301344"/>
                <a:gd name="connsiteX14" fmla="*/ 1537184 w 1592822"/>
                <a:gd name="connsiteY14" fmla="*/ 1204365 h 1301344"/>
                <a:gd name="connsiteX15" fmla="*/ 1520293 w 1592822"/>
                <a:gd name="connsiteY15" fmla="*/ 1216311 h 1301344"/>
                <a:gd name="connsiteX16" fmla="*/ 1516400 w 1592822"/>
                <a:gd name="connsiteY16" fmla="*/ 1219703 h 1301344"/>
                <a:gd name="connsiteX17" fmla="*/ 1516400 w 1592822"/>
                <a:gd name="connsiteY17" fmla="*/ 1223320 h 1301344"/>
                <a:gd name="connsiteX18" fmla="*/ 1512508 w 1592822"/>
                <a:gd name="connsiteY18" fmla="*/ 1226188 h 1301344"/>
                <a:gd name="connsiteX19" fmla="*/ 1507817 w 1592822"/>
                <a:gd name="connsiteY19" fmla="*/ 1228533 h 1301344"/>
                <a:gd name="connsiteX20" fmla="*/ 1502627 w 1592822"/>
                <a:gd name="connsiteY20" fmla="*/ 1229555 h 1301344"/>
                <a:gd name="connsiteX21" fmla="*/ 1480796 w 1592822"/>
                <a:gd name="connsiteY21" fmla="*/ 1232423 h 1301344"/>
                <a:gd name="connsiteX22" fmla="*/ 1477951 w 1592822"/>
                <a:gd name="connsiteY22" fmla="*/ 1234244 h 1301344"/>
                <a:gd name="connsiteX23" fmla="*/ 1476379 w 1592822"/>
                <a:gd name="connsiteY23" fmla="*/ 1232423 h 1301344"/>
                <a:gd name="connsiteX24" fmla="*/ 1467547 w 1592822"/>
                <a:gd name="connsiteY24" fmla="*/ 1229555 h 1301344"/>
                <a:gd name="connsiteX25" fmla="*/ 1453001 w 1592822"/>
                <a:gd name="connsiteY25" fmla="*/ 1226188 h 1301344"/>
                <a:gd name="connsiteX26" fmla="*/ 1450655 w 1592822"/>
                <a:gd name="connsiteY26" fmla="*/ 1227734 h 1301344"/>
                <a:gd name="connsiteX27" fmla="*/ 1446513 w 1592822"/>
                <a:gd name="connsiteY27" fmla="*/ 1226961 h 1301344"/>
                <a:gd name="connsiteX28" fmla="*/ 1440276 w 1592822"/>
                <a:gd name="connsiteY28" fmla="*/ 1229555 h 1301344"/>
                <a:gd name="connsiteX29" fmla="*/ 1438454 w 1592822"/>
                <a:gd name="connsiteY29" fmla="*/ 1228782 h 1301344"/>
                <a:gd name="connsiteX30" fmla="*/ 1435086 w 1592822"/>
                <a:gd name="connsiteY30" fmla="*/ 1229555 h 1301344"/>
                <a:gd name="connsiteX31" fmla="*/ 1434562 w 1592822"/>
                <a:gd name="connsiteY31" fmla="*/ 1228009 h 1301344"/>
                <a:gd name="connsiteX32" fmla="*/ 1432466 w 1592822"/>
                <a:gd name="connsiteY32" fmla="*/ 1227211 h 1301344"/>
                <a:gd name="connsiteX33" fmla="*/ 1431169 w 1592822"/>
                <a:gd name="connsiteY33" fmla="*/ 1228508 h 1301344"/>
                <a:gd name="connsiteX34" fmla="*/ 1428848 w 1592822"/>
                <a:gd name="connsiteY34" fmla="*/ 1227734 h 1301344"/>
                <a:gd name="connsiteX35" fmla="*/ 1428050 w 1592822"/>
                <a:gd name="connsiteY35" fmla="*/ 1220726 h 1301344"/>
                <a:gd name="connsiteX36" fmla="*/ 1421813 w 1592822"/>
                <a:gd name="connsiteY36" fmla="*/ 1220202 h 1301344"/>
                <a:gd name="connsiteX37" fmla="*/ 1417396 w 1592822"/>
                <a:gd name="connsiteY37" fmla="*/ 1220452 h 1301344"/>
                <a:gd name="connsiteX38" fmla="*/ 1414277 w 1592822"/>
                <a:gd name="connsiteY38" fmla="*/ 1219678 h 1301344"/>
                <a:gd name="connsiteX39" fmla="*/ 1403648 w 1592822"/>
                <a:gd name="connsiteY39" fmla="*/ 1219429 h 1301344"/>
                <a:gd name="connsiteX40" fmla="*/ 1397910 w 1592822"/>
                <a:gd name="connsiteY40" fmla="*/ 1218905 h 1301344"/>
                <a:gd name="connsiteX41" fmla="*/ 1397660 w 1592822"/>
                <a:gd name="connsiteY41" fmla="*/ 1214740 h 1301344"/>
                <a:gd name="connsiteX42" fmla="*/ 1393768 w 1592822"/>
                <a:gd name="connsiteY42" fmla="*/ 1210849 h 1301344"/>
                <a:gd name="connsiteX43" fmla="*/ 1391173 w 1592822"/>
                <a:gd name="connsiteY43" fmla="*/ 1207208 h 1301344"/>
                <a:gd name="connsiteX44" fmla="*/ 1388054 w 1592822"/>
                <a:gd name="connsiteY44" fmla="*/ 1207208 h 1301344"/>
                <a:gd name="connsiteX45" fmla="*/ 1385983 w 1592822"/>
                <a:gd name="connsiteY45" fmla="*/ 1205138 h 1301344"/>
                <a:gd name="connsiteX46" fmla="*/ 1380244 w 1592822"/>
                <a:gd name="connsiteY46" fmla="*/ 1203567 h 1301344"/>
                <a:gd name="connsiteX47" fmla="*/ 1378698 w 1592822"/>
                <a:gd name="connsiteY47" fmla="*/ 1204365 h 1301344"/>
                <a:gd name="connsiteX48" fmla="*/ 1374282 w 1592822"/>
                <a:gd name="connsiteY48" fmla="*/ 1203567 h 1301344"/>
                <a:gd name="connsiteX49" fmla="*/ 1372460 w 1592822"/>
                <a:gd name="connsiteY49" fmla="*/ 1201771 h 1301344"/>
                <a:gd name="connsiteX50" fmla="*/ 1370114 w 1592822"/>
                <a:gd name="connsiteY50" fmla="*/ 1203317 h 1301344"/>
                <a:gd name="connsiteX51" fmla="*/ 1368044 w 1592822"/>
                <a:gd name="connsiteY51" fmla="*/ 1202270 h 1301344"/>
                <a:gd name="connsiteX52" fmla="*/ 1367270 w 1592822"/>
                <a:gd name="connsiteY52" fmla="*/ 1204365 h 1301344"/>
                <a:gd name="connsiteX53" fmla="*/ 1363628 w 1592822"/>
                <a:gd name="connsiteY53" fmla="*/ 1205662 h 1301344"/>
                <a:gd name="connsiteX54" fmla="*/ 1357639 w 1592822"/>
                <a:gd name="connsiteY54" fmla="*/ 1211099 h 1301344"/>
                <a:gd name="connsiteX55" fmla="*/ 1355319 w 1592822"/>
                <a:gd name="connsiteY55" fmla="*/ 1212920 h 1301344"/>
                <a:gd name="connsiteX56" fmla="*/ 1356616 w 1592822"/>
                <a:gd name="connsiteY56" fmla="*/ 1215264 h 1301344"/>
                <a:gd name="connsiteX57" fmla="*/ 1345189 w 1592822"/>
                <a:gd name="connsiteY57" fmla="*/ 1224866 h 1301344"/>
                <a:gd name="connsiteX58" fmla="*/ 1336082 w 1592822"/>
                <a:gd name="connsiteY58" fmla="*/ 1223569 h 1301344"/>
                <a:gd name="connsiteX59" fmla="*/ 1331142 w 1592822"/>
                <a:gd name="connsiteY59" fmla="*/ 1224617 h 1301344"/>
                <a:gd name="connsiteX60" fmla="*/ 1322309 w 1592822"/>
                <a:gd name="connsiteY60" fmla="*/ 1220202 h 1301344"/>
                <a:gd name="connsiteX61" fmla="*/ 1318941 w 1592822"/>
                <a:gd name="connsiteY61" fmla="*/ 1218905 h 1301344"/>
                <a:gd name="connsiteX62" fmla="*/ 1302823 w 1592822"/>
                <a:gd name="connsiteY62" fmla="*/ 1213967 h 1301344"/>
                <a:gd name="connsiteX63" fmla="*/ 1299729 w 1592822"/>
                <a:gd name="connsiteY63" fmla="*/ 1214740 h 1301344"/>
                <a:gd name="connsiteX64" fmla="*/ 1296086 w 1592822"/>
                <a:gd name="connsiteY64" fmla="*/ 1217608 h 1301344"/>
                <a:gd name="connsiteX65" fmla="*/ 1290896 w 1592822"/>
                <a:gd name="connsiteY65" fmla="*/ 1219155 h 1301344"/>
                <a:gd name="connsiteX66" fmla="*/ 1288801 w 1592822"/>
                <a:gd name="connsiteY66" fmla="*/ 1217858 h 1301344"/>
                <a:gd name="connsiteX67" fmla="*/ 1285432 w 1592822"/>
                <a:gd name="connsiteY67" fmla="*/ 1218132 h 1301344"/>
                <a:gd name="connsiteX68" fmla="*/ 1281540 w 1592822"/>
                <a:gd name="connsiteY68" fmla="*/ 1219678 h 1301344"/>
                <a:gd name="connsiteX69" fmla="*/ 1277373 w 1592822"/>
                <a:gd name="connsiteY69" fmla="*/ 1219155 h 1301344"/>
                <a:gd name="connsiteX70" fmla="*/ 1270088 w 1592822"/>
                <a:gd name="connsiteY70" fmla="*/ 1219429 h 1301344"/>
                <a:gd name="connsiteX71" fmla="*/ 1266994 w 1592822"/>
                <a:gd name="connsiteY71" fmla="*/ 1221250 h 1301344"/>
                <a:gd name="connsiteX72" fmla="*/ 1252697 w 1592822"/>
                <a:gd name="connsiteY72" fmla="*/ 1227211 h 1301344"/>
                <a:gd name="connsiteX73" fmla="*/ 1247507 w 1592822"/>
                <a:gd name="connsiteY73" fmla="*/ 1229805 h 1301344"/>
                <a:gd name="connsiteX74" fmla="*/ 1242817 w 1592822"/>
                <a:gd name="connsiteY74" fmla="*/ 1229555 h 1301344"/>
                <a:gd name="connsiteX75" fmla="*/ 1242043 w 1592822"/>
                <a:gd name="connsiteY75" fmla="*/ 1228782 h 1301344"/>
                <a:gd name="connsiteX76" fmla="*/ 1238675 w 1592822"/>
                <a:gd name="connsiteY76" fmla="*/ 1230328 h 1301344"/>
                <a:gd name="connsiteX77" fmla="*/ 1237876 w 1592822"/>
                <a:gd name="connsiteY77" fmla="*/ 1233970 h 1301344"/>
                <a:gd name="connsiteX78" fmla="*/ 1233735 w 1592822"/>
                <a:gd name="connsiteY78" fmla="*/ 1233970 h 1301344"/>
                <a:gd name="connsiteX79" fmla="*/ 1232687 w 1592822"/>
                <a:gd name="connsiteY79" fmla="*/ 1236314 h 1301344"/>
                <a:gd name="connsiteX80" fmla="*/ 1222806 w 1592822"/>
                <a:gd name="connsiteY80" fmla="*/ 1239681 h 1301344"/>
                <a:gd name="connsiteX81" fmla="*/ 1218390 w 1592822"/>
                <a:gd name="connsiteY81" fmla="*/ 1245393 h 1301344"/>
                <a:gd name="connsiteX82" fmla="*/ 1215022 w 1592822"/>
                <a:gd name="connsiteY82" fmla="*/ 1246166 h 1301344"/>
                <a:gd name="connsiteX83" fmla="*/ 1214498 w 1592822"/>
                <a:gd name="connsiteY83" fmla="*/ 1248511 h 1301344"/>
                <a:gd name="connsiteX84" fmla="*/ 1210081 w 1592822"/>
                <a:gd name="connsiteY84" fmla="*/ 1250331 h 1301344"/>
                <a:gd name="connsiteX85" fmla="*/ 1209059 w 1592822"/>
                <a:gd name="connsiteY85" fmla="*/ 1253698 h 1301344"/>
                <a:gd name="connsiteX86" fmla="*/ 1205940 w 1592822"/>
                <a:gd name="connsiteY86" fmla="*/ 1254222 h 1301344"/>
                <a:gd name="connsiteX87" fmla="*/ 1204368 w 1592822"/>
                <a:gd name="connsiteY87" fmla="*/ 1256292 h 1301344"/>
                <a:gd name="connsiteX88" fmla="*/ 1200725 w 1592822"/>
                <a:gd name="connsiteY88" fmla="*/ 1257589 h 1301344"/>
                <a:gd name="connsiteX89" fmla="*/ 1199951 w 1592822"/>
                <a:gd name="connsiteY89" fmla="*/ 1259684 h 1301344"/>
                <a:gd name="connsiteX90" fmla="*/ 1197107 w 1592822"/>
                <a:gd name="connsiteY90" fmla="*/ 1259684 h 1301344"/>
                <a:gd name="connsiteX91" fmla="*/ 1195011 w 1592822"/>
                <a:gd name="connsiteY91" fmla="*/ 1261754 h 1301344"/>
                <a:gd name="connsiteX92" fmla="*/ 1191119 w 1592822"/>
                <a:gd name="connsiteY92" fmla="*/ 1258636 h 1301344"/>
                <a:gd name="connsiteX93" fmla="*/ 1190870 w 1592822"/>
                <a:gd name="connsiteY93" fmla="*/ 1256292 h 1301344"/>
                <a:gd name="connsiteX94" fmla="*/ 1188773 w 1592822"/>
                <a:gd name="connsiteY94" fmla="*/ 1254746 h 1301344"/>
                <a:gd name="connsiteX95" fmla="*/ 1188000 w 1592822"/>
                <a:gd name="connsiteY95" fmla="*/ 1251104 h 1301344"/>
                <a:gd name="connsiteX96" fmla="*/ 1184881 w 1592822"/>
                <a:gd name="connsiteY96" fmla="*/ 1251628 h 1301344"/>
                <a:gd name="connsiteX97" fmla="*/ 1181513 w 1592822"/>
                <a:gd name="connsiteY97" fmla="*/ 1254222 h 1301344"/>
                <a:gd name="connsiteX98" fmla="*/ 1178120 w 1592822"/>
                <a:gd name="connsiteY98" fmla="*/ 1254721 h 1301344"/>
                <a:gd name="connsiteX99" fmla="*/ 1171633 w 1592822"/>
                <a:gd name="connsiteY99" fmla="*/ 1254222 h 1301344"/>
                <a:gd name="connsiteX100" fmla="*/ 1169562 w 1592822"/>
                <a:gd name="connsiteY100" fmla="*/ 1259933 h 1301344"/>
                <a:gd name="connsiteX101" fmla="*/ 1166168 w 1592822"/>
                <a:gd name="connsiteY101" fmla="*/ 1263300 h 1301344"/>
                <a:gd name="connsiteX102" fmla="*/ 1159681 w 1592822"/>
                <a:gd name="connsiteY102" fmla="*/ 1271880 h 1301344"/>
                <a:gd name="connsiteX103" fmla="*/ 1156837 w 1592822"/>
                <a:gd name="connsiteY103" fmla="*/ 1272130 h 1301344"/>
                <a:gd name="connsiteX104" fmla="*/ 1155265 w 1592822"/>
                <a:gd name="connsiteY104" fmla="*/ 1269012 h 1301344"/>
                <a:gd name="connsiteX105" fmla="*/ 1149301 w 1592822"/>
                <a:gd name="connsiteY105" fmla="*/ 1274474 h 1301344"/>
                <a:gd name="connsiteX106" fmla="*/ 1148503 w 1592822"/>
                <a:gd name="connsiteY106" fmla="*/ 1277317 h 1301344"/>
                <a:gd name="connsiteX107" fmla="*/ 1143314 w 1592822"/>
                <a:gd name="connsiteY107" fmla="*/ 1278365 h 1301344"/>
                <a:gd name="connsiteX108" fmla="*/ 1140968 w 1592822"/>
                <a:gd name="connsiteY108" fmla="*/ 1281233 h 1301344"/>
                <a:gd name="connsiteX109" fmla="*/ 1138373 w 1592822"/>
                <a:gd name="connsiteY109" fmla="*/ 1278614 h 1301344"/>
                <a:gd name="connsiteX110" fmla="*/ 1138373 w 1592822"/>
                <a:gd name="connsiteY110" fmla="*/ 1277068 h 1301344"/>
                <a:gd name="connsiteX111" fmla="*/ 1133183 w 1592822"/>
                <a:gd name="connsiteY111" fmla="*/ 1273701 h 1301344"/>
                <a:gd name="connsiteX112" fmla="*/ 1129017 w 1592822"/>
                <a:gd name="connsiteY112" fmla="*/ 1273177 h 1301344"/>
                <a:gd name="connsiteX113" fmla="*/ 1125124 w 1592822"/>
                <a:gd name="connsiteY113" fmla="*/ 1274723 h 1301344"/>
                <a:gd name="connsiteX114" fmla="*/ 1122006 w 1592822"/>
                <a:gd name="connsiteY114" fmla="*/ 1272928 h 1301344"/>
                <a:gd name="connsiteX115" fmla="*/ 1120708 w 1592822"/>
                <a:gd name="connsiteY115" fmla="*/ 1274723 h 1301344"/>
                <a:gd name="connsiteX116" fmla="*/ 1118113 w 1592822"/>
                <a:gd name="connsiteY116" fmla="*/ 1274474 h 1301344"/>
                <a:gd name="connsiteX117" fmla="*/ 1117065 w 1592822"/>
                <a:gd name="connsiteY117" fmla="*/ 1271880 h 1301344"/>
                <a:gd name="connsiteX118" fmla="*/ 1115269 w 1592822"/>
                <a:gd name="connsiteY118" fmla="*/ 1270833 h 1301344"/>
                <a:gd name="connsiteX119" fmla="*/ 1111876 w 1592822"/>
                <a:gd name="connsiteY119" fmla="*/ 1271880 h 1301344"/>
                <a:gd name="connsiteX120" fmla="*/ 1108233 w 1592822"/>
                <a:gd name="connsiteY120" fmla="*/ 1271880 h 1301344"/>
                <a:gd name="connsiteX121" fmla="*/ 1098901 w 1592822"/>
                <a:gd name="connsiteY121" fmla="*/ 1277592 h 1301344"/>
                <a:gd name="connsiteX122" fmla="*/ 1099400 w 1592822"/>
                <a:gd name="connsiteY122" fmla="*/ 1280460 h 1301344"/>
                <a:gd name="connsiteX123" fmla="*/ 1097579 w 1592822"/>
                <a:gd name="connsiteY123" fmla="*/ 1281233 h 1301344"/>
                <a:gd name="connsiteX124" fmla="*/ 1097579 w 1592822"/>
                <a:gd name="connsiteY124" fmla="*/ 1283578 h 1301344"/>
                <a:gd name="connsiteX125" fmla="*/ 1094985 w 1592822"/>
                <a:gd name="connsiteY125" fmla="*/ 1285648 h 1301344"/>
                <a:gd name="connsiteX126" fmla="*/ 1094460 w 1592822"/>
                <a:gd name="connsiteY126" fmla="*/ 1287718 h 1301344"/>
                <a:gd name="connsiteX127" fmla="*/ 1091866 w 1592822"/>
                <a:gd name="connsiteY127" fmla="*/ 1289539 h 1301344"/>
                <a:gd name="connsiteX128" fmla="*/ 1089795 w 1592822"/>
                <a:gd name="connsiteY128" fmla="*/ 1293953 h 1301344"/>
                <a:gd name="connsiteX129" fmla="*/ 1089271 w 1592822"/>
                <a:gd name="connsiteY129" fmla="*/ 1296297 h 1301344"/>
                <a:gd name="connsiteX130" fmla="*/ 1081212 w 1592822"/>
                <a:gd name="connsiteY130" fmla="*/ 1297071 h 1301344"/>
                <a:gd name="connsiteX131" fmla="*/ 1080962 w 1592822"/>
                <a:gd name="connsiteY131" fmla="*/ 1299939 h 1301344"/>
                <a:gd name="connsiteX132" fmla="*/ 1077843 w 1592822"/>
                <a:gd name="connsiteY132" fmla="*/ 1300961 h 1301344"/>
                <a:gd name="connsiteX133" fmla="*/ 1074974 w 1592822"/>
                <a:gd name="connsiteY133" fmla="*/ 1298891 h 1301344"/>
                <a:gd name="connsiteX134" fmla="*/ 1075498 w 1592822"/>
                <a:gd name="connsiteY134" fmla="*/ 1295000 h 1301344"/>
                <a:gd name="connsiteX135" fmla="*/ 1073427 w 1592822"/>
                <a:gd name="connsiteY135" fmla="*/ 1293953 h 1301344"/>
                <a:gd name="connsiteX136" fmla="*/ 1071855 w 1592822"/>
                <a:gd name="connsiteY136" fmla="*/ 1295524 h 1301344"/>
                <a:gd name="connsiteX137" fmla="*/ 1068487 w 1592822"/>
                <a:gd name="connsiteY137" fmla="*/ 1293429 h 1301344"/>
                <a:gd name="connsiteX138" fmla="*/ 1067439 w 1592822"/>
                <a:gd name="connsiteY138" fmla="*/ 1295000 h 1301344"/>
                <a:gd name="connsiteX139" fmla="*/ 1065368 w 1592822"/>
                <a:gd name="connsiteY139" fmla="*/ 1292656 h 1301344"/>
                <a:gd name="connsiteX140" fmla="*/ 1065892 w 1592822"/>
                <a:gd name="connsiteY140" fmla="*/ 1290312 h 1301344"/>
                <a:gd name="connsiteX141" fmla="*/ 1063297 w 1592822"/>
                <a:gd name="connsiteY141" fmla="*/ 1287194 h 1301344"/>
                <a:gd name="connsiteX142" fmla="*/ 1057309 w 1592822"/>
                <a:gd name="connsiteY142" fmla="*/ 1284076 h 1301344"/>
                <a:gd name="connsiteX143" fmla="*/ 1053142 w 1592822"/>
                <a:gd name="connsiteY143" fmla="*/ 1280984 h 1301344"/>
                <a:gd name="connsiteX144" fmla="*/ 1052893 w 1592822"/>
                <a:gd name="connsiteY144" fmla="*/ 1276819 h 1301344"/>
                <a:gd name="connsiteX145" fmla="*/ 1050547 w 1592822"/>
                <a:gd name="connsiteY145" fmla="*/ 1273452 h 1301344"/>
                <a:gd name="connsiteX146" fmla="*/ 1050298 w 1592822"/>
                <a:gd name="connsiteY146" fmla="*/ 1271107 h 1301344"/>
                <a:gd name="connsiteX147" fmla="*/ 1047179 w 1592822"/>
                <a:gd name="connsiteY147" fmla="*/ 1271107 h 1301344"/>
                <a:gd name="connsiteX148" fmla="*/ 1044060 w 1592822"/>
                <a:gd name="connsiteY148" fmla="*/ 1266942 h 1301344"/>
                <a:gd name="connsiteX149" fmla="*/ 1039120 w 1592822"/>
                <a:gd name="connsiteY149" fmla="*/ 1268763 h 1301344"/>
                <a:gd name="connsiteX150" fmla="*/ 1032108 w 1592822"/>
                <a:gd name="connsiteY150" fmla="*/ 1268513 h 1301344"/>
                <a:gd name="connsiteX151" fmla="*/ 1029264 w 1592822"/>
                <a:gd name="connsiteY151" fmla="*/ 1269536 h 1301344"/>
                <a:gd name="connsiteX152" fmla="*/ 1023276 w 1592822"/>
                <a:gd name="connsiteY152" fmla="*/ 1270583 h 1301344"/>
                <a:gd name="connsiteX153" fmla="*/ 1020432 w 1592822"/>
                <a:gd name="connsiteY153" fmla="*/ 1272155 h 1301344"/>
                <a:gd name="connsiteX154" fmla="*/ 1018610 w 1592822"/>
                <a:gd name="connsiteY154" fmla="*/ 1274474 h 1301344"/>
                <a:gd name="connsiteX155" fmla="*/ 1012897 w 1592822"/>
                <a:gd name="connsiteY155" fmla="*/ 1276569 h 1301344"/>
                <a:gd name="connsiteX156" fmla="*/ 1008206 w 1592822"/>
                <a:gd name="connsiteY156" fmla="*/ 1276819 h 1301344"/>
                <a:gd name="connsiteX157" fmla="*/ 1004838 w 1592822"/>
                <a:gd name="connsiteY157" fmla="*/ 1279163 h 1301344"/>
                <a:gd name="connsiteX158" fmla="*/ 1003790 w 1592822"/>
                <a:gd name="connsiteY158" fmla="*/ 1280984 h 1301344"/>
                <a:gd name="connsiteX159" fmla="*/ 1001195 w 1592822"/>
                <a:gd name="connsiteY159" fmla="*/ 1280709 h 1301344"/>
                <a:gd name="connsiteX160" fmla="*/ 998350 w 1592822"/>
                <a:gd name="connsiteY160" fmla="*/ 1278889 h 1301344"/>
                <a:gd name="connsiteX161" fmla="*/ 997053 w 1592822"/>
                <a:gd name="connsiteY161" fmla="*/ 1276819 h 1301344"/>
                <a:gd name="connsiteX162" fmla="*/ 993660 w 1592822"/>
                <a:gd name="connsiteY162" fmla="*/ 1275272 h 1301344"/>
                <a:gd name="connsiteX163" fmla="*/ 987422 w 1592822"/>
                <a:gd name="connsiteY163" fmla="*/ 1274225 h 1301344"/>
                <a:gd name="connsiteX164" fmla="*/ 985875 w 1592822"/>
                <a:gd name="connsiteY164" fmla="*/ 1274474 h 1301344"/>
                <a:gd name="connsiteX165" fmla="*/ 981708 w 1592822"/>
                <a:gd name="connsiteY165" fmla="*/ 1277866 h 1301344"/>
                <a:gd name="connsiteX166" fmla="*/ 979113 w 1592822"/>
                <a:gd name="connsiteY166" fmla="*/ 1277068 h 1301344"/>
                <a:gd name="connsiteX167" fmla="*/ 977043 w 1592822"/>
                <a:gd name="connsiteY167" fmla="*/ 1277866 h 1301344"/>
                <a:gd name="connsiteX168" fmla="*/ 975995 w 1592822"/>
                <a:gd name="connsiteY168" fmla="*/ 1275771 h 1301344"/>
                <a:gd name="connsiteX169" fmla="*/ 977816 w 1592822"/>
                <a:gd name="connsiteY169" fmla="*/ 1274225 h 1301344"/>
                <a:gd name="connsiteX170" fmla="*/ 974947 w 1592822"/>
                <a:gd name="connsiteY170" fmla="*/ 1272404 h 1301344"/>
                <a:gd name="connsiteX171" fmla="*/ 973924 w 1592822"/>
                <a:gd name="connsiteY171" fmla="*/ 1269286 h 1301344"/>
                <a:gd name="connsiteX172" fmla="*/ 970281 w 1592822"/>
                <a:gd name="connsiteY172" fmla="*/ 1269037 h 1301344"/>
                <a:gd name="connsiteX173" fmla="*/ 967686 w 1592822"/>
                <a:gd name="connsiteY173" fmla="*/ 1266942 h 1301344"/>
                <a:gd name="connsiteX174" fmla="*/ 964817 w 1592822"/>
                <a:gd name="connsiteY174" fmla="*/ 1268239 h 1301344"/>
                <a:gd name="connsiteX175" fmla="*/ 962222 w 1592822"/>
                <a:gd name="connsiteY175" fmla="*/ 1266169 h 1301344"/>
                <a:gd name="connsiteX176" fmla="*/ 959378 w 1592822"/>
                <a:gd name="connsiteY176" fmla="*/ 1261754 h 1301344"/>
                <a:gd name="connsiteX177" fmla="*/ 957805 w 1592822"/>
                <a:gd name="connsiteY177" fmla="*/ 1261754 h 1301344"/>
                <a:gd name="connsiteX178" fmla="*/ 955211 w 1592822"/>
                <a:gd name="connsiteY178" fmla="*/ 1259684 h 1301344"/>
                <a:gd name="connsiteX179" fmla="*/ 952616 w 1592822"/>
                <a:gd name="connsiteY179" fmla="*/ 1258886 h 1301344"/>
                <a:gd name="connsiteX180" fmla="*/ 947950 w 1592822"/>
                <a:gd name="connsiteY180" fmla="*/ 1260981 h 1301344"/>
                <a:gd name="connsiteX181" fmla="*/ 942736 w 1592822"/>
                <a:gd name="connsiteY181" fmla="*/ 1257339 h 1301344"/>
                <a:gd name="connsiteX182" fmla="*/ 941189 w 1592822"/>
                <a:gd name="connsiteY182" fmla="*/ 1259684 h 1301344"/>
                <a:gd name="connsiteX183" fmla="*/ 938843 w 1592822"/>
                <a:gd name="connsiteY183" fmla="*/ 1260457 h 1301344"/>
                <a:gd name="connsiteX184" fmla="*/ 935999 w 1592822"/>
                <a:gd name="connsiteY184" fmla="*/ 1259684 h 1301344"/>
                <a:gd name="connsiteX185" fmla="*/ 935999 w 1592822"/>
                <a:gd name="connsiteY185" fmla="*/ 1257589 h 1301344"/>
                <a:gd name="connsiteX186" fmla="*/ 938319 w 1592822"/>
                <a:gd name="connsiteY186" fmla="*/ 1249284 h 1301344"/>
                <a:gd name="connsiteX187" fmla="*/ 939117 w 1592822"/>
                <a:gd name="connsiteY187" fmla="*/ 1246964 h 1301344"/>
                <a:gd name="connsiteX188" fmla="*/ 943260 w 1592822"/>
                <a:gd name="connsiteY188" fmla="*/ 1242026 h 1301344"/>
                <a:gd name="connsiteX189" fmla="*/ 944058 w 1592822"/>
                <a:gd name="connsiteY189" fmla="*/ 1238110 h 1301344"/>
                <a:gd name="connsiteX190" fmla="*/ 948724 w 1592822"/>
                <a:gd name="connsiteY190" fmla="*/ 1230328 h 1301344"/>
                <a:gd name="connsiteX191" fmla="*/ 957805 w 1592822"/>
                <a:gd name="connsiteY191" fmla="*/ 1230852 h 1301344"/>
                <a:gd name="connsiteX192" fmla="*/ 960675 w 1592822"/>
                <a:gd name="connsiteY192" fmla="*/ 1213967 h 1301344"/>
                <a:gd name="connsiteX193" fmla="*/ 963020 w 1592822"/>
                <a:gd name="connsiteY193" fmla="*/ 1205138 h 1301344"/>
                <a:gd name="connsiteX194" fmla="*/ 965091 w 1592822"/>
                <a:gd name="connsiteY194" fmla="*/ 1195261 h 1301344"/>
                <a:gd name="connsiteX195" fmla="*/ 965341 w 1592822"/>
                <a:gd name="connsiteY195" fmla="*/ 1182017 h 1301344"/>
                <a:gd name="connsiteX196" fmla="*/ 966139 w 1592822"/>
                <a:gd name="connsiteY196" fmla="*/ 1178900 h 1301344"/>
                <a:gd name="connsiteX197" fmla="*/ 966638 w 1592822"/>
                <a:gd name="connsiteY197" fmla="*/ 1171118 h 1301344"/>
                <a:gd name="connsiteX198" fmla="*/ 967936 w 1592822"/>
                <a:gd name="connsiteY198" fmla="*/ 1168774 h 1301344"/>
                <a:gd name="connsiteX199" fmla="*/ 971578 w 1592822"/>
                <a:gd name="connsiteY199" fmla="*/ 1166704 h 1301344"/>
                <a:gd name="connsiteX200" fmla="*/ 974173 w 1592822"/>
                <a:gd name="connsiteY200" fmla="*/ 1162015 h 1301344"/>
                <a:gd name="connsiteX201" fmla="*/ 975745 w 1592822"/>
                <a:gd name="connsiteY201" fmla="*/ 1154233 h 1301344"/>
                <a:gd name="connsiteX202" fmla="*/ 975995 w 1592822"/>
                <a:gd name="connsiteY202" fmla="*/ 1145404 h 1301344"/>
                <a:gd name="connsiteX203" fmla="*/ 973150 w 1592822"/>
                <a:gd name="connsiteY203" fmla="*/ 1132160 h 1301344"/>
                <a:gd name="connsiteX204" fmla="*/ 970531 w 1592822"/>
                <a:gd name="connsiteY204" fmla="*/ 1125401 h 1301344"/>
                <a:gd name="connsiteX205" fmla="*/ 967162 w 1592822"/>
                <a:gd name="connsiteY205" fmla="*/ 1120213 h 1301344"/>
                <a:gd name="connsiteX206" fmla="*/ 960924 w 1592822"/>
                <a:gd name="connsiteY206" fmla="*/ 1115799 h 1301344"/>
                <a:gd name="connsiteX207" fmla="*/ 956259 w 1592822"/>
                <a:gd name="connsiteY207" fmla="*/ 1104899 h 1301344"/>
                <a:gd name="connsiteX208" fmla="*/ 955211 w 1592822"/>
                <a:gd name="connsiteY208" fmla="*/ 1089561 h 1301344"/>
                <a:gd name="connsiteX209" fmla="*/ 954163 w 1592822"/>
                <a:gd name="connsiteY209" fmla="*/ 1081779 h 1301344"/>
                <a:gd name="connsiteX210" fmla="*/ 954163 w 1592822"/>
                <a:gd name="connsiteY210" fmla="*/ 1073199 h 1301344"/>
                <a:gd name="connsiteX211" fmla="*/ 953914 w 1592822"/>
                <a:gd name="connsiteY211" fmla="*/ 1061003 h 1301344"/>
                <a:gd name="connsiteX212" fmla="*/ 951843 w 1592822"/>
                <a:gd name="connsiteY212" fmla="*/ 1055292 h 1301344"/>
                <a:gd name="connsiteX213" fmla="*/ 947676 w 1592822"/>
                <a:gd name="connsiteY213" fmla="*/ 1046986 h 1301344"/>
                <a:gd name="connsiteX214" fmla="*/ 945330 w 1592822"/>
                <a:gd name="connsiteY214" fmla="*/ 1040227 h 1301344"/>
                <a:gd name="connsiteX215" fmla="*/ 944033 w 1592822"/>
                <a:gd name="connsiteY215" fmla="*/ 1034516 h 1301344"/>
                <a:gd name="connsiteX216" fmla="*/ 942211 w 1592822"/>
                <a:gd name="connsiteY216" fmla="*/ 1030350 h 1301344"/>
                <a:gd name="connsiteX217" fmla="*/ 943784 w 1592822"/>
                <a:gd name="connsiteY217" fmla="*/ 1022569 h 1301344"/>
                <a:gd name="connsiteX218" fmla="*/ 947426 w 1592822"/>
                <a:gd name="connsiteY218" fmla="*/ 1011146 h 1301344"/>
                <a:gd name="connsiteX219" fmla="*/ 941712 w 1592822"/>
                <a:gd name="connsiteY219" fmla="*/ 1004137 h 1301344"/>
                <a:gd name="connsiteX220" fmla="*/ 941189 w 1592822"/>
                <a:gd name="connsiteY220" fmla="*/ 998925 h 1301344"/>
                <a:gd name="connsiteX221" fmla="*/ 948200 w 1592822"/>
                <a:gd name="connsiteY221" fmla="*/ 984135 h 1301344"/>
                <a:gd name="connsiteX222" fmla="*/ 947676 w 1592822"/>
                <a:gd name="connsiteY222" fmla="*/ 981017 h 1301344"/>
                <a:gd name="connsiteX223" fmla="*/ 947426 w 1592822"/>
                <a:gd name="connsiteY223" fmla="*/ 973485 h 1301344"/>
                <a:gd name="connsiteX224" fmla="*/ 948998 w 1592822"/>
                <a:gd name="connsiteY224" fmla="*/ 971140 h 1301344"/>
                <a:gd name="connsiteX225" fmla="*/ 952117 w 1592822"/>
                <a:gd name="connsiteY225" fmla="*/ 959992 h 1301344"/>
                <a:gd name="connsiteX226" fmla="*/ 956533 w 1592822"/>
                <a:gd name="connsiteY226" fmla="*/ 945177 h 1301344"/>
                <a:gd name="connsiteX227" fmla="*/ 957307 w 1592822"/>
                <a:gd name="connsiteY227" fmla="*/ 934003 h 1301344"/>
                <a:gd name="connsiteX228" fmla="*/ 956259 w 1592822"/>
                <a:gd name="connsiteY228" fmla="*/ 932182 h 1301344"/>
                <a:gd name="connsiteX229" fmla="*/ 958330 w 1592822"/>
                <a:gd name="connsiteY229" fmla="*/ 928566 h 1301344"/>
                <a:gd name="connsiteX230" fmla="*/ 961199 w 1592822"/>
                <a:gd name="connsiteY230" fmla="*/ 926995 h 1301344"/>
                <a:gd name="connsiteX231" fmla="*/ 962247 w 1592822"/>
                <a:gd name="connsiteY231" fmla="*/ 925448 h 1301344"/>
                <a:gd name="connsiteX232" fmla="*/ 965615 w 1592822"/>
                <a:gd name="connsiteY232" fmla="*/ 923353 h 1301344"/>
                <a:gd name="connsiteX233" fmla="*/ 966913 w 1592822"/>
                <a:gd name="connsiteY233" fmla="*/ 920759 h 1301344"/>
                <a:gd name="connsiteX234" fmla="*/ 969508 w 1592822"/>
                <a:gd name="connsiteY234" fmla="*/ 917392 h 1301344"/>
                <a:gd name="connsiteX235" fmla="*/ 969258 w 1592822"/>
                <a:gd name="connsiteY235" fmla="*/ 914275 h 1301344"/>
                <a:gd name="connsiteX236" fmla="*/ 971603 w 1592822"/>
                <a:gd name="connsiteY236" fmla="*/ 912204 h 1301344"/>
                <a:gd name="connsiteX237" fmla="*/ 979138 w 1592822"/>
                <a:gd name="connsiteY237" fmla="*/ 909611 h 1301344"/>
                <a:gd name="connsiteX238" fmla="*/ 982507 w 1592822"/>
                <a:gd name="connsiteY238" fmla="*/ 910109 h 1301344"/>
                <a:gd name="connsiteX239" fmla="*/ 986923 w 1592822"/>
                <a:gd name="connsiteY239" fmla="*/ 908039 h 1301344"/>
                <a:gd name="connsiteX240" fmla="*/ 992113 w 1592822"/>
                <a:gd name="connsiteY240" fmla="*/ 906493 h 1301344"/>
                <a:gd name="connsiteX241" fmla="*/ 992387 w 1592822"/>
                <a:gd name="connsiteY241" fmla="*/ 905171 h 1301344"/>
                <a:gd name="connsiteX242" fmla="*/ 999897 w 1592822"/>
                <a:gd name="connsiteY242" fmla="*/ 899210 h 1301344"/>
                <a:gd name="connsiteX243" fmla="*/ 1000945 w 1592822"/>
                <a:gd name="connsiteY243" fmla="*/ 896342 h 1301344"/>
                <a:gd name="connsiteX244" fmla="*/ 1003016 w 1592822"/>
                <a:gd name="connsiteY244" fmla="*/ 893499 h 1301344"/>
                <a:gd name="connsiteX245" fmla="*/ 1005885 w 1592822"/>
                <a:gd name="connsiteY245" fmla="*/ 887263 h 1301344"/>
                <a:gd name="connsiteX246" fmla="*/ 1010052 w 1592822"/>
                <a:gd name="connsiteY246" fmla="*/ 882325 h 1301344"/>
                <a:gd name="connsiteX247" fmla="*/ 1016789 w 1592822"/>
                <a:gd name="connsiteY247" fmla="*/ 879981 h 1301344"/>
                <a:gd name="connsiteX248" fmla="*/ 1019908 w 1592822"/>
                <a:gd name="connsiteY248" fmla="*/ 879731 h 1301344"/>
                <a:gd name="connsiteX249" fmla="*/ 1031859 w 1592822"/>
                <a:gd name="connsiteY249" fmla="*/ 877137 h 1301344"/>
                <a:gd name="connsiteX250" fmla="*/ 1032907 w 1592822"/>
                <a:gd name="connsiteY250" fmla="*/ 876090 h 1301344"/>
                <a:gd name="connsiteX251" fmla="*/ 1033157 w 1592822"/>
                <a:gd name="connsiteY251" fmla="*/ 871151 h 1301344"/>
                <a:gd name="connsiteX252" fmla="*/ 1031859 w 1592822"/>
                <a:gd name="connsiteY252" fmla="*/ 870129 h 1301344"/>
                <a:gd name="connsiteX253" fmla="*/ 1031335 w 1592822"/>
                <a:gd name="connsiteY253" fmla="*/ 865190 h 1301344"/>
                <a:gd name="connsiteX254" fmla="*/ 1026669 w 1592822"/>
                <a:gd name="connsiteY254" fmla="*/ 862597 h 1301344"/>
                <a:gd name="connsiteX255" fmla="*/ 1023027 w 1592822"/>
                <a:gd name="connsiteY255" fmla="*/ 862846 h 1301344"/>
                <a:gd name="connsiteX256" fmla="*/ 1023027 w 1592822"/>
                <a:gd name="connsiteY256" fmla="*/ 858706 h 1301344"/>
                <a:gd name="connsiteX257" fmla="*/ 1019908 w 1592822"/>
                <a:gd name="connsiteY257" fmla="*/ 858955 h 1301344"/>
                <a:gd name="connsiteX258" fmla="*/ 1018885 w 1592822"/>
                <a:gd name="connsiteY258" fmla="*/ 855838 h 1301344"/>
                <a:gd name="connsiteX259" fmla="*/ 1016539 w 1592822"/>
                <a:gd name="connsiteY259" fmla="*/ 857135 h 1301344"/>
                <a:gd name="connsiteX260" fmla="*/ 1016015 w 1592822"/>
                <a:gd name="connsiteY260" fmla="*/ 853767 h 1301344"/>
                <a:gd name="connsiteX261" fmla="*/ 1013695 w 1592822"/>
                <a:gd name="connsiteY261" fmla="*/ 855065 h 1301344"/>
                <a:gd name="connsiteX262" fmla="*/ 1009004 w 1592822"/>
                <a:gd name="connsiteY262" fmla="*/ 854291 h 1301344"/>
                <a:gd name="connsiteX263" fmla="*/ 1007458 w 1592822"/>
                <a:gd name="connsiteY263" fmla="*/ 852994 h 1301344"/>
                <a:gd name="connsiteX264" fmla="*/ 1003565 w 1592822"/>
                <a:gd name="connsiteY264" fmla="*/ 851672 h 1301344"/>
                <a:gd name="connsiteX265" fmla="*/ 1000172 w 1592822"/>
                <a:gd name="connsiteY265" fmla="*/ 852471 h 1301344"/>
                <a:gd name="connsiteX266" fmla="*/ 997053 w 1592822"/>
                <a:gd name="connsiteY266" fmla="*/ 847782 h 1301344"/>
                <a:gd name="connsiteX267" fmla="*/ 995231 w 1592822"/>
                <a:gd name="connsiteY267" fmla="*/ 846759 h 1301344"/>
                <a:gd name="connsiteX268" fmla="*/ 997577 w 1592822"/>
                <a:gd name="connsiteY268" fmla="*/ 842070 h 1301344"/>
                <a:gd name="connsiteX269" fmla="*/ 996804 w 1592822"/>
                <a:gd name="connsiteY269" fmla="*/ 836633 h 1301344"/>
                <a:gd name="connsiteX270" fmla="*/ 991589 w 1592822"/>
                <a:gd name="connsiteY270" fmla="*/ 831420 h 1301344"/>
                <a:gd name="connsiteX271" fmla="*/ 991340 w 1592822"/>
                <a:gd name="connsiteY271" fmla="*/ 827779 h 1301344"/>
                <a:gd name="connsiteX272" fmla="*/ 989518 w 1592822"/>
                <a:gd name="connsiteY272" fmla="*/ 822591 h 1301344"/>
                <a:gd name="connsiteX273" fmla="*/ 986399 w 1592822"/>
                <a:gd name="connsiteY273" fmla="*/ 819224 h 1301344"/>
                <a:gd name="connsiteX274" fmla="*/ 985626 w 1592822"/>
                <a:gd name="connsiteY274" fmla="*/ 817403 h 1301344"/>
                <a:gd name="connsiteX275" fmla="*/ 979138 w 1592822"/>
                <a:gd name="connsiteY275" fmla="*/ 812989 h 1301344"/>
                <a:gd name="connsiteX276" fmla="*/ 973150 w 1592822"/>
                <a:gd name="connsiteY276" fmla="*/ 811941 h 1301344"/>
                <a:gd name="connsiteX277" fmla="*/ 969008 w 1592822"/>
                <a:gd name="connsiteY277" fmla="*/ 809098 h 1301344"/>
                <a:gd name="connsiteX278" fmla="*/ 963794 w 1592822"/>
                <a:gd name="connsiteY278" fmla="*/ 807527 h 1301344"/>
                <a:gd name="connsiteX279" fmla="*/ 962771 w 1592822"/>
                <a:gd name="connsiteY279" fmla="*/ 805457 h 1301344"/>
                <a:gd name="connsiteX280" fmla="*/ 960949 w 1592822"/>
                <a:gd name="connsiteY280" fmla="*/ 805457 h 1301344"/>
                <a:gd name="connsiteX281" fmla="*/ 958604 w 1592822"/>
                <a:gd name="connsiteY281" fmla="*/ 802339 h 1301344"/>
                <a:gd name="connsiteX282" fmla="*/ 955760 w 1592822"/>
                <a:gd name="connsiteY282" fmla="*/ 799496 h 1301344"/>
                <a:gd name="connsiteX283" fmla="*/ 952117 w 1592822"/>
                <a:gd name="connsiteY283" fmla="*/ 798174 h 1301344"/>
                <a:gd name="connsiteX284" fmla="*/ 949248 w 1592822"/>
                <a:gd name="connsiteY284" fmla="*/ 795081 h 1301344"/>
                <a:gd name="connsiteX285" fmla="*/ 942761 w 1592822"/>
                <a:gd name="connsiteY285" fmla="*/ 792732 h 1301344"/>
                <a:gd name="connsiteX286" fmla="*/ 939117 w 1592822"/>
                <a:gd name="connsiteY286" fmla="*/ 790135 h 1301344"/>
                <a:gd name="connsiteX287" fmla="*/ 935999 w 1592822"/>
                <a:gd name="connsiteY287" fmla="*/ 785202 h 1301344"/>
                <a:gd name="connsiteX288" fmla="*/ 933653 w 1592822"/>
                <a:gd name="connsiteY288" fmla="*/ 783902 h 1301344"/>
                <a:gd name="connsiteX289" fmla="*/ 932107 w 1592822"/>
                <a:gd name="connsiteY289" fmla="*/ 780266 h 1301344"/>
                <a:gd name="connsiteX290" fmla="*/ 927940 w 1592822"/>
                <a:gd name="connsiteY290" fmla="*/ 775073 h 1301344"/>
                <a:gd name="connsiteX291" fmla="*/ 924572 w 1592822"/>
                <a:gd name="connsiteY291" fmla="*/ 772477 h 1301344"/>
                <a:gd name="connsiteX292" fmla="*/ 918608 w 1592822"/>
                <a:gd name="connsiteY292" fmla="*/ 765464 h 1301344"/>
                <a:gd name="connsiteX293" fmla="*/ 914192 w 1592822"/>
                <a:gd name="connsiteY293" fmla="*/ 756375 h 1301344"/>
                <a:gd name="connsiteX294" fmla="*/ 909776 w 1592822"/>
                <a:gd name="connsiteY294" fmla="*/ 748065 h 1301344"/>
                <a:gd name="connsiteX295" fmla="*/ 903014 w 1592822"/>
                <a:gd name="connsiteY295" fmla="*/ 733781 h 1301344"/>
                <a:gd name="connsiteX296" fmla="*/ 905859 w 1592822"/>
                <a:gd name="connsiteY296" fmla="*/ 713785 h 1301344"/>
                <a:gd name="connsiteX297" fmla="*/ 891836 w 1592822"/>
                <a:gd name="connsiteY297" fmla="*/ 694047 h 1301344"/>
                <a:gd name="connsiteX298" fmla="*/ 891312 w 1592822"/>
                <a:gd name="connsiteY298" fmla="*/ 689373 h 1301344"/>
                <a:gd name="connsiteX299" fmla="*/ 894431 w 1592822"/>
                <a:gd name="connsiteY299" fmla="*/ 654054 h 1301344"/>
                <a:gd name="connsiteX300" fmla="*/ 875219 w 1592822"/>
                <a:gd name="connsiteY300" fmla="*/ 665220 h 1301344"/>
                <a:gd name="connsiteX301" fmla="*/ 844555 w 1592822"/>
                <a:gd name="connsiteY301" fmla="*/ 683659 h 1301344"/>
                <a:gd name="connsiteX302" fmla="*/ 835722 w 1592822"/>
                <a:gd name="connsiteY302" fmla="*/ 688595 h 1301344"/>
                <a:gd name="connsiteX303" fmla="*/ 835972 w 1592822"/>
                <a:gd name="connsiteY303" fmla="*/ 684699 h 1301344"/>
                <a:gd name="connsiteX304" fmla="*/ 833377 w 1592822"/>
                <a:gd name="connsiteY304" fmla="*/ 678726 h 1301344"/>
                <a:gd name="connsiteX305" fmla="*/ 834176 w 1592822"/>
                <a:gd name="connsiteY305" fmla="*/ 677426 h 1301344"/>
                <a:gd name="connsiteX306" fmla="*/ 832354 w 1592822"/>
                <a:gd name="connsiteY306" fmla="*/ 674830 h 1301344"/>
                <a:gd name="connsiteX307" fmla="*/ 832853 w 1592822"/>
                <a:gd name="connsiteY307" fmla="*/ 673012 h 1301344"/>
                <a:gd name="connsiteX308" fmla="*/ 829485 w 1592822"/>
                <a:gd name="connsiteY308" fmla="*/ 670675 h 1301344"/>
                <a:gd name="connsiteX309" fmla="*/ 824819 w 1592822"/>
                <a:gd name="connsiteY309" fmla="*/ 666001 h 1301344"/>
                <a:gd name="connsiteX310" fmla="*/ 821700 w 1592822"/>
                <a:gd name="connsiteY310" fmla="*/ 664961 h 1301344"/>
                <a:gd name="connsiteX311" fmla="*/ 820652 w 1592822"/>
                <a:gd name="connsiteY311" fmla="*/ 662883 h 1301344"/>
                <a:gd name="connsiteX312" fmla="*/ 818307 w 1592822"/>
                <a:gd name="connsiteY312" fmla="*/ 661327 h 1301344"/>
                <a:gd name="connsiteX313" fmla="*/ 813891 w 1592822"/>
                <a:gd name="connsiteY313" fmla="*/ 659768 h 1301344"/>
                <a:gd name="connsiteX314" fmla="*/ 811046 w 1592822"/>
                <a:gd name="connsiteY314" fmla="*/ 660287 h 1301344"/>
                <a:gd name="connsiteX315" fmla="*/ 807404 w 1592822"/>
                <a:gd name="connsiteY315" fmla="*/ 658469 h 1301344"/>
                <a:gd name="connsiteX316" fmla="*/ 801440 w 1592822"/>
                <a:gd name="connsiteY316" fmla="*/ 660546 h 1301344"/>
                <a:gd name="connsiteX317" fmla="*/ 795701 w 1592822"/>
                <a:gd name="connsiteY317" fmla="*/ 666001 h 1301344"/>
                <a:gd name="connsiteX318" fmla="*/ 793631 w 1592822"/>
                <a:gd name="connsiteY318" fmla="*/ 666779 h 1301344"/>
                <a:gd name="connsiteX319" fmla="*/ 788691 w 1592822"/>
                <a:gd name="connsiteY319" fmla="*/ 664961 h 1301344"/>
                <a:gd name="connsiteX320" fmla="*/ 782453 w 1592822"/>
                <a:gd name="connsiteY320" fmla="*/ 666001 h 1301344"/>
                <a:gd name="connsiteX321" fmla="*/ 779608 w 1592822"/>
                <a:gd name="connsiteY321" fmla="*/ 667298 h 1301344"/>
                <a:gd name="connsiteX322" fmla="*/ 780906 w 1592822"/>
                <a:gd name="connsiteY322" fmla="*/ 674052 h 1301344"/>
                <a:gd name="connsiteX323" fmla="*/ 780132 w 1592822"/>
                <a:gd name="connsiteY323" fmla="*/ 678466 h 1301344"/>
                <a:gd name="connsiteX324" fmla="*/ 777263 w 1592822"/>
                <a:gd name="connsiteY324" fmla="*/ 686256 h 1301344"/>
                <a:gd name="connsiteX325" fmla="*/ 773620 w 1592822"/>
                <a:gd name="connsiteY325" fmla="*/ 691970 h 1301344"/>
                <a:gd name="connsiteX326" fmla="*/ 771799 w 1592822"/>
                <a:gd name="connsiteY326" fmla="*/ 693528 h 1301344"/>
                <a:gd name="connsiteX327" fmla="*/ 769478 w 1592822"/>
                <a:gd name="connsiteY327" fmla="*/ 693269 h 1301344"/>
                <a:gd name="connsiteX328" fmla="*/ 765062 w 1592822"/>
                <a:gd name="connsiteY328" fmla="*/ 694309 h 1301344"/>
                <a:gd name="connsiteX329" fmla="*/ 755431 w 1592822"/>
                <a:gd name="connsiteY329" fmla="*/ 693010 h 1301344"/>
                <a:gd name="connsiteX330" fmla="*/ 749468 w 1592822"/>
                <a:gd name="connsiteY330" fmla="*/ 695865 h 1301344"/>
                <a:gd name="connsiteX331" fmla="*/ 739064 w 1592822"/>
                <a:gd name="connsiteY331" fmla="*/ 704956 h 1301344"/>
                <a:gd name="connsiteX332" fmla="*/ 735970 w 1592822"/>
                <a:gd name="connsiteY332" fmla="*/ 708331 h 1301344"/>
                <a:gd name="connsiteX333" fmla="*/ 733625 w 1592822"/>
                <a:gd name="connsiteY333" fmla="*/ 712486 h 1301344"/>
                <a:gd name="connsiteX334" fmla="*/ 732327 w 1592822"/>
                <a:gd name="connsiteY334" fmla="*/ 716903 h 1301344"/>
                <a:gd name="connsiteX335" fmla="*/ 732052 w 1592822"/>
                <a:gd name="connsiteY335" fmla="*/ 724174 h 1301344"/>
                <a:gd name="connsiteX336" fmla="*/ 711019 w 1592822"/>
                <a:gd name="connsiteY336" fmla="*/ 727291 h 1301344"/>
                <a:gd name="connsiteX337" fmla="*/ 705829 w 1592822"/>
                <a:gd name="connsiteY337" fmla="*/ 728588 h 1301344"/>
                <a:gd name="connsiteX338" fmla="*/ 687890 w 1592822"/>
                <a:gd name="connsiteY338" fmla="*/ 731444 h 1301344"/>
                <a:gd name="connsiteX339" fmla="*/ 683474 w 1592822"/>
                <a:gd name="connsiteY339" fmla="*/ 730147 h 1301344"/>
                <a:gd name="connsiteX340" fmla="*/ 681927 w 1592822"/>
                <a:gd name="connsiteY340" fmla="*/ 728329 h 1301344"/>
                <a:gd name="connsiteX341" fmla="*/ 676462 w 1592822"/>
                <a:gd name="connsiteY341" fmla="*/ 727029 h 1301344"/>
                <a:gd name="connsiteX342" fmla="*/ 675689 w 1592822"/>
                <a:gd name="connsiteY342" fmla="*/ 727810 h 1301344"/>
                <a:gd name="connsiteX343" fmla="*/ 670749 w 1592822"/>
                <a:gd name="connsiteY343" fmla="*/ 725732 h 1301344"/>
                <a:gd name="connsiteX344" fmla="*/ 667630 w 1592822"/>
                <a:gd name="connsiteY344" fmla="*/ 721058 h 1301344"/>
                <a:gd name="connsiteX345" fmla="*/ 666083 w 1592822"/>
                <a:gd name="connsiteY345" fmla="*/ 714304 h 1301344"/>
                <a:gd name="connsiteX346" fmla="*/ 666857 w 1592822"/>
                <a:gd name="connsiteY346" fmla="*/ 711967 h 1301344"/>
                <a:gd name="connsiteX347" fmla="*/ 666083 w 1592822"/>
                <a:gd name="connsiteY347" fmla="*/ 707293 h 1301344"/>
                <a:gd name="connsiteX348" fmla="*/ 664512 w 1592822"/>
                <a:gd name="connsiteY348" fmla="*/ 705475 h 1301344"/>
                <a:gd name="connsiteX349" fmla="*/ 664262 w 1592822"/>
                <a:gd name="connsiteY349" fmla="*/ 702879 h 1301344"/>
                <a:gd name="connsiteX350" fmla="*/ 662964 w 1592822"/>
                <a:gd name="connsiteY350" fmla="*/ 701320 h 1301344"/>
                <a:gd name="connsiteX351" fmla="*/ 661393 w 1592822"/>
                <a:gd name="connsiteY351" fmla="*/ 697945 h 1301344"/>
                <a:gd name="connsiteX352" fmla="*/ 659047 w 1592822"/>
                <a:gd name="connsiteY352" fmla="*/ 696905 h 1301344"/>
                <a:gd name="connsiteX353" fmla="*/ 655679 w 1592822"/>
                <a:gd name="connsiteY353" fmla="*/ 689635 h 1301344"/>
                <a:gd name="connsiteX354" fmla="*/ 654132 w 1592822"/>
                <a:gd name="connsiteY354" fmla="*/ 689114 h 1301344"/>
                <a:gd name="connsiteX355" fmla="*/ 651263 w 1592822"/>
                <a:gd name="connsiteY355" fmla="*/ 686258 h 1301344"/>
                <a:gd name="connsiteX356" fmla="*/ 645025 w 1592822"/>
                <a:gd name="connsiteY356" fmla="*/ 685220 h 1301344"/>
                <a:gd name="connsiteX357" fmla="*/ 644501 w 1592822"/>
                <a:gd name="connsiteY357" fmla="*/ 690932 h 1301344"/>
                <a:gd name="connsiteX358" fmla="*/ 642430 w 1592822"/>
                <a:gd name="connsiteY358" fmla="*/ 691972 h 1301344"/>
                <a:gd name="connsiteX359" fmla="*/ 639061 w 1592822"/>
                <a:gd name="connsiteY359" fmla="*/ 698205 h 1301344"/>
                <a:gd name="connsiteX360" fmla="*/ 639311 w 1592822"/>
                <a:gd name="connsiteY360" fmla="*/ 702101 h 1301344"/>
                <a:gd name="connsiteX361" fmla="*/ 638014 w 1592822"/>
                <a:gd name="connsiteY361" fmla="*/ 703916 h 1301344"/>
                <a:gd name="connsiteX362" fmla="*/ 635419 w 1592822"/>
                <a:gd name="connsiteY362" fmla="*/ 703138 h 1301344"/>
                <a:gd name="connsiteX363" fmla="*/ 633597 w 1592822"/>
                <a:gd name="connsiteY363" fmla="*/ 705735 h 1301344"/>
                <a:gd name="connsiteX364" fmla="*/ 628133 w 1592822"/>
                <a:gd name="connsiteY364" fmla="*/ 706253 h 1301344"/>
                <a:gd name="connsiteX365" fmla="*/ 623467 w 1592822"/>
                <a:gd name="connsiteY365" fmla="*/ 705475 h 1301344"/>
                <a:gd name="connsiteX366" fmla="*/ 622943 w 1592822"/>
                <a:gd name="connsiteY366" fmla="*/ 707553 h 1301344"/>
                <a:gd name="connsiteX367" fmla="*/ 618527 w 1592822"/>
                <a:gd name="connsiteY367" fmla="*/ 708852 h 1301344"/>
                <a:gd name="connsiteX368" fmla="*/ 616980 w 1592822"/>
                <a:gd name="connsiteY368" fmla="*/ 711449 h 1301344"/>
                <a:gd name="connsiteX369" fmla="*/ 613088 w 1592822"/>
                <a:gd name="connsiteY369" fmla="*/ 715344 h 1301344"/>
                <a:gd name="connsiteX370" fmla="*/ 613587 w 1592822"/>
                <a:gd name="connsiteY370" fmla="*/ 717160 h 1301344"/>
                <a:gd name="connsiteX371" fmla="*/ 610468 w 1592822"/>
                <a:gd name="connsiteY371" fmla="*/ 718978 h 1301344"/>
                <a:gd name="connsiteX372" fmla="*/ 608672 w 1592822"/>
                <a:gd name="connsiteY372" fmla="*/ 718978 h 1301344"/>
                <a:gd name="connsiteX373" fmla="*/ 607873 w 1592822"/>
                <a:gd name="connsiteY373" fmla="*/ 722615 h 1301344"/>
                <a:gd name="connsiteX374" fmla="*/ 605553 w 1592822"/>
                <a:gd name="connsiteY374" fmla="*/ 724433 h 1301344"/>
                <a:gd name="connsiteX375" fmla="*/ 598018 w 1592822"/>
                <a:gd name="connsiteY375" fmla="*/ 727810 h 1301344"/>
                <a:gd name="connsiteX376" fmla="*/ 597494 w 1592822"/>
                <a:gd name="connsiteY376" fmla="*/ 729107 h 1301344"/>
                <a:gd name="connsiteX377" fmla="*/ 588137 w 1592822"/>
                <a:gd name="connsiteY377" fmla="*/ 733781 h 1301344"/>
                <a:gd name="connsiteX378" fmla="*/ 585019 w 1592822"/>
                <a:gd name="connsiteY378" fmla="*/ 733781 h 1301344"/>
                <a:gd name="connsiteX379" fmla="*/ 581126 w 1592822"/>
                <a:gd name="connsiteY379" fmla="*/ 734821 h 1301344"/>
                <a:gd name="connsiteX380" fmla="*/ 579829 w 1592822"/>
                <a:gd name="connsiteY380" fmla="*/ 734040 h 1301344"/>
                <a:gd name="connsiteX381" fmla="*/ 577234 w 1592822"/>
                <a:gd name="connsiteY381" fmla="*/ 736120 h 1301344"/>
                <a:gd name="connsiteX382" fmla="*/ 574888 w 1592822"/>
                <a:gd name="connsiteY382" fmla="*/ 734302 h 1301344"/>
                <a:gd name="connsiteX383" fmla="*/ 571521 w 1592822"/>
                <a:gd name="connsiteY383" fmla="*/ 736120 h 1301344"/>
                <a:gd name="connsiteX384" fmla="*/ 568127 w 1592822"/>
                <a:gd name="connsiteY384" fmla="*/ 737158 h 1301344"/>
                <a:gd name="connsiteX385" fmla="*/ 564235 w 1592822"/>
                <a:gd name="connsiteY385" fmla="*/ 735858 h 1301344"/>
                <a:gd name="connsiteX386" fmla="*/ 560867 w 1592822"/>
                <a:gd name="connsiteY386" fmla="*/ 736898 h 1301344"/>
                <a:gd name="connsiteX387" fmla="*/ 559569 w 1592822"/>
                <a:gd name="connsiteY387" fmla="*/ 735599 h 1301344"/>
                <a:gd name="connsiteX388" fmla="*/ 555403 w 1592822"/>
                <a:gd name="connsiteY388" fmla="*/ 734821 h 1301344"/>
                <a:gd name="connsiteX389" fmla="*/ 554629 w 1592822"/>
                <a:gd name="connsiteY389" fmla="*/ 733003 h 1301344"/>
                <a:gd name="connsiteX390" fmla="*/ 550736 w 1592822"/>
                <a:gd name="connsiteY390" fmla="*/ 731184 h 1301344"/>
                <a:gd name="connsiteX391" fmla="*/ 545796 w 1592822"/>
                <a:gd name="connsiteY391" fmla="*/ 726251 h 1301344"/>
                <a:gd name="connsiteX392" fmla="*/ 543451 w 1592822"/>
                <a:gd name="connsiteY392" fmla="*/ 725470 h 1301344"/>
                <a:gd name="connsiteX393" fmla="*/ 540606 w 1592822"/>
                <a:gd name="connsiteY393" fmla="*/ 726251 h 1301344"/>
                <a:gd name="connsiteX394" fmla="*/ 534369 w 1592822"/>
                <a:gd name="connsiteY394" fmla="*/ 720796 h 1301344"/>
                <a:gd name="connsiteX395" fmla="*/ 532797 w 1592822"/>
                <a:gd name="connsiteY395" fmla="*/ 718200 h 1301344"/>
                <a:gd name="connsiteX396" fmla="*/ 531250 w 1592822"/>
                <a:gd name="connsiteY396" fmla="*/ 717941 h 1301344"/>
                <a:gd name="connsiteX397" fmla="*/ 528655 w 1592822"/>
                <a:gd name="connsiteY397" fmla="*/ 705475 h 1301344"/>
                <a:gd name="connsiteX398" fmla="*/ 527607 w 1592822"/>
                <a:gd name="connsiteY398" fmla="*/ 702360 h 1301344"/>
                <a:gd name="connsiteX399" fmla="*/ 524488 w 1592822"/>
                <a:gd name="connsiteY399" fmla="*/ 697945 h 1301344"/>
                <a:gd name="connsiteX400" fmla="*/ 524488 w 1592822"/>
                <a:gd name="connsiteY400" fmla="*/ 694050 h 1301344"/>
                <a:gd name="connsiteX401" fmla="*/ 523191 w 1592822"/>
                <a:gd name="connsiteY401" fmla="*/ 689635 h 1301344"/>
                <a:gd name="connsiteX402" fmla="*/ 521120 w 1592822"/>
                <a:gd name="connsiteY402" fmla="*/ 688336 h 1301344"/>
                <a:gd name="connsiteX403" fmla="*/ 518775 w 1592822"/>
                <a:gd name="connsiteY403" fmla="*/ 685218 h 1301344"/>
                <a:gd name="connsiteX404" fmla="*/ 513585 w 1592822"/>
                <a:gd name="connsiteY404" fmla="*/ 677170 h 1301344"/>
                <a:gd name="connsiteX405" fmla="*/ 512013 w 1592822"/>
                <a:gd name="connsiteY405" fmla="*/ 673274 h 1301344"/>
                <a:gd name="connsiteX406" fmla="*/ 503455 w 1592822"/>
                <a:gd name="connsiteY406" fmla="*/ 650161 h 1301344"/>
                <a:gd name="connsiteX407" fmla="*/ 498515 w 1592822"/>
                <a:gd name="connsiteY407" fmla="*/ 637955 h 1301344"/>
                <a:gd name="connsiteX408" fmla="*/ 476433 w 1592822"/>
                <a:gd name="connsiteY408" fmla="*/ 644187 h 1301344"/>
                <a:gd name="connsiteX409" fmla="*/ 475635 w 1592822"/>
                <a:gd name="connsiteY409" fmla="*/ 644187 h 1301344"/>
                <a:gd name="connsiteX410" fmla="*/ 447590 w 1592822"/>
                <a:gd name="connsiteY410" fmla="*/ 635618 h 1301344"/>
                <a:gd name="connsiteX411" fmla="*/ 423164 w 1592822"/>
                <a:gd name="connsiteY411" fmla="*/ 624970 h 1301344"/>
                <a:gd name="connsiteX412" fmla="*/ 409391 w 1592822"/>
                <a:gd name="connsiteY412" fmla="*/ 622371 h 1301344"/>
                <a:gd name="connsiteX413" fmla="*/ 399511 w 1592822"/>
                <a:gd name="connsiteY413" fmla="*/ 617957 h 1301344"/>
                <a:gd name="connsiteX414" fmla="*/ 357968 w 1592822"/>
                <a:gd name="connsiteY414" fmla="*/ 600299 h 1301344"/>
                <a:gd name="connsiteX415" fmla="*/ 306769 w 1592822"/>
                <a:gd name="connsiteY415" fmla="*/ 578223 h 1301344"/>
                <a:gd name="connsiteX416" fmla="*/ 301056 w 1592822"/>
                <a:gd name="connsiteY416" fmla="*/ 576146 h 1301344"/>
                <a:gd name="connsiteX417" fmla="*/ 283915 w 1592822"/>
                <a:gd name="connsiteY417" fmla="*/ 577186 h 1301344"/>
                <a:gd name="connsiteX418" fmla="*/ 260536 w 1592822"/>
                <a:gd name="connsiteY418" fmla="*/ 563942 h 1301344"/>
                <a:gd name="connsiteX419" fmla="*/ 234562 w 1592822"/>
                <a:gd name="connsiteY419" fmla="*/ 548877 h 1301344"/>
                <a:gd name="connsiteX420" fmla="*/ 232741 w 1592822"/>
                <a:gd name="connsiteY420" fmla="*/ 550955 h 1301344"/>
                <a:gd name="connsiteX421" fmla="*/ 211957 w 1592822"/>
                <a:gd name="connsiteY421" fmla="*/ 571472 h 1301344"/>
                <a:gd name="connsiteX422" fmla="*/ 195839 w 1592822"/>
                <a:gd name="connsiteY422" fmla="*/ 582900 h 1301344"/>
                <a:gd name="connsiteX423" fmla="*/ 182590 w 1592822"/>
                <a:gd name="connsiteY423" fmla="*/ 591988 h 1301344"/>
                <a:gd name="connsiteX424" fmla="*/ 165449 w 1592822"/>
                <a:gd name="connsiteY424" fmla="*/ 594325 h 1301344"/>
                <a:gd name="connsiteX425" fmla="*/ 157914 w 1592822"/>
                <a:gd name="connsiteY425" fmla="*/ 595625 h 1301344"/>
                <a:gd name="connsiteX426" fmla="*/ 121287 w 1592822"/>
                <a:gd name="connsiteY426" fmla="*/ 563942 h 1301344"/>
                <a:gd name="connsiteX427" fmla="*/ 113227 w 1592822"/>
                <a:gd name="connsiteY427" fmla="*/ 556410 h 1301344"/>
                <a:gd name="connsiteX428" fmla="*/ 79195 w 1592822"/>
                <a:gd name="connsiteY428" fmla="*/ 530441 h 1301344"/>
                <a:gd name="connsiteX429" fmla="*/ 76326 w 1592822"/>
                <a:gd name="connsiteY429" fmla="*/ 528101 h 1301344"/>
                <a:gd name="connsiteX430" fmla="*/ 49578 w 1592822"/>
                <a:gd name="connsiteY430" fmla="*/ 531997 h 1301344"/>
                <a:gd name="connsiteX431" fmla="*/ 37103 w 1592822"/>
                <a:gd name="connsiteY431" fmla="*/ 534075 h 1301344"/>
                <a:gd name="connsiteX432" fmla="*/ 20486 w 1592822"/>
                <a:gd name="connsiteY432" fmla="*/ 536671 h 1301344"/>
                <a:gd name="connsiteX433" fmla="*/ 9058 w 1592822"/>
                <a:gd name="connsiteY433" fmla="*/ 538751 h 1301344"/>
                <a:gd name="connsiteX434" fmla="*/ -2119 w 1592822"/>
                <a:gd name="connsiteY434" fmla="*/ 508625 h 1301344"/>
                <a:gd name="connsiteX435" fmla="*/ 11653 w 1592822"/>
                <a:gd name="connsiteY435" fmla="*/ 491226 h 1301344"/>
                <a:gd name="connsiteX436" fmla="*/ 16319 w 1592822"/>
                <a:gd name="connsiteY436" fmla="*/ 486031 h 1301344"/>
                <a:gd name="connsiteX437" fmla="*/ 16319 w 1592822"/>
                <a:gd name="connsiteY437" fmla="*/ 483434 h 1301344"/>
                <a:gd name="connsiteX438" fmla="*/ 19189 w 1592822"/>
                <a:gd name="connsiteY438" fmla="*/ 462658 h 1301344"/>
                <a:gd name="connsiteX439" fmla="*/ 21509 w 1592822"/>
                <a:gd name="connsiteY439" fmla="*/ 451492 h 1301344"/>
                <a:gd name="connsiteX440" fmla="*/ 11653 w 1592822"/>
                <a:gd name="connsiteY440" fmla="*/ 438246 h 1301344"/>
                <a:gd name="connsiteX441" fmla="*/ 13724 w 1592822"/>
                <a:gd name="connsiteY441" fmla="*/ 429936 h 1301344"/>
                <a:gd name="connsiteX442" fmla="*/ 15796 w 1592822"/>
                <a:gd name="connsiteY442" fmla="*/ 426821 h 1301344"/>
                <a:gd name="connsiteX443" fmla="*/ 16319 w 1592822"/>
                <a:gd name="connsiteY443" fmla="*/ 421107 h 1301344"/>
                <a:gd name="connsiteX444" fmla="*/ 19962 w 1592822"/>
                <a:gd name="connsiteY444" fmla="*/ 415654 h 1301344"/>
                <a:gd name="connsiteX445" fmla="*/ 19438 w 1592822"/>
                <a:gd name="connsiteY445" fmla="*/ 414355 h 1301344"/>
                <a:gd name="connsiteX446" fmla="*/ 20985 w 1592822"/>
                <a:gd name="connsiteY446" fmla="*/ 408641 h 1301344"/>
                <a:gd name="connsiteX447" fmla="*/ 23331 w 1592822"/>
                <a:gd name="connsiteY447" fmla="*/ 406304 h 1301344"/>
                <a:gd name="connsiteX448" fmla="*/ 26200 w 1592822"/>
                <a:gd name="connsiteY448" fmla="*/ 404748 h 1301344"/>
                <a:gd name="connsiteX449" fmla="*/ 29818 w 1592822"/>
                <a:gd name="connsiteY449" fmla="*/ 398512 h 1301344"/>
                <a:gd name="connsiteX450" fmla="*/ 35282 w 1592822"/>
                <a:gd name="connsiteY450" fmla="*/ 396175 h 1301344"/>
                <a:gd name="connsiteX451" fmla="*/ 40222 w 1592822"/>
                <a:gd name="connsiteY451" fmla="*/ 395657 h 1301344"/>
                <a:gd name="connsiteX452" fmla="*/ 39948 w 1592822"/>
                <a:gd name="connsiteY452" fmla="*/ 393839 h 1301344"/>
                <a:gd name="connsiteX453" fmla="*/ 41769 w 1592822"/>
                <a:gd name="connsiteY453" fmla="*/ 391761 h 1301344"/>
                <a:gd name="connsiteX454" fmla="*/ 43590 w 1592822"/>
                <a:gd name="connsiteY454" fmla="*/ 387865 h 1301344"/>
                <a:gd name="connsiteX455" fmla="*/ 43091 w 1592822"/>
                <a:gd name="connsiteY455" fmla="*/ 386047 h 1301344"/>
                <a:gd name="connsiteX456" fmla="*/ 46459 w 1592822"/>
                <a:gd name="connsiteY456" fmla="*/ 385009 h 1301344"/>
                <a:gd name="connsiteX457" fmla="*/ 48530 w 1592822"/>
                <a:gd name="connsiteY457" fmla="*/ 383710 h 1301344"/>
                <a:gd name="connsiteX458" fmla="*/ 50103 w 1592822"/>
                <a:gd name="connsiteY458" fmla="*/ 379817 h 1301344"/>
                <a:gd name="connsiteX459" fmla="*/ 51649 w 1592822"/>
                <a:gd name="connsiteY459" fmla="*/ 380335 h 1301344"/>
                <a:gd name="connsiteX460" fmla="*/ 54519 w 1592822"/>
                <a:gd name="connsiteY460" fmla="*/ 378777 h 1301344"/>
                <a:gd name="connsiteX461" fmla="*/ 59184 w 1592822"/>
                <a:gd name="connsiteY461" fmla="*/ 373584 h 1301344"/>
                <a:gd name="connsiteX462" fmla="*/ 65672 w 1592822"/>
                <a:gd name="connsiteY462" fmla="*/ 373584 h 1301344"/>
                <a:gd name="connsiteX463" fmla="*/ 67767 w 1592822"/>
                <a:gd name="connsiteY463" fmla="*/ 372284 h 1301344"/>
                <a:gd name="connsiteX464" fmla="*/ 69315 w 1592822"/>
                <a:gd name="connsiteY464" fmla="*/ 372803 h 1301344"/>
                <a:gd name="connsiteX465" fmla="*/ 70886 w 1592822"/>
                <a:gd name="connsiteY465" fmla="*/ 371244 h 1301344"/>
                <a:gd name="connsiteX466" fmla="*/ 75302 w 1592822"/>
                <a:gd name="connsiteY466" fmla="*/ 372284 h 1301344"/>
                <a:gd name="connsiteX467" fmla="*/ 80742 w 1592822"/>
                <a:gd name="connsiteY467" fmla="*/ 371244 h 1301344"/>
                <a:gd name="connsiteX468" fmla="*/ 81540 w 1592822"/>
                <a:gd name="connsiteY468" fmla="*/ 369947 h 1301344"/>
                <a:gd name="connsiteX469" fmla="*/ 85956 w 1592822"/>
                <a:gd name="connsiteY469" fmla="*/ 369429 h 1301344"/>
                <a:gd name="connsiteX470" fmla="*/ 89574 w 1592822"/>
                <a:gd name="connsiteY470" fmla="*/ 370726 h 1301344"/>
                <a:gd name="connsiteX471" fmla="*/ 97384 w 1592822"/>
                <a:gd name="connsiteY471" fmla="*/ 369429 h 1301344"/>
                <a:gd name="connsiteX472" fmla="*/ 102049 w 1592822"/>
                <a:gd name="connsiteY472" fmla="*/ 369169 h 1301344"/>
                <a:gd name="connsiteX473" fmla="*/ 106466 w 1592822"/>
                <a:gd name="connsiteY473" fmla="*/ 370466 h 1301344"/>
                <a:gd name="connsiteX474" fmla="*/ 108812 w 1592822"/>
                <a:gd name="connsiteY474" fmla="*/ 373324 h 1301344"/>
                <a:gd name="connsiteX475" fmla="*/ 113752 w 1592822"/>
                <a:gd name="connsiteY475" fmla="*/ 375402 h 1301344"/>
                <a:gd name="connsiteX476" fmla="*/ 115573 w 1592822"/>
                <a:gd name="connsiteY476" fmla="*/ 374362 h 1301344"/>
                <a:gd name="connsiteX477" fmla="*/ 121536 w 1592822"/>
                <a:gd name="connsiteY477" fmla="*/ 374883 h 1301344"/>
                <a:gd name="connsiteX478" fmla="*/ 128821 w 1592822"/>
                <a:gd name="connsiteY478" fmla="*/ 373584 h 1301344"/>
                <a:gd name="connsiteX479" fmla="*/ 131940 w 1592822"/>
                <a:gd name="connsiteY479" fmla="*/ 375402 h 1301344"/>
                <a:gd name="connsiteX480" fmla="*/ 135833 w 1592822"/>
                <a:gd name="connsiteY480" fmla="*/ 375921 h 1301344"/>
                <a:gd name="connsiteX481" fmla="*/ 137380 w 1592822"/>
                <a:gd name="connsiteY481" fmla="*/ 377480 h 1301344"/>
                <a:gd name="connsiteX482" fmla="*/ 140773 w 1592822"/>
                <a:gd name="connsiteY482" fmla="*/ 375661 h 1301344"/>
                <a:gd name="connsiteX483" fmla="*/ 150903 w 1592822"/>
                <a:gd name="connsiteY483" fmla="*/ 373065 h 1301344"/>
                <a:gd name="connsiteX484" fmla="*/ 154022 w 1592822"/>
                <a:gd name="connsiteY484" fmla="*/ 372806 h 1301344"/>
                <a:gd name="connsiteX485" fmla="*/ 160509 w 1592822"/>
                <a:gd name="connsiteY485" fmla="*/ 377480 h 1301344"/>
                <a:gd name="connsiteX486" fmla="*/ 167520 w 1592822"/>
                <a:gd name="connsiteY486" fmla="*/ 376701 h 1301344"/>
                <a:gd name="connsiteX487" fmla="*/ 169866 w 1592822"/>
                <a:gd name="connsiteY487" fmla="*/ 373843 h 1301344"/>
                <a:gd name="connsiteX488" fmla="*/ 174806 w 1592822"/>
                <a:gd name="connsiteY488" fmla="*/ 369947 h 1301344"/>
                <a:gd name="connsiteX489" fmla="*/ 178174 w 1592822"/>
                <a:gd name="connsiteY489" fmla="*/ 369169 h 1301344"/>
                <a:gd name="connsiteX490" fmla="*/ 184411 w 1592822"/>
                <a:gd name="connsiteY490" fmla="*/ 363196 h 1301344"/>
                <a:gd name="connsiteX491" fmla="*/ 187281 w 1592822"/>
                <a:gd name="connsiteY491" fmla="*/ 365014 h 1301344"/>
                <a:gd name="connsiteX492" fmla="*/ 184935 w 1592822"/>
                <a:gd name="connsiteY492" fmla="*/ 357741 h 1301344"/>
                <a:gd name="connsiteX493" fmla="*/ 178448 w 1592822"/>
                <a:gd name="connsiteY493" fmla="*/ 340861 h 1301344"/>
                <a:gd name="connsiteX494" fmla="*/ 170389 w 1592822"/>
                <a:gd name="connsiteY494" fmla="*/ 326059 h 1301344"/>
                <a:gd name="connsiteX495" fmla="*/ 167795 w 1592822"/>
                <a:gd name="connsiteY495" fmla="*/ 319566 h 1301344"/>
                <a:gd name="connsiteX496" fmla="*/ 162580 w 1592822"/>
                <a:gd name="connsiteY496" fmla="*/ 301389 h 1301344"/>
                <a:gd name="connsiteX497" fmla="*/ 160509 w 1592822"/>
                <a:gd name="connsiteY497" fmla="*/ 301646 h 1301344"/>
                <a:gd name="connsiteX498" fmla="*/ 154795 w 1592822"/>
                <a:gd name="connsiteY498" fmla="*/ 299828 h 1301344"/>
                <a:gd name="connsiteX499" fmla="*/ 150129 w 1592822"/>
                <a:gd name="connsiteY499" fmla="*/ 299309 h 1301344"/>
                <a:gd name="connsiteX500" fmla="*/ 146736 w 1592822"/>
                <a:gd name="connsiteY500" fmla="*/ 302686 h 1301344"/>
                <a:gd name="connsiteX501" fmla="*/ 145713 w 1592822"/>
                <a:gd name="connsiteY501" fmla="*/ 302168 h 1301344"/>
                <a:gd name="connsiteX502" fmla="*/ 142844 w 1592822"/>
                <a:gd name="connsiteY502" fmla="*/ 305023 h 1301344"/>
                <a:gd name="connsiteX503" fmla="*/ 138677 w 1592822"/>
                <a:gd name="connsiteY503" fmla="*/ 307879 h 1301344"/>
                <a:gd name="connsiteX504" fmla="*/ 132964 w 1592822"/>
                <a:gd name="connsiteY504" fmla="*/ 310216 h 1301344"/>
                <a:gd name="connsiteX505" fmla="*/ 129845 w 1592822"/>
                <a:gd name="connsiteY505" fmla="*/ 312034 h 1301344"/>
                <a:gd name="connsiteX506" fmla="*/ 120239 w 1592822"/>
                <a:gd name="connsiteY506" fmla="*/ 314112 h 1301344"/>
                <a:gd name="connsiteX507" fmla="*/ 111157 w 1592822"/>
                <a:gd name="connsiteY507" fmla="*/ 314371 h 1301344"/>
                <a:gd name="connsiteX508" fmla="*/ 103098 w 1592822"/>
                <a:gd name="connsiteY508" fmla="*/ 312812 h 1301344"/>
                <a:gd name="connsiteX509" fmla="*/ 94789 w 1592822"/>
                <a:gd name="connsiteY509" fmla="*/ 310475 h 1301344"/>
                <a:gd name="connsiteX510" fmla="*/ 90897 w 1592822"/>
                <a:gd name="connsiteY510" fmla="*/ 305542 h 1301344"/>
                <a:gd name="connsiteX511" fmla="*/ 89574 w 1592822"/>
                <a:gd name="connsiteY511" fmla="*/ 296713 h 1301344"/>
                <a:gd name="connsiteX512" fmla="*/ 89849 w 1592822"/>
                <a:gd name="connsiteY512" fmla="*/ 290739 h 1301344"/>
                <a:gd name="connsiteX513" fmla="*/ 86980 w 1592822"/>
                <a:gd name="connsiteY513" fmla="*/ 288402 h 1301344"/>
                <a:gd name="connsiteX514" fmla="*/ 82838 w 1592822"/>
                <a:gd name="connsiteY514" fmla="*/ 287884 h 1301344"/>
                <a:gd name="connsiteX515" fmla="*/ 81016 w 1592822"/>
                <a:gd name="connsiteY515" fmla="*/ 286844 h 1301344"/>
                <a:gd name="connsiteX516" fmla="*/ 78671 w 1592822"/>
                <a:gd name="connsiteY516" fmla="*/ 281910 h 1301344"/>
                <a:gd name="connsiteX517" fmla="*/ 75552 w 1592822"/>
                <a:gd name="connsiteY517" fmla="*/ 280870 h 1301344"/>
                <a:gd name="connsiteX518" fmla="*/ 74779 w 1592822"/>
                <a:gd name="connsiteY518" fmla="*/ 278274 h 1301344"/>
                <a:gd name="connsiteX519" fmla="*/ 72184 w 1592822"/>
                <a:gd name="connsiteY519" fmla="*/ 278793 h 1301344"/>
                <a:gd name="connsiteX520" fmla="*/ 71136 w 1592822"/>
                <a:gd name="connsiteY520" fmla="*/ 275937 h 1301344"/>
                <a:gd name="connsiteX521" fmla="*/ 68291 w 1592822"/>
                <a:gd name="connsiteY521" fmla="*/ 272560 h 1301344"/>
                <a:gd name="connsiteX522" fmla="*/ 66196 w 1592822"/>
                <a:gd name="connsiteY522" fmla="*/ 271782 h 1301344"/>
                <a:gd name="connsiteX523" fmla="*/ 64898 w 1592822"/>
                <a:gd name="connsiteY523" fmla="*/ 267886 h 1301344"/>
                <a:gd name="connsiteX524" fmla="*/ 65172 w 1592822"/>
                <a:gd name="connsiteY524" fmla="*/ 266327 h 1301344"/>
                <a:gd name="connsiteX525" fmla="*/ 62827 w 1592822"/>
                <a:gd name="connsiteY525" fmla="*/ 261134 h 1301344"/>
                <a:gd name="connsiteX526" fmla="*/ 62827 w 1592822"/>
                <a:gd name="connsiteY526" fmla="*/ 258795 h 1301344"/>
                <a:gd name="connsiteX527" fmla="*/ 60757 w 1592822"/>
                <a:gd name="connsiteY527" fmla="*/ 255680 h 1301344"/>
                <a:gd name="connsiteX528" fmla="*/ 54768 w 1592822"/>
                <a:gd name="connsiteY528" fmla="*/ 250487 h 1301344"/>
                <a:gd name="connsiteX529" fmla="*/ 51649 w 1592822"/>
                <a:gd name="connsiteY529" fmla="*/ 249188 h 1301344"/>
                <a:gd name="connsiteX530" fmla="*/ 78421 w 1592822"/>
                <a:gd name="connsiteY530" fmla="*/ 220361 h 1301344"/>
                <a:gd name="connsiteX531" fmla="*/ 120488 w 1592822"/>
                <a:gd name="connsiteY531" fmla="*/ 216465 h 1301344"/>
                <a:gd name="connsiteX532" fmla="*/ 153498 w 1592822"/>
                <a:gd name="connsiteY532" fmla="*/ 223738 h 1301344"/>
                <a:gd name="connsiteX533" fmla="*/ 166222 w 1592822"/>
                <a:gd name="connsiteY533" fmla="*/ 227372 h 1301344"/>
                <a:gd name="connsiteX534" fmla="*/ 188828 w 1592822"/>
                <a:gd name="connsiteY534" fmla="*/ 234385 h 1301344"/>
                <a:gd name="connsiteX535" fmla="*/ 194018 w 1592822"/>
                <a:gd name="connsiteY535" fmla="*/ 235682 h 1301344"/>
                <a:gd name="connsiteX536" fmla="*/ 224682 w 1592822"/>
                <a:gd name="connsiteY536" fmla="*/ 267886 h 1301344"/>
                <a:gd name="connsiteX537" fmla="*/ 225980 w 1592822"/>
                <a:gd name="connsiteY537" fmla="*/ 268145 h 1301344"/>
                <a:gd name="connsiteX538" fmla="*/ 243644 w 1592822"/>
                <a:gd name="connsiteY538" fmla="*/ 265546 h 1301344"/>
                <a:gd name="connsiteX539" fmla="*/ 248060 w 1592822"/>
                <a:gd name="connsiteY539" fmla="*/ 263990 h 1301344"/>
                <a:gd name="connsiteX540" fmla="*/ 260262 w 1592822"/>
                <a:gd name="connsiteY540" fmla="*/ 258795 h 1301344"/>
                <a:gd name="connsiteX541" fmla="*/ 267023 w 1592822"/>
                <a:gd name="connsiteY541" fmla="*/ 255418 h 1301344"/>
                <a:gd name="connsiteX542" fmla="*/ 274034 w 1592822"/>
                <a:gd name="connsiteY542" fmla="*/ 254640 h 1301344"/>
                <a:gd name="connsiteX543" fmla="*/ 279498 w 1592822"/>
                <a:gd name="connsiteY543" fmla="*/ 255939 h 1301344"/>
                <a:gd name="connsiteX544" fmla="*/ 283915 w 1592822"/>
                <a:gd name="connsiteY544" fmla="*/ 256717 h 1301344"/>
                <a:gd name="connsiteX545" fmla="*/ 287807 w 1592822"/>
                <a:gd name="connsiteY545" fmla="*/ 256458 h 1301344"/>
                <a:gd name="connsiteX546" fmla="*/ 297413 w 1592822"/>
                <a:gd name="connsiteY546" fmla="*/ 253083 h 1301344"/>
                <a:gd name="connsiteX547" fmla="*/ 301829 w 1592822"/>
                <a:gd name="connsiteY547" fmla="*/ 251784 h 1301344"/>
                <a:gd name="connsiteX548" fmla="*/ 307817 w 1592822"/>
                <a:gd name="connsiteY548" fmla="*/ 250746 h 1301344"/>
                <a:gd name="connsiteX549" fmla="*/ 331446 w 1592822"/>
                <a:gd name="connsiteY549" fmla="*/ 244514 h 1301344"/>
                <a:gd name="connsiteX550" fmla="*/ 337958 w 1592822"/>
                <a:gd name="connsiteY550" fmla="*/ 242174 h 1301344"/>
                <a:gd name="connsiteX551" fmla="*/ 342873 w 1592822"/>
                <a:gd name="connsiteY551" fmla="*/ 239318 h 1301344"/>
                <a:gd name="connsiteX552" fmla="*/ 345992 w 1592822"/>
                <a:gd name="connsiteY552" fmla="*/ 236722 h 1301344"/>
                <a:gd name="connsiteX553" fmla="*/ 345992 w 1592822"/>
                <a:gd name="connsiteY553" fmla="*/ 234645 h 1301344"/>
                <a:gd name="connsiteX554" fmla="*/ 373812 w 1592822"/>
                <a:gd name="connsiteY554" fmla="*/ 233864 h 1301344"/>
                <a:gd name="connsiteX555" fmla="*/ 374061 w 1592822"/>
                <a:gd name="connsiteY555" fmla="*/ 235941 h 1301344"/>
                <a:gd name="connsiteX556" fmla="*/ 381322 w 1592822"/>
                <a:gd name="connsiteY556" fmla="*/ 241137 h 1301344"/>
                <a:gd name="connsiteX557" fmla="*/ 383143 w 1592822"/>
                <a:gd name="connsiteY557" fmla="*/ 239578 h 1301344"/>
                <a:gd name="connsiteX558" fmla="*/ 384441 w 1592822"/>
                <a:gd name="connsiteY558" fmla="*/ 254640 h 1301344"/>
                <a:gd name="connsiteX559" fmla="*/ 385239 w 1592822"/>
                <a:gd name="connsiteY559" fmla="*/ 254640 h 1301344"/>
                <a:gd name="connsiteX560" fmla="*/ 402629 w 1592822"/>
                <a:gd name="connsiteY560" fmla="*/ 261132 h 1301344"/>
                <a:gd name="connsiteX561" fmla="*/ 409915 w 1592822"/>
                <a:gd name="connsiteY561" fmla="*/ 261391 h 1301344"/>
                <a:gd name="connsiteX562" fmla="*/ 424986 w 1592822"/>
                <a:gd name="connsiteY562" fmla="*/ 265546 h 1301344"/>
                <a:gd name="connsiteX563" fmla="*/ 440829 w 1592822"/>
                <a:gd name="connsiteY563" fmla="*/ 265028 h 1301344"/>
                <a:gd name="connsiteX564" fmla="*/ 449911 w 1592822"/>
                <a:gd name="connsiteY564" fmla="*/ 259054 h 1301344"/>
                <a:gd name="connsiteX565" fmla="*/ 450185 w 1592822"/>
                <a:gd name="connsiteY565" fmla="*/ 253340 h 1301344"/>
                <a:gd name="connsiteX566" fmla="*/ 447840 w 1592822"/>
                <a:gd name="connsiteY566" fmla="*/ 248148 h 1301344"/>
                <a:gd name="connsiteX567" fmla="*/ 440305 w 1592822"/>
                <a:gd name="connsiteY567" fmla="*/ 238019 h 1301344"/>
                <a:gd name="connsiteX568" fmla="*/ 435640 w 1592822"/>
                <a:gd name="connsiteY568" fmla="*/ 226853 h 1301344"/>
                <a:gd name="connsiteX569" fmla="*/ 433544 w 1592822"/>
                <a:gd name="connsiteY569" fmla="*/ 222698 h 1301344"/>
                <a:gd name="connsiteX570" fmla="*/ 430175 w 1592822"/>
                <a:gd name="connsiteY570" fmla="*/ 212828 h 1301344"/>
                <a:gd name="connsiteX571" fmla="*/ 431996 w 1592822"/>
                <a:gd name="connsiteY571" fmla="*/ 202440 h 1301344"/>
                <a:gd name="connsiteX572" fmla="*/ 431747 w 1592822"/>
                <a:gd name="connsiteY572" fmla="*/ 187119 h 1301344"/>
                <a:gd name="connsiteX573" fmla="*/ 431996 w 1592822"/>
                <a:gd name="connsiteY573" fmla="*/ 184782 h 1301344"/>
                <a:gd name="connsiteX574" fmla="*/ 436138 w 1592822"/>
                <a:gd name="connsiteY574" fmla="*/ 181924 h 1301344"/>
                <a:gd name="connsiteX575" fmla="*/ 433818 w 1592822"/>
                <a:gd name="connsiteY575" fmla="*/ 173873 h 1301344"/>
                <a:gd name="connsiteX576" fmla="*/ 433544 w 1592822"/>
                <a:gd name="connsiteY576" fmla="*/ 169199 h 1301344"/>
                <a:gd name="connsiteX577" fmla="*/ 431747 w 1592822"/>
                <a:gd name="connsiteY577" fmla="*/ 158292 h 1301344"/>
                <a:gd name="connsiteX578" fmla="*/ 433818 w 1592822"/>
                <a:gd name="connsiteY578" fmla="*/ 156993 h 1301344"/>
                <a:gd name="connsiteX579" fmla="*/ 435640 w 1592822"/>
                <a:gd name="connsiteY579" fmla="*/ 153618 h 1301344"/>
                <a:gd name="connsiteX580" fmla="*/ 436138 w 1592822"/>
                <a:gd name="connsiteY580" fmla="*/ 149463 h 1301344"/>
                <a:gd name="connsiteX581" fmla="*/ 434591 w 1592822"/>
                <a:gd name="connsiteY581" fmla="*/ 139334 h 1301344"/>
                <a:gd name="connsiteX582" fmla="*/ 435889 w 1592822"/>
                <a:gd name="connsiteY582" fmla="*/ 133621 h 1301344"/>
                <a:gd name="connsiteX583" fmla="*/ 435115 w 1592822"/>
                <a:gd name="connsiteY583" fmla="*/ 129987 h 1301344"/>
                <a:gd name="connsiteX584" fmla="*/ 436138 w 1592822"/>
                <a:gd name="connsiteY584" fmla="*/ 123232 h 1301344"/>
                <a:gd name="connsiteX585" fmla="*/ 439781 w 1592822"/>
                <a:gd name="connsiteY585" fmla="*/ 112585 h 1301344"/>
                <a:gd name="connsiteX586" fmla="*/ 442126 w 1592822"/>
                <a:gd name="connsiteY586" fmla="*/ 110248 h 1301344"/>
                <a:gd name="connsiteX587" fmla="*/ 443674 w 1592822"/>
                <a:gd name="connsiteY587" fmla="*/ 106871 h 1301344"/>
                <a:gd name="connsiteX588" fmla="*/ 446269 w 1592822"/>
                <a:gd name="connsiteY588" fmla="*/ 103497 h 1301344"/>
                <a:gd name="connsiteX589" fmla="*/ 448090 w 1592822"/>
                <a:gd name="connsiteY589" fmla="*/ 98042 h 1301344"/>
                <a:gd name="connsiteX590" fmla="*/ 451483 w 1592822"/>
                <a:gd name="connsiteY590" fmla="*/ 93887 h 1301344"/>
                <a:gd name="connsiteX591" fmla="*/ 452256 w 1592822"/>
                <a:gd name="connsiteY591" fmla="*/ 88173 h 1301344"/>
                <a:gd name="connsiteX592" fmla="*/ 457970 w 1592822"/>
                <a:gd name="connsiteY592" fmla="*/ 80902 h 1301344"/>
                <a:gd name="connsiteX593" fmla="*/ 462387 w 1592822"/>
                <a:gd name="connsiteY593" fmla="*/ 70774 h 1301344"/>
                <a:gd name="connsiteX594" fmla="*/ 465755 w 1592822"/>
                <a:gd name="connsiteY594" fmla="*/ 68437 h 1301344"/>
                <a:gd name="connsiteX595" fmla="*/ 468624 w 1592822"/>
                <a:gd name="connsiteY595" fmla="*/ 63504 h 1301344"/>
                <a:gd name="connsiteX596" fmla="*/ 470446 w 1592822"/>
                <a:gd name="connsiteY596" fmla="*/ 61685 h 1301344"/>
                <a:gd name="connsiteX597" fmla="*/ 473814 w 1592822"/>
                <a:gd name="connsiteY597" fmla="*/ 60386 h 1301344"/>
                <a:gd name="connsiteX598" fmla="*/ 476683 w 1592822"/>
                <a:gd name="connsiteY598" fmla="*/ 55193 h 1301344"/>
                <a:gd name="connsiteX599" fmla="*/ 480051 w 1592822"/>
                <a:gd name="connsiteY599" fmla="*/ 53116 h 1301344"/>
                <a:gd name="connsiteX600" fmla="*/ 480576 w 1592822"/>
                <a:gd name="connsiteY600" fmla="*/ 50779 h 1301344"/>
                <a:gd name="connsiteX601" fmla="*/ 482397 w 1592822"/>
                <a:gd name="connsiteY601" fmla="*/ 48960 h 1301344"/>
                <a:gd name="connsiteX602" fmla="*/ 486015 w 1592822"/>
                <a:gd name="connsiteY602" fmla="*/ 47402 h 1301344"/>
                <a:gd name="connsiteX603" fmla="*/ 489657 w 1592822"/>
                <a:gd name="connsiteY603" fmla="*/ 46883 h 1301344"/>
                <a:gd name="connsiteX604" fmla="*/ 492252 w 1592822"/>
                <a:gd name="connsiteY604" fmla="*/ 47402 h 1301344"/>
                <a:gd name="connsiteX605" fmla="*/ 495371 w 1592822"/>
                <a:gd name="connsiteY605" fmla="*/ 46364 h 1301344"/>
                <a:gd name="connsiteX606" fmla="*/ 498240 w 1592822"/>
                <a:gd name="connsiteY606" fmla="*/ 41428 h 1301344"/>
                <a:gd name="connsiteX607" fmla="*/ 504728 w 1592822"/>
                <a:gd name="connsiteY607" fmla="*/ 35195 h 1301344"/>
                <a:gd name="connsiteX608" fmla="*/ 507323 w 1592822"/>
                <a:gd name="connsiteY608" fmla="*/ 38054 h 1301344"/>
                <a:gd name="connsiteX609" fmla="*/ 509917 w 1592822"/>
                <a:gd name="connsiteY609" fmla="*/ 36495 h 1301344"/>
                <a:gd name="connsiteX610" fmla="*/ 515631 w 1592822"/>
                <a:gd name="connsiteY610" fmla="*/ 39351 h 1301344"/>
                <a:gd name="connsiteX611" fmla="*/ 517452 w 1592822"/>
                <a:gd name="connsiteY611" fmla="*/ 37532 h 1301344"/>
                <a:gd name="connsiteX612" fmla="*/ 520047 w 1592822"/>
                <a:gd name="connsiteY612" fmla="*/ 39091 h 1301344"/>
                <a:gd name="connsiteX613" fmla="*/ 523166 w 1592822"/>
                <a:gd name="connsiteY613" fmla="*/ 38313 h 1301344"/>
                <a:gd name="connsiteX614" fmla="*/ 526285 w 1592822"/>
                <a:gd name="connsiteY614" fmla="*/ 40129 h 1301344"/>
                <a:gd name="connsiteX615" fmla="*/ 529927 w 1592822"/>
                <a:gd name="connsiteY615" fmla="*/ 40129 h 1301344"/>
                <a:gd name="connsiteX616" fmla="*/ 533046 w 1592822"/>
                <a:gd name="connsiteY616" fmla="*/ 38572 h 1301344"/>
                <a:gd name="connsiteX617" fmla="*/ 536415 w 1592822"/>
                <a:gd name="connsiteY617" fmla="*/ 39610 h 1301344"/>
                <a:gd name="connsiteX618" fmla="*/ 535916 w 1592822"/>
                <a:gd name="connsiteY618" fmla="*/ 36754 h 1301344"/>
                <a:gd name="connsiteX619" fmla="*/ 542653 w 1592822"/>
                <a:gd name="connsiteY619" fmla="*/ 28444 h 1301344"/>
                <a:gd name="connsiteX620" fmla="*/ 540581 w 1592822"/>
                <a:gd name="connsiteY620" fmla="*/ 25586 h 1301344"/>
                <a:gd name="connsiteX621" fmla="*/ 540581 w 1592822"/>
                <a:gd name="connsiteY621" fmla="*/ 23249 h 1301344"/>
                <a:gd name="connsiteX622" fmla="*/ 544749 w 1592822"/>
                <a:gd name="connsiteY622" fmla="*/ 25586 h 1301344"/>
                <a:gd name="connsiteX623" fmla="*/ 546295 w 1592822"/>
                <a:gd name="connsiteY623" fmla="*/ 24289 h 1301344"/>
                <a:gd name="connsiteX624" fmla="*/ 544998 w 1592822"/>
                <a:gd name="connsiteY624" fmla="*/ 21171 h 1301344"/>
                <a:gd name="connsiteX625" fmla="*/ 545272 w 1592822"/>
                <a:gd name="connsiteY625" fmla="*/ 19093 h 1301344"/>
                <a:gd name="connsiteX626" fmla="*/ 548366 w 1592822"/>
                <a:gd name="connsiteY626" fmla="*/ 17016 h 1301344"/>
                <a:gd name="connsiteX627" fmla="*/ 548640 w 1592822"/>
                <a:gd name="connsiteY627" fmla="*/ 13382 h 1301344"/>
                <a:gd name="connsiteX628" fmla="*/ 549938 w 1592822"/>
                <a:gd name="connsiteY628" fmla="*/ 11045 h 1301344"/>
                <a:gd name="connsiteX629" fmla="*/ 552009 w 1592822"/>
                <a:gd name="connsiteY629" fmla="*/ 9227 h 1301344"/>
                <a:gd name="connsiteX630" fmla="*/ 556176 w 1592822"/>
                <a:gd name="connsiteY630" fmla="*/ 9484 h 1301344"/>
                <a:gd name="connsiteX631" fmla="*/ 557997 w 1592822"/>
                <a:gd name="connsiteY631" fmla="*/ 7147 h 1301344"/>
                <a:gd name="connsiteX632" fmla="*/ 559544 w 1592822"/>
                <a:gd name="connsiteY632" fmla="*/ 7927 h 1301344"/>
                <a:gd name="connsiteX633" fmla="*/ 563960 w 1592822"/>
                <a:gd name="connsiteY633" fmla="*/ 8187 h 1301344"/>
                <a:gd name="connsiteX634" fmla="*/ 566555 w 1592822"/>
                <a:gd name="connsiteY634" fmla="*/ 4550 h 1301344"/>
                <a:gd name="connsiteX635" fmla="*/ 567603 w 1592822"/>
                <a:gd name="connsiteY635" fmla="*/ 4291 h 1301344"/>
                <a:gd name="connsiteX636" fmla="*/ 568901 w 1592822"/>
                <a:gd name="connsiteY636" fmla="*/ 654 h 1301344"/>
                <a:gd name="connsiteX637" fmla="*/ 571246 w 1592822"/>
                <a:gd name="connsiteY637" fmla="*/ -383 h 1301344"/>
                <a:gd name="connsiteX638" fmla="*/ 574365 w 1592822"/>
                <a:gd name="connsiteY638" fmla="*/ 2473 h 1301344"/>
                <a:gd name="connsiteX639" fmla="*/ 576960 w 1592822"/>
                <a:gd name="connsiteY639" fmla="*/ 2213 h 1301344"/>
                <a:gd name="connsiteX640" fmla="*/ 576436 w 1592822"/>
                <a:gd name="connsiteY640" fmla="*/ 7409 h 1301344"/>
                <a:gd name="connsiteX641" fmla="*/ 578257 w 1592822"/>
                <a:gd name="connsiteY641" fmla="*/ 7927 h 1301344"/>
                <a:gd name="connsiteX642" fmla="*/ 580078 w 1592822"/>
                <a:gd name="connsiteY642" fmla="*/ 11304 h 1301344"/>
                <a:gd name="connsiteX643" fmla="*/ 582923 w 1592822"/>
                <a:gd name="connsiteY643" fmla="*/ 12082 h 1301344"/>
                <a:gd name="connsiteX644" fmla="*/ 586041 w 1592822"/>
                <a:gd name="connsiteY644" fmla="*/ 10524 h 1301344"/>
                <a:gd name="connsiteX645" fmla="*/ 587863 w 1592822"/>
                <a:gd name="connsiteY645" fmla="*/ 12342 h 1301344"/>
                <a:gd name="connsiteX646" fmla="*/ 590982 w 1592822"/>
                <a:gd name="connsiteY646" fmla="*/ 12082 h 1301344"/>
                <a:gd name="connsiteX647" fmla="*/ 590982 w 1592822"/>
                <a:gd name="connsiteY647" fmla="*/ 14422 h 1301344"/>
                <a:gd name="connsiteX648" fmla="*/ 595673 w 1592822"/>
                <a:gd name="connsiteY648" fmla="*/ 17018 h 1301344"/>
                <a:gd name="connsiteX649" fmla="*/ 593576 w 1592822"/>
                <a:gd name="connsiteY649" fmla="*/ 19874 h 1301344"/>
                <a:gd name="connsiteX650" fmla="*/ 595673 w 1592822"/>
                <a:gd name="connsiteY650" fmla="*/ 21174 h 1301344"/>
                <a:gd name="connsiteX651" fmla="*/ 593078 w 1592822"/>
                <a:gd name="connsiteY651" fmla="*/ 23511 h 1301344"/>
                <a:gd name="connsiteX652" fmla="*/ 596970 w 1592822"/>
                <a:gd name="connsiteY652" fmla="*/ 28703 h 1301344"/>
                <a:gd name="connsiteX653" fmla="*/ 597993 w 1592822"/>
                <a:gd name="connsiteY653" fmla="*/ 28184 h 1301344"/>
                <a:gd name="connsiteX654" fmla="*/ 605029 w 1592822"/>
                <a:gd name="connsiteY654" fmla="*/ 33380 h 1301344"/>
                <a:gd name="connsiteX655" fmla="*/ 605279 w 1592822"/>
                <a:gd name="connsiteY655" fmla="*/ 36495 h 1301344"/>
                <a:gd name="connsiteX656" fmla="*/ 609171 w 1592822"/>
                <a:gd name="connsiteY656" fmla="*/ 38054 h 1301344"/>
                <a:gd name="connsiteX657" fmla="*/ 611516 w 1592822"/>
                <a:gd name="connsiteY657" fmla="*/ 41428 h 1301344"/>
                <a:gd name="connsiteX658" fmla="*/ 610992 w 1592822"/>
                <a:gd name="connsiteY658" fmla="*/ 47142 h 1301344"/>
                <a:gd name="connsiteX659" fmla="*/ 607349 w 1592822"/>
                <a:gd name="connsiteY659" fmla="*/ 49220 h 1301344"/>
                <a:gd name="connsiteX660" fmla="*/ 606576 w 1592822"/>
                <a:gd name="connsiteY660" fmla="*/ 52078 h 1301344"/>
                <a:gd name="connsiteX661" fmla="*/ 608921 w 1592822"/>
                <a:gd name="connsiteY661" fmla="*/ 53375 h 1301344"/>
                <a:gd name="connsiteX662" fmla="*/ 612814 w 1592822"/>
                <a:gd name="connsiteY662" fmla="*/ 54415 h 1301344"/>
                <a:gd name="connsiteX663" fmla="*/ 614111 w 1592822"/>
                <a:gd name="connsiteY663" fmla="*/ 55974 h 1301344"/>
                <a:gd name="connsiteX664" fmla="*/ 614884 w 1592822"/>
                <a:gd name="connsiteY664" fmla="*/ 59608 h 1301344"/>
                <a:gd name="connsiteX665" fmla="*/ 619052 w 1592822"/>
                <a:gd name="connsiteY665" fmla="*/ 62466 h 1301344"/>
                <a:gd name="connsiteX666" fmla="*/ 622943 w 1592822"/>
                <a:gd name="connsiteY666" fmla="*/ 60388 h 1301344"/>
                <a:gd name="connsiteX667" fmla="*/ 625014 w 1592822"/>
                <a:gd name="connsiteY667" fmla="*/ 61167 h 1301344"/>
                <a:gd name="connsiteX668" fmla="*/ 627634 w 1592822"/>
                <a:gd name="connsiteY668" fmla="*/ 60388 h 1301344"/>
                <a:gd name="connsiteX669" fmla="*/ 633348 w 1592822"/>
                <a:gd name="connsiteY669" fmla="*/ 61685 h 1301344"/>
                <a:gd name="connsiteX670" fmla="*/ 635145 w 1592822"/>
                <a:gd name="connsiteY670" fmla="*/ 63504 h 1301344"/>
                <a:gd name="connsiteX671" fmla="*/ 636716 w 1592822"/>
                <a:gd name="connsiteY671" fmla="*/ 63244 h 1301344"/>
                <a:gd name="connsiteX672" fmla="*/ 640883 w 1592822"/>
                <a:gd name="connsiteY672" fmla="*/ 67399 h 1301344"/>
                <a:gd name="connsiteX673" fmla="*/ 640883 w 1592822"/>
                <a:gd name="connsiteY673" fmla="*/ 69998 h 1301344"/>
                <a:gd name="connsiteX674" fmla="*/ 644501 w 1592822"/>
                <a:gd name="connsiteY674" fmla="*/ 75969 h 1301344"/>
                <a:gd name="connsiteX675" fmla="*/ 645299 w 1592822"/>
                <a:gd name="connsiteY675" fmla="*/ 79346 h 1301344"/>
                <a:gd name="connsiteX676" fmla="*/ 644251 w 1592822"/>
                <a:gd name="connsiteY676" fmla="*/ 80646 h 1301344"/>
                <a:gd name="connsiteX677" fmla="*/ 649191 w 1592822"/>
                <a:gd name="connsiteY677" fmla="*/ 82983 h 1301344"/>
                <a:gd name="connsiteX678" fmla="*/ 652560 w 1592822"/>
                <a:gd name="connsiteY678" fmla="*/ 86617 h 1301344"/>
                <a:gd name="connsiteX679" fmla="*/ 651786 w 1592822"/>
                <a:gd name="connsiteY679" fmla="*/ 91812 h 1301344"/>
                <a:gd name="connsiteX680" fmla="*/ 648917 w 1592822"/>
                <a:gd name="connsiteY680" fmla="*/ 97785 h 1301344"/>
                <a:gd name="connsiteX681" fmla="*/ 644501 w 1592822"/>
                <a:gd name="connsiteY681" fmla="*/ 101160 h 1301344"/>
                <a:gd name="connsiteX682" fmla="*/ 646597 w 1592822"/>
                <a:gd name="connsiteY682" fmla="*/ 104537 h 1301344"/>
                <a:gd name="connsiteX683" fmla="*/ 647121 w 1592822"/>
                <a:gd name="connsiteY683" fmla="*/ 107914 h 1301344"/>
                <a:gd name="connsiteX684" fmla="*/ 649715 w 1592822"/>
                <a:gd name="connsiteY684" fmla="*/ 111548 h 1301344"/>
                <a:gd name="connsiteX685" fmla="*/ 652310 w 1592822"/>
                <a:gd name="connsiteY685" fmla="*/ 114665 h 1301344"/>
                <a:gd name="connsiteX686" fmla="*/ 655155 w 1592822"/>
                <a:gd name="connsiteY686" fmla="*/ 116483 h 1301344"/>
                <a:gd name="connsiteX687" fmla="*/ 658274 w 1592822"/>
                <a:gd name="connsiteY687" fmla="*/ 117780 h 1301344"/>
                <a:gd name="connsiteX688" fmla="*/ 662964 w 1592822"/>
                <a:gd name="connsiteY688" fmla="*/ 117002 h 1301344"/>
                <a:gd name="connsiteX689" fmla="*/ 668154 w 1592822"/>
                <a:gd name="connsiteY689" fmla="*/ 114665 h 1301344"/>
                <a:gd name="connsiteX690" fmla="*/ 669976 w 1592822"/>
                <a:gd name="connsiteY690" fmla="*/ 115443 h 1301344"/>
                <a:gd name="connsiteX691" fmla="*/ 679332 w 1592822"/>
                <a:gd name="connsiteY691" fmla="*/ 112328 h 1301344"/>
                <a:gd name="connsiteX692" fmla="*/ 682975 w 1592822"/>
                <a:gd name="connsiteY692" fmla="*/ 113106 h 1301344"/>
                <a:gd name="connsiteX693" fmla="*/ 684771 w 1592822"/>
                <a:gd name="connsiteY693" fmla="*/ 109732 h 1301344"/>
                <a:gd name="connsiteX694" fmla="*/ 688414 w 1592822"/>
                <a:gd name="connsiteY694" fmla="*/ 106614 h 1301344"/>
                <a:gd name="connsiteX695" fmla="*/ 696723 w 1592822"/>
                <a:gd name="connsiteY695" fmla="*/ 106614 h 1301344"/>
                <a:gd name="connsiteX696" fmla="*/ 698294 w 1592822"/>
                <a:gd name="connsiteY696" fmla="*/ 107395 h 1301344"/>
                <a:gd name="connsiteX697" fmla="*/ 702960 w 1592822"/>
                <a:gd name="connsiteY697" fmla="*/ 107395 h 1301344"/>
                <a:gd name="connsiteX698" fmla="*/ 703759 w 1592822"/>
                <a:gd name="connsiteY698" fmla="*/ 104796 h 1301344"/>
                <a:gd name="connsiteX699" fmla="*/ 705555 w 1592822"/>
                <a:gd name="connsiteY699" fmla="*/ 104018 h 1301344"/>
                <a:gd name="connsiteX700" fmla="*/ 707127 w 1592822"/>
                <a:gd name="connsiteY700" fmla="*/ 101421 h 1301344"/>
                <a:gd name="connsiteX701" fmla="*/ 705829 w 1592822"/>
                <a:gd name="connsiteY701" fmla="*/ 97526 h 1301344"/>
                <a:gd name="connsiteX702" fmla="*/ 706878 w 1592822"/>
                <a:gd name="connsiteY702" fmla="*/ 95707 h 1301344"/>
                <a:gd name="connsiteX703" fmla="*/ 705056 w 1592822"/>
                <a:gd name="connsiteY703" fmla="*/ 92590 h 1301344"/>
                <a:gd name="connsiteX704" fmla="*/ 707376 w 1592822"/>
                <a:gd name="connsiteY704" fmla="*/ 91034 h 1301344"/>
                <a:gd name="connsiteX705" fmla="*/ 714388 w 1592822"/>
                <a:gd name="connsiteY705" fmla="*/ 93889 h 1301344"/>
                <a:gd name="connsiteX706" fmla="*/ 715959 w 1592822"/>
                <a:gd name="connsiteY706" fmla="*/ 91552 h 1301344"/>
                <a:gd name="connsiteX707" fmla="*/ 720376 w 1592822"/>
                <a:gd name="connsiteY707" fmla="*/ 94408 h 1301344"/>
                <a:gd name="connsiteX708" fmla="*/ 721923 w 1592822"/>
                <a:gd name="connsiteY708" fmla="*/ 93111 h 1301344"/>
                <a:gd name="connsiteX709" fmla="*/ 723220 w 1592822"/>
                <a:gd name="connsiteY709" fmla="*/ 97266 h 1301344"/>
                <a:gd name="connsiteX710" fmla="*/ 725840 w 1592822"/>
                <a:gd name="connsiteY710" fmla="*/ 96226 h 1301344"/>
                <a:gd name="connsiteX711" fmla="*/ 724792 w 1592822"/>
                <a:gd name="connsiteY711" fmla="*/ 100122 h 1301344"/>
                <a:gd name="connsiteX712" fmla="*/ 728161 w 1592822"/>
                <a:gd name="connsiteY712" fmla="*/ 100641 h 1301344"/>
                <a:gd name="connsiteX713" fmla="*/ 732577 w 1592822"/>
                <a:gd name="connsiteY713" fmla="*/ 103499 h 1301344"/>
                <a:gd name="connsiteX714" fmla="*/ 735696 w 1592822"/>
                <a:gd name="connsiteY714" fmla="*/ 109732 h 1301344"/>
                <a:gd name="connsiteX715" fmla="*/ 736220 w 1592822"/>
                <a:gd name="connsiteY715" fmla="*/ 114146 h 1301344"/>
                <a:gd name="connsiteX716" fmla="*/ 737766 w 1592822"/>
                <a:gd name="connsiteY716" fmla="*/ 114146 h 1301344"/>
                <a:gd name="connsiteX717" fmla="*/ 738815 w 1592822"/>
                <a:gd name="connsiteY717" fmla="*/ 119858 h 1301344"/>
                <a:gd name="connsiteX718" fmla="*/ 741160 w 1592822"/>
                <a:gd name="connsiteY718" fmla="*/ 122716 h 1301344"/>
                <a:gd name="connsiteX719" fmla="*/ 745576 w 1592822"/>
                <a:gd name="connsiteY719" fmla="*/ 124275 h 1301344"/>
                <a:gd name="connsiteX720" fmla="*/ 750516 w 1592822"/>
                <a:gd name="connsiteY720" fmla="*/ 130246 h 1301344"/>
                <a:gd name="connsiteX721" fmla="*/ 751290 w 1592822"/>
                <a:gd name="connsiteY721" fmla="*/ 132583 h 1301344"/>
                <a:gd name="connsiteX722" fmla="*/ 758550 w 1592822"/>
                <a:gd name="connsiteY722" fmla="*/ 137778 h 1301344"/>
                <a:gd name="connsiteX723" fmla="*/ 759873 w 1592822"/>
                <a:gd name="connsiteY723" fmla="*/ 139856 h 1301344"/>
                <a:gd name="connsiteX724" fmla="*/ 760122 w 1592822"/>
                <a:gd name="connsiteY724" fmla="*/ 142971 h 1301344"/>
                <a:gd name="connsiteX725" fmla="*/ 762193 w 1592822"/>
                <a:gd name="connsiteY725" fmla="*/ 142452 h 1301344"/>
                <a:gd name="connsiteX726" fmla="*/ 764014 w 1592822"/>
                <a:gd name="connsiteY726" fmla="*/ 140115 h 1301344"/>
                <a:gd name="connsiteX727" fmla="*/ 765836 w 1592822"/>
                <a:gd name="connsiteY727" fmla="*/ 139596 h 1301344"/>
                <a:gd name="connsiteX728" fmla="*/ 771300 w 1592822"/>
                <a:gd name="connsiteY728" fmla="*/ 141415 h 1301344"/>
                <a:gd name="connsiteX729" fmla="*/ 776215 w 1592822"/>
                <a:gd name="connsiteY729" fmla="*/ 142452 h 1301344"/>
                <a:gd name="connsiteX730" fmla="*/ 779334 w 1592822"/>
                <a:gd name="connsiteY730" fmla="*/ 141933 h 1301344"/>
                <a:gd name="connsiteX731" fmla="*/ 783251 w 1592822"/>
                <a:gd name="connsiteY731" fmla="*/ 142193 h 1301344"/>
                <a:gd name="connsiteX732" fmla="*/ 785846 w 1592822"/>
                <a:gd name="connsiteY732" fmla="*/ 144270 h 1301344"/>
                <a:gd name="connsiteX733" fmla="*/ 789738 w 1592822"/>
                <a:gd name="connsiteY733" fmla="*/ 145048 h 1301344"/>
                <a:gd name="connsiteX734" fmla="*/ 789215 w 1592822"/>
                <a:gd name="connsiteY734" fmla="*/ 150503 h 1301344"/>
                <a:gd name="connsiteX735" fmla="*/ 790262 w 1592822"/>
                <a:gd name="connsiteY735" fmla="*/ 154140 h 1301344"/>
                <a:gd name="connsiteX736" fmla="*/ 794429 w 1592822"/>
                <a:gd name="connsiteY736" fmla="*/ 156995 h 1301344"/>
                <a:gd name="connsiteX737" fmla="*/ 793905 w 1592822"/>
                <a:gd name="connsiteY737" fmla="*/ 160891 h 1301344"/>
                <a:gd name="connsiteX738" fmla="*/ 791835 w 1592822"/>
                <a:gd name="connsiteY738" fmla="*/ 164006 h 1301344"/>
                <a:gd name="connsiteX739" fmla="*/ 793381 w 1592822"/>
                <a:gd name="connsiteY739" fmla="*/ 166343 h 1301344"/>
                <a:gd name="connsiteX740" fmla="*/ 795452 w 1592822"/>
                <a:gd name="connsiteY740" fmla="*/ 168161 h 1301344"/>
                <a:gd name="connsiteX741" fmla="*/ 798321 w 1592822"/>
                <a:gd name="connsiteY741" fmla="*/ 168421 h 1301344"/>
                <a:gd name="connsiteX742" fmla="*/ 799619 w 1592822"/>
                <a:gd name="connsiteY742" fmla="*/ 170239 h 1301344"/>
                <a:gd name="connsiteX743" fmla="*/ 802463 w 1592822"/>
                <a:gd name="connsiteY743" fmla="*/ 169980 h 1301344"/>
                <a:gd name="connsiteX744" fmla="*/ 805856 w 1592822"/>
                <a:gd name="connsiteY744" fmla="*/ 172317 h 1301344"/>
                <a:gd name="connsiteX745" fmla="*/ 805333 w 1592822"/>
                <a:gd name="connsiteY745" fmla="*/ 175434 h 1301344"/>
                <a:gd name="connsiteX746" fmla="*/ 802987 w 1592822"/>
                <a:gd name="connsiteY746" fmla="*/ 176993 h 1301344"/>
                <a:gd name="connsiteX747" fmla="*/ 801440 w 1592822"/>
                <a:gd name="connsiteY747" fmla="*/ 182186 h 1301344"/>
                <a:gd name="connsiteX748" fmla="*/ 802738 w 1592822"/>
                <a:gd name="connsiteY748" fmla="*/ 183485 h 1301344"/>
                <a:gd name="connsiteX749" fmla="*/ 804035 w 1592822"/>
                <a:gd name="connsiteY749" fmla="*/ 188159 h 1301344"/>
                <a:gd name="connsiteX750" fmla="*/ 801440 w 1592822"/>
                <a:gd name="connsiteY750" fmla="*/ 194133 h 1301344"/>
                <a:gd name="connsiteX751" fmla="*/ 804035 w 1592822"/>
                <a:gd name="connsiteY751" fmla="*/ 193352 h 1301344"/>
                <a:gd name="connsiteX752" fmla="*/ 806904 w 1592822"/>
                <a:gd name="connsiteY752" fmla="*/ 196470 h 1301344"/>
                <a:gd name="connsiteX753" fmla="*/ 808975 w 1592822"/>
                <a:gd name="connsiteY753" fmla="*/ 200106 h 1301344"/>
                <a:gd name="connsiteX754" fmla="*/ 813641 w 1592822"/>
                <a:gd name="connsiteY754" fmla="*/ 204521 h 1301344"/>
                <a:gd name="connsiteX755" fmla="*/ 816510 w 1592822"/>
                <a:gd name="connsiteY755" fmla="*/ 205817 h 1301344"/>
                <a:gd name="connsiteX756" fmla="*/ 820927 w 1592822"/>
                <a:gd name="connsiteY756" fmla="*/ 211013 h 1301344"/>
                <a:gd name="connsiteX757" fmla="*/ 826117 w 1592822"/>
                <a:gd name="connsiteY757" fmla="*/ 212569 h 1301344"/>
                <a:gd name="connsiteX758" fmla="*/ 829759 w 1592822"/>
                <a:gd name="connsiteY758" fmla="*/ 214647 h 1301344"/>
                <a:gd name="connsiteX759" fmla="*/ 832354 w 1592822"/>
                <a:gd name="connsiteY759" fmla="*/ 216986 h 1301344"/>
                <a:gd name="connsiteX760" fmla="*/ 839640 w 1592822"/>
                <a:gd name="connsiteY760" fmla="*/ 220361 h 1301344"/>
                <a:gd name="connsiteX761" fmla="*/ 844555 w 1592822"/>
                <a:gd name="connsiteY761" fmla="*/ 221401 h 1301344"/>
                <a:gd name="connsiteX762" fmla="*/ 851067 w 1592822"/>
                <a:gd name="connsiteY762" fmla="*/ 223738 h 1301344"/>
                <a:gd name="connsiteX763" fmla="*/ 861721 w 1592822"/>
                <a:gd name="connsiteY763" fmla="*/ 225815 h 1301344"/>
                <a:gd name="connsiteX764" fmla="*/ 867958 w 1592822"/>
                <a:gd name="connsiteY764" fmla="*/ 225556 h 1301344"/>
                <a:gd name="connsiteX765" fmla="*/ 873148 w 1592822"/>
                <a:gd name="connsiteY765" fmla="*/ 226075 h 1301344"/>
                <a:gd name="connsiteX766" fmla="*/ 878862 w 1592822"/>
                <a:gd name="connsiteY766" fmla="*/ 228152 h 1301344"/>
                <a:gd name="connsiteX767" fmla="*/ 888992 w 1592822"/>
                <a:gd name="connsiteY767" fmla="*/ 231011 h 1301344"/>
                <a:gd name="connsiteX768" fmla="*/ 896776 w 1592822"/>
                <a:gd name="connsiteY768" fmla="*/ 237503 h 1301344"/>
                <a:gd name="connsiteX769" fmla="*/ 904311 w 1592822"/>
                <a:gd name="connsiteY769" fmla="*/ 239580 h 1301344"/>
                <a:gd name="connsiteX770" fmla="*/ 911323 w 1592822"/>
                <a:gd name="connsiteY770" fmla="*/ 239580 h 1301344"/>
                <a:gd name="connsiteX771" fmla="*/ 914442 w 1592822"/>
                <a:gd name="connsiteY771" fmla="*/ 240358 h 1301344"/>
                <a:gd name="connsiteX772" fmla="*/ 919382 w 1592822"/>
                <a:gd name="connsiteY772" fmla="*/ 240358 h 1301344"/>
                <a:gd name="connsiteX773" fmla="*/ 926393 w 1592822"/>
                <a:gd name="connsiteY773" fmla="*/ 239840 h 1301344"/>
                <a:gd name="connsiteX774" fmla="*/ 926667 w 1592822"/>
                <a:gd name="connsiteY774" fmla="*/ 241658 h 1301344"/>
                <a:gd name="connsiteX775" fmla="*/ 930560 w 1592822"/>
                <a:gd name="connsiteY775" fmla="*/ 241398 h 1301344"/>
                <a:gd name="connsiteX776" fmla="*/ 933404 w 1592822"/>
                <a:gd name="connsiteY776" fmla="*/ 245035 h 1301344"/>
                <a:gd name="connsiteX777" fmla="*/ 934726 w 1592822"/>
                <a:gd name="connsiteY777" fmla="*/ 240880 h 1301344"/>
                <a:gd name="connsiteX778" fmla="*/ 937571 w 1592822"/>
                <a:gd name="connsiteY778" fmla="*/ 242957 h 1301344"/>
                <a:gd name="connsiteX779" fmla="*/ 948749 w 1592822"/>
                <a:gd name="connsiteY779" fmla="*/ 246853 h 1301344"/>
                <a:gd name="connsiteX780" fmla="*/ 952117 w 1592822"/>
                <a:gd name="connsiteY780" fmla="*/ 249449 h 1301344"/>
                <a:gd name="connsiteX781" fmla="*/ 953939 w 1592822"/>
                <a:gd name="connsiteY781" fmla="*/ 249449 h 1301344"/>
                <a:gd name="connsiteX782" fmla="*/ 955236 w 1592822"/>
                <a:gd name="connsiteY782" fmla="*/ 247112 h 1301344"/>
                <a:gd name="connsiteX783" fmla="*/ 958604 w 1592822"/>
                <a:gd name="connsiteY783" fmla="*/ 246332 h 1301344"/>
                <a:gd name="connsiteX784" fmla="*/ 962521 w 1592822"/>
                <a:gd name="connsiteY784" fmla="*/ 251527 h 1301344"/>
                <a:gd name="connsiteX785" fmla="*/ 963819 w 1592822"/>
                <a:gd name="connsiteY785" fmla="*/ 249449 h 1301344"/>
                <a:gd name="connsiteX786" fmla="*/ 967711 w 1592822"/>
                <a:gd name="connsiteY786" fmla="*/ 249709 h 1301344"/>
                <a:gd name="connsiteX787" fmla="*/ 969258 w 1592822"/>
                <a:gd name="connsiteY787" fmla="*/ 251527 h 1301344"/>
                <a:gd name="connsiteX788" fmla="*/ 971354 w 1592822"/>
                <a:gd name="connsiteY788" fmla="*/ 250487 h 1301344"/>
                <a:gd name="connsiteX789" fmla="*/ 974972 w 1592822"/>
                <a:gd name="connsiteY789" fmla="*/ 251527 h 1301344"/>
                <a:gd name="connsiteX790" fmla="*/ 977592 w 1592822"/>
                <a:gd name="connsiteY790" fmla="*/ 247631 h 1301344"/>
                <a:gd name="connsiteX791" fmla="*/ 979912 w 1592822"/>
                <a:gd name="connsiteY791" fmla="*/ 248409 h 1301344"/>
                <a:gd name="connsiteX792" fmla="*/ 983031 w 1592822"/>
                <a:gd name="connsiteY792" fmla="*/ 251527 h 1301344"/>
                <a:gd name="connsiteX793" fmla="*/ 989019 w 1592822"/>
                <a:gd name="connsiteY793" fmla="*/ 256460 h 1301344"/>
                <a:gd name="connsiteX794" fmla="*/ 986923 w 1592822"/>
                <a:gd name="connsiteY794" fmla="*/ 258538 h 1301344"/>
                <a:gd name="connsiteX795" fmla="*/ 982257 w 1592822"/>
                <a:gd name="connsiteY795" fmla="*/ 261134 h 1301344"/>
                <a:gd name="connsiteX796" fmla="*/ 982257 w 1592822"/>
                <a:gd name="connsiteY796" fmla="*/ 263731 h 1301344"/>
                <a:gd name="connsiteX797" fmla="*/ 984079 w 1592822"/>
                <a:gd name="connsiteY797" fmla="*/ 266330 h 1301344"/>
                <a:gd name="connsiteX798" fmla="*/ 985626 w 1592822"/>
                <a:gd name="connsiteY798" fmla="*/ 265290 h 1301344"/>
                <a:gd name="connsiteX799" fmla="*/ 990316 w 1592822"/>
                <a:gd name="connsiteY799" fmla="*/ 267886 h 1301344"/>
                <a:gd name="connsiteX800" fmla="*/ 996030 w 1592822"/>
                <a:gd name="connsiteY800" fmla="*/ 267367 h 1301344"/>
                <a:gd name="connsiteX801" fmla="*/ 999922 w 1592822"/>
                <a:gd name="connsiteY801" fmla="*/ 265808 h 1301344"/>
                <a:gd name="connsiteX802" fmla="*/ 1004089 w 1592822"/>
                <a:gd name="connsiteY802" fmla="*/ 267888 h 1301344"/>
                <a:gd name="connsiteX803" fmla="*/ 1011624 w 1592822"/>
                <a:gd name="connsiteY803" fmla="*/ 272822 h 1301344"/>
                <a:gd name="connsiteX804" fmla="*/ 1017862 w 1592822"/>
                <a:gd name="connsiteY804" fmla="*/ 279314 h 1301344"/>
                <a:gd name="connsiteX805" fmla="*/ 1020706 w 1592822"/>
                <a:gd name="connsiteY805" fmla="*/ 285028 h 1301344"/>
                <a:gd name="connsiteX806" fmla="*/ 1026170 w 1592822"/>
                <a:gd name="connsiteY806" fmla="*/ 290999 h 1301344"/>
                <a:gd name="connsiteX807" fmla="*/ 1029538 w 1592822"/>
                <a:gd name="connsiteY807" fmla="*/ 295675 h 1301344"/>
                <a:gd name="connsiteX808" fmla="*/ 1032408 w 1592822"/>
                <a:gd name="connsiteY808" fmla="*/ 302168 h 1301344"/>
                <a:gd name="connsiteX809" fmla="*/ 1035003 w 1592822"/>
                <a:gd name="connsiteY809" fmla="*/ 306582 h 1301344"/>
                <a:gd name="connsiteX810" fmla="*/ 1038122 w 1592822"/>
                <a:gd name="connsiteY810" fmla="*/ 314633 h 1301344"/>
                <a:gd name="connsiteX811" fmla="*/ 1040442 w 1592822"/>
                <a:gd name="connsiteY811" fmla="*/ 319307 h 1301344"/>
                <a:gd name="connsiteX812" fmla="*/ 1040442 w 1592822"/>
                <a:gd name="connsiteY812" fmla="*/ 323981 h 1301344"/>
                <a:gd name="connsiteX813" fmla="*/ 1043311 w 1592822"/>
                <a:gd name="connsiteY813" fmla="*/ 326839 h 1301344"/>
                <a:gd name="connsiteX814" fmla="*/ 1044858 w 1592822"/>
                <a:gd name="connsiteY814" fmla="*/ 329954 h 1301344"/>
                <a:gd name="connsiteX815" fmla="*/ 1045657 w 1592822"/>
                <a:gd name="connsiteY815" fmla="*/ 333850 h 1301344"/>
                <a:gd name="connsiteX816" fmla="*/ 1050323 w 1592822"/>
                <a:gd name="connsiteY816" fmla="*/ 335150 h 1301344"/>
                <a:gd name="connsiteX817" fmla="*/ 1052668 w 1592822"/>
                <a:gd name="connsiteY817" fmla="*/ 340083 h 1301344"/>
                <a:gd name="connsiteX818" fmla="*/ 1054489 w 1592822"/>
                <a:gd name="connsiteY818" fmla="*/ 341382 h 1301344"/>
                <a:gd name="connsiteX819" fmla="*/ 1057084 w 1592822"/>
                <a:gd name="connsiteY819" fmla="*/ 341382 h 1301344"/>
                <a:gd name="connsiteX820" fmla="*/ 1059929 w 1592822"/>
                <a:gd name="connsiteY820" fmla="*/ 344238 h 1301344"/>
                <a:gd name="connsiteX821" fmla="*/ 1060203 w 1592822"/>
                <a:gd name="connsiteY821" fmla="*/ 347094 h 1301344"/>
                <a:gd name="connsiteX822" fmla="*/ 1064345 w 1592822"/>
                <a:gd name="connsiteY822" fmla="*/ 344757 h 1301344"/>
                <a:gd name="connsiteX823" fmla="*/ 1066964 w 1592822"/>
                <a:gd name="connsiteY823" fmla="*/ 346316 h 1301344"/>
                <a:gd name="connsiteX824" fmla="*/ 1070857 w 1592822"/>
                <a:gd name="connsiteY824" fmla="*/ 344238 h 1301344"/>
                <a:gd name="connsiteX825" fmla="*/ 1072928 w 1592822"/>
                <a:gd name="connsiteY825" fmla="*/ 346316 h 1301344"/>
                <a:gd name="connsiteX826" fmla="*/ 1072154 w 1592822"/>
                <a:gd name="connsiteY826" fmla="*/ 350990 h 1301344"/>
                <a:gd name="connsiteX827" fmla="*/ 1073976 w 1592822"/>
                <a:gd name="connsiteY827" fmla="*/ 350990 h 1301344"/>
                <a:gd name="connsiteX828" fmla="*/ 1077344 w 1592822"/>
                <a:gd name="connsiteY828" fmla="*/ 352548 h 1301344"/>
                <a:gd name="connsiteX829" fmla="*/ 1079415 w 1592822"/>
                <a:gd name="connsiteY829" fmla="*/ 357222 h 1301344"/>
                <a:gd name="connsiteX830" fmla="*/ 1083582 w 1592822"/>
                <a:gd name="connsiteY830" fmla="*/ 360600 h 1301344"/>
                <a:gd name="connsiteX831" fmla="*/ 1084605 w 1592822"/>
                <a:gd name="connsiteY831" fmla="*/ 362158 h 1301344"/>
                <a:gd name="connsiteX832" fmla="*/ 1084106 w 1592822"/>
                <a:gd name="connsiteY832" fmla="*/ 365014 h 1301344"/>
                <a:gd name="connsiteX833" fmla="*/ 1086950 w 1592822"/>
                <a:gd name="connsiteY833" fmla="*/ 365274 h 1301344"/>
                <a:gd name="connsiteX834" fmla="*/ 1088771 w 1592822"/>
                <a:gd name="connsiteY834" fmla="*/ 367092 h 1301344"/>
                <a:gd name="connsiteX835" fmla="*/ 1091117 w 1592822"/>
                <a:gd name="connsiteY835" fmla="*/ 365792 h 1301344"/>
                <a:gd name="connsiteX836" fmla="*/ 1095009 w 1592822"/>
                <a:gd name="connsiteY836" fmla="*/ 366830 h 1301344"/>
                <a:gd name="connsiteX837" fmla="*/ 1097355 w 1592822"/>
                <a:gd name="connsiteY837" fmla="*/ 369167 h 1301344"/>
                <a:gd name="connsiteX838" fmla="*/ 1097854 w 1592822"/>
                <a:gd name="connsiteY838" fmla="*/ 371506 h 1301344"/>
                <a:gd name="connsiteX839" fmla="*/ 1097080 w 1592822"/>
                <a:gd name="connsiteY839" fmla="*/ 374362 h 1301344"/>
                <a:gd name="connsiteX840" fmla="*/ 1098652 w 1592822"/>
                <a:gd name="connsiteY840" fmla="*/ 379295 h 1301344"/>
                <a:gd name="connsiteX841" fmla="*/ 1101247 w 1592822"/>
                <a:gd name="connsiteY841" fmla="*/ 379555 h 1301344"/>
                <a:gd name="connsiteX842" fmla="*/ 1100972 w 1592822"/>
                <a:gd name="connsiteY842" fmla="*/ 383191 h 1301344"/>
                <a:gd name="connsiteX843" fmla="*/ 1104091 w 1592822"/>
                <a:gd name="connsiteY843" fmla="*/ 380595 h 1301344"/>
                <a:gd name="connsiteX844" fmla="*/ 1106187 w 1592822"/>
                <a:gd name="connsiteY844" fmla="*/ 382151 h 1301344"/>
                <a:gd name="connsiteX845" fmla="*/ 1108782 w 1592822"/>
                <a:gd name="connsiteY845" fmla="*/ 380074 h 1301344"/>
                <a:gd name="connsiteX846" fmla="*/ 1110079 w 1592822"/>
                <a:gd name="connsiteY846" fmla="*/ 382411 h 1301344"/>
                <a:gd name="connsiteX847" fmla="*/ 1109555 w 1592822"/>
                <a:gd name="connsiteY847" fmla="*/ 385009 h 1301344"/>
                <a:gd name="connsiteX848" fmla="*/ 1111900 w 1592822"/>
                <a:gd name="connsiteY848" fmla="*/ 387346 h 1301344"/>
                <a:gd name="connsiteX849" fmla="*/ 1114246 w 1592822"/>
                <a:gd name="connsiteY849" fmla="*/ 387603 h 1301344"/>
                <a:gd name="connsiteX850" fmla="*/ 1114246 w 1592822"/>
                <a:gd name="connsiteY850" fmla="*/ 393058 h 1301344"/>
                <a:gd name="connsiteX851" fmla="*/ 1117614 w 1592822"/>
                <a:gd name="connsiteY851" fmla="*/ 393058 h 1301344"/>
                <a:gd name="connsiteX852" fmla="*/ 1120209 w 1592822"/>
                <a:gd name="connsiteY852" fmla="*/ 394098 h 1301344"/>
                <a:gd name="connsiteX853" fmla="*/ 1122804 w 1592822"/>
                <a:gd name="connsiteY853" fmla="*/ 402927 h 1301344"/>
                <a:gd name="connsiteX854" fmla="*/ 1122031 w 1592822"/>
                <a:gd name="connsiteY854" fmla="*/ 409160 h 1301344"/>
                <a:gd name="connsiteX855" fmla="*/ 1123054 w 1592822"/>
                <a:gd name="connsiteY855" fmla="*/ 411756 h 1301344"/>
                <a:gd name="connsiteX856" fmla="*/ 1122804 w 1592822"/>
                <a:gd name="connsiteY856" fmla="*/ 416951 h 1301344"/>
                <a:gd name="connsiteX857" fmla="*/ 1122031 w 1592822"/>
                <a:gd name="connsiteY857" fmla="*/ 419288 h 1301344"/>
                <a:gd name="connsiteX858" fmla="*/ 1118388 w 1592822"/>
                <a:gd name="connsiteY858" fmla="*/ 421885 h 1301344"/>
                <a:gd name="connsiteX859" fmla="*/ 1117340 w 1592822"/>
                <a:gd name="connsiteY859" fmla="*/ 425000 h 1301344"/>
                <a:gd name="connsiteX860" fmla="*/ 1113972 w 1592822"/>
                <a:gd name="connsiteY860" fmla="*/ 427599 h 1301344"/>
                <a:gd name="connsiteX861" fmla="*/ 1112400 w 1592822"/>
                <a:gd name="connsiteY861" fmla="*/ 430195 h 1301344"/>
                <a:gd name="connsiteX862" fmla="*/ 1108782 w 1592822"/>
                <a:gd name="connsiteY862" fmla="*/ 432013 h 1301344"/>
                <a:gd name="connsiteX863" fmla="*/ 1109805 w 1592822"/>
                <a:gd name="connsiteY863" fmla="*/ 433310 h 1301344"/>
                <a:gd name="connsiteX864" fmla="*/ 1106960 w 1592822"/>
                <a:gd name="connsiteY864" fmla="*/ 436947 h 1301344"/>
                <a:gd name="connsiteX865" fmla="*/ 1104091 w 1592822"/>
                <a:gd name="connsiteY865" fmla="*/ 439805 h 1301344"/>
                <a:gd name="connsiteX866" fmla="*/ 1105663 w 1592822"/>
                <a:gd name="connsiteY866" fmla="*/ 440842 h 1301344"/>
                <a:gd name="connsiteX867" fmla="*/ 1103592 w 1592822"/>
                <a:gd name="connsiteY867" fmla="*/ 444479 h 1301344"/>
                <a:gd name="connsiteX868" fmla="*/ 1100972 w 1592822"/>
                <a:gd name="connsiteY868" fmla="*/ 446038 h 1301344"/>
                <a:gd name="connsiteX869" fmla="*/ 1108009 w 1592822"/>
                <a:gd name="connsiteY869" fmla="*/ 446038 h 1301344"/>
                <a:gd name="connsiteX870" fmla="*/ 1108258 w 1592822"/>
                <a:gd name="connsiteY870" fmla="*/ 447854 h 1301344"/>
                <a:gd name="connsiteX871" fmla="*/ 1105139 w 1592822"/>
                <a:gd name="connsiteY871" fmla="*/ 451231 h 1301344"/>
                <a:gd name="connsiteX872" fmla="*/ 1110079 w 1592822"/>
                <a:gd name="connsiteY872" fmla="*/ 450452 h 1301344"/>
                <a:gd name="connsiteX873" fmla="*/ 1111103 w 1592822"/>
                <a:gd name="connsiteY873" fmla="*/ 454867 h 1301344"/>
                <a:gd name="connsiteX874" fmla="*/ 1107484 w 1592822"/>
                <a:gd name="connsiteY874" fmla="*/ 456683 h 1301344"/>
                <a:gd name="connsiteX875" fmla="*/ 1108782 w 1592822"/>
                <a:gd name="connsiteY875" fmla="*/ 457723 h 1301344"/>
                <a:gd name="connsiteX876" fmla="*/ 1111626 w 1592822"/>
                <a:gd name="connsiteY876" fmla="*/ 456423 h 1301344"/>
                <a:gd name="connsiteX877" fmla="*/ 1112924 w 1592822"/>
                <a:gd name="connsiteY877" fmla="*/ 457463 h 1301344"/>
                <a:gd name="connsiteX878" fmla="*/ 1112400 w 1592822"/>
                <a:gd name="connsiteY878" fmla="*/ 460060 h 1301344"/>
                <a:gd name="connsiteX879" fmla="*/ 1109805 w 1592822"/>
                <a:gd name="connsiteY879" fmla="*/ 460578 h 1301344"/>
                <a:gd name="connsiteX880" fmla="*/ 1106960 w 1592822"/>
                <a:gd name="connsiteY880" fmla="*/ 462397 h 1301344"/>
                <a:gd name="connsiteX881" fmla="*/ 1106686 w 1592822"/>
                <a:gd name="connsiteY881" fmla="*/ 466292 h 1301344"/>
                <a:gd name="connsiteX882" fmla="*/ 1104865 w 1592822"/>
                <a:gd name="connsiteY882" fmla="*/ 471226 h 1301344"/>
                <a:gd name="connsiteX883" fmla="*/ 1106162 w 1592822"/>
                <a:gd name="connsiteY883" fmla="*/ 473044 h 1301344"/>
                <a:gd name="connsiteX884" fmla="*/ 1105389 w 1592822"/>
                <a:gd name="connsiteY884" fmla="*/ 474862 h 1301344"/>
                <a:gd name="connsiteX885" fmla="*/ 1107460 w 1592822"/>
                <a:gd name="connsiteY885" fmla="*/ 478239 h 1301344"/>
                <a:gd name="connsiteX886" fmla="*/ 1110079 w 1592822"/>
                <a:gd name="connsiteY886" fmla="*/ 479277 h 1301344"/>
                <a:gd name="connsiteX887" fmla="*/ 1112924 w 1592822"/>
                <a:gd name="connsiteY887" fmla="*/ 478239 h 1301344"/>
                <a:gd name="connsiteX888" fmla="*/ 1114994 w 1592822"/>
                <a:gd name="connsiteY888" fmla="*/ 481095 h 1301344"/>
                <a:gd name="connsiteX889" fmla="*/ 1114994 w 1592822"/>
                <a:gd name="connsiteY889" fmla="*/ 484472 h 1301344"/>
                <a:gd name="connsiteX890" fmla="*/ 1116567 w 1592822"/>
                <a:gd name="connsiteY890" fmla="*/ 485250 h 1301344"/>
                <a:gd name="connsiteX891" fmla="*/ 1117090 w 1592822"/>
                <a:gd name="connsiteY891" fmla="*/ 493042 h 1301344"/>
                <a:gd name="connsiteX892" fmla="*/ 1116567 w 1592822"/>
                <a:gd name="connsiteY892" fmla="*/ 495638 h 1301344"/>
                <a:gd name="connsiteX893" fmla="*/ 1118912 w 1592822"/>
                <a:gd name="connsiteY893" fmla="*/ 501352 h 1301344"/>
                <a:gd name="connsiteX894" fmla="*/ 1123054 w 1592822"/>
                <a:gd name="connsiteY894" fmla="*/ 504208 h 1301344"/>
                <a:gd name="connsiteX895" fmla="*/ 1123852 w 1592822"/>
                <a:gd name="connsiteY895" fmla="*/ 505767 h 1301344"/>
                <a:gd name="connsiteX896" fmla="*/ 1126447 w 1592822"/>
                <a:gd name="connsiteY896" fmla="*/ 505507 h 1301344"/>
                <a:gd name="connsiteX897" fmla="*/ 1129815 w 1592822"/>
                <a:gd name="connsiteY897" fmla="*/ 507844 h 1301344"/>
                <a:gd name="connsiteX898" fmla="*/ 1132685 w 1592822"/>
                <a:gd name="connsiteY898" fmla="*/ 505767 h 1301344"/>
                <a:gd name="connsiteX899" fmla="*/ 1138124 w 1592822"/>
                <a:gd name="connsiteY899" fmla="*/ 510700 h 1301344"/>
                <a:gd name="connsiteX900" fmla="*/ 1136302 w 1592822"/>
                <a:gd name="connsiteY900" fmla="*/ 514077 h 1301344"/>
                <a:gd name="connsiteX901" fmla="*/ 1139172 w 1592822"/>
                <a:gd name="connsiteY901" fmla="*/ 517714 h 1301344"/>
                <a:gd name="connsiteX902" fmla="*/ 1146432 w 1592822"/>
                <a:gd name="connsiteY902" fmla="*/ 521609 h 1301344"/>
                <a:gd name="connsiteX903" fmla="*/ 1154242 w 1592822"/>
                <a:gd name="connsiteY903" fmla="*/ 521091 h 1301344"/>
                <a:gd name="connsiteX904" fmla="*/ 1158134 w 1592822"/>
                <a:gd name="connsiteY904" fmla="*/ 522647 h 1301344"/>
                <a:gd name="connsiteX905" fmla="*/ 1158134 w 1592822"/>
                <a:gd name="connsiteY905" fmla="*/ 525246 h 1301344"/>
                <a:gd name="connsiteX906" fmla="*/ 1161503 w 1592822"/>
                <a:gd name="connsiteY906" fmla="*/ 528620 h 1301344"/>
                <a:gd name="connsiteX907" fmla="*/ 1159432 w 1592822"/>
                <a:gd name="connsiteY907" fmla="*/ 530179 h 1301344"/>
                <a:gd name="connsiteX908" fmla="*/ 1160979 w 1592822"/>
                <a:gd name="connsiteY908" fmla="*/ 533816 h 1301344"/>
                <a:gd name="connsiteX909" fmla="*/ 1164896 w 1592822"/>
                <a:gd name="connsiteY909" fmla="*/ 532257 h 1301344"/>
                <a:gd name="connsiteX910" fmla="*/ 1176573 w 1592822"/>
                <a:gd name="connsiteY910" fmla="*/ 531738 h 1301344"/>
                <a:gd name="connsiteX911" fmla="*/ 1181513 w 1592822"/>
                <a:gd name="connsiteY911" fmla="*/ 524724 h 1301344"/>
                <a:gd name="connsiteX912" fmla="*/ 1184881 w 1592822"/>
                <a:gd name="connsiteY912" fmla="*/ 524206 h 1301344"/>
                <a:gd name="connsiteX913" fmla="*/ 1183334 w 1592822"/>
                <a:gd name="connsiteY913" fmla="*/ 530698 h 1301344"/>
                <a:gd name="connsiteX914" fmla="*/ 1185405 w 1592822"/>
                <a:gd name="connsiteY914" fmla="*/ 532257 h 1301344"/>
                <a:gd name="connsiteX915" fmla="*/ 1188275 w 1592822"/>
                <a:gd name="connsiteY915" fmla="*/ 535634 h 1301344"/>
                <a:gd name="connsiteX916" fmla="*/ 1189821 w 1592822"/>
                <a:gd name="connsiteY916" fmla="*/ 539268 h 1301344"/>
                <a:gd name="connsiteX917" fmla="*/ 1195810 w 1592822"/>
                <a:gd name="connsiteY917" fmla="*/ 544982 h 1301344"/>
                <a:gd name="connsiteX918" fmla="*/ 1200750 w 1592822"/>
                <a:gd name="connsiteY918" fmla="*/ 553033 h 1301344"/>
                <a:gd name="connsiteX919" fmla="*/ 1204642 w 1592822"/>
                <a:gd name="connsiteY919" fmla="*/ 555888 h 1301344"/>
                <a:gd name="connsiteX920" fmla="*/ 1205665 w 1592822"/>
                <a:gd name="connsiteY920" fmla="*/ 557707 h 1301344"/>
                <a:gd name="connsiteX921" fmla="*/ 1214248 w 1592822"/>
                <a:gd name="connsiteY921" fmla="*/ 565498 h 1301344"/>
                <a:gd name="connsiteX922" fmla="*/ 1217118 w 1592822"/>
                <a:gd name="connsiteY922" fmla="*/ 562902 h 1301344"/>
                <a:gd name="connsiteX923" fmla="*/ 1220486 w 1592822"/>
                <a:gd name="connsiteY923" fmla="*/ 563680 h 1301344"/>
                <a:gd name="connsiteX924" fmla="*/ 1219962 w 1592822"/>
                <a:gd name="connsiteY924" fmla="*/ 566276 h 1301344"/>
                <a:gd name="connsiteX925" fmla="*/ 1227772 w 1592822"/>
                <a:gd name="connsiteY925" fmla="*/ 573549 h 1301344"/>
                <a:gd name="connsiteX926" fmla="*/ 1229568 w 1592822"/>
                <a:gd name="connsiteY926" fmla="*/ 576405 h 1301344"/>
                <a:gd name="connsiteX927" fmla="*/ 1230890 w 1592822"/>
                <a:gd name="connsiteY927" fmla="*/ 580560 h 1301344"/>
                <a:gd name="connsiteX928" fmla="*/ 1234009 w 1592822"/>
                <a:gd name="connsiteY928" fmla="*/ 586793 h 1301344"/>
                <a:gd name="connsiteX929" fmla="*/ 1238675 w 1592822"/>
                <a:gd name="connsiteY929" fmla="*/ 592248 h 1301344"/>
                <a:gd name="connsiteX930" fmla="*/ 1240222 w 1592822"/>
                <a:gd name="connsiteY930" fmla="*/ 595622 h 1301344"/>
                <a:gd name="connsiteX931" fmla="*/ 1243615 w 1592822"/>
                <a:gd name="connsiteY931" fmla="*/ 599518 h 1301344"/>
                <a:gd name="connsiteX932" fmla="*/ 1246210 w 1592822"/>
                <a:gd name="connsiteY932" fmla="*/ 604713 h 1301344"/>
                <a:gd name="connsiteX933" fmla="*/ 1248031 w 1592822"/>
                <a:gd name="connsiteY933" fmla="*/ 610686 h 1301344"/>
                <a:gd name="connsiteX934" fmla="*/ 1249578 w 1592822"/>
                <a:gd name="connsiteY934" fmla="*/ 613802 h 1301344"/>
                <a:gd name="connsiteX935" fmla="*/ 1256340 w 1592822"/>
                <a:gd name="connsiteY935" fmla="*/ 624190 h 1301344"/>
                <a:gd name="connsiteX936" fmla="*/ 1257887 w 1592822"/>
                <a:gd name="connsiteY936" fmla="*/ 627826 h 1301344"/>
                <a:gd name="connsiteX937" fmla="*/ 1258935 w 1592822"/>
                <a:gd name="connsiteY937" fmla="*/ 631200 h 1301344"/>
                <a:gd name="connsiteX938" fmla="*/ 1262827 w 1592822"/>
                <a:gd name="connsiteY938" fmla="*/ 641329 h 1301344"/>
                <a:gd name="connsiteX939" fmla="*/ 1265696 w 1592822"/>
                <a:gd name="connsiteY939" fmla="*/ 647303 h 1301344"/>
                <a:gd name="connsiteX940" fmla="*/ 1271659 w 1592822"/>
                <a:gd name="connsiteY940" fmla="*/ 653535 h 1301344"/>
                <a:gd name="connsiteX941" fmla="*/ 1273481 w 1592822"/>
                <a:gd name="connsiteY941" fmla="*/ 654835 h 1301344"/>
                <a:gd name="connsiteX942" fmla="*/ 1276874 w 1592822"/>
                <a:gd name="connsiteY942" fmla="*/ 662624 h 1301344"/>
                <a:gd name="connsiteX943" fmla="*/ 1277897 w 1592822"/>
                <a:gd name="connsiteY943" fmla="*/ 668338 h 1301344"/>
                <a:gd name="connsiteX944" fmla="*/ 1279194 w 1592822"/>
                <a:gd name="connsiteY944" fmla="*/ 669897 h 1301344"/>
                <a:gd name="connsiteX945" fmla="*/ 1279718 w 1592822"/>
                <a:gd name="connsiteY945" fmla="*/ 674052 h 1301344"/>
                <a:gd name="connsiteX946" fmla="*/ 1281789 w 1592822"/>
                <a:gd name="connsiteY946" fmla="*/ 676389 h 1301344"/>
                <a:gd name="connsiteX947" fmla="*/ 1281789 w 1592822"/>
                <a:gd name="connsiteY947" fmla="*/ 682362 h 1301344"/>
                <a:gd name="connsiteX948" fmla="*/ 1283611 w 1592822"/>
                <a:gd name="connsiteY948" fmla="*/ 687296 h 1301344"/>
                <a:gd name="connsiteX949" fmla="*/ 1283087 w 1592822"/>
                <a:gd name="connsiteY949" fmla="*/ 690413 h 1301344"/>
                <a:gd name="connsiteX950" fmla="*/ 1284135 w 1592822"/>
                <a:gd name="connsiteY950" fmla="*/ 693528 h 1301344"/>
                <a:gd name="connsiteX951" fmla="*/ 1283885 w 1592822"/>
                <a:gd name="connsiteY951" fmla="*/ 701579 h 1301344"/>
                <a:gd name="connsiteX952" fmla="*/ 1282837 w 1592822"/>
                <a:gd name="connsiteY952" fmla="*/ 705735 h 1301344"/>
                <a:gd name="connsiteX953" fmla="*/ 1283885 w 1592822"/>
                <a:gd name="connsiteY953" fmla="*/ 708072 h 1301344"/>
                <a:gd name="connsiteX954" fmla="*/ 1287004 w 1592822"/>
                <a:gd name="connsiteY954" fmla="*/ 709890 h 1301344"/>
                <a:gd name="connsiteX955" fmla="*/ 1291670 w 1592822"/>
                <a:gd name="connsiteY955" fmla="*/ 710409 h 1301344"/>
                <a:gd name="connsiteX956" fmla="*/ 1296610 w 1592822"/>
                <a:gd name="connsiteY956" fmla="*/ 711967 h 1301344"/>
                <a:gd name="connsiteX957" fmla="*/ 1299455 w 1592822"/>
                <a:gd name="connsiteY957" fmla="*/ 715082 h 1301344"/>
                <a:gd name="connsiteX958" fmla="*/ 1301550 w 1592822"/>
                <a:gd name="connsiteY958" fmla="*/ 719759 h 1301344"/>
                <a:gd name="connsiteX959" fmla="*/ 1301026 w 1592822"/>
                <a:gd name="connsiteY959" fmla="*/ 721056 h 1301344"/>
                <a:gd name="connsiteX960" fmla="*/ 1304395 w 1592822"/>
                <a:gd name="connsiteY960" fmla="*/ 726511 h 1301344"/>
                <a:gd name="connsiteX961" fmla="*/ 1304669 w 1592822"/>
                <a:gd name="connsiteY961" fmla="*/ 728069 h 1301344"/>
                <a:gd name="connsiteX962" fmla="*/ 1309335 w 1592822"/>
                <a:gd name="connsiteY962" fmla="*/ 734043 h 1301344"/>
                <a:gd name="connsiteX963" fmla="*/ 1310383 w 1592822"/>
                <a:gd name="connsiteY963" fmla="*/ 736380 h 1301344"/>
                <a:gd name="connsiteX964" fmla="*/ 1312204 w 1592822"/>
                <a:gd name="connsiteY964" fmla="*/ 743909 h 1301344"/>
                <a:gd name="connsiteX965" fmla="*/ 1314550 w 1592822"/>
                <a:gd name="connsiteY965" fmla="*/ 748324 h 1301344"/>
                <a:gd name="connsiteX966" fmla="*/ 1315847 w 1592822"/>
                <a:gd name="connsiteY966" fmla="*/ 757415 h 1301344"/>
                <a:gd name="connsiteX967" fmla="*/ 1314799 w 1592822"/>
                <a:gd name="connsiteY967" fmla="*/ 765466 h 1301344"/>
                <a:gd name="connsiteX968" fmla="*/ 1312454 w 1592822"/>
                <a:gd name="connsiteY968" fmla="*/ 770399 h 1301344"/>
                <a:gd name="connsiteX969" fmla="*/ 1314275 w 1592822"/>
                <a:gd name="connsiteY969" fmla="*/ 771958 h 1301344"/>
                <a:gd name="connsiteX970" fmla="*/ 1321561 w 1592822"/>
                <a:gd name="connsiteY970" fmla="*/ 769621 h 1301344"/>
                <a:gd name="connsiteX971" fmla="*/ 1321286 w 1592822"/>
                <a:gd name="connsiteY971" fmla="*/ 771178 h 1301344"/>
                <a:gd name="connsiteX972" fmla="*/ 1326501 w 1592822"/>
                <a:gd name="connsiteY972" fmla="*/ 772477 h 1301344"/>
                <a:gd name="connsiteX973" fmla="*/ 1329345 w 1592822"/>
                <a:gd name="connsiteY973" fmla="*/ 771958 h 1301344"/>
                <a:gd name="connsiteX974" fmla="*/ 1335583 w 1592822"/>
                <a:gd name="connsiteY974" fmla="*/ 780528 h 1301344"/>
                <a:gd name="connsiteX975" fmla="*/ 1337404 w 1592822"/>
                <a:gd name="connsiteY975" fmla="*/ 792213 h 1301344"/>
                <a:gd name="connsiteX976" fmla="*/ 1339226 w 1592822"/>
                <a:gd name="connsiteY976" fmla="*/ 796627 h 1301344"/>
                <a:gd name="connsiteX977" fmla="*/ 1343118 w 1592822"/>
                <a:gd name="connsiteY977" fmla="*/ 797924 h 1301344"/>
                <a:gd name="connsiteX978" fmla="*/ 1345962 w 1592822"/>
                <a:gd name="connsiteY978" fmla="*/ 800269 h 1301344"/>
                <a:gd name="connsiteX979" fmla="*/ 1346761 w 1592822"/>
                <a:gd name="connsiteY979" fmla="*/ 803910 h 1301344"/>
                <a:gd name="connsiteX980" fmla="*/ 1344690 w 1592822"/>
                <a:gd name="connsiteY980" fmla="*/ 808574 h 1301344"/>
                <a:gd name="connsiteX981" fmla="*/ 1343367 w 1592822"/>
                <a:gd name="connsiteY981" fmla="*/ 813513 h 1301344"/>
                <a:gd name="connsiteX982" fmla="*/ 1343891 w 1592822"/>
                <a:gd name="connsiteY982" fmla="*/ 815857 h 1301344"/>
                <a:gd name="connsiteX983" fmla="*/ 1342345 w 1592822"/>
                <a:gd name="connsiteY983" fmla="*/ 818700 h 1301344"/>
                <a:gd name="connsiteX984" fmla="*/ 1339476 w 1592822"/>
                <a:gd name="connsiteY984" fmla="*/ 821294 h 1301344"/>
                <a:gd name="connsiteX985" fmla="*/ 1341047 w 1592822"/>
                <a:gd name="connsiteY985" fmla="*/ 824412 h 1301344"/>
                <a:gd name="connsiteX986" fmla="*/ 1340523 w 1592822"/>
                <a:gd name="connsiteY986" fmla="*/ 826756 h 1301344"/>
                <a:gd name="connsiteX987" fmla="*/ 1344416 w 1592822"/>
                <a:gd name="connsiteY987" fmla="*/ 831944 h 1301344"/>
                <a:gd name="connsiteX988" fmla="*/ 1347809 w 1592822"/>
                <a:gd name="connsiteY988" fmla="*/ 832992 h 1301344"/>
                <a:gd name="connsiteX989" fmla="*/ 1347010 w 1592822"/>
                <a:gd name="connsiteY989" fmla="*/ 835336 h 1301344"/>
                <a:gd name="connsiteX990" fmla="*/ 1348058 w 1592822"/>
                <a:gd name="connsiteY990" fmla="*/ 837406 h 1301344"/>
                <a:gd name="connsiteX991" fmla="*/ 1344940 w 1592822"/>
                <a:gd name="connsiteY991" fmla="*/ 842594 h 1301344"/>
                <a:gd name="connsiteX992" fmla="*/ 1343392 w 1592822"/>
                <a:gd name="connsiteY992" fmla="*/ 844165 h 1301344"/>
                <a:gd name="connsiteX993" fmla="*/ 1346237 w 1592822"/>
                <a:gd name="connsiteY993" fmla="*/ 848305 h 1301344"/>
                <a:gd name="connsiteX994" fmla="*/ 1349630 w 1592822"/>
                <a:gd name="connsiteY994" fmla="*/ 850650 h 1301344"/>
                <a:gd name="connsiteX995" fmla="*/ 1347809 w 1592822"/>
                <a:gd name="connsiteY995" fmla="*/ 852720 h 1301344"/>
                <a:gd name="connsiteX996" fmla="*/ 1349630 w 1592822"/>
                <a:gd name="connsiteY996" fmla="*/ 855588 h 1301344"/>
                <a:gd name="connsiteX997" fmla="*/ 1347285 w 1592822"/>
                <a:gd name="connsiteY997" fmla="*/ 858182 h 1301344"/>
                <a:gd name="connsiteX998" fmla="*/ 1347010 w 1592822"/>
                <a:gd name="connsiteY998" fmla="*/ 862322 h 1301344"/>
                <a:gd name="connsiteX999" fmla="*/ 1345987 w 1592822"/>
                <a:gd name="connsiteY999" fmla="*/ 863619 h 1301344"/>
                <a:gd name="connsiteX1000" fmla="*/ 1347535 w 1592822"/>
                <a:gd name="connsiteY1000" fmla="*/ 871426 h 1301344"/>
                <a:gd name="connsiteX1001" fmla="*/ 1349356 w 1592822"/>
                <a:gd name="connsiteY1001" fmla="*/ 872723 h 1301344"/>
                <a:gd name="connsiteX1002" fmla="*/ 1351701 w 1592822"/>
                <a:gd name="connsiteY1002" fmla="*/ 878958 h 1301344"/>
                <a:gd name="connsiteX1003" fmla="*/ 1354046 w 1592822"/>
                <a:gd name="connsiteY1003" fmla="*/ 881801 h 1301344"/>
                <a:gd name="connsiteX1004" fmla="*/ 1353522 w 1592822"/>
                <a:gd name="connsiteY1004" fmla="*/ 884395 h 1301344"/>
                <a:gd name="connsiteX1005" fmla="*/ 1354820 w 1592822"/>
                <a:gd name="connsiteY1005" fmla="*/ 886740 h 1301344"/>
                <a:gd name="connsiteX1006" fmla="*/ 1357165 w 1592822"/>
                <a:gd name="connsiteY1006" fmla="*/ 887513 h 1301344"/>
                <a:gd name="connsiteX1007" fmla="*/ 1357664 w 1592822"/>
                <a:gd name="connsiteY1007" fmla="*/ 889334 h 1301344"/>
                <a:gd name="connsiteX1008" fmla="*/ 1363902 w 1592822"/>
                <a:gd name="connsiteY1008" fmla="*/ 891154 h 1301344"/>
                <a:gd name="connsiteX1009" fmla="*/ 1365723 w 1592822"/>
                <a:gd name="connsiteY1009" fmla="*/ 886740 h 1301344"/>
                <a:gd name="connsiteX1010" fmla="*/ 1368318 w 1592822"/>
                <a:gd name="connsiteY1010" fmla="*/ 888037 h 1301344"/>
                <a:gd name="connsiteX1011" fmla="*/ 1369117 w 1592822"/>
                <a:gd name="connsiteY1011" fmla="*/ 891927 h 1301344"/>
                <a:gd name="connsiteX1012" fmla="*/ 1371712 w 1592822"/>
                <a:gd name="connsiteY1012" fmla="*/ 892202 h 1301344"/>
                <a:gd name="connsiteX1013" fmla="*/ 1371712 w 1592822"/>
                <a:gd name="connsiteY1013" fmla="*/ 894272 h 1301344"/>
                <a:gd name="connsiteX1014" fmla="*/ 1373258 w 1592822"/>
                <a:gd name="connsiteY1014" fmla="*/ 895569 h 1301344"/>
                <a:gd name="connsiteX1015" fmla="*/ 1374032 w 1592822"/>
                <a:gd name="connsiteY1015" fmla="*/ 898437 h 1301344"/>
                <a:gd name="connsiteX1016" fmla="*/ 1371961 w 1592822"/>
                <a:gd name="connsiteY1016" fmla="*/ 900507 h 1301344"/>
                <a:gd name="connsiteX1017" fmla="*/ 1373258 w 1592822"/>
                <a:gd name="connsiteY1017" fmla="*/ 902054 h 1301344"/>
                <a:gd name="connsiteX1018" fmla="*/ 1372235 w 1592822"/>
                <a:gd name="connsiteY1018" fmla="*/ 904398 h 1301344"/>
                <a:gd name="connsiteX1019" fmla="*/ 1368069 w 1592822"/>
                <a:gd name="connsiteY1019" fmla="*/ 907515 h 1301344"/>
                <a:gd name="connsiteX1020" fmla="*/ 1369366 w 1592822"/>
                <a:gd name="connsiteY1020" fmla="*/ 910633 h 1301344"/>
                <a:gd name="connsiteX1021" fmla="*/ 1368069 w 1592822"/>
                <a:gd name="connsiteY1021" fmla="*/ 912454 h 1301344"/>
                <a:gd name="connsiteX1022" fmla="*/ 1365998 w 1592822"/>
                <a:gd name="connsiteY1022" fmla="*/ 912978 h 1301344"/>
                <a:gd name="connsiteX1023" fmla="*/ 1365723 w 1592822"/>
                <a:gd name="connsiteY1023" fmla="*/ 917891 h 1301344"/>
                <a:gd name="connsiteX1024" fmla="*/ 1364950 w 1592822"/>
                <a:gd name="connsiteY1024" fmla="*/ 919462 h 1301344"/>
                <a:gd name="connsiteX1025" fmla="*/ 1365199 w 1592822"/>
                <a:gd name="connsiteY1025" fmla="*/ 924924 h 1301344"/>
                <a:gd name="connsiteX1026" fmla="*/ 1368069 w 1592822"/>
                <a:gd name="connsiteY1026" fmla="*/ 924924 h 1301344"/>
                <a:gd name="connsiteX1027" fmla="*/ 1368318 w 1592822"/>
                <a:gd name="connsiteY1027" fmla="*/ 932956 h 1301344"/>
                <a:gd name="connsiteX1028" fmla="*/ 1370913 w 1592822"/>
                <a:gd name="connsiteY1028" fmla="*/ 934003 h 1301344"/>
                <a:gd name="connsiteX1029" fmla="*/ 1373009 w 1592822"/>
                <a:gd name="connsiteY1029" fmla="*/ 938418 h 1301344"/>
                <a:gd name="connsiteX1030" fmla="*/ 1380269 w 1592822"/>
                <a:gd name="connsiteY1030" fmla="*/ 944653 h 1301344"/>
                <a:gd name="connsiteX1031" fmla="*/ 1387805 w 1592822"/>
                <a:gd name="connsiteY1031" fmla="*/ 950364 h 1301344"/>
                <a:gd name="connsiteX1032" fmla="*/ 1392994 w 1592822"/>
                <a:gd name="connsiteY1032" fmla="*/ 951137 h 1301344"/>
                <a:gd name="connsiteX1033" fmla="*/ 1394042 w 1592822"/>
                <a:gd name="connsiteY1033" fmla="*/ 954255 h 1301344"/>
                <a:gd name="connsiteX1034" fmla="*/ 1396637 w 1592822"/>
                <a:gd name="connsiteY1034" fmla="*/ 950364 h 1301344"/>
                <a:gd name="connsiteX1035" fmla="*/ 1403399 w 1592822"/>
                <a:gd name="connsiteY1035" fmla="*/ 946199 h 1301344"/>
                <a:gd name="connsiteX1036" fmla="*/ 1407041 w 1592822"/>
                <a:gd name="connsiteY1036" fmla="*/ 944653 h 1301344"/>
                <a:gd name="connsiteX1037" fmla="*/ 1410160 w 1592822"/>
                <a:gd name="connsiteY1037" fmla="*/ 946473 h 1301344"/>
                <a:gd name="connsiteX1038" fmla="*/ 1412231 w 1592822"/>
                <a:gd name="connsiteY1038" fmla="*/ 948818 h 1301344"/>
                <a:gd name="connsiteX1039" fmla="*/ 1415100 w 1592822"/>
                <a:gd name="connsiteY1039" fmla="*/ 955303 h 1301344"/>
                <a:gd name="connsiteX1040" fmla="*/ 1416124 w 1592822"/>
                <a:gd name="connsiteY1040" fmla="*/ 961014 h 1301344"/>
                <a:gd name="connsiteX1041" fmla="*/ 1415350 w 1592822"/>
                <a:gd name="connsiteY1041" fmla="*/ 964132 h 1301344"/>
                <a:gd name="connsiteX1042" fmla="*/ 1412755 w 1592822"/>
                <a:gd name="connsiteY1042" fmla="*/ 969594 h 1301344"/>
                <a:gd name="connsiteX1043" fmla="*/ 1411957 w 1592822"/>
                <a:gd name="connsiteY1043" fmla="*/ 974507 h 1301344"/>
                <a:gd name="connsiteX1044" fmla="*/ 1408589 w 1592822"/>
                <a:gd name="connsiteY1044" fmla="*/ 977625 h 1301344"/>
                <a:gd name="connsiteX1045" fmla="*/ 1402625 w 1592822"/>
                <a:gd name="connsiteY1045" fmla="*/ 975031 h 1301344"/>
                <a:gd name="connsiteX1046" fmla="*/ 1397935 w 1592822"/>
                <a:gd name="connsiteY1046" fmla="*/ 977899 h 1301344"/>
                <a:gd name="connsiteX1047" fmla="*/ 1397685 w 1592822"/>
                <a:gd name="connsiteY1047" fmla="*/ 979720 h 1301344"/>
                <a:gd name="connsiteX1048" fmla="*/ 1394566 w 1592822"/>
                <a:gd name="connsiteY1048" fmla="*/ 985681 h 1301344"/>
                <a:gd name="connsiteX1049" fmla="*/ 1394042 w 1592822"/>
                <a:gd name="connsiteY1049" fmla="*/ 988549 h 1301344"/>
                <a:gd name="connsiteX1050" fmla="*/ 1394317 w 1592822"/>
                <a:gd name="connsiteY1050" fmla="*/ 997104 h 1301344"/>
                <a:gd name="connsiteX1051" fmla="*/ 1397161 w 1592822"/>
                <a:gd name="connsiteY1051" fmla="*/ 1006731 h 1301344"/>
                <a:gd name="connsiteX1052" fmla="*/ 1398209 w 1592822"/>
                <a:gd name="connsiteY1052" fmla="*/ 1008028 h 1301344"/>
                <a:gd name="connsiteX1053" fmla="*/ 1402625 w 1592822"/>
                <a:gd name="connsiteY1053" fmla="*/ 1012169 h 1301344"/>
                <a:gd name="connsiteX1054" fmla="*/ 1404446 w 1592822"/>
                <a:gd name="connsiteY1054" fmla="*/ 1010872 h 1301344"/>
                <a:gd name="connsiteX1055" fmla="*/ 1409112 w 1592822"/>
                <a:gd name="connsiteY1055" fmla="*/ 1015810 h 1301344"/>
                <a:gd name="connsiteX1056" fmla="*/ 1407041 w 1592822"/>
                <a:gd name="connsiteY1056" fmla="*/ 1017880 h 1301344"/>
                <a:gd name="connsiteX1057" fmla="*/ 1407815 w 1592822"/>
                <a:gd name="connsiteY1057" fmla="*/ 1019451 h 1301344"/>
                <a:gd name="connsiteX1058" fmla="*/ 1412481 w 1592822"/>
                <a:gd name="connsiteY1058" fmla="*/ 1024888 h 1301344"/>
                <a:gd name="connsiteX1059" fmla="*/ 1412755 w 1592822"/>
                <a:gd name="connsiteY1059" fmla="*/ 1028280 h 1301344"/>
                <a:gd name="connsiteX1060" fmla="*/ 1416398 w 1592822"/>
                <a:gd name="connsiteY1060" fmla="*/ 1029577 h 1301344"/>
                <a:gd name="connsiteX1061" fmla="*/ 1417695 w 1592822"/>
                <a:gd name="connsiteY1061" fmla="*/ 1033718 h 1301344"/>
                <a:gd name="connsiteX1062" fmla="*/ 1422885 w 1592822"/>
                <a:gd name="connsiteY1062" fmla="*/ 1036835 h 1301344"/>
                <a:gd name="connsiteX1063" fmla="*/ 1427052 w 1592822"/>
                <a:gd name="connsiteY1063" fmla="*/ 1037110 h 1301344"/>
                <a:gd name="connsiteX1064" fmla="*/ 1429647 w 1592822"/>
                <a:gd name="connsiteY1064" fmla="*/ 1036062 h 1301344"/>
                <a:gd name="connsiteX1065" fmla="*/ 1430171 w 1592822"/>
                <a:gd name="connsiteY1065" fmla="*/ 1038656 h 1301344"/>
                <a:gd name="connsiteX1066" fmla="*/ 1428075 w 1592822"/>
                <a:gd name="connsiteY1066" fmla="*/ 1041000 h 1301344"/>
                <a:gd name="connsiteX1067" fmla="*/ 1436408 w 1592822"/>
                <a:gd name="connsiteY1067" fmla="*/ 1040751 h 1301344"/>
                <a:gd name="connsiteX1068" fmla="*/ 1438479 w 1592822"/>
                <a:gd name="connsiteY1068" fmla="*/ 1044367 h 1301344"/>
                <a:gd name="connsiteX1069" fmla="*/ 1435610 w 1592822"/>
                <a:gd name="connsiteY1069" fmla="*/ 1045415 h 1301344"/>
                <a:gd name="connsiteX1070" fmla="*/ 1436134 w 1592822"/>
                <a:gd name="connsiteY1070" fmla="*/ 1047236 h 1301344"/>
                <a:gd name="connsiteX1071" fmla="*/ 1441074 w 1592822"/>
                <a:gd name="connsiteY1071" fmla="*/ 1047236 h 1301344"/>
                <a:gd name="connsiteX1072" fmla="*/ 1443669 w 1592822"/>
                <a:gd name="connsiteY1072" fmla="*/ 1052174 h 1301344"/>
                <a:gd name="connsiteX1073" fmla="*/ 1445216 w 1592822"/>
                <a:gd name="connsiteY1073" fmla="*/ 1056065 h 1301344"/>
                <a:gd name="connsiteX1074" fmla="*/ 1445216 w 1592822"/>
                <a:gd name="connsiteY1074" fmla="*/ 1059956 h 1301344"/>
                <a:gd name="connsiteX1075" fmla="*/ 1442372 w 1592822"/>
                <a:gd name="connsiteY1075" fmla="*/ 1059183 h 1301344"/>
                <a:gd name="connsiteX1076" fmla="*/ 1447561 w 1592822"/>
                <a:gd name="connsiteY1076" fmla="*/ 1065667 h 1301344"/>
                <a:gd name="connsiteX1077" fmla="*/ 1450431 w 1592822"/>
                <a:gd name="connsiteY1077" fmla="*/ 1071129 h 1301344"/>
                <a:gd name="connsiteX1078" fmla="*/ 1453275 w 1592822"/>
                <a:gd name="connsiteY1078" fmla="*/ 1075020 h 1301344"/>
                <a:gd name="connsiteX1079" fmla="*/ 1455870 w 1592822"/>
                <a:gd name="connsiteY1079" fmla="*/ 1073723 h 1301344"/>
                <a:gd name="connsiteX1080" fmla="*/ 1458215 w 1592822"/>
                <a:gd name="connsiteY1080" fmla="*/ 1078911 h 1301344"/>
                <a:gd name="connsiteX1081" fmla="*/ 1457691 w 1592822"/>
                <a:gd name="connsiteY1081" fmla="*/ 1083076 h 1301344"/>
                <a:gd name="connsiteX1082" fmla="*/ 1455870 w 1592822"/>
                <a:gd name="connsiteY1082" fmla="*/ 1085396 h 1301344"/>
                <a:gd name="connsiteX1083" fmla="*/ 1453550 w 1592822"/>
                <a:gd name="connsiteY1083" fmla="*/ 1085146 h 1301344"/>
                <a:gd name="connsiteX1084" fmla="*/ 1453550 w 1592822"/>
                <a:gd name="connsiteY1084" fmla="*/ 1090608 h 1301344"/>
                <a:gd name="connsiteX1085" fmla="*/ 1455371 w 1592822"/>
                <a:gd name="connsiteY1085" fmla="*/ 1093975 h 1301344"/>
                <a:gd name="connsiteX1086" fmla="*/ 1458215 w 1592822"/>
                <a:gd name="connsiteY1086" fmla="*/ 1097866 h 1301344"/>
                <a:gd name="connsiteX1087" fmla="*/ 1460036 w 1592822"/>
                <a:gd name="connsiteY1087" fmla="*/ 1097367 h 1301344"/>
                <a:gd name="connsiteX1088" fmla="*/ 1463405 w 1592822"/>
                <a:gd name="connsiteY1088" fmla="*/ 1101507 h 1301344"/>
                <a:gd name="connsiteX1089" fmla="*/ 1465501 w 1592822"/>
                <a:gd name="connsiteY1089" fmla="*/ 1103328 h 1301344"/>
                <a:gd name="connsiteX1090" fmla="*/ 1478749 w 1592822"/>
                <a:gd name="connsiteY1090" fmla="*/ 1106970 h 1301344"/>
                <a:gd name="connsiteX1091" fmla="*/ 1483690 w 1592822"/>
                <a:gd name="connsiteY1091" fmla="*/ 1111384 h 1301344"/>
                <a:gd name="connsiteX1092" fmla="*/ 1487058 w 1592822"/>
                <a:gd name="connsiteY1092" fmla="*/ 1115799 h 1301344"/>
                <a:gd name="connsiteX1093" fmla="*/ 1494069 w 1592822"/>
                <a:gd name="connsiteY1093" fmla="*/ 1118143 h 1301344"/>
                <a:gd name="connsiteX1094" fmla="*/ 1497437 w 1592822"/>
                <a:gd name="connsiteY1094" fmla="*/ 1116572 h 1301344"/>
                <a:gd name="connsiteX1095" fmla="*/ 1501355 w 1592822"/>
                <a:gd name="connsiteY1095" fmla="*/ 1113729 h 1301344"/>
                <a:gd name="connsiteX1096" fmla="*/ 1500057 w 1592822"/>
                <a:gd name="connsiteY1096" fmla="*/ 1109563 h 1301344"/>
                <a:gd name="connsiteX1097" fmla="*/ 1500831 w 1592822"/>
                <a:gd name="connsiteY1097" fmla="*/ 1108790 h 1301344"/>
                <a:gd name="connsiteX1098" fmla="*/ 1504723 w 1592822"/>
                <a:gd name="connsiteY1098" fmla="*/ 1108516 h 1301344"/>
                <a:gd name="connsiteX1099" fmla="*/ 1507842 w 1592822"/>
                <a:gd name="connsiteY1099" fmla="*/ 1109813 h 1301344"/>
                <a:gd name="connsiteX1100" fmla="*/ 1511210 w 1592822"/>
                <a:gd name="connsiteY1100" fmla="*/ 1108790 h 1301344"/>
                <a:gd name="connsiteX1101" fmla="*/ 1515128 w 1592822"/>
                <a:gd name="connsiteY1101" fmla="*/ 1109563 h 1301344"/>
                <a:gd name="connsiteX1102" fmla="*/ 1518221 w 1592822"/>
                <a:gd name="connsiteY1102" fmla="*/ 1111384 h 1301344"/>
                <a:gd name="connsiteX1103" fmla="*/ 1518221 w 1592822"/>
                <a:gd name="connsiteY1103" fmla="*/ 1112930 h 1301344"/>
                <a:gd name="connsiteX1104" fmla="*/ 1522638 w 1592822"/>
                <a:gd name="connsiteY1104" fmla="*/ 1113978 h 1301344"/>
                <a:gd name="connsiteX1105" fmla="*/ 1524209 w 1592822"/>
                <a:gd name="connsiteY1105" fmla="*/ 1116323 h 1301344"/>
                <a:gd name="connsiteX1106" fmla="*/ 1522638 w 1592822"/>
                <a:gd name="connsiteY1106" fmla="*/ 1119939 h 1301344"/>
                <a:gd name="connsiteX1107" fmla="*/ 1522388 w 1592822"/>
                <a:gd name="connsiteY1107" fmla="*/ 1122283 h 1301344"/>
                <a:gd name="connsiteX1108" fmla="*/ 1530697 w 1592822"/>
                <a:gd name="connsiteY1108" fmla="*/ 1125925 h 1301344"/>
                <a:gd name="connsiteX1109" fmla="*/ 1542124 w 1592822"/>
                <a:gd name="connsiteY1109" fmla="*/ 1130863 h 1301344"/>
                <a:gd name="connsiteX1110" fmla="*/ 1544744 w 1592822"/>
                <a:gd name="connsiteY1110" fmla="*/ 1129292 h 1301344"/>
                <a:gd name="connsiteX1111" fmla="*/ 1539803 w 1592822"/>
                <a:gd name="connsiteY1111" fmla="*/ 1127995 h 1301344"/>
                <a:gd name="connsiteX1112" fmla="*/ 1537458 w 1592822"/>
                <a:gd name="connsiteY1112" fmla="*/ 1124628 h 1301344"/>
                <a:gd name="connsiteX1113" fmla="*/ 1537708 w 1592822"/>
                <a:gd name="connsiteY1113" fmla="*/ 1122807 h 1301344"/>
                <a:gd name="connsiteX1114" fmla="*/ 1540328 w 1592822"/>
                <a:gd name="connsiteY1114" fmla="*/ 1122558 h 1301344"/>
                <a:gd name="connsiteX1115" fmla="*/ 1542648 w 1592822"/>
                <a:gd name="connsiteY1115" fmla="*/ 1125152 h 1301344"/>
                <a:gd name="connsiteX1116" fmla="*/ 1542922 w 1592822"/>
                <a:gd name="connsiteY1116" fmla="*/ 1126972 h 1301344"/>
                <a:gd name="connsiteX1117" fmla="*/ 1545517 w 1592822"/>
                <a:gd name="connsiteY1117" fmla="*/ 1128519 h 1301344"/>
                <a:gd name="connsiteX1118" fmla="*/ 1548362 w 1592822"/>
                <a:gd name="connsiteY1118" fmla="*/ 1125401 h 1301344"/>
                <a:gd name="connsiteX1119" fmla="*/ 1555373 w 1592822"/>
                <a:gd name="connsiteY1119" fmla="*/ 1128793 h 1301344"/>
                <a:gd name="connsiteX1120" fmla="*/ 1557195 w 1592822"/>
                <a:gd name="connsiteY1120" fmla="*/ 1130589 h 1301344"/>
                <a:gd name="connsiteX1121" fmla="*/ 1558766 w 1592822"/>
                <a:gd name="connsiteY1121" fmla="*/ 1134754 h 1301344"/>
                <a:gd name="connsiteX1122" fmla="*/ 1555647 w 1592822"/>
                <a:gd name="connsiteY1122" fmla="*/ 1135278 h 1301344"/>
                <a:gd name="connsiteX1123" fmla="*/ 1555647 w 1592822"/>
                <a:gd name="connsiteY1123" fmla="*/ 1138395 h 1301344"/>
                <a:gd name="connsiteX1124" fmla="*/ 1554350 w 1592822"/>
                <a:gd name="connsiteY1124" fmla="*/ 1140465 h 1301344"/>
                <a:gd name="connsiteX1125" fmla="*/ 1558766 w 1592822"/>
                <a:gd name="connsiteY1125" fmla="*/ 1142535 h 1301344"/>
                <a:gd name="connsiteX1126" fmla="*/ 1559789 w 1592822"/>
                <a:gd name="connsiteY1126" fmla="*/ 1145653 h 1301344"/>
                <a:gd name="connsiteX1127" fmla="*/ 1563432 w 1592822"/>
                <a:gd name="connsiteY1127" fmla="*/ 1144631 h 1301344"/>
                <a:gd name="connsiteX1128" fmla="*/ 1565528 w 1592822"/>
                <a:gd name="connsiteY1128" fmla="*/ 1145129 h 1301344"/>
                <a:gd name="connsiteX1129" fmla="*/ 1568622 w 1592822"/>
                <a:gd name="connsiteY1129" fmla="*/ 1147474 h 1301344"/>
                <a:gd name="connsiteX1130" fmla="*/ 1568896 w 1592822"/>
                <a:gd name="connsiteY1130" fmla="*/ 1150592 h 1301344"/>
                <a:gd name="connsiteX1131" fmla="*/ 1571491 w 1592822"/>
                <a:gd name="connsiteY1131" fmla="*/ 1161241 h 1301344"/>
                <a:gd name="connsiteX1132" fmla="*/ 1581621 w 1592822"/>
                <a:gd name="connsiteY1132" fmla="*/ 1163062 h 1301344"/>
                <a:gd name="connsiteX1133" fmla="*/ 1584490 w 1592822"/>
                <a:gd name="connsiteY1133" fmla="*/ 1164359 h 1301344"/>
                <a:gd name="connsiteX1134" fmla="*/ 1586811 w 1592822"/>
                <a:gd name="connsiteY1134" fmla="*/ 1164359 h 130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</a:cxnLst>
              <a:rect l="l" t="t" r="r" b="b"/>
              <a:pathLst>
                <a:path w="1592822" h="1301344">
                  <a:moveTo>
                    <a:pt x="1590453" y="1166205"/>
                  </a:moveTo>
                  <a:lnTo>
                    <a:pt x="1589655" y="1168799"/>
                  </a:lnTo>
                  <a:lnTo>
                    <a:pt x="1590453" y="1171642"/>
                  </a:lnTo>
                  <a:lnTo>
                    <a:pt x="1590703" y="1178925"/>
                  </a:lnTo>
                  <a:lnTo>
                    <a:pt x="1589406" y="1185933"/>
                  </a:lnTo>
                  <a:lnTo>
                    <a:pt x="1587833" y="1192168"/>
                  </a:lnTo>
                  <a:lnTo>
                    <a:pt x="1587060" y="1206460"/>
                  </a:lnTo>
                  <a:lnTo>
                    <a:pt x="1587584" y="1210350"/>
                  </a:lnTo>
                  <a:lnTo>
                    <a:pt x="1581596" y="1206984"/>
                  </a:lnTo>
                  <a:lnTo>
                    <a:pt x="1570693" y="1202544"/>
                  </a:lnTo>
                  <a:lnTo>
                    <a:pt x="1567050" y="1200748"/>
                  </a:lnTo>
                  <a:lnTo>
                    <a:pt x="1558991" y="1199950"/>
                  </a:lnTo>
                  <a:lnTo>
                    <a:pt x="1550957" y="1200224"/>
                  </a:lnTo>
                  <a:lnTo>
                    <a:pt x="1543147" y="1201521"/>
                  </a:lnTo>
                  <a:lnTo>
                    <a:pt x="1537184" y="1204365"/>
                  </a:lnTo>
                  <a:lnTo>
                    <a:pt x="1520293" y="1216311"/>
                  </a:lnTo>
                  <a:lnTo>
                    <a:pt x="1516400" y="1219703"/>
                  </a:lnTo>
                  <a:lnTo>
                    <a:pt x="1516400" y="1223320"/>
                  </a:lnTo>
                  <a:lnTo>
                    <a:pt x="1512508" y="1226188"/>
                  </a:lnTo>
                  <a:lnTo>
                    <a:pt x="1507817" y="1228533"/>
                  </a:lnTo>
                  <a:lnTo>
                    <a:pt x="1502627" y="1229555"/>
                  </a:lnTo>
                  <a:lnTo>
                    <a:pt x="1480796" y="1232423"/>
                  </a:lnTo>
                  <a:lnTo>
                    <a:pt x="1477951" y="1234244"/>
                  </a:lnTo>
                  <a:lnTo>
                    <a:pt x="1476379" y="1232423"/>
                  </a:lnTo>
                  <a:lnTo>
                    <a:pt x="1467547" y="1229555"/>
                  </a:lnTo>
                  <a:lnTo>
                    <a:pt x="1453001" y="1226188"/>
                  </a:lnTo>
                  <a:lnTo>
                    <a:pt x="1450655" y="1227734"/>
                  </a:lnTo>
                  <a:lnTo>
                    <a:pt x="1446513" y="1226961"/>
                  </a:lnTo>
                  <a:lnTo>
                    <a:pt x="1440276" y="1229555"/>
                  </a:lnTo>
                  <a:lnTo>
                    <a:pt x="1438454" y="1228782"/>
                  </a:lnTo>
                  <a:lnTo>
                    <a:pt x="1435086" y="1229555"/>
                  </a:lnTo>
                  <a:lnTo>
                    <a:pt x="1434562" y="1228009"/>
                  </a:lnTo>
                  <a:lnTo>
                    <a:pt x="1432466" y="1227211"/>
                  </a:lnTo>
                  <a:lnTo>
                    <a:pt x="1431169" y="1228508"/>
                  </a:lnTo>
                  <a:lnTo>
                    <a:pt x="1428848" y="1227734"/>
                  </a:lnTo>
                  <a:lnTo>
                    <a:pt x="1428050" y="1220726"/>
                  </a:lnTo>
                  <a:lnTo>
                    <a:pt x="1421813" y="1220202"/>
                  </a:lnTo>
                  <a:lnTo>
                    <a:pt x="1417396" y="1220452"/>
                  </a:lnTo>
                  <a:lnTo>
                    <a:pt x="1414277" y="1219678"/>
                  </a:lnTo>
                  <a:lnTo>
                    <a:pt x="1403648" y="1219429"/>
                  </a:lnTo>
                  <a:lnTo>
                    <a:pt x="1397910" y="1218905"/>
                  </a:lnTo>
                  <a:lnTo>
                    <a:pt x="1397660" y="1214740"/>
                  </a:lnTo>
                  <a:lnTo>
                    <a:pt x="1393768" y="1210849"/>
                  </a:lnTo>
                  <a:lnTo>
                    <a:pt x="1391173" y="1207208"/>
                  </a:lnTo>
                  <a:lnTo>
                    <a:pt x="1388054" y="1207208"/>
                  </a:lnTo>
                  <a:lnTo>
                    <a:pt x="1385983" y="1205138"/>
                  </a:lnTo>
                  <a:lnTo>
                    <a:pt x="1380244" y="1203567"/>
                  </a:lnTo>
                  <a:lnTo>
                    <a:pt x="1378698" y="1204365"/>
                  </a:lnTo>
                  <a:lnTo>
                    <a:pt x="1374282" y="1203567"/>
                  </a:lnTo>
                  <a:lnTo>
                    <a:pt x="1372460" y="1201771"/>
                  </a:lnTo>
                  <a:lnTo>
                    <a:pt x="1370114" y="1203317"/>
                  </a:lnTo>
                  <a:lnTo>
                    <a:pt x="1368044" y="1202270"/>
                  </a:lnTo>
                  <a:lnTo>
                    <a:pt x="1367270" y="1204365"/>
                  </a:lnTo>
                  <a:lnTo>
                    <a:pt x="1363628" y="1205662"/>
                  </a:lnTo>
                  <a:lnTo>
                    <a:pt x="1357639" y="1211099"/>
                  </a:lnTo>
                  <a:lnTo>
                    <a:pt x="1355319" y="1212920"/>
                  </a:lnTo>
                  <a:lnTo>
                    <a:pt x="1356616" y="1215264"/>
                  </a:lnTo>
                  <a:lnTo>
                    <a:pt x="1345189" y="1224866"/>
                  </a:lnTo>
                  <a:lnTo>
                    <a:pt x="1336082" y="1223569"/>
                  </a:lnTo>
                  <a:lnTo>
                    <a:pt x="1331142" y="1224617"/>
                  </a:lnTo>
                  <a:lnTo>
                    <a:pt x="1322309" y="1220202"/>
                  </a:lnTo>
                  <a:lnTo>
                    <a:pt x="1318941" y="1218905"/>
                  </a:lnTo>
                  <a:lnTo>
                    <a:pt x="1302823" y="1213967"/>
                  </a:lnTo>
                  <a:lnTo>
                    <a:pt x="1299729" y="1214740"/>
                  </a:lnTo>
                  <a:lnTo>
                    <a:pt x="1296086" y="1217608"/>
                  </a:lnTo>
                  <a:lnTo>
                    <a:pt x="1290896" y="1219155"/>
                  </a:lnTo>
                  <a:lnTo>
                    <a:pt x="1288801" y="1217858"/>
                  </a:lnTo>
                  <a:lnTo>
                    <a:pt x="1285432" y="1218132"/>
                  </a:lnTo>
                  <a:lnTo>
                    <a:pt x="1281540" y="1219678"/>
                  </a:lnTo>
                  <a:lnTo>
                    <a:pt x="1277373" y="1219155"/>
                  </a:lnTo>
                  <a:lnTo>
                    <a:pt x="1270088" y="1219429"/>
                  </a:lnTo>
                  <a:lnTo>
                    <a:pt x="1266994" y="1221250"/>
                  </a:lnTo>
                  <a:lnTo>
                    <a:pt x="1252697" y="1227211"/>
                  </a:lnTo>
                  <a:lnTo>
                    <a:pt x="1247507" y="1229805"/>
                  </a:lnTo>
                  <a:lnTo>
                    <a:pt x="1242817" y="1229555"/>
                  </a:lnTo>
                  <a:lnTo>
                    <a:pt x="1242043" y="1228782"/>
                  </a:lnTo>
                  <a:lnTo>
                    <a:pt x="1238675" y="1230328"/>
                  </a:lnTo>
                  <a:lnTo>
                    <a:pt x="1237876" y="1233970"/>
                  </a:lnTo>
                  <a:lnTo>
                    <a:pt x="1233735" y="1233970"/>
                  </a:lnTo>
                  <a:lnTo>
                    <a:pt x="1232687" y="1236314"/>
                  </a:lnTo>
                  <a:lnTo>
                    <a:pt x="1222806" y="1239681"/>
                  </a:lnTo>
                  <a:lnTo>
                    <a:pt x="1218390" y="1245393"/>
                  </a:lnTo>
                  <a:lnTo>
                    <a:pt x="1215022" y="1246166"/>
                  </a:lnTo>
                  <a:lnTo>
                    <a:pt x="1214498" y="1248511"/>
                  </a:lnTo>
                  <a:lnTo>
                    <a:pt x="1210081" y="1250331"/>
                  </a:lnTo>
                  <a:lnTo>
                    <a:pt x="1209059" y="1253698"/>
                  </a:lnTo>
                  <a:lnTo>
                    <a:pt x="1205940" y="1254222"/>
                  </a:lnTo>
                  <a:lnTo>
                    <a:pt x="1204368" y="1256292"/>
                  </a:lnTo>
                  <a:lnTo>
                    <a:pt x="1200725" y="1257589"/>
                  </a:lnTo>
                  <a:lnTo>
                    <a:pt x="1199951" y="1259684"/>
                  </a:lnTo>
                  <a:lnTo>
                    <a:pt x="1197107" y="1259684"/>
                  </a:lnTo>
                  <a:lnTo>
                    <a:pt x="1195011" y="1261754"/>
                  </a:lnTo>
                  <a:lnTo>
                    <a:pt x="1191119" y="1258636"/>
                  </a:lnTo>
                  <a:lnTo>
                    <a:pt x="1190870" y="1256292"/>
                  </a:lnTo>
                  <a:lnTo>
                    <a:pt x="1188773" y="1254746"/>
                  </a:lnTo>
                  <a:lnTo>
                    <a:pt x="1188000" y="1251104"/>
                  </a:lnTo>
                  <a:lnTo>
                    <a:pt x="1184881" y="1251628"/>
                  </a:lnTo>
                  <a:lnTo>
                    <a:pt x="1181513" y="1254222"/>
                  </a:lnTo>
                  <a:lnTo>
                    <a:pt x="1178120" y="1254721"/>
                  </a:lnTo>
                  <a:lnTo>
                    <a:pt x="1171633" y="1254222"/>
                  </a:lnTo>
                  <a:lnTo>
                    <a:pt x="1169562" y="1259933"/>
                  </a:lnTo>
                  <a:lnTo>
                    <a:pt x="1166168" y="1263300"/>
                  </a:lnTo>
                  <a:lnTo>
                    <a:pt x="1159681" y="1271880"/>
                  </a:lnTo>
                  <a:lnTo>
                    <a:pt x="1156837" y="1272130"/>
                  </a:lnTo>
                  <a:lnTo>
                    <a:pt x="1155265" y="1269012"/>
                  </a:lnTo>
                  <a:lnTo>
                    <a:pt x="1149301" y="1274474"/>
                  </a:lnTo>
                  <a:lnTo>
                    <a:pt x="1148503" y="1277317"/>
                  </a:lnTo>
                  <a:lnTo>
                    <a:pt x="1143314" y="1278365"/>
                  </a:lnTo>
                  <a:lnTo>
                    <a:pt x="1140968" y="1281233"/>
                  </a:lnTo>
                  <a:lnTo>
                    <a:pt x="1138373" y="1278614"/>
                  </a:lnTo>
                  <a:lnTo>
                    <a:pt x="1138373" y="1277068"/>
                  </a:lnTo>
                  <a:lnTo>
                    <a:pt x="1133183" y="1273701"/>
                  </a:lnTo>
                  <a:lnTo>
                    <a:pt x="1129017" y="1273177"/>
                  </a:lnTo>
                  <a:lnTo>
                    <a:pt x="1125124" y="1274723"/>
                  </a:lnTo>
                  <a:lnTo>
                    <a:pt x="1122006" y="1272928"/>
                  </a:lnTo>
                  <a:lnTo>
                    <a:pt x="1120708" y="1274723"/>
                  </a:lnTo>
                  <a:lnTo>
                    <a:pt x="1118113" y="1274474"/>
                  </a:lnTo>
                  <a:lnTo>
                    <a:pt x="1117065" y="1271880"/>
                  </a:lnTo>
                  <a:lnTo>
                    <a:pt x="1115269" y="1270833"/>
                  </a:lnTo>
                  <a:lnTo>
                    <a:pt x="1111876" y="1271880"/>
                  </a:lnTo>
                  <a:lnTo>
                    <a:pt x="1108233" y="1271880"/>
                  </a:lnTo>
                  <a:lnTo>
                    <a:pt x="1098901" y="1277592"/>
                  </a:lnTo>
                  <a:lnTo>
                    <a:pt x="1099400" y="1280460"/>
                  </a:lnTo>
                  <a:lnTo>
                    <a:pt x="1097579" y="1281233"/>
                  </a:lnTo>
                  <a:lnTo>
                    <a:pt x="1097579" y="1283578"/>
                  </a:lnTo>
                  <a:lnTo>
                    <a:pt x="1094985" y="1285648"/>
                  </a:lnTo>
                  <a:lnTo>
                    <a:pt x="1094460" y="1287718"/>
                  </a:lnTo>
                  <a:lnTo>
                    <a:pt x="1091866" y="1289539"/>
                  </a:lnTo>
                  <a:lnTo>
                    <a:pt x="1089795" y="1293953"/>
                  </a:lnTo>
                  <a:lnTo>
                    <a:pt x="1089271" y="1296297"/>
                  </a:lnTo>
                  <a:lnTo>
                    <a:pt x="1081212" y="1297071"/>
                  </a:lnTo>
                  <a:lnTo>
                    <a:pt x="1080962" y="1299939"/>
                  </a:lnTo>
                  <a:lnTo>
                    <a:pt x="1077843" y="1300961"/>
                  </a:lnTo>
                  <a:lnTo>
                    <a:pt x="1074974" y="1298891"/>
                  </a:lnTo>
                  <a:lnTo>
                    <a:pt x="1075498" y="1295000"/>
                  </a:lnTo>
                  <a:lnTo>
                    <a:pt x="1073427" y="1293953"/>
                  </a:lnTo>
                  <a:lnTo>
                    <a:pt x="1071855" y="1295524"/>
                  </a:lnTo>
                  <a:lnTo>
                    <a:pt x="1068487" y="1293429"/>
                  </a:lnTo>
                  <a:lnTo>
                    <a:pt x="1067439" y="1295000"/>
                  </a:lnTo>
                  <a:lnTo>
                    <a:pt x="1065368" y="1292656"/>
                  </a:lnTo>
                  <a:lnTo>
                    <a:pt x="1065892" y="1290312"/>
                  </a:lnTo>
                  <a:lnTo>
                    <a:pt x="1063297" y="1287194"/>
                  </a:lnTo>
                  <a:lnTo>
                    <a:pt x="1057309" y="1284076"/>
                  </a:lnTo>
                  <a:lnTo>
                    <a:pt x="1053142" y="1280984"/>
                  </a:lnTo>
                  <a:lnTo>
                    <a:pt x="1052893" y="1276819"/>
                  </a:lnTo>
                  <a:lnTo>
                    <a:pt x="1050547" y="1273452"/>
                  </a:lnTo>
                  <a:lnTo>
                    <a:pt x="1050298" y="1271107"/>
                  </a:lnTo>
                  <a:lnTo>
                    <a:pt x="1047179" y="1271107"/>
                  </a:lnTo>
                  <a:lnTo>
                    <a:pt x="1044060" y="1266942"/>
                  </a:lnTo>
                  <a:lnTo>
                    <a:pt x="1039120" y="1268763"/>
                  </a:lnTo>
                  <a:lnTo>
                    <a:pt x="1032108" y="1268513"/>
                  </a:lnTo>
                  <a:lnTo>
                    <a:pt x="1029264" y="1269536"/>
                  </a:lnTo>
                  <a:lnTo>
                    <a:pt x="1023276" y="1270583"/>
                  </a:lnTo>
                  <a:lnTo>
                    <a:pt x="1020432" y="1272155"/>
                  </a:lnTo>
                  <a:lnTo>
                    <a:pt x="1018610" y="1274474"/>
                  </a:lnTo>
                  <a:lnTo>
                    <a:pt x="1012897" y="1276569"/>
                  </a:lnTo>
                  <a:lnTo>
                    <a:pt x="1008206" y="1276819"/>
                  </a:lnTo>
                  <a:lnTo>
                    <a:pt x="1004838" y="1279163"/>
                  </a:lnTo>
                  <a:lnTo>
                    <a:pt x="1003790" y="1280984"/>
                  </a:lnTo>
                  <a:lnTo>
                    <a:pt x="1001195" y="1280709"/>
                  </a:lnTo>
                  <a:lnTo>
                    <a:pt x="998350" y="1278889"/>
                  </a:lnTo>
                  <a:lnTo>
                    <a:pt x="997053" y="1276819"/>
                  </a:lnTo>
                  <a:lnTo>
                    <a:pt x="993660" y="1275272"/>
                  </a:lnTo>
                  <a:lnTo>
                    <a:pt x="987422" y="1274225"/>
                  </a:lnTo>
                  <a:lnTo>
                    <a:pt x="985875" y="1274474"/>
                  </a:lnTo>
                  <a:lnTo>
                    <a:pt x="981708" y="1277866"/>
                  </a:lnTo>
                  <a:lnTo>
                    <a:pt x="979113" y="1277068"/>
                  </a:lnTo>
                  <a:lnTo>
                    <a:pt x="977043" y="1277866"/>
                  </a:lnTo>
                  <a:lnTo>
                    <a:pt x="975995" y="1275771"/>
                  </a:lnTo>
                  <a:lnTo>
                    <a:pt x="977816" y="1274225"/>
                  </a:lnTo>
                  <a:lnTo>
                    <a:pt x="974947" y="1272404"/>
                  </a:lnTo>
                  <a:lnTo>
                    <a:pt x="973924" y="1269286"/>
                  </a:lnTo>
                  <a:lnTo>
                    <a:pt x="970281" y="1269037"/>
                  </a:lnTo>
                  <a:lnTo>
                    <a:pt x="967686" y="1266942"/>
                  </a:lnTo>
                  <a:lnTo>
                    <a:pt x="964817" y="1268239"/>
                  </a:lnTo>
                  <a:lnTo>
                    <a:pt x="962222" y="1266169"/>
                  </a:lnTo>
                  <a:lnTo>
                    <a:pt x="959378" y="1261754"/>
                  </a:lnTo>
                  <a:lnTo>
                    <a:pt x="957805" y="1261754"/>
                  </a:lnTo>
                  <a:lnTo>
                    <a:pt x="955211" y="1259684"/>
                  </a:lnTo>
                  <a:lnTo>
                    <a:pt x="952616" y="1258886"/>
                  </a:lnTo>
                  <a:lnTo>
                    <a:pt x="947950" y="1260981"/>
                  </a:lnTo>
                  <a:lnTo>
                    <a:pt x="942736" y="1257339"/>
                  </a:lnTo>
                  <a:lnTo>
                    <a:pt x="941189" y="1259684"/>
                  </a:lnTo>
                  <a:lnTo>
                    <a:pt x="938843" y="1260457"/>
                  </a:lnTo>
                  <a:lnTo>
                    <a:pt x="935999" y="1259684"/>
                  </a:lnTo>
                  <a:lnTo>
                    <a:pt x="935999" y="1257589"/>
                  </a:lnTo>
                  <a:lnTo>
                    <a:pt x="938319" y="1249284"/>
                  </a:lnTo>
                  <a:lnTo>
                    <a:pt x="939117" y="1246964"/>
                  </a:lnTo>
                  <a:lnTo>
                    <a:pt x="943260" y="1242026"/>
                  </a:lnTo>
                  <a:lnTo>
                    <a:pt x="944058" y="1238110"/>
                  </a:lnTo>
                  <a:lnTo>
                    <a:pt x="948724" y="1230328"/>
                  </a:lnTo>
                  <a:lnTo>
                    <a:pt x="957805" y="1230852"/>
                  </a:lnTo>
                  <a:lnTo>
                    <a:pt x="960675" y="1213967"/>
                  </a:lnTo>
                  <a:lnTo>
                    <a:pt x="963020" y="1205138"/>
                  </a:lnTo>
                  <a:lnTo>
                    <a:pt x="965091" y="1195261"/>
                  </a:lnTo>
                  <a:lnTo>
                    <a:pt x="965341" y="1182017"/>
                  </a:lnTo>
                  <a:lnTo>
                    <a:pt x="966139" y="1178900"/>
                  </a:lnTo>
                  <a:lnTo>
                    <a:pt x="966638" y="1171118"/>
                  </a:lnTo>
                  <a:lnTo>
                    <a:pt x="967936" y="1168774"/>
                  </a:lnTo>
                  <a:lnTo>
                    <a:pt x="971578" y="1166704"/>
                  </a:lnTo>
                  <a:lnTo>
                    <a:pt x="974173" y="1162015"/>
                  </a:lnTo>
                  <a:lnTo>
                    <a:pt x="975745" y="1154233"/>
                  </a:lnTo>
                  <a:lnTo>
                    <a:pt x="975995" y="1145404"/>
                  </a:lnTo>
                  <a:lnTo>
                    <a:pt x="973150" y="1132160"/>
                  </a:lnTo>
                  <a:lnTo>
                    <a:pt x="970531" y="1125401"/>
                  </a:lnTo>
                  <a:lnTo>
                    <a:pt x="967162" y="1120213"/>
                  </a:lnTo>
                  <a:lnTo>
                    <a:pt x="960924" y="1115799"/>
                  </a:lnTo>
                  <a:lnTo>
                    <a:pt x="956259" y="1104899"/>
                  </a:lnTo>
                  <a:lnTo>
                    <a:pt x="955211" y="1089561"/>
                  </a:lnTo>
                  <a:lnTo>
                    <a:pt x="954163" y="1081779"/>
                  </a:lnTo>
                  <a:lnTo>
                    <a:pt x="954163" y="1073199"/>
                  </a:lnTo>
                  <a:lnTo>
                    <a:pt x="953914" y="1061003"/>
                  </a:lnTo>
                  <a:lnTo>
                    <a:pt x="951843" y="1055292"/>
                  </a:lnTo>
                  <a:lnTo>
                    <a:pt x="947676" y="1046986"/>
                  </a:lnTo>
                  <a:lnTo>
                    <a:pt x="945330" y="1040227"/>
                  </a:lnTo>
                  <a:lnTo>
                    <a:pt x="944033" y="1034516"/>
                  </a:lnTo>
                  <a:lnTo>
                    <a:pt x="942211" y="1030350"/>
                  </a:lnTo>
                  <a:lnTo>
                    <a:pt x="943784" y="1022569"/>
                  </a:lnTo>
                  <a:lnTo>
                    <a:pt x="947426" y="1011146"/>
                  </a:lnTo>
                  <a:lnTo>
                    <a:pt x="941712" y="1004137"/>
                  </a:lnTo>
                  <a:lnTo>
                    <a:pt x="941189" y="998925"/>
                  </a:lnTo>
                  <a:lnTo>
                    <a:pt x="948200" y="984135"/>
                  </a:lnTo>
                  <a:lnTo>
                    <a:pt x="947676" y="981017"/>
                  </a:lnTo>
                  <a:lnTo>
                    <a:pt x="947426" y="973485"/>
                  </a:lnTo>
                  <a:lnTo>
                    <a:pt x="948998" y="971140"/>
                  </a:lnTo>
                  <a:lnTo>
                    <a:pt x="952117" y="959992"/>
                  </a:lnTo>
                  <a:lnTo>
                    <a:pt x="956533" y="945177"/>
                  </a:lnTo>
                  <a:lnTo>
                    <a:pt x="957307" y="934003"/>
                  </a:lnTo>
                  <a:lnTo>
                    <a:pt x="956259" y="932182"/>
                  </a:lnTo>
                  <a:lnTo>
                    <a:pt x="958330" y="928566"/>
                  </a:lnTo>
                  <a:lnTo>
                    <a:pt x="961199" y="926995"/>
                  </a:lnTo>
                  <a:lnTo>
                    <a:pt x="962247" y="925448"/>
                  </a:lnTo>
                  <a:lnTo>
                    <a:pt x="965615" y="923353"/>
                  </a:lnTo>
                  <a:lnTo>
                    <a:pt x="966913" y="920759"/>
                  </a:lnTo>
                  <a:lnTo>
                    <a:pt x="969508" y="917392"/>
                  </a:lnTo>
                  <a:lnTo>
                    <a:pt x="969258" y="914275"/>
                  </a:lnTo>
                  <a:lnTo>
                    <a:pt x="971603" y="912204"/>
                  </a:lnTo>
                  <a:lnTo>
                    <a:pt x="979138" y="909611"/>
                  </a:lnTo>
                  <a:lnTo>
                    <a:pt x="982507" y="910109"/>
                  </a:lnTo>
                  <a:lnTo>
                    <a:pt x="986923" y="908039"/>
                  </a:lnTo>
                  <a:lnTo>
                    <a:pt x="992113" y="906493"/>
                  </a:lnTo>
                  <a:lnTo>
                    <a:pt x="992387" y="905171"/>
                  </a:lnTo>
                  <a:lnTo>
                    <a:pt x="999897" y="899210"/>
                  </a:lnTo>
                  <a:lnTo>
                    <a:pt x="1000945" y="896342"/>
                  </a:lnTo>
                  <a:lnTo>
                    <a:pt x="1003016" y="893499"/>
                  </a:lnTo>
                  <a:lnTo>
                    <a:pt x="1005885" y="887263"/>
                  </a:lnTo>
                  <a:lnTo>
                    <a:pt x="1010052" y="882325"/>
                  </a:lnTo>
                  <a:lnTo>
                    <a:pt x="1016789" y="879981"/>
                  </a:lnTo>
                  <a:lnTo>
                    <a:pt x="1019908" y="879731"/>
                  </a:lnTo>
                  <a:lnTo>
                    <a:pt x="1031859" y="877137"/>
                  </a:lnTo>
                  <a:lnTo>
                    <a:pt x="1032907" y="876090"/>
                  </a:lnTo>
                  <a:lnTo>
                    <a:pt x="1033157" y="871151"/>
                  </a:lnTo>
                  <a:lnTo>
                    <a:pt x="1031859" y="870129"/>
                  </a:lnTo>
                  <a:lnTo>
                    <a:pt x="1031335" y="865190"/>
                  </a:lnTo>
                  <a:lnTo>
                    <a:pt x="1026669" y="862597"/>
                  </a:lnTo>
                  <a:lnTo>
                    <a:pt x="1023027" y="862846"/>
                  </a:lnTo>
                  <a:lnTo>
                    <a:pt x="1023027" y="858706"/>
                  </a:lnTo>
                  <a:lnTo>
                    <a:pt x="1019908" y="858955"/>
                  </a:lnTo>
                  <a:lnTo>
                    <a:pt x="1018885" y="855838"/>
                  </a:lnTo>
                  <a:lnTo>
                    <a:pt x="1016539" y="857135"/>
                  </a:lnTo>
                  <a:lnTo>
                    <a:pt x="1016015" y="853767"/>
                  </a:lnTo>
                  <a:lnTo>
                    <a:pt x="1013695" y="855065"/>
                  </a:lnTo>
                  <a:lnTo>
                    <a:pt x="1009004" y="854291"/>
                  </a:lnTo>
                  <a:lnTo>
                    <a:pt x="1007458" y="852994"/>
                  </a:lnTo>
                  <a:lnTo>
                    <a:pt x="1003565" y="851672"/>
                  </a:lnTo>
                  <a:lnTo>
                    <a:pt x="1000172" y="852471"/>
                  </a:lnTo>
                  <a:lnTo>
                    <a:pt x="997053" y="847782"/>
                  </a:lnTo>
                  <a:lnTo>
                    <a:pt x="995231" y="846759"/>
                  </a:lnTo>
                  <a:lnTo>
                    <a:pt x="997577" y="842070"/>
                  </a:lnTo>
                  <a:lnTo>
                    <a:pt x="996804" y="836633"/>
                  </a:lnTo>
                  <a:lnTo>
                    <a:pt x="991589" y="831420"/>
                  </a:lnTo>
                  <a:lnTo>
                    <a:pt x="991340" y="827779"/>
                  </a:lnTo>
                  <a:lnTo>
                    <a:pt x="989518" y="822591"/>
                  </a:lnTo>
                  <a:lnTo>
                    <a:pt x="986399" y="819224"/>
                  </a:lnTo>
                  <a:lnTo>
                    <a:pt x="985626" y="817403"/>
                  </a:lnTo>
                  <a:lnTo>
                    <a:pt x="979138" y="812989"/>
                  </a:lnTo>
                  <a:lnTo>
                    <a:pt x="973150" y="811941"/>
                  </a:lnTo>
                  <a:lnTo>
                    <a:pt x="969008" y="809098"/>
                  </a:lnTo>
                  <a:lnTo>
                    <a:pt x="963794" y="807527"/>
                  </a:lnTo>
                  <a:lnTo>
                    <a:pt x="962771" y="805457"/>
                  </a:lnTo>
                  <a:lnTo>
                    <a:pt x="960949" y="805457"/>
                  </a:lnTo>
                  <a:lnTo>
                    <a:pt x="958604" y="802339"/>
                  </a:lnTo>
                  <a:lnTo>
                    <a:pt x="955760" y="799496"/>
                  </a:lnTo>
                  <a:lnTo>
                    <a:pt x="952117" y="798174"/>
                  </a:lnTo>
                  <a:lnTo>
                    <a:pt x="949248" y="795081"/>
                  </a:lnTo>
                  <a:lnTo>
                    <a:pt x="942761" y="792732"/>
                  </a:lnTo>
                  <a:lnTo>
                    <a:pt x="939117" y="790135"/>
                  </a:lnTo>
                  <a:lnTo>
                    <a:pt x="935999" y="785202"/>
                  </a:lnTo>
                  <a:lnTo>
                    <a:pt x="933653" y="783902"/>
                  </a:lnTo>
                  <a:lnTo>
                    <a:pt x="932107" y="780266"/>
                  </a:lnTo>
                  <a:lnTo>
                    <a:pt x="927940" y="775073"/>
                  </a:lnTo>
                  <a:lnTo>
                    <a:pt x="924572" y="772477"/>
                  </a:lnTo>
                  <a:lnTo>
                    <a:pt x="918608" y="765464"/>
                  </a:lnTo>
                  <a:lnTo>
                    <a:pt x="914192" y="756375"/>
                  </a:lnTo>
                  <a:lnTo>
                    <a:pt x="909776" y="748065"/>
                  </a:lnTo>
                  <a:lnTo>
                    <a:pt x="903014" y="733781"/>
                  </a:lnTo>
                  <a:lnTo>
                    <a:pt x="905859" y="713785"/>
                  </a:lnTo>
                  <a:lnTo>
                    <a:pt x="891836" y="694047"/>
                  </a:lnTo>
                  <a:lnTo>
                    <a:pt x="891312" y="689373"/>
                  </a:lnTo>
                  <a:lnTo>
                    <a:pt x="894431" y="654054"/>
                  </a:lnTo>
                  <a:lnTo>
                    <a:pt x="875219" y="665220"/>
                  </a:lnTo>
                  <a:lnTo>
                    <a:pt x="844555" y="683659"/>
                  </a:lnTo>
                  <a:lnTo>
                    <a:pt x="835722" y="688595"/>
                  </a:lnTo>
                  <a:lnTo>
                    <a:pt x="835972" y="684699"/>
                  </a:lnTo>
                  <a:lnTo>
                    <a:pt x="833377" y="678726"/>
                  </a:lnTo>
                  <a:lnTo>
                    <a:pt x="834176" y="677426"/>
                  </a:lnTo>
                  <a:lnTo>
                    <a:pt x="832354" y="674830"/>
                  </a:lnTo>
                  <a:lnTo>
                    <a:pt x="832853" y="673012"/>
                  </a:lnTo>
                  <a:lnTo>
                    <a:pt x="829485" y="670675"/>
                  </a:lnTo>
                  <a:lnTo>
                    <a:pt x="824819" y="666001"/>
                  </a:lnTo>
                  <a:lnTo>
                    <a:pt x="821700" y="664961"/>
                  </a:lnTo>
                  <a:lnTo>
                    <a:pt x="820652" y="662883"/>
                  </a:lnTo>
                  <a:lnTo>
                    <a:pt x="818307" y="661327"/>
                  </a:lnTo>
                  <a:lnTo>
                    <a:pt x="813891" y="659768"/>
                  </a:lnTo>
                  <a:lnTo>
                    <a:pt x="811046" y="660287"/>
                  </a:lnTo>
                  <a:lnTo>
                    <a:pt x="807404" y="658469"/>
                  </a:lnTo>
                  <a:lnTo>
                    <a:pt x="801440" y="660546"/>
                  </a:lnTo>
                  <a:lnTo>
                    <a:pt x="795701" y="666001"/>
                  </a:lnTo>
                  <a:lnTo>
                    <a:pt x="793631" y="666779"/>
                  </a:lnTo>
                  <a:lnTo>
                    <a:pt x="788691" y="664961"/>
                  </a:lnTo>
                  <a:lnTo>
                    <a:pt x="782453" y="666001"/>
                  </a:lnTo>
                  <a:lnTo>
                    <a:pt x="779608" y="667298"/>
                  </a:lnTo>
                  <a:lnTo>
                    <a:pt x="780906" y="674052"/>
                  </a:lnTo>
                  <a:lnTo>
                    <a:pt x="780132" y="678466"/>
                  </a:lnTo>
                  <a:lnTo>
                    <a:pt x="777263" y="686256"/>
                  </a:lnTo>
                  <a:lnTo>
                    <a:pt x="773620" y="691970"/>
                  </a:lnTo>
                  <a:lnTo>
                    <a:pt x="771799" y="693528"/>
                  </a:lnTo>
                  <a:lnTo>
                    <a:pt x="769478" y="693269"/>
                  </a:lnTo>
                  <a:lnTo>
                    <a:pt x="765062" y="694309"/>
                  </a:lnTo>
                  <a:lnTo>
                    <a:pt x="755431" y="693010"/>
                  </a:lnTo>
                  <a:lnTo>
                    <a:pt x="749468" y="695865"/>
                  </a:lnTo>
                  <a:lnTo>
                    <a:pt x="739064" y="704956"/>
                  </a:lnTo>
                  <a:lnTo>
                    <a:pt x="735970" y="708331"/>
                  </a:lnTo>
                  <a:lnTo>
                    <a:pt x="733625" y="712486"/>
                  </a:lnTo>
                  <a:lnTo>
                    <a:pt x="732327" y="716903"/>
                  </a:lnTo>
                  <a:lnTo>
                    <a:pt x="732052" y="724174"/>
                  </a:lnTo>
                  <a:lnTo>
                    <a:pt x="711019" y="727291"/>
                  </a:lnTo>
                  <a:lnTo>
                    <a:pt x="705829" y="728588"/>
                  </a:lnTo>
                  <a:lnTo>
                    <a:pt x="687890" y="731444"/>
                  </a:lnTo>
                  <a:lnTo>
                    <a:pt x="683474" y="730147"/>
                  </a:lnTo>
                  <a:lnTo>
                    <a:pt x="681927" y="728329"/>
                  </a:lnTo>
                  <a:lnTo>
                    <a:pt x="676462" y="727029"/>
                  </a:lnTo>
                  <a:lnTo>
                    <a:pt x="675689" y="727810"/>
                  </a:lnTo>
                  <a:lnTo>
                    <a:pt x="670749" y="725732"/>
                  </a:lnTo>
                  <a:lnTo>
                    <a:pt x="667630" y="721058"/>
                  </a:lnTo>
                  <a:lnTo>
                    <a:pt x="666083" y="714304"/>
                  </a:lnTo>
                  <a:lnTo>
                    <a:pt x="666857" y="711967"/>
                  </a:lnTo>
                  <a:lnTo>
                    <a:pt x="666083" y="707293"/>
                  </a:lnTo>
                  <a:lnTo>
                    <a:pt x="664512" y="705475"/>
                  </a:lnTo>
                  <a:lnTo>
                    <a:pt x="664262" y="702879"/>
                  </a:lnTo>
                  <a:lnTo>
                    <a:pt x="662964" y="701320"/>
                  </a:lnTo>
                  <a:lnTo>
                    <a:pt x="661393" y="697945"/>
                  </a:lnTo>
                  <a:lnTo>
                    <a:pt x="659047" y="696905"/>
                  </a:lnTo>
                  <a:lnTo>
                    <a:pt x="655679" y="689635"/>
                  </a:lnTo>
                  <a:lnTo>
                    <a:pt x="654132" y="689114"/>
                  </a:lnTo>
                  <a:lnTo>
                    <a:pt x="651263" y="686258"/>
                  </a:lnTo>
                  <a:lnTo>
                    <a:pt x="645025" y="685220"/>
                  </a:lnTo>
                  <a:lnTo>
                    <a:pt x="644501" y="690932"/>
                  </a:lnTo>
                  <a:lnTo>
                    <a:pt x="642430" y="691972"/>
                  </a:lnTo>
                  <a:lnTo>
                    <a:pt x="639061" y="698205"/>
                  </a:lnTo>
                  <a:lnTo>
                    <a:pt x="639311" y="702101"/>
                  </a:lnTo>
                  <a:lnTo>
                    <a:pt x="638014" y="703916"/>
                  </a:lnTo>
                  <a:lnTo>
                    <a:pt x="635419" y="703138"/>
                  </a:lnTo>
                  <a:lnTo>
                    <a:pt x="633597" y="705735"/>
                  </a:lnTo>
                  <a:lnTo>
                    <a:pt x="628133" y="706253"/>
                  </a:lnTo>
                  <a:lnTo>
                    <a:pt x="623467" y="705475"/>
                  </a:lnTo>
                  <a:lnTo>
                    <a:pt x="622943" y="707553"/>
                  </a:lnTo>
                  <a:lnTo>
                    <a:pt x="618527" y="708852"/>
                  </a:lnTo>
                  <a:lnTo>
                    <a:pt x="616980" y="711449"/>
                  </a:lnTo>
                  <a:lnTo>
                    <a:pt x="613088" y="715344"/>
                  </a:lnTo>
                  <a:lnTo>
                    <a:pt x="613587" y="717160"/>
                  </a:lnTo>
                  <a:lnTo>
                    <a:pt x="610468" y="718978"/>
                  </a:lnTo>
                  <a:lnTo>
                    <a:pt x="608672" y="718978"/>
                  </a:lnTo>
                  <a:lnTo>
                    <a:pt x="607873" y="722615"/>
                  </a:lnTo>
                  <a:lnTo>
                    <a:pt x="605553" y="724433"/>
                  </a:lnTo>
                  <a:lnTo>
                    <a:pt x="598018" y="727810"/>
                  </a:lnTo>
                  <a:lnTo>
                    <a:pt x="597494" y="729107"/>
                  </a:lnTo>
                  <a:lnTo>
                    <a:pt x="588137" y="733781"/>
                  </a:lnTo>
                  <a:lnTo>
                    <a:pt x="585019" y="733781"/>
                  </a:lnTo>
                  <a:lnTo>
                    <a:pt x="581126" y="734821"/>
                  </a:lnTo>
                  <a:lnTo>
                    <a:pt x="579829" y="734040"/>
                  </a:lnTo>
                  <a:lnTo>
                    <a:pt x="577234" y="736120"/>
                  </a:lnTo>
                  <a:lnTo>
                    <a:pt x="574888" y="734302"/>
                  </a:lnTo>
                  <a:lnTo>
                    <a:pt x="571521" y="736120"/>
                  </a:lnTo>
                  <a:lnTo>
                    <a:pt x="568127" y="737158"/>
                  </a:lnTo>
                  <a:lnTo>
                    <a:pt x="564235" y="735858"/>
                  </a:lnTo>
                  <a:lnTo>
                    <a:pt x="560867" y="736898"/>
                  </a:lnTo>
                  <a:lnTo>
                    <a:pt x="559569" y="735599"/>
                  </a:lnTo>
                  <a:lnTo>
                    <a:pt x="555403" y="734821"/>
                  </a:lnTo>
                  <a:lnTo>
                    <a:pt x="554629" y="733003"/>
                  </a:lnTo>
                  <a:lnTo>
                    <a:pt x="550736" y="731184"/>
                  </a:lnTo>
                  <a:lnTo>
                    <a:pt x="545796" y="726251"/>
                  </a:lnTo>
                  <a:lnTo>
                    <a:pt x="543451" y="725470"/>
                  </a:lnTo>
                  <a:lnTo>
                    <a:pt x="540606" y="726251"/>
                  </a:lnTo>
                  <a:lnTo>
                    <a:pt x="534369" y="720796"/>
                  </a:lnTo>
                  <a:lnTo>
                    <a:pt x="532797" y="718200"/>
                  </a:lnTo>
                  <a:lnTo>
                    <a:pt x="531250" y="717941"/>
                  </a:lnTo>
                  <a:lnTo>
                    <a:pt x="528655" y="705475"/>
                  </a:lnTo>
                  <a:lnTo>
                    <a:pt x="527607" y="702360"/>
                  </a:lnTo>
                  <a:lnTo>
                    <a:pt x="524488" y="697945"/>
                  </a:lnTo>
                  <a:lnTo>
                    <a:pt x="524488" y="694050"/>
                  </a:lnTo>
                  <a:lnTo>
                    <a:pt x="523191" y="689635"/>
                  </a:lnTo>
                  <a:lnTo>
                    <a:pt x="521120" y="688336"/>
                  </a:lnTo>
                  <a:lnTo>
                    <a:pt x="518775" y="685218"/>
                  </a:lnTo>
                  <a:lnTo>
                    <a:pt x="513585" y="677170"/>
                  </a:lnTo>
                  <a:lnTo>
                    <a:pt x="512013" y="673274"/>
                  </a:lnTo>
                  <a:lnTo>
                    <a:pt x="503455" y="650161"/>
                  </a:lnTo>
                  <a:lnTo>
                    <a:pt x="498515" y="637955"/>
                  </a:lnTo>
                  <a:lnTo>
                    <a:pt x="476433" y="644187"/>
                  </a:lnTo>
                  <a:lnTo>
                    <a:pt x="475635" y="644187"/>
                  </a:lnTo>
                  <a:lnTo>
                    <a:pt x="447590" y="635618"/>
                  </a:lnTo>
                  <a:lnTo>
                    <a:pt x="423164" y="624970"/>
                  </a:lnTo>
                  <a:lnTo>
                    <a:pt x="409391" y="622371"/>
                  </a:lnTo>
                  <a:lnTo>
                    <a:pt x="399511" y="617957"/>
                  </a:lnTo>
                  <a:lnTo>
                    <a:pt x="357968" y="600299"/>
                  </a:lnTo>
                  <a:lnTo>
                    <a:pt x="306769" y="578223"/>
                  </a:lnTo>
                  <a:lnTo>
                    <a:pt x="301056" y="576146"/>
                  </a:lnTo>
                  <a:lnTo>
                    <a:pt x="283915" y="577186"/>
                  </a:lnTo>
                  <a:lnTo>
                    <a:pt x="260536" y="563942"/>
                  </a:lnTo>
                  <a:lnTo>
                    <a:pt x="234562" y="548877"/>
                  </a:lnTo>
                  <a:lnTo>
                    <a:pt x="232741" y="550955"/>
                  </a:lnTo>
                  <a:lnTo>
                    <a:pt x="211957" y="571472"/>
                  </a:lnTo>
                  <a:lnTo>
                    <a:pt x="195839" y="582900"/>
                  </a:lnTo>
                  <a:lnTo>
                    <a:pt x="182590" y="591988"/>
                  </a:lnTo>
                  <a:lnTo>
                    <a:pt x="165449" y="594325"/>
                  </a:lnTo>
                  <a:lnTo>
                    <a:pt x="157914" y="595625"/>
                  </a:lnTo>
                  <a:lnTo>
                    <a:pt x="121287" y="563942"/>
                  </a:lnTo>
                  <a:lnTo>
                    <a:pt x="113227" y="556410"/>
                  </a:lnTo>
                  <a:lnTo>
                    <a:pt x="79195" y="530441"/>
                  </a:lnTo>
                  <a:lnTo>
                    <a:pt x="76326" y="528101"/>
                  </a:lnTo>
                  <a:lnTo>
                    <a:pt x="49578" y="531997"/>
                  </a:lnTo>
                  <a:lnTo>
                    <a:pt x="37103" y="534075"/>
                  </a:lnTo>
                  <a:lnTo>
                    <a:pt x="20486" y="536671"/>
                  </a:lnTo>
                  <a:lnTo>
                    <a:pt x="9058" y="538751"/>
                  </a:lnTo>
                  <a:lnTo>
                    <a:pt x="-2119" y="508625"/>
                  </a:lnTo>
                  <a:lnTo>
                    <a:pt x="11653" y="491226"/>
                  </a:lnTo>
                  <a:lnTo>
                    <a:pt x="16319" y="486031"/>
                  </a:lnTo>
                  <a:lnTo>
                    <a:pt x="16319" y="483434"/>
                  </a:lnTo>
                  <a:lnTo>
                    <a:pt x="19189" y="462658"/>
                  </a:lnTo>
                  <a:lnTo>
                    <a:pt x="21509" y="451492"/>
                  </a:lnTo>
                  <a:lnTo>
                    <a:pt x="11653" y="438246"/>
                  </a:lnTo>
                  <a:lnTo>
                    <a:pt x="13724" y="429936"/>
                  </a:lnTo>
                  <a:lnTo>
                    <a:pt x="15796" y="426821"/>
                  </a:lnTo>
                  <a:lnTo>
                    <a:pt x="16319" y="421107"/>
                  </a:lnTo>
                  <a:lnTo>
                    <a:pt x="19962" y="415654"/>
                  </a:lnTo>
                  <a:lnTo>
                    <a:pt x="19438" y="414355"/>
                  </a:lnTo>
                  <a:lnTo>
                    <a:pt x="20985" y="408641"/>
                  </a:lnTo>
                  <a:lnTo>
                    <a:pt x="23331" y="406304"/>
                  </a:lnTo>
                  <a:lnTo>
                    <a:pt x="26200" y="404748"/>
                  </a:lnTo>
                  <a:lnTo>
                    <a:pt x="29818" y="398512"/>
                  </a:lnTo>
                  <a:lnTo>
                    <a:pt x="35282" y="396175"/>
                  </a:lnTo>
                  <a:lnTo>
                    <a:pt x="40222" y="395657"/>
                  </a:lnTo>
                  <a:lnTo>
                    <a:pt x="39948" y="393839"/>
                  </a:lnTo>
                  <a:lnTo>
                    <a:pt x="41769" y="391761"/>
                  </a:lnTo>
                  <a:lnTo>
                    <a:pt x="43590" y="387865"/>
                  </a:lnTo>
                  <a:lnTo>
                    <a:pt x="43091" y="386047"/>
                  </a:lnTo>
                  <a:lnTo>
                    <a:pt x="46459" y="385009"/>
                  </a:lnTo>
                  <a:lnTo>
                    <a:pt x="48530" y="383710"/>
                  </a:lnTo>
                  <a:lnTo>
                    <a:pt x="50103" y="379817"/>
                  </a:lnTo>
                  <a:lnTo>
                    <a:pt x="51649" y="380335"/>
                  </a:lnTo>
                  <a:lnTo>
                    <a:pt x="54519" y="378777"/>
                  </a:lnTo>
                  <a:lnTo>
                    <a:pt x="59184" y="373584"/>
                  </a:lnTo>
                  <a:lnTo>
                    <a:pt x="65672" y="373584"/>
                  </a:lnTo>
                  <a:lnTo>
                    <a:pt x="67767" y="372284"/>
                  </a:lnTo>
                  <a:lnTo>
                    <a:pt x="69315" y="372803"/>
                  </a:lnTo>
                  <a:lnTo>
                    <a:pt x="70886" y="371244"/>
                  </a:lnTo>
                  <a:lnTo>
                    <a:pt x="75302" y="372284"/>
                  </a:lnTo>
                  <a:lnTo>
                    <a:pt x="80742" y="371244"/>
                  </a:lnTo>
                  <a:lnTo>
                    <a:pt x="81540" y="369947"/>
                  </a:lnTo>
                  <a:lnTo>
                    <a:pt x="85956" y="369429"/>
                  </a:lnTo>
                  <a:lnTo>
                    <a:pt x="89574" y="370726"/>
                  </a:lnTo>
                  <a:lnTo>
                    <a:pt x="97384" y="369429"/>
                  </a:lnTo>
                  <a:lnTo>
                    <a:pt x="102049" y="369169"/>
                  </a:lnTo>
                  <a:lnTo>
                    <a:pt x="106466" y="370466"/>
                  </a:lnTo>
                  <a:lnTo>
                    <a:pt x="108812" y="373324"/>
                  </a:lnTo>
                  <a:lnTo>
                    <a:pt x="113752" y="375402"/>
                  </a:lnTo>
                  <a:lnTo>
                    <a:pt x="115573" y="374362"/>
                  </a:lnTo>
                  <a:lnTo>
                    <a:pt x="121536" y="374883"/>
                  </a:lnTo>
                  <a:lnTo>
                    <a:pt x="128821" y="373584"/>
                  </a:lnTo>
                  <a:lnTo>
                    <a:pt x="131940" y="375402"/>
                  </a:lnTo>
                  <a:lnTo>
                    <a:pt x="135833" y="375921"/>
                  </a:lnTo>
                  <a:lnTo>
                    <a:pt x="137380" y="377480"/>
                  </a:lnTo>
                  <a:lnTo>
                    <a:pt x="140773" y="375661"/>
                  </a:lnTo>
                  <a:lnTo>
                    <a:pt x="150903" y="373065"/>
                  </a:lnTo>
                  <a:lnTo>
                    <a:pt x="154022" y="372806"/>
                  </a:lnTo>
                  <a:lnTo>
                    <a:pt x="160509" y="377480"/>
                  </a:lnTo>
                  <a:lnTo>
                    <a:pt x="167520" y="376701"/>
                  </a:lnTo>
                  <a:lnTo>
                    <a:pt x="169866" y="373843"/>
                  </a:lnTo>
                  <a:lnTo>
                    <a:pt x="174806" y="369947"/>
                  </a:lnTo>
                  <a:lnTo>
                    <a:pt x="178174" y="369169"/>
                  </a:lnTo>
                  <a:lnTo>
                    <a:pt x="184411" y="363196"/>
                  </a:lnTo>
                  <a:lnTo>
                    <a:pt x="187281" y="365014"/>
                  </a:lnTo>
                  <a:lnTo>
                    <a:pt x="184935" y="357741"/>
                  </a:lnTo>
                  <a:lnTo>
                    <a:pt x="178448" y="340861"/>
                  </a:lnTo>
                  <a:lnTo>
                    <a:pt x="170389" y="326059"/>
                  </a:lnTo>
                  <a:lnTo>
                    <a:pt x="167795" y="319566"/>
                  </a:lnTo>
                  <a:lnTo>
                    <a:pt x="162580" y="301389"/>
                  </a:lnTo>
                  <a:lnTo>
                    <a:pt x="160509" y="301646"/>
                  </a:lnTo>
                  <a:lnTo>
                    <a:pt x="154795" y="299828"/>
                  </a:lnTo>
                  <a:lnTo>
                    <a:pt x="150129" y="299309"/>
                  </a:lnTo>
                  <a:lnTo>
                    <a:pt x="146736" y="302686"/>
                  </a:lnTo>
                  <a:lnTo>
                    <a:pt x="145713" y="302168"/>
                  </a:lnTo>
                  <a:lnTo>
                    <a:pt x="142844" y="305023"/>
                  </a:lnTo>
                  <a:lnTo>
                    <a:pt x="138677" y="307879"/>
                  </a:lnTo>
                  <a:lnTo>
                    <a:pt x="132964" y="310216"/>
                  </a:lnTo>
                  <a:lnTo>
                    <a:pt x="129845" y="312034"/>
                  </a:lnTo>
                  <a:lnTo>
                    <a:pt x="120239" y="314112"/>
                  </a:lnTo>
                  <a:lnTo>
                    <a:pt x="111157" y="314371"/>
                  </a:lnTo>
                  <a:lnTo>
                    <a:pt x="103098" y="312812"/>
                  </a:lnTo>
                  <a:lnTo>
                    <a:pt x="94789" y="310475"/>
                  </a:lnTo>
                  <a:lnTo>
                    <a:pt x="90897" y="305542"/>
                  </a:lnTo>
                  <a:lnTo>
                    <a:pt x="89574" y="296713"/>
                  </a:lnTo>
                  <a:lnTo>
                    <a:pt x="89849" y="290739"/>
                  </a:lnTo>
                  <a:lnTo>
                    <a:pt x="86980" y="288402"/>
                  </a:lnTo>
                  <a:lnTo>
                    <a:pt x="82838" y="287884"/>
                  </a:lnTo>
                  <a:lnTo>
                    <a:pt x="81016" y="286844"/>
                  </a:lnTo>
                  <a:lnTo>
                    <a:pt x="78671" y="281910"/>
                  </a:lnTo>
                  <a:lnTo>
                    <a:pt x="75552" y="280870"/>
                  </a:lnTo>
                  <a:lnTo>
                    <a:pt x="74779" y="278274"/>
                  </a:lnTo>
                  <a:lnTo>
                    <a:pt x="72184" y="278793"/>
                  </a:lnTo>
                  <a:lnTo>
                    <a:pt x="71136" y="275937"/>
                  </a:lnTo>
                  <a:lnTo>
                    <a:pt x="68291" y="272560"/>
                  </a:lnTo>
                  <a:lnTo>
                    <a:pt x="66196" y="271782"/>
                  </a:lnTo>
                  <a:lnTo>
                    <a:pt x="64898" y="267886"/>
                  </a:lnTo>
                  <a:lnTo>
                    <a:pt x="65172" y="266327"/>
                  </a:lnTo>
                  <a:lnTo>
                    <a:pt x="62827" y="261134"/>
                  </a:lnTo>
                  <a:lnTo>
                    <a:pt x="62827" y="258795"/>
                  </a:lnTo>
                  <a:lnTo>
                    <a:pt x="60757" y="255680"/>
                  </a:lnTo>
                  <a:lnTo>
                    <a:pt x="54768" y="250487"/>
                  </a:lnTo>
                  <a:lnTo>
                    <a:pt x="51649" y="249188"/>
                  </a:lnTo>
                  <a:lnTo>
                    <a:pt x="78421" y="220361"/>
                  </a:lnTo>
                  <a:lnTo>
                    <a:pt x="120488" y="216465"/>
                  </a:lnTo>
                  <a:lnTo>
                    <a:pt x="153498" y="223738"/>
                  </a:lnTo>
                  <a:lnTo>
                    <a:pt x="166222" y="227372"/>
                  </a:lnTo>
                  <a:lnTo>
                    <a:pt x="188828" y="234385"/>
                  </a:lnTo>
                  <a:lnTo>
                    <a:pt x="194018" y="235682"/>
                  </a:lnTo>
                  <a:lnTo>
                    <a:pt x="224682" y="267886"/>
                  </a:lnTo>
                  <a:lnTo>
                    <a:pt x="225980" y="268145"/>
                  </a:lnTo>
                  <a:lnTo>
                    <a:pt x="243644" y="265546"/>
                  </a:lnTo>
                  <a:lnTo>
                    <a:pt x="248060" y="263990"/>
                  </a:lnTo>
                  <a:lnTo>
                    <a:pt x="260262" y="258795"/>
                  </a:lnTo>
                  <a:lnTo>
                    <a:pt x="267023" y="255418"/>
                  </a:lnTo>
                  <a:lnTo>
                    <a:pt x="274034" y="254640"/>
                  </a:lnTo>
                  <a:lnTo>
                    <a:pt x="279498" y="255939"/>
                  </a:lnTo>
                  <a:lnTo>
                    <a:pt x="283915" y="256717"/>
                  </a:lnTo>
                  <a:lnTo>
                    <a:pt x="287807" y="256458"/>
                  </a:lnTo>
                  <a:lnTo>
                    <a:pt x="297413" y="253083"/>
                  </a:lnTo>
                  <a:lnTo>
                    <a:pt x="301829" y="251784"/>
                  </a:lnTo>
                  <a:lnTo>
                    <a:pt x="307817" y="250746"/>
                  </a:lnTo>
                  <a:lnTo>
                    <a:pt x="331446" y="244514"/>
                  </a:lnTo>
                  <a:lnTo>
                    <a:pt x="337958" y="242174"/>
                  </a:lnTo>
                  <a:lnTo>
                    <a:pt x="342873" y="239318"/>
                  </a:lnTo>
                  <a:lnTo>
                    <a:pt x="345992" y="236722"/>
                  </a:lnTo>
                  <a:lnTo>
                    <a:pt x="345992" y="234645"/>
                  </a:lnTo>
                  <a:lnTo>
                    <a:pt x="373812" y="233864"/>
                  </a:lnTo>
                  <a:lnTo>
                    <a:pt x="374061" y="235941"/>
                  </a:lnTo>
                  <a:lnTo>
                    <a:pt x="381322" y="241137"/>
                  </a:lnTo>
                  <a:lnTo>
                    <a:pt x="383143" y="239578"/>
                  </a:lnTo>
                  <a:lnTo>
                    <a:pt x="384441" y="254640"/>
                  </a:lnTo>
                  <a:lnTo>
                    <a:pt x="385239" y="254640"/>
                  </a:lnTo>
                  <a:lnTo>
                    <a:pt x="402629" y="261132"/>
                  </a:lnTo>
                  <a:lnTo>
                    <a:pt x="409915" y="261391"/>
                  </a:lnTo>
                  <a:lnTo>
                    <a:pt x="424986" y="265546"/>
                  </a:lnTo>
                  <a:lnTo>
                    <a:pt x="440829" y="265028"/>
                  </a:lnTo>
                  <a:lnTo>
                    <a:pt x="449911" y="259054"/>
                  </a:lnTo>
                  <a:lnTo>
                    <a:pt x="450185" y="253340"/>
                  </a:lnTo>
                  <a:lnTo>
                    <a:pt x="447840" y="248148"/>
                  </a:lnTo>
                  <a:lnTo>
                    <a:pt x="440305" y="238019"/>
                  </a:lnTo>
                  <a:lnTo>
                    <a:pt x="435640" y="226853"/>
                  </a:lnTo>
                  <a:lnTo>
                    <a:pt x="433544" y="222698"/>
                  </a:lnTo>
                  <a:lnTo>
                    <a:pt x="430175" y="212828"/>
                  </a:lnTo>
                  <a:lnTo>
                    <a:pt x="431996" y="202440"/>
                  </a:lnTo>
                  <a:lnTo>
                    <a:pt x="431747" y="187119"/>
                  </a:lnTo>
                  <a:lnTo>
                    <a:pt x="431996" y="184782"/>
                  </a:lnTo>
                  <a:lnTo>
                    <a:pt x="436138" y="181924"/>
                  </a:lnTo>
                  <a:lnTo>
                    <a:pt x="433818" y="173873"/>
                  </a:lnTo>
                  <a:lnTo>
                    <a:pt x="433544" y="169199"/>
                  </a:lnTo>
                  <a:lnTo>
                    <a:pt x="431747" y="158292"/>
                  </a:lnTo>
                  <a:lnTo>
                    <a:pt x="433818" y="156993"/>
                  </a:lnTo>
                  <a:lnTo>
                    <a:pt x="435640" y="153618"/>
                  </a:lnTo>
                  <a:lnTo>
                    <a:pt x="436138" y="149463"/>
                  </a:lnTo>
                  <a:lnTo>
                    <a:pt x="434591" y="139334"/>
                  </a:lnTo>
                  <a:lnTo>
                    <a:pt x="435889" y="133621"/>
                  </a:lnTo>
                  <a:lnTo>
                    <a:pt x="435115" y="129987"/>
                  </a:lnTo>
                  <a:lnTo>
                    <a:pt x="436138" y="123232"/>
                  </a:lnTo>
                  <a:lnTo>
                    <a:pt x="439781" y="112585"/>
                  </a:lnTo>
                  <a:lnTo>
                    <a:pt x="442126" y="110248"/>
                  </a:lnTo>
                  <a:lnTo>
                    <a:pt x="443674" y="106871"/>
                  </a:lnTo>
                  <a:lnTo>
                    <a:pt x="446269" y="103497"/>
                  </a:lnTo>
                  <a:lnTo>
                    <a:pt x="448090" y="98042"/>
                  </a:lnTo>
                  <a:lnTo>
                    <a:pt x="451483" y="93887"/>
                  </a:lnTo>
                  <a:lnTo>
                    <a:pt x="452256" y="88173"/>
                  </a:lnTo>
                  <a:lnTo>
                    <a:pt x="457970" y="80902"/>
                  </a:lnTo>
                  <a:lnTo>
                    <a:pt x="462387" y="70774"/>
                  </a:lnTo>
                  <a:lnTo>
                    <a:pt x="465755" y="68437"/>
                  </a:lnTo>
                  <a:lnTo>
                    <a:pt x="468624" y="63504"/>
                  </a:lnTo>
                  <a:lnTo>
                    <a:pt x="470446" y="61685"/>
                  </a:lnTo>
                  <a:lnTo>
                    <a:pt x="473814" y="60386"/>
                  </a:lnTo>
                  <a:lnTo>
                    <a:pt x="476683" y="55193"/>
                  </a:lnTo>
                  <a:lnTo>
                    <a:pt x="480051" y="53116"/>
                  </a:lnTo>
                  <a:lnTo>
                    <a:pt x="480576" y="50779"/>
                  </a:lnTo>
                  <a:lnTo>
                    <a:pt x="482397" y="48960"/>
                  </a:lnTo>
                  <a:lnTo>
                    <a:pt x="486015" y="47402"/>
                  </a:lnTo>
                  <a:lnTo>
                    <a:pt x="489657" y="46883"/>
                  </a:lnTo>
                  <a:lnTo>
                    <a:pt x="492252" y="47402"/>
                  </a:lnTo>
                  <a:lnTo>
                    <a:pt x="495371" y="46364"/>
                  </a:lnTo>
                  <a:lnTo>
                    <a:pt x="498240" y="41428"/>
                  </a:lnTo>
                  <a:lnTo>
                    <a:pt x="504728" y="35195"/>
                  </a:lnTo>
                  <a:lnTo>
                    <a:pt x="507323" y="38054"/>
                  </a:lnTo>
                  <a:lnTo>
                    <a:pt x="509917" y="36495"/>
                  </a:lnTo>
                  <a:lnTo>
                    <a:pt x="515631" y="39351"/>
                  </a:lnTo>
                  <a:lnTo>
                    <a:pt x="517452" y="37532"/>
                  </a:lnTo>
                  <a:lnTo>
                    <a:pt x="520047" y="39091"/>
                  </a:lnTo>
                  <a:lnTo>
                    <a:pt x="523166" y="38313"/>
                  </a:lnTo>
                  <a:lnTo>
                    <a:pt x="526285" y="40129"/>
                  </a:lnTo>
                  <a:lnTo>
                    <a:pt x="529927" y="40129"/>
                  </a:lnTo>
                  <a:lnTo>
                    <a:pt x="533046" y="38572"/>
                  </a:lnTo>
                  <a:lnTo>
                    <a:pt x="536415" y="39610"/>
                  </a:lnTo>
                  <a:lnTo>
                    <a:pt x="535916" y="36754"/>
                  </a:lnTo>
                  <a:lnTo>
                    <a:pt x="542653" y="28444"/>
                  </a:lnTo>
                  <a:lnTo>
                    <a:pt x="540581" y="25586"/>
                  </a:lnTo>
                  <a:lnTo>
                    <a:pt x="540581" y="23249"/>
                  </a:lnTo>
                  <a:lnTo>
                    <a:pt x="544749" y="25586"/>
                  </a:lnTo>
                  <a:lnTo>
                    <a:pt x="546295" y="24289"/>
                  </a:lnTo>
                  <a:lnTo>
                    <a:pt x="544998" y="21171"/>
                  </a:lnTo>
                  <a:lnTo>
                    <a:pt x="545272" y="19093"/>
                  </a:lnTo>
                  <a:lnTo>
                    <a:pt x="548366" y="17016"/>
                  </a:lnTo>
                  <a:lnTo>
                    <a:pt x="548640" y="13382"/>
                  </a:lnTo>
                  <a:lnTo>
                    <a:pt x="549938" y="11045"/>
                  </a:lnTo>
                  <a:lnTo>
                    <a:pt x="552009" y="9227"/>
                  </a:lnTo>
                  <a:lnTo>
                    <a:pt x="556176" y="9484"/>
                  </a:lnTo>
                  <a:lnTo>
                    <a:pt x="557997" y="7147"/>
                  </a:lnTo>
                  <a:lnTo>
                    <a:pt x="559544" y="7927"/>
                  </a:lnTo>
                  <a:lnTo>
                    <a:pt x="563960" y="8187"/>
                  </a:lnTo>
                  <a:lnTo>
                    <a:pt x="566555" y="4550"/>
                  </a:lnTo>
                  <a:lnTo>
                    <a:pt x="567603" y="4291"/>
                  </a:lnTo>
                  <a:lnTo>
                    <a:pt x="568901" y="654"/>
                  </a:lnTo>
                  <a:lnTo>
                    <a:pt x="571246" y="-383"/>
                  </a:lnTo>
                  <a:lnTo>
                    <a:pt x="574365" y="2473"/>
                  </a:lnTo>
                  <a:lnTo>
                    <a:pt x="576960" y="2213"/>
                  </a:lnTo>
                  <a:lnTo>
                    <a:pt x="576436" y="7409"/>
                  </a:lnTo>
                  <a:lnTo>
                    <a:pt x="578257" y="7927"/>
                  </a:lnTo>
                  <a:lnTo>
                    <a:pt x="580078" y="11304"/>
                  </a:lnTo>
                  <a:lnTo>
                    <a:pt x="582923" y="12082"/>
                  </a:lnTo>
                  <a:lnTo>
                    <a:pt x="586041" y="10524"/>
                  </a:lnTo>
                  <a:lnTo>
                    <a:pt x="587863" y="12342"/>
                  </a:lnTo>
                  <a:lnTo>
                    <a:pt x="590982" y="12082"/>
                  </a:lnTo>
                  <a:lnTo>
                    <a:pt x="590982" y="14422"/>
                  </a:lnTo>
                  <a:lnTo>
                    <a:pt x="595673" y="17018"/>
                  </a:lnTo>
                  <a:lnTo>
                    <a:pt x="593576" y="19874"/>
                  </a:lnTo>
                  <a:lnTo>
                    <a:pt x="595673" y="21174"/>
                  </a:lnTo>
                  <a:lnTo>
                    <a:pt x="593078" y="23511"/>
                  </a:lnTo>
                  <a:lnTo>
                    <a:pt x="596970" y="28703"/>
                  </a:lnTo>
                  <a:lnTo>
                    <a:pt x="597993" y="28184"/>
                  </a:lnTo>
                  <a:lnTo>
                    <a:pt x="605029" y="33380"/>
                  </a:lnTo>
                  <a:lnTo>
                    <a:pt x="605279" y="36495"/>
                  </a:lnTo>
                  <a:lnTo>
                    <a:pt x="609171" y="38054"/>
                  </a:lnTo>
                  <a:lnTo>
                    <a:pt x="611516" y="41428"/>
                  </a:lnTo>
                  <a:lnTo>
                    <a:pt x="610992" y="47142"/>
                  </a:lnTo>
                  <a:lnTo>
                    <a:pt x="607349" y="49220"/>
                  </a:lnTo>
                  <a:lnTo>
                    <a:pt x="606576" y="52078"/>
                  </a:lnTo>
                  <a:lnTo>
                    <a:pt x="608921" y="53375"/>
                  </a:lnTo>
                  <a:lnTo>
                    <a:pt x="612814" y="54415"/>
                  </a:lnTo>
                  <a:lnTo>
                    <a:pt x="614111" y="55974"/>
                  </a:lnTo>
                  <a:lnTo>
                    <a:pt x="614884" y="59608"/>
                  </a:lnTo>
                  <a:lnTo>
                    <a:pt x="619052" y="62466"/>
                  </a:lnTo>
                  <a:lnTo>
                    <a:pt x="622943" y="60388"/>
                  </a:lnTo>
                  <a:lnTo>
                    <a:pt x="625014" y="61167"/>
                  </a:lnTo>
                  <a:lnTo>
                    <a:pt x="627634" y="60388"/>
                  </a:lnTo>
                  <a:lnTo>
                    <a:pt x="633348" y="61685"/>
                  </a:lnTo>
                  <a:lnTo>
                    <a:pt x="635145" y="63504"/>
                  </a:lnTo>
                  <a:lnTo>
                    <a:pt x="636716" y="63244"/>
                  </a:lnTo>
                  <a:lnTo>
                    <a:pt x="640883" y="67399"/>
                  </a:lnTo>
                  <a:lnTo>
                    <a:pt x="640883" y="69998"/>
                  </a:lnTo>
                  <a:lnTo>
                    <a:pt x="644501" y="75969"/>
                  </a:lnTo>
                  <a:lnTo>
                    <a:pt x="645299" y="79346"/>
                  </a:lnTo>
                  <a:lnTo>
                    <a:pt x="644251" y="80646"/>
                  </a:lnTo>
                  <a:lnTo>
                    <a:pt x="649191" y="82983"/>
                  </a:lnTo>
                  <a:lnTo>
                    <a:pt x="652560" y="86617"/>
                  </a:lnTo>
                  <a:lnTo>
                    <a:pt x="651786" y="91812"/>
                  </a:lnTo>
                  <a:lnTo>
                    <a:pt x="648917" y="97785"/>
                  </a:lnTo>
                  <a:lnTo>
                    <a:pt x="644501" y="101160"/>
                  </a:lnTo>
                  <a:lnTo>
                    <a:pt x="646597" y="104537"/>
                  </a:lnTo>
                  <a:lnTo>
                    <a:pt x="647121" y="107914"/>
                  </a:lnTo>
                  <a:lnTo>
                    <a:pt x="649715" y="111548"/>
                  </a:lnTo>
                  <a:lnTo>
                    <a:pt x="652310" y="114665"/>
                  </a:lnTo>
                  <a:lnTo>
                    <a:pt x="655155" y="116483"/>
                  </a:lnTo>
                  <a:lnTo>
                    <a:pt x="658274" y="117780"/>
                  </a:lnTo>
                  <a:lnTo>
                    <a:pt x="662964" y="117002"/>
                  </a:lnTo>
                  <a:lnTo>
                    <a:pt x="668154" y="114665"/>
                  </a:lnTo>
                  <a:lnTo>
                    <a:pt x="669976" y="115443"/>
                  </a:lnTo>
                  <a:lnTo>
                    <a:pt x="679332" y="112328"/>
                  </a:lnTo>
                  <a:lnTo>
                    <a:pt x="682975" y="113106"/>
                  </a:lnTo>
                  <a:lnTo>
                    <a:pt x="684771" y="109732"/>
                  </a:lnTo>
                  <a:lnTo>
                    <a:pt x="688414" y="106614"/>
                  </a:lnTo>
                  <a:lnTo>
                    <a:pt x="696723" y="106614"/>
                  </a:lnTo>
                  <a:lnTo>
                    <a:pt x="698294" y="107395"/>
                  </a:lnTo>
                  <a:lnTo>
                    <a:pt x="702960" y="107395"/>
                  </a:lnTo>
                  <a:lnTo>
                    <a:pt x="703759" y="104796"/>
                  </a:lnTo>
                  <a:lnTo>
                    <a:pt x="705555" y="104018"/>
                  </a:lnTo>
                  <a:lnTo>
                    <a:pt x="707127" y="101421"/>
                  </a:lnTo>
                  <a:lnTo>
                    <a:pt x="705829" y="97526"/>
                  </a:lnTo>
                  <a:lnTo>
                    <a:pt x="706878" y="95707"/>
                  </a:lnTo>
                  <a:lnTo>
                    <a:pt x="705056" y="92590"/>
                  </a:lnTo>
                  <a:lnTo>
                    <a:pt x="707376" y="91034"/>
                  </a:lnTo>
                  <a:lnTo>
                    <a:pt x="714388" y="93889"/>
                  </a:lnTo>
                  <a:lnTo>
                    <a:pt x="715959" y="91552"/>
                  </a:lnTo>
                  <a:lnTo>
                    <a:pt x="720376" y="94408"/>
                  </a:lnTo>
                  <a:lnTo>
                    <a:pt x="721923" y="93111"/>
                  </a:lnTo>
                  <a:lnTo>
                    <a:pt x="723220" y="97266"/>
                  </a:lnTo>
                  <a:lnTo>
                    <a:pt x="725840" y="96226"/>
                  </a:lnTo>
                  <a:lnTo>
                    <a:pt x="724792" y="100122"/>
                  </a:lnTo>
                  <a:lnTo>
                    <a:pt x="728161" y="100641"/>
                  </a:lnTo>
                  <a:lnTo>
                    <a:pt x="732577" y="103499"/>
                  </a:lnTo>
                  <a:lnTo>
                    <a:pt x="735696" y="109732"/>
                  </a:lnTo>
                  <a:lnTo>
                    <a:pt x="736220" y="114146"/>
                  </a:lnTo>
                  <a:lnTo>
                    <a:pt x="737766" y="114146"/>
                  </a:lnTo>
                  <a:lnTo>
                    <a:pt x="738815" y="119858"/>
                  </a:lnTo>
                  <a:lnTo>
                    <a:pt x="741160" y="122716"/>
                  </a:lnTo>
                  <a:lnTo>
                    <a:pt x="745576" y="124275"/>
                  </a:lnTo>
                  <a:lnTo>
                    <a:pt x="750516" y="130246"/>
                  </a:lnTo>
                  <a:lnTo>
                    <a:pt x="751290" y="132583"/>
                  </a:lnTo>
                  <a:lnTo>
                    <a:pt x="758550" y="137778"/>
                  </a:lnTo>
                  <a:lnTo>
                    <a:pt x="759873" y="139856"/>
                  </a:lnTo>
                  <a:lnTo>
                    <a:pt x="760122" y="142971"/>
                  </a:lnTo>
                  <a:lnTo>
                    <a:pt x="762193" y="142452"/>
                  </a:lnTo>
                  <a:lnTo>
                    <a:pt x="764014" y="140115"/>
                  </a:lnTo>
                  <a:lnTo>
                    <a:pt x="765836" y="139596"/>
                  </a:lnTo>
                  <a:lnTo>
                    <a:pt x="771300" y="141415"/>
                  </a:lnTo>
                  <a:lnTo>
                    <a:pt x="776215" y="142452"/>
                  </a:lnTo>
                  <a:lnTo>
                    <a:pt x="779334" y="141933"/>
                  </a:lnTo>
                  <a:lnTo>
                    <a:pt x="783251" y="142193"/>
                  </a:lnTo>
                  <a:lnTo>
                    <a:pt x="785846" y="144270"/>
                  </a:lnTo>
                  <a:lnTo>
                    <a:pt x="789738" y="145048"/>
                  </a:lnTo>
                  <a:lnTo>
                    <a:pt x="789215" y="150503"/>
                  </a:lnTo>
                  <a:lnTo>
                    <a:pt x="790262" y="154140"/>
                  </a:lnTo>
                  <a:lnTo>
                    <a:pt x="794429" y="156995"/>
                  </a:lnTo>
                  <a:lnTo>
                    <a:pt x="793905" y="160891"/>
                  </a:lnTo>
                  <a:lnTo>
                    <a:pt x="791835" y="164006"/>
                  </a:lnTo>
                  <a:lnTo>
                    <a:pt x="793381" y="166343"/>
                  </a:lnTo>
                  <a:lnTo>
                    <a:pt x="795452" y="168161"/>
                  </a:lnTo>
                  <a:lnTo>
                    <a:pt x="798321" y="168421"/>
                  </a:lnTo>
                  <a:lnTo>
                    <a:pt x="799619" y="170239"/>
                  </a:lnTo>
                  <a:lnTo>
                    <a:pt x="802463" y="169980"/>
                  </a:lnTo>
                  <a:lnTo>
                    <a:pt x="805856" y="172317"/>
                  </a:lnTo>
                  <a:lnTo>
                    <a:pt x="805333" y="175434"/>
                  </a:lnTo>
                  <a:lnTo>
                    <a:pt x="802987" y="176993"/>
                  </a:lnTo>
                  <a:lnTo>
                    <a:pt x="801440" y="182186"/>
                  </a:lnTo>
                  <a:lnTo>
                    <a:pt x="802738" y="183485"/>
                  </a:lnTo>
                  <a:lnTo>
                    <a:pt x="804035" y="188159"/>
                  </a:lnTo>
                  <a:lnTo>
                    <a:pt x="801440" y="194133"/>
                  </a:lnTo>
                  <a:lnTo>
                    <a:pt x="804035" y="193352"/>
                  </a:lnTo>
                  <a:lnTo>
                    <a:pt x="806904" y="196470"/>
                  </a:lnTo>
                  <a:lnTo>
                    <a:pt x="808975" y="200106"/>
                  </a:lnTo>
                  <a:lnTo>
                    <a:pt x="813641" y="204521"/>
                  </a:lnTo>
                  <a:lnTo>
                    <a:pt x="816510" y="205817"/>
                  </a:lnTo>
                  <a:lnTo>
                    <a:pt x="820927" y="211013"/>
                  </a:lnTo>
                  <a:lnTo>
                    <a:pt x="826117" y="212569"/>
                  </a:lnTo>
                  <a:lnTo>
                    <a:pt x="829759" y="214647"/>
                  </a:lnTo>
                  <a:lnTo>
                    <a:pt x="832354" y="216986"/>
                  </a:lnTo>
                  <a:lnTo>
                    <a:pt x="839640" y="220361"/>
                  </a:lnTo>
                  <a:lnTo>
                    <a:pt x="844555" y="221401"/>
                  </a:lnTo>
                  <a:lnTo>
                    <a:pt x="851067" y="223738"/>
                  </a:lnTo>
                  <a:lnTo>
                    <a:pt x="861721" y="225815"/>
                  </a:lnTo>
                  <a:lnTo>
                    <a:pt x="867958" y="225556"/>
                  </a:lnTo>
                  <a:lnTo>
                    <a:pt x="873148" y="226075"/>
                  </a:lnTo>
                  <a:lnTo>
                    <a:pt x="878862" y="228152"/>
                  </a:lnTo>
                  <a:lnTo>
                    <a:pt x="888992" y="231011"/>
                  </a:lnTo>
                  <a:lnTo>
                    <a:pt x="896776" y="237503"/>
                  </a:lnTo>
                  <a:lnTo>
                    <a:pt x="904311" y="239580"/>
                  </a:lnTo>
                  <a:lnTo>
                    <a:pt x="911323" y="239580"/>
                  </a:lnTo>
                  <a:lnTo>
                    <a:pt x="914442" y="240358"/>
                  </a:lnTo>
                  <a:lnTo>
                    <a:pt x="919382" y="240358"/>
                  </a:lnTo>
                  <a:lnTo>
                    <a:pt x="926393" y="239840"/>
                  </a:lnTo>
                  <a:lnTo>
                    <a:pt x="926667" y="241658"/>
                  </a:lnTo>
                  <a:lnTo>
                    <a:pt x="930560" y="241398"/>
                  </a:lnTo>
                  <a:lnTo>
                    <a:pt x="933404" y="245035"/>
                  </a:lnTo>
                  <a:lnTo>
                    <a:pt x="934726" y="240880"/>
                  </a:lnTo>
                  <a:lnTo>
                    <a:pt x="937571" y="242957"/>
                  </a:lnTo>
                  <a:lnTo>
                    <a:pt x="948749" y="246853"/>
                  </a:lnTo>
                  <a:lnTo>
                    <a:pt x="952117" y="249449"/>
                  </a:lnTo>
                  <a:lnTo>
                    <a:pt x="953939" y="249449"/>
                  </a:lnTo>
                  <a:lnTo>
                    <a:pt x="955236" y="247112"/>
                  </a:lnTo>
                  <a:lnTo>
                    <a:pt x="958604" y="246332"/>
                  </a:lnTo>
                  <a:lnTo>
                    <a:pt x="962521" y="251527"/>
                  </a:lnTo>
                  <a:lnTo>
                    <a:pt x="963819" y="249449"/>
                  </a:lnTo>
                  <a:lnTo>
                    <a:pt x="967711" y="249709"/>
                  </a:lnTo>
                  <a:lnTo>
                    <a:pt x="969258" y="251527"/>
                  </a:lnTo>
                  <a:lnTo>
                    <a:pt x="971354" y="250487"/>
                  </a:lnTo>
                  <a:lnTo>
                    <a:pt x="974972" y="251527"/>
                  </a:lnTo>
                  <a:lnTo>
                    <a:pt x="977592" y="247631"/>
                  </a:lnTo>
                  <a:lnTo>
                    <a:pt x="979912" y="248409"/>
                  </a:lnTo>
                  <a:lnTo>
                    <a:pt x="983031" y="251527"/>
                  </a:lnTo>
                  <a:lnTo>
                    <a:pt x="989019" y="256460"/>
                  </a:lnTo>
                  <a:lnTo>
                    <a:pt x="986923" y="258538"/>
                  </a:lnTo>
                  <a:lnTo>
                    <a:pt x="982257" y="261134"/>
                  </a:lnTo>
                  <a:lnTo>
                    <a:pt x="982257" y="263731"/>
                  </a:lnTo>
                  <a:lnTo>
                    <a:pt x="984079" y="266330"/>
                  </a:lnTo>
                  <a:lnTo>
                    <a:pt x="985626" y="265290"/>
                  </a:lnTo>
                  <a:lnTo>
                    <a:pt x="990316" y="267886"/>
                  </a:lnTo>
                  <a:lnTo>
                    <a:pt x="996030" y="267367"/>
                  </a:lnTo>
                  <a:lnTo>
                    <a:pt x="999922" y="265808"/>
                  </a:lnTo>
                  <a:lnTo>
                    <a:pt x="1004089" y="267888"/>
                  </a:lnTo>
                  <a:lnTo>
                    <a:pt x="1011624" y="272822"/>
                  </a:lnTo>
                  <a:lnTo>
                    <a:pt x="1017862" y="279314"/>
                  </a:lnTo>
                  <a:lnTo>
                    <a:pt x="1020706" y="285028"/>
                  </a:lnTo>
                  <a:lnTo>
                    <a:pt x="1026170" y="290999"/>
                  </a:lnTo>
                  <a:lnTo>
                    <a:pt x="1029538" y="295675"/>
                  </a:lnTo>
                  <a:lnTo>
                    <a:pt x="1032408" y="302168"/>
                  </a:lnTo>
                  <a:lnTo>
                    <a:pt x="1035003" y="306582"/>
                  </a:lnTo>
                  <a:lnTo>
                    <a:pt x="1038122" y="314633"/>
                  </a:lnTo>
                  <a:lnTo>
                    <a:pt x="1040442" y="319307"/>
                  </a:lnTo>
                  <a:lnTo>
                    <a:pt x="1040442" y="323981"/>
                  </a:lnTo>
                  <a:lnTo>
                    <a:pt x="1043311" y="326839"/>
                  </a:lnTo>
                  <a:lnTo>
                    <a:pt x="1044858" y="329954"/>
                  </a:lnTo>
                  <a:lnTo>
                    <a:pt x="1045657" y="333850"/>
                  </a:lnTo>
                  <a:lnTo>
                    <a:pt x="1050323" y="335150"/>
                  </a:lnTo>
                  <a:lnTo>
                    <a:pt x="1052668" y="340083"/>
                  </a:lnTo>
                  <a:lnTo>
                    <a:pt x="1054489" y="341382"/>
                  </a:lnTo>
                  <a:lnTo>
                    <a:pt x="1057084" y="341382"/>
                  </a:lnTo>
                  <a:lnTo>
                    <a:pt x="1059929" y="344238"/>
                  </a:lnTo>
                  <a:lnTo>
                    <a:pt x="1060203" y="347094"/>
                  </a:lnTo>
                  <a:lnTo>
                    <a:pt x="1064345" y="344757"/>
                  </a:lnTo>
                  <a:lnTo>
                    <a:pt x="1066964" y="346316"/>
                  </a:lnTo>
                  <a:lnTo>
                    <a:pt x="1070857" y="344238"/>
                  </a:lnTo>
                  <a:lnTo>
                    <a:pt x="1072928" y="346316"/>
                  </a:lnTo>
                  <a:lnTo>
                    <a:pt x="1072154" y="350990"/>
                  </a:lnTo>
                  <a:lnTo>
                    <a:pt x="1073976" y="350990"/>
                  </a:lnTo>
                  <a:lnTo>
                    <a:pt x="1077344" y="352548"/>
                  </a:lnTo>
                  <a:lnTo>
                    <a:pt x="1079415" y="357222"/>
                  </a:lnTo>
                  <a:lnTo>
                    <a:pt x="1083582" y="360600"/>
                  </a:lnTo>
                  <a:lnTo>
                    <a:pt x="1084605" y="362158"/>
                  </a:lnTo>
                  <a:lnTo>
                    <a:pt x="1084106" y="365014"/>
                  </a:lnTo>
                  <a:lnTo>
                    <a:pt x="1086950" y="365274"/>
                  </a:lnTo>
                  <a:lnTo>
                    <a:pt x="1088771" y="367092"/>
                  </a:lnTo>
                  <a:lnTo>
                    <a:pt x="1091117" y="365792"/>
                  </a:lnTo>
                  <a:lnTo>
                    <a:pt x="1095009" y="366830"/>
                  </a:lnTo>
                  <a:lnTo>
                    <a:pt x="1097355" y="369167"/>
                  </a:lnTo>
                  <a:lnTo>
                    <a:pt x="1097854" y="371506"/>
                  </a:lnTo>
                  <a:lnTo>
                    <a:pt x="1097080" y="374362"/>
                  </a:lnTo>
                  <a:lnTo>
                    <a:pt x="1098652" y="379295"/>
                  </a:lnTo>
                  <a:lnTo>
                    <a:pt x="1101247" y="379555"/>
                  </a:lnTo>
                  <a:lnTo>
                    <a:pt x="1100972" y="383191"/>
                  </a:lnTo>
                  <a:lnTo>
                    <a:pt x="1104091" y="380595"/>
                  </a:lnTo>
                  <a:lnTo>
                    <a:pt x="1106187" y="382151"/>
                  </a:lnTo>
                  <a:lnTo>
                    <a:pt x="1108782" y="380074"/>
                  </a:lnTo>
                  <a:lnTo>
                    <a:pt x="1110079" y="382411"/>
                  </a:lnTo>
                  <a:lnTo>
                    <a:pt x="1109555" y="385009"/>
                  </a:lnTo>
                  <a:lnTo>
                    <a:pt x="1111900" y="387346"/>
                  </a:lnTo>
                  <a:lnTo>
                    <a:pt x="1114246" y="387603"/>
                  </a:lnTo>
                  <a:lnTo>
                    <a:pt x="1114246" y="393058"/>
                  </a:lnTo>
                  <a:lnTo>
                    <a:pt x="1117614" y="393058"/>
                  </a:lnTo>
                  <a:lnTo>
                    <a:pt x="1120209" y="394098"/>
                  </a:lnTo>
                  <a:lnTo>
                    <a:pt x="1122804" y="402927"/>
                  </a:lnTo>
                  <a:lnTo>
                    <a:pt x="1122031" y="409160"/>
                  </a:lnTo>
                  <a:lnTo>
                    <a:pt x="1123054" y="411756"/>
                  </a:lnTo>
                  <a:lnTo>
                    <a:pt x="1122804" y="416951"/>
                  </a:lnTo>
                  <a:lnTo>
                    <a:pt x="1122031" y="419288"/>
                  </a:lnTo>
                  <a:lnTo>
                    <a:pt x="1118388" y="421885"/>
                  </a:lnTo>
                  <a:lnTo>
                    <a:pt x="1117340" y="425000"/>
                  </a:lnTo>
                  <a:lnTo>
                    <a:pt x="1113972" y="427599"/>
                  </a:lnTo>
                  <a:lnTo>
                    <a:pt x="1112400" y="430195"/>
                  </a:lnTo>
                  <a:lnTo>
                    <a:pt x="1108782" y="432013"/>
                  </a:lnTo>
                  <a:lnTo>
                    <a:pt x="1109805" y="433310"/>
                  </a:lnTo>
                  <a:lnTo>
                    <a:pt x="1106960" y="436947"/>
                  </a:lnTo>
                  <a:lnTo>
                    <a:pt x="1104091" y="439805"/>
                  </a:lnTo>
                  <a:lnTo>
                    <a:pt x="1105663" y="440842"/>
                  </a:lnTo>
                  <a:lnTo>
                    <a:pt x="1103592" y="444479"/>
                  </a:lnTo>
                  <a:lnTo>
                    <a:pt x="1100972" y="446038"/>
                  </a:lnTo>
                  <a:lnTo>
                    <a:pt x="1108009" y="446038"/>
                  </a:lnTo>
                  <a:lnTo>
                    <a:pt x="1108258" y="447854"/>
                  </a:lnTo>
                  <a:lnTo>
                    <a:pt x="1105139" y="451231"/>
                  </a:lnTo>
                  <a:lnTo>
                    <a:pt x="1110079" y="450452"/>
                  </a:lnTo>
                  <a:lnTo>
                    <a:pt x="1111103" y="454867"/>
                  </a:lnTo>
                  <a:lnTo>
                    <a:pt x="1107484" y="456683"/>
                  </a:lnTo>
                  <a:lnTo>
                    <a:pt x="1108782" y="457723"/>
                  </a:lnTo>
                  <a:lnTo>
                    <a:pt x="1111626" y="456423"/>
                  </a:lnTo>
                  <a:lnTo>
                    <a:pt x="1112924" y="457463"/>
                  </a:lnTo>
                  <a:lnTo>
                    <a:pt x="1112400" y="460060"/>
                  </a:lnTo>
                  <a:lnTo>
                    <a:pt x="1109805" y="460578"/>
                  </a:lnTo>
                  <a:lnTo>
                    <a:pt x="1106960" y="462397"/>
                  </a:lnTo>
                  <a:lnTo>
                    <a:pt x="1106686" y="466292"/>
                  </a:lnTo>
                  <a:lnTo>
                    <a:pt x="1104865" y="471226"/>
                  </a:lnTo>
                  <a:lnTo>
                    <a:pt x="1106162" y="473044"/>
                  </a:lnTo>
                  <a:lnTo>
                    <a:pt x="1105389" y="474862"/>
                  </a:lnTo>
                  <a:lnTo>
                    <a:pt x="1107460" y="478239"/>
                  </a:lnTo>
                  <a:lnTo>
                    <a:pt x="1110079" y="479277"/>
                  </a:lnTo>
                  <a:lnTo>
                    <a:pt x="1112924" y="478239"/>
                  </a:lnTo>
                  <a:lnTo>
                    <a:pt x="1114994" y="481095"/>
                  </a:lnTo>
                  <a:lnTo>
                    <a:pt x="1114994" y="484472"/>
                  </a:lnTo>
                  <a:lnTo>
                    <a:pt x="1116567" y="485250"/>
                  </a:lnTo>
                  <a:lnTo>
                    <a:pt x="1117090" y="493042"/>
                  </a:lnTo>
                  <a:lnTo>
                    <a:pt x="1116567" y="495638"/>
                  </a:lnTo>
                  <a:lnTo>
                    <a:pt x="1118912" y="501352"/>
                  </a:lnTo>
                  <a:lnTo>
                    <a:pt x="1123054" y="504208"/>
                  </a:lnTo>
                  <a:lnTo>
                    <a:pt x="1123852" y="505767"/>
                  </a:lnTo>
                  <a:lnTo>
                    <a:pt x="1126447" y="505507"/>
                  </a:lnTo>
                  <a:lnTo>
                    <a:pt x="1129815" y="507844"/>
                  </a:lnTo>
                  <a:lnTo>
                    <a:pt x="1132685" y="505767"/>
                  </a:lnTo>
                  <a:lnTo>
                    <a:pt x="1138124" y="510700"/>
                  </a:lnTo>
                  <a:lnTo>
                    <a:pt x="1136302" y="514077"/>
                  </a:lnTo>
                  <a:lnTo>
                    <a:pt x="1139172" y="517714"/>
                  </a:lnTo>
                  <a:lnTo>
                    <a:pt x="1146432" y="521609"/>
                  </a:lnTo>
                  <a:lnTo>
                    <a:pt x="1154242" y="521091"/>
                  </a:lnTo>
                  <a:lnTo>
                    <a:pt x="1158134" y="522647"/>
                  </a:lnTo>
                  <a:lnTo>
                    <a:pt x="1158134" y="525246"/>
                  </a:lnTo>
                  <a:lnTo>
                    <a:pt x="1161503" y="528620"/>
                  </a:lnTo>
                  <a:lnTo>
                    <a:pt x="1159432" y="530179"/>
                  </a:lnTo>
                  <a:lnTo>
                    <a:pt x="1160979" y="533816"/>
                  </a:lnTo>
                  <a:lnTo>
                    <a:pt x="1164896" y="532257"/>
                  </a:lnTo>
                  <a:lnTo>
                    <a:pt x="1176573" y="531738"/>
                  </a:lnTo>
                  <a:lnTo>
                    <a:pt x="1181513" y="524724"/>
                  </a:lnTo>
                  <a:lnTo>
                    <a:pt x="1184881" y="524206"/>
                  </a:lnTo>
                  <a:lnTo>
                    <a:pt x="1183334" y="530698"/>
                  </a:lnTo>
                  <a:lnTo>
                    <a:pt x="1185405" y="532257"/>
                  </a:lnTo>
                  <a:lnTo>
                    <a:pt x="1188275" y="535634"/>
                  </a:lnTo>
                  <a:lnTo>
                    <a:pt x="1189821" y="539268"/>
                  </a:lnTo>
                  <a:lnTo>
                    <a:pt x="1195810" y="544982"/>
                  </a:lnTo>
                  <a:lnTo>
                    <a:pt x="1200750" y="553033"/>
                  </a:lnTo>
                  <a:lnTo>
                    <a:pt x="1204642" y="555888"/>
                  </a:lnTo>
                  <a:lnTo>
                    <a:pt x="1205665" y="557707"/>
                  </a:lnTo>
                  <a:lnTo>
                    <a:pt x="1214248" y="565498"/>
                  </a:lnTo>
                  <a:lnTo>
                    <a:pt x="1217118" y="562902"/>
                  </a:lnTo>
                  <a:lnTo>
                    <a:pt x="1220486" y="563680"/>
                  </a:lnTo>
                  <a:lnTo>
                    <a:pt x="1219962" y="566276"/>
                  </a:lnTo>
                  <a:lnTo>
                    <a:pt x="1227772" y="573549"/>
                  </a:lnTo>
                  <a:lnTo>
                    <a:pt x="1229568" y="576405"/>
                  </a:lnTo>
                  <a:lnTo>
                    <a:pt x="1230890" y="580560"/>
                  </a:lnTo>
                  <a:lnTo>
                    <a:pt x="1234009" y="586793"/>
                  </a:lnTo>
                  <a:lnTo>
                    <a:pt x="1238675" y="592248"/>
                  </a:lnTo>
                  <a:lnTo>
                    <a:pt x="1240222" y="595622"/>
                  </a:lnTo>
                  <a:lnTo>
                    <a:pt x="1243615" y="599518"/>
                  </a:lnTo>
                  <a:lnTo>
                    <a:pt x="1246210" y="604713"/>
                  </a:lnTo>
                  <a:lnTo>
                    <a:pt x="1248031" y="610686"/>
                  </a:lnTo>
                  <a:lnTo>
                    <a:pt x="1249578" y="613802"/>
                  </a:lnTo>
                  <a:lnTo>
                    <a:pt x="1256340" y="624190"/>
                  </a:lnTo>
                  <a:lnTo>
                    <a:pt x="1257887" y="627826"/>
                  </a:lnTo>
                  <a:lnTo>
                    <a:pt x="1258935" y="631200"/>
                  </a:lnTo>
                  <a:lnTo>
                    <a:pt x="1262827" y="641329"/>
                  </a:lnTo>
                  <a:lnTo>
                    <a:pt x="1265696" y="647303"/>
                  </a:lnTo>
                  <a:lnTo>
                    <a:pt x="1271659" y="653535"/>
                  </a:lnTo>
                  <a:lnTo>
                    <a:pt x="1273481" y="654835"/>
                  </a:lnTo>
                  <a:lnTo>
                    <a:pt x="1276874" y="662624"/>
                  </a:lnTo>
                  <a:lnTo>
                    <a:pt x="1277897" y="668338"/>
                  </a:lnTo>
                  <a:lnTo>
                    <a:pt x="1279194" y="669897"/>
                  </a:lnTo>
                  <a:lnTo>
                    <a:pt x="1279718" y="674052"/>
                  </a:lnTo>
                  <a:lnTo>
                    <a:pt x="1281789" y="676389"/>
                  </a:lnTo>
                  <a:lnTo>
                    <a:pt x="1281789" y="682362"/>
                  </a:lnTo>
                  <a:lnTo>
                    <a:pt x="1283611" y="687296"/>
                  </a:lnTo>
                  <a:lnTo>
                    <a:pt x="1283087" y="690413"/>
                  </a:lnTo>
                  <a:lnTo>
                    <a:pt x="1284135" y="693528"/>
                  </a:lnTo>
                  <a:lnTo>
                    <a:pt x="1283885" y="701579"/>
                  </a:lnTo>
                  <a:lnTo>
                    <a:pt x="1282837" y="705735"/>
                  </a:lnTo>
                  <a:lnTo>
                    <a:pt x="1283885" y="708072"/>
                  </a:lnTo>
                  <a:lnTo>
                    <a:pt x="1287004" y="709890"/>
                  </a:lnTo>
                  <a:lnTo>
                    <a:pt x="1291670" y="710409"/>
                  </a:lnTo>
                  <a:lnTo>
                    <a:pt x="1296610" y="711967"/>
                  </a:lnTo>
                  <a:lnTo>
                    <a:pt x="1299455" y="715082"/>
                  </a:lnTo>
                  <a:lnTo>
                    <a:pt x="1301550" y="719759"/>
                  </a:lnTo>
                  <a:lnTo>
                    <a:pt x="1301026" y="721056"/>
                  </a:lnTo>
                  <a:lnTo>
                    <a:pt x="1304395" y="726511"/>
                  </a:lnTo>
                  <a:lnTo>
                    <a:pt x="1304669" y="728069"/>
                  </a:lnTo>
                  <a:lnTo>
                    <a:pt x="1309335" y="734043"/>
                  </a:lnTo>
                  <a:lnTo>
                    <a:pt x="1310383" y="736380"/>
                  </a:lnTo>
                  <a:lnTo>
                    <a:pt x="1312204" y="743909"/>
                  </a:lnTo>
                  <a:lnTo>
                    <a:pt x="1314550" y="748324"/>
                  </a:lnTo>
                  <a:lnTo>
                    <a:pt x="1315847" y="757415"/>
                  </a:lnTo>
                  <a:lnTo>
                    <a:pt x="1314799" y="765466"/>
                  </a:lnTo>
                  <a:lnTo>
                    <a:pt x="1312454" y="770399"/>
                  </a:lnTo>
                  <a:lnTo>
                    <a:pt x="1314275" y="771958"/>
                  </a:lnTo>
                  <a:lnTo>
                    <a:pt x="1321561" y="769621"/>
                  </a:lnTo>
                  <a:lnTo>
                    <a:pt x="1321286" y="771178"/>
                  </a:lnTo>
                  <a:lnTo>
                    <a:pt x="1326501" y="772477"/>
                  </a:lnTo>
                  <a:lnTo>
                    <a:pt x="1329345" y="771958"/>
                  </a:lnTo>
                  <a:lnTo>
                    <a:pt x="1335583" y="780528"/>
                  </a:lnTo>
                  <a:lnTo>
                    <a:pt x="1337404" y="792213"/>
                  </a:lnTo>
                  <a:lnTo>
                    <a:pt x="1339226" y="796627"/>
                  </a:lnTo>
                  <a:lnTo>
                    <a:pt x="1343118" y="797924"/>
                  </a:lnTo>
                  <a:lnTo>
                    <a:pt x="1345962" y="800269"/>
                  </a:lnTo>
                  <a:lnTo>
                    <a:pt x="1346761" y="803910"/>
                  </a:lnTo>
                  <a:lnTo>
                    <a:pt x="1344690" y="808574"/>
                  </a:lnTo>
                  <a:lnTo>
                    <a:pt x="1343367" y="813513"/>
                  </a:lnTo>
                  <a:lnTo>
                    <a:pt x="1343891" y="815857"/>
                  </a:lnTo>
                  <a:lnTo>
                    <a:pt x="1342345" y="818700"/>
                  </a:lnTo>
                  <a:lnTo>
                    <a:pt x="1339476" y="821294"/>
                  </a:lnTo>
                  <a:lnTo>
                    <a:pt x="1341047" y="824412"/>
                  </a:lnTo>
                  <a:lnTo>
                    <a:pt x="1340523" y="826756"/>
                  </a:lnTo>
                  <a:lnTo>
                    <a:pt x="1344416" y="831944"/>
                  </a:lnTo>
                  <a:lnTo>
                    <a:pt x="1347809" y="832992"/>
                  </a:lnTo>
                  <a:lnTo>
                    <a:pt x="1347010" y="835336"/>
                  </a:lnTo>
                  <a:lnTo>
                    <a:pt x="1348058" y="837406"/>
                  </a:lnTo>
                  <a:lnTo>
                    <a:pt x="1344940" y="842594"/>
                  </a:lnTo>
                  <a:lnTo>
                    <a:pt x="1343392" y="844165"/>
                  </a:lnTo>
                  <a:lnTo>
                    <a:pt x="1346237" y="848305"/>
                  </a:lnTo>
                  <a:lnTo>
                    <a:pt x="1349630" y="850650"/>
                  </a:lnTo>
                  <a:lnTo>
                    <a:pt x="1347809" y="852720"/>
                  </a:lnTo>
                  <a:lnTo>
                    <a:pt x="1349630" y="855588"/>
                  </a:lnTo>
                  <a:lnTo>
                    <a:pt x="1347285" y="858182"/>
                  </a:lnTo>
                  <a:lnTo>
                    <a:pt x="1347010" y="862322"/>
                  </a:lnTo>
                  <a:lnTo>
                    <a:pt x="1345987" y="863619"/>
                  </a:lnTo>
                  <a:lnTo>
                    <a:pt x="1347535" y="871426"/>
                  </a:lnTo>
                  <a:lnTo>
                    <a:pt x="1349356" y="872723"/>
                  </a:lnTo>
                  <a:lnTo>
                    <a:pt x="1351701" y="878958"/>
                  </a:lnTo>
                  <a:lnTo>
                    <a:pt x="1354046" y="881801"/>
                  </a:lnTo>
                  <a:lnTo>
                    <a:pt x="1353522" y="884395"/>
                  </a:lnTo>
                  <a:lnTo>
                    <a:pt x="1354820" y="886740"/>
                  </a:lnTo>
                  <a:lnTo>
                    <a:pt x="1357165" y="887513"/>
                  </a:lnTo>
                  <a:lnTo>
                    <a:pt x="1357664" y="889334"/>
                  </a:lnTo>
                  <a:lnTo>
                    <a:pt x="1363902" y="891154"/>
                  </a:lnTo>
                  <a:lnTo>
                    <a:pt x="1365723" y="886740"/>
                  </a:lnTo>
                  <a:lnTo>
                    <a:pt x="1368318" y="888037"/>
                  </a:lnTo>
                  <a:lnTo>
                    <a:pt x="1369117" y="891927"/>
                  </a:lnTo>
                  <a:lnTo>
                    <a:pt x="1371712" y="892202"/>
                  </a:lnTo>
                  <a:lnTo>
                    <a:pt x="1371712" y="894272"/>
                  </a:lnTo>
                  <a:lnTo>
                    <a:pt x="1373258" y="895569"/>
                  </a:lnTo>
                  <a:lnTo>
                    <a:pt x="1374032" y="898437"/>
                  </a:lnTo>
                  <a:lnTo>
                    <a:pt x="1371961" y="900507"/>
                  </a:lnTo>
                  <a:lnTo>
                    <a:pt x="1373258" y="902054"/>
                  </a:lnTo>
                  <a:lnTo>
                    <a:pt x="1372235" y="904398"/>
                  </a:lnTo>
                  <a:lnTo>
                    <a:pt x="1368069" y="907515"/>
                  </a:lnTo>
                  <a:lnTo>
                    <a:pt x="1369366" y="910633"/>
                  </a:lnTo>
                  <a:lnTo>
                    <a:pt x="1368069" y="912454"/>
                  </a:lnTo>
                  <a:lnTo>
                    <a:pt x="1365998" y="912978"/>
                  </a:lnTo>
                  <a:lnTo>
                    <a:pt x="1365723" y="917891"/>
                  </a:lnTo>
                  <a:lnTo>
                    <a:pt x="1364950" y="919462"/>
                  </a:lnTo>
                  <a:lnTo>
                    <a:pt x="1365199" y="924924"/>
                  </a:lnTo>
                  <a:lnTo>
                    <a:pt x="1368069" y="924924"/>
                  </a:lnTo>
                  <a:lnTo>
                    <a:pt x="1368318" y="932956"/>
                  </a:lnTo>
                  <a:lnTo>
                    <a:pt x="1370913" y="934003"/>
                  </a:lnTo>
                  <a:lnTo>
                    <a:pt x="1373009" y="938418"/>
                  </a:lnTo>
                  <a:lnTo>
                    <a:pt x="1380269" y="944653"/>
                  </a:lnTo>
                  <a:lnTo>
                    <a:pt x="1387805" y="950364"/>
                  </a:lnTo>
                  <a:lnTo>
                    <a:pt x="1392994" y="951137"/>
                  </a:lnTo>
                  <a:lnTo>
                    <a:pt x="1394042" y="954255"/>
                  </a:lnTo>
                  <a:lnTo>
                    <a:pt x="1396637" y="950364"/>
                  </a:lnTo>
                  <a:lnTo>
                    <a:pt x="1403399" y="946199"/>
                  </a:lnTo>
                  <a:lnTo>
                    <a:pt x="1407041" y="944653"/>
                  </a:lnTo>
                  <a:lnTo>
                    <a:pt x="1410160" y="946473"/>
                  </a:lnTo>
                  <a:lnTo>
                    <a:pt x="1412231" y="948818"/>
                  </a:lnTo>
                  <a:lnTo>
                    <a:pt x="1415100" y="955303"/>
                  </a:lnTo>
                  <a:lnTo>
                    <a:pt x="1416124" y="961014"/>
                  </a:lnTo>
                  <a:lnTo>
                    <a:pt x="1415350" y="964132"/>
                  </a:lnTo>
                  <a:lnTo>
                    <a:pt x="1412755" y="969594"/>
                  </a:lnTo>
                  <a:lnTo>
                    <a:pt x="1411957" y="974507"/>
                  </a:lnTo>
                  <a:lnTo>
                    <a:pt x="1408589" y="977625"/>
                  </a:lnTo>
                  <a:lnTo>
                    <a:pt x="1402625" y="975031"/>
                  </a:lnTo>
                  <a:lnTo>
                    <a:pt x="1397935" y="977899"/>
                  </a:lnTo>
                  <a:lnTo>
                    <a:pt x="1397685" y="979720"/>
                  </a:lnTo>
                  <a:lnTo>
                    <a:pt x="1394566" y="985681"/>
                  </a:lnTo>
                  <a:lnTo>
                    <a:pt x="1394042" y="988549"/>
                  </a:lnTo>
                  <a:lnTo>
                    <a:pt x="1394317" y="997104"/>
                  </a:lnTo>
                  <a:lnTo>
                    <a:pt x="1397161" y="1006731"/>
                  </a:lnTo>
                  <a:lnTo>
                    <a:pt x="1398209" y="1008028"/>
                  </a:lnTo>
                  <a:lnTo>
                    <a:pt x="1402625" y="1012169"/>
                  </a:lnTo>
                  <a:lnTo>
                    <a:pt x="1404446" y="1010872"/>
                  </a:lnTo>
                  <a:lnTo>
                    <a:pt x="1409112" y="1015810"/>
                  </a:lnTo>
                  <a:lnTo>
                    <a:pt x="1407041" y="1017880"/>
                  </a:lnTo>
                  <a:lnTo>
                    <a:pt x="1407815" y="1019451"/>
                  </a:lnTo>
                  <a:lnTo>
                    <a:pt x="1412481" y="1024888"/>
                  </a:lnTo>
                  <a:lnTo>
                    <a:pt x="1412755" y="1028280"/>
                  </a:lnTo>
                  <a:lnTo>
                    <a:pt x="1416398" y="1029577"/>
                  </a:lnTo>
                  <a:lnTo>
                    <a:pt x="1417695" y="1033718"/>
                  </a:lnTo>
                  <a:lnTo>
                    <a:pt x="1422885" y="1036835"/>
                  </a:lnTo>
                  <a:lnTo>
                    <a:pt x="1427052" y="1037110"/>
                  </a:lnTo>
                  <a:lnTo>
                    <a:pt x="1429647" y="1036062"/>
                  </a:lnTo>
                  <a:lnTo>
                    <a:pt x="1430171" y="1038656"/>
                  </a:lnTo>
                  <a:lnTo>
                    <a:pt x="1428075" y="1041000"/>
                  </a:lnTo>
                  <a:lnTo>
                    <a:pt x="1436408" y="1040751"/>
                  </a:lnTo>
                  <a:lnTo>
                    <a:pt x="1438479" y="1044367"/>
                  </a:lnTo>
                  <a:lnTo>
                    <a:pt x="1435610" y="1045415"/>
                  </a:lnTo>
                  <a:lnTo>
                    <a:pt x="1436134" y="1047236"/>
                  </a:lnTo>
                  <a:lnTo>
                    <a:pt x="1441074" y="1047236"/>
                  </a:lnTo>
                  <a:lnTo>
                    <a:pt x="1443669" y="1052174"/>
                  </a:lnTo>
                  <a:lnTo>
                    <a:pt x="1445216" y="1056065"/>
                  </a:lnTo>
                  <a:lnTo>
                    <a:pt x="1445216" y="1059956"/>
                  </a:lnTo>
                  <a:lnTo>
                    <a:pt x="1442372" y="1059183"/>
                  </a:lnTo>
                  <a:lnTo>
                    <a:pt x="1447561" y="1065667"/>
                  </a:lnTo>
                  <a:lnTo>
                    <a:pt x="1450431" y="1071129"/>
                  </a:lnTo>
                  <a:lnTo>
                    <a:pt x="1453275" y="1075020"/>
                  </a:lnTo>
                  <a:lnTo>
                    <a:pt x="1455870" y="1073723"/>
                  </a:lnTo>
                  <a:lnTo>
                    <a:pt x="1458215" y="1078911"/>
                  </a:lnTo>
                  <a:lnTo>
                    <a:pt x="1457691" y="1083076"/>
                  </a:lnTo>
                  <a:lnTo>
                    <a:pt x="1455870" y="1085396"/>
                  </a:lnTo>
                  <a:lnTo>
                    <a:pt x="1453550" y="1085146"/>
                  </a:lnTo>
                  <a:lnTo>
                    <a:pt x="1453550" y="1090608"/>
                  </a:lnTo>
                  <a:lnTo>
                    <a:pt x="1455371" y="1093975"/>
                  </a:lnTo>
                  <a:lnTo>
                    <a:pt x="1458215" y="1097866"/>
                  </a:lnTo>
                  <a:lnTo>
                    <a:pt x="1460036" y="1097367"/>
                  </a:lnTo>
                  <a:lnTo>
                    <a:pt x="1463405" y="1101507"/>
                  </a:lnTo>
                  <a:lnTo>
                    <a:pt x="1465501" y="1103328"/>
                  </a:lnTo>
                  <a:lnTo>
                    <a:pt x="1478749" y="1106970"/>
                  </a:lnTo>
                  <a:lnTo>
                    <a:pt x="1483690" y="1111384"/>
                  </a:lnTo>
                  <a:lnTo>
                    <a:pt x="1487058" y="1115799"/>
                  </a:lnTo>
                  <a:lnTo>
                    <a:pt x="1494069" y="1118143"/>
                  </a:lnTo>
                  <a:lnTo>
                    <a:pt x="1497437" y="1116572"/>
                  </a:lnTo>
                  <a:lnTo>
                    <a:pt x="1501355" y="1113729"/>
                  </a:lnTo>
                  <a:lnTo>
                    <a:pt x="1500057" y="1109563"/>
                  </a:lnTo>
                  <a:lnTo>
                    <a:pt x="1500831" y="1108790"/>
                  </a:lnTo>
                  <a:lnTo>
                    <a:pt x="1504723" y="1108516"/>
                  </a:lnTo>
                  <a:lnTo>
                    <a:pt x="1507842" y="1109813"/>
                  </a:lnTo>
                  <a:lnTo>
                    <a:pt x="1511210" y="1108790"/>
                  </a:lnTo>
                  <a:lnTo>
                    <a:pt x="1515128" y="1109563"/>
                  </a:lnTo>
                  <a:lnTo>
                    <a:pt x="1518221" y="1111384"/>
                  </a:lnTo>
                  <a:lnTo>
                    <a:pt x="1518221" y="1112930"/>
                  </a:lnTo>
                  <a:lnTo>
                    <a:pt x="1522638" y="1113978"/>
                  </a:lnTo>
                  <a:lnTo>
                    <a:pt x="1524209" y="1116323"/>
                  </a:lnTo>
                  <a:lnTo>
                    <a:pt x="1522638" y="1119939"/>
                  </a:lnTo>
                  <a:lnTo>
                    <a:pt x="1522388" y="1122283"/>
                  </a:lnTo>
                  <a:lnTo>
                    <a:pt x="1530697" y="1125925"/>
                  </a:lnTo>
                  <a:lnTo>
                    <a:pt x="1542124" y="1130863"/>
                  </a:lnTo>
                  <a:lnTo>
                    <a:pt x="1544744" y="1129292"/>
                  </a:lnTo>
                  <a:lnTo>
                    <a:pt x="1539803" y="1127995"/>
                  </a:lnTo>
                  <a:lnTo>
                    <a:pt x="1537458" y="1124628"/>
                  </a:lnTo>
                  <a:lnTo>
                    <a:pt x="1537708" y="1122807"/>
                  </a:lnTo>
                  <a:lnTo>
                    <a:pt x="1540328" y="1122558"/>
                  </a:lnTo>
                  <a:lnTo>
                    <a:pt x="1542648" y="1125152"/>
                  </a:lnTo>
                  <a:lnTo>
                    <a:pt x="1542922" y="1126972"/>
                  </a:lnTo>
                  <a:lnTo>
                    <a:pt x="1545517" y="1128519"/>
                  </a:lnTo>
                  <a:lnTo>
                    <a:pt x="1548362" y="1125401"/>
                  </a:lnTo>
                  <a:lnTo>
                    <a:pt x="1555373" y="1128793"/>
                  </a:lnTo>
                  <a:lnTo>
                    <a:pt x="1557195" y="1130589"/>
                  </a:lnTo>
                  <a:lnTo>
                    <a:pt x="1558766" y="1134754"/>
                  </a:lnTo>
                  <a:lnTo>
                    <a:pt x="1555647" y="1135278"/>
                  </a:lnTo>
                  <a:lnTo>
                    <a:pt x="1555647" y="1138395"/>
                  </a:lnTo>
                  <a:lnTo>
                    <a:pt x="1554350" y="1140465"/>
                  </a:lnTo>
                  <a:lnTo>
                    <a:pt x="1558766" y="1142535"/>
                  </a:lnTo>
                  <a:lnTo>
                    <a:pt x="1559789" y="1145653"/>
                  </a:lnTo>
                  <a:lnTo>
                    <a:pt x="1563432" y="1144631"/>
                  </a:lnTo>
                  <a:lnTo>
                    <a:pt x="1565528" y="1145129"/>
                  </a:lnTo>
                  <a:lnTo>
                    <a:pt x="1568622" y="1147474"/>
                  </a:lnTo>
                  <a:lnTo>
                    <a:pt x="1568896" y="1150592"/>
                  </a:lnTo>
                  <a:lnTo>
                    <a:pt x="1571491" y="1161241"/>
                  </a:lnTo>
                  <a:lnTo>
                    <a:pt x="1581621" y="1163062"/>
                  </a:lnTo>
                  <a:lnTo>
                    <a:pt x="1584490" y="1164359"/>
                  </a:lnTo>
                  <a:lnTo>
                    <a:pt x="1586811" y="116435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82" name="Free-form: Shape 3381">
              <a:extLst>
                <a:ext uri="{FF2B5EF4-FFF2-40B4-BE49-F238E27FC236}">
                  <a16:creationId xmlns:a16="http://schemas.microsoft.com/office/drawing/2014/main" id="{A5AF4E6E-48B4-85E2-D294-7B70B98B5DAB}"/>
                </a:ext>
              </a:extLst>
            </p:cNvPr>
            <p:cNvSpPr/>
            <p:nvPr/>
          </p:nvSpPr>
          <p:spPr>
            <a:xfrm>
              <a:off x="4067426" y="4068387"/>
              <a:ext cx="727959" cy="943472"/>
            </a:xfrm>
            <a:custGeom>
              <a:avLst/>
              <a:gdLst>
                <a:gd name="connsiteX0" fmla="*/ 542178 w 727959"/>
                <a:gd name="connsiteY0" fmla="*/ 621074 h 943472"/>
                <a:gd name="connsiteX1" fmla="*/ 540357 w 727959"/>
                <a:gd name="connsiteY1" fmla="*/ 627833 h 943472"/>
                <a:gd name="connsiteX2" fmla="*/ 535940 w 727959"/>
                <a:gd name="connsiteY2" fmla="*/ 635615 h 943472"/>
                <a:gd name="connsiteX3" fmla="*/ 531250 w 727959"/>
                <a:gd name="connsiteY3" fmla="*/ 641327 h 943472"/>
                <a:gd name="connsiteX4" fmla="*/ 525811 w 727959"/>
                <a:gd name="connsiteY4" fmla="*/ 644693 h 943472"/>
                <a:gd name="connsiteX5" fmla="*/ 521644 w 727959"/>
                <a:gd name="connsiteY5" fmla="*/ 649108 h 943472"/>
                <a:gd name="connsiteX6" fmla="*/ 521120 w 727959"/>
                <a:gd name="connsiteY6" fmla="*/ 651452 h 943472"/>
                <a:gd name="connsiteX7" fmla="*/ 536714 w 727959"/>
                <a:gd name="connsiteY7" fmla="*/ 650405 h 943472"/>
                <a:gd name="connsiteX8" fmla="*/ 543201 w 727959"/>
                <a:gd name="connsiteY8" fmla="*/ 649383 h 943472"/>
                <a:gd name="connsiteX9" fmla="*/ 562962 w 727959"/>
                <a:gd name="connsiteY9" fmla="*/ 647811 h 943472"/>
                <a:gd name="connsiteX10" fmla="*/ 578556 w 727959"/>
                <a:gd name="connsiteY10" fmla="*/ 644444 h 943472"/>
                <a:gd name="connsiteX11" fmla="*/ 587389 w 727959"/>
                <a:gd name="connsiteY11" fmla="*/ 641576 h 943472"/>
                <a:gd name="connsiteX12" fmla="*/ 590757 w 727959"/>
                <a:gd name="connsiteY12" fmla="*/ 640279 h 943472"/>
                <a:gd name="connsiteX13" fmla="*/ 600638 w 727959"/>
                <a:gd name="connsiteY13" fmla="*/ 637685 h 943472"/>
                <a:gd name="connsiteX14" fmla="*/ 610243 w 727959"/>
                <a:gd name="connsiteY14" fmla="*/ 634044 h 943472"/>
                <a:gd name="connsiteX15" fmla="*/ 620124 w 727959"/>
                <a:gd name="connsiteY15" fmla="*/ 629904 h 943472"/>
                <a:gd name="connsiteX16" fmla="*/ 627385 w 727959"/>
                <a:gd name="connsiteY16" fmla="*/ 628856 h 943472"/>
                <a:gd name="connsiteX17" fmla="*/ 627634 w 727959"/>
                <a:gd name="connsiteY17" fmla="*/ 626013 h 943472"/>
                <a:gd name="connsiteX18" fmla="*/ 634670 w 727959"/>
                <a:gd name="connsiteY18" fmla="*/ 624442 h 943472"/>
                <a:gd name="connsiteX19" fmla="*/ 637515 w 727959"/>
                <a:gd name="connsiteY19" fmla="*/ 623145 h 943472"/>
                <a:gd name="connsiteX20" fmla="*/ 644276 w 727959"/>
                <a:gd name="connsiteY20" fmla="*/ 617682 h 943472"/>
                <a:gd name="connsiteX21" fmla="*/ 650514 w 727959"/>
                <a:gd name="connsiteY21" fmla="*/ 616909 h 943472"/>
                <a:gd name="connsiteX22" fmla="*/ 655953 w 727959"/>
                <a:gd name="connsiteY22" fmla="*/ 618480 h 943472"/>
                <a:gd name="connsiteX23" fmla="*/ 662989 w 727959"/>
                <a:gd name="connsiteY23" fmla="*/ 618480 h 943472"/>
                <a:gd name="connsiteX24" fmla="*/ 666881 w 727959"/>
                <a:gd name="connsiteY24" fmla="*/ 617957 h 943472"/>
                <a:gd name="connsiteX25" fmla="*/ 669476 w 727959"/>
                <a:gd name="connsiteY25" fmla="*/ 616660 h 943472"/>
                <a:gd name="connsiteX26" fmla="*/ 672321 w 727959"/>
                <a:gd name="connsiteY26" fmla="*/ 621074 h 943472"/>
                <a:gd name="connsiteX27" fmla="*/ 675963 w 727959"/>
                <a:gd name="connsiteY27" fmla="*/ 623917 h 943472"/>
                <a:gd name="connsiteX28" fmla="*/ 676487 w 727959"/>
                <a:gd name="connsiteY28" fmla="*/ 634817 h 943472"/>
                <a:gd name="connsiteX29" fmla="*/ 678309 w 727959"/>
                <a:gd name="connsiteY29" fmla="*/ 639231 h 943472"/>
                <a:gd name="connsiteX30" fmla="*/ 686094 w 727959"/>
                <a:gd name="connsiteY30" fmla="*/ 651976 h 943472"/>
                <a:gd name="connsiteX31" fmla="*/ 688963 w 727959"/>
                <a:gd name="connsiteY31" fmla="*/ 658211 h 943472"/>
                <a:gd name="connsiteX32" fmla="*/ 696498 w 727959"/>
                <a:gd name="connsiteY32" fmla="*/ 656915 h 943472"/>
                <a:gd name="connsiteX33" fmla="*/ 703758 w 727959"/>
                <a:gd name="connsiteY33" fmla="*/ 653273 h 943472"/>
                <a:gd name="connsiteX34" fmla="*/ 707401 w 727959"/>
                <a:gd name="connsiteY34" fmla="*/ 654046 h 943472"/>
                <a:gd name="connsiteX35" fmla="*/ 709747 w 727959"/>
                <a:gd name="connsiteY35" fmla="*/ 657688 h 943472"/>
                <a:gd name="connsiteX36" fmla="*/ 717781 w 727959"/>
                <a:gd name="connsiteY36" fmla="*/ 665220 h 943472"/>
                <a:gd name="connsiteX37" fmla="*/ 718828 w 727959"/>
                <a:gd name="connsiteY37" fmla="*/ 673525 h 943472"/>
                <a:gd name="connsiteX38" fmla="*/ 715460 w 727959"/>
                <a:gd name="connsiteY38" fmla="*/ 676643 h 943472"/>
                <a:gd name="connsiteX39" fmla="*/ 718055 w 727959"/>
                <a:gd name="connsiteY39" fmla="*/ 684175 h 943472"/>
                <a:gd name="connsiteX40" fmla="*/ 721947 w 727959"/>
                <a:gd name="connsiteY40" fmla="*/ 691433 h 943472"/>
                <a:gd name="connsiteX41" fmla="*/ 722996 w 727959"/>
                <a:gd name="connsiteY41" fmla="*/ 693005 h 943472"/>
                <a:gd name="connsiteX42" fmla="*/ 723769 w 727959"/>
                <a:gd name="connsiteY42" fmla="*/ 701061 h 943472"/>
                <a:gd name="connsiteX43" fmla="*/ 721698 w 727959"/>
                <a:gd name="connsiteY43" fmla="*/ 707021 h 943472"/>
                <a:gd name="connsiteX44" fmla="*/ 725840 w 727959"/>
                <a:gd name="connsiteY44" fmla="*/ 716898 h 943472"/>
                <a:gd name="connsiteX45" fmla="*/ 711044 w 727959"/>
                <a:gd name="connsiteY45" fmla="*/ 724156 h 943472"/>
                <a:gd name="connsiteX46" fmla="*/ 706877 w 727959"/>
                <a:gd name="connsiteY46" fmla="*/ 725977 h 943472"/>
                <a:gd name="connsiteX47" fmla="*/ 704033 w 727959"/>
                <a:gd name="connsiteY47" fmla="*/ 728321 h 943472"/>
                <a:gd name="connsiteX48" fmla="*/ 699617 w 727959"/>
                <a:gd name="connsiteY48" fmla="*/ 728321 h 943472"/>
                <a:gd name="connsiteX49" fmla="*/ 695699 w 727959"/>
                <a:gd name="connsiteY49" fmla="*/ 730142 h 943472"/>
                <a:gd name="connsiteX50" fmla="*/ 691034 w 727959"/>
                <a:gd name="connsiteY50" fmla="*/ 730915 h 943472"/>
                <a:gd name="connsiteX51" fmla="*/ 684022 w 727959"/>
                <a:gd name="connsiteY51" fmla="*/ 735604 h 943472"/>
                <a:gd name="connsiteX52" fmla="*/ 679082 w 727959"/>
                <a:gd name="connsiteY52" fmla="*/ 737424 h 943472"/>
                <a:gd name="connsiteX53" fmla="*/ 669726 w 727959"/>
                <a:gd name="connsiteY53" fmla="*/ 739744 h 943472"/>
                <a:gd name="connsiteX54" fmla="*/ 661941 w 727959"/>
                <a:gd name="connsiteY54" fmla="*/ 741041 h 943472"/>
                <a:gd name="connsiteX55" fmla="*/ 657001 w 727959"/>
                <a:gd name="connsiteY55" fmla="*/ 742862 h 943472"/>
                <a:gd name="connsiteX56" fmla="*/ 654656 w 727959"/>
                <a:gd name="connsiteY56" fmla="*/ 742612 h 943472"/>
                <a:gd name="connsiteX57" fmla="*/ 648693 w 727959"/>
                <a:gd name="connsiteY57" fmla="*/ 745730 h 943472"/>
                <a:gd name="connsiteX58" fmla="*/ 647644 w 727959"/>
                <a:gd name="connsiteY58" fmla="*/ 746752 h 943472"/>
                <a:gd name="connsiteX59" fmla="*/ 643752 w 727959"/>
                <a:gd name="connsiteY59" fmla="*/ 748324 h 943472"/>
                <a:gd name="connsiteX60" fmla="*/ 636741 w 727959"/>
                <a:gd name="connsiteY60" fmla="*/ 749371 h 943472"/>
                <a:gd name="connsiteX61" fmla="*/ 634146 w 727959"/>
                <a:gd name="connsiteY61" fmla="*/ 750668 h 943472"/>
                <a:gd name="connsiteX62" fmla="*/ 626611 w 727959"/>
                <a:gd name="connsiteY62" fmla="*/ 751167 h 943472"/>
                <a:gd name="connsiteX63" fmla="*/ 621671 w 727959"/>
                <a:gd name="connsiteY63" fmla="*/ 750668 h 943472"/>
                <a:gd name="connsiteX64" fmla="*/ 615183 w 727959"/>
                <a:gd name="connsiteY64" fmla="*/ 748324 h 943472"/>
                <a:gd name="connsiteX65" fmla="*/ 610243 w 727959"/>
                <a:gd name="connsiteY65" fmla="*/ 747277 h 943472"/>
                <a:gd name="connsiteX66" fmla="*/ 603732 w 727959"/>
                <a:gd name="connsiteY66" fmla="*/ 747277 h 943472"/>
                <a:gd name="connsiteX67" fmla="*/ 595173 w 727959"/>
                <a:gd name="connsiteY67" fmla="*/ 748324 h 943472"/>
                <a:gd name="connsiteX68" fmla="*/ 587639 w 727959"/>
                <a:gd name="connsiteY68" fmla="*/ 750394 h 943472"/>
                <a:gd name="connsiteX69" fmla="*/ 582947 w 727959"/>
                <a:gd name="connsiteY69" fmla="*/ 751167 h 943472"/>
                <a:gd name="connsiteX70" fmla="*/ 577234 w 727959"/>
                <a:gd name="connsiteY70" fmla="*/ 751167 h 943472"/>
                <a:gd name="connsiteX71" fmla="*/ 571271 w 727959"/>
                <a:gd name="connsiteY71" fmla="*/ 753512 h 943472"/>
                <a:gd name="connsiteX72" fmla="*/ 565557 w 727959"/>
                <a:gd name="connsiteY72" fmla="*/ 758699 h 943472"/>
                <a:gd name="connsiteX73" fmla="*/ 561390 w 727959"/>
                <a:gd name="connsiteY73" fmla="*/ 761044 h 943472"/>
                <a:gd name="connsiteX74" fmla="*/ 552832 w 727959"/>
                <a:gd name="connsiteY74" fmla="*/ 764685 h 943472"/>
                <a:gd name="connsiteX75" fmla="*/ 551011 w 727959"/>
                <a:gd name="connsiteY75" fmla="*/ 767279 h 943472"/>
                <a:gd name="connsiteX76" fmla="*/ 554653 w 727959"/>
                <a:gd name="connsiteY76" fmla="*/ 767528 h 943472"/>
                <a:gd name="connsiteX77" fmla="*/ 556974 w 727959"/>
                <a:gd name="connsiteY77" fmla="*/ 769873 h 943472"/>
                <a:gd name="connsiteX78" fmla="*/ 560617 w 727959"/>
                <a:gd name="connsiteY78" fmla="*/ 777929 h 943472"/>
                <a:gd name="connsiteX79" fmla="*/ 563736 w 727959"/>
                <a:gd name="connsiteY79" fmla="*/ 782094 h 943472"/>
                <a:gd name="connsiteX80" fmla="*/ 566580 w 727959"/>
                <a:gd name="connsiteY80" fmla="*/ 790399 h 943472"/>
                <a:gd name="connsiteX81" fmla="*/ 566580 w 727959"/>
                <a:gd name="connsiteY81" fmla="*/ 794540 h 943472"/>
                <a:gd name="connsiteX82" fmla="*/ 567628 w 727959"/>
                <a:gd name="connsiteY82" fmla="*/ 796634 h 943472"/>
                <a:gd name="connsiteX83" fmla="*/ 565807 w 727959"/>
                <a:gd name="connsiteY83" fmla="*/ 799752 h 943472"/>
                <a:gd name="connsiteX84" fmla="*/ 563736 w 727959"/>
                <a:gd name="connsiteY84" fmla="*/ 805190 h 943472"/>
                <a:gd name="connsiteX85" fmla="*/ 562438 w 727959"/>
                <a:gd name="connsiteY85" fmla="*/ 806761 h 943472"/>
                <a:gd name="connsiteX86" fmla="*/ 561665 w 727959"/>
                <a:gd name="connsiteY86" fmla="*/ 810652 h 943472"/>
                <a:gd name="connsiteX87" fmla="*/ 559045 w 727959"/>
                <a:gd name="connsiteY87" fmla="*/ 817137 h 943472"/>
                <a:gd name="connsiteX88" fmla="*/ 556450 w 727959"/>
                <a:gd name="connsiteY88" fmla="*/ 822075 h 943472"/>
                <a:gd name="connsiteX89" fmla="*/ 554129 w 727959"/>
                <a:gd name="connsiteY89" fmla="*/ 823621 h 943472"/>
                <a:gd name="connsiteX90" fmla="*/ 553331 w 727959"/>
                <a:gd name="connsiteY90" fmla="*/ 827262 h 943472"/>
                <a:gd name="connsiteX91" fmla="*/ 554379 w 727959"/>
                <a:gd name="connsiteY91" fmla="*/ 828559 h 943472"/>
                <a:gd name="connsiteX92" fmla="*/ 554129 w 727959"/>
                <a:gd name="connsiteY92" fmla="*/ 832974 h 943472"/>
                <a:gd name="connsiteX93" fmla="*/ 551784 w 727959"/>
                <a:gd name="connsiteY93" fmla="*/ 837139 h 943472"/>
                <a:gd name="connsiteX94" fmla="*/ 553606 w 727959"/>
                <a:gd name="connsiteY94" fmla="*/ 841030 h 943472"/>
                <a:gd name="connsiteX95" fmla="*/ 553606 w 727959"/>
                <a:gd name="connsiteY95" fmla="*/ 843898 h 943472"/>
                <a:gd name="connsiteX96" fmla="*/ 556200 w 727959"/>
                <a:gd name="connsiteY96" fmla="*/ 852728 h 943472"/>
                <a:gd name="connsiteX97" fmla="*/ 557248 w 727959"/>
                <a:gd name="connsiteY97" fmla="*/ 854797 h 943472"/>
                <a:gd name="connsiteX98" fmla="*/ 567628 w 727959"/>
                <a:gd name="connsiteY98" fmla="*/ 860259 h 943472"/>
                <a:gd name="connsiteX99" fmla="*/ 572568 w 727959"/>
                <a:gd name="connsiteY99" fmla="*/ 861556 h 943472"/>
                <a:gd name="connsiteX100" fmla="*/ 573866 w 727959"/>
                <a:gd name="connsiteY100" fmla="*/ 862853 h 943472"/>
                <a:gd name="connsiteX101" fmla="*/ 577508 w 727959"/>
                <a:gd name="connsiteY101" fmla="*/ 863627 h 943472"/>
                <a:gd name="connsiteX102" fmla="*/ 578806 w 727959"/>
                <a:gd name="connsiteY102" fmla="*/ 864674 h 943472"/>
                <a:gd name="connsiteX103" fmla="*/ 584245 w 727959"/>
                <a:gd name="connsiteY103" fmla="*/ 865697 h 943472"/>
                <a:gd name="connsiteX104" fmla="*/ 587888 w 727959"/>
                <a:gd name="connsiteY104" fmla="*/ 870385 h 943472"/>
                <a:gd name="connsiteX105" fmla="*/ 588162 w 727959"/>
                <a:gd name="connsiteY105" fmla="*/ 871932 h 943472"/>
                <a:gd name="connsiteX106" fmla="*/ 563212 w 727959"/>
                <a:gd name="connsiteY106" fmla="*/ 881285 h 943472"/>
                <a:gd name="connsiteX107" fmla="*/ 552558 w 727959"/>
                <a:gd name="connsiteY107" fmla="*/ 884403 h 943472"/>
                <a:gd name="connsiteX108" fmla="*/ 543201 w 727959"/>
                <a:gd name="connsiteY108" fmla="*/ 887520 h 943472"/>
                <a:gd name="connsiteX109" fmla="*/ 527357 w 727959"/>
                <a:gd name="connsiteY109" fmla="*/ 892459 h 943472"/>
                <a:gd name="connsiteX110" fmla="*/ 517477 w 727959"/>
                <a:gd name="connsiteY110" fmla="*/ 897122 h 943472"/>
                <a:gd name="connsiteX111" fmla="*/ 517752 w 727959"/>
                <a:gd name="connsiteY111" fmla="*/ 897921 h 943472"/>
                <a:gd name="connsiteX112" fmla="*/ 510217 w 727959"/>
                <a:gd name="connsiteY112" fmla="*/ 898943 h 943472"/>
                <a:gd name="connsiteX113" fmla="*/ 501908 w 727959"/>
                <a:gd name="connsiteY113" fmla="*/ 898943 h 943472"/>
                <a:gd name="connsiteX114" fmla="*/ 482147 w 727959"/>
                <a:gd name="connsiteY114" fmla="*/ 906750 h 943472"/>
                <a:gd name="connsiteX115" fmla="*/ 475136 w 727959"/>
                <a:gd name="connsiteY115" fmla="*/ 910366 h 943472"/>
                <a:gd name="connsiteX116" fmla="*/ 463958 w 727959"/>
                <a:gd name="connsiteY116" fmla="*/ 914282 h 943472"/>
                <a:gd name="connsiteX117" fmla="*/ 455126 w 727959"/>
                <a:gd name="connsiteY117" fmla="*/ 916876 h 943472"/>
                <a:gd name="connsiteX118" fmla="*/ 447091 w 727959"/>
                <a:gd name="connsiteY118" fmla="*/ 918697 h 943472"/>
                <a:gd name="connsiteX119" fmla="*/ 444472 w 727959"/>
                <a:gd name="connsiteY119" fmla="*/ 918946 h 943472"/>
                <a:gd name="connsiteX120" fmla="*/ 420070 w 727959"/>
                <a:gd name="connsiteY120" fmla="*/ 925431 h 943472"/>
                <a:gd name="connsiteX121" fmla="*/ 419796 w 727959"/>
                <a:gd name="connsiteY121" fmla="*/ 929845 h 943472"/>
                <a:gd name="connsiteX122" fmla="*/ 415903 w 727959"/>
                <a:gd name="connsiteY122" fmla="*/ 930369 h 943472"/>
                <a:gd name="connsiteX123" fmla="*/ 406821 w 727959"/>
                <a:gd name="connsiteY123" fmla="*/ 932439 h 943472"/>
                <a:gd name="connsiteX124" fmla="*/ 389929 w 727959"/>
                <a:gd name="connsiteY124" fmla="*/ 935557 h 943472"/>
                <a:gd name="connsiteX125" fmla="*/ 378228 w 727959"/>
                <a:gd name="connsiteY125" fmla="*/ 937128 h 943472"/>
                <a:gd name="connsiteX126" fmla="*/ 373562 w 727959"/>
                <a:gd name="connsiteY126" fmla="*/ 937378 h 943472"/>
                <a:gd name="connsiteX127" fmla="*/ 358492 w 727959"/>
                <a:gd name="connsiteY127" fmla="*/ 939198 h 943472"/>
                <a:gd name="connsiteX128" fmla="*/ 350957 w 727959"/>
                <a:gd name="connsiteY128" fmla="*/ 940744 h 943472"/>
                <a:gd name="connsiteX129" fmla="*/ 328351 w 727959"/>
                <a:gd name="connsiteY129" fmla="*/ 942041 h 943472"/>
                <a:gd name="connsiteX130" fmla="*/ 323411 w 727959"/>
                <a:gd name="connsiteY130" fmla="*/ 941792 h 943472"/>
                <a:gd name="connsiteX131" fmla="*/ 319270 w 727959"/>
                <a:gd name="connsiteY131" fmla="*/ 943089 h 943472"/>
                <a:gd name="connsiteX132" fmla="*/ 306545 w 727959"/>
                <a:gd name="connsiteY132" fmla="*/ 942839 h 943472"/>
                <a:gd name="connsiteX133" fmla="*/ 298735 w 727959"/>
                <a:gd name="connsiteY133" fmla="*/ 941543 h 943472"/>
                <a:gd name="connsiteX134" fmla="*/ 289653 w 727959"/>
                <a:gd name="connsiteY134" fmla="*/ 941543 h 943472"/>
                <a:gd name="connsiteX135" fmla="*/ 281070 w 727959"/>
                <a:gd name="connsiteY135" fmla="*/ 940495 h 943472"/>
                <a:gd name="connsiteX136" fmla="*/ 272237 w 727959"/>
                <a:gd name="connsiteY136" fmla="*/ 938949 h 943472"/>
                <a:gd name="connsiteX137" fmla="*/ 264977 w 727959"/>
                <a:gd name="connsiteY137" fmla="*/ 938949 h 943472"/>
                <a:gd name="connsiteX138" fmla="*/ 255097 w 727959"/>
                <a:gd name="connsiteY138" fmla="*/ 936854 h 943472"/>
                <a:gd name="connsiteX139" fmla="*/ 258739 w 727959"/>
                <a:gd name="connsiteY139" fmla="*/ 931416 h 943472"/>
                <a:gd name="connsiteX140" fmla="*/ 260286 w 727959"/>
                <a:gd name="connsiteY140" fmla="*/ 929845 h 943472"/>
                <a:gd name="connsiteX141" fmla="*/ 261334 w 727959"/>
                <a:gd name="connsiteY141" fmla="*/ 924657 h 943472"/>
                <a:gd name="connsiteX142" fmla="*/ 260037 w 727959"/>
                <a:gd name="connsiteY142" fmla="*/ 921016 h 943472"/>
                <a:gd name="connsiteX143" fmla="*/ 256144 w 727959"/>
                <a:gd name="connsiteY143" fmla="*/ 913484 h 943472"/>
                <a:gd name="connsiteX144" fmla="*/ 253275 w 727959"/>
                <a:gd name="connsiteY144" fmla="*/ 910641 h 943472"/>
                <a:gd name="connsiteX145" fmla="*/ 250156 w 727959"/>
                <a:gd name="connsiteY145" fmla="*/ 905951 h 943472"/>
                <a:gd name="connsiteX146" fmla="*/ 247287 w 727959"/>
                <a:gd name="connsiteY146" fmla="*/ 902834 h 943472"/>
                <a:gd name="connsiteX147" fmla="*/ 243669 w 727959"/>
                <a:gd name="connsiteY147" fmla="*/ 897896 h 943472"/>
                <a:gd name="connsiteX148" fmla="*/ 246513 w 727959"/>
                <a:gd name="connsiteY148" fmla="*/ 894778 h 943472"/>
                <a:gd name="connsiteX149" fmla="*/ 246264 w 727959"/>
                <a:gd name="connsiteY149" fmla="*/ 891660 h 943472"/>
                <a:gd name="connsiteX150" fmla="*/ 243394 w 727959"/>
                <a:gd name="connsiteY150" fmla="*/ 887769 h 943472"/>
                <a:gd name="connsiteX151" fmla="*/ 244193 w 727959"/>
                <a:gd name="connsiteY151" fmla="*/ 885450 h 943472"/>
                <a:gd name="connsiteX152" fmla="*/ 248085 w 727959"/>
                <a:gd name="connsiteY152" fmla="*/ 882582 h 943472"/>
                <a:gd name="connsiteX153" fmla="*/ 245740 w 727959"/>
                <a:gd name="connsiteY153" fmla="*/ 878691 h 943472"/>
                <a:gd name="connsiteX154" fmla="*/ 247811 w 727959"/>
                <a:gd name="connsiteY154" fmla="*/ 877119 h 943472"/>
                <a:gd name="connsiteX155" fmla="*/ 246014 w 727959"/>
                <a:gd name="connsiteY155" fmla="*/ 871932 h 943472"/>
                <a:gd name="connsiteX156" fmla="*/ 243919 w 727959"/>
                <a:gd name="connsiteY156" fmla="*/ 860759 h 943472"/>
                <a:gd name="connsiteX157" fmla="*/ 247811 w 727959"/>
                <a:gd name="connsiteY157" fmla="*/ 860259 h 943472"/>
                <a:gd name="connsiteX158" fmla="*/ 248335 w 727959"/>
                <a:gd name="connsiteY158" fmla="*/ 856094 h 943472"/>
                <a:gd name="connsiteX159" fmla="*/ 247811 w 727959"/>
                <a:gd name="connsiteY159" fmla="*/ 851954 h 943472"/>
                <a:gd name="connsiteX160" fmla="*/ 246513 w 727959"/>
                <a:gd name="connsiteY160" fmla="*/ 847016 h 943472"/>
                <a:gd name="connsiteX161" fmla="*/ 244193 w 727959"/>
                <a:gd name="connsiteY161" fmla="*/ 841304 h 943472"/>
                <a:gd name="connsiteX162" fmla="*/ 252227 w 727959"/>
                <a:gd name="connsiteY162" fmla="*/ 839484 h 943472"/>
                <a:gd name="connsiteX163" fmla="*/ 249632 w 727959"/>
                <a:gd name="connsiteY163" fmla="*/ 831178 h 943472"/>
                <a:gd name="connsiteX164" fmla="*/ 255621 w 727959"/>
                <a:gd name="connsiteY164" fmla="*/ 829357 h 943472"/>
                <a:gd name="connsiteX165" fmla="*/ 255097 w 727959"/>
                <a:gd name="connsiteY165" fmla="*/ 822349 h 943472"/>
                <a:gd name="connsiteX166" fmla="*/ 261060 w 727959"/>
                <a:gd name="connsiteY166" fmla="*/ 805190 h 943472"/>
                <a:gd name="connsiteX167" fmla="*/ 260561 w 727959"/>
                <a:gd name="connsiteY167" fmla="*/ 794290 h 943472"/>
                <a:gd name="connsiteX168" fmla="*/ 257691 w 727959"/>
                <a:gd name="connsiteY168" fmla="*/ 777156 h 943472"/>
                <a:gd name="connsiteX169" fmla="*/ 255097 w 727959"/>
                <a:gd name="connsiteY169" fmla="*/ 765458 h 943472"/>
                <a:gd name="connsiteX170" fmla="*/ 262382 w 727959"/>
                <a:gd name="connsiteY170" fmla="*/ 743909 h 943472"/>
                <a:gd name="connsiteX171" fmla="*/ 235086 w 727959"/>
                <a:gd name="connsiteY171" fmla="*/ 743660 h 943472"/>
                <a:gd name="connsiteX172" fmla="*/ 227551 w 727959"/>
                <a:gd name="connsiteY172" fmla="*/ 743136 h 943472"/>
                <a:gd name="connsiteX173" fmla="*/ 220540 w 727959"/>
                <a:gd name="connsiteY173" fmla="*/ 743386 h 943472"/>
                <a:gd name="connsiteX174" fmla="*/ 192495 w 727959"/>
                <a:gd name="connsiteY174" fmla="*/ 741839 h 943472"/>
                <a:gd name="connsiteX175" fmla="*/ 185734 w 727959"/>
                <a:gd name="connsiteY175" fmla="*/ 742089 h 943472"/>
                <a:gd name="connsiteX176" fmla="*/ 174032 w 727959"/>
                <a:gd name="connsiteY176" fmla="*/ 743909 h 943472"/>
                <a:gd name="connsiteX177" fmla="*/ 170664 w 727959"/>
                <a:gd name="connsiteY177" fmla="*/ 744683 h 943472"/>
                <a:gd name="connsiteX178" fmla="*/ 154296 w 727959"/>
                <a:gd name="connsiteY178" fmla="*/ 747027 h 943472"/>
                <a:gd name="connsiteX179" fmla="*/ 153248 w 727959"/>
                <a:gd name="connsiteY179" fmla="*/ 745481 h 943472"/>
                <a:gd name="connsiteX180" fmla="*/ 149356 w 727959"/>
                <a:gd name="connsiteY180" fmla="*/ 744433 h 943472"/>
                <a:gd name="connsiteX181" fmla="*/ 147285 w 727959"/>
                <a:gd name="connsiteY181" fmla="*/ 743136 h 943472"/>
                <a:gd name="connsiteX182" fmla="*/ 144166 w 727959"/>
                <a:gd name="connsiteY182" fmla="*/ 743909 h 943472"/>
                <a:gd name="connsiteX183" fmla="*/ 141821 w 727959"/>
                <a:gd name="connsiteY183" fmla="*/ 740018 h 943472"/>
                <a:gd name="connsiteX184" fmla="*/ 137404 w 727959"/>
                <a:gd name="connsiteY184" fmla="*/ 740542 h 943472"/>
                <a:gd name="connsiteX185" fmla="*/ 135334 w 727959"/>
                <a:gd name="connsiteY185" fmla="*/ 741839 h 943472"/>
                <a:gd name="connsiteX186" fmla="*/ 132988 w 727959"/>
                <a:gd name="connsiteY186" fmla="*/ 739246 h 943472"/>
                <a:gd name="connsiteX187" fmla="*/ 132988 w 727959"/>
                <a:gd name="connsiteY187" fmla="*/ 737674 h 943472"/>
                <a:gd name="connsiteX188" fmla="*/ 129345 w 727959"/>
                <a:gd name="connsiteY188" fmla="*/ 733783 h 943472"/>
                <a:gd name="connsiteX189" fmla="*/ 126226 w 727959"/>
                <a:gd name="connsiteY189" fmla="*/ 736128 h 943472"/>
                <a:gd name="connsiteX190" fmla="*/ 121037 w 727959"/>
                <a:gd name="connsiteY190" fmla="*/ 734556 h 943472"/>
                <a:gd name="connsiteX191" fmla="*/ 118691 w 727959"/>
                <a:gd name="connsiteY191" fmla="*/ 735604 h 943472"/>
                <a:gd name="connsiteX192" fmla="*/ 112204 w 727959"/>
                <a:gd name="connsiteY192" fmla="*/ 734556 h 943472"/>
                <a:gd name="connsiteX193" fmla="*/ 107015 w 727959"/>
                <a:gd name="connsiteY193" fmla="*/ 735604 h 943472"/>
                <a:gd name="connsiteX194" fmla="*/ 106491 w 727959"/>
                <a:gd name="connsiteY194" fmla="*/ 737424 h 943472"/>
                <a:gd name="connsiteX195" fmla="*/ 103122 w 727959"/>
                <a:gd name="connsiteY195" fmla="*/ 737949 h 943472"/>
                <a:gd name="connsiteX196" fmla="*/ 102848 w 727959"/>
                <a:gd name="connsiteY196" fmla="*/ 740542 h 943472"/>
                <a:gd name="connsiteX197" fmla="*/ 98956 w 727959"/>
                <a:gd name="connsiteY197" fmla="*/ 742089 h 943472"/>
                <a:gd name="connsiteX198" fmla="*/ 91944 w 727959"/>
                <a:gd name="connsiteY198" fmla="*/ 739495 h 943472"/>
                <a:gd name="connsiteX199" fmla="*/ 73231 w 727959"/>
                <a:gd name="connsiteY199" fmla="*/ 733259 h 943472"/>
                <a:gd name="connsiteX200" fmla="*/ 46734 w 727959"/>
                <a:gd name="connsiteY200" fmla="*/ 726251 h 943472"/>
                <a:gd name="connsiteX201" fmla="*/ 39997 w 727959"/>
                <a:gd name="connsiteY201" fmla="*/ 724954 h 943472"/>
                <a:gd name="connsiteX202" fmla="*/ 37128 w 727959"/>
                <a:gd name="connsiteY202" fmla="*/ 725203 h 943472"/>
                <a:gd name="connsiteX203" fmla="*/ 30640 w 727959"/>
                <a:gd name="connsiteY203" fmla="*/ 724181 h 943472"/>
                <a:gd name="connsiteX204" fmla="*/ 18690 w 727959"/>
                <a:gd name="connsiteY204" fmla="*/ 723383 h 943472"/>
                <a:gd name="connsiteX205" fmla="*/ 20760 w 727959"/>
                <a:gd name="connsiteY205" fmla="*/ 715352 h 943472"/>
                <a:gd name="connsiteX206" fmla="*/ 22058 w 727959"/>
                <a:gd name="connsiteY206" fmla="*/ 705475 h 943472"/>
                <a:gd name="connsiteX207" fmla="*/ 22581 w 727959"/>
                <a:gd name="connsiteY207" fmla="*/ 699514 h 943472"/>
                <a:gd name="connsiteX208" fmla="*/ 22332 w 727959"/>
                <a:gd name="connsiteY208" fmla="*/ 696646 h 943472"/>
                <a:gd name="connsiteX209" fmla="*/ 18939 w 727959"/>
                <a:gd name="connsiteY209" fmla="*/ 689114 h 943472"/>
                <a:gd name="connsiteX210" fmla="*/ 16095 w 727959"/>
                <a:gd name="connsiteY210" fmla="*/ 683926 h 943472"/>
                <a:gd name="connsiteX211" fmla="*/ 13749 w 727959"/>
                <a:gd name="connsiteY211" fmla="*/ 678738 h 943472"/>
                <a:gd name="connsiteX212" fmla="*/ 11404 w 727959"/>
                <a:gd name="connsiteY212" fmla="*/ 672503 h 943472"/>
                <a:gd name="connsiteX213" fmla="*/ 10631 w 727959"/>
                <a:gd name="connsiteY213" fmla="*/ 663399 h 943472"/>
                <a:gd name="connsiteX214" fmla="*/ 11678 w 727959"/>
                <a:gd name="connsiteY214" fmla="*/ 659259 h 943472"/>
                <a:gd name="connsiteX215" fmla="*/ 13749 w 727959"/>
                <a:gd name="connsiteY215" fmla="*/ 654321 h 943472"/>
                <a:gd name="connsiteX216" fmla="*/ 18690 w 727959"/>
                <a:gd name="connsiteY216" fmla="*/ 645217 h 943472"/>
                <a:gd name="connsiteX217" fmla="*/ 20511 w 727959"/>
                <a:gd name="connsiteY217" fmla="*/ 639780 h 943472"/>
                <a:gd name="connsiteX218" fmla="*/ 21010 w 727959"/>
                <a:gd name="connsiteY218" fmla="*/ 634318 h 943472"/>
                <a:gd name="connsiteX219" fmla="*/ 20236 w 727959"/>
                <a:gd name="connsiteY219" fmla="*/ 626536 h 943472"/>
                <a:gd name="connsiteX220" fmla="*/ 17641 w 727959"/>
                <a:gd name="connsiteY220" fmla="*/ 617707 h 943472"/>
                <a:gd name="connsiteX221" fmla="*/ 12701 w 727959"/>
                <a:gd name="connsiteY221" fmla="*/ 610424 h 943472"/>
                <a:gd name="connsiteX222" fmla="*/ 9582 w 727959"/>
                <a:gd name="connsiteY222" fmla="*/ 606533 h 943472"/>
                <a:gd name="connsiteX223" fmla="*/ 3619 w 727959"/>
                <a:gd name="connsiteY223" fmla="*/ 597705 h 943472"/>
                <a:gd name="connsiteX224" fmla="*/ 1274 w 727959"/>
                <a:gd name="connsiteY224" fmla="*/ 592766 h 943472"/>
                <a:gd name="connsiteX225" fmla="*/ 476 w 727959"/>
                <a:gd name="connsiteY225" fmla="*/ 589648 h 943472"/>
                <a:gd name="connsiteX226" fmla="*/ -23 w 727959"/>
                <a:gd name="connsiteY226" fmla="*/ 584710 h 943472"/>
                <a:gd name="connsiteX227" fmla="*/ -2119 w 727959"/>
                <a:gd name="connsiteY227" fmla="*/ 572514 h 943472"/>
                <a:gd name="connsiteX228" fmla="*/ -2119 w 727959"/>
                <a:gd name="connsiteY228" fmla="*/ 560567 h 943472"/>
                <a:gd name="connsiteX229" fmla="*/ -1845 w 727959"/>
                <a:gd name="connsiteY229" fmla="*/ 552786 h 943472"/>
                <a:gd name="connsiteX230" fmla="*/ -548 w 727959"/>
                <a:gd name="connsiteY230" fmla="*/ 548097 h 943472"/>
                <a:gd name="connsiteX231" fmla="*/ 501 w 727959"/>
                <a:gd name="connsiteY231" fmla="*/ 542385 h 943472"/>
                <a:gd name="connsiteX232" fmla="*/ 1523 w 727959"/>
                <a:gd name="connsiteY232" fmla="*/ 538220 h 943472"/>
                <a:gd name="connsiteX233" fmla="*/ 4393 w 727959"/>
                <a:gd name="connsiteY233" fmla="*/ 533805 h 943472"/>
                <a:gd name="connsiteX234" fmla="*/ 7761 w 727959"/>
                <a:gd name="connsiteY234" fmla="*/ 530438 h 943472"/>
                <a:gd name="connsiteX235" fmla="*/ 19987 w 727959"/>
                <a:gd name="connsiteY235" fmla="*/ 521085 h 943472"/>
                <a:gd name="connsiteX236" fmla="*/ 25950 w 727959"/>
                <a:gd name="connsiteY236" fmla="*/ 515648 h 943472"/>
                <a:gd name="connsiteX237" fmla="*/ 28021 w 727959"/>
                <a:gd name="connsiteY237" fmla="*/ 513029 h 943472"/>
                <a:gd name="connsiteX238" fmla="*/ 31664 w 727959"/>
                <a:gd name="connsiteY238" fmla="*/ 506819 h 943472"/>
                <a:gd name="connsiteX239" fmla="*/ 34009 w 727959"/>
                <a:gd name="connsiteY239" fmla="*/ 499013 h 943472"/>
                <a:gd name="connsiteX240" fmla="*/ 34009 w 727959"/>
                <a:gd name="connsiteY240" fmla="*/ 494598 h 943472"/>
                <a:gd name="connsiteX241" fmla="*/ 33210 w 727959"/>
                <a:gd name="connsiteY241" fmla="*/ 489410 h 943472"/>
                <a:gd name="connsiteX242" fmla="*/ 29842 w 727959"/>
                <a:gd name="connsiteY242" fmla="*/ 483424 h 943472"/>
                <a:gd name="connsiteX243" fmla="*/ 19962 w 727959"/>
                <a:gd name="connsiteY243" fmla="*/ 472525 h 943472"/>
                <a:gd name="connsiteX244" fmla="*/ 16344 w 727959"/>
                <a:gd name="connsiteY244" fmla="*/ 466041 h 943472"/>
                <a:gd name="connsiteX245" fmla="*/ 16594 w 727959"/>
                <a:gd name="connsiteY245" fmla="*/ 456438 h 943472"/>
                <a:gd name="connsiteX246" fmla="*/ 17641 w 727959"/>
                <a:gd name="connsiteY246" fmla="*/ 450452 h 943472"/>
                <a:gd name="connsiteX247" fmla="*/ 20486 w 727959"/>
                <a:gd name="connsiteY247" fmla="*/ 441872 h 943472"/>
                <a:gd name="connsiteX248" fmla="*/ 31414 w 727959"/>
                <a:gd name="connsiteY248" fmla="*/ 419800 h 943472"/>
                <a:gd name="connsiteX249" fmla="*/ 34009 w 727959"/>
                <a:gd name="connsiteY249" fmla="*/ 415659 h 943472"/>
                <a:gd name="connsiteX250" fmla="*/ 37627 w 727959"/>
                <a:gd name="connsiteY250" fmla="*/ 411768 h 943472"/>
                <a:gd name="connsiteX251" fmla="*/ 40247 w 727959"/>
                <a:gd name="connsiteY251" fmla="*/ 409673 h 943472"/>
                <a:gd name="connsiteX252" fmla="*/ 45686 w 727959"/>
                <a:gd name="connsiteY252" fmla="*/ 408376 h 943472"/>
                <a:gd name="connsiteX253" fmla="*/ 54269 w 727959"/>
                <a:gd name="connsiteY253" fmla="*/ 410721 h 943472"/>
                <a:gd name="connsiteX254" fmla="*/ 64648 w 727959"/>
                <a:gd name="connsiteY254" fmla="*/ 413839 h 943472"/>
                <a:gd name="connsiteX255" fmla="*/ 74529 w 727959"/>
                <a:gd name="connsiteY255" fmla="*/ 414088 h 943472"/>
                <a:gd name="connsiteX256" fmla="*/ 79469 w 727959"/>
                <a:gd name="connsiteY256" fmla="*/ 413589 h 943472"/>
                <a:gd name="connsiteX257" fmla="*/ 83611 w 727959"/>
                <a:gd name="connsiteY257" fmla="*/ 412018 h 943472"/>
                <a:gd name="connsiteX258" fmla="*/ 88027 w 727959"/>
                <a:gd name="connsiteY258" fmla="*/ 408376 h 943472"/>
                <a:gd name="connsiteX259" fmla="*/ 94265 w 727959"/>
                <a:gd name="connsiteY259" fmla="*/ 401368 h 943472"/>
                <a:gd name="connsiteX260" fmla="*/ 96859 w 727959"/>
                <a:gd name="connsiteY260" fmla="*/ 396704 h 943472"/>
                <a:gd name="connsiteX261" fmla="*/ 97658 w 727959"/>
                <a:gd name="connsiteY261" fmla="*/ 392539 h 943472"/>
                <a:gd name="connsiteX262" fmla="*/ 97908 w 727959"/>
                <a:gd name="connsiteY262" fmla="*/ 386304 h 943472"/>
                <a:gd name="connsiteX263" fmla="*/ 96610 w 727959"/>
                <a:gd name="connsiteY263" fmla="*/ 381116 h 943472"/>
                <a:gd name="connsiteX264" fmla="*/ 94539 w 727959"/>
                <a:gd name="connsiteY264" fmla="*/ 376976 h 943472"/>
                <a:gd name="connsiteX265" fmla="*/ 87778 w 727959"/>
                <a:gd name="connsiteY265" fmla="*/ 369693 h 943472"/>
                <a:gd name="connsiteX266" fmla="*/ 83885 w 727959"/>
                <a:gd name="connsiteY266" fmla="*/ 367348 h 943472"/>
                <a:gd name="connsiteX267" fmla="*/ 78421 w 727959"/>
                <a:gd name="connsiteY267" fmla="*/ 362161 h 943472"/>
                <a:gd name="connsiteX268" fmla="*/ 72707 w 727959"/>
                <a:gd name="connsiteY268" fmla="*/ 355152 h 943472"/>
                <a:gd name="connsiteX269" fmla="*/ 68042 w 727959"/>
                <a:gd name="connsiteY269" fmla="*/ 344502 h 943472"/>
                <a:gd name="connsiteX270" fmla="*/ 66994 w 727959"/>
                <a:gd name="connsiteY270" fmla="*/ 329962 h 943472"/>
                <a:gd name="connsiteX271" fmla="*/ 66745 w 727959"/>
                <a:gd name="connsiteY271" fmla="*/ 316444 h 943472"/>
                <a:gd name="connsiteX272" fmla="*/ 67518 w 727959"/>
                <a:gd name="connsiteY272" fmla="*/ 311780 h 943472"/>
                <a:gd name="connsiteX273" fmla="*/ 66470 w 727959"/>
                <a:gd name="connsiteY273" fmla="*/ 305819 h 943472"/>
                <a:gd name="connsiteX274" fmla="*/ 66470 w 727959"/>
                <a:gd name="connsiteY274" fmla="*/ 300357 h 943472"/>
                <a:gd name="connsiteX275" fmla="*/ 66745 w 727959"/>
                <a:gd name="connsiteY275" fmla="*/ 289707 h 943472"/>
                <a:gd name="connsiteX276" fmla="*/ 67243 w 727959"/>
                <a:gd name="connsiteY276" fmla="*/ 284768 h 943472"/>
                <a:gd name="connsiteX277" fmla="*/ 68815 w 727959"/>
                <a:gd name="connsiteY277" fmla="*/ 281127 h 943472"/>
                <a:gd name="connsiteX278" fmla="*/ 73755 w 727959"/>
                <a:gd name="connsiteY278" fmla="*/ 274393 h 943472"/>
                <a:gd name="connsiteX279" fmla="*/ 77648 w 727959"/>
                <a:gd name="connsiteY279" fmla="*/ 270477 h 943472"/>
                <a:gd name="connsiteX280" fmla="*/ 88551 w 727959"/>
                <a:gd name="connsiteY280" fmla="*/ 262696 h 943472"/>
                <a:gd name="connsiteX281" fmla="*/ 98432 w 727959"/>
                <a:gd name="connsiteY281" fmla="*/ 253093 h 943472"/>
                <a:gd name="connsiteX282" fmla="*/ 100502 w 727959"/>
                <a:gd name="connsiteY282" fmla="*/ 249975 h 943472"/>
                <a:gd name="connsiteX283" fmla="*/ 104145 w 727959"/>
                <a:gd name="connsiteY283" fmla="*/ 240872 h 943472"/>
                <a:gd name="connsiteX284" fmla="*/ 106740 w 727959"/>
                <a:gd name="connsiteY284" fmla="*/ 229973 h 943472"/>
                <a:gd name="connsiteX285" fmla="*/ 111156 w 727959"/>
                <a:gd name="connsiteY285" fmla="*/ 208673 h 943472"/>
                <a:gd name="connsiteX286" fmla="*/ 112728 w 727959"/>
                <a:gd name="connsiteY286" fmla="*/ 200118 h 943472"/>
                <a:gd name="connsiteX287" fmla="*/ 115049 w 727959"/>
                <a:gd name="connsiteY287" fmla="*/ 193883 h 943472"/>
                <a:gd name="connsiteX288" fmla="*/ 115572 w 727959"/>
                <a:gd name="connsiteY288" fmla="*/ 190491 h 943472"/>
                <a:gd name="connsiteX289" fmla="*/ 119989 w 727959"/>
                <a:gd name="connsiteY289" fmla="*/ 175177 h 943472"/>
                <a:gd name="connsiteX290" fmla="*/ 120238 w 727959"/>
                <a:gd name="connsiteY290" fmla="*/ 171012 h 943472"/>
                <a:gd name="connsiteX291" fmla="*/ 118941 w 727959"/>
                <a:gd name="connsiteY291" fmla="*/ 163231 h 943472"/>
                <a:gd name="connsiteX292" fmla="*/ 116096 w 727959"/>
                <a:gd name="connsiteY292" fmla="*/ 155698 h 943472"/>
                <a:gd name="connsiteX293" fmla="*/ 111681 w 727959"/>
                <a:gd name="connsiteY293" fmla="*/ 149463 h 943472"/>
                <a:gd name="connsiteX294" fmla="*/ 103871 w 727959"/>
                <a:gd name="connsiteY294" fmla="*/ 132852 h 943472"/>
                <a:gd name="connsiteX295" fmla="*/ 99978 w 727959"/>
                <a:gd name="connsiteY295" fmla="*/ 124796 h 943472"/>
                <a:gd name="connsiteX296" fmla="*/ 95038 w 727959"/>
                <a:gd name="connsiteY296" fmla="*/ 110779 h 943472"/>
                <a:gd name="connsiteX297" fmla="*/ 93741 w 727959"/>
                <a:gd name="connsiteY297" fmla="*/ 104295 h 943472"/>
                <a:gd name="connsiteX298" fmla="*/ 94539 w 727959"/>
                <a:gd name="connsiteY298" fmla="*/ 98832 h 943472"/>
                <a:gd name="connsiteX299" fmla="*/ 97908 w 727959"/>
                <a:gd name="connsiteY299" fmla="*/ 81424 h 943472"/>
                <a:gd name="connsiteX300" fmla="*/ 104669 w 727959"/>
                <a:gd name="connsiteY300" fmla="*/ 80651 h 943472"/>
                <a:gd name="connsiteX301" fmla="*/ 110383 w 727959"/>
                <a:gd name="connsiteY301" fmla="*/ 78830 h 943472"/>
                <a:gd name="connsiteX302" fmla="*/ 113751 w 727959"/>
                <a:gd name="connsiteY302" fmla="*/ 77009 h 943472"/>
                <a:gd name="connsiteX303" fmla="*/ 129345 w 727959"/>
                <a:gd name="connsiteY303" fmla="*/ 64813 h 943472"/>
                <a:gd name="connsiteX304" fmla="*/ 144415 w 727959"/>
                <a:gd name="connsiteY304" fmla="*/ 52592 h 943472"/>
                <a:gd name="connsiteX305" fmla="*/ 148832 w 727959"/>
                <a:gd name="connsiteY305" fmla="*/ 50272 h 943472"/>
                <a:gd name="connsiteX306" fmla="*/ 157914 w 727959"/>
                <a:gd name="connsiteY306" fmla="*/ 43513 h 943472"/>
                <a:gd name="connsiteX307" fmla="*/ 165973 w 727959"/>
                <a:gd name="connsiteY307" fmla="*/ 34933 h 943472"/>
                <a:gd name="connsiteX308" fmla="*/ 170639 w 727959"/>
                <a:gd name="connsiteY308" fmla="*/ 31317 h 943472"/>
                <a:gd name="connsiteX309" fmla="*/ 181043 w 727959"/>
                <a:gd name="connsiteY309" fmla="*/ 28449 h 943472"/>
                <a:gd name="connsiteX310" fmla="*/ 189102 w 727959"/>
                <a:gd name="connsiteY310" fmla="*/ 23785 h 943472"/>
                <a:gd name="connsiteX311" fmla="*/ 199756 w 727959"/>
                <a:gd name="connsiteY311" fmla="*/ 19619 h 943472"/>
                <a:gd name="connsiteX312" fmla="*/ 218444 w 727959"/>
                <a:gd name="connsiteY312" fmla="*/ 12087 h 943472"/>
                <a:gd name="connsiteX313" fmla="*/ 227276 w 727959"/>
                <a:gd name="connsiteY313" fmla="*/ 7673 h 943472"/>
                <a:gd name="connsiteX314" fmla="*/ 232740 w 727959"/>
                <a:gd name="connsiteY314" fmla="*/ 4031 h 943472"/>
                <a:gd name="connsiteX315" fmla="*/ 259762 w 727959"/>
                <a:gd name="connsiteY315" fmla="*/ -383 h 943472"/>
                <a:gd name="connsiteX316" fmla="*/ 274309 w 727959"/>
                <a:gd name="connsiteY316" fmla="*/ -383 h 943472"/>
                <a:gd name="connsiteX317" fmla="*/ 287033 w 727959"/>
                <a:gd name="connsiteY317" fmla="*/ 2734 h 943472"/>
                <a:gd name="connsiteX318" fmla="*/ 297937 w 727959"/>
                <a:gd name="connsiteY318" fmla="*/ 6900 h 943472"/>
                <a:gd name="connsiteX319" fmla="*/ 309389 w 727959"/>
                <a:gd name="connsiteY319" fmla="*/ 13384 h 943472"/>
                <a:gd name="connsiteX320" fmla="*/ 317697 w 727959"/>
                <a:gd name="connsiteY320" fmla="*/ 18846 h 943472"/>
                <a:gd name="connsiteX321" fmla="*/ 332768 w 727959"/>
                <a:gd name="connsiteY321" fmla="*/ 30793 h 943472"/>
                <a:gd name="connsiteX322" fmla="*/ 349659 w 727959"/>
                <a:gd name="connsiteY322" fmla="*/ 47404 h 943472"/>
                <a:gd name="connsiteX323" fmla="*/ 367324 w 727959"/>
                <a:gd name="connsiteY323" fmla="*/ 59101 h 943472"/>
                <a:gd name="connsiteX324" fmla="*/ 377704 w 727959"/>
                <a:gd name="connsiteY324" fmla="*/ 65062 h 943472"/>
                <a:gd name="connsiteX325" fmla="*/ 395643 w 727959"/>
                <a:gd name="connsiteY325" fmla="*/ 72594 h 943472"/>
                <a:gd name="connsiteX326" fmla="*/ 437984 w 727959"/>
                <a:gd name="connsiteY326" fmla="*/ 86611 h 943472"/>
                <a:gd name="connsiteX327" fmla="*/ 460315 w 727959"/>
                <a:gd name="connsiteY327" fmla="*/ 93121 h 943472"/>
                <a:gd name="connsiteX328" fmla="*/ 460066 w 727959"/>
                <a:gd name="connsiteY328" fmla="*/ 109208 h 943472"/>
                <a:gd name="connsiteX329" fmla="*/ 460315 w 727959"/>
                <a:gd name="connsiteY329" fmla="*/ 112326 h 943472"/>
                <a:gd name="connsiteX330" fmla="*/ 459816 w 727959"/>
                <a:gd name="connsiteY330" fmla="*/ 131281 h 943472"/>
                <a:gd name="connsiteX331" fmla="*/ 459816 w 727959"/>
                <a:gd name="connsiteY331" fmla="*/ 145821 h 943472"/>
                <a:gd name="connsiteX332" fmla="*/ 459542 w 727959"/>
                <a:gd name="connsiteY332" fmla="*/ 153354 h 943472"/>
                <a:gd name="connsiteX333" fmla="*/ 458519 w 727959"/>
                <a:gd name="connsiteY333" fmla="*/ 156746 h 943472"/>
                <a:gd name="connsiteX334" fmla="*/ 456173 w 727959"/>
                <a:gd name="connsiteY334" fmla="*/ 159589 h 943472"/>
                <a:gd name="connsiteX335" fmla="*/ 456423 w 727959"/>
                <a:gd name="connsiteY335" fmla="*/ 161684 h 943472"/>
                <a:gd name="connsiteX336" fmla="*/ 452780 w 727959"/>
                <a:gd name="connsiteY336" fmla="*/ 164278 h 943472"/>
                <a:gd name="connsiteX337" fmla="*/ 451233 w 727959"/>
                <a:gd name="connsiteY337" fmla="*/ 166598 h 943472"/>
                <a:gd name="connsiteX338" fmla="*/ 450984 w 727959"/>
                <a:gd name="connsiteY338" fmla="*/ 171012 h 943472"/>
                <a:gd name="connsiteX339" fmla="*/ 448888 w 727959"/>
                <a:gd name="connsiteY339" fmla="*/ 174130 h 943472"/>
                <a:gd name="connsiteX340" fmla="*/ 450709 w 727959"/>
                <a:gd name="connsiteY340" fmla="*/ 175950 h 943472"/>
                <a:gd name="connsiteX341" fmla="*/ 448638 w 727959"/>
                <a:gd name="connsiteY341" fmla="*/ 178819 h 943472"/>
                <a:gd name="connsiteX342" fmla="*/ 451483 w 727959"/>
                <a:gd name="connsiteY342" fmla="*/ 185578 h 943472"/>
                <a:gd name="connsiteX343" fmla="*/ 452281 w 727959"/>
                <a:gd name="connsiteY343" fmla="*/ 196477 h 943472"/>
                <a:gd name="connsiteX344" fmla="*/ 451483 w 727959"/>
                <a:gd name="connsiteY344" fmla="*/ 201415 h 943472"/>
                <a:gd name="connsiteX345" fmla="*/ 450185 w 727959"/>
                <a:gd name="connsiteY345" fmla="*/ 204533 h 943472"/>
                <a:gd name="connsiteX346" fmla="*/ 447341 w 727959"/>
                <a:gd name="connsiteY346" fmla="*/ 208149 h 943472"/>
                <a:gd name="connsiteX347" fmla="*/ 442650 w 727959"/>
                <a:gd name="connsiteY347" fmla="*/ 215432 h 943472"/>
                <a:gd name="connsiteX348" fmla="*/ 439282 w 727959"/>
                <a:gd name="connsiteY348" fmla="*/ 220096 h 943472"/>
                <a:gd name="connsiteX349" fmla="*/ 437735 w 727959"/>
                <a:gd name="connsiteY349" fmla="*/ 229200 h 943472"/>
                <a:gd name="connsiteX350" fmla="*/ 438234 w 727959"/>
                <a:gd name="connsiteY350" fmla="*/ 233864 h 943472"/>
                <a:gd name="connsiteX351" fmla="*/ 440579 w 727959"/>
                <a:gd name="connsiteY351" fmla="*/ 236458 h 943472"/>
                <a:gd name="connsiteX352" fmla="*/ 442400 w 727959"/>
                <a:gd name="connsiteY352" fmla="*/ 241396 h 943472"/>
                <a:gd name="connsiteX353" fmla="*/ 443174 w 727959"/>
                <a:gd name="connsiteY353" fmla="*/ 245561 h 943472"/>
                <a:gd name="connsiteX354" fmla="*/ 444472 w 727959"/>
                <a:gd name="connsiteY354" fmla="*/ 247107 h 943472"/>
                <a:gd name="connsiteX355" fmla="*/ 454602 w 727959"/>
                <a:gd name="connsiteY355" fmla="*/ 249975 h 943472"/>
                <a:gd name="connsiteX356" fmla="*/ 455899 w 727959"/>
                <a:gd name="connsiteY356" fmla="*/ 251272 h 943472"/>
                <a:gd name="connsiteX357" fmla="*/ 440055 w 727959"/>
                <a:gd name="connsiteY357" fmla="*/ 253617 h 943472"/>
                <a:gd name="connsiteX358" fmla="*/ 439556 w 727959"/>
                <a:gd name="connsiteY358" fmla="*/ 252569 h 943472"/>
                <a:gd name="connsiteX359" fmla="*/ 432520 w 727959"/>
                <a:gd name="connsiteY359" fmla="*/ 253093 h 943472"/>
                <a:gd name="connsiteX360" fmla="*/ 425784 w 727959"/>
                <a:gd name="connsiteY360" fmla="*/ 253866 h 943472"/>
                <a:gd name="connsiteX361" fmla="*/ 416427 w 727959"/>
                <a:gd name="connsiteY361" fmla="*/ 254116 h 943472"/>
                <a:gd name="connsiteX362" fmla="*/ 408118 w 727959"/>
                <a:gd name="connsiteY362" fmla="*/ 255163 h 943472"/>
                <a:gd name="connsiteX363" fmla="*/ 392250 w 727959"/>
                <a:gd name="connsiteY363" fmla="*/ 255687 h 943472"/>
                <a:gd name="connsiteX364" fmla="*/ 380049 w 727959"/>
                <a:gd name="connsiteY364" fmla="*/ 256460 h 943472"/>
                <a:gd name="connsiteX365" fmla="*/ 375882 w 727959"/>
                <a:gd name="connsiteY365" fmla="*/ 256460 h 943472"/>
                <a:gd name="connsiteX366" fmla="*/ 363157 w 727959"/>
                <a:gd name="connsiteY366" fmla="*/ 257508 h 943472"/>
                <a:gd name="connsiteX367" fmla="*/ 346540 w 727959"/>
                <a:gd name="connsiteY367" fmla="*/ 259054 h 943472"/>
                <a:gd name="connsiteX368" fmla="*/ 328601 w 727959"/>
                <a:gd name="connsiteY368" fmla="*/ 260102 h 943472"/>
                <a:gd name="connsiteX369" fmla="*/ 314329 w 727959"/>
                <a:gd name="connsiteY369" fmla="*/ 260625 h 943472"/>
                <a:gd name="connsiteX370" fmla="*/ 295093 w 727959"/>
                <a:gd name="connsiteY370" fmla="*/ 261922 h 943472"/>
                <a:gd name="connsiteX371" fmla="*/ 286260 w 727959"/>
                <a:gd name="connsiteY371" fmla="*/ 262172 h 943472"/>
                <a:gd name="connsiteX372" fmla="*/ 264702 w 727959"/>
                <a:gd name="connsiteY372" fmla="*/ 263469 h 943472"/>
                <a:gd name="connsiteX373" fmla="*/ 253799 w 727959"/>
                <a:gd name="connsiteY373" fmla="*/ 263743 h 943472"/>
                <a:gd name="connsiteX374" fmla="*/ 246513 w 727959"/>
                <a:gd name="connsiteY374" fmla="*/ 264766 h 943472"/>
                <a:gd name="connsiteX375" fmla="*/ 245216 w 727959"/>
                <a:gd name="connsiteY375" fmla="*/ 271001 h 943472"/>
                <a:gd name="connsiteX376" fmla="*/ 244443 w 727959"/>
                <a:gd name="connsiteY376" fmla="*/ 293074 h 943472"/>
                <a:gd name="connsiteX377" fmla="*/ 242097 w 727959"/>
                <a:gd name="connsiteY377" fmla="*/ 300357 h 943472"/>
                <a:gd name="connsiteX378" fmla="*/ 242870 w 727959"/>
                <a:gd name="connsiteY378" fmla="*/ 305819 h 943472"/>
                <a:gd name="connsiteX379" fmla="*/ 244967 w 727959"/>
                <a:gd name="connsiteY379" fmla="*/ 311530 h 943472"/>
                <a:gd name="connsiteX380" fmla="*/ 245216 w 727959"/>
                <a:gd name="connsiteY380" fmla="*/ 315945 h 943472"/>
                <a:gd name="connsiteX381" fmla="*/ 244967 w 727959"/>
                <a:gd name="connsiteY381" fmla="*/ 320883 h 943472"/>
                <a:gd name="connsiteX382" fmla="*/ 246264 w 727959"/>
                <a:gd name="connsiteY382" fmla="*/ 332306 h 943472"/>
                <a:gd name="connsiteX383" fmla="*/ 249383 w 727959"/>
                <a:gd name="connsiteY383" fmla="*/ 332556 h 943472"/>
                <a:gd name="connsiteX384" fmla="*/ 249108 w 727959"/>
                <a:gd name="connsiteY384" fmla="*/ 337220 h 943472"/>
                <a:gd name="connsiteX385" fmla="*/ 249632 w 727959"/>
                <a:gd name="connsiteY385" fmla="*/ 340337 h 943472"/>
                <a:gd name="connsiteX386" fmla="*/ 249358 w 727959"/>
                <a:gd name="connsiteY386" fmla="*/ 343979 h 943472"/>
                <a:gd name="connsiteX387" fmla="*/ 245465 w 727959"/>
                <a:gd name="connsiteY387" fmla="*/ 350987 h 943472"/>
                <a:gd name="connsiteX388" fmla="*/ 242870 w 727959"/>
                <a:gd name="connsiteY388" fmla="*/ 357746 h 943472"/>
                <a:gd name="connsiteX389" fmla="*/ 242621 w 727959"/>
                <a:gd name="connsiteY389" fmla="*/ 360091 h 943472"/>
                <a:gd name="connsiteX390" fmla="*/ 224432 w 727959"/>
                <a:gd name="connsiteY390" fmla="*/ 362410 h 943472"/>
                <a:gd name="connsiteX391" fmla="*/ 224183 w 727959"/>
                <a:gd name="connsiteY391" fmla="*/ 359043 h 943472"/>
                <a:gd name="connsiteX392" fmla="*/ 222860 w 727959"/>
                <a:gd name="connsiteY392" fmla="*/ 356449 h 943472"/>
                <a:gd name="connsiteX393" fmla="*/ 221064 w 727959"/>
                <a:gd name="connsiteY393" fmla="*/ 355402 h 943472"/>
                <a:gd name="connsiteX394" fmla="*/ 217945 w 727959"/>
                <a:gd name="connsiteY394" fmla="*/ 355926 h 943472"/>
                <a:gd name="connsiteX395" fmla="*/ 216647 w 727959"/>
                <a:gd name="connsiteY395" fmla="*/ 357222 h 943472"/>
                <a:gd name="connsiteX396" fmla="*/ 217671 w 727959"/>
                <a:gd name="connsiteY396" fmla="*/ 362410 h 943472"/>
                <a:gd name="connsiteX397" fmla="*/ 223659 w 727959"/>
                <a:gd name="connsiteY397" fmla="*/ 362934 h 943472"/>
                <a:gd name="connsiteX398" fmla="*/ 225979 w 727959"/>
                <a:gd name="connsiteY398" fmla="*/ 368645 h 943472"/>
                <a:gd name="connsiteX399" fmla="*/ 221837 w 727959"/>
                <a:gd name="connsiteY399" fmla="*/ 369418 h 943472"/>
                <a:gd name="connsiteX400" fmla="*/ 220016 w 727959"/>
                <a:gd name="connsiteY400" fmla="*/ 370990 h 943472"/>
                <a:gd name="connsiteX401" fmla="*/ 220265 w 727959"/>
                <a:gd name="connsiteY401" fmla="*/ 376951 h 943472"/>
                <a:gd name="connsiteX402" fmla="*/ 223908 w 727959"/>
                <a:gd name="connsiteY402" fmla="*/ 382937 h 943472"/>
                <a:gd name="connsiteX403" fmla="*/ 225480 w 727959"/>
                <a:gd name="connsiteY403" fmla="*/ 383710 h 943472"/>
                <a:gd name="connsiteX404" fmla="*/ 240800 w 727959"/>
                <a:gd name="connsiteY404" fmla="*/ 380867 h 943472"/>
                <a:gd name="connsiteX405" fmla="*/ 243919 w 727959"/>
                <a:gd name="connsiteY405" fmla="*/ 388399 h 943472"/>
                <a:gd name="connsiteX406" fmla="*/ 248060 w 727959"/>
                <a:gd name="connsiteY406" fmla="*/ 394884 h 943472"/>
                <a:gd name="connsiteX407" fmla="*/ 252477 w 727959"/>
                <a:gd name="connsiteY407" fmla="*/ 400345 h 943472"/>
                <a:gd name="connsiteX408" fmla="*/ 263405 w 727959"/>
                <a:gd name="connsiteY408" fmla="*/ 407079 h 943472"/>
                <a:gd name="connsiteX409" fmla="*/ 267547 w 727959"/>
                <a:gd name="connsiteY409" fmla="*/ 410472 h 943472"/>
                <a:gd name="connsiteX410" fmla="*/ 280795 w 727959"/>
                <a:gd name="connsiteY410" fmla="*/ 422668 h 943472"/>
                <a:gd name="connsiteX411" fmla="*/ 283141 w 727959"/>
                <a:gd name="connsiteY411" fmla="*/ 425536 h 943472"/>
                <a:gd name="connsiteX412" fmla="*/ 290925 w 727959"/>
                <a:gd name="connsiteY412" fmla="*/ 432794 h 943472"/>
                <a:gd name="connsiteX413" fmla="*/ 286784 w 727959"/>
                <a:gd name="connsiteY413" fmla="*/ 434091 h 943472"/>
                <a:gd name="connsiteX414" fmla="*/ 288605 w 727959"/>
                <a:gd name="connsiteY414" fmla="*/ 438505 h 943472"/>
                <a:gd name="connsiteX415" fmla="*/ 295866 w 727959"/>
                <a:gd name="connsiteY415" fmla="*/ 437732 h 943472"/>
                <a:gd name="connsiteX416" fmla="*/ 302103 w 727959"/>
                <a:gd name="connsiteY416" fmla="*/ 439029 h 943472"/>
                <a:gd name="connsiteX417" fmla="*/ 314579 w 727959"/>
                <a:gd name="connsiteY417" fmla="*/ 442396 h 943472"/>
                <a:gd name="connsiteX418" fmla="*/ 318471 w 727959"/>
                <a:gd name="connsiteY418" fmla="*/ 443194 h 943472"/>
                <a:gd name="connsiteX419" fmla="*/ 320816 w 727959"/>
                <a:gd name="connsiteY419" fmla="*/ 444990 h 943472"/>
                <a:gd name="connsiteX420" fmla="*/ 313007 w 727959"/>
                <a:gd name="connsiteY420" fmla="*/ 450726 h 943472"/>
                <a:gd name="connsiteX421" fmla="*/ 308591 w 727959"/>
                <a:gd name="connsiteY421" fmla="*/ 460578 h 943472"/>
                <a:gd name="connsiteX422" fmla="*/ 310162 w 727959"/>
                <a:gd name="connsiteY422" fmla="*/ 461376 h 943472"/>
                <a:gd name="connsiteX423" fmla="*/ 309638 w 727959"/>
                <a:gd name="connsiteY423" fmla="*/ 463970 h 943472"/>
                <a:gd name="connsiteX424" fmla="*/ 309638 w 727959"/>
                <a:gd name="connsiteY424" fmla="*/ 472800 h 943472"/>
                <a:gd name="connsiteX425" fmla="*/ 311460 w 727959"/>
                <a:gd name="connsiteY425" fmla="*/ 489161 h 943472"/>
                <a:gd name="connsiteX426" fmla="*/ 318221 w 727959"/>
                <a:gd name="connsiteY426" fmla="*/ 498763 h 943472"/>
                <a:gd name="connsiteX427" fmla="*/ 312757 w 727959"/>
                <a:gd name="connsiteY427" fmla="*/ 536424 h 943472"/>
                <a:gd name="connsiteX428" fmla="*/ 323411 w 727959"/>
                <a:gd name="connsiteY428" fmla="*/ 539267 h 943472"/>
                <a:gd name="connsiteX429" fmla="*/ 330422 w 727959"/>
                <a:gd name="connsiteY429" fmla="*/ 540066 h 943472"/>
                <a:gd name="connsiteX430" fmla="*/ 329649 w 727959"/>
                <a:gd name="connsiteY430" fmla="*/ 546026 h 943472"/>
                <a:gd name="connsiteX431" fmla="*/ 332244 w 727959"/>
                <a:gd name="connsiteY431" fmla="*/ 546551 h 943472"/>
                <a:gd name="connsiteX432" fmla="*/ 332244 w 727959"/>
                <a:gd name="connsiteY432" fmla="*/ 551988 h 943472"/>
                <a:gd name="connsiteX433" fmla="*/ 329400 w 727959"/>
                <a:gd name="connsiteY433" fmla="*/ 552262 h 943472"/>
                <a:gd name="connsiteX434" fmla="*/ 327827 w 727959"/>
                <a:gd name="connsiteY434" fmla="*/ 557973 h 943472"/>
                <a:gd name="connsiteX435" fmla="*/ 334065 w 727959"/>
                <a:gd name="connsiteY435" fmla="*/ 557449 h 943472"/>
                <a:gd name="connsiteX436" fmla="*/ 338232 w 727959"/>
                <a:gd name="connsiteY436" fmla="*/ 557449 h 943472"/>
                <a:gd name="connsiteX437" fmla="*/ 348612 w 727959"/>
                <a:gd name="connsiteY437" fmla="*/ 559021 h 943472"/>
                <a:gd name="connsiteX438" fmla="*/ 347563 w 727959"/>
                <a:gd name="connsiteY438" fmla="*/ 565755 h 943472"/>
                <a:gd name="connsiteX439" fmla="*/ 360563 w 727959"/>
                <a:gd name="connsiteY439" fmla="*/ 568349 h 943472"/>
                <a:gd name="connsiteX440" fmla="*/ 362384 w 727959"/>
                <a:gd name="connsiteY440" fmla="*/ 573287 h 943472"/>
                <a:gd name="connsiteX441" fmla="*/ 362384 w 727959"/>
                <a:gd name="connsiteY441" fmla="*/ 575382 h 943472"/>
                <a:gd name="connsiteX442" fmla="*/ 364206 w 727959"/>
                <a:gd name="connsiteY442" fmla="*/ 578749 h 943472"/>
                <a:gd name="connsiteX443" fmla="*/ 365752 w 727959"/>
                <a:gd name="connsiteY443" fmla="*/ 583413 h 943472"/>
                <a:gd name="connsiteX444" fmla="*/ 369919 w 727959"/>
                <a:gd name="connsiteY444" fmla="*/ 588876 h 943472"/>
                <a:gd name="connsiteX445" fmla="*/ 375109 w 727959"/>
                <a:gd name="connsiteY445" fmla="*/ 598477 h 943472"/>
                <a:gd name="connsiteX446" fmla="*/ 377978 w 727959"/>
                <a:gd name="connsiteY446" fmla="*/ 601870 h 943472"/>
                <a:gd name="connsiteX447" fmla="*/ 385239 w 727959"/>
                <a:gd name="connsiteY447" fmla="*/ 607581 h 943472"/>
                <a:gd name="connsiteX448" fmla="*/ 390454 w 727959"/>
                <a:gd name="connsiteY448" fmla="*/ 610175 h 943472"/>
                <a:gd name="connsiteX449" fmla="*/ 395369 w 727959"/>
                <a:gd name="connsiteY449" fmla="*/ 611721 h 943472"/>
                <a:gd name="connsiteX450" fmla="*/ 394071 w 727959"/>
                <a:gd name="connsiteY450" fmla="*/ 619004 h 943472"/>
                <a:gd name="connsiteX451" fmla="*/ 392250 w 727959"/>
                <a:gd name="connsiteY451" fmla="*/ 626262 h 943472"/>
                <a:gd name="connsiteX452" fmla="*/ 391227 w 727959"/>
                <a:gd name="connsiteY452" fmla="*/ 628357 h 943472"/>
                <a:gd name="connsiteX453" fmla="*/ 400059 w 727959"/>
                <a:gd name="connsiteY453" fmla="*/ 629380 h 943472"/>
                <a:gd name="connsiteX454" fmla="*/ 407594 w 727959"/>
                <a:gd name="connsiteY454" fmla="*/ 629654 h 943472"/>
                <a:gd name="connsiteX455" fmla="*/ 412261 w 727959"/>
                <a:gd name="connsiteY455" fmla="*/ 629380 h 943472"/>
                <a:gd name="connsiteX456" fmla="*/ 421093 w 727959"/>
                <a:gd name="connsiteY456" fmla="*/ 627833 h 943472"/>
                <a:gd name="connsiteX457" fmla="*/ 425784 w 727959"/>
                <a:gd name="connsiteY457" fmla="*/ 626786 h 943472"/>
                <a:gd name="connsiteX458" fmla="*/ 437735 w 727959"/>
                <a:gd name="connsiteY458" fmla="*/ 622371 h 943472"/>
                <a:gd name="connsiteX459" fmla="*/ 449936 w 727959"/>
                <a:gd name="connsiteY459" fmla="*/ 616136 h 943472"/>
                <a:gd name="connsiteX460" fmla="*/ 455649 w 727959"/>
                <a:gd name="connsiteY460" fmla="*/ 613542 h 943472"/>
                <a:gd name="connsiteX461" fmla="*/ 472266 w 727959"/>
                <a:gd name="connsiteY461" fmla="*/ 607581 h 943472"/>
                <a:gd name="connsiteX462" fmla="*/ 478779 w 727959"/>
                <a:gd name="connsiteY462" fmla="*/ 607581 h 943472"/>
                <a:gd name="connsiteX463" fmla="*/ 482671 w 727959"/>
                <a:gd name="connsiteY463" fmla="*/ 607058 h 943472"/>
                <a:gd name="connsiteX464" fmla="*/ 493325 w 727959"/>
                <a:gd name="connsiteY464" fmla="*/ 603416 h 943472"/>
                <a:gd name="connsiteX465" fmla="*/ 496169 w 727959"/>
                <a:gd name="connsiteY465" fmla="*/ 604464 h 943472"/>
                <a:gd name="connsiteX466" fmla="*/ 497741 w 727959"/>
                <a:gd name="connsiteY466" fmla="*/ 609651 h 943472"/>
                <a:gd name="connsiteX467" fmla="*/ 499812 w 727959"/>
                <a:gd name="connsiteY467" fmla="*/ 612769 h 943472"/>
                <a:gd name="connsiteX468" fmla="*/ 502931 w 727959"/>
                <a:gd name="connsiteY468" fmla="*/ 610948 h 943472"/>
                <a:gd name="connsiteX469" fmla="*/ 511514 w 727959"/>
                <a:gd name="connsiteY469" fmla="*/ 607830 h 943472"/>
                <a:gd name="connsiteX470" fmla="*/ 518001 w 727959"/>
                <a:gd name="connsiteY470" fmla="*/ 606284 h 943472"/>
                <a:gd name="connsiteX471" fmla="*/ 521120 w 727959"/>
                <a:gd name="connsiteY471" fmla="*/ 634842 h 943472"/>
                <a:gd name="connsiteX472" fmla="*/ 532547 w 727959"/>
                <a:gd name="connsiteY472" fmla="*/ 622895 h 943472"/>
                <a:gd name="connsiteX473" fmla="*/ 538535 w 727959"/>
                <a:gd name="connsiteY473" fmla="*/ 616136 h 943472"/>
                <a:gd name="connsiteX474" fmla="*/ 540856 w 727959"/>
                <a:gd name="connsiteY474" fmla="*/ 614589 h 94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</a:cxnLst>
              <a:rect l="l" t="t" r="r" b="b"/>
              <a:pathLst>
                <a:path w="727959" h="943472">
                  <a:moveTo>
                    <a:pt x="542178" y="621074"/>
                  </a:moveTo>
                  <a:lnTo>
                    <a:pt x="540357" y="627833"/>
                  </a:lnTo>
                  <a:lnTo>
                    <a:pt x="535940" y="635615"/>
                  </a:lnTo>
                  <a:lnTo>
                    <a:pt x="531250" y="641327"/>
                  </a:lnTo>
                  <a:lnTo>
                    <a:pt x="525811" y="644693"/>
                  </a:lnTo>
                  <a:lnTo>
                    <a:pt x="521644" y="649108"/>
                  </a:lnTo>
                  <a:lnTo>
                    <a:pt x="521120" y="651452"/>
                  </a:lnTo>
                  <a:lnTo>
                    <a:pt x="536714" y="650405"/>
                  </a:lnTo>
                  <a:lnTo>
                    <a:pt x="543201" y="649383"/>
                  </a:lnTo>
                  <a:lnTo>
                    <a:pt x="562962" y="647811"/>
                  </a:lnTo>
                  <a:lnTo>
                    <a:pt x="578556" y="644444"/>
                  </a:lnTo>
                  <a:lnTo>
                    <a:pt x="587389" y="641576"/>
                  </a:lnTo>
                  <a:lnTo>
                    <a:pt x="590757" y="640279"/>
                  </a:lnTo>
                  <a:lnTo>
                    <a:pt x="600638" y="637685"/>
                  </a:lnTo>
                  <a:lnTo>
                    <a:pt x="610243" y="634044"/>
                  </a:lnTo>
                  <a:lnTo>
                    <a:pt x="620124" y="629904"/>
                  </a:lnTo>
                  <a:lnTo>
                    <a:pt x="627385" y="628856"/>
                  </a:lnTo>
                  <a:lnTo>
                    <a:pt x="627634" y="626013"/>
                  </a:lnTo>
                  <a:lnTo>
                    <a:pt x="634670" y="624442"/>
                  </a:lnTo>
                  <a:lnTo>
                    <a:pt x="637515" y="623145"/>
                  </a:lnTo>
                  <a:lnTo>
                    <a:pt x="644276" y="617682"/>
                  </a:lnTo>
                  <a:lnTo>
                    <a:pt x="650514" y="616909"/>
                  </a:lnTo>
                  <a:lnTo>
                    <a:pt x="655953" y="618480"/>
                  </a:lnTo>
                  <a:lnTo>
                    <a:pt x="662989" y="618480"/>
                  </a:lnTo>
                  <a:lnTo>
                    <a:pt x="666881" y="617957"/>
                  </a:lnTo>
                  <a:lnTo>
                    <a:pt x="669476" y="616660"/>
                  </a:lnTo>
                  <a:lnTo>
                    <a:pt x="672321" y="621074"/>
                  </a:lnTo>
                  <a:lnTo>
                    <a:pt x="675963" y="623917"/>
                  </a:lnTo>
                  <a:lnTo>
                    <a:pt x="676487" y="634817"/>
                  </a:lnTo>
                  <a:lnTo>
                    <a:pt x="678309" y="639231"/>
                  </a:lnTo>
                  <a:lnTo>
                    <a:pt x="686094" y="651976"/>
                  </a:lnTo>
                  <a:lnTo>
                    <a:pt x="688963" y="658211"/>
                  </a:lnTo>
                  <a:lnTo>
                    <a:pt x="696498" y="656915"/>
                  </a:lnTo>
                  <a:lnTo>
                    <a:pt x="703758" y="653273"/>
                  </a:lnTo>
                  <a:lnTo>
                    <a:pt x="707401" y="654046"/>
                  </a:lnTo>
                  <a:lnTo>
                    <a:pt x="709747" y="657688"/>
                  </a:lnTo>
                  <a:lnTo>
                    <a:pt x="717781" y="665220"/>
                  </a:lnTo>
                  <a:lnTo>
                    <a:pt x="718828" y="673525"/>
                  </a:lnTo>
                  <a:lnTo>
                    <a:pt x="715460" y="676643"/>
                  </a:lnTo>
                  <a:lnTo>
                    <a:pt x="718055" y="684175"/>
                  </a:lnTo>
                  <a:lnTo>
                    <a:pt x="721947" y="691433"/>
                  </a:lnTo>
                  <a:lnTo>
                    <a:pt x="722996" y="693005"/>
                  </a:lnTo>
                  <a:lnTo>
                    <a:pt x="723769" y="701061"/>
                  </a:lnTo>
                  <a:lnTo>
                    <a:pt x="721698" y="707021"/>
                  </a:lnTo>
                  <a:lnTo>
                    <a:pt x="725840" y="716898"/>
                  </a:lnTo>
                  <a:lnTo>
                    <a:pt x="711044" y="724156"/>
                  </a:lnTo>
                  <a:lnTo>
                    <a:pt x="706877" y="725977"/>
                  </a:lnTo>
                  <a:lnTo>
                    <a:pt x="704033" y="728321"/>
                  </a:lnTo>
                  <a:lnTo>
                    <a:pt x="699617" y="728321"/>
                  </a:lnTo>
                  <a:lnTo>
                    <a:pt x="695699" y="730142"/>
                  </a:lnTo>
                  <a:lnTo>
                    <a:pt x="691034" y="730915"/>
                  </a:lnTo>
                  <a:lnTo>
                    <a:pt x="684022" y="735604"/>
                  </a:lnTo>
                  <a:lnTo>
                    <a:pt x="679082" y="737424"/>
                  </a:lnTo>
                  <a:lnTo>
                    <a:pt x="669726" y="739744"/>
                  </a:lnTo>
                  <a:lnTo>
                    <a:pt x="661941" y="741041"/>
                  </a:lnTo>
                  <a:lnTo>
                    <a:pt x="657001" y="742862"/>
                  </a:lnTo>
                  <a:lnTo>
                    <a:pt x="654656" y="742612"/>
                  </a:lnTo>
                  <a:lnTo>
                    <a:pt x="648693" y="745730"/>
                  </a:lnTo>
                  <a:lnTo>
                    <a:pt x="647644" y="746752"/>
                  </a:lnTo>
                  <a:lnTo>
                    <a:pt x="643752" y="748324"/>
                  </a:lnTo>
                  <a:lnTo>
                    <a:pt x="636741" y="749371"/>
                  </a:lnTo>
                  <a:lnTo>
                    <a:pt x="634146" y="750668"/>
                  </a:lnTo>
                  <a:lnTo>
                    <a:pt x="626611" y="751167"/>
                  </a:lnTo>
                  <a:lnTo>
                    <a:pt x="621671" y="750668"/>
                  </a:lnTo>
                  <a:lnTo>
                    <a:pt x="615183" y="748324"/>
                  </a:lnTo>
                  <a:lnTo>
                    <a:pt x="610243" y="747277"/>
                  </a:lnTo>
                  <a:lnTo>
                    <a:pt x="603732" y="747277"/>
                  </a:lnTo>
                  <a:lnTo>
                    <a:pt x="595173" y="748324"/>
                  </a:lnTo>
                  <a:lnTo>
                    <a:pt x="587639" y="750394"/>
                  </a:lnTo>
                  <a:lnTo>
                    <a:pt x="582947" y="751167"/>
                  </a:lnTo>
                  <a:lnTo>
                    <a:pt x="577234" y="751167"/>
                  </a:lnTo>
                  <a:lnTo>
                    <a:pt x="571271" y="753512"/>
                  </a:lnTo>
                  <a:lnTo>
                    <a:pt x="565557" y="758699"/>
                  </a:lnTo>
                  <a:lnTo>
                    <a:pt x="561390" y="761044"/>
                  </a:lnTo>
                  <a:lnTo>
                    <a:pt x="552832" y="764685"/>
                  </a:lnTo>
                  <a:lnTo>
                    <a:pt x="551011" y="767279"/>
                  </a:lnTo>
                  <a:lnTo>
                    <a:pt x="554653" y="767528"/>
                  </a:lnTo>
                  <a:lnTo>
                    <a:pt x="556974" y="769873"/>
                  </a:lnTo>
                  <a:lnTo>
                    <a:pt x="560617" y="777929"/>
                  </a:lnTo>
                  <a:lnTo>
                    <a:pt x="563736" y="782094"/>
                  </a:lnTo>
                  <a:lnTo>
                    <a:pt x="566580" y="790399"/>
                  </a:lnTo>
                  <a:lnTo>
                    <a:pt x="566580" y="794540"/>
                  </a:lnTo>
                  <a:lnTo>
                    <a:pt x="567628" y="796634"/>
                  </a:lnTo>
                  <a:lnTo>
                    <a:pt x="565807" y="799752"/>
                  </a:lnTo>
                  <a:lnTo>
                    <a:pt x="563736" y="805190"/>
                  </a:lnTo>
                  <a:lnTo>
                    <a:pt x="562438" y="806761"/>
                  </a:lnTo>
                  <a:lnTo>
                    <a:pt x="561665" y="810652"/>
                  </a:lnTo>
                  <a:lnTo>
                    <a:pt x="559045" y="817137"/>
                  </a:lnTo>
                  <a:lnTo>
                    <a:pt x="556450" y="822075"/>
                  </a:lnTo>
                  <a:lnTo>
                    <a:pt x="554129" y="823621"/>
                  </a:lnTo>
                  <a:lnTo>
                    <a:pt x="553331" y="827262"/>
                  </a:lnTo>
                  <a:lnTo>
                    <a:pt x="554379" y="828559"/>
                  </a:lnTo>
                  <a:lnTo>
                    <a:pt x="554129" y="832974"/>
                  </a:lnTo>
                  <a:lnTo>
                    <a:pt x="551784" y="837139"/>
                  </a:lnTo>
                  <a:lnTo>
                    <a:pt x="553606" y="841030"/>
                  </a:lnTo>
                  <a:lnTo>
                    <a:pt x="553606" y="843898"/>
                  </a:lnTo>
                  <a:lnTo>
                    <a:pt x="556200" y="852728"/>
                  </a:lnTo>
                  <a:lnTo>
                    <a:pt x="557248" y="854797"/>
                  </a:lnTo>
                  <a:lnTo>
                    <a:pt x="567628" y="860259"/>
                  </a:lnTo>
                  <a:lnTo>
                    <a:pt x="572568" y="861556"/>
                  </a:lnTo>
                  <a:lnTo>
                    <a:pt x="573866" y="862853"/>
                  </a:lnTo>
                  <a:lnTo>
                    <a:pt x="577508" y="863627"/>
                  </a:lnTo>
                  <a:lnTo>
                    <a:pt x="578806" y="864674"/>
                  </a:lnTo>
                  <a:lnTo>
                    <a:pt x="584245" y="865697"/>
                  </a:lnTo>
                  <a:lnTo>
                    <a:pt x="587888" y="870385"/>
                  </a:lnTo>
                  <a:lnTo>
                    <a:pt x="588162" y="871932"/>
                  </a:lnTo>
                  <a:lnTo>
                    <a:pt x="563212" y="881285"/>
                  </a:lnTo>
                  <a:lnTo>
                    <a:pt x="552558" y="884403"/>
                  </a:lnTo>
                  <a:lnTo>
                    <a:pt x="543201" y="887520"/>
                  </a:lnTo>
                  <a:lnTo>
                    <a:pt x="527357" y="892459"/>
                  </a:lnTo>
                  <a:lnTo>
                    <a:pt x="517477" y="897122"/>
                  </a:lnTo>
                  <a:lnTo>
                    <a:pt x="517752" y="897921"/>
                  </a:lnTo>
                  <a:lnTo>
                    <a:pt x="510217" y="898943"/>
                  </a:lnTo>
                  <a:lnTo>
                    <a:pt x="501908" y="898943"/>
                  </a:lnTo>
                  <a:lnTo>
                    <a:pt x="482147" y="906750"/>
                  </a:lnTo>
                  <a:lnTo>
                    <a:pt x="475136" y="910366"/>
                  </a:lnTo>
                  <a:lnTo>
                    <a:pt x="463958" y="914282"/>
                  </a:lnTo>
                  <a:lnTo>
                    <a:pt x="455126" y="916876"/>
                  </a:lnTo>
                  <a:lnTo>
                    <a:pt x="447091" y="918697"/>
                  </a:lnTo>
                  <a:lnTo>
                    <a:pt x="444472" y="918946"/>
                  </a:lnTo>
                  <a:lnTo>
                    <a:pt x="420070" y="925431"/>
                  </a:lnTo>
                  <a:lnTo>
                    <a:pt x="419796" y="929845"/>
                  </a:lnTo>
                  <a:lnTo>
                    <a:pt x="415903" y="930369"/>
                  </a:lnTo>
                  <a:lnTo>
                    <a:pt x="406821" y="932439"/>
                  </a:lnTo>
                  <a:lnTo>
                    <a:pt x="389929" y="935557"/>
                  </a:lnTo>
                  <a:lnTo>
                    <a:pt x="378228" y="937128"/>
                  </a:lnTo>
                  <a:lnTo>
                    <a:pt x="373562" y="937378"/>
                  </a:lnTo>
                  <a:lnTo>
                    <a:pt x="358492" y="939198"/>
                  </a:lnTo>
                  <a:lnTo>
                    <a:pt x="350957" y="940744"/>
                  </a:lnTo>
                  <a:lnTo>
                    <a:pt x="328351" y="942041"/>
                  </a:lnTo>
                  <a:lnTo>
                    <a:pt x="323411" y="941792"/>
                  </a:lnTo>
                  <a:lnTo>
                    <a:pt x="319270" y="943089"/>
                  </a:lnTo>
                  <a:lnTo>
                    <a:pt x="306545" y="942839"/>
                  </a:lnTo>
                  <a:lnTo>
                    <a:pt x="298735" y="941543"/>
                  </a:lnTo>
                  <a:lnTo>
                    <a:pt x="289653" y="941543"/>
                  </a:lnTo>
                  <a:lnTo>
                    <a:pt x="281070" y="940495"/>
                  </a:lnTo>
                  <a:lnTo>
                    <a:pt x="272237" y="938949"/>
                  </a:lnTo>
                  <a:lnTo>
                    <a:pt x="264977" y="938949"/>
                  </a:lnTo>
                  <a:lnTo>
                    <a:pt x="255097" y="936854"/>
                  </a:lnTo>
                  <a:lnTo>
                    <a:pt x="258739" y="931416"/>
                  </a:lnTo>
                  <a:lnTo>
                    <a:pt x="260286" y="929845"/>
                  </a:lnTo>
                  <a:lnTo>
                    <a:pt x="261334" y="924657"/>
                  </a:lnTo>
                  <a:lnTo>
                    <a:pt x="260037" y="921016"/>
                  </a:lnTo>
                  <a:lnTo>
                    <a:pt x="256144" y="913484"/>
                  </a:lnTo>
                  <a:lnTo>
                    <a:pt x="253275" y="910641"/>
                  </a:lnTo>
                  <a:lnTo>
                    <a:pt x="250156" y="905951"/>
                  </a:lnTo>
                  <a:lnTo>
                    <a:pt x="247287" y="902834"/>
                  </a:lnTo>
                  <a:lnTo>
                    <a:pt x="243669" y="897896"/>
                  </a:lnTo>
                  <a:lnTo>
                    <a:pt x="246513" y="894778"/>
                  </a:lnTo>
                  <a:lnTo>
                    <a:pt x="246264" y="891660"/>
                  </a:lnTo>
                  <a:lnTo>
                    <a:pt x="243394" y="887769"/>
                  </a:lnTo>
                  <a:lnTo>
                    <a:pt x="244193" y="885450"/>
                  </a:lnTo>
                  <a:lnTo>
                    <a:pt x="248085" y="882582"/>
                  </a:lnTo>
                  <a:lnTo>
                    <a:pt x="245740" y="878691"/>
                  </a:lnTo>
                  <a:lnTo>
                    <a:pt x="247811" y="877119"/>
                  </a:lnTo>
                  <a:lnTo>
                    <a:pt x="246014" y="871932"/>
                  </a:lnTo>
                  <a:lnTo>
                    <a:pt x="243919" y="860759"/>
                  </a:lnTo>
                  <a:lnTo>
                    <a:pt x="247811" y="860259"/>
                  </a:lnTo>
                  <a:lnTo>
                    <a:pt x="248335" y="856094"/>
                  </a:lnTo>
                  <a:lnTo>
                    <a:pt x="247811" y="851954"/>
                  </a:lnTo>
                  <a:lnTo>
                    <a:pt x="246513" y="847016"/>
                  </a:lnTo>
                  <a:lnTo>
                    <a:pt x="244193" y="841304"/>
                  </a:lnTo>
                  <a:lnTo>
                    <a:pt x="252227" y="839484"/>
                  </a:lnTo>
                  <a:lnTo>
                    <a:pt x="249632" y="831178"/>
                  </a:lnTo>
                  <a:lnTo>
                    <a:pt x="255621" y="829357"/>
                  </a:lnTo>
                  <a:lnTo>
                    <a:pt x="255097" y="822349"/>
                  </a:lnTo>
                  <a:lnTo>
                    <a:pt x="261060" y="805190"/>
                  </a:lnTo>
                  <a:lnTo>
                    <a:pt x="260561" y="794290"/>
                  </a:lnTo>
                  <a:lnTo>
                    <a:pt x="257691" y="777156"/>
                  </a:lnTo>
                  <a:lnTo>
                    <a:pt x="255097" y="765458"/>
                  </a:lnTo>
                  <a:lnTo>
                    <a:pt x="262382" y="743909"/>
                  </a:lnTo>
                  <a:lnTo>
                    <a:pt x="235086" y="743660"/>
                  </a:lnTo>
                  <a:lnTo>
                    <a:pt x="227551" y="743136"/>
                  </a:lnTo>
                  <a:lnTo>
                    <a:pt x="220540" y="743386"/>
                  </a:lnTo>
                  <a:lnTo>
                    <a:pt x="192495" y="741839"/>
                  </a:lnTo>
                  <a:lnTo>
                    <a:pt x="185734" y="742089"/>
                  </a:lnTo>
                  <a:lnTo>
                    <a:pt x="174032" y="743909"/>
                  </a:lnTo>
                  <a:lnTo>
                    <a:pt x="170664" y="744683"/>
                  </a:lnTo>
                  <a:lnTo>
                    <a:pt x="154296" y="747027"/>
                  </a:lnTo>
                  <a:lnTo>
                    <a:pt x="153248" y="745481"/>
                  </a:lnTo>
                  <a:lnTo>
                    <a:pt x="149356" y="744433"/>
                  </a:lnTo>
                  <a:lnTo>
                    <a:pt x="147285" y="743136"/>
                  </a:lnTo>
                  <a:lnTo>
                    <a:pt x="144166" y="743909"/>
                  </a:lnTo>
                  <a:lnTo>
                    <a:pt x="141821" y="740018"/>
                  </a:lnTo>
                  <a:lnTo>
                    <a:pt x="137404" y="740542"/>
                  </a:lnTo>
                  <a:lnTo>
                    <a:pt x="135334" y="741839"/>
                  </a:lnTo>
                  <a:lnTo>
                    <a:pt x="132988" y="739246"/>
                  </a:lnTo>
                  <a:lnTo>
                    <a:pt x="132988" y="737674"/>
                  </a:lnTo>
                  <a:lnTo>
                    <a:pt x="129345" y="733783"/>
                  </a:lnTo>
                  <a:lnTo>
                    <a:pt x="126226" y="736128"/>
                  </a:lnTo>
                  <a:lnTo>
                    <a:pt x="121037" y="734556"/>
                  </a:lnTo>
                  <a:lnTo>
                    <a:pt x="118691" y="735604"/>
                  </a:lnTo>
                  <a:lnTo>
                    <a:pt x="112204" y="734556"/>
                  </a:lnTo>
                  <a:lnTo>
                    <a:pt x="107015" y="735604"/>
                  </a:lnTo>
                  <a:lnTo>
                    <a:pt x="106491" y="737424"/>
                  </a:lnTo>
                  <a:lnTo>
                    <a:pt x="103122" y="737949"/>
                  </a:lnTo>
                  <a:lnTo>
                    <a:pt x="102848" y="740542"/>
                  </a:lnTo>
                  <a:lnTo>
                    <a:pt x="98956" y="742089"/>
                  </a:lnTo>
                  <a:lnTo>
                    <a:pt x="91944" y="739495"/>
                  </a:lnTo>
                  <a:lnTo>
                    <a:pt x="73231" y="733259"/>
                  </a:lnTo>
                  <a:lnTo>
                    <a:pt x="46734" y="726251"/>
                  </a:lnTo>
                  <a:lnTo>
                    <a:pt x="39997" y="724954"/>
                  </a:lnTo>
                  <a:lnTo>
                    <a:pt x="37128" y="725203"/>
                  </a:lnTo>
                  <a:lnTo>
                    <a:pt x="30640" y="724181"/>
                  </a:lnTo>
                  <a:lnTo>
                    <a:pt x="18690" y="723383"/>
                  </a:lnTo>
                  <a:lnTo>
                    <a:pt x="20760" y="715352"/>
                  </a:lnTo>
                  <a:lnTo>
                    <a:pt x="22058" y="705475"/>
                  </a:lnTo>
                  <a:lnTo>
                    <a:pt x="22581" y="699514"/>
                  </a:lnTo>
                  <a:lnTo>
                    <a:pt x="22332" y="696646"/>
                  </a:lnTo>
                  <a:lnTo>
                    <a:pt x="18939" y="689114"/>
                  </a:lnTo>
                  <a:lnTo>
                    <a:pt x="16095" y="683926"/>
                  </a:lnTo>
                  <a:lnTo>
                    <a:pt x="13749" y="678738"/>
                  </a:lnTo>
                  <a:lnTo>
                    <a:pt x="11404" y="672503"/>
                  </a:lnTo>
                  <a:lnTo>
                    <a:pt x="10631" y="663399"/>
                  </a:lnTo>
                  <a:lnTo>
                    <a:pt x="11678" y="659259"/>
                  </a:lnTo>
                  <a:lnTo>
                    <a:pt x="13749" y="654321"/>
                  </a:lnTo>
                  <a:lnTo>
                    <a:pt x="18690" y="645217"/>
                  </a:lnTo>
                  <a:lnTo>
                    <a:pt x="20511" y="639780"/>
                  </a:lnTo>
                  <a:lnTo>
                    <a:pt x="21010" y="634318"/>
                  </a:lnTo>
                  <a:lnTo>
                    <a:pt x="20236" y="626536"/>
                  </a:lnTo>
                  <a:lnTo>
                    <a:pt x="17641" y="617707"/>
                  </a:lnTo>
                  <a:lnTo>
                    <a:pt x="12701" y="610424"/>
                  </a:lnTo>
                  <a:lnTo>
                    <a:pt x="9582" y="606533"/>
                  </a:lnTo>
                  <a:lnTo>
                    <a:pt x="3619" y="597705"/>
                  </a:lnTo>
                  <a:lnTo>
                    <a:pt x="1274" y="592766"/>
                  </a:lnTo>
                  <a:lnTo>
                    <a:pt x="476" y="589648"/>
                  </a:lnTo>
                  <a:lnTo>
                    <a:pt x="-23" y="584710"/>
                  </a:lnTo>
                  <a:lnTo>
                    <a:pt x="-2119" y="572514"/>
                  </a:lnTo>
                  <a:lnTo>
                    <a:pt x="-2119" y="560567"/>
                  </a:lnTo>
                  <a:lnTo>
                    <a:pt x="-1845" y="552786"/>
                  </a:lnTo>
                  <a:lnTo>
                    <a:pt x="-548" y="548097"/>
                  </a:lnTo>
                  <a:lnTo>
                    <a:pt x="501" y="542385"/>
                  </a:lnTo>
                  <a:lnTo>
                    <a:pt x="1523" y="538220"/>
                  </a:lnTo>
                  <a:lnTo>
                    <a:pt x="4393" y="533805"/>
                  </a:lnTo>
                  <a:lnTo>
                    <a:pt x="7761" y="530438"/>
                  </a:lnTo>
                  <a:lnTo>
                    <a:pt x="19987" y="521085"/>
                  </a:lnTo>
                  <a:lnTo>
                    <a:pt x="25950" y="515648"/>
                  </a:lnTo>
                  <a:lnTo>
                    <a:pt x="28021" y="513029"/>
                  </a:lnTo>
                  <a:lnTo>
                    <a:pt x="31664" y="506819"/>
                  </a:lnTo>
                  <a:lnTo>
                    <a:pt x="34009" y="499013"/>
                  </a:lnTo>
                  <a:lnTo>
                    <a:pt x="34009" y="494598"/>
                  </a:lnTo>
                  <a:lnTo>
                    <a:pt x="33210" y="489410"/>
                  </a:lnTo>
                  <a:lnTo>
                    <a:pt x="29842" y="483424"/>
                  </a:lnTo>
                  <a:lnTo>
                    <a:pt x="19962" y="472525"/>
                  </a:lnTo>
                  <a:lnTo>
                    <a:pt x="16344" y="466041"/>
                  </a:lnTo>
                  <a:lnTo>
                    <a:pt x="16594" y="456438"/>
                  </a:lnTo>
                  <a:lnTo>
                    <a:pt x="17641" y="450452"/>
                  </a:lnTo>
                  <a:lnTo>
                    <a:pt x="20486" y="441872"/>
                  </a:lnTo>
                  <a:lnTo>
                    <a:pt x="31414" y="419800"/>
                  </a:lnTo>
                  <a:lnTo>
                    <a:pt x="34009" y="415659"/>
                  </a:lnTo>
                  <a:lnTo>
                    <a:pt x="37627" y="411768"/>
                  </a:lnTo>
                  <a:lnTo>
                    <a:pt x="40247" y="409673"/>
                  </a:lnTo>
                  <a:lnTo>
                    <a:pt x="45686" y="408376"/>
                  </a:lnTo>
                  <a:lnTo>
                    <a:pt x="54269" y="410721"/>
                  </a:lnTo>
                  <a:lnTo>
                    <a:pt x="64648" y="413839"/>
                  </a:lnTo>
                  <a:lnTo>
                    <a:pt x="74529" y="414088"/>
                  </a:lnTo>
                  <a:lnTo>
                    <a:pt x="79469" y="413589"/>
                  </a:lnTo>
                  <a:lnTo>
                    <a:pt x="83611" y="412018"/>
                  </a:lnTo>
                  <a:lnTo>
                    <a:pt x="88027" y="408376"/>
                  </a:lnTo>
                  <a:lnTo>
                    <a:pt x="94265" y="401368"/>
                  </a:lnTo>
                  <a:lnTo>
                    <a:pt x="96859" y="396704"/>
                  </a:lnTo>
                  <a:lnTo>
                    <a:pt x="97658" y="392539"/>
                  </a:lnTo>
                  <a:lnTo>
                    <a:pt x="97908" y="386304"/>
                  </a:lnTo>
                  <a:lnTo>
                    <a:pt x="96610" y="381116"/>
                  </a:lnTo>
                  <a:lnTo>
                    <a:pt x="94539" y="376976"/>
                  </a:lnTo>
                  <a:lnTo>
                    <a:pt x="87778" y="369693"/>
                  </a:lnTo>
                  <a:lnTo>
                    <a:pt x="83885" y="367348"/>
                  </a:lnTo>
                  <a:lnTo>
                    <a:pt x="78421" y="362161"/>
                  </a:lnTo>
                  <a:lnTo>
                    <a:pt x="72707" y="355152"/>
                  </a:lnTo>
                  <a:lnTo>
                    <a:pt x="68042" y="344502"/>
                  </a:lnTo>
                  <a:lnTo>
                    <a:pt x="66994" y="329962"/>
                  </a:lnTo>
                  <a:lnTo>
                    <a:pt x="66745" y="316444"/>
                  </a:lnTo>
                  <a:lnTo>
                    <a:pt x="67518" y="311780"/>
                  </a:lnTo>
                  <a:lnTo>
                    <a:pt x="66470" y="305819"/>
                  </a:lnTo>
                  <a:lnTo>
                    <a:pt x="66470" y="300357"/>
                  </a:lnTo>
                  <a:lnTo>
                    <a:pt x="66745" y="289707"/>
                  </a:lnTo>
                  <a:lnTo>
                    <a:pt x="67243" y="284768"/>
                  </a:lnTo>
                  <a:lnTo>
                    <a:pt x="68815" y="281127"/>
                  </a:lnTo>
                  <a:lnTo>
                    <a:pt x="73755" y="274393"/>
                  </a:lnTo>
                  <a:lnTo>
                    <a:pt x="77648" y="270477"/>
                  </a:lnTo>
                  <a:lnTo>
                    <a:pt x="88551" y="262696"/>
                  </a:lnTo>
                  <a:lnTo>
                    <a:pt x="98432" y="253093"/>
                  </a:lnTo>
                  <a:lnTo>
                    <a:pt x="100502" y="249975"/>
                  </a:lnTo>
                  <a:lnTo>
                    <a:pt x="104145" y="240872"/>
                  </a:lnTo>
                  <a:lnTo>
                    <a:pt x="106740" y="229973"/>
                  </a:lnTo>
                  <a:lnTo>
                    <a:pt x="111156" y="208673"/>
                  </a:lnTo>
                  <a:lnTo>
                    <a:pt x="112728" y="200118"/>
                  </a:lnTo>
                  <a:lnTo>
                    <a:pt x="115049" y="193883"/>
                  </a:lnTo>
                  <a:lnTo>
                    <a:pt x="115572" y="190491"/>
                  </a:lnTo>
                  <a:lnTo>
                    <a:pt x="119989" y="175177"/>
                  </a:lnTo>
                  <a:lnTo>
                    <a:pt x="120238" y="171012"/>
                  </a:lnTo>
                  <a:lnTo>
                    <a:pt x="118941" y="163231"/>
                  </a:lnTo>
                  <a:lnTo>
                    <a:pt x="116096" y="155698"/>
                  </a:lnTo>
                  <a:lnTo>
                    <a:pt x="111681" y="149463"/>
                  </a:lnTo>
                  <a:lnTo>
                    <a:pt x="103871" y="132852"/>
                  </a:lnTo>
                  <a:lnTo>
                    <a:pt x="99978" y="124796"/>
                  </a:lnTo>
                  <a:lnTo>
                    <a:pt x="95038" y="110779"/>
                  </a:lnTo>
                  <a:lnTo>
                    <a:pt x="93741" y="104295"/>
                  </a:lnTo>
                  <a:lnTo>
                    <a:pt x="94539" y="98832"/>
                  </a:lnTo>
                  <a:lnTo>
                    <a:pt x="97908" y="81424"/>
                  </a:lnTo>
                  <a:lnTo>
                    <a:pt x="104669" y="80651"/>
                  </a:lnTo>
                  <a:lnTo>
                    <a:pt x="110383" y="78830"/>
                  </a:lnTo>
                  <a:lnTo>
                    <a:pt x="113751" y="77009"/>
                  </a:lnTo>
                  <a:lnTo>
                    <a:pt x="129345" y="64813"/>
                  </a:lnTo>
                  <a:lnTo>
                    <a:pt x="144415" y="52592"/>
                  </a:lnTo>
                  <a:lnTo>
                    <a:pt x="148832" y="50272"/>
                  </a:lnTo>
                  <a:lnTo>
                    <a:pt x="157914" y="43513"/>
                  </a:lnTo>
                  <a:lnTo>
                    <a:pt x="165973" y="34933"/>
                  </a:lnTo>
                  <a:lnTo>
                    <a:pt x="170639" y="31317"/>
                  </a:lnTo>
                  <a:lnTo>
                    <a:pt x="181043" y="28449"/>
                  </a:lnTo>
                  <a:lnTo>
                    <a:pt x="189102" y="23785"/>
                  </a:lnTo>
                  <a:lnTo>
                    <a:pt x="199756" y="19619"/>
                  </a:lnTo>
                  <a:lnTo>
                    <a:pt x="218444" y="12087"/>
                  </a:lnTo>
                  <a:lnTo>
                    <a:pt x="227276" y="7673"/>
                  </a:lnTo>
                  <a:lnTo>
                    <a:pt x="232740" y="4031"/>
                  </a:lnTo>
                  <a:lnTo>
                    <a:pt x="259762" y="-383"/>
                  </a:lnTo>
                  <a:lnTo>
                    <a:pt x="274309" y="-383"/>
                  </a:lnTo>
                  <a:lnTo>
                    <a:pt x="287033" y="2734"/>
                  </a:lnTo>
                  <a:lnTo>
                    <a:pt x="297937" y="6900"/>
                  </a:lnTo>
                  <a:lnTo>
                    <a:pt x="309389" y="13384"/>
                  </a:lnTo>
                  <a:lnTo>
                    <a:pt x="317697" y="18846"/>
                  </a:lnTo>
                  <a:lnTo>
                    <a:pt x="332768" y="30793"/>
                  </a:lnTo>
                  <a:lnTo>
                    <a:pt x="349659" y="47404"/>
                  </a:lnTo>
                  <a:lnTo>
                    <a:pt x="367324" y="59101"/>
                  </a:lnTo>
                  <a:lnTo>
                    <a:pt x="377704" y="65062"/>
                  </a:lnTo>
                  <a:lnTo>
                    <a:pt x="395643" y="72594"/>
                  </a:lnTo>
                  <a:lnTo>
                    <a:pt x="437984" y="86611"/>
                  </a:lnTo>
                  <a:lnTo>
                    <a:pt x="460315" y="93121"/>
                  </a:lnTo>
                  <a:lnTo>
                    <a:pt x="460066" y="109208"/>
                  </a:lnTo>
                  <a:lnTo>
                    <a:pt x="460315" y="112326"/>
                  </a:lnTo>
                  <a:lnTo>
                    <a:pt x="459816" y="131281"/>
                  </a:lnTo>
                  <a:lnTo>
                    <a:pt x="459816" y="145821"/>
                  </a:lnTo>
                  <a:lnTo>
                    <a:pt x="459542" y="153354"/>
                  </a:lnTo>
                  <a:lnTo>
                    <a:pt x="458519" y="156746"/>
                  </a:lnTo>
                  <a:lnTo>
                    <a:pt x="456173" y="159589"/>
                  </a:lnTo>
                  <a:lnTo>
                    <a:pt x="456423" y="161684"/>
                  </a:lnTo>
                  <a:lnTo>
                    <a:pt x="452780" y="164278"/>
                  </a:lnTo>
                  <a:lnTo>
                    <a:pt x="451233" y="166598"/>
                  </a:lnTo>
                  <a:lnTo>
                    <a:pt x="450984" y="171012"/>
                  </a:lnTo>
                  <a:lnTo>
                    <a:pt x="448888" y="174130"/>
                  </a:lnTo>
                  <a:lnTo>
                    <a:pt x="450709" y="175950"/>
                  </a:lnTo>
                  <a:lnTo>
                    <a:pt x="448638" y="178819"/>
                  </a:lnTo>
                  <a:lnTo>
                    <a:pt x="451483" y="185578"/>
                  </a:lnTo>
                  <a:lnTo>
                    <a:pt x="452281" y="196477"/>
                  </a:lnTo>
                  <a:lnTo>
                    <a:pt x="451483" y="201415"/>
                  </a:lnTo>
                  <a:lnTo>
                    <a:pt x="450185" y="204533"/>
                  </a:lnTo>
                  <a:lnTo>
                    <a:pt x="447341" y="208149"/>
                  </a:lnTo>
                  <a:lnTo>
                    <a:pt x="442650" y="215432"/>
                  </a:lnTo>
                  <a:lnTo>
                    <a:pt x="439282" y="220096"/>
                  </a:lnTo>
                  <a:lnTo>
                    <a:pt x="437735" y="229200"/>
                  </a:lnTo>
                  <a:lnTo>
                    <a:pt x="438234" y="233864"/>
                  </a:lnTo>
                  <a:lnTo>
                    <a:pt x="440579" y="236458"/>
                  </a:lnTo>
                  <a:lnTo>
                    <a:pt x="442400" y="241396"/>
                  </a:lnTo>
                  <a:lnTo>
                    <a:pt x="443174" y="245561"/>
                  </a:lnTo>
                  <a:lnTo>
                    <a:pt x="444472" y="247107"/>
                  </a:lnTo>
                  <a:lnTo>
                    <a:pt x="454602" y="249975"/>
                  </a:lnTo>
                  <a:lnTo>
                    <a:pt x="455899" y="251272"/>
                  </a:lnTo>
                  <a:lnTo>
                    <a:pt x="440055" y="253617"/>
                  </a:lnTo>
                  <a:lnTo>
                    <a:pt x="439556" y="252569"/>
                  </a:lnTo>
                  <a:lnTo>
                    <a:pt x="432520" y="253093"/>
                  </a:lnTo>
                  <a:lnTo>
                    <a:pt x="425784" y="253866"/>
                  </a:lnTo>
                  <a:lnTo>
                    <a:pt x="416427" y="254116"/>
                  </a:lnTo>
                  <a:lnTo>
                    <a:pt x="408118" y="255163"/>
                  </a:lnTo>
                  <a:lnTo>
                    <a:pt x="392250" y="255687"/>
                  </a:lnTo>
                  <a:lnTo>
                    <a:pt x="380049" y="256460"/>
                  </a:lnTo>
                  <a:lnTo>
                    <a:pt x="375882" y="256460"/>
                  </a:lnTo>
                  <a:lnTo>
                    <a:pt x="363157" y="257508"/>
                  </a:lnTo>
                  <a:lnTo>
                    <a:pt x="346540" y="259054"/>
                  </a:lnTo>
                  <a:lnTo>
                    <a:pt x="328601" y="260102"/>
                  </a:lnTo>
                  <a:lnTo>
                    <a:pt x="314329" y="260625"/>
                  </a:lnTo>
                  <a:lnTo>
                    <a:pt x="295093" y="261922"/>
                  </a:lnTo>
                  <a:lnTo>
                    <a:pt x="286260" y="262172"/>
                  </a:lnTo>
                  <a:lnTo>
                    <a:pt x="264702" y="263469"/>
                  </a:lnTo>
                  <a:lnTo>
                    <a:pt x="253799" y="263743"/>
                  </a:lnTo>
                  <a:lnTo>
                    <a:pt x="246513" y="264766"/>
                  </a:lnTo>
                  <a:lnTo>
                    <a:pt x="245216" y="271001"/>
                  </a:lnTo>
                  <a:lnTo>
                    <a:pt x="244443" y="293074"/>
                  </a:lnTo>
                  <a:lnTo>
                    <a:pt x="242097" y="300357"/>
                  </a:lnTo>
                  <a:lnTo>
                    <a:pt x="242870" y="305819"/>
                  </a:lnTo>
                  <a:lnTo>
                    <a:pt x="244967" y="311530"/>
                  </a:lnTo>
                  <a:lnTo>
                    <a:pt x="245216" y="315945"/>
                  </a:lnTo>
                  <a:lnTo>
                    <a:pt x="244967" y="320883"/>
                  </a:lnTo>
                  <a:lnTo>
                    <a:pt x="246264" y="332306"/>
                  </a:lnTo>
                  <a:lnTo>
                    <a:pt x="249383" y="332556"/>
                  </a:lnTo>
                  <a:lnTo>
                    <a:pt x="249108" y="337220"/>
                  </a:lnTo>
                  <a:lnTo>
                    <a:pt x="249632" y="340337"/>
                  </a:lnTo>
                  <a:lnTo>
                    <a:pt x="249358" y="343979"/>
                  </a:lnTo>
                  <a:lnTo>
                    <a:pt x="245465" y="350987"/>
                  </a:lnTo>
                  <a:lnTo>
                    <a:pt x="242870" y="357746"/>
                  </a:lnTo>
                  <a:lnTo>
                    <a:pt x="242621" y="360091"/>
                  </a:lnTo>
                  <a:lnTo>
                    <a:pt x="224432" y="362410"/>
                  </a:lnTo>
                  <a:lnTo>
                    <a:pt x="224183" y="359043"/>
                  </a:lnTo>
                  <a:lnTo>
                    <a:pt x="222860" y="356449"/>
                  </a:lnTo>
                  <a:lnTo>
                    <a:pt x="221064" y="355402"/>
                  </a:lnTo>
                  <a:lnTo>
                    <a:pt x="217945" y="355926"/>
                  </a:lnTo>
                  <a:lnTo>
                    <a:pt x="216647" y="357222"/>
                  </a:lnTo>
                  <a:lnTo>
                    <a:pt x="217671" y="362410"/>
                  </a:lnTo>
                  <a:lnTo>
                    <a:pt x="223659" y="362934"/>
                  </a:lnTo>
                  <a:lnTo>
                    <a:pt x="225979" y="368645"/>
                  </a:lnTo>
                  <a:lnTo>
                    <a:pt x="221837" y="369418"/>
                  </a:lnTo>
                  <a:lnTo>
                    <a:pt x="220016" y="370990"/>
                  </a:lnTo>
                  <a:lnTo>
                    <a:pt x="220265" y="376951"/>
                  </a:lnTo>
                  <a:lnTo>
                    <a:pt x="223908" y="382937"/>
                  </a:lnTo>
                  <a:lnTo>
                    <a:pt x="225480" y="383710"/>
                  </a:lnTo>
                  <a:lnTo>
                    <a:pt x="240800" y="380867"/>
                  </a:lnTo>
                  <a:lnTo>
                    <a:pt x="243919" y="388399"/>
                  </a:lnTo>
                  <a:lnTo>
                    <a:pt x="248060" y="394884"/>
                  </a:lnTo>
                  <a:lnTo>
                    <a:pt x="252477" y="400345"/>
                  </a:lnTo>
                  <a:lnTo>
                    <a:pt x="263405" y="407079"/>
                  </a:lnTo>
                  <a:lnTo>
                    <a:pt x="267547" y="410472"/>
                  </a:lnTo>
                  <a:lnTo>
                    <a:pt x="280795" y="422668"/>
                  </a:lnTo>
                  <a:lnTo>
                    <a:pt x="283141" y="425536"/>
                  </a:lnTo>
                  <a:lnTo>
                    <a:pt x="290925" y="432794"/>
                  </a:lnTo>
                  <a:lnTo>
                    <a:pt x="286784" y="434091"/>
                  </a:lnTo>
                  <a:lnTo>
                    <a:pt x="288605" y="438505"/>
                  </a:lnTo>
                  <a:lnTo>
                    <a:pt x="295866" y="437732"/>
                  </a:lnTo>
                  <a:lnTo>
                    <a:pt x="302103" y="439029"/>
                  </a:lnTo>
                  <a:lnTo>
                    <a:pt x="314579" y="442396"/>
                  </a:lnTo>
                  <a:lnTo>
                    <a:pt x="318471" y="443194"/>
                  </a:lnTo>
                  <a:lnTo>
                    <a:pt x="320816" y="444990"/>
                  </a:lnTo>
                  <a:lnTo>
                    <a:pt x="313007" y="450726"/>
                  </a:lnTo>
                  <a:lnTo>
                    <a:pt x="308591" y="460578"/>
                  </a:lnTo>
                  <a:lnTo>
                    <a:pt x="310162" y="461376"/>
                  </a:lnTo>
                  <a:lnTo>
                    <a:pt x="309638" y="463970"/>
                  </a:lnTo>
                  <a:lnTo>
                    <a:pt x="309638" y="472800"/>
                  </a:lnTo>
                  <a:lnTo>
                    <a:pt x="311460" y="489161"/>
                  </a:lnTo>
                  <a:lnTo>
                    <a:pt x="318221" y="498763"/>
                  </a:lnTo>
                  <a:lnTo>
                    <a:pt x="312757" y="536424"/>
                  </a:lnTo>
                  <a:lnTo>
                    <a:pt x="323411" y="539267"/>
                  </a:lnTo>
                  <a:lnTo>
                    <a:pt x="330422" y="540066"/>
                  </a:lnTo>
                  <a:lnTo>
                    <a:pt x="329649" y="546026"/>
                  </a:lnTo>
                  <a:lnTo>
                    <a:pt x="332244" y="546551"/>
                  </a:lnTo>
                  <a:lnTo>
                    <a:pt x="332244" y="551988"/>
                  </a:lnTo>
                  <a:lnTo>
                    <a:pt x="329400" y="552262"/>
                  </a:lnTo>
                  <a:lnTo>
                    <a:pt x="327827" y="557973"/>
                  </a:lnTo>
                  <a:lnTo>
                    <a:pt x="334065" y="557449"/>
                  </a:lnTo>
                  <a:lnTo>
                    <a:pt x="338232" y="557449"/>
                  </a:lnTo>
                  <a:lnTo>
                    <a:pt x="348612" y="559021"/>
                  </a:lnTo>
                  <a:lnTo>
                    <a:pt x="347563" y="565755"/>
                  </a:lnTo>
                  <a:lnTo>
                    <a:pt x="360563" y="568349"/>
                  </a:lnTo>
                  <a:lnTo>
                    <a:pt x="362384" y="573287"/>
                  </a:lnTo>
                  <a:lnTo>
                    <a:pt x="362384" y="575382"/>
                  </a:lnTo>
                  <a:lnTo>
                    <a:pt x="364206" y="578749"/>
                  </a:lnTo>
                  <a:lnTo>
                    <a:pt x="365752" y="583413"/>
                  </a:lnTo>
                  <a:lnTo>
                    <a:pt x="369919" y="588876"/>
                  </a:lnTo>
                  <a:lnTo>
                    <a:pt x="375109" y="598477"/>
                  </a:lnTo>
                  <a:lnTo>
                    <a:pt x="377978" y="601870"/>
                  </a:lnTo>
                  <a:lnTo>
                    <a:pt x="385239" y="607581"/>
                  </a:lnTo>
                  <a:lnTo>
                    <a:pt x="390454" y="610175"/>
                  </a:lnTo>
                  <a:lnTo>
                    <a:pt x="395369" y="611721"/>
                  </a:lnTo>
                  <a:lnTo>
                    <a:pt x="394071" y="619004"/>
                  </a:lnTo>
                  <a:lnTo>
                    <a:pt x="392250" y="626262"/>
                  </a:lnTo>
                  <a:lnTo>
                    <a:pt x="391227" y="628357"/>
                  </a:lnTo>
                  <a:lnTo>
                    <a:pt x="400059" y="629380"/>
                  </a:lnTo>
                  <a:lnTo>
                    <a:pt x="407594" y="629654"/>
                  </a:lnTo>
                  <a:lnTo>
                    <a:pt x="412261" y="629380"/>
                  </a:lnTo>
                  <a:lnTo>
                    <a:pt x="421093" y="627833"/>
                  </a:lnTo>
                  <a:lnTo>
                    <a:pt x="425784" y="626786"/>
                  </a:lnTo>
                  <a:lnTo>
                    <a:pt x="437735" y="622371"/>
                  </a:lnTo>
                  <a:lnTo>
                    <a:pt x="449936" y="616136"/>
                  </a:lnTo>
                  <a:lnTo>
                    <a:pt x="455649" y="613542"/>
                  </a:lnTo>
                  <a:lnTo>
                    <a:pt x="472266" y="607581"/>
                  </a:lnTo>
                  <a:lnTo>
                    <a:pt x="478779" y="607581"/>
                  </a:lnTo>
                  <a:lnTo>
                    <a:pt x="482671" y="607058"/>
                  </a:lnTo>
                  <a:lnTo>
                    <a:pt x="493325" y="603416"/>
                  </a:lnTo>
                  <a:lnTo>
                    <a:pt x="496169" y="604464"/>
                  </a:lnTo>
                  <a:lnTo>
                    <a:pt x="497741" y="609651"/>
                  </a:lnTo>
                  <a:lnTo>
                    <a:pt x="499812" y="612769"/>
                  </a:lnTo>
                  <a:lnTo>
                    <a:pt x="502931" y="610948"/>
                  </a:lnTo>
                  <a:lnTo>
                    <a:pt x="511514" y="607830"/>
                  </a:lnTo>
                  <a:lnTo>
                    <a:pt x="518001" y="606284"/>
                  </a:lnTo>
                  <a:lnTo>
                    <a:pt x="521120" y="634842"/>
                  </a:lnTo>
                  <a:lnTo>
                    <a:pt x="532547" y="622895"/>
                  </a:lnTo>
                  <a:lnTo>
                    <a:pt x="538535" y="616136"/>
                  </a:lnTo>
                  <a:lnTo>
                    <a:pt x="540856" y="61458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83" name="Free-form: Shape 3382">
              <a:extLst>
                <a:ext uri="{FF2B5EF4-FFF2-40B4-BE49-F238E27FC236}">
                  <a16:creationId xmlns:a16="http://schemas.microsoft.com/office/drawing/2014/main" id="{6025491A-4F8A-80B4-2A31-C742742C8B86}"/>
                </a:ext>
              </a:extLst>
            </p:cNvPr>
            <p:cNvSpPr/>
            <p:nvPr/>
          </p:nvSpPr>
          <p:spPr>
            <a:xfrm>
              <a:off x="2613928" y="3489255"/>
              <a:ext cx="1117338" cy="958811"/>
            </a:xfrm>
            <a:custGeom>
              <a:avLst/>
              <a:gdLst>
                <a:gd name="connsiteX0" fmla="*/ 1064295 w 1117338"/>
                <a:gd name="connsiteY0" fmla="*/ 29496 h 958811"/>
                <a:gd name="connsiteX1" fmla="*/ 1066117 w 1117338"/>
                <a:gd name="connsiteY1" fmla="*/ 33636 h 958811"/>
                <a:gd name="connsiteX2" fmla="*/ 1063272 w 1117338"/>
                <a:gd name="connsiteY2" fmla="*/ 37802 h 958811"/>
                <a:gd name="connsiteX3" fmla="*/ 1060652 w 1117338"/>
                <a:gd name="connsiteY3" fmla="*/ 39622 h 958811"/>
                <a:gd name="connsiteX4" fmla="*/ 1055213 w 1117338"/>
                <a:gd name="connsiteY4" fmla="*/ 42740 h 958811"/>
                <a:gd name="connsiteX5" fmla="*/ 1050023 w 1117338"/>
                <a:gd name="connsiteY5" fmla="*/ 45059 h 958811"/>
                <a:gd name="connsiteX6" fmla="*/ 1037548 w 1117338"/>
                <a:gd name="connsiteY6" fmla="*/ 47155 h 958811"/>
                <a:gd name="connsiteX7" fmla="*/ 1034155 w 1117338"/>
                <a:gd name="connsiteY7" fmla="*/ 47404 h 958811"/>
                <a:gd name="connsiteX8" fmla="*/ 1031560 w 1117338"/>
                <a:gd name="connsiteY8" fmla="*/ 49225 h 958811"/>
                <a:gd name="connsiteX9" fmla="*/ 1028965 w 1117338"/>
                <a:gd name="connsiteY9" fmla="*/ 52866 h 958811"/>
                <a:gd name="connsiteX10" fmla="*/ 1028191 w 1117338"/>
                <a:gd name="connsiteY10" fmla="*/ 56233 h 958811"/>
                <a:gd name="connsiteX11" fmla="*/ 1029489 w 1117338"/>
                <a:gd name="connsiteY11" fmla="*/ 60647 h 958811"/>
                <a:gd name="connsiteX12" fmla="*/ 1030786 w 1117338"/>
                <a:gd name="connsiteY12" fmla="*/ 62718 h 958811"/>
                <a:gd name="connsiteX13" fmla="*/ 1033132 w 1117338"/>
                <a:gd name="connsiteY13" fmla="*/ 72345 h 958811"/>
                <a:gd name="connsiteX14" fmla="*/ 1032607 w 1117338"/>
                <a:gd name="connsiteY14" fmla="*/ 75712 h 958811"/>
                <a:gd name="connsiteX15" fmla="*/ 1031310 w 1117338"/>
                <a:gd name="connsiteY15" fmla="*/ 78580 h 958811"/>
                <a:gd name="connsiteX16" fmla="*/ 1028716 w 1117338"/>
                <a:gd name="connsiteY16" fmla="*/ 81174 h 958811"/>
                <a:gd name="connsiteX17" fmla="*/ 1022228 w 1117338"/>
                <a:gd name="connsiteY17" fmla="*/ 83494 h 958811"/>
                <a:gd name="connsiteX18" fmla="*/ 1017787 w 1117338"/>
                <a:gd name="connsiteY18" fmla="*/ 86611 h 958811"/>
                <a:gd name="connsiteX19" fmla="*/ 1015716 w 1117338"/>
                <a:gd name="connsiteY19" fmla="*/ 90003 h 958811"/>
                <a:gd name="connsiteX20" fmla="*/ 1014169 w 1117338"/>
                <a:gd name="connsiteY20" fmla="*/ 94667 h 958811"/>
                <a:gd name="connsiteX21" fmla="*/ 1013371 w 1117338"/>
                <a:gd name="connsiteY21" fmla="*/ 98832 h 958811"/>
                <a:gd name="connsiteX22" fmla="*/ 1018835 w 1117338"/>
                <a:gd name="connsiteY22" fmla="*/ 108185 h 958811"/>
                <a:gd name="connsiteX23" fmla="*/ 1021430 w 1117338"/>
                <a:gd name="connsiteY23" fmla="*/ 114421 h 958811"/>
                <a:gd name="connsiteX24" fmla="*/ 1023775 w 1117338"/>
                <a:gd name="connsiteY24" fmla="*/ 118037 h 958811"/>
                <a:gd name="connsiteX25" fmla="*/ 1026370 w 1117338"/>
                <a:gd name="connsiteY25" fmla="*/ 120631 h 958811"/>
                <a:gd name="connsiteX26" fmla="*/ 1026620 w 1117338"/>
                <a:gd name="connsiteY26" fmla="*/ 122726 h 958811"/>
                <a:gd name="connsiteX27" fmla="*/ 1020906 w 1117338"/>
                <a:gd name="connsiteY27" fmla="*/ 128961 h 958811"/>
                <a:gd name="connsiteX28" fmla="*/ 1019084 w 1117338"/>
                <a:gd name="connsiteY28" fmla="*/ 131555 h 958811"/>
                <a:gd name="connsiteX29" fmla="*/ 1017787 w 1117338"/>
                <a:gd name="connsiteY29" fmla="*/ 136219 h 958811"/>
                <a:gd name="connsiteX30" fmla="*/ 1018062 w 1117338"/>
                <a:gd name="connsiteY30" fmla="*/ 139087 h 958811"/>
                <a:gd name="connsiteX31" fmla="*/ 1020906 w 1117338"/>
                <a:gd name="connsiteY31" fmla="*/ 144799 h 958811"/>
                <a:gd name="connsiteX32" fmla="*/ 1020657 w 1117338"/>
                <a:gd name="connsiteY32" fmla="*/ 147642 h 958811"/>
                <a:gd name="connsiteX33" fmla="*/ 1016764 w 1117338"/>
                <a:gd name="connsiteY33" fmla="*/ 158043 h 958811"/>
                <a:gd name="connsiteX34" fmla="*/ 1016764 w 1117338"/>
                <a:gd name="connsiteY34" fmla="*/ 161684 h 958811"/>
                <a:gd name="connsiteX35" fmla="*/ 1018311 w 1117338"/>
                <a:gd name="connsiteY35" fmla="*/ 168942 h 958811"/>
                <a:gd name="connsiteX36" fmla="*/ 1021430 w 1117338"/>
                <a:gd name="connsiteY36" fmla="*/ 177771 h 958811"/>
                <a:gd name="connsiteX37" fmla="*/ 1023002 w 1117338"/>
                <a:gd name="connsiteY37" fmla="*/ 186600 h 958811"/>
                <a:gd name="connsiteX38" fmla="*/ 1024823 w 1117338"/>
                <a:gd name="connsiteY38" fmla="*/ 191289 h 958811"/>
                <a:gd name="connsiteX39" fmla="*/ 1029489 w 1117338"/>
                <a:gd name="connsiteY39" fmla="*/ 197001 h 958811"/>
                <a:gd name="connsiteX40" fmla="*/ 1031560 w 1117338"/>
                <a:gd name="connsiteY40" fmla="*/ 201141 h 958811"/>
                <a:gd name="connsiteX41" fmla="*/ 1031061 w 1117338"/>
                <a:gd name="connsiteY41" fmla="*/ 215183 h 958811"/>
                <a:gd name="connsiteX42" fmla="*/ 1031560 w 1117338"/>
                <a:gd name="connsiteY42" fmla="*/ 224511 h 958811"/>
                <a:gd name="connsiteX43" fmla="*/ 1031061 w 1117338"/>
                <a:gd name="connsiteY43" fmla="*/ 231020 h 958811"/>
                <a:gd name="connsiteX44" fmla="*/ 1031560 w 1117338"/>
                <a:gd name="connsiteY44" fmla="*/ 233340 h 958811"/>
                <a:gd name="connsiteX45" fmla="*/ 1033905 w 1117338"/>
                <a:gd name="connsiteY45" fmla="*/ 235959 h 958811"/>
                <a:gd name="connsiteX46" fmla="*/ 1038571 w 1117338"/>
                <a:gd name="connsiteY46" fmla="*/ 238802 h 958811"/>
                <a:gd name="connsiteX47" fmla="*/ 1047154 w 1117338"/>
                <a:gd name="connsiteY47" fmla="*/ 242693 h 958811"/>
                <a:gd name="connsiteX48" fmla="*/ 1053915 w 1117338"/>
                <a:gd name="connsiteY48" fmla="*/ 242194 h 958811"/>
                <a:gd name="connsiteX49" fmla="*/ 1059105 w 1117338"/>
                <a:gd name="connsiteY49" fmla="*/ 245810 h 958811"/>
                <a:gd name="connsiteX50" fmla="*/ 1060927 w 1117338"/>
                <a:gd name="connsiteY50" fmla="*/ 250225 h 958811"/>
                <a:gd name="connsiteX51" fmla="*/ 1065592 w 1117338"/>
                <a:gd name="connsiteY51" fmla="*/ 258281 h 958811"/>
                <a:gd name="connsiteX52" fmla="*/ 1067414 w 1117338"/>
                <a:gd name="connsiteY52" fmla="*/ 259328 h 958811"/>
                <a:gd name="connsiteX53" fmla="*/ 1069485 w 1117338"/>
                <a:gd name="connsiteY53" fmla="*/ 255687 h 958811"/>
                <a:gd name="connsiteX54" fmla="*/ 1071057 w 1117338"/>
                <a:gd name="connsiteY54" fmla="*/ 255437 h 958811"/>
                <a:gd name="connsiteX55" fmla="*/ 1073926 w 1117338"/>
                <a:gd name="connsiteY55" fmla="*/ 256984 h 958811"/>
                <a:gd name="connsiteX56" fmla="*/ 1074949 w 1117338"/>
                <a:gd name="connsiteY56" fmla="*/ 259578 h 958811"/>
                <a:gd name="connsiteX57" fmla="*/ 1071306 w 1117338"/>
                <a:gd name="connsiteY57" fmla="*/ 266087 h 958811"/>
                <a:gd name="connsiteX58" fmla="*/ 1065343 w 1117338"/>
                <a:gd name="connsiteY58" fmla="*/ 271799 h 958811"/>
                <a:gd name="connsiteX59" fmla="*/ 1063272 w 1117338"/>
                <a:gd name="connsiteY59" fmla="*/ 274642 h 958811"/>
                <a:gd name="connsiteX60" fmla="*/ 1058856 w 1117338"/>
                <a:gd name="connsiteY60" fmla="*/ 282175 h 958811"/>
                <a:gd name="connsiteX61" fmla="*/ 1056236 w 1117338"/>
                <a:gd name="connsiteY61" fmla="*/ 295418 h 958811"/>
                <a:gd name="connsiteX62" fmla="*/ 1054689 w 1117338"/>
                <a:gd name="connsiteY62" fmla="*/ 298286 h 958811"/>
                <a:gd name="connsiteX63" fmla="*/ 1052618 w 1117338"/>
                <a:gd name="connsiteY63" fmla="*/ 300107 h 958811"/>
                <a:gd name="connsiteX64" fmla="*/ 1048701 w 1117338"/>
                <a:gd name="connsiteY64" fmla="*/ 302427 h 958811"/>
                <a:gd name="connsiteX65" fmla="*/ 1045332 w 1117338"/>
                <a:gd name="connsiteY65" fmla="*/ 309959 h 958811"/>
                <a:gd name="connsiteX66" fmla="*/ 1046380 w 1117338"/>
                <a:gd name="connsiteY66" fmla="*/ 312827 h 958811"/>
                <a:gd name="connsiteX67" fmla="*/ 1048451 w 1117338"/>
                <a:gd name="connsiteY67" fmla="*/ 315172 h 958811"/>
                <a:gd name="connsiteX68" fmla="*/ 1052344 w 1117338"/>
                <a:gd name="connsiteY68" fmla="*/ 321656 h 958811"/>
                <a:gd name="connsiteX69" fmla="*/ 1054439 w 1117338"/>
                <a:gd name="connsiteY69" fmla="*/ 323477 h 958811"/>
                <a:gd name="connsiteX70" fmla="*/ 1057808 w 1117338"/>
                <a:gd name="connsiteY70" fmla="*/ 323976 h 958811"/>
                <a:gd name="connsiteX71" fmla="*/ 1059105 w 1117338"/>
                <a:gd name="connsiteY71" fmla="*/ 326071 h 958811"/>
                <a:gd name="connsiteX72" fmla="*/ 1057034 w 1117338"/>
                <a:gd name="connsiteY72" fmla="*/ 335149 h 958811"/>
                <a:gd name="connsiteX73" fmla="*/ 1055213 w 1117338"/>
                <a:gd name="connsiteY73" fmla="*/ 339040 h 958811"/>
                <a:gd name="connsiteX74" fmla="*/ 1052618 w 1117338"/>
                <a:gd name="connsiteY74" fmla="*/ 347371 h 958811"/>
                <a:gd name="connsiteX75" fmla="*/ 1049749 w 1117338"/>
                <a:gd name="connsiteY75" fmla="*/ 349441 h 958811"/>
                <a:gd name="connsiteX76" fmla="*/ 1048202 w 1117338"/>
                <a:gd name="connsiteY76" fmla="*/ 351760 h 958811"/>
                <a:gd name="connsiteX77" fmla="*/ 1046904 w 1117338"/>
                <a:gd name="connsiteY77" fmla="*/ 357222 h 958811"/>
                <a:gd name="connsiteX78" fmla="*/ 1046630 w 1117338"/>
                <a:gd name="connsiteY78" fmla="*/ 361388 h 958811"/>
                <a:gd name="connsiteX79" fmla="*/ 1046904 w 1117338"/>
                <a:gd name="connsiteY79" fmla="*/ 368396 h 958811"/>
                <a:gd name="connsiteX80" fmla="*/ 1046380 w 1117338"/>
                <a:gd name="connsiteY80" fmla="*/ 371763 h 958811"/>
                <a:gd name="connsiteX81" fmla="*/ 1042488 w 1117338"/>
                <a:gd name="connsiteY81" fmla="*/ 383984 h 958811"/>
                <a:gd name="connsiteX82" fmla="*/ 1041964 w 1117338"/>
                <a:gd name="connsiteY82" fmla="*/ 387875 h 958811"/>
                <a:gd name="connsiteX83" fmla="*/ 1043511 w 1117338"/>
                <a:gd name="connsiteY83" fmla="*/ 394883 h 958811"/>
                <a:gd name="connsiteX84" fmla="*/ 1045607 w 1117338"/>
                <a:gd name="connsiteY84" fmla="*/ 399298 h 958811"/>
                <a:gd name="connsiteX85" fmla="*/ 1050797 w 1117338"/>
                <a:gd name="connsiteY85" fmla="*/ 406581 h 958811"/>
                <a:gd name="connsiteX86" fmla="*/ 1054939 w 1117338"/>
                <a:gd name="connsiteY86" fmla="*/ 406830 h 958811"/>
                <a:gd name="connsiteX87" fmla="*/ 1058058 w 1117338"/>
                <a:gd name="connsiteY87" fmla="*/ 409948 h 958811"/>
                <a:gd name="connsiteX88" fmla="*/ 1058581 w 1117338"/>
                <a:gd name="connsiteY88" fmla="*/ 414886 h 958811"/>
                <a:gd name="connsiteX89" fmla="*/ 1059879 w 1117338"/>
                <a:gd name="connsiteY89" fmla="*/ 421371 h 958811"/>
                <a:gd name="connsiteX90" fmla="*/ 1059879 w 1117338"/>
                <a:gd name="connsiteY90" fmla="*/ 428379 h 958811"/>
                <a:gd name="connsiteX91" fmla="*/ 1060652 w 1117338"/>
                <a:gd name="connsiteY91" fmla="*/ 434091 h 958811"/>
                <a:gd name="connsiteX92" fmla="*/ 1059879 w 1117338"/>
                <a:gd name="connsiteY92" fmla="*/ 439802 h 958811"/>
                <a:gd name="connsiteX93" fmla="*/ 1057284 w 1117338"/>
                <a:gd name="connsiteY93" fmla="*/ 445788 h 958811"/>
                <a:gd name="connsiteX94" fmla="*/ 1056236 w 1117338"/>
                <a:gd name="connsiteY94" fmla="*/ 447334 h 958811"/>
                <a:gd name="connsiteX95" fmla="*/ 1052094 w 1117338"/>
                <a:gd name="connsiteY95" fmla="*/ 450203 h 958811"/>
                <a:gd name="connsiteX96" fmla="*/ 1047927 w 1117338"/>
                <a:gd name="connsiteY96" fmla="*/ 452273 h 958811"/>
                <a:gd name="connsiteX97" fmla="*/ 1044809 w 1117338"/>
                <a:gd name="connsiteY97" fmla="*/ 456687 h 958811"/>
                <a:gd name="connsiteX98" fmla="*/ 1041440 w 1117338"/>
                <a:gd name="connsiteY98" fmla="*/ 460578 h 958811"/>
                <a:gd name="connsiteX99" fmla="*/ 1036750 w 1117338"/>
                <a:gd name="connsiteY99" fmla="*/ 464743 h 958811"/>
                <a:gd name="connsiteX100" fmla="*/ 1026620 w 1117338"/>
                <a:gd name="connsiteY100" fmla="*/ 469931 h 958811"/>
                <a:gd name="connsiteX101" fmla="*/ 1018586 w 1117338"/>
                <a:gd name="connsiteY101" fmla="*/ 476416 h 958811"/>
                <a:gd name="connsiteX102" fmla="*/ 1012073 w 1117338"/>
                <a:gd name="connsiteY102" fmla="*/ 480581 h 958811"/>
                <a:gd name="connsiteX103" fmla="*/ 1008954 w 1117338"/>
                <a:gd name="connsiteY103" fmla="*/ 481878 h 958811"/>
                <a:gd name="connsiteX104" fmla="*/ 1001944 w 1117338"/>
                <a:gd name="connsiteY104" fmla="*/ 483699 h 958811"/>
                <a:gd name="connsiteX105" fmla="*/ 994932 w 1117338"/>
                <a:gd name="connsiteY105" fmla="*/ 487589 h 958811"/>
                <a:gd name="connsiteX106" fmla="*/ 991564 w 1117338"/>
                <a:gd name="connsiteY106" fmla="*/ 488637 h 958811"/>
                <a:gd name="connsiteX107" fmla="*/ 986100 w 1117338"/>
                <a:gd name="connsiteY107" fmla="*/ 492004 h 958811"/>
                <a:gd name="connsiteX108" fmla="*/ 982981 w 1117338"/>
                <a:gd name="connsiteY108" fmla="*/ 492528 h 958811"/>
                <a:gd name="connsiteX109" fmla="*/ 979862 w 1117338"/>
                <a:gd name="connsiteY109" fmla="*/ 492004 h 958811"/>
                <a:gd name="connsiteX110" fmla="*/ 967137 w 1117338"/>
                <a:gd name="connsiteY110" fmla="*/ 493301 h 958811"/>
                <a:gd name="connsiteX111" fmla="*/ 965840 w 1117338"/>
                <a:gd name="connsiteY111" fmla="*/ 495122 h 958811"/>
                <a:gd name="connsiteX112" fmla="*/ 970780 w 1117338"/>
                <a:gd name="connsiteY112" fmla="*/ 496942 h 958811"/>
                <a:gd name="connsiteX113" fmla="*/ 981160 w 1117338"/>
                <a:gd name="connsiteY113" fmla="*/ 500309 h 958811"/>
                <a:gd name="connsiteX114" fmla="*/ 986100 w 1117338"/>
                <a:gd name="connsiteY114" fmla="*/ 503951 h 958811"/>
                <a:gd name="connsiteX115" fmla="*/ 989219 w 1117338"/>
                <a:gd name="connsiteY115" fmla="*/ 509662 h 958811"/>
                <a:gd name="connsiteX116" fmla="*/ 991040 w 1117338"/>
                <a:gd name="connsiteY116" fmla="*/ 516945 h 958811"/>
                <a:gd name="connsiteX117" fmla="*/ 992063 w 1117338"/>
                <a:gd name="connsiteY117" fmla="*/ 527071 h 958811"/>
                <a:gd name="connsiteX118" fmla="*/ 992063 w 1117338"/>
                <a:gd name="connsiteY118" fmla="*/ 530962 h 958811"/>
                <a:gd name="connsiteX119" fmla="*/ 990765 w 1117338"/>
                <a:gd name="connsiteY119" fmla="*/ 539542 h 958811"/>
                <a:gd name="connsiteX120" fmla="*/ 992337 w 1117338"/>
                <a:gd name="connsiteY120" fmla="*/ 543158 h 958811"/>
                <a:gd name="connsiteX121" fmla="*/ 995182 w 1117338"/>
                <a:gd name="connsiteY121" fmla="*/ 544455 h 958811"/>
                <a:gd name="connsiteX122" fmla="*/ 999349 w 1117338"/>
                <a:gd name="connsiteY122" fmla="*/ 544206 h 958811"/>
                <a:gd name="connsiteX123" fmla="*/ 1006359 w 1117338"/>
                <a:gd name="connsiteY123" fmla="*/ 543433 h 958811"/>
                <a:gd name="connsiteX124" fmla="*/ 1010527 w 1117338"/>
                <a:gd name="connsiteY124" fmla="*/ 543682 h 958811"/>
                <a:gd name="connsiteX125" fmla="*/ 1016764 w 1117338"/>
                <a:gd name="connsiteY125" fmla="*/ 546800 h 958811"/>
                <a:gd name="connsiteX126" fmla="*/ 1023002 w 1117338"/>
                <a:gd name="connsiteY126" fmla="*/ 551214 h 958811"/>
                <a:gd name="connsiteX127" fmla="*/ 1030262 w 1117338"/>
                <a:gd name="connsiteY127" fmla="*/ 554581 h 958811"/>
                <a:gd name="connsiteX128" fmla="*/ 1043785 w 1117338"/>
                <a:gd name="connsiteY128" fmla="*/ 557200 h 958811"/>
                <a:gd name="connsiteX129" fmla="*/ 1048975 w 1117338"/>
                <a:gd name="connsiteY129" fmla="*/ 557724 h 958811"/>
                <a:gd name="connsiteX130" fmla="*/ 1059105 w 1117338"/>
                <a:gd name="connsiteY130" fmla="*/ 557973 h 958811"/>
                <a:gd name="connsiteX131" fmla="*/ 1071057 w 1117338"/>
                <a:gd name="connsiteY131" fmla="*/ 557200 h 958811"/>
                <a:gd name="connsiteX132" fmla="*/ 1077294 w 1117338"/>
                <a:gd name="connsiteY132" fmla="*/ 555629 h 958811"/>
                <a:gd name="connsiteX133" fmla="*/ 1084305 w 1117338"/>
                <a:gd name="connsiteY133" fmla="*/ 553559 h 958811"/>
                <a:gd name="connsiteX134" fmla="*/ 1088198 w 1117338"/>
                <a:gd name="connsiteY134" fmla="*/ 553035 h 958811"/>
                <a:gd name="connsiteX135" fmla="*/ 1095733 w 1117338"/>
                <a:gd name="connsiteY135" fmla="*/ 553035 h 958811"/>
                <a:gd name="connsiteX136" fmla="*/ 1098328 w 1117338"/>
                <a:gd name="connsiteY136" fmla="*/ 554083 h 958811"/>
                <a:gd name="connsiteX137" fmla="*/ 1100149 w 1117338"/>
                <a:gd name="connsiteY137" fmla="*/ 557724 h 958811"/>
                <a:gd name="connsiteX138" fmla="*/ 1099625 w 1117338"/>
                <a:gd name="connsiteY138" fmla="*/ 561091 h 958811"/>
                <a:gd name="connsiteX139" fmla="*/ 1097554 w 1117338"/>
                <a:gd name="connsiteY139" fmla="*/ 566553 h 958811"/>
                <a:gd name="connsiteX140" fmla="*/ 1097030 w 1117338"/>
                <a:gd name="connsiteY140" fmla="*/ 568872 h 958811"/>
                <a:gd name="connsiteX141" fmla="*/ 1099375 w 1117338"/>
                <a:gd name="connsiteY141" fmla="*/ 572264 h 958811"/>
                <a:gd name="connsiteX142" fmla="*/ 1104840 w 1117338"/>
                <a:gd name="connsiteY142" fmla="*/ 573811 h 958811"/>
                <a:gd name="connsiteX143" fmla="*/ 1107959 w 1117338"/>
                <a:gd name="connsiteY143" fmla="*/ 573561 h 958811"/>
                <a:gd name="connsiteX144" fmla="*/ 1110553 w 1117338"/>
                <a:gd name="connsiteY144" fmla="*/ 580570 h 958811"/>
                <a:gd name="connsiteX145" fmla="*/ 1113922 w 1117338"/>
                <a:gd name="connsiteY145" fmla="*/ 590945 h 958811"/>
                <a:gd name="connsiteX146" fmla="*/ 1115219 w 1117338"/>
                <a:gd name="connsiteY146" fmla="*/ 600049 h 958811"/>
                <a:gd name="connsiteX147" fmla="*/ 1114695 w 1117338"/>
                <a:gd name="connsiteY147" fmla="*/ 604189 h 958811"/>
                <a:gd name="connsiteX148" fmla="*/ 1112374 w 1117338"/>
                <a:gd name="connsiteY148" fmla="*/ 608354 h 958811"/>
                <a:gd name="connsiteX149" fmla="*/ 1109256 w 1117338"/>
                <a:gd name="connsiteY149" fmla="*/ 610175 h 958811"/>
                <a:gd name="connsiteX150" fmla="*/ 1105863 w 1117338"/>
                <a:gd name="connsiteY150" fmla="*/ 609402 h 958811"/>
                <a:gd name="connsiteX151" fmla="*/ 1104041 w 1117338"/>
                <a:gd name="connsiteY151" fmla="*/ 607581 h 958811"/>
                <a:gd name="connsiteX152" fmla="*/ 1099126 w 1117338"/>
                <a:gd name="connsiteY152" fmla="*/ 604463 h 958811"/>
                <a:gd name="connsiteX153" fmla="*/ 1095209 w 1117338"/>
                <a:gd name="connsiteY153" fmla="*/ 603665 h 958811"/>
                <a:gd name="connsiteX154" fmla="*/ 1080937 w 1117338"/>
                <a:gd name="connsiteY154" fmla="*/ 603416 h 958811"/>
                <a:gd name="connsiteX155" fmla="*/ 1075473 w 1117338"/>
                <a:gd name="connsiteY155" fmla="*/ 603665 h 958811"/>
                <a:gd name="connsiteX156" fmla="*/ 1069235 w 1117338"/>
                <a:gd name="connsiteY156" fmla="*/ 605236 h 958811"/>
                <a:gd name="connsiteX157" fmla="*/ 1059354 w 1117338"/>
                <a:gd name="connsiteY157" fmla="*/ 609901 h 958811"/>
                <a:gd name="connsiteX158" fmla="*/ 1049499 w 1117338"/>
                <a:gd name="connsiteY158" fmla="*/ 612494 h 958811"/>
                <a:gd name="connsiteX159" fmla="*/ 1046904 w 1117338"/>
                <a:gd name="connsiteY159" fmla="*/ 614066 h 958811"/>
                <a:gd name="connsiteX160" fmla="*/ 1041440 w 1117338"/>
                <a:gd name="connsiteY160" fmla="*/ 619777 h 958811"/>
                <a:gd name="connsiteX161" fmla="*/ 1037024 w 1117338"/>
                <a:gd name="connsiteY161" fmla="*/ 623419 h 958811"/>
                <a:gd name="connsiteX162" fmla="*/ 1034155 w 1117338"/>
                <a:gd name="connsiteY162" fmla="*/ 625239 h 958811"/>
                <a:gd name="connsiteX163" fmla="*/ 1030013 w 1117338"/>
                <a:gd name="connsiteY163" fmla="*/ 626536 h 958811"/>
                <a:gd name="connsiteX164" fmla="*/ 1025072 w 1117338"/>
                <a:gd name="connsiteY164" fmla="*/ 626786 h 958811"/>
                <a:gd name="connsiteX165" fmla="*/ 1019883 w 1117338"/>
                <a:gd name="connsiteY165" fmla="*/ 626013 h 958811"/>
                <a:gd name="connsiteX166" fmla="*/ 1015192 w 1117338"/>
                <a:gd name="connsiteY166" fmla="*/ 624192 h 958811"/>
                <a:gd name="connsiteX167" fmla="*/ 1010527 w 1117338"/>
                <a:gd name="connsiteY167" fmla="*/ 620301 h 958811"/>
                <a:gd name="connsiteX168" fmla="*/ 1007408 w 1117338"/>
                <a:gd name="connsiteY168" fmla="*/ 619004 h 958811"/>
                <a:gd name="connsiteX169" fmla="*/ 1003241 w 1117338"/>
                <a:gd name="connsiteY169" fmla="*/ 618206 h 958811"/>
                <a:gd name="connsiteX170" fmla="*/ 1000122 w 1117338"/>
                <a:gd name="connsiteY170" fmla="*/ 619503 h 958811"/>
                <a:gd name="connsiteX171" fmla="*/ 998575 w 1117338"/>
                <a:gd name="connsiteY171" fmla="*/ 624192 h 958811"/>
                <a:gd name="connsiteX172" fmla="*/ 999349 w 1117338"/>
                <a:gd name="connsiteY172" fmla="*/ 629654 h 958811"/>
                <a:gd name="connsiteX173" fmla="*/ 999099 w 1117338"/>
                <a:gd name="connsiteY173" fmla="*/ 635366 h 958811"/>
                <a:gd name="connsiteX174" fmla="*/ 997527 w 1117338"/>
                <a:gd name="connsiteY174" fmla="*/ 638733 h 958811"/>
                <a:gd name="connsiteX175" fmla="*/ 995206 w 1117338"/>
                <a:gd name="connsiteY175" fmla="*/ 641326 h 958811"/>
                <a:gd name="connsiteX176" fmla="*/ 994159 w 1117338"/>
                <a:gd name="connsiteY176" fmla="*/ 644693 h 958811"/>
                <a:gd name="connsiteX177" fmla="*/ 995206 w 1117338"/>
                <a:gd name="connsiteY177" fmla="*/ 647038 h 958811"/>
                <a:gd name="connsiteX178" fmla="*/ 1001444 w 1117338"/>
                <a:gd name="connsiteY178" fmla="*/ 652226 h 958811"/>
                <a:gd name="connsiteX179" fmla="*/ 999873 w 1117338"/>
                <a:gd name="connsiteY179" fmla="*/ 655094 h 958811"/>
                <a:gd name="connsiteX180" fmla="*/ 994159 w 1117338"/>
                <a:gd name="connsiteY180" fmla="*/ 656915 h 958811"/>
                <a:gd name="connsiteX181" fmla="*/ 991315 w 1117338"/>
                <a:gd name="connsiteY181" fmla="*/ 661055 h 958811"/>
                <a:gd name="connsiteX182" fmla="*/ 992088 w 1117338"/>
                <a:gd name="connsiteY182" fmla="*/ 666517 h 958811"/>
                <a:gd name="connsiteX183" fmla="*/ 991040 w 1117338"/>
                <a:gd name="connsiteY183" fmla="*/ 669385 h 958811"/>
                <a:gd name="connsiteX184" fmla="*/ 985326 w 1117338"/>
                <a:gd name="connsiteY184" fmla="*/ 669884 h 958811"/>
                <a:gd name="connsiteX185" fmla="*/ 979862 w 1117338"/>
                <a:gd name="connsiteY185" fmla="*/ 667814 h 958811"/>
                <a:gd name="connsiteX186" fmla="*/ 977017 w 1117338"/>
                <a:gd name="connsiteY186" fmla="*/ 665469 h 958811"/>
                <a:gd name="connsiteX187" fmla="*/ 975446 w 1117338"/>
                <a:gd name="connsiteY187" fmla="*/ 663150 h 958811"/>
                <a:gd name="connsiteX188" fmla="*/ 977017 w 1117338"/>
                <a:gd name="connsiteY188" fmla="*/ 660805 h 958811"/>
                <a:gd name="connsiteX189" fmla="*/ 981958 w 1117338"/>
                <a:gd name="connsiteY189" fmla="*/ 658212 h 958811"/>
                <a:gd name="connsiteX190" fmla="*/ 983505 w 1117338"/>
                <a:gd name="connsiteY190" fmla="*/ 655867 h 958811"/>
                <a:gd name="connsiteX191" fmla="*/ 983505 w 1117338"/>
                <a:gd name="connsiteY191" fmla="*/ 651976 h 958811"/>
                <a:gd name="connsiteX192" fmla="*/ 981958 w 1117338"/>
                <a:gd name="connsiteY192" fmla="*/ 649108 h 958811"/>
                <a:gd name="connsiteX193" fmla="*/ 978839 w 1117338"/>
                <a:gd name="connsiteY193" fmla="*/ 647562 h 958811"/>
                <a:gd name="connsiteX194" fmla="*/ 973649 w 1117338"/>
                <a:gd name="connsiteY194" fmla="*/ 648859 h 958811"/>
                <a:gd name="connsiteX195" fmla="*/ 965590 w 1117338"/>
                <a:gd name="connsiteY195" fmla="*/ 650405 h 958811"/>
                <a:gd name="connsiteX196" fmla="*/ 962472 w 1117338"/>
                <a:gd name="connsiteY196" fmla="*/ 651702 h 958811"/>
                <a:gd name="connsiteX197" fmla="*/ 955460 w 1117338"/>
                <a:gd name="connsiteY197" fmla="*/ 653797 h 958811"/>
                <a:gd name="connsiteX198" fmla="*/ 952342 w 1117338"/>
                <a:gd name="connsiteY198" fmla="*/ 655094 h 958811"/>
                <a:gd name="connsiteX199" fmla="*/ 949472 w 1117338"/>
                <a:gd name="connsiteY199" fmla="*/ 657688 h 958811"/>
                <a:gd name="connsiteX200" fmla="*/ 947925 w 1117338"/>
                <a:gd name="connsiteY200" fmla="*/ 662102 h 958811"/>
                <a:gd name="connsiteX201" fmla="*/ 949223 w 1117338"/>
                <a:gd name="connsiteY201" fmla="*/ 669111 h 958811"/>
                <a:gd name="connsiteX202" fmla="*/ 949722 w 1117338"/>
                <a:gd name="connsiteY202" fmla="*/ 673276 h 958811"/>
                <a:gd name="connsiteX203" fmla="*/ 951294 w 1117338"/>
                <a:gd name="connsiteY203" fmla="*/ 677167 h 958811"/>
                <a:gd name="connsiteX204" fmla="*/ 955186 w 1117338"/>
                <a:gd name="connsiteY204" fmla="*/ 680534 h 958811"/>
                <a:gd name="connsiteX205" fmla="*/ 953889 w 1117338"/>
                <a:gd name="connsiteY205" fmla="*/ 682878 h 958811"/>
                <a:gd name="connsiteX206" fmla="*/ 941937 w 1117338"/>
                <a:gd name="connsiteY206" fmla="*/ 680808 h 958811"/>
                <a:gd name="connsiteX207" fmla="*/ 935450 w 1117338"/>
                <a:gd name="connsiteY207" fmla="*/ 681058 h 958811"/>
                <a:gd name="connsiteX208" fmla="*/ 927141 w 1117338"/>
                <a:gd name="connsiteY208" fmla="*/ 681831 h 958811"/>
                <a:gd name="connsiteX209" fmla="*/ 924022 w 1117338"/>
                <a:gd name="connsiteY209" fmla="*/ 681581 h 958811"/>
                <a:gd name="connsiteX210" fmla="*/ 917511 w 1117338"/>
                <a:gd name="connsiteY210" fmla="*/ 677940 h 958811"/>
                <a:gd name="connsiteX211" fmla="*/ 914392 w 1117338"/>
                <a:gd name="connsiteY211" fmla="*/ 676643 h 958811"/>
                <a:gd name="connsiteX212" fmla="*/ 909726 w 1117338"/>
                <a:gd name="connsiteY212" fmla="*/ 676893 h 958811"/>
                <a:gd name="connsiteX213" fmla="*/ 906607 w 1117338"/>
                <a:gd name="connsiteY213" fmla="*/ 678988 h 958811"/>
                <a:gd name="connsiteX214" fmla="*/ 905559 w 1117338"/>
                <a:gd name="connsiteY214" fmla="*/ 683651 h 958811"/>
                <a:gd name="connsiteX215" fmla="*/ 903488 w 1117338"/>
                <a:gd name="connsiteY215" fmla="*/ 686520 h 958811"/>
                <a:gd name="connsiteX216" fmla="*/ 900894 w 1117338"/>
                <a:gd name="connsiteY216" fmla="*/ 688839 h 958811"/>
                <a:gd name="connsiteX217" fmla="*/ 898299 w 1117338"/>
                <a:gd name="connsiteY217" fmla="*/ 689637 h 958811"/>
                <a:gd name="connsiteX218" fmla="*/ 891811 w 1117338"/>
                <a:gd name="connsiteY218" fmla="*/ 684948 h 958811"/>
                <a:gd name="connsiteX219" fmla="*/ 889191 w 1117338"/>
                <a:gd name="connsiteY219" fmla="*/ 683926 h 958811"/>
                <a:gd name="connsiteX220" fmla="*/ 883228 w 1117338"/>
                <a:gd name="connsiteY220" fmla="*/ 683402 h 958811"/>
                <a:gd name="connsiteX221" fmla="*/ 877240 w 1117338"/>
                <a:gd name="connsiteY221" fmla="*/ 681058 h 958811"/>
                <a:gd name="connsiteX222" fmla="*/ 869456 w 1117338"/>
                <a:gd name="connsiteY222" fmla="*/ 680035 h 958811"/>
                <a:gd name="connsiteX223" fmla="*/ 865813 w 1117338"/>
                <a:gd name="connsiteY223" fmla="*/ 680284 h 958811"/>
                <a:gd name="connsiteX224" fmla="*/ 857754 w 1117338"/>
                <a:gd name="connsiteY224" fmla="*/ 682105 h 958811"/>
                <a:gd name="connsiteX225" fmla="*/ 853862 w 1117338"/>
                <a:gd name="connsiteY225" fmla="*/ 683153 h 958811"/>
                <a:gd name="connsiteX226" fmla="*/ 845304 w 1117338"/>
                <a:gd name="connsiteY226" fmla="*/ 684699 h 958811"/>
                <a:gd name="connsiteX227" fmla="*/ 840089 w 1117338"/>
                <a:gd name="connsiteY227" fmla="*/ 687043 h 958811"/>
                <a:gd name="connsiteX228" fmla="*/ 836970 w 1117338"/>
                <a:gd name="connsiteY228" fmla="*/ 689637 h 958811"/>
                <a:gd name="connsiteX229" fmla="*/ 834126 w 1117338"/>
                <a:gd name="connsiteY229" fmla="*/ 694052 h 958811"/>
                <a:gd name="connsiteX230" fmla="*/ 830757 w 1117338"/>
                <a:gd name="connsiteY230" fmla="*/ 695349 h 958811"/>
                <a:gd name="connsiteX231" fmla="*/ 828936 w 1117338"/>
                <a:gd name="connsiteY231" fmla="*/ 694052 h 958811"/>
                <a:gd name="connsiteX232" fmla="*/ 826341 w 1117338"/>
                <a:gd name="connsiteY232" fmla="*/ 687293 h 958811"/>
                <a:gd name="connsiteX233" fmla="*/ 819305 w 1117338"/>
                <a:gd name="connsiteY233" fmla="*/ 680284 h 958811"/>
                <a:gd name="connsiteX234" fmla="*/ 816710 w 1117338"/>
                <a:gd name="connsiteY234" fmla="*/ 678988 h 958811"/>
                <a:gd name="connsiteX235" fmla="*/ 813092 w 1117338"/>
                <a:gd name="connsiteY235" fmla="*/ 678738 h 958811"/>
                <a:gd name="connsiteX236" fmla="*/ 809175 w 1117338"/>
                <a:gd name="connsiteY236" fmla="*/ 681058 h 958811"/>
                <a:gd name="connsiteX237" fmla="*/ 804259 w 1117338"/>
                <a:gd name="connsiteY237" fmla="*/ 684973 h 958811"/>
                <a:gd name="connsiteX238" fmla="*/ 800343 w 1117338"/>
                <a:gd name="connsiteY238" fmla="*/ 685472 h 958811"/>
                <a:gd name="connsiteX239" fmla="*/ 799569 w 1117338"/>
                <a:gd name="connsiteY239" fmla="*/ 683128 h 958811"/>
                <a:gd name="connsiteX240" fmla="*/ 799819 w 1117338"/>
                <a:gd name="connsiteY240" fmla="*/ 671455 h 958811"/>
                <a:gd name="connsiteX241" fmla="*/ 799319 w 1117338"/>
                <a:gd name="connsiteY241" fmla="*/ 669385 h 958811"/>
                <a:gd name="connsiteX242" fmla="*/ 795926 w 1117338"/>
                <a:gd name="connsiteY242" fmla="*/ 665220 h 958811"/>
                <a:gd name="connsiteX243" fmla="*/ 789439 w 1117338"/>
                <a:gd name="connsiteY243" fmla="*/ 659259 h 958811"/>
                <a:gd name="connsiteX244" fmla="*/ 785023 w 1117338"/>
                <a:gd name="connsiteY244" fmla="*/ 652226 h 958811"/>
                <a:gd name="connsiteX245" fmla="*/ 782428 w 1117338"/>
                <a:gd name="connsiteY245" fmla="*/ 650155 h 958811"/>
                <a:gd name="connsiteX246" fmla="*/ 779060 w 1117338"/>
                <a:gd name="connsiteY246" fmla="*/ 650929 h 958811"/>
                <a:gd name="connsiteX247" fmla="*/ 774369 w 1117338"/>
                <a:gd name="connsiteY247" fmla="*/ 655867 h 958811"/>
                <a:gd name="connsiteX248" fmla="*/ 769703 w 1117338"/>
                <a:gd name="connsiteY248" fmla="*/ 660032 h 958811"/>
                <a:gd name="connsiteX249" fmla="*/ 768131 w 1117338"/>
                <a:gd name="connsiteY249" fmla="*/ 660282 h 958811"/>
                <a:gd name="connsiteX250" fmla="*/ 766584 w 1117338"/>
                <a:gd name="connsiteY250" fmla="*/ 664696 h 958811"/>
                <a:gd name="connsiteX251" fmla="*/ 761120 w 1117338"/>
                <a:gd name="connsiteY251" fmla="*/ 662377 h 958811"/>
                <a:gd name="connsiteX252" fmla="*/ 755157 w 1117338"/>
                <a:gd name="connsiteY252" fmla="*/ 660805 h 958811"/>
                <a:gd name="connsiteX253" fmla="*/ 753061 w 1117338"/>
                <a:gd name="connsiteY253" fmla="*/ 670408 h 958811"/>
                <a:gd name="connsiteX254" fmla="*/ 748645 w 1117338"/>
                <a:gd name="connsiteY254" fmla="*/ 683153 h 958811"/>
                <a:gd name="connsiteX255" fmla="*/ 752288 w 1117338"/>
                <a:gd name="connsiteY255" fmla="*/ 685996 h 958811"/>
                <a:gd name="connsiteX256" fmla="*/ 750217 w 1117338"/>
                <a:gd name="connsiteY256" fmla="*/ 691184 h 958811"/>
                <a:gd name="connsiteX257" fmla="*/ 740336 w 1117338"/>
                <a:gd name="connsiteY257" fmla="*/ 709640 h 958811"/>
                <a:gd name="connsiteX258" fmla="*/ 734622 w 1117338"/>
                <a:gd name="connsiteY258" fmla="*/ 721312 h 958811"/>
                <a:gd name="connsiteX259" fmla="*/ 739563 w 1117338"/>
                <a:gd name="connsiteY259" fmla="*/ 723906 h 958811"/>
                <a:gd name="connsiteX260" fmla="*/ 743979 w 1117338"/>
                <a:gd name="connsiteY260" fmla="*/ 727298 h 958811"/>
                <a:gd name="connsiteX261" fmla="*/ 743205 w 1117338"/>
                <a:gd name="connsiteY261" fmla="*/ 729892 h 958811"/>
                <a:gd name="connsiteX262" fmla="*/ 732027 w 1117338"/>
                <a:gd name="connsiteY262" fmla="*/ 734032 h 958811"/>
                <a:gd name="connsiteX263" fmla="*/ 729957 w 1117338"/>
                <a:gd name="connsiteY263" fmla="*/ 734556 h 958811"/>
                <a:gd name="connsiteX264" fmla="*/ 728135 w 1117338"/>
                <a:gd name="connsiteY264" fmla="*/ 738447 h 958811"/>
                <a:gd name="connsiteX265" fmla="*/ 722671 w 1117338"/>
                <a:gd name="connsiteY265" fmla="*/ 745456 h 958811"/>
                <a:gd name="connsiteX266" fmla="*/ 718006 w 1117338"/>
                <a:gd name="connsiteY266" fmla="*/ 752464 h 958811"/>
                <a:gd name="connsiteX267" fmla="*/ 715411 w 1117338"/>
                <a:gd name="connsiteY267" fmla="*/ 754809 h 958811"/>
                <a:gd name="connsiteX268" fmla="*/ 708898 w 1117338"/>
                <a:gd name="connsiteY268" fmla="*/ 763114 h 958811"/>
                <a:gd name="connsiteX269" fmla="*/ 703184 w 1117338"/>
                <a:gd name="connsiteY269" fmla="*/ 766506 h 958811"/>
                <a:gd name="connsiteX270" fmla="*/ 700066 w 1117338"/>
                <a:gd name="connsiteY270" fmla="*/ 766506 h 958811"/>
                <a:gd name="connsiteX271" fmla="*/ 696698 w 1117338"/>
                <a:gd name="connsiteY271" fmla="*/ 783640 h 958811"/>
                <a:gd name="connsiteX272" fmla="*/ 702661 w 1117338"/>
                <a:gd name="connsiteY272" fmla="*/ 784937 h 958811"/>
                <a:gd name="connsiteX273" fmla="*/ 722147 w 1117338"/>
                <a:gd name="connsiteY273" fmla="*/ 786484 h 958811"/>
                <a:gd name="connsiteX274" fmla="*/ 731504 w 1117338"/>
                <a:gd name="connsiteY274" fmla="*/ 793517 h 958811"/>
                <a:gd name="connsiteX275" fmla="*/ 727861 w 1117338"/>
                <a:gd name="connsiteY275" fmla="*/ 801049 h 958811"/>
                <a:gd name="connsiteX276" fmla="*/ 729158 w 1117338"/>
                <a:gd name="connsiteY276" fmla="*/ 801822 h 958811"/>
                <a:gd name="connsiteX277" fmla="*/ 730456 w 1117338"/>
                <a:gd name="connsiteY277" fmla="*/ 804940 h 958811"/>
                <a:gd name="connsiteX278" fmla="*/ 731753 w 1117338"/>
                <a:gd name="connsiteY278" fmla="*/ 805439 h 958811"/>
                <a:gd name="connsiteX279" fmla="*/ 734373 w 1117338"/>
                <a:gd name="connsiteY279" fmla="*/ 808556 h 958811"/>
                <a:gd name="connsiteX280" fmla="*/ 736968 w 1117338"/>
                <a:gd name="connsiteY280" fmla="*/ 809604 h 958811"/>
                <a:gd name="connsiteX281" fmla="*/ 741110 w 1117338"/>
                <a:gd name="connsiteY281" fmla="*/ 809853 h 958811"/>
                <a:gd name="connsiteX282" fmla="*/ 747098 w 1117338"/>
                <a:gd name="connsiteY282" fmla="*/ 814268 h 958811"/>
                <a:gd name="connsiteX283" fmla="*/ 749443 w 1117338"/>
                <a:gd name="connsiteY283" fmla="*/ 815316 h 958811"/>
                <a:gd name="connsiteX284" fmla="*/ 756454 w 1117338"/>
                <a:gd name="connsiteY284" fmla="*/ 814792 h 958811"/>
                <a:gd name="connsiteX285" fmla="*/ 758525 w 1117338"/>
                <a:gd name="connsiteY285" fmla="*/ 816363 h 958811"/>
                <a:gd name="connsiteX286" fmla="*/ 760596 w 1117338"/>
                <a:gd name="connsiteY286" fmla="*/ 815590 h 958811"/>
                <a:gd name="connsiteX287" fmla="*/ 765287 w 1117338"/>
                <a:gd name="connsiteY287" fmla="*/ 816363 h 958811"/>
                <a:gd name="connsiteX288" fmla="*/ 765012 w 1117338"/>
                <a:gd name="connsiteY288" fmla="*/ 823895 h 958811"/>
                <a:gd name="connsiteX289" fmla="*/ 770726 w 1117338"/>
                <a:gd name="connsiteY289" fmla="*/ 825192 h 958811"/>
                <a:gd name="connsiteX290" fmla="*/ 772023 w 1117338"/>
                <a:gd name="connsiteY290" fmla="*/ 826240 h 958811"/>
                <a:gd name="connsiteX291" fmla="*/ 781380 w 1117338"/>
                <a:gd name="connsiteY291" fmla="*/ 825192 h 958811"/>
                <a:gd name="connsiteX292" fmla="*/ 782428 w 1117338"/>
                <a:gd name="connsiteY292" fmla="*/ 824669 h 958811"/>
                <a:gd name="connsiteX293" fmla="*/ 784773 w 1117338"/>
                <a:gd name="connsiteY293" fmla="*/ 818957 h 958811"/>
                <a:gd name="connsiteX294" fmla="*/ 790212 w 1117338"/>
                <a:gd name="connsiteY294" fmla="*/ 819231 h 958811"/>
                <a:gd name="connsiteX295" fmla="*/ 789439 w 1117338"/>
                <a:gd name="connsiteY295" fmla="*/ 821825 h 958811"/>
                <a:gd name="connsiteX296" fmla="*/ 794379 w 1117338"/>
                <a:gd name="connsiteY296" fmla="*/ 824669 h 958811"/>
                <a:gd name="connsiteX297" fmla="*/ 797498 w 1117338"/>
                <a:gd name="connsiteY297" fmla="*/ 824943 h 958811"/>
                <a:gd name="connsiteX298" fmla="*/ 800617 w 1117338"/>
                <a:gd name="connsiteY298" fmla="*/ 824419 h 958811"/>
                <a:gd name="connsiteX299" fmla="*/ 807878 w 1117338"/>
                <a:gd name="connsiteY299" fmla="*/ 824669 h 958811"/>
                <a:gd name="connsiteX300" fmla="*/ 812568 w 1117338"/>
                <a:gd name="connsiteY300" fmla="*/ 829881 h 958811"/>
                <a:gd name="connsiteX301" fmla="*/ 808925 w 1117338"/>
                <a:gd name="connsiteY301" fmla="*/ 833772 h 958811"/>
                <a:gd name="connsiteX302" fmla="*/ 807628 w 1117338"/>
                <a:gd name="connsiteY302" fmla="*/ 836615 h 958811"/>
                <a:gd name="connsiteX303" fmla="*/ 807104 w 1117338"/>
                <a:gd name="connsiteY303" fmla="*/ 840007 h 958811"/>
                <a:gd name="connsiteX304" fmla="*/ 805807 w 1117338"/>
                <a:gd name="connsiteY304" fmla="*/ 843374 h 958811"/>
                <a:gd name="connsiteX305" fmla="*/ 803212 w 1117338"/>
                <a:gd name="connsiteY305" fmla="*/ 845968 h 958811"/>
                <a:gd name="connsiteX306" fmla="*/ 799319 w 1117338"/>
                <a:gd name="connsiteY306" fmla="*/ 848038 h 958811"/>
                <a:gd name="connsiteX307" fmla="*/ 775666 w 1117338"/>
                <a:gd name="connsiteY307" fmla="*/ 856094 h 958811"/>
                <a:gd name="connsiteX308" fmla="*/ 768655 w 1117338"/>
                <a:gd name="connsiteY308" fmla="*/ 856369 h 958811"/>
                <a:gd name="connsiteX309" fmla="*/ 764239 w 1117338"/>
                <a:gd name="connsiteY309" fmla="*/ 855571 h 958811"/>
                <a:gd name="connsiteX310" fmla="*/ 740610 w 1117338"/>
                <a:gd name="connsiteY310" fmla="*/ 846492 h 958811"/>
                <a:gd name="connsiteX311" fmla="*/ 735396 w 1117338"/>
                <a:gd name="connsiteY311" fmla="*/ 846492 h 958811"/>
                <a:gd name="connsiteX312" fmla="*/ 731778 w 1117338"/>
                <a:gd name="connsiteY312" fmla="*/ 848038 h 958811"/>
                <a:gd name="connsiteX313" fmla="*/ 725016 w 1117338"/>
                <a:gd name="connsiteY313" fmla="*/ 852977 h 958811"/>
                <a:gd name="connsiteX314" fmla="*/ 722671 w 1117338"/>
                <a:gd name="connsiteY314" fmla="*/ 853251 h 958811"/>
                <a:gd name="connsiteX315" fmla="*/ 717482 w 1117338"/>
                <a:gd name="connsiteY315" fmla="*/ 852453 h 958811"/>
                <a:gd name="connsiteX316" fmla="*/ 712017 w 1117338"/>
                <a:gd name="connsiteY316" fmla="*/ 854024 h 958811"/>
                <a:gd name="connsiteX317" fmla="*/ 699816 w 1117338"/>
                <a:gd name="connsiteY317" fmla="*/ 858439 h 958811"/>
                <a:gd name="connsiteX318" fmla="*/ 675914 w 1117338"/>
                <a:gd name="connsiteY318" fmla="*/ 864150 h 958811"/>
                <a:gd name="connsiteX319" fmla="*/ 672271 w 1117338"/>
                <a:gd name="connsiteY319" fmla="*/ 868041 h 958811"/>
                <a:gd name="connsiteX320" fmla="*/ 669152 w 1117338"/>
                <a:gd name="connsiteY320" fmla="*/ 868041 h 958811"/>
                <a:gd name="connsiteX321" fmla="*/ 665260 w 1117338"/>
                <a:gd name="connsiteY321" fmla="*/ 864924 h 958811"/>
                <a:gd name="connsiteX322" fmla="*/ 662914 w 1117338"/>
                <a:gd name="connsiteY322" fmla="*/ 864400 h 958811"/>
                <a:gd name="connsiteX323" fmla="*/ 659297 w 1117338"/>
                <a:gd name="connsiteY323" fmla="*/ 864924 h 958811"/>
                <a:gd name="connsiteX324" fmla="*/ 656178 w 1117338"/>
                <a:gd name="connsiteY324" fmla="*/ 868041 h 958811"/>
                <a:gd name="connsiteX325" fmla="*/ 654082 w 1117338"/>
                <a:gd name="connsiteY325" fmla="*/ 873229 h 958811"/>
                <a:gd name="connsiteX326" fmla="*/ 650464 w 1117338"/>
                <a:gd name="connsiteY326" fmla="*/ 876097 h 958811"/>
                <a:gd name="connsiteX327" fmla="*/ 646048 w 1117338"/>
                <a:gd name="connsiteY327" fmla="*/ 876097 h 958811"/>
                <a:gd name="connsiteX328" fmla="*/ 644226 w 1117338"/>
                <a:gd name="connsiteY328" fmla="*/ 877918 h 958811"/>
                <a:gd name="connsiteX329" fmla="*/ 644226 w 1117338"/>
                <a:gd name="connsiteY329" fmla="*/ 881534 h 958811"/>
                <a:gd name="connsiteX330" fmla="*/ 646298 w 1117338"/>
                <a:gd name="connsiteY330" fmla="*/ 890114 h 958811"/>
                <a:gd name="connsiteX331" fmla="*/ 648368 w 1117338"/>
                <a:gd name="connsiteY331" fmla="*/ 894005 h 958811"/>
                <a:gd name="connsiteX332" fmla="*/ 647345 w 1117338"/>
                <a:gd name="connsiteY332" fmla="*/ 899467 h 958811"/>
                <a:gd name="connsiteX333" fmla="*/ 644725 w 1117338"/>
                <a:gd name="connsiteY333" fmla="*/ 906725 h 958811"/>
                <a:gd name="connsiteX334" fmla="*/ 642130 w 1117338"/>
                <a:gd name="connsiteY334" fmla="*/ 910117 h 958811"/>
                <a:gd name="connsiteX335" fmla="*/ 638762 w 1117338"/>
                <a:gd name="connsiteY335" fmla="*/ 911663 h 958811"/>
                <a:gd name="connsiteX336" fmla="*/ 634346 w 1117338"/>
                <a:gd name="connsiteY336" fmla="*/ 912710 h 958811"/>
                <a:gd name="connsiteX337" fmla="*/ 632001 w 1117338"/>
                <a:gd name="connsiteY337" fmla="*/ 915055 h 958811"/>
                <a:gd name="connsiteX338" fmla="*/ 627585 w 1117338"/>
                <a:gd name="connsiteY338" fmla="*/ 913234 h 958811"/>
                <a:gd name="connsiteX339" fmla="*/ 623692 w 1117338"/>
                <a:gd name="connsiteY339" fmla="*/ 912710 h 958811"/>
                <a:gd name="connsiteX340" fmla="*/ 622145 w 1117338"/>
                <a:gd name="connsiteY340" fmla="*/ 910117 h 958811"/>
                <a:gd name="connsiteX341" fmla="*/ 621621 w 1117338"/>
                <a:gd name="connsiteY341" fmla="*/ 905952 h 958811"/>
                <a:gd name="connsiteX342" fmla="*/ 619276 w 1117338"/>
                <a:gd name="connsiteY342" fmla="*/ 903632 h 958811"/>
                <a:gd name="connsiteX343" fmla="*/ 614086 w 1117338"/>
                <a:gd name="connsiteY343" fmla="*/ 902335 h 958811"/>
                <a:gd name="connsiteX344" fmla="*/ 610967 w 1117338"/>
                <a:gd name="connsiteY344" fmla="*/ 899467 h 958811"/>
                <a:gd name="connsiteX345" fmla="*/ 609670 w 1117338"/>
                <a:gd name="connsiteY345" fmla="*/ 895302 h 958811"/>
                <a:gd name="connsiteX346" fmla="*/ 608123 w 1117338"/>
                <a:gd name="connsiteY346" fmla="*/ 894005 h 958811"/>
                <a:gd name="connsiteX347" fmla="*/ 603956 w 1117338"/>
                <a:gd name="connsiteY347" fmla="*/ 893755 h 958811"/>
                <a:gd name="connsiteX348" fmla="*/ 601885 w 1117338"/>
                <a:gd name="connsiteY348" fmla="*/ 894529 h 958811"/>
                <a:gd name="connsiteX349" fmla="*/ 599789 w 1117338"/>
                <a:gd name="connsiteY349" fmla="*/ 892708 h 958811"/>
                <a:gd name="connsiteX350" fmla="*/ 595373 w 1117338"/>
                <a:gd name="connsiteY350" fmla="*/ 879988 h 958811"/>
                <a:gd name="connsiteX351" fmla="*/ 592778 w 1117338"/>
                <a:gd name="connsiteY351" fmla="*/ 879988 h 958811"/>
                <a:gd name="connsiteX352" fmla="*/ 589135 w 1117338"/>
                <a:gd name="connsiteY352" fmla="*/ 878441 h 958811"/>
                <a:gd name="connsiteX353" fmla="*/ 580577 w 1117338"/>
                <a:gd name="connsiteY353" fmla="*/ 877918 h 958811"/>
                <a:gd name="connsiteX354" fmla="*/ 576161 w 1117338"/>
                <a:gd name="connsiteY354" fmla="*/ 883380 h 958811"/>
                <a:gd name="connsiteX355" fmla="*/ 572269 w 1117338"/>
                <a:gd name="connsiteY355" fmla="*/ 883380 h 958811"/>
                <a:gd name="connsiteX356" fmla="*/ 569923 w 1117338"/>
                <a:gd name="connsiteY356" fmla="*/ 884402 h 958811"/>
                <a:gd name="connsiteX357" fmla="*/ 567328 w 1117338"/>
                <a:gd name="connsiteY357" fmla="*/ 887021 h 958811"/>
                <a:gd name="connsiteX358" fmla="*/ 562638 w 1117338"/>
                <a:gd name="connsiteY358" fmla="*/ 887021 h 958811"/>
                <a:gd name="connsiteX359" fmla="*/ 555627 w 1117338"/>
                <a:gd name="connsiteY359" fmla="*/ 892733 h 958811"/>
                <a:gd name="connsiteX360" fmla="*/ 553032 w 1117338"/>
                <a:gd name="connsiteY360" fmla="*/ 891935 h 958811"/>
                <a:gd name="connsiteX361" fmla="*/ 549664 w 1117338"/>
                <a:gd name="connsiteY361" fmla="*/ 896100 h 958811"/>
                <a:gd name="connsiteX362" fmla="*/ 546021 w 1117338"/>
                <a:gd name="connsiteY362" fmla="*/ 896873 h 958811"/>
                <a:gd name="connsiteX363" fmla="*/ 539010 w 1117338"/>
                <a:gd name="connsiteY363" fmla="*/ 897397 h 958811"/>
                <a:gd name="connsiteX364" fmla="*/ 536140 w 1117338"/>
                <a:gd name="connsiteY364" fmla="*/ 898170 h 958811"/>
                <a:gd name="connsiteX365" fmla="*/ 527582 w 1117338"/>
                <a:gd name="connsiteY365" fmla="*/ 901288 h 958811"/>
                <a:gd name="connsiteX366" fmla="*/ 519249 w 1117338"/>
                <a:gd name="connsiteY366" fmla="*/ 904156 h 958811"/>
                <a:gd name="connsiteX367" fmla="*/ 518750 w 1117338"/>
                <a:gd name="connsiteY367" fmla="*/ 904929 h 958811"/>
                <a:gd name="connsiteX368" fmla="*/ 511988 w 1117338"/>
                <a:gd name="connsiteY368" fmla="*/ 904929 h 958811"/>
                <a:gd name="connsiteX369" fmla="*/ 507822 w 1117338"/>
                <a:gd name="connsiteY369" fmla="*/ 903383 h 958811"/>
                <a:gd name="connsiteX370" fmla="*/ 506025 w 1117338"/>
                <a:gd name="connsiteY370" fmla="*/ 897397 h 958811"/>
                <a:gd name="connsiteX371" fmla="*/ 502632 w 1117338"/>
                <a:gd name="connsiteY371" fmla="*/ 894279 h 958811"/>
                <a:gd name="connsiteX372" fmla="*/ 500037 w 1117338"/>
                <a:gd name="connsiteY372" fmla="*/ 894030 h 958811"/>
                <a:gd name="connsiteX373" fmla="*/ 499263 w 1117338"/>
                <a:gd name="connsiteY373" fmla="*/ 891161 h 958811"/>
                <a:gd name="connsiteX374" fmla="*/ 493550 w 1117338"/>
                <a:gd name="connsiteY374" fmla="*/ 888044 h 958811"/>
                <a:gd name="connsiteX375" fmla="*/ 491204 w 1117338"/>
                <a:gd name="connsiteY375" fmla="*/ 885974 h 958811"/>
                <a:gd name="connsiteX376" fmla="*/ 487836 w 1117338"/>
                <a:gd name="connsiteY376" fmla="*/ 884926 h 958811"/>
                <a:gd name="connsiteX377" fmla="*/ 484193 w 1117338"/>
                <a:gd name="connsiteY377" fmla="*/ 882856 h 958811"/>
                <a:gd name="connsiteX378" fmla="*/ 482372 w 1117338"/>
                <a:gd name="connsiteY378" fmla="*/ 879988 h 958811"/>
                <a:gd name="connsiteX379" fmla="*/ 477182 w 1117338"/>
                <a:gd name="connsiteY379" fmla="*/ 881285 h 958811"/>
                <a:gd name="connsiteX380" fmla="*/ 473789 w 1117338"/>
                <a:gd name="connsiteY380" fmla="*/ 879738 h 958811"/>
                <a:gd name="connsiteX381" fmla="*/ 471468 w 1117338"/>
                <a:gd name="connsiteY381" fmla="*/ 887520 h 958811"/>
                <a:gd name="connsiteX382" fmla="*/ 461338 w 1117338"/>
                <a:gd name="connsiteY382" fmla="*/ 884153 h 958811"/>
                <a:gd name="connsiteX383" fmla="*/ 460041 w 1117338"/>
                <a:gd name="connsiteY383" fmla="*/ 891161 h 958811"/>
                <a:gd name="connsiteX384" fmla="*/ 457172 w 1117338"/>
                <a:gd name="connsiteY384" fmla="*/ 890388 h 958811"/>
                <a:gd name="connsiteX385" fmla="*/ 456398 w 1117338"/>
                <a:gd name="connsiteY385" fmla="*/ 898943 h 958811"/>
                <a:gd name="connsiteX386" fmla="*/ 455350 w 1117338"/>
                <a:gd name="connsiteY386" fmla="*/ 903108 h 958811"/>
                <a:gd name="connsiteX387" fmla="*/ 453803 w 1117338"/>
                <a:gd name="connsiteY387" fmla="*/ 902859 h 958811"/>
                <a:gd name="connsiteX388" fmla="*/ 453279 w 1117338"/>
                <a:gd name="connsiteY388" fmla="*/ 910640 h 958811"/>
                <a:gd name="connsiteX389" fmla="*/ 454577 w 1117338"/>
                <a:gd name="connsiteY389" fmla="*/ 910890 h 958811"/>
                <a:gd name="connsiteX390" fmla="*/ 454827 w 1117338"/>
                <a:gd name="connsiteY390" fmla="*/ 914806 h 958811"/>
                <a:gd name="connsiteX391" fmla="*/ 455874 w 1117338"/>
                <a:gd name="connsiteY391" fmla="*/ 915304 h 958811"/>
                <a:gd name="connsiteX392" fmla="*/ 456124 w 1117338"/>
                <a:gd name="connsiteY392" fmla="*/ 921290 h 958811"/>
                <a:gd name="connsiteX393" fmla="*/ 458220 w 1117338"/>
                <a:gd name="connsiteY393" fmla="*/ 929845 h 958811"/>
                <a:gd name="connsiteX394" fmla="*/ 457945 w 1117338"/>
                <a:gd name="connsiteY394" fmla="*/ 936355 h 958811"/>
                <a:gd name="connsiteX395" fmla="*/ 458220 w 1117338"/>
                <a:gd name="connsiteY395" fmla="*/ 947005 h 958811"/>
                <a:gd name="connsiteX396" fmla="*/ 455350 w 1117338"/>
                <a:gd name="connsiteY396" fmla="*/ 949598 h 958811"/>
                <a:gd name="connsiteX397" fmla="*/ 449886 w 1117338"/>
                <a:gd name="connsiteY397" fmla="*/ 949848 h 958811"/>
                <a:gd name="connsiteX398" fmla="*/ 438983 w 1117338"/>
                <a:gd name="connsiteY398" fmla="*/ 955310 h 958811"/>
                <a:gd name="connsiteX399" fmla="*/ 437161 w 1117338"/>
                <a:gd name="connsiteY399" fmla="*/ 954512 h 958811"/>
                <a:gd name="connsiteX400" fmla="*/ 430924 w 1117338"/>
                <a:gd name="connsiteY400" fmla="*/ 956332 h 958811"/>
                <a:gd name="connsiteX401" fmla="*/ 426008 w 1117338"/>
                <a:gd name="connsiteY401" fmla="*/ 958428 h 958811"/>
                <a:gd name="connsiteX402" fmla="*/ 422366 w 1117338"/>
                <a:gd name="connsiteY402" fmla="*/ 951668 h 958811"/>
                <a:gd name="connsiteX403" fmla="*/ 418473 w 1117338"/>
                <a:gd name="connsiteY403" fmla="*/ 944910 h 958811"/>
                <a:gd name="connsiteX404" fmla="*/ 413533 w 1117338"/>
                <a:gd name="connsiteY404" fmla="*/ 936080 h 958811"/>
                <a:gd name="connsiteX405" fmla="*/ 413533 w 1117338"/>
                <a:gd name="connsiteY405" fmla="*/ 934783 h 958811"/>
                <a:gd name="connsiteX406" fmla="*/ 406772 w 1117338"/>
                <a:gd name="connsiteY406" fmla="*/ 917649 h 958811"/>
                <a:gd name="connsiteX407" fmla="*/ 404701 w 1117338"/>
                <a:gd name="connsiteY407" fmla="*/ 914531 h 958811"/>
                <a:gd name="connsiteX408" fmla="*/ 404701 w 1117338"/>
                <a:gd name="connsiteY408" fmla="*/ 911937 h 958811"/>
                <a:gd name="connsiteX409" fmla="*/ 402355 w 1117338"/>
                <a:gd name="connsiteY409" fmla="*/ 911414 h 958811"/>
                <a:gd name="connsiteX410" fmla="*/ 392999 w 1117338"/>
                <a:gd name="connsiteY410" fmla="*/ 901811 h 958811"/>
                <a:gd name="connsiteX411" fmla="*/ 383917 w 1117338"/>
                <a:gd name="connsiteY411" fmla="*/ 891411 h 958811"/>
                <a:gd name="connsiteX412" fmla="*/ 381322 w 1117338"/>
                <a:gd name="connsiteY412" fmla="*/ 887794 h 958811"/>
                <a:gd name="connsiteX413" fmla="*/ 379226 w 1117338"/>
                <a:gd name="connsiteY413" fmla="*/ 882083 h 958811"/>
                <a:gd name="connsiteX414" fmla="*/ 377679 w 1117338"/>
                <a:gd name="connsiteY414" fmla="*/ 875049 h 958811"/>
                <a:gd name="connsiteX415" fmla="*/ 377405 w 1117338"/>
                <a:gd name="connsiteY415" fmla="*/ 871433 h 958811"/>
                <a:gd name="connsiteX416" fmla="*/ 377929 w 1117338"/>
                <a:gd name="connsiteY416" fmla="*/ 860259 h 958811"/>
                <a:gd name="connsiteX417" fmla="*/ 380000 w 1117338"/>
                <a:gd name="connsiteY417" fmla="*/ 861806 h 958811"/>
                <a:gd name="connsiteX418" fmla="*/ 383393 w 1117338"/>
                <a:gd name="connsiteY418" fmla="*/ 861033 h 958811"/>
                <a:gd name="connsiteX419" fmla="*/ 384940 w 1117338"/>
                <a:gd name="connsiteY419" fmla="*/ 862330 h 958811"/>
                <a:gd name="connsiteX420" fmla="*/ 389630 w 1117338"/>
                <a:gd name="connsiteY420" fmla="*/ 859985 h 958811"/>
                <a:gd name="connsiteX421" fmla="*/ 391452 w 1117338"/>
                <a:gd name="connsiteY421" fmla="*/ 857666 h 958811"/>
                <a:gd name="connsiteX422" fmla="*/ 386237 w 1117338"/>
                <a:gd name="connsiteY422" fmla="*/ 850657 h 958811"/>
                <a:gd name="connsiteX423" fmla="*/ 387809 w 1117338"/>
                <a:gd name="connsiteY423" fmla="*/ 849086 h 958811"/>
                <a:gd name="connsiteX424" fmla="*/ 392225 w 1117338"/>
                <a:gd name="connsiteY424" fmla="*/ 842077 h 958811"/>
                <a:gd name="connsiteX425" fmla="*/ 395069 w 1117338"/>
                <a:gd name="connsiteY425" fmla="*/ 836366 h 958811"/>
                <a:gd name="connsiteX426" fmla="*/ 392749 w 1117338"/>
                <a:gd name="connsiteY426" fmla="*/ 834296 h 958811"/>
                <a:gd name="connsiteX427" fmla="*/ 388333 w 1117338"/>
                <a:gd name="connsiteY427" fmla="*/ 824419 h 958811"/>
                <a:gd name="connsiteX428" fmla="*/ 383917 w 1117338"/>
                <a:gd name="connsiteY428" fmla="*/ 815839 h 958811"/>
                <a:gd name="connsiteX429" fmla="*/ 383119 w 1117338"/>
                <a:gd name="connsiteY429" fmla="*/ 812472 h 958811"/>
                <a:gd name="connsiteX430" fmla="*/ 385713 w 1117338"/>
                <a:gd name="connsiteY430" fmla="*/ 811948 h 958811"/>
                <a:gd name="connsiteX431" fmla="*/ 384690 w 1117338"/>
                <a:gd name="connsiteY431" fmla="*/ 808581 h 958811"/>
                <a:gd name="connsiteX432" fmla="*/ 383119 w 1117338"/>
                <a:gd name="connsiteY432" fmla="*/ 797408 h 958811"/>
                <a:gd name="connsiteX433" fmla="*/ 384416 w 1117338"/>
                <a:gd name="connsiteY433" fmla="*/ 792744 h 958811"/>
                <a:gd name="connsiteX434" fmla="*/ 387535 w 1117338"/>
                <a:gd name="connsiteY434" fmla="*/ 787806 h 958811"/>
                <a:gd name="connsiteX435" fmla="*/ 388583 w 1117338"/>
                <a:gd name="connsiteY435" fmla="*/ 783391 h 958811"/>
                <a:gd name="connsiteX436" fmla="*/ 390404 w 1117338"/>
                <a:gd name="connsiteY436" fmla="*/ 779750 h 958811"/>
                <a:gd name="connsiteX437" fmla="*/ 392749 w 1117338"/>
                <a:gd name="connsiteY437" fmla="*/ 777929 h 958811"/>
                <a:gd name="connsiteX438" fmla="*/ 395069 w 1117338"/>
                <a:gd name="connsiteY438" fmla="*/ 777430 h 958811"/>
                <a:gd name="connsiteX439" fmla="*/ 395344 w 1117338"/>
                <a:gd name="connsiteY439" fmla="*/ 775086 h 958811"/>
                <a:gd name="connsiteX440" fmla="*/ 397664 w 1117338"/>
                <a:gd name="connsiteY440" fmla="*/ 773789 h 958811"/>
                <a:gd name="connsiteX441" fmla="*/ 400534 w 1117338"/>
                <a:gd name="connsiteY441" fmla="*/ 773789 h 958811"/>
                <a:gd name="connsiteX442" fmla="*/ 401831 w 1117338"/>
                <a:gd name="connsiteY442" fmla="*/ 758973 h 958811"/>
                <a:gd name="connsiteX443" fmla="*/ 403653 w 1117338"/>
                <a:gd name="connsiteY443" fmla="*/ 749621 h 958811"/>
                <a:gd name="connsiteX444" fmla="*/ 403403 w 1117338"/>
                <a:gd name="connsiteY444" fmla="*/ 743410 h 958811"/>
                <a:gd name="connsiteX445" fmla="*/ 401307 w 1117338"/>
                <a:gd name="connsiteY445" fmla="*/ 726251 h 958811"/>
                <a:gd name="connsiteX446" fmla="*/ 400010 w 1117338"/>
                <a:gd name="connsiteY446" fmla="*/ 710688 h 958811"/>
                <a:gd name="connsiteX447" fmla="*/ 398987 w 1117338"/>
                <a:gd name="connsiteY447" fmla="*/ 705749 h 958811"/>
                <a:gd name="connsiteX448" fmla="*/ 407021 w 1117338"/>
                <a:gd name="connsiteY448" fmla="*/ 705749 h 958811"/>
                <a:gd name="connsiteX449" fmla="*/ 419247 w 1117338"/>
                <a:gd name="connsiteY449" fmla="*/ 704452 h 958811"/>
                <a:gd name="connsiteX450" fmla="*/ 429626 w 1117338"/>
                <a:gd name="connsiteY450" fmla="*/ 703155 h 958811"/>
                <a:gd name="connsiteX451" fmla="*/ 434317 w 1117338"/>
                <a:gd name="connsiteY451" fmla="*/ 702881 h 958811"/>
                <a:gd name="connsiteX452" fmla="*/ 447042 w 1117338"/>
                <a:gd name="connsiteY452" fmla="*/ 700811 h 958811"/>
                <a:gd name="connsiteX453" fmla="*/ 449886 w 1117338"/>
                <a:gd name="connsiteY453" fmla="*/ 700811 h 958811"/>
                <a:gd name="connsiteX454" fmla="*/ 469372 w 1117338"/>
                <a:gd name="connsiteY454" fmla="*/ 698217 h 958811"/>
                <a:gd name="connsiteX455" fmla="*/ 478729 w 1117338"/>
                <a:gd name="connsiteY455" fmla="*/ 697170 h 958811"/>
                <a:gd name="connsiteX456" fmla="*/ 494323 w 1117338"/>
                <a:gd name="connsiteY456" fmla="*/ 696147 h 958811"/>
                <a:gd name="connsiteX457" fmla="*/ 494323 w 1117338"/>
                <a:gd name="connsiteY457" fmla="*/ 690161 h 958811"/>
                <a:gd name="connsiteX458" fmla="*/ 493025 w 1117338"/>
                <a:gd name="connsiteY458" fmla="*/ 682629 h 958811"/>
                <a:gd name="connsiteX459" fmla="*/ 494573 w 1117338"/>
                <a:gd name="connsiteY459" fmla="*/ 675371 h 958811"/>
                <a:gd name="connsiteX460" fmla="*/ 489134 w 1117338"/>
                <a:gd name="connsiteY460" fmla="*/ 671455 h 958811"/>
                <a:gd name="connsiteX461" fmla="*/ 483669 w 1117338"/>
                <a:gd name="connsiteY461" fmla="*/ 670682 h 958811"/>
                <a:gd name="connsiteX462" fmla="*/ 473015 w 1117338"/>
                <a:gd name="connsiteY462" fmla="*/ 665220 h 958811"/>
                <a:gd name="connsiteX463" fmla="*/ 460016 w 1117338"/>
                <a:gd name="connsiteY463" fmla="*/ 659010 h 958811"/>
                <a:gd name="connsiteX464" fmla="*/ 458993 w 1117338"/>
                <a:gd name="connsiteY464" fmla="*/ 656665 h 958811"/>
                <a:gd name="connsiteX465" fmla="*/ 458993 w 1117338"/>
                <a:gd name="connsiteY465" fmla="*/ 653797 h 958811"/>
                <a:gd name="connsiteX466" fmla="*/ 453005 w 1117338"/>
                <a:gd name="connsiteY466" fmla="*/ 653273 h 958811"/>
                <a:gd name="connsiteX467" fmla="*/ 452232 w 1117338"/>
                <a:gd name="connsiteY467" fmla="*/ 645491 h 958811"/>
                <a:gd name="connsiteX468" fmla="*/ 454053 w 1117338"/>
                <a:gd name="connsiteY468" fmla="*/ 644718 h 958811"/>
                <a:gd name="connsiteX469" fmla="*/ 455600 w 1117338"/>
                <a:gd name="connsiteY469" fmla="*/ 638483 h 958811"/>
                <a:gd name="connsiteX470" fmla="*/ 450410 w 1117338"/>
                <a:gd name="connsiteY470" fmla="*/ 627833 h 958811"/>
                <a:gd name="connsiteX471" fmla="*/ 446243 w 1117338"/>
                <a:gd name="connsiteY471" fmla="*/ 632772 h 958811"/>
                <a:gd name="connsiteX472" fmla="*/ 440030 w 1117338"/>
                <a:gd name="connsiteY472" fmla="*/ 634592 h 958811"/>
                <a:gd name="connsiteX473" fmla="*/ 439756 w 1117338"/>
                <a:gd name="connsiteY473" fmla="*/ 637436 h 958811"/>
                <a:gd name="connsiteX474" fmla="*/ 441578 w 1117338"/>
                <a:gd name="connsiteY474" fmla="*/ 640553 h 958811"/>
                <a:gd name="connsiteX475" fmla="*/ 438983 w 1117338"/>
                <a:gd name="connsiteY475" fmla="*/ 643147 h 958811"/>
                <a:gd name="connsiteX476" fmla="*/ 436388 w 1117338"/>
                <a:gd name="connsiteY476" fmla="*/ 643671 h 958811"/>
                <a:gd name="connsiteX477" fmla="*/ 433269 w 1117338"/>
                <a:gd name="connsiteY477" fmla="*/ 642374 h 958811"/>
                <a:gd name="connsiteX478" fmla="*/ 432745 w 1117338"/>
                <a:gd name="connsiteY478" fmla="*/ 640030 h 958811"/>
                <a:gd name="connsiteX479" fmla="*/ 433793 w 1117338"/>
                <a:gd name="connsiteY479" fmla="*/ 635864 h 958811"/>
                <a:gd name="connsiteX480" fmla="*/ 433544 w 1117338"/>
                <a:gd name="connsiteY480" fmla="*/ 632248 h 958811"/>
                <a:gd name="connsiteX481" fmla="*/ 430924 w 1117338"/>
                <a:gd name="connsiteY481" fmla="*/ 627035 h 958811"/>
                <a:gd name="connsiteX482" fmla="*/ 427306 w 1117338"/>
                <a:gd name="connsiteY482" fmla="*/ 626536 h 958811"/>
                <a:gd name="connsiteX483" fmla="*/ 421317 w 1117338"/>
                <a:gd name="connsiteY483" fmla="*/ 629130 h 958811"/>
                <a:gd name="connsiteX484" fmla="*/ 411712 w 1117338"/>
                <a:gd name="connsiteY484" fmla="*/ 634318 h 958811"/>
                <a:gd name="connsiteX485" fmla="*/ 408842 w 1117338"/>
                <a:gd name="connsiteY485" fmla="*/ 635091 h 958811"/>
                <a:gd name="connsiteX486" fmla="*/ 401582 w 1117338"/>
                <a:gd name="connsiteY486" fmla="*/ 635366 h 958811"/>
                <a:gd name="connsiteX487" fmla="*/ 390654 w 1117338"/>
                <a:gd name="connsiteY487" fmla="*/ 637436 h 958811"/>
                <a:gd name="connsiteX488" fmla="*/ 388857 w 1117338"/>
                <a:gd name="connsiteY488" fmla="*/ 637186 h 958811"/>
                <a:gd name="connsiteX489" fmla="*/ 383917 w 1117338"/>
                <a:gd name="connsiteY489" fmla="*/ 634592 h 958811"/>
                <a:gd name="connsiteX490" fmla="*/ 380274 w 1117338"/>
                <a:gd name="connsiteY490" fmla="*/ 633794 h 958811"/>
                <a:gd name="connsiteX491" fmla="*/ 377405 w 1117338"/>
                <a:gd name="connsiteY491" fmla="*/ 634318 h 958811"/>
                <a:gd name="connsiteX492" fmla="*/ 372739 w 1117338"/>
                <a:gd name="connsiteY492" fmla="*/ 637685 h 958811"/>
                <a:gd name="connsiteX493" fmla="*/ 370144 w 1117338"/>
                <a:gd name="connsiteY493" fmla="*/ 637436 h 958811"/>
                <a:gd name="connsiteX494" fmla="*/ 357668 w 1117338"/>
                <a:gd name="connsiteY494" fmla="*/ 629654 h 958811"/>
                <a:gd name="connsiteX495" fmla="*/ 348063 w 1117338"/>
                <a:gd name="connsiteY495" fmla="*/ 627035 h 958811"/>
                <a:gd name="connsiteX496" fmla="*/ 345468 w 1117338"/>
                <a:gd name="connsiteY496" fmla="*/ 624716 h 958811"/>
                <a:gd name="connsiteX497" fmla="*/ 344944 w 1117338"/>
                <a:gd name="connsiteY497" fmla="*/ 621598 h 958811"/>
                <a:gd name="connsiteX498" fmla="*/ 345193 w 1117338"/>
                <a:gd name="connsiteY498" fmla="*/ 616136 h 958811"/>
                <a:gd name="connsiteX499" fmla="*/ 342873 w 1117338"/>
                <a:gd name="connsiteY499" fmla="*/ 608354 h 958811"/>
                <a:gd name="connsiteX500" fmla="*/ 342349 w 1117338"/>
                <a:gd name="connsiteY500" fmla="*/ 603665 h 958811"/>
                <a:gd name="connsiteX501" fmla="*/ 342099 w 1117338"/>
                <a:gd name="connsiteY501" fmla="*/ 599001 h 958811"/>
                <a:gd name="connsiteX502" fmla="*/ 341575 w 1117338"/>
                <a:gd name="connsiteY502" fmla="*/ 595360 h 958811"/>
                <a:gd name="connsiteX503" fmla="*/ 339505 w 1117338"/>
                <a:gd name="connsiteY503" fmla="*/ 590945 h 958811"/>
                <a:gd name="connsiteX504" fmla="*/ 337933 w 1117338"/>
                <a:gd name="connsiteY504" fmla="*/ 588875 h 958811"/>
                <a:gd name="connsiteX505" fmla="*/ 334814 w 1117338"/>
                <a:gd name="connsiteY505" fmla="*/ 588102 h 958811"/>
                <a:gd name="connsiteX506" fmla="*/ 329874 w 1117338"/>
                <a:gd name="connsiteY506" fmla="*/ 587304 h 958811"/>
                <a:gd name="connsiteX507" fmla="*/ 327803 w 1117338"/>
                <a:gd name="connsiteY507" fmla="*/ 585758 h 958811"/>
                <a:gd name="connsiteX508" fmla="*/ 325981 w 1117338"/>
                <a:gd name="connsiteY508" fmla="*/ 582640 h 958811"/>
                <a:gd name="connsiteX509" fmla="*/ 324684 w 1117338"/>
                <a:gd name="connsiteY509" fmla="*/ 578475 h 958811"/>
                <a:gd name="connsiteX510" fmla="*/ 322364 w 1117338"/>
                <a:gd name="connsiteY510" fmla="*/ 574833 h 958811"/>
                <a:gd name="connsiteX511" fmla="*/ 319494 w 1117338"/>
                <a:gd name="connsiteY511" fmla="*/ 571990 h 958811"/>
                <a:gd name="connsiteX512" fmla="*/ 314305 w 1117338"/>
                <a:gd name="connsiteY512" fmla="*/ 566004 h 958811"/>
                <a:gd name="connsiteX513" fmla="*/ 311959 w 1117338"/>
                <a:gd name="connsiteY513" fmla="*/ 562114 h 958811"/>
                <a:gd name="connsiteX514" fmla="*/ 309614 w 1117338"/>
                <a:gd name="connsiteY514" fmla="*/ 556676 h 958811"/>
                <a:gd name="connsiteX515" fmla="*/ 308067 w 1117338"/>
                <a:gd name="connsiteY515" fmla="*/ 554058 h 958811"/>
                <a:gd name="connsiteX516" fmla="*/ 302877 w 1117338"/>
                <a:gd name="connsiteY516" fmla="*/ 549917 h 958811"/>
                <a:gd name="connsiteX517" fmla="*/ 299234 w 1117338"/>
                <a:gd name="connsiteY517" fmla="*/ 544979 h 958811"/>
                <a:gd name="connsiteX518" fmla="*/ 295592 w 1117338"/>
                <a:gd name="connsiteY518" fmla="*/ 541337 h 958811"/>
                <a:gd name="connsiteX519" fmla="*/ 292473 w 1117338"/>
                <a:gd name="connsiteY519" fmla="*/ 540315 h 958811"/>
                <a:gd name="connsiteX520" fmla="*/ 287807 w 1117338"/>
                <a:gd name="connsiteY520" fmla="*/ 540041 h 958811"/>
                <a:gd name="connsiteX521" fmla="*/ 286759 w 1117338"/>
                <a:gd name="connsiteY521" fmla="*/ 539018 h 958811"/>
                <a:gd name="connsiteX522" fmla="*/ 283640 w 1117338"/>
                <a:gd name="connsiteY522" fmla="*/ 534853 h 958811"/>
                <a:gd name="connsiteX523" fmla="*/ 281045 w 1117338"/>
                <a:gd name="connsiteY523" fmla="*/ 532783 h 958811"/>
                <a:gd name="connsiteX524" fmla="*/ 277677 w 1117338"/>
                <a:gd name="connsiteY524" fmla="*/ 532259 h 958811"/>
                <a:gd name="connsiteX525" fmla="*/ 273760 w 1117338"/>
                <a:gd name="connsiteY525" fmla="*/ 533805 h 958811"/>
                <a:gd name="connsiteX526" fmla="*/ 269343 w 1117338"/>
                <a:gd name="connsiteY526" fmla="*/ 537721 h 958811"/>
                <a:gd name="connsiteX527" fmla="*/ 264428 w 1117338"/>
                <a:gd name="connsiteY527" fmla="*/ 541337 h 958811"/>
                <a:gd name="connsiteX528" fmla="*/ 262083 w 1117338"/>
                <a:gd name="connsiteY528" fmla="*/ 541612 h 958811"/>
                <a:gd name="connsiteX529" fmla="*/ 259488 w 1117338"/>
                <a:gd name="connsiteY529" fmla="*/ 539517 h 958811"/>
                <a:gd name="connsiteX530" fmla="*/ 256618 w 1117338"/>
                <a:gd name="connsiteY530" fmla="*/ 535626 h 958811"/>
                <a:gd name="connsiteX531" fmla="*/ 252202 w 1117338"/>
                <a:gd name="connsiteY531" fmla="*/ 535127 h 958811"/>
                <a:gd name="connsiteX532" fmla="*/ 249857 w 1117338"/>
                <a:gd name="connsiteY532" fmla="*/ 536424 h 958811"/>
                <a:gd name="connsiteX533" fmla="*/ 245715 w 1117338"/>
                <a:gd name="connsiteY533" fmla="*/ 541362 h 958811"/>
                <a:gd name="connsiteX534" fmla="*/ 240251 w 1117338"/>
                <a:gd name="connsiteY534" fmla="*/ 550690 h 958811"/>
                <a:gd name="connsiteX535" fmla="*/ 235835 w 1117338"/>
                <a:gd name="connsiteY535" fmla="*/ 555629 h 958811"/>
                <a:gd name="connsiteX536" fmla="*/ 231169 w 1117338"/>
                <a:gd name="connsiteY536" fmla="*/ 557450 h 958811"/>
                <a:gd name="connsiteX537" fmla="*/ 229073 w 1117338"/>
                <a:gd name="connsiteY537" fmla="*/ 556926 h 958811"/>
                <a:gd name="connsiteX538" fmla="*/ 223884 w 1117338"/>
                <a:gd name="connsiteY538" fmla="*/ 552262 h 958811"/>
                <a:gd name="connsiteX539" fmla="*/ 220515 w 1117338"/>
                <a:gd name="connsiteY539" fmla="*/ 551214 h 958811"/>
                <a:gd name="connsiteX540" fmla="*/ 217920 w 1117338"/>
                <a:gd name="connsiteY540" fmla="*/ 551489 h 958811"/>
                <a:gd name="connsiteX541" fmla="*/ 213753 w 1117338"/>
                <a:gd name="connsiteY541" fmla="*/ 553559 h 958811"/>
                <a:gd name="connsiteX542" fmla="*/ 209861 w 1117338"/>
                <a:gd name="connsiteY542" fmla="*/ 554332 h 958811"/>
                <a:gd name="connsiteX543" fmla="*/ 201278 w 1117338"/>
                <a:gd name="connsiteY543" fmla="*/ 552012 h 958811"/>
                <a:gd name="connsiteX544" fmla="*/ 197660 w 1117338"/>
                <a:gd name="connsiteY544" fmla="*/ 551738 h 958811"/>
                <a:gd name="connsiteX545" fmla="*/ 194791 w 1117338"/>
                <a:gd name="connsiteY545" fmla="*/ 552536 h 958811"/>
                <a:gd name="connsiteX546" fmla="*/ 190899 w 1117338"/>
                <a:gd name="connsiteY546" fmla="*/ 554856 h 958811"/>
                <a:gd name="connsiteX547" fmla="*/ 161008 w 1117338"/>
                <a:gd name="connsiteY547" fmla="*/ 569920 h 958811"/>
                <a:gd name="connsiteX548" fmla="*/ 156866 w 1117338"/>
                <a:gd name="connsiteY548" fmla="*/ 569421 h 958811"/>
                <a:gd name="connsiteX549" fmla="*/ 153747 w 1117338"/>
                <a:gd name="connsiteY549" fmla="*/ 568124 h 958811"/>
                <a:gd name="connsiteX550" fmla="*/ 148033 w 1117338"/>
                <a:gd name="connsiteY550" fmla="*/ 570194 h 958811"/>
                <a:gd name="connsiteX551" fmla="*/ 141272 w 1117338"/>
                <a:gd name="connsiteY551" fmla="*/ 574858 h 958811"/>
                <a:gd name="connsiteX552" fmla="*/ 135034 w 1117338"/>
                <a:gd name="connsiteY552" fmla="*/ 577203 h 958811"/>
                <a:gd name="connsiteX553" fmla="*/ 130094 w 1117338"/>
                <a:gd name="connsiteY553" fmla="*/ 577203 h 958811"/>
                <a:gd name="connsiteX554" fmla="*/ 125429 w 1117338"/>
                <a:gd name="connsiteY554" fmla="*/ 575906 h 958811"/>
                <a:gd name="connsiteX555" fmla="*/ 121261 w 1117338"/>
                <a:gd name="connsiteY555" fmla="*/ 576928 h 958811"/>
                <a:gd name="connsiteX556" fmla="*/ 118667 w 1117338"/>
                <a:gd name="connsiteY556" fmla="*/ 578500 h 958811"/>
                <a:gd name="connsiteX557" fmla="*/ 112953 w 1117338"/>
                <a:gd name="connsiteY557" fmla="*/ 584461 h 958811"/>
                <a:gd name="connsiteX558" fmla="*/ 109061 w 1117338"/>
                <a:gd name="connsiteY558" fmla="*/ 587329 h 958811"/>
                <a:gd name="connsiteX559" fmla="*/ 105168 w 1117338"/>
                <a:gd name="connsiteY559" fmla="*/ 589150 h 958811"/>
                <a:gd name="connsiteX560" fmla="*/ 94514 w 1117338"/>
                <a:gd name="connsiteY560" fmla="*/ 592791 h 958811"/>
                <a:gd name="connsiteX561" fmla="*/ 82039 w 1117338"/>
                <a:gd name="connsiteY561" fmla="*/ 597729 h 958811"/>
                <a:gd name="connsiteX562" fmla="*/ 79694 w 1117338"/>
                <a:gd name="connsiteY562" fmla="*/ 599799 h 958811"/>
                <a:gd name="connsiteX563" fmla="*/ 78147 w 1117338"/>
                <a:gd name="connsiteY563" fmla="*/ 602917 h 958811"/>
                <a:gd name="connsiteX564" fmla="*/ 77623 w 1117338"/>
                <a:gd name="connsiteY564" fmla="*/ 607332 h 958811"/>
                <a:gd name="connsiteX565" fmla="*/ 75552 w 1117338"/>
                <a:gd name="connsiteY565" fmla="*/ 611472 h 958811"/>
                <a:gd name="connsiteX566" fmla="*/ 73731 w 1117338"/>
                <a:gd name="connsiteY566" fmla="*/ 613043 h 958811"/>
                <a:gd name="connsiteX567" fmla="*/ 70612 w 1117338"/>
                <a:gd name="connsiteY567" fmla="*/ 613542 h 958811"/>
                <a:gd name="connsiteX568" fmla="*/ 67244 w 1117338"/>
                <a:gd name="connsiteY568" fmla="*/ 612245 h 958811"/>
                <a:gd name="connsiteX569" fmla="*/ 56590 w 1117338"/>
                <a:gd name="connsiteY569" fmla="*/ 605511 h 958811"/>
                <a:gd name="connsiteX570" fmla="*/ 52173 w 1117338"/>
                <a:gd name="connsiteY570" fmla="*/ 604214 h 958811"/>
                <a:gd name="connsiteX571" fmla="*/ 48007 w 1117338"/>
                <a:gd name="connsiteY571" fmla="*/ 601620 h 958811"/>
                <a:gd name="connsiteX572" fmla="*/ 44888 w 1117338"/>
                <a:gd name="connsiteY572" fmla="*/ 600573 h 958811"/>
                <a:gd name="connsiteX573" fmla="*/ 41519 w 1117338"/>
                <a:gd name="connsiteY573" fmla="*/ 601346 h 958811"/>
                <a:gd name="connsiteX574" fmla="*/ 38400 w 1117338"/>
                <a:gd name="connsiteY574" fmla="*/ 602643 h 958811"/>
                <a:gd name="connsiteX575" fmla="*/ 33211 w 1117338"/>
                <a:gd name="connsiteY575" fmla="*/ 603940 h 958811"/>
                <a:gd name="connsiteX576" fmla="*/ 29294 w 1117338"/>
                <a:gd name="connsiteY576" fmla="*/ 603940 h 958811"/>
                <a:gd name="connsiteX577" fmla="*/ 26200 w 1117338"/>
                <a:gd name="connsiteY577" fmla="*/ 602119 h 958811"/>
                <a:gd name="connsiteX578" fmla="*/ 23580 w 1117338"/>
                <a:gd name="connsiteY578" fmla="*/ 598752 h 958811"/>
                <a:gd name="connsiteX579" fmla="*/ 18141 w 1117338"/>
                <a:gd name="connsiteY579" fmla="*/ 601096 h 958811"/>
                <a:gd name="connsiteX580" fmla="*/ 11130 w 1117338"/>
                <a:gd name="connsiteY580" fmla="*/ 607057 h 958811"/>
                <a:gd name="connsiteX581" fmla="*/ 9308 w 1117338"/>
                <a:gd name="connsiteY581" fmla="*/ 606035 h 958811"/>
                <a:gd name="connsiteX582" fmla="*/ 725 w 1117338"/>
                <a:gd name="connsiteY582" fmla="*/ 594337 h 958811"/>
                <a:gd name="connsiteX583" fmla="*/ -2119 w 1117338"/>
                <a:gd name="connsiteY583" fmla="*/ 591993 h 958811"/>
                <a:gd name="connsiteX584" fmla="*/ 725 w 1117338"/>
                <a:gd name="connsiteY584" fmla="*/ 590447 h 958811"/>
                <a:gd name="connsiteX585" fmla="*/ 13450 w 1117338"/>
                <a:gd name="connsiteY585" fmla="*/ 588875 h 958811"/>
                <a:gd name="connsiteX586" fmla="*/ 19962 w 1117338"/>
                <a:gd name="connsiteY586" fmla="*/ 580570 h 958811"/>
                <a:gd name="connsiteX587" fmla="*/ 23580 w 1117338"/>
                <a:gd name="connsiteY587" fmla="*/ 573312 h 958811"/>
                <a:gd name="connsiteX588" fmla="*/ 30341 w 1117338"/>
                <a:gd name="connsiteY588" fmla="*/ 564208 h 958811"/>
                <a:gd name="connsiteX589" fmla="*/ 36829 w 1117338"/>
                <a:gd name="connsiteY589" fmla="*/ 559545 h 958811"/>
                <a:gd name="connsiteX590" fmla="*/ 34508 w 1117338"/>
                <a:gd name="connsiteY590" fmla="*/ 553309 h 958811"/>
                <a:gd name="connsiteX591" fmla="*/ 31639 w 1117338"/>
                <a:gd name="connsiteY591" fmla="*/ 549144 h 958811"/>
                <a:gd name="connsiteX592" fmla="*/ 34508 w 1117338"/>
                <a:gd name="connsiteY592" fmla="*/ 546550 h 958811"/>
                <a:gd name="connsiteX593" fmla="*/ 30865 w 1117338"/>
                <a:gd name="connsiteY593" fmla="*/ 541113 h 958811"/>
                <a:gd name="connsiteX594" fmla="*/ 25676 w 1117338"/>
                <a:gd name="connsiteY594" fmla="*/ 528119 h 958811"/>
                <a:gd name="connsiteX595" fmla="*/ 23580 w 1117338"/>
                <a:gd name="connsiteY595" fmla="*/ 524228 h 958811"/>
                <a:gd name="connsiteX596" fmla="*/ 24877 w 1117338"/>
                <a:gd name="connsiteY596" fmla="*/ 521634 h 958811"/>
                <a:gd name="connsiteX597" fmla="*/ 28270 w 1117338"/>
                <a:gd name="connsiteY597" fmla="*/ 524228 h 958811"/>
                <a:gd name="connsiteX598" fmla="*/ 31639 w 1117338"/>
                <a:gd name="connsiteY598" fmla="*/ 527844 h 958811"/>
                <a:gd name="connsiteX599" fmla="*/ 36055 w 1117338"/>
                <a:gd name="connsiteY599" fmla="*/ 531760 h 958811"/>
                <a:gd name="connsiteX600" fmla="*/ 40746 w 1117338"/>
                <a:gd name="connsiteY600" fmla="*/ 533830 h 958811"/>
                <a:gd name="connsiteX601" fmla="*/ 48007 w 1117338"/>
                <a:gd name="connsiteY601" fmla="*/ 535900 h 958811"/>
                <a:gd name="connsiteX602" fmla="*/ 52173 w 1117338"/>
                <a:gd name="connsiteY602" fmla="*/ 536698 h 958811"/>
                <a:gd name="connsiteX603" fmla="*/ 57887 w 1117338"/>
                <a:gd name="connsiteY603" fmla="*/ 536175 h 958811"/>
                <a:gd name="connsiteX604" fmla="*/ 62827 w 1117338"/>
                <a:gd name="connsiteY604" fmla="*/ 533581 h 958811"/>
                <a:gd name="connsiteX605" fmla="*/ 73980 w 1117338"/>
                <a:gd name="connsiteY605" fmla="*/ 522931 h 958811"/>
                <a:gd name="connsiteX606" fmla="*/ 77374 w 1117338"/>
                <a:gd name="connsiteY606" fmla="*/ 520587 h 958811"/>
                <a:gd name="connsiteX607" fmla="*/ 80492 w 1117338"/>
                <a:gd name="connsiteY607" fmla="*/ 519564 h 958811"/>
                <a:gd name="connsiteX608" fmla="*/ 82563 w 1117338"/>
                <a:gd name="connsiteY608" fmla="*/ 514102 h 958811"/>
                <a:gd name="connsiteX609" fmla="*/ 85433 w 1117338"/>
                <a:gd name="connsiteY609" fmla="*/ 513578 h 958811"/>
                <a:gd name="connsiteX610" fmla="*/ 87229 w 1117338"/>
                <a:gd name="connsiteY610" fmla="*/ 515149 h 958811"/>
                <a:gd name="connsiteX611" fmla="*/ 88801 w 1117338"/>
                <a:gd name="connsiteY611" fmla="*/ 519564 h 958811"/>
                <a:gd name="connsiteX612" fmla="*/ 93741 w 1117338"/>
                <a:gd name="connsiteY612" fmla="*/ 522407 h 958811"/>
                <a:gd name="connsiteX613" fmla="*/ 96860 w 1117338"/>
                <a:gd name="connsiteY613" fmla="*/ 520337 h 958811"/>
                <a:gd name="connsiteX614" fmla="*/ 98931 w 1117338"/>
                <a:gd name="connsiteY614" fmla="*/ 516446 h 958811"/>
                <a:gd name="connsiteX615" fmla="*/ 101002 w 1117338"/>
                <a:gd name="connsiteY615" fmla="*/ 514875 h 958811"/>
                <a:gd name="connsiteX616" fmla="*/ 100228 w 1117338"/>
                <a:gd name="connsiteY616" fmla="*/ 512805 h 958811"/>
                <a:gd name="connsiteX617" fmla="*/ 99180 w 1117338"/>
                <a:gd name="connsiteY617" fmla="*/ 502928 h 958811"/>
                <a:gd name="connsiteX618" fmla="*/ 98157 w 1117338"/>
                <a:gd name="connsiteY618" fmla="*/ 499037 h 958811"/>
                <a:gd name="connsiteX619" fmla="*/ 95812 w 1117338"/>
                <a:gd name="connsiteY619" fmla="*/ 499037 h 958811"/>
                <a:gd name="connsiteX620" fmla="*/ 96585 w 1117338"/>
                <a:gd name="connsiteY620" fmla="*/ 493850 h 958811"/>
                <a:gd name="connsiteX621" fmla="*/ 94514 w 1117338"/>
                <a:gd name="connsiteY621" fmla="*/ 493575 h 958811"/>
                <a:gd name="connsiteX622" fmla="*/ 96062 w 1117338"/>
                <a:gd name="connsiteY622" fmla="*/ 486317 h 958811"/>
                <a:gd name="connsiteX623" fmla="*/ 95038 w 1117338"/>
                <a:gd name="connsiteY623" fmla="*/ 483973 h 958811"/>
                <a:gd name="connsiteX624" fmla="*/ 95812 w 1117338"/>
                <a:gd name="connsiteY624" fmla="*/ 481379 h 958811"/>
                <a:gd name="connsiteX625" fmla="*/ 96585 w 1117338"/>
                <a:gd name="connsiteY625" fmla="*/ 474096 h 958811"/>
                <a:gd name="connsiteX626" fmla="*/ 93991 w 1117338"/>
                <a:gd name="connsiteY626" fmla="*/ 470480 h 958811"/>
                <a:gd name="connsiteX627" fmla="*/ 99979 w 1117338"/>
                <a:gd name="connsiteY627" fmla="*/ 469183 h 958811"/>
                <a:gd name="connsiteX628" fmla="*/ 102573 w 1117338"/>
                <a:gd name="connsiteY628" fmla="*/ 467612 h 958811"/>
                <a:gd name="connsiteX629" fmla="*/ 105942 w 1117338"/>
                <a:gd name="connsiteY629" fmla="*/ 464494 h 958811"/>
                <a:gd name="connsiteX630" fmla="*/ 103871 w 1117338"/>
                <a:gd name="connsiteY630" fmla="*/ 461900 h 958811"/>
                <a:gd name="connsiteX631" fmla="*/ 101276 w 1117338"/>
                <a:gd name="connsiteY631" fmla="*/ 454892 h 958811"/>
                <a:gd name="connsiteX632" fmla="*/ 98682 w 1117338"/>
                <a:gd name="connsiteY632" fmla="*/ 450477 h 958811"/>
                <a:gd name="connsiteX633" fmla="*/ 97109 w 1117338"/>
                <a:gd name="connsiteY633" fmla="*/ 449953 h 958811"/>
                <a:gd name="connsiteX634" fmla="*/ 95563 w 1117338"/>
                <a:gd name="connsiteY634" fmla="*/ 446586 h 958811"/>
                <a:gd name="connsiteX635" fmla="*/ 91919 w 1117338"/>
                <a:gd name="connsiteY635" fmla="*/ 444242 h 958811"/>
                <a:gd name="connsiteX636" fmla="*/ 92169 w 1117338"/>
                <a:gd name="connsiteY636" fmla="*/ 437233 h 958811"/>
                <a:gd name="connsiteX637" fmla="*/ 93991 w 1117338"/>
                <a:gd name="connsiteY637" fmla="*/ 434889 h 958811"/>
                <a:gd name="connsiteX638" fmla="*/ 93991 w 1117338"/>
                <a:gd name="connsiteY638" fmla="*/ 432819 h 958811"/>
                <a:gd name="connsiteX639" fmla="*/ 92444 w 1117338"/>
                <a:gd name="connsiteY639" fmla="*/ 430749 h 958811"/>
                <a:gd name="connsiteX640" fmla="*/ 91919 w 1117338"/>
                <a:gd name="connsiteY640" fmla="*/ 426334 h 958811"/>
                <a:gd name="connsiteX641" fmla="*/ 89849 w 1117338"/>
                <a:gd name="connsiteY641" fmla="*/ 425536 h 958811"/>
                <a:gd name="connsiteX642" fmla="*/ 89849 w 1117338"/>
                <a:gd name="connsiteY642" fmla="*/ 421121 h 958811"/>
                <a:gd name="connsiteX643" fmla="*/ 88801 w 1117338"/>
                <a:gd name="connsiteY643" fmla="*/ 418278 h 958811"/>
                <a:gd name="connsiteX644" fmla="*/ 90373 w 1117338"/>
                <a:gd name="connsiteY644" fmla="*/ 416208 h 958811"/>
                <a:gd name="connsiteX645" fmla="*/ 89075 w 1117338"/>
                <a:gd name="connsiteY645" fmla="*/ 413863 h 958811"/>
                <a:gd name="connsiteX646" fmla="*/ 89075 w 1117338"/>
                <a:gd name="connsiteY646" fmla="*/ 410496 h 958811"/>
                <a:gd name="connsiteX647" fmla="*/ 87778 w 1117338"/>
                <a:gd name="connsiteY647" fmla="*/ 407878 h 958811"/>
                <a:gd name="connsiteX648" fmla="*/ 86730 w 1117338"/>
                <a:gd name="connsiteY648" fmla="*/ 403987 h 958811"/>
                <a:gd name="connsiteX649" fmla="*/ 85682 w 1117338"/>
                <a:gd name="connsiteY649" fmla="*/ 403737 h 958811"/>
                <a:gd name="connsiteX650" fmla="*/ 83362 w 1117338"/>
                <a:gd name="connsiteY650" fmla="*/ 398275 h 958811"/>
                <a:gd name="connsiteX651" fmla="*/ 84659 w 1117338"/>
                <a:gd name="connsiteY651" fmla="*/ 395931 h 958811"/>
                <a:gd name="connsiteX652" fmla="*/ 88551 w 1117338"/>
                <a:gd name="connsiteY652" fmla="*/ 393337 h 958811"/>
                <a:gd name="connsiteX653" fmla="*/ 97633 w 1117338"/>
                <a:gd name="connsiteY653" fmla="*/ 394908 h 958811"/>
                <a:gd name="connsiteX654" fmla="*/ 97908 w 1117338"/>
                <a:gd name="connsiteY654" fmla="*/ 392040 h 958811"/>
                <a:gd name="connsiteX655" fmla="*/ 99979 w 1117338"/>
                <a:gd name="connsiteY655" fmla="*/ 392314 h 958811"/>
                <a:gd name="connsiteX656" fmla="*/ 100228 w 1117338"/>
                <a:gd name="connsiteY656" fmla="*/ 396978 h 958811"/>
                <a:gd name="connsiteX657" fmla="*/ 102324 w 1117338"/>
                <a:gd name="connsiteY657" fmla="*/ 398026 h 958811"/>
                <a:gd name="connsiteX658" fmla="*/ 109336 w 1117338"/>
                <a:gd name="connsiteY658" fmla="*/ 399323 h 958811"/>
                <a:gd name="connsiteX659" fmla="*/ 123607 w 1117338"/>
                <a:gd name="connsiteY659" fmla="*/ 398550 h 958811"/>
                <a:gd name="connsiteX660" fmla="*/ 123357 w 1117338"/>
                <a:gd name="connsiteY660" fmla="*/ 390494 h 958811"/>
                <a:gd name="connsiteX661" fmla="*/ 124905 w 1117338"/>
                <a:gd name="connsiteY661" fmla="*/ 390743 h 958811"/>
                <a:gd name="connsiteX662" fmla="*/ 129845 w 1117338"/>
                <a:gd name="connsiteY662" fmla="*/ 393088 h 958811"/>
                <a:gd name="connsiteX663" fmla="*/ 137380 w 1117338"/>
                <a:gd name="connsiteY663" fmla="*/ 394908 h 958811"/>
                <a:gd name="connsiteX664" fmla="*/ 142070 w 1117338"/>
                <a:gd name="connsiteY664" fmla="*/ 394908 h 958811"/>
                <a:gd name="connsiteX665" fmla="*/ 147509 w 1117338"/>
                <a:gd name="connsiteY665" fmla="*/ 396455 h 958811"/>
                <a:gd name="connsiteX666" fmla="*/ 161033 w 1117338"/>
                <a:gd name="connsiteY666" fmla="*/ 396978 h 958811"/>
                <a:gd name="connsiteX667" fmla="*/ 175305 w 1117338"/>
                <a:gd name="connsiteY667" fmla="*/ 400096 h 958811"/>
                <a:gd name="connsiteX668" fmla="*/ 175829 w 1117338"/>
                <a:gd name="connsiteY668" fmla="*/ 390494 h 958811"/>
                <a:gd name="connsiteX669" fmla="*/ 176876 w 1117338"/>
                <a:gd name="connsiteY669" fmla="*/ 378272 h 958811"/>
                <a:gd name="connsiteX670" fmla="*/ 179222 w 1117338"/>
                <a:gd name="connsiteY670" fmla="*/ 350239 h 958811"/>
                <a:gd name="connsiteX671" fmla="*/ 179995 w 1117338"/>
                <a:gd name="connsiteY671" fmla="*/ 339065 h 958811"/>
                <a:gd name="connsiteX672" fmla="*/ 181542 w 1117338"/>
                <a:gd name="connsiteY672" fmla="*/ 323477 h 958811"/>
                <a:gd name="connsiteX673" fmla="*/ 183888 w 1117338"/>
                <a:gd name="connsiteY673" fmla="*/ 296491 h 958811"/>
                <a:gd name="connsiteX674" fmla="*/ 184412 w 1117338"/>
                <a:gd name="connsiteY674" fmla="*/ 291278 h 958811"/>
                <a:gd name="connsiteX675" fmla="*/ 188304 w 1117338"/>
                <a:gd name="connsiteY675" fmla="*/ 287637 h 958811"/>
                <a:gd name="connsiteX676" fmla="*/ 190125 w 1117338"/>
                <a:gd name="connsiteY676" fmla="*/ 286864 h 958811"/>
                <a:gd name="connsiteX677" fmla="*/ 199482 w 1117338"/>
                <a:gd name="connsiteY677" fmla="*/ 286090 h 958811"/>
                <a:gd name="connsiteX678" fmla="*/ 203099 w 1117338"/>
                <a:gd name="connsiteY678" fmla="*/ 286340 h 958811"/>
                <a:gd name="connsiteX679" fmla="*/ 204397 w 1117338"/>
                <a:gd name="connsiteY679" fmla="*/ 283222 h 958811"/>
                <a:gd name="connsiteX680" fmla="*/ 214277 w 1117338"/>
                <a:gd name="connsiteY680" fmla="*/ 281676 h 958811"/>
                <a:gd name="connsiteX681" fmla="*/ 219742 w 1117338"/>
                <a:gd name="connsiteY681" fmla="*/ 282973 h 958811"/>
                <a:gd name="connsiteX682" fmla="*/ 233240 w 1117338"/>
                <a:gd name="connsiteY682" fmla="*/ 292051 h 958811"/>
                <a:gd name="connsiteX683" fmla="*/ 236883 w 1117338"/>
                <a:gd name="connsiteY683" fmla="*/ 292051 h 958811"/>
                <a:gd name="connsiteX684" fmla="*/ 242597 w 1117338"/>
                <a:gd name="connsiteY684" fmla="*/ 290754 h 958811"/>
                <a:gd name="connsiteX685" fmla="*/ 246763 w 1117338"/>
                <a:gd name="connsiteY685" fmla="*/ 292051 h 958811"/>
                <a:gd name="connsiteX686" fmla="*/ 249358 w 1117338"/>
                <a:gd name="connsiteY686" fmla="*/ 291802 h 958811"/>
                <a:gd name="connsiteX687" fmla="*/ 250132 w 1117338"/>
                <a:gd name="connsiteY687" fmla="*/ 288435 h 958811"/>
                <a:gd name="connsiteX688" fmla="*/ 250656 w 1117338"/>
                <a:gd name="connsiteY688" fmla="*/ 280379 h 958811"/>
                <a:gd name="connsiteX689" fmla="*/ 251678 w 1117338"/>
                <a:gd name="connsiteY689" fmla="*/ 274917 h 958811"/>
                <a:gd name="connsiteX690" fmla="*/ 255321 w 1117338"/>
                <a:gd name="connsiteY690" fmla="*/ 275440 h 958811"/>
                <a:gd name="connsiteX691" fmla="*/ 257916 w 1117338"/>
                <a:gd name="connsiteY691" fmla="*/ 277261 h 958811"/>
                <a:gd name="connsiteX692" fmla="*/ 261808 w 1117338"/>
                <a:gd name="connsiteY692" fmla="*/ 277511 h 958811"/>
                <a:gd name="connsiteX693" fmla="*/ 262332 w 1117338"/>
                <a:gd name="connsiteY693" fmla="*/ 274393 h 958811"/>
                <a:gd name="connsiteX694" fmla="*/ 267023 w 1117338"/>
                <a:gd name="connsiteY694" fmla="*/ 272572 h 958811"/>
                <a:gd name="connsiteX695" fmla="*/ 270641 w 1117338"/>
                <a:gd name="connsiteY695" fmla="*/ 266087 h 958811"/>
                <a:gd name="connsiteX696" fmla="*/ 277402 w 1117338"/>
                <a:gd name="connsiteY696" fmla="*/ 269205 h 958811"/>
                <a:gd name="connsiteX697" fmla="*/ 282867 w 1117338"/>
                <a:gd name="connsiteY697" fmla="*/ 273096 h 958811"/>
                <a:gd name="connsiteX698" fmla="*/ 281569 w 1117338"/>
                <a:gd name="connsiteY698" fmla="*/ 275690 h 958811"/>
                <a:gd name="connsiteX699" fmla="*/ 284414 w 1117338"/>
                <a:gd name="connsiteY699" fmla="*/ 279331 h 958811"/>
                <a:gd name="connsiteX700" fmla="*/ 287807 w 1117338"/>
                <a:gd name="connsiteY700" fmla="*/ 279331 h 958811"/>
                <a:gd name="connsiteX701" fmla="*/ 294019 w 1117338"/>
                <a:gd name="connsiteY701" fmla="*/ 281925 h 958811"/>
                <a:gd name="connsiteX702" fmla="*/ 299484 w 1117338"/>
                <a:gd name="connsiteY702" fmla="*/ 286864 h 958811"/>
                <a:gd name="connsiteX703" fmla="*/ 303376 w 1117338"/>
                <a:gd name="connsiteY703" fmla="*/ 288934 h 958811"/>
                <a:gd name="connsiteX704" fmla="*/ 307268 w 1117338"/>
                <a:gd name="connsiteY704" fmla="*/ 289731 h 958811"/>
                <a:gd name="connsiteX705" fmla="*/ 310662 w 1117338"/>
                <a:gd name="connsiteY705" fmla="*/ 291802 h 958811"/>
                <a:gd name="connsiteX706" fmla="*/ 314305 w 1117338"/>
                <a:gd name="connsiteY706" fmla="*/ 292824 h 958811"/>
                <a:gd name="connsiteX707" fmla="*/ 319494 w 1117338"/>
                <a:gd name="connsiteY707" fmla="*/ 291527 h 958811"/>
                <a:gd name="connsiteX708" fmla="*/ 325208 w 1117338"/>
                <a:gd name="connsiteY708" fmla="*/ 293872 h 958811"/>
                <a:gd name="connsiteX709" fmla="*/ 329874 w 1117338"/>
                <a:gd name="connsiteY709" fmla="*/ 294396 h 958811"/>
                <a:gd name="connsiteX710" fmla="*/ 332469 w 1117338"/>
                <a:gd name="connsiteY710" fmla="*/ 296466 h 958811"/>
                <a:gd name="connsiteX711" fmla="*/ 335587 w 1117338"/>
                <a:gd name="connsiteY711" fmla="*/ 297513 h 958811"/>
                <a:gd name="connsiteX712" fmla="*/ 337933 w 1117338"/>
                <a:gd name="connsiteY712" fmla="*/ 299833 h 958811"/>
                <a:gd name="connsiteX713" fmla="*/ 348063 w 1117338"/>
                <a:gd name="connsiteY713" fmla="*/ 303749 h 958811"/>
                <a:gd name="connsiteX714" fmla="*/ 353527 w 1117338"/>
                <a:gd name="connsiteY714" fmla="*/ 304247 h 958811"/>
                <a:gd name="connsiteX715" fmla="*/ 359764 w 1117338"/>
                <a:gd name="connsiteY715" fmla="*/ 307365 h 958811"/>
                <a:gd name="connsiteX716" fmla="*/ 362609 w 1117338"/>
                <a:gd name="connsiteY716" fmla="*/ 310233 h 958811"/>
                <a:gd name="connsiteX717" fmla="*/ 364954 w 1117338"/>
                <a:gd name="connsiteY717" fmla="*/ 311780 h 958811"/>
                <a:gd name="connsiteX718" fmla="*/ 369121 w 1117338"/>
                <a:gd name="connsiteY718" fmla="*/ 310483 h 958811"/>
                <a:gd name="connsiteX719" fmla="*/ 370668 w 1117338"/>
                <a:gd name="connsiteY719" fmla="*/ 309186 h 958811"/>
                <a:gd name="connsiteX720" fmla="*/ 375858 w 1117338"/>
                <a:gd name="connsiteY720" fmla="*/ 308662 h 958811"/>
                <a:gd name="connsiteX721" fmla="*/ 376381 w 1117338"/>
                <a:gd name="connsiteY721" fmla="*/ 304247 h 958811"/>
                <a:gd name="connsiteX722" fmla="*/ 378452 w 1117338"/>
                <a:gd name="connsiteY722" fmla="*/ 296989 h 958811"/>
                <a:gd name="connsiteX723" fmla="*/ 387035 w 1117338"/>
                <a:gd name="connsiteY723" fmla="*/ 295692 h 958811"/>
                <a:gd name="connsiteX724" fmla="*/ 390678 w 1117338"/>
                <a:gd name="connsiteY724" fmla="*/ 294919 h 958811"/>
                <a:gd name="connsiteX725" fmla="*/ 398213 w 1117338"/>
                <a:gd name="connsiteY725" fmla="*/ 294121 h 958811"/>
                <a:gd name="connsiteX726" fmla="*/ 399237 w 1117338"/>
                <a:gd name="connsiteY726" fmla="*/ 284519 h 958811"/>
                <a:gd name="connsiteX727" fmla="*/ 401058 w 1117338"/>
                <a:gd name="connsiteY727" fmla="*/ 261673 h 958811"/>
                <a:gd name="connsiteX728" fmla="*/ 429651 w 1117338"/>
                <a:gd name="connsiteY728" fmla="*/ 261673 h 958811"/>
                <a:gd name="connsiteX729" fmla="*/ 427306 w 1117338"/>
                <a:gd name="connsiteY729" fmla="*/ 301928 h 958811"/>
                <a:gd name="connsiteX730" fmla="*/ 431971 w 1117338"/>
                <a:gd name="connsiteY730" fmla="*/ 300880 h 958811"/>
                <a:gd name="connsiteX731" fmla="*/ 431971 w 1117338"/>
                <a:gd name="connsiteY731" fmla="*/ 302177 h 958811"/>
                <a:gd name="connsiteX732" fmla="*/ 442625 w 1117338"/>
                <a:gd name="connsiteY732" fmla="*/ 308936 h 958811"/>
                <a:gd name="connsiteX733" fmla="*/ 443399 w 1117338"/>
                <a:gd name="connsiteY733" fmla="*/ 314124 h 958811"/>
                <a:gd name="connsiteX734" fmla="*/ 452755 w 1117338"/>
                <a:gd name="connsiteY734" fmla="*/ 312827 h 958811"/>
                <a:gd name="connsiteX735" fmla="*/ 450684 w 1117338"/>
                <a:gd name="connsiteY735" fmla="*/ 308413 h 958811"/>
                <a:gd name="connsiteX736" fmla="*/ 452257 w 1117338"/>
                <a:gd name="connsiteY736" fmla="*/ 305819 h 958811"/>
                <a:gd name="connsiteX737" fmla="*/ 455874 w 1117338"/>
                <a:gd name="connsiteY737" fmla="*/ 308936 h 958811"/>
                <a:gd name="connsiteX738" fmla="*/ 466528 w 1117338"/>
                <a:gd name="connsiteY738" fmla="*/ 315670 h 958811"/>
                <a:gd name="connsiteX739" fmla="*/ 468100 w 1117338"/>
                <a:gd name="connsiteY739" fmla="*/ 319312 h 958811"/>
                <a:gd name="connsiteX740" fmla="*/ 471718 w 1117338"/>
                <a:gd name="connsiteY740" fmla="*/ 318813 h 958811"/>
                <a:gd name="connsiteX741" fmla="*/ 474337 w 1117338"/>
                <a:gd name="connsiteY741" fmla="*/ 320883 h 958811"/>
                <a:gd name="connsiteX742" fmla="*/ 479004 w 1117338"/>
                <a:gd name="connsiteY742" fmla="*/ 318813 h 958811"/>
                <a:gd name="connsiteX743" fmla="*/ 481075 w 1117338"/>
                <a:gd name="connsiteY743" fmla="*/ 321906 h 958811"/>
                <a:gd name="connsiteX744" fmla="*/ 484966 w 1117338"/>
                <a:gd name="connsiteY744" fmla="*/ 323477 h 958811"/>
                <a:gd name="connsiteX745" fmla="*/ 498240 w 1117338"/>
                <a:gd name="connsiteY745" fmla="*/ 321656 h 958811"/>
                <a:gd name="connsiteX746" fmla="*/ 500835 w 1117338"/>
                <a:gd name="connsiteY746" fmla="*/ 322180 h 958811"/>
                <a:gd name="connsiteX747" fmla="*/ 507073 w 1117338"/>
                <a:gd name="connsiteY747" fmla="*/ 321382 h 958811"/>
                <a:gd name="connsiteX748" fmla="*/ 508096 w 1117338"/>
                <a:gd name="connsiteY748" fmla="*/ 320883 h 958811"/>
                <a:gd name="connsiteX749" fmla="*/ 509668 w 1117338"/>
                <a:gd name="connsiteY749" fmla="*/ 316469 h 958811"/>
                <a:gd name="connsiteX750" fmla="*/ 512263 w 1117338"/>
                <a:gd name="connsiteY750" fmla="*/ 315421 h 958811"/>
                <a:gd name="connsiteX751" fmla="*/ 514333 w 1117338"/>
                <a:gd name="connsiteY751" fmla="*/ 311780 h 958811"/>
                <a:gd name="connsiteX752" fmla="*/ 519523 w 1117338"/>
                <a:gd name="connsiteY752" fmla="*/ 315695 h 958811"/>
                <a:gd name="connsiteX753" fmla="*/ 520571 w 1117338"/>
                <a:gd name="connsiteY753" fmla="*/ 322180 h 958811"/>
                <a:gd name="connsiteX754" fmla="*/ 521869 w 1117338"/>
                <a:gd name="connsiteY754" fmla="*/ 325822 h 958811"/>
                <a:gd name="connsiteX755" fmla="*/ 523940 w 1117338"/>
                <a:gd name="connsiteY755" fmla="*/ 326320 h 958811"/>
                <a:gd name="connsiteX756" fmla="*/ 529928 w 1117338"/>
                <a:gd name="connsiteY756" fmla="*/ 323203 h 958811"/>
                <a:gd name="connsiteX757" fmla="*/ 544998 w 1117338"/>
                <a:gd name="connsiteY757" fmla="*/ 317242 h 958811"/>
                <a:gd name="connsiteX758" fmla="*/ 547318 w 1117338"/>
                <a:gd name="connsiteY758" fmla="*/ 316194 h 958811"/>
                <a:gd name="connsiteX759" fmla="*/ 554080 w 1117338"/>
                <a:gd name="connsiteY759" fmla="*/ 306317 h 958811"/>
                <a:gd name="connsiteX760" fmla="*/ 557473 w 1117338"/>
                <a:gd name="connsiteY760" fmla="*/ 298012 h 958811"/>
                <a:gd name="connsiteX761" fmla="*/ 561091 w 1117338"/>
                <a:gd name="connsiteY761" fmla="*/ 292824 h 958811"/>
                <a:gd name="connsiteX762" fmla="*/ 562139 w 1117338"/>
                <a:gd name="connsiteY762" fmla="*/ 290231 h 958811"/>
                <a:gd name="connsiteX763" fmla="*/ 562139 w 1117338"/>
                <a:gd name="connsiteY763" fmla="*/ 285043 h 958811"/>
                <a:gd name="connsiteX764" fmla="*/ 563961 w 1117338"/>
                <a:gd name="connsiteY764" fmla="*/ 282449 h 958811"/>
                <a:gd name="connsiteX765" fmla="*/ 566306 w 1117338"/>
                <a:gd name="connsiteY765" fmla="*/ 282449 h 958811"/>
                <a:gd name="connsiteX766" fmla="*/ 568377 w 1117338"/>
                <a:gd name="connsiteY766" fmla="*/ 277511 h 958811"/>
                <a:gd name="connsiteX767" fmla="*/ 565008 w 1117338"/>
                <a:gd name="connsiteY767" fmla="*/ 275166 h 958811"/>
                <a:gd name="connsiteX768" fmla="*/ 566306 w 1117338"/>
                <a:gd name="connsiteY768" fmla="*/ 268681 h 958811"/>
                <a:gd name="connsiteX769" fmla="*/ 560068 w 1117338"/>
                <a:gd name="connsiteY769" fmla="*/ 268158 h 958811"/>
                <a:gd name="connsiteX770" fmla="*/ 554604 w 1117338"/>
                <a:gd name="connsiteY770" fmla="*/ 254914 h 958811"/>
                <a:gd name="connsiteX771" fmla="*/ 551235 w 1117338"/>
                <a:gd name="connsiteY771" fmla="*/ 254141 h 958811"/>
                <a:gd name="connsiteX772" fmla="*/ 548366 w 1117338"/>
                <a:gd name="connsiteY772" fmla="*/ 248155 h 958811"/>
                <a:gd name="connsiteX773" fmla="*/ 546545 w 1117338"/>
                <a:gd name="connsiteY773" fmla="*/ 246858 h 958811"/>
                <a:gd name="connsiteX774" fmla="*/ 544998 w 1117338"/>
                <a:gd name="connsiteY774" fmla="*/ 243491 h 958811"/>
                <a:gd name="connsiteX775" fmla="*/ 540831 w 1117338"/>
                <a:gd name="connsiteY775" fmla="*/ 239076 h 958811"/>
                <a:gd name="connsiteX776" fmla="*/ 537189 w 1117338"/>
                <a:gd name="connsiteY776" fmla="*/ 239849 h 958811"/>
                <a:gd name="connsiteX777" fmla="*/ 528630 w 1117338"/>
                <a:gd name="connsiteY777" fmla="*/ 237505 h 958811"/>
                <a:gd name="connsiteX778" fmla="*/ 524214 w 1117338"/>
                <a:gd name="connsiteY778" fmla="*/ 237256 h 958811"/>
                <a:gd name="connsiteX779" fmla="*/ 516679 w 1117338"/>
                <a:gd name="connsiteY779" fmla="*/ 235959 h 958811"/>
                <a:gd name="connsiteX780" fmla="*/ 512787 w 1117338"/>
                <a:gd name="connsiteY780" fmla="*/ 234662 h 958811"/>
                <a:gd name="connsiteX781" fmla="*/ 513560 w 1117338"/>
                <a:gd name="connsiteY781" fmla="*/ 228426 h 958811"/>
                <a:gd name="connsiteX782" fmla="*/ 513036 w 1117338"/>
                <a:gd name="connsiteY782" fmla="*/ 225558 h 958811"/>
                <a:gd name="connsiteX783" fmla="*/ 508894 w 1117338"/>
                <a:gd name="connsiteY783" fmla="*/ 223239 h 958811"/>
                <a:gd name="connsiteX784" fmla="*/ 503679 w 1117338"/>
                <a:gd name="connsiteY784" fmla="*/ 224536 h 958811"/>
                <a:gd name="connsiteX785" fmla="*/ 501883 w 1117338"/>
                <a:gd name="connsiteY785" fmla="*/ 218300 h 958811"/>
                <a:gd name="connsiteX786" fmla="*/ 504977 w 1117338"/>
                <a:gd name="connsiteY786" fmla="*/ 215706 h 958811"/>
                <a:gd name="connsiteX787" fmla="*/ 505776 w 1117338"/>
                <a:gd name="connsiteY787" fmla="*/ 213112 h 958811"/>
                <a:gd name="connsiteX788" fmla="*/ 503679 w 1117338"/>
                <a:gd name="connsiteY788" fmla="*/ 208698 h 958811"/>
                <a:gd name="connsiteX789" fmla="*/ 504728 w 1117338"/>
                <a:gd name="connsiteY789" fmla="*/ 205830 h 958811"/>
                <a:gd name="connsiteX790" fmla="*/ 502382 w 1117338"/>
                <a:gd name="connsiteY790" fmla="*/ 201415 h 958811"/>
                <a:gd name="connsiteX791" fmla="*/ 502382 w 1117338"/>
                <a:gd name="connsiteY791" fmla="*/ 199345 h 958811"/>
                <a:gd name="connsiteX792" fmla="*/ 500835 w 1117338"/>
                <a:gd name="connsiteY792" fmla="*/ 197001 h 958811"/>
                <a:gd name="connsiteX793" fmla="*/ 497966 w 1117338"/>
                <a:gd name="connsiteY793" fmla="*/ 195454 h 958811"/>
                <a:gd name="connsiteX794" fmla="*/ 500586 w 1117338"/>
                <a:gd name="connsiteY794" fmla="*/ 189992 h 958811"/>
                <a:gd name="connsiteX795" fmla="*/ 499788 w 1117338"/>
                <a:gd name="connsiteY795" fmla="*/ 187648 h 958811"/>
                <a:gd name="connsiteX796" fmla="*/ 500311 w 1117338"/>
                <a:gd name="connsiteY796" fmla="*/ 184281 h 958811"/>
                <a:gd name="connsiteX797" fmla="*/ 500311 w 1117338"/>
                <a:gd name="connsiteY797" fmla="*/ 180639 h 958811"/>
                <a:gd name="connsiteX798" fmla="*/ 497717 w 1117338"/>
                <a:gd name="connsiteY798" fmla="*/ 177796 h 958811"/>
                <a:gd name="connsiteX799" fmla="*/ 496918 w 1117338"/>
                <a:gd name="connsiteY799" fmla="*/ 175451 h 958811"/>
                <a:gd name="connsiteX800" fmla="*/ 498739 w 1117338"/>
                <a:gd name="connsiteY800" fmla="*/ 169216 h 958811"/>
                <a:gd name="connsiteX801" fmla="*/ 497442 w 1117338"/>
                <a:gd name="connsiteY801" fmla="*/ 166099 h 958811"/>
                <a:gd name="connsiteX802" fmla="*/ 500037 w 1117338"/>
                <a:gd name="connsiteY802" fmla="*/ 161435 h 958811"/>
                <a:gd name="connsiteX803" fmla="*/ 501858 w 1117338"/>
                <a:gd name="connsiteY803" fmla="*/ 160637 h 958811"/>
                <a:gd name="connsiteX804" fmla="*/ 503430 w 1117338"/>
                <a:gd name="connsiteY804" fmla="*/ 154152 h 958811"/>
                <a:gd name="connsiteX805" fmla="*/ 501084 w 1117338"/>
                <a:gd name="connsiteY805" fmla="*/ 144026 h 958811"/>
                <a:gd name="connsiteX806" fmla="*/ 497442 w 1117338"/>
                <a:gd name="connsiteY806" fmla="*/ 142978 h 958811"/>
                <a:gd name="connsiteX807" fmla="*/ 497717 w 1117338"/>
                <a:gd name="connsiteY807" fmla="*/ 139087 h 958811"/>
                <a:gd name="connsiteX808" fmla="*/ 494323 w 1117338"/>
                <a:gd name="connsiteY808" fmla="*/ 137017 h 958811"/>
                <a:gd name="connsiteX809" fmla="*/ 491728 w 1117338"/>
                <a:gd name="connsiteY809" fmla="*/ 133376 h 958811"/>
                <a:gd name="connsiteX810" fmla="*/ 496918 w 1117338"/>
                <a:gd name="connsiteY810" fmla="*/ 132603 h 958811"/>
                <a:gd name="connsiteX811" fmla="*/ 500835 w 1117338"/>
                <a:gd name="connsiteY811" fmla="*/ 131032 h 958811"/>
                <a:gd name="connsiteX812" fmla="*/ 502906 w 1117338"/>
                <a:gd name="connsiteY812" fmla="*/ 131032 h 958811"/>
                <a:gd name="connsiteX813" fmla="*/ 505751 w 1117338"/>
                <a:gd name="connsiteY813" fmla="*/ 133102 h 958811"/>
                <a:gd name="connsiteX814" fmla="*/ 510691 w 1117338"/>
                <a:gd name="connsiteY814" fmla="*/ 139337 h 958811"/>
                <a:gd name="connsiteX815" fmla="*/ 516928 w 1117338"/>
                <a:gd name="connsiteY815" fmla="*/ 145323 h 958811"/>
                <a:gd name="connsiteX816" fmla="*/ 520297 w 1117338"/>
                <a:gd name="connsiteY816" fmla="*/ 146620 h 958811"/>
                <a:gd name="connsiteX817" fmla="*/ 522642 w 1117338"/>
                <a:gd name="connsiteY817" fmla="*/ 144026 h 958811"/>
                <a:gd name="connsiteX818" fmla="*/ 521869 w 1117338"/>
                <a:gd name="connsiteY818" fmla="*/ 137541 h 958811"/>
                <a:gd name="connsiteX819" fmla="*/ 523690 w 1117338"/>
                <a:gd name="connsiteY819" fmla="*/ 131805 h 958811"/>
                <a:gd name="connsiteX820" fmla="*/ 525237 w 1117338"/>
                <a:gd name="connsiteY820" fmla="*/ 129735 h 958811"/>
                <a:gd name="connsiteX821" fmla="*/ 530177 w 1117338"/>
                <a:gd name="connsiteY821" fmla="*/ 124796 h 958811"/>
                <a:gd name="connsiteX822" fmla="*/ 533046 w 1117338"/>
                <a:gd name="connsiteY822" fmla="*/ 123774 h 958811"/>
                <a:gd name="connsiteX823" fmla="*/ 539010 w 1117338"/>
                <a:gd name="connsiteY823" fmla="*/ 123499 h 958811"/>
                <a:gd name="connsiteX824" fmla="*/ 542129 w 1117338"/>
                <a:gd name="connsiteY824" fmla="*/ 124023 h 958811"/>
                <a:gd name="connsiteX825" fmla="*/ 545771 w 1117338"/>
                <a:gd name="connsiteY825" fmla="*/ 126093 h 958811"/>
                <a:gd name="connsiteX826" fmla="*/ 547593 w 1117338"/>
                <a:gd name="connsiteY826" fmla="*/ 133376 h 958811"/>
                <a:gd name="connsiteX827" fmla="*/ 548366 w 1117338"/>
                <a:gd name="connsiteY827" fmla="*/ 139337 h 958811"/>
                <a:gd name="connsiteX828" fmla="*/ 551235 w 1117338"/>
                <a:gd name="connsiteY828" fmla="*/ 145846 h 958811"/>
                <a:gd name="connsiteX829" fmla="*/ 554080 w 1117338"/>
                <a:gd name="connsiteY829" fmla="*/ 153104 h 958811"/>
                <a:gd name="connsiteX830" fmla="*/ 556425 w 1117338"/>
                <a:gd name="connsiteY830" fmla="*/ 155973 h 958811"/>
                <a:gd name="connsiteX831" fmla="*/ 558496 w 1117338"/>
                <a:gd name="connsiteY831" fmla="*/ 156222 h 958811"/>
                <a:gd name="connsiteX832" fmla="*/ 562388 w 1117338"/>
                <a:gd name="connsiteY832" fmla="*/ 154401 h 958811"/>
                <a:gd name="connsiteX833" fmla="*/ 565507 w 1117338"/>
                <a:gd name="connsiteY833" fmla="*/ 151558 h 958811"/>
                <a:gd name="connsiteX834" fmla="*/ 567079 w 1117338"/>
                <a:gd name="connsiteY834" fmla="*/ 147143 h 958811"/>
                <a:gd name="connsiteX835" fmla="*/ 570447 w 1117338"/>
                <a:gd name="connsiteY835" fmla="*/ 142454 h 958811"/>
                <a:gd name="connsiteX836" fmla="*/ 575387 w 1117338"/>
                <a:gd name="connsiteY836" fmla="*/ 140110 h 958811"/>
                <a:gd name="connsiteX837" fmla="*/ 577982 w 1117338"/>
                <a:gd name="connsiteY837" fmla="*/ 141681 h 958811"/>
                <a:gd name="connsiteX838" fmla="*/ 579031 w 1117338"/>
                <a:gd name="connsiteY838" fmla="*/ 143751 h 958811"/>
                <a:gd name="connsiteX839" fmla="*/ 581351 w 1117338"/>
                <a:gd name="connsiteY839" fmla="*/ 145572 h 958811"/>
                <a:gd name="connsiteX840" fmla="*/ 586041 w 1117338"/>
                <a:gd name="connsiteY840" fmla="*/ 148440 h 958811"/>
                <a:gd name="connsiteX841" fmla="*/ 592005 w 1117338"/>
                <a:gd name="connsiteY841" fmla="*/ 148939 h 958811"/>
                <a:gd name="connsiteX842" fmla="*/ 596421 w 1117338"/>
                <a:gd name="connsiteY842" fmla="*/ 147642 h 958811"/>
                <a:gd name="connsiteX843" fmla="*/ 600313 w 1117338"/>
                <a:gd name="connsiteY843" fmla="*/ 145572 h 958811"/>
                <a:gd name="connsiteX844" fmla="*/ 603707 w 1117338"/>
                <a:gd name="connsiteY844" fmla="*/ 146345 h 958811"/>
                <a:gd name="connsiteX845" fmla="*/ 604206 w 1117338"/>
                <a:gd name="connsiteY845" fmla="*/ 149463 h 958811"/>
                <a:gd name="connsiteX846" fmla="*/ 601885 w 1117338"/>
                <a:gd name="connsiteY846" fmla="*/ 153877 h 958811"/>
                <a:gd name="connsiteX847" fmla="*/ 601885 w 1117338"/>
                <a:gd name="connsiteY847" fmla="*/ 156746 h 958811"/>
                <a:gd name="connsiteX848" fmla="*/ 606302 w 1117338"/>
                <a:gd name="connsiteY848" fmla="*/ 162707 h 958811"/>
                <a:gd name="connsiteX849" fmla="*/ 608123 w 1117338"/>
                <a:gd name="connsiteY849" fmla="*/ 166597 h 958811"/>
                <a:gd name="connsiteX850" fmla="*/ 608622 w 1117338"/>
                <a:gd name="connsiteY850" fmla="*/ 171536 h 958811"/>
                <a:gd name="connsiteX851" fmla="*/ 605778 w 1117338"/>
                <a:gd name="connsiteY851" fmla="*/ 179592 h 958811"/>
                <a:gd name="connsiteX852" fmla="*/ 606302 w 1117338"/>
                <a:gd name="connsiteY852" fmla="*/ 181662 h 958811"/>
                <a:gd name="connsiteX853" fmla="*/ 608897 w 1117338"/>
                <a:gd name="connsiteY853" fmla="*/ 182460 h 958811"/>
                <a:gd name="connsiteX854" fmla="*/ 615907 w 1117338"/>
                <a:gd name="connsiteY854" fmla="*/ 180889 h 958811"/>
                <a:gd name="connsiteX855" fmla="*/ 616956 w 1117338"/>
                <a:gd name="connsiteY855" fmla="*/ 180115 h 958811"/>
                <a:gd name="connsiteX856" fmla="*/ 618502 w 1117338"/>
                <a:gd name="connsiteY856" fmla="*/ 174928 h 958811"/>
                <a:gd name="connsiteX857" fmla="*/ 621097 w 1117338"/>
                <a:gd name="connsiteY857" fmla="*/ 169715 h 958811"/>
                <a:gd name="connsiteX858" fmla="*/ 622919 w 1117338"/>
                <a:gd name="connsiteY858" fmla="*/ 162981 h 958811"/>
                <a:gd name="connsiteX859" fmla="*/ 626287 w 1117338"/>
                <a:gd name="connsiteY859" fmla="*/ 160113 h 958811"/>
                <a:gd name="connsiteX860" fmla="*/ 629156 w 1117338"/>
                <a:gd name="connsiteY860" fmla="*/ 160362 h 958811"/>
                <a:gd name="connsiteX861" fmla="*/ 633323 w 1117338"/>
                <a:gd name="connsiteY861" fmla="*/ 162457 h 958811"/>
                <a:gd name="connsiteX862" fmla="*/ 633822 w 1117338"/>
                <a:gd name="connsiteY862" fmla="*/ 165824 h 958811"/>
                <a:gd name="connsiteX863" fmla="*/ 636941 w 1117338"/>
                <a:gd name="connsiteY863" fmla="*/ 166597 h 958811"/>
                <a:gd name="connsiteX864" fmla="*/ 639810 w 1117338"/>
                <a:gd name="connsiteY864" fmla="*/ 166348 h 958811"/>
                <a:gd name="connsiteX865" fmla="*/ 644226 w 1117338"/>
                <a:gd name="connsiteY865" fmla="*/ 162981 h 958811"/>
                <a:gd name="connsiteX866" fmla="*/ 645524 w 1117338"/>
                <a:gd name="connsiteY866" fmla="*/ 160637 h 958811"/>
                <a:gd name="connsiteX867" fmla="*/ 646048 w 1117338"/>
                <a:gd name="connsiteY867" fmla="*/ 155174 h 958811"/>
                <a:gd name="connsiteX868" fmla="*/ 645000 w 1117338"/>
                <a:gd name="connsiteY868" fmla="*/ 148690 h 958811"/>
                <a:gd name="connsiteX869" fmla="*/ 646298 w 1117338"/>
                <a:gd name="connsiteY869" fmla="*/ 144026 h 958811"/>
                <a:gd name="connsiteX870" fmla="*/ 648643 w 1117338"/>
                <a:gd name="connsiteY870" fmla="*/ 140110 h 958811"/>
                <a:gd name="connsiteX871" fmla="*/ 653308 w 1117338"/>
                <a:gd name="connsiteY871" fmla="*/ 135197 h 958811"/>
                <a:gd name="connsiteX872" fmla="*/ 656677 w 1117338"/>
                <a:gd name="connsiteY872" fmla="*/ 127914 h 958811"/>
                <a:gd name="connsiteX873" fmla="*/ 657475 w 1117338"/>
                <a:gd name="connsiteY873" fmla="*/ 123499 h 958811"/>
                <a:gd name="connsiteX874" fmla="*/ 656951 w 1117338"/>
                <a:gd name="connsiteY874" fmla="*/ 119858 h 958811"/>
                <a:gd name="connsiteX875" fmla="*/ 655903 w 1117338"/>
                <a:gd name="connsiteY875" fmla="*/ 118311 h 958811"/>
                <a:gd name="connsiteX876" fmla="*/ 648892 w 1117338"/>
                <a:gd name="connsiteY876" fmla="*/ 114670 h 958811"/>
                <a:gd name="connsiteX877" fmla="*/ 643428 w 1117338"/>
                <a:gd name="connsiteY877" fmla="*/ 110255 h 958811"/>
                <a:gd name="connsiteX878" fmla="*/ 637714 w 1117338"/>
                <a:gd name="connsiteY878" fmla="*/ 102199 h 958811"/>
                <a:gd name="connsiteX879" fmla="*/ 636691 w 1117338"/>
                <a:gd name="connsiteY879" fmla="*/ 98832 h 958811"/>
                <a:gd name="connsiteX880" fmla="*/ 636691 w 1117338"/>
                <a:gd name="connsiteY880" fmla="*/ 95715 h 958811"/>
                <a:gd name="connsiteX881" fmla="*/ 638762 w 1117338"/>
                <a:gd name="connsiteY881" fmla="*/ 90777 h 958811"/>
                <a:gd name="connsiteX882" fmla="*/ 641607 w 1117338"/>
                <a:gd name="connsiteY882" fmla="*/ 88706 h 958811"/>
                <a:gd name="connsiteX883" fmla="*/ 647844 w 1117338"/>
                <a:gd name="connsiteY883" fmla="*/ 87409 h 958811"/>
                <a:gd name="connsiteX884" fmla="*/ 652011 w 1117338"/>
                <a:gd name="connsiteY884" fmla="*/ 86113 h 958811"/>
                <a:gd name="connsiteX885" fmla="*/ 657974 w 1117338"/>
                <a:gd name="connsiteY885" fmla="*/ 81174 h 958811"/>
                <a:gd name="connsiteX886" fmla="*/ 662141 w 1117338"/>
                <a:gd name="connsiteY886" fmla="*/ 75986 h 958811"/>
                <a:gd name="connsiteX887" fmla="*/ 666033 w 1117338"/>
                <a:gd name="connsiteY887" fmla="*/ 69751 h 958811"/>
                <a:gd name="connsiteX888" fmla="*/ 668902 w 1117338"/>
                <a:gd name="connsiteY888" fmla="*/ 66110 h 958811"/>
                <a:gd name="connsiteX889" fmla="*/ 679806 w 1117338"/>
                <a:gd name="connsiteY889" fmla="*/ 55460 h 958811"/>
                <a:gd name="connsiteX890" fmla="*/ 683698 w 1117338"/>
                <a:gd name="connsiteY890" fmla="*/ 52866 h 958811"/>
                <a:gd name="connsiteX891" fmla="*/ 690709 w 1117338"/>
                <a:gd name="connsiteY891" fmla="*/ 51819 h 958811"/>
                <a:gd name="connsiteX892" fmla="*/ 693304 w 1117338"/>
                <a:gd name="connsiteY892" fmla="*/ 49998 h 958811"/>
                <a:gd name="connsiteX893" fmla="*/ 694352 w 1117338"/>
                <a:gd name="connsiteY893" fmla="*/ 48177 h 958811"/>
                <a:gd name="connsiteX894" fmla="*/ 694627 w 1117338"/>
                <a:gd name="connsiteY894" fmla="*/ 44286 h 958811"/>
                <a:gd name="connsiteX895" fmla="*/ 694103 w 1117338"/>
                <a:gd name="connsiteY895" fmla="*/ 39098 h 958811"/>
                <a:gd name="connsiteX896" fmla="*/ 694627 w 1117338"/>
                <a:gd name="connsiteY896" fmla="*/ 35731 h 958811"/>
                <a:gd name="connsiteX897" fmla="*/ 696947 w 1117338"/>
                <a:gd name="connsiteY897" fmla="*/ 32614 h 958811"/>
                <a:gd name="connsiteX898" fmla="*/ 700340 w 1117338"/>
                <a:gd name="connsiteY898" fmla="*/ 30269 h 958811"/>
                <a:gd name="connsiteX899" fmla="*/ 702935 w 1117338"/>
                <a:gd name="connsiteY899" fmla="*/ 26378 h 958811"/>
                <a:gd name="connsiteX900" fmla="*/ 703434 w 1117338"/>
                <a:gd name="connsiteY900" fmla="*/ 21440 h 958811"/>
                <a:gd name="connsiteX901" fmla="*/ 708125 w 1117338"/>
                <a:gd name="connsiteY901" fmla="*/ 20916 h 958811"/>
                <a:gd name="connsiteX902" fmla="*/ 712791 w 1117338"/>
                <a:gd name="connsiteY902" fmla="*/ 16502 h 958811"/>
                <a:gd name="connsiteX903" fmla="*/ 715386 w 1117338"/>
                <a:gd name="connsiteY903" fmla="*/ 19620 h 958811"/>
                <a:gd name="connsiteX904" fmla="*/ 719028 w 1117338"/>
                <a:gd name="connsiteY904" fmla="*/ 20916 h 958811"/>
                <a:gd name="connsiteX905" fmla="*/ 720850 w 1117338"/>
                <a:gd name="connsiteY905" fmla="*/ 22488 h 958811"/>
                <a:gd name="connsiteX906" fmla="*/ 724218 w 1117338"/>
                <a:gd name="connsiteY906" fmla="*/ 28199 h 958811"/>
                <a:gd name="connsiteX907" fmla="*/ 728385 w 1117338"/>
                <a:gd name="connsiteY907" fmla="*/ 28972 h 958811"/>
                <a:gd name="connsiteX908" fmla="*/ 733575 w 1117338"/>
                <a:gd name="connsiteY908" fmla="*/ 27925 h 958811"/>
                <a:gd name="connsiteX909" fmla="*/ 737741 w 1117338"/>
                <a:gd name="connsiteY909" fmla="*/ 24034 h 958811"/>
                <a:gd name="connsiteX910" fmla="*/ 741883 w 1117338"/>
                <a:gd name="connsiteY910" fmla="*/ 24558 h 958811"/>
                <a:gd name="connsiteX911" fmla="*/ 741634 w 1117338"/>
                <a:gd name="connsiteY911" fmla="*/ 27675 h 958811"/>
                <a:gd name="connsiteX912" fmla="*/ 743979 w 1117338"/>
                <a:gd name="connsiteY912" fmla="*/ 28723 h 958811"/>
                <a:gd name="connsiteX913" fmla="*/ 744229 w 1117338"/>
                <a:gd name="connsiteY913" fmla="*/ 32863 h 958811"/>
                <a:gd name="connsiteX914" fmla="*/ 746574 w 1117338"/>
                <a:gd name="connsiteY914" fmla="*/ 32339 h 958811"/>
                <a:gd name="connsiteX915" fmla="*/ 749693 w 1117338"/>
                <a:gd name="connsiteY915" fmla="*/ 36754 h 958811"/>
                <a:gd name="connsiteX916" fmla="*/ 755132 w 1117338"/>
                <a:gd name="connsiteY916" fmla="*/ 37278 h 958811"/>
                <a:gd name="connsiteX917" fmla="*/ 760347 w 1117338"/>
                <a:gd name="connsiteY917" fmla="*/ 39622 h 958811"/>
                <a:gd name="connsiteX918" fmla="*/ 766833 w 1117338"/>
                <a:gd name="connsiteY918" fmla="*/ 53639 h 958811"/>
                <a:gd name="connsiteX919" fmla="*/ 768131 w 1117338"/>
                <a:gd name="connsiteY919" fmla="*/ 55460 h 958811"/>
                <a:gd name="connsiteX920" fmla="*/ 771500 w 1117338"/>
                <a:gd name="connsiteY920" fmla="*/ 53914 h 958811"/>
                <a:gd name="connsiteX921" fmla="*/ 777238 w 1117338"/>
                <a:gd name="connsiteY921" fmla="*/ 50522 h 958811"/>
                <a:gd name="connsiteX922" fmla="*/ 786071 w 1117338"/>
                <a:gd name="connsiteY922" fmla="*/ 48451 h 958811"/>
                <a:gd name="connsiteX923" fmla="*/ 793581 w 1117338"/>
                <a:gd name="connsiteY923" fmla="*/ 44286 h 958811"/>
                <a:gd name="connsiteX924" fmla="*/ 796200 w 1117338"/>
                <a:gd name="connsiteY924" fmla="*/ 40395 h 958811"/>
                <a:gd name="connsiteX925" fmla="*/ 805532 w 1117338"/>
                <a:gd name="connsiteY925" fmla="*/ 33138 h 958811"/>
                <a:gd name="connsiteX926" fmla="*/ 808651 w 1117338"/>
                <a:gd name="connsiteY926" fmla="*/ 32090 h 958811"/>
                <a:gd name="connsiteX927" fmla="*/ 815937 w 1117338"/>
                <a:gd name="connsiteY927" fmla="*/ 28449 h 958811"/>
                <a:gd name="connsiteX928" fmla="*/ 819305 w 1117338"/>
                <a:gd name="connsiteY928" fmla="*/ 27675 h 958811"/>
                <a:gd name="connsiteX929" fmla="*/ 832055 w 1117338"/>
                <a:gd name="connsiteY929" fmla="*/ 22488 h 958811"/>
                <a:gd name="connsiteX930" fmla="*/ 844255 w 1117338"/>
                <a:gd name="connsiteY930" fmla="*/ 16253 h 958811"/>
                <a:gd name="connsiteX931" fmla="*/ 846850 w 1117338"/>
                <a:gd name="connsiteY931" fmla="*/ 12611 h 958811"/>
                <a:gd name="connsiteX932" fmla="*/ 852564 w 1117338"/>
                <a:gd name="connsiteY932" fmla="*/ 12861 h 958811"/>
                <a:gd name="connsiteX933" fmla="*/ 854909 w 1117338"/>
                <a:gd name="connsiteY933" fmla="*/ 11564 h 958811"/>
                <a:gd name="connsiteX934" fmla="*/ 858552 w 1117338"/>
                <a:gd name="connsiteY934" fmla="*/ 5328 h 958811"/>
                <a:gd name="connsiteX935" fmla="*/ 862444 w 1117338"/>
                <a:gd name="connsiteY935" fmla="*/ 5328 h 958811"/>
                <a:gd name="connsiteX936" fmla="*/ 866587 w 1117338"/>
                <a:gd name="connsiteY936" fmla="*/ 4031 h 958811"/>
                <a:gd name="connsiteX937" fmla="*/ 880110 w 1117338"/>
                <a:gd name="connsiteY937" fmla="*/ 1188 h 958811"/>
                <a:gd name="connsiteX938" fmla="*/ 886347 w 1117338"/>
                <a:gd name="connsiteY938" fmla="*/ -383 h 958811"/>
                <a:gd name="connsiteX939" fmla="*/ 897250 w 1117338"/>
                <a:gd name="connsiteY939" fmla="*/ 12337 h 958811"/>
                <a:gd name="connsiteX940" fmla="*/ 897775 w 1117338"/>
                <a:gd name="connsiteY940" fmla="*/ 13908 h 958811"/>
                <a:gd name="connsiteX941" fmla="*/ 902440 w 1117338"/>
                <a:gd name="connsiteY941" fmla="*/ 20916 h 958811"/>
                <a:gd name="connsiteX942" fmla="*/ 905809 w 1117338"/>
                <a:gd name="connsiteY942" fmla="*/ 28972 h 958811"/>
                <a:gd name="connsiteX943" fmla="*/ 913344 w 1117338"/>
                <a:gd name="connsiteY943" fmla="*/ 41443 h 958811"/>
                <a:gd name="connsiteX944" fmla="*/ 917511 w 1117338"/>
                <a:gd name="connsiteY944" fmla="*/ 47678 h 958811"/>
                <a:gd name="connsiteX945" fmla="*/ 919332 w 1117338"/>
                <a:gd name="connsiteY945" fmla="*/ 51295 h 958811"/>
                <a:gd name="connsiteX946" fmla="*/ 927641 w 1117338"/>
                <a:gd name="connsiteY946" fmla="*/ 46107 h 958811"/>
                <a:gd name="connsiteX947" fmla="*/ 937521 w 1117338"/>
                <a:gd name="connsiteY947" fmla="*/ 41692 h 958811"/>
                <a:gd name="connsiteX948" fmla="*/ 943759 w 1117338"/>
                <a:gd name="connsiteY948" fmla="*/ 39872 h 958811"/>
                <a:gd name="connsiteX949" fmla="*/ 957008 w 1117338"/>
                <a:gd name="connsiteY949" fmla="*/ 32614 h 958811"/>
                <a:gd name="connsiteX950" fmla="*/ 963245 w 1117338"/>
                <a:gd name="connsiteY950" fmla="*/ 27925 h 958811"/>
                <a:gd name="connsiteX951" fmla="*/ 971553 w 1117338"/>
                <a:gd name="connsiteY951" fmla="*/ 23510 h 958811"/>
                <a:gd name="connsiteX952" fmla="*/ 979338 w 1117338"/>
                <a:gd name="connsiteY952" fmla="*/ 23261 h 958811"/>
                <a:gd name="connsiteX953" fmla="*/ 985850 w 1117338"/>
                <a:gd name="connsiteY953" fmla="*/ 21191 h 958811"/>
                <a:gd name="connsiteX954" fmla="*/ 992063 w 1117338"/>
                <a:gd name="connsiteY954" fmla="*/ 18073 h 958811"/>
                <a:gd name="connsiteX955" fmla="*/ 999099 w 1117338"/>
                <a:gd name="connsiteY955" fmla="*/ 16751 h 958811"/>
                <a:gd name="connsiteX956" fmla="*/ 1012597 w 1117338"/>
                <a:gd name="connsiteY956" fmla="*/ 15729 h 958811"/>
                <a:gd name="connsiteX957" fmla="*/ 1012073 w 1117338"/>
                <a:gd name="connsiteY957" fmla="*/ 11314 h 958811"/>
                <a:gd name="connsiteX958" fmla="*/ 1017787 w 1117338"/>
                <a:gd name="connsiteY958" fmla="*/ 8720 h 958811"/>
                <a:gd name="connsiteX959" fmla="*/ 1020906 w 1117338"/>
                <a:gd name="connsiteY959" fmla="*/ 4306 h 958811"/>
                <a:gd name="connsiteX960" fmla="*/ 1023002 w 1117338"/>
                <a:gd name="connsiteY960" fmla="*/ 5328 h 958811"/>
                <a:gd name="connsiteX961" fmla="*/ 1026894 w 1117338"/>
                <a:gd name="connsiteY961" fmla="*/ 6126 h 958811"/>
                <a:gd name="connsiteX962" fmla="*/ 1029489 w 1117338"/>
                <a:gd name="connsiteY962" fmla="*/ 4829 h 958811"/>
                <a:gd name="connsiteX963" fmla="*/ 1032607 w 1117338"/>
                <a:gd name="connsiteY963" fmla="*/ 6376 h 958811"/>
                <a:gd name="connsiteX964" fmla="*/ 1033132 w 1117338"/>
                <a:gd name="connsiteY964" fmla="*/ 11065 h 958811"/>
                <a:gd name="connsiteX965" fmla="*/ 1034429 w 1117338"/>
                <a:gd name="connsiteY965" fmla="*/ 13384 h 958811"/>
                <a:gd name="connsiteX966" fmla="*/ 1038845 w 1117338"/>
                <a:gd name="connsiteY966" fmla="*/ 17549 h 958811"/>
                <a:gd name="connsiteX967" fmla="*/ 1041440 w 1117338"/>
                <a:gd name="connsiteY967" fmla="*/ 23261 h 958811"/>
                <a:gd name="connsiteX968" fmla="*/ 1041440 w 1117338"/>
                <a:gd name="connsiteY968" fmla="*/ 25331 h 958811"/>
                <a:gd name="connsiteX969" fmla="*/ 1040392 w 1117338"/>
                <a:gd name="connsiteY969" fmla="*/ 32614 h 958811"/>
                <a:gd name="connsiteX970" fmla="*/ 1045582 w 1117338"/>
                <a:gd name="connsiteY970" fmla="*/ 34434 h 958811"/>
                <a:gd name="connsiteX971" fmla="*/ 1049749 w 1117338"/>
                <a:gd name="connsiteY971" fmla="*/ 34160 h 958811"/>
                <a:gd name="connsiteX972" fmla="*/ 1051046 w 1117338"/>
                <a:gd name="connsiteY972" fmla="*/ 27675 h 958811"/>
                <a:gd name="connsiteX973" fmla="*/ 1054165 w 1117338"/>
                <a:gd name="connsiteY973" fmla="*/ 23785 h 958811"/>
                <a:gd name="connsiteX974" fmla="*/ 1057284 w 1117338"/>
                <a:gd name="connsiteY974" fmla="*/ 23261 h 958811"/>
                <a:gd name="connsiteX975" fmla="*/ 1059629 w 1117338"/>
                <a:gd name="connsiteY975" fmla="*/ 26378 h 958811"/>
                <a:gd name="connsiteX976" fmla="*/ 1060403 w 1117338"/>
                <a:gd name="connsiteY976" fmla="*/ 29496 h 958811"/>
                <a:gd name="connsiteX977" fmla="*/ 1061949 w 1117338"/>
                <a:gd name="connsiteY977" fmla="*/ 30793 h 95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</a:cxnLst>
              <a:rect l="l" t="t" r="r" b="b"/>
              <a:pathLst>
                <a:path w="1117338" h="958811">
                  <a:moveTo>
                    <a:pt x="1064295" y="29496"/>
                  </a:moveTo>
                  <a:lnTo>
                    <a:pt x="1066117" y="33636"/>
                  </a:lnTo>
                  <a:lnTo>
                    <a:pt x="1063272" y="37802"/>
                  </a:lnTo>
                  <a:lnTo>
                    <a:pt x="1060652" y="39622"/>
                  </a:lnTo>
                  <a:lnTo>
                    <a:pt x="1055213" y="42740"/>
                  </a:lnTo>
                  <a:lnTo>
                    <a:pt x="1050023" y="45059"/>
                  </a:lnTo>
                  <a:lnTo>
                    <a:pt x="1037548" y="47155"/>
                  </a:lnTo>
                  <a:lnTo>
                    <a:pt x="1034155" y="47404"/>
                  </a:lnTo>
                  <a:lnTo>
                    <a:pt x="1031560" y="49225"/>
                  </a:lnTo>
                  <a:lnTo>
                    <a:pt x="1028965" y="52866"/>
                  </a:lnTo>
                  <a:lnTo>
                    <a:pt x="1028191" y="56233"/>
                  </a:lnTo>
                  <a:lnTo>
                    <a:pt x="1029489" y="60647"/>
                  </a:lnTo>
                  <a:lnTo>
                    <a:pt x="1030786" y="62718"/>
                  </a:lnTo>
                  <a:lnTo>
                    <a:pt x="1033132" y="72345"/>
                  </a:lnTo>
                  <a:lnTo>
                    <a:pt x="1032607" y="75712"/>
                  </a:lnTo>
                  <a:lnTo>
                    <a:pt x="1031310" y="78580"/>
                  </a:lnTo>
                  <a:lnTo>
                    <a:pt x="1028716" y="81174"/>
                  </a:lnTo>
                  <a:lnTo>
                    <a:pt x="1022228" y="83494"/>
                  </a:lnTo>
                  <a:lnTo>
                    <a:pt x="1017787" y="86611"/>
                  </a:lnTo>
                  <a:lnTo>
                    <a:pt x="1015716" y="90003"/>
                  </a:lnTo>
                  <a:lnTo>
                    <a:pt x="1014169" y="94667"/>
                  </a:lnTo>
                  <a:lnTo>
                    <a:pt x="1013371" y="98832"/>
                  </a:lnTo>
                  <a:lnTo>
                    <a:pt x="1018835" y="108185"/>
                  </a:lnTo>
                  <a:lnTo>
                    <a:pt x="1021430" y="114421"/>
                  </a:lnTo>
                  <a:lnTo>
                    <a:pt x="1023775" y="118037"/>
                  </a:lnTo>
                  <a:lnTo>
                    <a:pt x="1026370" y="120631"/>
                  </a:lnTo>
                  <a:lnTo>
                    <a:pt x="1026620" y="122726"/>
                  </a:lnTo>
                  <a:lnTo>
                    <a:pt x="1020906" y="128961"/>
                  </a:lnTo>
                  <a:lnTo>
                    <a:pt x="1019084" y="131555"/>
                  </a:lnTo>
                  <a:lnTo>
                    <a:pt x="1017787" y="136219"/>
                  </a:lnTo>
                  <a:lnTo>
                    <a:pt x="1018062" y="139087"/>
                  </a:lnTo>
                  <a:lnTo>
                    <a:pt x="1020906" y="144799"/>
                  </a:lnTo>
                  <a:lnTo>
                    <a:pt x="1020657" y="147642"/>
                  </a:lnTo>
                  <a:lnTo>
                    <a:pt x="1016764" y="158043"/>
                  </a:lnTo>
                  <a:lnTo>
                    <a:pt x="1016764" y="161684"/>
                  </a:lnTo>
                  <a:lnTo>
                    <a:pt x="1018311" y="168942"/>
                  </a:lnTo>
                  <a:lnTo>
                    <a:pt x="1021430" y="177771"/>
                  </a:lnTo>
                  <a:lnTo>
                    <a:pt x="1023002" y="186600"/>
                  </a:lnTo>
                  <a:lnTo>
                    <a:pt x="1024823" y="191289"/>
                  </a:lnTo>
                  <a:lnTo>
                    <a:pt x="1029489" y="197001"/>
                  </a:lnTo>
                  <a:lnTo>
                    <a:pt x="1031560" y="201141"/>
                  </a:lnTo>
                  <a:lnTo>
                    <a:pt x="1031061" y="215183"/>
                  </a:lnTo>
                  <a:lnTo>
                    <a:pt x="1031560" y="224511"/>
                  </a:lnTo>
                  <a:lnTo>
                    <a:pt x="1031061" y="231020"/>
                  </a:lnTo>
                  <a:lnTo>
                    <a:pt x="1031560" y="233340"/>
                  </a:lnTo>
                  <a:lnTo>
                    <a:pt x="1033905" y="235959"/>
                  </a:lnTo>
                  <a:lnTo>
                    <a:pt x="1038571" y="238802"/>
                  </a:lnTo>
                  <a:lnTo>
                    <a:pt x="1047154" y="242693"/>
                  </a:lnTo>
                  <a:lnTo>
                    <a:pt x="1053915" y="242194"/>
                  </a:lnTo>
                  <a:lnTo>
                    <a:pt x="1059105" y="245810"/>
                  </a:lnTo>
                  <a:lnTo>
                    <a:pt x="1060927" y="250225"/>
                  </a:lnTo>
                  <a:lnTo>
                    <a:pt x="1065592" y="258281"/>
                  </a:lnTo>
                  <a:lnTo>
                    <a:pt x="1067414" y="259328"/>
                  </a:lnTo>
                  <a:lnTo>
                    <a:pt x="1069485" y="255687"/>
                  </a:lnTo>
                  <a:lnTo>
                    <a:pt x="1071057" y="255437"/>
                  </a:lnTo>
                  <a:lnTo>
                    <a:pt x="1073926" y="256984"/>
                  </a:lnTo>
                  <a:lnTo>
                    <a:pt x="1074949" y="259578"/>
                  </a:lnTo>
                  <a:lnTo>
                    <a:pt x="1071306" y="266087"/>
                  </a:lnTo>
                  <a:lnTo>
                    <a:pt x="1065343" y="271799"/>
                  </a:lnTo>
                  <a:lnTo>
                    <a:pt x="1063272" y="274642"/>
                  </a:lnTo>
                  <a:lnTo>
                    <a:pt x="1058856" y="282175"/>
                  </a:lnTo>
                  <a:lnTo>
                    <a:pt x="1056236" y="295418"/>
                  </a:lnTo>
                  <a:lnTo>
                    <a:pt x="1054689" y="298286"/>
                  </a:lnTo>
                  <a:lnTo>
                    <a:pt x="1052618" y="300107"/>
                  </a:lnTo>
                  <a:lnTo>
                    <a:pt x="1048701" y="302427"/>
                  </a:lnTo>
                  <a:lnTo>
                    <a:pt x="1045332" y="309959"/>
                  </a:lnTo>
                  <a:lnTo>
                    <a:pt x="1046380" y="312827"/>
                  </a:lnTo>
                  <a:lnTo>
                    <a:pt x="1048451" y="315172"/>
                  </a:lnTo>
                  <a:lnTo>
                    <a:pt x="1052344" y="321656"/>
                  </a:lnTo>
                  <a:lnTo>
                    <a:pt x="1054439" y="323477"/>
                  </a:lnTo>
                  <a:lnTo>
                    <a:pt x="1057808" y="323976"/>
                  </a:lnTo>
                  <a:lnTo>
                    <a:pt x="1059105" y="326071"/>
                  </a:lnTo>
                  <a:lnTo>
                    <a:pt x="1057034" y="335149"/>
                  </a:lnTo>
                  <a:lnTo>
                    <a:pt x="1055213" y="339040"/>
                  </a:lnTo>
                  <a:lnTo>
                    <a:pt x="1052618" y="347371"/>
                  </a:lnTo>
                  <a:lnTo>
                    <a:pt x="1049749" y="349441"/>
                  </a:lnTo>
                  <a:lnTo>
                    <a:pt x="1048202" y="351760"/>
                  </a:lnTo>
                  <a:lnTo>
                    <a:pt x="1046904" y="357222"/>
                  </a:lnTo>
                  <a:lnTo>
                    <a:pt x="1046630" y="361388"/>
                  </a:lnTo>
                  <a:lnTo>
                    <a:pt x="1046904" y="368396"/>
                  </a:lnTo>
                  <a:lnTo>
                    <a:pt x="1046380" y="371763"/>
                  </a:lnTo>
                  <a:lnTo>
                    <a:pt x="1042488" y="383984"/>
                  </a:lnTo>
                  <a:lnTo>
                    <a:pt x="1041964" y="387875"/>
                  </a:lnTo>
                  <a:lnTo>
                    <a:pt x="1043511" y="394883"/>
                  </a:lnTo>
                  <a:lnTo>
                    <a:pt x="1045607" y="399298"/>
                  </a:lnTo>
                  <a:lnTo>
                    <a:pt x="1050797" y="406581"/>
                  </a:lnTo>
                  <a:lnTo>
                    <a:pt x="1054939" y="406830"/>
                  </a:lnTo>
                  <a:lnTo>
                    <a:pt x="1058058" y="409948"/>
                  </a:lnTo>
                  <a:lnTo>
                    <a:pt x="1058581" y="414886"/>
                  </a:lnTo>
                  <a:lnTo>
                    <a:pt x="1059879" y="421371"/>
                  </a:lnTo>
                  <a:lnTo>
                    <a:pt x="1059879" y="428379"/>
                  </a:lnTo>
                  <a:lnTo>
                    <a:pt x="1060652" y="434091"/>
                  </a:lnTo>
                  <a:lnTo>
                    <a:pt x="1059879" y="439802"/>
                  </a:lnTo>
                  <a:lnTo>
                    <a:pt x="1057284" y="445788"/>
                  </a:lnTo>
                  <a:lnTo>
                    <a:pt x="1056236" y="447334"/>
                  </a:lnTo>
                  <a:lnTo>
                    <a:pt x="1052094" y="450203"/>
                  </a:lnTo>
                  <a:lnTo>
                    <a:pt x="1047927" y="452273"/>
                  </a:lnTo>
                  <a:lnTo>
                    <a:pt x="1044809" y="456687"/>
                  </a:lnTo>
                  <a:lnTo>
                    <a:pt x="1041440" y="460578"/>
                  </a:lnTo>
                  <a:lnTo>
                    <a:pt x="1036750" y="464743"/>
                  </a:lnTo>
                  <a:lnTo>
                    <a:pt x="1026620" y="469931"/>
                  </a:lnTo>
                  <a:lnTo>
                    <a:pt x="1018586" y="476416"/>
                  </a:lnTo>
                  <a:lnTo>
                    <a:pt x="1012073" y="480581"/>
                  </a:lnTo>
                  <a:lnTo>
                    <a:pt x="1008954" y="481878"/>
                  </a:lnTo>
                  <a:lnTo>
                    <a:pt x="1001944" y="483699"/>
                  </a:lnTo>
                  <a:lnTo>
                    <a:pt x="994932" y="487589"/>
                  </a:lnTo>
                  <a:lnTo>
                    <a:pt x="991564" y="488637"/>
                  </a:lnTo>
                  <a:lnTo>
                    <a:pt x="986100" y="492004"/>
                  </a:lnTo>
                  <a:lnTo>
                    <a:pt x="982981" y="492528"/>
                  </a:lnTo>
                  <a:lnTo>
                    <a:pt x="979862" y="492004"/>
                  </a:lnTo>
                  <a:lnTo>
                    <a:pt x="967137" y="493301"/>
                  </a:lnTo>
                  <a:lnTo>
                    <a:pt x="965840" y="495122"/>
                  </a:lnTo>
                  <a:lnTo>
                    <a:pt x="970780" y="496942"/>
                  </a:lnTo>
                  <a:lnTo>
                    <a:pt x="981160" y="500309"/>
                  </a:lnTo>
                  <a:lnTo>
                    <a:pt x="986100" y="503951"/>
                  </a:lnTo>
                  <a:lnTo>
                    <a:pt x="989219" y="509662"/>
                  </a:lnTo>
                  <a:lnTo>
                    <a:pt x="991040" y="516945"/>
                  </a:lnTo>
                  <a:lnTo>
                    <a:pt x="992063" y="527071"/>
                  </a:lnTo>
                  <a:lnTo>
                    <a:pt x="992063" y="530962"/>
                  </a:lnTo>
                  <a:lnTo>
                    <a:pt x="990765" y="539542"/>
                  </a:lnTo>
                  <a:lnTo>
                    <a:pt x="992337" y="543158"/>
                  </a:lnTo>
                  <a:lnTo>
                    <a:pt x="995182" y="544455"/>
                  </a:lnTo>
                  <a:lnTo>
                    <a:pt x="999349" y="544206"/>
                  </a:lnTo>
                  <a:lnTo>
                    <a:pt x="1006359" y="543433"/>
                  </a:lnTo>
                  <a:lnTo>
                    <a:pt x="1010527" y="543682"/>
                  </a:lnTo>
                  <a:lnTo>
                    <a:pt x="1016764" y="546800"/>
                  </a:lnTo>
                  <a:lnTo>
                    <a:pt x="1023002" y="551214"/>
                  </a:lnTo>
                  <a:lnTo>
                    <a:pt x="1030262" y="554581"/>
                  </a:lnTo>
                  <a:lnTo>
                    <a:pt x="1043785" y="557200"/>
                  </a:lnTo>
                  <a:lnTo>
                    <a:pt x="1048975" y="557724"/>
                  </a:lnTo>
                  <a:lnTo>
                    <a:pt x="1059105" y="557973"/>
                  </a:lnTo>
                  <a:lnTo>
                    <a:pt x="1071057" y="557200"/>
                  </a:lnTo>
                  <a:lnTo>
                    <a:pt x="1077294" y="555629"/>
                  </a:lnTo>
                  <a:lnTo>
                    <a:pt x="1084305" y="553559"/>
                  </a:lnTo>
                  <a:lnTo>
                    <a:pt x="1088198" y="553035"/>
                  </a:lnTo>
                  <a:lnTo>
                    <a:pt x="1095733" y="553035"/>
                  </a:lnTo>
                  <a:lnTo>
                    <a:pt x="1098328" y="554083"/>
                  </a:lnTo>
                  <a:lnTo>
                    <a:pt x="1100149" y="557724"/>
                  </a:lnTo>
                  <a:lnTo>
                    <a:pt x="1099625" y="561091"/>
                  </a:lnTo>
                  <a:lnTo>
                    <a:pt x="1097554" y="566553"/>
                  </a:lnTo>
                  <a:lnTo>
                    <a:pt x="1097030" y="568872"/>
                  </a:lnTo>
                  <a:lnTo>
                    <a:pt x="1099375" y="572264"/>
                  </a:lnTo>
                  <a:lnTo>
                    <a:pt x="1104840" y="573811"/>
                  </a:lnTo>
                  <a:lnTo>
                    <a:pt x="1107959" y="573561"/>
                  </a:lnTo>
                  <a:lnTo>
                    <a:pt x="1110553" y="580570"/>
                  </a:lnTo>
                  <a:lnTo>
                    <a:pt x="1113922" y="590945"/>
                  </a:lnTo>
                  <a:lnTo>
                    <a:pt x="1115219" y="600049"/>
                  </a:lnTo>
                  <a:lnTo>
                    <a:pt x="1114695" y="604189"/>
                  </a:lnTo>
                  <a:lnTo>
                    <a:pt x="1112374" y="608354"/>
                  </a:lnTo>
                  <a:lnTo>
                    <a:pt x="1109256" y="610175"/>
                  </a:lnTo>
                  <a:lnTo>
                    <a:pt x="1105863" y="609402"/>
                  </a:lnTo>
                  <a:lnTo>
                    <a:pt x="1104041" y="607581"/>
                  </a:lnTo>
                  <a:lnTo>
                    <a:pt x="1099126" y="604463"/>
                  </a:lnTo>
                  <a:lnTo>
                    <a:pt x="1095209" y="603665"/>
                  </a:lnTo>
                  <a:lnTo>
                    <a:pt x="1080937" y="603416"/>
                  </a:lnTo>
                  <a:lnTo>
                    <a:pt x="1075473" y="603665"/>
                  </a:lnTo>
                  <a:lnTo>
                    <a:pt x="1069235" y="605236"/>
                  </a:lnTo>
                  <a:lnTo>
                    <a:pt x="1059354" y="609901"/>
                  </a:lnTo>
                  <a:lnTo>
                    <a:pt x="1049499" y="612494"/>
                  </a:lnTo>
                  <a:lnTo>
                    <a:pt x="1046904" y="614066"/>
                  </a:lnTo>
                  <a:lnTo>
                    <a:pt x="1041440" y="619777"/>
                  </a:lnTo>
                  <a:lnTo>
                    <a:pt x="1037024" y="623419"/>
                  </a:lnTo>
                  <a:lnTo>
                    <a:pt x="1034155" y="625239"/>
                  </a:lnTo>
                  <a:lnTo>
                    <a:pt x="1030013" y="626536"/>
                  </a:lnTo>
                  <a:lnTo>
                    <a:pt x="1025072" y="626786"/>
                  </a:lnTo>
                  <a:lnTo>
                    <a:pt x="1019883" y="626013"/>
                  </a:lnTo>
                  <a:lnTo>
                    <a:pt x="1015192" y="624192"/>
                  </a:lnTo>
                  <a:lnTo>
                    <a:pt x="1010527" y="620301"/>
                  </a:lnTo>
                  <a:lnTo>
                    <a:pt x="1007408" y="619004"/>
                  </a:lnTo>
                  <a:lnTo>
                    <a:pt x="1003241" y="618206"/>
                  </a:lnTo>
                  <a:lnTo>
                    <a:pt x="1000122" y="619503"/>
                  </a:lnTo>
                  <a:lnTo>
                    <a:pt x="998575" y="624192"/>
                  </a:lnTo>
                  <a:lnTo>
                    <a:pt x="999349" y="629654"/>
                  </a:lnTo>
                  <a:lnTo>
                    <a:pt x="999099" y="635366"/>
                  </a:lnTo>
                  <a:lnTo>
                    <a:pt x="997527" y="638733"/>
                  </a:lnTo>
                  <a:lnTo>
                    <a:pt x="995206" y="641326"/>
                  </a:lnTo>
                  <a:lnTo>
                    <a:pt x="994159" y="644693"/>
                  </a:lnTo>
                  <a:lnTo>
                    <a:pt x="995206" y="647038"/>
                  </a:lnTo>
                  <a:lnTo>
                    <a:pt x="1001444" y="652226"/>
                  </a:lnTo>
                  <a:lnTo>
                    <a:pt x="999873" y="655094"/>
                  </a:lnTo>
                  <a:lnTo>
                    <a:pt x="994159" y="656915"/>
                  </a:lnTo>
                  <a:lnTo>
                    <a:pt x="991315" y="661055"/>
                  </a:lnTo>
                  <a:lnTo>
                    <a:pt x="992088" y="666517"/>
                  </a:lnTo>
                  <a:lnTo>
                    <a:pt x="991040" y="669385"/>
                  </a:lnTo>
                  <a:lnTo>
                    <a:pt x="985326" y="669884"/>
                  </a:lnTo>
                  <a:lnTo>
                    <a:pt x="979862" y="667814"/>
                  </a:lnTo>
                  <a:lnTo>
                    <a:pt x="977017" y="665469"/>
                  </a:lnTo>
                  <a:lnTo>
                    <a:pt x="975446" y="663150"/>
                  </a:lnTo>
                  <a:lnTo>
                    <a:pt x="977017" y="660805"/>
                  </a:lnTo>
                  <a:lnTo>
                    <a:pt x="981958" y="658212"/>
                  </a:lnTo>
                  <a:lnTo>
                    <a:pt x="983505" y="655867"/>
                  </a:lnTo>
                  <a:lnTo>
                    <a:pt x="983505" y="651976"/>
                  </a:lnTo>
                  <a:lnTo>
                    <a:pt x="981958" y="649108"/>
                  </a:lnTo>
                  <a:lnTo>
                    <a:pt x="978839" y="647562"/>
                  </a:lnTo>
                  <a:lnTo>
                    <a:pt x="973649" y="648859"/>
                  </a:lnTo>
                  <a:lnTo>
                    <a:pt x="965590" y="650405"/>
                  </a:lnTo>
                  <a:lnTo>
                    <a:pt x="962472" y="651702"/>
                  </a:lnTo>
                  <a:lnTo>
                    <a:pt x="955460" y="653797"/>
                  </a:lnTo>
                  <a:lnTo>
                    <a:pt x="952342" y="655094"/>
                  </a:lnTo>
                  <a:lnTo>
                    <a:pt x="949472" y="657688"/>
                  </a:lnTo>
                  <a:lnTo>
                    <a:pt x="947925" y="662102"/>
                  </a:lnTo>
                  <a:lnTo>
                    <a:pt x="949223" y="669111"/>
                  </a:lnTo>
                  <a:lnTo>
                    <a:pt x="949722" y="673276"/>
                  </a:lnTo>
                  <a:lnTo>
                    <a:pt x="951294" y="677167"/>
                  </a:lnTo>
                  <a:lnTo>
                    <a:pt x="955186" y="680534"/>
                  </a:lnTo>
                  <a:lnTo>
                    <a:pt x="953889" y="682878"/>
                  </a:lnTo>
                  <a:lnTo>
                    <a:pt x="941937" y="680808"/>
                  </a:lnTo>
                  <a:lnTo>
                    <a:pt x="935450" y="681058"/>
                  </a:lnTo>
                  <a:lnTo>
                    <a:pt x="927141" y="681831"/>
                  </a:lnTo>
                  <a:lnTo>
                    <a:pt x="924022" y="681581"/>
                  </a:lnTo>
                  <a:lnTo>
                    <a:pt x="917511" y="677940"/>
                  </a:lnTo>
                  <a:lnTo>
                    <a:pt x="914392" y="676643"/>
                  </a:lnTo>
                  <a:lnTo>
                    <a:pt x="909726" y="676893"/>
                  </a:lnTo>
                  <a:lnTo>
                    <a:pt x="906607" y="678988"/>
                  </a:lnTo>
                  <a:lnTo>
                    <a:pt x="905559" y="683651"/>
                  </a:lnTo>
                  <a:lnTo>
                    <a:pt x="903488" y="686520"/>
                  </a:lnTo>
                  <a:lnTo>
                    <a:pt x="900894" y="688839"/>
                  </a:lnTo>
                  <a:lnTo>
                    <a:pt x="898299" y="689637"/>
                  </a:lnTo>
                  <a:lnTo>
                    <a:pt x="891811" y="684948"/>
                  </a:lnTo>
                  <a:lnTo>
                    <a:pt x="889191" y="683926"/>
                  </a:lnTo>
                  <a:lnTo>
                    <a:pt x="883228" y="683402"/>
                  </a:lnTo>
                  <a:lnTo>
                    <a:pt x="877240" y="681058"/>
                  </a:lnTo>
                  <a:lnTo>
                    <a:pt x="869456" y="680035"/>
                  </a:lnTo>
                  <a:lnTo>
                    <a:pt x="865813" y="680284"/>
                  </a:lnTo>
                  <a:lnTo>
                    <a:pt x="857754" y="682105"/>
                  </a:lnTo>
                  <a:lnTo>
                    <a:pt x="853862" y="683153"/>
                  </a:lnTo>
                  <a:lnTo>
                    <a:pt x="845304" y="684699"/>
                  </a:lnTo>
                  <a:lnTo>
                    <a:pt x="840089" y="687043"/>
                  </a:lnTo>
                  <a:lnTo>
                    <a:pt x="836970" y="689637"/>
                  </a:lnTo>
                  <a:lnTo>
                    <a:pt x="834126" y="694052"/>
                  </a:lnTo>
                  <a:lnTo>
                    <a:pt x="830757" y="695349"/>
                  </a:lnTo>
                  <a:lnTo>
                    <a:pt x="828936" y="694052"/>
                  </a:lnTo>
                  <a:lnTo>
                    <a:pt x="826341" y="687293"/>
                  </a:lnTo>
                  <a:lnTo>
                    <a:pt x="819305" y="680284"/>
                  </a:lnTo>
                  <a:lnTo>
                    <a:pt x="816710" y="678988"/>
                  </a:lnTo>
                  <a:lnTo>
                    <a:pt x="813092" y="678738"/>
                  </a:lnTo>
                  <a:lnTo>
                    <a:pt x="809175" y="681058"/>
                  </a:lnTo>
                  <a:lnTo>
                    <a:pt x="804259" y="684973"/>
                  </a:lnTo>
                  <a:lnTo>
                    <a:pt x="800343" y="685472"/>
                  </a:lnTo>
                  <a:lnTo>
                    <a:pt x="799569" y="683128"/>
                  </a:lnTo>
                  <a:lnTo>
                    <a:pt x="799819" y="671455"/>
                  </a:lnTo>
                  <a:lnTo>
                    <a:pt x="799319" y="669385"/>
                  </a:lnTo>
                  <a:lnTo>
                    <a:pt x="795926" y="665220"/>
                  </a:lnTo>
                  <a:lnTo>
                    <a:pt x="789439" y="659259"/>
                  </a:lnTo>
                  <a:lnTo>
                    <a:pt x="785023" y="652226"/>
                  </a:lnTo>
                  <a:lnTo>
                    <a:pt x="782428" y="650155"/>
                  </a:lnTo>
                  <a:lnTo>
                    <a:pt x="779060" y="650929"/>
                  </a:lnTo>
                  <a:lnTo>
                    <a:pt x="774369" y="655867"/>
                  </a:lnTo>
                  <a:lnTo>
                    <a:pt x="769703" y="660032"/>
                  </a:lnTo>
                  <a:lnTo>
                    <a:pt x="768131" y="660282"/>
                  </a:lnTo>
                  <a:lnTo>
                    <a:pt x="766584" y="664696"/>
                  </a:lnTo>
                  <a:lnTo>
                    <a:pt x="761120" y="662377"/>
                  </a:lnTo>
                  <a:lnTo>
                    <a:pt x="755157" y="660805"/>
                  </a:lnTo>
                  <a:lnTo>
                    <a:pt x="753061" y="670408"/>
                  </a:lnTo>
                  <a:lnTo>
                    <a:pt x="748645" y="683153"/>
                  </a:lnTo>
                  <a:lnTo>
                    <a:pt x="752288" y="685996"/>
                  </a:lnTo>
                  <a:lnTo>
                    <a:pt x="750217" y="691184"/>
                  </a:lnTo>
                  <a:lnTo>
                    <a:pt x="740336" y="709640"/>
                  </a:lnTo>
                  <a:lnTo>
                    <a:pt x="734622" y="721312"/>
                  </a:lnTo>
                  <a:lnTo>
                    <a:pt x="739563" y="723906"/>
                  </a:lnTo>
                  <a:lnTo>
                    <a:pt x="743979" y="727298"/>
                  </a:lnTo>
                  <a:lnTo>
                    <a:pt x="743205" y="729892"/>
                  </a:lnTo>
                  <a:lnTo>
                    <a:pt x="732027" y="734032"/>
                  </a:lnTo>
                  <a:lnTo>
                    <a:pt x="729957" y="734556"/>
                  </a:lnTo>
                  <a:lnTo>
                    <a:pt x="728135" y="738447"/>
                  </a:lnTo>
                  <a:lnTo>
                    <a:pt x="722671" y="745456"/>
                  </a:lnTo>
                  <a:lnTo>
                    <a:pt x="718006" y="752464"/>
                  </a:lnTo>
                  <a:lnTo>
                    <a:pt x="715411" y="754809"/>
                  </a:lnTo>
                  <a:lnTo>
                    <a:pt x="708898" y="763114"/>
                  </a:lnTo>
                  <a:lnTo>
                    <a:pt x="703184" y="766506"/>
                  </a:lnTo>
                  <a:lnTo>
                    <a:pt x="700066" y="766506"/>
                  </a:lnTo>
                  <a:lnTo>
                    <a:pt x="696698" y="783640"/>
                  </a:lnTo>
                  <a:lnTo>
                    <a:pt x="702661" y="784937"/>
                  </a:lnTo>
                  <a:lnTo>
                    <a:pt x="722147" y="786484"/>
                  </a:lnTo>
                  <a:lnTo>
                    <a:pt x="731504" y="793517"/>
                  </a:lnTo>
                  <a:lnTo>
                    <a:pt x="727861" y="801049"/>
                  </a:lnTo>
                  <a:lnTo>
                    <a:pt x="729158" y="801822"/>
                  </a:lnTo>
                  <a:lnTo>
                    <a:pt x="730456" y="804940"/>
                  </a:lnTo>
                  <a:lnTo>
                    <a:pt x="731753" y="805439"/>
                  </a:lnTo>
                  <a:lnTo>
                    <a:pt x="734373" y="808556"/>
                  </a:lnTo>
                  <a:lnTo>
                    <a:pt x="736968" y="809604"/>
                  </a:lnTo>
                  <a:lnTo>
                    <a:pt x="741110" y="809853"/>
                  </a:lnTo>
                  <a:lnTo>
                    <a:pt x="747098" y="814268"/>
                  </a:lnTo>
                  <a:lnTo>
                    <a:pt x="749443" y="815316"/>
                  </a:lnTo>
                  <a:lnTo>
                    <a:pt x="756454" y="814792"/>
                  </a:lnTo>
                  <a:lnTo>
                    <a:pt x="758525" y="816363"/>
                  </a:lnTo>
                  <a:lnTo>
                    <a:pt x="760596" y="815590"/>
                  </a:lnTo>
                  <a:lnTo>
                    <a:pt x="765287" y="816363"/>
                  </a:lnTo>
                  <a:lnTo>
                    <a:pt x="765012" y="823895"/>
                  </a:lnTo>
                  <a:lnTo>
                    <a:pt x="770726" y="825192"/>
                  </a:lnTo>
                  <a:lnTo>
                    <a:pt x="772023" y="826240"/>
                  </a:lnTo>
                  <a:lnTo>
                    <a:pt x="781380" y="825192"/>
                  </a:lnTo>
                  <a:lnTo>
                    <a:pt x="782428" y="824669"/>
                  </a:lnTo>
                  <a:lnTo>
                    <a:pt x="784773" y="818957"/>
                  </a:lnTo>
                  <a:lnTo>
                    <a:pt x="790212" y="819231"/>
                  </a:lnTo>
                  <a:lnTo>
                    <a:pt x="789439" y="821825"/>
                  </a:lnTo>
                  <a:lnTo>
                    <a:pt x="794379" y="824669"/>
                  </a:lnTo>
                  <a:lnTo>
                    <a:pt x="797498" y="824943"/>
                  </a:lnTo>
                  <a:lnTo>
                    <a:pt x="800617" y="824419"/>
                  </a:lnTo>
                  <a:lnTo>
                    <a:pt x="807878" y="824669"/>
                  </a:lnTo>
                  <a:lnTo>
                    <a:pt x="812568" y="829881"/>
                  </a:lnTo>
                  <a:lnTo>
                    <a:pt x="808925" y="833772"/>
                  </a:lnTo>
                  <a:lnTo>
                    <a:pt x="807628" y="836615"/>
                  </a:lnTo>
                  <a:lnTo>
                    <a:pt x="807104" y="840007"/>
                  </a:lnTo>
                  <a:lnTo>
                    <a:pt x="805807" y="843374"/>
                  </a:lnTo>
                  <a:lnTo>
                    <a:pt x="803212" y="845968"/>
                  </a:lnTo>
                  <a:lnTo>
                    <a:pt x="799319" y="848038"/>
                  </a:lnTo>
                  <a:lnTo>
                    <a:pt x="775666" y="856094"/>
                  </a:lnTo>
                  <a:lnTo>
                    <a:pt x="768655" y="856369"/>
                  </a:lnTo>
                  <a:lnTo>
                    <a:pt x="764239" y="855571"/>
                  </a:lnTo>
                  <a:lnTo>
                    <a:pt x="740610" y="846492"/>
                  </a:lnTo>
                  <a:lnTo>
                    <a:pt x="735396" y="846492"/>
                  </a:lnTo>
                  <a:lnTo>
                    <a:pt x="731778" y="848038"/>
                  </a:lnTo>
                  <a:lnTo>
                    <a:pt x="725016" y="852977"/>
                  </a:lnTo>
                  <a:lnTo>
                    <a:pt x="722671" y="853251"/>
                  </a:lnTo>
                  <a:lnTo>
                    <a:pt x="717482" y="852453"/>
                  </a:lnTo>
                  <a:lnTo>
                    <a:pt x="712017" y="854024"/>
                  </a:lnTo>
                  <a:lnTo>
                    <a:pt x="699816" y="858439"/>
                  </a:lnTo>
                  <a:lnTo>
                    <a:pt x="675914" y="864150"/>
                  </a:lnTo>
                  <a:lnTo>
                    <a:pt x="672271" y="868041"/>
                  </a:lnTo>
                  <a:lnTo>
                    <a:pt x="669152" y="868041"/>
                  </a:lnTo>
                  <a:lnTo>
                    <a:pt x="665260" y="864924"/>
                  </a:lnTo>
                  <a:lnTo>
                    <a:pt x="662914" y="864400"/>
                  </a:lnTo>
                  <a:lnTo>
                    <a:pt x="659297" y="864924"/>
                  </a:lnTo>
                  <a:lnTo>
                    <a:pt x="656178" y="868041"/>
                  </a:lnTo>
                  <a:lnTo>
                    <a:pt x="654082" y="873229"/>
                  </a:lnTo>
                  <a:lnTo>
                    <a:pt x="650464" y="876097"/>
                  </a:lnTo>
                  <a:lnTo>
                    <a:pt x="646048" y="876097"/>
                  </a:lnTo>
                  <a:lnTo>
                    <a:pt x="644226" y="877918"/>
                  </a:lnTo>
                  <a:lnTo>
                    <a:pt x="644226" y="881534"/>
                  </a:lnTo>
                  <a:lnTo>
                    <a:pt x="646298" y="890114"/>
                  </a:lnTo>
                  <a:lnTo>
                    <a:pt x="648368" y="894005"/>
                  </a:lnTo>
                  <a:lnTo>
                    <a:pt x="647345" y="899467"/>
                  </a:lnTo>
                  <a:lnTo>
                    <a:pt x="644725" y="906725"/>
                  </a:lnTo>
                  <a:lnTo>
                    <a:pt x="642130" y="910117"/>
                  </a:lnTo>
                  <a:lnTo>
                    <a:pt x="638762" y="911663"/>
                  </a:lnTo>
                  <a:lnTo>
                    <a:pt x="634346" y="912710"/>
                  </a:lnTo>
                  <a:lnTo>
                    <a:pt x="632001" y="915055"/>
                  </a:lnTo>
                  <a:lnTo>
                    <a:pt x="627585" y="913234"/>
                  </a:lnTo>
                  <a:lnTo>
                    <a:pt x="623692" y="912710"/>
                  </a:lnTo>
                  <a:lnTo>
                    <a:pt x="622145" y="910117"/>
                  </a:lnTo>
                  <a:lnTo>
                    <a:pt x="621621" y="905952"/>
                  </a:lnTo>
                  <a:lnTo>
                    <a:pt x="619276" y="903632"/>
                  </a:lnTo>
                  <a:lnTo>
                    <a:pt x="614086" y="902335"/>
                  </a:lnTo>
                  <a:lnTo>
                    <a:pt x="610967" y="899467"/>
                  </a:lnTo>
                  <a:lnTo>
                    <a:pt x="609670" y="895302"/>
                  </a:lnTo>
                  <a:lnTo>
                    <a:pt x="608123" y="894005"/>
                  </a:lnTo>
                  <a:lnTo>
                    <a:pt x="603956" y="893755"/>
                  </a:lnTo>
                  <a:lnTo>
                    <a:pt x="601885" y="894529"/>
                  </a:lnTo>
                  <a:lnTo>
                    <a:pt x="599789" y="892708"/>
                  </a:lnTo>
                  <a:lnTo>
                    <a:pt x="595373" y="879988"/>
                  </a:lnTo>
                  <a:lnTo>
                    <a:pt x="592778" y="879988"/>
                  </a:lnTo>
                  <a:lnTo>
                    <a:pt x="589135" y="878441"/>
                  </a:lnTo>
                  <a:lnTo>
                    <a:pt x="580577" y="877918"/>
                  </a:lnTo>
                  <a:lnTo>
                    <a:pt x="576161" y="883380"/>
                  </a:lnTo>
                  <a:lnTo>
                    <a:pt x="572269" y="883380"/>
                  </a:lnTo>
                  <a:lnTo>
                    <a:pt x="569923" y="884402"/>
                  </a:lnTo>
                  <a:lnTo>
                    <a:pt x="567328" y="887021"/>
                  </a:lnTo>
                  <a:lnTo>
                    <a:pt x="562638" y="887021"/>
                  </a:lnTo>
                  <a:lnTo>
                    <a:pt x="555627" y="892733"/>
                  </a:lnTo>
                  <a:lnTo>
                    <a:pt x="553032" y="891935"/>
                  </a:lnTo>
                  <a:lnTo>
                    <a:pt x="549664" y="896100"/>
                  </a:lnTo>
                  <a:lnTo>
                    <a:pt x="546021" y="896873"/>
                  </a:lnTo>
                  <a:lnTo>
                    <a:pt x="539010" y="897397"/>
                  </a:lnTo>
                  <a:lnTo>
                    <a:pt x="536140" y="898170"/>
                  </a:lnTo>
                  <a:lnTo>
                    <a:pt x="527582" y="901288"/>
                  </a:lnTo>
                  <a:lnTo>
                    <a:pt x="519249" y="904156"/>
                  </a:lnTo>
                  <a:lnTo>
                    <a:pt x="518750" y="904929"/>
                  </a:lnTo>
                  <a:lnTo>
                    <a:pt x="511988" y="904929"/>
                  </a:lnTo>
                  <a:lnTo>
                    <a:pt x="507822" y="903383"/>
                  </a:lnTo>
                  <a:lnTo>
                    <a:pt x="506025" y="897397"/>
                  </a:lnTo>
                  <a:lnTo>
                    <a:pt x="502632" y="894279"/>
                  </a:lnTo>
                  <a:lnTo>
                    <a:pt x="500037" y="894030"/>
                  </a:lnTo>
                  <a:lnTo>
                    <a:pt x="499263" y="891161"/>
                  </a:lnTo>
                  <a:lnTo>
                    <a:pt x="493550" y="888044"/>
                  </a:lnTo>
                  <a:lnTo>
                    <a:pt x="491204" y="885974"/>
                  </a:lnTo>
                  <a:lnTo>
                    <a:pt x="487836" y="884926"/>
                  </a:lnTo>
                  <a:lnTo>
                    <a:pt x="484193" y="882856"/>
                  </a:lnTo>
                  <a:lnTo>
                    <a:pt x="482372" y="879988"/>
                  </a:lnTo>
                  <a:lnTo>
                    <a:pt x="477182" y="881285"/>
                  </a:lnTo>
                  <a:lnTo>
                    <a:pt x="473789" y="879738"/>
                  </a:lnTo>
                  <a:lnTo>
                    <a:pt x="471468" y="887520"/>
                  </a:lnTo>
                  <a:lnTo>
                    <a:pt x="461338" y="884153"/>
                  </a:lnTo>
                  <a:lnTo>
                    <a:pt x="460041" y="891161"/>
                  </a:lnTo>
                  <a:lnTo>
                    <a:pt x="457172" y="890388"/>
                  </a:lnTo>
                  <a:lnTo>
                    <a:pt x="456398" y="898943"/>
                  </a:lnTo>
                  <a:lnTo>
                    <a:pt x="455350" y="903108"/>
                  </a:lnTo>
                  <a:lnTo>
                    <a:pt x="453803" y="902859"/>
                  </a:lnTo>
                  <a:lnTo>
                    <a:pt x="453279" y="910640"/>
                  </a:lnTo>
                  <a:lnTo>
                    <a:pt x="454577" y="910890"/>
                  </a:lnTo>
                  <a:lnTo>
                    <a:pt x="454827" y="914806"/>
                  </a:lnTo>
                  <a:lnTo>
                    <a:pt x="455874" y="915304"/>
                  </a:lnTo>
                  <a:lnTo>
                    <a:pt x="456124" y="921290"/>
                  </a:lnTo>
                  <a:lnTo>
                    <a:pt x="458220" y="929845"/>
                  </a:lnTo>
                  <a:lnTo>
                    <a:pt x="457945" y="936355"/>
                  </a:lnTo>
                  <a:lnTo>
                    <a:pt x="458220" y="947005"/>
                  </a:lnTo>
                  <a:lnTo>
                    <a:pt x="455350" y="949598"/>
                  </a:lnTo>
                  <a:lnTo>
                    <a:pt x="449886" y="949848"/>
                  </a:lnTo>
                  <a:lnTo>
                    <a:pt x="438983" y="955310"/>
                  </a:lnTo>
                  <a:lnTo>
                    <a:pt x="437161" y="954512"/>
                  </a:lnTo>
                  <a:lnTo>
                    <a:pt x="430924" y="956332"/>
                  </a:lnTo>
                  <a:lnTo>
                    <a:pt x="426008" y="958428"/>
                  </a:lnTo>
                  <a:lnTo>
                    <a:pt x="422366" y="951668"/>
                  </a:lnTo>
                  <a:lnTo>
                    <a:pt x="418473" y="944910"/>
                  </a:lnTo>
                  <a:lnTo>
                    <a:pt x="413533" y="936080"/>
                  </a:lnTo>
                  <a:lnTo>
                    <a:pt x="413533" y="934783"/>
                  </a:lnTo>
                  <a:lnTo>
                    <a:pt x="406772" y="917649"/>
                  </a:lnTo>
                  <a:lnTo>
                    <a:pt x="404701" y="914531"/>
                  </a:lnTo>
                  <a:lnTo>
                    <a:pt x="404701" y="911937"/>
                  </a:lnTo>
                  <a:lnTo>
                    <a:pt x="402355" y="911414"/>
                  </a:lnTo>
                  <a:lnTo>
                    <a:pt x="392999" y="901811"/>
                  </a:lnTo>
                  <a:lnTo>
                    <a:pt x="383917" y="891411"/>
                  </a:lnTo>
                  <a:lnTo>
                    <a:pt x="381322" y="887794"/>
                  </a:lnTo>
                  <a:lnTo>
                    <a:pt x="379226" y="882083"/>
                  </a:lnTo>
                  <a:lnTo>
                    <a:pt x="377679" y="875049"/>
                  </a:lnTo>
                  <a:lnTo>
                    <a:pt x="377405" y="871433"/>
                  </a:lnTo>
                  <a:lnTo>
                    <a:pt x="377929" y="860259"/>
                  </a:lnTo>
                  <a:lnTo>
                    <a:pt x="380000" y="861806"/>
                  </a:lnTo>
                  <a:lnTo>
                    <a:pt x="383393" y="861033"/>
                  </a:lnTo>
                  <a:lnTo>
                    <a:pt x="384940" y="862330"/>
                  </a:lnTo>
                  <a:lnTo>
                    <a:pt x="389630" y="859985"/>
                  </a:lnTo>
                  <a:lnTo>
                    <a:pt x="391452" y="857666"/>
                  </a:lnTo>
                  <a:lnTo>
                    <a:pt x="386237" y="850657"/>
                  </a:lnTo>
                  <a:lnTo>
                    <a:pt x="387809" y="849086"/>
                  </a:lnTo>
                  <a:lnTo>
                    <a:pt x="392225" y="842077"/>
                  </a:lnTo>
                  <a:lnTo>
                    <a:pt x="395069" y="836366"/>
                  </a:lnTo>
                  <a:lnTo>
                    <a:pt x="392749" y="834296"/>
                  </a:lnTo>
                  <a:lnTo>
                    <a:pt x="388333" y="824419"/>
                  </a:lnTo>
                  <a:lnTo>
                    <a:pt x="383917" y="815839"/>
                  </a:lnTo>
                  <a:lnTo>
                    <a:pt x="383119" y="812472"/>
                  </a:lnTo>
                  <a:lnTo>
                    <a:pt x="385713" y="811948"/>
                  </a:lnTo>
                  <a:lnTo>
                    <a:pt x="384690" y="808581"/>
                  </a:lnTo>
                  <a:lnTo>
                    <a:pt x="383119" y="797408"/>
                  </a:lnTo>
                  <a:lnTo>
                    <a:pt x="384416" y="792744"/>
                  </a:lnTo>
                  <a:lnTo>
                    <a:pt x="387535" y="787806"/>
                  </a:lnTo>
                  <a:lnTo>
                    <a:pt x="388583" y="783391"/>
                  </a:lnTo>
                  <a:lnTo>
                    <a:pt x="390404" y="779750"/>
                  </a:lnTo>
                  <a:lnTo>
                    <a:pt x="392749" y="777929"/>
                  </a:lnTo>
                  <a:lnTo>
                    <a:pt x="395069" y="777430"/>
                  </a:lnTo>
                  <a:lnTo>
                    <a:pt x="395344" y="775086"/>
                  </a:lnTo>
                  <a:lnTo>
                    <a:pt x="397664" y="773789"/>
                  </a:lnTo>
                  <a:lnTo>
                    <a:pt x="400534" y="773789"/>
                  </a:lnTo>
                  <a:lnTo>
                    <a:pt x="401831" y="758973"/>
                  </a:lnTo>
                  <a:lnTo>
                    <a:pt x="403653" y="749621"/>
                  </a:lnTo>
                  <a:lnTo>
                    <a:pt x="403403" y="743410"/>
                  </a:lnTo>
                  <a:lnTo>
                    <a:pt x="401307" y="726251"/>
                  </a:lnTo>
                  <a:lnTo>
                    <a:pt x="400010" y="710688"/>
                  </a:lnTo>
                  <a:lnTo>
                    <a:pt x="398987" y="705749"/>
                  </a:lnTo>
                  <a:lnTo>
                    <a:pt x="407021" y="705749"/>
                  </a:lnTo>
                  <a:lnTo>
                    <a:pt x="419247" y="704452"/>
                  </a:lnTo>
                  <a:lnTo>
                    <a:pt x="429626" y="703155"/>
                  </a:lnTo>
                  <a:lnTo>
                    <a:pt x="434317" y="702881"/>
                  </a:lnTo>
                  <a:lnTo>
                    <a:pt x="447042" y="700811"/>
                  </a:lnTo>
                  <a:lnTo>
                    <a:pt x="449886" y="700811"/>
                  </a:lnTo>
                  <a:lnTo>
                    <a:pt x="469372" y="698217"/>
                  </a:lnTo>
                  <a:lnTo>
                    <a:pt x="478729" y="697170"/>
                  </a:lnTo>
                  <a:lnTo>
                    <a:pt x="494323" y="696147"/>
                  </a:lnTo>
                  <a:lnTo>
                    <a:pt x="494323" y="690161"/>
                  </a:lnTo>
                  <a:lnTo>
                    <a:pt x="493025" y="682629"/>
                  </a:lnTo>
                  <a:lnTo>
                    <a:pt x="494573" y="675371"/>
                  </a:lnTo>
                  <a:lnTo>
                    <a:pt x="489134" y="671455"/>
                  </a:lnTo>
                  <a:lnTo>
                    <a:pt x="483669" y="670682"/>
                  </a:lnTo>
                  <a:lnTo>
                    <a:pt x="473015" y="665220"/>
                  </a:lnTo>
                  <a:lnTo>
                    <a:pt x="460016" y="659010"/>
                  </a:lnTo>
                  <a:lnTo>
                    <a:pt x="458993" y="656665"/>
                  </a:lnTo>
                  <a:lnTo>
                    <a:pt x="458993" y="653797"/>
                  </a:lnTo>
                  <a:lnTo>
                    <a:pt x="453005" y="653273"/>
                  </a:lnTo>
                  <a:lnTo>
                    <a:pt x="452232" y="645491"/>
                  </a:lnTo>
                  <a:lnTo>
                    <a:pt x="454053" y="644718"/>
                  </a:lnTo>
                  <a:lnTo>
                    <a:pt x="455600" y="638483"/>
                  </a:lnTo>
                  <a:lnTo>
                    <a:pt x="450410" y="627833"/>
                  </a:lnTo>
                  <a:lnTo>
                    <a:pt x="446243" y="632772"/>
                  </a:lnTo>
                  <a:lnTo>
                    <a:pt x="440030" y="634592"/>
                  </a:lnTo>
                  <a:lnTo>
                    <a:pt x="439756" y="637436"/>
                  </a:lnTo>
                  <a:lnTo>
                    <a:pt x="441578" y="640553"/>
                  </a:lnTo>
                  <a:lnTo>
                    <a:pt x="438983" y="643147"/>
                  </a:lnTo>
                  <a:lnTo>
                    <a:pt x="436388" y="643671"/>
                  </a:lnTo>
                  <a:lnTo>
                    <a:pt x="433269" y="642374"/>
                  </a:lnTo>
                  <a:lnTo>
                    <a:pt x="432745" y="640030"/>
                  </a:lnTo>
                  <a:lnTo>
                    <a:pt x="433793" y="635864"/>
                  </a:lnTo>
                  <a:lnTo>
                    <a:pt x="433544" y="632248"/>
                  </a:lnTo>
                  <a:lnTo>
                    <a:pt x="430924" y="627035"/>
                  </a:lnTo>
                  <a:lnTo>
                    <a:pt x="427306" y="626536"/>
                  </a:lnTo>
                  <a:lnTo>
                    <a:pt x="421317" y="629130"/>
                  </a:lnTo>
                  <a:lnTo>
                    <a:pt x="411712" y="634318"/>
                  </a:lnTo>
                  <a:lnTo>
                    <a:pt x="408842" y="635091"/>
                  </a:lnTo>
                  <a:lnTo>
                    <a:pt x="401582" y="635366"/>
                  </a:lnTo>
                  <a:lnTo>
                    <a:pt x="390654" y="637436"/>
                  </a:lnTo>
                  <a:lnTo>
                    <a:pt x="388857" y="637186"/>
                  </a:lnTo>
                  <a:lnTo>
                    <a:pt x="383917" y="634592"/>
                  </a:lnTo>
                  <a:lnTo>
                    <a:pt x="380274" y="633794"/>
                  </a:lnTo>
                  <a:lnTo>
                    <a:pt x="377405" y="634318"/>
                  </a:lnTo>
                  <a:lnTo>
                    <a:pt x="372739" y="637685"/>
                  </a:lnTo>
                  <a:lnTo>
                    <a:pt x="370144" y="637436"/>
                  </a:lnTo>
                  <a:lnTo>
                    <a:pt x="357668" y="629654"/>
                  </a:lnTo>
                  <a:lnTo>
                    <a:pt x="348063" y="627035"/>
                  </a:lnTo>
                  <a:lnTo>
                    <a:pt x="345468" y="624716"/>
                  </a:lnTo>
                  <a:lnTo>
                    <a:pt x="344944" y="621598"/>
                  </a:lnTo>
                  <a:lnTo>
                    <a:pt x="345193" y="616136"/>
                  </a:lnTo>
                  <a:lnTo>
                    <a:pt x="342873" y="608354"/>
                  </a:lnTo>
                  <a:lnTo>
                    <a:pt x="342349" y="603665"/>
                  </a:lnTo>
                  <a:lnTo>
                    <a:pt x="342099" y="599001"/>
                  </a:lnTo>
                  <a:lnTo>
                    <a:pt x="341575" y="595360"/>
                  </a:lnTo>
                  <a:lnTo>
                    <a:pt x="339505" y="590945"/>
                  </a:lnTo>
                  <a:lnTo>
                    <a:pt x="337933" y="588875"/>
                  </a:lnTo>
                  <a:lnTo>
                    <a:pt x="334814" y="588102"/>
                  </a:lnTo>
                  <a:lnTo>
                    <a:pt x="329874" y="587304"/>
                  </a:lnTo>
                  <a:lnTo>
                    <a:pt x="327803" y="585758"/>
                  </a:lnTo>
                  <a:lnTo>
                    <a:pt x="325981" y="582640"/>
                  </a:lnTo>
                  <a:lnTo>
                    <a:pt x="324684" y="578475"/>
                  </a:lnTo>
                  <a:lnTo>
                    <a:pt x="322364" y="574833"/>
                  </a:lnTo>
                  <a:lnTo>
                    <a:pt x="319494" y="571990"/>
                  </a:lnTo>
                  <a:lnTo>
                    <a:pt x="314305" y="566004"/>
                  </a:lnTo>
                  <a:lnTo>
                    <a:pt x="311959" y="562114"/>
                  </a:lnTo>
                  <a:lnTo>
                    <a:pt x="309614" y="556676"/>
                  </a:lnTo>
                  <a:lnTo>
                    <a:pt x="308067" y="554058"/>
                  </a:lnTo>
                  <a:lnTo>
                    <a:pt x="302877" y="549917"/>
                  </a:lnTo>
                  <a:lnTo>
                    <a:pt x="299234" y="544979"/>
                  </a:lnTo>
                  <a:lnTo>
                    <a:pt x="295592" y="541337"/>
                  </a:lnTo>
                  <a:lnTo>
                    <a:pt x="292473" y="540315"/>
                  </a:lnTo>
                  <a:lnTo>
                    <a:pt x="287807" y="540041"/>
                  </a:lnTo>
                  <a:lnTo>
                    <a:pt x="286759" y="539018"/>
                  </a:lnTo>
                  <a:lnTo>
                    <a:pt x="283640" y="534853"/>
                  </a:lnTo>
                  <a:lnTo>
                    <a:pt x="281045" y="532783"/>
                  </a:lnTo>
                  <a:lnTo>
                    <a:pt x="277677" y="532259"/>
                  </a:lnTo>
                  <a:lnTo>
                    <a:pt x="273760" y="533805"/>
                  </a:lnTo>
                  <a:lnTo>
                    <a:pt x="269343" y="537721"/>
                  </a:lnTo>
                  <a:lnTo>
                    <a:pt x="264428" y="541337"/>
                  </a:lnTo>
                  <a:lnTo>
                    <a:pt x="262083" y="541612"/>
                  </a:lnTo>
                  <a:lnTo>
                    <a:pt x="259488" y="539517"/>
                  </a:lnTo>
                  <a:lnTo>
                    <a:pt x="256618" y="535626"/>
                  </a:lnTo>
                  <a:lnTo>
                    <a:pt x="252202" y="535127"/>
                  </a:lnTo>
                  <a:lnTo>
                    <a:pt x="249857" y="536424"/>
                  </a:lnTo>
                  <a:lnTo>
                    <a:pt x="245715" y="541362"/>
                  </a:lnTo>
                  <a:lnTo>
                    <a:pt x="240251" y="550690"/>
                  </a:lnTo>
                  <a:lnTo>
                    <a:pt x="235835" y="555629"/>
                  </a:lnTo>
                  <a:lnTo>
                    <a:pt x="231169" y="557450"/>
                  </a:lnTo>
                  <a:lnTo>
                    <a:pt x="229073" y="556926"/>
                  </a:lnTo>
                  <a:lnTo>
                    <a:pt x="223884" y="552262"/>
                  </a:lnTo>
                  <a:lnTo>
                    <a:pt x="220515" y="551214"/>
                  </a:lnTo>
                  <a:lnTo>
                    <a:pt x="217920" y="551489"/>
                  </a:lnTo>
                  <a:lnTo>
                    <a:pt x="213753" y="553559"/>
                  </a:lnTo>
                  <a:lnTo>
                    <a:pt x="209861" y="554332"/>
                  </a:lnTo>
                  <a:lnTo>
                    <a:pt x="201278" y="552012"/>
                  </a:lnTo>
                  <a:lnTo>
                    <a:pt x="197660" y="551738"/>
                  </a:lnTo>
                  <a:lnTo>
                    <a:pt x="194791" y="552536"/>
                  </a:lnTo>
                  <a:lnTo>
                    <a:pt x="190899" y="554856"/>
                  </a:lnTo>
                  <a:lnTo>
                    <a:pt x="161008" y="569920"/>
                  </a:lnTo>
                  <a:lnTo>
                    <a:pt x="156866" y="569421"/>
                  </a:lnTo>
                  <a:lnTo>
                    <a:pt x="153747" y="568124"/>
                  </a:lnTo>
                  <a:lnTo>
                    <a:pt x="148033" y="570194"/>
                  </a:lnTo>
                  <a:lnTo>
                    <a:pt x="141272" y="574858"/>
                  </a:lnTo>
                  <a:lnTo>
                    <a:pt x="135034" y="577203"/>
                  </a:lnTo>
                  <a:lnTo>
                    <a:pt x="130094" y="577203"/>
                  </a:lnTo>
                  <a:lnTo>
                    <a:pt x="125429" y="575906"/>
                  </a:lnTo>
                  <a:lnTo>
                    <a:pt x="121261" y="576928"/>
                  </a:lnTo>
                  <a:lnTo>
                    <a:pt x="118667" y="578500"/>
                  </a:lnTo>
                  <a:lnTo>
                    <a:pt x="112953" y="584461"/>
                  </a:lnTo>
                  <a:lnTo>
                    <a:pt x="109061" y="587329"/>
                  </a:lnTo>
                  <a:lnTo>
                    <a:pt x="105168" y="589150"/>
                  </a:lnTo>
                  <a:lnTo>
                    <a:pt x="94514" y="592791"/>
                  </a:lnTo>
                  <a:lnTo>
                    <a:pt x="82039" y="597729"/>
                  </a:lnTo>
                  <a:lnTo>
                    <a:pt x="79694" y="599799"/>
                  </a:lnTo>
                  <a:lnTo>
                    <a:pt x="78147" y="602917"/>
                  </a:lnTo>
                  <a:lnTo>
                    <a:pt x="77623" y="607332"/>
                  </a:lnTo>
                  <a:lnTo>
                    <a:pt x="75552" y="611472"/>
                  </a:lnTo>
                  <a:lnTo>
                    <a:pt x="73731" y="613043"/>
                  </a:lnTo>
                  <a:lnTo>
                    <a:pt x="70612" y="613542"/>
                  </a:lnTo>
                  <a:lnTo>
                    <a:pt x="67244" y="612245"/>
                  </a:lnTo>
                  <a:lnTo>
                    <a:pt x="56590" y="605511"/>
                  </a:lnTo>
                  <a:lnTo>
                    <a:pt x="52173" y="604214"/>
                  </a:lnTo>
                  <a:lnTo>
                    <a:pt x="48007" y="601620"/>
                  </a:lnTo>
                  <a:lnTo>
                    <a:pt x="44888" y="600573"/>
                  </a:lnTo>
                  <a:lnTo>
                    <a:pt x="41519" y="601346"/>
                  </a:lnTo>
                  <a:lnTo>
                    <a:pt x="38400" y="602643"/>
                  </a:lnTo>
                  <a:lnTo>
                    <a:pt x="33211" y="603940"/>
                  </a:lnTo>
                  <a:lnTo>
                    <a:pt x="29294" y="603940"/>
                  </a:lnTo>
                  <a:lnTo>
                    <a:pt x="26200" y="602119"/>
                  </a:lnTo>
                  <a:lnTo>
                    <a:pt x="23580" y="598752"/>
                  </a:lnTo>
                  <a:lnTo>
                    <a:pt x="18141" y="601096"/>
                  </a:lnTo>
                  <a:lnTo>
                    <a:pt x="11130" y="607057"/>
                  </a:lnTo>
                  <a:lnTo>
                    <a:pt x="9308" y="606035"/>
                  </a:lnTo>
                  <a:lnTo>
                    <a:pt x="725" y="594337"/>
                  </a:lnTo>
                  <a:lnTo>
                    <a:pt x="-2119" y="591993"/>
                  </a:lnTo>
                  <a:lnTo>
                    <a:pt x="725" y="590447"/>
                  </a:lnTo>
                  <a:lnTo>
                    <a:pt x="13450" y="588875"/>
                  </a:lnTo>
                  <a:lnTo>
                    <a:pt x="19962" y="580570"/>
                  </a:lnTo>
                  <a:lnTo>
                    <a:pt x="23580" y="573312"/>
                  </a:lnTo>
                  <a:lnTo>
                    <a:pt x="30341" y="564208"/>
                  </a:lnTo>
                  <a:lnTo>
                    <a:pt x="36829" y="559545"/>
                  </a:lnTo>
                  <a:lnTo>
                    <a:pt x="34508" y="553309"/>
                  </a:lnTo>
                  <a:lnTo>
                    <a:pt x="31639" y="549144"/>
                  </a:lnTo>
                  <a:lnTo>
                    <a:pt x="34508" y="546550"/>
                  </a:lnTo>
                  <a:lnTo>
                    <a:pt x="30865" y="541113"/>
                  </a:lnTo>
                  <a:lnTo>
                    <a:pt x="25676" y="528119"/>
                  </a:lnTo>
                  <a:lnTo>
                    <a:pt x="23580" y="524228"/>
                  </a:lnTo>
                  <a:lnTo>
                    <a:pt x="24877" y="521634"/>
                  </a:lnTo>
                  <a:lnTo>
                    <a:pt x="28270" y="524228"/>
                  </a:lnTo>
                  <a:lnTo>
                    <a:pt x="31639" y="527844"/>
                  </a:lnTo>
                  <a:lnTo>
                    <a:pt x="36055" y="531760"/>
                  </a:lnTo>
                  <a:lnTo>
                    <a:pt x="40746" y="533830"/>
                  </a:lnTo>
                  <a:lnTo>
                    <a:pt x="48007" y="535900"/>
                  </a:lnTo>
                  <a:lnTo>
                    <a:pt x="52173" y="536698"/>
                  </a:lnTo>
                  <a:lnTo>
                    <a:pt x="57887" y="536175"/>
                  </a:lnTo>
                  <a:lnTo>
                    <a:pt x="62827" y="533581"/>
                  </a:lnTo>
                  <a:lnTo>
                    <a:pt x="73980" y="522931"/>
                  </a:lnTo>
                  <a:lnTo>
                    <a:pt x="77374" y="520587"/>
                  </a:lnTo>
                  <a:lnTo>
                    <a:pt x="80492" y="519564"/>
                  </a:lnTo>
                  <a:lnTo>
                    <a:pt x="82563" y="514102"/>
                  </a:lnTo>
                  <a:lnTo>
                    <a:pt x="85433" y="513578"/>
                  </a:lnTo>
                  <a:lnTo>
                    <a:pt x="87229" y="515149"/>
                  </a:lnTo>
                  <a:lnTo>
                    <a:pt x="88801" y="519564"/>
                  </a:lnTo>
                  <a:lnTo>
                    <a:pt x="93741" y="522407"/>
                  </a:lnTo>
                  <a:lnTo>
                    <a:pt x="96860" y="520337"/>
                  </a:lnTo>
                  <a:lnTo>
                    <a:pt x="98931" y="516446"/>
                  </a:lnTo>
                  <a:lnTo>
                    <a:pt x="101002" y="514875"/>
                  </a:lnTo>
                  <a:lnTo>
                    <a:pt x="100228" y="512805"/>
                  </a:lnTo>
                  <a:lnTo>
                    <a:pt x="99180" y="502928"/>
                  </a:lnTo>
                  <a:lnTo>
                    <a:pt x="98157" y="499037"/>
                  </a:lnTo>
                  <a:lnTo>
                    <a:pt x="95812" y="499037"/>
                  </a:lnTo>
                  <a:lnTo>
                    <a:pt x="96585" y="493850"/>
                  </a:lnTo>
                  <a:lnTo>
                    <a:pt x="94514" y="493575"/>
                  </a:lnTo>
                  <a:lnTo>
                    <a:pt x="96062" y="486317"/>
                  </a:lnTo>
                  <a:lnTo>
                    <a:pt x="95038" y="483973"/>
                  </a:lnTo>
                  <a:lnTo>
                    <a:pt x="95812" y="481379"/>
                  </a:lnTo>
                  <a:lnTo>
                    <a:pt x="96585" y="474096"/>
                  </a:lnTo>
                  <a:lnTo>
                    <a:pt x="93991" y="470480"/>
                  </a:lnTo>
                  <a:lnTo>
                    <a:pt x="99979" y="469183"/>
                  </a:lnTo>
                  <a:lnTo>
                    <a:pt x="102573" y="467612"/>
                  </a:lnTo>
                  <a:lnTo>
                    <a:pt x="105942" y="464494"/>
                  </a:lnTo>
                  <a:lnTo>
                    <a:pt x="103871" y="461900"/>
                  </a:lnTo>
                  <a:lnTo>
                    <a:pt x="101276" y="454892"/>
                  </a:lnTo>
                  <a:lnTo>
                    <a:pt x="98682" y="450477"/>
                  </a:lnTo>
                  <a:lnTo>
                    <a:pt x="97109" y="449953"/>
                  </a:lnTo>
                  <a:lnTo>
                    <a:pt x="95563" y="446586"/>
                  </a:lnTo>
                  <a:lnTo>
                    <a:pt x="91919" y="444242"/>
                  </a:lnTo>
                  <a:lnTo>
                    <a:pt x="92169" y="437233"/>
                  </a:lnTo>
                  <a:lnTo>
                    <a:pt x="93991" y="434889"/>
                  </a:lnTo>
                  <a:lnTo>
                    <a:pt x="93991" y="432819"/>
                  </a:lnTo>
                  <a:lnTo>
                    <a:pt x="92444" y="430749"/>
                  </a:lnTo>
                  <a:lnTo>
                    <a:pt x="91919" y="426334"/>
                  </a:lnTo>
                  <a:lnTo>
                    <a:pt x="89849" y="425536"/>
                  </a:lnTo>
                  <a:lnTo>
                    <a:pt x="89849" y="421121"/>
                  </a:lnTo>
                  <a:lnTo>
                    <a:pt x="88801" y="418278"/>
                  </a:lnTo>
                  <a:lnTo>
                    <a:pt x="90373" y="416208"/>
                  </a:lnTo>
                  <a:lnTo>
                    <a:pt x="89075" y="413863"/>
                  </a:lnTo>
                  <a:lnTo>
                    <a:pt x="89075" y="410496"/>
                  </a:lnTo>
                  <a:lnTo>
                    <a:pt x="87778" y="407878"/>
                  </a:lnTo>
                  <a:lnTo>
                    <a:pt x="86730" y="403987"/>
                  </a:lnTo>
                  <a:lnTo>
                    <a:pt x="85682" y="403737"/>
                  </a:lnTo>
                  <a:lnTo>
                    <a:pt x="83362" y="398275"/>
                  </a:lnTo>
                  <a:lnTo>
                    <a:pt x="84659" y="395931"/>
                  </a:lnTo>
                  <a:lnTo>
                    <a:pt x="88551" y="393337"/>
                  </a:lnTo>
                  <a:lnTo>
                    <a:pt x="97633" y="394908"/>
                  </a:lnTo>
                  <a:lnTo>
                    <a:pt x="97908" y="392040"/>
                  </a:lnTo>
                  <a:lnTo>
                    <a:pt x="99979" y="392314"/>
                  </a:lnTo>
                  <a:lnTo>
                    <a:pt x="100228" y="396978"/>
                  </a:lnTo>
                  <a:lnTo>
                    <a:pt x="102324" y="398026"/>
                  </a:lnTo>
                  <a:lnTo>
                    <a:pt x="109336" y="399323"/>
                  </a:lnTo>
                  <a:lnTo>
                    <a:pt x="123607" y="398550"/>
                  </a:lnTo>
                  <a:lnTo>
                    <a:pt x="123357" y="390494"/>
                  </a:lnTo>
                  <a:lnTo>
                    <a:pt x="124905" y="390743"/>
                  </a:lnTo>
                  <a:lnTo>
                    <a:pt x="129845" y="393088"/>
                  </a:lnTo>
                  <a:lnTo>
                    <a:pt x="137380" y="394908"/>
                  </a:lnTo>
                  <a:lnTo>
                    <a:pt x="142070" y="394908"/>
                  </a:lnTo>
                  <a:lnTo>
                    <a:pt x="147509" y="396455"/>
                  </a:lnTo>
                  <a:lnTo>
                    <a:pt x="161033" y="396978"/>
                  </a:lnTo>
                  <a:lnTo>
                    <a:pt x="175305" y="400096"/>
                  </a:lnTo>
                  <a:lnTo>
                    <a:pt x="175829" y="390494"/>
                  </a:lnTo>
                  <a:lnTo>
                    <a:pt x="176876" y="378272"/>
                  </a:lnTo>
                  <a:lnTo>
                    <a:pt x="179222" y="350239"/>
                  </a:lnTo>
                  <a:lnTo>
                    <a:pt x="179995" y="339065"/>
                  </a:lnTo>
                  <a:lnTo>
                    <a:pt x="181542" y="323477"/>
                  </a:lnTo>
                  <a:lnTo>
                    <a:pt x="183888" y="296491"/>
                  </a:lnTo>
                  <a:lnTo>
                    <a:pt x="184412" y="291278"/>
                  </a:lnTo>
                  <a:lnTo>
                    <a:pt x="188304" y="287637"/>
                  </a:lnTo>
                  <a:lnTo>
                    <a:pt x="190125" y="286864"/>
                  </a:lnTo>
                  <a:lnTo>
                    <a:pt x="199482" y="286090"/>
                  </a:lnTo>
                  <a:lnTo>
                    <a:pt x="203099" y="286340"/>
                  </a:lnTo>
                  <a:lnTo>
                    <a:pt x="204397" y="283222"/>
                  </a:lnTo>
                  <a:lnTo>
                    <a:pt x="214277" y="281676"/>
                  </a:lnTo>
                  <a:lnTo>
                    <a:pt x="219742" y="282973"/>
                  </a:lnTo>
                  <a:lnTo>
                    <a:pt x="233240" y="292051"/>
                  </a:lnTo>
                  <a:lnTo>
                    <a:pt x="236883" y="292051"/>
                  </a:lnTo>
                  <a:lnTo>
                    <a:pt x="242597" y="290754"/>
                  </a:lnTo>
                  <a:lnTo>
                    <a:pt x="246763" y="292051"/>
                  </a:lnTo>
                  <a:lnTo>
                    <a:pt x="249358" y="291802"/>
                  </a:lnTo>
                  <a:lnTo>
                    <a:pt x="250132" y="288435"/>
                  </a:lnTo>
                  <a:lnTo>
                    <a:pt x="250656" y="280379"/>
                  </a:lnTo>
                  <a:lnTo>
                    <a:pt x="251678" y="274917"/>
                  </a:lnTo>
                  <a:lnTo>
                    <a:pt x="255321" y="275440"/>
                  </a:lnTo>
                  <a:lnTo>
                    <a:pt x="257916" y="277261"/>
                  </a:lnTo>
                  <a:lnTo>
                    <a:pt x="261808" y="277511"/>
                  </a:lnTo>
                  <a:lnTo>
                    <a:pt x="262332" y="274393"/>
                  </a:lnTo>
                  <a:lnTo>
                    <a:pt x="267023" y="272572"/>
                  </a:lnTo>
                  <a:lnTo>
                    <a:pt x="270641" y="266087"/>
                  </a:lnTo>
                  <a:lnTo>
                    <a:pt x="277402" y="269205"/>
                  </a:lnTo>
                  <a:lnTo>
                    <a:pt x="282867" y="273096"/>
                  </a:lnTo>
                  <a:lnTo>
                    <a:pt x="281569" y="275690"/>
                  </a:lnTo>
                  <a:lnTo>
                    <a:pt x="284414" y="279331"/>
                  </a:lnTo>
                  <a:lnTo>
                    <a:pt x="287807" y="279331"/>
                  </a:lnTo>
                  <a:lnTo>
                    <a:pt x="294019" y="281925"/>
                  </a:lnTo>
                  <a:lnTo>
                    <a:pt x="299484" y="286864"/>
                  </a:lnTo>
                  <a:lnTo>
                    <a:pt x="303376" y="288934"/>
                  </a:lnTo>
                  <a:lnTo>
                    <a:pt x="307268" y="289731"/>
                  </a:lnTo>
                  <a:lnTo>
                    <a:pt x="310662" y="291802"/>
                  </a:lnTo>
                  <a:lnTo>
                    <a:pt x="314305" y="292824"/>
                  </a:lnTo>
                  <a:lnTo>
                    <a:pt x="319494" y="291527"/>
                  </a:lnTo>
                  <a:lnTo>
                    <a:pt x="325208" y="293872"/>
                  </a:lnTo>
                  <a:lnTo>
                    <a:pt x="329874" y="294396"/>
                  </a:lnTo>
                  <a:lnTo>
                    <a:pt x="332469" y="296466"/>
                  </a:lnTo>
                  <a:lnTo>
                    <a:pt x="335587" y="297513"/>
                  </a:lnTo>
                  <a:lnTo>
                    <a:pt x="337933" y="299833"/>
                  </a:lnTo>
                  <a:lnTo>
                    <a:pt x="348063" y="303749"/>
                  </a:lnTo>
                  <a:lnTo>
                    <a:pt x="353527" y="304247"/>
                  </a:lnTo>
                  <a:lnTo>
                    <a:pt x="359764" y="307365"/>
                  </a:lnTo>
                  <a:lnTo>
                    <a:pt x="362609" y="310233"/>
                  </a:lnTo>
                  <a:lnTo>
                    <a:pt x="364954" y="311780"/>
                  </a:lnTo>
                  <a:lnTo>
                    <a:pt x="369121" y="310483"/>
                  </a:lnTo>
                  <a:lnTo>
                    <a:pt x="370668" y="309186"/>
                  </a:lnTo>
                  <a:lnTo>
                    <a:pt x="375858" y="308662"/>
                  </a:lnTo>
                  <a:lnTo>
                    <a:pt x="376381" y="304247"/>
                  </a:lnTo>
                  <a:lnTo>
                    <a:pt x="378452" y="296989"/>
                  </a:lnTo>
                  <a:lnTo>
                    <a:pt x="387035" y="295692"/>
                  </a:lnTo>
                  <a:lnTo>
                    <a:pt x="390678" y="294919"/>
                  </a:lnTo>
                  <a:lnTo>
                    <a:pt x="398213" y="294121"/>
                  </a:lnTo>
                  <a:lnTo>
                    <a:pt x="399237" y="284519"/>
                  </a:lnTo>
                  <a:lnTo>
                    <a:pt x="401058" y="261673"/>
                  </a:lnTo>
                  <a:lnTo>
                    <a:pt x="429651" y="261673"/>
                  </a:lnTo>
                  <a:lnTo>
                    <a:pt x="427306" y="301928"/>
                  </a:lnTo>
                  <a:lnTo>
                    <a:pt x="431971" y="300880"/>
                  </a:lnTo>
                  <a:lnTo>
                    <a:pt x="431971" y="302177"/>
                  </a:lnTo>
                  <a:lnTo>
                    <a:pt x="442625" y="308936"/>
                  </a:lnTo>
                  <a:lnTo>
                    <a:pt x="443399" y="314124"/>
                  </a:lnTo>
                  <a:lnTo>
                    <a:pt x="452755" y="312827"/>
                  </a:lnTo>
                  <a:lnTo>
                    <a:pt x="450684" y="308413"/>
                  </a:lnTo>
                  <a:lnTo>
                    <a:pt x="452257" y="305819"/>
                  </a:lnTo>
                  <a:lnTo>
                    <a:pt x="455874" y="308936"/>
                  </a:lnTo>
                  <a:lnTo>
                    <a:pt x="466528" y="315670"/>
                  </a:lnTo>
                  <a:lnTo>
                    <a:pt x="468100" y="319312"/>
                  </a:lnTo>
                  <a:lnTo>
                    <a:pt x="471718" y="318813"/>
                  </a:lnTo>
                  <a:lnTo>
                    <a:pt x="474337" y="320883"/>
                  </a:lnTo>
                  <a:lnTo>
                    <a:pt x="479004" y="318813"/>
                  </a:lnTo>
                  <a:lnTo>
                    <a:pt x="481075" y="321906"/>
                  </a:lnTo>
                  <a:lnTo>
                    <a:pt x="484966" y="323477"/>
                  </a:lnTo>
                  <a:lnTo>
                    <a:pt x="498240" y="321656"/>
                  </a:lnTo>
                  <a:lnTo>
                    <a:pt x="500835" y="322180"/>
                  </a:lnTo>
                  <a:lnTo>
                    <a:pt x="507073" y="321382"/>
                  </a:lnTo>
                  <a:lnTo>
                    <a:pt x="508096" y="320883"/>
                  </a:lnTo>
                  <a:lnTo>
                    <a:pt x="509668" y="316469"/>
                  </a:lnTo>
                  <a:lnTo>
                    <a:pt x="512263" y="315421"/>
                  </a:lnTo>
                  <a:lnTo>
                    <a:pt x="514333" y="311780"/>
                  </a:lnTo>
                  <a:lnTo>
                    <a:pt x="519523" y="315695"/>
                  </a:lnTo>
                  <a:lnTo>
                    <a:pt x="520571" y="322180"/>
                  </a:lnTo>
                  <a:lnTo>
                    <a:pt x="521869" y="325822"/>
                  </a:lnTo>
                  <a:lnTo>
                    <a:pt x="523940" y="326320"/>
                  </a:lnTo>
                  <a:lnTo>
                    <a:pt x="529928" y="323203"/>
                  </a:lnTo>
                  <a:lnTo>
                    <a:pt x="544998" y="317242"/>
                  </a:lnTo>
                  <a:lnTo>
                    <a:pt x="547318" y="316194"/>
                  </a:lnTo>
                  <a:lnTo>
                    <a:pt x="554080" y="306317"/>
                  </a:lnTo>
                  <a:lnTo>
                    <a:pt x="557473" y="298012"/>
                  </a:lnTo>
                  <a:lnTo>
                    <a:pt x="561091" y="292824"/>
                  </a:lnTo>
                  <a:lnTo>
                    <a:pt x="562139" y="290231"/>
                  </a:lnTo>
                  <a:lnTo>
                    <a:pt x="562139" y="285043"/>
                  </a:lnTo>
                  <a:lnTo>
                    <a:pt x="563961" y="282449"/>
                  </a:lnTo>
                  <a:lnTo>
                    <a:pt x="566306" y="282449"/>
                  </a:lnTo>
                  <a:lnTo>
                    <a:pt x="568377" y="277511"/>
                  </a:lnTo>
                  <a:lnTo>
                    <a:pt x="565008" y="275166"/>
                  </a:lnTo>
                  <a:lnTo>
                    <a:pt x="566306" y="268681"/>
                  </a:lnTo>
                  <a:lnTo>
                    <a:pt x="560068" y="268158"/>
                  </a:lnTo>
                  <a:lnTo>
                    <a:pt x="554604" y="254914"/>
                  </a:lnTo>
                  <a:lnTo>
                    <a:pt x="551235" y="254141"/>
                  </a:lnTo>
                  <a:lnTo>
                    <a:pt x="548366" y="248155"/>
                  </a:lnTo>
                  <a:lnTo>
                    <a:pt x="546545" y="246858"/>
                  </a:lnTo>
                  <a:lnTo>
                    <a:pt x="544998" y="243491"/>
                  </a:lnTo>
                  <a:lnTo>
                    <a:pt x="540831" y="239076"/>
                  </a:lnTo>
                  <a:lnTo>
                    <a:pt x="537189" y="239849"/>
                  </a:lnTo>
                  <a:lnTo>
                    <a:pt x="528630" y="237505"/>
                  </a:lnTo>
                  <a:lnTo>
                    <a:pt x="524214" y="237256"/>
                  </a:lnTo>
                  <a:lnTo>
                    <a:pt x="516679" y="235959"/>
                  </a:lnTo>
                  <a:lnTo>
                    <a:pt x="512787" y="234662"/>
                  </a:lnTo>
                  <a:lnTo>
                    <a:pt x="513560" y="228426"/>
                  </a:lnTo>
                  <a:lnTo>
                    <a:pt x="513036" y="225558"/>
                  </a:lnTo>
                  <a:lnTo>
                    <a:pt x="508894" y="223239"/>
                  </a:lnTo>
                  <a:lnTo>
                    <a:pt x="503679" y="224536"/>
                  </a:lnTo>
                  <a:lnTo>
                    <a:pt x="501883" y="218300"/>
                  </a:lnTo>
                  <a:lnTo>
                    <a:pt x="504977" y="215706"/>
                  </a:lnTo>
                  <a:lnTo>
                    <a:pt x="505776" y="213112"/>
                  </a:lnTo>
                  <a:lnTo>
                    <a:pt x="503679" y="208698"/>
                  </a:lnTo>
                  <a:lnTo>
                    <a:pt x="504728" y="205830"/>
                  </a:lnTo>
                  <a:lnTo>
                    <a:pt x="502382" y="201415"/>
                  </a:lnTo>
                  <a:lnTo>
                    <a:pt x="502382" y="199345"/>
                  </a:lnTo>
                  <a:lnTo>
                    <a:pt x="500835" y="197001"/>
                  </a:lnTo>
                  <a:lnTo>
                    <a:pt x="497966" y="195454"/>
                  </a:lnTo>
                  <a:lnTo>
                    <a:pt x="500586" y="189992"/>
                  </a:lnTo>
                  <a:lnTo>
                    <a:pt x="499788" y="187648"/>
                  </a:lnTo>
                  <a:lnTo>
                    <a:pt x="500311" y="184281"/>
                  </a:lnTo>
                  <a:lnTo>
                    <a:pt x="500311" y="180639"/>
                  </a:lnTo>
                  <a:lnTo>
                    <a:pt x="497717" y="177796"/>
                  </a:lnTo>
                  <a:lnTo>
                    <a:pt x="496918" y="175451"/>
                  </a:lnTo>
                  <a:lnTo>
                    <a:pt x="498739" y="169216"/>
                  </a:lnTo>
                  <a:lnTo>
                    <a:pt x="497442" y="166099"/>
                  </a:lnTo>
                  <a:lnTo>
                    <a:pt x="500037" y="161435"/>
                  </a:lnTo>
                  <a:lnTo>
                    <a:pt x="501858" y="160637"/>
                  </a:lnTo>
                  <a:lnTo>
                    <a:pt x="503430" y="154152"/>
                  </a:lnTo>
                  <a:lnTo>
                    <a:pt x="501084" y="144026"/>
                  </a:lnTo>
                  <a:lnTo>
                    <a:pt x="497442" y="142978"/>
                  </a:lnTo>
                  <a:lnTo>
                    <a:pt x="497717" y="139087"/>
                  </a:lnTo>
                  <a:lnTo>
                    <a:pt x="494323" y="137017"/>
                  </a:lnTo>
                  <a:lnTo>
                    <a:pt x="491728" y="133376"/>
                  </a:lnTo>
                  <a:lnTo>
                    <a:pt x="496918" y="132603"/>
                  </a:lnTo>
                  <a:lnTo>
                    <a:pt x="500835" y="131032"/>
                  </a:lnTo>
                  <a:lnTo>
                    <a:pt x="502906" y="131032"/>
                  </a:lnTo>
                  <a:lnTo>
                    <a:pt x="505751" y="133102"/>
                  </a:lnTo>
                  <a:lnTo>
                    <a:pt x="510691" y="139337"/>
                  </a:lnTo>
                  <a:lnTo>
                    <a:pt x="516928" y="145323"/>
                  </a:lnTo>
                  <a:lnTo>
                    <a:pt x="520297" y="146620"/>
                  </a:lnTo>
                  <a:lnTo>
                    <a:pt x="522642" y="144026"/>
                  </a:lnTo>
                  <a:lnTo>
                    <a:pt x="521869" y="137541"/>
                  </a:lnTo>
                  <a:lnTo>
                    <a:pt x="523690" y="131805"/>
                  </a:lnTo>
                  <a:lnTo>
                    <a:pt x="525237" y="129735"/>
                  </a:lnTo>
                  <a:lnTo>
                    <a:pt x="530177" y="124796"/>
                  </a:lnTo>
                  <a:lnTo>
                    <a:pt x="533046" y="123774"/>
                  </a:lnTo>
                  <a:lnTo>
                    <a:pt x="539010" y="123499"/>
                  </a:lnTo>
                  <a:lnTo>
                    <a:pt x="542129" y="124023"/>
                  </a:lnTo>
                  <a:lnTo>
                    <a:pt x="545771" y="126093"/>
                  </a:lnTo>
                  <a:lnTo>
                    <a:pt x="547593" y="133376"/>
                  </a:lnTo>
                  <a:lnTo>
                    <a:pt x="548366" y="139337"/>
                  </a:lnTo>
                  <a:lnTo>
                    <a:pt x="551235" y="145846"/>
                  </a:lnTo>
                  <a:lnTo>
                    <a:pt x="554080" y="153104"/>
                  </a:lnTo>
                  <a:lnTo>
                    <a:pt x="556425" y="155973"/>
                  </a:lnTo>
                  <a:lnTo>
                    <a:pt x="558496" y="156222"/>
                  </a:lnTo>
                  <a:lnTo>
                    <a:pt x="562388" y="154401"/>
                  </a:lnTo>
                  <a:lnTo>
                    <a:pt x="565507" y="151558"/>
                  </a:lnTo>
                  <a:lnTo>
                    <a:pt x="567079" y="147143"/>
                  </a:lnTo>
                  <a:lnTo>
                    <a:pt x="570447" y="142454"/>
                  </a:lnTo>
                  <a:lnTo>
                    <a:pt x="575387" y="140110"/>
                  </a:lnTo>
                  <a:lnTo>
                    <a:pt x="577982" y="141681"/>
                  </a:lnTo>
                  <a:lnTo>
                    <a:pt x="579031" y="143751"/>
                  </a:lnTo>
                  <a:lnTo>
                    <a:pt x="581351" y="145572"/>
                  </a:lnTo>
                  <a:lnTo>
                    <a:pt x="586041" y="148440"/>
                  </a:lnTo>
                  <a:lnTo>
                    <a:pt x="592005" y="148939"/>
                  </a:lnTo>
                  <a:lnTo>
                    <a:pt x="596421" y="147642"/>
                  </a:lnTo>
                  <a:lnTo>
                    <a:pt x="600313" y="145572"/>
                  </a:lnTo>
                  <a:lnTo>
                    <a:pt x="603707" y="146345"/>
                  </a:lnTo>
                  <a:lnTo>
                    <a:pt x="604206" y="149463"/>
                  </a:lnTo>
                  <a:lnTo>
                    <a:pt x="601885" y="153877"/>
                  </a:lnTo>
                  <a:lnTo>
                    <a:pt x="601885" y="156746"/>
                  </a:lnTo>
                  <a:lnTo>
                    <a:pt x="606302" y="162707"/>
                  </a:lnTo>
                  <a:lnTo>
                    <a:pt x="608123" y="166597"/>
                  </a:lnTo>
                  <a:lnTo>
                    <a:pt x="608622" y="171536"/>
                  </a:lnTo>
                  <a:lnTo>
                    <a:pt x="605778" y="179592"/>
                  </a:lnTo>
                  <a:lnTo>
                    <a:pt x="606302" y="181662"/>
                  </a:lnTo>
                  <a:lnTo>
                    <a:pt x="608897" y="182460"/>
                  </a:lnTo>
                  <a:lnTo>
                    <a:pt x="615907" y="180889"/>
                  </a:lnTo>
                  <a:lnTo>
                    <a:pt x="616956" y="180115"/>
                  </a:lnTo>
                  <a:lnTo>
                    <a:pt x="618502" y="174928"/>
                  </a:lnTo>
                  <a:lnTo>
                    <a:pt x="621097" y="169715"/>
                  </a:lnTo>
                  <a:lnTo>
                    <a:pt x="622919" y="162981"/>
                  </a:lnTo>
                  <a:lnTo>
                    <a:pt x="626287" y="160113"/>
                  </a:lnTo>
                  <a:lnTo>
                    <a:pt x="629156" y="160362"/>
                  </a:lnTo>
                  <a:lnTo>
                    <a:pt x="633323" y="162457"/>
                  </a:lnTo>
                  <a:lnTo>
                    <a:pt x="633822" y="165824"/>
                  </a:lnTo>
                  <a:lnTo>
                    <a:pt x="636941" y="166597"/>
                  </a:lnTo>
                  <a:lnTo>
                    <a:pt x="639810" y="166348"/>
                  </a:lnTo>
                  <a:lnTo>
                    <a:pt x="644226" y="162981"/>
                  </a:lnTo>
                  <a:lnTo>
                    <a:pt x="645524" y="160637"/>
                  </a:lnTo>
                  <a:lnTo>
                    <a:pt x="646048" y="155174"/>
                  </a:lnTo>
                  <a:lnTo>
                    <a:pt x="645000" y="148690"/>
                  </a:lnTo>
                  <a:lnTo>
                    <a:pt x="646298" y="144026"/>
                  </a:lnTo>
                  <a:lnTo>
                    <a:pt x="648643" y="140110"/>
                  </a:lnTo>
                  <a:lnTo>
                    <a:pt x="653308" y="135197"/>
                  </a:lnTo>
                  <a:lnTo>
                    <a:pt x="656677" y="127914"/>
                  </a:lnTo>
                  <a:lnTo>
                    <a:pt x="657475" y="123499"/>
                  </a:lnTo>
                  <a:lnTo>
                    <a:pt x="656951" y="119858"/>
                  </a:lnTo>
                  <a:lnTo>
                    <a:pt x="655903" y="118311"/>
                  </a:lnTo>
                  <a:lnTo>
                    <a:pt x="648892" y="114670"/>
                  </a:lnTo>
                  <a:lnTo>
                    <a:pt x="643428" y="110255"/>
                  </a:lnTo>
                  <a:lnTo>
                    <a:pt x="637714" y="102199"/>
                  </a:lnTo>
                  <a:lnTo>
                    <a:pt x="636691" y="98832"/>
                  </a:lnTo>
                  <a:lnTo>
                    <a:pt x="636691" y="95715"/>
                  </a:lnTo>
                  <a:lnTo>
                    <a:pt x="638762" y="90777"/>
                  </a:lnTo>
                  <a:lnTo>
                    <a:pt x="641607" y="88706"/>
                  </a:lnTo>
                  <a:lnTo>
                    <a:pt x="647844" y="87409"/>
                  </a:lnTo>
                  <a:lnTo>
                    <a:pt x="652011" y="86113"/>
                  </a:lnTo>
                  <a:lnTo>
                    <a:pt x="657974" y="81174"/>
                  </a:lnTo>
                  <a:lnTo>
                    <a:pt x="662141" y="75986"/>
                  </a:lnTo>
                  <a:lnTo>
                    <a:pt x="666033" y="69751"/>
                  </a:lnTo>
                  <a:lnTo>
                    <a:pt x="668902" y="66110"/>
                  </a:lnTo>
                  <a:lnTo>
                    <a:pt x="679806" y="55460"/>
                  </a:lnTo>
                  <a:lnTo>
                    <a:pt x="683698" y="52866"/>
                  </a:lnTo>
                  <a:lnTo>
                    <a:pt x="690709" y="51819"/>
                  </a:lnTo>
                  <a:lnTo>
                    <a:pt x="693304" y="49998"/>
                  </a:lnTo>
                  <a:lnTo>
                    <a:pt x="694352" y="48177"/>
                  </a:lnTo>
                  <a:lnTo>
                    <a:pt x="694627" y="44286"/>
                  </a:lnTo>
                  <a:lnTo>
                    <a:pt x="694103" y="39098"/>
                  </a:lnTo>
                  <a:lnTo>
                    <a:pt x="694627" y="35731"/>
                  </a:lnTo>
                  <a:lnTo>
                    <a:pt x="696947" y="32614"/>
                  </a:lnTo>
                  <a:lnTo>
                    <a:pt x="700340" y="30269"/>
                  </a:lnTo>
                  <a:lnTo>
                    <a:pt x="702935" y="26378"/>
                  </a:lnTo>
                  <a:lnTo>
                    <a:pt x="703434" y="21440"/>
                  </a:lnTo>
                  <a:lnTo>
                    <a:pt x="708125" y="20916"/>
                  </a:lnTo>
                  <a:lnTo>
                    <a:pt x="712791" y="16502"/>
                  </a:lnTo>
                  <a:lnTo>
                    <a:pt x="715386" y="19620"/>
                  </a:lnTo>
                  <a:lnTo>
                    <a:pt x="719028" y="20916"/>
                  </a:lnTo>
                  <a:lnTo>
                    <a:pt x="720850" y="22488"/>
                  </a:lnTo>
                  <a:lnTo>
                    <a:pt x="724218" y="28199"/>
                  </a:lnTo>
                  <a:lnTo>
                    <a:pt x="728385" y="28972"/>
                  </a:lnTo>
                  <a:lnTo>
                    <a:pt x="733575" y="27925"/>
                  </a:lnTo>
                  <a:lnTo>
                    <a:pt x="737741" y="24034"/>
                  </a:lnTo>
                  <a:lnTo>
                    <a:pt x="741883" y="24558"/>
                  </a:lnTo>
                  <a:lnTo>
                    <a:pt x="741634" y="27675"/>
                  </a:lnTo>
                  <a:lnTo>
                    <a:pt x="743979" y="28723"/>
                  </a:lnTo>
                  <a:lnTo>
                    <a:pt x="744229" y="32863"/>
                  </a:lnTo>
                  <a:lnTo>
                    <a:pt x="746574" y="32339"/>
                  </a:lnTo>
                  <a:lnTo>
                    <a:pt x="749693" y="36754"/>
                  </a:lnTo>
                  <a:lnTo>
                    <a:pt x="755132" y="37278"/>
                  </a:lnTo>
                  <a:lnTo>
                    <a:pt x="760347" y="39622"/>
                  </a:lnTo>
                  <a:lnTo>
                    <a:pt x="766833" y="53639"/>
                  </a:lnTo>
                  <a:lnTo>
                    <a:pt x="768131" y="55460"/>
                  </a:lnTo>
                  <a:lnTo>
                    <a:pt x="771500" y="53914"/>
                  </a:lnTo>
                  <a:lnTo>
                    <a:pt x="777238" y="50522"/>
                  </a:lnTo>
                  <a:lnTo>
                    <a:pt x="786071" y="48451"/>
                  </a:lnTo>
                  <a:lnTo>
                    <a:pt x="793581" y="44286"/>
                  </a:lnTo>
                  <a:lnTo>
                    <a:pt x="796200" y="40395"/>
                  </a:lnTo>
                  <a:lnTo>
                    <a:pt x="805532" y="33138"/>
                  </a:lnTo>
                  <a:lnTo>
                    <a:pt x="808651" y="32090"/>
                  </a:lnTo>
                  <a:lnTo>
                    <a:pt x="815937" y="28449"/>
                  </a:lnTo>
                  <a:lnTo>
                    <a:pt x="819305" y="27675"/>
                  </a:lnTo>
                  <a:lnTo>
                    <a:pt x="832055" y="22488"/>
                  </a:lnTo>
                  <a:lnTo>
                    <a:pt x="844255" y="16253"/>
                  </a:lnTo>
                  <a:lnTo>
                    <a:pt x="846850" y="12611"/>
                  </a:lnTo>
                  <a:lnTo>
                    <a:pt x="852564" y="12861"/>
                  </a:lnTo>
                  <a:lnTo>
                    <a:pt x="854909" y="11564"/>
                  </a:lnTo>
                  <a:lnTo>
                    <a:pt x="858552" y="5328"/>
                  </a:lnTo>
                  <a:lnTo>
                    <a:pt x="862444" y="5328"/>
                  </a:lnTo>
                  <a:lnTo>
                    <a:pt x="866587" y="4031"/>
                  </a:lnTo>
                  <a:lnTo>
                    <a:pt x="880110" y="1188"/>
                  </a:lnTo>
                  <a:lnTo>
                    <a:pt x="886347" y="-383"/>
                  </a:lnTo>
                  <a:lnTo>
                    <a:pt x="897250" y="12337"/>
                  </a:lnTo>
                  <a:lnTo>
                    <a:pt x="897775" y="13908"/>
                  </a:lnTo>
                  <a:lnTo>
                    <a:pt x="902440" y="20916"/>
                  </a:lnTo>
                  <a:lnTo>
                    <a:pt x="905809" y="28972"/>
                  </a:lnTo>
                  <a:lnTo>
                    <a:pt x="913344" y="41443"/>
                  </a:lnTo>
                  <a:lnTo>
                    <a:pt x="917511" y="47678"/>
                  </a:lnTo>
                  <a:lnTo>
                    <a:pt x="919332" y="51295"/>
                  </a:lnTo>
                  <a:lnTo>
                    <a:pt x="927641" y="46107"/>
                  </a:lnTo>
                  <a:lnTo>
                    <a:pt x="937521" y="41692"/>
                  </a:lnTo>
                  <a:lnTo>
                    <a:pt x="943759" y="39872"/>
                  </a:lnTo>
                  <a:lnTo>
                    <a:pt x="957008" y="32614"/>
                  </a:lnTo>
                  <a:lnTo>
                    <a:pt x="963245" y="27925"/>
                  </a:lnTo>
                  <a:lnTo>
                    <a:pt x="971553" y="23510"/>
                  </a:lnTo>
                  <a:lnTo>
                    <a:pt x="979338" y="23261"/>
                  </a:lnTo>
                  <a:lnTo>
                    <a:pt x="985850" y="21191"/>
                  </a:lnTo>
                  <a:lnTo>
                    <a:pt x="992063" y="18073"/>
                  </a:lnTo>
                  <a:lnTo>
                    <a:pt x="999099" y="16751"/>
                  </a:lnTo>
                  <a:lnTo>
                    <a:pt x="1012597" y="15729"/>
                  </a:lnTo>
                  <a:lnTo>
                    <a:pt x="1012073" y="11314"/>
                  </a:lnTo>
                  <a:lnTo>
                    <a:pt x="1017787" y="8720"/>
                  </a:lnTo>
                  <a:lnTo>
                    <a:pt x="1020906" y="4306"/>
                  </a:lnTo>
                  <a:lnTo>
                    <a:pt x="1023002" y="5328"/>
                  </a:lnTo>
                  <a:lnTo>
                    <a:pt x="1026894" y="6126"/>
                  </a:lnTo>
                  <a:lnTo>
                    <a:pt x="1029489" y="4829"/>
                  </a:lnTo>
                  <a:lnTo>
                    <a:pt x="1032607" y="6376"/>
                  </a:lnTo>
                  <a:lnTo>
                    <a:pt x="1033132" y="11065"/>
                  </a:lnTo>
                  <a:lnTo>
                    <a:pt x="1034429" y="13384"/>
                  </a:lnTo>
                  <a:lnTo>
                    <a:pt x="1038845" y="17549"/>
                  </a:lnTo>
                  <a:lnTo>
                    <a:pt x="1041440" y="23261"/>
                  </a:lnTo>
                  <a:lnTo>
                    <a:pt x="1041440" y="25331"/>
                  </a:lnTo>
                  <a:lnTo>
                    <a:pt x="1040392" y="32614"/>
                  </a:lnTo>
                  <a:lnTo>
                    <a:pt x="1045582" y="34434"/>
                  </a:lnTo>
                  <a:lnTo>
                    <a:pt x="1049749" y="34160"/>
                  </a:lnTo>
                  <a:lnTo>
                    <a:pt x="1051046" y="27675"/>
                  </a:lnTo>
                  <a:lnTo>
                    <a:pt x="1054165" y="23785"/>
                  </a:lnTo>
                  <a:lnTo>
                    <a:pt x="1057284" y="23261"/>
                  </a:lnTo>
                  <a:lnTo>
                    <a:pt x="1059629" y="26378"/>
                  </a:lnTo>
                  <a:lnTo>
                    <a:pt x="1060403" y="29496"/>
                  </a:lnTo>
                  <a:lnTo>
                    <a:pt x="1061949" y="3079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84" name="Free-form: Shape 3383">
              <a:extLst>
                <a:ext uri="{FF2B5EF4-FFF2-40B4-BE49-F238E27FC236}">
                  <a16:creationId xmlns:a16="http://schemas.microsoft.com/office/drawing/2014/main" id="{D21DD73C-0F3D-D232-8220-71B2EEB46338}"/>
                </a:ext>
              </a:extLst>
            </p:cNvPr>
            <p:cNvSpPr/>
            <p:nvPr/>
          </p:nvSpPr>
          <p:spPr>
            <a:xfrm>
              <a:off x="2422407" y="5095487"/>
              <a:ext cx="255119" cy="183342"/>
            </a:xfrm>
            <a:custGeom>
              <a:avLst/>
              <a:gdLst>
                <a:gd name="connsiteX0" fmla="*/ 200006 w 255119"/>
                <a:gd name="connsiteY0" fmla="*/ 4555 h 183342"/>
                <a:gd name="connsiteX1" fmla="*/ 202077 w 255119"/>
                <a:gd name="connsiteY1" fmla="*/ 7149 h 183342"/>
                <a:gd name="connsiteX2" fmla="*/ 214028 w 255119"/>
                <a:gd name="connsiteY2" fmla="*/ 17026 h 183342"/>
                <a:gd name="connsiteX3" fmla="*/ 221314 w 255119"/>
                <a:gd name="connsiteY3" fmla="*/ 24284 h 183342"/>
                <a:gd name="connsiteX4" fmla="*/ 232217 w 255119"/>
                <a:gd name="connsiteY4" fmla="*/ 33637 h 183342"/>
                <a:gd name="connsiteX5" fmla="*/ 237432 w 255119"/>
                <a:gd name="connsiteY5" fmla="*/ 43239 h 183342"/>
                <a:gd name="connsiteX6" fmla="*/ 240276 w 255119"/>
                <a:gd name="connsiteY6" fmla="*/ 46357 h 183342"/>
                <a:gd name="connsiteX7" fmla="*/ 244967 w 255119"/>
                <a:gd name="connsiteY7" fmla="*/ 52342 h 183342"/>
                <a:gd name="connsiteX8" fmla="*/ 246763 w 255119"/>
                <a:gd name="connsiteY8" fmla="*/ 57006 h 183342"/>
                <a:gd name="connsiteX9" fmla="*/ 249633 w 255119"/>
                <a:gd name="connsiteY9" fmla="*/ 59076 h 183342"/>
                <a:gd name="connsiteX10" fmla="*/ 250930 w 255119"/>
                <a:gd name="connsiteY10" fmla="*/ 62194 h 183342"/>
                <a:gd name="connsiteX11" fmla="*/ 250406 w 255119"/>
                <a:gd name="connsiteY11" fmla="*/ 63491 h 183342"/>
                <a:gd name="connsiteX12" fmla="*/ 253001 w 255119"/>
                <a:gd name="connsiteY12" fmla="*/ 67656 h 183342"/>
                <a:gd name="connsiteX13" fmla="*/ 246264 w 255119"/>
                <a:gd name="connsiteY13" fmla="*/ 75188 h 183342"/>
                <a:gd name="connsiteX14" fmla="*/ 247287 w 255119"/>
                <a:gd name="connsiteY14" fmla="*/ 78830 h 183342"/>
                <a:gd name="connsiteX15" fmla="*/ 244967 w 255119"/>
                <a:gd name="connsiteY15" fmla="*/ 81947 h 183342"/>
                <a:gd name="connsiteX16" fmla="*/ 235860 w 255119"/>
                <a:gd name="connsiteY16" fmla="*/ 92073 h 183342"/>
                <a:gd name="connsiteX17" fmla="*/ 233015 w 255119"/>
                <a:gd name="connsiteY17" fmla="*/ 97012 h 183342"/>
                <a:gd name="connsiteX18" fmla="*/ 230420 w 255119"/>
                <a:gd name="connsiteY18" fmla="*/ 100129 h 183342"/>
                <a:gd name="connsiteX19" fmla="*/ 223659 w 255119"/>
                <a:gd name="connsiteY19" fmla="*/ 104020 h 183342"/>
                <a:gd name="connsiteX20" fmla="*/ 223135 w 255119"/>
                <a:gd name="connsiteY20" fmla="*/ 105841 h 183342"/>
                <a:gd name="connsiteX21" fmla="*/ 219492 w 255119"/>
                <a:gd name="connsiteY21" fmla="*/ 106863 h 183342"/>
                <a:gd name="connsiteX22" fmla="*/ 218445 w 255119"/>
                <a:gd name="connsiteY22" fmla="*/ 106091 h 183342"/>
                <a:gd name="connsiteX23" fmla="*/ 214302 w 255119"/>
                <a:gd name="connsiteY23" fmla="*/ 110754 h 183342"/>
                <a:gd name="connsiteX24" fmla="*/ 195340 w 255119"/>
                <a:gd name="connsiteY24" fmla="*/ 132329 h 183342"/>
                <a:gd name="connsiteX25" fmla="*/ 190924 w 255119"/>
                <a:gd name="connsiteY25" fmla="*/ 138813 h 183342"/>
                <a:gd name="connsiteX26" fmla="*/ 181044 w 255119"/>
                <a:gd name="connsiteY26" fmla="*/ 157519 h 183342"/>
                <a:gd name="connsiteX27" fmla="*/ 176627 w 255119"/>
                <a:gd name="connsiteY27" fmla="*/ 164527 h 183342"/>
                <a:gd name="connsiteX28" fmla="*/ 171437 w 255119"/>
                <a:gd name="connsiteY28" fmla="*/ 170763 h 183342"/>
                <a:gd name="connsiteX29" fmla="*/ 167271 w 255119"/>
                <a:gd name="connsiteY29" fmla="*/ 176474 h 183342"/>
                <a:gd name="connsiteX30" fmla="*/ 165449 w 255119"/>
                <a:gd name="connsiteY30" fmla="*/ 176200 h 183342"/>
                <a:gd name="connsiteX31" fmla="*/ 161033 w 255119"/>
                <a:gd name="connsiteY31" fmla="*/ 179068 h 183342"/>
                <a:gd name="connsiteX32" fmla="*/ 155319 w 255119"/>
                <a:gd name="connsiteY32" fmla="*/ 180889 h 183342"/>
                <a:gd name="connsiteX33" fmla="*/ 150129 w 255119"/>
                <a:gd name="connsiteY33" fmla="*/ 180889 h 183342"/>
                <a:gd name="connsiteX34" fmla="*/ 146761 w 255119"/>
                <a:gd name="connsiteY34" fmla="*/ 181662 h 183342"/>
                <a:gd name="connsiteX35" fmla="*/ 145189 w 255119"/>
                <a:gd name="connsiteY35" fmla="*/ 182959 h 183342"/>
                <a:gd name="connsiteX36" fmla="*/ 142594 w 255119"/>
                <a:gd name="connsiteY36" fmla="*/ 181936 h 183342"/>
                <a:gd name="connsiteX37" fmla="*/ 135059 w 255119"/>
                <a:gd name="connsiteY37" fmla="*/ 178020 h 183342"/>
                <a:gd name="connsiteX38" fmla="*/ 126476 w 255119"/>
                <a:gd name="connsiteY38" fmla="*/ 172583 h 183342"/>
                <a:gd name="connsiteX39" fmla="*/ 112454 w 255119"/>
                <a:gd name="connsiteY39" fmla="*/ 162457 h 183342"/>
                <a:gd name="connsiteX40" fmla="*/ 101276 w 255119"/>
                <a:gd name="connsiteY40" fmla="*/ 172060 h 183342"/>
                <a:gd name="connsiteX41" fmla="*/ 101800 w 255119"/>
                <a:gd name="connsiteY41" fmla="*/ 174404 h 183342"/>
                <a:gd name="connsiteX42" fmla="*/ 100752 w 255119"/>
                <a:gd name="connsiteY42" fmla="*/ 175951 h 183342"/>
                <a:gd name="connsiteX43" fmla="*/ 93242 w 255119"/>
                <a:gd name="connsiteY43" fmla="*/ 170239 h 183342"/>
                <a:gd name="connsiteX44" fmla="*/ 83611 w 255119"/>
                <a:gd name="connsiteY44" fmla="*/ 159839 h 183342"/>
                <a:gd name="connsiteX45" fmla="*/ 81016 w 255119"/>
                <a:gd name="connsiteY45" fmla="*/ 151533 h 183342"/>
                <a:gd name="connsiteX46" fmla="*/ 79719 w 255119"/>
                <a:gd name="connsiteY46" fmla="*/ 148166 h 183342"/>
                <a:gd name="connsiteX47" fmla="*/ 77648 w 255119"/>
                <a:gd name="connsiteY47" fmla="*/ 145572 h 183342"/>
                <a:gd name="connsiteX48" fmla="*/ 72184 w 255119"/>
                <a:gd name="connsiteY48" fmla="*/ 143751 h 183342"/>
                <a:gd name="connsiteX49" fmla="*/ 58162 w 255119"/>
                <a:gd name="connsiteY49" fmla="*/ 132852 h 183342"/>
                <a:gd name="connsiteX50" fmla="*/ 53471 w 255119"/>
                <a:gd name="connsiteY50" fmla="*/ 137267 h 183342"/>
                <a:gd name="connsiteX51" fmla="*/ 50627 w 255119"/>
                <a:gd name="connsiteY51" fmla="*/ 138040 h 183342"/>
                <a:gd name="connsiteX52" fmla="*/ 43341 w 255119"/>
                <a:gd name="connsiteY52" fmla="*/ 142180 h 183342"/>
                <a:gd name="connsiteX53" fmla="*/ 37902 w 255119"/>
                <a:gd name="connsiteY53" fmla="*/ 142704 h 183342"/>
                <a:gd name="connsiteX54" fmla="*/ 35033 w 255119"/>
                <a:gd name="connsiteY54" fmla="*/ 142180 h 183342"/>
                <a:gd name="connsiteX55" fmla="*/ 29593 w 255119"/>
                <a:gd name="connsiteY55" fmla="*/ 139861 h 183342"/>
                <a:gd name="connsiteX56" fmla="*/ 26474 w 255119"/>
                <a:gd name="connsiteY56" fmla="*/ 140634 h 183342"/>
                <a:gd name="connsiteX57" fmla="*/ 21784 w 255119"/>
                <a:gd name="connsiteY57" fmla="*/ 139586 h 183342"/>
                <a:gd name="connsiteX58" fmla="*/ 18415 w 255119"/>
                <a:gd name="connsiteY58" fmla="*/ 140110 h 183342"/>
                <a:gd name="connsiteX59" fmla="*/ 14772 w 255119"/>
                <a:gd name="connsiteY59" fmla="*/ 138040 h 183342"/>
                <a:gd name="connsiteX60" fmla="*/ 9308 w 255119"/>
                <a:gd name="connsiteY60" fmla="*/ 132329 h 183342"/>
                <a:gd name="connsiteX61" fmla="*/ 4642 w 255119"/>
                <a:gd name="connsiteY61" fmla="*/ 132079 h 183342"/>
                <a:gd name="connsiteX62" fmla="*/ 6464 w 255119"/>
                <a:gd name="connsiteY62" fmla="*/ 127141 h 183342"/>
                <a:gd name="connsiteX63" fmla="*/ 4642 w 255119"/>
                <a:gd name="connsiteY63" fmla="*/ 122202 h 183342"/>
                <a:gd name="connsiteX64" fmla="*/ 5167 w 255119"/>
                <a:gd name="connsiteY64" fmla="*/ 121429 h 183342"/>
                <a:gd name="connsiteX65" fmla="*/ 3071 w 255119"/>
                <a:gd name="connsiteY65" fmla="*/ 115967 h 183342"/>
                <a:gd name="connsiteX66" fmla="*/ 1523 w 255119"/>
                <a:gd name="connsiteY66" fmla="*/ 116491 h 183342"/>
                <a:gd name="connsiteX67" fmla="*/ -2119 w 255119"/>
                <a:gd name="connsiteY67" fmla="*/ 111029 h 183342"/>
                <a:gd name="connsiteX68" fmla="*/ 3595 w 255119"/>
                <a:gd name="connsiteY68" fmla="*/ 108435 h 183342"/>
                <a:gd name="connsiteX69" fmla="*/ 3844 w 255119"/>
                <a:gd name="connsiteY69" fmla="*/ 105317 h 183342"/>
                <a:gd name="connsiteX70" fmla="*/ 6963 w 255119"/>
                <a:gd name="connsiteY70" fmla="*/ 102200 h 183342"/>
                <a:gd name="connsiteX71" fmla="*/ 9308 w 255119"/>
                <a:gd name="connsiteY71" fmla="*/ 104270 h 183342"/>
                <a:gd name="connsiteX72" fmla="*/ 10082 w 255119"/>
                <a:gd name="connsiteY72" fmla="*/ 101426 h 183342"/>
                <a:gd name="connsiteX73" fmla="*/ 12427 w 255119"/>
                <a:gd name="connsiteY73" fmla="*/ 94917 h 183342"/>
                <a:gd name="connsiteX74" fmla="*/ 15022 w 255119"/>
                <a:gd name="connsiteY74" fmla="*/ 91799 h 183342"/>
                <a:gd name="connsiteX75" fmla="*/ 25676 w 255119"/>
                <a:gd name="connsiteY75" fmla="*/ 86886 h 183342"/>
                <a:gd name="connsiteX76" fmla="*/ 28545 w 255119"/>
                <a:gd name="connsiteY76" fmla="*/ 84267 h 183342"/>
                <a:gd name="connsiteX77" fmla="*/ 35556 w 255119"/>
                <a:gd name="connsiteY77" fmla="*/ 82720 h 183342"/>
                <a:gd name="connsiteX78" fmla="*/ 30367 w 255119"/>
                <a:gd name="connsiteY78" fmla="*/ 75962 h 183342"/>
                <a:gd name="connsiteX79" fmla="*/ 26974 w 255119"/>
                <a:gd name="connsiteY79" fmla="*/ 72844 h 183342"/>
                <a:gd name="connsiteX80" fmla="*/ 22308 w 255119"/>
                <a:gd name="connsiteY80" fmla="*/ 67931 h 183342"/>
                <a:gd name="connsiteX81" fmla="*/ 19438 w 255119"/>
                <a:gd name="connsiteY81" fmla="*/ 65835 h 183342"/>
                <a:gd name="connsiteX82" fmla="*/ 20736 w 255119"/>
                <a:gd name="connsiteY82" fmla="*/ 64813 h 183342"/>
                <a:gd name="connsiteX83" fmla="*/ 12951 w 255119"/>
                <a:gd name="connsiteY83" fmla="*/ 57281 h 183342"/>
                <a:gd name="connsiteX84" fmla="*/ 17617 w 255119"/>
                <a:gd name="connsiteY84" fmla="*/ 51045 h 183342"/>
                <a:gd name="connsiteX85" fmla="*/ 18415 w 255119"/>
                <a:gd name="connsiteY85" fmla="*/ 50771 h 183342"/>
                <a:gd name="connsiteX86" fmla="*/ 20236 w 255119"/>
                <a:gd name="connsiteY86" fmla="*/ 49748 h 183342"/>
                <a:gd name="connsiteX87" fmla="*/ 27772 w 255119"/>
                <a:gd name="connsiteY87" fmla="*/ 47154 h 183342"/>
                <a:gd name="connsiteX88" fmla="*/ 29843 w 255119"/>
                <a:gd name="connsiteY88" fmla="*/ 44536 h 183342"/>
                <a:gd name="connsiteX89" fmla="*/ 29069 w 255119"/>
                <a:gd name="connsiteY89" fmla="*/ 40396 h 183342"/>
                <a:gd name="connsiteX90" fmla="*/ 31664 w 255119"/>
                <a:gd name="connsiteY90" fmla="*/ 37528 h 183342"/>
                <a:gd name="connsiteX91" fmla="*/ 31664 w 255119"/>
                <a:gd name="connsiteY91" fmla="*/ 35707 h 183342"/>
                <a:gd name="connsiteX92" fmla="*/ 35556 w 255119"/>
                <a:gd name="connsiteY92" fmla="*/ 34160 h 183342"/>
                <a:gd name="connsiteX93" fmla="*/ 38924 w 255119"/>
                <a:gd name="connsiteY93" fmla="*/ 33911 h 183342"/>
                <a:gd name="connsiteX94" fmla="*/ 40746 w 255119"/>
                <a:gd name="connsiteY94" fmla="*/ 34684 h 183342"/>
                <a:gd name="connsiteX95" fmla="*/ 47508 w 255119"/>
                <a:gd name="connsiteY95" fmla="*/ 33387 h 183342"/>
                <a:gd name="connsiteX96" fmla="*/ 55567 w 255119"/>
                <a:gd name="connsiteY96" fmla="*/ 31317 h 183342"/>
                <a:gd name="connsiteX97" fmla="*/ 60482 w 255119"/>
                <a:gd name="connsiteY97" fmla="*/ 36231 h 183342"/>
                <a:gd name="connsiteX98" fmla="*/ 62054 w 255119"/>
                <a:gd name="connsiteY98" fmla="*/ 33387 h 183342"/>
                <a:gd name="connsiteX99" fmla="*/ 64399 w 255119"/>
                <a:gd name="connsiteY99" fmla="*/ 25082 h 183342"/>
                <a:gd name="connsiteX100" fmla="*/ 64399 w 255119"/>
                <a:gd name="connsiteY100" fmla="*/ 22737 h 183342"/>
                <a:gd name="connsiteX101" fmla="*/ 71136 w 255119"/>
                <a:gd name="connsiteY101" fmla="*/ 20393 h 183342"/>
                <a:gd name="connsiteX102" fmla="*/ 75552 w 255119"/>
                <a:gd name="connsiteY102" fmla="*/ 20393 h 183342"/>
                <a:gd name="connsiteX103" fmla="*/ 78421 w 255119"/>
                <a:gd name="connsiteY103" fmla="*/ 21440 h 183342"/>
                <a:gd name="connsiteX104" fmla="*/ 76850 w 255119"/>
                <a:gd name="connsiteY104" fmla="*/ 15978 h 183342"/>
                <a:gd name="connsiteX105" fmla="*/ 74779 w 255119"/>
                <a:gd name="connsiteY105" fmla="*/ 11563 h 183342"/>
                <a:gd name="connsiteX106" fmla="*/ 78945 w 255119"/>
                <a:gd name="connsiteY106" fmla="*/ 11314 h 183342"/>
                <a:gd name="connsiteX107" fmla="*/ 81540 w 255119"/>
                <a:gd name="connsiteY107" fmla="*/ 10266 h 183342"/>
                <a:gd name="connsiteX108" fmla="*/ 82064 w 255119"/>
                <a:gd name="connsiteY108" fmla="*/ 13634 h 183342"/>
                <a:gd name="connsiteX109" fmla="*/ 84659 w 255119"/>
                <a:gd name="connsiteY109" fmla="*/ 14157 h 183342"/>
                <a:gd name="connsiteX110" fmla="*/ 86480 w 255119"/>
                <a:gd name="connsiteY110" fmla="*/ 13135 h 183342"/>
                <a:gd name="connsiteX111" fmla="*/ 87778 w 255119"/>
                <a:gd name="connsiteY111" fmla="*/ 14931 h 183342"/>
                <a:gd name="connsiteX112" fmla="*/ 89075 w 255119"/>
                <a:gd name="connsiteY112" fmla="*/ 10791 h 183342"/>
                <a:gd name="connsiteX113" fmla="*/ 94789 w 255119"/>
                <a:gd name="connsiteY113" fmla="*/ 10266 h 183342"/>
                <a:gd name="connsiteX114" fmla="*/ 99979 w 255119"/>
                <a:gd name="connsiteY114" fmla="*/ 8446 h 183342"/>
                <a:gd name="connsiteX115" fmla="*/ 102573 w 255119"/>
                <a:gd name="connsiteY115" fmla="*/ 8446 h 183342"/>
                <a:gd name="connsiteX116" fmla="*/ 103871 w 255119"/>
                <a:gd name="connsiteY116" fmla="*/ 7149 h 183342"/>
                <a:gd name="connsiteX117" fmla="*/ 111930 w 255119"/>
                <a:gd name="connsiteY117" fmla="*/ 8197 h 183342"/>
                <a:gd name="connsiteX118" fmla="*/ 112704 w 255119"/>
                <a:gd name="connsiteY118" fmla="*/ 11289 h 183342"/>
                <a:gd name="connsiteX119" fmla="*/ 113227 w 255119"/>
                <a:gd name="connsiteY119" fmla="*/ 17525 h 183342"/>
                <a:gd name="connsiteX120" fmla="*/ 112704 w 255119"/>
                <a:gd name="connsiteY120" fmla="*/ 19619 h 183342"/>
                <a:gd name="connsiteX121" fmla="*/ 115298 w 255119"/>
                <a:gd name="connsiteY121" fmla="*/ 21690 h 183342"/>
                <a:gd name="connsiteX122" fmla="*/ 118417 w 255119"/>
                <a:gd name="connsiteY122" fmla="*/ 25331 h 183342"/>
                <a:gd name="connsiteX123" fmla="*/ 115573 w 255119"/>
                <a:gd name="connsiteY123" fmla="*/ 26878 h 183342"/>
                <a:gd name="connsiteX124" fmla="*/ 120239 w 255119"/>
                <a:gd name="connsiteY124" fmla="*/ 33113 h 183342"/>
                <a:gd name="connsiteX125" fmla="*/ 134785 w 255119"/>
                <a:gd name="connsiteY125" fmla="*/ 32589 h 183342"/>
                <a:gd name="connsiteX126" fmla="*/ 134535 w 255119"/>
                <a:gd name="connsiteY126" fmla="*/ 37004 h 183342"/>
                <a:gd name="connsiteX127" fmla="*/ 131416 w 255119"/>
                <a:gd name="connsiteY127" fmla="*/ 38051 h 183342"/>
                <a:gd name="connsiteX128" fmla="*/ 131416 w 255119"/>
                <a:gd name="connsiteY128" fmla="*/ 40645 h 183342"/>
                <a:gd name="connsiteX129" fmla="*/ 135583 w 255119"/>
                <a:gd name="connsiteY129" fmla="*/ 41443 h 183342"/>
                <a:gd name="connsiteX130" fmla="*/ 137380 w 255119"/>
                <a:gd name="connsiteY130" fmla="*/ 40919 h 183342"/>
                <a:gd name="connsiteX131" fmla="*/ 150129 w 255119"/>
                <a:gd name="connsiteY131" fmla="*/ 34934 h 183342"/>
                <a:gd name="connsiteX132" fmla="*/ 152450 w 255119"/>
                <a:gd name="connsiteY132" fmla="*/ 32863 h 183342"/>
                <a:gd name="connsiteX133" fmla="*/ 154022 w 255119"/>
                <a:gd name="connsiteY133" fmla="*/ 29746 h 183342"/>
                <a:gd name="connsiteX134" fmla="*/ 154272 w 255119"/>
                <a:gd name="connsiteY134" fmla="*/ 26104 h 183342"/>
                <a:gd name="connsiteX135" fmla="*/ 155070 w 255119"/>
                <a:gd name="connsiteY135" fmla="*/ 24034 h 183342"/>
                <a:gd name="connsiteX136" fmla="*/ 154022 w 255119"/>
                <a:gd name="connsiteY136" fmla="*/ 22488 h 183342"/>
                <a:gd name="connsiteX137" fmla="*/ 153498 w 255119"/>
                <a:gd name="connsiteY137" fmla="*/ 18322 h 183342"/>
                <a:gd name="connsiteX138" fmla="*/ 151926 w 255119"/>
                <a:gd name="connsiteY138" fmla="*/ 14956 h 183342"/>
                <a:gd name="connsiteX139" fmla="*/ 153248 w 255119"/>
                <a:gd name="connsiteY139" fmla="*/ 13135 h 183342"/>
                <a:gd name="connsiteX140" fmla="*/ 154022 w 255119"/>
                <a:gd name="connsiteY140" fmla="*/ 8969 h 183342"/>
                <a:gd name="connsiteX141" fmla="*/ 156617 w 255119"/>
                <a:gd name="connsiteY141" fmla="*/ 4306 h 183342"/>
                <a:gd name="connsiteX142" fmla="*/ 160783 w 255119"/>
                <a:gd name="connsiteY142" fmla="*/ 1438 h 183342"/>
                <a:gd name="connsiteX143" fmla="*/ 162580 w 255119"/>
                <a:gd name="connsiteY143" fmla="*/ 1961 h 183342"/>
                <a:gd name="connsiteX144" fmla="*/ 165449 w 255119"/>
                <a:gd name="connsiteY144" fmla="*/ -383 h 183342"/>
                <a:gd name="connsiteX145" fmla="*/ 169092 w 255119"/>
                <a:gd name="connsiteY145" fmla="*/ 665 h 183342"/>
                <a:gd name="connsiteX146" fmla="*/ 172460 w 255119"/>
                <a:gd name="connsiteY146" fmla="*/ 141 h 183342"/>
                <a:gd name="connsiteX147" fmla="*/ 176876 w 255119"/>
                <a:gd name="connsiteY147" fmla="*/ 3009 h 183342"/>
                <a:gd name="connsiteX148" fmla="*/ 180245 w 255119"/>
                <a:gd name="connsiteY148" fmla="*/ 2485 h 183342"/>
                <a:gd name="connsiteX149" fmla="*/ 181817 w 255119"/>
                <a:gd name="connsiteY149" fmla="*/ 1188 h 183342"/>
                <a:gd name="connsiteX150" fmla="*/ 185709 w 255119"/>
                <a:gd name="connsiteY150" fmla="*/ 3258 h 183342"/>
                <a:gd name="connsiteX151" fmla="*/ 187007 w 255119"/>
                <a:gd name="connsiteY151" fmla="*/ 6376 h 183342"/>
                <a:gd name="connsiteX152" fmla="*/ 191173 w 255119"/>
                <a:gd name="connsiteY152" fmla="*/ 5877 h 183342"/>
                <a:gd name="connsiteX153" fmla="*/ 197660 w 255119"/>
                <a:gd name="connsiteY153" fmla="*/ 6900 h 18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255119" h="183342">
                  <a:moveTo>
                    <a:pt x="200006" y="4555"/>
                  </a:moveTo>
                  <a:lnTo>
                    <a:pt x="202077" y="7149"/>
                  </a:lnTo>
                  <a:lnTo>
                    <a:pt x="214028" y="17026"/>
                  </a:lnTo>
                  <a:lnTo>
                    <a:pt x="221314" y="24284"/>
                  </a:lnTo>
                  <a:lnTo>
                    <a:pt x="232217" y="33637"/>
                  </a:lnTo>
                  <a:lnTo>
                    <a:pt x="237432" y="43239"/>
                  </a:lnTo>
                  <a:lnTo>
                    <a:pt x="240276" y="46357"/>
                  </a:lnTo>
                  <a:lnTo>
                    <a:pt x="244967" y="52342"/>
                  </a:lnTo>
                  <a:lnTo>
                    <a:pt x="246763" y="57006"/>
                  </a:lnTo>
                  <a:lnTo>
                    <a:pt x="249633" y="59076"/>
                  </a:lnTo>
                  <a:lnTo>
                    <a:pt x="250930" y="62194"/>
                  </a:lnTo>
                  <a:lnTo>
                    <a:pt x="250406" y="63491"/>
                  </a:lnTo>
                  <a:lnTo>
                    <a:pt x="253001" y="67656"/>
                  </a:lnTo>
                  <a:lnTo>
                    <a:pt x="246264" y="75188"/>
                  </a:lnTo>
                  <a:lnTo>
                    <a:pt x="247287" y="78830"/>
                  </a:lnTo>
                  <a:lnTo>
                    <a:pt x="244967" y="81947"/>
                  </a:lnTo>
                  <a:lnTo>
                    <a:pt x="235860" y="92073"/>
                  </a:lnTo>
                  <a:lnTo>
                    <a:pt x="233015" y="97012"/>
                  </a:lnTo>
                  <a:lnTo>
                    <a:pt x="230420" y="100129"/>
                  </a:lnTo>
                  <a:lnTo>
                    <a:pt x="223659" y="104020"/>
                  </a:lnTo>
                  <a:lnTo>
                    <a:pt x="223135" y="105841"/>
                  </a:lnTo>
                  <a:lnTo>
                    <a:pt x="219492" y="106863"/>
                  </a:lnTo>
                  <a:lnTo>
                    <a:pt x="218445" y="106091"/>
                  </a:lnTo>
                  <a:lnTo>
                    <a:pt x="214302" y="110754"/>
                  </a:lnTo>
                  <a:lnTo>
                    <a:pt x="195340" y="132329"/>
                  </a:lnTo>
                  <a:lnTo>
                    <a:pt x="190924" y="138813"/>
                  </a:lnTo>
                  <a:lnTo>
                    <a:pt x="181044" y="157519"/>
                  </a:lnTo>
                  <a:lnTo>
                    <a:pt x="176627" y="164527"/>
                  </a:lnTo>
                  <a:lnTo>
                    <a:pt x="171437" y="170763"/>
                  </a:lnTo>
                  <a:lnTo>
                    <a:pt x="167271" y="176474"/>
                  </a:lnTo>
                  <a:lnTo>
                    <a:pt x="165449" y="176200"/>
                  </a:lnTo>
                  <a:lnTo>
                    <a:pt x="161033" y="179068"/>
                  </a:lnTo>
                  <a:lnTo>
                    <a:pt x="155319" y="180889"/>
                  </a:lnTo>
                  <a:lnTo>
                    <a:pt x="150129" y="180889"/>
                  </a:lnTo>
                  <a:lnTo>
                    <a:pt x="146761" y="181662"/>
                  </a:lnTo>
                  <a:lnTo>
                    <a:pt x="145189" y="182959"/>
                  </a:lnTo>
                  <a:lnTo>
                    <a:pt x="142594" y="181936"/>
                  </a:lnTo>
                  <a:lnTo>
                    <a:pt x="135059" y="178020"/>
                  </a:lnTo>
                  <a:lnTo>
                    <a:pt x="126476" y="172583"/>
                  </a:lnTo>
                  <a:lnTo>
                    <a:pt x="112454" y="162457"/>
                  </a:lnTo>
                  <a:lnTo>
                    <a:pt x="101276" y="172060"/>
                  </a:lnTo>
                  <a:lnTo>
                    <a:pt x="101800" y="174404"/>
                  </a:lnTo>
                  <a:lnTo>
                    <a:pt x="100752" y="175951"/>
                  </a:lnTo>
                  <a:lnTo>
                    <a:pt x="93242" y="170239"/>
                  </a:lnTo>
                  <a:lnTo>
                    <a:pt x="83611" y="159839"/>
                  </a:lnTo>
                  <a:lnTo>
                    <a:pt x="81016" y="151533"/>
                  </a:lnTo>
                  <a:lnTo>
                    <a:pt x="79719" y="148166"/>
                  </a:lnTo>
                  <a:lnTo>
                    <a:pt x="77648" y="145572"/>
                  </a:lnTo>
                  <a:lnTo>
                    <a:pt x="72184" y="143751"/>
                  </a:lnTo>
                  <a:lnTo>
                    <a:pt x="58162" y="132852"/>
                  </a:lnTo>
                  <a:lnTo>
                    <a:pt x="53471" y="137267"/>
                  </a:lnTo>
                  <a:lnTo>
                    <a:pt x="50627" y="138040"/>
                  </a:lnTo>
                  <a:lnTo>
                    <a:pt x="43341" y="142180"/>
                  </a:lnTo>
                  <a:lnTo>
                    <a:pt x="37902" y="142704"/>
                  </a:lnTo>
                  <a:lnTo>
                    <a:pt x="35033" y="142180"/>
                  </a:lnTo>
                  <a:lnTo>
                    <a:pt x="29593" y="139861"/>
                  </a:lnTo>
                  <a:lnTo>
                    <a:pt x="26474" y="140634"/>
                  </a:lnTo>
                  <a:lnTo>
                    <a:pt x="21784" y="139586"/>
                  </a:lnTo>
                  <a:lnTo>
                    <a:pt x="18415" y="140110"/>
                  </a:lnTo>
                  <a:lnTo>
                    <a:pt x="14772" y="138040"/>
                  </a:lnTo>
                  <a:lnTo>
                    <a:pt x="9308" y="132329"/>
                  </a:lnTo>
                  <a:lnTo>
                    <a:pt x="4642" y="132079"/>
                  </a:lnTo>
                  <a:lnTo>
                    <a:pt x="6464" y="127141"/>
                  </a:lnTo>
                  <a:lnTo>
                    <a:pt x="4642" y="122202"/>
                  </a:lnTo>
                  <a:lnTo>
                    <a:pt x="5167" y="121429"/>
                  </a:lnTo>
                  <a:lnTo>
                    <a:pt x="3071" y="115967"/>
                  </a:lnTo>
                  <a:lnTo>
                    <a:pt x="1523" y="116491"/>
                  </a:lnTo>
                  <a:lnTo>
                    <a:pt x="-2119" y="111029"/>
                  </a:lnTo>
                  <a:lnTo>
                    <a:pt x="3595" y="108435"/>
                  </a:lnTo>
                  <a:lnTo>
                    <a:pt x="3844" y="105317"/>
                  </a:lnTo>
                  <a:lnTo>
                    <a:pt x="6963" y="102200"/>
                  </a:lnTo>
                  <a:lnTo>
                    <a:pt x="9308" y="104270"/>
                  </a:lnTo>
                  <a:lnTo>
                    <a:pt x="10082" y="101426"/>
                  </a:lnTo>
                  <a:lnTo>
                    <a:pt x="12427" y="94917"/>
                  </a:lnTo>
                  <a:lnTo>
                    <a:pt x="15022" y="91799"/>
                  </a:lnTo>
                  <a:lnTo>
                    <a:pt x="25676" y="86886"/>
                  </a:lnTo>
                  <a:lnTo>
                    <a:pt x="28545" y="84267"/>
                  </a:lnTo>
                  <a:lnTo>
                    <a:pt x="35556" y="82720"/>
                  </a:lnTo>
                  <a:lnTo>
                    <a:pt x="30367" y="75962"/>
                  </a:lnTo>
                  <a:lnTo>
                    <a:pt x="26974" y="72844"/>
                  </a:lnTo>
                  <a:lnTo>
                    <a:pt x="22308" y="67931"/>
                  </a:lnTo>
                  <a:lnTo>
                    <a:pt x="19438" y="65835"/>
                  </a:lnTo>
                  <a:lnTo>
                    <a:pt x="20736" y="64813"/>
                  </a:lnTo>
                  <a:lnTo>
                    <a:pt x="12951" y="57281"/>
                  </a:lnTo>
                  <a:lnTo>
                    <a:pt x="17617" y="51045"/>
                  </a:lnTo>
                  <a:lnTo>
                    <a:pt x="18415" y="50771"/>
                  </a:lnTo>
                  <a:lnTo>
                    <a:pt x="20236" y="49748"/>
                  </a:lnTo>
                  <a:lnTo>
                    <a:pt x="27772" y="47154"/>
                  </a:lnTo>
                  <a:lnTo>
                    <a:pt x="29843" y="44536"/>
                  </a:lnTo>
                  <a:lnTo>
                    <a:pt x="29069" y="40396"/>
                  </a:lnTo>
                  <a:lnTo>
                    <a:pt x="31664" y="37528"/>
                  </a:lnTo>
                  <a:lnTo>
                    <a:pt x="31664" y="35707"/>
                  </a:lnTo>
                  <a:lnTo>
                    <a:pt x="35556" y="34160"/>
                  </a:lnTo>
                  <a:lnTo>
                    <a:pt x="38924" y="33911"/>
                  </a:lnTo>
                  <a:lnTo>
                    <a:pt x="40746" y="34684"/>
                  </a:lnTo>
                  <a:lnTo>
                    <a:pt x="47508" y="33387"/>
                  </a:lnTo>
                  <a:lnTo>
                    <a:pt x="55567" y="31317"/>
                  </a:lnTo>
                  <a:lnTo>
                    <a:pt x="60482" y="36231"/>
                  </a:lnTo>
                  <a:lnTo>
                    <a:pt x="62054" y="33387"/>
                  </a:lnTo>
                  <a:lnTo>
                    <a:pt x="64399" y="25082"/>
                  </a:lnTo>
                  <a:lnTo>
                    <a:pt x="64399" y="22737"/>
                  </a:lnTo>
                  <a:lnTo>
                    <a:pt x="71136" y="20393"/>
                  </a:lnTo>
                  <a:lnTo>
                    <a:pt x="75552" y="20393"/>
                  </a:lnTo>
                  <a:lnTo>
                    <a:pt x="78421" y="21440"/>
                  </a:lnTo>
                  <a:lnTo>
                    <a:pt x="76850" y="15978"/>
                  </a:lnTo>
                  <a:lnTo>
                    <a:pt x="74779" y="11563"/>
                  </a:lnTo>
                  <a:lnTo>
                    <a:pt x="78945" y="11314"/>
                  </a:lnTo>
                  <a:lnTo>
                    <a:pt x="81540" y="10266"/>
                  </a:lnTo>
                  <a:lnTo>
                    <a:pt x="82064" y="13634"/>
                  </a:lnTo>
                  <a:lnTo>
                    <a:pt x="84659" y="14157"/>
                  </a:lnTo>
                  <a:lnTo>
                    <a:pt x="86480" y="13135"/>
                  </a:lnTo>
                  <a:lnTo>
                    <a:pt x="87778" y="14931"/>
                  </a:lnTo>
                  <a:lnTo>
                    <a:pt x="89075" y="10791"/>
                  </a:lnTo>
                  <a:lnTo>
                    <a:pt x="94789" y="10266"/>
                  </a:lnTo>
                  <a:lnTo>
                    <a:pt x="99979" y="8446"/>
                  </a:lnTo>
                  <a:lnTo>
                    <a:pt x="102573" y="8446"/>
                  </a:lnTo>
                  <a:lnTo>
                    <a:pt x="103871" y="7149"/>
                  </a:lnTo>
                  <a:lnTo>
                    <a:pt x="111930" y="8197"/>
                  </a:lnTo>
                  <a:lnTo>
                    <a:pt x="112704" y="11289"/>
                  </a:lnTo>
                  <a:lnTo>
                    <a:pt x="113227" y="17525"/>
                  </a:lnTo>
                  <a:lnTo>
                    <a:pt x="112704" y="19619"/>
                  </a:lnTo>
                  <a:lnTo>
                    <a:pt x="115298" y="21690"/>
                  </a:lnTo>
                  <a:lnTo>
                    <a:pt x="118417" y="25331"/>
                  </a:lnTo>
                  <a:lnTo>
                    <a:pt x="115573" y="26878"/>
                  </a:lnTo>
                  <a:lnTo>
                    <a:pt x="120239" y="33113"/>
                  </a:lnTo>
                  <a:lnTo>
                    <a:pt x="134785" y="32589"/>
                  </a:lnTo>
                  <a:lnTo>
                    <a:pt x="134535" y="37004"/>
                  </a:lnTo>
                  <a:lnTo>
                    <a:pt x="131416" y="38051"/>
                  </a:lnTo>
                  <a:lnTo>
                    <a:pt x="131416" y="40645"/>
                  </a:lnTo>
                  <a:lnTo>
                    <a:pt x="135583" y="41443"/>
                  </a:lnTo>
                  <a:lnTo>
                    <a:pt x="137380" y="40919"/>
                  </a:lnTo>
                  <a:lnTo>
                    <a:pt x="150129" y="34934"/>
                  </a:lnTo>
                  <a:lnTo>
                    <a:pt x="152450" y="32863"/>
                  </a:lnTo>
                  <a:lnTo>
                    <a:pt x="154022" y="29746"/>
                  </a:lnTo>
                  <a:lnTo>
                    <a:pt x="154272" y="26104"/>
                  </a:lnTo>
                  <a:lnTo>
                    <a:pt x="155070" y="24034"/>
                  </a:lnTo>
                  <a:lnTo>
                    <a:pt x="154022" y="22488"/>
                  </a:lnTo>
                  <a:lnTo>
                    <a:pt x="153498" y="18322"/>
                  </a:lnTo>
                  <a:lnTo>
                    <a:pt x="151926" y="14956"/>
                  </a:lnTo>
                  <a:lnTo>
                    <a:pt x="153248" y="13135"/>
                  </a:lnTo>
                  <a:lnTo>
                    <a:pt x="154022" y="8969"/>
                  </a:lnTo>
                  <a:lnTo>
                    <a:pt x="156617" y="4306"/>
                  </a:lnTo>
                  <a:lnTo>
                    <a:pt x="160783" y="1438"/>
                  </a:lnTo>
                  <a:lnTo>
                    <a:pt x="162580" y="1961"/>
                  </a:lnTo>
                  <a:lnTo>
                    <a:pt x="165449" y="-383"/>
                  </a:lnTo>
                  <a:lnTo>
                    <a:pt x="169092" y="665"/>
                  </a:lnTo>
                  <a:lnTo>
                    <a:pt x="172460" y="141"/>
                  </a:lnTo>
                  <a:lnTo>
                    <a:pt x="176876" y="3009"/>
                  </a:lnTo>
                  <a:lnTo>
                    <a:pt x="180245" y="2485"/>
                  </a:lnTo>
                  <a:lnTo>
                    <a:pt x="181817" y="1188"/>
                  </a:lnTo>
                  <a:lnTo>
                    <a:pt x="185709" y="3258"/>
                  </a:lnTo>
                  <a:lnTo>
                    <a:pt x="187007" y="6376"/>
                  </a:lnTo>
                  <a:lnTo>
                    <a:pt x="191173" y="5877"/>
                  </a:lnTo>
                  <a:lnTo>
                    <a:pt x="197660" y="690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85" name="Free-form: Shape 3384">
              <a:extLst>
                <a:ext uri="{FF2B5EF4-FFF2-40B4-BE49-F238E27FC236}">
                  <a16:creationId xmlns:a16="http://schemas.microsoft.com/office/drawing/2014/main" id="{2E3936AE-3030-9716-AD6B-31D0CE7E42A1}"/>
                </a:ext>
              </a:extLst>
            </p:cNvPr>
            <p:cNvSpPr/>
            <p:nvPr/>
          </p:nvSpPr>
          <p:spPr>
            <a:xfrm>
              <a:off x="2446335" y="5228698"/>
              <a:ext cx="138700" cy="185961"/>
            </a:xfrm>
            <a:custGeom>
              <a:avLst/>
              <a:gdLst>
                <a:gd name="connsiteX0" fmla="*/ 121261 w 138700"/>
                <a:gd name="connsiteY0" fmla="*/ 49748 h 185961"/>
                <a:gd name="connsiteX1" fmla="*/ 128547 w 138700"/>
                <a:gd name="connsiteY1" fmla="*/ 53913 h 185961"/>
                <a:gd name="connsiteX2" fmla="*/ 131915 w 138700"/>
                <a:gd name="connsiteY2" fmla="*/ 55210 h 185961"/>
                <a:gd name="connsiteX3" fmla="*/ 136581 w 138700"/>
                <a:gd name="connsiteY3" fmla="*/ 55983 h 185961"/>
                <a:gd name="connsiteX4" fmla="*/ 133986 w 138700"/>
                <a:gd name="connsiteY4" fmla="*/ 59625 h 185961"/>
                <a:gd name="connsiteX5" fmla="*/ 130368 w 138700"/>
                <a:gd name="connsiteY5" fmla="*/ 60149 h 185961"/>
                <a:gd name="connsiteX6" fmla="*/ 122834 w 138700"/>
                <a:gd name="connsiteY6" fmla="*/ 64563 h 185961"/>
                <a:gd name="connsiteX7" fmla="*/ 123607 w 138700"/>
                <a:gd name="connsiteY7" fmla="*/ 66883 h 185961"/>
                <a:gd name="connsiteX8" fmla="*/ 121012 w 138700"/>
                <a:gd name="connsiteY8" fmla="*/ 69751 h 185961"/>
                <a:gd name="connsiteX9" fmla="*/ 119190 w 138700"/>
                <a:gd name="connsiteY9" fmla="*/ 74415 h 185961"/>
                <a:gd name="connsiteX10" fmla="*/ 118143 w 138700"/>
                <a:gd name="connsiteY10" fmla="*/ 94168 h 185961"/>
                <a:gd name="connsiteX11" fmla="*/ 116072 w 138700"/>
                <a:gd name="connsiteY11" fmla="*/ 97784 h 185961"/>
                <a:gd name="connsiteX12" fmla="*/ 117893 w 138700"/>
                <a:gd name="connsiteY12" fmla="*/ 98309 h 185961"/>
                <a:gd name="connsiteX13" fmla="*/ 118666 w 138700"/>
                <a:gd name="connsiteY13" fmla="*/ 105317 h 185961"/>
                <a:gd name="connsiteX14" fmla="*/ 118168 w 138700"/>
                <a:gd name="connsiteY14" fmla="*/ 109482 h 185961"/>
                <a:gd name="connsiteX15" fmla="*/ 117120 w 138700"/>
                <a:gd name="connsiteY15" fmla="*/ 114146 h 185961"/>
                <a:gd name="connsiteX16" fmla="*/ 114525 w 138700"/>
                <a:gd name="connsiteY16" fmla="*/ 119334 h 185961"/>
                <a:gd name="connsiteX17" fmla="*/ 111655 w 138700"/>
                <a:gd name="connsiteY17" fmla="*/ 123250 h 185961"/>
                <a:gd name="connsiteX18" fmla="*/ 99180 w 138700"/>
                <a:gd name="connsiteY18" fmla="*/ 137266 h 185961"/>
                <a:gd name="connsiteX19" fmla="*/ 95812 w 138700"/>
                <a:gd name="connsiteY19" fmla="*/ 141406 h 185961"/>
                <a:gd name="connsiteX20" fmla="*/ 90348 w 138700"/>
                <a:gd name="connsiteY20" fmla="*/ 149737 h 185961"/>
                <a:gd name="connsiteX21" fmla="*/ 84110 w 138700"/>
                <a:gd name="connsiteY21" fmla="*/ 157519 h 185961"/>
                <a:gd name="connsiteX22" fmla="*/ 76600 w 138700"/>
                <a:gd name="connsiteY22" fmla="*/ 165051 h 185961"/>
                <a:gd name="connsiteX23" fmla="*/ 72433 w 138700"/>
                <a:gd name="connsiteY23" fmla="*/ 170513 h 185961"/>
                <a:gd name="connsiteX24" fmla="*/ 62827 w 138700"/>
                <a:gd name="connsiteY24" fmla="*/ 185578 h 185961"/>
                <a:gd name="connsiteX25" fmla="*/ 61006 w 138700"/>
                <a:gd name="connsiteY25" fmla="*/ 182185 h 185961"/>
                <a:gd name="connsiteX26" fmla="*/ 52173 w 138700"/>
                <a:gd name="connsiteY26" fmla="*/ 169216 h 185961"/>
                <a:gd name="connsiteX27" fmla="*/ 52173 w 138700"/>
                <a:gd name="connsiteY27" fmla="*/ 167395 h 185961"/>
                <a:gd name="connsiteX28" fmla="*/ 42817 w 138700"/>
                <a:gd name="connsiteY28" fmla="*/ 164801 h 185961"/>
                <a:gd name="connsiteX29" fmla="*/ 38126 w 138700"/>
                <a:gd name="connsiteY29" fmla="*/ 163230 h 185961"/>
                <a:gd name="connsiteX30" fmla="*/ 33460 w 138700"/>
                <a:gd name="connsiteY30" fmla="*/ 160636 h 185961"/>
                <a:gd name="connsiteX31" fmla="*/ 31913 w 138700"/>
                <a:gd name="connsiteY31" fmla="*/ 158292 h 185961"/>
                <a:gd name="connsiteX32" fmla="*/ 25152 w 138700"/>
                <a:gd name="connsiteY32" fmla="*/ 153628 h 185961"/>
                <a:gd name="connsiteX33" fmla="*/ 19438 w 138700"/>
                <a:gd name="connsiteY33" fmla="*/ 151034 h 185961"/>
                <a:gd name="connsiteX34" fmla="*/ 22283 w 138700"/>
                <a:gd name="connsiteY34" fmla="*/ 140908 h 185961"/>
                <a:gd name="connsiteX35" fmla="*/ 23081 w 138700"/>
                <a:gd name="connsiteY35" fmla="*/ 136743 h 185961"/>
                <a:gd name="connsiteX36" fmla="*/ 23081 w 138700"/>
                <a:gd name="connsiteY36" fmla="*/ 131031 h 185961"/>
                <a:gd name="connsiteX37" fmla="*/ 23854 w 138700"/>
                <a:gd name="connsiteY37" fmla="*/ 129210 h 185961"/>
                <a:gd name="connsiteX38" fmla="*/ 31389 w 138700"/>
                <a:gd name="connsiteY38" fmla="*/ 125070 h 185961"/>
                <a:gd name="connsiteX39" fmla="*/ 31389 w 138700"/>
                <a:gd name="connsiteY39" fmla="*/ 121429 h 185961"/>
                <a:gd name="connsiteX40" fmla="*/ 27747 w 138700"/>
                <a:gd name="connsiteY40" fmla="*/ 119084 h 185961"/>
                <a:gd name="connsiteX41" fmla="*/ 25152 w 138700"/>
                <a:gd name="connsiteY41" fmla="*/ 117015 h 185961"/>
                <a:gd name="connsiteX42" fmla="*/ 24378 w 138700"/>
                <a:gd name="connsiteY42" fmla="*/ 114670 h 185961"/>
                <a:gd name="connsiteX43" fmla="*/ 24628 w 138700"/>
                <a:gd name="connsiteY43" fmla="*/ 111028 h 185961"/>
                <a:gd name="connsiteX44" fmla="*/ 30865 w 138700"/>
                <a:gd name="connsiteY44" fmla="*/ 109731 h 185961"/>
                <a:gd name="connsiteX45" fmla="*/ 29044 w 138700"/>
                <a:gd name="connsiteY45" fmla="*/ 108185 h 185961"/>
                <a:gd name="connsiteX46" fmla="*/ 24878 w 138700"/>
                <a:gd name="connsiteY46" fmla="*/ 99880 h 185961"/>
                <a:gd name="connsiteX47" fmla="*/ 25675 w 138700"/>
                <a:gd name="connsiteY47" fmla="*/ 98059 h 185961"/>
                <a:gd name="connsiteX48" fmla="*/ 23081 w 138700"/>
                <a:gd name="connsiteY48" fmla="*/ 93894 h 185961"/>
                <a:gd name="connsiteX49" fmla="*/ 15271 w 138700"/>
                <a:gd name="connsiteY49" fmla="*/ 98309 h 185961"/>
                <a:gd name="connsiteX50" fmla="*/ 7237 w 138700"/>
                <a:gd name="connsiteY50" fmla="*/ 95191 h 185961"/>
                <a:gd name="connsiteX51" fmla="*/ 6190 w 138700"/>
                <a:gd name="connsiteY51" fmla="*/ 93644 h 185961"/>
                <a:gd name="connsiteX52" fmla="*/ 6439 w 138700"/>
                <a:gd name="connsiteY52" fmla="*/ 90252 h 185961"/>
                <a:gd name="connsiteX53" fmla="*/ 9308 w 138700"/>
                <a:gd name="connsiteY53" fmla="*/ 89230 h 185961"/>
                <a:gd name="connsiteX54" fmla="*/ 15271 w 138700"/>
                <a:gd name="connsiteY54" fmla="*/ 85314 h 185961"/>
                <a:gd name="connsiteX55" fmla="*/ 18665 w 138700"/>
                <a:gd name="connsiteY55" fmla="*/ 81698 h 185961"/>
                <a:gd name="connsiteX56" fmla="*/ 19688 w 138700"/>
                <a:gd name="connsiteY56" fmla="*/ 76759 h 185961"/>
                <a:gd name="connsiteX57" fmla="*/ 23580 w 138700"/>
                <a:gd name="connsiteY57" fmla="*/ 75961 h 185961"/>
                <a:gd name="connsiteX58" fmla="*/ 31639 w 138700"/>
                <a:gd name="connsiteY58" fmla="*/ 75961 h 185961"/>
                <a:gd name="connsiteX59" fmla="*/ 32937 w 138700"/>
                <a:gd name="connsiteY59" fmla="*/ 74165 h 185961"/>
                <a:gd name="connsiteX60" fmla="*/ 35531 w 138700"/>
                <a:gd name="connsiteY60" fmla="*/ 75712 h 185961"/>
                <a:gd name="connsiteX61" fmla="*/ 41270 w 138700"/>
                <a:gd name="connsiteY61" fmla="*/ 66359 h 185961"/>
                <a:gd name="connsiteX62" fmla="*/ 40472 w 138700"/>
                <a:gd name="connsiteY62" fmla="*/ 65586 h 185961"/>
                <a:gd name="connsiteX63" fmla="*/ 41270 w 138700"/>
                <a:gd name="connsiteY63" fmla="*/ 59101 h 185961"/>
                <a:gd name="connsiteX64" fmla="*/ 42293 w 138700"/>
                <a:gd name="connsiteY64" fmla="*/ 54412 h 185961"/>
                <a:gd name="connsiteX65" fmla="*/ 40472 w 138700"/>
                <a:gd name="connsiteY65" fmla="*/ 50521 h 185961"/>
                <a:gd name="connsiteX66" fmla="*/ 39174 w 138700"/>
                <a:gd name="connsiteY66" fmla="*/ 49997 h 185961"/>
                <a:gd name="connsiteX67" fmla="*/ 38151 w 138700"/>
                <a:gd name="connsiteY67" fmla="*/ 47403 h 185961"/>
                <a:gd name="connsiteX68" fmla="*/ 33460 w 138700"/>
                <a:gd name="connsiteY68" fmla="*/ 45334 h 185961"/>
                <a:gd name="connsiteX69" fmla="*/ 29044 w 138700"/>
                <a:gd name="connsiteY69" fmla="*/ 40919 h 185961"/>
                <a:gd name="connsiteX70" fmla="*/ 24104 w 138700"/>
                <a:gd name="connsiteY70" fmla="*/ 46630 h 185961"/>
                <a:gd name="connsiteX71" fmla="*/ 21784 w 138700"/>
                <a:gd name="connsiteY71" fmla="*/ 47678 h 185961"/>
                <a:gd name="connsiteX72" fmla="*/ 18665 w 138700"/>
                <a:gd name="connsiteY72" fmla="*/ 45857 h 185961"/>
                <a:gd name="connsiteX73" fmla="*/ 14747 w 138700"/>
                <a:gd name="connsiteY73" fmla="*/ 47154 h 185961"/>
                <a:gd name="connsiteX74" fmla="*/ 13724 w 138700"/>
                <a:gd name="connsiteY74" fmla="*/ 52093 h 185961"/>
                <a:gd name="connsiteX75" fmla="*/ 12676 w 138700"/>
                <a:gd name="connsiteY75" fmla="*/ 54162 h 185961"/>
                <a:gd name="connsiteX76" fmla="*/ 10081 w 138700"/>
                <a:gd name="connsiteY76" fmla="*/ 52591 h 185961"/>
                <a:gd name="connsiteX77" fmla="*/ 9308 w 138700"/>
                <a:gd name="connsiteY77" fmla="*/ 48975 h 185961"/>
                <a:gd name="connsiteX78" fmla="*/ 3844 w 138700"/>
                <a:gd name="connsiteY78" fmla="*/ 46630 h 185961"/>
                <a:gd name="connsiteX79" fmla="*/ -2119 w 138700"/>
                <a:gd name="connsiteY79" fmla="*/ 41168 h 185961"/>
                <a:gd name="connsiteX80" fmla="*/ -1870 w 138700"/>
                <a:gd name="connsiteY80" fmla="*/ 38574 h 185961"/>
                <a:gd name="connsiteX81" fmla="*/ 201 w 138700"/>
                <a:gd name="connsiteY81" fmla="*/ 34160 h 185961"/>
                <a:gd name="connsiteX82" fmla="*/ 1498 w 138700"/>
                <a:gd name="connsiteY82" fmla="*/ 32863 h 185961"/>
                <a:gd name="connsiteX83" fmla="*/ 3595 w 138700"/>
                <a:gd name="connsiteY83" fmla="*/ 27924 h 185961"/>
                <a:gd name="connsiteX84" fmla="*/ 5665 w 138700"/>
                <a:gd name="connsiteY84" fmla="*/ 25331 h 185961"/>
                <a:gd name="connsiteX85" fmla="*/ 4892 w 138700"/>
                <a:gd name="connsiteY85" fmla="*/ 23510 h 185961"/>
                <a:gd name="connsiteX86" fmla="*/ 7736 w 138700"/>
                <a:gd name="connsiteY86" fmla="*/ 22487 h 185961"/>
                <a:gd name="connsiteX87" fmla="*/ 7736 w 138700"/>
                <a:gd name="connsiteY87" fmla="*/ 19868 h 185961"/>
                <a:gd name="connsiteX88" fmla="*/ 10605 w 138700"/>
                <a:gd name="connsiteY88" fmla="*/ 17549 h 185961"/>
                <a:gd name="connsiteX89" fmla="*/ 9308 w 138700"/>
                <a:gd name="connsiteY89" fmla="*/ 15479 h 185961"/>
                <a:gd name="connsiteX90" fmla="*/ 10855 w 138700"/>
                <a:gd name="connsiteY90" fmla="*/ 12361 h 185961"/>
                <a:gd name="connsiteX91" fmla="*/ 9308 w 138700"/>
                <a:gd name="connsiteY91" fmla="*/ 10790 h 185961"/>
                <a:gd name="connsiteX92" fmla="*/ 11105 w 138700"/>
                <a:gd name="connsiteY92" fmla="*/ 8969 h 185961"/>
                <a:gd name="connsiteX93" fmla="*/ 13974 w 138700"/>
                <a:gd name="connsiteY93" fmla="*/ 9493 h 185961"/>
                <a:gd name="connsiteX94" fmla="*/ 19438 w 138700"/>
                <a:gd name="connsiteY94" fmla="*/ 8969 h 185961"/>
                <a:gd name="connsiteX95" fmla="*/ 26699 w 138700"/>
                <a:gd name="connsiteY95" fmla="*/ 4829 h 185961"/>
                <a:gd name="connsiteX96" fmla="*/ 29568 w 138700"/>
                <a:gd name="connsiteY96" fmla="*/ 4031 h 185961"/>
                <a:gd name="connsiteX97" fmla="*/ 34234 w 138700"/>
                <a:gd name="connsiteY97" fmla="*/ -383 h 185961"/>
                <a:gd name="connsiteX98" fmla="*/ 48256 w 138700"/>
                <a:gd name="connsiteY98" fmla="*/ 10540 h 185961"/>
                <a:gd name="connsiteX99" fmla="*/ 53720 w 138700"/>
                <a:gd name="connsiteY99" fmla="*/ 12361 h 185961"/>
                <a:gd name="connsiteX100" fmla="*/ 55791 w 138700"/>
                <a:gd name="connsiteY100" fmla="*/ 14955 h 185961"/>
                <a:gd name="connsiteX101" fmla="*/ 57089 w 138700"/>
                <a:gd name="connsiteY101" fmla="*/ 18322 h 185961"/>
                <a:gd name="connsiteX102" fmla="*/ 59708 w 138700"/>
                <a:gd name="connsiteY102" fmla="*/ 26628 h 185961"/>
                <a:gd name="connsiteX103" fmla="*/ 69314 w 138700"/>
                <a:gd name="connsiteY103" fmla="*/ 37028 h 185961"/>
                <a:gd name="connsiteX104" fmla="*/ 76849 w 138700"/>
                <a:gd name="connsiteY104" fmla="*/ 42740 h 185961"/>
                <a:gd name="connsiteX105" fmla="*/ 77873 w 138700"/>
                <a:gd name="connsiteY105" fmla="*/ 41168 h 185961"/>
                <a:gd name="connsiteX106" fmla="*/ 77373 w 138700"/>
                <a:gd name="connsiteY106" fmla="*/ 38849 h 185961"/>
                <a:gd name="connsiteX107" fmla="*/ 88552 w 138700"/>
                <a:gd name="connsiteY107" fmla="*/ 29221 h 185961"/>
                <a:gd name="connsiteX108" fmla="*/ 102573 w 138700"/>
                <a:gd name="connsiteY108" fmla="*/ 39348 h 185961"/>
                <a:gd name="connsiteX109" fmla="*/ 111131 w 138700"/>
                <a:gd name="connsiteY109" fmla="*/ 44810 h 185961"/>
                <a:gd name="connsiteX110" fmla="*/ 118666 w 138700"/>
                <a:gd name="connsiteY110" fmla="*/ 48700 h 18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38700" h="185961">
                  <a:moveTo>
                    <a:pt x="121261" y="49748"/>
                  </a:moveTo>
                  <a:lnTo>
                    <a:pt x="128547" y="53913"/>
                  </a:lnTo>
                  <a:lnTo>
                    <a:pt x="131915" y="55210"/>
                  </a:lnTo>
                  <a:lnTo>
                    <a:pt x="136581" y="55983"/>
                  </a:lnTo>
                  <a:lnTo>
                    <a:pt x="133986" y="59625"/>
                  </a:lnTo>
                  <a:lnTo>
                    <a:pt x="130368" y="60149"/>
                  </a:lnTo>
                  <a:lnTo>
                    <a:pt x="122834" y="64563"/>
                  </a:lnTo>
                  <a:lnTo>
                    <a:pt x="123607" y="66883"/>
                  </a:lnTo>
                  <a:lnTo>
                    <a:pt x="121012" y="69751"/>
                  </a:lnTo>
                  <a:lnTo>
                    <a:pt x="119190" y="74415"/>
                  </a:lnTo>
                  <a:lnTo>
                    <a:pt x="118143" y="94168"/>
                  </a:lnTo>
                  <a:lnTo>
                    <a:pt x="116072" y="97784"/>
                  </a:lnTo>
                  <a:lnTo>
                    <a:pt x="117893" y="98309"/>
                  </a:lnTo>
                  <a:lnTo>
                    <a:pt x="118666" y="105317"/>
                  </a:lnTo>
                  <a:lnTo>
                    <a:pt x="118168" y="109482"/>
                  </a:lnTo>
                  <a:lnTo>
                    <a:pt x="117120" y="114146"/>
                  </a:lnTo>
                  <a:lnTo>
                    <a:pt x="114525" y="119334"/>
                  </a:lnTo>
                  <a:lnTo>
                    <a:pt x="111655" y="123250"/>
                  </a:lnTo>
                  <a:lnTo>
                    <a:pt x="99180" y="137266"/>
                  </a:lnTo>
                  <a:lnTo>
                    <a:pt x="95812" y="141406"/>
                  </a:lnTo>
                  <a:lnTo>
                    <a:pt x="90348" y="149737"/>
                  </a:lnTo>
                  <a:lnTo>
                    <a:pt x="84110" y="157519"/>
                  </a:lnTo>
                  <a:lnTo>
                    <a:pt x="76600" y="165051"/>
                  </a:lnTo>
                  <a:lnTo>
                    <a:pt x="72433" y="170513"/>
                  </a:lnTo>
                  <a:lnTo>
                    <a:pt x="62827" y="185578"/>
                  </a:lnTo>
                  <a:lnTo>
                    <a:pt x="61006" y="182185"/>
                  </a:lnTo>
                  <a:lnTo>
                    <a:pt x="52173" y="169216"/>
                  </a:lnTo>
                  <a:lnTo>
                    <a:pt x="52173" y="167395"/>
                  </a:lnTo>
                  <a:lnTo>
                    <a:pt x="42817" y="164801"/>
                  </a:lnTo>
                  <a:lnTo>
                    <a:pt x="38126" y="163230"/>
                  </a:lnTo>
                  <a:lnTo>
                    <a:pt x="33460" y="160636"/>
                  </a:lnTo>
                  <a:lnTo>
                    <a:pt x="31913" y="158292"/>
                  </a:lnTo>
                  <a:lnTo>
                    <a:pt x="25152" y="153628"/>
                  </a:lnTo>
                  <a:lnTo>
                    <a:pt x="19438" y="151034"/>
                  </a:lnTo>
                  <a:lnTo>
                    <a:pt x="22283" y="140908"/>
                  </a:lnTo>
                  <a:lnTo>
                    <a:pt x="23081" y="136743"/>
                  </a:lnTo>
                  <a:lnTo>
                    <a:pt x="23081" y="131031"/>
                  </a:lnTo>
                  <a:lnTo>
                    <a:pt x="23854" y="129210"/>
                  </a:lnTo>
                  <a:lnTo>
                    <a:pt x="31389" y="125070"/>
                  </a:lnTo>
                  <a:lnTo>
                    <a:pt x="31389" y="121429"/>
                  </a:lnTo>
                  <a:lnTo>
                    <a:pt x="27747" y="119084"/>
                  </a:lnTo>
                  <a:lnTo>
                    <a:pt x="25152" y="117015"/>
                  </a:lnTo>
                  <a:lnTo>
                    <a:pt x="24378" y="114670"/>
                  </a:lnTo>
                  <a:lnTo>
                    <a:pt x="24628" y="111028"/>
                  </a:lnTo>
                  <a:lnTo>
                    <a:pt x="30865" y="109731"/>
                  </a:lnTo>
                  <a:lnTo>
                    <a:pt x="29044" y="108185"/>
                  </a:lnTo>
                  <a:lnTo>
                    <a:pt x="24878" y="99880"/>
                  </a:lnTo>
                  <a:lnTo>
                    <a:pt x="25675" y="98059"/>
                  </a:lnTo>
                  <a:lnTo>
                    <a:pt x="23081" y="93894"/>
                  </a:lnTo>
                  <a:lnTo>
                    <a:pt x="15271" y="98309"/>
                  </a:lnTo>
                  <a:lnTo>
                    <a:pt x="7237" y="95191"/>
                  </a:lnTo>
                  <a:lnTo>
                    <a:pt x="6190" y="93644"/>
                  </a:lnTo>
                  <a:lnTo>
                    <a:pt x="6439" y="90252"/>
                  </a:lnTo>
                  <a:lnTo>
                    <a:pt x="9308" y="89230"/>
                  </a:lnTo>
                  <a:lnTo>
                    <a:pt x="15271" y="85314"/>
                  </a:lnTo>
                  <a:lnTo>
                    <a:pt x="18665" y="81698"/>
                  </a:lnTo>
                  <a:lnTo>
                    <a:pt x="19688" y="76759"/>
                  </a:lnTo>
                  <a:lnTo>
                    <a:pt x="23580" y="75961"/>
                  </a:lnTo>
                  <a:lnTo>
                    <a:pt x="31639" y="75961"/>
                  </a:lnTo>
                  <a:lnTo>
                    <a:pt x="32937" y="74165"/>
                  </a:lnTo>
                  <a:lnTo>
                    <a:pt x="35531" y="75712"/>
                  </a:lnTo>
                  <a:lnTo>
                    <a:pt x="41270" y="66359"/>
                  </a:lnTo>
                  <a:lnTo>
                    <a:pt x="40472" y="65586"/>
                  </a:lnTo>
                  <a:lnTo>
                    <a:pt x="41270" y="59101"/>
                  </a:lnTo>
                  <a:lnTo>
                    <a:pt x="42293" y="54412"/>
                  </a:lnTo>
                  <a:lnTo>
                    <a:pt x="40472" y="50521"/>
                  </a:lnTo>
                  <a:lnTo>
                    <a:pt x="39174" y="49997"/>
                  </a:lnTo>
                  <a:lnTo>
                    <a:pt x="38151" y="47403"/>
                  </a:lnTo>
                  <a:lnTo>
                    <a:pt x="33460" y="45334"/>
                  </a:lnTo>
                  <a:lnTo>
                    <a:pt x="29044" y="40919"/>
                  </a:lnTo>
                  <a:lnTo>
                    <a:pt x="24104" y="46630"/>
                  </a:lnTo>
                  <a:lnTo>
                    <a:pt x="21784" y="47678"/>
                  </a:lnTo>
                  <a:lnTo>
                    <a:pt x="18665" y="45857"/>
                  </a:lnTo>
                  <a:lnTo>
                    <a:pt x="14747" y="47154"/>
                  </a:lnTo>
                  <a:lnTo>
                    <a:pt x="13724" y="52093"/>
                  </a:lnTo>
                  <a:lnTo>
                    <a:pt x="12676" y="54162"/>
                  </a:lnTo>
                  <a:lnTo>
                    <a:pt x="10081" y="52591"/>
                  </a:lnTo>
                  <a:lnTo>
                    <a:pt x="9308" y="48975"/>
                  </a:lnTo>
                  <a:lnTo>
                    <a:pt x="3844" y="46630"/>
                  </a:lnTo>
                  <a:lnTo>
                    <a:pt x="-2119" y="41168"/>
                  </a:lnTo>
                  <a:lnTo>
                    <a:pt x="-1870" y="38574"/>
                  </a:lnTo>
                  <a:lnTo>
                    <a:pt x="201" y="34160"/>
                  </a:lnTo>
                  <a:lnTo>
                    <a:pt x="1498" y="32863"/>
                  </a:lnTo>
                  <a:lnTo>
                    <a:pt x="3595" y="27924"/>
                  </a:lnTo>
                  <a:lnTo>
                    <a:pt x="5665" y="25331"/>
                  </a:lnTo>
                  <a:lnTo>
                    <a:pt x="4892" y="23510"/>
                  </a:lnTo>
                  <a:lnTo>
                    <a:pt x="7736" y="22487"/>
                  </a:lnTo>
                  <a:lnTo>
                    <a:pt x="7736" y="19868"/>
                  </a:lnTo>
                  <a:lnTo>
                    <a:pt x="10605" y="17549"/>
                  </a:lnTo>
                  <a:lnTo>
                    <a:pt x="9308" y="15479"/>
                  </a:lnTo>
                  <a:lnTo>
                    <a:pt x="10855" y="12361"/>
                  </a:lnTo>
                  <a:lnTo>
                    <a:pt x="9308" y="10790"/>
                  </a:lnTo>
                  <a:lnTo>
                    <a:pt x="11105" y="8969"/>
                  </a:lnTo>
                  <a:lnTo>
                    <a:pt x="13974" y="9493"/>
                  </a:lnTo>
                  <a:lnTo>
                    <a:pt x="19438" y="8969"/>
                  </a:lnTo>
                  <a:lnTo>
                    <a:pt x="26699" y="4829"/>
                  </a:lnTo>
                  <a:lnTo>
                    <a:pt x="29568" y="4031"/>
                  </a:lnTo>
                  <a:lnTo>
                    <a:pt x="34234" y="-383"/>
                  </a:lnTo>
                  <a:lnTo>
                    <a:pt x="48256" y="10540"/>
                  </a:lnTo>
                  <a:lnTo>
                    <a:pt x="53720" y="12361"/>
                  </a:lnTo>
                  <a:lnTo>
                    <a:pt x="55791" y="14955"/>
                  </a:lnTo>
                  <a:lnTo>
                    <a:pt x="57089" y="18322"/>
                  </a:lnTo>
                  <a:lnTo>
                    <a:pt x="59708" y="26628"/>
                  </a:lnTo>
                  <a:lnTo>
                    <a:pt x="69314" y="37028"/>
                  </a:lnTo>
                  <a:lnTo>
                    <a:pt x="76849" y="42740"/>
                  </a:lnTo>
                  <a:lnTo>
                    <a:pt x="77873" y="41168"/>
                  </a:lnTo>
                  <a:lnTo>
                    <a:pt x="77373" y="38849"/>
                  </a:lnTo>
                  <a:lnTo>
                    <a:pt x="88552" y="29221"/>
                  </a:lnTo>
                  <a:lnTo>
                    <a:pt x="102573" y="39348"/>
                  </a:lnTo>
                  <a:lnTo>
                    <a:pt x="111131" y="44810"/>
                  </a:lnTo>
                  <a:lnTo>
                    <a:pt x="118666" y="4870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86" name="Free-form: Shape 3385">
              <a:extLst>
                <a:ext uri="{FF2B5EF4-FFF2-40B4-BE49-F238E27FC236}">
                  <a16:creationId xmlns:a16="http://schemas.microsoft.com/office/drawing/2014/main" id="{ECA282FE-9BEC-8FCF-7977-46355FC4FB10}"/>
                </a:ext>
              </a:extLst>
            </p:cNvPr>
            <p:cNvSpPr/>
            <p:nvPr/>
          </p:nvSpPr>
          <p:spPr>
            <a:xfrm>
              <a:off x="2024695" y="5070047"/>
              <a:ext cx="486561" cy="505880"/>
            </a:xfrm>
            <a:custGeom>
              <a:avLst/>
              <a:gdLst>
                <a:gd name="connsiteX0" fmla="*/ 416128 w 486561"/>
                <a:gd name="connsiteY0" fmla="*/ 76211 h 505880"/>
                <a:gd name="connsiteX1" fmla="*/ 415355 w 486561"/>
                <a:gd name="connsiteY1" fmla="*/ 76485 h 505880"/>
                <a:gd name="connsiteX2" fmla="*/ 410664 w 486561"/>
                <a:gd name="connsiteY2" fmla="*/ 82720 h 505880"/>
                <a:gd name="connsiteX3" fmla="*/ 418473 w 486561"/>
                <a:gd name="connsiteY3" fmla="*/ 90253 h 505880"/>
                <a:gd name="connsiteX4" fmla="*/ 417151 w 486561"/>
                <a:gd name="connsiteY4" fmla="*/ 91275 h 505880"/>
                <a:gd name="connsiteX5" fmla="*/ 420020 w 486561"/>
                <a:gd name="connsiteY5" fmla="*/ 93345 h 505880"/>
                <a:gd name="connsiteX6" fmla="*/ 424686 w 486561"/>
                <a:gd name="connsiteY6" fmla="*/ 98284 h 505880"/>
                <a:gd name="connsiteX7" fmla="*/ 428079 w 486561"/>
                <a:gd name="connsiteY7" fmla="*/ 101401 h 505880"/>
                <a:gd name="connsiteX8" fmla="*/ 433269 w 486561"/>
                <a:gd name="connsiteY8" fmla="*/ 108160 h 505880"/>
                <a:gd name="connsiteX9" fmla="*/ 426258 w 486561"/>
                <a:gd name="connsiteY9" fmla="*/ 109707 h 505880"/>
                <a:gd name="connsiteX10" fmla="*/ 423389 w 486561"/>
                <a:gd name="connsiteY10" fmla="*/ 112326 h 505880"/>
                <a:gd name="connsiteX11" fmla="*/ 412735 w 486561"/>
                <a:gd name="connsiteY11" fmla="*/ 117239 h 505880"/>
                <a:gd name="connsiteX12" fmla="*/ 410140 w 486561"/>
                <a:gd name="connsiteY12" fmla="*/ 120357 h 505880"/>
                <a:gd name="connsiteX13" fmla="*/ 407819 w 486561"/>
                <a:gd name="connsiteY13" fmla="*/ 126866 h 505880"/>
                <a:gd name="connsiteX14" fmla="*/ 407021 w 486561"/>
                <a:gd name="connsiteY14" fmla="*/ 129710 h 505880"/>
                <a:gd name="connsiteX15" fmla="*/ 404701 w 486561"/>
                <a:gd name="connsiteY15" fmla="*/ 127639 h 505880"/>
                <a:gd name="connsiteX16" fmla="*/ 401582 w 486561"/>
                <a:gd name="connsiteY16" fmla="*/ 130757 h 505880"/>
                <a:gd name="connsiteX17" fmla="*/ 401307 w 486561"/>
                <a:gd name="connsiteY17" fmla="*/ 133875 h 505880"/>
                <a:gd name="connsiteX18" fmla="*/ 395593 w 486561"/>
                <a:gd name="connsiteY18" fmla="*/ 136469 h 505880"/>
                <a:gd name="connsiteX19" fmla="*/ 399236 w 486561"/>
                <a:gd name="connsiteY19" fmla="*/ 141931 h 505880"/>
                <a:gd name="connsiteX20" fmla="*/ 400783 w 486561"/>
                <a:gd name="connsiteY20" fmla="*/ 141407 h 505880"/>
                <a:gd name="connsiteX21" fmla="*/ 402879 w 486561"/>
                <a:gd name="connsiteY21" fmla="*/ 146869 h 505880"/>
                <a:gd name="connsiteX22" fmla="*/ 402355 w 486561"/>
                <a:gd name="connsiteY22" fmla="*/ 147642 h 505880"/>
                <a:gd name="connsiteX23" fmla="*/ 404176 w 486561"/>
                <a:gd name="connsiteY23" fmla="*/ 152581 h 505880"/>
                <a:gd name="connsiteX24" fmla="*/ 402355 w 486561"/>
                <a:gd name="connsiteY24" fmla="*/ 157519 h 505880"/>
                <a:gd name="connsiteX25" fmla="*/ 407021 w 486561"/>
                <a:gd name="connsiteY25" fmla="*/ 157768 h 505880"/>
                <a:gd name="connsiteX26" fmla="*/ 412485 w 486561"/>
                <a:gd name="connsiteY26" fmla="*/ 163479 h 505880"/>
                <a:gd name="connsiteX27" fmla="*/ 416128 w 486561"/>
                <a:gd name="connsiteY27" fmla="*/ 165550 h 505880"/>
                <a:gd name="connsiteX28" fmla="*/ 419496 w 486561"/>
                <a:gd name="connsiteY28" fmla="*/ 165026 h 505880"/>
                <a:gd name="connsiteX29" fmla="*/ 424187 w 486561"/>
                <a:gd name="connsiteY29" fmla="*/ 166073 h 505880"/>
                <a:gd name="connsiteX30" fmla="*/ 427305 w 486561"/>
                <a:gd name="connsiteY30" fmla="*/ 165301 h 505880"/>
                <a:gd name="connsiteX31" fmla="*/ 432745 w 486561"/>
                <a:gd name="connsiteY31" fmla="*/ 167620 h 505880"/>
                <a:gd name="connsiteX32" fmla="*/ 430924 w 486561"/>
                <a:gd name="connsiteY32" fmla="*/ 169441 h 505880"/>
                <a:gd name="connsiteX33" fmla="*/ 432495 w 486561"/>
                <a:gd name="connsiteY33" fmla="*/ 171012 h 505880"/>
                <a:gd name="connsiteX34" fmla="*/ 430924 w 486561"/>
                <a:gd name="connsiteY34" fmla="*/ 174129 h 505880"/>
                <a:gd name="connsiteX35" fmla="*/ 432246 w 486561"/>
                <a:gd name="connsiteY35" fmla="*/ 176200 h 505880"/>
                <a:gd name="connsiteX36" fmla="*/ 429377 w 486561"/>
                <a:gd name="connsiteY36" fmla="*/ 178544 h 505880"/>
                <a:gd name="connsiteX37" fmla="*/ 429377 w 486561"/>
                <a:gd name="connsiteY37" fmla="*/ 181138 h 505880"/>
                <a:gd name="connsiteX38" fmla="*/ 426507 w 486561"/>
                <a:gd name="connsiteY38" fmla="*/ 182185 h 505880"/>
                <a:gd name="connsiteX39" fmla="*/ 427305 w 486561"/>
                <a:gd name="connsiteY39" fmla="*/ 183982 h 505880"/>
                <a:gd name="connsiteX40" fmla="*/ 425210 w 486561"/>
                <a:gd name="connsiteY40" fmla="*/ 186600 h 505880"/>
                <a:gd name="connsiteX41" fmla="*/ 423139 w 486561"/>
                <a:gd name="connsiteY41" fmla="*/ 191514 h 505880"/>
                <a:gd name="connsiteX42" fmla="*/ 421841 w 486561"/>
                <a:gd name="connsiteY42" fmla="*/ 192810 h 505880"/>
                <a:gd name="connsiteX43" fmla="*/ 419770 w 486561"/>
                <a:gd name="connsiteY43" fmla="*/ 197225 h 505880"/>
                <a:gd name="connsiteX44" fmla="*/ 419496 w 486561"/>
                <a:gd name="connsiteY44" fmla="*/ 199844 h 505880"/>
                <a:gd name="connsiteX45" fmla="*/ 425484 w 486561"/>
                <a:gd name="connsiteY45" fmla="*/ 205281 h 505880"/>
                <a:gd name="connsiteX46" fmla="*/ 430949 w 486561"/>
                <a:gd name="connsiteY46" fmla="*/ 207626 h 505880"/>
                <a:gd name="connsiteX47" fmla="*/ 431722 w 486561"/>
                <a:gd name="connsiteY47" fmla="*/ 211267 h 505880"/>
                <a:gd name="connsiteX48" fmla="*/ 434317 w 486561"/>
                <a:gd name="connsiteY48" fmla="*/ 212813 h 505880"/>
                <a:gd name="connsiteX49" fmla="*/ 435364 w 486561"/>
                <a:gd name="connsiteY49" fmla="*/ 210743 h 505880"/>
                <a:gd name="connsiteX50" fmla="*/ 436388 w 486561"/>
                <a:gd name="connsiteY50" fmla="*/ 205805 h 505880"/>
                <a:gd name="connsiteX51" fmla="*/ 440280 w 486561"/>
                <a:gd name="connsiteY51" fmla="*/ 204508 h 505880"/>
                <a:gd name="connsiteX52" fmla="*/ 443399 w 486561"/>
                <a:gd name="connsiteY52" fmla="*/ 206329 h 505880"/>
                <a:gd name="connsiteX53" fmla="*/ 445744 w 486561"/>
                <a:gd name="connsiteY53" fmla="*/ 205281 h 505880"/>
                <a:gd name="connsiteX54" fmla="*/ 450684 w 486561"/>
                <a:gd name="connsiteY54" fmla="*/ 199570 h 505880"/>
                <a:gd name="connsiteX55" fmla="*/ 455101 w 486561"/>
                <a:gd name="connsiteY55" fmla="*/ 203984 h 505880"/>
                <a:gd name="connsiteX56" fmla="*/ 459766 w 486561"/>
                <a:gd name="connsiteY56" fmla="*/ 206079 h 505880"/>
                <a:gd name="connsiteX57" fmla="*/ 460815 w 486561"/>
                <a:gd name="connsiteY57" fmla="*/ 208673 h 505880"/>
                <a:gd name="connsiteX58" fmla="*/ 462112 w 486561"/>
                <a:gd name="connsiteY58" fmla="*/ 209172 h 505880"/>
                <a:gd name="connsiteX59" fmla="*/ 463933 w 486561"/>
                <a:gd name="connsiteY59" fmla="*/ 213063 h 505880"/>
                <a:gd name="connsiteX60" fmla="*/ 462885 w 486561"/>
                <a:gd name="connsiteY60" fmla="*/ 217751 h 505880"/>
                <a:gd name="connsiteX61" fmla="*/ 462112 w 486561"/>
                <a:gd name="connsiteY61" fmla="*/ 224236 h 505880"/>
                <a:gd name="connsiteX62" fmla="*/ 462885 w 486561"/>
                <a:gd name="connsiteY62" fmla="*/ 225010 h 505880"/>
                <a:gd name="connsiteX63" fmla="*/ 457172 w 486561"/>
                <a:gd name="connsiteY63" fmla="*/ 234363 h 505880"/>
                <a:gd name="connsiteX64" fmla="*/ 454577 w 486561"/>
                <a:gd name="connsiteY64" fmla="*/ 232816 h 505880"/>
                <a:gd name="connsiteX65" fmla="*/ 453279 w 486561"/>
                <a:gd name="connsiteY65" fmla="*/ 234637 h 505880"/>
                <a:gd name="connsiteX66" fmla="*/ 445220 w 486561"/>
                <a:gd name="connsiteY66" fmla="*/ 234637 h 505880"/>
                <a:gd name="connsiteX67" fmla="*/ 441328 w 486561"/>
                <a:gd name="connsiteY67" fmla="*/ 235410 h 505880"/>
                <a:gd name="connsiteX68" fmla="*/ 440280 w 486561"/>
                <a:gd name="connsiteY68" fmla="*/ 240348 h 505880"/>
                <a:gd name="connsiteX69" fmla="*/ 436912 w 486561"/>
                <a:gd name="connsiteY69" fmla="*/ 243989 h 505880"/>
                <a:gd name="connsiteX70" fmla="*/ 430949 w 486561"/>
                <a:gd name="connsiteY70" fmla="*/ 247880 h 505880"/>
                <a:gd name="connsiteX71" fmla="*/ 428079 w 486561"/>
                <a:gd name="connsiteY71" fmla="*/ 248928 h 505880"/>
                <a:gd name="connsiteX72" fmla="*/ 427830 w 486561"/>
                <a:gd name="connsiteY72" fmla="*/ 252295 h 505880"/>
                <a:gd name="connsiteX73" fmla="*/ 428853 w 486561"/>
                <a:gd name="connsiteY73" fmla="*/ 253842 h 505880"/>
                <a:gd name="connsiteX74" fmla="*/ 436912 w 486561"/>
                <a:gd name="connsiteY74" fmla="*/ 256959 h 505880"/>
                <a:gd name="connsiteX75" fmla="*/ 444721 w 486561"/>
                <a:gd name="connsiteY75" fmla="*/ 252545 h 505880"/>
                <a:gd name="connsiteX76" fmla="*/ 447316 w 486561"/>
                <a:gd name="connsiteY76" fmla="*/ 256710 h 505880"/>
                <a:gd name="connsiteX77" fmla="*/ 446518 w 486561"/>
                <a:gd name="connsiteY77" fmla="*/ 258530 h 505880"/>
                <a:gd name="connsiteX78" fmla="*/ 450684 w 486561"/>
                <a:gd name="connsiteY78" fmla="*/ 266836 h 505880"/>
                <a:gd name="connsiteX79" fmla="*/ 452506 w 486561"/>
                <a:gd name="connsiteY79" fmla="*/ 268382 h 505880"/>
                <a:gd name="connsiteX80" fmla="*/ 446268 w 486561"/>
                <a:gd name="connsiteY80" fmla="*/ 269679 h 505880"/>
                <a:gd name="connsiteX81" fmla="*/ 446018 w 486561"/>
                <a:gd name="connsiteY81" fmla="*/ 273320 h 505880"/>
                <a:gd name="connsiteX82" fmla="*/ 446792 w 486561"/>
                <a:gd name="connsiteY82" fmla="*/ 275665 h 505880"/>
                <a:gd name="connsiteX83" fmla="*/ 449387 w 486561"/>
                <a:gd name="connsiteY83" fmla="*/ 277735 h 505880"/>
                <a:gd name="connsiteX84" fmla="*/ 453030 w 486561"/>
                <a:gd name="connsiteY84" fmla="*/ 280079 h 505880"/>
                <a:gd name="connsiteX85" fmla="*/ 453030 w 486561"/>
                <a:gd name="connsiteY85" fmla="*/ 283721 h 505880"/>
                <a:gd name="connsiteX86" fmla="*/ 445495 w 486561"/>
                <a:gd name="connsiteY86" fmla="*/ 287861 h 505880"/>
                <a:gd name="connsiteX87" fmla="*/ 444697 w 486561"/>
                <a:gd name="connsiteY87" fmla="*/ 289682 h 505880"/>
                <a:gd name="connsiteX88" fmla="*/ 444697 w 486561"/>
                <a:gd name="connsiteY88" fmla="*/ 295393 h 505880"/>
                <a:gd name="connsiteX89" fmla="*/ 443923 w 486561"/>
                <a:gd name="connsiteY89" fmla="*/ 299558 h 505880"/>
                <a:gd name="connsiteX90" fmla="*/ 441078 w 486561"/>
                <a:gd name="connsiteY90" fmla="*/ 309685 h 505880"/>
                <a:gd name="connsiteX91" fmla="*/ 446792 w 486561"/>
                <a:gd name="connsiteY91" fmla="*/ 312279 h 505880"/>
                <a:gd name="connsiteX92" fmla="*/ 453529 w 486561"/>
                <a:gd name="connsiteY92" fmla="*/ 316967 h 505880"/>
                <a:gd name="connsiteX93" fmla="*/ 455101 w 486561"/>
                <a:gd name="connsiteY93" fmla="*/ 319287 h 505880"/>
                <a:gd name="connsiteX94" fmla="*/ 459766 w 486561"/>
                <a:gd name="connsiteY94" fmla="*/ 321880 h 505880"/>
                <a:gd name="connsiteX95" fmla="*/ 464457 w 486561"/>
                <a:gd name="connsiteY95" fmla="*/ 323452 h 505880"/>
                <a:gd name="connsiteX96" fmla="*/ 473814 w 486561"/>
                <a:gd name="connsiteY96" fmla="*/ 326046 h 505880"/>
                <a:gd name="connsiteX97" fmla="*/ 473814 w 486561"/>
                <a:gd name="connsiteY97" fmla="*/ 327867 h 505880"/>
                <a:gd name="connsiteX98" fmla="*/ 482646 w 486561"/>
                <a:gd name="connsiteY98" fmla="*/ 340861 h 505880"/>
                <a:gd name="connsiteX99" fmla="*/ 484443 w 486561"/>
                <a:gd name="connsiteY99" fmla="*/ 344228 h 505880"/>
                <a:gd name="connsiteX100" fmla="*/ 480026 w 486561"/>
                <a:gd name="connsiteY100" fmla="*/ 350463 h 505880"/>
                <a:gd name="connsiteX101" fmla="*/ 475111 w 486561"/>
                <a:gd name="connsiteY101" fmla="*/ 356175 h 505880"/>
                <a:gd name="connsiteX102" fmla="*/ 464706 w 486561"/>
                <a:gd name="connsiteY102" fmla="*/ 367349 h 505880"/>
                <a:gd name="connsiteX103" fmla="*/ 448089 w 486561"/>
                <a:gd name="connsiteY103" fmla="*/ 387601 h 505880"/>
                <a:gd name="connsiteX104" fmla="*/ 445744 w 486561"/>
                <a:gd name="connsiteY104" fmla="*/ 387601 h 505880"/>
                <a:gd name="connsiteX105" fmla="*/ 444197 w 486561"/>
                <a:gd name="connsiteY105" fmla="*/ 386030 h 505880"/>
                <a:gd name="connsiteX106" fmla="*/ 442102 w 486561"/>
                <a:gd name="connsiteY106" fmla="*/ 387601 h 505880"/>
                <a:gd name="connsiteX107" fmla="*/ 439507 w 486561"/>
                <a:gd name="connsiteY107" fmla="*/ 385256 h 505880"/>
                <a:gd name="connsiteX108" fmla="*/ 436138 w 486561"/>
                <a:gd name="connsiteY108" fmla="*/ 385007 h 505880"/>
                <a:gd name="connsiteX109" fmla="*/ 433793 w 486561"/>
                <a:gd name="connsiteY109" fmla="*/ 388623 h 505880"/>
                <a:gd name="connsiteX110" fmla="*/ 430424 w 486561"/>
                <a:gd name="connsiteY110" fmla="*/ 392015 h 505880"/>
                <a:gd name="connsiteX111" fmla="*/ 428603 w 486561"/>
                <a:gd name="connsiteY111" fmla="*/ 400570 h 505880"/>
                <a:gd name="connsiteX112" fmla="*/ 432495 w 486561"/>
                <a:gd name="connsiteY112" fmla="*/ 401867 h 505880"/>
                <a:gd name="connsiteX113" fmla="*/ 434068 w 486561"/>
                <a:gd name="connsiteY113" fmla="*/ 404486 h 505880"/>
                <a:gd name="connsiteX114" fmla="*/ 430674 w 486561"/>
                <a:gd name="connsiteY114" fmla="*/ 409149 h 505880"/>
                <a:gd name="connsiteX115" fmla="*/ 428079 w 486561"/>
                <a:gd name="connsiteY115" fmla="*/ 414861 h 505880"/>
                <a:gd name="connsiteX116" fmla="*/ 427305 w 486561"/>
                <a:gd name="connsiteY116" fmla="*/ 419276 h 505880"/>
                <a:gd name="connsiteX117" fmla="*/ 427555 w 486561"/>
                <a:gd name="connsiteY117" fmla="*/ 427332 h 505880"/>
                <a:gd name="connsiteX118" fmla="*/ 432495 w 486561"/>
                <a:gd name="connsiteY118" fmla="*/ 428629 h 505880"/>
                <a:gd name="connsiteX119" fmla="*/ 433019 w 486561"/>
                <a:gd name="connsiteY119" fmla="*/ 430449 h 505880"/>
                <a:gd name="connsiteX120" fmla="*/ 436637 w 486561"/>
                <a:gd name="connsiteY120" fmla="*/ 432519 h 505880"/>
                <a:gd name="connsiteX121" fmla="*/ 437436 w 486561"/>
                <a:gd name="connsiteY121" fmla="*/ 436934 h 505880"/>
                <a:gd name="connsiteX122" fmla="*/ 443149 w 486561"/>
                <a:gd name="connsiteY122" fmla="*/ 441872 h 505880"/>
                <a:gd name="connsiteX123" fmla="*/ 442351 w 486561"/>
                <a:gd name="connsiteY123" fmla="*/ 442646 h 505880"/>
                <a:gd name="connsiteX124" fmla="*/ 449387 w 486561"/>
                <a:gd name="connsiteY124" fmla="*/ 445763 h 505880"/>
                <a:gd name="connsiteX125" fmla="*/ 453279 w 486561"/>
                <a:gd name="connsiteY125" fmla="*/ 439528 h 505880"/>
                <a:gd name="connsiteX126" fmla="*/ 457696 w 486561"/>
                <a:gd name="connsiteY126" fmla="*/ 436684 h 505880"/>
                <a:gd name="connsiteX127" fmla="*/ 462636 w 486561"/>
                <a:gd name="connsiteY127" fmla="*/ 440052 h 505880"/>
                <a:gd name="connsiteX128" fmla="*/ 465480 w 486561"/>
                <a:gd name="connsiteY128" fmla="*/ 442646 h 505880"/>
                <a:gd name="connsiteX129" fmla="*/ 460291 w 486561"/>
                <a:gd name="connsiteY129" fmla="*/ 448631 h 505880"/>
                <a:gd name="connsiteX130" fmla="*/ 459517 w 486561"/>
                <a:gd name="connsiteY130" fmla="*/ 451225 h 505880"/>
                <a:gd name="connsiteX131" fmla="*/ 461064 w 486561"/>
                <a:gd name="connsiteY131" fmla="*/ 453046 h 505880"/>
                <a:gd name="connsiteX132" fmla="*/ 464432 w 486561"/>
                <a:gd name="connsiteY132" fmla="*/ 461352 h 505880"/>
                <a:gd name="connsiteX133" fmla="*/ 467825 w 486561"/>
                <a:gd name="connsiteY133" fmla="*/ 463172 h 505880"/>
                <a:gd name="connsiteX134" fmla="*/ 457945 w 486561"/>
                <a:gd name="connsiteY134" fmla="*/ 464993 h 505880"/>
                <a:gd name="connsiteX135" fmla="*/ 455101 w 486561"/>
                <a:gd name="connsiteY135" fmla="*/ 459007 h 505880"/>
                <a:gd name="connsiteX136" fmla="*/ 451707 w 486561"/>
                <a:gd name="connsiteY136" fmla="*/ 460304 h 505880"/>
                <a:gd name="connsiteX137" fmla="*/ 436637 w 486561"/>
                <a:gd name="connsiteY137" fmla="*/ 464718 h 505880"/>
                <a:gd name="connsiteX138" fmla="*/ 431448 w 486561"/>
                <a:gd name="connsiteY138" fmla="*/ 469133 h 505880"/>
                <a:gd name="connsiteX139" fmla="*/ 429900 w 486561"/>
                <a:gd name="connsiteY139" fmla="*/ 470954 h 505880"/>
                <a:gd name="connsiteX140" fmla="*/ 425984 w 486561"/>
                <a:gd name="connsiteY140" fmla="*/ 474071 h 505880"/>
                <a:gd name="connsiteX141" fmla="*/ 425484 w 486561"/>
                <a:gd name="connsiteY141" fmla="*/ 476940 h 505880"/>
                <a:gd name="connsiteX142" fmla="*/ 422889 w 486561"/>
                <a:gd name="connsiteY142" fmla="*/ 478237 h 505880"/>
                <a:gd name="connsiteX143" fmla="*/ 413782 w 486561"/>
                <a:gd name="connsiteY143" fmla="*/ 476141 h 505880"/>
                <a:gd name="connsiteX144" fmla="*/ 413782 w 486561"/>
                <a:gd name="connsiteY144" fmla="*/ 480057 h 505880"/>
                <a:gd name="connsiteX145" fmla="*/ 408318 w 486561"/>
                <a:gd name="connsiteY145" fmla="*/ 477463 h 505880"/>
                <a:gd name="connsiteX146" fmla="*/ 404950 w 486561"/>
                <a:gd name="connsiteY146" fmla="*/ 478760 h 505880"/>
                <a:gd name="connsiteX147" fmla="*/ 403902 w 486561"/>
                <a:gd name="connsiteY147" fmla="*/ 481080 h 505880"/>
                <a:gd name="connsiteX148" fmla="*/ 404176 w 486561"/>
                <a:gd name="connsiteY148" fmla="*/ 484721 h 505880"/>
                <a:gd name="connsiteX149" fmla="*/ 399486 w 486561"/>
                <a:gd name="connsiteY149" fmla="*/ 484721 h 505880"/>
                <a:gd name="connsiteX150" fmla="*/ 397166 w 486561"/>
                <a:gd name="connsiteY150" fmla="*/ 482900 h 505880"/>
                <a:gd name="connsiteX151" fmla="*/ 395868 w 486561"/>
                <a:gd name="connsiteY151" fmla="*/ 484721 h 505880"/>
                <a:gd name="connsiteX152" fmla="*/ 393772 w 486561"/>
                <a:gd name="connsiteY152" fmla="*/ 483948 h 505880"/>
                <a:gd name="connsiteX153" fmla="*/ 391976 w 486561"/>
                <a:gd name="connsiteY153" fmla="*/ 486791 h 505880"/>
                <a:gd name="connsiteX154" fmla="*/ 392225 w 486561"/>
                <a:gd name="connsiteY154" fmla="*/ 489659 h 505880"/>
                <a:gd name="connsiteX155" fmla="*/ 389107 w 486561"/>
                <a:gd name="connsiteY155" fmla="*/ 493301 h 505880"/>
                <a:gd name="connsiteX156" fmla="*/ 389356 w 486561"/>
                <a:gd name="connsiteY156" fmla="*/ 499512 h 505880"/>
                <a:gd name="connsiteX157" fmla="*/ 386512 w 486561"/>
                <a:gd name="connsiteY157" fmla="*/ 502130 h 505880"/>
                <a:gd name="connsiteX158" fmla="*/ 380274 w 486561"/>
                <a:gd name="connsiteY158" fmla="*/ 504724 h 505880"/>
                <a:gd name="connsiteX159" fmla="*/ 375334 w 486561"/>
                <a:gd name="connsiteY159" fmla="*/ 505497 h 505880"/>
                <a:gd name="connsiteX160" fmla="*/ 371441 w 486561"/>
                <a:gd name="connsiteY160" fmla="*/ 505248 h 505880"/>
                <a:gd name="connsiteX161" fmla="*/ 370144 w 486561"/>
                <a:gd name="connsiteY161" fmla="*/ 503677 h 505880"/>
                <a:gd name="connsiteX162" fmla="*/ 358966 w 486561"/>
                <a:gd name="connsiteY162" fmla="*/ 497715 h 505880"/>
                <a:gd name="connsiteX163" fmla="*/ 355597 w 486561"/>
                <a:gd name="connsiteY163" fmla="*/ 497192 h 505880"/>
                <a:gd name="connsiteX164" fmla="*/ 352728 w 486561"/>
                <a:gd name="connsiteY164" fmla="*/ 499786 h 505880"/>
                <a:gd name="connsiteX165" fmla="*/ 346241 w 486561"/>
                <a:gd name="connsiteY165" fmla="*/ 501083 h 505880"/>
                <a:gd name="connsiteX166" fmla="*/ 343372 w 486561"/>
                <a:gd name="connsiteY166" fmla="*/ 500309 h 505880"/>
                <a:gd name="connsiteX167" fmla="*/ 338956 w 486561"/>
                <a:gd name="connsiteY167" fmla="*/ 502654 h 505880"/>
                <a:gd name="connsiteX168" fmla="*/ 336884 w 486561"/>
                <a:gd name="connsiteY168" fmla="*/ 501606 h 505880"/>
                <a:gd name="connsiteX169" fmla="*/ 328825 w 486561"/>
                <a:gd name="connsiteY169" fmla="*/ 499262 h 505880"/>
                <a:gd name="connsiteX170" fmla="*/ 328576 w 486561"/>
                <a:gd name="connsiteY170" fmla="*/ 498240 h 505880"/>
                <a:gd name="connsiteX171" fmla="*/ 332993 w 486561"/>
                <a:gd name="connsiteY171" fmla="*/ 492777 h 505880"/>
                <a:gd name="connsiteX172" fmla="*/ 333242 w 486561"/>
                <a:gd name="connsiteY172" fmla="*/ 489410 h 505880"/>
                <a:gd name="connsiteX173" fmla="*/ 338182 w 486561"/>
                <a:gd name="connsiteY173" fmla="*/ 482651 h 505880"/>
                <a:gd name="connsiteX174" fmla="*/ 341301 w 486561"/>
                <a:gd name="connsiteY174" fmla="*/ 481080 h 505880"/>
                <a:gd name="connsiteX175" fmla="*/ 335338 w 486561"/>
                <a:gd name="connsiteY175" fmla="*/ 473547 h 505880"/>
                <a:gd name="connsiteX176" fmla="*/ 331944 w 486561"/>
                <a:gd name="connsiteY176" fmla="*/ 473547 h 505880"/>
                <a:gd name="connsiteX177" fmla="*/ 330123 w 486561"/>
                <a:gd name="connsiteY177" fmla="*/ 467063 h 505880"/>
                <a:gd name="connsiteX178" fmla="*/ 328576 w 486561"/>
                <a:gd name="connsiteY178" fmla="*/ 465517 h 505880"/>
                <a:gd name="connsiteX179" fmla="*/ 326230 w 486561"/>
                <a:gd name="connsiteY179" fmla="*/ 468360 h 505880"/>
                <a:gd name="connsiteX180" fmla="*/ 325183 w 486561"/>
                <a:gd name="connsiteY180" fmla="*/ 471752 h 505880"/>
                <a:gd name="connsiteX181" fmla="*/ 323112 w 486561"/>
                <a:gd name="connsiteY181" fmla="*/ 474071 h 505880"/>
                <a:gd name="connsiteX182" fmla="*/ 319220 w 486561"/>
                <a:gd name="connsiteY182" fmla="*/ 474071 h 505880"/>
                <a:gd name="connsiteX183" fmla="*/ 316350 w 486561"/>
                <a:gd name="connsiteY183" fmla="*/ 469931 h 505880"/>
                <a:gd name="connsiteX184" fmla="*/ 309863 w 486561"/>
                <a:gd name="connsiteY184" fmla="*/ 471228 h 505880"/>
                <a:gd name="connsiteX185" fmla="*/ 305197 w 486561"/>
                <a:gd name="connsiteY185" fmla="*/ 474071 h 505880"/>
                <a:gd name="connsiteX186" fmla="*/ 302602 w 486561"/>
                <a:gd name="connsiteY186" fmla="*/ 474869 h 505880"/>
                <a:gd name="connsiteX187" fmla="*/ 304399 w 486561"/>
                <a:gd name="connsiteY187" fmla="*/ 476940 h 505880"/>
                <a:gd name="connsiteX188" fmla="*/ 288555 w 486561"/>
                <a:gd name="connsiteY188" fmla="*/ 480831 h 505880"/>
                <a:gd name="connsiteX189" fmla="*/ 287532 w 486561"/>
                <a:gd name="connsiteY189" fmla="*/ 476665 h 505880"/>
                <a:gd name="connsiteX190" fmla="*/ 287258 w 486561"/>
                <a:gd name="connsiteY190" fmla="*/ 472525 h 505880"/>
                <a:gd name="connsiteX191" fmla="*/ 285711 w 486561"/>
                <a:gd name="connsiteY191" fmla="*/ 468884 h 505880"/>
                <a:gd name="connsiteX192" fmla="*/ 283366 w 486561"/>
                <a:gd name="connsiteY192" fmla="*/ 466539 h 505880"/>
                <a:gd name="connsiteX193" fmla="*/ 287008 w 486561"/>
                <a:gd name="connsiteY193" fmla="*/ 464220 h 505880"/>
                <a:gd name="connsiteX194" fmla="*/ 290901 w 486561"/>
                <a:gd name="connsiteY194" fmla="*/ 462399 h 505880"/>
                <a:gd name="connsiteX195" fmla="*/ 279199 w 486561"/>
                <a:gd name="connsiteY195" fmla="*/ 445763 h 505880"/>
                <a:gd name="connsiteX196" fmla="*/ 276105 w 486561"/>
                <a:gd name="connsiteY196" fmla="*/ 446037 h 505880"/>
                <a:gd name="connsiteX197" fmla="*/ 274009 w 486561"/>
                <a:gd name="connsiteY197" fmla="*/ 447858 h 505880"/>
                <a:gd name="connsiteX198" fmla="*/ 275307 w 486561"/>
                <a:gd name="connsiteY198" fmla="*/ 450452 h 505880"/>
                <a:gd name="connsiteX199" fmla="*/ 274808 w 486561"/>
                <a:gd name="connsiteY199" fmla="*/ 452273 h 505880"/>
                <a:gd name="connsiteX200" fmla="*/ 267522 w 486561"/>
                <a:gd name="connsiteY200" fmla="*/ 457710 h 505880"/>
                <a:gd name="connsiteX201" fmla="*/ 249857 w 486561"/>
                <a:gd name="connsiteY201" fmla="*/ 481603 h 505880"/>
                <a:gd name="connsiteX202" fmla="*/ 249333 w 486561"/>
                <a:gd name="connsiteY202" fmla="*/ 482402 h 505880"/>
                <a:gd name="connsiteX203" fmla="*/ 249582 w 486561"/>
                <a:gd name="connsiteY203" fmla="*/ 475119 h 505880"/>
                <a:gd name="connsiteX204" fmla="*/ 249083 w 486561"/>
                <a:gd name="connsiteY204" fmla="*/ 470704 h 505880"/>
                <a:gd name="connsiteX205" fmla="*/ 245690 w 486561"/>
                <a:gd name="connsiteY205" fmla="*/ 467063 h 505880"/>
                <a:gd name="connsiteX206" fmla="*/ 245965 w 486561"/>
                <a:gd name="connsiteY206" fmla="*/ 462399 h 505880"/>
                <a:gd name="connsiteX207" fmla="*/ 243893 w 486561"/>
                <a:gd name="connsiteY207" fmla="*/ 457984 h 505880"/>
                <a:gd name="connsiteX208" fmla="*/ 239453 w 486561"/>
                <a:gd name="connsiteY208" fmla="*/ 455116 h 505880"/>
                <a:gd name="connsiteX209" fmla="*/ 234537 w 486561"/>
                <a:gd name="connsiteY209" fmla="*/ 449155 h 505880"/>
                <a:gd name="connsiteX210" fmla="*/ 230121 w 486561"/>
                <a:gd name="connsiteY210" fmla="*/ 445514 h 505880"/>
                <a:gd name="connsiteX211" fmla="*/ 227526 w 486561"/>
                <a:gd name="connsiteY211" fmla="*/ 442396 h 505880"/>
                <a:gd name="connsiteX212" fmla="*/ 214527 w 486561"/>
                <a:gd name="connsiteY212" fmla="*/ 451749 h 505880"/>
                <a:gd name="connsiteX213" fmla="*/ 205944 w 486561"/>
                <a:gd name="connsiteY213" fmla="*/ 457984 h 505880"/>
                <a:gd name="connsiteX214" fmla="*/ 198933 w 486561"/>
                <a:gd name="connsiteY214" fmla="*/ 461875 h 505880"/>
                <a:gd name="connsiteX215" fmla="*/ 193219 w 486561"/>
                <a:gd name="connsiteY215" fmla="*/ 464743 h 505880"/>
                <a:gd name="connsiteX216" fmla="*/ 188553 w 486561"/>
                <a:gd name="connsiteY216" fmla="*/ 465243 h 505880"/>
                <a:gd name="connsiteX217" fmla="*/ 186208 w 486561"/>
                <a:gd name="connsiteY217" fmla="*/ 462399 h 505880"/>
                <a:gd name="connsiteX218" fmla="*/ 179446 w 486561"/>
                <a:gd name="connsiteY218" fmla="*/ 452772 h 505880"/>
                <a:gd name="connsiteX219" fmla="*/ 177625 w 486561"/>
                <a:gd name="connsiteY219" fmla="*/ 449155 h 505880"/>
                <a:gd name="connsiteX220" fmla="*/ 190100 w 486561"/>
                <a:gd name="connsiteY220" fmla="*/ 433043 h 505880"/>
                <a:gd name="connsiteX221" fmla="*/ 187755 w 486561"/>
                <a:gd name="connsiteY221" fmla="*/ 431223 h 505880"/>
                <a:gd name="connsiteX222" fmla="*/ 189077 w 486561"/>
                <a:gd name="connsiteY222" fmla="*/ 421620 h 505880"/>
                <a:gd name="connsiteX223" fmla="*/ 190873 w 486561"/>
                <a:gd name="connsiteY223" fmla="*/ 419276 h 505880"/>
                <a:gd name="connsiteX224" fmla="*/ 194791 w 486561"/>
                <a:gd name="connsiteY224" fmla="*/ 415909 h 505880"/>
                <a:gd name="connsiteX225" fmla="*/ 196862 w 486561"/>
                <a:gd name="connsiteY225" fmla="*/ 414861 h 505880"/>
                <a:gd name="connsiteX226" fmla="*/ 197111 w 486561"/>
                <a:gd name="connsiteY226" fmla="*/ 412791 h 505880"/>
                <a:gd name="connsiteX227" fmla="*/ 199706 w 486561"/>
                <a:gd name="connsiteY227" fmla="*/ 410971 h 505880"/>
                <a:gd name="connsiteX228" fmla="*/ 200505 w 486561"/>
                <a:gd name="connsiteY228" fmla="*/ 408626 h 505880"/>
                <a:gd name="connsiteX229" fmla="*/ 199981 w 486561"/>
                <a:gd name="connsiteY229" fmla="*/ 403438 h 505880"/>
                <a:gd name="connsiteX230" fmla="*/ 205445 w 486561"/>
                <a:gd name="connsiteY230" fmla="*/ 397477 h 505880"/>
                <a:gd name="connsiteX231" fmla="*/ 210111 w 486561"/>
                <a:gd name="connsiteY231" fmla="*/ 394858 h 505880"/>
                <a:gd name="connsiteX232" fmla="*/ 211682 w 486561"/>
                <a:gd name="connsiteY232" fmla="*/ 393062 h 505880"/>
                <a:gd name="connsiteX233" fmla="*/ 212980 w 486561"/>
                <a:gd name="connsiteY233" fmla="*/ 389671 h 505880"/>
                <a:gd name="connsiteX234" fmla="*/ 215824 w 486561"/>
                <a:gd name="connsiteY234" fmla="*/ 385780 h 505880"/>
                <a:gd name="connsiteX235" fmla="*/ 217646 w 486561"/>
                <a:gd name="connsiteY235" fmla="*/ 381615 h 505880"/>
                <a:gd name="connsiteX236" fmla="*/ 221014 w 486561"/>
                <a:gd name="connsiteY236" fmla="*/ 375130 h 505880"/>
                <a:gd name="connsiteX237" fmla="*/ 220515 w 486561"/>
                <a:gd name="connsiteY237" fmla="*/ 369942 h 505880"/>
                <a:gd name="connsiteX238" fmla="*/ 221289 w 486561"/>
                <a:gd name="connsiteY238" fmla="*/ 369169 h 505880"/>
                <a:gd name="connsiteX239" fmla="*/ 228574 w 486561"/>
                <a:gd name="connsiteY239" fmla="*/ 369169 h 505880"/>
                <a:gd name="connsiteX240" fmla="*/ 230395 w 486561"/>
                <a:gd name="connsiteY240" fmla="*/ 371239 h 505880"/>
                <a:gd name="connsiteX241" fmla="*/ 237656 w 486561"/>
                <a:gd name="connsiteY241" fmla="*/ 372287 h 505880"/>
                <a:gd name="connsiteX242" fmla="*/ 245965 w 486561"/>
                <a:gd name="connsiteY242" fmla="*/ 370715 h 505880"/>
                <a:gd name="connsiteX243" fmla="*/ 251179 w 486561"/>
                <a:gd name="connsiteY243" fmla="*/ 368121 h 505880"/>
                <a:gd name="connsiteX244" fmla="*/ 255072 w 486561"/>
                <a:gd name="connsiteY244" fmla="*/ 366824 h 505880"/>
                <a:gd name="connsiteX245" fmla="*/ 265201 w 486561"/>
                <a:gd name="connsiteY245" fmla="*/ 362659 h 505880"/>
                <a:gd name="connsiteX246" fmla="*/ 266749 w 486561"/>
                <a:gd name="connsiteY246" fmla="*/ 359816 h 505880"/>
                <a:gd name="connsiteX247" fmla="*/ 264428 w 486561"/>
                <a:gd name="connsiteY247" fmla="*/ 358519 h 505880"/>
                <a:gd name="connsiteX248" fmla="*/ 210635 w 486561"/>
                <a:gd name="connsiteY248" fmla="*/ 341883 h 505880"/>
                <a:gd name="connsiteX249" fmla="*/ 192720 w 486561"/>
                <a:gd name="connsiteY249" fmla="*/ 338517 h 505880"/>
                <a:gd name="connsiteX250" fmla="*/ 187530 w 486561"/>
                <a:gd name="connsiteY250" fmla="*/ 333578 h 505880"/>
                <a:gd name="connsiteX251" fmla="*/ 184661 w 486561"/>
                <a:gd name="connsiteY251" fmla="*/ 329413 h 505880"/>
                <a:gd name="connsiteX252" fmla="*/ 181542 w 486561"/>
                <a:gd name="connsiteY252" fmla="*/ 323702 h 505880"/>
                <a:gd name="connsiteX253" fmla="*/ 180494 w 486561"/>
                <a:gd name="connsiteY253" fmla="*/ 323452 h 505880"/>
                <a:gd name="connsiteX254" fmla="*/ 149331 w 486561"/>
                <a:gd name="connsiteY254" fmla="*/ 308388 h 505880"/>
                <a:gd name="connsiteX255" fmla="*/ 134011 w 486561"/>
                <a:gd name="connsiteY255" fmla="*/ 300606 h 505880"/>
                <a:gd name="connsiteX256" fmla="*/ 129071 w 486561"/>
                <a:gd name="connsiteY256" fmla="*/ 298511 h 505880"/>
                <a:gd name="connsiteX257" fmla="*/ 118143 w 486561"/>
                <a:gd name="connsiteY257" fmla="*/ 292301 h 505880"/>
                <a:gd name="connsiteX258" fmla="*/ 111406 w 486561"/>
                <a:gd name="connsiteY258" fmla="*/ 287088 h 505880"/>
                <a:gd name="connsiteX259" fmla="*/ 110109 w 486561"/>
                <a:gd name="connsiteY259" fmla="*/ 285267 h 505880"/>
                <a:gd name="connsiteX260" fmla="*/ 111930 w 486561"/>
                <a:gd name="connsiteY260" fmla="*/ 272023 h 505880"/>
                <a:gd name="connsiteX261" fmla="*/ 111406 w 486561"/>
                <a:gd name="connsiteY261" fmla="*/ 271251 h 505880"/>
                <a:gd name="connsiteX262" fmla="*/ 112953 w 486561"/>
                <a:gd name="connsiteY262" fmla="*/ 263992 h 505880"/>
                <a:gd name="connsiteX263" fmla="*/ 111905 w 486561"/>
                <a:gd name="connsiteY263" fmla="*/ 260351 h 505880"/>
                <a:gd name="connsiteX264" fmla="*/ 114250 w 486561"/>
                <a:gd name="connsiteY264" fmla="*/ 256460 h 505880"/>
                <a:gd name="connsiteX265" fmla="*/ 115024 w 486561"/>
                <a:gd name="connsiteY265" fmla="*/ 252819 h 505880"/>
                <a:gd name="connsiteX266" fmla="*/ 116596 w 486561"/>
                <a:gd name="connsiteY266" fmla="*/ 250998 h 505880"/>
                <a:gd name="connsiteX267" fmla="*/ 122060 w 486561"/>
                <a:gd name="connsiteY267" fmla="*/ 240872 h 505880"/>
                <a:gd name="connsiteX268" fmla="*/ 127249 w 486561"/>
                <a:gd name="connsiteY268" fmla="*/ 233589 h 505880"/>
                <a:gd name="connsiteX269" fmla="*/ 132439 w 486561"/>
                <a:gd name="connsiteY269" fmla="*/ 222441 h 505880"/>
                <a:gd name="connsiteX270" fmla="*/ 131915 w 486561"/>
                <a:gd name="connsiteY270" fmla="*/ 211791 h 505880"/>
                <a:gd name="connsiteX271" fmla="*/ 131915 w 486561"/>
                <a:gd name="connsiteY271" fmla="*/ 201390 h 505880"/>
                <a:gd name="connsiteX272" fmla="*/ 131666 w 486561"/>
                <a:gd name="connsiteY272" fmla="*/ 197250 h 505880"/>
                <a:gd name="connsiteX273" fmla="*/ 129071 w 486561"/>
                <a:gd name="connsiteY273" fmla="*/ 193085 h 505880"/>
                <a:gd name="connsiteX274" fmla="*/ 120763 w 486561"/>
                <a:gd name="connsiteY274" fmla="*/ 191788 h 505880"/>
                <a:gd name="connsiteX275" fmla="*/ 107763 w 486561"/>
                <a:gd name="connsiteY275" fmla="*/ 191788 h 505880"/>
                <a:gd name="connsiteX276" fmla="*/ 101526 w 486561"/>
                <a:gd name="connsiteY276" fmla="*/ 193335 h 505880"/>
                <a:gd name="connsiteX277" fmla="*/ 90872 w 486561"/>
                <a:gd name="connsiteY277" fmla="*/ 179567 h 505880"/>
                <a:gd name="connsiteX278" fmla="*/ 81266 w 486561"/>
                <a:gd name="connsiteY278" fmla="*/ 170239 h 505880"/>
                <a:gd name="connsiteX279" fmla="*/ 78671 w 486561"/>
                <a:gd name="connsiteY279" fmla="*/ 168667 h 505880"/>
                <a:gd name="connsiteX280" fmla="*/ 72184 w 486561"/>
                <a:gd name="connsiteY280" fmla="*/ 162707 h 505880"/>
                <a:gd name="connsiteX281" fmla="*/ 57887 w 486561"/>
                <a:gd name="connsiteY281" fmla="*/ 163729 h 505880"/>
                <a:gd name="connsiteX282" fmla="*/ 45162 w 486561"/>
                <a:gd name="connsiteY282" fmla="*/ 164776 h 505880"/>
                <a:gd name="connsiteX283" fmla="*/ 32163 w 486561"/>
                <a:gd name="connsiteY283" fmla="*/ 157244 h 505880"/>
                <a:gd name="connsiteX284" fmla="*/ 23081 w 486561"/>
                <a:gd name="connsiteY284" fmla="*/ 151284 h 505880"/>
                <a:gd name="connsiteX285" fmla="*/ 25152 w 486561"/>
                <a:gd name="connsiteY285" fmla="*/ 148416 h 505880"/>
                <a:gd name="connsiteX286" fmla="*/ 24903 w 486561"/>
                <a:gd name="connsiteY286" fmla="*/ 139835 h 505880"/>
                <a:gd name="connsiteX287" fmla="*/ 26449 w 486561"/>
                <a:gd name="connsiteY287" fmla="*/ 135945 h 505880"/>
                <a:gd name="connsiteX288" fmla="*/ 27223 w 486561"/>
                <a:gd name="connsiteY288" fmla="*/ 130507 h 505880"/>
                <a:gd name="connsiteX289" fmla="*/ 25676 w 486561"/>
                <a:gd name="connsiteY289" fmla="*/ 126342 h 505880"/>
                <a:gd name="connsiteX290" fmla="*/ 25401 w 486561"/>
                <a:gd name="connsiteY290" fmla="*/ 123225 h 505880"/>
                <a:gd name="connsiteX291" fmla="*/ 26724 w 486561"/>
                <a:gd name="connsiteY291" fmla="*/ 120357 h 505880"/>
                <a:gd name="connsiteX292" fmla="*/ 25152 w 486561"/>
                <a:gd name="connsiteY292" fmla="*/ 116216 h 505880"/>
                <a:gd name="connsiteX293" fmla="*/ 15271 w 486561"/>
                <a:gd name="connsiteY293" fmla="*/ 107637 h 505880"/>
                <a:gd name="connsiteX294" fmla="*/ 13200 w 486561"/>
                <a:gd name="connsiteY294" fmla="*/ 106863 h 505880"/>
                <a:gd name="connsiteX295" fmla="*/ 10356 w 486561"/>
                <a:gd name="connsiteY295" fmla="*/ 107113 h 505880"/>
                <a:gd name="connsiteX296" fmla="*/ 3595 w 486561"/>
                <a:gd name="connsiteY296" fmla="*/ 101676 h 505880"/>
                <a:gd name="connsiteX297" fmla="*/ 201 w 486561"/>
                <a:gd name="connsiteY297" fmla="*/ 101676 h 505880"/>
                <a:gd name="connsiteX298" fmla="*/ -2119 w 486561"/>
                <a:gd name="connsiteY298" fmla="*/ 100878 h 505880"/>
                <a:gd name="connsiteX299" fmla="*/ 476 w 486561"/>
                <a:gd name="connsiteY299" fmla="*/ 98558 h 505880"/>
                <a:gd name="connsiteX300" fmla="*/ 5141 w 486561"/>
                <a:gd name="connsiteY300" fmla="*/ 96463 h 505880"/>
                <a:gd name="connsiteX301" fmla="*/ 7736 w 486561"/>
                <a:gd name="connsiteY301" fmla="*/ 96213 h 505880"/>
                <a:gd name="connsiteX302" fmla="*/ 11379 w 486561"/>
                <a:gd name="connsiteY302" fmla="*/ 89205 h 505880"/>
                <a:gd name="connsiteX303" fmla="*/ 17617 w 486561"/>
                <a:gd name="connsiteY303" fmla="*/ 84267 h 505880"/>
                <a:gd name="connsiteX304" fmla="*/ 20211 w 486561"/>
                <a:gd name="connsiteY304" fmla="*/ 78805 h 505880"/>
                <a:gd name="connsiteX305" fmla="*/ 20211 w 486561"/>
                <a:gd name="connsiteY305" fmla="*/ 76984 h 505880"/>
                <a:gd name="connsiteX306" fmla="*/ 22308 w 486561"/>
                <a:gd name="connsiteY306" fmla="*/ 73093 h 505880"/>
                <a:gd name="connsiteX307" fmla="*/ 22557 w 486561"/>
                <a:gd name="connsiteY307" fmla="*/ 70500 h 505880"/>
                <a:gd name="connsiteX308" fmla="*/ 25676 w 486561"/>
                <a:gd name="connsiteY308" fmla="*/ 69203 h 505880"/>
                <a:gd name="connsiteX309" fmla="*/ 26724 w 486561"/>
                <a:gd name="connsiteY309" fmla="*/ 69726 h 505880"/>
                <a:gd name="connsiteX310" fmla="*/ 32163 w 486561"/>
                <a:gd name="connsiteY310" fmla="*/ 68928 h 505880"/>
                <a:gd name="connsiteX311" fmla="*/ 34508 w 486561"/>
                <a:gd name="connsiteY311" fmla="*/ 64513 h 505880"/>
                <a:gd name="connsiteX312" fmla="*/ 33735 w 486561"/>
                <a:gd name="connsiteY312" fmla="*/ 61919 h 505880"/>
                <a:gd name="connsiteX313" fmla="*/ 35282 w 486561"/>
                <a:gd name="connsiteY313" fmla="*/ 59600 h 505880"/>
                <a:gd name="connsiteX314" fmla="*/ 42293 w 486561"/>
                <a:gd name="connsiteY314" fmla="*/ 57505 h 505880"/>
                <a:gd name="connsiteX315" fmla="*/ 42567 w 486561"/>
                <a:gd name="connsiteY315" fmla="*/ 56482 h 505880"/>
                <a:gd name="connsiteX316" fmla="*/ 47757 w 486561"/>
                <a:gd name="connsiteY316" fmla="*/ 53614 h 505880"/>
                <a:gd name="connsiteX317" fmla="*/ 49828 w 486561"/>
                <a:gd name="connsiteY317" fmla="*/ 51544 h 505880"/>
                <a:gd name="connsiteX318" fmla="*/ 51899 w 486561"/>
                <a:gd name="connsiteY318" fmla="*/ 47379 h 505880"/>
                <a:gd name="connsiteX319" fmla="*/ 55292 w 486561"/>
                <a:gd name="connsiteY319" fmla="*/ 49474 h 505880"/>
                <a:gd name="connsiteX320" fmla="*/ 63600 w 486561"/>
                <a:gd name="connsiteY320" fmla="*/ 48426 h 505880"/>
                <a:gd name="connsiteX321" fmla="*/ 68017 w 486561"/>
                <a:gd name="connsiteY321" fmla="*/ 48426 h 505880"/>
                <a:gd name="connsiteX322" fmla="*/ 69314 w 486561"/>
                <a:gd name="connsiteY322" fmla="*/ 47379 h 505880"/>
                <a:gd name="connsiteX323" fmla="*/ 73481 w 486561"/>
                <a:gd name="connsiteY323" fmla="*/ 46880 h 505880"/>
                <a:gd name="connsiteX324" fmla="*/ 75552 w 486561"/>
                <a:gd name="connsiteY324" fmla="*/ 44785 h 505880"/>
                <a:gd name="connsiteX325" fmla="*/ 79194 w 486561"/>
                <a:gd name="connsiteY325" fmla="*/ 44261 h 505880"/>
                <a:gd name="connsiteX326" fmla="*/ 84634 w 486561"/>
                <a:gd name="connsiteY326" fmla="*/ 40121 h 505880"/>
                <a:gd name="connsiteX327" fmla="*/ 87254 w 486561"/>
                <a:gd name="connsiteY327" fmla="*/ 31018 h 505880"/>
                <a:gd name="connsiteX328" fmla="*/ 90098 w 486561"/>
                <a:gd name="connsiteY328" fmla="*/ 28947 h 505880"/>
                <a:gd name="connsiteX329" fmla="*/ 94265 w 486561"/>
                <a:gd name="connsiteY329" fmla="*/ 23485 h 505880"/>
                <a:gd name="connsiteX330" fmla="*/ 105168 w 486561"/>
                <a:gd name="connsiteY330" fmla="*/ 16751 h 505880"/>
                <a:gd name="connsiteX331" fmla="*/ 107514 w 486561"/>
                <a:gd name="connsiteY331" fmla="*/ 15703 h 505880"/>
                <a:gd name="connsiteX332" fmla="*/ 112704 w 486561"/>
                <a:gd name="connsiteY332" fmla="*/ 15180 h 505880"/>
                <a:gd name="connsiteX333" fmla="*/ 121286 w 486561"/>
                <a:gd name="connsiteY333" fmla="*/ 13359 h 505880"/>
                <a:gd name="connsiteX334" fmla="*/ 124380 w 486561"/>
                <a:gd name="connsiteY334" fmla="*/ 11813 h 505880"/>
                <a:gd name="connsiteX335" fmla="*/ 128797 w 486561"/>
                <a:gd name="connsiteY335" fmla="*/ 10516 h 505880"/>
                <a:gd name="connsiteX336" fmla="*/ 130618 w 486561"/>
                <a:gd name="connsiteY336" fmla="*/ 7648 h 505880"/>
                <a:gd name="connsiteX337" fmla="*/ 133737 w 486561"/>
                <a:gd name="connsiteY337" fmla="*/ 6351 h 505880"/>
                <a:gd name="connsiteX338" fmla="*/ 137379 w 486561"/>
                <a:gd name="connsiteY338" fmla="*/ 5852 h 505880"/>
                <a:gd name="connsiteX339" fmla="*/ 143368 w 486561"/>
                <a:gd name="connsiteY339" fmla="*/ 6625 h 505880"/>
                <a:gd name="connsiteX340" fmla="*/ 145962 w 486561"/>
                <a:gd name="connsiteY340" fmla="*/ 8969 h 505880"/>
                <a:gd name="connsiteX341" fmla="*/ 149581 w 486561"/>
                <a:gd name="connsiteY341" fmla="*/ 10266 h 505880"/>
                <a:gd name="connsiteX342" fmla="*/ 154521 w 486561"/>
                <a:gd name="connsiteY342" fmla="*/ 13110 h 505880"/>
                <a:gd name="connsiteX343" fmla="*/ 155569 w 486561"/>
                <a:gd name="connsiteY343" fmla="*/ 15205 h 505880"/>
                <a:gd name="connsiteX344" fmla="*/ 158438 w 486561"/>
                <a:gd name="connsiteY344" fmla="*/ 11813 h 505880"/>
                <a:gd name="connsiteX345" fmla="*/ 159461 w 486561"/>
                <a:gd name="connsiteY345" fmla="*/ 12860 h 505880"/>
                <a:gd name="connsiteX346" fmla="*/ 164650 w 486561"/>
                <a:gd name="connsiteY346" fmla="*/ 16228 h 505880"/>
                <a:gd name="connsiteX347" fmla="*/ 170888 w 486561"/>
                <a:gd name="connsiteY347" fmla="*/ 3757 h 505880"/>
                <a:gd name="connsiteX348" fmla="*/ 181542 w 486561"/>
                <a:gd name="connsiteY348" fmla="*/ 8446 h 505880"/>
                <a:gd name="connsiteX349" fmla="*/ 177400 w 486561"/>
                <a:gd name="connsiteY349" fmla="*/ 2984 h 505880"/>
                <a:gd name="connsiteX350" fmla="*/ 183888 w 486561"/>
                <a:gd name="connsiteY350" fmla="*/ 914 h 505880"/>
                <a:gd name="connsiteX351" fmla="*/ 189077 w 486561"/>
                <a:gd name="connsiteY351" fmla="*/ 2211 h 505880"/>
                <a:gd name="connsiteX352" fmla="*/ 189601 w 486561"/>
                <a:gd name="connsiteY352" fmla="*/ -383 h 505880"/>
                <a:gd name="connsiteX353" fmla="*/ 203873 w 486561"/>
                <a:gd name="connsiteY353" fmla="*/ 4281 h 505880"/>
                <a:gd name="connsiteX354" fmla="*/ 203374 w 486561"/>
                <a:gd name="connsiteY354" fmla="*/ 5852 h 505880"/>
                <a:gd name="connsiteX355" fmla="*/ 215325 w 486561"/>
                <a:gd name="connsiteY355" fmla="*/ 9992 h 505880"/>
                <a:gd name="connsiteX356" fmla="*/ 220265 w 486561"/>
                <a:gd name="connsiteY356" fmla="*/ 10790 h 505880"/>
                <a:gd name="connsiteX357" fmla="*/ 221563 w 486561"/>
                <a:gd name="connsiteY357" fmla="*/ 11813 h 505880"/>
                <a:gd name="connsiteX358" fmla="*/ 225455 w 486561"/>
                <a:gd name="connsiteY358" fmla="*/ 16502 h 505880"/>
                <a:gd name="connsiteX359" fmla="*/ 229872 w 486561"/>
                <a:gd name="connsiteY359" fmla="*/ 8969 h 505880"/>
                <a:gd name="connsiteX360" fmla="*/ 238953 w 486561"/>
                <a:gd name="connsiteY360" fmla="*/ 14681 h 505880"/>
                <a:gd name="connsiteX361" fmla="*/ 242597 w 486561"/>
                <a:gd name="connsiteY361" fmla="*/ 9493 h 505880"/>
                <a:gd name="connsiteX362" fmla="*/ 256619 w 486561"/>
                <a:gd name="connsiteY362" fmla="*/ 18572 h 505880"/>
                <a:gd name="connsiteX363" fmla="*/ 253001 w 486561"/>
                <a:gd name="connsiteY363" fmla="*/ 27401 h 505880"/>
                <a:gd name="connsiteX364" fmla="*/ 254024 w 486561"/>
                <a:gd name="connsiteY364" fmla="*/ 32065 h 505880"/>
                <a:gd name="connsiteX365" fmla="*/ 253774 w 486561"/>
                <a:gd name="connsiteY365" fmla="*/ 34409 h 505880"/>
                <a:gd name="connsiteX366" fmla="*/ 256893 w 486561"/>
                <a:gd name="connsiteY366" fmla="*/ 34934 h 505880"/>
                <a:gd name="connsiteX367" fmla="*/ 262856 w 486561"/>
                <a:gd name="connsiteY367" fmla="*/ 37003 h 505880"/>
                <a:gd name="connsiteX368" fmla="*/ 272986 w 486561"/>
                <a:gd name="connsiteY368" fmla="*/ 40121 h 505880"/>
                <a:gd name="connsiteX369" fmla="*/ 277926 w 486561"/>
                <a:gd name="connsiteY369" fmla="*/ 40121 h 505880"/>
                <a:gd name="connsiteX370" fmla="*/ 280023 w 486561"/>
                <a:gd name="connsiteY370" fmla="*/ 39622 h 505880"/>
                <a:gd name="connsiteX371" fmla="*/ 289878 w 486561"/>
                <a:gd name="connsiteY371" fmla="*/ 35208 h 505880"/>
                <a:gd name="connsiteX372" fmla="*/ 292747 w 486561"/>
                <a:gd name="connsiteY372" fmla="*/ 35706 h 505880"/>
                <a:gd name="connsiteX373" fmla="*/ 308840 w 486561"/>
                <a:gd name="connsiteY373" fmla="*/ 47653 h 505880"/>
                <a:gd name="connsiteX374" fmla="*/ 316899 w 486561"/>
                <a:gd name="connsiteY374" fmla="*/ 60897 h 505880"/>
                <a:gd name="connsiteX375" fmla="*/ 319245 w 486561"/>
                <a:gd name="connsiteY375" fmla="*/ 65835 h 505880"/>
                <a:gd name="connsiteX376" fmla="*/ 323910 w 486561"/>
                <a:gd name="connsiteY376" fmla="*/ 75712 h 505880"/>
                <a:gd name="connsiteX377" fmla="*/ 337683 w 486561"/>
                <a:gd name="connsiteY377" fmla="*/ 69203 h 505880"/>
                <a:gd name="connsiteX378" fmla="*/ 345468 w 486561"/>
                <a:gd name="connsiteY378" fmla="*/ 65835 h 505880"/>
                <a:gd name="connsiteX379" fmla="*/ 350932 w 486561"/>
                <a:gd name="connsiteY379" fmla="*/ 64538 h 505880"/>
                <a:gd name="connsiteX380" fmla="*/ 357170 w 486561"/>
                <a:gd name="connsiteY380" fmla="*/ 64015 h 505880"/>
                <a:gd name="connsiteX381" fmla="*/ 361860 w 486561"/>
                <a:gd name="connsiteY381" fmla="*/ 61670 h 505880"/>
                <a:gd name="connsiteX382" fmla="*/ 365752 w 486561"/>
                <a:gd name="connsiteY382" fmla="*/ 63241 h 505880"/>
                <a:gd name="connsiteX383" fmla="*/ 370419 w 486561"/>
                <a:gd name="connsiteY383" fmla="*/ 66085 h 505880"/>
                <a:gd name="connsiteX384" fmla="*/ 371192 w 486561"/>
                <a:gd name="connsiteY384" fmla="*/ 63491 h 505880"/>
                <a:gd name="connsiteX385" fmla="*/ 374310 w 486561"/>
                <a:gd name="connsiteY385" fmla="*/ 62468 h 505880"/>
                <a:gd name="connsiteX386" fmla="*/ 380024 w 486561"/>
                <a:gd name="connsiteY386" fmla="*/ 64015 h 505880"/>
                <a:gd name="connsiteX387" fmla="*/ 382369 w 486561"/>
                <a:gd name="connsiteY387" fmla="*/ 61670 h 505880"/>
                <a:gd name="connsiteX388" fmla="*/ 384440 w 486561"/>
                <a:gd name="connsiteY388" fmla="*/ 64289 h 505880"/>
                <a:gd name="connsiteX389" fmla="*/ 386262 w 486561"/>
                <a:gd name="connsiteY389" fmla="*/ 67906 h 505880"/>
                <a:gd name="connsiteX390" fmla="*/ 391477 w 486561"/>
                <a:gd name="connsiteY390" fmla="*/ 63241 h 505880"/>
                <a:gd name="connsiteX391" fmla="*/ 394596 w 486561"/>
                <a:gd name="connsiteY391" fmla="*/ 63241 h 505880"/>
                <a:gd name="connsiteX392" fmla="*/ 396667 w 486561"/>
                <a:gd name="connsiteY392" fmla="*/ 65062 h 505880"/>
                <a:gd name="connsiteX393" fmla="*/ 401082 w 486561"/>
                <a:gd name="connsiteY393" fmla="*/ 61172 h 505880"/>
                <a:gd name="connsiteX394" fmla="*/ 407844 w 486561"/>
                <a:gd name="connsiteY394" fmla="*/ 69477 h 505880"/>
                <a:gd name="connsiteX395" fmla="*/ 412510 w 486561"/>
                <a:gd name="connsiteY395" fmla="*/ 74141 h 50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486561" h="505880">
                  <a:moveTo>
                    <a:pt x="416128" y="76211"/>
                  </a:moveTo>
                  <a:lnTo>
                    <a:pt x="415355" y="76485"/>
                  </a:lnTo>
                  <a:lnTo>
                    <a:pt x="410664" y="82720"/>
                  </a:lnTo>
                  <a:lnTo>
                    <a:pt x="418473" y="90253"/>
                  </a:lnTo>
                  <a:lnTo>
                    <a:pt x="417151" y="91275"/>
                  </a:lnTo>
                  <a:lnTo>
                    <a:pt x="420020" y="93345"/>
                  </a:lnTo>
                  <a:lnTo>
                    <a:pt x="424686" y="98284"/>
                  </a:lnTo>
                  <a:lnTo>
                    <a:pt x="428079" y="101401"/>
                  </a:lnTo>
                  <a:lnTo>
                    <a:pt x="433269" y="108160"/>
                  </a:lnTo>
                  <a:lnTo>
                    <a:pt x="426258" y="109707"/>
                  </a:lnTo>
                  <a:lnTo>
                    <a:pt x="423389" y="112326"/>
                  </a:lnTo>
                  <a:lnTo>
                    <a:pt x="412735" y="117239"/>
                  </a:lnTo>
                  <a:lnTo>
                    <a:pt x="410140" y="120357"/>
                  </a:lnTo>
                  <a:lnTo>
                    <a:pt x="407819" y="126866"/>
                  </a:lnTo>
                  <a:lnTo>
                    <a:pt x="407021" y="129710"/>
                  </a:lnTo>
                  <a:lnTo>
                    <a:pt x="404701" y="127639"/>
                  </a:lnTo>
                  <a:lnTo>
                    <a:pt x="401582" y="130757"/>
                  </a:lnTo>
                  <a:lnTo>
                    <a:pt x="401307" y="133875"/>
                  </a:lnTo>
                  <a:lnTo>
                    <a:pt x="395593" y="136469"/>
                  </a:lnTo>
                  <a:lnTo>
                    <a:pt x="399236" y="141931"/>
                  </a:lnTo>
                  <a:lnTo>
                    <a:pt x="400783" y="141407"/>
                  </a:lnTo>
                  <a:lnTo>
                    <a:pt x="402879" y="146869"/>
                  </a:lnTo>
                  <a:lnTo>
                    <a:pt x="402355" y="147642"/>
                  </a:lnTo>
                  <a:lnTo>
                    <a:pt x="404176" y="152581"/>
                  </a:lnTo>
                  <a:lnTo>
                    <a:pt x="402355" y="157519"/>
                  </a:lnTo>
                  <a:lnTo>
                    <a:pt x="407021" y="157768"/>
                  </a:lnTo>
                  <a:lnTo>
                    <a:pt x="412485" y="163479"/>
                  </a:lnTo>
                  <a:lnTo>
                    <a:pt x="416128" y="165550"/>
                  </a:lnTo>
                  <a:lnTo>
                    <a:pt x="419496" y="165026"/>
                  </a:lnTo>
                  <a:lnTo>
                    <a:pt x="424187" y="166073"/>
                  </a:lnTo>
                  <a:lnTo>
                    <a:pt x="427305" y="165301"/>
                  </a:lnTo>
                  <a:lnTo>
                    <a:pt x="432745" y="167620"/>
                  </a:lnTo>
                  <a:lnTo>
                    <a:pt x="430924" y="169441"/>
                  </a:lnTo>
                  <a:lnTo>
                    <a:pt x="432495" y="171012"/>
                  </a:lnTo>
                  <a:lnTo>
                    <a:pt x="430924" y="174129"/>
                  </a:lnTo>
                  <a:lnTo>
                    <a:pt x="432246" y="176200"/>
                  </a:lnTo>
                  <a:lnTo>
                    <a:pt x="429377" y="178544"/>
                  </a:lnTo>
                  <a:lnTo>
                    <a:pt x="429377" y="181138"/>
                  </a:lnTo>
                  <a:lnTo>
                    <a:pt x="426507" y="182185"/>
                  </a:lnTo>
                  <a:lnTo>
                    <a:pt x="427305" y="183982"/>
                  </a:lnTo>
                  <a:lnTo>
                    <a:pt x="425210" y="186600"/>
                  </a:lnTo>
                  <a:lnTo>
                    <a:pt x="423139" y="191514"/>
                  </a:lnTo>
                  <a:lnTo>
                    <a:pt x="421841" y="192810"/>
                  </a:lnTo>
                  <a:lnTo>
                    <a:pt x="419770" y="197225"/>
                  </a:lnTo>
                  <a:lnTo>
                    <a:pt x="419496" y="199844"/>
                  </a:lnTo>
                  <a:lnTo>
                    <a:pt x="425484" y="205281"/>
                  </a:lnTo>
                  <a:lnTo>
                    <a:pt x="430949" y="207626"/>
                  </a:lnTo>
                  <a:lnTo>
                    <a:pt x="431722" y="211267"/>
                  </a:lnTo>
                  <a:lnTo>
                    <a:pt x="434317" y="212813"/>
                  </a:lnTo>
                  <a:lnTo>
                    <a:pt x="435364" y="210743"/>
                  </a:lnTo>
                  <a:lnTo>
                    <a:pt x="436388" y="205805"/>
                  </a:lnTo>
                  <a:lnTo>
                    <a:pt x="440280" y="204508"/>
                  </a:lnTo>
                  <a:lnTo>
                    <a:pt x="443399" y="206329"/>
                  </a:lnTo>
                  <a:lnTo>
                    <a:pt x="445744" y="205281"/>
                  </a:lnTo>
                  <a:lnTo>
                    <a:pt x="450684" y="199570"/>
                  </a:lnTo>
                  <a:lnTo>
                    <a:pt x="455101" y="203984"/>
                  </a:lnTo>
                  <a:lnTo>
                    <a:pt x="459766" y="206079"/>
                  </a:lnTo>
                  <a:lnTo>
                    <a:pt x="460815" y="208673"/>
                  </a:lnTo>
                  <a:lnTo>
                    <a:pt x="462112" y="209172"/>
                  </a:lnTo>
                  <a:lnTo>
                    <a:pt x="463933" y="213063"/>
                  </a:lnTo>
                  <a:lnTo>
                    <a:pt x="462885" y="217751"/>
                  </a:lnTo>
                  <a:lnTo>
                    <a:pt x="462112" y="224236"/>
                  </a:lnTo>
                  <a:lnTo>
                    <a:pt x="462885" y="225010"/>
                  </a:lnTo>
                  <a:lnTo>
                    <a:pt x="457172" y="234363"/>
                  </a:lnTo>
                  <a:lnTo>
                    <a:pt x="454577" y="232816"/>
                  </a:lnTo>
                  <a:lnTo>
                    <a:pt x="453279" y="234637"/>
                  </a:lnTo>
                  <a:lnTo>
                    <a:pt x="445220" y="234637"/>
                  </a:lnTo>
                  <a:lnTo>
                    <a:pt x="441328" y="235410"/>
                  </a:lnTo>
                  <a:lnTo>
                    <a:pt x="440280" y="240348"/>
                  </a:lnTo>
                  <a:lnTo>
                    <a:pt x="436912" y="243989"/>
                  </a:lnTo>
                  <a:lnTo>
                    <a:pt x="430949" y="247880"/>
                  </a:lnTo>
                  <a:lnTo>
                    <a:pt x="428079" y="248928"/>
                  </a:lnTo>
                  <a:lnTo>
                    <a:pt x="427830" y="252295"/>
                  </a:lnTo>
                  <a:lnTo>
                    <a:pt x="428853" y="253842"/>
                  </a:lnTo>
                  <a:lnTo>
                    <a:pt x="436912" y="256959"/>
                  </a:lnTo>
                  <a:lnTo>
                    <a:pt x="444721" y="252545"/>
                  </a:lnTo>
                  <a:lnTo>
                    <a:pt x="447316" y="256710"/>
                  </a:lnTo>
                  <a:lnTo>
                    <a:pt x="446518" y="258530"/>
                  </a:lnTo>
                  <a:lnTo>
                    <a:pt x="450684" y="266836"/>
                  </a:lnTo>
                  <a:lnTo>
                    <a:pt x="452506" y="268382"/>
                  </a:lnTo>
                  <a:lnTo>
                    <a:pt x="446268" y="269679"/>
                  </a:lnTo>
                  <a:lnTo>
                    <a:pt x="446018" y="273320"/>
                  </a:lnTo>
                  <a:lnTo>
                    <a:pt x="446792" y="275665"/>
                  </a:lnTo>
                  <a:lnTo>
                    <a:pt x="449387" y="277735"/>
                  </a:lnTo>
                  <a:lnTo>
                    <a:pt x="453030" y="280079"/>
                  </a:lnTo>
                  <a:lnTo>
                    <a:pt x="453030" y="283721"/>
                  </a:lnTo>
                  <a:lnTo>
                    <a:pt x="445495" y="287861"/>
                  </a:lnTo>
                  <a:lnTo>
                    <a:pt x="444697" y="289682"/>
                  </a:lnTo>
                  <a:lnTo>
                    <a:pt x="444697" y="295393"/>
                  </a:lnTo>
                  <a:lnTo>
                    <a:pt x="443923" y="299558"/>
                  </a:lnTo>
                  <a:lnTo>
                    <a:pt x="441078" y="309685"/>
                  </a:lnTo>
                  <a:lnTo>
                    <a:pt x="446792" y="312279"/>
                  </a:lnTo>
                  <a:lnTo>
                    <a:pt x="453529" y="316967"/>
                  </a:lnTo>
                  <a:lnTo>
                    <a:pt x="455101" y="319287"/>
                  </a:lnTo>
                  <a:lnTo>
                    <a:pt x="459766" y="321880"/>
                  </a:lnTo>
                  <a:lnTo>
                    <a:pt x="464457" y="323452"/>
                  </a:lnTo>
                  <a:lnTo>
                    <a:pt x="473814" y="326046"/>
                  </a:lnTo>
                  <a:lnTo>
                    <a:pt x="473814" y="327867"/>
                  </a:lnTo>
                  <a:lnTo>
                    <a:pt x="482646" y="340861"/>
                  </a:lnTo>
                  <a:lnTo>
                    <a:pt x="484443" y="344228"/>
                  </a:lnTo>
                  <a:lnTo>
                    <a:pt x="480026" y="350463"/>
                  </a:lnTo>
                  <a:lnTo>
                    <a:pt x="475111" y="356175"/>
                  </a:lnTo>
                  <a:lnTo>
                    <a:pt x="464706" y="367349"/>
                  </a:lnTo>
                  <a:lnTo>
                    <a:pt x="448089" y="387601"/>
                  </a:lnTo>
                  <a:lnTo>
                    <a:pt x="445744" y="387601"/>
                  </a:lnTo>
                  <a:lnTo>
                    <a:pt x="444197" y="386030"/>
                  </a:lnTo>
                  <a:lnTo>
                    <a:pt x="442102" y="387601"/>
                  </a:lnTo>
                  <a:lnTo>
                    <a:pt x="439507" y="385256"/>
                  </a:lnTo>
                  <a:lnTo>
                    <a:pt x="436138" y="385007"/>
                  </a:lnTo>
                  <a:lnTo>
                    <a:pt x="433793" y="388623"/>
                  </a:lnTo>
                  <a:lnTo>
                    <a:pt x="430424" y="392015"/>
                  </a:lnTo>
                  <a:lnTo>
                    <a:pt x="428603" y="400570"/>
                  </a:lnTo>
                  <a:lnTo>
                    <a:pt x="432495" y="401867"/>
                  </a:lnTo>
                  <a:lnTo>
                    <a:pt x="434068" y="404486"/>
                  </a:lnTo>
                  <a:lnTo>
                    <a:pt x="430674" y="409149"/>
                  </a:lnTo>
                  <a:lnTo>
                    <a:pt x="428079" y="414861"/>
                  </a:lnTo>
                  <a:lnTo>
                    <a:pt x="427305" y="419276"/>
                  </a:lnTo>
                  <a:lnTo>
                    <a:pt x="427555" y="427332"/>
                  </a:lnTo>
                  <a:lnTo>
                    <a:pt x="432495" y="428629"/>
                  </a:lnTo>
                  <a:lnTo>
                    <a:pt x="433019" y="430449"/>
                  </a:lnTo>
                  <a:lnTo>
                    <a:pt x="436637" y="432519"/>
                  </a:lnTo>
                  <a:lnTo>
                    <a:pt x="437436" y="436934"/>
                  </a:lnTo>
                  <a:lnTo>
                    <a:pt x="443149" y="441872"/>
                  </a:lnTo>
                  <a:lnTo>
                    <a:pt x="442351" y="442646"/>
                  </a:lnTo>
                  <a:lnTo>
                    <a:pt x="449387" y="445763"/>
                  </a:lnTo>
                  <a:lnTo>
                    <a:pt x="453279" y="439528"/>
                  </a:lnTo>
                  <a:lnTo>
                    <a:pt x="457696" y="436684"/>
                  </a:lnTo>
                  <a:lnTo>
                    <a:pt x="462636" y="440052"/>
                  </a:lnTo>
                  <a:lnTo>
                    <a:pt x="465480" y="442646"/>
                  </a:lnTo>
                  <a:lnTo>
                    <a:pt x="460291" y="448631"/>
                  </a:lnTo>
                  <a:lnTo>
                    <a:pt x="459517" y="451225"/>
                  </a:lnTo>
                  <a:lnTo>
                    <a:pt x="461064" y="453046"/>
                  </a:lnTo>
                  <a:lnTo>
                    <a:pt x="464432" y="461352"/>
                  </a:lnTo>
                  <a:lnTo>
                    <a:pt x="467825" y="463172"/>
                  </a:lnTo>
                  <a:lnTo>
                    <a:pt x="457945" y="464993"/>
                  </a:lnTo>
                  <a:lnTo>
                    <a:pt x="455101" y="459007"/>
                  </a:lnTo>
                  <a:lnTo>
                    <a:pt x="451707" y="460304"/>
                  </a:lnTo>
                  <a:lnTo>
                    <a:pt x="436637" y="464718"/>
                  </a:lnTo>
                  <a:lnTo>
                    <a:pt x="431448" y="469133"/>
                  </a:lnTo>
                  <a:lnTo>
                    <a:pt x="429900" y="470954"/>
                  </a:lnTo>
                  <a:lnTo>
                    <a:pt x="425984" y="474071"/>
                  </a:lnTo>
                  <a:lnTo>
                    <a:pt x="425484" y="476940"/>
                  </a:lnTo>
                  <a:lnTo>
                    <a:pt x="422889" y="478237"/>
                  </a:lnTo>
                  <a:lnTo>
                    <a:pt x="413782" y="476141"/>
                  </a:lnTo>
                  <a:lnTo>
                    <a:pt x="413782" y="480057"/>
                  </a:lnTo>
                  <a:lnTo>
                    <a:pt x="408318" y="477463"/>
                  </a:lnTo>
                  <a:lnTo>
                    <a:pt x="404950" y="478760"/>
                  </a:lnTo>
                  <a:lnTo>
                    <a:pt x="403902" y="481080"/>
                  </a:lnTo>
                  <a:lnTo>
                    <a:pt x="404176" y="484721"/>
                  </a:lnTo>
                  <a:lnTo>
                    <a:pt x="399486" y="484721"/>
                  </a:lnTo>
                  <a:lnTo>
                    <a:pt x="397166" y="482900"/>
                  </a:lnTo>
                  <a:lnTo>
                    <a:pt x="395868" y="484721"/>
                  </a:lnTo>
                  <a:lnTo>
                    <a:pt x="393772" y="483948"/>
                  </a:lnTo>
                  <a:lnTo>
                    <a:pt x="391976" y="486791"/>
                  </a:lnTo>
                  <a:lnTo>
                    <a:pt x="392225" y="489659"/>
                  </a:lnTo>
                  <a:lnTo>
                    <a:pt x="389107" y="493301"/>
                  </a:lnTo>
                  <a:lnTo>
                    <a:pt x="389356" y="499512"/>
                  </a:lnTo>
                  <a:lnTo>
                    <a:pt x="386512" y="502130"/>
                  </a:lnTo>
                  <a:lnTo>
                    <a:pt x="380274" y="504724"/>
                  </a:lnTo>
                  <a:lnTo>
                    <a:pt x="375334" y="505497"/>
                  </a:lnTo>
                  <a:lnTo>
                    <a:pt x="371441" y="505248"/>
                  </a:lnTo>
                  <a:lnTo>
                    <a:pt x="370144" y="503677"/>
                  </a:lnTo>
                  <a:lnTo>
                    <a:pt x="358966" y="497715"/>
                  </a:lnTo>
                  <a:lnTo>
                    <a:pt x="355597" y="497192"/>
                  </a:lnTo>
                  <a:lnTo>
                    <a:pt x="352728" y="499786"/>
                  </a:lnTo>
                  <a:lnTo>
                    <a:pt x="346241" y="501083"/>
                  </a:lnTo>
                  <a:lnTo>
                    <a:pt x="343372" y="500309"/>
                  </a:lnTo>
                  <a:lnTo>
                    <a:pt x="338956" y="502654"/>
                  </a:lnTo>
                  <a:lnTo>
                    <a:pt x="336884" y="501606"/>
                  </a:lnTo>
                  <a:lnTo>
                    <a:pt x="328825" y="499262"/>
                  </a:lnTo>
                  <a:lnTo>
                    <a:pt x="328576" y="498240"/>
                  </a:lnTo>
                  <a:lnTo>
                    <a:pt x="332993" y="492777"/>
                  </a:lnTo>
                  <a:lnTo>
                    <a:pt x="333242" y="489410"/>
                  </a:lnTo>
                  <a:lnTo>
                    <a:pt x="338182" y="482651"/>
                  </a:lnTo>
                  <a:lnTo>
                    <a:pt x="341301" y="481080"/>
                  </a:lnTo>
                  <a:lnTo>
                    <a:pt x="335338" y="473547"/>
                  </a:lnTo>
                  <a:lnTo>
                    <a:pt x="331944" y="473547"/>
                  </a:lnTo>
                  <a:lnTo>
                    <a:pt x="330123" y="467063"/>
                  </a:lnTo>
                  <a:lnTo>
                    <a:pt x="328576" y="465517"/>
                  </a:lnTo>
                  <a:lnTo>
                    <a:pt x="326230" y="468360"/>
                  </a:lnTo>
                  <a:lnTo>
                    <a:pt x="325183" y="471752"/>
                  </a:lnTo>
                  <a:lnTo>
                    <a:pt x="323112" y="474071"/>
                  </a:lnTo>
                  <a:lnTo>
                    <a:pt x="319220" y="474071"/>
                  </a:lnTo>
                  <a:lnTo>
                    <a:pt x="316350" y="469931"/>
                  </a:lnTo>
                  <a:lnTo>
                    <a:pt x="309863" y="471228"/>
                  </a:lnTo>
                  <a:lnTo>
                    <a:pt x="305197" y="474071"/>
                  </a:lnTo>
                  <a:lnTo>
                    <a:pt x="302602" y="474869"/>
                  </a:lnTo>
                  <a:lnTo>
                    <a:pt x="304399" y="476940"/>
                  </a:lnTo>
                  <a:lnTo>
                    <a:pt x="288555" y="480831"/>
                  </a:lnTo>
                  <a:lnTo>
                    <a:pt x="287532" y="476665"/>
                  </a:lnTo>
                  <a:lnTo>
                    <a:pt x="287258" y="472525"/>
                  </a:lnTo>
                  <a:lnTo>
                    <a:pt x="285711" y="468884"/>
                  </a:lnTo>
                  <a:lnTo>
                    <a:pt x="283366" y="466539"/>
                  </a:lnTo>
                  <a:lnTo>
                    <a:pt x="287008" y="464220"/>
                  </a:lnTo>
                  <a:lnTo>
                    <a:pt x="290901" y="462399"/>
                  </a:lnTo>
                  <a:lnTo>
                    <a:pt x="279199" y="445763"/>
                  </a:lnTo>
                  <a:lnTo>
                    <a:pt x="276105" y="446037"/>
                  </a:lnTo>
                  <a:lnTo>
                    <a:pt x="274009" y="447858"/>
                  </a:lnTo>
                  <a:lnTo>
                    <a:pt x="275307" y="450452"/>
                  </a:lnTo>
                  <a:lnTo>
                    <a:pt x="274808" y="452273"/>
                  </a:lnTo>
                  <a:lnTo>
                    <a:pt x="267522" y="457710"/>
                  </a:lnTo>
                  <a:lnTo>
                    <a:pt x="249857" y="481603"/>
                  </a:lnTo>
                  <a:lnTo>
                    <a:pt x="249333" y="482402"/>
                  </a:lnTo>
                  <a:lnTo>
                    <a:pt x="249582" y="475119"/>
                  </a:lnTo>
                  <a:lnTo>
                    <a:pt x="249083" y="470704"/>
                  </a:lnTo>
                  <a:lnTo>
                    <a:pt x="245690" y="467063"/>
                  </a:lnTo>
                  <a:lnTo>
                    <a:pt x="245965" y="462399"/>
                  </a:lnTo>
                  <a:lnTo>
                    <a:pt x="243893" y="457984"/>
                  </a:lnTo>
                  <a:lnTo>
                    <a:pt x="239453" y="455116"/>
                  </a:lnTo>
                  <a:lnTo>
                    <a:pt x="234537" y="449155"/>
                  </a:lnTo>
                  <a:lnTo>
                    <a:pt x="230121" y="445514"/>
                  </a:lnTo>
                  <a:lnTo>
                    <a:pt x="227526" y="442396"/>
                  </a:lnTo>
                  <a:lnTo>
                    <a:pt x="214527" y="451749"/>
                  </a:lnTo>
                  <a:lnTo>
                    <a:pt x="205944" y="457984"/>
                  </a:lnTo>
                  <a:lnTo>
                    <a:pt x="198933" y="461875"/>
                  </a:lnTo>
                  <a:lnTo>
                    <a:pt x="193219" y="464743"/>
                  </a:lnTo>
                  <a:lnTo>
                    <a:pt x="188553" y="465243"/>
                  </a:lnTo>
                  <a:lnTo>
                    <a:pt x="186208" y="462399"/>
                  </a:lnTo>
                  <a:lnTo>
                    <a:pt x="179446" y="452772"/>
                  </a:lnTo>
                  <a:lnTo>
                    <a:pt x="177625" y="449155"/>
                  </a:lnTo>
                  <a:lnTo>
                    <a:pt x="190100" y="433043"/>
                  </a:lnTo>
                  <a:lnTo>
                    <a:pt x="187755" y="431223"/>
                  </a:lnTo>
                  <a:lnTo>
                    <a:pt x="189077" y="421620"/>
                  </a:lnTo>
                  <a:lnTo>
                    <a:pt x="190873" y="419276"/>
                  </a:lnTo>
                  <a:lnTo>
                    <a:pt x="194791" y="415909"/>
                  </a:lnTo>
                  <a:lnTo>
                    <a:pt x="196862" y="414861"/>
                  </a:lnTo>
                  <a:lnTo>
                    <a:pt x="197111" y="412791"/>
                  </a:lnTo>
                  <a:lnTo>
                    <a:pt x="199706" y="410971"/>
                  </a:lnTo>
                  <a:lnTo>
                    <a:pt x="200505" y="408626"/>
                  </a:lnTo>
                  <a:lnTo>
                    <a:pt x="199981" y="403438"/>
                  </a:lnTo>
                  <a:lnTo>
                    <a:pt x="205445" y="397477"/>
                  </a:lnTo>
                  <a:lnTo>
                    <a:pt x="210111" y="394858"/>
                  </a:lnTo>
                  <a:lnTo>
                    <a:pt x="211682" y="393062"/>
                  </a:lnTo>
                  <a:lnTo>
                    <a:pt x="212980" y="389671"/>
                  </a:lnTo>
                  <a:lnTo>
                    <a:pt x="215824" y="385780"/>
                  </a:lnTo>
                  <a:lnTo>
                    <a:pt x="217646" y="381615"/>
                  </a:lnTo>
                  <a:lnTo>
                    <a:pt x="221014" y="375130"/>
                  </a:lnTo>
                  <a:lnTo>
                    <a:pt x="220515" y="369942"/>
                  </a:lnTo>
                  <a:lnTo>
                    <a:pt x="221289" y="369169"/>
                  </a:lnTo>
                  <a:lnTo>
                    <a:pt x="228574" y="369169"/>
                  </a:lnTo>
                  <a:lnTo>
                    <a:pt x="230395" y="371239"/>
                  </a:lnTo>
                  <a:lnTo>
                    <a:pt x="237656" y="372287"/>
                  </a:lnTo>
                  <a:lnTo>
                    <a:pt x="245965" y="370715"/>
                  </a:lnTo>
                  <a:lnTo>
                    <a:pt x="251179" y="368121"/>
                  </a:lnTo>
                  <a:lnTo>
                    <a:pt x="255072" y="366824"/>
                  </a:lnTo>
                  <a:lnTo>
                    <a:pt x="265201" y="362659"/>
                  </a:lnTo>
                  <a:lnTo>
                    <a:pt x="266749" y="359816"/>
                  </a:lnTo>
                  <a:lnTo>
                    <a:pt x="264428" y="358519"/>
                  </a:lnTo>
                  <a:lnTo>
                    <a:pt x="210635" y="341883"/>
                  </a:lnTo>
                  <a:lnTo>
                    <a:pt x="192720" y="338517"/>
                  </a:lnTo>
                  <a:lnTo>
                    <a:pt x="187530" y="333578"/>
                  </a:lnTo>
                  <a:lnTo>
                    <a:pt x="184661" y="329413"/>
                  </a:lnTo>
                  <a:lnTo>
                    <a:pt x="181542" y="323702"/>
                  </a:lnTo>
                  <a:lnTo>
                    <a:pt x="180494" y="323452"/>
                  </a:lnTo>
                  <a:lnTo>
                    <a:pt x="149331" y="308388"/>
                  </a:lnTo>
                  <a:lnTo>
                    <a:pt x="134011" y="300606"/>
                  </a:lnTo>
                  <a:lnTo>
                    <a:pt x="129071" y="298511"/>
                  </a:lnTo>
                  <a:lnTo>
                    <a:pt x="118143" y="292301"/>
                  </a:lnTo>
                  <a:lnTo>
                    <a:pt x="111406" y="287088"/>
                  </a:lnTo>
                  <a:lnTo>
                    <a:pt x="110109" y="285267"/>
                  </a:lnTo>
                  <a:lnTo>
                    <a:pt x="111930" y="272023"/>
                  </a:lnTo>
                  <a:lnTo>
                    <a:pt x="111406" y="271251"/>
                  </a:lnTo>
                  <a:lnTo>
                    <a:pt x="112953" y="263992"/>
                  </a:lnTo>
                  <a:lnTo>
                    <a:pt x="111905" y="260351"/>
                  </a:lnTo>
                  <a:lnTo>
                    <a:pt x="114250" y="256460"/>
                  </a:lnTo>
                  <a:lnTo>
                    <a:pt x="115024" y="252819"/>
                  </a:lnTo>
                  <a:lnTo>
                    <a:pt x="116596" y="250998"/>
                  </a:lnTo>
                  <a:lnTo>
                    <a:pt x="122060" y="240872"/>
                  </a:lnTo>
                  <a:lnTo>
                    <a:pt x="127249" y="233589"/>
                  </a:lnTo>
                  <a:lnTo>
                    <a:pt x="132439" y="222441"/>
                  </a:lnTo>
                  <a:lnTo>
                    <a:pt x="131915" y="211791"/>
                  </a:lnTo>
                  <a:lnTo>
                    <a:pt x="131915" y="201390"/>
                  </a:lnTo>
                  <a:lnTo>
                    <a:pt x="131666" y="197250"/>
                  </a:lnTo>
                  <a:lnTo>
                    <a:pt x="129071" y="193085"/>
                  </a:lnTo>
                  <a:lnTo>
                    <a:pt x="120763" y="191788"/>
                  </a:lnTo>
                  <a:lnTo>
                    <a:pt x="107763" y="191788"/>
                  </a:lnTo>
                  <a:lnTo>
                    <a:pt x="101526" y="193335"/>
                  </a:lnTo>
                  <a:lnTo>
                    <a:pt x="90872" y="179567"/>
                  </a:lnTo>
                  <a:lnTo>
                    <a:pt x="81266" y="170239"/>
                  </a:lnTo>
                  <a:lnTo>
                    <a:pt x="78671" y="168667"/>
                  </a:lnTo>
                  <a:lnTo>
                    <a:pt x="72184" y="162707"/>
                  </a:lnTo>
                  <a:lnTo>
                    <a:pt x="57887" y="163729"/>
                  </a:lnTo>
                  <a:lnTo>
                    <a:pt x="45162" y="164776"/>
                  </a:lnTo>
                  <a:lnTo>
                    <a:pt x="32163" y="157244"/>
                  </a:lnTo>
                  <a:lnTo>
                    <a:pt x="23081" y="151284"/>
                  </a:lnTo>
                  <a:lnTo>
                    <a:pt x="25152" y="148416"/>
                  </a:lnTo>
                  <a:lnTo>
                    <a:pt x="24903" y="139835"/>
                  </a:lnTo>
                  <a:lnTo>
                    <a:pt x="26449" y="135945"/>
                  </a:lnTo>
                  <a:lnTo>
                    <a:pt x="27223" y="130507"/>
                  </a:lnTo>
                  <a:lnTo>
                    <a:pt x="25676" y="126342"/>
                  </a:lnTo>
                  <a:lnTo>
                    <a:pt x="25401" y="123225"/>
                  </a:lnTo>
                  <a:lnTo>
                    <a:pt x="26724" y="120357"/>
                  </a:lnTo>
                  <a:lnTo>
                    <a:pt x="25152" y="116216"/>
                  </a:lnTo>
                  <a:lnTo>
                    <a:pt x="15271" y="107637"/>
                  </a:lnTo>
                  <a:lnTo>
                    <a:pt x="13200" y="106863"/>
                  </a:lnTo>
                  <a:lnTo>
                    <a:pt x="10356" y="107113"/>
                  </a:lnTo>
                  <a:lnTo>
                    <a:pt x="3595" y="101676"/>
                  </a:lnTo>
                  <a:lnTo>
                    <a:pt x="201" y="101676"/>
                  </a:lnTo>
                  <a:lnTo>
                    <a:pt x="-2119" y="100878"/>
                  </a:lnTo>
                  <a:lnTo>
                    <a:pt x="476" y="98558"/>
                  </a:lnTo>
                  <a:lnTo>
                    <a:pt x="5141" y="96463"/>
                  </a:lnTo>
                  <a:lnTo>
                    <a:pt x="7736" y="96213"/>
                  </a:lnTo>
                  <a:lnTo>
                    <a:pt x="11379" y="89205"/>
                  </a:lnTo>
                  <a:lnTo>
                    <a:pt x="17617" y="84267"/>
                  </a:lnTo>
                  <a:lnTo>
                    <a:pt x="20211" y="78805"/>
                  </a:lnTo>
                  <a:lnTo>
                    <a:pt x="20211" y="76984"/>
                  </a:lnTo>
                  <a:lnTo>
                    <a:pt x="22308" y="73093"/>
                  </a:lnTo>
                  <a:lnTo>
                    <a:pt x="22557" y="70500"/>
                  </a:lnTo>
                  <a:lnTo>
                    <a:pt x="25676" y="69203"/>
                  </a:lnTo>
                  <a:lnTo>
                    <a:pt x="26724" y="69726"/>
                  </a:lnTo>
                  <a:lnTo>
                    <a:pt x="32163" y="68928"/>
                  </a:lnTo>
                  <a:lnTo>
                    <a:pt x="34508" y="64513"/>
                  </a:lnTo>
                  <a:lnTo>
                    <a:pt x="33735" y="61919"/>
                  </a:lnTo>
                  <a:lnTo>
                    <a:pt x="35282" y="59600"/>
                  </a:lnTo>
                  <a:lnTo>
                    <a:pt x="42293" y="57505"/>
                  </a:lnTo>
                  <a:lnTo>
                    <a:pt x="42567" y="56482"/>
                  </a:lnTo>
                  <a:lnTo>
                    <a:pt x="47757" y="53614"/>
                  </a:lnTo>
                  <a:lnTo>
                    <a:pt x="49828" y="51544"/>
                  </a:lnTo>
                  <a:lnTo>
                    <a:pt x="51899" y="47379"/>
                  </a:lnTo>
                  <a:lnTo>
                    <a:pt x="55292" y="49474"/>
                  </a:lnTo>
                  <a:lnTo>
                    <a:pt x="63600" y="48426"/>
                  </a:lnTo>
                  <a:lnTo>
                    <a:pt x="68017" y="48426"/>
                  </a:lnTo>
                  <a:lnTo>
                    <a:pt x="69314" y="47379"/>
                  </a:lnTo>
                  <a:lnTo>
                    <a:pt x="73481" y="46880"/>
                  </a:lnTo>
                  <a:lnTo>
                    <a:pt x="75552" y="44785"/>
                  </a:lnTo>
                  <a:lnTo>
                    <a:pt x="79194" y="44261"/>
                  </a:lnTo>
                  <a:lnTo>
                    <a:pt x="84634" y="40121"/>
                  </a:lnTo>
                  <a:lnTo>
                    <a:pt x="87254" y="31018"/>
                  </a:lnTo>
                  <a:lnTo>
                    <a:pt x="90098" y="28947"/>
                  </a:lnTo>
                  <a:lnTo>
                    <a:pt x="94265" y="23485"/>
                  </a:lnTo>
                  <a:lnTo>
                    <a:pt x="105168" y="16751"/>
                  </a:lnTo>
                  <a:lnTo>
                    <a:pt x="107514" y="15703"/>
                  </a:lnTo>
                  <a:lnTo>
                    <a:pt x="112704" y="15180"/>
                  </a:lnTo>
                  <a:lnTo>
                    <a:pt x="121286" y="13359"/>
                  </a:lnTo>
                  <a:lnTo>
                    <a:pt x="124380" y="11813"/>
                  </a:lnTo>
                  <a:lnTo>
                    <a:pt x="128797" y="10516"/>
                  </a:lnTo>
                  <a:lnTo>
                    <a:pt x="130618" y="7648"/>
                  </a:lnTo>
                  <a:lnTo>
                    <a:pt x="133737" y="6351"/>
                  </a:lnTo>
                  <a:lnTo>
                    <a:pt x="137379" y="5852"/>
                  </a:lnTo>
                  <a:lnTo>
                    <a:pt x="143368" y="6625"/>
                  </a:lnTo>
                  <a:lnTo>
                    <a:pt x="145962" y="8969"/>
                  </a:lnTo>
                  <a:lnTo>
                    <a:pt x="149581" y="10266"/>
                  </a:lnTo>
                  <a:lnTo>
                    <a:pt x="154521" y="13110"/>
                  </a:lnTo>
                  <a:lnTo>
                    <a:pt x="155569" y="15205"/>
                  </a:lnTo>
                  <a:lnTo>
                    <a:pt x="158438" y="11813"/>
                  </a:lnTo>
                  <a:lnTo>
                    <a:pt x="159461" y="12860"/>
                  </a:lnTo>
                  <a:lnTo>
                    <a:pt x="164650" y="16228"/>
                  </a:lnTo>
                  <a:lnTo>
                    <a:pt x="170888" y="3757"/>
                  </a:lnTo>
                  <a:lnTo>
                    <a:pt x="181542" y="8446"/>
                  </a:lnTo>
                  <a:lnTo>
                    <a:pt x="177400" y="2984"/>
                  </a:lnTo>
                  <a:lnTo>
                    <a:pt x="183888" y="914"/>
                  </a:lnTo>
                  <a:lnTo>
                    <a:pt x="189077" y="2211"/>
                  </a:lnTo>
                  <a:lnTo>
                    <a:pt x="189601" y="-383"/>
                  </a:lnTo>
                  <a:lnTo>
                    <a:pt x="203873" y="4281"/>
                  </a:lnTo>
                  <a:lnTo>
                    <a:pt x="203374" y="5852"/>
                  </a:lnTo>
                  <a:lnTo>
                    <a:pt x="215325" y="9992"/>
                  </a:lnTo>
                  <a:lnTo>
                    <a:pt x="220265" y="10790"/>
                  </a:lnTo>
                  <a:lnTo>
                    <a:pt x="221563" y="11813"/>
                  </a:lnTo>
                  <a:lnTo>
                    <a:pt x="225455" y="16502"/>
                  </a:lnTo>
                  <a:lnTo>
                    <a:pt x="229872" y="8969"/>
                  </a:lnTo>
                  <a:lnTo>
                    <a:pt x="238953" y="14681"/>
                  </a:lnTo>
                  <a:lnTo>
                    <a:pt x="242597" y="9493"/>
                  </a:lnTo>
                  <a:lnTo>
                    <a:pt x="256619" y="18572"/>
                  </a:lnTo>
                  <a:lnTo>
                    <a:pt x="253001" y="27401"/>
                  </a:lnTo>
                  <a:lnTo>
                    <a:pt x="254024" y="32065"/>
                  </a:lnTo>
                  <a:lnTo>
                    <a:pt x="253774" y="34409"/>
                  </a:lnTo>
                  <a:lnTo>
                    <a:pt x="256893" y="34934"/>
                  </a:lnTo>
                  <a:lnTo>
                    <a:pt x="262856" y="37003"/>
                  </a:lnTo>
                  <a:lnTo>
                    <a:pt x="272986" y="40121"/>
                  </a:lnTo>
                  <a:lnTo>
                    <a:pt x="277926" y="40121"/>
                  </a:lnTo>
                  <a:lnTo>
                    <a:pt x="280023" y="39622"/>
                  </a:lnTo>
                  <a:lnTo>
                    <a:pt x="289878" y="35208"/>
                  </a:lnTo>
                  <a:lnTo>
                    <a:pt x="292747" y="35706"/>
                  </a:lnTo>
                  <a:lnTo>
                    <a:pt x="308840" y="47653"/>
                  </a:lnTo>
                  <a:lnTo>
                    <a:pt x="316899" y="60897"/>
                  </a:lnTo>
                  <a:lnTo>
                    <a:pt x="319245" y="65835"/>
                  </a:lnTo>
                  <a:lnTo>
                    <a:pt x="323910" y="75712"/>
                  </a:lnTo>
                  <a:lnTo>
                    <a:pt x="337683" y="69203"/>
                  </a:lnTo>
                  <a:lnTo>
                    <a:pt x="345468" y="65835"/>
                  </a:lnTo>
                  <a:lnTo>
                    <a:pt x="350932" y="64538"/>
                  </a:lnTo>
                  <a:lnTo>
                    <a:pt x="357170" y="64015"/>
                  </a:lnTo>
                  <a:lnTo>
                    <a:pt x="361860" y="61670"/>
                  </a:lnTo>
                  <a:lnTo>
                    <a:pt x="365752" y="63241"/>
                  </a:lnTo>
                  <a:lnTo>
                    <a:pt x="370419" y="66085"/>
                  </a:lnTo>
                  <a:lnTo>
                    <a:pt x="371192" y="63491"/>
                  </a:lnTo>
                  <a:lnTo>
                    <a:pt x="374310" y="62468"/>
                  </a:lnTo>
                  <a:lnTo>
                    <a:pt x="380024" y="64015"/>
                  </a:lnTo>
                  <a:lnTo>
                    <a:pt x="382369" y="61670"/>
                  </a:lnTo>
                  <a:lnTo>
                    <a:pt x="384440" y="64289"/>
                  </a:lnTo>
                  <a:lnTo>
                    <a:pt x="386262" y="67906"/>
                  </a:lnTo>
                  <a:lnTo>
                    <a:pt x="391477" y="63241"/>
                  </a:lnTo>
                  <a:lnTo>
                    <a:pt x="394596" y="63241"/>
                  </a:lnTo>
                  <a:lnTo>
                    <a:pt x="396667" y="65062"/>
                  </a:lnTo>
                  <a:lnTo>
                    <a:pt x="401082" y="61172"/>
                  </a:lnTo>
                  <a:lnTo>
                    <a:pt x="407844" y="69477"/>
                  </a:lnTo>
                  <a:lnTo>
                    <a:pt x="412510" y="7414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87" name="Free-form: Shape 3386">
              <a:extLst>
                <a:ext uri="{FF2B5EF4-FFF2-40B4-BE49-F238E27FC236}">
                  <a16:creationId xmlns:a16="http://schemas.microsoft.com/office/drawing/2014/main" id="{EC97D3BF-1D87-AFB5-FAA4-1E678A709246}"/>
                </a:ext>
              </a:extLst>
            </p:cNvPr>
            <p:cNvSpPr/>
            <p:nvPr/>
          </p:nvSpPr>
          <p:spPr>
            <a:xfrm>
              <a:off x="2454095" y="5288706"/>
              <a:ext cx="251228" cy="244896"/>
            </a:xfrm>
            <a:custGeom>
              <a:avLst/>
              <a:gdLst>
                <a:gd name="connsiteX0" fmla="*/ 126227 w 251228"/>
                <a:gd name="connsiteY0" fmla="*/ -383 h 244896"/>
                <a:gd name="connsiteX1" fmla="*/ 136108 w 251228"/>
                <a:gd name="connsiteY1" fmla="*/ 1686 h 244896"/>
                <a:gd name="connsiteX2" fmla="*/ 139750 w 251228"/>
                <a:gd name="connsiteY2" fmla="*/ 1961 h 244896"/>
                <a:gd name="connsiteX3" fmla="*/ 148059 w 251228"/>
                <a:gd name="connsiteY3" fmla="*/ 1686 h 244896"/>
                <a:gd name="connsiteX4" fmla="*/ 158713 w 251228"/>
                <a:gd name="connsiteY4" fmla="*/ 1686 h 244896"/>
                <a:gd name="connsiteX5" fmla="*/ 162081 w 251228"/>
                <a:gd name="connsiteY5" fmla="*/ 2210 h 244896"/>
                <a:gd name="connsiteX6" fmla="*/ 164676 w 251228"/>
                <a:gd name="connsiteY6" fmla="*/ 3507 h 244896"/>
                <a:gd name="connsiteX7" fmla="*/ 167296 w 251228"/>
                <a:gd name="connsiteY7" fmla="*/ 6351 h 244896"/>
                <a:gd name="connsiteX8" fmla="*/ 171188 w 251228"/>
                <a:gd name="connsiteY8" fmla="*/ 12336 h 244896"/>
                <a:gd name="connsiteX9" fmla="*/ 173783 w 251228"/>
                <a:gd name="connsiteY9" fmla="*/ 15180 h 244896"/>
                <a:gd name="connsiteX10" fmla="*/ 177151 w 251228"/>
                <a:gd name="connsiteY10" fmla="*/ 17274 h 244896"/>
                <a:gd name="connsiteX11" fmla="*/ 210934 w 251228"/>
                <a:gd name="connsiteY11" fmla="*/ 34409 h 244896"/>
                <a:gd name="connsiteX12" fmla="*/ 215351 w 251228"/>
                <a:gd name="connsiteY12" fmla="*/ 36230 h 244896"/>
                <a:gd name="connsiteX13" fmla="*/ 221837 w 251228"/>
                <a:gd name="connsiteY13" fmla="*/ 37003 h 244896"/>
                <a:gd name="connsiteX14" fmla="*/ 227027 w 251228"/>
                <a:gd name="connsiteY14" fmla="*/ 36479 h 244896"/>
                <a:gd name="connsiteX15" fmla="*/ 230670 w 251228"/>
                <a:gd name="connsiteY15" fmla="*/ 46880 h 244896"/>
                <a:gd name="connsiteX16" fmla="*/ 227826 w 251228"/>
                <a:gd name="connsiteY16" fmla="*/ 46106 h 244896"/>
                <a:gd name="connsiteX17" fmla="*/ 225231 w 251228"/>
                <a:gd name="connsiteY17" fmla="*/ 46880 h 244896"/>
                <a:gd name="connsiteX18" fmla="*/ 224707 w 251228"/>
                <a:gd name="connsiteY18" fmla="*/ 50521 h 244896"/>
                <a:gd name="connsiteX19" fmla="*/ 223135 w 251228"/>
                <a:gd name="connsiteY19" fmla="*/ 53888 h 244896"/>
                <a:gd name="connsiteX20" fmla="*/ 219243 w 251228"/>
                <a:gd name="connsiteY20" fmla="*/ 56482 h 244896"/>
                <a:gd name="connsiteX21" fmla="*/ 219492 w 251228"/>
                <a:gd name="connsiteY21" fmla="*/ 60647 h 244896"/>
                <a:gd name="connsiteX22" fmla="*/ 217421 w 251228"/>
                <a:gd name="connsiteY22" fmla="*/ 62468 h 244896"/>
                <a:gd name="connsiteX23" fmla="*/ 210660 w 251228"/>
                <a:gd name="connsiteY23" fmla="*/ 64787 h 244896"/>
                <a:gd name="connsiteX24" fmla="*/ 205719 w 251228"/>
                <a:gd name="connsiteY24" fmla="*/ 67655 h 244896"/>
                <a:gd name="connsiteX25" fmla="*/ 207017 w 251228"/>
                <a:gd name="connsiteY25" fmla="*/ 70499 h 244896"/>
                <a:gd name="connsiteX26" fmla="*/ 199233 w 251228"/>
                <a:gd name="connsiteY26" fmla="*/ 75188 h 244896"/>
                <a:gd name="connsiteX27" fmla="*/ 195589 w 251228"/>
                <a:gd name="connsiteY27" fmla="*/ 75188 h 244896"/>
                <a:gd name="connsiteX28" fmla="*/ 194567 w 251228"/>
                <a:gd name="connsiteY28" fmla="*/ 79328 h 244896"/>
                <a:gd name="connsiteX29" fmla="*/ 192471 w 251228"/>
                <a:gd name="connsiteY29" fmla="*/ 83244 h 244896"/>
                <a:gd name="connsiteX30" fmla="*/ 190649 w 251228"/>
                <a:gd name="connsiteY30" fmla="*/ 84541 h 244896"/>
                <a:gd name="connsiteX31" fmla="*/ 187805 w 251228"/>
                <a:gd name="connsiteY31" fmla="*/ 84017 h 244896"/>
                <a:gd name="connsiteX32" fmla="*/ 187281 w 251228"/>
                <a:gd name="connsiteY32" fmla="*/ 86361 h 244896"/>
                <a:gd name="connsiteX33" fmla="*/ 191174 w 251228"/>
                <a:gd name="connsiteY33" fmla="*/ 86361 h 244896"/>
                <a:gd name="connsiteX34" fmla="*/ 195864 w 251228"/>
                <a:gd name="connsiteY34" fmla="*/ 90003 h 244896"/>
                <a:gd name="connsiteX35" fmla="*/ 200804 w 251228"/>
                <a:gd name="connsiteY35" fmla="*/ 89479 h 244896"/>
                <a:gd name="connsiteX36" fmla="*/ 201303 w 251228"/>
                <a:gd name="connsiteY36" fmla="*/ 90527 h 244896"/>
                <a:gd name="connsiteX37" fmla="*/ 208339 w 251228"/>
                <a:gd name="connsiteY37" fmla="*/ 88706 h 244896"/>
                <a:gd name="connsiteX38" fmla="*/ 212232 w 251228"/>
                <a:gd name="connsiteY38" fmla="*/ 89479 h 244896"/>
                <a:gd name="connsiteX39" fmla="*/ 216648 w 251228"/>
                <a:gd name="connsiteY39" fmla="*/ 91824 h 244896"/>
                <a:gd name="connsiteX40" fmla="*/ 231444 w 251228"/>
                <a:gd name="connsiteY40" fmla="*/ 96238 h 244896"/>
                <a:gd name="connsiteX41" fmla="*/ 236134 w 251228"/>
                <a:gd name="connsiteY41" fmla="*/ 98059 h 244896"/>
                <a:gd name="connsiteX42" fmla="*/ 246264 w 251228"/>
                <a:gd name="connsiteY42" fmla="*/ 101949 h 244896"/>
                <a:gd name="connsiteX43" fmla="*/ 249109 w 251228"/>
                <a:gd name="connsiteY43" fmla="*/ 105067 h 244896"/>
                <a:gd name="connsiteX44" fmla="*/ 242098 w 251228"/>
                <a:gd name="connsiteY44" fmla="*/ 109482 h 244896"/>
                <a:gd name="connsiteX45" fmla="*/ 238979 w 251228"/>
                <a:gd name="connsiteY45" fmla="*/ 109208 h 244896"/>
                <a:gd name="connsiteX46" fmla="*/ 232217 w 251228"/>
                <a:gd name="connsiteY46" fmla="*/ 109731 h 244896"/>
                <a:gd name="connsiteX47" fmla="*/ 227027 w 251228"/>
                <a:gd name="connsiteY47" fmla="*/ 110779 h 244896"/>
                <a:gd name="connsiteX48" fmla="*/ 223909 w 251228"/>
                <a:gd name="connsiteY48" fmla="*/ 109731 h 244896"/>
                <a:gd name="connsiteX49" fmla="*/ 219767 w 251228"/>
                <a:gd name="connsiteY49" fmla="*/ 112599 h 244896"/>
                <a:gd name="connsiteX50" fmla="*/ 219492 w 251228"/>
                <a:gd name="connsiteY50" fmla="*/ 114146 h 244896"/>
                <a:gd name="connsiteX51" fmla="*/ 216124 w 251228"/>
                <a:gd name="connsiteY51" fmla="*/ 115443 h 244896"/>
                <a:gd name="connsiteX52" fmla="*/ 214302 w 251228"/>
                <a:gd name="connsiteY52" fmla="*/ 120132 h 244896"/>
                <a:gd name="connsiteX53" fmla="*/ 214552 w 251228"/>
                <a:gd name="connsiteY53" fmla="*/ 123224 h 244896"/>
                <a:gd name="connsiteX54" fmla="*/ 210660 w 251228"/>
                <a:gd name="connsiteY54" fmla="*/ 126093 h 244896"/>
                <a:gd name="connsiteX55" fmla="*/ 203649 w 251228"/>
                <a:gd name="connsiteY55" fmla="*/ 128437 h 244896"/>
                <a:gd name="connsiteX56" fmla="*/ 195864 w 251228"/>
                <a:gd name="connsiteY56" fmla="*/ 131555 h 244896"/>
                <a:gd name="connsiteX57" fmla="*/ 192745 w 251228"/>
                <a:gd name="connsiteY57" fmla="*/ 134149 h 244896"/>
                <a:gd name="connsiteX58" fmla="*/ 189876 w 251228"/>
                <a:gd name="connsiteY58" fmla="*/ 139586 h 244896"/>
                <a:gd name="connsiteX59" fmla="*/ 187530 w 251228"/>
                <a:gd name="connsiteY59" fmla="*/ 141157 h 244896"/>
                <a:gd name="connsiteX60" fmla="*/ 187530 w 251228"/>
                <a:gd name="connsiteY60" fmla="*/ 143502 h 244896"/>
                <a:gd name="connsiteX61" fmla="*/ 183389 w 251228"/>
                <a:gd name="connsiteY61" fmla="*/ 142703 h 244896"/>
                <a:gd name="connsiteX62" fmla="*/ 178698 w 251228"/>
                <a:gd name="connsiteY62" fmla="*/ 149213 h 244896"/>
                <a:gd name="connsiteX63" fmla="*/ 175854 w 251228"/>
                <a:gd name="connsiteY63" fmla="*/ 151283 h 244896"/>
                <a:gd name="connsiteX64" fmla="*/ 166497 w 251228"/>
                <a:gd name="connsiteY64" fmla="*/ 153877 h 244896"/>
                <a:gd name="connsiteX65" fmla="*/ 162605 w 251228"/>
                <a:gd name="connsiteY65" fmla="*/ 155174 h 244896"/>
                <a:gd name="connsiteX66" fmla="*/ 158962 w 251228"/>
                <a:gd name="connsiteY66" fmla="*/ 158541 h 244896"/>
                <a:gd name="connsiteX67" fmla="*/ 150379 w 251228"/>
                <a:gd name="connsiteY67" fmla="*/ 168418 h 244896"/>
                <a:gd name="connsiteX68" fmla="*/ 152475 w 251228"/>
                <a:gd name="connsiteY68" fmla="*/ 169191 h 244896"/>
                <a:gd name="connsiteX69" fmla="*/ 150654 w 251228"/>
                <a:gd name="connsiteY69" fmla="*/ 169465 h 244896"/>
                <a:gd name="connsiteX70" fmla="*/ 148059 w 251228"/>
                <a:gd name="connsiteY70" fmla="*/ 173356 h 244896"/>
                <a:gd name="connsiteX71" fmla="*/ 144416 w 251228"/>
                <a:gd name="connsiteY71" fmla="*/ 177521 h 244896"/>
                <a:gd name="connsiteX72" fmla="*/ 136357 w 251228"/>
                <a:gd name="connsiteY72" fmla="*/ 188171 h 244896"/>
                <a:gd name="connsiteX73" fmla="*/ 133238 w 251228"/>
                <a:gd name="connsiteY73" fmla="*/ 190765 h 244896"/>
                <a:gd name="connsiteX74" fmla="*/ 128298 w 251228"/>
                <a:gd name="connsiteY74" fmla="*/ 192835 h 244896"/>
                <a:gd name="connsiteX75" fmla="*/ 123881 w 251228"/>
                <a:gd name="connsiteY75" fmla="*/ 193359 h 244896"/>
                <a:gd name="connsiteX76" fmla="*/ 115049 w 251228"/>
                <a:gd name="connsiteY76" fmla="*/ 193084 h 244896"/>
                <a:gd name="connsiteX77" fmla="*/ 121811 w 251228"/>
                <a:gd name="connsiteY77" fmla="*/ 197250 h 244896"/>
                <a:gd name="connsiteX78" fmla="*/ 119990 w 251228"/>
                <a:gd name="connsiteY78" fmla="*/ 200367 h 244896"/>
                <a:gd name="connsiteX79" fmla="*/ 118442 w 251228"/>
                <a:gd name="connsiteY79" fmla="*/ 200093 h 244896"/>
                <a:gd name="connsiteX80" fmla="*/ 114800 w 251228"/>
                <a:gd name="connsiteY80" fmla="*/ 196726 h 244896"/>
                <a:gd name="connsiteX81" fmla="*/ 111157 w 251228"/>
                <a:gd name="connsiteY81" fmla="*/ 201140 h 244896"/>
                <a:gd name="connsiteX82" fmla="*/ 111681 w 251228"/>
                <a:gd name="connsiteY82" fmla="*/ 202712 h 244896"/>
                <a:gd name="connsiteX83" fmla="*/ 114276 w 251228"/>
                <a:gd name="connsiteY83" fmla="*/ 205306 h 244896"/>
                <a:gd name="connsiteX84" fmla="*/ 118941 w 251228"/>
                <a:gd name="connsiteY84" fmla="*/ 208423 h 244896"/>
                <a:gd name="connsiteX85" fmla="*/ 122060 w 251228"/>
                <a:gd name="connsiteY85" fmla="*/ 208672 h 244896"/>
                <a:gd name="connsiteX86" fmla="*/ 122584 w 251228"/>
                <a:gd name="connsiteY86" fmla="*/ 212838 h 244896"/>
                <a:gd name="connsiteX87" fmla="*/ 125179 w 251228"/>
                <a:gd name="connsiteY87" fmla="*/ 213337 h 244896"/>
                <a:gd name="connsiteX88" fmla="*/ 127000 w 251228"/>
                <a:gd name="connsiteY88" fmla="*/ 215681 h 244896"/>
                <a:gd name="connsiteX89" fmla="*/ 123881 w 251228"/>
                <a:gd name="connsiteY89" fmla="*/ 218799 h 244896"/>
                <a:gd name="connsiteX90" fmla="*/ 125179 w 251228"/>
                <a:gd name="connsiteY90" fmla="*/ 224261 h 244896"/>
                <a:gd name="connsiteX91" fmla="*/ 120763 w 251228"/>
                <a:gd name="connsiteY91" fmla="*/ 224760 h 244896"/>
                <a:gd name="connsiteX92" fmla="*/ 120763 w 251228"/>
                <a:gd name="connsiteY92" fmla="*/ 228401 h 244896"/>
                <a:gd name="connsiteX93" fmla="*/ 115573 w 251228"/>
                <a:gd name="connsiteY93" fmla="*/ 232043 h 244896"/>
                <a:gd name="connsiteX94" fmla="*/ 115049 w 251228"/>
                <a:gd name="connsiteY94" fmla="*/ 230746 h 244896"/>
                <a:gd name="connsiteX95" fmla="*/ 111406 w 251228"/>
                <a:gd name="connsiteY95" fmla="*/ 230222 h 244896"/>
                <a:gd name="connsiteX96" fmla="*/ 108038 w 251228"/>
                <a:gd name="connsiteY96" fmla="*/ 231768 h 244896"/>
                <a:gd name="connsiteX97" fmla="*/ 104645 w 251228"/>
                <a:gd name="connsiteY97" fmla="*/ 234886 h 244896"/>
                <a:gd name="connsiteX98" fmla="*/ 102848 w 251228"/>
                <a:gd name="connsiteY98" fmla="*/ 235659 h 244896"/>
                <a:gd name="connsiteX99" fmla="*/ 96860 w 251228"/>
                <a:gd name="connsiteY99" fmla="*/ 241645 h 244896"/>
                <a:gd name="connsiteX100" fmla="*/ 91146 w 251228"/>
                <a:gd name="connsiteY100" fmla="*/ 239575 h 244896"/>
                <a:gd name="connsiteX101" fmla="*/ 85957 w 251228"/>
                <a:gd name="connsiteY101" fmla="*/ 236706 h 244896"/>
                <a:gd name="connsiteX102" fmla="*/ 81266 w 251228"/>
                <a:gd name="connsiteY102" fmla="*/ 235160 h 244896"/>
                <a:gd name="connsiteX103" fmla="*/ 79195 w 251228"/>
                <a:gd name="connsiteY103" fmla="*/ 233863 h 244896"/>
                <a:gd name="connsiteX104" fmla="*/ 73481 w 251228"/>
                <a:gd name="connsiteY104" fmla="*/ 233863 h 244896"/>
                <a:gd name="connsiteX105" fmla="*/ 71411 w 251228"/>
                <a:gd name="connsiteY105" fmla="*/ 235934 h 244896"/>
                <a:gd name="connsiteX106" fmla="*/ 68541 w 251228"/>
                <a:gd name="connsiteY106" fmla="*/ 235409 h 244896"/>
                <a:gd name="connsiteX107" fmla="*/ 63351 w 251228"/>
                <a:gd name="connsiteY107" fmla="*/ 236457 h 244896"/>
                <a:gd name="connsiteX108" fmla="*/ 52448 w 251228"/>
                <a:gd name="connsiteY108" fmla="*/ 239300 h 244896"/>
                <a:gd name="connsiteX109" fmla="*/ 49054 w 251228"/>
                <a:gd name="connsiteY109" fmla="*/ 240872 h 244896"/>
                <a:gd name="connsiteX110" fmla="*/ 46460 w 251228"/>
                <a:gd name="connsiteY110" fmla="*/ 240872 h 244896"/>
                <a:gd name="connsiteX111" fmla="*/ 44913 w 251228"/>
                <a:gd name="connsiteY111" fmla="*/ 243216 h 244896"/>
                <a:gd name="connsiteX112" fmla="*/ 38401 w 251228"/>
                <a:gd name="connsiteY112" fmla="*/ 244513 h 244896"/>
                <a:gd name="connsiteX113" fmla="*/ 35033 w 251228"/>
                <a:gd name="connsiteY113" fmla="*/ 242692 h 244896"/>
                <a:gd name="connsiteX114" fmla="*/ 31664 w 251228"/>
                <a:gd name="connsiteY114" fmla="*/ 234387 h 244896"/>
                <a:gd name="connsiteX115" fmla="*/ 30092 w 251228"/>
                <a:gd name="connsiteY115" fmla="*/ 232566 h 244896"/>
                <a:gd name="connsiteX116" fmla="*/ 30866 w 251228"/>
                <a:gd name="connsiteY116" fmla="*/ 229972 h 244896"/>
                <a:gd name="connsiteX117" fmla="*/ 36080 w 251228"/>
                <a:gd name="connsiteY117" fmla="*/ 223987 h 244896"/>
                <a:gd name="connsiteX118" fmla="*/ 33211 w 251228"/>
                <a:gd name="connsiteY118" fmla="*/ 221393 h 244896"/>
                <a:gd name="connsiteX119" fmla="*/ 28271 w 251228"/>
                <a:gd name="connsiteY119" fmla="*/ 218025 h 244896"/>
                <a:gd name="connsiteX120" fmla="*/ 23855 w 251228"/>
                <a:gd name="connsiteY120" fmla="*/ 220869 h 244896"/>
                <a:gd name="connsiteX121" fmla="*/ 19962 w 251228"/>
                <a:gd name="connsiteY121" fmla="*/ 227104 h 244896"/>
                <a:gd name="connsiteX122" fmla="*/ 12951 w 251228"/>
                <a:gd name="connsiteY122" fmla="*/ 223987 h 244896"/>
                <a:gd name="connsiteX123" fmla="*/ 13725 w 251228"/>
                <a:gd name="connsiteY123" fmla="*/ 223213 h 244896"/>
                <a:gd name="connsiteX124" fmla="*/ 8011 w 251228"/>
                <a:gd name="connsiteY124" fmla="*/ 218275 h 244896"/>
                <a:gd name="connsiteX125" fmla="*/ 7237 w 251228"/>
                <a:gd name="connsiteY125" fmla="*/ 213860 h 244896"/>
                <a:gd name="connsiteX126" fmla="*/ 3595 w 251228"/>
                <a:gd name="connsiteY126" fmla="*/ 211790 h 244896"/>
                <a:gd name="connsiteX127" fmla="*/ 3071 w 251228"/>
                <a:gd name="connsiteY127" fmla="*/ 209969 h 244896"/>
                <a:gd name="connsiteX128" fmla="*/ -1845 w 251228"/>
                <a:gd name="connsiteY128" fmla="*/ 208672 h 244896"/>
                <a:gd name="connsiteX129" fmla="*/ -2119 w 251228"/>
                <a:gd name="connsiteY129" fmla="*/ 200617 h 244896"/>
                <a:gd name="connsiteX130" fmla="*/ -1321 w 251228"/>
                <a:gd name="connsiteY130" fmla="*/ 196202 h 244896"/>
                <a:gd name="connsiteX131" fmla="*/ 1274 w 251228"/>
                <a:gd name="connsiteY131" fmla="*/ 190490 h 244896"/>
                <a:gd name="connsiteX132" fmla="*/ 4643 w 251228"/>
                <a:gd name="connsiteY132" fmla="*/ 185802 h 244896"/>
                <a:gd name="connsiteX133" fmla="*/ 3096 w 251228"/>
                <a:gd name="connsiteY133" fmla="*/ 183208 h 244896"/>
                <a:gd name="connsiteX134" fmla="*/ -822 w 251228"/>
                <a:gd name="connsiteY134" fmla="*/ 181911 h 244896"/>
                <a:gd name="connsiteX135" fmla="*/ 1000 w 251228"/>
                <a:gd name="connsiteY135" fmla="*/ 173356 h 244896"/>
                <a:gd name="connsiteX136" fmla="*/ 4393 w 251228"/>
                <a:gd name="connsiteY136" fmla="*/ 169964 h 244896"/>
                <a:gd name="connsiteX137" fmla="*/ 6713 w 251228"/>
                <a:gd name="connsiteY137" fmla="*/ 166323 h 244896"/>
                <a:gd name="connsiteX138" fmla="*/ 10107 w 251228"/>
                <a:gd name="connsiteY138" fmla="*/ 166597 h 244896"/>
                <a:gd name="connsiteX139" fmla="*/ 12702 w 251228"/>
                <a:gd name="connsiteY139" fmla="*/ 168941 h 244896"/>
                <a:gd name="connsiteX140" fmla="*/ 14772 w 251228"/>
                <a:gd name="connsiteY140" fmla="*/ 167370 h 244896"/>
                <a:gd name="connsiteX141" fmla="*/ 16345 w 251228"/>
                <a:gd name="connsiteY141" fmla="*/ 168941 h 244896"/>
                <a:gd name="connsiteX142" fmla="*/ 18665 w 251228"/>
                <a:gd name="connsiteY142" fmla="*/ 168941 h 244896"/>
                <a:gd name="connsiteX143" fmla="*/ 35307 w 251228"/>
                <a:gd name="connsiteY143" fmla="*/ 148665 h 244896"/>
                <a:gd name="connsiteX144" fmla="*/ 45687 w 251228"/>
                <a:gd name="connsiteY144" fmla="*/ 137515 h 244896"/>
                <a:gd name="connsiteX145" fmla="*/ 50627 w 251228"/>
                <a:gd name="connsiteY145" fmla="*/ 131804 h 244896"/>
                <a:gd name="connsiteX146" fmla="*/ 55043 w 251228"/>
                <a:gd name="connsiteY146" fmla="*/ 125569 h 244896"/>
                <a:gd name="connsiteX147" fmla="*/ 64649 w 251228"/>
                <a:gd name="connsiteY147" fmla="*/ 110505 h 244896"/>
                <a:gd name="connsiteX148" fmla="*/ 68816 w 251228"/>
                <a:gd name="connsiteY148" fmla="*/ 105043 h 244896"/>
                <a:gd name="connsiteX149" fmla="*/ 76351 w 251228"/>
                <a:gd name="connsiteY149" fmla="*/ 97510 h 244896"/>
                <a:gd name="connsiteX150" fmla="*/ 82589 w 251228"/>
                <a:gd name="connsiteY150" fmla="*/ 89728 h 244896"/>
                <a:gd name="connsiteX151" fmla="*/ 88028 w 251228"/>
                <a:gd name="connsiteY151" fmla="*/ 81423 h 244896"/>
                <a:gd name="connsiteX152" fmla="*/ 91421 w 251228"/>
                <a:gd name="connsiteY152" fmla="*/ 77258 h 244896"/>
                <a:gd name="connsiteX153" fmla="*/ 103896 w 251228"/>
                <a:gd name="connsiteY153" fmla="*/ 63241 h 244896"/>
                <a:gd name="connsiteX154" fmla="*/ 106741 w 251228"/>
                <a:gd name="connsiteY154" fmla="*/ 59325 h 244896"/>
                <a:gd name="connsiteX155" fmla="*/ 109336 w 251228"/>
                <a:gd name="connsiteY155" fmla="*/ 54137 h 244896"/>
                <a:gd name="connsiteX156" fmla="*/ 110383 w 251228"/>
                <a:gd name="connsiteY156" fmla="*/ 49474 h 244896"/>
                <a:gd name="connsiteX157" fmla="*/ 110907 w 251228"/>
                <a:gd name="connsiteY157" fmla="*/ 45308 h 244896"/>
                <a:gd name="connsiteX158" fmla="*/ 110109 w 251228"/>
                <a:gd name="connsiteY158" fmla="*/ 38300 h 244896"/>
                <a:gd name="connsiteX159" fmla="*/ 108287 w 251228"/>
                <a:gd name="connsiteY159" fmla="*/ 37776 h 244896"/>
                <a:gd name="connsiteX160" fmla="*/ 110383 w 251228"/>
                <a:gd name="connsiteY160" fmla="*/ 34160 h 244896"/>
                <a:gd name="connsiteX161" fmla="*/ 111406 w 251228"/>
                <a:gd name="connsiteY161" fmla="*/ 14406 h 244896"/>
                <a:gd name="connsiteX162" fmla="*/ 113228 w 251228"/>
                <a:gd name="connsiteY162" fmla="*/ 9742 h 244896"/>
                <a:gd name="connsiteX163" fmla="*/ 115822 w 251228"/>
                <a:gd name="connsiteY163" fmla="*/ 6874 h 244896"/>
                <a:gd name="connsiteX164" fmla="*/ 115049 w 251228"/>
                <a:gd name="connsiteY164" fmla="*/ 4555 h 244896"/>
                <a:gd name="connsiteX165" fmla="*/ 122584 w 251228"/>
                <a:gd name="connsiteY165" fmla="*/ 140 h 24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251228" h="244896">
                  <a:moveTo>
                    <a:pt x="126227" y="-383"/>
                  </a:moveTo>
                  <a:lnTo>
                    <a:pt x="136108" y="1686"/>
                  </a:lnTo>
                  <a:lnTo>
                    <a:pt x="139750" y="1961"/>
                  </a:lnTo>
                  <a:lnTo>
                    <a:pt x="148059" y="1686"/>
                  </a:lnTo>
                  <a:lnTo>
                    <a:pt x="158713" y="1686"/>
                  </a:lnTo>
                  <a:lnTo>
                    <a:pt x="162081" y="2210"/>
                  </a:lnTo>
                  <a:lnTo>
                    <a:pt x="164676" y="3507"/>
                  </a:lnTo>
                  <a:lnTo>
                    <a:pt x="167296" y="6351"/>
                  </a:lnTo>
                  <a:lnTo>
                    <a:pt x="171188" y="12336"/>
                  </a:lnTo>
                  <a:lnTo>
                    <a:pt x="173783" y="15180"/>
                  </a:lnTo>
                  <a:lnTo>
                    <a:pt x="177151" y="17274"/>
                  </a:lnTo>
                  <a:lnTo>
                    <a:pt x="210934" y="34409"/>
                  </a:lnTo>
                  <a:lnTo>
                    <a:pt x="215351" y="36230"/>
                  </a:lnTo>
                  <a:lnTo>
                    <a:pt x="221837" y="37003"/>
                  </a:lnTo>
                  <a:lnTo>
                    <a:pt x="227027" y="36479"/>
                  </a:lnTo>
                  <a:lnTo>
                    <a:pt x="230670" y="46880"/>
                  </a:lnTo>
                  <a:lnTo>
                    <a:pt x="227826" y="46106"/>
                  </a:lnTo>
                  <a:lnTo>
                    <a:pt x="225231" y="46880"/>
                  </a:lnTo>
                  <a:lnTo>
                    <a:pt x="224707" y="50521"/>
                  </a:lnTo>
                  <a:lnTo>
                    <a:pt x="223135" y="53888"/>
                  </a:lnTo>
                  <a:lnTo>
                    <a:pt x="219243" y="56482"/>
                  </a:lnTo>
                  <a:lnTo>
                    <a:pt x="219492" y="60647"/>
                  </a:lnTo>
                  <a:lnTo>
                    <a:pt x="217421" y="62468"/>
                  </a:lnTo>
                  <a:lnTo>
                    <a:pt x="210660" y="64787"/>
                  </a:lnTo>
                  <a:lnTo>
                    <a:pt x="205719" y="67655"/>
                  </a:lnTo>
                  <a:lnTo>
                    <a:pt x="207017" y="70499"/>
                  </a:lnTo>
                  <a:lnTo>
                    <a:pt x="199233" y="75188"/>
                  </a:lnTo>
                  <a:lnTo>
                    <a:pt x="195589" y="75188"/>
                  </a:lnTo>
                  <a:lnTo>
                    <a:pt x="194567" y="79328"/>
                  </a:lnTo>
                  <a:lnTo>
                    <a:pt x="192471" y="83244"/>
                  </a:lnTo>
                  <a:lnTo>
                    <a:pt x="190649" y="84541"/>
                  </a:lnTo>
                  <a:lnTo>
                    <a:pt x="187805" y="84017"/>
                  </a:lnTo>
                  <a:lnTo>
                    <a:pt x="187281" y="86361"/>
                  </a:lnTo>
                  <a:lnTo>
                    <a:pt x="191174" y="86361"/>
                  </a:lnTo>
                  <a:lnTo>
                    <a:pt x="195864" y="90003"/>
                  </a:lnTo>
                  <a:lnTo>
                    <a:pt x="200804" y="89479"/>
                  </a:lnTo>
                  <a:lnTo>
                    <a:pt x="201303" y="90527"/>
                  </a:lnTo>
                  <a:lnTo>
                    <a:pt x="208339" y="88706"/>
                  </a:lnTo>
                  <a:lnTo>
                    <a:pt x="212232" y="89479"/>
                  </a:lnTo>
                  <a:lnTo>
                    <a:pt x="216648" y="91824"/>
                  </a:lnTo>
                  <a:lnTo>
                    <a:pt x="231444" y="96238"/>
                  </a:lnTo>
                  <a:lnTo>
                    <a:pt x="236134" y="98059"/>
                  </a:lnTo>
                  <a:lnTo>
                    <a:pt x="246264" y="101949"/>
                  </a:lnTo>
                  <a:lnTo>
                    <a:pt x="249109" y="105067"/>
                  </a:lnTo>
                  <a:lnTo>
                    <a:pt x="242098" y="109482"/>
                  </a:lnTo>
                  <a:lnTo>
                    <a:pt x="238979" y="109208"/>
                  </a:lnTo>
                  <a:lnTo>
                    <a:pt x="232217" y="109731"/>
                  </a:lnTo>
                  <a:lnTo>
                    <a:pt x="227027" y="110779"/>
                  </a:lnTo>
                  <a:lnTo>
                    <a:pt x="223909" y="109731"/>
                  </a:lnTo>
                  <a:lnTo>
                    <a:pt x="219767" y="112599"/>
                  </a:lnTo>
                  <a:lnTo>
                    <a:pt x="219492" y="114146"/>
                  </a:lnTo>
                  <a:lnTo>
                    <a:pt x="216124" y="115443"/>
                  </a:lnTo>
                  <a:lnTo>
                    <a:pt x="214302" y="120132"/>
                  </a:lnTo>
                  <a:lnTo>
                    <a:pt x="214552" y="123224"/>
                  </a:lnTo>
                  <a:lnTo>
                    <a:pt x="210660" y="126093"/>
                  </a:lnTo>
                  <a:lnTo>
                    <a:pt x="203649" y="128437"/>
                  </a:lnTo>
                  <a:lnTo>
                    <a:pt x="195864" y="131555"/>
                  </a:lnTo>
                  <a:lnTo>
                    <a:pt x="192745" y="134149"/>
                  </a:lnTo>
                  <a:lnTo>
                    <a:pt x="189876" y="139586"/>
                  </a:lnTo>
                  <a:lnTo>
                    <a:pt x="187530" y="141157"/>
                  </a:lnTo>
                  <a:lnTo>
                    <a:pt x="187530" y="143502"/>
                  </a:lnTo>
                  <a:lnTo>
                    <a:pt x="183389" y="142703"/>
                  </a:lnTo>
                  <a:lnTo>
                    <a:pt x="178698" y="149213"/>
                  </a:lnTo>
                  <a:lnTo>
                    <a:pt x="175854" y="151283"/>
                  </a:lnTo>
                  <a:lnTo>
                    <a:pt x="166497" y="153877"/>
                  </a:lnTo>
                  <a:lnTo>
                    <a:pt x="162605" y="155174"/>
                  </a:lnTo>
                  <a:lnTo>
                    <a:pt x="158962" y="158541"/>
                  </a:lnTo>
                  <a:lnTo>
                    <a:pt x="150379" y="168418"/>
                  </a:lnTo>
                  <a:lnTo>
                    <a:pt x="152475" y="169191"/>
                  </a:lnTo>
                  <a:lnTo>
                    <a:pt x="150654" y="169465"/>
                  </a:lnTo>
                  <a:lnTo>
                    <a:pt x="148059" y="173356"/>
                  </a:lnTo>
                  <a:lnTo>
                    <a:pt x="144416" y="177521"/>
                  </a:lnTo>
                  <a:lnTo>
                    <a:pt x="136357" y="188171"/>
                  </a:lnTo>
                  <a:lnTo>
                    <a:pt x="133238" y="190765"/>
                  </a:lnTo>
                  <a:lnTo>
                    <a:pt x="128298" y="192835"/>
                  </a:lnTo>
                  <a:lnTo>
                    <a:pt x="123881" y="193359"/>
                  </a:lnTo>
                  <a:lnTo>
                    <a:pt x="115049" y="193084"/>
                  </a:lnTo>
                  <a:lnTo>
                    <a:pt x="121811" y="197250"/>
                  </a:lnTo>
                  <a:lnTo>
                    <a:pt x="119990" y="200367"/>
                  </a:lnTo>
                  <a:lnTo>
                    <a:pt x="118442" y="200093"/>
                  </a:lnTo>
                  <a:lnTo>
                    <a:pt x="114800" y="196726"/>
                  </a:lnTo>
                  <a:lnTo>
                    <a:pt x="111157" y="201140"/>
                  </a:lnTo>
                  <a:lnTo>
                    <a:pt x="111681" y="202712"/>
                  </a:lnTo>
                  <a:lnTo>
                    <a:pt x="114276" y="205306"/>
                  </a:lnTo>
                  <a:lnTo>
                    <a:pt x="118941" y="208423"/>
                  </a:lnTo>
                  <a:lnTo>
                    <a:pt x="122060" y="208672"/>
                  </a:lnTo>
                  <a:lnTo>
                    <a:pt x="122584" y="212838"/>
                  </a:lnTo>
                  <a:lnTo>
                    <a:pt x="125179" y="213337"/>
                  </a:lnTo>
                  <a:lnTo>
                    <a:pt x="127000" y="215681"/>
                  </a:lnTo>
                  <a:lnTo>
                    <a:pt x="123881" y="218799"/>
                  </a:lnTo>
                  <a:lnTo>
                    <a:pt x="125179" y="224261"/>
                  </a:lnTo>
                  <a:lnTo>
                    <a:pt x="120763" y="224760"/>
                  </a:lnTo>
                  <a:lnTo>
                    <a:pt x="120763" y="228401"/>
                  </a:lnTo>
                  <a:lnTo>
                    <a:pt x="115573" y="232043"/>
                  </a:lnTo>
                  <a:lnTo>
                    <a:pt x="115049" y="230746"/>
                  </a:lnTo>
                  <a:lnTo>
                    <a:pt x="111406" y="230222"/>
                  </a:lnTo>
                  <a:lnTo>
                    <a:pt x="108038" y="231768"/>
                  </a:lnTo>
                  <a:lnTo>
                    <a:pt x="104645" y="234886"/>
                  </a:lnTo>
                  <a:lnTo>
                    <a:pt x="102848" y="235659"/>
                  </a:lnTo>
                  <a:lnTo>
                    <a:pt x="96860" y="241645"/>
                  </a:lnTo>
                  <a:lnTo>
                    <a:pt x="91146" y="239575"/>
                  </a:lnTo>
                  <a:lnTo>
                    <a:pt x="85957" y="236706"/>
                  </a:lnTo>
                  <a:lnTo>
                    <a:pt x="81266" y="235160"/>
                  </a:lnTo>
                  <a:lnTo>
                    <a:pt x="79195" y="233863"/>
                  </a:lnTo>
                  <a:lnTo>
                    <a:pt x="73481" y="233863"/>
                  </a:lnTo>
                  <a:lnTo>
                    <a:pt x="71411" y="235934"/>
                  </a:lnTo>
                  <a:lnTo>
                    <a:pt x="68541" y="235409"/>
                  </a:lnTo>
                  <a:lnTo>
                    <a:pt x="63351" y="236457"/>
                  </a:lnTo>
                  <a:lnTo>
                    <a:pt x="52448" y="239300"/>
                  </a:lnTo>
                  <a:lnTo>
                    <a:pt x="49054" y="240872"/>
                  </a:lnTo>
                  <a:lnTo>
                    <a:pt x="46460" y="240872"/>
                  </a:lnTo>
                  <a:lnTo>
                    <a:pt x="44913" y="243216"/>
                  </a:lnTo>
                  <a:lnTo>
                    <a:pt x="38401" y="244513"/>
                  </a:lnTo>
                  <a:lnTo>
                    <a:pt x="35033" y="242692"/>
                  </a:lnTo>
                  <a:lnTo>
                    <a:pt x="31664" y="234387"/>
                  </a:lnTo>
                  <a:lnTo>
                    <a:pt x="30092" y="232566"/>
                  </a:lnTo>
                  <a:lnTo>
                    <a:pt x="30866" y="229972"/>
                  </a:lnTo>
                  <a:lnTo>
                    <a:pt x="36080" y="223987"/>
                  </a:lnTo>
                  <a:lnTo>
                    <a:pt x="33211" y="221393"/>
                  </a:lnTo>
                  <a:lnTo>
                    <a:pt x="28271" y="218025"/>
                  </a:lnTo>
                  <a:lnTo>
                    <a:pt x="23855" y="220869"/>
                  </a:lnTo>
                  <a:lnTo>
                    <a:pt x="19962" y="227104"/>
                  </a:lnTo>
                  <a:lnTo>
                    <a:pt x="12951" y="223987"/>
                  </a:lnTo>
                  <a:lnTo>
                    <a:pt x="13725" y="223213"/>
                  </a:lnTo>
                  <a:lnTo>
                    <a:pt x="8011" y="218275"/>
                  </a:lnTo>
                  <a:lnTo>
                    <a:pt x="7237" y="213860"/>
                  </a:lnTo>
                  <a:lnTo>
                    <a:pt x="3595" y="211790"/>
                  </a:lnTo>
                  <a:lnTo>
                    <a:pt x="3071" y="209969"/>
                  </a:lnTo>
                  <a:lnTo>
                    <a:pt x="-1845" y="208672"/>
                  </a:lnTo>
                  <a:lnTo>
                    <a:pt x="-2119" y="200617"/>
                  </a:lnTo>
                  <a:lnTo>
                    <a:pt x="-1321" y="196202"/>
                  </a:lnTo>
                  <a:lnTo>
                    <a:pt x="1274" y="190490"/>
                  </a:lnTo>
                  <a:lnTo>
                    <a:pt x="4643" y="185802"/>
                  </a:lnTo>
                  <a:lnTo>
                    <a:pt x="3096" y="183208"/>
                  </a:lnTo>
                  <a:lnTo>
                    <a:pt x="-822" y="181911"/>
                  </a:lnTo>
                  <a:lnTo>
                    <a:pt x="1000" y="173356"/>
                  </a:lnTo>
                  <a:lnTo>
                    <a:pt x="4393" y="169964"/>
                  </a:lnTo>
                  <a:lnTo>
                    <a:pt x="6713" y="166323"/>
                  </a:lnTo>
                  <a:lnTo>
                    <a:pt x="10107" y="166597"/>
                  </a:lnTo>
                  <a:lnTo>
                    <a:pt x="12702" y="168941"/>
                  </a:lnTo>
                  <a:lnTo>
                    <a:pt x="14772" y="167370"/>
                  </a:lnTo>
                  <a:lnTo>
                    <a:pt x="16345" y="168941"/>
                  </a:lnTo>
                  <a:lnTo>
                    <a:pt x="18665" y="168941"/>
                  </a:lnTo>
                  <a:lnTo>
                    <a:pt x="35307" y="148665"/>
                  </a:lnTo>
                  <a:lnTo>
                    <a:pt x="45687" y="137515"/>
                  </a:lnTo>
                  <a:lnTo>
                    <a:pt x="50627" y="131804"/>
                  </a:lnTo>
                  <a:lnTo>
                    <a:pt x="55043" y="125569"/>
                  </a:lnTo>
                  <a:lnTo>
                    <a:pt x="64649" y="110505"/>
                  </a:lnTo>
                  <a:lnTo>
                    <a:pt x="68816" y="105043"/>
                  </a:lnTo>
                  <a:lnTo>
                    <a:pt x="76351" y="97510"/>
                  </a:lnTo>
                  <a:lnTo>
                    <a:pt x="82589" y="89728"/>
                  </a:lnTo>
                  <a:lnTo>
                    <a:pt x="88028" y="81423"/>
                  </a:lnTo>
                  <a:lnTo>
                    <a:pt x="91421" y="77258"/>
                  </a:lnTo>
                  <a:lnTo>
                    <a:pt x="103896" y="63241"/>
                  </a:lnTo>
                  <a:lnTo>
                    <a:pt x="106741" y="59325"/>
                  </a:lnTo>
                  <a:lnTo>
                    <a:pt x="109336" y="54137"/>
                  </a:lnTo>
                  <a:lnTo>
                    <a:pt x="110383" y="49474"/>
                  </a:lnTo>
                  <a:lnTo>
                    <a:pt x="110907" y="45308"/>
                  </a:lnTo>
                  <a:lnTo>
                    <a:pt x="110109" y="38300"/>
                  </a:lnTo>
                  <a:lnTo>
                    <a:pt x="108287" y="37776"/>
                  </a:lnTo>
                  <a:lnTo>
                    <a:pt x="110383" y="34160"/>
                  </a:lnTo>
                  <a:lnTo>
                    <a:pt x="111406" y="14406"/>
                  </a:lnTo>
                  <a:lnTo>
                    <a:pt x="113228" y="9742"/>
                  </a:lnTo>
                  <a:lnTo>
                    <a:pt x="115822" y="6874"/>
                  </a:lnTo>
                  <a:lnTo>
                    <a:pt x="115049" y="4555"/>
                  </a:lnTo>
                  <a:lnTo>
                    <a:pt x="122584" y="14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88" name="Free-form: Shape 3387">
              <a:extLst>
                <a:ext uri="{FF2B5EF4-FFF2-40B4-BE49-F238E27FC236}">
                  <a16:creationId xmlns:a16="http://schemas.microsoft.com/office/drawing/2014/main" id="{A74490B8-FA8F-9AC5-068E-FA7295563B52}"/>
                </a:ext>
              </a:extLst>
            </p:cNvPr>
            <p:cNvSpPr/>
            <p:nvPr/>
          </p:nvSpPr>
          <p:spPr>
            <a:xfrm>
              <a:off x="2569716" y="5145070"/>
              <a:ext cx="288628" cy="390851"/>
            </a:xfrm>
            <a:custGeom>
              <a:avLst/>
              <a:gdLst>
                <a:gd name="connsiteX0" fmla="*/ 204672 w 288628"/>
                <a:gd name="connsiteY0" fmla="*/ 201166 h 390851"/>
                <a:gd name="connsiteX1" fmla="*/ 208065 w 288628"/>
                <a:gd name="connsiteY1" fmla="*/ 207650 h 390851"/>
                <a:gd name="connsiteX2" fmla="*/ 218195 w 288628"/>
                <a:gd name="connsiteY2" fmla="*/ 207900 h 390851"/>
                <a:gd name="connsiteX3" fmla="*/ 223909 w 288628"/>
                <a:gd name="connsiteY3" fmla="*/ 208423 h 390851"/>
                <a:gd name="connsiteX4" fmla="*/ 227277 w 288628"/>
                <a:gd name="connsiteY4" fmla="*/ 207900 h 390851"/>
                <a:gd name="connsiteX5" fmla="*/ 228075 w 288628"/>
                <a:gd name="connsiteY5" fmla="*/ 209720 h 390851"/>
                <a:gd name="connsiteX6" fmla="*/ 231968 w 288628"/>
                <a:gd name="connsiteY6" fmla="*/ 214409 h 390851"/>
                <a:gd name="connsiteX7" fmla="*/ 239503 w 288628"/>
                <a:gd name="connsiteY7" fmla="*/ 222191 h 390851"/>
                <a:gd name="connsiteX8" fmla="*/ 241823 w 288628"/>
                <a:gd name="connsiteY8" fmla="*/ 226606 h 390851"/>
                <a:gd name="connsiteX9" fmla="*/ 244692 w 288628"/>
                <a:gd name="connsiteY9" fmla="*/ 228426 h 390851"/>
                <a:gd name="connsiteX10" fmla="*/ 252227 w 288628"/>
                <a:gd name="connsiteY10" fmla="*/ 235958 h 390851"/>
                <a:gd name="connsiteX11" fmla="*/ 252477 w 288628"/>
                <a:gd name="connsiteY11" fmla="*/ 238552 h 390851"/>
                <a:gd name="connsiteX12" fmla="*/ 254573 w 288628"/>
                <a:gd name="connsiteY12" fmla="*/ 244538 h 390851"/>
                <a:gd name="connsiteX13" fmla="*/ 257417 w 288628"/>
                <a:gd name="connsiteY13" fmla="*/ 250499 h 390851"/>
                <a:gd name="connsiteX14" fmla="*/ 257941 w 288628"/>
                <a:gd name="connsiteY14" fmla="*/ 253617 h 390851"/>
                <a:gd name="connsiteX15" fmla="*/ 262083 w 288628"/>
                <a:gd name="connsiteY15" fmla="*/ 258804 h 390851"/>
                <a:gd name="connsiteX16" fmla="*/ 263405 w 288628"/>
                <a:gd name="connsiteY16" fmla="*/ 259328 h 390851"/>
                <a:gd name="connsiteX17" fmla="*/ 269892 w 288628"/>
                <a:gd name="connsiteY17" fmla="*/ 257507 h 390851"/>
                <a:gd name="connsiteX18" fmla="*/ 273011 w 288628"/>
                <a:gd name="connsiteY18" fmla="*/ 262695 h 390851"/>
                <a:gd name="connsiteX19" fmla="*/ 271714 w 288628"/>
                <a:gd name="connsiteY19" fmla="*/ 267634 h 390851"/>
                <a:gd name="connsiteX20" fmla="*/ 273535 w 288628"/>
                <a:gd name="connsiteY20" fmla="*/ 269978 h 390851"/>
                <a:gd name="connsiteX21" fmla="*/ 277428 w 288628"/>
                <a:gd name="connsiteY21" fmla="*/ 269978 h 390851"/>
                <a:gd name="connsiteX22" fmla="*/ 283141 w 288628"/>
                <a:gd name="connsiteY22" fmla="*/ 296715 h 390851"/>
                <a:gd name="connsiteX23" fmla="*/ 284439 w 288628"/>
                <a:gd name="connsiteY23" fmla="*/ 312054 h 390851"/>
                <a:gd name="connsiteX24" fmla="*/ 284439 w 288628"/>
                <a:gd name="connsiteY24" fmla="*/ 316718 h 390851"/>
                <a:gd name="connsiteX25" fmla="*/ 285985 w 288628"/>
                <a:gd name="connsiteY25" fmla="*/ 324250 h 390851"/>
                <a:gd name="connsiteX26" fmla="*/ 286509 w 288628"/>
                <a:gd name="connsiteY26" fmla="*/ 341135 h 390851"/>
                <a:gd name="connsiteX27" fmla="*/ 281045 w 288628"/>
                <a:gd name="connsiteY27" fmla="*/ 340611 h 390851"/>
                <a:gd name="connsiteX28" fmla="*/ 278450 w 288628"/>
                <a:gd name="connsiteY28" fmla="*/ 341135 h 390851"/>
                <a:gd name="connsiteX29" fmla="*/ 277677 w 288628"/>
                <a:gd name="connsiteY29" fmla="*/ 345026 h 390851"/>
                <a:gd name="connsiteX30" fmla="*/ 278974 w 288628"/>
                <a:gd name="connsiteY30" fmla="*/ 348144 h 390851"/>
                <a:gd name="connsiteX31" fmla="*/ 276380 w 288628"/>
                <a:gd name="connsiteY31" fmla="*/ 352558 h 390851"/>
                <a:gd name="connsiteX32" fmla="*/ 271963 w 288628"/>
                <a:gd name="connsiteY32" fmla="*/ 357222 h 390851"/>
                <a:gd name="connsiteX33" fmla="*/ 269618 w 288628"/>
                <a:gd name="connsiteY33" fmla="*/ 362435 h 390851"/>
                <a:gd name="connsiteX34" fmla="*/ 270666 w 288628"/>
                <a:gd name="connsiteY34" fmla="*/ 363732 h 390851"/>
                <a:gd name="connsiteX35" fmla="*/ 269867 w 288628"/>
                <a:gd name="connsiteY35" fmla="*/ 365802 h 390851"/>
                <a:gd name="connsiteX36" fmla="*/ 267272 w 288628"/>
                <a:gd name="connsiteY36" fmla="*/ 367099 h 390851"/>
                <a:gd name="connsiteX37" fmla="*/ 265451 w 288628"/>
                <a:gd name="connsiteY37" fmla="*/ 369443 h 390851"/>
                <a:gd name="connsiteX38" fmla="*/ 265726 w 288628"/>
                <a:gd name="connsiteY38" fmla="*/ 371264 h 390851"/>
                <a:gd name="connsiteX39" fmla="*/ 262856 w 288628"/>
                <a:gd name="connsiteY39" fmla="*/ 376202 h 390851"/>
                <a:gd name="connsiteX40" fmla="*/ 261559 w 288628"/>
                <a:gd name="connsiteY40" fmla="*/ 379819 h 390851"/>
                <a:gd name="connsiteX41" fmla="*/ 261559 w 288628"/>
                <a:gd name="connsiteY41" fmla="*/ 384508 h 390851"/>
                <a:gd name="connsiteX42" fmla="*/ 259488 w 288628"/>
                <a:gd name="connsiteY42" fmla="*/ 387102 h 390851"/>
                <a:gd name="connsiteX43" fmla="*/ 253774 w 288628"/>
                <a:gd name="connsiteY43" fmla="*/ 388398 h 390851"/>
                <a:gd name="connsiteX44" fmla="*/ 250905 w 288628"/>
                <a:gd name="connsiteY44" fmla="*/ 386578 h 390851"/>
                <a:gd name="connsiteX45" fmla="*/ 252477 w 288628"/>
                <a:gd name="connsiteY45" fmla="*/ 383211 h 390851"/>
                <a:gd name="connsiteX46" fmla="*/ 247786 w 288628"/>
                <a:gd name="connsiteY46" fmla="*/ 380093 h 390851"/>
                <a:gd name="connsiteX47" fmla="*/ 238704 w 288628"/>
                <a:gd name="connsiteY47" fmla="*/ 377749 h 390851"/>
                <a:gd name="connsiteX48" fmla="*/ 238954 w 288628"/>
                <a:gd name="connsiteY48" fmla="*/ 376701 h 390851"/>
                <a:gd name="connsiteX49" fmla="*/ 226504 w 288628"/>
                <a:gd name="connsiteY49" fmla="*/ 375928 h 390851"/>
                <a:gd name="connsiteX50" fmla="*/ 220765 w 288628"/>
                <a:gd name="connsiteY50" fmla="*/ 376976 h 390851"/>
                <a:gd name="connsiteX51" fmla="*/ 208564 w 288628"/>
                <a:gd name="connsiteY51" fmla="*/ 378796 h 390851"/>
                <a:gd name="connsiteX52" fmla="*/ 205719 w 288628"/>
                <a:gd name="connsiteY52" fmla="*/ 381116 h 390851"/>
                <a:gd name="connsiteX53" fmla="*/ 205969 w 288628"/>
                <a:gd name="connsiteY53" fmla="*/ 383460 h 390851"/>
                <a:gd name="connsiteX54" fmla="*/ 207791 w 288628"/>
                <a:gd name="connsiteY54" fmla="*/ 387875 h 390851"/>
                <a:gd name="connsiteX55" fmla="*/ 206218 w 288628"/>
                <a:gd name="connsiteY55" fmla="*/ 390469 h 390851"/>
                <a:gd name="connsiteX56" fmla="*/ 202850 w 288628"/>
                <a:gd name="connsiteY56" fmla="*/ 389945 h 390851"/>
                <a:gd name="connsiteX57" fmla="*/ 200255 w 288628"/>
                <a:gd name="connsiteY57" fmla="*/ 387625 h 390851"/>
                <a:gd name="connsiteX58" fmla="*/ 187007 w 288628"/>
                <a:gd name="connsiteY58" fmla="*/ 387102 h 390851"/>
                <a:gd name="connsiteX59" fmla="*/ 181542 w 288628"/>
                <a:gd name="connsiteY59" fmla="*/ 382961 h 390851"/>
                <a:gd name="connsiteX60" fmla="*/ 175829 w 288628"/>
                <a:gd name="connsiteY60" fmla="*/ 382438 h 390851"/>
                <a:gd name="connsiteX61" fmla="*/ 173234 w 288628"/>
                <a:gd name="connsiteY61" fmla="*/ 383485 h 390851"/>
                <a:gd name="connsiteX62" fmla="*/ 169865 w 288628"/>
                <a:gd name="connsiteY62" fmla="*/ 383211 h 390851"/>
                <a:gd name="connsiteX63" fmla="*/ 168044 w 288628"/>
                <a:gd name="connsiteY63" fmla="*/ 383984 h 390851"/>
                <a:gd name="connsiteX64" fmla="*/ 161282 w 288628"/>
                <a:gd name="connsiteY64" fmla="*/ 381141 h 390851"/>
                <a:gd name="connsiteX65" fmla="*/ 154795 w 288628"/>
                <a:gd name="connsiteY65" fmla="*/ 381664 h 390851"/>
                <a:gd name="connsiteX66" fmla="*/ 154271 w 288628"/>
                <a:gd name="connsiteY66" fmla="*/ 380367 h 390851"/>
                <a:gd name="connsiteX67" fmla="*/ 149331 w 288628"/>
                <a:gd name="connsiteY67" fmla="*/ 378023 h 390851"/>
                <a:gd name="connsiteX68" fmla="*/ 147784 w 288628"/>
                <a:gd name="connsiteY68" fmla="*/ 377749 h 390851"/>
                <a:gd name="connsiteX69" fmla="*/ 147510 w 288628"/>
                <a:gd name="connsiteY69" fmla="*/ 374905 h 390851"/>
                <a:gd name="connsiteX70" fmla="*/ 144391 w 288628"/>
                <a:gd name="connsiteY70" fmla="*/ 366849 h 390851"/>
                <a:gd name="connsiteX71" fmla="*/ 143617 w 288628"/>
                <a:gd name="connsiteY71" fmla="*/ 364255 h 390851"/>
                <a:gd name="connsiteX72" fmla="*/ 144142 w 288628"/>
                <a:gd name="connsiteY72" fmla="*/ 360090 h 390851"/>
                <a:gd name="connsiteX73" fmla="*/ 146736 w 288628"/>
                <a:gd name="connsiteY73" fmla="*/ 353356 h 390851"/>
                <a:gd name="connsiteX74" fmla="*/ 145963 w 288628"/>
                <a:gd name="connsiteY74" fmla="*/ 346597 h 390851"/>
                <a:gd name="connsiteX75" fmla="*/ 145189 w 288628"/>
                <a:gd name="connsiteY75" fmla="*/ 344253 h 390851"/>
                <a:gd name="connsiteX76" fmla="*/ 145963 w 288628"/>
                <a:gd name="connsiteY76" fmla="*/ 340886 h 390851"/>
                <a:gd name="connsiteX77" fmla="*/ 147011 w 288628"/>
                <a:gd name="connsiteY77" fmla="*/ 334401 h 390851"/>
                <a:gd name="connsiteX78" fmla="*/ 146212 w 288628"/>
                <a:gd name="connsiteY78" fmla="*/ 332306 h 390851"/>
                <a:gd name="connsiteX79" fmla="*/ 150379 w 288628"/>
                <a:gd name="connsiteY79" fmla="*/ 326869 h 390851"/>
                <a:gd name="connsiteX80" fmla="*/ 151926 w 288628"/>
                <a:gd name="connsiteY80" fmla="*/ 321930 h 390851"/>
                <a:gd name="connsiteX81" fmla="*/ 153498 w 288628"/>
                <a:gd name="connsiteY81" fmla="*/ 323477 h 390851"/>
                <a:gd name="connsiteX82" fmla="*/ 154795 w 288628"/>
                <a:gd name="connsiteY82" fmla="*/ 320633 h 390851"/>
                <a:gd name="connsiteX83" fmla="*/ 149606 w 288628"/>
                <a:gd name="connsiteY83" fmla="*/ 315695 h 390851"/>
                <a:gd name="connsiteX84" fmla="*/ 145963 w 288628"/>
                <a:gd name="connsiteY84" fmla="*/ 316742 h 390851"/>
                <a:gd name="connsiteX85" fmla="*/ 139974 w 288628"/>
                <a:gd name="connsiteY85" fmla="*/ 314648 h 390851"/>
                <a:gd name="connsiteX86" fmla="*/ 136856 w 288628"/>
                <a:gd name="connsiteY86" fmla="*/ 313101 h 390851"/>
                <a:gd name="connsiteX87" fmla="*/ 129845 w 288628"/>
                <a:gd name="connsiteY87" fmla="*/ 311530 h 390851"/>
                <a:gd name="connsiteX88" fmla="*/ 126202 w 288628"/>
                <a:gd name="connsiteY88" fmla="*/ 309210 h 390851"/>
                <a:gd name="connsiteX89" fmla="*/ 112704 w 288628"/>
                <a:gd name="connsiteY89" fmla="*/ 305045 h 390851"/>
                <a:gd name="connsiteX90" fmla="*/ 110109 w 288628"/>
                <a:gd name="connsiteY90" fmla="*/ 302451 h 390851"/>
                <a:gd name="connsiteX91" fmla="*/ 111656 w 288628"/>
                <a:gd name="connsiteY91" fmla="*/ 299857 h 390851"/>
                <a:gd name="connsiteX92" fmla="*/ 107514 w 288628"/>
                <a:gd name="connsiteY92" fmla="*/ 295967 h 390851"/>
                <a:gd name="connsiteX93" fmla="*/ 102823 w 288628"/>
                <a:gd name="connsiteY93" fmla="*/ 295967 h 390851"/>
                <a:gd name="connsiteX94" fmla="*/ 100503 w 288628"/>
                <a:gd name="connsiteY94" fmla="*/ 299583 h 390851"/>
                <a:gd name="connsiteX95" fmla="*/ 98407 w 288628"/>
                <a:gd name="connsiteY95" fmla="*/ 304272 h 390851"/>
                <a:gd name="connsiteX96" fmla="*/ 99455 w 288628"/>
                <a:gd name="connsiteY96" fmla="*/ 307116 h 390851"/>
                <a:gd name="connsiteX97" fmla="*/ 96860 w 288628"/>
                <a:gd name="connsiteY97" fmla="*/ 310233 h 390851"/>
                <a:gd name="connsiteX98" fmla="*/ 95562 w 288628"/>
                <a:gd name="connsiteY98" fmla="*/ 308936 h 390851"/>
                <a:gd name="connsiteX99" fmla="*/ 92968 w 288628"/>
                <a:gd name="connsiteY99" fmla="*/ 312577 h 390851"/>
                <a:gd name="connsiteX100" fmla="*/ 86730 w 288628"/>
                <a:gd name="connsiteY100" fmla="*/ 318538 h 390851"/>
                <a:gd name="connsiteX101" fmla="*/ 82039 w 288628"/>
                <a:gd name="connsiteY101" fmla="*/ 322454 h 390851"/>
                <a:gd name="connsiteX102" fmla="*/ 78920 w 288628"/>
                <a:gd name="connsiteY102" fmla="*/ 320883 h 390851"/>
                <a:gd name="connsiteX103" fmla="*/ 75303 w 288628"/>
                <a:gd name="connsiteY103" fmla="*/ 317765 h 390851"/>
                <a:gd name="connsiteX104" fmla="*/ 71385 w 288628"/>
                <a:gd name="connsiteY104" fmla="*/ 316468 h 390851"/>
                <a:gd name="connsiteX105" fmla="*/ 67244 w 288628"/>
                <a:gd name="connsiteY105" fmla="*/ 316992 h 390851"/>
                <a:gd name="connsiteX106" fmla="*/ 55816 w 288628"/>
                <a:gd name="connsiteY106" fmla="*/ 312054 h 390851"/>
                <a:gd name="connsiteX107" fmla="*/ 48281 w 288628"/>
                <a:gd name="connsiteY107" fmla="*/ 312577 h 390851"/>
                <a:gd name="connsiteX108" fmla="*/ 42293 w 288628"/>
                <a:gd name="connsiteY108" fmla="*/ 315421 h 390851"/>
                <a:gd name="connsiteX109" fmla="*/ 38650 w 288628"/>
                <a:gd name="connsiteY109" fmla="*/ 316194 h 390851"/>
                <a:gd name="connsiteX110" fmla="*/ 36854 w 288628"/>
                <a:gd name="connsiteY110" fmla="*/ 312827 h 390851"/>
                <a:gd name="connsiteX111" fmla="*/ 34758 w 288628"/>
                <a:gd name="connsiteY111" fmla="*/ 312054 h 390851"/>
                <a:gd name="connsiteX112" fmla="*/ 43341 w 288628"/>
                <a:gd name="connsiteY112" fmla="*/ 302177 h 390851"/>
                <a:gd name="connsiteX113" fmla="*/ 46983 w 288628"/>
                <a:gd name="connsiteY113" fmla="*/ 298810 h 390851"/>
                <a:gd name="connsiteX114" fmla="*/ 50876 w 288628"/>
                <a:gd name="connsiteY114" fmla="*/ 297513 h 390851"/>
                <a:gd name="connsiteX115" fmla="*/ 60232 w 288628"/>
                <a:gd name="connsiteY115" fmla="*/ 294919 h 390851"/>
                <a:gd name="connsiteX116" fmla="*/ 63077 w 288628"/>
                <a:gd name="connsiteY116" fmla="*/ 292824 h 390851"/>
                <a:gd name="connsiteX117" fmla="*/ 67767 w 288628"/>
                <a:gd name="connsiteY117" fmla="*/ 286339 h 390851"/>
                <a:gd name="connsiteX118" fmla="*/ 71909 w 288628"/>
                <a:gd name="connsiteY118" fmla="*/ 287113 h 390851"/>
                <a:gd name="connsiteX119" fmla="*/ 71909 w 288628"/>
                <a:gd name="connsiteY119" fmla="*/ 284793 h 390851"/>
                <a:gd name="connsiteX120" fmla="*/ 74255 w 288628"/>
                <a:gd name="connsiteY120" fmla="*/ 283222 h 390851"/>
                <a:gd name="connsiteX121" fmla="*/ 77124 w 288628"/>
                <a:gd name="connsiteY121" fmla="*/ 277760 h 390851"/>
                <a:gd name="connsiteX122" fmla="*/ 80218 w 288628"/>
                <a:gd name="connsiteY122" fmla="*/ 275166 h 390851"/>
                <a:gd name="connsiteX123" fmla="*/ 88028 w 288628"/>
                <a:gd name="connsiteY123" fmla="*/ 272048 h 390851"/>
                <a:gd name="connsiteX124" fmla="*/ 95038 w 288628"/>
                <a:gd name="connsiteY124" fmla="*/ 269729 h 390851"/>
                <a:gd name="connsiteX125" fmla="*/ 98931 w 288628"/>
                <a:gd name="connsiteY125" fmla="*/ 266860 h 390851"/>
                <a:gd name="connsiteX126" fmla="*/ 98681 w 288628"/>
                <a:gd name="connsiteY126" fmla="*/ 263743 h 390851"/>
                <a:gd name="connsiteX127" fmla="*/ 100503 w 288628"/>
                <a:gd name="connsiteY127" fmla="*/ 259079 h 390851"/>
                <a:gd name="connsiteX128" fmla="*/ 103871 w 288628"/>
                <a:gd name="connsiteY128" fmla="*/ 257782 h 390851"/>
                <a:gd name="connsiteX129" fmla="*/ 104121 w 288628"/>
                <a:gd name="connsiteY129" fmla="*/ 256210 h 390851"/>
                <a:gd name="connsiteX130" fmla="*/ 108287 w 288628"/>
                <a:gd name="connsiteY130" fmla="*/ 253367 h 390851"/>
                <a:gd name="connsiteX131" fmla="*/ 111406 w 288628"/>
                <a:gd name="connsiteY131" fmla="*/ 254390 h 390851"/>
                <a:gd name="connsiteX132" fmla="*/ 116596 w 288628"/>
                <a:gd name="connsiteY132" fmla="*/ 253367 h 390851"/>
                <a:gd name="connsiteX133" fmla="*/ 123357 w 288628"/>
                <a:gd name="connsiteY133" fmla="*/ 252844 h 390851"/>
                <a:gd name="connsiteX134" fmla="*/ 126476 w 288628"/>
                <a:gd name="connsiteY134" fmla="*/ 253093 h 390851"/>
                <a:gd name="connsiteX135" fmla="*/ 133488 w 288628"/>
                <a:gd name="connsiteY135" fmla="*/ 248679 h 390851"/>
                <a:gd name="connsiteX136" fmla="*/ 130618 w 288628"/>
                <a:gd name="connsiteY136" fmla="*/ 245561 h 390851"/>
                <a:gd name="connsiteX137" fmla="*/ 120488 w 288628"/>
                <a:gd name="connsiteY137" fmla="*/ 241670 h 390851"/>
                <a:gd name="connsiteX138" fmla="*/ 115822 w 288628"/>
                <a:gd name="connsiteY138" fmla="*/ 239849 h 390851"/>
                <a:gd name="connsiteX139" fmla="*/ 101027 w 288628"/>
                <a:gd name="connsiteY139" fmla="*/ 235435 h 390851"/>
                <a:gd name="connsiteX140" fmla="*/ 96586 w 288628"/>
                <a:gd name="connsiteY140" fmla="*/ 233115 h 390851"/>
                <a:gd name="connsiteX141" fmla="*/ 92693 w 288628"/>
                <a:gd name="connsiteY141" fmla="*/ 232317 h 390851"/>
                <a:gd name="connsiteX142" fmla="*/ 85682 w 288628"/>
                <a:gd name="connsiteY142" fmla="*/ 234138 h 390851"/>
                <a:gd name="connsiteX143" fmla="*/ 85158 w 288628"/>
                <a:gd name="connsiteY143" fmla="*/ 233115 h 390851"/>
                <a:gd name="connsiteX144" fmla="*/ 80243 w 288628"/>
                <a:gd name="connsiteY144" fmla="*/ 233614 h 390851"/>
                <a:gd name="connsiteX145" fmla="*/ 75552 w 288628"/>
                <a:gd name="connsiteY145" fmla="*/ 229973 h 390851"/>
                <a:gd name="connsiteX146" fmla="*/ 71660 w 288628"/>
                <a:gd name="connsiteY146" fmla="*/ 229973 h 390851"/>
                <a:gd name="connsiteX147" fmla="*/ 72184 w 288628"/>
                <a:gd name="connsiteY147" fmla="*/ 227653 h 390851"/>
                <a:gd name="connsiteX148" fmla="*/ 75028 w 288628"/>
                <a:gd name="connsiteY148" fmla="*/ 228152 h 390851"/>
                <a:gd name="connsiteX149" fmla="*/ 76849 w 288628"/>
                <a:gd name="connsiteY149" fmla="*/ 226855 h 390851"/>
                <a:gd name="connsiteX150" fmla="*/ 78920 w 288628"/>
                <a:gd name="connsiteY150" fmla="*/ 222964 h 390851"/>
                <a:gd name="connsiteX151" fmla="*/ 79968 w 288628"/>
                <a:gd name="connsiteY151" fmla="*/ 218824 h 390851"/>
                <a:gd name="connsiteX152" fmla="*/ 83611 w 288628"/>
                <a:gd name="connsiteY152" fmla="*/ 218824 h 390851"/>
                <a:gd name="connsiteX153" fmla="*/ 91396 w 288628"/>
                <a:gd name="connsiteY153" fmla="*/ 214135 h 390851"/>
                <a:gd name="connsiteX154" fmla="*/ 90098 w 288628"/>
                <a:gd name="connsiteY154" fmla="*/ 211291 h 390851"/>
                <a:gd name="connsiteX155" fmla="*/ 95038 w 288628"/>
                <a:gd name="connsiteY155" fmla="*/ 208423 h 390851"/>
                <a:gd name="connsiteX156" fmla="*/ 101800 w 288628"/>
                <a:gd name="connsiteY156" fmla="*/ 206079 h 390851"/>
                <a:gd name="connsiteX157" fmla="*/ 103871 w 288628"/>
                <a:gd name="connsiteY157" fmla="*/ 204258 h 390851"/>
                <a:gd name="connsiteX158" fmla="*/ 103622 w 288628"/>
                <a:gd name="connsiteY158" fmla="*/ 200118 h 390851"/>
                <a:gd name="connsiteX159" fmla="*/ 107514 w 288628"/>
                <a:gd name="connsiteY159" fmla="*/ 197524 h 390851"/>
                <a:gd name="connsiteX160" fmla="*/ 109061 w 288628"/>
                <a:gd name="connsiteY160" fmla="*/ 194132 h 390851"/>
                <a:gd name="connsiteX161" fmla="*/ 109585 w 288628"/>
                <a:gd name="connsiteY161" fmla="*/ 190516 h 390851"/>
                <a:gd name="connsiteX162" fmla="*/ 112180 w 288628"/>
                <a:gd name="connsiteY162" fmla="*/ 189718 h 390851"/>
                <a:gd name="connsiteX163" fmla="*/ 115049 w 288628"/>
                <a:gd name="connsiteY163" fmla="*/ 190516 h 390851"/>
                <a:gd name="connsiteX164" fmla="*/ 111406 w 288628"/>
                <a:gd name="connsiteY164" fmla="*/ 180115 h 390851"/>
                <a:gd name="connsiteX165" fmla="*/ 106216 w 288628"/>
                <a:gd name="connsiteY165" fmla="*/ 180639 h 390851"/>
                <a:gd name="connsiteX166" fmla="*/ 99729 w 288628"/>
                <a:gd name="connsiteY166" fmla="*/ 179841 h 390851"/>
                <a:gd name="connsiteX167" fmla="*/ 95313 w 288628"/>
                <a:gd name="connsiteY167" fmla="*/ 178045 h 390851"/>
                <a:gd name="connsiteX168" fmla="*/ 61530 w 288628"/>
                <a:gd name="connsiteY168" fmla="*/ 160886 h 390851"/>
                <a:gd name="connsiteX169" fmla="*/ 58161 w 288628"/>
                <a:gd name="connsiteY169" fmla="*/ 158816 h 390851"/>
                <a:gd name="connsiteX170" fmla="*/ 55542 w 288628"/>
                <a:gd name="connsiteY170" fmla="*/ 155972 h 390851"/>
                <a:gd name="connsiteX171" fmla="*/ 51649 w 288628"/>
                <a:gd name="connsiteY171" fmla="*/ 149987 h 390851"/>
                <a:gd name="connsiteX172" fmla="*/ 49054 w 288628"/>
                <a:gd name="connsiteY172" fmla="*/ 147143 h 390851"/>
                <a:gd name="connsiteX173" fmla="*/ 46460 w 288628"/>
                <a:gd name="connsiteY173" fmla="*/ 145821 h 390851"/>
                <a:gd name="connsiteX174" fmla="*/ 43092 w 288628"/>
                <a:gd name="connsiteY174" fmla="*/ 145322 h 390851"/>
                <a:gd name="connsiteX175" fmla="*/ 32438 w 288628"/>
                <a:gd name="connsiteY175" fmla="*/ 145322 h 390851"/>
                <a:gd name="connsiteX176" fmla="*/ 24129 w 288628"/>
                <a:gd name="connsiteY176" fmla="*/ 145572 h 390851"/>
                <a:gd name="connsiteX177" fmla="*/ 20486 w 288628"/>
                <a:gd name="connsiteY177" fmla="*/ 145322 h 390851"/>
                <a:gd name="connsiteX178" fmla="*/ 10606 w 288628"/>
                <a:gd name="connsiteY178" fmla="*/ 143228 h 390851"/>
                <a:gd name="connsiteX179" fmla="*/ 13201 w 288628"/>
                <a:gd name="connsiteY179" fmla="*/ 139611 h 390851"/>
                <a:gd name="connsiteX180" fmla="*/ 8535 w 288628"/>
                <a:gd name="connsiteY180" fmla="*/ 138813 h 390851"/>
                <a:gd name="connsiteX181" fmla="*/ 5166 w 288628"/>
                <a:gd name="connsiteY181" fmla="*/ 137516 h 390851"/>
                <a:gd name="connsiteX182" fmla="*/ -2119 w 288628"/>
                <a:gd name="connsiteY182" fmla="*/ 133375 h 390851"/>
                <a:gd name="connsiteX183" fmla="*/ -572 w 288628"/>
                <a:gd name="connsiteY183" fmla="*/ 132079 h 390851"/>
                <a:gd name="connsiteX184" fmla="*/ 2821 w 288628"/>
                <a:gd name="connsiteY184" fmla="*/ 131281 h 390851"/>
                <a:gd name="connsiteX185" fmla="*/ 8011 w 288628"/>
                <a:gd name="connsiteY185" fmla="*/ 131281 h 390851"/>
                <a:gd name="connsiteX186" fmla="*/ 13725 w 288628"/>
                <a:gd name="connsiteY186" fmla="*/ 129460 h 390851"/>
                <a:gd name="connsiteX187" fmla="*/ 18141 w 288628"/>
                <a:gd name="connsiteY187" fmla="*/ 126616 h 390851"/>
                <a:gd name="connsiteX188" fmla="*/ 19962 w 288628"/>
                <a:gd name="connsiteY188" fmla="*/ 126866 h 390851"/>
                <a:gd name="connsiteX189" fmla="*/ 24129 w 288628"/>
                <a:gd name="connsiteY189" fmla="*/ 121155 h 390851"/>
                <a:gd name="connsiteX190" fmla="*/ 29319 w 288628"/>
                <a:gd name="connsiteY190" fmla="*/ 114919 h 390851"/>
                <a:gd name="connsiteX191" fmla="*/ 33735 w 288628"/>
                <a:gd name="connsiteY191" fmla="*/ 107911 h 390851"/>
                <a:gd name="connsiteX192" fmla="*/ 43615 w 288628"/>
                <a:gd name="connsiteY192" fmla="*/ 89230 h 390851"/>
                <a:gd name="connsiteX193" fmla="*/ 48032 w 288628"/>
                <a:gd name="connsiteY193" fmla="*/ 82720 h 390851"/>
                <a:gd name="connsiteX194" fmla="*/ 66994 w 288628"/>
                <a:gd name="connsiteY194" fmla="*/ 61171 h 390851"/>
                <a:gd name="connsiteX195" fmla="*/ 71136 w 288628"/>
                <a:gd name="connsiteY195" fmla="*/ 56507 h 390851"/>
                <a:gd name="connsiteX196" fmla="*/ 72184 w 288628"/>
                <a:gd name="connsiteY196" fmla="*/ 57280 h 390851"/>
                <a:gd name="connsiteX197" fmla="*/ 75826 w 288628"/>
                <a:gd name="connsiteY197" fmla="*/ 56233 h 390851"/>
                <a:gd name="connsiteX198" fmla="*/ 76350 w 288628"/>
                <a:gd name="connsiteY198" fmla="*/ 54412 h 390851"/>
                <a:gd name="connsiteX199" fmla="*/ 83087 w 288628"/>
                <a:gd name="connsiteY199" fmla="*/ 50521 h 390851"/>
                <a:gd name="connsiteX200" fmla="*/ 85682 w 288628"/>
                <a:gd name="connsiteY200" fmla="*/ 47403 h 390851"/>
                <a:gd name="connsiteX201" fmla="*/ 88551 w 288628"/>
                <a:gd name="connsiteY201" fmla="*/ 42465 h 390851"/>
                <a:gd name="connsiteX202" fmla="*/ 97633 w 288628"/>
                <a:gd name="connsiteY202" fmla="*/ 32339 h 390851"/>
                <a:gd name="connsiteX203" fmla="*/ 99978 w 288628"/>
                <a:gd name="connsiteY203" fmla="*/ 29221 h 390851"/>
                <a:gd name="connsiteX204" fmla="*/ 98956 w 288628"/>
                <a:gd name="connsiteY204" fmla="*/ 25605 h 390851"/>
                <a:gd name="connsiteX205" fmla="*/ 105692 w 288628"/>
                <a:gd name="connsiteY205" fmla="*/ 18073 h 390851"/>
                <a:gd name="connsiteX206" fmla="*/ 111930 w 288628"/>
                <a:gd name="connsiteY206" fmla="*/ 12087 h 390851"/>
                <a:gd name="connsiteX207" fmla="*/ 117644 w 288628"/>
                <a:gd name="connsiteY207" fmla="*/ 7947 h 390851"/>
                <a:gd name="connsiteX208" fmla="*/ 121810 w 288628"/>
                <a:gd name="connsiteY208" fmla="*/ 5602 h 390851"/>
                <a:gd name="connsiteX209" fmla="*/ 129345 w 288628"/>
                <a:gd name="connsiteY209" fmla="*/ 1961 h 390851"/>
                <a:gd name="connsiteX210" fmla="*/ 131666 w 288628"/>
                <a:gd name="connsiteY210" fmla="*/ 5328 h 390851"/>
                <a:gd name="connsiteX211" fmla="*/ 135833 w 288628"/>
                <a:gd name="connsiteY211" fmla="*/ 3782 h 390851"/>
                <a:gd name="connsiteX212" fmla="*/ 140773 w 288628"/>
                <a:gd name="connsiteY212" fmla="*/ 3532 h 390851"/>
                <a:gd name="connsiteX213" fmla="*/ 151951 w 288628"/>
                <a:gd name="connsiteY213" fmla="*/ 415 h 390851"/>
                <a:gd name="connsiteX214" fmla="*/ 161033 w 288628"/>
                <a:gd name="connsiteY214" fmla="*/ -383 h 390851"/>
                <a:gd name="connsiteX215" fmla="*/ 165973 w 288628"/>
                <a:gd name="connsiteY215" fmla="*/ 5852 h 390851"/>
                <a:gd name="connsiteX216" fmla="*/ 166746 w 288628"/>
                <a:gd name="connsiteY216" fmla="*/ 10266 h 390851"/>
                <a:gd name="connsiteX217" fmla="*/ 161307 w 288628"/>
                <a:gd name="connsiteY217" fmla="*/ 13384 h 390851"/>
                <a:gd name="connsiteX218" fmla="*/ 161307 w 288628"/>
                <a:gd name="connsiteY218" fmla="*/ 15205 h 390851"/>
                <a:gd name="connsiteX219" fmla="*/ 156891 w 288628"/>
                <a:gd name="connsiteY219" fmla="*/ 17025 h 390851"/>
                <a:gd name="connsiteX220" fmla="*/ 150903 w 288628"/>
                <a:gd name="connsiteY220" fmla="*/ 17025 h 390851"/>
                <a:gd name="connsiteX221" fmla="*/ 142844 w 288628"/>
                <a:gd name="connsiteY221" fmla="*/ 18073 h 390851"/>
                <a:gd name="connsiteX222" fmla="*/ 137404 w 288628"/>
                <a:gd name="connsiteY222" fmla="*/ 19096 h 390851"/>
                <a:gd name="connsiteX223" fmla="*/ 139475 w 288628"/>
                <a:gd name="connsiteY223" fmla="*/ 24807 h 390851"/>
                <a:gd name="connsiteX224" fmla="*/ 146237 w 288628"/>
                <a:gd name="connsiteY224" fmla="*/ 23784 h 390851"/>
                <a:gd name="connsiteX225" fmla="*/ 146736 w 288628"/>
                <a:gd name="connsiteY225" fmla="*/ 26628 h 390851"/>
                <a:gd name="connsiteX226" fmla="*/ 145439 w 288628"/>
                <a:gd name="connsiteY226" fmla="*/ 30020 h 390851"/>
                <a:gd name="connsiteX227" fmla="*/ 141547 w 288628"/>
                <a:gd name="connsiteY227" fmla="*/ 35731 h 390851"/>
                <a:gd name="connsiteX228" fmla="*/ 144416 w 288628"/>
                <a:gd name="connsiteY228" fmla="*/ 45059 h 390851"/>
                <a:gd name="connsiteX229" fmla="*/ 151951 w 288628"/>
                <a:gd name="connsiteY229" fmla="*/ 51294 h 390851"/>
                <a:gd name="connsiteX230" fmla="*/ 154271 w 288628"/>
                <a:gd name="connsiteY230" fmla="*/ 58053 h 390851"/>
                <a:gd name="connsiteX231" fmla="*/ 160260 w 288628"/>
                <a:gd name="connsiteY231" fmla="*/ 70250 h 390851"/>
                <a:gd name="connsiteX232" fmla="*/ 162330 w 288628"/>
                <a:gd name="connsiteY232" fmla="*/ 71572 h 390851"/>
                <a:gd name="connsiteX233" fmla="*/ 162854 w 288628"/>
                <a:gd name="connsiteY233" fmla="*/ 75712 h 390851"/>
                <a:gd name="connsiteX234" fmla="*/ 160260 w 288628"/>
                <a:gd name="connsiteY234" fmla="*/ 77533 h 390851"/>
                <a:gd name="connsiteX235" fmla="*/ 163104 w 288628"/>
                <a:gd name="connsiteY235" fmla="*/ 85838 h 390851"/>
                <a:gd name="connsiteX236" fmla="*/ 172211 w 288628"/>
                <a:gd name="connsiteY236" fmla="*/ 92347 h 390851"/>
                <a:gd name="connsiteX237" fmla="*/ 173234 w 288628"/>
                <a:gd name="connsiteY237" fmla="*/ 95715 h 390851"/>
                <a:gd name="connsiteX238" fmla="*/ 168568 w 288628"/>
                <a:gd name="connsiteY238" fmla="*/ 100903 h 390851"/>
                <a:gd name="connsiteX239" fmla="*/ 174281 w 288628"/>
                <a:gd name="connsiteY239" fmla="*/ 107662 h 390851"/>
                <a:gd name="connsiteX240" fmla="*/ 175829 w 288628"/>
                <a:gd name="connsiteY240" fmla="*/ 112076 h 390851"/>
                <a:gd name="connsiteX241" fmla="*/ 174531 w 288628"/>
                <a:gd name="connsiteY241" fmla="*/ 115718 h 390851"/>
                <a:gd name="connsiteX242" fmla="*/ 172211 w 288628"/>
                <a:gd name="connsiteY242" fmla="*/ 117538 h 390851"/>
                <a:gd name="connsiteX243" fmla="*/ 169341 w 288628"/>
                <a:gd name="connsiteY243" fmla="*/ 118311 h 390851"/>
                <a:gd name="connsiteX244" fmla="*/ 163104 w 288628"/>
                <a:gd name="connsiteY244" fmla="*/ 124547 h 390851"/>
                <a:gd name="connsiteX245" fmla="*/ 152201 w 288628"/>
                <a:gd name="connsiteY245" fmla="*/ 131804 h 390851"/>
                <a:gd name="connsiteX246" fmla="*/ 149606 w 288628"/>
                <a:gd name="connsiteY246" fmla="*/ 134672 h 390851"/>
                <a:gd name="connsiteX247" fmla="*/ 146212 w 288628"/>
                <a:gd name="connsiteY247" fmla="*/ 139337 h 390851"/>
                <a:gd name="connsiteX248" fmla="*/ 143093 w 288628"/>
                <a:gd name="connsiteY248" fmla="*/ 148964 h 390851"/>
                <a:gd name="connsiteX249" fmla="*/ 148033 w 288628"/>
                <a:gd name="connsiteY249" fmla="*/ 148964 h 390851"/>
                <a:gd name="connsiteX250" fmla="*/ 148033 w 288628"/>
                <a:gd name="connsiteY250" fmla="*/ 149987 h 390851"/>
                <a:gd name="connsiteX251" fmla="*/ 153498 w 288628"/>
                <a:gd name="connsiteY251" fmla="*/ 149987 h 390851"/>
                <a:gd name="connsiteX252" fmla="*/ 157914 w 288628"/>
                <a:gd name="connsiteY252" fmla="*/ 151284 h 390851"/>
                <a:gd name="connsiteX253" fmla="*/ 166996 w 288628"/>
                <a:gd name="connsiteY253" fmla="*/ 156222 h 390851"/>
                <a:gd name="connsiteX254" fmla="*/ 170639 w 288628"/>
                <a:gd name="connsiteY254" fmla="*/ 159589 h 390851"/>
                <a:gd name="connsiteX255" fmla="*/ 174007 w 288628"/>
                <a:gd name="connsiteY255" fmla="*/ 163754 h 390851"/>
                <a:gd name="connsiteX256" fmla="*/ 180245 w 288628"/>
                <a:gd name="connsiteY256" fmla="*/ 168941 h 390851"/>
                <a:gd name="connsiteX257" fmla="*/ 182340 w 288628"/>
                <a:gd name="connsiteY257" fmla="*/ 171810 h 390851"/>
                <a:gd name="connsiteX258" fmla="*/ 197137 w 288628"/>
                <a:gd name="connsiteY258" fmla="*/ 187647 h 390851"/>
                <a:gd name="connsiteX259" fmla="*/ 200006 w 288628"/>
                <a:gd name="connsiteY259" fmla="*/ 192586 h 390851"/>
                <a:gd name="connsiteX260" fmla="*/ 202077 w 288628"/>
                <a:gd name="connsiteY260" fmla="*/ 195180 h 39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288628" h="390851">
                  <a:moveTo>
                    <a:pt x="204672" y="201166"/>
                  </a:moveTo>
                  <a:lnTo>
                    <a:pt x="208065" y="207650"/>
                  </a:lnTo>
                  <a:lnTo>
                    <a:pt x="218195" y="207900"/>
                  </a:lnTo>
                  <a:lnTo>
                    <a:pt x="223909" y="208423"/>
                  </a:lnTo>
                  <a:lnTo>
                    <a:pt x="227277" y="207900"/>
                  </a:lnTo>
                  <a:lnTo>
                    <a:pt x="228075" y="209720"/>
                  </a:lnTo>
                  <a:lnTo>
                    <a:pt x="231968" y="214409"/>
                  </a:lnTo>
                  <a:lnTo>
                    <a:pt x="239503" y="222191"/>
                  </a:lnTo>
                  <a:lnTo>
                    <a:pt x="241823" y="226606"/>
                  </a:lnTo>
                  <a:lnTo>
                    <a:pt x="244692" y="228426"/>
                  </a:lnTo>
                  <a:lnTo>
                    <a:pt x="252227" y="235958"/>
                  </a:lnTo>
                  <a:lnTo>
                    <a:pt x="252477" y="238552"/>
                  </a:lnTo>
                  <a:lnTo>
                    <a:pt x="254573" y="244538"/>
                  </a:lnTo>
                  <a:lnTo>
                    <a:pt x="257417" y="250499"/>
                  </a:lnTo>
                  <a:lnTo>
                    <a:pt x="257941" y="253617"/>
                  </a:lnTo>
                  <a:lnTo>
                    <a:pt x="262083" y="258804"/>
                  </a:lnTo>
                  <a:lnTo>
                    <a:pt x="263405" y="259328"/>
                  </a:lnTo>
                  <a:lnTo>
                    <a:pt x="269892" y="257507"/>
                  </a:lnTo>
                  <a:lnTo>
                    <a:pt x="273011" y="262695"/>
                  </a:lnTo>
                  <a:lnTo>
                    <a:pt x="271714" y="267634"/>
                  </a:lnTo>
                  <a:lnTo>
                    <a:pt x="273535" y="269978"/>
                  </a:lnTo>
                  <a:lnTo>
                    <a:pt x="277428" y="269978"/>
                  </a:lnTo>
                  <a:lnTo>
                    <a:pt x="283141" y="296715"/>
                  </a:lnTo>
                  <a:lnTo>
                    <a:pt x="284439" y="312054"/>
                  </a:lnTo>
                  <a:lnTo>
                    <a:pt x="284439" y="316718"/>
                  </a:lnTo>
                  <a:lnTo>
                    <a:pt x="285985" y="324250"/>
                  </a:lnTo>
                  <a:lnTo>
                    <a:pt x="286509" y="341135"/>
                  </a:lnTo>
                  <a:lnTo>
                    <a:pt x="281045" y="340611"/>
                  </a:lnTo>
                  <a:lnTo>
                    <a:pt x="278450" y="341135"/>
                  </a:lnTo>
                  <a:lnTo>
                    <a:pt x="277677" y="345026"/>
                  </a:lnTo>
                  <a:lnTo>
                    <a:pt x="278974" y="348144"/>
                  </a:lnTo>
                  <a:lnTo>
                    <a:pt x="276380" y="352558"/>
                  </a:lnTo>
                  <a:lnTo>
                    <a:pt x="271963" y="357222"/>
                  </a:lnTo>
                  <a:lnTo>
                    <a:pt x="269618" y="362435"/>
                  </a:lnTo>
                  <a:lnTo>
                    <a:pt x="270666" y="363732"/>
                  </a:lnTo>
                  <a:lnTo>
                    <a:pt x="269867" y="365802"/>
                  </a:lnTo>
                  <a:lnTo>
                    <a:pt x="267272" y="367099"/>
                  </a:lnTo>
                  <a:lnTo>
                    <a:pt x="265451" y="369443"/>
                  </a:lnTo>
                  <a:lnTo>
                    <a:pt x="265726" y="371264"/>
                  </a:lnTo>
                  <a:lnTo>
                    <a:pt x="262856" y="376202"/>
                  </a:lnTo>
                  <a:lnTo>
                    <a:pt x="261559" y="379819"/>
                  </a:lnTo>
                  <a:lnTo>
                    <a:pt x="261559" y="384508"/>
                  </a:lnTo>
                  <a:lnTo>
                    <a:pt x="259488" y="387102"/>
                  </a:lnTo>
                  <a:lnTo>
                    <a:pt x="253774" y="388398"/>
                  </a:lnTo>
                  <a:lnTo>
                    <a:pt x="250905" y="386578"/>
                  </a:lnTo>
                  <a:lnTo>
                    <a:pt x="252477" y="383211"/>
                  </a:lnTo>
                  <a:lnTo>
                    <a:pt x="247786" y="380093"/>
                  </a:lnTo>
                  <a:lnTo>
                    <a:pt x="238704" y="377749"/>
                  </a:lnTo>
                  <a:lnTo>
                    <a:pt x="238954" y="376701"/>
                  </a:lnTo>
                  <a:lnTo>
                    <a:pt x="226504" y="375928"/>
                  </a:lnTo>
                  <a:lnTo>
                    <a:pt x="220765" y="376976"/>
                  </a:lnTo>
                  <a:lnTo>
                    <a:pt x="208564" y="378796"/>
                  </a:lnTo>
                  <a:lnTo>
                    <a:pt x="205719" y="381116"/>
                  </a:lnTo>
                  <a:lnTo>
                    <a:pt x="205969" y="383460"/>
                  </a:lnTo>
                  <a:lnTo>
                    <a:pt x="207791" y="387875"/>
                  </a:lnTo>
                  <a:lnTo>
                    <a:pt x="206218" y="390469"/>
                  </a:lnTo>
                  <a:lnTo>
                    <a:pt x="202850" y="389945"/>
                  </a:lnTo>
                  <a:lnTo>
                    <a:pt x="200255" y="387625"/>
                  </a:lnTo>
                  <a:lnTo>
                    <a:pt x="187007" y="387102"/>
                  </a:lnTo>
                  <a:lnTo>
                    <a:pt x="181542" y="382961"/>
                  </a:lnTo>
                  <a:lnTo>
                    <a:pt x="175829" y="382438"/>
                  </a:lnTo>
                  <a:lnTo>
                    <a:pt x="173234" y="383485"/>
                  </a:lnTo>
                  <a:lnTo>
                    <a:pt x="169865" y="383211"/>
                  </a:lnTo>
                  <a:lnTo>
                    <a:pt x="168044" y="383984"/>
                  </a:lnTo>
                  <a:lnTo>
                    <a:pt x="161282" y="381141"/>
                  </a:lnTo>
                  <a:lnTo>
                    <a:pt x="154795" y="381664"/>
                  </a:lnTo>
                  <a:lnTo>
                    <a:pt x="154271" y="380367"/>
                  </a:lnTo>
                  <a:lnTo>
                    <a:pt x="149331" y="378023"/>
                  </a:lnTo>
                  <a:lnTo>
                    <a:pt x="147784" y="377749"/>
                  </a:lnTo>
                  <a:lnTo>
                    <a:pt x="147510" y="374905"/>
                  </a:lnTo>
                  <a:lnTo>
                    <a:pt x="144391" y="366849"/>
                  </a:lnTo>
                  <a:lnTo>
                    <a:pt x="143617" y="364255"/>
                  </a:lnTo>
                  <a:lnTo>
                    <a:pt x="144142" y="360090"/>
                  </a:lnTo>
                  <a:lnTo>
                    <a:pt x="146736" y="353356"/>
                  </a:lnTo>
                  <a:lnTo>
                    <a:pt x="145963" y="346597"/>
                  </a:lnTo>
                  <a:lnTo>
                    <a:pt x="145189" y="344253"/>
                  </a:lnTo>
                  <a:lnTo>
                    <a:pt x="145963" y="340886"/>
                  </a:lnTo>
                  <a:lnTo>
                    <a:pt x="147011" y="334401"/>
                  </a:lnTo>
                  <a:lnTo>
                    <a:pt x="146212" y="332306"/>
                  </a:lnTo>
                  <a:lnTo>
                    <a:pt x="150379" y="326869"/>
                  </a:lnTo>
                  <a:lnTo>
                    <a:pt x="151926" y="321930"/>
                  </a:lnTo>
                  <a:lnTo>
                    <a:pt x="153498" y="323477"/>
                  </a:lnTo>
                  <a:lnTo>
                    <a:pt x="154795" y="320633"/>
                  </a:lnTo>
                  <a:lnTo>
                    <a:pt x="149606" y="315695"/>
                  </a:lnTo>
                  <a:lnTo>
                    <a:pt x="145963" y="316742"/>
                  </a:lnTo>
                  <a:lnTo>
                    <a:pt x="139974" y="314648"/>
                  </a:lnTo>
                  <a:lnTo>
                    <a:pt x="136856" y="313101"/>
                  </a:lnTo>
                  <a:lnTo>
                    <a:pt x="129845" y="311530"/>
                  </a:lnTo>
                  <a:lnTo>
                    <a:pt x="126202" y="309210"/>
                  </a:lnTo>
                  <a:lnTo>
                    <a:pt x="112704" y="305045"/>
                  </a:lnTo>
                  <a:lnTo>
                    <a:pt x="110109" y="302451"/>
                  </a:lnTo>
                  <a:lnTo>
                    <a:pt x="111656" y="299857"/>
                  </a:lnTo>
                  <a:lnTo>
                    <a:pt x="107514" y="295967"/>
                  </a:lnTo>
                  <a:lnTo>
                    <a:pt x="102823" y="295967"/>
                  </a:lnTo>
                  <a:lnTo>
                    <a:pt x="100503" y="299583"/>
                  </a:lnTo>
                  <a:lnTo>
                    <a:pt x="98407" y="304272"/>
                  </a:lnTo>
                  <a:lnTo>
                    <a:pt x="99455" y="307116"/>
                  </a:lnTo>
                  <a:lnTo>
                    <a:pt x="96860" y="310233"/>
                  </a:lnTo>
                  <a:lnTo>
                    <a:pt x="95562" y="308936"/>
                  </a:lnTo>
                  <a:lnTo>
                    <a:pt x="92968" y="312577"/>
                  </a:lnTo>
                  <a:lnTo>
                    <a:pt x="86730" y="318538"/>
                  </a:lnTo>
                  <a:lnTo>
                    <a:pt x="82039" y="322454"/>
                  </a:lnTo>
                  <a:lnTo>
                    <a:pt x="78920" y="320883"/>
                  </a:lnTo>
                  <a:lnTo>
                    <a:pt x="75303" y="317765"/>
                  </a:lnTo>
                  <a:lnTo>
                    <a:pt x="71385" y="316468"/>
                  </a:lnTo>
                  <a:lnTo>
                    <a:pt x="67244" y="316992"/>
                  </a:lnTo>
                  <a:lnTo>
                    <a:pt x="55816" y="312054"/>
                  </a:lnTo>
                  <a:lnTo>
                    <a:pt x="48281" y="312577"/>
                  </a:lnTo>
                  <a:lnTo>
                    <a:pt x="42293" y="315421"/>
                  </a:lnTo>
                  <a:lnTo>
                    <a:pt x="38650" y="316194"/>
                  </a:lnTo>
                  <a:lnTo>
                    <a:pt x="36854" y="312827"/>
                  </a:lnTo>
                  <a:lnTo>
                    <a:pt x="34758" y="312054"/>
                  </a:lnTo>
                  <a:lnTo>
                    <a:pt x="43341" y="302177"/>
                  </a:lnTo>
                  <a:lnTo>
                    <a:pt x="46983" y="298810"/>
                  </a:lnTo>
                  <a:lnTo>
                    <a:pt x="50876" y="297513"/>
                  </a:lnTo>
                  <a:lnTo>
                    <a:pt x="60232" y="294919"/>
                  </a:lnTo>
                  <a:lnTo>
                    <a:pt x="63077" y="292824"/>
                  </a:lnTo>
                  <a:lnTo>
                    <a:pt x="67767" y="286339"/>
                  </a:lnTo>
                  <a:lnTo>
                    <a:pt x="71909" y="287113"/>
                  </a:lnTo>
                  <a:lnTo>
                    <a:pt x="71909" y="284793"/>
                  </a:lnTo>
                  <a:lnTo>
                    <a:pt x="74255" y="283222"/>
                  </a:lnTo>
                  <a:lnTo>
                    <a:pt x="77124" y="277760"/>
                  </a:lnTo>
                  <a:lnTo>
                    <a:pt x="80218" y="275166"/>
                  </a:lnTo>
                  <a:lnTo>
                    <a:pt x="88028" y="272048"/>
                  </a:lnTo>
                  <a:lnTo>
                    <a:pt x="95038" y="269729"/>
                  </a:lnTo>
                  <a:lnTo>
                    <a:pt x="98931" y="266860"/>
                  </a:lnTo>
                  <a:lnTo>
                    <a:pt x="98681" y="263743"/>
                  </a:lnTo>
                  <a:lnTo>
                    <a:pt x="100503" y="259079"/>
                  </a:lnTo>
                  <a:lnTo>
                    <a:pt x="103871" y="257782"/>
                  </a:lnTo>
                  <a:lnTo>
                    <a:pt x="104121" y="256210"/>
                  </a:lnTo>
                  <a:lnTo>
                    <a:pt x="108287" y="253367"/>
                  </a:lnTo>
                  <a:lnTo>
                    <a:pt x="111406" y="254390"/>
                  </a:lnTo>
                  <a:lnTo>
                    <a:pt x="116596" y="253367"/>
                  </a:lnTo>
                  <a:lnTo>
                    <a:pt x="123357" y="252844"/>
                  </a:lnTo>
                  <a:lnTo>
                    <a:pt x="126476" y="253093"/>
                  </a:lnTo>
                  <a:lnTo>
                    <a:pt x="133488" y="248679"/>
                  </a:lnTo>
                  <a:lnTo>
                    <a:pt x="130618" y="245561"/>
                  </a:lnTo>
                  <a:lnTo>
                    <a:pt x="120488" y="241670"/>
                  </a:lnTo>
                  <a:lnTo>
                    <a:pt x="115822" y="239849"/>
                  </a:lnTo>
                  <a:lnTo>
                    <a:pt x="101027" y="235435"/>
                  </a:lnTo>
                  <a:lnTo>
                    <a:pt x="96586" y="233115"/>
                  </a:lnTo>
                  <a:lnTo>
                    <a:pt x="92693" y="232317"/>
                  </a:lnTo>
                  <a:lnTo>
                    <a:pt x="85682" y="234138"/>
                  </a:lnTo>
                  <a:lnTo>
                    <a:pt x="85158" y="233115"/>
                  </a:lnTo>
                  <a:lnTo>
                    <a:pt x="80243" y="233614"/>
                  </a:lnTo>
                  <a:lnTo>
                    <a:pt x="75552" y="229973"/>
                  </a:lnTo>
                  <a:lnTo>
                    <a:pt x="71660" y="229973"/>
                  </a:lnTo>
                  <a:lnTo>
                    <a:pt x="72184" y="227653"/>
                  </a:lnTo>
                  <a:lnTo>
                    <a:pt x="75028" y="228152"/>
                  </a:lnTo>
                  <a:lnTo>
                    <a:pt x="76849" y="226855"/>
                  </a:lnTo>
                  <a:lnTo>
                    <a:pt x="78920" y="222964"/>
                  </a:lnTo>
                  <a:lnTo>
                    <a:pt x="79968" y="218824"/>
                  </a:lnTo>
                  <a:lnTo>
                    <a:pt x="83611" y="218824"/>
                  </a:lnTo>
                  <a:lnTo>
                    <a:pt x="91396" y="214135"/>
                  </a:lnTo>
                  <a:lnTo>
                    <a:pt x="90098" y="211291"/>
                  </a:lnTo>
                  <a:lnTo>
                    <a:pt x="95038" y="208423"/>
                  </a:lnTo>
                  <a:lnTo>
                    <a:pt x="101800" y="206079"/>
                  </a:lnTo>
                  <a:lnTo>
                    <a:pt x="103871" y="204258"/>
                  </a:lnTo>
                  <a:lnTo>
                    <a:pt x="103622" y="200118"/>
                  </a:lnTo>
                  <a:lnTo>
                    <a:pt x="107514" y="197524"/>
                  </a:lnTo>
                  <a:lnTo>
                    <a:pt x="109061" y="194132"/>
                  </a:lnTo>
                  <a:lnTo>
                    <a:pt x="109585" y="190516"/>
                  </a:lnTo>
                  <a:lnTo>
                    <a:pt x="112180" y="189718"/>
                  </a:lnTo>
                  <a:lnTo>
                    <a:pt x="115049" y="190516"/>
                  </a:lnTo>
                  <a:lnTo>
                    <a:pt x="111406" y="180115"/>
                  </a:lnTo>
                  <a:lnTo>
                    <a:pt x="106216" y="180639"/>
                  </a:lnTo>
                  <a:lnTo>
                    <a:pt x="99729" y="179841"/>
                  </a:lnTo>
                  <a:lnTo>
                    <a:pt x="95313" y="178045"/>
                  </a:lnTo>
                  <a:lnTo>
                    <a:pt x="61530" y="160886"/>
                  </a:lnTo>
                  <a:lnTo>
                    <a:pt x="58161" y="158816"/>
                  </a:lnTo>
                  <a:lnTo>
                    <a:pt x="55542" y="155972"/>
                  </a:lnTo>
                  <a:lnTo>
                    <a:pt x="51649" y="149987"/>
                  </a:lnTo>
                  <a:lnTo>
                    <a:pt x="49054" y="147143"/>
                  </a:lnTo>
                  <a:lnTo>
                    <a:pt x="46460" y="145821"/>
                  </a:lnTo>
                  <a:lnTo>
                    <a:pt x="43092" y="145322"/>
                  </a:lnTo>
                  <a:lnTo>
                    <a:pt x="32438" y="145322"/>
                  </a:lnTo>
                  <a:lnTo>
                    <a:pt x="24129" y="145572"/>
                  </a:lnTo>
                  <a:lnTo>
                    <a:pt x="20486" y="145322"/>
                  </a:lnTo>
                  <a:lnTo>
                    <a:pt x="10606" y="143228"/>
                  </a:lnTo>
                  <a:lnTo>
                    <a:pt x="13201" y="139611"/>
                  </a:lnTo>
                  <a:lnTo>
                    <a:pt x="8535" y="138813"/>
                  </a:lnTo>
                  <a:lnTo>
                    <a:pt x="5166" y="137516"/>
                  </a:lnTo>
                  <a:lnTo>
                    <a:pt x="-2119" y="133375"/>
                  </a:lnTo>
                  <a:lnTo>
                    <a:pt x="-572" y="132079"/>
                  </a:lnTo>
                  <a:lnTo>
                    <a:pt x="2821" y="131281"/>
                  </a:lnTo>
                  <a:lnTo>
                    <a:pt x="8011" y="131281"/>
                  </a:lnTo>
                  <a:lnTo>
                    <a:pt x="13725" y="129460"/>
                  </a:lnTo>
                  <a:lnTo>
                    <a:pt x="18141" y="126616"/>
                  </a:lnTo>
                  <a:lnTo>
                    <a:pt x="19962" y="126866"/>
                  </a:lnTo>
                  <a:lnTo>
                    <a:pt x="24129" y="121155"/>
                  </a:lnTo>
                  <a:lnTo>
                    <a:pt x="29319" y="114919"/>
                  </a:lnTo>
                  <a:lnTo>
                    <a:pt x="33735" y="107911"/>
                  </a:lnTo>
                  <a:lnTo>
                    <a:pt x="43615" y="89230"/>
                  </a:lnTo>
                  <a:lnTo>
                    <a:pt x="48032" y="82720"/>
                  </a:lnTo>
                  <a:lnTo>
                    <a:pt x="66994" y="61171"/>
                  </a:lnTo>
                  <a:lnTo>
                    <a:pt x="71136" y="56507"/>
                  </a:lnTo>
                  <a:lnTo>
                    <a:pt x="72184" y="57280"/>
                  </a:lnTo>
                  <a:lnTo>
                    <a:pt x="75826" y="56233"/>
                  </a:lnTo>
                  <a:lnTo>
                    <a:pt x="76350" y="54412"/>
                  </a:lnTo>
                  <a:lnTo>
                    <a:pt x="83087" y="50521"/>
                  </a:lnTo>
                  <a:lnTo>
                    <a:pt x="85682" y="47403"/>
                  </a:lnTo>
                  <a:lnTo>
                    <a:pt x="88551" y="42465"/>
                  </a:lnTo>
                  <a:lnTo>
                    <a:pt x="97633" y="32339"/>
                  </a:lnTo>
                  <a:lnTo>
                    <a:pt x="99978" y="29221"/>
                  </a:lnTo>
                  <a:lnTo>
                    <a:pt x="98956" y="25605"/>
                  </a:lnTo>
                  <a:lnTo>
                    <a:pt x="105692" y="18073"/>
                  </a:lnTo>
                  <a:lnTo>
                    <a:pt x="111930" y="12087"/>
                  </a:lnTo>
                  <a:lnTo>
                    <a:pt x="117644" y="7947"/>
                  </a:lnTo>
                  <a:lnTo>
                    <a:pt x="121810" y="5602"/>
                  </a:lnTo>
                  <a:lnTo>
                    <a:pt x="129345" y="1961"/>
                  </a:lnTo>
                  <a:lnTo>
                    <a:pt x="131666" y="5328"/>
                  </a:lnTo>
                  <a:lnTo>
                    <a:pt x="135833" y="3782"/>
                  </a:lnTo>
                  <a:lnTo>
                    <a:pt x="140773" y="3532"/>
                  </a:lnTo>
                  <a:lnTo>
                    <a:pt x="151951" y="415"/>
                  </a:lnTo>
                  <a:lnTo>
                    <a:pt x="161033" y="-383"/>
                  </a:lnTo>
                  <a:lnTo>
                    <a:pt x="165973" y="5852"/>
                  </a:lnTo>
                  <a:lnTo>
                    <a:pt x="166746" y="10266"/>
                  </a:lnTo>
                  <a:lnTo>
                    <a:pt x="161307" y="13384"/>
                  </a:lnTo>
                  <a:lnTo>
                    <a:pt x="161307" y="15205"/>
                  </a:lnTo>
                  <a:lnTo>
                    <a:pt x="156891" y="17025"/>
                  </a:lnTo>
                  <a:lnTo>
                    <a:pt x="150903" y="17025"/>
                  </a:lnTo>
                  <a:lnTo>
                    <a:pt x="142844" y="18073"/>
                  </a:lnTo>
                  <a:lnTo>
                    <a:pt x="137404" y="19096"/>
                  </a:lnTo>
                  <a:lnTo>
                    <a:pt x="139475" y="24807"/>
                  </a:lnTo>
                  <a:lnTo>
                    <a:pt x="146237" y="23784"/>
                  </a:lnTo>
                  <a:lnTo>
                    <a:pt x="146736" y="26628"/>
                  </a:lnTo>
                  <a:lnTo>
                    <a:pt x="145439" y="30020"/>
                  </a:lnTo>
                  <a:lnTo>
                    <a:pt x="141547" y="35731"/>
                  </a:lnTo>
                  <a:lnTo>
                    <a:pt x="144416" y="45059"/>
                  </a:lnTo>
                  <a:lnTo>
                    <a:pt x="151951" y="51294"/>
                  </a:lnTo>
                  <a:lnTo>
                    <a:pt x="154271" y="58053"/>
                  </a:lnTo>
                  <a:lnTo>
                    <a:pt x="160260" y="70250"/>
                  </a:lnTo>
                  <a:lnTo>
                    <a:pt x="162330" y="71572"/>
                  </a:lnTo>
                  <a:lnTo>
                    <a:pt x="162854" y="75712"/>
                  </a:lnTo>
                  <a:lnTo>
                    <a:pt x="160260" y="77533"/>
                  </a:lnTo>
                  <a:lnTo>
                    <a:pt x="163104" y="85838"/>
                  </a:lnTo>
                  <a:lnTo>
                    <a:pt x="172211" y="92347"/>
                  </a:lnTo>
                  <a:lnTo>
                    <a:pt x="173234" y="95715"/>
                  </a:lnTo>
                  <a:lnTo>
                    <a:pt x="168568" y="100903"/>
                  </a:lnTo>
                  <a:lnTo>
                    <a:pt x="174281" y="107662"/>
                  </a:lnTo>
                  <a:lnTo>
                    <a:pt x="175829" y="112076"/>
                  </a:lnTo>
                  <a:lnTo>
                    <a:pt x="174531" y="115718"/>
                  </a:lnTo>
                  <a:lnTo>
                    <a:pt x="172211" y="117538"/>
                  </a:lnTo>
                  <a:lnTo>
                    <a:pt x="169341" y="118311"/>
                  </a:lnTo>
                  <a:lnTo>
                    <a:pt x="163104" y="124547"/>
                  </a:lnTo>
                  <a:lnTo>
                    <a:pt x="152201" y="131804"/>
                  </a:lnTo>
                  <a:lnTo>
                    <a:pt x="149606" y="134672"/>
                  </a:lnTo>
                  <a:lnTo>
                    <a:pt x="146212" y="139337"/>
                  </a:lnTo>
                  <a:lnTo>
                    <a:pt x="143093" y="148964"/>
                  </a:lnTo>
                  <a:lnTo>
                    <a:pt x="148033" y="148964"/>
                  </a:lnTo>
                  <a:lnTo>
                    <a:pt x="148033" y="149987"/>
                  </a:lnTo>
                  <a:lnTo>
                    <a:pt x="153498" y="149987"/>
                  </a:lnTo>
                  <a:lnTo>
                    <a:pt x="157914" y="151284"/>
                  </a:lnTo>
                  <a:lnTo>
                    <a:pt x="166996" y="156222"/>
                  </a:lnTo>
                  <a:lnTo>
                    <a:pt x="170639" y="159589"/>
                  </a:lnTo>
                  <a:lnTo>
                    <a:pt x="174007" y="163754"/>
                  </a:lnTo>
                  <a:lnTo>
                    <a:pt x="180245" y="168941"/>
                  </a:lnTo>
                  <a:lnTo>
                    <a:pt x="182340" y="171810"/>
                  </a:lnTo>
                  <a:lnTo>
                    <a:pt x="197137" y="187647"/>
                  </a:lnTo>
                  <a:lnTo>
                    <a:pt x="200006" y="192586"/>
                  </a:lnTo>
                  <a:lnTo>
                    <a:pt x="202077" y="19518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 dirty="0">
                <a:latin typeface="Daytona" panose="020B0604030500040204" pitchFamily="34" charset="0"/>
              </a:endParaRPr>
            </a:p>
          </p:txBody>
        </p:sp>
        <p:sp>
          <p:nvSpPr>
            <p:cNvPr id="3389" name="Free-form: Shape 3388">
              <a:extLst>
                <a:ext uri="{FF2B5EF4-FFF2-40B4-BE49-F238E27FC236}">
                  <a16:creationId xmlns:a16="http://schemas.microsoft.com/office/drawing/2014/main" id="{B10F2250-4F24-7DF2-5DC3-70DBD14A6171}"/>
                </a:ext>
              </a:extLst>
            </p:cNvPr>
            <p:cNvSpPr/>
            <p:nvPr/>
          </p:nvSpPr>
          <p:spPr>
            <a:xfrm>
              <a:off x="1556297" y="3379714"/>
              <a:ext cx="478777" cy="510544"/>
            </a:xfrm>
            <a:custGeom>
              <a:avLst/>
              <a:gdLst>
                <a:gd name="connsiteX0" fmla="*/ 437411 w 478777"/>
                <a:gd name="connsiteY0" fmla="*/ 50721 h 510544"/>
                <a:gd name="connsiteX1" fmla="*/ 437411 w 478777"/>
                <a:gd name="connsiteY1" fmla="*/ 54886 h 510544"/>
                <a:gd name="connsiteX2" fmla="*/ 434043 w 478777"/>
                <a:gd name="connsiteY2" fmla="*/ 57480 h 510544"/>
                <a:gd name="connsiteX3" fmla="*/ 432470 w 478777"/>
                <a:gd name="connsiteY3" fmla="*/ 64489 h 510544"/>
                <a:gd name="connsiteX4" fmla="*/ 430399 w 478777"/>
                <a:gd name="connsiteY4" fmla="*/ 71248 h 510544"/>
                <a:gd name="connsiteX5" fmla="*/ 429102 w 478777"/>
                <a:gd name="connsiteY5" fmla="*/ 77483 h 510544"/>
                <a:gd name="connsiteX6" fmla="*/ 429875 w 478777"/>
                <a:gd name="connsiteY6" fmla="*/ 79827 h 510544"/>
                <a:gd name="connsiteX7" fmla="*/ 428578 w 478777"/>
                <a:gd name="connsiteY7" fmla="*/ 85265 h 510544"/>
                <a:gd name="connsiteX8" fmla="*/ 426757 w 478777"/>
                <a:gd name="connsiteY8" fmla="*/ 86836 h 510544"/>
                <a:gd name="connsiteX9" fmla="*/ 427555 w 478777"/>
                <a:gd name="connsiteY9" fmla="*/ 92024 h 510544"/>
                <a:gd name="connsiteX10" fmla="*/ 429626 w 478777"/>
                <a:gd name="connsiteY10" fmla="*/ 96688 h 510544"/>
                <a:gd name="connsiteX11" fmla="*/ 427805 w 478777"/>
                <a:gd name="connsiteY11" fmla="*/ 99805 h 510544"/>
                <a:gd name="connsiteX12" fmla="*/ 432221 w 478777"/>
                <a:gd name="connsiteY12" fmla="*/ 104744 h 510544"/>
                <a:gd name="connsiteX13" fmla="*/ 433518 w 478777"/>
                <a:gd name="connsiteY13" fmla="*/ 104744 h 510544"/>
                <a:gd name="connsiteX14" fmla="*/ 435340 w 478777"/>
                <a:gd name="connsiteY14" fmla="*/ 107338 h 510544"/>
                <a:gd name="connsiteX15" fmla="*/ 438708 w 478777"/>
                <a:gd name="connsiteY15" fmla="*/ 106564 h 510544"/>
                <a:gd name="connsiteX16" fmla="*/ 442351 w 478777"/>
                <a:gd name="connsiteY16" fmla="*/ 108385 h 510544"/>
                <a:gd name="connsiteX17" fmla="*/ 450934 w 478777"/>
                <a:gd name="connsiteY17" fmla="*/ 108909 h 510544"/>
                <a:gd name="connsiteX18" fmla="*/ 456897 w 478777"/>
                <a:gd name="connsiteY18" fmla="*/ 112026 h 510544"/>
                <a:gd name="connsiteX19" fmla="*/ 458993 w 478777"/>
                <a:gd name="connsiteY19" fmla="*/ 114096 h 510544"/>
                <a:gd name="connsiteX20" fmla="*/ 458469 w 478777"/>
                <a:gd name="connsiteY20" fmla="*/ 118237 h 510544"/>
                <a:gd name="connsiteX21" fmla="*/ 451458 w 478777"/>
                <a:gd name="connsiteY21" fmla="*/ 117463 h 510544"/>
                <a:gd name="connsiteX22" fmla="*/ 447291 w 478777"/>
                <a:gd name="connsiteY22" fmla="*/ 119035 h 510544"/>
                <a:gd name="connsiteX23" fmla="*/ 442102 w 478777"/>
                <a:gd name="connsiteY23" fmla="*/ 124472 h 510544"/>
                <a:gd name="connsiteX24" fmla="*/ 437934 w 478777"/>
                <a:gd name="connsiteY24" fmla="*/ 130184 h 510544"/>
                <a:gd name="connsiteX25" fmla="*/ 441577 w 478777"/>
                <a:gd name="connsiteY25" fmla="*/ 137466 h 510544"/>
                <a:gd name="connsiteX26" fmla="*/ 433518 w 478777"/>
                <a:gd name="connsiteY26" fmla="*/ 137217 h 510544"/>
                <a:gd name="connsiteX27" fmla="*/ 432745 w 478777"/>
                <a:gd name="connsiteY27" fmla="*/ 135122 h 510544"/>
                <a:gd name="connsiteX28" fmla="*/ 429875 w 478777"/>
                <a:gd name="connsiteY28" fmla="*/ 135122 h 510544"/>
                <a:gd name="connsiteX29" fmla="*/ 423139 w 478777"/>
                <a:gd name="connsiteY29" fmla="*/ 133052 h 510544"/>
                <a:gd name="connsiteX30" fmla="*/ 419246 w 478777"/>
                <a:gd name="connsiteY30" fmla="*/ 133052 h 510544"/>
                <a:gd name="connsiteX31" fmla="*/ 414556 w 478777"/>
                <a:gd name="connsiteY31" fmla="*/ 134873 h 510544"/>
                <a:gd name="connsiteX32" fmla="*/ 411187 w 478777"/>
                <a:gd name="connsiteY32" fmla="*/ 136693 h 510544"/>
                <a:gd name="connsiteX33" fmla="*/ 406771 w 478777"/>
                <a:gd name="connsiteY33" fmla="*/ 138514 h 510544"/>
                <a:gd name="connsiteX34" fmla="*/ 404176 w 478777"/>
                <a:gd name="connsiteY34" fmla="*/ 140310 h 510544"/>
                <a:gd name="connsiteX35" fmla="*/ 392475 w 478777"/>
                <a:gd name="connsiteY35" fmla="*/ 137716 h 510544"/>
                <a:gd name="connsiteX36" fmla="*/ 387534 w 478777"/>
                <a:gd name="connsiteY36" fmla="*/ 140060 h 510544"/>
                <a:gd name="connsiteX37" fmla="*/ 379475 w 478777"/>
                <a:gd name="connsiteY37" fmla="*/ 140310 h 510544"/>
                <a:gd name="connsiteX38" fmla="*/ 376880 w 478777"/>
                <a:gd name="connsiteY38" fmla="*/ 141108 h 510544"/>
                <a:gd name="connsiteX39" fmla="*/ 373762 w 478777"/>
                <a:gd name="connsiteY39" fmla="*/ 139811 h 510544"/>
                <a:gd name="connsiteX40" fmla="*/ 370643 w 478777"/>
                <a:gd name="connsiteY40" fmla="*/ 136169 h 510544"/>
                <a:gd name="connsiteX41" fmla="*/ 368572 w 478777"/>
                <a:gd name="connsiteY41" fmla="*/ 134598 h 510544"/>
                <a:gd name="connsiteX42" fmla="*/ 362085 w 478777"/>
                <a:gd name="connsiteY42" fmla="*/ 126816 h 510544"/>
                <a:gd name="connsiteX43" fmla="*/ 353776 w 478777"/>
                <a:gd name="connsiteY43" fmla="*/ 121629 h 510544"/>
                <a:gd name="connsiteX44" fmla="*/ 353252 w 478777"/>
                <a:gd name="connsiteY44" fmla="*/ 123175 h 510544"/>
                <a:gd name="connsiteX45" fmla="*/ 349086 w 478777"/>
                <a:gd name="connsiteY45" fmla="*/ 121354 h 510544"/>
                <a:gd name="connsiteX46" fmla="*/ 344943 w 478777"/>
                <a:gd name="connsiteY46" fmla="*/ 122926 h 510544"/>
                <a:gd name="connsiteX47" fmla="*/ 340777 w 478777"/>
                <a:gd name="connsiteY47" fmla="*/ 126043 h 510544"/>
                <a:gd name="connsiteX48" fmla="*/ 328052 w 478777"/>
                <a:gd name="connsiteY48" fmla="*/ 118262 h 510544"/>
                <a:gd name="connsiteX49" fmla="*/ 334015 w 478777"/>
                <a:gd name="connsiteY49" fmla="*/ 108909 h 510544"/>
                <a:gd name="connsiteX50" fmla="*/ 311435 w 478777"/>
                <a:gd name="connsiteY50" fmla="*/ 98259 h 510544"/>
                <a:gd name="connsiteX51" fmla="*/ 295841 w 478777"/>
                <a:gd name="connsiteY51" fmla="*/ 106315 h 510544"/>
                <a:gd name="connsiteX52" fmla="*/ 288555 w 478777"/>
                <a:gd name="connsiteY52" fmla="*/ 125270 h 510544"/>
                <a:gd name="connsiteX53" fmla="*/ 284663 w 478777"/>
                <a:gd name="connsiteY53" fmla="*/ 135396 h 510544"/>
                <a:gd name="connsiteX54" fmla="*/ 284413 w 478777"/>
                <a:gd name="connsiteY54" fmla="*/ 136943 h 510544"/>
                <a:gd name="connsiteX55" fmla="*/ 288555 w 478777"/>
                <a:gd name="connsiteY55" fmla="*/ 141357 h 510544"/>
                <a:gd name="connsiteX56" fmla="*/ 296365 w 478777"/>
                <a:gd name="connsiteY56" fmla="*/ 156421 h 510544"/>
                <a:gd name="connsiteX57" fmla="*/ 304673 w 478777"/>
                <a:gd name="connsiteY57" fmla="*/ 156945 h 510544"/>
                <a:gd name="connsiteX58" fmla="*/ 317648 w 478777"/>
                <a:gd name="connsiteY58" fmla="*/ 156421 h 510544"/>
                <a:gd name="connsiteX59" fmla="*/ 322588 w 478777"/>
                <a:gd name="connsiteY59" fmla="*/ 159814 h 510544"/>
                <a:gd name="connsiteX60" fmla="*/ 324160 w 478777"/>
                <a:gd name="connsiteY60" fmla="*/ 160063 h 510544"/>
                <a:gd name="connsiteX61" fmla="*/ 325707 w 478777"/>
                <a:gd name="connsiteY61" fmla="*/ 162407 h 510544"/>
                <a:gd name="connsiteX62" fmla="*/ 329100 w 478777"/>
                <a:gd name="connsiteY62" fmla="*/ 163954 h 510544"/>
                <a:gd name="connsiteX63" fmla="*/ 328576 w 478777"/>
                <a:gd name="connsiteY63" fmla="*/ 170189 h 510544"/>
                <a:gd name="connsiteX64" fmla="*/ 330123 w 478777"/>
                <a:gd name="connsiteY64" fmla="*/ 173556 h 510544"/>
                <a:gd name="connsiteX65" fmla="*/ 328576 w 478777"/>
                <a:gd name="connsiteY65" fmla="*/ 177971 h 510544"/>
                <a:gd name="connsiteX66" fmla="*/ 329624 w 478777"/>
                <a:gd name="connsiteY66" fmla="*/ 179268 h 510544"/>
                <a:gd name="connsiteX67" fmla="*/ 330922 w 478777"/>
                <a:gd name="connsiteY67" fmla="*/ 186800 h 510544"/>
                <a:gd name="connsiteX68" fmla="*/ 336111 w 478777"/>
                <a:gd name="connsiteY68" fmla="*/ 191489 h 510544"/>
                <a:gd name="connsiteX69" fmla="*/ 340253 w 478777"/>
                <a:gd name="connsiteY69" fmla="*/ 192262 h 510544"/>
                <a:gd name="connsiteX70" fmla="*/ 344420 w 478777"/>
                <a:gd name="connsiteY70" fmla="*/ 195903 h 510544"/>
                <a:gd name="connsiteX71" fmla="*/ 343896 w 478777"/>
                <a:gd name="connsiteY71" fmla="*/ 197450 h 510544"/>
                <a:gd name="connsiteX72" fmla="*/ 345992 w 478777"/>
                <a:gd name="connsiteY72" fmla="*/ 199545 h 510544"/>
                <a:gd name="connsiteX73" fmla="*/ 349635 w 478777"/>
                <a:gd name="connsiteY73" fmla="*/ 200842 h 510544"/>
                <a:gd name="connsiteX74" fmla="*/ 350932 w 478777"/>
                <a:gd name="connsiteY74" fmla="*/ 203161 h 510544"/>
                <a:gd name="connsiteX75" fmla="*/ 353527 w 478777"/>
                <a:gd name="connsiteY75" fmla="*/ 204732 h 510544"/>
                <a:gd name="connsiteX76" fmla="*/ 360264 w 478777"/>
                <a:gd name="connsiteY76" fmla="*/ 204209 h 510544"/>
                <a:gd name="connsiteX77" fmla="*/ 361062 w 478777"/>
                <a:gd name="connsiteY77" fmla="*/ 206029 h 510544"/>
                <a:gd name="connsiteX78" fmla="*/ 364430 w 478777"/>
                <a:gd name="connsiteY78" fmla="*/ 209671 h 510544"/>
                <a:gd name="connsiteX79" fmla="*/ 367300 w 478777"/>
                <a:gd name="connsiteY79" fmla="*/ 211741 h 510544"/>
                <a:gd name="connsiteX80" fmla="*/ 367549 w 478777"/>
                <a:gd name="connsiteY80" fmla="*/ 215632 h 510544"/>
                <a:gd name="connsiteX81" fmla="*/ 370144 w 478777"/>
                <a:gd name="connsiteY81" fmla="*/ 215632 h 510544"/>
                <a:gd name="connsiteX82" fmla="*/ 373537 w 478777"/>
                <a:gd name="connsiteY82" fmla="*/ 205506 h 510544"/>
                <a:gd name="connsiteX83" fmla="*/ 381846 w 478777"/>
                <a:gd name="connsiteY83" fmla="*/ 207326 h 510544"/>
                <a:gd name="connsiteX84" fmla="*/ 382869 w 478777"/>
                <a:gd name="connsiteY84" fmla="*/ 202388 h 510544"/>
                <a:gd name="connsiteX85" fmla="*/ 388857 w 478777"/>
                <a:gd name="connsiteY85" fmla="*/ 204732 h 510544"/>
                <a:gd name="connsiteX86" fmla="*/ 393273 w 478777"/>
                <a:gd name="connsiteY86" fmla="*/ 205506 h 510544"/>
                <a:gd name="connsiteX87" fmla="*/ 398737 w 478777"/>
                <a:gd name="connsiteY87" fmla="*/ 207326 h 510544"/>
                <a:gd name="connsiteX88" fmla="*/ 402106 w 478777"/>
                <a:gd name="connsiteY88" fmla="*/ 208873 h 510544"/>
                <a:gd name="connsiteX89" fmla="*/ 397939 w 478777"/>
                <a:gd name="connsiteY89" fmla="*/ 214085 h 510544"/>
                <a:gd name="connsiteX90" fmla="*/ 397939 w 478777"/>
                <a:gd name="connsiteY90" fmla="*/ 216679 h 510544"/>
                <a:gd name="connsiteX91" fmla="*/ 404451 w 478777"/>
                <a:gd name="connsiteY91" fmla="*/ 216929 h 510544"/>
                <a:gd name="connsiteX92" fmla="*/ 408069 w 478777"/>
                <a:gd name="connsiteY92" fmla="*/ 215906 h 510544"/>
                <a:gd name="connsiteX93" fmla="*/ 414306 w 478777"/>
                <a:gd name="connsiteY93" fmla="*/ 212789 h 510544"/>
                <a:gd name="connsiteX94" fmla="*/ 415105 w 478777"/>
                <a:gd name="connsiteY94" fmla="*/ 215906 h 510544"/>
                <a:gd name="connsiteX95" fmla="*/ 421841 w 478777"/>
                <a:gd name="connsiteY95" fmla="*/ 214335 h 510544"/>
                <a:gd name="connsiteX96" fmla="*/ 429377 w 478777"/>
                <a:gd name="connsiteY96" fmla="*/ 211492 h 510544"/>
                <a:gd name="connsiteX97" fmla="*/ 435090 w 478777"/>
                <a:gd name="connsiteY97" fmla="*/ 210968 h 510544"/>
                <a:gd name="connsiteX98" fmla="*/ 435889 w 478777"/>
                <a:gd name="connsiteY98" fmla="*/ 208100 h 510544"/>
                <a:gd name="connsiteX99" fmla="*/ 440804 w 478777"/>
                <a:gd name="connsiteY99" fmla="*/ 208374 h 510544"/>
                <a:gd name="connsiteX100" fmla="*/ 443423 w 478777"/>
                <a:gd name="connsiteY100" fmla="*/ 210693 h 510544"/>
                <a:gd name="connsiteX101" fmla="*/ 452256 w 478777"/>
                <a:gd name="connsiteY101" fmla="*/ 211741 h 510544"/>
                <a:gd name="connsiteX102" fmla="*/ 455625 w 478777"/>
                <a:gd name="connsiteY102" fmla="*/ 213811 h 510544"/>
                <a:gd name="connsiteX103" fmla="*/ 460815 w 478777"/>
                <a:gd name="connsiteY103" fmla="*/ 209671 h 510544"/>
                <a:gd name="connsiteX104" fmla="*/ 463160 w 478777"/>
                <a:gd name="connsiteY104" fmla="*/ 206279 h 510544"/>
                <a:gd name="connsiteX105" fmla="*/ 468350 w 478777"/>
                <a:gd name="connsiteY105" fmla="*/ 210195 h 510544"/>
                <a:gd name="connsiteX106" fmla="*/ 471743 w 478777"/>
                <a:gd name="connsiteY106" fmla="*/ 214859 h 510544"/>
                <a:gd name="connsiteX107" fmla="*/ 473539 w 478777"/>
                <a:gd name="connsiteY107" fmla="*/ 216156 h 510544"/>
                <a:gd name="connsiteX108" fmla="*/ 472516 w 478777"/>
                <a:gd name="connsiteY108" fmla="*/ 218500 h 510544"/>
                <a:gd name="connsiteX109" fmla="*/ 474587 w 478777"/>
                <a:gd name="connsiteY109" fmla="*/ 222915 h 510544"/>
                <a:gd name="connsiteX110" fmla="*/ 476658 w 478777"/>
                <a:gd name="connsiteY110" fmla="*/ 224211 h 510544"/>
                <a:gd name="connsiteX111" fmla="*/ 475884 w 478777"/>
                <a:gd name="connsiteY111" fmla="*/ 228352 h 510544"/>
                <a:gd name="connsiteX112" fmla="*/ 476658 w 478777"/>
                <a:gd name="connsiteY112" fmla="*/ 232517 h 510544"/>
                <a:gd name="connsiteX113" fmla="*/ 473290 w 478777"/>
                <a:gd name="connsiteY113" fmla="*/ 235634 h 510544"/>
                <a:gd name="connsiteX114" fmla="*/ 470171 w 478777"/>
                <a:gd name="connsiteY114" fmla="*/ 241595 h 510544"/>
                <a:gd name="connsiteX115" fmla="*/ 469921 w 478777"/>
                <a:gd name="connsiteY115" fmla="*/ 246808 h 510544"/>
                <a:gd name="connsiteX116" fmla="*/ 471219 w 478777"/>
                <a:gd name="connsiteY116" fmla="*/ 249402 h 510544"/>
                <a:gd name="connsiteX117" fmla="*/ 466803 w 478777"/>
                <a:gd name="connsiteY117" fmla="*/ 255637 h 510544"/>
                <a:gd name="connsiteX118" fmla="*/ 463160 w 478777"/>
                <a:gd name="connsiteY118" fmla="*/ 257184 h 510544"/>
                <a:gd name="connsiteX119" fmla="*/ 461862 w 478777"/>
                <a:gd name="connsiteY119" fmla="*/ 256161 h 510544"/>
                <a:gd name="connsiteX120" fmla="*/ 457171 w 478777"/>
                <a:gd name="connsiteY120" fmla="*/ 255114 h 510544"/>
                <a:gd name="connsiteX121" fmla="*/ 454577 w 478777"/>
                <a:gd name="connsiteY121" fmla="*/ 252769 h 510544"/>
                <a:gd name="connsiteX122" fmla="*/ 452756 w 478777"/>
                <a:gd name="connsiteY122" fmla="*/ 248355 h 510544"/>
                <a:gd name="connsiteX123" fmla="*/ 450435 w 478777"/>
                <a:gd name="connsiteY123" fmla="*/ 244987 h 510544"/>
                <a:gd name="connsiteX124" fmla="*/ 446792 w 478777"/>
                <a:gd name="connsiteY124" fmla="*/ 242119 h 510544"/>
                <a:gd name="connsiteX125" fmla="*/ 436388 w 478777"/>
                <a:gd name="connsiteY125" fmla="*/ 239276 h 510544"/>
                <a:gd name="connsiteX126" fmla="*/ 434067 w 478777"/>
                <a:gd name="connsiteY126" fmla="*/ 239775 h 510544"/>
                <a:gd name="connsiteX127" fmla="*/ 428853 w 478777"/>
                <a:gd name="connsiteY127" fmla="*/ 244464 h 510544"/>
                <a:gd name="connsiteX128" fmla="*/ 424461 w 478777"/>
                <a:gd name="connsiteY128" fmla="*/ 246534 h 510544"/>
                <a:gd name="connsiteX129" fmla="*/ 420544 w 478777"/>
                <a:gd name="connsiteY129" fmla="*/ 249901 h 510544"/>
                <a:gd name="connsiteX130" fmla="*/ 417949 w 478777"/>
                <a:gd name="connsiteY130" fmla="*/ 253293 h 510544"/>
                <a:gd name="connsiteX131" fmla="*/ 411462 w 478777"/>
                <a:gd name="connsiteY131" fmla="*/ 258481 h 510544"/>
                <a:gd name="connsiteX132" fmla="*/ 406771 w 478777"/>
                <a:gd name="connsiteY132" fmla="*/ 264716 h 510544"/>
                <a:gd name="connsiteX133" fmla="*/ 402355 w 478777"/>
                <a:gd name="connsiteY133" fmla="*/ 268083 h 510544"/>
                <a:gd name="connsiteX134" fmla="*/ 400035 w 478777"/>
                <a:gd name="connsiteY134" fmla="*/ 271999 h 510544"/>
                <a:gd name="connsiteX135" fmla="*/ 394321 w 478777"/>
                <a:gd name="connsiteY135" fmla="*/ 279780 h 510544"/>
                <a:gd name="connsiteX136" fmla="*/ 389630 w 478777"/>
                <a:gd name="connsiteY136" fmla="*/ 284719 h 510544"/>
                <a:gd name="connsiteX137" fmla="*/ 384690 w 478777"/>
                <a:gd name="connsiteY137" fmla="*/ 288609 h 510544"/>
                <a:gd name="connsiteX138" fmla="*/ 386512 w 478777"/>
                <a:gd name="connsiteY138" fmla="*/ 292775 h 510544"/>
                <a:gd name="connsiteX139" fmla="*/ 389381 w 478777"/>
                <a:gd name="connsiteY139" fmla="*/ 297189 h 510544"/>
                <a:gd name="connsiteX140" fmla="*/ 393797 w 478777"/>
                <a:gd name="connsiteY140" fmla="*/ 301330 h 510544"/>
                <a:gd name="connsiteX141" fmla="*/ 397166 w 478777"/>
                <a:gd name="connsiteY141" fmla="*/ 299783 h 510544"/>
                <a:gd name="connsiteX142" fmla="*/ 397166 w 478777"/>
                <a:gd name="connsiteY142" fmla="*/ 301604 h 510544"/>
                <a:gd name="connsiteX143" fmla="*/ 393797 w 478777"/>
                <a:gd name="connsiteY143" fmla="*/ 314324 h 510544"/>
                <a:gd name="connsiteX144" fmla="*/ 392225 w 478777"/>
                <a:gd name="connsiteY144" fmla="*/ 315346 h 510544"/>
                <a:gd name="connsiteX145" fmla="*/ 393522 w 478777"/>
                <a:gd name="connsiteY145" fmla="*/ 318214 h 510544"/>
                <a:gd name="connsiteX146" fmla="*/ 395868 w 478777"/>
                <a:gd name="connsiteY146" fmla="*/ 319262 h 510544"/>
                <a:gd name="connsiteX147" fmla="*/ 395618 w 478777"/>
                <a:gd name="connsiteY147" fmla="*/ 321856 h 510544"/>
                <a:gd name="connsiteX148" fmla="*/ 396916 w 478777"/>
                <a:gd name="connsiteY148" fmla="*/ 328341 h 510544"/>
                <a:gd name="connsiteX149" fmla="*/ 400284 w 478777"/>
                <a:gd name="connsiteY149" fmla="*/ 334825 h 510544"/>
                <a:gd name="connsiteX150" fmla="*/ 402355 w 478777"/>
                <a:gd name="connsiteY150" fmla="*/ 337170 h 510544"/>
                <a:gd name="connsiteX151" fmla="*/ 406522 w 478777"/>
                <a:gd name="connsiteY151" fmla="*/ 337170 h 510544"/>
                <a:gd name="connsiteX152" fmla="*/ 409116 w 478777"/>
                <a:gd name="connsiteY152" fmla="*/ 340038 h 510544"/>
                <a:gd name="connsiteX153" fmla="*/ 411711 w 478777"/>
                <a:gd name="connsiteY153" fmla="*/ 338467 h 510544"/>
                <a:gd name="connsiteX154" fmla="*/ 415879 w 478777"/>
                <a:gd name="connsiteY154" fmla="*/ 339514 h 510544"/>
                <a:gd name="connsiteX155" fmla="*/ 417425 w 478777"/>
                <a:gd name="connsiteY155" fmla="*/ 341584 h 510544"/>
                <a:gd name="connsiteX156" fmla="*/ 419246 w 478777"/>
                <a:gd name="connsiteY156" fmla="*/ 346523 h 510544"/>
                <a:gd name="connsiteX157" fmla="*/ 420819 w 478777"/>
                <a:gd name="connsiteY157" fmla="*/ 345999 h 510544"/>
                <a:gd name="connsiteX158" fmla="*/ 425235 w 478777"/>
                <a:gd name="connsiteY158" fmla="*/ 348867 h 510544"/>
                <a:gd name="connsiteX159" fmla="*/ 423414 w 478777"/>
                <a:gd name="connsiteY159" fmla="*/ 351985 h 510544"/>
                <a:gd name="connsiteX160" fmla="*/ 418473 w 478777"/>
                <a:gd name="connsiteY160" fmla="*/ 357696 h 510544"/>
                <a:gd name="connsiteX161" fmla="*/ 417176 w 478777"/>
                <a:gd name="connsiteY161" fmla="*/ 357422 h 510544"/>
                <a:gd name="connsiteX162" fmla="*/ 404975 w 478777"/>
                <a:gd name="connsiteY162" fmla="*/ 351461 h 510544"/>
                <a:gd name="connsiteX163" fmla="*/ 403927 w 478777"/>
                <a:gd name="connsiteY163" fmla="*/ 351985 h 510544"/>
                <a:gd name="connsiteX164" fmla="*/ 403403 w 478777"/>
                <a:gd name="connsiteY164" fmla="*/ 360814 h 510544"/>
                <a:gd name="connsiteX165" fmla="*/ 402106 w 478777"/>
                <a:gd name="connsiteY165" fmla="*/ 360565 h 510544"/>
                <a:gd name="connsiteX166" fmla="*/ 393797 w 478777"/>
                <a:gd name="connsiteY166" fmla="*/ 366526 h 510544"/>
                <a:gd name="connsiteX167" fmla="*/ 394845 w 478777"/>
                <a:gd name="connsiteY167" fmla="*/ 367822 h 510544"/>
                <a:gd name="connsiteX168" fmla="*/ 389905 w 478777"/>
                <a:gd name="connsiteY168" fmla="*/ 371190 h 510544"/>
                <a:gd name="connsiteX169" fmla="*/ 387035 w 478777"/>
                <a:gd name="connsiteY169" fmla="*/ 374058 h 510544"/>
                <a:gd name="connsiteX170" fmla="*/ 385488 w 478777"/>
                <a:gd name="connsiteY170" fmla="*/ 377425 h 510544"/>
                <a:gd name="connsiteX171" fmla="*/ 381072 w 478777"/>
                <a:gd name="connsiteY171" fmla="*/ 380293 h 510544"/>
                <a:gd name="connsiteX172" fmla="*/ 380548 w 478777"/>
                <a:gd name="connsiteY172" fmla="*/ 381066 h 510544"/>
                <a:gd name="connsiteX173" fmla="*/ 375359 w 478777"/>
                <a:gd name="connsiteY173" fmla="*/ 380567 h 510544"/>
                <a:gd name="connsiteX174" fmla="*/ 374061 w 478777"/>
                <a:gd name="connsiteY174" fmla="*/ 376926 h 510544"/>
                <a:gd name="connsiteX175" fmla="*/ 369645 w 478777"/>
                <a:gd name="connsiteY175" fmla="*/ 377699 h 510544"/>
                <a:gd name="connsiteX176" fmla="*/ 365478 w 478777"/>
                <a:gd name="connsiteY176" fmla="*/ 376652 h 510544"/>
                <a:gd name="connsiteX177" fmla="*/ 363931 w 478777"/>
                <a:gd name="connsiteY177" fmla="*/ 379769 h 510544"/>
                <a:gd name="connsiteX178" fmla="*/ 360288 w 478777"/>
                <a:gd name="connsiteY178" fmla="*/ 375105 h 510544"/>
                <a:gd name="connsiteX179" fmla="*/ 360039 w 478777"/>
                <a:gd name="connsiteY179" fmla="*/ 373035 h 510544"/>
                <a:gd name="connsiteX180" fmla="*/ 353277 w 478777"/>
                <a:gd name="connsiteY180" fmla="*/ 374332 h 510544"/>
                <a:gd name="connsiteX181" fmla="*/ 345492 w 478777"/>
                <a:gd name="connsiteY181" fmla="*/ 357447 h 510544"/>
                <a:gd name="connsiteX182" fmla="*/ 349635 w 478777"/>
                <a:gd name="connsiteY182" fmla="*/ 354579 h 510544"/>
                <a:gd name="connsiteX183" fmla="*/ 345492 w 478777"/>
                <a:gd name="connsiteY183" fmla="*/ 348867 h 510544"/>
                <a:gd name="connsiteX184" fmla="*/ 343921 w 478777"/>
                <a:gd name="connsiteY184" fmla="*/ 349665 h 510544"/>
                <a:gd name="connsiteX185" fmla="*/ 342374 w 478777"/>
                <a:gd name="connsiteY185" fmla="*/ 347321 h 510544"/>
                <a:gd name="connsiteX186" fmla="*/ 340278 w 478777"/>
                <a:gd name="connsiteY186" fmla="*/ 340836 h 510544"/>
                <a:gd name="connsiteX187" fmla="*/ 338207 w 478777"/>
                <a:gd name="connsiteY187" fmla="*/ 339788 h 510544"/>
                <a:gd name="connsiteX188" fmla="*/ 340278 w 478777"/>
                <a:gd name="connsiteY188" fmla="*/ 346273 h 510544"/>
                <a:gd name="connsiteX189" fmla="*/ 336909 w 478777"/>
                <a:gd name="connsiteY189" fmla="*/ 348618 h 510544"/>
                <a:gd name="connsiteX190" fmla="*/ 336660 w 478777"/>
                <a:gd name="connsiteY190" fmla="*/ 351212 h 510544"/>
                <a:gd name="connsiteX191" fmla="*/ 335088 w 478777"/>
                <a:gd name="connsiteY191" fmla="*/ 355102 h 510544"/>
                <a:gd name="connsiteX192" fmla="*/ 333267 w 478777"/>
                <a:gd name="connsiteY192" fmla="*/ 356399 h 510544"/>
                <a:gd name="connsiteX193" fmla="*/ 331720 w 478777"/>
                <a:gd name="connsiteY193" fmla="*/ 354329 h 510544"/>
                <a:gd name="connsiteX194" fmla="*/ 330148 w 478777"/>
                <a:gd name="connsiteY194" fmla="*/ 354080 h 510544"/>
                <a:gd name="connsiteX195" fmla="*/ 328601 w 478777"/>
                <a:gd name="connsiteY195" fmla="*/ 348094 h 510544"/>
                <a:gd name="connsiteX196" fmla="*/ 326006 w 478777"/>
                <a:gd name="connsiteY196" fmla="*/ 349915 h 510544"/>
                <a:gd name="connsiteX197" fmla="*/ 323137 w 478777"/>
                <a:gd name="connsiteY197" fmla="*/ 353282 h 510544"/>
                <a:gd name="connsiteX198" fmla="*/ 319494 w 478777"/>
                <a:gd name="connsiteY198" fmla="*/ 353556 h 510544"/>
                <a:gd name="connsiteX199" fmla="*/ 317174 w 478777"/>
                <a:gd name="connsiteY199" fmla="*/ 352783 h 510544"/>
                <a:gd name="connsiteX200" fmla="*/ 311959 w 478777"/>
                <a:gd name="connsiteY200" fmla="*/ 349391 h 510544"/>
                <a:gd name="connsiteX201" fmla="*/ 306770 w 478777"/>
                <a:gd name="connsiteY201" fmla="*/ 348892 h 510544"/>
                <a:gd name="connsiteX202" fmla="*/ 302103 w 478777"/>
                <a:gd name="connsiteY202" fmla="*/ 350189 h 510544"/>
                <a:gd name="connsiteX203" fmla="*/ 295092 w 478777"/>
                <a:gd name="connsiteY203" fmla="*/ 347321 h 510544"/>
                <a:gd name="connsiteX204" fmla="*/ 288580 w 478777"/>
                <a:gd name="connsiteY204" fmla="*/ 345500 h 510544"/>
                <a:gd name="connsiteX205" fmla="*/ 284963 w 478777"/>
                <a:gd name="connsiteY205" fmla="*/ 346797 h 510544"/>
                <a:gd name="connsiteX206" fmla="*/ 284164 w 478777"/>
                <a:gd name="connsiteY206" fmla="*/ 349665 h 510544"/>
                <a:gd name="connsiteX207" fmla="*/ 281045 w 478777"/>
                <a:gd name="connsiteY207" fmla="*/ 352259 h 510544"/>
                <a:gd name="connsiteX208" fmla="*/ 273784 w 478777"/>
                <a:gd name="connsiteY208" fmla="*/ 355102 h 510544"/>
                <a:gd name="connsiteX209" fmla="*/ 270915 w 478777"/>
                <a:gd name="connsiteY209" fmla="*/ 361338 h 510544"/>
                <a:gd name="connsiteX210" fmla="*/ 270142 w 478777"/>
                <a:gd name="connsiteY210" fmla="*/ 360315 h 510544"/>
                <a:gd name="connsiteX211" fmla="*/ 268844 w 478777"/>
                <a:gd name="connsiteY211" fmla="*/ 354080 h 510544"/>
                <a:gd name="connsiteX212" fmla="*/ 266749 w 478777"/>
                <a:gd name="connsiteY212" fmla="*/ 353556 h 510544"/>
                <a:gd name="connsiteX213" fmla="*/ 253001 w 478777"/>
                <a:gd name="connsiteY213" fmla="*/ 361612 h 510544"/>
                <a:gd name="connsiteX214" fmla="*/ 251953 w 478777"/>
                <a:gd name="connsiteY214" fmla="*/ 362909 h 510544"/>
                <a:gd name="connsiteX215" fmla="*/ 249882 w 478777"/>
                <a:gd name="connsiteY215" fmla="*/ 357721 h 510544"/>
                <a:gd name="connsiteX216" fmla="*/ 244418 w 478777"/>
                <a:gd name="connsiteY216" fmla="*/ 362385 h 510544"/>
                <a:gd name="connsiteX217" fmla="*/ 242871 w 478777"/>
                <a:gd name="connsiteY217" fmla="*/ 362136 h 510544"/>
                <a:gd name="connsiteX218" fmla="*/ 237931 w 478777"/>
                <a:gd name="connsiteY218" fmla="*/ 365254 h 510544"/>
                <a:gd name="connsiteX219" fmla="*/ 230395 w 478777"/>
                <a:gd name="connsiteY219" fmla="*/ 366276 h 510544"/>
                <a:gd name="connsiteX220" fmla="*/ 225455 w 478777"/>
                <a:gd name="connsiteY220" fmla="*/ 363158 h 510544"/>
                <a:gd name="connsiteX221" fmla="*/ 222860 w 478777"/>
                <a:gd name="connsiteY221" fmla="*/ 367847 h 510544"/>
                <a:gd name="connsiteX222" fmla="*/ 221563 w 478777"/>
                <a:gd name="connsiteY222" fmla="*/ 374083 h 510544"/>
                <a:gd name="connsiteX223" fmla="*/ 219991 w 478777"/>
                <a:gd name="connsiteY223" fmla="*/ 374856 h 510544"/>
                <a:gd name="connsiteX224" fmla="*/ 216623 w 478777"/>
                <a:gd name="connsiteY224" fmla="*/ 370441 h 510544"/>
                <a:gd name="connsiteX225" fmla="*/ 212206 w 478777"/>
                <a:gd name="connsiteY225" fmla="*/ 368371 h 510544"/>
                <a:gd name="connsiteX226" fmla="*/ 210135 w 478777"/>
                <a:gd name="connsiteY226" fmla="*/ 365503 h 510544"/>
                <a:gd name="connsiteX227" fmla="*/ 207016 w 478777"/>
                <a:gd name="connsiteY227" fmla="*/ 366800 h 510544"/>
                <a:gd name="connsiteX228" fmla="*/ 207541 w 478777"/>
                <a:gd name="connsiteY228" fmla="*/ 368895 h 510544"/>
                <a:gd name="connsiteX229" fmla="*/ 204422 w 478777"/>
                <a:gd name="connsiteY229" fmla="*/ 370192 h 510544"/>
                <a:gd name="connsiteX230" fmla="*/ 204671 w 478777"/>
                <a:gd name="connsiteY230" fmla="*/ 371738 h 510544"/>
                <a:gd name="connsiteX231" fmla="*/ 198434 w 478777"/>
                <a:gd name="connsiteY231" fmla="*/ 377200 h 510544"/>
                <a:gd name="connsiteX232" fmla="*/ 195315 w 478777"/>
                <a:gd name="connsiteY232" fmla="*/ 373808 h 510544"/>
                <a:gd name="connsiteX233" fmla="*/ 189601 w 478777"/>
                <a:gd name="connsiteY233" fmla="*/ 376676 h 510544"/>
                <a:gd name="connsiteX234" fmla="*/ 187530 w 478777"/>
                <a:gd name="connsiteY234" fmla="*/ 380318 h 510544"/>
                <a:gd name="connsiteX235" fmla="*/ 185958 w 478777"/>
                <a:gd name="connsiteY235" fmla="*/ 384982 h 510544"/>
                <a:gd name="connsiteX236" fmla="*/ 182341 w 478777"/>
                <a:gd name="connsiteY236" fmla="*/ 384209 h 510544"/>
                <a:gd name="connsiteX237" fmla="*/ 183114 w 478777"/>
                <a:gd name="connsiteY237" fmla="*/ 388873 h 510544"/>
                <a:gd name="connsiteX238" fmla="*/ 176353 w 478777"/>
                <a:gd name="connsiteY238" fmla="*/ 388099 h 510544"/>
                <a:gd name="connsiteX239" fmla="*/ 180519 w 478777"/>
                <a:gd name="connsiteY239" fmla="*/ 399797 h 510544"/>
                <a:gd name="connsiteX240" fmla="*/ 176627 w 478777"/>
                <a:gd name="connsiteY240" fmla="*/ 403937 h 510544"/>
                <a:gd name="connsiteX241" fmla="*/ 173508 w 478777"/>
                <a:gd name="connsiteY241" fmla="*/ 402116 h 510544"/>
                <a:gd name="connsiteX242" fmla="*/ 170913 w 478777"/>
                <a:gd name="connsiteY242" fmla="*/ 394584 h 510544"/>
                <a:gd name="connsiteX243" fmla="*/ 165973 w 478777"/>
                <a:gd name="connsiteY243" fmla="*/ 395382 h 510544"/>
                <a:gd name="connsiteX244" fmla="*/ 155045 w 478777"/>
                <a:gd name="connsiteY244" fmla="*/ 398749 h 510544"/>
                <a:gd name="connsiteX245" fmla="*/ 145962 w 478777"/>
                <a:gd name="connsiteY245" fmla="*/ 401094 h 510544"/>
                <a:gd name="connsiteX246" fmla="*/ 141022 w 478777"/>
                <a:gd name="connsiteY246" fmla="*/ 403413 h 510544"/>
                <a:gd name="connsiteX247" fmla="*/ 143368 w 478777"/>
                <a:gd name="connsiteY247" fmla="*/ 408876 h 510544"/>
                <a:gd name="connsiteX248" fmla="*/ 139476 w 478777"/>
                <a:gd name="connsiteY248" fmla="*/ 411993 h 510544"/>
                <a:gd name="connsiteX249" fmla="*/ 127524 w 478777"/>
                <a:gd name="connsiteY249" fmla="*/ 414063 h 510544"/>
                <a:gd name="connsiteX250" fmla="*/ 126476 w 478777"/>
                <a:gd name="connsiteY250" fmla="*/ 414063 h 510544"/>
                <a:gd name="connsiteX251" fmla="*/ 120239 w 478777"/>
                <a:gd name="connsiteY251" fmla="*/ 410173 h 510544"/>
                <a:gd name="connsiteX252" fmla="*/ 119190 w 478777"/>
                <a:gd name="connsiteY252" fmla="*/ 412517 h 510544"/>
                <a:gd name="connsiteX253" fmla="*/ 115299 w 478777"/>
                <a:gd name="connsiteY253" fmla="*/ 409923 h 510544"/>
                <a:gd name="connsiteX254" fmla="*/ 114001 w 478777"/>
                <a:gd name="connsiteY254" fmla="*/ 410696 h 510544"/>
                <a:gd name="connsiteX255" fmla="*/ 112978 w 478777"/>
                <a:gd name="connsiteY255" fmla="*/ 415360 h 510544"/>
                <a:gd name="connsiteX256" fmla="*/ 115049 w 478777"/>
                <a:gd name="connsiteY256" fmla="*/ 419276 h 510544"/>
                <a:gd name="connsiteX257" fmla="*/ 121286 w 478777"/>
                <a:gd name="connsiteY257" fmla="*/ 428604 h 510544"/>
                <a:gd name="connsiteX258" fmla="*/ 123108 w 478777"/>
                <a:gd name="connsiteY258" fmla="*/ 430425 h 510544"/>
                <a:gd name="connsiteX259" fmla="*/ 125428 w 478777"/>
                <a:gd name="connsiteY259" fmla="*/ 434340 h 510544"/>
                <a:gd name="connsiteX260" fmla="*/ 134012 w 478777"/>
                <a:gd name="connsiteY260" fmla="*/ 444965 h 510544"/>
                <a:gd name="connsiteX261" fmla="*/ 141546 w 478777"/>
                <a:gd name="connsiteY261" fmla="*/ 450178 h 510544"/>
                <a:gd name="connsiteX262" fmla="*/ 146487 w 478777"/>
                <a:gd name="connsiteY262" fmla="*/ 450677 h 510544"/>
                <a:gd name="connsiteX263" fmla="*/ 136082 w 478777"/>
                <a:gd name="connsiteY263" fmla="*/ 460030 h 510544"/>
                <a:gd name="connsiteX264" fmla="*/ 135558 w 478777"/>
                <a:gd name="connsiteY264" fmla="*/ 463147 h 510544"/>
                <a:gd name="connsiteX265" fmla="*/ 126476 w 478777"/>
                <a:gd name="connsiteY265" fmla="*/ 467038 h 510544"/>
                <a:gd name="connsiteX266" fmla="*/ 121785 w 478777"/>
                <a:gd name="connsiteY266" fmla="*/ 469632 h 510544"/>
                <a:gd name="connsiteX267" fmla="*/ 109585 w 478777"/>
                <a:gd name="connsiteY267" fmla="*/ 477688 h 510544"/>
                <a:gd name="connsiteX268" fmla="*/ 102574 w 478777"/>
                <a:gd name="connsiteY268" fmla="*/ 484198 h 510544"/>
                <a:gd name="connsiteX269" fmla="*/ 105692 w 478777"/>
                <a:gd name="connsiteY269" fmla="*/ 487565 h 510544"/>
                <a:gd name="connsiteX270" fmla="*/ 88027 w 478777"/>
                <a:gd name="connsiteY270" fmla="*/ 498214 h 510544"/>
                <a:gd name="connsiteX271" fmla="*/ 86730 w 478777"/>
                <a:gd name="connsiteY271" fmla="*/ 498713 h 510544"/>
                <a:gd name="connsiteX272" fmla="*/ 85682 w 478777"/>
                <a:gd name="connsiteY272" fmla="*/ 510161 h 510544"/>
                <a:gd name="connsiteX273" fmla="*/ 83861 w 478777"/>
                <a:gd name="connsiteY273" fmla="*/ 510161 h 510544"/>
                <a:gd name="connsiteX274" fmla="*/ 63077 w 478777"/>
                <a:gd name="connsiteY274" fmla="*/ 508864 h 510544"/>
                <a:gd name="connsiteX275" fmla="*/ 45686 w 478777"/>
                <a:gd name="connsiteY275" fmla="*/ 507567 h 510544"/>
                <a:gd name="connsiteX276" fmla="*/ 30865 w 478777"/>
                <a:gd name="connsiteY276" fmla="*/ 495620 h 510544"/>
                <a:gd name="connsiteX277" fmla="*/ 19688 w 478777"/>
                <a:gd name="connsiteY277" fmla="*/ 486792 h 510544"/>
                <a:gd name="connsiteX278" fmla="*/ 16319 w 478777"/>
                <a:gd name="connsiteY278" fmla="*/ 478461 h 510544"/>
                <a:gd name="connsiteX279" fmla="*/ 36853 w 478777"/>
                <a:gd name="connsiteY279" fmla="*/ 451974 h 510544"/>
                <a:gd name="connsiteX280" fmla="*/ 32937 w 478777"/>
                <a:gd name="connsiteY280" fmla="*/ 450677 h 510544"/>
                <a:gd name="connsiteX281" fmla="*/ 23330 w 478777"/>
                <a:gd name="connsiteY281" fmla="*/ 440551 h 510544"/>
                <a:gd name="connsiteX282" fmla="*/ 20735 w 478777"/>
                <a:gd name="connsiteY282" fmla="*/ 434315 h 510544"/>
                <a:gd name="connsiteX283" fmla="*/ 26973 w 478777"/>
                <a:gd name="connsiteY283" fmla="*/ 427831 h 510544"/>
                <a:gd name="connsiteX284" fmla="*/ 22557 w 478777"/>
                <a:gd name="connsiteY284" fmla="*/ 422892 h 510544"/>
                <a:gd name="connsiteX285" fmla="*/ 21783 w 478777"/>
                <a:gd name="connsiteY285" fmla="*/ 420548 h 510544"/>
                <a:gd name="connsiteX286" fmla="*/ 23081 w 478777"/>
                <a:gd name="connsiteY286" fmla="*/ 418727 h 510544"/>
                <a:gd name="connsiteX287" fmla="*/ 20985 w 478777"/>
                <a:gd name="connsiteY287" fmla="*/ 417181 h 510544"/>
                <a:gd name="connsiteX288" fmla="*/ 19438 w 478777"/>
                <a:gd name="connsiteY288" fmla="*/ 418228 h 510544"/>
                <a:gd name="connsiteX289" fmla="*/ 17617 w 478777"/>
                <a:gd name="connsiteY289" fmla="*/ 410946 h 510544"/>
                <a:gd name="connsiteX290" fmla="*/ 16569 w 478777"/>
                <a:gd name="connsiteY290" fmla="*/ 411195 h 510544"/>
                <a:gd name="connsiteX291" fmla="*/ 15545 w 478777"/>
                <a:gd name="connsiteY291" fmla="*/ 398475 h 510544"/>
                <a:gd name="connsiteX292" fmla="*/ 16319 w 478777"/>
                <a:gd name="connsiteY292" fmla="*/ 388873 h 510544"/>
                <a:gd name="connsiteX293" fmla="*/ 18914 w 478777"/>
                <a:gd name="connsiteY293" fmla="*/ 378996 h 510544"/>
                <a:gd name="connsiteX294" fmla="*/ 19962 w 478777"/>
                <a:gd name="connsiteY294" fmla="*/ 368346 h 510544"/>
                <a:gd name="connsiteX295" fmla="*/ 19688 w 478777"/>
                <a:gd name="connsiteY295" fmla="*/ 366800 h 510544"/>
                <a:gd name="connsiteX296" fmla="*/ -2119 w 478777"/>
                <a:gd name="connsiteY296" fmla="*/ 357197 h 510544"/>
                <a:gd name="connsiteX297" fmla="*/ 4368 w 478777"/>
                <a:gd name="connsiteY297" fmla="*/ 350438 h 510544"/>
                <a:gd name="connsiteX298" fmla="*/ 12153 w 478777"/>
                <a:gd name="connsiteY298" fmla="*/ 342906 h 510544"/>
                <a:gd name="connsiteX299" fmla="*/ 13724 w 478777"/>
                <a:gd name="connsiteY299" fmla="*/ 340836 h 510544"/>
                <a:gd name="connsiteX300" fmla="*/ 16070 w 478777"/>
                <a:gd name="connsiteY300" fmla="*/ 342133 h 510544"/>
                <a:gd name="connsiteX301" fmla="*/ 19962 w 478777"/>
                <a:gd name="connsiteY301" fmla="*/ 337968 h 510544"/>
                <a:gd name="connsiteX302" fmla="*/ 18140 w 478777"/>
                <a:gd name="connsiteY302" fmla="*/ 337195 h 510544"/>
                <a:gd name="connsiteX303" fmla="*/ 20735 w 478777"/>
                <a:gd name="connsiteY303" fmla="*/ 333553 h 510544"/>
                <a:gd name="connsiteX304" fmla="*/ 21783 w 478777"/>
                <a:gd name="connsiteY304" fmla="*/ 333803 h 510544"/>
                <a:gd name="connsiteX305" fmla="*/ 23854 w 478777"/>
                <a:gd name="connsiteY305" fmla="*/ 325497 h 510544"/>
                <a:gd name="connsiteX306" fmla="*/ 22557 w 478777"/>
                <a:gd name="connsiteY306" fmla="*/ 323427 h 510544"/>
                <a:gd name="connsiteX307" fmla="*/ 20212 w 478777"/>
                <a:gd name="connsiteY307" fmla="*/ 322903 h 510544"/>
                <a:gd name="connsiteX308" fmla="*/ 20486 w 478777"/>
                <a:gd name="connsiteY308" fmla="*/ 319786 h 510544"/>
                <a:gd name="connsiteX309" fmla="*/ 18914 w 478777"/>
                <a:gd name="connsiteY309" fmla="*/ 316668 h 510544"/>
                <a:gd name="connsiteX310" fmla="*/ 20212 w 478777"/>
                <a:gd name="connsiteY310" fmla="*/ 314598 h 510544"/>
                <a:gd name="connsiteX311" fmla="*/ 27747 w 478777"/>
                <a:gd name="connsiteY311" fmla="*/ 311755 h 510544"/>
                <a:gd name="connsiteX312" fmla="*/ 43091 w 478777"/>
                <a:gd name="connsiteY312" fmla="*/ 302127 h 510544"/>
                <a:gd name="connsiteX313" fmla="*/ 55292 w 478777"/>
                <a:gd name="connsiteY313" fmla="*/ 292775 h 510544"/>
                <a:gd name="connsiteX314" fmla="*/ 58136 w 478777"/>
                <a:gd name="connsiteY314" fmla="*/ 290979 h 510544"/>
                <a:gd name="connsiteX315" fmla="*/ 61255 w 478777"/>
                <a:gd name="connsiteY315" fmla="*/ 288111 h 510544"/>
                <a:gd name="connsiteX316" fmla="*/ 64125 w 478777"/>
                <a:gd name="connsiteY316" fmla="*/ 287587 h 510544"/>
                <a:gd name="connsiteX317" fmla="*/ 67493 w 478777"/>
                <a:gd name="connsiteY317" fmla="*/ 286290 h 510544"/>
                <a:gd name="connsiteX318" fmla="*/ 72433 w 478777"/>
                <a:gd name="connsiteY318" fmla="*/ 286564 h 510544"/>
                <a:gd name="connsiteX319" fmla="*/ 76600 w 478777"/>
                <a:gd name="connsiteY319" fmla="*/ 282673 h 510544"/>
                <a:gd name="connsiteX320" fmla="*/ 83611 w 478777"/>
                <a:gd name="connsiteY320" fmla="*/ 274867 h 510544"/>
                <a:gd name="connsiteX321" fmla="*/ 91146 w 478777"/>
                <a:gd name="connsiteY321" fmla="*/ 265788 h 510544"/>
                <a:gd name="connsiteX322" fmla="*/ 90872 w 478777"/>
                <a:gd name="connsiteY322" fmla="*/ 262671 h 510544"/>
                <a:gd name="connsiteX323" fmla="*/ 92967 w 478777"/>
                <a:gd name="connsiteY323" fmla="*/ 258780 h 510544"/>
                <a:gd name="connsiteX324" fmla="*/ 101026 w 478777"/>
                <a:gd name="connsiteY324" fmla="*/ 258506 h 510544"/>
                <a:gd name="connsiteX325" fmla="*/ 115299 w 478777"/>
                <a:gd name="connsiteY325" fmla="*/ 254365 h 510544"/>
                <a:gd name="connsiteX326" fmla="*/ 123607 w 478777"/>
                <a:gd name="connsiteY326" fmla="*/ 245536 h 510544"/>
                <a:gd name="connsiteX327" fmla="*/ 124655 w 478777"/>
                <a:gd name="connsiteY327" fmla="*/ 243715 h 510544"/>
                <a:gd name="connsiteX328" fmla="*/ 126726 w 478777"/>
                <a:gd name="connsiteY328" fmla="*/ 243965 h 510544"/>
                <a:gd name="connsiteX329" fmla="*/ 133238 w 478777"/>
                <a:gd name="connsiteY329" fmla="*/ 239800 h 510544"/>
                <a:gd name="connsiteX330" fmla="*/ 132439 w 478777"/>
                <a:gd name="connsiteY330" fmla="*/ 233839 h 510544"/>
                <a:gd name="connsiteX331" fmla="*/ 135558 w 478777"/>
                <a:gd name="connsiteY331" fmla="*/ 234612 h 510544"/>
                <a:gd name="connsiteX332" fmla="*/ 135558 w 478777"/>
                <a:gd name="connsiteY332" fmla="*/ 232292 h 510544"/>
                <a:gd name="connsiteX333" fmla="*/ 140249 w 478777"/>
                <a:gd name="connsiteY333" fmla="*/ 233066 h 510544"/>
                <a:gd name="connsiteX334" fmla="*/ 139974 w 478777"/>
                <a:gd name="connsiteY334" fmla="*/ 230197 h 510544"/>
                <a:gd name="connsiteX335" fmla="*/ 140773 w 478777"/>
                <a:gd name="connsiteY335" fmla="*/ 228127 h 510544"/>
                <a:gd name="connsiteX336" fmla="*/ 143892 w 478777"/>
                <a:gd name="connsiteY336" fmla="*/ 229948 h 510544"/>
                <a:gd name="connsiteX337" fmla="*/ 147784 w 478777"/>
                <a:gd name="connsiteY337" fmla="*/ 228651 h 510544"/>
                <a:gd name="connsiteX338" fmla="*/ 148807 w 478777"/>
                <a:gd name="connsiteY338" fmla="*/ 229424 h 510544"/>
                <a:gd name="connsiteX339" fmla="*/ 150628 w 478777"/>
                <a:gd name="connsiteY339" fmla="*/ 225533 h 510544"/>
                <a:gd name="connsiteX340" fmla="*/ 154271 w 478777"/>
                <a:gd name="connsiteY340" fmla="*/ 225533 h 510544"/>
                <a:gd name="connsiteX341" fmla="*/ 155319 w 478777"/>
                <a:gd name="connsiteY341" fmla="*/ 227354 h 510544"/>
                <a:gd name="connsiteX342" fmla="*/ 157914 w 478777"/>
                <a:gd name="connsiteY342" fmla="*/ 227603 h 510544"/>
                <a:gd name="connsiteX343" fmla="*/ 161556 w 478777"/>
                <a:gd name="connsiteY343" fmla="*/ 230721 h 510544"/>
                <a:gd name="connsiteX344" fmla="*/ 166996 w 478777"/>
                <a:gd name="connsiteY344" fmla="*/ 234886 h 510544"/>
                <a:gd name="connsiteX345" fmla="*/ 168818 w 478777"/>
                <a:gd name="connsiteY345" fmla="*/ 234362 h 510544"/>
                <a:gd name="connsiteX346" fmla="*/ 169615 w 478777"/>
                <a:gd name="connsiteY346" fmla="*/ 232292 h 510544"/>
                <a:gd name="connsiteX347" fmla="*/ 168294 w 478777"/>
                <a:gd name="connsiteY347" fmla="*/ 228651 h 510544"/>
                <a:gd name="connsiteX348" fmla="*/ 164925 w 478777"/>
                <a:gd name="connsiteY348" fmla="*/ 227105 h 510544"/>
                <a:gd name="connsiteX349" fmla="*/ 165699 w 478777"/>
                <a:gd name="connsiteY349" fmla="*/ 221368 h 510544"/>
                <a:gd name="connsiteX350" fmla="*/ 169615 w 478777"/>
                <a:gd name="connsiteY350" fmla="*/ 222166 h 510544"/>
                <a:gd name="connsiteX351" fmla="*/ 169615 w 478777"/>
                <a:gd name="connsiteY351" fmla="*/ 215657 h 510544"/>
                <a:gd name="connsiteX352" fmla="*/ 174032 w 478777"/>
                <a:gd name="connsiteY352" fmla="*/ 211517 h 510544"/>
                <a:gd name="connsiteX353" fmla="*/ 170115 w 478777"/>
                <a:gd name="connsiteY353" fmla="*/ 209172 h 510544"/>
                <a:gd name="connsiteX354" fmla="*/ 175579 w 478777"/>
                <a:gd name="connsiteY354" fmla="*/ 201640 h 510544"/>
                <a:gd name="connsiteX355" fmla="*/ 180769 w 478777"/>
                <a:gd name="connsiteY355" fmla="*/ 205032 h 510544"/>
                <a:gd name="connsiteX356" fmla="*/ 181817 w 478777"/>
                <a:gd name="connsiteY356" fmla="*/ 202413 h 510544"/>
                <a:gd name="connsiteX357" fmla="*/ 185459 w 478777"/>
                <a:gd name="connsiteY357" fmla="*/ 196452 h 510544"/>
                <a:gd name="connsiteX358" fmla="*/ 183888 w 478777"/>
                <a:gd name="connsiteY358" fmla="*/ 193334 h 510544"/>
                <a:gd name="connsiteX359" fmla="*/ 185459 w 478777"/>
                <a:gd name="connsiteY359" fmla="*/ 184755 h 510544"/>
                <a:gd name="connsiteX360" fmla="*/ 194017 w 478777"/>
                <a:gd name="connsiteY360" fmla="*/ 179043 h 510544"/>
                <a:gd name="connsiteX361" fmla="*/ 195589 w 478777"/>
                <a:gd name="connsiteY361" fmla="*/ 177746 h 510544"/>
                <a:gd name="connsiteX362" fmla="*/ 198957 w 478777"/>
                <a:gd name="connsiteY362" fmla="*/ 177248 h 510544"/>
                <a:gd name="connsiteX363" fmla="*/ 199232 w 478777"/>
                <a:gd name="connsiteY363" fmla="*/ 172309 h 510544"/>
                <a:gd name="connsiteX364" fmla="*/ 200006 w 478777"/>
                <a:gd name="connsiteY364" fmla="*/ 171012 h 510544"/>
                <a:gd name="connsiteX365" fmla="*/ 204671 w 478777"/>
                <a:gd name="connsiteY365" fmla="*/ 174654 h 510544"/>
                <a:gd name="connsiteX366" fmla="*/ 211184 w 478777"/>
                <a:gd name="connsiteY366" fmla="*/ 173856 h 510544"/>
                <a:gd name="connsiteX367" fmla="*/ 205470 w 478777"/>
                <a:gd name="connsiteY367" fmla="*/ 144001 h 510544"/>
                <a:gd name="connsiteX368" fmla="*/ 204147 w 478777"/>
                <a:gd name="connsiteY368" fmla="*/ 137491 h 510544"/>
                <a:gd name="connsiteX369" fmla="*/ 206243 w 478777"/>
                <a:gd name="connsiteY369" fmla="*/ 134124 h 510544"/>
                <a:gd name="connsiteX370" fmla="*/ 210135 w 478777"/>
                <a:gd name="connsiteY370" fmla="*/ 133077 h 510544"/>
                <a:gd name="connsiteX371" fmla="*/ 212481 w 478777"/>
                <a:gd name="connsiteY371" fmla="*/ 131530 h 510544"/>
                <a:gd name="connsiteX372" fmla="*/ 215849 w 478777"/>
                <a:gd name="connsiteY372" fmla="*/ 131281 h 510544"/>
                <a:gd name="connsiteX373" fmla="*/ 220515 w 478777"/>
                <a:gd name="connsiteY373" fmla="*/ 127889 h 510544"/>
                <a:gd name="connsiteX374" fmla="*/ 222336 w 478777"/>
                <a:gd name="connsiteY374" fmla="*/ 125819 h 510544"/>
                <a:gd name="connsiteX375" fmla="*/ 225729 w 478777"/>
                <a:gd name="connsiteY375" fmla="*/ 119858 h 510544"/>
                <a:gd name="connsiteX376" fmla="*/ 247287 w 478777"/>
                <a:gd name="connsiteY376" fmla="*/ 89455 h 510544"/>
                <a:gd name="connsiteX377" fmla="*/ 248061 w 478777"/>
                <a:gd name="connsiteY377" fmla="*/ 88956 h 510544"/>
                <a:gd name="connsiteX378" fmla="*/ 273784 w 478777"/>
                <a:gd name="connsiteY378" fmla="*/ 69477 h 510544"/>
                <a:gd name="connsiteX379" fmla="*/ 275082 w 478777"/>
                <a:gd name="connsiteY379" fmla="*/ 68953 h 510544"/>
                <a:gd name="connsiteX380" fmla="*/ 290676 w 478777"/>
                <a:gd name="connsiteY380" fmla="*/ 59875 h 510544"/>
                <a:gd name="connsiteX381" fmla="*/ 300557 w 478777"/>
                <a:gd name="connsiteY381" fmla="*/ 51045 h 510544"/>
                <a:gd name="connsiteX382" fmla="*/ 303401 w 478777"/>
                <a:gd name="connsiteY382" fmla="*/ 49474 h 510544"/>
                <a:gd name="connsiteX383" fmla="*/ 305222 w 478777"/>
                <a:gd name="connsiteY383" fmla="*/ 47130 h 510544"/>
                <a:gd name="connsiteX384" fmla="*/ 307568 w 478777"/>
                <a:gd name="connsiteY384" fmla="*/ 48701 h 510544"/>
                <a:gd name="connsiteX385" fmla="*/ 309115 w 478777"/>
                <a:gd name="connsiteY385" fmla="*/ 46107 h 510544"/>
                <a:gd name="connsiteX386" fmla="*/ 313281 w 478777"/>
                <a:gd name="connsiteY386" fmla="*/ 48427 h 510544"/>
                <a:gd name="connsiteX387" fmla="*/ 320816 w 478777"/>
                <a:gd name="connsiteY387" fmla="*/ 42466 h 510544"/>
                <a:gd name="connsiteX388" fmla="*/ 326256 w 478777"/>
                <a:gd name="connsiteY388" fmla="*/ 39348 h 510544"/>
                <a:gd name="connsiteX389" fmla="*/ 325233 w 478777"/>
                <a:gd name="connsiteY389" fmla="*/ 31292 h 510544"/>
                <a:gd name="connsiteX390" fmla="*/ 321590 w 478777"/>
                <a:gd name="connsiteY390" fmla="*/ 30519 h 510544"/>
                <a:gd name="connsiteX391" fmla="*/ 324185 w 478777"/>
                <a:gd name="connsiteY391" fmla="*/ 27127 h 510544"/>
                <a:gd name="connsiteX392" fmla="*/ 328352 w 478777"/>
                <a:gd name="connsiteY392" fmla="*/ 11289 h 510544"/>
                <a:gd name="connsiteX393" fmla="*/ 326530 w 478777"/>
                <a:gd name="connsiteY393" fmla="*/ 10267 h 510544"/>
                <a:gd name="connsiteX394" fmla="*/ 328850 w 478777"/>
                <a:gd name="connsiteY394" fmla="*/ 6102 h 510544"/>
                <a:gd name="connsiteX395" fmla="*/ 331969 w 478777"/>
                <a:gd name="connsiteY395" fmla="*/ 5852 h 510544"/>
                <a:gd name="connsiteX396" fmla="*/ 334065 w 478777"/>
                <a:gd name="connsiteY396" fmla="*/ 9743 h 510544"/>
                <a:gd name="connsiteX397" fmla="*/ 336909 w 478777"/>
                <a:gd name="connsiteY397" fmla="*/ 11813 h 510544"/>
                <a:gd name="connsiteX398" fmla="*/ 341850 w 478777"/>
                <a:gd name="connsiteY398" fmla="*/ 13110 h 510544"/>
                <a:gd name="connsiteX399" fmla="*/ 345218 w 478777"/>
                <a:gd name="connsiteY399" fmla="*/ 12861 h 510544"/>
                <a:gd name="connsiteX400" fmla="*/ 348861 w 478777"/>
                <a:gd name="connsiteY400" fmla="*/ 11564 h 510544"/>
                <a:gd name="connsiteX401" fmla="*/ 350433 w 478777"/>
                <a:gd name="connsiteY401" fmla="*/ 9219 h 510544"/>
                <a:gd name="connsiteX402" fmla="*/ 351206 w 478777"/>
                <a:gd name="connsiteY402" fmla="*/ 4031 h 510544"/>
                <a:gd name="connsiteX403" fmla="*/ 352254 w 478777"/>
                <a:gd name="connsiteY403" fmla="*/ 1961 h 510544"/>
                <a:gd name="connsiteX404" fmla="*/ 355622 w 478777"/>
                <a:gd name="connsiteY404" fmla="*/ -134 h 510544"/>
                <a:gd name="connsiteX405" fmla="*/ 358492 w 478777"/>
                <a:gd name="connsiteY405" fmla="*/ -383 h 510544"/>
                <a:gd name="connsiteX406" fmla="*/ 364455 w 478777"/>
                <a:gd name="connsiteY406" fmla="*/ 2211 h 510544"/>
                <a:gd name="connsiteX407" fmla="*/ 367050 w 478777"/>
                <a:gd name="connsiteY407" fmla="*/ 5328 h 510544"/>
                <a:gd name="connsiteX408" fmla="*/ 374585 w 478777"/>
                <a:gd name="connsiteY408" fmla="*/ 11040 h 510544"/>
                <a:gd name="connsiteX409" fmla="*/ 378752 w 478777"/>
                <a:gd name="connsiteY409" fmla="*/ 12586 h 510544"/>
                <a:gd name="connsiteX410" fmla="*/ 380299 w 478777"/>
                <a:gd name="connsiteY410" fmla="*/ 12087 h 510544"/>
                <a:gd name="connsiteX411" fmla="*/ 390179 w 478777"/>
                <a:gd name="connsiteY411" fmla="*/ 6900 h 510544"/>
                <a:gd name="connsiteX412" fmla="*/ 397714 w 478777"/>
                <a:gd name="connsiteY412" fmla="*/ 5079 h 510544"/>
                <a:gd name="connsiteX413" fmla="*/ 400060 w 478777"/>
                <a:gd name="connsiteY413" fmla="*/ 7673 h 510544"/>
                <a:gd name="connsiteX414" fmla="*/ 398238 w 478777"/>
                <a:gd name="connsiteY414" fmla="*/ 11813 h 510544"/>
                <a:gd name="connsiteX415" fmla="*/ 397714 w 478777"/>
                <a:gd name="connsiteY415" fmla="*/ 15729 h 510544"/>
                <a:gd name="connsiteX416" fmla="*/ 397964 w 478777"/>
                <a:gd name="connsiteY416" fmla="*/ 20642 h 510544"/>
                <a:gd name="connsiteX417" fmla="*/ 399261 w 478777"/>
                <a:gd name="connsiteY417" fmla="*/ 24034 h 510544"/>
                <a:gd name="connsiteX418" fmla="*/ 404476 w 478777"/>
                <a:gd name="connsiteY418" fmla="*/ 32863 h 510544"/>
                <a:gd name="connsiteX419" fmla="*/ 407595 w 478777"/>
                <a:gd name="connsiteY419" fmla="*/ 36754 h 510544"/>
                <a:gd name="connsiteX420" fmla="*/ 410439 w 478777"/>
                <a:gd name="connsiteY420" fmla="*/ 39348 h 510544"/>
                <a:gd name="connsiteX421" fmla="*/ 414082 w 478777"/>
                <a:gd name="connsiteY421" fmla="*/ 41418 h 510544"/>
                <a:gd name="connsiteX422" fmla="*/ 421617 w 478777"/>
                <a:gd name="connsiteY422" fmla="*/ 43763 h 510544"/>
                <a:gd name="connsiteX423" fmla="*/ 426033 w 478777"/>
                <a:gd name="connsiteY423" fmla="*/ 45833 h 510544"/>
                <a:gd name="connsiteX424" fmla="*/ 429925 w 478777"/>
                <a:gd name="connsiteY424" fmla="*/ 48452 h 510544"/>
                <a:gd name="connsiteX425" fmla="*/ 433818 w 478777"/>
                <a:gd name="connsiteY425" fmla="*/ 50247 h 5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</a:cxnLst>
              <a:rect l="l" t="t" r="r" b="b"/>
              <a:pathLst>
                <a:path w="478777" h="510544">
                  <a:moveTo>
                    <a:pt x="437411" y="50721"/>
                  </a:moveTo>
                  <a:lnTo>
                    <a:pt x="437411" y="54886"/>
                  </a:lnTo>
                  <a:lnTo>
                    <a:pt x="434043" y="57480"/>
                  </a:lnTo>
                  <a:lnTo>
                    <a:pt x="432470" y="64489"/>
                  </a:lnTo>
                  <a:lnTo>
                    <a:pt x="430399" y="71248"/>
                  </a:lnTo>
                  <a:lnTo>
                    <a:pt x="429102" y="77483"/>
                  </a:lnTo>
                  <a:lnTo>
                    <a:pt x="429875" y="79827"/>
                  </a:lnTo>
                  <a:lnTo>
                    <a:pt x="428578" y="85265"/>
                  </a:lnTo>
                  <a:lnTo>
                    <a:pt x="426757" y="86836"/>
                  </a:lnTo>
                  <a:lnTo>
                    <a:pt x="427555" y="92024"/>
                  </a:lnTo>
                  <a:lnTo>
                    <a:pt x="429626" y="96688"/>
                  </a:lnTo>
                  <a:lnTo>
                    <a:pt x="427805" y="99805"/>
                  </a:lnTo>
                  <a:lnTo>
                    <a:pt x="432221" y="104744"/>
                  </a:lnTo>
                  <a:lnTo>
                    <a:pt x="433518" y="104744"/>
                  </a:lnTo>
                  <a:lnTo>
                    <a:pt x="435340" y="107338"/>
                  </a:lnTo>
                  <a:lnTo>
                    <a:pt x="438708" y="106564"/>
                  </a:lnTo>
                  <a:lnTo>
                    <a:pt x="442351" y="108385"/>
                  </a:lnTo>
                  <a:lnTo>
                    <a:pt x="450934" y="108909"/>
                  </a:lnTo>
                  <a:lnTo>
                    <a:pt x="456897" y="112026"/>
                  </a:lnTo>
                  <a:lnTo>
                    <a:pt x="458993" y="114096"/>
                  </a:lnTo>
                  <a:lnTo>
                    <a:pt x="458469" y="118237"/>
                  </a:lnTo>
                  <a:lnTo>
                    <a:pt x="451458" y="117463"/>
                  </a:lnTo>
                  <a:lnTo>
                    <a:pt x="447291" y="119035"/>
                  </a:lnTo>
                  <a:lnTo>
                    <a:pt x="442102" y="124472"/>
                  </a:lnTo>
                  <a:lnTo>
                    <a:pt x="437934" y="130184"/>
                  </a:lnTo>
                  <a:lnTo>
                    <a:pt x="441577" y="137466"/>
                  </a:lnTo>
                  <a:lnTo>
                    <a:pt x="433518" y="137217"/>
                  </a:lnTo>
                  <a:lnTo>
                    <a:pt x="432745" y="135122"/>
                  </a:lnTo>
                  <a:lnTo>
                    <a:pt x="429875" y="135122"/>
                  </a:lnTo>
                  <a:lnTo>
                    <a:pt x="423139" y="133052"/>
                  </a:lnTo>
                  <a:lnTo>
                    <a:pt x="419246" y="133052"/>
                  </a:lnTo>
                  <a:lnTo>
                    <a:pt x="414556" y="134873"/>
                  </a:lnTo>
                  <a:lnTo>
                    <a:pt x="411187" y="136693"/>
                  </a:lnTo>
                  <a:lnTo>
                    <a:pt x="406771" y="138514"/>
                  </a:lnTo>
                  <a:lnTo>
                    <a:pt x="404176" y="140310"/>
                  </a:lnTo>
                  <a:lnTo>
                    <a:pt x="392475" y="137716"/>
                  </a:lnTo>
                  <a:lnTo>
                    <a:pt x="387534" y="140060"/>
                  </a:lnTo>
                  <a:lnTo>
                    <a:pt x="379475" y="140310"/>
                  </a:lnTo>
                  <a:lnTo>
                    <a:pt x="376880" y="141108"/>
                  </a:lnTo>
                  <a:lnTo>
                    <a:pt x="373762" y="139811"/>
                  </a:lnTo>
                  <a:lnTo>
                    <a:pt x="370643" y="136169"/>
                  </a:lnTo>
                  <a:lnTo>
                    <a:pt x="368572" y="134598"/>
                  </a:lnTo>
                  <a:lnTo>
                    <a:pt x="362085" y="126816"/>
                  </a:lnTo>
                  <a:lnTo>
                    <a:pt x="353776" y="121629"/>
                  </a:lnTo>
                  <a:lnTo>
                    <a:pt x="353252" y="123175"/>
                  </a:lnTo>
                  <a:lnTo>
                    <a:pt x="349086" y="121354"/>
                  </a:lnTo>
                  <a:lnTo>
                    <a:pt x="344943" y="122926"/>
                  </a:lnTo>
                  <a:lnTo>
                    <a:pt x="340777" y="126043"/>
                  </a:lnTo>
                  <a:lnTo>
                    <a:pt x="328052" y="118262"/>
                  </a:lnTo>
                  <a:lnTo>
                    <a:pt x="334015" y="108909"/>
                  </a:lnTo>
                  <a:lnTo>
                    <a:pt x="311435" y="98259"/>
                  </a:lnTo>
                  <a:lnTo>
                    <a:pt x="295841" y="106315"/>
                  </a:lnTo>
                  <a:lnTo>
                    <a:pt x="288555" y="125270"/>
                  </a:lnTo>
                  <a:lnTo>
                    <a:pt x="284663" y="135396"/>
                  </a:lnTo>
                  <a:lnTo>
                    <a:pt x="284413" y="136943"/>
                  </a:lnTo>
                  <a:lnTo>
                    <a:pt x="288555" y="141357"/>
                  </a:lnTo>
                  <a:lnTo>
                    <a:pt x="296365" y="156421"/>
                  </a:lnTo>
                  <a:lnTo>
                    <a:pt x="304673" y="156945"/>
                  </a:lnTo>
                  <a:lnTo>
                    <a:pt x="317648" y="156421"/>
                  </a:lnTo>
                  <a:lnTo>
                    <a:pt x="322588" y="159814"/>
                  </a:lnTo>
                  <a:lnTo>
                    <a:pt x="324160" y="160063"/>
                  </a:lnTo>
                  <a:lnTo>
                    <a:pt x="325707" y="162407"/>
                  </a:lnTo>
                  <a:lnTo>
                    <a:pt x="329100" y="163954"/>
                  </a:lnTo>
                  <a:lnTo>
                    <a:pt x="328576" y="170189"/>
                  </a:lnTo>
                  <a:lnTo>
                    <a:pt x="330123" y="173556"/>
                  </a:lnTo>
                  <a:lnTo>
                    <a:pt x="328576" y="177971"/>
                  </a:lnTo>
                  <a:lnTo>
                    <a:pt x="329624" y="179268"/>
                  </a:lnTo>
                  <a:lnTo>
                    <a:pt x="330922" y="186800"/>
                  </a:lnTo>
                  <a:lnTo>
                    <a:pt x="336111" y="191489"/>
                  </a:lnTo>
                  <a:lnTo>
                    <a:pt x="340253" y="192262"/>
                  </a:lnTo>
                  <a:lnTo>
                    <a:pt x="344420" y="195903"/>
                  </a:lnTo>
                  <a:lnTo>
                    <a:pt x="343896" y="197450"/>
                  </a:lnTo>
                  <a:lnTo>
                    <a:pt x="345992" y="199545"/>
                  </a:lnTo>
                  <a:lnTo>
                    <a:pt x="349635" y="200842"/>
                  </a:lnTo>
                  <a:lnTo>
                    <a:pt x="350932" y="203161"/>
                  </a:lnTo>
                  <a:lnTo>
                    <a:pt x="353527" y="204732"/>
                  </a:lnTo>
                  <a:lnTo>
                    <a:pt x="360264" y="204209"/>
                  </a:lnTo>
                  <a:lnTo>
                    <a:pt x="361062" y="206029"/>
                  </a:lnTo>
                  <a:lnTo>
                    <a:pt x="364430" y="209671"/>
                  </a:lnTo>
                  <a:lnTo>
                    <a:pt x="367300" y="211741"/>
                  </a:lnTo>
                  <a:lnTo>
                    <a:pt x="367549" y="215632"/>
                  </a:lnTo>
                  <a:lnTo>
                    <a:pt x="370144" y="215632"/>
                  </a:lnTo>
                  <a:lnTo>
                    <a:pt x="373537" y="205506"/>
                  </a:lnTo>
                  <a:lnTo>
                    <a:pt x="381846" y="207326"/>
                  </a:lnTo>
                  <a:lnTo>
                    <a:pt x="382869" y="202388"/>
                  </a:lnTo>
                  <a:lnTo>
                    <a:pt x="388857" y="204732"/>
                  </a:lnTo>
                  <a:lnTo>
                    <a:pt x="393273" y="205506"/>
                  </a:lnTo>
                  <a:lnTo>
                    <a:pt x="398737" y="207326"/>
                  </a:lnTo>
                  <a:lnTo>
                    <a:pt x="402106" y="208873"/>
                  </a:lnTo>
                  <a:lnTo>
                    <a:pt x="397939" y="214085"/>
                  </a:lnTo>
                  <a:lnTo>
                    <a:pt x="397939" y="216679"/>
                  </a:lnTo>
                  <a:lnTo>
                    <a:pt x="404451" y="216929"/>
                  </a:lnTo>
                  <a:lnTo>
                    <a:pt x="408069" y="215906"/>
                  </a:lnTo>
                  <a:lnTo>
                    <a:pt x="414306" y="212789"/>
                  </a:lnTo>
                  <a:lnTo>
                    <a:pt x="415105" y="215906"/>
                  </a:lnTo>
                  <a:lnTo>
                    <a:pt x="421841" y="214335"/>
                  </a:lnTo>
                  <a:lnTo>
                    <a:pt x="429377" y="211492"/>
                  </a:lnTo>
                  <a:lnTo>
                    <a:pt x="435090" y="210968"/>
                  </a:lnTo>
                  <a:lnTo>
                    <a:pt x="435889" y="208100"/>
                  </a:lnTo>
                  <a:lnTo>
                    <a:pt x="440804" y="208374"/>
                  </a:lnTo>
                  <a:lnTo>
                    <a:pt x="443423" y="210693"/>
                  </a:lnTo>
                  <a:lnTo>
                    <a:pt x="452256" y="211741"/>
                  </a:lnTo>
                  <a:lnTo>
                    <a:pt x="455625" y="213811"/>
                  </a:lnTo>
                  <a:lnTo>
                    <a:pt x="460815" y="209671"/>
                  </a:lnTo>
                  <a:lnTo>
                    <a:pt x="463160" y="206279"/>
                  </a:lnTo>
                  <a:lnTo>
                    <a:pt x="468350" y="210195"/>
                  </a:lnTo>
                  <a:lnTo>
                    <a:pt x="471743" y="214859"/>
                  </a:lnTo>
                  <a:lnTo>
                    <a:pt x="473539" y="216156"/>
                  </a:lnTo>
                  <a:lnTo>
                    <a:pt x="472516" y="218500"/>
                  </a:lnTo>
                  <a:lnTo>
                    <a:pt x="474587" y="222915"/>
                  </a:lnTo>
                  <a:lnTo>
                    <a:pt x="476658" y="224211"/>
                  </a:lnTo>
                  <a:lnTo>
                    <a:pt x="475884" y="228352"/>
                  </a:lnTo>
                  <a:lnTo>
                    <a:pt x="476658" y="232517"/>
                  </a:lnTo>
                  <a:lnTo>
                    <a:pt x="473290" y="235634"/>
                  </a:lnTo>
                  <a:lnTo>
                    <a:pt x="470171" y="241595"/>
                  </a:lnTo>
                  <a:lnTo>
                    <a:pt x="469921" y="246808"/>
                  </a:lnTo>
                  <a:lnTo>
                    <a:pt x="471219" y="249402"/>
                  </a:lnTo>
                  <a:lnTo>
                    <a:pt x="466803" y="255637"/>
                  </a:lnTo>
                  <a:lnTo>
                    <a:pt x="463160" y="257184"/>
                  </a:lnTo>
                  <a:lnTo>
                    <a:pt x="461862" y="256161"/>
                  </a:lnTo>
                  <a:lnTo>
                    <a:pt x="457171" y="255114"/>
                  </a:lnTo>
                  <a:lnTo>
                    <a:pt x="454577" y="252769"/>
                  </a:lnTo>
                  <a:lnTo>
                    <a:pt x="452756" y="248355"/>
                  </a:lnTo>
                  <a:lnTo>
                    <a:pt x="450435" y="244987"/>
                  </a:lnTo>
                  <a:lnTo>
                    <a:pt x="446792" y="242119"/>
                  </a:lnTo>
                  <a:lnTo>
                    <a:pt x="436388" y="239276"/>
                  </a:lnTo>
                  <a:lnTo>
                    <a:pt x="434067" y="239775"/>
                  </a:lnTo>
                  <a:lnTo>
                    <a:pt x="428853" y="244464"/>
                  </a:lnTo>
                  <a:lnTo>
                    <a:pt x="424461" y="246534"/>
                  </a:lnTo>
                  <a:lnTo>
                    <a:pt x="420544" y="249901"/>
                  </a:lnTo>
                  <a:lnTo>
                    <a:pt x="417949" y="253293"/>
                  </a:lnTo>
                  <a:lnTo>
                    <a:pt x="411462" y="258481"/>
                  </a:lnTo>
                  <a:lnTo>
                    <a:pt x="406771" y="264716"/>
                  </a:lnTo>
                  <a:lnTo>
                    <a:pt x="402355" y="268083"/>
                  </a:lnTo>
                  <a:lnTo>
                    <a:pt x="400035" y="271999"/>
                  </a:lnTo>
                  <a:lnTo>
                    <a:pt x="394321" y="279780"/>
                  </a:lnTo>
                  <a:lnTo>
                    <a:pt x="389630" y="284719"/>
                  </a:lnTo>
                  <a:lnTo>
                    <a:pt x="384690" y="288609"/>
                  </a:lnTo>
                  <a:lnTo>
                    <a:pt x="386512" y="292775"/>
                  </a:lnTo>
                  <a:lnTo>
                    <a:pt x="389381" y="297189"/>
                  </a:lnTo>
                  <a:lnTo>
                    <a:pt x="393797" y="301330"/>
                  </a:lnTo>
                  <a:lnTo>
                    <a:pt x="397166" y="299783"/>
                  </a:lnTo>
                  <a:lnTo>
                    <a:pt x="397166" y="301604"/>
                  </a:lnTo>
                  <a:lnTo>
                    <a:pt x="393797" y="314324"/>
                  </a:lnTo>
                  <a:lnTo>
                    <a:pt x="392225" y="315346"/>
                  </a:lnTo>
                  <a:lnTo>
                    <a:pt x="393522" y="318214"/>
                  </a:lnTo>
                  <a:lnTo>
                    <a:pt x="395868" y="319262"/>
                  </a:lnTo>
                  <a:lnTo>
                    <a:pt x="395618" y="321856"/>
                  </a:lnTo>
                  <a:lnTo>
                    <a:pt x="396916" y="328341"/>
                  </a:lnTo>
                  <a:lnTo>
                    <a:pt x="400284" y="334825"/>
                  </a:lnTo>
                  <a:lnTo>
                    <a:pt x="402355" y="337170"/>
                  </a:lnTo>
                  <a:lnTo>
                    <a:pt x="406522" y="337170"/>
                  </a:lnTo>
                  <a:lnTo>
                    <a:pt x="409116" y="340038"/>
                  </a:lnTo>
                  <a:lnTo>
                    <a:pt x="411711" y="338467"/>
                  </a:lnTo>
                  <a:lnTo>
                    <a:pt x="415879" y="339514"/>
                  </a:lnTo>
                  <a:lnTo>
                    <a:pt x="417425" y="341584"/>
                  </a:lnTo>
                  <a:lnTo>
                    <a:pt x="419246" y="346523"/>
                  </a:lnTo>
                  <a:lnTo>
                    <a:pt x="420819" y="345999"/>
                  </a:lnTo>
                  <a:lnTo>
                    <a:pt x="425235" y="348867"/>
                  </a:lnTo>
                  <a:lnTo>
                    <a:pt x="423414" y="351985"/>
                  </a:lnTo>
                  <a:lnTo>
                    <a:pt x="418473" y="357696"/>
                  </a:lnTo>
                  <a:lnTo>
                    <a:pt x="417176" y="357422"/>
                  </a:lnTo>
                  <a:lnTo>
                    <a:pt x="404975" y="351461"/>
                  </a:lnTo>
                  <a:lnTo>
                    <a:pt x="403927" y="351985"/>
                  </a:lnTo>
                  <a:lnTo>
                    <a:pt x="403403" y="360814"/>
                  </a:lnTo>
                  <a:lnTo>
                    <a:pt x="402106" y="360565"/>
                  </a:lnTo>
                  <a:lnTo>
                    <a:pt x="393797" y="366526"/>
                  </a:lnTo>
                  <a:lnTo>
                    <a:pt x="394845" y="367822"/>
                  </a:lnTo>
                  <a:lnTo>
                    <a:pt x="389905" y="371190"/>
                  </a:lnTo>
                  <a:lnTo>
                    <a:pt x="387035" y="374058"/>
                  </a:lnTo>
                  <a:lnTo>
                    <a:pt x="385488" y="377425"/>
                  </a:lnTo>
                  <a:lnTo>
                    <a:pt x="381072" y="380293"/>
                  </a:lnTo>
                  <a:lnTo>
                    <a:pt x="380548" y="381066"/>
                  </a:lnTo>
                  <a:lnTo>
                    <a:pt x="375359" y="380567"/>
                  </a:lnTo>
                  <a:lnTo>
                    <a:pt x="374061" y="376926"/>
                  </a:lnTo>
                  <a:lnTo>
                    <a:pt x="369645" y="377699"/>
                  </a:lnTo>
                  <a:lnTo>
                    <a:pt x="365478" y="376652"/>
                  </a:lnTo>
                  <a:lnTo>
                    <a:pt x="363931" y="379769"/>
                  </a:lnTo>
                  <a:lnTo>
                    <a:pt x="360288" y="375105"/>
                  </a:lnTo>
                  <a:lnTo>
                    <a:pt x="360039" y="373035"/>
                  </a:lnTo>
                  <a:lnTo>
                    <a:pt x="353277" y="374332"/>
                  </a:lnTo>
                  <a:lnTo>
                    <a:pt x="345492" y="357447"/>
                  </a:lnTo>
                  <a:lnTo>
                    <a:pt x="349635" y="354579"/>
                  </a:lnTo>
                  <a:lnTo>
                    <a:pt x="345492" y="348867"/>
                  </a:lnTo>
                  <a:lnTo>
                    <a:pt x="343921" y="349665"/>
                  </a:lnTo>
                  <a:lnTo>
                    <a:pt x="342374" y="347321"/>
                  </a:lnTo>
                  <a:lnTo>
                    <a:pt x="340278" y="340836"/>
                  </a:lnTo>
                  <a:lnTo>
                    <a:pt x="338207" y="339788"/>
                  </a:lnTo>
                  <a:lnTo>
                    <a:pt x="340278" y="346273"/>
                  </a:lnTo>
                  <a:lnTo>
                    <a:pt x="336909" y="348618"/>
                  </a:lnTo>
                  <a:lnTo>
                    <a:pt x="336660" y="351212"/>
                  </a:lnTo>
                  <a:lnTo>
                    <a:pt x="335088" y="355102"/>
                  </a:lnTo>
                  <a:lnTo>
                    <a:pt x="333267" y="356399"/>
                  </a:lnTo>
                  <a:lnTo>
                    <a:pt x="331720" y="354329"/>
                  </a:lnTo>
                  <a:lnTo>
                    <a:pt x="330148" y="354080"/>
                  </a:lnTo>
                  <a:lnTo>
                    <a:pt x="328601" y="348094"/>
                  </a:lnTo>
                  <a:lnTo>
                    <a:pt x="326006" y="349915"/>
                  </a:lnTo>
                  <a:lnTo>
                    <a:pt x="323137" y="353282"/>
                  </a:lnTo>
                  <a:lnTo>
                    <a:pt x="319494" y="353556"/>
                  </a:lnTo>
                  <a:lnTo>
                    <a:pt x="317174" y="352783"/>
                  </a:lnTo>
                  <a:lnTo>
                    <a:pt x="311959" y="349391"/>
                  </a:lnTo>
                  <a:lnTo>
                    <a:pt x="306770" y="348892"/>
                  </a:lnTo>
                  <a:lnTo>
                    <a:pt x="302103" y="350189"/>
                  </a:lnTo>
                  <a:lnTo>
                    <a:pt x="295092" y="347321"/>
                  </a:lnTo>
                  <a:lnTo>
                    <a:pt x="288580" y="345500"/>
                  </a:lnTo>
                  <a:lnTo>
                    <a:pt x="284963" y="346797"/>
                  </a:lnTo>
                  <a:lnTo>
                    <a:pt x="284164" y="349665"/>
                  </a:lnTo>
                  <a:lnTo>
                    <a:pt x="281045" y="352259"/>
                  </a:lnTo>
                  <a:lnTo>
                    <a:pt x="273784" y="355102"/>
                  </a:lnTo>
                  <a:lnTo>
                    <a:pt x="270915" y="361338"/>
                  </a:lnTo>
                  <a:lnTo>
                    <a:pt x="270142" y="360315"/>
                  </a:lnTo>
                  <a:lnTo>
                    <a:pt x="268844" y="354080"/>
                  </a:lnTo>
                  <a:lnTo>
                    <a:pt x="266749" y="353556"/>
                  </a:lnTo>
                  <a:lnTo>
                    <a:pt x="253001" y="361612"/>
                  </a:lnTo>
                  <a:lnTo>
                    <a:pt x="251953" y="362909"/>
                  </a:lnTo>
                  <a:lnTo>
                    <a:pt x="249882" y="357721"/>
                  </a:lnTo>
                  <a:lnTo>
                    <a:pt x="244418" y="362385"/>
                  </a:lnTo>
                  <a:lnTo>
                    <a:pt x="242871" y="362136"/>
                  </a:lnTo>
                  <a:lnTo>
                    <a:pt x="237931" y="365254"/>
                  </a:lnTo>
                  <a:lnTo>
                    <a:pt x="230395" y="366276"/>
                  </a:lnTo>
                  <a:lnTo>
                    <a:pt x="225455" y="363158"/>
                  </a:lnTo>
                  <a:lnTo>
                    <a:pt x="222860" y="367847"/>
                  </a:lnTo>
                  <a:lnTo>
                    <a:pt x="221563" y="374083"/>
                  </a:lnTo>
                  <a:lnTo>
                    <a:pt x="219991" y="374856"/>
                  </a:lnTo>
                  <a:lnTo>
                    <a:pt x="216623" y="370441"/>
                  </a:lnTo>
                  <a:lnTo>
                    <a:pt x="212206" y="368371"/>
                  </a:lnTo>
                  <a:lnTo>
                    <a:pt x="210135" y="365503"/>
                  </a:lnTo>
                  <a:lnTo>
                    <a:pt x="207016" y="366800"/>
                  </a:lnTo>
                  <a:lnTo>
                    <a:pt x="207541" y="368895"/>
                  </a:lnTo>
                  <a:lnTo>
                    <a:pt x="204422" y="370192"/>
                  </a:lnTo>
                  <a:lnTo>
                    <a:pt x="204671" y="371738"/>
                  </a:lnTo>
                  <a:lnTo>
                    <a:pt x="198434" y="377200"/>
                  </a:lnTo>
                  <a:lnTo>
                    <a:pt x="195315" y="373808"/>
                  </a:lnTo>
                  <a:lnTo>
                    <a:pt x="189601" y="376676"/>
                  </a:lnTo>
                  <a:lnTo>
                    <a:pt x="187530" y="380318"/>
                  </a:lnTo>
                  <a:lnTo>
                    <a:pt x="185958" y="384982"/>
                  </a:lnTo>
                  <a:lnTo>
                    <a:pt x="182341" y="384209"/>
                  </a:lnTo>
                  <a:lnTo>
                    <a:pt x="183114" y="388873"/>
                  </a:lnTo>
                  <a:lnTo>
                    <a:pt x="176353" y="388099"/>
                  </a:lnTo>
                  <a:lnTo>
                    <a:pt x="180519" y="399797"/>
                  </a:lnTo>
                  <a:lnTo>
                    <a:pt x="176627" y="403937"/>
                  </a:lnTo>
                  <a:lnTo>
                    <a:pt x="173508" y="402116"/>
                  </a:lnTo>
                  <a:lnTo>
                    <a:pt x="170913" y="394584"/>
                  </a:lnTo>
                  <a:lnTo>
                    <a:pt x="165973" y="395382"/>
                  </a:lnTo>
                  <a:lnTo>
                    <a:pt x="155045" y="398749"/>
                  </a:lnTo>
                  <a:lnTo>
                    <a:pt x="145962" y="401094"/>
                  </a:lnTo>
                  <a:lnTo>
                    <a:pt x="141022" y="403413"/>
                  </a:lnTo>
                  <a:lnTo>
                    <a:pt x="143368" y="408876"/>
                  </a:lnTo>
                  <a:lnTo>
                    <a:pt x="139476" y="411993"/>
                  </a:lnTo>
                  <a:lnTo>
                    <a:pt x="127524" y="414063"/>
                  </a:lnTo>
                  <a:lnTo>
                    <a:pt x="126476" y="414063"/>
                  </a:lnTo>
                  <a:lnTo>
                    <a:pt x="120239" y="410173"/>
                  </a:lnTo>
                  <a:lnTo>
                    <a:pt x="119190" y="412517"/>
                  </a:lnTo>
                  <a:lnTo>
                    <a:pt x="115299" y="409923"/>
                  </a:lnTo>
                  <a:lnTo>
                    <a:pt x="114001" y="410696"/>
                  </a:lnTo>
                  <a:lnTo>
                    <a:pt x="112978" y="415360"/>
                  </a:lnTo>
                  <a:lnTo>
                    <a:pt x="115049" y="419276"/>
                  </a:lnTo>
                  <a:lnTo>
                    <a:pt x="121286" y="428604"/>
                  </a:lnTo>
                  <a:lnTo>
                    <a:pt x="123108" y="430425"/>
                  </a:lnTo>
                  <a:lnTo>
                    <a:pt x="125428" y="434340"/>
                  </a:lnTo>
                  <a:lnTo>
                    <a:pt x="134012" y="444965"/>
                  </a:lnTo>
                  <a:lnTo>
                    <a:pt x="141546" y="450178"/>
                  </a:lnTo>
                  <a:lnTo>
                    <a:pt x="146487" y="450677"/>
                  </a:lnTo>
                  <a:lnTo>
                    <a:pt x="136082" y="460030"/>
                  </a:lnTo>
                  <a:lnTo>
                    <a:pt x="135558" y="463147"/>
                  </a:lnTo>
                  <a:lnTo>
                    <a:pt x="126476" y="467038"/>
                  </a:lnTo>
                  <a:lnTo>
                    <a:pt x="121785" y="469632"/>
                  </a:lnTo>
                  <a:lnTo>
                    <a:pt x="109585" y="477688"/>
                  </a:lnTo>
                  <a:lnTo>
                    <a:pt x="102574" y="484198"/>
                  </a:lnTo>
                  <a:lnTo>
                    <a:pt x="105692" y="487565"/>
                  </a:lnTo>
                  <a:lnTo>
                    <a:pt x="88027" y="498214"/>
                  </a:lnTo>
                  <a:lnTo>
                    <a:pt x="86730" y="498713"/>
                  </a:lnTo>
                  <a:lnTo>
                    <a:pt x="85682" y="510161"/>
                  </a:lnTo>
                  <a:lnTo>
                    <a:pt x="83861" y="510161"/>
                  </a:lnTo>
                  <a:lnTo>
                    <a:pt x="63077" y="508864"/>
                  </a:lnTo>
                  <a:lnTo>
                    <a:pt x="45686" y="507567"/>
                  </a:lnTo>
                  <a:lnTo>
                    <a:pt x="30865" y="495620"/>
                  </a:lnTo>
                  <a:lnTo>
                    <a:pt x="19688" y="486792"/>
                  </a:lnTo>
                  <a:lnTo>
                    <a:pt x="16319" y="478461"/>
                  </a:lnTo>
                  <a:lnTo>
                    <a:pt x="36853" y="451974"/>
                  </a:lnTo>
                  <a:lnTo>
                    <a:pt x="32937" y="450677"/>
                  </a:lnTo>
                  <a:lnTo>
                    <a:pt x="23330" y="440551"/>
                  </a:lnTo>
                  <a:lnTo>
                    <a:pt x="20735" y="434315"/>
                  </a:lnTo>
                  <a:lnTo>
                    <a:pt x="26973" y="427831"/>
                  </a:lnTo>
                  <a:lnTo>
                    <a:pt x="22557" y="422892"/>
                  </a:lnTo>
                  <a:lnTo>
                    <a:pt x="21783" y="420548"/>
                  </a:lnTo>
                  <a:lnTo>
                    <a:pt x="23081" y="418727"/>
                  </a:lnTo>
                  <a:lnTo>
                    <a:pt x="20985" y="417181"/>
                  </a:lnTo>
                  <a:lnTo>
                    <a:pt x="19438" y="418228"/>
                  </a:lnTo>
                  <a:lnTo>
                    <a:pt x="17617" y="410946"/>
                  </a:lnTo>
                  <a:lnTo>
                    <a:pt x="16569" y="411195"/>
                  </a:lnTo>
                  <a:lnTo>
                    <a:pt x="15545" y="398475"/>
                  </a:lnTo>
                  <a:lnTo>
                    <a:pt x="16319" y="388873"/>
                  </a:lnTo>
                  <a:lnTo>
                    <a:pt x="18914" y="378996"/>
                  </a:lnTo>
                  <a:lnTo>
                    <a:pt x="19962" y="368346"/>
                  </a:lnTo>
                  <a:lnTo>
                    <a:pt x="19688" y="366800"/>
                  </a:lnTo>
                  <a:lnTo>
                    <a:pt x="-2119" y="357197"/>
                  </a:lnTo>
                  <a:lnTo>
                    <a:pt x="4368" y="350438"/>
                  </a:lnTo>
                  <a:lnTo>
                    <a:pt x="12153" y="342906"/>
                  </a:lnTo>
                  <a:lnTo>
                    <a:pt x="13724" y="340836"/>
                  </a:lnTo>
                  <a:lnTo>
                    <a:pt x="16070" y="342133"/>
                  </a:lnTo>
                  <a:lnTo>
                    <a:pt x="19962" y="337968"/>
                  </a:lnTo>
                  <a:lnTo>
                    <a:pt x="18140" y="337195"/>
                  </a:lnTo>
                  <a:lnTo>
                    <a:pt x="20735" y="333553"/>
                  </a:lnTo>
                  <a:lnTo>
                    <a:pt x="21783" y="333803"/>
                  </a:lnTo>
                  <a:lnTo>
                    <a:pt x="23854" y="325497"/>
                  </a:lnTo>
                  <a:lnTo>
                    <a:pt x="22557" y="323427"/>
                  </a:lnTo>
                  <a:lnTo>
                    <a:pt x="20212" y="322903"/>
                  </a:lnTo>
                  <a:lnTo>
                    <a:pt x="20486" y="319786"/>
                  </a:lnTo>
                  <a:lnTo>
                    <a:pt x="18914" y="316668"/>
                  </a:lnTo>
                  <a:lnTo>
                    <a:pt x="20212" y="314598"/>
                  </a:lnTo>
                  <a:lnTo>
                    <a:pt x="27747" y="311755"/>
                  </a:lnTo>
                  <a:lnTo>
                    <a:pt x="43091" y="302127"/>
                  </a:lnTo>
                  <a:lnTo>
                    <a:pt x="55292" y="292775"/>
                  </a:lnTo>
                  <a:lnTo>
                    <a:pt x="58136" y="290979"/>
                  </a:lnTo>
                  <a:lnTo>
                    <a:pt x="61255" y="288111"/>
                  </a:lnTo>
                  <a:lnTo>
                    <a:pt x="64125" y="287587"/>
                  </a:lnTo>
                  <a:lnTo>
                    <a:pt x="67493" y="286290"/>
                  </a:lnTo>
                  <a:lnTo>
                    <a:pt x="72433" y="286564"/>
                  </a:lnTo>
                  <a:lnTo>
                    <a:pt x="76600" y="282673"/>
                  </a:lnTo>
                  <a:lnTo>
                    <a:pt x="83611" y="274867"/>
                  </a:lnTo>
                  <a:lnTo>
                    <a:pt x="91146" y="265788"/>
                  </a:lnTo>
                  <a:lnTo>
                    <a:pt x="90872" y="262671"/>
                  </a:lnTo>
                  <a:lnTo>
                    <a:pt x="92967" y="258780"/>
                  </a:lnTo>
                  <a:lnTo>
                    <a:pt x="101026" y="258506"/>
                  </a:lnTo>
                  <a:lnTo>
                    <a:pt x="115299" y="254365"/>
                  </a:lnTo>
                  <a:lnTo>
                    <a:pt x="123607" y="245536"/>
                  </a:lnTo>
                  <a:lnTo>
                    <a:pt x="124655" y="243715"/>
                  </a:lnTo>
                  <a:lnTo>
                    <a:pt x="126726" y="243965"/>
                  </a:lnTo>
                  <a:lnTo>
                    <a:pt x="133238" y="239800"/>
                  </a:lnTo>
                  <a:lnTo>
                    <a:pt x="132439" y="233839"/>
                  </a:lnTo>
                  <a:lnTo>
                    <a:pt x="135558" y="234612"/>
                  </a:lnTo>
                  <a:lnTo>
                    <a:pt x="135558" y="232292"/>
                  </a:lnTo>
                  <a:lnTo>
                    <a:pt x="140249" y="233066"/>
                  </a:lnTo>
                  <a:lnTo>
                    <a:pt x="139974" y="230197"/>
                  </a:lnTo>
                  <a:lnTo>
                    <a:pt x="140773" y="228127"/>
                  </a:lnTo>
                  <a:lnTo>
                    <a:pt x="143892" y="229948"/>
                  </a:lnTo>
                  <a:lnTo>
                    <a:pt x="147784" y="228651"/>
                  </a:lnTo>
                  <a:lnTo>
                    <a:pt x="148807" y="229424"/>
                  </a:lnTo>
                  <a:lnTo>
                    <a:pt x="150628" y="225533"/>
                  </a:lnTo>
                  <a:lnTo>
                    <a:pt x="154271" y="225533"/>
                  </a:lnTo>
                  <a:lnTo>
                    <a:pt x="155319" y="227354"/>
                  </a:lnTo>
                  <a:lnTo>
                    <a:pt x="157914" y="227603"/>
                  </a:lnTo>
                  <a:lnTo>
                    <a:pt x="161556" y="230721"/>
                  </a:lnTo>
                  <a:lnTo>
                    <a:pt x="166996" y="234886"/>
                  </a:lnTo>
                  <a:lnTo>
                    <a:pt x="168818" y="234362"/>
                  </a:lnTo>
                  <a:lnTo>
                    <a:pt x="169615" y="232292"/>
                  </a:lnTo>
                  <a:lnTo>
                    <a:pt x="168294" y="228651"/>
                  </a:lnTo>
                  <a:lnTo>
                    <a:pt x="164925" y="227105"/>
                  </a:lnTo>
                  <a:lnTo>
                    <a:pt x="165699" y="221368"/>
                  </a:lnTo>
                  <a:lnTo>
                    <a:pt x="169615" y="222166"/>
                  </a:lnTo>
                  <a:lnTo>
                    <a:pt x="169615" y="215657"/>
                  </a:lnTo>
                  <a:lnTo>
                    <a:pt x="174032" y="211517"/>
                  </a:lnTo>
                  <a:lnTo>
                    <a:pt x="170115" y="209172"/>
                  </a:lnTo>
                  <a:lnTo>
                    <a:pt x="175579" y="201640"/>
                  </a:lnTo>
                  <a:lnTo>
                    <a:pt x="180769" y="205032"/>
                  </a:lnTo>
                  <a:lnTo>
                    <a:pt x="181817" y="202413"/>
                  </a:lnTo>
                  <a:lnTo>
                    <a:pt x="185459" y="196452"/>
                  </a:lnTo>
                  <a:lnTo>
                    <a:pt x="183888" y="193334"/>
                  </a:lnTo>
                  <a:lnTo>
                    <a:pt x="185459" y="184755"/>
                  </a:lnTo>
                  <a:lnTo>
                    <a:pt x="194017" y="179043"/>
                  </a:lnTo>
                  <a:lnTo>
                    <a:pt x="195589" y="177746"/>
                  </a:lnTo>
                  <a:lnTo>
                    <a:pt x="198957" y="177248"/>
                  </a:lnTo>
                  <a:lnTo>
                    <a:pt x="199232" y="172309"/>
                  </a:lnTo>
                  <a:lnTo>
                    <a:pt x="200006" y="171012"/>
                  </a:lnTo>
                  <a:lnTo>
                    <a:pt x="204671" y="174654"/>
                  </a:lnTo>
                  <a:lnTo>
                    <a:pt x="211184" y="173856"/>
                  </a:lnTo>
                  <a:lnTo>
                    <a:pt x="205470" y="144001"/>
                  </a:lnTo>
                  <a:lnTo>
                    <a:pt x="204147" y="137491"/>
                  </a:lnTo>
                  <a:lnTo>
                    <a:pt x="206243" y="134124"/>
                  </a:lnTo>
                  <a:lnTo>
                    <a:pt x="210135" y="133077"/>
                  </a:lnTo>
                  <a:lnTo>
                    <a:pt x="212481" y="131530"/>
                  </a:lnTo>
                  <a:lnTo>
                    <a:pt x="215849" y="131281"/>
                  </a:lnTo>
                  <a:lnTo>
                    <a:pt x="220515" y="127889"/>
                  </a:lnTo>
                  <a:lnTo>
                    <a:pt x="222336" y="125819"/>
                  </a:lnTo>
                  <a:lnTo>
                    <a:pt x="225729" y="119858"/>
                  </a:lnTo>
                  <a:lnTo>
                    <a:pt x="247287" y="89455"/>
                  </a:lnTo>
                  <a:lnTo>
                    <a:pt x="248061" y="88956"/>
                  </a:lnTo>
                  <a:lnTo>
                    <a:pt x="273784" y="69477"/>
                  </a:lnTo>
                  <a:lnTo>
                    <a:pt x="275082" y="68953"/>
                  </a:lnTo>
                  <a:lnTo>
                    <a:pt x="290676" y="59875"/>
                  </a:lnTo>
                  <a:lnTo>
                    <a:pt x="300557" y="51045"/>
                  </a:lnTo>
                  <a:lnTo>
                    <a:pt x="303401" y="49474"/>
                  </a:lnTo>
                  <a:lnTo>
                    <a:pt x="305222" y="47130"/>
                  </a:lnTo>
                  <a:lnTo>
                    <a:pt x="307568" y="48701"/>
                  </a:lnTo>
                  <a:lnTo>
                    <a:pt x="309115" y="46107"/>
                  </a:lnTo>
                  <a:lnTo>
                    <a:pt x="313281" y="48427"/>
                  </a:lnTo>
                  <a:lnTo>
                    <a:pt x="320816" y="42466"/>
                  </a:lnTo>
                  <a:lnTo>
                    <a:pt x="326256" y="39348"/>
                  </a:lnTo>
                  <a:lnTo>
                    <a:pt x="325233" y="31292"/>
                  </a:lnTo>
                  <a:lnTo>
                    <a:pt x="321590" y="30519"/>
                  </a:lnTo>
                  <a:lnTo>
                    <a:pt x="324185" y="27127"/>
                  </a:lnTo>
                  <a:lnTo>
                    <a:pt x="328352" y="11289"/>
                  </a:lnTo>
                  <a:lnTo>
                    <a:pt x="326530" y="10267"/>
                  </a:lnTo>
                  <a:lnTo>
                    <a:pt x="328850" y="6102"/>
                  </a:lnTo>
                  <a:lnTo>
                    <a:pt x="331969" y="5852"/>
                  </a:lnTo>
                  <a:lnTo>
                    <a:pt x="334065" y="9743"/>
                  </a:lnTo>
                  <a:lnTo>
                    <a:pt x="336909" y="11813"/>
                  </a:lnTo>
                  <a:lnTo>
                    <a:pt x="341850" y="13110"/>
                  </a:lnTo>
                  <a:lnTo>
                    <a:pt x="345218" y="12861"/>
                  </a:lnTo>
                  <a:lnTo>
                    <a:pt x="348861" y="11564"/>
                  </a:lnTo>
                  <a:lnTo>
                    <a:pt x="350433" y="9219"/>
                  </a:lnTo>
                  <a:lnTo>
                    <a:pt x="351206" y="4031"/>
                  </a:lnTo>
                  <a:lnTo>
                    <a:pt x="352254" y="1961"/>
                  </a:lnTo>
                  <a:lnTo>
                    <a:pt x="355622" y="-134"/>
                  </a:lnTo>
                  <a:lnTo>
                    <a:pt x="358492" y="-383"/>
                  </a:lnTo>
                  <a:lnTo>
                    <a:pt x="364455" y="2211"/>
                  </a:lnTo>
                  <a:lnTo>
                    <a:pt x="367050" y="5328"/>
                  </a:lnTo>
                  <a:lnTo>
                    <a:pt x="374585" y="11040"/>
                  </a:lnTo>
                  <a:lnTo>
                    <a:pt x="378752" y="12586"/>
                  </a:lnTo>
                  <a:lnTo>
                    <a:pt x="380299" y="12087"/>
                  </a:lnTo>
                  <a:lnTo>
                    <a:pt x="390179" y="6900"/>
                  </a:lnTo>
                  <a:lnTo>
                    <a:pt x="397714" y="5079"/>
                  </a:lnTo>
                  <a:lnTo>
                    <a:pt x="400060" y="7673"/>
                  </a:lnTo>
                  <a:lnTo>
                    <a:pt x="398238" y="11813"/>
                  </a:lnTo>
                  <a:lnTo>
                    <a:pt x="397714" y="15729"/>
                  </a:lnTo>
                  <a:lnTo>
                    <a:pt x="397964" y="20642"/>
                  </a:lnTo>
                  <a:lnTo>
                    <a:pt x="399261" y="24034"/>
                  </a:lnTo>
                  <a:lnTo>
                    <a:pt x="404476" y="32863"/>
                  </a:lnTo>
                  <a:lnTo>
                    <a:pt x="407595" y="36754"/>
                  </a:lnTo>
                  <a:lnTo>
                    <a:pt x="410439" y="39348"/>
                  </a:lnTo>
                  <a:lnTo>
                    <a:pt x="414082" y="41418"/>
                  </a:lnTo>
                  <a:lnTo>
                    <a:pt x="421617" y="43763"/>
                  </a:lnTo>
                  <a:lnTo>
                    <a:pt x="426033" y="45833"/>
                  </a:lnTo>
                  <a:lnTo>
                    <a:pt x="429925" y="48452"/>
                  </a:lnTo>
                  <a:lnTo>
                    <a:pt x="433818" y="50247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90" name="Free-form: Shape 3389">
              <a:extLst>
                <a:ext uri="{FF2B5EF4-FFF2-40B4-BE49-F238E27FC236}">
                  <a16:creationId xmlns:a16="http://schemas.microsoft.com/office/drawing/2014/main" id="{1DB43180-16A3-E8A6-B1FA-B01EB278A9AF}"/>
                </a:ext>
              </a:extLst>
            </p:cNvPr>
            <p:cNvSpPr/>
            <p:nvPr/>
          </p:nvSpPr>
          <p:spPr>
            <a:xfrm>
              <a:off x="248436" y="2184287"/>
              <a:ext cx="2492740" cy="1460526"/>
            </a:xfrm>
            <a:custGeom>
              <a:avLst/>
              <a:gdLst>
                <a:gd name="connsiteX0" fmla="*/ 1829181 w 2492740"/>
                <a:gd name="connsiteY0" fmla="*/ -383 h 1460526"/>
                <a:gd name="connsiteX1" fmla="*/ 1828932 w 2492740"/>
                <a:gd name="connsiteY1" fmla="*/ 4281 h 1460526"/>
                <a:gd name="connsiteX2" fmla="*/ 1829979 w 2492740"/>
                <a:gd name="connsiteY2" fmla="*/ 6625 h 1460526"/>
                <a:gd name="connsiteX3" fmla="*/ 1834895 w 2492740"/>
                <a:gd name="connsiteY3" fmla="*/ 11289 h 1460526"/>
                <a:gd name="connsiteX4" fmla="*/ 1838013 w 2492740"/>
                <a:gd name="connsiteY4" fmla="*/ 12611 h 1460526"/>
                <a:gd name="connsiteX5" fmla="*/ 1839835 w 2492740"/>
                <a:gd name="connsiteY5" fmla="*/ 14407 h 1460526"/>
                <a:gd name="connsiteX6" fmla="*/ 1840883 w 2492740"/>
                <a:gd name="connsiteY6" fmla="*/ 18323 h 1460526"/>
                <a:gd name="connsiteX7" fmla="*/ 1841657 w 2492740"/>
                <a:gd name="connsiteY7" fmla="*/ 25855 h 1460526"/>
                <a:gd name="connsiteX8" fmla="*/ 1842954 w 2492740"/>
                <a:gd name="connsiteY8" fmla="*/ 29995 h 1460526"/>
                <a:gd name="connsiteX9" fmla="*/ 1842954 w 2492740"/>
                <a:gd name="connsiteY9" fmla="*/ 35457 h 1460526"/>
                <a:gd name="connsiteX10" fmla="*/ 1843478 w 2492740"/>
                <a:gd name="connsiteY10" fmla="*/ 38575 h 1460526"/>
                <a:gd name="connsiteX11" fmla="*/ 1847121 w 2492740"/>
                <a:gd name="connsiteY11" fmla="*/ 48950 h 1460526"/>
                <a:gd name="connsiteX12" fmla="*/ 1849441 w 2492740"/>
                <a:gd name="connsiteY12" fmla="*/ 51295 h 1460526"/>
                <a:gd name="connsiteX13" fmla="*/ 1851262 w 2492740"/>
                <a:gd name="connsiteY13" fmla="*/ 52068 h 1460526"/>
                <a:gd name="connsiteX14" fmla="*/ 1857500 w 2492740"/>
                <a:gd name="connsiteY14" fmla="*/ 50522 h 1460526"/>
                <a:gd name="connsiteX15" fmla="*/ 1859596 w 2492740"/>
                <a:gd name="connsiteY15" fmla="*/ 48701 h 1460526"/>
                <a:gd name="connsiteX16" fmla="*/ 1860619 w 2492740"/>
                <a:gd name="connsiteY16" fmla="*/ 46356 h 1460526"/>
                <a:gd name="connsiteX17" fmla="*/ 1859321 w 2492740"/>
                <a:gd name="connsiteY17" fmla="*/ 43762 h 1460526"/>
                <a:gd name="connsiteX18" fmla="*/ 1855679 w 2492740"/>
                <a:gd name="connsiteY18" fmla="*/ 41169 h 1460526"/>
                <a:gd name="connsiteX19" fmla="*/ 1854656 w 2492740"/>
                <a:gd name="connsiteY19" fmla="*/ 37801 h 1460526"/>
                <a:gd name="connsiteX20" fmla="*/ 1857500 w 2492740"/>
                <a:gd name="connsiteY20" fmla="*/ 35457 h 1460526"/>
                <a:gd name="connsiteX21" fmla="*/ 1863738 w 2492740"/>
                <a:gd name="connsiteY21" fmla="*/ 32589 h 1460526"/>
                <a:gd name="connsiteX22" fmla="*/ 1868678 w 2492740"/>
                <a:gd name="connsiteY22" fmla="*/ 33636 h 1460526"/>
                <a:gd name="connsiteX23" fmla="*/ 1868928 w 2492740"/>
                <a:gd name="connsiteY23" fmla="*/ 37801 h 1460526"/>
                <a:gd name="connsiteX24" fmla="*/ 1871523 w 2492740"/>
                <a:gd name="connsiteY24" fmla="*/ 49998 h 1460526"/>
                <a:gd name="connsiteX25" fmla="*/ 1879058 w 2492740"/>
                <a:gd name="connsiteY25" fmla="*/ 47653 h 1460526"/>
                <a:gd name="connsiteX26" fmla="*/ 1888688 w 2492740"/>
                <a:gd name="connsiteY26" fmla="*/ 40645 h 1460526"/>
                <a:gd name="connsiteX27" fmla="*/ 1901413 w 2492740"/>
                <a:gd name="connsiteY27" fmla="*/ 40121 h 1460526"/>
                <a:gd name="connsiteX28" fmla="*/ 1903759 w 2492740"/>
                <a:gd name="connsiteY28" fmla="*/ 39622 h 1460526"/>
                <a:gd name="connsiteX29" fmla="*/ 1906354 w 2492740"/>
                <a:gd name="connsiteY29" fmla="*/ 42740 h 1460526"/>
                <a:gd name="connsiteX30" fmla="*/ 1909971 w 2492740"/>
                <a:gd name="connsiteY30" fmla="*/ 48701 h 1460526"/>
                <a:gd name="connsiteX31" fmla="*/ 1913614 w 2492740"/>
                <a:gd name="connsiteY31" fmla="*/ 53390 h 1460526"/>
                <a:gd name="connsiteX32" fmla="*/ 1916209 w 2492740"/>
                <a:gd name="connsiteY32" fmla="*/ 54936 h 1460526"/>
                <a:gd name="connsiteX33" fmla="*/ 1924019 w 2492740"/>
                <a:gd name="connsiteY33" fmla="*/ 61421 h 1460526"/>
                <a:gd name="connsiteX34" fmla="*/ 1925840 w 2492740"/>
                <a:gd name="connsiteY34" fmla="*/ 63765 h 1460526"/>
                <a:gd name="connsiteX35" fmla="*/ 1929208 w 2492740"/>
                <a:gd name="connsiteY35" fmla="*/ 77533 h 1460526"/>
                <a:gd name="connsiteX36" fmla="*/ 1910246 w 2492740"/>
                <a:gd name="connsiteY36" fmla="*/ 80900 h 1460526"/>
                <a:gd name="connsiteX37" fmla="*/ 1906079 w 2492740"/>
                <a:gd name="connsiteY37" fmla="*/ 83244 h 1460526"/>
                <a:gd name="connsiteX38" fmla="*/ 1907651 w 2492740"/>
                <a:gd name="connsiteY38" fmla="*/ 86886 h 1460526"/>
                <a:gd name="connsiteX39" fmla="*/ 1911294 w 2492740"/>
                <a:gd name="connsiteY39" fmla="*/ 91824 h 1460526"/>
                <a:gd name="connsiteX40" fmla="*/ 1917008 w 2492740"/>
                <a:gd name="connsiteY40" fmla="*/ 98059 h 1460526"/>
                <a:gd name="connsiteX41" fmla="*/ 1921673 w 2492740"/>
                <a:gd name="connsiteY41" fmla="*/ 101426 h 1460526"/>
                <a:gd name="connsiteX42" fmla="*/ 1928959 w 2492740"/>
                <a:gd name="connsiteY42" fmla="*/ 110006 h 1460526"/>
                <a:gd name="connsiteX43" fmla="*/ 1933101 w 2492740"/>
                <a:gd name="connsiteY43" fmla="*/ 113622 h 1460526"/>
                <a:gd name="connsiteX44" fmla="*/ 1939862 w 2492740"/>
                <a:gd name="connsiteY44" fmla="*/ 111029 h 1460526"/>
                <a:gd name="connsiteX45" fmla="*/ 1949468 w 2492740"/>
                <a:gd name="connsiteY45" fmla="*/ 109732 h 1460526"/>
                <a:gd name="connsiteX46" fmla="*/ 1952587 w 2492740"/>
                <a:gd name="connsiteY46" fmla="*/ 110006 h 1460526"/>
                <a:gd name="connsiteX47" fmla="*/ 1951539 w 2492740"/>
                <a:gd name="connsiteY47" fmla="*/ 113897 h 1460526"/>
                <a:gd name="connsiteX48" fmla="*/ 1951539 w 2492740"/>
                <a:gd name="connsiteY48" fmla="*/ 125569 h 1460526"/>
                <a:gd name="connsiteX49" fmla="*/ 1954159 w 2492740"/>
                <a:gd name="connsiteY49" fmla="*/ 136743 h 1460526"/>
                <a:gd name="connsiteX50" fmla="*/ 1957527 w 2492740"/>
                <a:gd name="connsiteY50" fmla="*/ 144275 h 1460526"/>
                <a:gd name="connsiteX51" fmla="*/ 1961694 w 2492740"/>
                <a:gd name="connsiteY51" fmla="*/ 150510 h 1460526"/>
                <a:gd name="connsiteX52" fmla="*/ 1960122 w 2492740"/>
                <a:gd name="connsiteY52" fmla="*/ 152331 h 1460526"/>
                <a:gd name="connsiteX53" fmla="*/ 1958575 w 2492740"/>
                <a:gd name="connsiteY53" fmla="*/ 156222 h 1460526"/>
                <a:gd name="connsiteX54" fmla="*/ 1958051 w 2492740"/>
                <a:gd name="connsiteY54" fmla="*/ 159863 h 1460526"/>
                <a:gd name="connsiteX55" fmla="*/ 1954932 w 2492740"/>
                <a:gd name="connsiteY55" fmla="*/ 161933 h 1460526"/>
                <a:gd name="connsiteX56" fmla="*/ 1956230 w 2492740"/>
                <a:gd name="connsiteY56" fmla="*/ 170513 h 1460526"/>
                <a:gd name="connsiteX57" fmla="*/ 1955706 w 2492740"/>
                <a:gd name="connsiteY57" fmla="*/ 174404 h 1460526"/>
                <a:gd name="connsiteX58" fmla="*/ 1953885 w 2492740"/>
                <a:gd name="connsiteY58" fmla="*/ 179592 h 1460526"/>
                <a:gd name="connsiteX59" fmla="*/ 1954408 w 2492740"/>
                <a:gd name="connsiteY59" fmla="*/ 182460 h 1460526"/>
                <a:gd name="connsiteX60" fmla="*/ 1952861 w 2492740"/>
                <a:gd name="connsiteY60" fmla="*/ 184780 h 1460526"/>
                <a:gd name="connsiteX61" fmla="*/ 1951290 w 2492740"/>
                <a:gd name="connsiteY61" fmla="*/ 188670 h 1460526"/>
                <a:gd name="connsiteX62" fmla="*/ 1949992 w 2492740"/>
                <a:gd name="connsiteY62" fmla="*/ 190241 h 1460526"/>
                <a:gd name="connsiteX63" fmla="*/ 1947397 w 2492740"/>
                <a:gd name="connsiteY63" fmla="*/ 194905 h 1460526"/>
                <a:gd name="connsiteX64" fmla="*/ 1947397 w 2492740"/>
                <a:gd name="connsiteY64" fmla="*/ 199844 h 1460526"/>
                <a:gd name="connsiteX65" fmla="*/ 1944802 w 2492740"/>
                <a:gd name="connsiteY65" fmla="*/ 206079 h 1460526"/>
                <a:gd name="connsiteX66" fmla="*/ 1942457 w 2492740"/>
                <a:gd name="connsiteY66" fmla="*/ 209970 h 1460526"/>
                <a:gd name="connsiteX67" fmla="*/ 1944029 w 2492740"/>
                <a:gd name="connsiteY67" fmla="*/ 212564 h 1460526"/>
                <a:gd name="connsiteX68" fmla="*/ 1943754 w 2492740"/>
                <a:gd name="connsiteY68" fmla="*/ 217502 h 1460526"/>
                <a:gd name="connsiteX69" fmla="*/ 1941434 w 2492740"/>
                <a:gd name="connsiteY69" fmla="*/ 218550 h 1460526"/>
                <a:gd name="connsiteX70" fmla="*/ 1941683 w 2492740"/>
                <a:gd name="connsiteY70" fmla="*/ 225035 h 1460526"/>
                <a:gd name="connsiteX71" fmla="*/ 1937517 w 2492740"/>
                <a:gd name="connsiteY71" fmla="*/ 229199 h 1460526"/>
                <a:gd name="connsiteX72" fmla="*/ 1937517 w 2492740"/>
                <a:gd name="connsiteY72" fmla="*/ 231020 h 1460526"/>
                <a:gd name="connsiteX73" fmla="*/ 1933624 w 2492740"/>
                <a:gd name="connsiteY73" fmla="*/ 232841 h 1460526"/>
                <a:gd name="connsiteX74" fmla="*/ 1930780 w 2492740"/>
                <a:gd name="connsiteY74" fmla="*/ 236981 h 1460526"/>
                <a:gd name="connsiteX75" fmla="*/ 1931304 w 2492740"/>
                <a:gd name="connsiteY75" fmla="*/ 238802 h 1460526"/>
                <a:gd name="connsiteX76" fmla="*/ 1929483 w 2492740"/>
                <a:gd name="connsiteY76" fmla="*/ 240872 h 1460526"/>
                <a:gd name="connsiteX77" fmla="*/ 1923494 w 2492740"/>
                <a:gd name="connsiteY77" fmla="*/ 241670 h 1460526"/>
                <a:gd name="connsiteX78" fmla="*/ 1921673 w 2492740"/>
                <a:gd name="connsiteY78" fmla="*/ 242693 h 1460526"/>
                <a:gd name="connsiteX79" fmla="*/ 1921948 w 2492740"/>
                <a:gd name="connsiteY79" fmla="*/ 249701 h 1460526"/>
                <a:gd name="connsiteX80" fmla="*/ 1926888 w 2492740"/>
                <a:gd name="connsiteY80" fmla="*/ 253617 h 1460526"/>
                <a:gd name="connsiteX81" fmla="*/ 1929982 w 2492740"/>
                <a:gd name="connsiteY81" fmla="*/ 254914 h 1460526"/>
                <a:gd name="connsiteX82" fmla="*/ 1932602 w 2492740"/>
                <a:gd name="connsiteY82" fmla="*/ 255413 h 1460526"/>
                <a:gd name="connsiteX83" fmla="*/ 1937267 w 2492740"/>
                <a:gd name="connsiteY83" fmla="*/ 253866 h 1460526"/>
                <a:gd name="connsiteX84" fmla="*/ 1941683 w 2492740"/>
                <a:gd name="connsiteY84" fmla="*/ 253866 h 1460526"/>
                <a:gd name="connsiteX85" fmla="*/ 1947672 w 2492740"/>
                <a:gd name="connsiteY85" fmla="*/ 257233 h 1460526"/>
                <a:gd name="connsiteX86" fmla="*/ 1951813 w 2492740"/>
                <a:gd name="connsiteY86" fmla="*/ 261124 h 1460526"/>
                <a:gd name="connsiteX87" fmla="*/ 1955706 w 2492740"/>
                <a:gd name="connsiteY87" fmla="*/ 266063 h 1460526"/>
                <a:gd name="connsiteX88" fmla="*/ 1958051 w 2492740"/>
                <a:gd name="connsiteY88" fmla="*/ 267360 h 1460526"/>
                <a:gd name="connsiteX89" fmla="*/ 1962218 w 2492740"/>
                <a:gd name="connsiteY89" fmla="*/ 267360 h 1460526"/>
                <a:gd name="connsiteX90" fmla="*/ 1965836 w 2492740"/>
                <a:gd name="connsiteY90" fmla="*/ 266337 h 1460526"/>
                <a:gd name="connsiteX91" fmla="*/ 1969229 w 2492740"/>
                <a:gd name="connsiteY91" fmla="*/ 264766 h 1460526"/>
                <a:gd name="connsiteX92" fmla="*/ 1975467 w 2492740"/>
                <a:gd name="connsiteY92" fmla="*/ 257508 h 1460526"/>
                <a:gd name="connsiteX93" fmla="*/ 1979883 w 2492740"/>
                <a:gd name="connsiteY93" fmla="*/ 255687 h 1460526"/>
                <a:gd name="connsiteX94" fmla="*/ 1984549 w 2492740"/>
                <a:gd name="connsiteY94" fmla="*/ 256710 h 1460526"/>
                <a:gd name="connsiteX95" fmla="*/ 1991834 w 2492740"/>
                <a:gd name="connsiteY95" fmla="*/ 252569 h 1460526"/>
                <a:gd name="connsiteX96" fmla="*/ 2000143 w 2492740"/>
                <a:gd name="connsiteY96" fmla="*/ 248928 h 1460526"/>
                <a:gd name="connsiteX97" fmla="*/ 2005083 w 2492740"/>
                <a:gd name="connsiteY97" fmla="*/ 248679 h 1460526"/>
                <a:gd name="connsiteX98" fmla="*/ 2014165 w 2492740"/>
                <a:gd name="connsiteY98" fmla="*/ 252046 h 1460526"/>
                <a:gd name="connsiteX99" fmla="*/ 2016760 w 2492740"/>
                <a:gd name="connsiteY99" fmla="*/ 250998 h 1460526"/>
                <a:gd name="connsiteX100" fmla="*/ 2018332 w 2492740"/>
                <a:gd name="connsiteY100" fmla="*/ 248404 h 1460526"/>
                <a:gd name="connsiteX101" fmla="*/ 2020652 w 2492740"/>
                <a:gd name="connsiteY101" fmla="*/ 242169 h 1460526"/>
                <a:gd name="connsiteX102" fmla="*/ 2024045 w 2492740"/>
                <a:gd name="connsiteY102" fmla="*/ 237505 h 1460526"/>
                <a:gd name="connsiteX103" fmla="*/ 2027164 w 2492740"/>
                <a:gd name="connsiteY103" fmla="*/ 231270 h 1460526"/>
                <a:gd name="connsiteX104" fmla="*/ 2028986 w 2492740"/>
                <a:gd name="connsiteY104" fmla="*/ 229973 h 1460526"/>
                <a:gd name="connsiteX105" fmla="*/ 2028711 w 2492740"/>
                <a:gd name="connsiteY105" fmla="*/ 227105 h 1460526"/>
                <a:gd name="connsiteX106" fmla="*/ 2025867 w 2492740"/>
                <a:gd name="connsiteY106" fmla="*/ 226855 h 1460526"/>
                <a:gd name="connsiteX107" fmla="*/ 2021176 w 2492740"/>
                <a:gd name="connsiteY107" fmla="*/ 228925 h 1460526"/>
                <a:gd name="connsiteX108" fmla="*/ 2017534 w 2492740"/>
                <a:gd name="connsiteY108" fmla="*/ 229199 h 1460526"/>
                <a:gd name="connsiteX109" fmla="*/ 2012094 w 2492740"/>
                <a:gd name="connsiteY109" fmla="*/ 226855 h 1460526"/>
                <a:gd name="connsiteX110" fmla="*/ 2009749 w 2492740"/>
                <a:gd name="connsiteY110" fmla="*/ 223488 h 1460526"/>
                <a:gd name="connsiteX111" fmla="*/ 2008975 w 2492740"/>
                <a:gd name="connsiteY111" fmla="*/ 216480 h 1460526"/>
                <a:gd name="connsiteX112" fmla="*/ 2010522 w 2492740"/>
                <a:gd name="connsiteY112" fmla="*/ 212838 h 1460526"/>
                <a:gd name="connsiteX113" fmla="*/ 2012094 w 2492740"/>
                <a:gd name="connsiteY113" fmla="*/ 211541 h 1460526"/>
                <a:gd name="connsiteX114" fmla="*/ 2020403 w 2492740"/>
                <a:gd name="connsiteY114" fmla="*/ 208947 h 1460526"/>
                <a:gd name="connsiteX115" fmla="*/ 2025069 w 2492740"/>
                <a:gd name="connsiteY115" fmla="*/ 206079 h 1460526"/>
                <a:gd name="connsiteX116" fmla="*/ 2040663 w 2492740"/>
                <a:gd name="connsiteY116" fmla="*/ 200118 h 1460526"/>
                <a:gd name="connsiteX117" fmla="*/ 2045353 w 2492740"/>
                <a:gd name="connsiteY117" fmla="*/ 199844 h 1460526"/>
                <a:gd name="connsiteX118" fmla="*/ 2047674 w 2492740"/>
                <a:gd name="connsiteY118" fmla="*/ 200617 h 1460526"/>
                <a:gd name="connsiteX119" fmla="*/ 2049246 w 2492740"/>
                <a:gd name="connsiteY119" fmla="*/ 203236 h 1460526"/>
                <a:gd name="connsiteX120" fmla="*/ 2048971 w 2492740"/>
                <a:gd name="connsiteY120" fmla="*/ 204782 h 1460526"/>
                <a:gd name="connsiteX121" fmla="*/ 2050543 w 2492740"/>
                <a:gd name="connsiteY121" fmla="*/ 208947 h 1460526"/>
                <a:gd name="connsiteX122" fmla="*/ 2053911 w 2492740"/>
                <a:gd name="connsiteY122" fmla="*/ 211791 h 1460526"/>
                <a:gd name="connsiteX123" fmla="*/ 2059376 w 2492740"/>
                <a:gd name="connsiteY123" fmla="*/ 212065 h 1460526"/>
                <a:gd name="connsiteX124" fmla="*/ 2061721 w 2492740"/>
                <a:gd name="connsiteY124" fmla="*/ 213611 h 1460526"/>
                <a:gd name="connsiteX125" fmla="*/ 2068732 w 2492740"/>
                <a:gd name="connsiteY125" fmla="*/ 215432 h 1460526"/>
                <a:gd name="connsiteX126" fmla="*/ 2072624 w 2492740"/>
                <a:gd name="connsiteY126" fmla="*/ 218275 h 1460526"/>
                <a:gd name="connsiteX127" fmla="*/ 2074695 w 2492740"/>
                <a:gd name="connsiteY127" fmla="*/ 221668 h 1460526"/>
                <a:gd name="connsiteX128" fmla="*/ 2075993 w 2492740"/>
                <a:gd name="connsiteY128" fmla="*/ 230222 h 1460526"/>
                <a:gd name="connsiteX129" fmla="*/ 2078338 w 2492740"/>
                <a:gd name="connsiteY129" fmla="*/ 234637 h 1460526"/>
                <a:gd name="connsiteX130" fmla="*/ 2085349 w 2492740"/>
                <a:gd name="connsiteY130" fmla="*/ 236457 h 1460526"/>
                <a:gd name="connsiteX131" fmla="*/ 2085099 w 2492740"/>
                <a:gd name="connsiteY131" fmla="*/ 238029 h 1460526"/>
                <a:gd name="connsiteX132" fmla="*/ 2085873 w 2492740"/>
                <a:gd name="connsiteY132" fmla="*/ 243466 h 1460526"/>
                <a:gd name="connsiteX133" fmla="*/ 2087944 w 2492740"/>
                <a:gd name="connsiteY133" fmla="*/ 248404 h 1460526"/>
                <a:gd name="connsiteX134" fmla="*/ 2091861 w 2492740"/>
                <a:gd name="connsiteY134" fmla="*/ 248679 h 1460526"/>
                <a:gd name="connsiteX135" fmla="*/ 2094182 w 2492740"/>
                <a:gd name="connsiteY135" fmla="*/ 247631 h 1460526"/>
                <a:gd name="connsiteX136" fmla="*/ 2094980 w 2492740"/>
                <a:gd name="connsiteY136" fmla="*/ 245810 h 1460526"/>
                <a:gd name="connsiteX137" fmla="*/ 2097825 w 2492740"/>
                <a:gd name="connsiteY137" fmla="*/ 245810 h 1460526"/>
                <a:gd name="connsiteX138" fmla="*/ 2103812 w 2492740"/>
                <a:gd name="connsiteY138" fmla="*/ 248155 h 1460526"/>
                <a:gd name="connsiteX139" fmla="*/ 2104062 w 2492740"/>
                <a:gd name="connsiteY139" fmla="*/ 246858 h 1460526"/>
                <a:gd name="connsiteX140" fmla="*/ 2107181 w 2492740"/>
                <a:gd name="connsiteY140" fmla="*/ 245561 h 1460526"/>
                <a:gd name="connsiteX141" fmla="*/ 2109002 w 2492740"/>
                <a:gd name="connsiteY141" fmla="*/ 246334 h 1460526"/>
                <a:gd name="connsiteX142" fmla="*/ 2118609 w 2492740"/>
                <a:gd name="connsiteY142" fmla="*/ 242693 h 1460526"/>
                <a:gd name="connsiteX143" fmla="*/ 2119656 w 2492740"/>
                <a:gd name="connsiteY143" fmla="*/ 240373 h 1460526"/>
                <a:gd name="connsiteX144" fmla="*/ 2124846 w 2492740"/>
                <a:gd name="connsiteY144" fmla="*/ 234138 h 1460526"/>
                <a:gd name="connsiteX145" fmla="*/ 2129263 w 2492740"/>
                <a:gd name="connsiteY145" fmla="*/ 235684 h 1460526"/>
                <a:gd name="connsiteX146" fmla="*/ 2130809 w 2492740"/>
                <a:gd name="connsiteY146" fmla="*/ 235160 h 1460526"/>
                <a:gd name="connsiteX147" fmla="*/ 2132107 w 2492740"/>
                <a:gd name="connsiteY147" fmla="*/ 232567 h 1460526"/>
                <a:gd name="connsiteX148" fmla="*/ 2138095 w 2492740"/>
                <a:gd name="connsiteY148" fmla="*/ 234138 h 1460526"/>
                <a:gd name="connsiteX149" fmla="*/ 2142262 w 2492740"/>
                <a:gd name="connsiteY149" fmla="*/ 232317 h 1460526"/>
                <a:gd name="connsiteX150" fmla="*/ 2149522 w 2492740"/>
                <a:gd name="connsiteY150" fmla="*/ 231793 h 1460526"/>
                <a:gd name="connsiteX151" fmla="*/ 2155510 w 2492740"/>
                <a:gd name="connsiteY151" fmla="*/ 234387 h 1460526"/>
                <a:gd name="connsiteX152" fmla="*/ 2159652 w 2492740"/>
                <a:gd name="connsiteY152" fmla="*/ 230496 h 1460526"/>
                <a:gd name="connsiteX153" fmla="*/ 2162771 w 2492740"/>
                <a:gd name="connsiteY153" fmla="*/ 231793 h 1460526"/>
                <a:gd name="connsiteX154" fmla="*/ 2165116 w 2492740"/>
                <a:gd name="connsiteY154" fmla="*/ 230247 h 1460526"/>
                <a:gd name="connsiteX155" fmla="*/ 2171604 w 2492740"/>
                <a:gd name="connsiteY155" fmla="*/ 227379 h 1460526"/>
                <a:gd name="connsiteX156" fmla="*/ 2171354 w 2492740"/>
                <a:gd name="connsiteY156" fmla="*/ 224261 h 1460526"/>
                <a:gd name="connsiteX157" fmla="*/ 2178614 w 2492740"/>
                <a:gd name="connsiteY157" fmla="*/ 219323 h 1460526"/>
                <a:gd name="connsiteX158" fmla="*/ 2177592 w 2492740"/>
                <a:gd name="connsiteY158" fmla="*/ 217253 h 1460526"/>
                <a:gd name="connsiteX159" fmla="*/ 2187198 w 2492740"/>
                <a:gd name="connsiteY159" fmla="*/ 216480 h 1460526"/>
                <a:gd name="connsiteX160" fmla="*/ 2192911 w 2492740"/>
                <a:gd name="connsiteY160" fmla="*/ 214659 h 1460526"/>
                <a:gd name="connsiteX161" fmla="*/ 2193435 w 2492740"/>
                <a:gd name="connsiteY161" fmla="*/ 210494 h 1460526"/>
                <a:gd name="connsiteX162" fmla="*/ 2200971 w 2492740"/>
                <a:gd name="connsiteY162" fmla="*/ 207651 h 1460526"/>
                <a:gd name="connsiteX163" fmla="*/ 2207981 w 2492740"/>
                <a:gd name="connsiteY163" fmla="*/ 206079 h 1460526"/>
                <a:gd name="connsiteX164" fmla="*/ 2211350 w 2492740"/>
                <a:gd name="connsiteY164" fmla="*/ 200891 h 1460526"/>
                <a:gd name="connsiteX165" fmla="*/ 2219659 w 2492740"/>
                <a:gd name="connsiteY165" fmla="*/ 202188 h 1460526"/>
                <a:gd name="connsiteX166" fmla="*/ 2223301 w 2492740"/>
                <a:gd name="connsiteY166" fmla="*/ 204009 h 1460526"/>
                <a:gd name="connsiteX167" fmla="*/ 2224349 w 2492740"/>
                <a:gd name="connsiteY167" fmla="*/ 202188 h 1460526"/>
                <a:gd name="connsiteX168" fmla="*/ 2227718 w 2492740"/>
                <a:gd name="connsiteY168" fmla="*/ 183483 h 1460526"/>
                <a:gd name="connsiteX169" fmla="*/ 2229788 w 2492740"/>
                <a:gd name="connsiteY169" fmla="*/ 176474 h 1460526"/>
                <a:gd name="connsiteX170" fmla="*/ 2229539 w 2492740"/>
                <a:gd name="connsiteY170" fmla="*/ 167645 h 1460526"/>
                <a:gd name="connsiteX171" fmla="*/ 2229788 w 2492740"/>
                <a:gd name="connsiteY171" fmla="*/ 159863 h 1460526"/>
                <a:gd name="connsiteX172" fmla="*/ 2228765 w 2492740"/>
                <a:gd name="connsiteY172" fmla="*/ 154675 h 1460526"/>
                <a:gd name="connsiteX173" fmla="*/ 2227718 w 2492740"/>
                <a:gd name="connsiteY173" fmla="*/ 152580 h 1460526"/>
                <a:gd name="connsiteX174" fmla="*/ 2233431 w 2492740"/>
                <a:gd name="connsiteY174" fmla="*/ 149213 h 1460526"/>
                <a:gd name="connsiteX175" fmla="*/ 2237847 w 2492740"/>
                <a:gd name="connsiteY175" fmla="*/ 148166 h 1460526"/>
                <a:gd name="connsiteX176" fmla="*/ 2245133 w 2492740"/>
                <a:gd name="connsiteY176" fmla="*/ 143502 h 1460526"/>
                <a:gd name="connsiteX177" fmla="*/ 2247977 w 2492740"/>
                <a:gd name="connsiteY177" fmla="*/ 149213 h 1460526"/>
                <a:gd name="connsiteX178" fmla="*/ 2251870 w 2492740"/>
                <a:gd name="connsiteY178" fmla="*/ 158566 h 1460526"/>
                <a:gd name="connsiteX179" fmla="*/ 2257858 w 2492740"/>
                <a:gd name="connsiteY179" fmla="*/ 173631 h 1460526"/>
                <a:gd name="connsiteX180" fmla="*/ 2266166 w 2492740"/>
                <a:gd name="connsiteY180" fmla="*/ 193359 h 1460526"/>
                <a:gd name="connsiteX181" fmla="*/ 2271356 w 2492740"/>
                <a:gd name="connsiteY181" fmla="*/ 189219 h 1460526"/>
                <a:gd name="connsiteX182" fmla="*/ 2276296 w 2492740"/>
                <a:gd name="connsiteY182" fmla="*/ 186600 h 1460526"/>
                <a:gd name="connsiteX183" fmla="*/ 2280713 w 2492740"/>
                <a:gd name="connsiteY183" fmla="*/ 183483 h 1460526"/>
                <a:gd name="connsiteX184" fmla="*/ 2285129 w 2492740"/>
                <a:gd name="connsiteY184" fmla="*/ 179342 h 1460526"/>
                <a:gd name="connsiteX185" fmla="*/ 2289819 w 2492740"/>
                <a:gd name="connsiteY185" fmla="*/ 176225 h 1460526"/>
                <a:gd name="connsiteX186" fmla="*/ 2294485 w 2492740"/>
                <a:gd name="connsiteY186" fmla="*/ 175452 h 1460526"/>
                <a:gd name="connsiteX187" fmla="*/ 2297604 w 2492740"/>
                <a:gd name="connsiteY187" fmla="*/ 173107 h 1460526"/>
                <a:gd name="connsiteX188" fmla="*/ 2301771 w 2492740"/>
                <a:gd name="connsiteY188" fmla="*/ 170763 h 1460526"/>
                <a:gd name="connsiteX189" fmla="*/ 2308507 w 2492740"/>
                <a:gd name="connsiteY189" fmla="*/ 166348 h 1460526"/>
                <a:gd name="connsiteX190" fmla="*/ 2316841 w 2492740"/>
                <a:gd name="connsiteY190" fmla="*/ 162707 h 1460526"/>
                <a:gd name="connsiteX191" fmla="*/ 2319685 w 2492740"/>
                <a:gd name="connsiteY191" fmla="*/ 162208 h 1460526"/>
                <a:gd name="connsiteX192" fmla="*/ 2326173 w 2492740"/>
                <a:gd name="connsiteY192" fmla="*/ 159863 h 1460526"/>
                <a:gd name="connsiteX193" fmla="*/ 2330863 w 2492740"/>
                <a:gd name="connsiteY193" fmla="*/ 157519 h 1460526"/>
                <a:gd name="connsiteX194" fmla="*/ 2332934 w 2492740"/>
                <a:gd name="connsiteY194" fmla="*/ 159614 h 1460526"/>
                <a:gd name="connsiteX195" fmla="*/ 2330589 w 2492740"/>
                <a:gd name="connsiteY195" fmla="*/ 160636 h 1460526"/>
                <a:gd name="connsiteX196" fmla="*/ 2325674 w 2492740"/>
                <a:gd name="connsiteY196" fmla="*/ 164527 h 1460526"/>
                <a:gd name="connsiteX197" fmla="*/ 2330339 w 2492740"/>
                <a:gd name="connsiteY197" fmla="*/ 168692 h 1460526"/>
                <a:gd name="connsiteX198" fmla="*/ 2331113 w 2492740"/>
                <a:gd name="connsiteY198" fmla="*/ 173880 h 1460526"/>
                <a:gd name="connsiteX199" fmla="*/ 2332161 w 2492740"/>
                <a:gd name="connsiteY199" fmla="*/ 176225 h 1460526"/>
                <a:gd name="connsiteX200" fmla="*/ 2338124 w 2492740"/>
                <a:gd name="connsiteY200" fmla="*/ 182984 h 1460526"/>
                <a:gd name="connsiteX201" fmla="*/ 2339422 w 2492740"/>
                <a:gd name="connsiteY201" fmla="*/ 185303 h 1460526"/>
                <a:gd name="connsiteX202" fmla="*/ 2340993 w 2492740"/>
                <a:gd name="connsiteY202" fmla="*/ 191289 h 1460526"/>
                <a:gd name="connsiteX203" fmla="*/ 2342041 w 2492740"/>
                <a:gd name="connsiteY203" fmla="*/ 197774 h 1460526"/>
                <a:gd name="connsiteX204" fmla="*/ 2341767 w 2492740"/>
                <a:gd name="connsiteY204" fmla="*/ 205830 h 1460526"/>
                <a:gd name="connsiteX205" fmla="*/ 2342565 w 2492740"/>
                <a:gd name="connsiteY205" fmla="*/ 209471 h 1460526"/>
                <a:gd name="connsiteX206" fmla="*/ 2344636 w 2492740"/>
                <a:gd name="connsiteY206" fmla="*/ 213611 h 1460526"/>
                <a:gd name="connsiteX207" fmla="*/ 2345933 w 2492740"/>
                <a:gd name="connsiteY207" fmla="*/ 217777 h 1460526"/>
                <a:gd name="connsiteX208" fmla="*/ 2345933 w 2492740"/>
                <a:gd name="connsiteY208" fmla="*/ 226855 h 1460526"/>
                <a:gd name="connsiteX209" fmla="*/ 2342814 w 2492740"/>
                <a:gd name="connsiteY209" fmla="*/ 234911 h 1460526"/>
                <a:gd name="connsiteX210" fmla="*/ 2342291 w 2492740"/>
                <a:gd name="connsiteY210" fmla="*/ 239326 h 1460526"/>
                <a:gd name="connsiteX211" fmla="*/ 2343862 w 2492740"/>
                <a:gd name="connsiteY211" fmla="*/ 244015 h 1460526"/>
                <a:gd name="connsiteX212" fmla="*/ 2348004 w 2492740"/>
                <a:gd name="connsiteY212" fmla="*/ 249202 h 1460526"/>
                <a:gd name="connsiteX213" fmla="*/ 2353468 w 2492740"/>
                <a:gd name="connsiteY213" fmla="*/ 261673 h 1460526"/>
                <a:gd name="connsiteX214" fmla="*/ 2356313 w 2492740"/>
                <a:gd name="connsiteY214" fmla="*/ 265040 h 1460526"/>
                <a:gd name="connsiteX215" fmla="*/ 2363075 w 2492740"/>
                <a:gd name="connsiteY215" fmla="*/ 267384 h 1460526"/>
                <a:gd name="connsiteX216" fmla="*/ 2368264 w 2492740"/>
                <a:gd name="connsiteY216" fmla="*/ 268407 h 1460526"/>
                <a:gd name="connsiteX217" fmla="*/ 2376074 w 2492740"/>
                <a:gd name="connsiteY217" fmla="*/ 268407 h 1460526"/>
                <a:gd name="connsiteX218" fmla="*/ 2382037 w 2492740"/>
                <a:gd name="connsiteY218" fmla="*/ 268931 h 1460526"/>
                <a:gd name="connsiteX219" fmla="*/ 2385405 w 2492740"/>
                <a:gd name="connsiteY219" fmla="*/ 271026 h 1460526"/>
                <a:gd name="connsiteX220" fmla="*/ 2393215 w 2492740"/>
                <a:gd name="connsiteY220" fmla="*/ 279331 h 1460526"/>
                <a:gd name="connsiteX221" fmla="*/ 2396858 w 2492740"/>
                <a:gd name="connsiteY221" fmla="*/ 280878 h 1460526"/>
                <a:gd name="connsiteX222" fmla="*/ 2400750 w 2492740"/>
                <a:gd name="connsiteY222" fmla="*/ 280878 h 1460526"/>
                <a:gd name="connsiteX223" fmla="*/ 2407511 w 2492740"/>
                <a:gd name="connsiteY223" fmla="*/ 279057 h 1460526"/>
                <a:gd name="connsiteX224" fmla="*/ 2418415 w 2492740"/>
                <a:gd name="connsiteY224" fmla="*/ 279057 h 1460526"/>
                <a:gd name="connsiteX225" fmla="*/ 2424378 w 2492740"/>
                <a:gd name="connsiteY225" fmla="*/ 281925 h 1460526"/>
                <a:gd name="connsiteX226" fmla="*/ 2427771 w 2492740"/>
                <a:gd name="connsiteY226" fmla="*/ 281676 h 1460526"/>
                <a:gd name="connsiteX227" fmla="*/ 2432712 w 2492740"/>
                <a:gd name="connsiteY227" fmla="*/ 279331 h 1460526"/>
                <a:gd name="connsiteX228" fmla="*/ 2434783 w 2492740"/>
                <a:gd name="connsiteY228" fmla="*/ 279855 h 1460526"/>
                <a:gd name="connsiteX229" fmla="*/ 2440222 w 2492740"/>
                <a:gd name="connsiteY229" fmla="*/ 284768 h 1460526"/>
                <a:gd name="connsiteX230" fmla="*/ 2443615 w 2492740"/>
                <a:gd name="connsiteY230" fmla="*/ 285816 h 1460526"/>
                <a:gd name="connsiteX231" fmla="*/ 2443864 w 2492740"/>
                <a:gd name="connsiteY231" fmla="*/ 287637 h 1460526"/>
                <a:gd name="connsiteX232" fmla="*/ 2439448 w 2492740"/>
                <a:gd name="connsiteY232" fmla="*/ 289707 h 1460526"/>
                <a:gd name="connsiteX233" fmla="*/ 2439723 w 2492740"/>
                <a:gd name="connsiteY233" fmla="*/ 295942 h 1460526"/>
                <a:gd name="connsiteX234" fmla="*/ 2441793 w 2492740"/>
                <a:gd name="connsiteY234" fmla="*/ 302701 h 1460526"/>
                <a:gd name="connsiteX235" fmla="*/ 2444139 w 2492740"/>
                <a:gd name="connsiteY235" fmla="*/ 304771 h 1460526"/>
                <a:gd name="connsiteX236" fmla="*/ 2449853 w 2492740"/>
                <a:gd name="connsiteY236" fmla="*/ 304522 h 1460526"/>
                <a:gd name="connsiteX237" fmla="*/ 2454518 w 2492740"/>
                <a:gd name="connsiteY237" fmla="*/ 305295 h 1460526"/>
                <a:gd name="connsiteX238" fmla="*/ 2457387 w 2492740"/>
                <a:gd name="connsiteY238" fmla="*/ 306866 h 1460526"/>
                <a:gd name="connsiteX239" fmla="*/ 2460756 w 2492740"/>
                <a:gd name="connsiteY239" fmla="*/ 312054 h 1460526"/>
                <a:gd name="connsiteX240" fmla="*/ 2462303 w 2492740"/>
                <a:gd name="connsiteY240" fmla="*/ 319312 h 1460526"/>
                <a:gd name="connsiteX241" fmla="*/ 2464399 w 2492740"/>
                <a:gd name="connsiteY241" fmla="*/ 322429 h 1460526"/>
                <a:gd name="connsiteX242" fmla="*/ 2468541 w 2492740"/>
                <a:gd name="connsiteY242" fmla="*/ 326071 h 1460526"/>
                <a:gd name="connsiteX243" fmla="*/ 2474779 w 2492740"/>
                <a:gd name="connsiteY243" fmla="*/ 328665 h 1460526"/>
                <a:gd name="connsiteX244" fmla="*/ 2476874 w 2492740"/>
                <a:gd name="connsiteY244" fmla="*/ 328665 h 1460526"/>
                <a:gd name="connsiteX245" fmla="*/ 2479993 w 2492740"/>
                <a:gd name="connsiteY245" fmla="*/ 325547 h 1460526"/>
                <a:gd name="connsiteX246" fmla="*/ 2481540 w 2492740"/>
                <a:gd name="connsiteY246" fmla="*/ 325298 h 1460526"/>
                <a:gd name="connsiteX247" fmla="*/ 2486206 w 2492740"/>
                <a:gd name="connsiteY247" fmla="*/ 326595 h 1460526"/>
                <a:gd name="connsiteX248" fmla="*/ 2490622 w 2492740"/>
                <a:gd name="connsiteY248" fmla="*/ 328415 h 1460526"/>
                <a:gd name="connsiteX249" fmla="*/ 2487004 w 2492740"/>
                <a:gd name="connsiteY249" fmla="*/ 331259 h 1460526"/>
                <a:gd name="connsiteX250" fmla="*/ 2480492 w 2492740"/>
                <a:gd name="connsiteY250" fmla="*/ 335424 h 1460526"/>
                <a:gd name="connsiteX251" fmla="*/ 2474529 w 2492740"/>
                <a:gd name="connsiteY251" fmla="*/ 341135 h 1460526"/>
                <a:gd name="connsiteX252" fmla="*/ 2472957 w 2492740"/>
                <a:gd name="connsiteY252" fmla="*/ 340088 h 1460526"/>
                <a:gd name="connsiteX253" fmla="*/ 2468041 w 2492740"/>
                <a:gd name="connsiteY253" fmla="*/ 345026 h 1460526"/>
                <a:gd name="connsiteX254" fmla="*/ 2464399 w 2492740"/>
                <a:gd name="connsiteY254" fmla="*/ 346074 h 1460526"/>
                <a:gd name="connsiteX255" fmla="*/ 2455292 w 2492740"/>
                <a:gd name="connsiteY255" fmla="*/ 354903 h 1460526"/>
                <a:gd name="connsiteX256" fmla="*/ 2450102 w 2492740"/>
                <a:gd name="connsiteY256" fmla="*/ 355676 h 1460526"/>
                <a:gd name="connsiteX257" fmla="*/ 2449328 w 2492740"/>
                <a:gd name="connsiteY257" fmla="*/ 358544 h 1460526"/>
                <a:gd name="connsiteX258" fmla="*/ 2445936 w 2492740"/>
                <a:gd name="connsiteY258" fmla="*/ 359567 h 1460526"/>
                <a:gd name="connsiteX259" fmla="*/ 2442567 w 2492740"/>
                <a:gd name="connsiteY259" fmla="*/ 363483 h 1460526"/>
                <a:gd name="connsiteX260" fmla="*/ 2442318 w 2492740"/>
                <a:gd name="connsiteY260" fmla="*/ 368670 h 1460526"/>
                <a:gd name="connsiteX261" fmla="*/ 2439723 w 2492740"/>
                <a:gd name="connsiteY261" fmla="*/ 371015 h 1460526"/>
                <a:gd name="connsiteX262" fmla="*/ 2437103 w 2492740"/>
                <a:gd name="connsiteY262" fmla="*/ 374631 h 1460526"/>
                <a:gd name="connsiteX263" fmla="*/ 2441020 w 2492740"/>
                <a:gd name="connsiteY263" fmla="*/ 379046 h 1460526"/>
                <a:gd name="connsiteX264" fmla="*/ 2442043 w 2492740"/>
                <a:gd name="connsiteY264" fmla="*/ 382163 h 1460526"/>
                <a:gd name="connsiteX265" fmla="*/ 2442318 w 2492740"/>
                <a:gd name="connsiteY265" fmla="*/ 388673 h 1460526"/>
                <a:gd name="connsiteX266" fmla="*/ 2445936 w 2492740"/>
                <a:gd name="connsiteY266" fmla="*/ 394385 h 1460526"/>
                <a:gd name="connsiteX267" fmla="*/ 2452173 w 2492740"/>
                <a:gd name="connsiteY267" fmla="*/ 401119 h 1460526"/>
                <a:gd name="connsiteX268" fmla="*/ 2453745 w 2492740"/>
                <a:gd name="connsiteY268" fmla="*/ 402939 h 1460526"/>
                <a:gd name="connsiteX269" fmla="*/ 2451150 w 2492740"/>
                <a:gd name="connsiteY269" fmla="*/ 408925 h 1460526"/>
                <a:gd name="connsiteX270" fmla="*/ 2441020 w 2492740"/>
                <a:gd name="connsiteY270" fmla="*/ 418528 h 1460526"/>
                <a:gd name="connsiteX271" fmla="*/ 2437902 w 2492740"/>
                <a:gd name="connsiteY271" fmla="*/ 420598 h 1460526"/>
                <a:gd name="connsiteX272" fmla="*/ 2432437 w 2492740"/>
                <a:gd name="connsiteY272" fmla="*/ 428130 h 1460526"/>
                <a:gd name="connsiteX273" fmla="*/ 2426449 w 2492740"/>
                <a:gd name="connsiteY273" fmla="*/ 430724 h 1460526"/>
                <a:gd name="connsiteX274" fmla="*/ 2418939 w 2492740"/>
                <a:gd name="connsiteY274" fmla="*/ 435413 h 1460526"/>
                <a:gd name="connsiteX275" fmla="*/ 2418140 w 2492740"/>
                <a:gd name="connsiteY275" fmla="*/ 434889 h 1460526"/>
                <a:gd name="connsiteX276" fmla="*/ 2412951 w 2492740"/>
                <a:gd name="connsiteY276" fmla="*/ 437757 h 1460526"/>
                <a:gd name="connsiteX277" fmla="*/ 2413724 w 2492740"/>
                <a:gd name="connsiteY277" fmla="*/ 442421 h 1460526"/>
                <a:gd name="connsiteX278" fmla="*/ 2412951 w 2492740"/>
                <a:gd name="connsiteY278" fmla="*/ 447609 h 1460526"/>
                <a:gd name="connsiteX279" fmla="*/ 2410880 w 2492740"/>
                <a:gd name="connsiteY279" fmla="*/ 449430 h 1460526"/>
                <a:gd name="connsiteX280" fmla="*/ 2407486 w 2492740"/>
                <a:gd name="connsiteY280" fmla="*/ 450727 h 1460526"/>
                <a:gd name="connsiteX281" fmla="*/ 2402546 w 2492740"/>
                <a:gd name="connsiteY281" fmla="*/ 452024 h 1460526"/>
                <a:gd name="connsiteX282" fmla="*/ 2394512 w 2492740"/>
                <a:gd name="connsiteY282" fmla="*/ 452298 h 1460526"/>
                <a:gd name="connsiteX283" fmla="*/ 2389572 w 2492740"/>
                <a:gd name="connsiteY283" fmla="*/ 452797 h 1460526"/>
                <a:gd name="connsiteX284" fmla="*/ 2383584 w 2492740"/>
                <a:gd name="connsiteY284" fmla="*/ 454368 h 1460526"/>
                <a:gd name="connsiteX285" fmla="*/ 2371633 w 2492740"/>
                <a:gd name="connsiteY285" fmla="*/ 434889 h 1460526"/>
                <a:gd name="connsiteX286" fmla="*/ 2366717 w 2492740"/>
                <a:gd name="connsiteY286" fmla="*/ 426833 h 1460526"/>
                <a:gd name="connsiteX287" fmla="*/ 2362026 w 2492740"/>
                <a:gd name="connsiteY287" fmla="*/ 417231 h 1460526"/>
                <a:gd name="connsiteX288" fmla="*/ 2357885 w 2492740"/>
                <a:gd name="connsiteY288" fmla="*/ 408651 h 1460526"/>
                <a:gd name="connsiteX289" fmla="*/ 2351372 w 2492740"/>
                <a:gd name="connsiteY289" fmla="*/ 409175 h 1460526"/>
                <a:gd name="connsiteX290" fmla="*/ 2346957 w 2492740"/>
                <a:gd name="connsiteY290" fmla="*/ 409175 h 1460526"/>
                <a:gd name="connsiteX291" fmla="*/ 2339696 w 2492740"/>
                <a:gd name="connsiteY291" fmla="*/ 409948 h 1460526"/>
                <a:gd name="connsiteX292" fmla="*/ 2335005 w 2492740"/>
                <a:gd name="connsiteY292" fmla="*/ 409948 h 1460526"/>
                <a:gd name="connsiteX293" fmla="*/ 2330339 w 2492740"/>
                <a:gd name="connsiteY293" fmla="*/ 408925 h 1460526"/>
                <a:gd name="connsiteX294" fmla="*/ 2325649 w 2492740"/>
                <a:gd name="connsiteY294" fmla="*/ 409175 h 1460526"/>
                <a:gd name="connsiteX295" fmla="*/ 2319411 w 2492740"/>
                <a:gd name="connsiteY295" fmla="*/ 408127 h 1460526"/>
                <a:gd name="connsiteX296" fmla="*/ 2317615 w 2492740"/>
                <a:gd name="connsiteY296" fmla="*/ 408651 h 1460526"/>
                <a:gd name="connsiteX297" fmla="*/ 2312150 w 2492740"/>
                <a:gd name="connsiteY297" fmla="*/ 413340 h 1460526"/>
                <a:gd name="connsiteX298" fmla="*/ 2308507 w 2492740"/>
                <a:gd name="connsiteY298" fmla="*/ 414637 h 1460526"/>
                <a:gd name="connsiteX299" fmla="*/ 2306686 w 2492740"/>
                <a:gd name="connsiteY299" fmla="*/ 416183 h 1460526"/>
                <a:gd name="connsiteX300" fmla="*/ 2307485 w 2492740"/>
                <a:gd name="connsiteY300" fmla="*/ 421396 h 1460526"/>
                <a:gd name="connsiteX301" fmla="*/ 2312400 w 2492740"/>
                <a:gd name="connsiteY301" fmla="*/ 423990 h 1460526"/>
                <a:gd name="connsiteX302" fmla="*/ 2315269 w 2492740"/>
                <a:gd name="connsiteY302" fmla="*/ 429701 h 1460526"/>
                <a:gd name="connsiteX303" fmla="*/ 2318637 w 2492740"/>
                <a:gd name="connsiteY303" fmla="*/ 443194 h 1460526"/>
                <a:gd name="connsiteX304" fmla="*/ 2322280 w 2492740"/>
                <a:gd name="connsiteY304" fmla="*/ 459556 h 1460526"/>
                <a:gd name="connsiteX305" fmla="*/ 2316566 w 2492740"/>
                <a:gd name="connsiteY305" fmla="*/ 463446 h 1460526"/>
                <a:gd name="connsiteX306" fmla="*/ 2311102 w 2492740"/>
                <a:gd name="connsiteY306" fmla="*/ 464494 h 1460526"/>
                <a:gd name="connsiteX307" fmla="*/ 2310853 w 2492740"/>
                <a:gd name="connsiteY307" fmla="*/ 468659 h 1460526"/>
                <a:gd name="connsiteX308" fmla="*/ 2308507 w 2492740"/>
                <a:gd name="connsiteY308" fmla="*/ 470979 h 1460526"/>
                <a:gd name="connsiteX309" fmla="*/ 2297355 w 2492740"/>
                <a:gd name="connsiteY309" fmla="*/ 469682 h 1460526"/>
                <a:gd name="connsiteX310" fmla="*/ 2294236 w 2492740"/>
                <a:gd name="connsiteY310" fmla="*/ 470205 h 1460526"/>
                <a:gd name="connsiteX311" fmla="*/ 2291367 w 2492740"/>
                <a:gd name="connsiteY311" fmla="*/ 472276 h 1460526"/>
                <a:gd name="connsiteX312" fmla="*/ 2286701 w 2492740"/>
                <a:gd name="connsiteY312" fmla="*/ 469432 h 1460526"/>
                <a:gd name="connsiteX313" fmla="*/ 2280189 w 2492740"/>
                <a:gd name="connsiteY313" fmla="*/ 475393 h 1460526"/>
                <a:gd name="connsiteX314" fmla="*/ 2277868 w 2492740"/>
                <a:gd name="connsiteY314" fmla="*/ 478511 h 1460526"/>
                <a:gd name="connsiteX315" fmla="*/ 2274475 w 2492740"/>
                <a:gd name="connsiteY315" fmla="*/ 480855 h 1460526"/>
                <a:gd name="connsiteX316" fmla="*/ 2270059 w 2492740"/>
                <a:gd name="connsiteY316" fmla="*/ 481878 h 1460526"/>
                <a:gd name="connsiteX317" fmla="*/ 2266690 w 2492740"/>
                <a:gd name="connsiteY317" fmla="*/ 483699 h 1460526"/>
                <a:gd name="connsiteX318" fmla="*/ 2263322 w 2492740"/>
                <a:gd name="connsiteY318" fmla="*/ 483449 h 1460526"/>
                <a:gd name="connsiteX319" fmla="*/ 2260976 w 2492740"/>
                <a:gd name="connsiteY319" fmla="*/ 486567 h 1460526"/>
                <a:gd name="connsiteX320" fmla="*/ 2251620 w 2492740"/>
                <a:gd name="connsiteY320" fmla="*/ 486567 h 1460526"/>
                <a:gd name="connsiteX321" fmla="*/ 2245907 w 2492740"/>
                <a:gd name="connsiteY321" fmla="*/ 485519 h 1460526"/>
                <a:gd name="connsiteX322" fmla="*/ 2239918 w 2492740"/>
                <a:gd name="connsiteY322" fmla="*/ 486567 h 1460526"/>
                <a:gd name="connsiteX323" fmla="*/ 2239394 w 2492740"/>
                <a:gd name="connsiteY323" fmla="*/ 493825 h 1460526"/>
                <a:gd name="connsiteX324" fmla="*/ 2236275 w 2492740"/>
                <a:gd name="connsiteY324" fmla="*/ 496169 h 1460526"/>
                <a:gd name="connsiteX325" fmla="*/ 2234479 w 2492740"/>
                <a:gd name="connsiteY325" fmla="*/ 502155 h 1460526"/>
                <a:gd name="connsiteX326" fmla="*/ 2236550 w 2492740"/>
                <a:gd name="connsiteY326" fmla="*/ 502155 h 1460526"/>
                <a:gd name="connsiteX327" fmla="*/ 2239145 w 2492740"/>
                <a:gd name="connsiteY327" fmla="*/ 504998 h 1460526"/>
                <a:gd name="connsiteX328" fmla="*/ 2242513 w 2492740"/>
                <a:gd name="connsiteY328" fmla="*/ 507093 h 1460526"/>
                <a:gd name="connsiteX329" fmla="*/ 2239394 w 2492740"/>
                <a:gd name="connsiteY329" fmla="*/ 509413 h 1460526"/>
                <a:gd name="connsiteX330" fmla="*/ 2235253 w 2492740"/>
                <a:gd name="connsiteY330" fmla="*/ 509163 h 1460526"/>
                <a:gd name="connsiteX331" fmla="*/ 2235502 w 2492740"/>
                <a:gd name="connsiteY331" fmla="*/ 513054 h 1460526"/>
                <a:gd name="connsiteX332" fmla="*/ 2233431 w 2492740"/>
                <a:gd name="connsiteY332" fmla="*/ 513578 h 1460526"/>
                <a:gd name="connsiteX333" fmla="*/ 2231859 w 2492740"/>
                <a:gd name="connsiteY333" fmla="*/ 511234 h 1460526"/>
                <a:gd name="connsiteX334" fmla="*/ 2229788 w 2492740"/>
                <a:gd name="connsiteY334" fmla="*/ 510186 h 1460526"/>
                <a:gd name="connsiteX335" fmla="*/ 2227443 w 2492740"/>
                <a:gd name="connsiteY335" fmla="*/ 510984 h 1460526"/>
                <a:gd name="connsiteX336" fmla="*/ 2225647 w 2492740"/>
                <a:gd name="connsiteY336" fmla="*/ 512805 h 1460526"/>
                <a:gd name="connsiteX337" fmla="*/ 2225896 w 2492740"/>
                <a:gd name="connsiteY337" fmla="*/ 517220 h 1460526"/>
                <a:gd name="connsiteX338" fmla="*/ 2232383 w 2492740"/>
                <a:gd name="connsiteY338" fmla="*/ 521360 h 1460526"/>
                <a:gd name="connsiteX339" fmla="*/ 2232134 w 2492740"/>
                <a:gd name="connsiteY339" fmla="*/ 526822 h 1460526"/>
                <a:gd name="connsiteX340" fmla="*/ 2238097 w 2492740"/>
                <a:gd name="connsiteY340" fmla="*/ 534604 h 1460526"/>
                <a:gd name="connsiteX341" fmla="*/ 2242788 w 2492740"/>
                <a:gd name="connsiteY341" fmla="*/ 530463 h 1460526"/>
                <a:gd name="connsiteX342" fmla="*/ 2246929 w 2492740"/>
                <a:gd name="connsiteY342" fmla="*/ 531237 h 1460526"/>
                <a:gd name="connsiteX343" fmla="*/ 2248501 w 2492740"/>
                <a:gd name="connsiteY343" fmla="*/ 537472 h 1460526"/>
                <a:gd name="connsiteX344" fmla="*/ 2245907 w 2492740"/>
                <a:gd name="connsiteY344" fmla="*/ 538768 h 1460526"/>
                <a:gd name="connsiteX345" fmla="*/ 2240966 w 2492740"/>
                <a:gd name="connsiteY345" fmla="*/ 535401 h 1460526"/>
                <a:gd name="connsiteX346" fmla="*/ 2241490 w 2492740"/>
                <a:gd name="connsiteY346" fmla="*/ 538494 h 1460526"/>
                <a:gd name="connsiteX347" fmla="*/ 2244334 w 2492740"/>
                <a:gd name="connsiteY347" fmla="*/ 540315 h 1460526"/>
                <a:gd name="connsiteX348" fmla="*/ 2244334 w 2492740"/>
                <a:gd name="connsiteY348" fmla="*/ 545528 h 1460526"/>
                <a:gd name="connsiteX349" fmla="*/ 2245382 w 2492740"/>
                <a:gd name="connsiteY349" fmla="*/ 548371 h 1460526"/>
                <a:gd name="connsiteX350" fmla="*/ 2243037 w 2492740"/>
                <a:gd name="connsiteY350" fmla="*/ 549144 h 1460526"/>
                <a:gd name="connsiteX351" fmla="*/ 2241740 w 2492740"/>
                <a:gd name="connsiteY351" fmla="*/ 545528 h 1460526"/>
                <a:gd name="connsiteX352" fmla="*/ 2239669 w 2492740"/>
                <a:gd name="connsiteY352" fmla="*/ 543956 h 1460526"/>
                <a:gd name="connsiteX353" fmla="*/ 2237573 w 2492740"/>
                <a:gd name="connsiteY353" fmla="*/ 545253 h 1460526"/>
                <a:gd name="connsiteX354" fmla="*/ 2243037 w 2492740"/>
                <a:gd name="connsiteY354" fmla="*/ 550192 h 1460526"/>
                <a:gd name="connsiteX355" fmla="*/ 2243037 w 2492740"/>
                <a:gd name="connsiteY355" fmla="*/ 554357 h 1460526"/>
                <a:gd name="connsiteX356" fmla="*/ 2236799 w 2492740"/>
                <a:gd name="connsiteY356" fmla="*/ 560068 h 1460526"/>
                <a:gd name="connsiteX357" fmla="*/ 2236550 w 2492740"/>
                <a:gd name="connsiteY357" fmla="*/ 558248 h 1460526"/>
                <a:gd name="connsiteX358" fmla="*/ 2233955 w 2492740"/>
                <a:gd name="connsiteY358" fmla="*/ 555130 h 1460526"/>
                <a:gd name="connsiteX359" fmla="*/ 2231086 w 2492740"/>
                <a:gd name="connsiteY359" fmla="*/ 553559 h 1460526"/>
                <a:gd name="connsiteX360" fmla="*/ 2228491 w 2492740"/>
                <a:gd name="connsiteY360" fmla="*/ 549942 h 1460526"/>
                <a:gd name="connsiteX361" fmla="*/ 2227967 w 2492740"/>
                <a:gd name="connsiteY361" fmla="*/ 547847 h 1460526"/>
                <a:gd name="connsiteX362" fmla="*/ 2225123 w 2492740"/>
                <a:gd name="connsiteY362" fmla="*/ 548121 h 1460526"/>
                <a:gd name="connsiteX363" fmla="*/ 2222528 w 2492740"/>
                <a:gd name="connsiteY363" fmla="*/ 550192 h 1460526"/>
                <a:gd name="connsiteX364" fmla="*/ 2214194 w 2492740"/>
                <a:gd name="connsiteY364" fmla="*/ 553309 h 1460526"/>
                <a:gd name="connsiteX365" fmla="*/ 2205886 w 2492740"/>
                <a:gd name="connsiteY365" fmla="*/ 555130 h 1460526"/>
                <a:gd name="connsiteX366" fmla="*/ 2201470 w 2492740"/>
                <a:gd name="connsiteY366" fmla="*/ 557474 h 1460526"/>
                <a:gd name="connsiteX367" fmla="*/ 2187697 w 2492740"/>
                <a:gd name="connsiteY367" fmla="*/ 559270 h 1460526"/>
                <a:gd name="connsiteX368" fmla="*/ 2183280 w 2492740"/>
                <a:gd name="connsiteY368" fmla="*/ 561615 h 1460526"/>
                <a:gd name="connsiteX369" fmla="*/ 2184079 w 2492740"/>
                <a:gd name="connsiteY369" fmla="*/ 565506 h 1460526"/>
                <a:gd name="connsiteX370" fmla="*/ 2181209 w 2492740"/>
                <a:gd name="connsiteY370" fmla="*/ 567601 h 1460526"/>
                <a:gd name="connsiteX371" fmla="*/ 2178864 w 2492740"/>
                <a:gd name="connsiteY371" fmla="*/ 573312 h 1460526"/>
                <a:gd name="connsiteX372" fmla="*/ 2176269 w 2492740"/>
                <a:gd name="connsiteY372" fmla="*/ 575632 h 1460526"/>
                <a:gd name="connsiteX373" fmla="*/ 2175770 w 2492740"/>
                <a:gd name="connsiteY373" fmla="*/ 578749 h 1460526"/>
                <a:gd name="connsiteX374" fmla="*/ 2169258 w 2492740"/>
                <a:gd name="connsiteY374" fmla="*/ 581617 h 1460526"/>
                <a:gd name="connsiteX375" fmla="*/ 2161224 w 2492740"/>
                <a:gd name="connsiteY375" fmla="*/ 584211 h 1460526"/>
                <a:gd name="connsiteX376" fmla="*/ 2159128 w 2492740"/>
                <a:gd name="connsiteY376" fmla="*/ 587578 h 1460526"/>
                <a:gd name="connsiteX377" fmla="*/ 2154462 w 2492740"/>
                <a:gd name="connsiteY377" fmla="*/ 591993 h 1460526"/>
                <a:gd name="connsiteX378" fmla="*/ 2153165 w 2492740"/>
                <a:gd name="connsiteY378" fmla="*/ 592791 h 1460526"/>
                <a:gd name="connsiteX379" fmla="*/ 2149772 w 2492740"/>
                <a:gd name="connsiteY379" fmla="*/ 606808 h 1460526"/>
                <a:gd name="connsiteX380" fmla="*/ 2146678 w 2492740"/>
                <a:gd name="connsiteY380" fmla="*/ 615388 h 1460526"/>
                <a:gd name="connsiteX381" fmla="*/ 2148749 w 2492740"/>
                <a:gd name="connsiteY381" fmla="*/ 620825 h 1460526"/>
                <a:gd name="connsiteX382" fmla="*/ 2150570 w 2492740"/>
                <a:gd name="connsiteY382" fmla="*/ 630951 h 1460526"/>
                <a:gd name="connsiteX383" fmla="*/ 2152117 w 2492740"/>
                <a:gd name="connsiteY383" fmla="*/ 634069 h 1460526"/>
                <a:gd name="connsiteX384" fmla="*/ 2153938 w 2492740"/>
                <a:gd name="connsiteY384" fmla="*/ 640578 h 1460526"/>
                <a:gd name="connsiteX385" fmla="*/ 2154462 w 2492740"/>
                <a:gd name="connsiteY385" fmla="*/ 644719 h 1460526"/>
                <a:gd name="connsiteX386" fmla="*/ 2156783 w 2492740"/>
                <a:gd name="connsiteY386" fmla="*/ 650704 h 1460526"/>
                <a:gd name="connsiteX387" fmla="*/ 2163295 w 2492740"/>
                <a:gd name="connsiteY387" fmla="*/ 658236 h 1460526"/>
                <a:gd name="connsiteX388" fmla="*/ 2167711 w 2492740"/>
                <a:gd name="connsiteY388" fmla="*/ 660556 h 1460526"/>
                <a:gd name="connsiteX389" fmla="*/ 2173674 w 2492740"/>
                <a:gd name="connsiteY389" fmla="*/ 657438 h 1460526"/>
                <a:gd name="connsiteX390" fmla="*/ 2171853 w 2492740"/>
                <a:gd name="connsiteY390" fmla="*/ 665494 h 1460526"/>
                <a:gd name="connsiteX391" fmla="*/ 2168235 w 2492740"/>
                <a:gd name="connsiteY391" fmla="*/ 672777 h 1460526"/>
                <a:gd name="connsiteX392" fmla="*/ 2169009 w 2492740"/>
                <a:gd name="connsiteY392" fmla="*/ 677192 h 1460526"/>
                <a:gd name="connsiteX393" fmla="*/ 2169009 w 2492740"/>
                <a:gd name="connsiteY393" fmla="*/ 681856 h 1460526"/>
                <a:gd name="connsiteX394" fmla="*/ 2170056 w 2492740"/>
                <a:gd name="connsiteY394" fmla="*/ 687567 h 1460526"/>
                <a:gd name="connsiteX395" fmla="*/ 2173150 w 2492740"/>
                <a:gd name="connsiteY395" fmla="*/ 690959 h 1460526"/>
                <a:gd name="connsiteX396" fmla="*/ 2176020 w 2492740"/>
                <a:gd name="connsiteY396" fmla="*/ 692256 h 1460526"/>
                <a:gd name="connsiteX397" fmla="*/ 2182507 w 2492740"/>
                <a:gd name="connsiteY397" fmla="*/ 690161 h 1460526"/>
                <a:gd name="connsiteX398" fmla="*/ 2186923 w 2492740"/>
                <a:gd name="connsiteY398" fmla="*/ 697693 h 1460526"/>
                <a:gd name="connsiteX399" fmla="*/ 2189518 w 2492740"/>
                <a:gd name="connsiteY399" fmla="*/ 698491 h 1460526"/>
                <a:gd name="connsiteX400" fmla="*/ 2194458 w 2492740"/>
                <a:gd name="connsiteY400" fmla="*/ 702382 h 1460526"/>
                <a:gd name="connsiteX401" fmla="*/ 2195756 w 2492740"/>
                <a:gd name="connsiteY401" fmla="*/ 706797 h 1460526"/>
                <a:gd name="connsiteX402" fmla="*/ 2194208 w 2492740"/>
                <a:gd name="connsiteY402" fmla="*/ 710688 h 1460526"/>
                <a:gd name="connsiteX403" fmla="*/ 2195756 w 2492740"/>
                <a:gd name="connsiteY403" fmla="*/ 712508 h 1460526"/>
                <a:gd name="connsiteX404" fmla="*/ 2203041 w 2492740"/>
                <a:gd name="connsiteY404" fmla="*/ 713556 h 1460526"/>
                <a:gd name="connsiteX405" fmla="*/ 2207183 w 2492740"/>
                <a:gd name="connsiteY405" fmla="*/ 716674 h 1460526"/>
                <a:gd name="connsiteX406" fmla="*/ 2211874 w 2492740"/>
                <a:gd name="connsiteY406" fmla="*/ 716399 h 1460526"/>
                <a:gd name="connsiteX407" fmla="*/ 2211350 w 2492740"/>
                <a:gd name="connsiteY407" fmla="*/ 721088 h 1460526"/>
                <a:gd name="connsiteX408" fmla="*/ 2200696 w 2492740"/>
                <a:gd name="connsiteY408" fmla="*/ 720814 h 1460526"/>
                <a:gd name="connsiteX409" fmla="*/ 2193435 w 2492740"/>
                <a:gd name="connsiteY409" fmla="*/ 726276 h 1460526"/>
                <a:gd name="connsiteX410" fmla="*/ 2190042 w 2492740"/>
                <a:gd name="connsiteY410" fmla="*/ 726026 h 1460526"/>
                <a:gd name="connsiteX411" fmla="*/ 2184603 w 2492740"/>
                <a:gd name="connsiteY411" fmla="*/ 728346 h 1460526"/>
                <a:gd name="connsiteX412" fmla="*/ 2177841 w 2492740"/>
                <a:gd name="connsiteY412" fmla="*/ 730940 h 1460526"/>
                <a:gd name="connsiteX413" fmla="*/ 2180960 w 2492740"/>
                <a:gd name="connsiteY413" fmla="*/ 737449 h 1460526"/>
                <a:gd name="connsiteX414" fmla="*/ 2179663 w 2492740"/>
                <a:gd name="connsiteY414" fmla="*/ 741340 h 1460526"/>
                <a:gd name="connsiteX415" fmla="*/ 2176294 w 2492740"/>
                <a:gd name="connsiteY415" fmla="*/ 743934 h 1460526"/>
                <a:gd name="connsiteX416" fmla="*/ 2176294 w 2492740"/>
                <a:gd name="connsiteY416" fmla="*/ 747301 h 1460526"/>
                <a:gd name="connsiteX417" fmla="*/ 2174723 w 2492740"/>
                <a:gd name="connsiteY417" fmla="*/ 754833 h 1460526"/>
                <a:gd name="connsiteX418" fmla="*/ 2176020 w 2492740"/>
                <a:gd name="connsiteY418" fmla="*/ 758724 h 1460526"/>
                <a:gd name="connsiteX419" fmla="*/ 2178889 w 2492740"/>
                <a:gd name="connsiteY419" fmla="*/ 763413 h 1460526"/>
                <a:gd name="connsiteX420" fmla="*/ 2175246 w 2492740"/>
                <a:gd name="connsiteY420" fmla="*/ 763413 h 1460526"/>
                <a:gd name="connsiteX421" fmla="*/ 2168235 w 2492740"/>
                <a:gd name="connsiteY421" fmla="*/ 762640 h 1460526"/>
                <a:gd name="connsiteX422" fmla="*/ 2164343 w 2492740"/>
                <a:gd name="connsiteY422" fmla="*/ 762640 h 1460526"/>
                <a:gd name="connsiteX423" fmla="*/ 2160176 w 2492740"/>
                <a:gd name="connsiteY423" fmla="*/ 760296 h 1460526"/>
                <a:gd name="connsiteX424" fmla="*/ 2155760 w 2492740"/>
                <a:gd name="connsiteY424" fmla="*/ 759522 h 1460526"/>
                <a:gd name="connsiteX425" fmla="*/ 2146154 w 2492740"/>
                <a:gd name="connsiteY425" fmla="*/ 760545 h 1460526"/>
                <a:gd name="connsiteX426" fmla="*/ 2140939 w 2492740"/>
                <a:gd name="connsiteY426" fmla="*/ 760296 h 1460526"/>
                <a:gd name="connsiteX427" fmla="*/ 2136797 w 2492740"/>
                <a:gd name="connsiteY427" fmla="*/ 761318 h 1460526"/>
                <a:gd name="connsiteX428" fmla="*/ 2137322 w 2492740"/>
                <a:gd name="connsiteY428" fmla="*/ 766780 h 1460526"/>
                <a:gd name="connsiteX429" fmla="*/ 2142511 w 2492740"/>
                <a:gd name="connsiteY429" fmla="*/ 768077 h 1460526"/>
                <a:gd name="connsiteX430" fmla="*/ 2148474 w 2492740"/>
                <a:gd name="connsiteY430" fmla="*/ 771469 h 1460526"/>
                <a:gd name="connsiteX431" fmla="*/ 2151867 w 2492740"/>
                <a:gd name="connsiteY431" fmla="*/ 775085 h 1460526"/>
                <a:gd name="connsiteX432" fmla="*/ 2153415 w 2492740"/>
                <a:gd name="connsiteY432" fmla="*/ 778727 h 1460526"/>
                <a:gd name="connsiteX433" fmla="*/ 2157581 w 2492740"/>
                <a:gd name="connsiteY433" fmla="*/ 780548 h 1460526"/>
                <a:gd name="connsiteX434" fmla="*/ 2161997 w 2492740"/>
                <a:gd name="connsiteY434" fmla="*/ 781321 h 1460526"/>
                <a:gd name="connsiteX435" fmla="*/ 2163819 w 2492740"/>
                <a:gd name="connsiteY435" fmla="*/ 783416 h 1460526"/>
                <a:gd name="connsiteX436" fmla="*/ 2167960 w 2492740"/>
                <a:gd name="connsiteY436" fmla="*/ 785212 h 1460526"/>
                <a:gd name="connsiteX437" fmla="*/ 2169009 w 2492740"/>
                <a:gd name="connsiteY437" fmla="*/ 789127 h 1460526"/>
                <a:gd name="connsiteX438" fmla="*/ 2172128 w 2492740"/>
                <a:gd name="connsiteY438" fmla="*/ 791198 h 1460526"/>
                <a:gd name="connsiteX439" fmla="*/ 2173150 w 2492740"/>
                <a:gd name="connsiteY439" fmla="*/ 797433 h 1460526"/>
                <a:gd name="connsiteX440" fmla="*/ 2169533 w 2492740"/>
                <a:gd name="connsiteY440" fmla="*/ 798979 h 1460526"/>
                <a:gd name="connsiteX441" fmla="*/ 2166664 w 2492740"/>
                <a:gd name="connsiteY441" fmla="*/ 801074 h 1460526"/>
                <a:gd name="connsiteX442" fmla="*/ 2164592 w 2492740"/>
                <a:gd name="connsiteY442" fmla="*/ 807309 h 1460526"/>
                <a:gd name="connsiteX443" fmla="*/ 2164592 w 2492740"/>
                <a:gd name="connsiteY443" fmla="*/ 811200 h 1460526"/>
                <a:gd name="connsiteX444" fmla="*/ 2166664 w 2492740"/>
                <a:gd name="connsiteY444" fmla="*/ 815864 h 1460526"/>
                <a:gd name="connsiteX445" fmla="*/ 2166164 w 2492740"/>
                <a:gd name="connsiteY445" fmla="*/ 820803 h 1460526"/>
                <a:gd name="connsiteX446" fmla="*/ 2167187 w 2492740"/>
                <a:gd name="connsiteY446" fmla="*/ 823920 h 1460526"/>
                <a:gd name="connsiteX447" fmla="*/ 2168485 w 2492740"/>
                <a:gd name="connsiteY447" fmla="*/ 832749 h 1460526"/>
                <a:gd name="connsiteX448" fmla="*/ 2172377 w 2492740"/>
                <a:gd name="connsiteY448" fmla="*/ 845469 h 1460526"/>
                <a:gd name="connsiteX449" fmla="*/ 2174198 w 2492740"/>
                <a:gd name="connsiteY449" fmla="*/ 849360 h 1460526"/>
                <a:gd name="connsiteX450" fmla="*/ 2169782 w 2492740"/>
                <a:gd name="connsiteY450" fmla="*/ 851705 h 1460526"/>
                <a:gd name="connsiteX451" fmla="*/ 2162771 w 2492740"/>
                <a:gd name="connsiteY451" fmla="*/ 849884 h 1460526"/>
                <a:gd name="connsiteX452" fmla="*/ 2157057 w 2492740"/>
                <a:gd name="connsiteY452" fmla="*/ 849634 h 1460526"/>
                <a:gd name="connsiteX453" fmla="*/ 2151593 w 2492740"/>
                <a:gd name="connsiteY453" fmla="*/ 851705 h 1460526"/>
                <a:gd name="connsiteX454" fmla="*/ 2146927 w 2492740"/>
                <a:gd name="connsiteY454" fmla="*/ 856119 h 1460526"/>
                <a:gd name="connsiteX455" fmla="*/ 2143808 w 2492740"/>
                <a:gd name="connsiteY455" fmla="*/ 855870 h 1460526"/>
                <a:gd name="connsiteX456" fmla="*/ 2140166 w 2492740"/>
                <a:gd name="connsiteY456" fmla="*/ 854573 h 1460526"/>
                <a:gd name="connsiteX457" fmla="*/ 2136273 w 2492740"/>
                <a:gd name="connsiteY457" fmla="*/ 854573 h 1460526"/>
                <a:gd name="connsiteX458" fmla="*/ 2133678 w 2492740"/>
                <a:gd name="connsiteY458" fmla="*/ 855870 h 1460526"/>
                <a:gd name="connsiteX459" fmla="*/ 2130559 w 2492740"/>
                <a:gd name="connsiteY459" fmla="*/ 852228 h 1460526"/>
                <a:gd name="connsiteX460" fmla="*/ 2130036 w 2492740"/>
                <a:gd name="connsiteY460" fmla="*/ 848337 h 1460526"/>
                <a:gd name="connsiteX461" fmla="*/ 2133154 w 2492740"/>
                <a:gd name="connsiteY461" fmla="*/ 833273 h 1460526"/>
                <a:gd name="connsiteX462" fmla="*/ 2129537 w 2492740"/>
                <a:gd name="connsiteY462" fmla="*/ 831702 h 1460526"/>
                <a:gd name="connsiteX463" fmla="*/ 2123798 w 2492740"/>
                <a:gd name="connsiteY463" fmla="*/ 827811 h 1460526"/>
                <a:gd name="connsiteX464" fmla="*/ 2119906 w 2492740"/>
                <a:gd name="connsiteY464" fmla="*/ 825990 h 1460526"/>
                <a:gd name="connsiteX465" fmla="*/ 2115490 w 2492740"/>
                <a:gd name="connsiteY465" fmla="*/ 823147 h 1460526"/>
                <a:gd name="connsiteX466" fmla="*/ 2114192 w 2492740"/>
                <a:gd name="connsiteY466" fmla="*/ 820279 h 1460526"/>
                <a:gd name="connsiteX467" fmla="*/ 2109776 w 2492740"/>
                <a:gd name="connsiteY467" fmla="*/ 814842 h 1460526"/>
                <a:gd name="connsiteX468" fmla="*/ 2104336 w 2492740"/>
                <a:gd name="connsiteY468" fmla="*/ 810676 h 1460526"/>
                <a:gd name="connsiteX469" fmla="*/ 2098872 w 2492740"/>
                <a:gd name="connsiteY469" fmla="*/ 809629 h 1460526"/>
                <a:gd name="connsiteX470" fmla="*/ 2095230 w 2492740"/>
                <a:gd name="connsiteY470" fmla="*/ 809903 h 1460526"/>
                <a:gd name="connsiteX471" fmla="*/ 2091861 w 2492740"/>
                <a:gd name="connsiteY471" fmla="*/ 811973 h 1460526"/>
                <a:gd name="connsiteX472" fmla="*/ 2085873 w 2492740"/>
                <a:gd name="connsiteY472" fmla="*/ 811724 h 1460526"/>
                <a:gd name="connsiteX473" fmla="*/ 2083029 w 2492740"/>
                <a:gd name="connsiteY473" fmla="*/ 812747 h 1460526"/>
                <a:gd name="connsiteX474" fmla="*/ 2079910 w 2492740"/>
                <a:gd name="connsiteY474" fmla="*/ 810926 h 1460526"/>
                <a:gd name="connsiteX475" fmla="*/ 2076791 w 2492740"/>
                <a:gd name="connsiteY475" fmla="*/ 805738 h 1460526"/>
                <a:gd name="connsiteX476" fmla="*/ 2074970 w 2492740"/>
                <a:gd name="connsiteY476" fmla="*/ 804441 h 1460526"/>
                <a:gd name="connsiteX477" fmla="*/ 2068981 w 2492740"/>
                <a:gd name="connsiteY477" fmla="*/ 805489 h 1460526"/>
                <a:gd name="connsiteX478" fmla="*/ 2067684 w 2492740"/>
                <a:gd name="connsiteY478" fmla="*/ 809379 h 1460526"/>
                <a:gd name="connsiteX479" fmla="*/ 2065089 w 2492740"/>
                <a:gd name="connsiteY479" fmla="*/ 813270 h 1460526"/>
                <a:gd name="connsiteX480" fmla="*/ 2064840 w 2492740"/>
                <a:gd name="connsiteY480" fmla="*/ 816388 h 1460526"/>
                <a:gd name="connsiteX481" fmla="*/ 2066661 w 2492740"/>
                <a:gd name="connsiteY481" fmla="*/ 816637 h 1460526"/>
                <a:gd name="connsiteX482" fmla="*/ 2071851 w 2492740"/>
                <a:gd name="connsiteY482" fmla="*/ 813520 h 1460526"/>
                <a:gd name="connsiteX483" fmla="*/ 2076018 w 2492740"/>
                <a:gd name="connsiteY483" fmla="*/ 817685 h 1460526"/>
                <a:gd name="connsiteX484" fmla="*/ 2071601 w 2492740"/>
                <a:gd name="connsiteY484" fmla="*/ 821052 h 1460526"/>
                <a:gd name="connsiteX485" fmla="*/ 2066137 w 2492740"/>
                <a:gd name="connsiteY485" fmla="*/ 821326 h 1460526"/>
                <a:gd name="connsiteX486" fmla="*/ 2063542 w 2492740"/>
                <a:gd name="connsiteY486" fmla="*/ 820029 h 1460526"/>
                <a:gd name="connsiteX487" fmla="*/ 2057305 w 2492740"/>
                <a:gd name="connsiteY487" fmla="*/ 819231 h 1460526"/>
                <a:gd name="connsiteX488" fmla="*/ 2049520 w 2492740"/>
                <a:gd name="connsiteY488" fmla="*/ 813270 h 1460526"/>
                <a:gd name="connsiteX489" fmla="*/ 2039116 w 2492740"/>
                <a:gd name="connsiteY489" fmla="*/ 810926 h 1460526"/>
                <a:gd name="connsiteX490" fmla="*/ 2036521 w 2492740"/>
                <a:gd name="connsiteY490" fmla="*/ 812497 h 1460526"/>
                <a:gd name="connsiteX491" fmla="*/ 2034699 w 2492740"/>
                <a:gd name="connsiteY491" fmla="*/ 817436 h 1460526"/>
                <a:gd name="connsiteX492" fmla="*/ 2032354 w 2492740"/>
                <a:gd name="connsiteY492" fmla="*/ 820553 h 1460526"/>
                <a:gd name="connsiteX493" fmla="*/ 2032878 w 2492740"/>
                <a:gd name="connsiteY493" fmla="*/ 824170 h 1460526"/>
                <a:gd name="connsiteX494" fmla="*/ 2034699 w 2492740"/>
                <a:gd name="connsiteY494" fmla="*/ 829108 h 1460526"/>
                <a:gd name="connsiteX495" fmla="*/ 2032878 w 2492740"/>
                <a:gd name="connsiteY495" fmla="*/ 832749 h 1460526"/>
                <a:gd name="connsiteX496" fmla="*/ 2030558 w 2492740"/>
                <a:gd name="connsiteY496" fmla="*/ 834820 h 1460526"/>
                <a:gd name="connsiteX497" fmla="*/ 2021725 w 2492740"/>
                <a:gd name="connsiteY497" fmla="*/ 828859 h 1460526"/>
                <a:gd name="connsiteX498" fmla="*/ 2013666 w 2492740"/>
                <a:gd name="connsiteY498" fmla="*/ 827811 h 1460526"/>
                <a:gd name="connsiteX499" fmla="*/ 2002737 w 2492740"/>
                <a:gd name="connsiteY499" fmla="*/ 825990 h 1460526"/>
                <a:gd name="connsiteX500" fmla="*/ 1996775 w 2492740"/>
                <a:gd name="connsiteY500" fmla="*/ 823920 h 1460526"/>
                <a:gd name="connsiteX501" fmla="*/ 1993132 w 2492740"/>
                <a:gd name="connsiteY501" fmla="*/ 823920 h 1460526"/>
                <a:gd name="connsiteX502" fmla="*/ 1991061 w 2492740"/>
                <a:gd name="connsiteY502" fmla="*/ 827811 h 1460526"/>
                <a:gd name="connsiteX503" fmla="*/ 1991585 w 2492740"/>
                <a:gd name="connsiteY503" fmla="*/ 833797 h 1460526"/>
                <a:gd name="connsiteX504" fmla="*/ 1987418 w 2492740"/>
                <a:gd name="connsiteY504" fmla="*/ 832226 h 1460526"/>
                <a:gd name="connsiteX505" fmla="*/ 1984823 w 2492740"/>
                <a:gd name="connsiteY505" fmla="*/ 831976 h 1460526"/>
                <a:gd name="connsiteX506" fmla="*/ 1982752 w 2492740"/>
                <a:gd name="connsiteY506" fmla="*/ 832999 h 1460526"/>
                <a:gd name="connsiteX507" fmla="*/ 1980407 w 2492740"/>
                <a:gd name="connsiteY507" fmla="*/ 832475 h 1460526"/>
                <a:gd name="connsiteX508" fmla="*/ 1977014 w 2492740"/>
                <a:gd name="connsiteY508" fmla="*/ 834820 h 1460526"/>
                <a:gd name="connsiteX509" fmla="*/ 1974169 w 2492740"/>
                <a:gd name="connsiteY509" fmla="*/ 838985 h 1460526"/>
                <a:gd name="connsiteX510" fmla="*/ 1974693 w 2492740"/>
                <a:gd name="connsiteY510" fmla="*/ 843649 h 1460526"/>
                <a:gd name="connsiteX511" fmla="*/ 1975467 w 2492740"/>
                <a:gd name="connsiteY511" fmla="*/ 846517 h 1460526"/>
                <a:gd name="connsiteX512" fmla="*/ 1973121 w 2492740"/>
                <a:gd name="connsiteY512" fmla="*/ 847539 h 1460526"/>
                <a:gd name="connsiteX513" fmla="*/ 1970776 w 2492740"/>
                <a:gd name="connsiteY513" fmla="*/ 851705 h 1460526"/>
                <a:gd name="connsiteX514" fmla="*/ 1972598 w 2492740"/>
                <a:gd name="connsiteY514" fmla="*/ 857666 h 1460526"/>
                <a:gd name="connsiteX515" fmla="*/ 1977538 w 2492740"/>
                <a:gd name="connsiteY515" fmla="*/ 861307 h 1460526"/>
                <a:gd name="connsiteX516" fmla="*/ 1975716 w 2492740"/>
                <a:gd name="connsiteY516" fmla="*/ 864948 h 1460526"/>
                <a:gd name="connsiteX517" fmla="*/ 1980906 w 2492740"/>
                <a:gd name="connsiteY517" fmla="*/ 867792 h 1460526"/>
                <a:gd name="connsiteX518" fmla="*/ 1984549 w 2492740"/>
                <a:gd name="connsiteY518" fmla="*/ 860783 h 1460526"/>
                <a:gd name="connsiteX519" fmla="*/ 1986370 w 2492740"/>
                <a:gd name="connsiteY519" fmla="*/ 862080 h 1460526"/>
                <a:gd name="connsiteX520" fmla="*/ 1985871 w 2492740"/>
                <a:gd name="connsiteY520" fmla="*/ 865996 h 1460526"/>
                <a:gd name="connsiteX521" fmla="*/ 1987168 w 2492740"/>
                <a:gd name="connsiteY521" fmla="*/ 871433 h 1460526"/>
                <a:gd name="connsiteX522" fmla="*/ 1988965 w 2492740"/>
                <a:gd name="connsiteY522" fmla="*/ 875848 h 1460526"/>
                <a:gd name="connsiteX523" fmla="*/ 1984823 w 2492740"/>
                <a:gd name="connsiteY523" fmla="*/ 880786 h 1460526"/>
                <a:gd name="connsiteX524" fmla="*/ 1986121 w 2492740"/>
                <a:gd name="connsiteY524" fmla="*/ 884153 h 1460526"/>
                <a:gd name="connsiteX525" fmla="*/ 1984299 w 2492740"/>
                <a:gd name="connsiteY525" fmla="*/ 887021 h 1460526"/>
                <a:gd name="connsiteX526" fmla="*/ 1981954 w 2492740"/>
                <a:gd name="connsiteY526" fmla="*/ 892209 h 1460526"/>
                <a:gd name="connsiteX527" fmla="*/ 1980133 w 2492740"/>
                <a:gd name="connsiteY527" fmla="*/ 892733 h 1460526"/>
                <a:gd name="connsiteX528" fmla="*/ 1979883 w 2492740"/>
                <a:gd name="connsiteY528" fmla="*/ 894828 h 1460526"/>
                <a:gd name="connsiteX529" fmla="*/ 1977812 w 2492740"/>
                <a:gd name="connsiteY529" fmla="*/ 898195 h 1460526"/>
                <a:gd name="connsiteX530" fmla="*/ 1977014 w 2492740"/>
                <a:gd name="connsiteY530" fmla="*/ 902609 h 1460526"/>
                <a:gd name="connsiteX531" fmla="*/ 1973645 w 2492740"/>
                <a:gd name="connsiteY531" fmla="*/ 906251 h 1460526"/>
                <a:gd name="connsiteX532" fmla="*/ 1973121 w 2492740"/>
                <a:gd name="connsiteY532" fmla="*/ 908845 h 1460526"/>
                <a:gd name="connsiteX533" fmla="*/ 1961694 w 2492740"/>
                <a:gd name="connsiteY533" fmla="*/ 935058 h 1460526"/>
                <a:gd name="connsiteX534" fmla="*/ 1961969 w 2492740"/>
                <a:gd name="connsiteY534" fmla="*/ 943638 h 1460526"/>
                <a:gd name="connsiteX535" fmla="*/ 1968705 w 2492740"/>
                <a:gd name="connsiteY535" fmla="*/ 944161 h 1460526"/>
                <a:gd name="connsiteX536" fmla="*/ 1983002 w 2492740"/>
                <a:gd name="connsiteY536" fmla="*/ 944660 h 1460526"/>
                <a:gd name="connsiteX537" fmla="*/ 1989763 w 2492740"/>
                <a:gd name="connsiteY537" fmla="*/ 945458 h 1460526"/>
                <a:gd name="connsiteX538" fmla="*/ 1995727 w 2492740"/>
                <a:gd name="connsiteY538" fmla="*/ 947528 h 1460526"/>
                <a:gd name="connsiteX539" fmla="*/ 2001440 w 2492740"/>
                <a:gd name="connsiteY539" fmla="*/ 950397 h 1460526"/>
                <a:gd name="connsiteX540" fmla="*/ 2009250 w 2492740"/>
                <a:gd name="connsiteY540" fmla="*/ 957904 h 1460526"/>
                <a:gd name="connsiteX541" fmla="*/ 2013915 w 2492740"/>
                <a:gd name="connsiteY541" fmla="*/ 965187 h 1460526"/>
                <a:gd name="connsiteX542" fmla="*/ 2018856 w 2492740"/>
                <a:gd name="connsiteY542" fmla="*/ 969851 h 1460526"/>
                <a:gd name="connsiteX543" fmla="*/ 2018082 w 2492740"/>
                <a:gd name="connsiteY543" fmla="*/ 971148 h 1460526"/>
                <a:gd name="connsiteX544" fmla="*/ 2021975 w 2492740"/>
                <a:gd name="connsiteY544" fmla="*/ 972968 h 1460526"/>
                <a:gd name="connsiteX545" fmla="*/ 2023522 w 2492740"/>
                <a:gd name="connsiteY545" fmla="*/ 978181 h 1460526"/>
                <a:gd name="connsiteX546" fmla="*/ 2026640 w 2492740"/>
                <a:gd name="connsiteY546" fmla="*/ 983618 h 1460526"/>
                <a:gd name="connsiteX547" fmla="*/ 2029235 w 2492740"/>
                <a:gd name="connsiteY547" fmla="*/ 982072 h 1460526"/>
                <a:gd name="connsiteX548" fmla="*/ 2033926 w 2492740"/>
                <a:gd name="connsiteY548" fmla="*/ 982571 h 1460526"/>
                <a:gd name="connsiteX549" fmla="*/ 2039889 w 2492740"/>
                <a:gd name="connsiteY549" fmla="*/ 980251 h 1460526"/>
                <a:gd name="connsiteX550" fmla="*/ 2045877 w 2492740"/>
                <a:gd name="connsiteY550" fmla="*/ 972719 h 1460526"/>
                <a:gd name="connsiteX551" fmla="*/ 2047948 w 2492740"/>
                <a:gd name="connsiteY551" fmla="*/ 972719 h 1460526"/>
                <a:gd name="connsiteX552" fmla="*/ 2048472 w 2492740"/>
                <a:gd name="connsiteY552" fmla="*/ 977657 h 1460526"/>
                <a:gd name="connsiteX553" fmla="*/ 2049246 w 2492740"/>
                <a:gd name="connsiteY553" fmla="*/ 978954 h 1460526"/>
                <a:gd name="connsiteX554" fmla="*/ 2044306 w 2492740"/>
                <a:gd name="connsiteY554" fmla="*/ 983618 h 1460526"/>
                <a:gd name="connsiteX555" fmla="*/ 2051591 w 2492740"/>
                <a:gd name="connsiteY555" fmla="*/ 996338 h 1460526"/>
                <a:gd name="connsiteX556" fmla="*/ 2057030 w 2492740"/>
                <a:gd name="connsiteY556" fmla="*/ 1005167 h 1460526"/>
                <a:gd name="connsiteX557" fmla="*/ 2059126 w 2492740"/>
                <a:gd name="connsiteY557" fmla="*/ 1004668 h 1460526"/>
                <a:gd name="connsiteX558" fmla="*/ 2060424 w 2492740"/>
                <a:gd name="connsiteY558" fmla="*/ 1012699 h 1460526"/>
                <a:gd name="connsiteX559" fmla="*/ 2070279 w 2492740"/>
                <a:gd name="connsiteY559" fmla="*/ 1010629 h 1460526"/>
                <a:gd name="connsiteX560" fmla="*/ 2078089 w 2492740"/>
                <a:gd name="connsiteY560" fmla="*/ 1009332 h 1460526"/>
                <a:gd name="connsiteX561" fmla="*/ 2090813 w 2492740"/>
                <a:gd name="connsiteY561" fmla="*/ 1005442 h 1460526"/>
                <a:gd name="connsiteX562" fmla="*/ 2092635 w 2492740"/>
                <a:gd name="connsiteY562" fmla="*/ 1012450 h 1460526"/>
                <a:gd name="connsiteX563" fmla="*/ 2092111 w 2492740"/>
                <a:gd name="connsiteY563" fmla="*/ 1019209 h 1460526"/>
                <a:gd name="connsiteX564" fmla="*/ 2090539 w 2492740"/>
                <a:gd name="connsiteY564" fmla="*/ 1024148 h 1460526"/>
                <a:gd name="connsiteX565" fmla="*/ 2089766 w 2492740"/>
                <a:gd name="connsiteY565" fmla="*/ 1030383 h 1460526"/>
                <a:gd name="connsiteX566" fmla="*/ 2088992 w 2492740"/>
                <a:gd name="connsiteY566" fmla="*/ 1031680 h 1460526"/>
                <a:gd name="connsiteX567" fmla="*/ 2093408 w 2492740"/>
                <a:gd name="connsiteY567" fmla="*/ 1036867 h 1460526"/>
                <a:gd name="connsiteX568" fmla="*/ 2090813 w 2492740"/>
                <a:gd name="connsiteY568" fmla="*/ 1043103 h 1460526"/>
                <a:gd name="connsiteX569" fmla="*/ 2097051 w 2492740"/>
                <a:gd name="connsiteY569" fmla="*/ 1046744 h 1460526"/>
                <a:gd name="connsiteX570" fmla="*/ 2096252 w 2492740"/>
                <a:gd name="connsiteY570" fmla="*/ 1053753 h 1460526"/>
                <a:gd name="connsiteX571" fmla="*/ 2098598 w 2492740"/>
                <a:gd name="connsiteY571" fmla="*/ 1059464 h 1460526"/>
                <a:gd name="connsiteX572" fmla="*/ 2095230 w 2492740"/>
                <a:gd name="connsiteY572" fmla="*/ 1059713 h 1460526"/>
                <a:gd name="connsiteX573" fmla="*/ 2092111 w 2492740"/>
                <a:gd name="connsiteY573" fmla="*/ 1061010 h 1460526"/>
                <a:gd name="connsiteX574" fmla="*/ 2087420 w 2492740"/>
                <a:gd name="connsiteY574" fmla="*/ 1063879 h 1460526"/>
                <a:gd name="connsiteX575" fmla="*/ 2085099 w 2492740"/>
                <a:gd name="connsiteY575" fmla="*/ 1066198 h 1460526"/>
                <a:gd name="connsiteX576" fmla="*/ 2086647 w 2492740"/>
                <a:gd name="connsiteY576" fmla="*/ 1069590 h 1460526"/>
                <a:gd name="connsiteX577" fmla="*/ 2090015 w 2492740"/>
                <a:gd name="connsiteY577" fmla="*/ 1072957 h 1460526"/>
                <a:gd name="connsiteX578" fmla="*/ 2091837 w 2492740"/>
                <a:gd name="connsiteY578" fmla="*/ 1075826 h 1460526"/>
                <a:gd name="connsiteX579" fmla="*/ 2092111 w 2492740"/>
                <a:gd name="connsiteY579" fmla="*/ 1078145 h 1460526"/>
                <a:gd name="connsiteX580" fmla="*/ 2093932 w 2492740"/>
                <a:gd name="connsiteY580" fmla="*/ 1080739 h 1460526"/>
                <a:gd name="connsiteX581" fmla="*/ 2098598 w 2492740"/>
                <a:gd name="connsiteY581" fmla="*/ 1082559 h 1460526"/>
                <a:gd name="connsiteX582" fmla="*/ 2104836 w 2492740"/>
                <a:gd name="connsiteY582" fmla="*/ 1081537 h 1460526"/>
                <a:gd name="connsiteX583" fmla="*/ 2109252 w 2492740"/>
                <a:gd name="connsiteY583" fmla="*/ 1079442 h 1460526"/>
                <a:gd name="connsiteX584" fmla="*/ 2111847 w 2492740"/>
                <a:gd name="connsiteY584" fmla="*/ 1079716 h 1460526"/>
                <a:gd name="connsiteX585" fmla="*/ 2115490 w 2492740"/>
                <a:gd name="connsiteY585" fmla="*/ 1086725 h 1460526"/>
                <a:gd name="connsiteX586" fmla="*/ 2118084 w 2492740"/>
                <a:gd name="connsiteY586" fmla="*/ 1093484 h 1460526"/>
                <a:gd name="connsiteX587" fmla="*/ 2127167 w 2492740"/>
                <a:gd name="connsiteY587" fmla="*/ 1086475 h 1460526"/>
                <a:gd name="connsiteX588" fmla="*/ 2128738 w 2492740"/>
                <a:gd name="connsiteY588" fmla="*/ 1085677 h 1460526"/>
                <a:gd name="connsiteX589" fmla="*/ 2128214 w 2492740"/>
                <a:gd name="connsiteY589" fmla="*/ 1095803 h 1460526"/>
                <a:gd name="connsiteX590" fmla="*/ 2126668 w 2492740"/>
                <a:gd name="connsiteY590" fmla="*/ 1104109 h 1460526"/>
                <a:gd name="connsiteX591" fmla="*/ 2126668 w 2492740"/>
                <a:gd name="connsiteY591" fmla="*/ 1106977 h 1460526"/>
                <a:gd name="connsiteX592" fmla="*/ 2127441 w 2492740"/>
                <a:gd name="connsiteY592" fmla="*/ 1111142 h 1460526"/>
                <a:gd name="connsiteX593" fmla="*/ 2129786 w 2492740"/>
                <a:gd name="connsiteY593" fmla="*/ 1111641 h 1460526"/>
                <a:gd name="connsiteX594" fmla="*/ 2125869 w 2492740"/>
                <a:gd name="connsiteY594" fmla="*/ 1114759 h 1460526"/>
                <a:gd name="connsiteX595" fmla="*/ 2131608 w 2492740"/>
                <a:gd name="connsiteY595" fmla="*/ 1117876 h 1460526"/>
                <a:gd name="connsiteX596" fmla="*/ 2137820 w 2492740"/>
                <a:gd name="connsiteY596" fmla="*/ 1123338 h 1460526"/>
                <a:gd name="connsiteX597" fmla="*/ 2134452 w 2492740"/>
                <a:gd name="connsiteY597" fmla="*/ 1130097 h 1460526"/>
                <a:gd name="connsiteX598" fmla="*/ 2132381 w 2492740"/>
                <a:gd name="connsiteY598" fmla="*/ 1132167 h 1460526"/>
                <a:gd name="connsiteX599" fmla="*/ 2126393 w 2492740"/>
                <a:gd name="connsiteY599" fmla="*/ 1136058 h 1460526"/>
                <a:gd name="connsiteX600" fmla="*/ 2123025 w 2492740"/>
                <a:gd name="connsiteY600" fmla="*/ 1140997 h 1460526"/>
                <a:gd name="connsiteX601" fmla="*/ 2120679 w 2492740"/>
                <a:gd name="connsiteY601" fmla="*/ 1142044 h 1460526"/>
                <a:gd name="connsiteX602" fmla="*/ 2119906 w 2492740"/>
                <a:gd name="connsiteY602" fmla="*/ 1147232 h 1460526"/>
                <a:gd name="connsiteX603" fmla="*/ 2116538 w 2492740"/>
                <a:gd name="connsiteY603" fmla="*/ 1153717 h 1460526"/>
                <a:gd name="connsiteX604" fmla="*/ 2113419 w 2492740"/>
                <a:gd name="connsiteY604" fmla="*/ 1155537 h 1460526"/>
                <a:gd name="connsiteX605" fmla="*/ 2111597 w 2492740"/>
                <a:gd name="connsiteY605" fmla="*/ 1155537 h 1460526"/>
                <a:gd name="connsiteX606" fmla="*/ 2108728 w 2492740"/>
                <a:gd name="connsiteY606" fmla="*/ 1159428 h 1460526"/>
                <a:gd name="connsiteX607" fmla="*/ 2105884 w 2492740"/>
                <a:gd name="connsiteY607" fmla="*/ 1161498 h 1460526"/>
                <a:gd name="connsiteX608" fmla="*/ 2103014 w 2492740"/>
                <a:gd name="connsiteY608" fmla="*/ 1165913 h 1460526"/>
                <a:gd name="connsiteX609" fmla="*/ 2101717 w 2492740"/>
                <a:gd name="connsiteY609" fmla="*/ 1169305 h 1460526"/>
                <a:gd name="connsiteX610" fmla="*/ 2104586 w 2492740"/>
                <a:gd name="connsiteY610" fmla="*/ 1171125 h 1460526"/>
                <a:gd name="connsiteX611" fmla="*/ 2105085 w 2492740"/>
                <a:gd name="connsiteY611" fmla="*/ 1173195 h 1460526"/>
                <a:gd name="connsiteX612" fmla="*/ 2100943 w 2492740"/>
                <a:gd name="connsiteY612" fmla="*/ 1176313 h 1460526"/>
                <a:gd name="connsiteX613" fmla="*/ 2100145 w 2492740"/>
                <a:gd name="connsiteY613" fmla="*/ 1178907 h 1460526"/>
                <a:gd name="connsiteX614" fmla="*/ 2094955 w 2492740"/>
                <a:gd name="connsiteY614" fmla="*/ 1181501 h 1460526"/>
                <a:gd name="connsiteX615" fmla="*/ 2091063 w 2492740"/>
                <a:gd name="connsiteY615" fmla="*/ 1181501 h 1460526"/>
                <a:gd name="connsiteX616" fmla="*/ 2086896 w 2492740"/>
                <a:gd name="connsiteY616" fmla="*/ 1183845 h 1460526"/>
                <a:gd name="connsiteX617" fmla="*/ 2083777 w 2492740"/>
                <a:gd name="connsiteY617" fmla="*/ 1185142 h 1460526"/>
                <a:gd name="connsiteX618" fmla="*/ 2082230 w 2492740"/>
                <a:gd name="connsiteY618" fmla="*/ 1188260 h 1460526"/>
                <a:gd name="connsiteX619" fmla="*/ 2082230 w 2492740"/>
                <a:gd name="connsiteY619" fmla="*/ 1191378 h 1460526"/>
                <a:gd name="connsiteX620" fmla="*/ 2086647 w 2492740"/>
                <a:gd name="connsiteY620" fmla="*/ 1192675 h 1460526"/>
                <a:gd name="connsiteX621" fmla="*/ 2091063 w 2492740"/>
                <a:gd name="connsiteY621" fmla="*/ 1187736 h 1460526"/>
                <a:gd name="connsiteX622" fmla="*/ 2094955 w 2492740"/>
                <a:gd name="connsiteY622" fmla="*/ 1192675 h 1460526"/>
                <a:gd name="connsiteX623" fmla="*/ 2091063 w 2492740"/>
                <a:gd name="connsiteY623" fmla="*/ 1194495 h 1460526"/>
                <a:gd name="connsiteX624" fmla="*/ 2091837 w 2492740"/>
                <a:gd name="connsiteY624" fmla="*/ 1197339 h 1460526"/>
                <a:gd name="connsiteX625" fmla="*/ 2091587 w 2492740"/>
                <a:gd name="connsiteY625" fmla="*/ 1200456 h 1460526"/>
                <a:gd name="connsiteX626" fmla="*/ 2093658 w 2492740"/>
                <a:gd name="connsiteY626" fmla="*/ 1202801 h 1460526"/>
                <a:gd name="connsiteX627" fmla="*/ 2093158 w 2492740"/>
                <a:gd name="connsiteY627" fmla="*/ 1207215 h 1460526"/>
                <a:gd name="connsiteX628" fmla="*/ 2095479 w 2492740"/>
                <a:gd name="connsiteY628" fmla="*/ 1206168 h 1460526"/>
                <a:gd name="connsiteX629" fmla="*/ 2106407 w 2492740"/>
                <a:gd name="connsiteY629" fmla="*/ 1203574 h 1460526"/>
                <a:gd name="connsiteX630" fmla="*/ 2108479 w 2492740"/>
                <a:gd name="connsiteY630" fmla="*/ 1206168 h 1460526"/>
                <a:gd name="connsiteX631" fmla="*/ 2098074 w 2492740"/>
                <a:gd name="connsiteY631" fmla="*/ 1208786 h 1460526"/>
                <a:gd name="connsiteX632" fmla="*/ 2094456 w 2492740"/>
                <a:gd name="connsiteY632" fmla="*/ 1211380 h 1460526"/>
                <a:gd name="connsiteX633" fmla="*/ 2095479 w 2492740"/>
                <a:gd name="connsiteY633" fmla="*/ 1214498 h 1460526"/>
                <a:gd name="connsiteX634" fmla="*/ 2094706 w 2492740"/>
                <a:gd name="connsiteY634" fmla="*/ 1217616 h 1460526"/>
                <a:gd name="connsiteX635" fmla="*/ 2098872 w 2492740"/>
                <a:gd name="connsiteY635" fmla="*/ 1221232 h 1460526"/>
                <a:gd name="connsiteX636" fmla="*/ 2101467 w 2492740"/>
                <a:gd name="connsiteY636" fmla="*/ 1222529 h 1460526"/>
                <a:gd name="connsiteX637" fmla="*/ 2102490 w 2492740"/>
                <a:gd name="connsiteY637" fmla="*/ 1224624 h 1460526"/>
                <a:gd name="connsiteX638" fmla="*/ 2102241 w 2492740"/>
                <a:gd name="connsiteY638" fmla="*/ 1229563 h 1460526"/>
                <a:gd name="connsiteX639" fmla="*/ 2103788 w 2492740"/>
                <a:gd name="connsiteY639" fmla="*/ 1230860 h 1460526"/>
                <a:gd name="connsiteX640" fmla="*/ 2105360 w 2492740"/>
                <a:gd name="connsiteY640" fmla="*/ 1237868 h 1460526"/>
                <a:gd name="connsiteX641" fmla="*/ 2104312 w 2492740"/>
                <a:gd name="connsiteY641" fmla="*/ 1242008 h 1460526"/>
                <a:gd name="connsiteX642" fmla="*/ 2108204 w 2492740"/>
                <a:gd name="connsiteY642" fmla="*/ 1242532 h 1460526"/>
                <a:gd name="connsiteX643" fmla="*/ 2111073 w 2492740"/>
                <a:gd name="connsiteY643" fmla="*/ 1240462 h 1460526"/>
                <a:gd name="connsiteX644" fmla="*/ 2115490 w 2492740"/>
                <a:gd name="connsiteY644" fmla="*/ 1240985 h 1460526"/>
                <a:gd name="connsiteX645" fmla="*/ 2117311 w 2492740"/>
                <a:gd name="connsiteY645" fmla="*/ 1243579 h 1460526"/>
                <a:gd name="connsiteX646" fmla="*/ 2118084 w 2492740"/>
                <a:gd name="connsiteY646" fmla="*/ 1247994 h 1460526"/>
                <a:gd name="connsiteX647" fmla="*/ 2117560 w 2492740"/>
                <a:gd name="connsiteY647" fmla="*/ 1250588 h 1460526"/>
                <a:gd name="connsiteX648" fmla="*/ 2115240 w 2492740"/>
                <a:gd name="connsiteY648" fmla="*/ 1255526 h 1460526"/>
                <a:gd name="connsiteX649" fmla="*/ 2116014 w 2492740"/>
                <a:gd name="connsiteY649" fmla="*/ 1261761 h 1460526"/>
                <a:gd name="connsiteX650" fmla="*/ 2116014 w 2492740"/>
                <a:gd name="connsiteY650" fmla="*/ 1265652 h 1460526"/>
                <a:gd name="connsiteX651" fmla="*/ 2113419 w 2492740"/>
                <a:gd name="connsiteY651" fmla="*/ 1269543 h 1460526"/>
                <a:gd name="connsiteX652" fmla="*/ 2111073 w 2492740"/>
                <a:gd name="connsiteY652" fmla="*/ 1269793 h 1460526"/>
                <a:gd name="connsiteX653" fmla="*/ 2104836 w 2492740"/>
                <a:gd name="connsiteY653" fmla="*/ 1264081 h 1460526"/>
                <a:gd name="connsiteX654" fmla="*/ 2101717 w 2492740"/>
                <a:gd name="connsiteY654" fmla="*/ 1263058 h 1460526"/>
                <a:gd name="connsiteX655" fmla="*/ 2096003 w 2492740"/>
                <a:gd name="connsiteY655" fmla="*/ 1263557 h 1460526"/>
                <a:gd name="connsiteX656" fmla="*/ 2091587 w 2492740"/>
                <a:gd name="connsiteY656" fmla="*/ 1266949 h 1460526"/>
                <a:gd name="connsiteX657" fmla="*/ 2089267 w 2492740"/>
                <a:gd name="connsiteY657" fmla="*/ 1266151 h 1460526"/>
                <a:gd name="connsiteX658" fmla="*/ 2087171 w 2492740"/>
                <a:gd name="connsiteY658" fmla="*/ 1261238 h 1460526"/>
                <a:gd name="connsiteX659" fmla="*/ 2082504 w 2492740"/>
                <a:gd name="connsiteY659" fmla="*/ 1245126 h 1460526"/>
                <a:gd name="connsiteX660" fmla="*/ 2079137 w 2492740"/>
                <a:gd name="connsiteY660" fmla="*/ 1242257 h 1460526"/>
                <a:gd name="connsiteX661" fmla="*/ 2076791 w 2492740"/>
                <a:gd name="connsiteY661" fmla="*/ 1242008 h 1460526"/>
                <a:gd name="connsiteX662" fmla="*/ 2067959 w 2492740"/>
                <a:gd name="connsiteY662" fmla="*/ 1244352 h 1460526"/>
                <a:gd name="connsiteX663" fmla="*/ 2056781 w 2492740"/>
                <a:gd name="connsiteY663" fmla="*/ 1245375 h 1460526"/>
                <a:gd name="connsiteX664" fmla="*/ 2046127 w 2492740"/>
                <a:gd name="connsiteY664" fmla="*/ 1247719 h 1460526"/>
                <a:gd name="connsiteX665" fmla="*/ 2043532 w 2492740"/>
                <a:gd name="connsiteY665" fmla="*/ 1250837 h 1460526"/>
                <a:gd name="connsiteX666" fmla="*/ 2041461 w 2492740"/>
                <a:gd name="connsiteY666" fmla="*/ 1257596 h 1460526"/>
                <a:gd name="connsiteX667" fmla="*/ 2040413 w 2492740"/>
                <a:gd name="connsiteY667" fmla="*/ 1264605 h 1460526"/>
                <a:gd name="connsiteX668" fmla="*/ 2042758 w 2492740"/>
                <a:gd name="connsiteY668" fmla="*/ 1271364 h 1460526"/>
                <a:gd name="connsiteX669" fmla="*/ 2042234 w 2492740"/>
                <a:gd name="connsiteY669" fmla="*/ 1274980 h 1460526"/>
                <a:gd name="connsiteX670" fmla="*/ 2038068 w 2492740"/>
                <a:gd name="connsiteY670" fmla="*/ 1276302 h 1460526"/>
                <a:gd name="connsiteX671" fmla="*/ 2033128 w 2492740"/>
                <a:gd name="connsiteY671" fmla="*/ 1275504 h 1460526"/>
                <a:gd name="connsiteX672" fmla="*/ 2026640 w 2492740"/>
                <a:gd name="connsiteY672" fmla="*/ 1273683 h 1460526"/>
                <a:gd name="connsiteX673" fmla="*/ 2023522 w 2492740"/>
                <a:gd name="connsiteY673" fmla="*/ 1271613 h 1460526"/>
                <a:gd name="connsiteX674" fmla="*/ 2014964 w 2492740"/>
                <a:gd name="connsiteY674" fmla="*/ 1268246 h 1460526"/>
                <a:gd name="connsiteX675" fmla="*/ 2011321 w 2492740"/>
                <a:gd name="connsiteY675" fmla="*/ 1264605 h 1460526"/>
                <a:gd name="connsiteX676" fmla="*/ 2008975 w 2492740"/>
                <a:gd name="connsiteY676" fmla="*/ 1261487 h 1460526"/>
                <a:gd name="connsiteX677" fmla="*/ 2007927 w 2492740"/>
                <a:gd name="connsiteY677" fmla="*/ 1257846 h 1460526"/>
                <a:gd name="connsiteX678" fmla="*/ 2008202 w 2492740"/>
                <a:gd name="connsiteY678" fmla="*/ 1254479 h 1460526"/>
                <a:gd name="connsiteX679" fmla="*/ 2009749 w 2492740"/>
                <a:gd name="connsiteY679" fmla="*/ 1251885 h 1460526"/>
                <a:gd name="connsiteX680" fmla="*/ 2015737 w 2492740"/>
                <a:gd name="connsiteY680" fmla="*/ 1249016 h 1460526"/>
                <a:gd name="connsiteX681" fmla="*/ 2015213 w 2492740"/>
                <a:gd name="connsiteY681" fmla="*/ 1247196 h 1460526"/>
                <a:gd name="connsiteX682" fmla="*/ 2010547 w 2492740"/>
                <a:gd name="connsiteY682" fmla="*/ 1246423 h 1460526"/>
                <a:gd name="connsiteX683" fmla="*/ 2004310 w 2492740"/>
                <a:gd name="connsiteY683" fmla="*/ 1247196 h 1460526"/>
                <a:gd name="connsiteX684" fmla="*/ 1995727 w 2492740"/>
                <a:gd name="connsiteY684" fmla="*/ 1249540 h 1460526"/>
                <a:gd name="connsiteX685" fmla="*/ 1993656 w 2492740"/>
                <a:gd name="connsiteY685" fmla="*/ 1251087 h 1460526"/>
                <a:gd name="connsiteX686" fmla="*/ 1990013 w 2492740"/>
                <a:gd name="connsiteY686" fmla="*/ 1255776 h 1460526"/>
                <a:gd name="connsiteX687" fmla="*/ 1986644 w 2492740"/>
                <a:gd name="connsiteY687" fmla="*/ 1259143 h 1460526"/>
                <a:gd name="connsiteX688" fmla="*/ 1971050 w 2492740"/>
                <a:gd name="connsiteY688" fmla="*/ 1268246 h 1460526"/>
                <a:gd name="connsiteX689" fmla="*/ 1966634 w 2492740"/>
                <a:gd name="connsiteY689" fmla="*/ 1269269 h 1460526"/>
                <a:gd name="connsiteX690" fmla="*/ 1962218 w 2492740"/>
                <a:gd name="connsiteY690" fmla="*/ 1267972 h 1460526"/>
                <a:gd name="connsiteX691" fmla="*/ 1956754 w 2492740"/>
                <a:gd name="connsiteY691" fmla="*/ 1263557 h 1460526"/>
                <a:gd name="connsiteX692" fmla="*/ 1952337 w 2492740"/>
                <a:gd name="connsiteY692" fmla="*/ 1262535 h 1460526"/>
                <a:gd name="connsiteX693" fmla="*/ 1947147 w 2492740"/>
                <a:gd name="connsiteY693" fmla="*/ 1263033 h 1460526"/>
                <a:gd name="connsiteX694" fmla="*/ 1932078 w 2492740"/>
                <a:gd name="connsiteY694" fmla="*/ 1261736 h 1460526"/>
                <a:gd name="connsiteX695" fmla="*/ 1926613 w 2492740"/>
                <a:gd name="connsiteY695" fmla="*/ 1256299 h 1460526"/>
                <a:gd name="connsiteX696" fmla="*/ 1923494 w 2492740"/>
                <a:gd name="connsiteY696" fmla="*/ 1254977 h 1460526"/>
                <a:gd name="connsiteX697" fmla="*/ 1915710 w 2492740"/>
                <a:gd name="connsiteY697" fmla="*/ 1256025 h 1460526"/>
                <a:gd name="connsiteX698" fmla="*/ 1909996 w 2492740"/>
                <a:gd name="connsiteY698" fmla="*/ 1260440 h 1460526"/>
                <a:gd name="connsiteX699" fmla="*/ 1902985 w 2492740"/>
                <a:gd name="connsiteY699" fmla="*/ 1261487 h 1460526"/>
                <a:gd name="connsiteX700" fmla="*/ 1899866 w 2492740"/>
                <a:gd name="connsiteY700" fmla="*/ 1257596 h 1460526"/>
                <a:gd name="connsiteX701" fmla="*/ 1898045 w 2492740"/>
                <a:gd name="connsiteY701" fmla="*/ 1253680 h 1460526"/>
                <a:gd name="connsiteX702" fmla="*/ 1898818 w 2492740"/>
                <a:gd name="connsiteY702" fmla="*/ 1248243 h 1460526"/>
                <a:gd name="connsiteX703" fmla="*/ 1900914 w 2492740"/>
                <a:gd name="connsiteY703" fmla="*/ 1246148 h 1460526"/>
                <a:gd name="connsiteX704" fmla="*/ 1902212 w 2492740"/>
                <a:gd name="connsiteY704" fmla="*/ 1242532 h 1460526"/>
                <a:gd name="connsiteX705" fmla="*/ 1900116 w 2492740"/>
                <a:gd name="connsiteY705" fmla="*/ 1239938 h 1460526"/>
                <a:gd name="connsiteX706" fmla="*/ 1896223 w 2492740"/>
                <a:gd name="connsiteY706" fmla="*/ 1237319 h 1460526"/>
                <a:gd name="connsiteX707" fmla="*/ 1893903 w 2492740"/>
                <a:gd name="connsiteY707" fmla="*/ 1236546 h 1460526"/>
                <a:gd name="connsiteX708" fmla="*/ 1886093 w 2492740"/>
                <a:gd name="connsiteY708" fmla="*/ 1235773 h 1460526"/>
                <a:gd name="connsiteX709" fmla="*/ 1880654 w 2492740"/>
                <a:gd name="connsiteY709" fmla="*/ 1234975 h 1460526"/>
                <a:gd name="connsiteX710" fmla="*/ 1875439 w 2492740"/>
                <a:gd name="connsiteY710" fmla="*/ 1235249 h 1460526"/>
                <a:gd name="connsiteX711" fmla="*/ 1871797 w 2492740"/>
                <a:gd name="connsiteY711" fmla="*/ 1236296 h 1460526"/>
                <a:gd name="connsiteX712" fmla="*/ 1866083 w 2492740"/>
                <a:gd name="connsiteY712" fmla="*/ 1240960 h 1460526"/>
                <a:gd name="connsiteX713" fmla="*/ 1860120 w 2492740"/>
                <a:gd name="connsiteY713" fmla="*/ 1242507 h 1460526"/>
                <a:gd name="connsiteX714" fmla="*/ 1856477 w 2492740"/>
                <a:gd name="connsiteY714" fmla="*/ 1242781 h 1460526"/>
                <a:gd name="connsiteX715" fmla="*/ 1844002 w 2492740"/>
                <a:gd name="connsiteY715" fmla="*/ 1245126 h 1460526"/>
                <a:gd name="connsiteX716" fmla="*/ 1834396 w 2492740"/>
                <a:gd name="connsiteY716" fmla="*/ 1244327 h 1460526"/>
                <a:gd name="connsiteX717" fmla="*/ 1834646 w 2492740"/>
                <a:gd name="connsiteY717" fmla="*/ 1239389 h 1460526"/>
                <a:gd name="connsiteX718" fmla="*/ 1826861 w 2492740"/>
                <a:gd name="connsiteY718" fmla="*/ 1240187 h 1460526"/>
                <a:gd name="connsiteX719" fmla="*/ 1825039 w 2492740"/>
                <a:gd name="connsiteY719" fmla="*/ 1237070 h 1460526"/>
                <a:gd name="connsiteX720" fmla="*/ 1826088 w 2492740"/>
                <a:gd name="connsiteY720" fmla="*/ 1236022 h 1460526"/>
                <a:gd name="connsiteX721" fmla="*/ 1828158 w 2492740"/>
                <a:gd name="connsiteY721" fmla="*/ 1230560 h 1460526"/>
                <a:gd name="connsiteX722" fmla="*/ 1829456 w 2492740"/>
                <a:gd name="connsiteY722" fmla="*/ 1223826 h 1460526"/>
                <a:gd name="connsiteX723" fmla="*/ 1822719 w 2492740"/>
                <a:gd name="connsiteY723" fmla="*/ 1222529 h 1460526"/>
                <a:gd name="connsiteX724" fmla="*/ 1822444 w 2492740"/>
                <a:gd name="connsiteY724" fmla="*/ 1220185 h 1460526"/>
                <a:gd name="connsiteX725" fmla="*/ 1812564 w 2492740"/>
                <a:gd name="connsiteY725" fmla="*/ 1220434 h 1460526"/>
                <a:gd name="connsiteX726" fmla="*/ 1807125 w 2492740"/>
                <a:gd name="connsiteY726" fmla="*/ 1222255 h 1460526"/>
                <a:gd name="connsiteX727" fmla="*/ 1805029 w 2492740"/>
                <a:gd name="connsiteY727" fmla="*/ 1222255 h 1460526"/>
                <a:gd name="connsiteX728" fmla="*/ 1800613 w 2492740"/>
                <a:gd name="connsiteY728" fmla="*/ 1220434 h 1460526"/>
                <a:gd name="connsiteX729" fmla="*/ 1797519 w 2492740"/>
                <a:gd name="connsiteY729" fmla="*/ 1216543 h 1460526"/>
                <a:gd name="connsiteX730" fmla="*/ 1793876 w 2492740"/>
                <a:gd name="connsiteY730" fmla="*/ 1216019 h 1460526"/>
                <a:gd name="connsiteX731" fmla="*/ 1792304 w 2492740"/>
                <a:gd name="connsiteY731" fmla="*/ 1217591 h 1460526"/>
                <a:gd name="connsiteX732" fmla="*/ 1788162 w 2492740"/>
                <a:gd name="connsiteY732" fmla="*/ 1215770 h 1460526"/>
                <a:gd name="connsiteX733" fmla="*/ 1789460 w 2492740"/>
                <a:gd name="connsiteY733" fmla="*/ 1221482 h 1460526"/>
                <a:gd name="connsiteX734" fmla="*/ 1785293 w 2492740"/>
                <a:gd name="connsiteY734" fmla="*/ 1221756 h 1460526"/>
                <a:gd name="connsiteX735" fmla="*/ 1784520 w 2492740"/>
                <a:gd name="connsiteY735" fmla="*/ 1219137 h 1460526"/>
                <a:gd name="connsiteX736" fmla="*/ 1782698 w 2492740"/>
                <a:gd name="connsiteY736" fmla="*/ 1218364 h 1460526"/>
                <a:gd name="connsiteX737" fmla="*/ 1775937 w 2492740"/>
                <a:gd name="connsiteY737" fmla="*/ 1219935 h 1460526"/>
                <a:gd name="connsiteX738" fmla="*/ 1774914 w 2492740"/>
                <a:gd name="connsiteY738" fmla="*/ 1218364 h 1460526"/>
                <a:gd name="connsiteX739" fmla="*/ 1770223 w 2492740"/>
                <a:gd name="connsiteY739" fmla="*/ 1218888 h 1460526"/>
                <a:gd name="connsiteX740" fmla="*/ 1768676 w 2492740"/>
                <a:gd name="connsiteY740" fmla="*/ 1220434 h 1460526"/>
                <a:gd name="connsiteX741" fmla="*/ 1765557 w 2492740"/>
                <a:gd name="connsiteY741" fmla="*/ 1235499 h 1460526"/>
                <a:gd name="connsiteX742" fmla="*/ 1765557 w 2492740"/>
                <a:gd name="connsiteY742" fmla="*/ 1240686 h 1460526"/>
                <a:gd name="connsiteX743" fmla="*/ 1763212 w 2492740"/>
                <a:gd name="connsiteY743" fmla="*/ 1245899 h 1460526"/>
                <a:gd name="connsiteX744" fmla="*/ 1764260 w 2492740"/>
                <a:gd name="connsiteY744" fmla="*/ 1252134 h 1460526"/>
                <a:gd name="connsiteX745" fmla="*/ 1758795 w 2492740"/>
                <a:gd name="connsiteY745" fmla="*/ 1245899 h 1460526"/>
                <a:gd name="connsiteX746" fmla="*/ 1757249 w 2492740"/>
                <a:gd name="connsiteY746" fmla="*/ 1241210 h 1460526"/>
                <a:gd name="connsiteX747" fmla="*/ 1753855 w 2492740"/>
                <a:gd name="connsiteY747" fmla="*/ 1240187 h 1460526"/>
                <a:gd name="connsiteX748" fmla="*/ 1748915 w 2492740"/>
                <a:gd name="connsiteY748" fmla="*/ 1244327 h 1460526"/>
                <a:gd name="connsiteX749" fmla="*/ 1745297 w 2492740"/>
                <a:gd name="connsiteY749" fmla="*/ 1246148 h 1460526"/>
                <a:gd name="connsiteX750" fmla="*/ 1741655 w 2492740"/>
                <a:gd name="connsiteY750" fmla="*/ 1245624 h 1460526"/>
                <a:gd name="connsiteX751" fmla="*/ 1737762 w 2492740"/>
                <a:gd name="connsiteY751" fmla="*/ 1243829 h 1460526"/>
                <a:gd name="connsiteX752" fmla="*/ 1733845 w 2492740"/>
                <a:gd name="connsiteY752" fmla="*/ 1241210 h 1460526"/>
                <a:gd name="connsiteX753" fmla="*/ 1729429 w 2492740"/>
                <a:gd name="connsiteY753" fmla="*/ 1239140 h 1460526"/>
                <a:gd name="connsiteX754" fmla="*/ 1721894 w 2492740"/>
                <a:gd name="connsiteY754" fmla="*/ 1236795 h 1460526"/>
                <a:gd name="connsiteX755" fmla="*/ 1718276 w 2492740"/>
                <a:gd name="connsiteY755" fmla="*/ 1234725 h 1460526"/>
                <a:gd name="connsiteX756" fmla="*/ 1715406 w 2492740"/>
                <a:gd name="connsiteY756" fmla="*/ 1232131 h 1460526"/>
                <a:gd name="connsiteX757" fmla="*/ 1712288 w 2492740"/>
                <a:gd name="connsiteY757" fmla="*/ 1228241 h 1460526"/>
                <a:gd name="connsiteX758" fmla="*/ 1707098 w 2492740"/>
                <a:gd name="connsiteY758" fmla="*/ 1219411 h 1460526"/>
                <a:gd name="connsiteX759" fmla="*/ 1705800 w 2492740"/>
                <a:gd name="connsiteY759" fmla="*/ 1216019 h 1460526"/>
                <a:gd name="connsiteX760" fmla="*/ 1705526 w 2492740"/>
                <a:gd name="connsiteY760" fmla="*/ 1211106 h 1460526"/>
                <a:gd name="connsiteX761" fmla="*/ 1706050 w 2492740"/>
                <a:gd name="connsiteY761" fmla="*/ 1207190 h 1460526"/>
                <a:gd name="connsiteX762" fmla="*/ 1707871 w 2492740"/>
                <a:gd name="connsiteY762" fmla="*/ 1203050 h 1460526"/>
                <a:gd name="connsiteX763" fmla="*/ 1705526 w 2492740"/>
                <a:gd name="connsiteY763" fmla="*/ 1200456 h 1460526"/>
                <a:gd name="connsiteX764" fmla="*/ 1697991 w 2492740"/>
                <a:gd name="connsiteY764" fmla="*/ 1202277 h 1460526"/>
                <a:gd name="connsiteX765" fmla="*/ 1688136 w 2492740"/>
                <a:gd name="connsiteY765" fmla="*/ 1207465 h 1460526"/>
                <a:gd name="connsiteX766" fmla="*/ 1686563 w 2492740"/>
                <a:gd name="connsiteY766" fmla="*/ 1207963 h 1460526"/>
                <a:gd name="connsiteX767" fmla="*/ 1682422 w 2492740"/>
                <a:gd name="connsiteY767" fmla="*/ 1206417 h 1460526"/>
                <a:gd name="connsiteX768" fmla="*/ 1674887 w 2492740"/>
                <a:gd name="connsiteY768" fmla="*/ 1200705 h 1460526"/>
                <a:gd name="connsiteX769" fmla="*/ 1672292 w 2492740"/>
                <a:gd name="connsiteY769" fmla="*/ 1197588 h 1460526"/>
                <a:gd name="connsiteX770" fmla="*/ 1666304 w 2492740"/>
                <a:gd name="connsiteY770" fmla="*/ 1194994 h 1460526"/>
                <a:gd name="connsiteX771" fmla="*/ 1663434 w 2492740"/>
                <a:gd name="connsiteY771" fmla="*/ 1195244 h 1460526"/>
                <a:gd name="connsiteX772" fmla="*/ 1660066 w 2492740"/>
                <a:gd name="connsiteY772" fmla="*/ 1197339 h 1460526"/>
                <a:gd name="connsiteX773" fmla="*/ 1659018 w 2492740"/>
                <a:gd name="connsiteY773" fmla="*/ 1199409 h 1460526"/>
                <a:gd name="connsiteX774" fmla="*/ 1658245 w 2492740"/>
                <a:gd name="connsiteY774" fmla="*/ 1204596 h 1460526"/>
                <a:gd name="connsiteX775" fmla="*/ 1656698 w 2492740"/>
                <a:gd name="connsiteY775" fmla="*/ 1206941 h 1460526"/>
                <a:gd name="connsiteX776" fmla="*/ 1653055 w 2492740"/>
                <a:gd name="connsiteY776" fmla="*/ 1208238 h 1460526"/>
                <a:gd name="connsiteX777" fmla="*/ 1649686 w 2492740"/>
                <a:gd name="connsiteY777" fmla="*/ 1208487 h 1460526"/>
                <a:gd name="connsiteX778" fmla="*/ 1644746 w 2492740"/>
                <a:gd name="connsiteY778" fmla="*/ 1207190 h 1460526"/>
                <a:gd name="connsiteX779" fmla="*/ 1641877 w 2492740"/>
                <a:gd name="connsiteY779" fmla="*/ 1205120 h 1460526"/>
                <a:gd name="connsiteX780" fmla="*/ 1639806 w 2492740"/>
                <a:gd name="connsiteY780" fmla="*/ 1201229 h 1460526"/>
                <a:gd name="connsiteX781" fmla="*/ 1634866 w 2492740"/>
                <a:gd name="connsiteY781" fmla="*/ 1192400 h 1460526"/>
                <a:gd name="connsiteX782" fmla="*/ 1633818 w 2492740"/>
                <a:gd name="connsiteY782" fmla="*/ 1187462 h 1460526"/>
                <a:gd name="connsiteX783" fmla="*/ 1631997 w 2492740"/>
                <a:gd name="connsiteY783" fmla="*/ 1182274 h 1460526"/>
                <a:gd name="connsiteX784" fmla="*/ 1629926 w 2492740"/>
                <a:gd name="connsiteY784" fmla="*/ 1178358 h 1460526"/>
                <a:gd name="connsiteX785" fmla="*/ 1627082 w 2492740"/>
                <a:gd name="connsiteY785" fmla="*/ 1177336 h 1460526"/>
                <a:gd name="connsiteX786" fmla="*/ 1617201 w 2492740"/>
                <a:gd name="connsiteY786" fmla="*/ 1177585 h 1460526"/>
                <a:gd name="connsiteX787" fmla="*/ 1606547 w 2492740"/>
                <a:gd name="connsiteY787" fmla="*/ 1178882 h 1460526"/>
                <a:gd name="connsiteX788" fmla="*/ 1600833 w 2492740"/>
                <a:gd name="connsiteY788" fmla="*/ 1178633 h 1460526"/>
                <a:gd name="connsiteX789" fmla="*/ 1596941 w 2492740"/>
                <a:gd name="connsiteY789" fmla="*/ 1177336 h 1460526"/>
                <a:gd name="connsiteX790" fmla="*/ 1600310 w 2492740"/>
                <a:gd name="connsiteY790" fmla="*/ 1173171 h 1460526"/>
                <a:gd name="connsiteX791" fmla="*/ 1600584 w 2492740"/>
                <a:gd name="connsiteY791" fmla="*/ 1163568 h 1460526"/>
                <a:gd name="connsiteX792" fmla="*/ 1598238 w 2492740"/>
                <a:gd name="connsiteY792" fmla="*/ 1161224 h 1460526"/>
                <a:gd name="connsiteX793" fmla="*/ 1598762 w 2492740"/>
                <a:gd name="connsiteY793" fmla="*/ 1159154 h 1460526"/>
                <a:gd name="connsiteX794" fmla="*/ 1597440 w 2492740"/>
                <a:gd name="connsiteY794" fmla="*/ 1152919 h 1460526"/>
                <a:gd name="connsiteX795" fmla="*/ 1594596 w 2492740"/>
                <a:gd name="connsiteY795" fmla="*/ 1152395 h 1460526"/>
                <a:gd name="connsiteX796" fmla="*/ 1586537 w 2492740"/>
                <a:gd name="connsiteY796" fmla="*/ 1155263 h 1460526"/>
                <a:gd name="connsiteX797" fmla="*/ 1584466 w 2492740"/>
                <a:gd name="connsiteY797" fmla="*/ 1146958 h 1460526"/>
                <a:gd name="connsiteX798" fmla="*/ 1581871 w 2492740"/>
                <a:gd name="connsiteY798" fmla="*/ 1144364 h 1460526"/>
                <a:gd name="connsiteX799" fmla="*/ 1579526 w 2492740"/>
                <a:gd name="connsiteY799" fmla="*/ 1145661 h 1460526"/>
                <a:gd name="connsiteX800" fmla="*/ 1575633 w 2492740"/>
                <a:gd name="connsiteY800" fmla="*/ 1145137 h 1460526"/>
                <a:gd name="connsiteX801" fmla="*/ 1567824 w 2492740"/>
                <a:gd name="connsiteY801" fmla="*/ 1145386 h 1460526"/>
                <a:gd name="connsiteX802" fmla="*/ 1561087 w 2492740"/>
                <a:gd name="connsiteY802" fmla="*/ 1146683 h 1460526"/>
                <a:gd name="connsiteX803" fmla="*/ 1556920 w 2492740"/>
                <a:gd name="connsiteY803" fmla="*/ 1145910 h 1460526"/>
                <a:gd name="connsiteX804" fmla="*/ 1552779 w 2492740"/>
                <a:gd name="connsiteY804" fmla="*/ 1147731 h 1460526"/>
                <a:gd name="connsiteX805" fmla="*/ 1549660 w 2492740"/>
                <a:gd name="connsiteY805" fmla="*/ 1147731 h 1460526"/>
                <a:gd name="connsiteX806" fmla="*/ 1543671 w 2492740"/>
                <a:gd name="connsiteY806" fmla="*/ 1146958 h 1460526"/>
                <a:gd name="connsiteX807" fmla="*/ 1542125 w 2492740"/>
                <a:gd name="connsiteY807" fmla="*/ 1144364 h 1460526"/>
                <a:gd name="connsiteX808" fmla="*/ 1538731 w 2492740"/>
                <a:gd name="connsiteY808" fmla="*/ 1146958 h 1460526"/>
                <a:gd name="connsiteX809" fmla="*/ 1529375 w 2492740"/>
                <a:gd name="connsiteY809" fmla="*/ 1147980 h 1460526"/>
                <a:gd name="connsiteX810" fmla="*/ 1529649 w 2492740"/>
                <a:gd name="connsiteY810" fmla="*/ 1139675 h 1460526"/>
                <a:gd name="connsiteX811" fmla="*/ 1526007 w 2492740"/>
                <a:gd name="connsiteY811" fmla="*/ 1140448 h 1460526"/>
                <a:gd name="connsiteX812" fmla="*/ 1518222 w 2492740"/>
                <a:gd name="connsiteY812" fmla="*/ 1142792 h 1460526"/>
                <a:gd name="connsiteX813" fmla="*/ 1512234 w 2492740"/>
                <a:gd name="connsiteY813" fmla="*/ 1142269 h 1460526"/>
                <a:gd name="connsiteX814" fmla="*/ 1505223 w 2492740"/>
                <a:gd name="connsiteY814" fmla="*/ 1143316 h 1460526"/>
                <a:gd name="connsiteX815" fmla="*/ 1498461 w 2492740"/>
                <a:gd name="connsiteY815" fmla="*/ 1141495 h 1460526"/>
                <a:gd name="connsiteX816" fmla="*/ 1492747 w 2492740"/>
                <a:gd name="connsiteY816" fmla="*/ 1138378 h 1460526"/>
                <a:gd name="connsiteX817" fmla="*/ 1492747 w 2492740"/>
                <a:gd name="connsiteY817" fmla="*/ 1146159 h 1460526"/>
                <a:gd name="connsiteX818" fmla="*/ 1491724 w 2492740"/>
                <a:gd name="connsiteY818" fmla="*/ 1147731 h 1460526"/>
                <a:gd name="connsiteX819" fmla="*/ 1490676 w 2492740"/>
                <a:gd name="connsiteY819" fmla="*/ 1155263 h 1460526"/>
                <a:gd name="connsiteX820" fmla="*/ 1504175 w 2492740"/>
                <a:gd name="connsiteY820" fmla="*/ 1161498 h 1460526"/>
                <a:gd name="connsiteX821" fmla="*/ 1511984 w 2492740"/>
                <a:gd name="connsiteY821" fmla="*/ 1166935 h 1460526"/>
                <a:gd name="connsiteX822" fmla="*/ 1516400 w 2492740"/>
                <a:gd name="connsiteY822" fmla="*/ 1168756 h 1460526"/>
                <a:gd name="connsiteX823" fmla="*/ 1516899 w 2492740"/>
                <a:gd name="connsiteY823" fmla="*/ 1171624 h 1460526"/>
                <a:gd name="connsiteX824" fmla="*/ 1511710 w 2492740"/>
                <a:gd name="connsiteY824" fmla="*/ 1172397 h 1460526"/>
                <a:gd name="connsiteX825" fmla="*/ 1509115 w 2492740"/>
                <a:gd name="connsiteY825" fmla="*/ 1171624 h 1460526"/>
                <a:gd name="connsiteX826" fmla="*/ 1502877 w 2492740"/>
                <a:gd name="connsiteY826" fmla="*/ 1166162 h 1460526"/>
                <a:gd name="connsiteX827" fmla="*/ 1497164 w 2492740"/>
                <a:gd name="connsiteY827" fmla="*/ 1166436 h 1460526"/>
                <a:gd name="connsiteX828" fmla="*/ 1493521 w 2492740"/>
                <a:gd name="connsiteY828" fmla="*/ 1167459 h 1460526"/>
                <a:gd name="connsiteX829" fmla="*/ 1486784 w 2492740"/>
                <a:gd name="connsiteY829" fmla="*/ 1172397 h 1460526"/>
                <a:gd name="connsiteX830" fmla="*/ 1481320 w 2492740"/>
                <a:gd name="connsiteY830" fmla="*/ 1172921 h 1460526"/>
                <a:gd name="connsiteX831" fmla="*/ 1477952 w 2492740"/>
                <a:gd name="connsiteY831" fmla="*/ 1170851 h 1460526"/>
                <a:gd name="connsiteX832" fmla="*/ 1476130 w 2492740"/>
                <a:gd name="connsiteY832" fmla="*/ 1169030 h 1460526"/>
                <a:gd name="connsiteX833" fmla="*/ 1467547 w 2492740"/>
                <a:gd name="connsiteY833" fmla="*/ 1167733 h 1460526"/>
                <a:gd name="connsiteX834" fmla="*/ 1464179 w 2492740"/>
                <a:gd name="connsiteY834" fmla="*/ 1165389 h 1460526"/>
                <a:gd name="connsiteX835" fmla="*/ 1460785 w 2492740"/>
                <a:gd name="connsiteY835" fmla="*/ 1160974 h 1460526"/>
                <a:gd name="connsiteX836" fmla="*/ 1461584 w 2492740"/>
                <a:gd name="connsiteY836" fmla="*/ 1151896 h 1460526"/>
                <a:gd name="connsiteX837" fmla="*/ 1463655 w 2492740"/>
                <a:gd name="connsiteY837" fmla="*/ 1143566 h 1460526"/>
                <a:gd name="connsiteX838" fmla="*/ 1463131 w 2492740"/>
                <a:gd name="connsiteY838" fmla="*/ 1140448 h 1460526"/>
                <a:gd name="connsiteX839" fmla="*/ 1461834 w 2492740"/>
                <a:gd name="connsiteY839" fmla="*/ 1138378 h 1460526"/>
                <a:gd name="connsiteX840" fmla="*/ 1458715 w 2492740"/>
                <a:gd name="connsiteY840" fmla="*/ 1137081 h 1460526"/>
                <a:gd name="connsiteX841" fmla="*/ 1454822 w 2492740"/>
                <a:gd name="connsiteY841" fmla="*/ 1133190 h 1460526"/>
                <a:gd name="connsiteX842" fmla="*/ 1449882 w 2492740"/>
                <a:gd name="connsiteY842" fmla="*/ 1130845 h 1460526"/>
                <a:gd name="connsiteX843" fmla="*/ 1442596 w 2492740"/>
                <a:gd name="connsiteY843" fmla="*/ 1128002 h 1460526"/>
                <a:gd name="connsiteX844" fmla="*/ 1440002 w 2492740"/>
                <a:gd name="connsiteY844" fmla="*/ 1125907 h 1460526"/>
                <a:gd name="connsiteX845" fmla="*/ 1437157 w 2492740"/>
                <a:gd name="connsiteY845" fmla="*/ 1122790 h 1460526"/>
                <a:gd name="connsiteX846" fmla="*/ 1435586 w 2492740"/>
                <a:gd name="connsiteY846" fmla="*/ 1119423 h 1460526"/>
                <a:gd name="connsiteX847" fmla="*/ 1432991 w 2492740"/>
                <a:gd name="connsiteY847" fmla="*/ 1110344 h 1460526"/>
                <a:gd name="connsiteX848" fmla="*/ 1432741 w 2492740"/>
                <a:gd name="connsiteY848" fmla="*/ 1106703 h 1460526"/>
                <a:gd name="connsiteX849" fmla="*/ 1433514 w 2492740"/>
                <a:gd name="connsiteY849" fmla="*/ 1103311 h 1460526"/>
                <a:gd name="connsiteX850" fmla="*/ 1431169 w 2492740"/>
                <a:gd name="connsiteY850" fmla="*/ 1096302 h 1460526"/>
                <a:gd name="connsiteX851" fmla="*/ 1427551 w 2492740"/>
                <a:gd name="connsiteY851" fmla="*/ 1090865 h 1460526"/>
                <a:gd name="connsiteX852" fmla="*/ 1425206 w 2492740"/>
                <a:gd name="connsiteY852" fmla="*/ 1084879 h 1460526"/>
                <a:gd name="connsiteX853" fmla="*/ 1425730 w 2492740"/>
                <a:gd name="connsiteY853" fmla="*/ 1080988 h 1460526"/>
                <a:gd name="connsiteX854" fmla="*/ 1428574 w 2492740"/>
                <a:gd name="connsiteY854" fmla="*/ 1075277 h 1460526"/>
                <a:gd name="connsiteX855" fmla="*/ 1429098 w 2492740"/>
                <a:gd name="connsiteY855" fmla="*/ 1070338 h 1460526"/>
                <a:gd name="connsiteX856" fmla="*/ 1427801 w 2492740"/>
                <a:gd name="connsiteY856" fmla="*/ 1061759 h 1460526"/>
                <a:gd name="connsiteX857" fmla="*/ 1425979 w 2492740"/>
                <a:gd name="connsiteY857" fmla="*/ 1060212 h 1460526"/>
                <a:gd name="connsiteX858" fmla="*/ 1422337 w 2492740"/>
                <a:gd name="connsiteY858" fmla="*/ 1059439 h 1460526"/>
                <a:gd name="connsiteX859" fmla="*/ 1417396 w 2492740"/>
                <a:gd name="connsiteY859" fmla="*/ 1059165 h 1460526"/>
                <a:gd name="connsiteX860" fmla="*/ 1413779 w 2492740"/>
                <a:gd name="connsiteY860" fmla="*/ 1059689 h 1460526"/>
                <a:gd name="connsiteX861" fmla="*/ 1412980 w 2492740"/>
                <a:gd name="connsiteY861" fmla="*/ 1063579 h 1460526"/>
                <a:gd name="connsiteX862" fmla="*/ 1411184 w 2492740"/>
                <a:gd name="connsiteY862" fmla="*/ 1067994 h 1460526"/>
                <a:gd name="connsiteX863" fmla="*/ 1409612 w 2492740"/>
                <a:gd name="connsiteY863" fmla="*/ 1069815 h 1460526"/>
                <a:gd name="connsiteX864" fmla="*/ 1404946 w 2492740"/>
                <a:gd name="connsiteY864" fmla="*/ 1072932 h 1460526"/>
                <a:gd name="connsiteX865" fmla="*/ 1403649 w 2492740"/>
                <a:gd name="connsiteY865" fmla="*/ 1078120 h 1460526"/>
                <a:gd name="connsiteX866" fmla="*/ 1402600 w 2492740"/>
                <a:gd name="connsiteY866" fmla="*/ 1080988 h 1460526"/>
                <a:gd name="connsiteX867" fmla="*/ 1397660 w 2492740"/>
                <a:gd name="connsiteY867" fmla="*/ 1086700 h 1460526"/>
                <a:gd name="connsiteX868" fmla="*/ 1392196 w 2492740"/>
                <a:gd name="connsiteY868" fmla="*/ 1087747 h 1460526"/>
                <a:gd name="connsiteX869" fmla="*/ 1389601 w 2492740"/>
                <a:gd name="connsiteY869" fmla="*/ 1086949 h 1460526"/>
                <a:gd name="connsiteX870" fmla="*/ 1385709 w 2492740"/>
                <a:gd name="connsiteY870" fmla="*/ 1086700 h 1460526"/>
                <a:gd name="connsiteX871" fmla="*/ 1383887 w 2492740"/>
                <a:gd name="connsiteY871" fmla="*/ 1084879 h 1460526"/>
                <a:gd name="connsiteX872" fmla="*/ 1375828 w 2492740"/>
                <a:gd name="connsiteY872" fmla="*/ 1080190 h 1460526"/>
                <a:gd name="connsiteX873" fmla="*/ 1376103 w 2492740"/>
                <a:gd name="connsiteY873" fmla="*/ 1077098 h 1460526"/>
                <a:gd name="connsiteX874" fmla="*/ 1370389 w 2492740"/>
                <a:gd name="connsiteY874" fmla="*/ 1076050 h 1460526"/>
                <a:gd name="connsiteX875" fmla="*/ 1365699 w 2492740"/>
                <a:gd name="connsiteY875" fmla="*/ 1078893 h 1460526"/>
                <a:gd name="connsiteX876" fmla="*/ 1360259 w 2492740"/>
                <a:gd name="connsiteY876" fmla="*/ 1080190 h 1460526"/>
                <a:gd name="connsiteX877" fmla="*/ 1356617 w 2492740"/>
                <a:gd name="connsiteY877" fmla="*/ 1082285 h 1460526"/>
                <a:gd name="connsiteX878" fmla="*/ 1355843 w 2492740"/>
                <a:gd name="connsiteY878" fmla="*/ 1084630 h 1460526"/>
                <a:gd name="connsiteX879" fmla="*/ 1353747 w 2492740"/>
                <a:gd name="connsiteY879" fmla="*/ 1084879 h 1460526"/>
                <a:gd name="connsiteX880" fmla="*/ 1346212 w 2492740"/>
                <a:gd name="connsiteY880" fmla="*/ 1086700 h 1460526"/>
                <a:gd name="connsiteX881" fmla="*/ 1343368 w 2492740"/>
                <a:gd name="connsiteY881" fmla="*/ 1088520 h 1460526"/>
                <a:gd name="connsiteX882" fmla="*/ 1341272 w 2492740"/>
                <a:gd name="connsiteY882" fmla="*/ 1085926 h 1460526"/>
                <a:gd name="connsiteX883" fmla="*/ 1335558 w 2492740"/>
                <a:gd name="connsiteY883" fmla="*/ 1085926 h 1460526"/>
                <a:gd name="connsiteX884" fmla="*/ 1333238 w 2492740"/>
                <a:gd name="connsiteY884" fmla="*/ 1091364 h 1460526"/>
                <a:gd name="connsiteX885" fmla="*/ 1324904 w 2492740"/>
                <a:gd name="connsiteY885" fmla="*/ 1104358 h 1460526"/>
                <a:gd name="connsiteX886" fmla="*/ 1318692 w 2492740"/>
                <a:gd name="connsiteY886" fmla="*/ 1104857 h 1460526"/>
                <a:gd name="connsiteX887" fmla="*/ 1311655 w 2492740"/>
                <a:gd name="connsiteY887" fmla="*/ 1098896 h 1460526"/>
                <a:gd name="connsiteX888" fmla="*/ 1302823 w 2492740"/>
                <a:gd name="connsiteY888" fmla="*/ 1097848 h 1460526"/>
                <a:gd name="connsiteX889" fmla="*/ 1300229 w 2492740"/>
                <a:gd name="connsiteY889" fmla="*/ 1098123 h 1460526"/>
                <a:gd name="connsiteX890" fmla="*/ 1296086 w 2492740"/>
                <a:gd name="connsiteY890" fmla="*/ 1097075 h 1460526"/>
                <a:gd name="connsiteX891" fmla="*/ 1291146 w 2492740"/>
                <a:gd name="connsiteY891" fmla="*/ 1084081 h 1460526"/>
                <a:gd name="connsiteX892" fmla="*/ 1277373 w 2492740"/>
                <a:gd name="connsiteY892" fmla="*/ 1082285 h 1460526"/>
                <a:gd name="connsiteX893" fmla="*/ 1279968 w 2492740"/>
                <a:gd name="connsiteY893" fmla="*/ 1095254 h 1460526"/>
                <a:gd name="connsiteX894" fmla="*/ 1261530 w 2492740"/>
                <a:gd name="connsiteY894" fmla="*/ 1091887 h 1460526"/>
                <a:gd name="connsiteX895" fmla="*/ 1244888 w 2492740"/>
                <a:gd name="connsiteY895" fmla="*/ 1100442 h 1460526"/>
                <a:gd name="connsiteX896" fmla="*/ 1247233 w 2492740"/>
                <a:gd name="connsiteY896" fmla="*/ 1112140 h 1460526"/>
                <a:gd name="connsiteX897" fmla="*/ 1249579 w 2492740"/>
                <a:gd name="connsiteY897" fmla="*/ 1112913 h 1460526"/>
                <a:gd name="connsiteX898" fmla="*/ 1251125 w 2492740"/>
                <a:gd name="connsiteY898" fmla="*/ 1117851 h 1460526"/>
                <a:gd name="connsiteX899" fmla="*/ 1251400 w 2492740"/>
                <a:gd name="connsiteY899" fmla="*/ 1120720 h 1460526"/>
                <a:gd name="connsiteX900" fmla="*/ 1252947 w 2492740"/>
                <a:gd name="connsiteY900" fmla="*/ 1122790 h 1460526"/>
                <a:gd name="connsiteX901" fmla="*/ 1253471 w 2492740"/>
                <a:gd name="connsiteY901" fmla="*/ 1129548 h 1460526"/>
                <a:gd name="connsiteX902" fmla="*/ 1250601 w 2492740"/>
                <a:gd name="connsiteY902" fmla="*/ 1129548 h 1460526"/>
                <a:gd name="connsiteX903" fmla="*/ 1245936 w 2492740"/>
                <a:gd name="connsiteY903" fmla="*/ 1127977 h 1460526"/>
                <a:gd name="connsiteX904" fmla="*/ 1239698 w 2492740"/>
                <a:gd name="connsiteY904" fmla="*/ 1127453 h 1460526"/>
                <a:gd name="connsiteX905" fmla="*/ 1235806 w 2492740"/>
                <a:gd name="connsiteY905" fmla="*/ 1129548 h 1460526"/>
                <a:gd name="connsiteX906" fmla="*/ 1237103 w 2492740"/>
                <a:gd name="connsiteY906" fmla="*/ 1134736 h 1460526"/>
                <a:gd name="connsiteX907" fmla="*/ 1241520 w 2492740"/>
                <a:gd name="connsiteY907" fmla="*/ 1139924 h 1460526"/>
                <a:gd name="connsiteX908" fmla="*/ 1244115 w 2492740"/>
                <a:gd name="connsiteY908" fmla="*/ 1146159 h 1460526"/>
                <a:gd name="connsiteX909" fmla="*/ 1245162 w 2492740"/>
                <a:gd name="connsiteY909" fmla="*/ 1150823 h 1460526"/>
                <a:gd name="connsiteX910" fmla="*/ 1251400 w 2492740"/>
                <a:gd name="connsiteY910" fmla="*/ 1164865 h 1460526"/>
                <a:gd name="connsiteX911" fmla="*/ 1245411 w 2492740"/>
                <a:gd name="connsiteY911" fmla="*/ 1167708 h 1460526"/>
                <a:gd name="connsiteX912" fmla="*/ 1240996 w 2492740"/>
                <a:gd name="connsiteY912" fmla="*/ 1170302 h 1460526"/>
                <a:gd name="connsiteX913" fmla="*/ 1245411 w 2492740"/>
                <a:gd name="connsiteY913" fmla="*/ 1175241 h 1460526"/>
                <a:gd name="connsiteX914" fmla="*/ 1245936 w 2492740"/>
                <a:gd name="connsiteY914" fmla="*/ 1179930 h 1460526"/>
                <a:gd name="connsiteX915" fmla="*/ 1245411 w 2492740"/>
                <a:gd name="connsiteY915" fmla="*/ 1184344 h 1460526"/>
                <a:gd name="connsiteX916" fmla="*/ 1242817 w 2492740"/>
                <a:gd name="connsiteY916" fmla="*/ 1185641 h 1460526"/>
                <a:gd name="connsiteX917" fmla="*/ 1236055 w 2492740"/>
                <a:gd name="connsiteY917" fmla="*/ 1182524 h 1460526"/>
                <a:gd name="connsiteX918" fmla="*/ 1236579 w 2492740"/>
                <a:gd name="connsiteY918" fmla="*/ 1180179 h 1460526"/>
                <a:gd name="connsiteX919" fmla="*/ 1232936 w 2492740"/>
                <a:gd name="connsiteY919" fmla="*/ 1177061 h 1460526"/>
                <a:gd name="connsiteX920" fmla="*/ 1222557 w 2492740"/>
                <a:gd name="connsiteY920" fmla="*/ 1189532 h 1460526"/>
                <a:gd name="connsiteX921" fmla="*/ 1228795 w 2492740"/>
                <a:gd name="connsiteY921" fmla="*/ 1197837 h 1460526"/>
                <a:gd name="connsiteX922" fmla="*/ 1246460 w 2492740"/>
                <a:gd name="connsiteY922" fmla="*/ 1212129 h 1460526"/>
                <a:gd name="connsiteX923" fmla="*/ 1251125 w 2492740"/>
                <a:gd name="connsiteY923" fmla="*/ 1216269 h 1460526"/>
                <a:gd name="connsiteX924" fmla="*/ 1254244 w 2492740"/>
                <a:gd name="connsiteY924" fmla="*/ 1218364 h 1460526"/>
                <a:gd name="connsiteX925" fmla="*/ 1258660 w 2492740"/>
                <a:gd name="connsiteY925" fmla="*/ 1228216 h 1460526"/>
                <a:gd name="connsiteX926" fmla="*/ 1263326 w 2492740"/>
                <a:gd name="connsiteY926" fmla="*/ 1234975 h 1460526"/>
                <a:gd name="connsiteX927" fmla="*/ 1264624 w 2492740"/>
                <a:gd name="connsiteY927" fmla="*/ 1234451 h 1460526"/>
                <a:gd name="connsiteX928" fmla="*/ 1270338 w 2492740"/>
                <a:gd name="connsiteY928" fmla="*/ 1240437 h 1460526"/>
                <a:gd name="connsiteX929" fmla="*/ 1272159 w 2492740"/>
                <a:gd name="connsiteY929" fmla="*/ 1241734 h 1460526"/>
                <a:gd name="connsiteX930" fmla="*/ 1271909 w 2492740"/>
                <a:gd name="connsiteY930" fmla="*/ 1249790 h 1460526"/>
                <a:gd name="connsiteX931" fmla="*/ 1271660 w 2492740"/>
                <a:gd name="connsiteY931" fmla="*/ 1251087 h 1460526"/>
                <a:gd name="connsiteX932" fmla="*/ 1272159 w 2492740"/>
                <a:gd name="connsiteY932" fmla="*/ 1256274 h 1460526"/>
                <a:gd name="connsiteX933" fmla="*/ 1271909 w 2492740"/>
                <a:gd name="connsiteY933" fmla="*/ 1259916 h 1460526"/>
                <a:gd name="connsiteX934" fmla="*/ 1273731 w 2492740"/>
                <a:gd name="connsiteY934" fmla="*/ 1270815 h 1460526"/>
                <a:gd name="connsiteX935" fmla="*/ 1265422 w 2492740"/>
                <a:gd name="connsiteY935" fmla="*/ 1271588 h 1460526"/>
                <a:gd name="connsiteX936" fmla="*/ 1259434 w 2492740"/>
                <a:gd name="connsiteY936" fmla="*/ 1271339 h 1460526"/>
                <a:gd name="connsiteX937" fmla="*/ 1253970 w 2492740"/>
                <a:gd name="connsiteY937" fmla="*/ 1270566 h 1460526"/>
                <a:gd name="connsiteX938" fmla="*/ 1251125 w 2492740"/>
                <a:gd name="connsiteY938" fmla="*/ 1271339 h 1460526"/>
                <a:gd name="connsiteX939" fmla="*/ 1246709 w 2492740"/>
                <a:gd name="connsiteY939" fmla="*/ 1271339 h 1460526"/>
                <a:gd name="connsiteX940" fmla="*/ 1240471 w 2492740"/>
                <a:gd name="connsiteY940" fmla="*/ 1269793 h 1460526"/>
                <a:gd name="connsiteX941" fmla="*/ 1238401 w 2492740"/>
                <a:gd name="connsiteY941" fmla="*/ 1270566 h 1460526"/>
                <a:gd name="connsiteX942" fmla="*/ 1231115 w 2492740"/>
                <a:gd name="connsiteY942" fmla="*/ 1275504 h 1460526"/>
                <a:gd name="connsiteX943" fmla="*/ 1226699 w 2492740"/>
                <a:gd name="connsiteY943" fmla="*/ 1279120 h 1460526"/>
                <a:gd name="connsiteX944" fmla="*/ 1221758 w 2492740"/>
                <a:gd name="connsiteY944" fmla="*/ 1279918 h 1460526"/>
                <a:gd name="connsiteX945" fmla="*/ 1217867 w 2492740"/>
                <a:gd name="connsiteY945" fmla="*/ 1278871 h 1460526"/>
                <a:gd name="connsiteX946" fmla="*/ 1217093 w 2492740"/>
                <a:gd name="connsiteY946" fmla="*/ 1280168 h 1460526"/>
                <a:gd name="connsiteX947" fmla="*/ 1217867 w 2492740"/>
                <a:gd name="connsiteY947" fmla="*/ 1282762 h 1460526"/>
                <a:gd name="connsiteX948" fmla="*/ 1218390 w 2492740"/>
                <a:gd name="connsiteY948" fmla="*/ 1289770 h 1460526"/>
                <a:gd name="connsiteX949" fmla="*/ 1216569 w 2492740"/>
                <a:gd name="connsiteY949" fmla="*/ 1292888 h 1460526"/>
                <a:gd name="connsiteX950" fmla="*/ 1213450 w 2492740"/>
                <a:gd name="connsiteY950" fmla="*/ 1293935 h 1460526"/>
                <a:gd name="connsiteX951" fmla="*/ 1214498 w 2492740"/>
                <a:gd name="connsiteY951" fmla="*/ 1300420 h 1460526"/>
                <a:gd name="connsiteX952" fmla="*/ 1213450 w 2492740"/>
                <a:gd name="connsiteY952" fmla="*/ 1303288 h 1460526"/>
                <a:gd name="connsiteX953" fmla="*/ 1214498 w 2492740"/>
                <a:gd name="connsiteY953" fmla="*/ 1307179 h 1460526"/>
                <a:gd name="connsiteX954" fmla="*/ 1215521 w 2492740"/>
                <a:gd name="connsiteY954" fmla="*/ 1308227 h 1460526"/>
                <a:gd name="connsiteX955" fmla="*/ 1218914 w 2492740"/>
                <a:gd name="connsiteY955" fmla="*/ 1315485 h 1460526"/>
                <a:gd name="connsiteX956" fmla="*/ 1222033 w 2492740"/>
                <a:gd name="connsiteY956" fmla="*/ 1326658 h 1460526"/>
                <a:gd name="connsiteX957" fmla="*/ 1220212 w 2492740"/>
                <a:gd name="connsiteY957" fmla="*/ 1339378 h 1460526"/>
                <a:gd name="connsiteX958" fmla="*/ 1224378 w 2492740"/>
                <a:gd name="connsiteY958" fmla="*/ 1357809 h 1460526"/>
                <a:gd name="connsiteX959" fmla="*/ 1222557 w 2492740"/>
                <a:gd name="connsiteY959" fmla="*/ 1369756 h 1460526"/>
                <a:gd name="connsiteX960" fmla="*/ 1218640 w 2492740"/>
                <a:gd name="connsiteY960" fmla="*/ 1376266 h 1460526"/>
                <a:gd name="connsiteX961" fmla="*/ 1215272 w 2492740"/>
                <a:gd name="connsiteY961" fmla="*/ 1385619 h 1460526"/>
                <a:gd name="connsiteX962" fmla="*/ 1211104 w 2492740"/>
                <a:gd name="connsiteY962" fmla="*/ 1393650 h 1460526"/>
                <a:gd name="connsiteX963" fmla="*/ 1208784 w 2492740"/>
                <a:gd name="connsiteY963" fmla="*/ 1394174 h 1460526"/>
                <a:gd name="connsiteX964" fmla="*/ 1199952 w 2492740"/>
                <a:gd name="connsiteY964" fmla="*/ 1397541 h 1460526"/>
                <a:gd name="connsiteX965" fmla="*/ 1191893 w 2492740"/>
                <a:gd name="connsiteY965" fmla="*/ 1395994 h 1460526"/>
                <a:gd name="connsiteX966" fmla="*/ 1185406 w 2492740"/>
                <a:gd name="connsiteY966" fmla="*/ 1394174 h 1460526"/>
                <a:gd name="connsiteX967" fmla="*/ 1183584 w 2492740"/>
                <a:gd name="connsiteY967" fmla="*/ 1394423 h 1460526"/>
                <a:gd name="connsiteX968" fmla="*/ 1175276 w 2492740"/>
                <a:gd name="connsiteY968" fmla="*/ 1382227 h 1460526"/>
                <a:gd name="connsiteX969" fmla="*/ 1146682 w 2492740"/>
                <a:gd name="connsiteY969" fmla="*/ 1387689 h 1460526"/>
                <a:gd name="connsiteX970" fmla="*/ 1145909 w 2492740"/>
                <a:gd name="connsiteY970" fmla="*/ 1390532 h 1460526"/>
                <a:gd name="connsiteX971" fmla="*/ 1128493 w 2492740"/>
                <a:gd name="connsiteY971" fmla="*/ 1384297 h 1460526"/>
                <a:gd name="connsiteX972" fmla="*/ 1116292 w 2492740"/>
                <a:gd name="connsiteY972" fmla="*/ 1411059 h 1460526"/>
                <a:gd name="connsiteX973" fmla="*/ 1111602 w 2492740"/>
                <a:gd name="connsiteY973" fmla="*/ 1421958 h 1460526"/>
                <a:gd name="connsiteX974" fmla="*/ 1107709 w 2492740"/>
                <a:gd name="connsiteY974" fmla="*/ 1430014 h 1460526"/>
                <a:gd name="connsiteX975" fmla="*/ 1097330 w 2492740"/>
                <a:gd name="connsiteY975" fmla="*/ 1438319 h 1460526"/>
                <a:gd name="connsiteX976" fmla="*/ 1087724 w 2492740"/>
                <a:gd name="connsiteY976" fmla="*/ 1448196 h 1460526"/>
                <a:gd name="connsiteX977" fmla="*/ 1079665 w 2492740"/>
                <a:gd name="connsiteY977" fmla="*/ 1455978 h 1460526"/>
                <a:gd name="connsiteX978" fmla="*/ 1077320 w 2492740"/>
                <a:gd name="connsiteY978" fmla="*/ 1460143 h 1460526"/>
                <a:gd name="connsiteX979" fmla="*/ 1074725 w 2492740"/>
                <a:gd name="connsiteY979" fmla="*/ 1456751 h 1460526"/>
                <a:gd name="connsiteX980" fmla="*/ 1071082 w 2492740"/>
                <a:gd name="connsiteY980" fmla="*/ 1454157 h 1460526"/>
                <a:gd name="connsiteX981" fmla="*/ 1052644 w 2492740"/>
                <a:gd name="connsiteY981" fmla="*/ 1437272 h 1460526"/>
                <a:gd name="connsiteX982" fmla="*/ 1043037 w 2492740"/>
                <a:gd name="connsiteY982" fmla="*/ 1427944 h 1460526"/>
                <a:gd name="connsiteX983" fmla="*/ 1039919 w 2492740"/>
                <a:gd name="connsiteY983" fmla="*/ 1428967 h 1460526"/>
                <a:gd name="connsiteX984" fmla="*/ 1037049 w 2492740"/>
                <a:gd name="connsiteY984" fmla="*/ 1428468 h 1460526"/>
                <a:gd name="connsiteX985" fmla="*/ 1034978 w 2492740"/>
                <a:gd name="connsiteY985" fmla="*/ 1426373 h 1460526"/>
                <a:gd name="connsiteX986" fmla="*/ 1032109 w 2492740"/>
                <a:gd name="connsiteY986" fmla="*/ 1425600 h 1460526"/>
                <a:gd name="connsiteX987" fmla="*/ 1029514 w 2492740"/>
                <a:gd name="connsiteY987" fmla="*/ 1426123 h 1460526"/>
                <a:gd name="connsiteX988" fmla="*/ 1024574 w 2492740"/>
                <a:gd name="connsiteY988" fmla="*/ 1421185 h 1460526"/>
                <a:gd name="connsiteX989" fmla="*/ 1019633 w 2492740"/>
                <a:gd name="connsiteY989" fmla="*/ 1418841 h 1460526"/>
                <a:gd name="connsiteX990" fmla="*/ 1015742 w 2492740"/>
                <a:gd name="connsiteY990" fmla="*/ 1414177 h 1460526"/>
                <a:gd name="connsiteX991" fmla="*/ 1013920 w 2492740"/>
                <a:gd name="connsiteY991" fmla="*/ 1406120 h 1460526"/>
                <a:gd name="connsiteX992" fmla="*/ 1014444 w 2492740"/>
                <a:gd name="connsiteY992" fmla="*/ 1403776 h 1460526"/>
                <a:gd name="connsiteX993" fmla="*/ 1013421 w 2492740"/>
                <a:gd name="connsiteY993" fmla="*/ 1401182 h 1460526"/>
                <a:gd name="connsiteX994" fmla="*/ 1010826 w 2492740"/>
                <a:gd name="connsiteY994" fmla="*/ 1398339 h 1460526"/>
                <a:gd name="connsiteX995" fmla="*/ 1008206 w 2492740"/>
                <a:gd name="connsiteY995" fmla="*/ 1393650 h 1460526"/>
                <a:gd name="connsiteX996" fmla="*/ 1006659 w 2492740"/>
                <a:gd name="connsiteY996" fmla="*/ 1393650 h 1460526"/>
                <a:gd name="connsiteX997" fmla="*/ 1004064 w 2492740"/>
                <a:gd name="connsiteY997" fmla="*/ 1389759 h 1460526"/>
                <a:gd name="connsiteX998" fmla="*/ 998600 w 2492740"/>
                <a:gd name="connsiteY998" fmla="*/ 1388986 h 1460526"/>
                <a:gd name="connsiteX999" fmla="*/ 994184 w 2492740"/>
                <a:gd name="connsiteY999" fmla="*/ 1390532 h 1460526"/>
                <a:gd name="connsiteX1000" fmla="*/ 987697 w 2492740"/>
                <a:gd name="connsiteY1000" fmla="*/ 1395994 h 1460526"/>
                <a:gd name="connsiteX1001" fmla="*/ 985351 w 2492740"/>
                <a:gd name="connsiteY1001" fmla="*/ 1394947 h 1460526"/>
                <a:gd name="connsiteX1002" fmla="*/ 987697 w 2492740"/>
                <a:gd name="connsiteY1002" fmla="*/ 1392353 h 1460526"/>
                <a:gd name="connsiteX1003" fmla="*/ 988995 w 2492740"/>
                <a:gd name="connsiteY1003" fmla="*/ 1389236 h 1460526"/>
                <a:gd name="connsiteX1004" fmla="*/ 995756 w 2492740"/>
                <a:gd name="connsiteY1004" fmla="*/ 1383250 h 1460526"/>
                <a:gd name="connsiteX1005" fmla="*/ 999648 w 2492740"/>
                <a:gd name="connsiteY1005" fmla="*/ 1378835 h 1460526"/>
                <a:gd name="connsiteX1006" fmla="*/ 1000945 w 2492740"/>
                <a:gd name="connsiteY1006" fmla="*/ 1376515 h 1460526"/>
                <a:gd name="connsiteX1007" fmla="*/ 1003540 w 2492740"/>
                <a:gd name="connsiteY1007" fmla="*/ 1369507 h 1460526"/>
                <a:gd name="connsiteX1008" fmla="*/ 1001470 w 2492740"/>
                <a:gd name="connsiteY1008" fmla="*/ 1365865 h 1460526"/>
                <a:gd name="connsiteX1009" fmla="*/ 1000945 w 2492740"/>
                <a:gd name="connsiteY1009" fmla="*/ 1361975 h 1460526"/>
                <a:gd name="connsiteX1010" fmla="*/ 998600 w 2492740"/>
                <a:gd name="connsiteY1010" fmla="*/ 1361451 h 1460526"/>
                <a:gd name="connsiteX1011" fmla="*/ 993410 w 2492740"/>
                <a:gd name="connsiteY1011" fmla="*/ 1351325 h 1460526"/>
                <a:gd name="connsiteX1012" fmla="*/ 984054 w 2492740"/>
                <a:gd name="connsiteY1012" fmla="*/ 1344042 h 1460526"/>
                <a:gd name="connsiteX1013" fmla="*/ 983555 w 2492740"/>
                <a:gd name="connsiteY1013" fmla="*/ 1341972 h 1460526"/>
                <a:gd name="connsiteX1014" fmla="*/ 977567 w 2492740"/>
                <a:gd name="connsiteY1014" fmla="*/ 1335986 h 1460526"/>
                <a:gd name="connsiteX1015" fmla="*/ 973675 w 2492740"/>
                <a:gd name="connsiteY1015" fmla="*/ 1325087 h 1460526"/>
                <a:gd name="connsiteX1016" fmla="*/ 968211 w 2492740"/>
                <a:gd name="connsiteY1016" fmla="*/ 1321196 h 1460526"/>
                <a:gd name="connsiteX1017" fmla="*/ 958355 w 2492740"/>
                <a:gd name="connsiteY1017" fmla="*/ 1315210 h 1460526"/>
                <a:gd name="connsiteX1018" fmla="*/ 957058 w 2492740"/>
                <a:gd name="connsiteY1018" fmla="*/ 1310796 h 1460526"/>
                <a:gd name="connsiteX1019" fmla="*/ 946129 w 2492740"/>
                <a:gd name="connsiteY1019" fmla="*/ 1286129 h 1460526"/>
                <a:gd name="connsiteX1020" fmla="*/ 942761 w 2492740"/>
                <a:gd name="connsiteY1020" fmla="*/ 1279120 h 1460526"/>
                <a:gd name="connsiteX1021" fmla="*/ 937047 w 2492740"/>
                <a:gd name="connsiteY1021" fmla="*/ 1266650 h 1460526"/>
                <a:gd name="connsiteX1022" fmla="*/ 948999 w 2492740"/>
                <a:gd name="connsiteY1022" fmla="*/ 1254454 h 1460526"/>
                <a:gd name="connsiteX1023" fmla="*/ 944308 w 2492740"/>
                <a:gd name="connsiteY1023" fmla="*/ 1250812 h 1460526"/>
                <a:gd name="connsiteX1024" fmla="*/ 941987 w 2492740"/>
                <a:gd name="connsiteY1024" fmla="*/ 1244053 h 1460526"/>
                <a:gd name="connsiteX1025" fmla="*/ 938594 w 2492740"/>
                <a:gd name="connsiteY1025" fmla="*/ 1238616 h 1460526"/>
                <a:gd name="connsiteX1026" fmla="*/ 933928 w 2492740"/>
                <a:gd name="connsiteY1026" fmla="*/ 1234202 h 1460526"/>
                <a:gd name="connsiteX1027" fmla="*/ 937296 w 2492740"/>
                <a:gd name="connsiteY1027" fmla="*/ 1228216 h 1460526"/>
                <a:gd name="connsiteX1028" fmla="*/ 929762 w 2492740"/>
                <a:gd name="connsiteY1028" fmla="*/ 1221731 h 1460526"/>
                <a:gd name="connsiteX1029" fmla="*/ 924048 w 2492740"/>
                <a:gd name="connsiteY1029" fmla="*/ 1220160 h 1460526"/>
                <a:gd name="connsiteX1030" fmla="*/ 919108 w 2492740"/>
                <a:gd name="connsiteY1030" fmla="*/ 1221457 h 1460526"/>
                <a:gd name="connsiteX1031" fmla="*/ 915490 w 2492740"/>
                <a:gd name="connsiteY1031" fmla="*/ 1211605 h 1460526"/>
                <a:gd name="connsiteX1032" fmla="*/ 913144 w 2492740"/>
                <a:gd name="connsiteY1032" fmla="*/ 1205369 h 1460526"/>
                <a:gd name="connsiteX1033" fmla="*/ 913918 w 2492740"/>
                <a:gd name="connsiteY1033" fmla="*/ 1200681 h 1460526"/>
                <a:gd name="connsiteX1034" fmla="*/ 908479 w 2492740"/>
                <a:gd name="connsiteY1034" fmla="*/ 1199134 h 1460526"/>
                <a:gd name="connsiteX1035" fmla="*/ 905360 w 2492740"/>
                <a:gd name="connsiteY1035" fmla="*/ 1199134 h 1460526"/>
                <a:gd name="connsiteX1036" fmla="*/ 901717 w 2492740"/>
                <a:gd name="connsiteY1036" fmla="*/ 1199658 h 1460526"/>
                <a:gd name="connsiteX1037" fmla="*/ 900145 w 2492740"/>
                <a:gd name="connsiteY1037" fmla="*/ 1195742 h 1460526"/>
                <a:gd name="connsiteX1038" fmla="*/ 896777 w 2492740"/>
                <a:gd name="connsiteY1038" fmla="*/ 1192375 h 1460526"/>
                <a:gd name="connsiteX1039" fmla="*/ 898074 w 2492740"/>
                <a:gd name="connsiteY1039" fmla="*/ 1190829 h 1460526"/>
                <a:gd name="connsiteX1040" fmla="*/ 897301 w 2492740"/>
                <a:gd name="connsiteY1040" fmla="*/ 1189008 h 1460526"/>
                <a:gd name="connsiteX1041" fmla="*/ 885874 w 2492740"/>
                <a:gd name="connsiteY1041" fmla="*/ 1183546 h 1460526"/>
                <a:gd name="connsiteX1042" fmla="*/ 885075 w 2492740"/>
                <a:gd name="connsiteY1042" fmla="*/ 1184843 h 1460526"/>
                <a:gd name="connsiteX1043" fmla="*/ 881182 w 2492740"/>
                <a:gd name="connsiteY1043" fmla="*/ 1182499 h 1460526"/>
                <a:gd name="connsiteX1044" fmla="*/ 879361 w 2492740"/>
                <a:gd name="connsiteY1044" fmla="*/ 1189258 h 1460526"/>
                <a:gd name="connsiteX1045" fmla="*/ 877291 w 2492740"/>
                <a:gd name="connsiteY1045" fmla="*/ 1191852 h 1460526"/>
                <a:gd name="connsiteX1046" fmla="*/ 870803 w 2492740"/>
                <a:gd name="connsiteY1046" fmla="*/ 1189008 h 1460526"/>
                <a:gd name="connsiteX1047" fmla="*/ 868183 w 2492740"/>
                <a:gd name="connsiteY1047" fmla="*/ 1189008 h 1460526"/>
                <a:gd name="connsiteX1048" fmla="*/ 861447 w 2492740"/>
                <a:gd name="connsiteY1048" fmla="*/ 1190555 h 1460526"/>
                <a:gd name="connsiteX1049" fmla="*/ 861172 w 2492740"/>
                <a:gd name="connsiteY1049" fmla="*/ 1189008 h 1460526"/>
                <a:gd name="connsiteX1050" fmla="*/ 864042 w 2492740"/>
                <a:gd name="connsiteY1050" fmla="*/ 1184319 h 1460526"/>
                <a:gd name="connsiteX1051" fmla="*/ 856507 w 2492740"/>
                <a:gd name="connsiteY1051" fmla="*/ 1178358 h 1460526"/>
                <a:gd name="connsiteX1052" fmla="*/ 851043 w 2492740"/>
                <a:gd name="connsiteY1052" fmla="*/ 1183022 h 1460526"/>
                <a:gd name="connsiteX1053" fmla="*/ 849221 w 2492740"/>
                <a:gd name="connsiteY1053" fmla="*/ 1185092 h 1460526"/>
                <a:gd name="connsiteX1054" fmla="*/ 845853 w 2492740"/>
                <a:gd name="connsiteY1054" fmla="*/ 1187188 h 1460526"/>
                <a:gd name="connsiteX1055" fmla="*/ 843782 w 2492740"/>
                <a:gd name="connsiteY1055" fmla="*/ 1182773 h 1460526"/>
                <a:gd name="connsiteX1056" fmla="*/ 840663 w 2492740"/>
                <a:gd name="connsiteY1056" fmla="*/ 1183795 h 1460526"/>
                <a:gd name="connsiteX1057" fmla="*/ 839865 w 2492740"/>
                <a:gd name="connsiteY1057" fmla="*/ 1181202 h 1460526"/>
                <a:gd name="connsiteX1058" fmla="*/ 833128 w 2492740"/>
                <a:gd name="connsiteY1058" fmla="*/ 1186140 h 1460526"/>
                <a:gd name="connsiteX1059" fmla="*/ 832604 w 2492740"/>
                <a:gd name="connsiteY1059" fmla="*/ 1181725 h 1460526"/>
                <a:gd name="connsiteX1060" fmla="*/ 831057 w 2492740"/>
                <a:gd name="connsiteY1060" fmla="*/ 1178608 h 1460526"/>
                <a:gd name="connsiteX1061" fmla="*/ 831831 w 2492740"/>
                <a:gd name="connsiteY1061" fmla="*/ 1174193 h 1460526"/>
                <a:gd name="connsiteX1062" fmla="*/ 835972 w 2492740"/>
                <a:gd name="connsiteY1062" fmla="*/ 1169529 h 1460526"/>
                <a:gd name="connsiteX1063" fmla="*/ 834675 w 2492740"/>
                <a:gd name="connsiteY1063" fmla="*/ 1166661 h 1460526"/>
                <a:gd name="connsiteX1064" fmla="*/ 831556 w 2492740"/>
                <a:gd name="connsiteY1064" fmla="*/ 1160700 h 1460526"/>
                <a:gd name="connsiteX1065" fmla="*/ 830259 w 2492740"/>
                <a:gd name="connsiteY1065" fmla="*/ 1159902 h 1460526"/>
                <a:gd name="connsiteX1066" fmla="*/ 819106 w 2492740"/>
                <a:gd name="connsiteY1066" fmla="*/ 1151871 h 1460526"/>
                <a:gd name="connsiteX1067" fmla="*/ 814939 w 2492740"/>
                <a:gd name="connsiteY1067" fmla="*/ 1149252 h 1460526"/>
                <a:gd name="connsiteX1068" fmla="*/ 809225 w 2492740"/>
                <a:gd name="connsiteY1068" fmla="*/ 1152644 h 1460526"/>
                <a:gd name="connsiteX1069" fmla="*/ 808177 w 2492740"/>
                <a:gd name="connsiteY1069" fmla="*/ 1156535 h 1460526"/>
                <a:gd name="connsiteX1070" fmla="*/ 805857 w 2492740"/>
                <a:gd name="connsiteY1070" fmla="*/ 1161199 h 1460526"/>
                <a:gd name="connsiteX1071" fmla="*/ 801939 w 2492740"/>
                <a:gd name="connsiteY1071" fmla="*/ 1158106 h 1460526"/>
                <a:gd name="connsiteX1072" fmla="*/ 796500 w 2492740"/>
                <a:gd name="connsiteY1072" fmla="*/ 1156535 h 1460526"/>
                <a:gd name="connsiteX1073" fmla="*/ 792608 w 2492740"/>
                <a:gd name="connsiteY1073" fmla="*/ 1157308 h 1460526"/>
                <a:gd name="connsiteX1074" fmla="*/ 788441 w 2492740"/>
                <a:gd name="connsiteY1074" fmla="*/ 1151073 h 1460526"/>
                <a:gd name="connsiteX1075" fmla="*/ 787917 w 2492740"/>
                <a:gd name="connsiteY1075" fmla="*/ 1147955 h 1460526"/>
                <a:gd name="connsiteX1076" fmla="*/ 785846 w 2492740"/>
                <a:gd name="connsiteY1076" fmla="*/ 1139400 h 1460526"/>
                <a:gd name="connsiteX1077" fmla="*/ 786096 w 2492740"/>
                <a:gd name="connsiteY1077" fmla="*/ 1134213 h 1460526"/>
                <a:gd name="connsiteX1078" fmla="*/ 788441 w 2492740"/>
                <a:gd name="connsiteY1078" fmla="*/ 1130820 h 1460526"/>
                <a:gd name="connsiteX1079" fmla="*/ 789988 w 2492740"/>
                <a:gd name="connsiteY1079" fmla="*/ 1125383 h 1460526"/>
                <a:gd name="connsiteX1080" fmla="*/ 789215 w 2492740"/>
                <a:gd name="connsiteY1080" fmla="*/ 1122765 h 1460526"/>
                <a:gd name="connsiteX1081" fmla="*/ 791036 w 2492740"/>
                <a:gd name="connsiteY1081" fmla="*/ 1120969 h 1460526"/>
                <a:gd name="connsiteX1082" fmla="*/ 795976 w 2492740"/>
                <a:gd name="connsiteY1082" fmla="*/ 1120969 h 1460526"/>
                <a:gd name="connsiteX1083" fmla="*/ 798571 w 2492740"/>
                <a:gd name="connsiteY1083" fmla="*/ 1119672 h 1460526"/>
                <a:gd name="connsiteX1084" fmla="*/ 796500 w 2492740"/>
                <a:gd name="connsiteY1084" fmla="*/ 1117328 h 1460526"/>
                <a:gd name="connsiteX1085" fmla="*/ 795976 w 2492740"/>
                <a:gd name="connsiteY1085" fmla="*/ 1112639 h 1460526"/>
                <a:gd name="connsiteX1086" fmla="*/ 793381 w 2492740"/>
                <a:gd name="connsiteY1086" fmla="*/ 1110568 h 1460526"/>
                <a:gd name="connsiteX1087" fmla="*/ 789489 w 2492740"/>
                <a:gd name="connsiteY1087" fmla="*/ 1106154 h 1460526"/>
                <a:gd name="connsiteX1088" fmla="*/ 790263 w 2492740"/>
                <a:gd name="connsiteY1088" fmla="*/ 1099919 h 1460526"/>
                <a:gd name="connsiteX1089" fmla="*/ 788192 w 2492740"/>
                <a:gd name="connsiteY1089" fmla="*/ 1097574 h 1460526"/>
                <a:gd name="connsiteX1090" fmla="*/ 787394 w 2492740"/>
                <a:gd name="connsiteY1090" fmla="*/ 1095778 h 1460526"/>
                <a:gd name="connsiteX1091" fmla="*/ 783501 w 2492740"/>
                <a:gd name="connsiteY1091" fmla="*/ 1091862 h 1460526"/>
                <a:gd name="connsiteX1092" fmla="*/ 781430 w 2492740"/>
                <a:gd name="connsiteY1092" fmla="*/ 1090566 h 1460526"/>
                <a:gd name="connsiteX1093" fmla="*/ 780632 w 2492740"/>
                <a:gd name="connsiteY1093" fmla="*/ 1086949 h 1460526"/>
                <a:gd name="connsiteX1094" fmla="*/ 774145 w 2492740"/>
                <a:gd name="connsiteY1094" fmla="*/ 1076823 h 1460526"/>
                <a:gd name="connsiteX1095" fmla="*/ 769204 w 2492740"/>
                <a:gd name="connsiteY1095" fmla="*/ 1064353 h 1460526"/>
                <a:gd name="connsiteX1096" fmla="*/ 767907 w 2492740"/>
                <a:gd name="connsiteY1096" fmla="*/ 1060187 h 1460526"/>
                <a:gd name="connsiteX1097" fmla="*/ 764788 w 2492740"/>
                <a:gd name="connsiteY1097" fmla="*/ 1044873 h 1460526"/>
                <a:gd name="connsiteX1098" fmla="*/ 764015 w 2492740"/>
                <a:gd name="connsiteY1098" fmla="*/ 1037341 h 1460526"/>
                <a:gd name="connsiteX1099" fmla="*/ 764264 w 2492740"/>
                <a:gd name="connsiteY1099" fmla="*/ 1036044 h 1460526"/>
                <a:gd name="connsiteX1100" fmla="*/ 754658 w 2492740"/>
                <a:gd name="connsiteY1100" fmla="*/ 1033949 h 1460526"/>
                <a:gd name="connsiteX1101" fmla="*/ 755182 w 2492740"/>
                <a:gd name="connsiteY1101" fmla="*/ 1035770 h 1460526"/>
                <a:gd name="connsiteX1102" fmla="*/ 752837 w 2492740"/>
                <a:gd name="connsiteY1102" fmla="*/ 1038638 h 1460526"/>
                <a:gd name="connsiteX1103" fmla="*/ 752588 w 2492740"/>
                <a:gd name="connsiteY1103" fmla="*/ 1042005 h 1460526"/>
                <a:gd name="connsiteX1104" fmla="*/ 749194 w 2492740"/>
                <a:gd name="connsiteY1104" fmla="*/ 1042280 h 1460526"/>
                <a:gd name="connsiteX1105" fmla="*/ 741659 w 2492740"/>
                <a:gd name="connsiteY1105" fmla="*/ 1047991 h 1460526"/>
                <a:gd name="connsiteX1106" fmla="*/ 741160 w 2492740"/>
                <a:gd name="connsiteY1106" fmla="*/ 1051358 h 1460526"/>
                <a:gd name="connsiteX1107" fmla="*/ 739588 w 2492740"/>
                <a:gd name="connsiteY1107" fmla="*/ 1054725 h 1460526"/>
                <a:gd name="connsiteX1108" fmla="*/ 737517 w 2492740"/>
                <a:gd name="connsiteY1108" fmla="*/ 1056546 h 1460526"/>
                <a:gd name="connsiteX1109" fmla="*/ 735696 w 2492740"/>
                <a:gd name="connsiteY1109" fmla="*/ 1059664 h 1460526"/>
                <a:gd name="connsiteX1110" fmla="*/ 728685 w 2492740"/>
                <a:gd name="connsiteY1110" fmla="*/ 1057843 h 1460526"/>
                <a:gd name="connsiteX1111" fmla="*/ 728685 w 2492740"/>
                <a:gd name="connsiteY1111" fmla="*/ 1056546 h 1460526"/>
                <a:gd name="connsiteX1112" fmla="*/ 725566 w 2492740"/>
                <a:gd name="connsiteY1112" fmla="*/ 1051607 h 1460526"/>
                <a:gd name="connsiteX1113" fmla="*/ 718555 w 2492740"/>
                <a:gd name="connsiteY1113" fmla="*/ 1055000 h 1460526"/>
                <a:gd name="connsiteX1114" fmla="*/ 712841 w 2492740"/>
                <a:gd name="connsiteY1114" fmla="*/ 1057070 h 1460526"/>
                <a:gd name="connsiteX1115" fmla="*/ 705830 w 2492740"/>
                <a:gd name="connsiteY1115" fmla="*/ 1062781 h 1460526"/>
                <a:gd name="connsiteX1116" fmla="*/ 702711 w 2492740"/>
                <a:gd name="connsiteY1116" fmla="*/ 1065649 h 1460526"/>
                <a:gd name="connsiteX1117" fmla="*/ 701663 w 2492740"/>
                <a:gd name="connsiteY1117" fmla="*/ 1061484 h 1460526"/>
                <a:gd name="connsiteX1118" fmla="*/ 702960 w 2492740"/>
                <a:gd name="connsiteY1118" fmla="*/ 1050585 h 1460526"/>
                <a:gd name="connsiteX1119" fmla="*/ 701913 w 2492740"/>
                <a:gd name="connsiteY1119" fmla="*/ 1047467 h 1460526"/>
                <a:gd name="connsiteX1120" fmla="*/ 701663 w 2492740"/>
                <a:gd name="connsiteY1120" fmla="*/ 1043826 h 1460526"/>
                <a:gd name="connsiteX1121" fmla="*/ 698295 w 2492740"/>
                <a:gd name="connsiteY1121" fmla="*/ 1043302 h 1460526"/>
                <a:gd name="connsiteX1122" fmla="*/ 695949 w 2492740"/>
                <a:gd name="connsiteY1122" fmla="*/ 1044599 h 1460526"/>
                <a:gd name="connsiteX1123" fmla="*/ 693604 w 2492740"/>
                <a:gd name="connsiteY1123" fmla="*/ 1042529 h 1460526"/>
                <a:gd name="connsiteX1124" fmla="*/ 694901 w 2492740"/>
                <a:gd name="connsiteY1124" fmla="*/ 1039412 h 1460526"/>
                <a:gd name="connsiteX1125" fmla="*/ 692581 w 2492740"/>
                <a:gd name="connsiteY1125" fmla="*/ 1033451 h 1460526"/>
                <a:gd name="connsiteX1126" fmla="*/ 689462 w 2492740"/>
                <a:gd name="connsiteY1126" fmla="*/ 1029285 h 1460526"/>
                <a:gd name="connsiteX1127" fmla="*/ 691009 w 2492740"/>
                <a:gd name="connsiteY1127" fmla="*/ 1026442 h 1460526"/>
                <a:gd name="connsiteX1128" fmla="*/ 697247 w 2492740"/>
                <a:gd name="connsiteY1128" fmla="*/ 1017862 h 1460526"/>
                <a:gd name="connsiteX1129" fmla="*/ 699318 w 2492740"/>
                <a:gd name="connsiteY1129" fmla="*/ 1016042 h 1460526"/>
                <a:gd name="connsiteX1130" fmla="*/ 703734 w 2492740"/>
                <a:gd name="connsiteY1130" fmla="*/ 1014495 h 1460526"/>
                <a:gd name="connsiteX1131" fmla="*/ 704782 w 2492740"/>
                <a:gd name="connsiteY1131" fmla="*/ 1012674 h 1460526"/>
                <a:gd name="connsiteX1132" fmla="*/ 707127 w 2492740"/>
                <a:gd name="connsiteY1132" fmla="*/ 1012151 h 1460526"/>
                <a:gd name="connsiteX1133" fmla="*/ 709198 w 2492740"/>
                <a:gd name="connsiteY1133" fmla="*/ 1008784 h 1460526"/>
                <a:gd name="connsiteX1134" fmla="*/ 711543 w 2492740"/>
                <a:gd name="connsiteY1134" fmla="*/ 1006963 h 1460526"/>
                <a:gd name="connsiteX1135" fmla="*/ 709722 w 2492740"/>
                <a:gd name="connsiteY1135" fmla="*/ 1004893 h 1460526"/>
                <a:gd name="connsiteX1136" fmla="*/ 705830 w 2492740"/>
                <a:gd name="connsiteY1136" fmla="*/ 1003596 h 1460526"/>
                <a:gd name="connsiteX1137" fmla="*/ 701139 w 2492740"/>
                <a:gd name="connsiteY1137" fmla="*/ 1004619 h 1460526"/>
                <a:gd name="connsiteX1138" fmla="*/ 699068 w 2492740"/>
                <a:gd name="connsiteY1138" fmla="*/ 1004120 h 1460526"/>
                <a:gd name="connsiteX1139" fmla="*/ 697247 w 2492740"/>
                <a:gd name="connsiteY1139" fmla="*/ 998907 h 1460526"/>
                <a:gd name="connsiteX1140" fmla="*/ 692581 w 2492740"/>
                <a:gd name="connsiteY1140" fmla="*/ 993196 h 1460526"/>
                <a:gd name="connsiteX1141" fmla="*/ 687366 w 2492740"/>
                <a:gd name="connsiteY1141" fmla="*/ 995266 h 1460526"/>
                <a:gd name="connsiteX1142" fmla="*/ 683749 w 2492740"/>
                <a:gd name="connsiteY1142" fmla="*/ 993719 h 1460526"/>
                <a:gd name="connsiteX1143" fmla="*/ 678808 w 2492740"/>
                <a:gd name="connsiteY1143" fmla="*/ 995266 h 1460526"/>
                <a:gd name="connsiteX1144" fmla="*/ 676737 w 2492740"/>
                <a:gd name="connsiteY1144" fmla="*/ 994767 h 1460526"/>
                <a:gd name="connsiteX1145" fmla="*/ 673868 w 2492740"/>
                <a:gd name="connsiteY1145" fmla="*/ 995790 h 1460526"/>
                <a:gd name="connsiteX1146" fmla="*/ 668928 w 2492740"/>
                <a:gd name="connsiteY1146" fmla="*/ 994767 h 1460526"/>
                <a:gd name="connsiteX1147" fmla="*/ 666857 w 2492740"/>
                <a:gd name="connsiteY1147" fmla="*/ 996313 h 1460526"/>
                <a:gd name="connsiteX1148" fmla="*/ 664262 w 2492740"/>
                <a:gd name="connsiteY1148" fmla="*/ 994493 h 1460526"/>
                <a:gd name="connsiteX1149" fmla="*/ 661667 w 2492740"/>
                <a:gd name="connsiteY1149" fmla="*/ 996064 h 1460526"/>
                <a:gd name="connsiteX1150" fmla="*/ 661393 w 2492740"/>
                <a:gd name="connsiteY1150" fmla="*/ 999182 h 1460526"/>
                <a:gd name="connsiteX1151" fmla="*/ 659572 w 2492740"/>
                <a:gd name="connsiteY1151" fmla="*/ 1001775 h 1460526"/>
                <a:gd name="connsiteX1152" fmla="*/ 649442 w 2492740"/>
                <a:gd name="connsiteY1152" fmla="*/ 1004619 h 1460526"/>
                <a:gd name="connsiteX1153" fmla="*/ 632300 w 2492740"/>
                <a:gd name="connsiteY1153" fmla="*/ 1008010 h 1460526"/>
                <a:gd name="connsiteX1154" fmla="*/ 612564 w 2492740"/>
                <a:gd name="connsiteY1154" fmla="*/ 1012425 h 1460526"/>
                <a:gd name="connsiteX1155" fmla="*/ 602684 w 2492740"/>
                <a:gd name="connsiteY1155" fmla="*/ 1014770 h 1460526"/>
                <a:gd name="connsiteX1156" fmla="*/ 579830 w 2492740"/>
                <a:gd name="connsiteY1156" fmla="*/ 1019683 h 1460526"/>
                <a:gd name="connsiteX1157" fmla="*/ 579031 w 2492740"/>
                <a:gd name="connsiteY1157" fmla="*/ 1020481 h 1460526"/>
                <a:gd name="connsiteX1158" fmla="*/ 575662 w 2492740"/>
                <a:gd name="connsiteY1158" fmla="*/ 1016840 h 1460526"/>
                <a:gd name="connsiteX1159" fmla="*/ 574116 w 2492740"/>
                <a:gd name="connsiteY1159" fmla="*/ 1017887 h 1460526"/>
                <a:gd name="connsiteX1160" fmla="*/ 563187 w 2492740"/>
                <a:gd name="connsiteY1160" fmla="*/ 1016066 h 1460526"/>
                <a:gd name="connsiteX1161" fmla="*/ 556176 w 2492740"/>
                <a:gd name="connsiteY1161" fmla="*/ 1017363 h 1460526"/>
                <a:gd name="connsiteX1162" fmla="*/ 556426 w 2492740"/>
                <a:gd name="connsiteY1162" fmla="*/ 1015543 h 1460526"/>
                <a:gd name="connsiteX1163" fmla="*/ 549414 w 2492740"/>
                <a:gd name="connsiteY1163" fmla="*/ 1010081 h 1460526"/>
                <a:gd name="connsiteX1164" fmla="*/ 549165 w 2492740"/>
                <a:gd name="connsiteY1164" fmla="*/ 1008534 h 1460526"/>
                <a:gd name="connsiteX1165" fmla="*/ 550986 w 2492740"/>
                <a:gd name="connsiteY1165" fmla="*/ 1004643 h 1460526"/>
                <a:gd name="connsiteX1166" fmla="*/ 552808 w 2492740"/>
                <a:gd name="connsiteY1166" fmla="*/ 1002549 h 1460526"/>
                <a:gd name="connsiteX1167" fmla="*/ 553831 w 2492740"/>
                <a:gd name="connsiteY1167" fmla="*/ 999705 h 1460526"/>
                <a:gd name="connsiteX1168" fmla="*/ 553581 w 2492740"/>
                <a:gd name="connsiteY1168" fmla="*/ 996313 h 1460526"/>
                <a:gd name="connsiteX1169" fmla="*/ 549414 w 2492740"/>
                <a:gd name="connsiteY1169" fmla="*/ 993719 h 1460526"/>
                <a:gd name="connsiteX1170" fmla="*/ 546819 w 2492740"/>
                <a:gd name="connsiteY1170" fmla="*/ 993196 h 1460526"/>
                <a:gd name="connsiteX1171" fmla="*/ 538261 w 2492740"/>
                <a:gd name="connsiteY1171" fmla="*/ 985663 h 1460526"/>
                <a:gd name="connsiteX1172" fmla="*/ 536166 w 2492740"/>
                <a:gd name="connsiteY1172" fmla="*/ 984641 h 1460526"/>
                <a:gd name="connsiteX1173" fmla="*/ 537738 w 2492740"/>
                <a:gd name="connsiteY1173" fmla="*/ 982047 h 1460526"/>
                <a:gd name="connsiteX1174" fmla="*/ 528131 w 2492740"/>
                <a:gd name="connsiteY1174" fmla="*/ 973218 h 1460526"/>
                <a:gd name="connsiteX1175" fmla="*/ 526036 w 2492740"/>
                <a:gd name="connsiteY1175" fmla="*/ 970873 h 1460526"/>
                <a:gd name="connsiteX1176" fmla="*/ 524738 w 2492740"/>
                <a:gd name="connsiteY1176" fmla="*/ 971372 h 1460526"/>
                <a:gd name="connsiteX1177" fmla="*/ 522917 w 2492740"/>
                <a:gd name="connsiteY1177" fmla="*/ 969302 h 1460526"/>
                <a:gd name="connsiteX1178" fmla="*/ 520846 w 2492740"/>
                <a:gd name="connsiteY1178" fmla="*/ 969302 h 1460526"/>
                <a:gd name="connsiteX1179" fmla="*/ 517727 w 2492740"/>
                <a:gd name="connsiteY1179" fmla="*/ 967755 h 1460526"/>
                <a:gd name="connsiteX1180" fmla="*/ 516180 w 2492740"/>
                <a:gd name="connsiteY1180" fmla="*/ 963591 h 1460526"/>
                <a:gd name="connsiteX1181" fmla="*/ 514608 w 2492740"/>
                <a:gd name="connsiteY1181" fmla="*/ 961520 h 1460526"/>
                <a:gd name="connsiteX1182" fmla="*/ 510966 w 2492740"/>
                <a:gd name="connsiteY1182" fmla="*/ 958652 h 1460526"/>
                <a:gd name="connsiteX1183" fmla="*/ 508895 w 2492740"/>
                <a:gd name="connsiteY1183" fmla="*/ 955285 h 1460526"/>
                <a:gd name="connsiteX1184" fmla="*/ 507847 w 2492740"/>
                <a:gd name="connsiteY1184" fmla="*/ 949574 h 1460526"/>
                <a:gd name="connsiteX1185" fmla="*/ 494873 w 2492740"/>
                <a:gd name="connsiteY1185" fmla="*/ 948277 h 1460526"/>
                <a:gd name="connsiteX1186" fmla="*/ 490182 w 2492740"/>
                <a:gd name="connsiteY1186" fmla="*/ 949299 h 1460526"/>
                <a:gd name="connsiteX1187" fmla="*/ 488635 w 2492740"/>
                <a:gd name="connsiteY1187" fmla="*/ 951120 h 1460526"/>
                <a:gd name="connsiteX1188" fmla="*/ 476683 w 2492740"/>
                <a:gd name="connsiteY1188" fmla="*/ 960997 h 1460526"/>
                <a:gd name="connsiteX1189" fmla="*/ 476160 w 2492740"/>
                <a:gd name="connsiteY1189" fmla="*/ 959425 h 1460526"/>
                <a:gd name="connsiteX1190" fmla="*/ 471219 w 2492740"/>
                <a:gd name="connsiteY1190" fmla="*/ 956582 h 1460526"/>
                <a:gd name="connsiteX1191" fmla="*/ 467077 w 2492740"/>
                <a:gd name="connsiteY1191" fmla="*/ 958128 h 1460526"/>
                <a:gd name="connsiteX1192" fmla="*/ 463684 w 2492740"/>
                <a:gd name="connsiteY1192" fmla="*/ 964114 h 1460526"/>
                <a:gd name="connsiteX1193" fmla="*/ 463160 w 2492740"/>
                <a:gd name="connsiteY1193" fmla="*/ 964114 h 1460526"/>
                <a:gd name="connsiteX1194" fmla="*/ 453804 w 2492740"/>
                <a:gd name="connsiteY1194" fmla="*/ 955535 h 1460526"/>
                <a:gd name="connsiteX1195" fmla="*/ 451209 w 2492740"/>
                <a:gd name="connsiteY1195" fmla="*/ 953714 h 1460526"/>
                <a:gd name="connsiteX1196" fmla="*/ 439008 w 2492740"/>
                <a:gd name="connsiteY1196" fmla="*/ 946456 h 1460526"/>
                <a:gd name="connsiteX1197" fmla="*/ 437960 w 2492740"/>
                <a:gd name="connsiteY1197" fmla="*/ 945408 h 1460526"/>
                <a:gd name="connsiteX1198" fmla="*/ 435889 w 2492740"/>
                <a:gd name="connsiteY1198" fmla="*/ 927226 h 1460526"/>
                <a:gd name="connsiteX1199" fmla="*/ 435640 w 2492740"/>
                <a:gd name="connsiteY1199" fmla="*/ 917100 h 1460526"/>
                <a:gd name="connsiteX1200" fmla="*/ 435889 w 2492740"/>
                <a:gd name="connsiteY1200" fmla="*/ 910616 h 1460526"/>
                <a:gd name="connsiteX1201" fmla="*/ 436937 w 2492740"/>
                <a:gd name="connsiteY1201" fmla="*/ 906725 h 1460526"/>
                <a:gd name="connsiteX1202" fmla="*/ 437436 w 2492740"/>
                <a:gd name="connsiteY1202" fmla="*/ 896324 h 1460526"/>
                <a:gd name="connsiteX1203" fmla="*/ 438210 w 2492740"/>
                <a:gd name="connsiteY1203" fmla="*/ 889839 h 1460526"/>
                <a:gd name="connsiteX1204" fmla="*/ 442127 w 2492740"/>
                <a:gd name="connsiteY1204" fmla="*/ 883604 h 1460526"/>
                <a:gd name="connsiteX1205" fmla="*/ 442900 w 2492740"/>
                <a:gd name="connsiteY1205" fmla="*/ 884128 h 1460526"/>
                <a:gd name="connsiteX1206" fmla="*/ 448090 w 2492740"/>
                <a:gd name="connsiteY1206" fmla="*/ 892184 h 1460526"/>
                <a:gd name="connsiteX1207" fmla="*/ 456398 w 2492740"/>
                <a:gd name="connsiteY1207" fmla="*/ 895551 h 1460526"/>
                <a:gd name="connsiteX1208" fmla="*/ 458220 w 2492740"/>
                <a:gd name="connsiteY1208" fmla="*/ 895825 h 1460526"/>
                <a:gd name="connsiteX1209" fmla="*/ 460565 w 2492740"/>
                <a:gd name="connsiteY1209" fmla="*/ 899442 h 1460526"/>
                <a:gd name="connsiteX1210" fmla="*/ 461863 w 2492740"/>
                <a:gd name="connsiteY1210" fmla="*/ 899966 h 1460526"/>
                <a:gd name="connsiteX1211" fmla="*/ 464982 w 2492740"/>
                <a:gd name="connsiteY1211" fmla="*/ 895551 h 1460526"/>
                <a:gd name="connsiteX1212" fmla="*/ 462911 w 2492740"/>
                <a:gd name="connsiteY1212" fmla="*/ 888543 h 1460526"/>
                <a:gd name="connsiteX1213" fmla="*/ 461613 w 2492740"/>
                <a:gd name="connsiteY1213" fmla="*/ 882058 h 1460526"/>
                <a:gd name="connsiteX1214" fmla="*/ 456673 w 2492740"/>
                <a:gd name="connsiteY1214" fmla="*/ 868016 h 1460526"/>
                <a:gd name="connsiteX1215" fmla="*/ 456423 w 2492740"/>
                <a:gd name="connsiteY1215" fmla="*/ 865422 h 1460526"/>
                <a:gd name="connsiteX1216" fmla="*/ 452007 w 2492740"/>
                <a:gd name="connsiteY1216" fmla="*/ 862305 h 1460526"/>
                <a:gd name="connsiteX1217" fmla="*/ 444472 w 2492740"/>
                <a:gd name="connsiteY1217" fmla="*/ 864125 h 1460526"/>
                <a:gd name="connsiteX1218" fmla="*/ 442900 w 2492740"/>
                <a:gd name="connsiteY1218" fmla="*/ 860758 h 1460526"/>
                <a:gd name="connsiteX1219" fmla="*/ 435889 w 2492740"/>
                <a:gd name="connsiteY1219" fmla="*/ 859711 h 1460526"/>
                <a:gd name="connsiteX1220" fmla="*/ 427830 w 2492740"/>
                <a:gd name="connsiteY1220" fmla="*/ 858937 h 1460526"/>
                <a:gd name="connsiteX1221" fmla="*/ 427581 w 2492740"/>
                <a:gd name="connsiteY1221" fmla="*/ 855047 h 1460526"/>
                <a:gd name="connsiteX1222" fmla="*/ 429651 w 2492740"/>
                <a:gd name="connsiteY1222" fmla="*/ 850632 h 1460526"/>
                <a:gd name="connsiteX1223" fmla="*/ 426807 w 2492740"/>
                <a:gd name="connsiteY1223" fmla="*/ 846717 h 1460526"/>
                <a:gd name="connsiteX1224" fmla="*/ 426807 w 2492740"/>
                <a:gd name="connsiteY1224" fmla="*/ 844123 h 1460526"/>
                <a:gd name="connsiteX1225" fmla="*/ 423938 w 2492740"/>
                <a:gd name="connsiteY1225" fmla="*/ 843624 h 1460526"/>
                <a:gd name="connsiteX1226" fmla="*/ 421592 w 2492740"/>
                <a:gd name="connsiteY1226" fmla="*/ 839982 h 1460526"/>
                <a:gd name="connsiteX1227" fmla="*/ 423414 w 2492740"/>
                <a:gd name="connsiteY1227" fmla="*/ 833223 h 1460526"/>
                <a:gd name="connsiteX1228" fmla="*/ 418748 w 2492740"/>
                <a:gd name="connsiteY1228" fmla="*/ 830106 h 1460526"/>
                <a:gd name="connsiteX1229" fmla="*/ 419771 w 2492740"/>
                <a:gd name="connsiteY1229" fmla="*/ 828285 h 1460526"/>
                <a:gd name="connsiteX1230" fmla="*/ 418474 w 2492740"/>
                <a:gd name="connsiteY1230" fmla="*/ 823097 h 1460526"/>
                <a:gd name="connsiteX1231" fmla="*/ 421592 w 2492740"/>
                <a:gd name="connsiteY1231" fmla="*/ 817386 h 1460526"/>
                <a:gd name="connsiteX1232" fmla="*/ 424187 w 2492740"/>
                <a:gd name="connsiteY1232" fmla="*/ 814268 h 1460526"/>
                <a:gd name="connsiteX1233" fmla="*/ 423414 w 2492740"/>
                <a:gd name="connsiteY1233" fmla="*/ 812697 h 1460526"/>
                <a:gd name="connsiteX1234" fmla="*/ 416927 w 2492740"/>
                <a:gd name="connsiteY1234" fmla="*/ 804666 h 1460526"/>
                <a:gd name="connsiteX1235" fmla="*/ 418748 w 2492740"/>
                <a:gd name="connsiteY1235" fmla="*/ 796610 h 1460526"/>
                <a:gd name="connsiteX1236" fmla="*/ 418748 w 2492740"/>
                <a:gd name="connsiteY1236" fmla="*/ 792195 h 1460526"/>
                <a:gd name="connsiteX1237" fmla="*/ 414057 w 2492740"/>
                <a:gd name="connsiteY1237" fmla="*/ 784663 h 1460526"/>
                <a:gd name="connsiteX1238" fmla="*/ 418474 w 2492740"/>
                <a:gd name="connsiteY1238" fmla="*/ 782593 h 1460526"/>
                <a:gd name="connsiteX1239" fmla="*/ 393548 w 2492740"/>
                <a:gd name="connsiteY1239" fmla="*/ 752464 h 1460526"/>
                <a:gd name="connsiteX1240" fmla="*/ 390953 w 2492740"/>
                <a:gd name="connsiteY1240" fmla="*/ 753761 h 1460526"/>
                <a:gd name="connsiteX1241" fmla="*/ 376382 w 2492740"/>
                <a:gd name="connsiteY1241" fmla="*/ 756604 h 1460526"/>
                <a:gd name="connsiteX1242" fmla="*/ 371966 w 2492740"/>
                <a:gd name="connsiteY1242" fmla="*/ 757652 h 1460526"/>
                <a:gd name="connsiteX1243" fmla="*/ 366002 w 2492740"/>
                <a:gd name="connsiteY1243" fmla="*/ 766232 h 1460526"/>
                <a:gd name="connsiteX1244" fmla="*/ 360813 w 2492740"/>
                <a:gd name="connsiteY1244" fmla="*/ 769599 h 1460526"/>
                <a:gd name="connsiteX1245" fmla="*/ 357419 w 2492740"/>
                <a:gd name="connsiteY1245" fmla="*/ 769848 h 1460526"/>
                <a:gd name="connsiteX1246" fmla="*/ 350159 w 2492740"/>
                <a:gd name="connsiteY1246" fmla="*/ 772716 h 1460526"/>
                <a:gd name="connsiteX1247" fmla="*/ 345468 w 2492740"/>
                <a:gd name="connsiteY1247" fmla="*/ 769599 h 1460526"/>
                <a:gd name="connsiteX1248" fmla="*/ 338208 w 2492740"/>
                <a:gd name="connsiteY1248" fmla="*/ 772193 h 1460526"/>
                <a:gd name="connsiteX1249" fmla="*/ 335613 w 2492740"/>
                <a:gd name="connsiteY1249" fmla="*/ 771419 h 1460526"/>
                <a:gd name="connsiteX1250" fmla="*/ 331196 w 2492740"/>
                <a:gd name="connsiteY1250" fmla="*/ 772193 h 1460526"/>
                <a:gd name="connsiteX1251" fmla="*/ 327554 w 2492740"/>
                <a:gd name="connsiteY1251" fmla="*/ 775310 h 1460526"/>
                <a:gd name="connsiteX1252" fmla="*/ 326256 w 2492740"/>
                <a:gd name="connsiteY1252" fmla="*/ 774537 h 1460526"/>
                <a:gd name="connsiteX1253" fmla="*/ 323137 w 2492740"/>
                <a:gd name="connsiteY1253" fmla="*/ 775834 h 1460526"/>
                <a:gd name="connsiteX1254" fmla="*/ 309115 w 2492740"/>
                <a:gd name="connsiteY1254" fmla="*/ 777131 h 1460526"/>
                <a:gd name="connsiteX1255" fmla="*/ 301829 w 2492740"/>
                <a:gd name="connsiteY1255" fmla="*/ 778677 h 1460526"/>
                <a:gd name="connsiteX1256" fmla="*/ 298187 w 2492740"/>
                <a:gd name="connsiteY1256" fmla="*/ 780248 h 1460526"/>
                <a:gd name="connsiteX1257" fmla="*/ 292224 w 2492740"/>
                <a:gd name="connsiteY1257" fmla="*/ 782069 h 1460526"/>
                <a:gd name="connsiteX1258" fmla="*/ 288331 w 2492740"/>
                <a:gd name="connsiteY1258" fmla="*/ 786484 h 1460526"/>
                <a:gd name="connsiteX1259" fmla="*/ 285213 w 2492740"/>
                <a:gd name="connsiteY1259" fmla="*/ 790898 h 1460526"/>
                <a:gd name="connsiteX1260" fmla="*/ 280521 w 2492740"/>
                <a:gd name="connsiteY1260" fmla="*/ 787007 h 1460526"/>
                <a:gd name="connsiteX1261" fmla="*/ 275332 w 2492740"/>
                <a:gd name="connsiteY1261" fmla="*/ 781795 h 1460526"/>
                <a:gd name="connsiteX1262" fmla="*/ 270916 w 2492740"/>
                <a:gd name="connsiteY1262" fmla="*/ 778428 h 1460526"/>
                <a:gd name="connsiteX1263" fmla="*/ 267273 w 2492740"/>
                <a:gd name="connsiteY1263" fmla="*/ 778677 h 1460526"/>
                <a:gd name="connsiteX1264" fmla="*/ 262083 w 2492740"/>
                <a:gd name="connsiteY1264" fmla="*/ 777380 h 1460526"/>
                <a:gd name="connsiteX1265" fmla="*/ 255072 w 2492740"/>
                <a:gd name="connsiteY1265" fmla="*/ 777380 h 1460526"/>
                <a:gd name="connsiteX1266" fmla="*/ 250656 w 2492740"/>
                <a:gd name="connsiteY1266" fmla="*/ 775834 h 1460526"/>
                <a:gd name="connsiteX1267" fmla="*/ 243644 w 2492740"/>
                <a:gd name="connsiteY1267" fmla="*/ 776357 h 1460526"/>
                <a:gd name="connsiteX1268" fmla="*/ 239478 w 2492740"/>
                <a:gd name="connsiteY1268" fmla="*/ 778951 h 1460526"/>
                <a:gd name="connsiteX1269" fmla="*/ 233240 w 2492740"/>
                <a:gd name="connsiteY1269" fmla="*/ 781545 h 1460526"/>
                <a:gd name="connsiteX1270" fmla="*/ 228050 w 2492740"/>
                <a:gd name="connsiteY1270" fmla="*/ 782593 h 1460526"/>
                <a:gd name="connsiteX1271" fmla="*/ 221813 w 2492740"/>
                <a:gd name="connsiteY1271" fmla="*/ 782842 h 1460526"/>
                <a:gd name="connsiteX1272" fmla="*/ 216623 w 2492740"/>
                <a:gd name="connsiteY1272" fmla="*/ 782069 h 1460526"/>
                <a:gd name="connsiteX1273" fmla="*/ 207017 w 2492740"/>
                <a:gd name="connsiteY1273" fmla="*/ 774263 h 1460526"/>
                <a:gd name="connsiteX1274" fmla="*/ 201553 w 2492740"/>
                <a:gd name="connsiteY1274" fmla="*/ 769599 h 1460526"/>
                <a:gd name="connsiteX1275" fmla="*/ 200779 w 2492740"/>
                <a:gd name="connsiteY1275" fmla="*/ 768027 h 1460526"/>
                <a:gd name="connsiteX1276" fmla="*/ 194268 w 2492740"/>
                <a:gd name="connsiteY1276" fmla="*/ 761543 h 1460526"/>
                <a:gd name="connsiteX1277" fmla="*/ 192197 w 2492740"/>
                <a:gd name="connsiteY1277" fmla="*/ 745181 h 1460526"/>
                <a:gd name="connsiteX1278" fmla="*/ 195565 w 2492740"/>
                <a:gd name="connsiteY1278" fmla="*/ 730890 h 1460526"/>
                <a:gd name="connsiteX1279" fmla="*/ 200779 w 2492740"/>
                <a:gd name="connsiteY1279" fmla="*/ 720514 h 1460526"/>
                <a:gd name="connsiteX1280" fmla="*/ 206218 w 2492740"/>
                <a:gd name="connsiteY1280" fmla="*/ 708817 h 1460526"/>
                <a:gd name="connsiteX1281" fmla="*/ 204148 w 2492740"/>
                <a:gd name="connsiteY1281" fmla="*/ 688839 h 1460526"/>
                <a:gd name="connsiteX1282" fmla="*/ 203100 w 2492740"/>
                <a:gd name="connsiteY1282" fmla="*/ 671181 h 1460526"/>
                <a:gd name="connsiteX1283" fmla="*/ 205695 w 2492740"/>
                <a:gd name="connsiteY1283" fmla="*/ 658436 h 1460526"/>
                <a:gd name="connsiteX1284" fmla="*/ 196089 w 2492740"/>
                <a:gd name="connsiteY1284" fmla="*/ 655593 h 1460526"/>
                <a:gd name="connsiteX1285" fmla="*/ 192446 w 2492740"/>
                <a:gd name="connsiteY1285" fmla="*/ 654022 h 1460526"/>
                <a:gd name="connsiteX1286" fmla="*/ 187256 w 2492740"/>
                <a:gd name="connsiteY1286" fmla="*/ 646240 h 1460526"/>
                <a:gd name="connsiteX1287" fmla="*/ 171662 w 2492740"/>
                <a:gd name="connsiteY1287" fmla="*/ 622596 h 1460526"/>
                <a:gd name="connsiteX1288" fmla="*/ 163354 w 2492740"/>
                <a:gd name="connsiteY1288" fmla="*/ 623119 h 1460526"/>
                <a:gd name="connsiteX1289" fmla="*/ 159986 w 2492740"/>
                <a:gd name="connsiteY1289" fmla="*/ 624416 h 1460526"/>
                <a:gd name="connsiteX1290" fmla="*/ 155818 w 2492740"/>
                <a:gd name="connsiteY1290" fmla="*/ 617657 h 1460526"/>
                <a:gd name="connsiteX1291" fmla="*/ 149332 w 2492740"/>
                <a:gd name="connsiteY1291" fmla="*/ 615587 h 1460526"/>
                <a:gd name="connsiteX1292" fmla="*/ 148283 w 2492740"/>
                <a:gd name="connsiteY1292" fmla="*/ 613243 h 1460526"/>
                <a:gd name="connsiteX1293" fmla="*/ 148034 w 2492740"/>
                <a:gd name="connsiteY1293" fmla="*/ 608329 h 1460526"/>
                <a:gd name="connsiteX1294" fmla="*/ 147260 w 2492740"/>
                <a:gd name="connsiteY1294" fmla="*/ 606509 h 1460526"/>
                <a:gd name="connsiteX1295" fmla="*/ 143867 w 2492740"/>
                <a:gd name="connsiteY1295" fmla="*/ 606509 h 1460526"/>
                <a:gd name="connsiteX1296" fmla="*/ 141547 w 2492740"/>
                <a:gd name="connsiteY1296" fmla="*/ 605711 h 1460526"/>
                <a:gd name="connsiteX1297" fmla="*/ 125953 w 2492740"/>
                <a:gd name="connsiteY1297" fmla="*/ 602094 h 1460526"/>
                <a:gd name="connsiteX1298" fmla="*/ 118667 w 2492740"/>
                <a:gd name="connsiteY1298" fmla="*/ 600523 h 1460526"/>
                <a:gd name="connsiteX1299" fmla="*/ 113477 w 2492740"/>
                <a:gd name="connsiteY1299" fmla="*/ 597156 h 1460526"/>
                <a:gd name="connsiteX1300" fmla="*/ 114001 w 2492740"/>
                <a:gd name="connsiteY1300" fmla="*/ 591968 h 1460526"/>
                <a:gd name="connsiteX1301" fmla="*/ 113477 w 2492740"/>
                <a:gd name="connsiteY1301" fmla="*/ 588850 h 1460526"/>
                <a:gd name="connsiteX1302" fmla="*/ 111931 w 2492740"/>
                <a:gd name="connsiteY1302" fmla="*/ 586506 h 1460526"/>
                <a:gd name="connsiteX1303" fmla="*/ 105693 w 2492740"/>
                <a:gd name="connsiteY1303" fmla="*/ 587553 h 1460526"/>
                <a:gd name="connsiteX1304" fmla="*/ 96586 w 2492740"/>
                <a:gd name="connsiteY1304" fmla="*/ 587553 h 1460526"/>
                <a:gd name="connsiteX1305" fmla="*/ 89051 w 2492740"/>
                <a:gd name="connsiteY1305" fmla="*/ 585982 h 1460526"/>
                <a:gd name="connsiteX1306" fmla="*/ 86206 w 2492740"/>
                <a:gd name="connsiteY1306" fmla="*/ 587803 h 1460526"/>
                <a:gd name="connsiteX1307" fmla="*/ 81790 w 2492740"/>
                <a:gd name="connsiteY1307" fmla="*/ 589100 h 1460526"/>
                <a:gd name="connsiteX1308" fmla="*/ 79195 w 2492740"/>
                <a:gd name="connsiteY1308" fmla="*/ 586231 h 1460526"/>
                <a:gd name="connsiteX1309" fmla="*/ 79195 w 2492740"/>
                <a:gd name="connsiteY1309" fmla="*/ 583912 h 1460526"/>
                <a:gd name="connsiteX1310" fmla="*/ 77898 w 2492740"/>
                <a:gd name="connsiteY1310" fmla="*/ 580271 h 1460526"/>
                <a:gd name="connsiteX1311" fmla="*/ 77898 w 2492740"/>
                <a:gd name="connsiteY1311" fmla="*/ 575607 h 1460526"/>
                <a:gd name="connsiteX1312" fmla="*/ 76850 w 2492740"/>
                <a:gd name="connsiteY1312" fmla="*/ 572988 h 1460526"/>
                <a:gd name="connsiteX1313" fmla="*/ 80493 w 2492740"/>
                <a:gd name="connsiteY1313" fmla="*/ 569621 h 1460526"/>
                <a:gd name="connsiteX1314" fmla="*/ 81515 w 2492740"/>
                <a:gd name="connsiteY1314" fmla="*/ 565979 h 1460526"/>
                <a:gd name="connsiteX1315" fmla="*/ 81790 w 2492740"/>
                <a:gd name="connsiteY1315" fmla="*/ 562363 h 1460526"/>
                <a:gd name="connsiteX1316" fmla="*/ 80493 w 2492740"/>
                <a:gd name="connsiteY1316" fmla="*/ 561839 h 1460526"/>
                <a:gd name="connsiteX1317" fmla="*/ 77099 w 2492740"/>
                <a:gd name="connsiteY1317" fmla="*/ 563136 h 1460526"/>
                <a:gd name="connsiteX1318" fmla="*/ 75802 w 2492740"/>
                <a:gd name="connsiteY1318" fmla="*/ 561315 h 1460526"/>
                <a:gd name="connsiteX1319" fmla="*/ 72159 w 2492740"/>
                <a:gd name="connsiteY1319" fmla="*/ 560018 h 1460526"/>
                <a:gd name="connsiteX1320" fmla="*/ 68017 w 2492740"/>
                <a:gd name="connsiteY1320" fmla="*/ 559769 h 1460526"/>
                <a:gd name="connsiteX1321" fmla="*/ 66446 w 2492740"/>
                <a:gd name="connsiteY1321" fmla="*/ 558472 h 1460526"/>
                <a:gd name="connsiteX1322" fmla="*/ 60208 w 2492740"/>
                <a:gd name="connsiteY1322" fmla="*/ 557674 h 1460526"/>
                <a:gd name="connsiteX1323" fmla="*/ 55542 w 2492740"/>
                <a:gd name="connsiteY1323" fmla="*/ 555329 h 1460526"/>
                <a:gd name="connsiteX1324" fmla="*/ 53471 w 2492740"/>
                <a:gd name="connsiteY1324" fmla="*/ 552736 h 1460526"/>
                <a:gd name="connsiteX1325" fmla="*/ 52947 w 2492740"/>
                <a:gd name="connsiteY1325" fmla="*/ 549368 h 1460526"/>
                <a:gd name="connsiteX1326" fmla="*/ 55292 w 2492740"/>
                <a:gd name="connsiteY1326" fmla="*/ 547548 h 1460526"/>
                <a:gd name="connsiteX1327" fmla="*/ 55018 w 2492740"/>
                <a:gd name="connsiteY1327" fmla="*/ 545478 h 1460526"/>
                <a:gd name="connsiteX1328" fmla="*/ 56590 w 2492740"/>
                <a:gd name="connsiteY1328" fmla="*/ 539243 h 1460526"/>
                <a:gd name="connsiteX1329" fmla="*/ 54245 w 2492740"/>
                <a:gd name="connsiteY1329" fmla="*/ 537422 h 1460526"/>
                <a:gd name="connsiteX1330" fmla="*/ 52698 w 2492740"/>
                <a:gd name="connsiteY1330" fmla="*/ 534579 h 1460526"/>
                <a:gd name="connsiteX1331" fmla="*/ 46984 w 2492740"/>
                <a:gd name="connsiteY1331" fmla="*/ 530663 h 1460526"/>
                <a:gd name="connsiteX1332" fmla="*/ 45687 w 2492740"/>
                <a:gd name="connsiteY1332" fmla="*/ 528343 h 1460526"/>
                <a:gd name="connsiteX1333" fmla="*/ 40996 w 2492740"/>
                <a:gd name="connsiteY1333" fmla="*/ 524951 h 1460526"/>
                <a:gd name="connsiteX1334" fmla="*/ 39174 w 2492740"/>
                <a:gd name="connsiteY1334" fmla="*/ 522881 h 1460526"/>
                <a:gd name="connsiteX1335" fmla="*/ 38925 w 2492740"/>
                <a:gd name="connsiteY1335" fmla="*/ 519763 h 1460526"/>
                <a:gd name="connsiteX1336" fmla="*/ 36330 w 2492740"/>
                <a:gd name="connsiteY1336" fmla="*/ 516895 h 1460526"/>
                <a:gd name="connsiteX1337" fmla="*/ 39449 w 2492740"/>
                <a:gd name="connsiteY1337" fmla="*/ 510410 h 1460526"/>
                <a:gd name="connsiteX1338" fmla="*/ 39174 w 2492740"/>
                <a:gd name="connsiteY1338" fmla="*/ 508864 h 1460526"/>
                <a:gd name="connsiteX1339" fmla="*/ 36055 w 2492740"/>
                <a:gd name="connsiteY1339" fmla="*/ 506270 h 1460526"/>
                <a:gd name="connsiteX1340" fmla="*/ 29843 w 2492740"/>
                <a:gd name="connsiteY1340" fmla="*/ 502878 h 1460526"/>
                <a:gd name="connsiteX1341" fmla="*/ 25926 w 2492740"/>
                <a:gd name="connsiteY1341" fmla="*/ 499237 h 1460526"/>
                <a:gd name="connsiteX1342" fmla="*/ 21784 w 2492740"/>
                <a:gd name="connsiteY1342" fmla="*/ 496643 h 1460526"/>
                <a:gd name="connsiteX1343" fmla="*/ 18141 w 2492740"/>
                <a:gd name="connsiteY1343" fmla="*/ 496144 h 1460526"/>
                <a:gd name="connsiteX1344" fmla="*/ 13725 w 2492740"/>
                <a:gd name="connsiteY1344" fmla="*/ 496394 h 1460526"/>
                <a:gd name="connsiteX1345" fmla="*/ 9059 w 2492740"/>
                <a:gd name="connsiteY1345" fmla="*/ 494573 h 1460526"/>
                <a:gd name="connsiteX1346" fmla="*/ 6439 w 2492740"/>
                <a:gd name="connsiteY1346" fmla="*/ 492752 h 1460526"/>
                <a:gd name="connsiteX1347" fmla="*/ 5940 w 2492740"/>
                <a:gd name="connsiteY1347" fmla="*/ 490158 h 1460526"/>
                <a:gd name="connsiteX1348" fmla="*/ 726 w 2492740"/>
                <a:gd name="connsiteY1348" fmla="*/ 488862 h 1460526"/>
                <a:gd name="connsiteX1349" fmla="*/ 1249 w 2492740"/>
                <a:gd name="connsiteY1349" fmla="*/ 482901 h 1460526"/>
                <a:gd name="connsiteX1350" fmla="*/ 1000 w 2492740"/>
                <a:gd name="connsiteY1350" fmla="*/ 479509 h 1460526"/>
                <a:gd name="connsiteX1351" fmla="*/ -2119 w 2492740"/>
                <a:gd name="connsiteY1351" fmla="*/ 474071 h 1460526"/>
                <a:gd name="connsiteX1352" fmla="*/ 476 w 2492740"/>
                <a:gd name="connsiteY1352" fmla="*/ 470954 h 1460526"/>
                <a:gd name="connsiteX1353" fmla="*/ 2547 w 2492740"/>
                <a:gd name="connsiteY1353" fmla="*/ 466015 h 1460526"/>
                <a:gd name="connsiteX1354" fmla="*/ 4892 w 2492740"/>
                <a:gd name="connsiteY1354" fmla="*/ 463147 h 1460526"/>
                <a:gd name="connsiteX1355" fmla="*/ 3321 w 2492740"/>
                <a:gd name="connsiteY1355" fmla="*/ 460030 h 1460526"/>
                <a:gd name="connsiteX1356" fmla="*/ 2547 w 2492740"/>
                <a:gd name="connsiteY1356" fmla="*/ 455091 h 1460526"/>
                <a:gd name="connsiteX1357" fmla="*/ 3595 w 2492740"/>
                <a:gd name="connsiteY1357" fmla="*/ 453021 h 1460526"/>
                <a:gd name="connsiteX1358" fmla="*/ 3071 w 2492740"/>
                <a:gd name="connsiteY1358" fmla="*/ 444466 h 1460526"/>
                <a:gd name="connsiteX1359" fmla="*/ 227 w 2492740"/>
                <a:gd name="connsiteY1359" fmla="*/ 443668 h 1460526"/>
                <a:gd name="connsiteX1360" fmla="*/ 476 w 2492740"/>
                <a:gd name="connsiteY1360" fmla="*/ 441074 h 1460526"/>
                <a:gd name="connsiteX1361" fmla="*/ 2297 w 2492740"/>
                <a:gd name="connsiteY1361" fmla="*/ 440027 h 1460526"/>
                <a:gd name="connsiteX1362" fmla="*/ 1773 w 2492740"/>
                <a:gd name="connsiteY1362" fmla="*/ 437707 h 1460526"/>
                <a:gd name="connsiteX1363" fmla="*/ 1499 w 2492740"/>
                <a:gd name="connsiteY1363" fmla="*/ 428080 h 1460526"/>
                <a:gd name="connsiteX1364" fmla="*/ 1000 w 2492740"/>
                <a:gd name="connsiteY1364" fmla="*/ 426533 h 1460526"/>
                <a:gd name="connsiteX1365" fmla="*/ 2297 w 2492740"/>
                <a:gd name="connsiteY1365" fmla="*/ 423940 h 1460526"/>
                <a:gd name="connsiteX1366" fmla="*/ 5416 w 2492740"/>
                <a:gd name="connsiteY1366" fmla="*/ 420298 h 1460526"/>
                <a:gd name="connsiteX1367" fmla="*/ 5666 w 2492740"/>
                <a:gd name="connsiteY1367" fmla="*/ 417954 h 1460526"/>
                <a:gd name="connsiteX1368" fmla="*/ 8785 w 2492740"/>
                <a:gd name="connsiteY1368" fmla="*/ 416931 h 1460526"/>
                <a:gd name="connsiteX1369" fmla="*/ 11654 w 2492740"/>
                <a:gd name="connsiteY1369" fmla="*/ 417430 h 1460526"/>
                <a:gd name="connsiteX1370" fmla="*/ 12677 w 2492740"/>
                <a:gd name="connsiteY1370" fmla="*/ 415609 h 1460526"/>
                <a:gd name="connsiteX1371" fmla="*/ 11903 w 2492740"/>
                <a:gd name="connsiteY1371" fmla="*/ 410422 h 1460526"/>
                <a:gd name="connsiteX1372" fmla="*/ 12951 w 2492740"/>
                <a:gd name="connsiteY1372" fmla="*/ 396155 h 1460526"/>
                <a:gd name="connsiteX1373" fmla="*/ 13725 w 2492740"/>
                <a:gd name="connsiteY1373" fmla="*/ 392239 h 1460526"/>
                <a:gd name="connsiteX1374" fmla="*/ 10856 w 2492740"/>
                <a:gd name="connsiteY1374" fmla="*/ 391990 h 1460526"/>
                <a:gd name="connsiteX1375" fmla="*/ 5142 w 2492740"/>
                <a:gd name="connsiteY1375" fmla="*/ 390169 h 1460526"/>
                <a:gd name="connsiteX1376" fmla="*/ 7487 w 2492740"/>
                <a:gd name="connsiteY1376" fmla="*/ 381091 h 1460526"/>
                <a:gd name="connsiteX1377" fmla="*/ 13201 w 2492740"/>
                <a:gd name="connsiteY1377" fmla="*/ 379794 h 1460526"/>
                <a:gd name="connsiteX1378" fmla="*/ 24379 w 2492740"/>
                <a:gd name="connsiteY1378" fmla="*/ 379270 h 1460526"/>
                <a:gd name="connsiteX1379" fmla="*/ 28271 w 2492740"/>
                <a:gd name="connsiteY1379" fmla="*/ 380318 h 1460526"/>
                <a:gd name="connsiteX1380" fmla="*/ 34758 w 2492740"/>
                <a:gd name="connsiteY1380" fmla="*/ 380567 h 1460526"/>
                <a:gd name="connsiteX1381" fmla="*/ 41794 w 2492740"/>
                <a:gd name="connsiteY1381" fmla="*/ 368097 h 1460526"/>
                <a:gd name="connsiteX1382" fmla="*/ 42568 w 2492740"/>
                <a:gd name="connsiteY1382" fmla="*/ 365503 h 1460526"/>
                <a:gd name="connsiteX1383" fmla="*/ 47233 w 2492740"/>
                <a:gd name="connsiteY1383" fmla="*/ 364979 h 1460526"/>
                <a:gd name="connsiteX1384" fmla="*/ 49828 w 2492740"/>
                <a:gd name="connsiteY1384" fmla="*/ 365752 h 1460526"/>
                <a:gd name="connsiteX1385" fmla="*/ 56864 w 2492740"/>
                <a:gd name="connsiteY1385" fmla="*/ 369394 h 1460526"/>
                <a:gd name="connsiteX1386" fmla="*/ 62054 w 2492740"/>
                <a:gd name="connsiteY1386" fmla="*/ 366027 h 1460526"/>
                <a:gd name="connsiteX1387" fmla="*/ 64125 w 2492740"/>
                <a:gd name="connsiteY1387" fmla="*/ 363158 h 1460526"/>
                <a:gd name="connsiteX1388" fmla="*/ 64649 w 2492740"/>
                <a:gd name="connsiteY1388" fmla="*/ 360564 h 1460526"/>
                <a:gd name="connsiteX1389" fmla="*/ 64898 w 2492740"/>
                <a:gd name="connsiteY1389" fmla="*/ 354080 h 1460526"/>
                <a:gd name="connsiteX1390" fmla="*/ 67768 w 2492740"/>
                <a:gd name="connsiteY1390" fmla="*/ 353805 h 1460526"/>
                <a:gd name="connsiteX1391" fmla="*/ 69315 w 2492740"/>
                <a:gd name="connsiteY1391" fmla="*/ 351735 h 1460526"/>
                <a:gd name="connsiteX1392" fmla="*/ 71136 w 2492740"/>
                <a:gd name="connsiteY1392" fmla="*/ 347844 h 1460526"/>
                <a:gd name="connsiteX1393" fmla="*/ 70088 w 2492740"/>
                <a:gd name="connsiteY1393" fmla="*/ 342906 h 1460526"/>
                <a:gd name="connsiteX1394" fmla="*/ 72434 w 2492740"/>
                <a:gd name="connsiteY1394" fmla="*/ 341360 h 1460526"/>
                <a:gd name="connsiteX1395" fmla="*/ 70886 w 2492740"/>
                <a:gd name="connsiteY1395" fmla="*/ 333828 h 1460526"/>
                <a:gd name="connsiteX1396" fmla="*/ 71660 w 2492740"/>
                <a:gd name="connsiteY1396" fmla="*/ 333304 h 1460526"/>
                <a:gd name="connsiteX1397" fmla="*/ 72957 w 2492740"/>
                <a:gd name="connsiteY1397" fmla="*/ 329413 h 1460526"/>
                <a:gd name="connsiteX1398" fmla="*/ 72708 w 2492740"/>
                <a:gd name="connsiteY1398" fmla="*/ 326819 h 1460526"/>
                <a:gd name="connsiteX1399" fmla="*/ 74005 w 2492740"/>
                <a:gd name="connsiteY1399" fmla="*/ 323427 h 1460526"/>
                <a:gd name="connsiteX1400" fmla="*/ 75827 w 2492740"/>
                <a:gd name="connsiteY1400" fmla="*/ 322928 h 1460526"/>
                <a:gd name="connsiteX1401" fmla="*/ 77898 w 2492740"/>
                <a:gd name="connsiteY1401" fmla="*/ 320334 h 1460526"/>
                <a:gd name="connsiteX1402" fmla="*/ 84385 w 2492740"/>
                <a:gd name="connsiteY1402" fmla="*/ 318239 h 1460526"/>
                <a:gd name="connsiteX1403" fmla="*/ 85957 w 2492740"/>
                <a:gd name="connsiteY1403" fmla="*/ 316942 h 1460526"/>
                <a:gd name="connsiteX1404" fmla="*/ 84659 w 2492740"/>
                <a:gd name="connsiteY1404" fmla="*/ 313301 h 1460526"/>
                <a:gd name="connsiteX1405" fmla="*/ 87504 w 2492740"/>
                <a:gd name="connsiteY1405" fmla="*/ 307864 h 1460526"/>
                <a:gd name="connsiteX1406" fmla="*/ 94789 w 2492740"/>
                <a:gd name="connsiteY1406" fmla="*/ 301105 h 1460526"/>
                <a:gd name="connsiteX1407" fmla="*/ 96087 w 2492740"/>
                <a:gd name="connsiteY1407" fmla="*/ 298262 h 1460526"/>
                <a:gd name="connsiteX1408" fmla="*/ 102050 w 2492740"/>
                <a:gd name="connsiteY1408" fmla="*/ 293847 h 1460526"/>
                <a:gd name="connsiteX1409" fmla="*/ 109585 w 2492740"/>
                <a:gd name="connsiteY1409" fmla="*/ 290729 h 1460526"/>
                <a:gd name="connsiteX1410" fmla="*/ 131666 w 2492740"/>
                <a:gd name="connsiteY1410" fmla="*/ 263194 h 1460526"/>
                <a:gd name="connsiteX1411" fmla="*/ 142594 w 2492740"/>
                <a:gd name="connsiteY1411" fmla="*/ 249676 h 1460526"/>
                <a:gd name="connsiteX1412" fmla="*/ 176353 w 2492740"/>
                <a:gd name="connsiteY1412" fmla="*/ 207875 h 1460526"/>
                <a:gd name="connsiteX1413" fmla="*/ 177650 w 2492740"/>
                <a:gd name="connsiteY1413" fmla="*/ 204233 h 1460526"/>
                <a:gd name="connsiteX1414" fmla="*/ 176877 w 2492740"/>
                <a:gd name="connsiteY1414" fmla="*/ 199569 h 1460526"/>
                <a:gd name="connsiteX1415" fmla="*/ 182341 w 2492740"/>
                <a:gd name="connsiteY1415" fmla="*/ 184505 h 1460526"/>
                <a:gd name="connsiteX1416" fmla="*/ 185185 w 2492740"/>
                <a:gd name="connsiteY1416" fmla="*/ 179567 h 1460526"/>
                <a:gd name="connsiteX1417" fmla="*/ 185959 w 2492740"/>
                <a:gd name="connsiteY1417" fmla="*/ 176973 h 1460526"/>
                <a:gd name="connsiteX1418" fmla="*/ 187281 w 2492740"/>
                <a:gd name="connsiteY1418" fmla="*/ 167371 h 1460526"/>
                <a:gd name="connsiteX1419" fmla="*/ 189602 w 2492740"/>
                <a:gd name="connsiteY1419" fmla="*/ 161908 h 1460526"/>
                <a:gd name="connsiteX1420" fmla="*/ 191698 w 2492740"/>
                <a:gd name="connsiteY1420" fmla="*/ 158541 h 1460526"/>
                <a:gd name="connsiteX1421" fmla="*/ 197411 w 2492740"/>
                <a:gd name="connsiteY1421" fmla="*/ 152556 h 1460526"/>
                <a:gd name="connsiteX1422" fmla="*/ 199482 w 2492740"/>
                <a:gd name="connsiteY1422" fmla="*/ 149189 h 1460526"/>
                <a:gd name="connsiteX1423" fmla="*/ 206493 w 2492740"/>
                <a:gd name="connsiteY1423" fmla="*/ 142704 h 1460526"/>
                <a:gd name="connsiteX1424" fmla="*/ 210910 w 2492740"/>
                <a:gd name="connsiteY1424" fmla="*/ 136194 h 1460526"/>
                <a:gd name="connsiteX1425" fmla="*/ 216374 w 2492740"/>
                <a:gd name="connsiteY1425" fmla="*/ 121653 h 1460526"/>
                <a:gd name="connsiteX1426" fmla="*/ 230645 w 2492740"/>
                <a:gd name="connsiteY1426" fmla="*/ 122950 h 1460526"/>
                <a:gd name="connsiteX1427" fmla="*/ 232467 w 2492740"/>
                <a:gd name="connsiteY1427" fmla="*/ 122701 h 1460526"/>
                <a:gd name="connsiteX1428" fmla="*/ 242871 w 2492740"/>
                <a:gd name="connsiteY1428" fmla="*/ 124247 h 1460526"/>
                <a:gd name="connsiteX1429" fmla="*/ 250930 w 2492740"/>
                <a:gd name="connsiteY1429" fmla="*/ 124771 h 1460526"/>
                <a:gd name="connsiteX1430" fmla="*/ 256893 w 2492740"/>
                <a:gd name="connsiteY1430" fmla="*/ 125295 h 1460526"/>
                <a:gd name="connsiteX1431" fmla="*/ 262882 w 2492740"/>
                <a:gd name="connsiteY1431" fmla="*/ 129959 h 1460526"/>
                <a:gd name="connsiteX1432" fmla="*/ 264952 w 2492740"/>
                <a:gd name="connsiteY1432" fmla="*/ 131006 h 1460526"/>
                <a:gd name="connsiteX1433" fmla="*/ 269369 w 2492740"/>
                <a:gd name="connsiteY1433" fmla="*/ 135670 h 1460526"/>
                <a:gd name="connsiteX1434" fmla="*/ 274035 w 2492740"/>
                <a:gd name="connsiteY1434" fmla="*/ 133600 h 1460526"/>
                <a:gd name="connsiteX1435" fmla="*/ 276630 w 2492740"/>
                <a:gd name="connsiteY1435" fmla="*/ 131006 h 1460526"/>
                <a:gd name="connsiteX1436" fmla="*/ 281844 w 2492740"/>
                <a:gd name="connsiteY1436" fmla="*/ 133077 h 1460526"/>
                <a:gd name="connsiteX1437" fmla="*/ 287807 w 2492740"/>
                <a:gd name="connsiteY1437" fmla="*/ 132827 h 1460526"/>
                <a:gd name="connsiteX1438" fmla="*/ 292997 w 2492740"/>
                <a:gd name="connsiteY1438" fmla="*/ 130233 h 1460526"/>
                <a:gd name="connsiteX1439" fmla="*/ 312234 w 2492740"/>
                <a:gd name="connsiteY1439" fmla="*/ 124771 h 1460526"/>
                <a:gd name="connsiteX1440" fmla="*/ 314305 w 2492740"/>
                <a:gd name="connsiteY1440" fmla="*/ 123474 h 1460526"/>
                <a:gd name="connsiteX1441" fmla="*/ 318197 w 2492740"/>
                <a:gd name="connsiteY1441" fmla="*/ 122427 h 1460526"/>
                <a:gd name="connsiteX1442" fmla="*/ 321066 w 2492740"/>
                <a:gd name="connsiteY1442" fmla="*/ 123474 h 1460526"/>
                <a:gd name="connsiteX1443" fmla="*/ 323911 w 2492740"/>
                <a:gd name="connsiteY1443" fmla="*/ 122701 h 1460526"/>
                <a:gd name="connsiteX1444" fmla="*/ 327304 w 2492740"/>
                <a:gd name="connsiteY1444" fmla="*/ 125021 h 1460526"/>
                <a:gd name="connsiteX1445" fmla="*/ 329625 w 2492740"/>
                <a:gd name="connsiteY1445" fmla="*/ 125021 h 1460526"/>
                <a:gd name="connsiteX1446" fmla="*/ 331196 w 2492740"/>
                <a:gd name="connsiteY1446" fmla="*/ 128662 h 1460526"/>
                <a:gd name="connsiteX1447" fmla="*/ 335363 w 2492740"/>
                <a:gd name="connsiteY1447" fmla="*/ 126317 h 1460526"/>
                <a:gd name="connsiteX1448" fmla="*/ 340279 w 2492740"/>
                <a:gd name="connsiteY1448" fmla="*/ 109183 h 1460526"/>
                <a:gd name="connsiteX1449" fmla="*/ 340029 w 2492740"/>
                <a:gd name="connsiteY1449" fmla="*/ 102948 h 1460526"/>
                <a:gd name="connsiteX1450" fmla="*/ 341077 w 2492740"/>
                <a:gd name="connsiteY1450" fmla="*/ 96712 h 1460526"/>
                <a:gd name="connsiteX1451" fmla="*/ 342898 w 2492740"/>
                <a:gd name="connsiteY1451" fmla="*/ 93869 h 1460526"/>
                <a:gd name="connsiteX1452" fmla="*/ 344445 w 2492740"/>
                <a:gd name="connsiteY1452" fmla="*/ 89704 h 1460526"/>
                <a:gd name="connsiteX1453" fmla="*/ 349909 w 2492740"/>
                <a:gd name="connsiteY1453" fmla="*/ 77508 h 1460526"/>
                <a:gd name="connsiteX1454" fmla="*/ 353802 w 2492740"/>
                <a:gd name="connsiteY1454" fmla="*/ 77508 h 1460526"/>
                <a:gd name="connsiteX1455" fmla="*/ 371716 w 2492740"/>
                <a:gd name="connsiteY1455" fmla="*/ 78555 h 1460526"/>
                <a:gd name="connsiteX1456" fmla="*/ 378478 w 2492740"/>
                <a:gd name="connsiteY1456" fmla="*/ 77757 h 1460526"/>
                <a:gd name="connsiteX1457" fmla="*/ 399262 w 2492740"/>
                <a:gd name="connsiteY1457" fmla="*/ 75163 h 1460526"/>
                <a:gd name="connsiteX1458" fmla="*/ 400833 w 2492740"/>
                <a:gd name="connsiteY1458" fmla="*/ 46331 h 1460526"/>
                <a:gd name="connsiteX1459" fmla="*/ 421617 w 2492740"/>
                <a:gd name="connsiteY1459" fmla="*/ 41144 h 1460526"/>
                <a:gd name="connsiteX1460" fmla="*/ 425510 w 2492740"/>
                <a:gd name="connsiteY1460" fmla="*/ 52068 h 1460526"/>
                <a:gd name="connsiteX1461" fmla="*/ 432246 w 2492740"/>
                <a:gd name="connsiteY1461" fmla="*/ 58802 h 1460526"/>
                <a:gd name="connsiteX1462" fmla="*/ 438759 w 2492740"/>
                <a:gd name="connsiteY1462" fmla="*/ 64514 h 1460526"/>
                <a:gd name="connsiteX1463" fmla="*/ 443699 w 2492740"/>
                <a:gd name="connsiteY1463" fmla="*/ 68404 h 1460526"/>
                <a:gd name="connsiteX1464" fmla="*/ 446818 w 2492740"/>
                <a:gd name="connsiteY1464" fmla="*/ 72320 h 1460526"/>
                <a:gd name="connsiteX1465" fmla="*/ 448115 w 2492740"/>
                <a:gd name="connsiteY1465" fmla="*/ 78031 h 1460526"/>
                <a:gd name="connsiteX1466" fmla="*/ 451234 w 2492740"/>
                <a:gd name="connsiteY1466" fmla="*/ 83743 h 1460526"/>
                <a:gd name="connsiteX1467" fmla="*/ 462661 w 2492740"/>
                <a:gd name="connsiteY1467" fmla="*/ 84766 h 1460526"/>
                <a:gd name="connsiteX1468" fmla="*/ 471743 w 2492740"/>
                <a:gd name="connsiteY1468" fmla="*/ 84766 h 1460526"/>
                <a:gd name="connsiteX1469" fmla="*/ 476434 w 2492740"/>
                <a:gd name="connsiteY1469" fmla="*/ 82970 h 1460526"/>
                <a:gd name="connsiteX1470" fmla="*/ 478755 w 2492740"/>
                <a:gd name="connsiteY1470" fmla="*/ 80102 h 1460526"/>
                <a:gd name="connsiteX1471" fmla="*/ 486040 w 2492740"/>
                <a:gd name="connsiteY1471" fmla="*/ 73867 h 1460526"/>
                <a:gd name="connsiteX1472" fmla="*/ 492003 w 2492740"/>
                <a:gd name="connsiteY1472" fmla="*/ 69452 h 1460526"/>
                <a:gd name="connsiteX1473" fmla="*/ 493824 w 2492740"/>
                <a:gd name="connsiteY1473" fmla="*/ 69452 h 1460526"/>
                <a:gd name="connsiteX1474" fmla="*/ 497717 w 2492740"/>
                <a:gd name="connsiteY1474" fmla="*/ 71023 h 1460526"/>
                <a:gd name="connsiteX1475" fmla="*/ 497991 w 2492740"/>
                <a:gd name="connsiteY1475" fmla="*/ 66085 h 1460526"/>
                <a:gd name="connsiteX1476" fmla="*/ 503954 w 2492740"/>
                <a:gd name="connsiteY1476" fmla="*/ 56732 h 1460526"/>
                <a:gd name="connsiteX1477" fmla="*/ 502657 w 2492740"/>
                <a:gd name="connsiteY1477" fmla="*/ 51270 h 1460526"/>
                <a:gd name="connsiteX1478" fmla="*/ 504229 w 2492740"/>
                <a:gd name="connsiteY1478" fmla="*/ 47628 h 1460526"/>
                <a:gd name="connsiteX1479" fmla="*/ 503954 w 2492740"/>
                <a:gd name="connsiteY1479" fmla="*/ 42440 h 1460526"/>
                <a:gd name="connsiteX1480" fmla="*/ 504229 w 2492740"/>
                <a:gd name="connsiteY1480" fmla="*/ 37253 h 1460526"/>
                <a:gd name="connsiteX1481" fmla="*/ 504229 w 2492740"/>
                <a:gd name="connsiteY1481" fmla="*/ 30245 h 1460526"/>
                <a:gd name="connsiteX1482" fmla="*/ 505252 w 2492740"/>
                <a:gd name="connsiteY1482" fmla="*/ 22712 h 1460526"/>
                <a:gd name="connsiteX1483" fmla="*/ 511489 w 2492740"/>
                <a:gd name="connsiteY1483" fmla="*/ 15180 h 1460526"/>
                <a:gd name="connsiteX1484" fmla="*/ 512263 w 2492740"/>
                <a:gd name="connsiteY1484" fmla="*/ 18298 h 1460526"/>
                <a:gd name="connsiteX1485" fmla="*/ 514084 w 2492740"/>
                <a:gd name="connsiteY1485" fmla="*/ 20368 h 1460526"/>
                <a:gd name="connsiteX1486" fmla="*/ 522418 w 2492740"/>
                <a:gd name="connsiteY1486" fmla="*/ 26603 h 1460526"/>
                <a:gd name="connsiteX1487" fmla="*/ 529429 w 2492740"/>
                <a:gd name="connsiteY1487" fmla="*/ 32838 h 1460526"/>
                <a:gd name="connsiteX1488" fmla="*/ 534868 w 2492740"/>
                <a:gd name="connsiteY1488" fmla="*/ 39597 h 1460526"/>
                <a:gd name="connsiteX1489" fmla="*/ 538511 w 2492740"/>
                <a:gd name="connsiteY1489" fmla="*/ 42191 h 1460526"/>
                <a:gd name="connsiteX1490" fmla="*/ 541380 w 2492740"/>
                <a:gd name="connsiteY1490" fmla="*/ 43214 h 1460526"/>
                <a:gd name="connsiteX1491" fmla="*/ 557473 w 2492740"/>
                <a:gd name="connsiteY1491" fmla="*/ 37253 h 1460526"/>
                <a:gd name="connsiteX1492" fmla="*/ 560867 w 2492740"/>
                <a:gd name="connsiteY1492" fmla="*/ 31541 h 1460526"/>
                <a:gd name="connsiteX1493" fmla="*/ 562938 w 2492740"/>
                <a:gd name="connsiteY1493" fmla="*/ 29197 h 1460526"/>
                <a:gd name="connsiteX1494" fmla="*/ 567354 w 2492740"/>
                <a:gd name="connsiteY1494" fmla="*/ 32589 h 1460526"/>
                <a:gd name="connsiteX1495" fmla="*/ 569176 w 2492740"/>
                <a:gd name="connsiteY1495" fmla="*/ 35183 h 1460526"/>
                <a:gd name="connsiteX1496" fmla="*/ 569425 w 2492740"/>
                <a:gd name="connsiteY1496" fmla="*/ 38300 h 1460526"/>
                <a:gd name="connsiteX1497" fmla="*/ 572294 w 2492740"/>
                <a:gd name="connsiteY1497" fmla="*/ 58029 h 1460526"/>
                <a:gd name="connsiteX1498" fmla="*/ 575662 w 2492740"/>
                <a:gd name="connsiteY1498" fmla="*/ 61146 h 1460526"/>
                <a:gd name="connsiteX1499" fmla="*/ 578257 w 2492740"/>
                <a:gd name="connsiteY1499" fmla="*/ 65810 h 1460526"/>
                <a:gd name="connsiteX1500" fmla="*/ 577235 w 2492740"/>
                <a:gd name="connsiteY1500" fmla="*/ 70499 h 1460526"/>
                <a:gd name="connsiteX1501" fmla="*/ 579031 w 2492740"/>
                <a:gd name="connsiteY1501" fmla="*/ 73867 h 1460526"/>
                <a:gd name="connsiteX1502" fmla="*/ 580079 w 2492740"/>
                <a:gd name="connsiteY1502" fmla="*/ 78281 h 1460526"/>
                <a:gd name="connsiteX1503" fmla="*/ 585543 w 2492740"/>
                <a:gd name="connsiteY1503" fmla="*/ 81673 h 1460526"/>
                <a:gd name="connsiteX1504" fmla="*/ 586840 w 2492740"/>
                <a:gd name="connsiteY1504" fmla="*/ 78281 h 1460526"/>
                <a:gd name="connsiteX1505" fmla="*/ 589435 w 2492740"/>
                <a:gd name="connsiteY1505" fmla="*/ 76984 h 1460526"/>
                <a:gd name="connsiteX1506" fmla="*/ 591257 w 2492740"/>
                <a:gd name="connsiteY1506" fmla="*/ 78555 h 1460526"/>
                <a:gd name="connsiteX1507" fmla="*/ 593078 w 2492740"/>
                <a:gd name="connsiteY1507" fmla="*/ 77258 h 1460526"/>
                <a:gd name="connsiteX1508" fmla="*/ 596696 w 2492740"/>
                <a:gd name="connsiteY1508" fmla="*/ 73093 h 1460526"/>
                <a:gd name="connsiteX1509" fmla="*/ 600863 w 2492740"/>
                <a:gd name="connsiteY1509" fmla="*/ 72844 h 1460526"/>
                <a:gd name="connsiteX1510" fmla="*/ 602434 w 2492740"/>
                <a:gd name="connsiteY1510" fmla="*/ 71522 h 1460526"/>
                <a:gd name="connsiteX1511" fmla="*/ 602684 w 2492740"/>
                <a:gd name="connsiteY1511" fmla="*/ 67906 h 1460526"/>
                <a:gd name="connsiteX1512" fmla="*/ 605029 w 2492740"/>
                <a:gd name="connsiteY1512" fmla="*/ 65810 h 1460526"/>
                <a:gd name="connsiteX1513" fmla="*/ 613063 w 2492740"/>
                <a:gd name="connsiteY1513" fmla="*/ 62693 h 1460526"/>
                <a:gd name="connsiteX1514" fmla="*/ 618003 w 2492740"/>
                <a:gd name="connsiteY1514" fmla="*/ 59575 h 1460526"/>
                <a:gd name="connsiteX1515" fmla="*/ 623468 w 2492740"/>
                <a:gd name="connsiteY1515" fmla="*/ 59326 h 1460526"/>
                <a:gd name="connsiteX1516" fmla="*/ 638014 w 2492740"/>
                <a:gd name="connsiteY1516" fmla="*/ 49723 h 1460526"/>
                <a:gd name="connsiteX1517" fmla="*/ 639835 w 2492740"/>
                <a:gd name="connsiteY1517" fmla="*/ 49973 h 1460526"/>
                <a:gd name="connsiteX1518" fmla="*/ 641657 w 2492740"/>
                <a:gd name="connsiteY1518" fmla="*/ 47903 h 1460526"/>
                <a:gd name="connsiteX1519" fmla="*/ 651787 w 2492740"/>
                <a:gd name="connsiteY1519" fmla="*/ 43488 h 1460526"/>
                <a:gd name="connsiteX1520" fmla="*/ 655429 w 2492740"/>
                <a:gd name="connsiteY1520" fmla="*/ 44012 h 1460526"/>
                <a:gd name="connsiteX1521" fmla="*/ 661393 w 2492740"/>
                <a:gd name="connsiteY1521" fmla="*/ 43214 h 1460526"/>
                <a:gd name="connsiteX1522" fmla="*/ 667107 w 2492740"/>
                <a:gd name="connsiteY1522" fmla="*/ 45808 h 1460526"/>
                <a:gd name="connsiteX1523" fmla="*/ 670226 w 2492740"/>
                <a:gd name="connsiteY1523" fmla="*/ 47903 h 1460526"/>
                <a:gd name="connsiteX1524" fmla="*/ 674117 w 2492740"/>
                <a:gd name="connsiteY1524" fmla="*/ 46855 h 1460526"/>
                <a:gd name="connsiteX1525" fmla="*/ 677236 w 2492740"/>
                <a:gd name="connsiteY1525" fmla="*/ 43987 h 1460526"/>
                <a:gd name="connsiteX1526" fmla="*/ 680355 w 2492740"/>
                <a:gd name="connsiteY1526" fmla="*/ 42440 h 1460526"/>
                <a:gd name="connsiteX1527" fmla="*/ 684771 w 2492740"/>
                <a:gd name="connsiteY1527" fmla="*/ 36979 h 1460526"/>
                <a:gd name="connsiteX1528" fmla="*/ 693604 w 2492740"/>
                <a:gd name="connsiteY1528" fmla="*/ 40370 h 1460526"/>
                <a:gd name="connsiteX1529" fmla="*/ 695700 w 2492740"/>
                <a:gd name="connsiteY1529" fmla="*/ 39073 h 1460526"/>
                <a:gd name="connsiteX1530" fmla="*/ 698020 w 2492740"/>
                <a:gd name="connsiteY1530" fmla="*/ 33612 h 1460526"/>
                <a:gd name="connsiteX1531" fmla="*/ 708949 w 2492740"/>
                <a:gd name="connsiteY1531" fmla="*/ 37777 h 1460526"/>
                <a:gd name="connsiteX1532" fmla="*/ 715436 w 2492740"/>
                <a:gd name="connsiteY1532" fmla="*/ 37777 h 1460526"/>
                <a:gd name="connsiteX1533" fmla="*/ 723745 w 2492740"/>
                <a:gd name="connsiteY1533" fmla="*/ 39847 h 1460526"/>
                <a:gd name="connsiteX1534" fmla="*/ 728435 w 2492740"/>
                <a:gd name="connsiteY1534" fmla="*/ 42440 h 1460526"/>
                <a:gd name="connsiteX1535" fmla="*/ 729209 w 2492740"/>
                <a:gd name="connsiteY1535" fmla="*/ 46855 h 1460526"/>
                <a:gd name="connsiteX1536" fmla="*/ 733350 w 2492740"/>
                <a:gd name="connsiteY1536" fmla="*/ 49200 h 1460526"/>
                <a:gd name="connsiteX1537" fmla="*/ 745825 w 2492740"/>
                <a:gd name="connsiteY1537" fmla="*/ 50497 h 1460526"/>
                <a:gd name="connsiteX1538" fmla="*/ 763241 w 2492740"/>
                <a:gd name="connsiteY1538" fmla="*/ 50746 h 1460526"/>
                <a:gd name="connsiteX1539" fmla="*/ 769728 w 2492740"/>
                <a:gd name="connsiteY1539" fmla="*/ 55934 h 1460526"/>
                <a:gd name="connsiteX1540" fmla="*/ 769229 w 2492740"/>
                <a:gd name="connsiteY1540" fmla="*/ 58029 h 1460526"/>
                <a:gd name="connsiteX1541" fmla="*/ 772597 w 2492740"/>
                <a:gd name="connsiteY1541" fmla="*/ 62169 h 1460526"/>
                <a:gd name="connsiteX1542" fmla="*/ 773371 w 2492740"/>
                <a:gd name="connsiteY1542" fmla="*/ 64264 h 1460526"/>
                <a:gd name="connsiteX1543" fmla="*/ 777014 w 2492740"/>
                <a:gd name="connsiteY1543" fmla="*/ 66060 h 1460526"/>
                <a:gd name="connsiteX1544" fmla="*/ 779360 w 2492740"/>
                <a:gd name="connsiteY1544" fmla="*/ 70749 h 1460526"/>
                <a:gd name="connsiteX1545" fmla="*/ 780133 w 2492740"/>
                <a:gd name="connsiteY1545" fmla="*/ 73093 h 1460526"/>
                <a:gd name="connsiteX1546" fmla="*/ 784300 w 2492740"/>
                <a:gd name="connsiteY1546" fmla="*/ 78530 h 1460526"/>
                <a:gd name="connsiteX1547" fmla="*/ 785597 w 2492740"/>
                <a:gd name="connsiteY1547" fmla="*/ 81398 h 1460526"/>
                <a:gd name="connsiteX1548" fmla="*/ 789489 w 2492740"/>
                <a:gd name="connsiteY1548" fmla="*/ 82945 h 1460526"/>
                <a:gd name="connsiteX1549" fmla="*/ 794155 w 2492740"/>
                <a:gd name="connsiteY1549" fmla="*/ 88407 h 1460526"/>
                <a:gd name="connsiteX1550" fmla="*/ 800667 w 2492740"/>
                <a:gd name="connsiteY1550" fmla="*/ 94892 h 1460526"/>
                <a:gd name="connsiteX1551" fmla="*/ 811047 w 2492740"/>
                <a:gd name="connsiteY1551" fmla="*/ 111004 h 1460526"/>
                <a:gd name="connsiteX1552" fmla="*/ 816237 w 2492740"/>
                <a:gd name="connsiteY1552" fmla="*/ 117763 h 1460526"/>
                <a:gd name="connsiteX1553" fmla="*/ 817808 w 2492740"/>
                <a:gd name="connsiteY1553" fmla="*/ 118012 h 1460526"/>
                <a:gd name="connsiteX1554" fmla="*/ 825593 w 2492740"/>
                <a:gd name="connsiteY1554" fmla="*/ 116965 h 1460526"/>
                <a:gd name="connsiteX1555" fmla="*/ 827938 w 2492740"/>
                <a:gd name="connsiteY1555" fmla="*/ 118536 h 1460526"/>
                <a:gd name="connsiteX1556" fmla="*/ 829236 w 2492740"/>
                <a:gd name="connsiteY1556" fmla="*/ 116191 h 1460526"/>
                <a:gd name="connsiteX1557" fmla="*/ 833901 w 2492740"/>
                <a:gd name="connsiteY1557" fmla="*/ 112026 h 1460526"/>
                <a:gd name="connsiteX1558" fmla="*/ 837295 w 2492740"/>
                <a:gd name="connsiteY1558" fmla="*/ 110480 h 1460526"/>
                <a:gd name="connsiteX1559" fmla="*/ 840139 w 2492740"/>
                <a:gd name="connsiteY1559" fmla="*/ 107886 h 1460526"/>
                <a:gd name="connsiteX1560" fmla="*/ 840139 w 2492740"/>
                <a:gd name="connsiteY1560" fmla="*/ 105292 h 1460526"/>
                <a:gd name="connsiteX1561" fmla="*/ 843009 w 2492740"/>
                <a:gd name="connsiteY1561" fmla="*/ 100354 h 1460526"/>
                <a:gd name="connsiteX1562" fmla="*/ 847425 w 2492740"/>
                <a:gd name="connsiteY1562" fmla="*/ 97760 h 1460526"/>
                <a:gd name="connsiteX1563" fmla="*/ 848448 w 2492740"/>
                <a:gd name="connsiteY1563" fmla="*/ 96463 h 1460526"/>
                <a:gd name="connsiteX1564" fmla="*/ 859102 w 2492740"/>
                <a:gd name="connsiteY1564" fmla="*/ 93071 h 1460526"/>
                <a:gd name="connsiteX1565" fmla="*/ 857280 w 2492740"/>
                <a:gd name="connsiteY1565" fmla="*/ 97236 h 1460526"/>
                <a:gd name="connsiteX1566" fmla="*/ 861197 w 2492740"/>
                <a:gd name="connsiteY1566" fmla="*/ 103472 h 1460526"/>
                <a:gd name="connsiteX1567" fmla="*/ 866637 w 2492740"/>
                <a:gd name="connsiteY1567" fmla="*/ 98009 h 1460526"/>
                <a:gd name="connsiteX1568" fmla="*/ 875220 w 2492740"/>
                <a:gd name="connsiteY1568" fmla="*/ 94892 h 1460526"/>
                <a:gd name="connsiteX1569" fmla="*/ 876766 w 2492740"/>
                <a:gd name="connsiteY1569" fmla="*/ 99057 h 1460526"/>
                <a:gd name="connsiteX1570" fmla="*/ 876766 w 2492740"/>
                <a:gd name="connsiteY1570" fmla="*/ 101376 h 1460526"/>
                <a:gd name="connsiteX1571" fmla="*/ 875743 w 2492740"/>
                <a:gd name="connsiteY1571" fmla="*/ 107612 h 1460526"/>
                <a:gd name="connsiteX1572" fmla="*/ 875743 w 2492740"/>
                <a:gd name="connsiteY1572" fmla="*/ 112550 h 1460526"/>
                <a:gd name="connsiteX1573" fmla="*/ 877291 w 2492740"/>
                <a:gd name="connsiteY1573" fmla="*/ 115144 h 1460526"/>
                <a:gd name="connsiteX1574" fmla="*/ 878338 w 2492740"/>
                <a:gd name="connsiteY1574" fmla="*/ 121653 h 1460526"/>
                <a:gd name="connsiteX1575" fmla="*/ 878588 w 2492740"/>
                <a:gd name="connsiteY1575" fmla="*/ 125794 h 1460526"/>
                <a:gd name="connsiteX1576" fmla="*/ 882231 w 2492740"/>
                <a:gd name="connsiteY1576" fmla="*/ 129435 h 1460526"/>
                <a:gd name="connsiteX1577" fmla="*/ 891587 w 2492740"/>
                <a:gd name="connsiteY1577" fmla="*/ 128911 h 1460526"/>
                <a:gd name="connsiteX1578" fmla="*/ 895479 w 2492740"/>
                <a:gd name="connsiteY1578" fmla="*/ 129186 h 1460526"/>
                <a:gd name="connsiteX1579" fmla="*/ 899372 w 2492740"/>
                <a:gd name="connsiteY1579" fmla="*/ 127889 h 1460526"/>
                <a:gd name="connsiteX1580" fmla="*/ 906658 w 2492740"/>
                <a:gd name="connsiteY1580" fmla="*/ 128138 h 1460526"/>
                <a:gd name="connsiteX1581" fmla="*/ 911847 w 2492740"/>
                <a:gd name="connsiteY1581" fmla="*/ 125544 h 1460526"/>
                <a:gd name="connsiteX1582" fmla="*/ 914966 w 2492740"/>
                <a:gd name="connsiteY1582" fmla="*/ 120082 h 1460526"/>
                <a:gd name="connsiteX1583" fmla="*/ 922227 w 2492740"/>
                <a:gd name="connsiteY1583" fmla="*/ 117763 h 1460526"/>
                <a:gd name="connsiteX1584" fmla="*/ 926144 w 2492740"/>
                <a:gd name="connsiteY1584" fmla="*/ 115668 h 1460526"/>
                <a:gd name="connsiteX1585" fmla="*/ 931857 w 2492740"/>
                <a:gd name="connsiteY1585" fmla="*/ 111777 h 1460526"/>
                <a:gd name="connsiteX1586" fmla="*/ 936798 w 2492740"/>
                <a:gd name="connsiteY1586" fmla="*/ 106315 h 1460526"/>
                <a:gd name="connsiteX1587" fmla="*/ 938345 w 2492740"/>
                <a:gd name="connsiteY1587" fmla="*/ 103721 h 1460526"/>
                <a:gd name="connsiteX1588" fmla="*/ 942237 w 2492740"/>
                <a:gd name="connsiteY1588" fmla="*/ 105542 h 1460526"/>
                <a:gd name="connsiteX1589" fmla="*/ 949772 w 2492740"/>
                <a:gd name="connsiteY1589" fmla="*/ 106315 h 1460526"/>
                <a:gd name="connsiteX1590" fmla="*/ 966414 w 2492740"/>
                <a:gd name="connsiteY1590" fmla="*/ 106065 h 1460526"/>
                <a:gd name="connsiteX1591" fmla="*/ 967961 w 2492740"/>
                <a:gd name="connsiteY1591" fmla="*/ 112825 h 1460526"/>
                <a:gd name="connsiteX1592" fmla="*/ 972652 w 2492740"/>
                <a:gd name="connsiteY1592" fmla="*/ 116965 h 1460526"/>
                <a:gd name="connsiteX1593" fmla="*/ 973949 w 2492740"/>
                <a:gd name="connsiteY1593" fmla="*/ 118785 h 1460526"/>
                <a:gd name="connsiteX1594" fmla="*/ 975746 w 2492740"/>
                <a:gd name="connsiteY1594" fmla="*/ 119060 h 1460526"/>
                <a:gd name="connsiteX1595" fmla="*/ 978615 w 2492740"/>
                <a:gd name="connsiteY1595" fmla="*/ 122676 h 1460526"/>
                <a:gd name="connsiteX1596" fmla="*/ 981983 w 2492740"/>
                <a:gd name="connsiteY1596" fmla="*/ 128911 h 1460526"/>
                <a:gd name="connsiteX1597" fmla="*/ 986674 w 2492740"/>
                <a:gd name="connsiteY1597" fmla="*/ 135670 h 1460526"/>
                <a:gd name="connsiteX1598" fmla="*/ 989518 w 2492740"/>
                <a:gd name="connsiteY1598" fmla="*/ 140085 h 1460526"/>
                <a:gd name="connsiteX1599" fmla="*/ 992911 w 2492740"/>
                <a:gd name="connsiteY1599" fmla="*/ 143203 h 1460526"/>
                <a:gd name="connsiteX1600" fmla="*/ 997852 w 2492740"/>
                <a:gd name="connsiteY1600" fmla="*/ 146071 h 1460526"/>
                <a:gd name="connsiteX1601" fmla="*/ 1000945 w 2492740"/>
                <a:gd name="connsiteY1601" fmla="*/ 148665 h 1460526"/>
                <a:gd name="connsiteX1602" fmla="*/ 1000945 w 2492740"/>
                <a:gd name="connsiteY1602" fmla="*/ 150735 h 1460526"/>
                <a:gd name="connsiteX1603" fmla="*/ 1003041 w 2492740"/>
                <a:gd name="connsiteY1603" fmla="*/ 153329 h 1460526"/>
                <a:gd name="connsiteX1604" fmla="*/ 1006410 w 2492740"/>
                <a:gd name="connsiteY1604" fmla="*/ 153079 h 1460526"/>
                <a:gd name="connsiteX1605" fmla="*/ 1009529 w 2492740"/>
                <a:gd name="connsiteY1605" fmla="*/ 154102 h 1460526"/>
                <a:gd name="connsiteX1606" fmla="*/ 1010577 w 2492740"/>
                <a:gd name="connsiteY1606" fmla="*/ 156197 h 1460526"/>
                <a:gd name="connsiteX1607" fmla="*/ 1015767 w 2492740"/>
                <a:gd name="connsiteY1607" fmla="*/ 162931 h 1460526"/>
                <a:gd name="connsiteX1608" fmla="*/ 1025896 w 2492740"/>
                <a:gd name="connsiteY1608" fmla="*/ 172558 h 1460526"/>
                <a:gd name="connsiteX1609" fmla="*/ 1028766 w 2492740"/>
                <a:gd name="connsiteY1609" fmla="*/ 174105 h 1460526"/>
                <a:gd name="connsiteX1610" fmla="*/ 1032658 w 2492740"/>
                <a:gd name="connsiteY1610" fmla="*/ 174628 h 1460526"/>
                <a:gd name="connsiteX1611" fmla="*/ 1040193 w 2492740"/>
                <a:gd name="connsiteY1611" fmla="*/ 179292 h 1460526"/>
                <a:gd name="connsiteX1612" fmla="*/ 1046156 w 2492740"/>
                <a:gd name="connsiteY1612" fmla="*/ 181637 h 1460526"/>
                <a:gd name="connsiteX1613" fmla="*/ 1048252 w 2492740"/>
                <a:gd name="connsiteY1613" fmla="*/ 184231 h 1460526"/>
                <a:gd name="connsiteX1614" fmla="*/ 1048501 w 2492740"/>
                <a:gd name="connsiteY1614" fmla="*/ 188396 h 1460526"/>
                <a:gd name="connsiteX1615" fmla="*/ 1046930 w 2492740"/>
                <a:gd name="connsiteY1615" fmla="*/ 194107 h 1460526"/>
                <a:gd name="connsiteX1616" fmla="*/ 1046930 w 2492740"/>
                <a:gd name="connsiteY1616" fmla="*/ 200592 h 1460526"/>
                <a:gd name="connsiteX1617" fmla="*/ 1046430 w 2492740"/>
                <a:gd name="connsiteY1617" fmla="*/ 202687 h 1460526"/>
                <a:gd name="connsiteX1618" fmla="*/ 1046680 w 2492740"/>
                <a:gd name="connsiteY1618" fmla="*/ 210219 h 1460526"/>
                <a:gd name="connsiteX1619" fmla="*/ 1049025 w 2492740"/>
                <a:gd name="connsiteY1619" fmla="*/ 217228 h 1460526"/>
                <a:gd name="connsiteX1620" fmla="*/ 1049799 w 2492740"/>
                <a:gd name="connsiteY1620" fmla="*/ 227878 h 1460526"/>
                <a:gd name="connsiteX1621" fmla="*/ 1051096 w 2492740"/>
                <a:gd name="connsiteY1621" fmla="*/ 232292 h 1460526"/>
                <a:gd name="connsiteX1622" fmla="*/ 1059679 w 2492740"/>
                <a:gd name="connsiteY1622" fmla="*/ 237206 h 1460526"/>
                <a:gd name="connsiteX1623" fmla="*/ 1061227 w 2492740"/>
                <a:gd name="connsiteY1623" fmla="*/ 237480 h 1460526"/>
                <a:gd name="connsiteX1624" fmla="*/ 1067214 w 2492740"/>
                <a:gd name="connsiteY1624" fmla="*/ 251248 h 1460526"/>
                <a:gd name="connsiteX1625" fmla="*/ 1069286 w 2492740"/>
                <a:gd name="connsiteY1625" fmla="*/ 254365 h 1460526"/>
                <a:gd name="connsiteX1626" fmla="*/ 1069286 w 2492740"/>
                <a:gd name="connsiteY1626" fmla="*/ 256959 h 1460526"/>
                <a:gd name="connsiteX1627" fmla="*/ 1067988 w 2492740"/>
                <a:gd name="connsiteY1627" fmla="*/ 257982 h 1460526"/>
                <a:gd name="connsiteX1628" fmla="*/ 1071357 w 2492740"/>
                <a:gd name="connsiteY1628" fmla="*/ 269929 h 1460526"/>
                <a:gd name="connsiteX1629" fmla="*/ 1073976 w 2492740"/>
                <a:gd name="connsiteY1629" fmla="*/ 274867 h 1460526"/>
                <a:gd name="connsiteX1630" fmla="*/ 1076047 w 2492740"/>
                <a:gd name="connsiteY1630" fmla="*/ 277461 h 1460526"/>
                <a:gd name="connsiteX1631" fmla="*/ 1078891 w 2492740"/>
                <a:gd name="connsiteY1631" fmla="*/ 283696 h 1460526"/>
                <a:gd name="connsiteX1632" fmla="*/ 1081761 w 2492740"/>
                <a:gd name="connsiteY1632" fmla="*/ 281376 h 1460526"/>
                <a:gd name="connsiteX1633" fmla="*/ 1089545 w 2492740"/>
                <a:gd name="connsiteY1633" fmla="*/ 284220 h 1460526"/>
                <a:gd name="connsiteX1634" fmla="*/ 1098378 w 2492740"/>
                <a:gd name="connsiteY1634" fmla="*/ 286814 h 1460526"/>
                <a:gd name="connsiteX1635" fmla="*/ 1103069 w 2492740"/>
                <a:gd name="connsiteY1635" fmla="*/ 288884 h 1460526"/>
                <a:gd name="connsiteX1636" fmla="*/ 1103069 w 2492740"/>
                <a:gd name="connsiteY1636" fmla="*/ 294870 h 1460526"/>
                <a:gd name="connsiteX1637" fmla="*/ 1102020 w 2492740"/>
                <a:gd name="connsiteY1637" fmla="*/ 305245 h 1460526"/>
                <a:gd name="connsiteX1638" fmla="*/ 1106437 w 2492740"/>
                <a:gd name="connsiteY1638" fmla="*/ 306816 h 1460526"/>
                <a:gd name="connsiteX1639" fmla="*/ 1108783 w 2492740"/>
                <a:gd name="connsiteY1639" fmla="*/ 308887 h 1460526"/>
                <a:gd name="connsiteX1640" fmla="*/ 1113723 w 2492740"/>
                <a:gd name="connsiteY1640" fmla="*/ 307066 h 1460526"/>
                <a:gd name="connsiteX1641" fmla="*/ 1118139 w 2492740"/>
                <a:gd name="connsiteY1641" fmla="*/ 303948 h 1460526"/>
                <a:gd name="connsiteX1642" fmla="*/ 1124377 w 2492740"/>
                <a:gd name="connsiteY1642" fmla="*/ 304746 h 1460526"/>
                <a:gd name="connsiteX1643" fmla="*/ 1126697 w 2492740"/>
                <a:gd name="connsiteY1643" fmla="*/ 301878 h 1460526"/>
                <a:gd name="connsiteX1644" fmla="*/ 1130340 w 2492740"/>
                <a:gd name="connsiteY1644" fmla="*/ 303449 h 1460526"/>
                <a:gd name="connsiteX1645" fmla="*/ 1134756 w 2492740"/>
                <a:gd name="connsiteY1645" fmla="*/ 303449 h 1460526"/>
                <a:gd name="connsiteX1646" fmla="*/ 1137101 w 2492740"/>
                <a:gd name="connsiteY1646" fmla="*/ 307066 h 1460526"/>
                <a:gd name="connsiteX1647" fmla="*/ 1142815 w 2492740"/>
                <a:gd name="connsiteY1647" fmla="*/ 313301 h 1460526"/>
                <a:gd name="connsiteX1648" fmla="*/ 1143589 w 2492740"/>
                <a:gd name="connsiteY1648" fmla="*/ 315895 h 1460526"/>
                <a:gd name="connsiteX1649" fmla="*/ 1151124 w 2492740"/>
                <a:gd name="connsiteY1649" fmla="*/ 316942 h 1460526"/>
                <a:gd name="connsiteX1650" fmla="*/ 1164896 w 2492740"/>
                <a:gd name="connsiteY1650" fmla="*/ 315645 h 1460526"/>
                <a:gd name="connsiteX1651" fmla="*/ 1166193 w 2492740"/>
                <a:gd name="connsiteY1651" fmla="*/ 310183 h 1460526"/>
                <a:gd name="connsiteX1652" fmla="*/ 1170360 w 2492740"/>
                <a:gd name="connsiteY1652" fmla="*/ 303175 h 1460526"/>
                <a:gd name="connsiteX1653" fmla="*/ 1182037 w 2492740"/>
                <a:gd name="connsiteY1653" fmla="*/ 292799 h 1460526"/>
                <a:gd name="connsiteX1654" fmla="*/ 1185156 w 2492740"/>
                <a:gd name="connsiteY1654" fmla="*/ 289407 h 1460526"/>
                <a:gd name="connsiteX1655" fmla="*/ 1189323 w 2492740"/>
                <a:gd name="connsiteY1655" fmla="*/ 286564 h 1460526"/>
                <a:gd name="connsiteX1656" fmla="*/ 1206714 w 2492740"/>
                <a:gd name="connsiteY1656" fmla="*/ 270203 h 1460526"/>
                <a:gd name="connsiteX1657" fmla="*/ 1213225 w 2492740"/>
                <a:gd name="connsiteY1657" fmla="*/ 264741 h 1460526"/>
                <a:gd name="connsiteX1658" fmla="*/ 1218166 w 2492740"/>
                <a:gd name="connsiteY1658" fmla="*/ 261099 h 1460526"/>
                <a:gd name="connsiteX1659" fmla="*/ 1226724 w 2492740"/>
                <a:gd name="connsiteY1659" fmla="*/ 256959 h 1460526"/>
                <a:gd name="connsiteX1660" fmla="*/ 1234783 w 2492740"/>
                <a:gd name="connsiteY1660" fmla="*/ 251497 h 1460526"/>
                <a:gd name="connsiteX1661" fmla="*/ 1247508 w 2492740"/>
                <a:gd name="connsiteY1661" fmla="*/ 244488 h 1460526"/>
                <a:gd name="connsiteX1662" fmla="*/ 1261530 w 2492740"/>
                <a:gd name="connsiteY1662" fmla="*/ 238527 h 1460526"/>
                <a:gd name="connsiteX1663" fmla="*/ 1274005 w 2492740"/>
                <a:gd name="connsiteY1663" fmla="*/ 232542 h 1460526"/>
                <a:gd name="connsiteX1664" fmla="*/ 1279195 w 2492740"/>
                <a:gd name="connsiteY1664" fmla="*/ 229424 h 1460526"/>
                <a:gd name="connsiteX1665" fmla="*/ 1292968 w 2492740"/>
                <a:gd name="connsiteY1665" fmla="*/ 223189 h 1460526"/>
                <a:gd name="connsiteX1666" fmla="*/ 1297908 w 2492740"/>
                <a:gd name="connsiteY1666" fmla="*/ 221368 h 1460526"/>
                <a:gd name="connsiteX1667" fmla="*/ 1303098 w 2492740"/>
                <a:gd name="connsiteY1667" fmla="*/ 220595 h 1460526"/>
                <a:gd name="connsiteX1668" fmla="*/ 1323108 w 2492740"/>
                <a:gd name="connsiteY1668" fmla="*/ 218525 h 1460526"/>
                <a:gd name="connsiteX1669" fmla="*/ 1328572 w 2492740"/>
                <a:gd name="connsiteY1669" fmla="*/ 218251 h 1460526"/>
                <a:gd name="connsiteX1670" fmla="*/ 1331417 w 2492740"/>
                <a:gd name="connsiteY1670" fmla="*/ 218774 h 1460526"/>
                <a:gd name="connsiteX1671" fmla="*/ 1332988 w 2492740"/>
                <a:gd name="connsiteY1671" fmla="*/ 217228 h 1460526"/>
                <a:gd name="connsiteX1672" fmla="*/ 1356367 w 2492740"/>
                <a:gd name="connsiteY1672" fmla="*/ 203186 h 1460526"/>
                <a:gd name="connsiteX1673" fmla="*/ 1361033 w 2492740"/>
                <a:gd name="connsiteY1673" fmla="*/ 200068 h 1460526"/>
                <a:gd name="connsiteX1674" fmla="*/ 1372984 w 2492740"/>
                <a:gd name="connsiteY1674" fmla="*/ 193060 h 1460526"/>
                <a:gd name="connsiteX1675" fmla="*/ 1378448 w 2492740"/>
                <a:gd name="connsiteY1675" fmla="*/ 190466 h 1460526"/>
                <a:gd name="connsiteX1676" fmla="*/ 1379746 w 2492740"/>
                <a:gd name="connsiteY1676" fmla="*/ 189169 h 1460526"/>
                <a:gd name="connsiteX1677" fmla="*/ 1391173 w 2492740"/>
                <a:gd name="connsiteY1677" fmla="*/ 182685 h 1460526"/>
                <a:gd name="connsiteX1678" fmla="*/ 1408589 w 2492740"/>
                <a:gd name="connsiteY1678" fmla="*/ 183458 h 1460526"/>
                <a:gd name="connsiteX1679" fmla="*/ 1410135 w 2492740"/>
                <a:gd name="connsiteY1679" fmla="*/ 183707 h 1460526"/>
                <a:gd name="connsiteX1680" fmla="*/ 1417147 w 2492740"/>
                <a:gd name="connsiteY1680" fmla="*/ 163729 h 1460526"/>
                <a:gd name="connsiteX1681" fmla="*/ 1420266 w 2492740"/>
                <a:gd name="connsiteY1681" fmla="*/ 153329 h 1460526"/>
                <a:gd name="connsiteX1682" fmla="*/ 1424682 w 2492740"/>
                <a:gd name="connsiteY1682" fmla="*/ 147368 h 1460526"/>
                <a:gd name="connsiteX1683" fmla="*/ 1460536 w 2492740"/>
                <a:gd name="connsiteY1683" fmla="*/ 138264 h 1460526"/>
                <a:gd name="connsiteX1684" fmla="*/ 1479498 w 2492740"/>
                <a:gd name="connsiteY1684" fmla="*/ 128138 h 1460526"/>
                <a:gd name="connsiteX1685" fmla="*/ 1492747 w 2492740"/>
                <a:gd name="connsiteY1685" fmla="*/ 122177 h 1460526"/>
                <a:gd name="connsiteX1686" fmla="*/ 1501330 w 2492740"/>
                <a:gd name="connsiteY1686" fmla="*/ 116715 h 1460526"/>
                <a:gd name="connsiteX1687" fmla="*/ 1507044 w 2492740"/>
                <a:gd name="connsiteY1687" fmla="*/ 112550 h 1460526"/>
                <a:gd name="connsiteX1688" fmla="*/ 1511984 w 2492740"/>
                <a:gd name="connsiteY1688" fmla="*/ 107637 h 1460526"/>
                <a:gd name="connsiteX1689" fmla="*/ 1531471 w 2492740"/>
                <a:gd name="connsiteY1689" fmla="*/ 106839 h 1460526"/>
                <a:gd name="connsiteX1690" fmla="*/ 1542648 w 2492740"/>
                <a:gd name="connsiteY1690" fmla="*/ 93345 h 1460526"/>
                <a:gd name="connsiteX1691" fmla="*/ 1551980 w 2492740"/>
                <a:gd name="connsiteY1691" fmla="*/ 78805 h 1460526"/>
                <a:gd name="connsiteX1692" fmla="*/ 1555623 w 2492740"/>
                <a:gd name="connsiteY1692" fmla="*/ 74640 h 1460526"/>
                <a:gd name="connsiteX1693" fmla="*/ 1550682 w 2492740"/>
                <a:gd name="connsiteY1693" fmla="*/ 66334 h 1460526"/>
                <a:gd name="connsiteX1694" fmla="*/ 1547065 w 2492740"/>
                <a:gd name="connsiteY1694" fmla="*/ 60872 h 1460526"/>
                <a:gd name="connsiteX1695" fmla="*/ 1541076 w 2492740"/>
                <a:gd name="connsiteY1695" fmla="*/ 50497 h 1460526"/>
                <a:gd name="connsiteX1696" fmla="*/ 1558492 w 2492740"/>
                <a:gd name="connsiteY1696" fmla="*/ 53614 h 1460526"/>
                <a:gd name="connsiteX1697" fmla="*/ 1589930 w 2492740"/>
                <a:gd name="connsiteY1697" fmla="*/ 58802 h 1460526"/>
                <a:gd name="connsiteX1698" fmla="*/ 1612535 w 2492740"/>
                <a:gd name="connsiteY1698" fmla="*/ 63466 h 1460526"/>
                <a:gd name="connsiteX1699" fmla="*/ 1636937 w 2492740"/>
                <a:gd name="connsiteY1699" fmla="*/ 69178 h 1460526"/>
                <a:gd name="connsiteX1700" fmla="*/ 1662935 w 2492740"/>
                <a:gd name="connsiteY1700" fmla="*/ 74914 h 1460526"/>
                <a:gd name="connsiteX1701" fmla="*/ 1681099 w 2492740"/>
                <a:gd name="connsiteY1701" fmla="*/ 79054 h 1460526"/>
                <a:gd name="connsiteX1702" fmla="*/ 1712288 w 2492740"/>
                <a:gd name="connsiteY1702" fmla="*/ 51519 h 1460526"/>
                <a:gd name="connsiteX1703" fmla="*/ 1719573 w 2492740"/>
                <a:gd name="connsiteY1703" fmla="*/ 41917 h 1460526"/>
                <a:gd name="connsiteX1704" fmla="*/ 1720073 w 2492740"/>
                <a:gd name="connsiteY1704" fmla="*/ 39847 h 1460526"/>
                <a:gd name="connsiteX1705" fmla="*/ 1718251 w 2492740"/>
                <a:gd name="connsiteY1705" fmla="*/ 37253 h 1460526"/>
                <a:gd name="connsiteX1706" fmla="*/ 1715132 w 2492740"/>
                <a:gd name="connsiteY1706" fmla="*/ 35158 h 1460526"/>
                <a:gd name="connsiteX1707" fmla="*/ 1715406 w 2492740"/>
                <a:gd name="connsiteY1707" fmla="*/ 33362 h 1460526"/>
                <a:gd name="connsiteX1708" fmla="*/ 1718525 w 2492740"/>
                <a:gd name="connsiteY1708" fmla="*/ 27900 h 1460526"/>
                <a:gd name="connsiteX1709" fmla="*/ 1720073 w 2492740"/>
                <a:gd name="connsiteY1709" fmla="*/ 26079 h 1460526"/>
                <a:gd name="connsiteX1710" fmla="*/ 1726310 w 2492740"/>
                <a:gd name="connsiteY1710" fmla="*/ 24782 h 1460526"/>
                <a:gd name="connsiteX1711" fmla="*/ 1733596 w 2492740"/>
                <a:gd name="connsiteY1711" fmla="*/ 23735 h 1460526"/>
                <a:gd name="connsiteX1712" fmla="*/ 1741630 w 2492740"/>
                <a:gd name="connsiteY1712" fmla="*/ 20368 h 1460526"/>
                <a:gd name="connsiteX1713" fmla="*/ 1742677 w 2492740"/>
                <a:gd name="connsiteY1713" fmla="*/ 19595 h 1460526"/>
                <a:gd name="connsiteX1714" fmla="*/ 1746844 w 2492740"/>
                <a:gd name="connsiteY1714" fmla="*/ 19071 h 1460526"/>
                <a:gd name="connsiteX1715" fmla="*/ 1746844 w 2492740"/>
                <a:gd name="connsiteY1715" fmla="*/ 21914 h 1460526"/>
                <a:gd name="connsiteX1716" fmla="*/ 1749439 w 2492740"/>
                <a:gd name="connsiteY1716" fmla="*/ 23735 h 1460526"/>
                <a:gd name="connsiteX1717" fmla="*/ 1756176 w 2492740"/>
                <a:gd name="connsiteY1717" fmla="*/ 22712 h 1460526"/>
                <a:gd name="connsiteX1718" fmla="*/ 1759045 w 2492740"/>
                <a:gd name="connsiteY1718" fmla="*/ 16726 h 1460526"/>
                <a:gd name="connsiteX1719" fmla="*/ 1762688 w 2492740"/>
                <a:gd name="connsiteY1719" fmla="*/ 15953 h 1460526"/>
                <a:gd name="connsiteX1720" fmla="*/ 1765008 w 2492740"/>
                <a:gd name="connsiteY1720" fmla="*/ 18023 h 1460526"/>
                <a:gd name="connsiteX1721" fmla="*/ 1769699 w 2492740"/>
                <a:gd name="connsiteY1721" fmla="*/ 18023 h 1460526"/>
                <a:gd name="connsiteX1722" fmla="*/ 1777758 w 2492740"/>
                <a:gd name="connsiteY1722" fmla="*/ 21141 h 1460526"/>
                <a:gd name="connsiteX1723" fmla="*/ 1780602 w 2492740"/>
                <a:gd name="connsiteY1723" fmla="*/ 16477 h 1460526"/>
                <a:gd name="connsiteX1724" fmla="*/ 1781401 w 2492740"/>
                <a:gd name="connsiteY1724" fmla="*/ 12835 h 1460526"/>
                <a:gd name="connsiteX1725" fmla="*/ 1782948 w 2492740"/>
                <a:gd name="connsiteY1725" fmla="*/ 12312 h 1460526"/>
                <a:gd name="connsiteX1726" fmla="*/ 1782698 w 2492740"/>
                <a:gd name="connsiteY1726" fmla="*/ 8171 h 1460526"/>
                <a:gd name="connsiteX1727" fmla="*/ 1785018 w 2492740"/>
                <a:gd name="connsiteY1727" fmla="*/ 6076 h 1460526"/>
                <a:gd name="connsiteX1728" fmla="*/ 1787613 w 2492740"/>
                <a:gd name="connsiteY1728" fmla="*/ 2460 h 1460526"/>
                <a:gd name="connsiteX1729" fmla="*/ 1788911 w 2492740"/>
                <a:gd name="connsiteY1729" fmla="*/ 4281 h 1460526"/>
                <a:gd name="connsiteX1730" fmla="*/ 1789709 w 2492740"/>
                <a:gd name="connsiteY1730" fmla="*/ 7373 h 1460526"/>
                <a:gd name="connsiteX1731" fmla="*/ 1791781 w 2492740"/>
                <a:gd name="connsiteY1731" fmla="*/ 12062 h 1460526"/>
                <a:gd name="connsiteX1732" fmla="*/ 1791781 w 2492740"/>
                <a:gd name="connsiteY1732" fmla="*/ 14407 h 1460526"/>
                <a:gd name="connsiteX1733" fmla="*/ 1794650 w 2492740"/>
                <a:gd name="connsiteY1733" fmla="*/ 18023 h 1460526"/>
                <a:gd name="connsiteX1734" fmla="*/ 1799565 w 2492740"/>
                <a:gd name="connsiteY1734" fmla="*/ 18023 h 1460526"/>
                <a:gd name="connsiteX1735" fmla="*/ 1803208 w 2492740"/>
                <a:gd name="connsiteY1735" fmla="*/ 15180 h 1460526"/>
                <a:gd name="connsiteX1736" fmla="*/ 1807100 w 2492740"/>
                <a:gd name="connsiteY1736" fmla="*/ 14132 h 1460526"/>
                <a:gd name="connsiteX1737" fmla="*/ 1813861 w 2492740"/>
                <a:gd name="connsiteY1737" fmla="*/ 9992 h 1460526"/>
                <a:gd name="connsiteX1738" fmla="*/ 1815683 w 2492740"/>
                <a:gd name="connsiteY1738" fmla="*/ 10491 h 1460526"/>
                <a:gd name="connsiteX1739" fmla="*/ 1818802 w 2492740"/>
                <a:gd name="connsiteY1739" fmla="*/ 7897 h 1460526"/>
                <a:gd name="connsiteX1740" fmla="*/ 1821671 w 2492740"/>
                <a:gd name="connsiteY1740" fmla="*/ 8670 h 1460526"/>
                <a:gd name="connsiteX1741" fmla="*/ 1826088 w 2492740"/>
                <a:gd name="connsiteY1741" fmla="*/ 6076 h 146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</a:cxnLst>
              <a:rect l="l" t="t" r="r" b="b"/>
              <a:pathLst>
                <a:path w="2492740" h="1460526">
                  <a:moveTo>
                    <a:pt x="1829181" y="-383"/>
                  </a:moveTo>
                  <a:lnTo>
                    <a:pt x="1828932" y="4281"/>
                  </a:lnTo>
                  <a:lnTo>
                    <a:pt x="1829979" y="6625"/>
                  </a:lnTo>
                  <a:lnTo>
                    <a:pt x="1834895" y="11289"/>
                  </a:lnTo>
                  <a:lnTo>
                    <a:pt x="1838013" y="12611"/>
                  </a:lnTo>
                  <a:lnTo>
                    <a:pt x="1839835" y="14407"/>
                  </a:lnTo>
                  <a:lnTo>
                    <a:pt x="1840883" y="18323"/>
                  </a:lnTo>
                  <a:lnTo>
                    <a:pt x="1841657" y="25855"/>
                  </a:lnTo>
                  <a:lnTo>
                    <a:pt x="1842954" y="29995"/>
                  </a:lnTo>
                  <a:lnTo>
                    <a:pt x="1842954" y="35457"/>
                  </a:lnTo>
                  <a:lnTo>
                    <a:pt x="1843478" y="38575"/>
                  </a:lnTo>
                  <a:lnTo>
                    <a:pt x="1847121" y="48950"/>
                  </a:lnTo>
                  <a:lnTo>
                    <a:pt x="1849441" y="51295"/>
                  </a:lnTo>
                  <a:lnTo>
                    <a:pt x="1851262" y="52068"/>
                  </a:lnTo>
                  <a:lnTo>
                    <a:pt x="1857500" y="50522"/>
                  </a:lnTo>
                  <a:lnTo>
                    <a:pt x="1859596" y="48701"/>
                  </a:lnTo>
                  <a:lnTo>
                    <a:pt x="1860619" y="46356"/>
                  </a:lnTo>
                  <a:lnTo>
                    <a:pt x="1859321" y="43762"/>
                  </a:lnTo>
                  <a:lnTo>
                    <a:pt x="1855679" y="41169"/>
                  </a:lnTo>
                  <a:lnTo>
                    <a:pt x="1854656" y="37801"/>
                  </a:lnTo>
                  <a:lnTo>
                    <a:pt x="1857500" y="35457"/>
                  </a:lnTo>
                  <a:lnTo>
                    <a:pt x="1863738" y="32589"/>
                  </a:lnTo>
                  <a:lnTo>
                    <a:pt x="1868678" y="33636"/>
                  </a:lnTo>
                  <a:lnTo>
                    <a:pt x="1868928" y="37801"/>
                  </a:lnTo>
                  <a:lnTo>
                    <a:pt x="1871523" y="49998"/>
                  </a:lnTo>
                  <a:lnTo>
                    <a:pt x="1879058" y="47653"/>
                  </a:lnTo>
                  <a:lnTo>
                    <a:pt x="1888688" y="40645"/>
                  </a:lnTo>
                  <a:lnTo>
                    <a:pt x="1901413" y="40121"/>
                  </a:lnTo>
                  <a:lnTo>
                    <a:pt x="1903759" y="39622"/>
                  </a:lnTo>
                  <a:lnTo>
                    <a:pt x="1906354" y="42740"/>
                  </a:lnTo>
                  <a:lnTo>
                    <a:pt x="1909971" y="48701"/>
                  </a:lnTo>
                  <a:lnTo>
                    <a:pt x="1913614" y="53390"/>
                  </a:lnTo>
                  <a:lnTo>
                    <a:pt x="1916209" y="54936"/>
                  </a:lnTo>
                  <a:lnTo>
                    <a:pt x="1924019" y="61421"/>
                  </a:lnTo>
                  <a:lnTo>
                    <a:pt x="1925840" y="63765"/>
                  </a:lnTo>
                  <a:lnTo>
                    <a:pt x="1929208" y="77533"/>
                  </a:lnTo>
                  <a:lnTo>
                    <a:pt x="1910246" y="80900"/>
                  </a:lnTo>
                  <a:lnTo>
                    <a:pt x="1906079" y="83244"/>
                  </a:lnTo>
                  <a:lnTo>
                    <a:pt x="1907651" y="86886"/>
                  </a:lnTo>
                  <a:lnTo>
                    <a:pt x="1911294" y="91824"/>
                  </a:lnTo>
                  <a:lnTo>
                    <a:pt x="1917008" y="98059"/>
                  </a:lnTo>
                  <a:lnTo>
                    <a:pt x="1921673" y="101426"/>
                  </a:lnTo>
                  <a:lnTo>
                    <a:pt x="1928959" y="110006"/>
                  </a:lnTo>
                  <a:lnTo>
                    <a:pt x="1933101" y="113622"/>
                  </a:lnTo>
                  <a:lnTo>
                    <a:pt x="1939862" y="111029"/>
                  </a:lnTo>
                  <a:lnTo>
                    <a:pt x="1949468" y="109732"/>
                  </a:lnTo>
                  <a:lnTo>
                    <a:pt x="1952587" y="110006"/>
                  </a:lnTo>
                  <a:lnTo>
                    <a:pt x="1951539" y="113897"/>
                  </a:lnTo>
                  <a:lnTo>
                    <a:pt x="1951539" y="125569"/>
                  </a:lnTo>
                  <a:lnTo>
                    <a:pt x="1954159" y="136743"/>
                  </a:lnTo>
                  <a:lnTo>
                    <a:pt x="1957527" y="144275"/>
                  </a:lnTo>
                  <a:lnTo>
                    <a:pt x="1961694" y="150510"/>
                  </a:lnTo>
                  <a:lnTo>
                    <a:pt x="1960122" y="152331"/>
                  </a:lnTo>
                  <a:lnTo>
                    <a:pt x="1958575" y="156222"/>
                  </a:lnTo>
                  <a:lnTo>
                    <a:pt x="1958051" y="159863"/>
                  </a:lnTo>
                  <a:lnTo>
                    <a:pt x="1954932" y="161933"/>
                  </a:lnTo>
                  <a:lnTo>
                    <a:pt x="1956230" y="170513"/>
                  </a:lnTo>
                  <a:lnTo>
                    <a:pt x="1955706" y="174404"/>
                  </a:lnTo>
                  <a:lnTo>
                    <a:pt x="1953885" y="179592"/>
                  </a:lnTo>
                  <a:lnTo>
                    <a:pt x="1954408" y="182460"/>
                  </a:lnTo>
                  <a:lnTo>
                    <a:pt x="1952861" y="184780"/>
                  </a:lnTo>
                  <a:lnTo>
                    <a:pt x="1951290" y="188670"/>
                  </a:lnTo>
                  <a:lnTo>
                    <a:pt x="1949992" y="190241"/>
                  </a:lnTo>
                  <a:lnTo>
                    <a:pt x="1947397" y="194905"/>
                  </a:lnTo>
                  <a:lnTo>
                    <a:pt x="1947397" y="199844"/>
                  </a:lnTo>
                  <a:lnTo>
                    <a:pt x="1944802" y="206079"/>
                  </a:lnTo>
                  <a:lnTo>
                    <a:pt x="1942457" y="209970"/>
                  </a:lnTo>
                  <a:lnTo>
                    <a:pt x="1944029" y="212564"/>
                  </a:lnTo>
                  <a:lnTo>
                    <a:pt x="1943754" y="217502"/>
                  </a:lnTo>
                  <a:lnTo>
                    <a:pt x="1941434" y="218550"/>
                  </a:lnTo>
                  <a:lnTo>
                    <a:pt x="1941683" y="225035"/>
                  </a:lnTo>
                  <a:lnTo>
                    <a:pt x="1937517" y="229199"/>
                  </a:lnTo>
                  <a:lnTo>
                    <a:pt x="1937517" y="231020"/>
                  </a:lnTo>
                  <a:lnTo>
                    <a:pt x="1933624" y="232841"/>
                  </a:lnTo>
                  <a:lnTo>
                    <a:pt x="1930780" y="236981"/>
                  </a:lnTo>
                  <a:lnTo>
                    <a:pt x="1931304" y="238802"/>
                  </a:lnTo>
                  <a:lnTo>
                    <a:pt x="1929483" y="240872"/>
                  </a:lnTo>
                  <a:lnTo>
                    <a:pt x="1923494" y="241670"/>
                  </a:lnTo>
                  <a:lnTo>
                    <a:pt x="1921673" y="242693"/>
                  </a:lnTo>
                  <a:lnTo>
                    <a:pt x="1921948" y="249701"/>
                  </a:lnTo>
                  <a:lnTo>
                    <a:pt x="1926888" y="253617"/>
                  </a:lnTo>
                  <a:lnTo>
                    <a:pt x="1929982" y="254914"/>
                  </a:lnTo>
                  <a:lnTo>
                    <a:pt x="1932602" y="255413"/>
                  </a:lnTo>
                  <a:lnTo>
                    <a:pt x="1937267" y="253866"/>
                  </a:lnTo>
                  <a:lnTo>
                    <a:pt x="1941683" y="253866"/>
                  </a:lnTo>
                  <a:lnTo>
                    <a:pt x="1947672" y="257233"/>
                  </a:lnTo>
                  <a:lnTo>
                    <a:pt x="1951813" y="261124"/>
                  </a:lnTo>
                  <a:lnTo>
                    <a:pt x="1955706" y="266063"/>
                  </a:lnTo>
                  <a:lnTo>
                    <a:pt x="1958051" y="267360"/>
                  </a:lnTo>
                  <a:lnTo>
                    <a:pt x="1962218" y="267360"/>
                  </a:lnTo>
                  <a:lnTo>
                    <a:pt x="1965836" y="266337"/>
                  </a:lnTo>
                  <a:lnTo>
                    <a:pt x="1969229" y="264766"/>
                  </a:lnTo>
                  <a:lnTo>
                    <a:pt x="1975467" y="257508"/>
                  </a:lnTo>
                  <a:lnTo>
                    <a:pt x="1979883" y="255687"/>
                  </a:lnTo>
                  <a:lnTo>
                    <a:pt x="1984549" y="256710"/>
                  </a:lnTo>
                  <a:lnTo>
                    <a:pt x="1991834" y="252569"/>
                  </a:lnTo>
                  <a:lnTo>
                    <a:pt x="2000143" y="248928"/>
                  </a:lnTo>
                  <a:lnTo>
                    <a:pt x="2005083" y="248679"/>
                  </a:lnTo>
                  <a:lnTo>
                    <a:pt x="2014165" y="252046"/>
                  </a:lnTo>
                  <a:lnTo>
                    <a:pt x="2016760" y="250998"/>
                  </a:lnTo>
                  <a:lnTo>
                    <a:pt x="2018332" y="248404"/>
                  </a:lnTo>
                  <a:lnTo>
                    <a:pt x="2020652" y="242169"/>
                  </a:lnTo>
                  <a:lnTo>
                    <a:pt x="2024045" y="237505"/>
                  </a:lnTo>
                  <a:lnTo>
                    <a:pt x="2027164" y="231270"/>
                  </a:lnTo>
                  <a:lnTo>
                    <a:pt x="2028986" y="229973"/>
                  </a:lnTo>
                  <a:lnTo>
                    <a:pt x="2028711" y="227105"/>
                  </a:lnTo>
                  <a:lnTo>
                    <a:pt x="2025867" y="226855"/>
                  </a:lnTo>
                  <a:lnTo>
                    <a:pt x="2021176" y="228925"/>
                  </a:lnTo>
                  <a:lnTo>
                    <a:pt x="2017534" y="229199"/>
                  </a:lnTo>
                  <a:lnTo>
                    <a:pt x="2012094" y="226855"/>
                  </a:lnTo>
                  <a:lnTo>
                    <a:pt x="2009749" y="223488"/>
                  </a:lnTo>
                  <a:lnTo>
                    <a:pt x="2008975" y="216480"/>
                  </a:lnTo>
                  <a:lnTo>
                    <a:pt x="2010522" y="212838"/>
                  </a:lnTo>
                  <a:lnTo>
                    <a:pt x="2012094" y="211541"/>
                  </a:lnTo>
                  <a:lnTo>
                    <a:pt x="2020403" y="208947"/>
                  </a:lnTo>
                  <a:lnTo>
                    <a:pt x="2025069" y="206079"/>
                  </a:lnTo>
                  <a:lnTo>
                    <a:pt x="2040663" y="200118"/>
                  </a:lnTo>
                  <a:lnTo>
                    <a:pt x="2045353" y="199844"/>
                  </a:lnTo>
                  <a:lnTo>
                    <a:pt x="2047674" y="200617"/>
                  </a:lnTo>
                  <a:lnTo>
                    <a:pt x="2049246" y="203236"/>
                  </a:lnTo>
                  <a:lnTo>
                    <a:pt x="2048971" y="204782"/>
                  </a:lnTo>
                  <a:lnTo>
                    <a:pt x="2050543" y="208947"/>
                  </a:lnTo>
                  <a:lnTo>
                    <a:pt x="2053911" y="211791"/>
                  </a:lnTo>
                  <a:lnTo>
                    <a:pt x="2059376" y="212065"/>
                  </a:lnTo>
                  <a:lnTo>
                    <a:pt x="2061721" y="213611"/>
                  </a:lnTo>
                  <a:lnTo>
                    <a:pt x="2068732" y="215432"/>
                  </a:lnTo>
                  <a:lnTo>
                    <a:pt x="2072624" y="218275"/>
                  </a:lnTo>
                  <a:lnTo>
                    <a:pt x="2074695" y="221668"/>
                  </a:lnTo>
                  <a:lnTo>
                    <a:pt x="2075993" y="230222"/>
                  </a:lnTo>
                  <a:lnTo>
                    <a:pt x="2078338" y="234637"/>
                  </a:lnTo>
                  <a:lnTo>
                    <a:pt x="2085349" y="236457"/>
                  </a:lnTo>
                  <a:lnTo>
                    <a:pt x="2085099" y="238029"/>
                  </a:lnTo>
                  <a:lnTo>
                    <a:pt x="2085873" y="243466"/>
                  </a:lnTo>
                  <a:lnTo>
                    <a:pt x="2087944" y="248404"/>
                  </a:lnTo>
                  <a:lnTo>
                    <a:pt x="2091861" y="248679"/>
                  </a:lnTo>
                  <a:lnTo>
                    <a:pt x="2094182" y="247631"/>
                  </a:lnTo>
                  <a:lnTo>
                    <a:pt x="2094980" y="245810"/>
                  </a:lnTo>
                  <a:lnTo>
                    <a:pt x="2097825" y="245810"/>
                  </a:lnTo>
                  <a:lnTo>
                    <a:pt x="2103812" y="248155"/>
                  </a:lnTo>
                  <a:lnTo>
                    <a:pt x="2104062" y="246858"/>
                  </a:lnTo>
                  <a:lnTo>
                    <a:pt x="2107181" y="245561"/>
                  </a:lnTo>
                  <a:lnTo>
                    <a:pt x="2109002" y="246334"/>
                  </a:lnTo>
                  <a:lnTo>
                    <a:pt x="2118609" y="242693"/>
                  </a:lnTo>
                  <a:lnTo>
                    <a:pt x="2119656" y="240373"/>
                  </a:lnTo>
                  <a:lnTo>
                    <a:pt x="2124846" y="234138"/>
                  </a:lnTo>
                  <a:lnTo>
                    <a:pt x="2129263" y="235684"/>
                  </a:lnTo>
                  <a:lnTo>
                    <a:pt x="2130809" y="235160"/>
                  </a:lnTo>
                  <a:lnTo>
                    <a:pt x="2132107" y="232567"/>
                  </a:lnTo>
                  <a:lnTo>
                    <a:pt x="2138095" y="234138"/>
                  </a:lnTo>
                  <a:lnTo>
                    <a:pt x="2142262" y="232317"/>
                  </a:lnTo>
                  <a:lnTo>
                    <a:pt x="2149522" y="231793"/>
                  </a:lnTo>
                  <a:lnTo>
                    <a:pt x="2155510" y="234387"/>
                  </a:lnTo>
                  <a:lnTo>
                    <a:pt x="2159652" y="230496"/>
                  </a:lnTo>
                  <a:lnTo>
                    <a:pt x="2162771" y="231793"/>
                  </a:lnTo>
                  <a:lnTo>
                    <a:pt x="2165116" y="230247"/>
                  </a:lnTo>
                  <a:lnTo>
                    <a:pt x="2171604" y="227379"/>
                  </a:lnTo>
                  <a:lnTo>
                    <a:pt x="2171354" y="224261"/>
                  </a:lnTo>
                  <a:lnTo>
                    <a:pt x="2178614" y="219323"/>
                  </a:lnTo>
                  <a:lnTo>
                    <a:pt x="2177592" y="217253"/>
                  </a:lnTo>
                  <a:lnTo>
                    <a:pt x="2187198" y="216480"/>
                  </a:lnTo>
                  <a:lnTo>
                    <a:pt x="2192911" y="214659"/>
                  </a:lnTo>
                  <a:lnTo>
                    <a:pt x="2193435" y="210494"/>
                  </a:lnTo>
                  <a:lnTo>
                    <a:pt x="2200971" y="207651"/>
                  </a:lnTo>
                  <a:lnTo>
                    <a:pt x="2207981" y="206079"/>
                  </a:lnTo>
                  <a:lnTo>
                    <a:pt x="2211350" y="200891"/>
                  </a:lnTo>
                  <a:lnTo>
                    <a:pt x="2219659" y="202188"/>
                  </a:lnTo>
                  <a:lnTo>
                    <a:pt x="2223301" y="204009"/>
                  </a:lnTo>
                  <a:lnTo>
                    <a:pt x="2224349" y="202188"/>
                  </a:lnTo>
                  <a:lnTo>
                    <a:pt x="2227718" y="183483"/>
                  </a:lnTo>
                  <a:lnTo>
                    <a:pt x="2229788" y="176474"/>
                  </a:lnTo>
                  <a:lnTo>
                    <a:pt x="2229539" y="167645"/>
                  </a:lnTo>
                  <a:lnTo>
                    <a:pt x="2229788" y="159863"/>
                  </a:lnTo>
                  <a:lnTo>
                    <a:pt x="2228765" y="154675"/>
                  </a:lnTo>
                  <a:lnTo>
                    <a:pt x="2227718" y="152580"/>
                  </a:lnTo>
                  <a:lnTo>
                    <a:pt x="2233431" y="149213"/>
                  </a:lnTo>
                  <a:lnTo>
                    <a:pt x="2237847" y="148166"/>
                  </a:lnTo>
                  <a:lnTo>
                    <a:pt x="2245133" y="143502"/>
                  </a:lnTo>
                  <a:lnTo>
                    <a:pt x="2247977" y="149213"/>
                  </a:lnTo>
                  <a:lnTo>
                    <a:pt x="2251870" y="158566"/>
                  </a:lnTo>
                  <a:lnTo>
                    <a:pt x="2257858" y="173631"/>
                  </a:lnTo>
                  <a:lnTo>
                    <a:pt x="2266166" y="193359"/>
                  </a:lnTo>
                  <a:lnTo>
                    <a:pt x="2271356" y="189219"/>
                  </a:lnTo>
                  <a:lnTo>
                    <a:pt x="2276296" y="186600"/>
                  </a:lnTo>
                  <a:lnTo>
                    <a:pt x="2280713" y="183483"/>
                  </a:lnTo>
                  <a:lnTo>
                    <a:pt x="2285129" y="179342"/>
                  </a:lnTo>
                  <a:lnTo>
                    <a:pt x="2289819" y="176225"/>
                  </a:lnTo>
                  <a:lnTo>
                    <a:pt x="2294485" y="175452"/>
                  </a:lnTo>
                  <a:lnTo>
                    <a:pt x="2297604" y="173107"/>
                  </a:lnTo>
                  <a:lnTo>
                    <a:pt x="2301771" y="170763"/>
                  </a:lnTo>
                  <a:lnTo>
                    <a:pt x="2308507" y="166348"/>
                  </a:lnTo>
                  <a:lnTo>
                    <a:pt x="2316841" y="162707"/>
                  </a:lnTo>
                  <a:lnTo>
                    <a:pt x="2319685" y="162208"/>
                  </a:lnTo>
                  <a:lnTo>
                    <a:pt x="2326173" y="159863"/>
                  </a:lnTo>
                  <a:lnTo>
                    <a:pt x="2330863" y="157519"/>
                  </a:lnTo>
                  <a:lnTo>
                    <a:pt x="2332934" y="159614"/>
                  </a:lnTo>
                  <a:lnTo>
                    <a:pt x="2330589" y="160636"/>
                  </a:lnTo>
                  <a:lnTo>
                    <a:pt x="2325674" y="164527"/>
                  </a:lnTo>
                  <a:lnTo>
                    <a:pt x="2330339" y="168692"/>
                  </a:lnTo>
                  <a:lnTo>
                    <a:pt x="2331113" y="173880"/>
                  </a:lnTo>
                  <a:lnTo>
                    <a:pt x="2332161" y="176225"/>
                  </a:lnTo>
                  <a:lnTo>
                    <a:pt x="2338124" y="182984"/>
                  </a:lnTo>
                  <a:lnTo>
                    <a:pt x="2339422" y="185303"/>
                  </a:lnTo>
                  <a:lnTo>
                    <a:pt x="2340993" y="191289"/>
                  </a:lnTo>
                  <a:lnTo>
                    <a:pt x="2342041" y="197774"/>
                  </a:lnTo>
                  <a:lnTo>
                    <a:pt x="2341767" y="205830"/>
                  </a:lnTo>
                  <a:lnTo>
                    <a:pt x="2342565" y="209471"/>
                  </a:lnTo>
                  <a:lnTo>
                    <a:pt x="2344636" y="213611"/>
                  </a:lnTo>
                  <a:lnTo>
                    <a:pt x="2345933" y="217777"/>
                  </a:lnTo>
                  <a:lnTo>
                    <a:pt x="2345933" y="226855"/>
                  </a:lnTo>
                  <a:lnTo>
                    <a:pt x="2342814" y="234911"/>
                  </a:lnTo>
                  <a:lnTo>
                    <a:pt x="2342291" y="239326"/>
                  </a:lnTo>
                  <a:lnTo>
                    <a:pt x="2343862" y="244015"/>
                  </a:lnTo>
                  <a:lnTo>
                    <a:pt x="2348004" y="249202"/>
                  </a:lnTo>
                  <a:lnTo>
                    <a:pt x="2353468" y="261673"/>
                  </a:lnTo>
                  <a:lnTo>
                    <a:pt x="2356313" y="265040"/>
                  </a:lnTo>
                  <a:lnTo>
                    <a:pt x="2363075" y="267384"/>
                  </a:lnTo>
                  <a:lnTo>
                    <a:pt x="2368264" y="268407"/>
                  </a:lnTo>
                  <a:lnTo>
                    <a:pt x="2376074" y="268407"/>
                  </a:lnTo>
                  <a:lnTo>
                    <a:pt x="2382037" y="268931"/>
                  </a:lnTo>
                  <a:lnTo>
                    <a:pt x="2385405" y="271026"/>
                  </a:lnTo>
                  <a:lnTo>
                    <a:pt x="2393215" y="279331"/>
                  </a:lnTo>
                  <a:lnTo>
                    <a:pt x="2396858" y="280878"/>
                  </a:lnTo>
                  <a:lnTo>
                    <a:pt x="2400750" y="280878"/>
                  </a:lnTo>
                  <a:lnTo>
                    <a:pt x="2407511" y="279057"/>
                  </a:lnTo>
                  <a:lnTo>
                    <a:pt x="2418415" y="279057"/>
                  </a:lnTo>
                  <a:lnTo>
                    <a:pt x="2424378" y="281925"/>
                  </a:lnTo>
                  <a:lnTo>
                    <a:pt x="2427771" y="281676"/>
                  </a:lnTo>
                  <a:lnTo>
                    <a:pt x="2432712" y="279331"/>
                  </a:lnTo>
                  <a:lnTo>
                    <a:pt x="2434783" y="279855"/>
                  </a:lnTo>
                  <a:lnTo>
                    <a:pt x="2440222" y="284768"/>
                  </a:lnTo>
                  <a:lnTo>
                    <a:pt x="2443615" y="285816"/>
                  </a:lnTo>
                  <a:lnTo>
                    <a:pt x="2443864" y="287637"/>
                  </a:lnTo>
                  <a:lnTo>
                    <a:pt x="2439448" y="289707"/>
                  </a:lnTo>
                  <a:lnTo>
                    <a:pt x="2439723" y="295942"/>
                  </a:lnTo>
                  <a:lnTo>
                    <a:pt x="2441793" y="302701"/>
                  </a:lnTo>
                  <a:lnTo>
                    <a:pt x="2444139" y="304771"/>
                  </a:lnTo>
                  <a:lnTo>
                    <a:pt x="2449853" y="304522"/>
                  </a:lnTo>
                  <a:lnTo>
                    <a:pt x="2454518" y="305295"/>
                  </a:lnTo>
                  <a:lnTo>
                    <a:pt x="2457387" y="306866"/>
                  </a:lnTo>
                  <a:lnTo>
                    <a:pt x="2460756" y="312054"/>
                  </a:lnTo>
                  <a:lnTo>
                    <a:pt x="2462303" y="319312"/>
                  </a:lnTo>
                  <a:lnTo>
                    <a:pt x="2464399" y="322429"/>
                  </a:lnTo>
                  <a:lnTo>
                    <a:pt x="2468541" y="326071"/>
                  </a:lnTo>
                  <a:lnTo>
                    <a:pt x="2474779" y="328665"/>
                  </a:lnTo>
                  <a:lnTo>
                    <a:pt x="2476874" y="328665"/>
                  </a:lnTo>
                  <a:lnTo>
                    <a:pt x="2479993" y="325547"/>
                  </a:lnTo>
                  <a:lnTo>
                    <a:pt x="2481540" y="325298"/>
                  </a:lnTo>
                  <a:lnTo>
                    <a:pt x="2486206" y="326595"/>
                  </a:lnTo>
                  <a:lnTo>
                    <a:pt x="2490622" y="328415"/>
                  </a:lnTo>
                  <a:lnTo>
                    <a:pt x="2487004" y="331259"/>
                  </a:lnTo>
                  <a:lnTo>
                    <a:pt x="2480492" y="335424"/>
                  </a:lnTo>
                  <a:lnTo>
                    <a:pt x="2474529" y="341135"/>
                  </a:lnTo>
                  <a:lnTo>
                    <a:pt x="2472957" y="340088"/>
                  </a:lnTo>
                  <a:lnTo>
                    <a:pt x="2468041" y="345026"/>
                  </a:lnTo>
                  <a:lnTo>
                    <a:pt x="2464399" y="346074"/>
                  </a:lnTo>
                  <a:lnTo>
                    <a:pt x="2455292" y="354903"/>
                  </a:lnTo>
                  <a:lnTo>
                    <a:pt x="2450102" y="355676"/>
                  </a:lnTo>
                  <a:lnTo>
                    <a:pt x="2449328" y="358544"/>
                  </a:lnTo>
                  <a:lnTo>
                    <a:pt x="2445936" y="359567"/>
                  </a:lnTo>
                  <a:lnTo>
                    <a:pt x="2442567" y="363483"/>
                  </a:lnTo>
                  <a:lnTo>
                    <a:pt x="2442318" y="368670"/>
                  </a:lnTo>
                  <a:lnTo>
                    <a:pt x="2439723" y="371015"/>
                  </a:lnTo>
                  <a:lnTo>
                    <a:pt x="2437103" y="374631"/>
                  </a:lnTo>
                  <a:lnTo>
                    <a:pt x="2441020" y="379046"/>
                  </a:lnTo>
                  <a:lnTo>
                    <a:pt x="2442043" y="382163"/>
                  </a:lnTo>
                  <a:lnTo>
                    <a:pt x="2442318" y="388673"/>
                  </a:lnTo>
                  <a:lnTo>
                    <a:pt x="2445936" y="394385"/>
                  </a:lnTo>
                  <a:lnTo>
                    <a:pt x="2452173" y="401119"/>
                  </a:lnTo>
                  <a:lnTo>
                    <a:pt x="2453745" y="402939"/>
                  </a:lnTo>
                  <a:lnTo>
                    <a:pt x="2451150" y="408925"/>
                  </a:lnTo>
                  <a:lnTo>
                    <a:pt x="2441020" y="418528"/>
                  </a:lnTo>
                  <a:lnTo>
                    <a:pt x="2437902" y="420598"/>
                  </a:lnTo>
                  <a:lnTo>
                    <a:pt x="2432437" y="428130"/>
                  </a:lnTo>
                  <a:lnTo>
                    <a:pt x="2426449" y="430724"/>
                  </a:lnTo>
                  <a:lnTo>
                    <a:pt x="2418939" y="435413"/>
                  </a:lnTo>
                  <a:lnTo>
                    <a:pt x="2418140" y="434889"/>
                  </a:lnTo>
                  <a:lnTo>
                    <a:pt x="2412951" y="437757"/>
                  </a:lnTo>
                  <a:lnTo>
                    <a:pt x="2413724" y="442421"/>
                  </a:lnTo>
                  <a:lnTo>
                    <a:pt x="2412951" y="447609"/>
                  </a:lnTo>
                  <a:lnTo>
                    <a:pt x="2410880" y="449430"/>
                  </a:lnTo>
                  <a:lnTo>
                    <a:pt x="2407486" y="450727"/>
                  </a:lnTo>
                  <a:lnTo>
                    <a:pt x="2402546" y="452024"/>
                  </a:lnTo>
                  <a:lnTo>
                    <a:pt x="2394512" y="452298"/>
                  </a:lnTo>
                  <a:lnTo>
                    <a:pt x="2389572" y="452797"/>
                  </a:lnTo>
                  <a:lnTo>
                    <a:pt x="2383584" y="454368"/>
                  </a:lnTo>
                  <a:lnTo>
                    <a:pt x="2371633" y="434889"/>
                  </a:lnTo>
                  <a:lnTo>
                    <a:pt x="2366717" y="426833"/>
                  </a:lnTo>
                  <a:lnTo>
                    <a:pt x="2362026" y="417231"/>
                  </a:lnTo>
                  <a:lnTo>
                    <a:pt x="2357885" y="408651"/>
                  </a:lnTo>
                  <a:lnTo>
                    <a:pt x="2351372" y="409175"/>
                  </a:lnTo>
                  <a:lnTo>
                    <a:pt x="2346957" y="409175"/>
                  </a:lnTo>
                  <a:lnTo>
                    <a:pt x="2339696" y="409948"/>
                  </a:lnTo>
                  <a:lnTo>
                    <a:pt x="2335005" y="409948"/>
                  </a:lnTo>
                  <a:lnTo>
                    <a:pt x="2330339" y="408925"/>
                  </a:lnTo>
                  <a:lnTo>
                    <a:pt x="2325649" y="409175"/>
                  </a:lnTo>
                  <a:lnTo>
                    <a:pt x="2319411" y="408127"/>
                  </a:lnTo>
                  <a:lnTo>
                    <a:pt x="2317615" y="408651"/>
                  </a:lnTo>
                  <a:lnTo>
                    <a:pt x="2312150" y="413340"/>
                  </a:lnTo>
                  <a:lnTo>
                    <a:pt x="2308507" y="414637"/>
                  </a:lnTo>
                  <a:lnTo>
                    <a:pt x="2306686" y="416183"/>
                  </a:lnTo>
                  <a:lnTo>
                    <a:pt x="2307485" y="421396"/>
                  </a:lnTo>
                  <a:lnTo>
                    <a:pt x="2312400" y="423990"/>
                  </a:lnTo>
                  <a:lnTo>
                    <a:pt x="2315269" y="429701"/>
                  </a:lnTo>
                  <a:lnTo>
                    <a:pt x="2318637" y="443194"/>
                  </a:lnTo>
                  <a:lnTo>
                    <a:pt x="2322280" y="459556"/>
                  </a:lnTo>
                  <a:lnTo>
                    <a:pt x="2316566" y="463446"/>
                  </a:lnTo>
                  <a:lnTo>
                    <a:pt x="2311102" y="464494"/>
                  </a:lnTo>
                  <a:lnTo>
                    <a:pt x="2310853" y="468659"/>
                  </a:lnTo>
                  <a:lnTo>
                    <a:pt x="2308507" y="470979"/>
                  </a:lnTo>
                  <a:lnTo>
                    <a:pt x="2297355" y="469682"/>
                  </a:lnTo>
                  <a:lnTo>
                    <a:pt x="2294236" y="470205"/>
                  </a:lnTo>
                  <a:lnTo>
                    <a:pt x="2291367" y="472276"/>
                  </a:lnTo>
                  <a:lnTo>
                    <a:pt x="2286701" y="469432"/>
                  </a:lnTo>
                  <a:lnTo>
                    <a:pt x="2280189" y="475393"/>
                  </a:lnTo>
                  <a:lnTo>
                    <a:pt x="2277868" y="478511"/>
                  </a:lnTo>
                  <a:lnTo>
                    <a:pt x="2274475" y="480855"/>
                  </a:lnTo>
                  <a:lnTo>
                    <a:pt x="2270059" y="481878"/>
                  </a:lnTo>
                  <a:lnTo>
                    <a:pt x="2266690" y="483699"/>
                  </a:lnTo>
                  <a:lnTo>
                    <a:pt x="2263322" y="483449"/>
                  </a:lnTo>
                  <a:lnTo>
                    <a:pt x="2260976" y="486567"/>
                  </a:lnTo>
                  <a:lnTo>
                    <a:pt x="2251620" y="486567"/>
                  </a:lnTo>
                  <a:lnTo>
                    <a:pt x="2245907" y="485519"/>
                  </a:lnTo>
                  <a:lnTo>
                    <a:pt x="2239918" y="486567"/>
                  </a:lnTo>
                  <a:lnTo>
                    <a:pt x="2239394" y="493825"/>
                  </a:lnTo>
                  <a:lnTo>
                    <a:pt x="2236275" y="496169"/>
                  </a:lnTo>
                  <a:lnTo>
                    <a:pt x="2234479" y="502155"/>
                  </a:lnTo>
                  <a:lnTo>
                    <a:pt x="2236550" y="502155"/>
                  </a:lnTo>
                  <a:lnTo>
                    <a:pt x="2239145" y="504998"/>
                  </a:lnTo>
                  <a:lnTo>
                    <a:pt x="2242513" y="507093"/>
                  </a:lnTo>
                  <a:lnTo>
                    <a:pt x="2239394" y="509413"/>
                  </a:lnTo>
                  <a:lnTo>
                    <a:pt x="2235253" y="509163"/>
                  </a:lnTo>
                  <a:lnTo>
                    <a:pt x="2235502" y="513054"/>
                  </a:lnTo>
                  <a:lnTo>
                    <a:pt x="2233431" y="513578"/>
                  </a:lnTo>
                  <a:lnTo>
                    <a:pt x="2231859" y="511234"/>
                  </a:lnTo>
                  <a:lnTo>
                    <a:pt x="2229788" y="510186"/>
                  </a:lnTo>
                  <a:lnTo>
                    <a:pt x="2227443" y="510984"/>
                  </a:lnTo>
                  <a:lnTo>
                    <a:pt x="2225647" y="512805"/>
                  </a:lnTo>
                  <a:lnTo>
                    <a:pt x="2225896" y="517220"/>
                  </a:lnTo>
                  <a:lnTo>
                    <a:pt x="2232383" y="521360"/>
                  </a:lnTo>
                  <a:lnTo>
                    <a:pt x="2232134" y="526822"/>
                  </a:lnTo>
                  <a:lnTo>
                    <a:pt x="2238097" y="534604"/>
                  </a:lnTo>
                  <a:lnTo>
                    <a:pt x="2242788" y="530463"/>
                  </a:lnTo>
                  <a:lnTo>
                    <a:pt x="2246929" y="531237"/>
                  </a:lnTo>
                  <a:lnTo>
                    <a:pt x="2248501" y="537472"/>
                  </a:lnTo>
                  <a:lnTo>
                    <a:pt x="2245907" y="538768"/>
                  </a:lnTo>
                  <a:lnTo>
                    <a:pt x="2240966" y="535401"/>
                  </a:lnTo>
                  <a:lnTo>
                    <a:pt x="2241490" y="538494"/>
                  </a:lnTo>
                  <a:lnTo>
                    <a:pt x="2244334" y="540315"/>
                  </a:lnTo>
                  <a:lnTo>
                    <a:pt x="2244334" y="545528"/>
                  </a:lnTo>
                  <a:lnTo>
                    <a:pt x="2245382" y="548371"/>
                  </a:lnTo>
                  <a:lnTo>
                    <a:pt x="2243037" y="549144"/>
                  </a:lnTo>
                  <a:lnTo>
                    <a:pt x="2241740" y="545528"/>
                  </a:lnTo>
                  <a:lnTo>
                    <a:pt x="2239669" y="543956"/>
                  </a:lnTo>
                  <a:lnTo>
                    <a:pt x="2237573" y="545253"/>
                  </a:lnTo>
                  <a:lnTo>
                    <a:pt x="2243037" y="550192"/>
                  </a:lnTo>
                  <a:lnTo>
                    <a:pt x="2243037" y="554357"/>
                  </a:lnTo>
                  <a:lnTo>
                    <a:pt x="2236799" y="560068"/>
                  </a:lnTo>
                  <a:lnTo>
                    <a:pt x="2236550" y="558248"/>
                  </a:lnTo>
                  <a:lnTo>
                    <a:pt x="2233955" y="555130"/>
                  </a:lnTo>
                  <a:lnTo>
                    <a:pt x="2231086" y="553559"/>
                  </a:lnTo>
                  <a:lnTo>
                    <a:pt x="2228491" y="549942"/>
                  </a:lnTo>
                  <a:lnTo>
                    <a:pt x="2227967" y="547847"/>
                  </a:lnTo>
                  <a:lnTo>
                    <a:pt x="2225123" y="548121"/>
                  </a:lnTo>
                  <a:lnTo>
                    <a:pt x="2222528" y="550192"/>
                  </a:lnTo>
                  <a:lnTo>
                    <a:pt x="2214194" y="553309"/>
                  </a:lnTo>
                  <a:lnTo>
                    <a:pt x="2205886" y="555130"/>
                  </a:lnTo>
                  <a:lnTo>
                    <a:pt x="2201470" y="557474"/>
                  </a:lnTo>
                  <a:lnTo>
                    <a:pt x="2187697" y="559270"/>
                  </a:lnTo>
                  <a:lnTo>
                    <a:pt x="2183280" y="561615"/>
                  </a:lnTo>
                  <a:lnTo>
                    <a:pt x="2184079" y="565506"/>
                  </a:lnTo>
                  <a:lnTo>
                    <a:pt x="2181209" y="567601"/>
                  </a:lnTo>
                  <a:lnTo>
                    <a:pt x="2178864" y="573312"/>
                  </a:lnTo>
                  <a:lnTo>
                    <a:pt x="2176269" y="575632"/>
                  </a:lnTo>
                  <a:lnTo>
                    <a:pt x="2175770" y="578749"/>
                  </a:lnTo>
                  <a:lnTo>
                    <a:pt x="2169258" y="581617"/>
                  </a:lnTo>
                  <a:lnTo>
                    <a:pt x="2161224" y="584211"/>
                  </a:lnTo>
                  <a:lnTo>
                    <a:pt x="2159128" y="587578"/>
                  </a:lnTo>
                  <a:lnTo>
                    <a:pt x="2154462" y="591993"/>
                  </a:lnTo>
                  <a:lnTo>
                    <a:pt x="2153165" y="592791"/>
                  </a:lnTo>
                  <a:lnTo>
                    <a:pt x="2149772" y="606808"/>
                  </a:lnTo>
                  <a:lnTo>
                    <a:pt x="2146678" y="615388"/>
                  </a:lnTo>
                  <a:lnTo>
                    <a:pt x="2148749" y="620825"/>
                  </a:lnTo>
                  <a:lnTo>
                    <a:pt x="2150570" y="630951"/>
                  </a:lnTo>
                  <a:lnTo>
                    <a:pt x="2152117" y="634069"/>
                  </a:lnTo>
                  <a:lnTo>
                    <a:pt x="2153938" y="640578"/>
                  </a:lnTo>
                  <a:lnTo>
                    <a:pt x="2154462" y="644719"/>
                  </a:lnTo>
                  <a:lnTo>
                    <a:pt x="2156783" y="650704"/>
                  </a:lnTo>
                  <a:lnTo>
                    <a:pt x="2163295" y="658236"/>
                  </a:lnTo>
                  <a:lnTo>
                    <a:pt x="2167711" y="660556"/>
                  </a:lnTo>
                  <a:lnTo>
                    <a:pt x="2173674" y="657438"/>
                  </a:lnTo>
                  <a:lnTo>
                    <a:pt x="2171853" y="665494"/>
                  </a:lnTo>
                  <a:lnTo>
                    <a:pt x="2168235" y="672777"/>
                  </a:lnTo>
                  <a:lnTo>
                    <a:pt x="2169009" y="677192"/>
                  </a:lnTo>
                  <a:lnTo>
                    <a:pt x="2169009" y="681856"/>
                  </a:lnTo>
                  <a:lnTo>
                    <a:pt x="2170056" y="687567"/>
                  </a:lnTo>
                  <a:lnTo>
                    <a:pt x="2173150" y="690959"/>
                  </a:lnTo>
                  <a:lnTo>
                    <a:pt x="2176020" y="692256"/>
                  </a:lnTo>
                  <a:lnTo>
                    <a:pt x="2182507" y="690161"/>
                  </a:lnTo>
                  <a:lnTo>
                    <a:pt x="2186923" y="697693"/>
                  </a:lnTo>
                  <a:lnTo>
                    <a:pt x="2189518" y="698491"/>
                  </a:lnTo>
                  <a:lnTo>
                    <a:pt x="2194458" y="702382"/>
                  </a:lnTo>
                  <a:lnTo>
                    <a:pt x="2195756" y="706797"/>
                  </a:lnTo>
                  <a:lnTo>
                    <a:pt x="2194208" y="710688"/>
                  </a:lnTo>
                  <a:lnTo>
                    <a:pt x="2195756" y="712508"/>
                  </a:lnTo>
                  <a:lnTo>
                    <a:pt x="2203041" y="713556"/>
                  </a:lnTo>
                  <a:lnTo>
                    <a:pt x="2207183" y="716674"/>
                  </a:lnTo>
                  <a:lnTo>
                    <a:pt x="2211874" y="716399"/>
                  </a:lnTo>
                  <a:lnTo>
                    <a:pt x="2211350" y="721088"/>
                  </a:lnTo>
                  <a:lnTo>
                    <a:pt x="2200696" y="720814"/>
                  </a:lnTo>
                  <a:lnTo>
                    <a:pt x="2193435" y="726276"/>
                  </a:lnTo>
                  <a:lnTo>
                    <a:pt x="2190042" y="726026"/>
                  </a:lnTo>
                  <a:lnTo>
                    <a:pt x="2184603" y="728346"/>
                  </a:lnTo>
                  <a:lnTo>
                    <a:pt x="2177841" y="730940"/>
                  </a:lnTo>
                  <a:lnTo>
                    <a:pt x="2180960" y="737449"/>
                  </a:lnTo>
                  <a:lnTo>
                    <a:pt x="2179663" y="741340"/>
                  </a:lnTo>
                  <a:lnTo>
                    <a:pt x="2176294" y="743934"/>
                  </a:lnTo>
                  <a:lnTo>
                    <a:pt x="2176294" y="747301"/>
                  </a:lnTo>
                  <a:lnTo>
                    <a:pt x="2174723" y="754833"/>
                  </a:lnTo>
                  <a:lnTo>
                    <a:pt x="2176020" y="758724"/>
                  </a:lnTo>
                  <a:lnTo>
                    <a:pt x="2178889" y="763413"/>
                  </a:lnTo>
                  <a:lnTo>
                    <a:pt x="2175246" y="763413"/>
                  </a:lnTo>
                  <a:lnTo>
                    <a:pt x="2168235" y="762640"/>
                  </a:lnTo>
                  <a:lnTo>
                    <a:pt x="2164343" y="762640"/>
                  </a:lnTo>
                  <a:lnTo>
                    <a:pt x="2160176" y="760296"/>
                  </a:lnTo>
                  <a:lnTo>
                    <a:pt x="2155760" y="759522"/>
                  </a:lnTo>
                  <a:lnTo>
                    <a:pt x="2146154" y="760545"/>
                  </a:lnTo>
                  <a:lnTo>
                    <a:pt x="2140939" y="760296"/>
                  </a:lnTo>
                  <a:lnTo>
                    <a:pt x="2136797" y="761318"/>
                  </a:lnTo>
                  <a:lnTo>
                    <a:pt x="2137322" y="766780"/>
                  </a:lnTo>
                  <a:lnTo>
                    <a:pt x="2142511" y="768077"/>
                  </a:lnTo>
                  <a:lnTo>
                    <a:pt x="2148474" y="771469"/>
                  </a:lnTo>
                  <a:lnTo>
                    <a:pt x="2151867" y="775085"/>
                  </a:lnTo>
                  <a:lnTo>
                    <a:pt x="2153415" y="778727"/>
                  </a:lnTo>
                  <a:lnTo>
                    <a:pt x="2157581" y="780548"/>
                  </a:lnTo>
                  <a:lnTo>
                    <a:pt x="2161997" y="781321"/>
                  </a:lnTo>
                  <a:lnTo>
                    <a:pt x="2163819" y="783416"/>
                  </a:lnTo>
                  <a:lnTo>
                    <a:pt x="2167960" y="785212"/>
                  </a:lnTo>
                  <a:lnTo>
                    <a:pt x="2169009" y="789127"/>
                  </a:lnTo>
                  <a:lnTo>
                    <a:pt x="2172128" y="791198"/>
                  </a:lnTo>
                  <a:lnTo>
                    <a:pt x="2173150" y="797433"/>
                  </a:lnTo>
                  <a:lnTo>
                    <a:pt x="2169533" y="798979"/>
                  </a:lnTo>
                  <a:lnTo>
                    <a:pt x="2166664" y="801074"/>
                  </a:lnTo>
                  <a:lnTo>
                    <a:pt x="2164592" y="807309"/>
                  </a:lnTo>
                  <a:lnTo>
                    <a:pt x="2164592" y="811200"/>
                  </a:lnTo>
                  <a:lnTo>
                    <a:pt x="2166664" y="815864"/>
                  </a:lnTo>
                  <a:lnTo>
                    <a:pt x="2166164" y="820803"/>
                  </a:lnTo>
                  <a:lnTo>
                    <a:pt x="2167187" y="823920"/>
                  </a:lnTo>
                  <a:lnTo>
                    <a:pt x="2168485" y="832749"/>
                  </a:lnTo>
                  <a:lnTo>
                    <a:pt x="2172377" y="845469"/>
                  </a:lnTo>
                  <a:lnTo>
                    <a:pt x="2174198" y="849360"/>
                  </a:lnTo>
                  <a:lnTo>
                    <a:pt x="2169782" y="851705"/>
                  </a:lnTo>
                  <a:lnTo>
                    <a:pt x="2162771" y="849884"/>
                  </a:lnTo>
                  <a:lnTo>
                    <a:pt x="2157057" y="849634"/>
                  </a:lnTo>
                  <a:lnTo>
                    <a:pt x="2151593" y="851705"/>
                  </a:lnTo>
                  <a:lnTo>
                    <a:pt x="2146927" y="856119"/>
                  </a:lnTo>
                  <a:lnTo>
                    <a:pt x="2143808" y="855870"/>
                  </a:lnTo>
                  <a:lnTo>
                    <a:pt x="2140166" y="854573"/>
                  </a:lnTo>
                  <a:lnTo>
                    <a:pt x="2136273" y="854573"/>
                  </a:lnTo>
                  <a:lnTo>
                    <a:pt x="2133678" y="855870"/>
                  </a:lnTo>
                  <a:lnTo>
                    <a:pt x="2130559" y="852228"/>
                  </a:lnTo>
                  <a:lnTo>
                    <a:pt x="2130036" y="848337"/>
                  </a:lnTo>
                  <a:lnTo>
                    <a:pt x="2133154" y="833273"/>
                  </a:lnTo>
                  <a:lnTo>
                    <a:pt x="2129537" y="831702"/>
                  </a:lnTo>
                  <a:lnTo>
                    <a:pt x="2123798" y="827811"/>
                  </a:lnTo>
                  <a:lnTo>
                    <a:pt x="2119906" y="825990"/>
                  </a:lnTo>
                  <a:lnTo>
                    <a:pt x="2115490" y="823147"/>
                  </a:lnTo>
                  <a:lnTo>
                    <a:pt x="2114192" y="820279"/>
                  </a:lnTo>
                  <a:lnTo>
                    <a:pt x="2109776" y="814842"/>
                  </a:lnTo>
                  <a:lnTo>
                    <a:pt x="2104336" y="810676"/>
                  </a:lnTo>
                  <a:lnTo>
                    <a:pt x="2098872" y="809629"/>
                  </a:lnTo>
                  <a:lnTo>
                    <a:pt x="2095230" y="809903"/>
                  </a:lnTo>
                  <a:lnTo>
                    <a:pt x="2091861" y="811973"/>
                  </a:lnTo>
                  <a:lnTo>
                    <a:pt x="2085873" y="811724"/>
                  </a:lnTo>
                  <a:lnTo>
                    <a:pt x="2083029" y="812747"/>
                  </a:lnTo>
                  <a:lnTo>
                    <a:pt x="2079910" y="810926"/>
                  </a:lnTo>
                  <a:lnTo>
                    <a:pt x="2076791" y="805738"/>
                  </a:lnTo>
                  <a:lnTo>
                    <a:pt x="2074970" y="804441"/>
                  </a:lnTo>
                  <a:lnTo>
                    <a:pt x="2068981" y="805489"/>
                  </a:lnTo>
                  <a:lnTo>
                    <a:pt x="2067684" y="809379"/>
                  </a:lnTo>
                  <a:lnTo>
                    <a:pt x="2065089" y="813270"/>
                  </a:lnTo>
                  <a:lnTo>
                    <a:pt x="2064840" y="816388"/>
                  </a:lnTo>
                  <a:lnTo>
                    <a:pt x="2066661" y="816637"/>
                  </a:lnTo>
                  <a:lnTo>
                    <a:pt x="2071851" y="813520"/>
                  </a:lnTo>
                  <a:lnTo>
                    <a:pt x="2076018" y="817685"/>
                  </a:lnTo>
                  <a:lnTo>
                    <a:pt x="2071601" y="821052"/>
                  </a:lnTo>
                  <a:lnTo>
                    <a:pt x="2066137" y="821326"/>
                  </a:lnTo>
                  <a:lnTo>
                    <a:pt x="2063542" y="820029"/>
                  </a:lnTo>
                  <a:lnTo>
                    <a:pt x="2057305" y="819231"/>
                  </a:lnTo>
                  <a:lnTo>
                    <a:pt x="2049520" y="813270"/>
                  </a:lnTo>
                  <a:lnTo>
                    <a:pt x="2039116" y="810926"/>
                  </a:lnTo>
                  <a:lnTo>
                    <a:pt x="2036521" y="812497"/>
                  </a:lnTo>
                  <a:lnTo>
                    <a:pt x="2034699" y="817436"/>
                  </a:lnTo>
                  <a:lnTo>
                    <a:pt x="2032354" y="820553"/>
                  </a:lnTo>
                  <a:lnTo>
                    <a:pt x="2032878" y="824170"/>
                  </a:lnTo>
                  <a:lnTo>
                    <a:pt x="2034699" y="829108"/>
                  </a:lnTo>
                  <a:lnTo>
                    <a:pt x="2032878" y="832749"/>
                  </a:lnTo>
                  <a:lnTo>
                    <a:pt x="2030558" y="834820"/>
                  </a:lnTo>
                  <a:lnTo>
                    <a:pt x="2021725" y="828859"/>
                  </a:lnTo>
                  <a:lnTo>
                    <a:pt x="2013666" y="827811"/>
                  </a:lnTo>
                  <a:lnTo>
                    <a:pt x="2002737" y="825990"/>
                  </a:lnTo>
                  <a:lnTo>
                    <a:pt x="1996775" y="823920"/>
                  </a:lnTo>
                  <a:lnTo>
                    <a:pt x="1993132" y="823920"/>
                  </a:lnTo>
                  <a:lnTo>
                    <a:pt x="1991061" y="827811"/>
                  </a:lnTo>
                  <a:lnTo>
                    <a:pt x="1991585" y="833797"/>
                  </a:lnTo>
                  <a:lnTo>
                    <a:pt x="1987418" y="832226"/>
                  </a:lnTo>
                  <a:lnTo>
                    <a:pt x="1984823" y="831976"/>
                  </a:lnTo>
                  <a:lnTo>
                    <a:pt x="1982752" y="832999"/>
                  </a:lnTo>
                  <a:lnTo>
                    <a:pt x="1980407" y="832475"/>
                  </a:lnTo>
                  <a:lnTo>
                    <a:pt x="1977014" y="834820"/>
                  </a:lnTo>
                  <a:lnTo>
                    <a:pt x="1974169" y="838985"/>
                  </a:lnTo>
                  <a:lnTo>
                    <a:pt x="1974693" y="843649"/>
                  </a:lnTo>
                  <a:lnTo>
                    <a:pt x="1975467" y="846517"/>
                  </a:lnTo>
                  <a:lnTo>
                    <a:pt x="1973121" y="847539"/>
                  </a:lnTo>
                  <a:lnTo>
                    <a:pt x="1970776" y="851705"/>
                  </a:lnTo>
                  <a:lnTo>
                    <a:pt x="1972598" y="857666"/>
                  </a:lnTo>
                  <a:lnTo>
                    <a:pt x="1977538" y="861307"/>
                  </a:lnTo>
                  <a:lnTo>
                    <a:pt x="1975716" y="864948"/>
                  </a:lnTo>
                  <a:lnTo>
                    <a:pt x="1980906" y="867792"/>
                  </a:lnTo>
                  <a:lnTo>
                    <a:pt x="1984549" y="860783"/>
                  </a:lnTo>
                  <a:lnTo>
                    <a:pt x="1986370" y="862080"/>
                  </a:lnTo>
                  <a:lnTo>
                    <a:pt x="1985871" y="865996"/>
                  </a:lnTo>
                  <a:lnTo>
                    <a:pt x="1987168" y="871433"/>
                  </a:lnTo>
                  <a:lnTo>
                    <a:pt x="1988965" y="875848"/>
                  </a:lnTo>
                  <a:lnTo>
                    <a:pt x="1984823" y="880786"/>
                  </a:lnTo>
                  <a:lnTo>
                    <a:pt x="1986121" y="884153"/>
                  </a:lnTo>
                  <a:lnTo>
                    <a:pt x="1984299" y="887021"/>
                  </a:lnTo>
                  <a:lnTo>
                    <a:pt x="1981954" y="892209"/>
                  </a:lnTo>
                  <a:lnTo>
                    <a:pt x="1980133" y="892733"/>
                  </a:lnTo>
                  <a:lnTo>
                    <a:pt x="1979883" y="894828"/>
                  </a:lnTo>
                  <a:lnTo>
                    <a:pt x="1977812" y="898195"/>
                  </a:lnTo>
                  <a:lnTo>
                    <a:pt x="1977014" y="902609"/>
                  </a:lnTo>
                  <a:lnTo>
                    <a:pt x="1973645" y="906251"/>
                  </a:lnTo>
                  <a:lnTo>
                    <a:pt x="1973121" y="908845"/>
                  </a:lnTo>
                  <a:lnTo>
                    <a:pt x="1961694" y="935058"/>
                  </a:lnTo>
                  <a:lnTo>
                    <a:pt x="1961969" y="943638"/>
                  </a:lnTo>
                  <a:lnTo>
                    <a:pt x="1968705" y="944161"/>
                  </a:lnTo>
                  <a:lnTo>
                    <a:pt x="1983002" y="944660"/>
                  </a:lnTo>
                  <a:lnTo>
                    <a:pt x="1989763" y="945458"/>
                  </a:lnTo>
                  <a:lnTo>
                    <a:pt x="1995727" y="947528"/>
                  </a:lnTo>
                  <a:lnTo>
                    <a:pt x="2001440" y="950397"/>
                  </a:lnTo>
                  <a:lnTo>
                    <a:pt x="2009250" y="957904"/>
                  </a:lnTo>
                  <a:lnTo>
                    <a:pt x="2013915" y="965187"/>
                  </a:lnTo>
                  <a:lnTo>
                    <a:pt x="2018856" y="969851"/>
                  </a:lnTo>
                  <a:lnTo>
                    <a:pt x="2018082" y="971148"/>
                  </a:lnTo>
                  <a:lnTo>
                    <a:pt x="2021975" y="972968"/>
                  </a:lnTo>
                  <a:lnTo>
                    <a:pt x="2023522" y="978181"/>
                  </a:lnTo>
                  <a:lnTo>
                    <a:pt x="2026640" y="983618"/>
                  </a:lnTo>
                  <a:lnTo>
                    <a:pt x="2029235" y="982072"/>
                  </a:lnTo>
                  <a:lnTo>
                    <a:pt x="2033926" y="982571"/>
                  </a:lnTo>
                  <a:lnTo>
                    <a:pt x="2039889" y="980251"/>
                  </a:lnTo>
                  <a:lnTo>
                    <a:pt x="2045877" y="972719"/>
                  </a:lnTo>
                  <a:lnTo>
                    <a:pt x="2047948" y="972719"/>
                  </a:lnTo>
                  <a:lnTo>
                    <a:pt x="2048472" y="977657"/>
                  </a:lnTo>
                  <a:lnTo>
                    <a:pt x="2049246" y="978954"/>
                  </a:lnTo>
                  <a:lnTo>
                    <a:pt x="2044306" y="983618"/>
                  </a:lnTo>
                  <a:lnTo>
                    <a:pt x="2051591" y="996338"/>
                  </a:lnTo>
                  <a:lnTo>
                    <a:pt x="2057030" y="1005167"/>
                  </a:lnTo>
                  <a:lnTo>
                    <a:pt x="2059126" y="1004668"/>
                  </a:lnTo>
                  <a:lnTo>
                    <a:pt x="2060424" y="1012699"/>
                  </a:lnTo>
                  <a:lnTo>
                    <a:pt x="2070279" y="1010629"/>
                  </a:lnTo>
                  <a:lnTo>
                    <a:pt x="2078089" y="1009332"/>
                  </a:lnTo>
                  <a:lnTo>
                    <a:pt x="2090813" y="1005442"/>
                  </a:lnTo>
                  <a:lnTo>
                    <a:pt x="2092635" y="1012450"/>
                  </a:lnTo>
                  <a:lnTo>
                    <a:pt x="2092111" y="1019209"/>
                  </a:lnTo>
                  <a:lnTo>
                    <a:pt x="2090539" y="1024148"/>
                  </a:lnTo>
                  <a:lnTo>
                    <a:pt x="2089766" y="1030383"/>
                  </a:lnTo>
                  <a:lnTo>
                    <a:pt x="2088992" y="1031680"/>
                  </a:lnTo>
                  <a:lnTo>
                    <a:pt x="2093408" y="1036867"/>
                  </a:lnTo>
                  <a:lnTo>
                    <a:pt x="2090813" y="1043103"/>
                  </a:lnTo>
                  <a:lnTo>
                    <a:pt x="2097051" y="1046744"/>
                  </a:lnTo>
                  <a:lnTo>
                    <a:pt x="2096252" y="1053753"/>
                  </a:lnTo>
                  <a:lnTo>
                    <a:pt x="2098598" y="1059464"/>
                  </a:lnTo>
                  <a:lnTo>
                    <a:pt x="2095230" y="1059713"/>
                  </a:lnTo>
                  <a:lnTo>
                    <a:pt x="2092111" y="1061010"/>
                  </a:lnTo>
                  <a:lnTo>
                    <a:pt x="2087420" y="1063879"/>
                  </a:lnTo>
                  <a:lnTo>
                    <a:pt x="2085099" y="1066198"/>
                  </a:lnTo>
                  <a:lnTo>
                    <a:pt x="2086647" y="1069590"/>
                  </a:lnTo>
                  <a:lnTo>
                    <a:pt x="2090015" y="1072957"/>
                  </a:lnTo>
                  <a:lnTo>
                    <a:pt x="2091837" y="1075826"/>
                  </a:lnTo>
                  <a:lnTo>
                    <a:pt x="2092111" y="1078145"/>
                  </a:lnTo>
                  <a:lnTo>
                    <a:pt x="2093932" y="1080739"/>
                  </a:lnTo>
                  <a:lnTo>
                    <a:pt x="2098598" y="1082559"/>
                  </a:lnTo>
                  <a:lnTo>
                    <a:pt x="2104836" y="1081537"/>
                  </a:lnTo>
                  <a:lnTo>
                    <a:pt x="2109252" y="1079442"/>
                  </a:lnTo>
                  <a:lnTo>
                    <a:pt x="2111847" y="1079716"/>
                  </a:lnTo>
                  <a:lnTo>
                    <a:pt x="2115490" y="1086725"/>
                  </a:lnTo>
                  <a:lnTo>
                    <a:pt x="2118084" y="1093484"/>
                  </a:lnTo>
                  <a:lnTo>
                    <a:pt x="2127167" y="1086475"/>
                  </a:lnTo>
                  <a:lnTo>
                    <a:pt x="2128738" y="1085677"/>
                  </a:lnTo>
                  <a:lnTo>
                    <a:pt x="2128214" y="1095803"/>
                  </a:lnTo>
                  <a:lnTo>
                    <a:pt x="2126668" y="1104109"/>
                  </a:lnTo>
                  <a:lnTo>
                    <a:pt x="2126668" y="1106977"/>
                  </a:lnTo>
                  <a:lnTo>
                    <a:pt x="2127441" y="1111142"/>
                  </a:lnTo>
                  <a:lnTo>
                    <a:pt x="2129786" y="1111641"/>
                  </a:lnTo>
                  <a:lnTo>
                    <a:pt x="2125869" y="1114759"/>
                  </a:lnTo>
                  <a:lnTo>
                    <a:pt x="2131608" y="1117876"/>
                  </a:lnTo>
                  <a:lnTo>
                    <a:pt x="2137820" y="1123338"/>
                  </a:lnTo>
                  <a:lnTo>
                    <a:pt x="2134452" y="1130097"/>
                  </a:lnTo>
                  <a:lnTo>
                    <a:pt x="2132381" y="1132167"/>
                  </a:lnTo>
                  <a:lnTo>
                    <a:pt x="2126393" y="1136058"/>
                  </a:lnTo>
                  <a:lnTo>
                    <a:pt x="2123025" y="1140997"/>
                  </a:lnTo>
                  <a:lnTo>
                    <a:pt x="2120679" y="1142044"/>
                  </a:lnTo>
                  <a:lnTo>
                    <a:pt x="2119906" y="1147232"/>
                  </a:lnTo>
                  <a:lnTo>
                    <a:pt x="2116538" y="1153717"/>
                  </a:lnTo>
                  <a:lnTo>
                    <a:pt x="2113419" y="1155537"/>
                  </a:lnTo>
                  <a:lnTo>
                    <a:pt x="2111597" y="1155537"/>
                  </a:lnTo>
                  <a:lnTo>
                    <a:pt x="2108728" y="1159428"/>
                  </a:lnTo>
                  <a:lnTo>
                    <a:pt x="2105884" y="1161498"/>
                  </a:lnTo>
                  <a:lnTo>
                    <a:pt x="2103014" y="1165913"/>
                  </a:lnTo>
                  <a:lnTo>
                    <a:pt x="2101717" y="1169305"/>
                  </a:lnTo>
                  <a:lnTo>
                    <a:pt x="2104586" y="1171125"/>
                  </a:lnTo>
                  <a:lnTo>
                    <a:pt x="2105085" y="1173195"/>
                  </a:lnTo>
                  <a:lnTo>
                    <a:pt x="2100943" y="1176313"/>
                  </a:lnTo>
                  <a:lnTo>
                    <a:pt x="2100145" y="1178907"/>
                  </a:lnTo>
                  <a:lnTo>
                    <a:pt x="2094955" y="1181501"/>
                  </a:lnTo>
                  <a:lnTo>
                    <a:pt x="2091063" y="1181501"/>
                  </a:lnTo>
                  <a:lnTo>
                    <a:pt x="2086896" y="1183845"/>
                  </a:lnTo>
                  <a:lnTo>
                    <a:pt x="2083777" y="1185142"/>
                  </a:lnTo>
                  <a:lnTo>
                    <a:pt x="2082230" y="1188260"/>
                  </a:lnTo>
                  <a:lnTo>
                    <a:pt x="2082230" y="1191378"/>
                  </a:lnTo>
                  <a:lnTo>
                    <a:pt x="2086647" y="1192675"/>
                  </a:lnTo>
                  <a:lnTo>
                    <a:pt x="2091063" y="1187736"/>
                  </a:lnTo>
                  <a:lnTo>
                    <a:pt x="2094955" y="1192675"/>
                  </a:lnTo>
                  <a:lnTo>
                    <a:pt x="2091063" y="1194495"/>
                  </a:lnTo>
                  <a:lnTo>
                    <a:pt x="2091837" y="1197339"/>
                  </a:lnTo>
                  <a:lnTo>
                    <a:pt x="2091587" y="1200456"/>
                  </a:lnTo>
                  <a:lnTo>
                    <a:pt x="2093658" y="1202801"/>
                  </a:lnTo>
                  <a:lnTo>
                    <a:pt x="2093158" y="1207215"/>
                  </a:lnTo>
                  <a:lnTo>
                    <a:pt x="2095479" y="1206168"/>
                  </a:lnTo>
                  <a:lnTo>
                    <a:pt x="2106407" y="1203574"/>
                  </a:lnTo>
                  <a:lnTo>
                    <a:pt x="2108479" y="1206168"/>
                  </a:lnTo>
                  <a:lnTo>
                    <a:pt x="2098074" y="1208786"/>
                  </a:lnTo>
                  <a:lnTo>
                    <a:pt x="2094456" y="1211380"/>
                  </a:lnTo>
                  <a:lnTo>
                    <a:pt x="2095479" y="1214498"/>
                  </a:lnTo>
                  <a:lnTo>
                    <a:pt x="2094706" y="1217616"/>
                  </a:lnTo>
                  <a:lnTo>
                    <a:pt x="2098872" y="1221232"/>
                  </a:lnTo>
                  <a:lnTo>
                    <a:pt x="2101467" y="1222529"/>
                  </a:lnTo>
                  <a:lnTo>
                    <a:pt x="2102490" y="1224624"/>
                  </a:lnTo>
                  <a:lnTo>
                    <a:pt x="2102241" y="1229563"/>
                  </a:lnTo>
                  <a:lnTo>
                    <a:pt x="2103788" y="1230860"/>
                  </a:lnTo>
                  <a:lnTo>
                    <a:pt x="2105360" y="1237868"/>
                  </a:lnTo>
                  <a:lnTo>
                    <a:pt x="2104312" y="1242008"/>
                  </a:lnTo>
                  <a:lnTo>
                    <a:pt x="2108204" y="1242532"/>
                  </a:lnTo>
                  <a:lnTo>
                    <a:pt x="2111073" y="1240462"/>
                  </a:lnTo>
                  <a:lnTo>
                    <a:pt x="2115490" y="1240985"/>
                  </a:lnTo>
                  <a:lnTo>
                    <a:pt x="2117311" y="1243579"/>
                  </a:lnTo>
                  <a:lnTo>
                    <a:pt x="2118084" y="1247994"/>
                  </a:lnTo>
                  <a:lnTo>
                    <a:pt x="2117560" y="1250588"/>
                  </a:lnTo>
                  <a:lnTo>
                    <a:pt x="2115240" y="1255526"/>
                  </a:lnTo>
                  <a:lnTo>
                    <a:pt x="2116014" y="1261761"/>
                  </a:lnTo>
                  <a:lnTo>
                    <a:pt x="2116014" y="1265652"/>
                  </a:lnTo>
                  <a:lnTo>
                    <a:pt x="2113419" y="1269543"/>
                  </a:lnTo>
                  <a:lnTo>
                    <a:pt x="2111073" y="1269793"/>
                  </a:lnTo>
                  <a:lnTo>
                    <a:pt x="2104836" y="1264081"/>
                  </a:lnTo>
                  <a:lnTo>
                    <a:pt x="2101717" y="1263058"/>
                  </a:lnTo>
                  <a:lnTo>
                    <a:pt x="2096003" y="1263557"/>
                  </a:lnTo>
                  <a:lnTo>
                    <a:pt x="2091587" y="1266949"/>
                  </a:lnTo>
                  <a:lnTo>
                    <a:pt x="2089267" y="1266151"/>
                  </a:lnTo>
                  <a:lnTo>
                    <a:pt x="2087171" y="1261238"/>
                  </a:lnTo>
                  <a:lnTo>
                    <a:pt x="2082504" y="1245126"/>
                  </a:lnTo>
                  <a:lnTo>
                    <a:pt x="2079137" y="1242257"/>
                  </a:lnTo>
                  <a:lnTo>
                    <a:pt x="2076791" y="1242008"/>
                  </a:lnTo>
                  <a:lnTo>
                    <a:pt x="2067959" y="1244352"/>
                  </a:lnTo>
                  <a:lnTo>
                    <a:pt x="2056781" y="1245375"/>
                  </a:lnTo>
                  <a:lnTo>
                    <a:pt x="2046127" y="1247719"/>
                  </a:lnTo>
                  <a:lnTo>
                    <a:pt x="2043532" y="1250837"/>
                  </a:lnTo>
                  <a:lnTo>
                    <a:pt x="2041461" y="1257596"/>
                  </a:lnTo>
                  <a:lnTo>
                    <a:pt x="2040413" y="1264605"/>
                  </a:lnTo>
                  <a:lnTo>
                    <a:pt x="2042758" y="1271364"/>
                  </a:lnTo>
                  <a:lnTo>
                    <a:pt x="2042234" y="1274980"/>
                  </a:lnTo>
                  <a:lnTo>
                    <a:pt x="2038068" y="1276302"/>
                  </a:lnTo>
                  <a:lnTo>
                    <a:pt x="2033128" y="1275504"/>
                  </a:lnTo>
                  <a:lnTo>
                    <a:pt x="2026640" y="1273683"/>
                  </a:lnTo>
                  <a:lnTo>
                    <a:pt x="2023522" y="1271613"/>
                  </a:lnTo>
                  <a:lnTo>
                    <a:pt x="2014964" y="1268246"/>
                  </a:lnTo>
                  <a:lnTo>
                    <a:pt x="2011321" y="1264605"/>
                  </a:lnTo>
                  <a:lnTo>
                    <a:pt x="2008975" y="1261487"/>
                  </a:lnTo>
                  <a:lnTo>
                    <a:pt x="2007927" y="1257846"/>
                  </a:lnTo>
                  <a:lnTo>
                    <a:pt x="2008202" y="1254479"/>
                  </a:lnTo>
                  <a:lnTo>
                    <a:pt x="2009749" y="1251885"/>
                  </a:lnTo>
                  <a:lnTo>
                    <a:pt x="2015737" y="1249016"/>
                  </a:lnTo>
                  <a:lnTo>
                    <a:pt x="2015213" y="1247196"/>
                  </a:lnTo>
                  <a:lnTo>
                    <a:pt x="2010547" y="1246423"/>
                  </a:lnTo>
                  <a:lnTo>
                    <a:pt x="2004310" y="1247196"/>
                  </a:lnTo>
                  <a:lnTo>
                    <a:pt x="1995727" y="1249540"/>
                  </a:lnTo>
                  <a:lnTo>
                    <a:pt x="1993656" y="1251087"/>
                  </a:lnTo>
                  <a:lnTo>
                    <a:pt x="1990013" y="1255776"/>
                  </a:lnTo>
                  <a:lnTo>
                    <a:pt x="1986644" y="1259143"/>
                  </a:lnTo>
                  <a:lnTo>
                    <a:pt x="1971050" y="1268246"/>
                  </a:lnTo>
                  <a:lnTo>
                    <a:pt x="1966634" y="1269269"/>
                  </a:lnTo>
                  <a:lnTo>
                    <a:pt x="1962218" y="1267972"/>
                  </a:lnTo>
                  <a:lnTo>
                    <a:pt x="1956754" y="1263557"/>
                  </a:lnTo>
                  <a:lnTo>
                    <a:pt x="1952337" y="1262535"/>
                  </a:lnTo>
                  <a:lnTo>
                    <a:pt x="1947147" y="1263033"/>
                  </a:lnTo>
                  <a:lnTo>
                    <a:pt x="1932078" y="1261736"/>
                  </a:lnTo>
                  <a:lnTo>
                    <a:pt x="1926613" y="1256299"/>
                  </a:lnTo>
                  <a:lnTo>
                    <a:pt x="1923494" y="1254977"/>
                  </a:lnTo>
                  <a:lnTo>
                    <a:pt x="1915710" y="1256025"/>
                  </a:lnTo>
                  <a:lnTo>
                    <a:pt x="1909996" y="1260440"/>
                  </a:lnTo>
                  <a:lnTo>
                    <a:pt x="1902985" y="1261487"/>
                  </a:lnTo>
                  <a:lnTo>
                    <a:pt x="1899866" y="1257596"/>
                  </a:lnTo>
                  <a:lnTo>
                    <a:pt x="1898045" y="1253680"/>
                  </a:lnTo>
                  <a:lnTo>
                    <a:pt x="1898818" y="1248243"/>
                  </a:lnTo>
                  <a:lnTo>
                    <a:pt x="1900914" y="1246148"/>
                  </a:lnTo>
                  <a:lnTo>
                    <a:pt x="1902212" y="1242532"/>
                  </a:lnTo>
                  <a:lnTo>
                    <a:pt x="1900116" y="1239938"/>
                  </a:lnTo>
                  <a:lnTo>
                    <a:pt x="1896223" y="1237319"/>
                  </a:lnTo>
                  <a:lnTo>
                    <a:pt x="1893903" y="1236546"/>
                  </a:lnTo>
                  <a:lnTo>
                    <a:pt x="1886093" y="1235773"/>
                  </a:lnTo>
                  <a:lnTo>
                    <a:pt x="1880654" y="1234975"/>
                  </a:lnTo>
                  <a:lnTo>
                    <a:pt x="1875439" y="1235249"/>
                  </a:lnTo>
                  <a:lnTo>
                    <a:pt x="1871797" y="1236296"/>
                  </a:lnTo>
                  <a:lnTo>
                    <a:pt x="1866083" y="1240960"/>
                  </a:lnTo>
                  <a:lnTo>
                    <a:pt x="1860120" y="1242507"/>
                  </a:lnTo>
                  <a:lnTo>
                    <a:pt x="1856477" y="1242781"/>
                  </a:lnTo>
                  <a:lnTo>
                    <a:pt x="1844002" y="1245126"/>
                  </a:lnTo>
                  <a:lnTo>
                    <a:pt x="1834396" y="1244327"/>
                  </a:lnTo>
                  <a:lnTo>
                    <a:pt x="1834646" y="1239389"/>
                  </a:lnTo>
                  <a:lnTo>
                    <a:pt x="1826861" y="1240187"/>
                  </a:lnTo>
                  <a:lnTo>
                    <a:pt x="1825039" y="1237070"/>
                  </a:lnTo>
                  <a:lnTo>
                    <a:pt x="1826088" y="1236022"/>
                  </a:lnTo>
                  <a:lnTo>
                    <a:pt x="1828158" y="1230560"/>
                  </a:lnTo>
                  <a:lnTo>
                    <a:pt x="1829456" y="1223826"/>
                  </a:lnTo>
                  <a:lnTo>
                    <a:pt x="1822719" y="1222529"/>
                  </a:lnTo>
                  <a:lnTo>
                    <a:pt x="1822444" y="1220185"/>
                  </a:lnTo>
                  <a:lnTo>
                    <a:pt x="1812564" y="1220434"/>
                  </a:lnTo>
                  <a:lnTo>
                    <a:pt x="1807125" y="1222255"/>
                  </a:lnTo>
                  <a:lnTo>
                    <a:pt x="1805029" y="1222255"/>
                  </a:lnTo>
                  <a:lnTo>
                    <a:pt x="1800613" y="1220434"/>
                  </a:lnTo>
                  <a:lnTo>
                    <a:pt x="1797519" y="1216543"/>
                  </a:lnTo>
                  <a:lnTo>
                    <a:pt x="1793876" y="1216019"/>
                  </a:lnTo>
                  <a:lnTo>
                    <a:pt x="1792304" y="1217591"/>
                  </a:lnTo>
                  <a:lnTo>
                    <a:pt x="1788162" y="1215770"/>
                  </a:lnTo>
                  <a:lnTo>
                    <a:pt x="1789460" y="1221482"/>
                  </a:lnTo>
                  <a:lnTo>
                    <a:pt x="1785293" y="1221756"/>
                  </a:lnTo>
                  <a:lnTo>
                    <a:pt x="1784520" y="1219137"/>
                  </a:lnTo>
                  <a:lnTo>
                    <a:pt x="1782698" y="1218364"/>
                  </a:lnTo>
                  <a:lnTo>
                    <a:pt x="1775937" y="1219935"/>
                  </a:lnTo>
                  <a:lnTo>
                    <a:pt x="1774914" y="1218364"/>
                  </a:lnTo>
                  <a:lnTo>
                    <a:pt x="1770223" y="1218888"/>
                  </a:lnTo>
                  <a:lnTo>
                    <a:pt x="1768676" y="1220434"/>
                  </a:lnTo>
                  <a:lnTo>
                    <a:pt x="1765557" y="1235499"/>
                  </a:lnTo>
                  <a:lnTo>
                    <a:pt x="1765557" y="1240686"/>
                  </a:lnTo>
                  <a:lnTo>
                    <a:pt x="1763212" y="1245899"/>
                  </a:lnTo>
                  <a:lnTo>
                    <a:pt x="1764260" y="1252134"/>
                  </a:lnTo>
                  <a:lnTo>
                    <a:pt x="1758795" y="1245899"/>
                  </a:lnTo>
                  <a:lnTo>
                    <a:pt x="1757249" y="1241210"/>
                  </a:lnTo>
                  <a:lnTo>
                    <a:pt x="1753855" y="1240187"/>
                  </a:lnTo>
                  <a:lnTo>
                    <a:pt x="1748915" y="1244327"/>
                  </a:lnTo>
                  <a:lnTo>
                    <a:pt x="1745297" y="1246148"/>
                  </a:lnTo>
                  <a:lnTo>
                    <a:pt x="1741655" y="1245624"/>
                  </a:lnTo>
                  <a:lnTo>
                    <a:pt x="1737762" y="1243829"/>
                  </a:lnTo>
                  <a:lnTo>
                    <a:pt x="1733845" y="1241210"/>
                  </a:lnTo>
                  <a:lnTo>
                    <a:pt x="1729429" y="1239140"/>
                  </a:lnTo>
                  <a:lnTo>
                    <a:pt x="1721894" y="1236795"/>
                  </a:lnTo>
                  <a:lnTo>
                    <a:pt x="1718276" y="1234725"/>
                  </a:lnTo>
                  <a:lnTo>
                    <a:pt x="1715406" y="1232131"/>
                  </a:lnTo>
                  <a:lnTo>
                    <a:pt x="1712288" y="1228241"/>
                  </a:lnTo>
                  <a:lnTo>
                    <a:pt x="1707098" y="1219411"/>
                  </a:lnTo>
                  <a:lnTo>
                    <a:pt x="1705800" y="1216019"/>
                  </a:lnTo>
                  <a:lnTo>
                    <a:pt x="1705526" y="1211106"/>
                  </a:lnTo>
                  <a:lnTo>
                    <a:pt x="1706050" y="1207190"/>
                  </a:lnTo>
                  <a:lnTo>
                    <a:pt x="1707871" y="1203050"/>
                  </a:lnTo>
                  <a:lnTo>
                    <a:pt x="1705526" y="1200456"/>
                  </a:lnTo>
                  <a:lnTo>
                    <a:pt x="1697991" y="1202277"/>
                  </a:lnTo>
                  <a:lnTo>
                    <a:pt x="1688136" y="1207465"/>
                  </a:lnTo>
                  <a:lnTo>
                    <a:pt x="1686563" y="1207963"/>
                  </a:lnTo>
                  <a:lnTo>
                    <a:pt x="1682422" y="1206417"/>
                  </a:lnTo>
                  <a:lnTo>
                    <a:pt x="1674887" y="1200705"/>
                  </a:lnTo>
                  <a:lnTo>
                    <a:pt x="1672292" y="1197588"/>
                  </a:lnTo>
                  <a:lnTo>
                    <a:pt x="1666304" y="1194994"/>
                  </a:lnTo>
                  <a:lnTo>
                    <a:pt x="1663434" y="1195244"/>
                  </a:lnTo>
                  <a:lnTo>
                    <a:pt x="1660066" y="1197339"/>
                  </a:lnTo>
                  <a:lnTo>
                    <a:pt x="1659018" y="1199409"/>
                  </a:lnTo>
                  <a:lnTo>
                    <a:pt x="1658245" y="1204596"/>
                  </a:lnTo>
                  <a:lnTo>
                    <a:pt x="1656698" y="1206941"/>
                  </a:lnTo>
                  <a:lnTo>
                    <a:pt x="1653055" y="1208238"/>
                  </a:lnTo>
                  <a:lnTo>
                    <a:pt x="1649686" y="1208487"/>
                  </a:lnTo>
                  <a:lnTo>
                    <a:pt x="1644746" y="1207190"/>
                  </a:lnTo>
                  <a:lnTo>
                    <a:pt x="1641877" y="1205120"/>
                  </a:lnTo>
                  <a:lnTo>
                    <a:pt x="1639806" y="1201229"/>
                  </a:lnTo>
                  <a:lnTo>
                    <a:pt x="1634866" y="1192400"/>
                  </a:lnTo>
                  <a:lnTo>
                    <a:pt x="1633818" y="1187462"/>
                  </a:lnTo>
                  <a:lnTo>
                    <a:pt x="1631997" y="1182274"/>
                  </a:lnTo>
                  <a:lnTo>
                    <a:pt x="1629926" y="1178358"/>
                  </a:lnTo>
                  <a:lnTo>
                    <a:pt x="1627082" y="1177336"/>
                  </a:lnTo>
                  <a:lnTo>
                    <a:pt x="1617201" y="1177585"/>
                  </a:lnTo>
                  <a:lnTo>
                    <a:pt x="1606547" y="1178882"/>
                  </a:lnTo>
                  <a:lnTo>
                    <a:pt x="1600833" y="1178633"/>
                  </a:lnTo>
                  <a:lnTo>
                    <a:pt x="1596941" y="1177336"/>
                  </a:lnTo>
                  <a:lnTo>
                    <a:pt x="1600310" y="1173171"/>
                  </a:lnTo>
                  <a:lnTo>
                    <a:pt x="1600584" y="1163568"/>
                  </a:lnTo>
                  <a:lnTo>
                    <a:pt x="1598238" y="1161224"/>
                  </a:lnTo>
                  <a:lnTo>
                    <a:pt x="1598762" y="1159154"/>
                  </a:lnTo>
                  <a:lnTo>
                    <a:pt x="1597440" y="1152919"/>
                  </a:lnTo>
                  <a:lnTo>
                    <a:pt x="1594596" y="1152395"/>
                  </a:lnTo>
                  <a:lnTo>
                    <a:pt x="1586537" y="1155263"/>
                  </a:lnTo>
                  <a:lnTo>
                    <a:pt x="1584466" y="1146958"/>
                  </a:lnTo>
                  <a:lnTo>
                    <a:pt x="1581871" y="1144364"/>
                  </a:lnTo>
                  <a:lnTo>
                    <a:pt x="1579526" y="1145661"/>
                  </a:lnTo>
                  <a:lnTo>
                    <a:pt x="1575633" y="1145137"/>
                  </a:lnTo>
                  <a:lnTo>
                    <a:pt x="1567824" y="1145386"/>
                  </a:lnTo>
                  <a:lnTo>
                    <a:pt x="1561087" y="1146683"/>
                  </a:lnTo>
                  <a:lnTo>
                    <a:pt x="1556920" y="1145910"/>
                  </a:lnTo>
                  <a:lnTo>
                    <a:pt x="1552779" y="1147731"/>
                  </a:lnTo>
                  <a:lnTo>
                    <a:pt x="1549660" y="1147731"/>
                  </a:lnTo>
                  <a:lnTo>
                    <a:pt x="1543671" y="1146958"/>
                  </a:lnTo>
                  <a:lnTo>
                    <a:pt x="1542125" y="1144364"/>
                  </a:lnTo>
                  <a:lnTo>
                    <a:pt x="1538731" y="1146958"/>
                  </a:lnTo>
                  <a:lnTo>
                    <a:pt x="1529375" y="1147980"/>
                  </a:lnTo>
                  <a:lnTo>
                    <a:pt x="1529649" y="1139675"/>
                  </a:lnTo>
                  <a:lnTo>
                    <a:pt x="1526007" y="1140448"/>
                  </a:lnTo>
                  <a:lnTo>
                    <a:pt x="1518222" y="1142792"/>
                  </a:lnTo>
                  <a:lnTo>
                    <a:pt x="1512234" y="1142269"/>
                  </a:lnTo>
                  <a:lnTo>
                    <a:pt x="1505223" y="1143316"/>
                  </a:lnTo>
                  <a:lnTo>
                    <a:pt x="1498461" y="1141495"/>
                  </a:lnTo>
                  <a:lnTo>
                    <a:pt x="1492747" y="1138378"/>
                  </a:lnTo>
                  <a:lnTo>
                    <a:pt x="1492747" y="1146159"/>
                  </a:lnTo>
                  <a:lnTo>
                    <a:pt x="1491724" y="1147731"/>
                  </a:lnTo>
                  <a:lnTo>
                    <a:pt x="1490676" y="1155263"/>
                  </a:lnTo>
                  <a:lnTo>
                    <a:pt x="1504175" y="1161498"/>
                  </a:lnTo>
                  <a:lnTo>
                    <a:pt x="1511984" y="1166935"/>
                  </a:lnTo>
                  <a:lnTo>
                    <a:pt x="1516400" y="1168756"/>
                  </a:lnTo>
                  <a:lnTo>
                    <a:pt x="1516899" y="1171624"/>
                  </a:lnTo>
                  <a:lnTo>
                    <a:pt x="1511710" y="1172397"/>
                  </a:lnTo>
                  <a:lnTo>
                    <a:pt x="1509115" y="1171624"/>
                  </a:lnTo>
                  <a:lnTo>
                    <a:pt x="1502877" y="1166162"/>
                  </a:lnTo>
                  <a:lnTo>
                    <a:pt x="1497164" y="1166436"/>
                  </a:lnTo>
                  <a:lnTo>
                    <a:pt x="1493521" y="1167459"/>
                  </a:lnTo>
                  <a:lnTo>
                    <a:pt x="1486784" y="1172397"/>
                  </a:lnTo>
                  <a:lnTo>
                    <a:pt x="1481320" y="1172921"/>
                  </a:lnTo>
                  <a:lnTo>
                    <a:pt x="1477952" y="1170851"/>
                  </a:lnTo>
                  <a:lnTo>
                    <a:pt x="1476130" y="1169030"/>
                  </a:lnTo>
                  <a:lnTo>
                    <a:pt x="1467547" y="1167733"/>
                  </a:lnTo>
                  <a:lnTo>
                    <a:pt x="1464179" y="1165389"/>
                  </a:lnTo>
                  <a:lnTo>
                    <a:pt x="1460785" y="1160974"/>
                  </a:lnTo>
                  <a:lnTo>
                    <a:pt x="1461584" y="1151896"/>
                  </a:lnTo>
                  <a:lnTo>
                    <a:pt x="1463655" y="1143566"/>
                  </a:lnTo>
                  <a:lnTo>
                    <a:pt x="1463131" y="1140448"/>
                  </a:lnTo>
                  <a:lnTo>
                    <a:pt x="1461834" y="1138378"/>
                  </a:lnTo>
                  <a:lnTo>
                    <a:pt x="1458715" y="1137081"/>
                  </a:lnTo>
                  <a:lnTo>
                    <a:pt x="1454822" y="1133190"/>
                  </a:lnTo>
                  <a:lnTo>
                    <a:pt x="1449882" y="1130845"/>
                  </a:lnTo>
                  <a:lnTo>
                    <a:pt x="1442596" y="1128002"/>
                  </a:lnTo>
                  <a:lnTo>
                    <a:pt x="1440002" y="1125907"/>
                  </a:lnTo>
                  <a:lnTo>
                    <a:pt x="1437157" y="1122790"/>
                  </a:lnTo>
                  <a:lnTo>
                    <a:pt x="1435586" y="1119423"/>
                  </a:lnTo>
                  <a:lnTo>
                    <a:pt x="1432991" y="1110344"/>
                  </a:lnTo>
                  <a:lnTo>
                    <a:pt x="1432741" y="1106703"/>
                  </a:lnTo>
                  <a:lnTo>
                    <a:pt x="1433514" y="1103311"/>
                  </a:lnTo>
                  <a:lnTo>
                    <a:pt x="1431169" y="1096302"/>
                  </a:lnTo>
                  <a:lnTo>
                    <a:pt x="1427551" y="1090865"/>
                  </a:lnTo>
                  <a:lnTo>
                    <a:pt x="1425206" y="1084879"/>
                  </a:lnTo>
                  <a:lnTo>
                    <a:pt x="1425730" y="1080988"/>
                  </a:lnTo>
                  <a:lnTo>
                    <a:pt x="1428574" y="1075277"/>
                  </a:lnTo>
                  <a:lnTo>
                    <a:pt x="1429098" y="1070338"/>
                  </a:lnTo>
                  <a:lnTo>
                    <a:pt x="1427801" y="1061759"/>
                  </a:lnTo>
                  <a:lnTo>
                    <a:pt x="1425979" y="1060212"/>
                  </a:lnTo>
                  <a:lnTo>
                    <a:pt x="1422337" y="1059439"/>
                  </a:lnTo>
                  <a:lnTo>
                    <a:pt x="1417396" y="1059165"/>
                  </a:lnTo>
                  <a:lnTo>
                    <a:pt x="1413779" y="1059689"/>
                  </a:lnTo>
                  <a:lnTo>
                    <a:pt x="1412980" y="1063579"/>
                  </a:lnTo>
                  <a:lnTo>
                    <a:pt x="1411184" y="1067994"/>
                  </a:lnTo>
                  <a:lnTo>
                    <a:pt x="1409612" y="1069815"/>
                  </a:lnTo>
                  <a:lnTo>
                    <a:pt x="1404946" y="1072932"/>
                  </a:lnTo>
                  <a:lnTo>
                    <a:pt x="1403649" y="1078120"/>
                  </a:lnTo>
                  <a:lnTo>
                    <a:pt x="1402600" y="1080988"/>
                  </a:lnTo>
                  <a:lnTo>
                    <a:pt x="1397660" y="1086700"/>
                  </a:lnTo>
                  <a:lnTo>
                    <a:pt x="1392196" y="1087747"/>
                  </a:lnTo>
                  <a:lnTo>
                    <a:pt x="1389601" y="1086949"/>
                  </a:lnTo>
                  <a:lnTo>
                    <a:pt x="1385709" y="1086700"/>
                  </a:lnTo>
                  <a:lnTo>
                    <a:pt x="1383887" y="1084879"/>
                  </a:lnTo>
                  <a:lnTo>
                    <a:pt x="1375828" y="1080190"/>
                  </a:lnTo>
                  <a:lnTo>
                    <a:pt x="1376103" y="1077098"/>
                  </a:lnTo>
                  <a:lnTo>
                    <a:pt x="1370389" y="1076050"/>
                  </a:lnTo>
                  <a:lnTo>
                    <a:pt x="1365699" y="1078893"/>
                  </a:lnTo>
                  <a:lnTo>
                    <a:pt x="1360259" y="1080190"/>
                  </a:lnTo>
                  <a:lnTo>
                    <a:pt x="1356617" y="1082285"/>
                  </a:lnTo>
                  <a:lnTo>
                    <a:pt x="1355843" y="1084630"/>
                  </a:lnTo>
                  <a:lnTo>
                    <a:pt x="1353747" y="1084879"/>
                  </a:lnTo>
                  <a:lnTo>
                    <a:pt x="1346212" y="1086700"/>
                  </a:lnTo>
                  <a:lnTo>
                    <a:pt x="1343368" y="1088520"/>
                  </a:lnTo>
                  <a:lnTo>
                    <a:pt x="1341272" y="1085926"/>
                  </a:lnTo>
                  <a:lnTo>
                    <a:pt x="1335558" y="1085926"/>
                  </a:lnTo>
                  <a:lnTo>
                    <a:pt x="1333238" y="1091364"/>
                  </a:lnTo>
                  <a:lnTo>
                    <a:pt x="1324904" y="1104358"/>
                  </a:lnTo>
                  <a:lnTo>
                    <a:pt x="1318692" y="1104857"/>
                  </a:lnTo>
                  <a:lnTo>
                    <a:pt x="1311655" y="1098896"/>
                  </a:lnTo>
                  <a:lnTo>
                    <a:pt x="1302823" y="1097848"/>
                  </a:lnTo>
                  <a:lnTo>
                    <a:pt x="1300229" y="1098123"/>
                  </a:lnTo>
                  <a:lnTo>
                    <a:pt x="1296086" y="1097075"/>
                  </a:lnTo>
                  <a:lnTo>
                    <a:pt x="1291146" y="1084081"/>
                  </a:lnTo>
                  <a:lnTo>
                    <a:pt x="1277373" y="1082285"/>
                  </a:lnTo>
                  <a:lnTo>
                    <a:pt x="1279968" y="1095254"/>
                  </a:lnTo>
                  <a:lnTo>
                    <a:pt x="1261530" y="1091887"/>
                  </a:lnTo>
                  <a:lnTo>
                    <a:pt x="1244888" y="1100442"/>
                  </a:lnTo>
                  <a:lnTo>
                    <a:pt x="1247233" y="1112140"/>
                  </a:lnTo>
                  <a:lnTo>
                    <a:pt x="1249579" y="1112913"/>
                  </a:lnTo>
                  <a:lnTo>
                    <a:pt x="1251125" y="1117851"/>
                  </a:lnTo>
                  <a:lnTo>
                    <a:pt x="1251400" y="1120720"/>
                  </a:lnTo>
                  <a:lnTo>
                    <a:pt x="1252947" y="1122790"/>
                  </a:lnTo>
                  <a:lnTo>
                    <a:pt x="1253471" y="1129548"/>
                  </a:lnTo>
                  <a:lnTo>
                    <a:pt x="1250601" y="1129548"/>
                  </a:lnTo>
                  <a:lnTo>
                    <a:pt x="1245936" y="1127977"/>
                  </a:lnTo>
                  <a:lnTo>
                    <a:pt x="1239698" y="1127453"/>
                  </a:lnTo>
                  <a:lnTo>
                    <a:pt x="1235806" y="1129548"/>
                  </a:lnTo>
                  <a:lnTo>
                    <a:pt x="1237103" y="1134736"/>
                  </a:lnTo>
                  <a:lnTo>
                    <a:pt x="1241520" y="1139924"/>
                  </a:lnTo>
                  <a:lnTo>
                    <a:pt x="1244115" y="1146159"/>
                  </a:lnTo>
                  <a:lnTo>
                    <a:pt x="1245162" y="1150823"/>
                  </a:lnTo>
                  <a:lnTo>
                    <a:pt x="1251400" y="1164865"/>
                  </a:lnTo>
                  <a:lnTo>
                    <a:pt x="1245411" y="1167708"/>
                  </a:lnTo>
                  <a:lnTo>
                    <a:pt x="1240996" y="1170302"/>
                  </a:lnTo>
                  <a:lnTo>
                    <a:pt x="1245411" y="1175241"/>
                  </a:lnTo>
                  <a:lnTo>
                    <a:pt x="1245936" y="1179930"/>
                  </a:lnTo>
                  <a:lnTo>
                    <a:pt x="1245411" y="1184344"/>
                  </a:lnTo>
                  <a:lnTo>
                    <a:pt x="1242817" y="1185641"/>
                  </a:lnTo>
                  <a:lnTo>
                    <a:pt x="1236055" y="1182524"/>
                  </a:lnTo>
                  <a:lnTo>
                    <a:pt x="1236579" y="1180179"/>
                  </a:lnTo>
                  <a:lnTo>
                    <a:pt x="1232936" y="1177061"/>
                  </a:lnTo>
                  <a:lnTo>
                    <a:pt x="1222557" y="1189532"/>
                  </a:lnTo>
                  <a:lnTo>
                    <a:pt x="1228795" y="1197837"/>
                  </a:lnTo>
                  <a:lnTo>
                    <a:pt x="1246460" y="1212129"/>
                  </a:lnTo>
                  <a:lnTo>
                    <a:pt x="1251125" y="1216269"/>
                  </a:lnTo>
                  <a:lnTo>
                    <a:pt x="1254244" y="1218364"/>
                  </a:lnTo>
                  <a:lnTo>
                    <a:pt x="1258660" y="1228216"/>
                  </a:lnTo>
                  <a:lnTo>
                    <a:pt x="1263326" y="1234975"/>
                  </a:lnTo>
                  <a:lnTo>
                    <a:pt x="1264624" y="1234451"/>
                  </a:lnTo>
                  <a:lnTo>
                    <a:pt x="1270338" y="1240437"/>
                  </a:lnTo>
                  <a:lnTo>
                    <a:pt x="1272159" y="1241734"/>
                  </a:lnTo>
                  <a:lnTo>
                    <a:pt x="1271909" y="1249790"/>
                  </a:lnTo>
                  <a:lnTo>
                    <a:pt x="1271660" y="1251087"/>
                  </a:lnTo>
                  <a:lnTo>
                    <a:pt x="1272159" y="1256274"/>
                  </a:lnTo>
                  <a:lnTo>
                    <a:pt x="1271909" y="1259916"/>
                  </a:lnTo>
                  <a:lnTo>
                    <a:pt x="1273731" y="1270815"/>
                  </a:lnTo>
                  <a:lnTo>
                    <a:pt x="1265422" y="1271588"/>
                  </a:lnTo>
                  <a:lnTo>
                    <a:pt x="1259434" y="1271339"/>
                  </a:lnTo>
                  <a:lnTo>
                    <a:pt x="1253970" y="1270566"/>
                  </a:lnTo>
                  <a:lnTo>
                    <a:pt x="1251125" y="1271339"/>
                  </a:lnTo>
                  <a:lnTo>
                    <a:pt x="1246709" y="1271339"/>
                  </a:lnTo>
                  <a:lnTo>
                    <a:pt x="1240471" y="1269793"/>
                  </a:lnTo>
                  <a:lnTo>
                    <a:pt x="1238401" y="1270566"/>
                  </a:lnTo>
                  <a:lnTo>
                    <a:pt x="1231115" y="1275504"/>
                  </a:lnTo>
                  <a:lnTo>
                    <a:pt x="1226699" y="1279120"/>
                  </a:lnTo>
                  <a:lnTo>
                    <a:pt x="1221758" y="1279918"/>
                  </a:lnTo>
                  <a:lnTo>
                    <a:pt x="1217867" y="1278871"/>
                  </a:lnTo>
                  <a:lnTo>
                    <a:pt x="1217093" y="1280168"/>
                  </a:lnTo>
                  <a:lnTo>
                    <a:pt x="1217867" y="1282762"/>
                  </a:lnTo>
                  <a:lnTo>
                    <a:pt x="1218390" y="1289770"/>
                  </a:lnTo>
                  <a:lnTo>
                    <a:pt x="1216569" y="1292888"/>
                  </a:lnTo>
                  <a:lnTo>
                    <a:pt x="1213450" y="1293935"/>
                  </a:lnTo>
                  <a:lnTo>
                    <a:pt x="1214498" y="1300420"/>
                  </a:lnTo>
                  <a:lnTo>
                    <a:pt x="1213450" y="1303288"/>
                  </a:lnTo>
                  <a:lnTo>
                    <a:pt x="1214498" y="1307179"/>
                  </a:lnTo>
                  <a:lnTo>
                    <a:pt x="1215521" y="1308227"/>
                  </a:lnTo>
                  <a:lnTo>
                    <a:pt x="1218914" y="1315485"/>
                  </a:lnTo>
                  <a:lnTo>
                    <a:pt x="1222033" y="1326658"/>
                  </a:lnTo>
                  <a:lnTo>
                    <a:pt x="1220212" y="1339378"/>
                  </a:lnTo>
                  <a:lnTo>
                    <a:pt x="1224378" y="1357809"/>
                  </a:lnTo>
                  <a:lnTo>
                    <a:pt x="1222557" y="1369756"/>
                  </a:lnTo>
                  <a:lnTo>
                    <a:pt x="1218640" y="1376266"/>
                  </a:lnTo>
                  <a:lnTo>
                    <a:pt x="1215272" y="1385619"/>
                  </a:lnTo>
                  <a:lnTo>
                    <a:pt x="1211104" y="1393650"/>
                  </a:lnTo>
                  <a:lnTo>
                    <a:pt x="1208784" y="1394174"/>
                  </a:lnTo>
                  <a:lnTo>
                    <a:pt x="1199952" y="1397541"/>
                  </a:lnTo>
                  <a:lnTo>
                    <a:pt x="1191893" y="1395994"/>
                  </a:lnTo>
                  <a:lnTo>
                    <a:pt x="1185406" y="1394174"/>
                  </a:lnTo>
                  <a:lnTo>
                    <a:pt x="1183584" y="1394423"/>
                  </a:lnTo>
                  <a:lnTo>
                    <a:pt x="1175276" y="1382227"/>
                  </a:lnTo>
                  <a:lnTo>
                    <a:pt x="1146682" y="1387689"/>
                  </a:lnTo>
                  <a:lnTo>
                    <a:pt x="1145909" y="1390532"/>
                  </a:lnTo>
                  <a:lnTo>
                    <a:pt x="1128493" y="1384297"/>
                  </a:lnTo>
                  <a:lnTo>
                    <a:pt x="1116292" y="1411059"/>
                  </a:lnTo>
                  <a:lnTo>
                    <a:pt x="1111602" y="1421958"/>
                  </a:lnTo>
                  <a:lnTo>
                    <a:pt x="1107709" y="1430014"/>
                  </a:lnTo>
                  <a:lnTo>
                    <a:pt x="1097330" y="1438319"/>
                  </a:lnTo>
                  <a:lnTo>
                    <a:pt x="1087724" y="1448196"/>
                  </a:lnTo>
                  <a:lnTo>
                    <a:pt x="1079665" y="1455978"/>
                  </a:lnTo>
                  <a:lnTo>
                    <a:pt x="1077320" y="1460143"/>
                  </a:lnTo>
                  <a:lnTo>
                    <a:pt x="1074725" y="1456751"/>
                  </a:lnTo>
                  <a:lnTo>
                    <a:pt x="1071082" y="1454157"/>
                  </a:lnTo>
                  <a:lnTo>
                    <a:pt x="1052644" y="1437272"/>
                  </a:lnTo>
                  <a:lnTo>
                    <a:pt x="1043037" y="1427944"/>
                  </a:lnTo>
                  <a:lnTo>
                    <a:pt x="1039919" y="1428967"/>
                  </a:lnTo>
                  <a:lnTo>
                    <a:pt x="1037049" y="1428468"/>
                  </a:lnTo>
                  <a:lnTo>
                    <a:pt x="1034978" y="1426373"/>
                  </a:lnTo>
                  <a:lnTo>
                    <a:pt x="1032109" y="1425600"/>
                  </a:lnTo>
                  <a:lnTo>
                    <a:pt x="1029514" y="1426123"/>
                  </a:lnTo>
                  <a:lnTo>
                    <a:pt x="1024574" y="1421185"/>
                  </a:lnTo>
                  <a:lnTo>
                    <a:pt x="1019633" y="1418841"/>
                  </a:lnTo>
                  <a:lnTo>
                    <a:pt x="1015742" y="1414177"/>
                  </a:lnTo>
                  <a:lnTo>
                    <a:pt x="1013920" y="1406120"/>
                  </a:lnTo>
                  <a:lnTo>
                    <a:pt x="1014444" y="1403776"/>
                  </a:lnTo>
                  <a:lnTo>
                    <a:pt x="1013421" y="1401182"/>
                  </a:lnTo>
                  <a:lnTo>
                    <a:pt x="1010826" y="1398339"/>
                  </a:lnTo>
                  <a:lnTo>
                    <a:pt x="1008206" y="1393650"/>
                  </a:lnTo>
                  <a:lnTo>
                    <a:pt x="1006659" y="1393650"/>
                  </a:lnTo>
                  <a:lnTo>
                    <a:pt x="1004064" y="1389759"/>
                  </a:lnTo>
                  <a:lnTo>
                    <a:pt x="998600" y="1388986"/>
                  </a:lnTo>
                  <a:lnTo>
                    <a:pt x="994184" y="1390532"/>
                  </a:lnTo>
                  <a:lnTo>
                    <a:pt x="987697" y="1395994"/>
                  </a:lnTo>
                  <a:lnTo>
                    <a:pt x="985351" y="1394947"/>
                  </a:lnTo>
                  <a:lnTo>
                    <a:pt x="987697" y="1392353"/>
                  </a:lnTo>
                  <a:lnTo>
                    <a:pt x="988995" y="1389236"/>
                  </a:lnTo>
                  <a:lnTo>
                    <a:pt x="995756" y="1383250"/>
                  </a:lnTo>
                  <a:lnTo>
                    <a:pt x="999648" y="1378835"/>
                  </a:lnTo>
                  <a:lnTo>
                    <a:pt x="1000945" y="1376515"/>
                  </a:lnTo>
                  <a:lnTo>
                    <a:pt x="1003540" y="1369507"/>
                  </a:lnTo>
                  <a:lnTo>
                    <a:pt x="1001470" y="1365865"/>
                  </a:lnTo>
                  <a:lnTo>
                    <a:pt x="1000945" y="1361975"/>
                  </a:lnTo>
                  <a:lnTo>
                    <a:pt x="998600" y="1361451"/>
                  </a:lnTo>
                  <a:lnTo>
                    <a:pt x="993410" y="1351325"/>
                  </a:lnTo>
                  <a:lnTo>
                    <a:pt x="984054" y="1344042"/>
                  </a:lnTo>
                  <a:lnTo>
                    <a:pt x="983555" y="1341972"/>
                  </a:lnTo>
                  <a:lnTo>
                    <a:pt x="977567" y="1335986"/>
                  </a:lnTo>
                  <a:lnTo>
                    <a:pt x="973675" y="1325087"/>
                  </a:lnTo>
                  <a:lnTo>
                    <a:pt x="968211" y="1321196"/>
                  </a:lnTo>
                  <a:lnTo>
                    <a:pt x="958355" y="1315210"/>
                  </a:lnTo>
                  <a:lnTo>
                    <a:pt x="957058" y="1310796"/>
                  </a:lnTo>
                  <a:lnTo>
                    <a:pt x="946129" y="1286129"/>
                  </a:lnTo>
                  <a:lnTo>
                    <a:pt x="942761" y="1279120"/>
                  </a:lnTo>
                  <a:lnTo>
                    <a:pt x="937047" y="1266650"/>
                  </a:lnTo>
                  <a:lnTo>
                    <a:pt x="948999" y="1254454"/>
                  </a:lnTo>
                  <a:lnTo>
                    <a:pt x="944308" y="1250812"/>
                  </a:lnTo>
                  <a:lnTo>
                    <a:pt x="941987" y="1244053"/>
                  </a:lnTo>
                  <a:lnTo>
                    <a:pt x="938594" y="1238616"/>
                  </a:lnTo>
                  <a:lnTo>
                    <a:pt x="933928" y="1234202"/>
                  </a:lnTo>
                  <a:lnTo>
                    <a:pt x="937296" y="1228216"/>
                  </a:lnTo>
                  <a:lnTo>
                    <a:pt x="929762" y="1221731"/>
                  </a:lnTo>
                  <a:lnTo>
                    <a:pt x="924048" y="1220160"/>
                  </a:lnTo>
                  <a:lnTo>
                    <a:pt x="919108" y="1221457"/>
                  </a:lnTo>
                  <a:lnTo>
                    <a:pt x="915490" y="1211605"/>
                  </a:lnTo>
                  <a:lnTo>
                    <a:pt x="913144" y="1205369"/>
                  </a:lnTo>
                  <a:lnTo>
                    <a:pt x="913918" y="1200681"/>
                  </a:lnTo>
                  <a:lnTo>
                    <a:pt x="908479" y="1199134"/>
                  </a:lnTo>
                  <a:lnTo>
                    <a:pt x="905360" y="1199134"/>
                  </a:lnTo>
                  <a:lnTo>
                    <a:pt x="901717" y="1199658"/>
                  </a:lnTo>
                  <a:lnTo>
                    <a:pt x="900145" y="1195742"/>
                  </a:lnTo>
                  <a:lnTo>
                    <a:pt x="896777" y="1192375"/>
                  </a:lnTo>
                  <a:lnTo>
                    <a:pt x="898074" y="1190829"/>
                  </a:lnTo>
                  <a:lnTo>
                    <a:pt x="897301" y="1189008"/>
                  </a:lnTo>
                  <a:lnTo>
                    <a:pt x="885874" y="1183546"/>
                  </a:lnTo>
                  <a:lnTo>
                    <a:pt x="885075" y="1184843"/>
                  </a:lnTo>
                  <a:lnTo>
                    <a:pt x="881182" y="1182499"/>
                  </a:lnTo>
                  <a:lnTo>
                    <a:pt x="879361" y="1189258"/>
                  </a:lnTo>
                  <a:lnTo>
                    <a:pt x="877291" y="1191852"/>
                  </a:lnTo>
                  <a:lnTo>
                    <a:pt x="870803" y="1189008"/>
                  </a:lnTo>
                  <a:lnTo>
                    <a:pt x="868183" y="1189008"/>
                  </a:lnTo>
                  <a:lnTo>
                    <a:pt x="861447" y="1190555"/>
                  </a:lnTo>
                  <a:lnTo>
                    <a:pt x="861172" y="1189008"/>
                  </a:lnTo>
                  <a:lnTo>
                    <a:pt x="864042" y="1184319"/>
                  </a:lnTo>
                  <a:lnTo>
                    <a:pt x="856507" y="1178358"/>
                  </a:lnTo>
                  <a:lnTo>
                    <a:pt x="851043" y="1183022"/>
                  </a:lnTo>
                  <a:lnTo>
                    <a:pt x="849221" y="1185092"/>
                  </a:lnTo>
                  <a:lnTo>
                    <a:pt x="845853" y="1187188"/>
                  </a:lnTo>
                  <a:lnTo>
                    <a:pt x="843782" y="1182773"/>
                  </a:lnTo>
                  <a:lnTo>
                    <a:pt x="840663" y="1183795"/>
                  </a:lnTo>
                  <a:lnTo>
                    <a:pt x="839865" y="1181202"/>
                  </a:lnTo>
                  <a:lnTo>
                    <a:pt x="833128" y="1186140"/>
                  </a:lnTo>
                  <a:lnTo>
                    <a:pt x="832604" y="1181725"/>
                  </a:lnTo>
                  <a:lnTo>
                    <a:pt x="831057" y="1178608"/>
                  </a:lnTo>
                  <a:lnTo>
                    <a:pt x="831831" y="1174193"/>
                  </a:lnTo>
                  <a:lnTo>
                    <a:pt x="835972" y="1169529"/>
                  </a:lnTo>
                  <a:lnTo>
                    <a:pt x="834675" y="1166661"/>
                  </a:lnTo>
                  <a:lnTo>
                    <a:pt x="831556" y="1160700"/>
                  </a:lnTo>
                  <a:lnTo>
                    <a:pt x="830259" y="1159902"/>
                  </a:lnTo>
                  <a:lnTo>
                    <a:pt x="819106" y="1151871"/>
                  </a:lnTo>
                  <a:lnTo>
                    <a:pt x="814939" y="1149252"/>
                  </a:lnTo>
                  <a:lnTo>
                    <a:pt x="809225" y="1152644"/>
                  </a:lnTo>
                  <a:lnTo>
                    <a:pt x="808177" y="1156535"/>
                  </a:lnTo>
                  <a:lnTo>
                    <a:pt x="805857" y="1161199"/>
                  </a:lnTo>
                  <a:lnTo>
                    <a:pt x="801939" y="1158106"/>
                  </a:lnTo>
                  <a:lnTo>
                    <a:pt x="796500" y="1156535"/>
                  </a:lnTo>
                  <a:lnTo>
                    <a:pt x="792608" y="1157308"/>
                  </a:lnTo>
                  <a:lnTo>
                    <a:pt x="788441" y="1151073"/>
                  </a:lnTo>
                  <a:lnTo>
                    <a:pt x="787917" y="1147955"/>
                  </a:lnTo>
                  <a:lnTo>
                    <a:pt x="785846" y="1139400"/>
                  </a:lnTo>
                  <a:lnTo>
                    <a:pt x="786096" y="1134213"/>
                  </a:lnTo>
                  <a:lnTo>
                    <a:pt x="788441" y="1130820"/>
                  </a:lnTo>
                  <a:lnTo>
                    <a:pt x="789988" y="1125383"/>
                  </a:lnTo>
                  <a:lnTo>
                    <a:pt x="789215" y="1122765"/>
                  </a:lnTo>
                  <a:lnTo>
                    <a:pt x="791036" y="1120969"/>
                  </a:lnTo>
                  <a:lnTo>
                    <a:pt x="795976" y="1120969"/>
                  </a:lnTo>
                  <a:lnTo>
                    <a:pt x="798571" y="1119672"/>
                  </a:lnTo>
                  <a:lnTo>
                    <a:pt x="796500" y="1117328"/>
                  </a:lnTo>
                  <a:lnTo>
                    <a:pt x="795976" y="1112639"/>
                  </a:lnTo>
                  <a:lnTo>
                    <a:pt x="793381" y="1110568"/>
                  </a:lnTo>
                  <a:lnTo>
                    <a:pt x="789489" y="1106154"/>
                  </a:lnTo>
                  <a:lnTo>
                    <a:pt x="790263" y="1099919"/>
                  </a:lnTo>
                  <a:lnTo>
                    <a:pt x="788192" y="1097574"/>
                  </a:lnTo>
                  <a:lnTo>
                    <a:pt x="787394" y="1095778"/>
                  </a:lnTo>
                  <a:lnTo>
                    <a:pt x="783501" y="1091862"/>
                  </a:lnTo>
                  <a:lnTo>
                    <a:pt x="781430" y="1090566"/>
                  </a:lnTo>
                  <a:lnTo>
                    <a:pt x="780632" y="1086949"/>
                  </a:lnTo>
                  <a:lnTo>
                    <a:pt x="774145" y="1076823"/>
                  </a:lnTo>
                  <a:lnTo>
                    <a:pt x="769204" y="1064353"/>
                  </a:lnTo>
                  <a:lnTo>
                    <a:pt x="767907" y="1060187"/>
                  </a:lnTo>
                  <a:lnTo>
                    <a:pt x="764788" y="1044873"/>
                  </a:lnTo>
                  <a:lnTo>
                    <a:pt x="764015" y="1037341"/>
                  </a:lnTo>
                  <a:lnTo>
                    <a:pt x="764264" y="1036044"/>
                  </a:lnTo>
                  <a:lnTo>
                    <a:pt x="754658" y="1033949"/>
                  </a:lnTo>
                  <a:lnTo>
                    <a:pt x="755182" y="1035770"/>
                  </a:lnTo>
                  <a:lnTo>
                    <a:pt x="752837" y="1038638"/>
                  </a:lnTo>
                  <a:lnTo>
                    <a:pt x="752588" y="1042005"/>
                  </a:lnTo>
                  <a:lnTo>
                    <a:pt x="749194" y="1042280"/>
                  </a:lnTo>
                  <a:lnTo>
                    <a:pt x="741659" y="1047991"/>
                  </a:lnTo>
                  <a:lnTo>
                    <a:pt x="741160" y="1051358"/>
                  </a:lnTo>
                  <a:lnTo>
                    <a:pt x="739588" y="1054725"/>
                  </a:lnTo>
                  <a:lnTo>
                    <a:pt x="737517" y="1056546"/>
                  </a:lnTo>
                  <a:lnTo>
                    <a:pt x="735696" y="1059664"/>
                  </a:lnTo>
                  <a:lnTo>
                    <a:pt x="728685" y="1057843"/>
                  </a:lnTo>
                  <a:lnTo>
                    <a:pt x="728685" y="1056546"/>
                  </a:lnTo>
                  <a:lnTo>
                    <a:pt x="725566" y="1051607"/>
                  </a:lnTo>
                  <a:lnTo>
                    <a:pt x="718555" y="1055000"/>
                  </a:lnTo>
                  <a:lnTo>
                    <a:pt x="712841" y="1057070"/>
                  </a:lnTo>
                  <a:lnTo>
                    <a:pt x="705830" y="1062781"/>
                  </a:lnTo>
                  <a:lnTo>
                    <a:pt x="702711" y="1065649"/>
                  </a:lnTo>
                  <a:lnTo>
                    <a:pt x="701663" y="1061484"/>
                  </a:lnTo>
                  <a:lnTo>
                    <a:pt x="702960" y="1050585"/>
                  </a:lnTo>
                  <a:lnTo>
                    <a:pt x="701913" y="1047467"/>
                  </a:lnTo>
                  <a:lnTo>
                    <a:pt x="701663" y="1043826"/>
                  </a:lnTo>
                  <a:lnTo>
                    <a:pt x="698295" y="1043302"/>
                  </a:lnTo>
                  <a:lnTo>
                    <a:pt x="695949" y="1044599"/>
                  </a:lnTo>
                  <a:lnTo>
                    <a:pt x="693604" y="1042529"/>
                  </a:lnTo>
                  <a:lnTo>
                    <a:pt x="694901" y="1039412"/>
                  </a:lnTo>
                  <a:lnTo>
                    <a:pt x="692581" y="1033451"/>
                  </a:lnTo>
                  <a:lnTo>
                    <a:pt x="689462" y="1029285"/>
                  </a:lnTo>
                  <a:lnTo>
                    <a:pt x="691009" y="1026442"/>
                  </a:lnTo>
                  <a:lnTo>
                    <a:pt x="697247" y="1017862"/>
                  </a:lnTo>
                  <a:lnTo>
                    <a:pt x="699318" y="1016042"/>
                  </a:lnTo>
                  <a:lnTo>
                    <a:pt x="703734" y="1014495"/>
                  </a:lnTo>
                  <a:lnTo>
                    <a:pt x="704782" y="1012674"/>
                  </a:lnTo>
                  <a:lnTo>
                    <a:pt x="707127" y="1012151"/>
                  </a:lnTo>
                  <a:lnTo>
                    <a:pt x="709198" y="1008784"/>
                  </a:lnTo>
                  <a:lnTo>
                    <a:pt x="711543" y="1006963"/>
                  </a:lnTo>
                  <a:lnTo>
                    <a:pt x="709722" y="1004893"/>
                  </a:lnTo>
                  <a:lnTo>
                    <a:pt x="705830" y="1003596"/>
                  </a:lnTo>
                  <a:lnTo>
                    <a:pt x="701139" y="1004619"/>
                  </a:lnTo>
                  <a:lnTo>
                    <a:pt x="699068" y="1004120"/>
                  </a:lnTo>
                  <a:lnTo>
                    <a:pt x="697247" y="998907"/>
                  </a:lnTo>
                  <a:lnTo>
                    <a:pt x="692581" y="993196"/>
                  </a:lnTo>
                  <a:lnTo>
                    <a:pt x="687366" y="995266"/>
                  </a:lnTo>
                  <a:lnTo>
                    <a:pt x="683749" y="993719"/>
                  </a:lnTo>
                  <a:lnTo>
                    <a:pt x="678808" y="995266"/>
                  </a:lnTo>
                  <a:lnTo>
                    <a:pt x="676737" y="994767"/>
                  </a:lnTo>
                  <a:lnTo>
                    <a:pt x="673868" y="995790"/>
                  </a:lnTo>
                  <a:lnTo>
                    <a:pt x="668928" y="994767"/>
                  </a:lnTo>
                  <a:lnTo>
                    <a:pt x="666857" y="996313"/>
                  </a:lnTo>
                  <a:lnTo>
                    <a:pt x="664262" y="994493"/>
                  </a:lnTo>
                  <a:lnTo>
                    <a:pt x="661667" y="996064"/>
                  </a:lnTo>
                  <a:lnTo>
                    <a:pt x="661393" y="999182"/>
                  </a:lnTo>
                  <a:lnTo>
                    <a:pt x="659572" y="1001775"/>
                  </a:lnTo>
                  <a:lnTo>
                    <a:pt x="649442" y="1004619"/>
                  </a:lnTo>
                  <a:lnTo>
                    <a:pt x="632300" y="1008010"/>
                  </a:lnTo>
                  <a:lnTo>
                    <a:pt x="612564" y="1012425"/>
                  </a:lnTo>
                  <a:lnTo>
                    <a:pt x="602684" y="1014770"/>
                  </a:lnTo>
                  <a:lnTo>
                    <a:pt x="579830" y="1019683"/>
                  </a:lnTo>
                  <a:lnTo>
                    <a:pt x="579031" y="1020481"/>
                  </a:lnTo>
                  <a:lnTo>
                    <a:pt x="575662" y="1016840"/>
                  </a:lnTo>
                  <a:lnTo>
                    <a:pt x="574116" y="1017887"/>
                  </a:lnTo>
                  <a:lnTo>
                    <a:pt x="563187" y="1016066"/>
                  </a:lnTo>
                  <a:lnTo>
                    <a:pt x="556176" y="1017363"/>
                  </a:lnTo>
                  <a:lnTo>
                    <a:pt x="556426" y="1015543"/>
                  </a:lnTo>
                  <a:lnTo>
                    <a:pt x="549414" y="1010081"/>
                  </a:lnTo>
                  <a:lnTo>
                    <a:pt x="549165" y="1008534"/>
                  </a:lnTo>
                  <a:lnTo>
                    <a:pt x="550986" y="1004643"/>
                  </a:lnTo>
                  <a:lnTo>
                    <a:pt x="552808" y="1002549"/>
                  </a:lnTo>
                  <a:lnTo>
                    <a:pt x="553831" y="999705"/>
                  </a:lnTo>
                  <a:lnTo>
                    <a:pt x="553581" y="996313"/>
                  </a:lnTo>
                  <a:lnTo>
                    <a:pt x="549414" y="993719"/>
                  </a:lnTo>
                  <a:lnTo>
                    <a:pt x="546819" y="993196"/>
                  </a:lnTo>
                  <a:lnTo>
                    <a:pt x="538261" y="985663"/>
                  </a:lnTo>
                  <a:lnTo>
                    <a:pt x="536166" y="984641"/>
                  </a:lnTo>
                  <a:lnTo>
                    <a:pt x="537738" y="982047"/>
                  </a:lnTo>
                  <a:lnTo>
                    <a:pt x="528131" y="973218"/>
                  </a:lnTo>
                  <a:lnTo>
                    <a:pt x="526036" y="970873"/>
                  </a:lnTo>
                  <a:lnTo>
                    <a:pt x="524738" y="971372"/>
                  </a:lnTo>
                  <a:lnTo>
                    <a:pt x="522917" y="969302"/>
                  </a:lnTo>
                  <a:lnTo>
                    <a:pt x="520846" y="969302"/>
                  </a:lnTo>
                  <a:lnTo>
                    <a:pt x="517727" y="967755"/>
                  </a:lnTo>
                  <a:lnTo>
                    <a:pt x="516180" y="963591"/>
                  </a:lnTo>
                  <a:lnTo>
                    <a:pt x="514608" y="961520"/>
                  </a:lnTo>
                  <a:lnTo>
                    <a:pt x="510966" y="958652"/>
                  </a:lnTo>
                  <a:lnTo>
                    <a:pt x="508895" y="955285"/>
                  </a:lnTo>
                  <a:lnTo>
                    <a:pt x="507847" y="949574"/>
                  </a:lnTo>
                  <a:lnTo>
                    <a:pt x="494873" y="948277"/>
                  </a:lnTo>
                  <a:lnTo>
                    <a:pt x="490182" y="949299"/>
                  </a:lnTo>
                  <a:lnTo>
                    <a:pt x="488635" y="951120"/>
                  </a:lnTo>
                  <a:lnTo>
                    <a:pt x="476683" y="960997"/>
                  </a:lnTo>
                  <a:lnTo>
                    <a:pt x="476160" y="959425"/>
                  </a:lnTo>
                  <a:lnTo>
                    <a:pt x="471219" y="956582"/>
                  </a:lnTo>
                  <a:lnTo>
                    <a:pt x="467077" y="958128"/>
                  </a:lnTo>
                  <a:lnTo>
                    <a:pt x="463684" y="964114"/>
                  </a:lnTo>
                  <a:lnTo>
                    <a:pt x="463160" y="964114"/>
                  </a:lnTo>
                  <a:lnTo>
                    <a:pt x="453804" y="955535"/>
                  </a:lnTo>
                  <a:lnTo>
                    <a:pt x="451209" y="953714"/>
                  </a:lnTo>
                  <a:lnTo>
                    <a:pt x="439008" y="946456"/>
                  </a:lnTo>
                  <a:lnTo>
                    <a:pt x="437960" y="945408"/>
                  </a:lnTo>
                  <a:lnTo>
                    <a:pt x="435889" y="927226"/>
                  </a:lnTo>
                  <a:lnTo>
                    <a:pt x="435640" y="917100"/>
                  </a:lnTo>
                  <a:lnTo>
                    <a:pt x="435889" y="910616"/>
                  </a:lnTo>
                  <a:lnTo>
                    <a:pt x="436937" y="906725"/>
                  </a:lnTo>
                  <a:lnTo>
                    <a:pt x="437436" y="896324"/>
                  </a:lnTo>
                  <a:lnTo>
                    <a:pt x="438210" y="889839"/>
                  </a:lnTo>
                  <a:lnTo>
                    <a:pt x="442127" y="883604"/>
                  </a:lnTo>
                  <a:lnTo>
                    <a:pt x="442900" y="884128"/>
                  </a:lnTo>
                  <a:lnTo>
                    <a:pt x="448090" y="892184"/>
                  </a:lnTo>
                  <a:lnTo>
                    <a:pt x="456398" y="895551"/>
                  </a:lnTo>
                  <a:lnTo>
                    <a:pt x="458220" y="895825"/>
                  </a:lnTo>
                  <a:lnTo>
                    <a:pt x="460565" y="899442"/>
                  </a:lnTo>
                  <a:lnTo>
                    <a:pt x="461863" y="899966"/>
                  </a:lnTo>
                  <a:lnTo>
                    <a:pt x="464982" y="895551"/>
                  </a:lnTo>
                  <a:lnTo>
                    <a:pt x="462911" y="888543"/>
                  </a:lnTo>
                  <a:lnTo>
                    <a:pt x="461613" y="882058"/>
                  </a:lnTo>
                  <a:lnTo>
                    <a:pt x="456673" y="868016"/>
                  </a:lnTo>
                  <a:lnTo>
                    <a:pt x="456423" y="865422"/>
                  </a:lnTo>
                  <a:lnTo>
                    <a:pt x="452007" y="862305"/>
                  </a:lnTo>
                  <a:lnTo>
                    <a:pt x="444472" y="864125"/>
                  </a:lnTo>
                  <a:lnTo>
                    <a:pt x="442900" y="860758"/>
                  </a:lnTo>
                  <a:lnTo>
                    <a:pt x="435889" y="859711"/>
                  </a:lnTo>
                  <a:lnTo>
                    <a:pt x="427830" y="858937"/>
                  </a:lnTo>
                  <a:lnTo>
                    <a:pt x="427581" y="855047"/>
                  </a:lnTo>
                  <a:lnTo>
                    <a:pt x="429651" y="850632"/>
                  </a:lnTo>
                  <a:lnTo>
                    <a:pt x="426807" y="846717"/>
                  </a:lnTo>
                  <a:lnTo>
                    <a:pt x="426807" y="844123"/>
                  </a:lnTo>
                  <a:lnTo>
                    <a:pt x="423938" y="843624"/>
                  </a:lnTo>
                  <a:lnTo>
                    <a:pt x="421592" y="839982"/>
                  </a:lnTo>
                  <a:lnTo>
                    <a:pt x="423414" y="833223"/>
                  </a:lnTo>
                  <a:lnTo>
                    <a:pt x="418748" y="830106"/>
                  </a:lnTo>
                  <a:lnTo>
                    <a:pt x="419771" y="828285"/>
                  </a:lnTo>
                  <a:lnTo>
                    <a:pt x="418474" y="823097"/>
                  </a:lnTo>
                  <a:lnTo>
                    <a:pt x="421592" y="817386"/>
                  </a:lnTo>
                  <a:lnTo>
                    <a:pt x="424187" y="814268"/>
                  </a:lnTo>
                  <a:lnTo>
                    <a:pt x="423414" y="812697"/>
                  </a:lnTo>
                  <a:lnTo>
                    <a:pt x="416927" y="804666"/>
                  </a:lnTo>
                  <a:lnTo>
                    <a:pt x="418748" y="796610"/>
                  </a:lnTo>
                  <a:lnTo>
                    <a:pt x="418748" y="792195"/>
                  </a:lnTo>
                  <a:lnTo>
                    <a:pt x="414057" y="784663"/>
                  </a:lnTo>
                  <a:lnTo>
                    <a:pt x="418474" y="782593"/>
                  </a:lnTo>
                  <a:lnTo>
                    <a:pt x="393548" y="752464"/>
                  </a:lnTo>
                  <a:lnTo>
                    <a:pt x="390953" y="753761"/>
                  </a:lnTo>
                  <a:lnTo>
                    <a:pt x="376382" y="756604"/>
                  </a:lnTo>
                  <a:lnTo>
                    <a:pt x="371966" y="757652"/>
                  </a:lnTo>
                  <a:lnTo>
                    <a:pt x="366002" y="766232"/>
                  </a:lnTo>
                  <a:lnTo>
                    <a:pt x="360813" y="769599"/>
                  </a:lnTo>
                  <a:lnTo>
                    <a:pt x="357419" y="769848"/>
                  </a:lnTo>
                  <a:lnTo>
                    <a:pt x="350159" y="772716"/>
                  </a:lnTo>
                  <a:lnTo>
                    <a:pt x="345468" y="769599"/>
                  </a:lnTo>
                  <a:lnTo>
                    <a:pt x="338208" y="772193"/>
                  </a:lnTo>
                  <a:lnTo>
                    <a:pt x="335613" y="771419"/>
                  </a:lnTo>
                  <a:lnTo>
                    <a:pt x="331196" y="772193"/>
                  </a:lnTo>
                  <a:lnTo>
                    <a:pt x="327554" y="775310"/>
                  </a:lnTo>
                  <a:lnTo>
                    <a:pt x="326256" y="774537"/>
                  </a:lnTo>
                  <a:lnTo>
                    <a:pt x="323137" y="775834"/>
                  </a:lnTo>
                  <a:lnTo>
                    <a:pt x="309115" y="777131"/>
                  </a:lnTo>
                  <a:lnTo>
                    <a:pt x="301829" y="778677"/>
                  </a:lnTo>
                  <a:lnTo>
                    <a:pt x="298187" y="780248"/>
                  </a:lnTo>
                  <a:lnTo>
                    <a:pt x="292224" y="782069"/>
                  </a:lnTo>
                  <a:lnTo>
                    <a:pt x="288331" y="786484"/>
                  </a:lnTo>
                  <a:lnTo>
                    <a:pt x="285213" y="790898"/>
                  </a:lnTo>
                  <a:lnTo>
                    <a:pt x="280521" y="787007"/>
                  </a:lnTo>
                  <a:lnTo>
                    <a:pt x="275332" y="781795"/>
                  </a:lnTo>
                  <a:lnTo>
                    <a:pt x="270916" y="778428"/>
                  </a:lnTo>
                  <a:lnTo>
                    <a:pt x="267273" y="778677"/>
                  </a:lnTo>
                  <a:lnTo>
                    <a:pt x="262083" y="777380"/>
                  </a:lnTo>
                  <a:lnTo>
                    <a:pt x="255072" y="777380"/>
                  </a:lnTo>
                  <a:lnTo>
                    <a:pt x="250656" y="775834"/>
                  </a:lnTo>
                  <a:lnTo>
                    <a:pt x="243644" y="776357"/>
                  </a:lnTo>
                  <a:lnTo>
                    <a:pt x="239478" y="778951"/>
                  </a:lnTo>
                  <a:lnTo>
                    <a:pt x="233240" y="781545"/>
                  </a:lnTo>
                  <a:lnTo>
                    <a:pt x="228050" y="782593"/>
                  </a:lnTo>
                  <a:lnTo>
                    <a:pt x="221813" y="782842"/>
                  </a:lnTo>
                  <a:lnTo>
                    <a:pt x="216623" y="782069"/>
                  </a:lnTo>
                  <a:lnTo>
                    <a:pt x="207017" y="774263"/>
                  </a:lnTo>
                  <a:lnTo>
                    <a:pt x="201553" y="769599"/>
                  </a:lnTo>
                  <a:lnTo>
                    <a:pt x="200779" y="768027"/>
                  </a:lnTo>
                  <a:lnTo>
                    <a:pt x="194268" y="761543"/>
                  </a:lnTo>
                  <a:lnTo>
                    <a:pt x="192197" y="745181"/>
                  </a:lnTo>
                  <a:lnTo>
                    <a:pt x="195565" y="730890"/>
                  </a:lnTo>
                  <a:lnTo>
                    <a:pt x="200779" y="720514"/>
                  </a:lnTo>
                  <a:lnTo>
                    <a:pt x="206218" y="708817"/>
                  </a:lnTo>
                  <a:lnTo>
                    <a:pt x="204148" y="688839"/>
                  </a:lnTo>
                  <a:lnTo>
                    <a:pt x="203100" y="671181"/>
                  </a:lnTo>
                  <a:lnTo>
                    <a:pt x="205695" y="658436"/>
                  </a:lnTo>
                  <a:lnTo>
                    <a:pt x="196089" y="655593"/>
                  </a:lnTo>
                  <a:lnTo>
                    <a:pt x="192446" y="654022"/>
                  </a:lnTo>
                  <a:lnTo>
                    <a:pt x="187256" y="646240"/>
                  </a:lnTo>
                  <a:lnTo>
                    <a:pt x="171662" y="622596"/>
                  </a:lnTo>
                  <a:lnTo>
                    <a:pt x="163354" y="623119"/>
                  </a:lnTo>
                  <a:lnTo>
                    <a:pt x="159986" y="624416"/>
                  </a:lnTo>
                  <a:lnTo>
                    <a:pt x="155818" y="617657"/>
                  </a:lnTo>
                  <a:lnTo>
                    <a:pt x="149332" y="615587"/>
                  </a:lnTo>
                  <a:lnTo>
                    <a:pt x="148283" y="613243"/>
                  </a:lnTo>
                  <a:lnTo>
                    <a:pt x="148034" y="608329"/>
                  </a:lnTo>
                  <a:lnTo>
                    <a:pt x="147260" y="606509"/>
                  </a:lnTo>
                  <a:lnTo>
                    <a:pt x="143867" y="606509"/>
                  </a:lnTo>
                  <a:lnTo>
                    <a:pt x="141547" y="605711"/>
                  </a:lnTo>
                  <a:lnTo>
                    <a:pt x="125953" y="602094"/>
                  </a:lnTo>
                  <a:lnTo>
                    <a:pt x="118667" y="600523"/>
                  </a:lnTo>
                  <a:lnTo>
                    <a:pt x="113477" y="597156"/>
                  </a:lnTo>
                  <a:lnTo>
                    <a:pt x="114001" y="591968"/>
                  </a:lnTo>
                  <a:lnTo>
                    <a:pt x="113477" y="588850"/>
                  </a:lnTo>
                  <a:lnTo>
                    <a:pt x="111931" y="586506"/>
                  </a:lnTo>
                  <a:lnTo>
                    <a:pt x="105693" y="587553"/>
                  </a:lnTo>
                  <a:lnTo>
                    <a:pt x="96586" y="587553"/>
                  </a:lnTo>
                  <a:lnTo>
                    <a:pt x="89051" y="585982"/>
                  </a:lnTo>
                  <a:lnTo>
                    <a:pt x="86206" y="587803"/>
                  </a:lnTo>
                  <a:lnTo>
                    <a:pt x="81790" y="589100"/>
                  </a:lnTo>
                  <a:lnTo>
                    <a:pt x="79195" y="586231"/>
                  </a:lnTo>
                  <a:lnTo>
                    <a:pt x="79195" y="583912"/>
                  </a:lnTo>
                  <a:lnTo>
                    <a:pt x="77898" y="580271"/>
                  </a:lnTo>
                  <a:lnTo>
                    <a:pt x="77898" y="575607"/>
                  </a:lnTo>
                  <a:lnTo>
                    <a:pt x="76850" y="572988"/>
                  </a:lnTo>
                  <a:lnTo>
                    <a:pt x="80493" y="569621"/>
                  </a:lnTo>
                  <a:lnTo>
                    <a:pt x="81515" y="565979"/>
                  </a:lnTo>
                  <a:lnTo>
                    <a:pt x="81790" y="562363"/>
                  </a:lnTo>
                  <a:lnTo>
                    <a:pt x="80493" y="561839"/>
                  </a:lnTo>
                  <a:lnTo>
                    <a:pt x="77099" y="563136"/>
                  </a:lnTo>
                  <a:lnTo>
                    <a:pt x="75802" y="561315"/>
                  </a:lnTo>
                  <a:lnTo>
                    <a:pt x="72159" y="560018"/>
                  </a:lnTo>
                  <a:lnTo>
                    <a:pt x="68017" y="559769"/>
                  </a:lnTo>
                  <a:lnTo>
                    <a:pt x="66446" y="558472"/>
                  </a:lnTo>
                  <a:lnTo>
                    <a:pt x="60208" y="557674"/>
                  </a:lnTo>
                  <a:lnTo>
                    <a:pt x="55542" y="555329"/>
                  </a:lnTo>
                  <a:lnTo>
                    <a:pt x="53471" y="552736"/>
                  </a:lnTo>
                  <a:lnTo>
                    <a:pt x="52947" y="549368"/>
                  </a:lnTo>
                  <a:lnTo>
                    <a:pt x="55292" y="547548"/>
                  </a:lnTo>
                  <a:lnTo>
                    <a:pt x="55018" y="545478"/>
                  </a:lnTo>
                  <a:lnTo>
                    <a:pt x="56590" y="539243"/>
                  </a:lnTo>
                  <a:lnTo>
                    <a:pt x="54245" y="537422"/>
                  </a:lnTo>
                  <a:lnTo>
                    <a:pt x="52698" y="534579"/>
                  </a:lnTo>
                  <a:lnTo>
                    <a:pt x="46984" y="530663"/>
                  </a:lnTo>
                  <a:lnTo>
                    <a:pt x="45687" y="528343"/>
                  </a:lnTo>
                  <a:lnTo>
                    <a:pt x="40996" y="524951"/>
                  </a:lnTo>
                  <a:lnTo>
                    <a:pt x="39174" y="522881"/>
                  </a:lnTo>
                  <a:lnTo>
                    <a:pt x="38925" y="519763"/>
                  </a:lnTo>
                  <a:lnTo>
                    <a:pt x="36330" y="516895"/>
                  </a:lnTo>
                  <a:lnTo>
                    <a:pt x="39449" y="510410"/>
                  </a:lnTo>
                  <a:lnTo>
                    <a:pt x="39174" y="508864"/>
                  </a:lnTo>
                  <a:lnTo>
                    <a:pt x="36055" y="506270"/>
                  </a:lnTo>
                  <a:lnTo>
                    <a:pt x="29843" y="502878"/>
                  </a:lnTo>
                  <a:lnTo>
                    <a:pt x="25926" y="499237"/>
                  </a:lnTo>
                  <a:lnTo>
                    <a:pt x="21784" y="496643"/>
                  </a:lnTo>
                  <a:lnTo>
                    <a:pt x="18141" y="496144"/>
                  </a:lnTo>
                  <a:lnTo>
                    <a:pt x="13725" y="496394"/>
                  </a:lnTo>
                  <a:lnTo>
                    <a:pt x="9059" y="494573"/>
                  </a:lnTo>
                  <a:lnTo>
                    <a:pt x="6439" y="492752"/>
                  </a:lnTo>
                  <a:lnTo>
                    <a:pt x="5940" y="490158"/>
                  </a:lnTo>
                  <a:lnTo>
                    <a:pt x="726" y="488862"/>
                  </a:lnTo>
                  <a:lnTo>
                    <a:pt x="1249" y="482901"/>
                  </a:lnTo>
                  <a:lnTo>
                    <a:pt x="1000" y="479509"/>
                  </a:lnTo>
                  <a:lnTo>
                    <a:pt x="-2119" y="474071"/>
                  </a:lnTo>
                  <a:lnTo>
                    <a:pt x="476" y="470954"/>
                  </a:lnTo>
                  <a:lnTo>
                    <a:pt x="2547" y="466015"/>
                  </a:lnTo>
                  <a:lnTo>
                    <a:pt x="4892" y="463147"/>
                  </a:lnTo>
                  <a:lnTo>
                    <a:pt x="3321" y="460030"/>
                  </a:lnTo>
                  <a:lnTo>
                    <a:pt x="2547" y="455091"/>
                  </a:lnTo>
                  <a:lnTo>
                    <a:pt x="3595" y="453021"/>
                  </a:lnTo>
                  <a:lnTo>
                    <a:pt x="3071" y="444466"/>
                  </a:lnTo>
                  <a:lnTo>
                    <a:pt x="227" y="443668"/>
                  </a:lnTo>
                  <a:lnTo>
                    <a:pt x="476" y="441074"/>
                  </a:lnTo>
                  <a:lnTo>
                    <a:pt x="2297" y="440027"/>
                  </a:lnTo>
                  <a:lnTo>
                    <a:pt x="1773" y="437707"/>
                  </a:lnTo>
                  <a:lnTo>
                    <a:pt x="1499" y="428080"/>
                  </a:lnTo>
                  <a:lnTo>
                    <a:pt x="1000" y="426533"/>
                  </a:lnTo>
                  <a:lnTo>
                    <a:pt x="2297" y="423940"/>
                  </a:lnTo>
                  <a:lnTo>
                    <a:pt x="5416" y="420298"/>
                  </a:lnTo>
                  <a:lnTo>
                    <a:pt x="5666" y="417954"/>
                  </a:lnTo>
                  <a:lnTo>
                    <a:pt x="8785" y="416931"/>
                  </a:lnTo>
                  <a:lnTo>
                    <a:pt x="11654" y="417430"/>
                  </a:lnTo>
                  <a:lnTo>
                    <a:pt x="12677" y="415609"/>
                  </a:lnTo>
                  <a:lnTo>
                    <a:pt x="11903" y="410422"/>
                  </a:lnTo>
                  <a:lnTo>
                    <a:pt x="12951" y="396155"/>
                  </a:lnTo>
                  <a:lnTo>
                    <a:pt x="13725" y="392239"/>
                  </a:lnTo>
                  <a:lnTo>
                    <a:pt x="10856" y="391990"/>
                  </a:lnTo>
                  <a:lnTo>
                    <a:pt x="5142" y="390169"/>
                  </a:lnTo>
                  <a:lnTo>
                    <a:pt x="7487" y="381091"/>
                  </a:lnTo>
                  <a:lnTo>
                    <a:pt x="13201" y="379794"/>
                  </a:lnTo>
                  <a:lnTo>
                    <a:pt x="24379" y="379270"/>
                  </a:lnTo>
                  <a:lnTo>
                    <a:pt x="28271" y="380318"/>
                  </a:lnTo>
                  <a:lnTo>
                    <a:pt x="34758" y="380567"/>
                  </a:lnTo>
                  <a:lnTo>
                    <a:pt x="41794" y="368097"/>
                  </a:lnTo>
                  <a:lnTo>
                    <a:pt x="42568" y="365503"/>
                  </a:lnTo>
                  <a:lnTo>
                    <a:pt x="47233" y="364979"/>
                  </a:lnTo>
                  <a:lnTo>
                    <a:pt x="49828" y="365752"/>
                  </a:lnTo>
                  <a:lnTo>
                    <a:pt x="56864" y="369394"/>
                  </a:lnTo>
                  <a:lnTo>
                    <a:pt x="62054" y="366027"/>
                  </a:lnTo>
                  <a:lnTo>
                    <a:pt x="64125" y="363158"/>
                  </a:lnTo>
                  <a:lnTo>
                    <a:pt x="64649" y="360564"/>
                  </a:lnTo>
                  <a:lnTo>
                    <a:pt x="64898" y="354080"/>
                  </a:lnTo>
                  <a:lnTo>
                    <a:pt x="67768" y="353805"/>
                  </a:lnTo>
                  <a:lnTo>
                    <a:pt x="69315" y="351735"/>
                  </a:lnTo>
                  <a:lnTo>
                    <a:pt x="71136" y="347844"/>
                  </a:lnTo>
                  <a:lnTo>
                    <a:pt x="70088" y="342906"/>
                  </a:lnTo>
                  <a:lnTo>
                    <a:pt x="72434" y="341360"/>
                  </a:lnTo>
                  <a:lnTo>
                    <a:pt x="70886" y="333828"/>
                  </a:lnTo>
                  <a:lnTo>
                    <a:pt x="71660" y="333304"/>
                  </a:lnTo>
                  <a:lnTo>
                    <a:pt x="72957" y="329413"/>
                  </a:lnTo>
                  <a:lnTo>
                    <a:pt x="72708" y="326819"/>
                  </a:lnTo>
                  <a:lnTo>
                    <a:pt x="74005" y="323427"/>
                  </a:lnTo>
                  <a:lnTo>
                    <a:pt x="75827" y="322928"/>
                  </a:lnTo>
                  <a:lnTo>
                    <a:pt x="77898" y="320334"/>
                  </a:lnTo>
                  <a:lnTo>
                    <a:pt x="84385" y="318239"/>
                  </a:lnTo>
                  <a:lnTo>
                    <a:pt x="85957" y="316942"/>
                  </a:lnTo>
                  <a:lnTo>
                    <a:pt x="84659" y="313301"/>
                  </a:lnTo>
                  <a:lnTo>
                    <a:pt x="87504" y="307864"/>
                  </a:lnTo>
                  <a:lnTo>
                    <a:pt x="94789" y="301105"/>
                  </a:lnTo>
                  <a:lnTo>
                    <a:pt x="96087" y="298262"/>
                  </a:lnTo>
                  <a:lnTo>
                    <a:pt x="102050" y="293847"/>
                  </a:lnTo>
                  <a:lnTo>
                    <a:pt x="109585" y="290729"/>
                  </a:lnTo>
                  <a:lnTo>
                    <a:pt x="131666" y="263194"/>
                  </a:lnTo>
                  <a:lnTo>
                    <a:pt x="142594" y="249676"/>
                  </a:lnTo>
                  <a:lnTo>
                    <a:pt x="176353" y="207875"/>
                  </a:lnTo>
                  <a:lnTo>
                    <a:pt x="177650" y="204233"/>
                  </a:lnTo>
                  <a:lnTo>
                    <a:pt x="176877" y="199569"/>
                  </a:lnTo>
                  <a:lnTo>
                    <a:pt x="182341" y="184505"/>
                  </a:lnTo>
                  <a:lnTo>
                    <a:pt x="185185" y="179567"/>
                  </a:lnTo>
                  <a:lnTo>
                    <a:pt x="185959" y="176973"/>
                  </a:lnTo>
                  <a:lnTo>
                    <a:pt x="187281" y="167371"/>
                  </a:lnTo>
                  <a:lnTo>
                    <a:pt x="189602" y="161908"/>
                  </a:lnTo>
                  <a:lnTo>
                    <a:pt x="191698" y="158541"/>
                  </a:lnTo>
                  <a:lnTo>
                    <a:pt x="197411" y="152556"/>
                  </a:lnTo>
                  <a:lnTo>
                    <a:pt x="199482" y="149189"/>
                  </a:lnTo>
                  <a:lnTo>
                    <a:pt x="206493" y="142704"/>
                  </a:lnTo>
                  <a:lnTo>
                    <a:pt x="210910" y="136194"/>
                  </a:lnTo>
                  <a:lnTo>
                    <a:pt x="216374" y="121653"/>
                  </a:lnTo>
                  <a:lnTo>
                    <a:pt x="230645" y="122950"/>
                  </a:lnTo>
                  <a:lnTo>
                    <a:pt x="232467" y="122701"/>
                  </a:lnTo>
                  <a:lnTo>
                    <a:pt x="242871" y="124247"/>
                  </a:lnTo>
                  <a:lnTo>
                    <a:pt x="250930" y="124771"/>
                  </a:lnTo>
                  <a:lnTo>
                    <a:pt x="256893" y="125295"/>
                  </a:lnTo>
                  <a:lnTo>
                    <a:pt x="262882" y="129959"/>
                  </a:lnTo>
                  <a:lnTo>
                    <a:pt x="264952" y="131006"/>
                  </a:lnTo>
                  <a:lnTo>
                    <a:pt x="269369" y="135670"/>
                  </a:lnTo>
                  <a:lnTo>
                    <a:pt x="274035" y="133600"/>
                  </a:lnTo>
                  <a:lnTo>
                    <a:pt x="276630" y="131006"/>
                  </a:lnTo>
                  <a:lnTo>
                    <a:pt x="281844" y="133077"/>
                  </a:lnTo>
                  <a:lnTo>
                    <a:pt x="287807" y="132827"/>
                  </a:lnTo>
                  <a:lnTo>
                    <a:pt x="292997" y="130233"/>
                  </a:lnTo>
                  <a:lnTo>
                    <a:pt x="312234" y="124771"/>
                  </a:lnTo>
                  <a:lnTo>
                    <a:pt x="314305" y="123474"/>
                  </a:lnTo>
                  <a:lnTo>
                    <a:pt x="318197" y="122427"/>
                  </a:lnTo>
                  <a:lnTo>
                    <a:pt x="321066" y="123474"/>
                  </a:lnTo>
                  <a:lnTo>
                    <a:pt x="323911" y="122701"/>
                  </a:lnTo>
                  <a:lnTo>
                    <a:pt x="327304" y="125021"/>
                  </a:lnTo>
                  <a:lnTo>
                    <a:pt x="329625" y="125021"/>
                  </a:lnTo>
                  <a:lnTo>
                    <a:pt x="331196" y="128662"/>
                  </a:lnTo>
                  <a:lnTo>
                    <a:pt x="335363" y="126317"/>
                  </a:lnTo>
                  <a:lnTo>
                    <a:pt x="340279" y="109183"/>
                  </a:lnTo>
                  <a:lnTo>
                    <a:pt x="340029" y="102948"/>
                  </a:lnTo>
                  <a:lnTo>
                    <a:pt x="341077" y="96712"/>
                  </a:lnTo>
                  <a:lnTo>
                    <a:pt x="342898" y="93869"/>
                  </a:lnTo>
                  <a:lnTo>
                    <a:pt x="344445" y="89704"/>
                  </a:lnTo>
                  <a:lnTo>
                    <a:pt x="349909" y="77508"/>
                  </a:lnTo>
                  <a:lnTo>
                    <a:pt x="353802" y="77508"/>
                  </a:lnTo>
                  <a:lnTo>
                    <a:pt x="371716" y="78555"/>
                  </a:lnTo>
                  <a:lnTo>
                    <a:pt x="378478" y="77757"/>
                  </a:lnTo>
                  <a:lnTo>
                    <a:pt x="399262" y="75163"/>
                  </a:lnTo>
                  <a:lnTo>
                    <a:pt x="400833" y="46331"/>
                  </a:lnTo>
                  <a:lnTo>
                    <a:pt x="421617" y="41144"/>
                  </a:lnTo>
                  <a:lnTo>
                    <a:pt x="425510" y="52068"/>
                  </a:lnTo>
                  <a:lnTo>
                    <a:pt x="432246" y="58802"/>
                  </a:lnTo>
                  <a:lnTo>
                    <a:pt x="438759" y="64514"/>
                  </a:lnTo>
                  <a:lnTo>
                    <a:pt x="443699" y="68404"/>
                  </a:lnTo>
                  <a:lnTo>
                    <a:pt x="446818" y="72320"/>
                  </a:lnTo>
                  <a:lnTo>
                    <a:pt x="448115" y="78031"/>
                  </a:lnTo>
                  <a:lnTo>
                    <a:pt x="451234" y="83743"/>
                  </a:lnTo>
                  <a:lnTo>
                    <a:pt x="462661" y="84766"/>
                  </a:lnTo>
                  <a:lnTo>
                    <a:pt x="471743" y="84766"/>
                  </a:lnTo>
                  <a:lnTo>
                    <a:pt x="476434" y="82970"/>
                  </a:lnTo>
                  <a:lnTo>
                    <a:pt x="478755" y="80102"/>
                  </a:lnTo>
                  <a:lnTo>
                    <a:pt x="486040" y="73867"/>
                  </a:lnTo>
                  <a:lnTo>
                    <a:pt x="492003" y="69452"/>
                  </a:lnTo>
                  <a:lnTo>
                    <a:pt x="493824" y="69452"/>
                  </a:lnTo>
                  <a:lnTo>
                    <a:pt x="497717" y="71023"/>
                  </a:lnTo>
                  <a:lnTo>
                    <a:pt x="497991" y="66085"/>
                  </a:lnTo>
                  <a:lnTo>
                    <a:pt x="503954" y="56732"/>
                  </a:lnTo>
                  <a:lnTo>
                    <a:pt x="502657" y="51270"/>
                  </a:lnTo>
                  <a:lnTo>
                    <a:pt x="504229" y="47628"/>
                  </a:lnTo>
                  <a:lnTo>
                    <a:pt x="503954" y="42440"/>
                  </a:lnTo>
                  <a:lnTo>
                    <a:pt x="504229" y="37253"/>
                  </a:lnTo>
                  <a:lnTo>
                    <a:pt x="504229" y="30245"/>
                  </a:lnTo>
                  <a:lnTo>
                    <a:pt x="505252" y="22712"/>
                  </a:lnTo>
                  <a:lnTo>
                    <a:pt x="511489" y="15180"/>
                  </a:lnTo>
                  <a:lnTo>
                    <a:pt x="512263" y="18298"/>
                  </a:lnTo>
                  <a:lnTo>
                    <a:pt x="514084" y="20368"/>
                  </a:lnTo>
                  <a:lnTo>
                    <a:pt x="522418" y="26603"/>
                  </a:lnTo>
                  <a:lnTo>
                    <a:pt x="529429" y="32838"/>
                  </a:lnTo>
                  <a:lnTo>
                    <a:pt x="534868" y="39597"/>
                  </a:lnTo>
                  <a:lnTo>
                    <a:pt x="538511" y="42191"/>
                  </a:lnTo>
                  <a:lnTo>
                    <a:pt x="541380" y="43214"/>
                  </a:lnTo>
                  <a:lnTo>
                    <a:pt x="557473" y="37253"/>
                  </a:lnTo>
                  <a:lnTo>
                    <a:pt x="560867" y="31541"/>
                  </a:lnTo>
                  <a:lnTo>
                    <a:pt x="562938" y="29197"/>
                  </a:lnTo>
                  <a:lnTo>
                    <a:pt x="567354" y="32589"/>
                  </a:lnTo>
                  <a:lnTo>
                    <a:pt x="569176" y="35183"/>
                  </a:lnTo>
                  <a:lnTo>
                    <a:pt x="569425" y="38300"/>
                  </a:lnTo>
                  <a:lnTo>
                    <a:pt x="572294" y="58029"/>
                  </a:lnTo>
                  <a:lnTo>
                    <a:pt x="575662" y="61146"/>
                  </a:lnTo>
                  <a:lnTo>
                    <a:pt x="578257" y="65810"/>
                  </a:lnTo>
                  <a:lnTo>
                    <a:pt x="577235" y="70499"/>
                  </a:lnTo>
                  <a:lnTo>
                    <a:pt x="579031" y="73867"/>
                  </a:lnTo>
                  <a:lnTo>
                    <a:pt x="580079" y="78281"/>
                  </a:lnTo>
                  <a:lnTo>
                    <a:pt x="585543" y="81673"/>
                  </a:lnTo>
                  <a:lnTo>
                    <a:pt x="586840" y="78281"/>
                  </a:lnTo>
                  <a:lnTo>
                    <a:pt x="589435" y="76984"/>
                  </a:lnTo>
                  <a:lnTo>
                    <a:pt x="591257" y="78555"/>
                  </a:lnTo>
                  <a:lnTo>
                    <a:pt x="593078" y="77258"/>
                  </a:lnTo>
                  <a:lnTo>
                    <a:pt x="596696" y="73093"/>
                  </a:lnTo>
                  <a:lnTo>
                    <a:pt x="600863" y="72844"/>
                  </a:lnTo>
                  <a:lnTo>
                    <a:pt x="602434" y="71522"/>
                  </a:lnTo>
                  <a:lnTo>
                    <a:pt x="602684" y="67906"/>
                  </a:lnTo>
                  <a:lnTo>
                    <a:pt x="605029" y="65810"/>
                  </a:lnTo>
                  <a:lnTo>
                    <a:pt x="613063" y="62693"/>
                  </a:lnTo>
                  <a:lnTo>
                    <a:pt x="618003" y="59575"/>
                  </a:lnTo>
                  <a:lnTo>
                    <a:pt x="623468" y="59326"/>
                  </a:lnTo>
                  <a:lnTo>
                    <a:pt x="638014" y="49723"/>
                  </a:lnTo>
                  <a:lnTo>
                    <a:pt x="639835" y="49973"/>
                  </a:lnTo>
                  <a:lnTo>
                    <a:pt x="641657" y="47903"/>
                  </a:lnTo>
                  <a:lnTo>
                    <a:pt x="651787" y="43488"/>
                  </a:lnTo>
                  <a:lnTo>
                    <a:pt x="655429" y="44012"/>
                  </a:lnTo>
                  <a:lnTo>
                    <a:pt x="661393" y="43214"/>
                  </a:lnTo>
                  <a:lnTo>
                    <a:pt x="667107" y="45808"/>
                  </a:lnTo>
                  <a:lnTo>
                    <a:pt x="670226" y="47903"/>
                  </a:lnTo>
                  <a:lnTo>
                    <a:pt x="674117" y="46855"/>
                  </a:lnTo>
                  <a:lnTo>
                    <a:pt x="677236" y="43987"/>
                  </a:lnTo>
                  <a:lnTo>
                    <a:pt x="680355" y="42440"/>
                  </a:lnTo>
                  <a:lnTo>
                    <a:pt x="684771" y="36979"/>
                  </a:lnTo>
                  <a:lnTo>
                    <a:pt x="693604" y="40370"/>
                  </a:lnTo>
                  <a:lnTo>
                    <a:pt x="695700" y="39073"/>
                  </a:lnTo>
                  <a:lnTo>
                    <a:pt x="698020" y="33612"/>
                  </a:lnTo>
                  <a:lnTo>
                    <a:pt x="708949" y="37777"/>
                  </a:lnTo>
                  <a:lnTo>
                    <a:pt x="715436" y="37777"/>
                  </a:lnTo>
                  <a:lnTo>
                    <a:pt x="723745" y="39847"/>
                  </a:lnTo>
                  <a:lnTo>
                    <a:pt x="728435" y="42440"/>
                  </a:lnTo>
                  <a:lnTo>
                    <a:pt x="729209" y="46855"/>
                  </a:lnTo>
                  <a:lnTo>
                    <a:pt x="733350" y="49200"/>
                  </a:lnTo>
                  <a:lnTo>
                    <a:pt x="745825" y="50497"/>
                  </a:lnTo>
                  <a:lnTo>
                    <a:pt x="763241" y="50746"/>
                  </a:lnTo>
                  <a:lnTo>
                    <a:pt x="769728" y="55934"/>
                  </a:lnTo>
                  <a:lnTo>
                    <a:pt x="769229" y="58029"/>
                  </a:lnTo>
                  <a:lnTo>
                    <a:pt x="772597" y="62169"/>
                  </a:lnTo>
                  <a:lnTo>
                    <a:pt x="773371" y="64264"/>
                  </a:lnTo>
                  <a:lnTo>
                    <a:pt x="777014" y="66060"/>
                  </a:lnTo>
                  <a:lnTo>
                    <a:pt x="779360" y="70749"/>
                  </a:lnTo>
                  <a:lnTo>
                    <a:pt x="780133" y="73093"/>
                  </a:lnTo>
                  <a:lnTo>
                    <a:pt x="784300" y="78530"/>
                  </a:lnTo>
                  <a:lnTo>
                    <a:pt x="785597" y="81398"/>
                  </a:lnTo>
                  <a:lnTo>
                    <a:pt x="789489" y="82945"/>
                  </a:lnTo>
                  <a:lnTo>
                    <a:pt x="794155" y="88407"/>
                  </a:lnTo>
                  <a:lnTo>
                    <a:pt x="800667" y="94892"/>
                  </a:lnTo>
                  <a:lnTo>
                    <a:pt x="811047" y="111004"/>
                  </a:lnTo>
                  <a:lnTo>
                    <a:pt x="816237" y="117763"/>
                  </a:lnTo>
                  <a:lnTo>
                    <a:pt x="817808" y="118012"/>
                  </a:lnTo>
                  <a:lnTo>
                    <a:pt x="825593" y="116965"/>
                  </a:lnTo>
                  <a:lnTo>
                    <a:pt x="827938" y="118536"/>
                  </a:lnTo>
                  <a:lnTo>
                    <a:pt x="829236" y="116191"/>
                  </a:lnTo>
                  <a:lnTo>
                    <a:pt x="833901" y="112026"/>
                  </a:lnTo>
                  <a:lnTo>
                    <a:pt x="837295" y="110480"/>
                  </a:lnTo>
                  <a:lnTo>
                    <a:pt x="840139" y="107886"/>
                  </a:lnTo>
                  <a:lnTo>
                    <a:pt x="840139" y="105292"/>
                  </a:lnTo>
                  <a:lnTo>
                    <a:pt x="843009" y="100354"/>
                  </a:lnTo>
                  <a:lnTo>
                    <a:pt x="847425" y="97760"/>
                  </a:lnTo>
                  <a:lnTo>
                    <a:pt x="848448" y="96463"/>
                  </a:lnTo>
                  <a:lnTo>
                    <a:pt x="859102" y="93071"/>
                  </a:lnTo>
                  <a:lnTo>
                    <a:pt x="857280" y="97236"/>
                  </a:lnTo>
                  <a:lnTo>
                    <a:pt x="861197" y="103472"/>
                  </a:lnTo>
                  <a:lnTo>
                    <a:pt x="866637" y="98009"/>
                  </a:lnTo>
                  <a:lnTo>
                    <a:pt x="875220" y="94892"/>
                  </a:lnTo>
                  <a:lnTo>
                    <a:pt x="876766" y="99057"/>
                  </a:lnTo>
                  <a:lnTo>
                    <a:pt x="876766" y="101376"/>
                  </a:lnTo>
                  <a:lnTo>
                    <a:pt x="875743" y="107612"/>
                  </a:lnTo>
                  <a:lnTo>
                    <a:pt x="875743" y="112550"/>
                  </a:lnTo>
                  <a:lnTo>
                    <a:pt x="877291" y="115144"/>
                  </a:lnTo>
                  <a:lnTo>
                    <a:pt x="878338" y="121653"/>
                  </a:lnTo>
                  <a:lnTo>
                    <a:pt x="878588" y="125794"/>
                  </a:lnTo>
                  <a:lnTo>
                    <a:pt x="882231" y="129435"/>
                  </a:lnTo>
                  <a:lnTo>
                    <a:pt x="891587" y="128911"/>
                  </a:lnTo>
                  <a:lnTo>
                    <a:pt x="895479" y="129186"/>
                  </a:lnTo>
                  <a:lnTo>
                    <a:pt x="899372" y="127889"/>
                  </a:lnTo>
                  <a:lnTo>
                    <a:pt x="906658" y="128138"/>
                  </a:lnTo>
                  <a:lnTo>
                    <a:pt x="911847" y="125544"/>
                  </a:lnTo>
                  <a:lnTo>
                    <a:pt x="914966" y="120082"/>
                  </a:lnTo>
                  <a:lnTo>
                    <a:pt x="922227" y="117763"/>
                  </a:lnTo>
                  <a:lnTo>
                    <a:pt x="926144" y="115668"/>
                  </a:lnTo>
                  <a:lnTo>
                    <a:pt x="931857" y="111777"/>
                  </a:lnTo>
                  <a:lnTo>
                    <a:pt x="936798" y="106315"/>
                  </a:lnTo>
                  <a:lnTo>
                    <a:pt x="938345" y="103721"/>
                  </a:lnTo>
                  <a:lnTo>
                    <a:pt x="942237" y="105542"/>
                  </a:lnTo>
                  <a:lnTo>
                    <a:pt x="949772" y="106315"/>
                  </a:lnTo>
                  <a:lnTo>
                    <a:pt x="966414" y="106065"/>
                  </a:lnTo>
                  <a:lnTo>
                    <a:pt x="967961" y="112825"/>
                  </a:lnTo>
                  <a:lnTo>
                    <a:pt x="972652" y="116965"/>
                  </a:lnTo>
                  <a:lnTo>
                    <a:pt x="973949" y="118785"/>
                  </a:lnTo>
                  <a:lnTo>
                    <a:pt x="975746" y="119060"/>
                  </a:lnTo>
                  <a:lnTo>
                    <a:pt x="978615" y="122676"/>
                  </a:lnTo>
                  <a:lnTo>
                    <a:pt x="981983" y="128911"/>
                  </a:lnTo>
                  <a:lnTo>
                    <a:pt x="986674" y="135670"/>
                  </a:lnTo>
                  <a:lnTo>
                    <a:pt x="989518" y="140085"/>
                  </a:lnTo>
                  <a:lnTo>
                    <a:pt x="992911" y="143203"/>
                  </a:lnTo>
                  <a:lnTo>
                    <a:pt x="997852" y="146071"/>
                  </a:lnTo>
                  <a:lnTo>
                    <a:pt x="1000945" y="148665"/>
                  </a:lnTo>
                  <a:lnTo>
                    <a:pt x="1000945" y="150735"/>
                  </a:lnTo>
                  <a:lnTo>
                    <a:pt x="1003041" y="153329"/>
                  </a:lnTo>
                  <a:lnTo>
                    <a:pt x="1006410" y="153079"/>
                  </a:lnTo>
                  <a:lnTo>
                    <a:pt x="1009529" y="154102"/>
                  </a:lnTo>
                  <a:lnTo>
                    <a:pt x="1010577" y="156197"/>
                  </a:lnTo>
                  <a:lnTo>
                    <a:pt x="1015767" y="162931"/>
                  </a:lnTo>
                  <a:lnTo>
                    <a:pt x="1025896" y="172558"/>
                  </a:lnTo>
                  <a:lnTo>
                    <a:pt x="1028766" y="174105"/>
                  </a:lnTo>
                  <a:lnTo>
                    <a:pt x="1032658" y="174628"/>
                  </a:lnTo>
                  <a:lnTo>
                    <a:pt x="1040193" y="179292"/>
                  </a:lnTo>
                  <a:lnTo>
                    <a:pt x="1046156" y="181637"/>
                  </a:lnTo>
                  <a:lnTo>
                    <a:pt x="1048252" y="184231"/>
                  </a:lnTo>
                  <a:lnTo>
                    <a:pt x="1048501" y="188396"/>
                  </a:lnTo>
                  <a:lnTo>
                    <a:pt x="1046930" y="194107"/>
                  </a:lnTo>
                  <a:lnTo>
                    <a:pt x="1046930" y="200592"/>
                  </a:lnTo>
                  <a:lnTo>
                    <a:pt x="1046430" y="202687"/>
                  </a:lnTo>
                  <a:lnTo>
                    <a:pt x="1046680" y="210219"/>
                  </a:lnTo>
                  <a:lnTo>
                    <a:pt x="1049025" y="217228"/>
                  </a:lnTo>
                  <a:lnTo>
                    <a:pt x="1049799" y="227878"/>
                  </a:lnTo>
                  <a:lnTo>
                    <a:pt x="1051096" y="232292"/>
                  </a:lnTo>
                  <a:lnTo>
                    <a:pt x="1059679" y="237206"/>
                  </a:lnTo>
                  <a:lnTo>
                    <a:pt x="1061227" y="237480"/>
                  </a:lnTo>
                  <a:lnTo>
                    <a:pt x="1067214" y="251248"/>
                  </a:lnTo>
                  <a:lnTo>
                    <a:pt x="1069286" y="254365"/>
                  </a:lnTo>
                  <a:lnTo>
                    <a:pt x="1069286" y="256959"/>
                  </a:lnTo>
                  <a:lnTo>
                    <a:pt x="1067988" y="257982"/>
                  </a:lnTo>
                  <a:lnTo>
                    <a:pt x="1071357" y="269929"/>
                  </a:lnTo>
                  <a:lnTo>
                    <a:pt x="1073976" y="274867"/>
                  </a:lnTo>
                  <a:lnTo>
                    <a:pt x="1076047" y="277461"/>
                  </a:lnTo>
                  <a:lnTo>
                    <a:pt x="1078891" y="283696"/>
                  </a:lnTo>
                  <a:lnTo>
                    <a:pt x="1081761" y="281376"/>
                  </a:lnTo>
                  <a:lnTo>
                    <a:pt x="1089545" y="284220"/>
                  </a:lnTo>
                  <a:lnTo>
                    <a:pt x="1098378" y="286814"/>
                  </a:lnTo>
                  <a:lnTo>
                    <a:pt x="1103069" y="288884"/>
                  </a:lnTo>
                  <a:lnTo>
                    <a:pt x="1103069" y="294870"/>
                  </a:lnTo>
                  <a:lnTo>
                    <a:pt x="1102020" y="305245"/>
                  </a:lnTo>
                  <a:lnTo>
                    <a:pt x="1106437" y="306816"/>
                  </a:lnTo>
                  <a:lnTo>
                    <a:pt x="1108783" y="308887"/>
                  </a:lnTo>
                  <a:lnTo>
                    <a:pt x="1113723" y="307066"/>
                  </a:lnTo>
                  <a:lnTo>
                    <a:pt x="1118139" y="303948"/>
                  </a:lnTo>
                  <a:lnTo>
                    <a:pt x="1124377" y="304746"/>
                  </a:lnTo>
                  <a:lnTo>
                    <a:pt x="1126697" y="301878"/>
                  </a:lnTo>
                  <a:lnTo>
                    <a:pt x="1130340" y="303449"/>
                  </a:lnTo>
                  <a:lnTo>
                    <a:pt x="1134756" y="303449"/>
                  </a:lnTo>
                  <a:lnTo>
                    <a:pt x="1137101" y="307066"/>
                  </a:lnTo>
                  <a:lnTo>
                    <a:pt x="1142815" y="313301"/>
                  </a:lnTo>
                  <a:lnTo>
                    <a:pt x="1143589" y="315895"/>
                  </a:lnTo>
                  <a:lnTo>
                    <a:pt x="1151124" y="316942"/>
                  </a:lnTo>
                  <a:lnTo>
                    <a:pt x="1164896" y="315645"/>
                  </a:lnTo>
                  <a:lnTo>
                    <a:pt x="1166193" y="310183"/>
                  </a:lnTo>
                  <a:lnTo>
                    <a:pt x="1170360" y="303175"/>
                  </a:lnTo>
                  <a:lnTo>
                    <a:pt x="1182037" y="292799"/>
                  </a:lnTo>
                  <a:lnTo>
                    <a:pt x="1185156" y="289407"/>
                  </a:lnTo>
                  <a:lnTo>
                    <a:pt x="1189323" y="286564"/>
                  </a:lnTo>
                  <a:lnTo>
                    <a:pt x="1206714" y="270203"/>
                  </a:lnTo>
                  <a:lnTo>
                    <a:pt x="1213225" y="264741"/>
                  </a:lnTo>
                  <a:lnTo>
                    <a:pt x="1218166" y="261099"/>
                  </a:lnTo>
                  <a:lnTo>
                    <a:pt x="1226724" y="256959"/>
                  </a:lnTo>
                  <a:lnTo>
                    <a:pt x="1234783" y="251497"/>
                  </a:lnTo>
                  <a:lnTo>
                    <a:pt x="1247508" y="244488"/>
                  </a:lnTo>
                  <a:lnTo>
                    <a:pt x="1261530" y="238527"/>
                  </a:lnTo>
                  <a:lnTo>
                    <a:pt x="1274005" y="232542"/>
                  </a:lnTo>
                  <a:lnTo>
                    <a:pt x="1279195" y="229424"/>
                  </a:lnTo>
                  <a:lnTo>
                    <a:pt x="1292968" y="223189"/>
                  </a:lnTo>
                  <a:lnTo>
                    <a:pt x="1297908" y="221368"/>
                  </a:lnTo>
                  <a:lnTo>
                    <a:pt x="1303098" y="220595"/>
                  </a:lnTo>
                  <a:lnTo>
                    <a:pt x="1323108" y="218525"/>
                  </a:lnTo>
                  <a:lnTo>
                    <a:pt x="1328572" y="218251"/>
                  </a:lnTo>
                  <a:lnTo>
                    <a:pt x="1331417" y="218774"/>
                  </a:lnTo>
                  <a:lnTo>
                    <a:pt x="1332988" y="217228"/>
                  </a:lnTo>
                  <a:lnTo>
                    <a:pt x="1356367" y="203186"/>
                  </a:lnTo>
                  <a:lnTo>
                    <a:pt x="1361033" y="200068"/>
                  </a:lnTo>
                  <a:lnTo>
                    <a:pt x="1372984" y="193060"/>
                  </a:lnTo>
                  <a:lnTo>
                    <a:pt x="1378448" y="190466"/>
                  </a:lnTo>
                  <a:lnTo>
                    <a:pt x="1379746" y="189169"/>
                  </a:lnTo>
                  <a:lnTo>
                    <a:pt x="1391173" y="182685"/>
                  </a:lnTo>
                  <a:lnTo>
                    <a:pt x="1408589" y="183458"/>
                  </a:lnTo>
                  <a:lnTo>
                    <a:pt x="1410135" y="183707"/>
                  </a:lnTo>
                  <a:lnTo>
                    <a:pt x="1417147" y="163729"/>
                  </a:lnTo>
                  <a:lnTo>
                    <a:pt x="1420266" y="153329"/>
                  </a:lnTo>
                  <a:lnTo>
                    <a:pt x="1424682" y="147368"/>
                  </a:lnTo>
                  <a:lnTo>
                    <a:pt x="1460536" y="138264"/>
                  </a:lnTo>
                  <a:lnTo>
                    <a:pt x="1479498" y="128138"/>
                  </a:lnTo>
                  <a:lnTo>
                    <a:pt x="1492747" y="122177"/>
                  </a:lnTo>
                  <a:lnTo>
                    <a:pt x="1501330" y="116715"/>
                  </a:lnTo>
                  <a:lnTo>
                    <a:pt x="1507044" y="112550"/>
                  </a:lnTo>
                  <a:lnTo>
                    <a:pt x="1511984" y="107637"/>
                  </a:lnTo>
                  <a:lnTo>
                    <a:pt x="1531471" y="106839"/>
                  </a:lnTo>
                  <a:lnTo>
                    <a:pt x="1542648" y="93345"/>
                  </a:lnTo>
                  <a:lnTo>
                    <a:pt x="1551980" y="78805"/>
                  </a:lnTo>
                  <a:lnTo>
                    <a:pt x="1555623" y="74640"/>
                  </a:lnTo>
                  <a:lnTo>
                    <a:pt x="1550682" y="66334"/>
                  </a:lnTo>
                  <a:lnTo>
                    <a:pt x="1547065" y="60872"/>
                  </a:lnTo>
                  <a:lnTo>
                    <a:pt x="1541076" y="50497"/>
                  </a:lnTo>
                  <a:lnTo>
                    <a:pt x="1558492" y="53614"/>
                  </a:lnTo>
                  <a:lnTo>
                    <a:pt x="1589930" y="58802"/>
                  </a:lnTo>
                  <a:lnTo>
                    <a:pt x="1612535" y="63466"/>
                  </a:lnTo>
                  <a:lnTo>
                    <a:pt x="1636937" y="69178"/>
                  </a:lnTo>
                  <a:lnTo>
                    <a:pt x="1662935" y="74914"/>
                  </a:lnTo>
                  <a:lnTo>
                    <a:pt x="1681099" y="79054"/>
                  </a:lnTo>
                  <a:lnTo>
                    <a:pt x="1712288" y="51519"/>
                  </a:lnTo>
                  <a:lnTo>
                    <a:pt x="1719573" y="41917"/>
                  </a:lnTo>
                  <a:lnTo>
                    <a:pt x="1720073" y="39847"/>
                  </a:lnTo>
                  <a:lnTo>
                    <a:pt x="1718251" y="37253"/>
                  </a:lnTo>
                  <a:lnTo>
                    <a:pt x="1715132" y="35158"/>
                  </a:lnTo>
                  <a:lnTo>
                    <a:pt x="1715406" y="33362"/>
                  </a:lnTo>
                  <a:lnTo>
                    <a:pt x="1718525" y="27900"/>
                  </a:lnTo>
                  <a:lnTo>
                    <a:pt x="1720073" y="26079"/>
                  </a:lnTo>
                  <a:lnTo>
                    <a:pt x="1726310" y="24782"/>
                  </a:lnTo>
                  <a:lnTo>
                    <a:pt x="1733596" y="23735"/>
                  </a:lnTo>
                  <a:lnTo>
                    <a:pt x="1741630" y="20368"/>
                  </a:lnTo>
                  <a:lnTo>
                    <a:pt x="1742677" y="19595"/>
                  </a:lnTo>
                  <a:lnTo>
                    <a:pt x="1746844" y="19071"/>
                  </a:lnTo>
                  <a:lnTo>
                    <a:pt x="1746844" y="21914"/>
                  </a:lnTo>
                  <a:lnTo>
                    <a:pt x="1749439" y="23735"/>
                  </a:lnTo>
                  <a:lnTo>
                    <a:pt x="1756176" y="22712"/>
                  </a:lnTo>
                  <a:lnTo>
                    <a:pt x="1759045" y="16726"/>
                  </a:lnTo>
                  <a:lnTo>
                    <a:pt x="1762688" y="15953"/>
                  </a:lnTo>
                  <a:lnTo>
                    <a:pt x="1765008" y="18023"/>
                  </a:lnTo>
                  <a:lnTo>
                    <a:pt x="1769699" y="18023"/>
                  </a:lnTo>
                  <a:lnTo>
                    <a:pt x="1777758" y="21141"/>
                  </a:lnTo>
                  <a:lnTo>
                    <a:pt x="1780602" y="16477"/>
                  </a:lnTo>
                  <a:lnTo>
                    <a:pt x="1781401" y="12835"/>
                  </a:lnTo>
                  <a:lnTo>
                    <a:pt x="1782948" y="12312"/>
                  </a:lnTo>
                  <a:lnTo>
                    <a:pt x="1782698" y="8171"/>
                  </a:lnTo>
                  <a:lnTo>
                    <a:pt x="1785018" y="6076"/>
                  </a:lnTo>
                  <a:lnTo>
                    <a:pt x="1787613" y="2460"/>
                  </a:lnTo>
                  <a:lnTo>
                    <a:pt x="1788911" y="4281"/>
                  </a:lnTo>
                  <a:lnTo>
                    <a:pt x="1789709" y="7373"/>
                  </a:lnTo>
                  <a:lnTo>
                    <a:pt x="1791781" y="12062"/>
                  </a:lnTo>
                  <a:lnTo>
                    <a:pt x="1791781" y="14407"/>
                  </a:lnTo>
                  <a:lnTo>
                    <a:pt x="1794650" y="18023"/>
                  </a:lnTo>
                  <a:lnTo>
                    <a:pt x="1799565" y="18023"/>
                  </a:lnTo>
                  <a:lnTo>
                    <a:pt x="1803208" y="15180"/>
                  </a:lnTo>
                  <a:lnTo>
                    <a:pt x="1807100" y="14132"/>
                  </a:lnTo>
                  <a:lnTo>
                    <a:pt x="1813861" y="9992"/>
                  </a:lnTo>
                  <a:lnTo>
                    <a:pt x="1815683" y="10491"/>
                  </a:lnTo>
                  <a:lnTo>
                    <a:pt x="1818802" y="7897"/>
                  </a:lnTo>
                  <a:lnTo>
                    <a:pt x="1821671" y="8670"/>
                  </a:lnTo>
                  <a:lnTo>
                    <a:pt x="1826088" y="6076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91" name="Free-form: Shape 3390">
              <a:extLst>
                <a:ext uri="{FF2B5EF4-FFF2-40B4-BE49-F238E27FC236}">
                  <a16:creationId xmlns:a16="http://schemas.microsoft.com/office/drawing/2014/main" id="{9A83EF3C-4AB5-9288-B53D-9864B39ED044}"/>
                </a:ext>
              </a:extLst>
            </p:cNvPr>
            <p:cNvSpPr/>
            <p:nvPr/>
          </p:nvSpPr>
          <p:spPr>
            <a:xfrm>
              <a:off x="1908300" y="3945802"/>
              <a:ext cx="290425" cy="416042"/>
            </a:xfrm>
            <a:custGeom>
              <a:avLst/>
              <a:gdLst>
                <a:gd name="connsiteX0" fmla="*/ 183364 w 290425"/>
                <a:gd name="connsiteY0" fmla="*/ 29222 h 416042"/>
                <a:gd name="connsiteX1" fmla="*/ 188030 w 290425"/>
                <a:gd name="connsiteY1" fmla="*/ 32863 h 416042"/>
                <a:gd name="connsiteX2" fmla="*/ 193743 w 290425"/>
                <a:gd name="connsiteY2" fmla="*/ 38051 h 416042"/>
                <a:gd name="connsiteX3" fmla="*/ 195814 w 290425"/>
                <a:gd name="connsiteY3" fmla="*/ 42740 h 416042"/>
                <a:gd name="connsiteX4" fmla="*/ 209587 w 290425"/>
                <a:gd name="connsiteY4" fmla="*/ 52592 h 416042"/>
                <a:gd name="connsiteX5" fmla="*/ 215575 w 290425"/>
                <a:gd name="connsiteY5" fmla="*/ 57530 h 416042"/>
                <a:gd name="connsiteX6" fmla="*/ 220516 w 290425"/>
                <a:gd name="connsiteY6" fmla="*/ 60398 h 416042"/>
                <a:gd name="connsiteX7" fmla="*/ 227252 w 290425"/>
                <a:gd name="connsiteY7" fmla="*/ 63241 h 416042"/>
                <a:gd name="connsiteX8" fmla="*/ 232467 w 290425"/>
                <a:gd name="connsiteY8" fmla="*/ 64039 h 416042"/>
                <a:gd name="connsiteX9" fmla="*/ 232192 w 290425"/>
                <a:gd name="connsiteY9" fmla="*/ 67930 h 416042"/>
                <a:gd name="connsiteX10" fmla="*/ 242597 w 290425"/>
                <a:gd name="connsiteY10" fmla="*/ 66109 h 416042"/>
                <a:gd name="connsiteX11" fmla="*/ 251429 w 290425"/>
                <a:gd name="connsiteY11" fmla="*/ 63765 h 416042"/>
                <a:gd name="connsiteX12" fmla="*/ 254548 w 290425"/>
                <a:gd name="connsiteY12" fmla="*/ 63266 h 416042"/>
                <a:gd name="connsiteX13" fmla="*/ 267273 w 290425"/>
                <a:gd name="connsiteY13" fmla="*/ 60148 h 416042"/>
                <a:gd name="connsiteX14" fmla="*/ 275332 w 290425"/>
                <a:gd name="connsiteY14" fmla="*/ 59874 h 416042"/>
                <a:gd name="connsiteX15" fmla="*/ 272737 w 290425"/>
                <a:gd name="connsiteY15" fmla="*/ 62742 h 416042"/>
                <a:gd name="connsiteX16" fmla="*/ 274284 w 290425"/>
                <a:gd name="connsiteY16" fmla="*/ 65860 h 416042"/>
                <a:gd name="connsiteX17" fmla="*/ 273511 w 290425"/>
                <a:gd name="connsiteY17" fmla="*/ 68978 h 416042"/>
                <a:gd name="connsiteX18" fmla="*/ 276105 w 290425"/>
                <a:gd name="connsiteY18" fmla="*/ 73642 h 416042"/>
                <a:gd name="connsiteX19" fmla="*/ 279748 w 290425"/>
                <a:gd name="connsiteY19" fmla="*/ 78056 h 416042"/>
                <a:gd name="connsiteX20" fmla="*/ 279224 w 290425"/>
                <a:gd name="connsiteY20" fmla="*/ 81174 h 416042"/>
                <a:gd name="connsiteX21" fmla="*/ 277652 w 290425"/>
                <a:gd name="connsiteY21" fmla="*/ 84541 h 416042"/>
                <a:gd name="connsiteX22" fmla="*/ 278975 w 290425"/>
                <a:gd name="connsiteY22" fmla="*/ 88956 h 416042"/>
                <a:gd name="connsiteX23" fmla="*/ 282069 w 290425"/>
                <a:gd name="connsiteY23" fmla="*/ 87409 h 416042"/>
                <a:gd name="connsiteX24" fmla="*/ 283116 w 290425"/>
                <a:gd name="connsiteY24" fmla="*/ 88706 h 416042"/>
                <a:gd name="connsiteX25" fmla="*/ 278975 w 290425"/>
                <a:gd name="connsiteY25" fmla="*/ 92073 h 416042"/>
                <a:gd name="connsiteX26" fmla="*/ 279474 w 290425"/>
                <a:gd name="connsiteY26" fmla="*/ 95715 h 416042"/>
                <a:gd name="connsiteX27" fmla="*/ 281295 w 290425"/>
                <a:gd name="connsiteY27" fmla="*/ 99605 h 416042"/>
                <a:gd name="connsiteX28" fmla="*/ 282069 w 290425"/>
                <a:gd name="connsiteY28" fmla="*/ 99605 h 416042"/>
                <a:gd name="connsiteX29" fmla="*/ 283890 w 290425"/>
                <a:gd name="connsiteY29" fmla="*/ 104294 h 416042"/>
                <a:gd name="connsiteX30" fmla="*/ 284414 w 290425"/>
                <a:gd name="connsiteY30" fmla="*/ 108709 h 416042"/>
                <a:gd name="connsiteX31" fmla="*/ 286235 w 290425"/>
                <a:gd name="connsiteY31" fmla="*/ 112849 h 416042"/>
                <a:gd name="connsiteX32" fmla="*/ 287782 w 290425"/>
                <a:gd name="connsiteY32" fmla="*/ 115194 h 416042"/>
                <a:gd name="connsiteX33" fmla="*/ 288306 w 290425"/>
                <a:gd name="connsiteY33" fmla="*/ 118835 h 416042"/>
                <a:gd name="connsiteX34" fmla="*/ 287533 w 290425"/>
                <a:gd name="connsiteY34" fmla="*/ 119608 h 416042"/>
                <a:gd name="connsiteX35" fmla="*/ 284664 w 290425"/>
                <a:gd name="connsiteY35" fmla="*/ 116241 h 416042"/>
                <a:gd name="connsiteX36" fmla="*/ 282318 w 290425"/>
                <a:gd name="connsiteY36" fmla="*/ 114670 h 416042"/>
                <a:gd name="connsiteX37" fmla="*/ 280247 w 290425"/>
                <a:gd name="connsiteY37" fmla="*/ 114670 h 416042"/>
                <a:gd name="connsiteX38" fmla="*/ 279723 w 290425"/>
                <a:gd name="connsiteY38" fmla="*/ 118835 h 416042"/>
                <a:gd name="connsiteX39" fmla="*/ 278426 w 290425"/>
                <a:gd name="connsiteY39" fmla="*/ 120656 h 416042"/>
                <a:gd name="connsiteX40" fmla="*/ 280521 w 290425"/>
                <a:gd name="connsiteY40" fmla="*/ 126367 h 416042"/>
                <a:gd name="connsiteX41" fmla="*/ 277926 w 290425"/>
                <a:gd name="connsiteY41" fmla="*/ 127141 h 416042"/>
                <a:gd name="connsiteX42" fmla="*/ 274808 w 290425"/>
                <a:gd name="connsiteY42" fmla="*/ 130258 h 416042"/>
                <a:gd name="connsiteX43" fmla="*/ 276105 w 290425"/>
                <a:gd name="connsiteY43" fmla="*/ 133376 h 416042"/>
                <a:gd name="connsiteX44" fmla="*/ 274284 w 290425"/>
                <a:gd name="connsiteY44" fmla="*/ 133899 h 416042"/>
                <a:gd name="connsiteX45" fmla="*/ 268820 w 290425"/>
                <a:gd name="connsiteY45" fmla="*/ 131805 h 416042"/>
                <a:gd name="connsiteX46" fmla="*/ 265701 w 290425"/>
                <a:gd name="connsiteY46" fmla="*/ 128961 h 416042"/>
                <a:gd name="connsiteX47" fmla="*/ 265976 w 290425"/>
                <a:gd name="connsiteY47" fmla="*/ 126617 h 416042"/>
                <a:gd name="connsiteX48" fmla="*/ 268570 w 290425"/>
                <a:gd name="connsiteY48" fmla="*/ 124023 h 416042"/>
                <a:gd name="connsiteX49" fmla="*/ 265451 w 290425"/>
                <a:gd name="connsiteY49" fmla="*/ 120905 h 416042"/>
                <a:gd name="connsiteX50" fmla="*/ 261559 w 290425"/>
                <a:gd name="connsiteY50" fmla="*/ 122477 h 416042"/>
                <a:gd name="connsiteX51" fmla="*/ 257642 w 290425"/>
                <a:gd name="connsiteY51" fmla="*/ 119608 h 416042"/>
                <a:gd name="connsiteX52" fmla="*/ 259738 w 290425"/>
                <a:gd name="connsiteY52" fmla="*/ 118062 h 416042"/>
                <a:gd name="connsiteX53" fmla="*/ 256344 w 290425"/>
                <a:gd name="connsiteY53" fmla="*/ 114670 h 416042"/>
                <a:gd name="connsiteX54" fmla="*/ 257392 w 290425"/>
                <a:gd name="connsiteY54" fmla="*/ 112600 h 416042"/>
                <a:gd name="connsiteX55" fmla="*/ 256095 w 290425"/>
                <a:gd name="connsiteY55" fmla="*/ 109233 h 416042"/>
                <a:gd name="connsiteX56" fmla="*/ 250107 w 290425"/>
                <a:gd name="connsiteY56" fmla="*/ 113124 h 416042"/>
                <a:gd name="connsiteX57" fmla="*/ 248560 w 290425"/>
                <a:gd name="connsiteY57" fmla="*/ 109731 h 416042"/>
                <a:gd name="connsiteX58" fmla="*/ 245192 w 290425"/>
                <a:gd name="connsiteY58" fmla="*/ 110530 h 416042"/>
                <a:gd name="connsiteX59" fmla="*/ 244917 w 290425"/>
                <a:gd name="connsiteY59" fmla="*/ 114420 h 416042"/>
                <a:gd name="connsiteX60" fmla="*/ 241025 w 290425"/>
                <a:gd name="connsiteY60" fmla="*/ 113373 h 416042"/>
                <a:gd name="connsiteX61" fmla="*/ 235560 w 290425"/>
                <a:gd name="connsiteY61" fmla="*/ 117264 h 416042"/>
                <a:gd name="connsiteX62" fmla="*/ 234263 w 290425"/>
                <a:gd name="connsiteY62" fmla="*/ 117014 h 416042"/>
                <a:gd name="connsiteX63" fmla="*/ 230895 w 290425"/>
                <a:gd name="connsiteY63" fmla="*/ 122202 h 416042"/>
                <a:gd name="connsiteX64" fmla="*/ 228300 w 290425"/>
                <a:gd name="connsiteY64" fmla="*/ 127415 h 416042"/>
                <a:gd name="connsiteX65" fmla="*/ 231144 w 290425"/>
                <a:gd name="connsiteY65" fmla="*/ 129485 h 416042"/>
                <a:gd name="connsiteX66" fmla="*/ 231943 w 290425"/>
                <a:gd name="connsiteY66" fmla="*/ 131555 h 416042"/>
                <a:gd name="connsiteX67" fmla="*/ 229348 w 290425"/>
                <a:gd name="connsiteY67" fmla="*/ 134423 h 416042"/>
                <a:gd name="connsiteX68" fmla="*/ 227526 w 290425"/>
                <a:gd name="connsiteY68" fmla="*/ 142454 h 416042"/>
                <a:gd name="connsiteX69" fmla="*/ 221015 w 290425"/>
                <a:gd name="connsiteY69" fmla="*/ 150261 h 416042"/>
                <a:gd name="connsiteX70" fmla="*/ 218420 w 290425"/>
                <a:gd name="connsiteY70" fmla="*/ 152082 h 416042"/>
                <a:gd name="connsiteX71" fmla="*/ 221289 w 290425"/>
                <a:gd name="connsiteY71" fmla="*/ 154925 h 416042"/>
                <a:gd name="connsiteX72" fmla="*/ 221538 w 290425"/>
                <a:gd name="connsiteY72" fmla="*/ 158042 h 416042"/>
                <a:gd name="connsiteX73" fmla="*/ 227002 w 290425"/>
                <a:gd name="connsiteY73" fmla="*/ 160387 h 416042"/>
                <a:gd name="connsiteX74" fmla="*/ 231419 w 290425"/>
                <a:gd name="connsiteY74" fmla="*/ 167146 h 416042"/>
                <a:gd name="connsiteX75" fmla="*/ 234014 w 290425"/>
                <a:gd name="connsiteY75" fmla="*/ 166348 h 416042"/>
                <a:gd name="connsiteX76" fmla="*/ 240251 w 290425"/>
                <a:gd name="connsiteY76" fmla="*/ 166099 h 416042"/>
                <a:gd name="connsiteX77" fmla="*/ 239728 w 290425"/>
                <a:gd name="connsiteY77" fmla="*/ 169216 h 416042"/>
                <a:gd name="connsiteX78" fmla="*/ 240775 w 290425"/>
                <a:gd name="connsiteY78" fmla="*/ 173356 h 416042"/>
                <a:gd name="connsiteX79" fmla="*/ 233240 w 290425"/>
                <a:gd name="connsiteY79" fmla="*/ 176748 h 416042"/>
                <a:gd name="connsiteX80" fmla="*/ 232966 w 290425"/>
                <a:gd name="connsiteY80" fmla="*/ 179342 h 416042"/>
                <a:gd name="connsiteX81" fmla="*/ 234787 w 290425"/>
                <a:gd name="connsiteY81" fmla="*/ 185303 h 416042"/>
                <a:gd name="connsiteX82" fmla="*/ 232467 w 290425"/>
                <a:gd name="connsiteY82" fmla="*/ 189468 h 416042"/>
                <a:gd name="connsiteX83" fmla="*/ 229847 w 290425"/>
                <a:gd name="connsiteY83" fmla="*/ 192062 h 416042"/>
                <a:gd name="connsiteX84" fmla="*/ 231419 w 290425"/>
                <a:gd name="connsiteY84" fmla="*/ 193633 h 416042"/>
                <a:gd name="connsiteX85" fmla="*/ 231943 w 290425"/>
                <a:gd name="connsiteY85" fmla="*/ 197001 h 416042"/>
                <a:gd name="connsiteX86" fmla="*/ 229348 w 290425"/>
                <a:gd name="connsiteY86" fmla="*/ 202961 h 416042"/>
                <a:gd name="connsiteX87" fmla="*/ 229074 w 290425"/>
                <a:gd name="connsiteY87" fmla="*/ 209721 h 416042"/>
                <a:gd name="connsiteX88" fmla="*/ 235585 w 290425"/>
                <a:gd name="connsiteY88" fmla="*/ 217003 h 416042"/>
                <a:gd name="connsiteX89" fmla="*/ 229074 w 290425"/>
                <a:gd name="connsiteY89" fmla="*/ 221942 h 416042"/>
                <a:gd name="connsiteX90" fmla="*/ 228824 w 290425"/>
                <a:gd name="connsiteY90" fmla="*/ 222964 h 416042"/>
                <a:gd name="connsiteX91" fmla="*/ 222861 w 290425"/>
                <a:gd name="connsiteY91" fmla="*/ 227379 h 416042"/>
                <a:gd name="connsiteX92" fmla="*/ 218170 w 290425"/>
                <a:gd name="connsiteY92" fmla="*/ 230496 h 416042"/>
                <a:gd name="connsiteX93" fmla="*/ 215326 w 290425"/>
                <a:gd name="connsiteY93" fmla="*/ 235435 h 416042"/>
                <a:gd name="connsiteX94" fmla="*/ 214527 w 290425"/>
                <a:gd name="connsiteY94" fmla="*/ 242718 h 416042"/>
                <a:gd name="connsiteX95" fmla="*/ 217921 w 290425"/>
                <a:gd name="connsiteY95" fmla="*/ 255687 h 416042"/>
                <a:gd name="connsiteX96" fmla="*/ 222062 w 290425"/>
                <a:gd name="connsiteY96" fmla="*/ 260875 h 416042"/>
                <a:gd name="connsiteX97" fmla="*/ 222586 w 290425"/>
                <a:gd name="connsiteY97" fmla="*/ 262970 h 416042"/>
                <a:gd name="connsiteX98" fmla="*/ 220765 w 290425"/>
                <a:gd name="connsiteY98" fmla="*/ 266860 h 416042"/>
                <a:gd name="connsiteX99" fmla="*/ 217646 w 290425"/>
                <a:gd name="connsiteY99" fmla="*/ 271026 h 416042"/>
                <a:gd name="connsiteX100" fmla="*/ 219991 w 290425"/>
                <a:gd name="connsiteY100" fmla="*/ 275690 h 416042"/>
                <a:gd name="connsiteX101" fmla="*/ 222312 w 290425"/>
                <a:gd name="connsiteY101" fmla="*/ 275939 h 416042"/>
                <a:gd name="connsiteX102" fmla="*/ 226479 w 290425"/>
                <a:gd name="connsiteY102" fmla="*/ 277760 h 416042"/>
                <a:gd name="connsiteX103" fmla="*/ 227776 w 290425"/>
                <a:gd name="connsiteY103" fmla="*/ 280628 h 416042"/>
                <a:gd name="connsiteX104" fmla="*/ 227526 w 290425"/>
                <a:gd name="connsiteY104" fmla="*/ 283471 h 416042"/>
                <a:gd name="connsiteX105" fmla="*/ 225431 w 290425"/>
                <a:gd name="connsiteY105" fmla="*/ 282948 h 416042"/>
                <a:gd name="connsiteX106" fmla="*/ 223110 w 290425"/>
                <a:gd name="connsiteY106" fmla="*/ 284519 h 416042"/>
                <a:gd name="connsiteX107" fmla="*/ 219991 w 290425"/>
                <a:gd name="connsiteY107" fmla="*/ 284768 h 416042"/>
                <a:gd name="connsiteX108" fmla="*/ 217646 w 290425"/>
                <a:gd name="connsiteY108" fmla="*/ 282174 h 416042"/>
                <a:gd name="connsiteX109" fmla="*/ 212456 w 290425"/>
                <a:gd name="connsiteY109" fmla="*/ 279581 h 416042"/>
                <a:gd name="connsiteX110" fmla="*/ 208040 w 290425"/>
                <a:gd name="connsiteY110" fmla="*/ 280628 h 416042"/>
                <a:gd name="connsiteX111" fmla="*/ 206743 w 290425"/>
                <a:gd name="connsiteY111" fmla="*/ 285542 h 416042"/>
                <a:gd name="connsiteX112" fmla="*/ 199457 w 290425"/>
                <a:gd name="connsiteY112" fmla="*/ 308412 h 416042"/>
                <a:gd name="connsiteX113" fmla="*/ 196338 w 290425"/>
                <a:gd name="connsiteY113" fmla="*/ 314373 h 416042"/>
                <a:gd name="connsiteX114" fmla="*/ 192446 w 290425"/>
                <a:gd name="connsiteY114" fmla="*/ 318015 h 416042"/>
                <a:gd name="connsiteX115" fmla="*/ 197112 w 290425"/>
                <a:gd name="connsiteY115" fmla="*/ 318015 h 416042"/>
                <a:gd name="connsiteX116" fmla="*/ 198933 w 290425"/>
                <a:gd name="connsiteY116" fmla="*/ 319836 h 416042"/>
                <a:gd name="connsiteX117" fmla="*/ 199981 w 290425"/>
                <a:gd name="connsiteY117" fmla="*/ 317491 h 416042"/>
                <a:gd name="connsiteX118" fmla="*/ 203349 w 290425"/>
                <a:gd name="connsiteY118" fmla="*/ 317765 h 416042"/>
                <a:gd name="connsiteX119" fmla="*/ 204922 w 290425"/>
                <a:gd name="connsiteY119" fmla="*/ 321132 h 416042"/>
                <a:gd name="connsiteX120" fmla="*/ 210111 w 290425"/>
                <a:gd name="connsiteY120" fmla="*/ 324774 h 416042"/>
                <a:gd name="connsiteX121" fmla="*/ 215301 w 290425"/>
                <a:gd name="connsiteY121" fmla="*/ 325796 h 416042"/>
                <a:gd name="connsiteX122" fmla="*/ 219991 w 290425"/>
                <a:gd name="connsiteY122" fmla="*/ 323477 h 416042"/>
                <a:gd name="connsiteX123" fmla="*/ 221813 w 290425"/>
                <a:gd name="connsiteY123" fmla="*/ 325298 h 416042"/>
                <a:gd name="connsiteX124" fmla="*/ 222586 w 290425"/>
                <a:gd name="connsiteY124" fmla="*/ 329438 h 416042"/>
                <a:gd name="connsiteX125" fmla="*/ 221813 w 290425"/>
                <a:gd name="connsiteY125" fmla="*/ 332031 h 416042"/>
                <a:gd name="connsiteX126" fmla="*/ 223110 w 290425"/>
                <a:gd name="connsiteY126" fmla="*/ 335424 h 416042"/>
                <a:gd name="connsiteX127" fmla="*/ 226229 w 290425"/>
                <a:gd name="connsiteY127" fmla="*/ 348667 h 416042"/>
                <a:gd name="connsiteX128" fmla="*/ 225955 w 290425"/>
                <a:gd name="connsiteY128" fmla="*/ 352808 h 416042"/>
                <a:gd name="connsiteX129" fmla="*/ 228300 w 290425"/>
                <a:gd name="connsiteY129" fmla="*/ 359567 h 416042"/>
                <a:gd name="connsiteX130" fmla="*/ 224657 w 290425"/>
                <a:gd name="connsiteY130" fmla="*/ 364505 h 416042"/>
                <a:gd name="connsiteX131" fmla="*/ 220516 w 290425"/>
                <a:gd name="connsiteY131" fmla="*/ 367099 h 416042"/>
                <a:gd name="connsiteX132" fmla="*/ 217397 w 290425"/>
                <a:gd name="connsiteY132" fmla="*/ 370216 h 416042"/>
                <a:gd name="connsiteX133" fmla="*/ 211408 w 290425"/>
                <a:gd name="connsiteY133" fmla="*/ 374107 h 416042"/>
                <a:gd name="connsiteX134" fmla="*/ 208290 w 290425"/>
                <a:gd name="connsiteY134" fmla="*/ 377474 h 416042"/>
                <a:gd name="connsiteX135" fmla="*/ 204397 w 290425"/>
                <a:gd name="connsiteY135" fmla="*/ 380866 h 416042"/>
                <a:gd name="connsiteX136" fmla="*/ 202052 w 290425"/>
                <a:gd name="connsiteY136" fmla="*/ 381116 h 416042"/>
                <a:gd name="connsiteX137" fmla="*/ 203349 w 290425"/>
                <a:gd name="connsiteY137" fmla="*/ 385006 h 416042"/>
                <a:gd name="connsiteX138" fmla="*/ 199981 w 290425"/>
                <a:gd name="connsiteY138" fmla="*/ 386827 h 416042"/>
                <a:gd name="connsiteX139" fmla="*/ 199732 w 290425"/>
                <a:gd name="connsiteY139" fmla="*/ 390992 h 416042"/>
                <a:gd name="connsiteX140" fmla="*/ 195839 w 290425"/>
                <a:gd name="connsiteY140" fmla="*/ 393836 h 416042"/>
                <a:gd name="connsiteX141" fmla="*/ 193743 w 290425"/>
                <a:gd name="connsiteY141" fmla="*/ 396953 h 416042"/>
                <a:gd name="connsiteX142" fmla="*/ 193743 w 290425"/>
                <a:gd name="connsiteY142" fmla="*/ 400071 h 416042"/>
                <a:gd name="connsiteX143" fmla="*/ 192720 w 290425"/>
                <a:gd name="connsiteY143" fmla="*/ 402939 h 416042"/>
                <a:gd name="connsiteX144" fmla="*/ 186483 w 290425"/>
                <a:gd name="connsiteY144" fmla="*/ 402416 h 416042"/>
                <a:gd name="connsiteX145" fmla="*/ 185435 w 290425"/>
                <a:gd name="connsiteY145" fmla="*/ 400844 h 416042"/>
                <a:gd name="connsiteX146" fmla="*/ 182316 w 290425"/>
                <a:gd name="connsiteY146" fmla="*/ 399547 h 416042"/>
                <a:gd name="connsiteX147" fmla="*/ 180245 w 290425"/>
                <a:gd name="connsiteY147" fmla="*/ 400345 h 416042"/>
                <a:gd name="connsiteX148" fmla="*/ 172960 w 290425"/>
                <a:gd name="connsiteY148" fmla="*/ 402141 h 416042"/>
                <a:gd name="connsiteX149" fmla="*/ 168294 w 290425"/>
                <a:gd name="connsiteY149" fmla="*/ 402416 h 416042"/>
                <a:gd name="connsiteX150" fmla="*/ 164651 w 290425"/>
                <a:gd name="connsiteY150" fmla="*/ 399822 h 416042"/>
                <a:gd name="connsiteX151" fmla="*/ 161532 w 290425"/>
                <a:gd name="connsiteY151" fmla="*/ 398774 h 416042"/>
                <a:gd name="connsiteX152" fmla="*/ 155294 w 290425"/>
                <a:gd name="connsiteY152" fmla="*/ 388124 h 416042"/>
                <a:gd name="connsiteX153" fmla="*/ 152699 w 290425"/>
                <a:gd name="connsiteY153" fmla="*/ 386054 h 416042"/>
                <a:gd name="connsiteX154" fmla="*/ 149057 w 290425"/>
                <a:gd name="connsiteY154" fmla="*/ 385006 h 416042"/>
                <a:gd name="connsiteX155" fmla="*/ 144915 w 290425"/>
                <a:gd name="connsiteY155" fmla="*/ 386827 h 416042"/>
                <a:gd name="connsiteX156" fmla="*/ 139201 w 290425"/>
                <a:gd name="connsiteY156" fmla="*/ 387600 h 416042"/>
                <a:gd name="connsiteX157" fmla="*/ 136332 w 290425"/>
                <a:gd name="connsiteY157" fmla="*/ 386303 h 416042"/>
                <a:gd name="connsiteX158" fmla="*/ 134785 w 290425"/>
                <a:gd name="connsiteY158" fmla="*/ 383710 h 416042"/>
                <a:gd name="connsiteX159" fmla="*/ 132964 w 290425"/>
                <a:gd name="connsiteY159" fmla="*/ 385006 h 416042"/>
                <a:gd name="connsiteX160" fmla="*/ 132165 w 290425"/>
                <a:gd name="connsiteY160" fmla="*/ 388399 h 416042"/>
                <a:gd name="connsiteX161" fmla="*/ 129321 w 290425"/>
                <a:gd name="connsiteY161" fmla="*/ 394110 h 416042"/>
                <a:gd name="connsiteX162" fmla="*/ 128273 w 290425"/>
                <a:gd name="connsiteY162" fmla="*/ 399547 h 416042"/>
                <a:gd name="connsiteX163" fmla="*/ 126451 w 290425"/>
                <a:gd name="connsiteY163" fmla="*/ 399298 h 416042"/>
                <a:gd name="connsiteX164" fmla="*/ 124905 w 290425"/>
                <a:gd name="connsiteY164" fmla="*/ 401642 h 416042"/>
                <a:gd name="connsiteX165" fmla="*/ 122560 w 290425"/>
                <a:gd name="connsiteY165" fmla="*/ 403463 h 416042"/>
                <a:gd name="connsiteX166" fmla="*/ 127250 w 290425"/>
                <a:gd name="connsiteY166" fmla="*/ 406306 h 416042"/>
                <a:gd name="connsiteX167" fmla="*/ 124905 w 290425"/>
                <a:gd name="connsiteY167" fmla="*/ 415135 h 416042"/>
                <a:gd name="connsiteX168" fmla="*/ 119965 w 290425"/>
                <a:gd name="connsiteY168" fmla="*/ 415659 h 416042"/>
                <a:gd name="connsiteX169" fmla="*/ 118916 w 290425"/>
                <a:gd name="connsiteY169" fmla="*/ 413065 h 416042"/>
                <a:gd name="connsiteX170" fmla="*/ 115299 w 290425"/>
                <a:gd name="connsiteY170" fmla="*/ 413315 h 416042"/>
                <a:gd name="connsiteX171" fmla="*/ 112953 w 290425"/>
                <a:gd name="connsiteY171" fmla="*/ 411494 h 416042"/>
                <a:gd name="connsiteX172" fmla="*/ 112953 w 290425"/>
                <a:gd name="connsiteY172" fmla="*/ 409947 h 416042"/>
                <a:gd name="connsiteX173" fmla="*/ 108537 w 290425"/>
                <a:gd name="connsiteY173" fmla="*/ 407079 h 416042"/>
                <a:gd name="connsiteX174" fmla="*/ 107489 w 290425"/>
                <a:gd name="connsiteY174" fmla="*/ 408127 h 416042"/>
                <a:gd name="connsiteX175" fmla="*/ 103347 w 290425"/>
                <a:gd name="connsiteY175" fmla="*/ 407354 h 416042"/>
                <a:gd name="connsiteX176" fmla="*/ 101002 w 290425"/>
                <a:gd name="connsiteY176" fmla="*/ 404735 h 416042"/>
                <a:gd name="connsiteX177" fmla="*/ 98407 w 290425"/>
                <a:gd name="connsiteY177" fmla="*/ 403962 h 416042"/>
                <a:gd name="connsiteX178" fmla="*/ 97109 w 290425"/>
                <a:gd name="connsiteY178" fmla="*/ 401617 h 416042"/>
                <a:gd name="connsiteX179" fmla="*/ 94240 w 290425"/>
                <a:gd name="connsiteY179" fmla="*/ 400844 h 416042"/>
                <a:gd name="connsiteX180" fmla="*/ 88527 w 290425"/>
                <a:gd name="connsiteY180" fmla="*/ 402141 h 416042"/>
                <a:gd name="connsiteX181" fmla="*/ 85682 w 290425"/>
                <a:gd name="connsiteY181" fmla="*/ 405783 h 416042"/>
                <a:gd name="connsiteX182" fmla="*/ 81515 w 290425"/>
                <a:gd name="connsiteY182" fmla="*/ 407079 h 416042"/>
                <a:gd name="connsiteX183" fmla="*/ 78921 w 290425"/>
                <a:gd name="connsiteY183" fmla="*/ 405783 h 416042"/>
                <a:gd name="connsiteX184" fmla="*/ 78921 w 290425"/>
                <a:gd name="connsiteY184" fmla="*/ 399024 h 416042"/>
                <a:gd name="connsiteX185" fmla="*/ 74230 w 290425"/>
                <a:gd name="connsiteY185" fmla="*/ 395906 h 416042"/>
                <a:gd name="connsiteX186" fmla="*/ 73706 w 290425"/>
                <a:gd name="connsiteY186" fmla="*/ 392289 h 416042"/>
                <a:gd name="connsiteX187" fmla="*/ 74505 w 290425"/>
                <a:gd name="connsiteY187" fmla="*/ 388374 h 416042"/>
                <a:gd name="connsiteX188" fmla="*/ 70088 w 290425"/>
                <a:gd name="connsiteY188" fmla="*/ 382662 h 416042"/>
                <a:gd name="connsiteX189" fmla="*/ 69040 w 290425"/>
                <a:gd name="connsiteY189" fmla="*/ 378247 h 416042"/>
                <a:gd name="connsiteX190" fmla="*/ 69814 w 290425"/>
                <a:gd name="connsiteY190" fmla="*/ 375130 h 416042"/>
                <a:gd name="connsiteX191" fmla="*/ 68017 w 290425"/>
                <a:gd name="connsiteY191" fmla="*/ 372536 h 416042"/>
                <a:gd name="connsiteX192" fmla="*/ 65672 w 290425"/>
                <a:gd name="connsiteY192" fmla="*/ 365777 h 416042"/>
                <a:gd name="connsiteX193" fmla="*/ 65921 w 290425"/>
                <a:gd name="connsiteY193" fmla="*/ 363458 h 416042"/>
                <a:gd name="connsiteX194" fmla="*/ 64898 w 290425"/>
                <a:gd name="connsiteY194" fmla="*/ 361637 h 416042"/>
                <a:gd name="connsiteX195" fmla="*/ 64898 w 290425"/>
                <a:gd name="connsiteY195" fmla="*/ 357746 h 416042"/>
                <a:gd name="connsiteX196" fmla="*/ 66695 w 290425"/>
                <a:gd name="connsiteY196" fmla="*/ 352533 h 416042"/>
                <a:gd name="connsiteX197" fmla="*/ 66446 w 290425"/>
                <a:gd name="connsiteY197" fmla="*/ 348393 h 416042"/>
                <a:gd name="connsiteX198" fmla="*/ 67493 w 290425"/>
                <a:gd name="connsiteY198" fmla="*/ 342407 h 416042"/>
                <a:gd name="connsiteX199" fmla="*/ 69315 w 290425"/>
                <a:gd name="connsiteY199" fmla="*/ 340088 h 416042"/>
                <a:gd name="connsiteX200" fmla="*/ 72434 w 290425"/>
                <a:gd name="connsiteY200" fmla="*/ 337992 h 416042"/>
                <a:gd name="connsiteX201" fmla="*/ 72683 w 290425"/>
                <a:gd name="connsiteY201" fmla="*/ 334625 h 416042"/>
                <a:gd name="connsiteX202" fmla="*/ 74754 w 290425"/>
                <a:gd name="connsiteY202" fmla="*/ 327617 h 416042"/>
                <a:gd name="connsiteX203" fmla="*/ 75278 w 290425"/>
                <a:gd name="connsiteY203" fmla="*/ 323203 h 416042"/>
                <a:gd name="connsiteX204" fmla="*/ 75029 w 290425"/>
                <a:gd name="connsiteY204" fmla="*/ 316443 h 416042"/>
                <a:gd name="connsiteX205" fmla="*/ 76575 w 290425"/>
                <a:gd name="connsiteY205" fmla="*/ 315147 h 416042"/>
                <a:gd name="connsiteX206" fmla="*/ 79170 w 290425"/>
                <a:gd name="connsiteY206" fmla="*/ 309186 h 416042"/>
                <a:gd name="connsiteX207" fmla="*/ 80742 w 290425"/>
                <a:gd name="connsiteY207" fmla="*/ 308387 h 416042"/>
                <a:gd name="connsiteX208" fmla="*/ 80742 w 290425"/>
                <a:gd name="connsiteY208" fmla="*/ 305020 h 416042"/>
                <a:gd name="connsiteX209" fmla="*/ 82040 w 290425"/>
                <a:gd name="connsiteY209" fmla="*/ 302676 h 416042"/>
                <a:gd name="connsiteX210" fmla="*/ 79694 w 290425"/>
                <a:gd name="connsiteY210" fmla="*/ 299558 h 416042"/>
                <a:gd name="connsiteX211" fmla="*/ 81765 w 290425"/>
                <a:gd name="connsiteY211" fmla="*/ 294894 h 416042"/>
                <a:gd name="connsiteX212" fmla="*/ 88527 w 290425"/>
                <a:gd name="connsiteY212" fmla="*/ 290729 h 416042"/>
                <a:gd name="connsiteX213" fmla="*/ 78122 w 290425"/>
                <a:gd name="connsiteY213" fmla="*/ 284494 h 416042"/>
                <a:gd name="connsiteX214" fmla="*/ 79445 w 290425"/>
                <a:gd name="connsiteY214" fmla="*/ 281651 h 416042"/>
                <a:gd name="connsiteX215" fmla="*/ 78921 w 290425"/>
                <a:gd name="connsiteY215" fmla="*/ 279830 h 416042"/>
                <a:gd name="connsiteX216" fmla="*/ 74255 w 290425"/>
                <a:gd name="connsiteY216" fmla="*/ 272048 h 416042"/>
                <a:gd name="connsiteX217" fmla="*/ 70861 w 290425"/>
                <a:gd name="connsiteY217" fmla="*/ 266586 h 416042"/>
                <a:gd name="connsiteX218" fmla="*/ 73456 w 290425"/>
                <a:gd name="connsiteY218" fmla="*/ 256186 h 416042"/>
                <a:gd name="connsiteX219" fmla="*/ 74255 w 290425"/>
                <a:gd name="connsiteY219" fmla="*/ 252569 h 416042"/>
                <a:gd name="connsiteX220" fmla="*/ 75802 w 290425"/>
                <a:gd name="connsiteY220" fmla="*/ 248404 h 416042"/>
                <a:gd name="connsiteX221" fmla="*/ 74754 w 290425"/>
                <a:gd name="connsiteY221" fmla="*/ 246334 h 416042"/>
                <a:gd name="connsiteX222" fmla="*/ 70337 w 290425"/>
                <a:gd name="connsiteY222" fmla="*/ 241396 h 416042"/>
                <a:gd name="connsiteX223" fmla="*/ 67219 w 290425"/>
                <a:gd name="connsiteY223" fmla="*/ 236457 h 416042"/>
                <a:gd name="connsiteX224" fmla="*/ 64375 w 290425"/>
                <a:gd name="connsiteY224" fmla="*/ 235684 h 416042"/>
                <a:gd name="connsiteX225" fmla="*/ 62303 w 290425"/>
                <a:gd name="connsiteY225" fmla="*/ 231793 h 416042"/>
                <a:gd name="connsiteX226" fmla="*/ 63077 w 290425"/>
                <a:gd name="connsiteY226" fmla="*/ 229973 h 416042"/>
                <a:gd name="connsiteX227" fmla="*/ 67743 w 290425"/>
                <a:gd name="connsiteY227" fmla="*/ 221917 h 416042"/>
                <a:gd name="connsiteX228" fmla="*/ 64125 w 290425"/>
                <a:gd name="connsiteY228" fmla="*/ 221667 h 416042"/>
                <a:gd name="connsiteX229" fmla="*/ 64125 w 290425"/>
                <a:gd name="connsiteY229" fmla="*/ 215432 h 416042"/>
                <a:gd name="connsiteX230" fmla="*/ 62303 w 290425"/>
                <a:gd name="connsiteY230" fmla="*/ 213611 h 416042"/>
                <a:gd name="connsiteX231" fmla="*/ 63851 w 290425"/>
                <a:gd name="connsiteY231" fmla="*/ 211267 h 416042"/>
                <a:gd name="connsiteX232" fmla="*/ 68017 w 290425"/>
                <a:gd name="connsiteY232" fmla="*/ 201141 h 416042"/>
                <a:gd name="connsiteX233" fmla="*/ 70088 w 290425"/>
                <a:gd name="connsiteY233" fmla="*/ 198023 h 416042"/>
                <a:gd name="connsiteX234" fmla="*/ 69564 w 290425"/>
                <a:gd name="connsiteY234" fmla="*/ 193359 h 416042"/>
                <a:gd name="connsiteX235" fmla="*/ 63601 w 290425"/>
                <a:gd name="connsiteY235" fmla="*/ 186849 h 416042"/>
                <a:gd name="connsiteX236" fmla="*/ 66196 w 290425"/>
                <a:gd name="connsiteY236" fmla="*/ 185303 h 416042"/>
                <a:gd name="connsiteX237" fmla="*/ 65946 w 290425"/>
                <a:gd name="connsiteY237" fmla="*/ 183732 h 416042"/>
                <a:gd name="connsiteX238" fmla="*/ 69839 w 290425"/>
                <a:gd name="connsiteY238" fmla="*/ 182959 h 416042"/>
                <a:gd name="connsiteX239" fmla="*/ 68017 w 290425"/>
                <a:gd name="connsiteY239" fmla="*/ 179841 h 416042"/>
                <a:gd name="connsiteX240" fmla="*/ 59185 w 290425"/>
                <a:gd name="connsiteY240" fmla="*/ 170763 h 416042"/>
                <a:gd name="connsiteX241" fmla="*/ 58661 w 290425"/>
                <a:gd name="connsiteY241" fmla="*/ 169964 h 416042"/>
                <a:gd name="connsiteX242" fmla="*/ 52947 w 290425"/>
                <a:gd name="connsiteY242" fmla="*/ 174653 h 416042"/>
                <a:gd name="connsiteX243" fmla="*/ 51400 w 290425"/>
                <a:gd name="connsiteY243" fmla="*/ 173606 h 416042"/>
                <a:gd name="connsiteX244" fmla="*/ 50602 w 290425"/>
                <a:gd name="connsiteY244" fmla="*/ 165300 h 416042"/>
                <a:gd name="connsiteX245" fmla="*/ 48007 w 290425"/>
                <a:gd name="connsiteY245" fmla="*/ 163480 h 416042"/>
                <a:gd name="connsiteX246" fmla="*/ 44888 w 290425"/>
                <a:gd name="connsiteY246" fmla="*/ 162956 h 416042"/>
                <a:gd name="connsiteX247" fmla="*/ 44114 w 290425"/>
                <a:gd name="connsiteY247" fmla="*/ 160886 h 416042"/>
                <a:gd name="connsiteX248" fmla="*/ 37877 w 290425"/>
                <a:gd name="connsiteY248" fmla="*/ 160113 h 416042"/>
                <a:gd name="connsiteX249" fmla="*/ 28795 w 290425"/>
                <a:gd name="connsiteY249" fmla="*/ 156471 h 416042"/>
                <a:gd name="connsiteX250" fmla="*/ 28795 w 290425"/>
                <a:gd name="connsiteY250" fmla="*/ 148166 h 416042"/>
                <a:gd name="connsiteX251" fmla="*/ 31639 w 290425"/>
                <a:gd name="connsiteY251" fmla="*/ 148166 h 416042"/>
                <a:gd name="connsiteX252" fmla="*/ 32438 w 290425"/>
                <a:gd name="connsiteY252" fmla="*/ 138289 h 416042"/>
                <a:gd name="connsiteX253" fmla="*/ 26450 w 290425"/>
                <a:gd name="connsiteY253" fmla="*/ 137242 h 416042"/>
                <a:gd name="connsiteX254" fmla="*/ 24903 w 290425"/>
                <a:gd name="connsiteY254" fmla="*/ 137516 h 416042"/>
                <a:gd name="connsiteX255" fmla="*/ 20736 w 290425"/>
                <a:gd name="connsiteY255" fmla="*/ 140359 h 416042"/>
                <a:gd name="connsiteX256" fmla="*/ 8261 w 290425"/>
                <a:gd name="connsiteY256" fmla="*/ 137242 h 416042"/>
                <a:gd name="connsiteX257" fmla="*/ 4118 w 290425"/>
                <a:gd name="connsiteY257" fmla="*/ 137516 h 416042"/>
                <a:gd name="connsiteX258" fmla="*/ 1249 w 290425"/>
                <a:gd name="connsiteY258" fmla="*/ 136718 h 416042"/>
                <a:gd name="connsiteX259" fmla="*/ -2119 w 290425"/>
                <a:gd name="connsiteY259" fmla="*/ 136992 h 416042"/>
                <a:gd name="connsiteX260" fmla="*/ 2297 w 290425"/>
                <a:gd name="connsiteY260" fmla="*/ 131281 h 416042"/>
                <a:gd name="connsiteX261" fmla="*/ 4618 w 290425"/>
                <a:gd name="connsiteY261" fmla="*/ 130233 h 416042"/>
                <a:gd name="connsiteX262" fmla="*/ 6713 w 290425"/>
                <a:gd name="connsiteY262" fmla="*/ 126866 h 416042"/>
                <a:gd name="connsiteX263" fmla="*/ 10856 w 290425"/>
                <a:gd name="connsiteY263" fmla="*/ 122975 h 416042"/>
                <a:gd name="connsiteX264" fmla="*/ 12951 w 290425"/>
                <a:gd name="connsiteY264" fmla="*/ 119060 h 416042"/>
                <a:gd name="connsiteX265" fmla="*/ 15796 w 290425"/>
                <a:gd name="connsiteY265" fmla="*/ 111802 h 416042"/>
                <a:gd name="connsiteX266" fmla="*/ 17093 w 290425"/>
                <a:gd name="connsiteY266" fmla="*/ 107113 h 416042"/>
                <a:gd name="connsiteX267" fmla="*/ 34234 w 290425"/>
                <a:gd name="connsiteY267" fmla="*/ 107113 h 416042"/>
                <a:gd name="connsiteX268" fmla="*/ 40223 w 290425"/>
                <a:gd name="connsiteY268" fmla="*/ 108684 h 416042"/>
                <a:gd name="connsiteX269" fmla="*/ 48282 w 290425"/>
                <a:gd name="connsiteY269" fmla="*/ 108160 h 416042"/>
                <a:gd name="connsiteX270" fmla="*/ 47233 w 290425"/>
                <a:gd name="connsiteY270" fmla="*/ 100378 h 416042"/>
                <a:gd name="connsiteX271" fmla="*/ 45936 w 290425"/>
                <a:gd name="connsiteY271" fmla="*/ 95690 h 416042"/>
                <a:gd name="connsiteX272" fmla="*/ 46460 w 290425"/>
                <a:gd name="connsiteY272" fmla="*/ 89479 h 416042"/>
                <a:gd name="connsiteX273" fmla="*/ 48531 w 290425"/>
                <a:gd name="connsiteY273" fmla="*/ 79852 h 416042"/>
                <a:gd name="connsiteX274" fmla="*/ 45163 w 290425"/>
                <a:gd name="connsiteY274" fmla="*/ 78555 h 416042"/>
                <a:gd name="connsiteX275" fmla="*/ 48282 w 290425"/>
                <a:gd name="connsiteY275" fmla="*/ 74914 h 416042"/>
                <a:gd name="connsiteX276" fmla="*/ 47233 w 290425"/>
                <a:gd name="connsiteY276" fmla="*/ 69477 h 416042"/>
                <a:gd name="connsiteX277" fmla="*/ 45412 w 290425"/>
                <a:gd name="connsiteY277" fmla="*/ 64538 h 416042"/>
                <a:gd name="connsiteX278" fmla="*/ 46709 w 290425"/>
                <a:gd name="connsiteY278" fmla="*/ 62468 h 416042"/>
                <a:gd name="connsiteX279" fmla="*/ 48780 w 290425"/>
                <a:gd name="connsiteY279" fmla="*/ 62992 h 416042"/>
                <a:gd name="connsiteX280" fmla="*/ 53995 w 290425"/>
                <a:gd name="connsiteY280" fmla="*/ 61695 h 416042"/>
                <a:gd name="connsiteX281" fmla="*/ 56839 w 290425"/>
                <a:gd name="connsiteY281" fmla="*/ 62194 h 416042"/>
                <a:gd name="connsiteX282" fmla="*/ 59185 w 290425"/>
                <a:gd name="connsiteY282" fmla="*/ 60124 h 416042"/>
                <a:gd name="connsiteX283" fmla="*/ 64649 w 290425"/>
                <a:gd name="connsiteY283" fmla="*/ 62194 h 416042"/>
                <a:gd name="connsiteX284" fmla="*/ 73980 w 290425"/>
                <a:gd name="connsiteY284" fmla="*/ 63491 h 416042"/>
                <a:gd name="connsiteX285" fmla="*/ 73481 w 290425"/>
                <a:gd name="connsiteY285" fmla="*/ 59076 h 416042"/>
                <a:gd name="connsiteX286" fmla="*/ 79195 w 290425"/>
                <a:gd name="connsiteY286" fmla="*/ 52841 h 416042"/>
                <a:gd name="connsiteX287" fmla="*/ 81016 w 290425"/>
                <a:gd name="connsiteY287" fmla="*/ 47928 h 416042"/>
                <a:gd name="connsiteX288" fmla="*/ 85159 w 290425"/>
                <a:gd name="connsiteY288" fmla="*/ 46107 h 416042"/>
                <a:gd name="connsiteX289" fmla="*/ 86980 w 290425"/>
                <a:gd name="connsiteY289" fmla="*/ 42715 h 416042"/>
                <a:gd name="connsiteX290" fmla="*/ 89075 w 290425"/>
                <a:gd name="connsiteY290" fmla="*/ 34684 h 416042"/>
                <a:gd name="connsiteX291" fmla="*/ 93741 w 290425"/>
                <a:gd name="connsiteY291" fmla="*/ 26877 h 416042"/>
                <a:gd name="connsiteX292" fmla="*/ 96586 w 290425"/>
                <a:gd name="connsiteY292" fmla="*/ 23759 h 416042"/>
                <a:gd name="connsiteX293" fmla="*/ 99206 w 290425"/>
                <a:gd name="connsiteY293" fmla="*/ 20118 h 416042"/>
                <a:gd name="connsiteX294" fmla="*/ 103622 w 290425"/>
                <a:gd name="connsiteY294" fmla="*/ 18821 h 416042"/>
                <a:gd name="connsiteX295" fmla="*/ 105942 w 290425"/>
                <a:gd name="connsiteY295" fmla="*/ 15978 h 416042"/>
                <a:gd name="connsiteX296" fmla="*/ 115822 w 290425"/>
                <a:gd name="connsiteY296" fmla="*/ 10790 h 416042"/>
                <a:gd name="connsiteX297" fmla="*/ 114251 w 290425"/>
                <a:gd name="connsiteY297" fmla="*/ 8171 h 416042"/>
                <a:gd name="connsiteX298" fmla="*/ 121786 w 290425"/>
                <a:gd name="connsiteY298" fmla="*/ 6874 h 416042"/>
                <a:gd name="connsiteX299" fmla="*/ 125429 w 290425"/>
                <a:gd name="connsiteY299" fmla="*/ 8171 h 416042"/>
                <a:gd name="connsiteX300" fmla="*/ 129321 w 290425"/>
                <a:gd name="connsiteY300" fmla="*/ 3757 h 416042"/>
                <a:gd name="connsiteX301" fmla="*/ 134261 w 290425"/>
                <a:gd name="connsiteY301" fmla="*/ -383 h 416042"/>
                <a:gd name="connsiteX302" fmla="*/ 138428 w 290425"/>
                <a:gd name="connsiteY302" fmla="*/ 2460 h 416042"/>
                <a:gd name="connsiteX303" fmla="*/ 141273 w 290425"/>
                <a:gd name="connsiteY303" fmla="*/ 2460 h 416042"/>
                <a:gd name="connsiteX304" fmla="*/ 149332 w 290425"/>
                <a:gd name="connsiteY304" fmla="*/ 8171 h 416042"/>
                <a:gd name="connsiteX305" fmla="*/ 153223 w 290425"/>
                <a:gd name="connsiteY305" fmla="*/ 9743 h 416042"/>
                <a:gd name="connsiteX306" fmla="*/ 157640 w 290425"/>
                <a:gd name="connsiteY306" fmla="*/ 14407 h 416042"/>
                <a:gd name="connsiteX307" fmla="*/ 159212 w 290425"/>
                <a:gd name="connsiteY307" fmla="*/ 14157 h 416042"/>
                <a:gd name="connsiteX308" fmla="*/ 165699 w 290425"/>
                <a:gd name="connsiteY308" fmla="*/ 17001 h 416042"/>
                <a:gd name="connsiteX309" fmla="*/ 166472 w 290425"/>
                <a:gd name="connsiteY309" fmla="*/ 18322 h 416042"/>
                <a:gd name="connsiteX310" fmla="*/ 164676 w 290425"/>
                <a:gd name="connsiteY310" fmla="*/ 22213 h 416042"/>
                <a:gd name="connsiteX311" fmla="*/ 171936 w 290425"/>
                <a:gd name="connsiteY311" fmla="*/ 25056 h 416042"/>
                <a:gd name="connsiteX312" fmla="*/ 172710 w 290425"/>
                <a:gd name="connsiteY312" fmla="*/ 23510 h 416042"/>
                <a:gd name="connsiteX313" fmla="*/ 180245 w 290425"/>
                <a:gd name="connsiteY313" fmla="*/ 27151 h 4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</a:cxnLst>
              <a:rect l="l" t="t" r="r" b="b"/>
              <a:pathLst>
                <a:path w="290425" h="416042">
                  <a:moveTo>
                    <a:pt x="183364" y="29222"/>
                  </a:moveTo>
                  <a:lnTo>
                    <a:pt x="188030" y="32863"/>
                  </a:lnTo>
                  <a:lnTo>
                    <a:pt x="193743" y="38051"/>
                  </a:lnTo>
                  <a:lnTo>
                    <a:pt x="195814" y="42740"/>
                  </a:lnTo>
                  <a:lnTo>
                    <a:pt x="209587" y="52592"/>
                  </a:lnTo>
                  <a:lnTo>
                    <a:pt x="215575" y="57530"/>
                  </a:lnTo>
                  <a:lnTo>
                    <a:pt x="220516" y="60398"/>
                  </a:lnTo>
                  <a:lnTo>
                    <a:pt x="227252" y="63241"/>
                  </a:lnTo>
                  <a:lnTo>
                    <a:pt x="232467" y="64039"/>
                  </a:lnTo>
                  <a:lnTo>
                    <a:pt x="232192" y="67930"/>
                  </a:lnTo>
                  <a:lnTo>
                    <a:pt x="242597" y="66109"/>
                  </a:lnTo>
                  <a:lnTo>
                    <a:pt x="251429" y="63765"/>
                  </a:lnTo>
                  <a:lnTo>
                    <a:pt x="254548" y="63266"/>
                  </a:lnTo>
                  <a:lnTo>
                    <a:pt x="267273" y="60148"/>
                  </a:lnTo>
                  <a:lnTo>
                    <a:pt x="275332" y="59874"/>
                  </a:lnTo>
                  <a:lnTo>
                    <a:pt x="272737" y="62742"/>
                  </a:lnTo>
                  <a:lnTo>
                    <a:pt x="274284" y="65860"/>
                  </a:lnTo>
                  <a:lnTo>
                    <a:pt x="273511" y="68978"/>
                  </a:lnTo>
                  <a:lnTo>
                    <a:pt x="276105" y="73642"/>
                  </a:lnTo>
                  <a:lnTo>
                    <a:pt x="279748" y="78056"/>
                  </a:lnTo>
                  <a:lnTo>
                    <a:pt x="279224" y="81174"/>
                  </a:lnTo>
                  <a:lnTo>
                    <a:pt x="277652" y="84541"/>
                  </a:lnTo>
                  <a:lnTo>
                    <a:pt x="278975" y="88956"/>
                  </a:lnTo>
                  <a:lnTo>
                    <a:pt x="282069" y="87409"/>
                  </a:lnTo>
                  <a:lnTo>
                    <a:pt x="283116" y="88706"/>
                  </a:lnTo>
                  <a:lnTo>
                    <a:pt x="278975" y="92073"/>
                  </a:lnTo>
                  <a:lnTo>
                    <a:pt x="279474" y="95715"/>
                  </a:lnTo>
                  <a:lnTo>
                    <a:pt x="281295" y="99605"/>
                  </a:lnTo>
                  <a:lnTo>
                    <a:pt x="282069" y="99605"/>
                  </a:lnTo>
                  <a:lnTo>
                    <a:pt x="283890" y="104294"/>
                  </a:lnTo>
                  <a:lnTo>
                    <a:pt x="284414" y="108709"/>
                  </a:lnTo>
                  <a:lnTo>
                    <a:pt x="286235" y="112849"/>
                  </a:lnTo>
                  <a:lnTo>
                    <a:pt x="287782" y="115194"/>
                  </a:lnTo>
                  <a:lnTo>
                    <a:pt x="288306" y="118835"/>
                  </a:lnTo>
                  <a:lnTo>
                    <a:pt x="287533" y="119608"/>
                  </a:lnTo>
                  <a:lnTo>
                    <a:pt x="284664" y="116241"/>
                  </a:lnTo>
                  <a:lnTo>
                    <a:pt x="282318" y="114670"/>
                  </a:lnTo>
                  <a:lnTo>
                    <a:pt x="280247" y="114670"/>
                  </a:lnTo>
                  <a:lnTo>
                    <a:pt x="279723" y="118835"/>
                  </a:lnTo>
                  <a:lnTo>
                    <a:pt x="278426" y="120656"/>
                  </a:lnTo>
                  <a:lnTo>
                    <a:pt x="280521" y="126367"/>
                  </a:lnTo>
                  <a:lnTo>
                    <a:pt x="277926" y="127141"/>
                  </a:lnTo>
                  <a:lnTo>
                    <a:pt x="274808" y="130258"/>
                  </a:lnTo>
                  <a:lnTo>
                    <a:pt x="276105" y="133376"/>
                  </a:lnTo>
                  <a:lnTo>
                    <a:pt x="274284" y="133899"/>
                  </a:lnTo>
                  <a:lnTo>
                    <a:pt x="268820" y="131805"/>
                  </a:lnTo>
                  <a:lnTo>
                    <a:pt x="265701" y="128961"/>
                  </a:lnTo>
                  <a:lnTo>
                    <a:pt x="265976" y="126617"/>
                  </a:lnTo>
                  <a:lnTo>
                    <a:pt x="268570" y="124023"/>
                  </a:lnTo>
                  <a:lnTo>
                    <a:pt x="265451" y="120905"/>
                  </a:lnTo>
                  <a:lnTo>
                    <a:pt x="261559" y="122477"/>
                  </a:lnTo>
                  <a:lnTo>
                    <a:pt x="257642" y="119608"/>
                  </a:lnTo>
                  <a:lnTo>
                    <a:pt x="259738" y="118062"/>
                  </a:lnTo>
                  <a:lnTo>
                    <a:pt x="256344" y="114670"/>
                  </a:lnTo>
                  <a:lnTo>
                    <a:pt x="257392" y="112600"/>
                  </a:lnTo>
                  <a:lnTo>
                    <a:pt x="256095" y="109233"/>
                  </a:lnTo>
                  <a:lnTo>
                    <a:pt x="250107" y="113124"/>
                  </a:lnTo>
                  <a:lnTo>
                    <a:pt x="248560" y="109731"/>
                  </a:lnTo>
                  <a:lnTo>
                    <a:pt x="245192" y="110530"/>
                  </a:lnTo>
                  <a:lnTo>
                    <a:pt x="244917" y="114420"/>
                  </a:lnTo>
                  <a:lnTo>
                    <a:pt x="241025" y="113373"/>
                  </a:lnTo>
                  <a:lnTo>
                    <a:pt x="235560" y="117264"/>
                  </a:lnTo>
                  <a:lnTo>
                    <a:pt x="234263" y="117014"/>
                  </a:lnTo>
                  <a:lnTo>
                    <a:pt x="230895" y="122202"/>
                  </a:lnTo>
                  <a:lnTo>
                    <a:pt x="228300" y="127415"/>
                  </a:lnTo>
                  <a:lnTo>
                    <a:pt x="231144" y="129485"/>
                  </a:lnTo>
                  <a:lnTo>
                    <a:pt x="231943" y="131555"/>
                  </a:lnTo>
                  <a:lnTo>
                    <a:pt x="229348" y="134423"/>
                  </a:lnTo>
                  <a:lnTo>
                    <a:pt x="227526" y="142454"/>
                  </a:lnTo>
                  <a:lnTo>
                    <a:pt x="221015" y="150261"/>
                  </a:lnTo>
                  <a:lnTo>
                    <a:pt x="218420" y="152082"/>
                  </a:lnTo>
                  <a:lnTo>
                    <a:pt x="221289" y="154925"/>
                  </a:lnTo>
                  <a:lnTo>
                    <a:pt x="221538" y="158042"/>
                  </a:lnTo>
                  <a:lnTo>
                    <a:pt x="227002" y="160387"/>
                  </a:lnTo>
                  <a:lnTo>
                    <a:pt x="231419" y="167146"/>
                  </a:lnTo>
                  <a:lnTo>
                    <a:pt x="234014" y="166348"/>
                  </a:lnTo>
                  <a:lnTo>
                    <a:pt x="240251" y="166099"/>
                  </a:lnTo>
                  <a:lnTo>
                    <a:pt x="239728" y="169216"/>
                  </a:lnTo>
                  <a:lnTo>
                    <a:pt x="240775" y="173356"/>
                  </a:lnTo>
                  <a:lnTo>
                    <a:pt x="233240" y="176748"/>
                  </a:lnTo>
                  <a:lnTo>
                    <a:pt x="232966" y="179342"/>
                  </a:lnTo>
                  <a:lnTo>
                    <a:pt x="234787" y="185303"/>
                  </a:lnTo>
                  <a:lnTo>
                    <a:pt x="232467" y="189468"/>
                  </a:lnTo>
                  <a:lnTo>
                    <a:pt x="229847" y="192062"/>
                  </a:lnTo>
                  <a:lnTo>
                    <a:pt x="231419" y="193633"/>
                  </a:lnTo>
                  <a:lnTo>
                    <a:pt x="231943" y="197001"/>
                  </a:lnTo>
                  <a:lnTo>
                    <a:pt x="229348" y="202961"/>
                  </a:lnTo>
                  <a:lnTo>
                    <a:pt x="229074" y="209721"/>
                  </a:lnTo>
                  <a:lnTo>
                    <a:pt x="235585" y="217003"/>
                  </a:lnTo>
                  <a:lnTo>
                    <a:pt x="229074" y="221942"/>
                  </a:lnTo>
                  <a:lnTo>
                    <a:pt x="228824" y="222964"/>
                  </a:lnTo>
                  <a:lnTo>
                    <a:pt x="222861" y="227379"/>
                  </a:lnTo>
                  <a:lnTo>
                    <a:pt x="218170" y="230496"/>
                  </a:lnTo>
                  <a:lnTo>
                    <a:pt x="215326" y="235435"/>
                  </a:lnTo>
                  <a:lnTo>
                    <a:pt x="214527" y="242718"/>
                  </a:lnTo>
                  <a:lnTo>
                    <a:pt x="217921" y="255687"/>
                  </a:lnTo>
                  <a:lnTo>
                    <a:pt x="222062" y="260875"/>
                  </a:lnTo>
                  <a:lnTo>
                    <a:pt x="222586" y="262970"/>
                  </a:lnTo>
                  <a:lnTo>
                    <a:pt x="220765" y="266860"/>
                  </a:lnTo>
                  <a:lnTo>
                    <a:pt x="217646" y="271026"/>
                  </a:lnTo>
                  <a:lnTo>
                    <a:pt x="219991" y="275690"/>
                  </a:lnTo>
                  <a:lnTo>
                    <a:pt x="222312" y="275939"/>
                  </a:lnTo>
                  <a:lnTo>
                    <a:pt x="226479" y="277760"/>
                  </a:lnTo>
                  <a:lnTo>
                    <a:pt x="227776" y="280628"/>
                  </a:lnTo>
                  <a:lnTo>
                    <a:pt x="227526" y="283471"/>
                  </a:lnTo>
                  <a:lnTo>
                    <a:pt x="225431" y="282948"/>
                  </a:lnTo>
                  <a:lnTo>
                    <a:pt x="223110" y="284519"/>
                  </a:lnTo>
                  <a:lnTo>
                    <a:pt x="219991" y="284768"/>
                  </a:lnTo>
                  <a:lnTo>
                    <a:pt x="217646" y="282174"/>
                  </a:lnTo>
                  <a:lnTo>
                    <a:pt x="212456" y="279581"/>
                  </a:lnTo>
                  <a:lnTo>
                    <a:pt x="208040" y="280628"/>
                  </a:lnTo>
                  <a:lnTo>
                    <a:pt x="206743" y="285542"/>
                  </a:lnTo>
                  <a:lnTo>
                    <a:pt x="199457" y="308412"/>
                  </a:lnTo>
                  <a:lnTo>
                    <a:pt x="196338" y="314373"/>
                  </a:lnTo>
                  <a:lnTo>
                    <a:pt x="192446" y="318015"/>
                  </a:lnTo>
                  <a:lnTo>
                    <a:pt x="197112" y="318015"/>
                  </a:lnTo>
                  <a:lnTo>
                    <a:pt x="198933" y="319836"/>
                  </a:lnTo>
                  <a:lnTo>
                    <a:pt x="199981" y="317491"/>
                  </a:lnTo>
                  <a:lnTo>
                    <a:pt x="203349" y="317765"/>
                  </a:lnTo>
                  <a:lnTo>
                    <a:pt x="204922" y="321132"/>
                  </a:lnTo>
                  <a:lnTo>
                    <a:pt x="210111" y="324774"/>
                  </a:lnTo>
                  <a:lnTo>
                    <a:pt x="215301" y="325796"/>
                  </a:lnTo>
                  <a:lnTo>
                    <a:pt x="219991" y="323477"/>
                  </a:lnTo>
                  <a:lnTo>
                    <a:pt x="221813" y="325298"/>
                  </a:lnTo>
                  <a:lnTo>
                    <a:pt x="222586" y="329438"/>
                  </a:lnTo>
                  <a:lnTo>
                    <a:pt x="221813" y="332031"/>
                  </a:lnTo>
                  <a:lnTo>
                    <a:pt x="223110" y="335424"/>
                  </a:lnTo>
                  <a:lnTo>
                    <a:pt x="226229" y="348667"/>
                  </a:lnTo>
                  <a:lnTo>
                    <a:pt x="225955" y="352808"/>
                  </a:lnTo>
                  <a:lnTo>
                    <a:pt x="228300" y="359567"/>
                  </a:lnTo>
                  <a:lnTo>
                    <a:pt x="224657" y="364505"/>
                  </a:lnTo>
                  <a:lnTo>
                    <a:pt x="220516" y="367099"/>
                  </a:lnTo>
                  <a:lnTo>
                    <a:pt x="217397" y="370216"/>
                  </a:lnTo>
                  <a:lnTo>
                    <a:pt x="211408" y="374107"/>
                  </a:lnTo>
                  <a:lnTo>
                    <a:pt x="208290" y="377474"/>
                  </a:lnTo>
                  <a:lnTo>
                    <a:pt x="204397" y="380866"/>
                  </a:lnTo>
                  <a:lnTo>
                    <a:pt x="202052" y="381116"/>
                  </a:lnTo>
                  <a:lnTo>
                    <a:pt x="203349" y="385006"/>
                  </a:lnTo>
                  <a:lnTo>
                    <a:pt x="199981" y="386827"/>
                  </a:lnTo>
                  <a:lnTo>
                    <a:pt x="199732" y="390992"/>
                  </a:lnTo>
                  <a:lnTo>
                    <a:pt x="195839" y="393836"/>
                  </a:lnTo>
                  <a:lnTo>
                    <a:pt x="193743" y="396953"/>
                  </a:lnTo>
                  <a:lnTo>
                    <a:pt x="193743" y="400071"/>
                  </a:lnTo>
                  <a:lnTo>
                    <a:pt x="192720" y="402939"/>
                  </a:lnTo>
                  <a:lnTo>
                    <a:pt x="186483" y="402416"/>
                  </a:lnTo>
                  <a:lnTo>
                    <a:pt x="185435" y="400844"/>
                  </a:lnTo>
                  <a:lnTo>
                    <a:pt x="182316" y="399547"/>
                  </a:lnTo>
                  <a:lnTo>
                    <a:pt x="180245" y="400345"/>
                  </a:lnTo>
                  <a:lnTo>
                    <a:pt x="172960" y="402141"/>
                  </a:lnTo>
                  <a:lnTo>
                    <a:pt x="168294" y="402416"/>
                  </a:lnTo>
                  <a:lnTo>
                    <a:pt x="164651" y="399822"/>
                  </a:lnTo>
                  <a:lnTo>
                    <a:pt x="161532" y="398774"/>
                  </a:lnTo>
                  <a:lnTo>
                    <a:pt x="155294" y="388124"/>
                  </a:lnTo>
                  <a:lnTo>
                    <a:pt x="152699" y="386054"/>
                  </a:lnTo>
                  <a:lnTo>
                    <a:pt x="149057" y="385006"/>
                  </a:lnTo>
                  <a:lnTo>
                    <a:pt x="144915" y="386827"/>
                  </a:lnTo>
                  <a:lnTo>
                    <a:pt x="139201" y="387600"/>
                  </a:lnTo>
                  <a:lnTo>
                    <a:pt x="136332" y="386303"/>
                  </a:lnTo>
                  <a:lnTo>
                    <a:pt x="134785" y="383710"/>
                  </a:lnTo>
                  <a:lnTo>
                    <a:pt x="132964" y="385006"/>
                  </a:lnTo>
                  <a:lnTo>
                    <a:pt x="132165" y="388399"/>
                  </a:lnTo>
                  <a:lnTo>
                    <a:pt x="129321" y="394110"/>
                  </a:lnTo>
                  <a:lnTo>
                    <a:pt x="128273" y="399547"/>
                  </a:lnTo>
                  <a:lnTo>
                    <a:pt x="126451" y="399298"/>
                  </a:lnTo>
                  <a:lnTo>
                    <a:pt x="124905" y="401642"/>
                  </a:lnTo>
                  <a:lnTo>
                    <a:pt x="122560" y="403463"/>
                  </a:lnTo>
                  <a:lnTo>
                    <a:pt x="127250" y="406306"/>
                  </a:lnTo>
                  <a:lnTo>
                    <a:pt x="124905" y="415135"/>
                  </a:lnTo>
                  <a:lnTo>
                    <a:pt x="119965" y="415659"/>
                  </a:lnTo>
                  <a:lnTo>
                    <a:pt x="118916" y="413065"/>
                  </a:lnTo>
                  <a:lnTo>
                    <a:pt x="115299" y="413315"/>
                  </a:lnTo>
                  <a:lnTo>
                    <a:pt x="112953" y="411494"/>
                  </a:lnTo>
                  <a:lnTo>
                    <a:pt x="112953" y="409947"/>
                  </a:lnTo>
                  <a:lnTo>
                    <a:pt x="108537" y="407079"/>
                  </a:lnTo>
                  <a:lnTo>
                    <a:pt x="107489" y="408127"/>
                  </a:lnTo>
                  <a:lnTo>
                    <a:pt x="103347" y="407354"/>
                  </a:lnTo>
                  <a:lnTo>
                    <a:pt x="101002" y="404735"/>
                  </a:lnTo>
                  <a:lnTo>
                    <a:pt x="98407" y="403962"/>
                  </a:lnTo>
                  <a:lnTo>
                    <a:pt x="97109" y="401617"/>
                  </a:lnTo>
                  <a:lnTo>
                    <a:pt x="94240" y="400844"/>
                  </a:lnTo>
                  <a:lnTo>
                    <a:pt x="88527" y="402141"/>
                  </a:lnTo>
                  <a:lnTo>
                    <a:pt x="85682" y="405783"/>
                  </a:lnTo>
                  <a:lnTo>
                    <a:pt x="81515" y="407079"/>
                  </a:lnTo>
                  <a:lnTo>
                    <a:pt x="78921" y="405783"/>
                  </a:lnTo>
                  <a:lnTo>
                    <a:pt x="78921" y="399024"/>
                  </a:lnTo>
                  <a:lnTo>
                    <a:pt x="74230" y="395906"/>
                  </a:lnTo>
                  <a:lnTo>
                    <a:pt x="73706" y="392289"/>
                  </a:lnTo>
                  <a:lnTo>
                    <a:pt x="74505" y="388374"/>
                  </a:lnTo>
                  <a:lnTo>
                    <a:pt x="70088" y="382662"/>
                  </a:lnTo>
                  <a:lnTo>
                    <a:pt x="69040" y="378247"/>
                  </a:lnTo>
                  <a:lnTo>
                    <a:pt x="69814" y="375130"/>
                  </a:lnTo>
                  <a:lnTo>
                    <a:pt x="68017" y="372536"/>
                  </a:lnTo>
                  <a:lnTo>
                    <a:pt x="65672" y="365777"/>
                  </a:lnTo>
                  <a:lnTo>
                    <a:pt x="65921" y="363458"/>
                  </a:lnTo>
                  <a:lnTo>
                    <a:pt x="64898" y="361637"/>
                  </a:lnTo>
                  <a:lnTo>
                    <a:pt x="64898" y="357746"/>
                  </a:lnTo>
                  <a:lnTo>
                    <a:pt x="66695" y="352533"/>
                  </a:lnTo>
                  <a:lnTo>
                    <a:pt x="66446" y="348393"/>
                  </a:lnTo>
                  <a:lnTo>
                    <a:pt x="67493" y="342407"/>
                  </a:lnTo>
                  <a:lnTo>
                    <a:pt x="69315" y="340088"/>
                  </a:lnTo>
                  <a:lnTo>
                    <a:pt x="72434" y="337992"/>
                  </a:lnTo>
                  <a:lnTo>
                    <a:pt x="72683" y="334625"/>
                  </a:lnTo>
                  <a:lnTo>
                    <a:pt x="74754" y="327617"/>
                  </a:lnTo>
                  <a:lnTo>
                    <a:pt x="75278" y="323203"/>
                  </a:lnTo>
                  <a:lnTo>
                    <a:pt x="75029" y="316443"/>
                  </a:lnTo>
                  <a:lnTo>
                    <a:pt x="76575" y="315147"/>
                  </a:lnTo>
                  <a:lnTo>
                    <a:pt x="79170" y="309186"/>
                  </a:lnTo>
                  <a:lnTo>
                    <a:pt x="80742" y="308387"/>
                  </a:lnTo>
                  <a:lnTo>
                    <a:pt x="80742" y="305020"/>
                  </a:lnTo>
                  <a:lnTo>
                    <a:pt x="82040" y="302676"/>
                  </a:lnTo>
                  <a:lnTo>
                    <a:pt x="79694" y="299558"/>
                  </a:lnTo>
                  <a:lnTo>
                    <a:pt x="81765" y="294894"/>
                  </a:lnTo>
                  <a:lnTo>
                    <a:pt x="88527" y="290729"/>
                  </a:lnTo>
                  <a:lnTo>
                    <a:pt x="78122" y="284494"/>
                  </a:lnTo>
                  <a:lnTo>
                    <a:pt x="79445" y="281651"/>
                  </a:lnTo>
                  <a:lnTo>
                    <a:pt x="78921" y="279830"/>
                  </a:lnTo>
                  <a:lnTo>
                    <a:pt x="74255" y="272048"/>
                  </a:lnTo>
                  <a:lnTo>
                    <a:pt x="70861" y="266586"/>
                  </a:lnTo>
                  <a:lnTo>
                    <a:pt x="73456" y="256186"/>
                  </a:lnTo>
                  <a:lnTo>
                    <a:pt x="74255" y="252569"/>
                  </a:lnTo>
                  <a:lnTo>
                    <a:pt x="75802" y="248404"/>
                  </a:lnTo>
                  <a:lnTo>
                    <a:pt x="74754" y="246334"/>
                  </a:lnTo>
                  <a:lnTo>
                    <a:pt x="70337" y="241396"/>
                  </a:lnTo>
                  <a:lnTo>
                    <a:pt x="67219" y="236457"/>
                  </a:lnTo>
                  <a:lnTo>
                    <a:pt x="64375" y="235684"/>
                  </a:lnTo>
                  <a:lnTo>
                    <a:pt x="62303" y="231793"/>
                  </a:lnTo>
                  <a:lnTo>
                    <a:pt x="63077" y="229973"/>
                  </a:lnTo>
                  <a:lnTo>
                    <a:pt x="67743" y="221917"/>
                  </a:lnTo>
                  <a:lnTo>
                    <a:pt x="64125" y="221667"/>
                  </a:lnTo>
                  <a:lnTo>
                    <a:pt x="64125" y="215432"/>
                  </a:lnTo>
                  <a:lnTo>
                    <a:pt x="62303" y="213611"/>
                  </a:lnTo>
                  <a:lnTo>
                    <a:pt x="63851" y="211267"/>
                  </a:lnTo>
                  <a:lnTo>
                    <a:pt x="68017" y="201141"/>
                  </a:lnTo>
                  <a:lnTo>
                    <a:pt x="70088" y="198023"/>
                  </a:lnTo>
                  <a:lnTo>
                    <a:pt x="69564" y="193359"/>
                  </a:lnTo>
                  <a:lnTo>
                    <a:pt x="63601" y="186849"/>
                  </a:lnTo>
                  <a:lnTo>
                    <a:pt x="66196" y="185303"/>
                  </a:lnTo>
                  <a:lnTo>
                    <a:pt x="65946" y="183732"/>
                  </a:lnTo>
                  <a:lnTo>
                    <a:pt x="69839" y="182959"/>
                  </a:lnTo>
                  <a:lnTo>
                    <a:pt x="68017" y="179841"/>
                  </a:lnTo>
                  <a:lnTo>
                    <a:pt x="59185" y="170763"/>
                  </a:lnTo>
                  <a:lnTo>
                    <a:pt x="58661" y="169964"/>
                  </a:lnTo>
                  <a:lnTo>
                    <a:pt x="52947" y="174653"/>
                  </a:lnTo>
                  <a:lnTo>
                    <a:pt x="51400" y="173606"/>
                  </a:lnTo>
                  <a:lnTo>
                    <a:pt x="50602" y="165300"/>
                  </a:lnTo>
                  <a:lnTo>
                    <a:pt x="48007" y="163480"/>
                  </a:lnTo>
                  <a:lnTo>
                    <a:pt x="44888" y="162956"/>
                  </a:lnTo>
                  <a:lnTo>
                    <a:pt x="44114" y="160886"/>
                  </a:lnTo>
                  <a:lnTo>
                    <a:pt x="37877" y="160113"/>
                  </a:lnTo>
                  <a:lnTo>
                    <a:pt x="28795" y="156471"/>
                  </a:lnTo>
                  <a:lnTo>
                    <a:pt x="28795" y="148166"/>
                  </a:lnTo>
                  <a:lnTo>
                    <a:pt x="31639" y="148166"/>
                  </a:lnTo>
                  <a:lnTo>
                    <a:pt x="32438" y="138289"/>
                  </a:lnTo>
                  <a:lnTo>
                    <a:pt x="26450" y="137242"/>
                  </a:lnTo>
                  <a:lnTo>
                    <a:pt x="24903" y="137516"/>
                  </a:lnTo>
                  <a:lnTo>
                    <a:pt x="20736" y="140359"/>
                  </a:lnTo>
                  <a:lnTo>
                    <a:pt x="8261" y="137242"/>
                  </a:lnTo>
                  <a:lnTo>
                    <a:pt x="4118" y="137516"/>
                  </a:lnTo>
                  <a:lnTo>
                    <a:pt x="1249" y="136718"/>
                  </a:lnTo>
                  <a:lnTo>
                    <a:pt x="-2119" y="136992"/>
                  </a:lnTo>
                  <a:lnTo>
                    <a:pt x="2297" y="131281"/>
                  </a:lnTo>
                  <a:lnTo>
                    <a:pt x="4618" y="130233"/>
                  </a:lnTo>
                  <a:lnTo>
                    <a:pt x="6713" y="126866"/>
                  </a:lnTo>
                  <a:lnTo>
                    <a:pt x="10856" y="122975"/>
                  </a:lnTo>
                  <a:lnTo>
                    <a:pt x="12951" y="119060"/>
                  </a:lnTo>
                  <a:lnTo>
                    <a:pt x="15796" y="111802"/>
                  </a:lnTo>
                  <a:lnTo>
                    <a:pt x="17093" y="107113"/>
                  </a:lnTo>
                  <a:lnTo>
                    <a:pt x="34234" y="107113"/>
                  </a:lnTo>
                  <a:lnTo>
                    <a:pt x="40223" y="108684"/>
                  </a:lnTo>
                  <a:lnTo>
                    <a:pt x="48282" y="108160"/>
                  </a:lnTo>
                  <a:lnTo>
                    <a:pt x="47233" y="100378"/>
                  </a:lnTo>
                  <a:lnTo>
                    <a:pt x="45936" y="95690"/>
                  </a:lnTo>
                  <a:lnTo>
                    <a:pt x="46460" y="89479"/>
                  </a:lnTo>
                  <a:lnTo>
                    <a:pt x="48531" y="79852"/>
                  </a:lnTo>
                  <a:lnTo>
                    <a:pt x="45163" y="78555"/>
                  </a:lnTo>
                  <a:lnTo>
                    <a:pt x="48282" y="74914"/>
                  </a:lnTo>
                  <a:lnTo>
                    <a:pt x="47233" y="69477"/>
                  </a:lnTo>
                  <a:lnTo>
                    <a:pt x="45412" y="64538"/>
                  </a:lnTo>
                  <a:lnTo>
                    <a:pt x="46709" y="62468"/>
                  </a:lnTo>
                  <a:lnTo>
                    <a:pt x="48780" y="62992"/>
                  </a:lnTo>
                  <a:lnTo>
                    <a:pt x="53995" y="61695"/>
                  </a:lnTo>
                  <a:lnTo>
                    <a:pt x="56839" y="62194"/>
                  </a:lnTo>
                  <a:lnTo>
                    <a:pt x="59185" y="60124"/>
                  </a:lnTo>
                  <a:lnTo>
                    <a:pt x="64649" y="62194"/>
                  </a:lnTo>
                  <a:lnTo>
                    <a:pt x="73980" y="63491"/>
                  </a:lnTo>
                  <a:lnTo>
                    <a:pt x="73481" y="59076"/>
                  </a:lnTo>
                  <a:lnTo>
                    <a:pt x="79195" y="52841"/>
                  </a:lnTo>
                  <a:lnTo>
                    <a:pt x="81016" y="47928"/>
                  </a:lnTo>
                  <a:lnTo>
                    <a:pt x="85159" y="46107"/>
                  </a:lnTo>
                  <a:lnTo>
                    <a:pt x="86980" y="42715"/>
                  </a:lnTo>
                  <a:lnTo>
                    <a:pt x="89075" y="34684"/>
                  </a:lnTo>
                  <a:lnTo>
                    <a:pt x="93741" y="26877"/>
                  </a:lnTo>
                  <a:lnTo>
                    <a:pt x="96586" y="23759"/>
                  </a:lnTo>
                  <a:lnTo>
                    <a:pt x="99206" y="20118"/>
                  </a:lnTo>
                  <a:lnTo>
                    <a:pt x="103622" y="18821"/>
                  </a:lnTo>
                  <a:lnTo>
                    <a:pt x="105942" y="15978"/>
                  </a:lnTo>
                  <a:lnTo>
                    <a:pt x="115822" y="10790"/>
                  </a:lnTo>
                  <a:lnTo>
                    <a:pt x="114251" y="8171"/>
                  </a:lnTo>
                  <a:lnTo>
                    <a:pt x="121786" y="6874"/>
                  </a:lnTo>
                  <a:lnTo>
                    <a:pt x="125429" y="8171"/>
                  </a:lnTo>
                  <a:lnTo>
                    <a:pt x="129321" y="3757"/>
                  </a:lnTo>
                  <a:lnTo>
                    <a:pt x="134261" y="-383"/>
                  </a:lnTo>
                  <a:lnTo>
                    <a:pt x="138428" y="2460"/>
                  </a:lnTo>
                  <a:lnTo>
                    <a:pt x="141273" y="2460"/>
                  </a:lnTo>
                  <a:lnTo>
                    <a:pt x="149332" y="8171"/>
                  </a:lnTo>
                  <a:lnTo>
                    <a:pt x="153223" y="9743"/>
                  </a:lnTo>
                  <a:lnTo>
                    <a:pt x="157640" y="14407"/>
                  </a:lnTo>
                  <a:lnTo>
                    <a:pt x="159212" y="14157"/>
                  </a:lnTo>
                  <a:lnTo>
                    <a:pt x="165699" y="17001"/>
                  </a:lnTo>
                  <a:lnTo>
                    <a:pt x="166472" y="18322"/>
                  </a:lnTo>
                  <a:lnTo>
                    <a:pt x="164676" y="22213"/>
                  </a:lnTo>
                  <a:lnTo>
                    <a:pt x="171936" y="25056"/>
                  </a:lnTo>
                  <a:lnTo>
                    <a:pt x="172710" y="23510"/>
                  </a:lnTo>
                  <a:lnTo>
                    <a:pt x="180245" y="2715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92" name="Free-form: Shape 3391">
              <a:extLst>
                <a:ext uri="{FF2B5EF4-FFF2-40B4-BE49-F238E27FC236}">
                  <a16:creationId xmlns:a16="http://schemas.microsoft.com/office/drawing/2014/main" id="{834000C6-58E0-006F-5E5F-F1399886F802}"/>
                </a:ext>
              </a:extLst>
            </p:cNvPr>
            <p:cNvSpPr/>
            <p:nvPr/>
          </p:nvSpPr>
          <p:spPr>
            <a:xfrm>
              <a:off x="2036347" y="1626671"/>
              <a:ext cx="3108995" cy="1536928"/>
            </a:xfrm>
            <a:custGeom>
              <a:avLst/>
              <a:gdLst>
                <a:gd name="connsiteX0" fmla="*/ 2913335 w 3108995"/>
                <a:gd name="connsiteY0" fmla="*/ 637743 h 1536928"/>
                <a:gd name="connsiteX1" fmla="*/ 2917751 w 3108995"/>
                <a:gd name="connsiteY1" fmla="*/ 637992 h 1536928"/>
                <a:gd name="connsiteX2" fmla="*/ 2926833 w 3108995"/>
                <a:gd name="connsiteY2" fmla="*/ 644477 h 1536928"/>
                <a:gd name="connsiteX3" fmla="*/ 2932297 w 3108995"/>
                <a:gd name="connsiteY3" fmla="*/ 643978 h 1536928"/>
                <a:gd name="connsiteX4" fmla="*/ 2935915 w 3108995"/>
                <a:gd name="connsiteY4" fmla="*/ 645275 h 1536928"/>
                <a:gd name="connsiteX5" fmla="*/ 2938784 w 3108995"/>
                <a:gd name="connsiteY5" fmla="*/ 647869 h 1536928"/>
                <a:gd name="connsiteX6" fmla="*/ 2947368 w 3108995"/>
                <a:gd name="connsiteY6" fmla="*/ 650462 h 1536928"/>
                <a:gd name="connsiteX7" fmla="*/ 2951509 w 3108995"/>
                <a:gd name="connsiteY7" fmla="*/ 654104 h 1536928"/>
                <a:gd name="connsiteX8" fmla="*/ 2954878 w 3108995"/>
                <a:gd name="connsiteY8" fmla="*/ 655650 h 1536928"/>
                <a:gd name="connsiteX9" fmla="*/ 2955152 w 3108995"/>
                <a:gd name="connsiteY9" fmla="*/ 656698 h 1536928"/>
                <a:gd name="connsiteX10" fmla="*/ 2961116 w 3108995"/>
                <a:gd name="connsiteY10" fmla="*/ 659291 h 1536928"/>
                <a:gd name="connsiteX11" fmla="*/ 2962413 w 3108995"/>
                <a:gd name="connsiteY11" fmla="*/ 661362 h 1536928"/>
                <a:gd name="connsiteX12" fmla="*/ 2966056 w 3108995"/>
                <a:gd name="connsiteY12" fmla="*/ 662160 h 1536928"/>
                <a:gd name="connsiteX13" fmla="*/ 2967103 w 3108995"/>
                <a:gd name="connsiteY13" fmla="*/ 663706 h 1536928"/>
                <a:gd name="connsiteX14" fmla="*/ 2970472 w 3108995"/>
                <a:gd name="connsiteY14" fmla="*/ 664230 h 1536928"/>
                <a:gd name="connsiteX15" fmla="*/ 2975412 w 3108995"/>
                <a:gd name="connsiteY15" fmla="*/ 667348 h 1536928"/>
                <a:gd name="connsiteX16" fmla="*/ 2985542 w 3108995"/>
                <a:gd name="connsiteY16" fmla="*/ 667597 h 1536928"/>
                <a:gd name="connsiteX17" fmla="*/ 2987364 w 3108995"/>
                <a:gd name="connsiteY17" fmla="*/ 669168 h 1536928"/>
                <a:gd name="connsiteX18" fmla="*/ 2986839 w 3108995"/>
                <a:gd name="connsiteY18" fmla="*/ 670989 h 1536928"/>
                <a:gd name="connsiteX19" fmla="*/ 2989709 w 3108995"/>
                <a:gd name="connsiteY19" fmla="*/ 672286 h 1536928"/>
                <a:gd name="connsiteX20" fmla="*/ 2991530 w 3108995"/>
                <a:gd name="connsiteY20" fmla="*/ 671762 h 1536928"/>
                <a:gd name="connsiteX21" fmla="*/ 2994649 w 3108995"/>
                <a:gd name="connsiteY21" fmla="*/ 673832 h 1536928"/>
                <a:gd name="connsiteX22" fmla="*/ 2997768 w 3108995"/>
                <a:gd name="connsiteY22" fmla="*/ 674880 h 1536928"/>
                <a:gd name="connsiteX23" fmla="*/ 3003482 w 3108995"/>
                <a:gd name="connsiteY23" fmla="*/ 674880 h 1536928"/>
                <a:gd name="connsiteX24" fmla="*/ 3005552 w 3108995"/>
                <a:gd name="connsiteY24" fmla="*/ 679020 h 1536928"/>
                <a:gd name="connsiteX25" fmla="*/ 3001136 w 3108995"/>
                <a:gd name="connsiteY25" fmla="*/ 677723 h 1536928"/>
                <a:gd name="connsiteX26" fmla="*/ 2995672 w 3108995"/>
                <a:gd name="connsiteY26" fmla="*/ 677997 h 1536928"/>
                <a:gd name="connsiteX27" fmla="*/ 2992304 w 3108995"/>
                <a:gd name="connsiteY27" fmla="*/ 677474 h 1536928"/>
                <a:gd name="connsiteX28" fmla="*/ 2983471 w 3108995"/>
                <a:gd name="connsiteY28" fmla="*/ 675129 h 1536928"/>
                <a:gd name="connsiteX29" fmla="*/ 2973091 w 3108995"/>
                <a:gd name="connsiteY29" fmla="*/ 673333 h 1536928"/>
                <a:gd name="connsiteX30" fmla="*/ 2971520 w 3108995"/>
                <a:gd name="connsiteY30" fmla="*/ 673583 h 1536928"/>
                <a:gd name="connsiteX31" fmla="*/ 2964758 w 3108995"/>
                <a:gd name="connsiteY31" fmla="*/ 681888 h 1536928"/>
                <a:gd name="connsiteX32" fmla="*/ 2962437 w 3108995"/>
                <a:gd name="connsiteY32" fmla="*/ 686053 h 1536928"/>
                <a:gd name="connsiteX33" fmla="*/ 2960092 w 3108995"/>
                <a:gd name="connsiteY33" fmla="*/ 692538 h 1536928"/>
                <a:gd name="connsiteX34" fmla="*/ 2957747 w 3108995"/>
                <a:gd name="connsiteY34" fmla="*/ 702140 h 1536928"/>
                <a:gd name="connsiteX35" fmla="*/ 2956449 w 3108995"/>
                <a:gd name="connsiteY35" fmla="*/ 714611 h 1536928"/>
                <a:gd name="connsiteX36" fmla="*/ 2956699 w 3108995"/>
                <a:gd name="connsiteY36" fmla="*/ 719549 h 1536928"/>
                <a:gd name="connsiteX37" fmla="*/ 2955676 w 3108995"/>
                <a:gd name="connsiteY37" fmla="*/ 723191 h 1536928"/>
                <a:gd name="connsiteX38" fmla="*/ 2956973 w 3108995"/>
                <a:gd name="connsiteY38" fmla="*/ 724737 h 1536928"/>
                <a:gd name="connsiteX39" fmla="*/ 2958022 w 3108995"/>
                <a:gd name="connsiteY39" fmla="*/ 733042 h 1536928"/>
                <a:gd name="connsiteX40" fmla="*/ 2957497 w 3108995"/>
                <a:gd name="connsiteY40" fmla="*/ 735911 h 1536928"/>
                <a:gd name="connsiteX41" fmla="*/ 2958271 w 3108995"/>
                <a:gd name="connsiteY41" fmla="*/ 741373 h 1536928"/>
                <a:gd name="connsiteX42" fmla="*/ 2959319 w 3108995"/>
                <a:gd name="connsiteY42" fmla="*/ 743967 h 1536928"/>
                <a:gd name="connsiteX43" fmla="*/ 2960092 w 3108995"/>
                <a:gd name="connsiteY43" fmla="*/ 748905 h 1536928"/>
                <a:gd name="connsiteX44" fmla="*/ 2962687 w 3108995"/>
                <a:gd name="connsiteY44" fmla="*/ 752272 h 1536928"/>
                <a:gd name="connsiteX45" fmla="*/ 2968151 w 3108995"/>
                <a:gd name="connsiteY45" fmla="*/ 762922 h 1536928"/>
                <a:gd name="connsiteX46" fmla="*/ 2970497 w 3108995"/>
                <a:gd name="connsiteY46" fmla="*/ 768109 h 1536928"/>
                <a:gd name="connsiteX47" fmla="*/ 2975162 w 3108995"/>
                <a:gd name="connsiteY47" fmla="*/ 777188 h 1536928"/>
                <a:gd name="connsiteX48" fmla="*/ 2975936 w 3108995"/>
                <a:gd name="connsiteY48" fmla="*/ 780056 h 1536928"/>
                <a:gd name="connsiteX49" fmla="*/ 2979055 w 3108995"/>
                <a:gd name="connsiteY49" fmla="*/ 785519 h 1536928"/>
                <a:gd name="connsiteX50" fmla="*/ 2981150 w 3108995"/>
                <a:gd name="connsiteY50" fmla="*/ 787838 h 1536928"/>
                <a:gd name="connsiteX51" fmla="*/ 2983995 w 3108995"/>
                <a:gd name="connsiteY51" fmla="*/ 792776 h 1536928"/>
                <a:gd name="connsiteX52" fmla="*/ 2987114 w 3108995"/>
                <a:gd name="connsiteY52" fmla="*/ 795894 h 1536928"/>
                <a:gd name="connsiteX53" fmla="*/ 2990482 w 3108995"/>
                <a:gd name="connsiteY53" fmla="*/ 800832 h 1536928"/>
                <a:gd name="connsiteX54" fmla="*/ 3001660 w 3108995"/>
                <a:gd name="connsiteY54" fmla="*/ 813552 h 1536928"/>
                <a:gd name="connsiteX55" fmla="*/ 3005552 w 3108995"/>
                <a:gd name="connsiteY55" fmla="*/ 816146 h 1536928"/>
                <a:gd name="connsiteX56" fmla="*/ 3012064 w 3108995"/>
                <a:gd name="connsiteY56" fmla="*/ 822656 h 1536928"/>
                <a:gd name="connsiteX57" fmla="*/ 3015682 w 3108995"/>
                <a:gd name="connsiteY57" fmla="*/ 824975 h 1536928"/>
                <a:gd name="connsiteX58" fmla="*/ 3017504 w 3108995"/>
                <a:gd name="connsiteY58" fmla="*/ 830437 h 1536928"/>
                <a:gd name="connsiteX59" fmla="*/ 3018801 w 3108995"/>
                <a:gd name="connsiteY59" fmla="*/ 827320 h 1536928"/>
                <a:gd name="connsiteX60" fmla="*/ 3022718 w 3108995"/>
                <a:gd name="connsiteY60" fmla="*/ 831984 h 1536928"/>
                <a:gd name="connsiteX61" fmla="*/ 3027384 w 3108995"/>
                <a:gd name="connsiteY61" fmla="*/ 835900 h 1536928"/>
                <a:gd name="connsiteX62" fmla="*/ 3031800 w 3108995"/>
                <a:gd name="connsiteY62" fmla="*/ 838743 h 1536928"/>
                <a:gd name="connsiteX63" fmla="*/ 3040384 w 3108995"/>
                <a:gd name="connsiteY63" fmla="*/ 846025 h 1536928"/>
                <a:gd name="connsiteX64" fmla="*/ 3041406 w 3108995"/>
                <a:gd name="connsiteY64" fmla="*/ 848345 h 1536928"/>
                <a:gd name="connsiteX65" fmla="*/ 3043752 w 3108995"/>
                <a:gd name="connsiteY65" fmla="*/ 848619 h 1536928"/>
                <a:gd name="connsiteX66" fmla="*/ 3049465 w 3108995"/>
                <a:gd name="connsiteY66" fmla="*/ 853558 h 1536928"/>
                <a:gd name="connsiteX67" fmla="*/ 3053632 w 3108995"/>
                <a:gd name="connsiteY67" fmla="*/ 856152 h 1536928"/>
                <a:gd name="connsiteX68" fmla="*/ 3058822 w 3108995"/>
                <a:gd name="connsiteY68" fmla="*/ 860566 h 1536928"/>
                <a:gd name="connsiteX69" fmla="*/ 3065833 w 3108995"/>
                <a:gd name="connsiteY69" fmla="*/ 864707 h 1536928"/>
                <a:gd name="connsiteX70" fmla="*/ 3070249 w 3108995"/>
                <a:gd name="connsiteY70" fmla="*/ 866278 h 1536928"/>
                <a:gd name="connsiteX71" fmla="*/ 3076237 w 3108995"/>
                <a:gd name="connsiteY71" fmla="*/ 866802 h 1536928"/>
                <a:gd name="connsiteX72" fmla="*/ 3083249 w 3108995"/>
                <a:gd name="connsiteY72" fmla="*/ 869645 h 1536928"/>
                <a:gd name="connsiteX73" fmla="*/ 3089735 w 3108995"/>
                <a:gd name="connsiteY73" fmla="*/ 873536 h 1536928"/>
                <a:gd name="connsiteX74" fmla="*/ 3098818 w 3108995"/>
                <a:gd name="connsiteY74" fmla="*/ 876928 h 1536928"/>
                <a:gd name="connsiteX75" fmla="*/ 3100639 w 3108995"/>
                <a:gd name="connsiteY75" fmla="*/ 878225 h 1536928"/>
                <a:gd name="connsiteX76" fmla="*/ 3104806 w 3108995"/>
                <a:gd name="connsiteY76" fmla="*/ 878724 h 1536928"/>
                <a:gd name="connsiteX77" fmla="*/ 3106877 w 3108995"/>
                <a:gd name="connsiteY77" fmla="*/ 878225 h 1536928"/>
                <a:gd name="connsiteX78" fmla="*/ 3104557 w 3108995"/>
                <a:gd name="connsiteY78" fmla="*/ 890421 h 1536928"/>
                <a:gd name="connsiteX79" fmla="*/ 3101937 w 3108995"/>
                <a:gd name="connsiteY79" fmla="*/ 898477 h 1536928"/>
                <a:gd name="connsiteX80" fmla="*/ 3101687 w 3108995"/>
                <a:gd name="connsiteY80" fmla="*/ 901071 h 1536928"/>
                <a:gd name="connsiteX81" fmla="*/ 3098319 w 3108995"/>
                <a:gd name="connsiteY81" fmla="*/ 913541 h 1536928"/>
                <a:gd name="connsiteX82" fmla="*/ 3093628 w 3108995"/>
                <a:gd name="connsiteY82" fmla="*/ 926510 h 1536928"/>
                <a:gd name="connsiteX83" fmla="*/ 3089985 w 3108995"/>
                <a:gd name="connsiteY83" fmla="*/ 934317 h 1536928"/>
                <a:gd name="connsiteX84" fmla="*/ 3089486 w 3108995"/>
                <a:gd name="connsiteY84" fmla="*/ 938208 h 1536928"/>
                <a:gd name="connsiteX85" fmla="*/ 3089985 w 3108995"/>
                <a:gd name="connsiteY85" fmla="*/ 947810 h 1536928"/>
                <a:gd name="connsiteX86" fmla="*/ 3089212 w 3108995"/>
                <a:gd name="connsiteY86" fmla="*/ 950404 h 1536928"/>
                <a:gd name="connsiteX87" fmla="*/ 3087390 w 3108995"/>
                <a:gd name="connsiteY87" fmla="*/ 953796 h 1536928"/>
                <a:gd name="connsiteX88" fmla="*/ 3079855 w 3108995"/>
                <a:gd name="connsiteY88" fmla="*/ 956116 h 1536928"/>
                <a:gd name="connsiteX89" fmla="*/ 3074141 w 3108995"/>
                <a:gd name="connsiteY89" fmla="*/ 958984 h 1536928"/>
                <a:gd name="connsiteX90" fmla="*/ 3072595 w 3108995"/>
                <a:gd name="connsiteY90" fmla="*/ 964172 h 1536928"/>
                <a:gd name="connsiteX91" fmla="*/ 3073094 w 3108995"/>
                <a:gd name="connsiteY91" fmla="*/ 970656 h 1536928"/>
                <a:gd name="connsiteX92" fmla="*/ 3057001 w 3108995"/>
                <a:gd name="connsiteY92" fmla="*/ 953796 h 1536928"/>
                <a:gd name="connsiteX93" fmla="*/ 3041406 w 3108995"/>
                <a:gd name="connsiteY93" fmla="*/ 954819 h 1536928"/>
                <a:gd name="connsiteX94" fmla="*/ 3038562 w 3108995"/>
                <a:gd name="connsiteY94" fmla="*/ 954320 h 1536928"/>
                <a:gd name="connsiteX95" fmla="*/ 3033098 w 3108995"/>
                <a:gd name="connsiteY95" fmla="*/ 952499 h 1536928"/>
                <a:gd name="connsiteX96" fmla="*/ 3029205 w 3108995"/>
                <a:gd name="connsiteY96" fmla="*/ 950155 h 1536928"/>
                <a:gd name="connsiteX97" fmla="*/ 3019076 w 3108995"/>
                <a:gd name="connsiteY97" fmla="*/ 947561 h 1536928"/>
                <a:gd name="connsiteX98" fmla="*/ 3004005 w 3108995"/>
                <a:gd name="connsiteY98" fmla="*/ 945216 h 1536928"/>
                <a:gd name="connsiteX99" fmla="*/ 2998017 w 3108995"/>
                <a:gd name="connsiteY99" fmla="*/ 943670 h 1536928"/>
                <a:gd name="connsiteX100" fmla="*/ 2995946 w 3108995"/>
                <a:gd name="connsiteY100" fmla="*/ 946513 h 1536928"/>
                <a:gd name="connsiteX101" fmla="*/ 2990482 w 3108995"/>
                <a:gd name="connsiteY101" fmla="*/ 951726 h 1536928"/>
                <a:gd name="connsiteX102" fmla="*/ 2982698 w 3108995"/>
                <a:gd name="connsiteY102" fmla="*/ 948608 h 1536928"/>
                <a:gd name="connsiteX103" fmla="*/ 2977234 w 3108995"/>
                <a:gd name="connsiteY103" fmla="*/ 947810 h 1536928"/>
                <a:gd name="connsiteX104" fmla="*/ 2967877 w 3108995"/>
                <a:gd name="connsiteY104" fmla="*/ 947037 h 1536928"/>
                <a:gd name="connsiteX105" fmla="*/ 2961140 w 3108995"/>
                <a:gd name="connsiteY105" fmla="*/ 947287 h 1536928"/>
                <a:gd name="connsiteX106" fmla="*/ 2953605 w 3108995"/>
                <a:gd name="connsiteY106" fmla="*/ 948584 h 1536928"/>
                <a:gd name="connsiteX107" fmla="*/ 2949438 w 3108995"/>
                <a:gd name="connsiteY107" fmla="*/ 948858 h 1536928"/>
                <a:gd name="connsiteX108" fmla="*/ 2945795 w 3108995"/>
                <a:gd name="connsiteY108" fmla="*/ 947810 h 1536928"/>
                <a:gd name="connsiteX109" fmla="*/ 2943724 w 3108995"/>
                <a:gd name="connsiteY109" fmla="*/ 951452 h 1536928"/>
                <a:gd name="connsiteX110" fmla="*/ 2940082 w 3108995"/>
                <a:gd name="connsiteY110" fmla="*/ 952499 h 1536928"/>
                <a:gd name="connsiteX111" fmla="*/ 2925011 w 3108995"/>
                <a:gd name="connsiteY111" fmla="*/ 959233 h 1536928"/>
                <a:gd name="connsiteX112" fmla="*/ 2917477 w 3108995"/>
                <a:gd name="connsiteY112" fmla="*/ 960804 h 1536928"/>
                <a:gd name="connsiteX113" fmla="*/ 2910740 w 3108995"/>
                <a:gd name="connsiteY113" fmla="*/ 955592 h 1536928"/>
                <a:gd name="connsiteX114" fmla="*/ 2908918 w 3108995"/>
                <a:gd name="connsiteY114" fmla="*/ 951177 h 1536928"/>
                <a:gd name="connsiteX115" fmla="*/ 2903978 w 3108995"/>
                <a:gd name="connsiteY115" fmla="*/ 943146 h 1536928"/>
                <a:gd name="connsiteX116" fmla="*/ 2901383 w 3108995"/>
                <a:gd name="connsiteY116" fmla="*/ 937684 h 1536928"/>
                <a:gd name="connsiteX117" fmla="*/ 2896967 w 3108995"/>
                <a:gd name="connsiteY117" fmla="*/ 925213 h 1536928"/>
                <a:gd name="connsiteX118" fmla="*/ 2885265 w 3108995"/>
                <a:gd name="connsiteY118" fmla="*/ 928606 h 1536928"/>
                <a:gd name="connsiteX119" fmla="*/ 2878529 w 3108995"/>
                <a:gd name="connsiteY119" fmla="*/ 929628 h 1536928"/>
                <a:gd name="connsiteX120" fmla="*/ 2877206 w 3108995"/>
                <a:gd name="connsiteY120" fmla="*/ 923393 h 1536928"/>
                <a:gd name="connsiteX121" fmla="*/ 2876957 w 3108995"/>
                <a:gd name="connsiteY121" fmla="*/ 914314 h 1536928"/>
                <a:gd name="connsiteX122" fmla="*/ 2875660 w 3108995"/>
                <a:gd name="connsiteY122" fmla="*/ 911970 h 1536928"/>
                <a:gd name="connsiteX123" fmla="*/ 2867076 w 3108995"/>
                <a:gd name="connsiteY123" fmla="*/ 916135 h 1536928"/>
                <a:gd name="connsiteX124" fmla="*/ 2862411 w 3108995"/>
                <a:gd name="connsiteY124" fmla="*/ 916634 h 1536928"/>
                <a:gd name="connsiteX125" fmla="*/ 2850983 w 3108995"/>
                <a:gd name="connsiteY125" fmla="*/ 914838 h 1536928"/>
                <a:gd name="connsiteX126" fmla="*/ 2839805 w 3108995"/>
                <a:gd name="connsiteY126" fmla="*/ 917956 h 1536928"/>
                <a:gd name="connsiteX127" fmla="*/ 2836163 w 3108995"/>
                <a:gd name="connsiteY127" fmla="*/ 919502 h 1536928"/>
                <a:gd name="connsiteX128" fmla="*/ 2828902 w 3108995"/>
                <a:gd name="connsiteY128" fmla="*/ 925213 h 1536928"/>
                <a:gd name="connsiteX129" fmla="*/ 2823961 w 3108995"/>
                <a:gd name="connsiteY129" fmla="*/ 919502 h 1536928"/>
                <a:gd name="connsiteX130" fmla="*/ 2819546 w 3108995"/>
                <a:gd name="connsiteY130" fmla="*/ 915088 h 1536928"/>
                <a:gd name="connsiteX131" fmla="*/ 2810189 w 3108995"/>
                <a:gd name="connsiteY131" fmla="*/ 916135 h 1536928"/>
                <a:gd name="connsiteX132" fmla="*/ 2803427 w 3108995"/>
                <a:gd name="connsiteY132" fmla="*/ 907032 h 1536928"/>
                <a:gd name="connsiteX133" fmla="*/ 2800059 w 3108995"/>
                <a:gd name="connsiteY133" fmla="*/ 903665 h 1536928"/>
                <a:gd name="connsiteX134" fmla="*/ 2791750 w 3108995"/>
                <a:gd name="connsiteY134" fmla="*/ 903914 h 1536928"/>
                <a:gd name="connsiteX135" fmla="*/ 2780049 w 3108995"/>
                <a:gd name="connsiteY135" fmla="*/ 902617 h 1536928"/>
                <a:gd name="connsiteX136" fmla="*/ 2768896 w 3108995"/>
                <a:gd name="connsiteY136" fmla="*/ 901071 h 1536928"/>
                <a:gd name="connsiteX137" fmla="*/ 2768621 w 3108995"/>
                <a:gd name="connsiteY137" fmla="*/ 893538 h 1536928"/>
                <a:gd name="connsiteX138" fmla="*/ 2771990 w 3108995"/>
                <a:gd name="connsiteY138" fmla="*/ 893264 h 1536928"/>
                <a:gd name="connsiteX139" fmla="*/ 2768896 w 3108995"/>
                <a:gd name="connsiteY139" fmla="*/ 870942 h 1536928"/>
                <a:gd name="connsiteX140" fmla="*/ 2766276 w 3108995"/>
                <a:gd name="connsiteY140" fmla="*/ 866253 h 1536928"/>
                <a:gd name="connsiteX141" fmla="*/ 2763432 w 3108995"/>
                <a:gd name="connsiteY141" fmla="*/ 860043 h 1536928"/>
                <a:gd name="connsiteX142" fmla="*/ 2761086 w 3108995"/>
                <a:gd name="connsiteY142" fmla="*/ 855877 h 1536928"/>
                <a:gd name="connsiteX143" fmla="*/ 2755647 w 3108995"/>
                <a:gd name="connsiteY143" fmla="*/ 843681 h 1536928"/>
                <a:gd name="connsiteX144" fmla="*/ 2750957 w 3108995"/>
                <a:gd name="connsiteY144" fmla="*/ 838219 h 1536928"/>
                <a:gd name="connsiteX145" fmla="*/ 2742373 w 3108995"/>
                <a:gd name="connsiteY145" fmla="*/ 830437 h 1536928"/>
                <a:gd name="connsiteX146" fmla="*/ 2740053 w 3108995"/>
                <a:gd name="connsiteY146" fmla="*/ 829116 h 1536928"/>
                <a:gd name="connsiteX147" fmla="*/ 2734065 w 3108995"/>
                <a:gd name="connsiteY147" fmla="*/ 822381 h 1536928"/>
                <a:gd name="connsiteX148" fmla="*/ 2722388 w 3108995"/>
                <a:gd name="connsiteY148" fmla="*/ 827045 h 1536928"/>
                <a:gd name="connsiteX149" fmla="*/ 2711734 w 3108995"/>
                <a:gd name="connsiteY149" fmla="*/ 828342 h 1536928"/>
                <a:gd name="connsiteX150" fmla="*/ 2708341 w 3108995"/>
                <a:gd name="connsiteY150" fmla="*/ 829141 h 1536928"/>
                <a:gd name="connsiteX151" fmla="*/ 2706544 w 3108995"/>
                <a:gd name="connsiteY151" fmla="*/ 825225 h 1536928"/>
                <a:gd name="connsiteX152" fmla="*/ 2704199 w 3108995"/>
                <a:gd name="connsiteY152" fmla="*/ 824975 h 1536928"/>
                <a:gd name="connsiteX153" fmla="*/ 2697437 w 3108995"/>
                <a:gd name="connsiteY153" fmla="*/ 825499 h 1536928"/>
                <a:gd name="connsiteX154" fmla="*/ 2697188 w 3108995"/>
                <a:gd name="connsiteY154" fmla="*/ 827320 h 1536928"/>
                <a:gd name="connsiteX155" fmla="*/ 2694318 w 3108995"/>
                <a:gd name="connsiteY155" fmla="*/ 827819 h 1536928"/>
                <a:gd name="connsiteX156" fmla="*/ 2687831 w 3108995"/>
                <a:gd name="connsiteY156" fmla="*/ 830163 h 1536928"/>
                <a:gd name="connsiteX157" fmla="*/ 2676654 w 3108995"/>
                <a:gd name="connsiteY157" fmla="*/ 832508 h 1536928"/>
                <a:gd name="connsiteX158" fmla="*/ 2677701 w 3108995"/>
                <a:gd name="connsiteY158" fmla="*/ 838219 h 1536928"/>
                <a:gd name="connsiteX159" fmla="*/ 2677701 w 3108995"/>
                <a:gd name="connsiteY159" fmla="*/ 842359 h 1536928"/>
                <a:gd name="connsiteX160" fmla="*/ 2668345 w 3108995"/>
                <a:gd name="connsiteY160" fmla="*/ 842359 h 1536928"/>
                <a:gd name="connsiteX161" fmla="*/ 2668345 w 3108995"/>
                <a:gd name="connsiteY161" fmla="*/ 846524 h 1536928"/>
                <a:gd name="connsiteX162" fmla="*/ 2664452 w 3108995"/>
                <a:gd name="connsiteY162" fmla="*/ 848594 h 1536928"/>
                <a:gd name="connsiteX163" fmla="*/ 2668095 w 3108995"/>
                <a:gd name="connsiteY163" fmla="*/ 860018 h 1536928"/>
                <a:gd name="connsiteX164" fmla="*/ 2657691 w 3108995"/>
                <a:gd name="connsiteY164" fmla="*/ 864183 h 1536928"/>
                <a:gd name="connsiteX165" fmla="*/ 2646788 w 3108995"/>
                <a:gd name="connsiteY165" fmla="*/ 868348 h 1536928"/>
                <a:gd name="connsiteX166" fmla="*/ 2647287 w 3108995"/>
                <a:gd name="connsiteY166" fmla="*/ 880544 h 1536928"/>
                <a:gd name="connsiteX167" fmla="*/ 2648584 w 3108995"/>
                <a:gd name="connsiteY167" fmla="*/ 882091 h 1536928"/>
                <a:gd name="connsiteX168" fmla="*/ 2651977 w 3108995"/>
                <a:gd name="connsiteY168" fmla="*/ 889373 h 1536928"/>
                <a:gd name="connsiteX169" fmla="*/ 2651203 w 3108995"/>
                <a:gd name="connsiteY169" fmla="*/ 891194 h 1536928"/>
                <a:gd name="connsiteX170" fmla="*/ 2648334 w 3108995"/>
                <a:gd name="connsiteY170" fmla="*/ 891718 h 1536928"/>
                <a:gd name="connsiteX171" fmla="*/ 2654048 w 3108995"/>
                <a:gd name="connsiteY171" fmla="*/ 921049 h 1536928"/>
                <a:gd name="connsiteX172" fmla="*/ 2655870 w 3108995"/>
                <a:gd name="connsiteY172" fmla="*/ 928581 h 1536928"/>
                <a:gd name="connsiteX173" fmla="*/ 2659238 w 3108995"/>
                <a:gd name="connsiteY173" fmla="*/ 948833 h 1536928"/>
                <a:gd name="connsiteX174" fmla="*/ 2659512 w 3108995"/>
                <a:gd name="connsiteY174" fmla="*/ 948833 h 1536928"/>
                <a:gd name="connsiteX175" fmla="*/ 2661583 w 3108995"/>
                <a:gd name="connsiteY175" fmla="*/ 962600 h 1536928"/>
                <a:gd name="connsiteX176" fmla="*/ 2655620 w 3108995"/>
                <a:gd name="connsiteY176" fmla="*/ 964670 h 1536928"/>
                <a:gd name="connsiteX177" fmla="*/ 2650680 w 3108995"/>
                <a:gd name="connsiteY177" fmla="*/ 968836 h 1536928"/>
                <a:gd name="connsiteX178" fmla="*/ 2638204 w 3108995"/>
                <a:gd name="connsiteY178" fmla="*/ 978438 h 1536928"/>
                <a:gd name="connsiteX179" fmla="*/ 2627550 w 3108995"/>
                <a:gd name="connsiteY179" fmla="*/ 983651 h 1536928"/>
                <a:gd name="connsiteX180" fmla="*/ 2616123 w 3108995"/>
                <a:gd name="connsiteY180" fmla="*/ 992480 h 1536928"/>
                <a:gd name="connsiteX181" fmla="*/ 2611432 w 3108995"/>
                <a:gd name="connsiteY181" fmla="*/ 996371 h 1536928"/>
                <a:gd name="connsiteX182" fmla="*/ 2606517 w 3108995"/>
                <a:gd name="connsiteY182" fmla="*/ 999738 h 1536928"/>
                <a:gd name="connsiteX183" fmla="*/ 2597161 w 3108995"/>
                <a:gd name="connsiteY183" fmla="*/ 1004676 h 1536928"/>
                <a:gd name="connsiteX184" fmla="*/ 2607540 w 3108995"/>
                <a:gd name="connsiteY184" fmla="*/ 1023107 h 1536928"/>
                <a:gd name="connsiteX185" fmla="*/ 2607815 w 3108995"/>
                <a:gd name="connsiteY185" fmla="*/ 1025203 h 1536928"/>
                <a:gd name="connsiteX186" fmla="*/ 2605469 w 3108995"/>
                <a:gd name="connsiteY186" fmla="*/ 1025701 h 1536928"/>
                <a:gd name="connsiteX187" fmla="*/ 2606517 w 3108995"/>
                <a:gd name="connsiteY187" fmla="*/ 1037125 h 1536928"/>
                <a:gd name="connsiteX188" fmla="*/ 2595863 w 3108995"/>
                <a:gd name="connsiteY188" fmla="*/ 1042337 h 1536928"/>
                <a:gd name="connsiteX189" fmla="*/ 2597685 w 3108995"/>
                <a:gd name="connsiteY189" fmla="*/ 1047001 h 1536928"/>
                <a:gd name="connsiteX190" fmla="*/ 2590923 w 3108995"/>
                <a:gd name="connsiteY190" fmla="*/ 1050119 h 1536928"/>
                <a:gd name="connsiteX191" fmla="*/ 2588328 w 3108995"/>
                <a:gd name="connsiteY191" fmla="*/ 1051939 h 1536928"/>
                <a:gd name="connsiteX192" fmla="*/ 2577674 w 3108995"/>
                <a:gd name="connsiteY192" fmla="*/ 1057377 h 1536928"/>
                <a:gd name="connsiteX193" fmla="*/ 2583114 w 3108995"/>
                <a:gd name="connsiteY193" fmla="*/ 1070122 h 1536928"/>
                <a:gd name="connsiteX194" fmla="*/ 2549879 w 3108995"/>
                <a:gd name="connsiteY194" fmla="*/ 1086483 h 1536928"/>
                <a:gd name="connsiteX195" fmla="*/ 2549879 w 3108995"/>
                <a:gd name="connsiteY195" fmla="*/ 1087007 h 1536928"/>
                <a:gd name="connsiteX196" fmla="*/ 2533761 w 3108995"/>
                <a:gd name="connsiteY196" fmla="*/ 1095038 h 1536928"/>
                <a:gd name="connsiteX197" fmla="*/ 2525702 w 3108995"/>
                <a:gd name="connsiteY197" fmla="*/ 1100749 h 1536928"/>
                <a:gd name="connsiteX198" fmla="*/ 2520512 w 3108995"/>
                <a:gd name="connsiteY198" fmla="*/ 1106211 h 1536928"/>
                <a:gd name="connsiteX199" fmla="*/ 2515846 w 3108995"/>
                <a:gd name="connsiteY199" fmla="*/ 1111923 h 1536928"/>
                <a:gd name="connsiteX200" fmla="*/ 2507014 w 3108995"/>
                <a:gd name="connsiteY200" fmla="*/ 1119729 h 1536928"/>
                <a:gd name="connsiteX201" fmla="*/ 2494264 w 3108995"/>
                <a:gd name="connsiteY201" fmla="*/ 1127760 h 1536928"/>
                <a:gd name="connsiteX202" fmla="*/ 2484933 w 3108995"/>
                <a:gd name="connsiteY202" fmla="*/ 1134270 h 1536928"/>
                <a:gd name="connsiteX203" fmla="*/ 2475576 w 3108995"/>
                <a:gd name="connsiteY203" fmla="*/ 1142825 h 1536928"/>
                <a:gd name="connsiteX204" fmla="*/ 2471684 w 3108995"/>
                <a:gd name="connsiteY204" fmla="*/ 1145942 h 1536928"/>
                <a:gd name="connsiteX205" fmla="*/ 2462327 w 3108995"/>
                <a:gd name="connsiteY205" fmla="*/ 1151130 h 1536928"/>
                <a:gd name="connsiteX206" fmla="*/ 2461280 w 3108995"/>
                <a:gd name="connsiteY206" fmla="*/ 1147239 h 1536928"/>
                <a:gd name="connsiteX207" fmla="*/ 2458685 w 3108995"/>
                <a:gd name="connsiteY207" fmla="*/ 1144396 h 1536928"/>
                <a:gd name="connsiteX208" fmla="*/ 2454792 w 3108995"/>
                <a:gd name="connsiteY208" fmla="*/ 1137637 h 1536928"/>
                <a:gd name="connsiteX209" fmla="*/ 2442567 w 3108995"/>
                <a:gd name="connsiteY209" fmla="*/ 1145419 h 1536928"/>
                <a:gd name="connsiteX210" fmla="*/ 2438949 w 3108995"/>
                <a:gd name="connsiteY210" fmla="*/ 1143872 h 1536928"/>
                <a:gd name="connsiteX211" fmla="*/ 2432437 w 3108995"/>
                <a:gd name="connsiteY211" fmla="*/ 1137388 h 1536928"/>
                <a:gd name="connsiteX212" fmla="*/ 2430116 w 3108995"/>
                <a:gd name="connsiteY212" fmla="*/ 1134270 h 1536928"/>
                <a:gd name="connsiteX213" fmla="*/ 2426199 w 3108995"/>
                <a:gd name="connsiteY213" fmla="*/ 1130354 h 1536928"/>
                <a:gd name="connsiteX214" fmla="*/ 2419188 w 3108995"/>
                <a:gd name="connsiteY214" fmla="*/ 1132449 h 1536928"/>
                <a:gd name="connsiteX215" fmla="*/ 2415046 w 3108995"/>
                <a:gd name="connsiteY215" fmla="*/ 1130878 h 1536928"/>
                <a:gd name="connsiteX216" fmla="*/ 2410356 w 3108995"/>
                <a:gd name="connsiteY216" fmla="*/ 1127760 h 1536928"/>
                <a:gd name="connsiteX217" fmla="*/ 2405939 w 3108995"/>
                <a:gd name="connsiteY217" fmla="*/ 1126463 h 1536928"/>
                <a:gd name="connsiteX218" fmla="*/ 2398155 w 3108995"/>
                <a:gd name="connsiteY218" fmla="*/ 1127261 h 1536928"/>
                <a:gd name="connsiteX219" fmla="*/ 2392167 w 3108995"/>
                <a:gd name="connsiteY219" fmla="*/ 1126214 h 1536928"/>
                <a:gd name="connsiteX220" fmla="*/ 2385679 w 3108995"/>
                <a:gd name="connsiteY220" fmla="*/ 1123620 h 1536928"/>
                <a:gd name="connsiteX221" fmla="*/ 2381513 w 3108995"/>
                <a:gd name="connsiteY221" fmla="*/ 1122572 h 1536928"/>
                <a:gd name="connsiteX222" fmla="*/ 2376847 w 3108995"/>
                <a:gd name="connsiteY222" fmla="*/ 1132175 h 1536928"/>
                <a:gd name="connsiteX223" fmla="*/ 2374776 w 3108995"/>
                <a:gd name="connsiteY223" fmla="*/ 1135816 h 1536928"/>
                <a:gd name="connsiteX224" fmla="*/ 2371906 w 3108995"/>
                <a:gd name="connsiteY224" fmla="*/ 1136091 h 1536928"/>
                <a:gd name="connsiteX225" fmla="*/ 2363074 w 3108995"/>
                <a:gd name="connsiteY225" fmla="*/ 1138161 h 1536928"/>
                <a:gd name="connsiteX226" fmla="*/ 2357885 w 3108995"/>
                <a:gd name="connsiteY226" fmla="*/ 1138934 h 1536928"/>
                <a:gd name="connsiteX227" fmla="*/ 2353468 w 3108995"/>
                <a:gd name="connsiteY227" fmla="*/ 1140505 h 1536928"/>
                <a:gd name="connsiteX228" fmla="*/ 2345409 w 3108995"/>
                <a:gd name="connsiteY228" fmla="*/ 1141528 h 1536928"/>
                <a:gd name="connsiteX229" fmla="*/ 2338398 w 3108995"/>
                <a:gd name="connsiteY229" fmla="*/ 1143099 h 1536928"/>
                <a:gd name="connsiteX230" fmla="*/ 2326447 w 3108995"/>
                <a:gd name="connsiteY230" fmla="*/ 1146990 h 1536928"/>
                <a:gd name="connsiteX231" fmla="*/ 2323852 w 3108995"/>
                <a:gd name="connsiteY231" fmla="*/ 1148536 h 1536928"/>
                <a:gd name="connsiteX232" fmla="*/ 2321506 w 3108995"/>
                <a:gd name="connsiteY232" fmla="*/ 1150881 h 1536928"/>
                <a:gd name="connsiteX233" fmla="*/ 2318138 w 3108995"/>
                <a:gd name="connsiteY233" fmla="*/ 1157889 h 1536928"/>
                <a:gd name="connsiteX234" fmla="*/ 2315793 w 3108995"/>
                <a:gd name="connsiteY234" fmla="*/ 1160234 h 1536928"/>
                <a:gd name="connsiteX235" fmla="*/ 2310603 w 3108995"/>
                <a:gd name="connsiteY235" fmla="*/ 1163351 h 1536928"/>
                <a:gd name="connsiteX236" fmla="*/ 2307210 w 3108995"/>
                <a:gd name="connsiteY236" fmla="*/ 1166718 h 1536928"/>
                <a:gd name="connsiteX237" fmla="*/ 2304615 w 3108995"/>
                <a:gd name="connsiteY237" fmla="*/ 1171407 h 1536928"/>
                <a:gd name="connsiteX238" fmla="*/ 2299949 w 3108995"/>
                <a:gd name="connsiteY238" fmla="*/ 1177119 h 1536928"/>
                <a:gd name="connsiteX239" fmla="*/ 2294236 w 3108995"/>
                <a:gd name="connsiteY239" fmla="*/ 1181010 h 1536928"/>
                <a:gd name="connsiteX240" fmla="*/ 2292164 w 3108995"/>
                <a:gd name="connsiteY240" fmla="*/ 1184127 h 1536928"/>
                <a:gd name="connsiteX241" fmla="*/ 2289819 w 3108995"/>
                <a:gd name="connsiteY241" fmla="*/ 1191410 h 1536928"/>
                <a:gd name="connsiteX242" fmla="*/ 2285927 w 3108995"/>
                <a:gd name="connsiteY242" fmla="*/ 1198144 h 1536928"/>
                <a:gd name="connsiteX243" fmla="*/ 2282009 w 3108995"/>
                <a:gd name="connsiteY243" fmla="*/ 1201262 h 1536928"/>
                <a:gd name="connsiteX244" fmla="*/ 2276570 w 3108995"/>
                <a:gd name="connsiteY244" fmla="*/ 1206449 h 1536928"/>
                <a:gd name="connsiteX245" fmla="*/ 2273975 w 3108995"/>
                <a:gd name="connsiteY245" fmla="*/ 1208021 h 1536928"/>
                <a:gd name="connsiteX246" fmla="*/ 2267738 w 3108995"/>
                <a:gd name="connsiteY246" fmla="*/ 1210615 h 1536928"/>
                <a:gd name="connsiteX247" fmla="*/ 2257333 w 3108995"/>
                <a:gd name="connsiteY247" fmla="*/ 1211388 h 1536928"/>
                <a:gd name="connsiteX248" fmla="*/ 2248501 w 3108995"/>
                <a:gd name="connsiteY248" fmla="*/ 1209567 h 1536928"/>
                <a:gd name="connsiteX249" fmla="*/ 2249025 w 3108995"/>
                <a:gd name="connsiteY249" fmla="*/ 1214506 h 1536928"/>
                <a:gd name="connsiteX250" fmla="*/ 2244608 w 3108995"/>
                <a:gd name="connsiteY250" fmla="*/ 1214506 h 1536928"/>
                <a:gd name="connsiteX251" fmla="*/ 2239144 w 3108995"/>
                <a:gd name="connsiteY251" fmla="*/ 1215029 h 1536928"/>
                <a:gd name="connsiteX252" fmla="*/ 2231609 w 3108995"/>
                <a:gd name="connsiteY252" fmla="*/ 1217623 h 1536928"/>
                <a:gd name="connsiteX253" fmla="*/ 2217063 w 3108995"/>
                <a:gd name="connsiteY253" fmla="*/ 1223085 h 1536928"/>
                <a:gd name="connsiteX254" fmla="*/ 2206160 w 3108995"/>
                <a:gd name="connsiteY254" fmla="*/ 1225405 h 1536928"/>
                <a:gd name="connsiteX255" fmla="*/ 2200970 w 3108995"/>
                <a:gd name="connsiteY255" fmla="*/ 1227226 h 1536928"/>
                <a:gd name="connsiteX256" fmla="*/ 2194732 w 3108995"/>
                <a:gd name="connsiteY256" fmla="*/ 1229046 h 1536928"/>
                <a:gd name="connsiteX257" fmla="*/ 2187721 w 3108995"/>
                <a:gd name="connsiteY257" fmla="*/ 1232937 h 1536928"/>
                <a:gd name="connsiteX258" fmla="*/ 2180959 w 3108995"/>
                <a:gd name="connsiteY258" fmla="*/ 1236055 h 1536928"/>
                <a:gd name="connsiteX259" fmla="*/ 2189018 w 3108995"/>
                <a:gd name="connsiteY259" fmla="*/ 1243063 h 1536928"/>
                <a:gd name="connsiteX260" fmla="*/ 2192137 w 3108995"/>
                <a:gd name="connsiteY260" fmla="*/ 1243587 h 1536928"/>
                <a:gd name="connsiteX261" fmla="*/ 2197577 w 3108995"/>
                <a:gd name="connsiteY261" fmla="*/ 1247228 h 1536928"/>
                <a:gd name="connsiteX262" fmla="*/ 2202267 w 3108995"/>
                <a:gd name="connsiteY262" fmla="*/ 1251643 h 1536928"/>
                <a:gd name="connsiteX263" fmla="*/ 2207706 w 3108995"/>
                <a:gd name="connsiteY263" fmla="*/ 1257354 h 1536928"/>
                <a:gd name="connsiteX264" fmla="*/ 2208755 w 3108995"/>
                <a:gd name="connsiteY264" fmla="*/ 1258901 h 1536928"/>
                <a:gd name="connsiteX265" fmla="*/ 2214219 w 3108995"/>
                <a:gd name="connsiteY265" fmla="*/ 1263839 h 1536928"/>
                <a:gd name="connsiteX266" fmla="*/ 2196030 w 3108995"/>
                <a:gd name="connsiteY266" fmla="*/ 1296562 h 1536928"/>
                <a:gd name="connsiteX267" fmla="*/ 2190566 w 3108995"/>
                <a:gd name="connsiteY267" fmla="*/ 1298657 h 1536928"/>
                <a:gd name="connsiteX268" fmla="*/ 2191863 w 3108995"/>
                <a:gd name="connsiteY268" fmla="*/ 1302797 h 1536928"/>
                <a:gd name="connsiteX269" fmla="*/ 2187197 w 3108995"/>
                <a:gd name="connsiteY269" fmla="*/ 1304867 h 1536928"/>
                <a:gd name="connsiteX270" fmla="*/ 2187197 w 3108995"/>
                <a:gd name="connsiteY270" fmla="*/ 1310329 h 1536928"/>
                <a:gd name="connsiteX271" fmla="*/ 2190840 w 3108995"/>
                <a:gd name="connsiteY271" fmla="*/ 1315517 h 1536928"/>
                <a:gd name="connsiteX272" fmla="*/ 2188494 w 3108995"/>
                <a:gd name="connsiteY272" fmla="*/ 1318111 h 1536928"/>
                <a:gd name="connsiteX273" fmla="*/ 2185625 w 3108995"/>
                <a:gd name="connsiteY273" fmla="*/ 1323573 h 1536928"/>
                <a:gd name="connsiteX274" fmla="*/ 2184328 w 3108995"/>
                <a:gd name="connsiteY274" fmla="*/ 1327988 h 1536928"/>
                <a:gd name="connsiteX275" fmla="*/ 2178889 w 3108995"/>
                <a:gd name="connsiteY275" fmla="*/ 1327738 h 1536928"/>
                <a:gd name="connsiteX276" fmla="*/ 2174473 w 3108995"/>
                <a:gd name="connsiteY276" fmla="*/ 1326441 h 1536928"/>
                <a:gd name="connsiteX277" fmla="*/ 2169258 w 3108995"/>
                <a:gd name="connsiteY277" fmla="*/ 1326691 h 1536928"/>
                <a:gd name="connsiteX278" fmla="*/ 2166139 w 3108995"/>
                <a:gd name="connsiteY278" fmla="*/ 1327738 h 1536928"/>
                <a:gd name="connsiteX279" fmla="*/ 2161224 w 3108995"/>
                <a:gd name="connsiteY279" fmla="*/ 1326940 h 1536928"/>
                <a:gd name="connsiteX280" fmla="*/ 2161224 w 3108995"/>
                <a:gd name="connsiteY280" fmla="*/ 1325643 h 1536928"/>
                <a:gd name="connsiteX281" fmla="*/ 2156533 w 3108995"/>
                <a:gd name="connsiteY281" fmla="*/ 1325144 h 1536928"/>
                <a:gd name="connsiteX282" fmla="*/ 2152117 w 3108995"/>
                <a:gd name="connsiteY282" fmla="*/ 1325394 h 1536928"/>
                <a:gd name="connsiteX283" fmla="*/ 2148224 w 3108995"/>
                <a:gd name="connsiteY283" fmla="*/ 1326965 h 1536928"/>
                <a:gd name="connsiteX284" fmla="*/ 2142760 w 3108995"/>
                <a:gd name="connsiteY284" fmla="*/ 1329808 h 1536928"/>
                <a:gd name="connsiteX285" fmla="*/ 2140689 w 3108995"/>
                <a:gd name="connsiteY285" fmla="*/ 1333450 h 1536928"/>
                <a:gd name="connsiteX286" fmla="*/ 2141213 w 3108995"/>
                <a:gd name="connsiteY286" fmla="*/ 1339411 h 1536928"/>
                <a:gd name="connsiteX287" fmla="*/ 2139916 w 3108995"/>
                <a:gd name="connsiteY287" fmla="*/ 1341755 h 1536928"/>
                <a:gd name="connsiteX288" fmla="*/ 2137296 w 3108995"/>
                <a:gd name="connsiteY288" fmla="*/ 1340209 h 1536928"/>
                <a:gd name="connsiteX289" fmla="*/ 2132106 w 3108995"/>
                <a:gd name="connsiteY289" fmla="*/ 1345122 h 1536928"/>
                <a:gd name="connsiteX290" fmla="*/ 2127440 w 3108995"/>
                <a:gd name="connsiteY290" fmla="*/ 1351881 h 1536928"/>
                <a:gd name="connsiteX291" fmla="*/ 2126143 w 3108995"/>
                <a:gd name="connsiteY291" fmla="*/ 1354999 h 1536928"/>
                <a:gd name="connsiteX292" fmla="*/ 2125869 w 3108995"/>
                <a:gd name="connsiteY292" fmla="*/ 1358640 h 1536928"/>
                <a:gd name="connsiteX293" fmla="*/ 2127440 w 3108995"/>
                <a:gd name="connsiteY293" fmla="*/ 1367469 h 1536928"/>
                <a:gd name="connsiteX294" fmla="*/ 2126642 w 3108995"/>
                <a:gd name="connsiteY294" fmla="*/ 1370836 h 1536928"/>
                <a:gd name="connsiteX295" fmla="*/ 2125344 w 3108995"/>
                <a:gd name="connsiteY295" fmla="*/ 1371635 h 1536928"/>
                <a:gd name="connsiteX296" fmla="*/ 2124845 w 3108995"/>
                <a:gd name="connsiteY296" fmla="*/ 1375775 h 1536928"/>
                <a:gd name="connsiteX297" fmla="*/ 2126917 w 3108995"/>
                <a:gd name="connsiteY297" fmla="*/ 1378643 h 1536928"/>
                <a:gd name="connsiteX298" fmla="*/ 2133404 w 3108995"/>
                <a:gd name="connsiteY298" fmla="*/ 1380189 h 1536928"/>
                <a:gd name="connsiteX299" fmla="*/ 2134452 w 3108995"/>
                <a:gd name="connsiteY299" fmla="*/ 1382284 h 1536928"/>
                <a:gd name="connsiteX300" fmla="*/ 2134976 w 3108995"/>
                <a:gd name="connsiteY300" fmla="*/ 1386175 h 1536928"/>
                <a:gd name="connsiteX301" fmla="*/ 2139916 w 3108995"/>
                <a:gd name="connsiteY301" fmla="*/ 1391113 h 1536928"/>
                <a:gd name="connsiteX302" fmla="*/ 2144582 w 3108995"/>
                <a:gd name="connsiteY302" fmla="*/ 1393183 h 1536928"/>
                <a:gd name="connsiteX303" fmla="*/ 2146128 w 3108995"/>
                <a:gd name="connsiteY303" fmla="*/ 1395777 h 1536928"/>
                <a:gd name="connsiteX304" fmla="*/ 2146128 w 3108995"/>
                <a:gd name="connsiteY304" fmla="*/ 1397847 h 1536928"/>
                <a:gd name="connsiteX305" fmla="*/ 2144332 w 3108995"/>
                <a:gd name="connsiteY305" fmla="*/ 1403833 h 1536928"/>
                <a:gd name="connsiteX306" fmla="*/ 2141712 w 3108995"/>
                <a:gd name="connsiteY306" fmla="*/ 1407475 h 1536928"/>
                <a:gd name="connsiteX307" fmla="*/ 2137820 w 3108995"/>
                <a:gd name="connsiteY307" fmla="*/ 1415780 h 1536928"/>
                <a:gd name="connsiteX308" fmla="*/ 2137571 w 3108995"/>
                <a:gd name="connsiteY308" fmla="*/ 1418374 h 1536928"/>
                <a:gd name="connsiteX309" fmla="*/ 2139916 w 3108995"/>
                <a:gd name="connsiteY309" fmla="*/ 1420719 h 1536928"/>
                <a:gd name="connsiteX310" fmla="*/ 2140165 w 3108995"/>
                <a:gd name="connsiteY310" fmla="*/ 1422514 h 1536928"/>
                <a:gd name="connsiteX311" fmla="*/ 2137820 w 3108995"/>
                <a:gd name="connsiteY311" fmla="*/ 1427727 h 1536928"/>
                <a:gd name="connsiteX312" fmla="*/ 2135749 w 3108995"/>
                <a:gd name="connsiteY312" fmla="*/ 1429797 h 1536928"/>
                <a:gd name="connsiteX313" fmla="*/ 2126917 w 3108995"/>
                <a:gd name="connsiteY313" fmla="*/ 1431618 h 1536928"/>
                <a:gd name="connsiteX314" fmla="*/ 2126393 w 3108995"/>
                <a:gd name="connsiteY314" fmla="*/ 1432391 h 1536928"/>
                <a:gd name="connsiteX315" fmla="*/ 2107430 w 3108995"/>
                <a:gd name="connsiteY315" fmla="*/ 1436032 h 1536928"/>
                <a:gd name="connsiteX316" fmla="*/ 2101467 w 3108995"/>
                <a:gd name="connsiteY316" fmla="*/ 1437080 h 1536928"/>
                <a:gd name="connsiteX317" fmla="*/ 2092360 w 3108995"/>
                <a:gd name="connsiteY317" fmla="*/ 1439923 h 1536928"/>
                <a:gd name="connsiteX318" fmla="*/ 2084052 w 3108995"/>
                <a:gd name="connsiteY318" fmla="*/ 1433688 h 1536928"/>
                <a:gd name="connsiteX319" fmla="*/ 2082230 w 3108995"/>
                <a:gd name="connsiteY319" fmla="*/ 1429797 h 1536928"/>
                <a:gd name="connsiteX320" fmla="*/ 2081457 w 3108995"/>
                <a:gd name="connsiteY320" fmla="*/ 1424610 h 1536928"/>
                <a:gd name="connsiteX321" fmla="*/ 2078862 w 3108995"/>
                <a:gd name="connsiteY321" fmla="*/ 1422016 h 1536928"/>
                <a:gd name="connsiteX322" fmla="*/ 2073921 w 3108995"/>
                <a:gd name="connsiteY322" fmla="*/ 1422789 h 1536928"/>
                <a:gd name="connsiteX323" fmla="*/ 2071326 w 3108995"/>
                <a:gd name="connsiteY323" fmla="*/ 1424360 h 1536928"/>
                <a:gd name="connsiteX324" fmla="*/ 2066910 w 3108995"/>
                <a:gd name="connsiteY324" fmla="*/ 1425906 h 1536928"/>
                <a:gd name="connsiteX325" fmla="*/ 2063267 w 3108995"/>
                <a:gd name="connsiteY325" fmla="*/ 1425906 h 1536928"/>
                <a:gd name="connsiteX326" fmla="*/ 2061446 w 3108995"/>
                <a:gd name="connsiteY326" fmla="*/ 1424086 h 1536928"/>
                <a:gd name="connsiteX327" fmla="*/ 2060398 w 3108995"/>
                <a:gd name="connsiteY327" fmla="*/ 1418374 h 1536928"/>
                <a:gd name="connsiteX328" fmla="*/ 2058327 w 3108995"/>
                <a:gd name="connsiteY328" fmla="*/ 1418374 h 1536928"/>
                <a:gd name="connsiteX329" fmla="*/ 2046900 w 3108995"/>
                <a:gd name="connsiteY329" fmla="*/ 1418898 h 1536928"/>
                <a:gd name="connsiteX330" fmla="*/ 2043257 w 3108995"/>
                <a:gd name="connsiteY330" fmla="*/ 1417352 h 1536928"/>
                <a:gd name="connsiteX331" fmla="*/ 2038067 w 3108995"/>
                <a:gd name="connsiteY331" fmla="*/ 1417601 h 1536928"/>
                <a:gd name="connsiteX332" fmla="*/ 2037543 w 3108995"/>
                <a:gd name="connsiteY332" fmla="*/ 1396825 h 1536928"/>
                <a:gd name="connsiteX333" fmla="*/ 2037044 w 3108995"/>
                <a:gd name="connsiteY333" fmla="*/ 1385402 h 1536928"/>
                <a:gd name="connsiteX334" fmla="*/ 2034424 w 3108995"/>
                <a:gd name="connsiteY334" fmla="*/ 1373181 h 1536928"/>
                <a:gd name="connsiteX335" fmla="*/ 2031331 w 3108995"/>
                <a:gd name="connsiteY335" fmla="*/ 1362805 h 1536928"/>
                <a:gd name="connsiteX336" fmla="*/ 2028711 w 3108995"/>
                <a:gd name="connsiteY336" fmla="*/ 1355522 h 1536928"/>
                <a:gd name="connsiteX337" fmla="*/ 2024819 w 3108995"/>
                <a:gd name="connsiteY337" fmla="*/ 1357094 h 1536928"/>
                <a:gd name="connsiteX338" fmla="*/ 2019379 w 3108995"/>
                <a:gd name="connsiteY338" fmla="*/ 1360211 h 1536928"/>
                <a:gd name="connsiteX339" fmla="*/ 2013391 w 3108995"/>
                <a:gd name="connsiteY339" fmla="*/ 1361758 h 1536928"/>
                <a:gd name="connsiteX340" fmla="*/ 2008201 w 3108995"/>
                <a:gd name="connsiteY340" fmla="*/ 1364875 h 1536928"/>
                <a:gd name="connsiteX341" fmla="*/ 2000142 w 3108995"/>
                <a:gd name="connsiteY341" fmla="*/ 1366696 h 1536928"/>
                <a:gd name="connsiteX342" fmla="*/ 1992083 w 3108995"/>
                <a:gd name="connsiteY342" fmla="*/ 1369814 h 1536928"/>
                <a:gd name="connsiteX343" fmla="*/ 1990786 w 3108995"/>
                <a:gd name="connsiteY343" fmla="*/ 1370861 h 1536928"/>
                <a:gd name="connsiteX344" fmla="*/ 1972348 w 3108995"/>
                <a:gd name="connsiteY344" fmla="*/ 1375002 h 1536928"/>
                <a:gd name="connsiteX345" fmla="*/ 1962217 w 3108995"/>
                <a:gd name="connsiteY345" fmla="*/ 1379940 h 1536928"/>
                <a:gd name="connsiteX346" fmla="*/ 1955206 w 3108995"/>
                <a:gd name="connsiteY346" fmla="*/ 1380713 h 1536928"/>
                <a:gd name="connsiteX347" fmla="*/ 1951040 w 3108995"/>
                <a:gd name="connsiteY347" fmla="*/ 1379167 h 1536928"/>
                <a:gd name="connsiteX348" fmla="*/ 1949742 w 3108995"/>
                <a:gd name="connsiteY348" fmla="*/ 1380214 h 1536928"/>
                <a:gd name="connsiteX349" fmla="*/ 1946873 w 3108995"/>
                <a:gd name="connsiteY349" fmla="*/ 1379416 h 1536928"/>
                <a:gd name="connsiteX350" fmla="*/ 1942457 w 3108995"/>
                <a:gd name="connsiteY350" fmla="*/ 1379691 h 1536928"/>
                <a:gd name="connsiteX351" fmla="*/ 1936244 w 3108995"/>
                <a:gd name="connsiteY351" fmla="*/ 1380713 h 1536928"/>
                <a:gd name="connsiteX352" fmla="*/ 1933898 w 3108995"/>
                <a:gd name="connsiteY352" fmla="*/ 1382808 h 1536928"/>
                <a:gd name="connsiteX353" fmla="*/ 1923769 w 3108995"/>
                <a:gd name="connsiteY353" fmla="*/ 1385652 h 1536928"/>
                <a:gd name="connsiteX354" fmla="*/ 1920126 w 3108995"/>
                <a:gd name="connsiteY354" fmla="*/ 1387722 h 1536928"/>
                <a:gd name="connsiteX355" fmla="*/ 1918055 w 3108995"/>
                <a:gd name="connsiteY355" fmla="*/ 1387722 h 1536928"/>
                <a:gd name="connsiteX356" fmla="*/ 1910769 w 3108995"/>
                <a:gd name="connsiteY356" fmla="*/ 1391113 h 1536928"/>
                <a:gd name="connsiteX357" fmla="*/ 1906877 w 3108995"/>
                <a:gd name="connsiteY357" fmla="*/ 1391887 h 1536928"/>
                <a:gd name="connsiteX358" fmla="*/ 1904008 w 3108995"/>
                <a:gd name="connsiteY358" fmla="*/ 1393957 h 1536928"/>
                <a:gd name="connsiteX359" fmla="*/ 1901413 w 3108995"/>
                <a:gd name="connsiteY359" fmla="*/ 1394231 h 1536928"/>
                <a:gd name="connsiteX360" fmla="*/ 1893878 w 3108995"/>
                <a:gd name="connsiteY360" fmla="*/ 1397598 h 1536928"/>
                <a:gd name="connsiteX361" fmla="*/ 1891557 w 3108995"/>
                <a:gd name="connsiteY361" fmla="*/ 1394231 h 1536928"/>
                <a:gd name="connsiteX362" fmla="*/ 1892581 w 3108995"/>
                <a:gd name="connsiteY362" fmla="*/ 1392136 h 1536928"/>
                <a:gd name="connsiteX363" fmla="*/ 1892855 w 3108995"/>
                <a:gd name="connsiteY363" fmla="*/ 1384629 h 1536928"/>
                <a:gd name="connsiteX364" fmla="*/ 1894152 w 3108995"/>
                <a:gd name="connsiteY364" fmla="*/ 1379691 h 1536928"/>
                <a:gd name="connsiteX365" fmla="*/ 1885045 w 3108995"/>
                <a:gd name="connsiteY365" fmla="*/ 1380189 h 1536928"/>
                <a:gd name="connsiteX366" fmla="*/ 1885045 w 3108995"/>
                <a:gd name="connsiteY366" fmla="*/ 1382284 h 1536928"/>
                <a:gd name="connsiteX367" fmla="*/ 1871796 w 3108995"/>
                <a:gd name="connsiteY367" fmla="*/ 1386699 h 1536928"/>
                <a:gd name="connsiteX368" fmla="*/ 1858822 w 3108995"/>
                <a:gd name="connsiteY368" fmla="*/ 1388769 h 1536928"/>
                <a:gd name="connsiteX369" fmla="*/ 1849990 w 3108995"/>
                <a:gd name="connsiteY369" fmla="*/ 1391612 h 1536928"/>
                <a:gd name="connsiteX370" fmla="*/ 1844276 w 3108995"/>
                <a:gd name="connsiteY370" fmla="*/ 1392136 h 1536928"/>
                <a:gd name="connsiteX371" fmla="*/ 1839585 w 3108995"/>
                <a:gd name="connsiteY371" fmla="*/ 1391612 h 1536928"/>
                <a:gd name="connsiteX372" fmla="*/ 1835942 w 3108995"/>
                <a:gd name="connsiteY372" fmla="*/ 1390590 h 1536928"/>
                <a:gd name="connsiteX373" fmla="*/ 1831277 w 3108995"/>
                <a:gd name="connsiteY373" fmla="*/ 1391088 h 1536928"/>
                <a:gd name="connsiteX374" fmla="*/ 1827634 w 3108995"/>
                <a:gd name="connsiteY374" fmla="*/ 1390590 h 1536928"/>
                <a:gd name="connsiteX375" fmla="*/ 1815683 w 3108995"/>
                <a:gd name="connsiteY375" fmla="*/ 1390839 h 1536928"/>
                <a:gd name="connsiteX376" fmla="*/ 1814660 w 3108995"/>
                <a:gd name="connsiteY376" fmla="*/ 1388769 h 1536928"/>
                <a:gd name="connsiteX377" fmla="*/ 1803481 w 3108995"/>
                <a:gd name="connsiteY377" fmla="*/ 1391612 h 1536928"/>
                <a:gd name="connsiteX378" fmla="*/ 1802185 w 3108995"/>
                <a:gd name="connsiteY378" fmla="*/ 1390066 h 1536928"/>
                <a:gd name="connsiteX379" fmla="*/ 1797494 w 3108995"/>
                <a:gd name="connsiteY379" fmla="*/ 1395777 h 1536928"/>
                <a:gd name="connsiteX380" fmla="*/ 1792304 w 3108995"/>
                <a:gd name="connsiteY380" fmla="*/ 1399943 h 1536928"/>
                <a:gd name="connsiteX381" fmla="*/ 1789185 w 3108995"/>
                <a:gd name="connsiteY381" fmla="*/ 1401763 h 1536928"/>
                <a:gd name="connsiteX382" fmla="*/ 1786341 w 3108995"/>
                <a:gd name="connsiteY382" fmla="*/ 1401763 h 1536928"/>
                <a:gd name="connsiteX383" fmla="*/ 1784519 w 3108995"/>
                <a:gd name="connsiteY383" fmla="*/ 1402786 h 1536928"/>
                <a:gd name="connsiteX384" fmla="*/ 1777508 w 3108995"/>
                <a:gd name="connsiteY384" fmla="*/ 1404083 h 1536928"/>
                <a:gd name="connsiteX385" fmla="*/ 1771520 w 3108995"/>
                <a:gd name="connsiteY385" fmla="*/ 1406677 h 1536928"/>
                <a:gd name="connsiteX386" fmla="*/ 1767628 w 3108995"/>
                <a:gd name="connsiteY386" fmla="*/ 1409021 h 1536928"/>
                <a:gd name="connsiteX387" fmla="*/ 1764509 w 3108995"/>
                <a:gd name="connsiteY387" fmla="*/ 1406951 h 1536928"/>
                <a:gd name="connsiteX388" fmla="*/ 1756974 w 3108995"/>
                <a:gd name="connsiteY388" fmla="*/ 1405904 h 1536928"/>
                <a:gd name="connsiteX389" fmla="*/ 1753081 w 3108995"/>
                <a:gd name="connsiteY389" fmla="*/ 1406427 h 1536928"/>
                <a:gd name="connsiteX390" fmla="*/ 1750986 w 3108995"/>
                <a:gd name="connsiteY390" fmla="*/ 1407450 h 1536928"/>
                <a:gd name="connsiteX391" fmla="*/ 1748915 w 3108995"/>
                <a:gd name="connsiteY391" fmla="*/ 1406951 h 1536928"/>
                <a:gd name="connsiteX392" fmla="*/ 1745272 w 3108995"/>
                <a:gd name="connsiteY392" fmla="*/ 1408248 h 1536928"/>
                <a:gd name="connsiteX393" fmla="*/ 1735941 w 3108995"/>
                <a:gd name="connsiteY393" fmla="*/ 1405380 h 1536928"/>
                <a:gd name="connsiteX394" fmla="*/ 1732822 w 3108995"/>
                <a:gd name="connsiteY394" fmla="*/ 1405130 h 1536928"/>
                <a:gd name="connsiteX395" fmla="*/ 1727882 w 3108995"/>
                <a:gd name="connsiteY395" fmla="*/ 1407999 h 1536928"/>
                <a:gd name="connsiteX396" fmla="*/ 1729428 w 3108995"/>
                <a:gd name="connsiteY396" fmla="*/ 1409545 h 1536928"/>
                <a:gd name="connsiteX397" fmla="*/ 1729428 w 3108995"/>
                <a:gd name="connsiteY397" fmla="*/ 1411615 h 1536928"/>
                <a:gd name="connsiteX398" fmla="*/ 1731250 w 3108995"/>
                <a:gd name="connsiteY398" fmla="*/ 1414733 h 1536928"/>
                <a:gd name="connsiteX399" fmla="*/ 1731250 w 3108995"/>
                <a:gd name="connsiteY399" fmla="*/ 1417601 h 1536928"/>
                <a:gd name="connsiteX400" fmla="*/ 1729179 w 3108995"/>
                <a:gd name="connsiteY400" fmla="*/ 1421492 h 1536928"/>
                <a:gd name="connsiteX401" fmla="*/ 1723714 w 3108995"/>
                <a:gd name="connsiteY401" fmla="*/ 1425657 h 1536928"/>
                <a:gd name="connsiteX402" fmla="*/ 1715655 w 3108995"/>
                <a:gd name="connsiteY402" fmla="*/ 1429548 h 1536928"/>
                <a:gd name="connsiteX403" fmla="*/ 1711764 w 3108995"/>
                <a:gd name="connsiteY403" fmla="*/ 1430845 h 1536928"/>
                <a:gd name="connsiteX404" fmla="*/ 1707097 w 3108995"/>
                <a:gd name="connsiteY404" fmla="*/ 1435259 h 1536928"/>
                <a:gd name="connsiteX405" fmla="*/ 1705026 w 3108995"/>
                <a:gd name="connsiteY405" fmla="*/ 1443041 h 1536928"/>
                <a:gd name="connsiteX406" fmla="*/ 1705026 w 3108995"/>
                <a:gd name="connsiteY406" fmla="*/ 1447455 h 1536928"/>
                <a:gd name="connsiteX407" fmla="*/ 1702681 w 3108995"/>
                <a:gd name="connsiteY407" fmla="*/ 1458879 h 1536928"/>
                <a:gd name="connsiteX408" fmla="*/ 1700086 w 3108995"/>
                <a:gd name="connsiteY408" fmla="*/ 1462271 h 1536928"/>
                <a:gd name="connsiteX409" fmla="*/ 1698789 w 3108995"/>
                <a:gd name="connsiteY409" fmla="*/ 1467982 h 1536928"/>
                <a:gd name="connsiteX410" fmla="*/ 1695670 w 3108995"/>
                <a:gd name="connsiteY410" fmla="*/ 1471100 h 1536928"/>
                <a:gd name="connsiteX411" fmla="*/ 1691503 w 3108995"/>
                <a:gd name="connsiteY411" fmla="*/ 1473170 h 1536928"/>
                <a:gd name="connsiteX412" fmla="*/ 1688659 w 3108995"/>
                <a:gd name="connsiteY412" fmla="*/ 1473419 h 1536928"/>
                <a:gd name="connsiteX413" fmla="*/ 1686837 w 3108995"/>
                <a:gd name="connsiteY413" fmla="*/ 1472396 h 1536928"/>
                <a:gd name="connsiteX414" fmla="*/ 1685540 w 3108995"/>
                <a:gd name="connsiteY414" fmla="*/ 1469528 h 1536928"/>
                <a:gd name="connsiteX415" fmla="*/ 1683968 w 3108995"/>
                <a:gd name="connsiteY415" fmla="*/ 1469803 h 1536928"/>
                <a:gd name="connsiteX416" fmla="*/ 1681623 w 3108995"/>
                <a:gd name="connsiteY416" fmla="*/ 1472646 h 1536928"/>
                <a:gd name="connsiteX417" fmla="*/ 1676433 w 3108995"/>
                <a:gd name="connsiteY417" fmla="*/ 1473419 h 1536928"/>
                <a:gd name="connsiteX418" fmla="*/ 1673838 w 3108995"/>
                <a:gd name="connsiteY418" fmla="*/ 1475240 h 1536928"/>
                <a:gd name="connsiteX419" fmla="*/ 1669422 w 3108995"/>
                <a:gd name="connsiteY419" fmla="*/ 1477060 h 1536928"/>
                <a:gd name="connsiteX420" fmla="*/ 1666827 w 3108995"/>
                <a:gd name="connsiteY420" fmla="*/ 1479654 h 1536928"/>
                <a:gd name="connsiteX421" fmla="*/ 1665006 w 3108995"/>
                <a:gd name="connsiteY421" fmla="*/ 1481475 h 1536928"/>
                <a:gd name="connsiteX422" fmla="*/ 1661114 w 3108995"/>
                <a:gd name="connsiteY422" fmla="*/ 1483820 h 1536928"/>
                <a:gd name="connsiteX423" fmla="*/ 1659541 w 3108995"/>
                <a:gd name="connsiteY423" fmla="*/ 1486164 h 1536928"/>
                <a:gd name="connsiteX424" fmla="*/ 1660065 w 3108995"/>
                <a:gd name="connsiteY424" fmla="*/ 1490579 h 1536928"/>
                <a:gd name="connsiteX425" fmla="*/ 1659541 w 3108995"/>
                <a:gd name="connsiteY425" fmla="*/ 1494719 h 1536928"/>
                <a:gd name="connsiteX426" fmla="*/ 1657221 w 3108995"/>
                <a:gd name="connsiteY426" fmla="*/ 1497063 h 1536928"/>
                <a:gd name="connsiteX427" fmla="*/ 1653055 w 3108995"/>
                <a:gd name="connsiteY427" fmla="*/ 1493173 h 1536928"/>
                <a:gd name="connsiteX428" fmla="*/ 1647091 w 3108995"/>
                <a:gd name="connsiteY428" fmla="*/ 1494993 h 1536928"/>
                <a:gd name="connsiteX429" fmla="*/ 1640330 w 3108995"/>
                <a:gd name="connsiteY429" fmla="*/ 1498111 h 1536928"/>
                <a:gd name="connsiteX430" fmla="*/ 1638259 w 3108995"/>
                <a:gd name="connsiteY430" fmla="*/ 1497837 h 1536928"/>
                <a:gd name="connsiteX431" fmla="*/ 1632021 w 3108995"/>
                <a:gd name="connsiteY431" fmla="*/ 1499408 h 1536928"/>
                <a:gd name="connsiteX432" fmla="*/ 1628628 w 3108995"/>
                <a:gd name="connsiteY432" fmla="*/ 1501229 h 1536928"/>
                <a:gd name="connsiteX433" fmla="*/ 1623438 w 3108995"/>
                <a:gd name="connsiteY433" fmla="*/ 1503024 h 1536928"/>
                <a:gd name="connsiteX434" fmla="*/ 1616951 w 3108995"/>
                <a:gd name="connsiteY434" fmla="*/ 1504595 h 1536928"/>
                <a:gd name="connsiteX435" fmla="*/ 1613832 w 3108995"/>
                <a:gd name="connsiteY435" fmla="*/ 1507713 h 1536928"/>
                <a:gd name="connsiteX436" fmla="*/ 1611487 w 3108995"/>
                <a:gd name="connsiteY436" fmla="*/ 1506416 h 1536928"/>
                <a:gd name="connsiteX437" fmla="*/ 1606023 w 3108995"/>
                <a:gd name="connsiteY437" fmla="*/ 1507189 h 1536928"/>
                <a:gd name="connsiteX438" fmla="*/ 1599535 w 3108995"/>
                <a:gd name="connsiteY438" fmla="*/ 1507189 h 1536928"/>
                <a:gd name="connsiteX439" fmla="*/ 1592774 w 3108995"/>
                <a:gd name="connsiteY439" fmla="*/ 1508237 h 1536928"/>
                <a:gd name="connsiteX440" fmla="*/ 1587584 w 3108995"/>
                <a:gd name="connsiteY440" fmla="*/ 1511080 h 1536928"/>
                <a:gd name="connsiteX441" fmla="*/ 1581871 w 3108995"/>
                <a:gd name="connsiteY441" fmla="*/ 1513425 h 1536928"/>
                <a:gd name="connsiteX442" fmla="*/ 1576930 w 3108995"/>
                <a:gd name="connsiteY442" fmla="*/ 1516293 h 1536928"/>
                <a:gd name="connsiteX443" fmla="*/ 1571990 w 3108995"/>
                <a:gd name="connsiteY443" fmla="*/ 1519411 h 1536928"/>
                <a:gd name="connsiteX444" fmla="*/ 1566276 w 3108995"/>
                <a:gd name="connsiteY444" fmla="*/ 1524075 h 1536928"/>
                <a:gd name="connsiteX445" fmla="*/ 1564729 w 3108995"/>
                <a:gd name="connsiteY445" fmla="*/ 1527192 h 1536928"/>
                <a:gd name="connsiteX446" fmla="*/ 1555124 w 3108995"/>
                <a:gd name="connsiteY446" fmla="*/ 1525371 h 1536928"/>
                <a:gd name="connsiteX447" fmla="*/ 1550433 w 3108995"/>
                <a:gd name="connsiteY447" fmla="*/ 1523301 h 1536928"/>
                <a:gd name="connsiteX448" fmla="*/ 1545243 w 3108995"/>
                <a:gd name="connsiteY448" fmla="*/ 1520433 h 1536928"/>
                <a:gd name="connsiteX449" fmla="*/ 1540552 w 3108995"/>
                <a:gd name="connsiteY449" fmla="*/ 1523825 h 1536928"/>
                <a:gd name="connsiteX450" fmla="*/ 1535113 w 3108995"/>
                <a:gd name="connsiteY450" fmla="*/ 1525371 h 1536928"/>
                <a:gd name="connsiteX451" fmla="*/ 1531994 w 3108995"/>
                <a:gd name="connsiteY451" fmla="*/ 1524598 h 1536928"/>
                <a:gd name="connsiteX452" fmla="*/ 1528601 w 3108995"/>
                <a:gd name="connsiteY452" fmla="*/ 1530035 h 1536928"/>
                <a:gd name="connsiteX453" fmla="*/ 1524983 w 3108995"/>
                <a:gd name="connsiteY453" fmla="*/ 1534724 h 1536928"/>
                <a:gd name="connsiteX454" fmla="*/ 1519768 w 3108995"/>
                <a:gd name="connsiteY454" fmla="*/ 1531083 h 1536928"/>
                <a:gd name="connsiteX455" fmla="*/ 1517448 w 3108995"/>
                <a:gd name="connsiteY455" fmla="*/ 1533677 h 1536928"/>
                <a:gd name="connsiteX456" fmla="*/ 1514579 w 3108995"/>
                <a:gd name="connsiteY456" fmla="*/ 1534201 h 1536928"/>
                <a:gd name="connsiteX457" fmla="*/ 1508615 w 3108995"/>
                <a:gd name="connsiteY457" fmla="*/ 1536545 h 1536928"/>
                <a:gd name="connsiteX458" fmla="*/ 1496914 w 3108995"/>
                <a:gd name="connsiteY458" fmla="*/ 1535248 h 1536928"/>
                <a:gd name="connsiteX459" fmla="*/ 1495092 w 3108995"/>
                <a:gd name="connsiteY459" fmla="*/ 1535248 h 1536928"/>
                <a:gd name="connsiteX460" fmla="*/ 1490426 w 3108995"/>
                <a:gd name="connsiteY460" fmla="*/ 1532380 h 1536928"/>
                <a:gd name="connsiteX461" fmla="*/ 1486783 w 3108995"/>
                <a:gd name="connsiteY461" fmla="*/ 1531083 h 1536928"/>
                <a:gd name="connsiteX462" fmla="*/ 1484962 w 3108995"/>
                <a:gd name="connsiteY462" fmla="*/ 1528215 h 1536928"/>
                <a:gd name="connsiteX463" fmla="*/ 1488855 w 3108995"/>
                <a:gd name="connsiteY463" fmla="*/ 1526394 h 1536928"/>
                <a:gd name="connsiteX464" fmla="*/ 1487307 w 3108995"/>
                <a:gd name="connsiteY464" fmla="*/ 1523551 h 1536928"/>
                <a:gd name="connsiteX465" fmla="*/ 1490951 w 3108995"/>
                <a:gd name="connsiteY465" fmla="*/ 1521979 h 1536928"/>
                <a:gd name="connsiteX466" fmla="*/ 1495616 w 3108995"/>
                <a:gd name="connsiteY466" fmla="*/ 1515245 h 1536928"/>
                <a:gd name="connsiteX467" fmla="*/ 1501080 w 3108995"/>
                <a:gd name="connsiteY467" fmla="*/ 1510307 h 1536928"/>
                <a:gd name="connsiteX468" fmla="*/ 1509139 w 3108995"/>
                <a:gd name="connsiteY468" fmla="*/ 1506142 h 1536928"/>
                <a:gd name="connsiteX469" fmla="*/ 1515103 w 3108995"/>
                <a:gd name="connsiteY469" fmla="*/ 1502251 h 1536928"/>
                <a:gd name="connsiteX470" fmla="*/ 1511210 w 3108995"/>
                <a:gd name="connsiteY470" fmla="*/ 1494719 h 1536928"/>
                <a:gd name="connsiteX471" fmla="*/ 1514579 w 3108995"/>
                <a:gd name="connsiteY471" fmla="*/ 1492374 h 1536928"/>
                <a:gd name="connsiteX472" fmla="*/ 1519519 w 3108995"/>
                <a:gd name="connsiteY472" fmla="*/ 1490579 h 1536928"/>
                <a:gd name="connsiteX473" fmla="*/ 1520567 w 3108995"/>
                <a:gd name="connsiteY473" fmla="*/ 1488758 h 1536928"/>
                <a:gd name="connsiteX474" fmla="*/ 1519519 w 3108995"/>
                <a:gd name="connsiteY474" fmla="*/ 1485117 h 1536928"/>
                <a:gd name="connsiteX475" fmla="*/ 1534339 w 3108995"/>
                <a:gd name="connsiteY475" fmla="*/ 1482523 h 1536928"/>
                <a:gd name="connsiteX476" fmla="*/ 1534339 w 3108995"/>
                <a:gd name="connsiteY476" fmla="*/ 1478357 h 1536928"/>
                <a:gd name="connsiteX477" fmla="*/ 1533292 w 3108995"/>
                <a:gd name="connsiteY477" fmla="*/ 1472396 h 1536928"/>
                <a:gd name="connsiteX478" fmla="*/ 1532243 w 3108995"/>
                <a:gd name="connsiteY478" fmla="*/ 1464066 h 1536928"/>
                <a:gd name="connsiteX479" fmla="*/ 1529923 w 3108995"/>
                <a:gd name="connsiteY479" fmla="*/ 1457582 h 1536928"/>
                <a:gd name="connsiteX480" fmla="*/ 1527054 w 3108995"/>
                <a:gd name="connsiteY480" fmla="*/ 1454215 h 1536928"/>
                <a:gd name="connsiteX481" fmla="*/ 1523162 w 3108995"/>
                <a:gd name="connsiteY481" fmla="*/ 1455512 h 1536928"/>
                <a:gd name="connsiteX482" fmla="*/ 1517173 w 3108995"/>
                <a:gd name="connsiteY482" fmla="*/ 1459402 h 1536928"/>
                <a:gd name="connsiteX483" fmla="*/ 1517173 w 3108995"/>
                <a:gd name="connsiteY483" fmla="*/ 1460974 h 1536928"/>
                <a:gd name="connsiteX484" fmla="*/ 1511984 w 3108995"/>
                <a:gd name="connsiteY484" fmla="*/ 1461472 h 1536928"/>
                <a:gd name="connsiteX485" fmla="*/ 1507817 w 3108995"/>
                <a:gd name="connsiteY485" fmla="*/ 1463293 h 1536928"/>
                <a:gd name="connsiteX486" fmla="*/ 1507568 w 3108995"/>
                <a:gd name="connsiteY486" fmla="*/ 1461996 h 1536928"/>
                <a:gd name="connsiteX487" fmla="*/ 1515876 w 3108995"/>
                <a:gd name="connsiteY487" fmla="*/ 1456534 h 1536928"/>
                <a:gd name="connsiteX488" fmla="*/ 1518471 w 3108995"/>
                <a:gd name="connsiteY488" fmla="*/ 1451870 h 1536928"/>
                <a:gd name="connsiteX489" fmla="*/ 1517448 w 3108995"/>
                <a:gd name="connsiteY489" fmla="*/ 1444338 h 1536928"/>
                <a:gd name="connsiteX490" fmla="*/ 1514329 w 3108995"/>
                <a:gd name="connsiteY490" fmla="*/ 1438876 h 1536928"/>
                <a:gd name="connsiteX491" fmla="*/ 1511460 w 3108995"/>
                <a:gd name="connsiteY491" fmla="*/ 1434985 h 1536928"/>
                <a:gd name="connsiteX492" fmla="*/ 1522887 w 3108995"/>
                <a:gd name="connsiteY492" fmla="*/ 1415257 h 1536928"/>
                <a:gd name="connsiteX493" fmla="*/ 1517698 w 3108995"/>
                <a:gd name="connsiteY493" fmla="*/ 1409271 h 1536928"/>
                <a:gd name="connsiteX494" fmla="*/ 1528102 w 3108995"/>
                <a:gd name="connsiteY494" fmla="*/ 1401738 h 1536928"/>
                <a:gd name="connsiteX495" fmla="*/ 1533541 w 3108995"/>
                <a:gd name="connsiteY495" fmla="*/ 1398371 h 1536928"/>
                <a:gd name="connsiteX496" fmla="*/ 1543671 w 3108995"/>
                <a:gd name="connsiteY496" fmla="*/ 1389018 h 1536928"/>
                <a:gd name="connsiteX497" fmla="*/ 1535886 w 3108995"/>
                <a:gd name="connsiteY497" fmla="*/ 1389018 h 1536928"/>
                <a:gd name="connsiteX498" fmla="*/ 1536660 w 3108995"/>
                <a:gd name="connsiteY498" fmla="*/ 1382259 h 1536928"/>
                <a:gd name="connsiteX499" fmla="*/ 1536660 w 3108995"/>
                <a:gd name="connsiteY499" fmla="*/ 1379142 h 1536928"/>
                <a:gd name="connsiteX500" fmla="*/ 1534589 w 3108995"/>
                <a:gd name="connsiteY500" fmla="*/ 1375251 h 1536928"/>
                <a:gd name="connsiteX501" fmla="*/ 1534339 w 3108995"/>
                <a:gd name="connsiteY501" fmla="*/ 1372657 h 1536928"/>
                <a:gd name="connsiteX502" fmla="*/ 1529125 w 3108995"/>
                <a:gd name="connsiteY502" fmla="*/ 1366422 h 1536928"/>
                <a:gd name="connsiteX503" fmla="*/ 1524459 w 3108995"/>
                <a:gd name="connsiteY503" fmla="*/ 1364102 h 1536928"/>
                <a:gd name="connsiteX504" fmla="*/ 1519793 w 3108995"/>
                <a:gd name="connsiteY504" fmla="*/ 1363055 h 1536928"/>
                <a:gd name="connsiteX505" fmla="*/ 1516924 w 3108995"/>
                <a:gd name="connsiteY505" fmla="*/ 1362805 h 1536928"/>
                <a:gd name="connsiteX506" fmla="*/ 1511210 w 3108995"/>
                <a:gd name="connsiteY506" fmla="*/ 1361483 h 1536928"/>
                <a:gd name="connsiteX507" fmla="*/ 1512757 w 3108995"/>
                <a:gd name="connsiteY507" fmla="*/ 1351108 h 1536928"/>
                <a:gd name="connsiteX508" fmla="*/ 1512258 w 3108995"/>
                <a:gd name="connsiteY508" fmla="*/ 1344100 h 1536928"/>
                <a:gd name="connsiteX509" fmla="*/ 1511210 w 3108995"/>
                <a:gd name="connsiteY509" fmla="*/ 1333699 h 1536928"/>
                <a:gd name="connsiteX510" fmla="*/ 1509913 w 3108995"/>
                <a:gd name="connsiteY510" fmla="*/ 1330856 h 1536928"/>
                <a:gd name="connsiteX511" fmla="*/ 1505746 w 3108995"/>
                <a:gd name="connsiteY511" fmla="*/ 1333450 h 1536928"/>
                <a:gd name="connsiteX512" fmla="*/ 1503675 w 3108995"/>
                <a:gd name="connsiteY512" fmla="*/ 1330581 h 1536928"/>
                <a:gd name="connsiteX513" fmla="*/ 1500831 w 3108995"/>
                <a:gd name="connsiteY513" fmla="*/ 1329035 h 1536928"/>
                <a:gd name="connsiteX514" fmla="*/ 1496914 w 3108995"/>
                <a:gd name="connsiteY514" fmla="*/ 1326167 h 1536928"/>
                <a:gd name="connsiteX515" fmla="*/ 1495891 w 3108995"/>
                <a:gd name="connsiteY515" fmla="*/ 1323324 h 1536928"/>
                <a:gd name="connsiteX516" fmla="*/ 1493021 w 3108995"/>
                <a:gd name="connsiteY516" fmla="*/ 1322800 h 1536928"/>
                <a:gd name="connsiteX517" fmla="*/ 1489129 w 3108995"/>
                <a:gd name="connsiteY517" fmla="*/ 1323324 h 1536928"/>
                <a:gd name="connsiteX518" fmla="*/ 1487307 w 3108995"/>
                <a:gd name="connsiteY518" fmla="*/ 1321253 h 1536928"/>
                <a:gd name="connsiteX519" fmla="*/ 1488106 w 3108995"/>
                <a:gd name="connsiteY519" fmla="*/ 1316814 h 1536928"/>
                <a:gd name="connsiteX520" fmla="*/ 1487307 w 3108995"/>
                <a:gd name="connsiteY520" fmla="*/ 1315517 h 1536928"/>
                <a:gd name="connsiteX521" fmla="*/ 1486285 w 3108995"/>
                <a:gd name="connsiteY521" fmla="*/ 1309806 h 1536928"/>
                <a:gd name="connsiteX522" fmla="*/ 1483665 w 3108995"/>
                <a:gd name="connsiteY522" fmla="*/ 1307736 h 1536928"/>
                <a:gd name="connsiteX523" fmla="*/ 1486010 w 3108995"/>
                <a:gd name="connsiteY523" fmla="*/ 1304368 h 1536928"/>
                <a:gd name="connsiteX524" fmla="*/ 1483416 w 3108995"/>
                <a:gd name="connsiteY524" fmla="*/ 1301251 h 1536928"/>
                <a:gd name="connsiteX525" fmla="*/ 1481594 w 3108995"/>
                <a:gd name="connsiteY525" fmla="*/ 1300727 h 1536928"/>
                <a:gd name="connsiteX526" fmla="*/ 1480297 w 3108995"/>
                <a:gd name="connsiteY526" fmla="*/ 1297609 h 1536928"/>
                <a:gd name="connsiteX527" fmla="*/ 1476404 w 3108995"/>
                <a:gd name="connsiteY527" fmla="*/ 1295789 h 1536928"/>
                <a:gd name="connsiteX528" fmla="*/ 1475631 w 3108995"/>
                <a:gd name="connsiteY528" fmla="*/ 1292945 h 1536928"/>
                <a:gd name="connsiteX529" fmla="*/ 1470940 w 3108995"/>
                <a:gd name="connsiteY529" fmla="*/ 1288780 h 1536928"/>
                <a:gd name="connsiteX530" fmla="*/ 1471464 w 3108995"/>
                <a:gd name="connsiteY530" fmla="*/ 1287234 h 1536928"/>
                <a:gd name="connsiteX531" fmla="*/ 1468345 w 3108995"/>
                <a:gd name="connsiteY531" fmla="*/ 1280475 h 1536928"/>
                <a:gd name="connsiteX532" fmla="*/ 1469643 w 3108995"/>
                <a:gd name="connsiteY532" fmla="*/ 1277357 h 1536928"/>
                <a:gd name="connsiteX533" fmla="*/ 1468594 w 3108995"/>
                <a:gd name="connsiteY533" fmla="*/ 1275811 h 1536928"/>
                <a:gd name="connsiteX534" fmla="*/ 1463405 w 3108995"/>
                <a:gd name="connsiteY534" fmla="*/ 1274763 h 1536928"/>
                <a:gd name="connsiteX535" fmla="*/ 1460036 w 3108995"/>
                <a:gd name="connsiteY535" fmla="*/ 1280724 h 1536928"/>
                <a:gd name="connsiteX536" fmla="*/ 1457167 w 3108995"/>
                <a:gd name="connsiteY536" fmla="*/ 1281772 h 1536928"/>
                <a:gd name="connsiteX537" fmla="*/ 1452751 w 3108995"/>
                <a:gd name="connsiteY537" fmla="*/ 1285937 h 1536928"/>
                <a:gd name="connsiteX538" fmla="*/ 1447037 w 3108995"/>
                <a:gd name="connsiteY538" fmla="*/ 1290077 h 1536928"/>
                <a:gd name="connsiteX539" fmla="*/ 1443145 w 3108995"/>
                <a:gd name="connsiteY539" fmla="*/ 1297086 h 1536928"/>
                <a:gd name="connsiteX540" fmla="*/ 1440026 w 3108995"/>
                <a:gd name="connsiteY540" fmla="*/ 1295539 h 1536928"/>
                <a:gd name="connsiteX541" fmla="*/ 1421064 w 3108995"/>
                <a:gd name="connsiteY541" fmla="*/ 1287483 h 1536928"/>
                <a:gd name="connsiteX542" fmla="*/ 1413529 w 3108995"/>
                <a:gd name="connsiteY542" fmla="*/ 1285413 h 1536928"/>
                <a:gd name="connsiteX543" fmla="*/ 1399232 w 3108995"/>
                <a:gd name="connsiteY543" fmla="*/ 1282545 h 1536928"/>
                <a:gd name="connsiteX544" fmla="*/ 1391173 w 3108995"/>
                <a:gd name="connsiteY544" fmla="*/ 1282046 h 1536928"/>
                <a:gd name="connsiteX545" fmla="*/ 1375853 w 3108995"/>
                <a:gd name="connsiteY545" fmla="*/ 1280225 h 1536928"/>
                <a:gd name="connsiteX546" fmla="*/ 1371687 w 3108995"/>
                <a:gd name="connsiteY546" fmla="*/ 1279427 h 1536928"/>
                <a:gd name="connsiteX547" fmla="*/ 1361831 w 3108995"/>
                <a:gd name="connsiteY547" fmla="*/ 1276060 h 1536928"/>
                <a:gd name="connsiteX548" fmla="*/ 1348058 w 3108995"/>
                <a:gd name="connsiteY548" fmla="*/ 1271646 h 1536928"/>
                <a:gd name="connsiteX549" fmla="*/ 1348058 w 3108995"/>
                <a:gd name="connsiteY549" fmla="*/ 1272693 h 1536928"/>
                <a:gd name="connsiteX550" fmla="*/ 1346237 w 3108995"/>
                <a:gd name="connsiteY550" fmla="*/ 1271895 h 1536928"/>
                <a:gd name="connsiteX551" fmla="*/ 1348582 w 3108995"/>
                <a:gd name="connsiteY551" fmla="*/ 1264637 h 1536928"/>
                <a:gd name="connsiteX552" fmla="*/ 1350903 w 3108995"/>
                <a:gd name="connsiteY552" fmla="*/ 1246455 h 1536928"/>
                <a:gd name="connsiteX553" fmla="*/ 1356117 w 3108995"/>
                <a:gd name="connsiteY553" fmla="*/ 1234259 h 1536928"/>
                <a:gd name="connsiteX554" fmla="*/ 1358438 w 3108995"/>
                <a:gd name="connsiteY554" fmla="*/ 1235805 h 1536928"/>
                <a:gd name="connsiteX555" fmla="*/ 1363653 w 3108995"/>
                <a:gd name="connsiteY555" fmla="*/ 1232688 h 1536928"/>
                <a:gd name="connsiteX556" fmla="*/ 1369890 w 3108995"/>
                <a:gd name="connsiteY556" fmla="*/ 1230343 h 1536928"/>
                <a:gd name="connsiteX557" fmla="*/ 1376377 w 3108995"/>
                <a:gd name="connsiteY557" fmla="*/ 1226727 h 1536928"/>
                <a:gd name="connsiteX558" fmla="*/ 1382615 w 3108995"/>
                <a:gd name="connsiteY558" fmla="*/ 1221015 h 1536928"/>
                <a:gd name="connsiteX559" fmla="*/ 1383912 w 3108995"/>
                <a:gd name="connsiteY559" fmla="*/ 1216850 h 1536928"/>
                <a:gd name="connsiteX560" fmla="*/ 1386507 w 3108995"/>
                <a:gd name="connsiteY560" fmla="*/ 1213732 h 1536928"/>
                <a:gd name="connsiteX561" fmla="*/ 1388852 w 3108995"/>
                <a:gd name="connsiteY561" fmla="*/ 1212685 h 1536928"/>
                <a:gd name="connsiteX562" fmla="*/ 1390150 w 3108995"/>
                <a:gd name="connsiteY562" fmla="*/ 1205951 h 1536928"/>
                <a:gd name="connsiteX563" fmla="*/ 1389876 w 3108995"/>
                <a:gd name="connsiteY563" fmla="*/ 1203082 h 1536928"/>
                <a:gd name="connsiteX564" fmla="*/ 1387805 w 3108995"/>
                <a:gd name="connsiteY564" fmla="*/ 1201262 h 1536928"/>
                <a:gd name="connsiteX565" fmla="*/ 1385983 w 3108995"/>
                <a:gd name="connsiteY565" fmla="*/ 1198668 h 1536928"/>
                <a:gd name="connsiteX566" fmla="*/ 1383912 w 3108995"/>
                <a:gd name="connsiteY566" fmla="*/ 1197371 h 1536928"/>
                <a:gd name="connsiteX567" fmla="*/ 1377674 w 3108995"/>
                <a:gd name="connsiteY567" fmla="*/ 1206724 h 1536928"/>
                <a:gd name="connsiteX568" fmla="*/ 1368593 w 3108995"/>
                <a:gd name="connsiteY568" fmla="*/ 1204379 h 1536928"/>
                <a:gd name="connsiteX569" fmla="*/ 1370139 w 3108995"/>
                <a:gd name="connsiteY569" fmla="*/ 1202309 h 1536928"/>
                <a:gd name="connsiteX570" fmla="*/ 1372210 w 3108995"/>
                <a:gd name="connsiteY570" fmla="*/ 1197121 h 1536928"/>
                <a:gd name="connsiteX571" fmla="*/ 1374805 w 3108995"/>
                <a:gd name="connsiteY571" fmla="*/ 1192433 h 1536928"/>
                <a:gd name="connsiteX572" fmla="*/ 1362604 w 3108995"/>
                <a:gd name="connsiteY572" fmla="*/ 1183604 h 1536928"/>
                <a:gd name="connsiteX573" fmla="*/ 1358188 w 3108995"/>
                <a:gd name="connsiteY573" fmla="*/ 1181533 h 1536928"/>
                <a:gd name="connsiteX574" fmla="*/ 1357140 w 3108995"/>
                <a:gd name="connsiteY574" fmla="*/ 1179463 h 1536928"/>
                <a:gd name="connsiteX575" fmla="*/ 1358438 w 3108995"/>
                <a:gd name="connsiteY575" fmla="*/ 1177892 h 1536928"/>
                <a:gd name="connsiteX576" fmla="*/ 1351426 w 3108995"/>
                <a:gd name="connsiteY576" fmla="*/ 1173727 h 1536928"/>
                <a:gd name="connsiteX577" fmla="*/ 1348582 w 3108995"/>
                <a:gd name="connsiteY577" fmla="*/ 1172954 h 1536928"/>
                <a:gd name="connsiteX578" fmla="*/ 1345713 w 3108995"/>
                <a:gd name="connsiteY578" fmla="*/ 1171407 h 1536928"/>
                <a:gd name="connsiteX579" fmla="*/ 1347809 w 3108995"/>
                <a:gd name="connsiteY579" fmla="*/ 1166195 h 1536928"/>
                <a:gd name="connsiteX580" fmla="*/ 1350903 w 3108995"/>
                <a:gd name="connsiteY580" fmla="*/ 1160483 h 1536928"/>
                <a:gd name="connsiteX581" fmla="*/ 1357415 w 3108995"/>
                <a:gd name="connsiteY581" fmla="*/ 1157116 h 1536928"/>
                <a:gd name="connsiteX582" fmla="*/ 1372734 w 3108995"/>
                <a:gd name="connsiteY582" fmla="*/ 1137886 h 1536928"/>
                <a:gd name="connsiteX583" fmla="*/ 1373258 w 3108995"/>
                <a:gd name="connsiteY583" fmla="*/ 1136091 h 1536928"/>
                <a:gd name="connsiteX584" fmla="*/ 1375853 w 3108995"/>
                <a:gd name="connsiteY584" fmla="*/ 1132973 h 1536928"/>
                <a:gd name="connsiteX585" fmla="*/ 1375329 w 3108995"/>
                <a:gd name="connsiteY585" fmla="*/ 1131676 h 1536928"/>
                <a:gd name="connsiteX586" fmla="*/ 1377924 w 3108995"/>
                <a:gd name="connsiteY586" fmla="*/ 1129057 h 1536928"/>
                <a:gd name="connsiteX587" fmla="*/ 1381317 w 3108995"/>
                <a:gd name="connsiteY587" fmla="*/ 1124393 h 1536928"/>
                <a:gd name="connsiteX588" fmla="*/ 1384162 w 3108995"/>
                <a:gd name="connsiteY588" fmla="*/ 1124917 h 1536928"/>
                <a:gd name="connsiteX589" fmla="*/ 1388328 w 3108995"/>
                <a:gd name="connsiteY589" fmla="*/ 1123869 h 1536928"/>
                <a:gd name="connsiteX590" fmla="*/ 1387031 w 3108995"/>
                <a:gd name="connsiteY590" fmla="*/ 1115564 h 1536928"/>
                <a:gd name="connsiteX591" fmla="*/ 1384960 w 3108995"/>
                <a:gd name="connsiteY591" fmla="*/ 1112447 h 1536928"/>
                <a:gd name="connsiteX592" fmla="*/ 1382091 w 3108995"/>
                <a:gd name="connsiteY592" fmla="*/ 1101547 h 1536928"/>
                <a:gd name="connsiteX593" fmla="*/ 1380519 w 3108995"/>
                <a:gd name="connsiteY593" fmla="*/ 1099727 h 1536928"/>
                <a:gd name="connsiteX594" fmla="*/ 1378448 w 3108995"/>
                <a:gd name="connsiteY594" fmla="*/ 1095312 h 1536928"/>
                <a:gd name="connsiteX595" fmla="*/ 1379496 w 3108995"/>
                <a:gd name="connsiteY595" fmla="*/ 1091396 h 1536928"/>
                <a:gd name="connsiteX596" fmla="*/ 1383638 w 3108995"/>
                <a:gd name="connsiteY596" fmla="*/ 1092194 h 1536928"/>
                <a:gd name="connsiteX597" fmla="*/ 1390923 w 3108995"/>
                <a:gd name="connsiteY597" fmla="*/ 1091671 h 1536928"/>
                <a:gd name="connsiteX598" fmla="*/ 1399756 w 3108995"/>
                <a:gd name="connsiteY598" fmla="*/ 1091945 h 1536928"/>
                <a:gd name="connsiteX599" fmla="*/ 1405470 w 3108995"/>
                <a:gd name="connsiteY599" fmla="*/ 1093242 h 1536928"/>
                <a:gd name="connsiteX600" fmla="*/ 1413778 w 3108995"/>
                <a:gd name="connsiteY600" fmla="*/ 1094264 h 1536928"/>
                <a:gd name="connsiteX601" fmla="*/ 1417945 w 3108995"/>
                <a:gd name="connsiteY601" fmla="*/ 1094264 h 1536928"/>
                <a:gd name="connsiteX602" fmla="*/ 1417945 w 3108995"/>
                <a:gd name="connsiteY602" fmla="*/ 1089600 h 1536928"/>
                <a:gd name="connsiteX603" fmla="*/ 1420539 w 3108995"/>
                <a:gd name="connsiteY603" fmla="*/ 1088802 h 1536928"/>
                <a:gd name="connsiteX604" fmla="*/ 1426004 w 3108995"/>
                <a:gd name="connsiteY604" fmla="*/ 1084138 h 1536928"/>
                <a:gd name="connsiteX605" fmla="*/ 1429896 w 3108995"/>
                <a:gd name="connsiteY605" fmla="*/ 1089850 h 1536928"/>
                <a:gd name="connsiteX606" fmla="*/ 1436383 w 3108995"/>
                <a:gd name="connsiteY606" fmla="*/ 1089326 h 1536928"/>
                <a:gd name="connsiteX607" fmla="*/ 1436383 w 3108995"/>
                <a:gd name="connsiteY607" fmla="*/ 1085959 h 1536928"/>
                <a:gd name="connsiteX608" fmla="*/ 1437431 w 3108995"/>
                <a:gd name="connsiteY608" fmla="*/ 1084413 h 1536928"/>
                <a:gd name="connsiteX609" fmla="*/ 1437157 w 3108995"/>
                <a:gd name="connsiteY609" fmla="*/ 1076083 h 1536928"/>
                <a:gd name="connsiteX610" fmla="*/ 1439252 w 3108995"/>
                <a:gd name="connsiteY610" fmla="*/ 1067777 h 1536928"/>
                <a:gd name="connsiteX611" fmla="*/ 1436658 w 3108995"/>
                <a:gd name="connsiteY611" fmla="*/ 1065458 h 1536928"/>
                <a:gd name="connsiteX612" fmla="*/ 1438978 w 3108995"/>
                <a:gd name="connsiteY612" fmla="*/ 1058175 h 1536928"/>
                <a:gd name="connsiteX613" fmla="*/ 1443669 w 3108995"/>
                <a:gd name="connsiteY613" fmla="*/ 1047275 h 1536928"/>
                <a:gd name="connsiteX614" fmla="*/ 1445216 w 3108995"/>
                <a:gd name="connsiteY614" fmla="*/ 1044931 h 1536928"/>
                <a:gd name="connsiteX615" fmla="*/ 1451454 w 3108995"/>
                <a:gd name="connsiteY615" fmla="*/ 1032984 h 1536928"/>
                <a:gd name="connsiteX616" fmla="*/ 1444966 w 3108995"/>
                <a:gd name="connsiteY616" fmla="*/ 1024928 h 1536928"/>
                <a:gd name="connsiteX617" fmla="*/ 1443145 w 3108995"/>
                <a:gd name="connsiteY617" fmla="*/ 1022085 h 1536928"/>
                <a:gd name="connsiteX618" fmla="*/ 1444966 w 3108995"/>
                <a:gd name="connsiteY618" fmla="*/ 1018443 h 1536928"/>
                <a:gd name="connsiteX619" fmla="*/ 1442621 w 3108995"/>
                <a:gd name="connsiteY619" fmla="*/ 1014029 h 1536928"/>
                <a:gd name="connsiteX620" fmla="*/ 1440550 w 3108995"/>
                <a:gd name="connsiteY620" fmla="*/ 1005449 h 1536928"/>
                <a:gd name="connsiteX621" fmla="*/ 1441847 w 3108995"/>
                <a:gd name="connsiteY621" fmla="*/ 1002331 h 1536928"/>
                <a:gd name="connsiteX622" fmla="*/ 1442097 w 3108995"/>
                <a:gd name="connsiteY622" fmla="*/ 999738 h 1536928"/>
                <a:gd name="connsiteX623" fmla="*/ 1440550 w 3108995"/>
                <a:gd name="connsiteY623" fmla="*/ 992979 h 1536928"/>
                <a:gd name="connsiteX624" fmla="*/ 1438205 w 3108995"/>
                <a:gd name="connsiteY624" fmla="*/ 991956 h 1536928"/>
                <a:gd name="connsiteX625" fmla="*/ 1431443 w 3108995"/>
                <a:gd name="connsiteY625" fmla="*/ 990659 h 1536928"/>
                <a:gd name="connsiteX626" fmla="*/ 1430420 w 3108995"/>
                <a:gd name="connsiteY626" fmla="*/ 988564 h 1536928"/>
                <a:gd name="connsiteX627" fmla="*/ 1423908 w 3108995"/>
                <a:gd name="connsiteY627" fmla="*/ 987018 h 1536928"/>
                <a:gd name="connsiteX628" fmla="*/ 1420539 w 3108995"/>
                <a:gd name="connsiteY628" fmla="*/ 985446 h 1536928"/>
                <a:gd name="connsiteX629" fmla="*/ 1414826 w 3108995"/>
                <a:gd name="connsiteY629" fmla="*/ 980009 h 1536928"/>
                <a:gd name="connsiteX630" fmla="*/ 1411183 w 3108995"/>
                <a:gd name="connsiteY630" fmla="*/ 977665 h 1536928"/>
                <a:gd name="connsiteX631" fmla="*/ 1407291 w 3108995"/>
                <a:gd name="connsiteY631" fmla="*/ 974298 h 1536928"/>
                <a:gd name="connsiteX632" fmla="*/ 1398459 w 3108995"/>
                <a:gd name="connsiteY632" fmla="*/ 972726 h 1536928"/>
                <a:gd name="connsiteX633" fmla="*/ 1397685 w 3108995"/>
                <a:gd name="connsiteY633" fmla="*/ 971429 h 1536928"/>
                <a:gd name="connsiteX634" fmla="*/ 1398184 w 3108995"/>
                <a:gd name="connsiteY634" fmla="*/ 967015 h 1536928"/>
                <a:gd name="connsiteX635" fmla="*/ 1397161 w 3108995"/>
                <a:gd name="connsiteY635" fmla="*/ 964172 h 1536928"/>
                <a:gd name="connsiteX636" fmla="*/ 1386757 w 3108995"/>
                <a:gd name="connsiteY636" fmla="*/ 964172 h 1536928"/>
                <a:gd name="connsiteX637" fmla="*/ 1383638 w 3108995"/>
                <a:gd name="connsiteY637" fmla="*/ 963373 h 1536928"/>
                <a:gd name="connsiteX638" fmla="*/ 1378697 w 3108995"/>
                <a:gd name="connsiteY638" fmla="*/ 959757 h 1536928"/>
                <a:gd name="connsiteX639" fmla="*/ 1375853 w 3108995"/>
                <a:gd name="connsiteY639" fmla="*/ 958186 h 1536928"/>
                <a:gd name="connsiteX640" fmla="*/ 1372984 w 3108995"/>
                <a:gd name="connsiteY640" fmla="*/ 951701 h 1536928"/>
                <a:gd name="connsiteX641" fmla="*/ 1371687 w 3108995"/>
                <a:gd name="connsiteY641" fmla="*/ 949880 h 1536928"/>
                <a:gd name="connsiteX642" fmla="*/ 1369865 w 3108995"/>
                <a:gd name="connsiteY642" fmla="*/ 951951 h 1536928"/>
                <a:gd name="connsiteX643" fmla="*/ 1367544 w 3108995"/>
                <a:gd name="connsiteY643" fmla="*/ 952225 h 1536928"/>
                <a:gd name="connsiteX644" fmla="*/ 1359485 w 3108995"/>
                <a:gd name="connsiteY644" fmla="*/ 950654 h 1536928"/>
                <a:gd name="connsiteX645" fmla="*/ 1357415 w 3108995"/>
                <a:gd name="connsiteY645" fmla="*/ 948833 h 1536928"/>
                <a:gd name="connsiteX646" fmla="*/ 1356092 w 3108995"/>
                <a:gd name="connsiteY646" fmla="*/ 944942 h 1536928"/>
                <a:gd name="connsiteX647" fmla="*/ 1354545 w 3108995"/>
                <a:gd name="connsiteY647" fmla="*/ 943121 h 1536928"/>
                <a:gd name="connsiteX648" fmla="*/ 1350653 w 3108995"/>
                <a:gd name="connsiteY648" fmla="*/ 941575 h 1536928"/>
                <a:gd name="connsiteX649" fmla="*/ 1349081 w 3108995"/>
                <a:gd name="connsiteY649" fmla="*/ 936362 h 1536928"/>
                <a:gd name="connsiteX650" fmla="*/ 1343367 w 3108995"/>
                <a:gd name="connsiteY650" fmla="*/ 931948 h 1536928"/>
                <a:gd name="connsiteX651" fmla="*/ 1339750 w 3108995"/>
                <a:gd name="connsiteY651" fmla="*/ 929878 h 1536928"/>
                <a:gd name="connsiteX652" fmla="*/ 1336356 w 3108995"/>
                <a:gd name="connsiteY652" fmla="*/ 928830 h 1536928"/>
                <a:gd name="connsiteX653" fmla="*/ 1330118 w 3108995"/>
                <a:gd name="connsiteY653" fmla="*/ 929628 h 1536928"/>
                <a:gd name="connsiteX654" fmla="*/ 1326751 w 3108995"/>
                <a:gd name="connsiteY654" fmla="*/ 928830 h 1536928"/>
                <a:gd name="connsiteX655" fmla="*/ 1324156 w 3108995"/>
                <a:gd name="connsiteY655" fmla="*/ 925463 h 1536928"/>
                <a:gd name="connsiteX656" fmla="*/ 1319739 w 3108995"/>
                <a:gd name="connsiteY656" fmla="*/ 923642 h 1536928"/>
                <a:gd name="connsiteX657" fmla="*/ 1315323 w 3108995"/>
                <a:gd name="connsiteY657" fmla="*/ 922869 h 1536928"/>
                <a:gd name="connsiteX658" fmla="*/ 1311431 w 3108995"/>
                <a:gd name="connsiteY658" fmla="*/ 921298 h 1536928"/>
                <a:gd name="connsiteX659" fmla="*/ 1307788 w 3108995"/>
                <a:gd name="connsiteY659" fmla="*/ 918205 h 1536928"/>
                <a:gd name="connsiteX660" fmla="*/ 1304145 w 3108995"/>
                <a:gd name="connsiteY660" fmla="*/ 914040 h 1536928"/>
                <a:gd name="connsiteX661" fmla="*/ 1295313 w 3108995"/>
                <a:gd name="connsiteY661" fmla="*/ 904163 h 1536928"/>
                <a:gd name="connsiteX662" fmla="*/ 1287528 w 3108995"/>
                <a:gd name="connsiteY662" fmla="*/ 899749 h 1536928"/>
                <a:gd name="connsiteX663" fmla="*/ 1282588 w 3108995"/>
                <a:gd name="connsiteY663" fmla="*/ 896382 h 1536928"/>
                <a:gd name="connsiteX664" fmla="*/ 1282313 w 3108995"/>
                <a:gd name="connsiteY664" fmla="*/ 894312 h 1536928"/>
                <a:gd name="connsiteX665" fmla="*/ 1291945 w 3108995"/>
                <a:gd name="connsiteY665" fmla="*/ 875331 h 1536928"/>
                <a:gd name="connsiteX666" fmla="*/ 1296086 w 3108995"/>
                <a:gd name="connsiteY666" fmla="*/ 867300 h 1536928"/>
                <a:gd name="connsiteX667" fmla="*/ 1299205 w 3108995"/>
                <a:gd name="connsiteY667" fmla="*/ 863908 h 1536928"/>
                <a:gd name="connsiteX668" fmla="*/ 1296360 w 3108995"/>
                <a:gd name="connsiteY668" fmla="*/ 862362 h 1536928"/>
                <a:gd name="connsiteX669" fmla="*/ 1295836 w 3108995"/>
                <a:gd name="connsiteY669" fmla="*/ 859768 h 1536928"/>
                <a:gd name="connsiteX670" fmla="*/ 1292992 w 3108995"/>
                <a:gd name="connsiteY670" fmla="*/ 856900 h 1536928"/>
                <a:gd name="connsiteX671" fmla="*/ 1290123 w 3108995"/>
                <a:gd name="connsiteY671" fmla="*/ 856900 h 1536928"/>
                <a:gd name="connsiteX672" fmla="*/ 1286480 w 3108995"/>
                <a:gd name="connsiteY672" fmla="*/ 856127 h 1536928"/>
                <a:gd name="connsiteX673" fmla="*/ 1284135 w 3108995"/>
                <a:gd name="connsiteY673" fmla="*/ 854830 h 1536928"/>
                <a:gd name="connsiteX674" fmla="*/ 1282064 w 3108995"/>
                <a:gd name="connsiteY674" fmla="*/ 851712 h 1536928"/>
                <a:gd name="connsiteX675" fmla="*/ 1270637 w 3108995"/>
                <a:gd name="connsiteY675" fmla="*/ 849118 h 1536928"/>
                <a:gd name="connsiteX676" fmla="*/ 1266994 w 3108995"/>
                <a:gd name="connsiteY676" fmla="*/ 847297 h 1536928"/>
                <a:gd name="connsiteX677" fmla="*/ 1263625 w 3108995"/>
                <a:gd name="connsiteY677" fmla="*/ 844180 h 1536928"/>
                <a:gd name="connsiteX678" fmla="*/ 1262328 w 3108995"/>
                <a:gd name="connsiteY678" fmla="*/ 841586 h 1536928"/>
                <a:gd name="connsiteX679" fmla="*/ 1262827 w 3108995"/>
                <a:gd name="connsiteY679" fmla="*/ 839242 h 1536928"/>
                <a:gd name="connsiteX680" fmla="*/ 1263101 w 3108995"/>
                <a:gd name="connsiteY680" fmla="*/ 824452 h 1536928"/>
                <a:gd name="connsiteX681" fmla="*/ 1260756 w 3108995"/>
                <a:gd name="connsiteY681" fmla="*/ 820037 h 1536928"/>
                <a:gd name="connsiteX682" fmla="*/ 1260232 w 3108995"/>
                <a:gd name="connsiteY682" fmla="*/ 817692 h 1536928"/>
                <a:gd name="connsiteX683" fmla="*/ 1257637 w 3108995"/>
                <a:gd name="connsiteY683" fmla="*/ 819763 h 1536928"/>
                <a:gd name="connsiteX684" fmla="*/ 1256340 w 3108995"/>
                <a:gd name="connsiteY684" fmla="*/ 819513 h 1536928"/>
                <a:gd name="connsiteX685" fmla="*/ 1252971 w 3108995"/>
                <a:gd name="connsiteY685" fmla="*/ 823928 h 1536928"/>
                <a:gd name="connsiteX686" fmla="*/ 1249853 w 3108995"/>
                <a:gd name="connsiteY686" fmla="*/ 824177 h 1536928"/>
                <a:gd name="connsiteX687" fmla="*/ 1246734 w 3108995"/>
                <a:gd name="connsiteY687" fmla="*/ 825998 h 1536928"/>
                <a:gd name="connsiteX688" fmla="*/ 1243365 w 3108995"/>
                <a:gd name="connsiteY688" fmla="*/ 825474 h 1536928"/>
                <a:gd name="connsiteX689" fmla="*/ 1240246 w 3108995"/>
                <a:gd name="connsiteY689" fmla="*/ 826522 h 1536928"/>
                <a:gd name="connsiteX690" fmla="*/ 1236853 w 3108995"/>
                <a:gd name="connsiteY690" fmla="*/ 825998 h 1536928"/>
                <a:gd name="connsiteX691" fmla="*/ 1233236 w 3108995"/>
                <a:gd name="connsiteY691" fmla="*/ 823155 h 1536928"/>
                <a:gd name="connsiteX692" fmla="*/ 1228819 w 3108995"/>
                <a:gd name="connsiteY692" fmla="*/ 824701 h 1536928"/>
                <a:gd name="connsiteX693" fmla="*/ 1221783 w 3108995"/>
                <a:gd name="connsiteY693" fmla="*/ 825998 h 1536928"/>
                <a:gd name="connsiteX694" fmla="*/ 1218165 w 3108995"/>
                <a:gd name="connsiteY694" fmla="*/ 828592 h 1536928"/>
                <a:gd name="connsiteX695" fmla="*/ 1216593 w 3108995"/>
                <a:gd name="connsiteY695" fmla="*/ 832757 h 1536928"/>
                <a:gd name="connsiteX696" fmla="*/ 1211154 w 3108995"/>
                <a:gd name="connsiteY696" fmla="*/ 833006 h 1536928"/>
                <a:gd name="connsiteX697" fmla="*/ 1208285 w 3108995"/>
                <a:gd name="connsiteY697" fmla="*/ 835351 h 1536928"/>
                <a:gd name="connsiteX698" fmla="*/ 1204118 w 3108995"/>
                <a:gd name="connsiteY698" fmla="*/ 834827 h 1536928"/>
                <a:gd name="connsiteX699" fmla="*/ 1203345 w 3108995"/>
                <a:gd name="connsiteY699" fmla="*/ 831460 h 1536928"/>
                <a:gd name="connsiteX700" fmla="*/ 1204393 w 3108995"/>
                <a:gd name="connsiteY700" fmla="*/ 828342 h 1536928"/>
                <a:gd name="connsiteX701" fmla="*/ 1198405 w 3108995"/>
                <a:gd name="connsiteY701" fmla="*/ 825474 h 1536928"/>
                <a:gd name="connsiteX702" fmla="*/ 1198155 w 3108995"/>
                <a:gd name="connsiteY702" fmla="*/ 823928 h 1536928"/>
                <a:gd name="connsiteX703" fmla="*/ 1195560 w 3108995"/>
                <a:gd name="connsiteY703" fmla="*/ 822107 h 1536928"/>
                <a:gd name="connsiteX704" fmla="*/ 1194512 w 3108995"/>
                <a:gd name="connsiteY704" fmla="*/ 819239 h 1536928"/>
                <a:gd name="connsiteX705" fmla="*/ 1190870 w 3108995"/>
                <a:gd name="connsiteY705" fmla="*/ 817169 h 1536928"/>
                <a:gd name="connsiteX706" fmla="*/ 1189322 w 3108995"/>
                <a:gd name="connsiteY706" fmla="*/ 815622 h 1536928"/>
                <a:gd name="connsiteX707" fmla="*/ 1186204 w 3108995"/>
                <a:gd name="connsiteY707" fmla="*/ 816121 h 1536928"/>
                <a:gd name="connsiteX708" fmla="*/ 1184132 w 3108995"/>
                <a:gd name="connsiteY708" fmla="*/ 810684 h 1536928"/>
                <a:gd name="connsiteX709" fmla="*/ 1183858 w 3108995"/>
                <a:gd name="connsiteY709" fmla="*/ 808589 h 1536928"/>
                <a:gd name="connsiteX710" fmla="*/ 1185430 w 3108995"/>
                <a:gd name="connsiteY710" fmla="*/ 804973 h 1536928"/>
                <a:gd name="connsiteX711" fmla="*/ 1183858 w 3108995"/>
                <a:gd name="connsiteY711" fmla="*/ 802628 h 1536928"/>
                <a:gd name="connsiteX712" fmla="*/ 1179192 w 3108995"/>
                <a:gd name="connsiteY712" fmla="*/ 801331 h 1536928"/>
                <a:gd name="connsiteX713" fmla="*/ 1177097 w 3108995"/>
                <a:gd name="connsiteY713" fmla="*/ 798214 h 1536928"/>
                <a:gd name="connsiteX714" fmla="*/ 1171383 w 3108995"/>
                <a:gd name="connsiteY714" fmla="*/ 796642 h 1536928"/>
                <a:gd name="connsiteX715" fmla="*/ 1169063 w 3108995"/>
                <a:gd name="connsiteY715" fmla="*/ 796917 h 1536928"/>
                <a:gd name="connsiteX716" fmla="*/ 1165419 w 3108995"/>
                <a:gd name="connsiteY716" fmla="*/ 788611 h 1536928"/>
                <a:gd name="connsiteX717" fmla="*/ 1163074 w 3108995"/>
                <a:gd name="connsiteY717" fmla="*/ 785743 h 1536928"/>
                <a:gd name="connsiteX718" fmla="*/ 1159706 w 3108995"/>
                <a:gd name="connsiteY718" fmla="*/ 783149 h 1536928"/>
                <a:gd name="connsiteX719" fmla="*/ 1152420 w 3108995"/>
                <a:gd name="connsiteY719" fmla="*/ 780281 h 1536928"/>
                <a:gd name="connsiteX720" fmla="*/ 1149576 w 3108995"/>
                <a:gd name="connsiteY720" fmla="*/ 779757 h 1536928"/>
                <a:gd name="connsiteX721" fmla="*/ 1141766 w 3108995"/>
                <a:gd name="connsiteY721" fmla="*/ 778984 h 1536928"/>
                <a:gd name="connsiteX722" fmla="*/ 1132435 w 3108995"/>
                <a:gd name="connsiteY722" fmla="*/ 772499 h 1536928"/>
                <a:gd name="connsiteX723" fmla="*/ 1131637 w 3108995"/>
                <a:gd name="connsiteY723" fmla="*/ 772225 h 1536928"/>
                <a:gd name="connsiteX724" fmla="*/ 1127221 w 3108995"/>
                <a:gd name="connsiteY724" fmla="*/ 768608 h 1536928"/>
                <a:gd name="connsiteX725" fmla="*/ 1123078 w 3108995"/>
                <a:gd name="connsiteY725" fmla="*/ 767312 h 1536928"/>
                <a:gd name="connsiteX726" fmla="*/ 1122280 w 3108995"/>
                <a:gd name="connsiteY726" fmla="*/ 763396 h 1536928"/>
                <a:gd name="connsiteX727" fmla="*/ 1120733 w 3108995"/>
                <a:gd name="connsiteY727" fmla="*/ 761849 h 1536928"/>
                <a:gd name="connsiteX728" fmla="*/ 1117864 w 3108995"/>
                <a:gd name="connsiteY728" fmla="*/ 761076 h 1536928"/>
                <a:gd name="connsiteX729" fmla="*/ 1114745 w 3108995"/>
                <a:gd name="connsiteY729" fmla="*/ 758208 h 1536928"/>
                <a:gd name="connsiteX730" fmla="*/ 1110079 w 3108995"/>
                <a:gd name="connsiteY730" fmla="*/ 756911 h 1536928"/>
                <a:gd name="connsiteX731" fmla="*/ 1103068 w 3108995"/>
                <a:gd name="connsiteY731" fmla="*/ 755365 h 1536928"/>
                <a:gd name="connsiteX732" fmla="*/ 1101247 w 3108995"/>
                <a:gd name="connsiteY732" fmla="*/ 757684 h 1536928"/>
                <a:gd name="connsiteX733" fmla="*/ 1095533 w 3108995"/>
                <a:gd name="connsiteY733" fmla="*/ 760029 h 1536928"/>
                <a:gd name="connsiteX734" fmla="*/ 1092414 w 3108995"/>
                <a:gd name="connsiteY734" fmla="*/ 760278 h 1536928"/>
                <a:gd name="connsiteX735" fmla="*/ 1087998 w 3108995"/>
                <a:gd name="connsiteY735" fmla="*/ 761849 h 1536928"/>
                <a:gd name="connsiteX736" fmla="*/ 1085652 w 3108995"/>
                <a:gd name="connsiteY736" fmla="*/ 761326 h 1536928"/>
                <a:gd name="connsiteX737" fmla="*/ 1082534 w 3108995"/>
                <a:gd name="connsiteY737" fmla="*/ 762623 h 1536928"/>
                <a:gd name="connsiteX738" fmla="*/ 1077095 w 3108995"/>
                <a:gd name="connsiteY738" fmla="*/ 761849 h 1536928"/>
                <a:gd name="connsiteX739" fmla="*/ 1073976 w 3108995"/>
                <a:gd name="connsiteY739" fmla="*/ 767037 h 1536928"/>
                <a:gd name="connsiteX740" fmla="*/ 1072404 w 3108995"/>
                <a:gd name="connsiteY740" fmla="*/ 767037 h 1536928"/>
                <a:gd name="connsiteX741" fmla="*/ 1070582 w 3108995"/>
                <a:gd name="connsiteY741" fmla="*/ 761849 h 1536928"/>
                <a:gd name="connsiteX742" fmla="*/ 1069036 w 3108995"/>
                <a:gd name="connsiteY742" fmla="*/ 758457 h 1536928"/>
                <a:gd name="connsiteX743" fmla="*/ 1070857 w 3108995"/>
                <a:gd name="connsiteY743" fmla="*/ 753270 h 1536928"/>
                <a:gd name="connsiteX744" fmla="*/ 1074749 w 3108995"/>
                <a:gd name="connsiteY744" fmla="*/ 749104 h 1536928"/>
                <a:gd name="connsiteX745" fmla="*/ 1074749 w 3108995"/>
                <a:gd name="connsiteY745" fmla="*/ 745214 h 1536928"/>
                <a:gd name="connsiteX746" fmla="*/ 1071631 w 3108995"/>
                <a:gd name="connsiteY746" fmla="*/ 738978 h 1536928"/>
                <a:gd name="connsiteX747" fmla="*/ 1073177 w 3108995"/>
                <a:gd name="connsiteY747" fmla="*/ 737432 h 1536928"/>
                <a:gd name="connsiteX748" fmla="*/ 1070582 w 3108995"/>
                <a:gd name="connsiteY748" fmla="*/ 734040 h 1536928"/>
                <a:gd name="connsiteX749" fmla="*/ 1061750 w 3108995"/>
                <a:gd name="connsiteY749" fmla="*/ 731446 h 1536928"/>
                <a:gd name="connsiteX750" fmla="*/ 1057608 w 3108995"/>
                <a:gd name="connsiteY750" fmla="*/ 729127 h 1536928"/>
                <a:gd name="connsiteX751" fmla="*/ 1055513 w 3108995"/>
                <a:gd name="connsiteY751" fmla="*/ 729900 h 1536928"/>
                <a:gd name="connsiteX752" fmla="*/ 1050073 w 3108995"/>
                <a:gd name="connsiteY752" fmla="*/ 723665 h 1536928"/>
                <a:gd name="connsiteX753" fmla="*/ 1049275 w 3108995"/>
                <a:gd name="connsiteY753" fmla="*/ 721595 h 1536928"/>
                <a:gd name="connsiteX754" fmla="*/ 1050073 w 3108995"/>
                <a:gd name="connsiteY754" fmla="*/ 715883 h 1536928"/>
                <a:gd name="connsiteX755" fmla="*/ 1048775 w 3108995"/>
                <a:gd name="connsiteY755" fmla="*/ 712765 h 1536928"/>
                <a:gd name="connsiteX756" fmla="*/ 1048775 w 3108995"/>
                <a:gd name="connsiteY756" fmla="*/ 709648 h 1536928"/>
                <a:gd name="connsiteX757" fmla="*/ 1056810 w 3108995"/>
                <a:gd name="connsiteY757" fmla="*/ 706256 h 1536928"/>
                <a:gd name="connsiteX758" fmla="*/ 1062024 w 3108995"/>
                <a:gd name="connsiteY758" fmla="*/ 701592 h 1536928"/>
                <a:gd name="connsiteX759" fmla="*/ 1063572 w 3108995"/>
                <a:gd name="connsiteY759" fmla="*/ 695606 h 1536928"/>
                <a:gd name="connsiteX760" fmla="*/ 1065393 w 3108995"/>
                <a:gd name="connsiteY760" fmla="*/ 692513 h 1536928"/>
                <a:gd name="connsiteX761" fmla="*/ 1062274 w 3108995"/>
                <a:gd name="connsiteY761" fmla="*/ 689396 h 1536928"/>
                <a:gd name="connsiteX762" fmla="*/ 1060203 w 3108995"/>
                <a:gd name="connsiteY762" fmla="*/ 683160 h 1536928"/>
                <a:gd name="connsiteX763" fmla="*/ 1057334 w 3108995"/>
                <a:gd name="connsiteY763" fmla="*/ 678995 h 1536928"/>
                <a:gd name="connsiteX764" fmla="*/ 1055513 w 3108995"/>
                <a:gd name="connsiteY764" fmla="*/ 674331 h 1536928"/>
                <a:gd name="connsiteX765" fmla="*/ 1056036 w 3108995"/>
                <a:gd name="connsiteY765" fmla="*/ 673533 h 1536928"/>
                <a:gd name="connsiteX766" fmla="*/ 1056036 w 3108995"/>
                <a:gd name="connsiteY766" fmla="*/ 664704 h 1536928"/>
                <a:gd name="connsiteX767" fmla="*/ 1053965 w 3108995"/>
                <a:gd name="connsiteY767" fmla="*/ 658468 h 1536928"/>
                <a:gd name="connsiteX768" fmla="*/ 1051869 w 3108995"/>
                <a:gd name="connsiteY768" fmla="*/ 646796 h 1536928"/>
                <a:gd name="connsiteX769" fmla="*/ 1052144 w 3108995"/>
                <a:gd name="connsiteY769" fmla="*/ 642905 h 1536928"/>
                <a:gd name="connsiteX770" fmla="*/ 1053167 w 3108995"/>
                <a:gd name="connsiteY770" fmla="*/ 637194 h 1536928"/>
                <a:gd name="connsiteX771" fmla="*/ 1053441 w 3108995"/>
                <a:gd name="connsiteY771" fmla="*/ 625496 h 1536928"/>
                <a:gd name="connsiteX772" fmla="*/ 1054215 w 3108995"/>
                <a:gd name="connsiteY772" fmla="*/ 621855 h 1536928"/>
                <a:gd name="connsiteX773" fmla="*/ 1050846 w 3108995"/>
                <a:gd name="connsiteY773" fmla="*/ 623676 h 1536928"/>
                <a:gd name="connsiteX774" fmla="*/ 1046430 w 3108995"/>
                <a:gd name="connsiteY774" fmla="*/ 626793 h 1536928"/>
                <a:gd name="connsiteX775" fmla="*/ 1040442 w 3108995"/>
                <a:gd name="connsiteY775" fmla="*/ 630160 h 1536928"/>
                <a:gd name="connsiteX776" fmla="*/ 1034479 w 3108995"/>
                <a:gd name="connsiteY776" fmla="*/ 635897 h 1536928"/>
                <a:gd name="connsiteX777" fmla="*/ 1030062 w 3108995"/>
                <a:gd name="connsiteY777" fmla="*/ 639264 h 1536928"/>
                <a:gd name="connsiteX778" fmla="*/ 1026944 w 3108995"/>
                <a:gd name="connsiteY778" fmla="*/ 640810 h 1536928"/>
                <a:gd name="connsiteX779" fmla="*/ 1016539 w 3108995"/>
                <a:gd name="connsiteY779" fmla="*/ 643928 h 1536928"/>
                <a:gd name="connsiteX780" fmla="*/ 1020182 w 3108995"/>
                <a:gd name="connsiteY780" fmla="*/ 644975 h 1536928"/>
                <a:gd name="connsiteX781" fmla="*/ 1023551 w 3108995"/>
                <a:gd name="connsiteY781" fmla="*/ 647320 h 1536928"/>
                <a:gd name="connsiteX782" fmla="*/ 1018885 w 3108995"/>
                <a:gd name="connsiteY782" fmla="*/ 655875 h 1536928"/>
                <a:gd name="connsiteX783" fmla="*/ 1016290 w 3108995"/>
                <a:gd name="connsiteY783" fmla="*/ 657446 h 1536928"/>
                <a:gd name="connsiteX784" fmla="*/ 1014468 w 3108995"/>
                <a:gd name="connsiteY784" fmla="*/ 659790 h 1536928"/>
                <a:gd name="connsiteX785" fmla="*/ 1010826 w 3108995"/>
                <a:gd name="connsiteY785" fmla="*/ 661860 h 1536928"/>
                <a:gd name="connsiteX786" fmla="*/ 1007458 w 3108995"/>
                <a:gd name="connsiteY786" fmla="*/ 663157 h 1536928"/>
                <a:gd name="connsiteX787" fmla="*/ 1005386 w 3108995"/>
                <a:gd name="connsiteY787" fmla="*/ 661586 h 1536928"/>
                <a:gd name="connsiteX788" fmla="*/ 1000695 w 3108995"/>
                <a:gd name="connsiteY788" fmla="*/ 665227 h 1536928"/>
                <a:gd name="connsiteX789" fmla="*/ 998350 w 3108995"/>
                <a:gd name="connsiteY789" fmla="*/ 663681 h 1536928"/>
                <a:gd name="connsiteX790" fmla="*/ 990316 w 3108995"/>
                <a:gd name="connsiteY790" fmla="*/ 664704 h 1536928"/>
                <a:gd name="connsiteX791" fmla="*/ 983555 w 3108995"/>
                <a:gd name="connsiteY791" fmla="*/ 666275 h 1536928"/>
                <a:gd name="connsiteX792" fmla="*/ 977067 w 3108995"/>
                <a:gd name="connsiteY792" fmla="*/ 670690 h 1536928"/>
                <a:gd name="connsiteX793" fmla="*/ 974972 w 3108995"/>
                <a:gd name="connsiteY793" fmla="*/ 669118 h 1536928"/>
                <a:gd name="connsiteX794" fmla="*/ 970032 w 3108995"/>
                <a:gd name="connsiteY794" fmla="*/ 666799 h 1536928"/>
                <a:gd name="connsiteX795" fmla="*/ 968235 w 3108995"/>
                <a:gd name="connsiteY795" fmla="*/ 663931 h 1536928"/>
                <a:gd name="connsiteX796" fmla="*/ 965366 w 3108995"/>
                <a:gd name="connsiteY796" fmla="*/ 662384 h 1536928"/>
                <a:gd name="connsiteX797" fmla="*/ 957830 w 3108995"/>
                <a:gd name="connsiteY797" fmla="*/ 662384 h 1536928"/>
                <a:gd name="connsiteX798" fmla="*/ 954463 w 3108995"/>
                <a:gd name="connsiteY798" fmla="*/ 660813 h 1536928"/>
                <a:gd name="connsiteX799" fmla="*/ 952890 w 3108995"/>
                <a:gd name="connsiteY799" fmla="*/ 662384 h 1536928"/>
                <a:gd name="connsiteX800" fmla="*/ 951344 w 3108995"/>
                <a:gd name="connsiteY800" fmla="*/ 666799 h 1536928"/>
                <a:gd name="connsiteX801" fmla="*/ 945630 w 3108995"/>
                <a:gd name="connsiteY801" fmla="*/ 668345 h 1536928"/>
                <a:gd name="connsiteX802" fmla="*/ 944058 w 3108995"/>
                <a:gd name="connsiteY802" fmla="*/ 671213 h 1536928"/>
                <a:gd name="connsiteX803" fmla="*/ 937820 w 3108995"/>
                <a:gd name="connsiteY803" fmla="*/ 673284 h 1536928"/>
                <a:gd name="connsiteX804" fmla="*/ 932631 w 3108995"/>
                <a:gd name="connsiteY804" fmla="*/ 676651 h 1536928"/>
                <a:gd name="connsiteX805" fmla="*/ 929262 w 3108995"/>
                <a:gd name="connsiteY805" fmla="*/ 679768 h 1536928"/>
                <a:gd name="connsiteX806" fmla="*/ 927441 w 3108995"/>
                <a:gd name="connsiteY806" fmla="*/ 683160 h 1536928"/>
                <a:gd name="connsiteX807" fmla="*/ 925869 w 3108995"/>
                <a:gd name="connsiteY807" fmla="*/ 683160 h 1536928"/>
                <a:gd name="connsiteX808" fmla="*/ 924322 w 3108995"/>
                <a:gd name="connsiteY808" fmla="*/ 686278 h 1536928"/>
                <a:gd name="connsiteX809" fmla="*/ 935500 w 3108995"/>
                <a:gd name="connsiteY809" fmla="*/ 687575 h 1536928"/>
                <a:gd name="connsiteX810" fmla="*/ 934452 w 3108995"/>
                <a:gd name="connsiteY810" fmla="*/ 691989 h 1536928"/>
                <a:gd name="connsiteX811" fmla="*/ 934452 w 3108995"/>
                <a:gd name="connsiteY811" fmla="*/ 694583 h 1536928"/>
                <a:gd name="connsiteX812" fmla="*/ 930285 w 3108995"/>
                <a:gd name="connsiteY812" fmla="*/ 700020 h 1536928"/>
                <a:gd name="connsiteX813" fmla="*/ 929786 w 3108995"/>
                <a:gd name="connsiteY813" fmla="*/ 702365 h 1536928"/>
                <a:gd name="connsiteX814" fmla="*/ 926143 w 3108995"/>
                <a:gd name="connsiteY814" fmla="*/ 705482 h 1536928"/>
                <a:gd name="connsiteX815" fmla="*/ 921203 w 3108995"/>
                <a:gd name="connsiteY815" fmla="*/ 707054 h 1536928"/>
                <a:gd name="connsiteX816" fmla="*/ 917311 w 3108995"/>
                <a:gd name="connsiteY816" fmla="*/ 711194 h 1536928"/>
                <a:gd name="connsiteX817" fmla="*/ 912645 w 3108995"/>
                <a:gd name="connsiteY817" fmla="*/ 719250 h 1536928"/>
                <a:gd name="connsiteX818" fmla="*/ 913144 w 3108995"/>
                <a:gd name="connsiteY818" fmla="*/ 724962 h 1536928"/>
                <a:gd name="connsiteX819" fmla="*/ 910549 w 3108995"/>
                <a:gd name="connsiteY819" fmla="*/ 728079 h 1536928"/>
                <a:gd name="connsiteX820" fmla="*/ 909002 w 3108995"/>
                <a:gd name="connsiteY820" fmla="*/ 728329 h 1536928"/>
                <a:gd name="connsiteX821" fmla="*/ 908728 w 3108995"/>
                <a:gd name="connsiteY821" fmla="*/ 725211 h 1536928"/>
                <a:gd name="connsiteX822" fmla="*/ 904835 w 3108995"/>
                <a:gd name="connsiteY822" fmla="*/ 723415 h 1536928"/>
                <a:gd name="connsiteX823" fmla="*/ 902764 w 3108995"/>
                <a:gd name="connsiteY823" fmla="*/ 724188 h 1536928"/>
                <a:gd name="connsiteX824" fmla="*/ 902764 w 3108995"/>
                <a:gd name="connsiteY824" fmla="*/ 728079 h 1536928"/>
                <a:gd name="connsiteX825" fmla="*/ 899371 w 3108995"/>
                <a:gd name="connsiteY825" fmla="*/ 729127 h 1536928"/>
                <a:gd name="connsiteX826" fmla="*/ 885624 w 3108995"/>
                <a:gd name="connsiteY826" fmla="*/ 733267 h 1536928"/>
                <a:gd name="connsiteX827" fmla="*/ 881457 w 3108995"/>
                <a:gd name="connsiteY827" fmla="*/ 735611 h 1536928"/>
                <a:gd name="connsiteX828" fmla="*/ 871851 w 3108995"/>
                <a:gd name="connsiteY828" fmla="*/ 739502 h 1536928"/>
                <a:gd name="connsiteX829" fmla="*/ 872624 w 3108995"/>
                <a:gd name="connsiteY829" fmla="*/ 742096 h 1536928"/>
                <a:gd name="connsiteX830" fmla="*/ 875219 w 3108995"/>
                <a:gd name="connsiteY830" fmla="*/ 744690 h 1536928"/>
                <a:gd name="connsiteX831" fmla="*/ 862744 w 3108995"/>
                <a:gd name="connsiteY831" fmla="*/ 750152 h 1536928"/>
                <a:gd name="connsiteX832" fmla="*/ 866387 w 3108995"/>
                <a:gd name="connsiteY832" fmla="*/ 753020 h 1536928"/>
                <a:gd name="connsiteX833" fmla="*/ 866911 w 3108995"/>
                <a:gd name="connsiteY833" fmla="*/ 754317 h 1536928"/>
                <a:gd name="connsiteX834" fmla="*/ 864565 w 3108995"/>
                <a:gd name="connsiteY834" fmla="*/ 758457 h 1536928"/>
                <a:gd name="connsiteX835" fmla="*/ 860673 w 3108995"/>
                <a:gd name="connsiteY835" fmla="*/ 758208 h 1536928"/>
                <a:gd name="connsiteX836" fmla="*/ 859625 w 3108995"/>
                <a:gd name="connsiteY836" fmla="*/ 759505 h 1536928"/>
                <a:gd name="connsiteX837" fmla="*/ 861197 w 3108995"/>
                <a:gd name="connsiteY837" fmla="*/ 762623 h 1536928"/>
                <a:gd name="connsiteX838" fmla="*/ 858852 w 3108995"/>
                <a:gd name="connsiteY838" fmla="*/ 764443 h 1536928"/>
                <a:gd name="connsiteX839" fmla="*/ 858852 w 3108995"/>
                <a:gd name="connsiteY839" fmla="*/ 767810 h 1536928"/>
                <a:gd name="connsiteX840" fmla="*/ 855483 w 3108995"/>
                <a:gd name="connsiteY840" fmla="*/ 767810 h 1536928"/>
                <a:gd name="connsiteX841" fmla="*/ 852863 w 3108995"/>
                <a:gd name="connsiteY841" fmla="*/ 769631 h 1536928"/>
                <a:gd name="connsiteX842" fmla="*/ 849769 w 3108995"/>
                <a:gd name="connsiteY842" fmla="*/ 773272 h 1536928"/>
                <a:gd name="connsiteX843" fmla="*/ 845079 w 3108995"/>
                <a:gd name="connsiteY843" fmla="*/ 771975 h 1536928"/>
                <a:gd name="connsiteX844" fmla="*/ 841960 w 3108995"/>
                <a:gd name="connsiteY844" fmla="*/ 771701 h 1536928"/>
                <a:gd name="connsiteX845" fmla="*/ 839116 w 3108995"/>
                <a:gd name="connsiteY845" fmla="*/ 769382 h 1536928"/>
                <a:gd name="connsiteX846" fmla="*/ 837020 w 3108995"/>
                <a:gd name="connsiteY846" fmla="*/ 770404 h 1536928"/>
                <a:gd name="connsiteX847" fmla="*/ 821176 w 3108995"/>
                <a:gd name="connsiteY847" fmla="*/ 768858 h 1536928"/>
                <a:gd name="connsiteX848" fmla="*/ 818831 w 3108995"/>
                <a:gd name="connsiteY848" fmla="*/ 780805 h 1536928"/>
                <a:gd name="connsiteX849" fmla="*/ 819355 w 3108995"/>
                <a:gd name="connsiteY849" fmla="*/ 782102 h 1536928"/>
                <a:gd name="connsiteX850" fmla="*/ 834675 w 3108995"/>
                <a:gd name="connsiteY850" fmla="*/ 780805 h 1536928"/>
                <a:gd name="connsiteX851" fmla="*/ 835722 w 3108995"/>
                <a:gd name="connsiteY851" fmla="*/ 781303 h 1536928"/>
                <a:gd name="connsiteX852" fmla="*/ 840663 w 3108995"/>
                <a:gd name="connsiteY852" fmla="*/ 787539 h 1536928"/>
                <a:gd name="connsiteX853" fmla="*/ 844829 w 3108995"/>
                <a:gd name="connsiteY853" fmla="*/ 794822 h 1536928"/>
                <a:gd name="connsiteX854" fmla="*/ 848722 w 3108995"/>
                <a:gd name="connsiteY854" fmla="*/ 801057 h 1536928"/>
                <a:gd name="connsiteX855" fmla="*/ 844829 w 3108995"/>
                <a:gd name="connsiteY855" fmla="*/ 802079 h 1536928"/>
                <a:gd name="connsiteX856" fmla="*/ 848971 w 3108995"/>
                <a:gd name="connsiteY856" fmla="*/ 806245 h 1536928"/>
                <a:gd name="connsiteX857" fmla="*/ 853662 w 3108995"/>
                <a:gd name="connsiteY857" fmla="*/ 805472 h 1536928"/>
                <a:gd name="connsiteX858" fmla="*/ 857030 w 3108995"/>
                <a:gd name="connsiteY858" fmla="*/ 805472 h 1536928"/>
                <a:gd name="connsiteX859" fmla="*/ 862494 w 3108995"/>
                <a:gd name="connsiteY859" fmla="*/ 803127 h 1536928"/>
                <a:gd name="connsiteX860" fmla="*/ 865338 w 3108995"/>
                <a:gd name="connsiteY860" fmla="*/ 801306 h 1536928"/>
                <a:gd name="connsiteX861" fmla="*/ 870004 w 3108995"/>
                <a:gd name="connsiteY861" fmla="*/ 800783 h 1536928"/>
                <a:gd name="connsiteX862" fmla="*/ 872101 w 3108995"/>
                <a:gd name="connsiteY862" fmla="*/ 802878 h 1536928"/>
                <a:gd name="connsiteX863" fmla="*/ 877814 w 3108995"/>
                <a:gd name="connsiteY863" fmla="*/ 804175 h 1536928"/>
                <a:gd name="connsiteX864" fmla="*/ 879636 w 3108995"/>
                <a:gd name="connsiteY864" fmla="*/ 805721 h 1536928"/>
                <a:gd name="connsiteX865" fmla="*/ 881182 w 3108995"/>
                <a:gd name="connsiteY865" fmla="*/ 809362 h 1536928"/>
                <a:gd name="connsiteX866" fmla="*/ 882230 w 3108995"/>
                <a:gd name="connsiteY866" fmla="*/ 816645 h 1536928"/>
                <a:gd name="connsiteX867" fmla="*/ 885349 w 3108995"/>
                <a:gd name="connsiteY867" fmla="*/ 815597 h 1536928"/>
                <a:gd name="connsiteX868" fmla="*/ 888194 w 3108995"/>
                <a:gd name="connsiteY868" fmla="*/ 813253 h 1536928"/>
                <a:gd name="connsiteX869" fmla="*/ 891836 w 3108995"/>
                <a:gd name="connsiteY869" fmla="*/ 811707 h 1536928"/>
                <a:gd name="connsiteX870" fmla="*/ 894181 w 3108995"/>
                <a:gd name="connsiteY870" fmla="*/ 818715 h 1536928"/>
                <a:gd name="connsiteX871" fmla="*/ 896776 w 3108995"/>
                <a:gd name="connsiteY871" fmla="*/ 821558 h 1536928"/>
                <a:gd name="connsiteX872" fmla="*/ 897824 w 3108995"/>
                <a:gd name="connsiteY872" fmla="*/ 821060 h 1536928"/>
                <a:gd name="connsiteX873" fmla="*/ 903538 w 3108995"/>
                <a:gd name="connsiteY873" fmla="*/ 830138 h 1536928"/>
                <a:gd name="connsiteX874" fmla="*/ 905359 w 3108995"/>
                <a:gd name="connsiteY874" fmla="*/ 829091 h 1536928"/>
                <a:gd name="connsiteX875" fmla="*/ 909252 w 3108995"/>
                <a:gd name="connsiteY875" fmla="*/ 835326 h 1536928"/>
                <a:gd name="connsiteX876" fmla="*/ 912894 w 3108995"/>
                <a:gd name="connsiteY876" fmla="*/ 837670 h 1536928"/>
                <a:gd name="connsiteX877" fmla="*/ 915739 w 3108995"/>
                <a:gd name="connsiteY877" fmla="*/ 848844 h 1536928"/>
                <a:gd name="connsiteX878" fmla="*/ 906133 w 3108995"/>
                <a:gd name="connsiteY878" fmla="*/ 847796 h 1536928"/>
                <a:gd name="connsiteX879" fmla="*/ 906907 w 3108995"/>
                <a:gd name="connsiteY879" fmla="*/ 856376 h 1536928"/>
                <a:gd name="connsiteX880" fmla="*/ 905085 w 3108995"/>
                <a:gd name="connsiteY880" fmla="*/ 856625 h 1536928"/>
                <a:gd name="connsiteX881" fmla="*/ 905609 w 3108995"/>
                <a:gd name="connsiteY881" fmla="*/ 859219 h 1536928"/>
                <a:gd name="connsiteX882" fmla="*/ 907156 w 3108995"/>
                <a:gd name="connsiteY882" fmla="*/ 862586 h 1536928"/>
                <a:gd name="connsiteX883" fmla="*/ 905859 w 3108995"/>
                <a:gd name="connsiteY883" fmla="*/ 864931 h 1536928"/>
                <a:gd name="connsiteX884" fmla="*/ 903264 w 3108995"/>
                <a:gd name="connsiteY884" fmla="*/ 865978 h 1536928"/>
                <a:gd name="connsiteX885" fmla="*/ 902490 w 3108995"/>
                <a:gd name="connsiteY885" fmla="*/ 868049 h 1536928"/>
                <a:gd name="connsiteX886" fmla="*/ 903014 w 3108995"/>
                <a:gd name="connsiteY886" fmla="*/ 871939 h 1536928"/>
                <a:gd name="connsiteX887" fmla="*/ 906108 w 3108995"/>
                <a:gd name="connsiteY887" fmla="*/ 874284 h 1536928"/>
                <a:gd name="connsiteX888" fmla="*/ 905085 w 3108995"/>
                <a:gd name="connsiteY888" fmla="*/ 875331 h 1536928"/>
                <a:gd name="connsiteX889" fmla="*/ 915739 w 3108995"/>
                <a:gd name="connsiteY889" fmla="*/ 881816 h 1536928"/>
                <a:gd name="connsiteX890" fmla="*/ 922476 w 3108995"/>
                <a:gd name="connsiteY890" fmla="*/ 885458 h 1536928"/>
                <a:gd name="connsiteX891" fmla="*/ 924821 w 3108995"/>
                <a:gd name="connsiteY891" fmla="*/ 887777 h 1536928"/>
                <a:gd name="connsiteX892" fmla="*/ 929237 w 3108995"/>
                <a:gd name="connsiteY892" fmla="*/ 890121 h 1536928"/>
                <a:gd name="connsiteX893" fmla="*/ 928987 w 3108995"/>
                <a:gd name="connsiteY893" fmla="*/ 895833 h 1536928"/>
                <a:gd name="connsiteX894" fmla="*/ 927940 w 3108995"/>
                <a:gd name="connsiteY894" fmla="*/ 898177 h 1536928"/>
                <a:gd name="connsiteX895" fmla="*/ 926393 w 3108995"/>
                <a:gd name="connsiteY895" fmla="*/ 906483 h 1536928"/>
                <a:gd name="connsiteX896" fmla="*/ 927940 w 3108995"/>
                <a:gd name="connsiteY896" fmla="*/ 912968 h 1536928"/>
                <a:gd name="connsiteX897" fmla="*/ 927441 w 3108995"/>
                <a:gd name="connsiteY897" fmla="*/ 916609 h 1536928"/>
                <a:gd name="connsiteX898" fmla="*/ 928987 w 3108995"/>
                <a:gd name="connsiteY898" fmla="*/ 919727 h 1536928"/>
                <a:gd name="connsiteX899" fmla="*/ 931333 w 3108995"/>
                <a:gd name="connsiteY899" fmla="*/ 926735 h 1536928"/>
                <a:gd name="connsiteX900" fmla="*/ 930036 w 3108995"/>
                <a:gd name="connsiteY900" fmla="*/ 933245 h 1536928"/>
                <a:gd name="connsiteX901" fmla="*/ 931857 w 3108995"/>
                <a:gd name="connsiteY901" fmla="*/ 937659 h 1536928"/>
                <a:gd name="connsiteX902" fmla="*/ 929761 w 3108995"/>
                <a:gd name="connsiteY902" fmla="*/ 938956 h 1536928"/>
                <a:gd name="connsiteX903" fmla="*/ 928738 w 3108995"/>
                <a:gd name="connsiteY903" fmla="*/ 941276 h 1536928"/>
                <a:gd name="connsiteX904" fmla="*/ 923798 w 3108995"/>
                <a:gd name="connsiteY904" fmla="*/ 944393 h 1536928"/>
                <a:gd name="connsiteX905" fmla="*/ 921453 w 3108995"/>
                <a:gd name="connsiteY905" fmla="*/ 948808 h 1536928"/>
                <a:gd name="connsiteX906" fmla="*/ 915988 w 3108995"/>
                <a:gd name="connsiteY906" fmla="*/ 950105 h 1536928"/>
                <a:gd name="connsiteX907" fmla="*/ 912869 w 3108995"/>
                <a:gd name="connsiteY907" fmla="*/ 948559 h 1536928"/>
                <a:gd name="connsiteX908" fmla="*/ 911323 w 3108995"/>
                <a:gd name="connsiteY908" fmla="*/ 945191 h 1536928"/>
                <a:gd name="connsiteX909" fmla="*/ 906383 w 3108995"/>
                <a:gd name="connsiteY909" fmla="*/ 943620 h 1536928"/>
                <a:gd name="connsiteX910" fmla="*/ 900918 w 3108995"/>
                <a:gd name="connsiteY910" fmla="*/ 945191 h 1536928"/>
                <a:gd name="connsiteX911" fmla="*/ 901442 w 3108995"/>
                <a:gd name="connsiteY911" fmla="*/ 946738 h 1536928"/>
                <a:gd name="connsiteX912" fmla="*/ 898324 w 3108995"/>
                <a:gd name="connsiteY912" fmla="*/ 950105 h 1536928"/>
                <a:gd name="connsiteX913" fmla="*/ 894955 w 3108995"/>
                <a:gd name="connsiteY913" fmla="*/ 950379 h 1536928"/>
                <a:gd name="connsiteX914" fmla="*/ 891312 w 3108995"/>
                <a:gd name="connsiteY914" fmla="*/ 955043 h 1536928"/>
                <a:gd name="connsiteX915" fmla="*/ 894431 w 3108995"/>
                <a:gd name="connsiteY915" fmla="*/ 960231 h 1536928"/>
                <a:gd name="connsiteX916" fmla="*/ 892360 w 3108995"/>
                <a:gd name="connsiteY916" fmla="*/ 961802 h 1536928"/>
                <a:gd name="connsiteX917" fmla="*/ 884551 w 3108995"/>
                <a:gd name="connsiteY917" fmla="*/ 959208 h 1536928"/>
                <a:gd name="connsiteX918" fmla="*/ 879361 w 3108995"/>
                <a:gd name="connsiteY918" fmla="*/ 955567 h 1536928"/>
                <a:gd name="connsiteX919" fmla="*/ 874171 w 3108995"/>
                <a:gd name="connsiteY919" fmla="*/ 952973 h 1536928"/>
                <a:gd name="connsiteX920" fmla="*/ 870004 w 3108995"/>
                <a:gd name="connsiteY920" fmla="*/ 951676 h 1536928"/>
                <a:gd name="connsiteX921" fmla="*/ 863517 w 3108995"/>
                <a:gd name="connsiteY921" fmla="*/ 945690 h 1536928"/>
                <a:gd name="connsiteX922" fmla="*/ 858827 w 3108995"/>
                <a:gd name="connsiteY922" fmla="*/ 942847 h 1536928"/>
                <a:gd name="connsiteX923" fmla="*/ 826616 w 3108995"/>
                <a:gd name="connsiteY923" fmla="*/ 929853 h 1536928"/>
                <a:gd name="connsiteX924" fmla="*/ 814664 w 3108995"/>
                <a:gd name="connsiteY924" fmla="*/ 931149 h 1536928"/>
                <a:gd name="connsiteX925" fmla="*/ 800642 w 3108995"/>
                <a:gd name="connsiteY925" fmla="*/ 932197 h 1536928"/>
                <a:gd name="connsiteX926" fmla="*/ 795701 w 3108995"/>
                <a:gd name="connsiteY926" fmla="*/ 931948 h 1536928"/>
                <a:gd name="connsiteX927" fmla="*/ 795452 w 3108995"/>
                <a:gd name="connsiteY927" fmla="*/ 923892 h 1536928"/>
                <a:gd name="connsiteX928" fmla="*/ 793880 w 3108995"/>
                <a:gd name="connsiteY928" fmla="*/ 923892 h 1536928"/>
                <a:gd name="connsiteX929" fmla="*/ 790761 w 3108995"/>
                <a:gd name="connsiteY929" fmla="*/ 926485 h 1536928"/>
                <a:gd name="connsiteX930" fmla="*/ 784798 w 3108995"/>
                <a:gd name="connsiteY930" fmla="*/ 922595 h 1536928"/>
                <a:gd name="connsiteX931" fmla="*/ 784274 w 3108995"/>
                <a:gd name="connsiteY931" fmla="*/ 920774 h 1536928"/>
                <a:gd name="connsiteX932" fmla="*/ 774144 w 3108995"/>
                <a:gd name="connsiteY932" fmla="*/ 914788 h 1536928"/>
                <a:gd name="connsiteX933" fmla="*/ 770252 w 3108995"/>
                <a:gd name="connsiteY933" fmla="*/ 915586 h 1536928"/>
                <a:gd name="connsiteX934" fmla="*/ 769478 w 3108995"/>
                <a:gd name="connsiteY934" fmla="*/ 917657 h 1536928"/>
                <a:gd name="connsiteX935" fmla="*/ 766085 w 3108995"/>
                <a:gd name="connsiteY935" fmla="*/ 917906 h 1536928"/>
                <a:gd name="connsiteX936" fmla="*/ 760895 w 3108995"/>
                <a:gd name="connsiteY936" fmla="*/ 916360 h 1536928"/>
                <a:gd name="connsiteX937" fmla="*/ 757253 w 3108995"/>
                <a:gd name="connsiteY937" fmla="*/ 917906 h 1536928"/>
                <a:gd name="connsiteX938" fmla="*/ 755955 w 3108995"/>
                <a:gd name="connsiteY938" fmla="*/ 920500 h 1536928"/>
                <a:gd name="connsiteX939" fmla="*/ 754134 w 3108995"/>
                <a:gd name="connsiteY939" fmla="*/ 921822 h 1536928"/>
                <a:gd name="connsiteX940" fmla="*/ 753360 w 3108995"/>
                <a:gd name="connsiteY940" fmla="*/ 923892 h 1536928"/>
                <a:gd name="connsiteX941" fmla="*/ 760122 w 3108995"/>
                <a:gd name="connsiteY941" fmla="*/ 932721 h 1536928"/>
                <a:gd name="connsiteX942" fmla="*/ 759074 w 3108995"/>
                <a:gd name="connsiteY942" fmla="*/ 934267 h 1536928"/>
                <a:gd name="connsiteX943" fmla="*/ 759848 w 3108995"/>
                <a:gd name="connsiteY943" fmla="*/ 938956 h 1536928"/>
                <a:gd name="connsiteX944" fmla="*/ 761170 w 3108995"/>
                <a:gd name="connsiteY944" fmla="*/ 941276 h 1536928"/>
                <a:gd name="connsiteX945" fmla="*/ 759074 w 3108995"/>
                <a:gd name="connsiteY945" fmla="*/ 942323 h 1536928"/>
                <a:gd name="connsiteX946" fmla="*/ 753635 w 3108995"/>
                <a:gd name="connsiteY946" fmla="*/ 943096 h 1536928"/>
                <a:gd name="connsiteX947" fmla="*/ 751539 w 3108995"/>
                <a:gd name="connsiteY947" fmla="*/ 942598 h 1536928"/>
                <a:gd name="connsiteX948" fmla="*/ 740635 w 3108995"/>
                <a:gd name="connsiteY948" fmla="*/ 937135 h 1536928"/>
                <a:gd name="connsiteX949" fmla="*/ 736469 w 3108995"/>
                <a:gd name="connsiteY949" fmla="*/ 934292 h 1536928"/>
                <a:gd name="connsiteX950" fmla="*/ 735171 w 3108995"/>
                <a:gd name="connsiteY950" fmla="*/ 932197 h 1536928"/>
                <a:gd name="connsiteX951" fmla="*/ 734672 w 3108995"/>
                <a:gd name="connsiteY951" fmla="*/ 928830 h 1536928"/>
                <a:gd name="connsiteX952" fmla="*/ 736993 w 3108995"/>
                <a:gd name="connsiteY952" fmla="*/ 927533 h 1536928"/>
                <a:gd name="connsiteX953" fmla="*/ 736993 w 3108995"/>
                <a:gd name="connsiteY953" fmla="*/ 931673 h 1536928"/>
                <a:gd name="connsiteX954" fmla="*/ 739613 w 3108995"/>
                <a:gd name="connsiteY954" fmla="*/ 932721 h 1536928"/>
                <a:gd name="connsiteX955" fmla="*/ 742457 w 3108995"/>
                <a:gd name="connsiteY955" fmla="*/ 931673 h 1536928"/>
                <a:gd name="connsiteX956" fmla="*/ 744029 w 3108995"/>
                <a:gd name="connsiteY956" fmla="*/ 930127 h 1536928"/>
                <a:gd name="connsiteX957" fmla="*/ 743505 w 3108995"/>
                <a:gd name="connsiteY957" fmla="*/ 926760 h 1536928"/>
                <a:gd name="connsiteX958" fmla="*/ 744279 w 3108995"/>
                <a:gd name="connsiteY958" fmla="*/ 921822 h 1536928"/>
                <a:gd name="connsiteX959" fmla="*/ 743230 w 3108995"/>
                <a:gd name="connsiteY959" fmla="*/ 921024 h 1536928"/>
                <a:gd name="connsiteX960" fmla="*/ 736743 w 3108995"/>
                <a:gd name="connsiteY960" fmla="*/ 921024 h 1536928"/>
                <a:gd name="connsiteX961" fmla="*/ 737267 w 3108995"/>
                <a:gd name="connsiteY961" fmla="*/ 918430 h 1536928"/>
                <a:gd name="connsiteX962" fmla="*/ 743754 w 3108995"/>
                <a:gd name="connsiteY962" fmla="*/ 916609 h 1536928"/>
                <a:gd name="connsiteX963" fmla="*/ 744802 w 3108995"/>
                <a:gd name="connsiteY963" fmla="*/ 915063 h 1536928"/>
                <a:gd name="connsiteX964" fmla="*/ 742207 w 3108995"/>
                <a:gd name="connsiteY964" fmla="*/ 912194 h 1536928"/>
                <a:gd name="connsiteX965" fmla="*/ 740386 w 3108995"/>
                <a:gd name="connsiteY965" fmla="*/ 907530 h 1536928"/>
                <a:gd name="connsiteX966" fmla="*/ 736993 w 3108995"/>
                <a:gd name="connsiteY966" fmla="*/ 910399 h 1536928"/>
                <a:gd name="connsiteX967" fmla="*/ 734672 w 3108995"/>
                <a:gd name="connsiteY967" fmla="*/ 910399 h 1536928"/>
                <a:gd name="connsiteX968" fmla="*/ 730780 w 3108995"/>
                <a:gd name="connsiteY968" fmla="*/ 907780 h 1536928"/>
                <a:gd name="connsiteX969" fmla="*/ 726090 w 3108995"/>
                <a:gd name="connsiteY969" fmla="*/ 906757 h 1536928"/>
                <a:gd name="connsiteX970" fmla="*/ 722721 w 3108995"/>
                <a:gd name="connsiteY970" fmla="*/ 904662 h 1536928"/>
                <a:gd name="connsiteX971" fmla="*/ 719852 w 3108995"/>
                <a:gd name="connsiteY971" fmla="*/ 901046 h 1536928"/>
                <a:gd name="connsiteX972" fmla="*/ 718554 w 3108995"/>
                <a:gd name="connsiteY972" fmla="*/ 896880 h 1536928"/>
                <a:gd name="connsiteX973" fmla="*/ 719602 w 3108995"/>
                <a:gd name="connsiteY973" fmla="*/ 891418 h 1536928"/>
                <a:gd name="connsiteX974" fmla="*/ 717257 w 3108995"/>
                <a:gd name="connsiteY974" fmla="*/ 888301 h 1536928"/>
                <a:gd name="connsiteX975" fmla="*/ 713614 w 3108995"/>
                <a:gd name="connsiteY975" fmla="*/ 886754 h 1536928"/>
                <a:gd name="connsiteX976" fmla="*/ 707377 w 3108995"/>
                <a:gd name="connsiteY976" fmla="*/ 885707 h 1536928"/>
                <a:gd name="connsiteX977" fmla="*/ 702710 w 3108995"/>
                <a:gd name="connsiteY977" fmla="*/ 885981 h 1536928"/>
                <a:gd name="connsiteX978" fmla="*/ 698294 w 3108995"/>
                <a:gd name="connsiteY978" fmla="*/ 884161 h 1536928"/>
                <a:gd name="connsiteX979" fmla="*/ 693629 w 3108995"/>
                <a:gd name="connsiteY979" fmla="*/ 882864 h 1536928"/>
                <a:gd name="connsiteX980" fmla="*/ 692057 w 3108995"/>
                <a:gd name="connsiteY980" fmla="*/ 883113 h 1536928"/>
                <a:gd name="connsiteX981" fmla="*/ 688938 w 3108995"/>
                <a:gd name="connsiteY981" fmla="*/ 886231 h 1536928"/>
                <a:gd name="connsiteX982" fmla="*/ 686867 w 3108995"/>
                <a:gd name="connsiteY982" fmla="*/ 886231 h 1536928"/>
                <a:gd name="connsiteX983" fmla="*/ 680630 w 3108995"/>
                <a:gd name="connsiteY983" fmla="*/ 883637 h 1536928"/>
                <a:gd name="connsiteX984" fmla="*/ 676462 w 3108995"/>
                <a:gd name="connsiteY984" fmla="*/ 879996 h 1536928"/>
                <a:gd name="connsiteX985" fmla="*/ 674392 w 3108995"/>
                <a:gd name="connsiteY985" fmla="*/ 876878 h 1536928"/>
                <a:gd name="connsiteX986" fmla="*/ 672845 w 3108995"/>
                <a:gd name="connsiteY986" fmla="*/ 869620 h 1536928"/>
                <a:gd name="connsiteX987" fmla="*/ 669452 w 3108995"/>
                <a:gd name="connsiteY987" fmla="*/ 864407 h 1536928"/>
                <a:gd name="connsiteX988" fmla="*/ 666607 w 3108995"/>
                <a:gd name="connsiteY988" fmla="*/ 862861 h 1536928"/>
                <a:gd name="connsiteX989" fmla="*/ 661917 w 3108995"/>
                <a:gd name="connsiteY989" fmla="*/ 862088 h 1536928"/>
                <a:gd name="connsiteX990" fmla="*/ 656203 w 3108995"/>
                <a:gd name="connsiteY990" fmla="*/ 862337 h 1536928"/>
                <a:gd name="connsiteX991" fmla="*/ 653858 w 3108995"/>
                <a:gd name="connsiteY991" fmla="*/ 860267 h 1536928"/>
                <a:gd name="connsiteX992" fmla="*/ 651787 w 3108995"/>
                <a:gd name="connsiteY992" fmla="*/ 853508 h 1536928"/>
                <a:gd name="connsiteX993" fmla="*/ 651537 w 3108995"/>
                <a:gd name="connsiteY993" fmla="*/ 847273 h 1536928"/>
                <a:gd name="connsiteX994" fmla="*/ 655953 w 3108995"/>
                <a:gd name="connsiteY994" fmla="*/ 845203 h 1536928"/>
                <a:gd name="connsiteX995" fmla="*/ 655679 w 3108995"/>
                <a:gd name="connsiteY995" fmla="*/ 843382 h 1536928"/>
                <a:gd name="connsiteX996" fmla="*/ 652310 w 3108995"/>
                <a:gd name="connsiteY996" fmla="*/ 842334 h 1536928"/>
                <a:gd name="connsiteX997" fmla="*/ 646846 w 3108995"/>
                <a:gd name="connsiteY997" fmla="*/ 837396 h 1536928"/>
                <a:gd name="connsiteX998" fmla="*/ 644775 w 3108995"/>
                <a:gd name="connsiteY998" fmla="*/ 836897 h 1536928"/>
                <a:gd name="connsiteX999" fmla="*/ 639835 w 3108995"/>
                <a:gd name="connsiteY999" fmla="*/ 839242 h 1536928"/>
                <a:gd name="connsiteX1000" fmla="*/ 636466 w 3108995"/>
                <a:gd name="connsiteY1000" fmla="*/ 839491 h 1536928"/>
                <a:gd name="connsiteX1001" fmla="*/ 630479 w 3108995"/>
                <a:gd name="connsiteY1001" fmla="*/ 836623 h 1536928"/>
                <a:gd name="connsiteX1002" fmla="*/ 619575 w 3108995"/>
                <a:gd name="connsiteY1002" fmla="*/ 836623 h 1536928"/>
                <a:gd name="connsiteX1003" fmla="*/ 612813 w 3108995"/>
                <a:gd name="connsiteY1003" fmla="*/ 838444 h 1536928"/>
                <a:gd name="connsiteX1004" fmla="*/ 608922 w 3108995"/>
                <a:gd name="connsiteY1004" fmla="*/ 838444 h 1536928"/>
                <a:gd name="connsiteX1005" fmla="*/ 605278 w 3108995"/>
                <a:gd name="connsiteY1005" fmla="*/ 836897 h 1536928"/>
                <a:gd name="connsiteX1006" fmla="*/ 597494 w 3108995"/>
                <a:gd name="connsiteY1006" fmla="*/ 828592 h 1536928"/>
                <a:gd name="connsiteX1007" fmla="*/ 594125 w 3108995"/>
                <a:gd name="connsiteY1007" fmla="*/ 826497 h 1536928"/>
                <a:gd name="connsiteX1008" fmla="*/ 588137 w 3108995"/>
                <a:gd name="connsiteY1008" fmla="*/ 825973 h 1536928"/>
                <a:gd name="connsiteX1009" fmla="*/ 580353 w 3108995"/>
                <a:gd name="connsiteY1009" fmla="*/ 825973 h 1536928"/>
                <a:gd name="connsiteX1010" fmla="*/ 575163 w 3108995"/>
                <a:gd name="connsiteY1010" fmla="*/ 824950 h 1536928"/>
                <a:gd name="connsiteX1011" fmla="*/ 568402 w 3108995"/>
                <a:gd name="connsiteY1011" fmla="*/ 822606 h 1536928"/>
                <a:gd name="connsiteX1012" fmla="*/ 565532 w 3108995"/>
                <a:gd name="connsiteY1012" fmla="*/ 819239 h 1536928"/>
                <a:gd name="connsiteX1013" fmla="*/ 560093 w 3108995"/>
                <a:gd name="connsiteY1013" fmla="*/ 806768 h 1536928"/>
                <a:gd name="connsiteX1014" fmla="*/ 555926 w 3108995"/>
                <a:gd name="connsiteY1014" fmla="*/ 801581 h 1536928"/>
                <a:gd name="connsiteX1015" fmla="*/ 554379 w 3108995"/>
                <a:gd name="connsiteY1015" fmla="*/ 796892 h 1536928"/>
                <a:gd name="connsiteX1016" fmla="*/ 554903 w 3108995"/>
                <a:gd name="connsiteY1016" fmla="*/ 792477 h 1536928"/>
                <a:gd name="connsiteX1017" fmla="*/ 557997 w 3108995"/>
                <a:gd name="connsiteY1017" fmla="*/ 784421 h 1536928"/>
                <a:gd name="connsiteX1018" fmla="*/ 557997 w 3108995"/>
                <a:gd name="connsiteY1018" fmla="*/ 775342 h 1536928"/>
                <a:gd name="connsiteX1019" fmla="*/ 556699 w 3108995"/>
                <a:gd name="connsiteY1019" fmla="*/ 771177 h 1536928"/>
                <a:gd name="connsiteX1020" fmla="*/ 554629 w 3108995"/>
                <a:gd name="connsiteY1020" fmla="*/ 767037 h 1536928"/>
                <a:gd name="connsiteX1021" fmla="*/ 553855 w 3108995"/>
                <a:gd name="connsiteY1021" fmla="*/ 763396 h 1536928"/>
                <a:gd name="connsiteX1022" fmla="*/ 554105 w 3108995"/>
                <a:gd name="connsiteY1022" fmla="*/ 755340 h 1536928"/>
                <a:gd name="connsiteX1023" fmla="*/ 553082 w 3108995"/>
                <a:gd name="connsiteY1023" fmla="*/ 748855 h 1536928"/>
                <a:gd name="connsiteX1024" fmla="*/ 551510 w 3108995"/>
                <a:gd name="connsiteY1024" fmla="*/ 742869 h 1536928"/>
                <a:gd name="connsiteX1025" fmla="*/ 550213 w 3108995"/>
                <a:gd name="connsiteY1025" fmla="*/ 740550 h 1536928"/>
                <a:gd name="connsiteX1026" fmla="*/ 544249 w 3108995"/>
                <a:gd name="connsiteY1026" fmla="*/ 733790 h 1536928"/>
                <a:gd name="connsiteX1027" fmla="*/ 543201 w 3108995"/>
                <a:gd name="connsiteY1027" fmla="*/ 731446 h 1536928"/>
                <a:gd name="connsiteX1028" fmla="*/ 542428 w 3108995"/>
                <a:gd name="connsiteY1028" fmla="*/ 726259 h 1536928"/>
                <a:gd name="connsiteX1029" fmla="*/ 537737 w 3108995"/>
                <a:gd name="connsiteY1029" fmla="*/ 722093 h 1536928"/>
                <a:gd name="connsiteX1030" fmla="*/ 542678 w 3108995"/>
                <a:gd name="connsiteY1030" fmla="*/ 718202 h 1536928"/>
                <a:gd name="connsiteX1031" fmla="*/ 545023 w 3108995"/>
                <a:gd name="connsiteY1031" fmla="*/ 717180 h 1536928"/>
                <a:gd name="connsiteX1032" fmla="*/ 542927 w 3108995"/>
                <a:gd name="connsiteY1032" fmla="*/ 715085 h 1536928"/>
                <a:gd name="connsiteX1033" fmla="*/ 538261 w 3108995"/>
                <a:gd name="connsiteY1033" fmla="*/ 717429 h 1536928"/>
                <a:gd name="connsiteX1034" fmla="*/ 531774 w 3108995"/>
                <a:gd name="connsiteY1034" fmla="*/ 719774 h 1536928"/>
                <a:gd name="connsiteX1035" fmla="*/ 528905 w 3108995"/>
                <a:gd name="connsiteY1035" fmla="*/ 720273 h 1536928"/>
                <a:gd name="connsiteX1036" fmla="*/ 520596 w 3108995"/>
                <a:gd name="connsiteY1036" fmla="*/ 723914 h 1536928"/>
                <a:gd name="connsiteX1037" fmla="*/ 513834 w 3108995"/>
                <a:gd name="connsiteY1037" fmla="*/ 728329 h 1536928"/>
                <a:gd name="connsiteX1038" fmla="*/ 509693 w 3108995"/>
                <a:gd name="connsiteY1038" fmla="*/ 730673 h 1536928"/>
                <a:gd name="connsiteX1039" fmla="*/ 506574 w 3108995"/>
                <a:gd name="connsiteY1039" fmla="*/ 733017 h 1536928"/>
                <a:gd name="connsiteX1040" fmla="*/ 501883 w 3108995"/>
                <a:gd name="connsiteY1040" fmla="*/ 733790 h 1536928"/>
                <a:gd name="connsiteX1041" fmla="*/ 497218 w 3108995"/>
                <a:gd name="connsiteY1041" fmla="*/ 736908 h 1536928"/>
                <a:gd name="connsiteX1042" fmla="*/ 492801 w 3108995"/>
                <a:gd name="connsiteY1042" fmla="*/ 741048 h 1536928"/>
                <a:gd name="connsiteX1043" fmla="*/ 488385 w 3108995"/>
                <a:gd name="connsiteY1043" fmla="*/ 744166 h 1536928"/>
                <a:gd name="connsiteX1044" fmla="*/ 483445 w 3108995"/>
                <a:gd name="connsiteY1044" fmla="*/ 746760 h 1536928"/>
                <a:gd name="connsiteX1045" fmla="*/ 478255 w 3108995"/>
                <a:gd name="connsiteY1045" fmla="*/ 750925 h 1536928"/>
                <a:gd name="connsiteX1046" fmla="*/ 469921 w 3108995"/>
                <a:gd name="connsiteY1046" fmla="*/ 731197 h 1536928"/>
                <a:gd name="connsiteX1047" fmla="*/ 463958 w 3108995"/>
                <a:gd name="connsiteY1047" fmla="*/ 716132 h 1536928"/>
                <a:gd name="connsiteX1048" fmla="*/ 460066 w 3108995"/>
                <a:gd name="connsiteY1048" fmla="*/ 706779 h 1536928"/>
                <a:gd name="connsiteX1049" fmla="*/ 457197 w 3108995"/>
                <a:gd name="connsiteY1049" fmla="*/ 701068 h 1536928"/>
                <a:gd name="connsiteX1050" fmla="*/ 449936 w 3108995"/>
                <a:gd name="connsiteY1050" fmla="*/ 705732 h 1536928"/>
                <a:gd name="connsiteX1051" fmla="*/ 445520 w 3108995"/>
                <a:gd name="connsiteY1051" fmla="*/ 706779 h 1536928"/>
                <a:gd name="connsiteX1052" fmla="*/ 439806 w 3108995"/>
                <a:gd name="connsiteY1052" fmla="*/ 710146 h 1536928"/>
                <a:gd name="connsiteX1053" fmla="*/ 440829 w 3108995"/>
                <a:gd name="connsiteY1053" fmla="*/ 712242 h 1536928"/>
                <a:gd name="connsiteX1054" fmla="*/ 441877 w 3108995"/>
                <a:gd name="connsiteY1054" fmla="*/ 717429 h 1536928"/>
                <a:gd name="connsiteX1055" fmla="*/ 441628 w 3108995"/>
                <a:gd name="connsiteY1055" fmla="*/ 725211 h 1536928"/>
                <a:gd name="connsiteX1056" fmla="*/ 441877 w 3108995"/>
                <a:gd name="connsiteY1056" fmla="*/ 734040 h 1536928"/>
                <a:gd name="connsiteX1057" fmla="*/ 439806 w 3108995"/>
                <a:gd name="connsiteY1057" fmla="*/ 741048 h 1536928"/>
                <a:gd name="connsiteX1058" fmla="*/ 436413 w 3108995"/>
                <a:gd name="connsiteY1058" fmla="*/ 759754 h 1536928"/>
                <a:gd name="connsiteX1059" fmla="*/ 435390 w 3108995"/>
                <a:gd name="connsiteY1059" fmla="*/ 761575 h 1536928"/>
                <a:gd name="connsiteX1060" fmla="*/ 431747 w 3108995"/>
                <a:gd name="connsiteY1060" fmla="*/ 759754 h 1536928"/>
                <a:gd name="connsiteX1061" fmla="*/ 423438 w 3108995"/>
                <a:gd name="connsiteY1061" fmla="*/ 758457 h 1536928"/>
                <a:gd name="connsiteX1062" fmla="*/ 420045 w 3108995"/>
                <a:gd name="connsiteY1062" fmla="*/ 763645 h 1536928"/>
                <a:gd name="connsiteX1063" fmla="*/ 413034 w 3108995"/>
                <a:gd name="connsiteY1063" fmla="*/ 765217 h 1536928"/>
                <a:gd name="connsiteX1064" fmla="*/ 405499 w 3108995"/>
                <a:gd name="connsiteY1064" fmla="*/ 768060 h 1536928"/>
                <a:gd name="connsiteX1065" fmla="*/ 405000 w 3108995"/>
                <a:gd name="connsiteY1065" fmla="*/ 772225 h 1536928"/>
                <a:gd name="connsiteX1066" fmla="*/ 399261 w 3108995"/>
                <a:gd name="connsiteY1066" fmla="*/ 774045 h 1536928"/>
                <a:gd name="connsiteX1067" fmla="*/ 389655 w 3108995"/>
                <a:gd name="connsiteY1067" fmla="*/ 774819 h 1536928"/>
                <a:gd name="connsiteX1068" fmla="*/ 390703 w 3108995"/>
                <a:gd name="connsiteY1068" fmla="*/ 776889 h 1536928"/>
                <a:gd name="connsiteX1069" fmla="*/ 383418 w 3108995"/>
                <a:gd name="connsiteY1069" fmla="*/ 781827 h 1536928"/>
                <a:gd name="connsiteX1070" fmla="*/ 383692 w 3108995"/>
                <a:gd name="connsiteY1070" fmla="*/ 784945 h 1536928"/>
                <a:gd name="connsiteX1071" fmla="*/ 377180 w 3108995"/>
                <a:gd name="connsiteY1071" fmla="*/ 787813 h 1536928"/>
                <a:gd name="connsiteX1072" fmla="*/ 374860 w 3108995"/>
                <a:gd name="connsiteY1072" fmla="*/ 789359 h 1536928"/>
                <a:gd name="connsiteX1073" fmla="*/ 371741 w 3108995"/>
                <a:gd name="connsiteY1073" fmla="*/ 788062 h 1536928"/>
                <a:gd name="connsiteX1074" fmla="*/ 367574 w 3108995"/>
                <a:gd name="connsiteY1074" fmla="*/ 791953 h 1536928"/>
                <a:gd name="connsiteX1075" fmla="*/ 361611 w 3108995"/>
                <a:gd name="connsiteY1075" fmla="*/ 789359 h 1536928"/>
                <a:gd name="connsiteX1076" fmla="*/ 354325 w 3108995"/>
                <a:gd name="connsiteY1076" fmla="*/ 789883 h 1536928"/>
                <a:gd name="connsiteX1077" fmla="*/ 350183 w 3108995"/>
                <a:gd name="connsiteY1077" fmla="*/ 791704 h 1536928"/>
                <a:gd name="connsiteX1078" fmla="*/ 344195 w 3108995"/>
                <a:gd name="connsiteY1078" fmla="*/ 790133 h 1536928"/>
                <a:gd name="connsiteX1079" fmla="*/ 342898 w 3108995"/>
                <a:gd name="connsiteY1079" fmla="*/ 792726 h 1536928"/>
                <a:gd name="connsiteX1080" fmla="*/ 341326 w 3108995"/>
                <a:gd name="connsiteY1080" fmla="*/ 793250 h 1536928"/>
                <a:gd name="connsiteX1081" fmla="*/ 336910 w 3108995"/>
                <a:gd name="connsiteY1081" fmla="*/ 791704 h 1536928"/>
                <a:gd name="connsiteX1082" fmla="*/ 331720 w 3108995"/>
                <a:gd name="connsiteY1082" fmla="*/ 797914 h 1536928"/>
                <a:gd name="connsiteX1083" fmla="*/ 330697 w 3108995"/>
                <a:gd name="connsiteY1083" fmla="*/ 800259 h 1536928"/>
                <a:gd name="connsiteX1084" fmla="*/ 321066 w 3108995"/>
                <a:gd name="connsiteY1084" fmla="*/ 803900 h 1536928"/>
                <a:gd name="connsiteX1085" fmla="*/ 319245 w 3108995"/>
                <a:gd name="connsiteY1085" fmla="*/ 803127 h 1536928"/>
                <a:gd name="connsiteX1086" fmla="*/ 316151 w 3108995"/>
                <a:gd name="connsiteY1086" fmla="*/ 804424 h 1536928"/>
                <a:gd name="connsiteX1087" fmla="*/ 315876 w 3108995"/>
                <a:gd name="connsiteY1087" fmla="*/ 805721 h 1536928"/>
                <a:gd name="connsiteX1088" fmla="*/ 309913 w 3108995"/>
                <a:gd name="connsiteY1088" fmla="*/ 803376 h 1536928"/>
                <a:gd name="connsiteX1089" fmla="*/ 307044 w 3108995"/>
                <a:gd name="connsiteY1089" fmla="*/ 803376 h 1536928"/>
                <a:gd name="connsiteX1090" fmla="*/ 306270 w 3108995"/>
                <a:gd name="connsiteY1090" fmla="*/ 805197 h 1536928"/>
                <a:gd name="connsiteX1091" fmla="*/ 303925 w 3108995"/>
                <a:gd name="connsiteY1091" fmla="*/ 806245 h 1536928"/>
                <a:gd name="connsiteX1092" fmla="*/ 300033 w 3108995"/>
                <a:gd name="connsiteY1092" fmla="*/ 805970 h 1536928"/>
                <a:gd name="connsiteX1093" fmla="*/ 297962 w 3108995"/>
                <a:gd name="connsiteY1093" fmla="*/ 801032 h 1536928"/>
                <a:gd name="connsiteX1094" fmla="*/ 297163 w 3108995"/>
                <a:gd name="connsiteY1094" fmla="*/ 795595 h 1536928"/>
                <a:gd name="connsiteX1095" fmla="*/ 297438 w 3108995"/>
                <a:gd name="connsiteY1095" fmla="*/ 794023 h 1536928"/>
                <a:gd name="connsiteX1096" fmla="*/ 290427 w 3108995"/>
                <a:gd name="connsiteY1096" fmla="*/ 792203 h 1536928"/>
                <a:gd name="connsiteX1097" fmla="*/ 288081 w 3108995"/>
                <a:gd name="connsiteY1097" fmla="*/ 787788 h 1536928"/>
                <a:gd name="connsiteX1098" fmla="*/ 286784 w 3108995"/>
                <a:gd name="connsiteY1098" fmla="*/ 779233 h 1536928"/>
                <a:gd name="connsiteX1099" fmla="*/ 284713 w 3108995"/>
                <a:gd name="connsiteY1099" fmla="*/ 775841 h 1536928"/>
                <a:gd name="connsiteX1100" fmla="*/ 280796 w 3108995"/>
                <a:gd name="connsiteY1100" fmla="*/ 772998 h 1536928"/>
                <a:gd name="connsiteX1101" fmla="*/ 273785 w 3108995"/>
                <a:gd name="connsiteY1101" fmla="*/ 771177 h 1536928"/>
                <a:gd name="connsiteX1102" fmla="*/ 271440 w 3108995"/>
                <a:gd name="connsiteY1102" fmla="*/ 769606 h 1536928"/>
                <a:gd name="connsiteX1103" fmla="*/ 266000 w 3108995"/>
                <a:gd name="connsiteY1103" fmla="*/ 769357 h 1536928"/>
                <a:gd name="connsiteX1104" fmla="*/ 262607 w 3108995"/>
                <a:gd name="connsiteY1104" fmla="*/ 766514 h 1536928"/>
                <a:gd name="connsiteX1105" fmla="*/ 261060 w 3108995"/>
                <a:gd name="connsiteY1105" fmla="*/ 762348 h 1536928"/>
                <a:gd name="connsiteX1106" fmla="*/ 261309 w 3108995"/>
                <a:gd name="connsiteY1106" fmla="*/ 760777 h 1536928"/>
                <a:gd name="connsiteX1107" fmla="*/ 259762 w 3108995"/>
                <a:gd name="connsiteY1107" fmla="*/ 758183 h 1536928"/>
                <a:gd name="connsiteX1108" fmla="*/ 257417 w 3108995"/>
                <a:gd name="connsiteY1108" fmla="*/ 757410 h 1536928"/>
                <a:gd name="connsiteX1109" fmla="*/ 252752 w 3108995"/>
                <a:gd name="connsiteY1109" fmla="*/ 757659 h 1536928"/>
                <a:gd name="connsiteX1110" fmla="*/ 237157 w 3108995"/>
                <a:gd name="connsiteY1110" fmla="*/ 763645 h 1536928"/>
                <a:gd name="connsiteX1111" fmla="*/ 232491 w 3108995"/>
                <a:gd name="connsiteY1111" fmla="*/ 766489 h 1536928"/>
                <a:gd name="connsiteX1112" fmla="*/ 224158 w 3108995"/>
                <a:gd name="connsiteY1112" fmla="*/ 769107 h 1536928"/>
                <a:gd name="connsiteX1113" fmla="*/ 222611 w 3108995"/>
                <a:gd name="connsiteY1113" fmla="*/ 770404 h 1536928"/>
                <a:gd name="connsiteX1114" fmla="*/ 221039 w 3108995"/>
                <a:gd name="connsiteY1114" fmla="*/ 774021 h 1536928"/>
                <a:gd name="connsiteX1115" fmla="*/ 221837 w 3108995"/>
                <a:gd name="connsiteY1115" fmla="*/ 781054 h 1536928"/>
                <a:gd name="connsiteX1116" fmla="*/ 224158 w 3108995"/>
                <a:gd name="connsiteY1116" fmla="*/ 784421 h 1536928"/>
                <a:gd name="connsiteX1117" fmla="*/ 229622 w 3108995"/>
                <a:gd name="connsiteY1117" fmla="*/ 786766 h 1536928"/>
                <a:gd name="connsiteX1118" fmla="*/ 233265 w 3108995"/>
                <a:gd name="connsiteY1118" fmla="*/ 786491 h 1536928"/>
                <a:gd name="connsiteX1119" fmla="*/ 237930 w 3108995"/>
                <a:gd name="connsiteY1119" fmla="*/ 784421 h 1536928"/>
                <a:gd name="connsiteX1120" fmla="*/ 240800 w 3108995"/>
                <a:gd name="connsiteY1120" fmla="*/ 784670 h 1536928"/>
                <a:gd name="connsiteX1121" fmla="*/ 241049 w 3108995"/>
                <a:gd name="connsiteY1121" fmla="*/ 787539 h 1536928"/>
                <a:gd name="connsiteX1122" fmla="*/ 239228 w 3108995"/>
                <a:gd name="connsiteY1122" fmla="*/ 788836 h 1536928"/>
                <a:gd name="connsiteX1123" fmla="*/ 236109 w 3108995"/>
                <a:gd name="connsiteY1123" fmla="*/ 795071 h 1536928"/>
                <a:gd name="connsiteX1124" fmla="*/ 232741 w 3108995"/>
                <a:gd name="connsiteY1124" fmla="*/ 799735 h 1536928"/>
                <a:gd name="connsiteX1125" fmla="*/ 230395 w 3108995"/>
                <a:gd name="connsiteY1125" fmla="*/ 805970 h 1536928"/>
                <a:gd name="connsiteX1126" fmla="*/ 228849 w 3108995"/>
                <a:gd name="connsiteY1126" fmla="*/ 808564 h 1536928"/>
                <a:gd name="connsiteX1127" fmla="*/ 226254 w 3108995"/>
                <a:gd name="connsiteY1127" fmla="*/ 809612 h 1536928"/>
                <a:gd name="connsiteX1128" fmla="*/ 217147 w 3108995"/>
                <a:gd name="connsiteY1128" fmla="*/ 806245 h 1536928"/>
                <a:gd name="connsiteX1129" fmla="*/ 212207 w 3108995"/>
                <a:gd name="connsiteY1129" fmla="*/ 806494 h 1536928"/>
                <a:gd name="connsiteX1130" fmla="*/ 203898 w 3108995"/>
                <a:gd name="connsiteY1130" fmla="*/ 810135 h 1536928"/>
                <a:gd name="connsiteX1131" fmla="*/ 196638 w 3108995"/>
                <a:gd name="connsiteY1131" fmla="*/ 814275 h 1536928"/>
                <a:gd name="connsiteX1132" fmla="*/ 191947 w 3108995"/>
                <a:gd name="connsiteY1132" fmla="*/ 813253 h 1536928"/>
                <a:gd name="connsiteX1133" fmla="*/ 187530 w 3108995"/>
                <a:gd name="connsiteY1133" fmla="*/ 815074 h 1536928"/>
                <a:gd name="connsiteX1134" fmla="*/ 181293 w 3108995"/>
                <a:gd name="connsiteY1134" fmla="*/ 822331 h 1536928"/>
                <a:gd name="connsiteX1135" fmla="*/ 177925 w 3108995"/>
                <a:gd name="connsiteY1135" fmla="*/ 823903 h 1536928"/>
                <a:gd name="connsiteX1136" fmla="*/ 174281 w 3108995"/>
                <a:gd name="connsiteY1136" fmla="*/ 824925 h 1536928"/>
                <a:gd name="connsiteX1137" fmla="*/ 170140 w 3108995"/>
                <a:gd name="connsiteY1137" fmla="*/ 824925 h 1536928"/>
                <a:gd name="connsiteX1138" fmla="*/ 167795 w 3108995"/>
                <a:gd name="connsiteY1138" fmla="*/ 823628 h 1536928"/>
                <a:gd name="connsiteX1139" fmla="*/ 163902 w 3108995"/>
                <a:gd name="connsiteY1139" fmla="*/ 818690 h 1536928"/>
                <a:gd name="connsiteX1140" fmla="*/ 159736 w 3108995"/>
                <a:gd name="connsiteY1140" fmla="*/ 814799 h 1536928"/>
                <a:gd name="connsiteX1141" fmla="*/ 153772 w 3108995"/>
                <a:gd name="connsiteY1141" fmla="*/ 811432 h 1536928"/>
                <a:gd name="connsiteX1142" fmla="*/ 149356 w 3108995"/>
                <a:gd name="connsiteY1142" fmla="*/ 811432 h 1536928"/>
                <a:gd name="connsiteX1143" fmla="*/ 144665 w 3108995"/>
                <a:gd name="connsiteY1143" fmla="*/ 812979 h 1536928"/>
                <a:gd name="connsiteX1144" fmla="*/ 142070 w 3108995"/>
                <a:gd name="connsiteY1144" fmla="*/ 812480 h 1536928"/>
                <a:gd name="connsiteX1145" fmla="*/ 138952 w 3108995"/>
                <a:gd name="connsiteY1145" fmla="*/ 811158 h 1536928"/>
                <a:gd name="connsiteX1146" fmla="*/ 134011 w 3108995"/>
                <a:gd name="connsiteY1146" fmla="*/ 807267 h 1536928"/>
                <a:gd name="connsiteX1147" fmla="*/ 133762 w 3108995"/>
                <a:gd name="connsiteY1147" fmla="*/ 800259 h 1536928"/>
                <a:gd name="connsiteX1148" fmla="*/ 135583 w 3108995"/>
                <a:gd name="connsiteY1148" fmla="*/ 799236 h 1536928"/>
                <a:gd name="connsiteX1149" fmla="*/ 141546 w 3108995"/>
                <a:gd name="connsiteY1149" fmla="*/ 798438 h 1536928"/>
                <a:gd name="connsiteX1150" fmla="*/ 143368 w 3108995"/>
                <a:gd name="connsiteY1150" fmla="*/ 796368 h 1536928"/>
                <a:gd name="connsiteX1151" fmla="*/ 142844 w 3108995"/>
                <a:gd name="connsiteY1151" fmla="*/ 794547 h 1536928"/>
                <a:gd name="connsiteX1152" fmla="*/ 145713 w 3108995"/>
                <a:gd name="connsiteY1152" fmla="*/ 790382 h 1536928"/>
                <a:gd name="connsiteX1153" fmla="*/ 149605 w 3108995"/>
                <a:gd name="connsiteY1153" fmla="*/ 788586 h 1536928"/>
                <a:gd name="connsiteX1154" fmla="*/ 149605 w 3108995"/>
                <a:gd name="connsiteY1154" fmla="*/ 786766 h 1536928"/>
                <a:gd name="connsiteX1155" fmla="*/ 153772 w 3108995"/>
                <a:gd name="connsiteY1155" fmla="*/ 782600 h 1536928"/>
                <a:gd name="connsiteX1156" fmla="*/ 153498 w 3108995"/>
                <a:gd name="connsiteY1156" fmla="*/ 776116 h 1536928"/>
                <a:gd name="connsiteX1157" fmla="*/ 155843 w 3108995"/>
                <a:gd name="connsiteY1157" fmla="*/ 775068 h 1536928"/>
                <a:gd name="connsiteX1158" fmla="*/ 156093 w 3108995"/>
                <a:gd name="connsiteY1158" fmla="*/ 770130 h 1536928"/>
                <a:gd name="connsiteX1159" fmla="*/ 154546 w 3108995"/>
                <a:gd name="connsiteY1159" fmla="*/ 767536 h 1536928"/>
                <a:gd name="connsiteX1160" fmla="*/ 156866 w 3108995"/>
                <a:gd name="connsiteY1160" fmla="*/ 763645 h 1536928"/>
                <a:gd name="connsiteX1161" fmla="*/ 159486 w 3108995"/>
                <a:gd name="connsiteY1161" fmla="*/ 757410 h 1536928"/>
                <a:gd name="connsiteX1162" fmla="*/ 159486 w 3108995"/>
                <a:gd name="connsiteY1162" fmla="*/ 752472 h 1536928"/>
                <a:gd name="connsiteX1163" fmla="*/ 162081 w 3108995"/>
                <a:gd name="connsiteY1163" fmla="*/ 747808 h 1536928"/>
                <a:gd name="connsiteX1164" fmla="*/ 163378 w 3108995"/>
                <a:gd name="connsiteY1164" fmla="*/ 746236 h 1536928"/>
                <a:gd name="connsiteX1165" fmla="*/ 164925 w 3108995"/>
                <a:gd name="connsiteY1165" fmla="*/ 742345 h 1536928"/>
                <a:gd name="connsiteX1166" fmla="*/ 166497 w 3108995"/>
                <a:gd name="connsiteY1166" fmla="*/ 740001 h 1536928"/>
                <a:gd name="connsiteX1167" fmla="*/ 165973 w 3108995"/>
                <a:gd name="connsiteY1167" fmla="*/ 737158 h 1536928"/>
                <a:gd name="connsiteX1168" fmla="*/ 167795 w 3108995"/>
                <a:gd name="connsiteY1168" fmla="*/ 731970 h 1536928"/>
                <a:gd name="connsiteX1169" fmla="*/ 168318 w 3108995"/>
                <a:gd name="connsiteY1169" fmla="*/ 728054 h 1536928"/>
                <a:gd name="connsiteX1170" fmla="*/ 167021 w 3108995"/>
                <a:gd name="connsiteY1170" fmla="*/ 719499 h 1536928"/>
                <a:gd name="connsiteX1171" fmla="*/ 170115 w 3108995"/>
                <a:gd name="connsiteY1171" fmla="*/ 717429 h 1536928"/>
                <a:gd name="connsiteX1172" fmla="*/ 170639 w 3108995"/>
                <a:gd name="connsiteY1172" fmla="*/ 713788 h 1536928"/>
                <a:gd name="connsiteX1173" fmla="*/ 172211 w 3108995"/>
                <a:gd name="connsiteY1173" fmla="*/ 709897 h 1536928"/>
                <a:gd name="connsiteX1174" fmla="*/ 173758 w 3108995"/>
                <a:gd name="connsiteY1174" fmla="*/ 708076 h 1536928"/>
                <a:gd name="connsiteX1175" fmla="*/ 169616 w 3108995"/>
                <a:gd name="connsiteY1175" fmla="*/ 701841 h 1536928"/>
                <a:gd name="connsiteX1176" fmla="*/ 166222 w 3108995"/>
                <a:gd name="connsiteY1176" fmla="*/ 694309 h 1536928"/>
                <a:gd name="connsiteX1177" fmla="*/ 163627 w 3108995"/>
                <a:gd name="connsiteY1177" fmla="*/ 683135 h 1536928"/>
                <a:gd name="connsiteX1178" fmla="*/ 163627 w 3108995"/>
                <a:gd name="connsiteY1178" fmla="*/ 671463 h 1536928"/>
                <a:gd name="connsiteX1179" fmla="*/ 164676 w 3108995"/>
                <a:gd name="connsiteY1179" fmla="*/ 667547 h 1536928"/>
                <a:gd name="connsiteX1180" fmla="*/ 161557 w 3108995"/>
                <a:gd name="connsiteY1180" fmla="*/ 667298 h 1536928"/>
                <a:gd name="connsiteX1181" fmla="*/ 151926 w 3108995"/>
                <a:gd name="connsiteY1181" fmla="*/ 668595 h 1536928"/>
                <a:gd name="connsiteX1182" fmla="*/ 145189 w 3108995"/>
                <a:gd name="connsiteY1182" fmla="*/ 671188 h 1536928"/>
                <a:gd name="connsiteX1183" fmla="*/ 141023 w 3108995"/>
                <a:gd name="connsiteY1183" fmla="*/ 667547 h 1536928"/>
                <a:gd name="connsiteX1184" fmla="*/ 133762 w 3108995"/>
                <a:gd name="connsiteY1184" fmla="*/ 658992 h 1536928"/>
                <a:gd name="connsiteX1185" fmla="*/ 129071 w 3108995"/>
                <a:gd name="connsiteY1185" fmla="*/ 655600 h 1536928"/>
                <a:gd name="connsiteX1186" fmla="*/ 123357 w 3108995"/>
                <a:gd name="connsiteY1186" fmla="*/ 649390 h 1536928"/>
                <a:gd name="connsiteX1187" fmla="*/ 119715 w 3108995"/>
                <a:gd name="connsiteY1187" fmla="*/ 644452 h 1536928"/>
                <a:gd name="connsiteX1188" fmla="*/ 118167 w 3108995"/>
                <a:gd name="connsiteY1188" fmla="*/ 640810 h 1536928"/>
                <a:gd name="connsiteX1189" fmla="*/ 122310 w 3108995"/>
                <a:gd name="connsiteY1189" fmla="*/ 638466 h 1536928"/>
                <a:gd name="connsiteX1190" fmla="*/ 141297 w 3108995"/>
                <a:gd name="connsiteY1190" fmla="*/ 635099 h 1536928"/>
                <a:gd name="connsiteX1191" fmla="*/ 137904 w 3108995"/>
                <a:gd name="connsiteY1191" fmla="*/ 621331 h 1536928"/>
                <a:gd name="connsiteX1192" fmla="*/ 136082 w 3108995"/>
                <a:gd name="connsiteY1192" fmla="*/ 618987 h 1536928"/>
                <a:gd name="connsiteX1193" fmla="*/ 128298 w 3108995"/>
                <a:gd name="connsiteY1193" fmla="*/ 612502 h 1536928"/>
                <a:gd name="connsiteX1194" fmla="*/ 125703 w 3108995"/>
                <a:gd name="connsiteY1194" fmla="*/ 610956 h 1536928"/>
                <a:gd name="connsiteX1195" fmla="*/ 122060 w 3108995"/>
                <a:gd name="connsiteY1195" fmla="*/ 606267 h 1536928"/>
                <a:gd name="connsiteX1196" fmla="*/ 118417 w 3108995"/>
                <a:gd name="connsiteY1196" fmla="*/ 600306 h 1536928"/>
                <a:gd name="connsiteX1197" fmla="*/ 115822 w 3108995"/>
                <a:gd name="connsiteY1197" fmla="*/ 597188 h 1536928"/>
                <a:gd name="connsiteX1198" fmla="*/ 113477 w 3108995"/>
                <a:gd name="connsiteY1198" fmla="*/ 597687 h 1536928"/>
                <a:gd name="connsiteX1199" fmla="*/ 100752 w 3108995"/>
                <a:gd name="connsiteY1199" fmla="*/ 598211 h 1536928"/>
                <a:gd name="connsiteX1200" fmla="*/ 91146 w 3108995"/>
                <a:gd name="connsiteY1200" fmla="*/ 605219 h 1536928"/>
                <a:gd name="connsiteX1201" fmla="*/ 83611 w 3108995"/>
                <a:gd name="connsiteY1201" fmla="*/ 607564 h 1536928"/>
                <a:gd name="connsiteX1202" fmla="*/ 81016 w 3108995"/>
                <a:gd name="connsiteY1202" fmla="*/ 595343 h 1536928"/>
                <a:gd name="connsiteX1203" fmla="*/ 80767 w 3108995"/>
                <a:gd name="connsiteY1203" fmla="*/ 591202 h 1536928"/>
                <a:gd name="connsiteX1204" fmla="*/ 75826 w 3108995"/>
                <a:gd name="connsiteY1204" fmla="*/ 590155 h 1536928"/>
                <a:gd name="connsiteX1205" fmla="*/ 69589 w 3108995"/>
                <a:gd name="connsiteY1205" fmla="*/ 593023 h 1536928"/>
                <a:gd name="connsiteX1206" fmla="*/ 66720 w 3108995"/>
                <a:gd name="connsiteY1206" fmla="*/ 595343 h 1536928"/>
                <a:gd name="connsiteX1207" fmla="*/ 67767 w 3108995"/>
                <a:gd name="connsiteY1207" fmla="*/ 598735 h 1536928"/>
                <a:gd name="connsiteX1208" fmla="*/ 71410 w 3108995"/>
                <a:gd name="connsiteY1208" fmla="*/ 601328 h 1536928"/>
                <a:gd name="connsiteX1209" fmla="*/ 72708 w 3108995"/>
                <a:gd name="connsiteY1209" fmla="*/ 603922 h 1536928"/>
                <a:gd name="connsiteX1210" fmla="*/ 71660 w 3108995"/>
                <a:gd name="connsiteY1210" fmla="*/ 606267 h 1536928"/>
                <a:gd name="connsiteX1211" fmla="*/ 69589 w 3108995"/>
                <a:gd name="connsiteY1211" fmla="*/ 608088 h 1536928"/>
                <a:gd name="connsiteX1212" fmla="*/ 63351 w 3108995"/>
                <a:gd name="connsiteY1212" fmla="*/ 609634 h 1536928"/>
                <a:gd name="connsiteX1213" fmla="*/ 61530 w 3108995"/>
                <a:gd name="connsiteY1213" fmla="*/ 608861 h 1536928"/>
                <a:gd name="connsiteX1214" fmla="*/ 59184 w 3108995"/>
                <a:gd name="connsiteY1214" fmla="*/ 606516 h 1536928"/>
                <a:gd name="connsiteX1215" fmla="*/ 55567 w 3108995"/>
                <a:gd name="connsiteY1215" fmla="*/ 596141 h 1536928"/>
                <a:gd name="connsiteX1216" fmla="*/ 55043 w 3108995"/>
                <a:gd name="connsiteY1216" fmla="*/ 593023 h 1536928"/>
                <a:gd name="connsiteX1217" fmla="*/ 55043 w 3108995"/>
                <a:gd name="connsiteY1217" fmla="*/ 587561 h 1536928"/>
                <a:gd name="connsiteX1218" fmla="*/ 53745 w 3108995"/>
                <a:gd name="connsiteY1218" fmla="*/ 583396 h 1536928"/>
                <a:gd name="connsiteX1219" fmla="*/ 52947 w 3108995"/>
                <a:gd name="connsiteY1219" fmla="*/ 575864 h 1536928"/>
                <a:gd name="connsiteX1220" fmla="*/ 51924 w 3108995"/>
                <a:gd name="connsiteY1220" fmla="*/ 571973 h 1536928"/>
                <a:gd name="connsiteX1221" fmla="*/ 50102 w 3108995"/>
                <a:gd name="connsiteY1221" fmla="*/ 570152 h 1536928"/>
                <a:gd name="connsiteX1222" fmla="*/ 46983 w 3108995"/>
                <a:gd name="connsiteY1222" fmla="*/ 568855 h 1536928"/>
                <a:gd name="connsiteX1223" fmla="*/ 42043 w 3108995"/>
                <a:gd name="connsiteY1223" fmla="*/ 564191 h 1536928"/>
                <a:gd name="connsiteX1224" fmla="*/ 41020 w 3108995"/>
                <a:gd name="connsiteY1224" fmla="*/ 561847 h 1536928"/>
                <a:gd name="connsiteX1225" fmla="*/ 41270 w 3108995"/>
                <a:gd name="connsiteY1225" fmla="*/ 557183 h 1536928"/>
                <a:gd name="connsiteX1226" fmla="*/ 41794 w 3108995"/>
                <a:gd name="connsiteY1226" fmla="*/ 554589 h 1536928"/>
                <a:gd name="connsiteX1227" fmla="*/ 40472 w 3108995"/>
                <a:gd name="connsiteY1227" fmla="*/ 551471 h 1536928"/>
                <a:gd name="connsiteX1228" fmla="*/ 36080 w 3108995"/>
                <a:gd name="connsiteY1228" fmla="*/ 547306 h 1536928"/>
                <a:gd name="connsiteX1229" fmla="*/ 31664 w 3108995"/>
                <a:gd name="connsiteY1229" fmla="*/ 539774 h 1536928"/>
                <a:gd name="connsiteX1230" fmla="*/ 28270 w 3108995"/>
                <a:gd name="connsiteY1230" fmla="*/ 535110 h 1536928"/>
                <a:gd name="connsiteX1231" fmla="*/ 28021 w 3108995"/>
                <a:gd name="connsiteY1231" fmla="*/ 530172 h 1536928"/>
                <a:gd name="connsiteX1232" fmla="*/ 25925 w 3108995"/>
                <a:gd name="connsiteY1232" fmla="*/ 526779 h 1536928"/>
                <a:gd name="connsiteX1233" fmla="*/ 19712 w 3108995"/>
                <a:gd name="connsiteY1233" fmla="*/ 514334 h 1536928"/>
                <a:gd name="connsiteX1234" fmla="*/ 16843 w 3108995"/>
                <a:gd name="connsiteY1234" fmla="*/ 511216 h 1536928"/>
                <a:gd name="connsiteX1235" fmla="*/ 13475 w 3108995"/>
                <a:gd name="connsiteY1235" fmla="*/ 511466 h 1536928"/>
                <a:gd name="connsiteX1236" fmla="*/ 10356 w 3108995"/>
                <a:gd name="connsiteY1236" fmla="*/ 508872 h 1536928"/>
                <a:gd name="connsiteX1237" fmla="*/ 3594 w 3108995"/>
                <a:gd name="connsiteY1237" fmla="*/ 504981 h 1536928"/>
                <a:gd name="connsiteX1238" fmla="*/ -1072 w 3108995"/>
                <a:gd name="connsiteY1238" fmla="*/ 502911 h 1536928"/>
                <a:gd name="connsiteX1239" fmla="*/ 1523 w 3108995"/>
                <a:gd name="connsiteY1239" fmla="*/ 500043 h 1536928"/>
                <a:gd name="connsiteX1240" fmla="*/ 3071 w 3108995"/>
                <a:gd name="connsiteY1240" fmla="*/ 501589 h 1536928"/>
                <a:gd name="connsiteX1241" fmla="*/ 5416 w 3108995"/>
                <a:gd name="connsiteY1241" fmla="*/ 496676 h 1536928"/>
                <a:gd name="connsiteX1242" fmla="*/ 4118 w 3108995"/>
                <a:gd name="connsiteY1242" fmla="*/ 492760 h 1536928"/>
                <a:gd name="connsiteX1243" fmla="*/ 725 w 3108995"/>
                <a:gd name="connsiteY1243" fmla="*/ 485502 h 1536928"/>
                <a:gd name="connsiteX1244" fmla="*/ 725 w 3108995"/>
                <a:gd name="connsiteY1244" fmla="*/ 483157 h 1536928"/>
                <a:gd name="connsiteX1245" fmla="*/ -822 w 3108995"/>
                <a:gd name="connsiteY1245" fmla="*/ 478743 h 1536928"/>
                <a:gd name="connsiteX1246" fmla="*/ -572 w 3108995"/>
                <a:gd name="connsiteY1246" fmla="*/ 474603 h 1536928"/>
                <a:gd name="connsiteX1247" fmla="*/ -2119 w 3108995"/>
                <a:gd name="connsiteY1247" fmla="*/ 472508 h 1536928"/>
                <a:gd name="connsiteX1248" fmla="*/ 4118 w 3108995"/>
                <a:gd name="connsiteY1248" fmla="*/ 470961 h 1536928"/>
                <a:gd name="connsiteX1249" fmla="*/ 7237 w 3108995"/>
                <a:gd name="connsiteY1249" fmla="*/ 469664 h 1536928"/>
                <a:gd name="connsiteX1250" fmla="*/ 12427 w 3108995"/>
                <a:gd name="connsiteY1250" fmla="*/ 468866 h 1536928"/>
                <a:gd name="connsiteX1251" fmla="*/ 15795 w 3108995"/>
                <a:gd name="connsiteY1251" fmla="*/ 469140 h 1536928"/>
                <a:gd name="connsiteX1252" fmla="*/ 18390 w 3108995"/>
                <a:gd name="connsiteY1252" fmla="*/ 467045 h 1536928"/>
                <a:gd name="connsiteX1253" fmla="*/ 21509 w 3108995"/>
                <a:gd name="connsiteY1253" fmla="*/ 466272 h 1536928"/>
                <a:gd name="connsiteX1254" fmla="*/ 27746 w 3108995"/>
                <a:gd name="connsiteY1254" fmla="*/ 468093 h 1536928"/>
                <a:gd name="connsiteX1255" fmla="*/ 34758 w 3108995"/>
                <a:gd name="connsiteY1255" fmla="*/ 468342 h 1536928"/>
                <a:gd name="connsiteX1256" fmla="*/ 41270 w 3108995"/>
                <a:gd name="connsiteY1256" fmla="*/ 471211 h 1536928"/>
                <a:gd name="connsiteX1257" fmla="*/ 48805 w 3108995"/>
                <a:gd name="connsiteY1257" fmla="*/ 472508 h 1536928"/>
                <a:gd name="connsiteX1258" fmla="*/ 55292 w 3108995"/>
                <a:gd name="connsiteY1258" fmla="*/ 472757 h 1536928"/>
                <a:gd name="connsiteX1259" fmla="*/ 58935 w 3108995"/>
                <a:gd name="connsiteY1259" fmla="*/ 473555 h 1536928"/>
                <a:gd name="connsiteX1260" fmla="*/ 72957 w 3108995"/>
                <a:gd name="connsiteY1260" fmla="*/ 464726 h 1536928"/>
                <a:gd name="connsiteX1261" fmla="*/ 80243 w 3108995"/>
                <a:gd name="connsiteY1261" fmla="*/ 460312 h 1536928"/>
                <a:gd name="connsiteX1262" fmla="*/ 91146 w 3108995"/>
                <a:gd name="connsiteY1262" fmla="*/ 454600 h 1536928"/>
                <a:gd name="connsiteX1263" fmla="*/ 90098 w 3108995"/>
                <a:gd name="connsiteY1263" fmla="*/ 450684 h 1536928"/>
                <a:gd name="connsiteX1264" fmla="*/ 88277 w 3108995"/>
                <a:gd name="connsiteY1264" fmla="*/ 449911 h 1536928"/>
                <a:gd name="connsiteX1265" fmla="*/ 89075 w 3108995"/>
                <a:gd name="connsiteY1265" fmla="*/ 447567 h 1536928"/>
                <a:gd name="connsiteX1266" fmla="*/ 90897 w 3108995"/>
                <a:gd name="connsiteY1266" fmla="*/ 445496 h 1536928"/>
                <a:gd name="connsiteX1267" fmla="*/ 94265 w 3108995"/>
                <a:gd name="connsiteY1267" fmla="*/ 444723 h 1536928"/>
                <a:gd name="connsiteX1268" fmla="*/ 103622 w 3108995"/>
                <a:gd name="connsiteY1268" fmla="*/ 443676 h 1536928"/>
                <a:gd name="connsiteX1269" fmla="*/ 110108 w 3108995"/>
                <a:gd name="connsiteY1269" fmla="*/ 440558 h 1536928"/>
                <a:gd name="connsiteX1270" fmla="*/ 110632 w 3108995"/>
                <a:gd name="connsiteY1270" fmla="*/ 437964 h 1536928"/>
                <a:gd name="connsiteX1271" fmla="*/ 109585 w 3108995"/>
                <a:gd name="connsiteY1271" fmla="*/ 436418 h 1536928"/>
                <a:gd name="connsiteX1272" fmla="*/ 111930 w 3108995"/>
                <a:gd name="connsiteY1272" fmla="*/ 432502 h 1536928"/>
                <a:gd name="connsiteX1273" fmla="*/ 113502 w 3108995"/>
                <a:gd name="connsiteY1273" fmla="*/ 432502 h 1536928"/>
                <a:gd name="connsiteX1274" fmla="*/ 115573 w 3108995"/>
                <a:gd name="connsiteY1274" fmla="*/ 428362 h 1536928"/>
                <a:gd name="connsiteX1275" fmla="*/ 115323 w 3108995"/>
                <a:gd name="connsiteY1275" fmla="*/ 419009 h 1536928"/>
                <a:gd name="connsiteX1276" fmla="*/ 118417 w 3108995"/>
                <a:gd name="connsiteY1276" fmla="*/ 417188 h 1536928"/>
                <a:gd name="connsiteX1277" fmla="*/ 117120 w 3108995"/>
                <a:gd name="connsiteY1277" fmla="*/ 413821 h 1536928"/>
                <a:gd name="connsiteX1278" fmla="*/ 118167 w 3108995"/>
                <a:gd name="connsiteY1278" fmla="*/ 411477 h 1536928"/>
                <a:gd name="connsiteX1279" fmla="*/ 116097 w 3108995"/>
                <a:gd name="connsiteY1279" fmla="*/ 404194 h 1536928"/>
                <a:gd name="connsiteX1280" fmla="*/ 116870 w 3108995"/>
                <a:gd name="connsiteY1280" fmla="*/ 403944 h 1536928"/>
                <a:gd name="connsiteX1281" fmla="*/ 115822 w 3108995"/>
                <a:gd name="connsiteY1281" fmla="*/ 399006 h 1536928"/>
                <a:gd name="connsiteX1282" fmla="*/ 113227 w 3108995"/>
                <a:gd name="connsiteY1282" fmla="*/ 394866 h 1536928"/>
                <a:gd name="connsiteX1283" fmla="*/ 112728 w 3108995"/>
                <a:gd name="connsiteY1283" fmla="*/ 393045 h 1536928"/>
                <a:gd name="connsiteX1284" fmla="*/ 118442 w 3108995"/>
                <a:gd name="connsiteY1284" fmla="*/ 393045 h 1536928"/>
                <a:gd name="connsiteX1285" fmla="*/ 122335 w 3108995"/>
                <a:gd name="connsiteY1285" fmla="*/ 395639 h 1536928"/>
                <a:gd name="connsiteX1286" fmla="*/ 123881 w 3108995"/>
                <a:gd name="connsiteY1286" fmla="*/ 395888 h 1536928"/>
                <a:gd name="connsiteX1287" fmla="*/ 128572 w 3108995"/>
                <a:gd name="connsiteY1287" fmla="*/ 393818 h 1536928"/>
                <a:gd name="connsiteX1288" fmla="*/ 129071 w 3108995"/>
                <a:gd name="connsiteY1288" fmla="*/ 384989 h 1536928"/>
                <a:gd name="connsiteX1289" fmla="*/ 131167 w 3108995"/>
                <a:gd name="connsiteY1289" fmla="*/ 384466 h 1536928"/>
                <a:gd name="connsiteX1290" fmla="*/ 130369 w 3108995"/>
                <a:gd name="connsiteY1290" fmla="*/ 376160 h 1536928"/>
                <a:gd name="connsiteX1291" fmla="*/ 130643 w 3108995"/>
                <a:gd name="connsiteY1291" fmla="*/ 365261 h 1536928"/>
                <a:gd name="connsiteX1292" fmla="*/ 127774 w 3108995"/>
                <a:gd name="connsiteY1292" fmla="*/ 360048 h 1536928"/>
                <a:gd name="connsiteX1293" fmla="*/ 127275 w 3108995"/>
                <a:gd name="connsiteY1293" fmla="*/ 351219 h 1536928"/>
                <a:gd name="connsiteX1294" fmla="*/ 125977 w 3108995"/>
                <a:gd name="connsiteY1294" fmla="*/ 347079 h 1536928"/>
                <a:gd name="connsiteX1295" fmla="*/ 132714 w 3108995"/>
                <a:gd name="connsiteY1295" fmla="*/ 345508 h 1536928"/>
                <a:gd name="connsiteX1296" fmla="*/ 137130 w 3108995"/>
                <a:gd name="connsiteY1296" fmla="*/ 345009 h 1536928"/>
                <a:gd name="connsiteX1297" fmla="*/ 137404 w 3108995"/>
                <a:gd name="connsiteY1297" fmla="*/ 343188 h 1536928"/>
                <a:gd name="connsiteX1298" fmla="*/ 129345 w 3108995"/>
                <a:gd name="connsiteY1298" fmla="*/ 338499 h 1536928"/>
                <a:gd name="connsiteX1299" fmla="*/ 132714 w 3108995"/>
                <a:gd name="connsiteY1299" fmla="*/ 333561 h 1536928"/>
                <a:gd name="connsiteX1300" fmla="*/ 134285 w 3108995"/>
                <a:gd name="connsiteY1300" fmla="*/ 332264 h 1536928"/>
                <a:gd name="connsiteX1301" fmla="*/ 137404 w 3108995"/>
                <a:gd name="connsiteY1301" fmla="*/ 324233 h 1536928"/>
                <a:gd name="connsiteX1302" fmla="*/ 132190 w 3108995"/>
                <a:gd name="connsiteY1302" fmla="*/ 317474 h 1536928"/>
                <a:gd name="connsiteX1303" fmla="*/ 131666 w 3108995"/>
                <a:gd name="connsiteY1303" fmla="*/ 311488 h 1536928"/>
                <a:gd name="connsiteX1304" fmla="*/ 132714 w 3108995"/>
                <a:gd name="connsiteY1304" fmla="*/ 306824 h 1536928"/>
                <a:gd name="connsiteX1305" fmla="*/ 133762 w 3108995"/>
                <a:gd name="connsiteY1305" fmla="*/ 299815 h 1536928"/>
                <a:gd name="connsiteX1306" fmla="*/ 133762 w 3108995"/>
                <a:gd name="connsiteY1306" fmla="*/ 292283 h 1536928"/>
                <a:gd name="connsiteX1307" fmla="*/ 134261 w 3108995"/>
                <a:gd name="connsiteY1307" fmla="*/ 286048 h 1536928"/>
                <a:gd name="connsiteX1308" fmla="*/ 133487 w 3108995"/>
                <a:gd name="connsiteY1308" fmla="*/ 277992 h 1536928"/>
                <a:gd name="connsiteX1309" fmla="*/ 132439 w 3108995"/>
                <a:gd name="connsiteY1309" fmla="*/ 275149 h 1536928"/>
                <a:gd name="connsiteX1310" fmla="*/ 128821 w 3108995"/>
                <a:gd name="connsiteY1310" fmla="*/ 270460 h 1536928"/>
                <a:gd name="connsiteX1311" fmla="*/ 127000 w 3108995"/>
                <a:gd name="connsiteY1311" fmla="*/ 269437 h 1536928"/>
                <a:gd name="connsiteX1312" fmla="*/ 125703 w 3108995"/>
                <a:gd name="connsiteY1312" fmla="*/ 266320 h 1536928"/>
                <a:gd name="connsiteX1313" fmla="*/ 128298 w 3108995"/>
                <a:gd name="connsiteY1313" fmla="*/ 266045 h 1536928"/>
                <a:gd name="connsiteX1314" fmla="*/ 128048 w 3108995"/>
                <a:gd name="connsiteY1314" fmla="*/ 261117 h 1536928"/>
                <a:gd name="connsiteX1315" fmla="*/ 134011 w 3108995"/>
                <a:gd name="connsiteY1315" fmla="*/ 259558 h 1536928"/>
                <a:gd name="connsiteX1316" fmla="*/ 135309 w 3108995"/>
                <a:gd name="connsiteY1316" fmla="*/ 259817 h 1536928"/>
                <a:gd name="connsiteX1317" fmla="*/ 140249 w 3108995"/>
                <a:gd name="connsiteY1317" fmla="*/ 257221 h 1536928"/>
                <a:gd name="connsiteX1318" fmla="*/ 147260 w 3108995"/>
                <a:gd name="connsiteY1318" fmla="*/ 254882 h 1536928"/>
                <a:gd name="connsiteX1319" fmla="*/ 148033 w 3108995"/>
                <a:gd name="connsiteY1319" fmla="*/ 256440 h 1536928"/>
                <a:gd name="connsiteX1320" fmla="*/ 160259 w 3108995"/>
                <a:gd name="connsiteY1320" fmla="*/ 254882 h 1536928"/>
                <a:gd name="connsiteX1321" fmla="*/ 166996 w 3108995"/>
                <a:gd name="connsiteY1321" fmla="*/ 252285 h 1536928"/>
                <a:gd name="connsiteX1322" fmla="*/ 173508 w 3108995"/>
                <a:gd name="connsiteY1322" fmla="*/ 250467 h 1536928"/>
                <a:gd name="connsiteX1323" fmla="*/ 178449 w 3108995"/>
                <a:gd name="connsiteY1323" fmla="*/ 248392 h 1536928"/>
                <a:gd name="connsiteX1324" fmla="*/ 181293 w 3108995"/>
                <a:gd name="connsiteY1324" fmla="*/ 248132 h 1536928"/>
                <a:gd name="connsiteX1325" fmla="*/ 187006 w 3108995"/>
                <a:gd name="connsiteY1325" fmla="*/ 245534 h 1536928"/>
                <a:gd name="connsiteX1326" fmla="*/ 195315 w 3108995"/>
                <a:gd name="connsiteY1326" fmla="*/ 241378 h 1536928"/>
                <a:gd name="connsiteX1327" fmla="*/ 197137 w 3108995"/>
                <a:gd name="connsiteY1327" fmla="*/ 239822 h 1536928"/>
                <a:gd name="connsiteX1328" fmla="*/ 206767 w 3108995"/>
                <a:gd name="connsiteY1328" fmla="*/ 254884 h 1536928"/>
                <a:gd name="connsiteX1329" fmla="*/ 213504 w 3108995"/>
                <a:gd name="connsiteY1329" fmla="*/ 265531 h 1536928"/>
                <a:gd name="connsiteX1330" fmla="*/ 222611 w 3108995"/>
                <a:gd name="connsiteY1330" fmla="*/ 279563 h 1536928"/>
                <a:gd name="connsiteX1331" fmla="*/ 229622 w 3108995"/>
                <a:gd name="connsiteY1331" fmla="*/ 290213 h 1536928"/>
                <a:gd name="connsiteX1332" fmla="*/ 247287 w 3108995"/>
                <a:gd name="connsiteY1332" fmla="*/ 317997 h 1536928"/>
                <a:gd name="connsiteX1333" fmla="*/ 256369 w 3108995"/>
                <a:gd name="connsiteY1333" fmla="*/ 315129 h 1536928"/>
                <a:gd name="connsiteX1334" fmla="*/ 261584 w 3108995"/>
                <a:gd name="connsiteY1334" fmla="*/ 326552 h 1536928"/>
                <a:gd name="connsiteX1335" fmla="*/ 265202 w 3108995"/>
                <a:gd name="connsiteY1335" fmla="*/ 325006 h 1536928"/>
                <a:gd name="connsiteX1336" fmla="*/ 274309 w 3108995"/>
                <a:gd name="connsiteY1336" fmla="*/ 323709 h 1536928"/>
                <a:gd name="connsiteX1337" fmla="*/ 281320 w 3108995"/>
                <a:gd name="connsiteY1337" fmla="*/ 321365 h 1536928"/>
                <a:gd name="connsiteX1338" fmla="*/ 290925 w 3108995"/>
                <a:gd name="connsiteY1338" fmla="*/ 316950 h 1536928"/>
                <a:gd name="connsiteX1339" fmla="*/ 291200 w 3108995"/>
                <a:gd name="connsiteY1339" fmla="*/ 319818 h 1536928"/>
                <a:gd name="connsiteX1340" fmla="*/ 289628 w 3108995"/>
                <a:gd name="connsiteY1340" fmla="*/ 326552 h 1536928"/>
                <a:gd name="connsiteX1341" fmla="*/ 292223 w 3108995"/>
                <a:gd name="connsiteY1341" fmla="*/ 331491 h 1536928"/>
                <a:gd name="connsiteX1342" fmla="*/ 292498 w 3108995"/>
                <a:gd name="connsiteY1342" fmla="*/ 333835 h 1536928"/>
                <a:gd name="connsiteX1343" fmla="*/ 287034 w 3108995"/>
                <a:gd name="connsiteY1343" fmla="*/ 335381 h 1536928"/>
                <a:gd name="connsiteX1344" fmla="*/ 287807 w 3108995"/>
                <a:gd name="connsiteY1344" fmla="*/ 339297 h 1536928"/>
                <a:gd name="connsiteX1345" fmla="*/ 289903 w 3108995"/>
                <a:gd name="connsiteY1345" fmla="*/ 345782 h 1536928"/>
                <a:gd name="connsiteX1346" fmla="*/ 291200 w 3108995"/>
                <a:gd name="connsiteY1346" fmla="*/ 352541 h 1536928"/>
                <a:gd name="connsiteX1347" fmla="*/ 295866 w 3108995"/>
                <a:gd name="connsiteY1347" fmla="*/ 350969 h 1536928"/>
                <a:gd name="connsiteX1348" fmla="*/ 296914 w 3108995"/>
                <a:gd name="connsiteY1348" fmla="*/ 355658 h 1536928"/>
                <a:gd name="connsiteX1349" fmla="*/ 316899 w 3108995"/>
                <a:gd name="connsiteY1349" fmla="*/ 362393 h 1536928"/>
                <a:gd name="connsiteX1350" fmla="*/ 313531 w 3108995"/>
                <a:gd name="connsiteY1350" fmla="*/ 367082 h 1536928"/>
                <a:gd name="connsiteX1351" fmla="*/ 313282 w 3108995"/>
                <a:gd name="connsiteY1351" fmla="*/ 371746 h 1536928"/>
                <a:gd name="connsiteX1352" fmla="*/ 312233 w 3108995"/>
                <a:gd name="connsiteY1352" fmla="*/ 375636 h 1536928"/>
                <a:gd name="connsiteX1353" fmla="*/ 312483 w 3108995"/>
                <a:gd name="connsiteY1353" fmla="*/ 378754 h 1536928"/>
                <a:gd name="connsiteX1354" fmla="*/ 314055 w 3108995"/>
                <a:gd name="connsiteY1354" fmla="*/ 382645 h 1536928"/>
                <a:gd name="connsiteX1355" fmla="*/ 318721 w 3108995"/>
                <a:gd name="connsiteY1355" fmla="*/ 388880 h 1536928"/>
                <a:gd name="connsiteX1356" fmla="*/ 314305 w 3108995"/>
                <a:gd name="connsiteY1356" fmla="*/ 391474 h 1536928"/>
                <a:gd name="connsiteX1357" fmla="*/ 315876 w 3108995"/>
                <a:gd name="connsiteY1357" fmla="*/ 395390 h 1536928"/>
                <a:gd name="connsiteX1358" fmla="*/ 318197 w 3108995"/>
                <a:gd name="connsiteY1358" fmla="*/ 396687 h 1536928"/>
                <a:gd name="connsiteX1359" fmla="*/ 317423 w 3108995"/>
                <a:gd name="connsiteY1359" fmla="*/ 398233 h 1536928"/>
                <a:gd name="connsiteX1360" fmla="*/ 319245 w 3108995"/>
                <a:gd name="connsiteY1360" fmla="*/ 401351 h 1536928"/>
                <a:gd name="connsiteX1361" fmla="*/ 318995 w 3108995"/>
                <a:gd name="connsiteY1361" fmla="*/ 402922 h 1536928"/>
                <a:gd name="connsiteX1362" fmla="*/ 321840 w 3108995"/>
                <a:gd name="connsiteY1362" fmla="*/ 404992 h 1536928"/>
                <a:gd name="connsiteX1363" fmla="*/ 321840 w 3108995"/>
                <a:gd name="connsiteY1363" fmla="*/ 406538 h 1536928"/>
                <a:gd name="connsiteX1364" fmla="*/ 324958 w 3108995"/>
                <a:gd name="connsiteY1364" fmla="*/ 408633 h 1536928"/>
                <a:gd name="connsiteX1365" fmla="*/ 330946 w 3108995"/>
                <a:gd name="connsiteY1365" fmla="*/ 405516 h 1536928"/>
                <a:gd name="connsiteX1366" fmla="*/ 334065 w 3108995"/>
                <a:gd name="connsiteY1366" fmla="*/ 404718 h 1536928"/>
                <a:gd name="connsiteX1367" fmla="*/ 334564 w 3108995"/>
                <a:gd name="connsiteY1367" fmla="*/ 402897 h 1536928"/>
                <a:gd name="connsiteX1368" fmla="*/ 337434 w 3108995"/>
                <a:gd name="connsiteY1368" fmla="*/ 403695 h 1536928"/>
                <a:gd name="connsiteX1369" fmla="*/ 342374 w 3108995"/>
                <a:gd name="connsiteY1369" fmla="*/ 397210 h 1536928"/>
                <a:gd name="connsiteX1370" fmla="*/ 342374 w 3108995"/>
                <a:gd name="connsiteY1370" fmla="*/ 394093 h 1536928"/>
                <a:gd name="connsiteX1371" fmla="*/ 345992 w 3108995"/>
                <a:gd name="connsiteY1371" fmla="*/ 392771 h 1536928"/>
                <a:gd name="connsiteX1372" fmla="*/ 350408 w 3108995"/>
                <a:gd name="connsiteY1372" fmla="*/ 390451 h 1536928"/>
                <a:gd name="connsiteX1373" fmla="*/ 354325 w 3108995"/>
                <a:gd name="connsiteY1373" fmla="*/ 391748 h 1536928"/>
                <a:gd name="connsiteX1374" fmla="*/ 357169 w 3108995"/>
                <a:gd name="connsiteY1374" fmla="*/ 391748 h 1536928"/>
                <a:gd name="connsiteX1375" fmla="*/ 357943 w 3108995"/>
                <a:gd name="connsiteY1375" fmla="*/ 395888 h 1536928"/>
                <a:gd name="connsiteX1376" fmla="*/ 361336 w 3108995"/>
                <a:gd name="connsiteY1376" fmla="*/ 395390 h 1536928"/>
                <a:gd name="connsiteX1377" fmla="*/ 370693 w 3108995"/>
                <a:gd name="connsiteY1377" fmla="*/ 401625 h 1536928"/>
                <a:gd name="connsiteX1378" fmla="*/ 385239 w 3108995"/>
                <a:gd name="connsiteY1378" fmla="*/ 400827 h 1536928"/>
                <a:gd name="connsiteX1379" fmla="*/ 395094 w 3108995"/>
                <a:gd name="connsiteY1379" fmla="*/ 404468 h 1536928"/>
                <a:gd name="connsiteX1380" fmla="*/ 397714 w 3108995"/>
                <a:gd name="connsiteY1380" fmla="*/ 403171 h 1536928"/>
                <a:gd name="connsiteX1381" fmla="*/ 399261 w 3108995"/>
                <a:gd name="connsiteY1381" fmla="*/ 401101 h 1536928"/>
                <a:gd name="connsiteX1382" fmla="*/ 403428 w 3108995"/>
                <a:gd name="connsiteY1382" fmla="*/ 399804 h 1536928"/>
                <a:gd name="connsiteX1383" fmla="*/ 404975 w 3108995"/>
                <a:gd name="connsiteY1383" fmla="*/ 401101 h 1536928"/>
                <a:gd name="connsiteX1384" fmla="*/ 401607 w 3108995"/>
                <a:gd name="connsiteY1384" fmla="*/ 409930 h 1536928"/>
                <a:gd name="connsiteX1385" fmla="*/ 399261 w 3108995"/>
                <a:gd name="connsiteY1385" fmla="*/ 409930 h 1536928"/>
                <a:gd name="connsiteX1386" fmla="*/ 397714 w 3108995"/>
                <a:gd name="connsiteY1386" fmla="*/ 411227 h 1536928"/>
                <a:gd name="connsiteX1387" fmla="*/ 398488 w 3108995"/>
                <a:gd name="connsiteY1387" fmla="*/ 414869 h 1536928"/>
                <a:gd name="connsiteX1388" fmla="*/ 402629 w 3108995"/>
                <a:gd name="connsiteY1388" fmla="*/ 417986 h 1536928"/>
                <a:gd name="connsiteX1389" fmla="*/ 404451 w 3108995"/>
                <a:gd name="connsiteY1389" fmla="*/ 421603 h 1536928"/>
                <a:gd name="connsiteX1390" fmla="*/ 406023 w 3108995"/>
                <a:gd name="connsiteY1390" fmla="*/ 430956 h 1536928"/>
                <a:gd name="connsiteX1391" fmla="*/ 409142 w 3108995"/>
                <a:gd name="connsiteY1391" fmla="*/ 438238 h 1536928"/>
                <a:gd name="connsiteX1392" fmla="*/ 414082 w 3108995"/>
                <a:gd name="connsiteY1392" fmla="*/ 440309 h 1536928"/>
                <a:gd name="connsiteX1393" fmla="*/ 420295 w 3108995"/>
                <a:gd name="connsiteY1393" fmla="*/ 447317 h 1536928"/>
                <a:gd name="connsiteX1394" fmla="*/ 422915 w 3108995"/>
                <a:gd name="connsiteY1394" fmla="*/ 453303 h 1536928"/>
                <a:gd name="connsiteX1395" fmla="*/ 424736 w 3108995"/>
                <a:gd name="connsiteY1395" fmla="*/ 459264 h 1536928"/>
                <a:gd name="connsiteX1396" fmla="*/ 427056 w 3108995"/>
                <a:gd name="connsiteY1396" fmla="*/ 462631 h 1536928"/>
                <a:gd name="connsiteX1397" fmla="*/ 431747 w 3108995"/>
                <a:gd name="connsiteY1397" fmla="*/ 463953 h 1536928"/>
                <a:gd name="connsiteX1398" fmla="*/ 432271 w 3108995"/>
                <a:gd name="connsiteY1398" fmla="*/ 461085 h 1536928"/>
                <a:gd name="connsiteX1399" fmla="*/ 428878 w 3108995"/>
                <a:gd name="connsiteY1399" fmla="*/ 456146 h 1536928"/>
                <a:gd name="connsiteX1400" fmla="*/ 429152 w 3108995"/>
                <a:gd name="connsiteY1400" fmla="*/ 453802 h 1536928"/>
                <a:gd name="connsiteX1401" fmla="*/ 430699 w 3108995"/>
                <a:gd name="connsiteY1401" fmla="*/ 451482 h 1536928"/>
                <a:gd name="connsiteX1402" fmla="*/ 435115 w 3108995"/>
                <a:gd name="connsiteY1402" fmla="*/ 449387 h 1536928"/>
                <a:gd name="connsiteX1403" fmla="*/ 437985 w 3108995"/>
                <a:gd name="connsiteY1403" fmla="*/ 448614 h 1536928"/>
                <a:gd name="connsiteX1404" fmla="*/ 440829 w 3108995"/>
                <a:gd name="connsiteY1404" fmla="*/ 449387 h 1536928"/>
                <a:gd name="connsiteX1405" fmla="*/ 441877 w 3108995"/>
                <a:gd name="connsiteY1405" fmla="*/ 451482 h 1536928"/>
                <a:gd name="connsiteX1406" fmla="*/ 441079 w 3108995"/>
                <a:gd name="connsiteY1406" fmla="*/ 454076 h 1536928"/>
                <a:gd name="connsiteX1407" fmla="*/ 437710 w 3108995"/>
                <a:gd name="connsiteY1407" fmla="*/ 459264 h 1536928"/>
                <a:gd name="connsiteX1408" fmla="*/ 438758 w 3108995"/>
                <a:gd name="connsiteY1408" fmla="*/ 462382 h 1536928"/>
                <a:gd name="connsiteX1409" fmla="*/ 443948 w 3108995"/>
                <a:gd name="connsiteY1409" fmla="*/ 464975 h 1536928"/>
                <a:gd name="connsiteX1410" fmla="*/ 448364 w 3108995"/>
                <a:gd name="connsiteY1410" fmla="*/ 468367 h 1536928"/>
                <a:gd name="connsiteX1411" fmla="*/ 452007 w 3108995"/>
                <a:gd name="connsiteY1411" fmla="*/ 468617 h 1536928"/>
                <a:gd name="connsiteX1412" fmla="*/ 455899 w 3108995"/>
                <a:gd name="connsiteY1412" fmla="*/ 465250 h 1536928"/>
                <a:gd name="connsiteX1413" fmla="*/ 457970 w 3108995"/>
                <a:gd name="connsiteY1413" fmla="*/ 466272 h 1536928"/>
                <a:gd name="connsiteX1414" fmla="*/ 459542 w 3108995"/>
                <a:gd name="connsiteY1414" fmla="*/ 471460 h 1536928"/>
                <a:gd name="connsiteX1415" fmla="*/ 458743 w 3108995"/>
                <a:gd name="connsiteY1415" fmla="*/ 473281 h 1536928"/>
                <a:gd name="connsiteX1416" fmla="*/ 456148 w 3108995"/>
                <a:gd name="connsiteY1416" fmla="*/ 474578 h 1536928"/>
                <a:gd name="connsiteX1417" fmla="*/ 454602 w 3108995"/>
                <a:gd name="connsiteY1417" fmla="*/ 479516 h 1536928"/>
                <a:gd name="connsiteX1418" fmla="*/ 455899 w 3108995"/>
                <a:gd name="connsiteY1418" fmla="*/ 481087 h 1536928"/>
                <a:gd name="connsiteX1419" fmla="*/ 459018 w 3108995"/>
                <a:gd name="connsiteY1419" fmla="*/ 480040 h 1536928"/>
                <a:gd name="connsiteX1420" fmla="*/ 461363 w 3108995"/>
                <a:gd name="connsiteY1420" fmla="*/ 475625 h 1536928"/>
                <a:gd name="connsiteX1421" fmla="*/ 463434 w 3108995"/>
                <a:gd name="connsiteY1421" fmla="*/ 474328 h 1536928"/>
                <a:gd name="connsiteX1422" fmla="*/ 465780 w 3108995"/>
                <a:gd name="connsiteY1422" fmla="*/ 475625 h 1536928"/>
                <a:gd name="connsiteX1423" fmla="*/ 467077 w 3108995"/>
                <a:gd name="connsiteY1423" fmla="*/ 478219 h 1536928"/>
                <a:gd name="connsiteX1424" fmla="*/ 468898 w 3108995"/>
                <a:gd name="connsiteY1424" fmla="*/ 487048 h 1536928"/>
                <a:gd name="connsiteX1425" fmla="*/ 468375 w 3108995"/>
                <a:gd name="connsiteY1425" fmla="*/ 495354 h 1536928"/>
                <a:gd name="connsiteX1426" fmla="*/ 470446 w 3108995"/>
                <a:gd name="connsiteY1426" fmla="*/ 498995 h 1536928"/>
                <a:gd name="connsiteX1427" fmla="*/ 473564 w 3108995"/>
                <a:gd name="connsiteY1427" fmla="*/ 500566 h 1536928"/>
                <a:gd name="connsiteX1428" fmla="*/ 473315 w 3108995"/>
                <a:gd name="connsiteY1428" fmla="*/ 502636 h 1536928"/>
                <a:gd name="connsiteX1429" fmla="*/ 470196 w 3108995"/>
                <a:gd name="connsiteY1429" fmla="*/ 505754 h 1536928"/>
                <a:gd name="connsiteX1430" fmla="*/ 468100 w 3108995"/>
                <a:gd name="connsiteY1430" fmla="*/ 506527 h 1536928"/>
                <a:gd name="connsiteX1431" fmla="*/ 465006 w 3108995"/>
                <a:gd name="connsiteY1431" fmla="*/ 506028 h 1536928"/>
                <a:gd name="connsiteX1432" fmla="*/ 462661 w 3108995"/>
                <a:gd name="connsiteY1432" fmla="*/ 503160 h 1536928"/>
                <a:gd name="connsiteX1433" fmla="*/ 459542 w 3108995"/>
                <a:gd name="connsiteY1433" fmla="*/ 503933 h 1536928"/>
                <a:gd name="connsiteX1434" fmla="*/ 460316 w 3108995"/>
                <a:gd name="connsiteY1434" fmla="*/ 507575 h 1536928"/>
                <a:gd name="connsiteX1435" fmla="*/ 462910 w 3108995"/>
                <a:gd name="connsiteY1435" fmla="*/ 508348 h 1536928"/>
                <a:gd name="connsiteX1436" fmla="*/ 466802 w 3108995"/>
                <a:gd name="connsiteY1436" fmla="*/ 508622 h 1536928"/>
                <a:gd name="connsiteX1437" fmla="*/ 468375 w 3108995"/>
                <a:gd name="connsiteY1437" fmla="*/ 509645 h 1536928"/>
                <a:gd name="connsiteX1438" fmla="*/ 469672 w 3108995"/>
                <a:gd name="connsiteY1438" fmla="*/ 512264 h 1536928"/>
                <a:gd name="connsiteX1439" fmla="*/ 471493 w 3108995"/>
                <a:gd name="connsiteY1439" fmla="*/ 518225 h 1536928"/>
                <a:gd name="connsiteX1440" fmla="*/ 471244 w 3108995"/>
                <a:gd name="connsiteY1440" fmla="*/ 520569 h 1536928"/>
                <a:gd name="connsiteX1441" fmla="*/ 468898 w 3108995"/>
                <a:gd name="connsiteY1441" fmla="*/ 523163 h 1536928"/>
                <a:gd name="connsiteX1442" fmla="*/ 469921 w 3108995"/>
                <a:gd name="connsiteY1442" fmla="*/ 525508 h 1536928"/>
                <a:gd name="connsiteX1443" fmla="*/ 474362 w 3108995"/>
                <a:gd name="connsiteY1443" fmla="*/ 527303 h 1536928"/>
                <a:gd name="connsiteX1444" fmla="*/ 475910 w 3108995"/>
                <a:gd name="connsiteY1444" fmla="*/ 526281 h 1536928"/>
                <a:gd name="connsiteX1445" fmla="*/ 475136 w 3108995"/>
                <a:gd name="connsiteY1445" fmla="*/ 520295 h 1536928"/>
                <a:gd name="connsiteX1446" fmla="*/ 477731 w 3108995"/>
                <a:gd name="connsiteY1446" fmla="*/ 517975 h 1536928"/>
                <a:gd name="connsiteX1447" fmla="*/ 481873 w 3108995"/>
                <a:gd name="connsiteY1447" fmla="*/ 521093 h 1536928"/>
                <a:gd name="connsiteX1448" fmla="*/ 484218 w 3108995"/>
                <a:gd name="connsiteY1448" fmla="*/ 526006 h 1536928"/>
                <a:gd name="connsiteX1449" fmla="*/ 486564 w 3108995"/>
                <a:gd name="connsiteY1449" fmla="*/ 526804 h 1536928"/>
                <a:gd name="connsiteX1450" fmla="*/ 488385 w 3108995"/>
                <a:gd name="connsiteY1450" fmla="*/ 525233 h 1536928"/>
                <a:gd name="connsiteX1451" fmla="*/ 493574 w 3108995"/>
                <a:gd name="connsiteY1451" fmla="*/ 523163 h 1536928"/>
                <a:gd name="connsiteX1452" fmla="*/ 497467 w 3108995"/>
                <a:gd name="connsiteY1452" fmla="*/ 523936 h 1536928"/>
                <a:gd name="connsiteX1453" fmla="*/ 498764 w 3108995"/>
                <a:gd name="connsiteY1453" fmla="*/ 526281 h 1536928"/>
                <a:gd name="connsiteX1454" fmla="*/ 499288 w 3108995"/>
                <a:gd name="connsiteY1454" fmla="*/ 529922 h 1536928"/>
                <a:gd name="connsiteX1455" fmla="*/ 500835 w 3108995"/>
                <a:gd name="connsiteY1455" fmla="*/ 532242 h 1536928"/>
                <a:gd name="connsiteX1456" fmla="*/ 502931 w 3108995"/>
                <a:gd name="connsiteY1456" fmla="*/ 531743 h 1536928"/>
                <a:gd name="connsiteX1457" fmla="*/ 507597 w 3108995"/>
                <a:gd name="connsiteY1457" fmla="*/ 528101 h 1536928"/>
                <a:gd name="connsiteX1458" fmla="*/ 512013 w 3108995"/>
                <a:gd name="connsiteY1458" fmla="*/ 523936 h 1536928"/>
                <a:gd name="connsiteX1459" fmla="*/ 510192 w 3108995"/>
                <a:gd name="connsiteY1459" fmla="*/ 516678 h 1536928"/>
                <a:gd name="connsiteX1460" fmla="*/ 513061 w 3108995"/>
                <a:gd name="connsiteY1460" fmla="*/ 515631 h 1536928"/>
                <a:gd name="connsiteX1461" fmla="*/ 517727 w 3108995"/>
                <a:gd name="connsiteY1461" fmla="*/ 519522 h 1536928"/>
                <a:gd name="connsiteX1462" fmla="*/ 522667 w 3108995"/>
                <a:gd name="connsiteY1462" fmla="*/ 522914 h 1536928"/>
                <a:gd name="connsiteX1463" fmla="*/ 528131 w 3108995"/>
                <a:gd name="connsiteY1463" fmla="*/ 525508 h 1536928"/>
                <a:gd name="connsiteX1464" fmla="*/ 535666 w 3108995"/>
                <a:gd name="connsiteY1464" fmla="*/ 527578 h 1536928"/>
                <a:gd name="connsiteX1465" fmla="*/ 546046 w 3108995"/>
                <a:gd name="connsiteY1465" fmla="*/ 531468 h 1536928"/>
                <a:gd name="connsiteX1466" fmla="*/ 551235 w 3108995"/>
                <a:gd name="connsiteY1466" fmla="*/ 537978 h 1536928"/>
                <a:gd name="connsiteX1467" fmla="*/ 557748 w 3108995"/>
                <a:gd name="connsiteY1467" fmla="*/ 542392 h 1536928"/>
                <a:gd name="connsiteX1468" fmla="*/ 565532 w 3108995"/>
                <a:gd name="connsiteY1468" fmla="*/ 547056 h 1536928"/>
                <a:gd name="connsiteX1469" fmla="*/ 570722 w 3108995"/>
                <a:gd name="connsiteY1469" fmla="*/ 551222 h 1536928"/>
                <a:gd name="connsiteX1470" fmla="*/ 573067 w 3108995"/>
                <a:gd name="connsiteY1470" fmla="*/ 548628 h 1536928"/>
                <a:gd name="connsiteX1471" fmla="*/ 577733 w 3108995"/>
                <a:gd name="connsiteY1471" fmla="*/ 545510 h 1536928"/>
                <a:gd name="connsiteX1472" fmla="*/ 580353 w 3108995"/>
                <a:gd name="connsiteY1472" fmla="*/ 545760 h 1536928"/>
                <a:gd name="connsiteX1473" fmla="*/ 580602 w 3108995"/>
                <a:gd name="connsiteY1473" fmla="*/ 543415 h 1536928"/>
                <a:gd name="connsiteX1474" fmla="*/ 583721 w 3108995"/>
                <a:gd name="connsiteY1474" fmla="*/ 539275 h 1536928"/>
                <a:gd name="connsiteX1475" fmla="*/ 583721 w 3108995"/>
                <a:gd name="connsiteY1475" fmla="*/ 537180 h 1536928"/>
                <a:gd name="connsiteX1476" fmla="*/ 589185 w 3108995"/>
                <a:gd name="connsiteY1476" fmla="*/ 534337 h 1536928"/>
                <a:gd name="connsiteX1477" fmla="*/ 591780 w 3108995"/>
                <a:gd name="connsiteY1477" fmla="*/ 533564 h 1536928"/>
                <a:gd name="connsiteX1478" fmla="*/ 594899 w 3108995"/>
                <a:gd name="connsiteY1478" fmla="*/ 530446 h 1536928"/>
                <a:gd name="connsiteX1479" fmla="*/ 595398 w 3108995"/>
                <a:gd name="connsiteY1479" fmla="*/ 524460 h 1536928"/>
                <a:gd name="connsiteX1480" fmla="*/ 602159 w 3108995"/>
                <a:gd name="connsiteY1480" fmla="*/ 520320 h 1536928"/>
                <a:gd name="connsiteX1481" fmla="*/ 609695 w 3108995"/>
                <a:gd name="connsiteY1481" fmla="*/ 522914 h 1536928"/>
                <a:gd name="connsiteX1482" fmla="*/ 612813 w 3108995"/>
                <a:gd name="connsiteY1482" fmla="*/ 522639 h 1536928"/>
                <a:gd name="connsiteX1483" fmla="*/ 616706 w 3108995"/>
                <a:gd name="connsiteY1483" fmla="*/ 526031 h 1536928"/>
                <a:gd name="connsiteX1484" fmla="*/ 617479 w 3108995"/>
                <a:gd name="connsiteY1484" fmla="*/ 525508 h 1536928"/>
                <a:gd name="connsiteX1485" fmla="*/ 632026 w 3108995"/>
                <a:gd name="connsiteY1485" fmla="*/ 510692 h 1536928"/>
                <a:gd name="connsiteX1486" fmla="*/ 631252 w 3108995"/>
                <a:gd name="connsiteY1486" fmla="*/ 509670 h 1536928"/>
                <a:gd name="connsiteX1487" fmla="*/ 631002 w 3108995"/>
                <a:gd name="connsiteY1487" fmla="*/ 500841 h 1536928"/>
                <a:gd name="connsiteX1488" fmla="*/ 629705 w 3108995"/>
                <a:gd name="connsiteY1488" fmla="*/ 493558 h 1536928"/>
                <a:gd name="connsiteX1489" fmla="*/ 631526 w 3108995"/>
                <a:gd name="connsiteY1489" fmla="*/ 493059 h 1536928"/>
                <a:gd name="connsiteX1490" fmla="*/ 628133 w 3108995"/>
                <a:gd name="connsiteY1490" fmla="*/ 480589 h 1536928"/>
                <a:gd name="connsiteX1491" fmla="*/ 612813 w 3108995"/>
                <a:gd name="connsiteY1491" fmla="*/ 474603 h 1536928"/>
                <a:gd name="connsiteX1492" fmla="*/ 598517 w 3108995"/>
                <a:gd name="connsiteY1492" fmla="*/ 468367 h 1536928"/>
                <a:gd name="connsiteX1493" fmla="*/ 596695 w 3108995"/>
                <a:gd name="connsiteY1493" fmla="*/ 465250 h 1536928"/>
                <a:gd name="connsiteX1494" fmla="*/ 591505 w 3108995"/>
                <a:gd name="connsiteY1494" fmla="*/ 453054 h 1536928"/>
                <a:gd name="connsiteX1495" fmla="*/ 589160 w 3108995"/>
                <a:gd name="connsiteY1495" fmla="*/ 444224 h 1536928"/>
                <a:gd name="connsiteX1496" fmla="*/ 592279 w 3108995"/>
                <a:gd name="connsiteY1496" fmla="*/ 439560 h 1536928"/>
                <a:gd name="connsiteX1497" fmla="*/ 592554 w 3108995"/>
                <a:gd name="connsiteY1497" fmla="*/ 436692 h 1536928"/>
                <a:gd name="connsiteX1498" fmla="*/ 590732 w 3108995"/>
                <a:gd name="connsiteY1498" fmla="*/ 431230 h 1536928"/>
                <a:gd name="connsiteX1499" fmla="*/ 586316 w 3108995"/>
                <a:gd name="connsiteY1499" fmla="*/ 426317 h 1536928"/>
                <a:gd name="connsiteX1500" fmla="*/ 585268 w 3108995"/>
                <a:gd name="connsiteY1500" fmla="*/ 421378 h 1536928"/>
                <a:gd name="connsiteX1501" fmla="*/ 583721 w 3108995"/>
                <a:gd name="connsiteY1501" fmla="*/ 417986 h 1536928"/>
                <a:gd name="connsiteX1502" fmla="*/ 586316 w 3108995"/>
                <a:gd name="connsiteY1502" fmla="*/ 414370 h 1536928"/>
                <a:gd name="connsiteX1503" fmla="*/ 585019 w 3108995"/>
                <a:gd name="connsiteY1503" fmla="*/ 409681 h 1536928"/>
                <a:gd name="connsiteX1504" fmla="*/ 587090 w 3108995"/>
                <a:gd name="connsiteY1504" fmla="*/ 408908 h 1536928"/>
                <a:gd name="connsiteX1505" fmla="*/ 584245 w 3108995"/>
                <a:gd name="connsiteY1505" fmla="*/ 399305 h 1536928"/>
                <a:gd name="connsiteX1506" fmla="*/ 580328 w 3108995"/>
                <a:gd name="connsiteY1506" fmla="*/ 387857 h 1536928"/>
                <a:gd name="connsiteX1507" fmla="*/ 576186 w 3108995"/>
                <a:gd name="connsiteY1507" fmla="*/ 377482 h 1536928"/>
                <a:gd name="connsiteX1508" fmla="*/ 572294 w 3108995"/>
                <a:gd name="connsiteY1508" fmla="*/ 369426 h 1536928"/>
                <a:gd name="connsiteX1509" fmla="*/ 569175 w 3108995"/>
                <a:gd name="connsiteY1509" fmla="*/ 363715 h 1536928"/>
                <a:gd name="connsiteX1510" fmla="*/ 574889 w 3108995"/>
                <a:gd name="connsiteY1510" fmla="*/ 362941 h 1536928"/>
                <a:gd name="connsiteX1511" fmla="*/ 578781 w 3108995"/>
                <a:gd name="connsiteY1511" fmla="*/ 361370 h 1536928"/>
                <a:gd name="connsiteX1512" fmla="*/ 583721 w 3108995"/>
                <a:gd name="connsiteY1512" fmla="*/ 356706 h 1536928"/>
                <a:gd name="connsiteX1513" fmla="*/ 590982 w 3108995"/>
                <a:gd name="connsiteY1513" fmla="*/ 352815 h 1536928"/>
                <a:gd name="connsiteX1514" fmla="*/ 592554 w 3108995"/>
                <a:gd name="connsiteY1514" fmla="*/ 355933 h 1536928"/>
                <a:gd name="connsiteX1515" fmla="*/ 594375 w 3108995"/>
                <a:gd name="connsiteY1515" fmla="*/ 355658 h 1536928"/>
                <a:gd name="connsiteX1516" fmla="*/ 598791 w 3108995"/>
                <a:gd name="connsiteY1516" fmla="*/ 360871 h 1536928"/>
                <a:gd name="connsiteX1517" fmla="*/ 601636 w 3108995"/>
                <a:gd name="connsiteY1517" fmla="*/ 365785 h 1536928"/>
                <a:gd name="connsiteX1518" fmla="*/ 604754 w 3108995"/>
                <a:gd name="connsiteY1518" fmla="*/ 368902 h 1536928"/>
                <a:gd name="connsiteX1519" fmla="*/ 612539 w 3108995"/>
                <a:gd name="connsiteY1519" fmla="*/ 375412 h 1536928"/>
                <a:gd name="connsiteX1520" fmla="*/ 618003 w 3108995"/>
                <a:gd name="connsiteY1520" fmla="*/ 381897 h 1536928"/>
                <a:gd name="connsiteX1521" fmla="*/ 620598 w 3108995"/>
                <a:gd name="connsiteY1521" fmla="*/ 385787 h 1536928"/>
                <a:gd name="connsiteX1522" fmla="*/ 625289 w 3108995"/>
                <a:gd name="connsiteY1522" fmla="*/ 390202 h 1536928"/>
                <a:gd name="connsiteX1523" fmla="*/ 623717 w 3108995"/>
                <a:gd name="connsiteY1523" fmla="*/ 384490 h 1536928"/>
                <a:gd name="connsiteX1524" fmla="*/ 615658 w 3108995"/>
                <a:gd name="connsiteY1524" fmla="*/ 369177 h 1536928"/>
                <a:gd name="connsiteX1525" fmla="*/ 614111 w 3108995"/>
                <a:gd name="connsiteY1525" fmla="*/ 365785 h 1536928"/>
                <a:gd name="connsiteX1526" fmla="*/ 619301 w 3108995"/>
                <a:gd name="connsiteY1526" fmla="*/ 361644 h 1536928"/>
                <a:gd name="connsiteX1527" fmla="*/ 621896 w 3108995"/>
                <a:gd name="connsiteY1527" fmla="*/ 360597 h 1536928"/>
                <a:gd name="connsiteX1528" fmla="*/ 620074 w 3108995"/>
                <a:gd name="connsiteY1528" fmla="*/ 353838 h 1536928"/>
                <a:gd name="connsiteX1529" fmla="*/ 615658 w 3108995"/>
                <a:gd name="connsiteY1529" fmla="*/ 347104 h 1536928"/>
                <a:gd name="connsiteX1530" fmla="*/ 611766 w 3108995"/>
                <a:gd name="connsiteY1530" fmla="*/ 343712 h 1536928"/>
                <a:gd name="connsiteX1531" fmla="*/ 618003 w 3108995"/>
                <a:gd name="connsiteY1531" fmla="*/ 340594 h 1536928"/>
                <a:gd name="connsiteX1532" fmla="*/ 621646 w 3108995"/>
                <a:gd name="connsiteY1532" fmla="*/ 337227 h 1536928"/>
                <a:gd name="connsiteX1533" fmla="*/ 625289 w 3108995"/>
                <a:gd name="connsiteY1533" fmla="*/ 333062 h 1536928"/>
                <a:gd name="connsiteX1534" fmla="*/ 626586 w 3108995"/>
                <a:gd name="connsiteY1534" fmla="*/ 333586 h 1536928"/>
                <a:gd name="connsiteX1535" fmla="*/ 632300 w 3108995"/>
                <a:gd name="connsiteY1535" fmla="*/ 332289 h 1536928"/>
                <a:gd name="connsiteX1536" fmla="*/ 635145 w 3108995"/>
                <a:gd name="connsiteY1536" fmla="*/ 329445 h 1536928"/>
                <a:gd name="connsiteX1537" fmla="*/ 638538 w 3108995"/>
                <a:gd name="connsiteY1537" fmla="*/ 328149 h 1536928"/>
                <a:gd name="connsiteX1538" fmla="*/ 641906 w 3108995"/>
                <a:gd name="connsiteY1538" fmla="*/ 329171 h 1536928"/>
                <a:gd name="connsiteX1539" fmla="*/ 645274 w 3108995"/>
                <a:gd name="connsiteY1539" fmla="*/ 328149 h 1536928"/>
                <a:gd name="connsiteX1540" fmla="*/ 647370 w 3108995"/>
                <a:gd name="connsiteY1540" fmla="*/ 325530 h 1536928"/>
                <a:gd name="connsiteX1541" fmla="*/ 649441 w 3108995"/>
                <a:gd name="connsiteY1541" fmla="*/ 321639 h 1536928"/>
                <a:gd name="connsiteX1542" fmla="*/ 653858 w 3108995"/>
                <a:gd name="connsiteY1542" fmla="*/ 332039 h 1536928"/>
                <a:gd name="connsiteX1543" fmla="*/ 656727 w 3108995"/>
                <a:gd name="connsiteY1543" fmla="*/ 331516 h 1536928"/>
                <a:gd name="connsiteX1544" fmla="*/ 666333 w 3108995"/>
                <a:gd name="connsiteY1544" fmla="*/ 330992 h 1536928"/>
                <a:gd name="connsiteX1545" fmla="*/ 677511 w 3108995"/>
                <a:gd name="connsiteY1545" fmla="*/ 329695 h 1536928"/>
                <a:gd name="connsiteX1546" fmla="*/ 682700 w 3108995"/>
                <a:gd name="connsiteY1546" fmla="*/ 329695 h 1536928"/>
                <a:gd name="connsiteX1547" fmla="*/ 684771 w 3108995"/>
                <a:gd name="connsiteY1547" fmla="*/ 335930 h 1536928"/>
                <a:gd name="connsiteX1548" fmla="*/ 685021 w 3108995"/>
                <a:gd name="connsiteY1548" fmla="*/ 338275 h 1536928"/>
                <a:gd name="connsiteX1549" fmla="*/ 698294 w 3108995"/>
                <a:gd name="connsiteY1549" fmla="*/ 337227 h 1536928"/>
                <a:gd name="connsiteX1550" fmla="*/ 717257 w 3108995"/>
                <a:gd name="connsiteY1550" fmla="*/ 337751 h 1536928"/>
                <a:gd name="connsiteX1551" fmla="*/ 722696 w 3108995"/>
                <a:gd name="connsiteY1551" fmla="*/ 337227 h 1536928"/>
                <a:gd name="connsiteX1552" fmla="*/ 721922 w 3108995"/>
                <a:gd name="connsiteY1552" fmla="*/ 334384 h 1536928"/>
                <a:gd name="connsiteX1553" fmla="*/ 722696 w 3108995"/>
                <a:gd name="connsiteY1553" fmla="*/ 331266 h 1536928"/>
                <a:gd name="connsiteX1554" fmla="*/ 721673 w 3108995"/>
                <a:gd name="connsiteY1554" fmla="*/ 325804 h 1536928"/>
                <a:gd name="connsiteX1555" fmla="*/ 718280 w 3108995"/>
                <a:gd name="connsiteY1555" fmla="*/ 325031 h 1536928"/>
                <a:gd name="connsiteX1556" fmla="*/ 717257 w 3108995"/>
                <a:gd name="connsiteY1556" fmla="*/ 320866 h 1536928"/>
                <a:gd name="connsiteX1557" fmla="*/ 718804 w 3108995"/>
                <a:gd name="connsiteY1557" fmla="*/ 319569 h 1536928"/>
                <a:gd name="connsiteX1558" fmla="*/ 717257 w 3108995"/>
                <a:gd name="connsiteY1558" fmla="*/ 316975 h 1536928"/>
                <a:gd name="connsiteX1559" fmla="*/ 716982 w 3108995"/>
                <a:gd name="connsiteY1559" fmla="*/ 310740 h 1536928"/>
                <a:gd name="connsiteX1560" fmla="*/ 720101 w 3108995"/>
                <a:gd name="connsiteY1560" fmla="*/ 305028 h 1536928"/>
                <a:gd name="connsiteX1561" fmla="*/ 718804 w 3108995"/>
                <a:gd name="connsiteY1561" fmla="*/ 302160 h 1536928"/>
                <a:gd name="connsiteX1562" fmla="*/ 720625 w 3108995"/>
                <a:gd name="connsiteY1562" fmla="*/ 299042 h 1536928"/>
                <a:gd name="connsiteX1563" fmla="*/ 721673 w 3108995"/>
                <a:gd name="connsiteY1563" fmla="*/ 289964 h 1536928"/>
                <a:gd name="connsiteX1564" fmla="*/ 723220 w 3108995"/>
                <a:gd name="connsiteY1564" fmla="*/ 287893 h 1536928"/>
                <a:gd name="connsiteX1565" fmla="*/ 725566 w 3108995"/>
                <a:gd name="connsiteY1565" fmla="*/ 290737 h 1536928"/>
                <a:gd name="connsiteX1566" fmla="*/ 727636 w 3108995"/>
                <a:gd name="connsiteY1566" fmla="*/ 291510 h 1536928"/>
                <a:gd name="connsiteX1567" fmla="*/ 731279 w 3108995"/>
                <a:gd name="connsiteY1567" fmla="*/ 291784 h 1536928"/>
                <a:gd name="connsiteX1568" fmla="*/ 737242 w 3108995"/>
                <a:gd name="connsiteY1568" fmla="*/ 294378 h 1536928"/>
                <a:gd name="connsiteX1569" fmla="*/ 746873 w 3108995"/>
                <a:gd name="connsiteY1569" fmla="*/ 293854 h 1536928"/>
                <a:gd name="connsiteX1570" fmla="*/ 748420 w 3108995"/>
                <a:gd name="connsiteY1570" fmla="*/ 292034 h 1536928"/>
                <a:gd name="connsiteX1571" fmla="*/ 765561 w 3108995"/>
                <a:gd name="connsiteY1571" fmla="*/ 291261 h 1536928"/>
                <a:gd name="connsiteX1572" fmla="*/ 777013 w 3108995"/>
                <a:gd name="connsiteY1572" fmla="*/ 291510 h 1536928"/>
                <a:gd name="connsiteX1573" fmla="*/ 781680 w 3108995"/>
                <a:gd name="connsiteY1573" fmla="*/ 293605 h 1536928"/>
                <a:gd name="connsiteX1574" fmla="*/ 786620 w 3108995"/>
                <a:gd name="connsiteY1574" fmla="*/ 285025 h 1536928"/>
                <a:gd name="connsiteX1575" fmla="*/ 784798 w 3108995"/>
                <a:gd name="connsiteY1575" fmla="*/ 281135 h 1536928"/>
                <a:gd name="connsiteX1576" fmla="*/ 785571 w 3108995"/>
                <a:gd name="connsiteY1576" fmla="*/ 276969 h 1536928"/>
                <a:gd name="connsiteX1577" fmla="*/ 788441 w 3108995"/>
                <a:gd name="connsiteY1577" fmla="*/ 278541 h 1536928"/>
                <a:gd name="connsiteX1578" fmla="*/ 792857 w 3108995"/>
                <a:gd name="connsiteY1578" fmla="*/ 278541 h 1536928"/>
                <a:gd name="connsiteX1579" fmla="*/ 795701 w 3108995"/>
                <a:gd name="connsiteY1579" fmla="*/ 276969 h 1536928"/>
                <a:gd name="connsiteX1580" fmla="*/ 798047 w 3108995"/>
                <a:gd name="connsiteY1580" fmla="*/ 277244 h 1536928"/>
                <a:gd name="connsiteX1581" fmla="*/ 801415 w 3108995"/>
                <a:gd name="connsiteY1581" fmla="*/ 279314 h 1536928"/>
                <a:gd name="connsiteX1582" fmla="*/ 803760 w 3108995"/>
                <a:gd name="connsiteY1582" fmla="*/ 278266 h 1536928"/>
                <a:gd name="connsiteX1583" fmla="*/ 806106 w 3108995"/>
                <a:gd name="connsiteY1583" fmla="*/ 280361 h 1536928"/>
                <a:gd name="connsiteX1584" fmla="*/ 809749 w 3108995"/>
                <a:gd name="connsiteY1584" fmla="*/ 278541 h 1536928"/>
                <a:gd name="connsiteX1585" fmla="*/ 811046 w 3108995"/>
                <a:gd name="connsiteY1585" fmla="*/ 276446 h 1536928"/>
                <a:gd name="connsiteX1586" fmla="*/ 819355 w 3108995"/>
                <a:gd name="connsiteY1586" fmla="*/ 274375 h 1536928"/>
                <a:gd name="connsiteX1587" fmla="*/ 826890 w 3108995"/>
                <a:gd name="connsiteY1587" fmla="*/ 268664 h 1536928"/>
                <a:gd name="connsiteX1588" fmla="*/ 839365 w 3108995"/>
                <a:gd name="connsiteY1588" fmla="*/ 259575 h 1536928"/>
                <a:gd name="connsiteX1589" fmla="*/ 851042 w 3108995"/>
                <a:gd name="connsiteY1589" fmla="*/ 252564 h 1536928"/>
                <a:gd name="connsiteX1590" fmla="*/ 861945 w 3108995"/>
                <a:gd name="connsiteY1590" fmla="*/ 242436 h 1536928"/>
                <a:gd name="connsiteX1591" fmla="*/ 871302 w 3108995"/>
                <a:gd name="connsiteY1591" fmla="*/ 235944 h 1536928"/>
                <a:gd name="connsiteX1592" fmla="*/ 887146 w 3108995"/>
                <a:gd name="connsiteY1592" fmla="*/ 233607 h 1536928"/>
                <a:gd name="connsiteX1593" fmla="*/ 909252 w 3108995"/>
                <a:gd name="connsiteY1593" fmla="*/ 228930 h 1536928"/>
                <a:gd name="connsiteX1594" fmla="*/ 909252 w 3108995"/>
                <a:gd name="connsiteY1594" fmla="*/ 222698 h 1536928"/>
                <a:gd name="connsiteX1595" fmla="*/ 930535 w 3108995"/>
                <a:gd name="connsiteY1595" fmla="*/ 223216 h 1536928"/>
                <a:gd name="connsiteX1596" fmla="*/ 937820 w 3108995"/>
                <a:gd name="connsiteY1596" fmla="*/ 196988 h 1536928"/>
                <a:gd name="connsiteX1597" fmla="*/ 950819 w 3108995"/>
                <a:gd name="connsiteY1597" fmla="*/ 170498 h 1536928"/>
                <a:gd name="connsiteX1598" fmla="*/ 963020 w 3108995"/>
                <a:gd name="connsiteY1598" fmla="*/ 144530 h 1536928"/>
                <a:gd name="connsiteX1599" fmla="*/ 967686 w 3108995"/>
                <a:gd name="connsiteY1599" fmla="*/ 142971 h 1536928"/>
                <a:gd name="connsiteX1600" fmla="*/ 981983 w 3108995"/>
                <a:gd name="connsiteY1600" fmla="*/ 138816 h 1536928"/>
                <a:gd name="connsiteX1601" fmla="*/ 986399 w 3108995"/>
                <a:gd name="connsiteY1601" fmla="*/ 138816 h 1536928"/>
                <a:gd name="connsiteX1602" fmla="*/ 990566 w 3108995"/>
                <a:gd name="connsiteY1602" fmla="*/ 136997 h 1536928"/>
                <a:gd name="connsiteX1603" fmla="*/ 996529 w 3108995"/>
                <a:gd name="connsiteY1603" fmla="*/ 140634 h 1536928"/>
                <a:gd name="connsiteX1604" fmla="*/ 1017063 w 3108995"/>
                <a:gd name="connsiteY1604" fmla="*/ 148166 h 1536928"/>
                <a:gd name="connsiteX1605" fmla="*/ 1024598 w 3108995"/>
                <a:gd name="connsiteY1605" fmla="*/ 151541 h 1536928"/>
                <a:gd name="connsiteX1606" fmla="*/ 1037323 w 3108995"/>
                <a:gd name="connsiteY1606" fmla="*/ 147904 h 1536928"/>
                <a:gd name="connsiteX1607" fmla="*/ 1062773 w 3108995"/>
                <a:gd name="connsiteY1607" fmla="*/ 138816 h 1536928"/>
                <a:gd name="connsiteX1608" fmla="*/ 1082010 w 3108995"/>
                <a:gd name="connsiteY1608" fmla="*/ 140374 h 1536928"/>
                <a:gd name="connsiteX1609" fmla="*/ 1099924 w 3108995"/>
                <a:gd name="connsiteY1609" fmla="*/ 122195 h 1536928"/>
                <a:gd name="connsiteX1610" fmla="*/ 1112924 w 3108995"/>
                <a:gd name="connsiteY1610" fmla="*/ 136219 h 1536928"/>
                <a:gd name="connsiteX1611" fmla="*/ 1117340 w 3108995"/>
                <a:gd name="connsiteY1611" fmla="*/ 149204 h 1536928"/>
                <a:gd name="connsiteX1612" fmla="*/ 1119685 w 3108995"/>
                <a:gd name="connsiteY1612" fmla="*/ 156736 h 1536928"/>
                <a:gd name="connsiteX1613" fmla="*/ 1124601 w 3108995"/>
                <a:gd name="connsiteY1613" fmla="*/ 184523 h 1536928"/>
                <a:gd name="connsiteX1614" fmla="*/ 1127470 w 3108995"/>
                <a:gd name="connsiteY1614" fmla="*/ 200365 h 1536928"/>
                <a:gd name="connsiteX1615" fmla="*/ 1129291 w 3108995"/>
                <a:gd name="connsiteY1615" fmla="*/ 220620 h 1536928"/>
                <a:gd name="connsiteX1616" fmla="*/ 1131637 w 3108995"/>
                <a:gd name="connsiteY1616" fmla="*/ 237241 h 1536928"/>
                <a:gd name="connsiteX1617" fmla="*/ 1140968 w 3108995"/>
                <a:gd name="connsiteY1617" fmla="*/ 237241 h 1536928"/>
                <a:gd name="connsiteX1618" fmla="*/ 1148504 w 3108995"/>
                <a:gd name="connsiteY1618" fmla="*/ 239059 h 1536928"/>
                <a:gd name="connsiteX1619" fmla="*/ 1156562 w 3108995"/>
                <a:gd name="connsiteY1619" fmla="*/ 238281 h 1536928"/>
                <a:gd name="connsiteX1620" fmla="*/ 1162550 w 3108995"/>
                <a:gd name="connsiteY1620" fmla="*/ 244252 h 1536928"/>
                <a:gd name="connsiteX1621" fmla="*/ 1164621 w 3108995"/>
                <a:gd name="connsiteY1621" fmla="*/ 245292 h 1536928"/>
                <a:gd name="connsiteX1622" fmla="*/ 1166692 w 3108995"/>
                <a:gd name="connsiteY1622" fmla="*/ 248928 h 1536928"/>
                <a:gd name="connsiteX1623" fmla="*/ 1169562 w 3108995"/>
                <a:gd name="connsiteY1623" fmla="*/ 248147 h 1536928"/>
                <a:gd name="connsiteX1624" fmla="*/ 1174227 w 3108995"/>
                <a:gd name="connsiteY1624" fmla="*/ 248147 h 1536928"/>
                <a:gd name="connsiteX1625" fmla="*/ 1175001 w 3108995"/>
                <a:gd name="connsiteY1625" fmla="*/ 251006 h 1536928"/>
                <a:gd name="connsiteX1626" fmla="*/ 1179442 w 3108995"/>
                <a:gd name="connsiteY1626" fmla="*/ 252303 h 1536928"/>
                <a:gd name="connsiteX1627" fmla="*/ 1182286 w 3108995"/>
                <a:gd name="connsiteY1627" fmla="*/ 253602 h 1536928"/>
                <a:gd name="connsiteX1628" fmla="*/ 1182286 w 3108995"/>
                <a:gd name="connsiteY1628" fmla="*/ 256458 h 1536928"/>
                <a:gd name="connsiteX1629" fmla="*/ 1187226 w 3108995"/>
                <a:gd name="connsiteY1629" fmla="*/ 255939 h 1536928"/>
                <a:gd name="connsiteX1630" fmla="*/ 1187751 w 3108995"/>
                <a:gd name="connsiteY1630" fmla="*/ 257498 h 1536928"/>
                <a:gd name="connsiteX1631" fmla="*/ 1190345 w 3108995"/>
                <a:gd name="connsiteY1631" fmla="*/ 256198 h 1536928"/>
                <a:gd name="connsiteX1632" fmla="*/ 1194761 w 3108995"/>
                <a:gd name="connsiteY1632" fmla="*/ 256198 h 1536928"/>
                <a:gd name="connsiteX1633" fmla="*/ 1205914 w 3108995"/>
                <a:gd name="connsiteY1633" fmla="*/ 250746 h 1536928"/>
                <a:gd name="connsiteX1634" fmla="*/ 1207212 w 3108995"/>
                <a:gd name="connsiteY1634" fmla="*/ 253083 h 1536928"/>
                <a:gd name="connsiteX1635" fmla="*/ 1207736 w 3108995"/>
                <a:gd name="connsiteY1635" fmla="*/ 257757 h 1536928"/>
                <a:gd name="connsiteX1636" fmla="*/ 1206439 w 3108995"/>
                <a:gd name="connsiteY1636" fmla="*/ 259054 h 1536928"/>
                <a:gd name="connsiteX1637" fmla="*/ 1207486 w 3108995"/>
                <a:gd name="connsiteY1637" fmla="*/ 262172 h 1536928"/>
                <a:gd name="connsiteX1638" fmla="*/ 1212152 w 3108995"/>
                <a:gd name="connsiteY1638" fmla="*/ 265549 h 1536928"/>
                <a:gd name="connsiteX1639" fmla="*/ 1212676 w 3108995"/>
                <a:gd name="connsiteY1639" fmla="*/ 273852 h 1536928"/>
                <a:gd name="connsiteX1640" fmla="*/ 1210855 w 3108995"/>
                <a:gd name="connsiteY1640" fmla="*/ 277244 h 1536928"/>
                <a:gd name="connsiteX1641" fmla="*/ 1211628 w 3108995"/>
                <a:gd name="connsiteY1641" fmla="*/ 278790 h 1536928"/>
                <a:gd name="connsiteX1642" fmla="*/ 1208784 w 3108995"/>
                <a:gd name="connsiteY1642" fmla="*/ 280860 h 1536928"/>
                <a:gd name="connsiteX1643" fmla="*/ 1208260 w 3108995"/>
                <a:gd name="connsiteY1643" fmla="*/ 282681 h 1536928"/>
                <a:gd name="connsiteX1644" fmla="*/ 1208260 w 3108995"/>
                <a:gd name="connsiteY1644" fmla="*/ 287893 h 1536928"/>
                <a:gd name="connsiteX1645" fmla="*/ 1207212 w 3108995"/>
                <a:gd name="connsiteY1645" fmla="*/ 290213 h 1536928"/>
                <a:gd name="connsiteX1646" fmla="*/ 1208509 w 3108995"/>
                <a:gd name="connsiteY1646" fmla="*/ 293331 h 1536928"/>
                <a:gd name="connsiteX1647" fmla="*/ 1204892 w 3108995"/>
                <a:gd name="connsiteY1647" fmla="*/ 299566 h 1536928"/>
                <a:gd name="connsiteX1648" fmla="*/ 1205914 w 3108995"/>
                <a:gd name="connsiteY1648" fmla="*/ 301137 h 1536928"/>
                <a:gd name="connsiteX1649" fmla="*/ 1211379 w 3108995"/>
                <a:gd name="connsiteY1649" fmla="*/ 303981 h 1536928"/>
                <a:gd name="connsiteX1650" fmla="*/ 1214223 w 3108995"/>
                <a:gd name="connsiteY1650" fmla="*/ 307622 h 1536928"/>
                <a:gd name="connsiteX1651" fmla="*/ 1217866 w 3108995"/>
                <a:gd name="connsiteY1651" fmla="*/ 308919 h 1536928"/>
                <a:gd name="connsiteX1652" fmla="*/ 1220461 w 3108995"/>
                <a:gd name="connsiteY1652" fmla="*/ 303457 h 1536928"/>
                <a:gd name="connsiteX1653" fmla="*/ 1223854 w 3108995"/>
                <a:gd name="connsiteY1653" fmla="*/ 305278 h 1536928"/>
                <a:gd name="connsiteX1654" fmla="*/ 1245661 w 3108995"/>
                <a:gd name="connsiteY1654" fmla="*/ 309443 h 1536928"/>
                <a:gd name="connsiteX1655" fmla="*/ 1253720 w 3108995"/>
                <a:gd name="connsiteY1655" fmla="*/ 307098 h 1536928"/>
                <a:gd name="connsiteX1656" fmla="*/ 1281266 w 3108995"/>
                <a:gd name="connsiteY1656" fmla="*/ 243214 h 1536928"/>
                <a:gd name="connsiteX1657" fmla="*/ 1293741 w 3108995"/>
                <a:gd name="connsiteY1657" fmla="*/ 207376 h 1536928"/>
                <a:gd name="connsiteX1658" fmla="*/ 1295038 w 3108995"/>
                <a:gd name="connsiteY1658" fmla="*/ 202702 h 1536928"/>
                <a:gd name="connsiteX1659" fmla="*/ 1295537 w 3108995"/>
                <a:gd name="connsiteY1659" fmla="*/ 196210 h 1536928"/>
                <a:gd name="connsiteX1660" fmla="*/ 1309060 w 3108995"/>
                <a:gd name="connsiteY1660" fmla="*/ 194130 h 1536928"/>
                <a:gd name="connsiteX1661" fmla="*/ 1311905 w 3108995"/>
                <a:gd name="connsiteY1661" fmla="*/ 193092 h 1536928"/>
                <a:gd name="connsiteX1662" fmla="*/ 1316072 w 3108995"/>
                <a:gd name="connsiteY1662" fmla="*/ 190755 h 1536928"/>
                <a:gd name="connsiteX1663" fmla="*/ 1320238 w 3108995"/>
                <a:gd name="connsiteY1663" fmla="*/ 187378 h 1536928"/>
                <a:gd name="connsiteX1664" fmla="*/ 1317893 w 3108995"/>
                <a:gd name="connsiteY1664" fmla="*/ 177771 h 1536928"/>
                <a:gd name="connsiteX1665" fmla="*/ 1317643 w 3108995"/>
                <a:gd name="connsiteY1665" fmla="*/ 165824 h 1536928"/>
                <a:gd name="connsiteX1666" fmla="*/ 1317119 w 3108995"/>
                <a:gd name="connsiteY1666" fmla="*/ 156736 h 1536928"/>
                <a:gd name="connsiteX1667" fmla="*/ 1317369 w 3108995"/>
                <a:gd name="connsiteY1667" fmla="*/ 142452 h 1536928"/>
                <a:gd name="connsiteX1668" fmla="*/ 1316870 w 3108995"/>
                <a:gd name="connsiteY1668" fmla="*/ 140893 h 1536928"/>
                <a:gd name="connsiteX1669" fmla="*/ 1292967 w 3108995"/>
                <a:gd name="connsiteY1669" fmla="*/ 97264 h 1536928"/>
                <a:gd name="connsiteX1670" fmla="*/ 1297109 w 3108995"/>
                <a:gd name="connsiteY1670" fmla="*/ 90772 h 1536928"/>
                <a:gd name="connsiteX1671" fmla="*/ 1309834 w 3108995"/>
                <a:gd name="connsiteY1671" fmla="*/ 70255 h 1536928"/>
                <a:gd name="connsiteX1672" fmla="*/ 1296860 w 3108995"/>
                <a:gd name="connsiteY1672" fmla="*/ 52597 h 1536928"/>
                <a:gd name="connsiteX1673" fmla="*/ 1293741 w 3108995"/>
                <a:gd name="connsiteY1673" fmla="*/ 48182 h 1536928"/>
                <a:gd name="connsiteX1674" fmla="*/ 1285931 w 3108995"/>
                <a:gd name="connsiteY1674" fmla="*/ 37535 h 1536928"/>
                <a:gd name="connsiteX1675" fmla="*/ 1302049 w 3108995"/>
                <a:gd name="connsiteY1675" fmla="*/ 35976 h 1536928"/>
                <a:gd name="connsiteX1676" fmla="*/ 1308287 w 3108995"/>
                <a:gd name="connsiteY1676" fmla="*/ 34936 h 1536928"/>
                <a:gd name="connsiteX1677" fmla="*/ 1327000 w 3108995"/>
                <a:gd name="connsiteY1677" fmla="*/ 15459 h 1536928"/>
                <a:gd name="connsiteX1678" fmla="*/ 1331915 w 3108995"/>
                <a:gd name="connsiteY1678" fmla="*/ 10267 h 1536928"/>
                <a:gd name="connsiteX1679" fmla="*/ 1343367 w 3108995"/>
                <a:gd name="connsiteY1679" fmla="*/ 8189 h 1536928"/>
                <a:gd name="connsiteX1680" fmla="*/ 1359984 w 3108995"/>
                <a:gd name="connsiteY1680" fmla="*/ 5590 h 1536928"/>
                <a:gd name="connsiteX1681" fmla="*/ 1372460 w 3108995"/>
                <a:gd name="connsiteY1681" fmla="*/ 3513 h 1536928"/>
                <a:gd name="connsiteX1682" fmla="*/ 1399207 w 3108995"/>
                <a:gd name="connsiteY1682" fmla="*/ -383 h 1536928"/>
                <a:gd name="connsiteX1683" fmla="*/ 1402076 w 3108995"/>
                <a:gd name="connsiteY1683" fmla="*/ 1956 h 1536928"/>
                <a:gd name="connsiteX1684" fmla="*/ 1436109 w 3108995"/>
                <a:gd name="connsiteY1684" fmla="*/ 27925 h 1536928"/>
                <a:gd name="connsiteX1685" fmla="*/ 1444168 w 3108995"/>
                <a:gd name="connsiteY1685" fmla="*/ 35457 h 1536928"/>
                <a:gd name="connsiteX1686" fmla="*/ 1480796 w 3108995"/>
                <a:gd name="connsiteY1686" fmla="*/ 67140 h 1536928"/>
                <a:gd name="connsiteX1687" fmla="*/ 1488331 w 3108995"/>
                <a:gd name="connsiteY1687" fmla="*/ 65840 h 1536928"/>
                <a:gd name="connsiteX1688" fmla="*/ 1505471 w 3108995"/>
                <a:gd name="connsiteY1688" fmla="*/ 63503 h 1536928"/>
                <a:gd name="connsiteX1689" fmla="*/ 1518720 w 3108995"/>
                <a:gd name="connsiteY1689" fmla="*/ 54415 h 1536928"/>
                <a:gd name="connsiteX1690" fmla="*/ 1534838 w 3108995"/>
                <a:gd name="connsiteY1690" fmla="*/ 42987 h 1536928"/>
                <a:gd name="connsiteX1691" fmla="*/ 1555622 w 3108995"/>
                <a:gd name="connsiteY1691" fmla="*/ 22470 h 1536928"/>
                <a:gd name="connsiteX1692" fmla="*/ 1557419 w 3108995"/>
                <a:gd name="connsiteY1692" fmla="*/ 20393 h 1536928"/>
                <a:gd name="connsiteX1693" fmla="*/ 1583417 w 3108995"/>
                <a:gd name="connsiteY1693" fmla="*/ 35457 h 1536928"/>
                <a:gd name="connsiteX1694" fmla="*/ 1606796 w 3108995"/>
                <a:gd name="connsiteY1694" fmla="*/ 48701 h 1536928"/>
                <a:gd name="connsiteX1695" fmla="*/ 1623937 w 3108995"/>
                <a:gd name="connsiteY1695" fmla="*/ 47663 h 1536928"/>
                <a:gd name="connsiteX1696" fmla="*/ 1629651 w 3108995"/>
                <a:gd name="connsiteY1696" fmla="*/ 49738 h 1536928"/>
                <a:gd name="connsiteX1697" fmla="*/ 1680824 w 3108995"/>
                <a:gd name="connsiteY1697" fmla="*/ 71814 h 1536928"/>
                <a:gd name="connsiteX1698" fmla="*/ 1722392 w 3108995"/>
                <a:gd name="connsiteY1698" fmla="*/ 89472 h 1536928"/>
                <a:gd name="connsiteX1699" fmla="*/ 1732273 w 3108995"/>
                <a:gd name="connsiteY1699" fmla="*/ 93887 h 1536928"/>
                <a:gd name="connsiteX1700" fmla="*/ 1746046 w 3108995"/>
                <a:gd name="connsiteY1700" fmla="*/ 96486 h 1536928"/>
                <a:gd name="connsiteX1701" fmla="*/ 1770472 w 3108995"/>
                <a:gd name="connsiteY1701" fmla="*/ 107133 h 1536928"/>
                <a:gd name="connsiteX1702" fmla="*/ 1798516 w 3108995"/>
                <a:gd name="connsiteY1702" fmla="*/ 115703 h 1536928"/>
                <a:gd name="connsiteX1703" fmla="*/ 1799290 w 3108995"/>
                <a:gd name="connsiteY1703" fmla="*/ 115703 h 1536928"/>
                <a:gd name="connsiteX1704" fmla="*/ 1821396 w 3108995"/>
                <a:gd name="connsiteY1704" fmla="*/ 109470 h 1536928"/>
                <a:gd name="connsiteX1705" fmla="*/ 1826312 w 3108995"/>
                <a:gd name="connsiteY1705" fmla="*/ 121676 h 1536928"/>
                <a:gd name="connsiteX1706" fmla="*/ 1834894 w 3108995"/>
                <a:gd name="connsiteY1706" fmla="*/ 144789 h 1536928"/>
                <a:gd name="connsiteX1707" fmla="*/ 1836442 w 3108995"/>
                <a:gd name="connsiteY1707" fmla="*/ 148685 h 1536928"/>
                <a:gd name="connsiteX1708" fmla="*/ 1841656 w 3108995"/>
                <a:gd name="connsiteY1708" fmla="*/ 156736 h 1536928"/>
                <a:gd name="connsiteX1709" fmla="*/ 1843977 w 3108995"/>
                <a:gd name="connsiteY1709" fmla="*/ 159851 h 1536928"/>
                <a:gd name="connsiteX1710" fmla="*/ 1846072 w 3108995"/>
                <a:gd name="connsiteY1710" fmla="*/ 161150 h 1536928"/>
                <a:gd name="connsiteX1711" fmla="*/ 1847370 w 3108995"/>
                <a:gd name="connsiteY1711" fmla="*/ 165565 h 1536928"/>
                <a:gd name="connsiteX1712" fmla="*/ 1847370 w 3108995"/>
                <a:gd name="connsiteY1712" fmla="*/ 169461 h 1536928"/>
                <a:gd name="connsiteX1713" fmla="*/ 1850489 w 3108995"/>
                <a:gd name="connsiteY1713" fmla="*/ 173875 h 1536928"/>
                <a:gd name="connsiteX1714" fmla="*/ 1851511 w 3108995"/>
                <a:gd name="connsiteY1714" fmla="*/ 176990 h 1536928"/>
                <a:gd name="connsiteX1715" fmla="*/ 1854131 w 3108995"/>
                <a:gd name="connsiteY1715" fmla="*/ 189456 h 1536928"/>
                <a:gd name="connsiteX1716" fmla="*/ 1855679 w 3108995"/>
                <a:gd name="connsiteY1716" fmla="*/ 189715 h 1536928"/>
                <a:gd name="connsiteX1717" fmla="*/ 1857225 w 3108995"/>
                <a:gd name="connsiteY1717" fmla="*/ 192312 h 1536928"/>
                <a:gd name="connsiteX1718" fmla="*/ 1863463 w 3108995"/>
                <a:gd name="connsiteY1718" fmla="*/ 197766 h 1536928"/>
                <a:gd name="connsiteX1719" fmla="*/ 1866332 w 3108995"/>
                <a:gd name="connsiteY1719" fmla="*/ 196986 h 1536928"/>
                <a:gd name="connsiteX1720" fmla="*/ 1868678 w 3108995"/>
                <a:gd name="connsiteY1720" fmla="*/ 197766 h 1536928"/>
                <a:gd name="connsiteX1721" fmla="*/ 1873593 w 3108995"/>
                <a:gd name="connsiteY1721" fmla="*/ 202700 h 1536928"/>
                <a:gd name="connsiteX1722" fmla="*/ 1877510 w 3108995"/>
                <a:gd name="connsiteY1722" fmla="*/ 204518 h 1536928"/>
                <a:gd name="connsiteX1723" fmla="*/ 1878284 w 3108995"/>
                <a:gd name="connsiteY1723" fmla="*/ 206336 h 1536928"/>
                <a:gd name="connsiteX1724" fmla="*/ 1882450 w 3108995"/>
                <a:gd name="connsiteY1724" fmla="*/ 207114 h 1536928"/>
                <a:gd name="connsiteX1725" fmla="*/ 1883748 w 3108995"/>
                <a:gd name="connsiteY1725" fmla="*/ 208414 h 1536928"/>
                <a:gd name="connsiteX1726" fmla="*/ 1887116 w 3108995"/>
                <a:gd name="connsiteY1726" fmla="*/ 207374 h 1536928"/>
                <a:gd name="connsiteX1727" fmla="*/ 1891008 w 3108995"/>
                <a:gd name="connsiteY1727" fmla="*/ 208673 h 1536928"/>
                <a:gd name="connsiteX1728" fmla="*/ 1894377 w 3108995"/>
                <a:gd name="connsiteY1728" fmla="*/ 207636 h 1536928"/>
                <a:gd name="connsiteX1729" fmla="*/ 1897770 w 3108995"/>
                <a:gd name="connsiteY1729" fmla="*/ 205817 h 1536928"/>
                <a:gd name="connsiteX1730" fmla="*/ 1900116 w 3108995"/>
                <a:gd name="connsiteY1730" fmla="*/ 207636 h 1536928"/>
                <a:gd name="connsiteX1731" fmla="*/ 1902710 w 3108995"/>
                <a:gd name="connsiteY1731" fmla="*/ 205558 h 1536928"/>
                <a:gd name="connsiteX1732" fmla="*/ 1904008 w 3108995"/>
                <a:gd name="connsiteY1732" fmla="*/ 206336 h 1536928"/>
                <a:gd name="connsiteX1733" fmla="*/ 1907900 w 3108995"/>
                <a:gd name="connsiteY1733" fmla="*/ 205296 h 1536928"/>
                <a:gd name="connsiteX1734" fmla="*/ 1911019 w 3108995"/>
                <a:gd name="connsiteY1734" fmla="*/ 205296 h 1536928"/>
                <a:gd name="connsiteX1735" fmla="*/ 1920375 w 3108995"/>
                <a:gd name="connsiteY1735" fmla="*/ 200622 h 1536928"/>
                <a:gd name="connsiteX1736" fmla="*/ 1920874 w 3108995"/>
                <a:gd name="connsiteY1736" fmla="*/ 199325 h 1536928"/>
                <a:gd name="connsiteX1737" fmla="*/ 1928409 w 3108995"/>
                <a:gd name="connsiteY1737" fmla="*/ 195948 h 1536928"/>
                <a:gd name="connsiteX1738" fmla="*/ 1930754 w 3108995"/>
                <a:gd name="connsiteY1738" fmla="*/ 194130 h 1536928"/>
                <a:gd name="connsiteX1739" fmla="*/ 1931528 w 3108995"/>
                <a:gd name="connsiteY1739" fmla="*/ 190493 h 1536928"/>
                <a:gd name="connsiteX1740" fmla="*/ 1933349 w 3108995"/>
                <a:gd name="connsiteY1740" fmla="*/ 190493 h 1536928"/>
                <a:gd name="connsiteX1741" fmla="*/ 1936468 w 3108995"/>
                <a:gd name="connsiteY1741" fmla="*/ 188678 h 1536928"/>
                <a:gd name="connsiteX1742" fmla="*/ 1935969 w 3108995"/>
                <a:gd name="connsiteY1742" fmla="*/ 186860 h 1536928"/>
                <a:gd name="connsiteX1743" fmla="*/ 1939862 w 3108995"/>
                <a:gd name="connsiteY1743" fmla="*/ 182964 h 1536928"/>
                <a:gd name="connsiteX1744" fmla="*/ 1941408 w 3108995"/>
                <a:gd name="connsiteY1744" fmla="*/ 180367 h 1536928"/>
                <a:gd name="connsiteX1745" fmla="*/ 1945825 w 3108995"/>
                <a:gd name="connsiteY1745" fmla="*/ 179068 h 1536928"/>
                <a:gd name="connsiteX1746" fmla="*/ 1946349 w 3108995"/>
                <a:gd name="connsiteY1746" fmla="*/ 176990 h 1536928"/>
                <a:gd name="connsiteX1747" fmla="*/ 1951015 w 3108995"/>
                <a:gd name="connsiteY1747" fmla="*/ 177771 h 1536928"/>
                <a:gd name="connsiteX1748" fmla="*/ 1956479 w 3108995"/>
                <a:gd name="connsiteY1748" fmla="*/ 177250 h 1536928"/>
                <a:gd name="connsiteX1749" fmla="*/ 1958300 w 3108995"/>
                <a:gd name="connsiteY1749" fmla="*/ 174654 h 1536928"/>
                <a:gd name="connsiteX1750" fmla="*/ 1960895 w 3108995"/>
                <a:gd name="connsiteY1750" fmla="*/ 175432 h 1536928"/>
                <a:gd name="connsiteX1751" fmla="*/ 1962193 w 3108995"/>
                <a:gd name="connsiteY1751" fmla="*/ 173616 h 1536928"/>
                <a:gd name="connsiteX1752" fmla="*/ 1961943 w 3108995"/>
                <a:gd name="connsiteY1752" fmla="*/ 169720 h 1536928"/>
                <a:gd name="connsiteX1753" fmla="*/ 1965311 w 3108995"/>
                <a:gd name="connsiteY1753" fmla="*/ 163487 h 1536928"/>
                <a:gd name="connsiteX1754" fmla="*/ 1967382 w 3108995"/>
                <a:gd name="connsiteY1754" fmla="*/ 162447 h 1536928"/>
                <a:gd name="connsiteX1755" fmla="*/ 1967906 w 3108995"/>
                <a:gd name="connsiteY1755" fmla="*/ 156736 h 1536928"/>
                <a:gd name="connsiteX1756" fmla="*/ 1974144 w 3108995"/>
                <a:gd name="connsiteY1756" fmla="*/ 157773 h 1536928"/>
                <a:gd name="connsiteX1757" fmla="*/ 1976988 w 3108995"/>
                <a:gd name="connsiteY1757" fmla="*/ 160629 h 1536928"/>
                <a:gd name="connsiteX1758" fmla="*/ 1978560 w 3108995"/>
                <a:gd name="connsiteY1758" fmla="*/ 161150 h 1536928"/>
                <a:gd name="connsiteX1759" fmla="*/ 1981928 w 3108995"/>
                <a:gd name="connsiteY1759" fmla="*/ 168421 h 1536928"/>
                <a:gd name="connsiteX1760" fmla="*/ 1984274 w 3108995"/>
                <a:gd name="connsiteY1760" fmla="*/ 169461 h 1536928"/>
                <a:gd name="connsiteX1761" fmla="*/ 1985821 w 3108995"/>
                <a:gd name="connsiteY1761" fmla="*/ 172835 h 1536928"/>
                <a:gd name="connsiteX1762" fmla="*/ 1987143 w 3108995"/>
                <a:gd name="connsiteY1762" fmla="*/ 174394 h 1536928"/>
                <a:gd name="connsiteX1763" fmla="*/ 1987393 w 3108995"/>
                <a:gd name="connsiteY1763" fmla="*/ 176990 h 1536928"/>
                <a:gd name="connsiteX1764" fmla="*/ 1988939 w 3108995"/>
                <a:gd name="connsiteY1764" fmla="*/ 178809 h 1536928"/>
                <a:gd name="connsiteX1765" fmla="*/ 1989738 w 3108995"/>
                <a:gd name="connsiteY1765" fmla="*/ 183483 h 1536928"/>
                <a:gd name="connsiteX1766" fmla="*/ 1988939 w 3108995"/>
                <a:gd name="connsiteY1766" fmla="*/ 185820 h 1536928"/>
                <a:gd name="connsiteX1767" fmla="*/ 1990512 w 3108995"/>
                <a:gd name="connsiteY1767" fmla="*/ 192574 h 1536928"/>
                <a:gd name="connsiteX1768" fmla="*/ 1993631 w 3108995"/>
                <a:gd name="connsiteY1768" fmla="*/ 197248 h 1536928"/>
                <a:gd name="connsiteX1769" fmla="*/ 1998571 w 3108995"/>
                <a:gd name="connsiteY1769" fmla="*/ 199325 h 1536928"/>
                <a:gd name="connsiteX1770" fmla="*/ 1999344 w 3108995"/>
                <a:gd name="connsiteY1770" fmla="*/ 198545 h 1536928"/>
                <a:gd name="connsiteX1771" fmla="*/ 2004808 w 3108995"/>
                <a:gd name="connsiteY1771" fmla="*/ 199844 h 1536928"/>
                <a:gd name="connsiteX1772" fmla="*/ 2006355 w 3108995"/>
                <a:gd name="connsiteY1772" fmla="*/ 201662 h 1536928"/>
                <a:gd name="connsiteX1773" fmla="*/ 2010771 w 3108995"/>
                <a:gd name="connsiteY1773" fmla="*/ 202962 h 1536928"/>
                <a:gd name="connsiteX1774" fmla="*/ 2028711 w 3108995"/>
                <a:gd name="connsiteY1774" fmla="*/ 200103 h 1536928"/>
                <a:gd name="connsiteX1775" fmla="*/ 2033901 w 3108995"/>
                <a:gd name="connsiteY1775" fmla="*/ 198804 h 1536928"/>
                <a:gd name="connsiteX1776" fmla="*/ 2054934 w 3108995"/>
                <a:gd name="connsiteY1776" fmla="*/ 195689 h 1536928"/>
                <a:gd name="connsiteX1777" fmla="*/ 2055208 w 3108995"/>
                <a:gd name="connsiteY1777" fmla="*/ 188418 h 1536928"/>
                <a:gd name="connsiteX1778" fmla="*/ 2056506 w 3108995"/>
                <a:gd name="connsiteY1778" fmla="*/ 184001 h 1536928"/>
                <a:gd name="connsiteX1779" fmla="*/ 2058826 w 3108995"/>
                <a:gd name="connsiteY1779" fmla="*/ 179846 h 1536928"/>
                <a:gd name="connsiteX1780" fmla="*/ 2061945 w 3108995"/>
                <a:gd name="connsiteY1780" fmla="*/ 176472 h 1536928"/>
                <a:gd name="connsiteX1781" fmla="*/ 2072349 w 3108995"/>
                <a:gd name="connsiteY1781" fmla="*/ 167383 h 1536928"/>
                <a:gd name="connsiteX1782" fmla="*/ 2078313 w 3108995"/>
                <a:gd name="connsiteY1782" fmla="*/ 164525 h 1536928"/>
                <a:gd name="connsiteX1783" fmla="*/ 2087943 w 3108995"/>
                <a:gd name="connsiteY1783" fmla="*/ 165824 h 1536928"/>
                <a:gd name="connsiteX1784" fmla="*/ 2092360 w 3108995"/>
                <a:gd name="connsiteY1784" fmla="*/ 164784 h 1536928"/>
                <a:gd name="connsiteX1785" fmla="*/ 2094681 w 3108995"/>
                <a:gd name="connsiteY1785" fmla="*/ 165044 h 1536928"/>
                <a:gd name="connsiteX1786" fmla="*/ 2096502 w 3108995"/>
                <a:gd name="connsiteY1786" fmla="*/ 163485 h 1536928"/>
                <a:gd name="connsiteX1787" fmla="*/ 2100145 w 3108995"/>
                <a:gd name="connsiteY1787" fmla="*/ 157773 h 1536928"/>
                <a:gd name="connsiteX1788" fmla="*/ 2102989 w 3108995"/>
                <a:gd name="connsiteY1788" fmla="*/ 149982 h 1536928"/>
                <a:gd name="connsiteX1789" fmla="*/ 2103787 w 3108995"/>
                <a:gd name="connsiteY1789" fmla="*/ 145567 h 1536928"/>
                <a:gd name="connsiteX1790" fmla="*/ 2102490 w 3108995"/>
                <a:gd name="connsiteY1790" fmla="*/ 138813 h 1536928"/>
                <a:gd name="connsiteX1791" fmla="*/ 2105335 w 3108995"/>
                <a:gd name="connsiteY1791" fmla="*/ 137516 h 1536928"/>
                <a:gd name="connsiteX1792" fmla="*/ 2111572 w 3108995"/>
                <a:gd name="connsiteY1792" fmla="*/ 136476 h 1536928"/>
                <a:gd name="connsiteX1793" fmla="*/ 2116512 w 3108995"/>
                <a:gd name="connsiteY1793" fmla="*/ 138294 h 1536928"/>
                <a:gd name="connsiteX1794" fmla="*/ 2118583 w 3108995"/>
                <a:gd name="connsiteY1794" fmla="*/ 137516 h 1536928"/>
                <a:gd name="connsiteX1795" fmla="*/ 2124297 w 3108995"/>
                <a:gd name="connsiteY1795" fmla="*/ 132062 h 1536928"/>
                <a:gd name="connsiteX1796" fmla="*/ 2130285 w 3108995"/>
                <a:gd name="connsiteY1796" fmla="*/ 129984 h 1536928"/>
                <a:gd name="connsiteX1797" fmla="*/ 2133928 w 3108995"/>
                <a:gd name="connsiteY1797" fmla="*/ 131802 h 1536928"/>
                <a:gd name="connsiteX1798" fmla="*/ 2136772 w 3108995"/>
                <a:gd name="connsiteY1798" fmla="*/ 131283 h 1536928"/>
                <a:gd name="connsiteX1799" fmla="*/ 2141188 w 3108995"/>
                <a:gd name="connsiteY1799" fmla="*/ 132840 h 1536928"/>
                <a:gd name="connsiteX1800" fmla="*/ 2143533 w 3108995"/>
                <a:gd name="connsiteY1800" fmla="*/ 134399 h 1536928"/>
                <a:gd name="connsiteX1801" fmla="*/ 2144582 w 3108995"/>
                <a:gd name="connsiteY1801" fmla="*/ 136476 h 1536928"/>
                <a:gd name="connsiteX1802" fmla="*/ 2147676 w 3108995"/>
                <a:gd name="connsiteY1802" fmla="*/ 137516 h 1536928"/>
                <a:gd name="connsiteX1803" fmla="*/ 2152366 w 3108995"/>
                <a:gd name="connsiteY1803" fmla="*/ 142190 h 1536928"/>
                <a:gd name="connsiteX1804" fmla="*/ 2155735 w 3108995"/>
                <a:gd name="connsiteY1804" fmla="*/ 144527 h 1536928"/>
                <a:gd name="connsiteX1805" fmla="*/ 2155236 w 3108995"/>
                <a:gd name="connsiteY1805" fmla="*/ 146345 h 1536928"/>
                <a:gd name="connsiteX1806" fmla="*/ 2157057 w 3108995"/>
                <a:gd name="connsiteY1806" fmla="*/ 148942 h 1536928"/>
                <a:gd name="connsiteX1807" fmla="*/ 2156259 w 3108995"/>
                <a:gd name="connsiteY1807" fmla="*/ 150241 h 1536928"/>
                <a:gd name="connsiteX1808" fmla="*/ 2158853 w 3108995"/>
                <a:gd name="connsiteY1808" fmla="*/ 156215 h 1536928"/>
                <a:gd name="connsiteX1809" fmla="*/ 2158604 w 3108995"/>
                <a:gd name="connsiteY1809" fmla="*/ 160110 h 1536928"/>
                <a:gd name="connsiteX1810" fmla="*/ 2167436 w 3108995"/>
                <a:gd name="connsiteY1810" fmla="*/ 155175 h 1536928"/>
                <a:gd name="connsiteX1811" fmla="*/ 2198101 w 3108995"/>
                <a:gd name="connsiteY1811" fmla="*/ 136736 h 1536928"/>
                <a:gd name="connsiteX1812" fmla="*/ 2217313 w 3108995"/>
                <a:gd name="connsiteY1812" fmla="*/ 125569 h 1536928"/>
                <a:gd name="connsiteX1813" fmla="*/ 2214194 w 3108995"/>
                <a:gd name="connsiteY1813" fmla="*/ 160888 h 1536928"/>
                <a:gd name="connsiteX1814" fmla="*/ 2214718 w 3108995"/>
                <a:gd name="connsiteY1814" fmla="*/ 165562 h 1536928"/>
                <a:gd name="connsiteX1815" fmla="*/ 2228740 w 3108995"/>
                <a:gd name="connsiteY1815" fmla="*/ 185301 h 1536928"/>
                <a:gd name="connsiteX1816" fmla="*/ 2225895 w 3108995"/>
                <a:gd name="connsiteY1816" fmla="*/ 205296 h 1536928"/>
                <a:gd name="connsiteX1817" fmla="*/ 2232632 w 3108995"/>
                <a:gd name="connsiteY1817" fmla="*/ 219580 h 1536928"/>
                <a:gd name="connsiteX1818" fmla="*/ 2237048 w 3108995"/>
                <a:gd name="connsiteY1818" fmla="*/ 227890 h 1536928"/>
                <a:gd name="connsiteX1819" fmla="*/ 2241465 w 3108995"/>
                <a:gd name="connsiteY1819" fmla="*/ 236979 h 1536928"/>
                <a:gd name="connsiteX1820" fmla="*/ 2247453 w 3108995"/>
                <a:gd name="connsiteY1820" fmla="*/ 243992 h 1536928"/>
                <a:gd name="connsiteX1821" fmla="*/ 2250821 w 3108995"/>
                <a:gd name="connsiteY1821" fmla="*/ 246589 h 1536928"/>
                <a:gd name="connsiteX1822" fmla="*/ 2254988 w 3108995"/>
                <a:gd name="connsiteY1822" fmla="*/ 251781 h 1536928"/>
                <a:gd name="connsiteX1823" fmla="*/ 2256535 w 3108995"/>
                <a:gd name="connsiteY1823" fmla="*/ 255418 h 1536928"/>
                <a:gd name="connsiteX1824" fmla="*/ 2258880 w 3108995"/>
                <a:gd name="connsiteY1824" fmla="*/ 256717 h 1536928"/>
                <a:gd name="connsiteX1825" fmla="*/ 2261999 w 3108995"/>
                <a:gd name="connsiteY1825" fmla="*/ 261651 h 1536928"/>
                <a:gd name="connsiteX1826" fmla="*/ 2265642 w 3108995"/>
                <a:gd name="connsiteY1826" fmla="*/ 264247 h 1536928"/>
                <a:gd name="connsiteX1827" fmla="*/ 2272129 w 3108995"/>
                <a:gd name="connsiteY1827" fmla="*/ 266594 h 1536928"/>
                <a:gd name="connsiteX1828" fmla="*/ 2274999 w 3108995"/>
                <a:gd name="connsiteY1828" fmla="*/ 269711 h 1536928"/>
                <a:gd name="connsiteX1829" fmla="*/ 2278616 w 3108995"/>
                <a:gd name="connsiteY1829" fmla="*/ 271008 h 1536928"/>
                <a:gd name="connsiteX1830" fmla="*/ 2281485 w 3108995"/>
                <a:gd name="connsiteY1830" fmla="*/ 273852 h 1536928"/>
                <a:gd name="connsiteX1831" fmla="*/ 2283831 w 3108995"/>
                <a:gd name="connsiteY1831" fmla="*/ 276969 h 1536928"/>
                <a:gd name="connsiteX1832" fmla="*/ 2285628 w 3108995"/>
                <a:gd name="connsiteY1832" fmla="*/ 276969 h 1536928"/>
                <a:gd name="connsiteX1833" fmla="*/ 2286675 w 3108995"/>
                <a:gd name="connsiteY1833" fmla="*/ 279039 h 1536928"/>
                <a:gd name="connsiteX1834" fmla="*/ 2291865 w 3108995"/>
                <a:gd name="connsiteY1834" fmla="*/ 280611 h 1536928"/>
                <a:gd name="connsiteX1835" fmla="*/ 2296032 w 3108995"/>
                <a:gd name="connsiteY1835" fmla="*/ 283454 h 1536928"/>
                <a:gd name="connsiteX1836" fmla="*/ 2301995 w 3108995"/>
                <a:gd name="connsiteY1836" fmla="*/ 284502 h 1536928"/>
                <a:gd name="connsiteX1837" fmla="*/ 2308507 w 3108995"/>
                <a:gd name="connsiteY1837" fmla="*/ 288916 h 1536928"/>
                <a:gd name="connsiteX1838" fmla="*/ 2309281 w 3108995"/>
                <a:gd name="connsiteY1838" fmla="*/ 290737 h 1536928"/>
                <a:gd name="connsiteX1839" fmla="*/ 2312400 w 3108995"/>
                <a:gd name="connsiteY1839" fmla="*/ 294104 h 1536928"/>
                <a:gd name="connsiteX1840" fmla="*/ 2314221 w 3108995"/>
                <a:gd name="connsiteY1840" fmla="*/ 299317 h 1536928"/>
                <a:gd name="connsiteX1841" fmla="*/ 2314470 w 3108995"/>
                <a:gd name="connsiteY1841" fmla="*/ 302933 h 1536928"/>
                <a:gd name="connsiteX1842" fmla="*/ 2319685 w 3108995"/>
                <a:gd name="connsiteY1842" fmla="*/ 308146 h 1536928"/>
                <a:gd name="connsiteX1843" fmla="*/ 2320459 w 3108995"/>
                <a:gd name="connsiteY1843" fmla="*/ 313583 h 1536928"/>
                <a:gd name="connsiteX1844" fmla="*/ 2318113 w 3108995"/>
                <a:gd name="connsiteY1844" fmla="*/ 318272 h 1536928"/>
                <a:gd name="connsiteX1845" fmla="*/ 2319935 w 3108995"/>
                <a:gd name="connsiteY1845" fmla="*/ 319294 h 1536928"/>
                <a:gd name="connsiteX1846" fmla="*/ 2323054 w 3108995"/>
                <a:gd name="connsiteY1846" fmla="*/ 323983 h 1536928"/>
                <a:gd name="connsiteX1847" fmla="*/ 2326422 w 3108995"/>
                <a:gd name="connsiteY1847" fmla="*/ 323210 h 1536928"/>
                <a:gd name="connsiteX1848" fmla="*/ 2330314 w 3108995"/>
                <a:gd name="connsiteY1848" fmla="*/ 324507 h 1536928"/>
                <a:gd name="connsiteX1849" fmla="*/ 2331886 w 3108995"/>
                <a:gd name="connsiteY1849" fmla="*/ 325804 h 1536928"/>
                <a:gd name="connsiteX1850" fmla="*/ 2336552 w 3108995"/>
                <a:gd name="connsiteY1850" fmla="*/ 326577 h 1536928"/>
                <a:gd name="connsiteX1851" fmla="*/ 2338897 w 3108995"/>
                <a:gd name="connsiteY1851" fmla="*/ 325280 h 1536928"/>
                <a:gd name="connsiteX1852" fmla="*/ 2339421 w 3108995"/>
                <a:gd name="connsiteY1852" fmla="*/ 328647 h 1536928"/>
                <a:gd name="connsiteX1853" fmla="*/ 2341742 w 3108995"/>
                <a:gd name="connsiteY1853" fmla="*/ 327350 h 1536928"/>
                <a:gd name="connsiteX1854" fmla="*/ 2342789 w 3108995"/>
                <a:gd name="connsiteY1854" fmla="*/ 330468 h 1536928"/>
                <a:gd name="connsiteX1855" fmla="*/ 2345908 w 3108995"/>
                <a:gd name="connsiteY1855" fmla="*/ 330219 h 1536928"/>
                <a:gd name="connsiteX1856" fmla="*/ 2345908 w 3108995"/>
                <a:gd name="connsiteY1856" fmla="*/ 334359 h 1536928"/>
                <a:gd name="connsiteX1857" fmla="*/ 2349551 w 3108995"/>
                <a:gd name="connsiteY1857" fmla="*/ 334109 h 1536928"/>
                <a:gd name="connsiteX1858" fmla="*/ 2354217 w 3108995"/>
                <a:gd name="connsiteY1858" fmla="*/ 336703 h 1536928"/>
                <a:gd name="connsiteX1859" fmla="*/ 2354741 w 3108995"/>
                <a:gd name="connsiteY1859" fmla="*/ 341642 h 1536928"/>
                <a:gd name="connsiteX1860" fmla="*/ 2356038 w 3108995"/>
                <a:gd name="connsiteY1860" fmla="*/ 342689 h 1536928"/>
                <a:gd name="connsiteX1861" fmla="*/ 2355788 w 3108995"/>
                <a:gd name="connsiteY1861" fmla="*/ 347603 h 1536928"/>
                <a:gd name="connsiteX1862" fmla="*/ 2354741 w 3108995"/>
                <a:gd name="connsiteY1862" fmla="*/ 348650 h 1536928"/>
                <a:gd name="connsiteX1863" fmla="*/ 2342789 w 3108995"/>
                <a:gd name="connsiteY1863" fmla="*/ 351244 h 1536928"/>
                <a:gd name="connsiteX1864" fmla="*/ 2339670 w 3108995"/>
                <a:gd name="connsiteY1864" fmla="*/ 351518 h 1536928"/>
                <a:gd name="connsiteX1865" fmla="*/ 2332909 w 3108995"/>
                <a:gd name="connsiteY1865" fmla="*/ 353838 h 1536928"/>
                <a:gd name="connsiteX1866" fmla="*/ 2328767 w 3108995"/>
                <a:gd name="connsiteY1866" fmla="*/ 358776 h 1536928"/>
                <a:gd name="connsiteX1867" fmla="*/ 2325898 w 3108995"/>
                <a:gd name="connsiteY1867" fmla="*/ 365011 h 1536928"/>
                <a:gd name="connsiteX1868" fmla="*/ 2323827 w 3108995"/>
                <a:gd name="connsiteY1868" fmla="*/ 367855 h 1536928"/>
                <a:gd name="connsiteX1869" fmla="*/ 2322779 w 3108995"/>
                <a:gd name="connsiteY1869" fmla="*/ 370723 h 1536928"/>
                <a:gd name="connsiteX1870" fmla="*/ 2315244 w 3108995"/>
                <a:gd name="connsiteY1870" fmla="*/ 376709 h 1536928"/>
                <a:gd name="connsiteX1871" fmla="*/ 2314994 w 3108995"/>
                <a:gd name="connsiteY1871" fmla="*/ 378006 h 1536928"/>
                <a:gd name="connsiteX1872" fmla="*/ 2309805 w 3108995"/>
                <a:gd name="connsiteY1872" fmla="*/ 379552 h 1536928"/>
                <a:gd name="connsiteX1873" fmla="*/ 2305388 w 3108995"/>
                <a:gd name="connsiteY1873" fmla="*/ 381622 h 1536928"/>
                <a:gd name="connsiteX1874" fmla="*/ 2301995 w 3108995"/>
                <a:gd name="connsiteY1874" fmla="*/ 381124 h 1536928"/>
                <a:gd name="connsiteX1875" fmla="*/ 2294460 w 3108995"/>
                <a:gd name="connsiteY1875" fmla="*/ 383717 h 1536928"/>
                <a:gd name="connsiteX1876" fmla="*/ 2292139 w 3108995"/>
                <a:gd name="connsiteY1876" fmla="*/ 385787 h 1536928"/>
                <a:gd name="connsiteX1877" fmla="*/ 2292389 w 3108995"/>
                <a:gd name="connsiteY1877" fmla="*/ 388905 h 1536928"/>
                <a:gd name="connsiteX1878" fmla="*/ 2289794 w 3108995"/>
                <a:gd name="connsiteY1878" fmla="*/ 392272 h 1536928"/>
                <a:gd name="connsiteX1879" fmla="*/ 2288497 w 3108995"/>
                <a:gd name="connsiteY1879" fmla="*/ 394891 h 1536928"/>
                <a:gd name="connsiteX1880" fmla="*/ 2285103 w 3108995"/>
                <a:gd name="connsiteY1880" fmla="*/ 396961 h 1536928"/>
                <a:gd name="connsiteX1881" fmla="*/ 2284080 w 3108995"/>
                <a:gd name="connsiteY1881" fmla="*/ 398507 h 1536928"/>
                <a:gd name="connsiteX1882" fmla="*/ 2281211 w 3108995"/>
                <a:gd name="connsiteY1882" fmla="*/ 400079 h 1536928"/>
                <a:gd name="connsiteX1883" fmla="*/ 2279140 w 3108995"/>
                <a:gd name="connsiteY1883" fmla="*/ 403720 h 1536928"/>
                <a:gd name="connsiteX1884" fmla="*/ 2280188 w 3108995"/>
                <a:gd name="connsiteY1884" fmla="*/ 405516 h 1536928"/>
                <a:gd name="connsiteX1885" fmla="*/ 2279390 w 3108995"/>
                <a:gd name="connsiteY1885" fmla="*/ 416690 h 1536928"/>
                <a:gd name="connsiteX1886" fmla="*/ 2274974 w 3108995"/>
                <a:gd name="connsiteY1886" fmla="*/ 431504 h 1536928"/>
                <a:gd name="connsiteX1887" fmla="*/ 2271855 w 3108995"/>
                <a:gd name="connsiteY1887" fmla="*/ 442653 h 1536928"/>
                <a:gd name="connsiteX1888" fmla="*/ 2270308 w 3108995"/>
                <a:gd name="connsiteY1888" fmla="*/ 444998 h 1536928"/>
                <a:gd name="connsiteX1889" fmla="*/ 2270557 w 3108995"/>
                <a:gd name="connsiteY1889" fmla="*/ 452530 h 1536928"/>
                <a:gd name="connsiteX1890" fmla="*/ 2271081 w 3108995"/>
                <a:gd name="connsiteY1890" fmla="*/ 455648 h 1536928"/>
                <a:gd name="connsiteX1891" fmla="*/ 2264070 w 3108995"/>
                <a:gd name="connsiteY1891" fmla="*/ 470462 h 1536928"/>
                <a:gd name="connsiteX1892" fmla="*/ 2264569 w 3108995"/>
                <a:gd name="connsiteY1892" fmla="*/ 475650 h 1536928"/>
                <a:gd name="connsiteX1893" fmla="*/ 2270283 w 3108995"/>
                <a:gd name="connsiteY1893" fmla="*/ 482659 h 1536928"/>
                <a:gd name="connsiteX1894" fmla="*/ 2266665 w 3108995"/>
                <a:gd name="connsiteY1894" fmla="*/ 494082 h 1536928"/>
                <a:gd name="connsiteX1895" fmla="*/ 2265093 w 3108995"/>
                <a:gd name="connsiteY1895" fmla="*/ 501863 h 1536928"/>
                <a:gd name="connsiteX1896" fmla="*/ 2266915 w 3108995"/>
                <a:gd name="connsiteY1896" fmla="*/ 506028 h 1536928"/>
                <a:gd name="connsiteX1897" fmla="*/ 2268212 w 3108995"/>
                <a:gd name="connsiteY1897" fmla="*/ 511740 h 1536928"/>
                <a:gd name="connsiteX1898" fmla="*/ 2270557 w 3108995"/>
                <a:gd name="connsiteY1898" fmla="*/ 518499 h 1536928"/>
                <a:gd name="connsiteX1899" fmla="*/ 2274724 w 3108995"/>
                <a:gd name="connsiteY1899" fmla="*/ 526804 h 1536928"/>
                <a:gd name="connsiteX1900" fmla="*/ 2276795 w 3108995"/>
                <a:gd name="connsiteY1900" fmla="*/ 532516 h 1536928"/>
                <a:gd name="connsiteX1901" fmla="*/ 2277044 w 3108995"/>
                <a:gd name="connsiteY1901" fmla="*/ 544737 h 1536928"/>
                <a:gd name="connsiteX1902" fmla="*/ 2277044 w 3108995"/>
                <a:gd name="connsiteY1902" fmla="*/ 553292 h 1536928"/>
                <a:gd name="connsiteX1903" fmla="*/ 2278093 w 3108995"/>
                <a:gd name="connsiteY1903" fmla="*/ 561073 h 1536928"/>
                <a:gd name="connsiteX1904" fmla="*/ 2279115 w 3108995"/>
                <a:gd name="connsiteY1904" fmla="*/ 576412 h 1536928"/>
                <a:gd name="connsiteX1905" fmla="*/ 2283806 w 3108995"/>
                <a:gd name="connsiteY1905" fmla="*/ 587311 h 1536928"/>
                <a:gd name="connsiteX1906" fmla="*/ 2290043 w 3108995"/>
                <a:gd name="connsiteY1906" fmla="*/ 591726 h 1536928"/>
                <a:gd name="connsiteX1907" fmla="*/ 2293412 w 3108995"/>
                <a:gd name="connsiteY1907" fmla="*/ 596914 h 1536928"/>
                <a:gd name="connsiteX1908" fmla="*/ 2296007 w 3108995"/>
                <a:gd name="connsiteY1908" fmla="*/ 603673 h 1536928"/>
                <a:gd name="connsiteX1909" fmla="*/ 2298876 w 3108995"/>
                <a:gd name="connsiteY1909" fmla="*/ 616917 h 1536928"/>
                <a:gd name="connsiteX1910" fmla="*/ 2298602 w 3108995"/>
                <a:gd name="connsiteY1910" fmla="*/ 625746 h 1536928"/>
                <a:gd name="connsiteX1911" fmla="*/ 2297055 w 3108995"/>
                <a:gd name="connsiteY1911" fmla="*/ 633552 h 1536928"/>
                <a:gd name="connsiteX1912" fmla="*/ 2294460 w 3108995"/>
                <a:gd name="connsiteY1912" fmla="*/ 638216 h 1536928"/>
                <a:gd name="connsiteX1913" fmla="*/ 2290817 w 3108995"/>
                <a:gd name="connsiteY1913" fmla="*/ 640286 h 1536928"/>
                <a:gd name="connsiteX1914" fmla="*/ 2289519 w 3108995"/>
                <a:gd name="connsiteY1914" fmla="*/ 642631 h 1536928"/>
                <a:gd name="connsiteX1915" fmla="*/ 2288996 w 3108995"/>
                <a:gd name="connsiteY1915" fmla="*/ 650413 h 1536928"/>
                <a:gd name="connsiteX1916" fmla="*/ 2288222 w 3108995"/>
                <a:gd name="connsiteY1916" fmla="*/ 653530 h 1536928"/>
                <a:gd name="connsiteX1917" fmla="*/ 2287973 w 3108995"/>
                <a:gd name="connsiteY1917" fmla="*/ 666774 h 1536928"/>
                <a:gd name="connsiteX1918" fmla="*/ 2285877 w 3108995"/>
                <a:gd name="connsiteY1918" fmla="*/ 676651 h 1536928"/>
                <a:gd name="connsiteX1919" fmla="*/ 2283557 w 3108995"/>
                <a:gd name="connsiteY1919" fmla="*/ 685480 h 1536928"/>
                <a:gd name="connsiteX1920" fmla="*/ 2280687 w 3108995"/>
                <a:gd name="connsiteY1920" fmla="*/ 702365 h 1536928"/>
                <a:gd name="connsiteX1921" fmla="*/ 2271605 w 3108995"/>
                <a:gd name="connsiteY1921" fmla="*/ 701841 h 1536928"/>
                <a:gd name="connsiteX1922" fmla="*/ 2266915 w 3108995"/>
                <a:gd name="connsiteY1922" fmla="*/ 709648 h 1536928"/>
                <a:gd name="connsiteX1923" fmla="*/ 2266141 w 3108995"/>
                <a:gd name="connsiteY1923" fmla="*/ 713538 h 1536928"/>
                <a:gd name="connsiteX1924" fmla="*/ 2261974 w 3108995"/>
                <a:gd name="connsiteY1924" fmla="*/ 718477 h 1536928"/>
                <a:gd name="connsiteX1925" fmla="*/ 2261201 w 3108995"/>
                <a:gd name="connsiteY1925" fmla="*/ 720796 h 1536928"/>
                <a:gd name="connsiteX1926" fmla="*/ 2258855 w 3108995"/>
                <a:gd name="connsiteY1926" fmla="*/ 729127 h 1536928"/>
                <a:gd name="connsiteX1927" fmla="*/ 2258855 w 3108995"/>
                <a:gd name="connsiteY1927" fmla="*/ 731197 h 1536928"/>
                <a:gd name="connsiteX1928" fmla="*/ 2261725 w 3108995"/>
                <a:gd name="connsiteY1928" fmla="*/ 731970 h 1536928"/>
                <a:gd name="connsiteX1929" fmla="*/ 2264070 w 3108995"/>
                <a:gd name="connsiteY1929" fmla="*/ 731197 h 1536928"/>
                <a:gd name="connsiteX1930" fmla="*/ 2265617 w 3108995"/>
                <a:gd name="connsiteY1930" fmla="*/ 728852 h 1536928"/>
                <a:gd name="connsiteX1931" fmla="*/ 2270807 w 3108995"/>
                <a:gd name="connsiteY1931" fmla="*/ 732494 h 1536928"/>
                <a:gd name="connsiteX1932" fmla="*/ 2275498 w 3108995"/>
                <a:gd name="connsiteY1932" fmla="*/ 730424 h 1536928"/>
                <a:gd name="connsiteX1933" fmla="*/ 2278093 w 3108995"/>
                <a:gd name="connsiteY1933" fmla="*/ 731197 h 1536928"/>
                <a:gd name="connsiteX1934" fmla="*/ 2280687 w 3108995"/>
                <a:gd name="connsiteY1934" fmla="*/ 733267 h 1536928"/>
                <a:gd name="connsiteX1935" fmla="*/ 2282234 w 3108995"/>
                <a:gd name="connsiteY1935" fmla="*/ 733267 h 1536928"/>
                <a:gd name="connsiteX1936" fmla="*/ 2285103 w 3108995"/>
                <a:gd name="connsiteY1936" fmla="*/ 737681 h 1536928"/>
                <a:gd name="connsiteX1937" fmla="*/ 2287698 w 3108995"/>
                <a:gd name="connsiteY1937" fmla="*/ 739776 h 1536928"/>
                <a:gd name="connsiteX1938" fmla="*/ 2290568 w 3108995"/>
                <a:gd name="connsiteY1938" fmla="*/ 738455 h 1536928"/>
                <a:gd name="connsiteX1939" fmla="*/ 2293162 w 3108995"/>
                <a:gd name="connsiteY1939" fmla="*/ 740550 h 1536928"/>
                <a:gd name="connsiteX1940" fmla="*/ 2296805 w 3108995"/>
                <a:gd name="connsiteY1940" fmla="*/ 740799 h 1536928"/>
                <a:gd name="connsiteX1941" fmla="*/ 2297828 w 3108995"/>
                <a:gd name="connsiteY1941" fmla="*/ 743917 h 1536928"/>
                <a:gd name="connsiteX1942" fmla="*/ 2300697 w 3108995"/>
                <a:gd name="connsiteY1942" fmla="*/ 745737 h 1536928"/>
                <a:gd name="connsiteX1943" fmla="*/ 2298876 w 3108995"/>
                <a:gd name="connsiteY1943" fmla="*/ 747284 h 1536928"/>
                <a:gd name="connsiteX1944" fmla="*/ 2299924 w 3108995"/>
                <a:gd name="connsiteY1944" fmla="*/ 749379 h 1536928"/>
                <a:gd name="connsiteX1945" fmla="*/ 2301995 w 3108995"/>
                <a:gd name="connsiteY1945" fmla="*/ 748581 h 1536928"/>
                <a:gd name="connsiteX1946" fmla="*/ 2304590 w 3108995"/>
                <a:gd name="connsiteY1946" fmla="*/ 749379 h 1536928"/>
                <a:gd name="connsiteX1947" fmla="*/ 2308756 w 3108995"/>
                <a:gd name="connsiteY1947" fmla="*/ 745987 h 1536928"/>
                <a:gd name="connsiteX1948" fmla="*/ 2310304 w 3108995"/>
                <a:gd name="connsiteY1948" fmla="*/ 745737 h 1536928"/>
                <a:gd name="connsiteX1949" fmla="*/ 2316541 w 3108995"/>
                <a:gd name="connsiteY1949" fmla="*/ 746785 h 1536928"/>
                <a:gd name="connsiteX1950" fmla="*/ 2319910 w 3108995"/>
                <a:gd name="connsiteY1950" fmla="*/ 748331 h 1536928"/>
                <a:gd name="connsiteX1951" fmla="*/ 2321207 w 3108995"/>
                <a:gd name="connsiteY1951" fmla="*/ 750401 h 1536928"/>
                <a:gd name="connsiteX1952" fmla="*/ 2324076 w 3108995"/>
                <a:gd name="connsiteY1952" fmla="*/ 752222 h 1536928"/>
                <a:gd name="connsiteX1953" fmla="*/ 2326671 w 3108995"/>
                <a:gd name="connsiteY1953" fmla="*/ 752496 h 1536928"/>
                <a:gd name="connsiteX1954" fmla="*/ 2327719 w 3108995"/>
                <a:gd name="connsiteY1954" fmla="*/ 750676 h 1536928"/>
                <a:gd name="connsiteX1955" fmla="*/ 2331088 w 3108995"/>
                <a:gd name="connsiteY1955" fmla="*/ 748331 h 1536928"/>
                <a:gd name="connsiteX1956" fmla="*/ 2335753 w 3108995"/>
                <a:gd name="connsiteY1956" fmla="*/ 748082 h 1536928"/>
                <a:gd name="connsiteX1957" fmla="*/ 2341492 w 3108995"/>
                <a:gd name="connsiteY1957" fmla="*/ 745987 h 1536928"/>
                <a:gd name="connsiteX1958" fmla="*/ 2343288 w 3108995"/>
                <a:gd name="connsiteY1958" fmla="*/ 743667 h 1536928"/>
                <a:gd name="connsiteX1959" fmla="*/ 2346157 w 3108995"/>
                <a:gd name="connsiteY1959" fmla="*/ 742096 h 1536928"/>
                <a:gd name="connsiteX1960" fmla="*/ 2352121 w 3108995"/>
                <a:gd name="connsiteY1960" fmla="*/ 741048 h 1536928"/>
                <a:gd name="connsiteX1961" fmla="*/ 2354990 w 3108995"/>
                <a:gd name="connsiteY1961" fmla="*/ 740026 h 1536928"/>
                <a:gd name="connsiteX1962" fmla="*/ 2362001 w 3108995"/>
                <a:gd name="connsiteY1962" fmla="*/ 740275 h 1536928"/>
                <a:gd name="connsiteX1963" fmla="*/ 2366941 w 3108995"/>
                <a:gd name="connsiteY1963" fmla="*/ 738455 h 1536928"/>
                <a:gd name="connsiteX1964" fmla="*/ 2370060 w 3108995"/>
                <a:gd name="connsiteY1964" fmla="*/ 742620 h 1536928"/>
                <a:gd name="connsiteX1965" fmla="*/ 2373179 w 3108995"/>
                <a:gd name="connsiteY1965" fmla="*/ 742620 h 1536928"/>
                <a:gd name="connsiteX1966" fmla="*/ 2373429 w 3108995"/>
                <a:gd name="connsiteY1966" fmla="*/ 744964 h 1536928"/>
                <a:gd name="connsiteX1967" fmla="*/ 2375774 w 3108995"/>
                <a:gd name="connsiteY1967" fmla="*/ 748331 h 1536928"/>
                <a:gd name="connsiteX1968" fmla="*/ 2376024 w 3108995"/>
                <a:gd name="connsiteY1968" fmla="*/ 752496 h 1536928"/>
                <a:gd name="connsiteX1969" fmla="*/ 2380190 w 3108995"/>
                <a:gd name="connsiteY1969" fmla="*/ 755614 h 1536928"/>
                <a:gd name="connsiteX1970" fmla="*/ 2386153 w 3108995"/>
                <a:gd name="connsiteY1970" fmla="*/ 758732 h 1536928"/>
                <a:gd name="connsiteX1971" fmla="*/ 2388748 w 3108995"/>
                <a:gd name="connsiteY1971" fmla="*/ 761825 h 1536928"/>
                <a:gd name="connsiteX1972" fmla="*/ 2388249 w 3108995"/>
                <a:gd name="connsiteY1972" fmla="*/ 764169 h 1536928"/>
                <a:gd name="connsiteX1973" fmla="*/ 2390320 w 3108995"/>
                <a:gd name="connsiteY1973" fmla="*/ 766514 h 1536928"/>
                <a:gd name="connsiteX1974" fmla="*/ 2391368 w 3108995"/>
                <a:gd name="connsiteY1974" fmla="*/ 764942 h 1536928"/>
                <a:gd name="connsiteX1975" fmla="*/ 2394737 w 3108995"/>
                <a:gd name="connsiteY1975" fmla="*/ 767037 h 1536928"/>
                <a:gd name="connsiteX1976" fmla="*/ 2396308 w 3108995"/>
                <a:gd name="connsiteY1976" fmla="*/ 765466 h 1536928"/>
                <a:gd name="connsiteX1977" fmla="*/ 2398379 w 3108995"/>
                <a:gd name="connsiteY1977" fmla="*/ 766514 h 1536928"/>
                <a:gd name="connsiteX1978" fmla="*/ 2397855 w 3108995"/>
                <a:gd name="connsiteY1978" fmla="*/ 770404 h 1536928"/>
                <a:gd name="connsiteX1979" fmla="*/ 2400725 w 3108995"/>
                <a:gd name="connsiteY1979" fmla="*/ 772474 h 1536928"/>
                <a:gd name="connsiteX1980" fmla="*/ 2403843 w 3108995"/>
                <a:gd name="connsiteY1980" fmla="*/ 771452 h 1536928"/>
                <a:gd name="connsiteX1981" fmla="*/ 2404093 w 3108995"/>
                <a:gd name="connsiteY1981" fmla="*/ 768584 h 1536928"/>
                <a:gd name="connsiteX1982" fmla="*/ 2412152 w 3108995"/>
                <a:gd name="connsiteY1982" fmla="*/ 767810 h 1536928"/>
                <a:gd name="connsiteX1983" fmla="*/ 2412676 w 3108995"/>
                <a:gd name="connsiteY1983" fmla="*/ 765466 h 1536928"/>
                <a:gd name="connsiteX1984" fmla="*/ 2414747 w 3108995"/>
                <a:gd name="connsiteY1984" fmla="*/ 761051 h 1536928"/>
                <a:gd name="connsiteX1985" fmla="*/ 2417341 w 3108995"/>
                <a:gd name="connsiteY1985" fmla="*/ 759231 h 1536928"/>
                <a:gd name="connsiteX1986" fmla="*/ 2417866 w 3108995"/>
                <a:gd name="connsiteY1986" fmla="*/ 757161 h 1536928"/>
                <a:gd name="connsiteX1987" fmla="*/ 2420460 w 3108995"/>
                <a:gd name="connsiteY1987" fmla="*/ 755090 h 1536928"/>
                <a:gd name="connsiteX1988" fmla="*/ 2420460 w 3108995"/>
                <a:gd name="connsiteY1988" fmla="*/ 752746 h 1536928"/>
                <a:gd name="connsiteX1989" fmla="*/ 2422282 w 3108995"/>
                <a:gd name="connsiteY1989" fmla="*/ 751973 h 1536928"/>
                <a:gd name="connsiteX1990" fmla="*/ 2421758 w 3108995"/>
                <a:gd name="connsiteY1990" fmla="*/ 749104 h 1536928"/>
                <a:gd name="connsiteX1991" fmla="*/ 2431114 w 3108995"/>
                <a:gd name="connsiteY1991" fmla="*/ 743393 h 1536928"/>
                <a:gd name="connsiteX1992" fmla="*/ 2434757 w 3108995"/>
                <a:gd name="connsiteY1992" fmla="*/ 743393 h 1536928"/>
                <a:gd name="connsiteX1993" fmla="*/ 2438125 w 3108995"/>
                <a:gd name="connsiteY1993" fmla="*/ 742345 h 1536928"/>
                <a:gd name="connsiteX1994" fmla="*/ 2439947 w 3108995"/>
                <a:gd name="connsiteY1994" fmla="*/ 743393 h 1536928"/>
                <a:gd name="connsiteX1995" fmla="*/ 2440995 w 3108995"/>
                <a:gd name="connsiteY1995" fmla="*/ 745987 h 1536928"/>
                <a:gd name="connsiteX1996" fmla="*/ 2443590 w 3108995"/>
                <a:gd name="connsiteY1996" fmla="*/ 746236 h 1536928"/>
                <a:gd name="connsiteX1997" fmla="*/ 2444887 w 3108995"/>
                <a:gd name="connsiteY1997" fmla="*/ 744440 h 1536928"/>
                <a:gd name="connsiteX1998" fmla="*/ 2448006 w 3108995"/>
                <a:gd name="connsiteY1998" fmla="*/ 746236 h 1536928"/>
                <a:gd name="connsiteX1999" fmla="*/ 2451898 w 3108995"/>
                <a:gd name="connsiteY1999" fmla="*/ 744690 h 1536928"/>
                <a:gd name="connsiteX2000" fmla="*/ 2456065 w 3108995"/>
                <a:gd name="connsiteY2000" fmla="*/ 745214 h 1536928"/>
                <a:gd name="connsiteX2001" fmla="*/ 2461255 w 3108995"/>
                <a:gd name="connsiteY2001" fmla="*/ 748581 h 1536928"/>
                <a:gd name="connsiteX2002" fmla="*/ 2461255 w 3108995"/>
                <a:gd name="connsiteY2002" fmla="*/ 750127 h 1536928"/>
                <a:gd name="connsiteX2003" fmla="*/ 2463850 w 3108995"/>
                <a:gd name="connsiteY2003" fmla="*/ 752746 h 1536928"/>
                <a:gd name="connsiteX2004" fmla="*/ 2466195 w 3108995"/>
                <a:gd name="connsiteY2004" fmla="*/ 749878 h 1536928"/>
                <a:gd name="connsiteX2005" fmla="*/ 2471385 w 3108995"/>
                <a:gd name="connsiteY2005" fmla="*/ 748830 h 1536928"/>
                <a:gd name="connsiteX2006" fmla="*/ 2472158 w 3108995"/>
                <a:gd name="connsiteY2006" fmla="*/ 745987 h 1536928"/>
                <a:gd name="connsiteX2007" fmla="*/ 2478146 w 3108995"/>
                <a:gd name="connsiteY2007" fmla="*/ 740525 h 1536928"/>
                <a:gd name="connsiteX2008" fmla="*/ 2479693 w 3108995"/>
                <a:gd name="connsiteY2008" fmla="*/ 743642 h 1536928"/>
                <a:gd name="connsiteX2009" fmla="*/ 2482563 w 3108995"/>
                <a:gd name="connsiteY2009" fmla="*/ 743393 h 1536928"/>
                <a:gd name="connsiteX2010" fmla="*/ 2489049 w 3108995"/>
                <a:gd name="connsiteY2010" fmla="*/ 734813 h 1536928"/>
                <a:gd name="connsiteX2011" fmla="*/ 2492443 w 3108995"/>
                <a:gd name="connsiteY2011" fmla="*/ 731446 h 1536928"/>
                <a:gd name="connsiteX2012" fmla="*/ 2494514 w 3108995"/>
                <a:gd name="connsiteY2012" fmla="*/ 725735 h 1536928"/>
                <a:gd name="connsiteX2013" fmla="*/ 2501001 w 3108995"/>
                <a:gd name="connsiteY2013" fmla="*/ 726234 h 1536928"/>
                <a:gd name="connsiteX2014" fmla="*/ 2504394 w 3108995"/>
                <a:gd name="connsiteY2014" fmla="*/ 725735 h 1536928"/>
                <a:gd name="connsiteX2015" fmla="*/ 2507762 w 3108995"/>
                <a:gd name="connsiteY2015" fmla="*/ 723141 h 1536928"/>
                <a:gd name="connsiteX2016" fmla="*/ 2510881 w 3108995"/>
                <a:gd name="connsiteY2016" fmla="*/ 722617 h 1536928"/>
                <a:gd name="connsiteX2017" fmla="*/ 2511655 w 3108995"/>
                <a:gd name="connsiteY2017" fmla="*/ 726259 h 1536928"/>
                <a:gd name="connsiteX2018" fmla="*/ 2513726 w 3108995"/>
                <a:gd name="connsiteY2018" fmla="*/ 727805 h 1536928"/>
                <a:gd name="connsiteX2019" fmla="*/ 2514000 w 3108995"/>
                <a:gd name="connsiteY2019" fmla="*/ 730149 h 1536928"/>
                <a:gd name="connsiteX2020" fmla="*/ 2517893 w 3108995"/>
                <a:gd name="connsiteY2020" fmla="*/ 733267 h 1536928"/>
                <a:gd name="connsiteX2021" fmla="*/ 2519964 w 3108995"/>
                <a:gd name="connsiteY2021" fmla="*/ 731197 h 1536928"/>
                <a:gd name="connsiteX2022" fmla="*/ 2522833 w 3108995"/>
                <a:gd name="connsiteY2022" fmla="*/ 731197 h 1536928"/>
                <a:gd name="connsiteX2023" fmla="*/ 2523606 w 3108995"/>
                <a:gd name="connsiteY2023" fmla="*/ 729102 h 1536928"/>
                <a:gd name="connsiteX2024" fmla="*/ 2527249 w 3108995"/>
                <a:gd name="connsiteY2024" fmla="*/ 727805 h 1536928"/>
                <a:gd name="connsiteX2025" fmla="*/ 2528796 w 3108995"/>
                <a:gd name="connsiteY2025" fmla="*/ 725735 h 1536928"/>
                <a:gd name="connsiteX2026" fmla="*/ 2531915 w 3108995"/>
                <a:gd name="connsiteY2026" fmla="*/ 725211 h 1536928"/>
                <a:gd name="connsiteX2027" fmla="*/ 2532963 w 3108995"/>
                <a:gd name="connsiteY2027" fmla="*/ 721844 h 1536928"/>
                <a:gd name="connsiteX2028" fmla="*/ 2537379 w 3108995"/>
                <a:gd name="connsiteY2028" fmla="*/ 720023 h 1536928"/>
                <a:gd name="connsiteX2029" fmla="*/ 2537903 w 3108995"/>
                <a:gd name="connsiteY2029" fmla="*/ 717679 h 1536928"/>
                <a:gd name="connsiteX2030" fmla="*/ 2541272 w 3108995"/>
                <a:gd name="connsiteY2030" fmla="*/ 716906 h 1536928"/>
                <a:gd name="connsiteX2031" fmla="*/ 2545688 w 3108995"/>
                <a:gd name="connsiteY2031" fmla="*/ 711194 h 1536928"/>
                <a:gd name="connsiteX2032" fmla="*/ 2555568 w 3108995"/>
                <a:gd name="connsiteY2032" fmla="*/ 707827 h 1536928"/>
                <a:gd name="connsiteX2033" fmla="*/ 2556591 w 3108995"/>
                <a:gd name="connsiteY2033" fmla="*/ 705482 h 1536928"/>
                <a:gd name="connsiteX2034" fmla="*/ 2560757 w 3108995"/>
                <a:gd name="connsiteY2034" fmla="*/ 705482 h 1536928"/>
                <a:gd name="connsiteX2035" fmla="*/ 2561531 w 3108995"/>
                <a:gd name="connsiteY2035" fmla="*/ 701841 h 1536928"/>
                <a:gd name="connsiteX2036" fmla="*/ 2564925 w 3108995"/>
                <a:gd name="connsiteY2036" fmla="*/ 700295 h 1536928"/>
                <a:gd name="connsiteX2037" fmla="*/ 2565698 w 3108995"/>
                <a:gd name="connsiteY2037" fmla="*/ 701068 h 1536928"/>
                <a:gd name="connsiteX2038" fmla="*/ 2570364 w 3108995"/>
                <a:gd name="connsiteY2038" fmla="*/ 701317 h 1536928"/>
                <a:gd name="connsiteX2039" fmla="*/ 2575579 w 3108995"/>
                <a:gd name="connsiteY2039" fmla="*/ 698723 h 1536928"/>
                <a:gd name="connsiteX2040" fmla="*/ 2589850 w 3108995"/>
                <a:gd name="connsiteY2040" fmla="*/ 692763 h 1536928"/>
                <a:gd name="connsiteX2041" fmla="*/ 2592969 w 3108995"/>
                <a:gd name="connsiteY2041" fmla="*/ 690942 h 1536928"/>
                <a:gd name="connsiteX2042" fmla="*/ 2600255 w 3108995"/>
                <a:gd name="connsiteY2042" fmla="*/ 690668 h 1536928"/>
                <a:gd name="connsiteX2043" fmla="*/ 2604396 w 3108995"/>
                <a:gd name="connsiteY2043" fmla="*/ 691191 h 1536928"/>
                <a:gd name="connsiteX2044" fmla="*/ 2608314 w 3108995"/>
                <a:gd name="connsiteY2044" fmla="*/ 689645 h 1536928"/>
                <a:gd name="connsiteX2045" fmla="*/ 2611682 w 3108995"/>
                <a:gd name="connsiteY2045" fmla="*/ 689371 h 1536928"/>
                <a:gd name="connsiteX2046" fmla="*/ 2613753 w 3108995"/>
                <a:gd name="connsiteY2046" fmla="*/ 690668 h 1536928"/>
                <a:gd name="connsiteX2047" fmla="*/ 2618967 w 3108995"/>
                <a:gd name="connsiteY2047" fmla="*/ 689121 h 1536928"/>
                <a:gd name="connsiteX2048" fmla="*/ 2622585 w 3108995"/>
                <a:gd name="connsiteY2048" fmla="*/ 686253 h 1536928"/>
                <a:gd name="connsiteX2049" fmla="*/ 2625704 w 3108995"/>
                <a:gd name="connsiteY2049" fmla="*/ 685480 h 1536928"/>
                <a:gd name="connsiteX2050" fmla="*/ 2641822 w 3108995"/>
                <a:gd name="connsiteY2050" fmla="*/ 690418 h 1536928"/>
                <a:gd name="connsiteX2051" fmla="*/ 2645191 w 3108995"/>
                <a:gd name="connsiteY2051" fmla="*/ 691715 h 1536928"/>
                <a:gd name="connsiteX2052" fmla="*/ 2654023 w 3108995"/>
                <a:gd name="connsiteY2052" fmla="*/ 696129 h 1536928"/>
                <a:gd name="connsiteX2053" fmla="*/ 2658963 w 3108995"/>
                <a:gd name="connsiteY2053" fmla="*/ 695082 h 1536928"/>
                <a:gd name="connsiteX2054" fmla="*/ 2668045 w 3108995"/>
                <a:gd name="connsiteY2054" fmla="*/ 696379 h 1536928"/>
                <a:gd name="connsiteX2055" fmla="*/ 2679498 w 3108995"/>
                <a:gd name="connsiteY2055" fmla="*/ 686777 h 1536928"/>
                <a:gd name="connsiteX2056" fmla="*/ 2678200 w 3108995"/>
                <a:gd name="connsiteY2056" fmla="*/ 684432 h 1536928"/>
                <a:gd name="connsiteX2057" fmla="*/ 2680520 w 3108995"/>
                <a:gd name="connsiteY2057" fmla="*/ 682637 h 1536928"/>
                <a:gd name="connsiteX2058" fmla="*/ 2686509 w 3108995"/>
                <a:gd name="connsiteY2058" fmla="*/ 677174 h 1536928"/>
                <a:gd name="connsiteX2059" fmla="*/ 2690152 w 3108995"/>
                <a:gd name="connsiteY2059" fmla="*/ 675877 h 1536928"/>
                <a:gd name="connsiteX2060" fmla="*/ 2690925 w 3108995"/>
                <a:gd name="connsiteY2060" fmla="*/ 673807 h 1536928"/>
                <a:gd name="connsiteX2061" fmla="*/ 2692996 w 3108995"/>
                <a:gd name="connsiteY2061" fmla="*/ 674830 h 1536928"/>
                <a:gd name="connsiteX2062" fmla="*/ 2695342 w 3108995"/>
                <a:gd name="connsiteY2062" fmla="*/ 673284 h 1536928"/>
                <a:gd name="connsiteX2063" fmla="*/ 2697163 w 3108995"/>
                <a:gd name="connsiteY2063" fmla="*/ 675104 h 1536928"/>
                <a:gd name="connsiteX2064" fmla="*/ 2701579 w 3108995"/>
                <a:gd name="connsiteY2064" fmla="*/ 675877 h 1536928"/>
                <a:gd name="connsiteX2065" fmla="*/ 2703126 w 3108995"/>
                <a:gd name="connsiteY2065" fmla="*/ 675104 h 1536928"/>
                <a:gd name="connsiteX2066" fmla="*/ 2708840 w 3108995"/>
                <a:gd name="connsiteY2066" fmla="*/ 676651 h 1536928"/>
                <a:gd name="connsiteX2067" fmla="*/ 2710936 w 3108995"/>
                <a:gd name="connsiteY2067" fmla="*/ 678721 h 1536928"/>
                <a:gd name="connsiteX2068" fmla="*/ 2714055 w 3108995"/>
                <a:gd name="connsiteY2068" fmla="*/ 678721 h 1536928"/>
                <a:gd name="connsiteX2069" fmla="*/ 2716649 w 3108995"/>
                <a:gd name="connsiteY2069" fmla="*/ 682362 h 1536928"/>
                <a:gd name="connsiteX2070" fmla="*/ 2720541 w 3108995"/>
                <a:gd name="connsiteY2070" fmla="*/ 686253 h 1536928"/>
                <a:gd name="connsiteX2071" fmla="*/ 2720791 w 3108995"/>
                <a:gd name="connsiteY2071" fmla="*/ 690418 h 1536928"/>
                <a:gd name="connsiteX2072" fmla="*/ 2726505 w 3108995"/>
                <a:gd name="connsiteY2072" fmla="*/ 690942 h 1536928"/>
                <a:gd name="connsiteX2073" fmla="*/ 2737159 w 3108995"/>
                <a:gd name="connsiteY2073" fmla="*/ 691191 h 1536928"/>
                <a:gd name="connsiteX2074" fmla="*/ 2740278 w 3108995"/>
                <a:gd name="connsiteY2074" fmla="*/ 691989 h 1536928"/>
                <a:gd name="connsiteX2075" fmla="*/ 2744694 w 3108995"/>
                <a:gd name="connsiteY2075" fmla="*/ 691715 h 1536928"/>
                <a:gd name="connsiteX2076" fmla="*/ 2750932 w 3108995"/>
                <a:gd name="connsiteY2076" fmla="*/ 692239 h 1536928"/>
                <a:gd name="connsiteX2077" fmla="*/ 2751705 w 3108995"/>
                <a:gd name="connsiteY2077" fmla="*/ 699247 h 1536928"/>
                <a:gd name="connsiteX2078" fmla="*/ 2754050 w 3108995"/>
                <a:gd name="connsiteY2078" fmla="*/ 700045 h 1536928"/>
                <a:gd name="connsiteX2079" fmla="*/ 2755347 w 3108995"/>
                <a:gd name="connsiteY2079" fmla="*/ 698748 h 1536928"/>
                <a:gd name="connsiteX2080" fmla="*/ 2757418 w 3108995"/>
                <a:gd name="connsiteY2080" fmla="*/ 699521 h 1536928"/>
                <a:gd name="connsiteX2081" fmla="*/ 2757942 w 3108995"/>
                <a:gd name="connsiteY2081" fmla="*/ 701068 h 1536928"/>
                <a:gd name="connsiteX2082" fmla="*/ 2761336 w 3108995"/>
                <a:gd name="connsiteY2082" fmla="*/ 700295 h 1536928"/>
                <a:gd name="connsiteX2083" fmla="*/ 2763157 w 3108995"/>
                <a:gd name="connsiteY2083" fmla="*/ 701068 h 1536928"/>
                <a:gd name="connsiteX2084" fmla="*/ 2769395 w 3108995"/>
                <a:gd name="connsiteY2084" fmla="*/ 698474 h 1536928"/>
                <a:gd name="connsiteX2085" fmla="*/ 2773536 w 3108995"/>
                <a:gd name="connsiteY2085" fmla="*/ 699247 h 1536928"/>
                <a:gd name="connsiteX2086" fmla="*/ 2775882 w 3108995"/>
                <a:gd name="connsiteY2086" fmla="*/ 697701 h 1536928"/>
                <a:gd name="connsiteX2087" fmla="*/ 2790428 w 3108995"/>
                <a:gd name="connsiteY2087" fmla="*/ 701068 h 1536928"/>
                <a:gd name="connsiteX2088" fmla="*/ 2799261 w 3108995"/>
                <a:gd name="connsiteY2088" fmla="*/ 703936 h 1536928"/>
                <a:gd name="connsiteX2089" fmla="*/ 2800808 w 3108995"/>
                <a:gd name="connsiteY2089" fmla="*/ 705757 h 1536928"/>
                <a:gd name="connsiteX2090" fmla="*/ 2803677 w 3108995"/>
                <a:gd name="connsiteY2090" fmla="*/ 703936 h 1536928"/>
                <a:gd name="connsiteX2091" fmla="*/ 2825509 w 3108995"/>
                <a:gd name="connsiteY2091" fmla="*/ 701068 h 1536928"/>
                <a:gd name="connsiteX2092" fmla="*/ 2830699 w 3108995"/>
                <a:gd name="connsiteY2092" fmla="*/ 700045 h 1536928"/>
                <a:gd name="connsiteX2093" fmla="*/ 2835364 w 3108995"/>
                <a:gd name="connsiteY2093" fmla="*/ 697701 h 1536928"/>
                <a:gd name="connsiteX2094" fmla="*/ 2839257 w 3108995"/>
                <a:gd name="connsiteY2094" fmla="*/ 694833 h 1536928"/>
                <a:gd name="connsiteX2095" fmla="*/ 2839257 w 3108995"/>
                <a:gd name="connsiteY2095" fmla="*/ 691216 h 1536928"/>
                <a:gd name="connsiteX2096" fmla="*/ 2843174 w 3108995"/>
                <a:gd name="connsiteY2096" fmla="*/ 687824 h 1536928"/>
                <a:gd name="connsiteX2097" fmla="*/ 2860041 w 3108995"/>
                <a:gd name="connsiteY2097" fmla="*/ 675877 h 1536928"/>
                <a:gd name="connsiteX2098" fmla="*/ 2866028 w 3108995"/>
                <a:gd name="connsiteY2098" fmla="*/ 673034 h 1536928"/>
                <a:gd name="connsiteX2099" fmla="*/ 2873813 w 3108995"/>
                <a:gd name="connsiteY2099" fmla="*/ 671737 h 1536928"/>
                <a:gd name="connsiteX2100" fmla="*/ 2881872 w 3108995"/>
                <a:gd name="connsiteY2100" fmla="*/ 671463 h 1536928"/>
                <a:gd name="connsiteX2101" fmla="*/ 2889931 w 3108995"/>
                <a:gd name="connsiteY2101" fmla="*/ 672261 h 1536928"/>
                <a:gd name="connsiteX2102" fmla="*/ 2893574 w 3108995"/>
                <a:gd name="connsiteY2102" fmla="*/ 674082 h 1536928"/>
                <a:gd name="connsiteX2103" fmla="*/ 2904477 w 3108995"/>
                <a:gd name="connsiteY2103" fmla="*/ 678496 h 1536928"/>
                <a:gd name="connsiteX2104" fmla="*/ 2910441 w 3108995"/>
                <a:gd name="connsiteY2104" fmla="*/ 681863 h 1536928"/>
                <a:gd name="connsiteX2105" fmla="*/ 2909942 w 3108995"/>
                <a:gd name="connsiteY2105" fmla="*/ 677973 h 1536928"/>
                <a:gd name="connsiteX2106" fmla="*/ 2910715 w 3108995"/>
                <a:gd name="connsiteY2106" fmla="*/ 663681 h 1536928"/>
                <a:gd name="connsiteX2107" fmla="*/ 2912287 w 3108995"/>
                <a:gd name="connsiteY2107" fmla="*/ 657446 h 1536928"/>
                <a:gd name="connsiteX2108" fmla="*/ 2913584 w 3108995"/>
                <a:gd name="connsiteY2108" fmla="*/ 650438 h 1536928"/>
                <a:gd name="connsiteX2109" fmla="*/ 2913310 w 3108995"/>
                <a:gd name="connsiteY2109" fmla="*/ 643180 h 1536928"/>
                <a:gd name="connsiteX2110" fmla="*/ 2912536 w 3108995"/>
                <a:gd name="connsiteY2110" fmla="*/ 640311 h 153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</a:cxnLst>
              <a:rect l="l" t="t" r="r" b="b"/>
              <a:pathLst>
                <a:path w="3108995" h="1536928">
                  <a:moveTo>
                    <a:pt x="2913335" y="637743"/>
                  </a:moveTo>
                  <a:lnTo>
                    <a:pt x="2917751" y="637992"/>
                  </a:lnTo>
                  <a:lnTo>
                    <a:pt x="2926833" y="644477"/>
                  </a:lnTo>
                  <a:lnTo>
                    <a:pt x="2932297" y="643978"/>
                  </a:lnTo>
                  <a:lnTo>
                    <a:pt x="2935915" y="645275"/>
                  </a:lnTo>
                  <a:lnTo>
                    <a:pt x="2938784" y="647869"/>
                  </a:lnTo>
                  <a:lnTo>
                    <a:pt x="2947368" y="650462"/>
                  </a:lnTo>
                  <a:lnTo>
                    <a:pt x="2951509" y="654104"/>
                  </a:lnTo>
                  <a:lnTo>
                    <a:pt x="2954878" y="655650"/>
                  </a:lnTo>
                  <a:lnTo>
                    <a:pt x="2955152" y="656698"/>
                  </a:lnTo>
                  <a:lnTo>
                    <a:pt x="2961116" y="659291"/>
                  </a:lnTo>
                  <a:lnTo>
                    <a:pt x="2962413" y="661362"/>
                  </a:lnTo>
                  <a:lnTo>
                    <a:pt x="2966056" y="662160"/>
                  </a:lnTo>
                  <a:lnTo>
                    <a:pt x="2967103" y="663706"/>
                  </a:lnTo>
                  <a:lnTo>
                    <a:pt x="2970472" y="664230"/>
                  </a:lnTo>
                  <a:lnTo>
                    <a:pt x="2975412" y="667348"/>
                  </a:lnTo>
                  <a:lnTo>
                    <a:pt x="2985542" y="667597"/>
                  </a:lnTo>
                  <a:lnTo>
                    <a:pt x="2987364" y="669168"/>
                  </a:lnTo>
                  <a:lnTo>
                    <a:pt x="2986839" y="670989"/>
                  </a:lnTo>
                  <a:lnTo>
                    <a:pt x="2989709" y="672286"/>
                  </a:lnTo>
                  <a:lnTo>
                    <a:pt x="2991530" y="671762"/>
                  </a:lnTo>
                  <a:lnTo>
                    <a:pt x="2994649" y="673832"/>
                  </a:lnTo>
                  <a:lnTo>
                    <a:pt x="2997768" y="674880"/>
                  </a:lnTo>
                  <a:lnTo>
                    <a:pt x="3003482" y="674880"/>
                  </a:lnTo>
                  <a:lnTo>
                    <a:pt x="3005552" y="679020"/>
                  </a:lnTo>
                  <a:lnTo>
                    <a:pt x="3001136" y="677723"/>
                  </a:lnTo>
                  <a:lnTo>
                    <a:pt x="2995672" y="677997"/>
                  </a:lnTo>
                  <a:lnTo>
                    <a:pt x="2992304" y="677474"/>
                  </a:lnTo>
                  <a:lnTo>
                    <a:pt x="2983471" y="675129"/>
                  </a:lnTo>
                  <a:lnTo>
                    <a:pt x="2973091" y="673333"/>
                  </a:lnTo>
                  <a:lnTo>
                    <a:pt x="2971520" y="673583"/>
                  </a:lnTo>
                  <a:lnTo>
                    <a:pt x="2964758" y="681888"/>
                  </a:lnTo>
                  <a:lnTo>
                    <a:pt x="2962437" y="686053"/>
                  </a:lnTo>
                  <a:lnTo>
                    <a:pt x="2960092" y="692538"/>
                  </a:lnTo>
                  <a:lnTo>
                    <a:pt x="2957747" y="702140"/>
                  </a:lnTo>
                  <a:lnTo>
                    <a:pt x="2956449" y="714611"/>
                  </a:lnTo>
                  <a:lnTo>
                    <a:pt x="2956699" y="719549"/>
                  </a:lnTo>
                  <a:lnTo>
                    <a:pt x="2955676" y="723191"/>
                  </a:lnTo>
                  <a:lnTo>
                    <a:pt x="2956973" y="724737"/>
                  </a:lnTo>
                  <a:lnTo>
                    <a:pt x="2958022" y="733042"/>
                  </a:lnTo>
                  <a:lnTo>
                    <a:pt x="2957497" y="735911"/>
                  </a:lnTo>
                  <a:lnTo>
                    <a:pt x="2958271" y="741373"/>
                  </a:lnTo>
                  <a:lnTo>
                    <a:pt x="2959319" y="743967"/>
                  </a:lnTo>
                  <a:lnTo>
                    <a:pt x="2960092" y="748905"/>
                  </a:lnTo>
                  <a:lnTo>
                    <a:pt x="2962687" y="752272"/>
                  </a:lnTo>
                  <a:lnTo>
                    <a:pt x="2968151" y="762922"/>
                  </a:lnTo>
                  <a:lnTo>
                    <a:pt x="2970497" y="768109"/>
                  </a:lnTo>
                  <a:lnTo>
                    <a:pt x="2975162" y="777188"/>
                  </a:lnTo>
                  <a:lnTo>
                    <a:pt x="2975936" y="780056"/>
                  </a:lnTo>
                  <a:lnTo>
                    <a:pt x="2979055" y="785519"/>
                  </a:lnTo>
                  <a:lnTo>
                    <a:pt x="2981150" y="787838"/>
                  </a:lnTo>
                  <a:lnTo>
                    <a:pt x="2983995" y="792776"/>
                  </a:lnTo>
                  <a:lnTo>
                    <a:pt x="2987114" y="795894"/>
                  </a:lnTo>
                  <a:lnTo>
                    <a:pt x="2990482" y="800832"/>
                  </a:lnTo>
                  <a:lnTo>
                    <a:pt x="3001660" y="813552"/>
                  </a:lnTo>
                  <a:lnTo>
                    <a:pt x="3005552" y="816146"/>
                  </a:lnTo>
                  <a:lnTo>
                    <a:pt x="3012064" y="822656"/>
                  </a:lnTo>
                  <a:lnTo>
                    <a:pt x="3015682" y="824975"/>
                  </a:lnTo>
                  <a:lnTo>
                    <a:pt x="3017504" y="830437"/>
                  </a:lnTo>
                  <a:lnTo>
                    <a:pt x="3018801" y="827320"/>
                  </a:lnTo>
                  <a:lnTo>
                    <a:pt x="3022718" y="831984"/>
                  </a:lnTo>
                  <a:lnTo>
                    <a:pt x="3027384" y="835900"/>
                  </a:lnTo>
                  <a:lnTo>
                    <a:pt x="3031800" y="838743"/>
                  </a:lnTo>
                  <a:lnTo>
                    <a:pt x="3040384" y="846025"/>
                  </a:lnTo>
                  <a:lnTo>
                    <a:pt x="3041406" y="848345"/>
                  </a:lnTo>
                  <a:lnTo>
                    <a:pt x="3043752" y="848619"/>
                  </a:lnTo>
                  <a:lnTo>
                    <a:pt x="3049465" y="853558"/>
                  </a:lnTo>
                  <a:lnTo>
                    <a:pt x="3053632" y="856152"/>
                  </a:lnTo>
                  <a:lnTo>
                    <a:pt x="3058822" y="860566"/>
                  </a:lnTo>
                  <a:lnTo>
                    <a:pt x="3065833" y="864707"/>
                  </a:lnTo>
                  <a:lnTo>
                    <a:pt x="3070249" y="866278"/>
                  </a:lnTo>
                  <a:lnTo>
                    <a:pt x="3076237" y="866802"/>
                  </a:lnTo>
                  <a:lnTo>
                    <a:pt x="3083249" y="869645"/>
                  </a:lnTo>
                  <a:lnTo>
                    <a:pt x="3089735" y="873536"/>
                  </a:lnTo>
                  <a:lnTo>
                    <a:pt x="3098818" y="876928"/>
                  </a:lnTo>
                  <a:lnTo>
                    <a:pt x="3100639" y="878225"/>
                  </a:lnTo>
                  <a:lnTo>
                    <a:pt x="3104806" y="878724"/>
                  </a:lnTo>
                  <a:lnTo>
                    <a:pt x="3106877" y="878225"/>
                  </a:lnTo>
                  <a:lnTo>
                    <a:pt x="3104557" y="890421"/>
                  </a:lnTo>
                  <a:lnTo>
                    <a:pt x="3101937" y="898477"/>
                  </a:lnTo>
                  <a:lnTo>
                    <a:pt x="3101687" y="901071"/>
                  </a:lnTo>
                  <a:lnTo>
                    <a:pt x="3098319" y="913541"/>
                  </a:lnTo>
                  <a:lnTo>
                    <a:pt x="3093628" y="926510"/>
                  </a:lnTo>
                  <a:lnTo>
                    <a:pt x="3089985" y="934317"/>
                  </a:lnTo>
                  <a:lnTo>
                    <a:pt x="3089486" y="938208"/>
                  </a:lnTo>
                  <a:lnTo>
                    <a:pt x="3089985" y="947810"/>
                  </a:lnTo>
                  <a:lnTo>
                    <a:pt x="3089212" y="950404"/>
                  </a:lnTo>
                  <a:lnTo>
                    <a:pt x="3087390" y="953796"/>
                  </a:lnTo>
                  <a:lnTo>
                    <a:pt x="3079855" y="956116"/>
                  </a:lnTo>
                  <a:lnTo>
                    <a:pt x="3074141" y="958984"/>
                  </a:lnTo>
                  <a:lnTo>
                    <a:pt x="3072595" y="964172"/>
                  </a:lnTo>
                  <a:lnTo>
                    <a:pt x="3073094" y="970656"/>
                  </a:lnTo>
                  <a:lnTo>
                    <a:pt x="3057001" y="953796"/>
                  </a:lnTo>
                  <a:lnTo>
                    <a:pt x="3041406" y="954819"/>
                  </a:lnTo>
                  <a:lnTo>
                    <a:pt x="3038562" y="954320"/>
                  </a:lnTo>
                  <a:lnTo>
                    <a:pt x="3033098" y="952499"/>
                  </a:lnTo>
                  <a:lnTo>
                    <a:pt x="3029205" y="950155"/>
                  </a:lnTo>
                  <a:lnTo>
                    <a:pt x="3019076" y="947561"/>
                  </a:lnTo>
                  <a:lnTo>
                    <a:pt x="3004005" y="945216"/>
                  </a:lnTo>
                  <a:lnTo>
                    <a:pt x="2998017" y="943670"/>
                  </a:lnTo>
                  <a:lnTo>
                    <a:pt x="2995946" y="946513"/>
                  </a:lnTo>
                  <a:lnTo>
                    <a:pt x="2990482" y="951726"/>
                  </a:lnTo>
                  <a:lnTo>
                    <a:pt x="2982698" y="948608"/>
                  </a:lnTo>
                  <a:lnTo>
                    <a:pt x="2977234" y="947810"/>
                  </a:lnTo>
                  <a:lnTo>
                    <a:pt x="2967877" y="947037"/>
                  </a:lnTo>
                  <a:lnTo>
                    <a:pt x="2961140" y="947287"/>
                  </a:lnTo>
                  <a:lnTo>
                    <a:pt x="2953605" y="948584"/>
                  </a:lnTo>
                  <a:lnTo>
                    <a:pt x="2949438" y="948858"/>
                  </a:lnTo>
                  <a:lnTo>
                    <a:pt x="2945795" y="947810"/>
                  </a:lnTo>
                  <a:lnTo>
                    <a:pt x="2943724" y="951452"/>
                  </a:lnTo>
                  <a:lnTo>
                    <a:pt x="2940082" y="952499"/>
                  </a:lnTo>
                  <a:lnTo>
                    <a:pt x="2925011" y="959233"/>
                  </a:lnTo>
                  <a:lnTo>
                    <a:pt x="2917477" y="960804"/>
                  </a:lnTo>
                  <a:lnTo>
                    <a:pt x="2910740" y="955592"/>
                  </a:lnTo>
                  <a:lnTo>
                    <a:pt x="2908918" y="951177"/>
                  </a:lnTo>
                  <a:lnTo>
                    <a:pt x="2903978" y="943146"/>
                  </a:lnTo>
                  <a:lnTo>
                    <a:pt x="2901383" y="937684"/>
                  </a:lnTo>
                  <a:lnTo>
                    <a:pt x="2896967" y="925213"/>
                  </a:lnTo>
                  <a:lnTo>
                    <a:pt x="2885265" y="928606"/>
                  </a:lnTo>
                  <a:lnTo>
                    <a:pt x="2878529" y="929628"/>
                  </a:lnTo>
                  <a:lnTo>
                    <a:pt x="2877206" y="923393"/>
                  </a:lnTo>
                  <a:lnTo>
                    <a:pt x="2876957" y="914314"/>
                  </a:lnTo>
                  <a:lnTo>
                    <a:pt x="2875660" y="911970"/>
                  </a:lnTo>
                  <a:lnTo>
                    <a:pt x="2867076" y="916135"/>
                  </a:lnTo>
                  <a:lnTo>
                    <a:pt x="2862411" y="916634"/>
                  </a:lnTo>
                  <a:lnTo>
                    <a:pt x="2850983" y="914838"/>
                  </a:lnTo>
                  <a:lnTo>
                    <a:pt x="2839805" y="917956"/>
                  </a:lnTo>
                  <a:lnTo>
                    <a:pt x="2836163" y="919502"/>
                  </a:lnTo>
                  <a:lnTo>
                    <a:pt x="2828902" y="925213"/>
                  </a:lnTo>
                  <a:lnTo>
                    <a:pt x="2823961" y="919502"/>
                  </a:lnTo>
                  <a:lnTo>
                    <a:pt x="2819546" y="915088"/>
                  </a:lnTo>
                  <a:lnTo>
                    <a:pt x="2810189" y="916135"/>
                  </a:lnTo>
                  <a:lnTo>
                    <a:pt x="2803427" y="907032"/>
                  </a:lnTo>
                  <a:lnTo>
                    <a:pt x="2800059" y="903665"/>
                  </a:lnTo>
                  <a:lnTo>
                    <a:pt x="2791750" y="903914"/>
                  </a:lnTo>
                  <a:lnTo>
                    <a:pt x="2780049" y="902617"/>
                  </a:lnTo>
                  <a:lnTo>
                    <a:pt x="2768896" y="901071"/>
                  </a:lnTo>
                  <a:lnTo>
                    <a:pt x="2768621" y="893538"/>
                  </a:lnTo>
                  <a:lnTo>
                    <a:pt x="2771990" y="893264"/>
                  </a:lnTo>
                  <a:lnTo>
                    <a:pt x="2768896" y="870942"/>
                  </a:lnTo>
                  <a:lnTo>
                    <a:pt x="2766276" y="866253"/>
                  </a:lnTo>
                  <a:lnTo>
                    <a:pt x="2763432" y="860043"/>
                  </a:lnTo>
                  <a:lnTo>
                    <a:pt x="2761086" y="855877"/>
                  </a:lnTo>
                  <a:lnTo>
                    <a:pt x="2755647" y="843681"/>
                  </a:lnTo>
                  <a:lnTo>
                    <a:pt x="2750957" y="838219"/>
                  </a:lnTo>
                  <a:lnTo>
                    <a:pt x="2742373" y="830437"/>
                  </a:lnTo>
                  <a:lnTo>
                    <a:pt x="2740053" y="829116"/>
                  </a:lnTo>
                  <a:lnTo>
                    <a:pt x="2734065" y="822381"/>
                  </a:lnTo>
                  <a:lnTo>
                    <a:pt x="2722388" y="827045"/>
                  </a:lnTo>
                  <a:lnTo>
                    <a:pt x="2711734" y="828342"/>
                  </a:lnTo>
                  <a:lnTo>
                    <a:pt x="2708341" y="829141"/>
                  </a:lnTo>
                  <a:lnTo>
                    <a:pt x="2706544" y="825225"/>
                  </a:lnTo>
                  <a:lnTo>
                    <a:pt x="2704199" y="824975"/>
                  </a:lnTo>
                  <a:lnTo>
                    <a:pt x="2697437" y="825499"/>
                  </a:lnTo>
                  <a:lnTo>
                    <a:pt x="2697188" y="827320"/>
                  </a:lnTo>
                  <a:lnTo>
                    <a:pt x="2694318" y="827819"/>
                  </a:lnTo>
                  <a:lnTo>
                    <a:pt x="2687831" y="830163"/>
                  </a:lnTo>
                  <a:lnTo>
                    <a:pt x="2676654" y="832508"/>
                  </a:lnTo>
                  <a:lnTo>
                    <a:pt x="2677701" y="838219"/>
                  </a:lnTo>
                  <a:lnTo>
                    <a:pt x="2677701" y="842359"/>
                  </a:lnTo>
                  <a:lnTo>
                    <a:pt x="2668345" y="842359"/>
                  </a:lnTo>
                  <a:lnTo>
                    <a:pt x="2668345" y="846524"/>
                  </a:lnTo>
                  <a:lnTo>
                    <a:pt x="2664452" y="848594"/>
                  </a:lnTo>
                  <a:lnTo>
                    <a:pt x="2668095" y="860018"/>
                  </a:lnTo>
                  <a:lnTo>
                    <a:pt x="2657691" y="864183"/>
                  </a:lnTo>
                  <a:lnTo>
                    <a:pt x="2646788" y="868348"/>
                  </a:lnTo>
                  <a:lnTo>
                    <a:pt x="2647287" y="880544"/>
                  </a:lnTo>
                  <a:lnTo>
                    <a:pt x="2648584" y="882091"/>
                  </a:lnTo>
                  <a:lnTo>
                    <a:pt x="2651977" y="889373"/>
                  </a:lnTo>
                  <a:lnTo>
                    <a:pt x="2651203" y="891194"/>
                  </a:lnTo>
                  <a:lnTo>
                    <a:pt x="2648334" y="891718"/>
                  </a:lnTo>
                  <a:lnTo>
                    <a:pt x="2654048" y="921049"/>
                  </a:lnTo>
                  <a:lnTo>
                    <a:pt x="2655870" y="928581"/>
                  </a:lnTo>
                  <a:lnTo>
                    <a:pt x="2659238" y="948833"/>
                  </a:lnTo>
                  <a:lnTo>
                    <a:pt x="2659512" y="948833"/>
                  </a:lnTo>
                  <a:lnTo>
                    <a:pt x="2661583" y="962600"/>
                  </a:lnTo>
                  <a:lnTo>
                    <a:pt x="2655620" y="964670"/>
                  </a:lnTo>
                  <a:lnTo>
                    <a:pt x="2650680" y="968836"/>
                  </a:lnTo>
                  <a:lnTo>
                    <a:pt x="2638204" y="978438"/>
                  </a:lnTo>
                  <a:lnTo>
                    <a:pt x="2627550" y="983651"/>
                  </a:lnTo>
                  <a:lnTo>
                    <a:pt x="2616123" y="992480"/>
                  </a:lnTo>
                  <a:lnTo>
                    <a:pt x="2611432" y="996371"/>
                  </a:lnTo>
                  <a:lnTo>
                    <a:pt x="2606517" y="999738"/>
                  </a:lnTo>
                  <a:lnTo>
                    <a:pt x="2597161" y="1004676"/>
                  </a:lnTo>
                  <a:lnTo>
                    <a:pt x="2607540" y="1023107"/>
                  </a:lnTo>
                  <a:lnTo>
                    <a:pt x="2607815" y="1025203"/>
                  </a:lnTo>
                  <a:lnTo>
                    <a:pt x="2605469" y="1025701"/>
                  </a:lnTo>
                  <a:lnTo>
                    <a:pt x="2606517" y="1037125"/>
                  </a:lnTo>
                  <a:lnTo>
                    <a:pt x="2595863" y="1042337"/>
                  </a:lnTo>
                  <a:lnTo>
                    <a:pt x="2597685" y="1047001"/>
                  </a:lnTo>
                  <a:lnTo>
                    <a:pt x="2590923" y="1050119"/>
                  </a:lnTo>
                  <a:lnTo>
                    <a:pt x="2588328" y="1051939"/>
                  </a:lnTo>
                  <a:lnTo>
                    <a:pt x="2577674" y="1057377"/>
                  </a:lnTo>
                  <a:lnTo>
                    <a:pt x="2583114" y="1070122"/>
                  </a:lnTo>
                  <a:lnTo>
                    <a:pt x="2549879" y="1086483"/>
                  </a:lnTo>
                  <a:lnTo>
                    <a:pt x="2549879" y="1087007"/>
                  </a:lnTo>
                  <a:lnTo>
                    <a:pt x="2533761" y="1095038"/>
                  </a:lnTo>
                  <a:lnTo>
                    <a:pt x="2525702" y="1100749"/>
                  </a:lnTo>
                  <a:lnTo>
                    <a:pt x="2520512" y="1106211"/>
                  </a:lnTo>
                  <a:lnTo>
                    <a:pt x="2515846" y="1111923"/>
                  </a:lnTo>
                  <a:lnTo>
                    <a:pt x="2507014" y="1119729"/>
                  </a:lnTo>
                  <a:lnTo>
                    <a:pt x="2494264" y="1127760"/>
                  </a:lnTo>
                  <a:lnTo>
                    <a:pt x="2484933" y="1134270"/>
                  </a:lnTo>
                  <a:lnTo>
                    <a:pt x="2475576" y="1142825"/>
                  </a:lnTo>
                  <a:lnTo>
                    <a:pt x="2471684" y="1145942"/>
                  </a:lnTo>
                  <a:lnTo>
                    <a:pt x="2462327" y="1151130"/>
                  </a:lnTo>
                  <a:lnTo>
                    <a:pt x="2461280" y="1147239"/>
                  </a:lnTo>
                  <a:lnTo>
                    <a:pt x="2458685" y="1144396"/>
                  </a:lnTo>
                  <a:lnTo>
                    <a:pt x="2454792" y="1137637"/>
                  </a:lnTo>
                  <a:lnTo>
                    <a:pt x="2442567" y="1145419"/>
                  </a:lnTo>
                  <a:lnTo>
                    <a:pt x="2438949" y="1143872"/>
                  </a:lnTo>
                  <a:lnTo>
                    <a:pt x="2432437" y="1137388"/>
                  </a:lnTo>
                  <a:lnTo>
                    <a:pt x="2430116" y="1134270"/>
                  </a:lnTo>
                  <a:lnTo>
                    <a:pt x="2426199" y="1130354"/>
                  </a:lnTo>
                  <a:lnTo>
                    <a:pt x="2419188" y="1132449"/>
                  </a:lnTo>
                  <a:lnTo>
                    <a:pt x="2415046" y="1130878"/>
                  </a:lnTo>
                  <a:lnTo>
                    <a:pt x="2410356" y="1127760"/>
                  </a:lnTo>
                  <a:lnTo>
                    <a:pt x="2405939" y="1126463"/>
                  </a:lnTo>
                  <a:lnTo>
                    <a:pt x="2398155" y="1127261"/>
                  </a:lnTo>
                  <a:lnTo>
                    <a:pt x="2392167" y="1126214"/>
                  </a:lnTo>
                  <a:lnTo>
                    <a:pt x="2385679" y="1123620"/>
                  </a:lnTo>
                  <a:lnTo>
                    <a:pt x="2381513" y="1122572"/>
                  </a:lnTo>
                  <a:lnTo>
                    <a:pt x="2376847" y="1132175"/>
                  </a:lnTo>
                  <a:lnTo>
                    <a:pt x="2374776" y="1135816"/>
                  </a:lnTo>
                  <a:lnTo>
                    <a:pt x="2371906" y="1136091"/>
                  </a:lnTo>
                  <a:lnTo>
                    <a:pt x="2363074" y="1138161"/>
                  </a:lnTo>
                  <a:lnTo>
                    <a:pt x="2357885" y="1138934"/>
                  </a:lnTo>
                  <a:lnTo>
                    <a:pt x="2353468" y="1140505"/>
                  </a:lnTo>
                  <a:lnTo>
                    <a:pt x="2345409" y="1141528"/>
                  </a:lnTo>
                  <a:lnTo>
                    <a:pt x="2338398" y="1143099"/>
                  </a:lnTo>
                  <a:lnTo>
                    <a:pt x="2326447" y="1146990"/>
                  </a:lnTo>
                  <a:lnTo>
                    <a:pt x="2323852" y="1148536"/>
                  </a:lnTo>
                  <a:lnTo>
                    <a:pt x="2321506" y="1150881"/>
                  </a:lnTo>
                  <a:lnTo>
                    <a:pt x="2318138" y="1157889"/>
                  </a:lnTo>
                  <a:lnTo>
                    <a:pt x="2315793" y="1160234"/>
                  </a:lnTo>
                  <a:lnTo>
                    <a:pt x="2310603" y="1163351"/>
                  </a:lnTo>
                  <a:lnTo>
                    <a:pt x="2307210" y="1166718"/>
                  </a:lnTo>
                  <a:lnTo>
                    <a:pt x="2304615" y="1171407"/>
                  </a:lnTo>
                  <a:lnTo>
                    <a:pt x="2299949" y="1177119"/>
                  </a:lnTo>
                  <a:lnTo>
                    <a:pt x="2294236" y="1181010"/>
                  </a:lnTo>
                  <a:lnTo>
                    <a:pt x="2292164" y="1184127"/>
                  </a:lnTo>
                  <a:lnTo>
                    <a:pt x="2289819" y="1191410"/>
                  </a:lnTo>
                  <a:lnTo>
                    <a:pt x="2285927" y="1198144"/>
                  </a:lnTo>
                  <a:lnTo>
                    <a:pt x="2282009" y="1201262"/>
                  </a:lnTo>
                  <a:lnTo>
                    <a:pt x="2276570" y="1206449"/>
                  </a:lnTo>
                  <a:lnTo>
                    <a:pt x="2273975" y="1208021"/>
                  </a:lnTo>
                  <a:lnTo>
                    <a:pt x="2267738" y="1210615"/>
                  </a:lnTo>
                  <a:lnTo>
                    <a:pt x="2257333" y="1211388"/>
                  </a:lnTo>
                  <a:lnTo>
                    <a:pt x="2248501" y="1209567"/>
                  </a:lnTo>
                  <a:lnTo>
                    <a:pt x="2249025" y="1214506"/>
                  </a:lnTo>
                  <a:lnTo>
                    <a:pt x="2244608" y="1214506"/>
                  </a:lnTo>
                  <a:lnTo>
                    <a:pt x="2239144" y="1215029"/>
                  </a:lnTo>
                  <a:lnTo>
                    <a:pt x="2231609" y="1217623"/>
                  </a:lnTo>
                  <a:lnTo>
                    <a:pt x="2217063" y="1223085"/>
                  </a:lnTo>
                  <a:lnTo>
                    <a:pt x="2206160" y="1225405"/>
                  </a:lnTo>
                  <a:lnTo>
                    <a:pt x="2200970" y="1227226"/>
                  </a:lnTo>
                  <a:lnTo>
                    <a:pt x="2194732" y="1229046"/>
                  </a:lnTo>
                  <a:lnTo>
                    <a:pt x="2187721" y="1232937"/>
                  </a:lnTo>
                  <a:lnTo>
                    <a:pt x="2180959" y="1236055"/>
                  </a:lnTo>
                  <a:lnTo>
                    <a:pt x="2189018" y="1243063"/>
                  </a:lnTo>
                  <a:lnTo>
                    <a:pt x="2192137" y="1243587"/>
                  </a:lnTo>
                  <a:lnTo>
                    <a:pt x="2197577" y="1247228"/>
                  </a:lnTo>
                  <a:lnTo>
                    <a:pt x="2202267" y="1251643"/>
                  </a:lnTo>
                  <a:lnTo>
                    <a:pt x="2207706" y="1257354"/>
                  </a:lnTo>
                  <a:lnTo>
                    <a:pt x="2208755" y="1258901"/>
                  </a:lnTo>
                  <a:lnTo>
                    <a:pt x="2214219" y="1263839"/>
                  </a:lnTo>
                  <a:lnTo>
                    <a:pt x="2196030" y="1296562"/>
                  </a:lnTo>
                  <a:lnTo>
                    <a:pt x="2190566" y="1298657"/>
                  </a:lnTo>
                  <a:lnTo>
                    <a:pt x="2191863" y="1302797"/>
                  </a:lnTo>
                  <a:lnTo>
                    <a:pt x="2187197" y="1304867"/>
                  </a:lnTo>
                  <a:lnTo>
                    <a:pt x="2187197" y="1310329"/>
                  </a:lnTo>
                  <a:lnTo>
                    <a:pt x="2190840" y="1315517"/>
                  </a:lnTo>
                  <a:lnTo>
                    <a:pt x="2188494" y="1318111"/>
                  </a:lnTo>
                  <a:lnTo>
                    <a:pt x="2185625" y="1323573"/>
                  </a:lnTo>
                  <a:lnTo>
                    <a:pt x="2184328" y="1327988"/>
                  </a:lnTo>
                  <a:lnTo>
                    <a:pt x="2178889" y="1327738"/>
                  </a:lnTo>
                  <a:lnTo>
                    <a:pt x="2174473" y="1326441"/>
                  </a:lnTo>
                  <a:lnTo>
                    <a:pt x="2169258" y="1326691"/>
                  </a:lnTo>
                  <a:lnTo>
                    <a:pt x="2166139" y="1327738"/>
                  </a:lnTo>
                  <a:lnTo>
                    <a:pt x="2161224" y="1326940"/>
                  </a:lnTo>
                  <a:lnTo>
                    <a:pt x="2161224" y="1325643"/>
                  </a:lnTo>
                  <a:lnTo>
                    <a:pt x="2156533" y="1325144"/>
                  </a:lnTo>
                  <a:lnTo>
                    <a:pt x="2152117" y="1325394"/>
                  </a:lnTo>
                  <a:lnTo>
                    <a:pt x="2148224" y="1326965"/>
                  </a:lnTo>
                  <a:lnTo>
                    <a:pt x="2142760" y="1329808"/>
                  </a:lnTo>
                  <a:lnTo>
                    <a:pt x="2140689" y="1333450"/>
                  </a:lnTo>
                  <a:lnTo>
                    <a:pt x="2141213" y="1339411"/>
                  </a:lnTo>
                  <a:lnTo>
                    <a:pt x="2139916" y="1341755"/>
                  </a:lnTo>
                  <a:lnTo>
                    <a:pt x="2137296" y="1340209"/>
                  </a:lnTo>
                  <a:lnTo>
                    <a:pt x="2132106" y="1345122"/>
                  </a:lnTo>
                  <a:lnTo>
                    <a:pt x="2127440" y="1351881"/>
                  </a:lnTo>
                  <a:lnTo>
                    <a:pt x="2126143" y="1354999"/>
                  </a:lnTo>
                  <a:lnTo>
                    <a:pt x="2125869" y="1358640"/>
                  </a:lnTo>
                  <a:lnTo>
                    <a:pt x="2127440" y="1367469"/>
                  </a:lnTo>
                  <a:lnTo>
                    <a:pt x="2126642" y="1370836"/>
                  </a:lnTo>
                  <a:lnTo>
                    <a:pt x="2125344" y="1371635"/>
                  </a:lnTo>
                  <a:lnTo>
                    <a:pt x="2124845" y="1375775"/>
                  </a:lnTo>
                  <a:lnTo>
                    <a:pt x="2126917" y="1378643"/>
                  </a:lnTo>
                  <a:lnTo>
                    <a:pt x="2133404" y="1380189"/>
                  </a:lnTo>
                  <a:lnTo>
                    <a:pt x="2134452" y="1382284"/>
                  </a:lnTo>
                  <a:lnTo>
                    <a:pt x="2134976" y="1386175"/>
                  </a:lnTo>
                  <a:lnTo>
                    <a:pt x="2139916" y="1391113"/>
                  </a:lnTo>
                  <a:lnTo>
                    <a:pt x="2144582" y="1393183"/>
                  </a:lnTo>
                  <a:lnTo>
                    <a:pt x="2146128" y="1395777"/>
                  </a:lnTo>
                  <a:lnTo>
                    <a:pt x="2146128" y="1397847"/>
                  </a:lnTo>
                  <a:lnTo>
                    <a:pt x="2144332" y="1403833"/>
                  </a:lnTo>
                  <a:lnTo>
                    <a:pt x="2141712" y="1407475"/>
                  </a:lnTo>
                  <a:lnTo>
                    <a:pt x="2137820" y="1415780"/>
                  </a:lnTo>
                  <a:lnTo>
                    <a:pt x="2137571" y="1418374"/>
                  </a:lnTo>
                  <a:lnTo>
                    <a:pt x="2139916" y="1420719"/>
                  </a:lnTo>
                  <a:lnTo>
                    <a:pt x="2140165" y="1422514"/>
                  </a:lnTo>
                  <a:lnTo>
                    <a:pt x="2137820" y="1427727"/>
                  </a:lnTo>
                  <a:lnTo>
                    <a:pt x="2135749" y="1429797"/>
                  </a:lnTo>
                  <a:lnTo>
                    <a:pt x="2126917" y="1431618"/>
                  </a:lnTo>
                  <a:lnTo>
                    <a:pt x="2126393" y="1432391"/>
                  </a:lnTo>
                  <a:lnTo>
                    <a:pt x="2107430" y="1436032"/>
                  </a:lnTo>
                  <a:lnTo>
                    <a:pt x="2101467" y="1437080"/>
                  </a:lnTo>
                  <a:lnTo>
                    <a:pt x="2092360" y="1439923"/>
                  </a:lnTo>
                  <a:lnTo>
                    <a:pt x="2084052" y="1433688"/>
                  </a:lnTo>
                  <a:lnTo>
                    <a:pt x="2082230" y="1429797"/>
                  </a:lnTo>
                  <a:lnTo>
                    <a:pt x="2081457" y="1424610"/>
                  </a:lnTo>
                  <a:lnTo>
                    <a:pt x="2078862" y="1422016"/>
                  </a:lnTo>
                  <a:lnTo>
                    <a:pt x="2073921" y="1422789"/>
                  </a:lnTo>
                  <a:lnTo>
                    <a:pt x="2071326" y="1424360"/>
                  </a:lnTo>
                  <a:lnTo>
                    <a:pt x="2066910" y="1425906"/>
                  </a:lnTo>
                  <a:lnTo>
                    <a:pt x="2063267" y="1425906"/>
                  </a:lnTo>
                  <a:lnTo>
                    <a:pt x="2061446" y="1424086"/>
                  </a:lnTo>
                  <a:lnTo>
                    <a:pt x="2060398" y="1418374"/>
                  </a:lnTo>
                  <a:lnTo>
                    <a:pt x="2058327" y="1418374"/>
                  </a:lnTo>
                  <a:lnTo>
                    <a:pt x="2046900" y="1418898"/>
                  </a:lnTo>
                  <a:lnTo>
                    <a:pt x="2043257" y="1417352"/>
                  </a:lnTo>
                  <a:lnTo>
                    <a:pt x="2038067" y="1417601"/>
                  </a:lnTo>
                  <a:lnTo>
                    <a:pt x="2037543" y="1396825"/>
                  </a:lnTo>
                  <a:lnTo>
                    <a:pt x="2037044" y="1385402"/>
                  </a:lnTo>
                  <a:lnTo>
                    <a:pt x="2034424" y="1373181"/>
                  </a:lnTo>
                  <a:lnTo>
                    <a:pt x="2031331" y="1362805"/>
                  </a:lnTo>
                  <a:lnTo>
                    <a:pt x="2028711" y="1355522"/>
                  </a:lnTo>
                  <a:lnTo>
                    <a:pt x="2024819" y="1357094"/>
                  </a:lnTo>
                  <a:lnTo>
                    <a:pt x="2019379" y="1360211"/>
                  </a:lnTo>
                  <a:lnTo>
                    <a:pt x="2013391" y="1361758"/>
                  </a:lnTo>
                  <a:lnTo>
                    <a:pt x="2008201" y="1364875"/>
                  </a:lnTo>
                  <a:lnTo>
                    <a:pt x="2000142" y="1366696"/>
                  </a:lnTo>
                  <a:lnTo>
                    <a:pt x="1992083" y="1369814"/>
                  </a:lnTo>
                  <a:lnTo>
                    <a:pt x="1990786" y="1370861"/>
                  </a:lnTo>
                  <a:lnTo>
                    <a:pt x="1972348" y="1375002"/>
                  </a:lnTo>
                  <a:lnTo>
                    <a:pt x="1962217" y="1379940"/>
                  </a:lnTo>
                  <a:lnTo>
                    <a:pt x="1955206" y="1380713"/>
                  </a:lnTo>
                  <a:lnTo>
                    <a:pt x="1951040" y="1379167"/>
                  </a:lnTo>
                  <a:lnTo>
                    <a:pt x="1949742" y="1380214"/>
                  </a:lnTo>
                  <a:lnTo>
                    <a:pt x="1946873" y="1379416"/>
                  </a:lnTo>
                  <a:lnTo>
                    <a:pt x="1942457" y="1379691"/>
                  </a:lnTo>
                  <a:lnTo>
                    <a:pt x="1936244" y="1380713"/>
                  </a:lnTo>
                  <a:lnTo>
                    <a:pt x="1933898" y="1382808"/>
                  </a:lnTo>
                  <a:lnTo>
                    <a:pt x="1923769" y="1385652"/>
                  </a:lnTo>
                  <a:lnTo>
                    <a:pt x="1920126" y="1387722"/>
                  </a:lnTo>
                  <a:lnTo>
                    <a:pt x="1918055" y="1387722"/>
                  </a:lnTo>
                  <a:lnTo>
                    <a:pt x="1910769" y="1391113"/>
                  </a:lnTo>
                  <a:lnTo>
                    <a:pt x="1906877" y="1391887"/>
                  </a:lnTo>
                  <a:lnTo>
                    <a:pt x="1904008" y="1393957"/>
                  </a:lnTo>
                  <a:lnTo>
                    <a:pt x="1901413" y="1394231"/>
                  </a:lnTo>
                  <a:lnTo>
                    <a:pt x="1893878" y="1397598"/>
                  </a:lnTo>
                  <a:lnTo>
                    <a:pt x="1891557" y="1394231"/>
                  </a:lnTo>
                  <a:lnTo>
                    <a:pt x="1892581" y="1392136"/>
                  </a:lnTo>
                  <a:lnTo>
                    <a:pt x="1892855" y="1384629"/>
                  </a:lnTo>
                  <a:lnTo>
                    <a:pt x="1894152" y="1379691"/>
                  </a:lnTo>
                  <a:lnTo>
                    <a:pt x="1885045" y="1380189"/>
                  </a:lnTo>
                  <a:lnTo>
                    <a:pt x="1885045" y="1382284"/>
                  </a:lnTo>
                  <a:lnTo>
                    <a:pt x="1871796" y="1386699"/>
                  </a:lnTo>
                  <a:lnTo>
                    <a:pt x="1858822" y="1388769"/>
                  </a:lnTo>
                  <a:lnTo>
                    <a:pt x="1849990" y="1391612"/>
                  </a:lnTo>
                  <a:lnTo>
                    <a:pt x="1844276" y="1392136"/>
                  </a:lnTo>
                  <a:lnTo>
                    <a:pt x="1839585" y="1391612"/>
                  </a:lnTo>
                  <a:lnTo>
                    <a:pt x="1835942" y="1390590"/>
                  </a:lnTo>
                  <a:lnTo>
                    <a:pt x="1831277" y="1391088"/>
                  </a:lnTo>
                  <a:lnTo>
                    <a:pt x="1827634" y="1390590"/>
                  </a:lnTo>
                  <a:lnTo>
                    <a:pt x="1815683" y="1390839"/>
                  </a:lnTo>
                  <a:lnTo>
                    <a:pt x="1814660" y="1388769"/>
                  </a:lnTo>
                  <a:lnTo>
                    <a:pt x="1803481" y="1391612"/>
                  </a:lnTo>
                  <a:lnTo>
                    <a:pt x="1802185" y="1390066"/>
                  </a:lnTo>
                  <a:lnTo>
                    <a:pt x="1797494" y="1395777"/>
                  </a:lnTo>
                  <a:lnTo>
                    <a:pt x="1792304" y="1399943"/>
                  </a:lnTo>
                  <a:lnTo>
                    <a:pt x="1789185" y="1401763"/>
                  </a:lnTo>
                  <a:lnTo>
                    <a:pt x="1786341" y="1401763"/>
                  </a:lnTo>
                  <a:lnTo>
                    <a:pt x="1784519" y="1402786"/>
                  </a:lnTo>
                  <a:lnTo>
                    <a:pt x="1777508" y="1404083"/>
                  </a:lnTo>
                  <a:lnTo>
                    <a:pt x="1771520" y="1406677"/>
                  </a:lnTo>
                  <a:lnTo>
                    <a:pt x="1767628" y="1409021"/>
                  </a:lnTo>
                  <a:lnTo>
                    <a:pt x="1764509" y="1406951"/>
                  </a:lnTo>
                  <a:lnTo>
                    <a:pt x="1756974" y="1405904"/>
                  </a:lnTo>
                  <a:lnTo>
                    <a:pt x="1753081" y="1406427"/>
                  </a:lnTo>
                  <a:lnTo>
                    <a:pt x="1750986" y="1407450"/>
                  </a:lnTo>
                  <a:lnTo>
                    <a:pt x="1748915" y="1406951"/>
                  </a:lnTo>
                  <a:lnTo>
                    <a:pt x="1745272" y="1408248"/>
                  </a:lnTo>
                  <a:lnTo>
                    <a:pt x="1735941" y="1405380"/>
                  </a:lnTo>
                  <a:lnTo>
                    <a:pt x="1732822" y="1405130"/>
                  </a:lnTo>
                  <a:lnTo>
                    <a:pt x="1727882" y="1407999"/>
                  </a:lnTo>
                  <a:lnTo>
                    <a:pt x="1729428" y="1409545"/>
                  </a:lnTo>
                  <a:lnTo>
                    <a:pt x="1729428" y="1411615"/>
                  </a:lnTo>
                  <a:lnTo>
                    <a:pt x="1731250" y="1414733"/>
                  </a:lnTo>
                  <a:lnTo>
                    <a:pt x="1731250" y="1417601"/>
                  </a:lnTo>
                  <a:lnTo>
                    <a:pt x="1729179" y="1421492"/>
                  </a:lnTo>
                  <a:lnTo>
                    <a:pt x="1723714" y="1425657"/>
                  </a:lnTo>
                  <a:lnTo>
                    <a:pt x="1715655" y="1429548"/>
                  </a:lnTo>
                  <a:lnTo>
                    <a:pt x="1711764" y="1430845"/>
                  </a:lnTo>
                  <a:lnTo>
                    <a:pt x="1707097" y="1435259"/>
                  </a:lnTo>
                  <a:lnTo>
                    <a:pt x="1705026" y="1443041"/>
                  </a:lnTo>
                  <a:lnTo>
                    <a:pt x="1705026" y="1447455"/>
                  </a:lnTo>
                  <a:lnTo>
                    <a:pt x="1702681" y="1458879"/>
                  </a:lnTo>
                  <a:lnTo>
                    <a:pt x="1700086" y="1462271"/>
                  </a:lnTo>
                  <a:lnTo>
                    <a:pt x="1698789" y="1467982"/>
                  </a:lnTo>
                  <a:lnTo>
                    <a:pt x="1695670" y="1471100"/>
                  </a:lnTo>
                  <a:lnTo>
                    <a:pt x="1691503" y="1473170"/>
                  </a:lnTo>
                  <a:lnTo>
                    <a:pt x="1688659" y="1473419"/>
                  </a:lnTo>
                  <a:lnTo>
                    <a:pt x="1686837" y="1472396"/>
                  </a:lnTo>
                  <a:lnTo>
                    <a:pt x="1685540" y="1469528"/>
                  </a:lnTo>
                  <a:lnTo>
                    <a:pt x="1683968" y="1469803"/>
                  </a:lnTo>
                  <a:lnTo>
                    <a:pt x="1681623" y="1472646"/>
                  </a:lnTo>
                  <a:lnTo>
                    <a:pt x="1676433" y="1473419"/>
                  </a:lnTo>
                  <a:lnTo>
                    <a:pt x="1673838" y="1475240"/>
                  </a:lnTo>
                  <a:lnTo>
                    <a:pt x="1669422" y="1477060"/>
                  </a:lnTo>
                  <a:lnTo>
                    <a:pt x="1666827" y="1479654"/>
                  </a:lnTo>
                  <a:lnTo>
                    <a:pt x="1665006" y="1481475"/>
                  </a:lnTo>
                  <a:lnTo>
                    <a:pt x="1661114" y="1483820"/>
                  </a:lnTo>
                  <a:lnTo>
                    <a:pt x="1659541" y="1486164"/>
                  </a:lnTo>
                  <a:lnTo>
                    <a:pt x="1660065" y="1490579"/>
                  </a:lnTo>
                  <a:lnTo>
                    <a:pt x="1659541" y="1494719"/>
                  </a:lnTo>
                  <a:lnTo>
                    <a:pt x="1657221" y="1497063"/>
                  </a:lnTo>
                  <a:lnTo>
                    <a:pt x="1653055" y="1493173"/>
                  </a:lnTo>
                  <a:lnTo>
                    <a:pt x="1647091" y="1494993"/>
                  </a:lnTo>
                  <a:lnTo>
                    <a:pt x="1640330" y="1498111"/>
                  </a:lnTo>
                  <a:lnTo>
                    <a:pt x="1638259" y="1497837"/>
                  </a:lnTo>
                  <a:lnTo>
                    <a:pt x="1632021" y="1499408"/>
                  </a:lnTo>
                  <a:lnTo>
                    <a:pt x="1628628" y="1501229"/>
                  </a:lnTo>
                  <a:lnTo>
                    <a:pt x="1623438" y="1503024"/>
                  </a:lnTo>
                  <a:lnTo>
                    <a:pt x="1616951" y="1504595"/>
                  </a:lnTo>
                  <a:lnTo>
                    <a:pt x="1613832" y="1507713"/>
                  </a:lnTo>
                  <a:lnTo>
                    <a:pt x="1611487" y="1506416"/>
                  </a:lnTo>
                  <a:lnTo>
                    <a:pt x="1606023" y="1507189"/>
                  </a:lnTo>
                  <a:lnTo>
                    <a:pt x="1599535" y="1507189"/>
                  </a:lnTo>
                  <a:lnTo>
                    <a:pt x="1592774" y="1508237"/>
                  </a:lnTo>
                  <a:lnTo>
                    <a:pt x="1587584" y="1511080"/>
                  </a:lnTo>
                  <a:lnTo>
                    <a:pt x="1581871" y="1513425"/>
                  </a:lnTo>
                  <a:lnTo>
                    <a:pt x="1576930" y="1516293"/>
                  </a:lnTo>
                  <a:lnTo>
                    <a:pt x="1571990" y="1519411"/>
                  </a:lnTo>
                  <a:lnTo>
                    <a:pt x="1566276" y="1524075"/>
                  </a:lnTo>
                  <a:lnTo>
                    <a:pt x="1564729" y="1527192"/>
                  </a:lnTo>
                  <a:lnTo>
                    <a:pt x="1555124" y="1525371"/>
                  </a:lnTo>
                  <a:lnTo>
                    <a:pt x="1550433" y="1523301"/>
                  </a:lnTo>
                  <a:lnTo>
                    <a:pt x="1545243" y="1520433"/>
                  </a:lnTo>
                  <a:lnTo>
                    <a:pt x="1540552" y="1523825"/>
                  </a:lnTo>
                  <a:lnTo>
                    <a:pt x="1535113" y="1525371"/>
                  </a:lnTo>
                  <a:lnTo>
                    <a:pt x="1531994" y="1524598"/>
                  </a:lnTo>
                  <a:lnTo>
                    <a:pt x="1528601" y="1530035"/>
                  </a:lnTo>
                  <a:lnTo>
                    <a:pt x="1524983" y="1534724"/>
                  </a:lnTo>
                  <a:lnTo>
                    <a:pt x="1519768" y="1531083"/>
                  </a:lnTo>
                  <a:lnTo>
                    <a:pt x="1517448" y="1533677"/>
                  </a:lnTo>
                  <a:lnTo>
                    <a:pt x="1514579" y="1534201"/>
                  </a:lnTo>
                  <a:lnTo>
                    <a:pt x="1508615" y="1536545"/>
                  </a:lnTo>
                  <a:lnTo>
                    <a:pt x="1496914" y="1535248"/>
                  </a:lnTo>
                  <a:lnTo>
                    <a:pt x="1495092" y="1535248"/>
                  </a:lnTo>
                  <a:lnTo>
                    <a:pt x="1490426" y="1532380"/>
                  </a:lnTo>
                  <a:lnTo>
                    <a:pt x="1486783" y="1531083"/>
                  </a:lnTo>
                  <a:lnTo>
                    <a:pt x="1484962" y="1528215"/>
                  </a:lnTo>
                  <a:lnTo>
                    <a:pt x="1488855" y="1526394"/>
                  </a:lnTo>
                  <a:lnTo>
                    <a:pt x="1487307" y="1523551"/>
                  </a:lnTo>
                  <a:lnTo>
                    <a:pt x="1490951" y="1521979"/>
                  </a:lnTo>
                  <a:lnTo>
                    <a:pt x="1495616" y="1515245"/>
                  </a:lnTo>
                  <a:lnTo>
                    <a:pt x="1501080" y="1510307"/>
                  </a:lnTo>
                  <a:lnTo>
                    <a:pt x="1509139" y="1506142"/>
                  </a:lnTo>
                  <a:lnTo>
                    <a:pt x="1515103" y="1502251"/>
                  </a:lnTo>
                  <a:lnTo>
                    <a:pt x="1511210" y="1494719"/>
                  </a:lnTo>
                  <a:lnTo>
                    <a:pt x="1514579" y="1492374"/>
                  </a:lnTo>
                  <a:lnTo>
                    <a:pt x="1519519" y="1490579"/>
                  </a:lnTo>
                  <a:lnTo>
                    <a:pt x="1520567" y="1488758"/>
                  </a:lnTo>
                  <a:lnTo>
                    <a:pt x="1519519" y="1485117"/>
                  </a:lnTo>
                  <a:lnTo>
                    <a:pt x="1534339" y="1482523"/>
                  </a:lnTo>
                  <a:lnTo>
                    <a:pt x="1534339" y="1478357"/>
                  </a:lnTo>
                  <a:lnTo>
                    <a:pt x="1533292" y="1472396"/>
                  </a:lnTo>
                  <a:lnTo>
                    <a:pt x="1532243" y="1464066"/>
                  </a:lnTo>
                  <a:lnTo>
                    <a:pt x="1529923" y="1457582"/>
                  </a:lnTo>
                  <a:lnTo>
                    <a:pt x="1527054" y="1454215"/>
                  </a:lnTo>
                  <a:lnTo>
                    <a:pt x="1523162" y="1455512"/>
                  </a:lnTo>
                  <a:lnTo>
                    <a:pt x="1517173" y="1459402"/>
                  </a:lnTo>
                  <a:lnTo>
                    <a:pt x="1517173" y="1460974"/>
                  </a:lnTo>
                  <a:lnTo>
                    <a:pt x="1511984" y="1461472"/>
                  </a:lnTo>
                  <a:lnTo>
                    <a:pt x="1507817" y="1463293"/>
                  </a:lnTo>
                  <a:lnTo>
                    <a:pt x="1507568" y="1461996"/>
                  </a:lnTo>
                  <a:lnTo>
                    <a:pt x="1515876" y="1456534"/>
                  </a:lnTo>
                  <a:lnTo>
                    <a:pt x="1518471" y="1451870"/>
                  </a:lnTo>
                  <a:lnTo>
                    <a:pt x="1517448" y="1444338"/>
                  </a:lnTo>
                  <a:lnTo>
                    <a:pt x="1514329" y="1438876"/>
                  </a:lnTo>
                  <a:lnTo>
                    <a:pt x="1511460" y="1434985"/>
                  </a:lnTo>
                  <a:lnTo>
                    <a:pt x="1522887" y="1415257"/>
                  </a:lnTo>
                  <a:lnTo>
                    <a:pt x="1517698" y="1409271"/>
                  </a:lnTo>
                  <a:lnTo>
                    <a:pt x="1528102" y="1401738"/>
                  </a:lnTo>
                  <a:lnTo>
                    <a:pt x="1533541" y="1398371"/>
                  </a:lnTo>
                  <a:lnTo>
                    <a:pt x="1543671" y="1389018"/>
                  </a:lnTo>
                  <a:lnTo>
                    <a:pt x="1535886" y="1389018"/>
                  </a:lnTo>
                  <a:lnTo>
                    <a:pt x="1536660" y="1382259"/>
                  </a:lnTo>
                  <a:lnTo>
                    <a:pt x="1536660" y="1379142"/>
                  </a:lnTo>
                  <a:lnTo>
                    <a:pt x="1534589" y="1375251"/>
                  </a:lnTo>
                  <a:lnTo>
                    <a:pt x="1534339" y="1372657"/>
                  </a:lnTo>
                  <a:lnTo>
                    <a:pt x="1529125" y="1366422"/>
                  </a:lnTo>
                  <a:lnTo>
                    <a:pt x="1524459" y="1364102"/>
                  </a:lnTo>
                  <a:lnTo>
                    <a:pt x="1519793" y="1363055"/>
                  </a:lnTo>
                  <a:lnTo>
                    <a:pt x="1516924" y="1362805"/>
                  </a:lnTo>
                  <a:lnTo>
                    <a:pt x="1511210" y="1361483"/>
                  </a:lnTo>
                  <a:lnTo>
                    <a:pt x="1512757" y="1351108"/>
                  </a:lnTo>
                  <a:lnTo>
                    <a:pt x="1512258" y="1344100"/>
                  </a:lnTo>
                  <a:lnTo>
                    <a:pt x="1511210" y="1333699"/>
                  </a:lnTo>
                  <a:lnTo>
                    <a:pt x="1509913" y="1330856"/>
                  </a:lnTo>
                  <a:lnTo>
                    <a:pt x="1505746" y="1333450"/>
                  </a:lnTo>
                  <a:lnTo>
                    <a:pt x="1503675" y="1330581"/>
                  </a:lnTo>
                  <a:lnTo>
                    <a:pt x="1500831" y="1329035"/>
                  </a:lnTo>
                  <a:lnTo>
                    <a:pt x="1496914" y="1326167"/>
                  </a:lnTo>
                  <a:lnTo>
                    <a:pt x="1495891" y="1323324"/>
                  </a:lnTo>
                  <a:lnTo>
                    <a:pt x="1493021" y="1322800"/>
                  </a:lnTo>
                  <a:lnTo>
                    <a:pt x="1489129" y="1323324"/>
                  </a:lnTo>
                  <a:lnTo>
                    <a:pt x="1487307" y="1321253"/>
                  </a:lnTo>
                  <a:lnTo>
                    <a:pt x="1488106" y="1316814"/>
                  </a:lnTo>
                  <a:lnTo>
                    <a:pt x="1487307" y="1315517"/>
                  </a:lnTo>
                  <a:lnTo>
                    <a:pt x="1486285" y="1309806"/>
                  </a:lnTo>
                  <a:lnTo>
                    <a:pt x="1483665" y="1307736"/>
                  </a:lnTo>
                  <a:lnTo>
                    <a:pt x="1486010" y="1304368"/>
                  </a:lnTo>
                  <a:lnTo>
                    <a:pt x="1483416" y="1301251"/>
                  </a:lnTo>
                  <a:lnTo>
                    <a:pt x="1481594" y="1300727"/>
                  </a:lnTo>
                  <a:lnTo>
                    <a:pt x="1480297" y="1297609"/>
                  </a:lnTo>
                  <a:lnTo>
                    <a:pt x="1476404" y="1295789"/>
                  </a:lnTo>
                  <a:lnTo>
                    <a:pt x="1475631" y="1292945"/>
                  </a:lnTo>
                  <a:lnTo>
                    <a:pt x="1470940" y="1288780"/>
                  </a:lnTo>
                  <a:lnTo>
                    <a:pt x="1471464" y="1287234"/>
                  </a:lnTo>
                  <a:lnTo>
                    <a:pt x="1468345" y="1280475"/>
                  </a:lnTo>
                  <a:lnTo>
                    <a:pt x="1469643" y="1277357"/>
                  </a:lnTo>
                  <a:lnTo>
                    <a:pt x="1468594" y="1275811"/>
                  </a:lnTo>
                  <a:lnTo>
                    <a:pt x="1463405" y="1274763"/>
                  </a:lnTo>
                  <a:lnTo>
                    <a:pt x="1460036" y="1280724"/>
                  </a:lnTo>
                  <a:lnTo>
                    <a:pt x="1457167" y="1281772"/>
                  </a:lnTo>
                  <a:lnTo>
                    <a:pt x="1452751" y="1285937"/>
                  </a:lnTo>
                  <a:lnTo>
                    <a:pt x="1447037" y="1290077"/>
                  </a:lnTo>
                  <a:lnTo>
                    <a:pt x="1443145" y="1297086"/>
                  </a:lnTo>
                  <a:lnTo>
                    <a:pt x="1440026" y="1295539"/>
                  </a:lnTo>
                  <a:lnTo>
                    <a:pt x="1421064" y="1287483"/>
                  </a:lnTo>
                  <a:lnTo>
                    <a:pt x="1413529" y="1285413"/>
                  </a:lnTo>
                  <a:lnTo>
                    <a:pt x="1399232" y="1282545"/>
                  </a:lnTo>
                  <a:lnTo>
                    <a:pt x="1391173" y="1282046"/>
                  </a:lnTo>
                  <a:lnTo>
                    <a:pt x="1375853" y="1280225"/>
                  </a:lnTo>
                  <a:lnTo>
                    <a:pt x="1371687" y="1279427"/>
                  </a:lnTo>
                  <a:lnTo>
                    <a:pt x="1361831" y="1276060"/>
                  </a:lnTo>
                  <a:lnTo>
                    <a:pt x="1348058" y="1271646"/>
                  </a:lnTo>
                  <a:lnTo>
                    <a:pt x="1348058" y="1272693"/>
                  </a:lnTo>
                  <a:lnTo>
                    <a:pt x="1346237" y="1271895"/>
                  </a:lnTo>
                  <a:lnTo>
                    <a:pt x="1348582" y="1264637"/>
                  </a:lnTo>
                  <a:lnTo>
                    <a:pt x="1350903" y="1246455"/>
                  </a:lnTo>
                  <a:lnTo>
                    <a:pt x="1356117" y="1234259"/>
                  </a:lnTo>
                  <a:lnTo>
                    <a:pt x="1358438" y="1235805"/>
                  </a:lnTo>
                  <a:lnTo>
                    <a:pt x="1363653" y="1232688"/>
                  </a:lnTo>
                  <a:lnTo>
                    <a:pt x="1369890" y="1230343"/>
                  </a:lnTo>
                  <a:lnTo>
                    <a:pt x="1376377" y="1226727"/>
                  </a:lnTo>
                  <a:lnTo>
                    <a:pt x="1382615" y="1221015"/>
                  </a:lnTo>
                  <a:lnTo>
                    <a:pt x="1383912" y="1216850"/>
                  </a:lnTo>
                  <a:lnTo>
                    <a:pt x="1386507" y="1213732"/>
                  </a:lnTo>
                  <a:lnTo>
                    <a:pt x="1388852" y="1212685"/>
                  </a:lnTo>
                  <a:lnTo>
                    <a:pt x="1390150" y="1205951"/>
                  </a:lnTo>
                  <a:lnTo>
                    <a:pt x="1389876" y="1203082"/>
                  </a:lnTo>
                  <a:lnTo>
                    <a:pt x="1387805" y="1201262"/>
                  </a:lnTo>
                  <a:lnTo>
                    <a:pt x="1385983" y="1198668"/>
                  </a:lnTo>
                  <a:lnTo>
                    <a:pt x="1383912" y="1197371"/>
                  </a:lnTo>
                  <a:lnTo>
                    <a:pt x="1377674" y="1206724"/>
                  </a:lnTo>
                  <a:lnTo>
                    <a:pt x="1368593" y="1204379"/>
                  </a:lnTo>
                  <a:lnTo>
                    <a:pt x="1370139" y="1202309"/>
                  </a:lnTo>
                  <a:lnTo>
                    <a:pt x="1372210" y="1197121"/>
                  </a:lnTo>
                  <a:lnTo>
                    <a:pt x="1374805" y="1192433"/>
                  </a:lnTo>
                  <a:lnTo>
                    <a:pt x="1362604" y="1183604"/>
                  </a:lnTo>
                  <a:lnTo>
                    <a:pt x="1358188" y="1181533"/>
                  </a:lnTo>
                  <a:lnTo>
                    <a:pt x="1357140" y="1179463"/>
                  </a:lnTo>
                  <a:lnTo>
                    <a:pt x="1358438" y="1177892"/>
                  </a:lnTo>
                  <a:lnTo>
                    <a:pt x="1351426" y="1173727"/>
                  </a:lnTo>
                  <a:lnTo>
                    <a:pt x="1348582" y="1172954"/>
                  </a:lnTo>
                  <a:lnTo>
                    <a:pt x="1345713" y="1171407"/>
                  </a:lnTo>
                  <a:lnTo>
                    <a:pt x="1347809" y="1166195"/>
                  </a:lnTo>
                  <a:lnTo>
                    <a:pt x="1350903" y="1160483"/>
                  </a:lnTo>
                  <a:lnTo>
                    <a:pt x="1357415" y="1157116"/>
                  </a:lnTo>
                  <a:lnTo>
                    <a:pt x="1372734" y="1137886"/>
                  </a:lnTo>
                  <a:lnTo>
                    <a:pt x="1373258" y="1136091"/>
                  </a:lnTo>
                  <a:lnTo>
                    <a:pt x="1375853" y="1132973"/>
                  </a:lnTo>
                  <a:lnTo>
                    <a:pt x="1375329" y="1131676"/>
                  </a:lnTo>
                  <a:lnTo>
                    <a:pt x="1377924" y="1129057"/>
                  </a:lnTo>
                  <a:lnTo>
                    <a:pt x="1381317" y="1124393"/>
                  </a:lnTo>
                  <a:lnTo>
                    <a:pt x="1384162" y="1124917"/>
                  </a:lnTo>
                  <a:lnTo>
                    <a:pt x="1388328" y="1123869"/>
                  </a:lnTo>
                  <a:lnTo>
                    <a:pt x="1387031" y="1115564"/>
                  </a:lnTo>
                  <a:lnTo>
                    <a:pt x="1384960" y="1112447"/>
                  </a:lnTo>
                  <a:lnTo>
                    <a:pt x="1382091" y="1101547"/>
                  </a:lnTo>
                  <a:lnTo>
                    <a:pt x="1380519" y="1099727"/>
                  </a:lnTo>
                  <a:lnTo>
                    <a:pt x="1378448" y="1095312"/>
                  </a:lnTo>
                  <a:lnTo>
                    <a:pt x="1379496" y="1091396"/>
                  </a:lnTo>
                  <a:lnTo>
                    <a:pt x="1383638" y="1092194"/>
                  </a:lnTo>
                  <a:lnTo>
                    <a:pt x="1390923" y="1091671"/>
                  </a:lnTo>
                  <a:lnTo>
                    <a:pt x="1399756" y="1091945"/>
                  </a:lnTo>
                  <a:lnTo>
                    <a:pt x="1405470" y="1093242"/>
                  </a:lnTo>
                  <a:lnTo>
                    <a:pt x="1413778" y="1094264"/>
                  </a:lnTo>
                  <a:lnTo>
                    <a:pt x="1417945" y="1094264"/>
                  </a:lnTo>
                  <a:lnTo>
                    <a:pt x="1417945" y="1089600"/>
                  </a:lnTo>
                  <a:lnTo>
                    <a:pt x="1420539" y="1088802"/>
                  </a:lnTo>
                  <a:lnTo>
                    <a:pt x="1426004" y="1084138"/>
                  </a:lnTo>
                  <a:lnTo>
                    <a:pt x="1429896" y="1089850"/>
                  </a:lnTo>
                  <a:lnTo>
                    <a:pt x="1436383" y="1089326"/>
                  </a:lnTo>
                  <a:lnTo>
                    <a:pt x="1436383" y="1085959"/>
                  </a:lnTo>
                  <a:lnTo>
                    <a:pt x="1437431" y="1084413"/>
                  </a:lnTo>
                  <a:lnTo>
                    <a:pt x="1437157" y="1076083"/>
                  </a:lnTo>
                  <a:lnTo>
                    <a:pt x="1439252" y="1067777"/>
                  </a:lnTo>
                  <a:lnTo>
                    <a:pt x="1436658" y="1065458"/>
                  </a:lnTo>
                  <a:lnTo>
                    <a:pt x="1438978" y="1058175"/>
                  </a:lnTo>
                  <a:lnTo>
                    <a:pt x="1443669" y="1047275"/>
                  </a:lnTo>
                  <a:lnTo>
                    <a:pt x="1445216" y="1044931"/>
                  </a:lnTo>
                  <a:lnTo>
                    <a:pt x="1451454" y="1032984"/>
                  </a:lnTo>
                  <a:lnTo>
                    <a:pt x="1444966" y="1024928"/>
                  </a:lnTo>
                  <a:lnTo>
                    <a:pt x="1443145" y="1022085"/>
                  </a:lnTo>
                  <a:lnTo>
                    <a:pt x="1444966" y="1018443"/>
                  </a:lnTo>
                  <a:lnTo>
                    <a:pt x="1442621" y="1014029"/>
                  </a:lnTo>
                  <a:lnTo>
                    <a:pt x="1440550" y="1005449"/>
                  </a:lnTo>
                  <a:lnTo>
                    <a:pt x="1441847" y="1002331"/>
                  </a:lnTo>
                  <a:lnTo>
                    <a:pt x="1442097" y="999738"/>
                  </a:lnTo>
                  <a:lnTo>
                    <a:pt x="1440550" y="992979"/>
                  </a:lnTo>
                  <a:lnTo>
                    <a:pt x="1438205" y="991956"/>
                  </a:lnTo>
                  <a:lnTo>
                    <a:pt x="1431443" y="990659"/>
                  </a:lnTo>
                  <a:lnTo>
                    <a:pt x="1430420" y="988564"/>
                  </a:lnTo>
                  <a:lnTo>
                    <a:pt x="1423908" y="987018"/>
                  </a:lnTo>
                  <a:lnTo>
                    <a:pt x="1420539" y="985446"/>
                  </a:lnTo>
                  <a:lnTo>
                    <a:pt x="1414826" y="980009"/>
                  </a:lnTo>
                  <a:lnTo>
                    <a:pt x="1411183" y="977665"/>
                  </a:lnTo>
                  <a:lnTo>
                    <a:pt x="1407291" y="974298"/>
                  </a:lnTo>
                  <a:lnTo>
                    <a:pt x="1398459" y="972726"/>
                  </a:lnTo>
                  <a:lnTo>
                    <a:pt x="1397685" y="971429"/>
                  </a:lnTo>
                  <a:lnTo>
                    <a:pt x="1398184" y="967015"/>
                  </a:lnTo>
                  <a:lnTo>
                    <a:pt x="1397161" y="964172"/>
                  </a:lnTo>
                  <a:lnTo>
                    <a:pt x="1386757" y="964172"/>
                  </a:lnTo>
                  <a:lnTo>
                    <a:pt x="1383638" y="963373"/>
                  </a:lnTo>
                  <a:lnTo>
                    <a:pt x="1378697" y="959757"/>
                  </a:lnTo>
                  <a:lnTo>
                    <a:pt x="1375853" y="958186"/>
                  </a:lnTo>
                  <a:lnTo>
                    <a:pt x="1372984" y="951701"/>
                  </a:lnTo>
                  <a:lnTo>
                    <a:pt x="1371687" y="949880"/>
                  </a:lnTo>
                  <a:lnTo>
                    <a:pt x="1369865" y="951951"/>
                  </a:lnTo>
                  <a:lnTo>
                    <a:pt x="1367544" y="952225"/>
                  </a:lnTo>
                  <a:lnTo>
                    <a:pt x="1359485" y="950654"/>
                  </a:lnTo>
                  <a:lnTo>
                    <a:pt x="1357415" y="948833"/>
                  </a:lnTo>
                  <a:lnTo>
                    <a:pt x="1356092" y="944942"/>
                  </a:lnTo>
                  <a:lnTo>
                    <a:pt x="1354545" y="943121"/>
                  </a:lnTo>
                  <a:lnTo>
                    <a:pt x="1350653" y="941575"/>
                  </a:lnTo>
                  <a:lnTo>
                    <a:pt x="1349081" y="936362"/>
                  </a:lnTo>
                  <a:lnTo>
                    <a:pt x="1343367" y="931948"/>
                  </a:lnTo>
                  <a:lnTo>
                    <a:pt x="1339750" y="929878"/>
                  </a:lnTo>
                  <a:lnTo>
                    <a:pt x="1336356" y="928830"/>
                  </a:lnTo>
                  <a:lnTo>
                    <a:pt x="1330118" y="929628"/>
                  </a:lnTo>
                  <a:lnTo>
                    <a:pt x="1326751" y="928830"/>
                  </a:lnTo>
                  <a:lnTo>
                    <a:pt x="1324156" y="925463"/>
                  </a:lnTo>
                  <a:lnTo>
                    <a:pt x="1319739" y="923642"/>
                  </a:lnTo>
                  <a:lnTo>
                    <a:pt x="1315323" y="922869"/>
                  </a:lnTo>
                  <a:lnTo>
                    <a:pt x="1311431" y="921298"/>
                  </a:lnTo>
                  <a:lnTo>
                    <a:pt x="1307788" y="918205"/>
                  </a:lnTo>
                  <a:lnTo>
                    <a:pt x="1304145" y="914040"/>
                  </a:lnTo>
                  <a:lnTo>
                    <a:pt x="1295313" y="904163"/>
                  </a:lnTo>
                  <a:lnTo>
                    <a:pt x="1287528" y="899749"/>
                  </a:lnTo>
                  <a:lnTo>
                    <a:pt x="1282588" y="896382"/>
                  </a:lnTo>
                  <a:lnTo>
                    <a:pt x="1282313" y="894312"/>
                  </a:lnTo>
                  <a:lnTo>
                    <a:pt x="1291945" y="875331"/>
                  </a:lnTo>
                  <a:lnTo>
                    <a:pt x="1296086" y="867300"/>
                  </a:lnTo>
                  <a:lnTo>
                    <a:pt x="1299205" y="863908"/>
                  </a:lnTo>
                  <a:lnTo>
                    <a:pt x="1296360" y="862362"/>
                  </a:lnTo>
                  <a:lnTo>
                    <a:pt x="1295836" y="859768"/>
                  </a:lnTo>
                  <a:lnTo>
                    <a:pt x="1292992" y="856900"/>
                  </a:lnTo>
                  <a:lnTo>
                    <a:pt x="1290123" y="856900"/>
                  </a:lnTo>
                  <a:lnTo>
                    <a:pt x="1286480" y="856127"/>
                  </a:lnTo>
                  <a:lnTo>
                    <a:pt x="1284135" y="854830"/>
                  </a:lnTo>
                  <a:lnTo>
                    <a:pt x="1282064" y="851712"/>
                  </a:lnTo>
                  <a:lnTo>
                    <a:pt x="1270637" y="849118"/>
                  </a:lnTo>
                  <a:lnTo>
                    <a:pt x="1266994" y="847297"/>
                  </a:lnTo>
                  <a:lnTo>
                    <a:pt x="1263625" y="844180"/>
                  </a:lnTo>
                  <a:lnTo>
                    <a:pt x="1262328" y="841586"/>
                  </a:lnTo>
                  <a:lnTo>
                    <a:pt x="1262827" y="839242"/>
                  </a:lnTo>
                  <a:lnTo>
                    <a:pt x="1263101" y="824452"/>
                  </a:lnTo>
                  <a:lnTo>
                    <a:pt x="1260756" y="820037"/>
                  </a:lnTo>
                  <a:lnTo>
                    <a:pt x="1260232" y="817692"/>
                  </a:lnTo>
                  <a:lnTo>
                    <a:pt x="1257637" y="819763"/>
                  </a:lnTo>
                  <a:lnTo>
                    <a:pt x="1256340" y="819513"/>
                  </a:lnTo>
                  <a:lnTo>
                    <a:pt x="1252971" y="823928"/>
                  </a:lnTo>
                  <a:lnTo>
                    <a:pt x="1249853" y="824177"/>
                  </a:lnTo>
                  <a:lnTo>
                    <a:pt x="1246734" y="825998"/>
                  </a:lnTo>
                  <a:lnTo>
                    <a:pt x="1243365" y="825474"/>
                  </a:lnTo>
                  <a:lnTo>
                    <a:pt x="1240246" y="826522"/>
                  </a:lnTo>
                  <a:lnTo>
                    <a:pt x="1236853" y="825998"/>
                  </a:lnTo>
                  <a:lnTo>
                    <a:pt x="1233236" y="823155"/>
                  </a:lnTo>
                  <a:lnTo>
                    <a:pt x="1228819" y="824701"/>
                  </a:lnTo>
                  <a:lnTo>
                    <a:pt x="1221783" y="825998"/>
                  </a:lnTo>
                  <a:lnTo>
                    <a:pt x="1218165" y="828592"/>
                  </a:lnTo>
                  <a:lnTo>
                    <a:pt x="1216593" y="832757"/>
                  </a:lnTo>
                  <a:lnTo>
                    <a:pt x="1211154" y="833006"/>
                  </a:lnTo>
                  <a:lnTo>
                    <a:pt x="1208285" y="835351"/>
                  </a:lnTo>
                  <a:lnTo>
                    <a:pt x="1204118" y="834827"/>
                  </a:lnTo>
                  <a:lnTo>
                    <a:pt x="1203345" y="831460"/>
                  </a:lnTo>
                  <a:lnTo>
                    <a:pt x="1204393" y="828342"/>
                  </a:lnTo>
                  <a:lnTo>
                    <a:pt x="1198405" y="825474"/>
                  </a:lnTo>
                  <a:lnTo>
                    <a:pt x="1198155" y="823928"/>
                  </a:lnTo>
                  <a:lnTo>
                    <a:pt x="1195560" y="822107"/>
                  </a:lnTo>
                  <a:lnTo>
                    <a:pt x="1194512" y="819239"/>
                  </a:lnTo>
                  <a:lnTo>
                    <a:pt x="1190870" y="817169"/>
                  </a:lnTo>
                  <a:lnTo>
                    <a:pt x="1189322" y="815622"/>
                  </a:lnTo>
                  <a:lnTo>
                    <a:pt x="1186204" y="816121"/>
                  </a:lnTo>
                  <a:lnTo>
                    <a:pt x="1184132" y="810684"/>
                  </a:lnTo>
                  <a:lnTo>
                    <a:pt x="1183858" y="808589"/>
                  </a:lnTo>
                  <a:lnTo>
                    <a:pt x="1185430" y="804973"/>
                  </a:lnTo>
                  <a:lnTo>
                    <a:pt x="1183858" y="802628"/>
                  </a:lnTo>
                  <a:lnTo>
                    <a:pt x="1179192" y="801331"/>
                  </a:lnTo>
                  <a:lnTo>
                    <a:pt x="1177097" y="798214"/>
                  </a:lnTo>
                  <a:lnTo>
                    <a:pt x="1171383" y="796642"/>
                  </a:lnTo>
                  <a:lnTo>
                    <a:pt x="1169063" y="796917"/>
                  </a:lnTo>
                  <a:lnTo>
                    <a:pt x="1165419" y="788611"/>
                  </a:lnTo>
                  <a:lnTo>
                    <a:pt x="1163074" y="785743"/>
                  </a:lnTo>
                  <a:lnTo>
                    <a:pt x="1159706" y="783149"/>
                  </a:lnTo>
                  <a:lnTo>
                    <a:pt x="1152420" y="780281"/>
                  </a:lnTo>
                  <a:lnTo>
                    <a:pt x="1149576" y="779757"/>
                  </a:lnTo>
                  <a:lnTo>
                    <a:pt x="1141766" y="778984"/>
                  </a:lnTo>
                  <a:lnTo>
                    <a:pt x="1132435" y="772499"/>
                  </a:lnTo>
                  <a:lnTo>
                    <a:pt x="1131637" y="772225"/>
                  </a:lnTo>
                  <a:lnTo>
                    <a:pt x="1127221" y="768608"/>
                  </a:lnTo>
                  <a:lnTo>
                    <a:pt x="1123078" y="767312"/>
                  </a:lnTo>
                  <a:lnTo>
                    <a:pt x="1122280" y="763396"/>
                  </a:lnTo>
                  <a:lnTo>
                    <a:pt x="1120733" y="761849"/>
                  </a:lnTo>
                  <a:lnTo>
                    <a:pt x="1117864" y="761076"/>
                  </a:lnTo>
                  <a:lnTo>
                    <a:pt x="1114745" y="758208"/>
                  </a:lnTo>
                  <a:lnTo>
                    <a:pt x="1110079" y="756911"/>
                  </a:lnTo>
                  <a:lnTo>
                    <a:pt x="1103068" y="755365"/>
                  </a:lnTo>
                  <a:lnTo>
                    <a:pt x="1101247" y="757684"/>
                  </a:lnTo>
                  <a:lnTo>
                    <a:pt x="1095533" y="760029"/>
                  </a:lnTo>
                  <a:lnTo>
                    <a:pt x="1092414" y="760278"/>
                  </a:lnTo>
                  <a:lnTo>
                    <a:pt x="1087998" y="761849"/>
                  </a:lnTo>
                  <a:lnTo>
                    <a:pt x="1085652" y="761326"/>
                  </a:lnTo>
                  <a:lnTo>
                    <a:pt x="1082534" y="762623"/>
                  </a:lnTo>
                  <a:lnTo>
                    <a:pt x="1077095" y="761849"/>
                  </a:lnTo>
                  <a:lnTo>
                    <a:pt x="1073976" y="767037"/>
                  </a:lnTo>
                  <a:lnTo>
                    <a:pt x="1072404" y="767037"/>
                  </a:lnTo>
                  <a:lnTo>
                    <a:pt x="1070582" y="761849"/>
                  </a:lnTo>
                  <a:lnTo>
                    <a:pt x="1069036" y="758457"/>
                  </a:lnTo>
                  <a:lnTo>
                    <a:pt x="1070857" y="753270"/>
                  </a:lnTo>
                  <a:lnTo>
                    <a:pt x="1074749" y="749104"/>
                  </a:lnTo>
                  <a:lnTo>
                    <a:pt x="1074749" y="745214"/>
                  </a:lnTo>
                  <a:lnTo>
                    <a:pt x="1071631" y="738978"/>
                  </a:lnTo>
                  <a:lnTo>
                    <a:pt x="1073177" y="737432"/>
                  </a:lnTo>
                  <a:lnTo>
                    <a:pt x="1070582" y="734040"/>
                  </a:lnTo>
                  <a:lnTo>
                    <a:pt x="1061750" y="731446"/>
                  </a:lnTo>
                  <a:lnTo>
                    <a:pt x="1057608" y="729127"/>
                  </a:lnTo>
                  <a:lnTo>
                    <a:pt x="1055513" y="729900"/>
                  </a:lnTo>
                  <a:lnTo>
                    <a:pt x="1050073" y="723665"/>
                  </a:lnTo>
                  <a:lnTo>
                    <a:pt x="1049275" y="721595"/>
                  </a:lnTo>
                  <a:lnTo>
                    <a:pt x="1050073" y="715883"/>
                  </a:lnTo>
                  <a:lnTo>
                    <a:pt x="1048775" y="712765"/>
                  </a:lnTo>
                  <a:lnTo>
                    <a:pt x="1048775" y="709648"/>
                  </a:lnTo>
                  <a:lnTo>
                    <a:pt x="1056810" y="706256"/>
                  </a:lnTo>
                  <a:lnTo>
                    <a:pt x="1062024" y="701592"/>
                  </a:lnTo>
                  <a:lnTo>
                    <a:pt x="1063572" y="695606"/>
                  </a:lnTo>
                  <a:lnTo>
                    <a:pt x="1065393" y="692513"/>
                  </a:lnTo>
                  <a:lnTo>
                    <a:pt x="1062274" y="689396"/>
                  </a:lnTo>
                  <a:lnTo>
                    <a:pt x="1060203" y="683160"/>
                  </a:lnTo>
                  <a:lnTo>
                    <a:pt x="1057334" y="678995"/>
                  </a:lnTo>
                  <a:lnTo>
                    <a:pt x="1055513" y="674331"/>
                  </a:lnTo>
                  <a:lnTo>
                    <a:pt x="1056036" y="673533"/>
                  </a:lnTo>
                  <a:lnTo>
                    <a:pt x="1056036" y="664704"/>
                  </a:lnTo>
                  <a:lnTo>
                    <a:pt x="1053965" y="658468"/>
                  </a:lnTo>
                  <a:lnTo>
                    <a:pt x="1051869" y="646796"/>
                  </a:lnTo>
                  <a:lnTo>
                    <a:pt x="1052144" y="642905"/>
                  </a:lnTo>
                  <a:lnTo>
                    <a:pt x="1053167" y="637194"/>
                  </a:lnTo>
                  <a:lnTo>
                    <a:pt x="1053441" y="625496"/>
                  </a:lnTo>
                  <a:lnTo>
                    <a:pt x="1054215" y="621855"/>
                  </a:lnTo>
                  <a:lnTo>
                    <a:pt x="1050846" y="623676"/>
                  </a:lnTo>
                  <a:lnTo>
                    <a:pt x="1046430" y="626793"/>
                  </a:lnTo>
                  <a:lnTo>
                    <a:pt x="1040442" y="630160"/>
                  </a:lnTo>
                  <a:lnTo>
                    <a:pt x="1034479" y="635897"/>
                  </a:lnTo>
                  <a:lnTo>
                    <a:pt x="1030062" y="639264"/>
                  </a:lnTo>
                  <a:lnTo>
                    <a:pt x="1026944" y="640810"/>
                  </a:lnTo>
                  <a:lnTo>
                    <a:pt x="1016539" y="643928"/>
                  </a:lnTo>
                  <a:lnTo>
                    <a:pt x="1020182" y="644975"/>
                  </a:lnTo>
                  <a:lnTo>
                    <a:pt x="1023551" y="647320"/>
                  </a:lnTo>
                  <a:lnTo>
                    <a:pt x="1018885" y="655875"/>
                  </a:lnTo>
                  <a:lnTo>
                    <a:pt x="1016290" y="657446"/>
                  </a:lnTo>
                  <a:lnTo>
                    <a:pt x="1014468" y="659790"/>
                  </a:lnTo>
                  <a:lnTo>
                    <a:pt x="1010826" y="661860"/>
                  </a:lnTo>
                  <a:lnTo>
                    <a:pt x="1007458" y="663157"/>
                  </a:lnTo>
                  <a:lnTo>
                    <a:pt x="1005386" y="661586"/>
                  </a:lnTo>
                  <a:lnTo>
                    <a:pt x="1000695" y="665227"/>
                  </a:lnTo>
                  <a:lnTo>
                    <a:pt x="998350" y="663681"/>
                  </a:lnTo>
                  <a:lnTo>
                    <a:pt x="990316" y="664704"/>
                  </a:lnTo>
                  <a:lnTo>
                    <a:pt x="983555" y="666275"/>
                  </a:lnTo>
                  <a:lnTo>
                    <a:pt x="977067" y="670690"/>
                  </a:lnTo>
                  <a:lnTo>
                    <a:pt x="974972" y="669118"/>
                  </a:lnTo>
                  <a:lnTo>
                    <a:pt x="970032" y="666799"/>
                  </a:lnTo>
                  <a:lnTo>
                    <a:pt x="968235" y="663931"/>
                  </a:lnTo>
                  <a:lnTo>
                    <a:pt x="965366" y="662384"/>
                  </a:lnTo>
                  <a:lnTo>
                    <a:pt x="957830" y="662384"/>
                  </a:lnTo>
                  <a:lnTo>
                    <a:pt x="954463" y="660813"/>
                  </a:lnTo>
                  <a:lnTo>
                    <a:pt x="952890" y="662384"/>
                  </a:lnTo>
                  <a:lnTo>
                    <a:pt x="951344" y="666799"/>
                  </a:lnTo>
                  <a:lnTo>
                    <a:pt x="945630" y="668345"/>
                  </a:lnTo>
                  <a:lnTo>
                    <a:pt x="944058" y="671213"/>
                  </a:lnTo>
                  <a:lnTo>
                    <a:pt x="937820" y="673284"/>
                  </a:lnTo>
                  <a:lnTo>
                    <a:pt x="932631" y="676651"/>
                  </a:lnTo>
                  <a:lnTo>
                    <a:pt x="929262" y="679768"/>
                  </a:lnTo>
                  <a:lnTo>
                    <a:pt x="927441" y="683160"/>
                  </a:lnTo>
                  <a:lnTo>
                    <a:pt x="925869" y="683160"/>
                  </a:lnTo>
                  <a:lnTo>
                    <a:pt x="924322" y="686278"/>
                  </a:lnTo>
                  <a:lnTo>
                    <a:pt x="935500" y="687575"/>
                  </a:lnTo>
                  <a:lnTo>
                    <a:pt x="934452" y="691989"/>
                  </a:lnTo>
                  <a:lnTo>
                    <a:pt x="934452" y="694583"/>
                  </a:lnTo>
                  <a:lnTo>
                    <a:pt x="930285" y="700020"/>
                  </a:lnTo>
                  <a:lnTo>
                    <a:pt x="929786" y="702365"/>
                  </a:lnTo>
                  <a:lnTo>
                    <a:pt x="926143" y="705482"/>
                  </a:lnTo>
                  <a:lnTo>
                    <a:pt x="921203" y="707054"/>
                  </a:lnTo>
                  <a:lnTo>
                    <a:pt x="917311" y="711194"/>
                  </a:lnTo>
                  <a:lnTo>
                    <a:pt x="912645" y="719250"/>
                  </a:lnTo>
                  <a:lnTo>
                    <a:pt x="913144" y="724962"/>
                  </a:lnTo>
                  <a:lnTo>
                    <a:pt x="910549" y="728079"/>
                  </a:lnTo>
                  <a:lnTo>
                    <a:pt x="909002" y="728329"/>
                  </a:lnTo>
                  <a:lnTo>
                    <a:pt x="908728" y="725211"/>
                  </a:lnTo>
                  <a:lnTo>
                    <a:pt x="904835" y="723415"/>
                  </a:lnTo>
                  <a:lnTo>
                    <a:pt x="902764" y="724188"/>
                  </a:lnTo>
                  <a:lnTo>
                    <a:pt x="902764" y="728079"/>
                  </a:lnTo>
                  <a:lnTo>
                    <a:pt x="899371" y="729127"/>
                  </a:lnTo>
                  <a:lnTo>
                    <a:pt x="885624" y="733267"/>
                  </a:lnTo>
                  <a:lnTo>
                    <a:pt x="881457" y="735611"/>
                  </a:lnTo>
                  <a:lnTo>
                    <a:pt x="871851" y="739502"/>
                  </a:lnTo>
                  <a:lnTo>
                    <a:pt x="872624" y="742096"/>
                  </a:lnTo>
                  <a:lnTo>
                    <a:pt x="875219" y="744690"/>
                  </a:lnTo>
                  <a:lnTo>
                    <a:pt x="862744" y="750152"/>
                  </a:lnTo>
                  <a:lnTo>
                    <a:pt x="866387" y="753020"/>
                  </a:lnTo>
                  <a:lnTo>
                    <a:pt x="866911" y="754317"/>
                  </a:lnTo>
                  <a:lnTo>
                    <a:pt x="864565" y="758457"/>
                  </a:lnTo>
                  <a:lnTo>
                    <a:pt x="860673" y="758208"/>
                  </a:lnTo>
                  <a:lnTo>
                    <a:pt x="859625" y="759505"/>
                  </a:lnTo>
                  <a:lnTo>
                    <a:pt x="861197" y="762623"/>
                  </a:lnTo>
                  <a:lnTo>
                    <a:pt x="858852" y="764443"/>
                  </a:lnTo>
                  <a:lnTo>
                    <a:pt x="858852" y="767810"/>
                  </a:lnTo>
                  <a:lnTo>
                    <a:pt x="855483" y="767810"/>
                  </a:lnTo>
                  <a:lnTo>
                    <a:pt x="852863" y="769631"/>
                  </a:lnTo>
                  <a:lnTo>
                    <a:pt x="849769" y="773272"/>
                  </a:lnTo>
                  <a:lnTo>
                    <a:pt x="845079" y="771975"/>
                  </a:lnTo>
                  <a:lnTo>
                    <a:pt x="841960" y="771701"/>
                  </a:lnTo>
                  <a:lnTo>
                    <a:pt x="839116" y="769382"/>
                  </a:lnTo>
                  <a:lnTo>
                    <a:pt x="837020" y="770404"/>
                  </a:lnTo>
                  <a:lnTo>
                    <a:pt x="821176" y="768858"/>
                  </a:lnTo>
                  <a:lnTo>
                    <a:pt x="818831" y="780805"/>
                  </a:lnTo>
                  <a:lnTo>
                    <a:pt x="819355" y="782102"/>
                  </a:lnTo>
                  <a:lnTo>
                    <a:pt x="834675" y="780805"/>
                  </a:lnTo>
                  <a:lnTo>
                    <a:pt x="835722" y="781303"/>
                  </a:lnTo>
                  <a:lnTo>
                    <a:pt x="840663" y="787539"/>
                  </a:lnTo>
                  <a:lnTo>
                    <a:pt x="844829" y="794822"/>
                  </a:lnTo>
                  <a:lnTo>
                    <a:pt x="848722" y="801057"/>
                  </a:lnTo>
                  <a:lnTo>
                    <a:pt x="844829" y="802079"/>
                  </a:lnTo>
                  <a:lnTo>
                    <a:pt x="848971" y="806245"/>
                  </a:lnTo>
                  <a:lnTo>
                    <a:pt x="853662" y="805472"/>
                  </a:lnTo>
                  <a:lnTo>
                    <a:pt x="857030" y="805472"/>
                  </a:lnTo>
                  <a:lnTo>
                    <a:pt x="862494" y="803127"/>
                  </a:lnTo>
                  <a:lnTo>
                    <a:pt x="865338" y="801306"/>
                  </a:lnTo>
                  <a:lnTo>
                    <a:pt x="870004" y="800783"/>
                  </a:lnTo>
                  <a:lnTo>
                    <a:pt x="872101" y="802878"/>
                  </a:lnTo>
                  <a:lnTo>
                    <a:pt x="877814" y="804175"/>
                  </a:lnTo>
                  <a:lnTo>
                    <a:pt x="879636" y="805721"/>
                  </a:lnTo>
                  <a:lnTo>
                    <a:pt x="881182" y="809362"/>
                  </a:lnTo>
                  <a:lnTo>
                    <a:pt x="882230" y="816645"/>
                  </a:lnTo>
                  <a:lnTo>
                    <a:pt x="885349" y="815597"/>
                  </a:lnTo>
                  <a:lnTo>
                    <a:pt x="888194" y="813253"/>
                  </a:lnTo>
                  <a:lnTo>
                    <a:pt x="891836" y="811707"/>
                  </a:lnTo>
                  <a:lnTo>
                    <a:pt x="894181" y="818715"/>
                  </a:lnTo>
                  <a:lnTo>
                    <a:pt x="896776" y="821558"/>
                  </a:lnTo>
                  <a:lnTo>
                    <a:pt x="897824" y="821060"/>
                  </a:lnTo>
                  <a:lnTo>
                    <a:pt x="903538" y="830138"/>
                  </a:lnTo>
                  <a:lnTo>
                    <a:pt x="905359" y="829091"/>
                  </a:lnTo>
                  <a:lnTo>
                    <a:pt x="909252" y="835326"/>
                  </a:lnTo>
                  <a:lnTo>
                    <a:pt x="912894" y="837670"/>
                  </a:lnTo>
                  <a:lnTo>
                    <a:pt x="915739" y="848844"/>
                  </a:lnTo>
                  <a:lnTo>
                    <a:pt x="906133" y="847796"/>
                  </a:lnTo>
                  <a:lnTo>
                    <a:pt x="906907" y="856376"/>
                  </a:lnTo>
                  <a:lnTo>
                    <a:pt x="905085" y="856625"/>
                  </a:lnTo>
                  <a:lnTo>
                    <a:pt x="905609" y="859219"/>
                  </a:lnTo>
                  <a:lnTo>
                    <a:pt x="907156" y="862586"/>
                  </a:lnTo>
                  <a:lnTo>
                    <a:pt x="905859" y="864931"/>
                  </a:lnTo>
                  <a:lnTo>
                    <a:pt x="903264" y="865978"/>
                  </a:lnTo>
                  <a:lnTo>
                    <a:pt x="902490" y="868049"/>
                  </a:lnTo>
                  <a:lnTo>
                    <a:pt x="903014" y="871939"/>
                  </a:lnTo>
                  <a:lnTo>
                    <a:pt x="906108" y="874284"/>
                  </a:lnTo>
                  <a:lnTo>
                    <a:pt x="905085" y="875331"/>
                  </a:lnTo>
                  <a:lnTo>
                    <a:pt x="915739" y="881816"/>
                  </a:lnTo>
                  <a:lnTo>
                    <a:pt x="922476" y="885458"/>
                  </a:lnTo>
                  <a:lnTo>
                    <a:pt x="924821" y="887777"/>
                  </a:lnTo>
                  <a:lnTo>
                    <a:pt x="929237" y="890121"/>
                  </a:lnTo>
                  <a:lnTo>
                    <a:pt x="928987" y="895833"/>
                  </a:lnTo>
                  <a:lnTo>
                    <a:pt x="927940" y="898177"/>
                  </a:lnTo>
                  <a:lnTo>
                    <a:pt x="926393" y="906483"/>
                  </a:lnTo>
                  <a:lnTo>
                    <a:pt x="927940" y="912968"/>
                  </a:lnTo>
                  <a:lnTo>
                    <a:pt x="927441" y="916609"/>
                  </a:lnTo>
                  <a:lnTo>
                    <a:pt x="928987" y="919727"/>
                  </a:lnTo>
                  <a:lnTo>
                    <a:pt x="931333" y="926735"/>
                  </a:lnTo>
                  <a:lnTo>
                    <a:pt x="930036" y="933245"/>
                  </a:lnTo>
                  <a:lnTo>
                    <a:pt x="931857" y="937659"/>
                  </a:lnTo>
                  <a:lnTo>
                    <a:pt x="929761" y="938956"/>
                  </a:lnTo>
                  <a:lnTo>
                    <a:pt x="928738" y="941276"/>
                  </a:lnTo>
                  <a:lnTo>
                    <a:pt x="923798" y="944393"/>
                  </a:lnTo>
                  <a:lnTo>
                    <a:pt x="921453" y="948808"/>
                  </a:lnTo>
                  <a:lnTo>
                    <a:pt x="915988" y="950105"/>
                  </a:lnTo>
                  <a:lnTo>
                    <a:pt x="912869" y="948559"/>
                  </a:lnTo>
                  <a:lnTo>
                    <a:pt x="911323" y="945191"/>
                  </a:lnTo>
                  <a:lnTo>
                    <a:pt x="906383" y="943620"/>
                  </a:lnTo>
                  <a:lnTo>
                    <a:pt x="900918" y="945191"/>
                  </a:lnTo>
                  <a:lnTo>
                    <a:pt x="901442" y="946738"/>
                  </a:lnTo>
                  <a:lnTo>
                    <a:pt x="898324" y="950105"/>
                  </a:lnTo>
                  <a:lnTo>
                    <a:pt x="894955" y="950379"/>
                  </a:lnTo>
                  <a:lnTo>
                    <a:pt x="891312" y="955043"/>
                  </a:lnTo>
                  <a:lnTo>
                    <a:pt x="894431" y="960231"/>
                  </a:lnTo>
                  <a:lnTo>
                    <a:pt x="892360" y="961802"/>
                  </a:lnTo>
                  <a:lnTo>
                    <a:pt x="884551" y="959208"/>
                  </a:lnTo>
                  <a:lnTo>
                    <a:pt x="879361" y="955567"/>
                  </a:lnTo>
                  <a:lnTo>
                    <a:pt x="874171" y="952973"/>
                  </a:lnTo>
                  <a:lnTo>
                    <a:pt x="870004" y="951676"/>
                  </a:lnTo>
                  <a:lnTo>
                    <a:pt x="863517" y="945690"/>
                  </a:lnTo>
                  <a:lnTo>
                    <a:pt x="858827" y="942847"/>
                  </a:lnTo>
                  <a:lnTo>
                    <a:pt x="826616" y="929853"/>
                  </a:lnTo>
                  <a:lnTo>
                    <a:pt x="814664" y="931149"/>
                  </a:lnTo>
                  <a:lnTo>
                    <a:pt x="800642" y="932197"/>
                  </a:lnTo>
                  <a:lnTo>
                    <a:pt x="795701" y="931948"/>
                  </a:lnTo>
                  <a:lnTo>
                    <a:pt x="795452" y="923892"/>
                  </a:lnTo>
                  <a:lnTo>
                    <a:pt x="793880" y="923892"/>
                  </a:lnTo>
                  <a:lnTo>
                    <a:pt x="790761" y="926485"/>
                  </a:lnTo>
                  <a:lnTo>
                    <a:pt x="784798" y="922595"/>
                  </a:lnTo>
                  <a:lnTo>
                    <a:pt x="784274" y="920774"/>
                  </a:lnTo>
                  <a:lnTo>
                    <a:pt x="774144" y="914788"/>
                  </a:lnTo>
                  <a:lnTo>
                    <a:pt x="770252" y="915586"/>
                  </a:lnTo>
                  <a:lnTo>
                    <a:pt x="769478" y="917657"/>
                  </a:lnTo>
                  <a:lnTo>
                    <a:pt x="766085" y="917906"/>
                  </a:lnTo>
                  <a:lnTo>
                    <a:pt x="760895" y="916360"/>
                  </a:lnTo>
                  <a:lnTo>
                    <a:pt x="757253" y="917906"/>
                  </a:lnTo>
                  <a:lnTo>
                    <a:pt x="755955" y="920500"/>
                  </a:lnTo>
                  <a:lnTo>
                    <a:pt x="754134" y="921822"/>
                  </a:lnTo>
                  <a:lnTo>
                    <a:pt x="753360" y="923892"/>
                  </a:lnTo>
                  <a:lnTo>
                    <a:pt x="760122" y="932721"/>
                  </a:lnTo>
                  <a:lnTo>
                    <a:pt x="759074" y="934267"/>
                  </a:lnTo>
                  <a:lnTo>
                    <a:pt x="759848" y="938956"/>
                  </a:lnTo>
                  <a:lnTo>
                    <a:pt x="761170" y="941276"/>
                  </a:lnTo>
                  <a:lnTo>
                    <a:pt x="759074" y="942323"/>
                  </a:lnTo>
                  <a:lnTo>
                    <a:pt x="753635" y="943096"/>
                  </a:lnTo>
                  <a:lnTo>
                    <a:pt x="751539" y="942598"/>
                  </a:lnTo>
                  <a:lnTo>
                    <a:pt x="740635" y="937135"/>
                  </a:lnTo>
                  <a:lnTo>
                    <a:pt x="736469" y="934292"/>
                  </a:lnTo>
                  <a:lnTo>
                    <a:pt x="735171" y="932197"/>
                  </a:lnTo>
                  <a:lnTo>
                    <a:pt x="734672" y="928830"/>
                  </a:lnTo>
                  <a:lnTo>
                    <a:pt x="736993" y="927533"/>
                  </a:lnTo>
                  <a:lnTo>
                    <a:pt x="736993" y="931673"/>
                  </a:lnTo>
                  <a:lnTo>
                    <a:pt x="739613" y="932721"/>
                  </a:lnTo>
                  <a:lnTo>
                    <a:pt x="742457" y="931673"/>
                  </a:lnTo>
                  <a:lnTo>
                    <a:pt x="744029" y="930127"/>
                  </a:lnTo>
                  <a:lnTo>
                    <a:pt x="743505" y="926760"/>
                  </a:lnTo>
                  <a:lnTo>
                    <a:pt x="744279" y="921822"/>
                  </a:lnTo>
                  <a:lnTo>
                    <a:pt x="743230" y="921024"/>
                  </a:lnTo>
                  <a:lnTo>
                    <a:pt x="736743" y="921024"/>
                  </a:lnTo>
                  <a:lnTo>
                    <a:pt x="737267" y="918430"/>
                  </a:lnTo>
                  <a:lnTo>
                    <a:pt x="743754" y="916609"/>
                  </a:lnTo>
                  <a:lnTo>
                    <a:pt x="744802" y="915063"/>
                  </a:lnTo>
                  <a:lnTo>
                    <a:pt x="742207" y="912194"/>
                  </a:lnTo>
                  <a:lnTo>
                    <a:pt x="740386" y="907530"/>
                  </a:lnTo>
                  <a:lnTo>
                    <a:pt x="736993" y="910399"/>
                  </a:lnTo>
                  <a:lnTo>
                    <a:pt x="734672" y="910399"/>
                  </a:lnTo>
                  <a:lnTo>
                    <a:pt x="730780" y="907780"/>
                  </a:lnTo>
                  <a:lnTo>
                    <a:pt x="726090" y="906757"/>
                  </a:lnTo>
                  <a:lnTo>
                    <a:pt x="722721" y="904662"/>
                  </a:lnTo>
                  <a:lnTo>
                    <a:pt x="719852" y="901046"/>
                  </a:lnTo>
                  <a:lnTo>
                    <a:pt x="718554" y="896880"/>
                  </a:lnTo>
                  <a:lnTo>
                    <a:pt x="719602" y="891418"/>
                  </a:lnTo>
                  <a:lnTo>
                    <a:pt x="717257" y="888301"/>
                  </a:lnTo>
                  <a:lnTo>
                    <a:pt x="713614" y="886754"/>
                  </a:lnTo>
                  <a:lnTo>
                    <a:pt x="707377" y="885707"/>
                  </a:lnTo>
                  <a:lnTo>
                    <a:pt x="702710" y="885981"/>
                  </a:lnTo>
                  <a:lnTo>
                    <a:pt x="698294" y="884161"/>
                  </a:lnTo>
                  <a:lnTo>
                    <a:pt x="693629" y="882864"/>
                  </a:lnTo>
                  <a:lnTo>
                    <a:pt x="692057" y="883113"/>
                  </a:lnTo>
                  <a:lnTo>
                    <a:pt x="688938" y="886231"/>
                  </a:lnTo>
                  <a:lnTo>
                    <a:pt x="686867" y="886231"/>
                  </a:lnTo>
                  <a:lnTo>
                    <a:pt x="680630" y="883637"/>
                  </a:lnTo>
                  <a:lnTo>
                    <a:pt x="676462" y="879996"/>
                  </a:lnTo>
                  <a:lnTo>
                    <a:pt x="674392" y="876878"/>
                  </a:lnTo>
                  <a:lnTo>
                    <a:pt x="672845" y="869620"/>
                  </a:lnTo>
                  <a:lnTo>
                    <a:pt x="669452" y="864407"/>
                  </a:lnTo>
                  <a:lnTo>
                    <a:pt x="666607" y="862861"/>
                  </a:lnTo>
                  <a:lnTo>
                    <a:pt x="661917" y="862088"/>
                  </a:lnTo>
                  <a:lnTo>
                    <a:pt x="656203" y="862337"/>
                  </a:lnTo>
                  <a:lnTo>
                    <a:pt x="653858" y="860267"/>
                  </a:lnTo>
                  <a:lnTo>
                    <a:pt x="651787" y="853508"/>
                  </a:lnTo>
                  <a:lnTo>
                    <a:pt x="651537" y="847273"/>
                  </a:lnTo>
                  <a:lnTo>
                    <a:pt x="655953" y="845203"/>
                  </a:lnTo>
                  <a:lnTo>
                    <a:pt x="655679" y="843382"/>
                  </a:lnTo>
                  <a:lnTo>
                    <a:pt x="652310" y="842334"/>
                  </a:lnTo>
                  <a:lnTo>
                    <a:pt x="646846" y="837396"/>
                  </a:lnTo>
                  <a:lnTo>
                    <a:pt x="644775" y="836897"/>
                  </a:lnTo>
                  <a:lnTo>
                    <a:pt x="639835" y="839242"/>
                  </a:lnTo>
                  <a:lnTo>
                    <a:pt x="636466" y="839491"/>
                  </a:lnTo>
                  <a:lnTo>
                    <a:pt x="630479" y="836623"/>
                  </a:lnTo>
                  <a:lnTo>
                    <a:pt x="619575" y="836623"/>
                  </a:lnTo>
                  <a:lnTo>
                    <a:pt x="612813" y="838444"/>
                  </a:lnTo>
                  <a:lnTo>
                    <a:pt x="608922" y="838444"/>
                  </a:lnTo>
                  <a:lnTo>
                    <a:pt x="605278" y="836897"/>
                  </a:lnTo>
                  <a:lnTo>
                    <a:pt x="597494" y="828592"/>
                  </a:lnTo>
                  <a:lnTo>
                    <a:pt x="594125" y="826497"/>
                  </a:lnTo>
                  <a:lnTo>
                    <a:pt x="588137" y="825973"/>
                  </a:lnTo>
                  <a:lnTo>
                    <a:pt x="580353" y="825973"/>
                  </a:lnTo>
                  <a:lnTo>
                    <a:pt x="575163" y="824950"/>
                  </a:lnTo>
                  <a:lnTo>
                    <a:pt x="568402" y="822606"/>
                  </a:lnTo>
                  <a:lnTo>
                    <a:pt x="565532" y="819239"/>
                  </a:lnTo>
                  <a:lnTo>
                    <a:pt x="560093" y="806768"/>
                  </a:lnTo>
                  <a:lnTo>
                    <a:pt x="555926" y="801581"/>
                  </a:lnTo>
                  <a:lnTo>
                    <a:pt x="554379" y="796892"/>
                  </a:lnTo>
                  <a:lnTo>
                    <a:pt x="554903" y="792477"/>
                  </a:lnTo>
                  <a:lnTo>
                    <a:pt x="557997" y="784421"/>
                  </a:lnTo>
                  <a:lnTo>
                    <a:pt x="557997" y="775342"/>
                  </a:lnTo>
                  <a:lnTo>
                    <a:pt x="556699" y="771177"/>
                  </a:lnTo>
                  <a:lnTo>
                    <a:pt x="554629" y="767037"/>
                  </a:lnTo>
                  <a:lnTo>
                    <a:pt x="553855" y="763396"/>
                  </a:lnTo>
                  <a:lnTo>
                    <a:pt x="554105" y="755340"/>
                  </a:lnTo>
                  <a:lnTo>
                    <a:pt x="553082" y="748855"/>
                  </a:lnTo>
                  <a:lnTo>
                    <a:pt x="551510" y="742869"/>
                  </a:lnTo>
                  <a:lnTo>
                    <a:pt x="550213" y="740550"/>
                  </a:lnTo>
                  <a:lnTo>
                    <a:pt x="544249" y="733790"/>
                  </a:lnTo>
                  <a:lnTo>
                    <a:pt x="543201" y="731446"/>
                  </a:lnTo>
                  <a:lnTo>
                    <a:pt x="542428" y="726259"/>
                  </a:lnTo>
                  <a:lnTo>
                    <a:pt x="537737" y="722093"/>
                  </a:lnTo>
                  <a:lnTo>
                    <a:pt x="542678" y="718202"/>
                  </a:lnTo>
                  <a:lnTo>
                    <a:pt x="545023" y="717180"/>
                  </a:lnTo>
                  <a:lnTo>
                    <a:pt x="542927" y="715085"/>
                  </a:lnTo>
                  <a:lnTo>
                    <a:pt x="538261" y="717429"/>
                  </a:lnTo>
                  <a:lnTo>
                    <a:pt x="531774" y="719774"/>
                  </a:lnTo>
                  <a:lnTo>
                    <a:pt x="528905" y="720273"/>
                  </a:lnTo>
                  <a:lnTo>
                    <a:pt x="520596" y="723914"/>
                  </a:lnTo>
                  <a:lnTo>
                    <a:pt x="513834" y="728329"/>
                  </a:lnTo>
                  <a:lnTo>
                    <a:pt x="509693" y="730673"/>
                  </a:lnTo>
                  <a:lnTo>
                    <a:pt x="506574" y="733017"/>
                  </a:lnTo>
                  <a:lnTo>
                    <a:pt x="501883" y="733790"/>
                  </a:lnTo>
                  <a:lnTo>
                    <a:pt x="497218" y="736908"/>
                  </a:lnTo>
                  <a:lnTo>
                    <a:pt x="492801" y="741048"/>
                  </a:lnTo>
                  <a:lnTo>
                    <a:pt x="488385" y="744166"/>
                  </a:lnTo>
                  <a:lnTo>
                    <a:pt x="483445" y="746760"/>
                  </a:lnTo>
                  <a:lnTo>
                    <a:pt x="478255" y="750925"/>
                  </a:lnTo>
                  <a:lnTo>
                    <a:pt x="469921" y="731197"/>
                  </a:lnTo>
                  <a:lnTo>
                    <a:pt x="463958" y="716132"/>
                  </a:lnTo>
                  <a:lnTo>
                    <a:pt x="460066" y="706779"/>
                  </a:lnTo>
                  <a:lnTo>
                    <a:pt x="457197" y="701068"/>
                  </a:lnTo>
                  <a:lnTo>
                    <a:pt x="449936" y="705732"/>
                  </a:lnTo>
                  <a:lnTo>
                    <a:pt x="445520" y="706779"/>
                  </a:lnTo>
                  <a:lnTo>
                    <a:pt x="439806" y="710146"/>
                  </a:lnTo>
                  <a:lnTo>
                    <a:pt x="440829" y="712242"/>
                  </a:lnTo>
                  <a:lnTo>
                    <a:pt x="441877" y="717429"/>
                  </a:lnTo>
                  <a:lnTo>
                    <a:pt x="441628" y="725211"/>
                  </a:lnTo>
                  <a:lnTo>
                    <a:pt x="441877" y="734040"/>
                  </a:lnTo>
                  <a:lnTo>
                    <a:pt x="439806" y="741048"/>
                  </a:lnTo>
                  <a:lnTo>
                    <a:pt x="436413" y="759754"/>
                  </a:lnTo>
                  <a:lnTo>
                    <a:pt x="435390" y="761575"/>
                  </a:lnTo>
                  <a:lnTo>
                    <a:pt x="431747" y="759754"/>
                  </a:lnTo>
                  <a:lnTo>
                    <a:pt x="423438" y="758457"/>
                  </a:lnTo>
                  <a:lnTo>
                    <a:pt x="420045" y="763645"/>
                  </a:lnTo>
                  <a:lnTo>
                    <a:pt x="413034" y="765217"/>
                  </a:lnTo>
                  <a:lnTo>
                    <a:pt x="405499" y="768060"/>
                  </a:lnTo>
                  <a:lnTo>
                    <a:pt x="405000" y="772225"/>
                  </a:lnTo>
                  <a:lnTo>
                    <a:pt x="399261" y="774045"/>
                  </a:lnTo>
                  <a:lnTo>
                    <a:pt x="389655" y="774819"/>
                  </a:lnTo>
                  <a:lnTo>
                    <a:pt x="390703" y="776889"/>
                  </a:lnTo>
                  <a:lnTo>
                    <a:pt x="383418" y="781827"/>
                  </a:lnTo>
                  <a:lnTo>
                    <a:pt x="383692" y="784945"/>
                  </a:lnTo>
                  <a:lnTo>
                    <a:pt x="377180" y="787813"/>
                  </a:lnTo>
                  <a:lnTo>
                    <a:pt x="374860" y="789359"/>
                  </a:lnTo>
                  <a:lnTo>
                    <a:pt x="371741" y="788062"/>
                  </a:lnTo>
                  <a:lnTo>
                    <a:pt x="367574" y="791953"/>
                  </a:lnTo>
                  <a:lnTo>
                    <a:pt x="361611" y="789359"/>
                  </a:lnTo>
                  <a:lnTo>
                    <a:pt x="354325" y="789883"/>
                  </a:lnTo>
                  <a:lnTo>
                    <a:pt x="350183" y="791704"/>
                  </a:lnTo>
                  <a:lnTo>
                    <a:pt x="344195" y="790133"/>
                  </a:lnTo>
                  <a:lnTo>
                    <a:pt x="342898" y="792726"/>
                  </a:lnTo>
                  <a:lnTo>
                    <a:pt x="341326" y="793250"/>
                  </a:lnTo>
                  <a:lnTo>
                    <a:pt x="336910" y="791704"/>
                  </a:lnTo>
                  <a:lnTo>
                    <a:pt x="331720" y="797914"/>
                  </a:lnTo>
                  <a:lnTo>
                    <a:pt x="330697" y="800259"/>
                  </a:lnTo>
                  <a:lnTo>
                    <a:pt x="321066" y="803900"/>
                  </a:lnTo>
                  <a:lnTo>
                    <a:pt x="319245" y="803127"/>
                  </a:lnTo>
                  <a:lnTo>
                    <a:pt x="316151" y="804424"/>
                  </a:lnTo>
                  <a:lnTo>
                    <a:pt x="315876" y="805721"/>
                  </a:lnTo>
                  <a:lnTo>
                    <a:pt x="309913" y="803376"/>
                  </a:lnTo>
                  <a:lnTo>
                    <a:pt x="307044" y="803376"/>
                  </a:lnTo>
                  <a:lnTo>
                    <a:pt x="306270" y="805197"/>
                  </a:lnTo>
                  <a:lnTo>
                    <a:pt x="303925" y="806245"/>
                  </a:lnTo>
                  <a:lnTo>
                    <a:pt x="300033" y="805970"/>
                  </a:lnTo>
                  <a:lnTo>
                    <a:pt x="297962" y="801032"/>
                  </a:lnTo>
                  <a:lnTo>
                    <a:pt x="297163" y="795595"/>
                  </a:lnTo>
                  <a:lnTo>
                    <a:pt x="297438" y="794023"/>
                  </a:lnTo>
                  <a:lnTo>
                    <a:pt x="290427" y="792203"/>
                  </a:lnTo>
                  <a:lnTo>
                    <a:pt x="288081" y="787788"/>
                  </a:lnTo>
                  <a:lnTo>
                    <a:pt x="286784" y="779233"/>
                  </a:lnTo>
                  <a:lnTo>
                    <a:pt x="284713" y="775841"/>
                  </a:lnTo>
                  <a:lnTo>
                    <a:pt x="280796" y="772998"/>
                  </a:lnTo>
                  <a:lnTo>
                    <a:pt x="273785" y="771177"/>
                  </a:lnTo>
                  <a:lnTo>
                    <a:pt x="271440" y="769606"/>
                  </a:lnTo>
                  <a:lnTo>
                    <a:pt x="266000" y="769357"/>
                  </a:lnTo>
                  <a:lnTo>
                    <a:pt x="262607" y="766514"/>
                  </a:lnTo>
                  <a:lnTo>
                    <a:pt x="261060" y="762348"/>
                  </a:lnTo>
                  <a:lnTo>
                    <a:pt x="261309" y="760777"/>
                  </a:lnTo>
                  <a:lnTo>
                    <a:pt x="259762" y="758183"/>
                  </a:lnTo>
                  <a:lnTo>
                    <a:pt x="257417" y="757410"/>
                  </a:lnTo>
                  <a:lnTo>
                    <a:pt x="252752" y="757659"/>
                  </a:lnTo>
                  <a:lnTo>
                    <a:pt x="237157" y="763645"/>
                  </a:lnTo>
                  <a:lnTo>
                    <a:pt x="232491" y="766489"/>
                  </a:lnTo>
                  <a:lnTo>
                    <a:pt x="224158" y="769107"/>
                  </a:lnTo>
                  <a:lnTo>
                    <a:pt x="222611" y="770404"/>
                  </a:lnTo>
                  <a:lnTo>
                    <a:pt x="221039" y="774021"/>
                  </a:lnTo>
                  <a:lnTo>
                    <a:pt x="221837" y="781054"/>
                  </a:lnTo>
                  <a:lnTo>
                    <a:pt x="224158" y="784421"/>
                  </a:lnTo>
                  <a:lnTo>
                    <a:pt x="229622" y="786766"/>
                  </a:lnTo>
                  <a:lnTo>
                    <a:pt x="233265" y="786491"/>
                  </a:lnTo>
                  <a:lnTo>
                    <a:pt x="237930" y="784421"/>
                  </a:lnTo>
                  <a:lnTo>
                    <a:pt x="240800" y="784670"/>
                  </a:lnTo>
                  <a:lnTo>
                    <a:pt x="241049" y="787539"/>
                  </a:lnTo>
                  <a:lnTo>
                    <a:pt x="239228" y="788836"/>
                  </a:lnTo>
                  <a:lnTo>
                    <a:pt x="236109" y="795071"/>
                  </a:lnTo>
                  <a:lnTo>
                    <a:pt x="232741" y="799735"/>
                  </a:lnTo>
                  <a:lnTo>
                    <a:pt x="230395" y="805970"/>
                  </a:lnTo>
                  <a:lnTo>
                    <a:pt x="228849" y="808564"/>
                  </a:lnTo>
                  <a:lnTo>
                    <a:pt x="226254" y="809612"/>
                  </a:lnTo>
                  <a:lnTo>
                    <a:pt x="217147" y="806245"/>
                  </a:lnTo>
                  <a:lnTo>
                    <a:pt x="212207" y="806494"/>
                  </a:lnTo>
                  <a:lnTo>
                    <a:pt x="203898" y="810135"/>
                  </a:lnTo>
                  <a:lnTo>
                    <a:pt x="196638" y="814275"/>
                  </a:lnTo>
                  <a:lnTo>
                    <a:pt x="191947" y="813253"/>
                  </a:lnTo>
                  <a:lnTo>
                    <a:pt x="187530" y="815074"/>
                  </a:lnTo>
                  <a:lnTo>
                    <a:pt x="181293" y="822331"/>
                  </a:lnTo>
                  <a:lnTo>
                    <a:pt x="177925" y="823903"/>
                  </a:lnTo>
                  <a:lnTo>
                    <a:pt x="174281" y="824925"/>
                  </a:lnTo>
                  <a:lnTo>
                    <a:pt x="170140" y="824925"/>
                  </a:lnTo>
                  <a:lnTo>
                    <a:pt x="167795" y="823628"/>
                  </a:lnTo>
                  <a:lnTo>
                    <a:pt x="163902" y="818690"/>
                  </a:lnTo>
                  <a:lnTo>
                    <a:pt x="159736" y="814799"/>
                  </a:lnTo>
                  <a:lnTo>
                    <a:pt x="153772" y="811432"/>
                  </a:lnTo>
                  <a:lnTo>
                    <a:pt x="149356" y="811432"/>
                  </a:lnTo>
                  <a:lnTo>
                    <a:pt x="144665" y="812979"/>
                  </a:lnTo>
                  <a:lnTo>
                    <a:pt x="142070" y="812480"/>
                  </a:lnTo>
                  <a:lnTo>
                    <a:pt x="138952" y="811158"/>
                  </a:lnTo>
                  <a:lnTo>
                    <a:pt x="134011" y="807267"/>
                  </a:lnTo>
                  <a:lnTo>
                    <a:pt x="133762" y="800259"/>
                  </a:lnTo>
                  <a:lnTo>
                    <a:pt x="135583" y="799236"/>
                  </a:lnTo>
                  <a:lnTo>
                    <a:pt x="141546" y="798438"/>
                  </a:lnTo>
                  <a:lnTo>
                    <a:pt x="143368" y="796368"/>
                  </a:lnTo>
                  <a:lnTo>
                    <a:pt x="142844" y="794547"/>
                  </a:lnTo>
                  <a:lnTo>
                    <a:pt x="145713" y="790382"/>
                  </a:lnTo>
                  <a:lnTo>
                    <a:pt x="149605" y="788586"/>
                  </a:lnTo>
                  <a:lnTo>
                    <a:pt x="149605" y="786766"/>
                  </a:lnTo>
                  <a:lnTo>
                    <a:pt x="153772" y="782600"/>
                  </a:lnTo>
                  <a:lnTo>
                    <a:pt x="153498" y="776116"/>
                  </a:lnTo>
                  <a:lnTo>
                    <a:pt x="155843" y="775068"/>
                  </a:lnTo>
                  <a:lnTo>
                    <a:pt x="156093" y="770130"/>
                  </a:lnTo>
                  <a:lnTo>
                    <a:pt x="154546" y="767536"/>
                  </a:lnTo>
                  <a:lnTo>
                    <a:pt x="156866" y="763645"/>
                  </a:lnTo>
                  <a:lnTo>
                    <a:pt x="159486" y="757410"/>
                  </a:lnTo>
                  <a:lnTo>
                    <a:pt x="159486" y="752472"/>
                  </a:lnTo>
                  <a:lnTo>
                    <a:pt x="162081" y="747808"/>
                  </a:lnTo>
                  <a:lnTo>
                    <a:pt x="163378" y="746236"/>
                  </a:lnTo>
                  <a:lnTo>
                    <a:pt x="164925" y="742345"/>
                  </a:lnTo>
                  <a:lnTo>
                    <a:pt x="166497" y="740001"/>
                  </a:lnTo>
                  <a:lnTo>
                    <a:pt x="165973" y="737158"/>
                  </a:lnTo>
                  <a:lnTo>
                    <a:pt x="167795" y="731970"/>
                  </a:lnTo>
                  <a:lnTo>
                    <a:pt x="168318" y="728054"/>
                  </a:lnTo>
                  <a:lnTo>
                    <a:pt x="167021" y="719499"/>
                  </a:lnTo>
                  <a:lnTo>
                    <a:pt x="170115" y="717429"/>
                  </a:lnTo>
                  <a:lnTo>
                    <a:pt x="170639" y="713788"/>
                  </a:lnTo>
                  <a:lnTo>
                    <a:pt x="172211" y="709897"/>
                  </a:lnTo>
                  <a:lnTo>
                    <a:pt x="173758" y="708076"/>
                  </a:lnTo>
                  <a:lnTo>
                    <a:pt x="169616" y="701841"/>
                  </a:lnTo>
                  <a:lnTo>
                    <a:pt x="166222" y="694309"/>
                  </a:lnTo>
                  <a:lnTo>
                    <a:pt x="163627" y="683135"/>
                  </a:lnTo>
                  <a:lnTo>
                    <a:pt x="163627" y="671463"/>
                  </a:lnTo>
                  <a:lnTo>
                    <a:pt x="164676" y="667547"/>
                  </a:lnTo>
                  <a:lnTo>
                    <a:pt x="161557" y="667298"/>
                  </a:lnTo>
                  <a:lnTo>
                    <a:pt x="151926" y="668595"/>
                  </a:lnTo>
                  <a:lnTo>
                    <a:pt x="145189" y="671188"/>
                  </a:lnTo>
                  <a:lnTo>
                    <a:pt x="141023" y="667547"/>
                  </a:lnTo>
                  <a:lnTo>
                    <a:pt x="133762" y="658992"/>
                  </a:lnTo>
                  <a:lnTo>
                    <a:pt x="129071" y="655600"/>
                  </a:lnTo>
                  <a:lnTo>
                    <a:pt x="123357" y="649390"/>
                  </a:lnTo>
                  <a:lnTo>
                    <a:pt x="119715" y="644452"/>
                  </a:lnTo>
                  <a:lnTo>
                    <a:pt x="118167" y="640810"/>
                  </a:lnTo>
                  <a:lnTo>
                    <a:pt x="122310" y="638466"/>
                  </a:lnTo>
                  <a:lnTo>
                    <a:pt x="141297" y="635099"/>
                  </a:lnTo>
                  <a:lnTo>
                    <a:pt x="137904" y="621331"/>
                  </a:lnTo>
                  <a:lnTo>
                    <a:pt x="136082" y="618987"/>
                  </a:lnTo>
                  <a:lnTo>
                    <a:pt x="128298" y="612502"/>
                  </a:lnTo>
                  <a:lnTo>
                    <a:pt x="125703" y="610956"/>
                  </a:lnTo>
                  <a:lnTo>
                    <a:pt x="122060" y="606267"/>
                  </a:lnTo>
                  <a:lnTo>
                    <a:pt x="118417" y="600306"/>
                  </a:lnTo>
                  <a:lnTo>
                    <a:pt x="115822" y="597188"/>
                  </a:lnTo>
                  <a:lnTo>
                    <a:pt x="113477" y="597687"/>
                  </a:lnTo>
                  <a:lnTo>
                    <a:pt x="100752" y="598211"/>
                  </a:lnTo>
                  <a:lnTo>
                    <a:pt x="91146" y="605219"/>
                  </a:lnTo>
                  <a:lnTo>
                    <a:pt x="83611" y="607564"/>
                  </a:lnTo>
                  <a:lnTo>
                    <a:pt x="81016" y="595343"/>
                  </a:lnTo>
                  <a:lnTo>
                    <a:pt x="80767" y="591202"/>
                  </a:lnTo>
                  <a:lnTo>
                    <a:pt x="75826" y="590155"/>
                  </a:lnTo>
                  <a:lnTo>
                    <a:pt x="69589" y="593023"/>
                  </a:lnTo>
                  <a:lnTo>
                    <a:pt x="66720" y="595343"/>
                  </a:lnTo>
                  <a:lnTo>
                    <a:pt x="67767" y="598735"/>
                  </a:lnTo>
                  <a:lnTo>
                    <a:pt x="71410" y="601328"/>
                  </a:lnTo>
                  <a:lnTo>
                    <a:pt x="72708" y="603922"/>
                  </a:lnTo>
                  <a:lnTo>
                    <a:pt x="71660" y="606267"/>
                  </a:lnTo>
                  <a:lnTo>
                    <a:pt x="69589" y="608088"/>
                  </a:lnTo>
                  <a:lnTo>
                    <a:pt x="63351" y="609634"/>
                  </a:lnTo>
                  <a:lnTo>
                    <a:pt x="61530" y="608861"/>
                  </a:lnTo>
                  <a:lnTo>
                    <a:pt x="59184" y="606516"/>
                  </a:lnTo>
                  <a:lnTo>
                    <a:pt x="55567" y="596141"/>
                  </a:lnTo>
                  <a:lnTo>
                    <a:pt x="55043" y="593023"/>
                  </a:lnTo>
                  <a:lnTo>
                    <a:pt x="55043" y="587561"/>
                  </a:lnTo>
                  <a:lnTo>
                    <a:pt x="53745" y="583396"/>
                  </a:lnTo>
                  <a:lnTo>
                    <a:pt x="52947" y="575864"/>
                  </a:lnTo>
                  <a:lnTo>
                    <a:pt x="51924" y="571973"/>
                  </a:lnTo>
                  <a:lnTo>
                    <a:pt x="50102" y="570152"/>
                  </a:lnTo>
                  <a:lnTo>
                    <a:pt x="46983" y="568855"/>
                  </a:lnTo>
                  <a:lnTo>
                    <a:pt x="42043" y="564191"/>
                  </a:lnTo>
                  <a:lnTo>
                    <a:pt x="41020" y="561847"/>
                  </a:lnTo>
                  <a:lnTo>
                    <a:pt x="41270" y="557183"/>
                  </a:lnTo>
                  <a:lnTo>
                    <a:pt x="41794" y="554589"/>
                  </a:lnTo>
                  <a:lnTo>
                    <a:pt x="40472" y="551471"/>
                  </a:lnTo>
                  <a:lnTo>
                    <a:pt x="36080" y="547306"/>
                  </a:lnTo>
                  <a:lnTo>
                    <a:pt x="31664" y="539774"/>
                  </a:lnTo>
                  <a:lnTo>
                    <a:pt x="28270" y="535110"/>
                  </a:lnTo>
                  <a:lnTo>
                    <a:pt x="28021" y="530172"/>
                  </a:lnTo>
                  <a:lnTo>
                    <a:pt x="25925" y="526779"/>
                  </a:lnTo>
                  <a:lnTo>
                    <a:pt x="19712" y="514334"/>
                  </a:lnTo>
                  <a:lnTo>
                    <a:pt x="16843" y="511216"/>
                  </a:lnTo>
                  <a:lnTo>
                    <a:pt x="13475" y="511466"/>
                  </a:lnTo>
                  <a:lnTo>
                    <a:pt x="10356" y="508872"/>
                  </a:lnTo>
                  <a:lnTo>
                    <a:pt x="3594" y="504981"/>
                  </a:lnTo>
                  <a:lnTo>
                    <a:pt x="-1072" y="502911"/>
                  </a:lnTo>
                  <a:lnTo>
                    <a:pt x="1523" y="500043"/>
                  </a:lnTo>
                  <a:lnTo>
                    <a:pt x="3071" y="501589"/>
                  </a:lnTo>
                  <a:lnTo>
                    <a:pt x="5416" y="496676"/>
                  </a:lnTo>
                  <a:lnTo>
                    <a:pt x="4118" y="492760"/>
                  </a:lnTo>
                  <a:lnTo>
                    <a:pt x="725" y="485502"/>
                  </a:lnTo>
                  <a:lnTo>
                    <a:pt x="725" y="483157"/>
                  </a:lnTo>
                  <a:lnTo>
                    <a:pt x="-822" y="478743"/>
                  </a:lnTo>
                  <a:lnTo>
                    <a:pt x="-572" y="474603"/>
                  </a:lnTo>
                  <a:lnTo>
                    <a:pt x="-2119" y="472508"/>
                  </a:lnTo>
                  <a:lnTo>
                    <a:pt x="4118" y="470961"/>
                  </a:lnTo>
                  <a:lnTo>
                    <a:pt x="7237" y="469664"/>
                  </a:lnTo>
                  <a:lnTo>
                    <a:pt x="12427" y="468866"/>
                  </a:lnTo>
                  <a:lnTo>
                    <a:pt x="15795" y="469140"/>
                  </a:lnTo>
                  <a:lnTo>
                    <a:pt x="18390" y="467045"/>
                  </a:lnTo>
                  <a:lnTo>
                    <a:pt x="21509" y="466272"/>
                  </a:lnTo>
                  <a:lnTo>
                    <a:pt x="27746" y="468093"/>
                  </a:lnTo>
                  <a:lnTo>
                    <a:pt x="34758" y="468342"/>
                  </a:lnTo>
                  <a:lnTo>
                    <a:pt x="41270" y="471211"/>
                  </a:lnTo>
                  <a:lnTo>
                    <a:pt x="48805" y="472508"/>
                  </a:lnTo>
                  <a:lnTo>
                    <a:pt x="55292" y="472757"/>
                  </a:lnTo>
                  <a:lnTo>
                    <a:pt x="58935" y="473555"/>
                  </a:lnTo>
                  <a:lnTo>
                    <a:pt x="72957" y="464726"/>
                  </a:lnTo>
                  <a:lnTo>
                    <a:pt x="80243" y="460312"/>
                  </a:lnTo>
                  <a:lnTo>
                    <a:pt x="91146" y="454600"/>
                  </a:lnTo>
                  <a:lnTo>
                    <a:pt x="90098" y="450684"/>
                  </a:lnTo>
                  <a:lnTo>
                    <a:pt x="88277" y="449911"/>
                  </a:lnTo>
                  <a:lnTo>
                    <a:pt x="89075" y="447567"/>
                  </a:lnTo>
                  <a:lnTo>
                    <a:pt x="90897" y="445496"/>
                  </a:lnTo>
                  <a:lnTo>
                    <a:pt x="94265" y="444723"/>
                  </a:lnTo>
                  <a:lnTo>
                    <a:pt x="103622" y="443676"/>
                  </a:lnTo>
                  <a:lnTo>
                    <a:pt x="110108" y="440558"/>
                  </a:lnTo>
                  <a:lnTo>
                    <a:pt x="110632" y="437964"/>
                  </a:lnTo>
                  <a:lnTo>
                    <a:pt x="109585" y="436418"/>
                  </a:lnTo>
                  <a:lnTo>
                    <a:pt x="111930" y="432502"/>
                  </a:lnTo>
                  <a:lnTo>
                    <a:pt x="113502" y="432502"/>
                  </a:lnTo>
                  <a:lnTo>
                    <a:pt x="115573" y="428362"/>
                  </a:lnTo>
                  <a:lnTo>
                    <a:pt x="115323" y="419009"/>
                  </a:lnTo>
                  <a:lnTo>
                    <a:pt x="118417" y="417188"/>
                  </a:lnTo>
                  <a:lnTo>
                    <a:pt x="117120" y="413821"/>
                  </a:lnTo>
                  <a:lnTo>
                    <a:pt x="118167" y="411477"/>
                  </a:lnTo>
                  <a:lnTo>
                    <a:pt x="116097" y="404194"/>
                  </a:lnTo>
                  <a:lnTo>
                    <a:pt x="116870" y="403944"/>
                  </a:lnTo>
                  <a:lnTo>
                    <a:pt x="115822" y="399006"/>
                  </a:lnTo>
                  <a:lnTo>
                    <a:pt x="113227" y="394866"/>
                  </a:lnTo>
                  <a:lnTo>
                    <a:pt x="112728" y="393045"/>
                  </a:lnTo>
                  <a:lnTo>
                    <a:pt x="118442" y="393045"/>
                  </a:lnTo>
                  <a:lnTo>
                    <a:pt x="122335" y="395639"/>
                  </a:lnTo>
                  <a:lnTo>
                    <a:pt x="123881" y="395888"/>
                  </a:lnTo>
                  <a:lnTo>
                    <a:pt x="128572" y="393818"/>
                  </a:lnTo>
                  <a:lnTo>
                    <a:pt x="129071" y="384989"/>
                  </a:lnTo>
                  <a:lnTo>
                    <a:pt x="131167" y="384466"/>
                  </a:lnTo>
                  <a:lnTo>
                    <a:pt x="130369" y="376160"/>
                  </a:lnTo>
                  <a:lnTo>
                    <a:pt x="130643" y="365261"/>
                  </a:lnTo>
                  <a:lnTo>
                    <a:pt x="127774" y="360048"/>
                  </a:lnTo>
                  <a:lnTo>
                    <a:pt x="127275" y="351219"/>
                  </a:lnTo>
                  <a:lnTo>
                    <a:pt x="125977" y="347079"/>
                  </a:lnTo>
                  <a:lnTo>
                    <a:pt x="132714" y="345508"/>
                  </a:lnTo>
                  <a:lnTo>
                    <a:pt x="137130" y="345009"/>
                  </a:lnTo>
                  <a:lnTo>
                    <a:pt x="137404" y="343188"/>
                  </a:lnTo>
                  <a:lnTo>
                    <a:pt x="129345" y="338499"/>
                  </a:lnTo>
                  <a:lnTo>
                    <a:pt x="132714" y="333561"/>
                  </a:lnTo>
                  <a:lnTo>
                    <a:pt x="134285" y="332264"/>
                  </a:lnTo>
                  <a:lnTo>
                    <a:pt x="137404" y="324233"/>
                  </a:lnTo>
                  <a:lnTo>
                    <a:pt x="132190" y="317474"/>
                  </a:lnTo>
                  <a:lnTo>
                    <a:pt x="131666" y="311488"/>
                  </a:lnTo>
                  <a:lnTo>
                    <a:pt x="132714" y="306824"/>
                  </a:lnTo>
                  <a:lnTo>
                    <a:pt x="133762" y="299815"/>
                  </a:lnTo>
                  <a:lnTo>
                    <a:pt x="133762" y="292283"/>
                  </a:lnTo>
                  <a:lnTo>
                    <a:pt x="134261" y="286048"/>
                  </a:lnTo>
                  <a:lnTo>
                    <a:pt x="133487" y="277992"/>
                  </a:lnTo>
                  <a:lnTo>
                    <a:pt x="132439" y="275149"/>
                  </a:lnTo>
                  <a:lnTo>
                    <a:pt x="128821" y="270460"/>
                  </a:lnTo>
                  <a:lnTo>
                    <a:pt x="127000" y="269437"/>
                  </a:lnTo>
                  <a:lnTo>
                    <a:pt x="125703" y="266320"/>
                  </a:lnTo>
                  <a:lnTo>
                    <a:pt x="128298" y="266045"/>
                  </a:lnTo>
                  <a:lnTo>
                    <a:pt x="128048" y="261117"/>
                  </a:lnTo>
                  <a:lnTo>
                    <a:pt x="134011" y="259558"/>
                  </a:lnTo>
                  <a:lnTo>
                    <a:pt x="135309" y="259817"/>
                  </a:lnTo>
                  <a:lnTo>
                    <a:pt x="140249" y="257221"/>
                  </a:lnTo>
                  <a:lnTo>
                    <a:pt x="147260" y="254882"/>
                  </a:lnTo>
                  <a:lnTo>
                    <a:pt x="148033" y="256440"/>
                  </a:lnTo>
                  <a:lnTo>
                    <a:pt x="160259" y="254882"/>
                  </a:lnTo>
                  <a:lnTo>
                    <a:pt x="166996" y="252285"/>
                  </a:lnTo>
                  <a:lnTo>
                    <a:pt x="173508" y="250467"/>
                  </a:lnTo>
                  <a:lnTo>
                    <a:pt x="178449" y="248392"/>
                  </a:lnTo>
                  <a:lnTo>
                    <a:pt x="181293" y="248132"/>
                  </a:lnTo>
                  <a:lnTo>
                    <a:pt x="187006" y="245534"/>
                  </a:lnTo>
                  <a:lnTo>
                    <a:pt x="195315" y="241378"/>
                  </a:lnTo>
                  <a:lnTo>
                    <a:pt x="197137" y="239822"/>
                  </a:lnTo>
                  <a:lnTo>
                    <a:pt x="206767" y="254884"/>
                  </a:lnTo>
                  <a:lnTo>
                    <a:pt x="213504" y="265531"/>
                  </a:lnTo>
                  <a:lnTo>
                    <a:pt x="222611" y="279563"/>
                  </a:lnTo>
                  <a:lnTo>
                    <a:pt x="229622" y="290213"/>
                  </a:lnTo>
                  <a:lnTo>
                    <a:pt x="247287" y="317997"/>
                  </a:lnTo>
                  <a:lnTo>
                    <a:pt x="256369" y="315129"/>
                  </a:lnTo>
                  <a:lnTo>
                    <a:pt x="261584" y="326552"/>
                  </a:lnTo>
                  <a:lnTo>
                    <a:pt x="265202" y="325006"/>
                  </a:lnTo>
                  <a:lnTo>
                    <a:pt x="274309" y="323709"/>
                  </a:lnTo>
                  <a:lnTo>
                    <a:pt x="281320" y="321365"/>
                  </a:lnTo>
                  <a:lnTo>
                    <a:pt x="290925" y="316950"/>
                  </a:lnTo>
                  <a:lnTo>
                    <a:pt x="291200" y="319818"/>
                  </a:lnTo>
                  <a:lnTo>
                    <a:pt x="289628" y="326552"/>
                  </a:lnTo>
                  <a:lnTo>
                    <a:pt x="292223" y="331491"/>
                  </a:lnTo>
                  <a:lnTo>
                    <a:pt x="292498" y="333835"/>
                  </a:lnTo>
                  <a:lnTo>
                    <a:pt x="287034" y="335381"/>
                  </a:lnTo>
                  <a:lnTo>
                    <a:pt x="287807" y="339297"/>
                  </a:lnTo>
                  <a:lnTo>
                    <a:pt x="289903" y="345782"/>
                  </a:lnTo>
                  <a:lnTo>
                    <a:pt x="291200" y="352541"/>
                  </a:lnTo>
                  <a:lnTo>
                    <a:pt x="295866" y="350969"/>
                  </a:lnTo>
                  <a:lnTo>
                    <a:pt x="296914" y="355658"/>
                  </a:lnTo>
                  <a:lnTo>
                    <a:pt x="316899" y="362393"/>
                  </a:lnTo>
                  <a:lnTo>
                    <a:pt x="313531" y="367082"/>
                  </a:lnTo>
                  <a:lnTo>
                    <a:pt x="313282" y="371746"/>
                  </a:lnTo>
                  <a:lnTo>
                    <a:pt x="312233" y="375636"/>
                  </a:lnTo>
                  <a:lnTo>
                    <a:pt x="312483" y="378754"/>
                  </a:lnTo>
                  <a:lnTo>
                    <a:pt x="314055" y="382645"/>
                  </a:lnTo>
                  <a:lnTo>
                    <a:pt x="318721" y="388880"/>
                  </a:lnTo>
                  <a:lnTo>
                    <a:pt x="314305" y="391474"/>
                  </a:lnTo>
                  <a:lnTo>
                    <a:pt x="315876" y="395390"/>
                  </a:lnTo>
                  <a:lnTo>
                    <a:pt x="318197" y="396687"/>
                  </a:lnTo>
                  <a:lnTo>
                    <a:pt x="317423" y="398233"/>
                  </a:lnTo>
                  <a:lnTo>
                    <a:pt x="319245" y="401351"/>
                  </a:lnTo>
                  <a:lnTo>
                    <a:pt x="318995" y="402922"/>
                  </a:lnTo>
                  <a:lnTo>
                    <a:pt x="321840" y="404992"/>
                  </a:lnTo>
                  <a:lnTo>
                    <a:pt x="321840" y="406538"/>
                  </a:lnTo>
                  <a:lnTo>
                    <a:pt x="324958" y="408633"/>
                  </a:lnTo>
                  <a:lnTo>
                    <a:pt x="330946" y="405516"/>
                  </a:lnTo>
                  <a:lnTo>
                    <a:pt x="334065" y="404718"/>
                  </a:lnTo>
                  <a:lnTo>
                    <a:pt x="334564" y="402897"/>
                  </a:lnTo>
                  <a:lnTo>
                    <a:pt x="337434" y="403695"/>
                  </a:lnTo>
                  <a:lnTo>
                    <a:pt x="342374" y="397210"/>
                  </a:lnTo>
                  <a:lnTo>
                    <a:pt x="342374" y="394093"/>
                  </a:lnTo>
                  <a:lnTo>
                    <a:pt x="345992" y="392771"/>
                  </a:lnTo>
                  <a:lnTo>
                    <a:pt x="350408" y="390451"/>
                  </a:lnTo>
                  <a:lnTo>
                    <a:pt x="354325" y="391748"/>
                  </a:lnTo>
                  <a:lnTo>
                    <a:pt x="357169" y="391748"/>
                  </a:lnTo>
                  <a:lnTo>
                    <a:pt x="357943" y="395888"/>
                  </a:lnTo>
                  <a:lnTo>
                    <a:pt x="361336" y="395390"/>
                  </a:lnTo>
                  <a:lnTo>
                    <a:pt x="370693" y="401625"/>
                  </a:lnTo>
                  <a:lnTo>
                    <a:pt x="385239" y="400827"/>
                  </a:lnTo>
                  <a:lnTo>
                    <a:pt x="395094" y="404468"/>
                  </a:lnTo>
                  <a:lnTo>
                    <a:pt x="397714" y="403171"/>
                  </a:lnTo>
                  <a:lnTo>
                    <a:pt x="399261" y="401101"/>
                  </a:lnTo>
                  <a:lnTo>
                    <a:pt x="403428" y="399804"/>
                  </a:lnTo>
                  <a:lnTo>
                    <a:pt x="404975" y="401101"/>
                  </a:lnTo>
                  <a:lnTo>
                    <a:pt x="401607" y="409930"/>
                  </a:lnTo>
                  <a:lnTo>
                    <a:pt x="399261" y="409930"/>
                  </a:lnTo>
                  <a:lnTo>
                    <a:pt x="397714" y="411227"/>
                  </a:lnTo>
                  <a:lnTo>
                    <a:pt x="398488" y="414869"/>
                  </a:lnTo>
                  <a:lnTo>
                    <a:pt x="402629" y="417986"/>
                  </a:lnTo>
                  <a:lnTo>
                    <a:pt x="404451" y="421603"/>
                  </a:lnTo>
                  <a:lnTo>
                    <a:pt x="406023" y="430956"/>
                  </a:lnTo>
                  <a:lnTo>
                    <a:pt x="409142" y="438238"/>
                  </a:lnTo>
                  <a:lnTo>
                    <a:pt x="414082" y="440309"/>
                  </a:lnTo>
                  <a:lnTo>
                    <a:pt x="420295" y="447317"/>
                  </a:lnTo>
                  <a:lnTo>
                    <a:pt x="422915" y="453303"/>
                  </a:lnTo>
                  <a:lnTo>
                    <a:pt x="424736" y="459264"/>
                  </a:lnTo>
                  <a:lnTo>
                    <a:pt x="427056" y="462631"/>
                  </a:lnTo>
                  <a:lnTo>
                    <a:pt x="431747" y="463953"/>
                  </a:lnTo>
                  <a:lnTo>
                    <a:pt x="432271" y="461085"/>
                  </a:lnTo>
                  <a:lnTo>
                    <a:pt x="428878" y="456146"/>
                  </a:lnTo>
                  <a:lnTo>
                    <a:pt x="429152" y="453802"/>
                  </a:lnTo>
                  <a:lnTo>
                    <a:pt x="430699" y="451482"/>
                  </a:lnTo>
                  <a:lnTo>
                    <a:pt x="435115" y="449387"/>
                  </a:lnTo>
                  <a:lnTo>
                    <a:pt x="437985" y="448614"/>
                  </a:lnTo>
                  <a:lnTo>
                    <a:pt x="440829" y="449387"/>
                  </a:lnTo>
                  <a:lnTo>
                    <a:pt x="441877" y="451482"/>
                  </a:lnTo>
                  <a:lnTo>
                    <a:pt x="441079" y="454076"/>
                  </a:lnTo>
                  <a:lnTo>
                    <a:pt x="437710" y="459264"/>
                  </a:lnTo>
                  <a:lnTo>
                    <a:pt x="438758" y="462382"/>
                  </a:lnTo>
                  <a:lnTo>
                    <a:pt x="443948" y="464975"/>
                  </a:lnTo>
                  <a:lnTo>
                    <a:pt x="448364" y="468367"/>
                  </a:lnTo>
                  <a:lnTo>
                    <a:pt x="452007" y="468617"/>
                  </a:lnTo>
                  <a:lnTo>
                    <a:pt x="455899" y="465250"/>
                  </a:lnTo>
                  <a:lnTo>
                    <a:pt x="457970" y="466272"/>
                  </a:lnTo>
                  <a:lnTo>
                    <a:pt x="459542" y="471460"/>
                  </a:lnTo>
                  <a:lnTo>
                    <a:pt x="458743" y="473281"/>
                  </a:lnTo>
                  <a:lnTo>
                    <a:pt x="456148" y="474578"/>
                  </a:lnTo>
                  <a:lnTo>
                    <a:pt x="454602" y="479516"/>
                  </a:lnTo>
                  <a:lnTo>
                    <a:pt x="455899" y="481087"/>
                  </a:lnTo>
                  <a:lnTo>
                    <a:pt x="459018" y="480040"/>
                  </a:lnTo>
                  <a:lnTo>
                    <a:pt x="461363" y="475625"/>
                  </a:lnTo>
                  <a:lnTo>
                    <a:pt x="463434" y="474328"/>
                  </a:lnTo>
                  <a:lnTo>
                    <a:pt x="465780" y="475625"/>
                  </a:lnTo>
                  <a:lnTo>
                    <a:pt x="467077" y="478219"/>
                  </a:lnTo>
                  <a:lnTo>
                    <a:pt x="468898" y="487048"/>
                  </a:lnTo>
                  <a:lnTo>
                    <a:pt x="468375" y="495354"/>
                  </a:lnTo>
                  <a:lnTo>
                    <a:pt x="470446" y="498995"/>
                  </a:lnTo>
                  <a:lnTo>
                    <a:pt x="473564" y="500566"/>
                  </a:lnTo>
                  <a:lnTo>
                    <a:pt x="473315" y="502636"/>
                  </a:lnTo>
                  <a:lnTo>
                    <a:pt x="470196" y="505754"/>
                  </a:lnTo>
                  <a:lnTo>
                    <a:pt x="468100" y="506527"/>
                  </a:lnTo>
                  <a:lnTo>
                    <a:pt x="465006" y="506028"/>
                  </a:lnTo>
                  <a:lnTo>
                    <a:pt x="462661" y="503160"/>
                  </a:lnTo>
                  <a:lnTo>
                    <a:pt x="459542" y="503933"/>
                  </a:lnTo>
                  <a:lnTo>
                    <a:pt x="460316" y="507575"/>
                  </a:lnTo>
                  <a:lnTo>
                    <a:pt x="462910" y="508348"/>
                  </a:lnTo>
                  <a:lnTo>
                    <a:pt x="466802" y="508622"/>
                  </a:lnTo>
                  <a:lnTo>
                    <a:pt x="468375" y="509645"/>
                  </a:lnTo>
                  <a:lnTo>
                    <a:pt x="469672" y="512264"/>
                  </a:lnTo>
                  <a:lnTo>
                    <a:pt x="471493" y="518225"/>
                  </a:lnTo>
                  <a:lnTo>
                    <a:pt x="471244" y="520569"/>
                  </a:lnTo>
                  <a:lnTo>
                    <a:pt x="468898" y="523163"/>
                  </a:lnTo>
                  <a:lnTo>
                    <a:pt x="469921" y="525508"/>
                  </a:lnTo>
                  <a:lnTo>
                    <a:pt x="474362" y="527303"/>
                  </a:lnTo>
                  <a:lnTo>
                    <a:pt x="475910" y="526281"/>
                  </a:lnTo>
                  <a:lnTo>
                    <a:pt x="475136" y="520295"/>
                  </a:lnTo>
                  <a:lnTo>
                    <a:pt x="477731" y="517975"/>
                  </a:lnTo>
                  <a:lnTo>
                    <a:pt x="481873" y="521093"/>
                  </a:lnTo>
                  <a:lnTo>
                    <a:pt x="484218" y="526006"/>
                  </a:lnTo>
                  <a:lnTo>
                    <a:pt x="486564" y="526804"/>
                  </a:lnTo>
                  <a:lnTo>
                    <a:pt x="488385" y="525233"/>
                  </a:lnTo>
                  <a:lnTo>
                    <a:pt x="493574" y="523163"/>
                  </a:lnTo>
                  <a:lnTo>
                    <a:pt x="497467" y="523936"/>
                  </a:lnTo>
                  <a:lnTo>
                    <a:pt x="498764" y="526281"/>
                  </a:lnTo>
                  <a:lnTo>
                    <a:pt x="499288" y="529922"/>
                  </a:lnTo>
                  <a:lnTo>
                    <a:pt x="500835" y="532242"/>
                  </a:lnTo>
                  <a:lnTo>
                    <a:pt x="502931" y="531743"/>
                  </a:lnTo>
                  <a:lnTo>
                    <a:pt x="507597" y="528101"/>
                  </a:lnTo>
                  <a:lnTo>
                    <a:pt x="512013" y="523936"/>
                  </a:lnTo>
                  <a:lnTo>
                    <a:pt x="510192" y="516678"/>
                  </a:lnTo>
                  <a:lnTo>
                    <a:pt x="513061" y="515631"/>
                  </a:lnTo>
                  <a:lnTo>
                    <a:pt x="517727" y="519522"/>
                  </a:lnTo>
                  <a:lnTo>
                    <a:pt x="522667" y="522914"/>
                  </a:lnTo>
                  <a:lnTo>
                    <a:pt x="528131" y="525508"/>
                  </a:lnTo>
                  <a:lnTo>
                    <a:pt x="535666" y="527578"/>
                  </a:lnTo>
                  <a:lnTo>
                    <a:pt x="546046" y="531468"/>
                  </a:lnTo>
                  <a:lnTo>
                    <a:pt x="551235" y="537978"/>
                  </a:lnTo>
                  <a:lnTo>
                    <a:pt x="557748" y="542392"/>
                  </a:lnTo>
                  <a:lnTo>
                    <a:pt x="565532" y="547056"/>
                  </a:lnTo>
                  <a:lnTo>
                    <a:pt x="570722" y="551222"/>
                  </a:lnTo>
                  <a:lnTo>
                    <a:pt x="573067" y="548628"/>
                  </a:lnTo>
                  <a:lnTo>
                    <a:pt x="577733" y="545510"/>
                  </a:lnTo>
                  <a:lnTo>
                    <a:pt x="580353" y="545760"/>
                  </a:lnTo>
                  <a:lnTo>
                    <a:pt x="580602" y="543415"/>
                  </a:lnTo>
                  <a:lnTo>
                    <a:pt x="583721" y="539275"/>
                  </a:lnTo>
                  <a:lnTo>
                    <a:pt x="583721" y="537180"/>
                  </a:lnTo>
                  <a:lnTo>
                    <a:pt x="589185" y="534337"/>
                  </a:lnTo>
                  <a:lnTo>
                    <a:pt x="591780" y="533564"/>
                  </a:lnTo>
                  <a:lnTo>
                    <a:pt x="594899" y="530446"/>
                  </a:lnTo>
                  <a:lnTo>
                    <a:pt x="595398" y="524460"/>
                  </a:lnTo>
                  <a:lnTo>
                    <a:pt x="602159" y="520320"/>
                  </a:lnTo>
                  <a:lnTo>
                    <a:pt x="609695" y="522914"/>
                  </a:lnTo>
                  <a:lnTo>
                    <a:pt x="612813" y="522639"/>
                  </a:lnTo>
                  <a:lnTo>
                    <a:pt x="616706" y="526031"/>
                  </a:lnTo>
                  <a:lnTo>
                    <a:pt x="617479" y="525508"/>
                  </a:lnTo>
                  <a:lnTo>
                    <a:pt x="632026" y="510692"/>
                  </a:lnTo>
                  <a:lnTo>
                    <a:pt x="631252" y="509670"/>
                  </a:lnTo>
                  <a:lnTo>
                    <a:pt x="631002" y="500841"/>
                  </a:lnTo>
                  <a:lnTo>
                    <a:pt x="629705" y="493558"/>
                  </a:lnTo>
                  <a:lnTo>
                    <a:pt x="631526" y="493059"/>
                  </a:lnTo>
                  <a:lnTo>
                    <a:pt x="628133" y="480589"/>
                  </a:lnTo>
                  <a:lnTo>
                    <a:pt x="612813" y="474603"/>
                  </a:lnTo>
                  <a:lnTo>
                    <a:pt x="598517" y="468367"/>
                  </a:lnTo>
                  <a:lnTo>
                    <a:pt x="596695" y="465250"/>
                  </a:lnTo>
                  <a:lnTo>
                    <a:pt x="591505" y="453054"/>
                  </a:lnTo>
                  <a:lnTo>
                    <a:pt x="589160" y="444224"/>
                  </a:lnTo>
                  <a:lnTo>
                    <a:pt x="592279" y="439560"/>
                  </a:lnTo>
                  <a:lnTo>
                    <a:pt x="592554" y="436692"/>
                  </a:lnTo>
                  <a:lnTo>
                    <a:pt x="590732" y="431230"/>
                  </a:lnTo>
                  <a:lnTo>
                    <a:pt x="586316" y="426317"/>
                  </a:lnTo>
                  <a:lnTo>
                    <a:pt x="585268" y="421378"/>
                  </a:lnTo>
                  <a:lnTo>
                    <a:pt x="583721" y="417986"/>
                  </a:lnTo>
                  <a:lnTo>
                    <a:pt x="586316" y="414370"/>
                  </a:lnTo>
                  <a:lnTo>
                    <a:pt x="585019" y="409681"/>
                  </a:lnTo>
                  <a:lnTo>
                    <a:pt x="587090" y="408908"/>
                  </a:lnTo>
                  <a:lnTo>
                    <a:pt x="584245" y="399305"/>
                  </a:lnTo>
                  <a:lnTo>
                    <a:pt x="580328" y="387857"/>
                  </a:lnTo>
                  <a:lnTo>
                    <a:pt x="576186" y="377482"/>
                  </a:lnTo>
                  <a:lnTo>
                    <a:pt x="572294" y="369426"/>
                  </a:lnTo>
                  <a:lnTo>
                    <a:pt x="569175" y="363715"/>
                  </a:lnTo>
                  <a:lnTo>
                    <a:pt x="574889" y="362941"/>
                  </a:lnTo>
                  <a:lnTo>
                    <a:pt x="578781" y="361370"/>
                  </a:lnTo>
                  <a:lnTo>
                    <a:pt x="583721" y="356706"/>
                  </a:lnTo>
                  <a:lnTo>
                    <a:pt x="590982" y="352815"/>
                  </a:lnTo>
                  <a:lnTo>
                    <a:pt x="592554" y="355933"/>
                  </a:lnTo>
                  <a:lnTo>
                    <a:pt x="594375" y="355658"/>
                  </a:lnTo>
                  <a:lnTo>
                    <a:pt x="598791" y="360871"/>
                  </a:lnTo>
                  <a:lnTo>
                    <a:pt x="601636" y="365785"/>
                  </a:lnTo>
                  <a:lnTo>
                    <a:pt x="604754" y="368902"/>
                  </a:lnTo>
                  <a:lnTo>
                    <a:pt x="612539" y="375412"/>
                  </a:lnTo>
                  <a:lnTo>
                    <a:pt x="618003" y="381897"/>
                  </a:lnTo>
                  <a:lnTo>
                    <a:pt x="620598" y="385787"/>
                  </a:lnTo>
                  <a:lnTo>
                    <a:pt x="625289" y="390202"/>
                  </a:lnTo>
                  <a:lnTo>
                    <a:pt x="623717" y="384490"/>
                  </a:lnTo>
                  <a:lnTo>
                    <a:pt x="615658" y="369177"/>
                  </a:lnTo>
                  <a:lnTo>
                    <a:pt x="614111" y="365785"/>
                  </a:lnTo>
                  <a:lnTo>
                    <a:pt x="619301" y="361644"/>
                  </a:lnTo>
                  <a:lnTo>
                    <a:pt x="621896" y="360597"/>
                  </a:lnTo>
                  <a:lnTo>
                    <a:pt x="620074" y="353838"/>
                  </a:lnTo>
                  <a:lnTo>
                    <a:pt x="615658" y="347104"/>
                  </a:lnTo>
                  <a:lnTo>
                    <a:pt x="611766" y="343712"/>
                  </a:lnTo>
                  <a:lnTo>
                    <a:pt x="618003" y="340594"/>
                  </a:lnTo>
                  <a:lnTo>
                    <a:pt x="621646" y="337227"/>
                  </a:lnTo>
                  <a:lnTo>
                    <a:pt x="625289" y="333062"/>
                  </a:lnTo>
                  <a:lnTo>
                    <a:pt x="626586" y="333586"/>
                  </a:lnTo>
                  <a:lnTo>
                    <a:pt x="632300" y="332289"/>
                  </a:lnTo>
                  <a:lnTo>
                    <a:pt x="635145" y="329445"/>
                  </a:lnTo>
                  <a:lnTo>
                    <a:pt x="638538" y="328149"/>
                  </a:lnTo>
                  <a:lnTo>
                    <a:pt x="641906" y="329171"/>
                  </a:lnTo>
                  <a:lnTo>
                    <a:pt x="645274" y="328149"/>
                  </a:lnTo>
                  <a:lnTo>
                    <a:pt x="647370" y="325530"/>
                  </a:lnTo>
                  <a:lnTo>
                    <a:pt x="649441" y="321639"/>
                  </a:lnTo>
                  <a:lnTo>
                    <a:pt x="653858" y="332039"/>
                  </a:lnTo>
                  <a:lnTo>
                    <a:pt x="656727" y="331516"/>
                  </a:lnTo>
                  <a:lnTo>
                    <a:pt x="666333" y="330992"/>
                  </a:lnTo>
                  <a:lnTo>
                    <a:pt x="677511" y="329695"/>
                  </a:lnTo>
                  <a:lnTo>
                    <a:pt x="682700" y="329695"/>
                  </a:lnTo>
                  <a:lnTo>
                    <a:pt x="684771" y="335930"/>
                  </a:lnTo>
                  <a:lnTo>
                    <a:pt x="685021" y="338275"/>
                  </a:lnTo>
                  <a:lnTo>
                    <a:pt x="698294" y="337227"/>
                  </a:lnTo>
                  <a:lnTo>
                    <a:pt x="717257" y="337751"/>
                  </a:lnTo>
                  <a:lnTo>
                    <a:pt x="722696" y="337227"/>
                  </a:lnTo>
                  <a:lnTo>
                    <a:pt x="721922" y="334384"/>
                  </a:lnTo>
                  <a:lnTo>
                    <a:pt x="722696" y="331266"/>
                  </a:lnTo>
                  <a:lnTo>
                    <a:pt x="721673" y="325804"/>
                  </a:lnTo>
                  <a:lnTo>
                    <a:pt x="718280" y="325031"/>
                  </a:lnTo>
                  <a:lnTo>
                    <a:pt x="717257" y="320866"/>
                  </a:lnTo>
                  <a:lnTo>
                    <a:pt x="718804" y="319569"/>
                  </a:lnTo>
                  <a:lnTo>
                    <a:pt x="717257" y="316975"/>
                  </a:lnTo>
                  <a:lnTo>
                    <a:pt x="716982" y="310740"/>
                  </a:lnTo>
                  <a:lnTo>
                    <a:pt x="720101" y="305028"/>
                  </a:lnTo>
                  <a:lnTo>
                    <a:pt x="718804" y="302160"/>
                  </a:lnTo>
                  <a:lnTo>
                    <a:pt x="720625" y="299042"/>
                  </a:lnTo>
                  <a:lnTo>
                    <a:pt x="721673" y="289964"/>
                  </a:lnTo>
                  <a:lnTo>
                    <a:pt x="723220" y="287893"/>
                  </a:lnTo>
                  <a:lnTo>
                    <a:pt x="725566" y="290737"/>
                  </a:lnTo>
                  <a:lnTo>
                    <a:pt x="727636" y="291510"/>
                  </a:lnTo>
                  <a:lnTo>
                    <a:pt x="731279" y="291784"/>
                  </a:lnTo>
                  <a:lnTo>
                    <a:pt x="737242" y="294378"/>
                  </a:lnTo>
                  <a:lnTo>
                    <a:pt x="746873" y="293854"/>
                  </a:lnTo>
                  <a:lnTo>
                    <a:pt x="748420" y="292034"/>
                  </a:lnTo>
                  <a:lnTo>
                    <a:pt x="765561" y="291261"/>
                  </a:lnTo>
                  <a:lnTo>
                    <a:pt x="777013" y="291510"/>
                  </a:lnTo>
                  <a:lnTo>
                    <a:pt x="781680" y="293605"/>
                  </a:lnTo>
                  <a:lnTo>
                    <a:pt x="786620" y="285025"/>
                  </a:lnTo>
                  <a:lnTo>
                    <a:pt x="784798" y="281135"/>
                  </a:lnTo>
                  <a:lnTo>
                    <a:pt x="785571" y="276969"/>
                  </a:lnTo>
                  <a:lnTo>
                    <a:pt x="788441" y="278541"/>
                  </a:lnTo>
                  <a:lnTo>
                    <a:pt x="792857" y="278541"/>
                  </a:lnTo>
                  <a:lnTo>
                    <a:pt x="795701" y="276969"/>
                  </a:lnTo>
                  <a:lnTo>
                    <a:pt x="798047" y="277244"/>
                  </a:lnTo>
                  <a:lnTo>
                    <a:pt x="801415" y="279314"/>
                  </a:lnTo>
                  <a:lnTo>
                    <a:pt x="803760" y="278266"/>
                  </a:lnTo>
                  <a:lnTo>
                    <a:pt x="806106" y="280361"/>
                  </a:lnTo>
                  <a:lnTo>
                    <a:pt x="809749" y="278541"/>
                  </a:lnTo>
                  <a:lnTo>
                    <a:pt x="811046" y="276446"/>
                  </a:lnTo>
                  <a:lnTo>
                    <a:pt x="819355" y="274375"/>
                  </a:lnTo>
                  <a:lnTo>
                    <a:pt x="826890" y="268664"/>
                  </a:lnTo>
                  <a:lnTo>
                    <a:pt x="839365" y="259575"/>
                  </a:lnTo>
                  <a:lnTo>
                    <a:pt x="851042" y="252564"/>
                  </a:lnTo>
                  <a:lnTo>
                    <a:pt x="861945" y="242436"/>
                  </a:lnTo>
                  <a:lnTo>
                    <a:pt x="871302" y="235944"/>
                  </a:lnTo>
                  <a:lnTo>
                    <a:pt x="887146" y="233607"/>
                  </a:lnTo>
                  <a:lnTo>
                    <a:pt x="909252" y="228930"/>
                  </a:lnTo>
                  <a:lnTo>
                    <a:pt x="909252" y="222698"/>
                  </a:lnTo>
                  <a:lnTo>
                    <a:pt x="930535" y="223216"/>
                  </a:lnTo>
                  <a:lnTo>
                    <a:pt x="937820" y="196988"/>
                  </a:lnTo>
                  <a:lnTo>
                    <a:pt x="950819" y="170498"/>
                  </a:lnTo>
                  <a:lnTo>
                    <a:pt x="963020" y="144530"/>
                  </a:lnTo>
                  <a:lnTo>
                    <a:pt x="967686" y="142971"/>
                  </a:lnTo>
                  <a:lnTo>
                    <a:pt x="981983" y="138816"/>
                  </a:lnTo>
                  <a:lnTo>
                    <a:pt x="986399" y="138816"/>
                  </a:lnTo>
                  <a:lnTo>
                    <a:pt x="990566" y="136997"/>
                  </a:lnTo>
                  <a:lnTo>
                    <a:pt x="996529" y="140634"/>
                  </a:lnTo>
                  <a:lnTo>
                    <a:pt x="1017063" y="148166"/>
                  </a:lnTo>
                  <a:lnTo>
                    <a:pt x="1024598" y="151541"/>
                  </a:lnTo>
                  <a:lnTo>
                    <a:pt x="1037323" y="147904"/>
                  </a:lnTo>
                  <a:lnTo>
                    <a:pt x="1062773" y="138816"/>
                  </a:lnTo>
                  <a:lnTo>
                    <a:pt x="1082010" y="140374"/>
                  </a:lnTo>
                  <a:lnTo>
                    <a:pt x="1099924" y="122195"/>
                  </a:lnTo>
                  <a:lnTo>
                    <a:pt x="1112924" y="136219"/>
                  </a:lnTo>
                  <a:lnTo>
                    <a:pt x="1117340" y="149204"/>
                  </a:lnTo>
                  <a:lnTo>
                    <a:pt x="1119685" y="156736"/>
                  </a:lnTo>
                  <a:lnTo>
                    <a:pt x="1124601" y="184523"/>
                  </a:lnTo>
                  <a:lnTo>
                    <a:pt x="1127470" y="200365"/>
                  </a:lnTo>
                  <a:lnTo>
                    <a:pt x="1129291" y="220620"/>
                  </a:lnTo>
                  <a:lnTo>
                    <a:pt x="1131637" y="237241"/>
                  </a:lnTo>
                  <a:lnTo>
                    <a:pt x="1140968" y="237241"/>
                  </a:lnTo>
                  <a:lnTo>
                    <a:pt x="1148504" y="239059"/>
                  </a:lnTo>
                  <a:lnTo>
                    <a:pt x="1156562" y="238281"/>
                  </a:lnTo>
                  <a:lnTo>
                    <a:pt x="1162550" y="244252"/>
                  </a:lnTo>
                  <a:lnTo>
                    <a:pt x="1164621" y="245292"/>
                  </a:lnTo>
                  <a:lnTo>
                    <a:pt x="1166692" y="248928"/>
                  </a:lnTo>
                  <a:lnTo>
                    <a:pt x="1169562" y="248147"/>
                  </a:lnTo>
                  <a:lnTo>
                    <a:pt x="1174227" y="248147"/>
                  </a:lnTo>
                  <a:lnTo>
                    <a:pt x="1175001" y="251006"/>
                  </a:lnTo>
                  <a:lnTo>
                    <a:pt x="1179442" y="252303"/>
                  </a:lnTo>
                  <a:lnTo>
                    <a:pt x="1182286" y="253602"/>
                  </a:lnTo>
                  <a:lnTo>
                    <a:pt x="1182286" y="256458"/>
                  </a:lnTo>
                  <a:lnTo>
                    <a:pt x="1187226" y="255939"/>
                  </a:lnTo>
                  <a:lnTo>
                    <a:pt x="1187751" y="257498"/>
                  </a:lnTo>
                  <a:lnTo>
                    <a:pt x="1190345" y="256198"/>
                  </a:lnTo>
                  <a:lnTo>
                    <a:pt x="1194761" y="256198"/>
                  </a:lnTo>
                  <a:lnTo>
                    <a:pt x="1205914" y="250746"/>
                  </a:lnTo>
                  <a:lnTo>
                    <a:pt x="1207212" y="253083"/>
                  </a:lnTo>
                  <a:lnTo>
                    <a:pt x="1207736" y="257757"/>
                  </a:lnTo>
                  <a:lnTo>
                    <a:pt x="1206439" y="259054"/>
                  </a:lnTo>
                  <a:lnTo>
                    <a:pt x="1207486" y="262172"/>
                  </a:lnTo>
                  <a:lnTo>
                    <a:pt x="1212152" y="265549"/>
                  </a:lnTo>
                  <a:lnTo>
                    <a:pt x="1212676" y="273852"/>
                  </a:lnTo>
                  <a:lnTo>
                    <a:pt x="1210855" y="277244"/>
                  </a:lnTo>
                  <a:lnTo>
                    <a:pt x="1211628" y="278790"/>
                  </a:lnTo>
                  <a:lnTo>
                    <a:pt x="1208784" y="280860"/>
                  </a:lnTo>
                  <a:lnTo>
                    <a:pt x="1208260" y="282681"/>
                  </a:lnTo>
                  <a:lnTo>
                    <a:pt x="1208260" y="287893"/>
                  </a:lnTo>
                  <a:lnTo>
                    <a:pt x="1207212" y="290213"/>
                  </a:lnTo>
                  <a:lnTo>
                    <a:pt x="1208509" y="293331"/>
                  </a:lnTo>
                  <a:lnTo>
                    <a:pt x="1204892" y="299566"/>
                  </a:lnTo>
                  <a:lnTo>
                    <a:pt x="1205914" y="301137"/>
                  </a:lnTo>
                  <a:lnTo>
                    <a:pt x="1211379" y="303981"/>
                  </a:lnTo>
                  <a:lnTo>
                    <a:pt x="1214223" y="307622"/>
                  </a:lnTo>
                  <a:lnTo>
                    <a:pt x="1217866" y="308919"/>
                  </a:lnTo>
                  <a:lnTo>
                    <a:pt x="1220461" y="303457"/>
                  </a:lnTo>
                  <a:lnTo>
                    <a:pt x="1223854" y="305278"/>
                  </a:lnTo>
                  <a:lnTo>
                    <a:pt x="1245661" y="309443"/>
                  </a:lnTo>
                  <a:lnTo>
                    <a:pt x="1253720" y="307098"/>
                  </a:lnTo>
                  <a:lnTo>
                    <a:pt x="1281266" y="243214"/>
                  </a:lnTo>
                  <a:lnTo>
                    <a:pt x="1293741" y="207376"/>
                  </a:lnTo>
                  <a:lnTo>
                    <a:pt x="1295038" y="202702"/>
                  </a:lnTo>
                  <a:lnTo>
                    <a:pt x="1295537" y="196210"/>
                  </a:lnTo>
                  <a:lnTo>
                    <a:pt x="1309060" y="194130"/>
                  </a:lnTo>
                  <a:lnTo>
                    <a:pt x="1311905" y="193092"/>
                  </a:lnTo>
                  <a:lnTo>
                    <a:pt x="1316072" y="190755"/>
                  </a:lnTo>
                  <a:lnTo>
                    <a:pt x="1320238" y="187378"/>
                  </a:lnTo>
                  <a:lnTo>
                    <a:pt x="1317893" y="177771"/>
                  </a:lnTo>
                  <a:lnTo>
                    <a:pt x="1317643" y="165824"/>
                  </a:lnTo>
                  <a:lnTo>
                    <a:pt x="1317119" y="156736"/>
                  </a:lnTo>
                  <a:lnTo>
                    <a:pt x="1317369" y="142452"/>
                  </a:lnTo>
                  <a:lnTo>
                    <a:pt x="1316870" y="140893"/>
                  </a:lnTo>
                  <a:lnTo>
                    <a:pt x="1292967" y="97264"/>
                  </a:lnTo>
                  <a:lnTo>
                    <a:pt x="1297109" y="90772"/>
                  </a:lnTo>
                  <a:lnTo>
                    <a:pt x="1309834" y="70255"/>
                  </a:lnTo>
                  <a:lnTo>
                    <a:pt x="1296860" y="52597"/>
                  </a:lnTo>
                  <a:lnTo>
                    <a:pt x="1293741" y="48182"/>
                  </a:lnTo>
                  <a:lnTo>
                    <a:pt x="1285931" y="37535"/>
                  </a:lnTo>
                  <a:lnTo>
                    <a:pt x="1302049" y="35976"/>
                  </a:lnTo>
                  <a:lnTo>
                    <a:pt x="1308287" y="34936"/>
                  </a:lnTo>
                  <a:lnTo>
                    <a:pt x="1327000" y="15459"/>
                  </a:lnTo>
                  <a:lnTo>
                    <a:pt x="1331915" y="10267"/>
                  </a:lnTo>
                  <a:lnTo>
                    <a:pt x="1343367" y="8189"/>
                  </a:lnTo>
                  <a:lnTo>
                    <a:pt x="1359984" y="5590"/>
                  </a:lnTo>
                  <a:lnTo>
                    <a:pt x="1372460" y="3513"/>
                  </a:lnTo>
                  <a:lnTo>
                    <a:pt x="1399207" y="-383"/>
                  </a:lnTo>
                  <a:lnTo>
                    <a:pt x="1402076" y="1956"/>
                  </a:lnTo>
                  <a:lnTo>
                    <a:pt x="1436109" y="27925"/>
                  </a:lnTo>
                  <a:lnTo>
                    <a:pt x="1444168" y="35457"/>
                  </a:lnTo>
                  <a:lnTo>
                    <a:pt x="1480796" y="67140"/>
                  </a:lnTo>
                  <a:lnTo>
                    <a:pt x="1488331" y="65840"/>
                  </a:lnTo>
                  <a:lnTo>
                    <a:pt x="1505471" y="63503"/>
                  </a:lnTo>
                  <a:lnTo>
                    <a:pt x="1518720" y="54415"/>
                  </a:lnTo>
                  <a:lnTo>
                    <a:pt x="1534838" y="42987"/>
                  </a:lnTo>
                  <a:lnTo>
                    <a:pt x="1555622" y="22470"/>
                  </a:lnTo>
                  <a:lnTo>
                    <a:pt x="1557419" y="20393"/>
                  </a:lnTo>
                  <a:lnTo>
                    <a:pt x="1583417" y="35457"/>
                  </a:lnTo>
                  <a:lnTo>
                    <a:pt x="1606796" y="48701"/>
                  </a:lnTo>
                  <a:lnTo>
                    <a:pt x="1623937" y="47663"/>
                  </a:lnTo>
                  <a:lnTo>
                    <a:pt x="1629651" y="49738"/>
                  </a:lnTo>
                  <a:lnTo>
                    <a:pt x="1680824" y="71814"/>
                  </a:lnTo>
                  <a:lnTo>
                    <a:pt x="1722392" y="89472"/>
                  </a:lnTo>
                  <a:lnTo>
                    <a:pt x="1732273" y="93887"/>
                  </a:lnTo>
                  <a:lnTo>
                    <a:pt x="1746046" y="96486"/>
                  </a:lnTo>
                  <a:lnTo>
                    <a:pt x="1770472" y="107133"/>
                  </a:lnTo>
                  <a:lnTo>
                    <a:pt x="1798516" y="115703"/>
                  </a:lnTo>
                  <a:lnTo>
                    <a:pt x="1799290" y="115703"/>
                  </a:lnTo>
                  <a:lnTo>
                    <a:pt x="1821396" y="109470"/>
                  </a:lnTo>
                  <a:lnTo>
                    <a:pt x="1826312" y="121676"/>
                  </a:lnTo>
                  <a:lnTo>
                    <a:pt x="1834894" y="144789"/>
                  </a:lnTo>
                  <a:lnTo>
                    <a:pt x="1836442" y="148685"/>
                  </a:lnTo>
                  <a:lnTo>
                    <a:pt x="1841656" y="156736"/>
                  </a:lnTo>
                  <a:lnTo>
                    <a:pt x="1843977" y="159851"/>
                  </a:lnTo>
                  <a:lnTo>
                    <a:pt x="1846072" y="161150"/>
                  </a:lnTo>
                  <a:lnTo>
                    <a:pt x="1847370" y="165565"/>
                  </a:lnTo>
                  <a:lnTo>
                    <a:pt x="1847370" y="169461"/>
                  </a:lnTo>
                  <a:lnTo>
                    <a:pt x="1850489" y="173875"/>
                  </a:lnTo>
                  <a:lnTo>
                    <a:pt x="1851511" y="176990"/>
                  </a:lnTo>
                  <a:lnTo>
                    <a:pt x="1854131" y="189456"/>
                  </a:lnTo>
                  <a:lnTo>
                    <a:pt x="1855679" y="189715"/>
                  </a:lnTo>
                  <a:lnTo>
                    <a:pt x="1857225" y="192312"/>
                  </a:lnTo>
                  <a:lnTo>
                    <a:pt x="1863463" y="197766"/>
                  </a:lnTo>
                  <a:lnTo>
                    <a:pt x="1866332" y="196986"/>
                  </a:lnTo>
                  <a:lnTo>
                    <a:pt x="1868678" y="197766"/>
                  </a:lnTo>
                  <a:lnTo>
                    <a:pt x="1873593" y="202700"/>
                  </a:lnTo>
                  <a:lnTo>
                    <a:pt x="1877510" y="204518"/>
                  </a:lnTo>
                  <a:lnTo>
                    <a:pt x="1878284" y="206336"/>
                  </a:lnTo>
                  <a:lnTo>
                    <a:pt x="1882450" y="207114"/>
                  </a:lnTo>
                  <a:lnTo>
                    <a:pt x="1883748" y="208414"/>
                  </a:lnTo>
                  <a:lnTo>
                    <a:pt x="1887116" y="207374"/>
                  </a:lnTo>
                  <a:lnTo>
                    <a:pt x="1891008" y="208673"/>
                  </a:lnTo>
                  <a:lnTo>
                    <a:pt x="1894377" y="207636"/>
                  </a:lnTo>
                  <a:lnTo>
                    <a:pt x="1897770" y="205817"/>
                  </a:lnTo>
                  <a:lnTo>
                    <a:pt x="1900116" y="207636"/>
                  </a:lnTo>
                  <a:lnTo>
                    <a:pt x="1902710" y="205558"/>
                  </a:lnTo>
                  <a:lnTo>
                    <a:pt x="1904008" y="206336"/>
                  </a:lnTo>
                  <a:lnTo>
                    <a:pt x="1907900" y="205296"/>
                  </a:lnTo>
                  <a:lnTo>
                    <a:pt x="1911019" y="205296"/>
                  </a:lnTo>
                  <a:lnTo>
                    <a:pt x="1920375" y="200622"/>
                  </a:lnTo>
                  <a:lnTo>
                    <a:pt x="1920874" y="199325"/>
                  </a:lnTo>
                  <a:lnTo>
                    <a:pt x="1928409" y="195948"/>
                  </a:lnTo>
                  <a:lnTo>
                    <a:pt x="1930754" y="194130"/>
                  </a:lnTo>
                  <a:lnTo>
                    <a:pt x="1931528" y="190493"/>
                  </a:lnTo>
                  <a:lnTo>
                    <a:pt x="1933349" y="190493"/>
                  </a:lnTo>
                  <a:lnTo>
                    <a:pt x="1936468" y="188678"/>
                  </a:lnTo>
                  <a:lnTo>
                    <a:pt x="1935969" y="186860"/>
                  </a:lnTo>
                  <a:lnTo>
                    <a:pt x="1939862" y="182964"/>
                  </a:lnTo>
                  <a:lnTo>
                    <a:pt x="1941408" y="180367"/>
                  </a:lnTo>
                  <a:lnTo>
                    <a:pt x="1945825" y="179068"/>
                  </a:lnTo>
                  <a:lnTo>
                    <a:pt x="1946349" y="176990"/>
                  </a:lnTo>
                  <a:lnTo>
                    <a:pt x="1951015" y="177771"/>
                  </a:lnTo>
                  <a:lnTo>
                    <a:pt x="1956479" y="177250"/>
                  </a:lnTo>
                  <a:lnTo>
                    <a:pt x="1958300" y="174654"/>
                  </a:lnTo>
                  <a:lnTo>
                    <a:pt x="1960895" y="175432"/>
                  </a:lnTo>
                  <a:lnTo>
                    <a:pt x="1962193" y="173616"/>
                  </a:lnTo>
                  <a:lnTo>
                    <a:pt x="1961943" y="169720"/>
                  </a:lnTo>
                  <a:lnTo>
                    <a:pt x="1965311" y="163487"/>
                  </a:lnTo>
                  <a:lnTo>
                    <a:pt x="1967382" y="162447"/>
                  </a:lnTo>
                  <a:lnTo>
                    <a:pt x="1967906" y="156736"/>
                  </a:lnTo>
                  <a:lnTo>
                    <a:pt x="1974144" y="157773"/>
                  </a:lnTo>
                  <a:lnTo>
                    <a:pt x="1976988" y="160629"/>
                  </a:lnTo>
                  <a:lnTo>
                    <a:pt x="1978560" y="161150"/>
                  </a:lnTo>
                  <a:lnTo>
                    <a:pt x="1981928" y="168421"/>
                  </a:lnTo>
                  <a:lnTo>
                    <a:pt x="1984274" y="169461"/>
                  </a:lnTo>
                  <a:lnTo>
                    <a:pt x="1985821" y="172835"/>
                  </a:lnTo>
                  <a:lnTo>
                    <a:pt x="1987143" y="174394"/>
                  </a:lnTo>
                  <a:lnTo>
                    <a:pt x="1987393" y="176990"/>
                  </a:lnTo>
                  <a:lnTo>
                    <a:pt x="1988939" y="178809"/>
                  </a:lnTo>
                  <a:lnTo>
                    <a:pt x="1989738" y="183483"/>
                  </a:lnTo>
                  <a:lnTo>
                    <a:pt x="1988939" y="185820"/>
                  </a:lnTo>
                  <a:lnTo>
                    <a:pt x="1990512" y="192574"/>
                  </a:lnTo>
                  <a:lnTo>
                    <a:pt x="1993631" y="197248"/>
                  </a:lnTo>
                  <a:lnTo>
                    <a:pt x="1998571" y="199325"/>
                  </a:lnTo>
                  <a:lnTo>
                    <a:pt x="1999344" y="198545"/>
                  </a:lnTo>
                  <a:lnTo>
                    <a:pt x="2004808" y="199844"/>
                  </a:lnTo>
                  <a:lnTo>
                    <a:pt x="2006355" y="201662"/>
                  </a:lnTo>
                  <a:lnTo>
                    <a:pt x="2010771" y="202962"/>
                  </a:lnTo>
                  <a:lnTo>
                    <a:pt x="2028711" y="200103"/>
                  </a:lnTo>
                  <a:lnTo>
                    <a:pt x="2033901" y="198804"/>
                  </a:lnTo>
                  <a:lnTo>
                    <a:pt x="2054934" y="195689"/>
                  </a:lnTo>
                  <a:lnTo>
                    <a:pt x="2055208" y="188418"/>
                  </a:lnTo>
                  <a:lnTo>
                    <a:pt x="2056506" y="184001"/>
                  </a:lnTo>
                  <a:lnTo>
                    <a:pt x="2058826" y="179846"/>
                  </a:lnTo>
                  <a:lnTo>
                    <a:pt x="2061945" y="176472"/>
                  </a:lnTo>
                  <a:lnTo>
                    <a:pt x="2072349" y="167383"/>
                  </a:lnTo>
                  <a:lnTo>
                    <a:pt x="2078313" y="164525"/>
                  </a:lnTo>
                  <a:lnTo>
                    <a:pt x="2087943" y="165824"/>
                  </a:lnTo>
                  <a:lnTo>
                    <a:pt x="2092360" y="164784"/>
                  </a:lnTo>
                  <a:lnTo>
                    <a:pt x="2094681" y="165044"/>
                  </a:lnTo>
                  <a:lnTo>
                    <a:pt x="2096502" y="163485"/>
                  </a:lnTo>
                  <a:lnTo>
                    <a:pt x="2100145" y="157773"/>
                  </a:lnTo>
                  <a:lnTo>
                    <a:pt x="2102989" y="149982"/>
                  </a:lnTo>
                  <a:lnTo>
                    <a:pt x="2103787" y="145567"/>
                  </a:lnTo>
                  <a:lnTo>
                    <a:pt x="2102490" y="138813"/>
                  </a:lnTo>
                  <a:lnTo>
                    <a:pt x="2105335" y="137516"/>
                  </a:lnTo>
                  <a:lnTo>
                    <a:pt x="2111572" y="136476"/>
                  </a:lnTo>
                  <a:lnTo>
                    <a:pt x="2116512" y="138294"/>
                  </a:lnTo>
                  <a:lnTo>
                    <a:pt x="2118583" y="137516"/>
                  </a:lnTo>
                  <a:lnTo>
                    <a:pt x="2124297" y="132062"/>
                  </a:lnTo>
                  <a:lnTo>
                    <a:pt x="2130285" y="129984"/>
                  </a:lnTo>
                  <a:lnTo>
                    <a:pt x="2133928" y="131802"/>
                  </a:lnTo>
                  <a:lnTo>
                    <a:pt x="2136772" y="131283"/>
                  </a:lnTo>
                  <a:lnTo>
                    <a:pt x="2141188" y="132840"/>
                  </a:lnTo>
                  <a:lnTo>
                    <a:pt x="2143533" y="134399"/>
                  </a:lnTo>
                  <a:lnTo>
                    <a:pt x="2144582" y="136476"/>
                  </a:lnTo>
                  <a:lnTo>
                    <a:pt x="2147676" y="137516"/>
                  </a:lnTo>
                  <a:lnTo>
                    <a:pt x="2152366" y="142190"/>
                  </a:lnTo>
                  <a:lnTo>
                    <a:pt x="2155735" y="144527"/>
                  </a:lnTo>
                  <a:lnTo>
                    <a:pt x="2155236" y="146345"/>
                  </a:lnTo>
                  <a:lnTo>
                    <a:pt x="2157057" y="148942"/>
                  </a:lnTo>
                  <a:lnTo>
                    <a:pt x="2156259" y="150241"/>
                  </a:lnTo>
                  <a:lnTo>
                    <a:pt x="2158853" y="156215"/>
                  </a:lnTo>
                  <a:lnTo>
                    <a:pt x="2158604" y="160110"/>
                  </a:lnTo>
                  <a:lnTo>
                    <a:pt x="2167436" y="155175"/>
                  </a:lnTo>
                  <a:lnTo>
                    <a:pt x="2198101" y="136736"/>
                  </a:lnTo>
                  <a:lnTo>
                    <a:pt x="2217313" y="125569"/>
                  </a:lnTo>
                  <a:lnTo>
                    <a:pt x="2214194" y="160888"/>
                  </a:lnTo>
                  <a:lnTo>
                    <a:pt x="2214718" y="165562"/>
                  </a:lnTo>
                  <a:lnTo>
                    <a:pt x="2228740" y="185301"/>
                  </a:lnTo>
                  <a:lnTo>
                    <a:pt x="2225895" y="205296"/>
                  </a:lnTo>
                  <a:lnTo>
                    <a:pt x="2232632" y="219580"/>
                  </a:lnTo>
                  <a:lnTo>
                    <a:pt x="2237048" y="227890"/>
                  </a:lnTo>
                  <a:lnTo>
                    <a:pt x="2241465" y="236979"/>
                  </a:lnTo>
                  <a:lnTo>
                    <a:pt x="2247453" y="243992"/>
                  </a:lnTo>
                  <a:lnTo>
                    <a:pt x="2250821" y="246589"/>
                  </a:lnTo>
                  <a:lnTo>
                    <a:pt x="2254988" y="251781"/>
                  </a:lnTo>
                  <a:lnTo>
                    <a:pt x="2256535" y="255418"/>
                  </a:lnTo>
                  <a:lnTo>
                    <a:pt x="2258880" y="256717"/>
                  </a:lnTo>
                  <a:lnTo>
                    <a:pt x="2261999" y="261651"/>
                  </a:lnTo>
                  <a:lnTo>
                    <a:pt x="2265642" y="264247"/>
                  </a:lnTo>
                  <a:lnTo>
                    <a:pt x="2272129" y="266594"/>
                  </a:lnTo>
                  <a:lnTo>
                    <a:pt x="2274999" y="269711"/>
                  </a:lnTo>
                  <a:lnTo>
                    <a:pt x="2278616" y="271008"/>
                  </a:lnTo>
                  <a:lnTo>
                    <a:pt x="2281485" y="273852"/>
                  </a:lnTo>
                  <a:lnTo>
                    <a:pt x="2283831" y="276969"/>
                  </a:lnTo>
                  <a:lnTo>
                    <a:pt x="2285628" y="276969"/>
                  </a:lnTo>
                  <a:lnTo>
                    <a:pt x="2286675" y="279039"/>
                  </a:lnTo>
                  <a:lnTo>
                    <a:pt x="2291865" y="280611"/>
                  </a:lnTo>
                  <a:lnTo>
                    <a:pt x="2296032" y="283454"/>
                  </a:lnTo>
                  <a:lnTo>
                    <a:pt x="2301995" y="284502"/>
                  </a:lnTo>
                  <a:lnTo>
                    <a:pt x="2308507" y="288916"/>
                  </a:lnTo>
                  <a:lnTo>
                    <a:pt x="2309281" y="290737"/>
                  </a:lnTo>
                  <a:lnTo>
                    <a:pt x="2312400" y="294104"/>
                  </a:lnTo>
                  <a:lnTo>
                    <a:pt x="2314221" y="299317"/>
                  </a:lnTo>
                  <a:lnTo>
                    <a:pt x="2314470" y="302933"/>
                  </a:lnTo>
                  <a:lnTo>
                    <a:pt x="2319685" y="308146"/>
                  </a:lnTo>
                  <a:lnTo>
                    <a:pt x="2320459" y="313583"/>
                  </a:lnTo>
                  <a:lnTo>
                    <a:pt x="2318113" y="318272"/>
                  </a:lnTo>
                  <a:lnTo>
                    <a:pt x="2319935" y="319294"/>
                  </a:lnTo>
                  <a:lnTo>
                    <a:pt x="2323054" y="323983"/>
                  </a:lnTo>
                  <a:lnTo>
                    <a:pt x="2326422" y="323210"/>
                  </a:lnTo>
                  <a:lnTo>
                    <a:pt x="2330314" y="324507"/>
                  </a:lnTo>
                  <a:lnTo>
                    <a:pt x="2331886" y="325804"/>
                  </a:lnTo>
                  <a:lnTo>
                    <a:pt x="2336552" y="326577"/>
                  </a:lnTo>
                  <a:lnTo>
                    <a:pt x="2338897" y="325280"/>
                  </a:lnTo>
                  <a:lnTo>
                    <a:pt x="2339421" y="328647"/>
                  </a:lnTo>
                  <a:lnTo>
                    <a:pt x="2341742" y="327350"/>
                  </a:lnTo>
                  <a:lnTo>
                    <a:pt x="2342789" y="330468"/>
                  </a:lnTo>
                  <a:lnTo>
                    <a:pt x="2345908" y="330219"/>
                  </a:lnTo>
                  <a:lnTo>
                    <a:pt x="2345908" y="334359"/>
                  </a:lnTo>
                  <a:lnTo>
                    <a:pt x="2349551" y="334109"/>
                  </a:lnTo>
                  <a:lnTo>
                    <a:pt x="2354217" y="336703"/>
                  </a:lnTo>
                  <a:lnTo>
                    <a:pt x="2354741" y="341642"/>
                  </a:lnTo>
                  <a:lnTo>
                    <a:pt x="2356038" y="342689"/>
                  </a:lnTo>
                  <a:lnTo>
                    <a:pt x="2355788" y="347603"/>
                  </a:lnTo>
                  <a:lnTo>
                    <a:pt x="2354741" y="348650"/>
                  </a:lnTo>
                  <a:lnTo>
                    <a:pt x="2342789" y="351244"/>
                  </a:lnTo>
                  <a:lnTo>
                    <a:pt x="2339670" y="351518"/>
                  </a:lnTo>
                  <a:lnTo>
                    <a:pt x="2332909" y="353838"/>
                  </a:lnTo>
                  <a:lnTo>
                    <a:pt x="2328767" y="358776"/>
                  </a:lnTo>
                  <a:lnTo>
                    <a:pt x="2325898" y="365011"/>
                  </a:lnTo>
                  <a:lnTo>
                    <a:pt x="2323827" y="367855"/>
                  </a:lnTo>
                  <a:lnTo>
                    <a:pt x="2322779" y="370723"/>
                  </a:lnTo>
                  <a:lnTo>
                    <a:pt x="2315244" y="376709"/>
                  </a:lnTo>
                  <a:lnTo>
                    <a:pt x="2314994" y="378006"/>
                  </a:lnTo>
                  <a:lnTo>
                    <a:pt x="2309805" y="379552"/>
                  </a:lnTo>
                  <a:lnTo>
                    <a:pt x="2305388" y="381622"/>
                  </a:lnTo>
                  <a:lnTo>
                    <a:pt x="2301995" y="381124"/>
                  </a:lnTo>
                  <a:lnTo>
                    <a:pt x="2294460" y="383717"/>
                  </a:lnTo>
                  <a:lnTo>
                    <a:pt x="2292139" y="385787"/>
                  </a:lnTo>
                  <a:lnTo>
                    <a:pt x="2292389" y="388905"/>
                  </a:lnTo>
                  <a:lnTo>
                    <a:pt x="2289794" y="392272"/>
                  </a:lnTo>
                  <a:lnTo>
                    <a:pt x="2288497" y="394891"/>
                  </a:lnTo>
                  <a:lnTo>
                    <a:pt x="2285103" y="396961"/>
                  </a:lnTo>
                  <a:lnTo>
                    <a:pt x="2284080" y="398507"/>
                  </a:lnTo>
                  <a:lnTo>
                    <a:pt x="2281211" y="400079"/>
                  </a:lnTo>
                  <a:lnTo>
                    <a:pt x="2279140" y="403720"/>
                  </a:lnTo>
                  <a:lnTo>
                    <a:pt x="2280188" y="405516"/>
                  </a:lnTo>
                  <a:lnTo>
                    <a:pt x="2279390" y="416690"/>
                  </a:lnTo>
                  <a:lnTo>
                    <a:pt x="2274974" y="431504"/>
                  </a:lnTo>
                  <a:lnTo>
                    <a:pt x="2271855" y="442653"/>
                  </a:lnTo>
                  <a:lnTo>
                    <a:pt x="2270308" y="444998"/>
                  </a:lnTo>
                  <a:lnTo>
                    <a:pt x="2270557" y="452530"/>
                  </a:lnTo>
                  <a:lnTo>
                    <a:pt x="2271081" y="455648"/>
                  </a:lnTo>
                  <a:lnTo>
                    <a:pt x="2264070" y="470462"/>
                  </a:lnTo>
                  <a:lnTo>
                    <a:pt x="2264569" y="475650"/>
                  </a:lnTo>
                  <a:lnTo>
                    <a:pt x="2270283" y="482659"/>
                  </a:lnTo>
                  <a:lnTo>
                    <a:pt x="2266665" y="494082"/>
                  </a:lnTo>
                  <a:lnTo>
                    <a:pt x="2265093" y="501863"/>
                  </a:lnTo>
                  <a:lnTo>
                    <a:pt x="2266915" y="506028"/>
                  </a:lnTo>
                  <a:lnTo>
                    <a:pt x="2268212" y="511740"/>
                  </a:lnTo>
                  <a:lnTo>
                    <a:pt x="2270557" y="518499"/>
                  </a:lnTo>
                  <a:lnTo>
                    <a:pt x="2274724" y="526804"/>
                  </a:lnTo>
                  <a:lnTo>
                    <a:pt x="2276795" y="532516"/>
                  </a:lnTo>
                  <a:lnTo>
                    <a:pt x="2277044" y="544737"/>
                  </a:lnTo>
                  <a:lnTo>
                    <a:pt x="2277044" y="553292"/>
                  </a:lnTo>
                  <a:lnTo>
                    <a:pt x="2278093" y="561073"/>
                  </a:lnTo>
                  <a:lnTo>
                    <a:pt x="2279115" y="576412"/>
                  </a:lnTo>
                  <a:lnTo>
                    <a:pt x="2283806" y="587311"/>
                  </a:lnTo>
                  <a:lnTo>
                    <a:pt x="2290043" y="591726"/>
                  </a:lnTo>
                  <a:lnTo>
                    <a:pt x="2293412" y="596914"/>
                  </a:lnTo>
                  <a:lnTo>
                    <a:pt x="2296007" y="603673"/>
                  </a:lnTo>
                  <a:lnTo>
                    <a:pt x="2298876" y="616917"/>
                  </a:lnTo>
                  <a:lnTo>
                    <a:pt x="2298602" y="625746"/>
                  </a:lnTo>
                  <a:lnTo>
                    <a:pt x="2297055" y="633552"/>
                  </a:lnTo>
                  <a:lnTo>
                    <a:pt x="2294460" y="638216"/>
                  </a:lnTo>
                  <a:lnTo>
                    <a:pt x="2290817" y="640286"/>
                  </a:lnTo>
                  <a:lnTo>
                    <a:pt x="2289519" y="642631"/>
                  </a:lnTo>
                  <a:lnTo>
                    <a:pt x="2288996" y="650413"/>
                  </a:lnTo>
                  <a:lnTo>
                    <a:pt x="2288222" y="653530"/>
                  </a:lnTo>
                  <a:lnTo>
                    <a:pt x="2287973" y="666774"/>
                  </a:lnTo>
                  <a:lnTo>
                    <a:pt x="2285877" y="676651"/>
                  </a:lnTo>
                  <a:lnTo>
                    <a:pt x="2283557" y="685480"/>
                  </a:lnTo>
                  <a:lnTo>
                    <a:pt x="2280687" y="702365"/>
                  </a:lnTo>
                  <a:lnTo>
                    <a:pt x="2271605" y="701841"/>
                  </a:lnTo>
                  <a:lnTo>
                    <a:pt x="2266915" y="709648"/>
                  </a:lnTo>
                  <a:lnTo>
                    <a:pt x="2266141" y="713538"/>
                  </a:lnTo>
                  <a:lnTo>
                    <a:pt x="2261974" y="718477"/>
                  </a:lnTo>
                  <a:lnTo>
                    <a:pt x="2261201" y="720796"/>
                  </a:lnTo>
                  <a:lnTo>
                    <a:pt x="2258855" y="729127"/>
                  </a:lnTo>
                  <a:lnTo>
                    <a:pt x="2258855" y="731197"/>
                  </a:lnTo>
                  <a:lnTo>
                    <a:pt x="2261725" y="731970"/>
                  </a:lnTo>
                  <a:lnTo>
                    <a:pt x="2264070" y="731197"/>
                  </a:lnTo>
                  <a:lnTo>
                    <a:pt x="2265617" y="728852"/>
                  </a:lnTo>
                  <a:lnTo>
                    <a:pt x="2270807" y="732494"/>
                  </a:lnTo>
                  <a:lnTo>
                    <a:pt x="2275498" y="730424"/>
                  </a:lnTo>
                  <a:lnTo>
                    <a:pt x="2278093" y="731197"/>
                  </a:lnTo>
                  <a:lnTo>
                    <a:pt x="2280687" y="733267"/>
                  </a:lnTo>
                  <a:lnTo>
                    <a:pt x="2282234" y="733267"/>
                  </a:lnTo>
                  <a:lnTo>
                    <a:pt x="2285103" y="737681"/>
                  </a:lnTo>
                  <a:lnTo>
                    <a:pt x="2287698" y="739776"/>
                  </a:lnTo>
                  <a:lnTo>
                    <a:pt x="2290568" y="738455"/>
                  </a:lnTo>
                  <a:lnTo>
                    <a:pt x="2293162" y="740550"/>
                  </a:lnTo>
                  <a:lnTo>
                    <a:pt x="2296805" y="740799"/>
                  </a:lnTo>
                  <a:lnTo>
                    <a:pt x="2297828" y="743917"/>
                  </a:lnTo>
                  <a:lnTo>
                    <a:pt x="2300697" y="745737"/>
                  </a:lnTo>
                  <a:lnTo>
                    <a:pt x="2298876" y="747284"/>
                  </a:lnTo>
                  <a:lnTo>
                    <a:pt x="2299924" y="749379"/>
                  </a:lnTo>
                  <a:lnTo>
                    <a:pt x="2301995" y="748581"/>
                  </a:lnTo>
                  <a:lnTo>
                    <a:pt x="2304590" y="749379"/>
                  </a:lnTo>
                  <a:lnTo>
                    <a:pt x="2308756" y="745987"/>
                  </a:lnTo>
                  <a:lnTo>
                    <a:pt x="2310304" y="745737"/>
                  </a:lnTo>
                  <a:lnTo>
                    <a:pt x="2316541" y="746785"/>
                  </a:lnTo>
                  <a:lnTo>
                    <a:pt x="2319910" y="748331"/>
                  </a:lnTo>
                  <a:lnTo>
                    <a:pt x="2321207" y="750401"/>
                  </a:lnTo>
                  <a:lnTo>
                    <a:pt x="2324076" y="752222"/>
                  </a:lnTo>
                  <a:lnTo>
                    <a:pt x="2326671" y="752496"/>
                  </a:lnTo>
                  <a:lnTo>
                    <a:pt x="2327719" y="750676"/>
                  </a:lnTo>
                  <a:lnTo>
                    <a:pt x="2331088" y="748331"/>
                  </a:lnTo>
                  <a:lnTo>
                    <a:pt x="2335753" y="748082"/>
                  </a:lnTo>
                  <a:lnTo>
                    <a:pt x="2341492" y="745987"/>
                  </a:lnTo>
                  <a:lnTo>
                    <a:pt x="2343288" y="743667"/>
                  </a:lnTo>
                  <a:lnTo>
                    <a:pt x="2346157" y="742096"/>
                  </a:lnTo>
                  <a:lnTo>
                    <a:pt x="2352121" y="741048"/>
                  </a:lnTo>
                  <a:lnTo>
                    <a:pt x="2354990" y="740026"/>
                  </a:lnTo>
                  <a:lnTo>
                    <a:pt x="2362001" y="740275"/>
                  </a:lnTo>
                  <a:lnTo>
                    <a:pt x="2366941" y="738455"/>
                  </a:lnTo>
                  <a:lnTo>
                    <a:pt x="2370060" y="742620"/>
                  </a:lnTo>
                  <a:lnTo>
                    <a:pt x="2373179" y="742620"/>
                  </a:lnTo>
                  <a:lnTo>
                    <a:pt x="2373429" y="744964"/>
                  </a:lnTo>
                  <a:lnTo>
                    <a:pt x="2375774" y="748331"/>
                  </a:lnTo>
                  <a:lnTo>
                    <a:pt x="2376024" y="752496"/>
                  </a:lnTo>
                  <a:lnTo>
                    <a:pt x="2380190" y="755614"/>
                  </a:lnTo>
                  <a:lnTo>
                    <a:pt x="2386153" y="758732"/>
                  </a:lnTo>
                  <a:lnTo>
                    <a:pt x="2388748" y="761825"/>
                  </a:lnTo>
                  <a:lnTo>
                    <a:pt x="2388249" y="764169"/>
                  </a:lnTo>
                  <a:lnTo>
                    <a:pt x="2390320" y="766514"/>
                  </a:lnTo>
                  <a:lnTo>
                    <a:pt x="2391368" y="764942"/>
                  </a:lnTo>
                  <a:lnTo>
                    <a:pt x="2394737" y="767037"/>
                  </a:lnTo>
                  <a:lnTo>
                    <a:pt x="2396308" y="765466"/>
                  </a:lnTo>
                  <a:lnTo>
                    <a:pt x="2398379" y="766514"/>
                  </a:lnTo>
                  <a:lnTo>
                    <a:pt x="2397855" y="770404"/>
                  </a:lnTo>
                  <a:lnTo>
                    <a:pt x="2400725" y="772474"/>
                  </a:lnTo>
                  <a:lnTo>
                    <a:pt x="2403843" y="771452"/>
                  </a:lnTo>
                  <a:lnTo>
                    <a:pt x="2404093" y="768584"/>
                  </a:lnTo>
                  <a:lnTo>
                    <a:pt x="2412152" y="767810"/>
                  </a:lnTo>
                  <a:lnTo>
                    <a:pt x="2412676" y="765466"/>
                  </a:lnTo>
                  <a:lnTo>
                    <a:pt x="2414747" y="761051"/>
                  </a:lnTo>
                  <a:lnTo>
                    <a:pt x="2417341" y="759231"/>
                  </a:lnTo>
                  <a:lnTo>
                    <a:pt x="2417866" y="757161"/>
                  </a:lnTo>
                  <a:lnTo>
                    <a:pt x="2420460" y="755090"/>
                  </a:lnTo>
                  <a:lnTo>
                    <a:pt x="2420460" y="752746"/>
                  </a:lnTo>
                  <a:lnTo>
                    <a:pt x="2422282" y="751973"/>
                  </a:lnTo>
                  <a:lnTo>
                    <a:pt x="2421758" y="749104"/>
                  </a:lnTo>
                  <a:lnTo>
                    <a:pt x="2431114" y="743393"/>
                  </a:lnTo>
                  <a:lnTo>
                    <a:pt x="2434757" y="743393"/>
                  </a:lnTo>
                  <a:lnTo>
                    <a:pt x="2438125" y="742345"/>
                  </a:lnTo>
                  <a:lnTo>
                    <a:pt x="2439947" y="743393"/>
                  </a:lnTo>
                  <a:lnTo>
                    <a:pt x="2440995" y="745987"/>
                  </a:lnTo>
                  <a:lnTo>
                    <a:pt x="2443590" y="746236"/>
                  </a:lnTo>
                  <a:lnTo>
                    <a:pt x="2444887" y="744440"/>
                  </a:lnTo>
                  <a:lnTo>
                    <a:pt x="2448006" y="746236"/>
                  </a:lnTo>
                  <a:lnTo>
                    <a:pt x="2451898" y="744690"/>
                  </a:lnTo>
                  <a:lnTo>
                    <a:pt x="2456065" y="745214"/>
                  </a:lnTo>
                  <a:lnTo>
                    <a:pt x="2461255" y="748581"/>
                  </a:lnTo>
                  <a:lnTo>
                    <a:pt x="2461255" y="750127"/>
                  </a:lnTo>
                  <a:lnTo>
                    <a:pt x="2463850" y="752746"/>
                  </a:lnTo>
                  <a:lnTo>
                    <a:pt x="2466195" y="749878"/>
                  </a:lnTo>
                  <a:lnTo>
                    <a:pt x="2471385" y="748830"/>
                  </a:lnTo>
                  <a:lnTo>
                    <a:pt x="2472158" y="745987"/>
                  </a:lnTo>
                  <a:lnTo>
                    <a:pt x="2478146" y="740525"/>
                  </a:lnTo>
                  <a:lnTo>
                    <a:pt x="2479693" y="743642"/>
                  </a:lnTo>
                  <a:lnTo>
                    <a:pt x="2482563" y="743393"/>
                  </a:lnTo>
                  <a:lnTo>
                    <a:pt x="2489049" y="734813"/>
                  </a:lnTo>
                  <a:lnTo>
                    <a:pt x="2492443" y="731446"/>
                  </a:lnTo>
                  <a:lnTo>
                    <a:pt x="2494514" y="725735"/>
                  </a:lnTo>
                  <a:lnTo>
                    <a:pt x="2501001" y="726234"/>
                  </a:lnTo>
                  <a:lnTo>
                    <a:pt x="2504394" y="725735"/>
                  </a:lnTo>
                  <a:lnTo>
                    <a:pt x="2507762" y="723141"/>
                  </a:lnTo>
                  <a:lnTo>
                    <a:pt x="2510881" y="722617"/>
                  </a:lnTo>
                  <a:lnTo>
                    <a:pt x="2511655" y="726259"/>
                  </a:lnTo>
                  <a:lnTo>
                    <a:pt x="2513726" y="727805"/>
                  </a:lnTo>
                  <a:lnTo>
                    <a:pt x="2514000" y="730149"/>
                  </a:lnTo>
                  <a:lnTo>
                    <a:pt x="2517893" y="733267"/>
                  </a:lnTo>
                  <a:lnTo>
                    <a:pt x="2519964" y="731197"/>
                  </a:lnTo>
                  <a:lnTo>
                    <a:pt x="2522833" y="731197"/>
                  </a:lnTo>
                  <a:lnTo>
                    <a:pt x="2523606" y="729102"/>
                  </a:lnTo>
                  <a:lnTo>
                    <a:pt x="2527249" y="727805"/>
                  </a:lnTo>
                  <a:lnTo>
                    <a:pt x="2528796" y="725735"/>
                  </a:lnTo>
                  <a:lnTo>
                    <a:pt x="2531915" y="725211"/>
                  </a:lnTo>
                  <a:lnTo>
                    <a:pt x="2532963" y="721844"/>
                  </a:lnTo>
                  <a:lnTo>
                    <a:pt x="2537379" y="720023"/>
                  </a:lnTo>
                  <a:lnTo>
                    <a:pt x="2537903" y="717679"/>
                  </a:lnTo>
                  <a:lnTo>
                    <a:pt x="2541272" y="716906"/>
                  </a:lnTo>
                  <a:lnTo>
                    <a:pt x="2545688" y="711194"/>
                  </a:lnTo>
                  <a:lnTo>
                    <a:pt x="2555568" y="707827"/>
                  </a:lnTo>
                  <a:lnTo>
                    <a:pt x="2556591" y="705482"/>
                  </a:lnTo>
                  <a:lnTo>
                    <a:pt x="2560757" y="705482"/>
                  </a:lnTo>
                  <a:lnTo>
                    <a:pt x="2561531" y="701841"/>
                  </a:lnTo>
                  <a:lnTo>
                    <a:pt x="2564925" y="700295"/>
                  </a:lnTo>
                  <a:lnTo>
                    <a:pt x="2565698" y="701068"/>
                  </a:lnTo>
                  <a:lnTo>
                    <a:pt x="2570364" y="701317"/>
                  </a:lnTo>
                  <a:lnTo>
                    <a:pt x="2575579" y="698723"/>
                  </a:lnTo>
                  <a:lnTo>
                    <a:pt x="2589850" y="692763"/>
                  </a:lnTo>
                  <a:lnTo>
                    <a:pt x="2592969" y="690942"/>
                  </a:lnTo>
                  <a:lnTo>
                    <a:pt x="2600255" y="690668"/>
                  </a:lnTo>
                  <a:lnTo>
                    <a:pt x="2604396" y="691191"/>
                  </a:lnTo>
                  <a:lnTo>
                    <a:pt x="2608314" y="689645"/>
                  </a:lnTo>
                  <a:lnTo>
                    <a:pt x="2611682" y="689371"/>
                  </a:lnTo>
                  <a:lnTo>
                    <a:pt x="2613753" y="690668"/>
                  </a:lnTo>
                  <a:lnTo>
                    <a:pt x="2618967" y="689121"/>
                  </a:lnTo>
                  <a:lnTo>
                    <a:pt x="2622585" y="686253"/>
                  </a:lnTo>
                  <a:lnTo>
                    <a:pt x="2625704" y="685480"/>
                  </a:lnTo>
                  <a:lnTo>
                    <a:pt x="2641822" y="690418"/>
                  </a:lnTo>
                  <a:lnTo>
                    <a:pt x="2645191" y="691715"/>
                  </a:lnTo>
                  <a:lnTo>
                    <a:pt x="2654023" y="696129"/>
                  </a:lnTo>
                  <a:lnTo>
                    <a:pt x="2658963" y="695082"/>
                  </a:lnTo>
                  <a:lnTo>
                    <a:pt x="2668045" y="696379"/>
                  </a:lnTo>
                  <a:lnTo>
                    <a:pt x="2679498" y="686777"/>
                  </a:lnTo>
                  <a:lnTo>
                    <a:pt x="2678200" y="684432"/>
                  </a:lnTo>
                  <a:lnTo>
                    <a:pt x="2680520" y="682637"/>
                  </a:lnTo>
                  <a:lnTo>
                    <a:pt x="2686509" y="677174"/>
                  </a:lnTo>
                  <a:lnTo>
                    <a:pt x="2690152" y="675877"/>
                  </a:lnTo>
                  <a:lnTo>
                    <a:pt x="2690925" y="673807"/>
                  </a:lnTo>
                  <a:lnTo>
                    <a:pt x="2692996" y="674830"/>
                  </a:lnTo>
                  <a:lnTo>
                    <a:pt x="2695342" y="673284"/>
                  </a:lnTo>
                  <a:lnTo>
                    <a:pt x="2697163" y="675104"/>
                  </a:lnTo>
                  <a:lnTo>
                    <a:pt x="2701579" y="675877"/>
                  </a:lnTo>
                  <a:lnTo>
                    <a:pt x="2703126" y="675104"/>
                  </a:lnTo>
                  <a:lnTo>
                    <a:pt x="2708840" y="676651"/>
                  </a:lnTo>
                  <a:lnTo>
                    <a:pt x="2710936" y="678721"/>
                  </a:lnTo>
                  <a:lnTo>
                    <a:pt x="2714055" y="678721"/>
                  </a:lnTo>
                  <a:lnTo>
                    <a:pt x="2716649" y="682362"/>
                  </a:lnTo>
                  <a:lnTo>
                    <a:pt x="2720541" y="686253"/>
                  </a:lnTo>
                  <a:lnTo>
                    <a:pt x="2720791" y="690418"/>
                  </a:lnTo>
                  <a:lnTo>
                    <a:pt x="2726505" y="690942"/>
                  </a:lnTo>
                  <a:lnTo>
                    <a:pt x="2737159" y="691191"/>
                  </a:lnTo>
                  <a:lnTo>
                    <a:pt x="2740278" y="691989"/>
                  </a:lnTo>
                  <a:lnTo>
                    <a:pt x="2744694" y="691715"/>
                  </a:lnTo>
                  <a:lnTo>
                    <a:pt x="2750932" y="692239"/>
                  </a:lnTo>
                  <a:lnTo>
                    <a:pt x="2751705" y="699247"/>
                  </a:lnTo>
                  <a:lnTo>
                    <a:pt x="2754050" y="700045"/>
                  </a:lnTo>
                  <a:lnTo>
                    <a:pt x="2755347" y="698748"/>
                  </a:lnTo>
                  <a:lnTo>
                    <a:pt x="2757418" y="699521"/>
                  </a:lnTo>
                  <a:lnTo>
                    <a:pt x="2757942" y="701068"/>
                  </a:lnTo>
                  <a:lnTo>
                    <a:pt x="2761336" y="700295"/>
                  </a:lnTo>
                  <a:lnTo>
                    <a:pt x="2763157" y="701068"/>
                  </a:lnTo>
                  <a:lnTo>
                    <a:pt x="2769395" y="698474"/>
                  </a:lnTo>
                  <a:lnTo>
                    <a:pt x="2773536" y="699247"/>
                  </a:lnTo>
                  <a:lnTo>
                    <a:pt x="2775882" y="697701"/>
                  </a:lnTo>
                  <a:lnTo>
                    <a:pt x="2790428" y="701068"/>
                  </a:lnTo>
                  <a:lnTo>
                    <a:pt x="2799261" y="703936"/>
                  </a:lnTo>
                  <a:lnTo>
                    <a:pt x="2800808" y="705757"/>
                  </a:lnTo>
                  <a:lnTo>
                    <a:pt x="2803677" y="703936"/>
                  </a:lnTo>
                  <a:lnTo>
                    <a:pt x="2825509" y="701068"/>
                  </a:lnTo>
                  <a:lnTo>
                    <a:pt x="2830699" y="700045"/>
                  </a:lnTo>
                  <a:lnTo>
                    <a:pt x="2835364" y="697701"/>
                  </a:lnTo>
                  <a:lnTo>
                    <a:pt x="2839257" y="694833"/>
                  </a:lnTo>
                  <a:lnTo>
                    <a:pt x="2839257" y="691216"/>
                  </a:lnTo>
                  <a:lnTo>
                    <a:pt x="2843174" y="687824"/>
                  </a:lnTo>
                  <a:lnTo>
                    <a:pt x="2860041" y="675877"/>
                  </a:lnTo>
                  <a:lnTo>
                    <a:pt x="2866028" y="673034"/>
                  </a:lnTo>
                  <a:lnTo>
                    <a:pt x="2873813" y="671737"/>
                  </a:lnTo>
                  <a:lnTo>
                    <a:pt x="2881872" y="671463"/>
                  </a:lnTo>
                  <a:lnTo>
                    <a:pt x="2889931" y="672261"/>
                  </a:lnTo>
                  <a:lnTo>
                    <a:pt x="2893574" y="674082"/>
                  </a:lnTo>
                  <a:lnTo>
                    <a:pt x="2904477" y="678496"/>
                  </a:lnTo>
                  <a:lnTo>
                    <a:pt x="2910441" y="681863"/>
                  </a:lnTo>
                  <a:lnTo>
                    <a:pt x="2909942" y="677973"/>
                  </a:lnTo>
                  <a:lnTo>
                    <a:pt x="2910715" y="663681"/>
                  </a:lnTo>
                  <a:lnTo>
                    <a:pt x="2912287" y="657446"/>
                  </a:lnTo>
                  <a:lnTo>
                    <a:pt x="2913584" y="650438"/>
                  </a:lnTo>
                  <a:lnTo>
                    <a:pt x="2913310" y="643180"/>
                  </a:lnTo>
                  <a:lnTo>
                    <a:pt x="2912536" y="64031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93" name="Free-form: Shape 3392">
              <a:extLst>
                <a:ext uri="{FF2B5EF4-FFF2-40B4-BE49-F238E27FC236}">
                  <a16:creationId xmlns:a16="http://schemas.microsoft.com/office/drawing/2014/main" id="{E352EB53-D125-95B3-9626-71BD2A46C322}"/>
                </a:ext>
              </a:extLst>
            </p:cNvPr>
            <p:cNvSpPr/>
            <p:nvPr/>
          </p:nvSpPr>
          <p:spPr>
            <a:xfrm>
              <a:off x="2355914" y="3936474"/>
              <a:ext cx="296937" cy="392672"/>
            </a:xfrm>
            <a:custGeom>
              <a:avLst/>
              <a:gdLst>
                <a:gd name="connsiteX0" fmla="*/ 286235 w 296937"/>
                <a:gd name="connsiteY0" fmla="*/ 76984 h 392672"/>
                <a:gd name="connsiteX1" fmla="*/ 282867 w 296937"/>
                <a:gd name="connsiteY1" fmla="*/ 74390 h 392672"/>
                <a:gd name="connsiteX2" fmla="*/ 281569 w 296937"/>
                <a:gd name="connsiteY2" fmla="*/ 76984 h 392672"/>
                <a:gd name="connsiteX3" fmla="*/ 283640 w 296937"/>
                <a:gd name="connsiteY3" fmla="*/ 80900 h 392672"/>
                <a:gd name="connsiteX4" fmla="*/ 288855 w 296937"/>
                <a:gd name="connsiteY4" fmla="*/ 93869 h 392672"/>
                <a:gd name="connsiteX5" fmla="*/ 292473 w 296937"/>
                <a:gd name="connsiteY5" fmla="*/ 99331 h 392672"/>
                <a:gd name="connsiteX6" fmla="*/ 289628 w 296937"/>
                <a:gd name="connsiteY6" fmla="*/ 101925 h 392672"/>
                <a:gd name="connsiteX7" fmla="*/ 292473 w 296937"/>
                <a:gd name="connsiteY7" fmla="*/ 106090 h 392672"/>
                <a:gd name="connsiteX8" fmla="*/ 294818 w 296937"/>
                <a:gd name="connsiteY8" fmla="*/ 112300 h 392672"/>
                <a:gd name="connsiteX9" fmla="*/ 288331 w 296937"/>
                <a:gd name="connsiteY9" fmla="*/ 116989 h 392672"/>
                <a:gd name="connsiteX10" fmla="*/ 281569 w 296937"/>
                <a:gd name="connsiteY10" fmla="*/ 126068 h 392672"/>
                <a:gd name="connsiteX11" fmla="*/ 277926 w 296937"/>
                <a:gd name="connsiteY11" fmla="*/ 133351 h 392672"/>
                <a:gd name="connsiteX12" fmla="*/ 271439 w 296937"/>
                <a:gd name="connsiteY12" fmla="*/ 141656 h 392672"/>
                <a:gd name="connsiteX13" fmla="*/ 258715 w 296937"/>
                <a:gd name="connsiteY13" fmla="*/ 143202 h 392672"/>
                <a:gd name="connsiteX14" fmla="*/ 255845 w 296937"/>
                <a:gd name="connsiteY14" fmla="*/ 144774 h 392672"/>
                <a:gd name="connsiteX15" fmla="*/ 258715 w 296937"/>
                <a:gd name="connsiteY15" fmla="*/ 147118 h 392672"/>
                <a:gd name="connsiteX16" fmla="*/ 267272 w 296937"/>
                <a:gd name="connsiteY16" fmla="*/ 158791 h 392672"/>
                <a:gd name="connsiteX17" fmla="*/ 269094 w 296937"/>
                <a:gd name="connsiteY17" fmla="*/ 159838 h 392672"/>
                <a:gd name="connsiteX18" fmla="*/ 266774 w 296937"/>
                <a:gd name="connsiteY18" fmla="*/ 160362 h 392672"/>
                <a:gd name="connsiteX19" fmla="*/ 260785 w 296937"/>
                <a:gd name="connsiteY19" fmla="*/ 158017 h 392672"/>
                <a:gd name="connsiteX20" fmla="*/ 256893 w 296937"/>
                <a:gd name="connsiteY20" fmla="*/ 158017 h 392672"/>
                <a:gd name="connsiteX21" fmla="*/ 256120 w 296937"/>
                <a:gd name="connsiteY21" fmla="*/ 159838 h 392672"/>
                <a:gd name="connsiteX22" fmla="*/ 261833 w 296937"/>
                <a:gd name="connsiteY22" fmla="*/ 165550 h 392672"/>
                <a:gd name="connsiteX23" fmla="*/ 263904 w 296937"/>
                <a:gd name="connsiteY23" fmla="*/ 169191 h 392672"/>
                <a:gd name="connsiteX24" fmla="*/ 262606 w 296937"/>
                <a:gd name="connsiteY24" fmla="*/ 173082 h 392672"/>
                <a:gd name="connsiteX25" fmla="*/ 260012 w 296937"/>
                <a:gd name="connsiteY25" fmla="*/ 174379 h 392672"/>
                <a:gd name="connsiteX26" fmla="*/ 256618 w 296937"/>
                <a:gd name="connsiteY26" fmla="*/ 171012 h 392672"/>
                <a:gd name="connsiteX27" fmla="*/ 254298 w 296937"/>
                <a:gd name="connsiteY27" fmla="*/ 169964 h 392672"/>
                <a:gd name="connsiteX28" fmla="*/ 242871 w 296937"/>
                <a:gd name="connsiteY28" fmla="*/ 167894 h 392672"/>
                <a:gd name="connsiteX29" fmla="*/ 236633 w 296937"/>
                <a:gd name="connsiteY29" fmla="*/ 168418 h 392672"/>
                <a:gd name="connsiteX30" fmla="*/ 230645 w 296937"/>
                <a:gd name="connsiteY30" fmla="*/ 170239 h 392672"/>
                <a:gd name="connsiteX31" fmla="*/ 230919 w 296937"/>
                <a:gd name="connsiteY31" fmla="*/ 173356 h 392672"/>
                <a:gd name="connsiteX32" fmla="*/ 237931 w 296937"/>
                <a:gd name="connsiteY32" fmla="*/ 174903 h 392672"/>
                <a:gd name="connsiteX33" fmla="*/ 242871 w 296937"/>
                <a:gd name="connsiteY33" fmla="*/ 175152 h 392672"/>
                <a:gd name="connsiteX34" fmla="*/ 249083 w 296937"/>
                <a:gd name="connsiteY34" fmla="*/ 173855 h 392672"/>
                <a:gd name="connsiteX35" fmla="*/ 250656 w 296937"/>
                <a:gd name="connsiteY35" fmla="*/ 176723 h 392672"/>
                <a:gd name="connsiteX36" fmla="*/ 247287 w 296937"/>
                <a:gd name="connsiteY36" fmla="*/ 179567 h 392672"/>
                <a:gd name="connsiteX37" fmla="*/ 244418 w 296937"/>
                <a:gd name="connsiteY37" fmla="*/ 183732 h 392672"/>
                <a:gd name="connsiteX38" fmla="*/ 240525 w 296937"/>
                <a:gd name="connsiteY38" fmla="*/ 182684 h 392672"/>
                <a:gd name="connsiteX39" fmla="*/ 238429 w 296937"/>
                <a:gd name="connsiteY39" fmla="*/ 180090 h 392672"/>
                <a:gd name="connsiteX40" fmla="*/ 236359 w 296937"/>
                <a:gd name="connsiteY40" fmla="*/ 179841 h 392672"/>
                <a:gd name="connsiteX41" fmla="*/ 233240 w 296937"/>
                <a:gd name="connsiteY41" fmla="*/ 181138 h 392672"/>
                <a:gd name="connsiteX42" fmla="*/ 229872 w 296937"/>
                <a:gd name="connsiteY42" fmla="*/ 185029 h 392672"/>
                <a:gd name="connsiteX43" fmla="*/ 222586 w 296937"/>
                <a:gd name="connsiteY43" fmla="*/ 186849 h 392672"/>
                <a:gd name="connsiteX44" fmla="*/ 219218 w 296937"/>
                <a:gd name="connsiteY44" fmla="*/ 187099 h 392672"/>
                <a:gd name="connsiteX45" fmla="*/ 211932 w 296937"/>
                <a:gd name="connsiteY45" fmla="*/ 184255 h 392672"/>
                <a:gd name="connsiteX46" fmla="*/ 205719 w 296937"/>
                <a:gd name="connsiteY46" fmla="*/ 184505 h 392672"/>
                <a:gd name="connsiteX47" fmla="*/ 198957 w 296937"/>
                <a:gd name="connsiteY47" fmla="*/ 181662 h 392672"/>
                <a:gd name="connsiteX48" fmla="*/ 196887 w 296937"/>
                <a:gd name="connsiteY48" fmla="*/ 182435 h 392672"/>
                <a:gd name="connsiteX49" fmla="*/ 190649 w 296937"/>
                <a:gd name="connsiteY49" fmla="*/ 188421 h 392672"/>
                <a:gd name="connsiteX50" fmla="*/ 182839 w 296937"/>
                <a:gd name="connsiteY50" fmla="*/ 193085 h 392672"/>
                <a:gd name="connsiteX51" fmla="*/ 182066 w 296937"/>
                <a:gd name="connsiteY51" fmla="*/ 194132 h 392672"/>
                <a:gd name="connsiteX52" fmla="*/ 183114 w 296937"/>
                <a:gd name="connsiteY52" fmla="*/ 196452 h 392672"/>
                <a:gd name="connsiteX53" fmla="*/ 193244 w 296937"/>
                <a:gd name="connsiteY53" fmla="*/ 200866 h 392672"/>
                <a:gd name="connsiteX54" fmla="*/ 198184 w 296937"/>
                <a:gd name="connsiteY54" fmla="*/ 203735 h 392672"/>
                <a:gd name="connsiteX55" fmla="*/ 198683 w 296937"/>
                <a:gd name="connsiteY55" fmla="*/ 207625 h 392672"/>
                <a:gd name="connsiteX56" fmla="*/ 194017 w 296937"/>
                <a:gd name="connsiteY56" fmla="*/ 213611 h 392672"/>
                <a:gd name="connsiteX57" fmla="*/ 190375 w 296937"/>
                <a:gd name="connsiteY57" fmla="*/ 214384 h 392672"/>
                <a:gd name="connsiteX58" fmla="*/ 184387 w 296937"/>
                <a:gd name="connsiteY58" fmla="*/ 212314 h 392672"/>
                <a:gd name="connsiteX59" fmla="*/ 180769 w 296937"/>
                <a:gd name="connsiteY59" fmla="*/ 213337 h 392672"/>
                <a:gd name="connsiteX60" fmla="*/ 180244 w 296937"/>
                <a:gd name="connsiteY60" fmla="*/ 216205 h 392672"/>
                <a:gd name="connsiteX61" fmla="*/ 182066 w 296937"/>
                <a:gd name="connsiteY61" fmla="*/ 218799 h 392672"/>
                <a:gd name="connsiteX62" fmla="*/ 190375 w 296937"/>
                <a:gd name="connsiteY62" fmla="*/ 222166 h 392672"/>
                <a:gd name="connsiteX63" fmla="*/ 196612 w 296937"/>
                <a:gd name="connsiteY63" fmla="*/ 226855 h 392672"/>
                <a:gd name="connsiteX64" fmla="*/ 203374 w 296937"/>
                <a:gd name="connsiteY64" fmla="*/ 229698 h 392672"/>
                <a:gd name="connsiteX65" fmla="*/ 206742 w 296937"/>
                <a:gd name="connsiteY65" fmla="*/ 231793 h 392672"/>
                <a:gd name="connsiteX66" fmla="*/ 215849 w 296937"/>
                <a:gd name="connsiteY66" fmla="*/ 238527 h 392672"/>
                <a:gd name="connsiteX67" fmla="*/ 220265 w 296937"/>
                <a:gd name="connsiteY67" fmla="*/ 241121 h 392672"/>
                <a:gd name="connsiteX68" fmla="*/ 222336 w 296937"/>
                <a:gd name="connsiteY68" fmla="*/ 242942 h 392672"/>
                <a:gd name="connsiteX69" fmla="*/ 226753 w 296937"/>
                <a:gd name="connsiteY69" fmla="*/ 248928 h 392672"/>
                <a:gd name="connsiteX70" fmla="*/ 228299 w 296937"/>
                <a:gd name="connsiteY70" fmla="*/ 255412 h 392672"/>
                <a:gd name="connsiteX71" fmla="*/ 226478 w 296937"/>
                <a:gd name="connsiteY71" fmla="*/ 260600 h 392672"/>
                <a:gd name="connsiteX72" fmla="*/ 226478 w 296937"/>
                <a:gd name="connsiteY72" fmla="*/ 262945 h 392672"/>
                <a:gd name="connsiteX73" fmla="*/ 228824 w 296937"/>
                <a:gd name="connsiteY73" fmla="*/ 268931 h 392672"/>
                <a:gd name="connsiteX74" fmla="*/ 228050 w 296937"/>
                <a:gd name="connsiteY74" fmla="*/ 272547 h 392672"/>
                <a:gd name="connsiteX75" fmla="*/ 225979 w 296937"/>
                <a:gd name="connsiteY75" fmla="*/ 275141 h 392672"/>
                <a:gd name="connsiteX76" fmla="*/ 221813 w 296937"/>
                <a:gd name="connsiteY76" fmla="*/ 277485 h 392672"/>
                <a:gd name="connsiteX77" fmla="*/ 219218 w 296937"/>
                <a:gd name="connsiteY77" fmla="*/ 275665 h 392672"/>
                <a:gd name="connsiteX78" fmla="*/ 212456 w 296937"/>
                <a:gd name="connsiteY78" fmla="*/ 273844 h 392672"/>
                <a:gd name="connsiteX79" fmla="*/ 207790 w 296937"/>
                <a:gd name="connsiteY79" fmla="*/ 274368 h 392672"/>
                <a:gd name="connsiteX80" fmla="*/ 204921 w 296937"/>
                <a:gd name="connsiteY80" fmla="*/ 277485 h 392672"/>
                <a:gd name="connsiteX81" fmla="*/ 203898 w 296937"/>
                <a:gd name="connsiteY81" fmla="*/ 283995 h 392672"/>
                <a:gd name="connsiteX82" fmla="*/ 206218 w 296937"/>
                <a:gd name="connsiteY82" fmla="*/ 286838 h 392672"/>
                <a:gd name="connsiteX83" fmla="*/ 207017 w 296937"/>
                <a:gd name="connsiteY83" fmla="*/ 295144 h 392672"/>
                <a:gd name="connsiteX84" fmla="*/ 203100 w 296937"/>
                <a:gd name="connsiteY84" fmla="*/ 298012 h 392672"/>
                <a:gd name="connsiteX85" fmla="*/ 200255 w 296937"/>
                <a:gd name="connsiteY85" fmla="*/ 296440 h 392672"/>
                <a:gd name="connsiteX86" fmla="*/ 196363 w 296937"/>
                <a:gd name="connsiteY86" fmla="*/ 293323 h 392672"/>
                <a:gd name="connsiteX87" fmla="*/ 195315 w 296937"/>
                <a:gd name="connsiteY87" fmla="*/ 288659 h 392672"/>
                <a:gd name="connsiteX88" fmla="*/ 192446 w 296937"/>
                <a:gd name="connsiteY88" fmla="*/ 286838 h 392672"/>
                <a:gd name="connsiteX89" fmla="*/ 189327 w 296937"/>
                <a:gd name="connsiteY89" fmla="*/ 287612 h 392672"/>
                <a:gd name="connsiteX90" fmla="*/ 187007 w 296937"/>
                <a:gd name="connsiteY90" fmla="*/ 289432 h 392672"/>
                <a:gd name="connsiteX91" fmla="*/ 186208 w 296937"/>
                <a:gd name="connsiteY91" fmla="*/ 292026 h 392672"/>
                <a:gd name="connsiteX92" fmla="*/ 184412 w 296937"/>
                <a:gd name="connsiteY92" fmla="*/ 304497 h 392672"/>
                <a:gd name="connsiteX93" fmla="*/ 181018 w 296937"/>
                <a:gd name="connsiteY93" fmla="*/ 314373 h 392672"/>
                <a:gd name="connsiteX94" fmla="*/ 179721 w 296937"/>
                <a:gd name="connsiteY94" fmla="*/ 319835 h 392672"/>
                <a:gd name="connsiteX95" fmla="*/ 176078 w 296937"/>
                <a:gd name="connsiteY95" fmla="*/ 323452 h 392672"/>
                <a:gd name="connsiteX96" fmla="*/ 165948 w 296937"/>
                <a:gd name="connsiteY96" fmla="*/ 327343 h 392672"/>
                <a:gd name="connsiteX97" fmla="*/ 160758 w 296937"/>
                <a:gd name="connsiteY97" fmla="*/ 328665 h 392672"/>
                <a:gd name="connsiteX98" fmla="*/ 158413 w 296937"/>
                <a:gd name="connsiteY98" fmla="*/ 328665 h 392672"/>
                <a:gd name="connsiteX99" fmla="*/ 153747 w 296937"/>
                <a:gd name="connsiteY99" fmla="*/ 331258 h 392672"/>
                <a:gd name="connsiteX100" fmla="*/ 152450 w 296937"/>
                <a:gd name="connsiteY100" fmla="*/ 333328 h 392672"/>
                <a:gd name="connsiteX101" fmla="*/ 149331 w 296937"/>
                <a:gd name="connsiteY101" fmla="*/ 332281 h 392672"/>
                <a:gd name="connsiteX102" fmla="*/ 150878 w 296937"/>
                <a:gd name="connsiteY102" fmla="*/ 340087 h 392672"/>
                <a:gd name="connsiteX103" fmla="*/ 145438 w 296937"/>
                <a:gd name="connsiteY103" fmla="*/ 342158 h 392672"/>
                <a:gd name="connsiteX104" fmla="*/ 146986 w 296937"/>
                <a:gd name="connsiteY104" fmla="*/ 346822 h 392672"/>
                <a:gd name="connsiteX105" fmla="*/ 149081 w 296937"/>
                <a:gd name="connsiteY105" fmla="*/ 349939 h 392672"/>
                <a:gd name="connsiteX106" fmla="*/ 146986 w 296937"/>
                <a:gd name="connsiteY106" fmla="*/ 352034 h 392672"/>
                <a:gd name="connsiteX107" fmla="*/ 149855 w 296937"/>
                <a:gd name="connsiteY107" fmla="*/ 361637 h 392672"/>
                <a:gd name="connsiteX108" fmla="*/ 143617 w 296937"/>
                <a:gd name="connsiteY108" fmla="*/ 357472 h 392672"/>
                <a:gd name="connsiteX109" fmla="*/ 143617 w 296937"/>
                <a:gd name="connsiteY109" fmla="*/ 362161 h 392672"/>
                <a:gd name="connsiteX110" fmla="*/ 139201 w 296937"/>
                <a:gd name="connsiteY110" fmla="*/ 368895 h 392672"/>
                <a:gd name="connsiteX111" fmla="*/ 138153 w 296937"/>
                <a:gd name="connsiteY111" fmla="*/ 370989 h 392672"/>
                <a:gd name="connsiteX112" fmla="*/ 135808 w 296937"/>
                <a:gd name="connsiteY112" fmla="*/ 371763 h 392672"/>
                <a:gd name="connsiteX113" fmla="*/ 133487 w 296937"/>
                <a:gd name="connsiteY113" fmla="*/ 375928 h 392672"/>
                <a:gd name="connsiteX114" fmla="*/ 128298 w 296937"/>
                <a:gd name="connsiteY114" fmla="*/ 372536 h 392672"/>
                <a:gd name="connsiteX115" fmla="*/ 125428 w 296937"/>
                <a:gd name="connsiteY115" fmla="*/ 371513 h 392672"/>
                <a:gd name="connsiteX116" fmla="*/ 126725 w 296937"/>
                <a:gd name="connsiteY116" fmla="*/ 365278 h 392672"/>
                <a:gd name="connsiteX117" fmla="*/ 125678 w 296937"/>
                <a:gd name="connsiteY117" fmla="*/ 365278 h 392672"/>
                <a:gd name="connsiteX118" fmla="*/ 119715 w 296937"/>
                <a:gd name="connsiteY118" fmla="*/ 370466 h 392672"/>
                <a:gd name="connsiteX119" fmla="*/ 115548 w 296937"/>
                <a:gd name="connsiteY119" fmla="*/ 371239 h 392672"/>
                <a:gd name="connsiteX120" fmla="*/ 110882 w 296937"/>
                <a:gd name="connsiteY120" fmla="*/ 370466 h 392672"/>
                <a:gd name="connsiteX121" fmla="*/ 106715 w 296937"/>
                <a:gd name="connsiteY121" fmla="*/ 368919 h 392672"/>
                <a:gd name="connsiteX122" fmla="*/ 99180 w 296937"/>
                <a:gd name="connsiteY122" fmla="*/ 365528 h 392672"/>
                <a:gd name="connsiteX123" fmla="*/ 92169 w 296937"/>
                <a:gd name="connsiteY123" fmla="*/ 364231 h 392672"/>
                <a:gd name="connsiteX124" fmla="*/ 86979 w 296937"/>
                <a:gd name="connsiteY124" fmla="*/ 365802 h 392672"/>
                <a:gd name="connsiteX125" fmla="*/ 80991 w 296937"/>
                <a:gd name="connsiteY125" fmla="*/ 369418 h 392672"/>
                <a:gd name="connsiteX126" fmla="*/ 76076 w 296937"/>
                <a:gd name="connsiteY126" fmla="*/ 371239 h 392672"/>
                <a:gd name="connsiteX127" fmla="*/ 72957 w 296937"/>
                <a:gd name="connsiteY127" fmla="*/ 373833 h 392672"/>
                <a:gd name="connsiteX128" fmla="*/ 65671 w 296937"/>
                <a:gd name="connsiteY128" fmla="*/ 383984 h 392672"/>
                <a:gd name="connsiteX129" fmla="*/ 61255 w 296937"/>
                <a:gd name="connsiteY129" fmla="*/ 389421 h 392672"/>
                <a:gd name="connsiteX130" fmla="*/ 59434 w 296937"/>
                <a:gd name="connsiteY130" fmla="*/ 392289 h 392672"/>
                <a:gd name="connsiteX131" fmla="*/ 55292 w 296937"/>
                <a:gd name="connsiteY131" fmla="*/ 384483 h 392672"/>
                <a:gd name="connsiteX132" fmla="*/ 43590 w 296937"/>
                <a:gd name="connsiteY132" fmla="*/ 367099 h 392672"/>
                <a:gd name="connsiteX133" fmla="*/ 36329 w 296937"/>
                <a:gd name="connsiteY133" fmla="*/ 356973 h 392672"/>
                <a:gd name="connsiteX134" fmla="*/ 32163 w 296937"/>
                <a:gd name="connsiteY134" fmla="*/ 353057 h 392672"/>
                <a:gd name="connsiteX135" fmla="*/ 21259 w 296937"/>
                <a:gd name="connsiteY135" fmla="*/ 342931 h 392672"/>
                <a:gd name="connsiteX136" fmla="*/ 17866 w 296937"/>
                <a:gd name="connsiteY136" fmla="*/ 338791 h 392672"/>
                <a:gd name="connsiteX137" fmla="*/ 13974 w 296937"/>
                <a:gd name="connsiteY137" fmla="*/ 333578 h 392672"/>
                <a:gd name="connsiteX138" fmla="*/ 9557 w 296937"/>
                <a:gd name="connsiteY138" fmla="*/ 324749 h 392672"/>
                <a:gd name="connsiteX139" fmla="*/ 6963 w 296937"/>
                <a:gd name="connsiteY139" fmla="*/ 316967 h 392672"/>
                <a:gd name="connsiteX140" fmla="*/ 5141 w 296937"/>
                <a:gd name="connsiteY140" fmla="*/ 307090 h 392672"/>
                <a:gd name="connsiteX141" fmla="*/ -1620 w 296937"/>
                <a:gd name="connsiteY141" fmla="*/ 264516 h 392672"/>
                <a:gd name="connsiteX142" fmla="*/ -2119 w 296937"/>
                <a:gd name="connsiteY142" fmla="*/ 254390 h 392672"/>
                <a:gd name="connsiteX143" fmla="*/ -1620 w 296937"/>
                <a:gd name="connsiteY143" fmla="*/ 247107 h 392672"/>
                <a:gd name="connsiteX144" fmla="*/ 725 w 296937"/>
                <a:gd name="connsiteY144" fmla="*/ 236457 h 392672"/>
                <a:gd name="connsiteX145" fmla="*/ 4093 w 296937"/>
                <a:gd name="connsiteY145" fmla="*/ 227379 h 392672"/>
                <a:gd name="connsiteX146" fmla="*/ 5141 w 296937"/>
                <a:gd name="connsiteY146" fmla="*/ 228676 h 392672"/>
                <a:gd name="connsiteX147" fmla="*/ 7736 w 296937"/>
                <a:gd name="connsiteY147" fmla="*/ 222191 h 392672"/>
                <a:gd name="connsiteX148" fmla="*/ 8510 w 296937"/>
                <a:gd name="connsiteY148" fmla="*/ 219073 h 392672"/>
                <a:gd name="connsiteX149" fmla="*/ 11903 w 296937"/>
                <a:gd name="connsiteY149" fmla="*/ 212838 h 392672"/>
                <a:gd name="connsiteX150" fmla="*/ 16319 w 296937"/>
                <a:gd name="connsiteY150" fmla="*/ 205555 h 392672"/>
                <a:gd name="connsiteX151" fmla="*/ 20735 w 296937"/>
                <a:gd name="connsiteY151" fmla="*/ 200368 h 392672"/>
                <a:gd name="connsiteX152" fmla="*/ 28794 w 296937"/>
                <a:gd name="connsiteY152" fmla="*/ 193359 h 392672"/>
                <a:gd name="connsiteX153" fmla="*/ 34508 w 296937"/>
                <a:gd name="connsiteY153" fmla="*/ 189967 h 392672"/>
                <a:gd name="connsiteX154" fmla="*/ 43590 w 296937"/>
                <a:gd name="connsiteY154" fmla="*/ 185054 h 392672"/>
                <a:gd name="connsiteX155" fmla="*/ 46958 w 296937"/>
                <a:gd name="connsiteY155" fmla="*/ 184006 h 392672"/>
                <a:gd name="connsiteX156" fmla="*/ 49578 w 296937"/>
                <a:gd name="connsiteY156" fmla="*/ 179591 h 392672"/>
                <a:gd name="connsiteX157" fmla="*/ 63076 w 296937"/>
                <a:gd name="connsiteY157" fmla="*/ 166074 h 392672"/>
                <a:gd name="connsiteX158" fmla="*/ 70861 w 296937"/>
                <a:gd name="connsiteY158" fmla="*/ 159339 h 392672"/>
                <a:gd name="connsiteX159" fmla="*/ 81515 w 296937"/>
                <a:gd name="connsiteY159" fmla="*/ 149737 h 392672"/>
                <a:gd name="connsiteX160" fmla="*/ 90348 w 296937"/>
                <a:gd name="connsiteY160" fmla="*/ 139087 h 392672"/>
                <a:gd name="connsiteX161" fmla="*/ 94514 w 296937"/>
                <a:gd name="connsiteY161" fmla="*/ 132578 h 392672"/>
                <a:gd name="connsiteX162" fmla="*/ 96336 w 296937"/>
                <a:gd name="connsiteY162" fmla="*/ 131555 h 392672"/>
                <a:gd name="connsiteX163" fmla="*/ 99180 w 296937"/>
                <a:gd name="connsiteY163" fmla="*/ 131555 h 392672"/>
                <a:gd name="connsiteX164" fmla="*/ 106216 w 296937"/>
                <a:gd name="connsiteY164" fmla="*/ 133376 h 392672"/>
                <a:gd name="connsiteX165" fmla="*/ 105692 w 296937"/>
                <a:gd name="connsiteY165" fmla="*/ 140883 h 392672"/>
                <a:gd name="connsiteX166" fmla="*/ 110632 w 296937"/>
                <a:gd name="connsiteY166" fmla="*/ 141157 h 392672"/>
                <a:gd name="connsiteX167" fmla="*/ 114250 w 296937"/>
                <a:gd name="connsiteY167" fmla="*/ 145048 h 392672"/>
                <a:gd name="connsiteX168" fmla="*/ 109061 w 296937"/>
                <a:gd name="connsiteY168" fmla="*/ 147916 h 392672"/>
                <a:gd name="connsiteX169" fmla="*/ 115049 w 296937"/>
                <a:gd name="connsiteY169" fmla="*/ 152331 h 392672"/>
                <a:gd name="connsiteX170" fmla="*/ 120763 w 296937"/>
                <a:gd name="connsiteY170" fmla="*/ 153353 h 392672"/>
                <a:gd name="connsiteX171" fmla="*/ 127249 w 296937"/>
                <a:gd name="connsiteY171" fmla="*/ 157519 h 392672"/>
                <a:gd name="connsiteX172" fmla="*/ 136357 w 296937"/>
                <a:gd name="connsiteY172" fmla="*/ 157768 h 392672"/>
                <a:gd name="connsiteX173" fmla="*/ 138428 w 296937"/>
                <a:gd name="connsiteY173" fmla="*/ 156746 h 392672"/>
                <a:gd name="connsiteX174" fmla="*/ 138677 w 296937"/>
                <a:gd name="connsiteY174" fmla="*/ 154650 h 392672"/>
                <a:gd name="connsiteX175" fmla="*/ 140773 w 296937"/>
                <a:gd name="connsiteY175" fmla="*/ 154401 h 392672"/>
                <a:gd name="connsiteX176" fmla="*/ 142843 w 296937"/>
                <a:gd name="connsiteY176" fmla="*/ 138040 h 392672"/>
                <a:gd name="connsiteX177" fmla="*/ 155818 w 296937"/>
                <a:gd name="connsiteY177" fmla="*/ 138289 h 392672"/>
                <a:gd name="connsiteX178" fmla="*/ 158163 w 296937"/>
                <a:gd name="connsiteY178" fmla="*/ 137790 h 392672"/>
                <a:gd name="connsiteX179" fmla="*/ 156342 w 296937"/>
                <a:gd name="connsiteY179" fmla="*/ 135196 h 392672"/>
                <a:gd name="connsiteX180" fmla="*/ 154271 w 296937"/>
                <a:gd name="connsiteY180" fmla="*/ 133875 h 392672"/>
                <a:gd name="connsiteX181" fmla="*/ 152450 w 296937"/>
                <a:gd name="connsiteY181" fmla="*/ 130258 h 392672"/>
                <a:gd name="connsiteX182" fmla="*/ 149855 w 296937"/>
                <a:gd name="connsiteY182" fmla="*/ 131805 h 392672"/>
                <a:gd name="connsiteX183" fmla="*/ 149331 w 296937"/>
                <a:gd name="connsiteY183" fmla="*/ 128961 h 392672"/>
                <a:gd name="connsiteX184" fmla="*/ 147011 w 296937"/>
                <a:gd name="connsiteY184" fmla="*/ 126617 h 392672"/>
                <a:gd name="connsiteX185" fmla="*/ 144665 w 296937"/>
                <a:gd name="connsiteY185" fmla="*/ 119334 h 392672"/>
                <a:gd name="connsiteX186" fmla="*/ 146212 w 296937"/>
                <a:gd name="connsiteY186" fmla="*/ 118835 h 392672"/>
                <a:gd name="connsiteX187" fmla="*/ 144915 w 296937"/>
                <a:gd name="connsiteY187" fmla="*/ 115194 h 392672"/>
                <a:gd name="connsiteX188" fmla="*/ 140773 w 296937"/>
                <a:gd name="connsiteY188" fmla="*/ 114944 h 392672"/>
                <a:gd name="connsiteX189" fmla="*/ 139201 w 296937"/>
                <a:gd name="connsiteY189" fmla="*/ 110530 h 392672"/>
                <a:gd name="connsiteX190" fmla="*/ 136856 w 296937"/>
                <a:gd name="connsiteY190" fmla="*/ 108185 h 392672"/>
                <a:gd name="connsiteX191" fmla="*/ 134784 w 296937"/>
                <a:gd name="connsiteY191" fmla="*/ 110255 h 392672"/>
                <a:gd name="connsiteX192" fmla="*/ 130119 w 296937"/>
                <a:gd name="connsiteY192" fmla="*/ 113647 h 392672"/>
                <a:gd name="connsiteX193" fmla="*/ 125703 w 296937"/>
                <a:gd name="connsiteY193" fmla="*/ 111827 h 392672"/>
                <a:gd name="connsiteX194" fmla="*/ 114774 w 296937"/>
                <a:gd name="connsiteY194" fmla="*/ 107911 h 392672"/>
                <a:gd name="connsiteX195" fmla="*/ 116096 w 296937"/>
                <a:gd name="connsiteY195" fmla="*/ 101700 h 392672"/>
                <a:gd name="connsiteX196" fmla="*/ 114774 w 296937"/>
                <a:gd name="connsiteY196" fmla="*/ 100653 h 392672"/>
                <a:gd name="connsiteX197" fmla="*/ 114001 w 296937"/>
                <a:gd name="connsiteY197" fmla="*/ 96762 h 392672"/>
                <a:gd name="connsiteX198" fmla="*/ 114250 w 296937"/>
                <a:gd name="connsiteY198" fmla="*/ 93370 h 392672"/>
                <a:gd name="connsiteX199" fmla="*/ 123108 w 296937"/>
                <a:gd name="connsiteY199" fmla="*/ 91300 h 392672"/>
                <a:gd name="connsiteX200" fmla="*/ 127774 w 296937"/>
                <a:gd name="connsiteY200" fmla="*/ 88956 h 392672"/>
                <a:gd name="connsiteX201" fmla="*/ 126202 w 296937"/>
                <a:gd name="connsiteY201" fmla="*/ 80401 h 392672"/>
                <a:gd name="connsiteX202" fmla="*/ 133487 w 296937"/>
                <a:gd name="connsiteY202" fmla="*/ 80401 h 392672"/>
                <a:gd name="connsiteX203" fmla="*/ 135558 w 296937"/>
                <a:gd name="connsiteY203" fmla="*/ 79603 h 392672"/>
                <a:gd name="connsiteX204" fmla="*/ 132963 w 296937"/>
                <a:gd name="connsiteY204" fmla="*/ 67406 h 392672"/>
                <a:gd name="connsiteX205" fmla="*/ 124131 w 296937"/>
                <a:gd name="connsiteY205" fmla="*/ 66883 h 392672"/>
                <a:gd name="connsiteX206" fmla="*/ 116072 w 296937"/>
                <a:gd name="connsiteY206" fmla="*/ 66883 h 392672"/>
                <a:gd name="connsiteX207" fmla="*/ 112704 w 296937"/>
                <a:gd name="connsiteY207" fmla="*/ 66109 h 392672"/>
                <a:gd name="connsiteX208" fmla="*/ 111156 w 296937"/>
                <a:gd name="connsiteY208" fmla="*/ 64812 h 392672"/>
                <a:gd name="connsiteX209" fmla="*/ 109585 w 296937"/>
                <a:gd name="connsiteY209" fmla="*/ 60897 h 392672"/>
                <a:gd name="connsiteX210" fmla="*/ 109834 w 296937"/>
                <a:gd name="connsiteY210" fmla="*/ 56482 h 392672"/>
                <a:gd name="connsiteX211" fmla="*/ 103347 w 296937"/>
                <a:gd name="connsiteY211" fmla="*/ 55460 h 392672"/>
                <a:gd name="connsiteX212" fmla="*/ 102299 w 296937"/>
                <a:gd name="connsiteY212" fmla="*/ 61695 h 392672"/>
                <a:gd name="connsiteX213" fmla="*/ 93741 w 296937"/>
                <a:gd name="connsiteY213" fmla="*/ 59350 h 392672"/>
                <a:gd name="connsiteX214" fmla="*/ 82563 w 296937"/>
                <a:gd name="connsiteY214" fmla="*/ 56757 h 392672"/>
                <a:gd name="connsiteX215" fmla="*/ 87254 w 296937"/>
                <a:gd name="connsiteY215" fmla="*/ 42465 h 392672"/>
                <a:gd name="connsiteX216" fmla="*/ 87503 w 296937"/>
                <a:gd name="connsiteY216" fmla="*/ 40121 h 392672"/>
                <a:gd name="connsiteX217" fmla="*/ 90373 w 296937"/>
                <a:gd name="connsiteY217" fmla="*/ 34409 h 392672"/>
                <a:gd name="connsiteX218" fmla="*/ 95038 w 296937"/>
                <a:gd name="connsiteY218" fmla="*/ 28448 h 392672"/>
                <a:gd name="connsiteX219" fmla="*/ 98681 w 296937"/>
                <a:gd name="connsiteY219" fmla="*/ 25331 h 392672"/>
                <a:gd name="connsiteX220" fmla="*/ 104395 w 296937"/>
                <a:gd name="connsiteY220" fmla="*/ 21689 h 392672"/>
                <a:gd name="connsiteX221" fmla="*/ 110632 w 296937"/>
                <a:gd name="connsiteY221" fmla="*/ 19096 h 392672"/>
                <a:gd name="connsiteX222" fmla="*/ 116870 w 296937"/>
                <a:gd name="connsiteY222" fmla="*/ 17799 h 392672"/>
                <a:gd name="connsiteX223" fmla="*/ 129071 w 296937"/>
                <a:gd name="connsiteY223" fmla="*/ 16252 h 392672"/>
                <a:gd name="connsiteX224" fmla="*/ 136606 w 296937"/>
                <a:gd name="connsiteY224" fmla="*/ 14157 h 392672"/>
                <a:gd name="connsiteX225" fmla="*/ 144665 w 296937"/>
                <a:gd name="connsiteY225" fmla="*/ 10790 h 392672"/>
                <a:gd name="connsiteX226" fmla="*/ 149855 w 296937"/>
                <a:gd name="connsiteY226" fmla="*/ 7149 h 392672"/>
                <a:gd name="connsiteX227" fmla="*/ 155045 w 296937"/>
                <a:gd name="connsiteY227" fmla="*/ 1437 h 392672"/>
                <a:gd name="connsiteX228" fmla="*/ 160235 w 296937"/>
                <a:gd name="connsiteY228" fmla="*/ -383 h 392672"/>
                <a:gd name="connsiteX229" fmla="*/ 163877 w 296937"/>
                <a:gd name="connsiteY229" fmla="*/ 664 h 392672"/>
                <a:gd name="connsiteX230" fmla="*/ 173234 w 296937"/>
                <a:gd name="connsiteY230" fmla="*/ 664 h 392672"/>
                <a:gd name="connsiteX231" fmla="*/ 176103 w 296937"/>
                <a:gd name="connsiteY231" fmla="*/ 1437 h 392672"/>
                <a:gd name="connsiteX232" fmla="*/ 182066 w 296937"/>
                <a:gd name="connsiteY232" fmla="*/ 664 h 392672"/>
                <a:gd name="connsiteX233" fmla="*/ 189077 w 296937"/>
                <a:gd name="connsiteY233" fmla="*/ 1961 h 392672"/>
                <a:gd name="connsiteX234" fmla="*/ 194791 w 296937"/>
                <a:gd name="connsiteY234" fmla="*/ 2210 h 392672"/>
                <a:gd name="connsiteX235" fmla="*/ 203898 w 296937"/>
                <a:gd name="connsiteY235" fmla="*/ 5328 h 392672"/>
                <a:gd name="connsiteX236" fmla="*/ 208314 w 296937"/>
                <a:gd name="connsiteY236" fmla="*/ 8196 h 392672"/>
                <a:gd name="connsiteX237" fmla="*/ 209611 w 296937"/>
                <a:gd name="connsiteY237" fmla="*/ 11040 h 392672"/>
                <a:gd name="connsiteX238" fmla="*/ 213255 w 296937"/>
                <a:gd name="connsiteY238" fmla="*/ 12337 h 392672"/>
                <a:gd name="connsiteX239" fmla="*/ 219991 w 296937"/>
                <a:gd name="connsiteY239" fmla="*/ 10017 h 392672"/>
                <a:gd name="connsiteX240" fmla="*/ 223634 w 296937"/>
                <a:gd name="connsiteY240" fmla="*/ 10017 h 392672"/>
                <a:gd name="connsiteX241" fmla="*/ 226229 w 296937"/>
                <a:gd name="connsiteY241" fmla="*/ 11563 h 392672"/>
                <a:gd name="connsiteX242" fmla="*/ 228574 w 296937"/>
                <a:gd name="connsiteY242" fmla="*/ 15729 h 392672"/>
                <a:gd name="connsiteX243" fmla="*/ 225455 w 296937"/>
                <a:gd name="connsiteY243" fmla="*/ 18572 h 392672"/>
                <a:gd name="connsiteX244" fmla="*/ 225979 w 296937"/>
                <a:gd name="connsiteY244" fmla="*/ 20916 h 392672"/>
                <a:gd name="connsiteX245" fmla="*/ 233240 w 296937"/>
                <a:gd name="connsiteY245" fmla="*/ 22986 h 392672"/>
                <a:gd name="connsiteX246" fmla="*/ 236633 w 296937"/>
                <a:gd name="connsiteY246" fmla="*/ 20667 h 392672"/>
                <a:gd name="connsiteX247" fmla="*/ 242846 w 296937"/>
                <a:gd name="connsiteY247" fmla="*/ 21440 h 392672"/>
                <a:gd name="connsiteX248" fmla="*/ 247262 w 296937"/>
                <a:gd name="connsiteY248" fmla="*/ 18846 h 392672"/>
                <a:gd name="connsiteX249" fmla="*/ 250656 w 296937"/>
                <a:gd name="connsiteY249" fmla="*/ 21440 h 392672"/>
                <a:gd name="connsiteX250" fmla="*/ 253001 w 296937"/>
                <a:gd name="connsiteY250" fmla="*/ 25854 h 392672"/>
                <a:gd name="connsiteX251" fmla="*/ 254298 w 296937"/>
                <a:gd name="connsiteY251" fmla="*/ 32339 h 392672"/>
                <a:gd name="connsiteX252" fmla="*/ 261559 w 296937"/>
                <a:gd name="connsiteY252" fmla="*/ 35731 h 392672"/>
                <a:gd name="connsiteX253" fmla="*/ 266499 w 296937"/>
                <a:gd name="connsiteY253" fmla="*/ 38849 h 392672"/>
                <a:gd name="connsiteX254" fmla="*/ 268570 w 296937"/>
                <a:gd name="connsiteY254" fmla="*/ 40919 h 392672"/>
                <a:gd name="connsiteX255" fmla="*/ 271963 w 296937"/>
                <a:gd name="connsiteY255" fmla="*/ 46107 h 392672"/>
                <a:gd name="connsiteX256" fmla="*/ 274034 w 296937"/>
                <a:gd name="connsiteY256" fmla="*/ 50521 h 392672"/>
                <a:gd name="connsiteX257" fmla="*/ 278201 w 296937"/>
                <a:gd name="connsiteY257" fmla="*/ 53115 h 392672"/>
                <a:gd name="connsiteX258" fmla="*/ 279224 w 296937"/>
                <a:gd name="connsiteY258" fmla="*/ 54687 h 392672"/>
                <a:gd name="connsiteX259" fmla="*/ 279224 w 296937"/>
                <a:gd name="connsiteY259" fmla="*/ 59101 h 392672"/>
                <a:gd name="connsiteX260" fmla="*/ 280272 w 296937"/>
                <a:gd name="connsiteY260" fmla="*/ 62468 h 392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296937" h="392672">
                  <a:moveTo>
                    <a:pt x="286235" y="76984"/>
                  </a:moveTo>
                  <a:lnTo>
                    <a:pt x="282867" y="74390"/>
                  </a:lnTo>
                  <a:lnTo>
                    <a:pt x="281569" y="76984"/>
                  </a:lnTo>
                  <a:lnTo>
                    <a:pt x="283640" y="80900"/>
                  </a:lnTo>
                  <a:lnTo>
                    <a:pt x="288855" y="93869"/>
                  </a:lnTo>
                  <a:lnTo>
                    <a:pt x="292473" y="99331"/>
                  </a:lnTo>
                  <a:lnTo>
                    <a:pt x="289628" y="101925"/>
                  </a:lnTo>
                  <a:lnTo>
                    <a:pt x="292473" y="106090"/>
                  </a:lnTo>
                  <a:lnTo>
                    <a:pt x="294818" y="112300"/>
                  </a:lnTo>
                  <a:lnTo>
                    <a:pt x="288331" y="116989"/>
                  </a:lnTo>
                  <a:lnTo>
                    <a:pt x="281569" y="126068"/>
                  </a:lnTo>
                  <a:lnTo>
                    <a:pt x="277926" y="133351"/>
                  </a:lnTo>
                  <a:lnTo>
                    <a:pt x="271439" y="141656"/>
                  </a:lnTo>
                  <a:lnTo>
                    <a:pt x="258715" y="143202"/>
                  </a:lnTo>
                  <a:lnTo>
                    <a:pt x="255845" y="144774"/>
                  </a:lnTo>
                  <a:lnTo>
                    <a:pt x="258715" y="147118"/>
                  </a:lnTo>
                  <a:lnTo>
                    <a:pt x="267272" y="158791"/>
                  </a:lnTo>
                  <a:lnTo>
                    <a:pt x="269094" y="159838"/>
                  </a:lnTo>
                  <a:lnTo>
                    <a:pt x="266774" y="160362"/>
                  </a:lnTo>
                  <a:lnTo>
                    <a:pt x="260785" y="158017"/>
                  </a:lnTo>
                  <a:lnTo>
                    <a:pt x="256893" y="158017"/>
                  </a:lnTo>
                  <a:lnTo>
                    <a:pt x="256120" y="159838"/>
                  </a:lnTo>
                  <a:lnTo>
                    <a:pt x="261833" y="165550"/>
                  </a:lnTo>
                  <a:lnTo>
                    <a:pt x="263904" y="169191"/>
                  </a:lnTo>
                  <a:lnTo>
                    <a:pt x="262606" y="173082"/>
                  </a:lnTo>
                  <a:lnTo>
                    <a:pt x="260012" y="174379"/>
                  </a:lnTo>
                  <a:lnTo>
                    <a:pt x="256618" y="171012"/>
                  </a:lnTo>
                  <a:lnTo>
                    <a:pt x="254298" y="169964"/>
                  </a:lnTo>
                  <a:lnTo>
                    <a:pt x="242871" y="167894"/>
                  </a:lnTo>
                  <a:lnTo>
                    <a:pt x="236633" y="168418"/>
                  </a:lnTo>
                  <a:lnTo>
                    <a:pt x="230645" y="170239"/>
                  </a:lnTo>
                  <a:lnTo>
                    <a:pt x="230919" y="173356"/>
                  </a:lnTo>
                  <a:lnTo>
                    <a:pt x="237931" y="174903"/>
                  </a:lnTo>
                  <a:lnTo>
                    <a:pt x="242871" y="175152"/>
                  </a:lnTo>
                  <a:lnTo>
                    <a:pt x="249083" y="173855"/>
                  </a:lnTo>
                  <a:lnTo>
                    <a:pt x="250656" y="176723"/>
                  </a:lnTo>
                  <a:lnTo>
                    <a:pt x="247287" y="179567"/>
                  </a:lnTo>
                  <a:lnTo>
                    <a:pt x="244418" y="183732"/>
                  </a:lnTo>
                  <a:lnTo>
                    <a:pt x="240525" y="182684"/>
                  </a:lnTo>
                  <a:lnTo>
                    <a:pt x="238429" y="180090"/>
                  </a:lnTo>
                  <a:lnTo>
                    <a:pt x="236359" y="179841"/>
                  </a:lnTo>
                  <a:lnTo>
                    <a:pt x="233240" y="181138"/>
                  </a:lnTo>
                  <a:lnTo>
                    <a:pt x="229872" y="185029"/>
                  </a:lnTo>
                  <a:lnTo>
                    <a:pt x="222586" y="186849"/>
                  </a:lnTo>
                  <a:lnTo>
                    <a:pt x="219218" y="187099"/>
                  </a:lnTo>
                  <a:lnTo>
                    <a:pt x="211932" y="184255"/>
                  </a:lnTo>
                  <a:lnTo>
                    <a:pt x="205719" y="184505"/>
                  </a:lnTo>
                  <a:lnTo>
                    <a:pt x="198957" y="181662"/>
                  </a:lnTo>
                  <a:lnTo>
                    <a:pt x="196887" y="182435"/>
                  </a:lnTo>
                  <a:lnTo>
                    <a:pt x="190649" y="188421"/>
                  </a:lnTo>
                  <a:lnTo>
                    <a:pt x="182839" y="193085"/>
                  </a:lnTo>
                  <a:lnTo>
                    <a:pt x="182066" y="194132"/>
                  </a:lnTo>
                  <a:lnTo>
                    <a:pt x="183114" y="196452"/>
                  </a:lnTo>
                  <a:lnTo>
                    <a:pt x="193244" y="200866"/>
                  </a:lnTo>
                  <a:lnTo>
                    <a:pt x="198184" y="203735"/>
                  </a:lnTo>
                  <a:lnTo>
                    <a:pt x="198683" y="207625"/>
                  </a:lnTo>
                  <a:lnTo>
                    <a:pt x="194017" y="213611"/>
                  </a:lnTo>
                  <a:lnTo>
                    <a:pt x="190375" y="214384"/>
                  </a:lnTo>
                  <a:lnTo>
                    <a:pt x="184387" y="212314"/>
                  </a:lnTo>
                  <a:lnTo>
                    <a:pt x="180769" y="213337"/>
                  </a:lnTo>
                  <a:lnTo>
                    <a:pt x="180244" y="216205"/>
                  </a:lnTo>
                  <a:lnTo>
                    <a:pt x="182066" y="218799"/>
                  </a:lnTo>
                  <a:lnTo>
                    <a:pt x="190375" y="222166"/>
                  </a:lnTo>
                  <a:lnTo>
                    <a:pt x="196612" y="226855"/>
                  </a:lnTo>
                  <a:lnTo>
                    <a:pt x="203374" y="229698"/>
                  </a:lnTo>
                  <a:lnTo>
                    <a:pt x="206742" y="231793"/>
                  </a:lnTo>
                  <a:lnTo>
                    <a:pt x="215849" y="238527"/>
                  </a:lnTo>
                  <a:lnTo>
                    <a:pt x="220265" y="241121"/>
                  </a:lnTo>
                  <a:lnTo>
                    <a:pt x="222336" y="242942"/>
                  </a:lnTo>
                  <a:lnTo>
                    <a:pt x="226753" y="248928"/>
                  </a:lnTo>
                  <a:lnTo>
                    <a:pt x="228299" y="255412"/>
                  </a:lnTo>
                  <a:lnTo>
                    <a:pt x="226478" y="260600"/>
                  </a:lnTo>
                  <a:lnTo>
                    <a:pt x="226478" y="262945"/>
                  </a:lnTo>
                  <a:lnTo>
                    <a:pt x="228824" y="268931"/>
                  </a:lnTo>
                  <a:lnTo>
                    <a:pt x="228050" y="272547"/>
                  </a:lnTo>
                  <a:lnTo>
                    <a:pt x="225979" y="275141"/>
                  </a:lnTo>
                  <a:lnTo>
                    <a:pt x="221813" y="277485"/>
                  </a:lnTo>
                  <a:lnTo>
                    <a:pt x="219218" y="275665"/>
                  </a:lnTo>
                  <a:lnTo>
                    <a:pt x="212456" y="273844"/>
                  </a:lnTo>
                  <a:lnTo>
                    <a:pt x="207790" y="274368"/>
                  </a:lnTo>
                  <a:lnTo>
                    <a:pt x="204921" y="277485"/>
                  </a:lnTo>
                  <a:lnTo>
                    <a:pt x="203898" y="283995"/>
                  </a:lnTo>
                  <a:lnTo>
                    <a:pt x="206218" y="286838"/>
                  </a:lnTo>
                  <a:lnTo>
                    <a:pt x="207017" y="295144"/>
                  </a:lnTo>
                  <a:lnTo>
                    <a:pt x="203100" y="298012"/>
                  </a:lnTo>
                  <a:lnTo>
                    <a:pt x="200255" y="296440"/>
                  </a:lnTo>
                  <a:lnTo>
                    <a:pt x="196363" y="293323"/>
                  </a:lnTo>
                  <a:lnTo>
                    <a:pt x="195315" y="288659"/>
                  </a:lnTo>
                  <a:lnTo>
                    <a:pt x="192446" y="286838"/>
                  </a:lnTo>
                  <a:lnTo>
                    <a:pt x="189327" y="287612"/>
                  </a:lnTo>
                  <a:lnTo>
                    <a:pt x="187007" y="289432"/>
                  </a:lnTo>
                  <a:lnTo>
                    <a:pt x="186208" y="292026"/>
                  </a:lnTo>
                  <a:lnTo>
                    <a:pt x="184412" y="304497"/>
                  </a:lnTo>
                  <a:lnTo>
                    <a:pt x="181018" y="314373"/>
                  </a:lnTo>
                  <a:lnTo>
                    <a:pt x="179721" y="319835"/>
                  </a:lnTo>
                  <a:lnTo>
                    <a:pt x="176078" y="323452"/>
                  </a:lnTo>
                  <a:lnTo>
                    <a:pt x="165948" y="327343"/>
                  </a:lnTo>
                  <a:lnTo>
                    <a:pt x="160758" y="328665"/>
                  </a:lnTo>
                  <a:lnTo>
                    <a:pt x="158413" y="328665"/>
                  </a:lnTo>
                  <a:lnTo>
                    <a:pt x="153747" y="331258"/>
                  </a:lnTo>
                  <a:lnTo>
                    <a:pt x="152450" y="333328"/>
                  </a:lnTo>
                  <a:lnTo>
                    <a:pt x="149331" y="332281"/>
                  </a:lnTo>
                  <a:lnTo>
                    <a:pt x="150878" y="340087"/>
                  </a:lnTo>
                  <a:lnTo>
                    <a:pt x="145438" y="342158"/>
                  </a:lnTo>
                  <a:lnTo>
                    <a:pt x="146986" y="346822"/>
                  </a:lnTo>
                  <a:lnTo>
                    <a:pt x="149081" y="349939"/>
                  </a:lnTo>
                  <a:lnTo>
                    <a:pt x="146986" y="352034"/>
                  </a:lnTo>
                  <a:lnTo>
                    <a:pt x="149855" y="361637"/>
                  </a:lnTo>
                  <a:lnTo>
                    <a:pt x="143617" y="357472"/>
                  </a:lnTo>
                  <a:lnTo>
                    <a:pt x="143617" y="362161"/>
                  </a:lnTo>
                  <a:lnTo>
                    <a:pt x="139201" y="368895"/>
                  </a:lnTo>
                  <a:lnTo>
                    <a:pt x="138153" y="370989"/>
                  </a:lnTo>
                  <a:lnTo>
                    <a:pt x="135808" y="371763"/>
                  </a:lnTo>
                  <a:lnTo>
                    <a:pt x="133487" y="375928"/>
                  </a:lnTo>
                  <a:lnTo>
                    <a:pt x="128298" y="372536"/>
                  </a:lnTo>
                  <a:lnTo>
                    <a:pt x="125428" y="371513"/>
                  </a:lnTo>
                  <a:lnTo>
                    <a:pt x="126725" y="365278"/>
                  </a:lnTo>
                  <a:lnTo>
                    <a:pt x="125678" y="365278"/>
                  </a:lnTo>
                  <a:lnTo>
                    <a:pt x="119715" y="370466"/>
                  </a:lnTo>
                  <a:lnTo>
                    <a:pt x="115548" y="371239"/>
                  </a:lnTo>
                  <a:lnTo>
                    <a:pt x="110882" y="370466"/>
                  </a:lnTo>
                  <a:lnTo>
                    <a:pt x="106715" y="368919"/>
                  </a:lnTo>
                  <a:lnTo>
                    <a:pt x="99180" y="365528"/>
                  </a:lnTo>
                  <a:lnTo>
                    <a:pt x="92169" y="364231"/>
                  </a:lnTo>
                  <a:lnTo>
                    <a:pt x="86979" y="365802"/>
                  </a:lnTo>
                  <a:lnTo>
                    <a:pt x="80991" y="369418"/>
                  </a:lnTo>
                  <a:lnTo>
                    <a:pt x="76076" y="371239"/>
                  </a:lnTo>
                  <a:lnTo>
                    <a:pt x="72957" y="373833"/>
                  </a:lnTo>
                  <a:lnTo>
                    <a:pt x="65671" y="383984"/>
                  </a:lnTo>
                  <a:lnTo>
                    <a:pt x="61255" y="389421"/>
                  </a:lnTo>
                  <a:lnTo>
                    <a:pt x="59434" y="392289"/>
                  </a:lnTo>
                  <a:lnTo>
                    <a:pt x="55292" y="384483"/>
                  </a:lnTo>
                  <a:lnTo>
                    <a:pt x="43590" y="367099"/>
                  </a:lnTo>
                  <a:lnTo>
                    <a:pt x="36329" y="356973"/>
                  </a:lnTo>
                  <a:lnTo>
                    <a:pt x="32163" y="353057"/>
                  </a:lnTo>
                  <a:lnTo>
                    <a:pt x="21259" y="342931"/>
                  </a:lnTo>
                  <a:lnTo>
                    <a:pt x="17866" y="338791"/>
                  </a:lnTo>
                  <a:lnTo>
                    <a:pt x="13974" y="333578"/>
                  </a:lnTo>
                  <a:lnTo>
                    <a:pt x="9557" y="324749"/>
                  </a:lnTo>
                  <a:lnTo>
                    <a:pt x="6963" y="316967"/>
                  </a:lnTo>
                  <a:lnTo>
                    <a:pt x="5141" y="307090"/>
                  </a:lnTo>
                  <a:lnTo>
                    <a:pt x="-1620" y="264516"/>
                  </a:lnTo>
                  <a:lnTo>
                    <a:pt x="-2119" y="254390"/>
                  </a:lnTo>
                  <a:lnTo>
                    <a:pt x="-1620" y="247107"/>
                  </a:lnTo>
                  <a:lnTo>
                    <a:pt x="725" y="236457"/>
                  </a:lnTo>
                  <a:lnTo>
                    <a:pt x="4093" y="227379"/>
                  </a:lnTo>
                  <a:lnTo>
                    <a:pt x="5141" y="228676"/>
                  </a:lnTo>
                  <a:lnTo>
                    <a:pt x="7736" y="222191"/>
                  </a:lnTo>
                  <a:lnTo>
                    <a:pt x="8510" y="219073"/>
                  </a:lnTo>
                  <a:lnTo>
                    <a:pt x="11903" y="212838"/>
                  </a:lnTo>
                  <a:lnTo>
                    <a:pt x="16319" y="205555"/>
                  </a:lnTo>
                  <a:lnTo>
                    <a:pt x="20735" y="200368"/>
                  </a:lnTo>
                  <a:lnTo>
                    <a:pt x="28794" y="193359"/>
                  </a:lnTo>
                  <a:lnTo>
                    <a:pt x="34508" y="189967"/>
                  </a:lnTo>
                  <a:lnTo>
                    <a:pt x="43590" y="185054"/>
                  </a:lnTo>
                  <a:lnTo>
                    <a:pt x="46958" y="184006"/>
                  </a:lnTo>
                  <a:lnTo>
                    <a:pt x="49578" y="179591"/>
                  </a:lnTo>
                  <a:lnTo>
                    <a:pt x="63076" y="166074"/>
                  </a:lnTo>
                  <a:lnTo>
                    <a:pt x="70861" y="159339"/>
                  </a:lnTo>
                  <a:lnTo>
                    <a:pt x="81515" y="149737"/>
                  </a:lnTo>
                  <a:lnTo>
                    <a:pt x="90348" y="139087"/>
                  </a:lnTo>
                  <a:lnTo>
                    <a:pt x="94514" y="132578"/>
                  </a:lnTo>
                  <a:lnTo>
                    <a:pt x="96336" y="131555"/>
                  </a:lnTo>
                  <a:lnTo>
                    <a:pt x="99180" y="131555"/>
                  </a:lnTo>
                  <a:lnTo>
                    <a:pt x="106216" y="133376"/>
                  </a:lnTo>
                  <a:lnTo>
                    <a:pt x="105692" y="140883"/>
                  </a:lnTo>
                  <a:lnTo>
                    <a:pt x="110632" y="141157"/>
                  </a:lnTo>
                  <a:lnTo>
                    <a:pt x="114250" y="145048"/>
                  </a:lnTo>
                  <a:lnTo>
                    <a:pt x="109061" y="147916"/>
                  </a:lnTo>
                  <a:lnTo>
                    <a:pt x="115049" y="152331"/>
                  </a:lnTo>
                  <a:lnTo>
                    <a:pt x="120763" y="153353"/>
                  </a:lnTo>
                  <a:lnTo>
                    <a:pt x="127249" y="157519"/>
                  </a:lnTo>
                  <a:lnTo>
                    <a:pt x="136357" y="157768"/>
                  </a:lnTo>
                  <a:lnTo>
                    <a:pt x="138428" y="156746"/>
                  </a:lnTo>
                  <a:lnTo>
                    <a:pt x="138677" y="154650"/>
                  </a:lnTo>
                  <a:lnTo>
                    <a:pt x="140773" y="154401"/>
                  </a:lnTo>
                  <a:lnTo>
                    <a:pt x="142843" y="138040"/>
                  </a:lnTo>
                  <a:lnTo>
                    <a:pt x="155818" y="138289"/>
                  </a:lnTo>
                  <a:lnTo>
                    <a:pt x="158163" y="137790"/>
                  </a:lnTo>
                  <a:lnTo>
                    <a:pt x="156342" y="135196"/>
                  </a:lnTo>
                  <a:lnTo>
                    <a:pt x="154271" y="133875"/>
                  </a:lnTo>
                  <a:lnTo>
                    <a:pt x="152450" y="130258"/>
                  </a:lnTo>
                  <a:lnTo>
                    <a:pt x="149855" y="131805"/>
                  </a:lnTo>
                  <a:lnTo>
                    <a:pt x="149331" y="128961"/>
                  </a:lnTo>
                  <a:lnTo>
                    <a:pt x="147011" y="126617"/>
                  </a:lnTo>
                  <a:lnTo>
                    <a:pt x="144665" y="119334"/>
                  </a:lnTo>
                  <a:lnTo>
                    <a:pt x="146212" y="118835"/>
                  </a:lnTo>
                  <a:lnTo>
                    <a:pt x="144915" y="115194"/>
                  </a:lnTo>
                  <a:lnTo>
                    <a:pt x="140773" y="114944"/>
                  </a:lnTo>
                  <a:lnTo>
                    <a:pt x="139201" y="110530"/>
                  </a:lnTo>
                  <a:lnTo>
                    <a:pt x="136856" y="108185"/>
                  </a:lnTo>
                  <a:lnTo>
                    <a:pt x="134784" y="110255"/>
                  </a:lnTo>
                  <a:lnTo>
                    <a:pt x="130119" y="113647"/>
                  </a:lnTo>
                  <a:lnTo>
                    <a:pt x="125703" y="111827"/>
                  </a:lnTo>
                  <a:lnTo>
                    <a:pt x="114774" y="107911"/>
                  </a:lnTo>
                  <a:lnTo>
                    <a:pt x="116096" y="101700"/>
                  </a:lnTo>
                  <a:lnTo>
                    <a:pt x="114774" y="100653"/>
                  </a:lnTo>
                  <a:lnTo>
                    <a:pt x="114001" y="96762"/>
                  </a:lnTo>
                  <a:lnTo>
                    <a:pt x="114250" y="93370"/>
                  </a:lnTo>
                  <a:lnTo>
                    <a:pt x="123108" y="91300"/>
                  </a:lnTo>
                  <a:lnTo>
                    <a:pt x="127774" y="88956"/>
                  </a:lnTo>
                  <a:lnTo>
                    <a:pt x="126202" y="80401"/>
                  </a:lnTo>
                  <a:lnTo>
                    <a:pt x="133487" y="80401"/>
                  </a:lnTo>
                  <a:lnTo>
                    <a:pt x="135558" y="79603"/>
                  </a:lnTo>
                  <a:lnTo>
                    <a:pt x="132963" y="67406"/>
                  </a:lnTo>
                  <a:lnTo>
                    <a:pt x="124131" y="66883"/>
                  </a:lnTo>
                  <a:lnTo>
                    <a:pt x="116072" y="66883"/>
                  </a:lnTo>
                  <a:lnTo>
                    <a:pt x="112704" y="66109"/>
                  </a:lnTo>
                  <a:lnTo>
                    <a:pt x="111156" y="64812"/>
                  </a:lnTo>
                  <a:lnTo>
                    <a:pt x="109585" y="60897"/>
                  </a:lnTo>
                  <a:lnTo>
                    <a:pt x="109834" y="56482"/>
                  </a:lnTo>
                  <a:lnTo>
                    <a:pt x="103347" y="55460"/>
                  </a:lnTo>
                  <a:lnTo>
                    <a:pt x="102299" y="61695"/>
                  </a:lnTo>
                  <a:lnTo>
                    <a:pt x="93741" y="59350"/>
                  </a:lnTo>
                  <a:lnTo>
                    <a:pt x="82563" y="56757"/>
                  </a:lnTo>
                  <a:lnTo>
                    <a:pt x="87254" y="42465"/>
                  </a:lnTo>
                  <a:lnTo>
                    <a:pt x="87503" y="40121"/>
                  </a:lnTo>
                  <a:lnTo>
                    <a:pt x="90373" y="34409"/>
                  </a:lnTo>
                  <a:lnTo>
                    <a:pt x="95038" y="28448"/>
                  </a:lnTo>
                  <a:lnTo>
                    <a:pt x="98681" y="25331"/>
                  </a:lnTo>
                  <a:lnTo>
                    <a:pt x="104395" y="21689"/>
                  </a:lnTo>
                  <a:lnTo>
                    <a:pt x="110632" y="19096"/>
                  </a:lnTo>
                  <a:lnTo>
                    <a:pt x="116870" y="17799"/>
                  </a:lnTo>
                  <a:lnTo>
                    <a:pt x="129071" y="16252"/>
                  </a:lnTo>
                  <a:lnTo>
                    <a:pt x="136606" y="14157"/>
                  </a:lnTo>
                  <a:lnTo>
                    <a:pt x="144665" y="10790"/>
                  </a:lnTo>
                  <a:lnTo>
                    <a:pt x="149855" y="7149"/>
                  </a:lnTo>
                  <a:lnTo>
                    <a:pt x="155045" y="1437"/>
                  </a:lnTo>
                  <a:lnTo>
                    <a:pt x="160235" y="-383"/>
                  </a:lnTo>
                  <a:lnTo>
                    <a:pt x="163877" y="664"/>
                  </a:lnTo>
                  <a:lnTo>
                    <a:pt x="173234" y="664"/>
                  </a:lnTo>
                  <a:lnTo>
                    <a:pt x="176103" y="1437"/>
                  </a:lnTo>
                  <a:lnTo>
                    <a:pt x="182066" y="664"/>
                  </a:lnTo>
                  <a:lnTo>
                    <a:pt x="189077" y="1961"/>
                  </a:lnTo>
                  <a:lnTo>
                    <a:pt x="194791" y="2210"/>
                  </a:lnTo>
                  <a:lnTo>
                    <a:pt x="203898" y="5328"/>
                  </a:lnTo>
                  <a:lnTo>
                    <a:pt x="208314" y="8196"/>
                  </a:lnTo>
                  <a:lnTo>
                    <a:pt x="209611" y="11040"/>
                  </a:lnTo>
                  <a:lnTo>
                    <a:pt x="213255" y="12337"/>
                  </a:lnTo>
                  <a:lnTo>
                    <a:pt x="219991" y="10017"/>
                  </a:lnTo>
                  <a:lnTo>
                    <a:pt x="223634" y="10017"/>
                  </a:lnTo>
                  <a:lnTo>
                    <a:pt x="226229" y="11563"/>
                  </a:lnTo>
                  <a:lnTo>
                    <a:pt x="228574" y="15729"/>
                  </a:lnTo>
                  <a:lnTo>
                    <a:pt x="225455" y="18572"/>
                  </a:lnTo>
                  <a:lnTo>
                    <a:pt x="225979" y="20916"/>
                  </a:lnTo>
                  <a:lnTo>
                    <a:pt x="233240" y="22986"/>
                  </a:lnTo>
                  <a:lnTo>
                    <a:pt x="236633" y="20667"/>
                  </a:lnTo>
                  <a:lnTo>
                    <a:pt x="242846" y="21440"/>
                  </a:lnTo>
                  <a:lnTo>
                    <a:pt x="247262" y="18846"/>
                  </a:lnTo>
                  <a:lnTo>
                    <a:pt x="250656" y="21440"/>
                  </a:lnTo>
                  <a:lnTo>
                    <a:pt x="253001" y="25854"/>
                  </a:lnTo>
                  <a:lnTo>
                    <a:pt x="254298" y="32339"/>
                  </a:lnTo>
                  <a:lnTo>
                    <a:pt x="261559" y="35731"/>
                  </a:lnTo>
                  <a:lnTo>
                    <a:pt x="266499" y="38849"/>
                  </a:lnTo>
                  <a:lnTo>
                    <a:pt x="268570" y="40919"/>
                  </a:lnTo>
                  <a:lnTo>
                    <a:pt x="271963" y="46107"/>
                  </a:lnTo>
                  <a:lnTo>
                    <a:pt x="274034" y="50521"/>
                  </a:lnTo>
                  <a:lnTo>
                    <a:pt x="278201" y="53115"/>
                  </a:lnTo>
                  <a:lnTo>
                    <a:pt x="279224" y="54687"/>
                  </a:lnTo>
                  <a:lnTo>
                    <a:pt x="279224" y="59101"/>
                  </a:lnTo>
                  <a:lnTo>
                    <a:pt x="280272" y="6246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94" name="Free-form: Shape 3393">
              <a:extLst>
                <a:ext uri="{FF2B5EF4-FFF2-40B4-BE49-F238E27FC236}">
                  <a16:creationId xmlns:a16="http://schemas.microsoft.com/office/drawing/2014/main" id="{06031337-DA04-37E4-5367-6CEB15D07816}"/>
                </a:ext>
              </a:extLst>
            </p:cNvPr>
            <p:cNvSpPr/>
            <p:nvPr/>
          </p:nvSpPr>
          <p:spPr>
            <a:xfrm>
              <a:off x="2332785" y="2248934"/>
              <a:ext cx="1157159" cy="1572511"/>
            </a:xfrm>
            <a:custGeom>
              <a:avLst/>
              <a:gdLst>
                <a:gd name="connsiteX0" fmla="*/ 1051620 w 1157159"/>
                <a:gd name="connsiteY0" fmla="*/ 650430 h 1572511"/>
                <a:gd name="connsiteX1" fmla="*/ 1053167 w 1157159"/>
                <a:gd name="connsiteY1" fmla="*/ 660032 h 1572511"/>
                <a:gd name="connsiteX2" fmla="*/ 1054739 w 1157159"/>
                <a:gd name="connsiteY2" fmla="*/ 664971 h 1572511"/>
                <a:gd name="connsiteX3" fmla="*/ 1053691 w 1157159"/>
                <a:gd name="connsiteY3" fmla="*/ 674848 h 1572511"/>
                <a:gd name="connsiteX4" fmla="*/ 1054215 w 1157159"/>
                <a:gd name="connsiteY4" fmla="*/ 676668 h 1572511"/>
                <a:gd name="connsiteX5" fmla="*/ 1054215 w 1157159"/>
                <a:gd name="connsiteY5" fmla="*/ 681332 h 1572511"/>
                <a:gd name="connsiteX6" fmla="*/ 1051620 w 1157159"/>
                <a:gd name="connsiteY6" fmla="*/ 679262 h 1572511"/>
                <a:gd name="connsiteX7" fmla="*/ 1046929 w 1157159"/>
                <a:gd name="connsiteY7" fmla="*/ 673276 h 1572511"/>
                <a:gd name="connsiteX8" fmla="*/ 1026919 w 1157159"/>
                <a:gd name="connsiteY8" fmla="*/ 678489 h 1572511"/>
                <a:gd name="connsiteX9" fmla="*/ 1013171 w 1157159"/>
                <a:gd name="connsiteY9" fmla="*/ 680310 h 1572511"/>
                <a:gd name="connsiteX10" fmla="*/ 1005112 w 1157159"/>
                <a:gd name="connsiteY10" fmla="*/ 682380 h 1572511"/>
                <a:gd name="connsiteX11" fmla="*/ 999648 w 1157159"/>
                <a:gd name="connsiteY11" fmla="*/ 682879 h 1572511"/>
                <a:gd name="connsiteX12" fmla="*/ 991065 w 1157159"/>
                <a:gd name="connsiteY12" fmla="*/ 681332 h 1572511"/>
                <a:gd name="connsiteX13" fmla="*/ 987971 w 1157159"/>
                <a:gd name="connsiteY13" fmla="*/ 683402 h 1572511"/>
                <a:gd name="connsiteX14" fmla="*/ 985351 w 1157159"/>
                <a:gd name="connsiteY14" fmla="*/ 683926 h 1572511"/>
                <a:gd name="connsiteX15" fmla="*/ 983031 w 1157159"/>
                <a:gd name="connsiteY15" fmla="*/ 687817 h 1572511"/>
                <a:gd name="connsiteX16" fmla="*/ 979912 w 1157159"/>
                <a:gd name="connsiteY16" fmla="*/ 686520 h 1572511"/>
                <a:gd name="connsiteX17" fmla="*/ 978090 w 1157159"/>
                <a:gd name="connsiteY17" fmla="*/ 700287 h 1572511"/>
                <a:gd name="connsiteX18" fmla="*/ 976519 w 1157159"/>
                <a:gd name="connsiteY18" fmla="*/ 708593 h 1572511"/>
                <a:gd name="connsiteX19" fmla="*/ 973400 w 1157159"/>
                <a:gd name="connsiteY19" fmla="*/ 706273 h 1572511"/>
                <a:gd name="connsiteX20" fmla="*/ 970805 w 1157159"/>
                <a:gd name="connsiteY20" fmla="*/ 706523 h 1572511"/>
                <a:gd name="connsiteX21" fmla="*/ 967961 w 1157159"/>
                <a:gd name="connsiteY21" fmla="*/ 705226 h 1572511"/>
                <a:gd name="connsiteX22" fmla="*/ 966139 w 1157159"/>
                <a:gd name="connsiteY22" fmla="*/ 707046 h 1572511"/>
                <a:gd name="connsiteX23" fmla="*/ 968983 w 1157159"/>
                <a:gd name="connsiteY23" fmla="*/ 712234 h 1572511"/>
                <a:gd name="connsiteX24" fmla="*/ 968983 w 1157159"/>
                <a:gd name="connsiteY24" fmla="*/ 718470 h 1572511"/>
                <a:gd name="connsiteX25" fmla="*/ 960426 w 1157159"/>
                <a:gd name="connsiteY25" fmla="*/ 718719 h 1572511"/>
                <a:gd name="connsiteX26" fmla="*/ 953414 w 1157159"/>
                <a:gd name="connsiteY26" fmla="*/ 719767 h 1572511"/>
                <a:gd name="connsiteX27" fmla="*/ 944831 w 1157159"/>
                <a:gd name="connsiteY27" fmla="*/ 724705 h 1572511"/>
                <a:gd name="connsiteX28" fmla="*/ 937046 w 1157159"/>
                <a:gd name="connsiteY28" fmla="*/ 726002 h 1572511"/>
                <a:gd name="connsiteX29" fmla="*/ 936523 w 1157159"/>
                <a:gd name="connsiteY29" fmla="*/ 729643 h 1572511"/>
                <a:gd name="connsiteX30" fmla="*/ 933155 w 1157159"/>
                <a:gd name="connsiteY30" fmla="*/ 733783 h 1572511"/>
                <a:gd name="connsiteX31" fmla="*/ 930809 w 1157159"/>
                <a:gd name="connsiteY31" fmla="*/ 741066 h 1572511"/>
                <a:gd name="connsiteX32" fmla="*/ 928214 w 1157159"/>
                <a:gd name="connsiteY32" fmla="*/ 745231 h 1572511"/>
                <a:gd name="connsiteX33" fmla="*/ 927940 w 1157159"/>
                <a:gd name="connsiteY33" fmla="*/ 747825 h 1572511"/>
                <a:gd name="connsiteX34" fmla="*/ 926642 w 1157159"/>
                <a:gd name="connsiteY34" fmla="*/ 749646 h 1572511"/>
                <a:gd name="connsiteX35" fmla="*/ 911323 w 1157159"/>
                <a:gd name="connsiteY35" fmla="*/ 742887 h 1572511"/>
                <a:gd name="connsiteX36" fmla="*/ 904062 w 1157159"/>
                <a:gd name="connsiteY36" fmla="*/ 744184 h 1572511"/>
                <a:gd name="connsiteX37" fmla="*/ 898598 w 1157159"/>
                <a:gd name="connsiteY37" fmla="*/ 744708 h 1572511"/>
                <a:gd name="connsiteX38" fmla="*/ 883777 w 1157159"/>
                <a:gd name="connsiteY38" fmla="*/ 747301 h 1572511"/>
                <a:gd name="connsiteX39" fmla="*/ 884051 w 1157159"/>
                <a:gd name="connsiteY39" fmla="*/ 754559 h 1572511"/>
                <a:gd name="connsiteX40" fmla="*/ 881182 w 1157159"/>
                <a:gd name="connsiteY40" fmla="*/ 756629 h 1572511"/>
                <a:gd name="connsiteX41" fmla="*/ 877290 w 1157159"/>
                <a:gd name="connsiteY41" fmla="*/ 762366 h 1572511"/>
                <a:gd name="connsiteX42" fmla="*/ 875743 w 1157159"/>
                <a:gd name="connsiteY42" fmla="*/ 763663 h 1572511"/>
                <a:gd name="connsiteX43" fmla="*/ 874945 w 1157159"/>
                <a:gd name="connsiteY43" fmla="*/ 771968 h 1572511"/>
                <a:gd name="connsiteX44" fmla="*/ 877040 w 1157159"/>
                <a:gd name="connsiteY44" fmla="*/ 776108 h 1572511"/>
                <a:gd name="connsiteX45" fmla="*/ 880933 w 1157159"/>
                <a:gd name="connsiteY45" fmla="*/ 785985 h 1572511"/>
                <a:gd name="connsiteX46" fmla="*/ 873397 w 1157159"/>
                <a:gd name="connsiteY46" fmla="*/ 793268 h 1572511"/>
                <a:gd name="connsiteX47" fmla="*/ 869231 w 1157159"/>
                <a:gd name="connsiteY47" fmla="*/ 796386 h 1572511"/>
                <a:gd name="connsiteX48" fmla="*/ 869755 w 1157159"/>
                <a:gd name="connsiteY48" fmla="*/ 800002 h 1572511"/>
                <a:gd name="connsiteX49" fmla="*/ 873647 w 1157159"/>
                <a:gd name="connsiteY49" fmla="*/ 805988 h 1572511"/>
                <a:gd name="connsiteX50" fmla="*/ 878313 w 1157159"/>
                <a:gd name="connsiteY50" fmla="*/ 808332 h 1572511"/>
                <a:gd name="connsiteX51" fmla="*/ 880135 w 1157159"/>
                <a:gd name="connsiteY51" fmla="*/ 814543 h 1572511"/>
                <a:gd name="connsiteX52" fmla="*/ 878587 w 1157159"/>
                <a:gd name="connsiteY52" fmla="*/ 818708 h 1572511"/>
                <a:gd name="connsiteX53" fmla="*/ 877814 w 1157159"/>
                <a:gd name="connsiteY53" fmla="*/ 824170 h 1572511"/>
                <a:gd name="connsiteX54" fmla="*/ 874695 w 1157159"/>
                <a:gd name="connsiteY54" fmla="*/ 826240 h 1572511"/>
                <a:gd name="connsiteX55" fmla="*/ 871302 w 1157159"/>
                <a:gd name="connsiteY55" fmla="*/ 829607 h 1572511"/>
                <a:gd name="connsiteX56" fmla="*/ 870005 w 1157159"/>
                <a:gd name="connsiteY56" fmla="*/ 834022 h 1572511"/>
                <a:gd name="connsiteX57" fmla="*/ 868707 w 1157159"/>
                <a:gd name="connsiteY57" fmla="*/ 835593 h 1572511"/>
                <a:gd name="connsiteX58" fmla="*/ 868457 w 1157159"/>
                <a:gd name="connsiteY58" fmla="*/ 838960 h 1572511"/>
                <a:gd name="connsiteX59" fmla="*/ 867410 w 1157159"/>
                <a:gd name="connsiteY59" fmla="*/ 842851 h 1572511"/>
                <a:gd name="connsiteX60" fmla="*/ 868981 w 1157159"/>
                <a:gd name="connsiteY60" fmla="*/ 847540 h 1572511"/>
                <a:gd name="connsiteX61" fmla="*/ 871302 w 1157159"/>
                <a:gd name="connsiteY61" fmla="*/ 847789 h 1572511"/>
                <a:gd name="connsiteX62" fmla="*/ 872100 w 1157159"/>
                <a:gd name="connsiteY62" fmla="*/ 851181 h 1572511"/>
                <a:gd name="connsiteX63" fmla="*/ 875718 w 1157159"/>
                <a:gd name="connsiteY63" fmla="*/ 853251 h 1572511"/>
                <a:gd name="connsiteX64" fmla="*/ 878837 w 1157159"/>
                <a:gd name="connsiteY64" fmla="*/ 857391 h 1572511"/>
                <a:gd name="connsiteX65" fmla="*/ 881706 w 1157159"/>
                <a:gd name="connsiteY65" fmla="*/ 858190 h 1572511"/>
                <a:gd name="connsiteX66" fmla="*/ 882729 w 1157159"/>
                <a:gd name="connsiteY66" fmla="*/ 860260 h 1572511"/>
                <a:gd name="connsiteX67" fmla="*/ 885599 w 1157159"/>
                <a:gd name="connsiteY67" fmla="*/ 862604 h 1572511"/>
                <a:gd name="connsiteX68" fmla="*/ 884825 w 1157159"/>
                <a:gd name="connsiteY68" fmla="*/ 867268 h 1572511"/>
                <a:gd name="connsiteX69" fmla="*/ 888194 w 1157159"/>
                <a:gd name="connsiteY69" fmla="*/ 870136 h 1572511"/>
                <a:gd name="connsiteX70" fmla="*/ 887944 w 1157159"/>
                <a:gd name="connsiteY70" fmla="*/ 874027 h 1572511"/>
                <a:gd name="connsiteX71" fmla="*/ 889241 w 1157159"/>
                <a:gd name="connsiteY71" fmla="*/ 879215 h 1572511"/>
                <a:gd name="connsiteX72" fmla="*/ 892360 w 1157159"/>
                <a:gd name="connsiteY72" fmla="*/ 882607 h 1572511"/>
                <a:gd name="connsiteX73" fmla="*/ 893383 w 1157159"/>
                <a:gd name="connsiteY73" fmla="*/ 884677 h 1572511"/>
                <a:gd name="connsiteX74" fmla="*/ 889765 w 1157159"/>
                <a:gd name="connsiteY74" fmla="*/ 885176 h 1572511"/>
                <a:gd name="connsiteX75" fmla="*/ 879610 w 1157159"/>
                <a:gd name="connsiteY75" fmla="*/ 890388 h 1572511"/>
                <a:gd name="connsiteX76" fmla="*/ 872100 w 1157159"/>
                <a:gd name="connsiteY76" fmla="*/ 892209 h 1572511"/>
                <a:gd name="connsiteX77" fmla="*/ 866636 w 1157159"/>
                <a:gd name="connsiteY77" fmla="*/ 892733 h 1572511"/>
                <a:gd name="connsiteX78" fmla="*/ 862744 w 1157159"/>
                <a:gd name="connsiteY78" fmla="*/ 891935 h 1572511"/>
                <a:gd name="connsiteX79" fmla="*/ 860648 w 1157159"/>
                <a:gd name="connsiteY79" fmla="*/ 890638 h 1572511"/>
                <a:gd name="connsiteX80" fmla="*/ 846900 w 1157159"/>
                <a:gd name="connsiteY80" fmla="*/ 878442 h 1572511"/>
                <a:gd name="connsiteX81" fmla="*/ 843507 w 1157159"/>
                <a:gd name="connsiteY81" fmla="*/ 874027 h 1572511"/>
                <a:gd name="connsiteX82" fmla="*/ 841436 w 1157159"/>
                <a:gd name="connsiteY82" fmla="*/ 871932 h 1572511"/>
                <a:gd name="connsiteX83" fmla="*/ 836745 w 1157159"/>
                <a:gd name="connsiteY83" fmla="*/ 869862 h 1572511"/>
                <a:gd name="connsiteX84" fmla="*/ 832604 w 1157159"/>
                <a:gd name="connsiteY84" fmla="*/ 868565 h 1572511"/>
                <a:gd name="connsiteX85" fmla="*/ 830009 w 1157159"/>
                <a:gd name="connsiteY85" fmla="*/ 867019 h 1572511"/>
                <a:gd name="connsiteX86" fmla="*/ 827139 w 1157159"/>
                <a:gd name="connsiteY86" fmla="*/ 862854 h 1572511"/>
                <a:gd name="connsiteX87" fmla="*/ 825592 w 1157159"/>
                <a:gd name="connsiteY87" fmla="*/ 858963 h 1572511"/>
                <a:gd name="connsiteX88" fmla="*/ 821176 w 1157159"/>
                <a:gd name="connsiteY88" fmla="*/ 851954 h 1572511"/>
                <a:gd name="connsiteX89" fmla="*/ 817782 w 1157159"/>
                <a:gd name="connsiteY89" fmla="*/ 848562 h 1572511"/>
                <a:gd name="connsiteX90" fmla="*/ 812343 w 1157159"/>
                <a:gd name="connsiteY90" fmla="*/ 846243 h 1572511"/>
                <a:gd name="connsiteX91" fmla="*/ 811046 w 1157159"/>
                <a:gd name="connsiteY91" fmla="*/ 847789 h 1572511"/>
                <a:gd name="connsiteX92" fmla="*/ 811545 w 1157159"/>
                <a:gd name="connsiteY92" fmla="*/ 850907 h 1572511"/>
                <a:gd name="connsiteX93" fmla="*/ 809474 w 1157159"/>
                <a:gd name="connsiteY93" fmla="*/ 852478 h 1572511"/>
                <a:gd name="connsiteX94" fmla="*/ 806879 w 1157159"/>
                <a:gd name="connsiteY94" fmla="*/ 852204 h 1572511"/>
                <a:gd name="connsiteX95" fmla="*/ 805582 w 1157159"/>
                <a:gd name="connsiteY95" fmla="*/ 856893 h 1572511"/>
                <a:gd name="connsiteX96" fmla="*/ 803237 w 1157159"/>
                <a:gd name="connsiteY96" fmla="*/ 858190 h 1572511"/>
                <a:gd name="connsiteX97" fmla="*/ 801415 w 1157159"/>
                <a:gd name="connsiteY97" fmla="*/ 857666 h 1572511"/>
                <a:gd name="connsiteX98" fmla="*/ 798296 w 1157159"/>
                <a:gd name="connsiteY98" fmla="*/ 852478 h 1572511"/>
                <a:gd name="connsiteX99" fmla="*/ 795976 w 1157159"/>
                <a:gd name="connsiteY99" fmla="*/ 850657 h 1572511"/>
                <a:gd name="connsiteX100" fmla="*/ 793880 w 1157159"/>
                <a:gd name="connsiteY100" fmla="*/ 850907 h 1572511"/>
                <a:gd name="connsiteX101" fmla="*/ 785048 w 1157159"/>
                <a:gd name="connsiteY101" fmla="*/ 845469 h 1572511"/>
                <a:gd name="connsiteX102" fmla="*/ 783500 w 1157159"/>
                <a:gd name="connsiteY102" fmla="*/ 848587 h 1572511"/>
                <a:gd name="connsiteX103" fmla="*/ 780107 w 1157159"/>
                <a:gd name="connsiteY103" fmla="*/ 849884 h 1572511"/>
                <a:gd name="connsiteX104" fmla="*/ 778286 w 1157159"/>
                <a:gd name="connsiteY104" fmla="*/ 854797 h 1572511"/>
                <a:gd name="connsiteX105" fmla="*/ 781155 w 1157159"/>
                <a:gd name="connsiteY105" fmla="*/ 857666 h 1572511"/>
                <a:gd name="connsiteX106" fmla="*/ 783500 w 1157159"/>
                <a:gd name="connsiteY106" fmla="*/ 861557 h 1572511"/>
                <a:gd name="connsiteX107" fmla="*/ 788940 w 1157159"/>
                <a:gd name="connsiteY107" fmla="*/ 860783 h 1572511"/>
                <a:gd name="connsiteX108" fmla="*/ 790761 w 1157159"/>
                <a:gd name="connsiteY108" fmla="*/ 861831 h 1572511"/>
                <a:gd name="connsiteX109" fmla="*/ 791285 w 1157159"/>
                <a:gd name="connsiteY109" fmla="*/ 863901 h 1572511"/>
                <a:gd name="connsiteX110" fmla="*/ 794654 w 1157159"/>
                <a:gd name="connsiteY110" fmla="*/ 864924 h 1572511"/>
                <a:gd name="connsiteX111" fmla="*/ 796225 w 1157159"/>
                <a:gd name="connsiteY111" fmla="*/ 869338 h 1572511"/>
                <a:gd name="connsiteX112" fmla="*/ 797248 w 1157159"/>
                <a:gd name="connsiteY112" fmla="*/ 874551 h 1572511"/>
                <a:gd name="connsiteX113" fmla="*/ 799868 w 1157159"/>
                <a:gd name="connsiteY113" fmla="*/ 879739 h 1572511"/>
                <a:gd name="connsiteX114" fmla="*/ 800118 w 1157159"/>
                <a:gd name="connsiteY114" fmla="*/ 883904 h 1572511"/>
                <a:gd name="connsiteX115" fmla="*/ 801415 w 1157159"/>
                <a:gd name="connsiteY115" fmla="*/ 886498 h 1572511"/>
                <a:gd name="connsiteX116" fmla="*/ 802188 w 1157159"/>
                <a:gd name="connsiteY116" fmla="*/ 890638 h 1572511"/>
                <a:gd name="connsiteX117" fmla="*/ 801166 w 1157159"/>
                <a:gd name="connsiteY117" fmla="*/ 897397 h 1572511"/>
                <a:gd name="connsiteX118" fmla="*/ 800118 w 1157159"/>
                <a:gd name="connsiteY118" fmla="*/ 900764 h 1572511"/>
                <a:gd name="connsiteX119" fmla="*/ 800367 w 1157159"/>
                <a:gd name="connsiteY119" fmla="*/ 903632 h 1572511"/>
                <a:gd name="connsiteX120" fmla="*/ 799344 w 1157159"/>
                <a:gd name="connsiteY120" fmla="*/ 906226 h 1572511"/>
                <a:gd name="connsiteX121" fmla="*/ 796749 w 1157159"/>
                <a:gd name="connsiteY121" fmla="*/ 908296 h 1572511"/>
                <a:gd name="connsiteX122" fmla="*/ 793107 w 1157159"/>
                <a:gd name="connsiteY122" fmla="*/ 910117 h 1572511"/>
                <a:gd name="connsiteX123" fmla="*/ 790512 w 1157159"/>
                <a:gd name="connsiteY123" fmla="*/ 909868 h 1572511"/>
                <a:gd name="connsiteX124" fmla="*/ 788166 w 1157159"/>
                <a:gd name="connsiteY124" fmla="*/ 911165 h 1572511"/>
                <a:gd name="connsiteX125" fmla="*/ 785571 w 1157159"/>
                <a:gd name="connsiteY125" fmla="*/ 911165 h 1572511"/>
                <a:gd name="connsiteX126" fmla="*/ 782702 w 1157159"/>
                <a:gd name="connsiteY126" fmla="*/ 910117 h 1572511"/>
                <a:gd name="connsiteX127" fmla="*/ 780107 w 1157159"/>
                <a:gd name="connsiteY127" fmla="*/ 910641 h 1572511"/>
                <a:gd name="connsiteX128" fmla="*/ 776215 w 1157159"/>
                <a:gd name="connsiteY128" fmla="*/ 909344 h 1572511"/>
                <a:gd name="connsiteX129" fmla="*/ 771275 w 1157159"/>
                <a:gd name="connsiteY129" fmla="*/ 905702 h 1572511"/>
                <a:gd name="connsiteX130" fmla="*/ 769204 w 1157159"/>
                <a:gd name="connsiteY130" fmla="*/ 902585 h 1572511"/>
                <a:gd name="connsiteX131" fmla="*/ 766858 w 1157159"/>
                <a:gd name="connsiteY131" fmla="*/ 900515 h 1572511"/>
                <a:gd name="connsiteX132" fmla="*/ 767632 w 1157159"/>
                <a:gd name="connsiteY132" fmla="*/ 897148 h 1572511"/>
                <a:gd name="connsiteX133" fmla="*/ 761669 w 1157159"/>
                <a:gd name="connsiteY133" fmla="*/ 893755 h 1572511"/>
                <a:gd name="connsiteX134" fmla="*/ 759847 w 1157159"/>
                <a:gd name="connsiteY134" fmla="*/ 894030 h 1572511"/>
                <a:gd name="connsiteX135" fmla="*/ 757003 w 1157159"/>
                <a:gd name="connsiteY135" fmla="*/ 896873 h 1572511"/>
                <a:gd name="connsiteX136" fmla="*/ 756728 w 1157159"/>
                <a:gd name="connsiteY136" fmla="*/ 900515 h 1572511"/>
                <a:gd name="connsiteX137" fmla="*/ 754408 w 1157159"/>
                <a:gd name="connsiteY137" fmla="*/ 901812 h 1572511"/>
                <a:gd name="connsiteX138" fmla="*/ 751539 w 1157159"/>
                <a:gd name="connsiteY138" fmla="*/ 901288 h 1572511"/>
                <a:gd name="connsiteX139" fmla="*/ 745825 w 1157159"/>
                <a:gd name="connsiteY139" fmla="*/ 902610 h 1572511"/>
                <a:gd name="connsiteX140" fmla="*/ 738540 w 1157159"/>
                <a:gd name="connsiteY140" fmla="*/ 906501 h 1572511"/>
                <a:gd name="connsiteX141" fmla="*/ 733874 w 1157159"/>
                <a:gd name="connsiteY141" fmla="*/ 907274 h 1572511"/>
                <a:gd name="connsiteX142" fmla="*/ 731803 w 1157159"/>
                <a:gd name="connsiteY142" fmla="*/ 906226 h 1572511"/>
                <a:gd name="connsiteX143" fmla="*/ 727386 w 1157159"/>
                <a:gd name="connsiteY143" fmla="*/ 905977 h 1572511"/>
                <a:gd name="connsiteX144" fmla="*/ 725291 w 1157159"/>
                <a:gd name="connsiteY144" fmla="*/ 910915 h 1572511"/>
                <a:gd name="connsiteX145" fmla="*/ 725815 w 1157159"/>
                <a:gd name="connsiteY145" fmla="*/ 913758 h 1572511"/>
                <a:gd name="connsiteX146" fmla="*/ 721648 w 1157159"/>
                <a:gd name="connsiteY146" fmla="*/ 916352 h 1572511"/>
                <a:gd name="connsiteX147" fmla="*/ 720875 w 1157159"/>
                <a:gd name="connsiteY147" fmla="*/ 918697 h 1572511"/>
                <a:gd name="connsiteX148" fmla="*/ 718280 w 1157159"/>
                <a:gd name="connsiteY148" fmla="*/ 921041 h 1572511"/>
                <a:gd name="connsiteX149" fmla="*/ 716708 w 1157159"/>
                <a:gd name="connsiteY149" fmla="*/ 924682 h 1572511"/>
                <a:gd name="connsiteX150" fmla="*/ 715411 w 1157159"/>
                <a:gd name="connsiteY150" fmla="*/ 930120 h 1572511"/>
                <a:gd name="connsiteX151" fmla="*/ 715411 w 1157159"/>
                <a:gd name="connsiteY151" fmla="*/ 938450 h 1572511"/>
                <a:gd name="connsiteX152" fmla="*/ 713090 w 1157159"/>
                <a:gd name="connsiteY152" fmla="*/ 942066 h 1572511"/>
                <a:gd name="connsiteX153" fmla="*/ 712816 w 1157159"/>
                <a:gd name="connsiteY153" fmla="*/ 945184 h 1572511"/>
                <a:gd name="connsiteX154" fmla="*/ 715685 w 1157159"/>
                <a:gd name="connsiteY154" fmla="*/ 948826 h 1572511"/>
                <a:gd name="connsiteX155" fmla="*/ 717232 w 1157159"/>
                <a:gd name="connsiteY155" fmla="*/ 952991 h 1572511"/>
                <a:gd name="connsiteX156" fmla="*/ 717506 w 1157159"/>
                <a:gd name="connsiteY156" fmla="*/ 960523 h 1572511"/>
                <a:gd name="connsiteX157" fmla="*/ 719053 w 1157159"/>
                <a:gd name="connsiteY157" fmla="*/ 965187 h 1572511"/>
                <a:gd name="connsiteX158" fmla="*/ 722696 w 1157159"/>
                <a:gd name="connsiteY158" fmla="*/ 971672 h 1572511"/>
                <a:gd name="connsiteX159" fmla="*/ 726065 w 1157159"/>
                <a:gd name="connsiteY159" fmla="*/ 975562 h 1572511"/>
                <a:gd name="connsiteX160" fmla="*/ 724517 w 1157159"/>
                <a:gd name="connsiteY160" fmla="*/ 979204 h 1572511"/>
                <a:gd name="connsiteX161" fmla="*/ 721648 w 1157159"/>
                <a:gd name="connsiteY161" fmla="*/ 982596 h 1572511"/>
                <a:gd name="connsiteX162" fmla="*/ 720875 w 1157159"/>
                <a:gd name="connsiteY162" fmla="*/ 986487 h 1572511"/>
                <a:gd name="connsiteX163" fmla="*/ 724243 w 1157159"/>
                <a:gd name="connsiteY163" fmla="*/ 992722 h 1572511"/>
                <a:gd name="connsiteX164" fmla="*/ 727636 w 1157159"/>
                <a:gd name="connsiteY164" fmla="*/ 995565 h 1572511"/>
                <a:gd name="connsiteX165" fmla="*/ 729956 w 1157159"/>
                <a:gd name="connsiteY165" fmla="*/ 998957 h 1572511"/>
                <a:gd name="connsiteX166" fmla="*/ 736194 w 1157159"/>
                <a:gd name="connsiteY166" fmla="*/ 1009333 h 1572511"/>
                <a:gd name="connsiteX167" fmla="*/ 737766 w 1157159"/>
                <a:gd name="connsiteY167" fmla="*/ 1015568 h 1572511"/>
                <a:gd name="connsiteX168" fmla="*/ 741134 w 1157159"/>
                <a:gd name="connsiteY168" fmla="*/ 1022053 h 1572511"/>
                <a:gd name="connsiteX169" fmla="*/ 744004 w 1157159"/>
                <a:gd name="connsiteY169" fmla="*/ 1026218 h 1572511"/>
                <a:gd name="connsiteX170" fmla="*/ 745551 w 1157159"/>
                <a:gd name="connsiteY170" fmla="*/ 1033476 h 1572511"/>
                <a:gd name="connsiteX171" fmla="*/ 746848 w 1157159"/>
                <a:gd name="connsiteY171" fmla="*/ 1043103 h 1572511"/>
                <a:gd name="connsiteX172" fmla="*/ 747896 w 1157159"/>
                <a:gd name="connsiteY172" fmla="*/ 1046744 h 1572511"/>
                <a:gd name="connsiteX173" fmla="*/ 752312 w 1157159"/>
                <a:gd name="connsiteY173" fmla="*/ 1052955 h 1572511"/>
                <a:gd name="connsiteX174" fmla="*/ 754383 w 1157159"/>
                <a:gd name="connsiteY174" fmla="*/ 1054252 h 1572511"/>
                <a:gd name="connsiteX175" fmla="*/ 756205 w 1157159"/>
                <a:gd name="connsiteY175" fmla="*/ 1059988 h 1572511"/>
                <a:gd name="connsiteX176" fmla="*/ 755431 w 1157159"/>
                <a:gd name="connsiteY176" fmla="*/ 1062831 h 1572511"/>
                <a:gd name="connsiteX177" fmla="*/ 757253 w 1157159"/>
                <a:gd name="connsiteY177" fmla="*/ 1066198 h 1572511"/>
                <a:gd name="connsiteX178" fmla="*/ 758026 w 1157159"/>
                <a:gd name="connsiteY178" fmla="*/ 1071411 h 1572511"/>
                <a:gd name="connsiteX179" fmla="*/ 759847 w 1157159"/>
                <a:gd name="connsiteY179" fmla="*/ 1073481 h 1572511"/>
                <a:gd name="connsiteX180" fmla="*/ 760621 w 1157159"/>
                <a:gd name="connsiteY180" fmla="*/ 1077122 h 1572511"/>
                <a:gd name="connsiteX181" fmla="*/ 762717 w 1157159"/>
                <a:gd name="connsiteY181" fmla="*/ 1082061 h 1572511"/>
                <a:gd name="connsiteX182" fmla="*/ 764014 w 1157159"/>
                <a:gd name="connsiteY182" fmla="*/ 1086974 h 1572511"/>
                <a:gd name="connsiteX183" fmla="*/ 764513 w 1157159"/>
                <a:gd name="connsiteY183" fmla="*/ 1092436 h 1572511"/>
                <a:gd name="connsiteX184" fmla="*/ 763740 w 1157159"/>
                <a:gd name="connsiteY184" fmla="*/ 1094257 h 1572511"/>
                <a:gd name="connsiteX185" fmla="*/ 765287 w 1157159"/>
                <a:gd name="connsiteY185" fmla="*/ 1098422 h 1572511"/>
                <a:gd name="connsiteX186" fmla="*/ 768680 w 1157159"/>
                <a:gd name="connsiteY186" fmla="*/ 1105156 h 1572511"/>
                <a:gd name="connsiteX187" fmla="*/ 768406 w 1157159"/>
                <a:gd name="connsiteY187" fmla="*/ 1107501 h 1572511"/>
                <a:gd name="connsiteX188" fmla="*/ 763740 w 1157159"/>
                <a:gd name="connsiteY188" fmla="*/ 1108798 h 1572511"/>
                <a:gd name="connsiteX189" fmla="*/ 763740 w 1157159"/>
                <a:gd name="connsiteY189" fmla="*/ 1113736 h 1572511"/>
                <a:gd name="connsiteX190" fmla="*/ 765287 w 1157159"/>
                <a:gd name="connsiteY190" fmla="*/ 1119198 h 1572511"/>
                <a:gd name="connsiteX191" fmla="*/ 769204 w 1157159"/>
                <a:gd name="connsiteY191" fmla="*/ 1124386 h 1572511"/>
                <a:gd name="connsiteX192" fmla="*/ 772572 w 1157159"/>
                <a:gd name="connsiteY192" fmla="*/ 1125683 h 1572511"/>
                <a:gd name="connsiteX193" fmla="*/ 773620 w 1157159"/>
                <a:gd name="connsiteY193" fmla="*/ 1129574 h 1572511"/>
                <a:gd name="connsiteX194" fmla="*/ 782702 w 1157159"/>
                <a:gd name="connsiteY194" fmla="*/ 1128801 h 1572511"/>
                <a:gd name="connsiteX195" fmla="*/ 785048 w 1157159"/>
                <a:gd name="connsiteY195" fmla="*/ 1132691 h 1572511"/>
                <a:gd name="connsiteX196" fmla="*/ 790761 w 1157159"/>
                <a:gd name="connsiteY196" fmla="*/ 1140997 h 1572511"/>
                <a:gd name="connsiteX197" fmla="*/ 793605 w 1157159"/>
                <a:gd name="connsiteY197" fmla="*/ 1149302 h 1572511"/>
                <a:gd name="connsiteX198" fmla="*/ 794129 w 1157159"/>
                <a:gd name="connsiteY198" fmla="*/ 1152170 h 1572511"/>
                <a:gd name="connsiteX199" fmla="*/ 800891 w 1157159"/>
                <a:gd name="connsiteY199" fmla="*/ 1150350 h 1572511"/>
                <a:gd name="connsiteX200" fmla="*/ 802962 w 1157159"/>
                <a:gd name="connsiteY200" fmla="*/ 1149302 h 1572511"/>
                <a:gd name="connsiteX201" fmla="*/ 807902 w 1157159"/>
                <a:gd name="connsiteY201" fmla="*/ 1148803 h 1572511"/>
                <a:gd name="connsiteX202" fmla="*/ 811021 w 1157159"/>
                <a:gd name="connsiteY202" fmla="*/ 1156061 h 1572511"/>
                <a:gd name="connsiteX203" fmla="*/ 813866 w 1157159"/>
                <a:gd name="connsiteY203" fmla="*/ 1158929 h 1572511"/>
                <a:gd name="connsiteX204" fmla="*/ 816735 w 1157159"/>
                <a:gd name="connsiteY204" fmla="*/ 1163344 h 1572511"/>
                <a:gd name="connsiteX205" fmla="*/ 821401 w 1157159"/>
                <a:gd name="connsiteY205" fmla="*/ 1169055 h 1572511"/>
                <a:gd name="connsiteX206" fmla="*/ 826341 w 1157159"/>
                <a:gd name="connsiteY206" fmla="*/ 1177112 h 1572511"/>
                <a:gd name="connsiteX207" fmla="*/ 831530 w 1157159"/>
                <a:gd name="connsiteY207" fmla="*/ 1175016 h 1572511"/>
                <a:gd name="connsiteX208" fmla="*/ 838292 w 1157159"/>
                <a:gd name="connsiteY208" fmla="*/ 1170876 h 1572511"/>
                <a:gd name="connsiteX209" fmla="*/ 839340 w 1157159"/>
                <a:gd name="connsiteY209" fmla="*/ 1176064 h 1572511"/>
                <a:gd name="connsiteX210" fmla="*/ 841685 w 1157159"/>
                <a:gd name="connsiteY210" fmla="*/ 1180728 h 1572511"/>
                <a:gd name="connsiteX211" fmla="*/ 845303 w 1157159"/>
                <a:gd name="connsiteY211" fmla="*/ 1193473 h 1572511"/>
                <a:gd name="connsiteX212" fmla="*/ 845578 w 1157159"/>
                <a:gd name="connsiteY212" fmla="*/ 1198660 h 1572511"/>
                <a:gd name="connsiteX213" fmla="*/ 848422 w 1157159"/>
                <a:gd name="connsiteY213" fmla="*/ 1206193 h 1572511"/>
                <a:gd name="connsiteX214" fmla="*/ 851017 w 1157159"/>
                <a:gd name="connsiteY214" fmla="*/ 1210084 h 1572511"/>
                <a:gd name="connsiteX215" fmla="*/ 857254 w 1157159"/>
                <a:gd name="connsiteY215" fmla="*/ 1216568 h 1572511"/>
                <a:gd name="connsiteX216" fmla="*/ 861147 w 1157159"/>
                <a:gd name="connsiteY216" fmla="*/ 1219960 h 1572511"/>
                <a:gd name="connsiteX217" fmla="*/ 860897 w 1157159"/>
                <a:gd name="connsiteY217" fmla="*/ 1222554 h 1572511"/>
                <a:gd name="connsiteX218" fmla="*/ 865313 w 1157159"/>
                <a:gd name="connsiteY218" fmla="*/ 1223053 h 1572511"/>
                <a:gd name="connsiteX219" fmla="*/ 868956 w 1157159"/>
                <a:gd name="connsiteY219" fmla="*/ 1224874 h 1572511"/>
                <a:gd name="connsiteX220" fmla="*/ 870503 w 1157159"/>
                <a:gd name="connsiteY220" fmla="*/ 1227218 h 1572511"/>
                <a:gd name="connsiteX221" fmla="*/ 871302 w 1157159"/>
                <a:gd name="connsiteY221" fmla="*/ 1230336 h 1572511"/>
                <a:gd name="connsiteX222" fmla="*/ 877016 w 1157159"/>
                <a:gd name="connsiteY222" fmla="*/ 1226969 h 1572511"/>
                <a:gd name="connsiteX223" fmla="*/ 883752 w 1157159"/>
                <a:gd name="connsiteY223" fmla="*/ 1234501 h 1572511"/>
                <a:gd name="connsiteX224" fmla="*/ 887145 w 1157159"/>
                <a:gd name="connsiteY224" fmla="*/ 1232930 h 1572511"/>
                <a:gd name="connsiteX225" fmla="*/ 887919 w 1157159"/>
                <a:gd name="connsiteY225" fmla="*/ 1233977 h 1572511"/>
                <a:gd name="connsiteX226" fmla="*/ 892585 w 1157159"/>
                <a:gd name="connsiteY226" fmla="*/ 1229563 h 1572511"/>
                <a:gd name="connsiteX227" fmla="*/ 895704 w 1157159"/>
                <a:gd name="connsiteY227" fmla="*/ 1225672 h 1572511"/>
                <a:gd name="connsiteX228" fmla="*/ 897799 w 1157159"/>
                <a:gd name="connsiteY228" fmla="*/ 1222030 h 1572511"/>
                <a:gd name="connsiteX229" fmla="*/ 901692 w 1157159"/>
                <a:gd name="connsiteY229" fmla="*/ 1225921 h 1572511"/>
                <a:gd name="connsiteX230" fmla="*/ 902989 w 1157159"/>
                <a:gd name="connsiteY230" fmla="*/ 1233977 h 1572511"/>
                <a:gd name="connsiteX231" fmla="*/ 905334 w 1157159"/>
                <a:gd name="connsiteY231" fmla="*/ 1239414 h 1572511"/>
                <a:gd name="connsiteX232" fmla="*/ 913368 w 1157159"/>
                <a:gd name="connsiteY232" fmla="*/ 1245650 h 1572511"/>
                <a:gd name="connsiteX233" fmla="*/ 915714 w 1157159"/>
                <a:gd name="connsiteY233" fmla="*/ 1248243 h 1572511"/>
                <a:gd name="connsiteX234" fmla="*/ 922201 w 1157159"/>
                <a:gd name="connsiteY234" fmla="*/ 1257871 h 1572511"/>
                <a:gd name="connsiteX235" fmla="*/ 923249 w 1157159"/>
                <a:gd name="connsiteY235" fmla="*/ 1260989 h 1572511"/>
                <a:gd name="connsiteX236" fmla="*/ 923000 w 1157159"/>
                <a:gd name="connsiteY236" fmla="*/ 1268770 h 1572511"/>
                <a:gd name="connsiteX237" fmla="*/ 931557 w 1157159"/>
                <a:gd name="connsiteY237" fmla="*/ 1268770 h 1572511"/>
                <a:gd name="connsiteX238" fmla="*/ 936498 w 1157159"/>
                <a:gd name="connsiteY238" fmla="*/ 1273184 h 1572511"/>
                <a:gd name="connsiteX239" fmla="*/ 938070 w 1157159"/>
                <a:gd name="connsiteY239" fmla="*/ 1275778 h 1572511"/>
                <a:gd name="connsiteX240" fmla="*/ 941688 w 1157159"/>
                <a:gd name="connsiteY240" fmla="*/ 1278647 h 1572511"/>
                <a:gd name="connsiteX241" fmla="*/ 948449 w 1157159"/>
                <a:gd name="connsiteY241" fmla="*/ 1280717 h 1572511"/>
                <a:gd name="connsiteX242" fmla="*/ 953389 w 1157159"/>
                <a:gd name="connsiteY242" fmla="*/ 1283061 h 1572511"/>
                <a:gd name="connsiteX243" fmla="*/ 956758 w 1157159"/>
                <a:gd name="connsiteY243" fmla="*/ 1287201 h 1572511"/>
                <a:gd name="connsiteX244" fmla="*/ 960924 w 1157159"/>
                <a:gd name="connsiteY244" fmla="*/ 1289795 h 1572511"/>
                <a:gd name="connsiteX245" fmla="*/ 964817 w 1157159"/>
                <a:gd name="connsiteY245" fmla="*/ 1293187 h 1572511"/>
                <a:gd name="connsiteX246" fmla="*/ 960924 w 1157159"/>
                <a:gd name="connsiteY246" fmla="*/ 1295781 h 1572511"/>
                <a:gd name="connsiteX247" fmla="*/ 950021 w 1157159"/>
                <a:gd name="connsiteY247" fmla="*/ 1306431 h 1572511"/>
                <a:gd name="connsiteX248" fmla="*/ 947152 w 1157159"/>
                <a:gd name="connsiteY248" fmla="*/ 1310072 h 1572511"/>
                <a:gd name="connsiteX249" fmla="*/ 943259 w 1157159"/>
                <a:gd name="connsiteY249" fmla="*/ 1316308 h 1572511"/>
                <a:gd name="connsiteX250" fmla="*/ 939093 w 1157159"/>
                <a:gd name="connsiteY250" fmla="*/ 1321495 h 1572511"/>
                <a:gd name="connsiteX251" fmla="*/ 933130 w 1157159"/>
                <a:gd name="connsiteY251" fmla="*/ 1326434 h 1572511"/>
                <a:gd name="connsiteX252" fmla="*/ 928963 w 1157159"/>
                <a:gd name="connsiteY252" fmla="*/ 1327731 h 1572511"/>
                <a:gd name="connsiteX253" fmla="*/ 922725 w 1157159"/>
                <a:gd name="connsiteY253" fmla="*/ 1329028 h 1572511"/>
                <a:gd name="connsiteX254" fmla="*/ 919881 w 1157159"/>
                <a:gd name="connsiteY254" fmla="*/ 1331098 h 1572511"/>
                <a:gd name="connsiteX255" fmla="*/ 917785 w 1157159"/>
                <a:gd name="connsiteY255" fmla="*/ 1336036 h 1572511"/>
                <a:gd name="connsiteX256" fmla="*/ 917785 w 1157159"/>
                <a:gd name="connsiteY256" fmla="*/ 1339154 h 1572511"/>
                <a:gd name="connsiteX257" fmla="*/ 918832 w 1157159"/>
                <a:gd name="connsiteY257" fmla="*/ 1342521 h 1572511"/>
                <a:gd name="connsiteX258" fmla="*/ 924546 w 1157159"/>
                <a:gd name="connsiteY258" fmla="*/ 1350577 h 1572511"/>
                <a:gd name="connsiteX259" fmla="*/ 930011 w 1157159"/>
                <a:gd name="connsiteY259" fmla="*/ 1354991 h 1572511"/>
                <a:gd name="connsiteX260" fmla="*/ 937022 w 1157159"/>
                <a:gd name="connsiteY260" fmla="*/ 1358633 h 1572511"/>
                <a:gd name="connsiteX261" fmla="*/ 938070 w 1157159"/>
                <a:gd name="connsiteY261" fmla="*/ 1360179 h 1572511"/>
                <a:gd name="connsiteX262" fmla="*/ 938594 w 1157159"/>
                <a:gd name="connsiteY262" fmla="*/ 1363821 h 1572511"/>
                <a:gd name="connsiteX263" fmla="*/ 937795 w 1157159"/>
                <a:gd name="connsiteY263" fmla="*/ 1368235 h 1572511"/>
                <a:gd name="connsiteX264" fmla="*/ 934427 w 1157159"/>
                <a:gd name="connsiteY264" fmla="*/ 1375518 h 1572511"/>
                <a:gd name="connsiteX265" fmla="*/ 929761 w 1157159"/>
                <a:gd name="connsiteY265" fmla="*/ 1380431 h 1572511"/>
                <a:gd name="connsiteX266" fmla="*/ 927416 w 1157159"/>
                <a:gd name="connsiteY266" fmla="*/ 1384347 h 1572511"/>
                <a:gd name="connsiteX267" fmla="*/ 926118 w 1157159"/>
                <a:gd name="connsiteY267" fmla="*/ 1389011 h 1572511"/>
                <a:gd name="connsiteX268" fmla="*/ 927141 w 1157159"/>
                <a:gd name="connsiteY268" fmla="*/ 1395496 h 1572511"/>
                <a:gd name="connsiteX269" fmla="*/ 926642 w 1157159"/>
                <a:gd name="connsiteY269" fmla="*/ 1400958 h 1572511"/>
                <a:gd name="connsiteX270" fmla="*/ 925345 w 1157159"/>
                <a:gd name="connsiteY270" fmla="*/ 1403302 h 1572511"/>
                <a:gd name="connsiteX271" fmla="*/ 920929 w 1157159"/>
                <a:gd name="connsiteY271" fmla="*/ 1406669 h 1572511"/>
                <a:gd name="connsiteX272" fmla="*/ 918059 w 1157159"/>
                <a:gd name="connsiteY272" fmla="*/ 1406919 h 1572511"/>
                <a:gd name="connsiteX273" fmla="*/ 914941 w 1157159"/>
                <a:gd name="connsiteY273" fmla="*/ 1406146 h 1572511"/>
                <a:gd name="connsiteX274" fmla="*/ 914442 w 1157159"/>
                <a:gd name="connsiteY274" fmla="*/ 1402779 h 1572511"/>
                <a:gd name="connsiteX275" fmla="*/ 910275 w 1157159"/>
                <a:gd name="connsiteY275" fmla="*/ 1400683 h 1572511"/>
                <a:gd name="connsiteX276" fmla="*/ 907405 w 1157159"/>
                <a:gd name="connsiteY276" fmla="*/ 1400434 h 1572511"/>
                <a:gd name="connsiteX277" fmla="*/ 904037 w 1157159"/>
                <a:gd name="connsiteY277" fmla="*/ 1403302 h 1572511"/>
                <a:gd name="connsiteX278" fmla="*/ 902216 w 1157159"/>
                <a:gd name="connsiteY278" fmla="*/ 1410036 h 1572511"/>
                <a:gd name="connsiteX279" fmla="*/ 899621 w 1157159"/>
                <a:gd name="connsiteY279" fmla="*/ 1415249 h 1572511"/>
                <a:gd name="connsiteX280" fmla="*/ 898074 w 1157159"/>
                <a:gd name="connsiteY280" fmla="*/ 1420437 h 1572511"/>
                <a:gd name="connsiteX281" fmla="*/ 897026 w 1157159"/>
                <a:gd name="connsiteY281" fmla="*/ 1421210 h 1572511"/>
                <a:gd name="connsiteX282" fmla="*/ 890015 w 1157159"/>
                <a:gd name="connsiteY282" fmla="*/ 1422781 h 1572511"/>
                <a:gd name="connsiteX283" fmla="*/ 887420 w 1157159"/>
                <a:gd name="connsiteY283" fmla="*/ 1421983 h 1572511"/>
                <a:gd name="connsiteX284" fmla="*/ 886896 w 1157159"/>
                <a:gd name="connsiteY284" fmla="*/ 1419913 h 1572511"/>
                <a:gd name="connsiteX285" fmla="*/ 889740 w 1157159"/>
                <a:gd name="connsiteY285" fmla="*/ 1411857 h 1572511"/>
                <a:gd name="connsiteX286" fmla="*/ 889241 w 1157159"/>
                <a:gd name="connsiteY286" fmla="*/ 1406919 h 1572511"/>
                <a:gd name="connsiteX287" fmla="*/ 887420 w 1157159"/>
                <a:gd name="connsiteY287" fmla="*/ 1403028 h 1572511"/>
                <a:gd name="connsiteX288" fmla="*/ 883004 w 1157159"/>
                <a:gd name="connsiteY288" fmla="*/ 1397067 h 1572511"/>
                <a:gd name="connsiteX289" fmla="*/ 883004 w 1157159"/>
                <a:gd name="connsiteY289" fmla="*/ 1394199 h 1572511"/>
                <a:gd name="connsiteX290" fmla="*/ 885324 w 1157159"/>
                <a:gd name="connsiteY290" fmla="*/ 1389784 h 1572511"/>
                <a:gd name="connsiteX291" fmla="*/ 884825 w 1157159"/>
                <a:gd name="connsiteY291" fmla="*/ 1386667 h 1572511"/>
                <a:gd name="connsiteX292" fmla="*/ 881431 w 1157159"/>
                <a:gd name="connsiteY292" fmla="*/ 1385893 h 1572511"/>
                <a:gd name="connsiteX293" fmla="*/ 877540 w 1157159"/>
                <a:gd name="connsiteY293" fmla="*/ 1387963 h 1572511"/>
                <a:gd name="connsiteX294" fmla="*/ 873123 w 1157159"/>
                <a:gd name="connsiteY294" fmla="*/ 1389260 h 1572511"/>
                <a:gd name="connsiteX295" fmla="*/ 867160 w 1157159"/>
                <a:gd name="connsiteY295" fmla="*/ 1388762 h 1572511"/>
                <a:gd name="connsiteX296" fmla="*/ 862469 w 1157159"/>
                <a:gd name="connsiteY296" fmla="*/ 1385893 h 1572511"/>
                <a:gd name="connsiteX297" fmla="*/ 860149 w 1157159"/>
                <a:gd name="connsiteY297" fmla="*/ 1384073 h 1572511"/>
                <a:gd name="connsiteX298" fmla="*/ 859101 w 1157159"/>
                <a:gd name="connsiteY298" fmla="*/ 1382003 h 1572511"/>
                <a:gd name="connsiteX299" fmla="*/ 856506 w 1157159"/>
                <a:gd name="connsiteY299" fmla="*/ 1380431 h 1572511"/>
                <a:gd name="connsiteX300" fmla="*/ 851566 w 1157159"/>
                <a:gd name="connsiteY300" fmla="*/ 1382776 h 1572511"/>
                <a:gd name="connsiteX301" fmla="*/ 848198 w 1157159"/>
                <a:gd name="connsiteY301" fmla="*/ 1387465 h 1572511"/>
                <a:gd name="connsiteX302" fmla="*/ 846626 w 1157159"/>
                <a:gd name="connsiteY302" fmla="*/ 1391879 h 1572511"/>
                <a:gd name="connsiteX303" fmla="*/ 843507 w 1157159"/>
                <a:gd name="connsiteY303" fmla="*/ 1394723 h 1572511"/>
                <a:gd name="connsiteX304" fmla="*/ 839614 w 1157159"/>
                <a:gd name="connsiteY304" fmla="*/ 1396543 h 1572511"/>
                <a:gd name="connsiteX305" fmla="*/ 837544 w 1157159"/>
                <a:gd name="connsiteY305" fmla="*/ 1396294 h 1572511"/>
                <a:gd name="connsiteX306" fmla="*/ 835199 w 1157159"/>
                <a:gd name="connsiteY306" fmla="*/ 1393426 h 1572511"/>
                <a:gd name="connsiteX307" fmla="*/ 832329 w 1157159"/>
                <a:gd name="connsiteY307" fmla="*/ 1386168 h 1572511"/>
                <a:gd name="connsiteX308" fmla="*/ 829485 w 1157159"/>
                <a:gd name="connsiteY308" fmla="*/ 1379658 h 1572511"/>
                <a:gd name="connsiteX309" fmla="*/ 828711 w 1157159"/>
                <a:gd name="connsiteY309" fmla="*/ 1373697 h 1572511"/>
                <a:gd name="connsiteX310" fmla="*/ 826890 w 1157159"/>
                <a:gd name="connsiteY310" fmla="*/ 1366414 h 1572511"/>
                <a:gd name="connsiteX311" fmla="*/ 823247 w 1157159"/>
                <a:gd name="connsiteY311" fmla="*/ 1364344 h 1572511"/>
                <a:gd name="connsiteX312" fmla="*/ 820128 w 1157159"/>
                <a:gd name="connsiteY312" fmla="*/ 1363821 h 1572511"/>
                <a:gd name="connsiteX313" fmla="*/ 814140 w 1157159"/>
                <a:gd name="connsiteY313" fmla="*/ 1364095 h 1572511"/>
                <a:gd name="connsiteX314" fmla="*/ 811296 w 1157159"/>
                <a:gd name="connsiteY314" fmla="*/ 1365118 h 1572511"/>
                <a:gd name="connsiteX315" fmla="*/ 806355 w 1157159"/>
                <a:gd name="connsiteY315" fmla="*/ 1370056 h 1572511"/>
                <a:gd name="connsiteX316" fmla="*/ 804808 w 1157159"/>
                <a:gd name="connsiteY316" fmla="*/ 1372126 h 1572511"/>
                <a:gd name="connsiteX317" fmla="*/ 802987 w 1157159"/>
                <a:gd name="connsiteY317" fmla="*/ 1377863 h 1572511"/>
                <a:gd name="connsiteX318" fmla="*/ 803761 w 1157159"/>
                <a:gd name="connsiteY318" fmla="*/ 1384347 h 1572511"/>
                <a:gd name="connsiteX319" fmla="*/ 801415 w 1157159"/>
                <a:gd name="connsiteY319" fmla="*/ 1386941 h 1572511"/>
                <a:gd name="connsiteX320" fmla="*/ 798047 w 1157159"/>
                <a:gd name="connsiteY320" fmla="*/ 1385644 h 1572511"/>
                <a:gd name="connsiteX321" fmla="*/ 791809 w 1157159"/>
                <a:gd name="connsiteY321" fmla="*/ 1379658 h 1572511"/>
                <a:gd name="connsiteX322" fmla="*/ 786869 w 1157159"/>
                <a:gd name="connsiteY322" fmla="*/ 1373448 h 1572511"/>
                <a:gd name="connsiteX323" fmla="*/ 784025 w 1157159"/>
                <a:gd name="connsiteY323" fmla="*/ 1371353 h 1572511"/>
                <a:gd name="connsiteX324" fmla="*/ 781929 w 1157159"/>
                <a:gd name="connsiteY324" fmla="*/ 1371353 h 1572511"/>
                <a:gd name="connsiteX325" fmla="*/ 778036 w 1157159"/>
                <a:gd name="connsiteY325" fmla="*/ 1372924 h 1572511"/>
                <a:gd name="connsiteX326" fmla="*/ 772847 w 1157159"/>
                <a:gd name="connsiteY326" fmla="*/ 1373697 h 1572511"/>
                <a:gd name="connsiteX327" fmla="*/ 775441 w 1157159"/>
                <a:gd name="connsiteY327" fmla="*/ 1377339 h 1572511"/>
                <a:gd name="connsiteX328" fmla="*/ 778810 w 1157159"/>
                <a:gd name="connsiteY328" fmla="*/ 1379409 h 1572511"/>
                <a:gd name="connsiteX329" fmla="*/ 778560 w 1157159"/>
                <a:gd name="connsiteY329" fmla="*/ 1383300 h 1572511"/>
                <a:gd name="connsiteX330" fmla="*/ 782203 w 1157159"/>
                <a:gd name="connsiteY330" fmla="*/ 1384347 h 1572511"/>
                <a:gd name="connsiteX331" fmla="*/ 784549 w 1157159"/>
                <a:gd name="connsiteY331" fmla="*/ 1394473 h 1572511"/>
                <a:gd name="connsiteX332" fmla="*/ 782976 w 1157159"/>
                <a:gd name="connsiteY332" fmla="*/ 1400958 h 1572511"/>
                <a:gd name="connsiteX333" fmla="*/ 781155 w 1157159"/>
                <a:gd name="connsiteY333" fmla="*/ 1401756 h 1572511"/>
                <a:gd name="connsiteX334" fmla="*/ 778560 w 1157159"/>
                <a:gd name="connsiteY334" fmla="*/ 1406420 h 1572511"/>
                <a:gd name="connsiteX335" fmla="*/ 779858 w 1157159"/>
                <a:gd name="connsiteY335" fmla="*/ 1409538 h 1572511"/>
                <a:gd name="connsiteX336" fmla="*/ 778036 w 1157159"/>
                <a:gd name="connsiteY336" fmla="*/ 1415773 h 1572511"/>
                <a:gd name="connsiteX337" fmla="*/ 778835 w 1157159"/>
                <a:gd name="connsiteY337" fmla="*/ 1418118 h 1572511"/>
                <a:gd name="connsiteX338" fmla="*/ 781430 w 1157159"/>
                <a:gd name="connsiteY338" fmla="*/ 1420961 h 1572511"/>
                <a:gd name="connsiteX339" fmla="*/ 781430 w 1157159"/>
                <a:gd name="connsiteY339" fmla="*/ 1424602 h 1572511"/>
                <a:gd name="connsiteX340" fmla="*/ 780906 w 1157159"/>
                <a:gd name="connsiteY340" fmla="*/ 1427969 h 1572511"/>
                <a:gd name="connsiteX341" fmla="*/ 781679 w 1157159"/>
                <a:gd name="connsiteY341" fmla="*/ 1430313 h 1572511"/>
                <a:gd name="connsiteX342" fmla="*/ 779085 w 1157159"/>
                <a:gd name="connsiteY342" fmla="*/ 1435776 h 1572511"/>
                <a:gd name="connsiteX343" fmla="*/ 781954 w 1157159"/>
                <a:gd name="connsiteY343" fmla="*/ 1437322 h 1572511"/>
                <a:gd name="connsiteX344" fmla="*/ 783500 w 1157159"/>
                <a:gd name="connsiteY344" fmla="*/ 1439666 h 1572511"/>
                <a:gd name="connsiteX345" fmla="*/ 783500 w 1157159"/>
                <a:gd name="connsiteY345" fmla="*/ 1441737 h 1572511"/>
                <a:gd name="connsiteX346" fmla="*/ 785846 w 1157159"/>
                <a:gd name="connsiteY346" fmla="*/ 1446151 h 1572511"/>
                <a:gd name="connsiteX347" fmla="*/ 784798 w 1157159"/>
                <a:gd name="connsiteY347" fmla="*/ 1449019 h 1572511"/>
                <a:gd name="connsiteX348" fmla="*/ 786894 w 1157159"/>
                <a:gd name="connsiteY348" fmla="*/ 1453434 h 1572511"/>
                <a:gd name="connsiteX349" fmla="*/ 786095 w 1157159"/>
                <a:gd name="connsiteY349" fmla="*/ 1456028 h 1572511"/>
                <a:gd name="connsiteX350" fmla="*/ 782976 w 1157159"/>
                <a:gd name="connsiteY350" fmla="*/ 1458622 h 1572511"/>
                <a:gd name="connsiteX351" fmla="*/ 784798 w 1157159"/>
                <a:gd name="connsiteY351" fmla="*/ 1464857 h 1572511"/>
                <a:gd name="connsiteX352" fmla="*/ 790013 w 1157159"/>
                <a:gd name="connsiteY352" fmla="*/ 1463560 h 1572511"/>
                <a:gd name="connsiteX353" fmla="*/ 794154 w 1157159"/>
                <a:gd name="connsiteY353" fmla="*/ 1465879 h 1572511"/>
                <a:gd name="connsiteX354" fmla="*/ 794679 w 1157159"/>
                <a:gd name="connsiteY354" fmla="*/ 1468748 h 1572511"/>
                <a:gd name="connsiteX355" fmla="*/ 793880 w 1157159"/>
                <a:gd name="connsiteY355" fmla="*/ 1474983 h 1572511"/>
                <a:gd name="connsiteX356" fmla="*/ 797798 w 1157159"/>
                <a:gd name="connsiteY356" fmla="*/ 1476280 h 1572511"/>
                <a:gd name="connsiteX357" fmla="*/ 805332 w 1157159"/>
                <a:gd name="connsiteY357" fmla="*/ 1477577 h 1572511"/>
                <a:gd name="connsiteX358" fmla="*/ 809748 w 1157159"/>
                <a:gd name="connsiteY358" fmla="*/ 1477826 h 1572511"/>
                <a:gd name="connsiteX359" fmla="*/ 818307 w 1157159"/>
                <a:gd name="connsiteY359" fmla="*/ 1480171 h 1572511"/>
                <a:gd name="connsiteX360" fmla="*/ 821950 w 1157159"/>
                <a:gd name="connsiteY360" fmla="*/ 1479398 h 1572511"/>
                <a:gd name="connsiteX361" fmla="*/ 826116 w 1157159"/>
                <a:gd name="connsiteY361" fmla="*/ 1483812 h 1572511"/>
                <a:gd name="connsiteX362" fmla="*/ 827663 w 1157159"/>
                <a:gd name="connsiteY362" fmla="*/ 1487179 h 1572511"/>
                <a:gd name="connsiteX363" fmla="*/ 829485 w 1157159"/>
                <a:gd name="connsiteY363" fmla="*/ 1488476 h 1572511"/>
                <a:gd name="connsiteX364" fmla="*/ 832354 w 1157159"/>
                <a:gd name="connsiteY364" fmla="*/ 1494462 h 1572511"/>
                <a:gd name="connsiteX365" fmla="*/ 835722 w 1157159"/>
                <a:gd name="connsiteY365" fmla="*/ 1495235 h 1572511"/>
                <a:gd name="connsiteX366" fmla="*/ 841186 w 1157159"/>
                <a:gd name="connsiteY366" fmla="*/ 1508479 h 1572511"/>
                <a:gd name="connsiteX367" fmla="*/ 847399 w 1157159"/>
                <a:gd name="connsiteY367" fmla="*/ 1509003 h 1572511"/>
                <a:gd name="connsiteX368" fmla="*/ 846102 w 1157159"/>
                <a:gd name="connsiteY368" fmla="*/ 1515487 h 1572511"/>
                <a:gd name="connsiteX369" fmla="*/ 849495 w 1157159"/>
                <a:gd name="connsiteY369" fmla="*/ 1517832 h 1572511"/>
                <a:gd name="connsiteX370" fmla="*/ 847399 w 1157159"/>
                <a:gd name="connsiteY370" fmla="*/ 1522770 h 1572511"/>
                <a:gd name="connsiteX371" fmla="*/ 845079 w 1157159"/>
                <a:gd name="connsiteY371" fmla="*/ 1522770 h 1572511"/>
                <a:gd name="connsiteX372" fmla="*/ 843258 w 1157159"/>
                <a:gd name="connsiteY372" fmla="*/ 1525364 h 1572511"/>
                <a:gd name="connsiteX373" fmla="*/ 843258 w 1157159"/>
                <a:gd name="connsiteY373" fmla="*/ 1530552 h 1572511"/>
                <a:gd name="connsiteX374" fmla="*/ 842209 w 1157159"/>
                <a:gd name="connsiteY374" fmla="*/ 1533146 h 1572511"/>
                <a:gd name="connsiteX375" fmla="*/ 838567 w 1157159"/>
                <a:gd name="connsiteY375" fmla="*/ 1538334 h 1572511"/>
                <a:gd name="connsiteX376" fmla="*/ 835199 w 1157159"/>
                <a:gd name="connsiteY376" fmla="*/ 1546664 h 1572511"/>
                <a:gd name="connsiteX377" fmla="*/ 828436 w 1157159"/>
                <a:gd name="connsiteY377" fmla="*/ 1556516 h 1572511"/>
                <a:gd name="connsiteX378" fmla="*/ 826116 w 1157159"/>
                <a:gd name="connsiteY378" fmla="*/ 1557563 h 1572511"/>
                <a:gd name="connsiteX379" fmla="*/ 811046 w 1157159"/>
                <a:gd name="connsiteY379" fmla="*/ 1563524 h 1572511"/>
                <a:gd name="connsiteX380" fmla="*/ 805058 w 1157159"/>
                <a:gd name="connsiteY380" fmla="*/ 1566642 h 1572511"/>
                <a:gd name="connsiteX381" fmla="*/ 802987 w 1157159"/>
                <a:gd name="connsiteY381" fmla="*/ 1566143 h 1572511"/>
                <a:gd name="connsiteX382" fmla="*/ 801689 w 1157159"/>
                <a:gd name="connsiteY382" fmla="*/ 1562501 h 1572511"/>
                <a:gd name="connsiteX383" fmla="*/ 800642 w 1157159"/>
                <a:gd name="connsiteY383" fmla="*/ 1556017 h 1572511"/>
                <a:gd name="connsiteX384" fmla="*/ 795452 w 1157159"/>
                <a:gd name="connsiteY384" fmla="*/ 1552101 h 1572511"/>
                <a:gd name="connsiteX385" fmla="*/ 793381 w 1157159"/>
                <a:gd name="connsiteY385" fmla="*/ 1555742 h 1572511"/>
                <a:gd name="connsiteX386" fmla="*/ 790786 w 1157159"/>
                <a:gd name="connsiteY386" fmla="*/ 1556790 h 1572511"/>
                <a:gd name="connsiteX387" fmla="*/ 789214 w 1157159"/>
                <a:gd name="connsiteY387" fmla="*/ 1561205 h 1572511"/>
                <a:gd name="connsiteX388" fmla="*/ 788166 w 1157159"/>
                <a:gd name="connsiteY388" fmla="*/ 1561703 h 1572511"/>
                <a:gd name="connsiteX389" fmla="*/ 781929 w 1157159"/>
                <a:gd name="connsiteY389" fmla="*/ 1562501 h 1572511"/>
                <a:gd name="connsiteX390" fmla="*/ 779334 w 1157159"/>
                <a:gd name="connsiteY390" fmla="*/ 1561978 h 1572511"/>
                <a:gd name="connsiteX391" fmla="*/ 766085 w 1157159"/>
                <a:gd name="connsiteY391" fmla="*/ 1563798 h 1572511"/>
                <a:gd name="connsiteX392" fmla="*/ 762193 w 1157159"/>
                <a:gd name="connsiteY392" fmla="*/ 1562252 h 1572511"/>
                <a:gd name="connsiteX393" fmla="*/ 760122 w 1157159"/>
                <a:gd name="connsiteY393" fmla="*/ 1559134 h 1572511"/>
                <a:gd name="connsiteX394" fmla="*/ 755431 w 1157159"/>
                <a:gd name="connsiteY394" fmla="*/ 1561205 h 1572511"/>
                <a:gd name="connsiteX395" fmla="*/ 752837 w 1157159"/>
                <a:gd name="connsiteY395" fmla="*/ 1559134 h 1572511"/>
                <a:gd name="connsiteX396" fmla="*/ 749218 w 1157159"/>
                <a:gd name="connsiteY396" fmla="*/ 1559633 h 1572511"/>
                <a:gd name="connsiteX397" fmla="*/ 747647 w 1157159"/>
                <a:gd name="connsiteY397" fmla="*/ 1555992 h 1572511"/>
                <a:gd name="connsiteX398" fmla="*/ 736993 w 1157159"/>
                <a:gd name="connsiteY398" fmla="*/ 1549258 h 1572511"/>
                <a:gd name="connsiteX399" fmla="*/ 733350 w 1157159"/>
                <a:gd name="connsiteY399" fmla="*/ 1546140 h 1572511"/>
                <a:gd name="connsiteX400" fmla="*/ 731803 w 1157159"/>
                <a:gd name="connsiteY400" fmla="*/ 1548734 h 1572511"/>
                <a:gd name="connsiteX401" fmla="*/ 733874 w 1157159"/>
                <a:gd name="connsiteY401" fmla="*/ 1553148 h 1572511"/>
                <a:gd name="connsiteX402" fmla="*/ 724517 w 1157159"/>
                <a:gd name="connsiteY402" fmla="*/ 1554445 h 1572511"/>
                <a:gd name="connsiteX403" fmla="*/ 723744 w 1157159"/>
                <a:gd name="connsiteY403" fmla="*/ 1549258 h 1572511"/>
                <a:gd name="connsiteX404" fmla="*/ 713090 w 1157159"/>
                <a:gd name="connsiteY404" fmla="*/ 1542499 h 1572511"/>
                <a:gd name="connsiteX405" fmla="*/ 713090 w 1157159"/>
                <a:gd name="connsiteY405" fmla="*/ 1541202 h 1572511"/>
                <a:gd name="connsiteX406" fmla="*/ 708424 w 1157159"/>
                <a:gd name="connsiteY406" fmla="*/ 1542249 h 1572511"/>
                <a:gd name="connsiteX407" fmla="*/ 710745 w 1157159"/>
                <a:gd name="connsiteY407" fmla="*/ 1501994 h 1572511"/>
                <a:gd name="connsiteX408" fmla="*/ 682176 w 1157159"/>
                <a:gd name="connsiteY408" fmla="*/ 1501994 h 1572511"/>
                <a:gd name="connsiteX409" fmla="*/ 680355 w 1157159"/>
                <a:gd name="connsiteY409" fmla="*/ 1524840 h 1572511"/>
                <a:gd name="connsiteX410" fmla="*/ 679332 w 1157159"/>
                <a:gd name="connsiteY410" fmla="*/ 1534443 h 1572511"/>
                <a:gd name="connsiteX411" fmla="*/ 671797 w 1157159"/>
                <a:gd name="connsiteY411" fmla="*/ 1535241 h 1572511"/>
                <a:gd name="connsiteX412" fmla="*/ 668154 w 1157159"/>
                <a:gd name="connsiteY412" fmla="*/ 1536014 h 1572511"/>
                <a:gd name="connsiteX413" fmla="*/ 659571 w 1157159"/>
                <a:gd name="connsiteY413" fmla="*/ 1537311 h 1572511"/>
                <a:gd name="connsiteX414" fmla="*/ 657500 w 1157159"/>
                <a:gd name="connsiteY414" fmla="*/ 1544569 h 1572511"/>
                <a:gd name="connsiteX415" fmla="*/ 656976 w 1157159"/>
                <a:gd name="connsiteY415" fmla="*/ 1549008 h 1572511"/>
                <a:gd name="connsiteX416" fmla="*/ 651787 w 1157159"/>
                <a:gd name="connsiteY416" fmla="*/ 1549507 h 1572511"/>
                <a:gd name="connsiteX417" fmla="*/ 650239 w 1157159"/>
                <a:gd name="connsiteY417" fmla="*/ 1550804 h 1572511"/>
                <a:gd name="connsiteX418" fmla="*/ 646073 w 1157159"/>
                <a:gd name="connsiteY418" fmla="*/ 1552101 h 1572511"/>
                <a:gd name="connsiteX419" fmla="*/ 643728 w 1157159"/>
                <a:gd name="connsiteY419" fmla="*/ 1550555 h 1572511"/>
                <a:gd name="connsiteX420" fmla="*/ 640883 w 1157159"/>
                <a:gd name="connsiteY420" fmla="*/ 1547686 h 1572511"/>
                <a:gd name="connsiteX421" fmla="*/ 634645 w 1157159"/>
                <a:gd name="connsiteY421" fmla="*/ 1544569 h 1572511"/>
                <a:gd name="connsiteX422" fmla="*/ 629181 w 1157159"/>
                <a:gd name="connsiteY422" fmla="*/ 1544070 h 1572511"/>
                <a:gd name="connsiteX423" fmla="*/ 619051 w 1157159"/>
                <a:gd name="connsiteY423" fmla="*/ 1540154 h 1572511"/>
                <a:gd name="connsiteX424" fmla="*/ 616706 w 1157159"/>
                <a:gd name="connsiteY424" fmla="*/ 1537835 h 1572511"/>
                <a:gd name="connsiteX425" fmla="*/ 613587 w 1157159"/>
                <a:gd name="connsiteY425" fmla="*/ 1536787 h 1572511"/>
                <a:gd name="connsiteX426" fmla="*/ 610992 w 1157159"/>
                <a:gd name="connsiteY426" fmla="*/ 1534717 h 1572511"/>
                <a:gd name="connsiteX427" fmla="*/ 606326 w 1157159"/>
                <a:gd name="connsiteY427" fmla="*/ 1534193 h 1572511"/>
                <a:gd name="connsiteX428" fmla="*/ 600613 w 1157159"/>
                <a:gd name="connsiteY428" fmla="*/ 1531849 h 1572511"/>
                <a:gd name="connsiteX429" fmla="*/ 595423 w 1157159"/>
                <a:gd name="connsiteY429" fmla="*/ 1533171 h 1572511"/>
                <a:gd name="connsiteX430" fmla="*/ 591780 w 1157159"/>
                <a:gd name="connsiteY430" fmla="*/ 1532123 h 1572511"/>
                <a:gd name="connsiteX431" fmla="*/ 588387 w 1157159"/>
                <a:gd name="connsiteY431" fmla="*/ 1530053 h 1572511"/>
                <a:gd name="connsiteX432" fmla="*/ 584494 w 1157159"/>
                <a:gd name="connsiteY432" fmla="*/ 1529255 h 1572511"/>
                <a:gd name="connsiteX433" fmla="*/ 580602 w 1157159"/>
                <a:gd name="connsiteY433" fmla="*/ 1527185 h 1572511"/>
                <a:gd name="connsiteX434" fmla="*/ 575138 w 1157159"/>
                <a:gd name="connsiteY434" fmla="*/ 1522247 h 1572511"/>
                <a:gd name="connsiteX435" fmla="*/ 568900 w 1157159"/>
                <a:gd name="connsiteY435" fmla="*/ 1519653 h 1572511"/>
                <a:gd name="connsiteX436" fmla="*/ 565532 w 1157159"/>
                <a:gd name="connsiteY436" fmla="*/ 1519653 h 1572511"/>
                <a:gd name="connsiteX437" fmla="*/ 562687 w 1157159"/>
                <a:gd name="connsiteY437" fmla="*/ 1516011 h 1572511"/>
                <a:gd name="connsiteX438" fmla="*/ 563985 w 1157159"/>
                <a:gd name="connsiteY438" fmla="*/ 1513417 h 1572511"/>
                <a:gd name="connsiteX439" fmla="*/ 558521 w 1157159"/>
                <a:gd name="connsiteY439" fmla="*/ 1509526 h 1572511"/>
                <a:gd name="connsiteX440" fmla="*/ 551759 w 1157159"/>
                <a:gd name="connsiteY440" fmla="*/ 1506409 h 1572511"/>
                <a:gd name="connsiteX441" fmla="*/ 548117 w 1157159"/>
                <a:gd name="connsiteY441" fmla="*/ 1512894 h 1572511"/>
                <a:gd name="connsiteX442" fmla="*/ 543451 w 1157159"/>
                <a:gd name="connsiteY442" fmla="*/ 1514714 h 1572511"/>
                <a:gd name="connsiteX443" fmla="*/ 542927 w 1157159"/>
                <a:gd name="connsiteY443" fmla="*/ 1517832 h 1572511"/>
                <a:gd name="connsiteX444" fmla="*/ 539034 w 1157159"/>
                <a:gd name="connsiteY444" fmla="*/ 1517582 h 1572511"/>
                <a:gd name="connsiteX445" fmla="*/ 536440 w 1157159"/>
                <a:gd name="connsiteY445" fmla="*/ 1515762 h 1572511"/>
                <a:gd name="connsiteX446" fmla="*/ 532797 w 1157159"/>
                <a:gd name="connsiteY446" fmla="*/ 1515238 h 1572511"/>
                <a:gd name="connsiteX447" fmla="*/ 531774 w 1157159"/>
                <a:gd name="connsiteY447" fmla="*/ 1520700 h 1572511"/>
                <a:gd name="connsiteX448" fmla="*/ 531250 w 1157159"/>
                <a:gd name="connsiteY448" fmla="*/ 1528756 h 1572511"/>
                <a:gd name="connsiteX449" fmla="*/ 530476 w 1157159"/>
                <a:gd name="connsiteY449" fmla="*/ 1532123 h 1572511"/>
                <a:gd name="connsiteX450" fmla="*/ 527881 w 1157159"/>
                <a:gd name="connsiteY450" fmla="*/ 1532373 h 1572511"/>
                <a:gd name="connsiteX451" fmla="*/ 523715 w 1157159"/>
                <a:gd name="connsiteY451" fmla="*/ 1531076 h 1572511"/>
                <a:gd name="connsiteX452" fmla="*/ 518001 w 1157159"/>
                <a:gd name="connsiteY452" fmla="*/ 1532373 h 1572511"/>
                <a:gd name="connsiteX453" fmla="*/ 514358 w 1157159"/>
                <a:gd name="connsiteY453" fmla="*/ 1532373 h 1572511"/>
                <a:gd name="connsiteX454" fmla="*/ 500860 w 1157159"/>
                <a:gd name="connsiteY454" fmla="*/ 1523294 h 1572511"/>
                <a:gd name="connsiteX455" fmla="*/ 495396 w 1157159"/>
                <a:gd name="connsiteY455" fmla="*/ 1521997 h 1572511"/>
                <a:gd name="connsiteX456" fmla="*/ 485515 w 1157159"/>
                <a:gd name="connsiteY456" fmla="*/ 1523543 h 1572511"/>
                <a:gd name="connsiteX457" fmla="*/ 484218 w 1157159"/>
                <a:gd name="connsiteY457" fmla="*/ 1526661 h 1572511"/>
                <a:gd name="connsiteX458" fmla="*/ 480575 w 1157159"/>
                <a:gd name="connsiteY458" fmla="*/ 1526412 h 1572511"/>
                <a:gd name="connsiteX459" fmla="*/ 471244 w 1157159"/>
                <a:gd name="connsiteY459" fmla="*/ 1527185 h 1572511"/>
                <a:gd name="connsiteX460" fmla="*/ 469422 w 1157159"/>
                <a:gd name="connsiteY460" fmla="*/ 1527983 h 1572511"/>
                <a:gd name="connsiteX461" fmla="*/ 465530 w 1157159"/>
                <a:gd name="connsiteY461" fmla="*/ 1531600 h 1572511"/>
                <a:gd name="connsiteX462" fmla="*/ 465006 w 1157159"/>
                <a:gd name="connsiteY462" fmla="*/ 1536812 h 1572511"/>
                <a:gd name="connsiteX463" fmla="*/ 451483 w 1157159"/>
                <a:gd name="connsiteY463" fmla="*/ 1536812 h 1572511"/>
                <a:gd name="connsiteX464" fmla="*/ 439282 w 1157159"/>
                <a:gd name="connsiteY464" fmla="*/ 1535515 h 1572511"/>
                <a:gd name="connsiteX465" fmla="*/ 437984 w 1157159"/>
                <a:gd name="connsiteY465" fmla="*/ 1537585 h 1572511"/>
                <a:gd name="connsiteX466" fmla="*/ 433044 w 1157159"/>
                <a:gd name="connsiteY466" fmla="*/ 1543047 h 1572511"/>
                <a:gd name="connsiteX467" fmla="*/ 427605 w 1157159"/>
                <a:gd name="connsiteY467" fmla="*/ 1550056 h 1572511"/>
                <a:gd name="connsiteX468" fmla="*/ 419022 w 1157159"/>
                <a:gd name="connsiteY468" fmla="*/ 1548484 h 1572511"/>
                <a:gd name="connsiteX469" fmla="*/ 417201 w 1157159"/>
                <a:gd name="connsiteY469" fmla="*/ 1547462 h 1572511"/>
                <a:gd name="connsiteX470" fmla="*/ 409915 w 1157159"/>
                <a:gd name="connsiteY470" fmla="*/ 1546664 h 1572511"/>
                <a:gd name="connsiteX471" fmla="*/ 403178 w 1157159"/>
                <a:gd name="connsiteY471" fmla="*/ 1547711 h 1572511"/>
                <a:gd name="connsiteX472" fmla="*/ 397714 w 1157159"/>
                <a:gd name="connsiteY472" fmla="*/ 1551353 h 1572511"/>
                <a:gd name="connsiteX473" fmla="*/ 390454 w 1157159"/>
                <a:gd name="connsiteY473" fmla="*/ 1553672 h 1572511"/>
                <a:gd name="connsiteX474" fmla="*/ 387584 w 1157159"/>
                <a:gd name="connsiteY474" fmla="*/ 1553173 h 1572511"/>
                <a:gd name="connsiteX475" fmla="*/ 387060 w 1157159"/>
                <a:gd name="connsiteY475" fmla="*/ 1551353 h 1572511"/>
                <a:gd name="connsiteX476" fmla="*/ 384740 w 1157159"/>
                <a:gd name="connsiteY476" fmla="*/ 1550555 h 1572511"/>
                <a:gd name="connsiteX477" fmla="*/ 381097 w 1157159"/>
                <a:gd name="connsiteY477" fmla="*/ 1556541 h 1572511"/>
                <a:gd name="connsiteX478" fmla="*/ 378502 w 1157159"/>
                <a:gd name="connsiteY478" fmla="*/ 1557064 h 1572511"/>
                <a:gd name="connsiteX479" fmla="*/ 371990 w 1157159"/>
                <a:gd name="connsiteY479" fmla="*/ 1560431 h 1572511"/>
                <a:gd name="connsiteX480" fmla="*/ 370194 w 1157159"/>
                <a:gd name="connsiteY480" fmla="*/ 1566143 h 1572511"/>
                <a:gd name="connsiteX481" fmla="*/ 368871 w 1157159"/>
                <a:gd name="connsiteY481" fmla="*/ 1568737 h 1572511"/>
                <a:gd name="connsiteX482" fmla="*/ 361361 w 1157159"/>
                <a:gd name="connsiteY482" fmla="*/ 1572129 h 1572511"/>
                <a:gd name="connsiteX483" fmla="*/ 346541 w 1157159"/>
                <a:gd name="connsiteY483" fmla="*/ 1568487 h 1572511"/>
                <a:gd name="connsiteX484" fmla="*/ 343172 w 1157159"/>
                <a:gd name="connsiteY484" fmla="*/ 1566916 h 1572511"/>
                <a:gd name="connsiteX485" fmla="*/ 343946 w 1157159"/>
                <a:gd name="connsiteY485" fmla="*/ 1556541 h 1572511"/>
                <a:gd name="connsiteX486" fmla="*/ 342898 w 1157159"/>
                <a:gd name="connsiteY486" fmla="*/ 1542523 h 1572511"/>
                <a:gd name="connsiteX487" fmla="*/ 344195 w 1157159"/>
                <a:gd name="connsiteY487" fmla="*/ 1541725 h 1572511"/>
                <a:gd name="connsiteX488" fmla="*/ 343172 w 1157159"/>
                <a:gd name="connsiteY488" fmla="*/ 1537835 h 1572511"/>
                <a:gd name="connsiteX489" fmla="*/ 334864 w 1157159"/>
                <a:gd name="connsiteY489" fmla="*/ 1537311 h 1572511"/>
                <a:gd name="connsiteX490" fmla="*/ 334340 w 1157159"/>
                <a:gd name="connsiteY490" fmla="*/ 1532896 h 1572511"/>
                <a:gd name="connsiteX491" fmla="*/ 343671 w 1157159"/>
                <a:gd name="connsiteY491" fmla="*/ 1530577 h 1572511"/>
                <a:gd name="connsiteX492" fmla="*/ 343172 w 1157159"/>
                <a:gd name="connsiteY492" fmla="*/ 1520700 h 1572511"/>
                <a:gd name="connsiteX493" fmla="*/ 348886 w 1157159"/>
                <a:gd name="connsiteY493" fmla="*/ 1518879 h 1572511"/>
                <a:gd name="connsiteX494" fmla="*/ 354350 w 1157159"/>
                <a:gd name="connsiteY494" fmla="*/ 1518879 h 1572511"/>
                <a:gd name="connsiteX495" fmla="*/ 348612 w 1157159"/>
                <a:gd name="connsiteY495" fmla="*/ 1500173 h 1572511"/>
                <a:gd name="connsiteX496" fmla="*/ 348362 w 1157159"/>
                <a:gd name="connsiteY496" fmla="*/ 1498103 h 1572511"/>
                <a:gd name="connsiteX497" fmla="*/ 338756 w 1157159"/>
                <a:gd name="connsiteY497" fmla="*/ 1503815 h 1572511"/>
                <a:gd name="connsiteX498" fmla="*/ 335113 w 1157159"/>
                <a:gd name="connsiteY498" fmla="*/ 1500173 h 1572511"/>
                <a:gd name="connsiteX499" fmla="*/ 332244 w 1157159"/>
                <a:gd name="connsiteY499" fmla="*/ 1504339 h 1572511"/>
                <a:gd name="connsiteX500" fmla="*/ 329125 w 1157159"/>
                <a:gd name="connsiteY500" fmla="*/ 1500173 h 1572511"/>
                <a:gd name="connsiteX501" fmla="*/ 327578 w 1157159"/>
                <a:gd name="connsiteY501" fmla="*/ 1500972 h 1572511"/>
                <a:gd name="connsiteX502" fmla="*/ 319794 w 1157159"/>
                <a:gd name="connsiteY502" fmla="*/ 1508229 h 1572511"/>
                <a:gd name="connsiteX503" fmla="*/ 309140 w 1157159"/>
                <a:gd name="connsiteY503" fmla="*/ 1507456 h 1572511"/>
                <a:gd name="connsiteX504" fmla="*/ 309140 w 1157159"/>
                <a:gd name="connsiteY504" fmla="*/ 1504588 h 1572511"/>
                <a:gd name="connsiteX505" fmla="*/ 304199 w 1157159"/>
                <a:gd name="connsiteY505" fmla="*/ 1503815 h 1572511"/>
                <a:gd name="connsiteX506" fmla="*/ 303152 w 1157159"/>
                <a:gd name="connsiteY506" fmla="*/ 1506409 h 1572511"/>
                <a:gd name="connsiteX507" fmla="*/ 291998 w 1157159"/>
                <a:gd name="connsiteY507" fmla="*/ 1492143 h 1572511"/>
                <a:gd name="connsiteX508" fmla="*/ 287558 w 1157159"/>
                <a:gd name="connsiteY508" fmla="*/ 1485633 h 1572511"/>
                <a:gd name="connsiteX509" fmla="*/ 282892 w 1157159"/>
                <a:gd name="connsiteY509" fmla="*/ 1484610 h 1572511"/>
                <a:gd name="connsiteX510" fmla="*/ 283141 w 1157159"/>
                <a:gd name="connsiteY510" fmla="*/ 1480445 h 1572511"/>
                <a:gd name="connsiteX511" fmla="*/ 282118 w 1157159"/>
                <a:gd name="connsiteY511" fmla="*/ 1480196 h 1572511"/>
                <a:gd name="connsiteX512" fmla="*/ 280546 w 1157159"/>
                <a:gd name="connsiteY512" fmla="*/ 1476031 h 1572511"/>
                <a:gd name="connsiteX513" fmla="*/ 277702 w 1157159"/>
                <a:gd name="connsiteY513" fmla="*/ 1474484 h 1572511"/>
                <a:gd name="connsiteX514" fmla="*/ 275880 w 1157159"/>
                <a:gd name="connsiteY514" fmla="*/ 1479921 h 1572511"/>
                <a:gd name="connsiteX515" fmla="*/ 272761 w 1157159"/>
                <a:gd name="connsiteY515" fmla="*/ 1480969 h 1572511"/>
                <a:gd name="connsiteX516" fmla="*/ 269643 w 1157159"/>
                <a:gd name="connsiteY516" fmla="*/ 1476280 h 1572511"/>
                <a:gd name="connsiteX517" fmla="*/ 260561 w 1157159"/>
                <a:gd name="connsiteY517" fmla="*/ 1468498 h 1572511"/>
                <a:gd name="connsiteX518" fmla="*/ 260037 w 1157159"/>
                <a:gd name="connsiteY518" fmla="*/ 1462787 h 1572511"/>
                <a:gd name="connsiteX519" fmla="*/ 258740 w 1157159"/>
                <a:gd name="connsiteY519" fmla="*/ 1463036 h 1572511"/>
                <a:gd name="connsiteX520" fmla="*/ 257691 w 1157159"/>
                <a:gd name="connsiteY520" fmla="*/ 1458622 h 1572511"/>
                <a:gd name="connsiteX521" fmla="*/ 251454 w 1157159"/>
                <a:gd name="connsiteY521" fmla="*/ 1463560 h 1572511"/>
                <a:gd name="connsiteX522" fmla="*/ 249383 w 1157159"/>
                <a:gd name="connsiteY522" fmla="*/ 1457075 h 1572511"/>
                <a:gd name="connsiteX523" fmla="*/ 246513 w 1157159"/>
                <a:gd name="connsiteY523" fmla="*/ 1451888 h 1572511"/>
                <a:gd name="connsiteX524" fmla="*/ 242622 w 1157159"/>
                <a:gd name="connsiteY524" fmla="*/ 1448246 h 1572511"/>
                <a:gd name="connsiteX525" fmla="*/ 247836 w 1157159"/>
                <a:gd name="connsiteY525" fmla="*/ 1438644 h 1572511"/>
                <a:gd name="connsiteX526" fmla="*/ 242372 w 1157159"/>
                <a:gd name="connsiteY526" fmla="*/ 1436549 h 1572511"/>
                <a:gd name="connsiteX527" fmla="*/ 239253 w 1157159"/>
                <a:gd name="connsiteY527" fmla="*/ 1436299 h 1572511"/>
                <a:gd name="connsiteX528" fmla="*/ 243669 w 1157159"/>
                <a:gd name="connsiteY528" fmla="*/ 1427196 h 1572511"/>
                <a:gd name="connsiteX529" fmla="*/ 219517 w 1157159"/>
                <a:gd name="connsiteY529" fmla="*/ 1425899 h 1572511"/>
                <a:gd name="connsiteX530" fmla="*/ 219517 w 1157159"/>
                <a:gd name="connsiteY530" fmla="*/ 1413952 h 1572511"/>
                <a:gd name="connsiteX531" fmla="*/ 213529 w 1157159"/>
                <a:gd name="connsiteY531" fmla="*/ 1413703 h 1572511"/>
                <a:gd name="connsiteX532" fmla="*/ 208589 w 1157159"/>
                <a:gd name="connsiteY532" fmla="*/ 1412930 h 1572511"/>
                <a:gd name="connsiteX533" fmla="*/ 195614 w 1157159"/>
                <a:gd name="connsiteY533" fmla="*/ 1411882 h 1572511"/>
                <a:gd name="connsiteX534" fmla="*/ 193518 w 1157159"/>
                <a:gd name="connsiteY534" fmla="*/ 1413703 h 1572511"/>
                <a:gd name="connsiteX535" fmla="*/ 185983 w 1157159"/>
                <a:gd name="connsiteY535" fmla="*/ 1413952 h 1572511"/>
                <a:gd name="connsiteX536" fmla="*/ 182864 w 1157159"/>
                <a:gd name="connsiteY536" fmla="*/ 1414476 h 1572511"/>
                <a:gd name="connsiteX537" fmla="*/ 179745 w 1157159"/>
                <a:gd name="connsiteY537" fmla="*/ 1418367 h 1572511"/>
                <a:gd name="connsiteX538" fmla="*/ 176901 w 1157159"/>
                <a:gd name="connsiteY538" fmla="*/ 1415773 h 1572511"/>
                <a:gd name="connsiteX539" fmla="*/ 161831 w 1157159"/>
                <a:gd name="connsiteY539" fmla="*/ 1406420 h 1572511"/>
                <a:gd name="connsiteX540" fmla="*/ 159760 w 1157159"/>
                <a:gd name="connsiteY540" fmla="*/ 1405896 h 1572511"/>
                <a:gd name="connsiteX541" fmla="*/ 152998 w 1157159"/>
                <a:gd name="connsiteY541" fmla="*/ 1405397 h 1572511"/>
                <a:gd name="connsiteX542" fmla="*/ 149356 w 1157159"/>
                <a:gd name="connsiteY542" fmla="*/ 1404100 h 1572511"/>
                <a:gd name="connsiteX543" fmla="*/ 145713 w 1157159"/>
                <a:gd name="connsiteY543" fmla="*/ 1400185 h 1572511"/>
                <a:gd name="connsiteX544" fmla="*/ 143118 w 1157159"/>
                <a:gd name="connsiteY544" fmla="*/ 1399162 h 1572511"/>
                <a:gd name="connsiteX545" fmla="*/ 137404 w 1157159"/>
                <a:gd name="connsiteY545" fmla="*/ 1398115 h 1572511"/>
                <a:gd name="connsiteX546" fmla="*/ 137679 w 1157159"/>
                <a:gd name="connsiteY546" fmla="*/ 1378112 h 1572511"/>
                <a:gd name="connsiteX547" fmla="*/ 136631 w 1157159"/>
                <a:gd name="connsiteY547" fmla="*/ 1369557 h 1572511"/>
                <a:gd name="connsiteX548" fmla="*/ 142594 w 1157159"/>
                <a:gd name="connsiteY548" fmla="*/ 1369557 h 1572511"/>
                <a:gd name="connsiteX549" fmla="*/ 143642 w 1157159"/>
                <a:gd name="connsiteY549" fmla="*/ 1362798 h 1572511"/>
                <a:gd name="connsiteX550" fmla="*/ 139999 w 1157159"/>
                <a:gd name="connsiteY550" fmla="*/ 1361252 h 1572511"/>
                <a:gd name="connsiteX551" fmla="*/ 138178 w 1157159"/>
                <a:gd name="connsiteY551" fmla="*/ 1358907 h 1572511"/>
                <a:gd name="connsiteX552" fmla="*/ 138702 w 1157159"/>
                <a:gd name="connsiteY552" fmla="*/ 1356313 h 1572511"/>
                <a:gd name="connsiteX553" fmla="*/ 142594 w 1157159"/>
                <a:gd name="connsiteY553" fmla="*/ 1344092 h 1572511"/>
                <a:gd name="connsiteX554" fmla="*/ 143642 w 1157159"/>
                <a:gd name="connsiteY554" fmla="*/ 1337857 h 1572511"/>
                <a:gd name="connsiteX555" fmla="*/ 143642 w 1157159"/>
                <a:gd name="connsiteY555" fmla="*/ 1334490 h 1572511"/>
                <a:gd name="connsiteX556" fmla="*/ 138977 w 1157159"/>
                <a:gd name="connsiteY556" fmla="*/ 1332944 h 1572511"/>
                <a:gd name="connsiteX557" fmla="*/ 137928 w 1157159"/>
                <a:gd name="connsiteY557" fmla="*/ 1329302 h 1572511"/>
                <a:gd name="connsiteX558" fmla="*/ 134560 w 1157159"/>
                <a:gd name="connsiteY558" fmla="*/ 1332145 h 1572511"/>
                <a:gd name="connsiteX559" fmla="*/ 132215 w 1157159"/>
                <a:gd name="connsiteY559" fmla="*/ 1331896 h 1572511"/>
                <a:gd name="connsiteX560" fmla="*/ 130393 w 1157159"/>
                <a:gd name="connsiteY560" fmla="*/ 1328778 h 1572511"/>
                <a:gd name="connsiteX561" fmla="*/ 127274 w 1157159"/>
                <a:gd name="connsiteY561" fmla="*/ 1328255 h 1572511"/>
                <a:gd name="connsiteX562" fmla="*/ 124929 w 1157159"/>
                <a:gd name="connsiteY562" fmla="*/ 1324089 h 1572511"/>
                <a:gd name="connsiteX563" fmla="*/ 124929 w 1157159"/>
                <a:gd name="connsiteY563" fmla="*/ 1322543 h 1572511"/>
                <a:gd name="connsiteX564" fmla="*/ 116621 w 1157159"/>
                <a:gd name="connsiteY564" fmla="*/ 1323840 h 1572511"/>
                <a:gd name="connsiteX565" fmla="*/ 110383 w 1157159"/>
                <a:gd name="connsiteY565" fmla="*/ 1320473 h 1572511"/>
                <a:gd name="connsiteX566" fmla="*/ 109360 w 1157159"/>
                <a:gd name="connsiteY566" fmla="*/ 1318378 h 1572511"/>
                <a:gd name="connsiteX567" fmla="*/ 100502 w 1157159"/>
                <a:gd name="connsiteY567" fmla="*/ 1312417 h 1572511"/>
                <a:gd name="connsiteX568" fmla="*/ 99205 w 1157159"/>
                <a:gd name="connsiteY568" fmla="*/ 1311120 h 1572511"/>
                <a:gd name="connsiteX569" fmla="*/ 93766 w 1157159"/>
                <a:gd name="connsiteY569" fmla="*/ 1308252 h 1572511"/>
                <a:gd name="connsiteX570" fmla="*/ 85458 w 1157159"/>
                <a:gd name="connsiteY570" fmla="*/ 1305658 h 1572511"/>
                <a:gd name="connsiteX571" fmla="*/ 82838 w 1157159"/>
                <a:gd name="connsiteY571" fmla="*/ 1305408 h 1572511"/>
                <a:gd name="connsiteX572" fmla="*/ 81814 w 1157159"/>
                <a:gd name="connsiteY572" fmla="*/ 1302540 h 1572511"/>
                <a:gd name="connsiteX573" fmla="*/ 77124 w 1157159"/>
                <a:gd name="connsiteY573" fmla="*/ 1295781 h 1572511"/>
                <a:gd name="connsiteX574" fmla="*/ 75303 w 1157159"/>
                <a:gd name="connsiteY574" fmla="*/ 1294235 h 1572511"/>
                <a:gd name="connsiteX575" fmla="*/ 73506 w 1157159"/>
                <a:gd name="connsiteY575" fmla="*/ 1290344 h 1572511"/>
                <a:gd name="connsiteX576" fmla="*/ 71685 w 1157159"/>
                <a:gd name="connsiteY576" fmla="*/ 1287226 h 1572511"/>
                <a:gd name="connsiteX577" fmla="*/ 54543 w 1157159"/>
                <a:gd name="connsiteY577" fmla="*/ 1280742 h 1572511"/>
                <a:gd name="connsiteX578" fmla="*/ 47258 w 1157159"/>
                <a:gd name="connsiteY578" fmla="*/ 1275803 h 1572511"/>
                <a:gd name="connsiteX579" fmla="*/ 36080 w 1157159"/>
                <a:gd name="connsiteY579" fmla="*/ 1269044 h 1572511"/>
                <a:gd name="connsiteX580" fmla="*/ 26998 w 1157159"/>
                <a:gd name="connsiteY580" fmla="*/ 1266451 h 1572511"/>
                <a:gd name="connsiteX581" fmla="*/ 24653 w 1157159"/>
                <a:gd name="connsiteY581" fmla="*/ 1263857 h 1572511"/>
                <a:gd name="connsiteX582" fmla="*/ 22058 w 1157159"/>
                <a:gd name="connsiteY582" fmla="*/ 1262560 h 1572511"/>
                <a:gd name="connsiteX583" fmla="*/ 19463 w 1157159"/>
                <a:gd name="connsiteY583" fmla="*/ 1257347 h 1572511"/>
                <a:gd name="connsiteX584" fmla="*/ 16594 w 1157159"/>
                <a:gd name="connsiteY584" fmla="*/ 1256050 h 1572511"/>
                <a:gd name="connsiteX585" fmla="*/ 10106 w 1157159"/>
                <a:gd name="connsiteY585" fmla="*/ 1257098 h 1572511"/>
                <a:gd name="connsiteX586" fmla="*/ 10356 w 1157159"/>
                <a:gd name="connsiteY586" fmla="*/ 1255028 h 1572511"/>
                <a:gd name="connsiteX587" fmla="*/ 11155 w 1157159"/>
                <a:gd name="connsiteY587" fmla="*/ 1239190 h 1572511"/>
                <a:gd name="connsiteX588" fmla="*/ 12452 w 1157159"/>
                <a:gd name="connsiteY588" fmla="*/ 1228266 h 1572511"/>
                <a:gd name="connsiteX589" fmla="*/ 15046 w 1157159"/>
                <a:gd name="connsiteY589" fmla="*/ 1221781 h 1572511"/>
                <a:gd name="connsiteX590" fmla="*/ 15571 w 1157159"/>
                <a:gd name="connsiteY590" fmla="*/ 1216319 h 1572511"/>
                <a:gd name="connsiteX591" fmla="*/ 16594 w 1157159"/>
                <a:gd name="connsiteY591" fmla="*/ 1211655 h 1572511"/>
                <a:gd name="connsiteX592" fmla="*/ 15571 w 1157159"/>
                <a:gd name="connsiteY592" fmla="*/ 1205669 h 1572511"/>
                <a:gd name="connsiteX593" fmla="*/ 16070 w 1157159"/>
                <a:gd name="connsiteY593" fmla="*/ 1204123 h 1572511"/>
                <a:gd name="connsiteX594" fmla="*/ 22557 w 1157159"/>
                <a:gd name="connsiteY594" fmla="*/ 1205420 h 1572511"/>
                <a:gd name="connsiteX595" fmla="*/ 26724 w 1157159"/>
                <a:gd name="connsiteY595" fmla="*/ 1205170 h 1572511"/>
                <a:gd name="connsiteX596" fmla="*/ 29069 w 1157159"/>
                <a:gd name="connsiteY596" fmla="*/ 1204896 h 1572511"/>
                <a:gd name="connsiteX597" fmla="*/ 31664 w 1157159"/>
                <a:gd name="connsiteY597" fmla="*/ 1201005 h 1572511"/>
                <a:gd name="connsiteX598" fmla="*/ 31664 w 1157159"/>
                <a:gd name="connsiteY598" fmla="*/ 1197114 h 1572511"/>
                <a:gd name="connsiteX599" fmla="*/ 30890 w 1157159"/>
                <a:gd name="connsiteY599" fmla="*/ 1190879 h 1572511"/>
                <a:gd name="connsiteX600" fmla="*/ 33211 w 1157159"/>
                <a:gd name="connsiteY600" fmla="*/ 1185941 h 1572511"/>
                <a:gd name="connsiteX601" fmla="*/ 33734 w 1157159"/>
                <a:gd name="connsiteY601" fmla="*/ 1183347 h 1572511"/>
                <a:gd name="connsiteX602" fmla="*/ 32961 w 1157159"/>
                <a:gd name="connsiteY602" fmla="*/ 1178932 h 1572511"/>
                <a:gd name="connsiteX603" fmla="*/ 31140 w 1157159"/>
                <a:gd name="connsiteY603" fmla="*/ 1176338 h 1572511"/>
                <a:gd name="connsiteX604" fmla="*/ 26724 w 1157159"/>
                <a:gd name="connsiteY604" fmla="*/ 1175815 h 1572511"/>
                <a:gd name="connsiteX605" fmla="*/ 23854 w 1157159"/>
                <a:gd name="connsiteY605" fmla="*/ 1177885 h 1572511"/>
                <a:gd name="connsiteX606" fmla="*/ 19962 w 1157159"/>
                <a:gd name="connsiteY606" fmla="*/ 1177386 h 1572511"/>
                <a:gd name="connsiteX607" fmla="*/ 21010 w 1157159"/>
                <a:gd name="connsiteY607" fmla="*/ 1173221 h 1572511"/>
                <a:gd name="connsiteX608" fmla="*/ 19438 w 1157159"/>
                <a:gd name="connsiteY608" fmla="*/ 1166212 h 1572511"/>
                <a:gd name="connsiteX609" fmla="*/ 17891 w 1157159"/>
                <a:gd name="connsiteY609" fmla="*/ 1164915 h 1572511"/>
                <a:gd name="connsiteX610" fmla="*/ 18140 w 1157159"/>
                <a:gd name="connsiteY610" fmla="*/ 1159977 h 1572511"/>
                <a:gd name="connsiteX611" fmla="*/ 17093 w 1157159"/>
                <a:gd name="connsiteY611" fmla="*/ 1157907 h 1572511"/>
                <a:gd name="connsiteX612" fmla="*/ 14498 w 1157159"/>
                <a:gd name="connsiteY612" fmla="*/ 1156610 h 1572511"/>
                <a:gd name="connsiteX613" fmla="*/ 10356 w 1157159"/>
                <a:gd name="connsiteY613" fmla="*/ 1152968 h 1572511"/>
                <a:gd name="connsiteX614" fmla="*/ 11130 w 1157159"/>
                <a:gd name="connsiteY614" fmla="*/ 1149851 h 1572511"/>
                <a:gd name="connsiteX615" fmla="*/ 10081 w 1157159"/>
                <a:gd name="connsiteY615" fmla="*/ 1146733 h 1572511"/>
                <a:gd name="connsiteX616" fmla="*/ 13725 w 1157159"/>
                <a:gd name="connsiteY616" fmla="*/ 1144139 h 1572511"/>
                <a:gd name="connsiteX617" fmla="*/ 24129 w 1157159"/>
                <a:gd name="connsiteY617" fmla="*/ 1141546 h 1572511"/>
                <a:gd name="connsiteX618" fmla="*/ 22033 w 1157159"/>
                <a:gd name="connsiteY618" fmla="*/ 1138952 h 1572511"/>
                <a:gd name="connsiteX619" fmla="*/ 11130 w 1157159"/>
                <a:gd name="connsiteY619" fmla="*/ 1141546 h 1572511"/>
                <a:gd name="connsiteX620" fmla="*/ 8784 w 1157159"/>
                <a:gd name="connsiteY620" fmla="*/ 1142568 h 1572511"/>
                <a:gd name="connsiteX621" fmla="*/ 9308 w 1157159"/>
                <a:gd name="connsiteY621" fmla="*/ 1138154 h 1572511"/>
                <a:gd name="connsiteX622" fmla="*/ 7237 w 1157159"/>
                <a:gd name="connsiteY622" fmla="*/ 1135834 h 1572511"/>
                <a:gd name="connsiteX623" fmla="*/ 7487 w 1157159"/>
                <a:gd name="connsiteY623" fmla="*/ 1132716 h 1572511"/>
                <a:gd name="connsiteX624" fmla="*/ 6713 w 1157159"/>
                <a:gd name="connsiteY624" fmla="*/ 1129848 h 1572511"/>
                <a:gd name="connsiteX625" fmla="*/ 10606 w 1157159"/>
                <a:gd name="connsiteY625" fmla="*/ 1128027 h 1572511"/>
                <a:gd name="connsiteX626" fmla="*/ 6713 w 1157159"/>
                <a:gd name="connsiteY626" fmla="*/ 1123089 h 1572511"/>
                <a:gd name="connsiteX627" fmla="*/ 2297 w 1157159"/>
                <a:gd name="connsiteY627" fmla="*/ 1128027 h 1572511"/>
                <a:gd name="connsiteX628" fmla="*/ -2119 w 1157159"/>
                <a:gd name="connsiteY628" fmla="*/ 1126730 h 1572511"/>
                <a:gd name="connsiteX629" fmla="*/ -2119 w 1157159"/>
                <a:gd name="connsiteY629" fmla="*/ 1123613 h 1572511"/>
                <a:gd name="connsiteX630" fmla="*/ -573 w 1157159"/>
                <a:gd name="connsiteY630" fmla="*/ 1120495 h 1572511"/>
                <a:gd name="connsiteX631" fmla="*/ 2546 w 1157159"/>
                <a:gd name="connsiteY631" fmla="*/ 1119198 h 1572511"/>
                <a:gd name="connsiteX632" fmla="*/ 6713 w 1157159"/>
                <a:gd name="connsiteY632" fmla="*/ 1116854 h 1572511"/>
                <a:gd name="connsiteX633" fmla="*/ 10606 w 1157159"/>
                <a:gd name="connsiteY633" fmla="*/ 1116854 h 1572511"/>
                <a:gd name="connsiteX634" fmla="*/ 15795 w 1157159"/>
                <a:gd name="connsiteY634" fmla="*/ 1114260 h 1572511"/>
                <a:gd name="connsiteX635" fmla="*/ 16569 w 1157159"/>
                <a:gd name="connsiteY635" fmla="*/ 1111666 h 1572511"/>
                <a:gd name="connsiteX636" fmla="*/ 20735 w 1157159"/>
                <a:gd name="connsiteY636" fmla="*/ 1108548 h 1572511"/>
                <a:gd name="connsiteX637" fmla="*/ 20211 w 1157159"/>
                <a:gd name="connsiteY637" fmla="*/ 1106478 h 1572511"/>
                <a:gd name="connsiteX638" fmla="*/ 17367 w 1157159"/>
                <a:gd name="connsiteY638" fmla="*/ 1104658 h 1572511"/>
                <a:gd name="connsiteX639" fmla="*/ 18665 w 1157159"/>
                <a:gd name="connsiteY639" fmla="*/ 1101291 h 1572511"/>
                <a:gd name="connsiteX640" fmla="*/ 21509 w 1157159"/>
                <a:gd name="connsiteY640" fmla="*/ 1096876 h 1572511"/>
                <a:gd name="connsiteX641" fmla="*/ 24378 w 1157159"/>
                <a:gd name="connsiteY641" fmla="*/ 1094781 h 1572511"/>
                <a:gd name="connsiteX642" fmla="*/ 27248 w 1157159"/>
                <a:gd name="connsiteY642" fmla="*/ 1090890 h 1572511"/>
                <a:gd name="connsiteX643" fmla="*/ 29044 w 1157159"/>
                <a:gd name="connsiteY643" fmla="*/ 1090890 h 1572511"/>
                <a:gd name="connsiteX644" fmla="*/ 32163 w 1157159"/>
                <a:gd name="connsiteY644" fmla="*/ 1089069 h 1572511"/>
                <a:gd name="connsiteX645" fmla="*/ 35556 w 1157159"/>
                <a:gd name="connsiteY645" fmla="*/ 1082585 h 1572511"/>
                <a:gd name="connsiteX646" fmla="*/ 36329 w 1157159"/>
                <a:gd name="connsiteY646" fmla="*/ 1077397 h 1572511"/>
                <a:gd name="connsiteX647" fmla="*/ 38675 w 1157159"/>
                <a:gd name="connsiteY647" fmla="*/ 1076349 h 1572511"/>
                <a:gd name="connsiteX648" fmla="*/ 42043 w 1157159"/>
                <a:gd name="connsiteY648" fmla="*/ 1071411 h 1572511"/>
                <a:gd name="connsiteX649" fmla="*/ 48032 w 1157159"/>
                <a:gd name="connsiteY649" fmla="*/ 1067520 h 1572511"/>
                <a:gd name="connsiteX650" fmla="*/ 50102 w 1157159"/>
                <a:gd name="connsiteY650" fmla="*/ 1065450 h 1572511"/>
                <a:gd name="connsiteX651" fmla="*/ 53471 w 1157159"/>
                <a:gd name="connsiteY651" fmla="*/ 1058691 h 1572511"/>
                <a:gd name="connsiteX652" fmla="*/ 47233 w 1157159"/>
                <a:gd name="connsiteY652" fmla="*/ 1053229 h 1572511"/>
                <a:gd name="connsiteX653" fmla="*/ 41519 w 1157159"/>
                <a:gd name="connsiteY653" fmla="*/ 1050111 h 1572511"/>
                <a:gd name="connsiteX654" fmla="*/ 45412 w 1157159"/>
                <a:gd name="connsiteY654" fmla="*/ 1046994 h 1572511"/>
                <a:gd name="connsiteX655" fmla="*/ 43091 w 1157159"/>
                <a:gd name="connsiteY655" fmla="*/ 1046495 h 1572511"/>
                <a:gd name="connsiteX656" fmla="*/ 42293 w 1157159"/>
                <a:gd name="connsiteY656" fmla="*/ 1042330 h 1572511"/>
                <a:gd name="connsiteX657" fmla="*/ 42293 w 1157159"/>
                <a:gd name="connsiteY657" fmla="*/ 1039486 h 1572511"/>
                <a:gd name="connsiteX658" fmla="*/ 43865 w 1157159"/>
                <a:gd name="connsiteY658" fmla="*/ 1031181 h 1572511"/>
                <a:gd name="connsiteX659" fmla="*/ 44388 w 1157159"/>
                <a:gd name="connsiteY659" fmla="*/ 1021030 h 1572511"/>
                <a:gd name="connsiteX660" fmla="*/ 50102 w 1157159"/>
                <a:gd name="connsiteY660" fmla="*/ 1016366 h 1572511"/>
                <a:gd name="connsiteX661" fmla="*/ 57887 w 1157159"/>
                <a:gd name="connsiteY661" fmla="*/ 1025968 h 1572511"/>
                <a:gd name="connsiteX662" fmla="*/ 61779 w 1157159"/>
                <a:gd name="connsiteY662" fmla="*/ 1028562 h 1572511"/>
                <a:gd name="connsiteX663" fmla="*/ 63850 w 1157159"/>
                <a:gd name="connsiteY663" fmla="*/ 1031430 h 1572511"/>
                <a:gd name="connsiteX664" fmla="*/ 65946 w 1157159"/>
                <a:gd name="connsiteY664" fmla="*/ 1031181 h 1572511"/>
                <a:gd name="connsiteX665" fmla="*/ 73481 w 1157159"/>
                <a:gd name="connsiteY665" fmla="*/ 1031680 h 1572511"/>
                <a:gd name="connsiteX666" fmla="*/ 74779 w 1157159"/>
                <a:gd name="connsiteY666" fmla="*/ 1029610 h 1572511"/>
                <a:gd name="connsiteX667" fmla="*/ 80742 w 1157159"/>
                <a:gd name="connsiteY667" fmla="*/ 1028313 h 1572511"/>
                <a:gd name="connsiteX668" fmla="*/ 81789 w 1157159"/>
                <a:gd name="connsiteY668" fmla="*/ 1022851 h 1572511"/>
                <a:gd name="connsiteX669" fmla="*/ 89050 w 1157159"/>
                <a:gd name="connsiteY669" fmla="*/ 1024422 h 1572511"/>
                <a:gd name="connsiteX670" fmla="*/ 98931 w 1157159"/>
                <a:gd name="connsiteY670" fmla="*/ 1028313 h 1572511"/>
                <a:gd name="connsiteX671" fmla="*/ 106466 w 1157159"/>
                <a:gd name="connsiteY671" fmla="*/ 1013248 h 1572511"/>
                <a:gd name="connsiteX672" fmla="*/ 111406 w 1157159"/>
                <a:gd name="connsiteY672" fmla="*/ 1009083 h 1572511"/>
                <a:gd name="connsiteX673" fmla="*/ 112180 w 1157159"/>
                <a:gd name="connsiteY673" fmla="*/ 1007537 h 1572511"/>
                <a:gd name="connsiteX674" fmla="*/ 107514 w 1157159"/>
                <a:gd name="connsiteY674" fmla="*/ 996637 h 1572511"/>
                <a:gd name="connsiteX675" fmla="*/ 101276 w 1157159"/>
                <a:gd name="connsiteY675" fmla="*/ 984691 h 1572511"/>
                <a:gd name="connsiteX676" fmla="*/ 99205 w 1157159"/>
                <a:gd name="connsiteY676" fmla="*/ 981823 h 1572511"/>
                <a:gd name="connsiteX677" fmla="*/ 109859 w 1157159"/>
                <a:gd name="connsiteY677" fmla="*/ 963640 h 1572511"/>
                <a:gd name="connsiteX678" fmla="*/ 120762 w 1157159"/>
                <a:gd name="connsiteY678" fmla="*/ 943388 h 1572511"/>
                <a:gd name="connsiteX679" fmla="*/ 124131 w 1157159"/>
                <a:gd name="connsiteY679" fmla="*/ 941842 h 1572511"/>
                <a:gd name="connsiteX680" fmla="*/ 126725 w 1157159"/>
                <a:gd name="connsiteY680" fmla="*/ 941842 h 1572511"/>
                <a:gd name="connsiteX681" fmla="*/ 128547 w 1157159"/>
                <a:gd name="connsiteY681" fmla="*/ 939747 h 1572511"/>
                <a:gd name="connsiteX682" fmla="*/ 131142 w 1157159"/>
                <a:gd name="connsiteY682" fmla="*/ 940271 h 1572511"/>
                <a:gd name="connsiteX683" fmla="*/ 133762 w 1157159"/>
                <a:gd name="connsiteY683" fmla="*/ 938974 h 1572511"/>
                <a:gd name="connsiteX684" fmla="*/ 137654 w 1157159"/>
                <a:gd name="connsiteY684" fmla="*/ 938450 h 1572511"/>
                <a:gd name="connsiteX685" fmla="*/ 143368 w 1157159"/>
                <a:gd name="connsiteY685" fmla="*/ 936380 h 1572511"/>
                <a:gd name="connsiteX686" fmla="*/ 149082 w 1157159"/>
                <a:gd name="connsiteY686" fmla="*/ 929097 h 1572511"/>
                <a:gd name="connsiteX687" fmla="*/ 151926 w 1157159"/>
                <a:gd name="connsiteY687" fmla="*/ 928324 h 1572511"/>
                <a:gd name="connsiteX688" fmla="*/ 151926 w 1157159"/>
                <a:gd name="connsiteY688" fmla="*/ 926229 h 1572511"/>
                <a:gd name="connsiteX689" fmla="*/ 155045 w 1157159"/>
                <a:gd name="connsiteY689" fmla="*/ 926503 h 1572511"/>
                <a:gd name="connsiteX690" fmla="*/ 159211 w 1157159"/>
                <a:gd name="connsiteY690" fmla="*/ 924682 h 1572511"/>
                <a:gd name="connsiteX691" fmla="*/ 163627 w 1157159"/>
                <a:gd name="connsiteY691" fmla="*/ 925979 h 1572511"/>
                <a:gd name="connsiteX692" fmla="*/ 167270 w 1157159"/>
                <a:gd name="connsiteY692" fmla="*/ 926503 h 1572511"/>
                <a:gd name="connsiteX693" fmla="*/ 169092 w 1157159"/>
                <a:gd name="connsiteY693" fmla="*/ 925705 h 1572511"/>
                <a:gd name="connsiteX694" fmla="*/ 169865 w 1157159"/>
                <a:gd name="connsiteY694" fmla="*/ 921290 h 1572511"/>
                <a:gd name="connsiteX695" fmla="*/ 167795 w 1157159"/>
                <a:gd name="connsiteY695" fmla="*/ 918971 h 1572511"/>
                <a:gd name="connsiteX696" fmla="*/ 168568 w 1157159"/>
                <a:gd name="connsiteY696" fmla="*/ 914806 h 1572511"/>
                <a:gd name="connsiteX697" fmla="*/ 166222 w 1157159"/>
                <a:gd name="connsiteY697" fmla="*/ 914033 h 1572511"/>
                <a:gd name="connsiteX698" fmla="*/ 164925 w 1157159"/>
                <a:gd name="connsiteY698" fmla="*/ 910391 h 1572511"/>
                <a:gd name="connsiteX699" fmla="*/ 159486 w 1157159"/>
                <a:gd name="connsiteY699" fmla="*/ 908820 h 1572511"/>
                <a:gd name="connsiteX700" fmla="*/ 156616 w 1157159"/>
                <a:gd name="connsiteY700" fmla="*/ 905204 h 1572511"/>
                <a:gd name="connsiteX701" fmla="*/ 156367 w 1157159"/>
                <a:gd name="connsiteY701" fmla="*/ 901288 h 1572511"/>
                <a:gd name="connsiteX702" fmla="*/ 157390 w 1157159"/>
                <a:gd name="connsiteY702" fmla="*/ 897921 h 1572511"/>
                <a:gd name="connsiteX703" fmla="*/ 159211 w 1157159"/>
                <a:gd name="connsiteY703" fmla="*/ 895851 h 1572511"/>
                <a:gd name="connsiteX704" fmla="*/ 160260 w 1157159"/>
                <a:gd name="connsiteY704" fmla="*/ 892209 h 1572511"/>
                <a:gd name="connsiteX705" fmla="*/ 160509 w 1157159"/>
                <a:gd name="connsiteY705" fmla="*/ 887545 h 1572511"/>
                <a:gd name="connsiteX706" fmla="*/ 162330 w 1157159"/>
                <a:gd name="connsiteY706" fmla="*/ 887021 h 1572511"/>
                <a:gd name="connsiteX707" fmla="*/ 172460 w 1157159"/>
                <a:gd name="connsiteY707" fmla="*/ 887021 h 1572511"/>
                <a:gd name="connsiteX708" fmla="*/ 175854 w 1157159"/>
                <a:gd name="connsiteY708" fmla="*/ 886248 h 1572511"/>
                <a:gd name="connsiteX709" fmla="*/ 182864 w 1157159"/>
                <a:gd name="connsiteY709" fmla="*/ 881310 h 1572511"/>
                <a:gd name="connsiteX710" fmla="*/ 188828 w 1157159"/>
                <a:gd name="connsiteY710" fmla="*/ 882607 h 1572511"/>
                <a:gd name="connsiteX711" fmla="*/ 190898 w 1157159"/>
                <a:gd name="connsiteY711" fmla="*/ 884427 h 1572511"/>
                <a:gd name="connsiteX712" fmla="*/ 193518 w 1157159"/>
                <a:gd name="connsiteY712" fmla="*/ 885201 h 1572511"/>
                <a:gd name="connsiteX713" fmla="*/ 200006 w 1157159"/>
                <a:gd name="connsiteY713" fmla="*/ 890663 h 1572511"/>
                <a:gd name="connsiteX714" fmla="*/ 203648 w 1157159"/>
                <a:gd name="connsiteY714" fmla="*/ 891685 h 1572511"/>
                <a:gd name="connsiteX715" fmla="*/ 207017 w 1157159"/>
                <a:gd name="connsiteY715" fmla="*/ 891960 h 1572511"/>
                <a:gd name="connsiteX716" fmla="*/ 206492 w 1157159"/>
                <a:gd name="connsiteY716" fmla="*/ 889091 h 1572511"/>
                <a:gd name="connsiteX717" fmla="*/ 211957 w 1157159"/>
                <a:gd name="connsiteY717" fmla="*/ 889091 h 1572511"/>
                <a:gd name="connsiteX718" fmla="*/ 213504 w 1157159"/>
                <a:gd name="connsiteY718" fmla="*/ 892982 h 1572511"/>
                <a:gd name="connsiteX719" fmla="*/ 224158 w 1157159"/>
                <a:gd name="connsiteY719" fmla="*/ 888568 h 1572511"/>
                <a:gd name="connsiteX720" fmla="*/ 227027 w 1157159"/>
                <a:gd name="connsiteY720" fmla="*/ 889091 h 1572511"/>
                <a:gd name="connsiteX721" fmla="*/ 231443 w 1157159"/>
                <a:gd name="connsiteY721" fmla="*/ 883380 h 1572511"/>
                <a:gd name="connsiteX722" fmla="*/ 234562 w 1157159"/>
                <a:gd name="connsiteY722" fmla="*/ 881060 h 1572511"/>
                <a:gd name="connsiteX723" fmla="*/ 238704 w 1157159"/>
                <a:gd name="connsiteY723" fmla="*/ 876372 h 1572511"/>
                <a:gd name="connsiteX724" fmla="*/ 245740 w 1157159"/>
                <a:gd name="connsiteY724" fmla="*/ 871957 h 1572511"/>
                <a:gd name="connsiteX725" fmla="*/ 254572 w 1157159"/>
                <a:gd name="connsiteY725" fmla="*/ 868316 h 1572511"/>
                <a:gd name="connsiteX726" fmla="*/ 256643 w 1157159"/>
                <a:gd name="connsiteY726" fmla="*/ 869114 h 1572511"/>
                <a:gd name="connsiteX727" fmla="*/ 261833 w 1157159"/>
                <a:gd name="connsiteY727" fmla="*/ 876896 h 1572511"/>
                <a:gd name="connsiteX728" fmla="*/ 262881 w 1157159"/>
                <a:gd name="connsiteY728" fmla="*/ 879240 h 1572511"/>
                <a:gd name="connsiteX729" fmla="*/ 265226 w 1157159"/>
                <a:gd name="connsiteY729" fmla="*/ 881834 h 1572511"/>
                <a:gd name="connsiteX730" fmla="*/ 268071 w 1157159"/>
                <a:gd name="connsiteY730" fmla="*/ 883131 h 1572511"/>
                <a:gd name="connsiteX731" fmla="*/ 270666 w 1157159"/>
                <a:gd name="connsiteY731" fmla="*/ 881834 h 1572511"/>
                <a:gd name="connsiteX732" fmla="*/ 272736 w 1157159"/>
                <a:gd name="connsiteY732" fmla="*/ 879489 h 1572511"/>
                <a:gd name="connsiteX733" fmla="*/ 279249 w 1157159"/>
                <a:gd name="connsiteY733" fmla="*/ 879240 h 1572511"/>
                <a:gd name="connsiteX734" fmla="*/ 280795 w 1157159"/>
                <a:gd name="connsiteY734" fmla="*/ 879739 h 1572511"/>
                <a:gd name="connsiteX735" fmla="*/ 283914 w 1157159"/>
                <a:gd name="connsiteY735" fmla="*/ 888568 h 1572511"/>
                <a:gd name="connsiteX736" fmla="*/ 287807 w 1157159"/>
                <a:gd name="connsiteY736" fmla="*/ 893257 h 1572511"/>
                <a:gd name="connsiteX737" fmla="*/ 291724 w 1157159"/>
                <a:gd name="connsiteY737" fmla="*/ 895601 h 1572511"/>
                <a:gd name="connsiteX738" fmla="*/ 290926 w 1157159"/>
                <a:gd name="connsiteY738" fmla="*/ 897671 h 1572511"/>
                <a:gd name="connsiteX739" fmla="*/ 288331 w 1157159"/>
                <a:gd name="connsiteY739" fmla="*/ 905977 h 1572511"/>
                <a:gd name="connsiteX740" fmla="*/ 288605 w 1157159"/>
                <a:gd name="connsiteY740" fmla="*/ 912736 h 1572511"/>
                <a:gd name="connsiteX741" fmla="*/ 292747 w 1157159"/>
                <a:gd name="connsiteY741" fmla="*/ 917674 h 1572511"/>
                <a:gd name="connsiteX742" fmla="*/ 291724 w 1157159"/>
                <a:gd name="connsiteY742" fmla="*/ 918971 h 1572511"/>
                <a:gd name="connsiteX743" fmla="*/ 292498 w 1157159"/>
                <a:gd name="connsiteY743" fmla="*/ 921814 h 1572511"/>
                <a:gd name="connsiteX744" fmla="*/ 295092 w 1157159"/>
                <a:gd name="connsiteY744" fmla="*/ 924408 h 1572511"/>
                <a:gd name="connsiteX745" fmla="*/ 298461 w 1157159"/>
                <a:gd name="connsiteY745" fmla="*/ 926229 h 1572511"/>
                <a:gd name="connsiteX746" fmla="*/ 300557 w 1157159"/>
                <a:gd name="connsiteY746" fmla="*/ 926229 h 1572511"/>
                <a:gd name="connsiteX747" fmla="*/ 303925 w 1157159"/>
                <a:gd name="connsiteY747" fmla="*/ 922338 h 1572511"/>
                <a:gd name="connsiteX748" fmla="*/ 308341 w 1157159"/>
                <a:gd name="connsiteY748" fmla="*/ 922587 h 1572511"/>
                <a:gd name="connsiteX749" fmla="*/ 312508 w 1157159"/>
                <a:gd name="connsiteY749" fmla="*/ 921814 h 1572511"/>
                <a:gd name="connsiteX750" fmla="*/ 321590 w 1157159"/>
                <a:gd name="connsiteY750" fmla="*/ 917400 h 1572511"/>
                <a:gd name="connsiteX751" fmla="*/ 325233 w 1157159"/>
                <a:gd name="connsiteY751" fmla="*/ 915055 h 1572511"/>
                <a:gd name="connsiteX752" fmla="*/ 322887 w 1157159"/>
                <a:gd name="connsiteY752" fmla="*/ 914282 h 1572511"/>
                <a:gd name="connsiteX753" fmla="*/ 319769 w 1157159"/>
                <a:gd name="connsiteY753" fmla="*/ 915579 h 1572511"/>
                <a:gd name="connsiteX754" fmla="*/ 317698 w 1157159"/>
                <a:gd name="connsiteY754" fmla="*/ 912736 h 1572511"/>
                <a:gd name="connsiteX755" fmla="*/ 318721 w 1157159"/>
                <a:gd name="connsiteY755" fmla="*/ 906226 h 1572511"/>
                <a:gd name="connsiteX756" fmla="*/ 323162 w 1157159"/>
                <a:gd name="connsiteY756" fmla="*/ 902859 h 1572511"/>
                <a:gd name="connsiteX757" fmla="*/ 324709 w 1157159"/>
                <a:gd name="connsiteY757" fmla="*/ 899492 h 1572511"/>
                <a:gd name="connsiteX758" fmla="*/ 327054 w 1157159"/>
                <a:gd name="connsiteY758" fmla="*/ 896873 h 1572511"/>
                <a:gd name="connsiteX759" fmla="*/ 330946 w 1157159"/>
                <a:gd name="connsiteY759" fmla="*/ 894279 h 1572511"/>
                <a:gd name="connsiteX760" fmla="*/ 335612 w 1157159"/>
                <a:gd name="connsiteY760" fmla="*/ 890139 h 1572511"/>
                <a:gd name="connsiteX761" fmla="*/ 337958 w 1157159"/>
                <a:gd name="connsiteY761" fmla="*/ 885974 h 1572511"/>
                <a:gd name="connsiteX762" fmla="*/ 345243 w 1157159"/>
                <a:gd name="connsiteY762" fmla="*/ 878442 h 1572511"/>
                <a:gd name="connsiteX763" fmla="*/ 349909 w 1157159"/>
                <a:gd name="connsiteY763" fmla="*/ 876896 h 1572511"/>
                <a:gd name="connsiteX764" fmla="*/ 355373 w 1157159"/>
                <a:gd name="connsiteY764" fmla="*/ 877145 h 1572511"/>
                <a:gd name="connsiteX765" fmla="*/ 359266 w 1157159"/>
                <a:gd name="connsiteY765" fmla="*/ 879215 h 1572511"/>
                <a:gd name="connsiteX766" fmla="*/ 363407 w 1157159"/>
                <a:gd name="connsiteY766" fmla="*/ 869089 h 1572511"/>
                <a:gd name="connsiteX767" fmla="*/ 366276 w 1157159"/>
                <a:gd name="connsiteY767" fmla="*/ 859237 h 1572511"/>
                <a:gd name="connsiteX768" fmla="*/ 367050 w 1157159"/>
                <a:gd name="connsiteY768" fmla="*/ 857666 h 1572511"/>
                <a:gd name="connsiteX769" fmla="*/ 371741 w 1157159"/>
                <a:gd name="connsiteY769" fmla="*/ 856618 h 1572511"/>
                <a:gd name="connsiteX770" fmla="*/ 376157 w 1157159"/>
                <a:gd name="connsiteY770" fmla="*/ 857142 h 1572511"/>
                <a:gd name="connsiteX771" fmla="*/ 375359 w 1157159"/>
                <a:gd name="connsiteY771" fmla="*/ 863627 h 1572511"/>
                <a:gd name="connsiteX772" fmla="*/ 376930 w 1157159"/>
                <a:gd name="connsiteY772" fmla="*/ 869613 h 1572511"/>
                <a:gd name="connsiteX773" fmla="*/ 384715 w 1157159"/>
                <a:gd name="connsiteY773" fmla="*/ 873503 h 1572511"/>
                <a:gd name="connsiteX774" fmla="*/ 387060 w 1157159"/>
                <a:gd name="connsiteY774" fmla="*/ 874277 h 1572511"/>
                <a:gd name="connsiteX775" fmla="*/ 399261 w 1157159"/>
                <a:gd name="connsiteY775" fmla="*/ 876621 h 1572511"/>
                <a:gd name="connsiteX776" fmla="*/ 411212 w 1157159"/>
                <a:gd name="connsiteY776" fmla="*/ 877669 h 1572511"/>
                <a:gd name="connsiteX777" fmla="*/ 423164 w 1157159"/>
                <a:gd name="connsiteY777" fmla="*/ 881310 h 1572511"/>
                <a:gd name="connsiteX778" fmla="*/ 432520 w 1157159"/>
                <a:gd name="connsiteY778" fmla="*/ 882083 h 1572511"/>
                <a:gd name="connsiteX779" fmla="*/ 435639 w 1157159"/>
                <a:gd name="connsiteY779" fmla="*/ 881809 h 1572511"/>
                <a:gd name="connsiteX780" fmla="*/ 443424 w 1157159"/>
                <a:gd name="connsiteY780" fmla="*/ 883629 h 1572511"/>
                <a:gd name="connsiteX781" fmla="*/ 449936 w 1157159"/>
                <a:gd name="connsiteY781" fmla="*/ 877918 h 1572511"/>
                <a:gd name="connsiteX782" fmla="*/ 450186 w 1157159"/>
                <a:gd name="connsiteY782" fmla="*/ 875075 h 1572511"/>
                <a:gd name="connsiteX783" fmla="*/ 452780 w 1157159"/>
                <a:gd name="connsiteY783" fmla="*/ 869613 h 1572511"/>
                <a:gd name="connsiteX784" fmla="*/ 454078 w 1157159"/>
                <a:gd name="connsiteY784" fmla="*/ 868066 h 1572511"/>
                <a:gd name="connsiteX785" fmla="*/ 456947 w 1157159"/>
                <a:gd name="connsiteY785" fmla="*/ 858439 h 1572511"/>
                <a:gd name="connsiteX786" fmla="*/ 457197 w 1157159"/>
                <a:gd name="connsiteY786" fmla="*/ 851954 h 1572511"/>
                <a:gd name="connsiteX787" fmla="*/ 453553 w 1157159"/>
                <a:gd name="connsiteY787" fmla="*/ 851705 h 1572511"/>
                <a:gd name="connsiteX788" fmla="*/ 449412 w 1157159"/>
                <a:gd name="connsiteY788" fmla="*/ 840282 h 1572511"/>
                <a:gd name="connsiteX789" fmla="*/ 446043 w 1157159"/>
                <a:gd name="connsiteY789" fmla="*/ 832750 h 1572511"/>
                <a:gd name="connsiteX790" fmla="*/ 442924 w 1157159"/>
                <a:gd name="connsiteY790" fmla="*/ 827013 h 1572511"/>
                <a:gd name="connsiteX791" fmla="*/ 441103 w 1157159"/>
                <a:gd name="connsiteY791" fmla="*/ 821052 h 1572511"/>
                <a:gd name="connsiteX792" fmla="*/ 436687 w 1157159"/>
                <a:gd name="connsiteY792" fmla="*/ 812996 h 1572511"/>
                <a:gd name="connsiteX793" fmla="*/ 445769 w 1157159"/>
                <a:gd name="connsiteY793" fmla="*/ 806237 h 1572511"/>
                <a:gd name="connsiteX794" fmla="*/ 449137 w 1157159"/>
                <a:gd name="connsiteY794" fmla="*/ 801324 h 1572511"/>
                <a:gd name="connsiteX795" fmla="*/ 455650 w 1157159"/>
                <a:gd name="connsiteY795" fmla="*/ 793517 h 1572511"/>
                <a:gd name="connsiteX796" fmla="*/ 459791 w 1157159"/>
                <a:gd name="connsiteY796" fmla="*/ 785736 h 1572511"/>
                <a:gd name="connsiteX797" fmla="*/ 457995 w 1157159"/>
                <a:gd name="connsiteY797" fmla="*/ 781845 h 1572511"/>
                <a:gd name="connsiteX798" fmla="*/ 451233 w 1157159"/>
                <a:gd name="connsiteY798" fmla="*/ 778727 h 1572511"/>
                <a:gd name="connsiteX799" fmla="*/ 446543 w 1157159"/>
                <a:gd name="connsiteY799" fmla="*/ 775086 h 1572511"/>
                <a:gd name="connsiteX800" fmla="*/ 447067 w 1157159"/>
                <a:gd name="connsiteY800" fmla="*/ 773016 h 1572511"/>
                <a:gd name="connsiteX801" fmla="*/ 444472 w 1157159"/>
                <a:gd name="connsiteY801" fmla="*/ 770147 h 1572511"/>
                <a:gd name="connsiteX802" fmla="*/ 446817 w 1157159"/>
                <a:gd name="connsiteY802" fmla="*/ 764186 h 1572511"/>
                <a:gd name="connsiteX803" fmla="*/ 446543 w 1157159"/>
                <a:gd name="connsiteY803" fmla="*/ 759772 h 1572511"/>
                <a:gd name="connsiteX804" fmla="*/ 444996 w 1157159"/>
                <a:gd name="connsiteY804" fmla="*/ 752240 h 1572511"/>
                <a:gd name="connsiteX805" fmla="*/ 444721 w 1157159"/>
                <a:gd name="connsiteY805" fmla="*/ 748349 h 1572511"/>
                <a:gd name="connsiteX806" fmla="*/ 443698 w 1157159"/>
                <a:gd name="connsiteY806" fmla="*/ 745730 h 1572511"/>
                <a:gd name="connsiteX807" fmla="*/ 438758 w 1157159"/>
                <a:gd name="connsiteY807" fmla="*/ 741590 h 1572511"/>
                <a:gd name="connsiteX808" fmla="*/ 435889 w 1157159"/>
                <a:gd name="connsiteY808" fmla="*/ 746004 h 1572511"/>
                <a:gd name="connsiteX809" fmla="*/ 431747 w 1157159"/>
                <a:gd name="connsiteY809" fmla="*/ 746004 h 1572511"/>
                <a:gd name="connsiteX810" fmla="*/ 429401 w 1157159"/>
                <a:gd name="connsiteY810" fmla="*/ 738472 h 1572511"/>
                <a:gd name="connsiteX811" fmla="*/ 428878 w 1157159"/>
                <a:gd name="connsiteY811" fmla="*/ 735105 h 1572511"/>
                <a:gd name="connsiteX812" fmla="*/ 429676 w 1157159"/>
                <a:gd name="connsiteY812" fmla="*/ 733783 h 1572511"/>
                <a:gd name="connsiteX813" fmla="*/ 429401 w 1157159"/>
                <a:gd name="connsiteY813" fmla="*/ 727822 h 1572511"/>
                <a:gd name="connsiteX814" fmla="*/ 428104 w 1157159"/>
                <a:gd name="connsiteY814" fmla="*/ 726002 h 1572511"/>
                <a:gd name="connsiteX815" fmla="*/ 425509 w 1157159"/>
                <a:gd name="connsiteY815" fmla="*/ 725229 h 1572511"/>
                <a:gd name="connsiteX816" fmla="*/ 421367 w 1157159"/>
                <a:gd name="connsiteY816" fmla="*/ 724954 h 1572511"/>
                <a:gd name="connsiteX817" fmla="*/ 416153 w 1157159"/>
                <a:gd name="connsiteY817" fmla="*/ 725478 h 1572511"/>
                <a:gd name="connsiteX818" fmla="*/ 412785 w 1157159"/>
                <a:gd name="connsiteY818" fmla="*/ 726525 h 1572511"/>
                <a:gd name="connsiteX819" fmla="*/ 411212 w 1157159"/>
                <a:gd name="connsiteY819" fmla="*/ 728595 h 1572511"/>
                <a:gd name="connsiteX820" fmla="*/ 410439 w 1157159"/>
                <a:gd name="connsiteY820" fmla="*/ 733534 h 1572511"/>
                <a:gd name="connsiteX821" fmla="*/ 408617 w 1157159"/>
                <a:gd name="connsiteY821" fmla="*/ 734831 h 1572511"/>
                <a:gd name="connsiteX822" fmla="*/ 395643 w 1157159"/>
                <a:gd name="connsiteY822" fmla="*/ 733783 h 1572511"/>
                <a:gd name="connsiteX823" fmla="*/ 388632 w 1157159"/>
                <a:gd name="connsiteY823" fmla="*/ 731713 h 1572511"/>
                <a:gd name="connsiteX824" fmla="*/ 385513 w 1157159"/>
                <a:gd name="connsiteY824" fmla="*/ 731189 h 1572511"/>
                <a:gd name="connsiteX825" fmla="*/ 384989 w 1157159"/>
                <a:gd name="connsiteY825" fmla="*/ 726002 h 1572511"/>
                <a:gd name="connsiteX826" fmla="*/ 380573 w 1157159"/>
                <a:gd name="connsiteY826" fmla="*/ 728595 h 1572511"/>
                <a:gd name="connsiteX827" fmla="*/ 377205 w 1157159"/>
                <a:gd name="connsiteY827" fmla="*/ 725752 h 1572511"/>
                <a:gd name="connsiteX828" fmla="*/ 376157 w 1157159"/>
                <a:gd name="connsiteY828" fmla="*/ 718220 h 1572511"/>
                <a:gd name="connsiteX829" fmla="*/ 373562 w 1157159"/>
                <a:gd name="connsiteY829" fmla="*/ 710164 h 1572511"/>
                <a:gd name="connsiteX830" fmla="*/ 368098 w 1157159"/>
                <a:gd name="connsiteY830" fmla="*/ 690934 h 1572511"/>
                <a:gd name="connsiteX831" fmla="*/ 368622 w 1157159"/>
                <a:gd name="connsiteY831" fmla="*/ 684201 h 1572511"/>
                <a:gd name="connsiteX832" fmla="*/ 368622 w 1157159"/>
                <a:gd name="connsiteY832" fmla="*/ 673276 h 1572511"/>
                <a:gd name="connsiteX833" fmla="*/ 367824 w 1157159"/>
                <a:gd name="connsiteY833" fmla="*/ 667315 h 1572511"/>
                <a:gd name="connsiteX834" fmla="*/ 365229 w 1157159"/>
                <a:gd name="connsiteY834" fmla="*/ 661080 h 1572511"/>
                <a:gd name="connsiteX835" fmla="*/ 363157 w 1157159"/>
                <a:gd name="connsiteY835" fmla="*/ 644469 h 1572511"/>
                <a:gd name="connsiteX836" fmla="*/ 359266 w 1157159"/>
                <a:gd name="connsiteY836" fmla="*/ 646016 h 1572511"/>
                <a:gd name="connsiteX837" fmla="*/ 357968 w 1157159"/>
                <a:gd name="connsiteY837" fmla="*/ 644719 h 1572511"/>
                <a:gd name="connsiteX838" fmla="*/ 352254 w 1157159"/>
                <a:gd name="connsiteY838" fmla="*/ 646789 h 1572511"/>
                <a:gd name="connsiteX839" fmla="*/ 352254 w 1157159"/>
                <a:gd name="connsiteY839" fmla="*/ 653797 h 1572511"/>
                <a:gd name="connsiteX840" fmla="*/ 347039 w 1157159"/>
                <a:gd name="connsiteY840" fmla="*/ 655618 h 1572511"/>
                <a:gd name="connsiteX841" fmla="*/ 343946 w 1157159"/>
                <a:gd name="connsiteY841" fmla="*/ 655892 h 1572511"/>
                <a:gd name="connsiteX842" fmla="*/ 343671 w 1157159"/>
                <a:gd name="connsiteY842" fmla="*/ 651976 h 1572511"/>
                <a:gd name="connsiteX843" fmla="*/ 340303 w 1157159"/>
                <a:gd name="connsiteY843" fmla="*/ 650430 h 1572511"/>
                <a:gd name="connsiteX844" fmla="*/ 339504 w 1157159"/>
                <a:gd name="connsiteY844" fmla="*/ 644719 h 1572511"/>
                <a:gd name="connsiteX845" fmla="*/ 337434 w 1157159"/>
                <a:gd name="connsiteY845" fmla="*/ 640554 h 1572511"/>
                <a:gd name="connsiteX846" fmla="*/ 335887 w 1157159"/>
                <a:gd name="connsiteY846" fmla="*/ 640304 h 1572511"/>
                <a:gd name="connsiteX847" fmla="*/ 331720 w 1157159"/>
                <a:gd name="connsiteY847" fmla="*/ 641850 h 1572511"/>
                <a:gd name="connsiteX848" fmla="*/ 322114 w 1157159"/>
                <a:gd name="connsiteY848" fmla="*/ 647562 h 1572511"/>
                <a:gd name="connsiteX849" fmla="*/ 319769 w 1157159"/>
                <a:gd name="connsiteY849" fmla="*/ 648360 h 1572511"/>
                <a:gd name="connsiteX850" fmla="*/ 315103 w 1157159"/>
                <a:gd name="connsiteY850" fmla="*/ 652774 h 1572511"/>
                <a:gd name="connsiteX851" fmla="*/ 309115 w 1157159"/>
                <a:gd name="connsiteY851" fmla="*/ 647313 h 1572511"/>
                <a:gd name="connsiteX852" fmla="*/ 305472 w 1157159"/>
                <a:gd name="connsiteY852" fmla="*/ 643671 h 1572511"/>
                <a:gd name="connsiteX853" fmla="*/ 302103 w 1157159"/>
                <a:gd name="connsiteY853" fmla="*/ 636937 h 1572511"/>
                <a:gd name="connsiteX854" fmla="*/ 298211 w 1157159"/>
                <a:gd name="connsiteY854" fmla="*/ 631724 h 1572511"/>
                <a:gd name="connsiteX855" fmla="*/ 295092 w 1157159"/>
                <a:gd name="connsiteY855" fmla="*/ 626287 h 1572511"/>
                <a:gd name="connsiteX856" fmla="*/ 287308 w 1157159"/>
                <a:gd name="connsiteY856" fmla="*/ 616161 h 1572511"/>
                <a:gd name="connsiteX857" fmla="*/ 275356 w 1157159"/>
                <a:gd name="connsiteY857" fmla="*/ 600573 h 1572511"/>
                <a:gd name="connsiteX858" fmla="*/ 268595 w 1157159"/>
                <a:gd name="connsiteY858" fmla="*/ 604738 h 1572511"/>
                <a:gd name="connsiteX859" fmla="*/ 260536 w 1157159"/>
                <a:gd name="connsiteY859" fmla="*/ 608629 h 1572511"/>
                <a:gd name="connsiteX860" fmla="*/ 256643 w 1157159"/>
                <a:gd name="connsiteY860" fmla="*/ 609926 h 1572511"/>
                <a:gd name="connsiteX861" fmla="*/ 255596 w 1157159"/>
                <a:gd name="connsiteY861" fmla="*/ 611746 h 1572511"/>
                <a:gd name="connsiteX862" fmla="*/ 253001 w 1157159"/>
                <a:gd name="connsiteY862" fmla="*/ 611746 h 1572511"/>
                <a:gd name="connsiteX863" fmla="*/ 251703 w 1157159"/>
                <a:gd name="connsiteY863" fmla="*/ 610449 h 1572511"/>
                <a:gd name="connsiteX864" fmla="*/ 249108 w 1157159"/>
                <a:gd name="connsiteY864" fmla="*/ 611223 h 1572511"/>
                <a:gd name="connsiteX865" fmla="*/ 245989 w 1157159"/>
                <a:gd name="connsiteY865" fmla="*/ 613816 h 1572511"/>
                <a:gd name="connsiteX866" fmla="*/ 241324 w 1157159"/>
                <a:gd name="connsiteY866" fmla="*/ 611223 h 1572511"/>
                <a:gd name="connsiteX867" fmla="*/ 232741 w 1157159"/>
                <a:gd name="connsiteY867" fmla="*/ 612270 h 1572511"/>
                <a:gd name="connsiteX868" fmla="*/ 230146 w 1157159"/>
                <a:gd name="connsiteY868" fmla="*/ 608878 h 1572511"/>
                <a:gd name="connsiteX869" fmla="*/ 219492 w 1157159"/>
                <a:gd name="connsiteY869" fmla="*/ 603691 h 1572511"/>
                <a:gd name="connsiteX870" fmla="*/ 215076 w 1157159"/>
                <a:gd name="connsiteY870" fmla="*/ 602643 h 1572511"/>
                <a:gd name="connsiteX871" fmla="*/ 213005 w 1157159"/>
                <a:gd name="connsiteY871" fmla="*/ 600573 h 1572511"/>
                <a:gd name="connsiteX872" fmla="*/ 213005 w 1157159"/>
                <a:gd name="connsiteY872" fmla="*/ 595909 h 1572511"/>
                <a:gd name="connsiteX873" fmla="*/ 206767 w 1157159"/>
                <a:gd name="connsiteY873" fmla="*/ 596408 h 1572511"/>
                <a:gd name="connsiteX874" fmla="*/ 203374 w 1157159"/>
                <a:gd name="connsiteY874" fmla="*/ 593564 h 1572511"/>
                <a:gd name="connsiteX875" fmla="*/ 199756 w 1157159"/>
                <a:gd name="connsiteY875" fmla="*/ 591469 h 1572511"/>
                <a:gd name="connsiteX876" fmla="*/ 196113 w 1157159"/>
                <a:gd name="connsiteY876" fmla="*/ 590696 h 1572511"/>
                <a:gd name="connsiteX877" fmla="*/ 193518 w 1157159"/>
                <a:gd name="connsiteY877" fmla="*/ 591220 h 1572511"/>
                <a:gd name="connsiteX878" fmla="*/ 193518 w 1157159"/>
                <a:gd name="connsiteY878" fmla="*/ 588352 h 1572511"/>
                <a:gd name="connsiteX879" fmla="*/ 191423 w 1157159"/>
                <a:gd name="connsiteY879" fmla="*/ 583413 h 1572511"/>
                <a:gd name="connsiteX880" fmla="*/ 192720 w 1157159"/>
                <a:gd name="connsiteY880" fmla="*/ 577976 h 1572511"/>
                <a:gd name="connsiteX881" fmla="*/ 195065 w 1157159"/>
                <a:gd name="connsiteY881" fmla="*/ 573561 h 1572511"/>
                <a:gd name="connsiteX882" fmla="*/ 193244 w 1157159"/>
                <a:gd name="connsiteY882" fmla="*/ 570694 h 1572511"/>
                <a:gd name="connsiteX883" fmla="*/ 190125 w 1157159"/>
                <a:gd name="connsiteY883" fmla="*/ 570170 h 1572511"/>
                <a:gd name="connsiteX884" fmla="*/ 189352 w 1157159"/>
                <a:gd name="connsiteY884" fmla="*/ 563685 h 1572511"/>
                <a:gd name="connsiteX885" fmla="*/ 187006 w 1157159"/>
                <a:gd name="connsiteY885" fmla="*/ 564733 h 1572511"/>
                <a:gd name="connsiteX886" fmla="*/ 184162 w 1157159"/>
                <a:gd name="connsiteY886" fmla="*/ 568623 h 1572511"/>
                <a:gd name="connsiteX887" fmla="*/ 182864 w 1157159"/>
                <a:gd name="connsiteY887" fmla="*/ 568623 h 1572511"/>
                <a:gd name="connsiteX888" fmla="*/ 175055 w 1157159"/>
                <a:gd name="connsiteY888" fmla="*/ 564209 h 1572511"/>
                <a:gd name="connsiteX889" fmla="*/ 169865 w 1157159"/>
                <a:gd name="connsiteY889" fmla="*/ 563411 h 1572511"/>
                <a:gd name="connsiteX890" fmla="*/ 163378 w 1157159"/>
                <a:gd name="connsiteY890" fmla="*/ 561615 h 1572511"/>
                <a:gd name="connsiteX891" fmla="*/ 160260 w 1157159"/>
                <a:gd name="connsiteY891" fmla="*/ 561864 h 1572511"/>
                <a:gd name="connsiteX892" fmla="*/ 155319 w 1157159"/>
                <a:gd name="connsiteY892" fmla="*/ 564708 h 1572511"/>
                <a:gd name="connsiteX893" fmla="*/ 150653 w 1157159"/>
                <a:gd name="connsiteY893" fmla="*/ 566030 h 1572511"/>
                <a:gd name="connsiteX894" fmla="*/ 149606 w 1157159"/>
                <a:gd name="connsiteY894" fmla="*/ 567576 h 1572511"/>
                <a:gd name="connsiteX895" fmla="*/ 147011 w 1157159"/>
                <a:gd name="connsiteY895" fmla="*/ 568623 h 1572511"/>
                <a:gd name="connsiteX896" fmla="*/ 140773 w 1157159"/>
                <a:gd name="connsiteY896" fmla="*/ 569397 h 1572511"/>
                <a:gd name="connsiteX897" fmla="*/ 136082 w 1157159"/>
                <a:gd name="connsiteY897" fmla="*/ 567825 h 1572511"/>
                <a:gd name="connsiteX898" fmla="*/ 129869 w 1157159"/>
                <a:gd name="connsiteY898" fmla="*/ 567326 h 1572511"/>
                <a:gd name="connsiteX899" fmla="*/ 125952 w 1157159"/>
                <a:gd name="connsiteY899" fmla="*/ 565231 h 1572511"/>
                <a:gd name="connsiteX900" fmla="*/ 123108 w 1157159"/>
                <a:gd name="connsiteY900" fmla="*/ 565231 h 1572511"/>
                <a:gd name="connsiteX901" fmla="*/ 120513 w 1157159"/>
                <a:gd name="connsiteY901" fmla="*/ 567052 h 1572511"/>
                <a:gd name="connsiteX902" fmla="*/ 114275 w 1157159"/>
                <a:gd name="connsiteY902" fmla="*/ 573287 h 1572511"/>
                <a:gd name="connsiteX903" fmla="*/ 108811 w 1157159"/>
                <a:gd name="connsiteY903" fmla="*/ 575881 h 1572511"/>
                <a:gd name="connsiteX904" fmla="*/ 108037 w 1157159"/>
                <a:gd name="connsiteY904" fmla="*/ 576929 h 1572511"/>
                <a:gd name="connsiteX905" fmla="*/ 101800 w 1157159"/>
                <a:gd name="connsiteY905" fmla="*/ 581618 h 1572511"/>
                <a:gd name="connsiteX906" fmla="*/ 96086 w 1157159"/>
                <a:gd name="connsiteY906" fmla="*/ 587055 h 1572511"/>
                <a:gd name="connsiteX907" fmla="*/ 89848 w 1157159"/>
                <a:gd name="connsiteY907" fmla="*/ 590946 h 1572511"/>
                <a:gd name="connsiteX908" fmla="*/ 89324 w 1157159"/>
                <a:gd name="connsiteY908" fmla="*/ 592766 h 1572511"/>
                <a:gd name="connsiteX909" fmla="*/ 83362 w 1157159"/>
                <a:gd name="connsiteY909" fmla="*/ 595884 h 1572511"/>
                <a:gd name="connsiteX910" fmla="*/ 78945 w 1157159"/>
                <a:gd name="connsiteY910" fmla="*/ 593539 h 1572511"/>
                <a:gd name="connsiteX911" fmla="*/ 72433 w 1157159"/>
                <a:gd name="connsiteY911" fmla="*/ 586032 h 1572511"/>
                <a:gd name="connsiteX912" fmla="*/ 70113 w 1157159"/>
                <a:gd name="connsiteY912" fmla="*/ 580046 h 1572511"/>
                <a:gd name="connsiteX913" fmla="*/ 69589 w 1157159"/>
                <a:gd name="connsiteY913" fmla="*/ 575881 h 1572511"/>
                <a:gd name="connsiteX914" fmla="*/ 67767 w 1157159"/>
                <a:gd name="connsiteY914" fmla="*/ 569397 h 1572511"/>
                <a:gd name="connsiteX915" fmla="*/ 66220 w 1157159"/>
                <a:gd name="connsiteY915" fmla="*/ 566279 h 1572511"/>
                <a:gd name="connsiteX916" fmla="*/ 64399 w 1157159"/>
                <a:gd name="connsiteY916" fmla="*/ 556153 h 1572511"/>
                <a:gd name="connsiteX917" fmla="*/ 62328 w 1157159"/>
                <a:gd name="connsiteY917" fmla="*/ 550691 h 1572511"/>
                <a:gd name="connsiteX918" fmla="*/ 65447 w 1157159"/>
                <a:gd name="connsiteY918" fmla="*/ 542136 h 1572511"/>
                <a:gd name="connsiteX919" fmla="*/ 68815 w 1157159"/>
                <a:gd name="connsiteY919" fmla="*/ 528119 h 1572511"/>
                <a:gd name="connsiteX920" fmla="*/ 70113 w 1157159"/>
                <a:gd name="connsiteY920" fmla="*/ 527321 h 1572511"/>
                <a:gd name="connsiteX921" fmla="*/ 74779 w 1157159"/>
                <a:gd name="connsiteY921" fmla="*/ 522906 h 1572511"/>
                <a:gd name="connsiteX922" fmla="*/ 76874 w 1157159"/>
                <a:gd name="connsiteY922" fmla="*/ 519539 h 1572511"/>
                <a:gd name="connsiteX923" fmla="*/ 84908 w 1157159"/>
                <a:gd name="connsiteY923" fmla="*/ 516945 h 1572511"/>
                <a:gd name="connsiteX924" fmla="*/ 91421 w 1157159"/>
                <a:gd name="connsiteY924" fmla="*/ 514077 h 1572511"/>
                <a:gd name="connsiteX925" fmla="*/ 91919 w 1157159"/>
                <a:gd name="connsiteY925" fmla="*/ 510959 h 1572511"/>
                <a:gd name="connsiteX926" fmla="*/ 94539 w 1157159"/>
                <a:gd name="connsiteY926" fmla="*/ 508640 h 1572511"/>
                <a:gd name="connsiteX927" fmla="*/ 96860 w 1157159"/>
                <a:gd name="connsiteY927" fmla="*/ 502903 h 1572511"/>
                <a:gd name="connsiteX928" fmla="*/ 99729 w 1157159"/>
                <a:gd name="connsiteY928" fmla="*/ 500833 h 1572511"/>
                <a:gd name="connsiteX929" fmla="*/ 98931 w 1157159"/>
                <a:gd name="connsiteY929" fmla="*/ 496942 h 1572511"/>
                <a:gd name="connsiteX930" fmla="*/ 103372 w 1157159"/>
                <a:gd name="connsiteY930" fmla="*/ 494598 h 1572511"/>
                <a:gd name="connsiteX931" fmla="*/ 117120 w 1157159"/>
                <a:gd name="connsiteY931" fmla="*/ 492778 h 1572511"/>
                <a:gd name="connsiteX932" fmla="*/ 121536 w 1157159"/>
                <a:gd name="connsiteY932" fmla="*/ 490458 h 1572511"/>
                <a:gd name="connsiteX933" fmla="*/ 129869 w 1157159"/>
                <a:gd name="connsiteY933" fmla="*/ 488637 h 1572511"/>
                <a:gd name="connsiteX934" fmla="*/ 138178 w 1157159"/>
                <a:gd name="connsiteY934" fmla="*/ 485520 h 1572511"/>
                <a:gd name="connsiteX935" fmla="*/ 140773 w 1157159"/>
                <a:gd name="connsiteY935" fmla="*/ 483450 h 1572511"/>
                <a:gd name="connsiteX936" fmla="*/ 143617 w 1157159"/>
                <a:gd name="connsiteY936" fmla="*/ 483175 h 1572511"/>
                <a:gd name="connsiteX937" fmla="*/ 144141 w 1157159"/>
                <a:gd name="connsiteY937" fmla="*/ 485245 h 1572511"/>
                <a:gd name="connsiteX938" fmla="*/ 146736 w 1157159"/>
                <a:gd name="connsiteY938" fmla="*/ 488887 h 1572511"/>
                <a:gd name="connsiteX939" fmla="*/ 149606 w 1157159"/>
                <a:gd name="connsiteY939" fmla="*/ 490458 h 1572511"/>
                <a:gd name="connsiteX940" fmla="*/ 152201 w 1157159"/>
                <a:gd name="connsiteY940" fmla="*/ 493575 h 1572511"/>
                <a:gd name="connsiteX941" fmla="*/ 152450 w 1157159"/>
                <a:gd name="connsiteY941" fmla="*/ 495396 h 1572511"/>
                <a:gd name="connsiteX942" fmla="*/ 158687 w 1157159"/>
                <a:gd name="connsiteY942" fmla="*/ 489660 h 1572511"/>
                <a:gd name="connsiteX943" fmla="*/ 158687 w 1157159"/>
                <a:gd name="connsiteY943" fmla="*/ 485520 h 1572511"/>
                <a:gd name="connsiteX944" fmla="*/ 153223 w 1157159"/>
                <a:gd name="connsiteY944" fmla="*/ 480581 h 1572511"/>
                <a:gd name="connsiteX945" fmla="*/ 155319 w 1157159"/>
                <a:gd name="connsiteY945" fmla="*/ 479284 h 1572511"/>
                <a:gd name="connsiteX946" fmla="*/ 157390 w 1157159"/>
                <a:gd name="connsiteY946" fmla="*/ 480831 h 1572511"/>
                <a:gd name="connsiteX947" fmla="*/ 158687 w 1157159"/>
                <a:gd name="connsiteY947" fmla="*/ 484472 h 1572511"/>
                <a:gd name="connsiteX948" fmla="*/ 161033 w 1157159"/>
                <a:gd name="connsiteY948" fmla="*/ 483699 h 1572511"/>
                <a:gd name="connsiteX949" fmla="*/ 159985 w 1157159"/>
                <a:gd name="connsiteY949" fmla="*/ 480831 h 1572511"/>
                <a:gd name="connsiteX950" fmla="*/ 159985 w 1157159"/>
                <a:gd name="connsiteY950" fmla="*/ 475643 h 1572511"/>
                <a:gd name="connsiteX951" fmla="*/ 157141 w 1157159"/>
                <a:gd name="connsiteY951" fmla="*/ 473822 h 1572511"/>
                <a:gd name="connsiteX952" fmla="*/ 156616 w 1157159"/>
                <a:gd name="connsiteY952" fmla="*/ 470704 h 1572511"/>
                <a:gd name="connsiteX953" fmla="*/ 161557 w 1157159"/>
                <a:gd name="connsiteY953" fmla="*/ 474097 h 1572511"/>
                <a:gd name="connsiteX954" fmla="*/ 164151 w 1157159"/>
                <a:gd name="connsiteY954" fmla="*/ 472800 h 1572511"/>
                <a:gd name="connsiteX955" fmla="*/ 162580 w 1157159"/>
                <a:gd name="connsiteY955" fmla="*/ 466564 h 1572511"/>
                <a:gd name="connsiteX956" fmla="*/ 158438 w 1157159"/>
                <a:gd name="connsiteY956" fmla="*/ 465766 h 1572511"/>
                <a:gd name="connsiteX957" fmla="*/ 153747 w 1157159"/>
                <a:gd name="connsiteY957" fmla="*/ 469931 h 1572511"/>
                <a:gd name="connsiteX958" fmla="*/ 147784 w 1157159"/>
                <a:gd name="connsiteY958" fmla="*/ 462150 h 1572511"/>
                <a:gd name="connsiteX959" fmla="*/ 148033 w 1157159"/>
                <a:gd name="connsiteY959" fmla="*/ 456688 h 1572511"/>
                <a:gd name="connsiteX960" fmla="*/ 141547 w 1157159"/>
                <a:gd name="connsiteY960" fmla="*/ 452523 h 1572511"/>
                <a:gd name="connsiteX961" fmla="*/ 141297 w 1157159"/>
                <a:gd name="connsiteY961" fmla="*/ 448108 h 1572511"/>
                <a:gd name="connsiteX962" fmla="*/ 143118 w 1157159"/>
                <a:gd name="connsiteY962" fmla="*/ 446287 h 1572511"/>
                <a:gd name="connsiteX963" fmla="*/ 145438 w 1157159"/>
                <a:gd name="connsiteY963" fmla="*/ 445514 h 1572511"/>
                <a:gd name="connsiteX964" fmla="*/ 147534 w 1157159"/>
                <a:gd name="connsiteY964" fmla="*/ 446562 h 1572511"/>
                <a:gd name="connsiteX965" fmla="*/ 149082 w 1157159"/>
                <a:gd name="connsiteY965" fmla="*/ 448881 h 1572511"/>
                <a:gd name="connsiteX966" fmla="*/ 151152 w 1157159"/>
                <a:gd name="connsiteY966" fmla="*/ 448382 h 1572511"/>
                <a:gd name="connsiteX967" fmla="*/ 150903 w 1157159"/>
                <a:gd name="connsiteY967" fmla="*/ 444491 h 1572511"/>
                <a:gd name="connsiteX968" fmla="*/ 155070 w 1157159"/>
                <a:gd name="connsiteY968" fmla="*/ 444741 h 1572511"/>
                <a:gd name="connsiteX969" fmla="*/ 158163 w 1157159"/>
                <a:gd name="connsiteY969" fmla="*/ 442396 h 1572511"/>
                <a:gd name="connsiteX970" fmla="*/ 154795 w 1157159"/>
                <a:gd name="connsiteY970" fmla="*/ 440326 h 1572511"/>
                <a:gd name="connsiteX971" fmla="*/ 152201 w 1157159"/>
                <a:gd name="connsiteY971" fmla="*/ 437458 h 1572511"/>
                <a:gd name="connsiteX972" fmla="*/ 150129 w 1157159"/>
                <a:gd name="connsiteY972" fmla="*/ 437458 h 1572511"/>
                <a:gd name="connsiteX973" fmla="*/ 151951 w 1157159"/>
                <a:gd name="connsiteY973" fmla="*/ 431497 h 1572511"/>
                <a:gd name="connsiteX974" fmla="*/ 155070 w 1157159"/>
                <a:gd name="connsiteY974" fmla="*/ 429153 h 1572511"/>
                <a:gd name="connsiteX975" fmla="*/ 155593 w 1157159"/>
                <a:gd name="connsiteY975" fmla="*/ 421895 h 1572511"/>
                <a:gd name="connsiteX976" fmla="*/ 161557 w 1157159"/>
                <a:gd name="connsiteY976" fmla="*/ 420847 h 1572511"/>
                <a:gd name="connsiteX977" fmla="*/ 167270 w 1157159"/>
                <a:gd name="connsiteY977" fmla="*/ 421895 h 1572511"/>
                <a:gd name="connsiteX978" fmla="*/ 176627 w 1157159"/>
                <a:gd name="connsiteY978" fmla="*/ 421895 h 1572511"/>
                <a:gd name="connsiteX979" fmla="*/ 178972 w 1157159"/>
                <a:gd name="connsiteY979" fmla="*/ 418777 h 1572511"/>
                <a:gd name="connsiteX980" fmla="*/ 182340 w 1157159"/>
                <a:gd name="connsiteY980" fmla="*/ 419026 h 1572511"/>
                <a:gd name="connsiteX981" fmla="*/ 185709 w 1157159"/>
                <a:gd name="connsiteY981" fmla="*/ 417206 h 1572511"/>
                <a:gd name="connsiteX982" fmla="*/ 190125 w 1157159"/>
                <a:gd name="connsiteY982" fmla="*/ 416183 h 1572511"/>
                <a:gd name="connsiteX983" fmla="*/ 193518 w 1157159"/>
                <a:gd name="connsiteY983" fmla="*/ 413839 h 1572511"/>
                <a:gd name="connsiteX984" fmla="*/ 195839 w 1157159"/>
                <a:gd name="connsiteY984" fmla="*/ 410721 h 1572511"/>
                <a:gd name="connsiteX985" fmla="*/ 202351 w 1157159"/>
                <a:gd name="connsiteY985" fmla="*/ 404735 h 1572511"/>
                <a:gd name="connsiteX986" fmla="*/ 207017 w 1157159"/>
                <a:gd name="connsiteY986" fmla="*/ 407604 h 1572511"/>
                <a:gd name="connsiteX987" fmla="*/ 209886 w 1157159"/>
                <a:gd name="connsiteY987" fmla="*/ 405533 h 1572511"/>
                <a:gd name="connsiteX988" fmla="*/ 213005 w 1157159"/>
                <a:gd name="connsiteY988" fmla="*/ 405010 h 1572511"/>
                <a:gd name="connsiteX989" fmla="*/ 224158 w 1157159"/>
                <a:gd name="connsiteY989" fmla="*/ 406307 h 1572511"/>
                <a:gd name="connsiteX990" fmla="*/ 226503 w 1157159"/>
                <a:gd name="connsiteY990" fmla="*/ 403962 h 1572511"/>
                <a:gd name="connsiteX991" fmla="*/ 226753 w 1157159"/>
                <a:gd name="connsiteY991" fmla="*/ 399822 h 1572511"/>
                <a:gd name="connsiteX992" fmla="*/ 232217 w 1157159"/>
                <a:gd name="connsiteY992" fmla="*/ 398774 h 1572511"/>
                <a:gd name="connsiteX993" fmla="*/ 237930 w 1157159"/>
                <a:gd name="connsiteY993" fmla="*/ 394884 h 1572511"/>
                <a:gd name="connsiteX994" fmla="*/ 234288 w 1157159"/>
                <a:gd name="connsiteY994" fmla="*/ 378522 h 1572511"/>
                <a:gd name="connsiteX995" fmla="*/ 230919 w 1157159"/>
                <a:gd name="connsiteY995" fmla="*/ 365004 h 1572511"/>
                <a:gd name="connsiteX996" fmla="*/ 228075 w 1157159"/>
                <a:gd name="connsiteY996" fmla="*/ 359293 h 1572511"/>
                <a:gd name="connsiteX997" fmla="*/ 223135 w 1157159"/>
                <a:gd name="connsiteY997" fmla="*/ 356699 h 1572511"/>
                <a:gd name="connsiteX998" fmla="*/ 222336 w 1157159"/>
                <a:gd name="connsiteY998" fmla="*/ 351511 h 1572511"/>
                <a:gd name="connsiteX999" fmla="*/ 224158 w 1157159"/>
                <a:gd name="connsiteY999" fmla="*/ 349965 h 1572511"/>
                <a:gd name="connsiteX1000" fmla="*/ 227800 w 1157159"/>
                <a:gd name="connsiteY1000" fmla="*/ 348643 h 1572511"/>
                <a:gd name="connsiteX1001" fmla="*/ 233265 w 1157159"/>
                <a:gd name="connsiteY1001" fmla="*/ 343979 h 1572511"/>
                <a:gd name="connsiteX1002" fmla="*/ 235086 w 1157159"/>
                <a:gd name="connsiteY1002" fmla="*/ 343455 h 1572511"/>
                <a:gd name="connsiteX1003" fmla="*/ 241299 w 1157159"/>
                <a:gd name="connsiteY1003" fmla="*/ 344502 h 1572511"/>
                <a:gd name="connsiteX1004" fmla="*/ 245989 w 1157159"/>
                <a:gd name="connsiteY1004" fmla="*/ 344228 h 1572511"/>
                <a:gd name="connsiteX1005" fmla="*/ 250656 w 1157159"/>
                <a:gd name="connsiteY1005" fmla="*/ 345276 h 1572511"/>
                <a:gd name="connsiteX1006" fmla="*/ 255346 w 1157159"/>
                <a:gd name="connsiteY1006" fmla="*/ 345276 h 1572511"/>
                <a:gd name="connsiteX1007" fmla="*/ 262607 w 1157159"/>
                <a:gd name="connsiteY1007" fmla="*/ 344502 h 1572511"/>
                <a:gd name="connsiteX1008" fmla="*/ 267023 w 1157159"/>
                <a:gd name="connsiteY1008" fmla="*/ 344502 h 1572511"/>
                <a:gd name="connsiteX1009" fmla="*/ 273535 w 1157159"/>
                <a:gd name="connsiteY1009" fmla="*/ 343979 h 1572511"/>
                <a:gd name="connsiteX1010" fmla="*/ 277677 w 1157159"/>
                <a:gd name="connsiteY1010" fmla="*/ 352558 h 1572511"/>
                <a:gd name="connsiteX1011" fmla="*/ 282368 w 1157159"/>
                <a:gd name="connsiteY1011" fmla="*/ 362161 h 1572511"/>
                <a:gd name="connsiteX1012" fmla="*/ 287283 w 1157159"/>
                <a:gd name="connsiteY1012" fmla="*/ 370217 h 1572511"/>
                <a:gd name="connsiteX1013" fmla="*/ 299234 w 1157159"/>
                <a:gd name="connsiteY1013" fmla="*/ 389696 h 1572511"/>
                <a:gd name="connsiteX1014" fmla="*/ 305222 w 1157159"/>
                <a:gd name="connsiteY1014" fmla="*/ 388124 h 1572511"/>
                <a:gd name="connsiteX1015" fmla="*/ 310162 w 1157159"/>
                <a:gd name="connsiteY1015" fmla="*/ 387626 h 1572511"/>
                <a:gd name="connsiteX1016" fmla="*/ 318221 w 1157159"/>
                <a:gd name="connsiteY1016" fmla="*/ 387351 h 1572511"/>
                <a:gd name="connsiteX1017" fmla="*/ 323137 w 1157159"/>
                <a:gd name="connsiteY1017" fmla="*/ 386054 h 1572511"/>
                <a:gd name="connsiteX1018" fmla="*/ 326530 w 1157159"/>
                <a:gd name="connsiteY1018" fmla="*/ 384757 h 1572511"/>
                <a:gd name="connsiteX1019" fmla="*/ 328601 w 1157159"/>
                <a:gd name="connsiteY1019" fmla="*/ 382937 h 1572511"/>
                <a:gd name="connsiteX1020" fmla="*/ 329374 w 1157159"/>
                <a:gd name="connsiteY1020" fmla="*/ 377749 h 1572511"/>
                <a:gd name="connsiteX1021" fmla="*/ 328601 w 1157159"/>
                <a:gd name="connsiteY1021" fmla="*/ 373060 h 1572511"/>
                <a:gd name="connsiteX1022" fmla="*/ 333791 w 1157159"/>
                <a:gd name="connsiteY1022" fmla="*/ 370217 h 1572511"/>
                <a:gd name="connsiteX1023" fmla="*/ 334589 w 1157159"/>
                <a:gd name="connsiteY1023" fmla="*/ 370741 h 1572511"/>
                <a:gd name="connsiteX1024" fmla="*/ 342124 w 1157159"/>
                <a:gd name="connsiteY1024" fmla="*/ 366052 h 1572511"/>
                <a:gd name="connsiteX1025" fmla="*/ 348087 w 1157159"/>
                <a:gd name="connsiteY1025" fmla="*/ 363458 h 1572511"/>
                <a:gd name="connsiteX1026" fmla="*/ 353552 w 1157159"/>
                <a:gd name="connsiteY1026" fmla="*/ 355926 h 1572511"/>
                <a:gd name="connsiteX1027" fmla="*/ 356671 w 1157159"/>
                <a:gd name="connsiteY1027" fmla="*/ 353855 h 1572511"/>
                <a:gd name="connsiteX1028" fmla="*/ 366800 w 1157159"/>
                <a:gd name="connsiteY1028" fmla="*/ 344253 h 1572511"/>
                <a:gd name="connsiteX1029" fmla="*/ 369395 w 1157159"/>
                <a:gd name="connsiteY1029" fmla="*/ 338267 h 1572511"/>
                <a:gd name="connsiteX1030" fmla="*/ 367824 w 1157159"/>
                <a:gd name="connsiteY1030" fmla="*/ 336447 h 1572511"/>
                <a:gd name="connsiteX1031" fmla="*/ 361586 w 1157159"/>
                <a:gd name="connsiteY1031" fmla="*/ 329688 h 1572511"/>
                <a:gd name="connsiteX1032" fmla="*/ 357968 w 1157159"/>
                <a:gd name="connsiteY1032" fmla="*/ 323976 h 1572511"/>
                <a:gd name="connsiteX1033" fmla="*/ 357693 w 1157159"/>
                <a:gd name="connsiteY1033" fmla="*/ 317491 h 1572511"/>
                <a:gd name="connsiteX1034" fmla="*/ 356671 w 1157159"/>
                <a:gd name="connsiteY1034" fmla="*/ 314374 h 1572511"/>
                <a:gd name="connsiteX1035" fmla="*/ 352778 w 1157159"/>
                <a:gd name="connsiteY1035" fmla="*/ 309959 h 1572511"/>
                <a:gd name="connsiteX1036" fmla="*/ 355373 w 1157159"/>
                <a:gd name="connsiteY1036" fmla="*/ 306318 h 1572511"/>
                <a:gd name="connsiteX1037" fmla="*/ 357968 w 1157159"/>
                <a:gd name="connsiteY1037" fmla="*/ 303998 h 1572511"/>
                <a:gd name="connsiteX1038" fmla="*/ 358217 w 1157159"/>
                <a:gd name="connsiteY1038" fmla="*/ 298786 h 1572511"/>
                <a:gd name="connsiteX1039" fmla="*/ 361586 w 1157159"/>
                <a:gd name="connsiteY1039" fmla="*/ 294895 h 1572511"/>
                <a:gd name="connsiteX1040" fmla="*/ 364979 w 1157159"/>
                <a:gd name="connsiteY1040" fmla="*/ 293872 h 1572511"/>
                <a:gd name="connsiteX1041" fmla="*/ 365752 w 1157159"/>
                <a:gd name="connsiteY1041" fmla="*/ 291004 h 1572511"/>
                <a:gd name="connsiteX1042" fmla="*/ 370942 w 1157159"/>
                <a:gd name="connsiteY1042" fmla="*/ 290231 h 1572511"/>
                <a:gd name="connsiteX1043" fmla="*/ 380049 w 1157159"/>
                <a:gd name="connsiteY1043" fmla="*/ 281402 h 1572511"/>
                <a:gd name="connsiteX1044" fmla="*/ 383692 w 1157159"/>
                <a:gd name="connsiteY1044" fmla="*/ 280354 h 1572511"/>
                <a:gd name="connsiteX1045" fmla="*/ 388608 w 1157159"/>
                <a:gd name="connsiteY1045" fmla="*/ 275416 h 1572511"/>
                <a:gd name="connsiteX1046" fmla="*/ 390179 w 1157159"/>
                <a:gd name="connsiteY1046" fmla="*/ 276463 h 1572511"/>
                <a:gd name="connsiteX1047" fmla="*/ 396142 w 1157159"/>
                <a:gd name="connsiteY1047" fmla="*/ 270752 h 1572511"/>
                <a:gd name="connsiteX1048" fmla="*/ 402654 w 1157159"/>
                <a:gd name="connsiteY1048" fmla="*/ 266586 h 1572511"/>
                <a:gd name="connsiteX1049" fmla="*/ 406297 w 1157159"/>
                <a:gd name="connsiteY1049" fmla="*/ 263743 h 1572511"/>
                <a:gd name="connsiteX1050" fmla="*/ 410963 w 1157159"/>
                <a:gd name="connsiteY1050" fmla="*/ 263469 h 1572511"/>
                <a:gd name="connsiteX1051" fmla="*/ 417201 w 1157159"/>
                <a:gd name="connsiteY1051" fmla="*/ 264516 h 1572511"/>
                <a:gd name="connsiteX1052" fmla="*/ 420844 w 1157159"/>
                <a:gd name="connsiteY1052" fmla="*/ 266063 h 1572511"/>
                <a:gd name="connsiteX1053" fmla="*/ 423164 w 1157159"/>
                <a:gd name="connsiteY1053" fmla="*/ 269180 h 1572511"/>
                <a:gd name="connsiteX1054" fmla="*/ 422141 w 1157159"/>
                <a:gd name="connsiteY1054" fmla="*/ 274642 h 1572511"/>
                <a:gd name="connsiteX1055" fmla="*/ 423439 w 1157159"/>
                <a:gd name="connsiteY1055" fmla="*/ 278808 h 1572511"/>
                <a:gd name="connsiteX1056" fmla="*/ 426283 w 1157159"/>
                <a:gd name="connsiteY1056" fmla="*/ 282424 h 1572511"/>
                <a:gd name="connsiteX1057" fmla="*/ 429676 w 1157159"/>
                <a:gd name="connsiteY1057" fmla="*/ 284519 h 1572511"/>
                <a:gd name="connsiteX1058" fmla="*/ 434342 w 1157159"/>
                <a:gd name="connsiteY1058" fmla="*/ 285542 h 1572511"/>
                <a:gd name="connsiteX1059" fmla="*/ 438234 w 1157159"/>
                <a:gd name="connsiteY1059" fmla="*/ 288136 h 1572511"/>
                <a:gd name="connsiteX1060" fmla="*/ 440579 w 1157159"/>
                <a:gd name="connsiteY1060" fmla="*/ 288136 h 1572511"/>
                <a:gd name="connsiteX1061" fmla="*/ 443948 w 1157159"/>
                <a:gd name="connsiteY1061" fmla="*/ 285292 h 1572511"/>
                <a:gd name="connsiteX1062" fmla="*/ 445769 w 1157159"/>
                <a:gd name="connsiteY1062" fmla="*/ 289956 h 1572511"/>
                <a:gd name="connsiteX1063" fmla="*/ 448364 w 1157159"/>
                <a:gd name="connsiteY1063" fmla="*/ 292825 h 1572511"/>
                <a:gd name="connsiteX1064" fmla="*/ 447341 w 1157159"/>
                <a:gd name="connsiteY1064" fmla="*/ 294371 h 1572511"/>
                <a:gd name="connsiteX1065" fmla="*/ 440829 w 1157159"/>
                <a:gd name="connsiteY1065" fmla="*/ 296192 h 1572511"/>
                <a:gd name="connsiteX1066" fmla="*/ 440305 w 1157159"/>
                <a:gd name="connsiteY1066" fmla="*/ 298786 h 1572511"/>
                <a:gd name="connsiteX1067" fmla="*/ 446817 w 1157159"/>
                <a:gd name="connsiteY1067" fmla="*/ 298786 h 1572511"/>
                <a:gd name="connsiteX1068" fmla="*/ 447840 w 1157159"/>
                <a:gd name="connsiteY1068" fmla="*/ 299584 h 1572511"/>
                <a:gd name="connsiteX1069" fmla="*/ 447067 w 1157159"/>
                <a:gd name="connsiteY1069" fmla="*/ 304522 h 1572511"/>
                <a:gd name="connsiteX1070" fmla="*/ 447591 w 1157159"/>
                <a:gd name="connsiteY1070" fmla="*/ 307889 h 1572511"/>
                <a:gd name="connsiteX1071" fmla="*/ 446043 w 1157159"/>
                <a:gd name="connsiteY1071" fmla="*/ 309435 h 1572511"/>
                <a:gd name="connsiteX1072" fmla="*/ 443174 w 1157159"/>
                <a:gd name="connsiteY1072" fmla="*/ 310483 h 1572511"/>
                <a:gd name="connsiteX1073" fmla="*/ 440579 w 1157159"/>
                <a:gd name="connsiteY1073" fmla="*/ 309435 h 1572511"/>
                <a:gd name="connsiteX1074" fmla="*/ 440579 w 1157159"/>
                <a:gd name="connsiteY1074" fmla="*/ 305295 h 1572511"/>
                <a:gd name="connsiteX1075" fmla="*/ 438234 w 1157159"/>
                <a:gd name="connsiteY1075" fmla="*/ 306592 h 1572511"/>
                <a:gd name="connsiteX1076" fmla="*/ 438758 w 1157159"/>
                <a:gd name="connsiteY1076" fmla="*/ 309959 h 1572511"/>
                <a:gd name="connsiteX1077" fmla="*/ 440055 w 1157159"/>
                <a:gd name="connsiteY1077" fmla="*/ 312029 h 1572511"/>
                <a:gd name="connsiteX1078" fmla="*/ 444222 w 1157159"/>
                <a:gd name="connsiteY1078" fmla="*/ 314897 h 1572511"/>
                <a:gd name="connsiteX1079" fmla="*/ 455126 w 1157159"/>
                <a:gd name="connsiteY1079" fmla="*/ 320360 h 1572511"/>
                <a:gd name="connsiteX1080" fmla="*/ 457197 w 1157159"/>
                <a:gd name="connsiteY1080" fmla="*/ 320858 h 1572511"/>
                <a:gd name="connsiteX1081" fmla="*/ 462661 w 1157159"/>
                <a:gd name="connsiteY1081" fmla="*/ 320085 h 1572511"/>
                <a:gd name="connsiteX1082" fmla="*/ 464731 w 1157159"/>
                <a:gd name="connsiteY1082" fmla="*/ 319038 h 1572511"/>
                <a:gd name="connsiteX1083" fmla="*/ 463434 w 1157159"/>
                <a:gd name="connsiteY1083" fmla="*/ 316718 h 1572511"/>
                <a:gd name="connsiteX1084" fmla="*/ 462661 w 1157159"/>
                <a:gd name="connsiteY1084" fmla="*/ 312029 h 1572511"/>
                <a:gd name="connsiteX1085" fmla="*/ 463684 w 1157159"/>
                <a:gd name="connsiteY1085" fmla="*/ 310483 h 1572511"/>
                <a:gd name="connsiteX1086" fmla="*/ 456947 w 1157159"/>
                <a:gd name="connsiteY1086" fmla="*/ 301654 h 1572511"/>
                <a:gd name="connsiteX1087" fmla="*/ 457721 w 1157159"/>
                <a:gd name="connsiteY1087" fmla="*/ 299559 h 1572511"/>
                <a:gd name="connsiteX1088" fmla="*/ 459542 w 1157159"/>
                <a:gd name="connsiteY1088" fmla="*/ 298262 h 1572511"/>
                <a:gd name="connsiteX1089" fmla="*/ 460839 w 1157159"/>
                <a:gd name="connsiteY1089" fmla="*/ 295668 h 1572511"/>
                <a:gd name="connsiteX1090" fmla="*/ 464482 w 1157159"/>
                <a:gd name="connsiteY1090" fmla="*/ 294122 h 1572511"/>
                <a:gd name="connsiteX1091" fmla="*/ 469672 w 1157159"/>
                <a:gd name="connsiteY1091" fmla="*/ 295668 h 1572511"/>
                <a:gd name="connsiteX1092" fmla="*/ 473040 w 1157159"/>
                <a:gd name="connsiteY1092" fmla="*/ 295419 h 1572511"/>
                <a:gd name="connsiteX1093" fmla="*/ 473839 w 1157159"/>
                <a:gd name="connsiteY1093" fmla="*/ 293348 h 1572511"/>
                <a:gd name="connsiteX1094" fmla="*/ 477731 w 1157159"/>
                <a:gd name="connsiteY1094" fmla="*/ 292550 h 1572511"/>
                <a:gd name="connsiteX1095" fmla="*/ 487861 w 1157159"/>
                <a:gd name="connsiteY1095" fmla="*/ 298536 h 1572511"/>
                <a:gd name="connsiteX1096" fmla="*/ 488360 w 1157159"/>
                <a:gd name="connsiteY1096" fmla="*/ 300357 h 1572511"/>
                <a:gd name="connsiteX1097" fmla="*/ 494348 w 1157159"/>
                <a:gd name="connsiteY1097" fmla="*/ 304247 h 1572511"/>
                <a:gd name="connsiteX1098" fmla="*/ 497467 w 1157159"/>
                <a:gd name="connsiteY1098" fmla="*/ 301654 h 1572511"/>
                <a:gd name="connsiteX1099" fmla="*/ 499014 w 1157159"/>
                <a:gd name="connsiteY1099" fmla="*/ 301654 h 1572511"/>
                <a:gd name="connsiteX1100" fmla="*/ 499288 w 1157159"/>
                <a:gd name="connsiteY1100" fmla="*/ 309685 h 1572511"/>
                <a:gd name="connsiteX1101" fmla="*/ 504228 w 1157159"/>
                <a:gd name="connsiteY1101" fmla="*/ 309959 h 1572511"/>
                <a:gd name="connsiteX1102" fmla="*/ 518251 w 1157159"/>
                <a:gd name="connsiteY1102" fmla="*/ 308911 h 1572511"/>
                <a:gd name="connsiteX1103" fmla="*/ 530202 w 1157159"/>
                <a:gd name="connsiteY1103" fmla="*/ 307615 h 1572511"/>
                <a:gd name="connsiteX1104" fmla="*/ 562413 w 1157159"/>
                <a:gd name="connsiteY1104" fmla="*/ 320609 h 1572511"/>
                <a:gd name="connsiteX1105" fmla="*/ 567079 w 1157159"/>
                <a:gd name="connsiteY1105" fmla="*/ 323452 h 1572511"/>
                <a:gd name="connsiteX1106" fmla="*/ 573591 w 1157159"/>
                <a:gd name="connsiteY1106" fmla="*/ 329438 h 1572511"/>
                <a:gd name="connsiteX1107" fmla="*/ 577733 w 1157159"/>
                <a:gd name="connsiteY1107" fmla="*/ 330735 h 1572511"/>
                <a:gd name="connsiteX1108" fmla="*/ 582948 w 1157159"/>
                <a:gd name="connsiteY1108" fmla="*/ 333329 h 1572511"/>
                <a:gd name="connsiteX1109" fmla="*/ 588138 w 1157159"/>
                <a:gd name="connsiteY1109" fmla="*/ 336970 h 1572511"/>
                <a:gd name="connsiteX1110" fmla="*/ 595922 w 1157159"/>
                <a:gd name="connsiteY1110" fmla="*/ 339564 h 1572511"/>
                <a:gd name="connsiteX1111" fmla="*/ 597993 w 1157159"/>
                <a:gd name="connsiteY1111" fmla="*/ 337993 h 1572511"/>
                <a:gd name="connsiteX1112" fmla="*/ 594899 w 1157159"/>
                <a:gd name="connsiteY1112" fmla="*/ 332805 h 1572511"/>
                <a:gd name="connsiteX1113" fmla="*/ 598517 w 1157159"/>
                <a:gd name="connsiteY1113" fmla="*/ 328141 h 1572511"/>
                <a:gd name="connsiteX1114" fmla="*/ 601910 w 1157159"/>
                <a:gd name="connsiteY1114" fmla="*/ 327867 h 1572511"/>
                <a:gd name="connsiteX1115" fmla="*/ 605029 w 1157159"/>
                <a:gd name="connsiteY1115" fmla="*/ 324500 h 1572511"/>
                <a:gd name="connsiteX1116" fmla="*/ 604505 w 1157159"/>
                <a:gd name="connsiteY1116" fmla="*/ 322953 h 1572511"/>
                <a:gd name="connsiteX1117" fmla="*/ 609969 w 1157159"/>
                <a:gd name="connsiteY1117" fmla="*/ 321382 h 1572511"/>
                <a:gd name="connsiteX1118" fmla="*/ 614885 w 1157159"/>
                <a:gd name="connsiteY1118" fmla="*/ 322953 h 1572511"/>
                <a:gd name="connsiteX1119" fmla="*/ 616456 w 1157159"/>
                <a:gd name="connsiteY1119" fmla="*/ 326321 h 1572511"/>
                <a:gd name="connsiteX1120" fmla="*/ 619575 w 1157159"/>
                <a:gd name="connsiteY1120" fmla="*/ 327867 h 1572511"/>
                <a:gd name="connsiteX1121" fmla="*/ 625039 w 1157159"/>
                <a:gd name="connsiteY1121" fmla="*/ 326570 h 1572511"/>
                <a:gd name="connsiteX1122" fmla="*/ 627360 w 1157159"/>
                <a:gd name="connsiteY1122" fmla="*/ 322155 h 1572511"/>
                <a:gd name="connsiteX1123" fmla="*/ 632300 w 1157159"/>
                <a:gd name="connsiteY1123" fmla="*/ 319038 h 1572511"/>
                <a:gd name="connsiteX1124" fmla="*/ 633348 w 1157159"/>
                <a:gd name="connsiteY1124" fmla="*/ 316718 h 1572511"/>
                <a:gd name="connsiteX1125" fmla="*/ 635419 w 1157159"/>
                <a:gd name="connsiteY1125" fmla="*/ 315421 h 1572511"/>
                <a:gd name="connsiteX1126" fmla="*/ 633597 w 1157159"/>
                <a:gd name="connsiteY1126" fmla="*/ 311007 h 1572511"/>
                <a:gd name="connsiteX1127" fmla="*/ 634895 w 1157159"/>
                <a:gd name="connsiteY1127" fmla="*/ 304497 h 1572511"/>
                <a:gd name="connsiteX1128" fmla="*/ 632574 w 1157159"/>
                <a:gd name="connsiteY1128" fmla="*/ 297489 h 1572511"/>
                <a:gd name="connsiteX1129" fmla="*/ 631003 w 1157159"/>
                <a:gd name="connsiteY1129" fmla="*/ 294371 h 1572511"/>
                <a:gd name="connsiteX1130" fmla="*/ 631526 w 1157159"/>
                <a:gd name="connsiteY1130" fmla="*/ 290730 h 1572511"/>
                <a:gd name="connsiteX1131" fmla="*/ 629955 w 1157159"/>
                <a:gd name="connsiteY1131" fmla="*/ 284245 h 1572511"/>
                <a:gd name="connsiteX1132" fmla="*/ 631526 w 1157159"/>
                <a:gd name="connsiteY1132" fmla="*/ 275939 h 1572511"/>
                <a:gd name="connsiteX1133" fmla="*/ 632549 w 1157159"/>
                <a:gd name="connsiteY1133" fmla="*/ 273595 h 1572511"/>
                <a:gd name="connsiteX1134" fmla="*/ 632824 w 1157159"/>
                <a:gd name="connsiteY1134" fmla="*/ 267883 h 1572511"/>
                <a:gd name="connsiteX1135" fmla="*/ 628408 w 1157159"/>
                <a:gd name="connsiteY1135" fmla="*/ 265539 h 1572511"/>
                <a:gd name="connsiteX1136" fmla="*/ 626062 w 1157159"/>
                <a:gd name="connsiteY1136" fmla="*/ 263219 h 1572511"/>
                <a:gd name="connsiteX1137" fmla="*/ 619301 w 1157159"/>
                <a:gd name="connsiteY1137" fmla="*/ 259578 h 1572511"/>
                <a:gd name="connsiteX1138" fmla="*/ 608647 w 1157159"/>
                <a:gd name="connsiteY1138" fmla="*/ 253093 h 1572511"/>
                <a:gd name="connsiteX1139" fmla="*/ 609695 w 1157159"/>
                <a:gd name="connsiteY1139" fmla="*/ 252046 h 1572511"/>
                <a:gd name="connsiteX1140" fmla="*/ 606576 w 1157159"/>
                <a:gd name="connsiteY1140" fmla="*/ 249701 h 1572511"/>
                <a:gd name="connsiteX1141" fmla="*/ 606052 w 1157159"/>
                <a:gd name="connsiteY1141" fmla="*/ 245811 h 1572511"/>
                <a:gd name="connsiteX1142" fmla="*/ 606851 w 1157159"/>
                <a:gd name="connsiteY1142" fmla="*/ 243740 h 1572511"/>
                <a:gd name="connsiteX1143" fmla="*/ 609445 w 1157159"/>
                <a:gd name="connsiteY1143" fmla="*/ 242693 h 1572511"/>
                <a:gd name="connsiteX1144" fmla="*/ 610742 w 1157159"/>
                <a:gd name="connsiteY1144" fmla="*/ 240348 h 1572511"/>
                <a:gd name="connsiteX1145" fmla="*/ 609171 w 1157159"/>
                <a:gd name="connsiteY1145" fmla="*/ 236981 h 1572511"/>
                <a:gd name="connsiteX1146" fmla="*/ 608672 w 1157159"/>
                <a:gd name="connsiteY1146" fmla="*/ 234387 h 1572511"/>
                <a:gd name="connsiteX1147" fmla="*/ 610493 w 1157159"/>
                <a:gd name="connsiteY1147" fmla="*/ 234113 h 1572511"/>
                <a:gd name="connsiteX1148" fmla="*/ 609695 w 1157159"/>
                <a:gd name="connsiteY1148" fmla="*/ 225558 h 1572511"/>
                <a:gd name="connsiteX1149" fmla="*/ 619326 w 1157159"/>
                <a:gd name="connsiteY1149" fmla="*/ 226606 h 1572511"/>
                <a:gd name="connsiteX1150" fmla="*/ 616456 w 1157159"/>
                <a:gd name="connsiteY1150" fmla="*/ 215432 h 1572511"/>
                <a:gd name="connsiteX1151" fmla="*/ 612813 w 1157159"/>
                <a:gd name="connsiteY1151" fmla="*/ 213088 h 1572511"/>
                <a:gd name="connsiteX1152" fmla="*/ 608921 w 1157159"/>
                <a:gd name="connsiteY1152" fmla="*/ 206853 h 1572511"/>
                <a:gd name="connsiteX1153" fmla="*/ 607100 w 1157159"/>
                <a:gd name="connsiteY1153" fmla="*/ 207900 h 1572511"/>
                <a:gd name="connsiteX1154" fmla="*/ 601386 w 1157159"/>
                <a:gd name="connsiteY1154" fmla="*/ 198797 h 1572511"/>
                <a:gd name="connsiteX1155" fmla="*/ 600363 w 1157159"/>
                <a:gd name="connsiteY1155" fmla="*/ 199320 h 1572511"/>
                <a:gd name="connsiteX1156" fmla="*/ 597743 w 1157159"/>
                <a:gd name="connsiteY1156" fmla="*/ 196477 h 1572511"/>
                <a:gd name="connsiteX1157" fmla="*/ 595423 w 1157159"/>
                <a:gd name="connsiteY1157" fmla="*/ 189468 h 1572511"/>
                <a:gd name="connsiteX1158" fmla="*/ 591780 w 1157159"/>
                <a:gd name="connsiteY1158" fmla="*/ 191015 h 1572511"/>
                <a:gd name="connsiteX1159" fmla="*/ 588911 w 1157159"/>
                <a:gd name="connsiteY1159" fmla="*/ 193359 h 1572511"/>
                <a:gd name="connsiteX1160" fmla="*/ 585792 w 1157159"/>
                <a:gd name="connsiteY1160" fmla="*/ 194407 h 1572511"/>
                <a:gd name="connsiteX1161" fmla="*/ 584769 w 1157159"/>
                <a:gd name="connsiteY1161" fmla="*/ 187124 h 1572511"/>
                <a:gd name="connsiteX1162" fmla="*/ 583197 w 1157159"/>
                <a:gd name="connsiteY1162" fmla="*/ 183483 h 1572511"/>
                <a:gd name="connsiteX1163" fmla="*/ 581375 w 1157159"/>
                <a:gd name="connsiteY1163" fmla="*/ 181937 h 1572511"/>
                <a:gd name="connsiteX1164" fmla="*/ 575662 w 1157159"/>
                <a:gd name="connsiteY1164" fmla="*/ 180640 h 1572511"/>
                <a:gd name="connsiteX1165" fmla="*/ 573591 w 1157159"/>
                <a:gd name="connsiteY1165" fmla="*/ 178545 h 1572511"/>
                <a:gd name="connsiteX1166" fmla="*/ 568925 w 1157159"/>
                <a:gd name="connsiteY1166" fmla="*/ 179068 h 1572511"/>
                <a:gd name="connsiteX1167" fmla="*/ 566056 w 1157159"/>
                <a:gd name="connsiteY1167" fmla="*/ 180889 h 1572511"/>
                <a:gd name="connsiteX1168" fmla="*/ 560592 w 1157159"/>
                <a:gd name="connsiteY1168" fmla="*/ 183233 h 1572511"/>
                <a:gd name="connsiteX1169" fmla="*/ 557223 w 1157159"/>
                <a:gd name="connsiteY1169" fmla="*/ 183233 h 1572511"/>
                <a:gd name="connsiteX1170" fmla="*/ 552558 w 1157159"/>
                <a:gd name="connsiteY1170" fmla="*/ 184007 h 1572511"/>
                <a:gd name="connsiteX1171" fmla="*/ 548391 w 1157159"/>
                <a:gd name="connsiteY1171" fmla="*/ 179841 h 1572511"/>
                <a:gd name="connsiteX1172" fmla="*/ 552283 w 1157159"/>
                <a:gd name="connsiteY1172" fmla="*/ 178819 h 1572511"/>
                <a:gd name="connsiteX1173" fmla="*/ 548391 w 1157159"/>
                <a:gd name="connsiteY1173" fmla="*/ 172584 h 1572511"/>
                <a:gd name="connsiteX1174" fmla="*/ 544224 w 1157159"/>
                <a:gd name="connsiteY1174" fmla="*/ 165301 h 1572511"/>
                <a:gd name="connsiteX1175" fmla="*/ 539309 w 1157159"/>
                <a:gd name="connsiteY1175" fmla="*/ 159065 h 1572511"/>
                <a:gd name="connsiteX1176" fmla="*/ 538261 w 1157159"/>
                <a:gd name="connsiteY1176" fmla="*/ 158567 h 1572511"/>
                <a:gd name="connsiteX1177" fmla="*/ 522941 w 1157159"/>
                <a:gd name="connsiteY1177" fmla="*/ 159863 h 1572511"/>
                <a:gd name="connsiteX1178" fmla="*/ 522417 w 1157159"/>
                <a:gd name="connsiteY1178" fmla="*/ 158567 h 1572511"/>
                <a:gd name="connsiteX1179" fmla="*/ 524763 w 1157159"/>
                <a:gd name="connsiteY1179" fmla="*/ 146620 h 1572511"/>
                <a:gd name="connsiteX1180" fmla="*/ 540607 w 1157159"/>
                <a:gd name="connsiteY1180" fmla="*/ 148166 h 1572511"/>
                <a:gd name="connsiteX1181" fmla="*/ 542678 w 1157159"/>
                <a:gd name="connsiteY1181" fmla="*/ 147143 h 1572511"/>
                <a:gd name="connsiteX1182" fmla="*/ 545547 w 1157159"/>
                <a:gd name="connsiteY1182" fmla="*/ 149463 h 1572511"/>
                <a:gd name="connsiteX1183" fmla="*/ 548666 w 1157159"/>
                <a:gd name="connsiteY1183" fmla="*/ 149737 h 1572511"/>
                <a:gd name="connsiteX1184" fmla="*/ 553331 w 1157159"/>
                <a:gd name="connsiteY1184" fmla="*/ 151034 h 1572511"/>
                <a:gd name="connsiteX1185" fmla="*/ 556450 w 1157159"/>
                <a:gd name="connsiteY1185" fmla="*/ 147393 h 1572511"/>
                <a:gd name="connsiteX1186" fmla="*/ 559045 w 1157159"/>
                <a:gd name="connsiteY1186" fmla="*/ 145572 h 1572511"/>
                <a:gd name="connsiteX1187" fmla="*/ 562413 w 1157159"/>
                <a:gd name="connsiteY1187" fmla="*/ 145572 h 1572511"/>
                <a:gd name="connsiteX1188" fmla="*/ 562413 w 1157159"/>
                <a:gd name="connsiteY1188" fmla="*/ 142205 h 1572511"/>
                <a:gd name="connsiteX1189" fmla="*/ 564759 w 1157159"/>
                <a:gd name="connsiteY1189" fmla="*/ 140385 h 1572511"/>
                <a:gd name="connsiteX1190" fmla="*/ 563212 w 1157159"/>
                <a:gd name="connsiteY1190" fmla="*/ 137267 h 1572511"/>
                <a:gd name="connsiteX1191" fmla="*/ 564235 w 1157159"/>
                <a:gd name="connsiteY1191" fmla="*/ 135970 h 1572511"/>
                <a:gd name="connsiteX1192" fmla="*/ 568152 w 1157159"/>
                <a:gd name="connsiteY1192" fmla="*/ 136219 h 1572511"/>
                <a:gd name="connsiteX1193" fmla="*/ 570472 w 1157159"/>
                <a:gd name="connsiteY1193" fmla="*/ 132079 h 1572511"/>
                <a:gd name="connsiteX1194" fmla="*/ 569973 w 1157159"/>
                <a:gd name="connsiteY1194" fmla="*/ 130782 h 1572511"/>
                <a:gd name="connsiteX1195" fmla="*/ 566331 w 1157159"/>
                <a:gd name="connsiteY1195" fmla="*/ 127914 h 1572511"/>
                <a:gd name="connsiteX1196" fmla="*/ 578806 w 1157159"/>
                <a:gd name="connsiteY1196" fmla="*/ 122452 h 1572511"/>
                <a:gd name="connsiteX1197" fmla="*/ 576186 w 1157159"/>
                <a:gd name="connsiteY1197" fmla="*/ 119858 h 1572511"/>
                <a:gd name="connsiteX1198" fmla="*/ 575412 w 1157159"/>
                <a:gd name="connsiteY1198" fmla="*/ 117264 h 1572511"/>
                <a:gd name="connsiteX1199" fmla="*/ 585019 w 1157159"/>
                <a:gd name="connsiteY1199" fmla="*/ 113373 h 1572511"/>
                <a:gd name="connsiteX1200" fmla="*/ 589185 w 1157159"/>
                <a:gd name="connsiteY1200" fmla="*/ 111029 h 1572511"/>
                <a:gd name="connsiteX1201" fmla="*/ 602958 w 1157159"/>
                <a:gd name="connsiteY1201" fmla="*/ 106888 h 1572511"/>
                <a:gd name="connsiteX1202" fmla="*/ 606326 w 1157159"/>
                <a:gd name="connsiteY1202" fmla="*/ 105841 h 1572511"/>
                <a:gd name="connsiteX1203" fmla="*/ 606326 w 1157159"/>
                <a:gd name="connsiteY1203" fmla="*/ 101950 h 1572511"/>
                <a:gd name="connsiteX1204" fmla="*/ 608422 w 1157159"/>
                <a:gd name="connsiteY1204" fmla="*/ 101152 h 1572511"/>
                <a:gd name="connsiteX1205" fmla="*/ 612315 w 1157159"/>
                <a:gd name="connsiteY1205" fmla="*/ 102973 h 1572511"/>
                <a:gd name="connsiteX1206" fmla="*/ 612564 w 1157159"/>
                <a:gd name="connsiteY1206" fmla="*/ 106091 h 1572511"/>
                <a:gd name="connsiteX1207" fmla="*/ 614136 w 1157159"/>
                <a:gd name="connsiteY1207" fmla="*/ 105841 h 1572511"/>
                <a:gd name="connsiteX1208" fmla="*/ 616731 w 1157159"/>
                <a:gd name="connsiteY1208" fmla="*/ 102724 h 1572511"/>
                <a:gd name="connsiteX1209" fmla="*/ 616207 w 1157159"/>
                <a:gd name="connsiteY1209" fmla="*/ 97012 h 1572511"/>
                <a:gd name="connsiteX1210" fmla="*/ 620872 w 1157159"/>
                <a:gd name="connsiteY1210" fmla="*/ 88956 h 1572511"/>
                <a:gd name="connsiteX1211" fmla="*/ 624790 w 1157159"/>
                <a:gd name="connsiteY1211" fmla="*/ 84791 h 1572511"/>
                <a:gd name="connsiteX1212" fmla="*/ 629730 w 1157159"/>
                <a:gd name="connsiteY1212" fmla="*/ 83244 h 1572511"/>
                <a:gd name="connsiteX1213" fmla="*/ 633348 w 1157159"/>
                <a:gd name="connsiteY1213" fmla="*/ 80127 h 1572511"/>
                <a:gd name="connsiteX1214" fmla="*/ 633872 w 1157159"/>
                <a:gd name="connsiteY1214" fmla="*/ 77782 h 1572511"/>
                <a:gd name="connsiteX1215" fmla="*/ 638039 w 1157159"/>
                <a:gd name="connsiteY1215" fmla="*/ 72345 h 1572511"/>
                <a:gd name="connsiteX1216" fmla="*/ 638039 w 1157159"/>
                <a:gd name="connsiteY1216" fmla="*/ 69751 h 1572511"/>
                <a:gd name="connsiteX1217" fmla="*/ 639062 w 1157159"/>
                <a:gd name="connsiteY1217" fmla="*/ 65337 h 1572511"/>
                <a:gd name="connsiteX1218" fmla="*/ 627884 w 1157159"/>
                <a:gd name="connsiteY1218" fmla="*/ 64015 h 1572511"/>
                <a:gd name="connsiteX1219" fmla="*/ 629455 w 1157159"/>
                <a:gd name="connsiteY1219" fmla="*/ 60922 h 1572511"/>
                <a:gd name="connsiteX1220" fmla="*/ 631003 w 1157159"/>
                <a:gd name="connsiteY1220" fmla="*/ 60922 h 1572511"/>
                <a:gd name="connsiteX1221" fmla="*/ 632824 w 1157159"/>
                <a:gd name="connsiteY1221" fmla="*/ 57530 h 1572511"/>
                <a:gd name="connsiteX1222" fmla="*/ 636217 w 1157159"/>
                <a:gd name="connsiteY1222" fmla="*/ 54413 h 1572511"/>
                <a:gd name="connsiteX1223" fmla="*/ 641407 w 1157159"/>
                <a:gd name="connsiteY1223" fmla="*/ 51045 h 1572511"/>
                <a:gd name="connsiteX1224" fmla="*/ 647644 w 1157159"/>
                <a:gd name="connsiteY1224" fmla="*/ 48975 h 1572511"/>
                <a:gd name="connsiteX1225" fmla="*/ 649192 w 1157159"/>
                <a:gd name="connsiteY1225" fmla="*/ 46107 h 1572511"/>
                <a:gd name="connsiteX1226" fmla="*/ 654905 w 1157159"/>
                <a:gd name="connsiteY1226" fmla="*/ 44561 h 1572511"/>
                <a:gd name="connsiteX1227" fmla="*/ 656477 w 1157159"/>
                <a:gd name="connsiteY1227" fmla="*/ 40146 h 1572511"/>
                <a:gd name="connsiteX1228" fmla="*/ 658024 w 1157159"/>
                <a:gd name="connsiteY1228" fmla="*/ 38575 h 1572511"/>
                <a:gd name="connsiteX1229" fmla="*/ 661417 w 1157159"/>
                <a:gd name="connsiteY1229" fmla="*/ 40146 h 1572511"/>
                <a:gd name="connsiteX1230" fmla="*/ 668952 w 1157159"/>
                <a:gd name="connsiteY1230" fmla="*/ 40146 h 1572511"/>
                <a:gd name="connsiteX1231" fmla="*/ 671797 w 1157159"/>
                <a:gd name="connsiteY1231" fmla="*/ 41692 h 1572511"/>
                <a:gd name="connsiteX1232" fmla="*/ 673618 w 1157159"/>
                <a:gd name="connsiteY1232" fmla="*/ 44561 h 1572511"/>
                <a:gd name="connsiteX1233" fmla="*/ 678559 w 1157159"/>
                <a:gd name="connsiteY1233" fmla="*/ 46880 h 1572511"/>
                <a:gd name="connsiteX1234" fmla="*/ 680629 w 1157159"/>
                <a:gd name="connsiteY1234" fmla="*/ 48452 h 1572511"/>
                <a:gd name="connsiteX1235" fmla="*/ 687116 w 1157159"/>
                <a:gd name="connsiteY1235" fmla="*/ 44037 h 1572511"/>
                <a:gd name="connsiteX1236" fmla="*/ 693878 w 1157159"/>
                <a:gd name="connsiteY1236" fmla="*/ 42466 h 1572511"/>
                <a:gd name="connsiteX1237" fmla="*/ 701937 w 1157159"/>
                <a:gd name="connsiteY1237" fmla="*/ 41443 h 1572511"/>
                <a:gd name="connsiteX1238" fmla="*/ 704282 w 1157159"/>
                <a:gd name="connsiteY1238" fmla="*/ 42989 h 1572511"/>
                <a:gd name="connsiteX1239" fmla="*/ 708948 w 1157159"/>
                <a:gd name="connsiteY1239" fmla="*/ 39348 h 1572511"/>
                <a:gd name="connsiteX1240" fmla="*/ 711019 w 1157159"/>
                <a:gd name="connsiteY1240" fmla="*/ 40919 h 1572511"/>
                <a:gd name="connsiteX1241" fmla="*/ 714412 w 1157159"/>
                <a:gd name="connsiteY1241" fmla="*/ 39622 h 1572511"/>
                <a:gd name="connsiteX1242" fmla="*/ 718055 w 1157159"/>
                <a:gd name="connsiteY1242" fmla="*/ 37527 h 1572511"/>
                <a:gd name="connsiteX1243" fmla="*/ 719851 w 1157159"/>
                <a:gd name="connsiteY1243" fmla="*/ 35208 h 1572511"/>
                <a:gd name="connsiteX1244" fmla="*/ 722471 w 1157159"/>
                <a:gd name="connsiteY1244" fmla="*/ 33636 h 1572511"/>
                <a:gd name="connsiteX1245" fmla="*/ 727137 w 1157159"/>
                <a:gd name="connsiteY1245" fmla="*/ 25082 h 1572511"/>
                <a:gd name="connsiteX1246" fmla="*/ 723769 w 1157159"/>
                <a:gd name="connsiteY1246" fmla="*/ 22737 h 1572511"/>
                <a:gd name="connsiteX1247" fmla="*/ 720126 w 1157159"/>
                <a:gd name="connsiteY1247" fmla="*/ 21690 h 1572511"/>
                <a:gd name="connsiteX1248" fmla="*/ 730505 w 1157159"/>
                <a:gd name="connsiteY1248" fmla="*/ 18572 h 1572511"/>
                <a:gd name="connsiteX1249" fmla="*/ 733624 w 1157159"/>
                <a:gd name="connsiteY1249" fmla="*/ 17026 h 1572511"/>
                <a:gd name="connsiteX1250" fmla="*/ 738040 w 1157159"/>
                <a:gd name="connsiteY1250" fmla="*/ 13634 h 1572511"/>
                <a:gd name="connsiteX1251" fmla="*/ 744029 w 1157159"/>
                <a:gd name="connsiteY1251" fmla="*/ 7922 h 1572511"/>
                <a:gd name="connsiteX1252" fmla="*/ 749992 w 1157159"/>
                <a:gd name="connsiteY1252" fmla="*/ 4555 h 1572511"/>
                <a:gd name="connsiteX1253" fmla="*/ 754408 w 1157159"/>
                <a:gd name="connsiteY1253" fmla="*/ 1438 h 1572511"/>
                <a:gd name="connsiteX1254" fmla="*/ 757802 w 1157159"/>
                <a:gd name="connsiteY1254" fmla="*/ -383 h 1572511"/>
                <a:gd name="connsiteX1255" fmla="*/ 757003 w 1157159"/>
                <a:gd name="connsiteY1255" fmla="*/ 3258 h 1572511"/>
                <a:gd name="connsiteX1256" fmla="*/ 756753 w 1157159"/>
                <a:gd name="connsiteY1256" fmla="*/ 14956 h 1572511"/>
                <a:gd name="connsiteX1257" fmla="*/ 755706 w 1157159"/>
                <a:gd name="connsiteY1257" fmla="*/ 20667 h 1572511"/>
                <a:gd name="connsiteX1258" fmla="*/ 755456 w 1157159"/>
                <a:gd name="connsiteY1258" fmla="*/ 24558 h 1572511"/>
                <a:gd name="connsiteX1259" fmla="*/ 757527 w 1157159"/>
                <a:gd name="connsiteY1259" fmla="*/ 36230 h 1572511"/>
                <a:gd name="connsiteX1260" fmla="*/ 759623 w 1157159"/>
                <a:gd name="connsiteY1260" fmla="*/ 42466 h 1572511"/>
                <a:gd name="connsiteX1261" fmla="*/ 759623 w 1157159"/>
                <a:gd name="connsiteY1261" fmla="*/ 51295 h 1572511"/>
                <a:gd name="connsiteX1262" fmla="*/ 759099 w 1157159"/>
                <a:gd name="connsiteY1262" fmla="*/ 52093 h 1572511"/>
                <a:gd name="connsiteX1263" fmla="*/ 760921 w 1157159"/>
                <a:gd name="connsiteY1263" fmla="*/ 56757 h 1572511"/>
                <a:gd name="connsiteX1264" fmla="*/ 763765 w 1157159"/>
                <a:gd name="connsiteY1264" fmla="*/ 60922 h 1572511"/>
                <a:gd name="connsiteX1265" fmla="*/ 765861 w 1157159"/>
                <a:gd name="connsiteY1265" fmla="*/ 67157 h 1572511"/>
                <a:gd name="connsiteX1266" fmla="*/ 768980 w 1157159"/>
                <a:gd name="connsiteY1266" fmla="*/ 70250 h 1572511"/>
                <a:gd name="connsiteX1267" fmla="*/ 767158 w 1157159"/>
                <a:gd name="connsiteY1267" fmla="*/ 73368 h 1572511"/>
                <a:gd name="connsiteX1268" fmla="*/ 765586 w 1157159"/>
                <a:gd name="connsiteY1268" fmla="*/ 79354 h 1572511"/>
                <a:gd name="connsiteX1269" fmla="*/ 760396 w 1157159"/>
                <a:gd name="connsiteY1269" fmla="*/ 84018 h 1572511"/>
                <a:gd name="connsiteX1270" fmla="*/ 752337 w 1157159"/>
                <a:gd name="connsiteY1270" fmla="*/ 87410 h 1572511"/>
                <a:gd name="connsiteX1271" fmla="*/ 752337 w 1157159"/>
                <a:gd name="connsiteY1271" fmla="*/ 90527 h 1572511"/>
                <a:gd name="connsiteX1272" fmla="*/ 753635 w 1157159"/>
                <a:gd name="connsiteY1272" fmla="*/ 93645 h 1572511"/>
                <a:gd name="connsiteX1273" fmla="*/ 752862 w 1157159"/>
                <a:gd name="connsiteY1273" fmla="*/ 99357 h 1572511"/>
                <a:gd name="connsiteX1274" fmla="*/ 753635 w 1157159"/>
                <a:gd name="connsiteY1274" fmla="*/ 101427 h 1572511"/>
                <a:gd name="connsiteX1275" fmla="*/ 759099 w 1157159"/>
                <a:gd name="connsiteY1275" fmla="*/ 107662 h 1572511"/>
                <a:gd name="connsiteX1276" fmla="*/ 761170 w 1157159"/>
                <a:gd name="connsiteY1276" fmla="*/ 106888 h 1572511"/>
                <a:gd name="connsiteX1277" fmla="*/ 765337 w 1157159"/>
                <a:gd name="connsiteY1277" fmla="*/ 109208 h 1572511"/>
                <a:gd name="connsiteX1278" fmla="*/ 774169 w 1157159"/>
                <a:gd name="connsiteY1278" fmla="*/ 111802 h 1572511"/>
                <a:gd name="connsiteX1279" fmla="*/ 776764 w 1157159"/>
                <a:gd name="connsiteY1279" fmla="*/ 115194 h 1572511"/>
                <a:gd name="connsiteX1280" fmla="*/ 775192 w 1157159"/>
                <a:gd name="connsiteY1280" fmla="*/ 116740 h 1572511"/>
                <a:gd name="connsiteX1281" fmla="*/ 778311 w 1157159"/>
                <a:gd name="connsiteY1281" fmla="*/ 122976 h 1572511"/>
                <a:gd name="connsiteX1282" fmla="*/ 778311 w 1157159"/>
                <a:gd name="connsiteY1282" fmla="*/ 126866 h 1572511"/>
                <a:gd name="connsiteX1283" fmla="*/ 774419 w 1157159"/>
                <a:gd name="connsiteY1283" fmla="*/ 131032 h 1572511"/>
                <a:gd name="connsiteX1284" fmla="*/ 772597 w 1157159"/>
                <a:gd name="connsiteY1284" fmla="*/ 136219 h 1572511"/>
                <a:gd name="connsiteX1285" fmla="*/ 774169 w 1157159"/>
                <a:gd name="connsiteY1285" fmla="*/ 139586 h 1572511"/>
                <a:gd name="connsiteX1286" fmla="*/ 775990 w 1157159"/>
                <a:gd name="connsiteY1286" fmla="*/ 144799 h 1572511"/>
                <a:gd name="connsiteX1287" fmla="*/ 777537 w 1157159"/>
                <a:gd name="connsiteY1287" fmla="*/ 144799 h 1572511"/>
                <a:gd name="connsiteX1288" fmla="*/ 780656 w 1157159"/>
                <a:gd name="connsiteY1288" fmla="*/ 139586 h 1572511"/>
                <a:gd name="connsiteX1289" fmla="*/ 786120 w 1157159"/>
                <a:gd name="connsiteY1289" fmla="*/ 140385 h 1572511"/>
                <a:gd name="connsiteX1290" fmla="*/ 789239 w 1157159"/>
                <a:gd name="connsiteY1290" fmla="*/ 139088 h 1572511"/>
                <a:gd name="connsiteX1291" fmla="*/ 791560 w 1157159"/>
                <a:gd name="connsiteY1291" fmla="*/ 139611 h 1572511"/>
                <a:gd name="connsiteX1292" fmla="*/ 795976 w 1157159"/>
                <a:gd name="connsiteY1292" fmla="*/ 138040 h 1572511"/>
                <a:gd name="connsiteX1293" fmla="*/ 799094 w 1157159"/>
                <a:gd name="connsiteY1293" fmla="*/ 137791 h 1572511"/>
                <a:gd name="connsiteX1294" fmla="*/ 804808 w 1157159"/>
                <a:gd name="connsiteY1294" fmla="*/ 135446 h 1572511"/>
                <a:gd name="connsiteX1295" fmla="*/ 806630 w 1157159"/>
                <a:gd name="connsiteY1295" fmla="*/ 133102 h 1572511"/>
                <a:gd name="connsiteX1296" fmla="*/ 813641 w 1157159"/>
                <a:gd name="connsiteY1296" fmla="*/ 134673 h 1572511"/>
                <a:gd name="connsiteX1297" fmla="*/ 818332 w 1157159"/>
                <a:gd name="connsiteY1297" fmla="*/ 135970 h 1572511"/>
                <a:gd name="connsiteX1298" fmla="*/ 821451 w 1157159"/>
                <a:gd name="connsiteY1298" fmla="*/ 138838 h 1572511"/>
                <a:gd name="connsiteX1299" fmla="*/ 824295 w 1157159"/>
                <a:gd name="connsiteY1299" fmla="*/ 139611 h 1572511"/>
                <a:gd name="connsiteX1300" fmla="*/ 825867 w 1157159"/>
                <a:gd name="connsiteY1300" fmla="*/ 141158 h 1572511"/>
                <a:gd name="connsiteX1301" fmla="*/ 826640 w 1157159"/>
                <a:gd name="connsiteY1301" fmla="*/ 145073 h 1572511"/>
                <a:gd name="connsiteX1302" fmla="*/ 830807 w 1157159"/>
                <a:gd name="connsiteY1302" fmla="*/ 146370 h 1572511"/>
                <a:gd name="connsiteX1303" fmla="*/ 835224 w 1157159"/>
                <a:gd name="connsiteY1303" fmla="*/ 149987 h 1572511"/>
                <a:gd name="connsiteX1304" fmla="*/ 835997 w 1157159"/>
                <a:gd name="connsiteY1304" fmla="*/ 150261 h 1572511"/>
                <a:gd name="connsiteX1305" fmla="*/ 845353 w 1157159"/>
                <a:gd name="connsiteY1305" fmla="*/ 156746 h 1572511"/>
                <a:gd name="connsiteX1306" fmla="*/ 853138 w 1157159"/>
                <a:gd name="connsiteY1306" fmla="*/ 157519 h 1572511"/>
                <a:gd name="connsiteX1307" fmla="*/ 856007 w 1157159"/>
                <a:gd name="connsiteY1307" fmla="*/ 158043 h 1572511"/>
                <a:gd name="connsiteX1308" fmla="*/ 863268 w 1157159"/>
                <a:gd name="connsiteY1308" fmla="*/ 160911 h 1572511"/>
                <a:gd name="connsiteX1309" fmla="*/ 866661 w 1157159"/>
                <a:gd name="connsiteY1309" fmla="*/ 163505 h 1572511"/>
                <a:gd name="connsiteX1310" fmla="*/ 868981 w 1157159"/>
                <a:gd name="connsiteY1310" fmla="*/ 166373 h 1572511"/>
                <a:gd name="connsiteX1311" fmla="*/ 872624 w 1157159"/>
                <a:gd name="connsiteY1311" fmla="*/ 174679 h 1572511"/>
                <a:gd name="connsiteX1312" fmla="*/ 874970 w 1157159"/>
                <a:gd name="connsiteY1312" fmla="*/ 174404 h 1572511"/>
                <a:gd name="connsiteX1313" fmla="*/ 880683 w 1157159"/>
                <a:gd name="connsiteY1313" fmla="*/ 175976 h 1572511"/>
                <a:gd name="connsiteX1314" fmla="*/ 882754 w 1157159"/>
                <a:gd name="connsiteY1314" fmla="*/ 179093 h 1572511"/>
                <a:gd name="connsiteX1315" fmla="*/ 887445 w 1157159"/>
                <a:gd name="connsiteY1315" fmla="*/ 180390 h 1572511"/>
                <a:gd name="connsiteX1316" fmla="*/ 888992 w 1157159"/>
                <a:gd name="connsiteY1316" fmla="*/ 182734 h 1572511"/>
                <a:gd name="connsiteX1317" fmla="*/ 887445 w 1157159"/>
                <a:gd name="connsiteY1317" fmla="*/ 186351 h 1572511"/>
                <a:gd name="connsiteX1318" fmla="*/ 887694 w 1157159"/>
                <a:gd name="connsiteY1318" fmla="*/ 188446 h 1572511"/>
                <a:gd name="connsiteX1319" fmla="*/ 889765 w 1157159"/>
                <a:gd name="connsiteY1319" fmla="*/ 193883 h 1572511"/>
                <a:gd name="connsiteX1320" fmla="*/ 892884 w 1157159"/>
                <a:gd name="connsiteY1320" fmla="*/ 193384 h 1572511"/>
                <a:gd name="connsiteX1321" fmla="*/ 894456 w 1157159"/>
                <a:gd name="connsiteY1321" fmla="*/ 194931 h 1572511"/>
                <a:gd name="connsiteX1322" fmla="*/ 898099 w 1157159"/>
                <a:gd name="connsiteY1322" fmla="*/ 197001 h 1572511"/>
                <a:gd name="connsiteX1323" fmla="*/ 899122 w 1157159"/>
                <a:gd name="connsiteY1323" fmla="*/ 199869 h 1572511"/>
                <a:gd name="connsiteX1324" fmla="*/ 901717 w 1157159"/>
                <a:gd name="connsiteY1324" fmla="*/ 201690 h 1572511"/>
                <a:gd name="connsiteX1325" fmla="*/ 901991 w 1157159"/>
                <a:gd name="connsiteY1325" fmla="*/ 203236 h 1572511"/>
                <a:gd name="connsiteX1326" fmla="*/ 907954 w 1157159"/>
                <a:gd name="connsiteY1326" fmla="*/ 206104 h 1572511"/>
                <a:gd name="connsiteX1327" fmla="*/ 906932 w 1157159"/>
                <a:gd name="connsiteY1327" fmla="*/ 209222 h 1572511"/>
                <a:gd name="connsiteX1328" fmla="*/ 907705 w 1157159"/>
                <a:gd name="connsiteY1328" fmla="*/ 212589 h 1572511"/>
                <a:gd name="connsiteX1329" fmla="*/ 911872 w 1157159"/>
                <a:gd name="connsiteY1329" fmla="*/ 213113 h 1572511"/>
                <a:gd name="connsiteX1330" fmla="*/ 914716 w 1157159"/>
                <a:gd name="connsiteY1330" fmla="*/ 210768 h 1572511"/>
                <a:gd name="connsiteX1331" fmla="*/ 920180 w 1157159"/>
                <a:gd name="connsiteY1331" fmla="*/ 210519 h 1572511"/>
                <a:gd name="connsiteX1332" fmla="*/ 921727 w 1157159"/>
                <a:gd name="connsiteY1332" fmla="*/ 206354 h 1572511"/>
                <a:gd name="connsiteX1333" fmla="*/ 925370 w 1157159"/>
                <a:gd name="connsiteY1333" fmla="*/ 203760 h 1572511"/>
                <a:gd name="connsiteX1334" fmla="*/ 932381 w 1157159"/>
                <a:gd name="connsiteY1334" fmla="*/ 202463 h 1572511"/>
                <a:gd name="connsiteX1335" fmla="*/ 936797 w 1157159"/>
                <a:gd name="connsiteY1335" fmla="*/ 200892 h 1572511"/>
                <a:gd name="connsiteX1336" fmla="*/ 940440 w 1157159"/>
                <a:gd name="connsiteY1336" fmla="*/ 203760 h 1572511"/>
                <a:gd name="connsiteX1337" fmla="*/ 943808 w 1157159"/>
                <a:gd name="connsiteY1337" fmla="*/ 204284 h 1572511"/>
                <a:gd name="connsiteX1338" fmla="*/ 946927 w 1157159"/>
                <a:gd name="connsiteY1338" fmla="*/ 203236 h 1572511"/>
                <a:gd name="connsiteX1339" fmla="*/ 950320 w 1157159"/>
                <a:gd name="connsiteY1339" fmla="*/ 203760 h 1572511"/>
                <a:gd name="connsiteX1340" fmla="*/ 953439 w 1157159"/>
                <a:gd name="connsiteY1340" fmla="*/ 201939 h 1572511"/>
                <a:gd name="connsiteX1341" fmla="*/ 956533 w 1157159"/>
                <a:gd name="connsiteY1341" fmla="*/ 201690 h 1572511"/>
                <a:gd name="connsiteX1342" fmla="*/ 959927 w 1157159"/>
                <a:gd name="connsiteY1342" fmla="*/ 197275 h 1572511"/>
                <a:gd name="connsiteX1343" fmla="*/ 961224 w 1157159"/>
                <a:gd name="connsiteY1343" fmla="*/ 197525 h 1572511"/>
                <a:gd name="connsiteX1344" fmla="*/ 963818 w 1157159"/>
                <a:gd name="connsiteY1344" fmla="*/ 195454 h 1572511"/>
                <a:gd name="connsiteX1345" fmla="*/ 964343 w 1157159"/>
                <a:gd name="connsiteY1345" fmla="*/ 197774 h 1572511"/>
                <a:gd name="connsiteX1346" fmla="*/ 966663 w 1157159"/>
                <a:gd name="connsiteY1346" fmla="*/ 202214 h 1572511"/>
                <a:gd name="connsiteX1347" fmla="*/ 966413 w 1157159"/>
                <a:gd name="connsiteY1347" fmla="*/ 217004 h 1572511"/>
                <a:gd name="connsiteX1348" fmla="*/ 965890 w 1157159"/>
                <a:gd name="connsiteY1348" fmla="*/ 219348 h 1572511"/>
                <a:gd name="connsiteX1349" fmla="*/ 967187 w 1157159"/>
                <a:gd name="connsiteY1349" fmla="*/ 221942 h 1572511"/>
                <a:gd name="connsiteX1350" fmla="*/ 970581 w 1157159"/>
                <a:gd name="connsiteY1350" fmla="*/ 225059 h 1572511"/>
                <a:gd name="connsiteX1351" fmla="*/ 974223 w 1157159"/>
                <a:gd name="connsiteY1351" fmla="*/ 226880 h 1572511"/>
                <a:gd name="connsiteX1352" fmla="*/ 985650 w 1157159"/>
                <a:gd name="connsiteY1352" fmla="*/ 229474 h 1572511"/>
                <a:gd name="connsiteX1353" fmla="*/ 987721 w 1157159"/>
                <a:gd name="connsiteY1353" fmla="*/ 232592 h 1572511"/>
                <a:gd name="connsiteX1354" fmla="*/ 990067 w 1157159"/>
                <a:gd name="connsiteY1354" fmla="*/ 233889 h 1572511"/>
                <a:gd name="connsiteX1355" fmla="*/ 993709 w 1157159"/>
                <a:gd name="connsiteY1355" fmla="*/ 234662 h 1572511"/>
                <a:gd name="connsiteX1356" fmla="*/ 996554 w 1157159"/>
                <a:gd name="connsiteY1356" fmla="*/ 234662 h 1572511"/>
                <a:gd name="connsiteX1357" fmla="*/ 999423 w 1157159"/>
                <a:gd name="connsiteY1357" fmla="*/ 237530 h 1572511"/>
                <a:gd name="connsiteX1358" fmla="*/ 999922 w 1157159"/>
                <a:gd name="connsiteY1358" fmla="*/ 240124 h 1572511"/>
                <a:gd name="connsiteX1359" fmla="*/ 1002792 w 1157159"/>
                <a:gd name="connsiteY1359" fmla="*/ 241670 h 1572511"/>
                <a:gd name="connsiteX1360" fmla="*/ 999673 w 1157159"/>
                <a:gd name="connsiteY1360" fmla="*/ 245062 h 1572511"/>
                <a:gd name="connsiteX1361" fmla="*/ 995506 w 1157159"/>
                <a:gd name="connsiteY1361" fmla="*/ 253093 h 1572511"/>
                <a:gd name="connsiteX1362" fmla="*/ 985900 w 1157159"/>
                <a:gd name="connsiteY1362" fmla="*/ 272049 h 1572511"/>
                <a:gd name="connsiteX1363" fmla="*/ 986150 w 1157159"/>
                <a:gd name="connsiteY1363" fmla="*/ 274144 h 1572511"/>
                <a:gd name="connsiteX1364" fmla="*/ 991090 w 1157159"/>
                <a:gd name="connsiteY1364" fmla="*/ 277511 h 1572511"/>
                <a:gd name="connsiteX1365" fmla="*/ 998899 w 1157159"/>
                <a:gd name="connsiteY1365" fmla="*/ 281925 h 1572511"/>
                <a:gd name="connsiteX1366" fmla="*/ 1007732 w 1157159"/>
                <a:gd name="connsiteY1366" fmla="*/ 291802 h 1572511"/>
                <a:gd name="connsiteX1367" fmla="*/ 1011349 w 1157159"/>
                <a:gd name="connsiteY1367" fmla="*/ 295942 h 1572511"/>
                <a:gd name="connsiteX1368" fmla="*/ 1014992 w 1157159"/>
                <a:gd name="connsiteY1368" fmla="*/ 299060 h 1572511"/>
                <a:gd name="connsiteX1369" fmla="*/ 1018885 w 1157159"/>
                <a:gd name="connsiteY1369" fmla="*/ 300631 h 1572511"/>
                <a:gd name="connsiteX1370" fmla="*/ 1023301 w 1157159"/>
                <a:gd name="connsiteY1370" fmla="*/ 301404 h 1572511"/>
                <a:gd name="connsiteX1371" fmla="*/ 1027717 w 1157159"/>
                <a:gd name="connsiteY1371" fmla="*/ 303225 h 1572511"/>
                <a:gd name="connsiteX1372" fmla="*/ 1030312 w 1157159"/>
                <a:gd name="connsiteY1372" fmla="*/ 306592 h 1572511"/>
                <a:gd name="connsiteX1373" fmla="*/ 1033705 w 1157159"/>
                <a:gd name="connsiteY1373" fmla="*/ 307390 h 1572511"/>
                <a:gd name="connsiteX1374" fmla="*/ 1039943 w 1157159"/>
                <a:gd name="connsiteY1374" fmla="*/ 306592 h 1572511"/>
                <a:gd name="connsiteX1375" fmla="*/ 1043311 w 1157159"/>
                <a:gd name="connsiteY1375" fmla="*/ 307639 h 1572511"/>
                <a:gd name="connsiteX1376" fmla="*/ 1046954 w 1157159"/>
                <a:gd name="connsiteY1376" fmla="*/ 309710 h 1572511"/>
                <a:gd name="connsiteX1377" fmla="*/ 1052668 w 1157159"/>
                <a:gd name="connsiteY1377" fmla="*/ 314124 h 1572511"/>
                <a:gd name="connsiteX1378" fmla="*/ 1054215 w 1157159"/>
                <a:gd name="connsiteY1378" fmla="*/ 319337 h 1572511"/>
                <a:gd name="connsiteX1379" fmla="*/ 1058132 w 1157159"/>
                <a:gd name="connsiteY1379" fmla="*/ 320883 h 1572511"/>
                <a:gd name="connsiteX1380" fmla="*/ 1059679 w 1157159"/>
                <a:gd name="connsiteY1380" fmla="*/ 322704 h 1572511"/>
                <a:gd name="connsiteX1381" fmla="*/ 1060977 w 1157159"/>
                <a:gd name="connsiteY1381" fmla="*/ 326595 h 1572511"/>
                <a:gd name="connsiteX1382" fmla="*/ 1063047 w 1157159"/>
                <a:gd name="connsiteY1382" fmla="*/ 328416 h 1572511"/>
                <a:gd name="connsiteX1383" fmla="*/ 1071106 w 1157159"/>
                <a:gd name="connsiteY1383" fmla="*/ 329987 h 1572511"/>
                <a:gd name="connsiteX1384" fmla="*/ 1073452 w 1157159"/>
                <a:gd name="connsiteY1384" fmla="*/ 329713 h 1572511"/>
                <a:gd name="connsiteX1385" fmla="*/ 1075273 w 1157159"/>
                <a:gd name="connsiteY1385" fmla="*/ 327642 h 1572511"/>
                <a:gd name="connsiteX1386" fmla="*/ 1076571 w 1157159"/>
                <a:gd name="connsiteY1386" fmla="*/ 329463 h 1572511"/>
                <a:gd name="connsiteX1387" fmla="*/ 1079415 w 1157159"/>
                <a:gd name="connsiteY1387" fmla="*/ 335948 h 1572511"/>
                <a:gd name="connsiteX1388" fmla="*/ 1082284 w 1157159"/>
                <a:gd name="connsiteY1388" fmla="*/ 337519 h 1572511"/>
                <a:gd name="connsiteX1389" fmla="*/ 1087225 w 1157159"/>
                <a:gd name="connsiteY1389" fmla="*/ 341135 h 1572511"/>
                <a:gd name="connsiteX1390" fmla="*/ 1090344 w 1157159"/>
                <a:gd name="connsiteY1390" fmla="*/ 341933 h 1572511"/>
                <a:gd name="connsiteX1391" fmla="*/ 1100723 w 1157159"/>
                <a:gd name="connsiteY1391" fmla="*/ 341933 h 1572511"/>
                <a:gd name="connsiteX1392" fmla="*/ 1101771 w 1157159"/>
                <a:gd name="connsiteY1392" fmla="*/ 344777 h 1572511"/>
                <a:gd name="connsiteX1393" fmla="*/ 1101247 w 1157159"/>
                <a:gd name="connsiteY1393" fmla="*/ 349191 h 1572511"/>
                <a:gd name="connsiteX1394" fmla="*/ 1102045 w 1157159"/>
                <a:gd name="connsiteY1394" fmla="*/ 350488 h 1572511"/>
                <a:gd name="connsiteX1395" fmla="*/ 1110878 w 1157159"/>
                <a:gd name="connsiteY1395" fmla="*/ 352060 h 1572511"/>
                <a:gd name="connsiteX1396" fmla="*/ 1114770 w 1157159"/>
                <a:gd name="connsiteY1396" fmla="*/ 355427 h 1572511"/>
                <a:gd name="connsiteX1397" fmla="*/ 1118413 w 1157159"/>
                <a:gd name="connsiteY1397" fmla="*/ 357771 h 1572511"/>
                <a:gd name="connsiteX1398" fmla="*/ 1124126 w 1157159"/>
                <a:gd name="connsiteY1398" fmla="*/ 363208 h 1572511"/>
                <a:gd name="connsiteX1399" fmla="*/ 1127495 w 1157159"/>
                <a:gd name="connsiteY1399" fmla="*/ 364780 h 1572511"/>
                <a:gd name="connsiteX1400" fmla="*/ 1133982 w 1157159"/>
                <a:gd name="connsiteY1400" fmla="*/ 366326 h 1572511"/>
                <a:gd name="connsiteX1401" fmla="*/ 1135030 w 1157159"/>
                <a:gd name="connsiteY1401" fmla="*/ 368421 h 1572511"/>
                <a:gd name="connsiteX1402" fmla="*/ 1141791 w 1157159"/>
                <a:gd name="connsiteY1402" fmla="*/ 369718 h 1572511"/>
                <a:gd name="connsiteX1403" fmla="*/ 1144112 w 1157159"/>
                <a:gd name="connsiteY1403" fmla="*/ 370741 h 1572511"/>
                <a:gd name="connsiteX1404" fmla="*/ 1145684 w 1157159"/>
                <a:gd name="connsiteY1404" fmla="*/ 377499 h 1572511"/>
                <a:gd name="connsiteX1405" fmla="*/ 1145409 w 1157159"/>
                <a:gd name="connsiteY1405" fmla="*/ 380093 h 1572511"/>
                <a:gd name="connsiteX1406" fmla="*/ 1144112 w 1157159"/>
                <a:gd name="connsiteY1406" fmla="*/ 383211 h 1572511"/>
                <a:gd name="connsiteX1407" fmla="*/ 1146208 w 1157159"/>
                <a:gd name="connsiteY1407" fmla="*/ 391791 h 1572511"/>
                <a:gd name="connsiteX1408" fmla="*/ 1148528 w 1157159"/>
                <a:gd name="connsiteY1408" fmla="*/ 396205 h 1572511"/>
                <a:gd name="connsiteX1409" fmla="*/ 1146732 w 1157159"/>
                <a:gd name="connsiteY1409" fmla="*/ 399847 h 1572511"/>
                <a:gd name="connsiteX1410" fmla="*/ 1148528 w 1157159"/>
                <a:gd name="connsiteY1410" fmla="*/ 402690 h 1572511"/>
                <a:gd name="connsiteX1411" fmla="*/ 1155040 w 1157159"/>
                <a:gd name="connsiteY1411" fmla="*/ 410746 h 1572511"/>
                <a:gd name="connsiteX1412" fmla="*/ 1148803 w 1157159"/>
                <a:gd name="connsiteY1412" fmla="*/ 422693 h 1572511"/>
                <a:gd name="connsiteX1413" fmla="*/ 1147230 w 1157159"/>
                <a:gd name="connsiteY1413" fmla="*/ 425037 h 1572511"/>
                <a:gd name="connsiteX1414" fmla="*/ 1142565 w 1157159"/>
                <a:gd name="connsiteY1414" fmla="*/ 435937 h 1572511"/>
                <a:gd name="connsiteX1415" fmla="*/ 1140220 w 1157159"/>
                <a:gd name="connsiteY1415" fmla="*/ 443195 h 1572511"/>
                <a:gd name="connsiteX1416" fmla="*/ 1142814 w 1157159"/>
                <a:gd name="connsiteY1416" fmla="*/ 445539 h 1572511"/>
                <a:gd name="connsiteX1417" fmla="*/ 1140744 w 1157159"/>
                <a:gd name="connsiteY1417" fmla="*/ 453844 h 1572511"/>
                <a:gd name="connsiteX1418" fmla="*/ 1140993 w 1157159"/>
                <a:gd name="connsiteY1418" fmla="*/ 462175 h 1572511"/>
                <a:gd name="connsiteX1419" fmla="*/ 1139970 w 1157159"/>
                <a:gd name="connsiteY1419" fmla="*/ 463721 h 1572511"/>
                <a:gd name="connsiteX1420" fmla="*/ 1139970 w 1157159"/>
                <a:gd name="connsiteY1420" fmla="*/ 467088 h 1572511"/>
                <a:gd name="connsiteX1421" fmla="*/ 1133458 w 1157159"/>
                <a:gd name="connsiteY1421" fmla="*/ 467612 h 1572511"/>
                <a:gd name="connsiteX1422" fmla="*/ 1129566 w 1157159"/>
                <a:gd name="connsiteY1422" fmla="*/ 461900 h 1572511"/>
                <a:gd name="connsiteX1423" fmla="*/ 1124126 w 1157159"/>
                <a:gd name="connsiteY1423" fmla="*/ 466564 h 1572511"/>
                <a:gd name="connsiteX1424" fmla="*/ 1121507 w 1157159"/>
                <a:gd name="connsiteY1424" fmla="*/ 467362 h 1572511"/>
                <a:gd name="connsiteX1425" fmla="*/ 1121507 w 1157159"/>
                <a:gd name="connsiteY1425" fmla="*/ 472026 h 1572511"/>
                <a:gd name="connsiteX1426" fmla="*/ 1117365 w 1157159"/>
                <a:gd name="connsiteY1426" fmla="*/ 472026 h 1572511"/>
                <a:gd name="connsiteX1427" fmla="*/ 1109057 w 1157159"/>
                <a:gd name="connsiteY1427" fmla="*/ 470979 h 1572511"/>
                <a:gd name="connsiteX1428" fmla="*/ 1103343 w 1157159"/>
                <a:gd name="connsiteY1428" fmla="*/ 469682 h 1572511"/>
                <a:gd name="connsiteX1429" fmla="*/ 1094510 w 1157159"/>
                <a:gd name="connsiteY1429" fmla="*/ 469432 h 1572511"/>
                <a:gd name="connsiteX1430" fmla="*/ 1087225 w 1157159"/>
                <a:gd name="connsiteY1430" fmla="*/ 469956 h 1572511"/>
                <a:gd name="connsiteX1431" fmla="*/ 1083058 w 1157159"/>
                <a:gd name="connsiteY1431" fmla="*/ 469158 h 1572511"/>
                <a:gd name="connsiteX1432" fmla="*/ 1082035 w 1157159"/>
                <a:gd name="connsiteY1432" fmla="*/ 473074 h 1572511"/>
                <a:gd name="connsiteX1433" fmla="*/ 1084106 w 1157159"/>
                <a:gd name="connsiteY1433" fmla="*/ 477489 h 1572511"/>
                <a:gd name="connsiteX1434" fmla="*/ 1085677 w 1157159"/>
                <a:gd name="connsiteY1434" fmla="*/ 479309 h 1572511"/>
                <a:gd name="connsiteX1435" fmla="*/ 1088522 w 1157159"/>
                <a:gd name="connsiteY1435" fmla="*/ 490209 h 1572511"/>
                <a:gd name="connsiteX1436" fmla="*/ 1090593 w 1157159"/>
                <a:gd name="connsiteY1436" fmla="*/ 493326 h 1572511"/>
                <a:gd name="connsiteX1437" fmla="*/ 1091890 w 1157159"/>
                <a:gd name="connsiteY1437" fmla="*/ 501631 h 1572511"/>
                <a:gd name="connsiteX1438" fmla="*/ 1087749 w 1157159"/>
                <a:gd name="connsiteY1438" fmla="*/ 502679 h 1572511"/>
                <a:gd name="connsiteX1439" fmla="*/ 1084879 w 1157159"/>
                <a:gd name="connsiteY1439" fmla="*/ 502155 h 1572511"/>
                <a:gd name="connsiteX1440" fmla="*/ 1081511 w 1157159"/>
                <a:gd name="connsiteY1440" fmla="*/ 506819 h 1572511"/>
                <a:gd name="connsiteX1441" fmla="*/ 1078916 w 1157159"/>
                <a:gd name="connsiteY1441" fmla="*/ 509438 h 1572511"/>
                <a:gd name="connsiteX1442" fmla="*/ 1079415 w 1157159"/>
                <a:gd name="connsiteY1442" fmla="*/ 510735 h 1572511"/>
                <a:gd name="connsiteX1443" fmla="*/ 1076820 w 1157159"/>
                <a:gd name="connsiteY1443" fmla="*/ 513853 h 1572511"/>
                <a:gd name="connsiteX1444" fmla="*/ 1076321 w 1157159"/>
                <a:gd name="connsiteY1444" fmla="*/ 515648 h 1572511"/>
                <a:gd name="connsiteX1445" fmla="*/ 1060977 w 1157159"/>
                <a:gd name="connsiteY1445" fmla="*/ 534878 h 1572511"/>
                <a:gd name="connsiteX1446" fmla="*/ 1054489 w 1157159"/>
                <a:gd name="connsiteY1446" fmla="*/ 538245 h 1572511"/>
                <a:gd name="connsiteX1447" fmla="*/ 1051370 w 1157159"/>
                <a:gd name="connsiteY1447" fmla="*/ 543956 h 1572511"/>
                <a:gd name="connsiteX1448" fmla="*/ 1049299 w 1157159"/>
                <a:gd name="connsiteY1448" fmla="*/ 549169 h 1572511"/>
                <a:gd name="connsiteX1449" fmla="*/ 1052144 w 1157159"/>
                <a:gd name="connsiteY1449" fmla="*/ 550716 h 1572511"/>
                <a:gd name="connsiteX1450" fmla="*/ 1055013 w 1157159"/>
                <a:gd name="connsiteY1450" fmla="*/ 551489 h 1572511"/>
                <a:gd name="connsiteX1451" fmla="*/ 1062024 w 1157159"/>
                <a:gd name="connsiteY1451" fmla="*/ 555654 h 1572511"/>
                <a:gd name="connsiteX1452" fmla="*/ 1060727 w 1157159"/>
                <a:gd name="connsiteY1452" fmla="*/ 557200 h 1572511"/>
                <a:gd name="connsiteX1453" fmla="*/ 1061775 w 1157159"/>
                <a:gd name="connsiteY1453" fmla="*/ 559295 h 1572511"/>
                <a:gd name="connsiteX1454" fmla="*/ 1066191 w 1157159"/>
                <a:gd name="connsiteY1454" fmla="*/ 561366 h 1572511"/>
                <a:gd name="connsiteX1455" fmla="*/ 1078392 w 1157159"/>
                <a:gd name="connsiteY1455" fmla="*/ 570195 h 1572511"/>
                <a:gd name="connsiteX1456" fmla="*/ 1075797 w 1157159"/>
                <a:gd name="connsiteY1456" fmla="*/ 574883 h 1572511"/>
                <a:gd name="connsiteX1457" fmla="*/ 1073726 w 1157159"/>
                <a:gd name="connsiteY1457" fmla="*/ 580071 h 1572511"/>
                <a:gd name="connsiteX1458" fmla="*/ 1072154 w 1157159"/>
                <a:gd name="connsiteY1458" fmla="*/ 582141 h 1572511"/>
                <a:gd name="connsiteX1459" fmla="*/ 1081261 w 1157159"/>
                <a:gd name="connsiteY1459" fmla="*/ 584486 h 1572511"/>
                <a:gd name="connsiteX1460" fmla="*/ 1087474 w 1157159"/>
                <a:gd name="connsiteY1460" fmla="*/ 575133 h 1572511"/>
                <a:gd name="connsiteX1461" fmla="*/ 1089570 w 1157159"/>
                <a:gd name="connsiteY1461" fmla="*/ 576430 h 1572511"/>
                <a:gd name="connsiteX1462" fmla="*/ 1091391 w 1157159"/>
                <a:gd name="connsiteY1462" fmla="*/ 579024 h 1572511"/>
                <a:gd name="connsiteX1463" fmla="*/ 1093462 w 1157159"/>
                <a:gd name="connsiteY1463" fmla="*/ 580844 h 1572511"/>
                <a:gd name="connsiteX1464" fmla="*/ 1093712 w 1157159"/>
                <a:gd name="connsiteY1464" fmla="*/ 583713 h 1572511"/>
                <a:gd name="connsiteX1465" fmla="*/ 1092414 w 1157159"/>
                <a:gd name="connsiteY1465" fmla="*/ 590447 h 1572511"/>
                <a:gd name="connsiteX1466" fmla="*/ 1090094 w 1157159"/>
                <a:gd name="connsiteY1466" fmla="*/ 591494 h 1572511"/>
                <a:gd name="connsiteX1467" fmla="*/ 1087474 w 1157159"/>
                <a:gd name="connsiteY1467" fmla="*/ 594612 h 1572511"/>
                <a:gd name="connsiteX1468" fmla="*/ 1086176 w 1157159"/>
                <a:gd name="connsiteY1468" fmla="*/ 598752 h 1572511"/>
                <a:gd name="connsiteX1469" fmla="*/ 1079939 w 1157159"/>
                <a:gd name="connsiteY1469" fmla="*/ 604489 h 1572511"/>
                <a:gd name="connsiteX1470" fmla="*/ 1073452 w 1157159"/>
                <a:gd name="connsiteY1470" fmla="*/ 608105 h 1572511"/>
                <a:gd name="connsiteX1471" fmla="*/ 1067214 w 1157159"/>
                <a:gd name="connsiteY1471" fmla="*/ 610449 h 1572511"/>
                <a:gd name="connsiteX1472" fmla="*/ 1062024 w 1157159"/>
                <a:gd name="connsiteY1472" fmla="*/ 613567 h 1572511"/>
                <a:gd name="connsiteX1473" fmla="*/ 1059679 w 1157159"/>
                <a:gd name="connsiteY1473" fmla="*/ 611996 h 1572511"/>
                <a:gd name="connsiteX1474" fmla="*/ 1054489 w 1157159"/>
                <a:gd name="connsiteY1474" fmla="*/ 624217 h 1572511"/>
                <a:gd name="connsiteX1475" fmla="*/ 1052144 w 1157159"/>
                <a:gd name="connsiteY1475" fmla="*/ 642399 h 1572511"/>
                <a:gd name="connsiteX1476" fmla="*/ 1049823 w 1157159"/>
                <a:gd name="connsiteY1476" fmla="*/ 649657 h 157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</a:cxnLst>
              <a:rect l="l" t="t" r="r" b="b"/>
              <a:pathLst>
                <a:path w="1157159" h="1572511">
                  <a:moveTo>
                    <a:pt x="1051620" y="650430"/>
                  </a:moveTo>
                  <a:lnTo>
                    <a:pt x="1053167" y="660032"/>
                  </a:lnTo>
                  <a:lnTo>
                    <a:pt x="1054739" y="664971"/>
                  </a:lnTo>
                  <a:lnTo>
                    <a:pt x="1053691" y="674848"/>
                  </a:lnTo>
                  <a:lnTo>
                    <a:pt x="1054215" y="676668"/>
                  </a:lnTo>
                  <a:lnTo>
                    <a:pt x="1054215" y="681332"/>
                  </a:lnTo>
                  <a:lnTo>
                    <a:pt x="1051620" y="679262"/>
                  </a:lnTo>
                  <a:lnTo>
                    <a:pt x="1046929" y="673276"/>
                  </a:lnTo>
                  <a:lnTo>
                    <a:pt x="1026919" y="678489"/>
                  </a:lnTo>
                  <a:lnTo>
                    <a:pt x="1013171" y="680310"/>
                  </a:lnTo>
                  <a:lnTo>
                    <a:pt x="1005112" y="682380"/>
                  </a:lnTo>
                  <a:lnTo>
                    <a:pt x="999648" y="682879"/>
                  </a:lnTo>
                  <a:lnTo>
                    <a:pt x="991065" y="681332"/>
                  </a:lnTo>
                  <a:lnTo>
                    <a:pt x="987971" y="683402"/>
                  </a:lnTo>
                  <a:lnTo>
                    <a:pt x="985351" y="683926"/>
                  </a:lnTo>
                  <a:lnTo>
                    <a:pt x="983031" y="687817"/>
                  </a:lnTo>
                  <a:lnTo>
                    <a:pt x="979912" y="686520"/>
                  </a:lnTo>
                  <a:lnTo>
                    <a:pt x="978090" y="700287"/>
                  </a:lnTo>
                  <a:lnTo>
                    <a:pt x="976519" y="708593"/>
                  </a:lnTo>
                  <a:lnTo>
                    <a:pt x="973400" y="706273"/>
                  </a:lnTo>
                  <a:lnTo>
                    <a:pt x="970805" y="706523"/>
                  </a:lnTo>
                  <a:lnTo>
                    <a:pt x="967961" y="705226"/>
                  </a:lnTo>
                  <a:lnTo>
                    <a:pt x="966139" y="707046"/>
                  </a:lnTo>
                  <a:lnTo>
                    <a:pt x="968983" y="712234"/>
                  </a:lnTo>
                  <a:lnTo>
                    <a:pt x="968983" y="718470"/>
                  </a:lnTo>
                  <a:lnTo>
                    <a:pt x="960426" y="718719"/>
                  </a:lnTo>
                  <a:lnTo>
                    <a:pt x="953414" y="719767"/>
                  </a:lnTo>
                  <a:lnTo>
                    <a:pt x="944831" y="724705"/>
                  </a:lnTo>
                  <a:lnTo>
                    <a:pt x="937046" y="726002"/>
                  </a:lnTo>
                  <a:lnTo>
                    <a:pt x="936523" y="729643"/>
                  </a:lnTo>
                  <a:lnTo>
                    <a:pt x="933155" y="733783"/>
                  </a:lnTo>
                  <a:lnTo>
                    <a:pt x="930809" y="741066"/>
                  </a:lnTo>
                  <a:lnTo>
                    <a:pt x="928214" y="745231"/>
                  </a:lnTo>
                  <a:lnTo>
                    <a:pt x="927940" y="747825"/>
                  </a:lnTo>
                  <a:lnTo>
                    <a:pt x="926642" y="749646"/>
                  </a:lnTo>
                  <a:lnTo>
                    <a:pt x="911323" y="742887"/>
                  </a:lnTo>
                  <a:lnTo>
                    <a:pt x="904062" y="744184"/>
                  </a:lnTo>
                  <a:lnTo>
                    <a:pt x="898598" y="744708"/>
                  </a:lnTo>
                  <a:lnTo>
                    <a:pt x="883777" y="747301"/>
                  </a:lnTo>
                  <a:lnTo>
                    <a:pt x="884051" y="754559"/>
                  </a:lnTo>
                  <a:lnTo>
                    <a:pt x="881182" y="756629"/>
                  </a:lnTo>
                  <a:lnTo>
                    <a:pt x="877290" y="762366"/>
                  </a:lnTo>
                  <a:lnTo>
                    <a:pt x="875743" y="763663"/>
                  </a:lnTo>
                  <a:lnTo>
                    <a:pt x="874945" y="771968"/>
                  </a:lnTo>
                  <a:lnTo>
                    <a:pt x="877040" y="776108"/>
                  </a:lnTo>
                  <a:lnTo>
                    <a:pt x="880933" y="785985"/>
                  </a:lnTo>
                  <a:lnTo>
                    <a:pt x="873397" y="793268"/>
                  </a:lnTo>
                  <a:lnTo>
                    <a:pt x="869231" y="796386"/>
                  </a:lnTo>
                  <a:lnTo>
                    <a:pt x="869755" y="800002"/>
                  </a:lnTo>
                  <a:lnTo>
                    <a:pt x="873647" y="805988"/>
                  </a:lnTo>
                  <a:lnTo>
                    <a:pt x="878313" y="808332"/>
                  </a:lnTo>
                  <a:lnTo>
                    <a:pt x="880135" y="814543"/>
                  </a:lnTo>
                  <a:lnTo>
                    <a:pt x="878587" y="818708"/>
                  </a:lnTo>
                  <a:lnTo>
                    <a:pt x="877814" y="824170"/>
                  </a:lnTo>
                  <a:lnTo>
                    <a:pt x="874695" y="826240"/>
                  </a:lnTo>
                  <a:lnTo>
                    <a:pt x="871302" y="829607"/>
                  </a:lnTo>
                  <a:lnTo>
                    <a:pt x="870005" y="834022"/>
                  </a:lnTo>
                  <a:lnTo>
                    <a:pt x="868707" y="835593"/>
                  </a:lnTo>
                  <a:lnTo>
                    <a:pt x="868457" y="838960"/>
                  </a:lnTo>
                  <a:lnTo>
                    <a:pt x="867410" y="842851"/>
                  </a:lnTo>
                  <a:lnTo>
                    <a:pt x="868981" y="847540"/>
                  </a:lnTo>
                  <a:lnTo>
                    <a:pt x="871302" y="847789"/>
                  </a:lnTo>
                  <a:lnTo>
                    <a:pt x="872100" y="851181"/>
                  </a:lnTo>
                  <a:lnTo>
                    <a:pt x="875718" y="853251"/>
                  </a:lnTo>
                  <a:lnTo>
                    <a:pt x="878837" y="857391"/>
                  </a:lnTo>
                  <a:lnTo>
                    <a:pt x="881706" y="858190"/>
                  </a:lnTo>
                  <a:lnTo>
                    <a:pt x="882729" y="860260"/>
                  </a:lnTo>
                  <a:lnTo>
                    <a:pt x="885599" y="862604"/>
                  </a:lnTo>
                  <a:lnTo>
                    <a:pt x="884825" y="867268"/>
                  </a:lnTo>
                  <a:lnTo>
                    <a:pt x="888194" y="870136"/>
                  </a:lnTo>
                  <a:lnTo>
                    <a:pt x="887944" y="874027"/>
                  </a:lnTo>
                  <a:lnTo>
                    <a:pt x="889241" y="879215"/>
                  </a:lnTo>
                  <a:lnTo>
                    <a:pt x="892360" y="882607"/>
                  </a:lnTo>
                  <a:lnTo>
                    <a:pt x="893383" y="884677"/>
                  </a:lnTo>
                  <a:lnTo>
                    <a:pt x="889765" y="885176"/>
                  </a:lnTo>
                  <a:lnTo>
                    <a:pt x="879610" y="890388"/>
                  </a:lnTo>
                  <a:lnTo>
                    <a:pt x="872100" y="892209"/>
                  </a:lnTo>
                  <a:lnTo>
                    <a:pt x="866636" y="892733"/>
                  </a:lnTo>
                  <a:lnTo>
                    <a:pt x="862744" y="891935"/>
                  </a:lnTo>
                  <a:lnTo>
                    <a:pt x="860648" y="890638"/>
                  </a:lnTo>
                  <a:lnTo>
                    <a:pt x="846900" y="878442"/>
                  </a:lnTo>
                  <a:lnTo>
                    <a:pt x="843507" y="874027"/>
                  </a:lnTo>
                  <a:lnTo>
                    <a:pt x="841436" y="871932"/>
                  </a:lnTo>
                  <a:lnTo>
                    <a:pt x="836745" y="869862"/>
                  </a:lnTo>
                  <a:lnTo>
                    <a:pt x="832604" y="868565"/>
                  </a:lnTo>
                  <a:lnTo>
                    <a:pt x="830009" y="867019"/>
                  </a:lnTo>
                  <a:lnTo>
                    <a:pt x="827139" y="862854"/>
                  </a:lnTo>
                  <a:lnTo>
                    <a:pt x="825592" y="858963"/>
                  </a:lnTo>
                  <a:lnTo>
                    <a:pt x="821176" y="851954"/>
                  </a:lnTo>
                  <a:lnTo>
                    <a:pt x="817782" y="848562"/>
                  </a:lnTo>
                  <a:lnTo>
                    <a:pt x="812343" y="846243"/>
                  </a:lnTo>
                  <a:lnTo>
                    <a:pt x="811046" y="847789"/>
                  </a:lnTo>
                  <a:lnTo>
                    <a:pt x="811545" y="850907"/>
                  </a:lnTo>
                  <a:lnTo>
                    <a:pt x="809474" y="852478"/>
                  </a:lnTo>
                  <a:lnTo>
                    <a:pt x="806879" y="852204"/>
                  </a:lnTo>
                  <a:lnTo>
                    <a:pt x="805582" y="856893"/>
                  </a:lnTo>
                  <a:lnTo>
                    <a:pt x="803237" y="858190"/>
                  </a:lnTo>
                  <a:lnTo>
                    <a:pt x="801415" y="857666"/>
                  </a:lnTo>
                  <a:lnTo>
                    <a:pt x="798296" y="852478"/>
                  </a:lnTo>
                  <a:lnTo>
                    <a:pt x="795976" y="850657"/>
                  </a:lnTo>
                  <a:lnTo>
                    <a:pt x="793880" y="850907"/>
                  </a:lnTo>
                  <a:lnTo>
                    <a:pt x="785048" y="845469"/>
                  </a:lnTo>
                  <a:lnTo>
                    <a:pt x="783500" y="848587"/>
                  </a:lnTo>
                  <a:lnTo>
                    <a:pt x="780107" y="849884"/>
                  </a:lnTo>
                  <a:lnTo>
                    <a:pt x="778286" y="854797"/>
                  </a:lnTo>
                  <a:lnTo>
                    <a:pt x="781155" y="857666"/>
                  </a:lnTo>
                  <a:lnTo>
                    <a:pt x="783500" y="861557"/>
                  </a:lnTo>
                  <a:lnTo>
                    <a:pt x="788940" y="860783"/>
                  </a:lnTo>
                  <a:lnTo>
                    <a:pt x="790761" y="861831"/>
                  </a:lnTo>
                  <a:lnTo>
                    <a:pt x="791285" y="863901"/>
                  </a:lnTo>
                  <a:lnTo>
                    <a:pt x="794654" y="864924"/>
                  </a:lnTo>
                  <a:lnTo>
                    <a:pt x="796225" y="869338"/>
                  </a:lnTo>
                  <a:lnTo>
                    <a:pt x="797248" y="874551"/>
                  </a:lnTo>
                  <a:lnTo>
                    <a:pt x="799868" y="879739"/>
                  </a:lnTo>
                  <a:lnTo>
                    <a:pt x="800118" y="883904"/>
                  </a:lnTo>
                  <a:lnTo>
                    <a:pt x="801415" y="886498"/>
                  </a:lnTo>
                  <a:lnTo>
                    <a:pt x="802188" y="890638"/>
                  </a:lnTo>
                  <a:lnTo>
                    <a:pt x="801166" y="897397"/>
                  </a:lnTo>
                  <a:lnTo>
                    <a:pt x="800118" y="900764"/>
                  </a:lnTo>
                  <a:lnTo>
                    <a:pt x="800367" y="903632"/>
                  </a:lnTo>
                  <a:lnTo>
                    <a:pt x="799344" y="906226"/>
                  </a:lnTo>
                  <a:lnTo>
                    <a:pt x="796749" y="908296"/>
                  </a:lnTo>
                  <a:lnTo>
                    <a:pt x="793107" y="910117"/>
                  </a:lnTo>
                  <a:lnTo>
                    <a:pt x="790512" y="909868"/>
                  </a:lnTo>
                  <a:lnTo>
                    <a:pt x="788166" y="911165"/>
                  </a:lnTo>
                  <a:lnTo>
                    <a:pt x="785571" y="911165"/>
                  </a:lnTo>
                  <a:lnTo>
                    <a:pt x="782702" y="910117"/>
                  </a:lnTo>
                  <a:lnTo>
                    <a:pt x="780107" y="910641"/>
                  </a:lnTo>
                  <a:lnTo>
                    <a:pt x="776215" y="909344"/>
                  </a:lnTo>
                  <a:lnTo>
                    <a:pt x="771275" y="905702"/>
                  </a:lnTo>
                  <a:lnTo>
                    <a:pt x="769204" y="902585"/>
                  </a:lnTo>
                  <a:lnTo>
                    <a:pt x="766858" y="900515"/>
                  </a:lnTo>
                  <a:lnTo>
                    <a:pt x="767632" y="897148"/>
                  </a:lnTo>
                  <a:lnTo>
                    <a:pt x="761669" y="893755"/>
                  </a:lnTo>
                  <a:lnTo>
                    <a:pt x="759847" y="894030"/>
                  </a:lnTo>
                  <a:lnTo>
                    <a:pt x="757003" y="896873"/>
                  </a:lnTo>
                  <a:lnTo>
                    <a:pt x="756728" y="900515"/>
                  </a:lnTo>
                  <a:lnTo>
                    <a:pt x="754408" y="901812"/>
                  </a:lnTo>
                  <a:lnTo>
                    <a:pt x="751539" y="901288"/>
                  </a:lnTo>
                  <a:lnTo>
                    <a:pt x="745825" y="902610"/>
                  </a:lnTo>
                  <a:lnTo>
                    <a:pt x="738540" y="906501"/>
                  </a:lnTo>
                  <a:lnTo>
                    <a:pt x="733874" y="907274"/>
                  </a:lnTo>
                  <a:lnTo>
                    <a:pt x="731803" y="906226"/>
                  </a:lnTo>
                  <a:lnTo>
                    <a:pt x="727386" y="905977"/>
                  </a:lnTo>
                  <a:lnTo>
                    <a:pt x="725291" y="910915"/>
                  </a:lnTo>
                  <a:lnTo>
                    <a:pt x="725815" y="913758"/>
                  </a:lnTo>
                  <a:lnTo>
                    <a:pt x="721648" y="916352"/>
                  </a:lnTo>
                  <a:lnTo>
                    <a:pt x="720875" y="918697"/>
                  </a:lnTo>
                  <a:lnTo>
                    <a:pt x="718280" y="921041"/>
                  </a:lnTo>
                  <a:lnTo>
                    <a:pt x="716708" y="924682"/>
                  </a:lnTo>
                  <a:lnTo>
                    <a:pt x="715411" y="930120"/>
                  </a:lnTo>
                  <a:lnTo>
                    <a:pt x="715411" y="938450"/>
                  </a:lnTo>
                  <a:lnTo>
                    <a:pt x="713090" y="942066"/>
                  </a:lnTo>
                  <a:lnTo>
                    <a:pt x="712816" y="945184"/>
                  </a:lnTo>
                  <a:lnTo>
                    <a:pt x="715685" y="948826"/>
                  </a:lnTo>
                  <a:lnTo>
                    <a:pt x="717232" y="952991"/>
                  </a:lnTo>
                  <a:lnTo>
                    <a:pt x="717506" y="960523"/>
                  </a:lnTo>
                  <a:lnTo>
                    <a:pt x="719053" y="965187"/>
                  </a:lnTo>
                  <a:lnTo>
                    <a:pt x="722696" y="971672"/>
                  </a:lnTo>
                  <a:lnTo>
                    <a:pt x="726065" y="975562"/>
                  </a:lnTo>
                  <a:lnTo>
                    <a:pt x="724517" y="979204"/>
                  </a:lnTo>
                  <a:lnTo>
                    <a:pt x="721648" y="982596"/>
                  </a:lnTo>
                  <a:lnTo>
                    <a:pt x="720875" y="986487"/>
                  </a:lnTo>
                  <a:lnTo>
                    <a:pt x="724243" y="992722"/>
                  </a:lnTo>
                  <a:lnTo>
                    <a:pt x="727636" y="995565"/>
                  </a:lnTo>
                  <a:lnTo>
                    <a:pt x="729956" y="998957"/>
                  </a:lnTo>
                  <a:lnTo>
                    <a:pt x="736194" y="1009333"/>
                  </a:lnTo>
                  <a:lnTo>
                    <a:pt x="737766" y="1015568"/>
                  </a:lnTo>
                  <a:lnTo>
                    <a:pt x="741134" y="1022053"/>
                  </a:lnTo>
                  <a:lnTo>
                    <a:pt x="744004" y="1026218"/>
                  </a:lnTo>
                  <a:lnTo>
                    <a:pt x="745551" y="1033476"/>
                  </a:lnTo>
                  <a:lnTo>
                    <a:pt x="746848" y="1043103"/>
                  </a:lnTo>
                  <a:lnTo>
                    <a:pt x="747896" y="1046744"/>
                  </a:lnTo>
                  <a:lnTo>
                    <a:pt x="752312" y="1052955"/>
                  </a:lnTo>
                  <a:lnTo>
                    <a:pt x="754383" y="1054252"/>
                  </a:lnTo>
                  <a:lnTo>
                    <a:pt x="756205" y="1059988"/>
                  </a:lnTo>
                  <a:lnTo>
                    <a:pt x="755431" y="1062831"/>
                  </a:lnTo>
                  <a:lnTo>
                    <a:pt x="757253" y="1066198"/>
                  </a:lnTo>
                  <a:lnTo>
                    <a:pt x="758026" y="1071411"/>
                  </a:lnTo>
                  <a:lnTo>
                    <a:pt x="759847" y="1073481"/>
                  </a:lnTo>
                  <a:lnTo>
                    <a:pt x="760621" y="1077122"/>
                  </a:lnTo>
                  <a:lnTo>
                    <a:pt x="762717" y="1082061"/>
                  </a:lnTo>
                  <a:lnTo>
                    <a:pt x="764014" y="1086974"/>
                  </a:lnTo>
                  <a:lnTo>
                    <a:pt x="764513" y="1092436"/>
                  </a:lnTo>
                  <a:lnTo>
                    <a:pt x="763740" y="1094257"/>
                  </a:lnTo>
                  <a:lnTo>
                    <a:pt x="765287" y="1098422"/>
                  </a:lnTo>
                  <a:lnTo>
                    <a:pt x="768680" y="1105156"/>
                  </a:lnTo>
                  <a:lnTo>
                    <a:pt x="768406" y="1107501"/>
                  </a:lnTo>
                  <a:lnTo>
                    <a:pt x="763740" y="1108798"/>
                  </a:lnTo>
                  <a:lnTo>
                    <a:pt x="763740" y="1113736"/>
                  </a:lnTo>
                  <a:lnTo>
                    <a:pt x="765287" y="1119198"/>
                  </a:lnTo>
                  <a:lnTo>
                    <a:pt x="769204" y="1124386"/>
                  </a:lnTo>
                  <a:lnTo>
                    <a:pt x="772572" y="1125683"/>
                  </a:lnTo>
                  <a:lnTo>
                    <a:pt x="773620" y="1129574"/>
                  </a:lnTo>
                  <a:lnTo>
                    <a:pt x="782702" y="1128801"/>
                  </a:lnTo>
                  <a:lnTo>
                    <a:pt x="785048" y="1132691"/>
                  </a:lnTo>
                  <a:lnTo>
                    <a:pt x="790761" y="1140997"/>
                  </a:lnTo>
                  <a:lnTo>
                    <a:pt x="793605" y="1149302"/>
                  </a:lnTo>
                  <a:lnTo>
                    <a:pt x="794129" y="1152170"/>
                  </a:lnTo>
                  <a:lnTo>
                    <a:pt x="800891" y="1150350"/>
                  </a:lnTo>
                  <a:lnTo>
                    <a:pt x="802962" y="1149302"/>
                  </a:lnTo>
                  <a:lnTo>
                    <a:pt x="807902" y="1148803"/>
                  </a:lnTo>
                  <a:lnTo>
                    <a:pt x="811021" y="1156061"/>
                  </a:lnTo>
                  <a:lnTo>
                    <a:pt x="813866" y="1158929"/>
                  </a:lnTo>
                  <a:lnTo>
                    <a:pt x="816735" y="1163344"/>
                  </a:lnTo>
                  <a:lnTo>
                    <a:pt x="821401" y="1169055"/>
                  </a:lnTo>
                  <a:lnTo>
                    <a:pt x="826341" y="1177112"/>
                  </a:lnTo>
                  <a:lnTo>
                    <a:pt x="831530" y="1175016"/>
                  </a:lnTo>
                  <a:lnTo>
                    <a:pt x="838292" y="1170876"/>
                  </a:lnTo>
                  <a:lnTo>
                    <a:pt x="839340" y="1176064"/>
                  </a:lnTo>
                  <a:lnTo>
                    <a:pt x="841685" y="1180728"/>
                  </a:lnTo>
                  <a:lnTo>
                    <a:pt x="845303" y="1193473"/>
                  </a:lnTo>
                  <a:lnTo>
                    <a:pt x="845578" y="1198660"/>
                  </a:lnTo>
                  <a:lnTo>
                    <a:pt x="848422" y="1206193"/>
                  </a:lnTo>
                  <a:lnTo>
                    <a:pt x="851017" y="1210084"/>
                  </a:lnTo>
                  <a:lnTo>
                    <a:pt x="857254" y="1216568"/>
                  </a:lnTo>
                  <a:lnTo>
                    <a:pt x="861147" y="1219960"/>
                  </a:lnTo>
                  <a:lnTo>
                    <a:pt x="860897" y="1222554"/>
                  </a:lnTo>
                  <a:lnTo>
                    <a:pt x="865313" y="1223053"/>
                  </a:lnTo>
                  <a:lnTo>
                    <a:pt x="868956" y="1224874"/>
                  </a:lnTo>
                  <a:lnTo>
                    <a:pt x="870503" y="1227218"/>
                  </a:lnTo>
                  <a:lnTo>
                    <a:pt x="871302" y="1230336"/>
                  </a:lnTo>
                  <a:lnTo>
                    <a:pt x="877016" y="1226969"/>
                  </a:lnTo>
                  <a:lnTo>
                    <a:pt x="883752" y="1234501"/>
                  </a:lnTo>
                  <a:lnTo>
                    <a:pt x="887145" y="1232930"/>
                  </a:lnTo>
                  <a:lnTo>
                    <a:pt x="887919" y="1233977"/>
                  </a:lnTo>
                  <a:lnTo>
                    <a:pt x="892585" y="1229563"/>
                  </a:lnTo>
                  <a:lnTo>
                    <a:pt x="895704" y="1225672"/>
                  </a:lnTo>
                  <a:lnTo>
                    <a:pt x="897799" y="1222030"/>
                  </a:lnTo>
                  <a:lnTo>
                    <a:pt x="901692" y="1225921"/>
                  </a:lnTo>
                  <a:lnTo>
                    <a:pt x="902989" y="1233977"/>
                  </a:lnTo>
                  <a:lnTo>
                    <a:pt x="905334" y="1239414"/>
                  </a:lnTo>
                  <a:lnTo>
                    <a:pt x="913368" y="1245650"/>
                  </a:lnTo>
                  <a:lnTo>
                    <a:pt x="915714" y="1248243"/>
                  </a:lnTo>
                  <a:lnTo>
                    <a:pt x="922201" y="1257871"/>
                  </a:lnTo>
                  <a:lnTo>
                    <a:pt x="923249" y="1260989"/>
                  </a:lnTo>
                  <a:lnTo>
                    <a:pt x="923000" y="1268770"/>
                  </a:lnTo>
                  <a:lnTo>
                    <a:pt x="931557" y="1268770"/>
                  </a:lnTo>
                  <a:lnTo>
                    <a:pt x="936498" y="1273184"/>
                  </a:lnTo>
                  <a:lnTo>
                    <a:pt x="938070" y="1275778"/>
                  </a:lnTo>
                  <a:lnTo>
                    <a:pt x="941688" y="1278647"/>
                  </a:lnTo>
                  <a:lnTo>
                    <a:pt x="948449" y="1280717"/>
                  </a:lnTo>
                  <a:lnTo>
                    <a:pt x="953389" y="1283061"/>
                  </a:lnTo>
                  <a:lnTo>
                    <a:pt x="956758" y="1287201"/>
                  </a:lnTo>
                  <a:lnTo>
                    <a:pt x="960924" y="1289795"/>
                  </a:lnTo>
                  <a:lnTo>
                    <a:pt x="964817" y="1293187"/>
                  </a:lnTo>
                  <a:lnTo>
                    <a:pt x="960924" y="1295781"/>
                  </a:lnTo>
                  <a:lnTo>
                    <a:pt x="950021" y="1306431"/>
                  </a:lnTo>
                  <a:lnTo>
                    <a:pt x="947152" y="1310072"/>
                  </a:lnTo>
                  <a:lnTo>
                    <a:pt x="943259" y="1316308"/>
                  </a:lnTo>
                  <a:lnTo>
                    <a:pt x="939093" y="1321495"/>
                  </a:lnTo>
                  <a:lnTo>
                    <a:pt x="933130" y="1326434"/>
                  </a:lnTo>
                  <a:lnTo>
                    <a:pt x="928963" y="1327731"/>
                  </a:lnTo>
                  <a:lnTo>
                    <a:pt x="922725" y="1329028"/>
                  </a:lnTo>
                  <a:lnTo>
                    <a:pt x="919881" y="1331098"/>
                  </a:lnTo>
                  <a:lnTo>
                    <a:pt x="917785" y="1336036"/>
                  </a:lnTo>
                  <a:lnTo>
                    <a:pt x="917785" y="1339154"/>
                  </a:lnTo>
                  <a:lnTo>
                    <a:pt x="918832" y="1342521"/>
                  </a:lnTo>
                  <a:lnTo>
                    <a:pt x="924546" y="1350577"/>
                  </a:lnTo>
                  <a:lnTo>
                    <a:pt x="930011" y="1354991"/>
                  </a:lnTo>
                  <a:lnTo>
                    <a:pt x="937022" y="1358633"/>
                  </a:lnTo>
                  <a:lnTo>
                    <a:pt x="938070" y="1360179"/>
                  </a:lnTo>
                  <a:lnTo>
                    <a:pt x="938594" y="1363821"/>
                  </a:lnTo>
                  <a:lnTo>
                    <a:pt x="937795" y="1368235"/>
                  </a:lnTo>
                  <a:lnTo>
                    <a:pt x="934427" y="1375518"/>
                  </a:lnTo>
                  <a:lnTo>
                    <a:pt x="929761" y="1380431"/>
                  </a:lnTo>
                  <a:lnTo>
                    <a:pt x="927416" y="1384347"/>
                  </a:lnTo>
                  <a:lnTo>
                    <a:pt x="926118" y="1389011"/>
                  </a:lnTo>
                  <a:lnTo>
                    <a:pt x="927141" y="1395496"/>
                  </a:lnTo>
                  <a:lnTo>
                    <a:pt x="926642" y="1400958"/>
                  </a:lnTo>
                  <a:lnTo>
                    <a:pt x="925345" y="1403302"/>
                  </a:lnTo>
                  <a:lnTo>
                    <a:pt x="920929" y="1406669"/>
                  </a:lnTo>
                  <a:lnTo>
                    <a:pt x="918059" y="1406919"/>
                  </a:lnTo>
                  <a:lnTo>
                    <a:pt x="914941" y="1406146"/>
                  </a:lnTo>
                  <a:lnTo>
                    <a:pt x="914442" y="1402779"/>
                  </a:lnTo>
                  <a:lnTo>
                    <a:pt x="910275" y="1400683"/>
                  </a:lnTo>
                  <a:lnTo>
                    <a:pt x="907405" y="1400434"/>
                  </a:lnTo>
                  <a:lnTo>
                    <a:pt x="904037" y="1403302"/>
                  </a:lnTo>
                  <a:lnTo>
                    <a:pt x="902216" y="1410036"/>
                  </a:lnTo>
                  <a:lnTo>
                    <a:pt x="899621" y="1415249"/>
                  </a:lnTo>
                  <a:lnTo>
                    <a:pt x="898074" y="1420437"/>
                  </a:lnTo>
                  <a:lnTo>
                    <a:pt x="897026" y="1421210"/>
                  </a:lnTo>
                  <a:lnTo>
                    <a:pt x="890015" y="1422781"/>
                  </a:lnTo>
                  <a:lnTo>
                    <a:pt x="887420" y="1421983"/>
                  </a:lnTo>
                  <a:lnTo>
                    <a:pt x="886896" y="1419913"/>
                  </a:lnTo>
                  <a:lnTo>
                    <a:pt x="889740" y="1411857"/>
                  </a:lnTo>
                  <a:lnTo>
                    <a:pt x="889241" y="1406919"/>
                  </a:lnTo>
                  <a:lnTo>
                    <a:pt x="887420" y="1403028"/>
                  </a:lnTo>
                  <a:lnTo>
                    <a:pt x="883004" y="1397067"/>
                  </a:lnTo>
                  <a:lnTo>
                    <a:pt x="883004" y="1394199"/>
                  </a:lnTo>
                  <a:lnTo>
                    <a:pt x="885324" y="1389784"/>
                  </a:lnTo>
                  <a:lnTo>
                    <a:pt x="884825" y="1386667"/>
                  </a:lnTo>
                  <a:lnTo>
                    <a:pt x="881431" y="1385893"/>
                  </a:lnTo>
                  <a:lnTo>
                    <a:pt x="877540" y="1387963"/>
                  </a:lnTo>
                  <a:lnTo>
                    <a:pt x="873123" y="1389260"/>
                  </a:lnTo>
                  <a:lnTo>
                    <a:pt x="867160" y="1388762"/>
                  </a:lnTo>
                  <a:lnTo>
                    <a:pt x="862469" y="1385893"/>
                  </a:lnTo>
                  <a:lnTo>
                    <a:pt x="860149" y="1384073"/>
                  </a:lnTo>
                  <a:lnTo>
                    <a:pt x="859101" y="1382003"/>
                  </a:lnTo>
                  <a:lnTo>
                    <a:pt x="856506" y="1380431"/>
                  </a:lnTo>
                  <a:lnTo>
                    <a:pt x="851566" y="1382776"/>
                  </a:lnTo>
                  <a:lnTo>
                    <a:pt x="848198" y="1387465"/>
                  </a:lnTo>
                  <a:lnTo>
                    <a:pt x="846626" y="1391879"/>
                  </a:lnTo>
                  <a:lnTo>
                    <a:pt x="843507" y="1394723"/>
                  </a:lnTo>
                  <a:lnTo>
                    <a:pt x="839614" y="1396543"/>
                  </a:lnTo>
                  <a:lnTo>
                    <a:pt x="837544" y="1396294"/>
                  </a:lnTo>
                  <a:lnTo>
                    <a:pt x="835199" y="1393426"/>
                  </a:lnTo>
                  <a:lnTo>
                    <a:pt x="832329" y="1386168"/>
                  </a:lnTo>
                  <a:lnTo>
                    <a:pt x="829485" y="1379658"/>
                  </a:lnTo>
                  <a:lnTo>
                    <a:pt x="828711" y="1373697"/>
                  </a:lnTo>
                  <a:lnTo>
                    <a:pt x="826890" y="1366414"/>
                  </a:lnTo>
                  <a:lnTo>
                    <a:pt x="823247" y="1364344"/>
                  </a:lnTo>
                  <a:lnTo>
                    <a:pt x="820128" y="1363821"/>
                  </a:lnTo>
                  <a:lnTo>
                    <a:pt x="814140" y="1364095"/>
                  </a:lnTo>
                  <a:lnTo>
                    <a:pt x="811296" y="1365118"/>
                  </a:lnTo>
                  <a:lnTo>
                    <a:pt x="806355" y="1370056"/>
                  </a:lnTo>
                  <a:lnTo>
                    <a:pt x="804808" y="1372126"/>
                  </a:lnTo>
                  <a:lnTo>
                    <a:pt x="802987" y="1377863"/>
                  </a:lnTo>
                  <a:lnTo>
                    <a:pt x="803761" y="1384347"/>
                  </a:lnTo>
                  <a:lnTo>
                    <a:pt x="801415" y="1386941"/>
                  </a:lnTo>
                  <a:lnTo>
                    <a:pt x="798047" y="1385644"/>
                  </a:lnTo>
                  <a:lnTo>
                    <a:pt x="791809" y="1379658"/>
                  </a:lnTo>
                  <a:lnTo>
                    <a:pt x="786869" y="1373448"/>
                  </a:lnTo>
                  <a:lnTo>
                    <a:pt x="784025" y="1371353"/>
                  </a:lnTo>
                  <a:lnTo>
                    <a:pt x="781929" y="1371353"/>
                  </a:lnTo>
                  <a:lnTo>
                    <a:pt x="778036" y="1372924"/>
                  </a:lnTo>
                  <a:lnTo>
                    <a:pt x="772847" y="1373697"/>
                  </a:lnTo>
                  <a:lnTo>
                    <a:pt x="775441" y="1377339"/>
                  </a:lnTo>
                  <a:lnTo>
                    <a:pt x="778810" y="1379409"/>
                  </a:lnTo>
                  <a:lnTo>
                    <a:pt x="778560" y="1383300"/>
                  </a:lnTo>
                  <a:lnTo>
                    <a:pt x="782203" y="1384347"/>
                  </a:lnTo>
                  <a:lnTo>
                    <a:pt x="784549" y="1394473"/>
                  </a:lnTo>
                  <a:lnTo>
                    <a:pt x="782976" y="1400958"/>
                  </a:lnTo>
                  <a:lnTo>
                    <a:pt x="781155" y="1401756"/>
                  </a:lnTo>
                  <a:lnTo>
                    <a:pt x="778560" y="1406420"/>
                  </a:lnTo>
                  <a:lnTo>
                    <a:pt x="779858" y="1409538"/>
                  </a:lnTo>
                  <a:lnTo>
                    <a:pt x="778036" y="1415773"/>
                  </a:lnTo>
                  <a:lnTo>
                    <a:pt x="778835" y="1418118"/>
                  </a:lnTo>
                  <a:lnTo>
                    <a:pt x="781430" y="1420961"/>
                  </a:lnTo>
                  <a:lnTo>
                    <a:pt x="781430" y="1424602"/>
                  </a:lnTo>
                  <a:lnTo>
                    <a:pt x="780906" y="1427969"/>
                  </a:lnTo>
                  <a:lnTo>
                    <a:pt x="781679" y="1430313"/>
                  </a:lnTo>
                  <a:lnTo>
                    <a:pt x="779085" y="1435776"/>
                  </a:lnTo>
                  <a:lnTo>
                    <a:pt x="781954" y="1437322"/>
                  </a:lnTo>
                  <a:lnTo>
                    <a:pt x="783500" y="1439666"/>
                  </a:lnTo>
                  <a:lnTo>
                    <a:pt x="783500" y="1441737"/>
                  </a:lnTo>
                  <a:lnTo>
                    <a:pt x="785846" y="1446151"/>
                  </a:lnTo>
                  <a:lnTo>
                    <a:pt x="784798" y="1449019"/>
                  </a:lnTo>
                  <a:lnTo>
                    <a:pt x="786894" y="1453434"/>
                  </a:lnTo>
                  <a:lnTo>
                    <a:pt x="786095" y="1456028"/>
                  </a:lnTo>
                  <a:lnTo>
                    <a:pt x="782976" y="1458622"/>
                  </a:lnTo>
                  <a:lnTo>
                    <a:pt x="784798" y="1464857"/>
                  </a:lnTo>
                  <a:lnTo>
                    <a:pt x="790013" y="1463560"/>
                  </a:lnTo>
                  <a:lnTo>
                    <a:pt x="794154" y="1465879"/>
                  </a:lnTo>
                  <a:lnTo>
                    <a:pt x="794679" y="1468748"/>
                  </a:lnTo>
                  <a:lnTo>
                    <a:pt x="793880" y="1474983"/>
                  </a:lnTo>
                  <a:lnTo>
                    <a:pt x="797798" y="1476280"/>
                  </a:lnTo>
                  <a:lnTo>
                    <a:pt x="805332" y="1477577"/>
                  </a:lnTo>
                  <a:lnTo>
                    <a:pt x="809748" y="1477826"/>
                  </a:lnTo>
                  <a:lnTo>
                    <a:pt x="818307" y="1480171"/>
                  </a:lnTo>
                  <a:lnTo>
                    <a:pt x="821950" y="1479398"/>
                  </a:lnTo>
                  <a:lnTo>
                    <a:pt x="826116" y="1483812"/>
                  </a:lnTo>
                  <a:lnTo>
                    <a:pt x="827663" y="1487179"/>
                  </a:lnTo>
                  <a:lnTo>
                    <a:pt x="829485" y="1488476"/>
                  </a:lnTo>
                  <a:lnTo>
                    <a:pt x="832354" y="1494462"/>
                  </a:lnTo>
                  <a:lnTo>
                    <a:pt x="835722" y="1495235"/>
                  </a:lnTo>
                  <a:lnTo>
                    <a:pt x="841186" y="1508479"/>
                  </a:lnTo>
                  <a:lnTo>
                    <a:pt x="847399" y="1509003"/>
                  </a:lnTo>
                  <a:lnTo>
                    <a:pt x="846102" y="1515487"/>
                  </a:lnTo>
                  <a:lnTo>
                    <a:pt x="849495" y="1517832"/>
                  </a:lnTo>
                  <a:lnTo>
                    <a:pt x="847399" y="1522770"/>
                  </a:lnTo>
                  <a:lnTo>
                    <a:pt x="845079" y="1522770"/>
                  </a:lnTo>
                  <a:lnTo>
                    <a:pt x="843258" y="1525364"/>
                  </a:lnTo>
                  <a:lnTo>
                    <a:pt x="843258" y="1530552"/>
                  </a:lnTo>
                  <a:lnTo>
                    <a:pt x="842209" y="1533146"/>
                  </a:lnTo>
                  <a:lnTo>
                    <a:pt x="838567" y="1538334"/>
                  </a:lnTo>
                  <a:lnTo>
                    <a:pt x="835199" y="1546664"/>
                  </a:lnTo>
                  <a:lnTo>
                    <a:pt x="828436" y="1556516"/>
                  </a:lnTo>
                  <a:lnTo>
                    <a:pt x="826116" y="1557563"/>
                  </a:lnTo>
                  <a:lnTo>
                    <a:pt x="811046" y="1563524"/>
                  </a:lnTo>
                  <a:lnTo>
                    <a:pt x="805058" y="1566642"/>
                  </a:lnTo>
                  <a:lnTo>
                    <a:pt x="802987" y="1566143"/>
                  </a:lnTo>
                  <a:lnTo>
                    <a:pt x="801689" y="1562501"/>
                  </a:lnTo>
                  <a:lnTo>
                    <a:pt x="800642" y="1556017"/>
                  </a:lnTo>
                  <a:lnTo>
                    <a:pt x="795452" y="1552101"/>
                  </a:lnTo>
                  <a:lnTo>
                    <a:pt x="793381" y="1555742"/>
                  </a:lnTo>
                  <a:lnTo>
                    <a:pt x="790786" y="1556790"/>
                  </a:lnTo>
                  <a:lnTo>
                    <a:pt x="789214" y="1561205"/>
                  </a:lnTo>
                  <a:lnTo>
                    <a:pt x="788166" y="1561703"/>
                  </a:lnTo>
                  <a:lnTo>
                    <a:pt x="781929" y="1562501"/>
                  </a:lnTo>
                  <a:lnTo>
                    <a:pt x="779334" y="1561978"/>
                  </a:lnTo>
                  <a:lnTo>
                    <a:pt x="766085" y="1563798"/>
                  </a:lnTo>
                  <a:lnTo>
                    <a:pt x="762193" y="1562252"/>
                  </a:lnTo>
                  <a:lnTo>
                    <a:pt x="760122" y="1559134"/>
                  </a:lnTo>
                  <a:lnTo>
                    <a:pt x="755431" y="1561205"/>
                  </a:lnTo>
                  <a:lnTo>
                    <a:pt x="752837" y="1559134"/>
                  </a:lnTo>
                  <a:lnTo>
                    <a:pt x="749218" y="1559633"/>
                  </a:lnTo>
                  <a:lnTo>
                    <a:pt x="747647" y="1555992"/>
                  </a:lnTo>
                  <a:lnTo>
                    <a:pt x="736993" y="1549258"/>
                  </a:lnTo>
                  <a:lnTo>
                    <a:pt x="733350" y="1546140"/>
                  </a:lnTo>
                  <a:lnTo>
                    <a:pt x="731803" y="1548734"/>
                  </a:lnTo>
                  <a:lnTo>
                    <a:pt x="733874" y="1553148"/>
                  </a:lnTo>
                  <a:lnTo>
                    <a:pt x="724517" y="1554445"/>
                  </a:lnTo>
                  <a:lnTo>
                    <a:pt x="723744" y="1549258"/>
                  </a:lnTo>
                  <a:lnTo>
                    <a:pt x="713090" y="1542499"/>
                  </a:lnTo>
                  <a:lnTo>
                    <a:pt x="713090" y="1541202"/>
                  </a:lnTo>
                  <a:lnTo>
                    <a:pt x="708424" y="1542249"/>
                  </a:lnTo>
                  <a:lnTo>
                    <a:pt x="710745" y="1501994"/>
                  </a:lnTo>
                  <a:lnTo>
                    <a:pt x="682176" y="1501994"/>
                  </a:lnTo>
                  <a:lnTo>
                    <a:pt x="680355" y="1524840"/>
                  </a:lnTo>
                  <a:lnTo>
                    <a:pt x="679332" y="1534443"/>
                  </a:lnTo>
                  <a:lnTo>
                    <a:pt x="671797" y="1535241"/>
                  </a:lnTo>
                  <a:lnTo>
                    <a:pt x="668154" y="1536014"/>
                  </a:lnTo>
                  <a:lnTo>
                    <a:pt x="659571" y="1537311"/>
                  </a:lnTo>
                  <a:lnTo>
                    <a:pt x="657500" y="1544569"/>
                  </a:lnTo>
                  <a:lnTo>
                    <a:pt x="656976" y="1549008"/>
                  </a:lnTo>
                  <a:lnTo>
                    <a:pt x="651787" y="1549507"/>
                  </a:lnTo>
                  <a:lnTo>
                    <a:pt x="650239" y="1550804"/>
                  </a:lnTo>
                  <a:lnTo>
                    <a:pt x="646073" y="1552101"/>
                  </a:lnTo>
                  <a:lnTo>
                    <a:pt x="643728" y="1550555"/>
                  </a:lnTo>
                  <a:lnTo>
                    <a:pt x="640883" y="1547686"/>
                  </a:lnTo>
                  <a:lnTo>
                    <a:pt x="634645" y="1544569"/>
                  </a:lnTo>
                  <a:lnTo>
                    <a:pt x="629181" y="1544070"/>
                  </a:lnTo>
                  <a:lnTo>
                    <a:pt x="619051" y="1540154"/>
                  </a:lnTo>
                  <a:lnTo>
                    <a:pt x="616706" y="1537835"/>
                  </a:lnTo>
                  <a:lnTo>
                    <a:pt x="613587" y="1536787"/>
                  </a:lnTo>
                  <a:lnTo>
                    <a:pt x="610992" y="1534717"/>
                  </a:lnTo>
                  <a:lnTo>
                    <a:pt x="606326" y="1534193"/>
                  </a:lnTo>
                  <a:lnTo>
                    <a:pt x="600613" y="1531849"/>
                  </a:lnTo>
                  <a:lnTo>
                    <a:pt x="595423" y="1533171"/>
                  </a:lnTo>
                  <a:lnTo>
                    <a:pt x="591780" y="1532123"/>
                  </a:lnTo>
                  <a:lnTo>
                    <a:pt x="588387" y="1530053"/>
                  </a:lnTo>
                  <a:lnTo>
                    <a:pt x="584494" y="1529255"/>
                  </a:lnTo>
                  <a:lnTo>
                    <a:pt x="580602" y="1527185"/>
                  </a:lnTo>
                  <a:lnTo>
                    <a:pt x="575138" y="1522247"/>
                  </a:lnTo>
                  <a:lnTo>
                    <a:pt x="568900" y="1519653"/>
                  </a:lnTo>
                  <a:lnTo>
                    <a:pt x="565532" y="1519653"/>
                  </a:lnTo>
                  <a:lnTo>
                    <a:pt x="562687" y="1516011"/>
                  </a:lnTo>
                  <a:lnTo>
                    <a:pt x="563985" y="1513417"/>
                  </a:lnTo>
                  <a:lnTo>
                    <a:pt x="558521" y="1509526"/>
                  </a:lnTo>
                  <a:lnTo>
                    <a:pt x="551759" y="1506409"/>
                  </a:lnTo>
                  <a:lnTo>
                    <a:pt x="548117" y="1512894"/>
                  </a:lnTo>
                  <a:lnTo>
                    <a:pt x="543451" y="1514714"/>
                  </a:lnTo>
                  <a:lnTo>
                    <a:pt x="542927" y="1517832"/>
                  </a:lnTo>
                  <a:lnTo>
                    <a:pt x="539034" y="1517582"/>
                  </a:lnTo>
                  <a:lnTo>
                    <a:pt x="536440" y="1515762"/>
                  </a:lnTo>
                  <a:lnTo>
                    <a:pt x="532797" y="1515238"/>
                  </a:lnTo>
                  <a:lnTo>
                    <a:pt x="531774" y="1520700"/>
                  </a:lnTo>
                  <a:lnTo>
                    <a:pt x="531250" y="1528756"/>
                  </a:lnTo>
                  <a:lnTo>
                    <a:pt x="530476" y="1532123"/>
                  </a:lnTo>
                  <a:lnTo>
                    <a:pt x="527881" y="1532373"/>
                  </a:lnTo>
                  <a:lnTo>
                    <a:pt x="523715" y="1531076"/>
                  </a:lnTo>
                  <a:lnTo>
                    <a:pt x="518001" y="1532373"/>
                  </a:lnTo>
                  <a:lnTo>
                    <a:pt x="514358" y="1532373"/>
                  </a:lnTo>
                  <a:lnTo>
                    <a:pt x="500860" y="1523294"/>
                  </a:lnTo>
                  <a:lnTo>
                    <a:pt x="495396" y="1521997"/>
                  </a:lnTo>
                  <a:lnTo>
                    <a:pt x="485515" y="1523543"/>
                  </a:lnTo>
                  <a:lnTo>
                    <a:pt x="484218" y="1526661"/>
                  </a:lnTo>
                  <a:lnTo>
                    <a:pt x="480575" y="1526412"/>
                  </a:lnTo>
                  <a:lnTo>
                    <a:pt x="471244" y="1527185"/>
                  </a:lnTo>
                  <a:lnTo>
                    <a:pt x="469422" y="1527983"/>
                  </a:lnTo>
                  <a:lnTo>
                    <a:pt x="465530" y="1531600"/>
                  </a:lnTo>
                  <a:lnTo>
                    <a:pt x="465006" y="1536812"/>
                  </a:lnTo>
                  <a:lnTo>
                    <a:pt x="451483" y="1536812"/>
                  </a:lnTo>
                  <a:lnTo>
                    <a:pt x="439282" y="1535515"/>
                  </a:lnTo>
                  <a:lnTo>
                    <a:pt x="437984" y="1537585"/>
                  </a:lnTo>
                  <a:lnTo>
                    <a:pt x="433044" y="1543047"/>
                  </a:lnTo>
                  <a:lnTo>
                    <a:pt x="427605" y="1550056"/>
                  </a:lnTo>
                  <a:lnTo>
                    <a:pt x="419022" y="1548484"/>
                  </a:lnTo>
                  <a:lnTo>
                    <a:pt x="417201" y="1547462"/>
                  </a:lnTo>
                  <a:lnTo>
                    <a:pt x="409915" y="1546664"/>
                  </a:lnTo>
                  <a:lnTo>
                    <a:pt x="403178" y="1547711"/>
                  </a:lnTo>
                  <a:lnTo>
                    <a:pt x="397714" y="1551353"/>
                  </a:lnTo>
                  <a:lnTo>
                    <a:pt x="390454" y="1553672"/>
                  </a:lnTo>
                  <a:lnTo>
                    <a:pt x="387584" y="1553173"/>
                  </a:lnTo>
                  <a:lnTo>
                    <a:pt x="387060" y="1551353"/>
                  </a:lnTo>
                  <a:lnTo>
                    <a:pt x="384740" y="1550555"/>
                  </a:lnTo>
                  <a:lnTo>
                    <a:pt x="381097" y="1556541"/>
                  </a:lnTo>
                  <a:lnTo>
                    <a:pt x="378502" y="1557064"/>
                  </a:lnTo>
                  <a:lnTo>
                    <a:pt x="371990" y="1560431"/>
                  </a:lnTo>
                  <a:lnTo>
                    <a:pt x="370194" y="1566143"/>
                  </a:lnTo>
                  <a:lnTo>
                    <a:pt x="368871" y="1568737"/>
                  </a:lnTo>
                  <a:lnTo>
                    <a:pt x="361361" y="1572129"/>
                  </a:lnTo>
                  <a:lnTo>
                    <a:pt x="346541" y="1568487"/>
                  </a:lnTo>
                  <a:lnTo>
                    <a:pt x="343172" y="1566916"/>
                  </a:lnTo>
                  <a:lnTo>
                    <a:pt x="343946" y="1556541"/>
                  </a:lnTo>
                  <a:lnTo>
                    <a:pt x="342898" y="1542523"/>
                  </a:lnTo>
                  <a:lnTo>
                    <a:pt x="344195" y="1541725"/>
                  </a:lnTo>
                  <a:lnTo>
                    <a:pt x="343172" y="1537835"/>
                  </a:lnTo>
                  <a:lnTo>
                    <a:pt x="334864" y="1537311"/>
                  </a:lnTo>
                  <a:lnTo>
                    <a:pt x="334340" y="1532896"/>
                  </a:lnTo>
                  <a:lnTo>
                    <a:pt x="343671" y="1530577"/>
                  </a:lnTo>
                  <a:lnTo>
                    <a:pt x="343172" y="1520700"/>
                  </a:lnTo>
                  <a:lnTo>
                    <a:pt x="348886" y="1518879"/>
                  </a:lnTo>
                  <a:lnTo>
                    <a:pt x="354350" y="1518879"/>
                  </a:lnTo>
                  <a:lnTo>
                    <a:pt x="348612" y="1500173"/>
                  </a:lnTo>
                  <a:lnTo>
                    <a:pt x="348362" y="1498103"/>
                  </a:lnTo>
                  <a:lnTo>
                    <a:pt x="338756" y="1503815"/>
                  </a:lnTo>
                  <a:lnTo>
                    <a:pt x="335113" y="1500173"/>
                  </a:lnTo>
                  <a:lnTo>
                    <a:pt x="332244" y="1504339"/>
                  </a:lnTo>
                  <a:lnTo>
                    <a:pt x="329125" y="1500173"/>
                  </a:lnTo>
                  <a:lnTo>
                    <a:pt x="327578" y="1500972"/>
                  </a:lnTo>
                  <a:lnTo>
                    <a:pt x="319794" y="1508229"/>
                  </a:lnTo>
                  <a:lnTo>
                    <a:pt x="309140" y="1507456"/>
                  </a:lnTo>
                  <a:lnTo>
                    <a:pt x="309140" y="1504588"/>
                  </a:lnTo>
                  <a:lnTo>
                    <a:pt x="304199" y="1503815"/>
                  </a:lnTo>
                  <a:lnTo>
                    <a:pt x="303152" y="1506409"/>
                  </a:lnTo>
                  <a:lnTo>
                    <a:pt x="291998" y="1492143"/>
                  </a:lnTo>
                  <a:lnTo>
                    <a:pt x="287558" y="1485633"/>
                  </a:lnTo>
                  <a:lnTo>
                    <a:pt x="282892" y="1484610"/>
                  </a:lnTo>
                  <a:lnTo>
                    <a:pt x="283141" y="1480445"/>
                  </a:lnTo>
                  <a:lnTo>
                    <a:pt x="282118" y="1480196"/>
                  </a:lnTo>
                  <a:lnTo>
                    <a:pt x="280546" y="1476031"/>
                  </a:lnTo>
                  <a:lnTo>
                    <a:pt x="277702" y="1474484"/>
                  </a:lnTo>
                  <a:lnTo>
                    <a:pt x="275880" y="1479921"/>
                  </a:lnTo>
                  <a:lnTo>
                    <a:pt x="272761" y="1480969"/>
                  </a:lnTo>
                  <a:lnTo>
                    <a:pt x="269643" y="1476280"/>
                  </a:lnTo>
                  <a:lnTo>
                    <a:pt x="260561" y="1468498"/>
                  </a:lnTo>
                  <a:lnTo>
                    <a:pt x="260037" y="1462787"/>
                  </a:lnTo>
                  <a:lnTo>
                    <a:pt x="258740" y="1463036"/>
                  </a:lnTo>
                  <a:lnTo>
                    <a:pt x="257691" y="1458622"/>
                  </a:lnTo>
                  <a:lnTo>
                    <a:pt x="251454" y="1463560"/>
                  </a:lnTo>
                  <a:lnTo>
                    <a:pt x="249383" y="1457075"/>
                  </a:lnTo>
                  <a:lnTo>
                    <a:pt x="246513" y="1451888"/>
                  </a:lnTo>
                  <a:lnTo>
                    <a:pt x="242622" y="1448246"/>
                  </a:lnTo>
                  <a:lnTo>
                    <a:pt x="247836" y="1438644"/>
                  </a:lnTo>
                  <a:lnTo>
                    <a:pt x="242372" y="1436549"/>
                  </a:lnTo>
                  <a:lnTo>
                    <a:pt x="239253" y="1436299"/>
                  </a:lnTo>
                  <a:lnTo>
                    <a:pt x="243669" y="1427196"/>
                  </a:lnTo>
                  <a:lnTo>
                    <a:pt x="219517" y="1425899"/>
                  </a:lnTo>
                  <a:lnTo>
                    <a:pt x="219517" y="1413952"/>
                  </a:lnTo>
                  <a:lnTo>
                    <a:pt x="213529" y="1413703"/>
                  </a:lnTo>
                  <a:lnTo>
                    <a:pt x="208589" y="1412930"/>
                  </a:lnTo>
                  <a:lnTo>
                    <a:pt x="195614" y="1411882"/>
                  </a:lnTo>
                  <a:lnTo>
                    <a:pt x="193518" y="1413703"/>
                  </a:lnTo>
                  <a:lnTo>
                    <a:pt x="185983" y="1413952"/>
                  </a:lnTo>
                  <a:lnTo>
                    <a:pt x="182864" y="1414476"/>
                  </a:lnTo>
                  <a:lnTo>
                    <a:pt x="179745" y="1418367"/>
                  </a:lnTo>
                  <a:lnTo>
                    <a:pt x="176901" y="1415773"/>
                  </a:lnTo>
                  <a:lnTo>
                    <a:pt x="161831" y="1406420"/>
                  </a:lnTo>
                  <a:lnTo>
                    <a:pt x="159760" y="1405896"/>
                  </a:lnTo>
                  <a:lnTo>
                    <a:pt x="152998" y="1405397"/>
                  </a:lnTo>
                  <a:lnTo>
                    <a:pt x="149356" y="1404100"/>
                  </a:lnTo>
                  <a:lnTo>
                    <a:pt x="145713" y="1400185"/>
                  </a:lnTo>
                  <a:lnTo>
                    <a:pt x="143118" y="1399162"/>
                  </a:lnTo>
                  <a:lnTo>
                    <a:pt x="137404" y="1398115"/>
                  </a:lnTo>
                  <a:lnTo>
                    <a:pt x="137679" y="1378112"/>
                  </a:lnTo>
                  <a:lnTo>
                    <a:pt x="136631" y="1369557"/>
                  </a:lnTo>
                  <a:lnTo>
                    <a:pt x="142594" y="1369557"/>
                  </a:lnTo>
                  <a:lnTo>
                    <a:pt x="143642" y="1362798"/>
                  </a:lnTo>
                  <a:lnTo>
                    <a:pt x="139999" y="1361252"/>
                  </a:lnTo>
                  <a:lnTo>
                    <a:pt x="138178" y="1358907"/>
                  </a:lnTo>
                  <a:lnTo>
                    <a:pt x="138702" y="1356313"/>
                  </a:lnTo>
                  <a:lnTo>
                    <a:pt x="142594" y="1344092"/>
                  </a:lnTo>
                  <a:lnTo>
                    <a:pt x="143642" y="1337857"/>
                  </a:lnTo>
                  <a:lnTo>
                    <a:pt x="143642" y="1334490"/>
                  </a:lnTo>
                  <a:lnTo>
                    <a:pt x="138977" y="1332944"/>
                  </a:lnTo>
                  <a:lnTo>
                    <a:pt x="137928" y="1329302"/>
                  </a:lnTo>
                  <a:lnTo>
                    <a:pt x="134560" y="1332145"/>
                  </a:lnTo>
                  <a:lnTo>
                    <a:pt x="132215" y="1331896"/>
                  </a:lnTo>
                  <a:lnTo>
                    <a:pt x="130393" y="1328778"/>
                  </a:lnTo>
                  <a:lnTo>
                    <a:pt x="127274" y="1328255"/>
                  </a:lnTo>
                  <a:lnTo>
                    <a:pt x="124929" y="1324089"/>
                  </a:lnTo>
                  <a:lnTo>
                    <a:pt x="124929" y="1322543"/>
                  </a:lnTo>
                  <a:lnTo>
                    <a:pt x="116621" y="1323840"/>
                  </a:lnTo>
                  <a:lnTo>
                    <a:pt x="110383" y="1320473"/>
                  </a:lnTo>
                  <a:lnTo>
                    <a:pt x="109360" y="1318378"/>
                  </a:lnTo>
                  <a:lnTo>
                    <a:pt x="100502" y="1312417"/>
                  </a:lnTo>
                  <a:lnTo>
                    <a:pt x="99205" y="1311120"/>
                  </a:lnTo>
                  <a:lnTo>
                    <a:pt x="93766" y="1308252"/>
                  </a:lnTo>
                  <a:lnTo>
                    <a:pt x="85458" y="1305658"/>
                  </a:lnTo>
                  <a:lnTo>
                    <a:pt x="82838" y="1305408"/>
                  </a:lnTo>
                  <a:lnTo>
                    <a:pt x="81814" y="1302540"/>
                  </a:lnTo>
                  <a:lnTo>
                    <a:pt x="77124" y="1295781"/>
                  </a:lnTo>
                  <a:lnTo>
                    <a:pt x="75303" y="1294235"/>
                  </a:lnTo>
                  <a:lnTo>
                    <a:pt x="73506" y="1290344"/>
                  </a:lnTo>
                  <a:lnTo>
                    <a:pt x="71685" y="1287226"/>
                  </a:lnTo>
                  <a:lnTo>
                    <a:pt x="54543" y="1280742"/>
                  </a:lnTo>
                  <a:lnTo>
                    <a:pt x="47258" y="1275803"/>
                  </a:lnTo>
                  <a:lnTo>
                    <a:pt x="36080" y="1269044"/>
                  </a:lnTo>
                  <a:lnTo>
                    <a:pt x="26998" y="1266451"/>
                  </a:lnTo>
                  <a:lnTo>
                    <a:pt x="24653" y="1263857"/>
                  </a:lnTo>
                  <a:lnTo>
                    <a:pt x="22058" y="1262560"/>
                  </a:lnTo>
                  <a:lnTo>
                    <a:pt x="19463" y="1257347"/>
                  </a:lnTo>
                  <a:lnTo>
                    <a:pt x="16594" y="1256050"/>
                  </a:lnTo>
                  <a:lnTo>
                    <a:pt x="10106" y="1257098"/>
                  </a:lnTo>
                  <a:lnTo>
                    <a:pt x="10356" y="1255028"/>
                  </a:lnTo>
                  <a:lnTo>
                    <a:pt x="11155" y="1239190"/>
                  </a:lnTo>
                  <a:lnTo>
                    <a:pt x="12452" y="1228266"/>
                  </a:lnTo>
                  <a:lnTo>
                    <a:pt x="15046" y="1221781"/>
                  </a:lnTo>
                  <a:lnTo>
                    <a:pt x="15571" y="1216319"/>
                  </a:lnTo>
                  <a:lnTo>
                    <a:pt x="16594" y="1211655"/>
                  </a:lnTo>
                  <a:lnTo>
                    <a:pt x="15571" y="1205669"/>
                  </a:lnTo>
                  <a:lnTo>
                    <a:pt x="16070" y="1204123"/>
                  </a:lnTo>
                  <a:lnTo>
                    <a:pt x="22557" y="1205420"/>
                  </a:lnTo>
                  <a:lnTo>
                    <a:pt x="26724" y="1205170"/>
                  </a:lnTo>
                  <a:lnTo>
                    <a:pt x="29069" y="1204896"/>
                  </a:lnTo>
                  <a:lnTo>
                    <a:pt x="31664" y="1201005"/>
                  </a:lnTo>
                  <a:lnTo>
                    <a:pt x="31664" y="1197114"/>
                  </a:lnTo>
                  <a:lnTo>
                    <a:pt x="30890" y="1190879"/>
                  </a:lnTo>
                  <a:lnTo>
                    <a:pt x="33211" y="1185941"/>
                  </a:lnTo>
                  <a:lnTo>
                    <a:pt x="33734" y="1183347"/>
                  </a:lnTo>
                  <a:lnTo>
                    <a:pt x="32961" y="1178932"/>
                  </a:lnTo>
                  <a:lnTo>
                    <a:pt x="31140" y="1176338"/>
                  </a:lnTo>
                  <a:lnTo>
                    <a:pt x="26724" y="1175815"/>
                  </a:lnTo>
                  <a:lnTo>
                    <a:pt x="23854" y="1177885"/>
                  </a:lnTo>
                  <a:lnTo>
                    <a:pt x="19962" y="1177386"/>
                  </a:lnTo>
                  <a:lnTo>
                    <a:pt x="21010" y="1173221"/>
                  </a:lnTo>
                  <a:lnTo>
                    <a:pt x="19438" y="1166212"/>
                  </a:lnTo>
                  <a:lnTo>
                    <a:pt x="17891" y="1164915"/>
                  </a:lnTo>
                  <a:lnTo>
                    <a:pt x="18140" y="1159977"/>
                  </a:lnTo>
                  <a:lnTo>
                    <a:pt x="17093" y="1157907"/>
                  </a:lnTo>
                  <a:lnTo>
                    <a:pt x="14498" y="1156610"/>
                  </a:lnTo>
                  <a:lnTo>
                    <a:pt x="10356" y="1152968"/>
                  </a:lnTo>
                  <a:lnTo>
                    <a:pt x="11130" y="1149851"/>
                  </a:lnTo>
                  <a:lnTo>
                    <a:pt x="10081" y="1146733"/>
                  </a:lnTo>
                  <a:lnTo>
                    <a:pt x="13725" y="1144139"/>
                  </a:lnTo>
                  <a:lnTo>
                    <a:pt x="24129" y="1141546"/>
                  </a:lnTo>
                  <a:lnTo>
                    <a:pt x="22033" y="1138952"/>
                  </a:lnTo>
                  <a:lnTo>
                    <a:pt x="11130" y="1141546"/>
                  </a:lnTo>
                  <a:lnTo>
                    <a:pt x="8784" y="1142568"/>
                  </a:lnTo>
                  <a:lnTo>
                    <a:pt x="9308" y="1138154"/>
                  </a:lnTo>
                  <a:lnTo>
                    <a:pt x="7237" y="1135834"/>
                  </a:lnTo>
                  <a:lnTo>
                    <a:pt x="7487" y="1132716"/>
                  </a:lnTo>
                  <a:lnTo>
                    <a:pt x="6713" y="1129848"/>
                  </a:lnTo>
                  <a:lnTo>
                    <a:pt x="10606" y="1128027"/>
                  </a:lnTo>
                  <a:lnTo>
                    <a:pt x="6713" y="1123089"/>
                  </a:lnTo>
                  <a:lnTo>
                    <a:pt x="2297" y="1128027"/>
                  </a:lnTo>
                  <a:lnTo>
                    <a:pt x="-2119" y="1126730"/>
                  </a:lnTo>
                  <a:lnTo>
                    <a:pt x="-2119" y="1123613"/>
                  </a:lnTo>
                  <a:lnTo>
                    <a:pt x="-573" y="1120495"/>
                  </a:lnTo>
                  <a:lnTo>
                    <a:pt x="2546" y="1119198"/>
                  </a:lnTo>
                  <a:lnTo>
                    <a:pt x="6713" y="1116854"/>
                  </a:lnTo>
                  <a:lnTo>
                    <a:pt x="10606" y="1116854"/>
                  </a:lnTo>
                  <a:lnTo>
                    <a:pt x="15795" y="1114260"/>
                  </a:lnTo>
                  <a:lnTo>
                    <a:pt x="16569" y="1111666"/>
                  </a:lnTo>
                  <a:lnTo>
                    <a:pt x="20735" y="1108548"/>
                  </a:lnTo>
                  <a:lnTo>
                    <a:pt x="20211" y="1106478"/>
                  </a:lnTo>
                  <a:lnTo>
                    <a:pt x="17367" y="1104658"/>
                  </a:lnTo>
                  <a:lnTo>
                    <a:pt x="18665" y="1101291"/>
                  </a:lnTo>
                  <a:lnTo>
                    <a:pt x="21509" y="1096876"/>
                  </a:lnTo>
                  <a:lnTo>
                    <a:pt x="24378" y="1094781"/>
                  </a:lnTo>
                  <a:lnTo>
                    <a:pt x="27248" y="1090890"/>
                  </a:lnTo>
                  <a:lnTo>
                    <a:pt x="29044" y="1090890"/>
                  </a:lnTo>
                  <a:lnTo>
                    <a:pt x="32163" y="1089069"/>
                  </a:lnTo>
                  <a:lnTo>
                    <a:pt x="35556" y="1082585"/>
                  </a:lnTo>
                  <a:lnTo>
                    <a:pt x="36329" y="1077397"/>
                  </a:lnTo>
                  <a:lnTo>
                    <a:pt x="38675" y="1076349"/>
                  </a:lnTo>
                  <a:lnTo>
                    <a:pt x="42043" y="1071411"/>
                  </a:lnTo>
                  <a:lnTo>
                    <a:pt x="48032" y="1067520"/>
                  </a:lnTo>
                  <a:lnTo>
                    <a:pt x="50102" y="1065450"/>
                  </a:lnTo>
                  <a:lnTo>
                    <a:pt x="53471" y="1058691"/>
                  </a:lnTo>
                  <a:lnTo>
                    <a:pt x="47233" y="1053229"/>
                  </a:lnTo>
                  <a:lnTo>
                    <a:pt x="41519" y="1050111"/>
                  </a:lnTo>
                  <a:lnTo>
                    <a:pt x="45412" y="1046994"/>
                  </a:lnTo>
                  <a:lnTo>
                    <a:pt x="43091" y="1046495"/>
                  </a:lnTo>
                  <a:lnTo>
                    <a:pt x="42293" y="1042330"/>
                  </a:lnTo>
                  <a:lnTo>
                    <a:pt x="42293" y="1039486"/>
                  </a:lnTo>
                  <a:lnTo>
                    <a:pt x="43865" y="1031181"/>
                  </a:lnTo>
                  <a:lnTo>
                    <a:pt x="44388" y="1021030"/>
                  </a:lnTo>
                  <a:lnTo>
                    <a:pt x="50102" y="1016366"/>
                  </a:lnTo>
                  <a:lnTo>
                    <a:pt x="57887" y="1025968"/>
                  </a:lnTo>
                  <a:lnTo>
                    <a:pt x="61779" y="1028562"/>
                  </a:lnTo>
                  <a:lnTo>
                    <a:pt x="63850" y="1031430"/>
                  </a:lnTo>
                  <a:lnTo>
                    <a:pt x="65946" y="1031181"/>
                  </a:lnTo>
                  <a:lnTo>
                    <a:pt x="73481" y="1031680"/>
                  </a:lnTo>
                  <a:lnTo>
                    <a:pt x="74779" y="1029610"/>
                  </a:lnTo>
                  <a:lnTo>
                    <a:pt x="80742" y="1028313"/>
                  </a:lnTo>
                  <a:lnTo>
                    <a:pt x="81789" y="1022851"/>
                  </a:lnTo>
                  <a:lnTo>
                    <a:pt x="89050" y="1024422"/>
                  </a:lnTo>
                  <a:lnTo>
                    <a:pt x="98931" y="1028313"/>
                  </a:lnTo>
                  <a:lnTo>
                    <a:pt x="106466" y="1013248"/>
                  </a:lnTo>
                  <a:lnTo>
                    <a:pt x="111406" y="1009083"/>
                  </a:lnTo>
                  <a:lnTo>
                    <a:pt x="112180" y="1007537"/>
                  </a:lnTo>
                  <a:lnTo>
                    <a:pt x="107514" y="996637"/>
                  </a:lnTo>
                  <a:lnTo>
                    <a:pt x="101276" y="984691"/>
                  </a:lnTo>
                  <a:lnTo>
                    <a:pt x="99205" y="981823"/>
                  </a:lnTo>
                  <a:lnTo>
                    <a:pt x="109859" y="963640"/>
                  </a:lnTo>
                  <a:lnTo>
                    <a:pt x="120762" y="943388"/>
                  </a:lnTo>
                  <a:lnTo>
                    <a:pt x="124131" y="941842"/>
                  </a:lnTo>
                  <a:lnTo>
                    <a:pt x="126725" y="941842"/>
                  </a:lnTo>
                  <a:lnTo>
                    <a:pt x="128547" y="939747"/>
                  </a:lnTo>
                  <a:lnTo>
                    <a:pt x="131142" y="940271"/>
                  </a:lnTo>
                  <a:lnTo>
                    <a:pt x="133762" y="938974"/>
                  </a:lnTo>
                  <a:lnTo>
                    <a:pt x="137654" y="938450"/>
                  </a:lnTo>
                  <a:lnTo>
                    <a:pt x="143368" y="936380"/>
                  </a:lnTo>
                  <a:lnTo>
                    <a:pt x="149082" y="929097"/>
                  </a:lnTo>
                  <a:lnTo>
                    <a:pt x="151926" y="928324"/>
                  </a:lnTo>
                  <a:lnTo>
                    <a:pt x="151926" y="926229"/>
                  </a:lnTo>
                  <a:lnTo>
                    <a:pt x="155045" y="926503"/>
                  </a:lnTo>
                  <a:lnTo>
                    <a:pt x="159211" y="924682"/>
                  </a:lnTo>
                  <a:lnTo>
                    <a:pt x="163627" y="925979"/>
                  </a:lnTo>
                  <a:lnTo>
                    <a:pt x="167270" y="926503"/>
                  </a:lnTo>
                  <a:lnTo>
                    <a:pt x="169092" y="925705"/>
                  </a:lnTo>
                  <a:lnTo>
                    <a:pt x="169865" y="921290"/>
                  </a:lnTo>
                  <a:lnTo>
                    <a:pt x="167795" y="918971"/>
                  </a:lnTo>
                  <a:lnTo>
                    <a:pt x="168568" y="914806"/>
                  </a:lnTo>
                  <a:lnTo>
                    <a:pt x="166222" y="914033"/>
                  </a:lnTo>
                  <a:lnTo>
                    <a:pt x="164925" y="910391"/>
                  </a:lnTo>
                  <a:lnTo>
                    <a:pt x="159486" y="908820"/>
                  </a:lnTo>
                  <a:lnTo>
                    <a:pt x="156616" y="905204"/>
                  </a:lnTo>
                  <a:lnTo>
                    <a:pt x="156367" y="901288"/>
                  </a:lnTo>
                  <a:lnTo>
                    <a:pt x="157390" y="897921"/>
                  </a:lnTo>
                  <a:lnTo>
                    <a:pt x="159211" y="895851"/>
                  </a:lnTo>
                  <a:lnTo>
                    <a:pt x="160260" y="892209"/>
                  </a:lnTo>
                  <a:lnTo>
                    <a:pt x="160509" y="887545"/>
                  </a:lnTo>
                  <a:lnTo>
                    <a:pt x="162330" y="887021"/>
                  </a:lnTo>
                  <a:lnTo>
                    <a:pt x="172460" y="887021"/>
                  </a:lnTo>
                  <a:lnTo>
                    <a:pt x="175854" y="886248"/>
                  </a:lnTo>
                  <a:lnTo>
                    <a:pt x="182864" y="881310"/>
                  </a:lnTo>
                  <a:lnTo>
                    <a:pt x="188828" y="882607"/>
                  </a:lnTo>
                  <a:lnTo>
                    <a:pt x="190898" y="884427"/>
                  </a:lnTo>
                  <a:lnTo>
                    <a:pt x="193518" y="885201"/>
                  </a:lnTo>
                  <a:lnTo>
                    <a:pt x="200006" y="890663"/>
                  </a:lnTo>
                  <a:lnTo>
                    <a:pt x="203648" y="891685"/>
                  </a:lnTo>
                  <a:lnTo>
                    <a:pt x="207017" y="891960"/>
                  </a:lnTo>
                  <a:lnTo>
                    <a:pt x="206492" y="889091"/>
                  </a:lnTo>
                  <a:lnTo>
                    <a:pt x="211957" y="889091"/>
                  </a:lnTo>
                  <a:lnTo>
                    <a:pt x="213504" y="892982"/>
                  </a:lnTo>
                  <a:lnTo>
                    <a:pt x="224158" y="888568"/>
                  </a:lnTo>
                  <a:lnTo>
                    <a:pt x="227027" y="889091"/>
                  </a:lnTo>
                  <a:lnTo>
                    <a:pt x="231443" y="883380"/>
                  </a:lnTo>
                  <a:lnTo>
                    <a:pt x="234562" y="881060"/>
                  </a:lnTo>
                  <a:lnTo>
                    <a:pt x="238704" y="876372"/>
                  </a:lnTo>
                  <a:lnTo>
                    <a:pt x="245740" y="871957"/>
                  </a:lnTo>
                  <a:lnTo>
                    <a:pt x="254572" y="868316"/>
                  </a:lnTo>
                  <a:lnTo>
                    <a:pt x="256643" y="869114"/>
                  </a:lnTo>
                  <a:lnTo>
                    <a:pt x="261833" y="876896"/>
                  </a:lnTo>
                  <a:lnTo>
                    <a:pt x="262881" y="879240"/>
                  </a:lnTo>
                  <a:lnTo>
                    <a:pt x="265226" y="881834"/>
                  </a:lnTo>
                  <a:lnTo>
                    <a:pt x="268071" y="883131"/>
                  </a:lnTo>
                  <a:lnTo>
                    <a:pt x="270666" y="881834"/>
                  </a:lnTo>
                  <a:lnTo>
                    <a:pt x="272736" y="879489"/>
                  </a:lnTo>
                  <a:lnTo>
                    <a:pt x="279249" y="879240"/>
                  </a:lnTo>
                  <a:lnTo>
                    <a:pt x="280795" y="879739"/>
                  </a:lnTo>
                  <a:lnTo>
                    <a:pt x="283914" y="888568"/>
                  </a:lnTo>
                  <a:lnTo>
                    <a:pt x="287807" y="893257"/>
                  </a:lnTo>
                  <a:lnTo>
                    <a:pt x="291724" y="895601"/>
                  </a:lnTo>
                  <a:lnTo>
                    <a:pt x="290926" y="897671"/>
                  </a:lnTo>
                  <a:lnTo>
                    <a:pt x="288331" y="905977"/>
                  </a:lnTo>
                  <a:lnTo>
                    <a:pt x="288605" y="912736"/>
                  </a:lnTo>
                  <a:lnTo>
                    <a:pt x="292747" y="917674"/>
                  </a:lnTo>
                  <a:lnTo>
                    <a:pt x="291724" y="918971"/>
                  </a:lnTo>
                  <a:lnTo>
                    <a:pt x="292498" y="921814"/>
                  </a:lnTo>
                  <a:lnTo>
                    <a:pt x="295092" y="924408"/>
                  </a:lnTo>
                  <a:lnTo>
                    <a:pt x="298461" y="926229"/>
                  </a:lnTo>
                  <a:lnTo>
                    <a:pt x="300557" y="926229"/>
                  </a:lnTo>
                  <a:lnTo>
                    <a:pt x="303925" y="922338"/>
                  </a:lnTo>
                  <a:lnTo>
                    <a:pt x="308341" y="922587"/>
                  </a:lnTo>
                  <a:lnTo>
                    <a:pt x="312508" y="921814"/>
                  </a:lnTo>
                  <a:lnTo>
                    <a:pt x="321590" y="917400"/>
                  </a:lnTo>
                  <a:lnTo>
                    <a:pt x="325233" y="915055"/>
                  </a:lnTo>
                  <a:lnTo>
                    <a:pt x="322887" y="914282"/>
                  </a:lnTo>
                  <a:lnTo>
                    <a:pt x="319769" y="915579"/>
                  </a:lnTo>
                  <a:lnTo>
                    <a:pt x="317698" y="912736"/>
                  </a:lnTo>
                  <a:lnTo>
                    <a:pt x="318721" y="906226"/>
                  </a:lnTo>
                  <a:lnTo>
                    <a:pt x="323162" y="902859"/>
                  </a:lnTo>
                  <a:lnTo>
                    <a:pt x="324709" y="899492"/>
                  </a:lnTo>
                  <a:lnTo>
                    <a:pt x="327054" y="896873"/>
                  </a:lnTo>
                  <a:lnTo>
                    <a:pt x="330946" y="894279"/>
                  </a:lnTo>
                  <a:lnTo>
                    <a:pt x="335612" y="890139"/>
                  </a:lnTo>
                  <a:lnTo>
                    <a:pt x="337958" y="885974"/>
                  </a:lnTo>
                  <a:lnTo>
                    <a:pt x="345243" y="878442"/>
                  </a:lnTo>
                  <a:lnTo>
                    <a:pt x="349909" y="876896"/>
                  </a:lnTo>
                  <a:lnTo>
                    <a:pt x="355373" y="877145"/>
                  </a:lnTo>
                  <a:lnTo>
                    <a:pt x="359266" y="879215"/>
                  </a:lnTo>
                  <a:lnTo>
                    <a:pt x="363407" y="869089"/>
                  </a:lnTo>
                  <a:lnTo>
                    <a:pt x="366276" y="859237"/>
                  </a:lnTo>
                  <a:lnTo>
                    <a:pt x="367050" y="857666"/>
                  </a:lnTo>
                  <a:lnTo>
                    <a:pt x="371741" y="856618"/>
                  </a:lnTo>
                  <a:lnTo>
                    <a:pt x="376157" y="857142"/>
                  </a:lnTo>
                  <a:lnTo>
                    <a:pt x="375359" y="863627"/>
                  </a:lnTo>
                  <a:lnTo>
                    <a:pt x="376930" y="869613"/>
                  </a:lnTo>
                  <a:lnTo>
                    <a:pt x="384715" y="873503"/>
                  </a:lnTo>
                  <a:lnTo>
                    <a:pt x="387060" y="874277"/>
                  </a:lnTo>
                  <a:lnTo>
                    <a:pt x="399261" y="876621"/>
                  </a:lnTo>
                  <a:lnTo>
                    <a:pt x="411212" y="877669"/>
                  </a:lnTo>
                  <a:lnTo>
                    <a:pt x="423164" y="881310"/>
                  </a:lnTo>
                  <a:lnTo>
                    <a:pt x="432520" y="882083"/>
                  </a:lnTo>
                  <a:lnTo>
                    <a:pt x="435639" y="881809"/>
                  </a:lnTo>
                  <a:lnTo>
                    <a:pt x="443424" y="883629"/>
                  </a:lnTo>
                  <a:lnTo>
                    <a:pt x="449936" y="877918"/>
                  </a:lnTo>
                  <a:lnTo>
                    <a:pt x="450186" y="875075"/>
                  </a:lnTo>
                  <a:lnTo>
                    <a:pt x="452780" y="869613"/>
                  </a:lnTo>
                  <a:lnTo>
                    <a:pt x="454078" y="868066"/>
                  </a:lnTo>
                  <a:lnTo>
                    <a:pt x="456947" y="858439"/>
                  </a:lnTo>
                  <a:lnTo>
                    <a:pt x="457197" y="851954"/>
                  </a:lnTo>
                  <a:lnTo>
                    <a:pt x="453553" y="851705"/>
                  </a:lnTo>
                  <a:lnTo>
                    <a:pt x="449412" y="840282"/>
                  </a:lnTo>
                  <a:lnTo>
                    <a:pt x="446043" y="832750"/>
                  </a:lnTo>
                  <a:lnTo>
                    <a:pt x="442924" y="827013"/>
                  </a:lnTo>
                  <a:lnTo>
                    <a:pt x="441103" y="821052"/>
                  </a:lnTo>
                  <a:lnTo>
                    <a:pt x="436687" y="812996"/>
                  </a:lnTo>
                  <a:lnTo>
                    <a:pt x="445769" y="806237"/>
                  </a:lnTo>
                  <a:lnTo>
                    <a:pt x="449137" y="801324"/>
                  </a:lnTo>
                  <a:lnTo>
                    <a:pt x="455650" y="793517"/>
                  </a:lnTo>
                  <a:lnTo>
                    <a:pt x="459791" y="785736"/>
                  </a:lnTo>
                  <a:lnTo>
                    <a:pt x="457995" y="781845"/>
                  </a:lnTo>
                  <a:lnTo>
                    <a:pt x="451233" y="778727"/>
                  </a:lnTo>
                  <a:lnTo>
                    <a:pt x="446543" y="775086"/>
                  </a:lnTo>
                  <a:lnTo>
                    <a:pt x="447067" y="773016"/>
                  </a:lnTo>
                  <a:lnTo>
                    <a:pt x="444472" y="770147"/>
                  </a:lnTo>
                  <a:lnTo>
                    <a:pt x="446817" y="764186"/>
                  </a:lnTo>
                  <a:lnTo>
                    <a:pt x="446543" y="759772"/>
                  </a:lnTo>
                  <a:lnTo>
                    <a:pt x="444996" y="752240"/>
                  </a:lnTo>
                  <a:lnTo>
                    <a:pt x="444721" y="748349"/>
                  </a:lnTo>
                  <a:lnTo>
                    <a:pt x="443698" y="745730"/>
                  </a:lnTo>
                  <a:lnTo>
                    <a:pt x="438758" y="741590"/>
                  </a:lnTo>
                  <a:lnTo>
                    <a:pt x="435889" y="746004"/>
                  </a:lnTo>
                  <a:lnTo>
                    <a:pt x="431747" y="746004"/>
                  </a:lnTo>
                  <a:lnTo>
                    <a:pt x="429401" y="738472"/>
                  </a:lnTo>
                  <a:lnTo>
                    <a:pt x="428878" y="735105"/>
                  </a:lnTo>
                  <a:lnTo>
                    <a:pt x="429676" y="733783"/>
                  </a:lnTo>
                  <a:lnTo>
                    <a:pt x="429401" y="727822"/>
                  </a:lnTo>
                  <a:lnTo>
                    <a:pt x="428104" y="726002"/>
                  </a:lnTo>
                  <a:lnTo>
                    <a:pt x="425509" y="725229"/>
                  </a:lnTo>
                  <a:lnTo>
                    <a:pt x="421367" y="724954"/>
                  </a:lnTo>
                  <a:lnTo>
                    <a:pt x="416153" y="725478"/>
                  </a:lnTo>
                  <a:lnTo>
                    <a:pt x="412785" y="726525"/>
                  </a:lnTo>
                  <a:lnTo>
                    <a:pt x="411212" y="728595"/>
                  </a:lnTo>
                  <a:lnTo>
                    <a:pt x="410439" y="733534"/>
                  </a:lnTo>
                  <a:lnTo>
                    <a:pt x="408617" y="734831"/>
                  </a:lnTo>
                  <a:lnTo>
                    <a:pt x="395643" y="733783"/>
                  </a:lnTo>
                  <a:lnTo>
                    <a:pt x="388632" y="731713"/>
                  </a:lnTo>
                  <a:lnTo>
                    <a:pt x="385513" y="731189"/>
                  </a:lnTo>
                  <a:lnTo>
                    <a:pt x="384989" y="726002"/>
                  </a:lnTo>
                  <a:lnTo>
                    <a:pt x="380573" y="728595"/>
                  </a:lnTo>
                  <a:lnTo>
                    <a:pt x="377205" y="725752"/>
                  </a:lnTo>
                  <a:lnTo>
                    <a:pt x="376157" y="718220"/>
                  </a:lnTo>
                  <a:lnTo>
                    <a:pt x="373562" y="710164"/>
                  </a:lnTo>
                  <a:lnTo>
                    <a:pt x="368098" y="690934"/>
                  </a:lnTo>
                  <a:lnTo>
                    <a:pt x="368622" y="684201"/>
                  </a:lnTo>
                  <a:lnTo>
                    <a:pt x="368622" y="673276"/>
                  </a:lnTo>
                  <a:lnTo>
                    <a:pt x="367824" y="667315"/>
                  </a:lnTo>
                  <a:lnTo>
                    <a:pt x="365229" y="661080"/>
                  </a:lnTo>
                  <a:lnTo>
                    <a:pt x="363157" y="644469"/>
                  </a:lnTo>
                  <a:lnTo>
                    <a:pt x="359266" y="646016"/>
                  </a:lnTo>
                  <a:lnTo>
                    <a:pt x="357968" y="644719"/>
                  </a:lnTo>
                  <a:lnTo>
                    <a:pt x="352254" y="646789"/>
                  </a:lnTo>
                  <a:lnTo>
                    <a:pt x="352254" y="653797"/>
                  </a:lnTo>
                  <a:lnTo>
                    <a:pt x="347039" y="655618"/>
                  </a:lnTo>
                  <a:lnTo>
                    <a:pt x="343946" y="655892"/>
                  </a:lnTo>
                  <a:lnTo>
                    <a:pt x="343671" y="651976"/>
                  </a:lnTo>
                  <a:lnTo>
                    <a:pt x="340303" y="650430"/>
                  </a:lnTo>
                  <a:lnTo>
                    <a:pt x="339504" y="644719"/>
                  </a:lnTo>
                  <a:lnTo>
                    <a:pt x="337434" y="640554"/>
                  </a:lnTo>
                  <a:lnTo>
                    <a:pt x="335887" y="640304"/>
                  </a:lnTo>
                  <a:lnTo>
                    <a:pt x="331720" y="641850"/>
                  </a:lnTo>
                  <a:lnTo>
                    <a:pt x="322114" y="647562"/>
                  </a:lnTo>
                  <a:lnTo>
                    <a:pt x="319769" y="648360"/>
                  </a:lnTo>
                  <a:lnTo>
                    <a:pt x="315103" y="652774"/>
                  </a:lnTo>
                  <a:lnTo>
                    <a:pt x="309115" y="647313"/>
                  </a:lnTo>
                  <a:lnTo>
                    <a:pt x="305472" y="643671"/>
                  </a:lnTo>
                  <a:lnTo>
                    <a:pt x="302103" y="636937"/>
                  </a:lnTo>
                  <a:lnTo>
                    <a:pt x="298211" y="631724"/>
                  </a:lnTo>
                  <a:lnTo>
                    <a:pt x="295092" y="626287"/>
                  </a:lnTo>
                  <a:lnTo>
                    <a:pt x="287308" y="616161"/>
                  </a:lnTo>
                  <a:lnTo>
                    <a:pt x="275356" y="600573"/>
                  </a:lnTo>
                  <a:lnTo>
                    <a:pt x="268595" y="604738"/>
                  </a:lnTo>
                  <a:lnTo>
                    <a:pt x="260536" y="608629"/>
                  </a:lnTo>
                  <a:lnTo>
                    <a:pt x="256643" y="609926"/>
                  </a:lnTo>
                  <a:lnTo>
                    <a:pt x="255596" y="611746"/>
                  </a:lnTo>
                  <a:lnTo>
                    <a:pt x="253001" y="611746"/>
                  </a:lnTo>
                  <a:lnTo>
                    <a:pt x="251703" y="610449"/>
                  </a:lnTo>
                  <a:lnTo>
                    <a:pt x="249108" y="611223"/>
                  </a:lnTo>
                  <a:lnTo>
                    <a:pt x="245989" y="613816"/>
                  </a:lnTo>
                  <a:lnTo>
                    <a:pt x="241324" y="611223"/>
                  </a:lnTo>
                  <a:lnTo>
                    <a:pt x="232741" y="612270"/>
                  </a:lnTo>
                  <a:lnTo>
                    <a:pt x="230146" y="608878"/>
                  </a:lnTo>
                  <a:lnTo>
                    <a:pt x="219492" y="603691"/>
                  </a:lnTo>
                  <a:lnTo>
                    <a:pt x="215076" y="602643"/>
                  </a:lnTo>
                  <a:lnTo>
                    <a:pt x="213005" y="600573"/>
                  </a:lnTo>
                  <a:lnTo>
                    <a:pt x="213005" y="595909"/>
                  </a:lnTo>
                  <a:lnTo>
                    <a:pt x="206767" y="596408"/>
                  </a:lnTo>
                  <a:lnTo>
                    <a:pt x="203374" y="593564"/>
                  </a:lnTo>
                  <a:lnTo>
                    <a:pt x="199756" y="591469"/>
                  </a:lnTo>
                  <a:lnTo>
                    <a:pt x="196113" y="590696"/>
                  </a:lnTo>
                  <a:lnTo>
                    <a:pt x="193518" y="591220"/>
                  </a:lnTo>
                  <a:lnTo>
                    <a:pt x="193518" y="588352"/>
                  </a:lnTo>
                  <a:lnTo>
                    <a:pt x="191423" y="583413"/>
                  </a:lnTo>
                  <a:lnTo>
                    <a:pt x="192720" y="577976"/>
                  </a:lnTo>
                  <a:lnTo>
                    <a:pt x="195065" y="573561"/>
                  </a:lnTo>
                  <a:lnTo>
                    <a:pt x="193244" y="570694"/>
                  </a:lnTo>
                  <a:lnTo>
                    <a:pt x="190125" y="570170"/>
                  </a:lnTo>
                  <a:lnTo>
                    <a:pt x="189352" y="563685"/>
                  </a:lnTo>
                  <a:lnTo>
                    <a:pt x="187006" y="564733"/>
                  </a:lnTo>
                  <a:lnTo>
                    <a:pt x="184162" y="568623"/>
                  </a:lnTo>
                  <a:lnTo>
                    <a:pt x="182864" y="568623"/>
                  </a:lnTo>
                  <a:lnTo>
                    <a:pt x="175055" y="564209"/>
                  </a:lnTo>
                  <a:lnTo>
                    <a:pt x="169865" y="563411"/>
                  </a:lnTo>
                  <a:lnTo>
                    <a:pt x="163378" y="561615"/>
                  </a:lnTo>
                  <a:lnTo>
                    <a:pt x="160260" y="561864"/>
                  </a:lnTo>
                  <a:lnTo>
                    <a:pt x="155319" y="564708"/>
                  </a:lnTo>
                  <a:lnTo>
                    <a:pt x="150653" y="566030"/>
                  </a:lnTo>
                  <a:lnTo>
                    <a:pt x="149606" y="567576"/>
                  </a:lnTo>
                  <a:lnTo>
                    <a:pt x="147011" y="568623"/>
                  </a:lnTo>
                  <a:lnTo>
                    <a:pt x="140773" y="569397"/>
                  </a:lnTo>
                  <a:lnTo>
                    <a:pt x="136082" y="567825"/>
                  </a:lnTo>
                  <a:lnTo>
                    <a:pt x="129869" y="567326"/>
                  </a:lnTo>
                  <a:lnTo>
                    <a:pt x="125952" y="565231"/>
                  </a:lnTo>
                  <a:lnTo>
                    <a:pt x="123108" y="565231"/>
                  </a:lnTo>
                  <a:lnTo>
                    <a:pt x="120513" y="567052"/>
                  </a:lnTo>
                  <a:lnTo>
                    <a:pt x="114275" y="573287"/>
                  </a:lnTo>
                  <a:lnTo>
                    <a:pt x="108811" y="575881"/>
                  </a:lnTo>
                  <a:lnTo>
                    <a:pt x="108037" y="576929"/>
                  </a:lnTo>
                  <a:lnTo>
                    <a:pt x="101800" y="581618"/>
                  </a:lnTo>
                  <a:lnTo>
                    <a:pt x="96086" y="587055"/>
                  </a:lnTo>
                  <a:lnTo>
                    <a:pt x="89848" y="590946"/>
                  </a:lnTo>
                  <a:lnTo>
                    <a:pt x="89324" y="592766"/>
                  </a:lnTo>
                  <a:lnTo>
                    <a:pt x="83362" y="595884"/>
                  </a:lnTo>
                  <a:lnTo>
                    <a:pt x="78945" y="593539"/>
                  </a:lnTo>
                  <a:lnTo>
                    <a:pt x="72433" y="586032"/>
                  </a:lnTo>
                  <a:lnTo>
                    <a:pt x="70113" y="580046"/>
                  </a:lnTo>
                  <a:lnTo>
                    <a:pt x="69589" y="575881"/>
                  </a:lnTo>
                  <a:lnTo>
                    <a:pt x="67767" y="569397"/>
                  </a:lnTo>
                  <a:lnTo>
                    <a:pt x="66220" y="566279"/>
                  </a:lnTo>
                  <a:lnTo>
                    <a:pt x="64399" y="556153"/>
                  </a:lnTo>
                  <a:lnTo>
                    <a:pt x="62328" y="550691"/>
                  </a:lnTo>
                  <a:lnTo>
                    <a:pt x="65447" y="542136"/>
                  </a:lnTo>
                  <a:lnTo>
                    <a:pt x="68815" y="528119"/>
                  </a:lnTo>
                  <a:lnTo>
                    <a:pt x="70113" y="527321"/>
                  </a:lnTo>
                  <a:lnTo>
                    <a:pt x="74779" y="522906"/>
                  </a:lnTo>
                  <a:lnTo>
                    <a:pt x="76874" y="519539"/>
                  </a:lnTo>
                  <a:lnTo>
                    <a:pt x="84908" y="516945"/>
                  </a:lnTo>
                  <a:lnTo>
                    <a:pt x="91421" y="514077"/>
                  </a:lnTo>
                  <a:lnTo>
                    <a:pt x="91919" y="510959"/>
                  </a:lnTo>
                  <a:lnTo>
                    <a:pt x="94539" y="508640"/>
                  </a:lnTo>
                  <a:lnTo>
                    <a:pt x="96860" y="502903"/>
                  </a:lnTo>
                  <a:lnTo>
                    <a:pt x="99729" y="500833"/>
                  </a:lnTo>
                  <a:lnTo>
                    <a:pt x="98931" y="496942"/>
                  </a:lnTo>
                  <a:lnTo>
                    <a:pt x="103372" y="494598"/>
                  </a:lnTo>
                  <a:lnTo>
                    <a:pt x="117120" y="492778"/>
                  </a:lnTo>
                  <a:lnTo>
                    <a:pt x="121536" y="490458"/>
                  </a:lnTo>
                  <a:lnTo>
                    <a:pt x="129869" y="488637"/>
                  </a:lnTo>
                  <a:lnTo>
                    <a:pt x="138178" y="485520"/>
                  </a:lnTo>
                  <a:lnTo>
                    <a:pt x="140773" y="483450"/>
                  </a:lnTo>
                  <a:lnTo>
                    <a:pt x="143617" y="483175"/>
                  </a:lnTo>
                  <a:lnTo>
                    <a:pt x="144141" y="485245"/>
                  </a:lnTo>
                  <a:lnTo>
                    <a:pt x="146736" y="488887"/>
                  </a:lnTo>
                  <a:lnTo>
                    <a:pt x="149606" y="490458"/>
                  </a:lnTo>
                  <a:lnTo>
                    <a:pt x="152201" y="493575"/>
                  </a:lnTo>
                  <a:lnTo>
                    <a:pt x="152450" y="495396"/>
                  </a:lnTo>
                  <a:lnTo>
                    <a:pt x="158687" y="489660"/>
                  </a:lnTo>
                  <a:lnTo>
                    <a:pt x="158687" y="485520"/>
                  </a:lnTo>
                  <a:lnTo>
                    <a:pt x="153223" y="480581"/>
                  </a:lnTo>
                  <a:lnTo>
                    <a:pt x="155319" y="479284"/>
                  </a:lnTo>
                  <a:lnTo>
                    <a:pt x="157390" y="480831"/>
                  </a:lnTo>
                  <a:lnTo>
                    <a:pt x="158687" y="484472"/>
                  </a:lnTo>
                  <a:lnTo>
                    <a:pt x="161033" y="483699"/>
                  </a:lnTo>
                  <a:lnTo>
                    <a:pt x="159985" y="480831"/>
                  </a:lnTo>
                  <a:lnTo>
                    <a:pt x="159985" y="475643"/>
                  </a:lnTo>
                  <a:lnTo>
                    <a:pt x="157141" y="473822"/>
                  </a:lnTo>
                  <a:lnTo>
                    <a:pt x="156616" y="470704"/>
                  </a:lnTo>
                  <a:lnTo>
                    <a:pt x="161557" y="474097"/>
                  </a:lnTo>
                  <a:lnTo>
                    <a:pt x="164151" y="472800"/>
                  </a:lnTo>
                  <a:lnTo>
                    <a:pt x="162580" y="466564"/>
                  </a:lnTo>
                  <a:lnTo>
                    <a:pt x="158438" y="465766"/>
                  </a:lnTo>
                  <a:lnTo>
                    <a:pt x="153747" y="469931"/>
                  </a:lnTo>
                  <a:lnTo>
                    <a:pt x="147784" y="462150"/>
                  </a:lnTo>
                  <a:lnTo>
                    <a:pt x="148033" y="456688"/>
                  </a:lnTo>
                  <a:lnTo>
                    <a:pt x="141547" y="452523"/>
                  </a:lnTo>
                  <a:lnTo>
                    <a:pt x="141297" y="448108"/>
                  </a:lnTo>
                  <a:lnTo>
                    <a:pt x="143118" y="446287"/>
                  </a:lnTo>
                  <a:lnTo>
                    <a:pt x="145438" y="445514"/>
                  </a:lnTo>
                  <a:lnTo>
                    <a:pt x="147534" y="446562"/>
                  </a:lnTo>
                  <a:lnTo>
                    <a:pt x="149082" y="448881"/>
                  </a:lnTo>
                  <a:lnTo>
                    <a:pt x="151152" y="448382"/>
                  </a:lnTo>
                  <a:lnTo>
                    <a:pt x="150903" y="444491"/>
                  </a:lnTo>
                  <a:lnTo>
                    <a:pt x="155070" y="444741"/>
                  </a:lnTo>
                  <a:lnTo>
                    <a:pt x="158163" y="442396"/>
                  </a:lnTo>
                  <a:lnTo>
                    <a:pt x="154795" y="440326"/>
                  </a:lnTo>
                  <a:lnTo>
                    <a:pt x="152201" y="437458"/>
                  </a:lnTo>
                  <a:lnTo>
                    <a:pt x="150129" y="437458"/>
                  </a:lnTo>
                  <a:lnTo>
                    <a:pt x="151951" y="431497"/>
                  </a:lnTo>
                  <a:lnTo>
                    <a:pt x="155070" y="429153"/>
                  </a:lnTo>
                  <a:lnTo>
                    <a:pt x="155593" y="421895"/>
                  </a:lnTo>
                  <a:lnTo>
                    <a:pt x="161557" y="420847"/>
                  </a:lnTo>
                  <a:lnTo>
                    <a:pt x="167270" y="421895"/>
                  </a:lnTo>
                  <a:lnTo>
                    <a:pt x="176627" y="421895"/>
                  </a:lnTo>
                  <a:lnTo>
                    <a:pt x="178972" y="418777"/>
                  </a:lnTo>
                  <a:lnTo>
                    <a:pt x="182340" y="419026"/>
                  </a:lnTo>
                  <a:lnTo>
                    <a:pt x="185709" y="417206"/>
                  </a:lnTo>
                  <a:lnTo>
                    <a:pt x="190125" y="416183"/>
                  </a:lnTo>
                  <a:lnTo>
                    <a:pt x="193518" y="413839"/>
                  </a:lnTo>
                  <a:lnTo>
                    <a:pt x="195839" y="410721"/>
                  </a:lnTo>
                  <a:lnTo>
                    <a:pt x="202351" y="404735"/>
                  </a:lnTo>
                  <a:lnTo>
                    <a:pt x="207017" y="407604"/>
                  </a:lnTo>
                  <a:lnTo>
                    <a:pt x="209886" y="405533"/>
                  </a:lnTo>
                  <a:lnTo>
                    <a:pt x="213005" y="405010"/>
                  </a:lnTo>
                  <a:lnTo>
                    <a:pt x="224158" y="406307"/>
                  </a:lnTo>
                  <a:lnTo>
                    <a:pt x="226503" y="403962"/>
                  </a:lnTo>
                  <a:lnTo>
                    <a:pt x="226753" y="399822"/>
                  </a:lnTo>
                  <a:lnTo>
                    <a:pt x="232217" y="398774"/>
                  </a:lnTo>
                  <a:lnTo>
                    <a:pt x="237930" y="394884"/>
                  </a:lnTo>
                  <a:lnTo>
                    <a:pt x="234288" y="378522"/>
                  </a:lnTo>
                  <a:lnTo>
                    <a:pt x="230919" y="365004"/>
                  </a:lnTo>
                  <a:lnTo>
                    <a:pt x="228075" y="359293"/>
                  </a:lnTo>
                  <a:lnTo>
                    <a:pt x="223135" y="356699"/>
                  </a:lnTo>
                  <a:lnTo>
                    <a:pt x="222336" y="351511"/>
                  </a:lnTo>
                  <a:lnTo>
                    <a:pt x="224158" y="349965"/>
                  </a:lnTo>
                  <a:lnTo>
                    <a:pt x="227800" y="348643"/>
                  </a:lnTo>
                  <a:lnTo>
                    <a:pt x="233265" y="343979"/>
                  </a:lnTo>
                  <a:lnTo>
                    <a:pt x="235086" y="343455"/>
                  </a:lnTo>
                  <a:lnTo>
                    <a:pt x="241299" y="344502"/>
                  </a:lnTo>
                  <a:lnTo>
                    <a:pt x="245989" y="344228"/>
                  </a:lnTo>
                  <a:lnTo>
                    <a:pt x="250656" y="345276"/>
                  </a:lnTo>
                  <a:lnTo>
                    <a:pt x="255346" y="345276"/>
                  </a:lnTo>
                  <a:lnTo>
                    <a:pt x="262607" y="344502"/>
                  </a:lnTo>
                  <a:lnTo>
                    <a:pt x="267023" y="344502"/>
                  </a:lnTo>
                  <a:lnTo>
                    <a:pt x="273535" y="343979"/>
                  </a:lnTo>
                  <a:lnTo>
                    <a:pt x="277677" y="352558"/>
                  </a:lnTo>
                  <a:lnTo>
                    <a:pt x="282368" y="362161"/>
                  </a:lnTo>
                  <a:lnTo>
                    <a:pt x="287283" y="370217"/>
                  </a:lnTo>
                  <a:lnTo>
                    <a:pt x="299234" y="389696"/>
                  </a:lnTo>
                  <a:lnTo>
                    <a:pt x="305222" y="388124"/>
                  </a:lnTo>
                  <a:lnTo>
                    <a:pt x="310162" y="387626"/>
                  </a:lnTo>
                  <a:lnTo>
                    <a:pt x="318221" y="387351"/>
                  </a:lnTo>
                  <a:lnTo>
                    <a:pt x="323137" y="386054"/>
                  </a:lnTo>
                  <a:lnTo>
                    <a:pt x="326530" y="384757"/>
                  </a:lnTo>
                  <a:lnTo>
                    <a:pt x="328601" y="382937"/>
                  </a:lnTo>
                  <a:lnTo>
                    <a:pt x="329374" y="377749"/>
                  </a:lnTo>
                  <a:lnTo>
                    <a:pt x="328601" y="373060"/>
                  </a:lnTo>
                  <a:lnTo>
                    <a:pt x="333791" y="370217"/>
                  </a:lnTo>
                  <a:lnTo>
                    <a:pt x="334589" y="370741"/>
                  </a:lnTo>
                  <a:lnTo>
                    <a:pt x="342124" y="366052"/>
                  </a:lnTo>
                  <a:lnTo>
                    <a:pt x="348087" y="363458"/>
                  </a:lnTo>
                  <a:lnTo>
                    <a:pt x="353552" y="355926"/>
                  </a:lnTo>
                  <a:lnTo>
                    <a:pt x="356671" y="353855"/>
                  </a:lnTo>
                  <a:lnTo>
                    <a:pt x="366800" y="344253"/>
                  </a:lnTo>
                  <a:lnTo>
                    <a:pt x="369395" y="338267"/>
                  </a:lnTo>
                  <a:lnTo>
                    <a:pt x="367824" y="336447"/>
                  </a:lnTo>
                  <a:lnTo>
                    <a:pt x="361586" y="329688"/>
                  </a:lnTo>
                  <a:lnTo>
                    <a:pt x="357968" y="323976"/>
                  </a:lnTo>
                  <a:lnTo>
                    <a:pt x="357693" y="317491"/>
                  </a:lnTo>
                  <a:lnTo>
                    <a:pt x="356671" y="314374"/>
                  </a:lnTo>
                  <a:lnTo>
                    <a:pt x="352778" y="309959"/>
                  </a:lnTo>
                  <a:lnTo>
                    <a:pt x="355373" y="306318"/>
                  </a:lnTo>
                  <a:lnTo>
                    <a:pt x="357968" y="303998"/>
                  </a:lnTo>
                  <a:lnTo>
                    <a:pt x="358217" y="298786"/>
                  </a:lnTo>
                  <a:lnTo>
                    <a:pt x="361586" y="294895"/>
                  </a:lnTo>
                  <a:lnTo>
                    <a:pt x="364979" y="293872"/>
                  </a:lnTo>
                  <a:lnTo>
                    <a:pt x="365752" y="291004"/>
                  </a:lnTo>
                  <a:lnTo>
                    <a:pt x="370942" y="290231"/>
                  </a:lnTo>
                  <a:lnTo>
                    <a:pt x="380049" y="281402"/>
                  </a:lnTo>
                  <a:lnTo>
                    <a:pt x="383692" y="280354"/>
                  </a:lnTo>
                  <a:lnTo>
                    <a:pt x="388608" y="275416"/>
                  </a:lnTo>
                  <a:lnTo>
                    <a:pt x="390179" y="276463"/>
                  </a:lnTo>
                  <a:lnTo>
                    <a:pt x="396142" y="270752"/>
                  </a:lnTo>
                  <a:lnTo>
                    <a:pt x="402654" y="266586"/>
                  </a:lnTo>
                  <a:lnTo>
                    <a:pt x="406297" y="263743"/>
                  </a:lnTo>
                  <a:lnTo>
                    <a:pt x="410963" y="263469"/>
                  </a:lnTo>
                  <a:lnTo>
                    <a:pt x="417201" y="264516"/>
                  </a:lnTo>
                  <a:lnTo>
                    <a:pt x="420844" y="266063"/>
                  </a:lnTo>
                  <a:lnTo>
                    <a:pt x="423164" y="269180"/>
                  </a:lnTo>
                  <a:lnTo>
                    <a:pt x="422141" y="274642"/>
                  </a:lnTo>
                  <a:lnTo>
                    <a:pt x="423439" y="278808"/>
                  </a:lnTo>
                  <a:lnTo>
                    <a:pt x="426283" y="282424"/>
                  </a:lnTo>
                  <a:lnTo>
                    <a:pt x="429676" y="284519"/>
                  </a:lnTo>
                  <a:lnTo>
                    <a:pt x="434342" y="285542"/>
                  </a:lnTo>
                  <a:lnTo>
                    <a:pt x="438234" y="288136"/>
                  </a:lnTo>
                  <a:lnTo>
                    <a:pt x="440579" y="288136"/>
                  </a:lnTo>
                  <a:lnTo>
                    <a:pt x="443948" y="285292"/>
                  </a:lnTo>
                  <a:lnTo>
                    <a:pt x="445769" y="289956"/>
                  </a:lnTo>
                  <a:lnTo>
                    <a:pt x="448364" y="292825"/>
                  </a:lnTo>
                  <a:lnTo>
                    <a:pt x="447341" y="294371"/>
                  </a:lnTo>
                  <a:lnTo>
                    <a:pt x="440829" y="296192"/>
                  </a:lnTo>
                  <a:lnTo>
                    <a:pt x="440305" y="298786"/>
                  </a:lnTo>
                  <a:lnTo>
                    <a:pt x="446817" y="298786"/>
                  </a:lnTo>
                  <a:lnTo>
                    <a:pt x="447840" y="299584"/>
                  </a:lnTo>
                  <a:lnTo>
                    <a:pt x="447067" y="304522"/>
                  </a:lnTo>
                  <a:lnTo>
                    <a:pt x="447591" y="307889"/>
                  </a:lnTo>
                  <a:lnTo>
                    <a:pt x="446043" y="309435"/>
                  </a:lnTo>
                  <a:lnTo>
                    <a:pt x="443174" y="310483"/>
                  </a:lnTo>
                  <a:lnTo>
                    <a:pt x="440579" y="309435"/>
                  </a:lnTo>
                  <a:lnTo>
                    <a:pt x="440579" y="305295"/>
                  </a:lnTo>
                  <a:lnTo>
                    <a:pt x="438234" y="306592"/>
                  </a:lnTo>
                  <a:lnTo>
                    <a:pt x="438758" y="309959"/>
                  </a:lnTo>
                  <a:lnTo>
                    <a:pt x="440055" y="312029"/>
                  </a:lnTo>
                  <a:lnTo>
                    <a:pt x="444222" y="314897"/>
                  </a:lnTo>
                  <a:lnTo>
                    <a:pt x="455126" y="320360"/>
                  </a:lnTo>
                  <a:lnTo>
                    <a:pt x="457197" y="320858"/>
                  </a:lnTo>
                  <a:lnTo>
                    <a:pt x="462661" y="320085"/>
                  </a:lnTo>
                  <a:lnTo>
                    <a:pt x="464731" y="319038"/>
                  </a:lnTo>
                  <a:lnTo>
                    <a:pt x="463434" y="316718"/>
                  </a:lnTo>
                  <a:lnTo>
                    <a:pt x="462661" y="312029"/>
                  </a:lnTo>
                  <a:lnTo>
                    <a:pt x="463684" y="310483"/>
                  </a:lnTo>
                  <a:lnTo>
                    <a:pt x="456947" y="301654"/>
                  </a:lnTo>
                  <a:lnTo>
                    <a:pt x="457721" y="299559"/>
                  </a:lnTo>
                  <a:lnTo>
                    <a:pt x="459542" y="298262"/>
                  </a:lnTo>
                  <a:lnTo>
                    <a:pt x="460839" y="295668"/>
                  </a:lnTo>
                  <a:lnTo>
                    <a:pt x="464482" y="294122"/>
                  </a:lnTo>
                  <a:lnTo>
                    <a:pt x="469672" y="295668"/>
                  </a:lnTo>
                  <a:lnTo>
                    <a:pt x="473040" y="295419"/>
                  </a:lnTo>
                  <a:lnTo>
                    <a:pt x="473839" y="293348"/>
                  </a:lnTo>
                  <a:lnTo>
                    <a:pt x="477731" y="292550"/>
                  </a:lnTo>
                  <a:lnTo>
                    <a:pt x="487861" y="298536"/>
                  </a:lnTo>
                  <a:lnTo>
                    <a:pt x="488360" y="300357"/>
                  </a:lnTo>
                  <a:lnTo>
                    <a:pt x="494348" y="304247"/>
                  </a:lnTo>
                  <a:lnTo>
                    <a:pt x="497467" y="301654"/>
                  </a:lnTo>
                  <a:lnTo>
                    <a:pt x="499014" y="301654"/>
                  </a:lnTo>
                  <a:lnTo>
                    <a:pt x="499288" y="309685"/>
                  </a:lnTo>
                  <a:lnTo>
                    <a:pt x="504228" y="309959"/>
                  </a:lnTo>
                  <a:lnTo>
                    <a:pt x="518251" y="308911"/>
                  </a:lnTo>
                  <a:lnTo>
                    <a:pt x="530202" y="307615"/>
                  </a:lnTo>
                  <a:lnTo>
                    <a:pt x="562413" y="320609"/>
                  </a:lnTo>
                  <a:lnTo>
                    <a:pt x="567079" y="323452"/>
                  </a:lnTo>
                  <a:lnTo>
                    <a:pt x="573591" y="329438"/>
                  </a:lnTo>
                  <a:lnTo>
                    <a:pt x="577733" y="330735"/>
                  </a:lnTo>
                  <a:lnTo>
                    <a:pt x="582948" y="333329"/>
                  </a:lnTo>
                  <a:lnTo>
                    <a:pt x="588138" y="336970"/>
                  </a:lnTo>
                  <a:lnTo>
                    <a:pt x="595922" y="339564"/>
                  </a:lnTo>
                  <a:lnTo>
                    <a:pt x="597993" y="337993"/>
                  </a:lnTo>
                  <a:lnTo>
                    <a:pt x="594899" y="332805"/>
                  </a:lnTo>
                  <a:lnTo>
                    <a:pt x="598517" y="328141"/>
                  </a:lnTo>
                  <a:lnTo>
                    <a:pt x="601910" y="327867"/>
                  </a:lnTo>
                  <a:lnTo>
                    <a:pt x="605029" y="324500"/>
                  </a:lnTo>
                  <a:lnTo>
                    <a:pt x="604505" y="322953"/>
                  </a:lnTo>
                  <a:lnTo>
                    <a:pt x="609969" y="321382"/>
                  </a:lnTo>
                  <a:lnTo>
                    <a:pt x="614885" y="322953"/>
                  </a:lnTo>
                  <a:lnTo>
                    <a:pt x="616456" y="326321"/>
                  </a:lnTo>
                  <a:lnTo>
                    <a:pt x="619575" y="327867"/>
                  </a:lnTo>
                  <a:lnTo>
                    <a:pt x="625039" y="326570"/>
                  </a:lnTo>
                  <a:lnTo>
                    <a:pt x="627360" y="322155"/>
                  </a:lnTo>
                  <a:lnTo>
                    <a:pt x="632300" y="319038"/>
                  </a:lnTo>
                  <a:lnTo>
                    <a:pt x="633348" y="316718"/>
                  </a:lnTo>
                  <a:lnTo>
                    <a:pt x="635419" y="315421"/>
                  </a:lnTo>
                  <a:lnTo>
                    <a:pt x="633597" y="311007"/>
                  </a:lnTo>
                  <a:lnTo>
                    <a:pt x="634895" y="304497"/>
                  </a:lnTo>
                  <a:lnTo>
                    <a:pt x="632574" y="297489"/>
                  </a:lnTo>
                  <a:lnTo>
                    <a:pt x="631003" y="294371"/>
                  </a:lnTo>
                  <a:lnTo>
                    <a:pt x="631526" y="290730"/>
                  </a:lnTo>
                  <a:lnTo>
                    <a:pt x="629955" y="284245"/>
                  </a:lnTo>
                  <a:lnTo>
                    <a:pt x="631526" y="275939"/>
                  </a:lnTo>
                  <a:lnTo>
                    <a:pt x="632549" y="273595"/>
                  </a:lnTo>
                  <a:lnTo>
                    <a:pt x="632824" y="267883"/>
                  </a:lnTo>
                  <a:lnTo>
                    <a:pt x="628408" y="265539"/>
                  </a:lnTo>
                  <a:lnTo>
                    <a:pt x="626062" y="263219"/>
                  </a:lnTo>
                  <a:lnTo>
                    <a:pt x="619301" y="259578"/>
                  </a:lnTo>
                  <a:lnTo>
                    <a:pt x="608647" y="253093"/>
                  </a:lnTo>
                  <a:lnTo>
                    <a:pt x="609695" y="252046"/>
                  </a:lnTo>
                  <a:lnTo>
                    <a:pt x="606576" y="249701"/>
                  </a:lnTo>
                  <a:lnTo>
                    <a:pt x="606052" y="245811"/>
                  </a:lnTo>
                  <a:lnTo>
                    <a:pt x="606851" y="243740"/>
                  </a:lnTo>
                  <a:lnTo>
                    <a:pt x="609445" y="242693"/>
                  </a:lnTo>
                  <a:lnTo>
                    <a:pt x="610742" y="240348"/>
                  </a:lnTo>
                  <a:lnTo>
                    <a:pt x="609171" y="236981"/>
                  </a:lnTo>
                  <a:lnTo>
                    <a:pt x="608672" y="234387"/>
                  </a:lnTo>
                  <a:lnTo>
                    <a:pt x="610493" y="234113"/>
                  </a:lnTo>
                  <a:lnTo>
                    <a:pt x="609695" y="225558"/>
                  </a:lnTo>
                  <a:lnTo>
                    <a:pt x="619326" y="226606"/>
                  </a:lnTo>
                  <a:lnTo>
                    <a:pt x="616456" y="215432"/>
                  </a:lnTo>
                  <a:lnTo>
                    <a:pt x="612813" y="213088"/>
                  </a:lnTo>
                  <a:lnTo>
                    <a:pt x="608921" y="206853"/>
                  </a:lnTo>
                  <a:lnTo>
                    <a:pt x="607100" y="207900"/>
                  </a:lnTo>
                  <a:lnTo>
                    <a:pt x="601386" y="198797"/>
                  </a:lnTo>
                  <a:lnTo>
                    <a:pt x="600363" y="199320"/>
                  </a:lnTo>
                  <a:lnTo>
                    <a:pt x="597743" y="196477"/>
                  </a:lnTo>
                  <a:lnTo>
                    <a:pt x="595423" y="189468"/>
                  </a:lnTo>
                  <a:lnTo>
                    <a:pt x="591780" y="191015"/>
                  </a:lnTo>
                  <a:lnTo>
                    <a:pt x="588911" y="193359"/>
                  </a:lnTo>
                  <a:lnTo>
                    <a:pt x="585792" y="194407"/>
                  </a:lnTo>
                  <a:lnTo>
                    <a:pt x="584769" y="187124"/>
                  </a:lnTo>
                  <a:lnTo>
                    <a:pt x="583197" y="183483"/>
                  </a:lnTo>
                  <a:lnTo>
                    <a:pt x="581375" y="181937"/>
                  </a:lnTo>
                  <a:lnTo>
                    <a:pt x="575662" y="180640"/>
                  </a:lnTo>
                  <a:lnTo>
                    <a:pt x="573591" y="178545"/>
                  </a:lnTo>
                  <a:lnTo>
                    <a:pt x="568925" y="179068"/>
                  </a:lnTo>
                  <a:lnTo>
                    <a:pt x="566056" y="180889"/>
                  </a:lnTo>
                  <a:lnTo>
                    <a:pt x="560592" y="183233"/>
                  </a:lnTo>
                  <a:lnTo>
                    <a:pt x="557223" y="183233"/>
                  </a:lnTo>
                  <a:lnTo>
                    <a:pt x="552558" y="184007"/>
                  </a:lnTo>
                  <a:lnTo>
                    <a:pt x="548391" y="179841"/>
                  </a:lnTo>
                  <a:lnTo>
                    <a:pt x="552283" y="178819"/>
                  </a:lnTo>
                  <a:lnTo>
                    <a:pt x="548391" y="172584"/>
                  </a:lnTo>
                  <a:lnTo>
                    <a:pt x="544224" y="165301"/>
                  </a:lnTo>
                  <a:lnTo>
                    <a:pt x="539309" y="159065"/>
                  </a:lnTo>
                  <a:lnTo>
                    <a:pt x="538261" y="158567"/>
                  </a:lnTo>
                  <a:lnTo>
                    <a:pt x="522941" y="159863"/>
                  </a:lnTo>
                  <a:lnTo>
                    <a:pt x="522417" y="158567"/>
                  </a:lnTo>
                  <a:lnTo>
                    <a:pt x="524763" y="146620"/>
                  </a:lnTo>
                  <a:lnTo>
                    <a:pt x="540607" y="148166"/>
                  </a:lnTo>
                  <a:lnTo>
                    <a:pt x="542678" y="147143"/>
                  </a:lnTo>
                  <a:lnTo>
                    <a:pt x="545547" y="149463"/>
                  </a:lnTo>
                  <a:lnTo>
                    <a:pt x="548666" y="149737"/>
                  </a:lnTo>
                  <a:lnTo>
                    <a:pt x="553331" y="151034"/>
                  </a:lnTo>
                  <a:lnTo>
                    <a:pt x="556450" y="147393"/>
                  </a:lnTo>
                  <a:lnTo>
                    <a:pt x="559045" y="145572"/>
                  </a:lnTo>
                  <a:lnTo>
                    <a:pt x="562413" y="145572"/>
                  </a:lnTo>
                  <a:lnTo>
                    <a:pt x="562413" y="142205"/>
                  </a:lnTo>
                  <a:lnTo>
                    <a:pt x="564759" y="140385"/>
                  </a:lnTo>
                  <a:lnTo>
                    <a:pt x="563212" y="137267"/>
                  </a:lnTo>
                  <a:lnTo>
                    <a:pt x="564235" y="135970"/>
                  </a:lnTo>
                  <a:lnTo>
                    <a:pt x="568152" y="136219"/>
                  </a:lnTo>
                  <a:lnTo>
                    <a:pt x="570472" y="132079"/>
                  </a:lnTo>
                  <a:lnTo>
                    <a:pt x="569973" y="130782"/>
                  </a:lnTo>
                  <a:lnTo>
                    <a:pt x="566331" y="127914"/>
                  </a:lnTo>
                  <a:lnTo>
                    <a:pt x="578806" y="122452"/>
                  </a:lnTo>
                  <a:lnTo>
                    <a:pt x="576186" y="119858"/>
                  </a:lnTo>
                  <a:lnTo>
                    <a:pt x="575412" y="117264"/>
                  </a:lnTo>
                  <a:lnTo>
                    <a:pt x="585019" y="113373"/>
                  </a:lnTo>
                  <a:lnTo>
                    <a:pt x="589185" y="111029"/>
                  </a:lnTo>
                  <a:lnTo>
                    <a:pt x="602958" y="106888"/>
                  </a:lnTo>
                  <a:lnTo>
                    <a:pt x="606326" y="105841"/>
                  </a:lnTo>
                  <a:lnTo>
                    <a:pt x="606326" y="101950"/>
                  </a:lnTo>
                  <a:lnTo>
                    <a:pt x="608422" y="101152"/>
                  </a:lnTo>
                  <a:lnTo>
                    <a:pt x="612315" y="102973"/>
                  </a:lnTo>
                  <a:lnTo>
                    <a:pt x="612564" y="106091"/>
                  </a:lnTo>
                  <a:lnTo>
                    <a:pt x="614136" y="105841"/>
                  </a:lnTo>
                  <a:lnTo>
                    <a:pt x="616731" y="102724"/>
                  </a:lnTo>
                  <a:lnTo>
                    <a:pt x="616207" y="97012"/>
                  </a:lnTo>
                  <a:lnTo>
                    <a:pt x="620872" y="88956"/>
                  </a:lnTo>
                  <a:lnTo>
                    <a:pt x="624790" y="84791"/>
                  </a:lnTo>
                  <a:lnTo>
                    <a:pt x="629730" y="83244"/>
                  </a:lnTo>
                  <a:lnTo>
                    <a:pt x="633348" y="80127"/>
                  </a:lnTo>
                  <a:lnTo>
                    <a:pt x="633872" y="77782"/>
                  </a:lnTo>
                  <a:lnTo>
                    <a:pt x="638039" y="72345"/>
                  </a:lnTo>
                  <a:lnTo>
                    <a:pt x="638039" y="69751"/>
                  </a:lnTo>
                  <a:lnTo>
                    <a:pt x="639062" y="65337"/>
                  </a:lnTo>
                  <a:lnTo>
                    <a:pt x="627884" y="64015"/>
                  </a:lnTo>
                  <a:lnTo>
                    <a:pt x="629455" y="60922"/>
                  </a:lnTo>
                  <a:lnTo>
                    <a:pt x="631003" y="60922"/>
                  </a:lnTo>
                  <a:lnTo>
                    <a:pt x="632824" y="57530"/>
                  </a:lnTo>
                  <a:lnTo>
                    <a:pt x="636217" y="54413"/>
                  </a:lnTo>
                  <a:lnTo>
                    <a:pt x="641407" y="51045"/>
                  </a:lnTo>
                  <a:lnTo>
                    <a:pt x="647644" y="48975"/>
                  </a:lnTo>
                  <a:lnTo>
                    <a:pt x="649192" y="46107"/>
                  </a:lnTo>
                  <a:lnTo>
                    <a:pt x="654905" y="44561"/>
                  </a:lnTo>
                  <a:lnTo>
                    <a:pt x="656477" y="40146"/>
                  </a:lnTo>
                  <a:lnTo>
                    <a:pt x="658024" y="38575"/>
                  </a:lnTo>
                  <a:lnTo>
                    <a:pt x="661417" y="40146"/>
                  </a:lnTo>
                  <a:lnTo>
                    <a:pt x="668952" y="40146"/>
                  </a:lnTo>
                  <a:lnTo>
                    <a:pt x="671797" y="41692"/>
                  </a:lnTo>
                  <a:lnTo>
                    <a:pt x="673618" y="44561"/>
                  </a:lnTo>
                  <a:lnTo>
                    <a:pt x="678559" y="46880"/>
                  </a:lnTo>
                  <a:lnTo>
                    <a:pt x="680629" y="48452"/>
                  </a:lnTo>
                  <a:lnTo>
                    <a:pt x="687116" y="44037"/>
                  </a:lnTo>
                  <a:lnTo>
                    <a:pt x="693878" y="42466"/>
                  </a:lnTo>
                  <a:lnTo>
                    <a:pt x="701937" y="41443"/>
                  </a:lnTo>
                  <a:lnTo>
                    <a:pt x="704282" y="42989"/>
                  </a:lnTo>
                  <a:lnTo>
                    <a:pt x="708948" y="39348"/>
                  </a:lnTo>
                  <a:lnTo>
                    <a:pt x="711019" y="40919"/>
                  </a:lnTo>
                  <a:lnTo>
                    <a:pt x="714412" y="39622"/>
                  </a:lnTo>
                  <a:lnTo>
                    <a:pt x="718055" y="37527"/>
                  </a:lnTo>
                  <a:lnTo>
                    <a:pt x="719851" y="35208"/>
                  </a:lnTo>
                  <a:lnTo>
                    <a:pt x="722471" y="33636"/>
                  </a:lnTo>
                  <a:lnTo>
                    <a:pt x="727137" y="25082"/>
                  </a:lnTo>
                  <a:lnTo>
                    <a:pt x="723769" y="22737"/>
                  </a:lnTo>
                  <a:lnTo>
                    <a:pt x="720126" y="21690"/>
                  </a:lnTo>
                  <a:lnTo>
                    <a:pt x="730505" y="18572"/>
                  </a:lnTo>
                  <a:lnTo>
                    <a:pt x="733624" y="17026"/>
                  </a:lnTo>
                  <a:lnTo>
                    <a:pt x="738040" y="13634"/>
                  </a:lnTo>
                  <a:lnTo>
                    <a:pt x="744029" y="7922"/>
                  </a:lnTo>
                  <a:lnTo>
                    <a:pt x="749992" y="4555"/>
                  </a:lnTo>
                  <a:lnTo>
                    <a:pt x="754408" y="1438"/>
                  </a:lnTo>
                  <a:lnTo>
                    <a:pt x="757802" y="-383"/>
                  </a:lnTo>
                  <a:lnTo>
                    <a:pt x="757003" y="3258"/>
                  </a:lnTo>
                  <a:lnTo>
                    <a:pt x="756753" y="14956"/>
                  </a:lnTo>
                  <a:lnTo>
                    <a:pt x="755706" y="20667"/>
                  </a:lnTo>
                  <a:lnTo>
                    <a:pt x="755456" y="24558"/>
                  </a:lnTo>
                  <a:lnTo>
                    <a:pt x="757527" y="36230"/>
                  </a:lnTo>
                  <a:lnTo>
                    <a:pt x="759623" y="42466"/>
                  </a:lnTo>
                  <a:lnTo>
                    <a:pt x="759623" y="51295"/>
                  </a:lnTo>
                  <a:lnTo>
                    <a:pt x="759099" y="52093"/>
                  </a:lnTo>
                  <a:lnTo>
                    <a:pt x="760921" y="56757"/>
                  </a:lnTo>
                  <a:lnTo>
                    <a:pt x="763765" y="60922"/>
                  </a:lnTo>
                  <a:lnTo>
                    <a:pt x="765861" y="67157"/>
                  </a:lnTo>
                  <a:lnTo>
                    <a:pt x="768980" y="70250"/>
                  </a:lnTo>
                  <a:lnTo>
                    <a:pt x="767158" y="73368"/>
                  </a:lnTo>
                  <a:lnTo>
                    <a:pt x="765586" y="79354"/>
                  </a:lnTo>
                  <a:lnTo>
                    <a:pt x="760396" y="84018"/>
                  </a:lnTo>
                  <a:lnTo>
                    <a:pt x="752337" y="87410"/>
                  </a:lnTo>
                  <a:lnTo>
                    <a:pt x="752337" y="90527"/>
                  </a:lnTo>
                  <a:lnTo>
                    <a:pt x="753635" y="93645"/>
                  </a:lnTo>
                  <a:lnTo>
                    <a:pt x="752862" y="99357"/>
                  </a:lnTo>
                  <a:lnTo>
                    <a:pt x="753635" y="101427"/>
                  </a:lnTo>
                  <a:lnTo>
                    <a:pt x="759099" y="107662"/>
                  </a:lnTo>
                  <a:lnTo>
                    <a:pt x="761170" y="106888"/>
                  </a:lnTo>
                  <a:lnTo>
                    <a:pt x="765337" y="109208"/>
                  </a:lnTo>
                  <a:lnTo>
                    <a:pt x="774169" y="111802"/>
                  </a:lnTo>
                  <a:lnTo>
                    <a:pt x="776764" y="115194"/>
                  </a:lnTo>
                  <a:lnTo>
                    <a:pt x="775192" y="116740"/>
                  </a:lnTo>
                  <a:lnTo>
                    <a:pt x="778311" y="122976"/>
                  </a:lnTo>
                  <a:lnTo>
                    <a:pt x="778311" y="126866"/>
                  </a:lnTo>
                  <a:lnTo>
                    <a:pt x="774419" y="131032"/>
                  </a:lnTo>
                  <a:lnTo>
                    <a:pt x="772597" y="136219"/>
                  </a:lnTo>
                  <a:lnTo>
                    <a:pt x="774169" y="139586"/>
                  </a:lnTo>
                  <a:lnTo>
                    <a:pt x="775990" y="144799"/>
                  </a:lnTo>
                  <a:lnTo>
                    <a:pt x="777537" y="144799"/>
                  </a:lnTo>
                  <a:lnTo>
                    <a:pt x="780656" y="139586"/>
                  </a:lnTo>
                  <a:lnTo>
                    <a:pt x="786120" y="140385"/>
                  </a:lnTo>
                  <a:lnTo>
                    <a:pt x="789239" y="139088"/>
                  </a:lnTo>
                  <a:lnTo>
                    <a:pt x="791560" y="139611"/>
                  </a:lnTo>
                  <a:lnTo>
                    <a:pt x="795976" y="138040"/>
                  </a:lnTo>
                  <a:lnTo>
                    <a:pt x="799094" y="137791"/>
                  </a:lnTo>
                  <a:lnTo>
                    <a:pt x="804808" y="135446"/>
                  </a:lnTo>
                  <a:lnTo>
                    <a:pt x="806630" y="133102"/>
                  </a:lnTo>
                  <a:lnTo>
                    <a:pt x="813641" y="134673"/>
                  </a:lnTo>
                  <a:lnTo>
                    <a:pt x="818332" y="135970"/>
                  </a:lnTo>
                  <a:lnTo>
                    <a:pt x="821451" y="138838"/>
                  </a:lnTo>
                  <a:lnTo>
                    <a:pt x="824295" y="139611"/>
                  </a:lnTo>
                  <a:lnTo>
                    <a:pt x="825867" y="141158"/>
                  </a:lnTo>
                  <a:lnTo>
                    <a:pt x="826640" y="145073"/>
                  </a:lnTo>
                  <a:lnTo>
                    <a:pt x="830807" y="146370"/>
                  </a:lnTo>
                  <a:lnTo>
                    <a:pt x="835224" y="149987"/>
                  </a:lnTo>
                  <a:lnTo>
                    <a:pt x="835997" y="150261"/>
                  </a:lnTo>
                  <a:lnTo>
                    <a:pt x="845353" y="156746"/>
                  </a:lnTo>
                  <a:lnTo>
                    <a:pt x="853138" y="157519"/>
                  </a:lnTo>
                  <a:lnTo>
                    <a:pt x="856007" y="158043"/>
                  </a:lnTo>
                  <a:lnTo>
                    <a:pt x="863268" y="160911"/>
                  </a:lnTo>
                  <a:lnTo>
                    <a:pt x="866661" y="163505"/>
                  </a:lnTo>
                  <a:lnTo>
                    <a:pt x="868981" y="166373"/>
                  </a:lnTo>
                  <a:lnTo>
                    <a:pt x="872624" y="174679"/>
                  </a:lnTo>
                  <a:lnTo>
                    <a:pt x="874970" y="174404"/>
                  </a:lnTo>
                  <a:lnTo>
                    <a:pt x="880683" y="175976"/>
                  </a:lnTo>
                  <a:lnTo>
                    <a:pt x="882754" y="179093"/>
                  </a:lnTo>
                  <a:lnTo>
                    <a:pt x="887445" y="180390"/>
                  </a:lnTo>
                  <a:lnTo>
                    <a:pt x="888992" y="182734"/>
                  </a:lnTo>
                  <a:lnTo>
                    <a:pt x="887445" y="186351"/>
                  </a:lnTo>
                  <a:lnTo>
                    <a:pt x="887694" y="188446"/>
                  </a:lnTo>
                  <a:lnTo>
                    <a:pt x="889765" y="193883"/>
                  </a:lnTo>
                  <a:lnTo>
                    <a:pt x="892884" y="193384"/>
                  </a:lnTo>
                  <a:lnTo>
                    <a:pt x="894456" y="194931"/>
                  </a:lnTo>
                  <a:lnTo>
                    <a:pt x="898099" y="197001"/>
                  </a:lnTo>
                  <a:lnTo>
                    <a:pt x="899122" y="199869"/>
                  </a:lnTo>
                  <a:lnTo>
                    <a:pt x="901717" y="201690"/>
                  </a:lnTo>
                  <a:lnTo>
                    <a:pt x="901991" y="203236"/>
                  </a:lnTo>
                  <a:lnTo>
                    <a:pt x="907954" y="206104"/>
                  </a:lnTo>
                  <a:lnTo>
                    <a:pt x="906932" y="209222"/>
                  </a:lnTo>
                  <a:lnTo>
                    <a:pt x="907705" y="212589"/>
                  </a:lnTo>
                  <a:lnTo>
                    <a:pt x="911872" y="213113"/>
                  </a:lnTo>
                  <a:lnTo>
                    <a:pt x="914716" y="210768"/>
                  </a:lnTo>
                  <a:lnTo>
                    <a:pt x="920180" y="210519"/>
                  </a:lnTo>
                  <a:lnTo>
                    <a:pt x="921727" y="206354"/>
                  </a:lnTo>
                  <a:lnTo>
                    <a:pt x="925370" y="203760"/>
                  </a:lnTo>
                  <a:lnTo>
                    <a:pt x="932381" y="202463"/>
                  </a:lnTo>
                  <a:lnTo>
                    <a:pt x="936797" y="200892"/>
                  </a:lnTo>
                  <a:lnTo>
                    <a:pt x="940440" y="203760"/>
                  </a:lnTo>
                  <a:lnTo>
                    <a:pt x="943808" y="204284"/>
                  </a:lnTo>
                  <a:lnTo>
                    <a:pt x="946927" y="203236"/>
                  </a:lnTo>
                  <a:lnTo>
                    <a:pt x="950320" y="203760"/>
                  </a:lnTo>
                  <a:lnTo>
                    <a:pt x="953439" y="201939"/>
                  </a:lnTo>
                  <a:lnTo>
                    <a:pt x="956533" y="201690"/>
                  </a:lnTo>
                  <a:lnTo>
                    <a:pt x="959927" y="197275"/>
                  </a:lnTo>
                  <a:lnTo>
                    <a:pt x="961224" y="197525"/>
                  </a:lnTo>
                  <a:lnTo>
                    <a:pt x="963818" y="195454"/>
                  </a:lnTo>
                  <a:lnTo>
                    <a:pt x="964343" y="197774"/>
                  </a:lnTo>
                  <a:lnTo>
                    <a:pt x="966663" y="202214"/>
                  </a:lnTo>
                  <a:lnTo>
                    <a:pt x="966413" y="217004"/>
                  </a:lnTo>
                  <a:lnTo>
                    <a:pt x="965890" y="219348"/>
                  </a:lnTo>
                  <a:lnTo>
                    <a:pt x="967187" y="221942"/>
                  </a:lnTo>
                  <a:lnTo>
                    <a:pt x="970581" y="225059"/>
                  </a:lnTo>
                  <a:lnTo>
                    <a:pt x="974223" y="226880"/>
                  </a:lnTo>
                  <a:lnTo>
                    <a:pt x="985650" y="229474"/>
                  </a:lnTo>
                  <a:lnTo>
                    <a:pt x="987721" y="232592"/>
                  </a:lnTo>
                  <a:lnTo>
                    <a:pt x="990067" y="233889"/>
                  </a:lnTo>
                  <a:lnTo>
                    <a:pt x="993709" y="234662"/>
                  </a:lnTo>
                  <a:lnTo>
                    <a:pt x="996554" y="234662"/>
                  </a:lnTo>
                  <a:lnTo>
                    <a:pt x="999423" y="237530"/>
                  </a:lnTo>
                  <a:lnTo>
                    <a:pt x="999922" y="240124"/>
                  </a:lnTo>
                  <a:lnTo>
                    <a:pt x="1002792" y="241670"/>
                  </a:lnTo>
                  <a:lnTo>
                    <a:pt x="999673" y="245062"/>
                  </a:lnTo>
                  <a:lnTo>
                    <a:pt x="995506" y="253093"/>
                  </a:lnTo>
                  <a:lnTo>
                    <a:pt x="985900" y="272049"/>
                  </a:lnTo>
                  <a:lnTo>
                    <a:pt x="986150" y="274144"/>
                  </a:lnTo>
                  <a:lnTo>
                    <a:pt x="991090" y="277511"/>
                  </a:lnTo>
                  <a:lnTo>
                    <a:pt x="998899" y="281925"/>
                  </a:lnTo>
                  <a:lnTo>
                    <a:pt x="1007732" y="291802"/>
                  </a:lnTo>
                  <a:lnTo>
                    <a:pt x="1011349" y="295942"/>
                  </a:lnTo>
                  <a:lnTo>
                    <a:pt x="1014992" y="299060"/>
                  </a:lnTo>
                  <a:lnTo>
                    <a:pt x="1018885" y="300631"/>
                  </a:lnTo>
                  <a:lnTo>
                    <a:pt x="1023301" y="301404"/>
                  </a:lnTo>
                  <a:lnTo>
                    <a:pt x="1027717" y="303225"/>
                  </a:lnTo>
                  <a:lnTo>
                    <a:pt x="1030312" y="306592"/>
                  </a:lnTo>
                  <a:lnTo>
                    <a:pt x="1033705" y="307390"/>
                  </a:lnTo>
                  <a:lnTo>
                    <a:pt x="1039943" y="306592"/>
                  </a:lnTo>
                  <a:lnTo>
                    <a:pt x="1043311" y="307639"/>
                  </a:lnTo>
                  <a:lnTo>
                    <a:pt x="1046954" y="309710"/>
                  </a:lnTo>
                  <a:lnTo>
                    <a:pt x="1052668" y="314124"/>
                  </a:lnTo>
                  <a:lnTo>
                    <a:pt x="1054215" y="319337"/>
                  </a:lnTo>
                  <a:lnTo>
                    <a:pt x="1058132" y="320883"/>
                  </a:lnTo>
                  <a:lnTo>
                    <a:pt x="1059679" y="322704"/>
                  </a:lnTo>
                  <a:lnTo>
                    <a:pt x="1060977" y="326595"/>
                  </a:lnTo>
                  <a:lnTo>
                    <a:pt x="1063047" y="328416"/>
                  </a:lnTo>
                  <a:lnTo>
                    <a:pt x="1071106" y="329987"/>
                  </a:lnTo>
                  <a:lnTo>
                    <a:pt x="1073452" y="329713"/>
                  </a:lnTo>
                  <a:lnTo>
                    <a:pt x="1075273" y="327642"/>
                  </a:lnTo>
                  <a:lnTo>
                    <a:pt x="1076571" y="329463"/>
                  </a:lnTo>
                  <a:lnTo>
                    <a:pt x="1079415" y="335948"/>
                  </a:lnTo>
                  <a:lnTo>
                    <a:pt x="1082284" y="337519"/>
                  </a:lnTo>
                  <a:lnTo>
                    <a:pt x="1087225" y="341135"/>
                  </a:lnTo>
                  <a:lnTo>
                    <a:pt x="1090344" y="341933"/>
                  </a:lnTo>
                  <a:lnTo>
                    <a:pt x="1100723" y="341933"/>
                  </a:lnTo>
                  <a:lnTo>
                    <a:pt x="1101771" y="344777"/>
                  </a:lnTo>
                  <a:lnTo>
                    <a:pt x="1101247" y="349191"/>
                  </a:lnTo>
                  <a:lnTo>
                    <a:pt x="1102045" y="350488"/>
                  </a:lnTo>
                  <a:lnTo>
                    <a:pt x="1110878" y="352060"/>
                  </a:lnTo>
                  <a:lnTo>
                    <a:pt x="1114770" y="355427"/>
                  </a:lnTo>
                  <a:lnTo>
                    <a:pt x="1118413" y="357771"/>
                  </a:lnTo>
                  <a:lnTo>
                    <a:pt x="1124126" y="363208"/>
                  </a:lnTo>
                  <a:lnTo>
                    <a:pt x="1127495" y="364780"/>
                  </a:lnTo>
                  <a:lnTo>
                    <a:pt x="1133982" y="366326"/>
                  </a:lnTo>
                  <a:lnTo>
                    <a:pt x="1135030" y="368421"/>
                  </a:lnTo>
                  <a:lnTo>
                    <a:pt x="1141791" y="369718"/>
                  </a:lnTo>
                  <a:lnTo>
                    <a:pt x="1144112" y="370741"/>
                  </a:lnTo>
                  <a:lnTo>
                    <a:pt x="1145684" y="377499"/>
                  </a:lnTo>
                  <a:lnTo>
                    <a:pt x="1145409" y="380093"/>
                  </a:lnTo>
                  <a:lnTo>
                    <a:pt x="1144112" y="383211"/>
                  </a:lnTo>
                  <a:lnTo>
                    <a:pt x="1146208" y="391791"/>
                  </a:lnTo>
                  <a:lnTo>
                    <a:pt x="1148528" y="396205"/>
                  </a:lnTo>
                  <a:lnTo>
                    <a:pt x="1146732" y="399847"/>
                  </a:lnTo>
                  <a:lnTo>
                    <a:pt x="1148528" y="402690"/>
                  </a:lnTo>
                  <a:lnTo>
                    <a:pt x="1155040" y="410746"/>
                  </a:lnTo>
                  <a:lnTo>
                    <a:pt x="1148803" y="422693"/>
                  </a:lnTo>
                  <a:lnTo>
                    <a:pt x="1147230" y="425037"/>
                  </a:lnTo>
                  <a:lnTo>
                    <a:pt x="1142565" y="435937"/>
                  </a:lnTo>
                  <a:lnTo>
                    <a:pt x="1140220" y="443195"/>
                  </a:lnTo>
                  <a:lnTo>
                    <a:pt x="1142814" y="445539"/>
                  </a:lnTo>
                  <a:lnTo>
                    <a:pt x="1140744" y="453844"/>
                  </a:lnTo>
                  <a:lnTo>
                    <a:pt x="1140993" y="462175"/>
                  </a:lnTo>
                  <a:lnTo>
                    <a:pt x="1139970" y="463721"/>
                  </a:lnTo>
                  <a:lnTo>
                    <a:pt x="1139970" y="467088"/>
                  </a:lnTo>
                  <a:lnTo>
                    <a:pt x="1133458" y="467612"/>
                  </a:lnTo>
                  <a:lnTo>
                    <a:pt x="1129566" y="461900"/>
                  </a:lnTo>
                  <a:lnTo>
                    <a:pt x="1124126" y="466564"/>
                  </a:lnTo>
                  <a:lnTo>
                    <a:pt x="1121507" y="467362"/>
                  </a:lnTo>
                  <a:lnTo>
                    <a:pt x="1121507" y="472026"/>
                  </a:lnTo>
                  <a:lnTo>
                    <a:pt x="1117365" y="472026"/>
                  </a:lnTo>
                  <a:lnTo>
                    <a:pt x="1109057" y="470979"/>
                  </a:lnTo>
                  <a:lnTo>
                    <a:pt x="1103343" y="469682"/>
                  </a:lnTo>
                  <a:lnTo>
                    <a:pt x="1094510" y="469432"/>
                  </a:lnTo>
                  <a:lnTo>
                    <a:pt x="1087225" y="469956"/>
                  </a:lnTo>
                  <a:lnTo>
                    <a:pt x="1083058" y="469158"/>
                  </a:lnTo>
                  <a:lnTo>
                    <a:pt x="1082035" y="473074"/>
                  </a:lnTo>
                  <a:lnTo>
                    <a:pt x="1084106" y="477489"/>
                  </a:lnTo>
                  <a:lnTo>
                    <a:pt x="1085677" y="479309"/>
                  </a:lnTo>
                  <a:lnTo>
                    <a:pt x="1088522" y="490209"/>
                  </a:lnTo>
                  <a:lnTo>
                    <a:pt x="1090593" y="493326"/>
                  </a:lnTo>
                  <a:lnTo>
                    <a:pt x="1091890" y="501631"/>
                  </a:lnTo>
                  <a:lnTo>
                    <a:pt x="1087749" y="502679"/>
                  </a:lnTo>
                  <a:lnTo>
                    <a:pt x="1084879" y="502155"/>
                  </a:lnTo>
                  <a:lnTo>
                    <a:pt x="1081511" y="506819"/>
                  </a:lnTo>
                  <a:lnTo>
                    <a:pt x="1078916" y="509438"/>
                  </a:lnTo>
                  <a:lnTo>
                    <a:pt x="1079415" y="510735"/>
                  </a:lnTo>
                  <a:lnTo>
                    <a:pt x="1076820" y="513853"/>
                  </a:lnTo>
                  <a:lnTo>
                    <a:pt x="1076321" y="515648"/>
                  </a:lnTo>
                  <a:lnTo>
                    <a:pt x="1060977" y="534878"/>
                  </a:lnTo>
                  <a:lnTo>
                    <a:pt x="1054489" y="538245"/>
                  </a:lnTo>
                  <a:lnTo>
                    <a:pt x="1051370" y="543956"/>
                  </a:lnTo>
                  <a:lnTo>
                    <a:pt x="1049299" y="549169"/>
                  </a:lnTo>
                  <a:lnTo>
                    <a:pt x="1052144" y="550716"/>
                  </a:lnTo>
                  <a:lnTo>
                    <a:pt x="1055013" y="551489"/>
                  </a:lnTo>
                  <a:lnTo>
                    <a:pt x="1062024" y="555654"/>
                  </a:lnTo>
                  <a:lnTo>
                    <a:pt x="1060727" y="557200"/>
                  </a:lnTo>
                  <a:lnTo>
                    <a:pt x="1061775" y="559295"/>
                  </a:lnTo>
                  <a:lnTo>
                    <a:pt x="1066191" y="561366"/>
                  </a:lnTo>
                  <a:lnTo>
                    <a:pt x="1078392" y="570195"/>
                  </a:lnTo>
                  <a:lnTo>
                    <a:pt x="1075797" y="574883"/>
                  </a:lnTo>
                  <a:lnTo>
                    <a:pt x="1073726" y="580071"/>
                  </a:lnTo>
                  <a:lnTo>
                    <a:pt x="1072154" y="582141"/>
                  </a:lnTo>
                  <a:lnTo>
                    <a:pt x="1081261" y="584486"/>
                  </a:lnTo>
                  <a:lnTo>
                    <a:pt x="1087474" y="575133"/>
                  </a:lnTo>
                  <a:lnTo>
                    <a:pt x="1089570" y="576430"/>
                  </a:lnTo>
                  <a:lnTo>
                    <a:pt x="1091391" y="579024"/>
                  </a:lnTo>
                  <a:lnTo>
                    <a:pt x="1093462" y="580844"/>
                  </a:lnTo>
                  <a:lnTo>
                    <a:pt x="1093712" y="583713"/>
                  </a:lnTo>
                  <a:lnTo>
                    <a:pt x="1092414" y="590447"/>
                  </a:lnTo>
                  <a:lnTo>
                    <a:pt x="1090094" y="591494"/>
                  </a:lnTo>
                  <a:lnTo>
                    <a:pt x="1087474" y="594612"/>
                  </a:lnTo>
                  <a:lnTo>
                    <a:pt x="1086176" y="598752"/>
                  </a:lnTo>
                  <a:lnTo>
                    <a:pt x="1079939" y="604489"/>
                  </a:lnTo>
                  <a:lnTo>
                    <a:pt x="1073452" y="608105"/>
                  </a:lnTo>
                  <a:lnTo>
                    <a:pt x="1067214" y="610449"/>
                  </a:lnTo>
                  <a:lnTo>
                    <a:pt x="1062024" y="613567"/>
                  </a:lnTo>
                  <a:lnTo>
                    <a:pt x="1059679" y="611996"/>
                  </a:lnTo>
                  <a:lnTo>
                    <a:pt x="1054489" y="624217"/>
                  </a:lnTo>
                  <a:lnTo>
                    <a:pt x="1052144" y="642399"/>
                  </a:lnTo>
                  <a:lnTo>
                    <a:pt x="1049823" y="649657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95" name="Free-form: Shape 3394">
              <a:extLst>
                <a:ext uri="{FF2B5EF4-FFF2-40B4-BE49-F238E27FC236}">
                  <a16:creationId xmlns:a16="http://schemas.microsoft.com/office/drawing/2014/main" id="{9470A75E-554B-CCD9-FF7A-DE8BAF65B9C3}"/>
                </a:ext>
              </a:extLst>
            </p:cNvPr>
            <p:cNvSpPr/>
            <p:nvPr/>
          </p:nvSpPr>
          <p:spPr>
            <a:xfrm>
              <a:off x="3209874" y="3166442"/>
              <a:ext cx="272760" cy="194515"/>
            </a:xfrm>
            <a:custGeom>
              <a:avLst/>
              <a:gdLst>
                <a:gd name="connsiteX0" fmla="*/ 184137 w 272760"/>
                <a:gd name="connsiteY0" fmla="*/ 139611 h 194515"/>
                <a:gd name="connsiteX1" fmla="*/ 178947 w 272760"/>
                <a:gd name="connsiteY1" fmla="*/ 142978 h 194515"/>
                <a:gd name="connsiteX2" fmla="*/ 171661 w 272760"/>
                <a:gd name="connsiteY2" fmla="*/ 137018 h 194515"/>
                <a:gd name="connsiteX3" fmla="*/ 165699 w 272760"/>
                <a:gd name="connsiteY3" fmla="*/ 139088 h 194515"/>
                <a:gd name="connsiteX4" fmla="*/ 167769 w 272760"/>
                <a:gd name="connsiteY4" fmla="*/ 144550 h 194515"/>
                <a:gd name="connsiteX5" fmla="*/ 168543 w 272760"/>
                <a:gd name="connsiteY5" fmla="*/ 151034 h 194515"/>
                <a:gd name="connsiteX6" fmla="*/ 168044 w 272760"/>
                <a:gd name="connsiteY6" fmla="*/ 151807 h 194515"/>
                <a:gd name="connsiteX7" fmla="*/ 161531 w 272760"/>
                <a:gd name="connsiteY7" fmla="*/ 152331 h 194515"/>
                <a:gd name="connsiteX8" fmla="*/ 161032 w 272760"/>
                <a:gd name="connsiteY8" fmla="*/ 149737 h 194515"/>
                <a:gd name="connsiteX9" fmla="*/ 155568 w 272760"/>
                <a:gd name="connsiteY9" fmla="*/ 150261 h 194515"/>
                <a:gd name="connsiteX10" fmla="*/ 154795 w 272760"/>
                <a:gd name="connsiteY10" fmla="*/ 148166 h 194515"/>
                <a:gd name="connsiteX11" fmla="*/ 150902 w 272760"/>
                <a:gd name="connsiteY11" fmla="*/ 148964 h 194515"/>
                <a:gd name="connsiteX12" fmla="*/ 150379 w 272760"/>
                <a:gd name="connsiteY12" fmla="*/ 147143 h 194515"/>
                <a:gd name="connsiteX13" fmla="*/ 138952 w 272760"/>
                <a:gd name="connsiteY13" fmla="*/ 149463 h 194515"/>
                <a:gd name="connsiteX14" fmla="*/ 132189 w 272760"/>
                <a:gd name="connsiteY14" fmla="*/ 152855 h 194515"/>
                <a:gd name="connsiteX15" fmla="*/ 136855 w 272760"/>
                <a:gd name="connsiteY15" fmla="*/ 161160 h 194515"/>
                <a:gd name="connsiteX16" fmla="*/ 132963 w 272760"/>
                <a:gd name="connsiteY16" fmla="*/ 161934 h 194515"/>
                <a:gd name="connsiteX17" fmla="*/ 132189 w 272760"/>
                <a:gd name="connsiteY17" fmla="*/ 161160 h 194515"/>
                <a:gd name="connsiteX18" fmla="*/ 123607 w 272760"/>
                <a:gd name="connsiteY18" fmla="*/ 161684 h 194515"/>
                <a:gd name="connsiteX19" fmla="*/ 121785 w 272760"/>
                <a:gd name="connsiteY19" fmla="*/ 163231 h 194515"/>
                <a:gd name="connsiteX20" fmla="*/ 117644 w 272760"/>
                <a:gd name="connsiteY20" fmla="*/ 171810 h 194515"/>
                <a:gd name="connsiteX21" fmla="*/ 115573 w 272760"/>
                <a:gd name="connsiteY21" fmla="*/ 181163 h 194515"/>
                <a:gd name="connsiteX22" fmla="*/ 114525 w 272760"/>
                <a:gd name="connsiteY22" fmla="*/ 183757 h 194515"/>
                <a:gd name="connsiteX23" fmla="*/ 110632 w 272760"/>
                <a:gd name="connsiteY23" fmla="*/ 187897 h 194515"/>
                <a:gd name="connsiteX24" fmla="*/ 102573 w 272760"/>
                <a:gd name="connsiteY24" fmla="*/ 188695 h 194515"/>
                <a:gd name="connsiteX25" fmla="*/ 91396 w 272760"/>
                <a:gd name="connsiteY25" fmla="*/ 191539 h 194515"/>
                <a:gd name="connsiteX26" fmla="*/ 84634 w 272760"/>
                <a:gd name="connsiteY26" fmla="*/ 194133 h 194515"/>
                <a:gd name="connsiteX27" fmla="*/ 83860 w 272760"/>
                <a:gd name="connsiteY27" fmla="*/ 192312 h 194515"/>
                <a:gd name="connsiteX28" fmla="*/ 85682 w 272760"/>
                <a:gd name="connsiteY28" fmla="*/ 190491 h 194515"/>
                <a:gd name="connsiteX29" fmla="*/ 90622 w 272760"/>
                <a:gd name="connsiteY29" fmla="*/ 187398 h 194515"/>
                <a:gd name="connsiteX30" fmla="*/ 93467 w 272760"/>
                <a:gd name="connsiteY30" fmla="*/ 183233 h 194515"/>
                <a:gd name="connsiteX31" fmla="*/ 96860 w 272760"/>
                <a:gd name="connsiteY31" fmla="*/ 179866 h 194515"/>
                <a:gd name="connsiteX32" fmla="*/ 92169 w 272760"/>
                <a:gd name="connsiteY32" fmla="*/ 173357 h 194515"/>
                <a:gd name="connsiteX33" fmla="*/ 93217 w 272760"/>
                <a:gd name="connsiteY33" fmla="*/ 168693 h 194515"/>
                <a:gd name="connsiteX34" fmla="*/ 92443 w 272760"/>
                <a:gd name="connsiteY34" fmla="*/ 165051 h 194515"/>
                <a:gd name="connsiteX35" fmla="*/ 86206 w 272760"/>
                <a:gd name="connsiteY35" fmla="*/ 162457 h 194515"/>
                <a:gd name="connsiteX36" fmla="*/ 87503 w 272760"/>
                <a:gd name="connsiteY36" fmla="*/ 160387 h 194515"/>
                <a:gd name="connsiteX37" fmla="*/ 91396 w 272760"/>
                <a:gd name="connsiteY37" fmla="*/ 151034 h 194515"/>
                <a:gd name="connsiteX38" fmla="*/ 90622 w 272760"/>
                <a:gd name="connsiteY38" fmla="*/ 141432 h 194515"/>
                <a:gd name="connsiteX39" fmla="*/ 85158 w 272760"/>
                <a:gd name="connsiteY39" fmla="*/ 140110 h 194515"/>
                <a:gd name="connsiteX40" fmla="*/ 90872 w 272760"/>
                <a:gd name="connsiteY40" fmla="*/ 127665 h 194515"/>
                <a:gd name="connsiteX41" fmla="*/ 95038 w 272760"/>
                <a:gd name="connsiteY41" fmla="*/ 116740 h 194515"/>
                <a:gd name="connsiteX42" fmla="*/ 92443 w 272760"/>
                <a:gd name="connsiteY42" fmla="*/ 118037 h 194515"/>
                <a:gd name="connsiteX43" fmla="*/ 82313 w 272760"/>
                <a:gd name="connsiteY43" fmla="*/ 117538 h 194515"/>
                <a:gd name="connsiteX44" fmla="*/ 79444 w 272760"/>
                <a:gd name="connsiteY44" fmla="*/ 122726 h 194515"/>
                <a:gd name="connsiteX45" fmla="*/ 78147 w 272760"/>
                <a:gd name="connsiteY45" fmla="*/ 120905 h 194515"/>
                <a:gd name="connsiteX46" fmla="*/ 79444 w 272760"/>
                <a:gd name="connsiteY46" fmla="*/ 115718 h 194515"/>
                <a:gd name="connsiteX47" fmla="*/ 74779 w 272760"/>
                <a:gd name="connsiteY47" fmla="*/ 113648 h 194515"/>
                <a:gd name="connsiteX48" fmla="*/ 70861 w 272760"/>
                <a:gd name="connsiteY48" fmla="*/ 115967 h 194515"/>
                <a:gd name="connsiteX49" fmla="*/ 67244 w 272760"/>
                <a:gd name="connsiteY49" fmla="*/ 116765 h 194515"/>
                <a:gd name="connsiteX50" fmla="*/ 63076 w 272760"/>
                <a:gd name="connsiteY50" fmla="*/ 116491 h 194515"/>
                <a:gd name="connsiteX51" fmla="*/ 62303 w 272760"/>
                <a:gd name="connsiteY51" fmla="*/ 119085 h 194515"/>
                <a:gd name="connsiteX52" fmla="*/ 58411 w 272760"/>
                <a:gd name="connsiteY52" fmla="*/ 120382 h 194515"/>
                <a:gd name="connsiteX53" fmla="*/ 57113 w 272760"/>
                <a:gd name="connsiteY53" fmla="*/ 124547 h 194515"/>
                <a:gd name="connsiteX54" fmla="*/ 62029 w 272760"/>
                <a:gd name="connsiteY54" fmla="*/ 125071 h 194515"/>
                <a:gd name="connsiteX55" fmla="*/ 61779 w 272760"/>
                <a:gd name="connsiteY55" fmla="*/ 127914 h 194515"/>
                <a:gd name="connsiteX56" fmla="*/ 56315 w 272760"/>
                <a:gd name="connsiteY56" fmla="*/ 126617 h 194515"/>
                <a:gd name="connsiteX57" fmla="*/ 50876 w 272760"/>
                <a:gd name="connsiteY57" fmla="*/ 129735 h 194515"/>
                <a:gd name="connsiteX58" fmla="*/ 51649 w 272760"/>
                <a:gd name="connsiteY58" fmla="*/ 132079 h 194515"/>
                <a:gd name="connsiteX59" fmla="*/ 54244 w 272760"/>
                <a:gd name="connsiteY59" fmla="*/ 134673 h 194515"/>
                <a:gd name="connsiteX60" fmla="*/ 53196 w 272760"/>
                <a:gd name="connsiteY60" fmla="*/ 135970 h 194515"/>
                <a:gd name="connsiteX61" fmla="*/ 52697 w 272760"/>
                <a:gd name="connsiteY61" fmla="*/ 139611 h 194515"/>
                <a:gd name="connsiteX62" fmla="*/ 48281 w 272760"/>
                <a:gd name="connsiteY62" fmla="*/ 138564 h 194515"/>
                <a:gd name="connsiteX63" fmla="*/ 45686 w 272760"/>
                <a:gd name="connsiteY63" fmla="*/ 141432 h 194515"/>
                <a:gd name="connsiteX64" fmla="*/ 40995 w 272760"/>
                <a:gd name="connsiteY64" fmla="*/ 143752 h 194515"/>
                <a:gd name="connsiteX65" fmla="*/ 40995 w 272760"/>
                <a:gd name="connsiteY65" fmla="*/ 147393 h 194515"/>
                <a:gd name="connsiteX66" fmla="*/ 36055 w 272760"/>
                <a:gd name="connsiteY66" fmla="*/ 149737 h 194515"/>
                <a:gd name="connsiteX67" fmla="*/ 34258 w 272760"/>
                <a:gd name="connsiteY67" fmla="*/ 146096 h 194515"/>
                <a:gd name="connsiteX68" fmla="*/ 29818 w 272760"/>
                <a:gd name="connsiteY68" fmla="*/ 146620 h 194515"/>
                <a:gd name="connsiteX69" fmla="*/ 32437 w 272760"/>
                <a:gd name="connsiteY69" fmla="*/ 154401 h 194515"/>
                <a:gd name="connsiteX70" fmla="*/ 30092 w 272760"/>
                <a:gd name="connsiteY70" fmla="*/ 155175 h 194515"/>
                <a:gd name="connsiteX71" fmla="*/ 28021 w 272760"/>
                <a:gd name="connsiteY71" fmla="*/ 153628 h 194515"/>
                <a:gd name="connsiteX72" fmla="*/ 22033 w 272760"/>
                <a:gd name="connsiteY72" fmla="*/ 154925 h 194515"/>
                <a:gd name="connsiteX73" fmla="*/ 22033 w 272760"/>
                <a:gd name="connsiteY73" fmla="*/ 153628 h 194515"/>
                <a:gd name="connsiteX74" fmla="*/ 16569 w 272760"/>
                <a:gd name="connsiteY74" fmla="*/ 151807 h 194515"/>
                <a:gd name="connsiteX75" fmla="*/ 15795 w 272760"/>
                <a:gd name="connsiteY75" fmla="*/ 150760 h 194515"/>
                <a:gd name="connsiteX76" fmla="*/ 4617 w 272760"/>
                <a:gd name="connsiteY76" fmla="*/ 146620 h 194515"/>
                <a:gd name="connsiteX77" fmla="*/ 10081 w 272760"/>
                <a:gd name="connsiteY77" fmla="*/ 134399 h 194515"/>
                <a:gd name="connsiteX78" fmla="*/ 13724 w 272760"/>
                <a:gd name="connsiteY78" fmla="*/ 128687 h 194515"/>
                <a:gd name="connsiteX79" fmla="*/ 13724 w 272760"/>
                <a:gd name="connsiteY79" fmla="*/ 127390 h 194515"/>
                <a:gd name="connsiteX80" fmla="*/ 10081 w 272760"/>
                <a:gd name="connsiteY80" fmla="*/ 125844 h 194515"/>
                <a:gd name="connsiteX81" fmla="*/ 3844 w 272760"/>
                <a:gd name="connsiteY81" fmla="*/ 124023 h 194515"/>
                <a:gd name="connsiteX82" fmla="*/ 5665 w 272760"/>
                <a:gd name="connsiteY82" fmla="*/ 121679 h 194515"/>
                <a:gd name="connsiteX83" fmla="*/ 6962 w 272760"/>
                <a:gd name="connsiteY83" fmla="*/ 117788 h 194515"/>
                <a:gd name="connsiteX84" fmla="*/ 8011 w 272760"/>
                <a:gd name="connsiteY84" fmla="*/ 110779 h 194515"/>
                <a:gd name="connsiteX85" fmla="*/ 4367 w 272760"/>
                <a:gd name="connsiteY85" fmla="*/ 111029 h 194515"/>
                <a:gd name="connsiteX86" fmla="*/ 2546 w 272760"/>
                <a:gd name="connsiteY86" fmla="*/ 106614 h 194515"/>
                <a:gd name="connsiteX87" fmla="*/ -2119 w 272760"/>
                <a:gd name="connsiteY87" fmla="*/ 101427 h 194515"/>
                <a:gd name="connsiteX88" fmla="*/ 3320 w 272760"/>
                <a:gd name="connsiteY88" fmla="*/ 93121 h 194515"/>
                <a:gd name="connsiteX89" fmla="*/ 4367 w 272760"/>
                <a:gd name="connsiteY89" fmla="*/ 88956 h 194515"/>
                <a:gd name="connsiteX90" fmla="*/ 9832 w 272760"/>
                <a:gd name="connsiteY90" fmla="*/ 87135 h 194515"/>
                <a:gd name="connsiteX91" fmla="*/ 12152 w 272760"/>
                <a:gd name="connsiteY91" fmla="*/ 81424 h 194515"/>
                <a:gd name="connsiteX92" fmla="*/ 12951 w 272760"/>
                <a:gd name="connsiteY92" fmla="*/ 77533 h 194515"/>
                <a:gd name="connsiteX93" fmla="*/ 12951 w 272760"/>
                <a:gd name="connsiteY93" fmla="*/ 72869 h 194515"/>
                <a:gd name="connsiteX94" fmla="*/ 13724 w 272760"/>
                <a:gd name="connsiteY94" fmla="*/ 70524 h 194515"/>
                <a:gd name="connsiteX95" fmla="*/ 13724 w 272760"/>
                <a:gd name="connsiteY95" fmla="*/ 66359 h 194515"/>
                <a:gd name="connsiteX96" fmla="*/ 14498 w 272760"/>
                <a:gd name="connsiteY96" fmla="*/ 63516 h 194515"/>
                <a:gd name="connsiteX97" fmla="*/ 14772 w 272760"/>
                <a:gd name="connsiteY97" fmla="*/ 57805 h 194515"/>
                <a:gd name="connsiteX98" fmla="*/ 16070 w 272760"/>
                <a:gd name="connsiteY98" fmla="*/ 52093 h 194515"/>
                <a:gd name="connsiteX99" fmla="*/ 16319 w 272760"/>
                <a:gd name="connsiteY99" fmla="*/ 46381 h 194515"/>
                <a:gd name="connsiteX100" fmla="*/ 18390 w 272760"/>
                <a:gd name="connsiteY100" fmla="*/ 45583 h 194515"/>
                <a:gd name="connsiteX101" fmla="*/ 22307 w 272760"/>
                <a:gd name="connsiteY101" fmla="*/ 42466 h 194515"/>
                <a:gd name="connsiteX102" fmla="*/ 25426 w 272760"/>
                <a:gd name="connsiteY102" fmla="*/ 35981 h 194515"/>
                <a:gd name="connsiteX103" fmla="*/ 27223 w 272760"/>
                <a:gd name="connsiteY103" fmla="*/ 36230 h 194515"/>
                <a:gd name="connsiteX104" fmla="*/ 32437 w 272760"/>
                <a:gd name="connsiteY104" fmla="*/ 31816 h 194515"/>
                <a:gd name="connsiteX105" fmla="*/ 38924 w 272760"/>
                <a:gd name="connsiteY105" fmla="*/ 24808 h 194515"/>
                <a:gd name="connsiteX106" fmla="*/ 45162 w 272760"/>
                <a:gd name="connsiteY106" fmla="*/ 20144 h 194515"/>
                <a:gd name="connsiteX107" fmla="*/ 50626 w 272760"/>
                <a:gd name="connsiteY107" fmla="*/ 19370 h 194515"/>
                <a:gd name="connsiteX108" fmla="*/ 52173 w 272760"/>
                <a:gd name="connsiteY108" fmla="*/ 27152 h 194515"/>
                <a:gd name="connsiteX109" fmla="*/ 55292 w 272760"/>
                <a:gd name="connsiteY109" fmla="*/ 34684 h 194515"/>
                <a:gd name="connsiteX110" fmla="*/ 59185 w 272760"/>
                <a:gd name="connsiteY110" fmla="*/ 40396 h 194515"/>
                <a:gd name="connsiteX111" fmla="*/ 61530 w 272760"/>
                <a:gd name="connsiteY111" fmla="*/ 42216 h 194515"/>
                <a:gd name="connsiteX112" fmla="*/ 64649 w 272760"/>
                <a:gd name="connsiteY112" fmla="*/ 46107 h 194515"/>
                <a:gd name="connsiteX113" fmla="*/ 67244 w 272760"/>
                <a:gd name="connsiteY113" fmla="*/ 52342 h 194515"/>
                <a:gd name="connsiteX114" fmla="*/ 69838 w 272760"/>
                <a:gd name="connsiteY114" fmla="*/ 55460 h 194515"/>
                <a:gd name="connsiteX115" fmla="*/ 72957 w 272760"/>
                <a:gd name="connsiteY115" fmla="*/ 56233 h 194515"/>
                <a:gd name="connsiteX116" fmla="*/ 75552 w 272760"/>
                <a:gd name="connsiteY116" fmla="*/ 55460 h 194515"/>
                <a:gd name="connsiteX117" fmla="*/ 78147 w 272760"/>
                <a:gd name="connsiteY117" fmla="*/ 51819 h 194515"/>
                <a:gd name="connsiteX118" fmla="*/ 79444 w 272760"/>
                <a:gd name="connsiteY118" fmla="*/ 47653 h 194515"/>
                <a:gd name="connsiteX119" fmla="*/ 81540 w 272760"/>
                <a:gd name="connsiteY119" fmla="*/ 46357 h 194515"/>
                <a:gd name="connsiteX120" fmla="*/ 85158 w 272760"/>
                <a:gd name="connsiteY120" fmla="*/ 46631 h 194515"/>
                <a:gd name="connsiteX121" fmla="*/ 87503 w 272760"/>
                <a:gd name="connsiteY121" fmla="*/ 48701 h 194515"/>
                <a:gd name="connsiteX122" fmla="*/ 90622 w 272760"/>
                <a:gd name="connsiteY122" fmla="*/ 47155 h 194515"/>
                <a:gd name="connsiteX123" fmla="*/ 99978 w 272760"/>
                <a:gd name="connsiteY123" fmla="*/ 40121 h 194515"/>
                <a:gd name="connsiteX124" fmla="*/ 96086 w 272760"/>
                <a:gd name="connsiteY124" fmla="*/ 35707 h 194515"/>
                <a:gd name="connsiteX125" fmla="*/ 94265 w 272760"/>
                <a:gd name="connsiteY125" fmla="*/ 31566 h 194515"/>
                <a:gd name="connsiteX126" fmla="*/ 101026 w 272760"/>
                <a:gd name="connsiteY126" fmla="*/ 29222 h 194515"/>
                <a:gd name="connsiteX127" fmla="*/ 99455 w 272760"/>
                <a:gd name="connsiteY127" fmla="*/ 25581 h 194515"/>
                <a:gd name="connsiteX128" fmla="*/ 99978 w 272760"/>
                <a:gd name="connsiteY128" fmla="*/ 20393 h 194515"/>
                <a:gd name="connsiteX129" fmla="*/ 101526 w 272760"/>
                <a:gd name="connsiteY129" fmla="*/ 20642 h 194515"/>
                <a:gd name="connsiteX130" fmla="*/ 108811 w 272760"/>
                <a:gd name="connsiteY130" fmla="*/ 16752 h 194515"/>
                <a:gd name="connsiteX131" fmla="*/ 112703 w 272760"/>
                <a:gd name="connsiteY131" fmla="*/ 15729 h 194515"/>
                <a:gd name="connsiteX132" fmla="*/ 111655 w 272760"/>
                <a:gd name="connsiteY132" fmla="*/ 13908 h 194515"/>
                <a:gd name="connsiteX133" fmla="*/ 117120 w 272760"/>
                <a:gd name="connsiteY133" fmla="*/ 11564 h 194515"/>
                <a:gd name="connsiteX134" fmla="*/ 117369 w 272760"/>
                <a:gd name="connsiteY134" fmla="*/ 5852 h 194515"/>
                <a:gd name="connsiteX135" fmla="*/ 118941 w 272760"/>
                <a:gd name="connsiteY135" fmla="*/ 2984 h 194515"/>
                <a:gd name="connsiteX136" fmla="*/ 119989 w 272760"/>
                <a:gd name="connsiteY136" fmla="*/ -383 h 194515"/>
                <a:gd name="connsiteX137" fmla="*/ 127000 w 272760"/>
                <a:gd name="connsiteY137" fmla="*/ 6376 h 194515"/>
                <a:gd name="connsiteX138" fmla="*/ 131142 w 272760"/>
                <a:gd name="connsiteY138" fmla="*/ 11564 h 194515"/>
                <a:gd name="connsiteX139" fmla="*/ 134535 w 272760"/>
                <a:gd name="connsiteY139" fmla="*/ 10267 h 194515"/>
                <a:gd name="connsiteX140" fmla="*/ 146487 w 272760"/>
                <a:gd name="connsiteY140" fmla="*/ 8970 h 194515"/>
                <a:gd name="connsiteX141" fmla="*/ 155319 w 272760"/>
                <a:gd name="connsiteY141" fmla="*/ 12611 h 194515"/>
                <a:gd name="connsiteX142" fmla="*/ 157914 w 272760"/>
                <a:gd name="connsiteY142" fmla="*/ 7673 h 194515"/>
                <a:gd name="connsiteX143" fmla="*/ 162854 w 272760"/>
                <a:gd name="connsiteY143" fmla="*/ 11564 h 194515"/>
                <a:gd name="connsiteX144" fmla="*/ 165699 w 272760"/>
                <a:gd name="connsiteY144" fmla="*/ 15205 h 194515"/>
                <a:gd name="connsiteX145" fmla="*/ 170115 w 272760"/>
                <a:gd name="connsiteY145" fmla="*/ 12861 h 194515"/>
                <a:gd name="connsiteX146" fmla="*/ 172710 w 272760"/>
                <a:gd name="connsiteY146" fmla="*/ 9494 h 194515"/>
                <a:gd name="connsiteX147" fmla="*/ 176352 w 272760"/>
                <a:gd name="connsiteY147" fmla="*/ 8446 h 194515"/>
                <a:gd name="connsiteX148" fmla="*/ 178423 w 272760"/>
                <a:gd name="connsiteY148" fmla="*/ 6625 h 194515"/>
                <a:gd name="connsiteX149" fmla="*/ 180769 w 272760"/>
                <a:gd name="connsiteY149" fmla="*/ 7423 h 194515"/>
                <a:gd name="connsiteX150" fmla="*/ 181018 w 272760"/>
                <a:gd name="connsiteY150" fmla="*/ 11040 h 194515"/>
                <a:gd name="connsiteX151" fmla="*/ 186732 w 272760"/>
                <a:gd name="connsiteY151" fmla="*/ 16752 h 194515"/>
                <a:gd name="connsiteX152" fmla="*/ 175579 w 272760"/>
                <a:gd name="connsiteY152" fmla="*/ 26105 h 194515"/>
                <a:gd name="connsiteX153" fmla="*/ 173483 w 272760"/>
                <a:gd name="connsiteY153" fmla="*/ 30269 h 194515"/>
                <a:gd name="connsiteX154" fmla="*/ 171686 w 272760"/>
                <a:gd name="connsiteY154" fmla="*/ 45334 h 194515"/>
                <a:gd name="connsiteX155" fmla="*/ 173234 w 272760"/>
                <a:gd name="connsiteY155" fmla="*/ 46357 h 194515"/>
                <a:gd name="connsiteX156" fmla="*/ 177899 w 272760"/>
                <a:gd name="connsiteY156" fmla="*/ 41443 h 194515"/>
                <a:gd name="connsiteX157" fmla="*/ 179720 w 272760"/>
                <a:gd name="connsiteY157" fmla="*/ 40146 h 194515"/>
                <a:gd name="connsiteX158" fmla="*/ 191148 w 272760"/>
                <a:gd name="connsiteY158" fmla="*/ 35981 h 194515"/>
                <a:gd name="connsiteX159" fmla="*/ 190374 w 272760"/>
                <a:gd name="connsiteY159" fmla="*/ 41169 h 194515"/>
                <a:gd name="connsiteX160" fmla="*/ 192720 w 272760"/>
                <a:gd name="connsiteY160" fmla="*/ 41443 h 194515"/>
                <a:gd name="connsiteX161" fmla="*/ 196862 w 272760"/>
                <a:gd name="connsiteY161" fmla="*/ 40396 h 194515"/>
                <a:gd name="connsiteX162" fmla="*/ 198957 w 272760"/>
                <a:gd name="connsiteY162" fmla="*/ 45858 h 194515"/>
                <a:gd name="connsiteX163" fmla="*/ 195838 w 272760"/>
                <a:gd name="connsiteY163" fmla="*/ 49474 h 194515"/>
                <a:gd name="connsiteX164" fmla="*/ 198957 w 272760"/>
                <a:gd name="connsiteY164" fmla="*/ 53116 h 194515"/>
                <a:gd name="connsiteX165" fmla="*/ 201028 w 272760"/>
                <a:gd name="connsiteY165" fmla="*/ 56508 h 194515"/>
                <a:gd name="connsiteX166" fmla="*/ 202850 w 272760"/>
                <a:gd name="connsiteY166" fmla="*/ 57281 h 194515"/>
                <a:gd name="connsiteX167" fmla="*/ 208813 w 272760"/>
                <a:gd name="connsiteY167" fmla="*/ 54936 h 194515"/>
                <a:gd name="connsiteX168" fmla="*/ 212980 w 272760"/>
                <a:gd name="connsiteY168" fmla="*/ 64289 h 194515"/>
                <a:gd name="connsiteX169" fmla="*/ 205969 w 272760"/>
                <a:gd name="connsiteY169" fmla="*/ 68454 h 194515"/>
                <a:gd name="connsiteX170" fmla="*/ 205969 w 272760"/>
                <a:gd name="connsiteY170" fmla="*/ 69477 h 194515"/>
                <a:gd name="connsiteX171" fmla="*/ 212206 w 272760"/>
                <a:gd name="connsiteY171" fmla="*/ 78830 h 194515"/>
                <a:gd name="connsiteX172" fmla="*/ 209611 w 272760"/>
                <a:gd name="connsiteY172" fmla="*/ 80900 h 194515"/>
                <a:gd name="connsiteX173" fmla="*/ 211682 w 272760"/>
                <a:gd name="connsiteY173" fmla="*/ 84541 h 194515"/>
                <a:gd name="connsiteX174" fmla="*/ 216623 w 272760"/>
                <a:gd name="connsiteY174" fmla="*/ 82471 h 194515"/>
                <a:gd name="connsiteX175" fmla="*/ 217645 w 272760"/>
                <a:gd name="connsiteY175" fmla="*/ 84816 h 194515"/>
                <a:gd name="connsiteX176" fmla="*/ 220265 w 272760"/>
                <a:gd name="connsiteY176" fmla="*/ 84018 h 194515"/>
                <a:gd name="connsiteX177" fmla="*/ 222062 w 272760"/>
                <a:gd name="connsiteY177" fmla="*/ 88707 h 194515"/>
                <a:gd name="connsiteX178" fmla="*/ 224682 w 272760"/>
                <a:gd name="connsiteY178" fmla="*/ 87908 h 194515"/>
                <a:gd name="connsiteX179" fmla="*/ 225180 w 272760"/>
                <a:gd name="connsiteY179" fmla="*/ 89729 h 194515"/>
                <a:gd name="connsiteX180" fmla="*/ 222860 w 272760"/>
                <a:gd name="connsiteY180" fmla="*/ 90777 h 194515"/>
                <a:gd name="connsiteX181" fmla="*/ 224657 w 272760"/>
                <a:gd name="connsiteY181" fmla="*/ 95441 h 194515"/>
                <a:gd name="connsiteX182" fmla="*/ 231693 w 272760"/>
                <a:gd name="connsiteY182" fmla="*/ 95441 h 194515"/>
                <a:gd name="connsiteX183" fmla="*/ 237905 w 272760"/>
                <a:gd name="connsiteY183" fmla="*/ 96488 h 194515"/>
                <a:gd name="connsiteX184" fmla="*/ 243644 w 272760"/>
                <a:gd name="connsiteY184" fmla="*/ 96488 h 194515"/>
                <a:gd name="connsiteX185" fmla="*/ 249083 w 272760"/>
                <a:gd name="connsiteY185" fmla="*/ 95191 h 194515"/>
                <a:gd name="connsiteX186" fmla="*/ 259213 w 272760"/>
                <a:gd name="connsiteY186" fmla="*/ 91026 h 194515"/>
                <a:gd name="connsiteX187" fmla="*/ 270641 w 272760"/>
                <a:gd name="connsiteY187" fmla="*/ 106864 h 194515"/>
                <a:gd name="connsiteX188" fmla="*/ 267272 w 272760"/>
                <a:gd name="connsiteY188" fmla="*/ 108959 h 194515"/>
                <a:gd name="connsiteX189" fmla="*/ 269343 w 272760"/>
                <a:gd name="connsiteY189" fmla="*/ 113897 h 194515"/>
                <a:gd name="connsiteX190" fmla="*/ 264677 w 272760"/>
                <a:gd name="connsiteY190" fmla="*/ 115967 h 194515"/>
                <a:gd name="connsiteX191" fmla="*/ 265451 w 272760"/>
                <a:gd name="connsiteY191" fmla="*/ 118312 h 194515"/>
                <a:gd name="connsiteX192" fmla="*/ 259737 w 272760"/>
                <a:gd name="connsiteY192" fmla="*/ 120631 h 194515"/>
                <a:gd name="connsiteX193" fmla="*/ 249607 w 272760"/>
                <a:gd name="connsiteY193" fmla="*/ 127390 h 194515"/>
                <a:gd name="connsiteX194" fmla="*/ 247012 w 272760"/>
                <a:gd name="connsiteY194" fmla="*/ 128438 h 194515"/>
                <a:gd name="connsiteX195" fmla="*/ 241299 w 272760"/>
                <a:gd name="connsiteY195" fmla="*/ 129211 h 194515"/>
                <a:gd name="connsiteX196" fmla="*/ 235061 w 272760"/>
                <a:gd name="connsiteY196" fmla="*/ 128687 h 194515"/>
                <a:gd name="connsiteX197" fmla="*/ 229098 w 272760"/>
                <a:gd name="connsiteY197" fmla="*/ 129460 h 194515"/>
                <a:gd name="connsiteX198" fmla="*/ 225180 w 272760"/>
                <a:gd name="connsiteY198" fmla="*/ 129460 h 194515"/>
                <a:gd name="connsiteX199" fmla="*/ 221812 w 272760"/>
                <a:gd name="connsiteY199" fmla="*/ 125320 h 194515"/>
                <a:gd name="connsiteX200" fmla="*/ 219741 w 272760"/>
                <a:gd name="connsiteY200" fmla="*/ 124273 h 194515"/>
                <a:gd name="connsiteX201" fmla="*/ 214277 w 272760"/>
                <a:gd name="connsiteY201" fmla="*/ 120107 h 194515"/>
                <a:gd name="connsiteX202" fmla="*/ 209337 w 272760"/>
                <a:gd name="connsiteY202" fmla="*/ 125046 h 194515"/>
                <a:gd name="connsiteX203" fmla="*/ 202076 w 272760"/>
                <a:gd name="connsiteY203" fmla="*/ 128687 h 194515"/>
                <a:gd name="connsiteX204" fmla="*/ 197386 w 272760"/>
                <a:gd name="connsiteY204" fmla="*/ 128163 h 194515"/>
                <a:gd name="connsiteX205" fmla="*/ 198184 w 272760"/>
                <a:gd name="connsiteY205" fmla="*/ 132079 h 194515"/>
                <a:gd name="connsiteX206" fmla="*/ 203374 w 272760"/>
                <a:gd name="connsiteY206" fmla="*/ 132578 h 194515"/>
                <a:gd name="connsiteX207" fmla="*/ 205445 w 272760"/>
                <a:gd name="connsiteY207" fmla="*/ 135696 h 194515"/>
                <a:gd name="connsiteX208" fmla="*/ 206492 w 272760"/>
                <a:gd name="connsiteY208" fmla="*/ 134922 h 194515"/>
                <a:gd name="connsiteX209" fmla="*/ 210385 w 272760"/>
                <a:gd name="connsiteY209" fmla="*/ 140634 h 194515"/>
                <a:gd name="connsiteX210" fmla="*/ 207266 w 272760"/>
                <a:gd name="connsiteY210" fmla="*/ 143228 h 194515"/>
                <a:gd name="connsiteX211" fmla="*/ 204147 w 272760"/>
                <a:gd name="connsiteY211" fmla="*/ 144799 h 194515"/>
                <a:gd name="connsiteX212" fmla="*/ 202601 w 272760"/>
                <a:gd name="connsiteY212" fmla="*/ 142978 h 194515"/>
                <a:gd name="connsiteX213" fmla="*/ 193743 w 272760"/>
                <a:gd name="connsiteY213" fmla="*/ 146869 h 194515"/>
                <a:gd name="connsiteX214" fmla="*/ 191947 w 272760"/>
                <a:gd name="connsiteY214" fmla="*/ 141407 h 194515"/>
                <a:gd name="connsiteX215" fmla="*/ 189601 w 272760"/>
                <a:gd name="connsiteY215" fmla="*/ 136993 h 19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272760" h="194515">
                  <a:moveTo>
                    <a:pt x="184137" y="139611"/>
                  </a:moveTo>
                  <a:lnTo>
                    <a:pt x="178947" y="142978"/>
                  </a:lnTo>
                  <a:lnTo>
                    <a:pt x="171661" y="137018"/>
                  </a:lnTo>
                  <a:lnTo>
                    <a:pt x="165699" y="139088"/>
                  </a:lnTo>
                  <a:lnTo>
                    <a:pt x="167769" y="144550"/>
                  </a:lnTo>
                  <a:lnTo>
                    <a:pt x="168543" y="151034"/>
                  </a:lnTo>
                  <a:lnTo>
                    <a:pt x="168044" y="151807"/>
                  </a:lnTo>
                  <a:lnTo>
                    <a:pt x="161531" y="152331"/>
                  </a:lnTo>
                  <a:lnTo>
                    <a:pt x="161032" y="149737"/>
                  </a:lnTo>
                  <a:lnTo>
                    <a:pt x="155568" y="150261"/>
                  </a:lnTo>
                  <a:lnTo>
                    <a:pt x="154795" y="148166"/>
                  </a:lnTo>
                  <a:lnTo>
                    <a:pt x="150902" y="148964"/>
                  </a:lnTo>
                  <a:lnTo>
                    <a:pt x="150379" y="147143"/>
                  </a:lnTo>
                  <a:lnTo>
                    <a:pt x="138952" y="149463"/>
                  </a:lnTo>
                  <a:lnTo>
                    <a:pt x="132189" y="152855"/>
                  </a:lnTo>
                  <a:lnTo>
                    <a:pt x="136855" y="161160"/>
                  </a:lnTo>
                  <a:lnTo>
                    <a:pt x="132963" y="161934"/>
                  </a:lnTo>
                  <a:lnTo>
                    <a:pt x="132189" y="161160"/>
                  </a:lnTo>
                  <a:lnTo>
                    <a:pt x="123607" y="161684"/>
                  </a:lnTo>
                  <a:lnTo>
                    <a:pt x="121785" y="163231"/>
                  </a:lnTo>
                  <a:lnTo>
                    <a:pt x="117644" y="171810"/>
                  </a:lnTo>
                  <a:lnTo>
                    <a:pt x="115573" y="181163"/>
                  </a:lnTo>
                  <a:lnTo>
                    <a:pt x="114525" y="183757"/>
                  </a:lnTo>
                  <a:lnTo>
                    <a:pt x="110632" y="187897"/>
                  </a:lnTo>
                  <a:lnTo>
                    <a:pt x="102573" y="188695"/>
                  </a:lnTo>
                  <a:lnTo>
                    <a:pt x="91396" y="191539"/>
                  </a:lnTo>
                  <a:lnTo>
                    <a:pt x="84634" y="194133"/>
                  </a:lnTo>
                  <a:lnTo>
                    <a:pt x="83860" y="192312"/>
                  </a:lnTo>
                  <a:lnTo>
                    <a:pt x="85682" y="190491"/>
                  </a:lnTo>
                  <a:lnTo>
                    <a:pt x="90622" y="187398"/>
                  </a:lnTo>
                  <a:lnTo>
                    <a:pt x="93467" y="183233"/>
                  </a:lnTo>
                  <a:lnTo>
                    <a:pt x="96860" y="179866"/>
                  </a:lnTo>
                  <a:lnTo>
                    <a:pt x="92169" y="173357"/>
                  </a:lnTo>
                  <a:lnTo>
                    <a:pt x="93217" y="168693"/>
                  </a:lnTo>
                  <a:lnTo>
                    <a:pt x="92443" y="165051"/>
                  </a:lnTo>
                  <a:lnTo>
                    <a:pt x="86206" y="162457"/>
                  </a:lnTo>
                  <a:lnTo>
                    <a:pt x="87503" y="160387"/>
                  </a:lnTo>
                  <a:lnTo>
                    <a:pt x="91396" y="151034"/>
                  </a:lnTo>
                  <a:lnTo>
                    <a:pt x="90622" y="141432"/>
                  </a:lnTo>
                  <a:lnTo>
                    <a:pt x="85158" y="140110"/>
                  </a:lnTo>
                  <a:lnTo>
                    <a:pt x="90872" y="127665"/>
                  </a:lnTo>
                  <a:lnTo>
                    <a:pt x="95038" y="116740"/>
                  </a:lnTo>
                  <a:lnTo>
                    <a:pt x="92443" y="118037"/>
                  </a:lnTo>
                  <a:lnTo>
                    <a:pt x="82313" y="117538"/>
                  </a:lnTo>
                  <a:lnTo>
                    <a:pt x="79444" y="122726"/>
                  </a:lnTo>
                  <a:lnTo>
                    <a:pt x="78147" y="120905"/>
                  </a:lnTo>
                  <a:lnTo>
                    <a:pt x="79444" y="115718"/>
                  </a:lnTo>
                  <a:lnTo>
                    <a:pt x="74779" y="113648"/>
                  </a:lnTo>
                  <a:lnTo>
                    <a:pt x="70861" y="115967"/>
                  </a:lnTo>
                  <a:lnTo>
                    <a:pt x="67244" y="116765"/>
                  </a:lnTo>
                  <a:lnTo>
                    <a:pt x="63076" y="116491"/>
                  </a:lnTo>
                  <a:lnTo>
                    <a:pt x="62303" y="119085"/>
                  </a:lnTo>
                  <a:lnTo>
                    <a:pt x="58411" y="120382"/>
                  </a:lnTo>
                  <a:lnTo>
                    <a:pt x="57113" y="124547"/>
                  </a:lnTo>
                  <a:lnTo>
                    <a:pt x="62029" y="125071"/>
                  </a:lnTo>
                  <a:lnTo>
                    <a:pt x="61779" y="127914"/>
                  </a:lnTo>
                  <a:lnTo>
                    <a:pt x="56315" y="126617"/>
                  </a:lnTo>
                  <a:lnTo>
                    <a:pt x="50876" y="129735"/>
                  </a:lnTo>
                  <a:lnTo>
                    <a:pt x="51649" y="132079"/>
                  </a:lnTo>
                  <a:lnTo>
                    <a:pt x="54244" y="134673"/>
                  </a:lnTo>
                  <a:lnTo>
                    <a:pt x="53196" y="135970"/>
                  </a:lnTo>
                  <a:lnTo>
                    <a:pt x="52697" y="139611"/>
                  </a:lnTo>
                  <a:lnTo>
                    <a:pt x="48281" y="138564"/>
                  </a:lnTo>
                  <a:lnTo>
                    <a:pt x="45686" y="141432"/>
                  </a:lnTo>
                  <a:lnTo>
                    <a:pt x="40995" y="143752"/>
                  </a:lnTo>
                  <a:lnTo>
                    <a:pt x="40995" y="147393"/>
                  </a:lnTo>
                  <a:lnTo>
                    <a:pt x="36055" y="149737"/>
                  </a:lnTo>
                  <a:lnTo>
                    <a:pt x="34258" y="146096"/>
                  </a:lnTo>
                  <a:lnTo>
                    <a:pt x="29818" y="146620"/>
                  </a:lnTo>
                  <a:lnTo>
                    <a:pt x="32437" y="154401"/>
                  </a:lnTo>
                  <a:lnTo>
                    <a:pt x="30092" y="155175"/>
                  </a:lnTo>
                  <a:lnTo>
                    <a:pt x="28021" y="153628"/>
                  </a:lnTo>
                  <a:lnTo>
                    <a:pt x="22033" y="154925"/>
                  </a:lnTo>
                  <a:lnTo>
                    <a:pt x="22033" y="153628"/>
                  </a:lnTo>
                  <a:lnTo>
                    <a:pt x="16569" y="151807"/>
                  </a:lnTo>
                  <a:lnTo>
                    <a:pt x="15795" y="150760"/>
                  </a:lnTo>
                  <a:lnTo>
                    <a:pt x="4617" y="146620"/>
                  </a:lnTo>
                  <a:lnTo>
                    <a:pt x="10081" y="134399"/>
                  </a:lnTo>
                  <a:lnTo>
                    <a:pt x="13724" y="128687"/>
                  </a:lnTo>
                  <a:lnTo>
                    <a:pt x="13724" y="127390"/>
                  </a:lnTo>
                  <a:lnTo>
                    <a:pt x="10081" y="125844"/>
                  </a:lnTo>
                  <a:lnTo>
                    <a:pt x="3844" y="124023"/>
                  </a:lnTo>
                  <a:lnTo>
                    <a:pt x="5665" y="121679"/>
                  </a:lnTo>
                  <a:lnTo>
                    <a:pt x="6962" y="117788"/>
                  </a:lnTo>
                  <a:lnTo>
                    <a:pt x="8011" y="110779"/>
                  </a:lnTo>
                  <a:lnTo>
                    <a:pt x="4367" y="111029"/>
                  </a:lnTo>
                  <a:lnTo>
                    <a:pt x="2546" y="106614"/>
                  </a:lnTo>
                  <a:lnTo>
                    <a:pt x="-2119" y="101427"/>
                  </a:lnTo>
                  <a:lnTo>
                    <a:pt x="3320" y="93121"/>
                  </a:lnTo>
                  <a:lnTo>
                    <a:pt x="4367" y="88956"/>
                  </a:lnTo>
                  <a:lnTo>
                    <a:pt x="9832" y="87135"/>
                  </a:lnTo>
                  <a:lnTo>
                    <a:pt x="12152" y="81424"/>
                  </a:lnTo>
                  <a:lnTo>
                    <a:pt x="12951" y="77533"/>
                  </a:lnTo>
                  <a:lnTo>
                    <a:pt x="12951" y="72869"/>
                  </a:lnTo>
                  <a:lnTo>
                    <a:pt x="13724" y="70524"/>
                  </a:lnTo>
                  <a:lnTo>
                    <a:pt x="13724" y="66359"/>
                  </a:lnTo>
                  <a:lnTo>
                    <a:pt x="14498" y="63516"/>
                  </a:lnTo>
                  <a:lnTo>
                    <a:pt x="14772" y="57805"/>
                  </a:lnTo>
                  <a:lnTo>
                    <a:pt x="16070" y="52093"/>
                  </a:lnTo>
                  <a:lnTo>
                    <a:pt x="16319" y="46381"/>
                  </a:lnTo>
                  <a:lnTo>
                    <a:pt x="18390" y="45583"/>
                  </a:lnTo>
                  <a:lnTo>
                    <a:pt x="22307" y="42466"/>
                  </a:lnTo>
                  <a:lnTo>
                    <a:pt x="25426" y="35981"/>
                  </a:lnTo>
                  <a:lnTo>
                    <a:pt x="27223" y="36230"/>
                  </a:lnTo>
                  <a:lnTo>
                    <a:pt x="32437" y="31816"/>
                  </a:lnTo>
                  <a:lnTo>
                    <a:pt x="38924" y="24808"/>
                  </a:lnTo>
                  <a:lnTo>
                    <a:pt x="45162" y="20144"/>
                  </a:lnTo>
                  <a:lnTo>
                    <a:pt x="50626" y="19370"/>
                  </a:lnTo>
                  <a:lnTo>
                    <a:pt x="52173" y="27152"/>
                  </a:lnTo>
                  <a:lnTo>
                    <a:pt x="55292" y="34684"/>
                  </a:lnTo>
                  <a:lnTo>
                    <a:pt x="59185" y="40396"/>
                  </a:lnTo>
                  <a:lnTo>
                    <a:pt x="61530" y="42216"/>
                  </a:lnTo>
                  <a:lnTo>
                    <a:pt x="64649" y="46107"/>
                  </a:lnTo>
                  <a:lnTo>
                    <a:pt x="67244" y="52342"/>
                  </a:lnTo>
                  <a:lnTo>
                    <a:pt x="69838" y="55460"/>
                  </a:lnTo>
                  <a:lnTo>
                    <a:pt x="72957" y="56233"/>
                  </a:lnTo>
                  <a:lnTo>
                    <a:pt x="75552" y="55460"/>
                  </a:lnTo>
                  <a:lnTo>
                    <a:pt x="78147" y="51819"/>
                  </a:lnTo>
                  <a:lnTo>
                    <a:pt x="79444" y="47653"/>
                  </a:lnTo>
                  <a:lnTo>
                    <a:pt x="81540" y="46357"/>
                  </a:lnTo>
                  <a:lnTo>
                    <a:pt x="85158" y="46631"/>
                  </a:lnTo>
                  <a:lnTo>
                    <a:pt x="87503" y="48701"/>
                  </a:lnTo>
                  <a:lnTo>
                    <a:pt x="90622" y="47155"/>
                  </a:lnTo>
                  <a:lnTo>
                    <a:pt x="99978" y="40121"/>
                  </a:lnTo>
                  <a:lnTo>
                    <a:pt x="96086" y="35707"/>
                  </a:lnTo>
                  <a:lnTo>
                    <a:pt x="94265" y="31566"/>
                  </a:lnTo>
                  <a:lnTo>
                    <a:pt x="101026" y="29222"/>
                  </a:lnTo>
                  <a:lnTo>
                    <a:pt x="99455" y="25581"/>
                  </a:lnTo>
                  <a:lnTo>
                    <a:pt x="99978" y="20393"/>
                  </a:lnTo>
                  <a:lnTo>
                    <a:pt x="101526" y="20642"/>
                  </a:lnTo>
                  <a:lnTo>
                    <a:pt x="108811" y="16752"/>
                  </a:lnTo>
                  <a:lnTo>
                    <a:pt x="112703" y="15729"/>
                  </a:lnTo>
                  <a:lnTo>
                    <a:pt x="111655" y="13908"/>
                  </a:lnTo>
                  <a:lnTo>
                    <a:pt x="117120" y="11564"/>
                  </a:lnTo>
                  <a:lnTo>
                    <a:pt x="117369" y="5852"/>
                  </a:lnTo>
                  <a:lnTo>
                    <a:pt x="118941" y="2984"/>
                  </a:lnTo>
                  <a:lnTo>
                    <a:pt x="119989" y="-383"/>
                  </a:lnTo>
                  <a:lnTo>
                    <a:pt x="127000" y="6376"/>
                  </a:lnTo>
                  <a:lnTo>
                    <a:pt x="131142" y="11564"/>
                  </a:lnTo>
                  <a:lnTo>
                    <a:pt x="134535" y="10267"/>
                  </a:lnTo>
                  <a:lnTo>
                    <a:pt x="146487" y="8970"/>
                  </a:lnTo>
                  <a:lnTo>
                    <a:pt x="155319" y="12611"/>
                  </a:lnTo>
                  <a:lnTo>
                    <a:pt x="157914" y="7673"/>
                  </a:lnTo>
                  <a:lnTo>
                    <a:pt x="162854" y="11564"/>
                  </a:lnTo>
                  <a:lnTo>
                    <a:pt x="165699" y="15205"/>
                  </a:lnTo>
                  <a:lnTo>
                    <a:pt x="170115" y="12861"/>
                  </a:lnTo>
                  <a:lnTo>
                    <a:pt x="172710" y="9494"/>
                  </a:lnTo>
                  <a:lnTo>
                    <a:pt x="176352" y="8446"/>
                  </a:lnTo>
                  <a:lnTo>
                    <a:pt x="178423" y="6625"/>
                  </a:lnTo>
                  <a:lnTo>
                    <a:pt x="180769" y="7423"/>
                  </a:lnTo>
                  <a:lnTo>
                    <a:pt x="181018" y="11040"/>
                  </a:lnTo>
                  <a:lnTo>
                    <a:pt x="186732" y="16752"/>
                  </a:lnTo>
                  <a:lnTo>
                    <a:pt x="175579" y="26105"/>
                  </a:lnTo>
                  <a:lnTo>
                    <a:pt x="173483" y="30269"/>
                  </a:lnTo>
                  <a:lnTo>
                    <a:pt x="171686" y="45334"/>
                  </a:lnTo>
                  <a:lnTo>
                    <a:pt x="173234" y="46357"/>
                  </a:lnTo>
                  <a:lnTo>
                    <a:pt x="177899" y="41443"/>
                  </a:lnTo>
                  <a:lnTo>
                    <a:pt x="179720" y="40146"/>
                  </a:lnTo>
                  <a:lnTo>
                    <a:pt x="191148" y="35981"/>
                  </a:lnTo>
                  <a:lnTo>
                    <a:pt x="190374" y="41169"/>
                  </a:lnTo>
                  <a:lnTo>
                    <a:pt x="192720" y="41443"/>
                  </a:lnTo>
                  <a:lnTo>
                    <a:pt x="196862" y="40396"/>
                  </a:lnTo>
                  <a:lnTo>
                    <a:pt x="198957" y="45858"/>
                  </a:lnTo>
                  <a:lnTo>
                    <a:pt x="195838" y="49474"/>
                  </a:lnTo>
                  <a:lnTo>
                    <a:pt x="198957" y="53116"/>
                  </a:lnTo>
                  <a:lnTo>
                    <a:pt x="201028" y="56508"/>
                  </a:lnTo>
                  <a:lnTo>
                    <a:pt x="202850" y="57281"/>
                  </a:lnTo>
                  <a:lnTo>
                    <a:pt x="208813" y="54936"/>
                  </a:lnTo>
                  <a:lnTo>
                    <a:pt x="212980" y="64289"/>
                  </a:lnTo>
                  <a:lnTo>
                    <a:pt x="205969" y="68454"/>
                  </a:lnTo>
                  <a:lnTo>
                    <a:pt x="205969" y="69477"/>
                  </a:lnTo>
                  <a:lnTo>
                    <a:pt x="212206" y="78830"/>
                  </a:lnTo>
                  <a:lnTo>
                    <a:pt x="209611" y="80900"/>
                  </a:lnTo>
                  <a:lnTo>
                    <a:pt x="211682" y="84541"/>
                  </a:lnTo>
                  <a:lnTo>
                    <a:pt x="216623" y="82471"/>
                  </a:lnTo>
                  <a:lnTo>
                    <a:pt x="217645" y="84816"/>
                  </a:lnTo>
                  <a:lnTo>
                    <a:pt x="220265" y="84018"/>
                  </a:lnTo>
                  <a:lnTo>
                    <a:pt x="222062" y="88707"/>
                  </a:lnTo>
                  <a:lnTo>
                    <a:pt x="224682" y="87908"/>
                  </a:lnTo>
                  <a:lnTo>
                    <a:pt x="225180" y="89729"/>
                  </a:lnTo>
                  <a:lnTo>
                    <a:pt x="222860" y="90777"/>
                  </a:lnTo>
                  <a:lnTo>
                    <a:pt x="224657" y="95441"/>
                  </a:lnTo>
                  <a:lnTo>
                    <a:pt x="231693" y="95441"/>
                  </a:lnTo>
                  <a:lnTo>
                    <a:pt x="237905" y="96488"/>
                  </a:lnTo>
                  <a:lnTo>
                    <a:pt x="243644" y="96488"/>
                  </a:lnTo>
                  <a:lnTo>
                    <a:pt x="249083" y="95191"/>
                  </a:lnTo>
                  <a:lnTo>
                    <a:pt x="259213" y="91026"/>
                  </a:lnTo>
                  <a:lnTo>
                    <a:pt x="270641" y="106864"/>
                  </a:lnTo>
                  <a:lnTo>
                    <a:pt x="267272" y="108959"/>
                  </a:lnTo>
                  <a:lnTo>
                    <a:pt x="269343" y="113897"/>
                  </a:lnTo>
                  <a:lnTo>
                    <a:pt x="264677" y="115967"/>
                  </a:lnTo>
                  <a:lnTo>
                    <a:pt x="265451" y="118312"/>
                  </a:lnTo>
                  <a:lnTo>
                    <a:pt x="259737" y="120631"/>
                  </a:lnTo>
                  <a:lnTo>
                    <a:pt x="249607" y="127390"/>
                  </a:lnTo>
                  <a:lnTo>
                    <a:pt x="247012" y="128438"/>
                  </a:lnTo>
                  <a:lnTo>
                    <a:pt x="241299" y="129211"/>
                  </a:lnTo>
                  <a:lnTo>
                    <a:pt x="235061" y="128687"/>
                  </a:lnTo>
                  <a:lnTo>
                    <a:pt x="229098" y="129460"/>
                  </a:lnTo>
                  <a:lnTo>
                    <a:pt x="225180" y="129460"/>
                  </a:lnTo>
                  <a:lnTo>
                    <a:pt x="221812" y="125320"/>
                  </a:lnTo>
                  <a:lnTo>
                    <a:pt x="219741" y="124273"/>
                  </a:lnTo>
                  <a:lnTo>
                    <a:pt x="214277" y="120107"/>
                  </a:lnTo>
                  <a:lnTo>
                    <a:pt x="209337" y="125046"/>
                  </a:lnTo>
                  <a:lnTo>
                    <a:pt x="202076" y="128687"/>
                  </a:lnTo>
                  <a:lnTo>
                    <a:pt x="197386" y="128163"/>
                  </a:lnTo>
                  <a:lnTo>
                    <a:pt x="198184" y="132079"/>
                  </a:lnTo>
                  <a:lnTo>
                    <a:pt x="203374" y="132578"/>
                  </a:lnTo>
                  <a:lnTo>
                    <a:pt x="205445" y="135696"/>
                  </a:lnTo>
                  <a:lnTo>
                    <a:pt x="206492" y="134922"/>
                  </a:lnTo>
                  <a:lnTo>
                    <a:pt x="210385" y="140634"/>
                  </a:lnTo>
                  <a:lnTo>
                    <a:pt x="207266" y="143228"/>
                  </a:lnTo>
                  <a:lnTo>
                    <a:pt x="204147" y="144799"/>
                  </a:lnTo>
                  <a:lnTo>
                    <a:pt x="202601" y="142978"/>
                  </a:lnTo>
                  <a:lnTo>
                    <a:pt x="193743" y="146869"/>
                  </a:lnTo>
                  <a:lnTo>
                    <a:pt x="191947" y="141407"/>
                  </a:lnTo>
                  <a:lnTo>
                    <a:pt x="189601" y="13699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396" name="Free-form: Shape 3395">
              <a:extLst>
                <a:ext uri="{FF2B5EF4-FFF2-40B4-BE49-F238E27FC236}">
                  <a16:creationId xmlns:a16="http://schemas.microsoft.com/office/drawing/2014/main" id="{80A0BCAB-E829-7FC1-01AD-19CA929CAF7B}"/>
                </a:ext>
              </a:extLst>
            </p:cNvPr>
            <p:cNvSpPr/>
            <p:nvPr/>
          </p:nvSpPr>
          <p:spPr>
            <a:xfrm>
              <a:off x="3047745" y="2898724"/>
              <a:ext cx="640108" cy="646373"/>
            </a:xfrm>
            <a:custGeom>
              <a:avLst/>
              <a:gdLst>
                <a:gd name="connsiteX0" fmla="*/ 620623 w 640108"/>
                <a:gd name="connsiteY0" fmla="*/ 227354 h 646373"/>
                <a:gd name="connsiteX1" fmla="*/ 625039 w 640108"/>
                <a:gd name="connsiteY1" fmla="*/ 229698 h 646373"/>
                <a:gd name="connsiteX2" fmla="*/ 631252 w 640108"/>
                <a:gd name="connsiteY2" fmla="*/ 232292 h 646373"/>
                <a:gd name="connsiteX3" fmla="*/ 625538 w 640108"/>
                <a:gd name="connsiteY3" fmla="*/ 236956 h 646373"/>
                <a:gd name="connsiteX4" fmla="*/ 622694 w 640108"/>
                <a:gd name="connsiteY4" fmla="*/ 241371 h 646373"/>
                <a:gd name="connsiteX5" fmla="*/ 621646 w 640108"/>
                <a:gd name="connsiteY5" fmla="*/ 246060 h 646373"/>
                <a:gd name="connsiteX6" fmla="*/ 619300 w 640108"/>
                <a:gd name="connsiteY6" fmla="*/ 249951 h 646373"/>
                <a:gd name="connsiteX7" fmla="*/ 616706 w 640108"/>
                <a:gd name="connsiteY7" fmla="*/ 252295 h 646373"/>
                <a:gd name="connsiteX8" fmla="*/ 615682 w 640108"/>
                <a:gd name="connsiteY8" fmla="*/ 256435 h 646373"/>
                <a:gd name="connsiteX9" fmla="*/ 617504 w 640108"/>
                <a:gd name="connsiteY9" fmla="*/ 263968 h 646373"/>
                <a:gd name="connsiteX10" fmla="*/ 617504 w 640108"/>
                <a:gd name="connsiteY10" fmla="*/ 266836 h 646373"/>
                <a:gd name="connsiteX11" fmla="*/ 615159 w 640108"/>
                <a:gd name="connsiteY11" fmla="*/ 273320 h 646373"/>
                <a:gd name="connsiteX12" fmla="*/ 614385 w 640108"/>
                <a:gd name="connsiteY12" fmla="*/ 281900 h 646373"/>
                <a:gd name="connsiteX13" fmla="*/ 612040 w 640108"/>
                <a:gd name="connsiteY13" fmla="*/ 286040 h 646373"/>
                <a:gd name="connsiteX14" fmla="*/ 610218 w 640108"/>
                <a:gd name="connsiteY14" fmla="*/ 287861 h 646373"/>
                <a:gd name="connsiteX15" fmla="*/ 609695 w 640108"/>
                <a:gd name="connsiteY15" fmla="*/ 293323 h 646373"/>
                <a:gd name="connsiteX16" fmla="*/ 608921 w 640108"/>
                <a:gd name="connsiteY16" fmla="*/ 295668 h 646373"/>
                <a:gd name="connsiteX17" fmla="*/ 605553 w 640108"/>
                <a:gd name="connsiteY17" fmla="*/ 299559 h 646373"/>
                <a:gd name="connsiteX18" fmla="*/ 603731 w 640108"/>
                <a:gd name="connsiteY18" fmla="*/ 302926 h 646373"/>
                <a:gd name="connsiteX19" fmla="*/ 603457 w 640108"/>
                <a:gd name="connsiteY19" fmla="*/ 309410 h 646373"/>
                <a:gd name="connsiteX20" fmla="*/ 606052 w 640108"/>
                <a:gd name="connsiteY20" fmla="*/ 314623 h 646373"/>
                <a:gd name="connsiteX21" fmla="*/ 609445 w 640108"/>
                <a:gd name="connsiteY21" fmla="*/ 318514 h 646373"/>
                <a:gd name="connsiteX22" fmla="*/ 615682 w 640108"/>
                <a:gd name="connsiteY22" fmla="*/ 323702 h 646373"/>
                <a:gd name="connsiteX23" fmla="*/ 623218 w 640108"/>
                <a:gd name="connsiteY23" fmla="*/ 325522 h 646373"/>
                <a:gd name="connsiteX24" fmla="*/ 627634 w 640108"/>
                <a:gd name="connsiteY24" fmla="*/ 330186 h 646373"/>
                <a:gd name="connsiteX25" fmla="*/ 630479 w 640108"/>
                <a:gd name="connsiteY25" fmla="*/ 335399 h 646373"/>
                <a:gd name="connsiteX26" fmla="*/ 631002 w 640108"/>
                <a:gd name="connsiteY26" fmla="*/ 337719 h 646373"/>
                <a:gd name="connsiteX27" fmla="*/ 629430 w 640108"/>
                <a:gd name="connsiteY27" fmla="*/ 346298 h 646373"/>
                <a:gd name="connsiteX28" fmla="*/ 629430 w 640108"/>
                <a:gd name="connsiteY28" fmla="*/ 349665 h 646373"/>
                <a:gd name="connsiteX29" fmla="*/ 627884 w 640108"/>
                <a:gd name="connsiteY29" fmla="*/ 353307 h 646373"/>
                <a:gd name="connsiteX30" fmla="*/ 618801 w 640108"/>
                <a:gd name="connsiteY30" fmla="*/ 363433 h 646373"/>
                <a:gd name="connsiteX31" fmla="*/ 617754 w 640108"/>
                <a:gd name="connsiteY31" fmla="*/ 365253 h 646373"/>
                <a:gd name="connsiteX32" fmla="*/ 618277 w 640108"/>
                <a:gd name="connsiteY32" fmla="*/ 369144 h 646373"/>
                <a:gd name="connsiteX33" fmla="*/ 621396 w 640108"/>
                <a:gd name="connsiteY33" fmla="*/ 372536 h 646373"/>
                <a:gd name="connsiteX34" fmla="*/ 623193 w 640108"/>
                <a:gd name="connsiteY34" fmla="*/ 375903 h 646373"/>
                <a:gd name="connsiteX35" fmla="*/ 623716 w 640108"/>
                <a:gd name="connsiteY35" fmla="*/ 379270 h 646373"/>
                <a:gd name="connsiteX36" fmla="*/ 621895 w 640108"/>
                <a:gd name="connsiteY36" fmla="*/ 383435 h 646373"/>
                <a:gd name="connsiteX37" fmla="*/ 619300 w 640108"/>
                <a:gd name="connsiteY37" fmla="*/ 387326 h 646373"/>
                <a:gd name="connsiteX38" fmla="*/ 620598 w 640108"/>
                <a:gd name="connsiteY38" fmla="*/ 392514 h 646373"/>
                <a:gd name="connsiteX39" fmla="*/ 619550 w 640108"/>
                <a:gd name="connsiteY39" fmla="*/ 395133 h 646373"/>
                <a:gd name="connsiteX40" fmla="*/ 616706 w 640108"/>
                <a:gd name="connsiteY40" fmla="*/ 397976 h 646373"/>
                <a:gd name="connsiteX41" fmla="*/ 617754 w 640108"/>
                <a:gd name="connsiteY41" fmla="*/ 402915 h 646373"/>
                <a:gd name="connsiteX42" fmla="*/ 619051 w 640108"/>
                <a:gd name="connsiteY42" fmla="*/ 404211 h 646373"/>
                <a:gd name="connsiteX43" fmla="*/ 623193 w 640108"/>
                <a:gd name="connsiteY43" fmla="*/ 406556 h 646373"/>
                <a:gd name="connsiteX44" fmla="*/ 623991 w 640108"/>
                <a:gd name="connsiteY44" fmla="*/ 408102 h 646373"/>
                <a:gd name="connsiteX45" fmla="*/ 622419 w 640108"/>
                <a:gd name="connsiteY45" fmla="*/ 412791 h 646373"/>
                <a:gd name="connsiteX46" fmla="*/ 621646 w 640108"/>
                <a:gd name="connsiteY46" fmla="*/ 420049 h 646373"/>
                <a:gd name="connsiteX47" fmla="*/ 623467 w 640108"/>
                <a:gd name="connsiteY47" fmla="*/ 424987 h 646373"/>
                <a:gd name="connsiteX48" fmla="*/ 626835 w 640108"/>
                <a:gd name="connsiteY48" fmla="*/ 426284 h 646373"/>
                <a:gd name="connsiteX49" fmla="*/ 627884 w 640108"/>
                <a:gd name="connsiteY49" fmla="*/ 428105 h 646373"/>
                <a:gd name="connsiteX50" fmla="*/ 626586 w 640108"/>
                <a:gd name="connsiteY50" fmla="*/ 430699 h 646373"/>
                <a:gd name="connsiteX51" fmla="*/ 621646 w 640108"/>
                <a:gd name="connsiteY51" fmla="*/ 434590 h 646373"/>
                <a:gd name="connsiteX52" fmla="*/ 619300 w 640108"/>
                <a:gd name="connsiteY52" fmla="*/ 441873 h 646373"/>
                <a:gd name="connsiteX53" fmla="*/ 616706 w 640108"/>
                <a:gd name="connsiteY53" fmla="*/ 445240 h 646373"/>
                <a:gd name="connsiteX54" fmla="*/ 616456 w 640108"/>
                <a:gd name="connsiteY54" fmla="*/ 447060 h 646373"/>
                <a:gd name="connsiteX55" fmla="*/ 619051 w 640108"/>
                <a:gd name="connsiteY55" fmla="*/ 451999 h 646373"/>
                <a:gd name="connsiteX56" fmla="*/ 623193 w 640108"/>
                <a:gd name="connsiteY56" fmla="*/ 454842 h 646373"/>
                <a:gd name="connsiteX57" fmla="*/ 625538 w 640108"/>
                <a:gd name="connsiteY57" fmla="*/ 457960 h 646373"/>
                <a:gd name="connsiteX58" fmla="*/ 629181 w 640108"/>
                <a:gd name="connsiteY58" fmla="*/ 463422 h 646373"/>
                <a:gd name="connsiteX59" fmla="*/ 632025 w 640108"/>
                <a:gd name="connsiteY59" fmla="*/ 473298 h 646373"/>
                <a:gd name="connsiteX60" fmla="*/ 632025 w 640108"/>
                <a:gd name="connsiteY60" fmla="*/ 476915 h 646373"/>
                <a:gd name="connsiteX61" fmla="*/ 630479 w 640108"/>
                <a:gd name="connsiteY61" fmla="*/ 478735 h 646373"/>
                <a:gd name="connsiteX62" fmla="*/ 627884 w 640108"/>
                <a:gd name="connsiteY62" fmla="*/ 479534 h 646373"/>
                <a:gd name="connsiteX63" fmla="*/ 621646 w 640108"/>
                <a:gd name="connsiteY63" fmla="*/ 477189 h 646373"/>
                <a:gd name="connsiteX64" fmla="*/ 620349 w 640108"/>
                <a:gd name="connsiteY64" fmla="*/ 477189 h 646373"/>
                <a:gd name="connsiteX65" fmla="*/ 618003 w 640108"/>
                <a:gd name="connsiteY65" fmla="*/ 480556 h 646373"/>
                <a:gd name="connsiteX66" fmla="*/ 619825 w 640108"/>
                <a:gd name="connsiteY66" fmla="*/ 486018 h 646373"/>
                <a:gd name="connsiteX67" fmla="*/ 617754 w 640108"/>
                <a:gd name="connsiteY67" fmla="*/ 488612 h 646373"/>
                <a:gd name="connsiteX68" fmla="*/ 613337 w 640108"/>
                <a:gd name="connsiteY68" fmla="*/ 488862 h 646373"/>
                <a:gd name="connsiteX69" fmla="*/ 611766 w 640108"/>
                <a:gd name="connsiteY69" fmla="*/ 489660 h 646373"/>
                <a:gd name="connsiteX70" fmla="*/ 610992 w 640108"/>
                <a:gd name="connsiteY70" fmla="*/ 494598 h 646373"/>
                <a:gd name="connsiteX71" fmla="*/ 613587 w 640108"/>
                <a:gd name="connsiteY71" fmla="*/ 500309 h 646373"/>
                <a:gd name="connsiteX72" fmla="*/ 611766 w 640108"/>
                <a:gd name="connsiteY72" fmla="*/ 503153 h 646373"/>
                <a:gd name="connsiteX73" fmla="*/ 605528 w 640108"/>
                <a:gd name="connsiteY73" fmla="*/ 502130 h 646373"/>
                <a:gd name="connsiteX74" fmla="*/ 605029 w 640108"/>
                <a:gd name="connsiteY74" fmla="*/ 504724 h 646373"/>
                <a:gd name="connsiteX75" fmla="*/ 609695 w 640108"/>
                <a:gd name="connsiteY75" fmla="*/ 507567 h 646373"/>
                <a:gd name="connsiteX76" fmla="*/ 610742 w 640108"/>
                <a:gd name="connsiteY76" fmla="*/ 509912 h 646373"/>
                <a:gd name="connsiteX77" fmla="*/ 611241 w 640108"/>
                <a:gd name="connsiteY77" fmla="*/ 519265 h 646373"/>
                <a:gd name="connsiteX78" fmla="*/ 610742 w 640108"/>
                <a:gd name="connsiteY78" fmla="*/ 521335 h 646373"/>
                <a:gd name="connsiteX79" fmla="*/ 608122 w 640108"/>
                <a:gd name="connsiteY79" fmla="*/ 522906 h 646373"/>
                <a:gd name="connsiteX80" fmla="*/ 601910 w 640108"/>
                <a:gd name="connsiteY80" fmla="*/ 522632 h 646373"/>
                <a:gd name="connsiteX81" fmla="*/ 597993 w 640108"/>
                <a:gd name="connsiteY81" fmla="*/ 524453 h 646373"/>
                <a:gd name="connsiteX82" fmla="*/ 596970 w 640108"/>
                <a:gd name="connsiteY82" fmla="*/ 531212 h 646373"/>
                <a:gd name="connsiteX83" fmla="*/ 593327 w 640108"/>
                <a:gd name="connsiteY83" fmla="*/ 535626 h 646373"/>
                <a:gd name="connsiteX84" fmla="*/ 592553 w 640108"/>
                <a:gd name="connsiteY84" fmla="*/ 538744 h 646373"/>
                <a:gd name="connsiteX85" fmla="*/ 594350 w 640108"/>
                <a:gd name="connsiteY85" fmla="*/ 542111 h 646373"/>
                <a:gd name="connsiteX86" fmla="*/ 594874 w 640108"/>
                <a:gd name="connsiteY86" fmla="*/ 544181 h 646373"/>
                <a:gd name="connsiteX87" fmla="*/ 593577 w 640108"/>
                <a:gd name="connsiteY87" fmla="*/ 548097 h 646373"/>
                <a:gd name="connsiteX88" fmla="*/ 594874 w 640108"/>
                <a:gd name="connsiteY88" fmla="*/ 554581 h 646373"/>
                <a:gd name="connsiteX89" fmla="*/ 594100 w 640108"/>
                <a:gd name="connsiteY89" fmla="*/ 557450 h 646373"/>
                <a:gd name="connsiteX90" fmla="*/ 592029 w 640108"/>
                <a:gd name="connsiteY90" fmla="*/ 559769 h 646373"/>
                <a:gd name="connsiteX91" fmla="*/ 584220 w 640108"/>
                <a:gd name="connsiteY91" fmla="*/ 565231 h 646373"/>
                <a:gd name="connsiteX92" fmla="*/ 582399 w 640108"/>
                <a:gd name="connsiteY92" fmla="*/ 567301 h 646373"/>
                <a:gd name="connsiteX93" fmla="*/ 579554 w 640108"/>
                <a:gd name="connsiteY93" fmla="*/ 568075 h 646373"/>
                <a:gd name="connsiteX94" fmla="*/ 575662 w 640108"/>
                <a:gd name="connsiteY94" fmla="*/ 571467 h 646373"/>
                <a:gd name="connsiteX95" fmla="*/ 575911 w 640108"/>
                <a:gd name="connsiteY95" fmla="*/ 575607 h 646373"/>
                <a:gd name="connsiteX96" fmla="*/ 586565 w 640108"/>
                <a:gd name="connsiteY96" fmla="*/ 580545 h 646373"/>
                <a:gd name="connsiteX97" fmla="*/ 593826 w 640108"/>
                <a:gd name="connsiteY97" fmla="*/ 583139 h 646373"/>
                <a:gd name="connsiteX98" fmla="*/ 600338 w 640108"/>
                <a:gd name="connsiteY98" fmla="*/ 584186 h 646373"/>
                <a:gd name="connsiteX99" fmla="*/ 607873 w 640108"/>
                <a:gd name="connsiteY99" fmla="*/ 586780 h 646373"/>
                <a:gd name="connsiteX100" fmla="*/ 618003 w 640108"/>
                <a:gd name="connsiteY100" fmla="*/ 584960 h 646373"/>
                <a:gd name="connsiteX101" fmla="*/ 624740 w 640108"/>
                <a:gd name="connsiteY101" fmla="*/ 585758 h 646373"/>
                <a:gd name="connsiteX102" fmla="*/ 633073 w 640108"/>
                <a:gd name="connsiteY102" fmla="*/ 584186 h 646373"/>
                <a:gd name="connsiteX103" fmla="*/ 635394 w 640108"/>
                <a:gd name="connsiteY103" fmla="*/ 584710 h 646373"/>
                <a:gd name="connsiteX104" fmla="*/ 637989 w 640108"/>
                <a:gd name="connsiteY104" fmla="*/ 588850 h 646373"/>
                <a:gd name="connsiteX105" fmla="*/ 636965 w 640108"/>
                <a:gd name="connsiteY105" fmla="*/ 592242 h 646373"/>
                <a:gd name="connsiteX106" fmla="*/ 634620 w 640108"/>
                <a:gd name="connsiteY106" fmla="*/ 593789 h 646373"/>
                <a:gd name="connsiteX107" fmla="*/ 629680 w 640108"/>
                <a:gd name="connsiteY107" fmla="*/ 595360 h 646373"/>
                <a:gd name="connsiteX108" fmla="*/ 629680 w 640108"/>
                <a:gd name="connsiteY108" fmla="*/ 597680 h 646373"/>
                <a:gd name="connsiteX109" fmla="*/ 631252 w 640108"/>
                <a:gd name="connsiteY109" fmla="*/ 603391 h 646373"/>
                <a:gd name="connsiteX110" fmla="*/ 628383 w 640108"/>
                <a:gd name="connsiteY110" fmla="*/ 609377 h 646373"/>
                <a:gd name="connsiteX111" fmla="*/ 627859 w 640108"/>
                <a:gd name="connsiteY111" fmla="*/ 613018 h 646373"/>
                <a:gd name="connsiteX112" fmla="*/ 629156 w 640108"/>
                <a:gd name="connsiteY112" fmla="*/ 617682 h 646373"/>
                <a:gd name="connsiteX113" fmla="*/ 630454 w 640108"/>
                <a:gd name="connsiteY113" fmla="*/ 620027 h 646373"/>
                <a:gd name="connsiteX114" fmla="*/ 628133 w 640108"/>
                <a:gd name="connsiteY114" fmla="*/ 621324 h 646373"/>
                <a:gd name="connsiteX115" fmla="*/ 626561 w 640108"/>
                <a:gd name="connsiteY115" fmla="*/ 620027 h 646373"/>
                <a:gd name="connsiteX116" fmla="*/ 625788 w 640108"/>
                <a:gd name="connsiteY116" fmla="*/ 616909 h 646373"/>
                <a:gd name="connsiteX117" fmla="*/ 623442 w 640108"/>
                <a:gd name="connsiteY117" fmla="*/ 613791 h 646373"/>
                <a:gd name="connsiteX118" fmla="*/ 620324 w 640108"/>
                <a:gd name="connsiteY118" fmla="*/ 614315 h 646373"/>
                <a:gd name="connsiteX119" fmla="*/ 617205 w 640108"/>
                <a:gd name="connsiteY119" fmla="*/ 618206 h 646373"/>
                <a:gd name="connsiteX120" fmla="*/ 615907 w 640108"/>
                <a:gd name="connsiteY120" fmla="*/ 624691 h 646373"/>
                <a:gd name="connsiteX121" fmla="*/ 611766 w 640108"/>
                <a:gd name="connsiteY121" fmla="*/ 624965 h 646373"/>
                <a:gd name="connsiteX122" fmla="*/ 606551 w 640108"/>
                <a:gd name="connsiteY122" fmla="*/ 623144 h 646373"/>
                <a:gd name="connsiteX123" fmla="*/ 607598 w 640108"/>
                <a:gd name="connsiteY123" fmla="*/ 615862 h 646373"/>
                <a:gd name="connsiteX124" fmla="*/ 607598 w 640108"/>
                <a:gd name="connsiteY124" fmla="*/ 613791 h 646373"/>
                <a:gd name="connsiteX125" fmla="*/ 605004 w 640108"/>
                <a:gd name="connsiteY125" fmla="*/ 608080 h 646373"/>
                <a:gd name="connsiteX126" fmla="*/ 600587 w 640108"/>
                <a:gd name="connsiteY126" fmla="*/ 603915 h 646373"/>
                <a:gd name="connsiteX127" fmla="*/ 599290 w 640108"/>
                <a:gd name="connsiteY127" fmla="*/ 601595 h 646373"/>
                <a:gd name="connsiteX128" fmla="*/ 598766 w 640108"/>
                <a:gd name="connsiteY128" fmla="*/ 596906 h 646373"/>
                <a:gd name="connsiteX129" fmla="*/ 595647 w 640108"/>
                <a:gd name="connsiteY129" fmla="*/ 595360 h 646373"/>
                <a:gd name="connsiteX130" fmla="*/ 593053 w 640108"/>
                <a:gd name="connsiteY130" fmla="*/ 596657 h 646373"/>
                <a:gd name="connsiteX131" fmla="*/ 589160 w 640108"/>
                <a:gd name="connsiteY131" fmla="*/ 595884 h 646373"/>
                <a:gd name="connsiteX132" fmla="*/ 587089 w 640108"/>
                <a:gd name="connsiteY132" fmla="*/ 594836 h 646373"/>
                <a:gd name="connsiteX133" fmla="*/ 583970 w 640108"/>
                <a:gd name="connsiteY133" fmla="*/ 599251 h 646373"/>
                <a:gd name="connsiteX134" fmla="*/ 578257 w 640108"/>
                <a:gd name="connsiteY134" fmla="*/ 601845 h 646373"/>
                <a:gd name="connsiteX135" fmla="*/ 578755 w 640108"/>
                <a:gd name="connsiteY135" fmla="*/ 606259 h 646373"/>
                <a:gd name="connsiteX136" fmla="*/ 565257 w 640108"/>
                <a:gd name="connsiteY136" fmla="*/ 607307 h 646373"/>
                <a:gd name="connsiteX137" fmla="*/ 558246 w 640108"/>
                <a:gd name="connsiteY137" fmla="*/ 608604 h 646373"/>
                <a:gd name="connsiteX138" fmla="*/ 552008 w 640108"/>
                <a:gd name="connsiteY138" fmla="*/ 611721 h 646373"/>
                <a:gd name="connsiteX139" fmla="*/ 545497 w 640108"/>
                <a:gd name="connsiteY139" fmla="*/ 613791 h 646373"/>
                <a:gd name="connsiteX140" fmla="*/ 537712 w 640108"/>
                <a:gd name="connsiteY140" fmla="*/ 614041 h 646373"/>
                <a:gd name="connsiteX141" fmla="*/ 529404 w 640108"/>
                <a:gd name="connsiteY141" fmla="*/ 618455 h 646373"/>
                <a:gd name="connsiteX142" fmla="*/ 523166 w 640108"/>
                <a:gd name="connsiteY142" fmla="*/ 623144 h 646373"/>
                <a:gd name="connsiteX143" fmla="*/ 509917 w 640108"/>
                <a:gd name="connsiteY143" fmla="*/ 630402 h 646373"/>
                <a:gd name="connsiteX144" fmla="*/ 503679 w 640108"/>
                <a:gd name="connsiteY144" fmla="*/ 632223 h 646373"/>
                <a:gd name="connsiteX145" fmla="*/ 493799 w 640108"/>
                <a:gd name="connsiteY145" fmla="*/ 636638 h 646373"/>
                <a:gd name="connsiteX146" fmla="*/ 485490 w 640108"/>
                <a:gd name="connsiteY146" fmla="*/ 641825 h 646373"/>
                <a:gd name="connsiteX147" fmla="*/ 483669 w 640108"/>
                <a:gd name="connsiteY147" fmla="*/ 638209 h 646373"/>
                <a:gd name="connsiteX148" fmla="*/ 479527 w 640108"/>
                <a:gd name="connsiteY148" fmla="*/ 631974 h 646373"/>
                <a:gd name="connsiteX149" fmla="*/ 471992 w 640108"/>
                <a:gd name="connsiteY149" fmla="*/ 619503 h 646373"/>
                <a:gd name="connsiteX150" fmla="*/ 468599 w 640108"/>
                <a:gd name="connsiteY150" fmla="*/ 611447 h 646373"/>
                <a:gd name="connsiteX151" fmla="*/ 463933 w 640108"/>
                <a:gd name="connsiteY151" fmla="*/ 604439 h 646373"/>
                <a:gd name="connsiteX152" fmla="*/ 463409 w 640108"/>
                <a:gd name="connsiteY152" fmla="*/ 602892 h 646373"/>
                <a:gd name="connsiteX153" fmla="*/ 452506 w 640108"/>
                <a:gd name="connsiteY153" fmla="*/ 590147 h 646373"/>
                <a:gd name="connsiteX154" fmla="*/ 446268 w 640108"/>
                <a:gd name="connsiteY154" fmla="*/ 591719 h 646373"/>
                <a:gd name="connsiteX155" fmla="*/ 432770 w 640108"/>
                <a:gd name="connsiteY155" fmla="*/ 594562 h 646373"/>
                <a:gd name="connsiteX156" fmla="*/ 428603 w 640108"/>
                <a:gd name="connsiteY156" fmla="*/ 595884 h 646373"/>
                <a:gd name="connsiteX157" fmla="*/ 424710 w 640108"/>
                <a:gd name="connsiteY157" fmla="*/ 595884 h 646373"/>
                <a:gd name="connsiteX158" fmla="*/ 421068 w 640108"/>
                <a:gd name="connsiteY158" fmla="*/ 602094 h 646373"/>
                <a:gd name="connsiteX159" fmla="*/ 418722 w 640108"/>
                <a:gd name="connsiteY159" fmla="*/ 603391 h 646373"/>
                <a:gd name="connsiteX160" fmla="*/ 413009 w 640108"/>
                <a:gd name="connsiteY160" fmla="*/ 603142 h 646373"/>
                <a:gd name="connsiteX161" fmla="*/ 410414 w 640108"/>
                <a:gd name="connsiteY161" fmla="*/ 606783 h 646373"/>
                <a:gd name="connsiteX162" fmla="*/ 398213 w 640108"/>
                <a:gd name="connsiteY162" fmla="*/ 613018 h 646373"/>
                <a:gd name="connsiteX163" fmla="*/ 385488 w 640108"/>
                <a:gd name="connsiteY163" fmla="*/ 618206 h 646373"/>
                <a:gd name="connsiteX164" fmla="*/ 382095 w 640108"/>
                <a:gd name="connsiteY164" fmla="*/ 618979 h 646373"/>
                <a:gd name="connsiteX165" fmla="*/ 374834 w 640108"/>
                <a:gd name="connsiteY165" fmla="*/ 622621 h 646373"/>
                <a:gd name="connsiteX166" fmla="*/ 371715 w 640108"/>
                <a:gd name="connsiteY166" fmla="*/ 623668 h 646373"/>
                <a:gd name="connsiteX167" fmla="*/ 362359 w 640108"/>
                <a:gd name="connsiteY167" fmla="*/ 630926 h 646373"/>
                <a:gd name="connsiteX168" fmla="*/ 359764 w 640108"/>
                <a:gd name="connsiteY168" fmla="*/ 634817 h 646373"/>
                <a:gd name="connsiteX169" fmla="*/ 352229 w 640108"/>
                <a:gd name="connsiteY169" fmla="*/ 638982 h 646373"/>
                <a:gd name="connsiteX170" fmla="*/ 343397 w 640108"/>
                <a:gd name="connsiteY170" fmla="*/ 641052 h 646373"/>
                <a:gd name="connsiteX171" fmla="*/ 337683 w 640108"/>
                <a:gd name="connsiteY171" fmla="*/ 644444 h 646373"/>
                <a:gd name="connsiteX172" fmla="*/ 334289 w 640108"/>
                <a:gd name="connsiteY172" fmla="*/ 645991 h 646373"/>
                <a:gd name="connsiteX173" fmla="*/ 332992 w 640108"/>
                <a:gd name="connsiteY173" fmla="*/ 644170 h 646373"/>
                <a:gd name="connsiteX174" fmla="*/ 326505 w 640108"/>
                <a:gd name="connsiteY174" fmla="*/ 630153 h 646373"/>
                <a:gd name="connsiteX175" fmla="*/ 321315 w 640108"/>
                <a:gd name="connsiteY175" fmla="*/ 627808 h 646373"/>
                <a:gd name="connsiteX176" fmla="*/ 315851 w 640108"/>
                <a:gd name="connsiteY176" fmla="*/ 627310 h 646373"/>
                <a:gd name="connsiteX177" fmla="*/ 312732 w 640108"/>
                <a:gd name="connsiteY177" fmla="*/ 622895 h 646373"/>
                <a:gd name="connsiteX178" fmla="*/ 310387 w 640108"/>
                <a:gd name="connsiteY178" fmla="*/ 623394 h 646373"/>
                <a:gd name="connsiteX179" fmla="*/ 310137 w 640108"/>
                <a:gd name="connsiteY179" fmla="*/ 619254 h 646373"/>
                <a:gd name="connsiteX180" fmla="*/ 307792 w 640108"/>
                <a:gd name="connsiteY180" fmla="*/ 618206 h 646373"/>
                <a:gd name="connsiteX181" fmla="*/ 308066 w 640108"/>
                <a:gd name="connsiteY181" fmla="*/ 615088 h 646373"/>
                <a:gd name="connsiteX182" fmla="*/ 303900 w 640108"/>
                <a:gd name="connsiteY182" fmla="*/ 614565 h 646373"/>
                <a:gd name="connsiteX183" fmla="*/ 299733 w 640108"/>
                <a:gd name="connsiteY183" fmla="*/ 618480 h 646373"/>
                <a:gd name="connsiteX184" fmla="*/ 294543 w 640108"/>
                <a:gd name="connsiteY184" fmla="*/ 619503 h 646373"/>
                <a:gd name="connsiteX185" fmla="*/ 290402 w 640108"/>
                <a:gd name="connsiteY185" fmla="*/ 618730 h 646373"/>
                <a:gd name="connsiteX186" fmla="*/ 287008 w 640108"/>
                <a:gd name="connsiteY186" fmla="*/ 613018 h 646373"/>
                <a:gd name="connsiteX187" fmla="*/ 285187 w 640108"/>
                <a:gd name="connsiteY187" fmla="*/ 611447 h 646373"/>
                <a:gd name="connsiteX188" fmla="*/ 281569 w 640108"/>
                <a:gd name="connsiteY188" fmla="*/ 610150 h 646373"/>
                <a:gd name="connsiteX189" fmla="*/ 278974 w 640108"/>
                <a:gd name="connsiteY189" fmla="*/ 607033 h 646373"/>
                <a:gd name="connsiteX190" fmla="*/ 274284 w 640108"/>
                <a:gd name="connsiteY190" fmla="*/ 611447 h 646373"/>
                <a:gd name="connsiteX191" fmla="*/ 269618 w 640108"/>
                <a:gd name="connsiteY191" fmla="*/ 611971 h 646373"/>
                <a:gd name="connsiteX192" fmla="*/ 269094 w 640108"/>
                <a:gd name="connsiteY192" fmla="*/ 616909 h 646373"/>
                <a:gd name="connsiteX193" fmla="*/ 266499 w 640108"/>
                <a:gd name="connsiteY193" fmla="*/ 620800 h 646373"/>
                <a:gd name="connsiteX194" fmla="*/ 263130 w 640108"/>
                <a:gd name="connsiteY194" fmla="*/ 623144 h 646373"/>
                <a:gd name="connsiteX195" fmla="*/ 260785 w 640108"/>
                <a:gd name="connsiteY195" fmla="*/ 626262 h 646373"/>
                <a:gd name="connsiteX196" fmla="*/ 260261 w 640108"/>
                <a:gd name="connsiteY196" fmla="*/ 629629 h 646373"/>
                <a:gd name="connsiteX197" fmla="*/ 260785 w 640108"/>
                <a:gd name="connsiteY197" fmla="*/ 634817 h 646373"/>
                <a:gd name="connsiteX198" fmla="*/ 260511 w 640108"/>
                <a:gd name="connsiteY198" fmla="*/ 638733 h 646373"/>
                <a:gd name="connsiteX199" fmla="*/ 259487 w 640108"/>
                <a:gd name="connsiteY199" fmla="*/ 640528 h 646373"/>
                <a:gd name="connsiteX200" fmla="*/ 256893 w 640108"/>
                <a:gd name="connsiteY200" fmla="*/ 642349 h 646373"/>
                <a:gd name="connsiteX201" fmla="*/ 249857 w 640108"/>
                <a:gd name="connsiteY201" fmla="*/ 643397 h 646373"/>
                <a:gd name="connsiteX202" fmla="*/ 245964 w 640108"/>
                <a:gd name="connsiteY202" fmla="*/ 640030 h 646373"/>
                <a:gd name="connsiteX203" fmla="*/ 241823 w 640108"/>
                <a:gd name="connsiteY203" fmla="*/ 637411 h 646373"/>
                <a:gd name="connsiteX204" fmla="*/ 238429 w 640108"/>
                <a:gd name="connsiteY204" fmla="*/ 633271 h 646373"/>
                <a:gd name="connsiteX205" fmla="*/ 233514 w 640108"/>
                <a:gd name="connsiteY205" fmla="*/ 630926 h 646373"/>
                <a:gd name="connsiteX206" fmla="*/ 226753 w 640108"/>
                <a:gd name="connsiteY206" fmla="*/ 628856 h 646373"/>
                <a:gd name="connsiteX207" fmla="*/ 223110 w 640108"/>
                <a:gd name="connsiteY207" fmla="*/ 625988 h 646373"/>
                <a:gd name="connsiteX208" fmla="*/ 221563 w 640108"/>
                <a:gd name="connsiteY208" fmla="*/ 623394 h 646373"/>
                <a:gd name="connsiteX209" fmla="*/ 216623 w 640108"/>
                <a:gd name="connsiteY209" fmla="*/ 618979 h 646373"/>
                <a:gd name="connsiteX210" fmla="*/ 208040 w 640108"/>
                <a:gd name="connsiteY210" fmla="*/ 618979 h 646373"/>
                <a:gd name="connsiteX211" fmla="*/ 208289 w 640108"/>
                <a:gd name="connsiteY211" fmla="*/ 611198 h 646373"/>
                <a:gd name="connsiteX212" fmla="*/ 207266 w 640108"/>
                <a:gd name="connsiteY212" fmla="*/ 608080 h 646373"/>
                <a:gd name="connsiteX213" fmla="*/ 200779 w 640108"/>
                <a:gd name="connsiteY213" fmla="*/ 598478 h 646373"/>
                <a:gd name="connsiteX214" fmla="*/ 198433 w 640108"/>
                <a:gd name="connsiteY214" fmla="*/ 595884 h 646373"/>
                <a:gd name="connsiteX215" fmla="*/ 190374 w 640108"/>
                <a:gd name="connsiteY215" fmla="*/ 589649 h 646373"/>
                <a:gd name="connsiteX216" fmla="*/ 188029 w 640108"/>
                <a:gd name="connsiteY216" fmla="*/ 584186 h 646373"/>
                <a:gd name="connsiteX217" fmla="*/ 186732 w 640108"/>
                <a:gd name="connsiteY217" fmla="*/ 576130 h 646373"/>
                <a:gd name="connsiteX218" fmla="*/ 182839 w 640108"/>
                <a:gd name="connsiteY218" fmla="*/ 572240 h 646373"/>
                <a:gd name="connsiteX219" fmla="*/ 180769 w 640108"/>
                <a:gd name="connsiteY219" fmla="*/ 575881 h 646373"/>
                <a:gd name="connsiteX220" fmla="*/ 177650 w 640108"/>
                <a:gd name="connsiteY220" fmla="*/ 579772 h 646373"/>
                <a:gd name="connsiteX221" fmla="*/ 172959 w 640108"/>
                <a:gd name="connsiteY221" fmla="*/ 584186 h 646373"/>
                <a:gd name="connsiteX222" fmla="*/ 172185 w 640108"/>
                <a:gd name="connsiteY222" fmla="*/ 583139 h 646373"/>
                <a:gd name="connsiteX223" fmla="*/ 168817 w 640108"/>
                <a:gd name="connsiteY223" fmla="*/ 584710 h 646373"/>
                <a:gd name="connsiteX224" fmla="*/ 162056 w 640108"/>
                <a:gd name="connsiteY224" fmla="*/ 577178 h 646373"/>
                <a:gd name="connsiteX225" fmla="*/ 156342 w 640108"/>
                <a:gd name="connsiteY225" fmla="*/ 580545 h 646373"/>
                <a:gd name="connsiteX226" fmla="*/ 155568 w 640108"/>
                <a:gd name="connsiteY226" fmla="*/ 577427 h 646373"/>
                <a:gd name="connsiteX227" fmla="*/ 153996 w 640108"/>
                <a:gd name="connsiteY227" fmla="*/ 575108 h 646373"/>
                <a:gd name="connsiteX228" fmla="*/ 150354 w 640108"/>
                <a:gd name="connsiteY228" fmla="*/ 573287 h 646373"/>
                <a:gd name="connsiteX229" fmla="*/ 145937 w 640108"/>
                <a:gd name="connsiteY229" fmla="*/ 572763 h 646373"/>
                <a:gd name="connsiteX230" fmla="*/ 146212 w 640108"/>
                <a:gd name="connsiteY230" fmla="*/ 570170 h 646373"/>
                <a:gd name="connsiteX231" fmla="*/ 142320 w 640108"/>
                <a:gd name="connsiteY231" fmla="*/ 566803 h 646373"/>
                <a:gd name="connsiteX232" fmla="*/ 136082 w 640108"/>
                <a:gd name="connsiteY232" fmla="*/ 560293 h 646373"/>
                <a:gd name="connsiteX233" fmla="*/ 133487 w 640108"/>
                <a:gd name="connsiteY233" fmla="*/ 556402 h 646373"/>
                <a:gd name="connsiteX234" fmla="*/ 130618 w 640108"/>
                <a:gd name="connsiteY234" fmla="*/ 548870 h 646373"/>
                <a:gd name="connsiteX235" fmla="*/ 130368 w 640108"/>
                <a:gd name="connsiteY235" fmla="*/ 543682 h 646373"/>
                <a:gd name="connsiteX236" fmla="*/ 126725 w 640108"/>
                <a:gd name="connsiteY236" fmla="*/ 530962 h 646373"/>
                <a:gd name="connsiteX237" fmla="*/ 124380 w 640108"/>
                <a:gd name="connsiteY237" fmla="*/ 526273 h 646373"/>
                <a:gd name="connsiteX238" fmla="*/ 123357 w 640108"/>
                <a:gd name="connsiteY238" fmla="*/ 521086 h 646373"/>
                <a:gd name="connsiteX239" fmla="*/ 116595 w 640108"/>
                <a:gd name="connsiteY239" fmla="*/ 525226 h 646373"/>
                <a:gd name="connsiteX240" fmla="*/ 111406 w 640108"/>
                <a:gd name="connsiteY240" fmla="*/ 527321 h 646373"/>
                <a:gd name="connsiteX241" fmla="*/ 106466 w 640108"/>
                <a:gd name="connsiteY241" fmla="*/ 519265 h 646373"/>
                <a:gd name="connsiteX242" fmla="*/ 101775 w 640108"/>
                <a:gd name="connsiteY242" fmla="*/ 513553 h 646373"/>
                <a:gd name="connsiteX243" fmla="*/ 98931 w 640108"/>
                <a:gd name="connsiteY243" fmla="*/ 509139 h 646373"/>
                <a:gd name="connsiteX244" fmla="*/ 96061 w 640108"/>
                <a:gd name="connsiteY244" fmla="*/ 506270 h 646373"/>
                <a:gd name="connsiteX245" fmla="*/ 92942 w 640108"/>
                <a:gd name="connsiteY245" fmla="*/ 499012 h 646373"/>
                <a:gd name="connsiteX246" fmla="*/ 88002 w 640108"/>
                <a:gd name="connsiteY246" fmla="*/ 499536 h 646373"/>
                <a:gd name="connsiteX247" fmla="*/ 85931 w 640108"/>
                <a:gd name="connsiteY247" fmla="*/ 500559 h 646373"/>
                <a:gd name="connsiteX248" fmla="*/ 79169 w 640108"/>
                <a:gd name="connsiteY248" fmla="*/ 502380 h 646373"/>
                <a:gd name="connsiteX249" fmla="*/ 78670 w 640108"/>
                <a:gd name="connsiteY249" fmla="*/ 499536 h 646373"/>
                <a:gd name="connsiteX250" fmla="*/ 75801 w 640108"/>
                <a:gd name="connsiteY250" fmla="*/ 491206 h 646373"/>
                <a:gd name="connsiteX251" fmla="*/ 70088 w 640108"/>
                <a:gd name="connsiteY251" fmla="*/ 482901 h 646373"/>
                <a:gd name="connsiteX252" fmla="*/ 67742 w 640108"/>
                <a:gd name="connsiteY252" fmla="*/ 479010 h 646373"/>
                <a:gd name="connsiteX253" fmla="*/ 58660 w 640108"/>
                <a:gd name="connsiteY253" fmla="*/ 479783 h 646373"/>
                <a:gd name="connsiteX254" fmla="*/ 57612 w 640108"/>
                <a:gd name="connsiteY254" fmla="*/ 475892 h 646373"/>
                <a:gd name="connsiteX255" fmla="*/ 54244 w 640108"/>
                <a:gd name="connsiteY255" fmla="*/ 474595 h 646373"/>
                <a:gd name="connsiteX256" fmla="*/ 50352 w 640108"/>
                <a:gd name="connsiteY256" fmla="*/ 469407 h 646373"/>
                <a:gd name="connsiteX257" fmla="*/ 48780 w 640108"/>
                <a:gd name="connsiteY257" fmla="*/ 463945 h 646373"/>
                <a:gd name="connsiteX258" fmla="*/ 48780 w 640108"/>
                <a:gd name="connsiteY258" fmla="*/ 459007 h 646373"/>
                <a:gd name="connsiteX259" fmla="*/ 53471 w 640108"/>
                <a:gd name="connsiteY259" fmla="*/ 457710 h 646373"/>
                <a:gd name="connsiteX260" fmla="*/ 53720 w 640108"/>
                <a:gd name="connsiteY260" fmla="*/ 455366 h 646373"/>
                <a:gd name="connsiteX261" fmla="*/ 50352 w 640108"/>
                <a:gd name="connsiteY261" fmla="*/ 448632 h 646373"/>
                <a:gd name="connsiteX262" fmla="*/ 48780 w 640108"/>
                <a:gd name="connsiteY262" fmla="*/ 444466 h 646373"/>
                <a:gd name="connsiteX263" fmla="*/ 49578 w 640108"/>
                <a:gd name="connsiteY263" fmla="*/ 442646 h 646373"/>
                <a:gd name="connsiteX264" fmla="*/ 49054 w 640108"/>
                <a:gd name="connsiteY264" fmla="*/ 437209 h 646373"/>
                <a:gd name="connsiteX265" fmla="*/ 47757 w 640108"/>
                <a:gd name="connsiteY265" fmla="*/ 432270 h 646373"/>
                <a:gd name="connsiteX266" fmla="*/ 45686 w 640108"/>
                <a:gd name="connsiteY266" fmla="*/ 427332 h 646373"/>
                <a:gd name="connsiteX267" fmla="*/ 44887 w 640108"/>
                <a:gd name="connsiteY267" fmla="*/ 423690 h 646373"/>
                <a:gd name="connsiteX268" fmla="*/ 43066 w 640108"/>
                <a:gd name="connsiteY268" fmla="*/ 421620 h 646373"/>
                <a:gd name="connsiteX269" fmla="*/ 42293 w 640108"/>
                <a:gd name="connsiteY269" fmla="*/ 416433 h 646373"/>
                <a:gd name="connsiteX270" fmla="*/ 40471 w 640108"/>
                <a:gd name="connsiteY270" fmla="*/ 413041 h 646373"/>
                <a:gd name="connsiteX271" fmla="*/ 41270 w 640108"/>
                <a:gd name="connsiteY271" fmla="*/ 410197 h 646373"/>
                <a:gd name="connsiteX272" fmla="*/ 39448 w 640108"/>
                <a:gd name="connsiteY272" fmla="*/ 404486 h 646373"/>
                <a:gd name="connsiteX273" fmla="*/ 37352 w 640108"/>
                <a:gd name="connsiteY273" fmla="*/ 403189 h 646373"/>
                <a:gd name="connsiteX274" fmla="*/ 32936 w 640108"/>
                <a:gd name="connsiteY274" fmla="*/ 396954 h 646373"/>
                <a:gd name="connsiteX275" fmla="*/ 31913 w 640108"/>
                <a:gd name="connsiteY275" fmla="*/ 393312 h 646373"/>
                <a:gd name="connsiteX276" fmla="*/ 30616 w 640108"/>
                <a:gd name="connsiteY276" fmla="*/ 383710 h 646373"/>
                <a:gd name="connsiteX277" fmla="*/ 29044 w 640108"/>
                <a:gd name="connsiteY277" fmla="*/ 376427 h 646373"/>
                <a:gd name="connsiteX278" fmla="*/ 26199 w 640108"/>
                <a:gd name="connsiteY278" fmla="*/ 372287 h 646373"/>
                <a:gd name="connsiteX279" fmla="*/ 22806 w 640108"/>
                <a:gd name="connsiteY279" fmla="*/ 365777 h 646373"/>
                <a:gd name="connsiteX280" fmla="*/ 21259 w 640108"/>
                <a:gd name="connsiteY280" fmla="*/ 359542 h 646373"/>
                <a:gd name="connsiteX281" fmla="*/ 15021 w 640108"/>
                <a:gd name="connsiteY281" fmla="*/ 349166 h 646373"/>
                <a:gd name="connsiteX282" fmla="*/ 12676 w 640108"/>
                <a:gd name="connsiteY282" fmla="*/ 345774 h 646373"/>
                <a:gd name="connsiteX283" fmla="*/ 9308 w 640108"/>
                <a:gd name="connsiteY283" fmla="*/ 342931 h 646373"/>
                <a:gd name="connsiteX284" fmla="*/ 5915 w 640108"/>
                <a:gd name="connsiteY284" fmla="*/ 336696 h 646373"/>
                <a:gd name="connsiteX285" fmla="*/ 6713 w 640108"/>
                <a:gd name="connsiteY285" fmla="*/ 332805 h 646373"/>
                <a:gd name="connsiteX286" fmla="*/ 9557 w 640108"/>
                <a:gd name="connsiteY286" fmla="*/ 329413 h 646373"/>
                <a:gd name="connsiteX287" fmla="*/ 11129 w 640108"/>
                <a:gd name="connsiteY287" fmla="*/ 325797 h 646373"/>
                <a:gd name="connsiteX288" fmla="*/ 7736 w 640108"/>
                <a:gd name="connsiteY288" fmla="*/ 321881 h 646373"/>
                <a:gd name="connsiteX289" fmla="*/ 4118 w 640108"/>
                <a:gd name="connsiteY289" fmla="*/ 315396 h 646373"/>
                <a:gd name="connsiteX290" fmla="*/ 2546 w 640108"/>
                <a:gd name="connsiteY290" fmla="*/ 310732 h 646373"/>
                <a:gd name="connsiteX291" fmla="*/ 2297 w 640108"/>
                <a:gd name="connsiteY291" fmla="*/ 303200 h 646373"/>
                <a:gd name="connsiteX292" fmla="*/ 725 w 640108"/>
                <a:gd name="connsiteY292" fmla="*/ 299035 h 646373"/>
                <a:gd name="connsiteX293" fmla="*/ -2119 w 640108"/>
                <a:gd name="connsiteY293" fmla="*/ 295393 h 646373"/>
                <a:gd name="connsiteX294" fmla="*/ -1870 w 640108"/>
                <a:gd name="connsiteY294" fmla="*/ 292276 h 646373"/>
                <a:gd name="connsiteX295" fmla="*/ 476 w 640108"/>
                <a:gd name="connsiteY295" fmla="*/ 288659 h 646373"/>
                <a:gd name="connsiteX296" fmla="*/ 476 w 640108"/>
                <a:gd name="connsiteY296" fmla="*/ 280354 h 646373"/>
                <a:gd name="connsiteX297" fmla="*/ 1773 w 640108"/>
                <a:gd name="connsiteY297" fmla="*/ 274892 h 646373"/>
                <a:gd name="connsiteX298" fmla="*/ 3320 w 640108"/>
                <a:gd name="connsiteY298" fmla="*/ 271250 h 646373"/>
                <a:gd name="connsiteX299" fmla="*/ 5915 w 640108"/>
                <a:gd name="connsiteY299" fmla="*/ 268906 h 646373"/>
                <a:gd name="connsiteX300" fmla="*/ 6713 w 640108"/>
                <a:gd name="connsiteY300" fmla="*/ 266586 h 646373"/>
                <a:gd name="connsiteX301" fmla="*/ 10855 w 640108"/>
                <a:gd name="connsiteY301" fmla="*/ 263992 h 646373"/>
                <a:gd name="connsiteX302" fmla="*/ 10356 w 640108"/>
                <a:gd name="connsiteY302" fmla="*/ 261124 h 646373"/>
                <a:gd name="connsiteX303" fmla="*/ 12426 w 640108"/>
                <a:gd name="connsiteY303" fmla="*/ 256186 h 646373"/>
                <a:gd name="connsiteX304" fmla="*/ 16843 w 640108"/>
                <a:gd name="connsiteY304" fmla="*/ 256460 h 646373"/>
                <a:gd name="connsiteX305" fmla="*/ 18914 w 640108"/>
                <a:gd name="connsiteY305" fmla="*/ 257483 h 646373"/>
                <a:gd name="connsiteX306" fmla="*/ 23604 w 640108"/>
                <a:gd name="connsiteY306" fmla="*/ 256710 h 646373"/>
                <a:gd name="connsiteX307" fmla="*/ 30865 w 640108"/>
                <a:gd name="connsiteY307" fmla="*/ 252819 h 646373"/>
                <a:gd name="connsiteX308" fmla="*/ 36579 w 640108"/>
                <a:gd name="connsiteY308" fmla="*/ 251522 h 646373"/>
                <a:gd name="connsiteX309" fmla="*/ 39448 w 640108"/>
                <a:gd name="connsiteY309" fmla="*/ 252021 h 646373"/>
                <a:gd name="connsiteX310" fmla="*/ 41793 w 640108"/>
                <a:gd name="connsiteY310" fmla="*/ 250724 h 646373"/>
                <a:gd name="connsiteX311" fmla="*/ 42043 w 640108"/>
                <a:gd name="connsiteY311" fmla="*/ 247082 h 646373"/>
                <a:gd name="connsiteX312" fmla="*/ 44912 w 640108"/>
                <a:gd name="connsiteY312" fmla="*/ 244239 h 646373"/>
                <a:gd name="connsiteX313" fmla="*/ 46709 w 640108"/>
                <a:gd name="connsiteY313" fmla="*/ 243990 h 646373"/>
                <a:gd name="connsiteX314" fmla="*/ 52697 w 640108"/>
                <a:gd name="connsiteY314" fmla="*/ 247357 h 646373"/>
                <a:gd name="connsiteX315" fmla="*/ 51923 w 640108"/>
                <a:gd name="connsiteY315" fmla="*/ 250724 h 646373"/>
                <a:gd name="connsiteX316" fmla="*/ 54244 w 640108"/>
                <a:gd name="connsiteY316" fmla="*/ 252819 h 646373"/>
                <a:gd name="connsiteX317" fmla="*/ 56340 w 640108"/>
                <a:gd name="connsiteY317" fmla="*/ 255937 h 646373"/>
                <a:gd name="connsiteX318" fmla="*/ 61255 w 640108"/>
                <a:gd name="connsiteY318" fmla="*/ 259553 h 646373"/>
                <a:gd name="connsiteX319" fmla="*/ 65172 w 640108"/>
                <a:gd name="connsiteY319" fmla="*/ 260850 h 646373"/>
                <a:gd name="connsiteX320" fmla="*/ 67767 w 640108"/>
                <a:gd name="connsiteY320" fmla="*/ 260326 h 646373"/>
                <a:gd name="connsiteX321" fmla="*/ 70611 w 640108"/>
                <a:gd name="connsiteY321" fmla="*/ 261374 h 646373"/>
                <a:gd name="connsiteX322" fmla="*/ 73206 w 640108"/>
                <a:gd name="connsiteY322" fmla="*/ 261374 h 646373"/>
                <a:gd name="connsiteX323" fmla="*/ 75552 w 640108"/>
                <a:gd name="connsiteY323" fmla="*/ 260077 h 646373"/>
                <a:gd name="connsiteX324" fmla="*/ 78147 w 640108"/>
                <a:gd name="connsiteY324" fmla="*/ 260326 h 646373"/>
                <a:gd name="connsiteX325" fmla="*/ 81789 w 640108"/>
                <a:gd name="connsiteY325" fmla="*/ 258506 h 646373"/>
                <a:gd name="connsiteX326" fmla="*/ 84384 w 640108"/>
                <a:gd name="connsiteY326" fmla="*/ 256435 h 646373"/>
                <a:gd name="connsiteX327" fmla="*/ 85432 w 640108"/>
                <a:gd name="connsiteY327" fmla="*/ 253842 h 646373"/>
                <a:gd name="connsiteX328" fmla="*/ 85158 w 640108"/>
                <a:gd name="connsiteY328" fmla="*/ 250998 h 646373"/>
                <a:gd name="connsiteX329" fmla="*/ 86206 w 640108"/>
                <a:gd name="connsiteY329" fmla="*/ 247606 h 646373"/>
                <a:gd name="connsiteX330" fmla="*/ 87253 w 640108"/>
                <a:gd name="connsiteY330" fmla="*/ 240847 h 646373"/>
                <a:gd name="connsiteX331" fmla="*/ 86455 w 640108"/>
                <a:gd name="connsiteY331" fmla="*/ 236707 h 646373"/>
                <a:gd name="connsiteX332" fmla="*/ 85158 w 640108"/>
                <a:gd name="connsiteY332" fmla="*/ 234113 h 646373"/>
                <a:gd name="connsiteX333" fmla="*/ 84908 w 640108"/>
                <a:gd name="connsiteY333" fmla="*/ 229948 h 646373"/>
                <a:gd name="connsiteX334" fmla="*/ 82313 w 640108"/>
                <a:gd name="connsiteY334" fmla="*/ 224760 h 646373"/>
                <a:gd name="connsiteX335" fmla="*/ 81265 w 640108"/>
                <a:gd name="connsiteY335" fmla="*/ 219573 h 646373"/>
                <a:gd name="connsiteX336" fmla="*/ 79719 w 640108"/>
                <a:gd name="connsiteY336" fmla="*/ 215158 h 646373"/>
                <a:gd name="connsiteX337" fmla="*/ 76325 w 640108"/>
                <a:gd name="connsiteY337" fmla="*/ 214110 h 646373"/>
                <a:gd name="connsiteX338" fmla="*/ 75826 w 640108"/>
                <a:gd name="connsiteY338" fmla="*/ 212040 h 646373"/>
                <a:gd name="connsiteX339" fmla="*/ 74005 w 640108"/>
                <a:gd name="connsiteY339" fmla="*/ 210993 h 646373"/>
                <a:gd name="connsiteX340" fmla="*/ 68540 w 640108"/>
                <a:gd name="connsiteY340" fmla="*/ 211766 h 646373"/>
                <a:gd name="connsiteX341" fmla="*/ 66195 w 640108"/>
                <a:gd name="connsiteY341" fmla="*/ 207875 h 646373"/>
                <a:gd name="connsiteX342" fmla="*/ 63351 w 640108"/>
                <a:gd name="connsiteY342" fmla="*/ 205032 h 646373"/>
                <a:gd name="connsiteX343" fmla="*/ 65172 w 640108"/>
                <a:gd name="connsiteY343" fmla="*/ 200093 h 646373"/>
                <a:gd name="connsiteX344" fmla="*/ 68540 w 640108"/>
                <a:gd name="connsiteY344" fmla="*/ 198796 h 646373"/>
                <a:gd name="connsiteX345" fmla="*/ 70113 w 640108"/>
                <a:gd name="connsiteY345" fmla="*/ 195679 h 646373"/>
                <a:gd name="connsiteX346" fmla="*/ 78945 w 640108"/>
                <a:gd name="connsiteY346" fmla="*/ 201116 h 646373"/>
                <a:gd name="connsiteX347" fmla="*/ 81016 w 640108"/>
                <a:gd name="connsiteY347" fmla="*/ 200867 h 646373"/>
                <a:gd name="connsiteX348" fmla="*/ 83362 w 640108"/>
                <a:gd name="connsiteY348" fmla="*/ 202687 h 646373"/>
                <a:gd name="connsiteX349" fmla="*/ 86480 w 640108"/>
                <a:gd name="connsiteY349" fmla="*/ 207875 h 646373"/>
                <a:gd name="connsiteX350" fmla="*/ 88277 w 640108"/>
                <a:gd name="connsiteY350" fmla="*/ 208399 h 646373"/>
                <a:gd name="connsiteX351" fmla="*/ 90622 w 640108"/>
                <a:gd name="connsiteY351" fmla="*/ 207102 h 646373"/>
                <a:gd name="connsiteX352" fmla="*/ 91919 w 640108"/>
                <a:gd name="connsiteY352" fmla="*/ 202413 h 646373"/>
                <a:gd name="connsiteX353" fmla="*/ 94514 w 640108"/>
                <a:gd name="connsiteY353" fmla="*/ 202687 h 646373"/>
                <a:gd name="connsiteX354" fmla="*/ 96610 w 640108"/>
                <a:gd name="connsiteY354" fmla="*/ 201116 h 646373"/>
                <a:gd name="connsiteX355" fmla="*/ 96086 w 640108"/>
                <a:gd name="connsiteY355" fmla="*/ 197998 h 646373"/>
                <a:gd name="connsiteX356" fmla="*/ 97383 w 640108"/>
                <a:gd name="connsiteY356" fmla="*/ 196452 h 646373"/>
                <a:gd name="connsiteX357" fmla="*/ 102847 w 640108"/>
                <a:gd name="connsiteY357" fmla="*/ 198796 h 646373"/>
                <a:gd name="connsiteX358" fmla="*/ 106216 w 640108"/>
                <a:gd name="connsiteY358" fmla="*/ 202164 h 646373"/>
                <a:gd name="connsiteX359" fmla="*/ 110632 w 640108"/>
                <a:gd name="connsiteY359" fmla="*/ 209172 h 646373"/>
                <a:gd name="connsiteX360" fmla="*/ 112204 w 640108"/>
                <a:gd name="connsiteY360" fmla="*/ 213063 h 646373"/>
                <a:gd name="connsiteX361" fmla="*/ 115049 w 640108"/>
                <a:gd name="connsiteY361" fmla="*/ 217228 h 646373"/>
                <a:gd name="connsiteX362" fmla="*/ 117644 w 640108"/>
                <a:gd name="connsiteY362" fmla="*/ 218774 h 646373"/>
                <a:gd name="connsiteX363" fmla="*/ 121810 w 640108"/>
                <a:gd name="connsiteY363" fmla="*/ 220071 h 646373"/>
                <a:gd name="connsiteX364" fmla="*/ 126476 w 640108"/>
                <a:gd name="connsiteY364" fmla="*/ 222166 h 646373"/>
                <a:gd name="connsiteX365" fmla="*/ 128572 w 640108"/>
                <a:gd name="connsiteY365" fmla="*/ 224237 h 646373"/>
                <a:gd name="connsiteX366" fmla="*/ 131940 w 640108"/>
                <a:gd name="connsiteY366" fmla="*/ 228651 h 646373"/>
                <a:gd name="connsiteX367" fmla="*/ 145713 w 640108"/>
                <a:gd name="connsiteY367" fmla="*/ 240847 h 646373"/>
                <a:gd name="connsiteX368" fmla="*/ 147784 w 640108"/>
                <a:gd name="connsiteY368" fmla="*/ 242144 h 646373"/>
                <a:gd name="connsiteX369" fmla="*/ 151676 w 640108"/>
                <a:gd name="connsiteY369" fmla="*/ 242942 h 646373"/>
                <a:gd name="connsiteX370" fmla="*/ 157140 w 640108"/>
                <a:gd name="connsiteY370" fmla="*/ 242418 h 646373"/>
                <a:gd name="connsiteX371" fmla="*/ 164675 w 640108"/>
                <a:gd name="connsiteY371" fmla="*/ 240598 h 646373"/>
                <a:gd name="connsiteX372" fmla="*/ 174805 w 640108"/>
                <a:gd name="connsiteY372" fmla="*/ 235410 h 646373"/>
                <a:gd name="connsiteX373" fmla="*/ 178448 w 640108"/>
                <a:gd name="connsiteY373" fmla="*/ 234886 h 646373"/>
                <a:gd name="connsiteX374" fmla="*/ 177400 w 640108"/>
                <a:gd name="connsiteY374" fmla="*/ 232816 h 646373"/>
                <a:gd name="connsiteX375" fmla="*/ 174281 w 640108"/>
                <a:gd name="connsiteY375" fmla="*/ 229424 h 646373"/>
                <a:gd name="connsiteX376" fmla="*/ 172984 w 640108"/>
                <a:gd name="connsiteY376" fmla="*/ 224237 h 646373"/>
                <a:gd name="connsiteX377" fmla="*/ 173234 w 640108"/>
                <a:gd name="connsiteY377" fmla="*/ 220346 h 646373"/>
                <a:gd name="connsiteX378" fmla="*/ 169865 w 640108"/>
                <a:gd name="connsiteY378" fmla="*/ 217477 h 646373"/>
                <a:gd name="connsiteX379" fmla="*/ 170639 w 640108"/>
                <a:gd name="connsiteY379" fmla="*/ 212813 h 646373"/>
                <a:gd name="connsiteX380" fmla="*/ 167794 w 640108"/>
                <a:gd name="connsiteY380" fmla="*/ 210469 h 646373"/>
                <a:gd name="connsiteX381" fmla="*/ 166746 w 640108"/>
                <a:gd name="connsiteY381" fmla="*/ 208399 h 646373"/>
                <a:gd name="connsiteX382" fmla="*/ 163902 w 640108"/>
                <a:gd name="connsiteY382" fmla="*/ 207626 h 646373"/>
                <a:gd name="connsiteX383" fmla="*/ 160783 w 640108"/>
                <a:gd name="connsiteY383" fmla="*/ 203460 h 646373"/>
                <a:gd name="connsiteX384" fmla="*/ 157140 w 640108"/>
                <a:gd name="connsiteY384" fmla="*/ 201390 h 646373"/>
                <a:gd name="connsiteX385" fmla="*/ 156367 w 640108"/>
                <a:gd name="connsiteY385" fmla="*/ 197998 h 646373"/>
                <a:gd name="connsiteX386" fmla="*/ 154021 w 640108"/>
                <a:gd name="connsiteY386" fmla="*/ 197749 h 646373"/>
                <a:gd name="connsiteX387" fmla="*/ 152450 w 640108"/>
                <a:gd name="connsiteY387" fmla="*/ 193085 h 646373"/>
                <a:gd name="connsiteX388" fmla="*/ 153497 w 640108"/>
                <a:gd name="connsiteY388" fmla="*/ 189169 h 646373"/>
                <a:gd name="connsiteX389" fmla="*/ 153772 w 640108"/>
                <a:gd name="connsiteY389" fmla="*/ 185802 h 646373"/>
                <a:gd name="connsiteX390" fmla="*/ 155070 w 640108"/>
                <a:gd name="connsiteY390" fmla="*/ 184256 h 646373"/>
                <a:gd name="connsiteX391" fmla="*/ 156367 w 640108"/>
                <a:gd name="connsiteY391" fmla="*/ 179841 h 646373"/>
                <a:gd name="connsiteX392" fmla="*/ 159735 w 640108"/>
                <a:gd name="connsiteY392" fmla="*/ 176449 h 646373"/>
                <a:gd name="connsiteX393" fmla="*/ 162854 w 640108"/>
                <a:gd name="connsiteY393" fmla="*/ 174379 h 646373"/>
                <a:gd name="connsiteX394" fmla="*/ 163627 w 640108"/>
                <a:gd name="connsiteY394" fmla="*/ 168917 h 646373"/>
                <a:gd name="connsiteX395" fmla="*/ 165199 w 640108"/>
                <a:gd name="connsiteY395" fmla="*/ 164777 h 646373"/>
                <a:gd name="connsiteX396" fmla="*/ 163378 w 640108"/>
                <a:gd name="connsiteY396" fmla="*/ 158541 h 646373"/>
                <a:gd name="connsiteX397" fmla="*/ 158687 w 640108"/>
                <a:gd name="connsiteY397" fmla="*/ 156197 h 646373"/>
                <a:gd name="connsiteX398" fmla="*/ 154795 w 640108"/>
                <a:gd name="connsiteY398" fmla="*/ 150211 h 646373"/>
                <a:gd name="connsiteX399" fmla="*/ 154296 w 640108"/>
                <a:gd name="connsiteY399" fmla="*/ 146595 h 646373"/>
                <a:gd name="connsiteX400" fmla="*/ 158438 w 640108"/>
                <a:gd name="connsiteY400" fmla="*/ 143477 h 646373"/>
                <a:gd name="connsiteX401" fmla="*/ 165973 w 640108"/>
                <a:gd name="connsiteY401" fmla="*/ 136194 h 646373"/>
                <a:gd name="connsiteX402" fmla="*/ 162080 w 640108"/>
                <a:gd name="connsiteY402" fmla="*/ 126343 h 646373"/>
                <a:gd name="connsiteX403" fmla="*/ 160010 w 640108"/>
                <a:gd name="connsiteY403" fmla="*/ 122177 h 646373"/>
                <a:gd name="connsiteX404" fmla="*/ 160783 w 640108"/>
                <a:gd name="connsiteY404" fmla="*/ 113872 h 646373"/>
                <a:gd name="connsiteX405" fmla="*/ 162330 w 640108"/>
                <a:gd name="connsiteY405" fmla="*/ 112575 h 646373"/>
                <a:gd name="connsiteX406" fmla="*/ 166247 w 640108"/>
                <a:gd name="connsiteY406" fmla="*/ 106864 h 646373"/>
                <a:gd name="connsiteX407" fmla="*/ 169091 w 640108"/>
                <a:gd name="connsiteY407" fmla="*/ 104769 h 646373"/>
                <a:gd name="connsiteX408" fmla="*/ 168842 w 640108"/>
                <a:gd name="connsiteY408" fmla="*/ 97511 h 646373"/>
                <a:gd name="connsiteX409" fmla="*/ 183638 w 640108"/>
                <a:gd name="connsiteY409" fmla="*/ 94917 h 646373"/>
                <a:gd name="connsiteX410" fmla="*/ 189102 w 640108"/>
                <a:gd name="connsiteY410" fmla="*/ 94393 h 646373"/>
                <a:gd name="connsiteX411" fmla="*/ 196363 w 640108"/>
                <a:gd name="connsiteY411" fmla="*/ 93096 h 646373"/>
                <a:gd name="connsiteX412" fmla="*/ 211707 w 640108"/>
                <a:gd name="connsiteY412" fmla="*/ 99855 h 646373"/>
                <a:gd name="connsiteX413" fmla="*/ 213005 w 640108"/>
                <a:gd name="connsiteY413" fmla="*/ 98035 h 646373"/>
                <a:gd name="connsiteX414" fmla="*/ 213254 w 640108"/>
                <a:gd name="connsiteY414" fmla="*/ 95441 h 646373"/>
                <a:gd name="connsiteX415" fmla="*/ 215849 w 640108"/>
                <a:gd name="connsiteY415" fmla="*/ 91275 h 646373"/>
                <a:gd name="connsiteX416" fmla="*/ 218195 w 640108"/>
                <a:gd name="connsiteY416" fmla="*/ 84017 h 646373"/>
                <a:gd name="connsiteX417" fmla="*/ 221563 w 640108"/>
                <a:gd name="connsiteY417" fmla="*/ 79852 h 646373"/>
                <a:gd name="connsiteX418" fmla="*/ 222087 w 640108"/>
                <a:gd name="connsiteY418" fmla="*/ 76211 h 646373"/>
                <a:gd name="connsiteX419" fmla="*/ 229871 w 640108"/>
                <a:gd name="connsiteY419" fmla="*/ 74914 h 646373"/>
                <a:gd name="connsiteX420" fmla="*/ 238454 w 640108"/>
                <a:gd name="connsiteY420" fmla="*/ 69976 h 646373"/>
                <a:gd name="connsiteX421" fmla="*/ 245466 w 640108"/>
                <a:gd name="connsiteY421" fmla="*/ 68953 h 646373"/>
                <a:gd name="connsiteX422" fmla="*/ 254048 w 640108"/>
                <a:gd name="connsiteY422" fmla="*/ 68679 h 646373"/>
                <a:gd name="connsiteX423" fmla="*/ 254048 w 640108"/>
                <a:gd name="connsiteY423" fmla="*/ 62444 h 646373"/>
                <a:gd name="connsiteX424" fmla="*/ 251179 w 640108"/>
                <a:gd name="connsiteY424" fmla="*/ 57256 h 646373"/>
                <a:gd name="connsiteX425" fmla="*/ 253001 w 640108"/>
                <a:gd name="connsiteY425" fmla="*/ 55435 h 646373"/>
                <a:gd name="connsiteX426" fmla="*/ 255870 w 640108"/>
                <a:gd name="connsiteY426" fmla="*/ 56732 h 646373"/>
                <a:gd name="connsiteX427" fmla="*/ 258465 w 640108"/>
                <a:gd name="connsiteY427" fmla="*/ 56483 h 646373"/>
                <a:gd name="connsiteX428" fmla="*/ 261584 w 640108"/>
                <a:gd name="connsiteY428" fmla="*/ 58827 h 646373"/>
                <a:gd name="connsiteX429" fmla="*/ 263130 w 640108"/>
                <a:gd name="connsiteY429" fmla="*/ 50497 h 646373"/>
                <a:gd name="connsiteX430" fmla="*/ 264952 w 640108"/>
                <a:gd name="connsiteY430" fmla="*/ 36729 h 646373"/>
                <a:gd name="connsiteX431" fmla="*/ 268071 w 640108"/>
                <a:gd name="connsiteY431" fmla="*/ 38051 h 646373"/>
                <a:gd name="connsiteX432" fmla="*/ 270416 w 640108"/>
                <a:gd name="connsiteY432" fmla="*/ 34135 h 646373"/>
                <a:gd name="connsiteX433" fmla="*/ 273011 w 640108"/>
                <a:gd name="connsiteY433" fmla="*/ 33612 h 646373"/>
                <a:gd name="connsiteX434" fmla="*/ 276130 w 640108"/>
                <a:gd name="connsiteY434" fmla="*/ 31541 h 646373"/>
                <a:gd name="connsiteX435" fmla="*/ 284688 w 640108"/>
                <a:gd name="connsiteY435" fmla="*/ 33113 h 646373"/>
                <a:gd name="connsiteX436" fmla="*/ 290152 w 640108"/>
                <a:gd name="connsiteY436" fmla="*/ 32589 h 646373"/>
                <a:gd name="connsiteX437" fmla="*/ 298211 w 640108"/>
                <a:gd name="connsiteY437" fmla="*/ 30519 h 646373"/>
                <a:gd name="connsiteX438" fmla="*/ 311984 w 640108"/>
                <a:gd name="connsiteY438" fmla="*/ 28698 h 646373"/>
                <a:gd name="connsiteX439" fmla="*/ 331994 w 640108"/>
                <a:gd name="connsiteY439" fmla="*/ 23511 h 646373"/>
                <a:gd name="connsiteX440" fmla="*/ 336660 w 640108"/>
                <a:gd name="connsiteY440" fmla="*/ 29471 h 646373"/>
                <a:gd name="connsiteX441" fmla="*/ 339255 w 640108"/>
                <a:gd name="connsiteY441" fmla="*/ 31541 h 646373"/>
                <a:gd name="connsiteX442" fmla="*/ 339255 w 640108"/>
                <a:gd name="connsiteY442" fmla="*/ 26878 h 646373"/>
                <a:gd name="connsiteX443" fmla="*/ 338731 w 640108"/>
                <a:gd name="connsiteY443" fmla="*/ 25057 h 646373"/>
                <a:gd name="connsiteX444" fmla="*/ 339779 w 640108"/>
                <a:gd name="connsiteY444" fmla="*/ 15180 h 646373"/>
                <a:gd name="connsiteX445" fmla="*/ 338232 w 640108"/>
                <a:gd name="connsiteY445" fmla="*/ 10242 h 646373"/>
                <a:gd name="connsiteX446" fmla="*/ 336660 w 640108"/>
                <a:gd name="connsiteY446" fmla="*/ 639 h 646373"/>
                <a:gd name="connsiteX447" fmla="*/ 336660 w 640108"/>
                <a:gd name="connsiteY447" fmla="*/ -383 h 646373"/>
                <a:gd name="connsiteX448" fmla="*/ 350433 w 640108"/>
                <a:gd name="connsiteY448" fmla="*/ 4031 h 646373"/>
                <a:gd name="connsiteX449" fmla="*/ 360313 w 640108"/>
                <a:gd name="connsiteY449" fmla="*/ 7398 h 646373"/>
                <a:gd name="connsiteX450" fmla="*/ 364455 w 640108"/>
                <a:gd name="connsiteY450" fmla="*/ 8172 h 646373"/>
                <a:gd name="connsiteX451" fmla="*/ 379799 w 640108"/>
                <a:gd name="connsiteY451" fmla="*/ 9992 h 646373"/>
                <a:gd name="connsiteX452" fmla="*/ 387834 w 640108"/>
                <a:gd name="connsiteY452" fmla="*/ 10516 h 646373"/>
                <a:gd name="connsiteX453" fmla="*/ 402131 w 640108"/>
                <a:gd name="connsiteY453" fmla="*/ 13359 h 646373"/>
                <a:gd name="connsiteX454" fmla="*/ 409666 w 640108"/>
                <a:gd name="connsiteY454" fmla="*/ 15454 h 646373"/>
                <a:gd name="connsiteX455" fmla="*/ 428628 w 640108"/>
                <a:gd name="connsiteY455" fmla="*/ 23486 h 646373"/>
                <a:gd name="connsiteX456" fmla="*/ 431747 w 640108"/>
                <a:gd name="connsiteY456" fmla="*/ 25057 h 646373"/>
                <a:gd name="connsiteX457" fmla="*/ 435639 w 640108"/>
                <a:gd name="connsiteY457" fmla="*/ 18048 h 646373"/>
                <a:gd name="connsiteX458" fmla="*/ 441353 w 640108"/>
                <a:gd name="connsiteY458" fmla="*/ 13883 h 646373"/>
                <a:gd name="connsiteX459" fmla="*/ 445769 w 640108"/>
                <a:gd name="connsiteY459" fmla="*/ 9743 h 646373"/>
                <a:gd name="connsiteX460" fmla="*/ 448638 w 640108"/>
                <a:gd name="connsiteY460" fmla="*/ 8695 h 646373"/>
                <a:gd name="connsiteX461" fmla="*/ 452007 w 640108"/>
                <a:gd name="connsiteY461" fmla="*/ 2709 h 646373"/>
                <a:gd name="connsiteX462" fmla="*/ 457196 w 640108"/>
                <a:gd name="connsiteY462" fmla="*/ 3757 h 646373"/>
                <a:gd name="connsiteX463" fmla="*/ 458244 w 640108"/>
                <a:gd name="connsiteY463" fmla="*/ 5328 h 646373"/>
                <a:gd name="connsiteX464" fmla="*/ 456947 w 640108"/>
                <a:gd name="connsiteY464" fmla="*/ 8421 h 646373"/>
                <a:gd name="connsiteX465" fmla="*/ 460066 w 640108"/>
                <a:gd name="connsiteY465" fmla="*/ 15180 h 646373"/>
                <a:gd name="connsiteX466" fmla="*/ 459542 w 640108"/>
                <a:gd name="connsiteY466" fmla="*/ 16751 h 646373"/>
                <a:gd name="connsiteX467" fmla="*/ 464232 w 640108"/>
                <a:gd name="connsiteY467" fmla="*/ 20892 h 646373"/>
                <a:gd name="connsiteX468" fmla="*/ 465006 w 640108"/>
                <a:gd name="connsiteY468" fmla="*/ 23760 h 646373"/>
                <a:gd name="connsiteX469" fmla="*/ 468898 w 640108"/>
                <a:gd name="connsiteY469" fmla="*/ 25581 h 646373"/>
                <a:gd name="connsiteX470" fmla="*/ 470196 w 640108"/>
                <a:gd name="connsiteY470" fmla="*/ 28698 h 646373"/>
                <a:gd name="connsiteX471" fmla="*/ 472017 w 640108"/>
                <a:gd name="connsiteY471" fmla="*/ 29197 h 646373"/>
                <a:gd name="connsiteX472" fmla="*/ 474612 w 640108"/>
                <a:gd name="connsiteY472" fmla="*/ 32315 h 646373"/>
                <a:gd name="connsiteX473" fmla="*/ 472291 w 640108"/>
                <a:gd name="connsiteY473" fmla="*/ 35706 h 646373"/>
                <a:gd name="connsiteX474" fmla="*/ 474886 w 640108"/>
                <a:gd name="connsiteY474" fmla="*/ 37777 h 646373"/>
                <a:gd name="connsiteX475" fmla="*/ 475909 w 640108"/>
                <a:gd name="connsiteY475" fmla="*/ 43488 h 646373"/>
                <a:gd name="connsiteX476" fmla="*/ 476708 w 640108"/>
                <a:gd name="connsiteY476" fmla="*/ 44785 h 646373"/>
                <a:gd name="connsiteX477" fmla="*/ 475909 w 640108"/>
                <a:gd name="connsiteY477" fmla="*/ 49200 h 646373"/>
                <a:gd name="connsiteX478" fmla="*/ 477730 w 640108"/>
                <a:gd name="connsiteY478" fmla="*/ 51270 h 646373"/>
                <a:gd name="connsiteX479" fmla="*/ 481623 w 640108"/>
                <a:gd name="connsiteY479" fmla="*/ 50771 h 646373"/>
                <a:gd name="connsiteX480" fmla="*/ 484493 w 640108"/>
                <a:gd name="connsiteY480" fmla="*/ 51270 h 646373"/>
                <a:gd name="connsiteX481" fmla="*/ 485540 w 640108"/>
                <a:gd name="connsiteY481" fmla="*/ 54138 h 646373"/>
                <a:gd name="connsiteX482" fmla="*/ 489433 w 640108"/>
                <a:gd name="connsiteY482" fmla="*/ 56981 h 646373"/>
                <a:gd name="connsiteX483" fmla="*/ 492277 w 640108"/>
                <a:gd name="connsiteY483" fmla="*/ 58553 h 646373"/>
                <a:gd name="connsiteX484" fmla="*/ 494373 w 640108"/>
                <a:gd name="connsiteY484" fmla="*/ 61396 h 646373"/>
                <a:gd name="connsiteX485" fmla="*/ 498514 w 640108"/>
                <a:gd name="connsiteY485" fmla="*/ 58802 h 646373"/>
                <a:gd name="connsiteX486" fmla="*/ 499812 w 640108"/>
                <a:gd name="connsiteY486" fmla="*/ 61670 h 646373"/>
                <a:gd name="connsiteX487" fmla="*/ 500860 w 640108"/>
                <a:gd name="connsiteY487" fmla="*/ 72046 h 646373"/>
                <a:gd name="connsiteX488" fmla="*/ 501384 w 640108"/>
                <a:gd name="connsiteY488" fmla="*/ 79079 h 646373"/>
                <a:gd name="connsiteX489" fmla="*/ 499812 w 640108"/>
                <a:gd name="connsiteY489" fmla="*/ 89455 h 646373"/>
                <a:gd name="connsiteX490" fmla="*/ 505526 w 640108"/>
                <a:gd name="connsiteY490" fmla="*/ 90752 h 646373"/>
                <a:gd name="connsiteX491" fmla="*/ 508395 w 640108"/>
                <a:gd name="connsiteY491" fmla="*/ 91001 h 646373"/>
                <a:gd name="connsiteX492" fmla="*/ 513061 w 640108"/>
                <a:gd name="connsiteY492" fmla="*/ 92049 h 646373"/>
                <a:gd name="connsiteX493" fmla="*/ 517751 w 640108"/>
                <a:gd name="connsiteY493" fmla="*/ 94393 h 646373"/>
                <a:gd name="connsiteX494" fmla="*/ 522941 w 640108"/>
                <a:gd name="connsiteY494" fmla="*/ 100628 h 646373"/>
                <a:gd name="connsiteX495" fmla="*/ 523191 w 640108"/>
                <a:gd name="connsiteY495" fmla="*/ 103222 h 646373"/>
                <a:gd name="connsiteX496" fmla="*/ 525286 w 640108"/>
                <a:gd name="connsiteY496" fmla="*/ 107113 h 646373"/>
                <a:gd name="connsiteX497" fmla="*/ 525286 w 640108"/>
                <a:gd name="connsiteY497" fmla="*/ 110231 h 646373"/>
                <a:gd name="connsiteX498" fmla="*/ 524488 w 640108"/>
                <a:gd name="connsiteY498" fmla="*/ 116990 h 646373"/>
                <a:gd name="connsiteX499" fmla="*/ 532298 w 640108"/>
                <a:gd name="connsiteY499" fmla="*/ 116990 h 646373"/>
                <a:gd name="connsiteX500" fmla="*/ 522168 w 640108"/>
                <a:gd name="connsiteY500" fmla="*/ 126343 h 646373"/>
                <a:gd name="connsiteX501" fmla="*/ 516704 w 640108"/>
                <a:gd name="connsiteY501" fmla="*/ 129710 h 646373"/>
                <a:gd name="connsiteX502" fmla="*/ 506299 w 640108"/>
                <a:gd name="connsiteY502" fmla="*/ 137242 h 646373"/>
                <a:gd name="connsiteX503" fmla="*/ 511514 w 640108"/>
                <a:gd name="connsiteY503" fmla="*/ 143203 h 646373"/>
                <a:gd name="connsiteX504" fmla="*/ 500062 w 640108"/>
                <a:gd name="connsiteY504" fmla="*/ 162956 h 646373"/>
                <a:gd name="connsiteX505" fmla="*/ 502931 w 640108"/>
                <a:gd name="connsiteY505" fmla="*/ 166847 h 646373"/>
                <a:gd name="connsiteX506" fmla="*/ 506050 w 640108"/>
                <a:gd name="connsiteY506" fmla="*/ 172309 h 646373"/>
                <a:gd name="connsiteX507" fmla="*/ 507097 w 640108"/>
                <a:gd name="connsiteY507" fmla="*/ 179816 h 646373"/>
                <a:gd name="connsiteX508" fmla="*/ 504503 w 640108"/>
                <a:gd name="connsiteY508" fmla="*/ 184505 h 646373"/>
                <a:gd name="connsiteX509" fmla="*/ 496169 w 640108"/>
                <a:gd name="connsiteY509" fmla="*/ 189967 h 646373"/>
                <a:gd name="connsiteX510" fmla="*/ 496443 w 640108"/>
                <a:gd name="connsiteY510" fmla="*/ 191264 h 646373"/>
                <a:gd name="connsiteX511" fmla="*/ 500586 w 640108"/>
                <a:gd name="connsiteY511" fmla="*/ 189443 h 646373"/>
                <a:gd name="connsiteX512" fmla="*/ 505800 w 640108"/>
                <a:gd name="connsiteY512" fmla="*/ 188920 h 646373"/>
                <a:gd name="connsiteX513" fmla="*/ 505800 w 640108"/>
                <a:gd name="connsiteY513" fmla="*/ 187373 h 646373"/>
                <a:gd name="connsiteX514" fmla="*/ 511763 w 640108"/>
                <a:gd name="connsiteY514" fmla="*/ 183458 h 646373"/>
                <a:gd name="connsiteX515" fmla="*/ 515656 w 640108"/>
                <a:gd name="connsiteY515" fmla="*/ 182161 h 646373"/>
                <a:gd name="connsiteX516" fmla="*/ 518525 w 640108"/>
                <a:gd name="connsiteY516" fmla="*/ 185553 h 646373"/>
                <a:gd name="connsiteX517" fmla="*/ 520845 w 640108"/>
                <a:gd name="connsiteY517" fmla="*/ 192037 h 646373"/>
                <a:gd name="connsiteX518" fmla="*/ 521893 w 640108"/>
                <a:gd name="connsiteY518" fmla="*/ 200343 h 646373"/>
                <a:gd name="connsiteX519" fmla="*/ 522941 w 640108"/>
                <a:gd name="connsiteY519" fmla="*/ 206329 h 646373"/>
                <a:gd name="connsiteX520" fmla="*/ 522941 w 640108"/>
                <a:gd name="connsiteY520" fmla="*/ 210469 h 646373"/>
                <a:gd name="connsiteX521" fmla="*/ 508121 w 640108"/>
                <a:gd name="connsiteY521" fmla="*/ 213063 h 646373"/>
                <a:gd name="connsiteX522" fmla="*/ 509168 w 640108"/>
                <a:gd name="connsiteY522" fmla="*/ 216704 h 646373"/>
                <a:gd name="connsiteX523" fmla="*/ 508121 w 640108"/>
                <a:gd name="connsiteY523" fmla="*/ 218525 h 646373"/>
                <a:gd name="connsiteX524" fmla="*/ 503181 w 640108"/>
                <a:gd name="connsiteY524" fmla="*/ 220346 h 646373"/>
                <a:gd name="connsiteX525" fmla="*/ 499812 w 640108"/>
                <a:gd name="connsiteY525" fmla="*/ 222690 h 646373"/>
                <a:gd name="connsiteX526" fmla="*/ 503704 w 640108"/>
                <a:gd name="connsiteY526" fmla="*/ 230222 h 646373"/>
                <a:gd name="connsiteX527" fmla="*/ 497741 w 640108"/>
                <a:gd name="connsiteY527" fmla="*/ 234113 h 646373"/>
                <a:gd name="connsiteX528" fmla="*/ 489682 w 640108"/>
                <a:gd name="connsiteY528" fmla="*/ 238253 h 646373"/>
                <a:gd name="connsiteX529" fmla="*/ 484218 w 640108"/>
                <a:gd name="connsiteY529" fmla="*/ 243192 h 646373"/>
                <a:gd name="connsiteX530" fmla="*/ 479552 w 640108"/>
                <a:gd name="connsiteY530" fmla="*/ 249951 h 646373"/>
                <a:gd name="connsiteX531" fmla="*/ 475909 w 640108"/>
                <a:gd name="connsiteY531" fmla="*/ 251522 h 646373"/>
                <a:gd name="connsiteX532" fmla="*/ 477481 w 640108"/>
                <a:gd name="connsiteY532" fmla="*/ 254365 h 646373"/>
                <a:gd name="connsiteX533" fmla="*/ 473564 w 640108"/>
                <a:gd name="connsiteY533" fmla="*/ 256186 h 646373"/>
                <a:gd name="connsiteX534" fmla="*/ 475385 w 640108"/>
                <a:gd name="connsiteY534" fmla="*/ 259029 h 646373"/>
                <a:gd name="connsiteX535" fmla="*/ 479028 w 640108"/>
                <a:gd name="connsiteY535" fmla="*/ 260351 h 646373"/>
                <a:gd name="connsiteX536" fmla="*/ 483694 w 640108"/>
                <a:gd name="connsiteY536" fmla="*/ 263195 h 646373"/>
                <a:gd name="connsiteX537" fmla="*/ 485515 w 640108"/>
                <a:gd name="connsiteY537" fmla="*/ 263195 h 646373"/>
                <a:gd name="connsiteX538" fmla="*/ 497217 w 640108"/>
                <a:gd name="connsiteY538" fmla="*/ 264491 h 646373"/>
                <a:gd name="connsiteX539" fmla="*/ 503181 w 640108"/>
                <a:gd name="connsiteY539" fmla="*/ 262147 h 646373"/>
                <a:gd name="connsiteX540" fmla="*/ 506050 w 640108"/>
                <a:gd name="connsiteY540" fmla="*/ 261648 h 646373"/>
                <a:gd name="connsiteX541" fmla="*/ 508395 w 640108"/>
                <a:gd name="connsiteY541" fmla="*/ 259054 h 646373"/>
                <a:gd name="connsiteX542" fmla="*/ 513585 w 640108"/>
                <a:gd name="connsiteY542" fmla="*/ 262671 h 646373"/>
                <a:gd name="connsiteX543" fmla="*/ 517227 w 640108"/>
                <a:gd name="connsiteY543" fmla="*/ 258007 h 646373"/>
                <a:gd name="connsiteX544" fmla="*/ 520596 w 640108"/>
                <a:gd name="connsiteY544" fmla="*/ 252545 h 646373"/>
                <a:gd name="connsiteX545" fmla="*/ 523715 w 640108"/>
                <a:gd name="connsiteY545" fmla="*/ 253343 h 646373"/>
                <a:gd name="connsiteX546" fmla="*/ 529179 w 640108"/>
                <a:gd name="connsiteY546" fmla="*/ 251771 h 646373"/>
                <a:gd name="connsiteX547" fmla="*/ 533844 w 640108"/>
                <a:gd name="connsiteY547" fmla="*/ 248404 h 646373"/>
                <a:gd name="connsiteX548" fmla="*/ 539034 w 640108"/>
                <a:gd name="connsiteY548" fmla="*/ 251248 h 646373"/>
                <a:gd name="connsiteX549" fmla="*/ 543725 w 640108"/>
                <a:gd name="connsiteY549" fmla="*/ 253343 h 646373"/>
                <a:gd name="connsiteX550" fmla="*/ 553331 w 640108"/>
                <a:gd name="connsiteY550" fmla="*/ 255164 h 646373"/>
                <a:gd name="connsiteX551" fmla="*/ 554878 w 640108"/>
                <a:gd name="connsiteY551" fmla="*/ 252046 h 646373"/>
                <a:gd name="connsiteX552" fmla="*/ 560617 w 640108"/>
                <a:gd name="connsiteY552" fmla="*/ 247357 h 646373"/>
                <a:gd name="connsiteX553" fmla="*/ 565532 w 640108"/>
                <a:gd name="connsiteY553" fmla="*/ 244239 h 646373"/>
                <a:gd name="connsiteX554" fmla="*/ 570472 w 640108"/>
                <a:gd name="connsiteY554" fmla="*/ 241396 h 646373"/>
                <a:gd name="connsiteX555" fmla="*/ 576186 w 640108"/>
                <a:gd name="connsiteY555" fmla="*/ 239051 h 646373"/>
                <a:gd name="connsiteX556" fmla="*/ 581400 w 640108"/>
                <a:gd name="connsiteY556" fmla="*/ 236183 h 646373"/>
                <a:gd name="connsiteX557" fmla="*/ 588137 w 640108"/>
                <a:gd name="connsiteY557" fmla="*/ 235161 h 646373"/>
                <a:gd name="connsiteX558" fmla="*/ 594649 w 640108"/>
                <a:gd name="connsiteY558" fmla="*/ 235161 h 646373"/>
                <a:gd name="connsiteX559" fmla="*/ 600088 w 640108"/>
                <a:gd name="connsiteY559" fmla="*/ 234362 h 646373"/>
                <a:gd name="connsiteX560" fmla="*/ 602434 w 640108"/>
                <a:gd name="connsiteY560" fmla="*/ 235659 h 646373"/>
                <a:gd name="connsiteX561" fmla="*/ 605553 w 640108"/>
                <a:gd name="connsiteY561" fmla="*/ 232567 h 646373"/>
                <a:gd name="connsiteX562" fmla="*/ 612040 w 640108"/>
                <a:gd name="connsiteY562" fmla="*/ 230995 h 646373"/>
                <a:gd name="connsiteX563" fmla="*/ 617230 w 640108"/>
                <a:gd name="connsiteY563" fmla="*/ 229175 h 646373"/>
                <a:gd name="connsiteX564" fmla="*/ 346266 w 640108"/>
                <a:gd name="connsiteY564" fmla="*/ 407329 h 646373"/>
                <a:gd name="connsiteX565" fmla="*/ 351730 w 640108"/>
                <a:gd name="connsiteY565" fmla="*/ 404735 h 646373"/>
                <a:gd name="connsiteX566" fmla="*/ 354051 w 640108"/>
                <a:gd name="connsiteY566" fmla="*/ 409150 h 646373"/>
                <a:gd name="connsiteX567" fmla="*/ 355872 w 640108"/>
                <a:gd name="connsiteY567" fmla="*/ 414587 h 646373"/>
                <a:gd name="connsiteX568" fmla="*/ 364705 w 640108"/>
                <a:gd name="connsiteY568" fmla="*/ 410696 h 646373"/>
                <a:gd name="connsiteX569" fmla="*/ 366276 w 640108"/>
                <a:gd name="connsiteY569" fmla="*/ 412517 h 646373"/>
                <a:gd name="connsiteX570" fmla="*/ 369395 w 640108"/>
                <a:gd name="connsiteY570" fmla="*/ 410971 h 646373"/>
                <a:gd name="connsiteX571" fmla="*/ 372514 w 640108"/>
                <a:gd name="connsiteY571" fmla="*/ 408377 h 646373"/>
                <a:gd name="connsiteX572" fmla="*/ 368596 w 640108"/>
                <a:gd name="connsiteY572" fmla="*/ 402640 h 646373"/>
                <a:gd name="connsiteX573" fmla="*/ 367574 w 640108"/>
                <a:gd name="connsiteY573" fmla="*/ 403438 h 646373"/>
                <a:gd name="connsiteX574" fmla="*/ 365503 w 640108"/>
                <a:gd name="connsiteY574" fmla="*/ 400321 h 646373"/>
                <a:gd name="connsiteX575" fmla="*/ 360288 w 640108"/>
                <a:gd name="connsiteY575" fmla="*/ 399797 h 646373"/>
                <a:gd name="connsiteX576" fmla="*/ 359515 w 640108"/>
                <a:gd name="connsiteY576" fmla="*/ 395906 h 646373"/>
                <a:gd name="connsiteX577" fmla="*/ 364180 w 640108"/>
                <a:gd name="connsiteY577" fmla="*/ 396430 h 646373"/>
                <a:gd name="connsiteX578" fmla="*/ 371466 w 640108"/>
                <a:gd name="connsiteY578" fmla="*/ 392788 h 646373"/>
                <a:gd name="connsiteX579" fmla="*/ 376406 w 640108"/>
                <a:gd name="connsiteY579" fmla="*/ 387850 h 646373"/>
                <a:gd name="connsiteX580" fmla="*/ 381845 w 640108"/>
                <a:gd name="connsiteY580" fmla="*/ 392015 h 646373"/>
                <a:gd name="connsiteX581" fmla="*/ 383941 w 640108"/>
                <a:gd name="connsiteY581" fmla="*/ 393038 h 646373"/>
                <a:gd name="connsiteX582" fmla="*/ 387309 w 640108"/>
                <a:gd name="connsiteY582" fmla="*/ 397203 h 646373"/>
                <a:gd name="connsiteX583" fmla="*/ 391202 w 640108"/>
                <a:gd name="connsiteY583" fmla="*/ 397203 h 646373"/>
                <a:gd name="connsiteX584" fmla="*/ 397190 w 640108"/>
                <a:gd name="connsiteY584" fmla="*/ 396430 h 646373"/>
                <a:gd name="connsiteX585" fmla="*/ 403428 w 640108"/>
                <a:gd name="connsiteY585" fmla="*/ 396954 h 646373"/>
                <a:gd name="connsiteX586" fmla="*/ 409141 w 640108"/>
                <a:gd name="connsiteY586" fmla="*/ 396155 h 646373"/>
                <a:gd name="connsiteX587" fmla="*/ 411736 w 640108"/>
                <a:gd name="connsiteY587" fmla="*/ 395133 h 646373"/>
                <a:gd name="connsiteX588" fmla="*/ 421866 w 640108"/>
                <a:gd name="connsiteY588" fmla="*/ 388374 h 646373"/>
                <a:gd name="connsiteX589" fmla="*/ 427580 w 640108"/>
                <a:gd name="connsiteY589" fmla="*/ 386029 h 646373"/>
                <a:gd name="connsiteX590" fmla="*/ 426806 w 640108"/>
                <a:gd name="connsiteY590" fmla="*/ 383685 h 646373"/>
                <a:gd name="connsiteX591" fmla="*/ 431472 w 640108"/>
                <a:gd name="connsiteY591" fmla="*/ 381615 h 646373"/>
                <a:gd name="connsiteX592" fmla="*/ 429401 w 640108"/>
                <a:gd name="connsiteY592" fmla="*/ 376677 h 646373"/>
                <a:gd name="connsiteX593" fmla="*/ 432770 w 640108"/>
                <a:gd name="connsiteY593" fmla="*/ 374606 h 646373"/>
                <a:gd name="connsiteX594" fmla="*/ 421342 w 640108"/>
                <a:gd name="connsiteY594" fmla="*/ 358769 h 646373"/>
                <a:gd name="connsiteX595" fmla="*/ 411212 w 640108"/>
                <a:gd name="connsiteY595" fmla="*/ 362909 h 646373"/>
                <a:gd name="connsiteX596" fmla="*/ 405748 w 640108"/>
                <a:gd name="connsiteY596" fmla="*/ 364231 h 646373"/>
                <a:gd name="connsiteX597" fmla="*/ 400034 w 640108"/>
                <a:gd name="connsiteY597" fmla="*/ 364231 h 646373"/>
                <a:gd name="connsiteX598" fmla="*/ 393797 w 640108"/>
                <a:gd name="connsiteY598" fmla="*/ 363183 h 646373"/>
                <a:gd name="connsiteX599" fmla="*/ 386786 w 640108"/>
                <a:gd name="connsiteY599" fmla="*/ 363183 h 646373"/>
                <a:gd name="connsiteX600" fmla="*/ 384964 w 640108"/>
                <a:gd name="connsiteY600" fmla="*/ 358494 h 646373"/>
                <a:gd name="connsiteX601" fmla="*/ 387309 w 640108"/>
                <a:gd name="connsiteY601" fmla="*/ 357472 h 646373"/>
                <a:gd name="connsiteX602" fmla="*/ 386786 w 640108"/>
                <a:gd name="connsiteY602" fmla="*/ 355651 h 646373"/>
                <a:gd name="connsiteX603" fmla="*/ 384191 w 640108"/>
                <a:gd name="connsiteY603" fmla="*/ 356424 h 646373"/>
                <a:gd name="connsiteX604" fmla="*/ 382369 w 640108"/>
                <a:gd name="connsiteY604" fmla="*/ 351760 h 646373"/>
                <a:gd name="connsiteX605" fmla="*/ 379774 w 640108"/>
                <a:gd name="connsiteY605" fmla="*/ 352533 h 646373"/>
                <a:gd name="connsiteX606" fmla="*/ 378752 w 640108"/>
                <a:gd name="connsiteY606" fmla="*/ 350189 h 646373"/>
                <a:gd name="connsiteX607" fmla="*/ 373811 w 640108"/>
                <a:gd name="connsiteY607" fmla="*/ 352284 h 646373"/>
                <a:gd name="connsiteX608" fmla="*/ 371715 w 640108"/>
                <a:gd name="connsiteY608" fmla="*/ 348643 h 646373"/>
                <a:gd name="connsiteX609" fmla="*/ 374335 w 640108"/>
                <a:gd name="connsiteY609" fmla="*/ 346572 h 646373"/>
                <a:gd name="connsiteX610" fmla="*/ 368098 w 640108"/>
                <a:gd name="connsiteY610" fmla="*/ 337220 h 646373"/>
                <a:gd name="connsiteX611" fmla="*/ 368098 w 640108"/>
                <a:gd name="connsiteY611" fmla="*/ 336172 h 646373"/>
                <a:gd name="connsiteX612" fmla="*/ 375109 w 640108"/>
                <a:gd name="connsiteY612" fmla="*/ 332032 h 646373"/>
                <a:gd name="connsiteX613" fmla="*/ 370942 w 640108"/>
                <a:gd name="connsiteY613" fmla="*/ 322679 h 646373"/>
                <a:gd name="connsiteX614" fmla="*/ 364979 w 640108"/>
                <a:gd name="connsiteY614" fmla="*/ 324999 h 646373"/>
                <a:gd name="connsiteX615" fmla="*/ 363157 w 640108"/>
                <a:gd name="connsiteY615" fmla="*/ 324225 h 646373"/>
                <a:gd name="connsiteX616" fmla="*/ 361086 w 640108"/>
                <a:gd name="connsiteY616" fmla="*/ 320858 h 646373"/>
                <a:gd name="connsiteX617" fmla="*/ 357967 w 640108"/>
                <a:gd name="connsiteY617" fmla="*/ 317217 h 646373"/>
                <a:gd name="connsiteX618" fmla="*/ 361086 w 640108"/>
                <a:gd name="connsiteY618" fmla="*/ 313575 h 646373"/>
                <a:gd name="connsiteX619" fmla="*/ 358991 w 640108"/>
                <a:gd name="connsiteY619" fmla="*/ 308138 h 646373"/>
                <a:gd name="connsiteX620" fmla="*/ 354849 w 640108"/>
                <a:gd name="connsiteY620" fmla="*/ 309161 h 646373"/>
                <a:gd name="connsiteX621" fmla="*/ 352503 w 640108"/>
                <a:gd name="connsiteY621" fmla="*/ 308911 h 646373"/>
                <a:gd name="connsiteX622" fmla="*/ 353277 w 640108"/>
                <a:gd name="connsiteY622" fmla="*/ 303724 h 646373"/>
                <a:gd name="connsiteX623" fmla="*/ 341849 w 640108"/>
                <a:gd name="connsiteY623" fmla="*/ 307864 h 646373"/>
                <a:gd name="connsiteX624" fmla="*/ 340028 w 640108"/>
                <a:gd name="connsiteY624" fmla="*/ 309161 h 646373"/>
                <a:gd name="connsiteX625" fmla="*/ 335363 w 640108"/>
                <a:gd name="connsiteY625" fmla="*/ 314099 h 646373"/>
                <a:gd name="connsiteX626" fmla="*/ 333790 w 640108"/>
                <a:gd name="connsiteY626" fmla="*/ 313052 h 646373"/>
                <a:gd name="connsiteX627" fmla="*/ 335612 w 640108"/>
                <a:gd name="connsiteY627" fmla="*/ 297987 h 646373"/>
                <a:gd name="connsiteX628" fmla="*/ 337708 w 640108"/>
                <a:gd name="connsiteY628" fmla="*/ 293847 h 646373"/>
                <a:gd name="connsiteX629" fmla="*/ 348861 w 640108"/>
                <a:gd name="connsiteY629" fmla="*/ 284494 h 646373"/>
                <a:gd name="connsiteX630" fmla="*/ 343147 w 640108"/>
                <a:gd name="connsiteY630" fmla="*/ 278783 h 646373"/>
                <a:gd name="connsiteX631" fmla="*/ 342898 w 640108"/>
                <a:gd name="connsiteY631" fmla="*/ 275141 h 646373"/>
                <a:gd name="connsiteX632" fmla="*/ 340552 w 640108"/>
                <a:gd name="connsiteY632" fmla="*/ 274368 h 646373"/>
                <a:gd name="connsiteX633" fmla="*/ 338482 w 640108"/>
                <a:gd name="connsiteY633" fmla="*/ 276189 h 646373"/>
                <a:gd name="connsiteX634" fmla="*/ 334839 w 640108"/>
                <a:gd name="connsiteY634" fmla="*/ 277211 h 646373"/>
                <a:gd name="connsiteX635" fmla="*/ 332244 w 640108"/>
                <a:gd name="connsiteY635" fmla="*/ 280603 h 646373"/>
                <a:gd name="connsiteX636" fmla="*/ 327828 w 640108"/>
                <a:gd name="connsiteY636" fmla="*/ 282923 h 646373"/>
                <a:gd name="connsiteX637" fmla="*/ 324958 w 640108"/>
                <a:gd name="connsiteY637" fmla="*/ 279306 h 646373"/>
                <a:gd name="connsiteX638" fmla="*/ 320043 w 640108"/>
                <a:gd name="connsiteY638" fmla="*/ 275391 h 646373"/>
                <a:gd name="connsiteX639" fmla="*/ 317423 w 640108"/>
                <a:gd name="connsiteY639" fmla="*/ 280329 h 646373"/>
                <a:gd name="connsiteX640" fmla="*/ 308591 w 640108"/>
                <a:gd name="connsiteY640" fmla="*/ 276712 h 646373"/>
                <a:gd name="connsiteX641" fmla="*/ 296639 w 640108"/>
                <a:gd name="connsiteY641" fmla="*/ 278009 h 646373"/>
                <a:gd name="connsiteX642" fmla="*/ 293271 w 640108"/>
                <a:gd name="connsiteY642" fmla="*/ 279306 h 646373"/>
                <a:gd name="connsiteX643" fmla="*/ 289104 w 640108"/>
                <a:gd name="connsiteY643" fmla="*/ 274094 h 646373"/>
                <a:gd name="connsiteX644" fmla="*/ 282093 w 640108"/>
                <a:gd name="connsiteY644" fmla="*/ 267359 h 646373"/>
                <a:gd name="connsiteX645" fmla="*/ 281070 w 640108"/>
                <a:gd name="connsiteY645" fmla="*/ 270727 h 646373"/>
                <a:gd name="connsiteX646" fmla="*/ 279498 w 640108"/>
                <a:gd name="connsiteY646" fmla="*/ 273595 h 646373"/>
                <a:gd name="connsiteX647" fmla="*/ 279249 w 640108"/>
                <a:gd name="connsiteY647" fmla="*/ 279306 h 646373"/>
                <a:gd name="connsiteX648" fmla="*/ 273784 w 640108"/>
                <a:gd name="connsiteY648" fmla="*/ 281626 h 646373"/>
                <a:gd name="connsiteX649" fmla="*/ 274832 w 640108"/>
                <a:gd name="connsiteY649" fmla="*/ 283447 h 646373"/>
                <a:gd name="connsiteX650" fmla="*/ 270940 w 640108"/>
                <a:gd name="connsiteY650" fmla="*/ 284494 h 646373"/>
                <a:gd name="connsiteX651" fmla="*/ 263655 w 640108"/>
                <a:gd name="connsiteY651" fmla="*/ 288385 h 646373"/>
                <a:gd name="connsiteX652" fmla="*/ 262107 w 640108"/>
                <a:gd name="connsiteY652" fmla="*/ 288136 h 646373"/>
                <a:gd name="connsiteX653" fmla="*/ 261584 w 640108"/>
                <a:gd name="connsiteY653" fmla="*/ 293323 h 646373"/>
                <a:gd name="connsiteX654" fmla="*/ 263130 w 640108"/>
                <a:gd name="connsiteY654" fmla="*/ 296965 h 646373"/>
                <a:gd name="connsiteX655" fmla="*/ 256394 w 640108"/>
                <a:gd name="connsiteY655" fmla="*/ 299284 h 646373"/>
                <a:gd name="connsiteX656" fmla="*/ 258215 w 640108"/>
                <a:gd name="connsiteY656" fmla="*/ 303449 h 646373"/>
                <a:gd name="connsiteX657" fmla="*/ 262107 w 640108"/>
                <a:gd name="connsiteY657" fmla="*/ 307864 h 646373"/>
                <a:gd name="connsiteX658" fmla="*/ 252751 w 640108"/>
                <a:gd name="connsiteY658" fmla="*/ 314872 h 646373"/>
                <a:gd name="connsiteX659" fmla="*/ 249632 w 640108"/>
                <a:gd name="connsiteY659" fmla="*/ 316444 h 646373"/>
                <a:gd name="connsiteX660" fmla="*/ 247287 w 640108"/>
                <a:gd name="connsiteY660" fmla="*/ 314349 h 646373"/>
                <a:gd name="connsiteX661" fmla="*/ 243644 w 640108"/>
                <a:gd name="connsiteY661" fmla="*/ 314099 h 646373"/>
                <a:gd name="connsiteX662" fmla="*/ 241573 w 640108"/>
                <a:gd name="connsiteY662" fmla="*/ 315396 h 646373"/>
                <a:gd name="connsiteX663" fmla="*/ 240276 w 640108"/>
                <a:gd name="connsiteY663" fmla="*/ 319561 h 646373"/>
                <a:gd name="connsiteX664" fmla="*/ 237681 w 640108"/>
                <a:gd name="connsiteY664" fmla="*/ 323178 h 646373"/>
                <a:gd name="connsiteX665" fmla="*/ 235086 w 640108"/>
                <a:gd name="connsiteY665" fmla="*/ 323976 h 646373"/>
                <a:gd name="connsiteX666" fmla="*/ 231967 w 640108"/>
                <a:gd name="connsiteY666" fmla="*/ 323178 h 646373"/>
                <a:gd name="connsiteX667" fmla="*/ 229373 w 640108"/>
                <a:gd name="connsiteY667" fmla="*/ 320060 h 646373"/>
                <a:gd name="connsiteX668" fmla="*/ 226778 w 640108"/>
                <a:gd name="connsiteY668" fmla="*/ 313850 h 646373"/>
                <a:gd name="connsiteX669" fmla="*/ 223659 w 640108"/>
                <a:gd name="connsiteY669" fmla="*/ 309934 h 646373"/>
                <a:gd name="connsiteX670" fmla="*/ 221314 w 640108"/>
                <a:gd name="connsiteY670" fmla="*/ 308138 h 646373"/>
                <a:gd name="connsiteX671" fmla="*/ 217421 w 640108"/>
                <a:gd name="connsiteY671" fmla="*/ 302402 h 646373"/>
                <a:gd name="connsiteX672" fmla="*/ 214302 w 640108"/>
                <a:gd name="connsiteY672" fmla="*/ 294870 h 646373"/>
                <a:gd name="connsiteX673" fmla="*/ 212730 w 640108"/>
                <a:gd name="connsiteY673" fmla="*/ 287088 h 646373"/>
                <a:gd name="connsiteX674" fmla="*/ 207291 w 640108"/>
                <a:gd name="connsiteY674" fmla="*/ 287861 h 646373"/>
                <a:gd name="connsiteX675" fmla="*/ 201053 w 640108"/>
                <a:gd name="connsiteY675" fmla="*/ 292550 h 646373"/>
                <a:gd name="connsiteX676" fmla="*/ 194566 w 640108"/>
                <a:gd name="connsiteY676" fmla="*/ 299559 h 646373"/>
                <a:gd name="connsiteX677" fmla="*/ 189352 w 640108"/>
                <a:gd name="connsiteY677" fmla="*/ 303973 h 646373"/>
                <a:gd name="connsiteX678" fmla="*/ 187530 w 640108"/>
                <a:gd name="connsiteY678" fmla="*/ 303724 h 646373"/>
                <a:gd name="connsiteX679" fmla="*/ 184411 w 640108"/>
                <a:gd name="connsiteY679" fmla="*/ 310208 h 646373"/>
                <a:gd name="connsiteX680" fmla="*/ 180519 w 640108"/>
                <a:gd name="connsiteY680" fmla="*/ 313326 h 646373"/>
                <a:gd name="connsiteX681" fmla="*/ 178448 w 640108"/>
                <a:gd name="connsiteY681" fmla="*/ 314099 h 646373"/>
                <a:gd name="connsiteX682" fmla="*/ 178199 w 640108"/>
                <a:gd name="connsiteY682" fmla="*/ 319811 h 646373"/>
                <a:gd name="connsiteX683" fmla="*/ 176901 w 640108"/>
                <a:gd name="connsiteY683" fmla="*/ 325522 h 646373"/>
                <a:gd name="connsiteX684" fmla="*/ 176627 w 640108"/>
                <a:gd name="connsiteY684" fmla="*/ 331234 h 646373"/>
                <a:gd name="connsiteX685" fmla="*/ 175853 w 640108"/>
                <a:gd name="connsiteY685" fmla="*/ 334102 h 646373"/>
                <a:gd name="connsiteX686" fmla="*/ 175853 w 640108"/>
                <a:gd name="connsiteY686" fmla="*/ 338267 h 646373"/>
                <a:gd name="connsiteX687" fmla="*/ 175080 w 640108"/>
                <a:gd name="connsiteY687" fmla="*/ 340587 h 646373"/>
                <a:gd name="connsiteX688" fmla="*/ 175080 w 640108"/>
                <a:gd name="connsiteY688" fmla="*/ 345275 h 646373"/>
                <a:gd name="connsiteX689" fmla="*/ 174281 w 640108"/>
                <a:gd name="connsiteY689" fmla="*/ 349166 h 646373"/>
                <a:gd name="connsiteX690" fmla="*/ 171936 w 640108"/>
                <a:gd name="connsiteY690" fmla="*/ 354878 h 646373"/>
                <a:gd name="connsiteX691" fmla="*/ 166497 w 640108"/>
                <a:gd name="connsiteY691" fmla="*/ 356699 h 646373"/>
                <a:gd name="connsiteX692" fmla="*/ 165449 w 640108"/>
                <a:gd name="connsiteY692" fmla="*/ 360839 h 646373"/>
                <a:gd name="connsiteX693" fmla="*/ 160010 w 640108"/>
                <a:gd name="connsiteY693" fmla="*/ 369169 h 646373"/>
                <a:gd name="connsiteX694" fmla="*/ 164675 w 640108"/>
                <a:gd name="connsiteY694" fmla="*/ 374357 h 646373"/>
                <a:gd name="connsiteX695" fmla="*/ 166497 w 640108"/>
                <a:gd name="connsiteY695" fmla="*/ 378771 h 646373"/>
                <a:gd name="connsiteX696" fmla="*/ 170140 w 640108"/>
                <a:gd name="connsiteY696" fmla="*/ 378522 h 646373"/>
                <a:gd name="connsiteX697" fmla="*/ 169091 w 640108"/>
                <a:gd name="connsiteY697" fmla="*/ 385530 h 646373"/>
                <a:gd name="connsiteX698" fmla="*/ 167794 w 640108"/>
                <a:gd name="connsiteY698" fmla="*/ 389421 h 646373"/>
                <a:gd name="connsiteX699" fmla="*/ 165973 w 640108"/>
                <a:gd name="connsiteY699" fmla="*/ 391766 h 646373"/>
                <a:gd name="connsiteX700" fmla="*/ 172210 w 640108"/>
                <a:gd name="connsiteY700" fmla="*/ 393562 h 646373"/>
                <a:gd name="connsiteX701" fmla="*/ 175853 w 640108"/>
                <a:gd name="connsiteY701" fmla="*/ 395133 h 646373"/>
                <a:gd name="connsiteX702" fmla="*/ 175853 w 640108"/>
                <a:gd name="connsiteY702" fmla="*/ 396430 h 646373"/>
                <a:gd name="connsiteX703" fmla="*/ 172210 w 640108"/>
                <a:gd name="connsiteY703" fmla="*/ 402141 h 646373"/>
                <a:gd name="connsiteX704" fmla="*/ 166746 w 640108"/>
                <a:gd name="connsiteY704" fmla="*/ 414338 h 646373"/>
                <a:gd name="connsiteX705" fmla="*/ 177924 w 640108"/>
                <a:gd name="connsiteY705" fmla="*/ 418503 h 646373"/>
                <a:gd name="connsiteX706" fmla="*/ 178698 w 640108"/>
                <a:gd name="connsiteY706" fmla="*/ 419550 h 646373"/>
                <a:gd name="connsiteX707" fmla="*/ 184162 w 640108"/>
                <a:gd name="connsiteY707" fmla="*/ 421371 h 646373"/>
                <a:gd name="connsiteX708" fmla="*/ 184162 w 640108"/>
                <a:gd name="connsiteY708" fmla="*/ 422668 h 646373"/>
                <a:gd name="connsiteX709" fmla="*/ 190125 w 640108"/>
                <a:gd name="connsiteY709" fmla="*/ 421371 h 646373"/>
                <a:gd name="connsiteX710" fmla="*/ 192221 w 640108"/>
                <a:gd name="connsiteY710" fmla="*/ 422917 h 646373"/>
                <a:gd name="connsiteX711" fmla="*/ 194541 w 640108"/>
                <a:gd name="connsiteY711" fmla="*/ 422144 h 646373"/>
                <a:gd name="connsiteX712" fmla="*/ 191947 w 640108"/>
                <a:gd name="connsiteY712" fmla="*/ 414338 h 646373"/>
                <a:gd name="connsiteX713" fmla="*/ 196363 w 640108"/>
                <a:gd name="connsiteY713" fmla="*/ 413839 h 646373"/>
                <a:gd name="connsiteX714" fmla="*/ 198184 w 640108"/>
                <a:gd name="connsiteY714" fmla="*/ 417455 h 646373"/>
                <a:gd name="connsiteX715" fmla="*/ 203124 w 640108"/>
                <a:gd name="connsiteY715" fmla="*/ 415136 h 646373"/>
                <a:gd name="connsiteX716" fmla="*/ 203124 w 640108"/>
                <a:gd name="connsiteY716" fmla="*/ 411494 h 646373"/>
                <a:gd name="connsiteX717" fmla="*/ 207790 w 640108"/>
                <a:gd name="connsiteY717" fmla="*/ 409150 h 646373"/>
                <a:gd name="connsiteX718" fmla="*/ 210410 w 640108"/>
                <a:gd name="connsiteY718" fmla="*/ 406307 h 646373"/>
                <a:gd name="connsiteX719" fmla="*/ 214826 w 640108"/>
                <a:gd name="connsiteY719" fmla="*/ 407329 h 646373"/>
                <a:gd name="connsiteX720" fmla="*/ 215325 w 640108"/>
                <a:gd name="connsiteY720" fmla="*/ 403713 h 646373"/>
                <a:gd name="connsiteX721" fmla="*/ 216373 w 640108"/>
                <a:gd name="connsiteY721" fmla="*/ 402416 h 646373"/>
                <a:gd name="connsiteX722" fmla="*/ 213778 w 640108"/>
                <a:gd name="connsiteY722" fmla="*/ 399797 h 646373"/>
                <a:gd name="connsiteX723" fmla="*/ 213005 w 640108"/>
                <a:gd name="connsiteY723" fmla="*/ 397477 h 646373"/>
                <a:gd name="connsiteX724" fmla="*/ 218444 w 640108"/>
                <a:gd name="connsiteY724" fmla="*/ 394360 h 646373"/>
                <a:gd name="connsiteX725" fmla="*/ 223908 w 640108"/>
                <a:gd name="connsiteY725" fmla="*/ 395657 h 646373"/>
                <a:gd name="connsiteX726" fmla="*/ 224158 w 640108"/>
                <a:gd name="connsiteY726" fmla="*/ 392788 h 646373"/>
                <a:gd name="connsiteX727" fmla="*/ 219217 w 640108"/>
                <a:gd name="connsiteY727" fmla="*/ 392290 h 646373"/>
                <a:gd name="connsiteX728" fmla="*/ 220515 w 640108"/>
                <a:gd name="connsiteY728" fmla="*/ 388124 h 646373"/>
                <a:gd name="connsiteX729" fmla="*/ 224432 w 640108"/>
                <a:gd name="connsiteY729" fmla="*/ 386827 h 646373"/>
                <a:gd name="connsiteX730" fmla="*/ 225205 w 640108"/>
                <a:gd name="connsiteY730" fmla="*/ 384234 h 646373"/>
                <a:gd name="connsiteX731" fmla="*/ 229348 w 640108"/>
                <a:gd name="connsiteY731" fmla="*/ 384483 h 646373"/>
                <a:gd name="connsiteX732" fmla="*/ 232990 w 640108"/>
                <a:gd name="connsiteY732" fmla="*/ 383710 h 646373"/>
                <a:gd name="connsiteX733" fmla="*/ 236883 w 640108"/>
                <a:gd name="connsiteY733" fmla="*/ 381365 h 646373"/>
                <a:gd name="connsiteX734" fmla="*/ 241573 w 640108"/>
                <a:gd name="connsiteY734" fmla="*/ 383435 h 646373"/>
                <a:gd name="connsiteX735" fmla="*/ 240276 w 640108"/>
                <a:gd name="connsiteY735" fmla="*/ 388648 h 646373"/>
                <a:gd name="connsiteX736" fmla="*/ 241573 w 640108"/>
                <a:gd name="connsiteY736" fmla="*/ 390469 h 646373"/>
                <a:gd name="connsiteX737" fmla="*/ 244417 w 640108"/>
                <a:gd name="connsiteY737" fmla="*/ 385256 h 646373"/>
                <a:gd name="connsiteX738" fmla="*/ 254572 w 640108"/>
                <a:gd name="connsiteY738" fmla="*/ 385780 h 646373"/>
                <a:gd name="connsiteX739" fmla="*/ 257167 w 640108"/>
                <a:gd name="connsiteY739" fmla="*/ 384483 h 646373"/>
                <a:gd name="connsiteX740" fmla="*/ 253001 w 640108"/>
                <a:gd name="connsiteY740" fmla="*/ 395382 h 646373"/>
                <a:gd name="connsiteX741" fmla="*/ 247287 w 640108"/>
                <a:gd name="connsiteY741" fmla="*/ 407853 h 646373"/>
                <a:gd name="connsiteX742" fmla="*/ 252751 w 640108"/>
                <a:gd name="connsiteY742" fmla="*/ 409150 h 646373"/>
                <a:gd name="connsiteX743" fmla="*/ 253525 w 640108"/>
                <a:gd name="connsiteY743" fmla="*/ 418752 h 646373"/>
                <a:gd name="connsiteX744" fmla="*/ 249632 w 640108"/>
                <a:gd name="connsiteY744" fmla="*/ 428105 h 646373"/>
                <a:gd name="connsiteX745" fmla="*/ 248335 w 640108"/>
                <a:gd name="connsiteY745" fmla="*/ 430200 h 646373"/>
                <a:gd name="connsiteX746" fmla="*/ 254572 w 640108"/>
                <a:gd name="connsiteY746" fmla="*/ 432794 h 646373"/>
                <a:gd name="connsiteX747" fmla="*/ 255346 w 640108"/>
                <a:gd name="connsiteY747" fmla="*/ 436410 h 646373"/>
                <a:gd name="connsiteX748" fmla="*/ 254298 w 640108"/>
                <a:gd name="connsiteY748" fmla="*/ 441099 h 646373"/>
                <a:gd name="connsiteX749" fmla="*/ 258989 w 640108"/>
                <a:gd name="connsiteY749" fmla="*/ 447584 h 646373"/>
                <a:gd name="connsiteX750" fmla="*/ 255596 w 640108"/>
                <a:gd name="connsiteY750" fmla="*/ 450976 h 646373"/>
                <a:gd name="connsiteX751" fmla="*/ 252751 w 640108"/>
                <a:gd name="connsiteY751" fmla="*/ 455116 h 646373"/>
                <a:gd name="connsiteX752" fmla="*/ 247811 w 640108"/>
                <a:gd name="connsiteY752" fmla="*/ 458234 h 646373"/>
                <a:gd name="connsiteX753" fmla="*/ 245989 w 640108"/>
                <a:gd name="connsiteY753" fmla="*/ 460054 h 646373"/>
                <a:gd name="connsiteX754" fmla="*/ 246763 w 640108"/>
                <a:gd name="connsiteY754" fmla="*/ 461875 h 646373"/>
                <a:gd name="connsiteX755" fmla="*/ 253525 w 640108"/>
                <a:gd name="connsiteY755" fmla="*/ 459281 h 646373"/>
                <a:gd name="connsiteX756" fmla="*/ 264702 w 640108"/>
                <a:gd name="connsiteY756" fmla="*/ 456413 h 646373"/>
                <a:gd name="connsiteX757" fmla="*/ 272761 w 640108"/>
                <a:gd name="connsiteY757" fmla="*/ 455640 h 646373"/>
                <a:gd name="connsiteX758" fmla="*/ 276654 w 640108"/>
                <a:gd name="connsiteY758" fmla="*/ 451475 h 646373"/>
                <a:gd name="connsiteX759" fmla="*/ 277677 w 640108"/>
                <a:gd name="connsiteY759" fmla="*/ 448881 h 646373"/>
                <a:gd name="connsiteX760" fmla="*/ 279773 w 640108"/>
                <a:gd name="connsiteY760" fmla="*/ 439528 h 646373"/>
                <a:gd name="connsiteX761" fmla="*/ 283914 w 640108"/>
                <a:gd name="connsiteY761" fmla="*/ 430973 h 646373"/>
                <a:gd name="connsiteX762" fmla="*/ 285736 w 640108"/>
                <a:gd name="connsiteY762" fmla="*/ 429402 h 646373"/>
                <a:gd name="connsiteX763" fmla="*/ 294318 w 640108"/>
                <a:gd name="connsiteY763" fmla="*/ 428903 h 646373"/>
                <a:gd name="connsiteX764" fmla="*/ 295092 w 640108"/>
                <a:gd name="connsiteY764" fmla="*/ 429676 h 646373"/>
                <a:gd name="connsiteX765" fmla="*/ 298985 w 640108"/>
                <a:gd name="connsiteY765" fmla="*/ 428903 h 646373"/>
                <a:gd name="connsiteX766" fmla="*/ 294318 w 640108"/>
                <a:gd name="connsiteY766" fmla="*/ 420573 h 646373"/>
                <a:gd name="connsiteX767" fmla="*/ 301081 w 640108"/>
                <a:gd name="connsiteY767" fmla="*/ 417206 h 646373"/>
                <a:gd name="connsiteX768" fmla="*/ 312508 w 640108"/>
                <a:gd name="connsiteY768" fmla="*/ 414861 h 646373"/>
                <a:gd name="connsiteX769" fmla="*/ 313007 w 640108"/>
                <a:gd name="connsiteY769" fmla="*/ 416682 h 646373"/>
                <a:gd name="connsiteX770" fmla="*/ 316924 w 640108"/>
                <a:gd name="connsiteY770" fmla="*/ 415909 h 646373"/>
                <a:gd name="connsiteX771" fmla="*/ 317697 w 640108"/>
                <a:gd name="connsiteY771" fmla="*/ 417979 h 646373"/>
                <a:gd name="connsiteX772" fmla="*/ 323162 w 640108"/>
                <a:gd name="connsiteY772" fmla="*/ 417480 h 646373"/>
                <a:gd name="connsiteX773" fmla="*/ 323660 w 640108"/>
                <a:gd name="connsiteY773" fmla="*/ 420074 h 646373"/>
                <a:gd name="connsiteX774" fmla="*/ 330173 w 640108"/>
                <a:gd name="connsiteY774" fmla="*/ 419550 h 646373"/>
                <a:gd name="connsiteX775" fmla="*/ 330672 w 640108"/>
                <a:gd name="connsiteY775" fmla="*/ 418777 h 646373"/>
                <a:gd name="connsiteX776" fmla="*/ 329898 w 640108"/>
                <a:gd name="connsiteY776" fmla="*/ 412268 h 646373"/>
                <a:gd name="connsiteX777" fmla="*/ 327828 w 640108"/>
                <a:gd name="connsiteY777" fmla="*/ 406830 h 646373"/>
                <a:gd name="connsiteX778" fmla="*/ 333790 w 640108"/>
                <a:gd name="connsiteY778" fmla="*/ 404735 h 646373"/>
                <a:gd name="connsiteX779" fmla="*/ 341076 w 640108"/>
                <a:gd name="connsiteY779" fmla="*/ 410721 h 64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</a:cxnLst>
              <a:rect l="l" t="t" r="r" b="b"/>
              <a:pathLst>
                <a:path w="640108" h="646373">
                  <a:moveTo>
                    <a:pt x="620623" y="227354"/>
                  </a:moveTo>
                  <a:lnTo>
                    <a:pt x="625039" y="229698"/>
                  </a:lnTo>
                  <a:lnTo>
                    <a:pt x="631252" y="232292"/>
                  </a:lnTo>
                  <a:lnTo>
                    <a:pt x="625538" y="236956"/>
                  </a:lnTo>
                  <a:lnTo>
                    <a:pt x="622694" y="241371"/>
                  </a:lnTo>
                  <a:lnTo>
                    <a:pt x="621646" y="246060"/>
                  </a:lnTo>
                  <a:lnTo>
                    <a:pt x="619300" y="249951"/>
                  </a:lnTo>
                  <a:lnTo>
                    <a:pt x="616706" y="252295"/>
                  </a:lnTo>
                  <a:lnTo>
                    <a:pt x="615682" y="256435"/>
                  </a:lnTo>
                  <a:lnTo>
                    <a:pt x="617504" y="263968"/>
                  </a:lnTo>
                  <a:lnTo>
                    <a:pt x="617504" y="266836"/>
                  </a:lnTo>
                  <a:lnTo>
                    <a:pt x="615159" y="273320"/>
                  </a:lnTo>
                  <a:lnTo>
                    <a:pt x="614385" y="281900"/>
                  </a:lnTo>
                  <a:lnTo>
                    <a:pt x="612040" y="286040"/>
                  </a:lnTo>
                  <a:lnTo>
                    <a:pt x="610218" y="287861"/>
                  </a:lnTo>
                  <a:lnTo>
                    <a:pt x="609695" y="293323"/>
                  </a:lnTo>
                  <a:lnTo>
                    <a:pt x="608921" y="295668"/>
                  </a:lnTo>
                  <a:lnTo>
                    <a:pt x="605553" y="299559"/>
                  </a:lnTo>
                  <a:lnTo>
                    <a:pt x="603731" y="302926"/>
                  </a:lnTo>
                  <a:lnTo>
                    <a:pt x="603457" y="309410"/>
                  </a:lnTo>
                  <a:lnTo>
                    <a:pt x="606052" y="314623"/>
                  </a:lnTo>
                  <a:lnTo>
                    <a:pt x="609445" y="318514"/>
                  </a:lnTo>
                  <a:lnTo>
                    <a:pt x="615682" y="323702"/>
                  </a:lnTo>
                  <a:lnTo>
                    <a:pt x="623218" y="325522"/>
                  </a:lnTo>
                  <a:lnTo>
                    <a:pt x="627634" y="330186"/>
                  </a:lnTo>
                  <a:lnTo>
                    <a:pt x="630479" y="335399"/>
                  </a:lnTo>
                  <a:lnTo>
                    <a:pt x="631002" y="337719"/>
                  </a:lnTo>
                  <a:lnTo>
                    <a:pt x="629430" y="346298"/>
                  </a:lnTo>
                  <a:lnTo>
                    <a:pt x="629430" y="349665"/>
                  </a:lnTo>
                  <a:lnTo>
                    <a:pt x="627884" y="353307"/>
                  </a:lnTo>
                  <a:lnTo>
                    <a:pt x="618801" y="363433"/>
                  </a:lnTo>
                  <a:lnTo>
                    <a:pt x="617754" y="365253"/>
                  </a:lnTo>
                  <a:lnTo>
                    <a:pt x="618277" y="369144"/>
                  </a:lnTo>
                  <a:lnTo>
                    <a:pt x="621396" y="372536"/>
                  </a:lnTo>
                  <a:lnTo>
                    <a:pt x="623193" y="375903"/>
                  </a:lnTo>
                  <a:lnTo>
                    <a:pt x="623716" y="379270"/>
                  </a:lnTo>
                  <a:lnTo>
                    <a:pt x="621895" y="383435"/>
                  </a:lnTo>
                  <a:lnTo>
                    <a:pt x="619300" y="387326"/>
                  </a:lnTo>
                  <a:lnTo>
                    <a:pt x="620598" y="392514"/>
                  </a:lnTo>
                  <a:lnTo>
                    <a:pt x="619550" y="395133"/>
                  </a:lnTo>
                  <a:lnTo>
                    <a:pt x="616706" y="397976"/>
                  </a:lnTo>
                  <a:lnTo>
                    <a:pt x="617754" y="402915"/>
                  </a:lnTo>
                  <a:lnTo>
                    <a:pt x="619051" y="404211"/>
                  </a:lnTo>
                  <a:lnTo>
                    <a:pt x="623193" y="406556"/>
                  </a:lnTo>
                  <a:lnTo>
                    <a:pt x="623991" y="408102"/>
                  </a:lnTo>
                  <a:lnTo>
                    <a:pt x="622419" y="412791"/>
                  </a:lnTo>
                  <a:lnTo>
                    <a:pt x="621646" y="420049"/>
                  </a:lnTo>
                  <a:lnTo>
                    <a:pt x="623467" y="424987"/>
                  </a:lnTo>
                  <a:lnTo>
                    <a:pt x="626835" y="426284"/>
                  </a:lnTo>
                  <a:lnTo>
                    <a:pt x="627884" y="428105"/>
                  </a:lnTo>
                  <a:lnTo>
                    <a:pt x="626586" y="430699"/>
                  </a:lnTo>
                  <a:lnTo>
                    <a:pt x="621646" y="434590"/>
                  </a:lnTo>
                  <a:lnTo>
                    <a:pt x="619300" y="441873"/>
                  </a:lnTo>
                  <a:lnTo>
                    <a:pt x="616706" y="445240"/>
                  </a:lnTo>
                  <a:lnTo>
                    <a:pt x="616456" y="447060"/>
                  </a:lnTo>
                  <a:lnTo>
                    <a:pt x="619051" y="451999"/>
                  </a:lnTo>
                  <a:lnTo>
                    <a:pt x="623193" y="454842"/>
                  </a:lnTo>
                  <a:lnTo>
                    <a:pt x="625538" y="457960"/>
                  </a:lnTo>
                  <a:lnTo>
                    <a:pt x="629181" y="463422"/>
                  </a:lnTo>
                  <a:lnTo>
                    <a:pt x="632025" y="473298"/>
                  </a:lnTo>
                  <a:lnTo>
                    <a:pt x="632025" y="476915"/>
                  </a:lnTo>
                  <a:lnTo>
                    <a:pt x="630479" y="478735"/>
                  </a:lnTo>
                  <a:lnTo>
                    <a:pt x="627884" y="479534"/>
                  </a:lnTo>
                  <a:lnTo>
                    <a:pt x="621646" y="477189"/>
                  </a:lnTo>
                  <a:lnTo>
                    <a:pt x="620349" y="477189"/>
                  </a:lnTo>
                  <a:lnTo>
                    <a:pt x="618003" y="480556"/>
                  </a:lnTo>
                  <a:lnTo>
                    <a:pt x="619825" y="486018"/>
                  </a:lnTo>
                  <a:lnTo>
                    <a:pt x="617754" y="488612"/>
                  </a:lnTo>
                  <a:lnTo>
                    <a:pt x="613337" y="488862"/>
                  </a:lnTo>
                  <a:lnTo>
                    <a:pt x="611766" y="489660"/>
                  </a:lnTo>
                  <a:lnTo>
                    <a:pt x="610992" y="494598"/>
                  </a:lnTo>
                  <a:lnTo>
                    <a:pt x="613587" y="500309"/>
                  </a:lnTo>
                  <a:lnTo>
                    <a:pt x="611766" y="503153"/>
                  </a:lnTo>
                  <a:lnTo>
                    <a:pt x="605528" y="502130"/>
                  </a:lnTo>
                  <a:lnTo>
                    <a:pt x="605029" y="504724"/>
                  </a:lnTo>
                  <a:lnTo>
                    <a:pt x="609695" y="507567"/>
                  </a:lnTo>
                  <a:lnTo>
                    <a:pt x="610742" y="509912"/>
                  </a:lnTo>
                  <a:lnTo>
                    <a:pt x="611241" y="519265"/>
                  </a:lnTo>
                  <a:lnTo>
                    <a:pt x="610742" y="521335"/>
                  </a:lnTo>
                  <a:lnTo>
                    <a:pt x="608122" y="522906"/>
                  </a:lnTo>
                  <a:lnTo>
                    <a:pt x="601910" y="522632"/>
                  </a:lnTo>
                  <a:lnTo>
                    <a:pt x="597993" y="524453"/>
                  </a:lnTo>
                  <a:lnTo>
                    <a:pt x="596970" y="531212"/>
                  </a:lnTo>
                  <a:lnTo>
                    <a:pt x="593327" y="535626"/>
                  </a:lnTo>
                  <a:lnTo>
                    <a:pt x="592553" y="538744"/>
                  </a:lnTo>
                  <a:lnTo>
                    <a:pt x="594350" y="542111"/>
                  </a:lnTo>
                  <a:lnTo>
                    <a:pt x="594874" y="544181"/>
                  </a:lnTo>
                  <a:lnTo>
                    <a:pt x="593577" y="548097"/>
                  </a:lnTo>
                  <a:lnTo>
                    <a:pt x="594874" y="554581"/>
                  </a:lnTo>
                  <a:lnTo>
                    <a:pt x="594100" y="557450"/>
                  </a:lnTo>
                  <a:lnTo>
                    <a:pt x="592029" y="559769"/>
                  </a:lnTo>
                  <a:lnTo>
                    <a:pt x="584220" y="565231"/>
                  </a:lnTo>
                  <a:lnTo>
                    <a:pt x="582399" y="567301"/>
                  </a:lnTo>
                  <a:lnTo>
                    <a:pt x="579554" y="568075"/>
                  </a:lnTo>
                  <a:lnTo>
                    <a:pt x="575662" y="571467"/>
                  </a:lnTo>
                  <a:lnTo>
                    <a:pt x="575911" y="575607"/>
                  </a:lnTo>
                  <a:lnTo>
                    <a:pt x="586565" y="580545"/>
                  </a:lnTo>
                  <a:lnTo>
                    <a:pt x="593826" y="583139"/>
                  </a:lnTo>
                  <a:lnTo>
                    <a:pt x="600338" y="584186"/>
                  </a:lnTo>
                  <a:lnTo>
                    <a:pt x="607873" y="586780"/>
                  </a:lnTo>
                  <a:lnTo>
                    <a:pt x="618003" y="584960"/>
                  </a:lnTo>
                  <a:lnTo>
                    <a:pt x="624740" y="585758"/>
                  </a:lnTo>
                  <a:lnTo>
                    <a:pt x="633073" y="584186"/>
                  </a:lnTo>
                  <a:lnTo>
                    <a:pt x="635394" y="584710"/>
                  </a:lnTo>
                  <a:lnTo>
                    <a:pt x="637989" y="588850"/>
                  </a:lnTo>
                  <a:lnTo>
                    <a:pt x="636965" y="592242"/>
                  </a:lnTo>
                  <a:lnTo>
                    <a:pt x="634620" y="593789"/>
                  </a:lnTo>
                  <a:lnTo>
                    <a:pt x="629680" y="595360"/>
                  </a:lnTo>
                  <a:lnTo>
                    <a:pt x="629680" y="597680"/>
                  </a:lnTo>
                  <a:lnTo>
                    <a:pt x="631252" y="603391"/>
                  </a:lnTo>
                  <a:lnTo>
                    <a:pt x="628383" y="609377"/>
                  </a:lnTo>
                  <a:lnTo>
                    <a:pt x="627859" y="613018"/>
                  </a:lnTo>
                  <a:lnTo>
                    <a:pt x="629156" y="617682"/>
                  </a:lnTo>
                  <a:lnTo>
                    <a:pt x="630454" y="620027"/>
                  </a:lnTo>
                  <a:lnTo>
                    <a:pt x="628133" y="621324"/>
                  </a:lnTo>
                  <a:lnTo>
                    <a:pt x="626561" y="620027"/>
                  </a:lnTo>
                  <a:lnTo>
                    <a:pt x="625788" y="616909"/>
                  </a:lnTo>
                  <a:lnTo>
                    <a:pt x="623442" y="613791"/>
                  </a:lnTo>
                  <a:lnTo>
                    <a:pt x="620324" y="614315"/>
                  </a:lnTo>
                  <a:lnTo>
                    <a:pt x="617205" y="618206"/>
                  </a:lnTo>
                  <a:lnTo>
                    <a:pt x="615907" y="624691"/>
                  </a:lnTo>
                  <a:lnTo>
                    <a:pt x="611766" y="624965"/>
                  </a:lnTo>
                  <a:lnTo>
                    <a:pt x="606551" y="623144"/>
                  </a:lnTo>
                  <a:lnTo>
                    <a:pt x="607598" y="615862"/>
                  </a:lnTo>
                  <a:lnTo>
                    <a:pt x="607598" y="613791"/>
                  </a:lnTo>
                  <a:lnTo>
                    <a:pt x="605004" y="608080"/>
                  </a:lnTo>
                  <a:lnTo>
                    <a:pt x="600587" y="603915"/>
                  </a:lnTo>
                  <a:lnTo>
                    <a:pt x="599290" y="601595"/>
                  </a:lnTo>
                  <a:lnTo>
                    <a:pt x="598766" y="596906"/>
                  </a:lnTo>
                  <a:lnTo>
                    <a:pt x="595647" y="595360"/>
                  </a:lnTo>
                  <a:lnTo>
                    <a:pt x="593053" y="596657"/>
                  </a:lnTo>
                  <a:lnTo>
                    <a:pt x="589160" y="595884"/>
                  </a:lnTo>
                  <a:lnTo>
                    <a:pt x="587089" y="594836"/>
                  </a:lnTo>
                  <a:lnTo>
                    <a:pt x="583970" y="599251"/>
                  </a:lnTo>
                  <a:lnTo>
                    <a:pt x="578257" y="601845"/>
                  </a:lnTo>
                  <a:lnTo>
                    <a:pt x="578755" y="606259"/>
                  </a:lnTo>
                  <a:lnTo>
                    <a:pt x="565257" y="607307"/>
                  </a:lnTo>
                  <a:lnTo>
                    <a:pt x="558246" y="608604"/>
                  </a:lnTo>
                  <a:lnTo>
                    <a:pt x="552008" y="611721"/>
                  </a:lnTo>
                  <a:lnTo>
                    <a:pt x="545497" y="613791"/>
                  </a:lnTo>
                  <a:lnTo>
                    <a:pt x="537712" y="614041"/>
                  </a:lnTo>
                  <a:lnTo>
                    <a:pt x="529404" y="618455"/>
                  </a:lnTo>
                  <a:lnTo>
                    <a:pt x="523166" y="623144"/>
                  </a:lnTo>
                  <a:lnTo>
                    <a:pt x="509917" y="630402"/>
                  </a:lnTo>
                  <a:lnTo>
                    <a:pt x="503679" y="632223"/>
                  </a:lnTo>
                  <a:lnTo>
                    <a:pt x="493799" y="636638"/>
                  </a:lnTo>
                  <a:lnTo>
                    <a:pt x="485490" y="641825"/>
                  </a:lnTo>
                  <a:lnTo>
                    <a:pt x="483669" y="638209"/>
                  </a:lnTo>
                  <a:lnTo>
                    <a:pt x="479527" y="631974"/>
                  </a:lnTo>
                  <a:lnTo>
                    <a:pt x="471992" y="619503"/>
                  </a:lnTo>
                  <a:lnTo>
                    <a:pt x="468599" y="611447"/>
                  </a:lnTo>
                  <a:lnTo>
                    <a:pt x="463933" y="604439"/>
                  </a:lnTo>
                  <a:lnTo>
                    <a:pt x="463409" y="602892"/>
                  </a:lnTo>
                  <a:lnTo>
                    <a:pt x="452506" y="590147"/>
                  </a:lnTo>
                  <a:lnTo>
                    <a:pt x="446268" y="591719"/>
                  </a:lnTo>
                  <a:lnTo>
                    <a:pt x="432770" y="594562"/>
                  </a:lnTo>
                  <a:lnTo>
                    <a:pt x="428603" y="595884"/>
                  </a:lnTo>
                  <a:lnTo>
                    <a:pt x="424710" y="595884"/>
                  </a:lnTo>
                  <a:lnTo>
                    <a:pt x="421068" y="602094"/>
                  </a:lnTo>
                  <a:lnTo>
                    <a:pt x="418722" y="603391"/>
                  </a:lnTo>
                  <a:lnTo>
                    <a:pt x="413009" y="603142"/>
                  </a:lnTo>
                  <a:lnTo>
                    <a:pt x="410414" y="606783"/>
                  </a:lnTo>
                  <a:lnTo>
                    <a:pt x="398213" y="613018"/>
                  </a:lnTo>
                  <a:lnTo>
                    <a:pt x="385488" y="618206"/>
                  </a:lnTo>
                  <a:lnTo>
                    <a:pt x="382095" y="618979"/>
                  </a:lnTo>
                  <a:lnTo>
                    <a:pt x="374834" y="622621"/>
                  </a:lnTo>
                  <a:lnTo>
                    <a:pt x="371715" y="623668"/>
                  </a:lnTo>
                  <a:lnTo>
                    <a:pt x="362359" y="630926"/>
                  </a:lnTo>
                  <a:lnTo>
                    <a:pt x="359764" y="634817"/>
                  </a:lnTo>
                  <a:lnTo>
                    <a:pt x="352229" y="638982"/>
                  </a:lnTo>
                  <a:lnTo>
                    <a:pt x="343397" y="641052"/>
                  </a:lnTo>
                  <a:lnTo>
                    <a:pt x="337683" y="644444"/>
                  </a:lnTo>
                  <a:lnTo>
                    <a:pt x="334289" y="645991"/>
                  </a:lnTo>
                  <a:lnTo>
                    <a:pt x="332992" y="644170"/>
                  </a:lnTo>
                  <a:lnTo>
                    <a:pt x="326505" y="630153"/>
                  </a:lnTo>
                  <a:lnTo>
                    <a:pt x="321315" y="627808"/>
                  </a:lnTo>
                  <a:lnTo>
                    <a:pt x="315851" y="627310"/>
                  </a:lnTo>
                  <a:lnTo>
                    <a:pt x="312732" y="622895"/>
                  </a:lnTo>
                  <a:lnTo>
                    <a:pt x="310387" y="623394"/>
                  </a:lnTo>
                  <a:lnTo>
                    <a:pt x="310137" y="619254"/>
                  </a:lnTo>
                  <a:lnTo>
                    <a:pt x="307792" y="618206"/>
                  </a:lnTo>
                  <a:lnTo>
                    <a:pt x="308066" y="615088"/>
                  </a:lnTo>
                  <a:lnTo>
                    <a:pt x="303900" y="614565"/>
                  </a:lnTo>
                  <a:lnTo>
                    <a:pt x="299733" y="618480"/>
                  </a:lnTo>
                  <a:lnTo>
                    <a:pt x="294543" y="619503"/>
                  </a:lnTo>
                  <a:lnTo>
                    <a:pt x="290402" y="618730"/>
                  </a:lnTo>
                  <a:lnTo>
                    <a:pt x="287008" y="613018"/>
                  </a:lnTo>
                  <a:lnTo>
                    <a:pt x="285187" y="611447"/>
                  </a:lnTo>
                  <a:lnTo>
                    <a:pt x="281569" y="610150"/>
                  </a:lnTo>
                  <a:lnTo>
                    <a:pt x="278974" y="607033"/>
                  </a:lnTo>
                  <a:lnTo>
                    <a:pt x="274284" y="611447"/>
                  </a:lnTo>
                  <a:lnTo>
                    <a:pt x="269618" y="611971"/>
                  </a:lnTo>
                  <a:lnTo>
                    <a:pt x="269094" y="616909"/>
                  </a:lnTo>
                  <a:lnTo>
                    <a:pt x="266499" y="620800"/>
                  </a:lnTo>
                  <a:lnTo>
                    <a:pt x="263130" y="623144"/>
                  </a:lnTo>
                  <a:lnTo>
                    <a:pt x="260785" y="626262"/>
                  </a:lnTo>
                  <a:lnTo>
                    <a:pt x="260261" y="629629"/>
                  </a:lnTo>
                  <a:lnTo>
                    <a:pt x="260785" y="634817"/>
                  </a:lnTo>
                  <a:lnTo>
                    <a:pt x="260511" y="638733"/>
                  </a:lnTo>
                  <a:lnTo>
                    <a:pt x="259487" y="640528"/>
                  </a:lnTo>
                  <a:lnTo>
                    <a:pt x="256893" y="642349"/>
                  </a:lnTo>
                  <a:lnTo>
                    <a:pt x="249857" y="643397"/>
                  </a:lnTo>
                  <a:lnTo>
                    <a:pt x="245964" y="640030"/>
                  </a:lnTo>
                  <a:lnTo>
                    <a:pt x="241823" y="637411"/>
                  </a:lnTo>
                  <a:lnTo>
                    <a:pt x="238429" y="633271"/>
                  </a:lnTo>
                  <a:lnTo>
                    <a:pt x="233514" y="630926"/>
                  </a:lnTo>
                  <a:lnTo>
                    <a:pt x="226753" y="628856"/>
                  </a:lnTo>
                  <a:lnTo>
                    <a:pt x="223110" y="625988"/>
                  </a:lnTo>
                  <a:lnTo>
                    <a:pt x="221563" y="623394"/>
                  </a:lnTo>
                  <a:lnTo>
                    <a:pt x="216623" y="618979"/>
                  </a:lnTo>
                  <a:lnTo>
                    <a:pt x="208040" y="618979"/>
                  </a:lnTo>
                  <a:lnTo>
                    <a:pt x="208289" y="611198"/>
                  </a:lnTo>
                  <a:lnTo>
                    <a:pt x="207266" y="608080"/>
                  </a:lnTo>
                  <a:lnTo>
                    <a:pt x="200779" y="598478"/>
                  </a:lnTo>
                  <a:lnTo>
                    <a:pt x="198433" y="595884"/>
                  </a:lnTo>
                  <a:lnTo>
                    <a:pt x="190374" y="589649"/>
                  </a:lnTo>
                  <a:lnTo>
                    <a:pt x="188029" y="584186"/>
                  </a:lnTo>
                  <a:lnTo>
                    <a:pt x="186732" y="576130"/>
                  </a:lnTo>
                  <a:lnTo>
                    <a:pt x="182839" y="572240"/>
                  </a:lnTo>
                  <a:lnTo>
                    <a:pt x="180769" y="575881"/>
                  </a:lnTo>
                  <a:lnTo>
                    <a:pt x="177650" y="579772"/>
                  </a:lnTo>
                  <a:lnTo>
                    <a:pt x="172959" y="584186"/>
                  </a:lnTo>
                  <a:lnTo>
                    <a:pt x="172185" y="583139"/>
                  </a:lnTo>
                  <a:lnTo>
                    <a:pt x="168817" y="584710"/>
                  </a:lnTo>
                  <a:lnTo>
                    <a:pt x="162056" y="577178"/>
                  </a:lnTo>
                  <a:lnTo>
                    <a:pt x="156342" y="580545"/>
                  </a:lnTo>
                  <a:lnTo>
                    <a:pt x="155568" y="577427"/>
                  </a:lnTo>
                  <a:lnTo>
                    <a:pt x="153996" y="575108"/>
                  </a:lnTo>
                  <a:lnTo>
                    <a:pt x="150354" y="573287"/>
                  </a:lnTo>
                  <a:lnTo>
                    <a:pt x="145937" y="572763"/>
                  </a:lnTo>
                  <a:lnTo>
                    <a:pt x="146212" y="570170"/>
                  </a:lnTo>
                  <a:lnTo>
                    <a:pt x="142320" y="566803"/>
                  </a:lnTo>
                  <a:lnTo>
                    <a:pt x="136082" y="560293"/>
                  </a:lnTo>
                  <a:lnTo>
                    <a:pt x="133487" y="556402"/>
                  </a:lnTo>
                  <a:lnTo>
                    <a:pt x="130618" y="548870"/>
                  </a:lnTo>
                  <a:lnTo>
                    <a:pt x="130368" y="543682"/>
                  </a:lnTo>
                  <a:lnTo>
                    <a:pt x="126725" y="530962"/>
                  </a:lnTo>
                  <a:lnTo>
                    <a:pt x="124380" y="526273"/>
                  </a:lnTo>
                  <a:lnTo>
                    <a:pt x="123357" y="521086"/>
                  </a:lnTo>
                  <a:lnTo>
                    <a:pt x="116595" y="525226"/>
                  </a:lnTo>
                  <a:lnTo>
                    <a:pt x="111406" y="527321"/>
                  </a:lnTo>
                  <a:lnTo>
                    <a:pt x="106466" y="519265"/>
                  </a:lnTo>
                  <a:lnTo>
                    <a:pt x="101775" y="513553"/>
                  </a:lnTo>
                  <a:lnTo>
                    <a:pt x="98931" y="509139"/>
                  </a:lnTo>
                  <a:lnTo>
                    <a:pt x="96061" y="506270"/>
                  </a:lnTo>
                  <a:lnTo>
                    <a:pt x="92942" y="499012"/>
                  </a:lnTo>
                  <a:lnTo>
                    <a:pt x="88002" y="499536"/>
                  </a:lnTo>
                  <a:lnTo>
                    <a:pt x="85931" y="500559"/>
                  </a:lnTo>
                  <a:lnTo>
                    <a:pt x="79169" y="502380"/>
                  </a:lnTo>
                  <a:lnTo>
                    <a:pt x="78670" y="499536"/>
                  </a:lnTo>
                  <a:lnTo>
                    <a:pt x="75801" y="491206"/>
                  </a:lnTo>
                  <a:lnTo>
                    <a:pt x="70088" y="482901"/>
                  </a:lnTo>
                  <a:lnTo>
                    <a:pt x="67742" y="479010"/>
                  </a:lnTo>
                  <a:lnTo>
                    <a:pt x="58660" y="479783"/>
                  </a:lnTo>
                  <a:lnTo>
                    <a:pt x="57612" y="475892"/>
                  </a:lnTo>
                  <a:lnTo>
                    <a:pt x="54244" y="474595"/>
                  </a:lnTo>
                  <a:lnTo>
                    <a:pt x="50352" y="469407"/>
                  </a:lnTo>
                  <a:lnTo>
                    <a:pt x="48780" y="463945"/>
                  </a:lnTo>
                  <a:lnTo>
                    <a:pt x="48780" y="459007"/>
                  </a:lnTo>
                  <a:lnTo>
                    <a:pt x="53471" y="457710"/>
                  </a:lnTo>
                  <a:lnTo>
                    <a:pt x="53720" y="455366"/>
                  </a:lnTo>
                  <a:lnTo>
                    <a:pt x="50352" y="448632"/>
                  </a:lnTo>
                  <a:lnTo>
                    <a:pt x="48780" y="444466"/>
                  </a:lnTo>
                  <a:lnTo>
                    <a:pt x="49578" y="442646"/>
                  </a:lnTo>
                  <a:lnTo>
                    <a:pt x="49054" y="437209"/>
                  </a:lnTo>
                  <a:lnTo>
                    <a:pt x="47757" y="432270"/>
                  </a:lnTo>
                  <a:lnTo>
                    <a:pt x="45686" y="427332"/>
                  </a:lnTo>
                  <a:lnTo>
                    <a:pt x="44887" y="423690"/>
                  </a:lnTo>
                  <a:lnTo>
                    <a:pt x="43066" y="421620"/>
                  </a:lnTo>
                  <a:lnTo>
                    <a:pt x="42293" y="416433"/>
                  </a:lnTo>
                  <a:lnTo>
                    <a:pt x="40471" y="413041"/>
                  </a:lnTo>
                  <a:lnTo>
                    <a:pt x="41270" y="410197"/>
                  </a:lnTo>
                  <a:lnTo>
                    <a:pt x="39448" y="404486"/>
                  </a:lnTo>
                  <a:lnTo>
                    <a:pt x="37352" y="403189"/>
                  </a:lnTo>
                  <a:lnTo>
                    <a:pt x="32936" y="396954"/>
                  </a:lnTo>
                  <a:lnTo>
                    <a:pt x="31913" y="393312"/>
                  </a:lnTo>
                  <a:lnTo>
                    <a:pt x="30616" y="383710"/>
                  </a:lnTo>
                  <a:lnTo>
                    <a:pt x="29044" y="376427"/>
                  </a:lnTo>
                  <a:lnTo>
                    <a:pt x="26199" y="372287"/>
                  </a:lnTo>
                  <a:lnTo>
                    <a:pt x="22806" y="365777"/>
                  </a:lnTo>
                  <a:lnTo>
                    <a:pt x="21259" y="359542"/>
                  </a:lnTo>
                  <a:lnTo>
                    <a:pt x="15021" y="349166"/>
                  </a:lnTo>
                  <a:lnTo>
                    <a:pt x="12676" y="345774"/>
                  </a:lnTo>
                  <a:lnTo>
                    <a:pt x="9308" y="342931"/>
                  </a:lnTo>
                  <a:lnTo>
                    <a:pt x="5915" y="336696"/>
                  </a:lnTo>
                  <a:lnTo>
                    <a:pt x="6713" y="332805"/>
                  </a:lnTo>
                  <a:lnTo>
                    <a:pt x="9557" y="329413"/>
                  </a:lnTo>
                  <a:lnTo>
                    <a:pt x="11129" y="325797"/>
                  </a:lnTo>
                  <a:lnTo>
                    <a:pt x="7736" y="321881"/>
                  </a:lnTo>
                  <a:lnTo>
                    <a:pt x="4118" y="315396"/>
                  </a:lnTo>
                  <a:lnTo>
                    <a:pt x="2546" y="310732"/>
                  </a:lnTo>
                  <a:lnTo>
                    <a:pt x="2297" y="303200"/>
                  </a:lnTo>
                  <a:lnTo>
                    <a:pt x="725" y="299035"/>
                  </a:lnTo>
                  <a:lnTo>
                    <a:pt x="-2119" y="295393"/>
                  </a:lnTo>
                  <a:lnTo>
                    <a:pt x="-1870" y="292276"/>
                  </a:lnTo>
                  <a:lnTo>
                    <a:pt x="476" y="288659"/>
                  </a:lnTo>
                  <a:lnTo>
                    <a:pt x="476" y="280354"/>
                  </a:lnTo>
                  <a:lnTo>
                    <a:pt x="1773" y="274892"/>
                  </a:lnTo>
                  <a:lnTo>
                    <a:pt x="3320" y="271250"/>
                  </a:lnTo>
                  <a:lnTo>
                    <a:pt x="5915" y="268906"/>
                  </a:lnTo>
                  <a:lnTo>
                    <a:pt x="6713" y="266586"/>
                  </a:lnTo>
                  <a:lnTo>
                    <a:pt x="10855" y="263992"/>
                  </a:lnTo>
                  <a:lnTo>
                    <a:pt x="10356" y="261124"/>
                  </a:lnTo>
                  <a:lnTo>
                    <a:pt x="12426" y="256186"/>
                  </a:lnTo>
                  <a:lnTo>
                    <a:pt x="16843" y="256460"/>
                  </a:lnTo>
                  <a:lnTo>
                    <a:pt x="18914" y="257483"/>
                  </a:lnTo>
                  <a:lnTo>
                    <a:pt x="23604" y="256710"/>
                  </a:lnTo>
                  <a:lnTo>
                    <a:pt x="30865" y="252819"/>
                  </a:lnTo>
                  <a:lnTo>
                    <a:pt x="36579" y="251522"/>
                  </a:lnTo>
                  <a:lnTo>
                    <a:pt x="39448" y="252021"/>
                  </a:lnTo>
                  <a:lnTo>
                    <a:pt x="41793" y="250724"/>
                  </a:lnTo>
                  <a:lnTo>
                    <a:pt x="42043" y="247082"/>
                  </a:lnTo>
                  <a:lnTo>
                    <a:pt x="44912" y="244239"/>
                  </a:lnTo>
                  <a:lnTo>
                    <a:pt x="46709" y="243990"/>
                  </a:lnTo>
                  <a:lnTo>
                    <a:pt x="52697" y="247357"/>
                  </a:lnTo>
                  <a:lnTo>
                    <a:pt x="51923" y="250724"/>
                  </a:lnTo>
                  <a:lnTo>
                    <a:pt x="54244" y="252819"/>
                  </a:lnTo>
                  <a:lnTo>
                    <a:pt x="56340" y="255937"/>
                  </a:lnTo>
                  <a:lnTo>
                    <a:pt x="61255" y="259553"/>
                  </a:lnTo>
                  <a:lnTo>
                    <a:pt x="65172" y="260850"/>
                  </a:lnTo>
                  <a:lnTo>
                    <a:pt x="67767" y="260326"/>
                  </a:lnTo>
                  <a:lnTo>
                    <a:pt x="70611" y="261374"/>
                  </a:lnTo>
                  <a:lnTo>
                    <a:pt x="73206" y="261374"/>
                  </a:lnTo>
                  <a:lnTo>
                    <a:pt x="75552" y="260077"/>
                  </a:lnTo>
                  <a:lnTo>
                    <a:pt x="78147" y="260326"/>
                  </a:lnTo>
                  <a:lnTo>
                    <a:pt x="81789" y="258506"/>
                  </a:lnTo>
                  <a:lnTo>
                    <a:pt x="84384" y="256435"/>
                  </a:lnTo>
                  <a:lnTo>
                    <a:pt x="85432" y="253842"/>
                  </a:lnTo>
                  <a:lnTo>
                    <a:pt x="85158" y="250998"/>
                  </a:lnTo>
                  <a:lnTo>
                    <a:pt x="86206" y="247606"/>
                  </a:lnTo>
                  <a:lnTo>
                    <a:pt x="87253" y="240847"/>
                  </a:lnTo>
                  <a:lnTo>
                    <a:pt x="86455" y="236707"/>
                  </a:lnTo>
                  <a:lnTo>
                    <a:pt x="85158" y="234113"/>
                  </a:lnTo>
                  <a:lnTo>
                    <a:pt x="84908" y="229948"/>
                  </a:lnTo>
                  <a:lnTo>
                    <a:pt x="82313" y="224760"/>
                  </a:lnTo>
                  <a:lnTo>
                    <a:pt x="81265" y="219573"/>
                  </a:lnTo>
                  <a:lnTo>
                    <a:pt x="79719" y="215158"/>
                  </a:lnTo>
                  <a:lnTo>
                    <a:pt x="76325" y="214110"/>
                  </a:lnTo>
                  <a:lnTo>
                    <a:pt x="75826" y="212040"/>
                  </a:lnTo>
                  <a:lnTo>
                    <a:pt x="74005" y="210993"/>
                  </a:lnTo>
                  <a:lnTo>
                    <a:pt x="68540" y="211766"/>
                  </a:lnTo>
                  <a:lnTo>
                    <a:pt x="66195" y="207875"/>
                  </a:lnTo>
                  <a:lnTo>
                    <a:pt x="63351" y="205032"/>
                  </a:lnTo>
                  <a:lnTo>
                    <a:pt x="65172" y="200093"/>
                  </a:lnTo>
                  <a:lnTo>
                    <a:pt x="68540" y="198796"/>
                  </a:lnTo>
                  <a:lnTo>
                    <a:pt x="70113" y="195679"/>
                  </a:lnTo>
                  <a:lnTo>
                    <a:pt x="78945" y="201116"/>
                  </a:lnTo>
                  <a:lnTo>
                    <a:pt x="81016" y="200867"/>
                  </a:lnTo>
                  <a:lnTo>
                    <a:pt x="83362" y="202687"/>
                  </a:lnTo>
                  <a:lnTo>
                    <a:pt x="86480" y="207875"/>
                  </a:lnTo>
                  <a:lnTo>
                    <a:pt x="88277" y="208399"/>
                  </a:lnTo>
                  <a:lnTo>
                    <a:pt x="90622" y="207102"/>
                  </a:lnTo>
                  <a:lnTo>
                    <a:pt x="91919" y="202413"/>
                  </a:lnTo>
                  <a:lnTo>
                    <a:pt x="94514" y="202687"/>
                  </a:lnTo>
                  <a:lnTo>
                    <a:pt x="96610" y="201116"/>
                  </a:lnTo>
                  <a:lnTo>
                    <a:pt x="96086" y="197998"/>
                  </a:lnTo>
                  <a:lnTo>
                    <a:pt x="97383" y="196452"/>
                  </a:lnTo>
                  <a:lnTo>
                    <a:pt x="102847" y="198796"/>
                  </a:lnTo>
                  <a:lnTo>
                    <a:pt x="106216" y="202164"/>
                  </a:lnTo>
                  <a:lnTo>
                    <a:pt x="110632" y="209172"/>
                  </a:lnTo>
                  <a:lnTo>
                    <a:pt x="112204" y="213063"/>
                  </a:lnTo>
                  <a:lnTo>
                    <a:pt x="115049" y="217228"/>
                  </a:lnTo>
                  <a:lnTo>
                    <a:pt x="117644" y="218774"/>
                  </a:lnTo>
                  <a:lnTo>
                    <a:pt x="121810" y="220071"/>
                  </a:lnTo>
                  <a:lnTo>
                    <a:pt x="126476" y="222166"/>
                  </a:lnTo>
                  <a:lnTo>
                    <a:pt x="128572" y="224237"/>
                  </a:lnTo>
                  <a:lnTo>
                    <a:pt x="131940" y="228651"/>
                  </a:lnTo>
                  <a:lnTo>
                    <a:pt x="145713" y="240847"/>
                  </a:lnTo>
                  <a:lnTo>
                    <a:pt x="147784" y="242144"/>
                  </a:lnTo>
                  <a:lnTo>
                    <a:pt x="151676" y="242942"/>
                  </a:lnTo>
                  <a:lnTo>
                    <a:pt x="157140" y="242418"/>
                  </a:lnTo>
                  <a:lnTo>
                    <a:pt x="164675" y="240598"/>
                  </a:lnTo>
                  <a:lnTo>
                    <a:pt x="174805" y="235410"/>
                  </a:lnTo>
                  <a:lnTo>
                    <a:pt x="178448" y="234886"/>
                  </a:lnTo>
                  <a:lnTo>
                    <a:pt x="177400" y="232816"/>
                  </a:lnTo>
                  <a:lnTo>
                    <a:pt x="174281" y="229424"/>
                  </a:lnTo>
                  <a:lnTo>
                    <a:pt x="172984" y="224237"/>
                  </a:lnTo>
                  <a:lnTo>
                    <a:pt x="173234" y="220346"/>
                  </a:lnTo>
                  <a:lnTo>
                    <a:pt x="169865" y="217477"/>
                  </a:lnTo>
                  <a:lnTo>
                    <a:pt x="170639" y="212813"/>
                  </a:lnTo>
                  <a:lnTo>
                    <a:pt x="167794" y="210469"/>
                  </a:lnTo>
                  <a:lnTo>
                    <a:pt x="166746" y="208399"/>
                  </a:lnTo>
                  <a:lnTo>
                    <a:pt x="163902" y="207626"/>
                  </a:lnTo>
                  <a:lnTo>
                    <a:pt x="160783" y="203460"/>
                  </a:lnTo>
                  <a:lnTo>
                    <a:pt x="157140" y="201390"/>
                  </a:lnTo>
                  <a:lnTo>
                    <a:pt x="156367" y="197998"/>
                  </a:lnTo>
                  <a:lnTo>
                    <a:pt x="154021" y="197749"/>
                  </a:lnTo>
                  <a:lnTo>
                    <a:pt x="152450" y="193085"/>
                  </a:lnTo>
                  <a:lnTo>
                    <a:pt x="153497" y="189169"/>
                  </a:lnTo>
                  <a:lnTo>
                    <a:pt x="153772" y="185802"/>
                  </a:lnTo>
                  <a:lnTo>
                    <a:pt x="155070" y="184256"/>
                  </a:lnTo>
                  <a:lnTo>
                    <a:pt x="156367" y="179841"/>
                  </a:lnTo>
                  <a:lnTo>
                    <a:pt x="159735" y="176449"/>
                  </a:lnTo>
                  <a:lnTo>
                    <a:pt x="162854" y="174379"/>
                  </a:lnTo>
                  <a:lnTo>
                    <a:pt x="163627" y="168917"/>
                  </a:lnTo>
                  <a:lnTo>
                    <a:pt x="165199" y="164777"/>
                  </a:lnTo>
                  <a:lnTo>
                    <a:pt x="163378" y="158541"/>
                  </a:lnTo>
                  <a:lnTo>
                    <a:pt x="158687" y="156197"/>
                  </a:lnTo>
                  <a:lnTo>
                    <a:pt x="154795" y="150211"/>
                  </a:lnTo>
                  <a:lnTo>
                    <a:pt x="154296" y="146595"/>
                  </a:lnTo>
                  <a:lnTo>
                    <a:pt x="158438" y="143477"/>
                  </a:lnTo>
                  <a:lnTo>
                    <a:pt x="165973" y="136194"/>
                  </a:lnTo>
                  <a:lnTo>
                    <a:pt x="162080" y="126343"/>
                  </a:lnTo>
                  <a:lnTo>
                    <a:pt x="160010" y="122177"/>
                  </a:lnTo>
                  <a:lnTo>
                    <a:pt x="160783" y="113872"/>
                  </a:lnTo>
                  <a:lnTo>
                    <a:pt x="162330" y="112575"/>
                  </a:lnTo>
                  <a:lnTo>
                    <a:pt x="166247" y="106864"/>
                  </a:lnTo>
                  <a:lnTo>
                    <a:pt x="169091" y="104769"/>
                  </a:lnTo>
                  <a:lnTo>
                    <a:pt x="168842" y="97511"/>
                  </a:lnTo>
                  <a:lnTo>
                    <a:pt x="183638" y="94917"/>
                  </a:lnTo>
                  <a:lnTo>
                    <a:pt x="189102" y="94393"/>
                  </a:lnTo>
                  <a:lnTo>
                    <a:pt x="196363" y="93096"/>
                  </a:lnTo>
                  <a:lnTo>
                    <a:pt x="211707" y="99855"/>
                  </a:lnTo>
                  <a:lnTo>
                    <a:pt x="213005" y="98035"/>
                  </a:lnTo>
                  <a:lnTo>
                    <a:pt x="213254" y="95441"/>
                  </a:lnTo>
                  <a:lnTo>
                    <a:pt x="215849" y="91275"/>
                  </a:lnTo>
                  <a:lnTo>
                    <a:pt x="218195" y="84017"/>
                  </a:lnTo>
                  <a:lnTo>
                    <a:pt x="221563" y="79852"/>
                  </a:lnTo>
                  <a:lnTo>
                    <a:pt x="222087" y="76211"/>
                  </a:lnTo>
                  <a:lnTo>
                    <a:pt x="229871" y="74914"/>
                  </a:lnTo>
                  <a:lnTo>
                    <a:pt x="238454" y="69976"/>
                  </a:lnTo>
                  <a:lnTo>
                    <a:pt x="245466" y="68953"/>
                  </a:lnTo>
                  <a:lnTo>
                    <a:pt x="254048" y="68679"/>
                  </a:lnTo>
                  <a:lnTo>
                    <a:pt x="254048" y="62444"/>
                  </a:lnTo>
                  <a:lnTo>
                    <a:pt x="251179" y="57256"/>
                  </a:lnTo>
                  <a:lnTo>
                    <a:pt x="253001" y="55435"/>
                  </a:lnTo>
                  <a:lnTo>
                    <a:pt x="255870" y="56732"/>
                  </a:lnTo>
                  <a:lnTo>
                    <a:pt x="258465" y="56483"/>
                  </a:lnTo>
                  <a:lnTo>
                    <a:pt x="261584" y="58827"/>
                  </a:lnTo>
                  <a:lnTo>
                    <a:pt x="263130" y="50497"/>
                  </a:lnTo>
                  <a:lnTo>
                    <a:pt x="264952" y="36729"/>
                  </a:lnTo>
                  <a:lnTo>
                    <a:pt x="268071" y="38051"/>
                  </a:lnTo>
                  <a:lnTo>
                    <a:pt x="270416" y="34135"/>
                  </a:lnTo>
                  <a:lnTo>
                    <a:pt x="273011" y="33612"/>
                  </a:lnTo>
                  <a:lnTo>
                    <a:pt x="276130" y="31541"/>
                  </a:lnTo>
                  <a:lnTo>
                    <a:pt x="284688" y="33113"/>
                  </a:lnTo>
                  <a:lnTo>
                    <a:pt x="290152" y="32589"/>
                  </a:lnTo>
                  <a:lnTo>
                    <a:pt x="298211" y="30519"/>
                  </a:lnTo>
                  <a:lnTo>
                    <a:pt x="311984" y="28698"/>
                  </a:lnTo>
                  <a:lnTo>
                    <a:pt x="331994" y="23511"/>
                  </a:lnTo>
                  <a:lnTo>
                    <a:pt x="336660" y="29471"/>
                  </a:lnTo>
                  <a:lnTo>
                    <a:pt x="339255" y="31541"/>
                  </a:lnTo>
                  <a:lnTo>
                    <a:pt x="339255" y="26878"/>
                  </a:lnTo>
                  <a:lnTo>
                    <a:pt x="338731" y="25057"/>
                  </a:lnTo>
                  <a:lnTo>
                    <a:pt x="339779" y="15180"/>
                  </a:lnTo>
                  <a:lnTo>
                    <a:pt x="338232" y="10242"/>
                  </a:lnTo>
                  <a:lnTo>
                    <a:pt x="336660" y="639"/>
                  </a:lnTo>
                  <a:lnTo>
                    <a:pt x="336660" y="-383"/>
                  </a:lnTo>
                  <a:lnTo>
                    <a:pt x="350433" y="4031"/>
                  </a:lnTo>
                  <a:lnTo>
                    <a:pt x="360313" y="7398"/>
                  </a:lnTo>
                  <a:lnTo>
                    <a:pt x="364455" y="8172"/>
                  </a:lnTo>
                  <a:lnTo>
                    <a:pt x="379799" y="9992"/>
                  </a:lnTo>
                  <a:lnTo>
                    <a:pt x="387834" y="10516"/>
                  </a:lnTo>
                  <a:lnTo>
                    <a:pt x="402131" y="13359"/>
                  </a:lnTo>
                  <a:lnTo>
                    <a:pt x="409666" y="15454"/>
                  </a:lnTo>
                  <a:lnTo>
                    <a:pt x="428628" y="23486"/>
                  </a:lnTo>
                  <a:lnTo>
                    <a:pt x="431747" y="25057"/>
                  </a:lnTo>
                  <a:lnTo>
                    <a:pt x="435639" y="18048"/>
                  </a:lnTo>
                  <a:lnTo>
                    <a:pt x="441353" y="13883"/>
                  </a:lnTo>
                  <a:lnTo>
                    <a:pt x="445769" y="9743"/>
                  </a:lnTo>
                  <a:lnTo>
                    <a:pt x="448638" y="8695"/>
                  </a:lnTo>
                  <a:lnTo>
                    <a:pt x="452007" y="2709"/>
                  </a:lnTo>
                  <a:lnTo>
                    <a:pt x="457196" y="3757"/>
                  </a:lnTo>
                  <a:lnTo>
                    <a:pt x="458244" y="5328"/>
                  </a:lnTo>
                  <a:lnTo>
                    <a:pt x="456947" y="8421"/>
                  </a:lnTo>
                  <a:lnTo>
                    <a:pt x="460066" y="15180"/>
                  </a:lnTo>
                  <a:lnTo>
                    <a:pt x="459542" y="16751"/>
                  </a:lnTo>
                  <a:lnTo>
                    <a:pt x="464232" y="20892"/>
                  </a:lnTo>
                  <a:lnTo>
                    <a:pt x="465006" y="23760"/>
                  </a:lnTo>
                  <a:lnTo>
                    <a:pt x="468898" y="25581"/>
                  </a:lnTo>
                  <a:lnTo>
                    <a:pt x="470196" y="28698"/>
                  </a:lnTo>
                  <a:lnTo>
                    <a:pt x="472017" y="29197"/>
                  </a:lnTo>
                  <a:lnTo>
                    <a:pt x="474612" y="32315"/>
                  </a:lnTo>
                  <a:lnTo>
                    <a:pt x="472291" y="35706"/>
                  </a:lnTo>
                  <a:lnTo>
                    <a:pt x="474886" y="37777"/>
                  </a:lnTo>
                  <a:lnTo>
                    <a:pt x="475909" y="43488"/>
                  </a:lnTo>
                  <a:lnTo>
                    <a:pt x="476708" y="44785"/>
                  </a:lnTo>
                  <a:lnTo>
                    <a:pt x="475909" y="49200"/>
                  </a:lnTo>
                  <a:lnTo>
                    <a:pt x="477730" y="51270"/>
                  </a:lnTo>
                  <a:lnTo>
                    <a:pt x="481623" y="50771"/>
                  </a:lnTo>
                  <a:lnTo>
                    <a:pt x="484493" y="51270"/>
                  </a:lnTo>
                  <a:lnTo>
                    <a:pt x="485540" y="54138"/>
                  </a:lnTo>
                  <a:lnTo>
                    <a:pt x="489433" y="56981"/>
                  </a:lnTo>
                  <a:lnTo>
                    <a:pt x="492277" y="58553"/>
                  </a:lnTo>
                  <a:lnTo>
                    <a:pt x="494373" y="61396"/>
                  </a:lnTo>
                  <a:lnTo>
                    <a:pt x="498514" y="58802"/>
                  </a:lnTo>
                  <a:lnTo>
                    <a:pt x="499812" y="61670"/>
                  </a:lnTo>
                  <a:lnTo>
                    <a:pt x="500860" y="72046"/>
                  </a:lnTo>
                  <a:lnTo>
                    <a:pt x="501384" y="79079"/>
                  </a:lnTo>
                  <a:lnTo>
                    <a:pt x="499812" y="89455"/>
                  </a:lnTo>
                  <a:lnTo>
                    <a:pt x="505526" y="90752"/>
                  </a:lnTo>
                  <a:lnTo>
                    <a:pt x="508395" y="91001"/>
                  </a:lnTo>
                  <a:lnTo>
                    <a:pt x="513061" y="92049"/>
                  </a:lnTo>
                  <a:lnTo>
                    <a:pt x="517751" y="94393"/>
                  </a:lnTo>
                  <a:lnTo>
                    <a:pt x="522941" y="100628"/>
                  </a:lnTo>
                  <a:lnTo>
                    <a:pt x="523191" y="103222"/>
                  </a:lnTo>
                  <a:lnTo>
                    <a:pt x="525286" y="107113"/>
                  </a:lnTo>
                  <a:lnTo>
                    <a:pt x="525286" y="110231"/>
                  </a:lnTo>
                  <a:lnTo>
                    <a:pt x="524488" y="116990"/>
                  </a:lnTo>
                  <a:lnTo>
                    <a:pt x="532298" y="116990"/>
                  </a:lnTo>
                  <a:lnTo>
                    <a:pt x="522168" y="126343"/>
                  </a:lnTo>
                  <a:lnTo>
                    <a:pt x="516704" y="129710"/>
                  </a:lnTo>
                  <a:lnTo>
                    <a:pt x="506299" y="137242"/>
                  </a:lnTo>
                  <a:lnTo>
                    <a:pt x="511514" y="143203"/>
                  </a:lnTo>
                  <a:lnTo>
                    <a:pt x="500062" y="162956"/>
                  </a:lnTo>
                  <a:lnTo>
                    <a:pt x="502931" y="166847"/>
                  </a:lnTo>
                  <a:lnTo>
                    <a:pt x="506050" y="172309"/>
                  </a:lnTo>
                  <a:lnTo>
                    <a:pt x="507097" y="179816"/>
                  </a:lnTo>
                  <a:lnTo>
                    <a:pt x="504503" y="184505"/>
                  </a:lnTo>
                  <a:lnTo>
                    <a:pt x="496169" y="189967"/>
                  </a:lnTo>
                  <a:lnTo>
                    <a:pt x="496443" y="191264"/>
                  </a:lnTo>
                  <a:lnTo>
                    <a:pt x="500586" y="189443"/>
                  </a:lnTo>
                  <a:lnTo>
                    <a:pt x="505800" y="188920"/>
                  </a:lnTo>
                  <a:lnTo>
                    <a:pt x="505800" y="187373"/>
                  </a:lnTo>
                  <a:lnTo>
                    <a:pt x="511763" y="183458"/>
                  </a:lnTo>
                  <a:lnTo>
                    <a:pt x="515656" y="182161"/>
                  </a:lnTo>
                  <a:lnTo>
                    <a:pt x="518525" y="185553"/>
                  </a:lnTo>
                  <a:lnTo>
                    <a:pt x="520845" y="192037"/>
                  </a:lnTo>
                  <a:lnTo>
                    <a:pt x="521893" y="200343"/>
                  </a:lnTo>
                  <a:lnTo>
                    <a:pt x="522941" y="206329"/>
                  </a:lnTo>
                  <a:lnTo>
                    <a:pt x="522941" y="210469"/>
                  </a:lnTo>
                  <a:lnTo>
                    <a:pt x="508121" y="213063"/>
                  </a:lnTo>
                  <a:lnTo>
                    <a:pt x="509168" y="216704"/>
                  </a:lnTo>
                  <a:lnTo>
                    <a:pt x="508121" y="218525"/>
                  </a:lnTo>
                  <a:lnTo>
                    <a:pt x="503181" y="220346"/>
                  </a:lnTo>
                  <a:lnTo>
                    <a:pt x="499812" y="222690"/>
                  </a:lnTo>
                  <a:lnTo>
                    <a:pt x="503704" y="230222"/>
                  </a:lnTo>
                  <a:lnTo>
                    <a:pt x="497741" y="234113"/>
                  </a:lnTo>
                  <a:lnTo>
                    <a:pt x="489682" y="238253"/>
                  </a:lnTo>
                  <a:lnTo>
                    <a:pt x="484218" y="243192"/>
                  </a:lnTo>
                  <a:lnTo>
                    <a:pt x="479552" y="249951"/>
                  </a:lnTo>
                  <a:lnTo>
                    <a:pt x="475909" y="251522"/>
                  </a:lnTo>
                  <a:lnTo>
                    <a:pt x="477481" y="254365"/>
                  </a:lnTo>
                  <a:lnTo>
                    <a:pt x="473564" y="256186"/>
                  </a:lnTo>
                  <a:lnTo>
                    <a:pt x="475385" y="259029"/>
                  </a:lnTo>
                  <a:lnTo>
                    <a:pt x="479028" y="260351"/>
                  </a:lnTo>
                  <a:lnTo>
                    <a:pt x="483694" y="263195"/>
                  </a:lnTo>
                  <a:lnTo>
                    <a:pt x="485515" y="263195"/>
                  </a:lnTo>
                  <a:lnTo>
                    <a:pt x="497217" y="264491"/>
                  </a:lnTo>
                  <a:lnTo>
                    <a:pt x="503181" y="262147"/>
                  </a:lnTo>
                  <a:lnTo>
                    <a:pt x="506050" y="261648"/>
                  </a:lnTo>
                  <a:lnTo>
                    <a:pt x="508395" y="259054"/>
                  </a:lnTo>
                  <a:lnTo>
                    <a:pt x="513585" y="262671"/>
                  </a:lnTo>
                  <a:lnTo>
                    <a:pt x="517227" y="258007"/>
                  </a:lnTo>
                  <a:lnTo>
                    <a:pt x="520596" y="252545"/>
                  </a:lnTo>
                  <a:lnTo>
                    <a:pt x="523715" y="253343"/>
                  </a:lnTo>
                  <a:lnTo>
                    <a:pt x="529179" y="251771"/>
                  </a:lnTo>
                  <a:lnTo>
                    <a:pt x="533844" y="248404"/>
                  </a:lnTo>
                  <a:lnTo>
                    <a:pt x="539034" y="251248"/>
                  </a:lnTo>
                  <a:lnTo>
                    <a:pt x="543725" y="253343"/>
                  </a:lnTo>
                  <a:lnTo>
                    <a:pt x="553331" y="255164"/>
                  </a:lnTo>
                  <a:lnTo>
                    <a:pt x="554878" y="252046"/>
                  </a:lnTo>
                  <a:lnTo>
                    <a:pt x="560617" y="247357"/>
                  </a:lnTo>
                  <a:lnTo>
                    <a:pt x="565532" y="244239"/>
                  </a:lnTo>
                  <a:lnTo>
                    <a:pt x="570472" y="241396"/>
                  </a:lnTo>
                  <a:lnTo>
                    <a:pt x="576186" y="239051"/>
                  </a:lnTo>
                  <a:lnTo>
                    <a:pt x="581400" y="236183"/>
                  </a:lnTo>
                  <a:lnTo>
                    <a:pt x="588137" y="235161"/>
                  </a:lnTo>
                  <a:lnTo>
                    <a:pt x="594649" y="235161"/>
                  </a:lnTo>
                  <a:lnTo>
                    <a:pt x="600088" y="234362"/>
                  </a:lnTo>
                  <a:lnTo>
                    <a:pt x="602434" y="235659"/>
                  </a:lnTo>
                  <a:lnTo>
                    <a:pt x="605553" y="232567"/>
                  </a:lnTo>
                  <a:lnTo>
                    <a:pt x="612040" y="230995"/>
                  </a:lnTo>
                  <a:lnTo>
                    <a:pt x="617230" y="229175"/>
                  </a:lnTo>
                  <a:close/>
                  <a:moveTo>
                    <a:pt x="346266" y="407329"/>
                  </a:moveTo>
                  <a:lnTo>
                    <a:pt x="351730" y="404735"/>
                  </a:lnTo>
                  <a:lnTo>
                    <a:pt x="354051" y="409150"/>
                  </a:lnTo>
                  <a:lnTo>
                    <a:pt x="355872" y="414587"/>
                  </a:lnTo>
                  <a:lnTo>
                    <a:pt x="364705" y="410696"/>
                  </a:lnTo>
                  <a:lnTo>
                    <a:pt x="366276" y="412517"/>
                  </a:lnTo>
                  <a:lnTo>
                    <a:pt x="369395" y="410971"/>
                  </a:lnTo>
                  <a:lnTo>
                    <a:pt x="372514" y="408377"/>
                  </a:lnTo>
                  <a:lnTo>
                    <a:pt x="368596" y="402640"/>
                  </a:lnTo>
                  <a:lnTo>
                    <a:pt x="367574" y="403438"/>
                  </a:lnTo>
                  <a:lnTo>
                    <a:pt x="365503" y="400321"/>
                  </a:lnTo>
                  <a:lnTo>
                    <a:pt x="360288" y="399797"/>
                  </a:lnTo>
                  <a:lnTo>
                    <a:pt x="359515" y="395906"/>
                  </a:lnTo>
                  <a:lnTo>
                    <a:pt x="364180" y="396430"/>
                  </a:lnTo>
                  <a:lnTo>
                    <a:pt x="371466" y="392788"/>
                  </a:lnTo>
                  <a:lnTo>
                    <a:pt x="376406" y="387850"/>
                  </a:lnTo>
                  <a:lnTo>
                    <a:pt x="381845" y="392015"/>
                  </a:lnTo>
                  <a:lnTo>
                    <a:pt x="383941" y="393038"/>
                  </a:lnTo>
                  <a:lnTo>
                    <a:pt x="387309" y="397203"/>
                  </a:lnTo>
                  <a:lnTo>
                    <a:pt x="391202" y="397203"/>
                  </a:lnTo>
                  <a:lnTo>
                    <a:pt x="397190" y="396430"/>
                  </a:lnTo>
                  <a:lnTo>
                    <a:pt x="403428" y="396954"/>
                  </a:lnTo>
                  <a:lnTo>
                    <a:pt x="409141" y="396155"/>
                  </a:lnTo>
                  <a:lnTo>
                    <a:pt x="411736" y="395133"/>
                  </a:lnTo>
                  <a:lnTo>
                    <a:pt x="421866" y="388374"/>
                  </a:lnTo>
                  <a:lnTo>
                    <a:pt x="427580" y="386029"/>
                  </a:lnTo>
                  <a:lnTo>
                    <a:pt x="426806" y="383685"/>
                  </a:lnTo>
                  <a:lnTo>
                    <a:pt x="431472" y="381615"/>
                  </a:lnTo>
                  <a:lnTo>
                    <a:pt x="429401" y="376677"/>
                  </a:lnTo>
                  <a:lnTo>
                    <a:pt x="432770" y="374606"/>
                  </a:lnTo>
                  <a:lnTo>
                    <a:pt x="421342" y="358769"/>
                  </a:lnTo>
                  <a:lnTo>
                    <a:pt x="411212" y="362909"/>
                  </a:lnTo>
                  <a:lnTo>
                    <a:pt x="405748" y="364231"/>
                  </a:lnTo>
                  <a:lnTo>
                    <a:pt x="400034" y="364231"/>
                  </a:lnTo>
                  <a:lnTo>
                    <a:pt x="393797" y="363183"/>
                  </a:lnTo>
                  <a:lnTo>
                    <a:pt x="386786" y="363183"/>
                  </a:lnTo>
                  <a:lnTo>
                    <a:pt x="384964" y="358494"/>
                  </a:lnTo>
                  <a:lnTo>
                    <a:pt x="387309" y="357472"/>
                  </a:lnTo>
                  <a:lnTo>
                    <a:pt x="386786" y="355651"/>
                  </a:lnTo>
                  <a:lnTo>
                    <a:pt x="384191" y="356424"/>
                  </a:lnTo>
                  <a:lnTo>
                    <a:pt x="382369" y="351760"/>
                  </a:lnTo>
                  <a:lnTo>
                    <a:pt x="379774" y="352533"/>
                  </a:lnTo>
                  <a:lnTo>
                    <a:pt x="378752" y="350189"/>
                  </a:lnTo>
                  <a:lnTo>
                    <a:pt x="373811" y="352284"/>
                  </a:lnTo>
                  <a:lnTo>
                    <a:pt x="371715" y="348643"/>
                  </a:lnTo>
                  <a:lnTo>
                    <a:pt x="374335" y="346572"/>
                  </a:lnTo>
                  <a:lnTo>
                    <a:pt x="368098" y="337220"/>
                  </a:lnTo>
                  <a:lnTo>
                    <a:pt x="368098" y="336172"/>
                  </a:lnTo>
                  <a:lnTo>
                    <a:pt x="375109" y="332032"/>
                  </a:lnTo>
                  <a:lnTo>
                    <a:pt x="370942" y="322679"/>
                  </a:lnTo>
                  <a:lnTo>
                    <a:pt x="364979" y="324999"/>
                  </a:lnTo>
                  <a:lnTo>
                    <a:pt x="363157" y="324225"/>
                  </a:lnTo>
                  <a:lnTo>
                    <a:pt x="361086" y="320858"/>
                  </a:lnTo>
                  <a:lnTo>
                    <a:pt x="357967" y="317217"/>
                  </a:lnTo>
                  <a:lnTo>
                    <a:pt x="361086" y="313575"/>
                  </a:lnTo>
                  <a:lnTo>
                    <a:pt x="358991" y="308138"/>
                  </a:lnTo>
                  <a:lnTo>
                    <a:pt x="354849" y="309161"/>
                  </a:lnTo>
                  <a:lnTo>
                    <a:pt x="352503" y="308911"/>
                  </a:lnTo>
                  <a:lnTo>
                    <a:pt x="353277" y="303724"/>
                  </a:lnTo>
                  <a:lnTo>
                    <a:pt x="341849" y="307864"/>
                  </a:lnTo>
                  <a:lnTo>
                    <a:pt x="340028" y="309161"/>
                  </a:lnTo>
                  <a:lnTo>
                    <a:pt x="335363" y="314099"/>
                  </a:lnTo>
                  <a:lnTo>
                    <a:pt x="333790" y="313052"/>
                  </a:lnTo>
                  <a:lnTo>
                    <a:pt x="335612" y="297987"/>
                  </a:lnTo>
                  <a:lnTo>
                    <a:pt x="337708" y="293847"/>
                  </a:lnTo>
                  <a:lnTo>
                    <a:pt x="348861" y="284494"/>
                  </a:lnTo>
                  <a:lnTo>
                    <a:pt x="343147" y="278783"/>
                  </a:lnTo>
                  <a:lnTo>
                    <a:pt x="342898" y="275141"/>
                  </a:lnTo>
                  <a:lnTo>
                    <a:pt x="340552" y="274368"/>
                  </a:lnTo>
                  <a:lnTo>
                    <a:pt x="338482" y="276189"/>
                  </a:lnTo>
                  <a:lnTo>
                    <a:pt x="334839" y="277211"/>
                  </a:lnTo>
                  <a:lnTo>
                    <a:pt x="332244" y="280603"/>
                  </a:lnTo>
                  <a:lnTo>
                    <a:pt x="327828" y="282923"/>
                  </a:lnTo>
                  <a:lnTo>
                    <a:pt x="324958" y="279306"/>
                  </a:lnTo>
                  <a:lnTo>
                    <a:pt x="320043" y="275391"/>
                  </a:lnTo>
                  <a:lnTo>
                    <a:pt x="317423" y="280329"/>
                  </a:lnTo>
                  <a:lnTo>
                    <a:pt x="308591" y="276712"/>
                  </a:lnTo>
                  <a:lnTo>
                    <a:pt x="296639" y="278009"/>
                  </a:lnTo>
                  <a:lnTo>
                    <a:pt x="293271" y="279306"/>
                  </a:lnTo>
                  <a:lnTo>
                    <a:pt x="289104" y="274094"/>
                  </a:lnTo>
                  <a:lnTo>
                    <a:pt x="282093" y="267359"/>
                  </a:lnTo>
                  <a:lnTo>
                    <a:pt x="281070" y="270727"/>
                  </a:lnTo>
                  <a:lnTo>
                    <a:pt x="279498" y="273595"/>
                  </a:lnTo>
                  <a:lnTo>
                    <a:pt x="279249" y="279306"/>
                  </a:lnTo>
                  <a:lnTo>
                    <a:pt x="273784" y="281626"/>
                  </a:lnTo>
                  <a:lnTo>
                    <a:pt x="274832" y="283447"/>
                  </a:lnTo>
                  <a:lnTo>
                    <a:pt x="270940" y="284494"/>
                  </a:lnTo>
                  <a:lnTo>
                    <a:pt x="263655" y="288385"/>
                  </a:lnTo>
                  <a:lnTo>
                    <a:pt x="262107" y="288136"/>
                  </a:lnTo>
                  <a:lnTo>
                    <a:pt x="261584" y="293323"/>
                  </a:lnTo>
                  <a:lnTo>
                    <a:pt x="263130" y="296965"/>
                  </a:lnTo>
                  <a:lnTo>
                    <a:pt x="256394" y="299284"/>
                  </a:lnTo>
                  <a:lnTo>
                    <a:pt x="258215" y="303449"/>
                  </a:lnTo>
                  <a:lnTo>
                    <a:pt x="262107" y="307864"/>
                  </a:lnTo>
                  <a:lnTo>
                    <a:pt x="252751" y="314872"/>
                  </a:lnTo>
                  <a:lnTo>
                    <a:pt x="249632" y="316444"/>
                  </a:lnTo>
                  <a:lnTo>
                    <a:pt x="247287" y="314349"/>
                  </a:lnTo>
                  <a:lnTo>
                    <a:pt x="243644" y="314099"/>
                  </a:lnTo>
                  <a:lnTo>
                    <a:pt x="241573" y="315396"/>
                  </a:lnTo>
                  <a:lnTo>
                    <a:pt x="240276" y="319561"/>
                  </a:lnTo>
                  <a:lnTo>
                    <a:pt x="237681" y="323178"/>
                  </a:lnTo>
                  <a:lnTo>
                    <a:pt x="235086" y="323976"/>
                  </a:lnTo>
                  <a:lnTo>
                    <a:pt x="231967" y="323178"/>
                  </a:lnTo>
                  <a:lnTo>
                    <a:pt x="229373" y="320060"/>
                  </a:lnTo>
                  <a:lnTo>
                    <a:pt x="226778" y="313850"/>
                  </a:lnTo>
                  <a:lnTo>
                    <a:pt x="223659" y="309934"/>
                  </a:lnTo>
                  <a:lnTo>
                    <a:pt x="221314" y="308138"/>
                  </a:lnTo>
                  <a:lnTo>
                    <a:pt x="217421" y="302402"/>
                  </a:lnTo>
                  <a:lnTo>
                    <a:pt x="214302" y="294870"/>
                  </a:lnTo>
                  <a:lnTo>
                    <a:pt x="212730" y="287088"/>
                  </a:lnTo>
                  <a:lnTo>
                    <a:pt x="207291" y="287861"/>
                  </a:lnTo>
                  <a:lnTo>
                    <a:pt x="201053" y="292550"/>
                  </a:lnTo>
                  <a:lnTo>
                    <a:pt x="194566" y="299559"/>
                  </a:lnTo>
                  <a:lnTo>
                    <a:pt x="189352" y="303973"/>
                  </a:lnTo>
                  <a:lnTo>
                    <a:pt x="187530" y="303724"/>
                  </a:lnTo>
                  <a:lnTo>
                    <a:pt x="184411" y="310208"/>
                  </a:lnTo>
                  <a:lnTo>
                    <a:pt x="180519" y="313326"/>
                  </a:lnTo>
                  <a:lnTo>
                    <a:pt x="178448" y="314099"/>
                  </a:lnTo>
                  <a:lnTo>
                    <a:pt x="178199" y="319811"/>
                  </a:lnTo>
                  <a:lnTo>
                    <a:pt x="176901" y="325522"/>
                  </a:lnTo>
                  <a:lnTo>
                    <a:pt x="176627" y="331234"/>
                  </a:lnTo>
                  <a:lnTo>
                    <a:pt x="175853" y="334102"/>
                  </a:lnTo>
                  <a:lnTo>
                    <a:pt x="175853" y="338267"/>
                  </a:lnTo>
                  <a:lnTo>
                    <a:pt x="175080" y="340587"/>
                  </a:lnTo>
                  <a:lnTo>
                    <a:pt x="175080" y="345275"/>
                  </a:lnTo>
                  <a:lnTo>
                    <a:pt x="174281" y="349166"/>
                  </a:lnTo>
                  <a:lnTo>
                    <a:pt x="171936" y="354878"/>
                  </a:lnTo>
                  <a:lnTo>
                    <a:pt x="166497" y="356699"/>
                  </a:lnTo>
                  <a:lnTo>
                    <a:pt x="165449" y="360839"/>
                  </a:lnTo>
                  <a:lnTo>
                    <a:pt x="160010" y="369169"/>
                  </a:lnTo>
                  <a:lnTo>
                    <a:pt x="164675" y="374357"/>
                  </a:lnTo>
                  <a:lnTo>
                    <a:pt x="166497" y="378771"/>
                  </a:lnTo>
                  <a:lnTo>
                    <a:pt x="170140" y="378522"/>
                  </a:lnTo>
                  <a:lnTo>
                    <a:pt x="169091" y="385530"/>
                  </a:lnTo>
                  <a:lnTo>
                    <a:pt x="167794" y="389421"/>
                  </a:lnTo>
                  <a:lnTo>
                    <a:pt x="165973" y="391766"/>
                  </a:lnTo>
                  <a:lnTo>
                    <a:pt x="172210" y="393562"/>
                  </a:lnTo>
                  <a:lnTo>
                    <a:pt x="175853" y="395133"/>
                  </a:lnTo>
                  <a:lnTo>
                    <a:pt x="175853" y="396430"/>
                  </a:lnTo>
                  <a:lnTo>
                    <a:pt x="172210" y="402141"/>
                  </a:lnTo>
                  <a:lnTo>
                    <a:pt x="166746" y="414338"/>
                  </a:lnTo>
                  <a:lnTo>
                    <a:pt x="177924" y="418503"/>
                  </a:lnTo>
                  <a:lnTo>
                    <a:pt x="178698" y="419550"/>
                  </a:lnTo>
                  <a:lnTo>
                    <a:pt x="184162" y="421371"/>
                  </a:lnTo>
                  <a:lnTo>
                    <a:pt x="184162" y="422668"/>
                  </a:lnTo>
                  <a:lnTo>
                    <a:pt x="190125" y="421371"/>
                  </a:lnTo>
                  <a:lnTo>
                    <a:pt x="192221" y="422917"/>
                  </a:lnTo>
                  <a:lnTo>
                    <a:pt x="194541" y="422144"/>
                  </a:lnTo>
                  <a:lnTo>
                    <a:pt x="191947" y="414338"/>
                  </a:lnTo>
                  <a:lnTo>
                    <a:pt x="196363" y="413839"/>
                  </a:lnTo>
                  <a:lnTo>
                    <a:pt x="198184" y="417455"/>
                  </a:lnTo>
                  <a:lnTo>
                    <a:pt x="203124" y="415136"/>
                  </a:lnTo>
                  <a:lnTo>
                    <a:pt x="203124" y="411494"/>
                  </a:lnTo>
                  <a:lnTo>
                    <a:pt x="207790" y="409150"/>
                  </a:lnTo>
                  <a:lnTo>
                    <a:pt x="210410" y="406307"/>
                  </a:lnTo>
                  <a:lnTo>
                    <a:pt x="214826" y="407329"/>
                  </a:lnTo>
                  <a:lnTo>
                    <a:pt x="215325" y="403713"/>
                  </a:lnTo>
                  <a:lnTo>
                    <a:pt x="216373" y="402416"/>
                  </a:lnTo>
                  <a:lnTo>
                    <a:pt x="213778" y="399797"/>
                  </a:lnTo>
                  <a:lnTo>
                    <a:pt x="213005" y="397477"/>
                  </a:lnTo>
                  <a:lnTo>
                    <a:pt x="218444" y="394360"/>
                  </a:lnTo>
                  <a:lnTo>
                    <a:pt x="223908" y="395657"/>
                  </a:lnTo>
                  <a:lnTo>
                    <a:pt x="224158" y="392788"/>
                  </a:lnTo>
                  <a:lnTo>
                    <a:pt x="219217" y="392290"/>
                  </a:lnTo>
                  <a:lnTo>
                    <a:pt x="220515" y="388124"/>
                  </a:lnTo>
                  <a:lnTo>
                    <a:pt x="224432" y="386827"/>
                  </a:lnTo>
                  <a:lnTo>
                    <a:pt x="225205" y="384234"/>
                  </a:lnTo>
                  <a:lnTo>
                    <a:pt x="229348" y="384483"/>
                  </a:lnTo>
                  <a:lnTo>
                    <a:pt x="232990" y="383710"/>
                  </a:lnTo>
                  <a:lnTo>
                    <a:pt x="236883" y="381365"/>
                  </a:lnTo>
                  <a:lnTo>
                    <a:pt x="241573" y="383435"/>
                  </a:lnTo>
                  <a:lnTo>
                    <a:pt x="240276" y="388648"/>
                  </a:lnTo>
                  <a:lnTo>
                    <a:pt x="241573" y="390469"/>
                  </a:lnTo>
                  <a:lnTo>
                    <a:pt x="244417" y="385256"/>
                  </a:lnTo>
                  <a:lnTo>
                    <a:pt x="254572" y="385780"/>
                  </a:lnTo>
                  <a:lnTo>
                    <a:pt x="257167" y="384483"/>
                  </a:lnTo>
                  <a:lnTo>
                    <a:pt x="253001" y="395382"/>
                  </a:lnTo>
                  <a:lnTo>
                    <a:pt x="247287" y="407853"/>
                  </a:lnTo>
                  <a:lnTo>
                    <a:pt x="252751" y="409150"/>
                  </a:lnTo>
                  <a:lnTo>
                    <a:pt x="253525" y="418752"/>
                  </a:lnTo>
                  <a:lnTo>
                    <a:pt x="249632" y="428105"/>
                  </a:lnTo>
                  <a:lnTo>
                    <a:pt x="248335" y="430200"/>
                  </a:lnTo>
                  <a:lnTo>
                    <a:pt x="254572" y="432794"/>
                  </a:lnTo>
                  <a:lnTo>
                    <a:pt x="255346" y="436410"/>
                  </a:lnTo>
                  <a:lnTo>
                    <a:pt x="254298" y="441099"/>
                  </a:lnTo>
                  <a:lnTo>
                    <a:pt x="258989" y="447584"/>
                  </a:lnTo>
                  <a:lnTo>
                    <a:pt x="255596" y="450976"/>
                  </a:lnTo>
                  <a:lnTo>
                    <a:pt x="252751" y="455116"/>
                  </a:lnTo>
                  <a:lnTo>
                    <a:pt x="247811" y="458234"/>
                  </a:lnTo>
                  <a:lnTo>
                    <a:pt x="245989" y="460054"/>
                  </a:lnTo>
                  <a:lnTo>
                    <a:pt x="246763" y="461875"/>
                  </a:lnTo>
                  <a:lnTo>
                    <a:pt x="253525" y="459281"/>
                  </a:lnTo>
                  <a:lnTo>
                    <a:pt x="264702" y="456413"/>
                  </a:lnTo>
                  <a:lnTo>
                    <a:pt x="272761" y="455640"/>
                  </a:lnTo>
                  <a:lnTo>
                    <a:pt x="276654" y="451475"/>
                  </a:lnTo>
                  <a:lnTo>
                    <a:pt x="277677" y="448881"/>
                  </a:lnTo>
                  <a:lnTo>
                    <a:pt x="279773" y="439528"/>
                  </a:lnTo>
                  <a:lnTo>
                    <a:pt x="283914" y="430973"/>
                  </a:lnTo>
                  <a:lnTo>
                    <a:pt x="285736" y="429402"/>
                  </a:lnTo>
                  <a:lnTo>
                    <a:pt x="294318" y="428903"/>
                  </a:lnTo>
                  <a:lnTo>
                    <a:pt x="295092" y="429676"/>
                  </a:lnTo>
                  <a:lnTo>
                    <a:pt x="298985" y="428903"/>
                  </a:lnTo>
                  <a:lnTo>
                    <a:pt x="294318" y="420573"/>
                  </a:lnTo>
                  <a:lnTo>
                    <a:pt x="301081" y="417206"/>
                  </a:lnTo>
                  <a:lnTo>
                    <a:pt x="312508" y="414861"/>
                  </a:lnTo>
                  <a:lnTo>
                    <a:pt x="313007" y="416682"/>
                  </a:lnTo>
                  <a:lnTo>
                    <a:pt x="316924" y="415909"/>
                  </a:lnTo>
                  <a:lnTo>
                    <a:pt x="317697" y="417979"/>
                  </a:lnTo>
                  <a:lnTo>
                    <a:pt x="323162" y="417480"/>
                  </a:lnTo>
                  <a:lnTo>
                    <a:pt x="323660" y="420074"/>
                  </a:lnTo>
                  <a:lnTo>
                    <a:pt x="330173" y="419550"/>
                  </a:lnTo>
                  <a:lnTo>
                    <a:pt x="330672" y="418777"/>
                  </a:lnTo>
                  <a:lnTo>
                    <a:pt x="329898" y="412268"/>
                  </a:lnTo>
                  <a:lnTo>
                    <a:pt x="327828" y="406830"/>
                  </a:lnTo>
                  <a:lnTo>
                    <a:pt x="333790" y="404735"/>
                  </a:lnTo>
                  <a:lnTo>
                    <a:pt x="341076" y="41072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</p:grpSp>
      <p:sp>
        <p:nvSpPr>
          <p:cNvPr id="3405" name="TextBox 3404">
            <a:extLst>
              <a:ext uri="{FF2B5EF4-FFF2-40B4-BE49-F238E27FC236}">
                <a16:creationId xmlns:a16="http://schemas.microsoft.com/office/drawing/2014/main" id="{2270E825-6E76-2CF5-BE0B-557321021EB9}"/>
              </a:ext>
            </a:extLst>
          </p:cNvPr>
          <p:cNvSpPr txBox="1"/>
          <p:nvPr/>
        </p:nvSpPr>
        <p:spPr>
          <a:xfrm>
            <a:off x="244011" y="5641165"/>
            <a:ext cx="52632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800" b="1" dirty="0">
                <a:latin typeface="Daytona" panose="020B0604030500040204" pitchFamily="34" charset="0"/>
              </a:rPr>
              <a:t>Barnsley College has a large outreach including parts of Wakefield, Huddersfield, Sheffield Rotherham and Doncaster. </a:t>
            </a:r>
          </a:p>
          <a:p>
            <a:r>
              <a:rPr lang="en-GB" sz="800" dirty="0">
                <a:latin typeface="Daytona" panose="020B0604030500040204" pitchFamily="34" charset="0"/>
              </a:rPr>
              <a:t>Highlighted are Penistone, Stocksbridge Barnsley North, Barnsley South, Rawmarsh and </a:t>
            </a:r>
            <a:r>
              <a:rPr lang="en-GB" sz="800" dirty="0" err="1">
                <a:latin typeface="Daytona" panose="020B0604030500040204" pitchFamily="34" charset="0"/>
              </a:rPr>
              <a:t>Consiborugh</a:t>
            </a:r>
            <a:r>
              <a:rPr lang="en-GB" sz="800" dirty="0">
                <a:latin typeface="Daytona" panose="020B0604030500040204" pitchFamily="34" charset="0"/>
              </a:rPr>
              <a:t>, Normanton and Hemsworth and Rotherham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5C2AC3A-F2E0-B627-4025-842499FC298A}"/>
              </a:ext>
            </a:extLst>
          </p:cNvPr>
          <p:cNvSpPr txBox="1"/>
          <p:nvPr/>
        </p:nvSpPr>
        <p:spPr>
          <a:xfrm>
            <a:off x="2510386" y="1120558"/>
            <a:ext cx="4320000" cy="1944000"/>
          </a:xfrm>
          <a:prstGeom prst="rect">
            <a:avLst/>
          </a:prstGeom>
          <a:solidFill>
            <a:srgbClr val="FEE7C6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📉 </a:t>
            </a:r>
            <a:r>
              <a:rPr lang="en-GB" b="1" dirty="0">
                <a:latin typeface="Daytona" panose="020B0604030500040204" pitchFamily="34" charset="0"/>
              </a:rPr>
              <a:t>The Challenge:</a:t>
            </a:r>
            <a:endParaRPr lang="en-GB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Barnsley ranks among the most deprived areas in England, with many neighbourhoods in the bottom </a:t>
            </a:r>
            <a:r>
              <a:rPr lang="en-GB" sz="1400" b="1" dirty="0">
                <a:latin typeface="Daytona" panose="020B0604030500040204" pitchFamily="34" charset="0"/>
              </a:rPr>
              <a:t>10% nationally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  <a:br>
              <a:rPr lang="en-GB" sz="1400" dirty="0">
                <a:latin typeface="Daytona" panose="020B0604030500040204" pitchFamily="34" charset="0"/>
              </a:rPr>
            </a:br>
            <a:endParaRPr lang="en-GB" sz="1400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Disadvantaged students here struggle to achieve top GCSE grades, a gap worsened by </a:t>
            </a:r>
            <a:r>
              <a:rPr lang="en-GB" sz="1400" b="1" dirty="0">
                <a:latin typeface="Daytona" panose="020B0604030500040204" pitchFamily="34" charset="0"/>
              </a:rPr>
              <a:t>COVID-19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4289BE5-2FD3-2BC8-96B4-F408E2A9C1C7}"/>
              </a:ext>
            </a:extLst>
          </p:cNvPr>
          <p:cNvSpPr txBox="1"/>
          <p:nvPr/>
        </p:nvSpPr>
        <p:spPr>
          <a:xfrm>
            <a:off x="6953942" y="4993258"/>
            <a:ext cx="4333602" cy="800219"/>
          </a:xfrm>
          <a:prstGeom prst="rect">
            <a:avLst/>
          </a:prstGeom>
          <a:solidFill>
            <a:srgbClr val="84E29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💡 </a:t>
            </a:r>
            <a:r>
              <a:rPr lang="en-GB" b="1" dirty="0">
                <a:latin typeface="Daytona" panose="020B0604030500040204" pitchFamily="34" charset="0"/>
              </a:rPr>
              <a:t>The Goal?</a:t>
            </a:r>
            <a:br>
              <a:rPr lang="en-GB" dirty="0">
                <a:latin typeface="Daytona" panose="020B0604030500040204" pitchFamily="34" charset="0"/>
              </a:rPr>
            </a:br>
            <a:r>
              <a:rPr lang="en-GB" sz="1400" dirty="0">
                <a:latin typeface="Daytona" panose="020B0604030500040204" pitchFamily="34" charset="0"/>
              </a:rPr>
              <a:t>Empower students with </a:t>
            </a:r>
            <a:r>
              <a:rPr lang="en-GB" sz="1400" b="1" dirty="0">
                <a:latin typeface="Daytona" panose="020B0604030500040204" pitchFamily="34" charset="0"/>
              </a:rPr>
              <a:t>skills for tomorrow’s world!</a:t>
            </a:r>
            <a:endParaRPr lang="en-GB" dirty="0">
              <a:latin typeface="Daytona" panose="020B0604030500040204" pitchFamily="34" charset="0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270BC3A-EE0D-C4A7-3EF9-797F8DE529AB}"/>
              </a:ext>
            </a:extLst>
          </p:cNvPr>
          <p:cNvSpPr/>
          <p:nvPr/>
        </p:nvSpPr>
        <p:spPr>
          <a:xfrm>
            <a:off x="-3174106" y="1208109"/>
            <a:ext cx="2196269" cy="4462975"/>
          </a:xfrm>
          <a:prstGeom prst="roundRect">
            <a:avLst>
              <a:gd name="adj" fmla="val 7718"/>
            </a:avLst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tIns="0" rtlCol="0" anchor="t" anchorCtr="0"/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Tribe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B4086C3-AC3A-1BEE-0051-F5CE15E578A1}"/>
              </a:ext>
            </a:extLst>
          </p:cNvPr>
          <p:cNvSpPr/>
          <p:nvPr/>
        </p:nvSpPr>
        <p:spPr>
          <a:xfrm>
            <a:off x="-3165131" y="1542775"/>
            <a:ext cx="2196269" cy="4462975"/>
          </a:xfrm>
          <a:prstGeom prst="roundRect">
            <a:avLst>
              <a:gd name="adj" fmla="val 7718"/>
            </a:avLst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D5A3D5C-E066-1EE2-E80B-2B2D582032D6}"/>
              </a:ext>
            </a:extLst>
          </p:cNvPr>
          <p:cNvSpPr/>
          <p:nvPr/>
        </p:nvSpPr>
        <p:spPr>
          <a:xfrm>
            <a:off x="-5689978" y="1208109"/>
            <a:ext cx="2196269" cy="4462976"/>
          </a:xfrm>
          <a:prstGeom prst="roundRect">
            <a:avLst>
              <a:gd name="adj" fmla="val 7718"/>
            </a:avLst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Tribe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E38EFF0-85B2-1C70-B738-B8499CADB9E9}"/>
              </a:ext>
            </a:extLst>
          </p:cNvPr>
          <p:cNvSpPr/>
          <p:nvPr/>
        </p:nvSpPr>
        <p:spPr>
          <a:xfrm>
            <a:off x="-5698953" y="1542775"/>
            <a:ext cx="2196269" cy="4462976"/>
          </a:xfrm>
          <a:prstGeom prst="roundRect">
            <a:avLst>
              <a:gd name="adj" fmla="val 7718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B701823-ABBE-9038-15B1-6FF4EB7B019D}"/>
              </a:ext>
            </a:extLst>
          </p:cNvPr>
          <p:cNvSpPr/>
          <p:nvPr/>
        </p:nvSpPr>
        <p:spPr>
          <a:xfrm>
            <a:off x="-4553818" y="1646791"/>
            <a:ext cx="931491" cy="3879790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CBECA0DD-6D8B-BED3-BF3F-322FAFA5433D}"/>
              </a:ext>
            </a:extLst>
          </p:cNvPr>
          <p:cNvSpPr/>
          <p:nvPr/>
        </p:nvSpPr>
        <p:spPr>
          <a:xfrm>
            <a:off x="-5613496" y="1638849"/>
            <a:ext cx="931491" cy="403223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 1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CC31209B-0D14-B30A-2457-933C426850A5}"/>
              </a:ext>
            </a:extLst>
          </p:cNvPr>
          <p:cNvSpPr/>
          <p:nvPr/>
        </p:nvSpPr>
        <p:spPr>
          <a:xfrm>
            <a:off x="-5613495" y="1997773"/>
            <a:ext cx="931491" cy="3879790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598D37F-D638-EBD4-16D0-23C1D725F036}"/>
              </a:ext>
            </a:extLst>
          </p:cNvPr>
          <p:cNvSpPr/>
          <p:nvPr/>
        </p:nvSpPr>
        <p:spPr>
          <a:xfrm>
            <a:off x="-5510946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BAF49FEE-DBC3-5129-AA55-01B911A297D3}"/>
              </a:ext>
            </a:extLst>
          </p:cNvPr>
          <p:cNvSpPr/>
          <p:nvPr/>
        </p:nvSpPr>
        <p:spPr>
          <a:xfrm>
            <a:off x="-4553818" y="1997773"/>
            <a:ext cx="931491" cy="387979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9757371A-5F8E-2370-102A-C4E12B93FD0A}"/>
              </a:ext>
            </a:extLst>
          </p:cNvPr>
          <p:cNvSpPr/>
          <p:nvPr/>
        </p:nvSpPr>
        <p:spPr>
          <a:xfrm>
            <a:off x="-3049330" y="1646791"/>
            <a:ext cx="931491" cy="3879790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13B7FDE8-B9E1-DDC6-CF16-4CA663F6C5DD}"/>
              </a:ext>
            </a:extLst>
          </p:cNvPr>
          <p:cNvSpPr/>
          <p:nvPr/>
        </p:nvSpPr>
        <p:spPr>
          <a:xfrm>
            <a:off x="-1989653" y="1638849"/>
            <a:ext cx="931491" cy="387979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tIns="0" rtlCol="0" anchor="t" anchorCtr="0"/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7B93F476-B37F-886A-F386-90A5B53BB38A}"/>
              </a:ext>
            </a:extLst>
          </p:cNvPr>
          <p:cNvSpPr/>
          <p:nvPr/>
        </p:nvSpPr>
        <p:spPr>
          <a:xfrm>
            <a:off x="-1998628" y="1997773"/>
            <a:ext cx="931491" cy="3879790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2D610496-050A-5D63-734A-80787547F8B3}"/>
              </a:ext>
            </a:extLst>
          </p:cNvPr>
          <p:cNvSpPr/>
          <p:nvPr/>
        </p:nvSpPr>
        <p:spPr>
          <a:xfrm>
            <a:off x="-3058305" y="1997773"/>
            <a:ext cx="931491" cy="3879790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1888EC04-6098-7993-EBB7-8BEEF5700016}"/>
              </a:ext>
            </a:extLst>
          </p:cNvPr>
          <p:cNvSpPr/>
          <p:nvPr/>
        </p:nvSpPr>
        <p:spPr>
          <a:xfrm>
            <a:off x="-5689978" y="2708910"/>
            <a:ext cx="5150354" cy="874108"/>
          </a:xfrm>
          <a:prstGeom prst="roundRect">
            <a:avLst/>
          </a:prstGeom>
          <a:solidFill>
            <a:srgbClr val="A673E9">
              <a:alpha val="60000"/>
            </a:srgbClr>
          </a:solidFill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vert270" rtlCol="0" anchor="b" anchorCtr="1"/>
          <a:lstStyle/>
          <a:p>
            <a:pPr algn="ctr"/>
            <a:r>
              <a:rPr lang="en-GB" sz="1400" dirty="0">
                <a:solidFill>
                  <a:sysClr val="windowText" lastClr="000000"/>
                </a:solidFill>
              </a:rPr>
              <a:t>Chapter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EB969778-8D34-CEC3-DCEC-AA7E80394BFE}"/>
              </a:ext>
            </a:extLst>
          </p:cNvPr>
          <p:cNvSpPr/>
          <p:nvPr/>
        </p:nvSpPr>
        <p:spPr>
          <a:xfrm>
            <a:off x="-5510946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458A6A6C-6D07-E94C-984A-9A0ED8867EB4}"/>
              </a:ext>
            </a:extLst>
          </p:cNvPr>
          <p:cNvSpPr/>
          <p:nvPr/>
        </p:nvSpPr>
        <p:spPr>
          <a:xfrm>
            <a:off x="-5510946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04B01FD1-DDB9-B8F0-5223-6422F81BC07D}"/>
              </a:ext>
            </a:extLst>
          </p:cNvPr>
          <p:cNvSpPr/>
          <p:nvPr/>
        </p:nvSpPr>
        <p:spPr>
          <a:xfrm>
            <a:off x="-5510946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6EAAFB6-6609-EF2B-2EDD-8107EB73FC8E}"/>
              </a:ext>
            </a:extLst>
          </p:cNvPr>
          <p:cNvSpPr/>
          <p:nvPr/>
        </p:nvSpPr>
        <p:spPr>
          <a:xfrm>
            <a:off x="-5510946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17943D44-282C-FA16-A988-DB6036556A52}"/>
              </a:ext>
            </a:extLst>
          </p:cNvPr>
          <p:cNvSpPr/>
          <p:nvPr/>
        </p:nvSpPr>
        <p:spPr>
          <a:xfrm>
            <a:off x="-4451269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888F7B3F-9D03-62A1-787A-87AA7A3A28FC}"/>
              </a:ext>
            </a:extLst>
          </p:cNvPr>
          <p:cNvSpPr/>
          <p:nvPr/>
        </p:nvSpPr>
        <p:spPr>
          <a:xfrm>
            <a:off x="-4451269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6BAB460-49FB-9A5A-F603-C34077731C16}"/>
              </a:ext>
            </a:extLst>
          </p:cNvPr>
          <p:cNvSpPr/>
          <p:nvPr/>
        </p:nvSpPr>
        <p:spPr>
          <a:xfrm>
            <a:off x="-4451269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CEC9FF57-8A0B-00E2-092C-6F1DC6C2C350}"/>
              </a:ext>
            </a:extLst>
          </p:cNvPr>
          <p:cNvSpPr/>
          <p:nvPr/>
        </p:nvSpPr>
        <p:spPr>
          <a:xfrm>
            <a:off x="-4451269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0C042B9-E45D-AC90-5235-0D5B092F7F55}"/>
              </a:ext>
            </a:extLst>
          </p:cNvPr>
          <p:cNvSpPr/>
          <p:nvPr/>
        </p:nvSpPr>
        <p:spPr>
          <a:xfrm>
            <a:off x="-4451269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AB4DEC1-4634-EF11-F429-377ADE3CBA8D}"/>
              </a:ext>
            </a:extLst>
          </p:cNvPr>
          <p:cNvSpPr/>
          <p:nvPr/>
        </p:nvSpPr>
        <p:spPr>
          <a:xfrm>
            <a:off x="-2955756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175468EE-9F84-D418-5F84-04968E82A07E}"/>
              </a:ext>
            </a:extLst>
          </p:cNvPr>
          <p:cNvSpPr/>
          <p:nvPr/>
        </p:nvSpPr>
        <p:spPr>
          <a:xfrm>
            <a:off x="-2955756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3563001A-63DF-7E2E-4406-7FB4298F1A6B}"/>
              </a:ext>
            </a:extLst>
          </p:cNvPr>
          <p:cNvSpPr/>
          <p:nvPr/>
        </p:nvSpPr>
        <p:spPr>
          <a:xfrm>
            <a:off x="-2955756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B811B03D-CB05-D635-EF2B-AC3143659E68}"/>
              </a:ext>
            </a:extLst>
          </p:cNvPr>
          <p:cNvSpPr/>
          <p:nvPr/>
        </p:nvSpPr>
        <p:spPr>
          <a:xfrm>
            <a:off x="-2955756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3C610A6-2A5F-53DC-DB5F-A4D4357F4B0E}"/>
              </a:ext>
            </a:extLst>
          </p:cNvPr>
          <p:cNvSpPr/>
          <p:nvPr/>
        </p:nvSpPr>
        <p:spPr>
          <a:xfrm>
            <a:off x="-2955756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08E537DC-1A58-06E9-4F83-3A4021878ECE}"/>
              </a:ext>
            </a:extLst>
          </p:cNvPr>
          <p:cNvSpPr/>
          <p:nvPr/>
        </p:nvSpPr>
        <p:spPr>
          <a:xfrm>
            <a:off x="-1896079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6C75683-DCD5-711B-969B-BF760B1590EC}"/>
              </a:ext>
            </a:extLst>
          </p:cNvPr>
          <p:cNvSpPr/>
          <p:nvPr/>
        </p:nvSpPr>
        <p:spPr>
          <a:xfrm>
            <a:off x="-1896079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1F815C67-5DC6-3810-9626-8E68BCB422C7}"/>
              </a:ext>
            </a:extLst>
          </p:cNvPr>
          <p:cNvSpPr/>
          <p:nvPr/>
        </p:nvSpPr>
        <p:spPr>
          <a:xfrm>
            <a:off x="-1896079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C7BB59D2-BA72-3A8D-FC9E-E294CAE6CF04}"/>
              </a:ext>
            </a:extLst>
          </p:cNvPr>
          <p:cNvSpPr/>
          <p:nvPr/>
        </p:nvSpPr>
        <p:spPr>
          <a:xfrm>
            <a:off x="-1896079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9E3B9A6C-0EF5-DC08-DF6D-365F86D1D437}"/>
              </a:ext>
            </a:extLst>
          </p:cNvPr>
          <p:cNvSpPr/>
          <p:nvPr/>
        </p:nvSpPr>
        <p:spPr>
          <a:xfrm>
            <a:off x="-1896079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1617BC1-6A46-A19D-00A3-175105748F9A}"/>
              </a:ext>
            </a:extLst>
          </p:cNvPr>
          <p:cNvSpPr txBox="1"/>
          <p:nvPr/>
        </p:nvSpPr>
        <p:spPr>
          <a:xfrm rot="16200000">
            <a:off x="-1037591" y="4569943"/>
            <a:ext cx="6030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dirty="0"/>
              <a:t>Guild</a:t>
            </a:r>
          </a:p>
        </p:txBody>
      </p:sp>
      <p:sp>
        <p:nvSpPr>
          <p:cNvPr id="40" name="Free-form: Shape 39">
            <a:extLst>
              <a:ext uri="{FF2B5EF4-FFF2-40B4-BE49-F238E27FC236}">
                <a16:creationId xmlns:a16="http://schemas.microsoft.com/office/drawing/2014/main" id="{9D7A9EEF-1EAE-4441-EF27-C602BFA37800}"/>
              </a:ext>
            </a:extLst>
          </p:cNvPr>
          <p:cNvSpPr/>
          <p:nvPr/>
        </p:nvSpPr>
        <p:spPr>
          <a:xfrm>
            <a:off x="-4657251" y="2781690"/>
            <a:ext cx="4117628" cy="2421282"/>
          </a:xfrm>
          <a:custGeom>
            <a:avLst/>
            <a:gdLst>
              <a:gd name="connsiteX0" fmla="*/ 1727494 w 4117628"/>
              <a:gd name="connsiteY0" fmla="*/ 0 h 2421282"/>
              <a:gd name="connsiteX1" fmla="*/ 2325406 w 4117628"/>
              <a:gd name="connsiteY1" fmla="*/ 0 h 2421282"/>
              <a:gd name="connsiteX2" fmla="*/ 2474889 w 4117628"/>
              <a:gd name="connsiteY2" fmla="*/ 149483 h 2421282"/>
              <a:gd name="connsiteX3" fmla="*/ 2474889 w 4117628"/>
              <a:gd name="connsiteY3" fmla="*/ 1425078 h 2421282"/>
              <a:gd name="connsiteX4" fmla="*/ 2473147 w 4117628"/>
              <a:gd name="connsiteY4" fmla="*/ 1433706 h 2421282"/>
              <a:gd name="connsiteX5" fmla="*/ 2473147 w 4117628"/>
              <a:gd name="connsiteY5" fmla="*/ 1524847 h 2421282"/>
              <a:gd name="connsiteX6" fmla="*/ 2462346 w 4117628"/>
              <a:gd name="connsiteY6" fmla="*/ 1578348 h 2421282"/>
              <a:gd name="connsiteX7" fmla="*/ 2450031 w 4117628"/>
              <a:gd name="connsiteY7" fmla="*/ 1596613 h 2421282"/>
              <a:gd name="connsiteX8" fmla="*/ 3980180 w 4117628"/>
              <a:gd name="connsiteY8" fmla="*/ 1596613 h 2421282"/>
              <a:gd name="connsiteX9" fmla="*/ 4117628 w 4117628"/>
              <a:gd name="connsiteY9" fmla="*/ 1734061 h 2421282"/>
              <a:gd name="connsiteX10" fmla="*/ 4117628 w 4117628"/>
              <a:gd name="connsiteY10" fmla="*/ 2283834 h 2421282"/>
              <a:gd name="connsiteX11" fmla="*/ 3980180 w 4117628"/>
              <a:gd name="connsiteY11" fmla="*/ 2421282 h 2421282"/>
              <a:gd name="connsiteX12" fmla="*/ 1757754 w 4117628"/>
              <a:gd name="connsiteY12" fmla="*/ 2421282 h 2421282"/>
              <a:gd name="connsiteX13" fmla="*/ 1620306 w 4117628"/>
              <a:gd name="connsiteY13" fmla="*/ 2283834 h 2421282"/>
              <a:gd name="connsiteX14" fmla="*/ 1620306 w 4117628"/>
              <a:gd name="connsiteY14" fmla="*/ 1734061 h 2421282"/>
              <a:gd name="connsiteX15" fmla="*/ 1631108 w 4117628"/>
              <a:gd name="connsiteY15" fmla="*/ 1680560 h 2421282"/>
              <a:gd name="connsiteX16" fmla="*/ 1643423 w 4117628"/>
              <a:gd name="connsiteY16" fmla="*/ 1662295 h 2421282"/>
              <a:gd name="connsiteX17" fmla="*/ 137448 w 4117628"/>
              <a:gd name="connsiteY17" fmla="*/ 1662295 h 2421282"/>
              <a:gd name="connsiteX18" fmla="*/ 0 w 4117628"/>
              <a:gd name="connsiteY18" fmla="*/ 1524847 h 2421282"/>
              <a:gd name="connsiteX19" fmla="*/ 0 w 4117628"/>
              <a:gd name="connsiteY19" fmla="*/ 975074 h 2421282"/>
              <a:gd name="connsiteX20" fmla="*/ 137448 w 4117628"/>
              <a:gd name="connsiteY20" fmla="*/ 837626 h 2421282"/>
              <a:gd name="connsiteX21" fmla="*/ 1578011 w 4117628"/>
              <a:gd name="connsiteY21" fmla="*/ 837626 h 2421282"/>
              <a:gd name="connsiteX22" fmla="*/ 1578011 w 4117628"/>
              <a:gd name="connsiteY22" fmla="*/ 149483 h 2421282"/>
              <a:gd name="connsiteX23" fmla="*/ 1727494 w 4117628"/>
              <a:gd name="connsiteY23" fmla="*/ 0 h 242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17628" h="2421282">
                <a:moveTo>
                  <a:pt x="1727494" y="0"/>
                </a:moveTo>
                <a:lnTo>
                  <a:pt x="2325406" y="0"/>
                </a:lnTo>
                <a:cubicBezTo>
                  <a:pt x="2407963" y="0"/>
                  <a:pt x="2474889" y="66926"/>
                  <a:pt x="2474889" y="149483"/>
                </a:cubicBezTo>
                <a:lnTo>
                  <a:pt x="2474889" y="1425078"/>
                </a:lnTo>
                <a:lnTo>
                  <a:pt x="2473147" y="1433706"/>
                </a:lnTo>
                <a:lnTo>
                  <a:pt x="2473147" y="1524847"/>
                </a:lnTo>
                <a:cubicBezTo>
                  <a:pt x="2473147" y="1543824"/>
                  <a:pt x="2469301" y="1561904"/>
                  <a:pt x="2462346" y="1578348"/>
                </a:cubicBezTo>
                <a:lnTo>
                  <a:pt x="2450031" y="1596613"/>
                </a:lnTo>
                <a:lnTo>
                  <a:pt x="3980180" y="1596613"/>
                </a:lnTo>
                <a:cubicBezTo>
                  <a:pt x="4056090" y="1596613"/>
                  <a:pt x="4117628" y="1658151"/>
                  <a:pt x="4117628" y="1734061"/>
                </a:cubicBezTo>
                <a:lnTo>
                  <a:pt x="4117628" y="2283834"/>
                </a:lnTo>
                <a:cubicBezTo>
                  <a:pt x="4117628" y="2359744"/>
                  <a:pt x="4056090" y="2421282"/>
                  <a:pt x="3980180" y="2421282"/>
                </a:cubicBezTo>
                <a:lnTo>
                  <a:pt x="1757754" y="2421282"/>
                </a:lnTo>
                <a:cubicBezTo>
                  <a:pt x="1681844" y="2421282"/>
                  <a:pt x="1620306" y="2359744"/>
                  <a:pt x="1620306" y="2283834"/>
                </a:cubicBezTo>
                <a:lnTo>
                  <a:pt x="1620306" y="1734061"/>
                </a:lnTo>
                <a:cubicBezTo>
                  <a:pt x="1620306" y="1715084"/>
                  <a:pt x="1624152" y="1697004"/>
                  <a:pt x="1631108" y="1680560"/>
                </a:cubicBezTo>
                <a:lnTo>
                  <a:pt x="1643423" y="1662295"/>
                </a:lnTo>
                <a:lnTo>
                  <a:pt x="137448" y="1662295"/>
                </a:lnTo>
                <a:cubicBezTo>
                  <a:pt x="61538" y="1662295"/>
                  <a:pt x="0" y="1600757"/>
                  <a:pt x="0" y="1524847"/>
                </a:cubicBezTo>
                <a:lnTo>
                  <a:pt x="0" y="975074"/>
                </a:lnTo>
                <a:cubicBezTo>
                  <a:pt x="0" y="899164"/>
                  <a:pt x="61538" y="837626"/>
                  <a:pt x="137448" y="837626"/>
                </a:cubicBezTo>
                <a:lnTo>
                  <a:pt x="1578011" y="837626"/>
                </a:lnTo>
                <a:lnTo>
                  <a:pt x="1578011" y="149483"/>
                </a:lnTo>
                <a:cubicBezTo>
                  <a:pt x="1578011" y="66926"/>
                  <a:pt x="1644937" y="0"/>
                  <a:pt x="1727494" y="0"/>
                </a:cubicBezTo>
                <a:close/>
              </a:path>
            </a:pathLst>
          </a:custGeom>
          <a:solidFill>
            <a:srgbClr val="EF6363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wrap="square" rtlCol="0" anchor="b" anchorCtr="1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C19787C-AFA1-E077-43EE-A8FF037D4B75}"/>
              </a:ext>
            </a:extLst>
          </p:cNvPr>
          <p:cNvSpPr txBox="1"/>
          <p:nvPr/>
        </p:nvSpPr>
        <p:spPr>
          <a:xfrm rot="16200000">
            <a:off x="-1089319" y="4637790"/>
            <a:ext cx="6030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dirty="0"/>
              <a:t>Guild</a:t>
            </a:r>
          </a:p>
        </p:txBody>
      </p:sp>
    </p:spTree>
    <p:extLst>
      <p:ext uri="{BB962C8B-B14F-4D97-AF65-F5344CB8AC3E}">
        <p14:creationId xmlns:p14="http://schemas.microsoft.com/office/powerpoint/2010/main" val="1683051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685B4D-A29E-D955-92AF-D02B4A18BF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0" name="Rectangle 3399">
            <a:extLst>
              <a:ext uri="{FF2B5EF4-FFF2-40B4-BE49-F238E27FC236}">
                <a16:creationId xmlns:a16="http://schemas.microsoft.com/office/drawing/2014/main" id="{51F764D7-9FEC-BCAB-2A78-E1039BE1C434}"/>
              </a:ext>
            </a:extLst>
          </p:cNvPr>
          <p:cNvSpPr/>
          <p:nvPr/>
        </p:nvSpPr>
        <p:spPr>
          <a:xfrm>
            <a:off x="175726" y="961728"/>
            <a:ext cx="11821885" cy="535865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endParaRPr lang="en-GB" sz="3600" dirty="0">
              <a:solidFill>
                <a:schemeClr val="tx1"/>
              </a:solidFill>
              <a:latin typeface="Daytona" panose="020B0604030500040204" pitchFamily="34" charset="0"/>
            </a:endParaRPr>
          </a:p>
        </p:txBody>
      </p:sp>
      <p:sp>
        <p:nvSpPr>
          <p:cNvPr id="3401" name="Rectangle 3400">
            <a:extLst>
              <a:ext uri="{FF2B5EF4-FFF2-40B4-BE49-F238E27FC236}">
                <a16:creationId xmlns:a16="http://schemas.microsoft.com/office/drawing/2014/main" id="{B4700890-8E38-6485-275E-2A7AA40DB47A}"/>
              </a:ext>
            </a:extLst>
          </p:cNvPr>
          <p:cNvSpPr/>
          <p:nvPr/>
        </p:nvSpPr>
        <p:spPr>
          <a:xfrm>
            <a:off x="185057" y="169817"/>
            <a:ext cx="11821885" cy="780890"/>
          </a:xfrm>
          <a:prstGeom prst="rect">
            <a:avLst/>
          </a:prstGeom>
          <a:solidFill>
            <a:srgbClr val="96DCF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r>
              <a:rPr lang="en-GB" sz="2400" b="1" dirty="0">
                <a:solidFill>
                  <a:schemeClr val="tx1"/>
                </a:solidFill>
                <a:latin typeface="Daytona" panose="020B0604030500040204" pitchFamily="34" charset="0"/>
              </a:rPr>
              <a:t>Context – Barnsley College</a:t>
            </a:r>
          </a:p>
        </p:txBody>
      </p:sp>
      <p:sp>
        <p:nvSpPr>
          <p:cNvPr id="3402" name="Rectangle 3401">
            <a:extLst>
              <a:ext uri="{FF2B5EF4-FFF2-40B4-BE49-F238E27FC236}">
                <a16:creationId xmlns:a16="http://schemas.microsoft.com/office/drawing/2014/main" id="{024CDA93-6B9B-3CB3-41E4-E107159200E4}"/>
              </a:ext>
            </a:extLst>
          </p:cNvPr>
          <p:cNvSpPr/>
          <p:nvPr/>
        </p:nvSpPr>
        <p:spPr>
          <a:xfrm>
            <a:off x="185057" y="6263154"/>
            <a:ext cx="5910944" cy="404949"/>
          </a:xfrm>
          <a:prstGeom prst="rect">
            <a:avLst/>
          </a:prstGeom>
          <a:solidFill>
            <a:srgbClr val="FDD19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03" name="Rectangle 3402">
            <a:extLst>
              <a:ext uri="{FF2B5EF4-FFF2-40B4-BE49-F238E27FC236}">
                <a16:creationId xmlns:a16="http://schemas.microsoft.com/office/drawing/2014/main" id="{757C34C3-8DCF-140B-BDEB-D7677B9C51B9}"/>
              </a:ext>
            </a:extLst>
          </p:cNvPr>
          <p:cNvSpPr/>
          <p:nvPr/>
        </p:nvSpPr>
        <p:spPr>
          <a:xfrm>
            <a:off x="6095999" y="6263154"/>
            <a:ext cx="5910944" cy="404949"/>
          </a:xfrm>
          <a:prstGeom prst="rect">
            <a:avLst/>
          </a:prstGeom>
          <a:solidFill>
            <a:srgbClr val="EF636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737D897-6B34-4E10-2703-A42010CDC818}"/>
              </a:ext>
            </a:extLst>
          </p:cNvPr>
          <p:cNvSpPr/>
          <p:nvPr/>
        </p:nvSpPr>
        <p:spPr>
          <a:xfrm>
            <a:off x="2935045" y="1208109"/>
            <a:ext cx="2196269" cy="4462975"/>
          </a:xfrm>
          <a:prstGeom prst="roundRect">
            <a:avLst>
              <a:gd name="adj" fmla="val 7718"/>
            </a:avLst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tIns="0" rtlCol="0" anchor="t" anchorCtr="0"/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Tribe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A389BE2F-90F8-D82A-14D6-59672034EE3C}"/>
              </a:ext>
            </a:extLst>
          </p:cNvPr>
          <p:cNvSpPr/>
          <p:nvPr/>
        </p:nvSpPr>
        <p:spPr>
          <a:xfrm>
            <a:off x="2944020" y="1542775"/>
            <a:ext cx="2196269" cy="4462975"/>
          </a:xfrm>
          <a:prstGeom prst="roundRect">
            <a:avLst>
              <a:gd name="adj" fmla="val 7718"/>
            </a:avLst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E13CD82-6953-AA73-6ECB-DA616F8C23DD}"/>
              </a:ext>
            </a:extLst>
          </p:cNvPr>
          <p:cNvSpPr/>
          <p:nvPr/>
        </p:nvSpPr>
        <p:spPr>
          <a:xfrm>
            <a:off x="419173" y="1208109"/>
            <a:ext cx="2196269" cy="4462976"/>
          </a:xfrm>
          <a:prstGeom prst="roundRect">
            <a:avLst>
              <a:gd name="adj" fmla="val 7718"/>
            </a:avLst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Tribe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F2CA23B-C453-5D21-5F29-B9868F53197E}"/>
              </a:ext>
            </a:extLst>
          </p:cNvPr>
          <p:cNvSpPr/>
          <p:nvPr/>
        </p:nvSpPr>
        <p:spPr>
          <a:xfrm>
            <a:off x="410198" y="1542775"/>
            <a:ext cx="2196269" cy="4462976"/>
          </a:xfrm>
          <a:prstGeom prst="roundRect">
            <a:avLst>
              <a:gd name="adj" fmla="val 7718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76C2B357-F2E7-478B-0A56-421F6A3D9F00}"/>
              </a:ext>
            </a:extLst>
          </p:cNvPr>
          <p:cNvSpPr/>
          <p:nvPr/>
        </p:nvSpPr>
        <p:spPr>
          <a:xfrm>
            <a:off x="1555333" y="1646791"/>
            <a:ext cx="931491" cy="3879790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909CE723-28F6-C27A-EE7C-6458AA4B4CA4}"/>
              </a:ext>
            </a:extLst>
          </p:cNvPr>
          <p:cNvSpPr/>
          <p:nvPr/>
        </p:nvSpPr>
        <p:spPr>
          <a:xfrm>
            <a:off x="495655" y="1638849"/>
            <a:ext cx="931491" cy="403223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 1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928134D-7994-793A-659E-30F5DDA8D834}"/>
              </a:ext>
            </a:extLst>
          </p:cNvPr>
          <p:cNvSpPr/>
          <p:nvPr/>
        </p:nvSpPr>
        <p:spPr>
          <a:xfrm>
            <a:off x="495656" y="1997773"/>
            <a:ext cx="931491" cy="3879790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DC0CBF9-4F16-4666-46D0-E9B5031B9F79}"/>
              </a:ext>
            </a:extLst>
          </p:cNvPr>
          <p:cNvSpPr/>
          <p:nvPr/>
        </p:nvSpPr>
        <p:spPr>
          <a:xfrm>
            <a:off x="598205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7F19C9A1-5857-54D4-41CB-611AB2B297AD}"/>
              </a:ext>
            </a:extLst>
          </p:cNvPr>
          <p:cNvSpPr/>
          <p:nvPr/>
        </p:nvSpPr>
        <p:spPr>
          <a:xfrm>
            <a:off x="1555333" y="1997773"/>
            <a:ext cx="931491" cy="387979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A2FC06AF-E160-3A53-2F9D-739E1FCEEF86}"/>
              </a:ext>
            </a:extLst>
          </p:cNvPr>
          <p:cNvSpPr/>
          <p:nvPr/>
        </p:nvSpPr>
        <p:spPr>
          <a:xfrm>
            <a:off x="3059821" y="1646791"/>
            <a:ext cx="931491" cy="3879790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EB5CA4-980A-B766-3CE4-181B3AC41492}"/>
              </a:ext>
            </a:extLst>
          </p:cNvPr>
          <p:cNvSpPr/>
          <p:nvPr/>
        </p:nvSpPr>
        <p:spPr>
          <a:xfrm>
            <a:off x="4119498" y="1638849"/>
            <a:ext cx="931491" cy="387979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tIns="0" rtlCol="0" anchor="t" anchorCtr="0"/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9ACC0E76-7B49-A3C7-5580-D4E8F1C7FD24}"/>
              </a:ext>
            </a:extLst>
          </p:cNvPr>
          <p:cNvSpPr/>
          <p:nvPr/>
        </p:nvSpPr>
        <p:spPr>
          <a:xfrm>
            <a:off x="4110523" y="1997773"/>
            <a:ext cx="931491" cy="3879790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C09F651D-F462-7000-1F2D-C9A49E35FAB8}"/>
              </a:ext>
            </a:extLst>
          </p:cNvPr>
          <p:cNvSpPr/>
          <p:nvPr/>
        </p:nvSpPr>
        <p:spPr>
          <a:xfrm>
            <a:off x="3050846" y="1997773"/>
            <a:ext cx="931491" cy="3879790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ED51C3B-A0F1-7029-7ED2-F0C810E95F63}"/>
              </a:ext>
            </a:extLst>
          </p:cNvPr>
          <p:cNvSpPr/>
          <p:nvPr/>
        </p:nvSpPr>
        <p:spPr>
          <a:xfrm>
            <a:off x="419173" y="2708910"/>
            <a:ext cx="5150354" cy="874108"/>
          </a:xfrm>
          <a:prstGeom prst="roundRect">
            <a:avLst/>
          </a:prstGeom>
          <a:solidFill>
            <a:srgbClr val="A673E9">
              <a:alpha val="60000"/>
            </a:srgbClr>
          </a:solidFill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vert270" rtlCol="0" anchor="b" anchorCtr="1"/>
          <a:lstStyle/>
          <a:p>
            <a:pPr algn="ctr"/>
            <a:r>
              <a:rPr lang="en-GB" sz="1400" dirty="0">
                <a:solidFill>
                  <a:sysClr val="windowText" lastClr="000000"/>
                </a:solidFill>
              </a:rPr>
              <a:t>Chapter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047DE35-2FFF-ACD3-B7E2-09BEE962A69C}"/>
              </a:ext>
            </a:extLst>
          </p:cNvPr>
          <p:cNvSpPr/>
          <p:nvPr/>
        </p:nvSpPr>
        <p:spPr>
          <a:xfrm>
            <a:off x="598205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788D1B0A-E0C2-77DF-987E-5DA0F1C7FE7C}"/>
              </a:ext>
            </a:extLst>
          </p:cNvPr>
          <p:cNvSpPr/>
          <p:nvPr/>
        </p:nvSpPr>
        <p:spPr>
          <a:xfrm>
            <a:off x="598205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F329E16D-22EA-53C2-A427-26ED6DEF2BA5}"/>
              </a:ext>
            </a:extLst>
          </p:cNvPr>
          <p:cNvSpPr/>
          <p:nvPr/>
        </p:nvSpPr>
        <p:spPr>
          <a:xfrm>
            <a:off x="598205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41266E8C-74E5-9D30-BDEA-5D7CA4939DEF}"/>
              </a:ext>
            </a:extLst>
          </p:cNvPr>
          <p:cNvSpPr/>
          <p:nvPr/>
        </p:nvSpPr>
        <p:spPr>
          <a:xfrm>
            <a:off x="598205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8C14E600-9E3E-B1C8-0B35-E2C82E4A6DCB}"/>
              </a:ext>
            </a:extLst>
          </p:cNvPr>
          <p:cNvSpPr/>
          <p:nvPr/>
        </p:nvSpPr>
        <p:spPr>
          <a:xfrm>
            <a:off x="1657882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795EC62-A280-8305-9D3E-EC4D0BF48B5B}"/>
              </a:ext>
            </a:extLst>
          </p:cNvPr>
          <p:cNvSpPr/>
          <p:nvPr/>
        </p:nvSpPr>
        <p:spPr>
          <a:xfrm>
            <a:off x="1657882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5BE84AA-A79A-0120-7CD2-388894C28A94}"/>
              </a:ext>
            </a:extLst>
          </p:cNvPr>
          <p:cNvSpPr/>
          <p:nvPr/>
        </p:nvSpPr>
        <p:spPr>
          <a:xfrm>
            <a:off x="1657882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568301E7-79E7-F1FB-E5E8-C748B50690D5}"/>
              </a:ext>
            </a:extLst>
          </p:cNvPr>
          <p:cNvSpPr/>
          <p:nvPr/>
        </p:nvSpPr>
        <p:spPr>
          <a:xfrm>
            <a:off x="1657882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F24DDD60-FB67-9CBB-F99E-9CA196DFEB9E}"/>
              </a:ext>
            </a:extLst>
          </p:cNvPr>
          <p:cNvSpPr/>
          <p:nvPr/>
        </p:nvSpPr>
        <p:spPr>
          <a:xfrm>
            <a:off x="1657882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BC1C3C74-B11C-B878-7DF3-27CC82EEE172}"/>
              </a:ext>
            </a:extLst>
          </p:cNvPr>
          <p:cNvSpPr/>
          <p:nvPr/>
        </p:nvSpPr>
        <p:spPr>
          <a:xfrm>
            <a:off x="3153395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7E9031E8-12DA-4517-C434-C672C1EFAC9A}"/>
              </a:ext>
            </a:extLst>
          </p:cNvPr>
          <p:cNvSpPr/>
          <p:nvPr/>
        </p:nvSpPr>
        <p:spPr>
          <a:xfrm>
            <a:off x="3153395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AE93FD42-38AE-B4A7-1928-497300D27B97}"/>
              </a:ext>
            </a:extLst>
          </p:cNvPr>
          <p:cNvSpPr/>
          <p:nvPr/>
        </p:nvSpPr>
        <p:spPr>
          <a:xfrm>
            <a:off x="3153395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FDB66BB-E1B3-F193-1C2F-6FD82BC98601}"/>
              </a:ext>
            </a:extLst>
          </p:cNvPr>
          <p:cNvSpPr/>
          <p:nvPr/>
        </p:nvSpPr>
        <p:spPr>
          <a:xfrm>
            <a:off x="3153395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A34E79E3-956D-06BC-ACED-69BF4820401E}"/>
              </a:ext>
            </a:extLst>
          </p:cNvPr>
          <p:cNvSpPr/>
          <p:nvPr/>
        </p:nvSpPr>
        <p:spPr>
          <a:xfrm>
            <a:off x="3153395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8F50B729-C40C-92F1-77E8-162010868F2B}"/>
              </a:ext>
            </a:extLst>
          </p:cNvPr>
          <p:cNvSpPr/>
          <p:nvPr/>
        </p:nvSpPr>
        <p:spPr>
          <a:xfrm>
            <a:off x="4213072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081CBF7-76F3-4005-5B1B-6693ECA4A6C7}"/>
              </a:ext>
            </a:extLst>
          </p:cNvPr>
          <p:cNvSpPr/>
          <p:nvPr/>
        </p:nvSpPr>
        <p:spPr>
          <a:xfrm>
            <a:off x="4213072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E95ADEEB-8C1A-18CF-037F-22E19E6D19B6}"/>
              </a:ext>
            </a:extLst>
          </p:cNvPr>
          <p:cNvSpPr/>
          <p:nvPr/>
        </p:nvSpPr>
        <p:spPr>
          <a:xfrm>
            <a:off x="4213072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207D20CA-21ED-489D-8B10-5366AD49A8B5}"/>
              </a:ext>
            </a:extLst>
          </p:cNvPr>
          <p:cNvSpPr/>
          <p:nvPr/>
        </p:nvSpPr>
        <p:spPr>
          <a:xfrm>
            <a:off x="4213072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FC9A1293-701C-0CC0-5961-68E05756D2DF}"/>
              </a:ext>
            </a:extLst>
          </p:cNvPr>
          <p:cNvSpPr/>
          <p:nvPr/>
        </p:nvSpPr>
        <p:spPr>
          <a:xfrm>
            <a:off x="4213072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D49B4E3-6D15-935C-2DCF-680552AB4832}"/>
              </a:ext>
            </a:extLst>
          </p:cNvPr>
          <p:cNvSpPr txBox="1"/>
          <p:nvPr/>
        </p:nvSpPr>
        <p:spPr>
          <a:xfrm rot="16200000">
            <a:off x="5071560" y="4569943"/>
            <a:ext cx="6030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dirty="0"/>
              <a:t>Guild</a:t>
            </a:r>
          </a:p>
        </p:txBody>
      </p:sp>
      <p:sp>
        <p:nvSpPr>
          <p:cNvPr id="40" name="Google Shape;652;p61">
            <a:extLst>
              <a:ext uri="{FF2B5EF4-FFF2-40B4-BE49-F238E27FC236}">
                <a16:creationId xmlns:a16="http://schemas.microsoft.com/office/drawing/2014/main" id="{2C8DB2FC-D98E-63C2-CCDD-F81A26384610}"/>
              </a:ext>
            </a:extLst>
          </p:cNvPr>
          <p:cNvSpPr txBox="1"/>
          <p:nvPr/>
        </p:nvSpPr>
        <p:spPr>
          <a:xfrm>
            <a:off x="6278006" y="1361639"/>
            <a:ext cx="1833600" cy="4800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Roboto Slab Medium"/>
                <a:ea typeface="Roboto Slab Medium"/>
                <a:cs typeface="Roboto Slab Medium"/>
                <a:sym typeface="Roboto Slab Medium"/>
              </a:rPr>
              <a:t>Squads</a:t>
            </a:r>
            <a:endParaRPr sz="2400" dirty="0">
              <a:solidFill>
                <a:schemeClr val="dk1"/>
              </a:solidFill>
              <a:latin typeface="Roboto Slab Medium"/>
              <a:ea typeface="Roboto Slab Medium"/>
              <a:cs typeface="Roboto Slab Medium"/>
              <a:sym typeface="Roboto Slab Medium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0727A0E-C4FD-D4CE-5735-F2EEF88F2B34}"/>
              </a:ext>
            </a:extLst>
          </p:cNvPr>
          <p:cNvSpPr txBox="1"/>
          <p:nvPr/>
        </p:nvSpPr>
        <p:spPr>
          <a:xfrm>
            <a:off x="6286981" y="1845607"/>
            <a:ext cx="4805391" cy="64633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sz="1800" dirty="0">
                <a:latin typeface="Daytona Condensed" panose="020F0502020204030204" pitchFamily="34" charset="0"/>
              </a:rPr>
              <a:t>Small, student-led teams tackling projects collaboratively</a:t>
            </a:r>
          </a:p>
        </p:txBody>
      </p:sp>
      <p:sp>
        <p:nvSpPr>
          <p:cNvPr id="42" name="Google Shape;652;p61">
            <a:extLst>
              <a:ext uri="{FF2B5EF4-FFF2-40B4-BE49-F238E27FC236}">
                <a16:creationId xmlns:a16="http://schemas.microsoft.com/office/drawing/2014/main" id="{10C51BC8-1A4D-E647-7765-1FBCC13D7D9C}"/>
              </a:ext>
            </a:extLst>
          </p:cNvPr>
          <p:cNvSpPr txBox="1"/>
          <p:nvPr/>
        </p:nvSpPr>
        <p:spPr>
          <a:xfrm>
            <a:off x="6306792" y="2679466"/>
            <a:ext cx="1833600" cy="4800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Roboto Slab Medium"/>
                <a:ea typeface="Roboto Slab Medium"/>
                <a:cs typeface="Roboto Slab Medium"/>
                <a:sym typeface="Roboto Slab Medium"/>
              </a:rPr>
              <a:t>Tribes</a:t>
            </a:r>
            <a:endParaRPr sz="2400" dirty="0">
              <a:solidFill>
                <a:schemeClr val="dk1"/>
              </a:solidFill>
              <a:latin typeface="Roboto Slab Medium"/>
              <a:ea typeface="Roboto Slab Medium"/>
              <a:cs typeface="Roboto Slab Medium"/>
              <a:sym typeface="Roboto Slab Medium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5E7D39B-2CA1-3369-D7C7-5085A42CF9A0}"/>
              </a:ext>
            </a:extLst>
          </p:cNvPr>
          <p:cNvSpPr txBox="1"/>
          <p:nvPr/>
        </p:nvSpPr>
        <p:spPr>
          <a:xfrm>
            <a:off x="6315767" y="3163434"/>
            <a:ext cx="4805391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sz="1800" dirty="0">
                <a:latin typeface="Daytona Condensed" panose="020F0502020204030204" pitchFamily="34" charset="0"/>
              </a:rPr>
              <a:t>Groups of Squads working on related themes</a:t>
            </a:r>
          </a:p>
        </p:txBody>
      </p:sp>
      <p:sp>
        <p:nvSpPr>
          <p:cNvPr id="44" name="Google Shape;652;p61">
            <a:extLst>
              <a:ext uri="{FF2B5EF4-FFF2-40B4-BE49-F238E27FC236}">
                <a16:creationId xmlns:a16="http://schemas.microsoft.com/office/drawing/2014/main" id="{13F0F84F-26D1-8A94-68EE-559057D10338}"/>
              </a:ext>
            </a:extLst>
          </p:cNvPr>
          <p:cNvSpPr txBox="1"/>
          <p:nvPr/>
        </p:nvSpPr>
        <p:spPr>
          <a:xfrm>
            <a:off x="6349383" y="3724262"/>
            <a:ext cx="1833600" cy="4800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Roboto Slab Medium"/>
                <a:ea typeface="Roboto Slab Medium"/>
                <a:cs typeface="Roboto Slab Medium"/>
                <a:sym typeface="Roboto Slab Medium"/>
              </a:rPr>
              <a:t>Chapters</a:t>
            </a:r>
            <a:endParaRPr sz="2400" dirty="0">
              <a:solidFill>
                <a:schemeClr val="dk1"/>
              </a:solidFill>
              <a:latin typeface="Roboto Slab Medium"/>
              <a:ea typeface="Roboto Slab Medium"/>
              <a:cs typeface="Roboto Slab Medium"/>
              <a:sym typeface="Roboto Slab Medium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8A4EAA3-6987-FC64-5054-3B821A25DB7D}"/>
              </a:ext>
            </a:extLst>
          </p:cNvPr>
          <p:cNvSpPr txBox="1"/>
          <p:nvPr/>
        </p:nvSpPr>
        <p:spPr>
          <a:xfrm>
            <a:off x="6358358" y="4208230"/>
            <a:ext cx="4805391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sz="1800" dirty="0"/>
              <a:t>Skill-based peer-learning communities</a:t>
            </a:r>
          </a:p>
        </p:txBody>
      </p:sp>
      <p:sp>
        <p:nvSpPr>
          <p:cNvPr id="46" name="Google Shape;652;p61">
            <a:extLst>
              <a:ext uri="{FF2B5EF4-FFF2-40B4-BE49-F238E27FC236}">
                <a16:creationId xmlns:a16="http://schemas.microsoft.com/office/drawing/2014/main" id="{42EEDD6B-AE48-1C46-5352-BE698D5A62E4}"/>
              </a:ext>
            </a:extLst>
          </p:cNvPr>
          <p:cNvSpPr txBox="1"/>
          <p:nvPr/>
        </p:nvSpPr>
        <p:spPr>
          <a:xfrm>
            <a:off x="6311879" y="4785357"/>
            <a:ext cx="1833600" cy="4800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Roboto Slab Medium"/>
                <a:ea typeface="Roboto Slab Medium"/>
                <a:cs typeface="Roboto Slab Medium"/>
                <a:sym typeface="Roboto Slab Medium"/>
              </a:rPr>
              <a:t>Guilds</a:t>
            </a:r>
            <a:endParaRPr sz="2400" dirty="0">
              <a:solidFill>
                <a:schemeClr val="dk1"/>
              </a:solidFill>
              <a:latin typeface="Roboto Slab Medium"/>
              <a:ea typeface="Roboto Slab Medium"/>
              <a:cs typeface="Roboto Slab Medium"/>
              <a:sym typeface="Roboto Slab Medium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2FA60CA-7BEF-6062-3BE6-73F29F7977FB}"/>
              </a:ext>
            </a:extLst>
          </p:cNvPr>
          <p:cNvSpPr txBox="1"/>
          <p:nvPr/>
        </p:nvSpPr>
        <p:spPr>
          <a:xfrm>
            <a:off x="6320854" y="5269325"/>
            <a:ext cx="4805391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sz="1800" dirty="0"/>
              <a:t>Passion-driven networks sharing expertise</a:t>
            </a:r>
          </a:p>
        </p:txBody>
      </p:sp>
      <p:sp>
        <p:nvSpPr>
          <p:cNvPr id="48" name="Free-form: Shape 47">
            <a:extLst>
              <a:ext uri="{FF2B5EF4-FFF2-40B4-BE49-F238E27FC236}">
                <a16:creationId xmlns:a16="http://schemas.microsoft.com/office/drawing/2014/main" id="{3D3479AA-683F-1CDF-44E7-721ABD29EEC5}"/>
              </a:ext>
            </a:extLst>
          </p:cNvPr>
          <p:cNvSpPr/>
          <p:nvPr/>
        </p:nvSpPr>
        <p:spPr>
          <a:xfrm>
            <a:off x="1451900" y="2781690"/>
            <a:ext cx="4117628" cy="2421282"/>
          </a:xfrm>
          <a:custGeom>
            <a:avLst/>
            <a:gdLst>
              <a:gd name="connsiteX0" fmla="*/ 1727494 w 4117628"/>
              <a:gd name="connsiteY0" fmla="*/ 0 h 2421282"/>
              <a:gd name="connsiteX1" fmla="*/ 2325406 w 4117628"/>
              <a:gd name="connsiteY1" fmla="*/ 0 h 2421282"/>
              <a:gd name="connsiteX2" fmla="*/ 2474889 w 4117628"/>
              <a:gd name="connsiteY2" fmla="*/ 149483 h 2421282"/>
              <a:gd name="connsiteX3" fmla="*/ 2474889 w 4117628"/>
              <a:gd name="connsiteY3" fmla="*/ 1425078 h 2421282"/>
              <a:gd name="connsiteX4" fmla="*/ 2473147 w 4117628"/>
              <a:gd name="connsiteY4" fmla="*/ 1433706 h 2421282"/>
              <a:gd name="connsiteX5" fmla="*/ 2473147 w 4117628"/>
              <a:gd name="connsiteY5" fmla="*/ 1524847 h 2421282"/>
              <a:gd name="connsiteX6" fmla="*/ 2462346 w 4117628"/>
              <a:gd name="connsiteY6" fmla="*/ 1578348 h 2421282"/>
              <a:gd name="connsiteX7" fmla="*/ 2450031 w 4117628"/>
              <a:gd name="connsiteY7" fmla="*/ 1596613 h 2421282"/>
              <a:gd name="connsiteX8" fmla="*/ 3980180 w 4117628"/>
              <a:gd name="connsiteY8" fmla="*/ 1596613 h 2421282"/>
              <a:gd name="connsiteX9" fmla="*/ 4117628 w 4117628"/>
              <a:gd name="connsiteY9" fmla="*/ 1734061 h 2421282"/>
              <a:gd name="connsiteX10" fmla="*/ 4117628 w 4117628"/>
              <a:gd name="connsiteY10" fmla="*/ 2283834 h 2421282"/>
              <a:gd name="connsiteX11" fmla="*/ 3980180 w 4117628"/>
              <a:gd name="connsiteY11" fmla="*/ 2421282 h 2421282"/>
              <a:gd name="connsiteX12" fmla="*/ 1757754 w 4117628"/>
              <a:gd name="connsiteY12" fmla="*/ 2421282 h 2421282"/>
              <a:gd name="connsiteX13" fmla="*/ 1620306 w 4117628"/>
              <a:gd name="connsiteY13" fmla="*/ 2283834 h 2421282"/>
              <a:gd name="connsiteX14" fmla="*/ 1620306 w 4117628"/>
              <a:gd name="connsiteY14" fmla="*/ 1734061 h 2421282"/>
              <a:gd name="connsiteX15" fmla="*/ 1631108 w 4117628"/>
              <a:gd name="connsiteY15" fmla="*/ 1680560 h 2421282"/>
              <a:gd name="connsiteX16" fmla="*/ 1643423 w 4117628"/>
              <a:gd name="connsiteY16" fmla="*/ 1662295 h 2421282"/>
              <a:gd name="connsiteX17" fmla="*/ 137448 w 4117628"/>
              <a:gd name="connsiteY17" fmla="*/ 1662295 h 2421282"/>
              <a:gd name="connsiteX18" fmla="*/ 0 w 4117628"/>
              <a:gd name="connsiteY18" fmla="*/ 1524847 h 2421282"/>
              <a:gd name="connsiteX19" fmla="*/ 0 w 4117628"/>
              <a:gd name="connsiteY19" fmla="*/ 975074 h 2421282"/>
              <a:gd name="connsiteX20" fmla="*/ 137448 w 4117628"/>
              <a:gd name="connsiteY20" fmla="*/ 837626 h 2421282"/>
              <a:gd name="connsiteX21" fmla="*/ 1578011 w 4117628"/>
              <a:gd name="connsiteY21" fmla="*/ 837626 h 2421282"/>
              <a:gd name="connsiteX22" fmla="*/ 1578011 w 4117628"/>
              <a:gd name="connsiteY22" fmla="*/ 149483 h 2421282"/>
              <a:gd name="connsiteX23" fmla="*/ 1727494 w 4117628"/>
              <a:gd name="connsiteY23" fmla="*/ 0 h 242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17628" h="2421282">
                <a:moveTo>
                  <a:pt x="1727494" y="0"/>
                </a:moveTo>
                <a:lnTo>
                  <a:pt x="2325406" y="0"/>
                </a:lnTo>
                <a:cubicBezTo>
                  <a:pt x="2407963" y="0"/>
                  <a:pt x="2474889" y="66926"/>
                  <a:pt x="2474889" y="149483"/>
                </a:cubicBezTo>
                <a:lnTo>
                  <a:pt x="2474889" y="1425078"/>
                </a:lnTo>
                <a:lnTo>
                  <a:pt x="2473147" y="1433706"/>
                </a:lnTo>
                <a:lnTo>
                  <a:pt x="2473147" y="1524847"/>
                </a:lnTo>
                <a:cubicBezTo>
                  <a:pt x="2473147" y="1543824"/>
                  <a:pt x="2469301" y="1561904"/>
                  <a:pt x="2462346" y="1578348"/>
                </a:cubicBezTo>
                <a:lnTo>
                  <a:pt x="2450031" y="1596613"/>
                </a:lnTo>
                <a:lnTo>
                  <a:pt x="3980180" y="1596613"/>
                </a:lnTo>
                <a:cubicBezTo>
                  <a:pt x="4056090" y="1596613"/>
                  <a:pt x="4117628" y="1658151"/>
                  <a:pt x="4117628" y="1734061"/>
                </a:cubicBezTo>
                <a:lnTo>
                  <a:pt x="4117628" y="2283834"/>
                </a:lnTo>
                <a:cubicBezTo>
                  <a:pt x="4117628" y="2359744"/>
                  <a:pt x="4056090" y="2421282"/>
                  <a:pt x="3980180" y="2421282"/>
                </a:cubicBezTo>
                <a:lnTo>
                  <a:pt x="1757754" y="2421282"/>
                </a:lnTo>
                <a:cubicBezTo>
                  <a:pt x="1681844" y="2421282"/>
                  <a:pt x="1620306" y="2359744"/>
                  <a:pt x="1620306" y="2283834"/>
                </a:cubicBezTo>
                <a:lnTo>
                  <a:pt x="1620306" y="1734061"/>
                </a:lnTo>
                <a:cubicBezTo>
                  <a:pt x="1620306" y="1715084"/>
                  <a:pt x="1624152" y="1697004"/>
                  <a:pt x="1631108" y="1680560"/>
                </a:cubicBezTo>
                <a:lnTo>
                  <a:pt x="1643423" y="1662295"/>
                </a:lnTo>
                <a:lnTo>
                  <a:pt x="137448" y="1662295"/>
                </a:lnTo>
                <a:cubicBezTo>
                  <a:pt x="61538" y="1662295"/>
                  <a:pt x="0" y="1600757"/>
                  <a:pt x="0" y="1524847"/>
                </a:cubicBezTo>
                <a:lnTo>
                  <a:pt x="0" y="975074"/>
                </a:lnTo>
                <a:cubicBezTo>
                  <a:pt x="0" y="899164"/>
                  <a:pt x="61538" y="837626"/>
                  <a:pt x="137448" y="837626"/>
                </a:cubicBezTo>
                <a:lnTo>
                  <a:pt x="1578011" y="837626"/>
                </a:lnTo>
                <a:lnTo>
                  <a:pt x="1578011" y="149483"/>
                </a:lnTo>
                <a:cubicBezTo>
                  <a:pt x="1578011" y="66926"/>
                  <a:pt x="1644937" y="0"/>
                  <a:pt x="1727494" y="0"/>
                </a:cubicBezTo>
                <a:close/>
              </a:path>
            </a:pathLst>
          </a:custGeom>
          <a:solidFill>
            <a:srgbClr val="EF6363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wrap="square" rtlCol="0" anchor="b" anchorCtr="1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DD4723C-B700-981F-E48D-01E09E294182}"/>
              </a:ext>
            </a:extLst>
          </p:cNvPr>
          <p:cNvSpPr txBox="1"/>
          <p:nvPr/>
        </p:nvSpPr>
        <p:spPr>
          <a:xfrm rot="16200000">
            <a:off x="5019832" y="4637790"/>
            <a:ext cx="6030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dirty="0"/>
              <a:t>Guild</a:t>
            </a:r>
          </a:p>
        </p:txBody>
      </p:sp>
      <p:sp>
        <p:nvSpPr>
          <p:cNvPr id="54" name="Free-form: Shape 53">
            <a:extLst>
              <a:ext uri="{FF2B5EF4-FFF2-40B4-BE49-F238E27FC236}">
                <a16:creationId xmlns:a16="http://schemas.microsoft.com/office/drawing/2014/main" id="{3BE7654E-C467-4A3B-E449-A6B2C925625B}"/>
              </a:ext>
            </a:extLst>
          </p:cNvPr>
          <p:cNvSpPr/>
          <p:nvPr/>
        </p:nvSpPr>
        <p:spPr>
          <a:xfrm>
            <a:off x="4646845" y="-3900983"/>
            <a:ext cx="3241529" cy="3164340"/>
          </a:xfrm>
          <a:custGeom>
            <a:avLst/>
            <a:gdLst>
              <a:gd name="connsiteX0" fmla="*/ 2116704 w 3241529"/>
              <a:gd name="connsiteY0" fmla="*/ 3164536 h 3164340"/>
              <a:gd name="connsiteX1" fmla="*/ 2065947 w 3241529"/>
              <a:gd name="connsiteY1" fmla="*/ 3107445 h 3164340"/>
              <a:gd name="connsiteX2" fmla="*/ 1607528 w 3241529"/>
              <a:gd name="connsiteY2" fmla="*/ 2649025 h 3164340"/>
              <a:gd name="connsiteX3" fmla="*/ 1149106 w 3241529"/>
              <a:gd name="connsiteY3" fmla="*/ 3107458 h 3164340"/>
              <a:gd name="connsiteX4" fmla="*/ 1103980 w 3241529"/>
              <a:gd name="connsiteY4" fmla="*/ 3157499 h 3164340"/>
              <a:gd name="connsiteX5" fmla="*/ 264651 w 3241529"/>
              <a:gd name="connsiteY5" fmla="*/ 2508491 h 3164340"/>
              <a:gd name="connsiteX6" fmla="*/ 541113 w 3241529"/>
              <a:gd name="connsiteY6" fmla="*/ 1965899 h 3164340"/>
              <a:gd name="connsiteX7" fmla="*/ 1759 w 3241529"/>
              <a:gd name="connsiteY7" fmla="*/ 1691085 h 3164340"/>
              <a:gd name="connsiteX8" fmla="*/ 269 w 3241529"/>
              <a:gd name="connsiteY8" fmla="*/ 1620960 h 3164340"/>
              <a:gd name="connsiteX9" fmla="*/ 347399 w 3241529"/>
              <a:gd name="connsiteY9" fmla="*/ 618487 h 3164340"/>
              <a:gd name="connsiteX10" fmla="*/ 944995 w 3241529"/>
              <a:gd name="connsiteY10" fmla="*/ 713141 h 3164340"/>
              <a:gd name="connsiteX11" fmla="*/ 1040985 w 3241529"/>
              <a:gd name="connsiteY11" fmla="*/ 107078 h 3164340"/>
              <a:gd name="connsiteX12" fmla="*/ 1621034 w 3241529"/>
              <a:gd name="connsiteY12" fmla="*/ 195 h 3164340"/>
              <a:gd name="connsiteX13" fmla="*/ 2169217 w 3241529"/>
              <a:gd name="connsiteY13" fmla="*/ 95246 h 3164340"/>
              <a:gd name="connsiteX14" fmla="*/ 2267084 w 3241529"/>
              <a:gd name="connsiteY14" fmla="*/ 713141 h 3164340"/>
              <a:gd name="connsiteX15" fmla="*/ 2891335 w 3241529"/>
              <a:gd name="connsiteY15" fmla="*/ 614265 h 3164340"/>
              <a:gd name="connsiteX16" fmla="*/ 3241799 w 3241529"/>
              <a:gd name="connsiteY16" fmla="*/ 1620960 h 3164340"/>
              <a:gd name="connsiteX17" fmla="*/ 3239705 w 3241529"/>
              <a:gd name="connsiteY17" fmla="*/ 1704051 h 3164340"/>
              <a:gd name="connsiteX18" fmla="*/ 2699288 w 3241529"/>
              <a:gd name="connsiteY18" fmla="*/ 1979406 h 3164340"/>
              <a:gd name="connsiteX19" fmla="*/ 2972590 w 3241529"/>
              <a:gd name="connsiteY19" fmla="*/ 2515798 h 3164340"/>
              <a:gd name="connsiteX20" fmla="*/ 2116704 w 3241529"/>
              <a:gd name="connsiteY20" fmla="*/ 3164536 h 316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241529" h="3164340">
                <a:moveTo>
                  <a:pt x="2116704" y="3164536"/>
                </a:moveTo>
                <a:cubicBezTo>
                  <a:pt x="2100902" y="3144520"/>
                  <a:pt x="2083951" y="3125449"/>
                  <a:pt x="2065947" y="3107445"/>
                </a:cubicBezTo>
                <a:lnTo>
                  <a:pt x="1607528" y="2649025"/>
                </a:lnTo>
                <a:lnTo>
                  <a:pt x="1149106" y="3107458"/>
                </a:lnTo>
                <a:cubicBezTo>
                  <a:pt x="1133220" y="3123342"/>
                  <a:pt x="1118155" y="3140049"/>
                  <a:pt x="1103980" y="3157499"/>
                </a:cubicBezTo>
                <a:cubicBezTo>
                  <a:pt x="756665" y="3040669"/>
                  <a:pt x="461943" y="2809386"/>
                  <a:pt x="264651" y="2508491"/>
                </a:cubicBezTo>
                <a:lnTo>
                  <a:pt x="541113" y="1965899"/>
                </a:lnTo>
                <a:lnTo>
                  <a:pt x="1759" y="1691085"/>
                </a:lnTo>
                <a:cubicBezTo>
                  <a:pt x="769" y="1667841"/>
                  <a:pt x="269" y="1644461"/>
                  <a:pt x="269" y="1620960"/>
                </a:cubicBezTo>
                <a:cubicBezTo>
                  <a:pt x="269" y="1242498"/>
                  <a:pt x="129991" y="894321"/>
                  <a:pt x="347399" y="618487"/>
                </a:cubicBezTo>
                <a:lnTo>
                  <a:pt x="944995" y="713141"/>
                </a:lnTo>
                <a:lnTo>
                  <a:pt x="1040985" y="107078"/>
                </a:lnTo>
                <a:cubicBezTo>
                  <a:pt x="1221083" y="38029"/>
                  <a:pt x="1416642" y="195"/>
                  <a:pt x="1621034" y="195"/>
                </a:cubicBezTo>
                <a:cubicBezTo>
                  <a:pt x="1813432" y="195"/>
                  <a:pt x="1997997" y="33720"/>
                  <a:pt x="2169217" y="95246"/>
                </a:cubicBezTo>
                <a:lnTo>
                  <a:pt x="2267084" y="713141"/>
                </a:lnTo>
                <a:lnTo>
                  <a:pt x="2891335" y="614265"/>
                </a:lnTo>
                <a:cubicBezTo>
                  <a:pt x="3110746" y="890765"/>
                  <a:pt x="3241799" y="1240553"/>
                  <a:pt x="3241799" y="1620960"/>
                </a:cubicBezTo>
                <a:cubicBezTo>
                  <a:pt x="3241799" y="1648824"/>
                  <a:pt x="3241096" y="1676525"/>
                  <a:pt x="3239705" y="1704051"/>
                </a:cubicBezTo>
                <a:lnTo>
                  <a:pt x="2699288" y="1979406"/>
                </a:lnTo>
                <a:lnTo>
                  <a:pt x="2972590" y="2515798"/>
                </a:lnTo>
                <a:cubicBezTo>
                  <a:pt x="2771264" y="2819273"/>
                  <a:pt x="2470463" y="3051015"/>
                  <a:pt x="2116704" y="3164536"/>
                </a:cubicBezTo>
                <a:close/>
              </a:path>
            </a:pathLst>
          </a:custGeom>
          <a:solidFill>
            <a:srgbClr val="666666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55" name="Free-form: Shape 54">
            <a:extLst>
              <a:ext uri="{FF2B5EF4-FFF2-40B4-BE49-F238E27FC236}">
                <a16:creationId xmlns:a16="http://schemas.microsoft.com/office/drawing/2014/main" id="{F7A7AB99-96CA-DC49-F5EF-009F88017165}"/>
              </a:ext>
            </a:extLst>
          </p:cNvPr>
          <p:cNvSpPr/>
          <p:nvPr/>
        </p:nvSpPr>
        <p:spPr>
          <a:xfrm>
            <a:off x="4390804" y="-4578138"/>
            <a:ext cx="1296699" cy="1390102"/>
          </a:xfrm>
          <a:custGeom>
            <a:avLst/>
            <a:gdLst>
              <a:gd name="connsiteX0" fmla="*/ 1288920 w 1296699"/>
              <a:gd name="connsiteY0" fmla="*/ 749919 h 1390102"/>
              <a:gd name="connsiteX1" fmla="*/ 1173092 w 1296699"/>
              <a:gd name="connsiteY1" fmla="*/ 267432 h 1390102"/>
              <a:gd name="connsiteX2" fmla="*/ 267537 w 1296699"/>
              <a:gd name="connsiteY2" fmla="*/ 124007 h 1390102"/>
              <a:gd name="connsiteX3" fmla="*/ 124112 w 1296699"/>
              <a:gd name="connsiteY3" fmla="*/ 1029562 h 1390102"/>
              <a:gd name="connsiteX4" fmla="*/ 547185 w 1296699"/>
              <a:gd name="connsiteY4" fmla="*/ 1288815 h 1390102"/>
              <a:gd name="connsiteX5" fmla="*/ 1187508 w 1296699"/>
              <a:gd name="connsiteY5" fmla="*/ 1390248 h 1390102"/>
              <a:gd name="connsiteX6" fmla="*/ 1288907 w 1296699"/>
              <a:gd name="connsiteY6" fmla="*/ 750066 h 1390102"/>
              <a:gd name="connsiteX7" fmla="*/ 1288920 w 1296699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99" h="1390102">
                <a:moveTo>
                  <a:pt x="1288920" y="749919"/>
                </a:moveTo>
                <a:cubicBezTo>
                  <a:pt x="1314880" y="586045"/>
                  <a:pt x="1278318" y="412268"/>
                  <a:pt x="1173092" y="267432"/>
                </a:cubicBezTo>
                <a:cubicBezTo>
                  <a:pt x="962636" y="-22236"/>
                  <a:pt x="557206" y="-86449"/>
                  <a:pt x="267537" y="124007"/>
                </a:cubicBezTo>
                <a:cubicBezTo>
                  <a:pt x="-22131" y="334463"/>
                  <a:pt x="-86345" y="739893"/>
                  <a:pt x="124112" y="1029562"/>
                </a:cubicBezTo>
                <a:cubicBezTo>
                  <a:pt x="229340" y="1174396"/>
                  <a:pt x="383311" y="1262870"/>
                  <a:pt x="547185" y="1288815"/>
                </a:cubicBezTo>
                <a:lnTo>
                  <a:pt x="1187508" y="1390248"/>
                </a:lnTo>
                <a:lnTo>
                  <a:pt x="1288907" y="750066"/>
                </a:lnTo>
                <a:cubicBezTo>
                  <a:pt x="1288907" y="750018"/>
                  <a:pt x="1288920" y="749969"/>
                  <a:pt x="1288920" y="749919"/>
                </a:cubicBezTo>
                <a:close/>
              </a:path>
            </a:pathLst>
          </a:custGeom>
          <a:solidFill>
            <a:srgbClr val="1EABDA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56" name="Free-form: Shape 55">
            <a:extLst>
              <a:ext uri="{FF2B5EF4-FFF2-40B4-BE49-F238E27FC236}">
                <a16:creationId xmlns:a16="http://schemas.microsoft.com/office/drawing/2014/main" id="{DBF603C2-BE87-DC29-98BA-FF21A079F451}"/>
              </a:ext>
            </a:extLst>
          </p:cNvPr>
          <p:cNvSpPr/>
          <p:nvPr/>
        </p:nvSpPr>
        <p:spPr>
          <a:xfrm>
            <a:off x="-2468058" y="3487623"/>
            <a:ext cx="1520452" cy="1296965"/>
          </a:xfrm>
          <a:custGeom>
            <a:avLst/>
            <a:gdLst>
              <a:gd name="connsiteX0" fmla="*/ 1226331 w 1520452"/>
              <a:gd name="connsiteY0" fmla="*/ 943114 h 1296965"/>
              <a:gd name="connsiteX1" fmla="*/ 849014 w 1520452"/>
              <a:gd name="connsiteY1" fmla="*/ 1265375 h 1296965"/>
              <a:gd name="connsiteX2" fmla="*/ 32101 w 1520452"/>
              <a:gd name="connsiteY2" fmla="*/ 849132 h 1296965"/>
              <a:gd name="connsiteX3" fmla="*/ 448338 w 1520452"/>
              <a:gd name="connsiteY3" fmla="*/ 32220 h 1296965"/>
              <a:gd name="connsiteX4" fmla="*/ 943001 w 1520452"/>
              <a:gd name="connsiteY4" fmla="*/ 71150 h 1296965"/>
              <a:gd name="connsiteX5" fmla="*/ 1520648 w 1520452"/>
              <a:gd name="connsiteY5" fmla="*/ 365469 h 1296965"/>
              <a:gd name="connsiteX6" fmla="*/ 1226398 w 1520452"/>
              <a:gd name="connsiteY6" fmla="*/ 942981 h 1296965"/>
              <a:gd name="connsiteX7" fmla="*/ 1226331 w 1520452"/>
              <a:gd name="connsiteY7" fmla="*/ 943114 h 1296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2" h="1296965">
                <a:moveTo>
                  <a:pt x="1226331" y="943114"/>
                </a:moveTo>
                <a:cubicBezTo>
                  <a:pt x="1150999" y="1090949"/>
                  <a:pt x="1019278" y="1210048"/>
                  <a:pt x="849014" y="1265375"/>
                </a:cubicBezTo>
                <a:cubicBezTo>
                  <a:pt x="508488" y="1376019"/>
                  <a:pt x="142744" y="1189658"/>
                  <a:pt x="32101" y="849132"/>
                </a:cubicBezTo>
                <a:cubicBezTo>
                  <a:pt x="-78543" y="508607"/>
                  <a:pt x="107814" y="142863"/>
                  <a:pt x="448338" y="32220"/>
                </a:cubicBezTo>
                <a:cubicBezTo>
                  <a:pt x="618601" y="-23102"/>
                  <a:pt x="795168" y="-4175"/>
                  <a:pt x="943001" y="71150"/>
                </a:cubicBezTo>
                <a:lnTo>
                  <a:pt x="1520648" y="365469"/>
                </a:lnTo>
                <a:lnTo>
                  <a:pt x="1226398" y="942981"/>
                </a:lnTo>
                <a:cubicBezTo>
                  <a:pt x="1226371" y="943026"/>
                  <a:pt x="1226344" y="943071"/>
                  <a:pt x="1226331" y="943114"/>
                </a:cubicBezTo>
                <a:close/>
              </a:path>
            </a:pathLst>
          </a:custGeom>
          <a:solidFill>
            <a:srgbClr val="DE8431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57" name="Free-form: Shape 56">
            <a:extLst>
              <a:ext uri="{FF2B5EF4-FFF2-40B4-BE49-F238E27FC236}">
                <a16:creationId xmlns:a16="http://schemas.microsoft.com/office/drawing/2014/main" id="{49F0081D-C03C-0B3E-899A-FB805E0FB542}"/>
              </a:ext>
            </a:extLst>
          </p:cNvPr>
          <p:cNvSpPr/>
          <p:nvPr/>
        </p:nvSpPr>
        <p:spPr>
          <a:xfrm>
            <a:off x="7039929" y="7442356"/>
            <a:ext cx="1296611" cy="1565159"/>
          </a:xfrm>
          <a:custGeom>
            <a:avLst/>
            <a:gdLst>
              <a:gd name="connsiteX0" fmla="*/ 1107062 w 1296611"/>
              <a:gd name="connsiteY0" fmla="*/ 458813 h 1565159"/>
              <a:gd name="connsiteX1" fmla="*/ 1296951 w 1296611"/>
              <a:gd name="connsiteY1" fmla="*/ 917238 h 1565159"/>
              <a:gd name="connsiteX2" fmla="*/ 648645 w 1296611"/>
              <a:gd name="connsiteY2" fmla="*/ 1565551 h 1565159"/>
              <a:gd name="connsiteX3" fmla="*/ 339 w 1296611"/>
              <a:gd name="connsiteY3" fmla="*/ 917238 h 1565159"/>
              <a:gd name="connsiteX4" fmla="*/ 190224 w 1296611"/>
              <a:gd name="connsiteY4" fmla="*/ 458817 h 1565159"/>
              <a:gd name="connsiteX5" fmla="*/ 648641 w 1296611"/>
              <a:gd name="connsiteY5" fmla="*/ 391 h 1565159"/>
              <a:gd name="connsiteX6" fmla="*/ 1106958 w 1296611"/>
              <a:gd name="connsiteY6" fmla="*/ 458707 h 1565159"/>
              <a:gd name="connsiteX7" fmla="*/ 1107062 w 1296611"/>
              <a:gd name="connsiteY7" fmla="*/ 458813 h 156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11" h="1565159">
                <a:moveTo>
                  <a:pt x="1107062" y="458813"/>
                </a:moveTo>
                <a:cubicBezTo>
                  <a:pt x="1224381" y="576133"/>
                  <a:pt x="1296951" y="738212"/>
                  <a:pt x="1296951" y="917238"/>
                </a:cubicBezTo>
                <a:cubicBezTo>
                  <a:pt x="1296951" y="1275285"/>
                  <a:pt x="1006695" y="1565551"/>
                  <a:pt x="648645" y="1565551"/>
                </a:cubicBezTo>
                <a:cubicBezTo>
                  <a:pt x="290595" y="1565551"/>
                  <a:pt x="339" y="1275285"/>
                  <a:pt x="339" y="917238"/>
                </a:cubicBezTo>
                <a:cubicBezTo>
                  <a:pt x="339" y="738214"/>
                  <a:pt x="72903" y="576137"/>
                  <a:pt x="190224" y="458817"/>
                </a:cubicBezTo>
                <a:lnTo>
                  <a:pt x="648641" y="391"/>
                </a:lnTo>
                <a:lnTo>
                  <a:pt x="1106958" y="458707"/>
                </a:lnTo>
                <a:cubicBezTo>
                  <a:pt x="1106992" y="458742"/>
                  <a:pt x="1107027" y="458778"/>
                  <a:pt x="1107062" y="458813"/>
                </a:cubicBezTo>
                <a:close/>
              </a:path>
            </a:pathLst>
          </a:custGeom>
          <a:solidFill>
            <a:srgbClr val="92BD39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58" name="Free-form: Shape 57">
            <a:extLst>
              <a:ext uri="{FF2B5EF4-FFF2-40B4-BE49-F238E27FC236}">
                <a16:creationId xmlns:a16="http://schemas.microsoft.com/office/drawing/2014/main" id="{E3902A27-5FAD-47C2-C360-E489E89EE80F}"/>
              </a:ext>
            </a:extLst>
          </p:cNvPr>
          <p:cNvSpPr/>
          <p:nvPr/>
        </p:nvSpPr>
        <p:spPr>
          <a:xfrm>
            <a:off x="13356240" y="2900291"/>
            <a:ext cx="1520456" cy="1296966"/>
          </a:xfrm>
          <a:custGeom>
            <a:avLst/>
            <a:gdLst>
              <a:gd name="connsiteX0" fmla="*/ 578112 w 1520456"/>
              <a:gd name="connsiteY0" fmla="*/ 71153 h 1296966"/>
              <a:gd name="connsiteX1" fmla="*/ 1072779 w 1520456"/>
              <a:gd name="connsiteY1" fmla="*/ 32221 h 1296966"/>
              <a:gd name="connsiteX2" fmla="*/ 1489019 w 1520456"/>
              <a:gd name="connsiteY2" fmla="*/ 849134 h 1296966"/>
              <a:gd name="connsiteX3" fmla="*/ 672105 w 1520456"/>
              <a:gd name="connsiteY3" fmla="*/ 1265376 h 1296966"/>
              <a:gd name="connsiteX4" fmla="*/ 294797 w 1520456"/>
              <a:gd name="connsiteY4" fmla="*/ 943120 h 1296966"/>
              <a:gd name="connsiteX5" fmla="*/ 468 w 1520456"/>
              <a:gd name="connsiteY5" fmla="*/ 365478 h 1296966"/>
              <a:gd name="connsiteX6" fmla="*/ 577980 w 1520456"/>
              <a:gd name="connsiteY6" fmla="*/ 71221 h 1296966"/>
              <a:gd name="connsiteX7" fmla="*/ 578112 w 1520456"/>
              <a:gd name="connsiteY7" fmla="*/ 71153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6" h="1296966">
                <a:moveTo>
                  <a:pt x="578112" y="71153"/>
                </a:moveTo>
                <a:cubicBezTo>
                  <a:pt x="725946" y="-4173"/>
                  <a:pt x="902515" y="-23102"/>
                  <a:pt x="1072779" y="32221"/>
                </a:cubicBezTo>
                <a:cubicBezTo>
                  <a:pt x="1413302" y="142864"/>
                  <a:pt x="1599663" y="508608"/>
                  <a:pt x="1489019" y="849134"/>
                </a:cubicBezTo>
                <a:cubicBezTo>
                  <a:pt x="1378375" y="1189659"/>
                  <a:pt x="1012630" y="1376020"/>
                  <a:pt x="672105" y="1265376"/>
                </a:cubicBezTo>
                <a:cubicBezTo>
                  <a:pt x="501842" y="1210050"/>
                  <a:pt x="370121" y="1090953"/>
                  <a:pt x="294797" y="943120"/>
                </a:cubicBezTo>
                <a:lnTo>
                  <a:pt x="468" y="365478"/>
                </a:lnTo>
                <a:lnTo>
                  <a:pt x="577980" y="71221"/>
                </a:lnTo>
                <a:cubicBezTo>
                  <a:pt x="578025" y="71199"/>
                  <a:pt x="578068" y="71176"/>
                  <a:pt x="578112" y="71153"/>
                </a:cubicBezTo>
                <a:close/>
              </a:path>
            </a:pathLst>
          </a:custGeom>
          <a:solidFill>
            <a:srgbClr val="3CC583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59" name="Free-form: Shape 58">
            <a:extLst>
              <a:ext uri="{FF2B5EF4-FFF2-40B4-BE49-F238E27FC236}">
                <a16:creationId xmlns:a16="http://schemas.microsoft.com/office/drawing/2014/main" id="{EC10C335-F19A-592C-CC77-69E54A611173}"/>
              </a:ext>
            </a:extLst>
          </p:cNvPr>
          <p:cNvSpPr/>
          <p:nvPr/>
        </p:nvSpPr>
        <p:spPr>
          <a:xfrm>
            <a:off x="6790711" y="-4578138"/>
            <a:ext cx="1296703" cy="1390102"/>
          </a:xfrm>
          <a:custGeom>
            <a:avLst/>
            <a:gdLst>
              <a:gd name="connsiteX0" fmla="*/ 8456 w 1296703"/>
              <a:gd name="connsiteY0" fmla="*/ 749919 h 1390102"/>
              <a:gd name="connsiteX1" fmla="*/ 124289 w 1296703"/>
              <a:gd name="connsiteY1" fmla="*/ 267432 h 1390102"/>
              <a:gd name="connsiteX2" fmla="*/ 1029845 w 1296703"/>
              <a:gd name="connsiteY2" fmla="*/ 124007 h 1390102"/>
              <a:gd name="connsiteX3" fmla="*/ 1173270 w 1296703"/>
              <a:gd name="connsiteY3" fmla="*/ 1029562 h 1390102"/>
              <a:gd name="connsiteX4" fmla="*/ 750198 w 1296703"/>
              <a:gd name="connsiteY4" fmla="*/ 1288815 h 1390102"/>
              <a:gd name="connsiteX5" fmla="*/ 109874 w 1296703"/>
              <a:gd name="connsiteY5" fmla="*/ 1390248 h 1390102"/>
              <a:gd name="connsiteX6" fmla="*/ 8479 w 1296703"/>
              <a:gd name="connsiteY6" fmla="*/ 750066 h 1390102"/>
              <a:gd name="connsiteX7" fmla="*/ 8456 w 1296703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703" h="1390102">
                <a:moveTo>
                  <a:pt x="8456" y="749919"/>
                </a:moveTo>
                <a:cubicBezTo>
                  <a:pt x="-17500" y="586045"/>
                  <a:pt x="19060" y="412268"/>
                  <a:pt x="124289" y="267432"/>
                </a:cubicBezTo>
                <a:cubicBezTo>
                  <a:pt x="334746" y="-22236"/>
                  <a:pt x="740176" y="-86449"/>
                  <a:pt x="1029845" y="124007"/>
                </a:cubicBezTo>
                <a:cubicBezTo>
                  <a:pt x="1319514" y="334463"/>
                  <a:pt x="1383724" y="739893"/>
                  <a:pt x="1173270" y="1029562"/>
                </a:cubicBezTo>
                <a:cubicBezTo>
                  <a:pt x="1068042" y="1174396"/>
                  <a:pt x="914071" y="1262870"/>
                  <a:pt x="750198" y="1288815"/>
                </a:cubicBezTo>
                <a:lnTo>
                  <a:pt x="109874" y="1390248"/>
                </a:lnTo>
                <a:lnTo>
                  <a:pt x="8479" y="750066"/>
                </a:lnTo>
                <a:cubicBezTo>
                  <a:pt x="8472" y="750018"/>
                  <a:pt x="8464" y="749969"/>
                  <a:pt x="8456" y="749919"/>
                </a:cubicBezTo>
                <a:close/>
              </a:path>
            </a:pathLst>
          </a:custGeom>
          <a:solidFill>
            <a:srgbClr val="E0CB15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5BB8156-A28A-FA3E-FE02-35D3E57C2C79}"/>
              </a:ext>
            </a:extLst>
          </p:cNvPr>
          <p:cNvSpPr txBox="1"/>
          <p:nvPr/>
        </p:nvSpPr>
        <p:spPr>
          <a:xfrm>
            <a:off x="2593522" y="8478415"/>
            <a:ext cx="42354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24736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Surveys indicate  increased engagement.</a:t>
            </a:r>
          </a:p>
          <a:p>
            <a:pPr algn="l"/>
            <a:endParaRPr lang="en-GB" sz="1600" spc="0" baseline="0" dirty="0">
              <a:ln/>
              <a:solidFill>
                <a:srgbClr val="424736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54C1C02-5942-6DA4-2A81-90D7645E1634}"/>
              </a:ext>
            </a:extLst>
          </p:cNvPr>
          <p:cNvSpPr txBox="1"/>
          <p:nvPr/>
        </p:nvSpPr>
        <p:spPr>
          <a:xfrm>
            <a:off x="5108085" y="13236794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424736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D9E8EF2-EF5C-0C88-8E96-57E73EF10A48}"/>
              </a:ext>
            </a:extLst>
          </p:cNvPr>
          <p:cNvSpPr txBox="1"/>
          <p:nvPr/>
        </p:nvSpPr>
        <p:spPr>
          <a:xfrm>
            <a:off x="8266462" y="-3851308"/>
            <a:ext cx="34740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6432D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Students enjoy learning and feel </a:t>
            </a:r>
          </a:p>
          <a:p>
            <a:r>
              <a:rPr lang="en-GB" sz="1600" spc="0" baseline="0" dirty="0">
                <a:ln/>
                <a:solidFill>
                  <a:srgbClr val="46432D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valued.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301AFBE-FD97-0D6A-5D9D-6F5E79C91B5C}"/>
              </a:ext>
            </a:extLst>
          </p:cNvPr>
          <p:cNvSpPr txBox="1"/>
          <p:nvPr/>
        </p:nvSpPr>
        <p:spPr>
          <a:xfrm>
            <a:off x="8283164" y="-4306621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46432D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E7EC026-EA08-465E-365D-70042E0649A5}"/>
              </a:ext>
            </a:extLst>
          </p:cNvPr>
          <p:cNvSpPr txBox="1"/>
          <p:nvPr/>
        </p:nvSpPr>
        <p:spPr>
          <a:xfrm>
            <a:off x="-5755778" y="3585449"/>
            <a:ext cx="237116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DE8431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Stronger Results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6BC6496-A97B-8B6F-5197-1E499AC83DD1}"/>
              </a:ext>
            </a:extLst>
          </p:cNvPr>
          <p:cNvSpPr txBox="1"/>
          <p:nvPr/>
        </p:nvSpPr>
        <p:spPr>
          <a:xfrm>
            <a:off x="592279" y="-3938225"/>
            <a:ext cx="38266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32444A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Constant peer and teacher feedback.</a:t>
            </a:r>
          </a:p>
          <a:p>
            <a:pPr algn="l"/>
            <a:endParaRPr lang="en-GB" sz="1600" spc="0" baseline="0" dirty="0">
              <a:ln/>
              <a:solidFill>
                <a:srgbClr val="32444A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6762273-6D43-DDF7-87FA-8D4037693F59}"/>
              </a:ext>
            </a:extLst>
          </p:cNvPr>
          <p:cNvSpPr txBox="1"/>
          <p:nvPr/>
        </p:nvSpPr>
        <p:spPr>
          <a:xfrm>
            <a:off x="2923358" y="-3703999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32444A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7C3B279-A8F4-430B-9291-18601AD850CB}"/>
              </a:ext>
            </a:extLst>
          </p:cNvPr>
          <p:cNvSpPr txBox="1"/>
          <p:nvPr/>
        </p:nvSpPr>
        <p:spPr>
          <a:xfrm>
            <a:off x="8283164" y="-4173654"/>
            <a:ext cx="24481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E0CB15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Happier Students</a:t>
            </a:r>
          </a:p>
        </p:txBody>
      </p:sp>
      <p:sp>
        <p:nvSpPr>
          <p:cNvPr id="3328" name="TextBox 3327">
            <a:extLst>
              <a:ext uri="{FF2B5EF4-FFF2-40B4-BE49-F238E27FC236}">
                <a16:creationId xmlns:a16="http://schemas.microsoft.com/office/drawing/2014/main" id="{33D290C7-FA52-12B0-C7C5-283C47A84F2F}"/>
              </a:ext>
            </a:extLst>
          </p:cNvPr>
          <p:cNvSpPr txBox="1"/>
          <p:nvPr/>
        </p:nvSpPr>
        <p:spPr>
          <a:xfrm>
            <a:off x="14881517" y="3130298"/>
            <a:ext cx="25074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3CC583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Higher Motivation</a:t>
            </a:r>
          </a:p>
        </p:txBody>
      </p:sp>
      <p:sp>
        <p:nvSpPr>
          <p:cNvPr id="3397" name="TextBox 3396">
            <a:extLst>
              <a:ext uri="{FF2B5EF4-FFF2-40B4-BE49-F238E27FC236}">
                <a16:creationId xmlns:a16="http://schemas.microsoft.com/office/drawing/2014/main" id="{C7E10664-9818-DE6D-07B3-531E66F5A157}"/>
              </a:ext>
            </a:extLst>
          </p:cNvPr>
          <p:cNvSpPr txBox="1"/>
          <p:nvPr/>
        </p:nvSpPr>
        <p:spPr>
          <a:xfrm>
            <a:off x="-5750064" y="3918712"/>
            <a:ext cx="30091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C4034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Better performance in weak </a:t>
            </a:r>
          </a:p>
          <a:p>
            <a:r>
              <a:rPr lang="en-GB" sz="1600" spc="0" baseline="0" dirty="0">
                <a:ln/>
                <a:solidFill>
                  <a:srgbClr val="4C4034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areas. </a:t>
            </a:r>
          </a:p>
        </p:txBody>
      </p:sp>
      <p:sp>
        <p:nvSpPr>
          <p:cNvPr id="3398" name="TextBox 3397">
            <a:extLst>
              <a:ext uri="{FF2B5EF4-FFF2-40B4-BE49-F238E27FC236}">
                <a16:creationId xmlns:a16="http://schemas.microsoft.com/office/drawing/2014/main" id="{7B6A1320-0957-ECA0-17DA-3E3B0FFFFB5A}"/>
              </a:ext>
            </a:extLst>
          </p:cNvPr>
          <p:cNvSpPr txBox="1"/>
          <p:nvPr/>
        </p:nvSpPr>
        <p:spPr>
          <a:xfrm>
            <a:off x="-3992403" y="4236740"/>
            <a:ext cx="184731" cy="2763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4C4034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399" name="TextBox 3398">
            <a:extLst>
              <a:ext uri="{FF2B5EF4-FFF2-40B4-BE49-F238E27FC236}">
                <a16:creationId xmlns:a16="http://schemas.microsoft.com/office/drawing/2014/main" id="{E2651402-E237-7302-DA49-042500D2F89E}"/>
              </a:ext>
            </a:extLst>
          </p:cNvPr>
          <p:cNvSpPr txBox="1"/>
          <p:nvPr/>
        </p:nvSpPr>
        <p:spPr>
          <a:xfrm>
            <a:off x="14889610" y="3428329"/>
            <a:ext cx="282641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37484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Students take control and </a:t>
            </a:r>
          </a:p>
          <a:p>
            <a:r>
              <a:rPr lang="en-GB" sz="1600" spc="0" baseline="0" dirty="0">
                <a:ln/>
                <a:solidFill>
                  <a:srgbClr val="37484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show initiative.</a:t>
            </a:r>
          </a:p>
          <a:p>
            <a:pPr algn="l"/>
            <a:endParaRPr lang="en-GB" sz="1600" spc="0" baseline="0" dirty="0">
              <a:ln/>
              <a:solidFill>
                <a:srgbClr val="374840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329" name="TextBox 3328">
            <a:extLst>
              <a:ext uri="{FF2B5EF4-FFF2-40B4-BE49-F238E27FC236}">
                <a16:creationId xmlns:a16="http://schemas.microsoft.com/office/drawing/2014/main" id="{DA38E1DD-EBEF-7351-8FFB-FFC098828900}"/>
              </a:ext>
            </a:extLst>
          </p:cNvPr>
          <p:cNvSpPr txBox="1"/>
          <p:nvPr/>
        </p:nvSpPr>
        <p:spPr>
          <a:xfrm>
            <a:off x="15117429" y="3635902"/>
            <a:ext cx="184731" cy="2763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374840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330" name="TextBox 3329">
            <a:extLst>
              <a:ext uri="{FF2B5EF4-FFF2-40B4-BE49-F238E27FC236}">
                <a16:creationId xmlns:a16="http://schemas.microsoft.com/office/drawing/2014/main" id="{98C06F35-F94B-1E51-1C99-B2DE21636D84}"/>
              </a:ext>
            </a:extLst>
          </p:cNvPr>
          <p:cNvSpPr txBox="1"/>
          <p:nvPr/>
        </p:nvSpPr>
        <p:spPr>
          <a:xfrm>
            <a:off x="570521" y="-4242026"/>
            <a:ext cx="24272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1EABDA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Instant Feedback</a:t>
            </a:r>
          </a:p>
        </p:txBody>
      </p:sp>
      <p:sp>
        <p:nvSpPr>
          <p:cNvPr id="3406" name="TextBox 3405">
            <a:extLst>
              <a:ext uri="{FF2B5EF4-FFF2-40B4-BE49-F238E27FC236}">
                <a16:creationId xmlns:a16="http://schemas.microsoft.com/office/drawing/2014/main" id="{0BF6943B-1048-D661-2924-4E84EFC220D7}"/>
              </a:ext>
            </a:extLst>
          </p:cNvPr>
          <p:cNvSpPr txBox="1"/>
          <p:nvPr/>
        </p:nvSpPr>
        <p:spPr>
          <a:xfrm>
            <a:off x="2601311" y="8167105"/>
            <a:ext cx="31117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spc="0" baseline="0" dirty="0">
                <a:ln/>
                <a:solidFill>
                  <a:srgbClr val="92BD39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Improved  Satisfaction</a:t>
            </a:r>
          </a:p>
        </p:txBody>
      </p:sp>
      <p:sp>
        <p:nvSpPr>
          <p:cNvPr id="3407" name="TextBox 3406">
            <a:extLst>
              <a:ext uri="{FF2B5EF4-FFF2-40B4-BE49-F238E27FC236}">
                <a16:creationId xmlns:a16="http://schemas.microsoft.com/office/drawing/2014/main" id="{8CB2B539-04A2-29B6-1F0E-A32EE6E5C700}"/>
              </a:ext>
            </a:extLst>
          </p:cNvPr>
          <p:cNvSpPr txBox="1"/>
          <p:nvPr/>
        </p:nvSpPr>
        <p:spPr>
          <a:xfrm>
            <a:off x="5431968" y="12524873"/>
            <a:ext cx="184731" cy="3377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595" b="1" spc="0" baseline="0" dirty="0">
              <a:ln/>
              <a:solidFill>
                <a:srgbClr val="92BD39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409" name="Free-form: Shape 3408">
            <a:extLst>
              <a:ext uri="{FF2B5EF4-FFF2-40B4-BE49-F238E27FC236}">
                <a16:creationId xmlns:a16="http://schemas.microsoft.com/office/drawing/2014/main" id="{A0648452-7900-FFE8-859A-CCD077DE7FBE}"/>
              </a:ext>
            </a:extLst>
          </p:cNvPr>
          <p:cNvSpPr/>
          <p:nvPr/>
        </p:nvSpPr>
        <p:spPr>
          <a:xfrm>
            <a:off x="4646845" y="-3900983"/>
            <a:ext cx="3241529" cy="3164340"/>
          </a:xfrm>
          <a:custGeom>
            <a:avLst/>
            <a:gdLst>
              <a:gd name="connsiteX0" fmla="*/ 1103980 w 3241529"/>
              <a:gd name="connsiteY0" fmla="*/ 3157499 h 3164340"/>
              <a:gd name="connsiteX1" fmla="*/ 264651 w 3241529"/>
              <a:gd name="connsiteY1" fmla="*/ 2508491 h 3164340"/>
              <a:gd name="connsiteX2" fmla="*/ 1759 w 3241529"/>
              <a:gd name="connsiteY2" fmla="*/ 1691085 h 3164340"/>
              <a:gd name="connsiteX3" fmla="*/ 269 w 3241529"/>
              <a:gd name="connsiteY3" fmla="*/ 1620960 h 3164340"/>
              <a:gd name="connsiteX4" fmla="*/ 347399 w 3241529"/>
              <a:gd name="connsiteY4" fmla="*/ 618487 h 3164340"/>
              <a:gd name="connsiteX5" fmla="*/ 1040985 w 3241529"/>
              <a:gd name="connsiteY5" fmla="*/ 107078 h 3164340"/>
              <a:gd name="connsiteX6" fmla="*/ 1621034 w 3241529"/>
              <a:gd name="connsiteY6" fmla="*/ 195 h 3164340"/>
              <a:gd name="connsiteX7" fmla="*/ 2169217 w 3241529"/>
              <a:gd name="connsiteY7" fmla="*/ 95246 h 3164340"/>
              <a:gd name="connsiteX8" fmla="*/ 2891335 w 3241529"/>
              <a:gd name="connsiteY8" fmla="*/ 614265 h 3164340"/>
              <a:gd name="connsiteX9" fmla="*/ 3241799 w 3241529"/>
              <a:gd name="connsiteY9" fmla="*/ 1620960 h 3164340"/>
              <a:gd name="connsiteX10" fmla="*/ 3239705 w 3241529"/>
              <a:gd name="connsiteY10" fmla="*/ 1704051 h 3164340"/>
              <a:gd name="connsiteX11" fmla="*/ 2972590 w 3241529"/>
              <a:gd name="connsiteY11" fmla="*/ 2515798 h 3164340"/>
              <a:gd name="connsiteX12" fmla="*/ 2116704 w 3241529"/>
              <a:gd name="connsiteY12" fmla="*/ 3164536 h 316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41529" h="3164340">
                <a:moveTo>
                  <a:pt x="1103980" y="3157499"/>
                </a:moveTo>
                <a:cubicBezTo>
                  <a:pt x="756665" y="3040669"/>
                  <a:pt x="461943" y="2809386"/>
                  <a:pt x="264651" y="2508491"/>
                </a:cubicBezTo>
                <a:moveTo>
                  <a:pt x="1759" y="1691085"/>
                </a:moveTo>
                <a:cubicBezTo>
                  <a:pt x="769" y="1667841"/>
                  <a:pt x="269" y="1644461"/>
                  <a:pt x="269" y="1620960"/>
                </a:cubicBezTo>
                <a:cubicBezTo>
                  <a:pt x="269" y="1242498"/>
                  <a:pt x="129991" y="894321"/>
                  <a:pt x="347399" y="618487"/>
                </a:cubicBezTo>
                <a:moveTo>
                  <a:pt x="1040985" y="107078"/>
                </a:moveTo>
                <a:cubicBezTo>
                  <a:pt x="1221083" y="38029"/>
                  <a:pt x="1416642" y="195"/>
                  <a:pt x="1621034" y="195"/>
                </a:cubicBezTo>
                <a:cubicBezTo>
                  <a:pt x="1813432" y="195"/>
                  <a:pt x="1998010" y="33720"/>
                  <a:pt x="2169217" y="95246"/>
                </a:cubicBezTo>
                <a:moveTo>
                  <a:pt x="2891335" y="614265"/>
                </a:moveTo>
                <a:cubicBezTo>
                  <a:pt x="3110746" y="890765"/>
                  <a:pt x="3241799" y="1240553"/>
                  <a:pt x="3241799" y="1620960"/>
                </a:cubicBezTo>
                <a:cubicBezTo>
                  <a:pt x="3241799" y="1648824"/>
                  <a:pt x="3241096" y="1676525"/>
                  <a:pt x="3239705" y="1704051"/>
                </a:cubicBezTo>
                <a:moveTo>
                  <a:pt x="2972590" y="2515798"/>
                </a:moveTo>
                <a:cubicBezTo>
                  <a:pt x="2771264" y="2819273"/>
                  <a:pt x="2470463" y="3051015"/>
                  <a:pt x="2116704" y="3164536"/>
                </a:cubicBez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10" name="Free-form: Shape 3409">
            <a:extLst>
              <a:ext uri="{FF2B5EF4-FFF2-40B4-BE49-F238E27FC236}">
                <a16:creationId xmlns:a16="http://schemas.microsoft.com/office/drawing/2014/main" id="{B73CEBFA-5B5E-FDAC-4968-EA88DF92E408}"/>
              </a:ext>
            </a:extLst>
          </p:cNvPr>
          <p:cNvSpPr/>
          <p:nvPr/>
        </p:nvSpPr>
        <p:spPr>
          <a:xfrm>
            <a:off x="4390804" y="-4578138"/>
            <a:ext cx="1296699" cy="1390102"/>
          </a:xfrm>
          <a:custGeom>
            <a:avLst/>
            <a:gdLst>
              <a:gd name="connsiteX0" fmla="*/ 1288920 w 1296699"/>
              <a:gd name="connsiteY0" fmla="*/ 749919 h 1390102"/>
              <a:gd name="connsiteX1" fmla="*/ 1173092 w 1296699"/>
              <a:gd name="connsiteY1" fmla="*/ 267432 h 1390102"/>
              <a:gd name="connsiteX2" fmla="*/ 267537 w 1296699"/>
              <a:gd name="connsiteY2" fmla="*/ 124007 h 1390102"/>
              <a:gd name="connsiteX3" fmla="*/ 124112 w 1296699"/>
              <a:gd name="connsiteY3" fmla="*/ 1029562 h 1390102"/>
              <a:gd name="connsiteX4" fmla="*/ 547185 w 1296699"/>
              <a:gd name="connsiteY4" fmla="*/ 1288815 h 1390102"/>
              <a:gd name="connsiteX5" fmla="*/ 1187508 w 1296699"/>
              <a:gd name="connsiteY5" fmla="*/ 1390248 h 1390102"/>
              <a:gd name="connsiteX6" fmla="*/ 1288907 w 1296699"/>
              <a:gd name="connsiteY6" fmla="*/ 750066 h 1390102"/>
              <a:gd name="connsiteX7" fmla="*/ 1288920 w 1296699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99" h="1390102">
                <a:moveTo>
                  <a:pt x="1288920" y="749919"/>
                </a:moveTo>
                <a:cubicBezTo>
                  <a:pt x="1314880" y="586045"/>
                  <a:pt x="1278318" y="412268"/>
                  <a:pt x="1173092" y="267432"/>
                </a:cubicBezTo>
                <a:cubicBezTo>
                  <a:pt x="962636" y="-22236"/>
                  <a:pt x="557206" y="-86449"/>
                  <a:pt x="267537" y="124007"/>
                </a:cubicBezTo>
                <a:cubicBezTo>
                  <a:pt x="-22131" y="334463"/>
                  <a:pt x="-86345" y="739893"/>
                  <a:pt x="124112" y="1029562"/>
                </a:cubicBezTo>
                <a:cubicBezTo>
                  <a:pt x="229340" y="1174396"/>
                  <a:pt x="383311" y="1262870"/>
                  <a:pt x="547185" y="1288815"/>
                </a:cubicBezTo>
                <a:lnTo>
                  <a:pt x="1187508" y="1390248"/>
                </a:lnTo>
                <a:lnTo>
                  <a:pt x="1288907" y="750066"/>
                </a:lnTo>
                <a:cubicBezTo>
                  <a:pt x="1288907" y="750018"/>
                  <a:pt x="1288920" y="749969"/>
                  <a:pt x="1288920" y="749919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11" name="Free-form: Shape 3410">
            <a:extLst>
              <a:ext uri="{FF2B5EF4-FFF2-40B4-BE49-F238E27FC236}">
                <a16:creationId xmlns:a16="http://schemas.microsoft.com/office/drawing/2014/main" id="{E6FD5D32-A554-7851-031C-48874A38C304}"/>
              </a:ext>
            </a:extLst>
          </p:cNvPr>
          <p:cNvSpPr/>
          <p:nvPr/>
        </p:nvSpPr>
        <p:spPr>
          <a:xfrm>
            <a:off x="-2468059" y="3487623"/>
            <a:ext cx="1520453" cy="1296966"/>
          </a:xfrm>
          <a:custGeom>
            <a:avLst/>
            <a:gdLst>
              <a:gd name="connsiteX0" fmla="*/ 1226331 w 1520453"/>
              <a:gd name="connsiteY0" fmla="*/ 943114 h 1296966"/>
              <a:gd name="connsiteX1" fmla="*/ 849015 w 1520453"/>
              <a:gd name="connsiteY1" fmla="*/ 1265375 h 1296966"/>
              <a:gd name="connsiteX2" fmla="*/ 32101 w 1520453"/>
              <a:gd name="connsiteY2" fmla="*/ 849133 h 1296966"/>
              <a:gd name="connsiteX3" fmla="*/ 448339 w 1520453"/>
              <a:gd name="connsiteY3" fmla="*/ 32219 h 1296966"/>
              <a:gd name="connsiteX4" fmla="*/ 943001 w 1520453"/>
              <a:gd name="connsiteY4" fmla="*/ 71149 h 1296966"/>
              <a:gd name="connsiteX5" fmla="*/ 1520649 w 1520453"/>
              <a:gd name="connsiteY5" fmla="*/ 365470 h 1296966"/>
              <a:gd name="connsiteX6" fmla="*/ 1226399 w 1520453"/>
              <a:gd name="connsiteY6" fmla="*/ 942982 h 1296966"/>
              <a:gd name="connsiteX7" fmla="*/ 1226331 w 1520453"/>
              <a:gd name="connsiteY7" fmla="*/ 943114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3" h="1296966">
                <a:moveTo>
                  <a:pt x="1226331" y="943114"/>
                </a:moveTo>
                <a:cubicBezTo>
                  <a:pt x="1151000" y="1090950"/>
                  <a:pt x="1019279" y="1210049"/>
                  <a:pt x="849015" y="1265375"/>
                </a:cubicBezTo>
                <a:cubicBezTo>
                  <a:pt x="508489" y="1376019"/>
                  <a:pt x="142745" y="1189658"/>
                  <a:pt x="32101" y="849133"/>
                </a:cubicBezTo>
                <a:cubicBezTo>
                  <a:pt x="-78542" y="508607"/>
                  <a:pt x="107813" y="142863"/>
                  <a:pt x="448339" y="32219"/>
                </a:cubicBezTo>
                <a:cubicBezTo>
                  <a:pt x="618601" y="-23102"/>
                  <a:pt x="795169" y="-4174"/>
                  <a:pt x="943001" y="71149"/>
                </a:cubicBezTo>
                <a:lnTo>
                  <a:pt x="1520649" y="365470"/>
                </a:lnTo>
                <a:lnTo>
                  <a:pt x="1226399" y="942982"/>
                </a:lnTo>
                <a:cubicBezTo>
                  <a:pt x="1226372" y="943026"/>
                  <a:pt x="1226345" y="943071"/>
                  <a:pt x="1226331" y="943114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12" name="Free-form: Shape 3411">
            <a:extLst>
              <a:ext uri="{FF2B5EF4-FFF2-40B4-BE49-F238E27FC236}">
                <a16:creationId xmlns:a16="http://schemas.microsoft.com/office/drawing/2014/main" id="{9859DC1B-83C6-A8A7-5A49-B8BAB7C70B48}"/>
              </a:ext>
            </a:extLst>
          </p:cNvPr>
          <p:cNvSpPr/>
          <p:nvPr/>
        </p:nvSpPr>
        <p:spPr>
          <a:xfrm>
            <a:off x="7039929" y="7442356"/>
            <a:ext cx="1296611" cy="1565145"/>
          </a:xfrm>
          <a:custGeom>
            <a:avLst/>
            <a:gdLst>
              <a:gd name="connsiteX0" fmla="*/ 1107062 w 1296611"/>
              <a:gd name="connsiteY0" fmla="*/ 458813 h 1565145"/>
              <a:gd name="connsiteX1" fmla="*/ 1296951 w 1296611"/>
              <a:gd name="connsiteY1" fmla="*/ 917238 h 1565145"/>
              <a:gd name="connsiteX2" fmla="*/ 648645 w 1296611"/>
              <a:gd name="connsiteY2" fmla="*/ 1565537 h 1565145"/>
              <a:gd name="connsiteX3" fmla="*/ 339 w 1296611"/>
              <a:gd name="connsiteY3" fmla="*/ 917238 h 1565145"/>
              <a:gd name="connsiteX4" fmla="*/ 190224 w 1296611"/>
              <a:gd name="connsiteY4" fmla="*/ 458817 h 1565145"/>
              <a:gd name="connsiteX5" fmla="*/ 648641 w 1296611"/>
              <a:gd name="connsiteY5" fmla="*/ 391 h 1565145"/>
              <a:gd name="connsiteX6" fmla="*/ 1106958 w 1296611"/>
              <a:gd name="connsiteY6" fmla="*/ 458707 h 1565145"/>
              <a:gd name="connsiteX7" fmla="*/ 1107062 w 1296611"/>
              <a:gd name="connsiteY7" fmla="*/ 458813 h 1565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11" h="1565145">
                <a:moveTo>
                  <a:pt x="1107062" y="458813"/>
                </a:moveTo>
                <a:cubicBezTo>
                  <a:pt x="1224381" y="576133"/>
                  <a:pt x="1296951" y="738212"/>
                  <a:pt x="1296951" y="917238"/>
                </a:cubicBezTo>
                <a:cubicBezTo>
                  <a:pt x="1296951" y="1275285"/>
                  <a:pt x="1006695" y="1565537"/>
                  <a:pt x="648645" y="1565537"/>
                </a:cubicBezTo>
                <a:cubicBezTo>
                  <a:pt x="290595" y="1565537"/>
                  <a:pt x="339" y="1275285"/>
                  <a:pt x="339" y="917238"/>
                </a:cubicBezTo>
                <a:cubicBezTo>
                  <a:pt x="339" y="738214"/>
                  <a:pt x="72903" y="576137"/>
                  <a:pt x="190224" y="458817"/>
                </a:cubicBezTo>
                <a:lnTo>
                  <a:pt x="648641" y="391"/>
                </a:lnTo>
                <a:lnTo>
                  <a:pt x="1106958" y="458707"/>
                </a:lnTo>
                <a:cubicBezTo>
                  <a:pt x="1106992" y="458742"/>
                  <a:pt x="1107027" y="458778"/>
                  <a:pt x="1107062" y="458813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13" name="Free-form: Shape 3412">
            <a:extLst>
              <a:ext uri="{FF2B5EF4-FFF2-40B4-BE49-F238E27FC236}">
                <a16:creationId xmlns:a16="http://schemas.microsoft.com/office/drawing/2014/main" id="{105159EB-C008-0C4B-0CAD-A6352A2BF216}"/>
              </a:ext>
            </a:extLst>
          </p:cNvPr>
          <p:cNvSpPr/>
          <p:nvPr/>
        </p:nvSpPr>
        <p:spPr>
          <a:xfrm>
            <a:off x="13356240" y="2900291"/>
            <a:ext cx="1520456" cy="1296966"/>
          </a:xfrm>
          <a:custGeom>
            <a:avLst/>
            <a:gdLst>
              <a:gd name="connsiteX0" fmla="*/ 578112 w 1520456"/>
              <a:gd name="connsiteY0" fmla="*/ 71153 h 1296966"/>
              <a:gd name="connsiteX1" fmla="*/ 1072779 w 1520456"/>
              <a:gd name="connsiteY1" fmla="*/ 32220 h 1296966"/>
              <a:gd name="connsiteX2" fmla="*/ 1489019 w 1520456"/>
              <a:gd name="connsiteY2" fmla="*/ 849134 h 1296966"/>
              <a:gd name="connsiteX3" fmla="*/ 672105 w 1520456"/>
              <a:gd name="connsiteY3" fmla="*/ 1265376 h 1296966"/>
              <a:gd name="connsiteX4" fmla="*/ 294797 w 1520456"/>
              <a:gd name="connsiteY4" fmla="*/ 943121 h 1296966"/>
              <a:gd name="connsiteX5" fmla="*/ 468 w 1520456"/>
              <a:gd name="connsiteY5" fmla="*/ 365479 h 1296966"/>
              <a:gd name="connsiteX6" fmla="*/ 577980 w 1520456"/>
              <a:gd name="connsiteY6" fmla="*/ 71221 h 1296966"/>
              <a:gd name="connsiteX7" fmla="*/ 578112 w 1520456"/>
              <a:gd name="connsiteY7" fmla="*/ 71153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6" h="1296966">
                <a:moveTo>
                  <a:pt x="578112" y="71153"/>
                </a:moveTo>
                <a:cubicBezTo>
                  <a:pt x="725946" y="-4173"/>
                  <a:pt x="902515" y="-23102"/>
                  <a:pt x="1072779" y="32220"/>
                </a:cubicBezTo>
                <a:cubicBezTo>
                  <a:pt x="1413302" y="142864"/>
                  <a:pt x="1599663" y="508609"/>
                  <a:pt x="1489019" y="849134"/>
                </a:cubicBezTo>
                <a:cubicBezTo>
                  <a:pt x="1378375" y="1189659"/>
                  <a:pt x="1012630" y="1376020"/>
                  <a:pt x="672105" y="1265376"/>
                </a:cubicBezTo>
                <a:cubicBezTo>
                  <a:pt x="501842" y="1210050"/>
                  <a:pt x="370121" y="1090953"/>
                  <a:pt x="294797" y="943121"/>
                </a:cubicBezTo>
                <a:lnTo>
                  <a:pt x="468" y="365479"/>
                </a:lnTo>
                <a:lnTo>
                  <a:pt x="577980" y="71221"/>
                </a:lnTo>
                <a:cubicBezTo>
                  <a:pt x="578025" y="71199"/>
                  <a:pt x="578068" y="71176"/>
                  <a:pt x="578112" y="71153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14" name="Free-form: Shape 3413">
            <a:extLst>
              <a:ext uri="{FF2B5EF4-FFF2-40B4-BE49-F238E27FC236}">
                <a16:creationId xmlns:a16="http://schemas.microsoft.com/office/drawing/2014/main" id="{6A3AE10C-D1ED-E1A5-1956-EF58BAA53437}"/>
              </a:ext>
            </a:extLst>
          </p:cNvPr>
          <p:cNvSpPr/>
          <p:nvPr/>
        </p:nvSpPr>
        <p:spPr>
          <a:xfrm>
            <a:off x="6790711" y="-4578138"/>
            <a:ext cx="1296703" cy="1390102"/>
          </a:xfrm>
          <a:custGeom>
            <a:avLst/>
            <a:gdLst>
              <a:gd name="connsiteX0" fmla="*/ 8456 w 1296703"/>
              <a:gd name="connsiteY0" fmla="*/ 749919 h 1390102"/>
              <a:gd name="connsiteX1" fmla="*/ 124289 w 1296703"/>
              <a:gd name="connsiteY1" fmla="*/ 267432 h 1390102"/>
              <a:gd name="connsiteX2" fmla="*/ 1029845 w 1296703"/>
              <a:gd name="connsiteY2" fmla="*/ 124007 h 1390102"/>
              <a:gd name="connsiteX3" fmla="*/ 1173270 w 1296703"/>
              <a:gd name="connsiteY3" fmla="*/ 1029562 h 1390102"/>
              <a:gd name="connsiteX4" fmla="*/ 750198 w 1296703"/>
              <a:gd name="connsiteY4" fmla="*/ 1288815 h 1390102"/>
              <a:gd name="connsiteX5" fmla="*/ 109874 w 1296703"/>
              <a:gd name="connsiteY5" fmla="*/ 1390248 h 1390102"/>
              <a:gd name="connsiteX6" fmla="*/ 8479 w 1296703"/>
              <a:gd name="connsiteY6" fmla="*/ 750066 h 1390102"/>
              <a:gd name="connsiteX7" fmla="*/ 8456 w 1296703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703" h="1390102">
                <a:moveTo>
                  <a:pt x="8456" y="749919"/>
                </a:moveTo>
                <a:cubicBezTo>
                  <a:pt x="-17500" y="586045"/>
                  <a:pt x="19060" y="412268"/>
                  <a:pt x="124289" y="267432"/>
                </a:cubicBezTo>
                <a:cubicBezTo>
                  <a:pt x="334746" y="-22236"/>
                  <a:pt x="740176" y="-86449"/>
                  <a:pt x="1029845" y="124007"/>
                </a:cubicBezTo>
                <a:cubicBezTo>
                  <a:pt x="1319514" y="334463"/>
                  <a:pt x="1383724" y="739893"/>
                  <a:pt x="1173270" y="1029562"/>
                </a:cubicBezTo>
                <a:cubicBezTo>
                  <a:pt x="1068042" y="1174396"/>
                  <a:pt x="914071" y="1262870"/>
                  <a:pt x="750198" y="1288815"/>
                </a:cubicBezTo>
                <a:lnTo>
                  <a:pt x="109874" y="1390248"/>
                </a:lnTo>
                <a:lnTo>
                  <a:pt x="8479" y="750066"/>
                </a:lnTo>
                <a:cubicBezTo>
                  <a:pt x="8472" y="750018"/>
                  <a:pt x="8464" y="749969"/>
                  <a:pt x="8456" y="749919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15" name="Free-form: Shape 3414">
            <a:extLst>
              <a:ext uri="{FF2B5EF4-FFF2-40B4-BE49-F238E27FC236}">
                <a16:creationId xmlns:a16="http://schemas.microsoft.com/office/drawing/2014/main" id="{21D2AE44-9E75-0783-CC13-88EE91756F69}"/>
              </a:ext>
            </a:extLst>
          </p:cNvPr>
          <p:cNvSpPr/>
          <p:nvPr/>
        </p:nvSpPr>
        <p:spPr>
          <a:xfrm>
            <a:off x="4714377" y="-4202958"/>
            <a:ext cx="621293" cy="594280"/>
          </a:xfrm>
          <a:custGeom>
            <a:avLst/>
            <a:gdLst>
              <a:gd name="connsiteX0" fmla="*/ 310920 w 621293"/>
              <a:gd name="connsiteY0" fmla="*/ 171 h 594280"/>
              <a:gd name="connsiteX1" fmla="*/ 273 w 621293"/>
              <a:gd name="connsiteY1" fmla="*/ 256792 h 594280"/>
              <a:gd name="connsiteX2" fmla="*/ 92116 w 621293"/>
              <a:gd name="connsiteY2" fmla="*/ 438885 h 594280"/>
              <a:gd name="connsiteX3" fmla="*/ 27286 w 621293"/>
              <a:gd name="connsiteY3" fmla="*/ 594451 h 594280"/>
              <a:gd name="connsiteX4" fmla="*/ 199411 w 621293"/>
              <a:gd name="connsiteY4" fmla="*/ 496098 h 594280"/>
              <a:gd name="connsiteX5" fmla="*/ 310920 w 621293"/>
              <a:gd name="connsiteY5" fmla="*/ 513413 h 594280"/>
              <a:gd name="connsiteX6" fmla="*/ 621566 w 621293"/>
              <a:gd name="connsiteY6" fmla="*/ 256792 h 594280"/>
              <a:gd name="connsiteX7" fmla="*/ 310920 w 621293"/>
              <a:gd name="connsiteY7" fmla="*/ 171 h 594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1293" h="594280">
                <a:moveTo>
                  <a:pt x="310920" y="171"/>
                </a:moveTo>
                <a:cubicBezTo>
                  <a:pt x="139362" y="171"/>
                  <a:pt x="273" y="115056"/>
                  <a:pt x="273" y="256792"/>
                </a:cubicBezTo>
                <a:cubicBezTo>
                  <a:pt x="1733" y="328266"/>
                  <a:pt x="35506" y="395227"/>
                  <a:pt x="92116" y="438885"/>
                </a:cubicBezTo>
                <a:lnTo>
                  <a:pt x="27286" y="594451"/>
                </a:lnTo>
                <a:lnTo>
                  <a:pt x="199411" y="496098"/>
                </a:lnTo>
                <a:cubicBezTo>
                  <a:pt x="235468" y="507574"/>
                  <a:pt x="273080" y="513415"/>
                  <a:pt x="310920" y="513413"/>
                </a:cubicBezTo>
                <a:cubicBezTo>
                  <a:pt x="482478" y="513413"/>
                  <a:pt x="621566" y="398528"/>
                  <a:pt x="621566" y="256792"/>
                </a:cubicBezTo>
                <a:cubicBezTo>
                  <a:pt x="621566" y="115056"/>
                  <a:pt x="482478" y="171"/>
                  <a:pt x="310920" y="171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16" name="Free-form: Shape 3415">
            <a:extLst>
              <a:ext uri="{FF2B5EF4-FFF2-40B4-BE49-F238E27FC236}">
                <a16:creationId xmlns:a16="http://schemas.microsoft.com/office/drawing/2014/main" id="{BAC115B7-DF73-D3D5-BD80-07DAC62DF1CA}"/>
              </a:ext>
            </a:extLst>
          </p:cNvPr>
          <p:cNvSpPr/>
          <p:nvPr/>
        </p:nvSpPr>
        <p:spPr>
          <a:xfrm>
            <a:off x="7163136" y="-4208955"/>
            <a:ext cx="609677" cy="603059"/>
          </a:xfrm>
          <a:custGeom>
            <a:avLst/>
            <a:gdLst>
              <a:gd name="connsiteX0" fmla="*/ 366423 w 609677"/>
              <a:gd name="connsiteY0" fmla="*/ 163247 h 603059"/>
              <a:gd name="connsiteX1" fmla="*/ 244865 w 609677"/>
              <a:gd name="connsiteY1" fmla="*/ 163247 h 603059"/>
              <a:gd name="connsiteX2" fmla="*/ 244865 w 609677"/>
              <a:gd name="connsiteY2" fmla="*/ 95715 h 603059"/>
              <a:gd name="connsiteX3" fmla="*/ 201645 w 609677"/>
              <a:gd name="connsiteY3" fmla="*/ 90313 h 603059"/>
              <a:gd name="connsiteX4" fmla="*/ 163827 w 609677"/>
              <a:gd name="connsiteY4" fmla="*/ 111923 h 603059"/>
              <a:gd name="connsiteX5" fmla="*/ 369124 w 609677"/>
              <a:gd name="connsiteY5" fmla="*/ 93014 h 603059"/>
              <a:gd name="connsiteX6" fmla="*/ 412344 w 609677"/>
              <a:gd name="connsiteY6" fmla="*/ 87611 h 603059"/>
              <a:gd name="connsiteX7" fmla="*/ 450162 w 609677"/>
              <a:gd name="connsiteY7" fmla="*/ 109221 h 603059"/>
              <a:gd name="connsiteX8" fmla="*/ 502081 w 609677"/>
              <a:gd name="connsiteY8" fmla="*/ 354038 h 603059"/>
              <a:gd name="connsiteX9" fmla="*/ 380523 w 609677"/>
              <a:gd name="connsiteY9" fmla="*/ 408063 h 603059"/>
              <a:gd name="connsiteX10" fmla="*/ 367017 w 609677"/>
              <a:gd name="connsiteY10" fmla="*/ 475595 h 603059"/>
              <a:gd name="connsiteX11" fmla="*/ 434549 w 609677"/>
              <a:gd name="connsiteY11" fmla="*/ 583646 h 603059"/>
              <a:gd name="connsiteX12" fmla="*/ 610132 w 609677"/>
              <a:gd name="connsiteY12" fmla="*/ 302714 h 603059"/>
              <a:gd name="connsiteX13" fmla="*/ 304888 w 609677"/>
              <a:gd name="connsiteY13" fmla="*/ 171 h 603059"/>
              <a:gd name="connsiteX14" fmla="*/ 454 w 609677"/>
              <a:gd name="connsiteY14" fmla="*/ 305361 h 603059"/>
              <a:gd name="connsiteX15" fmla="*/ 4830 w 609677"/>
              <a:gd name="connsiteY15" fmla="*/ 357334 h 603059"/>
              <a:gd name="connsiteX16" fmla="*/ 174902 w 609677"/>
              <a:gd name="connsiteY16" fmla="*/ 370570 h 603059"/>
              <a:gd name="connsiteX17" fmla="*/ 4992 w 609677"/>
              <a:gd name="connsiteY17" fmla="*/ 416248 h 603059"/>
              <a:gd name="connsiteX18" fmla="*/ 135491 w 609677"/>
              <a:gd name="connsiteY18" fmla="*/ 603231 h 603059"/>
              <a:gd name="connsiteX19" fmla="*/ 266313 w 609677"/>
              <a:gd name="connsiteY19" fmla="*/ 558254 h 603059"/>
              <a:gd name="connsiteX20" fmla="*/ 361722 w 609677"/>
              <a:gd name="connsiteY20" fmla="*/ 349068 h 603059"/>
              <a:gd name="connsiteX21" fmla="*/ 276362 w 609677"/>
              <a:gd name="connsiteY21" fmla="*/ 226808 h 603059"/>
              <a:gd name="connsiteX22" fmla="*/ 174902 w 609677"/>
              <a:gd name="connsiteY22" fmla="*/ 370543 h 603059"/>
              <a:gd name="connsiteX23" fmla="*/ 270879 w 609677"/>
              <a:gd name="connsiteY23" fmla="*/ 508038 h 603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09677" h="603059">
                <a:moveTo>
                  <a:pt x="366423" y="163247"/>
                </a:moveTo>
                <a:cubicBezTo>
                  <a:pt x="334007" y="195662"/>
                  <a:pt x="279982" y="195662"/>
                  <a:pt x="244865" y="163247"/>
                </a:cubicBezTo>
                <a:moveTo>
                  <a:pt x="244865" y="95715"/>
                </a:moveTo>
                <a:cubicBezTo>
                  <a:pt x="234060" y="90313"/>
                  <a:pt x="217853" y="87611"/>
                  <a:pt x="201645" y="90313"/>
                </a:cubicBezTo>
                <a:cubicBezTo>
                  <a:pt x="185437" y="93014"/>
                  <a:pt x="171931" y="101118"/>
                  <a:pt x="163827" y="111923"/>
                </a:cubicBezTo>
                <a:moveTo>
                  <a:pt x="369124" y="93014"/>
                </a:moveTo>
                <a:cubicBezTo>
                  <a:pt x="379929" y="87611"/>
                  <a:pt x="396137" y="84910"/>
                  <a:pt x="412344" y="87611"/>
                </a:cubicBezTo>
                <a:cubicBezTo>
                  <a:pt x="428552" y="90313"/>
                  <a:pt x="442058" y="98416"/>
                  <a:pt x="450162" y="109221"/>
                </a:cubicBezTo>
                <a:moveTo>
                  <a:pt x="502081" y="354038"/>
                </a:moveTo>
                <a:cubicBezTo>
                  <a:pt x="488574" y="394557"/>
                  <a:pt x="415640" y="399960"/>
                  <a:pt x="380523" y="408063"/>
                </a:cubicBezTo>
                <a:cubicBezTo>
                  <a:pt x="345407" y="416167"/>
                  <a:pt x="329199" y="462089"/>
                  <a:pt x="367017" y="475595"/>
                </a:cubicBezTo>
                <a:cubicBezTo>
                  <a:pt x="279550" y="475595"/>
                  <a:pt x="322311" y="631729"/>
                  <a:pt x="434549" y="583646"/>
                </a:cubicBezTo>
                <a:cubicBezTo>
                  <a:pt x="556106" y="529621"/>
                  <a:pt x="610132" y="418869"/>
                  <a:pt x="610132" y="302714"/>
                </a:cubicBezTo>
                <a:cubicBezTo>
                  <a:pt x="610132" y="135235"/>
                  <a:pt x="475068" y="171"/>
                  <a:pt x="304888" y="171"/>
                </a:cubicBezTo>
                <a:cubicBezTo>
                  <a:pt x="136328" y="171"/>
                  <a:pt x="454" y="136801"/>
                  <a:pt x="454" y="305361"/>
                </a:cubicBezTo>
                <a:cubicBezTo>
                  <a:pt x="454" y="323081"/>
                  <a:pt x="1940" y="340451"/>
                  <a:pt x="4830" y="357334"/>
                </a:cubicBezTo>
                <a:moveTo>
                  <a:pt x="174902" y="370570"/>
                </a:moveTo>
                <a:cubicBezTo>
                  <a:pt x="140758" y="367112"/>
                  <a:pt x="50211" y="378052"/>
                  <a:pt x="4992" y="416248"/>
                </a:cubicBezTo>
                <a:lnTo>
                  <a:pt x="135491" y="603231"/>
                </a:lnTo>
                <a:cubicBezTo>
                  <a:pt x="168230" y="575597"/>
                  <a:pt x="224660" y="562225"/>
                  <a:pt x="266313" y="558254"/>
                </a:cubicBezTo>
                <a:moveTo>
                  <a:pt x="361722" y="349068"/>
                </a:moveTo>
                <a:lnTo>
                  <a:pt x="276362" y="226808"/>
                </a:lnTo>
                <a:cubicBezTo>
                  <a:pt x="224930" y="256090"/>
                  <a:pt x="183438" y="337290"/>
                  <a:pt x="174902" y="370543"/>
                </a:cubicBezTo>
                <a:lnTo>
                  <a:pt x="270879" y="508038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17" name="Free-form: Shape 3416">
            <a:extLst>
              <a:ext uri="{FF2B5EF4-FFF2-40B4-BE49-F238E27FC236}">
                <a16:creationId xmlns:a16="http://schemas.microsoft.com/office/drawing/2014/main" id="{D39CE876-E742-A1CB-C8B7-E13C29EEBE6D}"/>
              </a:ext>
            </a:extLst>
          </p:cNvPr>
          <p:cNvSpPr/>
          <p:nvPr/>
        </p:nvSpPr>
        <p:spPr>
          <a:xfrm>
            <a:off x="5750571" y="-2853665"/>
            <a:ext cx="1215573" cy="1069703"/>
          </a:xfrm>
          <a:custGeom>
            <a:avLst/>
            <a:gdLst>
              <a:gd name="connsiteX0" fmla="*/ 605426 w 1215573"/>
              <a:gd name="connsiteY0" fmla="*/ 459482 h 1069703"/>
              <a:gd name="connsiteX1" fmla="*/ 340 w 1215573"/>
              <a:gd name="connsiteY1" fmla="*/ 232575 h 1069703"/>
              <a:gd name="connsiteX2" fmla="*/ 605426 w 1215573"/>
              <a:gd name="connsiteY2" fmla="*/ 267 h 1069703"/>
              <a:gd name="connsiteX3" fmla="*/ 1215914 w 1215573"/>
              <a:gd name="connsiteY3" fmla="*/ 232575 h 1069703"/>
              <a:gd name="connsiteX4" fmla="*/ 605426 w 1215573"/>
              <a:gd name="connsiteY4" fmla="*/ 459482 h 1069703"/>
              <a:gd name="connsiteX5" fmla="*/ 972799 w 1215573"/>
              <a:gd name="connsiteY5" fmla="*/ 324420 h 1069703"/>
              <a:gd name="connsiteX6" fmla="*/ 972799 w 1215573"/>
              <a:gd name="connsiteY6" fmla="*/ 616156 h 1069703"/>
              <a:gd name="connsiteX7" fmla="*/ 243455 w 1215573"/>
              <a:gd name="connsiteY7" fmla="*/ 616156 h 1069703"/>
              <a:gd name="connsiteX8" fmla="*/ 243455 w 1215573"/>
              <a:gd name="connsiteY8" fmla="*/ 324420 h 1069703"/>
              <a:gd name="connsiteX9" fmla="*/ 97586 w 1215573"/>
              <a:gd name="connsiteY9" fmla="*/ 270394 h 1069703"/>
              <a:gd name="connsiteX10" fmla="*/ 97586 w 1215573"/>
              <a:gd name="connsiteY10" fmla="*/ 767428 h 1069703"/>
              <a:gd name="connsiteX11" fmla="*/ 194832 w 1215573"/>
              <a:gd name="connsiteY11" fmla="*/ 864674 h 1069703"/>
              <a:gd name="connsiteX12" fmla="*/ 97586 w 1215573"/>
              <a:gd name="connsiteY12" fmla="*/ 767428 h 1069703"/>
              <a:gd name="connsiteX13" fmla="*/ 340 w 1215573"/>
              <a:gd name="connsiteY13" fmla="*/ 864674 h 1069703"/>
              <a:gd name="connsiteX14" fmla="*/ 340 w 1215573"/>
              <a:gd name="connsiteY14" fmla="*/ 1069970 h 1069703"/>
              <a:gd name="connsiteX15" fmla="*/ 194832 w 1215573"/>
              <a:gd name="connsiteY15" fmla="*/ 1069970 h 1069703"/>
              <a:gd name="connsiteX16" fmla="*/ 194832 w 1215573"/>
              <a:gd name="connsiteY16" fmla="*/ 864674 h 10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5573" h="1069703">
                <a:moveTo>
                  <a:pt x="605426" y="459482"/>
                </a:moveTo>
                <a:lnTo>
                  <a:pt x="340" y="232575"/>
                </a:lnTo>
                <a:lnTo>
                  <a:pt x="605426" y="267"/>
                </a:lnTo>
                <a:lnTo>
                  <a:pt x="1215914" y="232575"/>
                </a:lnTo>
                <a:lnTo>
                  <a:pt x="605426" y="459482"/>
                </a:lnTo>
                <a:close/>
                <a:moveTo>
                  <a:pt x="972799" y="324420"/>
                </a:moveTo>
                <a:lnTo>
                  <a:pt x="972799" y="616156"/>
                </a:lnTo>
                <a:cubicBezTo>
                  <a:pt x="729684" y="767428"/>
                  <a:pt x="486569" y="767428"/>
                  <a:pt x="243455" y="616156"/>
                </a:cubicBezTo>
                <a:lnTo>
                  <a:pt x="243455" y="324420"/>
                </a:lnTo>
                <a:moveTo>
                  <a:pt x="97586" y="270394"/>
                </a:moveTo>
                <a:lnTo>
                  <a:pt x="97586" y="767428"/>
                </a:lnTo>
                <a:moveTo>
                  <a:pt x="194832" y="864674"/>
                </a:moveTo>
                <a:cubicBezTo>
                  <a:pt x="194832" y="810648"/>
                  <a:pt x="151611" y="767428"/>
                  <a:pt x="97586" y="767428"/>
                </a:cubicBezTo>
                <a:cubicBezTo>
                  <a:pt x="43560" y="767428"/>
                  <a:pt x="340" y="810648"/>
                  <a:pt x="340" y="864674"/>
                </a:cubicBezTo>
                <a:lnTo>
                  <a:pt x="340" y="1069970"/>
                </a:lnTo>
                <a:lnTo>
                  <a:pt x="194832" y="1069970"/>
                </a:lnTo>
                <a:lnTo>
                  <a:pt x="194832" y="864674"/>
                </a:ln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18" name="Free-form: Shape 3417">
            <a:extLst>
              <a:ext uri="{FF2B5EF4-FFF2-40B4-BE49-F238E27FC236}">
                <a16:creationId xmlns:a16="http://schemas.microsoft.com/office/drawing/2014/main" id="{CB22A2F7-858C-4109-BC60-7503F1453101}"/>
              </a:ext>
            </a:extLst>
          </p:cNvPr>
          <p:cNvSpPr/>
          <p:nvPr/>
        </p:nvSpPr>
        <p:spPr>
          <a:xfrm>
            <a:off x="-2123146" y="3840666"/>
            <a:ext cx="594280" cy="621293"/>
          </a:xfrm>
          <a:custGeom>
            <a:avLst/>
            <a:gdLst>
              <a:gd name="connsiteX0" fmla="*/ 27232 w 594280"/>
              <a:gd name="connsiteY0" fmla="*/ 54364 h 621293"/>
              <a:gd name="connsiteX1" fmla="*/ 567487 w 594280"/>
              <a:gd name="connsiteY1" fmla="*/ 54364 h 621293"/>
              <a:gd name="connsiteX2" fmla="*/ 594499 w 594280"/>
              <a:gd name="connsiteY2" fmla="*/ 81377 h 621293"/>
              <a:gd name="connsiteX3" fmla="*/ 594499 w 594280"/>
              <a:gd name="connsiteY3" fmla="*/ 459556 h 621293"/>
              <a:gd name="connsiteX4" fmla="*/ 567487 w 594280"/>
              <a:gd name="connsiteY4" fmla="*/ 486568 h 621293"/>
              <a:gd name="connsiteX5" fmla="*/ 27232 w 594280"/>
              <a:gd name="connsiteY5" fmla="*/ 486568 h 621293"/>
              <a:gd name="connsiteX6" fmla="*/ 219 w 594280"/>
              <a:gd name="connsiteY6" fmla="*/ 459556 h 621293"/>
              <a:gd name="connsiteX7" fmla="*/ 219 w 594280"/>
              <a:gd name="connsiteY7" fmla="*/ 81377 h 621293"/>
              <a:gd name="connsiteX8" fmla="*/ 27232 w 594280"/>
              <a:gd name="connsiteY8" fmla="*/ 54364 h 621293"/>
              <a:gd name="connsiteX9" fmla="*/ 67643 w 594280"/>
              <a:gd name="connsiteY9" fmla="*/ 297479 h 621293"/>
              <a:gd name="connsiteX10" fmla="*/ 118670 w 594280"/>
              <a:gd name="connsiteY10" fmla="*/ 246560 h 621293"/>
              <a:gd name="connsiteX11" fmla="*/ 137781 w 594280"/>
              <a:gd name="connsiteY11" fmla="*/ 238637 h 621293"/>
              <a:gd name="connsiteX12" fmla="*/ 156893 w 594280"/>
              <a:gd name="connsiteY12" fmla="*/ 246560 h 621293"/>
              <a:gd name="connsiteX13" fmla="*/ 188714 w 594280"/>
              <a:gd name="connsiteY13" fmla="*/ 278381 h 621293"/>
              <a:gd name="connsiteX14" fmla="*/ 226910 w 594280"/>
              <a:gd name="connsiteY14" fmla="*/ 278381 h 621293"/>
              <a:gd name="connsiteX15" fmla="*/ 302546 w 594280"/>
              <a:gd name="connsiteY15" fmla="*/ 202746 h 621293"/>
              <a:gd name="connsiteX16" fmla="*/ 340742 w 594280"/>
              <a:gd name="connsiteY16" fmla="*/ 202746 h 621293"/>
              <a:gd name="connsiteX17" fmla="*/ 398846 w 594280"/>
              <a:gd name="connsiteY17" fmla="*/ 260850 h 621293"/>
              <a:gd name="connsiteX18" fmla="*/ 437042 w 594280"/>
              <a:gd name="connsiteY18" fmla="*/ 260850 h 621293"/>
              <a:gd name="connsiteX19" fmla="*/ 540366 w 594280"/>
              <a:gd name="connsiteY19" fmla="*/ 157418 h 621293"/>
              <a:gd name="connsiteX20" fmla="*/ 459436 w 594280"/>
              <a:gd name="connsiteY20" fmla="*/ 351505 h 621293"/>
              <a:gd name="connsiteX21" fmla="*/ 540474 w 594280"/>
              <a:gd name="connsiteY21" fmla="*/ 351505 h 621293"/>
              <a:gd name="connsiteX22" fmla="*/ 540474 w 594280"/>
              <a:gd name="connsiteY22" fmla="*/ 405530 h 621293"/>
              <a:gd name="connsiteX23" fmla="*/ 405410 w 594280"/>
              <a:gd name="connsiteY23" fmla="*/ 405530 h 621293"/>
              <a:gd name="connsiteX24" fmla="*/ 297359 w 594280"/>
              <a:gd name="connsiteY24" fmla="*/ 339 h 621293"/>
              <a:gd name="connsiteX25" fmla="*/ 297359 w 594280"/>
              <a:gd name="connsiteY25" fmla="*/ 54364 h 621293"/>
              <a:gd name="connsiteX26" fmla="*/ 297359 w 594280"/>
              <a:gd name="connsiteY26" fmla="*/ 486568 h 621293"/>
              <a:gd name="connsiteX27" fmla="*/ 297359 w 594280"/>
              <a:gd name="connsiteY27" fmla="*/ 554100 h 621293"/>
              <a:gd name="connsiteX28" fmla="*/ 297359 w 594280"/>
              <a:gd name="connsiteY28" fmla="*/ 554100 h 621293"/>
              <a:gd name="connsiteX29" fmla="*/ 202815 w 594280"/>
              <a:gd name="connsiteY29" fmla="*/ 621632 h 621293"/>
              <a:gd name="connsiteX30" fmla="*/ 297359 w 594280"/>
              <a:gd name="connsiteY30" fmla="*/ 554100 h 621293"/>
              <a:gd name="connsiteX31" fmla="*/ 391904 w 594280"/>
              <a:gd name="connsiteY31" fmla="*/ 621632 h 62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94280" h="621293">
                <a:moveTo>
                  <a:pt x="27232" y="54364"/>
                </a:moveTo>
                <a:lnTo>
                  <a:pt x="567487" y="54364"/>
                </a:lnTo>
                <a:cubicBezTo>
                  <a:pt x="567487" y="54364"/>
                  <a:pt x="594499" y="54364"/>
                  <a:pt x="594499" y="81377"/>
                </a:cubicBezTo>
                <a:lnTo>
                  <a:pt x="594499" y="459556"/>
                </a:lnTo>
                <a:cubicBezTo>
                  <a:pt x="594499" y="459556"/>
                  <a:pt x="594499" y="486568"/>
                  <a:pt x="567487" y="486568"/>
                </a:cubicBezTo>
                <a:lnTo>
                  <a:pt x="27232" y="486568"/>
                </a:lnTo>
                <a:cubicBezTo>
                  <a:pt x="27232" y="486568"/>
                  <a:pt x="219" y="486568"/>
                  <a:pt x="219" y="459556"/>
                </a:cubicBezTo>
                <a:lnTo>
                  <a:pt x="219" y="81377"/>
                </a:lnTo>
                <a:cubicBezTo>
                  <a:pt x="219" y="81377"/>
                  <a:pt x="219" y="54364"/>
                  <a:pt x="27232" y="54364"/>
                </a:cubicBezTo>
                <a:moveTo>
                  <a:pt x="67643" y="297479"/>
                </a:moveTo>
                <a:lnTo>
                  <a:pt x="118670" y="246560"/>
                </a:lnTo>
                <a:cubicBezTo>
                  <a:pt x="123736" y="241487"/>
                  <a:pt x="130612" y="238637"/>
                  <a:pt x="137781" y="238637"/>
                </a:cubicBezTo>
                <a:cubicBezTo>
                  <a:pt x="144951" y="238637"/>
                  <a:pt x="151827" y="241487"/>
                  <a:pt x="156893" y="246560"/>
                </a:cubicBezTo>
                <a:lnTo>
                  <a:pt x="188714" y="278381"/>
                </a:lnTo>
                <a:cubicBezTo>
                  <a:pt x="199262" y="288927"/>
                  <a:pt x="216361" y="288927"/>
                  <a:pt x="226910" y="278381"/>
                </a:cubicBezTo>
                <a:lnTo>
                  <a:pt x="302546" y="202746"/>
                </a:lnTo>
                <a:cubicBezTo>
                  <a:pt x="313094" y="192200"/>
                  <a:pt x="330193" y="192200"/>
                  <a:pt x="340742" y="202746"/>
                </a:cubicBezTo>
                <a:lnTo>
                  <a:pt x="398846" y="260850"/>
                </a:lnTo>
                <a:cubicBezTo>
                  <a:pt x="409395" y="271396"/>
                  <a:pt x="426494" y="271396"/>
                  <a:pt x="437042" y="260850"/>
                </a:cubicBezTo>
                <a:lnTo>
                  <a:pt x="540366" y="157418"/>
                </a:lnTo>
                <a:moveTo>
                  <a:pt x="459436" y="351505"/>
                </a:moveTo>
                <a:lnTo>
                  <a:pt x="540474" y="351505"/>
                </a:lnTo>
                <a:moveTo>
                  <a:pt x="540474" y="405530"/>
                </a:moveTo>
                <a:lnTo>
                  <a:pt x="405410" y="405530"/>
                </a:lnTo>
                <a:moveTo>
                  <a:pt x="297359" y="339"/>
                </a:moveTo>
                <a:lnTo>
                  <a:pt x="297359" y="54364"/>
                </a:lnTo>
                <a:moveTo>
                  <a:pt x="297359" y="486568"/>
                </a:moveTo>
                <a:lnTo>
                  <a:pt x="297359" y="554100"/>
                </a:lnTo>
                <a:moveTo>
                  <a:pt x="297359" y="554100"/>
                </a:moveTo>
                <a:lnTo>
                  <a:pt x="202815" y="621632"/>
                </a:lnTo>
                <a:moveTo>
                  <a:pt x="297359" y="554100"/>
                </a:moveTo>
                <a:lnTo>
                  <a:pt x="391904" y="621632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19" name="Free-form: Shape 3418">
            <a:extLst>
              <a:ext uri="{FF2B5EF4-FFF2-40B4-BE49-F238E27FC236}">
                <a16:creationId xmlns:a16="http://schemas.microsoft.com/office/drawing/2014/main" id="{87B346F8-65D2-97EF-5047-B7C551DF63C1}"/>
              </a:ext>
            </a:extLst>
          </p:cNvPr>
          <p:cNvSpPr/>
          <p:nvPr/>
        </p:nvSpPr>
        <p:spPr>
          <a:xfrm>
            <a:off x="13905504" y="3239828"/>
            <a:ext cx="607786" cy="621293"/>
          </a:xfrm>
          <a:custGeom>
            <a:avLst/>
            <a:gdLst>
              <a:gd name="connsiteX0" fmla="*/ 95052 w 607786"/>
              <a:gd name="connsiteY0" fmla="*/ 621632 h 621293"/>
              <a:gd name="connsiteX1" fmla="*/ 324660 w 607786"/>
              <a:gd name="connsiteY1" fmla="*/ 256960 h 621293"/>
              <a:gd name="connsiteX2" fmla="*/ 351673 w 607786"/>
              <a:gd name="connsiteY2" fmla="*/ 243613 h 621293"/>
              <a:gd name="connsiteX3" fmla="*/ 378685 w 607786"/>
              <a:gd name="connsiteY3" fmla="*/ 256960 h 621293"/>
              <a:gd name="connsiteX4" fmla="*/ 608294 w 607786"/>
              <a:gd name="connsiteY4" fmla="*/ 621632 h 621293"/>
              <a:gd name="connsiteX5" fmla="*/ 95052 w 607786"/>
              <a:gd name="connsiteY5" fmla="*/ 621632 h 621293"/>
              <a:gd name="connsiteX6" fmla="*/ 507 w 607786"/>
              <a:gd name="connsiteY6" fmla="*/ 621632 h 621293"/>
              <a:gd name="connsiteX7" fmla="*/ 95052 w 607786"/>
              <a:gd name="connsiteY7" fmla="*/ 473062 h 621293"/>
              <a:gd name="connsiteX8" fmla="*/ 122064 w 607786"/>
              <a:gd name="connsiteY8" fmla="*/ 459556 h 621293"/>
              <a:gd name="connsiteX9" fmla="*/ 149077 w 607786"/>
              <a:gd name="connsiteY9" fmla="*/ 473062 h 621293"/>
              <a:gd name="connsiteX10" fmla="*/ 166635 w 607786"/>
              <a:gd name="connsiteY10" fmla="*/ 508179 h 621293"/>
              <a:gd name="connsiteX11" fmla="*/ 215393 w 607786"/>
              <a:gd name="connsiteY11" fmla="*/ 430490 h 621293"/>
              <a:gd name="connsiteX12" fmla="*/ 278684 w 607786"/>
              <a:gd name="connsiteY12" fmla="*/ 484029 h 621293"/>
              <a:gd name="connsiteX13" fmla="*/ 315233 w 607786"/>
              <a:gd name="connsiteY13" fmla="*/ 482490 h 621293"/>
              <a:gd name="connsiteX14" fmla="*/ 332575 w 607786"/>
              <a:gd name="connsiteY14" fmla="*/ 465147 h 621293"/>
              <a:gd name="connsiteX15" fmla="*/ 370771 w 607786"/>
              <a:gd name="connsiteY15" fmla="*/ 465147 h 621293"/>
              <a:gd name="connsiteX16" fmla="*/ 388113 w 607786"/>
              <a:gd name="connsiteY16" fmla="*/ 482490 h 621293"/>
              <a:gd name="connsiteX17" fmla="*/ 424661 w 607786"/>
              <a:gd name="connsiteY17" fmla="*/ 484029 h 621293"/>
              <a:gd name="connsiteX18" fmla="*/ 486791 w 607786"/>
              <a:gd name="connsiteY18" fmla="*/ 431543 h 621293"/>
              <a:gd name="connsiteX19" fmla="*/ 351673 w 607786"/>
              <a:gd name="connsiteY19" fmla="*/ 243454 h 621293"/>
              <a:gd name="connsiteX20" fmla="*/ 351673 w 607786"/>
              <a:gd name="connsiteY20" fmla="*/ 339 h 621293"/>
              <a:gd name="connsiteX21" fmla="*/ 351673 w 607786"/>
              <a:gd name="connsiteY21" fmla="*/ 339 h 621293"/>
              <a:gd name="connsiteX22" fmla="*/ 539681 w 607786"/>
              <a:gd name="connsiteY22" fmla="*/ 339 h 621293"/>
              <a:gd name="connsiteX23" fmla="*/ 551837 w 607786"/>
              <a:gd name="connsiteY23" fmla="*/ 7998 h 621293"/>
              <a:gd name="connsiteX24" fmla="*/ 550216 w 607786"/>
              <a:gd name="connsiteY24" fmla="*/ 22273 h 621293"/>
              <a:gd name="connsiteX25" fmla="*/ 520502 w 607786"/>
              <a:gd name="connsiteY25" fmla="*/ 59443 h 621293"/>
              <a:gd name="connsiteX26" fmla="*/ 520502 w 607786"/>
              <a:gd name="connsiteY26" fmla="*/ 76299 h 621293"/>
              <a:gd name="connsiteX27" fmla="*/ 550216 w 607786"/>
              <a:gd name="connsiteY27" fmla="*/ 113468 h 621293"/>
              <a:gd name="connsiteX28" fmla="*/ 551837 w 607786"/>
              <a:gd name="connsiteY28" fmla="*/ 127743 h 621293"/>
              <a:gd name="connsiteX29" fmla="*/ 539681 w 607786"/>
              <a:gd name="connsiteY29" fmla="*/ 135403 h 621293"/>
              <a:gd name="connsiteX30" fmla="*/ 351673 w 607786"/>
              <a:gd name="connsiteY30" fmla="*/ 135403 h 62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7786" h="621293">
                <a:moveTo>
                  <a:pt x="95052" y="621632"/>
                </a:moveTo>
                <a:lnTo>
                  <a:pt x="324660" y="256960"/>
                </a:lnTo>
                <a:cubicBezTo>
                  <a:pt x="331094" y="248547"/>
                  <a:pt x="341081" y="243613"/>
                  <a:pt x="351673" y="243613"/>
                </a:cubicBezTo>
                <a:cubicBezTo>
                  <a:pt x="362264" y="243613"/>
                  <a:pt x="372251" y="248547"/>
                  <a:pt x="378685" y="256960"/>
                </a:cubicBezTo>
                <a:lnTo>
                  <a:pt x="608294" y="621632"/>
                </a:lnTo>
                <a:close/>
                <a:moveTo>
                  <a:pt x="95052" y="621632"/>
                </a:moveTo>
                <a:lnTo>
                  <a:pt x="507" y="621632"/>
                </a:lnTo>
                <a:lnTo>
                  <a:pt x="95052" y="473062"/>
                </a:lnTo>
                <a:cubicBezTo>
                  <a:pt x="101660" y="464842"/>
                  <a:pt x="111523" y="459911"/>
                  <a:pt x="122064" y="459556"/>
                </a:cubicBezTo>
                <a:cubicBezTo>
                  <a:pt x="132606" y="459911"/>
                  <a:pt x="142468" y="464842"/>
                  <a:pt x="149077" y="473062"/>
                </a:cubicBezTo>
                <a:lnTo>
                  <a:pt x="166635" y="508179"/>
                </a:lnTo>
                <a:moveTo>
                  <a:pt x="215393" y="430490"/>
                </a:moveTo>
                <a:lnTo>
                  <a:pt x="278684" y="484029"/>
                </a:lnTo>
                <a:cubicBezTo>
                  <a:pt x="289414" y="493097"/>
                  <a:pt x="305304" y="492429"/>
                  <a:pt x="315233" y="482490"/>
                </a:cubicBezTo>
                <a:lnTo>
                  <a:pt x="332575" y="465147"/>
                </a:lnTo>
                <a:cubicBezTo>
                  <a:pt x="343123" y="454602"/>
                  <a:pt x="360222" y="454602"/>
                  <a:pt x="370771" y="465147"/>
                </a:cubicBezTo>
                <a:lnTo>
                  <a:pt x="388113" y="482490"/>
                </a:lnTo>
                <a:cubicBezTo>
                  <a:pt x="398041" y="492429"/>
                  <a:pt x="413932" y="493097"/>
                  <a:pt x="424661" y="484029"/>
                </a:cubicBezTo>
                <a:lnTo>
                  <a:pt x="486791" y="431543"/>
                </a:lnTo>
                <a:moveTo>
                  <a:pt x="351673" y="243454"/>
                </a:moveTo>
                <a:lnTo>
                  <a:pt x="351673" y="339"/>
                </a:lnTo>
                <a:moveTo>
                  <a:pt x="351673" y="339"/>
                </a:moveTo>
                <a:lnTo>
                  <a:pt x="539681" y="339"/>
                </a:lnTo>
                <a:cubicBezTo>
                  <a:pt x="544868" y="346"/>
                  <a:pt x="549591" y="3323"/>
                  <a:pt x="551837" y="7998"/>
                </a:cubicBezTo>
                <a:cubicBezTo>
                  <a:pt x="554082" y="12673"/>
                  <a:pt x="553453" y="18220"/>
                  <a:pt x="550216" y="22273"/>
                </a:cubicBezTo>
                <a:lnTo>
                  <a:pt x="520502" y="59443"/>
                </a:lnTo>
                <a:cubicBezTo>
                  <a:pt x="516567" y="64373"/>
                  <a:pt x="516567" y="71369"/>
                  <a:pt x="520502" y="76299"/>
                </a:cubicBezTo>
                <a:lnTo>
                  <a:pt x="550216" y="113468"/>
                </a:lnTo>
                <a:cubicBezTo>
                  <a:pt x="553453" y="117522"/>
                  <a:pt x="554082" y="123069"/>
                  <a:pt x="551837" y="127743"/>
                </a:cubicBezTo>
                <a:cubicBezTo>
                  <a:pt x="549591" y="132419"/>
                  <a:pt x="544868" y="135396"/>
                  <a:pt x="539681" y="135403"/>
                </a:cubicBezTo>
                <a:lnTo>
                  <a:pt x="351673" y="135403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20" name="Free-form: Shape 3419">
            <a:extLst>
              <a:ext uri="{FF2B5EF4-FFF2-40B4-BE49-F238E27FC236}">
                <a16:creationId xmlns:a16="http://schemas.microsoft.com/office/drawing/2014/main" id="{9D461A65-3DAD-8472-F410-5766DC5AEA73}"/>
              </a:ext>
            </a:extLst>
          </p:cNvPr>
          <p:cNvSpPr/>
          <p:nvPr/>
        </p:nvSpPr>
        <p:spPr>
          <a:xfrm>
            <a:off x="7377588" y="8043727"/>
            <a:ext cx="621218" cy="621296"/>
          </a:xfrm>
          <a:custGeom>
            <a:avLst/>
            <a:gdLst>
              <a:gd name="connsiteX0" fmla="*/ 27376 w 621218"/>
              <a:gd name="connsiteY0" fmla="*/ 572889 h 621296"/>
              <a:gd name="connsiteX1" fmla="*/ 43313 w 621218"/>
              <a:gd name="connsiteY1" fmla="*/ 580993 h 621296"/>
              <a:gd name="connsiteX2" fmla="*/ 220868 w 621218"/>
              <a:gd name="connsiteY2" fmla="*/ 620972 h 621296"/>
              <a:gd name="connsiteX3" fmla="*/ 284213 w 621218"/>
              <a:gd name="connsiteY3" fmla="*/ 564650 h 621296"/>
              <a:gd name="connsiteX4" fmla="*/ 284213 w 621218"/>
              <a:gd name="connsiteY4" fmla="*/ 564434 h 621296"/>
              <a:gd name="connsiteX5" fmla="*/ 309740 w 621218"/>
              <a:gd name="connsiteY5" fmla="*/ 479236 h 621296"/>
              <a:gd name="connsiteX6" fmla="*/ 309740 w 621218"/>
              <a:gd name="connsiteY6" fmla="*/ 479074 h 621296"/>
              <a:gd name="connsiteX7" fmla="*/ 305621 w 621218"/>
              <a:gd name="connsiteY7" fmla="*/ 455405 h 621296"/>
              <a:gd name="connsiteX8" fmla="*/ 284132 w 621218"/>
              <a:gd name="connsiteY8" fmla="*/ 444660 h 621296"/>
              <a:gd name="connsiteX9" fmla="*/ 218599 w 621218"/>
              <a:gd name="connsiteY9" fmla="*/ 444660 h 621296"/>
              <a:gd name="connsiteX10" fmla="*/ 197394 w 621218"/>
              <a:gd name="connsiteY10" fmla="*/ 434287 h 621296"/>
              <a:gd name="connsiteX11" fmla="*/ 192721 w 621218"/>
              <a:gd name="connsiteY11" fmla="*/ 411218 h 621296"/>
              <a:gd name="connsiteX12" fmla="*/ 204525 w 621218"/>
              <a:gd name="connsiteY12" fmla="*/ 366674 h 621296"/>
              <a:gd name="connsiteX13" fmla="*/ 200176 w 621218"/>
              <a:gd name="connsiteY13" fmla="*/ 346549 h 621296"/>
              <a:gd name="connsiteX14" fmla="*/ 181601 w 621218"/>
              <a:gd name="connsiteY14" fmla="*/ 338108 h 621296"/>
              <a:gd name="connsiteX15" fmla="*/ 163628 w 621218"/>
              <a:gd name="connsiteY15" fmla="*/ 347765 h 621296"/>
              <a:gd name="connsiteX16" fmla="*/ 98176 w 621218"/>
              <a:gd name="connsiteY16" fmla="*/ 440040 h 621296"/>
              <a:gd name="connsiteX17" fmla="*/ 76296 w 621218"/>
              <a:gd name="connsiteY17" fmla="*/ 451332 h 621296"/>
              <a:gd name="connsiteX18" fmla="*/ 27376 w 621218"/>
              <a:gd name="connsiteY18" fmla="*/ 451332 h 621296"/>
              <a:gd name="connsiteX19" fmla="*/ 363 w 621218"/>
              <a:gd name="connsiteY19" fmla="*/ 432639 h 621296"/>
              <a:gd name="connsiteX20" fmla="*/ 27376 w 621218"/>
              <a:gd name="connsiteY20" fmla="*/ 432639 h 621296"/>
              <a:gd name="connsiteX21" fmla="*/ 27376 w 621218"/>
              <a:gd name="connsiteY21" fmla="*/ 621728 h 621296"/>
              <a:gd name="connsiteX22" fmla="*/ 363 w 621218"/>
              <a:gd name="connsiteY22" fmla="*/ 621728 h 621296"/>
              <a:gd name="connsiteX23" fmla="*/ 101175 w 621218"/>
              <a:gd name="connsiteY23" fmla="*/ 435 h 621296"/>
              <a:gd name="connsiteX24" fmla="*/ 75945 w 621218"/>
              <a:gd name="connsiteY24" fmla="*/ 17831 h 621296"/>
              <a:gd name="connsiteX25" fmla="*/ 33265 w 621218"/>
              <a:gd name="connsiteY25" fmla="*/ 129880 h 621296"/>
              <a:gd name="connsiteX26" fmla="*/ 32778 w 621218"/>
              <a:gd name="connsiteY26" fmla="*/ 167293 h 621296"/>
              <a:gd name="connsiteX27" fmla="*/ 115425 w 621218"/>
              <a:gd name="connsiteY27" fmla="*/ 215385 h 621296"/>
              <a:gd name="connsiteX28" fmla="*/ 177026 w 621218"/>
              <a:gd name="connsiteY28" fmla="*/ 142252 h 621296"/>
              <a:gd name="connsiteX29" fmla="*/ 251311 w 621218"/>
              <a:gd name="connsiteY29" fmla="*/ 216537 h 621296"/>
              <a:gd name="connsiteX30" fmla="*/ 325597 w 621218"/>
              <a:gd name="connsiteY30" fmla="*/ 142252 h 621296"/>
              <a:gd name="connsiteX31" fmla="*/ 399882 w 621218"/>
              <a:gd name="connsiteY31" fmla="*/ 216537 h 621296"/>
              <a:gd name="connsiteX32" fmla="*/ 474167 w 621218"/>
              <a:gd name="connsiteY32" fmla="*/ 142252 h 621296"/>
              <a:gd name="connsiteX33" fmla="*/ 535768 w 621218"/>
              <a:gd name="connsiteY33" fmla="*/ 215385 h 621296"/>
              <a:gd name="connsiteX34" fmla="*/ 618415 w 621218"/>
              <a:gd name="connsiteY34" fmla="*/ 167293 h 621296"/>
              <a:gd name="connsiteX35" fmla="*/ 618036 w 621218"/>
              <a:gd name="connsiteY35" fmla="*/ 129880 h 621296"/>
              <a:gd name="connsiteX36" fmla="*/ 575356 w 621218"/>
              <a:gd name="connsiteY36" fmla="*/ 17831 h 621296"/>
              <a:gd name="connsiteX37" fmla="*/ 550180 w 621218"/>
              <a:gd name="connsiteY37" fmla="*/ 435 h 621296"/>
              <a:gd name="connsiteX38" fmla="*/ 351529 w 621218"/>
              <a:gd name="connsiteY38" fmla="*/ 540690 h 621296"/>
              <a:gd name="connsiteX39" fmla="*/ 567631 w 621218"/>
              <a:gd name="connsiteY39" fmla="*/ 540690 h 621296"/>
              <a:gd name="connsiteX40" fmla="*/ 567631 w 621218"/>
              <a:gd name="connsiteY40" fmla="*/ 214052 h 621296"/>
              <a:gd name="connsiteX41" fmla="*/ 378541 w 621218"/>
              <a:gd name="connsiteY41" fmla="*/ 540690 h 621296"/>
              <a:gd name="connsiteX42" fmla="*/ 378541 w 621218"/>
              <a:gd name="connsiteY42" fmla="*/ 324588 h 621296"/>
              <a:gd name="connsiteX43" fmla="*/ 405554 w 621218"/>
              <a:gd name="connsiteY43" fmla="*/ 297575 h 621296"/>
              <a:gd name="connsiteX44" fmla="*/ 486592 w 621218"/>
              <a:gd name="connsiteY44" fmla="*/ 297575 h 621296"/>
              <a:gd name="connsiteX45" fmla="*/ 513605 w 621218"/>
              <a:gd name="connsiteY45" fmla="*/ 324588 h 621296"/>
              <a:gd name="connsiteX46" fmla="*/ 513605 w 621218"/>
              <a:gd name="connsiteY46" fmla="*/ 540690 h 621296"/>
              <a:gd name="connsiteX47" fmla="*/ 81401 w 621218"/>
              <a:gd name="connsiteY47" fmla="*/ 311082 h 621296"/>
              <a:gd name="connsiteX48" fmla="*/ 81401 w 621218"/>
              <a:gd name="connsiteY48" fmla="*/ 213403 h 62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21218" h="621296">
                <a:moveTo>
                  <a:pt x="27376" y="572889"/>
                </a:moveTo>
                <a:cubicBezTo>
                  <a:pt x="32670" y="575608"/>
                  <a:pt x="37982" y="578309"/>
                  <a:pt x="43313" y="580993"/>
                </a:cubicBezTo>
                <a:cubicBezTo>
                  <a:pt x="141559" y="630642"/>
                  <a:pt x="136750" y="620972"/>
                  <a:pt x="220868" y="620972"/>
                </a:cubicBezTo>
                <a:cubicBezTo>
                  <a:pt x="255985" y="620972"/>
                  <a:pt x="273840" y="598119"/>
                  <a:pt x="284213" y="564650"/>
                </a:cubicBezTo>
                <a:lnTo>
                  <a:pt x="284213" y="564434"/>
                </a:lnTo>
                <a:lnTo>
                  <a:pt x="309740" y="479236"/>
                </a:lnTo>
                <a:lnTo>
                  <a:pt x="309740" y="479074"/>
                </a:lnTo>
                <a:cubicBezTo>
                  <a:pt x="312201" y="470977"/>
                  <a:pt x="310672" y="462194"/>
                  <a:pt x="305621" y="455405"/>
                </a:cubicBezTo>
                <a:cubicBezTo>
                  <a:pt x="300568" y="448616"/>
                  <a:pt x="292594" y="444629"/>
                  <a:pt x="284132" y="444660"/>
                </a:cubicBezTo>
                <a:lnTo>
                  <a:pt x="218599" y="444660"/>
                </a:lnTo>
                <a:cubicBezTo>
                  <a:pt x="210314" y="444637"/>
                  <a:pt x="202498" y="440813"/>
                  <a:pt x="197394" y="434287"/>
                </a:cubicBezTo>
                <a:cubicBezTo>
                  <a:pt x="192320" y="427748"/>
                  <a:pt x="190591" y="419215"/>
                  <a:pt x="192721" y="411218"/>
                </a:cubicBezTo>
                <a:lnTo>
                  <a:pt x="204525" y="366674"/>
                </a:lnTo>
                <a:cubicBezTo>
                  <a:pt x="206387" y="359656"/>
                  <a:pt x="204770" y="352172"/>
                  <a:pt x="200176" y="346549"/>
                </a:cubicBezTo>
                <a:cubicBezTo>
                  <a:pt x="195641" y="340991"/>
                  <a:pt x="188772" y="337869"/>
                  <a:pt x="181601" y="338108"/>
                </a:cubicBezTo>
                <a:cubicBezTo>
                  <a:pt x="174432" y="338346"/>
                  <a:pt x="167784" y="341918"/>
                  <a:pt x="163628" y="347765"/>
                </a:cubicBezTo>
                <a:lnTo>
                  <a:pt x="98176" y="440040"/>
                </a:lnTo>
                <a:cubicBezTo>
                  <a:pt x="93140" y="447123"/>
                  <a:pt x="84987" y="451330"/>
                  <a:pt x="76296" y="451332"/>
                </a:cubicBezTo>
                <a:lnTo>
                  <a:pt x="27376" y="451332"/>
                </a:lnTo>
                <a:moveTo>
                  <a:pt x="363" y="432639"/>
                </a:moveTo>
                <a:lnTo>
                  <a:pt x="27376" y="432639"/>
                </a:lnTo>
                <a:lnTo>
                  <a:pt x="27376" y="621728"/>
                </a:lnTo>
                <a:lnTo>
                  <a:pt x="363" y="621728"/>
                </a:lnTo>
                <a:moveTo>
                  <a:pt x="101175" y="435"/>
                </a:moveTo>
                <a:cubicBezTo>
                  <a:pt x="89971" y="440"/>
                  <a:pt x="79933" y="7361"/>
                  <a:pt x="75945" y="17831"/>
                </a:cubicBezTo>
                <a:lnTo>
                  <a:pt x="33265" y="129880"/>
                </a:lnTo>
                <a:cubicBezTo>
                  <a:pt x="28651" y="141895"/>
                  <a:pt x="28479" y="155163"/>
                  <a:pt x="32778" y="167293"/>
                </a:cubicBezTo>
                <a:cubicBezTo>
                  <a:pt x="44985" y="201272"/>
                  <a:pt x="79851" y="221561"/>
                  <a:pt x="115425" y="215385"/>
                </a:cubicBezTo>
                <a:cubicBezTo>
                  <a:pt x="150998" y="209210"/>
                  <a:pt x="176986" y="178359"/>
                  <a:pt x="177026" y="142252"/>
                </a:cubicBezTo>
                <a:cubicBezTo>
                  <a:pt x="177026" y="183279"/>
                  <a:pt x="210284" y="216537"/>
                  <a:pt x="251311" y="216537"/>
                </a:cubicBezTo>
                <a:cubicBezTo>
                  <a:pt x="292338" y="216537"/>
                  <a:pt x="325597" y="183279"/>
                  <a:pt x="325597" y="142252"/>
                </a:cubicBezTo>
                <a:cubicBezTo>
                  <a:pt x="325597" y="183279"/>
                  <a:pt x="358855" y="216537"/>
                  <a:pt x="399882" y="216537"/>
                </a:cubicBezTo>
                <a:cubicBezTo>
                  <a:pt x="440908" y="216537"/>
                  <a:pt x="474167" y="183279"/>
                  <a:pt x="474167" y="142252"/>
                </a:cubicBezTo>
                <a:cubicBezTo>
                  <a:pt x="474207" y="178359"/>
                  <a:pt x="500195" y="209210"/>
                  <a:pt x="535768" y="215385"/>
                </a:cubicBezTo>
                <a:cubicBezTo>
                  <a:pt x="571342" y="221561"/>
                  <a:pt x="606208" y="201272"/>
                  <a:pt x="618415" y="167293"/>
                </a:cubicBezTo>
                <a:cubicBezTo>
                  <a:pt x="622764" y="155178"/>
                  <a:pt x="622629" y="141905"/>
                  <a:pt x="618036" y="129880"/>
                </a:cubicBezTo>
                <a:lnTo>
                  <a:pt x="575356" y="17831"/>
                </a:lnTo>
                <a:cubicBezTo>
                  <a:pt x="571375" y="7380"/>
                  <a:pt x="561365" y="463"/>
                  <a:pt x="550180" y="435"/>
                </a:cubicBezTo>
                <a:close/>
                <a:moveTo>
                  <a:pt x="351529" y="540690"/>
                </a:moveTo>
                <a:lnTo>
                  <a:pt x="567631" y="540690"/>
                </a:lnTo>
                <a:lnTo>
                  <a:pt x="567631" y="214052"/>
                </a:lnTo>
                <a:moveTo>
                  <a:pt x="378541" y="540690"/>
                </a:moveTo>
                <a:lnTo>
                  <a:pt x="378541" y="324588"/>
                </a:lnTo>
                <a:cubicBezTo>
                  <a:pt x="378541" y="309669"/>
                  <a:pt x="390635" y="297575"/>
                  <a:pt x="405554" y="297575"/>
                </a:cubicBezTo>
                <a:lnTo>
                  <a:pt x="486592" y="297575"/>
                </a:lnTo>
                <a:cubicBezTo>
                  <a:pt x="501512" y="297575"/>
                  <a:pt x="513605" y="309669"/>
                  <a:pt x="513605" y="324588"/>
                </a:cubicBezTo>
                <a:lnTo>
                  <a:pt x="513605" y="540690"/>
                </a:lnTo>
                <a:moveTo>
                  <a:pt x="81401" y="311082"/>
                </a:moveTo>
                <a:lnTo>
                  <a:pt x="81401" y="213403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53" name="TextBox 3452">
            <a:extLst>
              <a:ext uri="{FF2B5EF4-FFF2-40B4-BE49-F238E27FC236}">
                <a16:creationId xmlns:a16="http://schemas.microsoft.com/office/drawing/2014/main" id="{7C12743C-4873-B6A7-4A79-7D6DE49E0640}"/>
              </a:ext>
            </a:extLst>
          </p:cNvPr>
          <p:cNvSpPr txBox="1"/>
          <p:nvPr/>
        </p:nvSpPr>
        <p:spPr>
          <a:xfrm>
            <a:off x="13670220" y="-2240659"/>
            <a:ext cx="4320000" cy="1944000"/>
          </a:xfrm>
          <a:prstGeom prst="rect">
            <a:avLst/>
          </a:prstGeom>
          <a:solidFill>
            <a:srgbClr val="96DCF8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⚙️ </a:t>
            </a:r>
            <a:r>
              <a:rPr lang="en-GB" b="1" dirty="0">
                <a:latin typeface="Daytona" panose="020B0604030500040204" pitchFamily="34" charset="0"/>
              </a:rPr>
              <a:t>The Shift:</a:t>
            </a:r>
            <a:endParaRPr lang="en-GB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Once powered by </a:t>
            </a:r>
            <a:r>
              <a:rPr lang="en-GB" sz="1400" b="1" dirty="0">
                <a:latin typeface="Daytona" panose="020B0604030500040204" pitchFamily="34" charset="0"/>
              </a:rPr>
              <a:t>coal &amp; heavy industry</a:t>
            </a:r>
            <a:r>
              <a:rPr lang="en-GB" sz="1400" dirty="0">
                <a:latin typeface="Daytona" panose="020B0604030500040204" pitchFamily="34" charset="0"/>
              </a:rPr>
              <a:t>, Barnsley’s economy now demands </a:t>
            </a:r>
            <a:r>
              <a:rPr lang="en-GB" sz="1400" b="1" dirty="0">
                <a:latin typeface="Daytona" panose="020B0604030500040204" pitchFamily="34" charset="0"/>
              </a:rPr>
              <a:t>digital literacy &amp; high-level skills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  <a:br>
              <a:rPr lang="en-GB" sz="1400" dirty="0">
                <a:latin typeface="Daytona" panose="020B0604030500040204" pitchFamily="34" charset="0"/>
              </a:rPr>
            </a:br>
            <a:endParaRPr lang="en-GB" sz="1400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The job market is shifting—students need </a:t>
            </a:r>
            <a:r>
              <a:rPr lang="en-GB" sz="1400" b="1" dirty="0">
                <a:latin typeface="Daytona" panose="020B0604030500040204" pitchFamily="34" charset="0"/>
              </a:rPr>
              <a:t>more than just qualifications</a:t>
            </a:r>
            <a:r>
              <a:rPr lang="en-GB" sz="1400" dirty="0">
                <a:latin typeface="Daytona" panose="020B0604030500040204" pitchFamily="34" charset="0"/>
              </a:rPr>
              <a:t>; they need </a:t>
            </a:r>
            <a:r>
              <a:rPr lang="en-GB" sz="1400" b="1" dirty="0">
                <a:latin typeface="Daytona" panose="020B0604030500040204" pitchFamily="34" charset="0"/>
              </a:rPr>
              <a:t>adaptability &amp; resilience</a:t>
            </a:r>
            <a:r>
              <a:rPr lang="en-GB" dirty="0">
                <a:latin typeface="Daytona" panose="020B0604030500040204" pitchFamily="34" charset="0"/>
              </a:rPr>
              <a:t>.</a:t>
            </a:r>
          </a:p>
        </p:txBody>
      </p:sp>
      <p:sp>
        <p:nvSpPr>
          <p:cNvPr id="3454" name="TextBox 3453">
            <a:extLst>
              <a:ext uri="{FF2B5EF4-FFF2-40B4-BE49-F238E27FC236}">
                <a16:creationId xmlns:a16="http://schemas.microsoft.com/office/drawing/2014/main" id="{3B433154-037D-2377-4B59-85E6DFFB368B}"/>
              </a:ext>
            </a:extLst>
          </p:cNvPr>
          <p:cNvSpPr txBox="1"/>
          <p:nvPr/>
        </p:nvSpPr>
        <p:spPr>
          <a:xfrm>
            <a:off x="13597884" y="5790153"/>
            <a:ext cx="4320000" cy="1661993"/>
          </a:xfrm>
          <a:prstGeom prst="rect">
            <a:avLst/>
          </a:prstGeom>
          <a:solidFill>
            <a:srgbClr val="C796F8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🚀 </a:t>
            </a:r>
            <a:r>
              <a:rPr lang="en-GB" b="1" dirty="0">
                <a:latin typeface="Daytona" panose="020B0604030500040204" pitchFamily="34" charset="0"/>
              </a:rPr>
              <a:t>The Barnsley College Response:</a:t>
            </a:r>
            <a:endParaRPr lang="en-GB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Embedding </a:t>
            </a:r>
            <a:r>
              <a:rPr lang="en-GB" sz="1400" b="1" dirty="0">
                <a:latin typeface="Daytona" panose="020B0604030500040204" pitchFamily="34" charset="0"/>
              </a:rPr>
              <a:t>metacognition</a:t>
            </a:r>
            <a:r>
              <a:rPr lang="en-GB" sz="1400" dirty="0">
                <a:latin typeface="Daytona" panose="020B0604030500040204" pitchFamily="34" charset="0"/>
              </a:rPr>
              <a:t> &amp; </a:t>
            </a:r>
            <a:r>
              <a:rPr lang="en-GB" sz="1400" b="1" dirty="0">
                <a:latin typeface="Daytona" panose="020B0604030500040204" pitchFamily="34" charset="0"/>
              </a:rPr>
              <a:t>agile methodologies</a:t>
            </a:r>
            <a:r>
              <a:rPr lang="en-GB" sz="1400" dirty="0">
                <a:latin typeface="Daytona" panose="020B0604030500040204" pitchFamily="34" charset="0"/>
              </a:rPr>
              <a:t> to future-proof learners.</a:t>
            </a:r>
          </a:p>
          <a:p>
            <a:br>
              <a:rPr lang="en-GB" sz="1400" b="1" dirty="0">
                <a:latin typeface="Daytona" panose="020B0604030500040204" pitchFamily="34" charset="0"/>
              </a:rPr>
            </a:br>
            <a:r>
              <a:rPr lang="en-GB" sz="1400" b="1" dirty="0">
                <a:latin typeface="Daytona" panose="020B0604030500040204" pitchFamily="34" charset="0"/>
              </a:rPr>
              <a:t>Innovative pedagogy</a:t>
            </a:r>
            <a:r>
              <a:rPr lang="en-GB" sz="1400" dirty="0">
                <a:latin typeface="Daytona" panose="020B0604030500040204" pitchFamily="34" charset="0"/>
              </a:rPr>
              <a:t>—using the </a:t>
            </a:r>
            <a:r>
              <a:rPr lang="en-GB" sz="1400" b="1" dirty="0">
                <a:latin typeface="Daytona" panose="020B0604030500040204" pitchFamily="34" charset="0"/>
              </a:rPr>
              <a:t>Spotify Model</a:t>
            </a:r>
            <a:r>
              <a:rPr lang="en-GB" sz="1400" dirty="0">
                <a:latin typeface="Daytona" panose="020B0604030500040204" pitchFamily="34" charset="0"/>
              </a:rPr>
              <a:t> to </a:t>
            </a:r>
            <a:r>
              <a:rPr lang="en-GB" sz="1400" b="1" dirty="0">
                <a:latin typeface="Daytona" panose="020B0604030500040204" pitchFamily="34" charset="0"/>
              </a:rPr>
              <a:t>boost engagement, problem-solving &amp; learning ownership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</a:p>
        </p:txBody>
      </p:sp>
      <p:grpSp>
        <p:nvGrpSpPr>
          <p:cNvPr id="3455" name="Group 3454">
            <a:extLst>
              <a:ext uri="{FF2B5EF4-FFF2-40B4-BE49-F238E27FC236}">
                <a16:creationId xmlns:a16="http://schemas.microsoft.com/office/drawing/2014/main" id="{9C666D8D-8653-CB9B-1EC8-264008CA66E3}"/>
              </a:ext>
            </a:extLst>
          </p:cNvPr>
          <p:cNvGrpSpPr/>
          <p:nvPr/>
        </p:nvGrpSpPr>
        <p:grpSpPr>
          <a:xfrm>
            <a:off x="-6462290" y="1042872"/>
            <a:ext cx="5708225" cy="4482906"/>
            <a:chOff x="248436" y="1098209"/>
            <a:chExt cx="5708225" cy="4482906"/>
          </a:xfrm>
        </p:grpSpPr>
        <p:sp>
          <p:nvSpPr>
            <p:cNvPr id="3456" name="Free-form: Shape 3455">
              <a:extLst>
                <a:ext uri="{FF2B5EF4-FFF2-40B4-BE49-F238E27FC236}">
                  <a16:creationId xmlns:a16="http://schemas.microsoft.com/office/drawing/2014/main" id="{20B073C5-13A0-B80D-D1DB-5723F747EA95}"/>
                </a:ext>
              </a:extLst>
            </p:cNvPr>
            <p:cNvSpPr/>
            <p:nvPr/>
          </p:nvSpPr>
          <p:spPr>
            <a:xfrm>
              <a:off x="2317465" y="4482085"/>
              <a:ext cx="527381" cy="259687"/>
            </a:xfrm>
            <a:custGeom>
              <a:avLst/>
              <a:gdLst>
                <a:gd name="connsiteX0" fmla="*/ 479278 w 527381"/>
                <a:gd name="connsiteY0" fmla="*/ 101925 h 259687"/>
                <a:gd name="connsiteX1" fmla="*/ 481624 w 527381"/>
                <a:gd name="connsiteY1" fmla="*/ 102200 h 259687"/>
                <a:gd name="connsiteX2" fmla="*/ 482646 w 527381"/>
                <a:gd name="connsiteY2" fmla="*/ 105566 h 259687"/>
                <a:gd name="connsiteX3" fmla="*/ 481873 w 527381"/>
                <a:gd name="connsiteY3" fmla="*/ 114396 h 259687"/>
                <a:gd name="connsiteX4" fmla="*/ 484468 w 527381"/>
                <a:gd name="connsiteY4" fmla="*/ 115693 h 259687"/>
                <a:gd name="connsiteX5" fmla="*/ 487836 w 527381"/>
                <a:gd name="connsiteY5" fmla="*/ 121404 h 259687"/>
                <a:gd name="connsiteX6" fmla="*/ 486040 w 527381"/>
                <a:gd name="connsiteY6" fmla="*/ 124796 h 259687"/>
                <a:gd name="connsiteX7" fmla="*/ 487836 w 527381"/>
                <a:gd name="connsiteY7" fmla="*/ 126343 h 259687"/>
                <a:gd name="connsiteX8" fmla="*/ 489658 w 527381"/>
                <a:gd name="connsiteY8" fmla="*/ 131530 h 259687"/>
                <a:gd name="connsiteX9" fmla="*/ 492253 w 527381"/>
                <a:gd name="connsiteY9" fmla="*/ 135172 h 259687"/>
                <a:gd name="connsiteX10" fmla="*/ 493824 w 527381"/>
                <a:gd name="connsiteY10" fmla="*/ 139586 h 259687"/>
                <a:gd name="connsiteX11" fmla="*/ 500835 w 527381"/>
                <a:gd name="connsiteY11" fmla="*/ 150760 h 259687"/>
                <a:gd name="connsiteX12" fmla="*/ 501609 w 527381"/>
                <a:gd name="connsiteY12" fmla="*/ 153603 h 259687"/>
                <a:gd name="connsiteX13" fmla="*/ 503705 w 527381"/>
                <a:gd name="connsiteY13" fmla="*/ 155948 h 259687"/>
                <a:gd name="connsiteX14" fmla="*/ 503954 w 527381"/>
                <a:gd name="connsiteY14" fmla="*/ 158018 h 259687"/>
                <a:gd name="connsiteX15" fmla="*/ 506824 w 527381"/>
                <a:gd name="connsiteY15" fmla="*/ 161659 h 259687"/>
                <a:gd name="connsiteX16" fmla="*/ 508894 w 527381"/>
                <a:gd name="connsiteY16" fmla="*/ 165824 h 259687"/>
                <a:gd name="connsiteX17" fmla="*/ 514358 w 527381"/>
                <a:gd name="connsiteY17" fmla="*/ 171536 h 259687"/>
                <a:gd name="connsiteX18" fmla="*/ 515132 w 527381"/>
                <a:gd name="connsiteY18" fmla="*/ 174379 h 259687"/>
                <a:gd name="connsiteX19" fmla="*/ 516430 w 527381"/>
                <a:gd name="connsiteY19" fmla="*/ 176474 h 259687"/>
                <a:gd name="connsiteX20" fmla="*/ 517727 w 527381"/>
                <a:gd name="connsiteY20" fmla="*/ 186326 h 259687"/>
                <a:gd name="connsiteX21" fmla="*/ 519274 w 527381"/>
                <a:gd name="connsiteY21" fmla="*/ 187897 h 259687"/>
                <a:gd name="connsiteX22" fmla="*/ 516679 w 527381"/>
                <a:gd name="connsiteY22" fmla="*/ 189194 h 259687"/>
                <a:gd name="connsiteX23" fmla="*/ 517727 w 527381"/>
                <a:gd name="connsiteY23" fmla="*/ 195429 h 259687"/>
                <a:gd name="connsiteX24" fmla="*/ 515382 w 527381"/>
                <a:gd name="connsiteY24" fmla="*/ 201665 h 259687"/>
                <a:gd name="connsiteX25" fmla="*/ 510716 w 527381"/>
                <a:gd name="connsiteY25" fmla="*/ 206329 h 259687"/>
                <a:gd name="connsiteX26" fmla="*/ 506299 w 527381"/>
                <a:gd name="connsiteY26" fmla="*/ 213611 h 259687"/>
                <a:gd name="connsiteX27" fmla="*/ 506549 w 527381"/>
                <a:gd name="connsiteY27" fmla="*/ 216729 h 259687"/>
                <a:gd name="connsiteX28" fmla="*/ 505526 w 527381"/>
                <a:gd name="connsiteY28" fmla="*/ 218550 h 259687"/>
                <a:gd name="connsiteX29" fmla="*/ 508620 w 527381"/>
                <a:gd name="connsiteY29" fmla="*/ 225284 h 259687"/>
                <a:gd name="connsiteX30" fmla="*/ 512013 w 527381"/>
                <a:gd name="connsiteY30" fmla="*/ 228925 h 259687"/>
                <a:gd name="connsiteX31" fmla="*/ 516679 w 527381"/>
                <a:gd name="connsiteY31" fmla="*/ 229449 h 259687"/>
                <a:gd name="connsiteX32" fmla="*/ 522917 w 527381"/>
                <a:gd name="connsiteY32" fmla="*/ 232816 h 259687"/>
                <a:gd name="connsiteX33" fmla="*/ 524987 w 527381"/>
                <a:gd name="connsiteY33" fmla="*/ 237754 h 259687"/>
                <a:gd name="connsiteX34" fmla="*/ 525262 w 527381"/>
                <a:gd name="connsiteY34" fmla="*/ 242419 h 259687"/>
                <a:gd name="connsiteX35" fmla="*/ 521096 w 527381"/>
                <a:gd name="connsiteY35" fmla="*/ 245810 h 259687"/>
                <a:gd name="connsiteX36" fmla="*/ 518501 w 527381"/>
                <a:gd name="connsiteY36" fmla="*/ 248928 h 259687"/>
                <a:gd name="connsiteX37" fmla="*/ 518775 w 527381"/>
                <a:gd name="connsiteY37" fmla="*/ 253842 h 259687"/>
                <a:gd name="connsiteX38" fmla="*/ 512787 w 527381"/>
                <a:gd name="connsiteY38" fmla="*/ 250748 h 259687"/>
                <a:gd name="connsiteX39" fmla="*/ 509668 w 527381"/>
                <a:gd name="connsiteY39" fmla="*/ 247107 h 259687"/>
                <a:gd name="connsiteX40" fmla="*/ 508121 w 527381"/>
                <a:gd name="connsiteY40" fmla="*/ 244239 h 259687"/>
                <a:gd name="connsiteX41" fmla="*/ 504478 w 527381"/>
                <a:gd name="connsiteY41" fmla="*/ 240348 h 259687"/>
                <a:gd name="connsiteX42" fmla="*/ 497467 w 527381"/>
                <a:gd name="connsiteY42" fmla="*/ 235410 h 259687"/>
                <a:gd name="connsiteX43" fmla="*/ 495895 w 527381"/>
                <a:gd name="connsiteY43" fmla="*/ 236208 h 259687"/>
                <a:gd name="connsiteX44" fmla="*/ 484992 w 527381"/>
                <a:gd name="connsiteY44" fmla="*/ 245037 h 259687"/>
                <a:gd name="connsiteX45" fmla="*/ 482397 w 527381"/>
                <a:gd name="connsiteY45" fmla="*/ 243990 h 259687"/>
                <a:gd name="connsiteX46" fmla="*/ 475885 w 527381"/>
                <a:gd name="connsiteY46" fmla="*/ 238278 h 259687"/>
                <a:gd name="connsiteX47" fmla="*/ 471743 w 527381"/>
                <a:gd name="connsiteY47" fmla="*/ 228676 h 259687"/>
                <a:gd name="connsiteX48" fmla="*/ 465755 w 527381"/>
                <a:gd name="connsiteY48" fmla="*/ 221144 h 259687"/>
                <a:gd name="connsiteX49" fmla="*/ 462911 w 527381"/>
                <a:gd name="connsiteY49" fmla="*/ 212314 h 259687"/>
                <a:gd name="connsiteX50" fmla="*/ 455625 w 527381"/>
                <a:gd name="connsiteY50" fmla="*/ 205556 h 259687"/>
                <a:gd name="connsiteX51" fmla="*/ 450435 w 527381"/>
                <a:gd name="connsiteY51" fmla="*/ 195953 h 259687"/>
                <a:gd name="connsiteX52" fmla="*/ 448364 w 527381"/>
                <a:gd name="connsiteY52" fmla="*/ 194132 h 259687"/>
                <a:gd name="connsiteX53" fmla="*/ 445769 w 527381"/>
                <a:gd name="connsiteY53" fmla="*/ 192835 h 259687"/>
                <a:gd name="connsiteX54" fmla="*/ 439532 w 527381"/>
                <a:gd name="connsiteY54" fmla="*/ 185802 h 259687"/>
                <a:gd name="connsiteX55" fmla="*/ 439008 w 527381"/>
                <a:gd name="connsiteY55" fmla="*/ 184007 h 259687"/>
                <a:gd name="connsiteX56" fmla="*/ 439257 w 527381"/>
                <a:gd name="connsiteY56" fmla="*/ 178295 h 259687"/>
                <a:gd name="connsiteX57" fmla="*/ 438210 w 527381"/>
                <a:gd name="connsiteY57" fmla="*/ 173606 h 259687"/>
                <a:gd name="connsiteX58" fmla="*/ 436662 w 527381"/>
                <a:gd name="connsiteY58" fmla="*/ 175676 h 259687"/>
                <a:gd name="connsiteX59" fmla="*/ 433793 w 527381"/>
                <a:gd name="connsiteY59" fmla="*/ 176973 h 259687"/>
                <a:gd name="connsiteX60" fmla="*/ 428080 w 527381"/>
                <a:gd name="connsiteY60" fmla="*/ 181138 h 259687"/>
                <a:gd name="connsiteX61" fmla="*/ 428080 w 527381"/>
                <a:gd name="connsiteY61" fmla="*/ 182959 h 259687"/>
                <a:gd name="connsiteX62" fmla="*/ 425485 w 527381"/>
                <a:gd name="connsiteY62" fmla="*/ 185029 h 259687"/>
                <a:gd name="connsiteX63" fmla="*/ 421068 w 527381"/>
                <a:gd name="connsiteY63" fmla="*/ 187623 h 259687"/>
                <a:gd name="connsiteX64" fmla="*/ 421867 w 527381"/>
                <a:gd name="connsiteY64" fmla="*/ 190741 h 259687"/>
                <a:gd name="connsiteX65" fmla="*/ 423663 w 527381"/>
                <a:gd name="connsiteY65" fmla="*/ 193858 h 259687"/>
                <a:gd name="connsiteX66" fmla="*/ 424986 w 527381"/>
                <a:gd name="connsiteY66" fmla="*/ 194382 h 259687"/>
                <a:gd name="connsiteX67" fmla="*/ 424462 w 527381"/>
                <a:gd name="connsiteY67" fmla="*/ 202163 h 259687"/>
                <a:gd name="connsiteX68" fmla="*/ 423164 w 527381"/>
                <a:gd name="connsiteY68" fmla="*/ 203984 h 259687"/>
                <a:gd name="connsiteX69" fmla="*/ 421068 w 527381"/>
                <a:gd name="connsiteY69" fmla="*/ 203984 h 259687"/>
                <a:gd name="connsiteX70" fmla="*/ 415355 w 527381"/>
                <a:gd name="connsiteY70" fmla="*/ 199844 h 259687"/>
                <a:gd name="connsiteX71" fmla="*/ 409916 w 527381"/>
                <a:gd name="connsiteY71" fmla="*/ 191015 h 259687"/>
                <a:gd name="connsiteX72" fmla="*/ 407046 w 527381"/>
                <a:gd name="connsiteY72" fmla="*/ 189444 h 259687"/>
                <a:gd name="connsiteX73" fmla="*/ 403678 w 527381"/>
                <a:gd name="connsiteY73" fmla="*/ 189194 h 259687"/>
                <a:gd name="connsiteX74" fmla="*/ 400809 w 527381"/>
                <a:gd name="connsiteY74" fmla="*/ 190491 h 259687"/>
                <a:gd name="connsiteX75" fmla="*/ 396392 w 527381"/>
                <a:gd name="connsiteY75" fmla="*/ 190741 h 259687"/>
                <a:gd name="connsiteX76" fmla="*/ 392774 w 527381"/>
                <a:gd name="connsiteY76" fmla="*/ 192561 h 259687"/>
                <a:gd name="connsiteX77" fmla="*/ 389655 w 527381"/>
                <a:gd name="connsiteY77" fmla="*/ 192312 h 259687"/>
                <a:gd name="connsiteX78" fmla="*/ 388857 w 527381"/>
                <a:gd name="connsiteY78" fmla="*/ 194382 h 259687"/>
                <a:gd name="connsiteX79" fmla="*/ 381322 w 527381"/>
                <a:gd name="connsiteY79" fmla="*/ 197500 h 259687"/>
                <a:gd name="connsiteX80" fmla="*/ 379251 w 527381"/>
                <a:gd name="connsiteY80" fmla="*/ 194382 h 259687"/>
                <a:gd name="connsiteX81" fmla="*/ 376382 w 527381"/>
                <a:gd name="connsiteY81" fmla="*/ 192312 h 259687"/>
                <a:gd name="connsiteX82" fmla="*/ 360039 w 527381"/>
                <a:gd name="connsiteY82" fmla="*/ 187099 h 259687"/>
                <a:gd name="connsiteX83" fmla="*/ 356920 w 527381"/>
                <a:gd name="connsiteY83" fmla="*/ 187373 h 259687"/>
                <a:gd name="connsiteX84" fmla="*/ 355348 w 527381"/>
                <a:gd name="connsiteY84" fmla="*/ 188670 h 259687"/>
                <a:gd name="connsiteX85" fmla="*/ 355873 w 527381"/>
                <a:gd name="connsiteY85" fmla="*/ 192561 h 259687"/>
                <a:gd name="connsiteX86" fmla="*/ 353527 w 527381"/>
                <a:gd name="connsiteY86" fmla="*/ 194906 h 259687"/>
                <a:gd name="connsiteX87" fmla="*/ 353278 w 527381"/>
                <a:gd name="connsiteY87" fmla="*/ 197500 h 259687"/>
                <a:gd name="connsiteX88" fmla="*/ 348338 w 527381"/>
                <a:gd name="connsiteY88" fmla="*/ 201391 h 259687"/>
                <a:gd name="connsiteX89" fmla="*/ 339230 w 527381"/>
                <a:gd name="connsiteY89" fmla="*/ 200866 h 259687"/>
                <a:gd name="connsiteX90" fmla="*/ 337933 w 527381"/>
                <a:gd name="connsiteY90" fmla="*/ 202163 h 259687"/>
                <a:gd name="connsiteX91" fmla="*/ 334041 w 527381"/>
                <a:gd name="connsiteY91" fmla="*/ 201665 h 259687"/>
                <a:gd name="connsiteX92" fmla="*/ 332993 w 527381"/>
                <a:gd name="connsiteY92" fmla="*/ 202688 h 259687"/>
                <a:gd name="connsiteX93" fmla="*/ 330672 w 527381"/>
                <a:gd name="connsiteY93" fmla="*/ 199320 h 259687"/>
                <a:gd name="connsiteX94" fmla="*/ 329100 w 527381"/>
                <a:gd name="connsiteY94" fmla="*/ 200368 h 259687"/>
                <a:gd name="connsiteX95" fmla="*/ 327279 w 527381"/>
                <a:gd name="connsiteY95" fmla="*/ 199320 h 259687"/>
                <a:gd name="connsiteX96" fmla="*/ 324435 w 527381"/>
                <a:gd name="connsiteY96" fmla="*/ 199844 h 259687"/>
                <a:gd name="connsiteX97" fmla="*/ 321840 w 527381"/>
                <a:gd name="connsiteY97" fmla="*/ 201665 h 259687"/>
                <a:gd name="connsiteX98" fmla="*/ 320542 w 527381"/>
                <a:gd name="connsiteY98" fmla="*/ 203735 h 259687"/>
                <a:gd name="connsiteX99" fmla="*/ 316126 w 527381"/>
                <a:gd name="connsiteY99" fmla="*/ 205805 h 259687"/>
                <a:gd name="connsiteX100" fmla="*/ 313781 w 527381"/>
                <a:gd name="connsiteY100" fmla="*/ 204259 h 259687"/>
                <a:gd name="connsiteX101" fmla="*/ 307019 w 527381"/>
                <a:gd name="connsiteY101" fmla="*/ 207376 h 259687"/>
                <a:gd name="connsiteX102" fmla="*/ 300782 w 527381"/>
                <a:gd name="connsiteY102" fmla="*/ 208923 h 259687"/>
                <a:gd name="connsiteX103" fmla="*/ 296365 w 527381"/>
                <a:gd name="connsiteY103" fmla="*/ 214659 h 259687"/>
                <a:gd name="connsiteX104" fmla="*/ 291175 w 527381"/>
                <a:gd name="connsiteY104" fmla="*/ 216205 h 259687"/>
                <a:gd name="connsiteX105" fmla="*/ 285462 w 527381"/>
                <a:gd name="connsiteY105" fmla="*/ 216454 h 259687"/>
                <a:gd name="connsiteX106" fmla="*/ 273760 w 527381"/>
                <a:gd name="connsiteY106" fmla="*/ 209720 h 259687"/>
                <a:gd name="connsiteX107" fmla="*/ 270142 w 527381"/>
                <a:gd name="connsiteY107" fmla="*/ 208423 h 259687"/>
                <a:gd name="connsiteX108" fmla="*/ 266499 w 527381"/>
                <a:gd name="connsiteY108" fmla="*/ 209446 h 259687"/>
                <a:gd name="connsiteX109" fmla="*/ 264428 w 527381"/>
                <a:gd name="connsiteY109" fmla="*/ 213611 h 259687"/>
                <a:gd name="connsiteX110" fmla="*/ 265976 w 527381"/>
                <a:gd name="connsiteY110" fmla="*/ 213861 h 259687"/>
                <a:gd name="connsiteX111" fmla="*/ 261808 w 527381"/>
                <a:gd name="connsiteY111" fmla="*/ 221393 h 259687"/>
                <a:gd name="connsiteX112" fmla="*/ 258440 w 527381"/>
                <a:gd name="connsiteY112" fmla="*/ 222166 h 259687"/>
                <a:gd name="connsiteX113" fmla="*/ 256095 w 527381"/>
                <a:gd name="connsiteY113" fmla="*/ 228152 h 259687"/>
                <a:gd name="connsiteX114" fmla="*/ 250132 w 527381"/>
                <a:gd name="connsiteY114" fmla="*/ 233091 h 259687"/>
                <a:gd name="connsiteX115" fmla="*/ 251953 w 527381"/>
                <a:gd name="connsiteY115" fmla="*/ 233340 h 259687"/>
                <a:gd name="connsiteX116" fmla="*/ 245715 w 527381"/>
                <a:gd name="connsiteY116" fmla="*/ 239051 h 259687"/>
                <a:gd name="connsiteX117" fmla="*/ 240525 w 527381"/>
                <a:gd name="connsiteY117" fmla="*/ 240623 h 259687"/>
                <a:gd name="connsiteX118" fmla="*/ 237931 w 527381"/>
                <a:gd name="connsiteY118" fmla="*/ 242169 h 259687"/>
                <a:gd name="connsiteX119" fmla="*/ 237133 w 527381"/>
                <a:gd name="connsiteY119" fmla="*/ 247880 h 259687"/>
                <a:gd name="connsiteX120" fmla="*/ 236110 w 527381"/>
                <a:gd name="connsiteY120" fmla="*/ 248928 h 259687"/>
                <a:gd name="connsiteX121" fmla="*/ 236359 w 527381"/>
                <a:gd name="connsiteY121" fmla="*/ 258007 h 259687"/>
                <a:gd name="connsiteX122" fmla="*/ 233240 w 527381"/>
                <a:gd name="connsiteY122" fmla="*/ 259304 h 259687"/>
                <a:gd name="connsiteX123" fmla="*/ 231943 w 527381"/>
                <a:gd name="connsiteY123" fmla="*/ 255413 h 259687"/>
                <a:gd name="connsiteX124" fmla="*/ 230645 w 527381"/>
                <a:gd name="connsiteY124" fmla="*/ 255687 h 259687"/>
                <a:gd name="connsiteX125" fmla="*/ 228300 w 527381"/>
                <a:gd name="connsiteY125" fmla="*/ 252819 h 259687"/>
                <a:gd name="connsiteX126" fmla="*/ 226753 w 527381"/>
                <a:gd name="connsiteY126" fmla="*/ 254116 h 259687"/>
                <a:gd name="connsiteX127" fmla="*/ 224407 w 527381"/>
                <a:gd name="connsiteY127" fmla="*/ 250748 h 259687"/>
                <a:gd name="connsiteX128" fmla="*/ 221040 w 527381"/>
                <a:gd name="connsiteY128" fmla="*/ 250998 h 259687"/>
                <a:gd name="connsiteX129" fmla="*/ 219467 w 527381"/>
                <a:gd name="connsiteY129" fmla="*/ 243217 h 259687"/>
                <a:gd name="connsiteX130" fmla="*/ 217122 w 527381"/>
                <a:gd name="connsiteY130" fmla="*/ 240872 h 259687"/>
                <a:gd name="connsiteX131" fmla="*/ 212981 w 527381"/>
                <a:gd name="connsiteY131" fmla="*/ 240348 h 259687"/>
                <a:gd name="connsiteX132" fmla="*/ 207267 w 527381"/>
                <a:gd name="connsiteY132" fmla="*/ 241920 h 259687"/>
                <a:gd name="connsiteX133" fmla="*/ 207267 w 527381"/>
                <a:gd name="connsiteY133" fmla="*/ 237505 h 259687"/>
                <a:gd name="connsiteX134" fmla="*/ 205445 w 527381"/>
                <a:gd name="connsiteY134" fmla="*/ 233340 h 259687"/>
                <a:gd name="connsiteX135" fmla="*/ 194268 w 527381"/>
                <a:gd name="connsiteY135" fmla="*/ 225558 h 259687"/>
                <a:gd name="connsiteX136" fmla="*/ 190899 w 527381"/>
                <a:gd name="connsiteY136" fmla="*/ 219847 h 259687"/>
                <a:gd name="connsiteX137" fmla="*/ 184661 w 527381"/>
                <a:gd name="connsiteY137" fmla="*/ 210494 h 259687"/>
                <a:gd name="connsiteX138" fmla="*/ 188803 w 527381"/>
                <a:gd name="connsiteY138" fmla="*/ 208423 h 259687"/>
                <a:gd name="connsiteX139" fmla="*/ 185709 w 527381"/>
                <a:gd name="connsiteY139" fmla="*/ 201914 h 259687"/>
                <a:gd name="connsiteX140" fmla="*/ 182840 w 527381"/>
                <a:gd name="connsiteY140" fmla="*/ 198298 h 259687"/>
                <a:gd name="connsiteX141" fmla="*/ 179721 w 527381"/>
                <a:gd name="connsiteY141" fmla="*/ 203485 h 259687"/>
                <a:gd name="connsiteX142" fmla="*/ 175305 w 527381"/>
                <a:gd name="connsiteY142" fmla="*/ 207376 h 259687"/>
                <a:gd name="connsiteX143" fmla="*/ 171662 w 527381"/>
                <a:gd name="connsiteY143" fmla="*/ 209197 h 259687"/>
                <a:gd name="connsiteX144" fmla="*/ 166223 w 527381"/>
                <a:gd name="connsiteY144" fmla="*/ 210494 h 259687"/>
                <a:gd name="connsiteX145" fmla="*/ 163104 w 527381"/>
                <a:gd name="connsiteY145" fmla="*/ 210494 h 259687"/>
                <a:gd name="connsiteX146" fmla="*/ 155294 w 527381"/>
                <a:gd name="connsiteY146" fmla="*/ 209720 h 259687"/>
                <a:gd name="connsiteX147" fmla="*/ 150104 w 527381"/>
                <a:gd name="connsiteY147" fmla="*/ 209720 h 259687"/>
                <a:gd name="connsiteX148" fmla="*/ 144915 w 527381"/>
                <a:gd name="connsiteY148" fmla="*/ 211267 h 259687"/>
                <a:gd name="connsiteX149" fmla="*/ 144391 w 527381"/>
                <a:gd name="connsiteY149" fmla="*/ 206079 h 259687"/>
                <a:gd name="connsiteX150" fmla="*/ 143343 w 527381"/>
                <a:gd name="connsiteY150" fmla="*/ 201665 h 259687"/>
                <a:gd name="connsiteX151" fmla="*/ 141023 w 527381"/>
                <a:gd name="connsiteY151" fmla="*/ 196477 h 259687"/>
                <a:gd name="connsiteX152" fmla="*/ 139725 w 527381"/>
                <a:gd name="connsiteY152" fmla="*/ 196726 h 259687"/>
                <a:gd name="connsiteX153" fmla="*/ 138154 w 527381"/>
                <a:gd name="connsiteY153" fmla="*/ 190491 h 259687"/>
                <a:gd name="connsiteX154" fmla="*/ 138952 w 527381"/>
                <a:gd name="connsiteY154" fmla="*/ 187897 h 259687"/>
                <a:gd name="connsiteX155" fmla="*/ 138154 w 527381"/>
                <a:gd name="connsiteY155" fmla="*/ 185303 h 259687"/>
                <a:gd name="connsiteX156" fmla="*/ 126976 w 527381"/>
                <a:gd name="connsiteY156" fmla="*/ 186326 h 259687"/>
                <a:gd name="connsiteX157" fmla="*/ 124131 w 527381"/>
                <a:gd name="connsiteY157" fmla="*/ 188147 h 259687"/>
                <a:gd name="connsiteX158" fmla="*/ 123357 w 527381"/>
                <a:gd name="connsiteY158" fmla="*/ 182435 h 259687"/>
                <a:gd name="connsiteX159" fmla="*/ 124131 w 527381"/>
                <a:gd name="connsiteY159" fmla="*/ 178020 h 259687"/>
                <a:gd name="connsiteX160" fmla="*/ 121012 w 527381"/>
                <a:gd name="connsiteY160" fmla="*/ 175950 h 259687"/>
                <a:gd name="connsiteX161" fmla="*/ 107239 w 527381"/>
                <a:gd name="connsiteY161" fmla="*/ 182710 h 259687"/>
                <a:gd name="connsiteX162" fmla="*/ 100753 w 527381"/>
                <a:gd name="connsiteY162" fmla="*/ 169466 h 259687"/>
                <a:gd name="connsiteX163" fmla="*/ 99704 w 527381"/>
                <a:gd name="connsiteY163" fmla="*/ 170763 h 259687"/>
                <a:gd name="connsiteX164" fmla="*/ 94265 w 527381"/>
                <a:gd name="connsiteY164" fmla="*/ 173606 h 259687"/>
                <a:gd name="connsiteX165" fmla="*/ 89574 w 527381"/>
                <a:gd name="connsiteY165" fmla="*/ 174404 h 259687"/>
                <a:gd name="connsiteX166" fmla="*/ 82813 w 527381"/>
                <a:gd name="connsiteY166" fmla="*/ 175950 h 259687"/>
                <a:gd name="connsiteX167" fmla="*/ 84110 w 527381"/>
                <a:gd name="connsiteY167" fmla="*/ 178544 h 259687"/>
                <a:gd name="connsiteX168" fmla="*/ 80218 w 527381"/>
                <a:gd name="connsiteY168" fmla="*/ 180116 h 259687"/>
                <a:gd name="connsiteX169" fmla="*/ 77898 w 527381"/>
                <a:gd name="connsiteY169" fmla="*/ 178020 h 259687"/>
                <a:gd name="connsiteX170" fmla="*/ 73980 w 527381"/>
                <a:gd name="connsiteY170" fmla="*/ 176723 h 259687"/>
                <a:gd name="connsiteX171" fmla="*/ 70362 w 527381"/>
                <a:gd name="connsiteY171" fmla="*/ 172060 h 259687"/>
                <a:gd name="connsiteX172" fmla="*/ 66969 w 527381"/>
                <a:gd name="connsiteY172" fmla="*/ 169466 h 259687"/>
                <a:gd name="connsiteX173" fmla="*/ 65148 w 527381"/>
                <a:gd name="connsiteY173" fmla="*/ 165824 h 259687"/>
                <a:gd name="connsiteX174" fmla="*/ 65946 w 527381"/>
                <a:gd name="connsiteY174" fmla="*/ 162707 h 259687"/>
                <a:gd name="connsiteX175" fmla="*/ 70612 w 527381"/>
                <a:gd name="connsiteY175" fmla="*/ 158292 h 259687"/>
                <a:gd name="connsiteX176" fmla="*/ 70861 w 527381"/>
                <a:gd name="connsiteY176" fmla="*/ 156472 h 259687"/>
                <a:gd name="connsiteX177" fmla="*/ 69564 w 527381"/>
                <a:gd name="connsiteY177" fmla="*/ 152581 h 259687"/>
                <a:gd name="connsiteX178" fmla="*/ 70362 w 527381"/>
                <a:gd name="connsiteY178" fmla="*/ 151034 h 259687"/>
                <a:gd name="connsiteX179" fmla="*/ 68791 w 527381"/>
                <a:gd name="connsiteY179" fmla="*/ 148690 h 259687"/>
                <a:gd name="connsiteX180" fmla="*/ 70088 w 527381"/>
                <a:gd name="connsiteY180" fmla="*/ 145048 h 259687"/>
                <a:gd name="connsiteX181" fmla="*/ 72957 w 527381"/>
                <a:gd name="connsiteY181" fmla="*/ 141157 h 259687"/>
                <a:gd name="connsiteX182" fmla="*/ 73207 w 527381"/>
                <a:gd name="connsiteY182" fmla="*/ 138813 h 259687"/>
                <a:gd name="connsiteX183" fmla="*/ 70612 w 527381"/>
                <a:gd name="connsiteY183" fmla="*/ 138040 h 259687"/>
                <a:gd name="connsiteX184" fmla="*/ 66446 w 527381"/>
                <a:gd name="connsiteY184" fmla="*/ 139586 h 259687"/>
                <a:gd name="connsiteX185" fmla="*/ 65946 w 527381"/>
                <a:gd name="connsiteY185" fmla="*/ 137516 h 259687"/>
                <a:gd name="connsiteX186" fmla="*/ 63352 w 527381"/>
                <a:gd name="connsiteY186" fmla="*/ 138289 h 259687"/>
                <a:gd name="connsiteX187" fmla="*/ 58137 w 527381"/>
                <a:gd name="connsiteY187" fmla="*/ 134922 h 259687"/>
                <a:gd name="connsiteX188" fmla="*/ 55817 w 527381"/>
                <a:gd name="connsiteY188" fmla="*/ 136219 h 259687"/>
                <a:gd name="connsiteX189" fmla="*/ 52423 w 527381"/>
                <a:gd name="connsiteY189" fmla="*/ 135446 h 259687"/>
                <a:gd name="connsiteX190" fmla="*/ 49054 w 527381"/>
                <a:gd name="connsiteY190" fmla="*/ 132852 h 259687"/>
                <a:gd name="connsiteX191" fmla="*/ 46185 w 527381"/>
                <a:gd name="connsiteY191" fmla="*/ 133101 h 259687"/>
                <a:gd name="connsiteX192" fmla="*/ 44114 w 527381"/>
                <a:gd name="connsiteY192" fmla="*/ 131031 h 259687"/>
                <a:gd name="connsiteX193" fmla="*/ 42044 w 527381"/>
                <a:gd name="connsiteY193" fmla="*/ 132827 h 259687"/>
                <a:gd name="connsiteX194" fmla="*/ 40996 w 527381"/>
                <a:gd name="connsiteY194" fmla="*/ 136219 h 259687"/>
                <a:gd name="connsiteX195" fmla="*/ 36330 w 527381"/>
                <a:gd name="connsiteY195" fmla="*/ 134648 h 259687"/>
                <a:gd name="connsiteX196" fmla="*/ 40472 w 527381"/>
                <a:gd name="connsiteY196" fmla="*/ 129211 h 259687"/>
                <a:gd name="connsiteX197" fmla="*/ 41769 w 527381"/>
                <a:gd name="connsiteY197" fmla="*/ 125046 h 259687"/>
                <a:gd name="connsiteX198" fmla="*/ 41520 w 527381"/>
                <a:gd name="connsiteY198" fmla="*/ 122701 h 259687"/>
                <a:gd name="connsiteX199" fmla="*/ 36055 w 527381"/>
                <a:gd name="connsiteY199" fmla="*/ 109732 h 259687"/>
                <a:gd name="connsiteX200" fmla="*/ 34509 w 527381"/>
                <a:gd name="connsiteY200" fmla="*/ 107911 h 259687"/>
                <a:gd name="connsiteX201" fmla="*/ 29818 w 527381"/>
                <a:gd name="connsiteY201" fmla="*/ 106090 h 259687"/>
                <a:gd name="connsiteX202" fmla="*/ 26724 w 527381"/>
                <a:gd name="connsiteY202" fmla="*/ 101426 h 259687"/>
                <a:gd name="connsiteX203" fmla="*/ 20985 w 527381"/>
                <a:gd name="connsiteY203" fmla="*/ 99606 h 259687"/>
                <a:gd name="connsiteX204" fmla="*/ 9308 w 527381"/>
                <a:gd name="connsiteY204" fmla="*/ 94916 h 259687"/>
                <a:gd name="connsiteX205" fmla="*/ 3595 w 527381"/>
                <a:gd name="connsiteY205" fmla="*/ 93096 h 259687"/>
                <a:gd name="connsiteX206" fmla="*/ 1000 w 527381"/>
                <a:gd name="connsiteY206" fmla="*/ 84018 h 259687"/>
                <a:gd name="connsiteX207" fmla="*/ -822 w 527381"/>
                <a:gd name="connsiteY207" fmla="*/ 82197 h 259687"/>
                <a:gd name="connsiteX208" fmla="*/ -2119 w 527381"/>
                <a:gd name="connsiteY208" fmla="*/ 79353 h 259687"/>
                <a:gd name="connsiteX209" fmla="*/ -297 w 527381"/>
                <a:gd name="connsiteY209" fmla="*/ 76236 h 259687"/>
                <a:gd name="connsiteX210" fmla="*/ 4118 w 527381"/>
                <a:gd name="connsiteY210" fmla="*/ 73891 h 259687"/>
                <a:gd name="connsiteX211" fmla="*/ 1524 w 527381"/>
                <a:gd name="connsiteY211" fmla="*/ 66359 h 259687"/>
                <a:gd name="connsiteX212" fmla="*/ 202 w 527381"/>
                <a:gd name="connsiteY212" fmla="*/ 64788 h 259687"/>
                <a:gd name="connsiteX213" fmla="*/ -322 w 527381"/>
                <a:gd name="connsiteY213" fmla="*/ 58578 h 259687"/>
                <a:gd name="connsiteX214" fmla="*/ 476 w 527381"/>
                <a:gd name="connsiteY214" fmla="*/ 52592 h 259687"/>
                <a:gd name="connsiteX215" fmla="*/ 5915 w 527381"/>
                <a:gd name="connsiteY215" fmla="*/ 51045 h 259687"/>
                <a:gd name="connsiteX216" fmla="*/ 9558 w 527381"/>
                <a:gd name="connsiteY216" fmla="*/ 46631 h 259687"/>
                <a:gd name="connsiteX217" fmla="*/ 11903 w 527381"/>
                <a:gd name="connsiteY217" fmla="*/ 39348 h 259687"/>
                <a:gd name="connsiteX218" fmla="*/ 15022 w 527381"/>
                <a:gd name="connsiteY218" fmla="*/ 34409 h 259687"/>
                <a:gd name="connsiteX219" fmla="*/ 18915 w 527381"/>
                <a:gd name="connsiteY219" fmla="*/ 29222 h 259687"/>
                <a:gd name="connsiteX220" fmla="*/ 20985 w 527381"/>
                <a:gd name="connsiteY220" fmla="*/ 28174 h 259687"/>
                <a:gd name="connsiteX221" fmla="*/ 23855 w 527381"/>
                <a:gd name="connsiteY221" fmla="*/ 24807 h 259687"/>
                <a:gd name="connsiteX222" fmla="*/ 27223 w 527381"/>
                <a:gd name="connsiteY222" fmla="*/ 23760 h 259687"/>
                <a:gd name="connsiteX223" fmla="*/ 29319 w 527381"/>
                <a:gd name="connsiteY223" fmla="*/ 22213 h 259687"/>
                <a:gd name="connsiteX224" fmla="*/ 31639 w 527381"/>
                <a:gd name="connsiteY224" fmla="*/ 23510 h 259687"/>
                <a:gd name="connsiteX225" fmla="*/ 33985 w 527381"/>
                <a:gd name="connsiteY225" fmla="*/ 22987 h 259687"/>
                <a:gd name="connsiteX226" fmla="*/ 38151 w 527381"/>
                <a:gd name="connsiteY226" fmla="*/ 25331 h 259687"/>
                <a:gd name="connsiteX227" fmla="*/ 39174 w 527381"/>
                <a:gd name="connsiteY227" fmla="*/ 27925 h 259687"/>
                <a:gd name="connsiteX228" fmla="*/ 44389 w 527381"/>
                <a:gd name="connsiteY228" fmla="*/ 28449 h 259687"/>
                <a:gd name="connsiteX229" fmla="*/ 52698 w 527381"/>
                <a:gd name="connsiteY229" fmla="*/ 30768 h 259687"/>
                <a:gd name="connsiteX230" fmla="*/ 54519 w 527381"/>
                <a:gd name="connsiteY230" fmla="*/ 31816 h 259687"/>
                <a:gd name="connsiteX231" fmla="*/ 56839 w 527381"/>
                <a:gd name="connsiteY231" fmla="*/ 35183 h 259687"/>
                <a:gd name="connsiteX232" fmla="*/ 58411 w 527381"/>
                <a:gd name="connsiteY232" fmla="*/ 34409 h 259687"/>
                <a:gd name="connsiteX233" fmla="*/ 59708 w 527381"/>
                <a:gd name="connsiteY233" fmla="*/ 38051 h 259687"/>
                <a:gd name="connsiteX234" fmla="*/ 61530 w 527381"/>
                <a:gd name="connsiteY234" fmla="*/ 38300 h 259687"/>
                <a:gd name="connsiteX235" fmla="*/ 61780 w 527381"/>
                <a:gd name="connsiteY235" fmla="*/ 41693 h 259687"/>
                <a:gd name="connsiteX236" fmla="*/ 65672 w 527381"/>
                <a:gd name="connsiteY236" fmla="*/ 47928 h 259687"/>
                <a:gd name="connsiteX237" fmla="*/ 71660 w 527381"/>
                <a:gd name="connsiteY237" fmla="*/ 52068 h 259687"/>
                <a:gd name="connsiteX238" fmla="*/ 72957 w 527381"/>
                <a:gd name="connsiteY238" fmla="*/ 54412 h 259687"/>
                <a:gd name="connsiteX239" fmla="*/ 75552 w 527381"/>
                <a:gd name="connsiteY239" fmla="*/ 54662 h 259687"/>
                <a:gd name="connsiteX240" fmla="*/ 75802 w 527381"/>
                <a:gd name="connsiteY240" fmla="*/ 58054 h 259687"/>
                <a:gd name="connsiteX241" fmla="*/ 77099 w 527381"/>
                <a:gd name="connsiteY241" fmla="*/ 58553 h 259687"/>
                <a:gd name="connsiteX242" fmla="*/ 79969 w 527381"/>
                <a:gd name="connsiteY242" fmla="*/ 62967 h 259687"/>
                <a:gd name="connsiteX243" fmla="*/ 83337 w 527381"/>
                <a:gd name="connsiteY243" fmla="*/ 65312 h 259687"/>
                <a:gd name="connsiteX244" fmla="*/ 82813 w 527381"/>
                <a:gd name="connsiteY244" fmla="*/ 67906 h 259687"/>
                <a:gd name="connsiteX245" fmla="*/ 86206 w 527381"/>
                <a:gd name="connsiteY245" fmla="*/ 67382 h 259687"/>
                <a:gd name="connsiteX246" fmla="*/ 89574 w 527381"/>
                <a:gd name="connsiteY246" fmla="*/ 68429 h 259687"/>
                <a:gd name="connsiteX247" fmla="*/ 92169 w 527381"/>
                <a:gd name="connsiteY247" fmla="*/ 67906 h 259687"/>
                <a:gd name="connsiteX248" fmla="*/ 93467 w 527381"/>
                <a:gd name="connsiteY248" fmla="*/ 69477 h 259687"/>
                <a:gd name="connsiteX249" fmla="*/ 96860 w 527381"/>
                <a:gd name="connsiteY249" fmla="*/ 66883 h 259687"/>
                <a:gd name="connsiteX250" fmla="*/ 97109 w 527381"/>
                <a:gd name="connsiteY250" fmla="*/ 64813 h 259687"/>
                <a:gd name="connsiteX251" fmla="*/ 99979 w 527381"/>
                <a:gd name="connsiteY251" fmla="*/ 56482 h 259687"/>
                <a:gd name="connsiteX252" fmla="*/ 108537 w 527381"/>
                <a:gd name="connsiteY252" fmla="*/ 53888 h 259687"/>
                <a:gd name="connsiteX253" fmla="*/ 120488 w 527381"/>
                <a:gd name="connsiteY253" fmla="*/ 46880 h 259687"/>
                <a:gd name="connsiteX254" fmla="*/ 122310 w 527381"/>
                <a:gd name="connsiteY254" fmla="*/ 50522 h 259687"/>
                <a:gd name="connsiteX255" fmla="*/ 125429 w 527381"/>
                <a:gd name="connsiteY255" fmla="*/ 53888 h 259687"/>
                <a:gd name="connsiteX256" fmla="*/ 126202 w 527381"/>
                <a:gd name="connsiteY256" fmla="*/ 52866 h 259687"/>
                <a:gd name="connsiteX257" fmla="*/ 132714 w 527381"/>
                <a:gd name="connsiteY257" fmla="*/ 56233 h 259687"/>
                <a:gd name="connsiteX258" fmla="*/ 134261 w 527381"/>
                <a:gd name="connsiteY258" fmla="*/ 56482 h 259687"/>
                <a:gd name="connsiteX259" fmla="*/ 142844 w 527381"/>
                <a:gd name="connsiteY259" fmla="*/ 51544 h 259687"/>
                <a:gd name="connsiteX260" fmla="*/ 144665 w 527381"/>
                <a:gd name="connsiteY260" fmla="*/ 53888 h 259687"/>
                <a:gd name="connsiteX261" fmla="*/ 156867 w 527381"/>
                <a:gd name="connsiteY261" fmla="*/ 46107 h 259687"/>
                <a:gd name="connsiteX262" fmla="*/ 166996 w 527381"/>
                <a:gd name="connsiteY262" fmla="*/ 54662 h 259687"/>
                <a:gd name="connsiteX263" fmla="*/ 167521 w 527381"/>
                <a:gd name="connsiteY263" fmla="*/ 48701 h 259687"/>
                <a:gd name="connsiteX264" fmla="*/ 169841 w 527381"/>
                <a:gd name="connsiteY264" fmla="*/ 34160 h 259687"/>
                <a:gd name="connsiteX265" fmla="*/ 177376 w 527381"/>
                <a:gd name="connsiteY265" fmla="*/ 35706 h 259687"/>
                <a:gd name="connsiteX266" fmla="*/ 174781 w 527381"/>
                <a:gd name="connsiteY266" fmla="*/ 49225 h 259687"/>
                <a:gd name="connsiteX267" fmla="*/ 174781 w 527381"/>
                <a:gd name="connsiteY267" fmla="*/ 51544 h 259687"/>
                <a:gd name="connsiteX268" fmla="*/ 176852 w 527381"/>
                <a:gd name="connsiteY268" fmla="*/ 56757 h 259687"/>
                <a:gd name="connsiteX269" fmla="*/ 182066 w 527381"/>
                <a:gd name="connsiteY269" fmla="*/ 58827 h 259687"/>
                <a:gd name="connsiteX270" fmla="*/ 191149 w 527381"/>
                <a:gd name="connsiteY270" fmla="*/ 55959 h 259687"/>
                <a:gd name="connsiteX271" fmla="*/ 192970 w 527381"/>
                <a:gd name="connsiteY271" fmla="*/ 63241 h 259687"/>
                <a:gd name="connsiteX272" fmla="*/ 195565 w 527381"/>
                <a:gd name="connsiteY272" fmla="*/ 62992 h 259687"/>
                <a:gd name="connsiteX273" fmla="*/ 199457 w 527381"/>
                <a:gd name="connsiteY273" fmla="*/ 58303 h 259687"/>
                <a:gd name="connsiteX274" fmla="*/ 203624 w 527381"/>
                <a:gd name="connsiteY274" fmla="*/ 55959 h 259687"/>
                <a:gd name="connsiteX275" fmla="*/ 204922 w 527381"/>
                <a:gd name="connsiteY275" fmla="*/ 51045 h 259687"/>
                <a:gd name="connsiteX276" fmla="*/ 208040 w 527381"/>
                <a:gd name="connsiteY276" fmla="*/ 48177 h 259687"/>
                <a:gd name="connsiteX277" fmla="*/ 212706 w 527381"/>
                <a:gd name="connsiteY277" fmla="*/ 44810 h 259687"/>
                <a:gd name="connsiteX278" fmla="*/ 214527 w 527381"/>
                <a:gd name="connsiteY278" fmla="*/ 40121 h 259687"/>
                <a:gd name="connsiteX279" fmla="*/ 216872 w 527381"/>
                <a:gd name="connsiteY279" fmla="*/ 42216 h 259687"/>
                <a:gd name="connsiteX280" fmla="*/ 235585 w 527381"/>
                <a:gd name="connsiteY280" fmla="*/ 29471 h 259687"/>
                <a:gd name="connsiteX281" fmla="*/ 241823 w 527381"/>
                <a:gd name="connsiteY281" fmla="*/ 24558 h 259687"/>
                <a:gd name="connsiteX282" fmla="*/ 245441 w 527381"/>
                <a:gd name="connsiteY282" fmla="*/ 22737 h 259687"/>
                <a:gd name="connsiteX283" fmla="*/ 254273 w 527381"/>
                <a:gd name="connsiteY283" fmla="*/ 16751 h 259687"/>
                <a:gd name="connsiteX284" fmla="*/ 262083 w 527381"/>
                <a:gd name="connsiteY284" fmla="*/ 9219 h 259687"/>
                <a:gd name="connsiteX285" fmla="*/ 269094 w 527381"/>
                <a:gd name="connsiteY285" fmla="*/ 3258 h 259687"/>
                <a:gd name="connsiteX286" fmla="*/ 269867 w 527381"/>
                <a:gd name="connsiteY286" fmla="*/ -383 h 259687"/>
                <a:gd name="connsiteX287" fmla="*/ 271440 w 527381"/>
                <a:gd name="connsiteY287" fmla="*/ -134 h 259687"/>
                <a:gd name="connsiteX288" fmla="*/ 276105 w 527381"/>
                <a:gd name="connsiteY288" fmla="*/ 7399 h 259687"/>
                <a:gd name="connsiteX289" fmla="*/ 280796 w 527381"/>
                <a:gd name="connsiteY289" fmla="*/ 9743 h 259687"/>
                <a:gd name="connsiteX290" fmla="*/ 284414 w 527381"/>
                <a:gd name="connsiteY290" fmla="*/ 14157 h 259687"/>
                <a:gd name="connsiteX291" fmla="*/ 287807 w 527381"/>
                <a:gd name="connsiteY291" fmla="*/ 19619 h 259687"/>
                <a:gd name="connsiteX292" fmla="*/ 293521 w 527381"/>
                <a:gd name="connsiteY292" fmla="*/ 21440 h 259687"/>
                <a:gd name="connsiteX293" fmla="*/ 294294 w 527381"/>
                <a:gd name="connsiteY293" fmla="*/ 17524 h 259687"/>
                <a:gd name="connsiteX294" fmla="*/ 295592 w 527381"/>
                <a:gd name="connsiteY294" fmla="*/ 15729 h 259687"/>
                <a:gd name="connsiteX295" fmla="*/ 298187 w 527381"/>
                <a:gd name="connsiteY295" fmla="*/ 15729 h 259687"/>
                <a:gd name="connsiteX296" fmla="*/ 301056 w 527381"/>
                <a:gd name="connsiteY296" fmla="*/ 12860 h 259687"/>
                <a:gd name="connsiteX297" fmla="*/ 306769 w 527381"/>
                <a:gd name="connsiteY297" fmla="*/ 19096 h 259687"/>
                <a:gd name="connsiteX298" fmla="*/ 308841 w 527381"/>
                <a:gd name="connsiteY298" fmla="*/ 20916 h 259687"/>
                <a:gd name="connsiteX299" fmla="*/ 308591 w 527381"/>
                <a:gd name="connsiteY299" fmla="*/ 25331 h 259687"/>
                <a:gd name="connsiteX300" fmla="*/ 309888 w 527381"/>
                <a:gd name="connsiteY300" fmla="*/ 26628 h 259687"/>
                <a:gd name="connsiteX301" fmla="*/ 317673 w 527381"/>
                <a:gd name="connsiteY301" fmla="*/ 28174 h 259687"/>
                <a:gd name="connsiteX302" fmla="*/ 321566 w 527381"/>
                <a:gd name="connsiteY302" fmla="*/ 31816 h 259687"/>
                <a:gd name="connsiteX303" fmla="*/ 325732 w 527381"/>
                <a:gd name="connsiteY303" fmla="*/ 32863 h 259687"/>
                <a:gd name="connsiteX304" fmla="*/ 330922 w 527381"/>
                <a:gd name="connsiteY304" fmla="*/ 32589 h 259687"/>
                <a:gd name="connsiteX305" fmla="*/ 338457 w 527381"/>
                <a:gd name="connsiteY305" fmla="*/ 32589 h 259687"/>
                <a:gd name="connsiteX306" fmla="*/ 343647 w 527381"/>
                <a:gd name="connsiteY306" fmla="*/ 39622 h 259687"/>
                <a:gd name="connsiteX307" fmla="*/ 348338 w 527381"/>
                <a:gd name="connsiteY307" fmla="*/ 39622 h 259687"/>
                <a:gd name="connsiteX308" fmla="*/ 355348 w 527381"/>
                <a:gd name="connsiteY308" fmla="*/ 39099 h 259687"/>
                <a:gd name="connsiteX309" fmla="*/ 358717 w 527381"/>
                <a:gd name="connsiteY309" fmla="*/ 41942 h 259687"/>
                <a:gd name="connsiteX310" fmla="*/ 367051 w 527381"/>
                <a:gd name="connsiteY310" fmla="*/ 43239 h 259687"/>
                <a:gd name="connsiteX311" fmla="*/ 369895 w 527381"/>
                <a:gd name="connsiteY311" fmla="*/ 48701 h 259687"/>
                <a:gd name="connsiteX312" fmla="*/ 378727 w 527381"/>
                <a:gd name="connsiteY312" fmla="*/ 44561 h 259687"/>
                <a:gd name="connsiteX313" fmla="*/ 380549 w 527381"/>
                <a:gd name="connsiteY313" fmla="*/ 41942 h 259687"/>
                <a:gd name="connsiteX314" fmla="*/ 382894 w 527381"/>
                <a:gd name="connsiteY314" fmla="*/ 41443 h 259687"/>
                <a:gd name="connsiteX315" fmla="*/ 386013 w 527381"/>
                <a:gd name="connsiteY315" fmla="*/ 38849 h 259687"/>
                <a:gd name="connsiteX316" fmla="*/ 397690 w 527381"/>
                <a:gd name="connsiteY316" fmla="*/ 33637 h 259687"/>
                <a:gd name="connsiteX317" fmla="*/ 404451 w 527381"/>
                <a:gd name="connsiteY317" fmla="*/ 29746 h 259687"/>
                <a:gd name="connsiteX318" fmla="*/ 409392 w 527381"/>
                <a:gd name="connsiteY318" fmla="*/ 24309 h 259687"/>
                <a:gd name="connsiteX319" fmla="*/ 413034 w 527381"/>
                <a:gd name="connsiteY319" fmla="*/ 22213 h 259687"/>
                <a:gd name="connsiteX320" fmla="*/ 414831 w 527381"/>
                <a:gd name="connsiteY320" fmla="*/ 20143 h 259687"/>
                <a:gd name="connsiteX321" fmla="*/ 419247 w 527381"/>
                <a:gd name="connsiteY321" fmla="*/ 20667 h 259687"/>
                <a:gd name="connsiteX322" fmla="*/ 424711 w 527381"/>
                <a:gd name="connsiteY322" fmla="*/ 24034 h 259687"/>
                <a:gd name="connsiteX323" fmla="*/ 427581 w 527381"/>
                <a:gd name="connsiteY323" fmla="*/ 24558 h 259687"/>
                <a:gd name="connsiteX324" fmla="*/ 435615 w 527381"/>
                <a:gd name="connsiteY324" fmla="*/ 28972 h 259687"/>
                <a:gd name="connsiteX325" fmla="*/ 437186 w 527381"/>
                <a:gd name="connsiteY325" fmla="*/ 31043 h 259687"/>
                <a:gd name="connsiteX326" fmla="*/ 442127 w 527381"/>
                <a:gd name="connsiteY326" fmla="*/ 33113 h 259687"/>
                <a:gd name="connsiteX327" fmla="*/ 445495 w 527381"/>
                <a:gd name="connsiteY327" fmla="*/ 36505 h 259687"/>
                <a:gd name="connsiteX328" fmla="*/ 446793 w 527381"/>
                <a:gd name="connsiteY328" fmla="*/ 36754 h 259687"/>
                <a:gd name="connsiteX329" fmla="*/ 453554 w 527381"/>
                <a:gd name="connsiteY329" fmla="*/ 46107 h 259687"/>
                <a:gd name="connsiteX330" fmla="*/ 454852 w 527381"/>
                <a:gd name="connsiteY330" fmla="*/ 49225 h 259687"/>
                <a:gd name="connsiteX331" fmla="*/ 455375 w 527381"/>
                <a:gd name="connsiteY331" fmla="*/ 54412 h 259687"/>
                <a:gd name="connsiteX332" fmla="*/ 463409 w 527381"/>
                <a:gd name="connsiteY332" fmla="*/ 59625 h 259687"/>
                <a:gd name="connsiteX333" fmla="*/ 464982 w 527381"/>
                <a:gd name="connsiteY333" fmla="*/ 66359 h 259687"/>
                <a:gd name="connsiteX334" fmla="*/ 466528 w 527381"/>
                <a:gd name="connsiteY334" fmla="*/ 69477 h 259687"/>
                <a:gd name="connsiteX335" fmla="*/ 466528 w 527381"/>
                <a:gd name="connsiteY335" fmla="*/ 72594 h 259687"/>
                <a:gd name="connsiteX336" fmla="*/ 464208 w 527381"/>
                <a:gd name="connsiteY336" fmla="*/ 77284 h 259687"/>
                <a:gd name="connsiteX337" fmla="*/ 463160 w 527381"/>
                <a:gd name="connsiteY337" fmla="*/ 82197 h 259687"/>
                <a:gd name="connsiteX338" fmla="*/ 466803 w 527381"/>
                <a:gd name="connsiteY338" fmla="*/ 92073 h 259687"/>
                <a:gd name="connsiteX339" fmla="*/ 468101 w 527381"/>
                <a:gd name="connsiteY339" fmla="*/ 96762 h 259687"/>
                <a:gd name="connsiteX340" fmla="*/ 468350 w 527381"/>
                <a:gd name="connsiteY340" fmla="*/ 101950 h 259687"/>
                <a:gd name="connsiteX341" fmla="*/ 473814 w 527381"/>
                <a:gd name="connsiteY341" fmla="*/ 110006 h 25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</a:cxnLst>
              <a:rect l="l" t="t" r="r" b="b"/>
              <a:pathLst>
                <a:path w="527381" h="259687">
                  <a:moveTo>
                    <a:pt x="479278" y="101925"/>
                  </a:moveTo>
                  <a:lnTo>
                    <a:pt x="481624" y="102200"/>
                  </a:lnTo>
                  <a:lnTo>
                    <a:pt x="482646" y="105566"/>
                  </a:lnTo>
                  <a:lnTo>
                    <a:pt x="481873" y="114396"/>
                  </a:lnTo>
                  <a:lnTo>
                    <a:pt x="484468" y="115693"/>
                  </a:lnTo>
                  <a:lnTo>
                    <a:pt x="487836" y="121404"/>
                  </a:lnTo>
                  <a:lnTo>
                    <a:pt x="486040" y="124796"/>
                  </a:lnTo>
                  <a:lnTo>
                    <a:pt x="487836" y="126343"/>
                  </a:lnTo>
                  <a:lnTo>
                    <a:pt x="489658" y="131530"/>
                  </a:lnTo>
                  <a:lnTo>
                    <a:pt x="492253" y="135172"/>
                  </a:lnTo>
                  <a:lnTo>
                    <a:pt x="493824" y="139586"/>
                  </a:lnTo>
                  <a:lnTo>
                    <a:pt x="500835" y="150760"/>
                  </a:lnTo>
                  <a:lnTo>
                    <a:pt x="501609" y="153603"/>
                  </a:lnTo>
                  <a:lnTo>
                    <a:pt x="503705" y="155948"/>
                  </a:lnTo>
                  <a:lnTo>
                    <a:pt x="503954" y="158018"/>
                  </a:lnTo>
                  <a:lnTo>
                    <a:pt x="506824" y="161659"/>
                  </a:lnTo>
                  <a:lnTo>
                    <a:pt x="508894" y="165824"/>
                  </a:lnTo>
                  <a:lnTo>
                    <a:pt x="514358" y="171536"/>
                  </a:lnTo>
                  <a:lnTo>
                    <a:pt x="515132" y="174379"/>
                  </a:lnTo>
                  <a:lnTo>
                    <a:pt x="516430" y="176474"/>
                  </a:lnTo>
                  <a:lnTo>
                    <a:pt x="517727" y="186326"/>
                  </a:lnTo>
                  <a:lnTo>
                    <a:pt x="519274" y="187897"/>
                  </a:lnTo>
                  <a:lnTo>
                    <a:pt x="516679" y="189194"/>
                  </a:lnTo>
                  <a:lnTo>
                    <a:pt x="517727" y="195429"/>
                  </a:lnTo>
                  <a:lnTo>
                    <a:pt x="515382" y="201665"/>
                  </a:lnTo>
                  <a:lnTo>
                    <a:pt x="510716" y="206329"/>
                  </a:lnTo>
                  <a:lnTo>
                    <a:pt x="506299" y="213611"/>
                  </a:lnTo>
                  <a:lnTo>
                    <a:pt x="506549" y="216729"/>
                  </a:lnTo>
                  <a:lnTo>
                    <a:pt x="505526" y="218550"/>
                  </a:lnTo>
                  <a:lnTo>
                    <a:pt x="508620" y="225284"/>
                  </a:lnTo>
                  <a:lnTo>
                    <a:pt x="512013" y="228925"/>
                  </a:lnTo>
                  <a:lnTo>
                    <a:pt x="516679" y="229449"/>
                  </a:lnTo>
                  <a:lnTo>
                    <a:pt x="522917" y="232816"/>
                  </a:lnTo>
                  <a:lnTo>
                    <a:pt x="524987" y="237754"/>
                  </a:lnTo>
                  <a:lnTo>
                    <a:pt x="525262" y="242419"/>
                  </a:lnTo>
                  <a:lnTo>
                    <a:pt x="521096" y="245810"/>
                  </a:lnTo>
                  <a:lnTo>
                    <a:pt x="518501" y="248928"/>
                  </a:lnTo>
                  <a:lnTo>
                    <a:pt x="518775" y="253842"/>
                  </a:lnTo>
                  <a:lnTo>
                    <a:pt x="512787" y="250748"/>
                  </a:lnTo>
                  <a:lnTo>
                    <a:pt x="509668" y="247107"/>
                  </a:lnTo>
                  <a:lnTo>
                    <a:pt x="508121" y="244239"/>
                  </a:lnTo>
                  <a:lnTo>
                    <a:pt x="504478" y="240348"/>
                  </a:lnTo>
                  <a:lnTo>
                    <a:pt x="497467" y="235410"/>
                  </a:lnTo>
                  <a:lnTo>
                    <a:pt x="495895" y="236208"/>
                  </a:lnTo>
                  <a:lnTo>
                    <a:pt x="484992" y="245037"/>
                  </a:lnTo>
                  <a:lnTo>
                    <a:pt x="482397" y="243990"/>
                  </a:lnTo>
                  <a:lnTo>
                    <a:pt x="475885" y="238278"/>
                  </a:lnTo>
                  <a:lnTo>
                    <a:pt x="471743" y="228676"/>
                  </a:lnTo>
                  <a:lnTo>
                    <a:pt x="465755" y="221144"/>
                  </a:lnTo>
                  <a:lnTo>
                    <a:pt x="462911" y="212314"/>
                  </a:lnTo>
                  <a:lnTo>
                    <a:pt x="455625" y="205556"/>
                  </a:lnTo>
                  <a:lnTo>
                    <a:pt x="450435" y="195953"/>
                  </a:lnTo>
                  <a:lnTo>
                    <a:pt x="448364" y="194132"/>
                  </a:lnTo>
                  <a:lnTo>
                    <a:pt x="445769" y="192835"/>
                  </a:lnTo>
                  <a:lnTo>
                    <a:pt x="439532" y="185802"/>
                  </a:lnTo>
                  <a:lnTo>
                    <a:pt x="439008" y="184007"/>
                  </a:lnTo>
                  <a:lnTo>
                    <a:pt x="439257" y="178295"/>
                  </a:lnTo>
                  <a:lnTo>
                    <a:pt x="438210" y="173606"/>
                  </a:lnTo>
                  <a:lnTo>
                    <a:pt x="436662" y="175676"/>
                  </a:lnTo>
                  <a:lnTo>
                    <a:pt x="433793" y="176973"/>
                  </a:lnTo>
                  <a:lnTo>
                    <a:pt x="428080" y="181138"/>
                  </a:lnTo>
                  <a:lnTo>
                    <a:pt x="428080" y="182959"/>
                  </a:lnTo>
                  <a:lnTo>
                    <a:pt x="425485" y="185029"/>
                  </a:lnTo>
                  <a:lnTo>
                    <a:pt x="421068" y="187623"/>
                  </a:lnTo>
                  <a:lnTo>
                    <a:pt x="421867" y="190741"/>
                  </a:lnTo>
                  <a:lnTo>
                    <a:pt x="423663" y="193858"/>
                  </a:lnTo>
                  <a:lnTo>
                    <a:pt x="424986" y="194382"/>
                  </a:lnTo>
                  <a:lnTo>
                    <a:pt x="424462" y="202163"/>
                  </a:lnTo>
                  <a:lnTo>
                    <a:pt x="423164" y="203984"/>
                  </a:lnTo>
                  <a:lnTo>
                    <a:pt x="421068" y="203984"/>
                  </a:lnTo>
                  <a:lnTo>
                    <a:pt x="415355" y="199844"/>
                  </a:lnTo>
                  <a:lnTo>
                    <a:pt x="409916" y="191015"/>
                  </a:lnTo>
                  <a:lnTo>
                    <a:pt x="407046" y="189444"/>
                  </a:lnTo>
                  <a:lnTo>
                    <a:pt x="403678" y="189194"/>
                  </a:lnTo>
                  <a:lnTo>
                    <a:pt x="400809" y="190491"/>
                  </a:lnTo>
                  <a:lnTo>
                    <a:pt x="396392" y="190741"/>
                  </a:lnTo>
                  <a:lnTo>
                    <a:pt x="392774" y="192561"/>
                  </a:lnTo>
                  <a:lnTo>
                    <a:pt x="389655" y="192312"/>
                  </a:lnTo>
                  <a:lnTo>
                    <a:pt x="388857" y="194382"/>
                  </a:lnTo>
                  <a:lnTo>
                    <a:pt x="381322" y="197500"/>
                  </a:lnTo>
                  <a:lnTo>
                    <a:pt x="379251" y="194382"/>
                  </a:lnTo>
                  <a:lnTo>
                    <a:pt x="376382" y="192312"/>
                  </a:lnTo>
                  <a:lnTo>
                    <a:pt x="360039" y="187099"/>
                  </a:lnTo>
                  <a:lnTo>
                    <a:pt x="356920" y="187373"/>
                  </a:lnTo>
                  <a:lnTo>
                    <a:pt x="355348" y="188670"/>
                  </a:lnTo>
                  <a:lnTo>
                    <a:pt x="355873" y="192561"/>
                  </a:lnTo>
                  <a:lnTo>
                    <a:pt x="353527" y="194906"/>
                  </a:lnTo>
                  <a:lnTo>
                    <a:pt x="353278" y="197500"/>
                  </a:lnTo>
                  <a:lnTo>
                    <a:pt x="348338" y="201391"/>
                  </a:lnTo>
                  <a:lnTo>
                    <a:pt x="339230" y="200866"/>
                  </a:lnTo>
                  <a:lnTo>
                    <a:pt x="337933" y="202163"/>
                  </a:lnTo>
                  <a:lnTo>
                    <a:pt x="334041" y="201665"/>
                  </a:lnTo>
                  <a:lnTo>
                    <a:pt x="332993" y="202688"/>
                  </a:lnTo>
                  <a:lnTo>
                    <a:pt x="330672" y="199320"/>
                  </a:lnTo>
                  <a:lnTo>
                    <a:pt x="329100" y="200368"/>
                  </a:lnTo>
                  <a:lnTo>
                    <a:pt x="327279" y="199320"/>
                  </a:lnTo>
                  <a:lnTo>
                    <a:pt x="324435" y="199844"/>
                  </a:lnTo>
                  <a:lnTo>
                    <a:pt x="321840" y="201665"/>
                  </a:lnTo>
                  <a:lnTo>
                    <a:pt x="320542" y="203735"/>
                  </a:lnTo>
                  <a:lnTo>
                    <a:pt x="316126" y="205805"/>
                  </a:lnTo>
                  <a:lnTo>
                    <a:pt x="313781" y="204259"/>
                  </a:lnTo>
                  <a:lnTo>
                    <a:pt x="307019" y="207376"/>
                  </a:lnTo>
                  <a:lnTo>
                    <a:pt x="300782" y="208923"/>
                  </a:lnTo>
                  <a:lnTo>
                    <a:pt x="296365" y="214659"/>
                  </a:lnTo>
                  <a:lnTo>
                    <a:pt x="291175" y="216205"/>
                  </a:lnTo>
                  <a:lnTo>
                    <a:pt x="285462" y="216454"/>
                  </a:lnTo>
                  <a:lnTo>
                    <a:pt x="273760" y="209720"/>
                  </a:lnTo>
                  <a:lnTo>
                    <a:pt x="270142" y="208423"/>
                  </a:lnTo>
                  <a:lnTo>
                    <a:pt x="266499" y="209446"/>
                  </a:lnTo>
                  <a:lnTo>
                    <a:pt x="264428" y="213611"/>
                  </a:lnTo>
                  <a:lnTo>
                    <a:pt x="265976" y="213861"/>
                  </a:lnTo>
                  <a:lnTo>
                    <a:pt x="261808" y="221393"/>
                  </a:lnTo>
                  <a:lnTo>
                    <a:pt x="258440" y="222166"/>
                  </a:lnTo>
                  <a:lnTo>
                    <a:pt x="256095" y="228152"/>
                  </a:lnTo>
                  <a:lnTo>
                    <a:pt x="250132" y="233091"/>
                  </a:lnTo>
                  <a:lnTo>
                    <a:pt x="251953" y="233340"/>
                  </a:lnTo>
                  <a:lnTo>
                    <a:pt x="245715" y="239051"/>
                  </a:lnTo>
                  <a:lnTo>
                    <a:pt x="240525" y="240623"/>
                  </a:lnTo>
                  <a:lnTo>
                    <a:pt x="237931" y="242169"/>
                  </a:lnTo>
                  <a:lnTo>
                    <a:pt x="237133" y="247880"/>
                  </a:lnTo>
                  <a:lnTo>
                    <a:pt x="236110" y="248928"/>
                  </a:lnTo>
                  <a:lnTo>
                    <a:pt x="236359" y="258007"/>
                  </a:lnTo>
                  <a:lnTo>
                    <a:pt x="233240" y="259304"/>
                  </a:lnTo>
                  <a:lnTo>
                    <a:pt x="231943" y="255413"/>
                  </a:lnTo>
                  <a:lnTo>
                    <a:pt x="230645" y="255687"/>
                  </a:lnTo>
                  <a:lnTo>
                    <a:pt x="228300" y="252819"/>
                  </a:lnTo>
                  <a:lnTo>
                    <a:pt x="226753" y="254116"/>
                  </a:lnTo>
                  <a:lnTo>
                    <a:pt x="224407" y="250748"/>
                  </a:lnTo>
                  <a:lnTo>
                    <a:pt x="221040" y="250998"/>
                  </a:lnTo>
                  <a:lnTo>
                    <a:pt x="219467" y="243217"/>
                  </a:lnTo>
                  <a:lnTo>
                    <a:pt x="217122" y="240872"/>
                  </a:lnTo>
                  <a:lnTo>
                    <a:pt x="212981" y="240348"/>
                  </a:lnTo>
                  <a:lnTo>
                    <a:pt x="207267" y="241920"/>
                  </a:lnTo>
                  <a:lnTo>
                    <a:pt x="207267" y="237505"/>
                  </a:lnTo>
                  <a:lnTo>
                    <a:pt x="205445" y="233340"/>
                  </a:lnTo>
                  <a:lnTo>
                    <a:pt x="194268" y="225558"/>
                  </a:lnTo>
                  <a:lnTo>
                    <a:pt x="190899" y="219847"/>
                  </a:lnTo>
                  <a:lnTo>
                    <a:pt x="184661" y="210494"/>
                  </a:lnTo>
                  <a:lnTo>
                    <a:pt x="188803" y="208423"/>
                  </a:lnTo>
                  <a:lnTo>
                    <a:pt x="185709" y="201914"/>
                  </a:lnTo>
                  <a:lnTo>
                    <a:pt x="182840" y="198298"/>
                  </a:lnTo>
                  <a:lnTo>
                    <a:pt x="179721" y="203485"/>
                  </a:lnTo>
                  <a:lnTo>
                    <a:pt x="175305" y="207376"/>
                  </a:lnTo>
                  <a:lnTo>
                    <a:pt x="171662" y="209197"/>
                  </a:lnTo>
                  <a:lnTo>
                    <a:pt x="166223" y="210494"/>
                  </a:lnTo>
                  <a:lnTo>
                    <a:pt x="163104" y="210494"/>
                  </a:lnTo>
                  <a:lnTo>
                    <a:pt x="155294" y="209720"/>
                  </a:lnTo>
                  <a:lnTo>
                    <a:pt x="150104" y="209720"/>
                  </a:lnTo>
                  <a:lnTo>
                    <a:pt x="144915" y="211267"/>
                  </a:lnTo>
                  <a:lnTo>
                    <a:pt x="144391" y="206079"/>
                  </a:lnTo>
                  <a:lnTo>
                    <a:pt x="143343" y="201665"/>
                  </a:lnTo>
                  <a:lnTo>
                    <a:pt x="141023" y="196477"/>
                  </a:lnTo>
                  <a:lnTo>
                    <a:pt x="139725" y="196726"/>
                  </a:lnTo>
                  <a:lnTo>
                    <a:pt x="138154" y="190491"/>
                  </a:lnTo>
                  <a:lnTo>
                    <a:pt x="138952" y="187897"/>
                  </a:lnTo>
                  <a:lnTo>
                    <a:pt x="138154" y="185303"/>
                  </a:lnTo>
                  <a:lnTo>
                    <a:pt x="126976" y="186326"/>
                  </a:lnTo>
                  <a:lnTo>
                    <a:pt x="124131" y="188147"/>
                  </a:lnTo>
                  <a:lnTo>
                    <a:pt x="123357" y="182435"/>
                  </a:lnTo>
                  <a:lnTo>
                    <a:pt x="124131" y="178020"/>
                  </a:lnTo>
                  <a:lnTo>
                    <a:pt x="121012" y="175950"/>
                  </a:lnTo>
                  <a:lnTo>
                    <a:pt x="107239" y="182710"/>
                  </a:lnTo>
                  <a:lnTo>
                    <a:pt x="100753" y="169466"/>
                  </a:lnTo>
                  <a:lnTo>
                    <a:pt x="99704" y="170763"/>
                  </a:lnTo>
                  <a:lnTo>
                    <a:pt x="94265" y="173606"/>
                  </a:lnTo>
                  <a:lnTo>
                    <a:pt x="89574" y="174404"/>
                  </a:lnTo>
                  <a:lnTo>
                    <a:pt x="82813" y="175950"/>
                  </a:lnTo>
                  <a:lnTo>
                    <a:pt x="84110" y="178544"/>
                  </a:lnTo>
                  <a:lnTo>
                    <a:pt x="80218" y="180116"/>
                  </a:lnTo>
                  <a:lnTo>
                    <a:pt x="77898" y="178020"/>
                  </a:lnTo>
                  <a:lnTo>
                    <a:pt x="73980" y="176723"/>
                  </a:lnTo>
                  <a:lnTo>
                    <a:pt x="70362" y="172060"/>
                  </a:lnTo>
                  <a:lnTo>
                    <a:pt x="66969" y="169466"/>
                  </a:lnTo>
                  <a:lnTo>
                    <a:pt x="65148" y="165824"/>
                  </a:lnTo>
                  <a:lnTo>
                    <a:pt x="65946" y="162707"/>
                  </a:lnTo>
                  <a:lnTo>
                    <a:pt x="70612" y="158292"/>
                  </a:lnTo>
                  <a:lnTo>
                    <a:pt x="70861" y="156472"/>
                  </a:lnTo>
                  <a:lnTo>
                    <a:pt x="69564" y="152581"/>
                  </a:lnTo>
                  <a:lnTo>
                    <a:pt x="70362" y="151034"/>
                  </a:lnTo>
                  <a:lnTo>
                    <a:pt x="68791" y="148690"/>
                  </a:lnTo>
                  <a:lnTo>
                    <a:pt x="70088" y="145048"/>
                  </a:lnTo>
                  <a:lnTo>
                    <a:pt x="72957" y="141157"/>
                  </a:lnTo>
                  <a:lnTo>
                    <a:pt x="73207" y="138813"/>
                  </a:lnTo>
                  <a:lnTo>
                    <a:pt x="70612" y="138040"/>
                  </a:lnTo>
                  <a:lnTo>
                    <a:pt x="66446" y="139586"/>
                  </a:lnTo>
                  <a:lnTo>
                    <a:pt x="65946" y="137516"/>
                  </a:lnTo>
                  <a:lnTo>
                    <a:pt x="63352" y="138289"/>
                  </a:lnTo>
                  <a:lnTo>
                    <a:pt x="58137" y="134922"/>
                  </a:lnTo>
                  <a:lnTo>
                    <a:pt x="55817" y="136219"/>
                  </a:lnTo>
                  <a:lnTo>
                    <a:pt x="52423" y="135446"/>
                  </a:lnTo>
                  <a:lnTo>
                    <a:pt x="49054" y="132852"/>
                  </a:lnTo>
                  <a:lnTo>
                    <a:pt x="46185" y="133101"/>
                  </a:lnTo>
                  <a:lnTo>
                    <a:pt x="44114" y="131031"/>
                  </a:lnTo>
                  <a:lnTo>
                    <a:pt x="42044" y="132827"/>
                  </a:lnTo>
                  <a:lnTo>
                    <a:pt x="40996" y="136219"/>
                  </a:lnTo>
                  <a:lnTo>
                    <a:pt x="36330" y="134648"/>
                  </a:lnTo>
                  <a:lnTo>
                    <a:pt x="40472" y="129211"/>
                  </a:lnTo>
                  <a:lnTo>
                    <a:pt x="41769" y="125046"/>
                  </a:lnTo>
                  <a:lnTo>
                    <a:pt x="41520" y="122701"/>
                  </a:lnTo>
                  <a:lnTo>
                    <a:pt x="36055" y="109732"/>
                  </a:lnTo>
                  <a:lnTo>
                    <a:pt x="34509" y="107911"/>
                  </a:lnTo>
                  <a:lnTo>
                    <a:pt x="29818" y="106090"/>
                  </a:lnTo>
                  <a:lnTo>
                    <a:pt x="26724" y="101426"/>
                  </a:lnTo>
                  <a:lnTo>
                    <a:pt x="20985" y="99606"/>
                  </a:lnTo>
                  <a:lnTo>
                    <a:pt x="9308" y="94916"/>
                  </a:lnTo>
                  <a:lnTo>
                    <a:pt x="3595" y="93096"/>
                  </a:lnTo>
                  <a:lnTo>
                    <a:pt x="1000" y="84018"/>
                  </a:lnTo>
                  <a:lnTo>
                    <a:pt x="-822" y="82197"/>
                  </a:lnTo>
                  <a:lnTo>
                    <a:pt x="-2119" y="79353"/>
                  </a:lnTo>
                  <a:lnTo>
                    <a:pt x="-297" y="76236"/>
                  </a:lnTo>
                  <a:lnTo>
                    <a:pt x="4118" y="73891"/>
                  </a:lnTo>
                  <a:lnTo>
                    <a:pt x="1524" y="66359"/>
                  </a:lnTo>
                  <a:lnTo>
                    <a:pt x="202" y="64788"/>
                  </a:lnTo>
                  <a:lnTo>
                    <a:pt x="-322" y="58578"/>
                  </a:lnTo>
                  <a:lnTo>
                    <a:pt x="476" y="52592"/>
                  </a:lnTo>
                  <a:lnTo>
                    <a:pt x="5915" y="51045"/>
                  </a:lnTo>
                  <a:lnTo>
                    <a:pt x="9558" y="46631"/>
                  </a:lnTo>
                  <a:lnTo>
                    <a:pt x="11903" y="39348"/>
                  </a:lnTo>
                  <a:lnTo>
                    <a:pt x="15022" y="34409"/>
                  </a:lnTo>
                  <a:lnTo>
                    <a:pt x="18915" y="29222"/>
                  </a:lnTo>
                  <a:lnTo>
                    <a:pt x="20985" y="28174"/>
                  </a:lnTo>
                  <a:lnTo>
                    <a:pt x="23855" y="24807"/>
                  </a:lnTo>
                  <a:lnTo>
                    <a:pt x="27223" y="23760"/>
                  </a:lnTo>
                  <a:lnTo>
                    <a:pt x="29319" y="22213"/>
                  </a:lnTo>
                  <a:lnTo>
                    <a:pt x="31639" y="23510"/>
                  </a:lnTo>
                  <a:lnTo>
                    <a:pt x="33985" y="22987"/>
                  </a:lnTo>
                  <a:lnTo>
                    <a:pt x="38151" y="25331"/>
                  </a:lnTo>
                  <a:lnTo>
                    <a:pt x="39174" y="27925"/>
                  </a:lnTo>
                  <a:lnTo>
                    <a:pt x="44389" y="28449"/>
                  </a:lnTo>
                  <a:lnTo>
                    <a:pt x="52698" y="30768"/>
                  </a:lnTo>
                  <a:lnTo>
                    <a:pt x="54519" y="31816"/>
                  </a:lnTo>
                  <a:lnTo>
                    <a:pt x="56839" y="35183"/>
                  </a:lnTo>
                  <a:lnTo>
                    <a:pt x="58411" y="34409"/>
                  </a:lnTo>
                  <a:lnTo>
                    <a:pt x="59708" y="38051"/>
                  </a:lnTo>
                  <a:lnTo>
                    <a:pt x="61530" y="38300"/>
                  </a:lnTo>
                  <a:lnTo>
                    <a:pt x="61780" y="41693"/>
                  </a:lnTo>
                  <a:lnTo>
                    <a:pt x="65672" y="47928"/>
                  </a:lnTo>
                  <a:lnTo>
                    <a:pt x="71660" y="52068"/>
                  </a:lnTo>
                  <a:lnTo>
                    <a:pt x="72957" y="54412"/>
                  </a:lnTo>
                  <a:lnTo>
                    <a:pt x="75552" y="54662"/>
                  </a:lnTo>
                  <a:lnTo>
                    <a:pt x="75802" y="58054"/>
                  </a:lnTo>
                  <a:lnTo>
                    <a:pt x="77099" y="58553"/>
                  </a:lnTo>
                  <a:lnTo>
                    <a:pt x="79969" y="62967"/>
                  </a:lnTo>
                  <a:lnTo>
                    <a:pt x="83337" y="65312"/>
                  </a:lnTo>
                  <a:lnTo>
                    <a:pt x="82813" y="67906"/>
                  </a:lnTo>
                  <a:lnTo>
                    <a:pt x="86206" y="67382"/>
                  </a:lnTo>
                  <a:lnTo>
                    <a:pt x="89574" y="68429"/>
                  </a:lnTo>
                  <a:lnTo>
                    <a:pt x="92169" y="67906"/>
                  </a:lnTo>
                  <a:lnTo>
                    <a:pt x="93467" y="69477"/>
                  </a:lnTo>
                  <a:lnTo>
                    <a:pt x="96860" y="66883"/>
                  </a:lnTo>
                  <a:lnTo>
                    <a:pt x="97109" y="64813"/>
                  </a:lnTo>
                  <a:lnTo>
                    <a:pt x="99979" y="56482"/>
                  </a:lnTo>
                  <a:lnTo>
                    <a:pt x="108537" y="53888"/>
                  </a:lnTo>
                  <a:lnTo>
                    <a:pt x="120488" y="46880"/>
                  </a:lnTo>
                  <a:lnTo>
                    <a:pt x="122310" y="50522"/>
                  </a:lnTo>
                  <a:lnTo>
                    <a:pt x="125429" y="53888"/>
                  </a:lnTo>
                  <a:lnTo>
                    <a:pt x="126202" y="52866"/>
                  </a:lnTo>
                  <a:lnTo>
                    <a:pt x="132714" y="56233"/>
                  </a:lnTo>
                  <a:lnTo>
                    <a:pt x="134261" y="56482"/>
                  </a:lnTo>
                  <a:lnTo>
                    <a:pt x="142844" y="51544"/>
                  </a:lnTo>
                  <a:lnTo>
                    <a:pt x="144665" y="53888"/>
                  </a:lnTo>
                  <a:lnTo>
                    <a:pt x="156867" y="46107"/>
                  </a:lnTo>
                  <a:lnTo>
                    <a:pt x="166996" y="54662"/>
                  </a:lnTo>
                  <a:lnTo>
                    <a:pt x="167521" y="48701"/>
                  </a:lnTo>
                  <a:lnTo>
                    <a:pt x="169841" y="34160"/>
                  </a:lnTo>
                  <a:lnTo>
                    <a:pt x="177376" y="35706"/>
                  </a:lnTo>
                  <a:lnTo>
                    <a:pt x="174781" y="49225"/>
                  </a:lnTo>
                  <a:lnTo>
                    <a:pt x="174781" y="51544"/>
                  </a:lnTo>
                  <a:lnTo>
                    <a:pt x="176852" y="56757"/>
                  </a:lnTo>
                  <a:lnTo>
                    <a:pt x="182066" y="58827"/>
                  </a:lnTo>
                  <a:lnTo>
                    <a:pt x="191149" y="55959"/>
                  </a:lnTo>
                  <a:lnTo>
                    <a:pt x="192970" y="63241"/>
                  </a:lnTo>
                  <a:lnTo>
                    <a:pt x="195565" y="62992"/>
                  </a:lnTo>
                  <a:lnTo>
                    <a:pt x="199457" y="58303"/>
                  </a:lnTo>
                  <a:lnTo>
                    <a:pt x="203624" y="55959"/>
                  </a:lnTo>
                  <a:lnTo>
                    <a:pt x="204922" y="51045"/>
                  </a:lnTo>
                  <a:lnTo>
                    <a:pt x="208040" y="48177"/>
                  </a:lnTo>
                  <a:lnTo>
                    <a:pt x="212706" y="44810"/>
                  </a:lnTo>
                  <a:lnTo>
                    <a:pt x="214527" y="40121"/>
                  </a:lnTo>
                  <a:lnTo>
                    <a:pt x="216872" y="42216"/>
                  </a:lnTo>
                  <a:lnTo>
                    <a:pt x="235585" y="29471"/>
                  </a:lnTo>
                  <a:lnTo>
                    <a:pt x="241823" y="24558"/>
                  </a:lnTo>
                  <a:lnTo>
                    <a:pt x="245441" y="22737"/>
                  </a:lnTo>
                  <a:lnTo>
                    <a:pt x="254273" y="16751"/>
                  </a:lnTo>
                  <a:lnTo>
                    <a:pt x="262083" y="9219"/>
                  </a:lnTo>
                  <a:lnTo>
                    <a:pt x="269094" y="3258"/>
                  </a:lnTo>
                  <a:lnTo>
                    <a:pt x="269867" y="-383"/>
                  </a:lnTo>
                  <a:lnTo>
                    <a:pt x="271440" y="-134"/>
                  </a:lnTo>
                  <a:lnTo>
                    <a:pt x="276105" y="7399"/>
                  </a:lnTo>
                  <a:lnTo>
                    <a:pt x="280796" y="9743"/>
                  </a:lnTo>
                  <a:lnTo>
                    <a:pt x="284414" y="14157"/>
                  </a:lnTo>
                  <a:lnTo>
                    <a:pt x="287807" y="19619"/>
                  </a:lnTo>
                  <a:lnTo>
                    <a:pt x="293521" y="21440"/>
                  </a:lnTo>
                  <a:lnTo>
                    <a:pt x="294294" y="17524"/>
                  </a:lnTo>
                  <a:lnTo>
                    <a:pt x="295592" y="15729"/>
                  </a:lnTo>
                  <a:lnTo>
                    <a:pt x="298187" y="15729"/>
                  </a:lnTo>
                  <a:lnTo>
                    <a:pt x="301056" y="12860"/>
                  </a:lnTo>
                  <a:lnTo>
                    <a:pt x="306769" y="19096"/>
                  </a:lnTo>
                  <a:lnTo>
                    <a:pt x="308841" y="20916"/>
                  </a:lnTo>
                  <a:lnTo>
                    <a:pt x="308591" y="25331"/>
                  </a:lnTo>
                  <a:lnTo>
                    <a:pt x="309888" y="26628"/>
                  </a:lnTo>
                  <a:lnTo>
                    <a:pt x="317673" y="28174"/>
                  </a:lnTo>
                  <a:lnTo>
                    <a:pt x="321566" y="31816"/>
                  </a:lnTo>
                  <a:lnTo>
                    <a:pt x="325732" y="32863"/>
                  </a:lnTo>
                  <a:lnTo>
                    <a:pt x="330922" y="32589"/>
                  </a:lnTo>
                  <a:lnTo>
                    <a:pt x="338457" y="32589"/>
                  </a:lnTo>
                  <a:lnTo>
                    <a:pt x="343647" y="39622"/>
                  </a:lnTo>
                  <a:lnTo>
                    <a:pt x="348338" y="39622"/>
                  </a:lnTo>
                  <a:lnTo>
                    <a:pt x="355348" y="39099"/>
                  </a:lnTo>
                  <a:lnTo>
                    <a:pt x="358717" y="41942"/>
                  </a:lnTo>
                  <a:lnTo>
                    <a:pt x="367051" y="43239"/>
                  </a:lnTo>
                  <a:lnTo>
                    <a:pt x="369895" y="48701"/>
                  </a:lnTo>
                  <a:lnTo>
                    <a:pt x="378727" y="44561"/>
                  </a:lnTo>
                  <a:lnTo>
                    <a:pt x="380549" y="41942"/>
                  </a:lnTo>
                  <a:lnTo>
                    <a:pt x="382894" y="41443"/>
                  </a:lnTo>
                  <a:lnTo>
                    <a:pt x="386013" y="38849"/>
                  </a:lnTo>
                  <a:lnTo>
                    <a:pt x="397690" y="33637"/>
                  </a:lnTo>
                  <a:lnTo>
                    <a:pt x="404451" y="29746"/>
                  </a:lnTo>
                  <a:lnTo>
                    <a:pt x="409392" y="24309"/>
                  </a:lnTo>
                  <a:lnTo>
                    <a:pt x="413034" y="22213"/>
                  </a:lnTo>
                  <a:lnTo>
                    <a:pt x="414831" y="20143"/>
                  </a:lnTo>
                  <a:lnTo>
                    <a:pt x="419247" y="20667"/>
                  </a:lnTo>
                  <a:lnTo>
                    <a:pt x="424711" y="24034"/>
                  </a:lnTo>
                  <a:lnTo>
                    <a:pt x="427581" y="24558"/>
                  </a:lnTo>
                  <a:lnTo>
                    <a:pt x="435615" y="28972"/>
                  </a:lnTo>
                  <a:lnTo>
                    <a:pt x="437186" y="31043"/>
                  </a:lnTo>
                  <a:lnTo>
                    <a:pt x="442127" y="33113"/>
                  </a:lnTo>
                  <a:lnTo>
                    <a:pt x="445495" y="36505"/>
                  </a:lnTo>
                  <a:lnTo>
                    <a:pt x="446793" y="36754"/>
                  </a:lnTo>
                  <a:lnTo>
                    <a:pt x="453554" y="46107"/>
                  </a:lnTo>
                  <a:lnTo>
                    <a:pt x="454852" y="49225"/>
                  </a:lnTo>
                  <a:lnTo>
                    <a:pt x="455375" y="54412"/>
                  </a:lnTo>
                  <a:lnTo>
                    <a:pt x="463409" y="59625"/>
                  </a:lnTo>
                  <a:lnTo>
                    <a:pt x="464982" y="66359"/>
                  </a:lnTo>
                  <a:lnTo>
                    <a:pt x="466528" y="69477"/>
                  </a:lnTo>
                  <a:lnTo>
                    <a:pt x="466528" y="72594"/>
                  </a:lnTo>
                  <a:lnTo>
                    <a:pt x="464208" y="77284"/>
                  </a:lnTo>
                  <a:lnTo>
                    <a:pt x="463160" y="82197"/>
                  </a:lnTo>
                  <a:lnTo>
                    <a:pt x="466803" y="92073"/>
                  </a:lnTo>
                  <a:lnTo>
                    <a:pt x="468101" y="96762"/>
                  </a:lnTo>
                  <a:lnTo>
                    <a:pt x="468350" y="101950"/>
                  </a:lnTo>
                  <a:lnTo>
                    <a:pt x="473814" y="110006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57" name="Free-form: Shape 3456">
              <a:extLst>
                <a:ext uri="{FF2B5EF4-FFF2-40B4-BE49-F238E27FC236}">
                  <a16:creationId xmlns:a16="http://schemas.microsoft.com/office/drawing/2014/main" id="{BD1AE2F5-AE3D-7054-64C5-84D2F81720DC}"/>
                </a:ext>
              </a:extLst>
            </p:cNvPr>
            <p:cNvSpPr/>
            <p:nvPr/>
          </p:nvSpPr>
          <p:spPr>
            <a:xfrm>
              <a:off x="2465023" y="4656075"/>
              <a:ext cx="489979" cy="325930"/>
            </a:xfrm>
            <a:custGeom>
              <a:avLst/>
              <a:gdLst>
                <a:gd name="connsiteX0" fmla="*/ 367574 w 489979"/>
                <a:gd name="connsiteY0" fmla="*/ 390 h 325930"/>
                <a:gd name="connsiteX1" fmla="*/ 370693 w 489979"/>
                <a:gd name="connsiteY1" fmla="*/ 5079 h 325930"/>
                <a:gd name="connsiteX2" fmla="*/ 374335 w 489979"/>
                <a:gd name="connsiteY2" fmla="*/ 7423 h 325930"/>
                <a:gd name="connsiteX3" fmla="*/ 376930 w 489979"/>
                <a:gd name="connsiteY3" fmla="*/ 10541 h 325930"/>
                <a:gd name="connsiteX4" fmla="*/ 379001 w 489979"/>
                <a:gd name="connsiteY4" fmla="*/ 14956 h 325930"/>
                <a:gd name="connsiteX5" fmla="*/ 379001 w 489979"/>
                <a:gd name="connsiteY5" fmla="*/ 16751 h 325930"/>
                <a:gd name="connsiteX6" fmla="*/ 385239 w 489979"/>
                <a:gd name="connsiteY6" fmla="*/ 18846 h 325930"/>
                <a:gd name="connsiteX7" fmla="*/ 388083 w 489979"/>
                <a:gd name="connsiteY7" fmla="*/ 19345 h 325930"/>
                <a:gd name="connsiteX8" fmla="*/ 391726 w 489979"/>
                <a:gd name="connsiteY8" fmla="*/ 16502 h 325930"/>
                <a:gd name="connsiteX9" fmla="*/ 399261 w 489979"/>
                <a:gd name="connsiteY9" fmla="*/ 18572 h 325930"/>
                <a:gd name="connsiteX10" fmla="*/ 403677 w 489979"/>
                <a:gd name="connsiteY10" fmla="*/ 23759 h 325930"/>
                <a:gd name="connsiteX11" fmla="*/ 410439 w 489979"/>
                <a:gd name="connsiteY11" fmla="*/ 25331 h 325930"/>
                <a:gd name="connsiteX12" fmla="*/ 413558 w 489979"/>
                <a:gd name="connsiteY12" fmla="*/ 25056 h 325930"/>
                <a:gd name="connsiteX13" fmla="*/ 427056 w 489979"/>
                <a:gd name="connsiteY13" fmla="*/ 28449 h 325930"/>
                <a:gd name="connsiteX14" fmla="*/ 433044 w 489979"/>
                <a:gd name="connsiteY14" fmla="*/ 34409 h 325930"/>
                <a:gd name="connsiteX15" fmla="*/ 441103 w 489979"/>
                <a:gd name="connsiteY15" fmla="*/ 40396 h 325930"/>
                <a:gd name="connsiteX16" fmla="*/ 443174 w 489979"/>
                <a:gd name="connsiteY16" fmla="*/ 45334 h 325930"/>
                <a:gd name="connsiteX17" fmla="*/ 447840 w 489979"/>
                <a:gd name="connsiteY17" fmla="*/ 52866 h 325930"/>
                <a:gd name="connsiteX18" fmla="*/ 449412 w 489979"/>
                <a:gd name="connsiteY18" fmla="*/ 55984 h 325930"/>
                <a:gd name="connsiteX19" fmla="*/ 455899 w 489979"/>
                <a:gd name="connsiteY19" fmla="*/ 62194 h 325930"/>
                <a:gd name="connsiteX20" fmla="*/ 460066 w 489979"/>
                <a:gd name="connsiteY20" fmla="*/ 66883 h 325930"/>
                <a:gd name="connsiteX21" fmla="*/ 461612 w 489979"/>
                <a:gd name="connsiteY21" fmla="*/ 76759 h 325930"/>
                <a:gd name="connsiteX22" fmla="*/ 458494 w 489979"/>
                <a:gd name="connsiteY22" fmla="*/ 77782 h 325930"/>
                <a:gd name="connsiteX23" fmla="*/ 461612 w 489979"/>
                <a:gd name="connsiteY23" fmla="*/ 85315 h 325930"/>
                <a:gd name="connsiteX24" fmla="*/ 463684 w 489979"/>
                <a:gd name="connsiteY24" fmla="*/ 88706 h 325930"/>
                <a:gd name="connsiteX25" fmla="*/ 455650 w 489979"/>
                <a:gd name="connsiteY25" fmla="*/ 91799 h 325930"/>
                <a:gd name="connsiteX26" fmla="*/ 452007 w 489979"/>
                <a:gd name="connsiteY26" fmla="*/ 94418 h 325930"/>
                <a:gd name="connsiteX27" fmla="*/ 449412 w 489979"/>
                <a:gd name="connsiteY27" fmla="*/ 95441 h 325930"/>
                <a:gd name="connsiteX28" fmla="*/ 450959 w 489979"/>
                <a:gd name="connsiteY28" fmla="*/ 97261 h 325930"/>
                <a:gd name="connsiteX29" fmla="*/ 457970 w 489979"/>
                <a:gd name="connsiteY29" fmla="*/ 101426 h 325930"/>
                <a:gd name="connsiteX30" fmla="*/ 460565 w 489979"/>
                <a:gd name="connsiteY30" fmla="*/ 106614 h 325930"/>
                <a:gd name="connsiteX31" fmla="*/ 462137 w 489979"/>
                <a:gd name="connsiteY31" fmla="*/ 108435 h 325930"/>
                <a:gd name="connsiteX32" fmla="*/ 464207 w 489979"/>
                <a:gd name="connsiteY32" fmla="*/ 106090 h 325930"/>
                <a:gd name="connsiteX33" fmla="*/ 467326 w 489979"/>
                <a:gd name="connsiteY33" fmla="*/ 105841 h 325930"/>
                <a:gd name="connsiteX34" fmla="*/ 469148 w 489979"/>
                <a:gd name="connsiteY34" fmla="*/ 107662 h 325930"/>
                <a:gd name="connsiteX35" fmla="*/ 468375 w 489979"/>
                <a:gd name="connsiteY35" fmla="*/ 111029 h 325930"/>
                <a:gd name="connsiteX36" fmla="*/ 470196 w 489979"/>
                <a:gd name="connsiteY36" fmla="*/ 113897 h 325930"/>
                <a:gd name="connsiteX37" fmla="*/ 473814 w 489979"/>
                <a:gd name="connsiteY37" fmla="*/ 113622 h 325930"/>
                <a:gd name="connsiteX38" fmla="*/ 475910 w 489979"/>
                <a:gd name="connsiteY38" fmla="*/ 110505 h 325930"/>
                <a:gd name="connsiteX39" fmla="*/ 478230 w 489979"/>
                <a:gd name="connsiteY39" fmla="*/ 110779 h 325930"/>
                <a:gd name="connsiteX40" fmla="*/ 478754 w 489979"/>
                <a:gd name="connsiteY40" fmla="*/ 112575 h 325930"/>
                <a:gd name="connsiteX41" fmla="*/ 487063 w 489979"/>
                <a:gd name="connsiteY41" fmla="*/ 114396 h 325930"/>
                <a:gd name="connsiteX42" fmla="*/ 487861 w 489979"/>
                <a:gd name="connsiteY42" fmla="*/ 116216 h 325930"/>
                <a:gd name="connsiteX43" fmla="*/ 487586 w 489979"/>
                <a:gd name="connsiteY43" fmla="*/ 121928 h 325930"/>
                <a:gd name="connsiteX44" fmla="*/ 486563 w 489979"/>
                <a:gd name="connsiteY44" fmla="*/ 122202 h 325930"/>
                <a:gd name="connsiteX45" fmla="*/ 475910 w 489979"/>
                <a:gd name="connsiteY45" fmla="*/ 119609 h 325930"/>
                <a:gd name="connsiteX46" fmla="*/ 471992 w 489979"/>
                <a:gd name="connsiteY46" fmla="*/ 125569 h 325930"/>
                <a:gd name="connsiteX47" fmla="*/ 467326 w 489979"/>
                <a:gd name="connsiteY47" fmla="*/ 123499 h 325930"/>
                <a:gd name="connsiteX48" fmla="*/ 465780 w 489979"/>
                <a:gd name="connsiteY48" fmla="*/ 127390 h 325930"/>
                <a:gd name="connsiteX49" fmla="*/ 471992 w 489979"/>
                <a:gd name="connsiteY49" fmla="*/ 133351 h 325930"/>
                <a:gd name="connsiteX50" fmla="*/ 486563 w 489979"/>
                <a:gd name="connsiteY50" fmla="*/ 148939 h 325930"/>
                <a:gd name="connsiteX51" fmla="*/ 483944 w 489979"/>
                <a:gd name="connsiteY51" fmla="*/ 151533 h 325930"/>
                <a:gd name="connsiteX52" fmla="*/ 481099 w 489979"/>
                <a:gd name="connsiteY52" fmla="*/ 155175 h 325930"/>
                <a:gd name="connsiteX53" fmla="*/ 476933 w 489979"/>
                <a:gd name="connsiteY53" fmla="*/ 163230 h 325930"/>
                <a:gd name="connsiteX54" fmla="*/ 473040 w 489979"/>
                <a:gd name="connsiteY54" fmla="*/ 164004 h 325930"/>
                <a:gd name="connsiteX55" fmla="*/ 472516 w 489979"/>
                <a:gd name="connsiteY55" fmla="*/ 166597 h 325930"/>
                <a:gd name="connsiteX56" fmla="*/ 466029 w 489979"/>
                <a:gd name="connsiteY56" fmla="*/ 170488 h 325930"/>
                <a:gd name="connsiteX57" fmla="*/ 462910 w 489979"/>
                <a:gd name="connsiteY57" fmla="*/ 169191 h 325930"/>
                <a:gd name="connsiteX58" fmla="*/ 461089 w 489979"/>
                <a:gd name="connsiteY58" fmla="*/ 166348 h 325930"/>
                <a:gd name="connsiteX59" fmla="*/ 458494 w 489979"/>
                <a:gd name="connsiteY59" fmla="*/ 167395 h 325930"/>
                <a:gd name="connsiteX60" fmla="*/ 455625 w 489979"/>
                <a:gd name="connsiteY60" fmla="*/ 167121 h 325930"/>
                <a:gd name="connsiteX61" fmla="*/ 450709 w 489979"/>
                <a:gd name="connsiteY61" fmla="*/ 168418 h 325930"/>
                <a:gd name="connsiteX62" fmla="*/ 448089 w 489979"/>
                <a:gd name="connsiteY62" fmla="*/ 167919 h 325930"/>
                <a:gd name="connsiteX63" fmla="*/ 444197 w 489979"/>
                <a:gd name="connsiteY63" fmla="*/ 169466 h 325930"/>
                <a:gd name="connsiteX64" fmla="*/ 438234 w 489979"/>
                <a:gd name="connsiteY64" fmla="*/ 168692 h 325930"/>
                <a:gd name="connsiteX65" fmla="*/ 429127 w 489979"/>
                <a:gd name="connsiteY65" fmla="*/ 173631 h 325930"/>
                <a:gd name="connsiteX66" fmla="*/ 421342 w 489979"/>
                <a:gd name="connsiteY66" fmla="*/ 173631 h 325930"/>
                <a:gd name="connsiteX67" fmla="*/ 416153 w 489979"/>
                <a:gd name="connsiteY67" fmla="*/ 177247 h 325930"/>
                <a:gd name="connsiteX68" fmla="*/ 412760 w 489979"/>
                <a:gd name="connsiteY68" fmla="*/ 176225 h 325930"/>
                <a:gd name="connsiteX69" fmla="*/ 413034 w 489979"/>
                <a:gd name="connsiteY69" fmla="*/ 174404 h 325930"/>
                <a:gd name="connsiteX70" fmla="*/ 410689 w 489979"/>
                <a:gd name="connsiteY70" fmla="*/ 173880 h 325930"/>
                <a:gd name="connsiteX71" fmla="*/ 406023 w 489979"/>
                <a:gd name="connsiteY71" fmla="*/ 176998 h 325930"/>
                <a:gd name="connsiteX72" fmla="*/ 397964 w 489979"/>
                <a:gd name="connsiteY72" fmla="*/ 176474 h 325930"/>
                <a:gd name="connsiteX73" fmla="*/ 393797 w 489979"/>
                <a:gd name="connsiteY73" fmla="*/ 173357 h 325930"/>
                <a:gd name="connsiteX74" fmla="*/ 390154 w 489979"/>
                <a:gd name="connsiteY74" fmla="*/ 176225 h 325930"/>
                <a:gd name="connsiteX75" fmla="*/ 385239 w 489979"/>
                <a:gd name="connsiteY75" fmla="*/ 176474 h 325930"/>
                <a:gd name="connsiteX76" fmla="*/ 382619 w 489979"/>
                <a:gd name="connsiteY76" fmla="*/ 179068 h 325930"/>
                <a:gd name="connsiteX77" fmla="*/ 377180 w 489979"/>
                <a:gd name="connsiteY77" fmla="*/ 175701 h 325930"/>
                <a:gd name="connsiteX78" fmla="*/ 374310 w 489979"/>
                <a:gd name="connsiteY78" fmla="*/ 171810 h 325930"/>
                <a:gd name="connsiteX79" fmla="*/ 371990 w 489979"/>
                <a:gd name="connsiteY79" fmla="*/ 171037 h 325930"/>
                <a:gd name="connsiteX80" fmla="*/ 364954 w 489979"/>
                <a:gd name="connsiteY80" fmla="*/ 172334 h 325930"/>
                <a:gd name="connsiteX81" fmla="*/ 353527 w 489979"/>
                <a:gd name="connsiteY81" fmla="*/ 171037 h 325930"/>
                <a:gd name="connsiteX82" fmla="*/ 349634 w 489979"/>
                <a:gd name="connsiteY82" fmla="*/ 171037 h 325930"/>
                <a:gd name="connsiteX83" fmla="*/ 342099 w 489979"/>
                <a:gd name="connsiteY83" fmla="*/ 173880 h 325930"/>
                <a:gd name="connsiteX84" fmla="*/ 330672 w 489979"/>
                <a:gd name="connsiteY84" fmla="*/ 173880 h 325930"/>
                <a:gd name="connsiteX85" fmla="*/ 309639 w 489979"/>
                <a:gd name="connsiteY85" fmla="*/ 177771 h 325930"/>
                <a:gd name="connsiteX86" fmla="*/ 291449 w 489979"/>
                <a:gd name="connsiteY86" fmla="*/ 169466 h 325930"/>
                <a:gd name="connsiteX87" fmla="*/ 290651 w 489979"/>
                <a:gd name="connsiteY87" fmla="*/ 172857 h 325930"/>
                <a:gd name="connsiteX88" fmla="*/ 287807 w 489979"/>
                <a:gd name="connsiteY88" fmla="*/ 171810 h 325930"/>
                <a:gd name="connsiteX89" fmla="*/ 272736 w 489979"/>
                <a:gd name="connsiteY89" fmla="*/ 173107 h 325930"/>
                <a:gd name="connsiteX90" fmla="*/ 269867 w 489979"/>
                <a:gd name="connsiteY90" fmla="*/ 172583 h 325930"/>
                <a:gd name="connsiteX91" fmla="*/ 266250 w 489979"/>
                <a:gd name="connsiteY91" fmla="*/ 174678 h 325930"/>
                <a:gd name="connsiteX92" fmla="*/ 247786 w 489979"/>
                <a:gd name="connsiteY92" fmla="*/ 191040 h 325930"/>
                <a:gd name="connsiteX93" fmla="*/ 235311 w 489979"/>
                <a:gd name="connsiteY93" fmla="*/ 201415 h 325930"/>
                <a:gd name="connsiteX94" fmla="*/ 232217 w 489979"/>
                <a:gd name="connsiteY94" fmla="*/ 204283 h 325930"/>
                <a:gd name="connsiteX95" fmla="*/ 232990 w 489979"/>
                <a:gd name="connsiteY95" fmla="*/ 205829 h 325930"/>
                <a:gd name="connsiteX96" fmla="*/ 214277 w 489979"/>
                <a:gd name="connsiteY96" fmla="*/ 207401 h 325930"/>
                <a:gd name="connsiteX97" fmla="*/ 214277 w 489979"/>
                <a:gd name="connsiteY97" fmla="*/ 208947 h 325930"/>
                <a:gd name="connsiteX98" fmla="*/ 210635 w 489979"/>
                <a:gd name="connsiteY98" fmla="*/ 210494 h 325930"/>
                <a:gd name="connsiteX99" fmla="*/ 207790 w 489979"/>
                <a:gd name="connsiteY99" fmla="*/ 212838 h 325930"/>
                <a:gd name="connsiteX100" fmla="*/ 204671 w 489979"/>
                <a:gd name="connsiteY100" fmla="*/ 218824 h 325930"/>
                <a:gd name="connsiteX101" fmla="*/ 202601 w 489979"/>
                <a:gd name="connsiteY101" fmla="*/ 224012 h 325930"/>
                <a:gd name="connsiteX102" fmla="*/ 200505 w 489979"/>
                <a:gd name="connsiteY102" fmla="*/ 227379 h 325930"/>
                <a:gd name="connsiteX103" fmla="*/ 205719 w 489979"/>
                <a:gd name="connsiteY103" fmla="*/ 229973 h 325930"/>
                <a:gd name="connsiteX104" fmla="*/ 203374 w 489979"/>
                <a:gd name="connsiteY104" fmla="*/ 235685 h 325930"/>
                <a:gd name="connsiteX105" fmla="*/ 201303 w 489979"/>
                <a:gd name="connsiteY105" fmla="*/ 238029 h 325930"/>
                <a:gd name="connsiteX106" fmla="*/ 195564 w 489979"/>
                <a:gd name="connsiteY106" fmla="*/ 241920 h 325930"/>
                <a:gd name="connsiteX107" fmla="*/ 192471 w 489979"/>
                <a:gd name="connsiteY107" fmla="*/ 243217 h 325930"/>
                <a:gd name="connsiteX108" fmla="*/ 190649 w 489979"/>
                <a:gd name="connsiteY108" fmla="*/ 247382 h 325930"/>
                <a:gd name="connsiteX109" fmla="*/ 192969 w 489979"/>
                <a:gd name="connsiteY109" fmla="*/ 248429 h 325930"/>
                <a:gd name="connsiteX110" fmla="*/ 194267 w 489979"/>
                <a:gd name="connsiteY110" fmla="*/ 251273 h 325930"/>
                <a:gd name="connsiteX111" fmla="*/ 190125 w 489979"/>
                <a:gd name="connsiteY111" fmla="*/ 252320 h 325930"/>
                <a:gd name="connsiteX112" fmla="*/ 184661 w 489979"/>
                <a:gd name="connsiteY112" fmla="*/ 257258 h 325930"/>
                <a:gd name="connsiteX113" fmla="*/ 184412 w 489979"/>
                <a:gd name="connsiteY113" fmla="*/ 260875 h 325930"/>
                <a:gd name="connsiteX114" fmla="*/ 179721 w 489979"/>
                <a:gd name="connsiteY114" fmla="*/ 261149 h 325930"/>
                <a:gd name="connsiteX115" fmla="*/ 178174 w 489979"/>
                <a:gd name="connsiteY115" fmla="*/ 259329 h 325930"/>
                <a:gd name="connsiteX116" fmla="*/ 175579 w 489979"/>
                <a:gd name="connsiteY116" fmla="*/ 261398 h 325930"/>
                <a:gd name="connsiteX117" fmla="*/ 172460 w 489979"/>
                <a:gd name="connsiteY117" fmla="*/ 265040 h 325930"/>
                <a:gd name="connsiteX118" fmla="*/ 171412 w 489979"/>
                <a:gd name="connsiteY118" fmla="*/ 269704 h 325930"/>
                <a:gd name="connsiteX119" fmla="*/ 167270 w 489979"/>
                <a:gd name="connsiteY119" fmla="*/ 275166 h 325930"/>
                <a:gd name="connsiteX120" fmla="*/ 164651 w 489979"/>
                <a:gd name="connsiteY120" fmla="*/ 272822 h 325930"/>
                <a:gd name="connsiteX121" fmla="*/ 155818 w 489979"/>
                <a:gd name="connsiteY121" fmla="*/ 267385 h 325930"/>
                <a:gd name="connsiteX122" fmla="*/ 151676 w 489979"/>
                <a:gd name="connsiteY122" fmla="*/ 266337 h 325930"/>
                <a:gd name="connsiteX123" fmla="*/ 146487 w 489979"/>
                <a:gd name="connsiteY123" fmla="*/ 262446 h 325930"/>
                <a:gd name="connsiteX124" fmla="*/ 140249 w 489979"/>
                <a:gd name="connsiteY124" fmla="*/ 256984 h 325930"/>
                <a:gd name="connsiteX125" fmla="*/ 137654 w 489979"/>
                <a:gd name="connsiteY125" fmla="*/ 258555 h 325930"/>
                <a:gd name="connsiteX126" fmla="*/ 134011 w 489979"/>
                <a:gd name="connsiteY126" fmla="*/ 265564 h 325930"/>
                <a:gd name="connsiteX127" fmla="*/ 132439 w 489979"/>
                <a:gd name="connsiteY127" fmla="*/ 267908 h 325930"/>
                <a:gd name="connsiteX128" fmla="*/ 121536 w 489979"/>
                <a:gd name="connsiteY128" fmla="*/ 274642 h 325930"/>
                <a:gd name="connsiteX129" fmla="*/ 116071 w 489979"/>
                <a:gd name="connsiteY129" fmla="*/ 278807 h 325930"/>
                <a:gd name="connsiteX130" fmla="*/ 119190 w 489979"/>
                <a:gd name="connsiteY130" fmla="*/ 288410 h 325930"/>
                <a:gd name="connsiteX131" fmla="*/ 119989 w 489979"/>
                <a:gd name="connsiteY131" fmla="*/ 298286 h 325930"/>
                <a:gd name="connsiteX132" fmla="*/ 120239 w 489979"/>
                <a:gd name="connsiteY132" fmla="*/ 303998 h 325930"/>
                <a:gd name="connsiteX133" fmla="*/ 118941 w 489979"/>
                <a:gd name="connsiteY133" fmla="*/ 307889 h 325930"/>
                <a:gd name="connsiteX134" fmla="*/ 115822 w 489979"/>
                <a:gd name="connsiteY134" fmla="*/ 311256 h 325930"/>
                <a:gd name="connsiteX135" fmla="*/ 106740 w 489979"/>
                <a:gd name="connsiteY135" fmla="*/ 319062 h 325930"/>
                <a:gd name="connsiteX136" fmla="*/ 110109 w 489979"/>
                <a:gd name="connsiteY136" fmla="*/ 325547 h 325930"/>
                <a:gd name="connsiteX137" fmla="*/ 108537 w 489979"/>
                <a:gd name="connsiteY137" fmla="*/ 325547 h 325930"/>
                <a:gd name="connsiteX138" fmla="*/ 102823 w 489979"/>
                <a:gd name="connsiteY138" fmla="*/ 314124 h 325930"/>
                <a:gd name="connsiteX139" fmla="*/ 94265 w 489979"/>
                <a:gd name="connsiteY139" fmla="*/ 300880 h 325930"/>
                <a:gd name="connsiteX140" fmla="*/ 89325 w 489979"/>
                <a:gd name="connsiteY140" fmla="*/ 291777 h 325930"/>
                <a:gd name="connsiteX141" fmla="*/ 84908 w 489979"/>
                <a:gd name="connsiteY141" fmla="*/ 280878 h 325930"/>
                <a:gd name="connsiteX142" fmla="*/ 82563 w 489979"/>
                <a:gd name="connsiteY142" fmla="*/ 273620 h 325930"/>
                <a:gd name="connsiteX143" fmla="*/ 79195 w 489979"/>
                <a:gd name="connsiteY143" fmla="*/ 260101 h 325930"/>
                <a:gd name="connsiteX144" fmla="*/ 76600 w 489979"/>
                <a:gd name="connsiteY144" fmla="*/ 253617 h 325930"/>
                <a:gd name="connsiteX145" fmla="*/ 74254 w 489979"/>
                <a:gd name="connsiteY145" fmla="*/ 248928 h 325930"/>
                <a:gd name="connsiteX146" fmla="*/ 70886 w 489979"/>
                <a:gd name="connsiteY146" fmla="*/ 244014 h 325930"/>
                <a:gd name="connsiteX147" fmla="*/ 65946 w 489979"/>
                <a:gd name="connsiteY147" fmla="*/ 238029 h 325930"/>
                <a:gd name="connsiteX148" fmla="*/ 61006 w 489979"/>
                <a:gd name="connsiteY148" fmla="*/ 233091 h 325930"/>
                <a:gd name="connsiteX149" fmla="*/ 54768 w 489979"/>
                <a:gd name="connsiteY149" fmla="*/ 225558 h 325930"/>
                <a:gd name="connsiteX150" fmla="*/ 50601 w 489979"/>
                <a:gd name="connsiteY150" fmla="*/ 218550 h 325930"/>
                <a:gd name="connsiteX151" fmla="*/ 48007 w 489979"/>
                <a:gd name="connsiteY151" fmla="*/ 212589 h 325930"/>
                <a:gd name="connsiteX152" fmla="*/ 44638 w 489979"/>
                <a:gd name="connsiteY152" fmla="*/ 207126 h 325930"/>
                <a:gd name="connsiteX153" fmla="*/ 37877 w 489979"/>
                <a:gd name="connsiteY153" fmla="*/ 197774 h 325930"/>
                <a:gd name="connsiteX154" fmla="*/ 35556 w 489979"/>
                <a:gd name="connsiteY154" fmla="*/ 193110 h 325930"/>
                <a:gd name="connsiteX155" fmla="*/ 33984 w 489979"/>
                <a:gd name="connsiteY155" fmla="*/ 187124 h 325930"/>
                <a:gd name="connsiteX156" fmla="*/ 33734 w 489979"/>
                <a:gd name="connsiteY156" fmla="*/ 182984 h 325930"/>
                <a:gd name="connsiteX157" fmla="*/ 34508 w 489979"/>
                <a:gd name="connsiteY157" fmla="*/ 175701 h 325930"/>
                <a:gd name="connsiteX158" fmla="*/ 37627 w 489979"/>
                <a:gd name="connsiteY158" fmla="*/ 165325 h 325930"/>
                <a:gd name="connsiteX159" fmla="*/ 41270 w 489979"/>
                <a:gd name="connsiteY159" fmla="*/ 164278 h 325930"/>
                <a:gd name="connsiteX160" fmla="*/ 42817 w 489979"/>
                <a:gd name="connsiteY160" fmla="*/ 160637 h 325930"/>
                <a:gd name="connsiteX161" fmla="*/ 45936 w 489979"/>
                <a:gd name="connsiteY161" fmla="*/ 156746 h 325930"/>
                <a:gd name="connsiteX162" fmla="*/ 51649 w 489979"/>
                <a:gd name="connsiteY162" fmla="*/ 151034 h 325930"/>
                <a:gd name="connsiteX163" fmla="*/ 52173 w 489979"/>
                <a:gd name="connsiteY163" fmla="*/ 146869 h 325930"/>
                <a:gd name="connsiteX164" fmla="*/ 51899 w 489979"/>
                <a:gd name="connsiteY164" fmla="*/ 143502 h 325930"/>
                <a:gd name="connsiteX165" fmla="*/ 50876 w 489979"/>
                <a:gd name="connsiteY165" fmla="*/ 141157 h 325930"/>
                <a:gd name="connsiteX166" fmla="*/ 52697 w 489979"/>
                <a:gd name="connsiteY166" fmla="*/ 138314 h 325930"/>
                <a:gd name="connsiteX167" fmla="*/ 52947 w 489979"/>
                <a:gd name="connsiteY167" fmla="*/ 135197 h 325930"/>
                <a:gd name="connsiteX168" fmla="*/ 48805 w 489979"/>
                <a:gd name="connsiteY168" fmla="*/ 133376 h 325930"/>
                <a:gd name="connsiteX169" fmla="*/ 50601 w 489979"/>
                <a:gd name="connsiteY169" fmla="*/ 130782 h 325930"/>
                <a:gd name="connsiteX170" fmla="*/ 46709 w 489979"/>
                <a:gd name="connsiteY170" fmla="*/ 128438 h 325930"/>
                <a:gd name="connsiteX171" fmla="*/ 43865 w 489979"/>
                <a:gd name="connsiteY171" fmla="*/ 129735 h 325930"/>
                <a:gd name="connsiteX172" fmla="*/ 37627 w 489979"/>
                <a:gd name="connsiteY172" fmla="*/ 126617 h 325930"/>
                <a:gd name="connsiteX173" fmla="*/ 30865 w 489979"/>
                <a:gd name="connsiteY173" fmla="*/ 124796 h 325930"/>
                <a:gd name="connsiteX174" fmla="*/ 28021 w 489979"/>
                <a:gd name="connsiteY174" fmla="*/ 125070 h 325930"/>
                <a:gd name="connsiteX175" fmla="*/ 25401 w 489979"/>
                <a:gd name="connsiteY175" fmla="*/ 122975 h 325930"/>
                <a:gd name="connsiteX176" fmla="*/ 23854 w 489979"/>
                <a:gd name="connsiteY176" fmla="*/ 123773 h 325930"/>
                <a:gd name="connsiteX177" fmla="*/ 17866 w 489979"/>
                <a:gd name="connsiteY177" fmla="*/ 115967 h 325930"/>
                <a:gd name="connsiteX178" fmla="*/ 6963 w 489979"/>
                <a:gd name="connsiteY178" fmla="*/ 103771 h 325930"/>
                <a:gd name="connsiteX179" fmla="*/ 3320 w 489979"/>
                <a:gd name="connsiteY179" fmla="*/ 99107 h 325930"/>
                <a:gd name="connsiteX180" fmla="*/ -2119 w 489979"/>
                <a:gd name="connsiteY180" fmla="*/ 88457 h 325930"/>
                <a:gd name="connsiteX181" fmla="*/ 476 w 489979"/>
                <a:gd name="connsiteY181" fmla="*/ 86636 h 325930"/>
                <a:gd name="connsiteX182" fmla="*/ 2546 w 489979"/>
                <a:gd name="connsiteY182" fmla="*/ 81424 h 325930"/>
                <a:gd name="connsiteX183" fmla="*/ 5940 w 489979"/>
                <a:gd name="connsiteY183" fmla="*/ 78331 h 325930"/>
                <a:gd name="connsiteX184" fmla="*/ 8260 w 489979"/>
                <a:gd name="connsiteY184" fmla="*/ 75213 h 325930"/>
                <a:gd name="connsiteX185" fmla="*/ 15271 w 489979"/>
                <a:gd name="connsiteY185" fmla="*/ 71821 h 325930"/>
                <a:gd name="connsiteX186" fmla="*/ 16843 w 489979"/>
                <a:gd name="connsiteY186" fmla="*/ 69502 h 325930"/>
                <a:gd name="connsiteX187" fmla="*/ 12427 w 489979"/>
                <a:gd name="connsiteY187" fmla="*/ 64289 h 325930"/>
                <a:gd name="connsiteX188" fmla="*/ 14498 w 489979"/>
                <a:gd name="connsiteY188" fmla="*/ 62219 h 325930"/>
                <a:gd name="connsiteX189" fmla="*/ 11379 w 489979"/>
                <a:gd name="connsiteY189" fmla="*/ 57281 h 325930"/>
                <a:gd name="connsiteX190" fmla="*/ 10606 w 489979"/>
                <a:gd name="connsiteY190" fmla="*/ 54437 h 325930"/>
                <a:gd name="connsiteX191" fmla="*/ 7237 w 489979"/>
                <a:gd name="connsiteY191" fmla="*/ 50522 h 325930"/>
                <a:gd name="connsiteX192" fmla="*/ 10606 w 489979"/>
                <a:gd name="connsiteY192" fmla="*/ 49225 h 325930"/>
                <a:gd name="connsiteX193" fmla="*/ 10855 w 489979"/>
                <a:gd name="connsiteY193" fmla="*/ 46631 h 325930"/>
                <a:gd name="connsiteX194" fmla="*/ 16045 w 489979"/>
                <a:gd name="connsiteY194" fmla="*/ 45334 h 325930"/>
                <a:gd name="connsiteX195" fmla="*/ 18390 w 489979"/>
                <a:gd name="connsiteY195" fmla="*/ 41194 h 325930"/>
                <a:gd name="connsiteX196" fmla="*/ 18665 w 489979"/>
                <a:gd name="connsiteY196" fmla="*/ 36505 h 325930"/>
                <a:gd name="connsiteX197" fmla="*/ 24104 w 489979"/>
                <a:gd name="connsiteY197" fmla="*/ 35208 h 325930"/>
                <a:gd name="connsiteX198" fmla="*/ 27747 w 489979"/>
                <a:gd name="connsiteY198" fmla="*/ 33387 h 325930"/>
                <a:gd name="connsiteX199" fmla="*/ 32163 w 489979"/>
                <a:gd name="connsiteY199" fmla="*/ 29496 h 325930"/>
                <a:gd name="connsiteX200" fmla="*/ 35282 w 489979"/>
                <a:gd name="connsiteY200" fmla="*/ 24309 h 325930"/>
                <a:gd name="connsiteX201" fmla="*/ 38126 w 489979"/>
                <a:gd name="connsiteY201" fmla="*/ 27950 h 325930"/>
                <a:gd name="connsiteX202" fmla="*/ 41245 w 489979"/>
                <a:gd name="connsiteY202" fmla="*/ 34434 h 325930"/>
                <a:gd name="connsiteX203" fmla="*/ 37103 w 489979"/>
                <a:gd name="connsiteY203" fmla="*/ 36505 h 325930"/>
                <a:gd name="connsiteX204" fmla="*/ 43341 w 489979"/>
                <a:gd name="connsiteY204" fmla="*/ 45858 h 325930"/>
                <a:gd name="connsiteX205" fmla="*/ 46709 w 489979"/>
                <a:gd name="connsiteY205" fmla="*/ 51569 h 325930"/>
                <a:gd name="connsiteX206" fmla="*/ 57887 w 489979"/>
                <a:gd name="connsiteY206" fmla="*/ 59350 h 325930"/>
                <a:gd name="connsiteX207" fmla="*/ 59708 w 489979"/>
                <a:gd name="connsiteY207" fmla="*/ 63516 h 325930"/>
                <a:gd name="connsiteX208" fmla="*/ 59708 w 489979"/>
                <a:gd name="connsiteY208" fmla="*/ 67931 h 325930"/>
                <a:gd name="connsiteX209" fmla="*/ 65422 w 489979"/>
                <a:gd name="connsiteY209" fmla="*/ 66384 h 325930"/>
                <a:gd name="connsiteX210" fmla="*/ 69564 w 489979"/>
                <a:gd name="connsiteY210" fmla="*/ 66883 h 325930"/>
                <a:gd name="connsiteX211" fmla="*/ 71909 w 489979"/>
                <a:gd name="connsiteY211" fmla="*/ 69228 h 325930"/>
                <a:gd name="connsiteX212" fmla="*/ 73481 w 489979"/>
                <a:gd name="connsiteY212" fmla="*/ 77009 h 325930"/>
                <a:gd name="connsiteX213" fmla="*/ 76849 w 489979"/>
                <a:gd name="connsiteY213" fmla="*/ 76759 h 325930"/>
                <a:gd name="connsiteX214" fmla="*/ 79195 w 489979"/>
                <a:gd name="connsiteY214" fmla="*/ 80127 h 325930"/>
                <a:gd name="connsiteX215" fmla="*/ 80742 w 489979"/>
                <a:gd name="connsiteY215" fmla="*/ 78830 h 325930"/>
                <a:gd name="connsiteX216" fmla="*/ 83087 w 489979"/>
                <a:gd name="connsiteY216" fmla="*/ 81698 h 325930"/>
                <a:gd name="connsiteX217" fmla="*/ 84384 w 489979"/>
                <a:gd name="connsiteY217" fmla="*/ 81424 h 325930"/>
                <a:gd name="connsiteX218" fmla="*/ 85682 w 489979"/>
                <a:gd name="connsiteY218" fmla="*/ 85339 h 325930"/>
                <a:gd name="connsiteX219" fmla="*/ 88801 w 489979"/>
                <a:gd name="connsiteY219" fmla="*/ 84042 h 325930"/>
                <a:gd name="connsiteX220" fmla="*/ 88552 w 489979"/>
                <a:gd name="connsiteY220" fmla="*/ 74939 h 325930"/>
                <a:gd name="connsiteX221" fmla="*/ 89574 w 489979"/>
                <a:gd name="connsiteY221" fmla="*/ 73891 h 325930"/>
                <a:gd name="connsiteX222" fmla="*/ 90348 w 489979"/>
                <a:gd name="connsiteY222" fmla="*/ 68180 h 325930"/>
                <a:gd name="connsiteX223" fmla="*/ 92967 w 489979"/>
                <a:gd name="connsiteY223" fmla="*/ 66634 h 325930"/>
                <a:gd name="connsiteX224" fmla="*/ 98157 w 489979"/>
                <a:gd name="connsiteY224" fmla="*/ 65062 h 325930"/>
                <a:gd name="connsiteX225" fmla="*/ 104395 w 489979"/>
                <a:gd name="connsiteY225" fmla="*/ 59350 h 325930"/>
                <a:gd name="connsiteX226" fmla="*/ 102573 w 489979"/>
                <a:gd name="connsiteY226" fmla="*/ 59101 h 325930"/>
                <a:gd name="connsiteX227" fmla="*/ 108537 w 489979"/>
                <a:gd name="connsiteY227" fmla="*/ 54163 h 325930"/>
                <a:gd name="connsiteX228" fmla="*/ 110882 w 489979"/>
                <a:gd name="connsiteY228" fmla="*/ 48202 h 325930"/>
                <a:gd name="connsiteX229" fmla="*/ 114250 w 489979"/>
                <a:gd name="connsiteY229" fmla="*/ 47404 h 325930"/>
                <a:gd name="connsiteX230" fmla="*/ 118417 w 489979"/>
                <a:gd name="connsiteY230" fmla="*/ 39872 h 325930"/>
                <a:gd name="connsiteX231" fmla="*/ 116870 w 489979"/>
                <a:gd name="connsiteY231" fmla="*/ 39622 h 325930"/>
                <a:gd name="connsiteX232" fmla="*/ 118941 w 489979"/>
                <a:gd name="connsiteY232" fmla="*/ 35457 h 325930"/>
                <a:gd name="connsiteX233" fmla="*/ 122584 w 489979"/>
                <a:gd name="connsiteY233" fmla="*/ 34434 h 325930"/>
                <a:gd name="connsiteX234" fmla="*/ 126202 w 489979"/>
                <a:gd name="connsiteY234" fmla="*/ 35731 h 325930"/>
                <a:gd name="connsiteX235" fmla="*/ 137903 w 489979"/>
                <a:gd name="connsiteY235" fmla="*/ 42490 h 325930"/>
                <a:gd name="connsiteX236" fmla="*/ 143617 w 489979"/>
                <a:gd name="connsiteY236" fmla="*/ 42216 h 325930"/>
                <a:gd name="connsiteX237" fmla="*/ 148807 w 489979"/>
                <a:gd name="connsiteY237" fmla="*/ 40670 h 325930"/>
                <a:gd name="connsiteX238" fmla="*/ 153223 w 489979"/>
                <a:gd name="connsiteY238" fmla="*/ 34959 h 325930"/>
                <a:gd name="connsiteX239" fmla="*/ 159461 w 489979"/>
                <a:gd name="connsiteY239" fmla="*/ 33387 h 325930"/>
                <a:gd name="connsiteX240" fmla="*/ 166222 w 489979"/>
                <a:gd name="connsiteY240" fmla="*/ 30269 h 325930"/>
                <a:gd name="connsiteX241" fmla="*/ 168568 w 489979"/>
                <a:gd name="connsiteY241" fmla="*/ 31841 h 325930"/>
                <a:gd name="connsiteX242" fmla="*/ 172984 w 489979"/>
                <a:gd name="connsiteY242" fmla="*/ 29746 h 325930"/>
                <a:gd name="connsiteX243" fmla="*/ 174281 w 489979"/>
                <a:gd name="connsiteY243" fmla="*/ 27675 h 325930"/>
                <a:gd name="connsiteX244" fmla="*/ 176876 w 489979"/>
                <a:gd name="connsiteY244" fmla="*/ 25855 h 325930"/>
                <a:gd name="connsiteX245" fmla="*/ 179721 w 489979"/>
                <a:gd name="connsiteY245" fmla="*/ 25331 h 325930"/>
                <a:gd name="connsiteX246" fmla="*/ 181542 w 489979"/>
                <a:gd name="connsiteY246" fmla="*/ 26378 h 325930"/>
                <a:gd name="connsiteX247" fmla="*/ 183114 w 489979"/>
                <a:gd name="connsiteY247" fmla="*/ 25331 h 325930"/>
                <a:gd name="connsiteX248" fmla="*/ 185434 w 489979"/>
                <a:gd name="connsiteY248" fmla="*/ 28723 h 325930"/>
                <a:gd name="connsiteX249" fmla="*/ 186483 w 489979"/>
                <a:gd name="connsiteY249" fmla="*/ 27675 h 325930"/>
                <a:gd name="connsiteX250" fmla="*/ 190374 w 489979"/>
                <a:gd name="connsiteY250" fmla="*/ 28199 h 325930"/>
                <a:gd name="connsiteX251" fmla="*/ 191672 w 489979"/>
                <a:gd name="connsiteY251" fmla="*/ 26902 h 325930"/>
                <a:gd name="connsiteX252" fmla="*/ 200779 w 489979"/>
                <a:gd name="connsiteY252" fmla="*/ 27401 h 325930"/>
                <a:gd name="connsiteX253" fmla="*/ 205719 w 489979"/>
                <a:gd name="connsiteY253" fmla="*/ 23510 h 325930"/>
                <a:gd name="connsiteX254" fmla="*/ 205969 w 489979"/>
                <a:gd name="connsiteY254" fmla="*/ 20916 h 325930"/>
                <a:gd name="connsiteX255" fmla="*/ 208314 w 489979"/>
                <a:gd name="connsiteY255" fmla="*/ 18572 h 325930"/>
                <a:gd name="connsiteX256" fmla="*/ 207790 w 489979"/>
                <a:gd name="connsiteY256" fmla="*/ 14681 h 325930"/>
                <a:gd name="connsiteX257" fmla="*/ 209362 w 489979"/>
                <a:gd name="connsiteY257" fmla="*/ 13384 h 325930"/>
                <a:gd name="connsiteX258" fmla="*/ 212456 w 489979"/>
                <a:gd name="connsiteY258" fmla="*/ 13110 h 325930"/>
                <a:gd name="connsiteX259" fmla="*/ 228824 w 489979"/>
                <a:gd name="connsiteY259" fmla="*/ 18322 h 325930"/>
                <a:gd name="connsiteX260" fmla="*/ 231693 w 489979"/>
                <a:gd name="connsiteY260" fmla="*/ 20393 h 325930"/>
                <a:gd name="connsiteX261" fmla="*/ 233764 w 489979"/>
                <a:gd name="connsiteY261" fmla="*/ 23510 h 325930"/>
                <a:gd name="connsiteX262" fmla="*/ 241299 w 489979"/>
                <a:gd name="connsiteY262" fmla="*/ 20393 h 325930"/>
                <a:gd name="connsiteX263" fmla="*/ 242097 w 489979"/>
                <a:gd name="connsiteY263" fmla="*/ 18322 h 325930"/>
                <a:gd name="connsiteX264" fmla="*/ 245216 w 489979"/>
                <a:gd name="connsiteY264" fmla="*/ 18572 h 325930"/>
                <a:gd name="connsiteX265" fmla="*/ 248834 w 489979"/>
                <a:gd name="connsiteY265" fmla="*/ 16751 h 325930"/>
                <a:gd name="connsiteX266" fmla="*/ 253251 w 489979"/>
                <a:gd name="connsiteY266" fmla="*/ 16502 h 325930"/>
                <a:gd name="connsiteX267" fmla="*/ 256120 w 489979"/>
                <a:gd name="connsiteY267" fmla="*/ 15205 h 325930"/>
                <a:gd name="connsiteX268" fmla="*/ 259488 w 489979"/>
                <a:gd name="connsiteY268" fmla="*/ 15454 h 325930"/>
                <a:gd name="connsiteX269" fmla="*/ 262357 w 489979"/>
                <a:gd name="connsiteY269" fmla="*/ 17025 h 325930"/>
                <a:gd name="connsiteX270" fmla="*/ 267796 w 489979"/>
                <a:gd name="connsiteY270" fmla="*/ 25855 h 325930"/>
                <a:gd name="connsiteX271" fmla="*/ 273510 w 489979"/>
                <a:gd name="connsiteY271" fmla="*/ 29995 h 325930"/>
                <a:gd name="connsiteX272" fmla="*/ 275606 w 489979"/>
                <a:gd name="connsiteY272" fmla="*/ 29995 h 325930"/>
                <a:gd name="connsiteX273" fmla="*/ 276904 w 489979"/>
                <a:gd name="connsiteY273" fmla="*/ 28174 h 325930"/>
                <a:gd name="connsiteX274" fmla="*/ 277428 w 489979"/>
                <a:gd name="connsiteY274" fmla="*/ 20393 h 325930"/>
                <a:gd name="connsiteX275" fmla="*/ 276105 w 489979"/>
                <a:gd name="connsiteY275" fmla="*/ 19869 h 325930"/>
                <a:gd name="connsiteX276" fmla="*/ 274309 w 489979"/>
                <a:gd name="connsiteY276" fmla="*/ 16751 h 325930"/>
                <a:gd name="connsiteX277" fmla="*/ 273510 w 489979"/>
                <a:gd name="connsiteY277" fmla="*/ 13634 h 325930"/>
                <a:gd name="connsiteX278" fmla="*/ 277926 w 489979"/>
                <a:gd name="connsiteY278" fmla="*/ 11040 h 325930"/>
                <a:gd name="connsiteX279" fmla="*/ 280521 w 489979"/>
                <a:gd name="connsiteY279" fmla="*/ 8970 h 325930"/>
                <a:gd name="connsiteX280" fmla="*/ 280521 w 489979"/>
                <a:gd name="connsiteY280" fmla="*/ 7149 h 325930"/>
                <a:gd name="connsiteX281" fmla="*/ 286235 w 489979"/>
                <a:gd name="connsiteY281" fmla="*/ 3009 h 325930"/>
                <a:gd name="connsiteX282" fmla="*/ 289104 w 489979"/>
                <a:gd name="connsiteY282" fmla="*/ 1712 h 325930"/>
                <a:gd name="connsiteX283" fmla="*/ 290651 w 489979"/>
                <a:gd name="connsiteY283" fmla="*/ -383 h 325930"/>
                <a:gd name="connsiteX284" fmla="*/ 291699 w 489979"/>
                <a:gd name="connsiteY284" fmla="*/ 4306 h 325930"/>
                <a:gd name="connsiteX285" fmla="*/ 291449 w 489979"/>
                <a:gd name="connsiteY285" fmla="*/ 10017 h 325930"/>
                <a:gd name="connsiteX286" fmla="*/ 291973 w 489979"/>
                <a:gd name="connsiteY286" fmla="*/ 11838 h 325930"/>
                <a:gd name="connsiteX287" fmla="*/ 298211 w 489979"/>
                <a:gd name="connsiteY287" fmla="*/ 18846 h 325930"/>
                <a:gd name="connsiteX288" fmla="*/ 300806 w 489979"/>
                <a:gd name="connsiteY288" fmla="*/ 20143 h 325930"/>
                <a:gd name="connsiteX289" fmla="*/ 302877 w 489979"/>
                <a:gd name="connsiteY289" fmla="*/ 21964 h 325930"/>
                <a:gd name="connsiteX290" fmla="*/ 308067 w 489979"/>
                <a:gd name="connsiteY290" fmla="*/ 31566 h 325930"/>
                <a:gd name="connsiteX291" fmla="*/ 315352 w 489979"/>
                <a:gd name="connsiteY291" fmla="*/ 38325 h 325930"/>
                <a:gd name="connsiteX292" fmla="*/ 318196 w 489979"/>
                <a:gd name="connsiteY292" fmla="*/ 47154 h 325930"/>
                <a:gd name="connsiteX293" fmla="*/ 324185 w 489979"/>
                <a:gd name="connsiteY293" fmla="*/ 54687 h 325930"/>
                <a:gd name="connsiteX294" fmla="*/ 328327 w 489979"/>
                <a:gd name="connsiteY294" fmla="*/ 64289 h 325930"/>
                <a:gd name="connsiteX295" fmla="*/ 334839 w 489979"/>
                <a:gd name="connsiteY295" fmla="*/ 70000 h 325930"/>
                <a:gd name="connsiteX296" fmla="*/ 337434 w 489979"/>
                <a:gd name="connsiteY296" fmla="*/ 71048 h 325930"/>
                <a:gd name="connsiteX297" fmla="*/ 348337 w 489979"/>
                <a:gd name="connsiteY297" fmla="*/ 62219 h 325930"/>
                <a:gd name="connsiteX298" fmla="*/ 349909 w 489979"/>
                <a:gd name="connsiteY298" fmla="*/ 61421 h 325930"/>
                <a:gd name="connsiteX299" fmla="*/ 356920 w 489979"/>
                <a:gd name="connsiteY299" fmla="*/ 66359 h 325930"/>
                <a:gd name="connsiteX300" fmla="*/ 360563 w 489979"/>
                <a:gd name="connsiteY300" fmla="*/ 70250 h 325930"/>
                <a:gd name="connsiteX301" fmla="*/ 362110 w 489979"/>
                <a:gd name="connsiteY301" fmla="*/ 73118 h 325930"/>
                <a:gd name="connsiteX302" fmla="*/ 365229 w 489979"/>
                <a:gd name="connsiteY302" fmla="*/ 76759 h 325930"/>
                <a:gd name="connsiteX303" fmla="*/ 371216 w 489979"/>
                <a:gd name="connsiteY303" fmla="*/ 79877 h 325930"/>
                <a:gd name="connsiteX304" fmla="*/ 370942 w 489979"/>
                <a:gd name="connsiteY304" fmla="*/ 74939 h 325930"/>
                <a:gd name="connsiteX305" fmla="*/ 373537 w 489979"/>
                <a:gd name="connsiteY305" fmla="*/ 71821 h 325930"/>
                <a:gd name="connsiteX306" fmla="*/ 377704 w 489979"/>
                <a:gd name="connsiteY306" fmla="*/ 68429 h 325930"/>
                <a:gd name="connsiteX307" fmla="*/ 377454 w 489979"/>
                <a:gd name="connsiteY307" fmla="*/ 63765 h 325930"/>
                <a:gd name="connsiteX308" fmla="*/ 375359 w 489979"/>
                <a:gd name="connsiteY308" fmla="*/ 58827 h 325930"/>
                <a:gd name="connsiteX309" fmla="*/ 369121 w 489979"/>
                <a:gd name="connsiteY309" fmla="*/ 55460 h 325930"/>
                <a:gd name="connsiteX310" fmla="*/ 364455 w 489979"/>
                <a:gd name="connsiteY310" fmla="*/ 54936 h 325930"/>
                <a:gd name="connsiteX311" fmla="*/ 361062 w 489979"/>
                <a:gd name="connsiteY311" fmla="*/ 51294 h 325930"/>
                <a:gd name="connsiteX312" fmla="*/ 357968 w 489979"/>
                <a:gd name="connsiteY312" fmla="*/ 44561 h 325930"/>
                <a:gd name="connsiteX313" fmla="*/ 358991 w 489979"/>
                <a:gd name="connsiteY313" fmla="*/ 42740 h 325930"/>
                <a:gd name="connsiteX314" fmla="*/ 358741 w 489979"/>
                <a:gd name="connsiteY314" fmla="*/ 39622 h 325930"/>
                <a:gd name="connsiteX315" fmla="*/ 363157 w 489979"/>
                <a:gd name="connsiteY315" fmla="*/ 32340 h 325930"/>
                <a:gd name="connsiteX316" fmla="*/ 367824 w 489979"/>
                <a:gd name="connsiteY316" fmla="*/ 27675 h 325930"/>
                <a:gd name="connsiteX317" fmla="*/ 370169 w 489979"/>
                <a:gd name="connsiteY317" fmla="*/ 21440 h 325930"/>
                <a:gd name="connsiteX318" fmla="*/ 369121 w 489979"/>
                <a:gd name="connsiteY318" fmla="*/ 15205 h 325930"/>
                <a:gd name="connsiteX319" fmla="*/ 371716 w 489979"/>
                <a:gd name="connsiteY319" fmla="*/ 13908 h 325930"/>
                <a:gd name="connsiteX320" fmla="*/ 370169 w 489979"/>
                <a:gd name="connsiteY320" fmla="*/ 12337 h 325930"/>
                <a:gd name="connsiteX321" fmla="*/ 368871 w 489979"/>
                <a:gd name="connsiteY321" fmla="*/ 2485 h 32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489979" h="325930">
                  <a:moveTo>
                    <a:pt x="367574" y="390"/>
                  </a:moveTo>
                  <a:lnTo>
                    <a:pt x="370693" y="5079"/>
                  </a:lnTo>
                  <a:lnTo>
                    <a:pt x="374335" y="7423"/>
                  </a:lnTo>
                  <a:lnTo>
                    <a:pt x="376930" y="10541"/>
                  </a:lnTo>
                  <a:lnTo>
                    <a:pt x="379001" y="14956"/>
                  </a:lnTo>
                  <a:lnTo>
                    <a:pt x="379001" y="16751"/>
                  </a:lnTo>
                  <a:lnTo>
                    <a:pt x="385239" y="18846"/>
                  </a:lnTo>
                  <a:lnTo>
                    <a:pt x="388083" y="19345"/>
                  </a:lnTo>
                  <a:lnTo>
                    <a:pt x="391726" y="16502"/>
                  </a:lnTo>
                  <a:lnTo>
                    <a:pt x="399261" y="18572"/>
                  </a:lnTo>
                  <a:lnTo>
                    <a:pt x="403677" y="23759"/>
                  </a:lnTo>
                  <a:lnTo>
                    <a:pt x="410439" y="25331"/>
                  </a:lnTo>
                  <a:lnTo>
                    <a:pt x="413558" y="25056"/>
                  </a:lnTo>
                  <a:lnTo>
                    <a:pt x="427056" y="28449"/>
                  </a:lnTo>
                  <a:lnTo>
                    <a:pt x="433044" y="34409"/>
                  </a:lnTo>
                  <a:lnTo>
                    <a:pt x="441103" y="40396"/>
                  </a:lnTo>
                  <a:lnTo>
                    <a:pt x="443174" y="45334"/>
                  </a:lnTo>
                  <a:lnTo>
                    <a:pt x="447840" y="52866"/>
                  </a:lnTo>
                  <a:lnTo>
                    <a:pt x="449412" y="55984"/>
                  </a:lnTo>
                  <a:lnTo>
                    <a:pt x="455899" y="62194"/>
                  </a:lnTo>
                  <a:lnTo>
                    <a:pt x="460066" y="66883"/>
                  </a:lnTo>
                  <a:lnTo>
                    <a:pt x="461612" y="76759"/>
                  </a:lnTo>
                  <a:lnTo>
                    <a:pt x="458494" y="77782"/>
                  </a:lnTo>
                  <a:lnTo>
                    <a:pt x="461612" y="85315"/>
                  </a:lnTo>
                  <a:lnTo>
                    <a:pt x="463684" y="88706"/>
                  </a:lnTo>
                  <a:lnTo>
                    <a:pt x="455650" y="91799"/>
                  </a:lnTo>
                  <a:lnTo>
                    <a:pt x="452007" y="94418"/>
                  </a:lnTo>
                  <a:lnTo>
                    <a:pt x="449412" y="95441"/>
                  </a:lnTo>
                  <a:lnTo>
                    <a:pt x="450959" y="97261"/>
                  </a:lnTo>
                  <a:lnTo>
                    <a:pt x="457970" y="101426"/>
                  </a:lnTo>
                  <a:lnTo>
                    <a:pt x="460565" y="106614"/>
                  </a:lnTo>
                  <a:lnTo>
                    <a:pt x="462137" y="108435"/>
                  </a:lnTo>
                  <a:lnTo>
                    <a:pt x="464207" y="106090"/>
                  </a:lnTo>
                  <a:lnTo>
                    <a:pt x="467326" y="105841"/>
                  </a:lnTo>
                  <a:lnTo>
                    <a:pt x="469148" y="107662"/>
                  </a:lnTo>
                  <a:lnTo>
                    <a:pt x="468375" y="111029"/>
                  </a:lnTo>
                  <a:lnTo>
                    <a:pt x="470196" y="113897"/>
                  </a:lnTo>
                  <a:lnTo>
                    <a:pt x="473814" y="113622"/>
                  </a:lnTo>
                  <a:lnTo>
                    <a:pt x="475910" y="110505"/>
                  </a:lnTo>
                  <a:lnTo>
                    <a:pt x="478230" y="110779"/>
                  </a:lnTo>
                  <a:lnTo>
                    <a:pt x="478754" y="112575"/>
                  </a:lnTo>
                  <a:lnTo>
                    <a:pt x="487063" y="114396"/>
                  </a:lnTo>
                  <a:lnTo>
                    <a:pt x="487861" y="116216"/>
                  </a:lnTo>
                  <a:lnTo>
                    <a:pt x="487586" y="121928"/>
                  </a:lnTo>
                  <a:lnTo>
                    <a:pt x="486563" y="122202"/>
                  </a:lnTo>
                  <a:lnTo>
                    <a:pt x="475910" y="119609"/>
                  </a:lnTo>
                  <a:lnTo>
                    <a:pt x="471992" y="125569"/>
                  </a:lnTo>
                  <a:lnTo>
                    <a:pt x="467326" y="123499"/>
                  </a:lnTo>
                  <a:lnTo>
                    <a:pt x="465780" y="127390"/>
                  </a:lnTo>
                  <a:lnTo>
                    <a:pt x="471992" y="133351"/>
                  </a:lnTo>
                  <a:lnTo>
                    <a:pt x="486563" y="148939"/>
                  </a:lnTo>
                  <a:lnTo>
                    <a:pt x="483944" y="151533"/>
                  </a:lnTo>
                  <a:lnTo>
                    <a:pt x="481099" y="155175"/>
                  </a:lnTo>
                  <a:lnTo>
                    <a:pt x="476933" y="163230"/>
                  </a:lnTo>
                  <a:lnTo>
                    <a:pt x="473040" y="164004"/>
                  </a:lnTo>
                  <a:lnTo>
                    <a:pt x="472516" y="166597"/>
                  </a:lnTo>
                  <a:lnTo>
                    <a:pt x="466029" y="170488"/>
                  </a:lnTo>
                  <a:lnTo>
                    <a:pt x="462910" y="169191"/>
                  </a:lnTo>
                  <a:lnTo>
                    <a:pt x="461089" y="166348"/>
                  </a:lnTo>
                  <a:lnTo>
                    <a:pt x="458494" y="167395"/>
                  </a:lnTo>
                  <a:lnTo>
                    <a:pt x="455625" y="167121"/>
                  </a:lnTo>
                  <a:lnTo>
                    <a:pt x="450709" y="168418"/>
                  </a:lnTo>
                  <a:lnTo>
                    <a:pt x="448089" y="167919"/>
                  </a:lnTo>
                  <a:lnTo>
                    <a:pt x="444197" y="169466"/>
                  </a:lnTo>
                  <a:lnTo>
                    <a:pt x="438234" y="168692"/>
                  </a:lnTo>
                  <a:lnTo>
                    <a:pt x="429127" y="173631"/>
                  </a:lnTo>
                  <a:lnTo>
                    <a:pt x="421342" y="173631"/>
                  </a:lnTo>
                  <a:lnTo>
                    <a:pt x="416153" y="177247"/>
                  </a:lnTo>
                  <a:lnTo>
                    <a:pt x="412760" y="176225"/>
                  </a:lnTo>
                  <a:lnTo>
                    <a:pt x="413034" y="174404"/>
                  </a:lnTo>
                  <a:lnTo>
                    <a:pt x="410689" y="173880"/>
                  </a:lnTo>
                  <a:lnTo>
                    <a:pt x="406023" y="176998"/>
                  </a:lnTo>
                  <a:lnTo>
                    <a:pt x="397964" y="176474"/>
                  </a:lnTo>
                  <a:lnTo>
                    <a:pt x="393797" y="173357"/>
                  </a:lnTo>
                  <a:lnTo>
                    <a:pt x="390154" y="176225"/>
                  </a:lnTo>
                  <a:lnTo>
                    <a:pt x="385239" y="176474"/>
                  </a:lnTo>
                  <a:lnTo>
                    <a:pt x="382619" y="179068"/>
                  </a:lnTo>
                  <a:lnTo>
                    <a:pt x="377180" y="175701"/>
                  </a:lnTo>
                  <a:lnTo>
                    <a:pt x="374310" y="171810"/>
                  </a:lnTo>
                  <a:lnTo>
                    <a:pt x="371990" y="171037"/>
                  </a:lnTo>
                  <a:lnTo>
                    <a:pt x="364954" y="172334"/>
                  </a:lnTo>
                  <a:lnTo>
                    <a:pt x="353527" y="171037"/>
                  </a:lnTo>
                  <a:lnTo>
                    <a:pt x="349634" y="171037"/>
                  </a:lnTo>
                  <a:lnTo>
                    <a:pt x="342099" y="173880"/>
                  </a:lnTo>
                  <a:lnTo>
                    <a:pt x="330672" y="173880"/>
                  </a:lnTo>
                  <a:lnTo>
                    <a:pt x="309639" y="177771"/>
                  </a:lnTo>
                  <a:lnTo>
                    <a:pt x="291449" y="169466"/>
                  </a:lnTo>
                  <a:lnTo>
                    <a:pt x="290651" y="172857"/>
                  </a:lnTo>
                  <a:lnTo>
                    <a:pt x="287807" y="171810"/>
                  </a:lnTo>
                  <a:lnTo>
                    <a:pt x="272736" y="173107"/>
                  </a:lnTo>
                  <a:lnTo>
                    <a:pt x="269867" y="172583"/>
                  </a:lnTo>
                  <a:lnTo>
                    <a:pt x="266250" y="174678"/>
                  </a:lnTo>
                  <a:lnTo>
                    <a:pt x="247786" y="191040"/>
                  </a:lnTo>
                  <a:lnTo>
                    <a:pt x="235311" y="201415"/>
                  </a:lnTo>
                  <a:lnTo>
                    <a:pt x="232217" y="204283"/>
                  </a:lnTo>
                  <a:lnTo>
                    <a:pt x="232990" y="205829"/>
                  </a:lnTo>
                  <a:lnTo>
                    <a:pt x="214277" y="207401"/>
                  </a:lnTo>
                  <a:lnTo>
                    <a:pt x="214277" y="208947"/>
                  </a:lnTo>
                  <a:lnTo>
                    <a:pt x="210635" y="210494"/>
                  </a:lnTo>
                  <a:lnTo>
                    <a:pt x="207790" y="212838"/>
                  </a:lnTo>
                  <a:lnTo>
                    <a:pt x="204671" y="218824"/>
                  </a:lnTo>
                  <a:lnTo>
                    <a:pt x="202601" y="224012"/>
                  </a:lnTo>
                  <a:lnTo>
                    <a:pt x="200505" y="227379"/>
                  </a:lnTo>
                  <a:lnTo>
                    <a:pt x="205719" y="229973"/>
                  </a:lnTo>
                  <a:lnTo>
                    <a:pt x="203374" y="235685"/>
                  </a:lnTo>
                  <a:lnTo>
                    <a:pt x="201303" y="238029"/>
                  </a:lnTo>
                  <a:lnTo>
                    <a:pt x="195564" y="241920"/>
                  </a:lnTo>
                  <a:lnTo>
                    <a:pt x="192471" y="243217"/>
                  </a:lnTo>
                  <a:lnTo>
                    <a:pt x="190649" y="247382"/>
                  </a:lnTo>
                  <a:lnTo>
                    <a:pt x="192969" y="248429"/>
                  </a:lnTo>
                  <a:lnTo>
                    <a:pt x="194267" y="251273"/>
                  </a:lnTo>
                  <a:lnTo>
                    <a:pt x="190125" y="252320"/>
                  </a:lnTo>
                  <a:lnTo>
                    <a:pt x="184661" y="257258"/>
                  </a:lnTo>
                  <a:lnTo>
                    <a:pt x="184412" y="260875"/>
                  </a:lnTo>
                  <a:lnTo>
                    <a:pt x="179721" y="261149"/>
                  </a:lnTo>
                  <a:lnTo>
                    <a:pt x="178174" y="259329"/>
                  </a:lnTo>
                  <a:lnTo>
                    <a:pt x="175579" y="261398"/>
                  </a:lnTo>
                  <a:lnTo>
                    <a:pt x="172460" y="265040"/>
                  </a:lnTo>
                  <a:lnTo>
                    <a:pt x="171412" y="269704"/>
                  </a:lnTo>
                  <a:lnTo>
                    <a:pt x="167270" y="275166"/>
                  </a:lnTo>
                  <a:lnTo>
                    <a:pt x="164651" y="272822"/>
                  </a:lnTo>
                  <a:lnTo>
                    <a:pt x="155818" y="267385"/>
                  </a:lnTo>
                  <a:lnTo>
                    <a:pt x="151676" y="266337"/>
                  </a:lnTo>
                  <a:lnTo>
                    <a:pt x="146487" y="262446"/>
                  </a:lnTo>
                  <a:lnTo>
                    <a:pt x="140249" y="256984"/>
                  </a:lnTo>
                  <a:lnTo>
                    <a:pt x="137654" y="258555"/>
                  </a:lnTo>
                  <a:lnTo>
                    <a:pt x="134011" y="265564"/>
                  </a:lnTo>
                  <a:lnTo>
                    <a:pt x="132439" y="267908"/>
                  </a:lnTo>
                  <a:lnTo>
                    <a:pt x="121536" y="274642"/>
                  </a:lnTo>
                  <a:lnTo>
                    <a:pt x="116071" y="278807"/>
                  </a:lnTo>
                  <a:lnTo>
                    <a:pt x="119190" y="288410"/>
                  </a:lnTo>
                  <a:lnTo>
                    <a:pt x="119989" y="298286"/>
                  </a:lnTo>
                  <a:lnTo>
                    <a:pt x="120239" y="303998"/>
                  </a:lnTo>
                  <a:lnTo>
                    <a:pt x="118941" y="307889"/>
                  </a:lnTo>
                  <a:lnTo>
                    <a:pt x="115822" y="311256"/>
                  </a:lnTo>
                  <a:lnTo>
                    <a:pt x="106740" y="319062"/>
                  </a:lnTo>
                  <a:lnTo>
                    <a:pt x="110109" y="325547"/>
                  </a:lnTo>
                  <a:lnTo>
                    <a:pt x="108537" y="325547"/>
                  </a:lnTo>
                  <a:lnTo>
                    <a:pt x="102823" y="314124"/>
                  </a:lnTo>
                  <a:lnTo>
                    <a:pt x="94265" y="300880"/>
                  </a:lnTo>
                  <a:lnTo>
                    <a:pt x="89325" y="291777"/>
                  </a:lnTo>
                  <a:lnTo>
                    <a:pt x="84908" y="280878"/>
                  </a:lnTo>
                  <a:lnTo>
                    <a:pt x="82563" y="273620"/>
                  </a:lnTo>
                  <a:lnTo>
                    <a:pt x="79195" y="260101"/>
                  </a:lnTo>
                  <a:lnTo>
                    <a:pt x="76600" y="253617"/>
                  </a:lnTo>
                  <a:lnTo>
                    <a:pt x="74254" y="248928"/>
                  </a:lnTo>
                  <a:lnTo>
                    <a:pt x="70886" y="244014"/>
                  </a:lnTo>
                  <a:lnTo>
                    <a:pt x="65946" y="238029"/>
                  </a:lnTo>
                  <a:lnTo>
                    <a:pt x="61006" y="233091"/>
                  </a:lnTo>
                  <a:lnTo>
                    <a:pt x="54768" y="225558"/>
                  </a:lnTo>
                  <a:lnTo>
                    <a:pt x="50601" y="218550"/>
                  </a:lnTo>
                  <a:lnTo>
                    <a:pt x="48007" y="212589"/>
                  </a:lnTo>
                  <a:lnTo>
                    <a:pt x="44638" y="207126"/>
                  </a:lnTo>
                  <a:lnTo>
                    <a:pt x="37877" y="197774"/>
                  </a:lnTo>
                  <a:lnTo>
                    <a:pt x="35556" y="193110"/>
                  </a:lnTo>
                  <a:lnTo>
                    <a:pt x="33984" y="187124"/>
                  </a:lnTo>
                  <a:lnTo>
                    <a:pt x="33734" y="182984"/>
                  </a:lnTo>
                  <a:lnTo>
                    <a:pt x="34508" y="175701"/>
                  </a:lnTo>
                  <a:lnTo>
                    <a:pt x="37627" y="165325"/>
                  </a:lnTo>
                  <a:lnTo>
                    <a:pt x="41270" y="164278"/>
                  </a:lnTo>
                  <a:lnTo>
                    <a:pt x="42817" y="160637"/>
                  </a:lnTo>
                  <a:lnTo>
                    <a:pt x="45936" y="156746"/>
                  </a:lnTo>
                  <a:lnTo>
                    <a:pt x="51649" y="151034"/>
                  </a:lnTo>
                  <a:lnTo>
                    <a:pt x="52173" y="146869"/>
                  </a:lnTo>
                  <a:lnTo>
                    <a:pt x="51899" y="143502"/>
                  </a:lnTo>
                  <a:lnTo>
                    <a:pt x="50876" y="141157"/>
                  </a:lnTo>
                  <a:lnTo>
                    <a:pt x="52697" y="138314"/>
                  </a:lnTo>
                  <a:lnTo>
                    <a:pt x="52947" y="135197"/>
                  </a:lnTo>
                  <a:lnTo>
                    <a:pt x="48805" y="133376"/>
                  </a:lnTo>
                  <a:lnTo>
                    <a:pt x="50601" y="130782"/>
                  </a:lnTo>
                  <a:lnTo>
                    <a:pt x="46709" y="128438"/>
                  </a:lnTo>
                  <a:lnTo>
                    <a:pt x="43865" y="129735"/>
                  </a:lnTo>
                  <a:lnTo>
                    <a:pt x="37627" y="126617"/>
                  </a:lnTo>
                  <a:lnTo>
                    <a:pt x="30865" y="124796"/>
                  </a:lnTo>
                  <a:lnTo>
                    <a:pt x="28021" y="125070"/>
                  </a:lnTo>
                  <a:lnTo>
                    <a:pt x="25401" y="122975"/>
                  </a:lnTo>
                  <a:lnTo>
                    <a:pt x="23854" y="123773"/>
                  </a:lnTo>
                  <a:lnTo>
                    <a:pt x="17866" y="115967"/>
                  </a:lnTo>
                  <a:lnTo>
                    <a:pt x="6963" y="103771"/>
                  </a:lnTo>
                  <a:lnTo>
                    <a:pt x="3320" y="99107"/>
                  </a:lnTo>
                  <a:lnTo>
                    <a:pt x="-2119" y="88457"/>
                  </a:lnTo>
                  <a:lnTo>
                    <a:pt x="476" y="86636"/>
                  </a:lnTo>
                  <a:lnTo>
                    <a:pt x="2546" y="81424"/>
                  </a:lnTo>
                  <a:lnTo>
                    <a:pt x="5940" y="78331"/>
                  </a:lnTo>
                  <a:lnTo>
                    <a:pt x="8260" y="75213"/>
                  </a:lnTo>
                  <a:lnTo>
                    <a:pt x="15271" y="71821"/>
                  </a:lnTo>
                  <a:lnTo>
                    <a:pt x="16843" y="69502"/>
                  </a:lnTo>
                  <a:lnTo>
                    <a:pt x="12427" y="64289"/>
                  </a:lnTo>
                  <a:lnTo>
                    <a:pt x="14498" y="62219"/>
                  </a:lnTo>
                  <a:lnTo>
                    <a:pt x="11379" y="57281"/>
                  </a:lnTo>
                  <a:lnTo>
                    <a:pt x="10606" y="54437"/>
                  </a:lnTo>
                  <a:lnTo>
                    <a:pt x="7237" y="50522"/>
                  </a:lnTo>
                  <a:lnTo>
                    <a:pt x="10606" y="49225"/>
                  </a:lnTo>
                  <a:lnTo>
                    <a:pt x="10855" y="46631"/>
                  </a:lnTo>
                  <a:lnTo>
                    <a:pt x="16045" y="45334"/>
                  </a:lnTo>
                  <a:lnTo>
                    <a:pt x="18390" y="41194"/>
                  </a:lnTo>
                  <a:lnTo>
                    <a:pt x="18665" y="36505"/>
                  </a:lnTo>
                  <a:lnTo>
                    <a:pt x="24104" y="35208"/>
                  </a:lnTo>
                  <a:lnTo>
                    <a:pt x="27747" y="33387"/>
                  </a:lnTo>
                  <a:lnTo>
                    <a:pt x="32163" y="29496"/>
                  </a:lnTo>
                  <a:lnTo>
                    <a:pt x="35282" y="24309"/>
                  </a:lnTo>
                  <a:lnTo>
                    <a:pt x="38126" y="27950"/>
                  </a:lnTo>
                  <a:lnTo>
                    <a:pt x="41245" y="34434"/>
                  </a:lnTo>
                  <a:lnTo>
                    <a:pt x="37103" y="36505"/>
                  </a:lnTo>
                  <a:lnTo>
                    <a:pt x="43341" y="45858"/>
                  </a:lnTo>
                  <a:lnTo>
                    <a:pt x="46709" y="51569"/>
                  </a:lnTo>
                  <a:lnTo>
                    <a:pt x="57887" y="59350"/>
                  </a:lnTo>
                  <a:lnTo>
                    <a:pt x="59708" y="63516"/>
                  </a:lnTo>
                  <a:lnTo>
                    <a:pt x="59708" y="67931"/>
                  </a:lnTo>
                  <a:lnTo>
                    <a:pt x="65422" y="66384"/>
                  </a:lnTo>
                  <a:lnTo>
                    <a:pt x="69564" y="66883"/>
                  </a:lnTo>
                  <a:lnTo>
                    <a:pt x="71909" y="69228"/>
                  </a:lnTo>
                  <a:lnTo>
                    <a:pt x="73481" y="77009"/>
                  </a:lnTo>
                  <a:lnTo>
                    <a:pt x="76849" y="76759"/>
                  </a:lnTo>
                  <a:lnTo>
                    <a:pt x="79195" y="80127"/>
                  </a:lnTo>
                  <a:lnTo>
                    <a:pt x="80742" y="78830"/>
                  </a:lnTo>
                  <a:lnTo>
                    <a:pt x="83087" y="81698"/>
                  </a:lnTo>
                  <a:lnTo>
                    <a:pt x="84384" y="81424"/>
                  </a:lnTo>
                  <a:lnTo>
                    <a:pt x="85682" y="85339"/>
                  </a:lnTo>
                  <a:lnTo>
                    <a:pt x="88801" y="84042"/>
                  </a:lnTo>
                  <a:lnTo>
                    <a:pt x="88552" y="74939"/>
                  </a:lnTo>
                  <a:lnTo>
                    <a:pt x="89574" y="73891"/>
                  </a:lnTo>
                  <a:lnTo>
                    <a:pt x="90348" y="68180"/>
                  </a:lnTo>
                  <a:lnTo>
                    <a:pt x="92967" y="66634"/>
                  </a:lnTo>
                  <a:lnTo>
                    <a:pt x="98157" y="65062"/>
                  </a:lnTo>
                  <a:lnTo>
                    <a:pt x="104395" y="59350"/>
                  </a:lnTo>
                  <a:lnTo>
                    <a:pt x="102573" y="59101"/>
                  </a:lnTo>
                  <a:lnTo>
                    <a:pt x="108537" y="54163"/>
                  </a:lnTo>
                  <a:lnTo>
                    <a:pt x="110882" y="48202"/>
                  </a:lnTo>
                  <a:lnTo>
                    <a:pt x="114250" y="47404"/>
                  </a:lnTo>
                  <a:lnTo>
                    <a:pt x="118417" y="39872"/>
                  </a:lnTo>
                  <a:lnTo>
                    <a:pt x="116870" y="39622"/>
                  </a:lnTo>
                  <a:lnTo>
                    <a:pt x="118941" y="35457"/>
                  </a:lnTo>
                  <a:lnTo>
                    <a:pt x="122584" y="34434"/>
                  </a:lnTo>
                  <a:lnTo>
                    <a:pt x="126202" y="35731"/>
                  </a:lnTo>
                  <a:lnTo>
                    <a:pt x="137903" y="42490"/>
                  </a:lnTo>
                  <a:lnTo>
                    <a:pt x="143617" y="42216"/>
                  </a:lnTo>
                  <a:lnTo>
                    <a:pt x="148807" y="40670"/>
                  </a:lnTo>
                  <a:lnTo>
                    <a:pt x="153223" y="34959"/>
                  </a:lnTo>
                  <a:lnTo>
                    <a:pt x="159461" y="33387"/>
                  </a:lnTo>
                  <a:lnTo>
                    <a:pt x="166222" y="30269"/>
                  </a:lnTo>
                  <a:lnTo>
                    <a:pt x="168568" y="31841"/>
                  </a:lnTo>
                  <a:lnTo>
                    <a:pt x="172984" y="29746"/>
                  </a:lnTo>
                  <a:lnTo>
                    <a:pt x="174281" y="27675"/>
                  </a:lnTo>
                  <a:lnTo>
                    <a:pt x="176876" y="25855"/>
                  </a:lnTo>
                  <a:lnTo>
                    <a:pt x="179721" y="25331"/>
                  </a:lnTo>
                  <a:lnTo>
                    <a:pt x="181542" y="26378"/>
                  </a:lnTo>
                  <a:lnTo>
                    <a:pt x="183114" y="25331"/>
                  </a:lnTo>
                  <a:lnTo>
                    <a:pt x="185434" y="28723"/>
                  </a:lnTo>
                  <a:lnTo>
                    <a:pt x="186483" y="27675"/>
                  </a:lnTo>
                  <a:lnTo>
                    <a:pt x="190374" y="28199"/>
                  </a:lnTo>
                  <a:lnTo>
                    <a:pt x="191672" y="26902"/>
                  </a:lnTo>
                  <a:lnTo>
                    <a:pt x="200779" y="27401"/>
                  </a:lnTo>
                  <a:lnTo>
                    <a:pt x="205719" y="23510"/>
                  </a:lnTo>
                  <a:lnTo>
                    <a:pt x="205969" y="20916"/>
                  </a:lnTo>
                  <a:lnTo>
                    <a:pt x="208314" y="18572"/>
                  </a:lnTo>
                  <a:lnTo>
                    <a:pt x="207790" y="14681"/>
                  </a:lnTo>
                  <a:lnTo>
                    <a:pt x="209362" y="13384"/>
                  </a:lnTo>
                  <a:lnTo>
                    <a:pt x="212456" y="13110"/>
                  </a:lnTo>
                  <a:lnTo>
                    <a:pt x="228824" y="18322"/>
                  </a:lnTo>
                  <a:lnTo>
                    <a:pt x="231693" y="20393"/>
                  </a:lnTo>
                  <a:lnTo>
                    <a:pt x="233764" y="23510"/>
                  </a:lnTo>
                  <a:lnTo>
                    <a:pt x="241299" y="20393"/>
                  </a:lnTo>
                  <a:lnTo>
                    <a:pt x="242097" y="18322"/>
                  </a:lnTo>
                  <a:lnTo>
                    <a:pt x="245216" y="18572"/>
                  </a:lnTo>
                  <a:lnTo>
                    <a:pt x="248834" y="16751"/>
                  </a:lnTo>
                  <a:lnTo>
                    <a:pt x="253251" y="16502"/>
                  </a:lnTo>
                  <a:lnTo>
                    <a:pt x="256120" y="15205"/>
                  </a:lnTo>
                  <a:lnTo>
                    <a:pt x="259488" y="15454"/>
                  </a:lnTo>
                  <a:lnTo>
                    <a:pt x="262357" y="17025"/>
                  </a:lnTo>
                  <a:lnTo>
                    <a:pt x="267796" y="25855"/>
                  </a:lnTo>
                  <a:lnTo>
                    <a:pt x="273510" y="29995"/>
                  </a:lnTo>
                  <a:lnTo>
                    <a:pt x="275606" y="29995"/>
                  </a:lnTo>
                  <a:lnTo>
                    <a:pt x="276904" y="28174"/>
                  </a:lnTo>
                  <a:lnTo>
                    <a:pt x="277428" y="20393"/>
                  </a:lnTo>
                  <a:lnTo>
                    <a:pt x="276105" y="19869"/>
                  </a:lnTo>
                  <a:lnTo>
                    <a:pt x="274309" y="16751"/>
                  </a:lnTo>
                  <a:lnTo>
                    <a:pt x="273510" y="13634"/>
                  </a:lnTo>
                  <a:lnTo>
                    <a:pt x="277926" y="11040"/>
                  </a:lnTo>
                  <a:lnTo>
                    <a:pt x="280521" y="8970"/>
                  </a:lnTo>
                  <a:lnTo>
                    <a:pt x="280521" y="7149"/>
                  </a:lnTo>
                  <a:lnTo>
                    <a:pt x="286235" y="3009"/>
                  </a:lnTo>
                  <a:lnTo>
                    <a:pt x="289104" y="1712"/>
                  </a:lnTo>
                  <a:lnTo>
                    <a:pt x="290651" y="-383"/>
                  </a:lnTo>
                  <a:lnTo>
                    <a:pt x="291699" y="4306"/>
                  </a:lnTo>
                  <a:lnTo>
                    <a:pt x="291449" y="10017"/>
                  </a:lnTo>
                  <a:lnTo>
                    <a:pt x="291973" y="11838"/>
                  </a:lnTo>
                  <a:lnTo>
                    <a:pt x="298211" y="18846"/>
                  </a:lnTo>
                  <a:lnTo>
                    <a:pt x="300806" y="20143"/>
                  </a:lnTo>
                  <a:lnTo>
                    <a:pt x="302877" y="21964"/>
                  </a:lnTo>
                  <a:lnTo>
                    <a:pt x="308067" y="31566"/>
                  </a:lnTo>
                  <a:lnTo>
                    <a:pt x="315352" y="38325"/>
                  </a:lnTo>
                  <a:lnTo>
                    <a:pt x="318196" y="47154"/>
                  </a:lnTo>
                  <a:lnTo>
                    <a:pt x="324185" y="54687"/>
                  </a:lnTo>
                  <a:lnTo>
                    <a:pt x="328327" y="64289"/>
                  </a:lnTo>
                  <a:lnTo>
                    <a:pt x="334839" y="70000"/>
                  </a:lnTo>
                  <a:lnTo>
                    <a:pt x="337434" y="71048"/>
                  </a:lnTo>
                  <a:lnTo>
                    <a:pt x="348337" y="62219"/>
                  </a:lnTo>
                  <a:lnTo>
                    <a:pt x="349909" y="61421"/>
                  </a:lnTo>
                  <a:lnTo>
                    <a:pt x="356920" y="66359"/>
                  </a:lnTo>
                  <a:lnTo>
                    <a:pt x="360563" y="70250"/>
                  </a:lnTo>
                  <a:lnTo>
                    <a:pt x="362110" y="73118"/>
                  </a:lnTo>
                  <a:lnTo>
                    <a:pt x="365229" y="76759"/>
                  </a:lnTo>
                  <a:lnTo>
                    <a:pt x="371216" y="79877"/>
                  </a:lnTo>
                  <a:lnTo>
                    <a:pt x="370942" y="74939"/>
                  </a:lnTo>
                  <a:lnTo>
                    <a:pt x="373537" y="71821"/>
                  </a:lnTo>
                  <a:lnTo>
                    <a:pt x="377704" y="68429"/>
                  </a:lnTo>
                  <a:lnTo>
                    <a:pt x="377454" y="63765"/>
                  </a:lnTo>
                  <a:lnTo>
                    <a:pt x="375359" y="58827"/>
                  </a:lnTo>
                  <a:lnTo>
                    <a:pt x="369121" y="55460"/>
                  </a:lnTo>
                  <a:lnTo>
                    <a:pt x="364455" y="54936"/>
                  </a:lnTo>
                  <a:lnTo>
                    <a:pt x="361062" y="51294"/>
                  </a:lnTo>
                  <a:lnTo>
                    <a:pt x="357968" y="44561"/>
                  </a:lnTo>
                  <a:lnTo>
                    <a:pt x="358991" y="42740"/>
                  </a:lnTo>
                  <a:lnTo>
                    <a:pt x="358741" y="39622"/>
                  </a:lnTo>
                  <a:lnTo>
                    <a:pt x="363157" y="32340"/>
                  </a:lnTo>
                  <a:lnTo>
                    <a:pt x="367824" y="27675"/>
                  </a:lnTo>
                  <a:lnTo>
                    <a:pt x="370169" y="21440"/>
                  </a:lnTo>
                  <a:lnTo>
                    <a:pt x="369121" y="15205"/>
                  </a:lnTo>
                  <a:lnTo>
                    <a:pt x="371716" y="13908"/>
                  </a:lnTo>
                  <a:lnTo>
                    <a:pt x="370169" y="12337"/>
                  </a:lnTo>
                  <a:lnTo>
                    <a:pt x="368871" y="2485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58" name="Free-form: Shape 3457">
              <a:extLst>
                <a:ext uri="{FF2B5EF4-FFF2-40B4-BE49-F238E27FC236}">
                  <a16:creationId xmlns:a16="http://schemas.microsoft.com/office/drawing/2014/main" id="{F7E4BEED-D4A6-1AB6-DAD5-161AD61A0BAC}"/>
                </a:ext>
              </a:extLst>
            </p:cNvPr>
            <p:cNvSpPr/>
            <p:nvPr/>
          </p:nvSpPr>
          <p:spPr>
            <a:xfrm>
              <a:off x="4256053" y="3288753"/>
              <a:ext cx="1700608" cy="1281897"/>
            </a:xfrm>
            <a:custGeom>
              <a:avLst/>
              <a:gdLst>
                <a:gd name="connsiteX0" fmla="*/ 1149551 w 1700608"/>
                <a:gd name="connsiteY0" fmla="*/ 314398 h 1281897"/>
                <a:gd name="connsiteX1" fmla="*/ 1153444 w 1700608"/>
                <a:gd name="connsiteY1" fmla="*/ 319586 h 1281897"/>
                <a:gd name="connsiteX2" fmla="*/ 1156836 w 1700608"/>
                <a:gd name="connsiteY2" fmla="*/ 324774 h 1281897"/>
                <a:gd name="connsiteX3" fmla="*/ 1159182 w 1700608"/>
                <a:gd name="connsiteY3" fmla="*/ 326869 h 1281897"/>
                <a:gd name="connsiteX4" fmla="*/ 1161777 w 1700608"/>
                <a:gd name="connsiteY4" fmla="*/ 331782 h 1281897"/>
                <a:gd name="connsiteX5" fmla="*/ 1164895 w 1700608"/>
                <a:gd name="connsiteY5" fmla="*/ 335424 h 1281897"/>
                <a:gd name="connsiteX6" fmla="*/ 1169038 w 1700608"/>
                <a:gd name="connsiteY6" fmla="*/ 342183 h 1281897"/>
                <a:gd name="connsiteX7" fmla="*/ 1173728 w 1700608"/>
                <a:gd name="connsiteY7" fmla="*/ 349191 h 1281897"/>
                <a:gd name="connsiteX8" fmla="*/ 1177345 w 1700608"/>
                <a:gd name="connsiteY8" fmla="*/ 353357 h 1281897"/>
                <a:gd name="connsiteX9" fmla="*/ 1179167 w 1700608"/>
                <a:gd name="connsiteY9" fmla="*/ 356474 h 1281897"/>
                <a:gd name="connsiteX10" fmla="*/ 1182285 w 1700608"/>
                <a:gd name="connsiteY10" fmla="*/ 359567 h 1281897"/>
                <a:gd name="connsiteX11" fmla="*/ 1187501 w 1700608"/>
                <a:gd name="connsiteY11" fmla="*/ 368146 h 1281897"/>
                <a:gd name="connsiteX12" fmla="*/ 1192415 w 1700608"/>
                <a:gd name="connsiteY12" fmla="*/ 374905 h 1281897"/>
                <a:gd name="connsiteX13" fmla="*/ 1198403 w 1700608"/>
                <a:gd name="connsiteY13" fmla="*/ 381665 h 1281897"/>
                <a:gd name="connsiteX14" fmla="*/ 1201522 w 1700608"/>
                <a:gd name="connsiteY14" fmla="*/ 387875 h 1281897"/>
                <a:gd name="connsiteX15" fmla="*/ 1206188 w 1700608"/>
                <a:gd name="connsiteY15" fmla="*/ 393611 h 1281897"/>
                <a:gd name="connsiteX16" fmla="*/ 1208533 w 1700608"/>
                <a:gd name="connsiteY16" fmla="*/ 397502 h 1281897"/>
                <a:gd name="connsiteX17" fmla="*/ 1216069 w 1700608"/>
                <a:gd name="connsiteY17" fmla="*/ 408925 h 1281897"/>
                <a:gd name="connsiteX18" fmla="*/ 1221533 w 1700608"/>
                <a:gd name="connsiteY18" fmla="*/ 416457 h 1281897"/>
                <a:gd name="connsiteX19" fmla="*/ 1225425 w 1700608"/>
                <a:gd name="connsiteY19" fmla="*/ 420872 h 1281897"/>
                <a:gd name="connsiteX20" fmla="*/ 1230091 w 1700608"/>
                <a:gd name="connsiteY20" fmla="*/ 427631 h 1281897"/>
                <a:gd name="connsiteX21" fmla="*/ 1238400 w 1700608"/>
                <a:gd name="connsiteY21" fmla="*/ 438007 h 1281897"/>
                <a:gd name="connsiteX22" fmla="*/ 1239697 w 1700608"/>
                <a:gd name="connsiteY22" fmla="*/ 441898 h 1281897"/>
                <a:gd name="connsiteX23" fmla="*/ 1246209 w 1700608"/>
                <a:gd name="connsiteY23" fmla="*/ 450203 h 1281897"/>
                <a:gd name="connsiteX24" fmla="*/ 1251923 w 1700608"/>
                <a:gd name="connsiteY24" fmla="*/ 459032 h 1281897"/>
                <a:gd name="connsiteX25" fmla="*/ 1253994 w 1700608"/>
                <a:gd name="connsiteY25" fmla="*/ 461127 h 1281897"/>
                <a:gd name="connsiteX26" fmla="*/ 1254518 w 1700608"/>
                <a:gd name="connsiteY26" fmla="*/ 465018 h 1281897"/>
                <a:gd name="connsiteX27" fmla="*/ 1260481 w 1700608"/>
                <a:gd name="connsiteY27" fmla="*/ 473323 h 1281897"/>
                <a:gd name="connsiteX28" fmla="*/ 1264124 w 1700608"/>
                <a:gd name="connsiteY28" fmla="*/ 478785 h 1281897"/>
                <a:gd name="connsiteX29" fmla="*/ 1276076 w 1700608"/>
                <a:gd name="connsiteY29" fmla="*/ 494099 h 1281897"/>
                <a:gd name="connsiteX30" fmla="*/ 1279718 w 1700608"/>
                <a:gd name="connsiteY30" fmla="*/ 499287 h 1281897"/>
                <a:gd name="connsiteX31" fmla="*/ 1290622 w 1700608"/>
                <a:gd name="connsiteY31" fmla="*/ 513329 h 1281897"/>
                <a:gd name="connsiteX32" fmla="*/ 1297108 w 1700608"/>
                <a:gd name="connsiteY32" fmla="*/ 522407 h 1281897"/>
                <a:gd name="connsiteX33" fmla="*/ 1299453 w 1700608"/>
                <a:gd name="connsiteY33" fmla="*/ 526572 h 1281897"/>
                <a:gd name="connsiteX34" fmla="*/ 1299205 w 1700608"/>
                <a:gd name="connsiteY34" fmla="*/ 528642 h 1281897"/>
                <a:gd name="connsiteX35" fmla="*/ 1302847 w 1700608"/>
                <a:gd name="connsiteY35" fmla="*/ 530463 h 1281897"/>
                <a:gd name="connsiteX36" fmla="*/ 1304395 w 1700608"/>
                <a:gd name="connsiteY36" fmla="*/ 535127 h 1281897"/>
                <a:gd name="connsiteX37" fmla="*/ 1308286 w 1700608"/>
                <a:gd name="connsiteY37" fmla="*/ 538519 h 1281897"/>
                <a:gd name="connsiteX38" fmla="*/ 1311405 w 1700608"/>
                <a:gd name="connsiteY38" fmla="*/ 542934 h 1281897"/>
                <a:gd name="connsiteX39" fmla="*/ 1322583 w 1700608"/>
                <a:gd name="connsiteY39" fmla="*/ 555380 h 1281897"/>
                <a:gd name="connsiteX40" fmla="*/ 1329844 w 1700608"/>
                <a:gd name="connsiteY40" fmla="*/ 563959 h 1281897"/>
                <a:gd name="connsiteX41" fmla="*/ 1339724 w 1700608"/>
                <a:gd name="connsiteY41" fmla="*/ 573836 h 1281897"/>
                <a:gd name="connsiteX42" fmla="*/ 1339974 w 1700608"/>
                <a:gd name="connsiteY42" fmla="*/ 574858 h 1281897"/>
                <a:gd name="connsiteX43" fmla="*/ 1350628 w 1700608"/>
                <a:gd name="connsiteY43" fmla="*/ 589150 h 1281897"/>
                <a:gd name="connsiteX44" fmla="*/ 1359984 w 1700608"/>
                <a:gd name="connsiteY44" fmla="*/ 602144 h 1281897"/>
                <a:gd name="connsiteX45" fmla="*/ 1364400 w 1700608"/>
                <a:gd name="connsiteY45" fmla="*/ 609152 h 1281897"/>
                <a:gd name="connsiteX46" fmla="*/ 1365698 w 1700608"/>
                <a:gd name="connsiteY46" fmla="*/ 613293 h 1281897"/>
                <a:gd name="connsiteX47" fmla="*/ 1367793 w 1700608"/>
                <a:gd name="connsiteY47" fmla="*/ 616410 h 1281897"/>
                <a:gd name="connsiteX48" fmla="*/ 1371162 w 1700608"/>
                <a:gd name="connsiteY48" fmla="*/ 618505 h 1281897"/>
                <a:gd name="connsiteX49" fmla="*/ 1381542 w 1700608"/>
                <a:gd name="connsiteY49" fmla="*/ 631475 h 1281897"/>
                <a:gd name="connsiteX50" fmla="*/ 1384661 w 1700608"/>
                <a:gd name="connsiteY50" fmla="*/ 634592 h 1281897"/>
                <a:gd name="connsiteX51" fmla="*/ 1396886 w 1700608"/>
                <a:gd name="connsiteY51" fmla="*/ 651228 h 1281897"/>
                <a:gd name="connsiteX52" fmla="*/ 1398957 w 1700608"/>
                <a:gd name="connsiteY52" fmla="*/ 653298 h 1281897"/>
                <a:gd name="connsiteX53" fmla="*/ 1407016 w 1700608"/>
                <a:gd name="connsiteY53" fmla="*/ 662901 h 1281897"/>
                <a:gd name="connsiteX54" fmla="*/ 1414551 w 1700608"/>
                <a:gd name="connsiteY54" fmla="*/ 671206 h 1281897"/>
                <a:gd name="connsiteX55" fmla="*/ 1423908 w 1700608"/>
                <a:gd name="connsiteY55" fmla="*/ 680559 h 1281897"/>
                <a:gd name="connsiteX56" fmla="*/ 1435584 w 1700608"/>
                <a:gd name="connsiteY56" fmla="*/ 695374 h 1281897"/>
                <a:gd name="connsiteX57" fmla="*/ 1437405 w 1700608"/>
                <a:gd name="connsiteY57" fmla="*/ 699514 h 1281897"/>
                <a:gd name="connsiteX58" fmla="*/ 1436633 w 1700608"/>
                <a:gd name="connsiteY58" fmla="*/ 700562 h 1281897"/>
                <a:gd name="connsiteX59" fmla="*/ 1441048 w 1700608"/>
                <a:gd name="connsiteY59" fmla="*/ 706024 h 1281897"/>
                <a:gd name="connsiteX60" fmla="*/ 1446238 w 1700608"/>
                <a:gd name="connsiteY60" fmla="*/ 713282 h 1281897"/>
                <a:gd name="connsiteX61" fmla="*/ 1451428 w 1700608"/>
                <a:gd name="connsiteY61" fmla="*/ 719517 h 1281897"/>
                <a:gd name="connsiteX62" fmla="*/ 1454297 w 1700608"/>
                <a:gd name="connsiteY62" fmla="*/ 724455 h 1281897"/>
                <a:gd name="connsiteX63" fmla="*/ 1457142 w 1700608"/>
                <a:gd name="connsiteY63" fmla="*/ 726276 h 1281897"/>
                <a:gd name="connsiteX64" fmla="*/ 1457666 w 1700608"/>
                <a:gd name="connsiteY64" fmla="*/ 728097 h 1281897"/>
                <a:gd name="connsiteX65" fmla="*/ 1461832 w 1700608"/>
                <a:gd name="connsiteY65" fmla="*/ 734057 h 1281897"/>
                <a:gd name="connsiteX66" fmla="*/ 1464951 w 1700608"/>
                <a:gd name="connsiteY66" fmla="*/ 741066 h 1281897"/>
                <a:gd name="connsiteX67" fmla="*/ 1467796 w 1700608"/>
                <a:gd name="connsiteY67" fmla="*/ 746004 h 1281897"/>
                <a:gd name="connsiteX68" fmla="*/ 1468320 w 1700608"/>
                <a:gd name="connsiteY68" fmla="*/ 748598 h 1281897"/>
                <a:gd name="connsiteX69" fmla="*/ 1473260 w 1700608"/>
                <a:gd name="connsiteY69" fmla="*/ 756405 h 1281897"/>
                <a:gd name="connsiteX70" fmla="*/ 1476878 w 1700608"/>
                <a:gd name="connsiteY70" fmla="*/ 760021 h 1281897"/>
                <a:gd name="connsiteX71" fmla="*/ 1479497 w 1700608"/>
                <a:gd name="connsiteY71" fmla="*/ 764186 h 1281897"/>
                <a:gd name="connsiteX72" fmla="*/ 1482342 w 1700608"/>
                <a:gd name="connsiteY72" fmla="*/ 767304 h 1281897"/>
                <a:gd name="connsiteX73" fmla="*/ 1483640 w 1700608"/>
                <a:gd name="connsiteY73" fmla="*/ 771195 h 1281897"/>
                <a:gd name="connsiteX74" fmla="*/ 1485461 w 1700608"/>
                <a:gd name="connsiteY74" fmla="*/ 772242 h 1281897"/>
                <a:gd name="connsiteX75" fmla="*/ 1490127 w 1700608"/>
                <a:gd name="connsiteY75" fmla="*/ 779775 h 1281897"/>
                <a:gd name="connsiteX76" fmla="*/ 1495591 w 1700608"/>
                <a:gd name="connsiteY76" fmla="*/ 786259 h 1281897"/>
                <a:gd name="connsiteX77" fmla="*/ 1498960 w 1700608"/>
                <a:gd name="connsiteY77" fmla="*/ 791198 h 1281897"/>
                <a:gd name="connsiteX78" fmla="*/ 1505995 w 1700608"/>
                <a:gd name="connsiteY78" fmla="*/ 797956 h 1281897"/>
                <a:gd name="connsiteX79" fmla="*/ 1514304 w 1700608"/>
                <a:gd name="connsiteY79" fmla="*/ 808606 h 1281897"/>
                <a:gd name="connsiteX80" fmla="*/ 1520266 w 1700608"/>
                <a:gd name="connsiteY80" fmla="*/ 814817 h 1281897"/>
                <a:gd name="connsiteX81" fmla="*/ 1525208 w 1700608"/>
                <a:gd name="connsiteY81" fmla="*/ 821052 h 1281897"/>
                <a:gd name="connsiteX82" fmla="*/ 1528575 w 1700608"/>
                <a:gd name="connsiteY82" fmla="*/ 824444 h 1281897"/>
                <a:gd name="connsiteX83" fmla="*/ 1537931 w 1700608"/>
                <a:gd name="connsiteY83" fmla="*/ 835593 h 1281897"/>
                <a:gd name="connsiteX84" fmla="*/ 1540028 w 1700608"/>
                <a:gd name="connsiteY84" fmla="*/ 838461 h 1281897"/>
                <a:gd name="connsiteX85" fmla="*/ 1546514 w 1700608"/>
                <a:gd name="connsiteY85" fmla="*/ 846517 h 1281897"/>
                <a:gd name="connsiteX86" fmla="*/ 1555871 w 1700608"/>
                <a:gd name="connsiteY86" fmla="*/ 857167 h 1281897"/>
                <a:gd name="connsiteX87" fmla="*/ 1559763 w 1700608"/>
                <a:gd name="connsiteY87" fmla="*/ 862604 h 1281897"/>
                <a:gd name="connsiteX88" fmla="*/ 1565727 w 1700608"/>
                <a:gd name="connsiteY88" fmla="*/ 869113 h 1281897"/>
                <a:gd name="connsiteX89" fmla="*/ 1567548 w 1700608"/>
                <a:gd name="connsiteY89" fmla="*/ 871707 h 1281897"/>
                <a:gd name="connsiteX90" fmla="*/ 1571964 w 1700608"/>
                <a:gd name="connsiteY90" fmla="*/ 876371 h 1281897"/>
                <a:gd name="connsiteX91" fmla="*/ 1575083 w 1700608"/>
                <a:gd name="connsiteY91" fmla="*/ 880537 h 1281897"/>
                <a:gd name="connsiteX92" fmla="*/ 1577179 w 1700608"/>
                <a:gd name="connsiteY92" fmla="*/ 882607 h 1281897"/>
                <a:gd name="connsiteX93" fmla="*/ 1579250 w 1700608"/>
                <a:gd name="connsiteY93" fmla="*/ 886248 h 1281897"/>
                <a:gd name="connsiteX94" fmla="*/ 1580023 w 1700608"/>
                <a:gd name="connsiteY94" fmla="*/ 889091 h 1281897"/>
                <a:gd name="connsiteX95" fmla="*/ 1588856 w 1700608"/>
                <a:gd name="connsiteY95" fmla="*/ 898719 h 1281897"/>
                <a:gd name="connsiteX96" fmla="*/ 1588357 w 1700608"/>
                <a:gd name="connsiteY96" fmla="*/ 900016 h 1281897"/>
                <a:gd name="connsiteX97" fmla="*/ 1591201 w 1700608"/>
                <a:gd name="connsiteY97" fmla="*/ 903632 h 1281897"/>
                <a:gd name="connsiteX98" fmla="*/ 1591975 w 1700608"/>
                <a:gd name="connsiteY98" fmla="*/ 905727 h 1281897"/>
                <a:gd name="connsiteX99" fmla="*/ 1597189 w 1700608"/>
                <a:gd name="connsiteY99" fmla="*/ 910915 h 1281897"/>
                <a:gd name="connsiteX100" fmla="*/ 1596665 w 1700608"/>
                <a:gd name="connsiteY100" fmla="*/ 912212 h 1281897"/>
                <a:gd name="connsiteX101" fmla="*/ 1599011 w 1700608"/>
                <a:gd name="connsiteY101" fmla="*/ 913783 h 1281897"/>
                <a:gd name="connsiteX102" fmla="*/ 1600308 w 1700608"/>
                <a:gd name="connsiteY102" fmla="*/ 918198 h 1281897"/>
                <a:gd name="connsiteX103" fmla="*/ 1604200 w 1700608"/>
                <a:gd name="connsiteY103" fmla="*/ 923111 h 1281897"/>
                <a:gd name="connsiteX104" fmla="*/ 1606795 w 1700608"/>
                <a:gd name="connsiteY104" fmla="*/ 928049 h 1281897"/>
                <a:gd name="connsiteX105" fmla="*/ 1611985 w 1700608"/>
                <a:gd name="connsiteY105" fmla="*/ 934559 h 1281897"/>
                <a:gd name="connsiteX106" fmla="*/ 1617449 w 1700608"/>
                <a:gd name="connsiteY106" fmla="*/ 941817 h 1281897"/>
                <a:gd name="connsiteX107" fmla="*/ 1622913 w 1700608"/>
                <a:gd name="connsiteY107" fmla="*/ 947279 h 1281897"/>
                <a:gd name="connsiteX108" fmla="*/ 1624461 w 1700608"/>
                <a:gd name="connsiteY108" fmla="*/ 949349 h 1281897"/>
                <a:gd name="connsiteX109" fmla="*/ 1631222 w 1700608"/>
                <a:gd name="connsiteY109" fmla="*/ 960772 h 1281897"/>
                <a:gd name="connsiteX110" fmla="*/ 1634067 w 1700608"/>
                <a:gd name="connsiteY110" fmla="*/ 964663 h 1281897"/>
                <a:gd name="connsiteX111" fmla="*/ 1635638 w 1700608"/>
                <a:gd name="connsiteY111" fmla="*/ 968579 h 1281897"/>
                <a:gd name="connsiteX112" fmla="*/ 1639805 w 1700608"/>
                <a:gd name="connsiteY112" fmla="*/ 976884 h 1281897"/>
                <a:gd name="connsiteX113" fmla="*/ 1642126 w 1700608"/>
                <a:gd name="connsiteY113" fmla="*/ 980775 h 1281897"/>
                <a:gd name="connsiteX114" fmla="*/ 1644221 w 1700608"/>
                <a:gd name="connsiteY114" fmla="*/ 985189 h 1281897"/>
                <a:gd name="connsiteX115" fmla="*/ 1643697 w 1700608"/>
                <a:gd name="connsiteY115" fmla="*/ 986237 h 1281897"/>
                <a:gd name="connsiteX116" fmla="*/ 1647340 w 1700608"/>
                <a:gd name="connsiteY116" fmla="*/ 990651 h 1281897"/>
                <a:gd name="connsiteX117" fmla="*/ 1648638 w 1700608"/>
                <a:gd name="connsiteY117" fmla="*/ 995066 h 1281897"/>
                <a:gd name="connsiteX118" fmla="*/ 1653304 w 1700608"/>
                <a:gd name="connsiteY118" fmla="*/ 1005965 h 1281897"/>
                <a:gd name="connsiteX119" fmla="*/ 1652530 w 1700608"/>
                <a:gd name="connsiteY119" fmla="*/ 1007262 h 1281897"/>
                <a:gd name="connsiteX120" fmla="*/ 1654077 w 1700608"/>
                <a:gd name="connsiteY120" fmla="*/ 1009607 h 1281897"/>
                <a:gd name="connsiteX121" fmla="*/ 1657196 w 1700608"/>
                <a:gd name="connsiteY121" fmla="*/ 1012201 h 1281897"/>
                <a:gd name="connsiteX122" fmla="*/ 1658244 w 1700608"/>
                <a:gd name="connsiteY122" fmla="*/ 1019733 h 1281897"/>
                <a:gd name="connsiteX123" fmla="*/ 1659791 w 1700608"/>
                <a:gd name="connsiteY123" fmla="*/ 1022327 h 1281897"/>
                <a:gd name="connsiteX124" fmla="*/ 1661363 w 1700608"/>
                <a:gd name="connsiteY124" fmla="*/ 1028038 h 1281897"/>
                <a:gd name="connsiteX125" fmla="*/ 1662910 w 1700608"/>
                <a:gd name="connsiteY125" fmla="*/ 1040509 h 1281897"/>
                <a:gd name="connsiteX126" fmla="*/ 1665005 w 1700608"/>
                <a:gd name="connsiteY126" fmla="*/ 1045447 h 1281897"/>
                <a:gd name="connsiteX127" fmla="*/ 1666029 w 1700608"/>
                <a:gd name="connsiteY127" fmla="*/ 1052705 h 1281897"/>
                <a:gd name="connsiteX128" fmla="*/ 1667850 w 1700608"/>
                <a:gd name="connsiteY128" fmla="*/ 1055299 h 1281897"/>
                <a:gd name="connsiteX129" fmla="*/ 1667326 w 1700608"/>
                <a:gd name="connsiteY129" fmla="*/ 1058417 h 1281897"/>
                <a:gd name="connsiteX130" fmla="*/ 1669148 w 1700608"/>
                <a:gd name="connsiteY130" fmla="*/ 1063355 h 1281897"/>
                <a:gd name="connsiteX131" fmla="*/ 1673564 w 1700608"/>
                <a:gd name="connsiteY131" fmla="*/ 1071136 h 1281897"/>
                <a:gd name="connsiteX132" fmla="*/ 1675385 w 1700608"/>
                <a:gd name="connsiteY132" fmla="*/ 1075302 h 1281897"/>
                <a:gd name="connsiteX133" fmla="*/ 1675659 w 1700608"/>
                <a:gd name="connsiteY133" fmla="*/ 1079192 h 1281897"/>
                <a:gd name="connsiteX134" fmla="*/ 1681623 w 1700608"/>
                <a:gd name="connsiteY134" fmla="*/ 1091663 h 1281897"/>
                <a:gd name="connsiteX135" fmla="*/ 1681897 w 1700608"/>
                <a:gd name="connsiteY135" fmla="*/ 1093484 h 1281897"/>
                <a:gd name="connsiteX136" fmla="*/ 1688109 w 1700608"/>
                <a:gd name="connsiteY136" fmla="*/ 1112190 h 1281897"/>
                <a:gd name="connsiteX137" fmla="*/ 1688634 w 1700608"/>
                <a:gd name="connsiteY137" fmla="*/ 1117377 h 1281897"/>
                <a:gd name="connsiteX138" fmla="*/ 1690979 w 1700608"/>
                <a:gd name="connsiteY138" fmla="*/ 1122565 h 1281897"/>
                <a:gd name="connsiteX139" fmla="*/ 1691478 w 1700608"/>
                <a:gd name="connsiteY139" fmla="*/ 1125433 h 1281897"/>
                <a:gd name="connsiteX140" fmla="*/ 1694347 w 1700608"/>
                <a:gd name="connsiteY140" fmla="*/ 1134786 h 1281897"/>
                <a:gd name="connsiteX141" fmla="*/ 1696168 w 1700608"/>
                <a:gd name="connsiteY141" fmla="*/ 1143092 h 1281897"/>
                <a:gd name="connsiteX142" fmla="*/ 1696942 w 1700608"/>
                <a:gd name="connsiteY142" fmla="*/ 1145685 h 1281897"/>
                <a:gd name="connsiteX143" fmla="*/ 1697991 w 1700608"/>
                <a:gd name="connsiteY143" fmla="*/ 1161523 h 1281897"/>
                <a:gd name="connsiteX144" fmla="*/ 1698489 w 1700608"/>
                <a:gd name="connsiteY144" fmla="*/ 1164890 h 1281897"/>
                <a:gd name="connsiteX145" fmla="*/ 1697991 w 1700608"/>
                <a:gd name="connsiteY145" fmla="*/ 1169305 h 1281897"/>
                <a:gd name="connsiteX146" fmla="*/ 1696693 w 1700608"/>
                <a:gd name="connsiteY146" fmla="*/ 1174767 h 1281897"/>
                <a:gd name="connsiteX147" fmla="*/ 1695644 w 1700608"/>
                <a:gd name="connsiteY147" fmla="*/ 1181526 h 1281897"/>
                <a:gd name="connsiteX148" fmla="*/ 1694098 w 1700608"/>
                <a:gd name="connsiteY148" fmla="*/ 1186713 h 1281897"/>
                <a:gd name="connsiteX149" fmla="*/ 1688634 w 1700608"/>
                <a:gd name="connsiteY149" fmla="*/ 1197613 h 1281897"/>
                <a:gd name="connsiteX150" fmla="*/ 1683693 w 1700608"/>
                <a:gd name="connsiteY150" fmla="*/ 1203848 h 1281897"/>
                <a:gd name="connsiteX151" fmla="*/ 1681348 w 1700608"/>
                <a:gd name="connsiteY151" fmla="*/ 1205145 h 1281897"/>
                <a:gd name="connsiteX152" fmla="*/ 1678753 w 1700608"/>
                <a:gd name="connsiteY152" fmla="*/ 1209036 h 1281897"/>
                <a:gd name="connsiteX153" fmla="*/ 1663434 w 1700608"/>
                <a:gd name="connsiteY153" fmla="*/ 1227741 h 1281897"/>
                <a:gd name="connsiteX154" fmla="*/ 1653828 w 1700608"/>
                <a:gd name="connsiteY154" fmla="*/ 1239439 h 1281897"/>
                <a:gd name="connsiteX155" fmla="*/ 1648114 w 1700608"/>
                <a:gd name="connsiteY155" fmla="*/ 1244378 h 1281897"/>
                <a:gd name="connsiteX156" fmla="*/ 1644471 w 1700608"/>
                <a:gd name="connsiteY156" fmla="*/ 1248792 h 1281897"/>
                <a:gd name="connsiteX157" fmla="*/ 1632769 w 1700608"/>
                <a:gd name="connsiteY157" fmla="*/ 1262535 h 1281897"/>
                <a:gd name="connsiteX158" fmla="*/ 1629651 w 1700608"/>
                <a:gd name="connsiteY158" fmla="*/ 1266700 h 1281897"/>
                <a:gd name="connsiteX159" fmla="*/ 1621616 w 1700608"/>
                <a:gd name="connsiteY159" fmla="*/ 1279170 h 1281897"/>
                <a:gd name="connsiteX160" fmla="*/ 1619520 w 1700608"/>
                <a:gd name="connsiteY160" fmla="*/ 1281515 h 1281897"/>
                <a:gd name="connsiteX161" fmla="*/ 1613557 w 1700608"/>
                <a:gd name="connsiteY161" fmla="*/ 1279694 h 1281897"/>
                <a:gd name="connsiteX162" fmla="*/ 1611212 w 1700608"/>
                <a:gd name="connsiteY162" fmla="*/ 1277350 h 1281897"/>
                <a:gd name="connsiteX163" fmla="*/ 1609664 w 1700608"/>
                <a:gd name="connsiteY163" fmla="*/ 1272411 h 1281897"/>
                <a:gd name="connsiteX164" fmla="*/ 1610164 w 1700608"/>
                <a:gd name="connsiteY164" fmla="*/ 1266176 h 1281897"/>
                <a:gd name="connsiteX165" fmla="*/ 1614854 w 1700608"/>
                <a:gd name="connsiteY165" fmla="*/ 1257871 h 1281897"/>
                <a:gd name="connsiteX166" fmla="*/ 1622390 w 1700608"/>
                <a:gd name="connsiteY166" fmla="*/ 1249565 h 1281897"/>
                <a:gd name="connsiteX167" fmla="*/ 1624710 w 1700608"/>
                <a:gd name="connsiteY167" fmla="*/ 1245924 h 1281897"/>
                <a:gd name="connsiteX168" fmla="*/ 1627579 w 1700608"/>
                <a:gd name="connsiteY168" fmla="*/ 1239439 h 1281897"/>
                <a:gd name="connsiteX169" fmla="*/ 1629127 w 1700608"/>
                <a:gd name="connsiteY169" fmla="*/ 1238391 h 1281897"/>
                <a:gd name="connsiteX170" fmla="*/ 1628627 w 1700608"/>
                <a:gd name="connsiteY170" fmla="*/ 1236047 h 1281897"/>
                <a:gd name="connsiteX171" fmla="*/ 1630948 w 1700608"/>
                <a:gd name="connsiteY171" fmla="*/ 1233728 h 1281897"/>
                <a:gd name="connsiteX172" fmla="*/ 1630948 w 1700608"/>
                <a:gd name="connsiteY172" fmla="*/ 1228266 h 1281897"/>
                <a:gd name="connsiteX173" fmla="*/ 1634341 w 1700608"/>
                <a:gd name="connsiteY173" fmla="*/ 1224898 h 1281897"/>
                <a:gd name="connsiteX174" fmla="*/ 1637984 w 1700608"/>
                <a:gd name="connsiteY174" fmla="*/ 1215271 h 1281897"/>
                <a:gd name="connsiteX175" fmla="*/ 1637984 w 1700608"/>
                <a:gd name="connsiteY175" fmla="*/ 1211380 h 1281897"/>
                <a:gd name="connsiteX176" fmla="*/ 1636412 w 1700608"/>
                <a:gd name="connsiteY176" fmla="*/ 1205419 h 1281897"/>
                <a:gd name="connsiteX177" fmla="*/ 1634341 w 1700608"/>
                <a:gd name="connsiteY177" fmla="*/ 1201005 h 1281897"/>
                <a:gd name="connsiteX178" fmla="*/ 1629925 w 1700608"/>
                <a:gd name="connsiteY178" fmla="*/ 1193722 h 1281897"/>
                <a:gd name="connsiteX179" fmla="*/ 1625234 w 1700608"/>
                <a:gd name="connsiteY179" fmla="*/ 1192674 h 1281897"/>
                <a:gd name="connsiteX180" fmla="*/ 1620044 w 1700608"/>
                <a:gd name="connsiteY180" fmla="*/ 1185167 h 1281897"/>
                <a:gd name="connsiteX181" fmla="*/ 1617200 w 1700608"/>
                <a:gd name="connsiteY181" fmla="*/ 1183845 h 1281897"/>
                <a:gd name="connsiteX182" fmla="*/ 1613557 w 1700608"/>
                <a:gd name="connsiteY182" fmla="*/ 1179955 h 1281897"/>
                <a:gd name="connsiteX183" fmla="*/ 1611736 w 1700608"/>
                <a:gd name="connsiteY183" fmla="*/ 1180478 h 1281897"/>
                <a:gd name="connsiteX184" fmla="*/ 1611212 w 1700608"/>
                <a:gd name="connsiteY184" fmla="*/ 1194495 h 1281897"/>
                <a:gd name="connsiteX185" fmla="*/ 1609914 w 1700608"/>
                <a:gd name="connsiteY185" fmla="*/ 1195293 h 1281897"/>
                <a:gd name="connsiteX186" fmla="*/ 1607843 w 1700608"/>
                <a:gd name="connsiteY186" fmla="*/ 1192425 h 1281897"/>
                <a:gd name="connsiteX187" fmla="*/ 1607070 w 1700608"/>
                <a:gd name="connsiteY187" fmla="*/ 1189307 h 1281897"/>
                <a:gd name="connsiteX188" fmla="*/ 1607070 w 1700608"/>
                <a:gd name="connsiteY188" fmla="*/ 1186190 h 1281897"/>
                <a:gd name="connsiteX189" fmla="*/ 1605498 w 1700608"/>
                <a:gd name="connsiteY189" fmla="*/ 1186190 h 1281897"/>
                <a:gd name="connsiteX190" fmla="*/ 1604450 w 1700608"/>
                <a:gd name="connsiteY190" fmla="*/ 1192176 h 1281897"/>
                <a:gd name="connsiteX191" fmla="*/ 1603153 w 1700608"/>
                <a:gd name="connsiteY191" fmla="*/ 1193722 h 1281897"/>
                <a:gd name="connsiteX192" fmla="*/ 1599534 w 1700608"/>
                <a:gd name="connsiteY192" fmla="*/ 1195019 h 1281897"/>
                <a:gd name="connsiteX193" fmla="*/ 1597963 w 1700608"/>
                <a:gd name="connsiteY193" fmla="*/ 1190081 h 1281897"/>
                <a:gd name="connsiteX194" fmla="*/ 1597189 w 1700608"/>
                <a:gd name="connsiteY194" fmla="*/ 1182299 h 1281897"/>
                <a:gd name="connsiteX195" fmla="*/ 1596416 w 1700608"/>
                <a:gd name="connsiteY195" fmla="*/ 1176837 h 1281897"/>
                <a:gd name="connsiteX196" fmla="*/ 1594070 w 1700608"/>
                <a:gd name="connsiteY196" fmla="*/ 1172173 h 1281897"/>
                <a:gd name="connsiteX197" fmla="*/ 1593023 w 1700608"/>
                <a:gd name="connsiteY197" fmla="*/ 1171125 h 1281897"/>
                <a:gd name="connsiteX198" fmla="*/ 1588357 w 1700608"/>
                <a:gd name="connsiteY198" fmla="*/ 1171400 h 1281897"/>
                <a:gd name="connsiteX199" fmla="*/ 1590428 w 1700608"/>
                <a:gd name="connsiteY199" fmla="*/ 1180229 h 1281897"/>
                <a:gd name="connsiteX200" fmla="*/ 1593023 w 1700608"/>
                <a:gd name="connsiteY200" fmla="*/ 1184120 h 1281897"/>
                <a:gd name="connsiteX201" fmla="*/ 1592249 w 1700608"/>
                <a:gd name="connsiteY201" fmla="*/ 1187761 h 1281897"/>
                <a:gd name="connsiteX202" fmla="*/ 1589380 w 1700608"/>
                <a:gd name="connsiteY202" fmla="*/ 1192949 h 1281897"/>
                <a:gd name="connsiteX203" fmla="*/ 1586535 w 1700608"/>
                <a:gd name="connsiteY203" fmla="*/ 1196840 h 1281897"/>
                <a:gd name="connsiteX204" fmla="*/ 1583142 w 1700608"/>
                <a:gd name="connsiteY204" fmla="*/ 1197089 h 1281897"/>
                <a:gd name="connsiteX205" fmla="*/ 1580547 w 1700608"/>
                <a:gd name="connsiteY205" fmla="*/ 1193722 h 1281897"/>
                <a:gd name="connsiteX206" fmla="*/ 1572762 w 1700608"/>
                <a:gd name="connsiteY206" fmla="*/ 1179955 h 1281897"/>
                <a:gd name="connsiteX207" fmla="*/ 1569395 w 1700608"/>
                <a:gd name="connsiteY207" fmla="*/ 1175016 h 1281897"/>
                <a:gd name="connsiteX208" fmla="*/ 1566525 w 1700608"/>
                <a:gd name="connsiteY208" fmla="*/ 1171649 h 1281897"/>
                <a:gd name="connsiteX209" fmla="*/ 1562358 w 1700608"/>
                <a:gd name="connsiteY209" fmla="*/ 1168008 h 1281897"/>
                <a:gd name="connsiteX210" fmla="*/ 1557168 w 1700608"/>
                <a:gd name="connsiteY210" fmla="*/ 1160750 h 1281897"/>
                <a:gd name="connsiteX211" fmla="*/ 1554573 w 1700608"/>
                <a:gd name="connsiteY211" fmla="*/ 1160476 h 1281897"/>
                <a:gd name="connsiteX212" fmla="*/ 1551730 w 1700608"/>
                <a:gd name="connsiteY212" fmla="*/ 1158405 h 1281897"/>
                <a:gd name="connsiteX213" fmla="*/ 1548336 w 1700608"/>
                <a:gd name="connsiteY213" fmla="*/ 1156834 h 1281897"/>
                <a:gd name="connsiteX214" fmla="*/ 1544693 w 1700608"/>
                <a:gd name="connsiteY214" fmla="*/ 1156585 h 1281897"/>
                <a:gd name="connsiteX215" fmla="*/ 1542098 w 1700608"/>
                <a:gd name="connsiteY215" fmla="*/ 1158131 h 1281897"/>
                <a:gd name="connsiteX216" fmla="*/ 1538481 w 1700608"/>
                <a:gd name="connsiteY216" fmla="*/ 1156834 h 1281897"/>
                <a:gd name="connsiteX217" fmla="*/ 1537158 w 1700608"/>
                <a:gd name="connsiteY217" fmla="*/ 1157358 h 1281897"/>
                <a:gd name="connsiteX218" fmla="*/ 1536385 w 1700608"/>
                <a:gd name="connsiteY218" fmla="*/ 1152943 h 1281897"/>
                <a:gd name="connsiteX219" fmla="*/ 1538455 w 1700608"/>
                <a:gd name="connsiteY219" fmla="*/ 1150100 h 1281897"/>
                <a:gd name="connsiteX220" fmla="*/ 1538455 w 1700608"/>
                <a:gd name="connsiteY220" fmla="*/ 1145162 h 1281897"/>
                <a:gd name="connsiteX221" fmla="*/ 1540277 w 1700608"/>
                <a:gd name="connsiteY221" fmla="*/ 1140473 h 1281897"/>
                <a:gd name="connsiteX222" fmla="*/ 1540552 w 1700608"/>
                <a:gd name="connsiteY222" fmla="*/ 1137879 h 1281897"/>
                <a:gd name="connsiteX223" fmla="*/ 1534838 w 1700608"/>
                <a:gd name="connsiteY223" fmla="*/ 1140997 h 1281897"/>
                <a:gd name="connsiteX224" fmla="*/ 1532493 w 1700608"/>
                <a:gd name="connsiteY224" fmla="*/ 1144887 h 1281897"/>
                <a:gd name="connsiteX225" fmla="*/ 1531719 w 1700608"/>
                <a:gd name="connsiteY225" fmla="*/ 1152170 h 1281897"/>
                <a:gd name="connsiteX226" fmla="*/ 1527029 w 1700608"/>
                <a:gd name="connsiteY226" fmla="*/ 1145935 h 1281897"/>
                <a:gd name="connsiteX227" fmla="*/ 1521589 w 1700608"/>
                <a:gd name="connsiteY227" fmla="*/ 1143067 h 1281897"/>
                <a:gd name="connsiteX228" fmla="*/ 1513780 w 1700608"/>
                <a:gd name="connsiteY228" fmla="*/ 1141770 h 1281897"/>
                <a:gd name="connsiteX229" fmla="*/ 1512233 w 1700608"/>
                <a:gd name="connsiteY229" fmla="*/ 1138927 h 1281897"/>
                <a:gd name="connsiteX230" fmla="*/ 1508340 w 1700608"/>
                <a:gd name="connsiteY230" fmla="*/ 1138652 h 1281897"/>
                <a:gd name="connsiteX231" fmla="*/ 1502876 w 1700608"/>
                <a:gd name="connsiteY231" fmla="*/ 1137106 h 1281897"/>
                <a:gd name="connsiteX232" fmla="*/ 1495091 w 1700608"/>
                <a:gd name="connsiteY232" fmla="*/ 1135809 h 1281897"/>
                <a:gd name="connsiteX233" fmla="*/ 1493770 w 1700608"/>
                <a:gd name="connsiteY233" fmla="*/ 1134512 h 1281897"/>
                <a:gd name="connsiteX234" fmla="*/ 1491699 w 1700608"/>
                <a:gd name="connsiteY234" fmla="*/ 1135535 h 1281897"/>
                <a:gd name="connsiteX235" fmla="*/ 1484163 w 1700608"/>
                <a:gd name="connsiteY235" fmla="*/ 1131120 h 1281897"/>
                <a:gd name="connsiteX236" fmla="*/ 1481319 w 1700608"/>
                <a:gd name="connsiteY236" fmla="*/ 1132442 h 1281897"/>
                <a:gd name="connsiteX237" fmla="*/ 1477152 w 1700608"/>
                <a:gd name="connsiteY237" fmla="*/ 1131918 h 1281897"/>
                <a:gd name="connsiteX238" fmla="*/ 1469617 w 1700608"/>
                <a:gd name="connsiteY238" fmla="*/ 1128800 h 1281897"/>
                <a:gd name="connsiteX239" fmla="*/ 1461308 w 1700608"/>
                <a:gd name="connsiteY239" fmla="*/ 1124136 h 1281897"/>
                <a:gd name="connsiteX240" fmla="*/ 1460011 w 1700608"/>
                <a:gd name="connsiteY240" fmla="*/ 1120221 h 1281897"/>
                <a:gd name="connsiteX241" fmla="*/ 1460011 w 1700608"/>
                <a:gd name="connsiteY241" fmla="*/ 1116604 h 1281897"/>
                <a:gd name="connsiteX242" fmla="*/ 1458963 w 1700608"/>
                <a:gd name="connsiteY242" fmla="*/ 1116080 h 1281897"/>
                <a:gd name="connsiteX243" fmla="*/ 1456618 w 1700608"/>
                <a:gd name="connsiteY243" fmla="*/ 1118924 h 1281897"/>
                <a:gd name="connsiteX244" fmla="*/ 1452202 w 1700608"/>
                <a:gd name="connsiteY244" fmla="*/ 1115806 h 1281897"/>
                <a:gd name="connsiteX245" fmla="*/ 1447535 w 1700608"/>
                <a:gd name="connsiteY245" fmla="*/ 1114509 h 1281897"/>
                <a:gd name="connsiteX246" fmla="*/ 1442871 w 1700608"/>
                <a:gd name="connsiteY246" fmla="*/ 1111666 h 1281897"/>
                <a:gd name="connsiteX247" fmla="*/ 1434038 w 1700608"/>
                <a:gd name="connsiteY247" fmla="*/ 1108299 h 1281897"/>
                <a:gd name="connsiteX248" fmla="*/ 1428299 w 1700608"/>
                <a:gd name="connsiteY248" fmla="*/ 1105181 h 1281897"/>
                <a:gd name="connsiteX249" fmla="*/ 1426751 w 1700608"/>
                <a:gd name="connsiteY249" fmla="*/ 1103360 h 1281897"/>
                <a:gd name="connsiteX250" fmla="*/ 1419990 w 1700608"/>
                <a:gd name="connsiteY250" fmla="*/ 1102837 h 1281897"/>
                <a:gd name="connsiteX251" fmla="*/ 1412730 w 1700608"/>
                <a:gd name="connsiteY251" fmla="*/ 1099994 h 1281897"/>
                <a:gd name="connsiteX252" fmla="*/ 1405195 w 1700608"/>
                <a:gd name="connsiteY252" fmla="*/ 1095305 h 1281897"/>
                <a:gd name="connsiteX253" fmla="*/ 1402600 w 1700608"/>
                <a:gd name="connsiteY253" fmla="*/ 1092960 h 1281897"/>
                <a:gd name="connsiteX254" fmla="*/ 1400779 w 1700608"/>
                <a:gd name="connsiteY254" fmla="*/ 1093234 h 1281897"/>
                <a:gd name="connsiteX255" fmla="*/ 1392470 w 1700608"/>
                <a:gd name="connsiteY255" fmla="*/ 1090641 h 1281897"/>
                <a:gd name="connsiteX256" fmla="*/ 1382839 w 1700608"/>
                <a:gd name="connsiteY256" fmla="*/ 1088820 h 1281897"/>
                <a:gd name="connsiteX257" fmla="*/ 1374281 w 1700608"/>
                <a:gd name="connsiteY257" fmla="*/ 1088296 h 1281897"/>
                <a:gd name="connsiteX258" fmla="*/ 1370388 w 1700608"/>
                <a:gd name="connsiteY258" fmla="*/ 1087523 h 1281897"/>
                <a:gd name="connsiteX259" fmla="*/ 1355318 w 1700608"/>
                <a:gd name="connsiteY259" fmla="*/ 1087249 h 1281897"/>
                <a:gd name="connsiteX260" fmla="*/ 1346211 w 1700608"/>
                <a:gd name="connsiteY260" fmla="*/ 1086226 h 1281897"/>
                <a:gd name="connsiteX261" fmla="*/ 1338676 w 1700608"/>
                <a:gd name="connsiteY261" fmla="*/ 1086475 h 1281897"/>
                <a:gd name="connsiteX262" fmla="*/ 1327498 w 1700608"/>
                <a:gd name="connsiteY262" fmla="*/ 1085952 h 1281897"/>
                <a:gd name="connsiteX263" fmla="*/ 1308810 w 1700608"/>
                <a:gd name="connsiteY263" fmla="*/ 1085952 h 1281897"/>
                <a:gd name="connsiteX264" fmla="*/ 1301001 w 1700608"/>
                <a:gd name="connsiteY264" fmla="*/ 1086475 h 1281897"/>
                <a:gd name="connsiteX265" fmla="*/ 1296086 w 1700608"/>
                <a:gd name="connsiteY265" fmla="*/ 1086226 h 1281897"/>
                <a:gd name="connsiteX266" fmla="*/ 1292692 w 1700608"/>
                <a:gd name="connsiteY266" fmla="*/ 1084131 h 1281897"/>
                <a:gd name="connsiteX267" fmla="*/ 1289848 w 1700608"/>
                <a:gd name="connsiteY267" fmla="*/ 1083358 h 1281897"/>
                <a:gd name="connsiteX268" fmla="*/ 1280217 w 1700608"/>
                <a:gd name="connsiteY268" fmla="*/ 1083108 h 1281897"/>
                <a:gd name="connsiteX269" fmla="*/ 1270611 w 1700608"/>
                <a:gd name="connsiteY269" fmla="*/ 1084405 h 1281897"/>
                <a:gd name="connsiteX270" fmla="*/ 1265945 w 1700608"/>
                <a:gd name="connsiteY270" fmla="*/ 1084131 h 1281897"/>
                <a:gd name="connsiteX271" fmla="*/ 1252173 w 1700608"/>
                <a:gd name="connsiteY271" fmla="*/ 1084405 h 1281897"/>
                <a:gd name="connsiteX272" fmla="*/ 1248280 w 1700608"/>
                <a:gd name="connsiteY272" fmla="*/ 1083881 h 1281897"/>
                <a:gd name="connsiteX273" fmla="*/ 1235555 w 1700608"/>
                <a:gd name="connsiteY273" fmla="*/ 1081288 h 1281897"/>
                <a:gd name="connsiteX274" fmla="*/ 1228270 w 1700608"/>
                <a:gd name="connsiteY274" fmla="*/ 1080514 h 1281897"/>
                <a:gd name="connsiteX275" fmla="*/ 1213200 w 1700608"/>
                <a:gd name="connsiteY275" fmla="*/ 1079217 h 1281897"/>
                <a:gd name="connsiteX276" fmla="*/ 1207486 w 1700608"/>
                <a:gd name="connsiteY276" fmla="*/ 1079217 h 1281897"/>
                <a:gd name="connsiteX277" fmla="*/ 1199701 w 1700608"/>
                <a:gd name="connsiteY277" fmla="*/ 1082584 h 1281897"/>
                <a:gd name="connsiteX278" fmla="*/ 1189047 w 1700608"/>
                <a:gd name="connsiteY278" fmla="*/ 1082834 h 1281897"/>
                <a:gd name="connsiteX279" fmla="*/ 1184107 w 1700608"/>
                <a:gd name="connsiteY279" fmla="*/ 1082834 h 1281897"/>
                <a:gd name="connsiteX280" fmla="*/ 1178119 w 1700608"/>
                <a:gd name="connsiteY280" fmla="*/ 1081811 h 1281897"/>
                <a:gd name="connsiteX281" fmla="*/ 1171383 w 1700608"/>
                <a:gd name="connsiteY281" fmla="*/ 1081288 h 1281897"/>
                <a:gd name="connsiteX282" fmla="*/ 1164870 w 1700608"/>
                <a:gd name="connsiteY282" fmla="*/ 1079991 h 1281897"/>
                <a:gd name="connsiteX283" fmla="*/ 1157610 w 1700608"/>
                <a:gd name="connsiteY283" fmla="*/ 1077122 h 1281897"/>
                <a:gd name="connsiteX284" fmla="*/ 1152918 w 1700608"/>
                <a:gd name="connsiteY284" fmla="*/ 1076100 h 1281897"/>
                <a:gd name="connsiteX285" fmla="*/ 1146183 w 1700608"/>
                <a:gd name="connsiteY285" fmla="*/ 1075327 h 1281897"/>
                <a:gd name="connsiteX286" fmla="*/ 1140718 w 1700608"/>
                <a:gd name="connsiteY286" fmla="*/ 1072708 h 1281897"/>
                <a:gd name="connsiteX287" fmla="*/ 1141242 w 1700608"/>
                <a:gd name="connsiteY287" fmla="*/ 1071685 h 1281897"/>
                <a:gd name="connsiteX288" fmla="*/ 1150075 w 1700608"/>
                <a:gd name="connsiteY288" fmla="*/ 1074528 h 1281897"/>
                <a:gd name="connsiteX289" fmla="*/ 1152918 w 1700608"/>
                <a:gd name="connsiteY289" fmla="*/ 1073506 h 1281897"/>
                <a:gd name="connsiteX290" fmla="*/ 1154740 w 1700608"/>
                <a:gd name="connsiteY290" fmla="*/ 1070887 h 1281897"/>
                <a:gd name="connsiteX291" fmla="*/ 1153194 w 1700608"/>
                <a:gd name="connsiteY291" fmla="*/ 1066996 h 1281897"/>
                <a:gd name="connsiteX292" fmla="*/ 1150849 w 1700608"/>
                <a:gd name="connsiteY292" fmla="*/ 1064677 h 1281897"/>
                <a:gd name="connsiteX293" fmla="*/ 1138622 w 1700608"/>
                <a:gd name="connsiteY293" fmla="*/ 1055848 h 1281897"/>
                <a:gd name="connsiteX294" fmla="*/ 1126696 w 1700608"/>
                <a:gd name="connsiteY294" fmla="*/ 1043377 h 1281897"/>
                <a:gd name="connsiteX295" fmla="*/ 1124875 w 1700608"/>
                <a:gd name="connsiteY295" fmla="*/ 1042080 h 1281897"/>
                <a:gd name="connsiteX296" fmla="*/ 1117589 w 1700608"/>
                <a:gd name="connsiteY296" fmla="*/ 1035321 h 1281897"/>
                <a:gd name="connsiteX297" fmla="*/ 1112923 w 1700608"/>
                <a:gd name="connsiteY297" fmla="*/ 1031156 h 1281897"/>
                <a:gd name="connsiteX298" fmla="*/ 1112399 w 1700608"/>
                <a:gd name="connsiteY298" fmla="*/ 1031954 h 1281897"/>
                <a:gd name="connsiteX299" fmla="*/ 1116816 w 1700608"/>
                <a:gd name="connsiteY299" fmla="*/ 1035845 h 1281897"/>
                <a:gd name="connsiteX300" fmla="*/ 1127719 w 1700608"/>
                <a:gd name="connsiteY300" fmla="*/ 1047517 h 1281897"/>
                <a:gd name="connsiteX301" fmla="*/ 1131636 w 1700608"/>
                <a:gd name="connsiteY301" fmla="*/ 1052730 h 1281897"/>
                <a:gd name="connsiteX302" fmla="*/ 1136052 w 1700608"/>
                <a:gd name="connsiteY302" fmla="*/ 1055573 h 1281897"/>
                <a:gd name="connsiteX303" fmla="*/ 1138124 w 1700608"/>
                <a:gd name="connsiteY303" fmla="*/ 1058691 h 1281897"/>
                <a:gd name="connsiteX304" fmla="*/ 1140195 w 1700608"/>
                <a:gd name="connsiteY304" fmla="*/ 1060262 h 1281897"/>
                <a:gd name="connsiteX305" fmla="*/ 1144361 w 1700608"/>
                <a:gd name="connsiteY305" fmla="*/ 1061036 h 1281897"/>
                <a:gd name="connsiteX306" fmla="*/ 1145383 w 1700608"/>
                <a:gd name="connsiteY306" fmla="*/ 1062856 h 1281897"/>
                <a:gd name="connsiteX307" fmla="*/ 1142016 w 1700608"/>
                <a:gd name="connsiteY307" fmla="*/ 1065200 h 1281897"/>
                <a:gd name="connsiteX308" fmla="*/ 1138124 w 1700608"/>
                <a:gd name="connsiteY308" fmla="*/ 1070638 h 1281897"/>
                <a:gd name="connsiteX309" fmla="*/ 1135529 w 1700608"/>
                <a:gd name="connsiteY309" fmla="*/ 1070139 h 1281897"/>
                <a:gd name="connsiteX310" fmla="*/ 1125398 w 1700608"/>
                <a:gd name="connsiteY310" fmla="*/ 1066497 h 1281897"/>
                <a:gd name="connsiteX311" fmla="*/ 1120184 w 1700608"/>
                <a:gd name="connsiteY311" fmla="*/ 1063629 h 1281897"/>
                <a:gd name="connsiteX312" fmla="*/ 1109804 w 1700608"/>
                <a:gd name="connsiteY312" fmla="*/ 1056372 h 1281897"/>
                <a:gd name="connsiteX313" fmla="*/ 1101496 w 1700608"/>
                <a:gd name="connsiteY313" fmla="*/ 1049862 h 1281897"/>
                <a:gd name="connsiteX314" fmla="*/ 1092663 w 1700608"/>
                <a:gd name="connsiteY314" fmla="*/ 1041831 h 1281897"/>
                <a:gd name="connsiteX315" fmla="*/ 1087973 w 1700608"/>
                <a:gd name="connsiteY315" fmla="*/ 1037915 h 1281897"/>
                <a:gd name="connsiteX316" fmla="*/ 1080712 w 1700608"/>
                <a:gd name="connsiteY316" fmla="*/ 1030657 h 1281897"/>
                <a:gd name="connsiteX317" fmla="*/ 1073700 w 1700608"/>
                <a:gd name="connsiteY317" fmla="*/ 1024422 h 1281897"/>
                <a:gd name="connsiteX318" fmla="*/ 1064070 w 1700608"/>
                <a:gd name="connsiteY318" fmla="*/ 1014820 h 1281897"/>
                <a:gd name="connsiteX319" fmla="*/ 1059653 w 1700608"/>
                <a:gd name="connsiteY319" fmla="*/ 1010654 h 1281897"/>
                <a:gd name="connsiteX320" fmla="*/ 1058106 w 1700608"/>
                <a:gd name="connsiteY320" fmla="*/ 1007811 h 1281897"/>
                <a:gd name="connsiteX321" fmla="*/ 1052118 w 1700608"/>
                <a:gd name="connsiteY321" fmla="*/ 1002873 h 1281897"/>
                <a:gd name="connsiteX322" fmla="*/ 1050821 w 1700608"/>
                <a:gd name="connsiteY322" fmla="*/ 1000528 h 1281897"/>
                <a:gd name="connsiteX323" fmla="*/ 1046680 w 1700608"/>
                <a:gd name="connsiteY323" fmla="*/ 997411 h 1281897"/>
                <a:gd name="connsiteX324" fmla="*/ 1043286 w 1700608"/>
                <a:gd name="connsiteY324" fmla="*/ 993520 h 1281897"/>
                <a:gd name="connsiteX325" fmla="*/ 1035502 w 1700608"/>
                <a:gd name="connsiteY325" fmla="*/ 986761 h 1281897"/>
                <a:gd name="connsiteX326" fmla="*/ 1027967 w 1700608"/>
                <a:gd name="connsiteY326" fmla="*/ 979503 h 1281897"/>
                <a:gd name="connsiteX327" fmla="*/ 1022777 w 1700608"/>
                <a:gd name="connsiteY327" fmla="*/ 973517 h 1281897"/>
                <a:gd name="connsiteX328" fmla="*/ 1016264 w 1700608"/>
                <a:gd name="connsiteY328" fmla="*/ 966509 h 1281897"/>
                <a:gd name="connsiteX329" fmla="*/ 1011349 w 1700608"/>
                <a:gd name="connsiteY329" fmla="*/ 959226 h 1281897"/>
                <a:gd name="connsiteX330" fmla="*/ 1003540 w 1700608"/>
                <a:gd name="connsiteY330" fmla="*/ 950396 h 1281897"/>
                <a:gd name="connsiteX331" fmla="*/ 998600 w 1700608"/>
                <a:gd name="connsiteY331" fmla="*/ 942366 h 1281897"/>
                <a:gd name="connsiteX332" fmla="*/ 990291 w 1700608"/>
                <a:gd name="connsiteY332" fmla="*/ 935083 h 1281897"/>
                <a:gd name="connsiteX333" fmla="*/ 986648 w 1700608"/>
                <a:gd name="connsiteY333" fmla="*/ 929895 h 1281897"/>
                <a:gd name="connsiteX334" fmla="*/ 984328 w 1700608"/>
                <a:gd name="connsiteY334" fmla="*/ 927825 h 1281897"/>
                <a:gd name="connsiteX335" fmla="*/ 980161 w 1700608"/>
                <a:gd name="connsiteY335" fmla="*/ 923136 h 1281897"/>
                <a:gd name="connsiteX336" fmla="*/ 978340 w 1700608"/>
                <a:gd name="connsiteY336" fmla="*/ 920018 h 1281897"/>
                <a:gd name="connsiteX337" fmla="*/ 976792 w 1700608"/>
                <a:gd name="connsiteY337" fmla="*/ 919245 h 1281897"/>
                <a:gd name="connsiteX338" fmla="*/ 967686 w 1700608"/>
                <a:gd name="connsiteY338" fmla="*/ 910142 h 1281897"/>
                <a:gd name="connsiteX339" fmla="*/ 963269 w 1700608"/>
                <a:gd name="connsiteY339" fmla="*/ 906251 h 1281897"/>
                <a:gd name="connsiteX340" fmla="*/ 955734 w 1700608"/>
                <a:gd name="connsiteY340" fmla="*/ 898469 h 1281897"/>
                <a:gd name="connsiteX341" fmla="*/ 953139 w 1700608"/>
                <a:gd name="connsiteY341" fmla="*/ 894579 h 1281897"/>
                <a:gd name="connsiteX342" fmla="*/ 948473 w 1700608"/>
                <a:gd name="connsiteY342" fmla="*/ 890164 h 1281897"/>
                <a:gd name="connsiteX343" fmla="*/ 942236 w 1700608"/>
                <a:gd name="connsiteY343" fmla="*/ 883654 h 1281897"/>
                <a:gd name="connsiteX344" fmla="*/ 936522 w 1700608"/>
                <a:gd name="connsiteY344" fmla="*/ 879514 h 1281897"/>
                <a:gd name="connsiteX345" fmla="*/ 932631 w 1700608"/>
                <a:gd name="connsiteY345" fmla="*/ 875873 h 1281897"/>
                <a:gd name="connsiteX346" fmla="*/ 928463 w 1700608"/>
                <a:gd name="connsiteY346" fmla="*/ 869388 h 1281897"/>
                <a:gd name="connsiteX347" fmla="*/ 923523 w 1700608"/>
                <a:gd name="connsiteY347" fmla="*/ 864175 h 1281897"/>
                <a:gd name="connsiteX348" fmla="*/ 919106 w 1700608"/>
                <a:gd name="connsiteY348" fmla="*/ 857965 h 1281897"/>
                <a:gd name="connsiteX349" fmla="*/ 915988 w 1700608"/>
                <a:gd name="connsiteY349" fmla="*/ 850932 h 1281897"/>
                <a:gd name="connsiteX350" fmla="*/ 912620 w 1700608"/>
                <a:gd name="connsiteY350" fmla="*/ 847041 h 1281897"/>
                <a:gd name="connsiteX351" fmla="*/ 908453 w 1700608"/>
                <a:gd name="connsiteY351" fmla="*/ 840032 h 1281897"/>
                <a:gd name="connsiteX352" fmla="*/ 901716 w 1700608"/>
                <a:gd name="connsiteY352" fmla="*/ 825741 h 1281897"/>
                <a:gd name="connsiteX353" fmla="*/ 893383 w 1700608"/>
                <a:gd name="connsiteY353" fmla="*/ 813021 h 1281897"/>
                <a:gd name="connsiteX354" fmla="*/ 889765 w 1700608"/>
                <a:gd name="connsiteY354" fmla="*/ 804466 h 1281897"/>
                <a:gd name="connsiteX355" fmla="*/ 886646 w 1700608"/>
                <a:gd name="connsiteY355" fmla="*/ 795363 h 1281897"/>
                <a:gd name="connsiteX356" fmla="*/ 883253 w 1700608"/>
                <a:gd name="connsiteY356" fmla="*/ 787307 h 1281897"/>
                <a:gd name="connsiteX357" fmla="*/ 879360 w 1700608"/>
                <a:gd name="connsiteY357" fmla="*/ 780573 h 1281897"/>
                <a:gd name="connsiteX358" fmla="*/ 874695 w 1700608"/>
                <a:gd name="connsiteY358" fmla="*/ 772766 h 1281897"/>
                <a:gd name="connsiteX359" fmla="*/ 870528 w 1700608"/>
                <a:gd name="connsiteY359" fmla="*/ 766805 h 1281897"/>
                <a:gd name="connsiteX360" fmla="*/ 867160 w 1700608"/>
                <a:gd name="connsiteY360" fmla="*/ 762640 h 1281897"/>
                <a:gd name="connsiteX361" fmla="*/ 861945 w 1700608"/>
                <a:gd name="connsiteY361" fmla="*/ 758500 h 1281897"/>
                <a:gd name="connsiteX362" fmla="*/ 857279 w 1700608"/>
                <a:gd name="connsiteY362" fmla="*/ 751990 h 1281897"/>
                <a:gd name="connsiteX363" fmla="*/ 851316 w 1700608"/>
                <a:gd name="connsiteY363" fmla="*/ 746553 h 1281897"/>
                <a:gd name="connsiteX364" fmla="*/ 844804 w 1700608"/>
                <a:gd name="connsiteY364" fmla="*/ 732511 h 1281897"/>
                <a:gd name="connsiteX365" fmla="*/ 841959 w 1700608"/>
                <a:gd name="connsiteY365" fmla="*/ 729144 h 1281897"/>
                <a:gd name="connsiteX366" fmla="*/ 857279 w 1700608"/>
                <a:gd name="connsiteY366" fmla="*/ 711486 h 1281897"/>
                <a:gd name="connsiteX367" fmla="*/ 859624 w 1700608"/>
                <a:gd name="connsiteY367" fmla="*/ 707321 h 1281897"/>
                <a:gd name="connsiteX368" fmla="*/ 860123 w 1700608"/>
                <a:gd name="connsiteY368" fmla="*/ 703954 h 1281897"/>
                <a:gd name="connsiteX369" fmla="*/ 857528 w 1700608"/>
                <a:gd name="connsiteY369" fmla="*/ 701609 h 1281897"/>
                <a:gd name="connsiteX370" fmla="*/ 852863 w 1700608"/>
                <a:gd name="connsiteY370" fmla="*/ 700587 h 1281897"/>
                <a:gd name="connsiteX371" fmla="*/ 851565 w 1700608"/>
                <a:gd name="connsiteY371" fmla="*/ 699015 h 1281897"/>
                <a:gd name="connsiteX372" fmla="*/ 850767 w 1700608"/>
                <a:gd name="connsiteY372" fmla="*/ 694601 h 1281897"/>
                <a:gd name="connsiteX373" fmla="*/ 852089 w 1700608"/>
                <a:gd name="connsiteY373" fmla="*/ 689413 h 1281897"/>
                <a:gd name="connsiteX374" fmla="*/ 854410 w 1700608"/>
                <a:gd name="connsiteY374" fmla="*/ 687068 h 1281897"/>
                <a:gd name="connsiteX375" fmla="*/ 855707 w 1700608"/>
                <a:gd name="connsiteY375" fmla="*/ 682654 h 1281897"/>
                <a:gd name="connsiteX376" fmla="*/ 852588 w 1700608"/>
                <a:gd name="connsiteY376" fmla="*/ 677217 h 1281897"/>
                <a:gd name="connsiteX377" fmla="*/ 855208 w 1700608"/>
                <a:gd name="connsiteY377" fmla="*/ 673575 h 1281897"/>
                <a:gd name="connsiteX378" fmla="*/ 855707 w 1700608"/>
                <a:gd name="connsiteY378" fmla="*/ 671231 h 1281897"/>
                <a:gd name="connsiteX379" fmla="*/ 853637 w 1700608"/>
                <a:gd name="connsiteY379" fmla="*/ 667340 h 1281897"/>
                <a:gd name="connsiteX380" fmla="*/ 855183 w 1700608"/>
                <a:gd name="connsiteY380" fmla="*/ 664472 h 1281897"/>
                <a:gd name="connsiteX381" fmla="*/ 859599 w 1700608"/>
                <a:gd name="connsiteY381" fmla="*/ 661629 h 1281897"/>
                <a:gd name="connsiteX382" fmla="*/ 861172 w 1700608"/>
                <a:gd name="connsiteY382" fmla="*/ 654620 h 1281897"/>
                <a:gd name="connsiteX383" fmla="*/ 861945 w 1700608"/>
                <a:gd name="connsiteY383" fmla="*/ 649407 h 1281897"/>
                <a:gd name="connsiteX384" fmla="*/ 861945 w 1700608"/>
                <a:gd name="connsiteY384" fmla="*/ 646564 h 1281897"/>
                <a:gd name="connsiteX385" fmla="*/ 858302 w 1700608"/>
                <a:gd name="connsiteY385" fmla="*/ 645791 h 1281897"/>
                <a:gd name="connsiteX386" fmla="*/ 855982 w 1700608"/>
                <a:gd name="connsiteY386" fmla="*/ 643696 h 1281897"/>
                <a:gd name="connsiteX387" fmla="*/ 854684 w 1700608"/>
                <a:gd name="connsiteY387" fmla="*/ 640054 h 1281897"/>
                <a:gd name="connsiteX388" fmla="*/ 853637 w 1700608"/>
                <a:gd name="connsiteY388" fmla="*/ 632547 h 1281897"/>
                <a:gd name="connsiteX389" fmla="*/ 852064 w 1700608"/>
                <a:gd name="connsiteY389" fmla="*/ 631225 h 1281897"/>
                <a:gd name="connsiteX390" fmla="*/ 844030 w 1700608"/>
                <a:gd name="connsiteY390" fmla="*/ 631225 h 1281897"/>
                <a:gd name="connsiteX391" fmla="*/ 839864 w 1700608"/>
                <a:gd name="connsiteY391" fmla="*/ 627085 h 1281897"/>
                <a:gd name="connsiteX392" fmla="*/ 841435 w 1700608"/>
                <a:gd name="connsiteY392" fmla="*/ 625015 h 1281897"/>
                <a:gd name="connsiteX393" fmla="*/ 841435 w 1700608"/>
                <a:gd name="connsiteY393" fmla="*/ 622920 h 1281897"/>
                <a:gd name="connsiteX394" fmla="*/ 838317 w 1700608"/>
                <a:gd name="connsiteY394" fmla="*/ 621099 h 1281897"/>
                <a:gd name="connsiteX395" fmla="*/ 834400 w 1700608"/>
                <a:gd name="connsiteY395" fmla="*/ 617483 h 1281897"/>
                <a:gd name="connsiteX396" fmla="*/ 836221 w 1700608"/>
                <a:gd name="connsiteY396" fmla="*/ 614091 h 1281897"/>
                <a:gd name="connsiteX397" fmla="*/ 833900 w 1700608"/>
                <a:gd name="connsiteY397" fmla="*/ 610449 h 1281897"/>
                <a:gd name="connsiteX398" fmla="*/ 833102 w 1700608"/>
                <a:gd name="connsiteY398" fmla="*/ 607357 h 1281897"/>
                <a:gd name="connsiteX399" fmla="*/ 833626 w 1700608"/>
                <a:gd name="connsiteY399" fmla="*/ 604239 h 1281897"/>
                <a:gd name="connsiteX400" fmla="*/ 833626 w 1700608"/>
                <a:gd name="connsiteY400" fmla="*/ 594612 h 1281897"/>
                <a:gd name="connsiteX401" fmla="*/ 838292 w 1700608"/>
                <a:gd name="connsiteY401" fmla="*/ 594612 h 1281897"/>
                <a:gd name="connsiteX402" fmla="*/ 838042 w 1700608"/>
                <a:gd name="connsiteY402" fmla="*/ 586306 h 1281897"/>
                <a:gd name="connsiteX403" fmla="*/ 833102 w 1700608"/>
                <a:gd name="connsiteY403" fmla="*/ 585533 h 1281897"/>
                <a:gd name="connsiteX404" fmla="*/ 833376 w 1700608"/>
                <a:gd name="connsiteY404" fmla="*/ 581368 h 1281897"/>
                <a:gd name="connsiteX405" fmla="*/ 835697 w 1700608"/>
                <a:gd name="connsiteY405" fmla="*/ 580595 h 1281897"/>
                <a:gd name="connsiteX406" fmla="*/ 836495 w 1700608"/>
                <a:gd name="connsiteY406" fmla="*/ 575656 h 1281897"/>
                <a:gd name="connsiteX407" fmla="*/ 836745 w 1700608"/>
                <a:gd name="connsiteY407" fmla="*/ 562936 h 1281897"/>
                <a:gd name="connsiteX408" fmla="*/ 836994 w 1700608"/>
                <a:gd name="connsiteY408" fmla="*/ 560068 h 1281897"/>
                <a:gd name="connsiteX409" fmla="*/ 836994 w 1700608"/>
                <a:gd name="connsiteY409" fmla="*/ 554631 h 1281897"/>
                <a:gd name="connsiteX410" fmla="*/ 831555 w 1700608"/>
                <a:gd name="connsiteY410" fmla="*/ 555130 h 1281897"/>
                <a:gd name="connsiteX411" fmla="*/ 824794 w 1700608"/>
                <a:gd name="connsiteY411" fmla="*/ 555404 h 1281897"/>
                <a:gd name="connsiteX412" fmla="*/ 826091 w 1700608"/>
                <a:gd name="connsiteY412" fmla="*/ 553060 h 1281897"/>
                <a:gd name="connsiteX413" fmla="*/ 825317 w 1700608"/>
                <a:gd name="connsiteY413" fmla="*/ 547872 h 1281897"/>
                <a:gd name="connsiteX414" fmla="*/ 814663 w 1700608"/>
                <a:gd name="connsiteY414" fmla="*/ 549169 h 1281897"/>
                <a:gd name="connsiteX415" fmla="*/ 808950 w 1700608"/>
                <a:gd name="connsiteY415" fmla="*/ 551489 h 1281897"/>
                <a:gd name="connsiteX416" fmla="*/ 805033 w 1700608"/>
                <a:gd name="connsiteY416" fmla="*/ 546301 h 1281897"/>
                <a:gd name="connsiteX417" fmla="*/ 803236 w 1700608"/>
                <a:gd name="connsiteY417" fmla="*/ 542161 h 1281897"/>
                <a:gd name="connsiteX418" fmla="*/ 801664 w 1700608"/>
                <a:gd name="connsiteY418" fmla="*/ 543458 h 1281897"/>
                <a:gd name="connsiteX419" fmla="*/ 793879 w 1700608"/>
                <a:gd name="connsiteY419" fmla="*/ 550990 h 1281897"/>
                <a:gd name="connsiteX420" fmla="*/ 791010 w 1700608"/>
                <a:gd name="connsiteY420" fmla="*/ 548122 h 1281897"/>
                <a:gd name="connsiteX421" fmla="*/ 782452 w 1700608"/>
                <a:gd name="connsiteY421" fmla="*/ 553309 h 1281897"/>
                <a:gd name="connsiteX422" fmla="*/ 755680 w 1700608"/>
                <a:gd name="connsiteY422" fmla="*/ 522931 h 1281897"/>
                <a:gd name="connsiteX423" fmla="*/ 750216 w 1700608"/>
                <a:gd name="connsiteY423" fmla="*/ 517469 h 1281897"/>
                <a:gd name="connsiteX424" fmla="*/ 730755 w 1700608"/>
                <a:gd name="connsiteY424" fmla="*/ 500334 h 1281897"/>
                <a:gd name="connsiteX425" fmla="*/ 727112 w 1700608"/>
                <a:gd name="connsiteY425" fmla="*/ 495920 h 1281897"/>
                <a:gd name="connsiteX426" fmla="*/ 714886 w 1700608"/>
                <a:gd name="connsiteY426" fmla="*/ 473074 h 1281897"/>
                <a:gd name="connsiteX427" fmla="*/ 700340 w 1700608"/>
                <a:gd name="connsiteY427" fmla="*/ 444516 h 1281897"/>
                <a:gd name="connsiteX428" fmla="*/ 687091 w 1700608"/>
                <a:gd name="connsiteY428" fmla="*/ 447883 h 1281897"/>
                <a:gd name="connsiteX429" fmla="*/ 681652 w 1700608"/>
                <a:gd name="connsiteY429" fmla="*/ 449180 h 1281897"/>
                <a:gd name="connsiteX430" fmla="*/ 668902 w 1700608"/>
                <a:gd name="connsiteY430" fmla="*/ 451001 h 1281897"/>
                <a:gd name="connsiteX431" fmla="*/ 663188 w 1700608"/>
                <a:gd name="connsiteY431" fmla="*/ 452048 h 1281897"/>
                <a:gd name="connsiteX432" fmla="*/ 653333 w 1700608"/>
                <a:gd name="connsiteY432" fmla="*/ 455141 h 1281897"/>
                <a:gd name="connsiteX433" fmla="*/ 653333 w 1700608"/>
                <a:gd name="connsiteY433" fmla="*/ 453844 h 1281897"/>
                <a:gd name="connsiteX434" fmla="*/ 644500 w 1700608"/>
                <a:gd name="connsiteY434" fmla="*/ 454892 h 1281897"/>
                <a:gd name="connsiteX435" fmla="*/ 637739 w 1700608"/>
                <a:gd name="connsiteY435" fmla="*/ 455415 h 1281897"/>
                <a:gd name="connsiteX436" fmla="*/ 638512 w 1700608"/>
                <a:gd name="connsiteY436" fmla="*/ 458533 h 1281897"/>
                <a:gd name="connsiteX437" fmla="*/ 632025 w 1700608"/>
                <a:gd name="connsiteY437" fmla="*/ 459306 h 1281897"/>
                <a:gd name="connsiteX438" fmla="*/ 632549 w 1700608"/>
                <a:gd name="connsiteY438" fmla="*/ 461651 h 1281897"/>
                <a:gd name="connsiteX439" fmla="*/ 621621 w 1700608"/>
                <a:gd name="connsiteY439" fmla="*/ 463197 h 1281897"/>
                <a:gd name="connsiteX440" fmla="*/ 619550 w 1700608"/>
                <a:gd name="connsiteY440" fmla="*/ 468385 h 1281897"/>
                <a:gd name="connsiteX441" fmla="*/ 617728 w 1700608"/>
                <a:gd name="connsiteY441" fmla="*/ 471004 h 1281897"/>
                <a:gd name="connsiteX442" fmla="*/ 613836 w 1700608"/>
                <a:gd name="connsiteY442" fmla="*/ 474371 h 1281897"/>
                <a:gd name="connsiteX443" fmla="*/ 606052 w 1700608"/>
                <a:gd name="connsiteY443" fmla="*/ 475418 h 1281897"/>
                <a:gd name="connsiteX444" fmla="*/ 603956 w 1700608"/>
                <a:gd name="connsiteY444" fmla="*/ 476441 h 1281897"/>
                <a:gd name="connsiteX445" fmla="*/ 599040 w 1700608"/>
                <a:gd name="connsiteY445" fmla="*/ 480856 h 1281897"/>
                <a:gd name="connsiteX446" fmla="*/ 595922 w 1700608"/>
                <a:gd name="connsiteY446" fmla="*/ 479559 h 1281897"/>
                <a:gd name="connsiteX447" fmla="*/ 588112 w 1700608"/>
                <a:gd name="connsiteY447" fmla="*/ 462673 h 1281897"/>
                <a:gd name="connsiteX448" fmla="*/ 577458 w 1700608"/>
                <a:gd name="connsiteY448" fmla="*/ 467362 h 1281897"/>
                <a:gd name="connsiteX449" fmla="*/ 579030 w 1700608"/>
                <a:gd name="connsiteY449" fmla="*/ 472026 h 1281897"/>
                <a:gd name="connsiteX450" fmla="*/ 574090 w 1700608"/>
                <a:gd name="connsiteY450" fmla="*/ 474121 h 1281897"/>
                <a:gd name="connsiteX451" fmla="*/ 575387 w 1700608"/>
                <a:gd name="connsiteY451" fmla="*/ 479559 h 1281897"/>
                <a:gd name="connsiteX452" fmla="*/ 563960 w 1700608"/>
                <a:gd name="connsiteY452" fmla="*/ 479833 h 1281897"/>
                <a:gd name="connsiteX453" fmla="*/ 565781 w 1700608"/>
                <a:gd name="connsiteY453" fmla="*/ 487340 h 1281897"/>
                <a:gd name="connsiteX454" fmla="*/ 565007 w 1700608"/>
                <a:gd name="connsiteY454" fmla="*/ 487864 h 1281897"/>
                <a:gd name="connsiteX455" fmla="*/ 555127 w 1700608"/>
                <a:gd name="connsiteY455" fmla="*/ 489161 h 1281897"/>
                <a:gd name="connsiteX456" fmla="*/ 551235 w 1700608"/>
                <a:gd name="connsiteY456" fmla="*/ 488911 h 1281897"/>
                <a:gd name="connsiteX457" fmla="*/ 547592 w 1700608"/>
                <a:gd name="connsiteY457" fmla="*/ 485794 h 1281897"/>
                <a:gd name="connsiteX458" fmla="*/ 541878 w 1700608"/>
                <a:gd name="connsiteY458" fmla="*/ 485794 h 1281897"/>
                <a:gd name="connsiteX459" fmla="*/ 532522 w 1700608"/>
                <a:gd name="connsiteY459" fmla="*/ 482950 h 1281897"/>
                <a:gd name="connsiteX460" fmla="*/ 529653 w 1700608"/>
                <a:gd name="connsiteY460" fmla="*/ 482950 h 1281897"/>
                <a:gd name="connsiteX461" fmla="*/ 529129 w 1700608"/>
                <a:gd name="connsiteY461" fmla="*/ 481130 h 1281897"/>
                <a:gd name="connsiteX462" fmla="*/ 521619 w 1700608"/>
                <a:gd name="connsiteY462" fmla="*/ 480856 h 1281897"/>
                <a:gd name="connsiteX463" fmla="*/ 516928 w 1700608"/>
                <a:gd name="connsiteY463" fmla="*/ 479833 h 1281897"/>
                <a:gd name="connsiteX464" fmla="*/ 509393 w 1700608"/>
                <a:gd name="connsiteY464" fmla="*/ 477239 h 1281897"/>
                <a:gd name="connsiteX465" fmla="*/ 503155 w 1700608"/>
                <a:gd name="connsiteY465" fmla="*/ 477738 h 1281897"/>
                <a:gd name="connsiteX466" fmla="*/ 497965 w 1700608"/>
                <a:gd name="connsiteY466" fmla="*/ 477239 h 1281897"/>
                <a:gd name="connsiteX467" fmla="*/ 493549 w 1700608"/>
                <a:gd name="connsiteY467" fmla="*/ 478785 h 1281897"/>
                <a:gd name="connsiteX468" fmla="*/ 489657 w 1700608"/>
                <a:gd name="connsiteY468" fmla="*/ 477239 h 1281897"/>
                <a:gd name="connsiteX469" fmla="*/ 483419 w 1700608"/>
                <a:gd name="connsiteY469" fmla="*/ 479035 h 1281897"/>
                <a:gd name="connsiteX470" fmla="*/ 475884 w 1700608"/>
                <a:gd name="connsiteY470" fmla="*/ 480082 h 1281897"/>
                <a:gd name="connsiteX471" fmla="*/ 474836 w 1700608"/>
                <a:gd name="connsiteY471" fmla="*/ 482950 h 1281897"/>
                <a:gd name="connsiteX472" fmla="*/ 470944 w 1700608"/>
                <a:gd name="connsiteY472" fmla="*/ 485270 h 1281897"/>
                <a:gd name="connsiteX473" fmla="*/ 469122 w 1700608"/>
                <a:gd name="connsiteY473" fmla="*/ 484247 h 1281897"/>
                <a:gd name="connsiteX474" fmla="*/ 465754 w 1700608"/>
                <a:gd name="connsiteY474" fmla="*/ 476965 h 1281897"/>
                <a:gd name="connsiteX475" fmla="*/ 466004 w 1700608"/>
                <a:gd name="connsiteY475" fmla="*/ 474371 h 1281897"/>
                <a:gd name="connsiteX476" fmla="*/ 464981 w 1700608"/>
                <a:gd name="connsiteY476" fmla="*/ 467886 h 1281897"/>
                <a:gd name="connsiteX477" fmla="*/ 467576 w 1700608"/>
                <a:gd name="connsiteY477" fmla="*/ 465292 h 1281897"/>
                <a:gd name="connsiteX478" fmla="*/ 466777 w 1700608"/>
                <a:gd name="connsiteY478" fmla="*/ 460603 h 1281897"/>
                <a:gd name="connsiteX479" fmla="*/ 465480 w 1700608"/>
                <a:gd name="connsiteY479" fmla="*/ 456463 h 1281897"/>
                <a:gd name="connsiteX480" fmla="*/ 462636 w 1700608"/>
                <a:gd name="connsiteY480" fmla="*/ 452048 h 1281897"/>
                <a:gd name="connsiteX481" fmla="*/ 463135 w 1700608"/>
                <a:gd name="connsiteY481" fmla="*/ 448931 h 1281897"/>
                <a:gd name="connsiteX482" fmla="*/ 457945 w 1700608"/>
                <a:gd name="connsiteY482" fmla="*/ 448133 h 1281897"/>
                <a:gd name="connsiteX483" fmla="*/ 452755 w 1700608"/>
                <a:gd name="connsiteY483" fmla="*/ 448407 h 1281897"/>
                <a:gd name="connsiteX484" fmla="*/ 447291 w 1700608"/>
                <a:gd name="connsiteY484" fmla="*/ 445289 h 1281897"/>
                <a:gd name="connsiteX485" fmla="*/ 450409 w 1700608"/>
                <a:gd name="connsiteY485" fmla="*/ 440601 h 1281897"/>
                <a:gd name="connsiteX486" fmla="*/ 450684 w 1700608"/>
                <a:gd name="connsiteY486" fmla="*/ 438281 h 1281897"/>
                <a:gd name="connsiteX487" fmla="*/ 452231 w 1700608"/>
                <a:gd name="connsiteY487" fmla="*/ 435937 h 1281897"/>
                <a:gd name="connsiteX488" fmla="*/ 455350 w 1700608"/>
                <a:gd name="connsiteY488" fmla="*/ 433866 h 1281897"/>
                <a:gd name="connsiteX489" fmla="*/ 454052 w 1700608"/>
                <a:gd name="connsiteY489" fmla="*/ 429177 h 1281897"/>
                <a:gd name="connsiteX490" fmla="*/ 455873 w 1700608"/>
                <a:gd name="connsiteY490" fmla="*/ 426060 h 1281897"/>
                <a:gd name="connsiteX491" fmla="*/ 450933 w 1700608"/>
                <a:gd name="connsiteY491" fmla="*/ 425287 h 1281897"/>
                <a:gd name="connsiteX492" fmla="*/ 448338 w 1700608"/>
                <a:gd name="connsiteY492" fmla="*/ 424513 h 1281897"/>
                <a:gd name="connsiteX493" fmla="*/ 430923 w 1700608"/>
                <a:gd name="connsiteY493" fmla="*/ 425287 h 1281897"/>
                <a:gd name="connsiteX494" fmla="*/ 428852 w 1700608"/>
                <a:gd name="connsiteY494" fmla="*/ 423466 h 1281897"/>
                <a:gd name="connsiteX495" fmla="*/ 427555 w 1700608"/>
                <a:gd name="connsiteY495" fmla="*/ 424513 h 1281897"/>
                <a:gd name="connsiteX496" fmla="*/ 427804 w 1700608"/>
                <a:gd name="connsiteY496" fmla="*/ 427631 h 1281897"/>
                <a:gd name="connsiteX497" fmla="*/ 424685 w 1700608"/>
                <a:gd name="connsiteY497" fmla="*/ 429951 h 1281897"/>
                <a:gd name="connsiteX498" fmla="*/ 418448 w 1700608"/>
                <a:gd name="connsiteY498" fmla="*/ 433592 h 1281897"/>
                <a:gd name="connsiteX499" fmla="*/ 412210 w 1700608"/>
                <a:gd name="connsiteY499" fmla="*/ 436186 h 1281897"/>
                <a:gd name="connsiteX500" fmla="*/ 410912 w 1700608"/>
                <a:gd name="connsiteY500" fmla="*/ 434640 h 1281897"/>
                <a:gd name="connsiteX501" fmla="*/ 402878 w 1700608"/>
                <a:gd name="connsiteY501" fmla="*/ 435413 h 1281897"/>
                <a:gd name="connsiteX502" fmla="*/ 393772 w 1700608"/>
                <a:gd name="connsiteY502" fmla="*/ 437233 h 1281897"/>
                <a:gd name="connsiteX503" fmla="*/ 390403 w 1700608"/>
                <a:gd name="connsiteY503" fmla="*/ 436460 h 1281897"/>
                <a:gd name="connsiteX504" fmla="*/ 382095 w 1700608"/>
                <a:gd name="connsiteY504" fmla="*/ 439578 h 1281897"/>
                <a:gd name="connsiteX505" fmla="*/ 379749 w 1700608"/>
                <a:gd name="connsiteY505" fmla="*/ 442945 h 1281897"/>
                <a:gd name="connsiteX506" fmla="*/ 376381 w 1700608"/>
                <a:gd name="connsiteY506" fmla="*/ 442695 h 1281897"/>
                <a:gd name="connsiteX507" fmla="*/ 374809 w 1700608"/>
                <a:gd name="connsiteY507" fmla="*/ 446062 h 1281897"/>
                <a:gd name="connsiteX508" fmla="*/ 374285 w 1700608"/>
                <a:gd name="connsiteY508" fmla="*/ 449180 h 1281897"/>
                <a:gd name="connsiteX509" fmla="*/ 367798 w 1700608"/>
                <a:gd name="connsiteY509" fmla="*/ 450228 h 1281897"/>
                <a:gd name="connsiteX510" fmla="*/ 363382 w 1700608"/>
                <a:gd name="connsiteY510" fmla="*/ 453844 h 1281897"/>
                <a:gd name="connsiteX511" fmla="*/ 364430 w 1700608"/>
                <a:gd name="connsiteY511" fmla="*/ 456712 h 1281897"/>
                <a:gd name="connsiteX512" fmla="*/ 361311 w 1700608"/>
                <a:gd name="connsiteY512" fmla="*/ 458533 h 1281897"/>
                <a:gd name="connsiteX513" fmla="*/ 356371 w 1700608"/>
                <a:gd name="connsiteY513" fmla="*/ 459830 h 1281897"/>
                <a:gd name="connsiteX514" fmla="*/ 344943 w 1700608"/>
                <a:gd name="connsiteY514" fmla="*/ 464494 h 1281897"/>
                <a:gd name="connsiteX515" fmla="*/ 338182 w 1700608"/>
                <a:gd name="connsiteY515" fmla="*/ 465542 h 1281897"/>
                <a:gd name="connsiteX516" fmla="*/ 331694 w 1700608"/>
                <a:gd name="connsiteY516" fmla="*/ 467612 h 1281897"/>
                <a:gd name="connsiteX517" fmla="*/ 322089 w 1700608"/>
                <a:gd name="connsiteY517" fmla="*/ 471503 h 1281897"/>
                <a:gd name="connsiteX518" fmla="*/ 315851 w 1700608"/>
                <a:gd name="connsiteY518" fmla="*/ 472301 h 1281897"/>
                <a:gd name="connsiteX519" fmla="*/ 307268 w 1700608"/>
                <a:gd name="connsiteY519" fmla="*/ 472301 h 1281897"/>
                <a:gd name="connsiteX520" fmla="*/ 299982 w 1700608"/>
                <a:gd name="connsiteY520" fmla="*/ 474121 h 1281897"/>
                <a:gd name="connsiteX521" fmla="*/ 293495 w 1700608"/>
                <a:gd name="connsiteY521" fmla="*/ 477239 h 1281897"/>
                <a:gd name="connsiteX522" fmla="*/ 284139 w 1700608"/>
                <a:gd name="connsiteY522" fmla="*/ 487864 h 1281897"/>
                <a:gd name="connsiteX523" fmla="*/ 280521 w 1700608"/>
                <a:gd name="connsiteY523" fmla="*/ 489959 h 1281897"/>
                <a:gd name="connsiteX524" fmla="*/ 276604 w 1700608"/>
                <a:gd name="connsiteY524" fmla="*/ 490732 h 1281897"/>
                <a:gd name="connsiteX525" fmla="*/ 271414 w 1700608"/>
                <a:gd name="connsiteY525" fmla="*/ 489186 h 1281897"/>
                <a:gd name="connsiteX526" fmla="*/ 268295 w 1700608"/>
                <a:gd name="connsiteY526" fmla="*/ 485020 h 1281897"/>
                <a:gd name="connsiteX527" fmla="*/ 264153 w 1700608"/>
                <a:gd name="connsiteY527" fmla="*/ 482676 h 1281897"/>
                <a:gd name="connsiteX528" fmla="*/ 260760 w 1700608"/>
                <a:gd name="connsiteY528" fmla="*/ 483200 h 1281897"/>
                <a:gd name="connsiteX529" fmla="*/ 256094 w 1700608"/>
                <a:gd name="connsiteY529" fmla="*/ 486317 h 1281897"/>
                <a:gd name="connsiteX530" fmla="*/ 250630 w 1700608"/>
                <a:gd name="connsiteY530" fmla="*/ 491505 h 1281897"/>
                <a:gd name="connsiteX531" fmla="*/ 245440 w 1700608"/>
                <a:gd name="connsiteY531" fmla="*/ 495396 h 1281897"/>
                <a:gd name="connsiteX532" fmla="*/ 240749 w 1700608"/>
                <a:gd name="connsiteY532" fmla="*/ 497990 h 1281897"/>
                <a:gd name="connsiteX533" fmla="*/ 235310 w 1700608"/>
                <a:gd name="connsiteY533" fmla="*/ 499561 h 1281897"/>
                <a:gd name="connsiteX534" fmla="*/ 234786 w 1700608"/>
                <a:gd name="connsiteY534" fmla="*/ 493326 h 1281897"/>
                <a:gd name="connsiteX535" fmla="*/ 232965 w 1700608"/>
                <a:gd name="connsiteY535" fmla="*/ 489435 h 1281897"/>
                <a:gd name="connsiteX536" fmla="*/ 232715 w 1700608"/>
                <a:gd name="connsiteY536" fmla="*/ 476965 h 1281897"/>
                <a:gd name="connsiteX537" fmla="*/ 229846 w 1700608"/>
                <a:gd name="connsiteY537" fmla="*/ 471777 h 1281897"/>
                <a:gd name="connsiteX538" fmla="*/ 213753 w 1700608"/>
                <a:gd name="connsiteY538" fmla="*/ 449704 h 1281897"/>
                <a:gd name="connsiteX539" fmla="*/ 206218 w 1700608"/>
                <a:gd name="connsiteY539" fmla="*/ 452023 h 1281897"/>
                <a:gd name="connsiteX540" fmla="*/ 200504 w 1700608"/>
                <a:gd name="connsiteY540" fmla="*/ 454642 h 1281897"/>
                <a:gd name="connsiteX541" fmla="*/ 198408 w 1700608"/>
                <a:gd name="connsiteY541" fmla="*/ 458009 h 1281897"/>
                <a:gd name="connsiteX542" fmla="*/ 191397 w 1700608"/>
                <a:gd name="connsiteY542" fmla="*/ 463721 h 1281897"/>
                <a:gd name="connsiteX543" fmla="*/ 184386 w 1700608"/>
                <a:gd name="connsiteY543" fmla="*/ 467088 h 1281897"/>
                <a:gd name="connsiteX544" fmla="*/ 178423 w 1700608"/>
                <a:gd name="connsiteY544" fmla="*/ 472301 h 1281897"/>
                <a:gd name="connsiteX545" fmla="*/ 171137 w 1700608"/>
                <a:gd name="connsiteY545" fmla="*/ 475917 h 1281897"/>
                <a:gd name="connsiteX546" fmla="*/ 168293 w 1700608"/>
                <a:gd name="connsiteY546" fmla="*/ 477738 h 1281897"/>
                <a:gd name="connsiteX547" fmla="*/ 162555 w 1700608"/>
                <a:gd name="connsiteY547" fmla="*/ 483723 h 1281897"/>
                <a:gd name="connsiteX548" fmla="*/ 155294 w 1700608"/>
                <a:gd name="connsiteY548" fmla="*/ 487091 h 1281897"/>
                <a:gd name="connsiteX549" fmla="*/ 144390 w 1700608"/>
                <a:gd name="connsiteY549" fmla="*/ 493326 h 1281897"/>
                <a:gd name="connsiteX550" fmla="*/ 136855 w 1700608"/>
                <a:gd name="connsiteY550" fmla="*/ 496444 h 1281897"/>
                <a:gd name="connsiteX551" fmla="*/ 132938 w 1700608"/>
                <a:gd name="connsiteY551" fmla="*/ 496967 h 1281897"/>
                <a:gd name="connsiteX552" fmla="*/ 129569 w 1700608"/>
                <a:gd name="connsiteY552" fmla="*/ 498763 h 1281897"/>
                <a:gd name="connsiteX553" fmla="*/ 114250 w 1700608"/>
                <a:gd name="connsiteY553" fmla="*/ 501631 h 1281897"/>
                <a:gd name="connsiteX554" fmla="*/ 109559 w 1700608"/>
                <a:gd name="connsiteY554" fmla="*/ 502155 h 1281897"/>
                <a:gd name="connsiteX555" fmla="*/ 104644 w 1700608"/>
                <a:gd name="connsiteY555" fmla="*/ 503976 h 1281897"/>
                <a:gd name="connsiteX556" fmla="*/ 91395 w 1700608"/>
                <a:gd name="connsiteY556" fmla="*/ 506295 h 1281897"/>
                <a:gd name="connsiteX557" fmla="*/ 83336 w 1700608"/>
                <a:gd name="connsiteY557" fmla="*/ 508116 h 1281897"/>
                <a:gd name="connsiteX558" fmla="*/ 82288 w 1700608"/>
                <a:gd name="connsiteY558" fmla="*/ 508116 h 1281897"/>
                <a:gd name="connsiteX559" fmla="*/ 72682 w 1700608"/>
                <a:gd name="connsiteY559" fmla="*/ 509937 h 1281897"/>
                <a:gd name="connsiteX560" fmla="*/ 71884 w 1700608"/>
                <a:gd name="connsiteY560" fmla="*/ 508390 h 1281897"/>
                <a:gd name="connsiteX561" fmla="*/ 66694 w 1700608"/>
                <a:gd name="connsiteY561" fmla="*/ 509687 h 1281897"/>
                <a:gd name="connsiteX562" fmla="*/ 63051 w 1700608"/>
                <a:gd name="connsiteY562" fmla="*/ 503452 h 1281897"/>
                <a:gd name="connsiteX563" fmla="*/ 60207 w 1700608"/>
                <a:gd name="connsiteY563" fmla="*/ 496942 h 1281897"/>
                <a:gd name="connsiteX564" fmla="*/ 57612 w 1700608"/>
                <a:gd name="connsiteY564" fmla="*/ 498763 h 1281897"/>
                <a:gd name="connsiteX565" fmla="*/ 51624 w 1700608"/>
                <a:gd name="connsiteY565" fmla="*/ 500060 h 1281897"/>
                <a:gd name="connsiteX566" fmla="*/ 51898 w 1700608"/>
                <a:gd name="connsiteY566" fmla="*/ 495645 h 1281897"/>
                <a:gd name="connsiteX567" fmla="*/ 48256 w 1700608"/>
                <a:gd name="connsiteY567" fmla="*/ 494872 h 1281897"/>
                <a:gd name="connsiteX568" fmla="*/ 41244 w 1700608"/>
                <a:gd name="connsiteY568" fmla="*/ 494623 h 1281897"/>
                <a:gd name="connsiteX569" fmla="*/ 41244 w 1700608"/>
                <a:gd name="connsiteY569" fmla="*/ 496693 h 1281897"/>
                <a:gd name="connsiteX570" fmla="*/ 36828 w 1700608"/>
                <a:gd name="connsiteY570" fmla="*/ 497990 h 1281897"/>
                <a:gd name="connsiteX571" fmla="*/ 36304 w 1700608"/>
                <a:gd name="connsiteY571" fmla="*/ 496169 h 1281897"/>
                <a:gd name="connsiteX572" fmla="*/ 36304 w 1700608"/>
                <a:gd name="connsiteY572" fmla="*/ 488911 h 1281897"/>
                <a:gd name="connsiteX573" fmla="*/ 36554 w 1700608"/>
                <a:gd name="connsiteY573" fmla="*/ 486567 h 1281897"/>
                <a:gd name="connsiteX574" fmla="*/ 43066 w 1700608"/>
                <a:gd name="connsiteY574" fmla="*/ 484222 h 1281897"/>
                <a:gd name="connsiteX575" fmla="*/ 42542 w 1700608"/>
                <a:gd name="connsiteY575" fmla="*/ 481629 h 1281897"/>
                <a:gd name="connsiteX576" fmla="*/ 48530 w 1700608"/>
                <a:gd name="connsiteY576" fmla="*/ 476441 h 1281897"/>
                <a:gd name="connsiteX577" fmla="*/ 46185 w 1700608"/>
                <a:gd name="connsiteY577" fmla="*/ 472550 h 1281897"/>
                <a:gd name="connsiteX578" fmla="*/ 42292 w 1700608"/>
                <a:gd name="connsiteY578" fmla="*/ 474346 h 1281897"/>
                <a:gd name="connsiteX579" fmla="*/ 40471 w 1700608"/>
                <a:gd name="connsiteY579" fmla="*/ 474346 h 1281897"/>
                <a:gd name="connsiteX580" fmla="*/ 40197 w 1700608"/>
                <a:gd name="connsiteY580" fmla="*/ 466564 h 1281897"/>
                <a:gd name="connsiteX581" fmla="*/ 36304 w 1700608"/>
                <a:gd name="connsiteY581" fmla="*/ 465791 h 1281897"/>
                <a:gd name="connsiteX582" fmla="*/ 22806 w 1700608"/>
                <a:gd name="connsiteY582" fmla="*/ 461102 h 1281897"/>
                <a:gd name="connsiteX583" fmla="*/ 14747 w 1700608"/>
                <a:gd name="connsiteY583" fmla="*/ 457486 h 1281897"/>
                <a:gd name="connsiteX584" fmla="*/ -1097 w 1700608"/>
                <a:gd name="connsiteY584" fmla="*/ 450976 h 1281897"/>
                <a:gd name="connsiteX585" fmla="*/ -1621 w 1700608"/>
                <a:gd name="connsiteY585" fmla="*/ 449429 h 1281897"/>
                <a:gd name="connsiteX586" fmla="*/ -2119 w 1700608"/>
                <a:gd name="connsiteY586" fmla="*/ 441374 h 1281897"/>
                <a:gd name="connsiteX587" fmla="*/ 974 w 1700608"/>
                <a:gd name="connsiteY587" fmla="*/ 438780 h 1281897"/>
                <a:gd name="connsiteX588" fmla="*/ 5665 w 1700608"/>
                <a:gd name="connsiteY588" fmla="*/ 432021 h 1281897"/>
                <a:gd name="connsiteX589" fmla="*/ 7212 w 1700608"/>
                <a:gd name="connsiteY589" fmla="*/ 424763 h 1281897"/>
                <a:gd name="connsiteX590" fmla="*/ 10081 w 1700608"/>
                <a:gd name="connsiteY590" fmla="*/ 419550 h 1281897"/>
                <a:gd name="connsiteX591" fmla="*/ 14497 w 1700608"/>
                <a:gd name="connsiteY591" fmla="*/ 416183 h 1281897"/>
                <a:gd name="connsiteX592" fmla="*/ 15545 w 1700608"/>
                <a:gd name="connsiteY592" fmla="*/ 412292 h 1281897"/>
                <a:gd name="connsiteX593" fmla="*/ 14248 w 1700608"/>
                <a:gd name="connsiteY593" fmla="*/ 403713 h 1281897"/>
                <a:gd name="connsiteX594" fmla="*/ 14747 w 1700608"/>
                <a:gd name="connsiteY594" fmla="*/ 400869 h 1281897"/>
                <a:gd name="connsiteX595" fmla="*/ 19936 w 1700608"/>
                <a:gd name="connsiteY595" fmla="*/ 399049 h 1281897"/>
                <a:gd name="connsiteX596" fmla="*/ 24353 w 1700608"/>
                <a:gd name="connsiteY596" fmla="*/ 394883 h 1281897"/>
                <a:gd name="connsiteX597" fmla="*/ 24627 w 1700608"/>
                <a:gd name="connsiteY597" fmla="*/ 389696 h 1281897"/>
                <a:gd name="connsiteX598" fmla="*/ 21234 w 1700608"/>
                <a:gd name="connsiteY598" fmla="*/ 383710 h 1281897"/>
                <a:gd name="connsiteX599" fmla="*/ 17616 w 1700608"/>
                <a:gd name="connsiteY599" fmla="*/ 381640 h 1281897"/>
                <a:gd name="connsiteX600" fmla="*/ 17342 w 1700608"/>
                <a:gd name="connsiteY600" fmla="*/ 379295 h 1281897"/>
                <a:gd name="connsiteX601" fmla="*/ 25151 w 1700608"/>
                <a:gd name="connsiteY601" fmla="*/ 379819 h 1281897"/>
                <a:gd name="connsiteX602" fmla="*/ 29044 w 1700608"/>
                <a:gd name="connsiteY602" fmla="*/ 380592 h 1281897"/>
                <a:gd name="connsiteX603" fmla="*/ 38400 w 1700608"/>
                <a:gd name="connsiteY603" fmla="*/ 379295 h 1281897"/>
                <a:gd name="connsiteX604" fmla="*/ 46708 w 1700608"/>
                <a:gd name="connsiteY604" fmla="*/ 377225 h 1281897"/>
                <a:gd name="connsiteX605" fmla="*/ 52422 w 1700608"/>
                <a:gd name="connsiteY605" fmla="*/ 376452 h 1281897"/>
                <a:gd name="connsiteX606" fmla="*/ 62303 w 1700608"/>
                <a:gd name="connsiteY606" fmla="*/ 373584 h 1281897"/>
                <a:gd name="connsiteX607" fmla="*/ 68790 w 1700608"/>
                <a:gd name="connsiteY607" fmla="*/ 370216 h 1281897"/>
                <a:gd name="connsiteX608" fmla="*/ 75801 w 1700608"/>
                <a:gd name="connsiteY608" fmla="*/ 367623 h 1281897"/>
                <a:gd name="connsiteX609" fmla="*/ 84384 w 1700608"/>
                <a:gd name="connsiteY609" fmla="*/ 365278 h 1281897"/>
                <a:gd name="connsiteX610" fmla="*/ 91645 w 1700608"/>
                <a:gd name="connsiteY610" fmla="*/ 365528 h 1281897"/>
                <a:gd name="connsiteX611" fmla="*/ 95287 w 1700608"/>
                <a:gd name="connsiteY611" fmla="*/ 366326 h 1281897"/>
                <a:gd name="connsiteX612" fmla="*/ 97882 w 1700608"/>
                <a:gd name="connsiteY612" fmla="*/ 364755 h 1281897"/>
                <a:gd name="connsiteX613" fmla="*/ 103871 w 1700608"/>
                <a:gd name="connsiteY613" fmla="*/ 359567 h 1281897"/>
                <a:gd name="connsiteX614" fmla="*/ 108811 w 1700608"/>
                <a:gd name="connsiteY614" fmla="*/ 353855 h 1281897"/>
                <a:gd name="connsiteX615" fmla="*/ 109834 w 1700608"/>
                <a:gd name="connsiteY615" fmla="*/ 354628 h 1281897"/>
                <a:gd name="connsiteX616" fmla="*/ 115024 w 1700608"/>
                <a:gd name="connsiteY616" fmla="*/ 351785 h 1281897"/>
                <a:gd name="connsiteX617" fmla="*/ 122060 w 1700608"/>
                <a:gd name="connsiteY617" fmla="*/ 348668 h 1281897"/>
                <a:gd name="connsiteX618" fmla="*/ 129594 w 1700608"/>
                <a:gd name="connsiteY618" fmla="*/ 344253 h 1281897"/>
                <a:gd name="connsiteX619" fmla="*/ 133736 w 1700608"/>
                <a:gd name="connsiteY619" fmla="*/ 342956 h 1281897"/>
                <a:gd name="connsiteX620" fmla="*/ 142319 w 1700608"/>
                <a:gd name="connsiteY620" fmla="*/ 340861 h 1281897"/>
                <a:gd name="connsiteX621" fmla="*/ 147260 w 1700608"/>
                <a:gd name="connsiteY621" fmla="*/ 335947 h 1281897"/>
                <a:gd name="connsiteX622" fmla="*/ 151152 w 1700608"/>
                <a:gd name="connsiteY622" fmla="*/ 332555 h 1281897"/>
                <a:gd name="connsiteX623" fmla="*/ 157889 w 1700608"/>
                <a:gd name="connsiteY623" fmla="*/ 327892 h 1281897"/>
                <a:gd name="connsiteX624" fmla="*/ 152699 w 1700608"/>
                <a:gd name="connsiteY624" fmla="*/ 324001 h 1281897"/>
                <a:gd name="connsiteX625" fmla="*/ 149580 w 1700608"/>
                <a:gd name="connsiteY625" fmla="*/ 319586 h 1281897"/>
                <a:gd name="connsiteX626" fmla="*/ 146461 w 1700608"/>
                <a:gd name="connsiteY626" fmla="*/ 311780 h 1281897"/>
                <a:gd name="connsiteX627" fmla="*/ 143867 w 1700608"/>
                <a:gd name="connsiteY627" fmla="*/ 299833 h 1281897"/>
                <a:gd name="connsiteX628" fmla="*/ 143367 w 1700608"/>
                <a:gd name="connsiteY628" fmla="*/ 299060 h 1281897"/>
                <a:gd name="connsiteX629" fmla="*/ 144141 w 1700608"/>
                <a:gd name="connsiteY629" fmla="*/ 296715 h 1281897"/>
                <a:gd name="connsiteX630" fmla="*/ 141546 w 1700608"/>
                <a:gd name="connsiteY630" fmla="*/ 289707 h 1281897"/>
                <a:gd name="connsiteX631" fmla="*/ 140498 w 1700608"/>
                <a:gd name="connsiteY631" fmla="*/ 285542 h 1281897"/>
                <a:gd name="connsiteX632" fmla="*/ 139450 w 1700608"/>
                <a:gd name="connsiteY632" fmla="*/ 283995 h 1281897"/>
                <a:gd name="connsiteX633" fmla="*/ 138427 w 1700608"/>
                <a:gd name="connsiteY633" fmla="*/ 279581 h 1281897"/>
                <a:gd name="connsiteX634" fmla="*/ 134784 w 1700608"/>
                <a:gd name="connsiteY634" fmla="*/ 269978 h 1281897"/>
                <a:gd name="connsiteX635" fmla="*/ 130368 w 1700608"/>
                <a:gd name="connsiteY635" fmla="*/ 259578 h 1281897"/>
                <a:gd name="connsiteX636" fmla="*/ 129320 w 1700608"/>
                <a:gd name="connsiteY636" fmla="*/ 255163 h 1281897"/>
                <a:gd name="connsiteX637" fmla="*/ 128297 w 1700608"/>
                <a:gd name="connsiteY637" fmla="*/ 246609 h 1281897"/>
                <a:gd name="connsiteX638" fmla="*/ 125179 w 1700608"/>
                <a:gd name="connsiteY638" fmla="*/ 234662 h 1281897"/>
                <a:gd name="connsiteX639" fmla="*/ 123083 w 1700608"/>
                <a:gd name="connsiteY639" fmla="*/ 226082 h 1281897"/>
                <a:gd name="connsiteX640" fmla="*/ 120238 w 1700608"/>
                <a:gd name="connsiteY640" fmla="*/ 221418 h 1281897"/>
                <a:gd name="connsiteX641" fmla="*/ 116595 w 1700608"/>
                <a:gd name="connsiteY641" fmla="*/ 219323 h 1281897"/>
                <a:gd name="connsiteX642" fmla="*/ 115822 w 1700608"/>
                <a:gd name="connsiteY642" fmla="*/ 215432 h 1281897"/>
                <a:gd name="connsiteX643" fmla="*/ 117369 w 1700608"/>
                <a:gd name="connsiteY643" fmla="*/ 211292 h 1281897"/>
                <a:gd name="connsiteX644" fmla="*/ 109335 w 1700608"/>
                <a:gd name="connsiteY644" fmla="*/ 197524 h 1281897"/>
                <a:gd name="connsiteX645" fmla="*/ 108811 w 1700608"/>
                <a:gd name="connsiteY645" fmla="*/ 194931 h 1281897"/>
                <a:gd name="connsiteX646" fmla="*/ 109335 w 1700608"/>
                <a:gd name="connsiteY646" fmla="*/ 188695 h 1281897"/>
                <a:gd name="connsiteX647" fmla="*/ 107513 w 1700608"/>
                <a:gd name="connsiteY647" fmla="*/ 185054 h 1281897"/>
                <a:gd name="connsiteX648" fmla="*/ 103596 w 1700608"/>
                <a:gd name="connsiteY648" fmla="*/ 180365 h 1281897"/>
                <a:gd name="connsiteX649" fmla="*/ 101001 w 1700608"/>
                <a:gd name="connsiteY649" fmla="*/ 175177 h 1281897"/>
                <a:gd name="connsiteX650" fmla="*/ 95812 w 1700608"/>
                <a:gd name="connsiteY650" fmla="*/ 166348 h 1281897"/>
                <a:gd name="connsiteX651" fmla="*/ 92967 w 1700608"/>
                <a:gd name="connsiteY651" fmla="*/ 160886 h 1281897"/>
                <a:gd name="connsiteX652" fmla="*/ 94514 w 1700608"/>
                <a:gd name="connsiteY652" fmla="*/ 160387 h 1281897"/>
                <a:gd name="connsiteX653" fmla="*/ 92693 w 1700608"/>
                <a:gd name="connsiteY653" fmla="*/ 147916 h 1281897"/>
                <a:gd name="connsiteX654" fmla="*/ 91645 w 1700608"/>
                <a:gd name="connsiteY654" fmla="*/ 149213 h 1281897"/>
                <a:gd name="connsiteX655" fmla="*/ 67243 w 1700608"/>
                <a:gd name="connsiteY655" fmla="*/ 129211 h 1281897"/>
                <a:gd name="connsiteX656" fmla="*/ 66445 w 1700608"/>
                <a:gd name="connsiteY656" fmla="*/ 130782 h 1281897"/>
                <a:gd name="connsiteX657" fmla="*/ 62826 w 1700608"/>
                <a:gd name="connsiteY657" fmla="*/ 133625 h 1281897"/>
                <a:gd name="connsiteX658" fmla="*/ 51649 w 1700608"/>
                <a:gd name="connsiteY658" fmla="*/ 126891 h 1281897"/>
                <a:gd name="connsiteX659" fmla="*/ 46708 w 1700608"/>
                <a:gd name="connsiteY659" fmla="*/ 124547 h 1281897"/>
                <a:gd name="connsiteX660" fmla="*/ 42542 w 1700608"/>
                <a:gd name="connsiteY660" fmla="*/ 121953 h 1281897"/>
                <a:gd name="connsiteX661" fmla="*/ 33709 w 1700608"/>
                <a:gd name="connsiteY661" fmla="*/ 114421 h 1281897"/>
                <a:gd name="connsiteX662" fmla="*/ 30092 w 1700608"/>
                <a:gd name="connsiteY662" fmla="*/ 110255 h 1281897"/>
                <a:gd name="connsiteX663" fmla="*/ 26973 w 1700608"/>
                <a:gd name="connsiteY663" fmla="*/ 105591 h 1281897"/>
                <a:gd name="connsiteX664" fmla="*/ 21758 w 1700608"/>
                <a:gd name="connsiteY664" fmla="*/ 105068 h 1281897"/>
                <a:gd name="connsiteX665" fmla="*/ 18140 w 1700608"/>
                <a:gd name="connsiteY665" fmla="*/ 101177 h 1281897"/>
                <a:gd name="connsiteX666" fmla="*/ 14248 w 1700608"/>
                <a:gd name="connsiteY666" fmla="*/ 96513 h 1281897"/>
                <a:gd name="connsiteX667" fmla="*/ 9831 w 1700608"/>
                <a:gd name="connsiteY667" fmla="*/ 88706 h 1281897"/>
                <a:gd name="connsiteX668" fmla="*/ 7486 w 1700608"/>
                <a:gd name="connsiteY668" fmla="*/ 83768 h 1281897"/>
                <a:gd name="connsiteX669" fmla="*/ 6438 w 1700608"/>
                <a:gd name="connsiteY669" fmla="*/ 76236 h 1281897"/>
                <a:gd name="connsiteX670" fmla="*/ 5141 w 1700608"/>
                <a:gd name="connsiteY670" fmla="*/ 71821 h 1281897"/>
                <a:gd name="connsiteX671" fmla="*/ 16044 w 1700608"/>
                <a:gd name="connsiteY671" fmla="*/ 64813 h 1281897"/>
                <a:gd name="connsiteX672" fmla="*/ 22556 w 1700608"/>
                <a:gd name="connsiteY672" fmla="*/ 62493 h 1281897"/>
                <a:gd name="connsiteX673" fmla="*/ 29044 w 1700608"/>
                <a:gd name="connsiteY673" fmla="*/ 60672 h 1281897"/>
                <a:gd name="connsiteX674" fmla="*/ 35281 w 1700608"/>
                <a:gd name="connsiteY674" fmla="*/ 58079 h 1281897"/>
                <a:gd name="connsiteX675" fmla="*/ 41768 w 1700608"/>
                <a:gd name="connsiteY675" fmla="*/ 52617 h 1281897"/>
                <a:gd name="connsiteX676" fmla="*/ 38400 w 1700608"/>
                <a:gd name="connsiteY676" fmla="*/ 44311 h 1281897"/>
                <a:gd name="connsiteX677" fmla="*/ 37103 w 1700608"/>
                <a:gd name="connsiteY677" fmla="*/ 39622 h 1281897"/>
                <a:gd name="connsiteX678" fmla="*/ 34508 w 1700608"/>
                <a:gd name="connsiteY678" fmla="*/ 26653 h 1281897"/>
                <a:gd name="connsiteX679" fmla="*/ 45935 w 1700608"/>
                <a:gd name="connsiteY679" fmla="*/ 21714 h 1281897"/>
                <a:gd name="connsiteX680" fmla="*/ 46708 w 1700608"/>
                <a:gd name="connsiteY680" fmla="*/ 23785 h 1281897"/>
                <a:gd name="connsiteX681" fmla="*/ 57362 w 1700608"/>
                <a:gd name="connsiteY681" fmla="*/ 19644 h 1281897"/>
                <a:gd name="connsiteX682" fmla="*/ 65421 w 1700608"/>
                <a:gd name="connsiteY682" fmla="*/ 18073 h 1281897"/>
                <a:gd name="connsiteX683" fmla="*/ 68540 w 1700608"/>
                <a:gd name="connsiteY683" fmla="*/ 18597 h 1281897"/>
                <a:gd name="connsiteX684" fmla="*/ 75302 w 1700608"/>
                <a:gd name="connsiteY684" fmla="*/ 19121 h 1281897"/>
                <a:gd name="connsiteX685" fmla="*/ 81016 w 1700608"/>
                <a:gd name="connsiteY685" fmla="*/ 18846 h 1281897"/>
                <a:gd name="connsiteX686" fmla="*/ 90871 w 1700608"/>
                <a:gd name="connsiteY686" fmla="*/ 18073 h 1281897"/>
                <a:gd name="connsiteX687" fmla="*/ 104918 w 1700608"/>
                <a:gd name="connsiteY687" fmla="*/ 14706 h 1281897"/>
                <a:gd name="connsiteX688" fmla="*/ 110881 w 1700608"/>
                <a:gd name="connsiteY688" fmla="*/ 12362 h 1281897"/>
                <a:gd name="connsiteX689" fmla="*/ 118416 w 1700608"/>
                <a:gd name="connsiteY689" fmla="*/ 10541 h 1281897"/>
                <a:gd name="connsiteX690" fmla="*/ 124130 w 1700608"/>
                <a:gd name="connsiteY690" fmla="*/ 9768 h 1281897"/>
                <a:gd name="connsiteX691" fmla="*/ 132963 w 1700608"/>
                <a:gd name="connsiteY691" fmla="*/ 6376 h 1281897"/>
                <a:gd name="connsiteX692" fmla="*/ 140248 w 1700608"/>
                <a:gd name="connsiteY692" fmla="*/ 5079 h 1281897"/>
                <a:gd name="connsiteX693" fmla="*/ 152973 w 1700608"/>
                <a:gd name="connsiteY693" fmla="*/ 5353 h 1281897"/>
                <a:gd name="connsiteX694" fmla="*/ 160758 w 1700608"/>
                <a:gd name="connsiteY694" fmla="*/ 5852 h 1281897"/>
                <a:gd name="connsiteX695" fmla="*/ 168044 w 1700608"/>
                <a:gd name="connsiteY695" fmla="*/ 5079 h 1281897"/>
                <a:gd name="connsiteX696" fmla="*/ 175828 w 1700608"/>
                <a:gd name="connsiteY696" fmla="*/ 3533 h 1281897"/>
                <a:gd name="connsiteX697" fmla="*/ 180244 w 1700608"/>
                <a:gd name="connsiteY697" fmla="*/ 3258 h 1281897"/>
                <a:gd name="connsiteX698" fmla="*/ 180519 w 1700608"/>
                <a:gd name="connsiteY698" fmla="*/ 4555 h 1281897"/>
                <a:gd name="connsiteX699" fmla="*/ 188827 w 1700608"/>
                <a:gd name="connsiteY699" fmla="*/ 4306 h 1281897"/>
                <a:gd name="connsiteX700" fmla="*/ 189327 w 1700608"/>
                <a:gd name="connsiteY700" fmla="*/ 5328 h 1281897"/>
                <a:gd name="connsiteX701" fmla="*/ 195065 w 1700608"/>
                <a:gd name="connsiteY701" fmla="*/ 4031 h 1281897"/>
                <a:gd name="connsiteX702" fmla="*/ 195564 w 1700608"/>
                <a:gd name="connsiteY702" fmla="*/ 7149 h 1281897"/>
                <a:gd name="connsiteX703" fmla="*/ 204671 w 1700608"/>
                <a:gd name="connsiteY703" fmla="*/ 6126 h 1281897"/>
                <a:gd name="connsiteX704" fmla="*/ 205694 w 1700608"/>
                <a:gd name="connsiteY704" fmla="*/ 8197 h 1281897"/>
                <a:gd name="connsiteX705" fmla="*/ 217121 w 1700608"/>
                <a:gd name="connsiteY705" fmla="*/ 5852 h 1281897"/>
                <a:gd name="connsiteX706" fmla="*/ 227002 w 1700608"/>
                <a:gd name="connsiteY706" fmla="*/ 1961 h 1281897"/>
                <a:gd name="connsiteX707" fmla="*/ 243369 w 1700608"/>
                <a:gd name="connsiteY707" fmla="*/ -383 h 1281897"/>
                <a:gd name="connsiteX708" fmla="*/ 249857 w 1700608"/>
                <a:gd name="connsiteY708" fmla="*/ -383 h 1281897"/>
                <a:gd name="connsiteX709" fmla="*/ 252726 w 1700608"/>
                <a:gd name="connsiteY709" fmla="*/ 8446 h 1281897"/>
                <a:gd name="connsiteX710" fmla="*/ 258963 w 1700608"/>
                <a:gd name="connsiteY710" fmla="*/ 6900 h 1281897"/>
                <a:gd name="connsiteX711" fmla="*/ 264403 w 1700608"/>
                <a:gd name="connsiteY711" fmla="*/ 6126 h 1281897"/>
                <a:gd name="connsiteX712" fmla="*/ 265201 w 1700608"/>
                <a:gd name="connsiteY712" fmla="*/ 8446 h 1281897"/>
                <a:gd name="connsiteX713" fmla="*/ 269343 w 1700608"/>
                <a:gd name="connsiteY713" fmla="*/ 7673 h 1281897"/>
                <a:gd name="connsiteX714" fmla="*/ 278175 w 1700608"/>
                <a:gd name="connsiteY714" fmla="*/ 4829 h 1281897"/>
                <a:gd name="connsiteX715" fmla="*/ 283390 w 1700608"/>
                <a:gd name="connsiteY715" fmla="*/ 5079 h 1281897"/>
                <a:gd name="connsiteX716" fmla="*/ 292722 w 1700608"/>
                <a:gd name="connsiteY716" fmla="*/ 8446 h 1281897"/>
                <a:gd name="connsiteX717" fmla="*/ 294044 w 1700608"/>
                <a:gd name="connsiteY717" fmla="*/ 13659 h 1281897"/>
                <a:gd name="connsiteX718" fmla="*/ 297412 w 1700608"/>
                <a:gd name="connsiteY718" fmla="*/ 15205 h 1281897"/>
                <a:gd name="connsiteX719" fmla="*/ 300531 w 1700608"/>
                <a:gd name="connsiteY719" fmla="*/ 19869 h 1281897"/>
                <a:gd name="connsiteX720" fmla="*/ 301554 w 1700608"/>
                <a:gd name="connsiteY720" fmla="*/ 19096 h 1281897"/>
                <a:gd name="connsiteX721" fmla="*/ 305197 w 1700608"/>
                <a:gd name="connsiteY721" fmla="*/ 21690 h 1281897"/>
                <a:gd name="connsiteX722" fmla="*/ 306769 w 1700608"/>
                <a:gd name="connsiteY722" fmla="*/ 20393 h 1281897"/>
                <a:gd name="connsiteX723" fmla="*/ 307018 w 1700608"/>
                <a:gd name="connsiteY723" fmla="*/ 13908 h 1281897"/>
                <a:gd name="connsiteX724" fmla="*/ 306769 w 1700608"/>
                <a:gd name="connsiteY724" fmla="*/ 9219 h 1281897"/>
                <a:gd name="connsiteX725" fmla="*/ 310387 w 1700608"/>
                <a:gd name="connsiteY725" fmla="*/ 9219 h 1281897"/>
                <a:gd name="connsiteX726" fmla="*/ 320541 w 1700608"/>
                <a:gd name="connsiteY726" fmla="*/ 7922 h 1281897"/>
                <a:gd name="connsiteX727" fmla="*/ 328326 w 1700608"/>
                <a:gd name="connsiteY727" fmla="*/ 7423 h 1281897"/>
                <a:gd name="connsiteX728" fmla="*/ 328575 w 1700608"/>
                <a:gd name="connsiteY728" fmla="*/ 8970 h 1281897"/>
                <a:gd name="connsiteX729" fmla="*/ 324434 w 1700608"/>
                <a:gd name="connsiteY729" fmla="*/ 15205 h 1281897"/>
                <a:gd name="connsiteX730" fmla="*/ 323386 w 1700608"/>
                <a:gd name="connsiteY730" fmla="*/ 20393 h 1281897"/>
                <a:gd name="connsiteX731" fmla="*/ 324160 w 1700608"/>
                <a:gd name="connsiteY731" fmla="*/ 21440 h 1281897"/>
                <a:gd name="connsiteX732" fmla="*/ 332493 w 1700608"/>
                <a:gd name="connsiteY732" fmla="*/ 21440 h 1281897"/>
                <a:gd name="connsiteX733" fmla="*/ 333516 w 1700608"/>
                <a:gd name="connsiteY733" fmla="*/ 18846 h 1281897"/>
                <a:gd name="connsiteX734" fmla="*/ 334040 w 1700608"/>
                <a:gd name="connsiteY734" fmla="*/ 11564 h 1281897"/>
                <a:gd name="connsiteX735" fmla="*/ 336111 w 1700608"/>
                <a:gd name="connsiteY735" fmla="*/ 11564 h 1281897"/>
                <a:gd name="connsiteX736" fmla="*/ 339504 w 1700608"/>
                <a:gd name="connsiteY736" fmla="*/ 18073 h 1281897"/>
                <a:gd name="connsiteX737" fmla="*/ 343646 w 1700608"/>
                <a:gd name="connsiteY737" fmla="*/ 19096 h 1281897"/>
                <a:gd name="connsiteX738" fmla="*/ 349883 w 1700608"/>
                <a:gd name="connsiteY738" fmla="*/ 19096 h 1281897"/>
                <a:gd name="connsiteX739" fmla="*/ 364954 w 1700608"/>
                <a:gd name="connsiteY739" fmla="*/ 19370 h 1281897"/>
                <a:gd name="connsiteX740" fmla="*/ 378726 w 1700608"/>
                <a:gd name="connsiteY740" fmla="*/ 19620 h 1281897"/>
                <a:gd name="connsiteX741" fmla="*/ 385214 w 1700608"/>
                <a:gd name="connsiteY741" fmla="*/ 20143 h 1281897"/>
                <a:gd name="connsiteX742" fmla="*/ 393797 w 1700608"/>
                <a:gd name="connsiteY742" fmla="*/ 19869 h 1281897"/>
                <a:gd name="connsiteX743" fmla="*/ 400283 w 1700608"/>
                <a:gd name="connsiteY743" fmla="*/ 21690 h 1281897"/>
                <a:gd name="connsiteX744" fmla="*/ 404176 w 1700608"/>
                <a:gd name="connsiteY744" fmla="*/ 21964 h 1281897"/>
                <a:gd name="connsiteX745" fmla="*/ 408068 w 1700608"/>
                <a:gd name="connsiteY745" fmla="*/ 23261 h 1281897"/>
                <a:gd name="connsiteX746" fmla="*/ 408592 w 1700608"/>
                <a:gd name="connsiteY746" fmla="*/ 24558 h 1281897"/>
                <a:gd name="connsiteX747" fmla="*/ 408343 w 1700608"/>
                <a:gd name="connsiteY747" fmla="*/ 30793 h 1281897"/>
                <a:gd name="connsiteX748" fmla="*/ 414830 w 1700608"/>
                <a:gd name="connsiteY748" fmla="*/ 32339 h 1281897"/>
                <a:gd name="connsiteX749" fmla="*/ 416651 w 1700608"/>
                <a:gd name="connsiteY749" fmla="*/ 34160 h 1281897"/>
                <a:gd name="connsiteX750" fmla="*/ 426257 w 1700608"/>
                <a:gd name="connsiteY750" fmla="*/ 37278 h 1281897"/>
                <a:gd name="connsiteX751" fmla="*/ 429127 w 1700608"/>
                <a:gd name="connsiteY751" fmla="*/ 37278 h 1281897"/>
                <a:gd name="connsiteX752" fmla="*/ 431198 w 1700608"/>
                <a:gd name="connsiteY752" fmla="*/ 41443 h 1281897"/>
                <a:gd name="connsiteX753" fmla="*/ 434566 w 1700608"/>
                <a:gd name="connsiteY753" fmla="*/ 43763 h 1281897"/>
                <a:gd name="connsiteX754" fmla="*/ 440279 w 1700608"/>
                <a:gd name="connsiteY754" fmla="*/ 46107 h 1281897"/>
                <a:gd name="connsiteX755" fmla="*/ 442375 w 1700608"/>
                <a:gd name="connsiteY755" fmla="*/ 42740 h 1281897"/>
                <a:gd name="connsiteX756" fmla="*/ 445744 w 1700608"/>
                <a:gd name="connsiteY756" fmla="*/ 41443 h 1281897"/>
                <a:gd name="connsiteX757" fmla="*/ 448613 w 1700608"/>
                <a:gd name="connsiteY757" fmla="*/ 41692 h 1281897"/>
                <a:gd name="connsiteX758" fmla="*/ 454052 w 1700608"/>
                <a:gd name="connsiteY758" fmla="*/ 39622 h 1281897"/>
                <a:gd name="connsiteX759" fmla="*/ 456647 w 1700608"/>
                <a:gd name="connsiteY759" fmla="*/ 40146 h 1281897"/>
                <a:gd name="connsiteX760" fmla="*/ 460041 w 1700608"/>
                <a:gd name="connsiteY760" fmla="*/ 45583 h 1281897"/>
                <a:gd name="connsiteX761" fmla="*/ 463159 w 1700608"/>
                <a:gd name="connsiteY761" fmla="*/ 47404 h 1281897"/>
                <a:gd name="connsiteX762" fmla="*/ 464981 w 1700608"/>
                <a:gd name="connsiteY762" fmla="*/ 49748 h 1281897"/>
                <a:gd name="connsiteX763" fmla="*/ 465480 w 1700608"/>
                <a:gd name="connsiteY763" fmla="*/ 52342 h 1281897"/>
                <a:gd name="connsiteX764" fmla="*/ 467825 w 1700608"/>
                <a:gd name="connsiteY764" fmla="*/ 54412 h 1281897"/>
                <a:gd name="connsiteX765" fmla="*/ 472491 w 1700608"/>
                <a:gd name="connsiteY765" fmla="*/ 56507 h 1281897"/>
                <a:gd name="connsiteX766" fmla="*/ 474312 w 1700608"/>
                <a:gd name="connsiteY766" fmla="*/ 58577 h 1281897"/>
                <a:gd name="connsiteX767" fmla="*/ 477705 w 1700608"/>
                <a:gd name="connsiteY767" fmla="*/ 59874 h 1281897"/>
                <a:gd name="connsiteX768" fmla="*/ 480550 w 1700608"/>
                <a:gd name="connsiteY768" fmla="*/ 59625 h 1281897"/>
                <a:gd name="connsiteX769" fmla="*/ 487062 w 1700608"/>
                <a:gd name="connsiteY769" fmla="*/ 57804 h 1281897"/>
                <a:gd name="connsiteX770" fmla="*/ 492252 w 1700608"/>
                <a:gd name="connsiteY770" fmla="*/ 54936 h 1281897"/>
                <a:gd name="connsiteX771" fmla="*/ 499263 w 1700608"/>
                <a:gd name="connsiteY771" fmla="*/ 58577 h 1281897"/>
                <a:gd name="connsiteX772" fmla="*/ 519273 w 1700608"/>
                <a:gd name="connsiteY772" fmla="*/ 68180 h 1281897"/>
                <a:gd name="connsiteX773" fmla="*/ 528605 w 1700608"/>
                <a:gd name="connsiteY773" fmla="*/ 73642 h 1281897"/>
                <a:gd name="connsiteX774" fmla="*/ 537438 w 1700608"/>
                <a:gd name="connsiteY774" fmla="*/ 87135 h 1281897"/>
                <a:gd name="connsiteX775" fmla="*/ 539533 w 1700608"/>
                <a:gd name="connsiteY775" fmla="*/ 91300 h 1281897"/>
                <a:gd name="connsiteX776" fmla="*/ 541878 w 1700608"/>
                <a:gd name="connsiteY776" fmla="*/ 98558 h 1281897"/>
                <a:gd name="connsiteX777" fmla="*/ 543176 w 1700608"/>
                <a:gd name="connsiteY777" fmla="*/ 99605 h 1281897"/>
                <a:gd name="connsiteX778" fmla="*/ 542902 w 1700608"/>
                <a:gd name="connsiteY778" fmla="*/ 102973 h 1281897"/>
                <a:gd name="connsiteX779" fmla="*/ 544473 w 1700608"/>
                <a:gd name="connsiteY779" fmla="*/ 104544 h 1281897"/>
                <a:gd name="connsiteX780" fmla="*/ 546544 w 1700608"/>
                <a:gd name="connsiteY780" fmla="*/ 103496 h 1281897"/>
                <a:gd name="connsiteX781" fmla="*/ 549913 w 1700608"/>
                <a:gd name="connsiteY781" fmla="*/ 105591 h 1281897"/>
                <a:gd name="connsiteX782" fmla="*/ 557722 w 1700608"/>
                <a:gd name="connsiteY782" fmla="*/ 97535 h 1281897"/>
                <a:gd name="connsiteX783" fmla="*/ 564209 w 1700608"/>
                <a:gd name="connsiteY783" fmla="*/ 92847 h 1281897"/>
                <a:gd name="connsiteX784" fmla="*/ 566804 w 1700608"/>
                <a:gd name="connsiteY784" fmla="*/ 91824 h 1281897"/>
                <a:gd name="connsiteX785" fmla="*/ 573815 w 1700608"/>
                <a:gd name="connsiteY785" fmla="*/ 93894 h 1281897"/>
                <a:gd name="connsiteX786" fmla="*/ 577209 w 1700608"/>
                <a:gd name="connsiteY786" fmla="*/ 96488 h 1281897"/>
                <a:gd name="connsiteX787" fmla="*/ 578506 w 1700608"/>
                <a:gd name="connsiteY787" fmla="*/ 96239 h 1281897"/>
                <a:gd name="connsiteX788" fmla="*/ 582648 w 1700608"/>
                <a:gd name="connsiteY788" fmla="*/ 93121 h 1281897"/>
                <a:gd name="connsiteX789" fmla="*/ 584220 w 1700608"/>
                <a:gd name="connsiteY789" fmla="*/ 101950 h 1281897"/>
                <a:gd name="connsiteX790" fmla="*/ 586041 w 1700608"/>
                <a:gd name="connsiteY790" fmla="*/ 104294 h 1281897"/>
                <a:gd name="connsiteX791" fmla="*/ 590707 w 1700608"/>
                <a:gd name="connsiteY791" fmla="*/ 107662 h 1281897"/>
                <a:gd name="connsiteX792" fmla="*/ 600587 w 1700608"/>
                <a:gd name="connsiteY792" fmla="*/ 110779 h 1281897"/>
                <a:gd name="connsiteX793" fmla="*/ 609146 w 1700608"/>
                <a:gd name="connsiteY793" fmla="*/ 112600 h 1281897"/>
                <a:gd name="connsiteX794" fmla="*/ 616431 w 1700608"/>
                <a:gd name="connsiteY794" fmla="*/ 111303 h 1281897"/>
                <a:gd name="connsiteX795" fmla="*/ 624490 w 1700608"/>
                <a:gd name="connsiteY795" fmla="*/ 105317 h 1281897"/>
                <a:gd name="connsiteX796" fmla="*/ 628906 w 1700608"/>
                <a:gd name="connsiteY796" fmla="*/ 102973 h 1281897"/>
                <a:gd name="connsiteX797" fmla="*/ 637464 w 1700608"/>
                <a:gd name="connsiteY797" fmla="*/ 102973 h 1281897"/>
                <a:gd name="connsiteX798" fmla="*/ 643178 w 1700608"/>
                <a:gd name="connsiteY798" fmla="*/ 108709 h 1281897"/>
                <a:gd name="connsiteX799" fmla="*/ 655653 w 1700608"/>
                <a:gd name="connsiteY799" fmla="*/ 105841 h 1281897"/>
                <a:gd name="connsiteX800" fmla="*/ 656177 w 1700608"/>
                <a:gd name="connsiteY800" fmla="*/ 108185 h 1281897"/>
                <a:gd name="connsiteX801" fmla="*/ 657998 w 1700608"/>
                <a:gd name="connsiteY801" fmla="*/ 107662 h 1281897"/>
                <a:gd name="connsiteX802" fmla="*/ 661891 w 1700608"/>
                <a:gd name="connsiteY802" fmla="*/ 112600 h 1281897"/>
                <a:gd name="connsiteX803" fmla="*/ 663712 w 1700608"/>
                <a:gd name="connsiteY803" fmla="*/ 115718 h 1281897"/>
                <a:gd name="connsiteX804" fmla="*/ 666307 w 1700608"/>
                <a:gd name="connsiteY804" fmla="*/ 132328 h 1281897"/>
                <a:gd name="connsiteX805" fmla="*/ 685519 w 1700608"/>
                <a:gd name="connsiteY805" fmla="*/ 134423 h 1281897"/>
                <a:gd name="connsiteX806" fmla="*/ 689686 w 1700608"/>
                <a:gd name="connsiteY806" fmla="*/ 134673 h 1281897"/>
                <a:gd name="connsiteX807" fmla="*/ 696173 w 1700608"/>
                <a:gd name="connsiteY807" fmla="*/ 136219 h 1281897"/>
                <a:gd name="connsiteX808" fmla="*/ 699567 w 1700608"/>
                <a:gd name="connsiteY808" fmla="*/ 137516 h 1281897"/>
                <a:gd name="connsiteX809" fmla="*/ 701113 w 1700608"/>
                <a:gd name="connsiteY809" fmla="*/ 141432 h 1281897"/>
                <a:gd name="connsiteX810" fmla="*/ 706577 w 1700608"/>
                <a:gd name="connsiteY810" fmla="*/ 140908 h 1281897"/>
                <a:gd name="connsiteX811" fmla="*/ 708124 w 1700608"/>
                <a:gd name="connsiteY811" fmla="*/ 134149 h 1281897"/>
                <a:gd name="connsiteX812" fmla="*/ 712815 w 1700608"/>
                <a:gd name="connsiteY812" fmla="*/ 127141 h 1281897"/>
                <a:gd name="connsiteX813" fmla="*/ 716458 w 1700608"/>
                <a:gd name="connsiteY813" fmla="*/ 124297 h 1281897"/>
                <a:gd name="connsiteX814" fmla="*/ 719826 w 1700608"/>
                <a:gd name="connsiteY814" fmla="*/ 122726 h 1281897"/>
                <a:gd name="connsiteX815" fmla="*/ 728659 w 1700608"/>
                <a:gd name="connsiteY815" fmla="*/ 120132 h 1281897"/>
                <a:gd name="connsiteX816" fmla="*/ 733075 w 1700608"/>
                <a:gd name="connsiteY816" fmla="*/ 120132 h 1281897"/>
                <a:gd name="connsiteX817" fmla="*/ 737491 w 1700608"/>
                <a:gd name="connsiteY817" fmla="*/ 121679 h 1281897"/>
                <a:gd name="connsiteX818" fmla="*/ 742157 w 1700608"/>
                <a:gd name="connsiteY818" fmla="*/ 124023 h 1281897"/>
                <a:gd name="connsiteX819" fmla="*/ 743454 w 1700608"/>
                <a:gd name="connsiteY819" fmla="*/ 125594 h 1281897"/>
                <a:gd name="connsiteX820" fmla="*/ 744503 w 1700608"/>
                <a:gd name="connsiteY820" fmla="*/ 135446 h 1281897"/>
                <a:gd name="connsiteX821" fmla="*/ 748145 w 1700608"/>
                <a:gd name="connsiteY821" fmla="*/ 146370 h 1281897"/>
                <a:gd name="connsiteX822" fmla="*/ 749443 w 1700608"/>
                <a:gd name="connsiteY822" fmla="*/ 147393 h 1281897"/>
                <a:gd name="connsiteX823" fmla="*/ 756978 w 1700608"/>
                <a:gd name="connsiteY823" fmla="*/ 149737 h 1281897"/>
                <a:gd name="connsiteX824" fmla="*/ 761119 w 1700608"/>
                <a:gd name="connsiteY824" fmla="*/ 149987 h 1281897"/>
                <a:gd name="connsiteX825" fmla="*/ 763216 w 1700608"/>
                <a:gd name="connsiteY825" fmla="*/ 149213 h 1281897"/>
                <a:gd name="connsiteX826" fmla="*/ 768405 w 1700608"/>
                <a:gd name="connsiteY826" fmla="*/ 144549 h 1281897"/>
                <a:gd name="connsiteX827" fmla="*/ 772297 w 1700608"/>
                <a:gd name="connsiteY827" fmla="*/ 143502 h 1281897"/>
                <a:gd name="connsiteX828" fmla="*/ 777237 w 1700608"/>
                <a:gd name="connsiteY828" fmla="*/ 140908 h 1281897"/>
                <a:gd name="connsiteX829" fmla="*/ 780356 w 1700608"/>
                <a:gd name="connsiteY829" fmla="*/ 138563 h 1281897"/>
                <a:gd name="connsiteX830" fmla="*/ 778011 w 1700608"/>
                <a:gd name="connsiteY830" fmla="*/ 135197 h 1281897"/>
                <a:gd name="connsiteX831" fmla="*/ 778810 w 1700608"/>
                <a:gd name="connsiteY831" fmla="*/ 131805 h 1281897"/>
                <a:gd name="connsiteX832" fmla="*/ 781130 w 1700608"/>
                <a:gd name="connsiteY832" fmla="*/ 127390 h 1281897"/>
                <a:gd name="connsiteX833" fmla="*/ 781404 w 1700608"/>
                <a:gd name="connsiteY833" fmla="*/ 122975 h 1281897"/>
                <a:gd name="connsiteX834" fmla="*/ 784773 w 1700608"/>
                <a:gd name="connsiteY834" fmla="*/ 123250 h 1281897"/>
                <a:gd name="connsiteX835" fmla="*/ 794379 w 1700608"/>
                <a:gd name="connsiteY835" fmla="*/ 130009 h 1281897"/>
                <a:gd name="connsiteX836" fmla="*/ 800367 w 1700608"/>
                <a:gd name="connsiteY836" fmla="*/ 137017 h 1281897"/>
                <a:gd name="connsiteX837" fmla="*/ 804508 w 1700608"/>
                <a:gd name="connsiteY837" fmla="*/ 139337 h 1281897"/>
                <a:gd name="connsiteX838" fmla="*/ 809449 w 1700608"/>
                <a:gd name="connsiteY838" fmla="*/ 140908 h 1281897"/>
                <a:gd name="connsiteX839" fmla="*/ 812842 w 1700608"/>
                <a:gd name="connsiteY839" fmla="*/ 140634 h 1281897"/>
                <a:gd name="connsiteX840" fmla="*/ 813092 w 1700608"/>
                <a:gd name="connsiteY840" fmla="*/ 143252 h 1281897"/>
                <a:gd name="connsiteX841" fmla="*/ 814638 w 1700608"/>
                <a:gd name="connsiteY841" fmla="*/ 147667 h 1281897"/>
                <a:gd name="connsiteX842" fmla="*/ 814638 w 1700608"/>
                <a:gd name="connsiteY842" fmla="*/ 151558 h 1281897"/>
                <a:gd name="connsiteX843" fmla="*/ 818281 w 1700608"/>
                <a:gd name="connsiteY843" fmla="*/ 157519 h 1281897"/>
                <a:gd name="connsiteX844" fmla="*/ 820352 w 1700608"/>
                <a:gd name="connsiteY844" fmla="*/ 159863 h 1281897"/>
                <a:gd name="connsiteX845" fmla="*/ 819579 w 1700608"/>
                <a:gd name="connsiteY845" fmla="*/ 164527 h 1281897"/>
                <a:gd name="connsiteX846" fmla="*/ 819579 w 1700608"/>
                <a:gd name="connsiteY846" fmla="*/ 167645 h 1281897"/>
                <a:gd name="connsiteX847" fmla="*/ 821400 w 1700608"/>
                <a:gd name="connsiteY847" fmla="*/ 171810 h 1281897"/>
                <a:gd name="connsiteX848" fmla="*/ 820876 w 1700608"/>
                <a:gd name="connsiteY848" fmla="*/ 176748 h 1281897"/>
                <a:gd name="connsiteX849" fmla="*/ 822174 w 1700608"/>
                <a:gd name="connsiteY849" fmla="*/ 181687 h 1281897"/>
                <a:gd name="connsiteX850" fmla="*/ 827388 w 1700608"/>
                <a:gd name="connsiteY850" fmla="*/ 185303 h 1281897"/>
                <a:gd name="connsiteX851" fmla="*/ 827638 w 1700608"/>
                <a:gd name="connsiteY851" fmla="*/ 190242 h 1281897"/>
                <a:gd name="connsiteX852" fmla="*/ 825567 w 1700608"/>
                <a:gd name="connsiteY852" fmla="*/ 197001 h 1281897"/>
                <a:gd name="connsiteX853" fmla="*/ 826066 w 1700608"/>
                <a:gd name="connsiteY853" fmla="*/ 203485 h 1281897"/>
                <a:gd name="connsiteX854" fmla="*/ 832578 w 1700608"/>
                <a:gd name="connsiteY854" fmla="*/ 203760 h 1281897"/>
                <a:gd name="connsiteX855" fmla="*/ 840113 w 1700608"/>
                <a:gd name="connsiteY855" fmla="*/ 201665 h 1281897"/>
                <a:gd name="connsiteX856" fmla="*/ 841660 w 1700608"/>
                <a:gd name="connsiteY856" fmla="*/ 204009 h 1281897"/>
                <a:gd name="connsiteX857" fmla="*/ 846351 w 1700608"/>
                <a:gd name="connsiteY857" fmla="*/ 201939 h 1281897"/>
                <a:gd name="connsiteX858" fmla="*/ 847124 w 1700608"/>
                <a:gd name="connsiteY858" fmla="*/ 203485 h 1281897"/>
                <a:gd name="connsiteX859" fmla="*/ 850767 w 1700608"/>
                <a:gd name="connsiteY859" fmla="*/ 203485 h 1281897"/>
                <a:gd name="connsiteX860" fmla="*/ 860123 w 1700608"/>
                <a:gd name="connsiteY860" fmla="*/ 205057 h 1281897"/>
                <a:gd name="connsiteX861" fmla="*/ 865837 w 1700608"/>
                <a:gd name="connsiteY861" fmla="*/ 205556 h 1281897"/>
                <a:gd name="connsiteX862" fmla="*/ 866336 w 1700608"/>
                <a:gd name="connsiteY862" fmla="*/ 207900 h 1281897"/>
                <a:gd name="connsiteX863" fmla="*/ 870228 w 1700608"/>
                <a:gd name="connsiteY863" fmla="*/ 207127 h 1281897"/>
                <a:gd name="connsiteX864" fmla="*/ 872050 w 1700608"/>
                <a:gd name="connsiteY864" fmla="*/ 204782 h 1281897"/>
                <a:gd name="connsiteX865" fmla="*/ 876216 w 1700608"/>
                <a:gd name="connsiteY865" fmla="*/ 201665 h 1281897"/>
                <a:gd name="connsiteX866" fmla="*/ 878287 w 1700608"/>
                <a:gd name="connsiteY866" fmla="*/ 190491 h 1281897"/>
                <a:gd name="connsiteX867" fmla="*/ 878038 w 1700608"/>
                <a:gd name="connsiteY867" fmla="*/ 189718 h 1281897"/>
                <a:gd name="connsiteX868" fmla="*/ 880384 w 1700608"/>
                <a:gd name="connsiteY868" fmla="*/ 183482 h 1281897"/>
                <a:gd name="connsiteX869" fmla="*/ 881157 w 1700608"/>
                <a:gd name="connsiteY869" fmla="*/ 179592 h 1281897"/>
                <a:gd name="connsiteX870" fmla="*/ 880882 w 1700608"/>
                <a:gd name="connsiteY870" fmla="*/ 173606 h 1281897"/>
                <a:gd name="connsiteX871" fmla="*/ 881681 w 1700608"/>
                <a:gd name="connsiteY871" fmla="*/ 171810 h 1281897"/>
                <a:gd name="connsiteX872" fmla="*/ 882454 w 1700608"/>
                <a:gd name="connsiteY872" fmla="*/ 164004 h 1281897"/>
                <a:gd name="connsiteX873" fmla="*/ 889740 w 1700608"/>
                <a:gd name="connsiteY873" fmla="*/ 163230 h 1281897"/>
                <a:gd name="connsiteX874" fmla="*/ 890239 w 1700608"/>
                <a:gd name="connsiteY874" fmla="*/ 164004 h 1281897"/>
                <a:gd name="connsiteX875" fmla="*/ 896751 w 1700608"/>
                <a:gd name="connsiteY875" fmla="*/ 165301 h 1281897"/>
                <a:gd name="connsiteX876" fmla="*/ 902464 w 1700608"/>
                <a:gd name="connsiteY876" fmla="*/ 167396 h 1281897"/>
                <a:gd name="connsiteX877" fmla="*/ 910249 w 1700608"/>
                <a:gd name="connsiteY877" fmla="*/ 165301 h 1281897"/>
                <a:gd name="connsiteX878" fmla="*/ 912844 w 1700608"/>
                <a:gd name="connsiteY878" fmla="*/ 165824 h 1281897"/>
                <a:gd name="connsiteX879" fmla="*/ 918308 w 1700608"/>
                <a:gd name="connsiteY879" fmla="*/ 169466 h 1281897"/>
                <a:gd name="connsiteX880" fmla="*/ 932855 w 1700608"/>
                <a:gd name="connsiteY880" fmla="*/ 171287 h 1281897"/>
                <a:gd name="connsiteX881" fmla="*/ 937795 w 1700608"/>
                <a:gd name="connsiteY881" fmla="*/ 172583 h 1281897"/>
                <a:gd name="connsiteX882" fmla="*/ 942735 w 1700608"/>
                <a:gd name="connsiteY882" fmla="*/ 170763 h 1281897"/>
                <a:gd name="connsiteX883" fmla="*/ 951044 w 1700608"/>
                <a:gd name="connsiteY883" fmla="*/ 166074 h 1281897"/>
                <a:gd name="connsiteX884" fmla="*/ 958055 w 1700608"/>
                <a:gd name="connsiteY884" fmla="*/ 166348 h 1281897"/>
                <a:gd name="connsiteX885" fmla="*/ 959103 w 1700608"/>
                <a:gd name="connsiteY885" fmla="*/ 165301 h 1281897"/>
                <a:gd name="connsiteX886" fmla="*/ 962471 w 1700608"/>
                <a:gd name="connsiteY886" fmla="*/ 165550 h 1281897"/>
                <a:gd name="connsiteX887" fmla="*/ 969233 w 1700608"/>
                <a:gd name="connsiteY887" fmla="*/ 164527 h 1281897"/>
                <a:gd name="connsiteX888" fmla="*/ 971828 w 1700608"/>
                <a:gd name="connsiteY888" fmla="*/ 165026 h 1281897"/>
                <a:gd name="connsiteX889" fmla="*/ 975471 w 1700608"/>
                <a:gd name="connsiteY889" fmla="*/ 170239 h 1281897"/>
                <a:gd name="connsiteX890" fmla="*/ 978838 w 1700608"/>
                <a:gd name="connsiteY890" fmla="*/ 181138 h 1281897"/>
                <a:gd name="connsiteX891" fmla="*/ 982207 w 1700608"/>
                <a:gd name="connsiteY891" fmla="*/ 189718 h 1281897"/>
                <a:gd name="connsiteX892" fmla="*/ 985601 w 1700608"/>
                <a:gd name="connsiteY892" fmla="*/ 201141 h 1281897"/>
                <a:gd name="connsiteX893" fmla="*/ 985325 w 1700608"/>
                <a:gd name="connsiteY893" fmla="*/ 204757 h 1281897"/>
                <a:gd name="connsiteX894" fmla="*/ 986623 w 1700608"/>
                <a:gd name="connsiteY894" fmla="*/ 213611 h 1281897"/>
                <a:gd name="connsiteX895" fmla="*/ 991838 w 1700608"/>
                <a:gd name="connsiteY895" fmla="*/ 213337 h 1281897"/>
                <a:gd name="connsiteX896" fmla="*/ 996753 w 1700608"/>
                <a:gd name="connsiteY896" fmla="*/ 214110 h 1281897"/>
                <a:gd name="connsiteX897" fmla="*/ 1001169 w 1700608"/>
                <a:gd name="connsiteY897" fmla="*/ 215681 h 1281897"/>
                <a:gd name="connsiteX898" fmla="*/ 1000146 w 1700608"/>
                <a:gd name="connsiteY898" fmla="*/ 220345 h 1281897"/>
                <a:gd name="connsiteX899" fmla="*/ 1000146 w 1700608"/>
                <a:gd name="connsiteY899" fmla="*/ 227354 h 1281897"/>
                <a:gd name="connsiteX900" fmla="*/ 1003789 w 1700608"/>
                <a:gd name="connsiteY900" fmla="*/ 228401 h 1281897"/>
                <a:gd name="connsiteX901" fmla="*/ 1009502 w 1700608"/>
                <a:gd name="connsiteY901" fmla="*/ 226855 h 1281897"/>
                <a:gd name="connsiteX902" fmla="*/ 1012621 w 1700608"/>
                <a:gd name="connsiteY902" fmla="*/ 232043 h 1281897"/>
                <a:gd name="connsiteX903" fmla="*/ 1015216 w 1700608"/>
                <a:gd name="connsiteY903" fmla="*/ 233864 h 1281897"/>
                <a:gd name="connsiteX904" fmla="*/ 1018061 w 1700608"/>
                <a:gd name="connsiteY904" fmla="*/ 237505 h 1281897"/>
                <a:gd name="connsiteX905" fmla="*/ 1021180 w 1700608"/>
                <a:gd name="connsiteY905" fmla="*/ 236457 h 1281897"/>
                <a:gd name="connsiteX906" fmla="*/ 1025072 w 1700608"/>
                <a:gd name="connsiteY906" fmla="*/ 237505 h 1281897"/>
                <a:gd name="connsiteX907" fmla="*/ 1027667 w 1700608"/>
                <a:gd name="connsiteY907" fmla="*/ 240348 h 1281897"/>
                <a:gd name="connsiteX908" fmla="*/ 1030286 w 1700608"/>
                <a:gd name="connsiteY908" fmla="*/ 241645 h 1281897"/>
                <a:gd name="connsiteX909" fmla="*/ 1034703 w 1700608"/>
                <a:gd name="connsiteY909" fmla="*/ 243217 h 1281897"/>
                <a:gd name="connsiteX910" fmla="*/ 1039119 w 1700608"/>
                <a:gd name="connsiteY910" fmla="*/ 243466 h 1281897"/>
                <a:gd name="connsiteX911" fmla="*/ 1040142 w 1700608"/>
                <a:gd name="connsiteY911" fmla="*/ 246833 h 1281897"/>
                <a:gd name="connsiteX912" fmla="*/ 1041440 w 1700608"/>
                <a:gd name="connsiteY912" fmla="*/ 247881 h 1281897"/>
                <a:gd name="connsiteX913" fmla="*/ 1042737 w 1700608"/>
                <a:gd name="connsiteY913" fmla="*/ 254365 h 1281897"/>
                <a:gd name="connsiteX914" fmla="*/ 1043011 w 1700608"/>
                <a:gd name="connsiteY914" fmla="*/ 262172 h 1281897"/>
                <a:gd name="connsiteX915" fmla="*/ 1041714 w 1700608"/>
                <a:gd name="connsiteY915" fmla="*/ 267110 h 1281897"/>
                <a:gd name="connsiteX916" fmla="*/ 1042488 w 1700608"/>
                <a:gd name="connsiteY916" fmla="*/ 273595 h 1281897"/>
                <a:gd name="connsiteX917" fmla="*/ 1042238 w 1700608"/>
                <a:gd name="connsiteY917" fmla="*/ 279306 h 1281897"/>
                <a:gd name="connsiteX918" fmla="*/ 1043011 w 1700608"/>
                <a:gd name="connsiteY918" fmla="*/ 281127 h 1281897"/>
                <a:gd name="connsiteX919" fmla="*/ 1045881 w 1700608"/>
                <a:gd name="connsiteY919" fmla="*/ 284245 h 1281897"/>
                <a:gd name="connsiteX920" fmla="*/ 1045083 w 1700608"/>
                <a:gd name="connsiteY920" fmla="*/ 289433 h 1281897"/>
                <a:gd name="connsiteX921" fmla="*/ 1045083 w 1700608"/>
                <a:gd name="connsiteY921" fmla="*/ 293847 h 1281897"/>
                <a:gd name="connsiteX922" fmla="*/ 1052618 w 1700608"/>
                <a:gd name="connsiteY922" fmla="*/ 294096 h 1281897"/>
                <a:gd name="connsiteX923" fmla="*/ 1061450 w 1700608"/>
                <a:gd name="connsiteY923" fmla="*/ 293847 h 1281897"/>
                <a:gd name="connsiteX924" fmla="*/ 1064569 w 1700608"/>
                <a:gd name="connsiteY924" fmla="*/ 295418 h 1281897"/>
                <a:gd name="connsiteX925" fmla="*/ 1064843 w 1700608"/>
                <a:gd name="connsiteY925" fmla="*/ 299833 h 1281897"/>
                <a:gd name="connsiteX926" fmla="*/ 1067438 w 1700608"/>
                <a:gd name="connsiteY926" fmla="*/ 299833 h 1281897"/>
                <a:gd name="connsiteX927" fmla="*/ 1071580 w 1700608"/>
                <a:gd name="connsiteY927" fmla="*/ 303724 h 1281897"/>
                <a:gd name="connsiteX928" fmla="*/ 1073676 w 1700608"/>
                <a:gd name="connsiteY928" fmla="*/ 305270 h 1281897"/>
                <a:gd name="connsiteX929" fmla="*/ 1075223 w 1700608"/>
                <a:gd name="connsiteY929" fmla="*/ 308138 h 1281897"/>
                <a:gd name="connsiteX930" fmla="*/ 1073926 w 1700608"/>
                <a:gd name="connsiteY930" fmla="*/ 310732 h 1281897"/>
                <a:gd name="connsiteX931" fmla="*/ 1081711 w 1700608"/>
                <a:gd name="connsiteY931" fmla="*/ 313326 h 1281897"/>
                <a:gd name="connsiteX932" fmla="*/ 1081985 w 1700608"/>
                <a:gd name="connsiteY932" fmla="*/ 316194 h 1281897"/>
                <a:gd name="connsiteX933" fmla="*/ 1085602 w 1700608"/>
                <a:gd name="connsiteY933" fmla="*/ 321382 h 1281897"/>
                <a:gd name="connsiteX934" fmla="*/ 1091067 w 1700608"/>
                <a:gd name="connsiteY934" fmla="*/ 322155 h 1281897"/>
                <a:gd name="connsiteX935" fmla="*/ 1098601 w 1700608"/>
                <a:gd name="connsiteY935" fmla="*/ 324225 h 1281897"/>
                <a:gd name="connsiteX936" fmla="*/ 1103791 w 1700608"/>
                <a:gd name="connsiteY936" fmla="*/ 324225 h 1281897"/>
                <a:gd name="connsiteX937" fmla="*/ 1110802 w 1700608"/>
                <a:gd name="connsiteY937" fmla="*/ 322679 h 1281897"/>
                <a:gd name="connsiteX938" fmla="*/ 1115493 w 1700608"/>
                <a:gd name="connsiteY938" fmla="*/ 320858 h 1281897"/>
                <a:gd name="connsiteX939" fmla="*/ 1123028 w 1700608"/>
                <a:gd name="connsiteY939" fmla="*/ 320085 h 1281897"/>
                <a:gd name="connsiteX940" fmla="*/ 1125872 w 1700608"/>
                <a:gd name="connsiteY940" fmla="*/ 320334 h 1281897"/>
                <a:gd name="connsiteX941" fmla="*/ 1128741 w 1700608"/>
                <a:gd name="connsiteY941" fmla="*/ 317491 h 1281897"/>
                <a:gd name="connsiteX942" fmla="*/ 1134205 w 1700608"/>
                <a:gd name="connsiteY942" fmla="*/ 318264 h 1281897"/>
                <a:gd name="connsiteX943" fmla="*/ 1137824 w 1700608"/>
                <a:gd name="connsiteY943" fmla="*/ 318264 h 1281897"/>
                <a:gd name="connsiteX944" fmla="*/ 1138098 w 1700608"/>
                <a:gd name="connsiteY944" fmla="*/ 316194 h 1281897"/>
                <a:gd name="connsiteX945" fmla="*/ 1141466 w 1700608"/>
                <a:gd name="connsiteY945" fmla="*/ 315396 h 1281897"/>
                <a:gd name="connsiteX946" fmla="*/ 1145633 w 1700608"/>
                <a:gd name="connsiteY946" fmla="*/ 315670 h 128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</a:cxnLst>
              <a:rect l="l" t="t" r="r" b="b"/>
              <a:pathLst>
                <a:path w="1700608" h="1281897">
                  <a:moveTo>
                    <a:pt x="1149551" y="314398"/>
                  </a:moveTo>
                  <a:lnTo>
                    <a:pt x="1153444" y="319586"/>
                  </a:lnTo>
                  <a:lnTo>
                    <a:pt x="1156836" y="324774"/>
                  </a:lnTo>
                  <a:lnTo>
                    <a:pt x="1159182" y="326869"/>
                  </a:lnTo>
                  <a:lnTo>
                    <a:pt x="1161777" y="331782"/>
                  </a:lnTo>
                  <a:lnTo>
                    <a:pt x="1164895" y="335424"/>
                  </a:lnTo>
                  <a:lnTo>
                    <a:pt x="1169038" y="342183"/>
                  </a:lnTo>
                  <a:lnTo>
                    <a:pt x="1173728" y="349191"/>
                  </a:lnTo>
                  <a:lnTo>
                    <a:pt x="1177345" y="353357"/>
                  </a:lnTo>
                  <a:lnTo>
                    <a:pt x="1179167" y="356474"/>
                  </a:lnTo>
                  <a:lnTo>
                    <a:pt x="1182285" y="359567"/>
                  </a:lnTo>
                  <a:lnTo>
                    <a:pt x="1187501" y="368146"/>
                  </a:lnTo>
                  <a:lnTo>
                    <a:pt x="1192415" y="374905"/>
                  </a:lnTo>
                  <a:lnTo>
                    <a:pt x="1198403" y="381665"/>
                  </a:lnTo>
                  <a:lnTo>
                    <a:pt x="1201522" y="387875"/>
                  </a:lnTo>
                  <a:lnTo>
                    <a:pt x="1206188" y="393611"/>
                  </a:lnTo>
                  <a:lnTo>
                    <a:pt x="1208533" y="397502"/>
                  </a:lnTo>
                  <a:lnTo>
                    <a:pt x="1216069" y="408925"/>
                  </a:lnTo>
                  <a:lnTo>
                    <a:pt x="1221533" y="416457"/>
                  </a:lnTo>
                  <a:lnTo>
                    <a:pt x="1225425" y="420872"/>
                  </a:lnTo>
                  <a:lnTo>
                    <a:pt x="1230091" y="427631"/>
                  </a:lnTo>
                  <a:lnTo>
                    <a:pt x="1238400" y="438007"/>
                  </a:lnTo>
                  <a:lnTo>
                    <a:pt x="1239697" y="441898"/>
                  </a:lnTo>
                  <a:lnTo>
                    <a:pt x="1246209" y="450203"/>
                  </a:lnTo>
                  <a:lnTo>
                    <a:pt x="1251923" y="459032"/>
                  </a:lnTo>
                  <a:lnTo>
                    <a:pt x="1253994" y="461127"/>
                  </a:lnTo>
                  <a:lnTo>
                    <a:pt x="1254518" y="465018"/>
                  </a:lnTo>
                  <a:lnTo>
                    <a:pt x="1260481" y="473323"/>
                  </a:lnTo>
                  <a:lnTo>
                    <a:pt x="1264124" y="478785"/>
                  </a:lnTo>
                  <a:lnTo>
                    <a:pt x="1276076" y="494099"/>
                  </a:lnTo>
                  <a:lnTo>
                    <a:pt x="1279718" y="499287"/>
                  </a:lnTo>
                  <a:lnTo>
                    <a:pt x="1290622" y="513329"/>
                  </a:lnTo>
                  <a:lnTo>
                    <a:pt x="1297108" y="522407"/>
                  </a:lnTo>
                  <a:lnTo>
                    <a:pt x="1299453" y="526572"/>
                  </a:lnTo>
                  <a:lnTo>
                    <a:pt x="1299205" y="528642"/>
                  </a:lnTo>
                  <a:lnTo>
                    <a:pt x="1302847" y="530463"/>
                  </a:lnTo>
                  <a:lnTo>
                    <a:pt x="1304395" y="535127"/>
                  </a:lnTo>
                  <a:lnTo>
                    <a:pt x="1308286" y="538519"/>
                  </a:lnTo>
                  <a:lnTo>
                    <a:pt x="1311405" y="542934"/>
                  </a:lnTo>
                  <a:lnTo>
                    <a:pt x="1322583" y="555380"/>
                  </a:lnTo>
                  <a:lnTo>
                    <a:pt x="1329844" y="563959"/>
                  </a:lnTo>
                  <a:lnTo>
                    <a:pt x="1339724" y="573836"/>
                  </a:lnTo>
                  <a:lnTo>
                    <a:pt x="1339974" y="574858"/>
                  </a:lnTo>
                  <a:lnTo>
                    <a:pt x="1350628" y="589150"/>
                  </a:lnTo>
                  <a:lnTo>
                    <a:pt x="1359984" y="602144"/>
                  </a:lnTo>
                  <a:lnTo>
                    <a:pt x="1364400" y="609152"/>
                  </a:lnTo>
                  <a:lnTo>
                    <a:pt x="1365698" y="613293"/>
                  </a:lnTo>
                  <a:lnTo>
                    <a:pt x="1367793" y="616410"/>
                  </a:lnTo>
                  <a:lnTo>
                    <a:pt x="1371162" y="618505"/>
                  </a:lnTo>
                  <a:lnTo>
                    <a:pt x="1381542" y="631475"/>
                  </a:lnTo>
                  <a:lnTo>
                    <a:pt x="1384661" y="634592"/>
                  </a:lnTo>
                  <a:lnTo>
                    <a:pt x="1396886" y="651228"/>
                  </a:lnTo>
                  <a:lnTo>
                    <a:pt x="1398957" y="653298"/>
                  </a:lnTo>
                  <a:lnTo>
                    <a:pt x="1407016" y="662901"/>
                  </a:lnTo>
                  <a:lnTo>
                    <a:pt x="1414551" y="671206"/>
                  </a:lnTo>
                  <a:lnTo>
                    <a:pt x="1423908" y="680559"/>
                  </a:lnTo>
                  <a:lnTo>
                    <a:pt x="1435584" y="695374"/>
                  </a:lnTo>
                  <a:lnTo>
                    <a:pt x="1437405" y="699514"/>
                  </a:lnTo>
                  <a:lnTo>
                    <a:pt x="1436633" y="700562"/>
                  </a:lnTo>
                  <a:lnTo>
                    <a:pt x="1441048" y="706024"/>
                  </a:lnTo>
                  <a:lnTo>
                    <a:pt x="1446238" y="713282"/>
                  </a:lnTo>
                  <a:lnTo>
                    <a:pt x="1451428" y="719517"/>
                  </a:lnTo>
                  <a:lnTo>
                    <a:pt x="1454297" y="724455"/>
                  </a:lnTo>
                  <a:lnTo>
                    <a:pt x="1457142" y="726276"/>
                  </a:lnTo>
                  <a:lnTo>
                    <a:pt x="1457666" y="728097"/>
                  </a:lnTo>
                  <a:lnTo>
                    <a:pt x="1461832" y="734057"/>
                  </a:lnTo>
                  <a:lnTo>
                    <a:pt x="1464951" y="741066"/>
                  </a:lnTo>
                  <a:lnTo>
                    <a:pt x="1467796" y="746004"/>
                  </a:lnTo>
                  <a:lnTo>
                    <a:pt x="1468320" y="748598"/>
                  </a:lnTo>
                  <a:lnTo>
                    <a:pt x="1473260" y="756405"/>
                  </a:lnTo>
                  <a:lnTo>
                    <a:pt x="1476878" y="760021"/>
                  </a:lnTo>
                  <a:lnTo>
                    <a:pt x="1479497" y="764186"/>
                  </a:lnTo>
                  <a:lnTo>
                    <a:pt x="1482342" y="767304"/>
                  </a:lnTo>
                  <a:lnTo>
                    <a:pt x="1483640" y="771195"/>
                  </a:lnTo>
                  <a:lnTo>
                    <a:pt x="1485461" y="772242"/>
                  </a:lnTo>
                  <a:lnTo>
                    <a:pt x="1490127" y="779775"/>
                  </a:lnTo>
                  <a:lnTo>
                    <a:pt x="1495591" y="786259"/>
                  </a:lnTo>
                  <a:lnTo>
                    <a:pt x="1498960" y="791198"/>
                  </a:lnTo>
                  <a:lnTo>
                    <a:pt x="1505995" y="797956"/>
                  </a:lnTo>
                  <a:lnTo>
                    <a:pt x="1514304" y="808606"/>
                  </a:lnTo>
                  <a:lnTo>
                    <a:pt x="1520266" y="814817"/>
                  </a:lnTo>
                  <a:lnTo>
                    <a:pt x="1525208" y="821052"/>
                  </a:lnTo>
                  <a:lnTo>
                    <a:pt x="1528575" y="824444"/>
                  </a:lnTo>
                  <a:lnTo>
                    <a:pt x="1537931" y="835593"/>
                  </a:lnTo>
                  <a:lnTo>
                    <a:pt x="1540028" y="838461"/>
                  </a:lnTo>
                  <a:lnTo>
                    <a:pt x="1546514" y="846517"/>
                  </a:lnTo>
                  <a:lnTo>
                    <a:pt x="1555871" y="857167"/>
                  </a:lnTo>
                  <a:lnTo>
                    <a:pt x="1559763" y="862604"/>
                  </a:lnTo>
                  <a:lnTo>
                    <a:pt x="1565727" y="869113"/>
                  </a:lnTo>
                  <a:lnTo>
                    <a:pt x="1567548" y="871707"/>
                  </a:lnTo>
                  <a:lnTo>
                    <a:pt x="1571964" y="876371"/>
                  </a:lnTo>
                  <a:lnTo>
                    <a:pt x="1575083" y="880537"/>
                  </a:lnTo>
                  <a:lnTo>
                    <a:pt x="1577179" y="882607"/>
                  </a:lnTo>
                  <a:lnTo>
                    <a:pt x="1579250" y="886248"/>
                  </a:lnTo>
                  <a:lnTo>
                    <a:pt x="1580023" y="889091"/>
                  </a:lnTo>
                  <a:lnTo>
                    <a:pt x="1588856" y="898719"/>
                  </a:lnTo>
                  <a:lnTo>
                    <a:pt x="1588357" y="900016"/>
                  </a:lnTo>
                  <a:lnTo>
                    <a:pt x="1591201" y="903632"/>
                  </a:lnTo>
                  <a:lnTo>
                    <a:pt x="1591975" y="905727"/>
                  </a:lnTo>
                  <a:lnTo>
                    <a:pt x="1597189" y="910915"/>
                  </a:lnTo>
                  <a:lnTo>
                    <a:pt x="1596665" y="912212"/>
                  </a:lnTo>
                  <a:lnTo>
                    <a:pt x="1599011" y="913783"/>
                  </a:lnTo>
                  <a:lnTo>
                    <a:pt x="1600308" y="918198"/>
                  </a:lnTo>
                  <a:lnTo>
                    <a:pt x="1604200" y="923111"/>
                  </a:lnTo>
                  <a:lnTo>
                    <a:pt x="1606795" y="928049"/>
                  </a:lnTo>
                  <a:lnTo>
                    <a:pt x="1611985" y="934559"/>
                  </a:lnTo>
                  <a:lnTo>
                    <a:pt x="1617449" y="941817"/>
                  </a:lnTo>
                  <a:lnTo>
                    <a:pt x="1622913" y="947279"/>
                  </a:lnTo>
                  <a:lnTo>
                    <a:pt x="1624461" y="949349"/>
                  </a:lnTo>
                  <a:lnTo>
                    <a:pt x="1631222" y="960772"/>
                  </a:lnTo>
                  <a:lnTo>
                    <a:pt x="1634067" y="964663"/>
                  </a:lnTo>
                  <a:lnTo>
                    <a:pt x="1635638" y="968579"/>
                  </a:lnTo>
                  <a:lnTo>
                    <a:pt x="1639805" y="976884"/>
                  </a:lnTo>
                  <a:lnTo>
                    <a:pt x="1642126" y="980775"/>
                  </a:lnTo>
                  <a:lnTo>
                    <a:pt x="1644221" y="985189"/>
                  </a:lnTo>
                  <a:lnTo>
                    <a:pt x="1643697" y="986237"/>
                  </a:lnTo>
                  <a:lnTo>
                    <a:pt x="1647340" y="990651"/>
                  </a:lnTo>
                  <a:lnTo>
                    <a:pt x="1648638" y="995066"/>
                  </a:lnTo>
                  <a:lnTo>
                    <a:pt x="1653304" y="1005965"/>
                  </a:lnTo>
                  <a:lnTo>
                    <a:pt x="1652530" y="1007262"/>
                  </a:lnTo>
                  <a:lnTo>
                    <a:pt x="1654077" y="1009607"/>
                  </a:lnTo>
                  <a:lnTo>
                    <a:pt x="1657196" y="1012201"/>
                  </a:lnTo>
                  <a:lnTo>
                    <a:pt x="1658244" y="1019733"/>
                  </a:lnTo>
                  <a:lnTo>
                    <a:pt x="1659791" y="1022327"/>
                  </a:lnTo>
                  <a:lnTo>
                    <a:pt x="1661363" y="1028038"/>
                  </a:lnTo>
                  <a:lnTo>
                    <a:pt x="1662910" y="1040509"/>
                  </a:lnTo>
                  <a:lnTo>
                    <a:pt x="1665005" y="1045447"/>
                  </a:lnTo>
                  <a:lnTo>
                    <a:pt x="1666029" y="1052705"/>
                  </a:lnTo>
                  <a:lnTo>
                    <a:pt x="1667850" y="1055299"/>
                  </a:lnTo>
                  <a:lnTo>
                    <a:pt x="1667326" y="1058417"/>
                  </a:lnTo>
                  <a:lnTo>
                    <a:pt x="1669148" y="1063355"/>
                  </a:lnTo>
                  <a:lnTo>
                    <a:pt x="1673564" y="1071136"/>
                  </a:lnTo>
                  <a:lnTo>
                    <a:pt x="1675385" y="1075302"/>
                  </a:lnTo>
                  <a:lnTo>
                    <a:pt x="1675659" y="1079192"/>
                  </a:lnTo>
                  <a:lnTo>
                    <a:pt x="1681623" y="1091663"/>
                  </a:lnTo>
                  <a:lnTo>
                    <a:pt x="1681897" y="1093484"/>
                  </a:lnTo>
                  <a:lnTo>
                    <a:pt x="1688109" y="1112190"/>
                  </a:lnTo>
                  <a:lnTo>
                    <a:pt x="1688634" y="1117377"/>
                  </a:lnTo>
                  <a:lnTo>
                    <a:pt x="1690979" y="1122565"/>
                  </a:lnTo>
                  <a:lnTo>
                    <a:pt x="1691478" y="1125433"/>
                  </a:lnTo>
                  <a:lnTo>
                    <a:pt x="1694347" y="1134786"/>
                  </a:lnTo>
                  <a:lnTo>
                    <a:pt x="1696168" y="1143092"/>
                  </a:lnTo>
                  <a:lnTo>
                    <a:pt x="1696942" y="1145685"/>
                  </a:lnTo>
                  <a:lnTo>
                    <a:pt x="1697991" y="1161523"/>
                  </a:lnTo>
                  <a:lnTo>
                    <a:pt x="1698489" y="1164890"/>
                  </a:lnTo>
                  <a:lnTo>
                    <a:pt x="1697991" y="1169305"/>
                  </a:lnTo>
                  <a:lnTo>
                    <a:pt x="1696693" y="1174767"/>
                  </a:lnTo>
                  <a:lnTo>
                    <a:pt x="1695644" y="1181526"/>
                  </a:lnTo>
                  <a:lnTo>
                    <a:pt x="1694098" y="1186713"/>
                  </a:lnTo>
                  <a:lnTo>
                    <a:pt x="1688634" y="1197613"/>
                  </a:lnTo>
                  <a:lnTo>
                    <a:pt x="1683693" y="1203848"/>
                  </a:lnTo>
                  <a:lnTo>
                    <a:pt x="1681348" y="1205145"/>
                  </a:lnTo>
                  <a:lnTo>
                    <a:pt x="1678753" y="1209036"/>
                  </a:lnTo>
                  <a:lnTo>
                    <a:pt x="1663434" y="1227741"/>
                  </a:lnTo>
                  <a:lnTo>
                    <a:pt x="1653828" y="1239439"/>
                  </a:lnTo>
                  <a:lnTo>
                    <a:pt x="1648114" y="1244378"/>
                  </a:lnTo>
                  <a:lnTo>
                    <a:pt x="1644471" y="1248792"/>
                  </a:lnTo>
                  <a:lnTo>
                    <a:pt x="1632769" y="1262535"/>
                  </a:lnTo>
                  <a:lnTo>
                    <a:pt x="1629651" y="1266700"/>
                  </a:lnTo>
                  <a:lnTo>
                    <a:pt x="1621616" y="1279170"/>
                  </a:lnTo>
                  <a:lnTo>
                    <a:pt x="1619520" y="1281515"/>
                  </a:lnTo>
                  <a:lnTo>
                    <a:pt x="1613557" y="1279694"/>
                  </a:lnTo>
                  <a:lnTo>
                    <a:pt x="1611212" y="1277350"/>
                  </a:lnTo>
                  <a:lnTo>
                    <a:pt x="1609664" y="1272411"/>
                  </a:lnTo>
                  <a:lnTo>
                    <a:pt x="1610164" y="1266176"/>
                  </a:lnTo>
                  <a:lnTo>
                    <a:pt x="1614854" y="1257871"/>
                  </a:lnTo>
                  <a:lnTo>
                    <a:pt x="1622390" y="1249565"/>
                  </a:lnTo>
                  <a:lnTo>
                    <a:pt x="1624710" y="1245924"/>
                  </a:lnTo>
                  <a:lnTo>
                    <a:pt x="1627579" y="1239439"/>
                  </a:lnTo>
                  <a:lnTo>
                    <a:pt x="1629127" y="1238391"/>
                  </a:lnTo>
                  <a:lnTo>
                    <a:pt x="1628627" y="1236047"/>
                  </a:lnTo>
                  <a:lnTo>
                    <a:pt x="1630948" y="1233728"/>
                  </a:lnTo>
                  <a:lnTo>
                    <a:pt x="1630948" y="1228266"/>
                  </a:lnTo>
                  <a:lnTo>
                    <a:pt x="1634341" y="1224898"/>
                  </a:lnTo>
                  <a:lnTo>
                    <a:pt x="1637984" y="1215271"/>
                  </a:lnTo>
                  <a:lnTo>
                    <a:pt x="1637984" y="1211380"/>
                  </a:lnTo>
                  <a:lnTo>
                    <a:pt x="1636412" y="1205419"/>
                  </a:lnTo>
                  <a:lnTo>
                    <a:pt x="1634341" y="1201005"/>
                  </a:lnTo>
                  <a:lnTo>
                    <a:pt x="1629925" y="1193722"/>
                  </a:lnTo>
                  <a:lnTo>
                    <a:pt x="1625234" y="1192674"/>
                  </a:lnTo>
                  <a:lnTo>
                    <a:pt x="1620044" y="1185167"/>
                  </a:lnTo>
                  <a:lnTo>
                    <a:pt x="1617200" y="1183845"/>
                  </a:lnTo>
                  <a:lnTo>
                    <a:pt x="1613557" y="1179955"/>
                  </a:lnTo>
                  <a:lnTo>
                    <a:pt x="1611736" y="1180478"/>
                  </a:lnTo>
                  <a:lnTo>
                    <a:pt x="1611212" y="1194495"/>
                  </a:lnTo>
                  <a:lnTo>
                    <a:pt x="1609914" y="1195293"/>
                  </a:lnTo>
                  <a:lnTo>
                    <a:pt x="1607843" y="1192425"/>
                  </a:lnTo>
                  <a:lnTo>
                    <a:pt x="1607070" y="1189307"/>
                  </a:lnTo>
                  <a:lnTo>
                    <a:pt x="1607070" y="1186190"/>
                  </a:lnTo>
                  <a:lnTo>
                    <a:pt x="1605498" y="1186190"/>
                  </a:lnTo>
                  <a:lnTo>
                    <a:pt x="1604450" y="1192176"/>
                  </a:lnTo>
                  <a:lnTo>
                    <a:pt x="1603153" y="1193722"/>
                  </a:lnTo>
                  <a:lnTo>
                    <a:pt x="1599534" y="1195019"/>
                  </a:lnTo>
                  <a:lnTo>
                    <a:pt x="1597963" y="1190081"/>
                  </a:lnTo>
                  <a:lnTo>
                    <a:pt x="1597189" y="1182299"/>
                  </a:lnTo>
                  <a:lnTo>
                    <a:pt x="1596416" y="1176837"/>
                  </a:lnTo>
                  <a:lnTo>
                    <a:pt x="1594070" y="1172173"/>
                  </a:lnTo>
                  <a:lnTo>
                    <a:pt x="1593023" y="1171125"/>
                  </a:lnTo>
                  <a:lnTo>
                    <a:pt x="1588357" y="1171400"/>
                  </a:lnTo>
                  <a:lnTo>
                    <a:pt x="1590428" y="1180229"/>
                  </a:lnTo>
                  <a:lnTo>
                    <a:pt x="1593023" y="1184120"/>
                  </a:lnTo>
                  <a:lnTo>
                    <a:pt x="1592249" y="1187761"/>
                  </a:lnTo>
                  <a:lnTo>
                    <a:pt x="1589380" y="1192949"/>
                  </a:lnTo>
                  <a:lnTo>
                    <a:pt x="1586535" y="1196840"/>
                  </a:lnTo>
                  <a:lnTo>
                    <a:pt x="1583142" y="1197089"/>
                  </a:lnTo>
                  <a:lnTo>
                    <a:pt x="1580547" y="1193722"/>
                  </a:lnTo>
                  <a:lnTo>
                    <a:pt x="1572762" y="1179955"/>
                  </a:lnTo>
                  <a:lnTo>
                    <a:pt x="1569395" y="1175016"/>
                  </a:lnTo>
                  <a:lnTo>
                    <a:pt x="1566525" y="1171649"/>
                  </a:lnTo>
                  <a:lnTo>
                    <a:pt x="1562358" y="1168008"/>
                  </a:lnTo>
                  <a:lnTo>
                    <a:pt x="1557168" y="1160750"/>
                  </a:lnTo>
                  <a:lnTo>
                    <a:pt x="1554573" y="1160476"/>
                  </a:lnTo>
                  <a:lnTo>
                    <a:pt x="1551730" y="1158405"/>
                  </a:lnTo>
                  <a:lnTo>
                    <a:pt x="1548336" y="1156834"/>
                  </a:lnTo>
                  <a:lnTo>
                    <a:pt x="1544693" y="1156585"/>
                  </a:lnTo>
                  <a:lnTo>
                    <a:pt x="1542098" y="1158131"/>
                  </a:lnTo>
                  <a:lnTo>
                    <a:pt x="1538481" y="1156834"/>
                  </a:lnTo>
                  <a:lnTo>
                    <a:pt x="1537158" y="1157358"/>
                  </a:lnTo>
                  <a:lnTo>
                    <a:pt x="1536385" y="1152943"/>
                  </a:lnTo>
                  <a:lnTo>
                    <a:pt x="1538455" y="1150100"/>
                  </a:lnTo>
                  <a:lnTo>
                    <a:pt x="1538455" y="1145162"/>
                  </a:lnTo>
                  <a:lnTo>
                    <a:pt x="1540277" y="1140473"/>
                  </a:lnTo>
                  <a:lnTo>
                    <a:pt x="1540552" y="1137879"/>
                  </a:lnTo>
                  <a:lnTo>
                    <a:pt x="1534838" y="1140997"/>
                  </a:lnTo>
                  <a:lnTo>
                    <a:pt x="1532493" y="1144887"/>
                  </a:lnTo>
                  <a:lnTo>
                    <a:pt x="1531719" y="1152170"/>
                  </a:lnTo>
                  <a:lnTo>
                    <a:pt x="1527029" y="1145935"/>
                  </a:lnTo>
                  <a:lnTo>
                    <a:pt x="1521589" y="1143067"/>
                  </a:lnTo>
                  <a:lnTo>
                    <a:pt x="1513780" y="1141770"/>
                  </a:lnTo>
                  <a:lnTo>
                    <a:pt x="1512233" y="1138927"/>
                  </a:lnTo>
                  <a:lnTo>
                    <a:pt x="1508340" y="1138652"/>
                  </a:lnTo>
                  <a:lnTo>
                    <a:pt x="1502876" y="1137106"/>
                  </a:lnTo>
                  <a:lnTo>
                    <a:pt x="1495091" y="1135809"/>
                  </a:lnTo>
                  <a:lnTo>
                    <a:pt x="1493770" y="1134512"/>
                  </a:lnTo>
                  <a:lnTo>
                    <a:pt x="1491699" y="1135535"/>
                  </a:lnTo>
                  <a:lnTo>
                    <a:pt x="1484163" y="1131120"/>
                  </a:lnTo>
                  <a:lnTo>
                    <a:pt x="1481319" y="1132442"/>
                  </a:lnTo>
                  <a:lnTo>
                    <a:pt x="1477152" y="1131918"/>
                  </a:lnTo>
                  <a:lnTo>
                    <a:pt x="1469617" y="1128800"/>
                  </a:lnTo>
                  <a:lnTo>
                    <a:pt x="1461308" y="1124136"/>
                  </a:lnTo>
                  <a:lnTo>
                    <a:pt x="1460011" y="1120221"/>
                  </a:lnTo>
                  <a:lnTo>
                    <a:pt x="1460011" y="1116604"/>
                  </a:lnTo>
                  <a:lnTo>
                    <a:pt x="1458963" y="1116080"/>
                  </a:lnTo>
                  <a:lnTo>
                    <a:pt x="1456618" y="1118924"/>
                  </a:lnTo>
                  <a:lnTo>
                    <a:pt x="1452202" y="1115806"/>
                  </a:lnTo>
                  <a:lnTo>
                    <a:pt x="1447535" y="1114509"/>
                  </a:lnTo>
                  <a:lnTo>
                    <a:pt x="1442871" y="1111666"/>
                  </a:lnTo>
                  <a:lnTo>
                    <a:pt x="1434038" y="1108299"/>
                  </a:lnTo>
                  <a:lnTo>
                    <a:pt x="1428299" y="1105181"/>
                  </a:lnTo>
                  <a:lnTo>
                    <a:pt x="1426751" y="1103360"/>
                  </a:lnTo>
                  <a:lnTo>
                    <a:pt x="1419990" y="1102837"/>
                  </a:lnTo>
                  <a:lnTo>
                    <a:pt x="1412730" y="1099994"/>
                  </a:lnTo>
                  <a:lnTo>
                    <a:pt x="1405195" y="1095305"/>
                  </a:lnTo>
                  <a:lnTo>
                    <a:pt x="1402600" y="1092960"/>
                  </a:lnTo>
                  <a:lnTo>
                    <a:pt x="1400779" y="1093234"/>
                  </a:lnTo>
                  <a:lnTo>
                    <a:pt x="1392470" y="1090641"/>
                  </a:lnTo>
                  <a:lnTo>
                    <a:pt x="1382839" y="1088820"/>
                  </a:lnTo>
                  <a:lnTo>
                    <a:pt x="1374281" y="1088296"/>
                  </a:lnTo>
                  <a:lnTo>
                    <a:pt x="1370388" y="1087523"/>
                  </a:lnTo>
                  <a:lnTo>
                    <a:pt x="1355318" y="1087249"/>
                  </a:lnTo>
                  <a:lnTo>
                    <a:pt x="1346211" y="1086226"/>
                  </a:lnTo>
                  <a:lnTo>
                    <a:pt x="1338676" y="1086475"/>
                  </a:lnTo>
                  <a:lnTo>
                    <a:pt x="1327498" y="1085952"/>
                  </a:lnTo>
                  <a:lnTo>
                    <a:pt x="1308810" y="1085952"/>
                  </a:lnTo>
                  <a:lnTo>
                    <a:pt x="1301001" y="1086475"/>
                  </a:lnTo>
                  <a:lnTo>
                    <a:pt x="1296086" y="1086226"/>
                  </a:lnTo>
                  <a:lnTo>
                    <a:pt x="1292692" y="1084131"/>
                  </a:lnTo>
                  <a:lnTo>
                    <a:pt x="1289848" y="1083358"/>
                  </a:lnTo>
                  <a:lnTo>
                    <a:pt x="1280217" y="1083108"/>
                  </a:lnTo>
                  <a:lnTo>
                    <a:pt x="1270611" y="1084405"/>
                  </a:lnTo>
                  <a:lnTo>
                    <a:pt x="1265945" y="1084131"/>
                  </a:lnTo>
                  <a:lnTo>
                    <a:pt x="1252173" y="1084405"/>
                  </a:lnTo>
                  <a:lnTo>
                    <a:pt x="1248280" y="1083881"/>
                  </a:lnTo>
                  <a:lnTo>
                    <a:pt x="1235555" y="1081288"/>
                  </a:lnTo>
                  <a:lnTo>
                    <a:pt x="1228270" y="1080514"/>
                  </a:lnTo>
                  <a:lnTo>
                    <a:pt x="1213200" y="1079217"/>
                  </a:lnTo>
                  <a:lnTo>
                    <a:pt x="1207486" y="1079217"/>
                  </a:lnTo>
                  <a:lnTo>
                    <a:pt x="1199701" y="1082584"/>
                  </a:lnTo>
                  <a:lnTo>
                    <a:pt x="1189047" y="1082834"/>
                  </a:lnTo>
                  <a:lnTo>
                    <a:pt x="1184107" y="1082834"/>
                  </a:lnTo>
                  <a:lnTo>
                    <a:pt x="1178119" y="1081811"/>
                  </a:lnTo>
                  <a:lnTo>
                    <a:pt x="1171383" y="1081288"/>
                  </a:lnTo>
                  <a:lnTo>
                    <a:pt x="1164870" y="1079991"/>
                  </a:lnTo>
                  <a:lnTo>
                    <a:pt x="1157610" y="1077122"/>
                  </a:lnTo>
                  <a:lnTo>
                    <a:pt x="1152918" y="1076100"/>
                  </a:lnTo>
                  <a:lnTo>
                    <a:pt x="1146183" y="1075327"/>
                  </a:lnTo>
                  <a:lnTo>
                    <a:pt x="1140718" y="1072708"/>
                  </a:lnTo>
                  <a:lnTo>
                    <a:pt x="1141242" y="1071685"/>
                  </a:lnTo>
                  <a:lnTo>
                    <a:pt x="1150075" y="1074528"/>
                  </a:lnTo>
                  <a:lnTo>
                    <a:pt x="1152918" y="1073506"/>
                  </a:lnTo>
                  <a:lnTo>
                    <a:pt x="1154740" y="1070887"/>
                  </a:lnTo>
                  <a:lnTo>
                    <a:pt x="1153194" y="1066996"/>
                  </a:lnTo>
                  <a:lnTo>
                    <a:pt x="1150849" y="1064677"/>
                  </a:lnTo>
                  <a:lnTo>
                    <a:pt x="1138622" y="1055848"/>
                  </a:lnTo>
                  <a:lnTo>
                    <a:pt x="1126696" y="1043377"/>
                  </a:lnTo>
                  <a:lnTo>
                    <a:pt x="1124875" y="1042080"/>
                  </a:lnTo>
                  <a:lnTo>
                    <a:pt x="1117589" y="1035321"/>
                  </a:lnTo>
                  <a:lnTo>
                    <a:pt x="1112923" y="1031156"/>
                  </a:lnTo>
                  <a:lnTo>
                    <a:pt x="1112399" y="1031954"/>
                  </a:lnTo>
                  <a:lnTo>
                    <a:pt x="1116816" y="1035845"/>
                  </a:lnTo>
                  <a:lnTo>
                    <a:pt x="1127719" y="1047517"/>
                  </a:lnTo>
                  <a:lnTo>
                    <a:pt x="1131636" y="1052730"/>
                  </a:lnTo>
                  <a:lnTo>
                    <a:pt x="1136052" y="1055573"/>
                  </a:lnTo>
                  <a:lnTo>
                    <a:pt x="1138124" y="1058691"/>
                  </a:lnTo>
                  <a:lnTo>
                    <a:pt x="1140195" y="1060262"/>
                  </a:lnTo>
                  <a:lnTo>
                    <a:pt x="1144361" y="1061036"/>
                  </a:lnTo>
                  <a:lnTo>
                    <a:pt x="1145383" y="1062856"/>
                  </a:lnTo>
                  <a:lnTo>
                    <a:pt x="1142016" y="1065200"/>
                  </a:lnTo>
                  <a:lnTo>
                    <a:pt x="1138124" y="1070638"/>
                  </a:lnTo>
                  <a:lnTo>
                    <a:pt x="1135529" y="1070139"/>
                  </a:lnTo>
                  <a:lnTo>
                    <a:pt x="1125398" y="1066497"/>
                  </a:lnTo>
                  <a:lnTo>
                    <a:pt x="1120184" y="1063629"/>
                  </a:lnTo>
                  <a:lnTo>
                    <a:pt x="1109804" y="1056372"/>
                  </a:lnTo>
                  <a:lnTo>
                    <a:pt x="1101496" y="1049862"/>
                  </a:lnTo>
                  <a:lnTo>
                    <a:pt x="1092663" y="1041831"/>
                  </a:lnTo>
                  <a:lnTo>
                    <a:pt x="1087973" y="1037915"/>
                  </a:lnTo>
                  <a:lnTo>
                    <a:pt x="1080712" y="1030657"/>
                  </a:lnTo>
                  <a:lnTo>
                    <a:pt x="1073700" y="1024422"/>
                  </a:lnTo>
                  <a:lnTo>
                    <a:pt x="1064070" y="1014820"/>
                  </a:lnTo>
                  <a:lnTo>
                    <a:pt x="1059653" y="1010654"/>
                  </a:lnTo>
                  <a:lnTo>
                    <a:pt x="1058106" y="1007811"/>
                  </a:lnTo>
                  <a:lnTo>
                    <a:pt x="1052118" y="1002873"/>
                  </a:lnTo>
                  <a:lnTo>
                    <a:pt x="1050821" y="1000528"/>
                  </a:lnTo>
                  <a:lnTo>
                    <a:pt x="1046680" y="997411"/>
                  </a:lnTo>
                  <a:lnTo>
                    <a:pt x="1043286" y="993520"/>
                  </a:lnTo>
                  <a:lnTo>
                    <a:pt x="1035502" y="986761"/>
                  </a:lnTo>
                  <a:lnTo>
                    <a:pt x="1027967" y="979503"/>
                  </a:lnTo>
                  <a:lnTo>
                    <a:pt x="1022777" y="973517"/>
                  </a:lnTo>
                  <a:lnTo>
                    <a:pt x="1016264" y="966509"/>
                  </a:lnTo>
                  <a:lnTo>
                    <a:pt x="1011349" y="959226"/>
                  </a:lnTo>
                  <a:lnTo>
                    <a:pt x="1003540" y="950396"/>
                  </a:lnTo>
                  <a:lnTo>
                    <a:pt x="998600" y="942366"/>
                  </a:lnTo>
                  <a:lnTo>
                    <a:pt x="990291" y="935083"/>
                  </a:lnTo>
                  <a:lnTo>
                    <a:pt x="986648" y="929895"/>
                  </a:lnTo>
                  <a:lnTo>
                    <a:pt x="984328" y="927825"/>
                  </a:lnTo>
                  <a:lnTo>
                    <a:pt x="980161" y="923136"/>
                  </a:lnTo>
                  <a:lnTo>
                    <a:pt x="978340" y="920018"/>
                  </a:lnTo>
                  <a:lnTo>
                    <a:pt x="976792" y="919245"/>
                  </a:lnTo>
                  <a:lnTo>
                    <a:pt x="967686" y="910142"/>
                  </a:lnTo>
                  <a:lnTo>
                    <a:pt x="963269" y="906251"/>
                  </a:lnTo>
                  <a:lnTo>
                    <a:pt x="955734" y="898469"/>
                  </a:lnTo>
                  <a:lnTo>
                    <a:pt x="953139" y="894579"/>
                  </a:lnTo>
                  <a:lnTo>
                    <a:pt x="948473" y="890164"/>
                  </a:lnTo>
                  <a:lnTo>
                    <a:pt x="942236" y="883654"/>
                  </a:lnTo>
                  <a:lnTo>
                    <a:pt x="936522" y="879514"/>
                  </a:lnTo>
                  <a:lnTo>
                    <a:pt x="932631" y="875873"/>
                  </a:lnTo>
                  <a:lnTo>
                    <a:pt x="928463" y="869388"/>
                  </a:lnTo>
                  <a:lnTo>
                    <a:pt x="923523" y="864175"/>
                  </a:lnTo>
                  <a:lnTo>
                    <a:pt x="919106" y="857965"/>
                  </a:lnTo>
                  <a:lnTo>
                    <a:pt x="915988" y="850932"/>
                  </a:lnTo>
                  <a:lnTo>
                    <a:pt x="912620" y="847041"/>
                  </a:lnTo>
                  <a:lnTo>
                    <a:pt x="908453" y="840032"/>
                  </a:lnTo>
                  <a:lnTo>
                    <a:pt x="901716" y="825741"/>
                  </a:lnTo>
                  <a:lnTo>
                    <a:pt x="893383" y="813021"/>
                  </a:lnTo>
                  <a:lnTo>
                    <a:pt x="889765" y="804466"/>
                  </a:lnTo>
                  <a:lnTo>
                    <a:pt x="886646" y="795363"/>
                  </a:lnTo>
                  <a:lnTo>
                    <a:pt x="883253" y="787307"/>
                  </a:lnTo>
                  <a:lnTo>
                    <a:pt x="879360" y="780573"/>
                  </a:lnTo>
                  <a:lnTo>
                    <a:pt x="874695" y="772766"/>
                  </a:lnTo>
                  <a:lnTo>
                    <a:pt x="870528" y="766805"/>
                  </a:lnTo>
                  <a:lnTo>
                    <a:pt x="867160" y="762640"/>
                  </a:lnTo>
                  <a:lnTo>
                    <a:pt x="861945" y="758500"/>
                  </a:lnTo>
                  <a:lnTo>
                    <a:pt x="857279" y="751990"/>
                  </a:lnTo>
                  <a:lnTo>
                    <a:pt x="851316" y="746553"/>
                  </a:lnTo>
                  <a:lnTo>
                    <a:pt x="844804" y="732511"/>
                  </a:lnTo>
                  <a:lnTo>
                    <a:pt x="841959" y="729144"/>
                  </a:lnTo>
                  <a:lnTo>
                    <a:pt x="857279" y="711486"/>
                  </a:lnTo>
                  <a:lnTo>
                    <a:pt x="859624" y="707321"/>
                  </a:lnTo>
                  <a:lnTo>
                    <a:pt x="860123" y="703954"/>
                  </a:lnTo>
                  <a:lnTo>
                    <a:pt x="857528" y="701609"/>
                  </a:lnTo>
                  <a:lnTo>
                    <a:pt x="852863" y="700587"/>
                  </a:lnTo>
                  <a:lnTo>
                    <a:pt x="851565" y="699015"/>
                  </a:lnTo>
                  <a:lnTo>
                    <a:pt x="850767" y="694601"/>
                  </a:lnTo>
                  <a:lnTo>
                    <a:pt x="852089" y="689413"/>
                  </a:lnTo>
                  <a:lnTo>
                    <a:pt x="854410" y="687068"/>
                  </a:lnTo>
                  <a:lnTo>
                    <a:pt x="855707" y="682654"/>
                  </a:lnTo>
                  <a:lnTo>
                    <a:pt x="852588" y="677217"/>
                  </a:lnTo>
                  <a:lnTo>
                    <a:pt x="855208" y="673575"/>
                  </a:lnTo>
                  <a:lnTo>
                    <a:pt x="855707" y="671231"/>
                  </a:lnTo>
                  <a:lnTo>
                    <a:pt x="853637" y="667340"/>
                  </a:lnTo>
                  <a:lnTo>
                    <a:pt x="855183" y="664472"/>
                  </a:lnTo>
                  <a:lnTo>
                    <a:pt x="859599" y="661629"/>
                  </a:lnTo>
                  <a:lnTo>
                    <a:pt x="861172" y="654620"/>
                  </a:lnTo>
                  <a:lnTo>
                    <a:pt x="861945" y="649407"/>
                  </a:lnTo>
                  <a:lnTo>
                    <a:pt x="861945" y="646564"/>
                  </a:lnTo>
                  <a:lnTo>
                    <a:pt x="858302" y="645791"/>
                  </a:lnTo>
                  <a:lnTo>
                    <a:pt x="855982" y="643696"/>
                  </a:lnTo>
                  <a:lnTo>
                    <a:pt x="854684" y="640054"/>
                  </a:lnTo>
                  <a:lnTo>
                    <a:pt x="853637" y="632547"/>
                  </a:lnTo>
                  <a:lnTo>
                    <a:pt x="852064" y="631225"/>
                  </a:lnTo>
                  <a:lnTo>
                    <a:pt x="844030" y="631225"/>
                  </a:lnTo>
                  <a:lnTo>
                    <a:pt x="839864" y="627085"/>
                  </a:lnTo>
                  <a:lnTo>
                    <a:pt x="841435" y="625015"/>
                  </a:lnTo>
                  <a:lnTo>
                    <a:pt x="841435" y="622920"/>
                  </a:lnTo>
                  <a:lnTo>
                    <a:pt x="838317" y="621099"/>
                  </a:lnTo>
                  <a:lnTo>
                    <a:pt x="834400" y="617483"/>
                  </a:lnTo>
                  <a:lnTo>
                    <a:pt x="836221" y="614091"/>
                  </a:lnTo>
                  <a:lnTo>
                    <a:pt x="833900" y="610449"/>
                  </a:lnTo>
                  <a:lnTo>
                    <a:pt x="833102" y="607357"/>
                  </a:lnTo>
                  <a:lnTo>
                    <a:pt x="833626" y="604239"/>
                  </a:lnTo>
                  <a:lnTo>
                    <a:pt x="833626" y="594612"/>
                  </a:lnTo>
                  <a:lnTo>
                    <a:pt x="838292" y="594612"/>
                  </a:lnTo>
                  <a:lnTo>
                    <a:pt x="838042" y="586306"/>
                  </a:lnTo>
                  <a:lnTo>
                    <a:pt x="833102" y="585533"/>
                  </a:lnTo>
                  <a:lnTo>
                    <a:pt x="833376" y="581368"/>
                  </a:lnTo>
                  <a:lnTo>
                    <a:pt x="835697" y="580595"/>
                  </a:lnTo>
                  <a:lnTo>
                    <a:pt x="836495" y="575656"/>
                  </a:lnTo>
                  <a:lnTo>
                    <a:pt x="836745" y="562936"/>
                  </a:lnTo>
                  <a:lnTo>
                    <a:pt x="836994" y="560068"/>
                  </a:lnTo>
                  <a:lnTo>
                    <a:pt x="836994" y="554631"/>
                  </a:lnTo>
                  <a:lnTo>
                    <a:pt x="831555" y="555130"/>
                  </a:lnTo>
                  <a:lnTo>
                    <a:pt x="824794" y="555404"/>
                  </a:lnTo>
                  <a:lnTo>
                    <a:pt x="826091" y="553060"/>
                  </a:lnTo>
                  <a:lnTo>
                    <a:pt x="825317" y="547872"/>
                  </a:lnTo>
                  <a:lnTo>
                    <a:pt x="814663" y="549169"/>
                  </a:lnTo>
                  <a:lnTo>
                    <a:pt x="808950" y="551489"/>
                  </a:lnTo>
                  <a:lnTo>
                    <a:pt x="805033" y="546301"/>
                  </a:lnTo>
                  <a:lnTo>
                    <a:pt x="803236" y="542161"/>
                  </a:lnTo>
                  <a:lnTo>
                    <a:pt x="801664" y="543458"/>
                  </a:lnTo>
                  <a:lnTo>
                    <a:pt x="793879" y="550990"/>
                  </a:lnTo>
                  <a:lnTo>
                    <a:pt x="791010" y="548122"/>
                  </a:lnTo>
                  <a:lnTo>
                    <a:pt x="782452" y="553309"/>
                  </a:lnTo>
                  <a:lnTo>
                    <a:pt x="755680" y="522931"/>
                  </a:lnTo>
                  <a:lnTo>
                    <a:pt x="750216" y="517469"/>
                  </a:lnTo>
                  <a:lnTo>
                    <a:pt x="730755" y="500334"/>
                  </a:lnTo>
                  <a:lnTo>
                    <a:pt x="727112" y="495920"/>
                  </a:lnTo>
                  <a:lnTo>
                    <a:pt x="714886" y="473074"/>
                  </a:lnTo>
                  <a:lnTo>
                    <a:pt x="700340" y="444516"/>
                  </a:lnTo>
                  <a:lnTo>
                    <a:pt x="687091" y="447883"/>
                  </a:lnTo>
                  <a:lnTo>
                    <a:pt x="681652" y="449180"/>
                  </a:lnTo>
                  <a:lnTo>
                    <a:pt x="668902" y="451001"/>
                  </a:lnTo>
                  <a:lnTo>
                    <a:pt x="663188" y="452048"/>
                  </a:lnTo>
                  <a:lnTo>
                    <a:pt x="653333" y="455141"/>
                  </a:lnTo>
                  <a:lnTo>
                    <a:pt x="653333" y="453844"/>
                  </a:lnTo>
                  <a:lnTo>
                    <a:pt x="644500" y="454892"/>
                  </a:lnTo>
                  <a:lnTo>
                    <a:pt x="637739" y="455415"/>
                  </a:lnTo>
                  <a:lnTo>
                    <a:pt x="638512" y="458533"/>
                  </a:lnTo>
                  <a:lnTo>
                    <a:pt x="632025" y="459306"/>
                  </a:lnTo>
                  <a:lnTo>
                    <a:pt x="632549" y="461651"/>
                  </a:lnTo>
                  <a:lnTo>
                    <a:pt x="621621" y="463197"/>
                  </a:lnTo>
                  <a:lnTo>
                    <a:pt x="619550" y="468385"/>
                  </a:lnTo>
                  <a:lnTo>
                    <a:pt x="617728" y="471004"/>
                  </a:lnTo>
                  <a:lnTo>
                    <a:pt x="613836" y="474371"/>
                  </a:lnTo>
                  <a:lnTo>
                    <a:pt x="606052" y="475418"/>
                  </a:lnTo>
                  <a:lnTo>
                    <a:pt x="603956" y="476441"/>
                  </a:lnTo>
                  <a:lnTo>
                    <a:pt x="599040" y="480856"/>
                  </a:lnTo>
                  <a:lnTo>
                    <a:pt x="595922" y="479559"/>
                  </a:lnTo>
                  <a:lnTo>
                    <a:pt x="588112" y="462673"/>
                  </a:lnTo>
                  <a:lnTo>
                    <a:pt x="577458" y="467362"/>
                  </a:lnTo>
                  <a:lnTo>
                    <a:pt x="579030" y="472026"/>
                  </a:lnTo>
                  <a:lnTo>
                    <a:pt x="574090" y="474121"/>
                  </a:lnTo>
                  <a:lnTo>
                    <a:pt x="575387" y="479559"/>
                  </a:lnTo>
                  <a:lnTo>
                    <a:pt x="563960" y="479833"/>
                  </a:lnTo>
                  <a:lnTo>
                    <a:pt x="565781" y="487340"/>
                  </a:lnTo>
                  <a:lnTo>
                    <a:pt x="565007" y="487864"/>
                  </a:lnTo>
                  <a:lnTo>
                    <a:pt x="555127" y="489161"/>
                  </a:lnTo>
                  <a:lnTo>
                    <a:pt x="551235" y="488911"/>
                  </a:lnTo>
                  <a:lnTo>
                    <a:pt x="547592" y="485794"/>
                  </a:lnTo>
                  <a:lnTo>
                    <a:pt x="541878" y="485794"/>
                  </a:lnTo>
                  <a:lnTo>
                    <a:pt x="532522" y="482950"/>
                  </a:lnTo>
                  <a:lnTo>
                    <a:pt x="529653" y="482950"/>
                  </a:lnTo>
                  <a:lnTo>
                    <a:pt x="529129" y="481130"/>
                  </a:lnTo>
                  <a:lnTo>
                    <a:pt x="521619" y="480856"/>
                  </a:lnTo>
                  <a:lnTo>
                    <a:pt x="516928" y="479833"/>
                  </a:lnTo>
                  <a:lnTo>
                    <a:pt x="509393" y="477239"/>
                  </a:lnTo>
                  <a:lnTo>
                    <a:pt x="503155" y="477738"/>
                  </a:lnTo>
                  <a:lnTo>
                    <a:pt x="497965" y="477239"/>
                  </a:lnTo>
                  <a:lnTo>
                    <a:pt x="493549" y="478785"/>
                  </a:lnTo>
                  <a:lnTo>
                    <a:pt x="489657" y="477239"/>
                  </a:lnTo>
                  <a:lnTo>
                    <a:pt x="483419" y="479035"/>
                  </a:lnTo>
                  <a:lnTo>
                    <a:pt x="475884" y="480082"/>
                  </a:lnTo>
                  <a:lnTo>
                    <a:pt x="474836" y="482950"/>
                  </a:lnTo>
                  <a:lnTo>
                    <a:pt x="470944" y="485270"/>
                  </a:lnTo>
                  <a:lnTo>
                    <a:pt x="469122" y="484247"/>
                  </a:lnTo>
                  <a:lnTo>
                    <a:pt x="465754" y="476965"/>
                  </a:lnTo>
                  <a:lnTo>
                    <a:pt x="466004" y="474371"/>
                  </a:lnTo>
                  <a:lnTo>
                    <a:pt x="464981" y="467886"/>
                  </a:lnTo>
                  <a:lnTo>
                    <a:pt x="467576" y="465292"/>
                  </a:lnTo>
                  <a:lnTo>
                    <a:pt x="466777" y="460603"/>
                  </a:lnTo>
                  <a:lnTo>
                    <a:pt x="465480" y="456463"/>
                  </a:lnTo>
                  <a:lnTo>
                    <a:pt x="462636" y="452048"/>
                  </a:lnTo>
                  <a:lnTo>
                    <a:pt x="463135" y="448931"/>
                  </a:lnTo>
                  <a:lnTo>
                    <a:pt x="457945" y="448133"/>
                  </a:lnTo>
                  <a:lnTo>
                    <a:pt x="452755" y="448407"/>
                  </a:lnTo>
                  <a:lnTo>
                    <a:pt x="447291" y="445289"/>
                  </a:lnTo>
                  <a:lnTo>
                    <a:pt x="450409" y="440601"/>
                  </a:lnTo>
                  <a:lnTo>
                    <a:pt x="450684" y="438281"/>
                  </a:lnTo>
                  <a:lnTo>
                    <a:pt x="452231" y="435937"/>
                  </a:lnTo>
                  <a:lnTo>
                    <a:pt x="455350" y="433866"/>
                  </a:lnTo>
                  <a:lnTo>
                    <a:pt x="454052" y="429177"/>
                  </a:lnTo>
                  <a:lnTo>
                    <a:pt x="455873" y="426060"/>
                  </a:lnTo>
                  <a:lnTo>
                    <a:pt x="450933" y="425287"/>
                  </a:lnTo>
                  <a:lnTo>
                    <a:pt x="448338" y="424513"/>
                  </a:lnTo>
                  <a:lnTo>
                    <a:pt x="430923" y="425287"/>
                  </a:lnTo>
                  <a:lnTo>
                    <a:pt x="428852" y="423466"/>
                  </a:lnTo>
                  <a:lnTo>
                    <a:pt x="427555" y="424513"/>
                  </a:lnTo>
                  <a:lnTo>
                    <a:pt x="427804" y="427631"/>
                  </a:lnTo>
                  <a:lnTo>
                    <a:pt x="424685" y="429951"/>
                  </a:lnTo>
                  <a:lnTo>
                    <a:pt x="418448" y="433592"/>
                  </a:lnTo>
                  <a:lnTo>
                    <a:pt x="412210" y="436186"/>
                  </a:lnTo>
                  <a:lnTo>
                    <a:pt x="410912" y="434640"/>
                  </a:lnTo>
                  <a:lnTo>
                    <a:pt x="402878" y="435413"/>
                  </a:lnTo>
                  <a:lnTo>
                    <a:pt x="393772" y="437233"/>
                  </a:lnTo>
                  <a:lnTo>
                    <a:pt x="390403" y="436460"/>
                  </a:lnTo>
                  <a:lnTo>
                    <a:pt x="382095" y="439578"/>
                  </a:lnTo>
                  <a:lnTo>
                    <a:pt x="379749" y="442945"/>
                  </a:lnTo>
                  <a:lnTo>
                    <a:pt x="376381" y="442695"/>
                  </a:lnTo>
                  <a:lnTo>
                    <a:pt x="374809" y="446062"/>
                  </a:lnTo>
                  <a:lnTo>
                    <a:pt x="374285" y="449180"/>
                  </a:lnTo>
                  <a:lnTo>
                    <a:pt x="367798" y="450228"/>
                  </a:lnTo>
                  <a:lnTo>
                    <a:pt x="363382" y="453844"/>
                  </a:lnTo>
                  <a:lnTo>
                    <a:pt x="364430" y="456712"/>
                  </a:lnTo>
                  <a:lnTo>
                    <a:pt x="361311" y="458533"/>
                  </a:lnTo>
                  <a:lnTo>
                    <a:pt x="356371" y="459830"/>
                  </a:lnTo>
                  <a:lnTo>
                    <a:pt x="344943" y="464494"/>
                  </a:lnTo>
                  <a:lnTo>
                    <a:pt x="338182" y="465542"/>
                  </a:lnTo>
                  <a:lnTo>
                    <a:pt x="331694" y="467612"/>
                  </a:lnTo>
                  <a:lnTo>
                    <a:pt x="322089" y="471503"/>
                  </a:lnTo>
                  <a:lnTo>
                    <a:pt x="315851" y="472301"/>
                  </a:lnTo>
                  <a:lnTo>
                    <a:pt x="307268" y="472301"/>
                  </a:lnTo>
                  <a:lnTo>
                    <a:pt x="299982" y="474121"/>
                  </a:lnTo>
                  <a:lnTo>
                    <a:pt x="293495" y="477239"/>
                  </a:lnTo>
                  <a:lnTo>
                    <a:pt x="284139" y="487864"/>
                  </a:lnTo>
                  <a:lnTo>
                    <a:pt x="280521" y="489959"/>
                  </a:lnTo>
                  <a:lnTo>
                    <a:pt x="276604" y="490732"/>
                  </a:lnTo>
                  <a:lnTo>
                    <a:pt x="271414" y="489186"/>
                  </a:lnTo>
                  <a:lnTo>
                    <a:pt x="268295" y="485020"/>
                  </a:lnTo>
                  <a:lnTo>
                    <a:pt x="264153" y="482676"/>
                  </a:lnTo>
                  <a:lnTo>
                    <a:pt x="260760" y="483200"/>
                  </a:lnTo>
                  <a:lnTo>
                    <a:pt x="256094" y="486317"/>
                  </a:lnTo>
                  <a:lnTo>
                    <a:pt x="250630" y="491505"/>
                  </a:lnTo>
                  <a:lnTo>
                    <a:pt x="245440" y="495396"/>
                  </a:lnTo>
                  <a:lnTo>
                    <a:pt x="240749" y="497990"/>
                  </a:lnTo>
                  <a:lnTo>
                    <a:pt x="235310" y="499561"/>
                  </a:lnTo>
                  <a:lnTo>
                    <a:pt x="234786" y="493326"/>
                  </a:lnTo>
                  <a:lnTo>
                    <a:pt x="232965" y="489435"/>
                  </a:lnTo>
                  <a:lnTo>
                    <a:pt x="232715" y="476965"/>
                  </a:lnTo>
                  <a:lnTo>
                    <a:pt x="229846" y="471777"/>
                  </a:lnTo>
                  <a:lnTo>
                    <a:pt x="213753" y="449704"/>
                  </a:lnTo>
                  <a:lnTo>
                    <a:pt x="206218" y="452023"/>
                  </a:lnTo>
                  <a:lnTo>
                    <a:pt x="200504" y="454642"/>
                  </a:lnTo>
                  <a:lnTo>
                    <a:pt x="198408" y="458009"/>
                  </a:lnTo>
                  <a:lnTo>
                    <a:pt x="191397" y="463721"/>
                  </a:lnTo>
                  <a:lnTo>
                    <a:pt x="184386" y="467088"/>
                  </a:lnTo>
                  <a:lnTo>
                    <a:pt x="178423" y="472301"/>
                  </a:lnTo>
                  <a:lnTo>
                    <a:pt x="171137" y="475917"/>
                  </a:lnTo>
                  <a:lnTo>
                    <a:pt x="168293" y="477738"/>
                  </a:lnTo>
                  <a:lnTo>
                    <a:pt x="162555" y="483723"/>
                  </a:lnTo>
                  <a:lnTo>
                    <a:pt x="155294" y="487091"/>
                  </a:lnTo>
                  <a:lnTo>
                    <a:pt x="144390" y="493326"/>
                  </a:lnTo>
                  <a:lnTo>
                    <a:pt x="136855" y="496444"/>
                  </a:lnTo>
                  <a:lnTo>
                    <a:pt x="132938" y="496967"/>
                  </a:lnTo>
                  <a:lnTo>
                    <a:pt x="129569" y="498763"/>
                  </a:lnTo>
                  <a:lnTo>
                    <a:pt x="114250" y="501631"/>
                  </a:lnTo>
                  <a:lnTo>
                    <a:pt x="109559" y="502155"/>
                  </a:lnTo>
                  <a:lnTo>
                    <a:pt x="104644" y="503976"/>
                  </a:lnTo>
                  <a:lnTo>
                    <a:pt x="91395" y="506295"/>
                  </a:lnTo>
                  <a:lnTo>
                    <a:pt x="83336" y="508116"/>
                  </a:lnTo>
                  <a:lnTo>
                    <a:pt x="82288" y="508116"/>
                  </a:lnTo>
                  <a:lnTo>
                    <a:pt x="72682" y="509937"/>
                  </a:lnTo>
                  <a:lnTo>
                    <a:pt x="71884" y="508390"/>
                  </a:lnTo>
                  <a:lnTo>
                    <a:pt x="66694" y="509687"/>
                  </a:lnTo>
                  <a:lnTo>
                    <a:pt x="63051" y="503452"/>
                  </a:lnTo>
                  <a:lnTo>
                    <a:pt x="60207" y="496942"/>
                  </a:lnTo>
                  <a:lnTo>
                    <a:pt x="57612" y="498763"/>
                  </a:lnTo>
                  <a:lnTo>
                    <a:pt x="51624" y="500060"/>
                  </a:lnTo>
                  <a:lnTo>
                    <a:pt x="51898" y="495645"/>
                  </a:lnTo>
                  <a:lnTo>
                    <a:pt x="48256" y="494872"/>
                  </a:lnTo>
                  <a:lnTo>
                    <a:pt x="41244" y="494623"/>
                  </a:lnTo>
                  <a:lnTo>
                    <a:pt x="41244" y="496693"/>
                  </a:lnTo>
                  <a:lnTo>
                    <a:pt x="36828" y="497990"/>
                  </a:lnTo>
                  <a:lnTo>
                    <a:pt x="36304" y="496169"/>
                  </a:lnTo>
                  <a:lnTo>
                    <a:pt x="36304" y="488911"/>
                  </a:lnTo>
                  <a:lnTo>
                    <a:pt x="36554" y="486567"/>
                  </a:lnTo>
                  <a:lnTo>
                    <a:pt x="43066" y="484222"/>
                  </a:lnTo>
                  <a:lnTo>
                    <a:pt x="42542" y="481629"/>
                  </a:lnTo>
                  <a:lnTo>
                    <a:pt x="48530" y="476441"/>
                  </a:lnTo>
                  <a:lnTo>
                    <a:pt x="46185" y="472550"/>
                  </a:lnTo>
                  <a:lnTo>
                    <a:pt x="42292" y="474346"/>
                  </a:lnTo>
                  <a:lnTo>
                    <a:pt x="40471" y="474346"/>
                  </a:lnTo>
                  <a:lnTo>
                    <a:pt x="40197" y="466564"/>
                  </a:lnTo>
                  <a:lnTo>
                    <a:pt x="36304" y="465791"/>
                  </a:lnTo>
                  <a:lnTo>
                    <a:pt x="22806" y="461102"/>
                  </a:lnTo>
                  <a:lnTo>
                    <a:pt x="14747" y="457486"/>
                  </a:lnTo>
                  <a:lnTo>
                    <a:pt x="-1097" y="450976"/>
                  </a:lnTo>
                  <a:lnTo>
                    <a:pt x="-1621" y="449429"/>
                  </a:lnTo>
                  <a:lnTo>
                    <a:pt x="-2119" y="441374"/>
                  </a:lnTo>
                  <a:lnTo>
                    <a:pt x="974" y="438780"/>
                  </a:lnTo>
                  <a:lnTo>
                    <a:pt x="5665" y="432021"/>
                  </a:lnTo>
                  <a:lnTo>
                    <a:pt x="7212" y="424763"/>
                  </a:lnTo>
                  <a:lnTo>
                    <a:pt x="10081" y="419550"/>
                  </a:lnTo>
                  <a:lnTo>
                    <a:pt x="14497" y="416183"/>
                  </a:lnTo>
                  <a:lnTo>
                    <a:pt x="15545" y="412292"/>
                  </a:lnTo>
                  <a:lnTo>
                    <a:pt x="14248" y="403713"/>
                  </a:lnTo>
                  <a:lnTo>
                    <a:pt x="14747" y="400869"/>
                  </a:lnTo>
                  <a:lnTo>
                    <a:pt x="19936" y="399049"/>
                  </a:lnTo>
                  <a:lnTo>
                    <a:pt x="24353" y="394883"/>
                  </a:lnTo>
                  <a:lnTo>
                    <a:pt x="24627" y="389696"/>
                  </a:lnTo>
                  <a:lnTo>
                    <a:pt x="21234" y="383710"/>
                  </a:lnTo>
                  <a:lnTo>
                    <a:pt x="17616" y="381640"/>
                  </a:lnTo>
                  <a:lnTo>
                    <a:pt x="17342" y="379295"/>
                  </a:lnTo>
                  <a:lnTo>
                    <a:pt x="25151" y="379819"/>
                  </a:lnTo>
                  <a:lnTo>
                    <a:pt x="29044" y="380592"/>
                  </a:lnTo>
                  <a:lnTo>
                    <a:pt x="38400" y="379295"/>
                  </a:lnTo>
                  <a:lnTo>
                    <a:pt x="46708" y="377225"/>
                  </a:lnTo>
                  <a:lnTo>
                    <a:pt x="52422" y="376452"/>
                  </a:lnTo>
                  <a:lnTo>
                    <a:pt x="62303" y="373584"/>
                  </a:lnTo>
                  <a:lnTo>
                    <a:pt x="68790" y="370216"/>
                  </a:lnTo>
                  <a:lnTo>
                    <a:pt x="75801" y="367623"/>
                  </a:lnTo>
                  <a:lnTo>
                    <a:pt x="84384" y="365278"/>
                  </a:lnTo>
                  <a:lnTo>
                    <a:pt x="91645" y="365528"/>
                  </a:lnTo>
                  <a:lnTo>
                    <a:pt x="95287" y="366326"/>
                  </a:lnTo>
                  <a:lnTo>
                    <a:pt x="97882" y="364755"/>
                  </a:lnTo>
                  <a:lnTo>
                    <a:pt x="103871" y="359567"/>
                  </a:lnTo>
                  <a:lnTo>
                    <a:pt x="108811" y="353855"/>
                  </a:lnTo>
                  <a:lnTo>
                    <a:pt x="109834" y="354628"/>
                  </a:lnTo>
                  <a:lnTo>
                    <a:pt x="115024" y="351785"/>
                  </a:lnTo>
                  <a:lnTo>
                    <a:pt x="122060" y="348668"/>
                  </a:lnTo>
                  <a:lnTo>
                    <a:pt x="129594" y="344253"/>
                  </a:lnTo>
                  <a:lnTo>
                    <a:pt x="133736" y="342956"/>
                  </a:lnTo>
                  <a:lnTo>
                    <a:pt x="142319" y="340861"/>
                  </a:lnTo>
                  <a:lnTo>
                    <a:pt x="147260" y="335947"/>
                  </a:lnTo>
                  <a:lnTo>
                    <a:pt x="151152" y="332555"/>
                  </a:lnTo>
                  <a:lnTo>
                    <a:pt x="157889" y="327892"/>
                  </a:lnTo>
                  <a:lnTo>
                    <a:pt x="152699" y="324001"/>
                  </a:lnTo>
                  <a:lnTo>
                    <a:pt x="149580" y="319586"/>
                  </a:lnTo>
                  <a:lnTo>
                    <a:pt x="146461" y="311780"/>
                  </a:lnTo>
                  <a:lnTo>
                    <a:pt x="143867" y="299833"/>
                  </a:lnTo>
                  <a:lnTo>
                    <a:pt x="143367" y="299060"/>
                  </a:lnTo>
                  <a:lnTo>
                    <a:pt x="144141" y="296715"/>
                  </a:lnTo>
                  <a:lnTo>
                    <a:pt x="141546" y="289707"/>
                  </a:lnTo>
                  <a:lnTo>
                    <a:pt x="140498" y="285542"/>
                  </a:lnTo>
                  <a:lnTo>
                    <a:pt x="139450" y="283995"/>
                  </a:lnTo>
                  <a:lnTo>
                    <a:pt x="138427" y="279581"/>
                  </a:lnTo>
                  <a:lnTo>
                    <a:pt x="134784" y="269978"/>
                  </a:lnTo>
                  <a:lnTo>
                    <a:pt x="130368" y="259578"/>
                  </a:lnTo>
                  <a:lnTo>
                    <a:pt x="129320" y="255163"/>
                  </a:lnTo>
                  <a:lnTo>
                    <a:pt x="128297" y="246609"/>
                  </a:lnTo>
                  <a:lnTo>
                    <a:pt x="125179" y="234662"/>
                  </a:lnTo>
                  <a:lnTo>
                    <a:pt x="123083" y="226082"/>
                  </a:lnTo>
                  <a:lnTo>
                    <a:pt x="120238" y="221418"/>
                  </a:lnTo>
                  <a:lnTo>
                    <a:pt x="116595" y="219323"/>
                  </a:lnTo>
                  <a:lnTo>
                    <a:pt x="115822" y="215432"/>
                  </a:lnTo>
                  <a:lnTo>
                    <a:pt x="117369" y="211292"/>
                  </a:lnTo>
                  <a:lnTo>
                    <a:pt x="109335" y="197524"/>
                  </a:lnTo>
                  <a:lnTo>
                    <a:pt x="108811" y="194931"/>
                  </a:lnTo>
                  <a:lnTo>
                    <a:pt x="109335" y="188695"/>
                  </a:lnTo>
                  <a:lnTo>
                    <a:pt x="107513" y="185054"/>
                  </a:lnTo>
                  <a:lnTo>
                    <a:pt x="103596" y="180365"/>
                  </a:lnTo>
                  <a:lnTo>
                    <a:pt x="101001" y="175177"/>
                  </a:lnTo>
                  <a:lnTo>
                    <a:pt x="95812" y="166348"/>
                  </a:lnTo>
                  <a:lnTo>
                    <a:pt x="92967" y="160886"/>
                  </a:lnTo>
                  <a:lnTo>
                    <a:pt x="94514" y="160387"/>
                  </a:lnTo>
                  <a:lnTo>
                    <a:pt x="92693" y="147916"/>
                  </a:lnTo>
                  <a:lnTo>
                    <a:pt x="91645" y="149213"/>
                  </a:lnTo>
                  <a:lnTo>
                    <a:pt x="67243" y="129211"/>
                  </a:lnTo>
                  <a:lnTo>
                    <a:pt x="66445" y="130782"/>
                  </a:lnTo>
                  <a:lnTo>
                    <a:pt x="62826" y="133625"/>
                  </a:lnTo>
                  <a:lnTo>
                    <a:pt x="51649" y="126891"/>
                  </a:lnTo>
                  <a:lnTo>
                    <a:pt x="46708" y="124547"/>
                  </a:lnTo>
                  <a:lnTo>
                    <a:pt x="42542" y="121953"/>
                  </a:lnTo>
                  <a:lnTo>
                    <a:pt x="33709" y="114421"/>
                  </a:lnTo>
                  <a:lnTo>
                    <a:pt x="30092" y="110255"/>
                  </a:lnTo>
                  <a:lnTo>
                    <a:pt x="26973" y="105591"/>
                  </a:lnTo>
                  <a:lnTo>
                    <a:pt x="21758" y="105068"/>
                  </a:lnTo>
                  <a:lnTo>
                    <a:pt x="18140" y="101177"/>
                  </a:lnTo>
                  <a:lnTo>
                    <a:pt x="14248" y="96513"/>
                  </a:lnTo>
                  <a:lnTo>
                    <a:pt x="9831" y="88706"/>
                  </a:lnTo>
                  <a:lnTo>
                    <a:pt x="7486" y="83768"/>
                  </a:lnTo>
                  <a:lnTo>
                    <a:pt x="6438" y="76236"/>
                  </a:lnTo>
                  <a:lnTo>
                    <a:pt x="5141" y="71821"/>
                  </a:lnTo>
                  <a:lnTo>
                    <a:pt x="16044" y="64813"/>
                  </a:lnTo>
                  <a:lnTo>
                    <a:pt x="22556" y="62493"/>
                  </a:lnTo>
                  <a:lnTo>
                    <a:pt x="29044" y="60672"/>
                  </a:lnTo>
                  <a:lnTo>
                    <a:pt x="35281" y="58079"/>
                  </a:lnTo>
                  <a:lnTo>
                    <a:pt x="41768" y="52617"/>
                  </a:lnTo>
                  <a:lnTo>
                    <a:pt x="38400" y="44311"/>
                  </a:lnTo>
                  <a:lnTo>
                    <a:pt x="37103" y="39622"/>
                  </a:lnTo>
                  <a:lnTo>
                    <a:pt x="34508" y="26653"/>
                  </a:lnTo>
                  <a:lnTo>
                    <a:pt x="45935" y="21714"/>
                  </a:lnTo>
                  <a:lnTo>
                    <a:pt x="46708" y="23785"/>
                  </a:lnTo>
                  <a:lnTo>
                    <a:pt x="57362" y="19644"/>
                  </a:lnTo>
                  <a:lnTo>
                    <a:pt x="65421" y="18073"/>
                  </a:lnTo>
                  <a:lnTo>
                    <a:pt x="68540" y="18597"/>
                  </a:lnTo>
                  <a:lnTo>
                    <a:pt x="75302" y="19121"/>
                  </a:lnTo>
                  <a:lnTo>
                    <a:pt x="81016" y="18846"/>
                  </a:lnTo>
                  <a:lnTo>
                    <a:pt x="90871" y="18073"/>
                  </a:lnTo>
                  <a:lnTo>
                    <a:pt x="104918" y="14706"/>
                  </a:lnTo>
                  <a:lnTo>
                    <a:pt x="110881" y="12362"/>
                  </a:lnTo>
                  <a:lnTo>
                    <a:pt x="118416" y="10541"/>
                  </a:lnTo>
                  <a:lnTo>
                    <a:pt x="124130" y="9768"/>
                  </a:lnTo>
                  <a:lnTo>
                    <a:pt x="132963" y="6376"/>
                  </a:lnTo>
                  <a:lnTo>
                    <a:pt x="140248" y="5079"/>
                  </a:lnTo>
                  <a:lnTo>
                    <a:pt x="152973" y="5353"/>
                  </a:lnTo>
                  <a:lnTo>
                    <a:pt x="160758" y="5852"/>
                  </a:lnTo>
                  <a:lnTo>
                    <a:pt x="168044" y="5079"/>
                  </a:lnTo>
                  <a:lnTo>
                    <a:pt x="175828" y="3533"/>
                  </a:lnTo>
                  <a:lnTo>
                    <a:pt x="180244" y="3258"/>
                  </a:lnTo>
                  <a:lnTo>
                    <a:pt x="180519" y="4555"/>
                  </a:lnTo>
                  <a:lnTo>
                    <a:pt x="188827" y="4306"/>
                  </a:lnTo>
                  <a:lnTo>
                    <a:pt x="189327" y="5328"/>
                  </a:lnTo>
                  <a:lnTo>
                    <a:pt x="195065" y="4031"/>
                  </a:lnTo>
                  <a:lnTo>
                    <a:pt x="195564" y="7149"/>
                  </a:lnTo>
                  <a:lnTo>
                    <a:pt x="204671" y="6126"/>
                  </a:lnTo>
                  <a:lnTo>
                    <a:pt x="205694" y="8197"/>
                  </a:lnTo>
                  <a:lnTo>
                    <a:pt x="217121" y="5852"/>
                  </a:lnTo>
                  <a:lnTo>
                    <a:pt x="227002" y="1961"/>
                  </a:lnTo>
                  <a:lnTo>
                    <a:pt x="243369" y="-383"/>
                  </a:lnTo>
                  <a:lnTo>
                    <a:pt x="249857" y="-383"/>
                  </a:lnTo>
                  <a:lnTo>
                    <a:pt x="252726" y="8446"/>
                  </a:lnTo>
                  <a:lnTo>
                    <a:pt x="258963" y="6900"/>
                  </a:lnTo>
                  <a:lnTo>
                    <a:pt x="264403" y="6126"/>
                  </a:lnTo>
                  <a:lnTo>
                    <a:pt x="265201" y="8446"/>
                  </a:lnTo>
                  <a:lnTo>
                    <a:pt x="269343" y="7673"/>
                  </a:lnTo>
                  <a:lnTo>
                    <a:pt x="278175" y="4829"/>
                  </a:lnTo>
                  <a:lnTo>
                    <a:pt x="283390" y="5079"/>
                  </a:lnTo>
                  <a:lnTo>
                    <a:pt x="292722" y="8446"/>
                  </a:lnTo>
                  <a:lnTo>
                    <a:pt x="294044" y="13659"/>
                  </a:lnTo>
                  <a:lnTo>
                    <a:pt x="297412" y="15205"/>
                  </a:lnTo>
                  <a:lnTo>
                    <a:pt x="300531" y="19869"/>
                  </a:lnTo>
                  <a:lnTo>
                    <a:pt x="301554" y="19096"/>
                  </a:lnTo>
                  <a:lnTo>
                    <a:pt x="305197" y="21690"/>
                  </a:lnTo>
                  <a:lnTo>
                    <a:pt x="306769" y="20393"/>
                  </a:lnTo>
                  <a:lnTo>
                    <a:pt x="307018" y="13908"/>
                  </a:lnTo>
                  <a:lnTo>
                    <a:pt x="306769" y="9219"/>
                  </a:lnTo>
                  <a:lnTo>
                    <a:pt x="310387" y="9219"/>
                  </a:lnTo>
                  <a:lnTo>
                    <a:pt x="320541" y="7922"/>
                  </a:lnTo>
                  <a:lnTo>
                    <a:pt x="328326" y="7423"/>
                  </a:lnTo>
                  <a:lnTo>
                    <a:pt x="328575" y="8970"/>
                  </a:lnTo>
                  <a:lnTo>
                    <a:pt x="324434" y="15205"/>
                  </a:lnTo>
                  <a:lnTo>
                    <a:pt x="323386" y="20393"/>
                  </a:lnTo>
                  <a:lnTo>
                    <a:pt x="324160" y="21440"/>
                  </a:lnTo>
                  <a:lnTo>
                    <a:pt x="332493" y="21440"/>
                  </a:lnTo>
                  <a:lnTo>
                    <a:pt x="333516" y="18846"/>
                  </a:lnTo>
                  <a:lnTo>
                    <a:pt x="334040" y="11564"/>
                  </a:lnTo>
                  <a:lnTo>
                    <a:pt x="336111" y="11564"/>
                  </a:lnTo>
                  <a:lnTo>
                    <a:pt x="339504" y="18073"/>
                  </a:lnTo>
                  <a:lnTo>
                    <a:pt x="343646" y="19096"/>
                  </a:lnTo>
                  <a:lnTo>
                    <a:pt x="349883" y="19096"/>
                  </a:lnTo>
                  <a:lnTo>
                    <a:pt x="364954" y="19370"/>
                  </a:lnTo>
                  <a:lnTo>
                    <a:pt x="378726" y="19620"/>
                  </a:lnTo>
                  <a:lnTo>
                    <a:pt x="385214" y="20143"/>
                  </a:lnTo>
                  <a:lnTo>
                    <a:pt x="393797" y="19869"/>
                  </a:lnTo>
                  <a:lnTo>
                    <a:pt x="400283" y="21690"/>
                  </a:lnTo>
                  <a:lnTo>
                    <a:pt x="404176" y="21964"/>
                  </a:lnTo>
                  <a:lnTo>
                    <a:pt x="408068" y="23261"/>
                  </a:lnTo>
                  <a:lnTo>
                    <a:pt x="408592" y="24558"/>
                  </a:lnTo>
                  <a:lnTo>
                    <a:pt x="408343" y="30793"/>
                  </a:lnTo>
                  <a:lnTo>
                    <a:pt x="414830" y="32339"/>
                  </a:lnTo>
                  <a:lnTo>
                    <a:pt x="416651" y="34160"/>
                  </a:lnTo>
                  <a:lnTo>
                    <a:pt x="426257" y="37278"/>
                  </a:lnTo>
                  <a:lnTo>
                    <a:pt x="429127" y="37278"/>
                  </a:lnTo>
                  <a:lnTo>
                    <a:pt x="431198" y="41443"/>
                  </a:lnTo>
                  <a:lnTo>
                    <a:pt x="434566" y="43763"/>
                  </a:lnTo>
                  <a:lnTo>
                    <a:pt x="440279" y="46107"/>
                  </a:lnTo>
                  <a:lnTo>
                    <a:pt x="442375" y="42740"/>
                  </a:lnTo>
                  <a:lnTo>
                    <a:pt x="445744" y="41443"/>
                  </a:lnTo>
                  <a:lnTo>
                    <a:pt x="448613" y="41692"/>
                  </a:lnTo>
                  <a:lnTo>
                    <a:pt x="454052" y="39622"/>
                  </a:lnTo>
                  <a:lnTo>
                    <a:pt x="456647" y="40146"/>
                  </a:lnTo>
                  <a:lnTo>
                    <a:pt x="460041" y="45583"/>
                  </a:lnTo>
                  <a:lnTo>
                    <a:pt x="463159" y="47404"/>
                  </a:lnTo>
                  <a:lnTo>
                    <a:pt x="464981" y="49748"/>
                  </a:lnTo>
                  <a:lnTo>
                    <a:pt x="465480" y="52342"/>
                  </a:lnTo>
                  <a:lnTo>
                    <a:pt x="467825" y="54412"/>
                  </a:lnTo>
                  <a:lnTo>
                    <a:pt x="472491" y="56507"/>
                  </a:lnTo>
                  <a:lnTo>
                    <a:pt x="474312" y="58577"/>
                  </a:lnTo>
                  <a:lnTo>
                    <a:pt x="477705" y="59874"/>
                  </a:lnTo>
                  <a:lnTo>
                    <a:pt x="480550" y="59625"/>
                  </a:lnTo>
                  <a:lnTo>
                    <a:pt x="487062" y="57804"/>
                  </a:lnTo>
                  <a:lnTo>
                    <a:pt x="492252" y="54936"/>
                  </a:lnTo>
                  <a:lnTo>
                    <a:pt x="499263" y="58577"/>
                  </a:lnTo>
                  <a:lnTo>
                    <a:pt x="519273" y="68180"/>
                  </a:lnTo>
                  <a:lnTo>
                    <a:pt x="528605" y="73642"/>
                  </a:lnTo>
                  <a:lnTo>
                    <a:pt x="537438" y="87135"/>
                  </a:lnTo>
                  <a:lnTo>
                    <a:pt x="539533" y="91300"/>
                  </a:lnTo>
                  <a:lnTo>
                    <a:pt x="541878" y="98558"/>
                  </a:lnTo>
                  <a:lnTo>
                    <a:pt x="543176" y="99605"/>
                  </a:lnTo>
                  <a:lnTo>
                    <a:pt x="542902" y="102973"/>
                  </a:lnTo>
                  <a:lnTo>
                    <a:pt x="544473" y="104544"/>
                  </a:lnTo>
                  <a:lnTo>
                    <a:pt x="546544" y="103496"/>
                  </a:lnTo>
                  <a:lnTo>
                    <a:pt x="549913" y="105591"/>
                  </a:lnTo>
                  <a:lnTo>
                    <a:pt x="557722" y="97535"/>
                  </a:lnTo>
                  <a:lnTo>
                    <a:pt x="564209" y="92847"/>
                  </a:lnTo>
                  <a:lnTo>
                    <a:pt x="566804" y="91824"/>
                  </a:lnTo>
                  <a:lnTo>
                    <a:pt x="573815" y="93894"/>
                  </a:lnTo>
                  <a:lnTo>
                    <a:pt x="577209" y="96488"/>
                  </a:lnTo>
                  <a:lnTo>
                    <a:pt x="578506" y="96239"/>
                  </a:lnTo>
                  <a:lnTo>
                    <a:pt x="582648" y="93121"/>
                  </a:lnTo>
                  <a:lnTo>
                    <a:pt x="584220" y="101950"/>
                  </a:lnTo>
                  <a:lnTo>
                    <a:pt x="586041" y="104294"/>
                  </a:lnTo>
                  <a:lnTo>
                    <a:pt x="590707" y="107662"/>
                  </a:lnTo>
                  <a:lnTo>
                    <a:pt x="600587" y="110779"/>
                  </a:lnTo>
                  <a:lnTo>
                    <a:pt x="609146" y="112600"/>
                  </a:lnTo>
                  <a:lnTo>
                    <a:pt x="616431" y="111303"/>
                  </a:lnTo>
                  <a:lnTo>
                    <a:pt x="624490" y="105317"/>
                  </a:lnTo>
                  <a:lnTo>
                    <a:pt x="628906" y="102973"/>
                  </a:lnTo>
                  <a:lnTo>
                    <a:pt x="637464" y="102973"/>
                  </a:lnTo>
                  <a:lnTo>
                    <a:pt x="643178" y="108709"/>
                  </a:lnTo>
                  <a:lnTo>
                    <a:pt x="655653" y="105841"/>
                  </a:lnTo>
                  <a:lnTo>
                    <a:pt x="656177" y="108185"/>
                  </a:lnTo>
                  <a:lnTo>
                    <a:pt x="657998" y="107662"/>
                  </a:lnTo>
                  <a:lnTo>
                    <a:pt x="661891" y="112600"/>
                  </a:lnTo>
                  <a:lnTo>
                    <a:pt x="663712" y="115718"/>
                  </a:lnTo>
                  <a:lnTo>
                    <a:pt x="666307" y="132328"/>
                  </a:lnTo>
                  <a:lnTo>
                    <a:pt x="685519" y="134423"/>
                  </a:lnTo>
                  <a:lnTo>
                    <a:pt x="689686" y="134673"/>
                  </a:lnTo>
                  <a:lnTo>
                    <a:pt x="696173" y="136219"/>
                  </a:lnTo>
                  <a:lnTo>
                    <a:pt x="699567" y="137516"/>
                  </a:lnTo>
                  <a:lnTo>
                    <a:pt x="701113" y="141432"/>
                  </a:lnTo>
                  <a:lnTo>
                    <a:pt x="706577" y="140908"/>
                  </a:lnTo>
                  <a:lnTo>
                    <a:pt x="708124" y="134149"/>
                  </a:lnTo>
                  <a:lnTo>
                    <a:pt x="712815" y="127141"/>
                  </a:lnTo>
                  <a:lnTo>
                    <a:pt x="716458" y="124297"/>
                  </a:lnTo>
                  <a:lnTo>
                    <a:pt x="719826" y="122726"/>
                  </a:lnTo>
                  <a:lnTo>
                    <a:pt x="728659" y="120132"/>
                  </a:lnTo>
                  <a:lnTo>
                    <a:pt x="733075" y="120132"/>
                  </a:lnTo>
                  <a:lnTo>
                    <a:pt x="737491" y="121679"/>
                  </a:lnTo>
                  <a:lnTo>
                    <a:pt x="742157" y="124023"/>
                  </a:lnTo>
                  <a:lnTo>
                    <a:pt x="743454" y="125594"/>
                  </a:lnTo>
                  <a:lnTo>
                    <a:pt x="744503" y="135446"/>
                  </a:lnTo>
                  <a:lnTo>
                    <a:pt x="748145" y="146370"/>
                  </a:lnTo>
                  <a:lnTo>
                    <a:pt x="749443" y="147393"/>
                  </a:lnTo>
                  <a:lnTo>
                    <a:pt x="756978" y="149737"/>
                  </a:lnTo>
                  <a:lnTo>
                    <a:pt x="761119" y="149987"/>
                  </a:lnTo>
                  <a:lnTo>
                    <a:pt x="763216" y="149213"/>
                  </a:lnTo>
                  <a:lnTo>
                    <a:pt x="768405" y="144549"/>
                  </a:lnTo>
                  <a:lnTo>
                    <a:pt x="772297" y="143502"/>
                  </a:lnTo>
                  <a:lnTo>
                    <a:pt x="777237" y="140908"/>
                  </a:lnTo>
                  <a:lnTo>
                    <a:pt x="780356" y="138563"/>
                  </a:lnTo>
                  <a:lnTo>
                    <a:pt x="778011" y="135197"/>
                  </a:lnTo>
                  <a:lnTo>
                    <a:pt x="778810" y="131805"/>
                  </a:lnTo>
                  <a:lnTo>
                    <a:pt x="781130" y="127390"/>
                  </a:lnTo>
                  <a:lnTo>
                    <a:pt x="781404" y="122975"/>
                  </a:lnTo>
                  <a:lnTo>
                    <a:pt x="784773" y="123250"/>
                  </a:lnTo>
                  <a:lnTo>
                    <a:pt x="794379" y="130009"/>
                  </a:lnTo>
                  <a:lnTo>
                    <a:pt x="800367" y="137017"/>
                  </a:lnTo>
                  <a:lnTo>
                    <a:pt x="804508" y="139337"/>
                  </a:lnTo>
                  <a:lnTo>
                    <a:pt x="809449" y="140908"/>
                  </a:lnTo>
                  <a:lnTo>
                    <a:pt x="812842" y="140634"/>
                  </a:lnTo>
                  <a:lnTo>
                    <a:pt x="813092" y="143252"/>
                  </a:lnTo>
                  <a:lnTo>
                    <a:pt x="814638" y="147667"/>
                  </a:lnTo>
                  <a:lnTo>
                    <a:pt x="814638" y="151558"/>
                  </a:lnTo>
                  <a:lnTo>
                    <a:pt x="818281" y="157519"/>
                  </a:lnTo>
                  <a:lnTo>
                    <a:pt x="820352" y="159863"/>
                  </a:lnTo>
                  <a:lnTo>
                    <a:pt x="819579" y="164527"/>
                  </a:lnTo>
                  <a:lnTo>
                    <a:pt x="819579" y="167645"/>
                  </a:lnTo>
                  <a:lnTo>
                    <a:pt x="821400" y="171810"/>
                  </a:lnTo>
                  <a:lnTo>
                    <a:pt x="820876" y="176748"/>
                  </a:lnTo>
                  <a:lnTo>
                    <a:pt x="822174" y="181687"/>
                  </a:lnTo>
                  <a:lnTo>
                    <a:pt x="827388" y="185303"/>
                  </a:lnTo>
                  <a:lnTo>
                    <a:pt x="827638" y="190242"/>
                  </a:lnTo>
                  <a:lnTo>
                    <a:pt x="825567" y="197001"/>
                  </a:lnTo>
                  <a:lnTo>
                    <a:pt x="826066" y="203485"/>
                  </a:lnTo>
                  <a:lnTo>
                    <a:pt x="832578" y="203760"/>
                  </a:lnTo>
                  <a:lnTo>
                    <a:pt x="840113" y="201665"/>
                  </a:lnTo>
                  <a:lnTo>
                    <a:pt x="841660" y="204009"/>
                  </a:lnTo>
                  <a:lnTo>
                    <a:pt x="846351" y="201939"/>
                  </a:lnTo>
                  <a:lnTo>
                    <a:pt x="847124" y="203485"/>
                  </a:lnTo>
                  <a:lnTo>
                    <a:pt x="850767" y="203485"/>
                  </a:lnTo>
                  <a:lnTo>
                    <a:pt x="860123" y="205057"/>
                  </a:lnTo>
                  <a:lnTo>
                    <a:pt x="865837" y="205556"/>
                  </a:lnTo>
                  <a:lnTo>
                    <a:pt x="866336" y="207900"/>
                  </a:lnTo>
                  <a:lnTo>
                    <a:pt x="870228" y="207127"/>
                  </a:lnTo>
                  <a:lnTo>
                    <a:pt x="872050" y="204782"/>
                  </a:lnTo>
                  <a:lnTo>
                    <a:pt x="876216" y="201665"/>
                  </a:lnTo>
                  <a:lnTo>
                    <a:pt x="878287" y="190491"/>
                  </a:lnTo>
                  <a:lnTo>
                    <a:pt x="878038" y="189718"/>
                  </a:lnTo>
                  <a:lnTo>
                    <a:pt x="880384" y="183482"/>
                  </a:lnTo>
                  <a:lnTo>
                    <a:pt x="881157" y="179592"/>
                  </a:lnTo>
                  <a:lnTo>
                    <a:pt x="880882" y="173606"/>
                  </a:lnTo>
                  <a:lnTo>
                    <a:pt x="881681" y="171810"/>
                  </a:lnTo>
                  <a:lnTo>
                    <a:pt x="882454" y="164004"/>
                  </a:lnTo>
                  <a:lnTo>
                    <a:pt x="889740" y="163230"/>
                  </a:lnTo>
                  <a:lnTo>
                    <a:pt x="890239" y="164004"/>
                  </a:lnTo>
                  <a:lnTo>
                    <a:pt x="896751" y="165301"/>
                  </a:lnTo>
                  <a:lnTo>
                    <a:pt x="902464" y="167396"/>
                  </a:lnTo>
                  <a:lnTo>
                    <a:pt x="910249" y="165301"/>
                  </a:lnTo>
                  <a:lnTo>
                    <a:pt x="912844" y="165824"/>
                  </a:lnTo>
                  <a:lnTo>
                    <a:pt x="918308" y="169466"/>
                  </a:lnTo>
                  <a:lnTo>
                    <a:pt x="932855" y="171287"/>
                  </a:lnTo>
                  <a:lnTo>
                    <a:pt x="937795" y="172583"/>
                  </a:lnTo>
                  <a:lnTo>
                    <a:pt x="942735" y="170763"/>
                  </a:lnTo>
                  <a:lnTo>
                    <a:pt x="951044" y="166074"/>
                  </a:lnTo>
                  <a:lnTo>
                    <a:pt x="958055" y="166348"/>
                  </a:lnTo>
                  <a:lnTo>
                    <a:pt x="959103" y="165301"/>
                  </a:lnTo>
                  <a:lnTo>
                    <a:pt x="962471" y="165550"/>
                  </a:lnTo>
                  <a:lnTo>
                    <a:pt x="969233" y="164527"/>
                  </a:lnTo>
                  <a:lnTo>
                    <a:pt x="971828" y="165026"/>
                  </a:lnTo>
                  <a:lnTo>
                    <a:pt x="975471" y="170239"/>
                  </a:lnTo>
                  <a:lnTo>
                    <a:pt x="978838" y="181138"/>
                  </a:lnTo>
                  <a:lnTo>
                    <a:pt x="982207" y="189718"/>
                  </a:lnTo>
                  <a:lnTo>
                    <a:pt x="985601" y="201141"/>
                  </a:lnTo>
                  <a:lnTo>
                    <a:pt x="985325" y="204757"/>
                  </a:lnTo>
                  <a:lnTo>
                    <a:pt x="986623" y="213611"/>
                  </a:lnTo>
                  <a:lnTo>
                    <a:pt x="991838" y="213337"/>
                  </a:lnTo>
                  <a:lnTo>
                    <a:pt x="996753" y="214110"/>
                  </a:lnTo>
                  <a:lnTo>
                    <a:pt x="1001169" y="215681"/>
                  </a:lnTo>
                  <a:lnTo>
                    <a:pt x="1000146" y="220345"/>
                  </a:lnTo>
                  <a:lnTo>
                    <a:pt x="1000146" y="227354"/>
                  </a:lnTo>
                  <a:lnTo>
                    <a:pt x="1003789" y="228401"/>
                  </a:lnTo>
                  <a:lnTo>
                    <a:pt x="1009502" y="226855"/>
                  </a:lnTo>
                  <a:lnTo>
                    <a:pt x="1012621" y="232043"/>
                  </a:lnTo>
                  <a:lnTo>
                    <a:pt x="1015216" y="233864"/>
                  </a:lnTo>
                  <a:lnTo>
                    <a:pt x="1018061" y="237505"/>
                  </a:lnTo>
                  <a:lnTo>
                    <a:pt x="1021180" y="236457"/>
                  </a:lnTo>
                  <a:lnTo>
                    <a:pt x="1025072" y="237505"/>
                  </a:lnTo>
                  <a:lnTo>
                    <a:pt x="1027667" y="240348"/>
                  </a:lnTo>
                  <a:lnTo>
                    <a:pt x="1030286" y="241645"/>
                  </a:lnTo>
                  <a:lnTo>
                    <a:pt x="1034703" y="243217"/>
                  </a:lnTo>
                  <a:lnTo>
                    <a:pt x="1039119" y="243466"/>
                  </a:lnTo>
                  <a:lnTo>
                    <a:pt x="1040142" y="246833"/>
                  </a:lnTo>
                  <a:lnTo>
                    <a:pt x="1041440" y="247881"/>
                  </a:lnTo>
                  <a:lnTo>
                    <a:pt x="1042737" y="254365"/>
                  </a:lnTo>
                  <a:lnTo>
                    <a:pt x="1043011" y="262172"/>
                  </a:lnTo>
                  <a:lnTo>
                    <a:pt x="1041714" y="267110"/>
                  </a:lnTo>
                  <a:lnTo>
                    <a:pt x="1042488" y="273595"/>
                  </a:lnTo>
                  <a:lnTo>
                    <a:pt x="1042238" y="279306"/>
                  </a:lnTo>
                  <a:lnTo>
                    <a:pt x="1043011" y="281127"/>
                  </a:lnTo>
                  <a:lnTo>
                    <a:pt x="1045881" y="284245"/>
                  </a:lnTo>
                  <a:lnTo>
                    <a:pt x="1045083" y="289433"/>
                  </a:lnTo>
                  <a:lnTo>
                    <a:pt x="1045083" y="293847"/>
                  </a:lnTo>
                  <a:lnTo>
                    <a:pt x="1052618" y="294096"/>
                  </a:lnTo>
                  <a:lnTo>
                    <a:pt x="1061450" y="293847"/>
                  </a:lnTo>
                  <a:lnTo>
                    <a:pt x="1064569" y="295418"/>
                  </a:lnTo>
                  <a:lnTo>
                    <a:pt x="1064843" y="299833"/>
                  </a:lnTo>
                  <a:lnTo>
                    <a:pt x="1067438" y="299833"/>
                  </a:lnTo>
                  <a:lnTo>
                    <a:pt x="1071580" y="303724"/>
                  </a:lnTo>
                  <a:lnTo>
                    <a:pt x="1073676" y="305270"/>
                  </a:lnTo>
                  <a:lnTo>
                    <a:pt x="1075223" y="308138"/>
                  </a:lnTo>
                  <a:lnTo>
                    <a:pt x="1073926" y="310732"/>
                  </a:lnTo>
                  <a:lnTo>
                    <a:pt x="1081711" y="313326"/>
                  </a:lnTo>
                  <a:lnTo>
                    <a:pt x="1081985" y="316194"/>
                  </a:lnTo>
                  <a:lnTo>
                    <a:pt x="1085602" y="321382"/>
                  </a:lnTo>
                  <a:lnTo>
                    <a:pt x="1091067" y="322155"/>
                  </a:lnTo>
                  <a:lnTo>
                    <a:pt x="1098601" y="324225"/>
                  </a:lnTo>
                  <a:lnTo>
                    <a:pt x="1103791" y="324225"/>
                  </a:lnTo>
                  <a:lnTo>
                    <a:pt x="1110802" y="322679"/>
                  </a:lnTo>
                  <a:lnTo>
                    <a:pt x="1115493" y="320858"/>
                  </a:lnTo>
                  <a:lnTo>
                    <a:pt x="1123028" y="320085"/>
                  </a:lnTo>
                  <a:lnTo>
                    <a:pt x="1125872" y="320334"/>
                  </a:lnTo>
                  <a:lnTo>
                    <a:pt x="1128741" y="317491"/>
                  </a:lnTo>
                  <a:lnTo>
                    <a:pt x="1134205" y="318264"/>
                  </a:lnTo>
                  <a:lnTo>
                    <a:pt x="1137824" y="318264"/>
                  </a:lnTo>
                  <a:lnTo>
                    <a:pt x="1138098" y="316194"/>
                  </a:lnTo>
                  <a:lnTo>
                    <a:pt x="1141466" y="315396"/>
                  </a:lnTo>
                  <a:lnTo>
                    <a:pt x="1145633" y="31567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59" name="Free-form: Shape 3458">
              <a:extLst>
                <a:ext uri="{FF2B5EF4-FFF2-40B4-BE49-F238E27FC236}">
                  <a16:creationId xmlns:a16="http://schemas.microsoft.com/office/drawing/2014/main" id="{F3295F35-1988-D15C-A9C7-BBA947ED8C7A}"/>
                </a:ext>
              </a:extLst>
            </p:cNvPr>
            <p:cNvSpPr/>
            <p:nvPr/>
          </p:nvSpPr>
          <p:spPr>
            <a:xfrm>
              <a:off x="1885944" y="3593384"/>
              <a:ext cx="182364" cy="340221"/>
            </a:xfrm>
            <a:custGeom>
              <a:avLst/>
              <a:gdLst>
                <a:gd name="connsiteX0" fmla="*/ 159212 w 182364"/>
                <a:gd name="connsiteY0" fmla="*/ 98583 h 340221"/>
                <a:gd name="connsiteX1" fmla="*/ 156093 w 182364"/>
                <a:gd name="connsiteY1" fmla="*/ 105317 h 340221"/>
                <a:gd name="connsiteX2" fmla="*/ 158164 w 182364"/>
                <a:gd name="connsiteY2" fmla="*/ 112076 h 340221"/>
                <a:gd name="connsiteX3" fmla="*/ 155818 w 182364"/>
                <a:gd name="connsiteY3" fmla="*/ 114670 h 340221"/>
                <a:gd name="connsiteX4" fmla="*/ 155569 w 182364"/>
                <a:gd name="connsiteY4" fmla="*/ 118062 h 340221"/>
                <a:gd name="connsiteX5" fmla="*/ 153747 w 182364"/>
                <a:gd name="connsiteY5" fmla="*/ 121429 h 340221"/>
                <a:gd name="connsiteX6" fmla="*/ 151926 w 182364"/>
                <a:gd name="connsiteY6" fmla="*/ 126093 h 340221"/>
                <a:gd name="connsiteX7" fmla="*/ 154272 w 182364"/>
                <a:gd name="connsiteY7" fmla="*/ 128712 h 340221"/>
                <a:gd name="connsiteX8" fmla="*/ 152700 w 182364"/>
                <a:gd name="connsiteY8" fmla="*/ 136494 h 340221"/>
                <a:gd name="connsiteX9" fmla="*/ 154796 w 182364"/>
                <a:gd name="connsiteY9" fmla="*/ 141157 h 340221"/>
                <a:gd name="connsiteX10" fmla="*/ 154272 w 182364"/>
                <a:gd name="connsiteY10" fmla="*/ 141955 h 340221"/>
                <a:gd name="connsiteX11" fmla="*/ 155569 w 182364"/>
                <a:gd name="connsiteY11" fmla="*/ 145323 h 340221"/>
                <a:gd name="connsiteX12" fmla="*/ 155319 w 182364"/>
                <a:gd name="connsiteY12" fmla="*/ 147916 h 340221"/>
                <a:gd name="connsiteX13" fmla="*/ 154022 w 182364"/>
                <a:gd name="connsiteY13" fmla="*/ 150785 h 340221"/>
                <a:gd name="connsiteX14" fmla="*/ 154272 w 182364"/>
                <a:gd name="connsiteY14" fmla="*/ 152605 h 340221"/>
                <a:gd name="connsiteX15" fmla="*/ 152724 w 182364"/>
                <a:gd name="connsiteY15" fmla="*/ 156746 h 340221"/>
                <a:gd name="connsiteX16" fmla="*/ 151427 w 182364"/>
                <a:gd name="connsiteY16" fmla="*/ 165326 h 340221"/>
                <a:gd name="connsiteX17" fmla="*/ 149331 w 182364"/>
                <a:gd name="connsiteY17" fmla="*/ 171810 h 340221"/>
                <a:gd name="connsiteX18" fmla="*/ 149331 w 182364"/>
                <a:gd name="connsiteY18" fmla="*/ 176499 h 340221"/>
                <a:gd name="connsiteX19" fmla="*/ 151677 w 182364"/>
                <a:gd name="connsiteY19" fmla="*/ 182984 h 340221"/>
                <a:gd name="connsiteX20" fmla="*/ 148832 w 182364"/>
                <a:gd name="connsiteY20" fmla="*/ 192062 h 340221"/>
                <a:gd name="connsiteX21" fmla="*/ 150379 w 182364"/>
                <a:gd name="connsiteY21" fmla="*/ 193359 h 340221"/>
                <a:gd name="connsiteX22" fmla="*/ 151427 w 182364"/>
                <a:gd name="connsiteY22" fmla="*/ 198572 h 340221"/>
                <a:gd name="connsiteX23" fmla="*/ 152724 w 182364"/>
                <a:gd name="connsiteY23" fmla="*/ 201166 h 340221"/>
                <a:gd name="connsiteX24" fmla="*/ 153747 w 182364"/>
                <a:gd name="connsiteY24" fmla="*/ 207900 h 340221"/>
                <a:gd name="connsiteX25" fmla="*/ 152450 w 182364"/>
                <a:gd name="connsiteY25" fmla="*/ 213113 h 340221"/>
                <a:gd name="connsiteX26" fmla="*/ 162580 w 182364"/>
                <a:gd name="connsiteY26" fmla="*/ 218300 h 340221"/>
                <a:gd name="connsiteX27" fmla="*/ 163628 w 182364"/>
                <a:gd name="connsiteY27" fmla="*/ 219348 h 340221"/>
                <a:gd name="connsiteX28" fmla="*/ 158962 w 182364"/>
                <a:gd name="connsiteY28" fmla="*/ 221667 h 340221"/>
                <a:gd name="connsiteX29" fmla="*/ 148558 w 182364"/>
                <a:gd name="connsiteY29" fmla="*/ 247656 h 340221"/>
                <a:gd name="connsiteX30" fmla="*/ 145713 w 182364"/>
                <a:gd name="connsiteY30" fmla="*/ 252844 h 340221"/>
                <a:gd name="connsiteX31" fmla="*/ 138178 w 182364"/>
                <a:gd name="connsiteY31" fmla="*/ 255687 h 340221"/>
                <a:gd name="connsiteX32" fmla="*/ 130893 w 182364"/>
                <a:gd name="connsiteY32" fmla="*/ 257782 h 340221"/>
                <a:gd name="connsiteX33" fmla="*/ 121811 w 182364"/>
                <a:gd name="connsiteY33" fmla="*/ 259852 h 340221"/>
                <a:gd name="connsiteX34" fmla="*/ 102050 w 182364"/>
                <a:gd name="connsiteY34" fmla="*/ 264516 h 340221"/>
                <a:gd name="connsiteX35" fmla="*/ 98682 w 182364"/>
                <a:gd name="connsiteY35" fmla="*/ 265314 h 340221"/>
                <a:gd name="connsiteX36" fmla="*/ 97109 w 182364"/>
                <a:gd name="connsiteY36" fmla="*/ 272847 h 340221"/>
                <a:gd name="connsiteX37" fmla="*/ 104146 w 182364"/>
                <a:gd name="connsiteY37" fmla="*/ 274667 h 340221"/>
                <a:gd name="connsiteX38" fmla="*/ 111157 w 182364"/>
                <a:gd name="connsiteY38" fmla="*/ 273869 h 340221"/>
                <a:gd name="connsiteX39" fmla="*/ 112704 w 182364"/>
                <a:gd name="connsiteY39" fmla="*/ 276987 h 340221"/>
                <a:gd name="connsiteX40" fmla="*/ 115299 w 182364"/>
                <a:gd name="connsiteY40" fmla="*/ 280628 h 340221"/>
                <a:gd name="connsiteX41" fmla="*/ 118168 w 182364"/>
                <a:gd name="connsiteY41" fmla="*/ 283222 h 340221"/>
                <a:gd name="connsiteX42" fmla="*/ 120763 w 182364"/>
                <a:gd name="connsiteY42" fmla="*/ 283995 h 340221"/>
                <a:gd name="connsiteX43" fmla="*/ 123881 w 182364"/>
                <a:gd name="connsiteY43" fmla="*/ 282973 h 340221"/>
                <a:gd name="connsiteX44" fmla="*/ 124655 w 182364"/>
                <a:gd name="connsiteY44" fmla="*/ 281152 h 340221"/>
                <a:gd name="connsiteX45" fmla="*/ 127250 w 182364"/>
                <a:gd name="connsiteY45" fmla="*/ 282200 h 340221"/>
                <a:gd name="connsiteX46" fmla="*/ 136357 w 182364"/>
                <a:gd name="connsiteY46" fmla="*/ 286614 h 340221"/>
                <a:gd name="connsiteX47" fmla="*/ 130893 w 182364"/>
                <a:gd name="connsiteY47" fmla="*/ 295443 h 340221"/>
                <a:gd name="connsiteX48" fmla="*/ 125953 w 182364"/>
                <a:gd name="connsiteY48" fmla="*/ 305569 h 340221"/>
                <a:gd name="connsiteX49" fmla="*/ 122584 w 182364"/>
                <a:gd name="connsiteY49" fmla="*/ 308936 h 340221"/>
                <a:gd name="connsiteX50" fmla="*/ 112454 w 182364"/>
                <a:gd name="connsiteY50" fmla="*/ 311530 h 340221"/>
                <a:gd name="connsiteX51" fmla="*/ 107265 w 182364"/>
                <a:gd name="connsiteY51" fmla="*/ 314398 h 340221"/>
                <a:gd name="connsiteX52" fmla="*/ 105168 w 182364"/>
                <a:gd name="connsiteY52" fmla="*/ 317766 h 340221"/>
                <a:gd name="connsiteX53" fmla="*/ 102324 w 182364"/>
                <a:gd name="connsiteY53" fmla="*/ 325547 h 340221"/>
                <a:gd name="connsiteX54" fmla="*/ 96087 w 182364"/>
                <a:gd name="connsiteY54" fmla="*/ 332830 h 340221"/>
                <a:gd name="connsiteX55" fmla="*/ 92194 w 182364"/>
                <a:gd name="connsiteY55" fmla="*/ 335174 h 340221"/>
                <a:gd name="connsiteX56" fmla="*/ 87778 w 182364"/>
                <a:gd name="connsiteY56" fmla="*/ 336721 h 340221"/>
                <a:gd name="connsiteX57" fmla="*/ 81266 w 182364"/>
                <a:gd name="connsiteY57" fmla="*/ 337494 h 340221"/>
                <a:gd name="connsiteX58" fmla="*/ 74255 w 182364"/>
                <a:gd name="connsiteY58" fmla="*/ 339589 h 340221"/>
                <a:gd name="connsiteX59" fmla="*/ 69315 w 182364"/>
                <a:gd name="connsiteY59" fmla="*/ 339838 h 340221"/>
                <a:gd name="connsiteX60" fmla="*/ 65422 w 182364"/>
                <a:gd name="connsiteY60" fmla="*/ 339314 h 340221"/>
                <a:gd name="connsiteX61" fmla="*/ 63601 w 182364"/>
                <a:gd name="connsiteY61" fmla="*/ 337519 h 340221"/>
                <a:gd name="connsiteX62" fmla="*/ 62827 w 182364"/>
                <a:gd name="connsiteY62" fmla="*/ 332580 h 340221"/>
                <a:gd name="connsiteX63" fmla="*/ 63077 w 182364"/>
                <a:gd name="connsiteY63" fmla="*/ 328939 h 340221"/>
                <a:gd name="connsiteX64" fmla="*/ 60482 w 182364"/>
                <a:gd name="connsiteY64" fmla="*/ 327642 h 340221"/>
                <a:gd name="connsiteX65" fmla="*/ 58411 w 182364"/>
                <a:gd name="connsiteY65" fmla="*/ 328166 h 340221"/>
                <a:gd name="connsiteX66" fmla="*/ 57114 w 182364"/>
                <a:gd name="connsiteY66" fmla="*/ 326345 h 340221"/>
                <a:gd name="connsiteX67" fmla="*/ 55043 w 182364"/>
                <a:gd name="connsiteY67" fmla="*/ 326345 h 340221"/>
                <a:gd name="connsiteX68" fmla="*/ 57114 w 182364"/>
                <a:gd name="connsiteY68" fmla="*/ 330760 h 340221"/>
                <a:gd name="connsiteX69" fmla="*/ 50103 w 182364"/>
                <a:gd name="connsiteY69" fmla="*/ 330236 h 340221"/>
                <a:gd name="connsiteX70" fmla="*/ 44888 w 182364"/>
                <a:gd name="connsiteY70" fmla="*/ 327642 h 340221"/>
                <a:gd name="connsiteX71" fmla="*/ 46709 w 182364"/>
                <a:gd name="connsiteY71" fmla="*/ 324275 h 340221"/>
                <a:gd name="connsiteX72" fmla="*/ 43341 w 182364"/>
                <a:gd name="connsiteY72" fmla="*/ 320634 h 340221"/>
                <a:gd name="connsiteX73" fmla="*/ 42043 w 182364"/>
                <a:gd name="connsiteY73" fmla="*/ 322455 h 340221"/>
                <a:gd name="connsiteX74" fmla="*/ 38924 w 182364"/>
                <a:gd name="connsiteY74" fmla="*/ 321931 h 340221"/>
                <a:gd name="connsiteX75" fmla="*/ 37103 w 182364"/>
                <a:gd name="connsiteY75" fmla="*/ 327368 h 340221"/>
                <a:gd name="connsiteX76" fmla="*/ 31140 w 182364"/>
                <a:gd name="connsiteY76" fmla="*/ 325048 h 340221"/>
                <a:gd name="connsiteX77" fmla="*/ 28520 w 182364"/>
                <a:gd name="connsiteY77" fmla="*/ 322953 h 340221"/>
                <a:gd name="connsiteX78" fmla="*/ 27497 w 182364"/>
                <a:gd name="connsiteY78" fmla="*/ 319062 h 340221"/>
                <a:gd name="connsiteX79" fmla="*/ 25925 w 182364"/>
                <a:gd name="connsiteY79" fmla="*/ 320359 h 340221"/>
                <a:gd name="connsiteX80" fmla="*/ 18390 w 182364"/>
                <a:gd name="connsiteY80" fmla="*/ 315172 h 340221"/>
                <a:gd name="connsiteX81" fmla="*/ 8535 w 182364"/>
                <a:gd name="connsiteY81" fmla="*/ 311281 h 340221"/>
                <a:gd name="connsiteX82" fmla="*/ 3071 w 182364"/>
                <a:gd name="connsiteY82" fmla="*/ 309460 h 340221"/>
                <a:gd name="connsiteX83" fmla="*/ 1249 w 182364"/>
                <a:gd name="connsiteY83" fmla="*/ 306342 h 340221"/>
                <a:gd name="connsiteX84" fmla="*/ 227 w 182364"/>
                <a:gd name="connsiteY84" fmla="*/ 300880 h 340221"/>
                <a:gd name="connsiteX85" fmla="*/ -2119 w 182364"/>
                <a:gd name="connsiteY85" fmla="*/ 296466 h 340221"/>
                <a:gd name="connsiteX86" fmla="*/ 227 w 182364"/>
                <a:gd name="connsiteY86" fmla="*/ 295443 h 340221"/>
                <a:gd name="connsiteX87" fmla="*/ 7237 w 182364"/>
                <a:gd name="connsiteY87" fmla="*/ 296989 h 340221"/>
                <a:gd name="connsiteX88" fmla="*/ 11903 w 182364"/>
                <a:gd name="connsiteY88" fmla="*/ 290754 h 340221"/>
                <a:gd name="connsiteX89" fmla="*/ 16320 w 182364"/>
                <a:gd name="connsiteY89" fmla="*/ 291802 h 340221"/>
                <a:gd name="connsiteX90" fmla="*/ 18390 w 182364"/>
                <a:gd name="connsiteY90" fmla="*/ 283746 h 340221"/>
                <a:gd name="connsiteX91" fmla="*/ 32163 w 182364"/>
                <a:gd name="connsiteY91" fmla="*/ 288410 h 340221"/>
                <a:gd name="connsiteX92" fmla="*/ 34259 w 182364"/>
                <a:gd name="connsiteY92" fmla="*/ 286614 h 340221"/>
                <a:gd name="connsiteX93" fmla="*/ 37877 w 182364"/>
                <a:gd name="connsiteY93" fmla="*/ 287113 h 340221"/>
                <a:gd name="connsiteX94" fmla="*/ 39698 w 182364"/>
                <a:gd name="connsiteY94" fmla="*/ 289707 h 340221"/>
                <a:gd name="connsiteX95" fmla="*/ 44638 w 182364"/>
                <a:gd name="connsiteY95" fmla="*/ 291004 h 340221"/>
                <a:gd name="connsiteX96" fmla="*/ 46984 w 182364"/>
                <a:gd name="connsiteY96" fmla="*/ 288684 h 340221"/>
                <a:gd name="connsiteX97" fmla="*/ 53222 w 182364"/>
                <a:gd name="connsiteY97" fmla="*/ 278808 h 340221"/>
                <a:gd name="connsiteX98" fmla="*/ 54768 w 182364"/>
                <a:gd name="connsiteY98" fmla="*/ 274917 h 340221"/>
                <a:gd name="connsiteX99" fmla="*/ 54768 w 182364"/>
                <a:gd name="connsiteY99" fmla="*/ 269729 h 340221"/>
                <a:gd name="connsiteX100" fmla="*/ 54244 w 182364"/>
                <a:gd name="connsiteY100" fmla="*/ 266861 h 340221"/>
                <a:gd name="connsiteX101" fmla="*/ 57114 w 182364"/>
                <a:gd name="connsiteY101" fmla="*/ 265813 h 340221"/>
                <a:gd name="connsiteX102" fmla="*/ 60482 w 182364"/>
                <a:gd name="connsiteY102" fmla="*/ 263219 h 340221"/>
                <a:gd name="connsiteX103" fmla="*/ 67518 w 182364"/>
                <a:gd name="connsiteY103" fmla="*/ 260900 h 340221"/>
                <a:gd name="connsiteX104" fmla="*/ 69839 w 182364"/>
                <a:gd name="connsiteY104" fmla="*/ 259328 h 340221"/>
                <a:gd name="connsiteX105" fmla="*/ 75029 w 182364"/>
                <a:gd name="connsiteY105" fmla="*/ 252844 h 340221"/>
                <a:gd name="connsiteX106" fmla="*/ 76076 w 182364"/>
                <a:gd name="connsiteY106" fmla="*/ 251023 h 340221"/>
                <a:gd name="connsiteX107" fmla="*/ 75827 w 182364"/>
                <a:gd name="connsiteY107" fmla="*/ 246609 h 340221"/>
                <a:gd name="connsiteX108" fmla="*/ 72957 w 182364"/>
                <a:gd name="connsiteY108" fmla="*/ 237779 h 340221"/>
                <a:gd name="connsiteX109" fmla="*/ 68541 w 182364"/>
                <a:gd name="connsiteY109" fmla="*/ 231020 h 340221"/>
                <a:gd name="connsiteX110" fmla="*/ 58162 w 182364"/>
                <a:gd name="connsiteY110" fmla="*/ 218824 h 340221"/>
                <a:gd name="connsiteX111" fmla="*/ 54519 w 182364"/>
                <a:gd name="connsiteY111" fmla="*/ 221418 h 340221"/>
                <a:gd name="connsiteX112" fmla="*/ 53471 w 182364"/>
                <a:gd name="connsiteY112" fmla="*/ 221168 h 340221"/>
                <a:gd name="connsiteX113" fmla="*/ 48805 w 182364"/>
                <a:gd name="connsiteY113" fmla="*/ 223488 h 340221"/>
                <a:gd name="connsiteX114" fmla="*/ 46460 w 182364"/>
                <a:gd name="connsiteY114" fmla="*/ 212339 h 340221"/>
                <a:gd name="connsiteX115" fmla="*/ 41794 w 182364"/>
                <a:gd name="connsiteY115" fmla="*/ 200891 h 340221"/>
                <a:gd name="connsiteX116" fmla="*/ 39698 w 182364"/>
                <a:gd name="connsiteY116" fmla="*/ 194656 h 340221"/>
                <a:gd name="connsiteX117" fmla="*/ 34509 w 182364"/>
                <a:gd name="connsiteY117" fmla="*/ 184281 h 340221"/>
                <a:gd name="connsiteX118" fmla="*/ 23605 w 182364"/>
                <a:gd name="connsiteY118" fmla="*/ 160637 h 340221"/>
                <a:gd name="connsiteX119" fmla="*/ 30367 w 182364"/>
                <a:gd name="connsiteY119" fmla="*/ 159340 h 340221"/>
                <a:gd name="connsiteX120" fmla="*/ 30616 w 182364"/>
                <a:gd name="connsiteY120" fmla="*/ 161435 h 340221"/>
                <a:gd name="connsiteX121" fmla="*/ 34259 w 182364"/>
                <a:gd name="connsiteY121" fmla="*/ 166099 h 340221"/>
                <a:gd name="connsiteX122" fmla="*/ 35806 w 182364"/>
                <a:gd name="connsiteY122" fmla="*/ 162981 h 340221"/>
                <a:gd name="connsiteX123" fmla="*/ 39973 w 182364"/>
                <a:gd name="connsiteY123" fmla="*/ 164029 h 340221"/>
                <a:gd name="connsiteX124" fmla="*/ 44389 w 182364"/>
                <a:gd name="connsiteY124" fmla="*/ 163255 h 340221"/>
                <a:gd name="connsiteX125" fmla="*/ 45687 w 182364"/>
                <a:gd name="connsiteY125" fmla="*/ 166872 h 340221"/>
                <a:gd name="connsiteX126" fmla="*/ 50876 w 182364"/>
                <a:gd name="connsiteY126" fmla="*/ 167396 h 340221"/>
                <a:gd name="connsiteX127" fmla="*/ 51400 w 182364"/>
                <a:gd name="connsiteY127" fmla="*/ 166622 h 340221"/>
                <a:gd name="connsiteX128" fmla="*/ 55816 w 182364"/>
                <a:gd name="connsiteY128" fmla="*/ 163754 h 340221"/>
                <a:gd name="connsiteX129" fmla="*/ 57363 w 182364"/>
                <a:gd name="connsiteY129" fmla="*/ 160387 h 340221"/>
                <a:gd name="connsiteX130" fmla="*/ 60232 w 182364"/>
                <a:gd name="connsiteY130" fmla="*/ 157519 h 340221"/>
                <a:gd name="connsiteX131" fmla="*/ 65173 w 182364"/>
                <a:gd name="connsiteY131" fmla="*/ 154152 h 340221"/>
                <a:gd name="connsiteX132" fmla="*/ 64125 w 182364"/>
                <a:gd name="connsiteY132" fmla="*/ 152855 h 340221"/>
                <a:gd name="connsiteX133" fmla="*/ 72434 w 182364"/>
                <a:gd name="connsiteY133" fmla="*/ 146869 h 340221"/>
                <a:gd name="connsiteX134" fmla="*/ 73731 w 182364"/>
                <a:gd name="connsiteY134" fmla="*/ 147143 h 340221"/>
                <a:gd name="connsiteX135" fmla="*/ 74255 w 182364"/>
                <a:gd name="connsiteY135" fmla="*/ 138314 h 340221"/>
                <a:gd name="connsiteX136" fmla="*/ 75303 w 182364"/>
                <a:gd name="connsiteY136" fmla="*/ 137790 h 340221"/>
                <a:gd name="connsiteX137" fmla="*/ 87504 w 182364"/>
                <a:gd name="connsiteY137" fmla="*/ 143751 h 340221"/>
                <a:gd name="connsiteX138" fmla="*/ 88801 w 182364"/>
                <a:gd name="connsiteY138" fmla="*/ 144026 h 340221"/>
                <a:gd name="connsiteX139" fmla="*/ 93741 w 182364"/>
                <a:gd name="connsiteY139" fmla="*/ 138289 h 340221"/>
                <a:gd name="connsiteX140" fmla="*/ 95563 w 182364"/>
                <a:gd name="connsiteY140" fmla="*/ 135197 h 340221"/>
                <a:gd name="connsiteX141" fmla="*/ 91147 w 182364"/>
                <a:gd name="connsiteY141" fmla="*/ 132328 h 340221"/>
                <a:gd name="connsiteX142" fmla="*/ 89574 w 182364"/>
                <a:gd name="connsiteY142" fmla="*/ 132852 h 340221"/>
                <a:gd name="connsiteX143" fmla="*/ 87753 w 182364"/>
                <a:gd name="connsiteY143" fmla="*/ 127914 h 340221"/>
                <a:gd name="connsiteX144" fmla="*/ 86206 w 182364"/>
                <a:gd name="connsiteY144" fmla="*/ 125844 h 340221"/>
                <a:gd name="connsiteX145" fmla="*/ 82039 w 182364"/>
                <a:gd name="connsiteY145" fmla="*/ 124796 h 340221"/>
                <a:gd name="connsiteX146" fmla="*/ 79445 w 182364"/>
                <a:gd name="connsiteY146" fmla="*/ 126343 h 340221"/>
                <a:gd name="connsiteX147" fmla="*/ 76850 w 182364"/>
                <a:gd name="connsiteY147" fmla="*/ 123499 h 340221"/>
                <a:gd name="connsiteX148" fmla="*/ 72683 w 182364"/>
                <a:gd name="connsiteY148" fmla="*/ 123499 h 340221"/>
                <a:gd name="connsiteX149" fmla="*/ 70612 w 182364"/>
                <a:gd name="connsiteY149" fmla="*/ 121155 h 340221"/>
                <a:gd name="connsiteX150" fmla="*/ 67244 w 182364"/>
                <a:gd name="connsiteY150" fmla="*/ 114670 h 340221"/>
                <a:gd name="connsiteX151" fmla="*/ 65946 w 182364"/>
                <a:gd name="connsiteY151" fmla="*/ 108160 h 340221"/>
                <a:gd name="connsiteX152" fmla="*/ 66196 w 182364"/>
                <a:gd name="connsiteY152" fmla="*/ 105566 h 340221"/>
                <a:gd name="connsiteX153" fmla="*/ 63851 w 182364"/>
                <a:gd name="connsiteY153" fmla="*/ 104544 h 340221"/>
                <a:gd name="connsiteX154" fmla="*/ 62553 w 182364"/>
                <a:gd name="connsiteY154" fmla="*/ 101676 h 340221"/>
                <a:gd name="connsiteX155" fmla="*/ 64125 w 182364"/>
                <a:gd name="connsiteY155" fmla="*/ 100653 h 340221"/>
                <a:gd name="connsiteX156" fmla="*/ 67493 w 182364"/>
                <a:gd name="connsiteY156" fmla="*/ 87908 h 340221"/>
                <a:gd name="connsiteX157" fmla="*/ 67493 w 182364"/>
                <a:gd name="connsiteY157" fmla="*/ 86088 h 340221"/>
                <a:gd name="connsiteX158" fmla="*/ 64125 w 182364"/>
                <a:gd name="connsiteY158" fmla="*/ 87659 h 340221"/>
                <a:gd name="connsiteX159" fmla="*/ 59709 w 182364"/>
                <a:gd name="connsiteY159" fmla="*/ 83494 h 340221"/>
                <a:gd name="connsiteX160" fmla="*/ 56839 w 182364"/>
                <a:gd name="connsiteY160" fmla="*/ 79079 h 340221"/>
                <a:gd name="connsiteX161" fmla="*/ 55018 w 182364"/>
                <a:gd name="connsiteY161" fmla="*/ 74939 h 340221"/>
                <a:gd name="connsiteX162" fmla="*/ 59958 w 182364"/>
                <a:gd name="connsiteY162" fmla="*/ 71048 h 340221"/>
                <a:gd name="connsiteX163" fmla="*/ 64649 w 182364"/>
                <a:gd name="connsiteY163" fmla="*/ 66110 h 340221"/>
                <a:gd name="connsiteX164" fmla="*/ 70362 w 182364"/>
                <a:gd name="connsiteY164" fmla="*/ 58303 h 340221"/>
                <a:gd name="connsiteX165" fmla="*/ 72683 w 182364"/>
                <a:gd name="connsiteY165" fmla="*/ 54412 h 340221"/>
                <a:gd name="connsiteX166" fmla="*/ 77099 w 182364"/>
                <a:gd name="connsiteY166" fmla="*/ 51045 h 340221"/>
                <a:gd name="connsiteX167" fmla="*/ 81790 w 182364"/>
                <a:gd name="connsiteY167" fmla="*/ 44810 h 340221"/>
                <a:gd name="connsiteX168" fmla="*/ 88277 w 182364"/>
                <a:gd name="connsiteY168" fmla="*/ 39622 h 340221"/>
                <a:gd name="connsiteX169" fmla="*/ 90872 w 182364"/>
                <a:gd name="connsiteY169" fmla="*/ 36230 h 340221"/>
                <a:gd name="connsiteX170" fmla="*/ 94764 w 182364"/>
                <a:gd name="connsiteY170" fmla="*/ 32863 h 340221"/>
                <a:gd name="connsiteX171" fmla="*/ 99181 w 182364"/>
                <a:gd name="connsiteY171" fmla="*/ 30793 h 340221"/>
                <a:gd name="connsiteX172" fmla="*/ 104395 w 182364"/>
                <a:gd name="connsiteY172" fmla="*/ 26104 h 340221"/>
                <a:gd name="connsiteX173" fmla="*/ 106716 w 182364"/>
                <a:gd name="connsiteY173" fmla="*/ 25605 h 340221"/>
                <a:gd name="connsiteX174" fmla="*/ 117120 w 182364"/>
                <a:gd name="connsiteY174" fmla="*/ 28449 h 340221"/>
                <a:gd name="connsiteX175" fmla="*/ 120763 w 182364"/>
                <a:gd name="connsiteY175" fmla="*/ 31317 h 340221"/>
                <a:gd name="connsiteX176" fmla="*/ 123083 w 182364"/>
                <a:gd name="connsiteY176" fmla="*/ 34684 h 340221"/>
                <a:gd name="connsiteX177" fmla="*/ 124905 w 182364"/>
                <a:gd name="connsiteY177" fmla="*/ 39098 h 340221"/>
                <a:gd name="connsiteX178" fmla="*/ 127499 w 182364"/>
                <a:gd name="connsiteY178" fmla="*/ 41443 h 340221"/>
                <a:gd name="connsiteX179" fmla="*/ 132190 w 182364"/>
                <a:gd name="connsiteY179" fmla="*/ 42466 h 340221"/>
                <a:gd name="connsiteX180" fmla="*/ 133488 w 182364"/>
                <a:gd name="connsiteY180" fmla="*/ 43513 h 340221"/>
                <a:gd name="connsiteX181" fmla="*/ 137130 w 182364"/>
                <a:gd name="connsiteY181" fmla="*/ 41942 h 340221"/>
                <a:gd name="connsiteX182" fmla="*/ 141547 w 182364"/>
                <a:gd name="connsiteY182" fmla="*/ 35731 h 340221"/>
                <a:gd name="connsiteX183" fmla="*/ 140249 w 182364"/>
                <a:gd name="connsiteY183" fmla="*/ 33113 h 340221"/>
                <a:gd name="connsiteX184" fmla="*/ 140499 w 182364"/>
                <a:gd name="connsiteY184" fmla="*/ 27925 h 340221"/>
                <a:gd name="connsiteX185" fmla="*/ 143618 w 182364"/>
                <a:gd name="connsiteY185" fmla="*/ 21964 h 340221"/>
                <a:gd name="connsiteX186" fmla="*/ 146986 w 182364"/>
                <a:gd name="connsiteY186" fmla="*/ 18846 h 340221"/>
                <a:gd name="connsiteX187" fmla="*/ 146212 w 182364"/>
                <a:gd name="connsiteY187" fmla="*/ 14681 h 340221"/>
                <a:gd name="connsiteX188" fmla="*/ 146986 w 182364"/>
                <a:gd name="connsiteY188" fmla="*/ 10541 h 340221"/>
                <a:gd name="connsiteX189" fmla="*/ 144915 w 182364"/>
                <a:gd name="connsiteY189" fmla="*/ 9219 h 340221"/>
                <a:gd name="connsiteX190" fmla="*/ 142844 w 182364"/>
                <a:gd name="connsiteY190" fmla="*/ 4804 h 340221"/>
                <a:gd name="connsiteX191" fmla="*/ 143867 w 182364"/>
                <a:gd name="connsiteY191" fmla="*/ 2485 h 340221"/>
                <a:gd name="connsiteX192" fmla="*/ 145164 w 182364"/>
                <a:gd name="connsiteY192" fmla="*/ 390 h 340221"/>
                <a:gd name="connsiteX193" fmla="*/ 147784 w 182364"/>
                <a:gd name="connsiteY193" fmla="*/ -383 h 340221"/>
                <a:gd name="connsiteX194" fmla="*/ 148283 w 182364"/>
                <a:gd name="connsiteY194" fmla="*/ 5603 h 340221"/>
                <a:gd name="connsiteX195" fmla="*/ 151402 w 182364"/>
                <a:gd name="connsiteY195" fmla="*/ 7922 h 340221"/>
                <a:gd name="connsiteX196" fmla="*/ 151677 w 182364"/>
                <a:gd name="connsiteY196" fmla="*/ 11040 h 340221"/>
                <a:gd name="connsiteX197" fmla="*/ 154521 w 182364"/>
                <a:gd name="connsiteY197" fmla="*/ 11314 h 340221"/>
                <a:gd name="connsiteX198" fmla="*/ 154796 w 182364"/>
                <a:gd name="connsiteY198" fmla="*/ 13634 h 340221"/>
                <a:gd name="connsiteX199" fmla="*/ 161033 w 182364"/>
                <a:gd name="connsiteY199" fmla="*/ 12861 h 340221"/>
                <a:gd name="connsiteX200" fmla="*/ 161033 w 182364"/>
                <a:gd name="connsiteY200" fmla="*/ 22463 h 340221"/>
                <a:gd name="connsiteX201" fmla="*/ 165948 w 182364"/>
                <a:gd name="connsiteY201" fmla="*/ 22463 h 340221"/>
                <a:gd name="connsiteX202" fmla="*/ 166223 w 182364"/>
                <a:gd name="connsiteY202" fmla="*/ 24807 h 340221"/>
                <a:gd name="connsiteX203" fmla="*/ 173234 w 182364"/>
                <a:gd name="connsiteY203" fmla="*/ 22987 h 340221"/>
                <a:gd name="connsiteX204" fmla="*/ 175829 w 182364"/>
                <a:gd name="connsiteY204" fmla="*/ 23261 h 340221"/>
                <a:gd name="connsiteX205" fmla="*/ 175829 w 182364"/>
                <a:gd name="connsiteY205" fmla="*/ 30519 h 340221"/>
                <a:gd name="connsiteX206" fmla="*/ 177650 w 182364"/>
                <a:gd name="connsiteY206" fmla="*/ 33113 h 340221"/>
                <a:gd name="connsiteX207" fmla="*/ 178174 w 182364"/>
                <a:gd name="connsiteY207" fmla="*/ 36505 h 340221"/>
                <a:gd name="connsiteX208" fmla="*/ 180245 w 182364"/>
                <a:gd name="connsiteY208" fmla="*/ 39622 h 340221"/>
                <a:gd name="connsiteX209" fmla="*/ 178424 w 182364"/>
                <a:gd name="connsiteY209" fmla="*/ 44037 h 340221"/>
                <a:gd name="connsiteX210" fmla="*/ 177900 w 182364"/>
                <a:gd name="connsiteY210" fmla="*/ 49225 h 340221"/>
                <a:gd name="connsiteX211" fmla="*/ 175829 w 182364"/>
                <a:gd name="connsiteY211" fmla="*/ 51819 h 340221"/>
                <a:gd name="connsiteX212" fmla="*/ 172985 w 182364"/>
                <a:gd name="connsiteY212" fmla="*/ 59600 h 340221"/>
                <a:gd name="connsiteX213" fmla="*/ 167770 w 182364"/>
                <a:gd name="connsiteY213" fmla="*/ 62718 h 340221"/>
                <a:gd name="connsiteX214" fmla="*/ 163353 w 182364"/>
                <a:gd name="connsiteY214" fmla="*/ 66883 h 340221"/>
                <a:gd name="connsiteX215" fmla="*/ 160758 w 182364"/>
                <a:gd name="connsiteY215" fmla="*/ 73642 h 340221"/>
                <a:gd name="connsiteX216" fmla="*/ 157914 w 182364"/>
                <a:gd name="connsiteY216" fmla="*/ 77533 h 340221"/>
                <a:gd name="connsiteX217" fmla="*/ 159212 w 182364"/>
                <a:gd name="connsiteY217" fmla="*/ 83244 h 340221"/>
                <a:gd name="connsiteX218" fmla="*/ 158937 w 182364"/>
                <a:gd name="connsiteY218" fmla="*/ 86362 h 340221"/>
                <a:gd name="connsiteX219" fmla="*/ 155319 w 182364"/>
                <a:gd name="connsiteY219" fmla="*/ 95964 h 34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82364" h="340221">
                  <a:moveTo>
                    <a:pt x="159212" y="98583"/>
                  </a:moveTo>
                  <a:lnTo>
                    <a:pt x="156093" y="105317"/>
                  </a:lnTo>
                  <a:lnTo>
                    <a:pt x="158164" y="112076"/>
                  </a:lnTo>
                  <a:lnTo>
                    <a:pt x="155818" y="114670"/>
                  </a:lnTo>
                  <a:lnTo>
                    <a:pt x="155569" y="118062"/>
                  </a:lnTo>
                  <a:lnTo>
                    <a:pt x="153747" y="121429"/>
                  </a:lnTo>
                  <a:lnTo>
                    <a:pt x="151926" y="126093"/>
                  </a:lnTo>
                  <a:lnTo>
                    <a:pt x="154272" y="128712"/>
                  </a:lnTo>
                  <a:lnTo>
                    <a:pt x="152700" y="136494"/>
                  </a:lnTo>
                  <a:lnTo>
                    <a:pt x="154796" y="141157"/>
                  </a:lnTo>
                  <a:lnTo>
                    <a:pt x="154272" y="141955"/>
                  </a:lnTo>
                  <a:lnTo>
                    <a:pt x="155569" y="145323"/>
                  </a:lnTo>
                  <a:lnTo>
                    <a:pt x="155319" y="147916"/>
                  </a:lnTo>
                  <a:lnTo>
                    <a:pt x="154022" y="150785"/>
                  </a:lnTo>
                  <a:lnTo>
                    <a:pt x="154272" y="152605"/>
                  </a:lnTo>
                  <a:lnTo>
                    <a:pt x="152724" y="156746"/>
                  </a:lnTo>
                  <a:lnTo>
                    <a:pt x="151427" y="165326"/>
                  </a:lnTo>
                  <a:lnTo>
                    <a:pt x="149331" y="171810"/>
                  </a:lnTo>
                  <a:lnTo>
                    <a:pt x="149331" y="176499"/>
                  </a:lnTo>
                  <a:lnTo>
                    <a:pt x="151677" y="182984"/>
                  </a:lnTo>
                  <a:lnTo>
                    <a:pt x="148832" y="192062"/>
                  </a:lnTo>
                  <a:lnTo>
                    <a:pt x="150379" y="193359"/>
                  </a:lnTo>
                  <a:lnTo>
                    <a:pt x="151427" y="198572"/>
                  </a:lnTo>
                  <a:lnTo>
                    <a:pt x="152724" y="201166"/>
                  </a:lnTo>
                  <a:lnTo>
                    <a:pt x="153747" y="207900"/>
                  </a:lnTo>
                  <a:lnTo>
                    <a:pt x="152450" y="213113"/>
                  </a:lnTo>
                  <a:lnTo>
                    <a:pt x="162580" y="218300"/>
                  </a:lnTo>
                  <a:lnTo>
                    <a:pt x="163628" y="219348"/>
                  </a:lnTo>
                  <a:lnTo>
                    <a:pt x="158962" y="221667"/>
                  </a:lnTo>
                  <a:lnTo>
                    <a:pt x="148558" y="247656"/>
                  </a:lnTo>
                  <a:lnTo>
                    <a:pt x="145713" y="252844"/>
                  </a:lnTo>
                  <a:lnTo>
                    <a:pt x="138178" y="255687"/>
                  </a:lnTo>
                  <a:lnTo>
                    <a:pt x="130893" y="257782"/>
                  </a:lnTo>
                  <a:lnTo>
                    <a:pt x="121811" y="259852"/>
                  </a:lnTo>
                  <a:lnTo>
                    <a:pt x="102050" y="264516"/>
                  </a:lnTo>
                  <a:lnTo>
                    <a:pt x="98682" y="265314"/>
                  </a:lnTo>
                  <a:lnTo>
                    <a:pt x="97109" y="272847"/>
                  </a:lnTo>
                  <a:lnTo>
                    <a:pt x="104146" y="274667"/>
                  </a:lnTo>
                  <a:lnTo>
                    <a:pt x="111157" y="273869"/>
                  </a:lnTo>
                  <a:lnTo>
                    <a:pt x="112704" y="276987"/>
                  </a:lnTo>
                  <a:lnTo>
                    <a:pt x="115299" y="280628"/>
                  </a:lnTo>
                  <a:lnTo>
                    <a:pt x="118168" y="283222"/>
                  </a:lnTo>
                  <a:lnTo>
                    <a:pt x="120763" y="283995"/>
                  </a:lnTo>
                  <a:lnTo>
                    <a:pt x="123881" y="282973"/>
                  </a:lnTo>
                  <a:lnTo>
                    <a:pt x="124655" y="281152"/>
                  </a:lnTo>
                  <a:lnTo>
                    <a:pt x="127250" y="282200"/>
                  </a:lnTo>
                  <a:lnTo>
                    <a:pt x="136357" y="286614"/>
                  </a:lnTo>
                  <a:lnTo>
                    <a:pt x="130893" y="295443"/>
                  </a:lnTo>
                  <a:lnTo>
                    <a:pt x="125953" y="305569"/>
                  </a:lnTo>
                  <a:lnTo>
                    <a:pt x="122584" y="308936"/>
                  </a:lnTo>
                  <a:lnTo>
                    <a:pt x="112454" y="311530"/>
                  </a:lnTo>
                  <a:lnTo>
                    <a:pt x="107265" y="314398"/>
                  </a:lnTo>
                  <a:lnTo>
                    <a:pt x="105168" y="317766"/>
                  </a:lnTo>
                  <a:lnTo>
                    <a:pt x="102324" y="325547"/>
                  </a:lnTo>
                  <a:lnTo>
                    <a:pt x="96087" y="332830"/>
                  </a:lnTo>
                  <a:lnTo>
                    <a:pt x="92194" y="335174"/>
                  </a:lnTo>
                  <a:lnTo>
                    <a:pt x="87778" y="336721"/>
                  </a:lnTo>
                  <a:lnTo>
                    <a:pt x="81266" y="337494"/>
                  </a:lnTo>
                  <a:lnTo>
                    <a:pt x="74255" y="339589"/>
                  </a:lnTo>
                  <a:lnTo>
                    <a:pt x="69315" y="339838"/>
                  </a:lnTo>
                  <a:lnTo>
                    <a:pt x="65422" y="339314"/>
                  </a:lnTo>
                  <a:lnTo>
                    <a:pt x="63601" y="337519"/>
                  </a:lnTo>
                  <a:lnTo>
                    <a:pt x="62827" y="332580"/>
                  </a:lnTo>
                  <a:lnTo>
                    <a:pt x="63077" y="328939"/>
                  </a:lnTo>
                  <a:lnTo>
                    <a:pt x="60482" y="327642"/>
                  </a:lnTo>
                  <a:lnTo>
                    <a:pt x="58411" y="328166"/>
                  </a:lnTo>
                  <a:lnTo>
                    <a:pt x="57114" y="326345"/>
                  </a:lnTo>
                  <a:lnTo>
                    <a:pt x="55043" y="326345"/>
                  </a:lnTo>
                  <a:lnTo>
                    <a:pt x="57114" y="330760"/>
                  </a:lnTo>
                  <a:lnTo>
                    <a:pt x="50103" y="330236"/>
                  </a:lnTo>
                  <a:lnTo>
                    <a:pt x="44888" y="327642"/>
                  </a:lnTo>
                  <a:lnTo>
                    <a:pt x="46709" y="324275"/>
                  </a:lnTo>
                  <a:lnTo>
                    <a:pt x="43341" y="320634"/>
                  </a:lnTo>
                  <a:lnTo>
                    <a:pt x="42043" y="322455"/>
                  </a:lnTo>
                  <a:lnTo>
                    <a:pt x="38924" y="321931"/>
                  </a:lnTo>
                  <a:lnTo>
                    <a:pt x="37103" y="327368"/>
                  </a:lnTo>
                  <a:lnTo>
                    <a:pt x="31140" y="325048"/>
                  </a:lnTo>
                  <a:lnTo>
                    <a:pt x="28520" y="322953"/>
                  </a:lnTo>
                  <a:lnTo>
                    <a:pt x="27497" y="319062"/>
                  </a:lnTo>
                  <a:lnTo>
                    <a:pt x="25925" y="320359"/>
                  </a:lnTo>
                  <a:lnTo>
                    <a:pt x="18390" y="315172"/>
                  </a:lnTo>
                  <a:lnTo>
                    <a:pt x="8535" y="311281"/>
                  </a:lnTo>
                  <a:lnTo>
                    <a:pt x="3071" y="309460"/>
                  </a:lnTo>
                  <a:lnTo>
                    <a:pt x="1249" y="306342"/>
                  </a:lnTo>
                  <a:lnTo>
                    <a:pt x="227" y="300880"/>
                  </a:lnTo>
                  <a:lnTo>
                    <a:pt x="-2119" y="296466"/>
                  </a:lnTo>
                  <a:lnTo>
                    <a:pt x="227" y="295443"/>
                  </a:lnTo>
                  <a:lnTo>
                    <a:pt x="7237" y="296989"/>
                  </a:lnTo>
                  <a:lnTo>
                    <a:pt x="11903" y="290754"/>
                  </a:lnTo>
                  <a:lnTo>
                    <a:pt x="16320" y="291802"/>
                  </a:lnTo>
                  <a:lnTo>
                    <a:pt x="18390" y="283746"/>
                  </a:lnTo>
                  <a:lnTo>
                    <a:pt x="32163" y="288410"/>
                  </a:lnTo>
                  <a:lnTo>
                    <a:pt x="34259" y="286614"/>
                  </a:lnTo>
                  <a:lnTo>
                    <a:pt x="37877" y="287113"/>
                  </a:lnTo>
                  <a:lnTo>
                    <a:pt x="39698" y="289707"/>
                  </a:lnTo>
                  <a:lnTo>
                    <a:pt x="44638" y="291004"/>
                  </a:lnTo>
                  <a:lnTo>
                    <a:pt x="46984" y="288684"/>
                  </a:lnTo>
                  <a:lnTo>
                    <a:pt x="53222" y="278808"/>
                  </a:lnTo>
                  <a:lnTo>
                    <a:pt x="54768" y="274917"/>
                  </a:lnTo>
                  <a:lnTo>
                    <a:pt x="54768" y="269729"/>
                  </a:lnTo>
                  <a:lnTo>
                    <a:pt x="54244" y="266861"/>
                  </a:lnTo>
                  <a:lnTo>
                    <a:pt x="57114" y="265813"/>
                  </a:lnTo>
                  <a:lnTo>
                    <a:pt x="60482" y="263219"/>
                  </a:lnTo>
                  <a:lnTo>
                    <a:pt x="67518" y="260900"/>
                  </a:lnTo>
                  <a:lnTo>
                    <a:pt x="69839" y="259328"/>
                  </a:lnTo>
                  <a:lnTo>
                    <a:pt x="75029" y="252844"/>
                  </a:lnTo>
                  <a:lnTo>
                    <a:pt x="76076" y="251023"/>
                  </a:lnTo>
                  <a:lnTo>
                    <a:pt x="75827" y="246609"/>
                  </a:lnTo>
                  <a:lnTo>
                    <a:pt x="72957" y="237779"/>
                  </a:lnTo>
                  <a:lnTo>
                    <a:pt x="68541" y="231020"/>
                  </a:lnTo>
                  <a:lnTo>
                    <a:pt x="58162" y="218824"/>
                  </a:lnTo>
                  <a:lnTo>
                    <a:pt x="54519" y="221418"/>
                  </a:lnTo>
                  <a:lnTo>
                    <a:pt x="53471" y="221168"/>
                  </a:lnTo>
                  <a:lnTo>
                    <a:pt x="48805" y="223488"/>
                  </a:lnTo>
                  <a:lnTo>
                    <a:pt x="46460" y="212339"/>
                  </a:lnTo>
                  <a:lnTo>
                    <a:pt x="41794" y="200891"/>
                  </a:lnTo>
                  <a:lnTo>
                    <a:pt x="39698" y="194656"/>
                  </a:lnTo>
                  <a:lnTo>
                    <a:pt x="34509" y="184281"/>
                  </a:lnTo>
                  <a:lnTo>
                    <a:pt x="23605" y="160637"/>
                  </a:lnTo>
                  <a:lnTo>
                    <a:pt x="30367" y="159340"/>
                  </a:lnTo>
                  <a:lnTo>
                    <a:pt x="30616" y="161435"/>
                  </a:lnTo>
                  <a:lnTo>
                    <a:pt x="34259" y="166099"/>
                  </a:lnTo>
                  <a:lnTo>
                    <a:pt x="35806" y="162981"/>
                  </a:lnTo>
                  <a:lnTo>
                    <a:pt x="39973" y="164029"/>
                  </a:lnTo>
                  <a:lnTo>
                    <a:pt x="44389" y="163255"/>
                  </a:lnTo>
                  <a:lnTo>
                    <a:pt x="45687" y="166872"/>
                  </a:lnTo>
                  <a:lnTo>
                    <a:pt x="50876" y="167396"/>
                  </a:lnTo>
                  <a:lnTo>
                    <a:pt x="51400" y="166622"/>
                  </a:lnTo>
                  <a:lnTo>
                    <a:pt x="55816" y="163754"/>
                  </a:lnTo>
                  <a:lnTo>
                    <a:pt x="57363" y="160387"/>
                  </a:lnTo>
                  <a:lnTo>
                    <a:pt x="60232" y="157519"/>
                  </a:lnTo>
                  <a:lnTo>
                    <a:pt x="65173" y="154152"/>
                  </a:lnTo>
                  <a:lnTo>
                    <a:pt x="64125" y="152855"/>
                  </a:lnTo>
                  <a:lnTo>
                    <a:pt x="72434" y="146869"/>
                  </a:lnTo>
                  <a:lnTo>
                    <a:pt x="73731" y="147143"/>
                  </a:lnTo>
                  <a:lnTo>
                    <a:pt x="74255" y="138314"/>
                  </a:lnTo>
                  <a:lnTo>
                    <a:pt x="75303" y="137790"/>
                  </a:lnTo>
                  <a:lnTo>
                    <a:pt x="87504" y="143751"/>
                  </a:lnTo>
                  <a:lnTo>
                    <a:pt x="88801" y="144026"/>
                  </a:lnTo>
                  <a:lnTo>
                    <a:pt x="93741" y="138289"/>
                  </a:lnTo>
                  <a:lnTo>
                    <a:pt x="95563" y="135197"/>
                  </a:lnTo>
                  <a:lnTo>
                    <a:pt x="91147" y="132328"/>
                  </a:lnTo>
                  <a:lnTo>
                    <a:pt x="89574" y="132852"/>
                  </a:lnTo>
                  <a:lnTo>
                    <a:pt x="87753" y="127914"/>
                  </a:lnTo>
                  <a:lnTo>
                    <a:pt x="86206" y="125844"/>
                  </a:lnTo>
                  <a:lnTo>
                    <a:pt x="82039" y="124796"/>
                  </a:lnTo>
                  <a:lnTo>
                    <a:pt x="79445" y="126343"/>
                  </a:lnTo>
                  <a:lnTo>
                    <a:pt x="76850" y="123499"/>
                  </a:lnTo>
                  <a:lnTo>
                    <a:pt x="72683" y="123499"/>
                  </a:lnTo>
                  <a:lnTo>
                    <a:pt x="70612" y="121155"/>
                  </a:lnTo>
                  <a:lnTo>
                    <a:pt x="67244" y="114670"/>
                  </a:lnTo>
                  <a:lnTo>
                    <a:pt x="65946" y="108160"/>
                  </a:lnTo>
                  <a:lnTo>
                    <a:pt x="66196" y="105566"/>
                  </a:lnTo>
                  <a:lnTo>
                    <a:pt x="63851" y="104544"/>
                  </a:lnTo>
                  <a:lnTo>
                    <a:pt x="62553" y="101676"/>
                  </a:lnTo>
                  <a:lnTo>
                    <a:pt x="64125" y="100653"/>
                  </a:lnTo>
                  <a:lnTo>
                    <a:pt x="67493" y="87908"/>
                  </a:lnTo>
                  <a:lnTo>
                    <a:pt x="67493" y="86088"/>
                  </a:lnTo>
                  <a:lnTo>
                    <a:pt x="64125" y="87659"/>
                  </a:lnTo>
                  <a:lnTo>
                    <a:pt x="59709" y="83494"/>
                  </a:lnTo>
                  <a:lnTo>
                    <a:pt x="56839" y="79079"/>
                  </a:lnTo>
                  <a:lnTo>
                    <a:pt x="55018" y="74939"/>
                  </a:lnTo>
                  <a:lnTo>
                    <a:pt x="59958" y="71048"/>
                  </a:lnTo>
                  <a:lnTo>
                    <a:pt x="64649" y="66110"/>
                  </a:lnTo>
                  <a:lnTo>
                    <a:pt x="70362" y="58303"/>
                  </a:lnTo>
                  <a:lnTo>
                    <a:pt x="72683" y="54412"/>
                  </a:lnTo>
                  <a:lnTo>
                    <a:pt x="77099" y="51045"/>
                  </a:lnTo>
                  <a:lnTo>
                    <a:pt x="81790" y="44810"/>
                  </a:lnTo>
                  <a:lnTo>
                    <a:pt x="88277" y="39622"/>
                  </a:lnTo>
                  <a:lnTo>
                    <a:pt x="90872" y="36230"/>
                  </a:lnTo>
                  <a:lnTo>
                    <a:pt x="94764" y="32863"/>
                  </a:lnTo>
                  <a:lnTo>
                    <a:pt x="99181" y="30793"/>
                  </a:lnTo>
                  <a:lnTo>
                    <a:pt x="104395" y="26104"/>
                  </a:lnTo>
                  <a:lnTo>
                    <a:pt x="106716" y="25605"/>
                  </a:lnTo>
                  <a:lnTo>
                    <a:pt x="117120" y="28449"/>
                  </a:lnTo>
                  <a:lnTo>
                    <a:pt x="120763" y="31317"/>
                  </a:lnTo>
                  <a:lnTo>
                    <a:pt x="123083" y="34684"/>
                  </a:lnTo>
                  <a:lnTo>
                    <a:pt x="124905" y="39098"/>
                  </a:lnTo>
                  <a:lnTo>
                    <a:pt x="127499" y="41443"/>
                  </a:lnTo>
                  <a:lnTo>
                    <a:pt x="132190" y="42466"/>
                  </a:lnTo>
                  <a:lnTo>
                    <a:pt x="133488" y="43513"/>
                  </a:lnTo>
                  <a:lnTo>
                    <a:pt x="137130" y="41942"/>
                  </a:lnTo>
                  <a:lnTo>
                    <a:pt x="141547" y="35731"/>
                  </a:lnTo>
                  <a:lnTo>
                    <a:pt x="140249" y="33113"/>
                  </a:lnTo>
                  <a:lnTo>
                    <a:pt x="140499" y="27925"/>
                  </a:lnTo>
                  <a:lnTo>
                    <a:pt x="143618" y="21964"/>
                  </a:lnTo>
                  <a:lnTo>
                    <a:pt x="146986" y="18846"/>
                  </a:lnTo>
                  <a:lnTo>
                    <a:pt x="146212" y="14681"/>
                  </a:lnTo>
                  <a:lnTo>
                    <a:pt x="146986" y="10541"/>
                  </a:lnTo>
                  <a:lnTo>
                    <a:pt x="144915" y="9219"/>
                  </a:lnTo>
                  <a:lnTo>
                    <a:pt x="142844" y="4804"/>
                  </a:lnTo>
                  <a:lnTo>
                    <a:pt x="143867" y="2485"/>
                  </a:lnTo>
                  <a:lnTo>
                    <a:pt x="145164" y="390"/>
                  </a:lnTo>
                  <a:lnTo>
                    <a:pt x="147784" y="-383"/>
                  </a:lnTo>
                  <a:lnTo>
                    <a:pt x="148283" y="5603"/>
                  </a:lnTo>
                  <a:lnTo>
                    <a:pt x="151402" y="7922"/>
                  </a:lnTo>
                  <a:lnTo>
                    <a:pt x="151677" y="11040"/>
                  </a:lnTo>
                  <a:lnTo>
                    <a:pt x="154521" y="11314"/>
                  </a:lnTo>
                  <a:lnTo>
                    <a:pt x="154796" y="13634"/>
                  </a:lnTo>
                  <a:lnTo>
                    <a:pt x="161033" y="12861"/>
                  </a:lnTo>
                  <a:lnTo>
                    <a:pt x="161033" y="22463"/>
                  </a:lnTo>
                  <a:lnTo>
                    <a:pt x="165948" y="22463"/>
                  </a:lnTo>
                  <a:lnTo>
                    <a:pt x="166223" y="24807"/>
                  </a:lnTo>
                  <a:lnTo>
                    <a:pt x="173234" y="22987"/>
                  </a:lnTo>
                  <a:lnTo>
                    <a:pt x="175829" y="23261"/>
                  </a:lnTo>
                  <a:lnTo>
                    <a:pt x="175829" y="30519"/>
                  </a:lnTo>
                  <a:lnTo>
                    <a:pt x="177650" y="33113"/>
                  </a:lnTo>
                  <a:lnTo>
                    <a:pt x="178174" y="36505"/>
                  </a:lnTo>
                  <a:lnTo>
                    <a:pt x="180245" y="39622"/>
                  </a:lnTo>
                  <a:lnTo>
                    <a:pt x="178424" y="44037"/>
                  </a:lnTo>
                  <a:lnTo>
                    <a:pt x="177900" y="49225"/>
                  </a:lnTo>
                  <a:lnTo>
                    <a:pt x="175829" y="51819"/>
                  </a:lnTo>
                  <a:lnTo>
                    <a:pt x="172985" y="59600"/>
                  </a:lnTo>
                  <a:lnTo>
                    <a:pt x="167770" y="62718"/>
                  </a:lnTo>
                  <a:lnTo>
                    <a:pt x="163353" y="66883"/>
                  </a:lnTo>
                  <a:lnTo>
                    <a:pt x="160758" y="73642"/>
                  </a:lnTo>
                  <a:lnTo>
                    <a:pt x="157914" y="77533"/>
                  </a:lnTo>
                  <a:lnTo>
                    <a:pt x="159212" y="83244"/>
                  </a:lnTo>
                  <a:lnTo>
                    <a:pt x="158937" y="86362"/>
                  </a:lnTo>
                  <a:lnTo>
                    <a:pt x="155319" y="95964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60" name="Free-form: Shape 3459">
              <a:extLst>
                <a:ext uri="{FF2B5EF4-FFF2-40B4-BE49-F238E27FC236}">
                  <a16:creationId xmlns:a16="http://schemas.microsoft.com/office/drawing/2014/main" id="{00081789-D802-9692-6975-C4F4D291D12D}"/>
                </a:ext>
              </a:extLst>
            </p:cNvPr>
            <p:cNvSpPr/>
            <p:nvPr/>
          </p:nvSpPr>
          <p:spPr>
            <a:xfrm>
              <a:off x="1690806" y="3838555"/>
              <a:ext cx="489206" cy="250608"/>
            </a:xfrm>
            <a:custGeom>
              <a:avLst/>
              <a:gdLst>
                <a:gd name="connsiteX0" fmla="*/ 193019 w 489206"/>
                <a:gd name="connsiteY0" fmla="*/ 51295 h 250608"/>
                <a:gd name="connsiteX1" fmla="*/ 195340 w 489206"/>
                <a:gd name="connsiteY1" fmla="*/ 55709 h 250608"/>
                <a:gd name="connsiteX2" fmla="*/ 196388 w 489206"/>
                <a:gd name="connsiteY2" fmla="*/ 61171 h 250608"/>
                <a:gd name="connsiteX3" fmla="*/ 198209 w 489206"/>
                <a:gd name="connsiteY3" fmla="*/ 64289 h 250608"/>
                <a:gd name="connsiteX4" fmla="*/ 203673 w 489206"/>
                <a:gd name="connsiteY4" fmla="*/ 66109 h 250608"/>
                <a:gd name="connsiteX5" fmla="*/ 213529 w 489206"/>
                <a:gd name="connsiteY5" fmla="*/ 70000 h 250608"/>
                <a:gd name="connsiteX6" fmla="*/ 221064 w 489206"/>
                <a:gd name="connsiteY6" fmla="*/ 75188 h 250608"/>
                <a:gd name="connsiteX7" fmla="*/ 222636 w 489206"/>
                <a:gd name="connsiteY7" fmla="*/ 73891 h 250608"/>
                <a:gd name="connsiteX8" fmla="*/ 223659 w 489206"/>
                <a:gd name="connsiteY8" fmla="*/ 77782 h 250608"/>
                <a:gd name="connsiteX9" fmla="*/ 226254 w 489206"/>
                <a:gd name="connsiteY9" fmla="*/ 79852 h 250608"/>
                <a:gd name="connsiteX10" fmla="*/ 232242 w 489206"/>
                <a:gd name="connsiteY10" fmla="*/ 82197 h 250608"/>
                <a:gd name="connsiteX11" fmla="*/ 234063 w 489206"/>
                <a:gd name="connsiteY11" fmla="*/ 76734 h 250608"/>
                <a:gd name="connsiteX12" fmla="*/ 237182 w 489206"/>
                <a:gd name="connsiteY12" fmla="*/ 77258 h 250608"/>
                <a:gd name="connsiteX13" fmla="*/ 238479 w 489206"/>
                <a:gd name="connsiteY13" fmla="*/ 75462 h 250608"/>
                <a:gd name="connsiteX14" fmla="*/ 241848 w 489206"/>
                <a:gd name="connsiteY14" fmla="*/ 79079 h 250608"/>
                <a:gd name="connsiteX15" fmla="*/ 240027 w 489206"/>
                <a:gd name="connsiteY15" fmla="*/ 82471 h 250608"/>
                <a:gd name="connsiteX16" fmla="*/ 245242 w 489206"/>
                <a:gd name="connsiteY16" fmla="*/ 85065 h 250608"/>
                <a:gd name="connsiteX17" fmla="*/ 252252 w 489206"/>
                <a:gd name="connsiteY17" fmla="*/ 85564 h 250608"/>
                <a:gd name="connsiteX18" fmla="*/ 250157 w 489206"/>
                <a:gd name="connsiteY18" fmla="*/ 81149 h 250608"/>
                <a:gd name="connsiteX19" fmla="*/ 252252 w 489206"/>
                <a:gd name="connsiteY19" fmla="*/ 81149 h 250608"/>
                <a:gd name="connsiteX20" fmla="*/ 253550 w 489206"/>
                <a:gd name="connsiteY20" fmla="*/ 82970 h 250608"/>
                <a:gd name="connsiteX21" fmla="*/ 255621 w 489206"/>
                <a:gd name="connsiteY21" fmla="*/ 82471 h 250608"/>
                <a:gd name="connsiteX22" fmla="*/ 258216 w 489206"/>
                <a:gd name="connsiteY22" fmla="*/ 83768 h 250608"/>
                <a:gd name="connsiteX23" fmla="*/ 257966 w 489206"/>
                <a:gd name="connsiteY23" fmla="*/ 87384 h 250608"/>
                <a:gd name="connsiteX24" fmla="*/ 258740 w 489206"/>
                <a:gd name="connsiteY24" fmla="*/ 92323 h 250608"/>
                <a:gd name="connsiteX25" fmla="*/ 260561 w 489206"/>
                <a:gd name="connsiteY25" fmla="*/ 94143 h 250608"/>
                <a:gd name="connsiteX26" fmla="*/ 264453 w 489206"/>
                <a:gd name="connsiteY26" fmla="*/ 94667 h 250608"/>
                <a:gd name="connsiteX27" fmla="*/ 269394 w 489206"/>
                <a:gd name="connsiteY27" fmla="*/ 94393 h 250608"/>
                <a:gd name="connsiteX28" fmla="*/ 276405 w 489206"/>
                <a:gd name="connsiteY28" fmla="*/ 92323 h 250608"/>
                <a:gd name="connsiteX29" fmla="*/ 282917 w 489206"/>
                <a:gd name="connsiteY29" fmla="*/ 91550 h 250608"/>
                <a:gd name="connsiteX30" fmla="*/ 287333 w 489206"/>
                <a:gd name="connsiteY30" fmla="*/ 89978 h 250608"/>
                <a:gd name="connsiteX31" fmla="*/ 291225 w 489206"/>
                <a:gd name="connsiteY31" fmla="*/ 87659 h 250608"/>
                <a:gd name="connsiteX32" fmla="*/ 297463 w 489206"/>
                <a:gd name="connsiteY32" fmla="*/ 80376 h 250608"/>
                <a:gd name="connsiteX33" fmla="*/ 300307 w 489206"/>
                <a:gd name="connsiteY33" fmla="*/ 72594 h 250608"/>
                <a:gd name="connsiteX34" fmla="*/ 302378 w 489206"/>
                <a:gd name="connsiteY34" fmla="*/ 69202 h 250608"/>
                <a:gd name="connsiteX35" fmla="*/ 307593 w 489206"/>
                <a:gd name="connsiteY35" fmla="*/ 66359 h 250608"/>
                <a:gd name="connsiteX36" fmla="*/ 317723 w 489206"/>
                <a:gd name="connsiteY36" fmla="*/ 63765 h 250608"/>
                <a:gd name="connsiteX37" fmla="*/ 321091 w 489206"/>
                <a:gd name="connsiteY37" fmla="*/ 60373 h 250608"/>
                <a:gd name="connsiteX38" fmla="*/ 326031 w 489206"/>
                <a:gd name="connsiteY38" fmla="*/ 50247 h 250608"/>
                <a:gd name="connsiteX39" fmla="*/ 331495 w 489206"/>
                <a:gd name="connsiteY39" fmla="*/ 41418 h 250608"/>
                <a:gd name="connsiteX40" fmla="*/ 322389 w 489206"/>
                <a:gd name="connsiteY40" fmla="*/ 37003 h 250608"/>
                <a:gd name="connsiteX41" fmla="*/ 319794 w 489206"/>
                <a:gd name="connsiteY41" fmla="*/ 35981 h 250608"/>
                <a:gd name="connsiteX42" fmla="*/ 319020 w 489206"/>
                <a:gd name="connsiteY42" fmla="*/ 37776 h 250608"/>
                <a:gd name="connsiteX43" fmla="*/ 315901 w 489206"/>
                <a:gd name="connsiteY43" fmla="*/ 38824 h 250608"/>
                <a:gd name="connsiteX44" fmla="*/ 313306 w 489206"/>
                <a:gd name="connsiteY44" fmla="*/ 38051 h 250608"/>
                <a:gd name="connsiteX45" fmla="*/ 310437 w 489206"/>
                <a:gd name="connsiteY45" fmla="*/ 35457 h 250608"/>
                <a:gd name="connsiteX46" fmla="*/ 307842 w 489206"/>
                <a:gd name="connsiteY46" fmla="*/ 31815 h 250608"/>
                <a:gd name="connsiteX47" fmla="*/ 306296 w 489206"/>
                <a:gd name="connsiteY47" fmla="*/ 28698 h 250608"/>
                <a:gd name="connsiteX48" fmla="*/ 299259 w 489206"/>
                <a:gd name="connsiteY48" fmla="*/ 29471 h 250608"/>
                <a:gd name="connsiteX49" fmla="*/ 292248 w 489206"/>
                <a:gd name="connsiteY49" fmla="*/ 27650 h 250608"/>
                <a:gd name="connsiteX50" fmla="*/ 293820 w 489206"/>
                <a:gd name="connsiteY50" fmla="*/ 20118 h 250608"/>
                <a:gd name="connsiteX51" fmla="*/ 297188 w 489206"/>
                <a:gd name="connsiteY51" fmla="*/ 19345 h 250608"/>
                <a:gd name="connsiteX52" fmla="*/ 316925 w 489206"/>
                <a:gd name="connsiteY52" fmla="*/ 14681 h 250608"/>
                <a:gd name="connsiteX53" fmla="*/ 326031 w 489206"/>
                <a:gd name="connsiteY53" fmla="*/ 12586 h 250608"/>
                <a:gd name="connsiteX54" fmla="*/ 333292 w 489206"/>
                <a:gd name="connsiteY54" fmla="*/ 10516 h 250608"/>
                <a:gd name="connsiteX55" fmla="*/ 340827 w 489206"/>
                <a:gd name="connsiteY55" fmla="*/ 7673 h 250608"/>
                <a:gd name="connsiteX56" fmla="*/ 338507 w 489206"/>
                <a:gd name="connsiteY56" fmla="*/ 12087 h 250608"/>
                <a:gd name="connsiteX57" fmla="*/ 343447 w 489206"/>
                <a:gd name="connsiteY57" fmla="*/ 15704 h 250608"/>
                <a:gd name="connsiteX58" fmla="*/ 345518 w 489206"/>
                <a:gd name="connsiteY58" fmla="*/ 18821 h 250608"/>
                <a:gd name="connsiteX59" fmla="*/ 346566 w 489206"/>
                <a:gd name="connsiteY59" fmla="*/ 25056 h 250608"/>
                <a:gd name="connsiteX60" fmla="*/ 345243 w 489206"/>
                <a:gd name="connsiteY60" fmla="*/ 29471 h 250608"/>
                <a:gd name="connsiteX61" fmla="*/ 336685 w 489206"/>
                <a:gd name="connsiteY61" fmla="*/ 41942 h 250608"/>
                <a:gd name="connsiteX62" fmla="*/ 340328 w 489206"/>
                <a:gd name="connsiteY62" fmla="*/ 42715 h 250608"/>
                <a:gd name="connsiteX63" fmla="*/ 350707 w 489206"/>
                <a:gd name="connsiteY63" fmla="*/ 41692 h 250608"/>
                <a:gd name="connsiteX64" fmla="*/ 360313 w 489206"/>
                <a:gd name="connsiteY64" fmla="*/ 40121 h 250608"/>
                <a:gd name="connsiteX65" fmla="*/ 367849 w 489206"/>
                <a:gd name="connsiteY65" fmla="*/ 38300 h 250608"/>
                <a:gd name="connsiteX66" fmla="*/ 375658 w 489206"/>
                <a:gd name="connsiteY66" fmla="*/ 37801 h 250608"/>
                <a:gd name="connsiteX67" fmla="*/ 381621 w 489206"/>
                <a:gd name="connsiteY67" fmla="*/ 34684 h 250608"/>
                <a:gd name="connsiteX68" fmla="*/ 384216 w 489206"/>
                <a:gd name="connsiteY68" fmla="*/ 34409 h 250608"/>
                <a:gd name="connsiteX69" fmla="*/ 388383 w 489206"/>
                <a:gd name="connsiteY69" fmla="*/ 32589 h 250608"/>
                <a:gd name="connsiteX70" fmla="*/ 391228 w 489206"/>
                <a:gd name="connsiteY70" fmla="*/ 34409 h 250608"/>
                <a:gd name="connsiteX71" fmla="*/ 394621 w 489206"/>
                <a:gd name="connsiteY71" fmla="*/ 32863 h 250608"/>
                <a:gd name="connsiteX72" fmla="*/ 397989 w 489206"/>
                <a:gd name="connsiteY72" fmla="*/ 30269 h 250608"/>
                <a:gd name="connsiteX73" fmla="*/ 399561 w 489206"/>
                <a:gd name="connsiteY73" fmla="*/ 31566 h 250608"/>
                <a:gd name="connsiteX74" fmla="*/ 400060 w 489206"/>
                <a:gd name="connsiteY74" fmla="*/ 35706 h 250608"/>
                <a:gd name="connsiteX75" fmla="*/ 402929 w 489206"/>
                <a:gd name="connsiteY75" fmla="*/ 38575 h 250608"/>
                <a:gd name="connsiteX76" fmla="*/ 407071 w 489206"/>
                <a:gd name="connsiteY76" fmla="*/ 43762 h 250608"/>
                <a:gd name="connsiteX77" fmla="*/ 408892 w 489206"/>
                <a:gd name="connsiteY77" fmla="*/ 45059 h 250608"/>
                <a:gd name="connsiteX78" fmla="*/ 409691 w 489206"/>
                <a:gd name="connsiteY78" fmla="*/ 47928 h 250608"/>
                <a:gd name="connsiteX79" fmla="*/ 411762 w 489206"/>
                <a:gd name="connsiteY79" fmla="*/ 48701 h 250608"/>
                <a:gd name="connsiteX80" fmla="*/ 412810 w 489206"/>
                <a:gd name="connsiteY80" fmla="*/ 51818 h 250608"/>
                <a:gd name="connsiteX81" fmla="*/ 421642 w 489206"/>
                <a:gd name="connsiteY81" fmla="*/ 53115 h 250608"/>
                <a:gd name="connsiteX82" fmla="*/ 423439 w 489206"/>
                <a:gd name="connsiteY82" fmla="*/ 54412 h 250608"/>
                <a:gd name="connsiteX83" fmla="*/ 426832 w 489206"/>
                <a:gd name="connsiteY83" fmla="*/ 54163 h 250608"/>
                <a:gd name="connsiteX84" fmla="*/ 429427 w 489206"/>
                <a:gd name="connsiteY84" fmla="*/ 55709 h 250608"/>
                <a:gd name="connsiteX85" fmla="*/ 434891 w 489206"/>
                <a:gd name="connsiteY85" fmla="*/ 52592 h 250608"/>
                <a:gd name="connsiteX86" fmla="*/ 436688 w 489206"/>
                <a:gd name="connsiteY86" fmla="*/ 53390 h 250608"/>
                <a:gd name="connsiteX87" fmla="*/ 441902 w 489206"/>
                <a:gd name="connsiteY87" fmla="*/ 53639 h 250608"/>
                <a:gd name="connsiteX88" fmla="*/ 446044 w 489206"/>
                <a:gd name="connsiteY88" fmla="*/ 53115 h 250608"/>
                <a:gd name="connsiteX89" fmla="*/ 447092 w 489206"/>
                <a:gd name="connsiteY89" fmla="*/ 53913 h 250608"/>
                <a:gd name="connsiteX90" fmla="*/ 450984 w 489206"/>
                <a:gd name="connsiteY90" fmla="*/ 52617 h 250608"/>
                <a:gd name="connsiteX91" fmla="*/ 455400 w 489206"/>
                <a:gd name="connsiteY91" fmla="*/ 53639 h 250608"/>
                <a:gd name="connsiteX92" fmla="*/ 462686 w 489206"/>
                <a:gd name="connsiteY92" fmla="*/ 53913 h 250608"/>
                <a:gd name="connsiteX93" fmla="*/ 466304 w 489206"/>
                <a:gd name="connsiteY93" fmla="*/ 52866 h 250608"/>
                <a:gd name="connsiteX94" fmla="*/ 471244 w 489206"/>
                <a:gd name="connsiteY94" fmla="*/ 54163 h 250608"/>
                <a:gd name="connsiteX95" fmla="*/ 475161 w 489206"/>
                <a:gd name="connsiteY95" fmla="*/ 53913 h 250608"/>
                <a:gd name="connsiteX96" fmla="*/ 475660 w 489206"/>
                <a:gd name="connsiteY96" fmla="*/ 51818 h 250608"/>
                <a:gd name="connsiteX97" fmla="*/ 478005 w 489206"/>
                <a:gd name="connsiteY97" fmla="*/ 52093 h 250608"/>
                <a:gd name="connsiteX98" fmla="*/ 479303 w 489206"/>
                <a:gd name="connsiteY98" fmla="*/ 54163 h 250608"/>
                <a:gd name="connsiteX99" fmla="*/ 482147 w 489206"/>
                <a:gd name="connsiteY99" fmla="*/ 52093 h 250608"/>
                <a:gd name="connsiteX100" fmla="*/ 486564 w 489206"/>
                <a:gd name="connsiteY100" fmla="*/ 52617 h 250608"/>
                <a:gd name="connsiteX101" fmla="*/ 487088 w 489206"/>
                <a:gd name="connsiteY101" fmla="*/ 55984 h 250608"/>
                <a:gd name="connsiteX102" fmla="*/ 486564 w 489206"/>
                <a:gd name="connsiteY102" fmla="*/ 60148 h 250608"/>
                <a:gd name="connsiteX103" fmla="*/ 487088 w 489206"/>
                <a:gd name="connsiteY103" fmla="*/ 65860 h 250608"/>
                <a:gd name="connsiteX104" fmla="*/ 485540 w 489206"/>
                <a:gd name="connsiteY104" fmla="*/ 72869 h 250608"/>
                <a:gd name="connsiteX105" fmla="*/ 486564 w 489206"/>
                <a:gd name="connsiteY105" fmla="*/ 74415 h 250608"/>
                <a:gd name="connsiteX106" fmla="*/ 484493 w 489206"/>
                <a:gd name="connsiteY106" fmla="*/ 76236 h 250608"/>
                <a:gd name="connsiteX107" fmla="*/ 481374 w 489206"/>
                <a:gd name="connsiteY107" fmla="*/ 79877 h 250608"/>
                <a:gd name="connsiteX108" fmla="*/ 475910 w 489206"/>
                <a:gd name="connsiteY108" fmla="*/ 82222 h 250608"/>
                <a:gd name="connsiteX109" fmla="*/ 473315 w 489206"/>
                <a:gd name="connsiteY109" fmla="*/ 84541 h 250608"/>
                <a:gd name="connsiteX110" fmla="*/ 472017 w 489206"/>
                <a:gd name="connsiteY110" fmla="*/ 87659 h 250608"/>
                <a:gd name="connsiteX111" fmla="*/ 468125 w 489206"/>
                <a:gd name="connsiteY111" fmla="*/ 91300 h 250608"/>
                <a:gd name="connsiteX112" fmla="*/ 468649 w 489206"/>
                <a:gd name="connsiteY112" fmla="*/ 93121 h 250608"/>
                <a:gd name="connsiteX113" fmla="*/ 464233 w 489206"/>
                <a:gd name="connsiteY113" fmla="*/ 96762 h 250608"/>
                <a:gd name="connsiteX114" fmla="*/ 463435 w 489206"/>
                <a:gd name="connsiteY114" fmla="*/ 99082 h 250608"/>
                <a:gd name="connsiteX115" fmla="*/ 460840 w 489206"/>
                <a:gd name="connsiteY115" fmla="*/ 100653 h 250608"/>
                <a:gd name="connsiteX116" fmla="*/ 457721 w 489206"/>
                <a:gd name="connsiteY116" fmla="*/ 100653 h 250608"/>
                <a:gd name="connsiteX117" fmla="*/ 454352 w 489206"/>
                <a:gd name="connsiteY117" fmla="*/ 98309 h 250608"/>
                <a:gd name="connsiteX118" fmla="*/ 445270 w 489206"/>
                <a:gd name="connsiteY118" fmla="*/ 98309 h 250608"/>
                <a:gd name="connsiteX119" fmla="*/ 439532 w 489206"/>
                <a:gd name="connsiteY119" fmla="*/ 100403 h 250608"/>
                <a:gd name="connsiteX120" fmla="*/ 438509 w 489206"/>
                <a:gd name="connsiteY120" fmla="*/ 105317 h 250608"/>
                <a:gd name="connsiteX121" fmla="*/ 434866 w 489206"/>
                <a:gd name="connsiteY121" fmla="*/ 109731 h 250608"/>
                <a:gd name="connsiteX122" fmla="*/ 425260 w 489206"/>
                <a:gd name="connsiteY122" fmla="*/ 116241 h 250608"/>
                <a:gd name="connsiteX123" fmla="*/ 418498 w 489206"/>
                <a:gd name="connsiteY123" fmla="*/ 116740 h 250608"/>
                <a:gd name="connsiteX124" fmla="*/ 413034 w 489206"/>
                <a:gd name="connsiteY124" fmla="*/ 121953 h 250608"/>
                <a:gd name="connsiteX125" fmla="*/ 409666 w 489206"/>
                <a:gd name="connsiteY125" fmla="*/ 123499 h 250608"/>
                <a:gd name="connsiteX126" fmla="*/ 408892 w 489206"/>
                <a:gd name="connsiteY126" fmla="*/ 125569 h 250608"/>
                <a:gd name="connsiteX127" fmla="*/ 400833 w 489206"/>
                <a:gd name="connsiteY127" fmla="*/ 136493 h 250608"/>
                <a:gd name="connsiteX128" fmla="*/ 397714 w 489206"/>
                <a:gd name="connsiteY128" fmla="*/ 134398 h 250608"/>
                <a:gd name="connsiteX129" fmla="*/ 390179 w 489206"/>
                <a:gd name="connsiteY129" fmla="*/ 130782 h 250608"/>
                <a:gd name="connsiteX130" fmla="*/ 389406 w 489206"/>
                <a:gd name="connsiteY130" fmla="*/ 132328 h 250608"/>
                <a:gd name="connsiteX131" fmla="*/ 382120 w 489206"/>
                <a:gd name="connsiteY131" fmla="*/ 129485 h 250608"/>
                <a:gd name="connsiteX132" fmla="*/ 383942 w 489206"/>
                <a:gd name="connsiteY132" fmla="*/ 125569 h 250608"/>
                <a:gd name="connsiteX133" fmla="*/ 383168 w 489206"/>
                <a:gd name="connsiteY133" fmla="*/ 124272 h 250608"/>
                <a:gd name="connsiteX134" fmla="*/ 376656 w 489206"/>
                <a:gd name="connsiteY134" fmla="*/ 121429 h 250608"/>
                <a:gd name="connsiteX135" fmla="*/ 375109 w 489206"/>
                <a:gd name="connsiteY135" fmla="*/ 121678 h 250608"/>
                <a:gd name="connsiteX136" fmla="*/ 370693 w 489206"/>
                <a:gd name="connsiteY136" fmla="*/ 117014 h 250608"/>
                <a:gd name="connsiteX137" fmla="*/ 366801 w 489206"/>
                <a:gd name="connsiteY137" fmla="*/ 115443 h 250608"/>
                <a:gd name="connsiteX138" fmla="*/ 358742 w 489206"/>
                <a:gd name="connsiteY138" fmla="*/ 109731 h 250608"/>
                <a:gd name="connsiteX139" fmla="*/ 355872 w 489206"/>
                <a:gd name="connsiteY139" fmla="*/ 109731 h 250608"/>
                <a:gd name="connsiteX140" fmla="*/ 351731 w 489206"/>
                <a:gd name="connsiteY140" fmla="*/ 106888 h 250608"/>
                <a:gd name="connsiteX141" fmla="*/ 346790 w 489206"/>
                <a:gd name="connsiteY141" fmla="*/ 111028 h 250608"/>
                <a:gd name="connsiteX142" fmla="*/ 342898 w 489206"/>
                <a:gd name="connsiteY142" fmla="*/ 115443 h 250608"/>
                <a:gd name="connsiteX143" fmla="*/ 339255 w 489206"/>
                <a:gd name="connsiteY143" fmla="*/ 114146 h 250608"/>
                <a:gd name="connsiteX144" fmla="*/ 331720 w 489206"/>
                <a:gd name="connsiteY144" fmla="*/ 115443 h 250608"/>
                <a:gd name="connsiteX145" fmla="*/ 333292 w 489206"/>
                <a:gd name="connsiteY145" fmla="*/ 118037 h 250608"/>
                <a:gd name="connsiteX146" fmla="*/ 323411 w 489206"/>
                <a:gd name="connsiteY146" fmla="*/ 123250 h 250608"/>
                <a:gd name="connsiteX147" fmla="*/ 321066 w 489206"/>
                <a:gd name="connsiteY147" fmla="*/ 126093 h 250608"/>
                <a:gd name="connsiteX148" fmla="*/ 316650 w 489206"/>
                <a:gd name="connsiteY148" fmla="*/ 127390 h 250608"/>
                <a:gd name="connsiteX149" fmla="*/ 314055 w 489206"/>
                <a:gd name="connsiteY149" fmla="*/ 131031 h 250608"/>
                <a:gd name="connsiteX150" fmla="*/ 311211 w 489206"/>
                <a:gd name="connsiteY150" fmla="*/ 134149 h 250608"/>
                <a:gd name="connsiteX151" fmla="*/ 306520 w 489206"/>
                <a:gd name="connsiteY151" fmla="*/ 141930 h 250608"/>
                <a:gd name="connsiteX152" fmla="*/ 304449 w 489206"/>
                <a:gd name="connsiteY152" fmla="*/ 149986 h 250608"/>
                <a:gd name="connsiteX153" fmla="*/ 302628 w 489206"/>
                <a:gd name="connsiteY153" fmla="*/ 153354 h 250608"/>
                <a:gd name="connsiteX154" fmla="*/ 298461 w 489206"/>
                <a:gd name="connsiteY154" fmla="*/ 155174 h 250608"/>
                <a:gd name="connsiteX155" fmla="*/ 296639 w 489206"/>
                <a:gd name="connsiteY155" fmla="*/ 160113 h 250608"/>
                <a:gd name="connsiteX156" fmla="*/ 290926 w 489206"/>
                <a:gd name="connsiteY156" fmla="*/ 166348 h 250608"/>
                <a:gd name="connsiteX157" fmla="*/ 291450 w 489206"/>
                <a:gd name="connsiteY157" fmla="*/ 170763 h 250608"/>
                <a:gd name="connsiteX158" fmla="*/ 282093 w 489206"/>
                <a:gd name="connsiteY158" fmla="*/ 169466 h 250608"/>
                <a:gd name="connsiteX159" fmla="*/ 276654 w 489206"/>
                <a:gd name="connsiteY159" fmla="*/ 167395 h 250608"/>
                <a:gd name="connsiteX160" fmla="*/ 274309 w 489206"/>
                <a:gd name="connsiteY160" fmla="*/ 169466 h 250608"/>
                <a:gd name="connsiteX161" fmla="*/ 271440 w 489206"/>
                <a:gd name="connsiteY161" fmla="*/ 168942 h 250608"/>
                <a:gd name="connsiteX162" fmla="*/ 266250 w 489206"/>
                <a:gd name="connsiteY162" fmla="*/ 170239 h 250608"/>
                <a:gd name="connsiteX163" fmla="*/ 264179 w 489206"/>
                <a:gd name="connsiteY163" fmla="*/ 169740 h 250608"/>
                <a:gd name="connsiteX164" fmla="*/ 262881 w 489206"/>
                <a:gd name="connsiteY164" fmla="*/ 171810 h 250608"/>
                <a:gd name="connsiteX165" fmla="*/ 264703 w 489206"/>
                <a:gd name="connsiteY165" fmla="*/ 176748 h 250608"/>
                <a:gd name="connsiteX166" fmla="*/ 265726 w 489206"/>
                <a:gd name="connsiteY166" fmla="*/ 182185 h 250608"/>
                <a:gd name="connsiteX167" fmla="*/ 262607 w 489206"/>
                <a:gd name="connsiteY167" fmla="*/ 185827 h 250608"/>
                <a:gd name="connsiteX168" fmla="*/ 266000 w 489206"/>
                <a:gd name="connsiteY168" fmla="*/ 187124 h 250608"/>
                <a:gd name="connsiteX169" fmla="*/ 263905 w 489206"/>
                <a:gd name="connsiteY169" fmla="*/ 196726 h 250608"/>
                <a:gd name="connsiteX170" fmla="*/ 263405 w 489206"/>
                <a:gd name="connsiteY170" fmla="*/ 202961 h 250608"/>
                <a:gd name="connsiteX171" fmla="*/ 264703 w 489206"/>
                <a:gd name="connsiteY171" fmla="*/ 207650 h 250608"/>
                <a:gd name="connsiteX172" fmla="*/ 265726 w 489206"/>
                <a:gd name="connsiteY172" fmla="*/ 215432 h 250608"/>
                <a:gd name="connsiteX173" fmla="*/ 257692 w 489206"/>
                <a:gd name="connsiteY173" fmla="*/ 215956 h 250608"/>
                <a:gd name="connsiteX174" fmla="*/ 251703 w 489206"/>
                <a:gd name="connsiteY174" fmla="*/ 214385 h 250608"/>
                <a:gd name="connsiteX175" fmla="*/ 234563 w 489206"/>
                <a:gd name="connsiteY175" fmla="*/ 214385 h 250608"/>
                <a:gd name="connsiteX176" fmla="*/ 233265 w 489206"/>
                <a:gd name="connsiteY176" fmla="*/ 219073 h 250608"/>
                <a:gd name="connsiteX177" fmla="*/ 230395 w 489206"/>
                <a:gd name="connsiteY177" fmla="*/ 226331 h 250608"/>
                <a:gd name="connsiteX178" fmla="*/ 228325 w 489206"/>
                <a:gd name="connsiteY178" fmla="*/ 230222 h 250608"/>
                <a:gd name="connsiteX179" fmla="*/ 224158 w 489206"/>
                <a:gd name="connsiteY179" fmla="*/ 234138 h 250608"/>
                <a:gd name="connsiteX180" fmla="*/ 222087 w 489206"/>
                <a:gd name="connsiteY180" fmla="*/ 237505 h 250608"/>
                <a:gd name="connsiteX181" fmla="*/ 219741 w 489206"/>
                <a:gd name="connsiteY181" fmla="*/ 238552 h 250608"/>
                <a:gd name="connsiteX182" fmla="*/ 215326 w 489206"/>
                <a:gd name="connsiteY182" fmla="*/ 244264 h 250608"/>
                <a:gd name="connsiteX183" fmla="*/ 214552 w 489206"/>
                <a:gd name="connsiteY183" fmla="*/ 246085 h 250608"/>
                <a:gd name="connsiteX184" fmla="*/ 207791 w 489206"/>
                <a:gd name="connsiteY184" fmla="*/ 250225 h 250608"/>
                <a:gd name="connsiteX185" fmla="*/ 205470 w 489206"/>
                <a:gd name="connsiteY185" fmla="*/ 242693 h 250608"/>
                <a:gd name="connsiteX186" fmla="*/ 202077 w 489206"/>
                <a:gd name="connsiteY186" fmla="*/ 237255 h 250608"/>
                <a:gd name="connsiteX187" fmla="*/ 198958 w 489206"/>
                <a:gd name="connsiteY187" fmla="*/ 233614 h 250608"/>
                <a:gd name="connsiteX188" fmla="*/ 195589 w 489206"/>
                <a:gd name="connsiteY188" fmla="*/ 231020 h 250608"/>
                <a:gd name="connsiteX189" fmla="*/ 196887 w 489206"/>
                <a:gd name="connsiteY189" fmla="*/ 229723 h 250608"/>
                <a:gd name="connsiteX190" fmla="*/ 196363 w 489206"/>
                <a:gd name="connsiteY190" fmla="*/ 227104 h 250608"/>
                <a:gd name="connsiteX191" fmla="*/ 196363 w 489206"/>
                <a:gd name="connsiteY191" fmla="*/ 219572 h 250608"/>
                <a:gd name="connsiteX192" fmla="*/ 194816 w 489206"/>
                <a:gd name="connsiteY192" fmla="*/ 216205 h 250608"/>
                <a:gd name="connsiteX193" fmla="*/ 196113 w 489206"/>
                <a:gd name="connsiteY193" fmla="*/ 215182 h 250608"/>
                <a:gd name="connsiteX194" fmla="*/ 196363 w 489206"/>
                <a:gd name="connsiteY194" fmla="*/ 208947 h 250608"/>
                <a:gd name="connsiteX195" fmla="*/ 194542 w 489206"/>
                <a:gd name="connsiteY195" fmla="*/ 203485 h 250608"/>
                <a:gd name="connsiteX196" fmla="*/ 191697 w 489206"/>
                <a:gd name="connsiteY196" fmla="*/ 202438 h 250608"/>
                <a:gd name="connsiteX197" fmla="*/ 191173 w 489206"/>
                <a:gd name="connsiteY197" fmla="*/ 200617 h 250608"/>
                <a:gd name="connsiteX198" fmla="*/ 187805 w 489206"/>
                <a:gd name="connsiteY198" fmla="*/ 197774 h 250608"/>
                <a:gd name="connsiteX199" fmla="*/ 185459 w 489206"/>
                <a:gd name="connsiteY199" fmla="*/ 197774 h 250608"/>
                <a:gd name="connsiteX200" fmla="*/ 183389 w 489206"/>
                <a:gd name="connsiteY200" fmla="*/ 195953 h 250608"/>
                <a:gd name="connsiteX201" fmla="*/ 184437 w 489206"/>
                <a:gd name="connsiteY201" fmla="*/ 194132 h 250608"/>
                <a:gd name="connsiteX202" fmla="*/ 183114 w 489206"/>
                <a:gd name="connsiteY202" fmla="*/ 192312 h 250608"/>
                <a:gd name="connsiteX203" fmla="*/ 182615 w 489206"/>
                <a:gd name="connsiteY203" fmla="*/ 188670 h 250608"/>
                <a:gd name="connsiteX204" fmla="*/ 177675 w 489206"/>
                <a:gd name="connsiteY204" fmla="*/ 187897 h 250608"/>
                <a:gd name="connsiteX205" fmla="*/ 175604 w 489206"/>
                <a:gd name="connsiteY205" fmla="*/ 186600 h 250608"/>
                <a:gd name="connsiteX206" fmla="*/ 175330 w 489206"/>
                <a:gd name="connsiteY206" fmla="*/ 184255 h 250608"/>
                <a:gd name="connsiteX207" fmla="*/ 170664 w 489206"/>
                <a:gd name="connsiteY207" fmla="*/ 180888 h 250608"/>
                <a:gd name="connsiteX208" fmla="*/ 167795 w 489206"/>
                <a:gd name="connsiteY208" fmla="*/ 178295 h 250608"/>
                <a:gd name="connsiteX209" fmla="*/ 163378 w 489206"/>
                <a:gd name="connsiteY209" fmla="*/ 174928 h 250608"/>
                <a:gd name="connsiteX210" fmla="*/ 162605 w 489206"/>
                <a:gd name="connsiteY210" fmla="*/ 171810 h 250608"/>
                <a:gd name="connsiteX211" fmla="*/ 160783 w 489206"/>
                <a:gd name="connsiteY211" fmla="*/ 170513 h 250608"/>
                <a:gd name="connsiteX212" fmla="*/ 161033 w 489206"/>
                <a:gd name="connsiteY212" fmla="*/ 167645 h 250608"/>
                <a:gd name="connsiteX213" fmla="*/ 162855 w 489206"/>
                <a:gd name="connsiteY213" fmla="*/ 166872 h 250608"/>
                <a:gd name="connsiteX214" fmla="*/ 165724 w 489206"/>
                <a:gd name="connsiteY214" fmla="*/ 164003 h 250608"/>
                <a:gd name="connsiteX215" fmla="*/ 165474 w 489206"/>
                <a:gd name="connsiteY215" fmla="*/ 158292 h 250608"/>
                <a:gd name="connsiteX216" fmla="*/ 163902 w 489206"/>
                <a:gd name="connsiteY216" fmla="*/ 154650 h 250608"/>
                <a:gd name="connsiteX217" fmla="*/ 164950 w 489206"/>
                <a:gd name="connsiteY217" fmla="*/ 153354 h 250608"/>
                <a:gd name="connsiteX218" fmla="*/ 163129 w 489206"/>
                <a:gd name="connsiteY218" fmla="*/ 148415 h 250608"/>
                <a:gd name="connsiteX219" fmla="*/ 159236 w 489206"/>
                <a:gd name="connsiteY219" fmla="*/ 146869 h 250608"/>
                <a:gd name="connsiteX220" fmla="*/ 155319 w 489206"/>
                <a:gd name="connsiteY220" fmla="*/ 143751 h 250608"/>
                <a:gd name="connsiteX221" fmla="*/ 153248 w 489206"/>
                <a:gd name="connsiteY221" fmla="*/ 144275 h 250608"/>
                <a:gd name="connsiteX222" fmla="*/ 149880 w 489206"/>
                <a:gd name="connsiteY222" fmla="*/ 142704 h 250608"/>
                <a:gd name="connsiteX223" fmla="*/ 149606 w 489206"/>
                <a:gd name="connsiteY223" fmla="*/ 140633 h 250608"/>
                <a:gd name="connsiteX224" fmla="*/ 148058 w 489206"/>
                <a:gd name="connsiteY224" fmla="*/ 139337 h 250608"/>
                <a:gd name="connsiteX225" fmla="*/ 146761 w 489206"/>
                <a:gd name="connsiteY225" fmla="*/ 136743 h 250608"/>
                <a:gd name="connsiteX226" fmla="*/ 148583 w 489206"/>
                <a:gd name="connsiteY226" fmla="*/ 132578 h 250608"/>
                <a:gd name="connsiteX227" fmla="*/ 147011 w 489206"/>
                <a:gd name="connsiteY227" fmla="*/ 128936 h 250608"/>
                <a:gd name="connsiteX228" fmla="*/ 147535 w 489206"/>
                <a:gd name="connsiteY228" fmla="*/ 127116 h 250608"/>
                <a:gd name="connsiteX229" fmla="*/ 141297 w 489206"/>
                <a:gd name="connsiteY229" fmla="*/ 121155 h 250608"/>
                <a:gd name="connsiteX230" fmla="*/ 134810 w 489206"/>
                <a:gd name="connsiteY230" fmla="*/ 112325 h 250608"/>
                <a:gd name="connsiteX231" fmla="*/ 129620 w 489206"/>
                <a:gd name="connsiteY231" fmla="*/ 109208 h 250608"/>
                <a:gd name="connsiteX232" fmla="*/ 124430 w 489206"/>
                <a:gd name="connsiteY232" fmla="*/ 110754 h 250608"/>
                <a:gd name="connsiteX233" fmla="*/ 119490 w 489206"/>
                <a:gd name="connsiteY233" fmla="*/ 111552 h 250608"/>
                <a:gd name="connsiteX234" fmla="*/ 114550 w 489206"/>
                <a:gd name="connsiteY234" fmla="*/ 111278 h 250608"/>
                <a:gd name="connsiteX235" fmla="*/ 112729 w 489206"/>
                <a:gd name="connsiteY235" fmla="*/ 109981 h 250608"/>
                <a:gd name="connsiteX236" fmla="*/ 106491 w 489206"/>
                <a:gd name="connsiteY236" fmla="*/ 110255 h 250608"/>
                <a:gd name="connsiteX237" fmla="*/ 97409 w 489206"/>
                <a:gd name="connsiteY237" fmla="*/ 114395 h 250608"/>
                <a:gd name="connsiteX238" fmla="*/ 94016 w 489206"/>
                <a:gd name="connsiteY238" fmla="*/ 112849 h 250608"/>
                <a:gd name="connsiteX239" fmla="*/ 92194 w 489206"/>
                <a:gd name="connsiteY239" fmla="*/ 113622 h 250608"/>
                <a:gd name="connsiteX240" fmla="*/ 87778 w 489206"/>
                <a:gd name="connsiteY240" fmla="*/ 117788 h 250608"/>
                <a:gd name="connsiteX241" fmla="*/ 82588 w 489206"/>
                <a:gd name="connsiteY241" fmla="*/ 123748 h 250608"/>
                <a:gd name="connsiteX242" fmla="*/ 81291 w 489206"/>
                <a:gd name="connsiteY242" fmla="*/ 126342 h 250608"/>
                <a:gd name="connsiteX243" fmla="*/ 79220 w 489206"/>
                <a:gd name="connsiteY243" fmla="*/ 127639 h 250608"/>
                <a:gd name="connsiteX244" fmla="*/ 74529 w 489206"/>
                <a:gd name="connsiteY244" fmla="*/ 126093 h 250608"/>
                <a:gd name="connsiteX245" fmla="*/ 71934 w 489206"/>
                <a:gd name="connsiteY245" fmla="*/ 132054 h 250608"/>
                <a:gd name="connsiteX246" fmla="*/ 69864 w 489206"/>
                <a:gd name="connsiteY246" fmla="*/ 133875 h 250608"/>
                <a:gd name="connsiteX247" fmla="*/ 67518 w 489206"/>
                <a:gd name="connsiteY247" fmla="*/ 140633 h 250608"/>
                <a:gd name="connsiteX248" fmla="*/ 58686 w 489206"/>
                <a:gd name="connsiteY248" fmla="*/ 142978 h 250608"/>
                <a:gd name="connsiteX249" fmla="*/ 54544 w 489206"/>
                <a:gd name="connsiteY249" fmla="*/ 148939 h 250608"/>
                <a:gd name="connsiteX250" fmla="*/ 50377 w 489206"/>
                <a:gd name="connsiteY250" fmla="*/ 147916 h 250608"/>
                <a:gd name="connsiteX251" fmla="*/ 48830 w 489206"/>
                <a:gd name="connsiteY251" fmla="*/ 148939 h 250608"/>
                <a:gd name="connsiteX252" fmla="*/ 44913 w 489206"/>
                <a:gd name="connsiteY252" fmla="*/ 148440 h 250608"/>
                <a:gd name="connsiteX253" fmla="*/ 39723 w 489206"/>
                <a:gd name="connsiteY253" fmla="*/ 152855 h 250608"/>
                <a:gd name="connsiteX254" fmla="*/ 38176 w 489206"/>
                <a:gd name="connsiteY254" fmla="*/ 156746 h 250608"/>
                <a:gd name="connsiteX255" fmla="*/ 38949 w 489206"/>
                <a:gd name="connsiteY255" fmla="*/ 159065 h 250608"/>
                <a:gd name="connsiteX256" fmla="*/ 41021 w 489206"/>
                <a:gd name="connsiteY256" fmla="*/ 161933 h 250608"/>
                <a:gd name="connsiteX257" fmla="*/ 35831 w 489206"/>
                <a:gd name="connsiteY257" fmla="*/ 166099 h 250608"/>
                <a:gd name="connsiteX258" fmla="*/ 34533 w 489206"/>
                <a:gd name="connsiteY258" fmla="*/ 164527 h 250608"/>
                <a:gd name="connsiteX259" fmla="*/ 34009 w 489206"/>
                <a:gd name="connsiteY259" fmla="*/ 160886 h 250608"/>
                <a:gd name="connsiteX260" fmla="*/ 35831 w 489206"/>
                <a:gd name="connsiteY260" fmla="*/ 158042 h 250608"/>
                <a:gd name="connsiteX261" fmla="*/ 30890 w 489206"/>
                <a:gd name="connsiteY261" fmla="*/ 154650 h 250608"/>
                <a:gd name="connsiteX262" fmla="*/ 26998 w 489206"/>
                <a:gd name="connsiteY262" fmla="*/ 152855 h 250608"/>
                <a:gd name="connsiteX263" fmla="*/ 25950 w 489206"/>
                <a:gd name="connsiteY263" fmla="*/ 153354 h 250608"/>
                <a:gd name="connsiteX264" fmla="*/ 21035 w 489206"/>
                <a:gd name="connsiteY264" fmla="*/ 152057 h 250608"/>
                <a:gd name="connsiteX265" fmla="*/ 19987 w 489206"/>
                <a:gd name="connsiteY265" fmla="*/ 154650 h 250608"/>
                <a:gd name="connsiteX266" fmla="*/ 15571 w 489206"/>
                <a:gd name="connsiteY266" fmla="*/ 155947 h 250608"/>
                <a:gd name="connsiteX267" fmla="*/ 15321 w 489206"/>
                <a:gd name="connsiteY267" fmla="*/ 151009 h 250608"/>
                <a:gd name="connsiteX268" fmla="*/ 12701 w 489206"/>
                <a:gd name="connsiteY268" fmla="*/ 152057 h 250608"/>
                <a:gd name="connsiteX269" fmla="*/ 8560 w 489206"/>
                <a:gd name="connsiteY269" fmla="*/ 148939 h 250608"/>
                <a:gd name="connsiteX270" fmla="*/ 5691 w 489206"/>
                <a:gd name="connsiteY270" fmla="*/ 142180 h 250608"/>
                <a:gd name="connsiteX271" fmla="*/ 1025 w 489206"/>
                <a:gd name="connsiteY271" fmla="*/ 143502 h 250608"/>
                <a:gd name="connsiteX272" fmla="*/ -547 w 489206"/>
                <a:gd name="connsiteY272" fmla="*/ 143227 h 250608"/>
                <a:gd name="connsiteX273" fmla="*/ -23 w 489206"/>
                <a:gd name="connsiteY273" fmla="*/ 140384 h 250608"/>
                <a:gd name="connsiteX274" fmla="*/ 2846 w 489206"/>
                <a:gd name="connsiteY274" fmla="*/ 136743 h 250608"/>
                <a:gd name="connsiteX275" fmla="*/ 5965 w 489206"/>
                <a:gd name="connsiteY275" fmla="*/ 130757 h 250608"/>
                <a:gd name="connsiteX276" fmla="*/ 4917 w 489206"/>
                <a:gd name="connsiteY276" fmla="*/ 129734 h 250608"/>
                <a:gd name="connsiteX277" fmla="*/ 6215 w 489206"/>
                <a:gd name="connsiteY277" fmla="*/ 127141 h 250608"/>
                <a:gd name="connsiteX278" fmla="*/ 5965 w 489206"/>
                <a:gd name="connsiteY278" fmla="*/ 124272 h 250608"/>
                <a:gd name="connsiteX279" fmla="*/ 4667 w 489206"/>
                <a:gd name="connsiteY279" fmla="*/ 123499 h 250608"/>
                <a:gd name="connsiteX280" fmla="*/ 4393 w 489206"/>
                <a:gd name="connsiteY280" fmla="*/ 120381 h 250608"/>
                <a:gd name="connsiteX281" fmla="*/ 1025 w 489206"/>
                <a:gd name="connsiteY281" fmla="*/ 116491 h 250608"/>
                <a:gd name="connsiteX282" fmla="*/ 1025 w 489206"/>
                <a:gd name="connsiteY282" fmla="*/ 109208 h 250608"/>
                <a:gd name="connsiteX283" fmla="*/ -273 w 489206"/>
                <a:gd name="connsiteY283" fmla="*/ 105566 h 250608"/>
                <a:gd name="connsiteX284" fmla="*/ 226 w 489206"/>
                <a:gd name="connsiteY284" fmla="*/ 102972 h 250608"/>
                <a:gd name="connsiteX285" fmla="*/ -547 w 489206"/>
                <a:gd name="connsiteY285" fmla="*/ 94418 h 250608"/>
                <a:gd name="connsiteX286" fmla="*/ 751 w 489206"/>
                <a:gd name="connsiteY286" fmla="*/ 89205 h 250608"/>
                <a:gd name="connsiteX287" fmla="*/ -1071 w 489206"/>
                <a:gd name="connsiteY287" fmla="*/ 86087 h 250608"/>
                <a:gd name="connsiteX288" fmla="*/ -797 w 489206"/>
                <a:gd name="connsiteY288" fmla="*/ 80900 h 250608"/>
                <a:gd name="connsiteX289" fmla="*/ 501 w 489206"/>
                <a:gd name="connsiteY289" fmla="*/ 76236 h 250608"/>
                <a:gd name="connsiteX290" fmla="*/ 1000 w 489206"/>
                <a:gd name="connsiteY290" fmla="*/ 70773 h 250608"/>
                <a:gd name="connsiteX291" fmla="*/ -1595 w 489206"/>
                <a:gd name="connsiteY291" fmla="*/ 62992 h 250608"/>
                <a:gd name="connsiteX292" fmla="*/ -2119 w 489206"/>
                <a:gd name="connsiteY292" fmla="*/ 59351 h 250608"/>
                <a:gd name="connsiteX293" fmla="*/ 2047 w 489206"/>
                <a:gd name="connsiteY293" fmla="*/ 50521 h 250608"/>
                <a:gd name="connsiteX294" fmla="*/ 8285 w 489206"/>
                <a:gd name="connsiteY294" fmla="*/ 42465 h 250608"/>
                <a:gd name="connsiteX295" fmla="*/ 11404 w 489206"/>
                <a:gd name="connsiteY295" fmla="*/ 41942 h 250608"/>
                <a:gd name="connsiteX296" fmla="*/ 13226 w 489206"/>
                <a:gd name="connsiteY296" fmla="*/ 39872 h 250608"/>
                <a:gd name="connsiteX297" fmla="*/ 16594 w 489206"/>
                <a:gd name="connsiteY297" fmla="*/ 40645 h 250608"/>
                <a:gd name="connsiteX298" fmla="*/ 18166 w 489206"/>
                <a:gd name="connsiteY298" fmla="*/ 36754 h 250608"/>
                <a:gd name="connsiteX299" fmla="*/ 22058 w 489206"/>
                <a:gd name="connsiteY299" fmla="*/ 38325 h 250608"/>
                <a:gd name="connsiteX300" fmla="*/ 26998 w 489206"/>
                <a:gd name="connsiteY300" fmla="*/ 39348 h 250608"/>
                <a:gd name="connsiteX301" fmla="*/ 27498 w 489206"/>
                <a:gd name="connsiteY301" fmla="*/ 40395 h 250608"/>
                <a:gd name="connsiteX302" fmla="*/ 39199 w 489206"/>
                <a:gd name="connsiteY302" fmla="*/ 35457 h 250608"/>
                <a:gd name="connsiteX303" fmla="*/ 42842 w 489206"/>
                <a:gd name="connsiteY303" fmla="*/ 34160 h 250608"/>
                <a:gd name="connsiteX304" fmla="*/ 44389 w 489206"/>
                <a:gd name="connsiteY304" fmla="*/ 35981 h 250608"/>
                <a:gd name="connsiteX305" fmla="*/ 48281 w 489206"/>
                <a:gd name="connsiteY305" fmla="*/ 37801 h 250608"/>
                <a:gd name="connsiteX306" fmla="*/ 49578 w 489206"/>
                <a:gd name="connsiteY306" fmla="*/ 40919 h 250608"/>
                <a:gd name="connsiteX307" fmla="*/ 57887 w 489206"/>
                <a:gd name="connsiteY307" fmla="*/ 45059 h 250608"/>
                <a:gd name="connsiteX308" fmla="*/ 60507 w 489206"/>
                <a:gd name="connsiteY308" fmla="*/ 47154 h 250608"/>
                <a:gd name="connsiteX309" fmla="*/ 61805 w 489206"/>
                <a:gd name="connsiteY309" fmla="*/ 49748 h 250608"/>
                <a:gd name="connsiteX310" fmla="*/ 60232 w 489206"/>
                <a:gd name="connsiteY310" fmla="*/ 54163 h 250608"/>
                <a:gd name="connsiteX311" fmla="*/ 56864 w 489206"/>
                <a:gd name="connsiteY311" fmla="*/ 58827 h 250608"/>
                <a:gd name="connsiteX312" fmla="*/ 54269 w 489206"/>
                <a:gd name="connsiteY312" fmla="*/ 58827 h 250608"/>
                <a:gd name="connsiteX313" fmla="*/ 47258 w 489206"/>
                <a:gd name="connsiteY313" fmla="*/ 62219 h 250608"/>
                <a:gd name="connsiteX314" fmla="*/ 42567 w 489206"/>
                <a:gd name="connsiteY314" fmla="*/ 62219 h 250608"/>
                <a:gd name="connsiteX315" fmla="*/ 41544 w 489206"/>
                <a:gd name="connsiteY315" fmla="*/ 67132 h 250608"/>
                <a:gd name="connsiteX316" fmla="*/ 41794 w 489206"/>
                <a:gd name="connsiteY316" fmla="*/ 72345 h 250608"/>
                <a:gd name="connsiteX317" fmla="*/ 43616 w 489206"/>
                <a:gd name="connsiteY317" fmla="*/ 76485 h 250608"/>
                <a:gd name="connsiteX318" fmla="*/ 47508 w 489206"/>
                <a:gd name="connsiteY318" fmla="*/ 80126 h 250608"/>
                <a:gd name="connsiteX319" fmla="*/ 48556 w 489206"/>
                <a:gd name="connsiteY319" fmla="*/ 77283 h 250608"/>
                <a:gd name="connsiteX320" fmla="*/ 51151 w 489206"/>
                <a:gd name="connsiteY320" fmla="*/ 80126 h 250608"/>
                <a:gd name="connsiteX321" fmla="*/ 54269 w 489206"/>
                <a:gd name="connsiteY321" fmla="*/ 81698 h 250608"/>
                <a:gd name="connsiteX322" fmla="*/ 59709 w 489206"/>
                <a:gd name="connsiteY322" fmla="*/ 76236 h 250608"/>
                <a:gd name="connsiteX323" fmla="*/ 61006 w 489206"/>
                <a:gd name="connsiteY323" fmla="*/ 76236 h 250608"/>
                <a:gd name="connsiteX324" fmla="*/ 64399 w 489206"/>
                <a:gd name="connsiteY324" fmla="*/ 72070 h 250608"/>
                <a:gd name="connsiteX325" fmla="*/ 68291 w 489206"/>
                <a:gd name="connsiteY325" fmla="*/ 71297 h 250608"/>
                <a:gd name="connsiteX326" fmla="*/ 71161 w 489206"/>
                <a:gd name="connsiteY326" fmla="*/ 71821 h 250608"/>
                <a:gd name="connsiteX327" fmla="*/ 73232 w 489206"/>
                <a:gd name="connsiteY327" fmla="*/ 70773 h 250608"/>
                <a:gd name="connsiteX328" fmla="*/ 77374 w 489206"/>
                <a:gd name="connsiteY328" fmla="*/ 70773 h 250608"/>
                <a:gd name="connsiteX329" fmla="*/ 83088 w 489206"/>
                <a:gd name="connsiteY329" fmla="*/ 69477 h 250608"/>
                <a:gd name="connsiteX330" fmla="*/ 86480 w 489206"/>
                <a:gd name="connsiteY330" fmla="*/ 67406 h 250608"/>
                <a:gd name="connsiteX331" fmla="*/ 88028 w 489206"/>
                <a:gd name="connsiteY331" fmla="*/ 73367 h 250608"/>
                <a:gd name="connsiteX332" fmla="*/ 89849 w 489206"/>
                <a:gd name="connsiteY332" fmla="*/ 72869 h 250608"/>
                <a:gd name="connsiteX333" fmla="*/ 91945 w 489206"/>
                <a:gd name="connsiteY333" fmla="*/ 74939 h 250608"/>
                <a:gd name="connsiteX334" fmla="*/ 95038 w 489206"/>
                <a:gd name="connsiteY334" fmla="*/ 74664 h 250608"/>
                <a:gd name="connsiteX335" fmla="*/ 96860 w 489206"/>
                <a:gd name="connsiteY335" fmla="*/ 71297 h 250608"/>
                <a:gd name="connsiteX336" fmla="*/ 99729 w 489206"/>
                <a:gd name="connsiteY336" fmla="*/ 67930 h 250608"/>
                <a:gd name="connsiteX337" fmla="*/ 102574 w 489206"/>
                <a:gd name="connsiteY337" fmla="*/ 66109 h 250608"/>
                <a:gd name="connsiteX338" fmla="*/ 105193 w 489206"/>
                <a:gd name="connsiteY338" fmla="*/ 66608 h 250608"/>
                <a:gd name="connsiteX339" fmla="*/ 108811 w 489206"/>
                <a:gd name="connsiteY339" fmla="*/ 64813 h 250608"/>
                <a:gd name="connsiteX340" fmla="*/ 111406 w 489206"/>
                <a:gd name="connsiteY340" fmla="*/ 66883 h 250608"/>
                <a:gd name="connsiteX341" fmla="*/ 113227 w 489206"/>
                <a:gd name="connsiteY341" fmla="*/ 65586 h 250608"/>
                <a:gd name="connsiteX342" fmla="*/ 114026 w 489206"/>
                <a:gd name="connsiteY342" fmla="*/ 73367 h 250608"/>
                <a:gd name="connsiteX343" fmla="*/ 121037 w 489206"/>
                <a:gd name="connsiteY343" fmla="*/ 73642 h 250608"/>
                <a:gd name="connsiteX344" fmla="*/ 123358 w 489206"/>
                <a:gd name="connsiteY344" fmla="*/ 72070 h 250608"/>
                <a:gd name="connsiteX345" fmla="*/ 124929 w 489206"/>
                <a:gd name="connsiteY345" fmla="*/ 73118 h 250608"/>
                <a:gd name="connsiteX346" fmla="*/ 127774 w 489206"/>
                <a:gd name="connsiteY346" fmla="*/ 67905 h 250608"/>
                <a:gd name="connsiteX347" fmla="*/ 128298 w 489206"/>
                <a:gd name="connsiteY347" fmla="*/ 63765 h 250608"/>
                <a:gd name="connsiteX348" fmla="*/ 130893 w 489206"/>
                <a:gd name="connsiteY348" fmla="*/ 63491 h 250608"/>
                <a:gd name="connsiteX349" fmla="*/ 138952 w 489206"/>
                <a:gd name="connsiteY349" fmla="*/ 64538 h 250608"/>
                <a:gd name="connsiteX350" fmla="*/ 142320 w 489206"/>
                <a:gd name="connsiteY350" fmla="*/ 59351 h 250608"/>
                <a:gd name="connsiteX351" fmla="*/ 142844 w 489206"/>
                <a:gd name="connsiteY351" fmla="*/ 55709 h 250608"/>
                <a:gd name="connsiteX352" fmla="*/ 142320 w 489206"/>
                <a:gd name="connsiteY352" fmla="*/ 52866 h 250608"/>
                <a:gd name="connsiteX353" fmla="*/ 146736 w 489206"/>
                <a:gd name="connsiteY353" fmla="*/ 49998 h 250608"/>
                <a:gd name="connsiteX354" fmla="*/ 147260 w 489206"/>
                <a:gd name="connsiteY354" fmla="*/ 46631 h 250608"/>
                <a:gd name="connsiteX355" fmla="*/ 151926 w 489206"/>
                <a:gd name="connsiteY355" fmla="*/ 44810 h 250608"/>
                <a:gd name="connsiteX356" fmla="*/ 153747 w 489206"/>
                <a:gd name="connsiteY356" fmla="*/ 42465 h 250608"/>
                <a:gd name="connsiteX357" fmla="*/ 153747 w 489206"/>
                <a:gd name="connsiteY357" fmla="*/ 40395 h 250608"/>
                <a:gd name="connsiteX358" fmla="*/ 144915 w 489206"/>
                <a:gd name="connsiteY358" fmla="*/ 39348 h 250608"/>
                <a:gd name="connsiteX359" fmla="*/ 145189 w 489206"/>
                <a:gd name="connsiteY359" fmla="*/ 30793 h 250608"/>
                <a:gd name="connsiteX360" fmla="*/ 145963 w 489206"/>
                <a:gd name="connsiteY360" fmla="*/ 28448 h 250608"/>
                <a:gd name="connsiteX361" fmla="*/ 147535 w 489206"/>
                <a:gd name="connsiteY361" fmla="*/ 26877 h 250608"/>
                <a:gd name="connsiteX362" fmla="*/ 149331 w 489206"/>
                <a:gd name="connsiteY362" fmla="*/ 23510 h 250608"/>
                <a:gd name="connsiteX363" fmla="*/ 150379 w 489206"/>
                <a:gd name="connsiteY363" fmla="*/ 20143 h 250608"/>
                <a:gd name="connsiteX364" fmla="*/ 150130 w 489206"/>
                <a:gd name="connsiteY364" fmla="*/ 17549 h 250608"/>
                <a:gd name="connsiteX365" fmla="*/ 151677 w 489206"/>
                <a:gd name="connsiteY365" fmla="*/ 17275 h 250608"/>
                <a:gd name="connsiteX366" fmla="*/ 151677 w 489206"/>
                <a:gd name="connsiteY366" fmla="*/ 13384 h 250608"/>
                <a:gd name="connsiteX367" fmla="*/ 154022 w 489206"/>
                <a:gd name="connsiteY367" fmla="*/ 9493 h 250608"/>
                <a:gd name="connsiteX368" fmla="*/ 153772 w 489206"/>
                <a:gd name="connsiteY368" fmla="*/ 4804 h 250608"/>
                <a:gd name="connsiteX369" fmla="*/ 156092 w 489206"/>
                <a:gd name="connsiteY369" fmla="*/ 3507 h 250608"/>
                <a:gd name="connsiteX370" fmla="*/ 159211 w 489206"/>
                <a:gd name="connsiteY370" fmla="*/ 4031 h 250608"/>
                <a:gd name="connsiteX371" fmla="*/ 160783 w 489206"/>
                <a:gd name="connsiteY371" fmla="*/ 664 h 250608"/>
                <a:gd name="connsiteX372" fmla="*/ 165449 w 489206"/>
                <a:gd name="connsiteY372" fmla="*/ 2210 h 250608"/>
                <a:gd name="connsiteX373" fmla="*/ 167795 w 489206"/>
                <a:gd name="connsiteY373" fmla="*/ -383 h 250608"/>
                <a:gd name="connsiteX374" fmla="*/ 170914 w 489206"/>
                <a:gd name="connsiteY374" fmla="*/ 913 h 250608"/>
                <a:gd name="connsiteX375" fmla="*/ 176353 w 489206"/>
                <a:gd name="connsiteY375" fmla="*/ 1163 h 250608"/>
                <a:gd name="connsiteX376" fmla="*/ 177650 w 489206"/>
                <a:gd name="connsiteY376" fmla="*/ 1687 h 250608"/>
                <a:gd name="connsiteX377" fmla="*/ 181293 w 489206"/>
                <a:gd name="connsiteY377" fmla="*/ 390 h 250608"/>
                <a:gd name="connsiteX378" fmla="*/ 184935 w 489206"/>
                <a:gd name="connsiteY378" fmla="*/ 639 h 250608"/>
                <a:gd name="connsiteX379" fmla="*/ 187007 w 489206"/>
                <a:gd name="connsiteY379" fmla="*/ 7648 h 250608"/>
                <a:gd name="connsiteX380" fmla="*/ 190125 w 489206"/>
                <a:gd name="connsiteY380" fmla="*/ 15454 h 250608"/>
                <a:gd name="connsiteX381" fmla="*/ 187007 w 489206"/>
                <a:gd name="connsiteY381" fmla="*/ 16477 h 250608"/>
                <a:gd name="connsiteX382" fmla="*/ 179746 w 489206"/>
                <a:gd name="connsiteY382" fmla="*/ 21690 h 250608"/>
                <a:gd name="connsiteX383" fmla="*/ 185709 w 489206"/>
                <a:gd name="connsiteY383" fmla="*/ 32065 h 250608"/>
                <a:gd name="connsiteX384" fmla="*/ 178973 w 489206"/>
                <a:gd name="connsiteY384" fmla="*/ 35956 h 250608"/>
                <a:gd name="connsiteX385" fmla="*/ 180519 w 489206"/>
                <a:gd name="connsiteY385" fmla="*/ 42191 h 250608"/>
                <a:gd name="connsiteX386" fmla="*/ 184935 w 489206"/>
                <a:gd name="connsiteY386" fmla="*/ 43762 h 25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489206" h="250608">
                  <a:moveTo>
                    <a:pt x="193019" y="51295"/>
                  </a:moveTo>
                  <a:lnTo>
                    <a:pt x="195340" y="55709"/>
                  </a:lnTo>
                  <a:lnTo>
                    <a:pt x="196388" y="61171"/>
                  </a:lnTo>
                  <a:lnTo>
                    <a:pt x="198209" y="64289"/>
                  </a:lnTo>
                  <a:lnTo>
                    <a:pt x="203673" y="66109"/>
                  </a:lnTo>
                  <a:lnTo>
                    <a:pt x="213529" y="70000"/>
                  </a:lnTo>
                  <a:lnTo>
                    <a:pt x="221064" y="75188"/>
                  </a:lnTo>
                  <a:lnTo>
                    <a:pt x="222636" y="73891"/>
                  </a:lnTo>
                  <a:lnTo>
                    <a:pt x="223659" y="77782"/>
                  </a:lnTo>
                  <a:lnTo>
                    <a:pt x="226254" y="79852"/>
                  </a:lnTo>
                  <a:lnTo>
                    <a:pt x="232242" y="82197"/>
                  </a:lnTo>
                  <a:lnTo>
                    <a:pt x="234063" y="76734"/>
                  </a:lnTo>
                  <a:lnTo>
                    <a:pt x="237182" y="77258"/>
                  </a:lnTo>
                  <a:lnTo>
                    <a:pt x="238479" y="75462"/>
                  </a:lnTo>
                  <a:lnTo>
                    <a:pt x="241848" y="79079"/>
                  </a:lnTo>
                  <a:lnTo>
                    <a:pt x="240027" y="82471"/>
                  </a:lnTo>
                  <a:lnTo>
                    <a:pt x="245242" y="85065"/>
                  </a:lnTo>
                  <a:lnTo>
                    <a:pt x="252252" y="85564"/>
                  </a:lnTo>
                  <a:lnTo>
                    <a:pt x="250157" y="81149"/>
                  </a:lnTo>
                  <a:lnTo>
                    <a:pt x="252252" y="81149"/>
                  </a:lnTo>
                  <a:lnTo>
                    <a:pt x="253550" y="82970"/>
                  </a:lnTo>
                  <a:lnTo>
                    <a:pt x="255621" y="82471"/>
                  </a:lnTo>
                  <a:lnTo>
                    <a:pt x="258216" y="83768"/>
                  </a:lnTo>
                  <a:lnTo>
                    <a:pt x="257966" y="87384"/>
                  </a:lnTo>
                  <a:lnTo>
                    <a:pt x="258740" y="92323"/>
                  </a:lnTo>
                  <a:lnTo>
                    <a:pt x="260561" y="94143"/>
                  </a:lnTo>
                  <a:lnTo>
                    <a:pt x="264453" y="94667"/>
                  </a:lnTo>
                  <a:lnTo>
                    <a:pt x="269394" y="94393"/>
                  </a:lnTo>
                  <a:lnTo>
                    <a:pt x="276405" y="92323"/>
                  </a:lnTo>
                  <a:lnTo>
                    <a:pt x="282917" y="91550"/>
                  </a:lnTo>
                  <a:lnTo>
                    <a:pt x="287333" y="89978"/>
                  </a:lnTo>
                  <a:lnTo>
                    <a:pt x="291225" y="87659"/>
                  </a:lnTo>
                  <a:lnTo>
                    <a:pt x="297463" y="80376"/>
                  </a:lnTo>
                  <a:lnTo>
                    <a:pt x="300307" y="72594"/>
                  </a:lnTo>
                  <a:lnTo>
                    <a:pt x="302378" y="69202"/>
                  </a:lnTo>
                  <a:lnTo>
                    <a:pt x="307593" y="66359"/>
                  </a:lnTo>
                  <a:lnTo>
                    <a:pt x="317723" y="63765"/>
                  </a:lnTo>
                  <a:lnTo>
                    <a:pt x="321091" y="60373"/>
                  </a:lnTo>
                  <a:lnTo>
                    <a:pt x="326031" y="50247"/>
                  </a:lnTo>
                  <a:lnTo>
                    <a:pt x="331495" y="41418"/>
                  </a:lnTo>
                  <a:lnTo>
                    <a:pt x="322389" y="37003"/>
                  </a:lnTo>
                  <a:lnTo>
                    <a:pt x="319794" y="35981"/>
                  </a:lnTo>
                  <a:lnTo>
                    <a:pt x="319020" y="37776"/>
                  </a:lnTo>
                  <a:lnTo>
                    <a:pt x="315901" y="38824"/>
                  </a:lnTo>
                  <a:lnTo>
                    <a:pt x="313306" y="38051"/>
                  </a:lnTo>
                  <a:lnTo>
                    <a:pt x="310437" y="35457"/>
                  </a:lnTo>
                  <a:lnTo>
                    <a:pt x="307842" y="31815"/>
                  </a:lnTo>
                  <a:lnTo>
                    <a:pt x="306296" y="28698"/>
                  </a:lnTo>
                  <a:lnTo>
                    <a:pt x="299259" y="29471"/>
                  </a:lnTo>
                  <a:lnTo>
                    <a:pt x="292248" y="27650"/>
                  </a:lnTo>
                  <a:lnTo>
                    <a:pt x="293820" y="20118"/>
                  </a:lnTo>
                  <a:lnTo>
                    <a:pt x="297188" y="19345"/>
                  </a:lnTo>
                  <a:lnTo>
                    <a:pt x="316925" y="14681"/>
                  </a:lnTo>
                  <a:lnTo>
                    <a:pt x="326031" y="12586"/>
                  </a:lnTo>
                  <a:lnTo>
                    <a:pt x="333292" y="10516"/>
                  </a:lnTo>
                  <a:lnTo>
                    <a:pt x="340827" y="7673"/>
                  </a:lnTo>
                  <a:lnTo>
                    <a:pt x="338507" y="12087"/>
                  </a:lnTo>
                  <a:lnTo>
                    <a:pt x="343447" y="15704"/>
                  </a:lnTo>
                  <a:lnTo>
                    <a:pt x="345518" y="18821"/>
                  </a:lnTo>
                  <a:lnTo>
                    <a:pt x="346566" y="25056"/>
                  </a:lnTo>
                  <a:lnTo>
                    <a:pt x="345243" y="29471"/>
                  </a:lnTo>
                  <a:lnTo>
                    <a:pt x="336685" y="41942"/>
                  </a:lnTo>
                  <a:lnTo>
                    <a:pt x="340328" y="42715"/>
                  </a:lnTo>
                  <a:lnTo>
                    <a:pt x="350707" y="41692"/>
                  </a:lnTo>
                  <a:lnTo>
                    <a:pt x="360313" y="40121"/>
                  </a:lnTo>
                  <a:lnTo>
                    <a:pt x="367849" y="38300"/>
                  </a:lnTo>
                  <a:lnTo>
                    <a:pt x="375658" y="37801"/>
                  </a:lnTo>
                  <a:lnTo>
                    <a:pt x="381621" y="34684"/>
                  </a:lnTo>
                  <a:lnTo>
                    <a:pt x="384216" y="34409"/>
                  </a:lnTo>
                  <a:lnTo>
                    <a:pt x="388383" y="32589"/>
                  </a:lnTo>
                  <a:lnTo>
                    <a:pt x="391228" y="34409"/>
                  </a:lnTo>
                  <a:lnTo>
                    <a:pt x="394621" y="32863"/>
                  </a:lnTo>
                  <a:lnTo>
                    <a:pt x="397989" y="30269"/>
                  </a:lnTo>
                  <a:lnTo>
                    <a:pt x="399561" y="31566"/>
                  </a:lnTo>
                  <a:lnTo>
                    <a:pt x="400060" y="35706"/>
                  </a:lnTo>
                  <a:lnTo>
                    <a:pt x="402929" y="38575"/>
                  </a:lnTo>
                  <a:lnTo>
                    <a:pt x="407071" y="43762"/>
                  </a:lnTo>
                  <a:lnTo>
                    <a:pt x="408892" y="45059"/>
                  </a:lnTo>
                  <a:lnTo>
                    <a:pt x="409691" y="47928"/>
                  </a:lnTo>
                  <a:lnTo>
                    <a:pt x="411762" y="48701"/>
                  </a:lnTo>
                  <a:lnTo>
                    <a:pt x="412810" y="51818"/>
                  </a:lnTo>
                  <a:lnTo>
                    <a:pt x="421642" y="53115"/>
                  </a:lnTo>
                  <a:lnTo>
                    <a:pt x="423439" y="54412"/>
                  </a:lnTo>
                  <a:lnTo>
                    <a:pt x="426832" y="54163"/>
                  </a:lnTo>
                  <a:lnTo>
                    <a:pt x="429427" y="55709"/>
                  </a:lnTo>
                  <a:lnTo>
                    <a:pt x="434891" y="52592"/>
                  </a:lnTo>
                  <a:lnTo>
                    <a:pt x="436688" y="53390"/>
                  </a:lnTo>
                  <a:lnTo>
                    <a:pt x="441902" y="53639"/>
                  </a:lnTo>
                  <a:lnTo>
                    <a:pt x="446044" y="53115"/>
                  </a:lnTo>
                  <a:lnTo>
                    <a:pt x="447092" y="53913"/>
                  </a:lnTo>
                  <a:lnTo>
                    <a:pt x="450984" y="52617"/>
                  </a:lnTo>
                  <a:lnTo>
                    <a:pt x="455400" y="53639"/>
                  </a:lnTo>
                  <a:lnTo>
                    <a:pt x="462686" y="53913"/>
                  </a:lnTo>
                  <a:lnTo>
                    <a:pt x="466304" y="52866"/>
                  </a:lnTo>
                  <a:lnTo>
                    <a:pt x="471244" y="54163"/>
                  </a:lnTo>
                  <a:lnTo>
                    <a:pt x="475161" y="53913"/>
                  </a:lnTo>
                  <a:lnTo>
                    <a:pt x="475660" y="51818"/>
                  </a:lnTo>
                  <a:lnTo>
                    <a:pt x="478005" y="52093"/>
                  </a:lnTo>
                  <a:lnTo>
                    <a:pt x="479303" y="54163"/>
                  </a:lnTo>
                  <a:lnTo>
                    <a:pt x="482147" y="52093"/>
                  </a:lnTo>
                  <a:lnTo>
                    <a:pt x="486564" y="52617"/>
                  </a:lnTo>
                  <a:lnTo>
                    <a:pt x="487088" y="55984"/>
                  </a:lnTo>
                  <a:lnTo>
                    <a:pt x="486564" y="60148"/>
                  </a:lnTo>
                  <a:lnTo>
                    <a:pt x="487088" y="65860"/>
                  </a:lnTo>
                  <a:lnTo>
                    <a:pt x="485540" y="72869"/>
                  </a:lnTo>
                  <a:lnTo>
                    <a:pt x="486564" y="74415"/>
                  </a:lnTo>
                  <a:lnTo>
                    <a:pt x="484493" y="76236"/>
                  </a:lnTo>
                  <a:lnTo>
                    <a:pt x="481374" y="79877"/>
                  </a:lnTo>
                  <a:lnTo>
                    <a:pt x="475910" y="82222"/>
                  </a:lnTo>
                  <a:lnTo>
                    <a:pt x="473315" y="84541"/>
                  </a:lnTo>
                  <a:lnTo>
                    <a:pt x="472017" y="87659"/>
                  </a:lnTo>
                  <a:lnTo>
                    <a:pt x="468125" y="91300"/>
                  </a:lnTo>
                  <a:lnTo>
                    <a:pt x="468649" y="93121"/>
                  </a:lnTo>
                  <a:lnTo>
                    <a:pt x="464233" y="96762"/>
                  </a:lnTo>
                  <a:lnTo>
                    <a:pt x="463435" y="99082"/>
                  </a:lnTo>
                  <a:lnTo>
                    <a:pt x="460840" y="100653"/>
                  </a:lnTo>
                  <a:lnTo>
                    <a:pt x="457721" y="100653"/>
                  </a:lnTo>
                  <a:lnTo>
                    <a:pt x="454352" y="98309"/>
                  </a:lnTo>
                  <a:lnTo>
                    <a:pt x="445270" y="98309"/>
                  </a:lnTo>
                  <a:lnTo>
                    <a:pt x="439532" y="100403"/>
                  </a:lnTo>
                  <a:lnTo>
                    <a:pt x="438509" y="105317"/>
                  </a:lnTo>
                  <a:lnTo>
                    <a:pt x="434866" y="109731"/>
                  </a:lnTo>
                  <a:lnTo>
                    <a:pt x="425260" y="116241"/>
                  </a:lnTo>
                  <a:lnTo>
                    <a:pt x="418498" y="116740"/>
                  </a:lnTo>
                  <a:lnTo>
                    <a:pt x="413034" y="121953"/>
                  </a:lnTo>
                  <a:lnTo>
                    <a:pt x="409666" y="123499"/>
                  </a:lnTo>
                  <a:lnTo>
                    <a:pt x="408892" y="125569"/>
                  </a:lnTo>
                  <a:lnTo>
                    <a:pt x="400833" y="136493"/>
                  </a:lnTo>
                  <a:lnTo>
                    <a:pt x="397714" y="134398"/>
                  </a:lnTo>
                  <a:lnTo>
                    <a:pt x="390179" y="130782"/>
                  </a:lnTo>
                  <a:lnTo>
                    <a:pt x="389406" y="132328"/>
                  </a:lnTo>
                  <a:lnTo>
                    <a:pt x="382120" y="129485"/>
                  </a:lnTo>
                  <a:lnTo>
                    <a:pt x="383942" y="125569"/>
                  </a:lnTo>
                  <a:lnTo>
                    <a:pt x="383168" y="124272"/>
                  </a:lnTo>
                  <a:lnTo>
                    <a:pt x="376656" y="121429"/>
                  </a:lnTo>
                  <a:lnTo>
                    <a:pt x="375109" y="121678"/>
                  </a:lnTo>
                  <a:lnTo>
                    <a:pt x="370693" y="117014"/>
                  </a:lnTo>
                  <a:lnTo>
                    <a:pt x="366801" y="115443"/>
                  </a:lnTo>
                  <a:lnTo>
                    <a:pt x="358742" y="109731"/>
                  </a:lnTo>
                  <a:lnTo>
                    <a:pt x="355872" y="109731"/>
                  </a:lnTo>
                  <a:lnTo>
                    <a:pt x="351731" y="106888"/>
                  </a:lnTo>
                  <a:lnTo>
                    <a:pt x="346790" y="111028"/>
                  </a:lnTo>
                  <a:lnTo>
                    <a:pt x="342898" y="115443"/>
                  </a:lnTo>
                  <a:lnTo>
                    <a:pt x="339255" y="114146"/>
                  </a:lnTo>
                  <a:lnTo>
                    <a:pt x="331720" y="115443"/>
                  </a:lnTo>
                  <a:lnTo>
                    <a:pt x="333292" y="118037"/>
                  </a:lnTo>
                  <a:lnTo>
                    <a:pt x="323411" y="123250"/>
                  </a:lnTo>
                  <a:lnTo>
                    <a:pt x="321066" y="126093"/>
                  </a:lnTo>
                  <a:lnTo>
                    <a:pt x="316650" y="127390"/>
                  </a:lnTo>
                  <a:lnTo>
                    <a:pt x="314055" y="131031"/>
                  </a:lnTo>
                  <a:lnTo>
                    <a:pt x="311211" y="134149"/>
                  </a:lnTo>
                  <a:lnTo>
                    <a:pt x="306520" y="141930"/>
                  </a:lnTo>
                  <a:lnTo>
                    <a:pt x="304449" y="149986"/>
                  </a:lnTo>
                  <a:lnTo>
                    <a:pt x="302628" y="153354"/>
                  </a:lnTo>
                  <a:lnTo>
                    <a:pt x="298461" y="155174"/>
                  </a:lnTo>
                  <a:lnTo>
                    <a:pt x="296639" y="160113"/>
                  </a:lnTo>
                  <a:lnTo>
                    <a:pt x="290926" y="166348"/>
                  </a:lnTo>
                  <a:lnTo>
                    <a:pt x="291450" y="170763"/>
                  </a:lnTo>
                  <a:lnTo>
                    <a:pt x="282093" y="169466"/>
                  </a:lnTo>
                  <a:lnTo>
                    <a:pt x="276654" y="167395"/>
                  </a:lnTo>
                  <a:lnTo>
                    <a:pt x="274309" y="169466"/>
                  </a:lnTo>
                  <a:lnTo>
                    <a:pt x="271440" y="168942"/>
                  </a:lnTo>
                  <a:lnTo>
                    <a:pt x="266250" y="170239"/>
                  </a:lnTo>
                  <a:lnTo>
                    <a:pt x="264179" y="169740"/>
                  </a:lnTo>
                  <a:lnTo>
                    <a:pt x="262881" y="171810"/>
                  </a:lnTo>
                  <a:lnTo>
                    <a:pt x="264703" y="176748"/>
                  </a:lnTo>
                  <a:lnTo>
                    <a:pt x="265726" y="182185"/>
                  </a:lnTo>
                  <a:lnTo>
                    <a:pt x="262607" y="185827"/>
                  </a:lnTo>
                  <a:lnTo>
                    <a:pt x="266000" y="187124"/>
                  </a:lnTo>
                  <a:lnTo>
                    <a:pt x="263905" y="196726"/>
                  </a:lnTo>
                  <a:lnTo>
                    <a:pt x="263405" y="202961"/>
                  </a:lnTo>
                  <a:lnTo>
                    <a:pt x="264703" y="207650"/>
                  </a:lnTo>
                  <a:lnTo>
                    <a:pt x="265726" y="215432"/>
                  </a:lnTo>
                  <a:lnTo>
                    <a:pt x="257692" y="215956"/>
                  </a:lnTo>
                  <a:lnTo>
                    <a:pt x="251703" y="214385"/>
                  </a:lnTo>
                  <a:lnTo>
                    <a:pt x="234563" y="214385"/>
                  </a:lnTo>
                  <a:lnTo>
                    <a:pt x="233265" y="219073"/>
                  </a:lnTo>
                  <a:lnTo>
                    <a:pt x="230395" y="226331"/>
                  </a:lnTo>
                  <a:lnTo>
                    <a:pt x="228325" y="230222"/>
                  </a:lnTo>
                  <a:lnTo>
                    <a:pt x="224158" y="234138"/>
                  </a:lnTo>
                  <a:lnTo>
                    <a:pt x="222087" y="237505"/>
                  </a:lnTo>
                  <a:lnTo>
                    <a:pt x="219741" y="238552"/>
                  </a:lnTo>
                  <a:lnTo>
                    <a:pt x="215326" y="244264"/>
                  </a:lnTo>
                  <a:lnTo>
                    <a:pt x="214552" y="246085"/>
                  </a:lnTo>
                  <a:lnTo>
                    <a:pt x="207791" y="250225"/>
                  </a:lnTo>
                  <a:lnTo>
                    <a:pt x="205470" y="242693"/>
                  </a:lnTo>
                  <a:lnTo>
                    <a:pt x="202077" y="237255"/>
                  </a:lnTo>
                  <a:lnTo>
                    <a:pt x="198958" y="233614"/>
                  </a:lnTo>
                  <a:lnTo>
                    <a:pt x="195589" y="231020"/>
                  </a:lnTo>
                  <a:lnTo>
                    <a:pt x="196887" y="229723"/>
                  </a:lnTo>
                  <a:lnTo>
                    <a:pt x="196363" y="227104"/>
                  </a:lnTo>
                  <a:lnTo>
                    <a:pt x="196363" y="219572"/>
                  </a:lnTo>
                  <a:lnTo>
                    <a:pt x="194816" y="216205"/>
                  </a:lnTo>
                  <a:lnTo>
                    <a:pt x="196113" y="215182"/>
                  </a:lnTo>
                  <a:lnTo>
                    <a:pt x="196363" y="208947"/>
                  </a:lnTo>
                  <a:lnTo>
                    <a:pt x="194542" y="203485"/>
                  </a:lnTo>
                  <a:lnTo>
                    <a:pt x="191697" y="202438"/>
                  </a:lnTo>
                  <a:lnTo>
                    <a:pt x="191173" y="200617"/>
                  </a:lnTo>
                  <a:lnTo>
                    <a:pt x="187805" y="197774"/>
                  </a:lnTo>
                  <a:lnTo>
                    <a:pt x="185459" y="197774"/>
                  </a:lnTo>
                  <a:lnTo>
                    <a:pt x="183389" y="195953"/>
                  </a:lnTo>
                  <a:lnTo>
                    <a:pt x="184437" y="194132"/>
                  </a:lnTo>
                  <a:lnTo>
                    <a:pt x="183114" y="192312"/>
                  </a:lnTo>
                  <a:lnTo>
                    <a:pt x="182615" y="188670"/>
                  </a:lnTo>
                  <a:lnTo>
                    <a:pt x="177675" y="187897"/>
                  </a:lnTo>
                  <a:lnTo>
                    <a:pt x="175604" y="186600"/>
                  </a:lnTo>
                  <a:lnTo>
                    <a:pt x="175330" y="184255"/>
                  </a:lnTo>
                  <a:lnTo>
                    <a:pt x="170664" y="180888"/>
                  </a:lnTo>
                  <a:lnTo>
                    <a:pt x="167795" y="178295"/>
                  </a:lnTo>
                  <a:lnTo>
                    <a:pt x="163378" y="174928"/>
                  </a:lnTo>
                  <a:lnTo>
                    <a:pt x="162605" y="171810"/>
                  </a:lnTo>
                  <a:lnTo>
                    <a:pt x="160783" y="170513"/>
                  </a:lnTo>
                  <a:lnTo>
                    <a:pt x="161033" y="167645"/>
                  </a:lnTo>
                  <a:lnTo>
                    <a:pt x="162855" y="166872"/>
                  </a:lnTo>
                  <a:lnTo>
                    <a:pt x="165724" y="164003"/>
                  </a:lnTo>
                  <a:lnTo>
                    <a:pt x="165474" y="158292"/>
                  </a:lnTo>
                  <a:lnTo>
                    <a:pt x="163902" y="154650"/>
                  </a:lnTo>
                  <a:lnTo>
                    <a:pt x="164950" y="153354"/>
                  </a:lnTo>
                  <a:lnTo>
                    <a:pt x="163129" y="148415"/>
                  </a:lnTo>
                  <a:lnTo>
                    <a:pt x="159236" y="146869"/>
                  </a:lnTo>
                  <a:lnTo>
                    <a:pt x="155319" y="143751"/>
                  </a:lnTo>
                  <a:lnTo>
                    <a:pt x="153248" y="144275"/>
                  </a:lnTo>
                  <a:lnTo>
                    <a:pt x="149880" y="142704"/>
                  </a:lnTo>
                  <a:lnTo>
                    <a:pt x="149606" y="140633"/>
                  </a:lnTo>
                  <a:lnTo>
                    <a:pt x="148058" y="139337"/>
                  </a:lnTo>
                  <a:lnTo>
                    <a:pt x="146761" y="136743"/>
                  </a:lnTo>
                  <a:lnTo>
                    <a:pt x="148583" y="132578"/>
                  </a:lnTo>
                  <a:lnTo>
                    <a:pt x="147011" y="128936"/>
                  </a:lnTo>
                  <a:lnTo>
                    <a:pt x="147535" y="127116"/>
                  </a:lnTo>
                  <a:lnTo>
                    <a:pt x="141297" y="121155"/>
                  </a:lnTo>
                  <a:lnTo>
                    <a:pt x="134810" y="112325"/>
                  </a:lnTo>
                  <a:lnTo>
                    <a:pt x="129620" y="109208"/>
                  </a:lnTo>
                  <a:lnTo>
                    <a:pt x="124430" y="110754"/>
                  </a:lnTo>
                  <a:lnTo>
                    <a:pt x="119490" y="111552"/>
                  </a:lnTo>
                  <a:lnTo>
                    <a:pt x="114550" y="111278"/>
                  </a:lnTo>
                  <a:lnTo>
                    <a:pt x="112729" y="109981"/>
                  </a:lnTo>
                  <a:lnTo>
                    <a:pt x="106491" y="110255"/>
                  </a:lnTo>
                  <a:lnTo>
                    <a:pt x="97409" y="114395"/>
                  </a:lnTo>
                  <a:lnTo>
                    <a:pt x="94016" y="112849"/>
                  </a:lnTo>
                  <a:lnTo>
                    <a:pt x="92194" y="113622"/>
                  </a:lnTo>
                  <a:lnTo>
                    <a:pt x="87778" y="117788"/>
                  </a:lnTo>
                  <a:lnTo>
                    <a:pt x="82588" y="123748"/>
                  </a:lnTo>
                  <a:lnTo>
                    <a:pt x="81291" y="126342"/>
                  </a:lnTo>
                  <a:lnTo>
                    <a:pt x="79220" y="127639"/>
                  </a:lnTo>
                  <a:lnTo>
                    <a:pt x="74529" y="126093"/>
                  </a:lnTo>
                  <a:lnTo>
                    <a:pt x="71934" y="132054"/>
                  </a:lnTo>
                  <a:lnTo>
                    <a:pt x="69864" y="133875"/>
                  </a:lnTo>
                  <a:lnTo>
                    <a:pt x="67518" y="140633"/>
                  </a:lnTo>
                  <a:lnTo>
                    <a:pt x="58686" y="142978"/>
                  </a:lnTo>
                  <a:lnTo>
                    <a:pt x="54544" y="148939"/>
                  </a:lnTo>
                  <a:lnTo>
                    <a:pt x="50377" y="147916"/>
                  </a:lnTo>
                  <a:lnTo>
                    <a:pt x="48830" y="148939"/>
                  </a:lnTo>
                  <a:lnTo>
                    <a:pt x="44913" y="148440"/>
                  </a:lnTo>
                  <a:lnTo>
                    <a:pt x="39723" y="152855"/>
                  </a:lnTo>
                  <a:lnTo>
                    <a:pt x="38176" y="156746"/>
                  </a:lnTo>
                  <a:lnTo>
                    <a:pt x="38949" y="159065"/>
                  </a:lnTo>
                  <a:lnTo>
                    <a:pt x="41021" y="161933"/>
                  </a:lnTo>
                  <a:lnTo>
                    <a:pt x="35831" y="166099"/>
                  </a:lnTo>
                  <a:lnTo>
                    <a:pt x="34533" y="164527"/>
                  </a:lnTo>
                  <a:lnTo>
                    <a:pt x="34009" y="160886"/>
                  </a:lnTo>
                  <a:lnTo>
                    <a:pt x="35831" y="158042"/>
                  </a:lnTo>
                  <a:lnTo>
                    <a:pt x="30890" y="154650"/>
                  </a:lnTo>
                  <a:lnTo>
                    <a:pt x="26998" y="152855"/>
                  </a:lnTo>
                  <a:lnTo>
                    <a:pt x="25950" y="153354"/>
                  </a:lnTo>
                  <a:lnTo>
                    <a:pt x="21035" y="152057"/>
                  </a:lnTo>
                  <a:lnTo>
                    <a:pt x="19987" y="154650"/>
                  </a:lnTo>
                  <a:lnTo>
                    <a:pt x="15571" y="155947"/>
                  </a:lnTo>
                  <a:lnTo>
                    <a:pt x="15321" y="151009"/>
                  </a:lnTo>
                  <a:lnTo>
                    <a:pt x="12701" y="152057"/>
                  </a:lnTo>
                  <a:lnTo>
                    <a:pt x="8560" y="148939"/>
                  </a:lnTo>
                  <a:lnTo>
                    <a:pt x="5691" y="142180"/>
                  </a:lnTo>
                  <a:lnTo>
                    <a:pt x="1025" y="143502"/>
                  </a:lnTo>
                  <a:lnTo>
                    <a:pt x="-547" y="143227"/>
                  </a:lnTo>
                  <a:lnTo>
                    <a:pt x="-23" y="140384"/>
                  </a:lnTo>
                  <a:lnTo>
                    <a:pt x="2846" y="136743"/>
                  </a:lnTo>
                  <a:lnTo>
                    <a:pt x="5965" y="130757"/>
                  </a:lnTo>
                  <a:lnTo>
                    <a:pt x="4917" y="129734"/>
                  </a:lnTo>
                  <a:lnTo>
                    <a:pt x="6215" y="127141"/>
                  </a:lnTo>
                  <a:lnTo>
                    <a:pt x="5965" y="124272"/>
                  </a:lnTo>
                  <a:lnTo>
                    <a:pt x="4667" y="123499"/>
                  </a:lnTo>
                  <a:lnTo>
                    <a:pt x="4393" y="120381"/>
                  </a:lnTo>
                  <a:lnTo>
                    <a:pt x="1025" y="116491"/>
                  </a:lnTo>
                  <a:lnTo>
                    <a:pt x="1025" y="109208"/>
                  </a:lnTo>
                  <a:lnTo>
                    <a:pt x="-273" y="105566"/>
                  </a:lnTo>
                  <a:lnTo>
                    <a:pt x="226" y="102972"/>
                  </a:lnTo>
                  <a:lnTo>
                    <a:pt x="-547" y="94418"/>
                  </a:lnTo>
                  <a:lnTo>
                    <a:pt x="751" y="89205"/>
                  </a:lnTo>
                  <a:lnTo>
                    <a:pt x="-1071" y="86087"/>
                  </a:lnTo>
                  <a:lnTo>
                    <a:pt x="-797" y="80900"/>
                  </a:lnTo>
                  <a:lnTo>
                    <a:pt x="501" y="76236"/>
                  </a:lnTo>
                  <a:lnTo>
                    <a:pt x="1000" y="70773"/>
                  </a:lnTo>
                  <a:lnTo>
                    <a:pt x="-1595" y="62992"/>
                  </a:lnTo>
                  <a:lnTo>
                    <a:pt x="-2119" y="59351"/>
                  </a:lnTo>
                  <a:lnTo>
                    <a:pt x="2047" y="50521"/>
                  </a:lnTo>
                  <a:lnTo>
                    <a:pt x="8285" y="42465"/>
                  </a:lnTo>
                  <a:lnTo>
                    <a:pt x="11404" y="41942"/>
                  </a:lnTo>
                  <a:lnTo>
                    <a:pt x="13226" y="39872"/>
                  </a:lnTo>
                  <a:lnTo>
                    <a:pt x="16594" y="40645"/>
                  </a:lnTo>
                  <a:lnTo>
                    <a:pt x="18166" y="36754"/>
                  </a:lnTo>
                  <a:lnTo>
                    <a:pt x="22058" y="38325"/>
                  </a:lnTo>
                  <a:lnTo>
                    <a:pt x="26998" y="39348"/>
                  </a:lnTo>
                  <a:lnTo>
                    <a:pt x="27498" y="40395"/>
                  </a:lnTo>
                  <a:lnTo>
                    <a:pt x="39199" y="35457"/>
                  </a:lnTo>
                  <a:lnTo>
                    <a:pt x="42842" y="34160"/>
                  </a:lnTo>
                  <a:lnTo>
                    <a:pt x="44389" y="35981"/>
                  </a:lnTo>
                  <a:lnTo>
                    <a:pt x="48281" y="37801"/>
                  </a:lnTo>
                  <a:lnTo>
                    <a:pt x="49578" y="40919"/>
                  </a:lnTo>
                  <a:lnTo>
                    <a:pt x="57887" y="45059"/>
                  </a:lnTo>
                  <a:lnTo>
                    <a:pt x="60507" y="47154"/>
                  </a:lnTo>
                  <a:lnTo>
                    <a:pt x="61805" y="49748"/>
                  </a:lnTo>
                  <a:lnTo>
                    <a:pt x="60232" y="54163"/>
                  </a:lnTo>
                  <a:lnTo>
                    <a:pt x="56864" y="58827"/>
                  </a:lnTo>
                  <a:lnTo>
                    <a:pt x="54269" y="58827"/>
                  </a:lnTo>
                  <a:lnTo>
                    <a:pt x="47258" y="62219"/>
                  </a:lnTo>
                  <a:lnTo>
                    <a:pt x="42567" y="62219"/>
                  </a:lnTo>
                  <a:lnTo>
                    <a:pt x="41544" y="67132"/>
                  </a:lnTo>
                  <a:lnTo>
                    <a:pt x="41794" y="72345"/>
                  </a:lnTo>
                  <a:lnTo>
                    <a:pt x="43616" y="76485"/>
                  </a:lnTo>
                  <a:lnTo>
                    <a:pt x="47508" y="80126"/>
                  </a:lnTo>
                  <a:lnTo>
                    <a:pt x="48556" y="77283"/>
                  </a:lnTo>
                  <a:lnTo>
                    <a:pt x="51151" y="80126"/>
                  </a:lnTo>
                  <a:lnTo>
                    <a:pt x="54269" y="81698"/>
                  </a:lnTo>
                  <a:lnTo>
                    <a:pt x="59709" y="76236"/>
                  </a:lnTo>
                  <a:lnTo>
                    <a:pt x="61006" y="76236"/>
                  </a:lnTo>
                  <a:lnTo>
                    <a:pt x="64399" y="72070"/>
                  </a:lnTo>
                  <a:lnTo>
                    <a:pt x="68291" y="71297"/>
                  </a:lnTo>
                  <a:lnTo>
                    <a:pt x="71161" y="71821"/>
                  </a:lnTo>
                  <a:lnTo>
                    <a:pt x="73232" y="70773"/>
                  </a:lnTo>
                  <a:lnTo>
                    <a:pt x="77374" y="70773"/>
                  </a:lnTo>
                  <a:lnTo>
                    <a:pt x="83088" y="69477"/>
                  </a:lnTo>
                  <a:lnTo>
                    <a:pt x="86480" y="67406"/>
                  </a:lnTo>
                  <a:lnTo>
                    <a:pt x="88028" y="73367"/>
                  </a:lnTo>
                  <a:lnTo>
                    <a:pt x="89849" y="72869"/>
                  </a:lnTo>
                  <a:lnTo>
                    <a:pt x="91945" y="74939"/>
                  </a:lnTo>
                  <a:lnTo>
                    <a:pt x="95038" y="74664"/>
                  </a:lnTo>
                  <a:lnTo>
                    <a:pt x="96860" y="71297"/>
                  </a:lnTo>
                  <a:lnTo>
                    <a:pt x="99729" y="67930"/>
                  </a:lnTo>
                  <a:lnTo>
                    <a:pt x="102574" y="66109"/>
                  </a:lnTo>
                  <a:lnTo>
                    <a:pt x="105193" y="66608"/>
                  </a:lnTo>
                  <a:lnTo>
                    <a:pt x="108811" y="64813"/>
                  </a:lnTo>
                  <a:lnTo>
                    <a:pt x="111406" y="66883"/>
                  </a:lnTo>
                  <a:lnTo>
                    <a:pt x="113227" y="65586"/>
                  </a:lnTo>
                  <a:lnTo>
                    <a:pt x="114026" y="73367"/>
                  </a:lnTo>
                  <a:lnTo>
                    <a:pt x="121037" y="73642"/>
                  </a:lnTo>
                  <a:lnTo>
                    <a:pt x="123358" y="72070"/>
                  </a:lnTo>
                  <a:lnTo>
                    <a:pt x="124929" y="73118"/>
                  </a:lnTo>
                  <a:lnTo>
                    <a:pt x="127774" y="67905"/>
                  </a:lnTo>
                  <a:lnTo>
                    <a:pt x="128298" y="63765"/>
                  </a:lnTo>
                  <a:lnTo>
                    <a:pt x="130893" y="63491"/>
                  </a:lnTo>
                  <a:lnTo>
                    <a:pt x="138952" y="64538"/>
                  </a:lnTo>
                  <a:lnTo>
                    <a:pt x="142320" y="59351"/>
                  </a:lnTo>
                  <a:lnTo>
                    <a:pt x="142844" y="55709"/>
                  </a:lnTo>
                  <a:lnTo>
                    <a:pt x="142320" y="52866"/>
                  </a:lnTo>
                  <a:lnTo>
                    <a:pt x="146736" y="49998"/>
                  </a:lnTo>
                  <a:lnTo>
                    <a:pt x="147260" y="46631"/>
                  </a:lnTo>
                  <a:lnTo>
                    <a:pt x="151926" y="44810"/>
                  </a:lnTo>
                  <a:lnTo>
                    <a:pt x="153747" y="42465"/>
                  </a:lnTo>
                  <a:lnTo>
                    <a:pt x="153747" y="40395"/>
                  </a:lnTo>
                  <a:lnTo>
                    <a:pt x="144915" y="39348"/>
                  </a:lnTo>
                  <a:lnTo>
                    <a:pt x="145189" y="30793"/>
                  </a:lnTo>
                  <a:lnTo>
                    <a:pt x="145963" y="28448"/>
                  </a:lnTo>
                  <a:lnTo>
                    <a:pt x="147535" y="26877"/>
                  </a:lnTo>
                  <a:lnTo>
                    <a:pt x="149331" y="23510"/>
                  </a:lnTo>
                  <a:lnTo>
                    <a:pt x="150379" y="20143"/>
                  </a:lnTo>
                  <a:lnTo>
                    <a:pt x="150130" y="17549"/>
                  </a:lnTo>
                  <a:lnTo>
                    <a:pt x="151677" y="17275"/>
                  </a:lnTo>
                  <a:lnTo>
                    <a:pt x="151677" y="13384"/>
                  </a:lnTo>
                  <a:lnTo>
                    <a:pt x="154022" y="9493"/>
                  </a:lnTo>
                  <a:lnTo>
                    <a:pt x="153772" y="4804"/>
                  </a:lnTo>
                  <a:lnTo>
                    <a:pt x="156092" y="3507"/>
                  </a:lnTo>
                  <a:lnTo>
                    <a:pt x="159211" y="4031"/>
                  </a:lnTo>
                  <a:lnTo>
                    <a:pt x="160783" y="664"/>
                  </a:lnTo>
                  <a:lnTo>
                    <a:pt x="165449" y="2210"/>
                  </a:lnTo>
                  <a:lnTo>
                    <a:pt x="167795" y="-383"/>
                  </a:lnTo>
                  <a:lnTo>
                    <a:pt x="170914" y="913"/>
                  </a:lnTo>
                  <a:lnTo>
                    <a:pt x="176353" y="1163"/>
                  </a:lnTo>
                  <a:lnTo>
                    <a:pt x="177650" y="1687"/>
                  </a:lnTo>
                  <a:lnTo>
                    <a:pt x="181293" y="390"/>
                  </a:lnTo>
                  <a:lnTo>
                    <a:pt x="184935" y="639"/>
                  </a:lnTo>
                  <a:lnTo>
                    <a:pt x="187007" y="7648"/>
                  </a:lnTo>
                  <a:lnTo>
                    <a:pt x="190125" y="15454"/>
                  </a:lnTo>
                  <a:lnTo>
                    <a:pt x="187007" y="16477"/>
                  </a:lnTo>
                  <a:lnTo>
                    <a:pt x="179746" y="21690"/>
                  </a:lnTo>
                  <a:lnTo>
                    <a:pt x="185709" y="32065"/>
                  </a:lnTo>
                  <a:lnTo>
                    <a:pt x="178973" y="35956"/>
                  </a:lnTo>
                  <a:lnTo>
                    <a:pt x="180519" y="42191"/>
                  </a:lnTo>
                  <a:lnTo>
                    <a:pt x="184935" y="4376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61" name="Free-form: Shape 3460">
              <a:extLst>
                <a:ext uri="{FF2B5EF4-FFF2-40B4-BE49-F238E27FC236}">
                  <a16:creationId xmlns:a16="http://schemas.microsoft.com/office/drawing/2014/main" id="{90B6ACAA-9B9F-B6AC-0B24-1A0BBB994E1D}"/>
                </a:ext>
              </a:extLst>
            </p:cNvPr>
            <p:cNvSpPr/>
            <p:nvPr/>
          </p:nvSpPr>
          <p:spPr>
            <a:xfrm>
              <a:off x="1644073" y="3719885"/>
              <a:ext cx="320066" cy="200750"/>
            </a:xfrm>
            <a:custGeom>
              <a:avLst/>
              <a:gdLst>
                <a:gd name="connsiteX0" fmla="*/ 265476 w 320066"/>
                <a:gd name="connsiteY0" fmla="*/ 34135 h 200750"/>
                <a:gd name="connsiteX1" fmla="*/ 276380 w 320066"/>
                <a:gd name="connsiteY1" fmla="*/ 57780 h 200750"/>
                <a:gd name="connsiteX2" fmla="*/ 281569 w 320066"/>
                <a:gd name="connsiteY2" fmla="*/ 68155 h 200750"/>
                <a:gd name="connsiteX3" fmla="*/ 283640 w 320066"/>
                <a:gd name="connsiteY3" fmla="*/ 74390 h 200750"/>
                <a:gd name="connsiteX4" fmla="*/ 288331 w 320066"/>
                <a:gd name="connsiteY4" fmla="*/ 85813 h 200750"/>
                <a:gd name="connsiteX5" fmla="*/ 290677 w 320066"/>
                <a:gd name="connsiteY5" fmla="*/ 96987 h 200750"/>
                <a:gd name="connsiteX6" fmla="*/ 295342 w 320066"/>
                <a:gd name="connsiteY6" fmla="*/ 94642 h 200750"/>
                <a:gd name="connsiteX7" fmla="*/ 296390 w 320066"/>
                <a:gd name="connsiteY7" fmla="*/ 94917 h 200750"/>
                <a:gd name="connsiteX8" fmla="*/ 300008 w 320066"/>
                <a:gd name="connsiteY8" fmla="*/ 92323 h 200750"/>
                <a:gd name="connsiteX9" fmla="*/ 310412 w 320066"/>
                <a:gd name="connsiteY9" fmla="*/ 104519 h 200750"/>
                <a:gd name="connsiteX10" fmla="*/ 314829 w 320066"/>
                <a:gd name="connsiteY10" fmla="*/ 111278 h 200750"/>
                <a:gd name="connsiteX11" fmla="*/ 317673 w 320066"/>
                <a:gd name="connsiteY11" fmla="*/ 120107 h 200750"/>
                <a:gd name="connsiteX12" fmla="*/ 317947 w 320066"/>
                <a:gd name="connsiteY12" fmla="*/ 124522 h 200750"/>
                <a:gd name="connsiteX13" fmla="*/ 316900 w 320066"/>
                <a:gd name="connsiteY13" fmla="*/ 126343 h 200750"/>
                <a:gd name="connsiteX14" fmla="*/ 311710 w 320066"/>
                <a:gd name="connsiteY14" fmla="*/ 132827 h 200750"/>
                <a:gd name="connsiteX15" fmla="*/ 309365 w 320066"/>
                <a:gd name="connsiteY15" fmla="*/ 134374 h 200750"/>
                <a:gd name="connsiteX16" fmla="*/ 302353 w 320066"/>
                <a:gd name="connsiteY16" fmla="*/ 136718 h 200750"/>
                <a:gd name="connsiteX17" fmla="*/ 298985 w 320066"/>
                <a:gd name="connsiteY17" fmla="*/ 139312 h 200750"/>
                <a:gd name="connsiteX18" fmla="*/ 296116 w 320066"/>
                <a:gd name="connsiteY18" fmla="*/ 140359 h 200750"/>
                <a:gd name="connsiteX19" fmla="*/ 296639 w 320066"/>
                <a:gd name="connsiteY19" fmla="*/ 143203 h 200750"/>
                <a:gd name="connsiteX20" fmla="*/ 296639 w 320066"/>
                <a:gd name="connsiteY20" fmla="*/ 148415 h 200750"/>
                <a:gd name="connsiteX21" fmla="*/ 295068 w 320066"/>
                <a:gd name="connsiteY21" fmla="*/ 152306 h 200750"/>
                <a:gd name="connsiteX22" fmla="*/ 288830 w 320066"/>
                <a:gd name="connsiteY22" fmla="*/ 162183 h 200750"/>
                <a:gd name="connsiteX23" fmla="*/ 286509 w 320066"/>
                <a:gd name="connsiteY23" fmla="*/ 164502 h 200750"/>
                <a:gd name="connsiteX24" fmla="*/ 281569 w 320066"/>
                <a:gd name="connsiteY24" fmla="*/ 163206 h 200750"/>
                <a:gd name="connsiteX25" fmla="*/ 279748 w 320066"/>
                <a:gd name="connsiteY25" fmla="*/ 160612 h 200750"/>
                <a:gd name="connsiteX26" fmla="*/ 276105 w 320066"/>
                <a:gd name="connsiteY26" fmla="*/ 160088 h 200750"/>
                <a:gd name="connsiteX27" fmla="*/ 274034 w 320066"/>
                <a:gd name="connsiteY27" fmla="*/ 161909 h 200750"/>
                <a:gd name="connsiteX28" fmla="*/ 260261 w 320066"/>
                <a:gd name="connsiteY28" fmla="*/ 157245 h 200750"/>
                <a:gd name="connsiteX29" fmla="*/ 258191 w 320066"/>
                <a:gd name="connsiteY29" fmla="*/ 165301 h 200750"/>
                <a:gd name="connsiteX30" fmla="*/ 253774 w 320066"/>
                <a:gd name="connsiteY30" fmla="*/ 164253 h 200750"/>
                <a:gd name="connsiteX31" fmla="*/ 249083 w 320066"/>
                <a:gd name="connsiteY31" fmla="*/ 170488 h 200750"/>
                <a:gd name="connsiteX32" fmla="*/ 242073 w 320066"/>
                <a:gd name="connsiteY32" fmla="*/ 168917 h 200750"/>
                <a:gd name="connsiteX33" fmla="*/ 239727 w 320066"/>
                <a:gd name="connsiteY33" fmla="*/ 169965 h 200750"/>
                <a:gd name="connsiteX34" fmla="*/ 231693 w 320066"/>
                <a:gd name="connsiteY34" fmla="*/ 162432 h 200750"/>
                <a:gd name="connsiteX35" fmla="*/ 227277 w 320066"/>
                <a:gd name="connsiteY35" fmla="*/ 160886 h 200750"/>
                <a:gd name="connsiteX36" fmla="*/ 225705 w 320066"/>
                <a:gd name="connsiteY36" fmla="*/ 154651 h 200750"/>
                <a:gd name="connsiteX37" fmla="*/ 232467 w 320066"/>
                <a:gd name="connsiteY37" fmla="*/ 150760 h 200750"/>
                <a:gd name="connsiteX38" fmla="*/ 226479 w 320066"/>
                <a:gd name="connsiteY38" fmla="*/ 140359 h 200750"/>
                <a:gd name="connsiteX39" fmla="*/ 233764 w 320066"/>
                <a:gd name="connsiteY39" fmla="*/ 135172 h 200750"/>
                <a:gd name="connsiteX40" fmla="*/ 236883 w 320066"/>
                <a:gd name="connsiteY40" fmla="*/ 134124 h 200750"/>
                <a:gd name="connsiteX41" fmla="*/ 233764 w 320066"/>
                <a:gd name="connsiteY41" fmla="*/ 126343 h 200750"/>
                <a:gd name="connsiteX42" fmla="*/ 231693 w 320066"/>
                <a:gd name="connsiteY42" fmla="*/ 119334 h 200750"/>
                <a:gd name="connsiteX43" fmla="*/ 228050 w 320066"/>
                <a:gd name="connsiteY43" fmla="*/ 119060 h 200750"/>
                <a:gd name="connsiteX44" fmla="*/ 224408 w 320066"/>
                <a:gd name="connsiteY44" fmla="*/ 120357 h 200750"/>
                <a:gd name="connsiteX45" fmla="*/ 223110 w 320066"/>
                <a:gd name="connsiteY45" fmla="*/ 119858 h 200750"/>
                <a:gd name="connsiteX46" fmla="*/ 217646 w 320066"/>
                <a:gd name="connsiteY46" fmla="*/ 119583 h 200750"/>
                <a:gd name="connsiteX47" fmla="*/ 214527 w 320066"/>
                <a:gd name="connsiteY47" fmla="*/ 118287 h 200750"/>
                <a:gd name="connsiteX48" fmla="*/ 212206 w 320066"/>
                <a:gd name="connsiteY48" fmla="*/ 120880 h 200750"/>
                <a:gd name="connsiteX49" fmla="*/ 207516 w 320066"/>
                <a:gd name="connsiteY49" fmla="*/ 119334 h 200750"/>
                <a:gd name="connsiteX50" fmla="*/ 205969 w 320066"/>
                <a:gd name="connsiteY50" fmla="*/ 122701 h 200750"/>
                <a:gd name="connsiteX51" fmla="*/ 202850 w 320066"/>
                <a:gd name="connsiteY51" fmla="*/ 122202 h 200750"/>
                <a:gd name="connsiteX52" fmla="*/ 200505 w 320066"/>
                <a:gd name="connsiteY52" fmla="*/ 123499 h 200750"/>
                <a:gd name="connsiteX53" fmla="*/ 200779 w 320066"/>
                <a:gd name="connsiteY53" fmla="*/ 128163 h 200750"/>
                <a:gd name="connsiteX54" fmla="*/ 198434 w 320066"/>
                <a:gd name="connsiteY54" fmla="*/ 132054 h 200750"/>
                <a:gd name="connsiteX55" fmla="*/ 198434 w 320066"/>
                <a:gd name="connsiteY55" fmla="*/ 135945 h 200750"/>
                <a:gd name="connsiteX56" fmla="*/ 196862 w 320066"/>
                <a:gd name="connsiteY56" fmla="*/ 136219 h 200750"/>
                <a:gd name="connsiteX57" fmla="*/ 197137 w 320066"/>
                <a:gd name="connsiteY57" fmla="*/ 138813 h 200750"/>
                <a:gd name="connsiteX58" fmla="*/ 196088 w 320066"/>
                <a:gd name="connsiteY58" fmla="*/ 142180 h 200750"/>
                <a:gd name="connsiteX59" fmla="*/ 194267 w 320066"/>
                <a:gd name="connsiteY59" fmla="*/ 145572 h 200750"/>
                <a:gd name="connsiteX60" fmla="*/ 192720 w 320066"/>
                <a:gd name="connsiteY60" fmla="*/ 147118 h 200750"/>
                <a:gd name="connsiteX61" fmla="*/ 191922 w 320066"/>
                <a:gd name="connsiteY61" fmla="*/ 149463 h 200750"/>
                <a:gd name="connsiteX62" fmla="*/ 191672 w 320066"/>
                <a:gd name="connsiteY62" fmla="*/ 158018 h 200750"/>
                <a:gd name="connsiteX63" fmla="*/ 200505 w 320066"/>
                <a:gd name="connsiteY63" fmla="*/ 159065 h 200750"/>
                <a:gd name="connsiteX64" fmla="*/ 200505 w 320066"/>
                <a:gd name="connsiteY64" fmla="*/ 161135 h 200750"/>
                <a:gd name="connsiteX65" fmla="*/ 198683 w 320066"/>
                <a:gd name="connsiteY65" fmla="*/ 163480 h 200750"/>
                <a:gd name="connsiteX66" fmla="*/ 194018 w 320066"/>
                <a:gd name="connsiteY66" fmla="*/ 165301 h 200750"/>
                <a:gd name="connsiteX67" fmla="*/ 193493 w 320066"/>
                <a:gd name="connsiteY67" fmla="*/ 168668 h 200750"/>
                <a:gd name="connsiteX68" fmla="*/ 189078 w 320066"/>
                <a:gd name="connsiteY68" fmla="*/ 171536 h 200750"/>
                <a:gd name="connsiteX69" fmla="*/ 189602 w 320066"/>
                <a:gd name="connsiteY69" fmla="*/ 174379 h 200750"/>
                <a:gd name="connsiteX70" fmla="*/ 189078 w 320066"/>
                <a:gd name="connsiteY70" fmla="*/ 178021 h 200750"/>
                <a:gd name="connsiteX71" fmla="*/ 185709 w 320066"/>
                <a:gd name="connsiteY71" fmla="*/ 183208 h 200750"/>
                <a:gd name="connsiteX72" fmla="*/ 177650 w 320066"/>
                <a:gd name="connsiteY72" fmla="*/ 182186 h 200750"/>
                <a:gd name="connsiteX73" fmla="*/ 175055 w 320066"/>
                <a:gd name="connsiteY73" fmla="*/ 182435 h 200750"/>
                <a:gd name="connsiteX74" fmla="*/ 174531 w 320066"/>
                <a:gd name="connsiteY74" fmla="*/ 186600 h 200750"/>
                <a:gd name="connsiteX75" fmla="*/ 171687 w 320066"/>
                <a:gd name="connsiteY75" fmla="*/ 191788 h 200750"/>
                <a:gd name="connsiteX76" fmla="*/ 170115 w 320066"/>
                <a:gd name="connsiteY76" fmla="*/ 190740 h 200750"/>
                <a:gd name="connsiteX77" fmla="*/ 167770 w 320066"/>
                <a:gd name="connsiteY77" fmla="*/ 192312 h 200750"/>
                <a:gd name="connsiteX78" fmla="*/ 160759 w 320066"/>
                <a:gd name="connsiteY78" fmla="*/ 192037 h 200750"/>
                <a:gd name="connsiteX79" fmla="*/ 159985 w 320066"/>
                <a:gd name="connsiteY79" fmla="*/ 184256 h 200750"/>
                <a:gd name="connsiteX80" fmla="*/ 158164 w 320066"/>
                <a:gd name="connsiteY80" fmla="*/ 185553 h 200750"/>
                <a:gd name="connsiteX81" fmla="*/ 155569 w 320066"/>
                <a:gd name="connsiteY81" fmla="*/ 183483 h 200750"/>
                <a:gd name="connsiteX82" fmla="*/ 151926 w 320066"/>
                <a:gd name="connsiteY82" fmla="*/ 185303 h 200750"/>
                <a:gd name="connsiteX83" fmla="*/ 149331 w 320066"/>
                <a:gd name="connsiteY83" fmla="*/ 184779 h 200750"/>
                <a:gd name="connsiteX84" fmla="*/ 146487 w 320066"/>
                <a:gd name="connsiteY84" fmla="*/ 186600 h 200750"/>
                <a:gd name="connsiteX85" fmla="*/ 143617 w 320066"/>
                <a:gd name="connsiteY85" fmla="*/ 189967 h 200750"/>
                <a:gd name="connsiteX86" fmla="*/ 141796 w 320066"/>
                <a:gd name="connsiteY86" fmla="*/ 193359 h 200750"/>
                <a:gd name="connsiteX87" fmla="*/ 138677 w 320066"/>
                <a:gd name="connsiteY87" fmla="*/ 193609 h 200750"/>
                <a:gd name="connsiteX88" fmla="*/ 136606 w 320066"/>
                <a:gd name="connsiteY88" fmla="*/ 191539 h 200750"/>
                <a:gd name="connsiteX89" fmla="*/ 134785 w 320066"/>
                <a:gd name="connsiteY89" fmla="*/ 192037 h 200750"/>
                <a:gd name="connsiteX90" fmla="*/ 133238 w 320066"/>
                <a:gd name="connsiteY90" fmla="*/ 186076 h 200750"/>
                <a:gd name="connsiteX91" fmla="*/ 129844 w 320066"/>
                <a:gd name="connsiteY91" fmla="*/ 188147 h 200750"/>
                <a:gd name="connsiteX92" fmla="*/ 124131 w 320066"/>
                <a:gd name="connsiteY92" fmla="*/ 189443 h 200750"/>
                <a:gd name="connsiteX93" fmla="*/ 119964 w 320066"/>
                <a:gd name="connsiteY93" fmla="*/ 189443 h 200750"/>
                <a:gd name="connsiteX94" fmla="*/ 117894 w 320066"/>
                <a:gd name="connsiteY94" fmla="*/ 190491 h 200750"/>
                <a:gd name="connsiteX95" fmla="*/ 115049 w 320066"/>
                <a:gd name="connsiteY95" fmla="*/ 189967 h 200750"/>
                <a:gd name="connsiteX96" fmla="*/ 111131 w 320066"/>
                <a:gd name="connsiteY96" fmla="*/ 190765 h 200750"/>
                <a:gd name="connsiteX97" fmla="*/ 107763 w 320066"/>
                <a:gd name="connsiteY97" fmla="*/ 194906 h 200750"/>
                <a:gd name="connsiteX98" fmla="*/ 106466 w 320066"/>
                <a:gd name="connsiteY98" fmla="*/ 194906 h 200750"/>
                <a:gd name="connsiteX99" fmla="*/ 101002 w 320066"/>
                <a:gd name="connsiteY99" fmla="*/ 200368 h 200750"/>
                <a:gd name="connsiteX100" fmla="*/ 97883 w 320066"/>
                <a:gd name="connsiteY100" fmla="*/ 198796 h 200750"/>
                <a:gd name="connsiteX101" fmla="*/ 95288 w 320066"/>
                <a:gd name="connsiteY101" fmla="*/ 195953 h 200750"/>
                <a:gd name="connsiteX102" fmla="*/ 94265 w 320066"/>
                <a:gd name="connsiteY102" fmla="*/ 198796 h 200750"/>
                <a:gd name="connsiteX103" fmla="*/ 90348 w 320066"/>
                <a:gd name="connsiteY103" fmla="*/ 195180 h 200750"/>
                <a:gd name="connsiteX104" fmla="*/ 88552 w 320066"/>
                <a:gd name="connsiteY104" fmla="*/ 191015 h 200750"/>
                <a:gd name="connsiteX105" fmla="*/ 88277 w 320066"/>
                <a:gd name="connsiteY105" fmla="*/ 185827 h 200750"/>
                <a:gd name="connsiteX106" fmla="*/ 89325 w 320066"/>
                <a:gd name="connsiteY106" fmla="*/ 180889 h 200750"/>
                <a:gd name="connsiteX107" fmla="*/ 93991 w 320066"/>
                <a:gd name="connsiteY107" fmla="*/ 180889 h 200750"/>
                <a:gd name="connsiteX108" fmla="*/ 101002 w 320066"/>
                <a:gd name="connsiteY108" fmla="*/ 177522 h 200750"/>
                <a:gd name="connsiteX109" fmla="*/ 103597 w 320066"/>
                <a:gd name="connsiteY109" fmla="*/ 177522 h 200750"/>
                <a:gd name="connsiteX110" fmla="*/ 106990 w 320066"/>
                <a:gd name="connsiteY110" fmla="*/ 172833 h 200750"/>
                <a:gd name="connsiteX111" fmla="*/ 108537 w 320066"/>
                <a:gd name="connsiteY111" fmla="*/ 168418 h 200750"/>
                <a:gd name="connsiteX112" fmla="*/ 107240 w 320066"/>
                <a:gd name="connsiteY112" fmla="*/ 165824 h 200750"/>
                <a:gd name="connsiteX113" fmla="*/ 104645 w 320066"/>
                <a:gd name="connsiteY113" fmla="*/ 163754 h 200750"/>
                <a:gd name="connsiteX114" fmla="*/ 96336 w 320066"/>
                <a:gd name="connsiteY114" fmla="*/ 159589 h 200750"/>
                <a:gd name="connsiteX115" fmla="*/ 95038 w 320066"/>
                <a:gd name="connsiteY115" fmla="*/ 156471 h 200750"/>
                <a:gd name="connsiteX116" fmla="*/ 91147 w 320066"/>
                <a:gd name="connsiteY116" fmla="*/ 154651 h 200750"/>
                <a:gd name="connsiteX117" fmla="*/ 89574 w 320066"/>
                <a:gd name="connsiteY117" fmla="*/ 152830 h 200750"/>
                <a:gd name="connsiteX118" fmla="*/ 85932 w 320066"/>
                <a:gd name="connsiteY118" fmla="*/ 154127 h 200750"/>
                <a:gd name="connsiteX119" fmla="*/ 74255 w 320066"/>
                <a:gd name="connsiteY119" fmla="*/ 159065 h 200750"/>
                <a:gd name="connsiteX120" fmla="*/ 73730 w 320066"/>
                <a:gd name="connsiteY120" fmla="*/ 158043 h 200750"/>
                <a:gd name="connsiteX121" fmla="*/ 68790 w 320066"/>
                <a:gd name="connsiteY121" fmla="*/ 156995 h 200750"/>
                <a:gd name="connsiteX122" fmla="*/ 64898 w 320066"/>
                <a:gd name="connsiteY122" fmla="*/ 155449 h 200750"/>
                <a:gd name="connsiteX123" fmla="*/ 63351 w 320066"/>
                <a:gd name="connsiteY123" fmla="*/ 159340 h 200750"/>
                <a:gd name="connsiteX124" fmla="*/ 59958 w 320066"/>
                <a:gd name="connsiteY124" fmla="*/ 158542 h 200750"/>
                <a:gd name="connsiteX125" fmla="*/ 58161 w 320066"/>
                <a:gd name="connsiteY125" fmla="*/ 160637 h 200750"/>
                <a:gd name="connsiteX126" fmla="*/ 55042 w 320066"/>
                <a:gd name="connsiteY126" fmla="*/ 161135 h 200750"/>
                <a:gd name="connsiteX127" fmla="*/ 48805 w 320066"/>
                <a:gd name="connsiteY127" fmla="*/ 169191 h 200750"/>
                <a:gd name="connsiteX128" fmla="*/ 44638 w 320066"/>
                <a:gd name="connsiteY128" fmla="*/ 178021 h 200750"/>
                <a:gd name="connsiteX129" fmla="*/ 42567 w 320066"/>
                <a:gd name="connsiteY129" fmla="*/ 177247 h 200750"/>
                <a:gd name="connsiteX130" fmla="*/ 33735 w 320066"/>
                <a:gd name="connsiteY130" fmla="*/ 176998 h 200750"/>
                <a:gd name="connsiteX131" fmla="*/ 29044 w 320066"/>
                <a:gd name="connsiteY131" fmla="*/ 173357 h 200750"/>
                <a:gd name="connsiteX132" fmla="*/ 24379 w 320066"/>
                <a:gd name="connsiteY132" fmla="*/ 172833 h 200750"/>
                <a:gd name="connsiteX133" fmla="*/ 21010 w 320066"/>
                <a:gd name="connsiteY133" fmla="*/ 173606 h 200750"/>
                <a:gd name="connsiteX134" fmla="*/ 18390 w 320066"/>
                <a:gd name="connsiteY134" fmla="*/ 173357 h 200750"/>
                <a:gd name="connsiteX135" fmla="*/ 14772 w 320066"/>
                <a:gd name="connsiteY135" fmla="*/ 174404 h 200750"/>
                <a:gd name="connsiteX136" fmla="*/ 11654 w 320066"/>
                <a:gd name="connsiteY136" fmla="*/ 169990 h 200750"/>
                <a:gd name="connsiteX137" fmla="*/ 7237 w 320066"/>
                <a:gd name="connsiteY137" fmla="*/ 169715 h 200750"/>
                <a:gd name="connsiteX138" fmla="*/ -2119 w 320066"/>
                <a:gd name="connsiteY138" fmla="*/ 169990 h 200750"/>
                <a:gd name="connsiteX139" fmla="*/ -1096 w 320066"/>
                <a:gd name="connsiteY139" fmla="*/ 158566 h 200750"/>
                <a:gd name="connsiteX140" fmla="*/ 226 w 320066"/>
                <a:gd name="connsiteY140" fmla="*/ 158043 h 200750"/>
                <a:gd name="connsiteX141" fmla="*/ 17891 w 320066"/>
                <a:gd name="connsiteY141" fmla="*/ 147393 h 200750"/>
                <a:gd name="connsiteX142" fmla="*/ 14772 w 320066"/>
                <a:gd name="connsiteY142" fmla="*/ 144026 h 200750"/>
                <a:gd name="connsiteX143" fmla="*/ 21784 w 320066"/>
                <a:gd name="connsiteY143" fmla="*/ 137516 h 200750"/>
                <a:gd name="connsiteX144" fmla="*/ 33984 w 320066"/>
                <a:gd name="connsiteY144" fmla="*/ 129485 h 200750"/>
                <a:gd name="connsiteX145" fmla="*/ 38675 w 320066"/>
                <a:gd name="connsiteY145" fmla="*/ 126866 h 200750"/>
                <a:gd name="connsiteX146" fmla="*/ 47757 w 320066"/>
                <a:gd name="connsiteY146" fmla="*/ 122976 h 200750"/>
                <a:gd name="connsiteX147" fmla="*/ 48281 w 320066"/>
                <a:gd name="connsiteY147" fmla="*/ 119858 h 200750"/>
                <a:gd name="connsiteX148" fmla="*/ 58661 w 320066"/>
                <a:gd name="connsiteY148" fmla="*/ 110505 h 200750"/>
                <a:gd name="connsiteX149" fmla="*/ 53745 w 320066"/>
                <a:gd name="connsiteY149" fmla="*/ 110006 h 200750"/>
                <a:gd name="connsiteX150" fmla="*/ 46210 w 320066"/>
                <a:gd name="connsiteY150" fmla="*/ 104818 h 200750"/>
                <a:gd name="connsiteX151" fmla="*/ 37627 w 320066"/>
                <a:gd name="connsiteY151" fmla="*/ 94169 h 200750"/>
                <a:gd name="connsiteX152" fmla="*/ 35282 w 320066"/>
                <a:gd name="connsiteY152" fmla="*/ 90253 h 200750"/>
                <a:gd name="connsiteX153" fmla="*/ 33460 w 320066"/>
                <a:gd name="connsiteY153" fmla="*/ 88457 h 200750"/>
                <a:gd name="connsiteX154" fmla="*/ 27248 w 320066"/>
                <a:gd name="connsiteY154" fmla="*/ 79104 h 200750"/>
                <a:gd name="connsiteX155" fmla="*/ 25152 w 320066"/>
                <a:gd name="connsiteY155" fmla="*/ 75213 h 200750"/>
                <a:gd name="connsiteX156" fmla="*/ 26200 w 320066"/>
                <a:gd name="connsiteY156" fmla="*/ 70524 h 200750"/>
                <a:gd name="connsiteX157" fmla="*/ 27498 w 320066"/>
                <a:gd name="connsiteY157" fmla="*/ 69751 h 200750"/>
                <a:gd name="connsiteX158" fmla="*/ 31389 w 320066"/>
                <a:gd name="connsiteY158" fmla="*/ 72345 h 200750"/>
                <a:gd name="connsiteX159" fmla="*/ 32438 w 320066"/>
                <a:gd name="connsiteY159" fmla="*/ 70001 h 200750"/>
                <a:gd name="connsiteX160" fmla="*/ 38675 w 320066"/>
                <a:gd name="connsiteY160" fmla="*/ 73891 h 200750"/>
                <a:gd name="connsiteX161" fmla="*/ 39698 w 320066"/>
                <a:gd name="connsiteY161" fmla="*/ 73891 h 200750"/>
                <a:gd name="connsiteX162" fmla="*/ 51650 w 320066"/>
                <a:gd name="connsiteY162" fmla="*/ 71821 h 200750"/>
                <a:gd name="connsiteX163" fmla="*/ 55567 w 320066"/>
                <a:gd name="connsiteY163" fmla="*/ 68704 h 200750"/>
                <a:gd name="connsiteX164" fmla="*/ 53221 w 320066"/>
                <a:gd name="connsiteY164" fmla="*/ 63241 h 200750"/>
                <a:gd name="connsiteX165" fmla="*/ 58161 w 320066"/>
                <a:gd name="connsiteY165" fmla="*/ 60922 h 200750"/>
                <a:gd name="connsiteX166" fmla="*/ 67244 w 320066"/>
                <a:gd name="connsiteY166" fmla="*/ 58578 h 200750"/>
                <a:gd name="connsiteX167" fmla="*/ 78147 w 320066"/>
                <a:gd name="connsiteY167" fmla="*/ 55211 h 200750"/>
                <a:gd name="connsiteX168" fmla="*/ 83087 w 320066"/>
                <a:gd name="connsiteY168" fmla="*/ 54413 h 200750"/>
                <a:gd name="connsiteX169" fmla="*/ 85682 w 320066"/>
                <a:gd name="connsiteY169" fmla="*/ 61944 h 200750"/>
                <a:gd name="connsiteX170" fmla="*/ 88801 w 320066"/>
                <a:gd name="connsiteY170" fmla="*/ 63765 h 200750"/>
                <a:gd name="connsiteX171" fmla="*/ 92693 w 320066"/>
                <a:gd name="connsiteY171" fmla="*/ 59625 h 200750"/>
                <a:gd name="connsiteX172" fmla="*/ 88552 w 320066"/>
                <a:gd name="connsiteY172" fmla="*/ 47928 h 200750"/>
                <a:gd name="connsiteX173" fmla="*/ 95313 w 320066"/>
                <a:gd name="connsiteY173" fmla="*/ 48701 h 200750"/>
                <a:gd name="connsiteX174" fmla="*/ 94515 w 320066"/>
                <a:gd name="connsiteY174" fmla="*/ 44037 h 200750"/>
                <a:gd name="connsiteX175" fmla="*/ 98157 w 320066"/>
                <a:gd name="connsiteY175" fmla="*/ 44810 h 200750"/>
                <a:gd name="connsiteX176" fmla="*/ 99729 w 320066"/>
                <a:gd name="connsiteY176" fmla="*/ 40146 h 200750"/>
                <a:gd name="connsiteX177" fmla="*/ 101800 w 320066"/>
                <a:gd name="connsiteY177" fmla="*/ 36505 h 200750"/>
                <a:gd name="connsiteX178" fmla="*/ 107514 w 320066"/>
                <a:gd name="connsiteY178" fmla="*/ 33636 h 200750"/>
                <a:gd name="connsiteX179" fmla="*/ 110633 w 320066"/>
                <a:gd name="connsiteY179" fmla="*/ 37028 h 200750"/>
                <a:gd name="connsiteX180" fmla="*/ 116870 w 320066"/>
                <a:gd name="connsiteY180" fmla="*/ 31566 h 200750"/>
                <a:gd name="connsiteX181" fmla="*/ 116596 w 320066"/>
                <a:gd name="connsiteY181" fmla="*/ 30020 h 200750"/>
                <a:gd name="connsiteX182" fmla="*/ 119715 w 320066"/>
                <a:gd name="connsiteY182" fmla="*/ 28723 h 200750"/>
                <a:gd name="connsiteX183" fmla="*/ 119191 w 320066"/>
                <a:gd name="connsiteY183" fmla="*/ 26628 h 200750"/>
                <a:gd name="connsiteX184" fmla="*/ 122310 w 320066"/>
                <a:gd name="connsiteY184" fmla="*/ 25331 h 200750"/>
                <a:gd name="connsiteX185" fmla="*/ 124405 w 320066"/>
                <a:gd name="connsiteY185" fmla="*/ 28199 h 200750"/>
                <a:gd name="connsiteX186" fmla="*/ 128822 w 320066"/>
                <a:gd name="connsiteY186" fmla="*/ 30269 h 200750"/>
                <a:gd name="connsiteX187" fmla="*/ 132190 w 320066"/>
                <a:gd name="connsiteY187" fmla="*/ 34684 h 200750"/>
                <a:gd name="connsiteX188" fmla="*/ 133737 w 320066"/>
                <a:gd name="connsiteY188" fmla="*/ 33911 h 200750"/>
                <a:gd name="connsiteX189" fmla="*/ 135059 w 320066"/>
                <a:gd name="connsiteY189" fmla="*/ 27675 h 200750"/>
                <a:gd name="connsiteX190" fmla="*/ 137654 w 320066"/>
                <a:gd name="connsiteY190" fmla="*/ 22987 h 200750"/>
                <a:gd name="connsiteX191" fmla="*/ 142569 w 320066"/>
                <a:gd name="connsiteY191" fmla="*/ 26104 h 200750"/>
                <a:gd name="connsiteX192" fmla="*/ 150105 w 320066"/>
                <a:gd name="connsiteY192" fmla="*/ 25082 h 200750"/>
                <a:gd name="connsiteX193" fmla="*/ 155045 w 320066"/>
                <a:gd name="connsiteY193" fmla="*/ 21964 h 200750"/>
                <a:gd name="connsiteX194" fmla="*/ 156617 w 320066"/>
                <a:gd name="connsiteY194" fmla="*/ 22213 h 200750"/>
                <a:gd name="connsiteX195" fmla="*/ 162056 w 320066"/>
                <a:gd name="connsiteY195" fmla="*/ 17550 h 200750"/>
                <a:gd name="connsiteX196" fmla="*/ 164151 w 320066"/>
                <a:gd name="connsiteY196" fmla="*/ 22737 h 200750"/>
                <a:gd name="connsiteX197" fmla="*/ 165175 w 320066"/>
                <a:gd name="connsiteY197" fmla="*/ 21440 h 200750"/>
                <a:gd name="connsiteX198" fmla="*/ 178948 w 320066"/>
                <a:gd name="connsiteY198" fmla="*/ 13384 h 200750"/>
                <a:gd name="connsiteX199" fmla="*/ 181043 w 320066"/>
                <a:gd name="connsiteY199" fmla="*/ 13908 h 200750"/>
                <a:gd name="connsiteX200" fmla="*/ 182341 w 320066"/>
                <a:gd name="connsiteY200" fmla="*/ 20143 h 200750"/>
                <a:gd name="connsiteX201" fmla="*/ 183114 w 320066"/>
                <a:gd name="connsiteY201" fmla="*/ 21166 h 200750"/>
                <a:gd name="connsiteX202" fmla="*/ 185959 w 320066"/>
                <a:gd name="connsiteY202" fmla="*/ 14931 h 200750"/>
                <a:gd name="connsiteX203" fmla="*/ 193244 w 320066"/>
                <a:gd name="connsiteY203" fmla="*/ 12087 h 200750"/>
                <a:gd name="connsiteX204" fmla="*/ 196363 w 320066"/>
                <a:gd name="connsiteY204" fmla="*/ 9494 h 200750"/>
                <a:gd name="connsiteX205" fmla="*/ 197137 w 320066"/>
                <a:gd name="connsiteY205" fmla="*/ 6625 h 200750"/>
                <a:gd name="connsiteX206" fmla="*/ 200779 w 320066"/>
                <a:gd name="connsiteY206" fmla="*/ 5328 h 200750"/>
                <a:gd name="connsiteX207" fmla="*/ 207266 w 320066"/>
                <a:gd name="connsiteY207" fmla="*/ 7149 h 200750"/>
                <a:gd name="connsiteX208" fmla="*/ 214277 w 320066"/>
                <a:gd name="connsiteY208" fmla="*/ 10017 h 200750"/>
                <a:gd name="connsiteX209" fmla="*/ 218968 w 320066"/>
                <a:gd name="connsiteY209" fmla="*/ 8720 h 200750"/>
                <a:gd name="connsiteX210" fmla="*/ 224158 w 320066"/>
                <a:gd name="connsiteY210" fmla="*/ 9219 h 200750"/>
                <a:gd name="connsiteX211" fmla="*/ 229348 w 320066"/>
                <a:gd name="connsiteY211" fmla="*/ 12611 h 200750"/>
                <a:gd name="connsiteX212" fmla="*/ 231693 w 320066"/>
                <a:gd name="connsiteY212" fmla="*/ 13384 h 200750"/>
                <a:gd name="connsiteX213" fmla="*/ 235336 w 320066"/>
                <a:gd name="connsiteY213" fmla="*/ 13135 h 200750"/>
                <a:gd name="connsiteX214" fmla="*/ 238180 w 320066"/>
                <a:gd name="connsiteY214" fmla="*/ 9743 h 200750"/>
                <a:gd name="connsiteX215" fmla="*/ 240775 w 320066"/>
                <a:gd name="connsiteY215" fmla="*/ 7922 h 200750"/>
                <a:gd name="connsiteX216" fmla="*/ 242347 w 320066"/>
                <a:gd name="connsiteY216" fmla="*/ 13908 h 200750"/>
                <a:gd name="connsiteX217" fmla="*/ 243894 w 320066"/>
                <a:gd name="connsiteY217" fmla="*/ 14158 h 200750"/>
                <a:gd name="connsiteX218" fmla="*/ 245466 w 320066"/>
                <a:gd name="connsiteY218" fmla="*/ 16228 h 200750"/>
                <a:gd name="connsiteX219" fmla="*/ 247287 w 320066"/>
                <a:gd name="connsiteY219" fmla="*/ 14931 h 200750"/>
                <a:gd name="connsiteX220" fmla="*/ 248834 w 320066"/>
                <a:gd name="connsiteY220" fmla="*/ 11040 h 200750"/>
                <a:gd name="connsiteX221" fmla="*/ 249108 w 320066"/>
                <a:gd name="connsiteY221" fmla="*/ 8446 h 200750"/>
                <a:gd name="connsiteX222" fmla="*/ 252477 w 320066"/>
                <a:gd name="connsiteY222" fmla="*/ 6101 h 200750"/>
                <a:gd name="connsiteX223" fmla="*/ 250406 w 320066"/>
                <a:gd name="connsiteY223" fmla="*/ -383 h 200750"/>
                <a:gd name="connsiteX224" fmla="*/ 252477 w 320066"/>
                <a:gd name="connsiteY224" fmla="*/ 664 h 200750"/>
                <a:gd name="connsiteX225" fmla="*/ 254548 w 320066"/>
                <a:gd name="connsiteY225" fmla="*/ 7149 h 200750"/>
                <a:gd name="connsiteX226" fmla="*/ 256120 w 320066"/>
                <a:gd name="connsiteY226" fmla="*/ 9494 h 200750"/>
                <a:gd name="connsiteX227" fmla="*/ 257667 w 320066"/>
                <a:gd name="connsiteY227" fmla="*/ 8695 h 200750"/>
                <a:gd name="connsiteX228" fmla="*/ 261833 w 320066"/>
                <a:gd name="connsiteY228" fmla="*/ 14407 h 200750"/>
                <a:gd name="connsiteX229" fmla="*/ 257667 w 320066"/>
                <a:gd name="connsiteY229" fmla="*/ 17275 h 20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</a:cxnLst>
              <a:rect l="l" t="t" r="r" b="b"/>
              <a:pathLst>
                <a:path w="320066" h="200750">
                  <a:moveTo>
                    <a:pt x="265476" y="34135"/>
                  </a:moveTo>
                  <a:lnTo>
                    <a:pt x="276380" y="57780"/>
                  </a:lnTo>
                  <a:lnTo>
                    <a:pt x="281569" y="68155"/>
                  </a:lnTo>
                  <a:lnTo>
                    <a:pt x="283640" y="74390"/>
                  </a:lnTo>
                  <a:lnTo>
                    <a:pt x="288331" y="85813"/>
                  </a:lnTo>
                  <a:lnTo>
                    <a:pt x="290677" y="96987"/>
                  </a:lnTo>
                  <a:lnTo>
                    <a:pt x="295342" y="94642"/>
                  </a:lnTo>
                  <a:lnTo>
                    <a:pt x="296390" y="94917"/>
                  </a:lnTo>
                  <a:lnTo>
                    <a:pt x="300008" y="92323"/>
                  </a:lnTo>
                  <a:lnTo>
                    <a:pt x="310412" y="104519"/>
                  </a:lnTo>
                  <a:lnTo>
                    <a:pt x="314829" y="111278"/>
                  </a:lnTo>
                  <a:lnTo>
                    <a:pt x="317673" y="120107"/>
                  </a:lnTo>
                  <a:lnTo>
                    <a:pt x="317947" y="124522"/>
                  </a:lnTo>
                  <a:lnTo>
                    <a:pt x="316900" y="126343"/>
                  </a:lnTo>
                  <a:lnTo>
                    <a:pt x="311710" y="132827"/>
                  </a:lnTo>
                  <a:lnTo>
                    <a:pt x="309365" y="134374"/>
                  </a:lnTo>
                  <a:lnTo>
                    <a:pt x="302353" y="136718"/>
                  </a:lnTo>
                  <a:lnTo>
                    <a:pt x="298985" y="139312"/>
                  </a:lnTo>
                  <a:lnTo>
                    <a:pt x="296116" y="140359"/>
                  </a:lnTo>
                  <a:lnTo>
                    <a:pt x="296639" y="143203"/>
                  </a:lnTo>
                  <a:lnTo>
                    <a:pt x="296639" y="148415"/>
                  </a:lnTo>
                  <a:lnTo>
                    <a:pt x="295068" y="152306"/>
                  </a:lnTo>
                  <a:lnTo>
                    <a:pt x="288830" y="162183"/>
                  </a:lnTo>
                  <a:lnTo>
                    <a:pt x="286509" y="164502"/>
                  </a:lnTo>
                  <a:lnTo>
                    <a:pt x="281569" y="163206"/>
                  </a:lnTo>
                  <a:lnTo>
                    <a:pt x="279748" y="160612"/>
                  </a:lnTo>
                  <a:lnTo>
                    <a:pt x="276105" y="160088"/>
                  </a:lnTo>
                  <a:lnTo>
                    <a:pt x="274034" y="161909"/>
                  </a:lnTo>
                  <a:lnTo>
                    <a:pt x="260261" y="157245"/>
                  </a:lnTo>
                  <a:lnTo>
                    <a:pt x="258191" y="165301"/>
                  </a:lnTo>
                  <a:lnTo>
                    <a:pt x="253774" y="164253"/>
                  </a:lnTo>
                  <a:lnTo>
                    <a:pt x="249083" y="170488"/>
                  </a:lnTo>
                  <a:lnTo>
                    <a:pt x="242073" y="168917"/>
                  </a:lnTo>
                  <a:lnTo>
                    <a:pt x="239727" y="169965"/>
                  </a:lnTo>
                  <a:lnTo>
                    <a:pt x="231693" y="162432"/>
                  </a:lnTo>
                  <a:lnTo>
                    <a:pt x="227277" y="160886"/>
                  </a:lnTo>
                  <a:lnTo>
                    <a:pt x="225705" y="154651"/>
                  </a:lnTo>
                  <a:lnTo>
                    <a:pt x="232467" y="150760"/>
                  </a:lnTo>
                  <a:lnTo>
                    <a:pt x="226479" y="140359"/>
                  </a:lnTo>
                  <a:lnTo>
                    <a:pt x="233764" y="135172"/>
                  </a:lnTo>
                  <a:lnTo>
                    <a:pt x="236883" y="134124"/>
                  </a:lnTo>
                  <a:lnTo>
                    <a:pt x="233764" y="126343"/>
                  </a:lnTo>
                  <a:lnTo>
                    <a:pt x="231693" y="119334"/>
                  </a:lnTo>
                  <a:lnTo>
                    <a:pt x="228050" y="119060"/>
                  </a:lnTo>
                  <a:lnTo>
                    <a:pt x="224408" y="120357"/>
                  </a:lnTo>
                  <a:lnTo>
                    <a:pt x="223110" y="119858"/>
                  </a:lnTo>
                  <a:lnTo>
                    <a:pt x="217646" y="119583"/>
                  </a:lnTo>
                  <a:lnTo>
                    <a:pt x="214527" y="118287"/>
                  </a:lnTo>
                  <a:lnTo>
                    <a:pt x="212206" y="120880"/>
                  </a:lnTo>
                  <a:lnTo>
                    <a:pt x="207516" y="119334"/>
                  </a:lnTo>
                  <a:lnTo>
                    <a:pt x="205969" y="122701"/>
                  </a:lnTo>
                  <a:lnTo>
                    <a:pt x="202850" y="122202"/>
                  </a:lnTo>
                  <a:lnTo>
                    <a:pt x="200505" y="123499"/>
                  </a:lnTo>
                  <a:lnTo>
                    <a:pt x="200779" y="128163"/>
                  </a:lnTo>
                  <a:lnTo>
                    <a:pt x="198434" y="132054"/>
                  </a:lnTo>
                  <a:lnTo>
                    <a:pt x="198434" y="135945"/>
                  </a:lnTo>
                  <a:lnTo>
                    <a:pt x="196862" y="136219"/>
                  </a:lnTo>
                  <a:lnTo>
                    <a:pt x="197137" y="138813"/>
                  </a:lnTo>
                  <a:lnTo>
                    <a:pt x="196088" y="142180"/>
                  </a:lnTo>
                  <a:lnTo>
                    <a:pt x="194267" y="145572"/>
                  </a:lnTo>
                  <a:lnTo>
                    <a:pt x="192720" y="147118"/>
                  </a:lnTo>
                  <a:lnTo>
                    <a:pt x="191922" y="149463"/>
                  </a:lnTo>
                  <a:lnTo>
                    <a:pt x="191672" y="158018"/>
                  </a:lnTo>
                  <a:lnTo>
                    <a:pt x="200505" y="159065"/>
                  </a:lnTo>
                  <a:lnTo>
                    <a:pt x="200505" y="161135"/>
                  </a:lnTo>
                  <a:lnTo>
                    <a:pt x="198683" y="163480"/>
                  </a:lnTo>
                  <a:lnTo>
                    <a:pt x="194018" y="165301"/>
                  </a:lnTo>
                  <a:lnTo>
                    <a:pt x="193493" y="168668"/>
                  </a:lnTo>
                  <a:lnTo>
                    <a:pt x="189078" y="171536"/>
                  </a:lnTo>
                  <a:lnTo>
                    <a:pt x="189602" y="174379"/>
                  </a:lnTo>
                  <a:lnTo>
                    <a:pt x="189078" y="178021"/>
                  </a:lnTo>
                  <a:lnTo>
                    <a:pt x="185709" y="183208"/>
                  </a:lnTo>
                  <a:lnTo>
                    <a:pt x="177650" y="182186"/>
                  </a:lnTo>
                  <a:lnTo>
                    <a:pt x="175055" y="182435"/>
                  </a:lnTo>
                  <a:lnTo>
                    <a:pt x="174531" y="186600"/>
                  </a:lnTo>
                  <a:lnTo>
                    <a:pt x="171687" y="191788"/>
                  </a:lnTo>
                  <a:lnTo>
                    <a:pt x="170115" y="190740"/>
                  </a:lnTo>
                  <a:lnTo>
                    <a:pt x="167770" y="192312"/>
                  </a:lnTo>
                  <a:lnTo>
                    <a:pt x="160759" y="192037"/>
                  </a:lnTo>
                  <a:lnTo>
                    <a:pt x="159985" y="184256"/>
                  </a:lnTo>
                  <a:lnTo>
                    <a:pt x="158164" y="185553"/>
                  </a:lnTo>
                  <a:lnTo>
                    <a:pt x="155569" y="183483"/>
                  </a:lnTo>
                  <a:lnTo>
                    <a:pt x="151926" y="185303"/>
                  </a:lnTo>
                  <a:lnTo>
                    <a:pt x="149331" y="184779"/>
                  </a:lnTo>
                  <a:lnTo>
                    <a:pt x="146487" y="186600"/>
                  </a:lnTo>
                  <a:lnTo>
                    <a:pt x="143617" y="189967"/>
                  </a:lnTo>
                  <a:lnTo>
                    <a:pt x="141796" y="193359"/>
                  </a:lnTo>
                  <a:lnTo>
                    <a:pt x="138677" y="193609"/>
                  </a:lnTo>
                  <a:lnTo>
                    <a:pt x="136606" y="191539"/>
                  </a:lnTo>
                  <a:lnTo>
                    <a:pt x="134785" y="192037"/>
                  </a:lnTo>
                  <a:lnTo>
                    <a:pt x="133238" y="186076"/>
                  </a:lnTo>
                  <a:lnTo>
                    <a:pt x="129844" y="188147"/>
                  </a:lnTo>
                  <a:lnTo>
                    <a:pt x="124131" y="189443"/>
                  </a:lnTo>
                  <a:lnTo>
                    <a:pt x="119964" y="189443"/>
                  </a:lnTo>
                  <a:lnTo>
                    <a:pt x="117894" y="190491"/>
                  </a:lnTo>
                  <a:lnTo>
                    <a:pt x="115049" y="189967"/>
                  </a:lnTo>
                  <a:lnTo>
                    <a:pt x="111131" y="190765"/>
                  </a:lnTo>
                  <a:lnTo>
                    <a:pt x="107763" y="194906"/>
                  </a:lnTo>
                  <a:lnTo>
                    <a:pt x="106466" y="194906"/>
                  </a:lnTo>
                  <a:lnTo>
                    <a:pt x="101002" y="200368"/>
                  </a:lnTo>
                  <a:lnTo>
                    <a:pt x="97883" y="198796"/>
                  </a:lnTo>
                  <a:lnTo>
                    <a:pt x="95288" y="195953"/>
                  </a:lnTo>
                  <a:lnTo>
                    <a:pt x="94265" y="198796"/>
                  </a:lnTo>
                  <a:lnTo>
                    <a:pt x="90348" y="195180"/>
                  </a:lnTo>
                  <a:lnTo>
                    <a:pt x="88552" y="191015"/>
                  </a:lnTo>
                  <a:lnTo>
                    <a:pt x="88277" y="185827"/>
                  </a:lnTo>
                  <a:lnTo>
                    <a:pt x="89325" y="180889"/>
                  </a:lnTo>
                  <a:lnTo>
                    <a:pt x="93991" y="180889"/>
                  </a:lnTo>
                  <a:lnTo>
                    <a:pt x="101002" y="177522"/>
                  </a:lnTo>
                  <a:lnTo>
                    <a:pt x="103597" y="177522"/>
                  </a:lnTo>
                  <a:lnTo>
                    <a:pt x="106990" y="172833"/>
                  </a:lnTo>
                  <a:lnTo>
                    <a:pt x="108537" y="168418"/>
                  </a:lnTo>
                  <a:lnTo>
                    <a:pt x="107240" y="165824"/>
                  </a:lnTo>
                  <a:lnTo>
                    <a:pt x="104645" y="163754"/>
                  </a:lnTo>
                  <a:lnTo>
                    <a:pt x="96336" y="159589"/>
                  </a:lnTo>
                  <a:lnTo>
                    <a:pt x="95038" y="156471"/>
                  </a:lnTo>
                  <a:lnTo>
                    <a:pt x="91147" y="154651"/>
                  </a:lnTo>
                  <a:lnTo>
                    <a:pt x="89574" y="152830"/>
                  </a:lnTo>
                  <a:lnTo>
                    <a:pt x="85932" y="154127"/>
                  </a:lnTo>
                  <a:lnTo>
                    <a:pt x="74255" y="159065"/>
                  </a:lnTo>
                  <a:lnTo>
                    <a:pt x="73730" y="158043"/>
                  </a:lnTo>
                  <a:lnTo>
                    <a:pt x="68790" y="156995"/>
                  </a:lnTo>
                  <a:lnTo>
                    <a:pt x="64898" y="155449"/>
                  </a:lnTo>
                  <a:lnTo>
                    <a:pt x="63351" y="159340"/>
                  </a:lnTo>
                  <a:lnTo>
                    <a:pt x="59958" y="158542"/>
                  </a:lnTo>
                  <a:lnTo>
                    <a:pt x="58161" y="160637"/>
                  </a:lnTo>
                  <a:lnTo>
                    <a:pt x="55042" y="161135"/>
                  </a:lnTo>
                  <a:lnTo>
                    <a:pt x="48805" y="169191"/>
                  </a:lnTo>
                  <a:lnTo>
                    <a:pt x="44638" y="178021"/>
                  </a:lnTo>
                  <a:lnTo>
                    <a:pt x="42567" y="177247"/>
                  </a:lnTo>
                  <a:lnTo>
                    <a:pt x="33735" y="176998"/>
                  </a:lnTo>
                  <a:lnTo>
                    <a:pt x="29044" y="173357"/>
                  </a:lnTo>
                  <a:lnTo>
                    <a:pt x="24379" y="172833"/>
                  </a:lnTo>
                  <a:lnTo>
                    <a:pt x="21010" y="173606"/>
                  </a:lnTo>
                  <a:lnTo>
                    <a:pt x="18390" y="173357"/>
                  </a:lnTo>
                  <a:lnTo>
                    <a:pt x="14772" y="174404"/>
                  </a:lnTo>
                  <a:lnTo>
                    <a:pt x="11654" y="169990"/>
                  </a:lnTo>
                  <a:lnTo>
                    <a:pt x="7237" y="169715"/>
                  </a:lnTo>
                  <a:lnTo>
                    <a:pt x="-2119" y="169990"/>
                  </a:lnTo>
                  <a:lnTo>
                    <a:pt x="-1096" y="158566"/>
                  </a:lnTo>
                  <a:lnTo>
                    <a:pt x="226" y="158043"/>
                  </a:lnTo>
                  <a:lnTo>
                    <a:pt x="17891" y="147393"/>
                  </a:lnTo>
                  <a:lnTo>
                    <a:pt x="14772" y="144026"/>
                  </a:lnTo>
                  <a:lnTo>
                    <a:pt x="21784" y="137516"/>
                  </a:lnTo>
                  <a:lnTo>
                    <a:pt x="33984" y="129485"/>
                  </a:lnTo>
                  <a:lnTo>
                    <a:pt x="38675" y="126866"/>
                  </a:lnTo>
                  <a:lnTo>
                    <a:pt x="47757" y="122976"/>
                  </a:lnTo>
                  <a:lnTo>
                    <a:pt x="48281" y="119858"/>
                  </a:lnTo>
                  <a:lnTo>
                    <a:pt x="58661" y="110505"/>
                  </a:lnTo>
                  <a:lnTo>
                    <a:pt x="53745" y="110006"/>
                  </a:lnTo>
                  <a:lnTo>
                    <a:pt x="46210" y="104818"/>
                  </a:lnTo>
                  <a:lnTo>
                    <a:pt x="37627" y="94169"/>
                  </a:lnTo>
                  <a:lnTo>
                    <a:pt x="35282" y="90253"/>
                  </a:lnTo>
                  <a:lnTo>
                    <a:pt x="33460" y="88457"/>
                  </a:lnTo>
                  <a:lnTo>
                    <a:pt x="27248" y="79104"/>
                  </a:lnTo>
                  <a:lnTo>
                    <a:pt x="25152" y="75213"/>
                  </a:lnTo>
                  <a:lnTo>
                    <a:pt x="26200" y="70524"/>
                  </a:lnTo>
                  <a:lnTo>
                    <a:pt x="27498" y="69751"/>
                  </a:lnTo>
                  <a:lnTo>
                    <a:pt x="31389" y="72345"/>
                  </a:lnTo>
                  <a:lnTo>
                    <a:pt x="32438" y="70001"/>
                  </a:lnTo>
                  <a:lnTo>
                    <a:pt x="38675" y="73891"/>
                  </a:lnTo>
                  <a:lnTo>
                    <a:pt x="39698" y="73891"/>
                  </a:lnTo>
                  <a:lnTo>
                    <a:pt x="51650" y="71821"/>
                  </a:lnTo>
                  <a:lnTo>
                    <a:pt x="55567" y="68704"/>
                  </a:lnTo>
                  <a:lnTo>
                    <a:pt x="53221" y="63241"/>
                  </a:lnTo>
                  <a:lnTo>
                    <a:pt x="58161" y="60922"/>
                  </a:lnTo>
                  <a:lnTo>
                    <a:pt x="67244" y="58578"/>
                  </a:lnTo>
                  <a:lnTo>
                    <a:pt x="78147" y="55211"/>
                  </a:lnTo>
                  <a:lnTo>
                    <a:pt x="83087" y="54413"/>
                  </a:lnTo>
                  <a:lnTo>
                    <a:pt x="85682" y="61944"/>
                  </a:lnTo>
                  <a:lnTo>
                    <a:pt x="88801" y="63765"/>
                  </a:lnTo>
                  <a:lnTo>
                    <a:pt x="92693" y="59625"/>
                  </a:lnTo>
                  <a:lnTo>
                    <a:pt x="88552" y="47928"/>
                  </a:lnTo>
                  <a:lnTo>
                    <a:pt x="95313" y="48701"/>
                  </a:lnTo>
                  <a:lnTo>
                    <a:pt x="94515" y="44037"/>
                  </a:lnTo>
                  <a:lnTo>
                    <a:pt x="98157" y="44810"/>
                  </a:lnTo>
                  <a:lnTo>
                    <a:pt x="99729" y="40146"/>
                  </a:lnTo>
                  <a:lnTo>
                    <a:pt x="101800" y="36505"/>
                  </a:lnTo>
                  <a:lnTo>
                    <a:pt x="107514" y="33636"/>
                  </a:lnTo>
                  <a:lnTo>
                    <a:pt x="110633" y="37028"/>
                  </a:lnTo>
                  <a:lnTo>
                    <a:pt x="116870" y="31566"/>
                  </a:lnTo>
                  <a:lnTo>
                    <a:pt x="116596" y="30020"/>
                  </a:lnTo>
                  <a:lnTo>
                    <a:pt x="119715" y="28723"/>
                  </a:lnTo>
                  <a:lnTo>
                    <a:pt x="119191" y="26628"/>
                  </a:lnTo>
                  <a:lnTo>
                    <a:pt x="122310" y="25331"/>
                  </a:lnTo>
                  <a:lnTo>
                    <a:pt x="124405" y="28199"/>
                  </a:lnTo>
                  <a:lnTo>
                    <a:pt x="128822" y="30269"/>
                  </a:lnTo>
                  <a:lnTo>
                    <a:pt x="132190" y="34684"/>
                  </a:lnTo>
                  <a:lnTo>
                    <a:pt x="133737" y="33911"/>
                  </a:lnTo>
                  <a:lnTo>
                    <a:pt x="135059" y="27675"/>
                  </a:lnTo>
                  <a:lnTo>
                    <a:pt x="137654" y="22987"/>
                  </a:lnTo>
                  <a:lnTo>
                    <a:pt x="142569" y="26104"/>
                  </a:lnTo>
                  <a:lnTo>
                    <a:pt x="150105" y="25082"/>
                  </a:lnTo>
                  <a:lnTo>
                    <a:pt x="155045" y="21964"/>
                  </a:lnTo>
                  <a:lnTo>
                    <a:pt x="156617" y="22213"/>
                  </a:lnTo>
                  <a:lnTo>
                    <a:pt x="162056" y="17550"/>
                  </a:lnTo>
                  <a:lnTo>
                    <a:pt x="164151" y="22737"/>
                  </a:lnTo>
                  <a:lnTo>
                    <a:pt x="165175" y="21440"/>
                  </a:lnTo>
                  <a:lnTo>
                    <a:pt x="178948" y="13384"/>
                  </a:lnTo>
                  <a:lnTo>
                    <a:pt x="181043" y="13908"/>
                  </a:lnTo>
                  <a:lnTo>
                    <a:pt x="182341" y="20143"/>
                  </a:lnTo>
                  <a:lnTo>
                    <a:pt x="183114" y="21166"/>
                  </a:lnTo>
                  <a:lnTo>
                    <a:pt x="185959" y="14931"/>
                  </a:lnTo>
                  <a:lnTo>
                    <a:pt x="193244" y="12087"/>
                  </a:lnTo>
                  <a:lnTo>
                    <a:pt x="196363" y="9494"/>
                  </a:lnTo>
                  <a:lnTo>
                    <a:pt x="197137" y="6625"/>
                  </a:lnTo>
                  <a:lnTo>
                    <a:pt x="200779" y="5328"/>
                  </a:lnTo>
                  <a:lnTo>
                    <a:pt x="207266" y="7149"/>
                  </a:lnTo>
                  <a:lnTo>
                    <a:pt x="214277" y="10017"/>
                  </a:lnTo>
                  <a:lnTo>
                    <a:pt x="218968" y="8720"/>
                  </a:lnTo>
                  <a:lnTo>
                    <a:pt x="224158" y="9219"/>
                  </a:lnTo>
                  <a:lnTo>
                    <a:pt x="229348" y="12611"/>
                  </a:lnTo>
                  <a:lnTo>
                    <a:pt x="231693" y="13384"/>
                  </a:lnTo>
                  <a:lnTo>
                    <a:pt x="235336" y="13135"/>
                  </a:lnTo>
                  <a:lnTo>
                    <a:pt x="238180" y="9743"/>
                  </a:lnTo>
                  <a:lnTo>
                    <a:pt x="240775" y="7922"/>
                  </a:lnTo>
                  <a:lnTo>
                    <a:pt x="242347" y="13908"/>
                  </a:lnTo>
                  <a:lnTo>
                    <a:pt x="243894" y="14158"/>
                  </a:lnTo>
                  <a:lnTo>
                    <a:pt x="245466" y="16228"/>
                  </a:lnTo>
                  <a:lnTo>
                    <a:pt x="247287" y="14931"/>
                  </a:lnTo>
                  <a:lnTo>
                    <a:pt x="248834" y="11040"/>
                  </a:lnTo>
                  <a:lnTo>
                    <a:pt x="249108" y="8446"/>
                  </a:lnTo>
                  <a:lnTo>
                    <a:pt x="252477" y="6101"/>
                  </a:lnTo>
                  <a:lnTo>
                    <a:pt x="250406" y="-383"/>
                  </a:lnTo>
                  <a:lnTo>
                    <a:pt x="252477" y="664"/>
                  </a:lnTo>
                  <a:lnTo>
                    <a:pt x="254548" y="7149"/>
                  </a:lnTo>
                  <a:lnTo>
                    <a:pt x="256120" y="9494"/>
                  </a:lnTo>
                  <a:lnTo>
                    <a:pt x="257667" y="8695"/>
                  </a:lnTo>
                  <a:lnTo>
                    <a:pt x="261833" y="14407"/>
                  </a:lnTo>
                  <a:lnTo>
                    <a:pt x="257667" y="1727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62" name="Free-form: Shape 3461">
              <a:extLst>
                <a:ext uri="{FF2B5EF4-FFF2-40B4-BE49-F238E27FC236}">
                  <a16:creationId xmlns:a16="http://schemas.microsoft.com/office/drawing/2014/main" id="{8D0D8D49-1CD7-E6EB-3CEC-BF4EC045F51C}"/>
                </a:ext>
              </a:extLst>
            </p:cNvPr>
            <p:cNvSpPr/>
            <p:nvPr/>
          </p:nvSpPr>
          <p:spPr>
            <a:xfrm>
              <a:off x="3705318" y="2449460"/>
              <a:ext cx="1729975" cy="1249674"/>
            </a:xfrm>
            <a:custGeom>
              <a:avLst/>
              <a:gdLst>
                <a:gd name="connsiteX0" fmla="*/ 1437905 w 1729975"/>
                <a:gd name="connsiteY0" fmla="*/ 55435 h 1249674"/>
                <a:gd name="connsiteX1" fmla="*/ 1442046 w 1729975"/>
                <a:gd name="connsiteY1" fmla="*/ 56208 h 1249674"/>
                <a:gd name="connsiteX2" fmla="*/ 1443095 w 1729975"/>
                <a:gd name="connsiteY2" fmla="*/ 57505 h 1249674"/>
                <a:gd name="connsiteX3" fmla="*/ 1446738 w 1729975"/>
                <a:gd name="connsiteY3" fmla="*/ 57505 h 1249674"/>
                <a:gd name="connsiteX4" fmla="*/ 1451154 w 1729975"/>
                <a:gd name="connsiteY4" fmla="*/ 59077 h 1249674"/>
                <a:gd name="connsiteX5" fmla="*/ 1456868 w 1729975"/>
                <a:gd name="connsiteY5" fmla="*/ 59326 h 1249674"/>
                <a:gd name="connsiteX6" fmla="*/ 1471663 w 1729975"/>
                <a:gd name="connsiteY6" fmla="*/ 63491 h 1249674"/>
                <a:gd name="connsiteX7" fmla="*/ 1485435 w 1729975"/>
                <a:gd name="connsiteY7" fmla="*/ 65287 h 1249674"/>
                <a:gd name="connsiteX8" fmla="*/ 1491424 w 1729975"/>
                <a:gd name="connsiteY8" fmla="*/ 67631 h 1249674"/>
                <a:gd name="connsiteX9" fmla="*/ 1494792 w 1729975"/>
                <a:gd name="connsiteY9" fmla="*/ 68405 h 1249674"/>
                <a:gd name="connsiteX10" fmla="*/ 1507267 w 1729975"/>
                <a:gd name="connsiteY10" fmla="*/ 73343 h 1249674"/>
                <a:gd name="connsiteX11" fmla="*/ 1508041 w 1729975"/>
                <a:gd name="connsiteY11" fmla="*/ 74640 h 1249674"/>
                <a:gd name="connsiteX12" fmla="*/ 1516100 w 1729975"/>
                <a:gd name="connsiteY12" fmla="*/ 76211 h 1249674"/>
                <a:gd name="connsiteX13" fmla="*/ 1517397 w 1729975"/>
                <a:gd name="connsiteY13" fmla="*/ 75936 h 1249674"/>
                <a:gd name="connsiteX14" fmla="*/ 1521040 w 1729975"/>
                <a:gd name="connsiteY14" fmla="*/ 77233 h 1249674"/>
                <a:gd name="connsiteX15" fmla="*/ 1523111 w 1729975"/>
                <a:gd name="connsiteY15" fmla="*/ 79054 h 1249674"/>
                <a:gd name="connsiteX16" fmla="*/ 1525456 w 1729975"/>
                <a:gd name="connsiteY16" fmla="*/ 78805 h 1249674"/>
                <a:gd name="connsiteX17" fmla="*/ 1526754 w 1729975"/>
                <a:gd name="connsiteY17" fmla="*/ 80625 h 1249674"/>
                <a:gd name="connsiteX18" fmla="*/ 1531420 w 1729975"/>
                <a:gd name="connsiteY18" fmla="*/ 83469 h 1249674"/>
                <a:gd name="connsiteX19" fmla="*/ 1534015 w 1729975"/>
                <a:gd name="connsiteY19" fmla="*/ 83743 h 1249674"/>
                <a:gd name="connsiteX20" fmla="*/ 1538705 w 1729975"/>
                <a:gd name="connsiteY20" fmla="*/ 86088 h 1249674"/>
                <a:gd name="connsiteX21" fmla="*/ 1545966 w 1729975"/>
                <a:gd name="connsiteY21" fmla="*/ 95416 h 1249674"/>
                <a:gd name="connsiteX22" fmla="*/ 1549085 w 1729975"/>
                <a:gd name="connsiteY22" fmla="*/ 96987 h 1249674"/>
                <a:gd name="connsiteX23" fmla="*/ 1552204 w 1729975"/>
                <a:gd name="connsiteY23" fmla="*/ 96463 h 1249674"/>
                <a:gd name="connsiteX24" fmla="*/ 1555597 w 1729975"/>
                <a:gd name="connsiteY24" fmla="*/ 99855 h 1249674"/>
                <a:gd name="connsiteX25" fmla="*/ 1557668 w 1729975"/>
                <a:gd name="connsiteY25" fmla="*/ 100878 h 1249674"/>
                <a:gd name="connsiteX26" fmla="*/ 1565203 w 1729975"/>
                <a:gd name="connsiteY26" fmla="*/ 101402 h 1249674"/>
                <a:gd name="connsiteX27" fmla="*/ 1567548 w 1729975"/>
                <a:gd name="connsiteY27" fmla="*/ 103222 h 1249674"/>
                <a:gd name="connsiteX28" fmla="*/ 1572738 w 1729975"/>
                <a:gd name="connsiteY28" fmla="*/ 105043 h 1249674"/>
                <a:gd name="connsiteX29" fmla="*/ 1580273 w 1729975"/>
                <a:gd name="connsiteY29" fmla="*/ 111253 h 1249674"/>
                <a:gd name="connsiteX30" fmla="*/ 1584939 w 1729975"/>
                <a:gd name="connsiteY30" fmla="*/ 114121 h 1249674"/>
                <a:gd name="connsiteX31" fmla="*/ 1587285 w 1729975"/>
                <a:gd name="connsiteY31" fmla="*/ 114894 h 1249674"/>
                <a:gd name="connsiteX32" fmla="*/ 1595867 w 1729975"/>
                <a:gd name="connsiteY32" fmla="*/ 121130 h 1249674"/>
                <a:gd name="connsiteX33" fmla="*/ 1608317 w 1729975"/>
                <a:gd name="connsiteY33" fmla="*/ 128936 h 1249674"/>
                <a:gd name="connsiteX34" fmla="*/ 1611960 w 1729975"/>
                <a:gd name="connsiteY34" fmla="*/ 129959 h 1249674"/>
                <a:gd name="connsiteX35" fmla="*/ 1615604 w 1729975"/>
                <a:gd name="connsiteY35" fmla="*/ 132054 h 1249674"/>
                <a:gd name="connsiteX36" fmla="*/ 1620544 w 1729975"/>
                <a:gd name="connsiteY36" fmla="*/ 134374 h 1249674"/>
                <a:gd name="connsiteX37" fmla="*/ 1624435 w 1729975"/>
                <a:gd name="connsiteY37" fmla="*/ 134897 h 1249674"/>
                <a:gd name="connsiteX38" fmla="*/ 1633019 w 1729975"/>
                <a:gd name="connsiteY38" fmla="*/ 139063 h 1249674"/>
                <a:gd name="connsiteX39" fmla="*/ 1634565 w 1729975"/>
                <a:gd name="connsiteY39" fmla="*/ 137766 h 1249674"/>
                <a:gd name="connsiteX40" fmla="*/ 1636636 w 1729975"/>
                <a:gd name="connsiteY40" fmla="*/ 140085 h 1249674"/>
                <a:gd name="connsiteX41" fmla="*/ 1638981 w 1729975"/>
                <a:gd name="connsiteY41" fmla="*/ 140085 h 1249674"/>
                <a:gd name="connsiteX42" fmla="*/ 1643922 w 1729975"/>
                <a:gd name="connsiteY42" fmla="*/ 138015 h 1249674"/>
                <a:gd name="connsiteX43" fmla="*/ 1644695 w 1729975"/>
                <a:gd name="connsiteY43" fmla="*/ 141407 h 1249674"/>
                <a:gd name="connsiteX44" fmla="*/ 1648088 w 1729975"/>
                <a:gd name="connsiteY44" fmla="*/ 144500 h 1249674"/>
                <a:gd name="connsiteX45" fmla="*/ 1649112 w 1729975"/>
                <a:gd name="connsiteY45" fmla="*/ 142430 h 1249674"/>
                <a:gd name="connsiteX46" fmla="*/ 1651707 w 1729975"/>
                <a:gd name="connsiteY46" fmla="*/ 140883 h 1249674"/>
                <a:gd name="connsiteX47" fmla="*/ 1657420 w 1729975"/>
                <a:gd name="connsiteY47" fmla="*/ 141133 h 1249674"/>
                <a:gd name="connsiteX48" fmla="*/ 1658718 w 1729975"/>
                <a:gd name="connsiteY48" fmla="*/ 142180 h 1249674"/>
                <a:gd name="connsiteX49" fmla="*/ 1661837 w 1729975"/>
                <a:gd name="connsiteY49" fmla="*/ 149438 h 1249674"/>
                <a:gd name="connsiteX50" fmla="*/ 1662884 w 1729975"/>
                <a:gd name="connsiteY50" fmla="*/ 149712 h 1249674"/>
                <a:gd name="connsiteX51" fmla="*/ 1664706 w 1729975"/>
                <a:gd name="connsiteY51" fmla="*/ 146071 h 1249674"/>
                <a:gd name="connsiteX52" fmla="*/ 1668598 w 1729975"/>
                <a:gd name="connsiteY52" fmla="*/ 145024 h 1249674"/>
                <a:gd name="connsiteX53" fmla="*/ 1671717 w 1729975"/>
                <a:gd name="connsiteY53" fmla="*/ 147618 h 1249674"/>
                <a:gd name="connsiteX54" fmla="*/ 1676407 w 1729975"/>
                <a:gd name="connsiteY54" fmla="*/ 147618 h 1249674"/>
                <a:gd name="connsiteX55" fmla="*/ 1677181 w 1729975"/>
                <a:gd name="connsiteY55" fmla="*/ 150211 h 1249674"/>
                <a:gd name="connsiteX56" fmla="*/ 1679502 w 1729975"/>
                <a:gd name="connsiteY56" fmla="*/ 151533 h 1249674"/>
                <a:gd name="connsiteX57" fmla="*/ 1680824 w 1729975"/>
                <a:gd name="connsiteY57" fmla="*/ 153603 h 1249674"/>
                <a:gd name="connsiteX58" fmla="*/ 1683419 w 1729975"/>
                <a:gd name="connsiteY58" fmla="*/ 155149 h 1249674"/>
                <a:gd name="connsiteX59" fmla="*/ 1687561 w 1729975"/>
                <a:gd name="connsiteY59" fmla="*/ 154127 h 1249674"/>
                <a:gd name="connsiteX60" fmla="*/ 1688359 w 1729975"/>
                <a:gd name="connsiteY60" fmla="*/ 156970 h 1249674"/>
                <a:gd name="connsiteX61" fmla="*/ 1695894 w 1729975"/>
                <a:gd name="connsiteY61" fmla="*/ 167096 h 1249674"/>
                <a:gd name="connsiteX62" fmla="*/ 1698215 w 1729975"/>
                <a:gd name="connsiteY62" fmla="*/ 166847 h 1249674"/>
                <a:gd name="connsiteX63" fmla="*/ 1702132 w 1729975"/>
                <a:gd name="connsiteY63" fmla="*/ 169441 h 1249674"/>
                <a:gd name="connsiteX64" fmla="*/ 1706274 w 1729975"/>
                <a:gd name="connsiteY64" fmla="*/ 169965 h 1249674"/>
                <a:gd name="connsiteX65" fmla="*/ 1707845 w 1729975"/>
                <a:gd name="connsiteY65" fmla="*/ 172035 h 1249674"/>
                <a:gd name="connsiteX66" fmla="*/ 1714059 w 1729975"/>
                <a:gd name="connsiteY66" fmla="*/ 174903 h 1249674"/>
                <a:gd name="connsiteX67" fmla="*/ 1712262 w 1729975"/>
                <a:gd name="connsiteY67" fmla="*/ 176724 h 1249674"/>
                <a:gd name="connsiteX68" fmla="*/ 1713809 w 1729975"/>
                <a:gd name="connsiteY68" fmla="*/ 178794 h 1249674"/>
                <a:gd name="connsiteX69" fmla="*/ 1713285 w 1729975"/>
                <a:gd name="connsiteY69" fmla="*/ 180340 h 1249674"/>
                <a:gd name="connsiteX70" fmla="*/ 1714583 w 1729975"/>
                <a:gd name="connsiteY70" fmla="*/ 183732 h 1249674"/>
                <a:gd name="connsiteX71" fmla="*/ 1714583 w 1729975"/>
                <a:gd name="connsiteY71" fmla="*/ 188920 h 1249674"/>
                <a:gd name="connsiteX72" fmla="*/ 1716154 w 1729975"/>
                <a:gd name="connsiteY72" fmla="*/ 191264 h 1249674"/>
                <a:gd name="connsiteX73" fmla="*/ 1720047 w 1729975"/>
                <a:gd name="connsiteY73" fmla="*/ 191514 h 1249674"/>
                <a:gd name="connsiteX74" fmla="*/ 1725237 w 1729975"/>
                <a:gd name="connsiteY74" fmla="*/ 193334 h 1249674"/>
                <a:gd name="connsiteX75" fmla="*/ 1726808 w 1729975"/>
                <a:gd name="connsiteY75" fmla="*/ 198273 h 1249674"/>
                <a:gd name="connsiteX76" fmla="*/ 1727856 w 1729975"/>
                <a:gd name="connsiteY76" fmla="*/ 209172 h 1249674"/>
                <a:gd name="connsiteX77" fmla="*/ 1726284 w 1729975"/>
                <a:gd name="connsiteY77" fmla="*/ 210993 h 1249674"/>
                <a:gd name="connsiteX78" fmla="*/ 1726808 w 1729975"/>
                <a:gd name="connsiteY78" fmla="*/ 213861 h 1249674"/>
                <a:gd name="connsiteX79" fmla="*/ 1724713 w 1729975"/>
                <a:gd name="connsiteY79" fmla="*/ 214110 h 1249674"/>
                <a:gd name="connsiteX80" fmla="*/ 1720820 w 1729975"/>
                <a:gd name="connsiteY80" fmla="*/ 219049 h 1249674"/>
                <a:gd name="connsiteX81" fmla="*/ 1716928 w 1729975"/>
                <a:gd name="connsiteY81" fmla="*/ 219298 h 1249674"/>
                <a:gd name="connsiteX82" fmla="*/ 1711214 w 1729975"/>
                <a:gd name="connsiteY82" fmla="*/ 222416 h 1249674"/>
                <a:gd name="connsiteX83" fmla="*/ 1705500 w 1729975"/>
                <a:gd name="connsiteY83" fmla="*/ 224486 h 1249674"/>
                <a:gd name="connsiteX84" fmla="*/ 1705226 w 1729975"/>
                <a:gd name="connsiteY84" fmla="*/ 225783 h 1249674"/>
                <a:gd name="connsiteX85" fmla="*/ 1696668 w 1729975"/>
                <a:gd name="connsiteY85" fmla="*/ 231519 h 1249674"/>
                <a:gd name="connsiteX86" fmla="*/ 1692501 w 1729975"/>
                <a:gd name="connsiteY86" fmla="*/ 233839 h 1249674"/>
                <a:gd name="connsiteX87" fmla="*/ 1679002 w 1729975"/>
                <a:gd name="connsiteY87" fmla="*/ 239301 h 1249674"/>
                <a:gd name="connsiteX88" fmla="*/ 1677181 w 1729975"/>
                <a:gd name="connsiteY88" fmla="*/ 239550 h 1249674"/>
                <a:gd name="connsiteX89" fmla="*/ 1673014 w 1729975"/>
                <a:gd name="connsiteY89" fmla="*/ 242668 h 1249674"/>
                <a:gd name="connsiteX90" fmla="*/ 1667575 w 1729975"/>
                <a:gd name="connsiteY90" fmla="*/ 244489 h 1249674"/>
                <a:gd name="connsiteX91" fmla="*/ 1661063 w 1729975"/>
                <a:gd name="connsiteY91" fmla="*/ 245536 h 1249674"/>
                <a:gd name="connsiteX92" fmla="*/ 1655623 w 1729975"/>
                <a:gd name="connsiteY92" fmla="*/ 247082 h 1249674"/>
                <a:gd name="connsiteX93" fmla="*/ 1648338 w 1729975"/>
                <a:gd name="connsiteY93" fmla="*/ 247606 h 1249674"/>
                <a:gd name="connsiteX94" fmla="*/ 1645219 w 1729975"/>
                <a:gd name="connsiteY94" fmla="*/ 247082 h 1249674"/>
                <a:gd name="connsiteX95" fmla="*/ 1643148 w 1729975"/>
                <a:gd name="connsiteY95" fmla="*/ 245262 h 1249674"/>
                <a:gd name="connsiteX96" fmla="*/ 1640279 w 1729975"/>
                <a:gd name="connsiteY96" fmla="*/ 245012 h 1249674"/>
                <a:gd name="connsiteX97" fmla="*/ 1635863 w 1729975"/>
                <a:gd name="connsiteY97" fmla="*/ 246833 h 1249674"/>
                <a:gd name="connsiteX98" fmla="*/ 1628603 w 1729975"/>
                <a:gd name="connsiteY98" fmla="*/ 247606 h 1249674"/>
                <a:gd name="connsiteX99" fmla="*/ 1617425 w 1729975"/>
                <a:gd name="connsiteY99" fmla="*/ 245786 h 1249674"/>
                <a:gd name="connsiteX100" fmla="*/ 1611960 w 1729975"/>
                <a:gd name="connsiteY100" fmla="*/ 246309 h 1249674"/>
                <a:gd name="connsiteX101" fmla="*/ 1607295 w 1729975"/>
                <a:gd name="connsiteY101" fmla="*/ 246309 h 1249674"/>
                <a:gd name="connsiteX102" fmla="*/ 1604950 w 1729975"/>
                <a:gd name="connsiteY102" fmla="*/ 245786 h 1249674"/>
                <a:gd name="connsiteX103" fmla="*/ 1603377 w 1729975"/>
                <a:gd name="connsiteY103" fmla="*/ 246833 h 1249674"/>
                <a:gd name="connsiteX104" fmla="*/ 1595068 w 1729975"/>
                <a:gd name="connsiteY104" fmla="*/ 246584 h 1249674"/>
                <a:gd name="connsiteX105" fmla="*/ 1589879 w 1729975"/>
                <a:gd name="connsiteY105" fmla="*/ 247606 h 1249674"/>
                <a:gd name="connsiteX106" fmla="*/ 1583392 w 1729975"/>
                <a:gd name="connsiteY106" fmla="*/ 252545 h 1249674"/>
                <a:gd name="connsiteX107" fmla="*/ 1580797 w 1729975"/>
                <a:gd name="connsiteY107" fmla="*/ 252295 h 1249674"/>
                <a:gd name="connsiteX108" fmla="*/ 1574036 w 1729975"/>
                <a:gd name="connsiteY108" fmla="*/ 253842 h 1249674"/>
                <a:gd name="connsiteX109" fmla="*/ 1565977 w 1729975"/>
                <a:gd name="connsiteY109" fmla="*/ 257234 h 1249674"/>
                <a:gd name="connsiteX110" fmla="*/ 1557668 w 1729975"/>
                <a:gd name="connsiteY110" fmla="*/ 259553 h 1249674"/>
                <a:gd name="connsiteX111" fmla="*/ 1550657 w 1729975"/>
                <a:gd name="connsiteY111" fmla="*/ 262671 h 1249674"/>
                <a:gd name="connsiteX112" fmla="*/ 1547538 w 1729975"/>
                <a:gd name="connsiteY112" fmla="*/ 262945 h 1249674"/>
                <a:gd name="connsiteX113" fmla="*/ 1536110 w 1729975"/>
                <a:gd name="connsiteY113" fmla="*/ 272273 h 1249674"/>
                <a:gd name="connsiteX114" fmla="*/ 1534539 w 1729975"/>
                <a:gd name="connsiteY114" fmla="*/ 272273 h 1249674"/>
                <a:gd name="connsiteX115" fmla="*/ 1531694 w 1729975"/>
                <a:gd name="connsiteY115" fmla="*/ 275914 h 1249674"/>
                <a:gd name="connsiteX116" fmla="*/ 1530646 w 1729975"/>
                <a:gd name="connsiteY116" fmla="*/ 278259 h 1249674"/>
                <a:gd name="connsiteX117" fmla="*/ 1521040 w 1729975"/>
                <a:gd name="connsiteY117" fmla="*/ 291503 h 1249674"/>
                <a:gd name="connsiteX118" fmla="*/ 1519992 w 1729975"/>
                <a:gd name="connsiteY118" fmla="*/ 293847 h 1249674"/>
                <a:gd name="connsiteX119" fmla="*/ 1510386 w 1729975"/>
                <a:gd name="connsiteY119" fmla="*/ 307091 h 1249674"/>
                <a:gd name="connsiteX120" fmla="*/ 1503101 w 1729975"/>
                <a:gd name="connsiteY120" fmla="*/ 320060 h 1249674"/>
                <a:gd name="connsiteX121" fmla="*/ 1500256 w 1729975"/>
                <a:gd name="connsiteY121" fmla="*/ 324749 h 1249674"/>
                <a:gd name="connsiteX122" fmla="*/ 1497662 w 1729975"/>
                <a:gd name="connsiteY122" fmla="*/ 326819 h 1249674"/>
                <a:gd name="connsiteX123" fmla="*/ 1499458 w 1729975"/>
                <a:gd name="connsiteY123" fmla="*/ 331758 h 1249674"/>
                <a:gd name="connsiteX124" fmla="*/ 1494792 w 1729975"/>
                <a:gd name="connsiteY124" fmla="*/ 332256 h 1249674"/>
                <a:gd name="connsiteX125" fmla="*/ 1487257 w 1729975"/>
                <a:gd name="connsiteY125" fmla="*/ 331758 h 1249674"/>
                <a:gd name="connsiteX126" fmla="*/ 1487506 w 1729975"/>
                <a:gd name="connsiteY126" fmla="*/ 334875 h 1249674"/>
                <a:gd name="connsiteX127" fmla="*/ 1481793 w 1729975"/>
                <a:gd name="connsiteY127" fmla="*/ 343430 h 1249674"/>
                <a:gd name="connsiteX128" fmla="*/ 1478424 w 1729975"/>
                <a:gd name="connsiteY128" fmla="*/ 351236 h 1249674"/>
                <a:gd name="connsiteX129" fmla="*/ 1477652 w 1729975"/>
                <a:gd name="connsiteY129" fmla="*/ 354354 h 1249674"/>
                <a:gd name="connsiteX130" fmla="*/ 1474258 w 1729975"/>
                <a:gd name="connsiteY130" fmla="*/ 360315 h 1249674"/>
                <a:gd name="connsiteX131" fmla="*/ 1471663 w 1729975"/>
                <a:gd name="connsiteY131" fmla="*/ 363433 h 1249674"/>
                <a:gd name="connsiteX132" fmla="*/ 1466997 w 1729975"/>
                <a:gd name="connsiteY132" fmla="*/ 372262 h 1249674"/>
                <a:gd name="connsiteX133" fmla="*/ 1465949 w 1729975"/>
                <a:gd name="connsiteY133" fmla="*/ 376677 h 1249674"/>
                <a:gd name="connsiteX134" fmla="*/ 1462581 w 1729975"/>
                <a:gd name="connsiteY134" fmla="*/ 384982 h 1249674"/>
                <a:gd name="connsiteX135" fmla="*/ 1460759 w 1729975"/>
                <a:gd name="connsiteY135" fmla="*/ 391990 h 1249674"/>
                <a:gd name="connsiteX136" fmla="*/ 1457641 w 1729975"/>
                <a:gd name="connsiteY136" fmla="*/ 402141 h 1249674"/>
                <a:gd name="connsiteX137" fmla="*/ 1456593 w 1729975"/>
                <a:gd name="connsiteY137" fmla="*/ 406556 h 1249674"/>
                <a:gd name="connsiteX138" fmla="*/ 1452700 w 1729975"/>
                <a:gd name="connsiteY138" fmla="*/ 424214 h 1249674"/>
                <a:gd name="connsiteX139" fmla="*/ 1450355 w 1729975"/>
                <a:gd name="connsiteY139" fmla="*/ 440825 h 1249674"/>
                <a:gd name="connsiteX140" fmla="*/ 1449856 w 1729975"/>
                <a:gd name="connsiteY140" fmla="*/ 447310 h 1249674"/>
                <a:gd name="connsiteX141" fmla="*/ 1447511 w 1729975"/>
                <a:gd name="connsiteY141" fmla="*/ 468884 h 1249674"/>
                <a:gd name="connsiteX142" fmla="*/ 1446738 w 1729975"/>
                <a:gd name="connsiteY142" fmla="*/ 472251 h 1249674"/>
                <a:gd name="connsiteX143" fmla="*/ 1446463 w 1729975"/>
                <a:gd name="connsiteY143" fmla="*/ 483424 h 1249674"/>
                <a:gd name="connsiteX144" fmla="*/ 1446987 w 1729975"/>
                <a:gd name="connsiteY144" fmla="*/ 489909 h 1249674"/>
                <a:gd name="connsiteX145" fmla="*/ 1446214 w 1729975"/>
                <a:gd name="connsiteY145" fmla="*/ 493551 h 1249674"/>
                <a:gd name="connsiteX146" fmla="*/ 1445165 w 1729975"/>
                <a:gd name="connsiteY146" fmla="*/ 506794 h 1249674"/>
                <a:gd name="connsiteX147" fmla="*/ 1446214 w 1729975"/>
                <a:gd name="connsiteY147" fmla="*/ 513803 h 1249674"/>
                <a:gd name="connsiteX148" fmla="*/ 1446463 w 1729975"/>
                <a:gd name="connsiteY148" fmla="*/ 529890 h 1249674"/>
                <a:gd name="connsiteX149" fmla="*/ 1448284 w 1729975"/>
                <a:gd name="connsiteY149" fmla="*/ 545752 h 1249674"/>
                <a:gd name="connsiteX150" fmla="*/ 1449332 w 1729975"/>
                <a:gd name="connsiteY150" fmla="*/ 550167 h 1249674"/>
                <a:gd name="connsiteX151" fmla="*/ 1451154 w 1729975"/>
                <a:gd name="connsiteY151" fmla="*/ 566254 h 1249674"/>
                <a:gd name="connsiteX152" fmla="*/ 1453224 w 1729975"/>
                <a:gd name="connsiteY152" fmla="*/ 576131 h 1249674"/>
                <a:gd name="connsiteX153" fmla="*/ 1453998 w 1729975"/>
                <a:gd name="connsiteY153" fmla="*/ 586780 h 1249674"/>
                <a:gd name="connsiteX154" fmla="*/ 1455046 w 1729975"/>
                <a:gd name="connsiteY154" fmla="*/ 591719 h 1249674"/>
                <a:gd name="connsiteX155" fmla="*/ 1456593 w 1729975"/>
                <a:gd name="connsiteY155" fmla="*/ 595086 h 1249674"/>
                <a:gd name="connsiteX156" fmla="*/ 1459462 w 1729975"/>
                <a:gd name="connsiteY156" fmla="*/ 608080 h 1249674"/>
                <a:gd name="connsiteX157" fmla="*/ 1462057 w 1729975"/>
                <a:gd name="connsiteY157" fmla="*/ 617932 h 1249674"/>
                <a:gd name="connsiteX158" fmla="*/ 1465700 w 1729975"/>
                <a:gd name="connsiteY158" fmla="*/ 631175 h 1249674"/>
                <a:gd name="connsiteX159" fmla="*/ 1466748 w 1729975"/>
                <a:gd name="connsiteY159" fmla="*/ 634044 h 1249674"/>
                <a:gd name="connsiteX160" fmla="*/ 1472186 w 1729975"/>
                <a:gd name="connsiteY160" fmla="*/ 652999 h 1249674"/>
                <a:gd name="connsiteX161" fmla="*/ 1475057 w 1729975"/>
                <a:gd name="connsiteY161" fmla="*/ 660531 h 1249674"/>
                <a:gd name="connsiteX162" fmla="*/ 1480770 w 1729975"/>
                <a:gd name="connsiteY162" fmla="*/ 679237 h 1249674"/>
                <a:gd name="connsiteX163" fmla="*/ 1483365 w 1729975"/>
                <a:gd name="connsiteY163" fmla="*/ 686769 h 1249674"/>
                <a:gd name="connsiteX164" fmla="*/ 1486733 w 1729975"/>
                <a:gd name="connsiteY164" fmla="*/ 694551 h 1249674"/>
                <a:gd name="connsiteX165" fmla="*/ 1489852 w 1729975"/>
                <a:gd name="connsiteY165" fmla="*/ 704677 h 1249674"/>
                <a:gd name="connsiteX166" fmla="*/ 1490899 w 1729975"/>
                <a:gd name="connsiteY166" fmla="*/ 707545 h 1249674"/>
                <a:gd name="connsiteX167" fmla="*/ 1496863 w 1729975"/>
                <a:gd name="connsiteY167" fmla="*/ 724680 h 1249674"/>
                <a:gd name="connsiteX168" fmla="*/ 1498435 w 1729975"/>
                <a:gd name="connsiteY168" fmla="*/ 728321 h 1249674"/>
                <a:gd name="connsiteX169" fmla="*/ 1501553 w 1729975"/>
                <a:gd name="connsiteY169" fmla="*/ 739470 h 1249674"/>
                <a:gd name="connsiteX170" fmla="*/ 1505197 w 1729975"/>
                <a:gd name="connsiteY170" fmla="*/ 749870 h 1249674"/>
                <a:gd name="connsiteX171" fmla="*/ 1507267 w 1729975"/>
                <a:gd name="connsiteY171" fmla="*/ 757403 h 1249674"/>
                <a:gd name="connsiteX172" fmla="*/ 1510112 w 1729975"/>
                <a:gd name="connsiteY172" fmla="*/ 763887 h 1249674"/>
                <a:gd name="connsiteX173" fmla="*/ 1512731 w 1729975"/>
                <a:gd name="connsiteY173" fmla="*/ 771943 h 1249674"/>
                <a:gd name="connsiteX174" fmla="*/ 1514528 w 1729975"/>
                <a:gd name="connsiteY174" fmla="*/ 776358 h 1249674"/>
                <a:gd name="connsiteX175" fmla="*/ 1516624 w 1729975"/>
                <a:gd name="connsiteY175" fmla="*/ 783366 h 1249674"/>
                <a:gd name="connsiteX176" fmla="*/ 1520266 w 1729975"/>
                <a:gd name="connsiteY176" fmla="*/ 793243 h 1249674"/>
                <a:gd name="connsiteX177" fmla="*/ 1521814 w 1729975"/>
                <a:gd name="connsiteY177" fmla="*/ 798954 h 1249674"/>
                <a:gd name="connsiteX178" fmla="*/ 1525456 w 1729975"/>
                <a:gd name="connsiteY178" fmla="*/ 807783 h 1249674"/>
                <a:gd name="connsiteX179" fmla="*/ 1530122 w 1729975"/>
                <a:gd name="connsiteY179" fmla="*/ 817635 h 1249674"/>
                <a:gd name="connsiteX180" fmla="*/ 1531170 w 1729975"/>
                <a:gd name="connsiteY180" fmla="*/ 821027 h 1249674"/>
                <a:gd name="connsiteX181" fmla="*/ 1534539 w 1729975"/>
                <a:gd name="connsiteY181" fmla="*/ 828559 h 1249674"/>
                <a:gd name="connsiteX182" fmla="*/ 1538181 w 1729975"/>
                <a:gd name="connsiteY182" fmla="*/ 837638 h 1249674"/>
                <a:gd name="connsiteX183" fmla="*/ 1539229 w 1729975"/>
                <a:gd name="connsiteY183" fmla="*/ 842327 h 1249674"/>
                <a:gd name="connsiteX184" fmla="*/ 1542348 w 1729975"/>
                <a:gd name="connsiteY184" fmla="*/ 851405 h 1249674"/>
                <a:gd name="connsiteX185" fmla="*/ 1548062 w 1729975"/>
                <a:gd name="connsiteY185" fmla="*/ 865173 h 1249674"/>
                <a:gd name="connsiteX186" fmla="*/ 1551180 w 1729975"/>
                <a:gd name="connsiteY186" fmla="*/ 870885 h 1249674"/>
                <a:gd name="connsiteX187" fmla="*/ 1555846 w 1729975"/>
                <a:gd name="connsiteY187" fmla="*/ 877893 h 1249674"/>
                <a:gd name="connsiteX188" fmla="*/ 1560513 w 1729975"/>
                <a:gd name="connsiteY188" fmla="*/ 890089 h 1249674"/>
                <a:gd name="connsiteX189" fmla="*/ 1564679 w 1729975"/>
                <a:gd name="connsiteY189" fmla="*/ 898145 h 1249674"/>
                <a:gd name="connsiteX190" fmla="*/ 1566500 w 1729975"/>
                <a:gd name="connsiteY190" fmla="*/ 904380 h 1249674"/>
                <a:gd name="connsiteX191" fmla="*/ 1569619 w 1729975"/>
                <a:gd name="connsiteY191" fmla="*/ 912960 h 1249674"/>
                <a:gd name="connsiteX192" fmla="*/ 1570917 w 1729975"/>
                <a:gd name="connsiteY192" fmla="*/ 919445 h 1249674"/>
                <a:gd name="connsiteX193" fmla="*/ 1574285 w 1729975"/>
                <a:gd name="connsiteY193" fmla="*/ 927750 h 1249674"/>
                <a:gd name="connsiteX194" fmla="*/ 1575583 w 1729975"/>
                <a:gd name="connsiteY194" fmla="*/ 934759 h 1249674"/>
                <a:gd name="connsiteX195" fmla="*/ 1579500 w 1729975"/>
                <a:gd name="connsiteY195" fmla="*/ 943588 h 1249674"/>
                <a:gd name="connsiteX196" fmla="*/ 1580523 w 1729975"/>
                <a:gd name="connsiteY196" fmla="*/ 948801 h 1249674"/>
                <a:gd name="connsiteX197" fmla="*/ 1579749 w 1729975"/>
                <a:gd name="connsiteY197" fmla="*/ 949050 h 1249674"/>
                <a:gd name="connsiteX198" fmla="*/ 1579500 w 1729975"/>
                <a:gd name="connsiteY198" fmla="*/ 956058 h 1249674"/>
                <a:gd name="connsiteX199" fmla="*/ 1581297 w 1729975"/>
                <a:gd name="connsiteY199" fmla="*/ 960473 h 1249674"/>
                <a:gd name="connsiteX200" fmla="*/ 1583642 w 1729975"/>
                <a:gd name="connsiteY200" fmla="*/ 963590 h 1249674"/>
                <a:gd name="connsiteX201" fmla="*/ 1585987 w 1729975"/>
                <a:gd name="connsiteY201" fmla="*/ 968529 h 1249674"/>
                <a:gd name="connsiteX202" fmla="*/ 1587808 w 1729975"/>
                <a:gd name="connsiteY202" fmla="*/ 971397 h 1249674"/>
                <a:gd name="connsiteX203" fmla="*/ 1593772 w 1729975"/>
                <a:gd name="connsiteY203" fmla="*/ 984367 h 1249674"/>
                <a:gd name="connsiteX204" fmla="*/ 1597165 w 1729975"/>
                <a:gd name="connsiteY204" fmla="*/ 990352 h 1249674"/>
                <a:gd name="connsiteX205" fmla="*/ 1600010 w 1729975"/>
                <a:gd name="connsiteY205" fmla="*/ 996588 h 1249674"/>
                <a:gd name="connsiteX206" fmla="*/ 1606247 w 1729975"/>
                <a:gd name="connsiteY206" fmla="*/ 1005666 h 1249674"/>
                <a:gd name="connsiteX207" fmla="*/ 1609366 w 1729975"/>
                <a:gd name="connsiteY207" fmla="*/ 1011128 h 1249674"/>
                <a:gd name="connsiteX208" fmla="*/ 1613257 w 1729975"/>
                <a:gd name="connsiteY208" fmla="*/ 1016840 h 1249674"/>
                <a:gd name="connsiteX209" fmla="*/ 1619495 w 1729975"/>
                <a:gd name="connsiteY209" fmla="*/ 1027215 h 1249674"/>
                <a:gd name="connsiteX210" fmla="*/ 1623911 w 1729975"/>
                <a:gd name="connsiteY210" fmla="*/ 1035521 h 1249674"/>
                <a:gd name="connsiteX211" fmla="*/ 1626256 w 1729975"/>
                <a:gd name="connsiteY211" fmla="*/ 1038913 h 1249674"/>
                <a:gd name="connsiteX212" fmla="*/ 1630673 w 1729975"/>
                <a:gd name="connsiteY212" fmla="*/ 1046170 h 1249674"/>
                <a:gd name="connsiteX213" fmla="*/ 1635089 w 1729975"/>
                <a:gd name="connsiteY213" fmla="*/ 1058392 h 1249674"/>
                <a:gd name="connsiteX214" fmla="*/ 1637684 w 1729975"/>
                <a:gd name="connsiteY214" fmla="*/ 1063829 h 1249674"/>
                <a:gd name="connsiteX215" fmla="*/ 1646517 w 1729975"/>
                <a:gd name="connsiteY215" fmla="*/ 1078370 h 1249674"/>
                <a:gd name="connsiteX216" fmla="*/ 1651457 w 1729975"/>
                <a:gd name="connsiteY216" fmla="*/ 1085128 h 1249674"/>
                <a:gd name="connsiteX217" fmla="*/ 1653278 w 1729975"/>
                <a:gd name="connsiteY217" fmla="*/ 1089294 h 1249674"/>
                <a:gd name="connsiteX218" fmla="*/ 1659242 w 1729975"/>
                <a:gd name="connsiteY218" fmla="*/ 1097350 h 1249674"/>
                <a:gd name="connsiteX219" fmla="*/ 1667301 w 1729975"/>
                <a:gd name="connsiteY219" fmla="*/ 1109022 h 1249674"/>
                <a:gd name="connsiteX220" fmla="*/ 1670145 w 1729975"/>
                <a:gd name="connsiteY220" fmla="*/ 1112389 h 1249674"/>
                <a:gd name="connsiteX221" fmla="*/ 1675360 w 1729975"/>
                <a:gd name="connsiteY221" fmla="*/ 1120969 h 1249674"/>
                <a:gd name="connsiteX222" fmla="*/ 1683419 w 1729975"/>
                <a:gd name="connsiteY222" fmla="*/ 1130072 h 1249674"/>
                <a:gd name="connsiteX223" fmla="*/ 1686513 w 1729975"/>
                <a:gd name="connsiteY223" fmla="*/ 1136807 h 1249674"/>
                <a:gd name="connsiteX224" fmla="*/ 1690680 w 1729975"/>
                <a:gd name="connsiteY224" fmla="*/ 1142518 h 1249674"/>
                <a:gd name="connsiteX225" fmla="*/ 1693799 w 1729975"/>
                <a:gd name="connsiteY225" fmla="*/ 1145386 h 1249674"/>
                <a:gd name="connsiteX226" fmla="*/ 1700286 w 1729975"/>
                <a:gd name="connsiteY226" fmla="*/ 1153692 h 1249674"/>
                <a:gd name="connsiteX227" fmla="*/ 1696393 w 1729975"/>
                <a:gd name="connsiteY227" fmla="*/ 1154989 h 1249674"/>
                <a:gd name="connsiteX228" fmla="*/ 1692251 w 1729975"/>
                <a:gd name="connsiteY228" fmla="*/ 1154739 h 1249674"/>
                <a:gd name="connsiteX229" fmla="*/ 1688858 w 1729975"/>
                <a:gd name="connsiteY229" fmla="*/ 1155513 h 1249674"/>
                <a:gd name="connsiteX230" fmla="*/ 1688609 w 1729975"/>
                <a:gd name="connsiteY230" fmla="*/ 1157583 h 1249674"/>
                <a:gd name="connsiteX231" fmla="*/ 1684966 w 1729975"/>
                <a:gd name="connsiteY231" fmla="*/ 1157583 h 1249674"/>
                <a:gd name="connsiteX232" fmla="*/ 1679502 w 1729975"/>
                <a:gd name="connsiteY232" fmla="*/ 1156809 h 1249674"/>
                <a:gd name="connsiteX233" fmla="*/ 1676657 w 1729975"/>
                <a:gd name="connsiteY233" fmla="*/ 1159677 h 1249674"/>
                <a:gd name="connsiteX234" fmla="*/ 1673788 w 1729975"/>
                <a:gd name="connsiteY234" fmla="*/ 1159403 h 1249674"/>
                <a:gd name="connsiteX235" fmla="*/ 1666253 w 1729975"/>
                <a:gd name="connsiteY235" fmla="*/ 1160201 h 1249674"/>
                <a:gd name="connsiteX236" fmla="*/ 1661587 w 1729975"/>
                <a:gd name="connsiteY236" fmla="*/ 1161997 h 1249674"/>
                <a:gd name="connsiteX237" fmla="*/ 1654576 w 1729975"/>
                <a:gd name="connsiteY237" fmla="*/ 1163568 h 1249674"/>
                <a:gd name="connsiteX238" fmla="*/ 1649386 w 1729975"/>
                <a:gd name="connsiteY238" fmla="*/ 1163568 h 1249674"/>
                <a:gd name="connsiteX239" fmla="*/ 1641851 w 1729975"/>
                <a:gd name="connsiteY239" fmla="*/ 1161498 h 1249674"/>
                <a:gd name="connsiteX240" fmla="*/ 1636387 w 1729975"/>
                <a:gd name="connsiteY240" fmla="*/ 1160700 h 1249674"/>
                <a:gd name="connsiteX241" fmla="*/ 1632744 w 1729975"/>
                <a:gd name="connsiteY241" fmla="*/ 1155513 h 1249674"/>
                <a:gd name="connsiteX242" fmla="*/ 1632494 w 1729975"/>
                <a:gd name="connsiteY242" fmla="*/ 1152669 h 1249674"/>
                <a:gd name="connsiteX243" fmla="*/ 1624685 w 1729975"/>
                <a:gd name="connsiteY243" fmla="*/ 1150050 h 1249674"/>
                <a:gd name="connsiteX244" fmla="*/ 1625982 w 1729975"/>
                <a:gd name="connsiteY244" fmla="*/ 1147456 h 1249674"/>
                <a:gd name="connsiteX245" fmla="*/ 1624435 w 1729975"/>
                <a:gd name="connsiteY245" fmla="*/ 1144613 h 1249674"/>
                <a:gd name="connsiteX246" fmla="*/ 1622365 w 1729975"/>
                <a:gd name="connsiteY246" fmla="*/ 1143042 h 1249674"/>
                <a:gd name="connsiteX247" fmla="*/ 1618197 w 1729975"/>
                <a:gd name="connsiteY247" fmla="*/ 1139151 h 1249674"/>
                <a:gd name="connsiteX248" fmla="*/ 1615604 w 1729975"/>
                <a:gd name="connsiteY248" fmla="*/ 1139151 h 1249674"/>
                <a:gd name="connsiteX249" fmla="*/ 1615354 w 1729975"/>
                <a:gd name="connsiteY249" fmla="*/ 1134736 h 1249674"/>
                <a:gd name="connsiteX250" fmla="*/ 1612235 w 1729975"/>
                <a:gd name="connsiteY250" fmla="*/ 1133190 h 1249674"/>
                <a:gd name="connsiteX251" fmla="*/ 1603403 w 1729975"/>
                <a:gd name="connsiteY251" fmla="*/ 1133439 h 1249674"/>
                <a:gd name="connsiteX252" fmla="*/ 1595867 w 1729975"/>
                <a:gd name="connsiteY252" fmla="*/ 1133190 h 1249674"/>
                <a:gd name="connsiteX253" fmla="*/ 1595867 w 1729975"/>
                <a:gd name="connsiteY253" fmla="*/ 1128775 h 1249674"/>
                <a:gd name="connsiteX254" fmla="*/ 1596641 w 1729975"/>
                <a:gd name="connsiteY254" fmla="*/ 1123563 h 1249674"/>
                <a:gd name="connsiteX255" fmla="*/ 1593772 w 1729975"/>
                <a:gd name="connsiteY255" fmla="*/ 1120445 h 1249674"/>
                <a:gd name="connsiteX256" fmla="*/ 1592998 w 1729975"/>
                <a:gd name="connsiteY256" fmla="*/ 1118625 h 1249674"/>
                <a:gd name="connsiteX257" fmla="*/ 1593247 w 1729975"/>
                <a:gd name="connsiteY257" fmla="*/ 1112913 h 1249674"/>
                <a:gd name="connsiteX258" fmla="*/ 1592474 w 1729975"/>
                <a:gd name="connsiteY258" fmla="*/ 1106428 h 1249674"/>
                <a:gd name="connsiteX259" fmla="*/ 1593772 w 1729975"/>
                <a:gd name="connsiteY259" fmla="*/ 1101490 h 1249674"/>
                <a:gd name="connsiteX260" fmla="*/ 1593522 w 1729975"/>
                <a:gd name="connsiteY260" fmla="*/ 1093708 h 1249674"/>
                <a:gd name="connsiteX261" fmla="*/ 1592225 w 1729975"/>
                <a:gd name="connsiteY261" fmla="*/ 1087224 h 1249674"/>
                <a:gd name="connsiteX262" fmla="*/ 1590927 w 1729975"/>
                <a:gd name="connsiteY262" fmla="*/ 1086176 h 1249674"/>
                <a:gd name="connsiteX263" fmla="*/ 1589879 w 1729975"/>
                <a:gd name="connsiteY263" fmla="*/ 1082809 h 1249674"/>
                <a:gd name="connsiteX264" fmla="*/ 1585463 w 1729975"/>
                <a:gd name="connsiteY264" fmla="*/ 1082535 h 1249674"/>
                <a:gd name="connsiteX265" fmla="*/ 1581047 w 1729975"/>
                <a:gd name="connsiteY265" fmla="*/ 1080988 h 1249674"/>
                <a:gd name="connsiteX266" fmla="*/ 1578452 w 1729975"/>
                <a:gd name="connsiteY266" fmla="*/ 1079691 h 1249674"/>
                <a:gd name="connsiteX267" fmla="*/ 1575857 w 1729975"/>
                <a:gd name="connsiteY267" fmla="*/ 1076823 h 1249674"/>
                <a:gd name="connsiteX268" fmla="*/ 1571964 w 1729975"/>
                <a:gd name="connsiteY268" fmla="*/ 1075776 h 1249674"/>
                <a:gd name="connsiteX269" fmla="*/ 1568846 w 1729975"/>
                <a:gd name="connsiteY269" fmla="*/ 1076823 h 1249674"/>
                <a:gd name="connsiteX270" fmla="*/ 1565977 w 1729975"/>
                <a:gd name="connsiteY270" fmla="*/ 1073182 h 1249674"/>
                <a:gd name="connsiteX271" fmla="*/ 1563382 w 1729975"/>
                <a:gd name="connsiteY271" fmla="*/ 1071361 h 1249674"/>
                <a:gd name="connsiteX272" fmla="*/ 1560263 w 1729975"/>
                <a:gd name="connsiteY272" fmla="*/ 1066173 h 1249674"/>
                <a:gd name="connsiteX273" fmla="*/ 1554549 w 1729975"/>
                <a:gd name="connsiteY273" fmla="*/ 1067745 h 1249674"/>
                <a:gd name="connsiteX274" fmla="*/ 1550906 w 1729975"/>
                <a:gd name="connsiteY274" fmla="*/ 1066697 h 1249674"/>
                <a:gd name="connsiteX275" fmla="*/ 1550906 w 1729975"/>
                <a:gd name="connsiteY275" fmla="*/ 1059689 h 1249674"/>
                <a:gd name="connsiteX276" fmla="*/ 1551954 w 1729975"/>
                <a:gd name="connsiteY276" fmla="*/ 1055000 h 1249674"/>
                <a:gd name="connsiteX277" fmla="*/ 1547538 w 1729975"/>
                <a:gd name="connsiteY277" fmla="*/ 1053453 h 1249674"/>
                <a:gd name="connsiteX278" fmla="*/ 1542598 w 1729975"/>
                <a:gd name="connsiteY278" fmla="*/ 1052680 h 1249674"/>
                <a:gd name="connsiteX279" fmla="*/ 1537408 w 1729975"/>
                <a:gd name="connsiteY279" fmla="*/ 1052930 h 1249674"/>
                <a:gd name="connsiteX280" fmla="*/ 1536110 w 1729975"/>
                <a:gd name="connsiteY280" fmla="*/ 1044100 h 1249674"/>
                <a:gd name="connsiteX281" fmla="*/ 1536360 w 1729975"/>
                <a:gd name="connsiteY281" fmla="*/ 1040459 h 1249674"/>
                <a:gd name="connsiteX282" fmla="*/ 1532991 w 1729975"/>
                <a:gd name="connsiteY282" fmla="*/ 1029036 h 1249674"/>
                <a:gd name="connsiteX283" fmla="*/ 1529598 w 1729975"/>
                <a:gd name="connsiteY283" fmla="*/ 1020481 h 1249674"/>
                <a:gd name="connsiteX284" fmla="*/ 1526230 w 1729975"/>
                <a:gd name="connsiteY284" fmla="*/ 1009557 h 1249674"/>
                <a:gd name="connsiteX285" fmla="*/ 1522587 w 1729975"/>
                <a:gd name="connsiteY285" fmla="*/ 1004369 h 1249674"/>
                <a:gd name="connsiteX286" fmla="*/ 1519992 w 1729975"/>
                <a:gd name="connsiteY286" fmla="*/ 1003845 h 1249674"/>
                <a:gd name="connsiteX287" fmla="*/ 1513231 w 1729975"/>
                <a:gd name="connsiteY287" fmla="*/ 1004893 h 1249674"/>
                <a:gd name="connsiteX288" fmla="*/ 1509862 w 1729975"/>
                <a:gd name="connsiteY288" fmla="*/ 1004644 h 1249674"/>
                <a:gd name="connsiteX289" fmla="*/ 1508814 w 1729975"/>
                <a:gd name="connsiteY289" fmla="*/ 1005666 h 1249674"/>
                <a:gd name="connsiteX290" fmla="*/ 1501803 w 1729975"/>
                <a:gd name="connsiteY290" fmla="*/ 1005417 h 1249674"/>
                <a:gd name="connsiteX291" fmla="*/ 1493494 w 1729975"/>
                <a:gd name="connsiteY291" fmla="*/ 1010081 h 1249674"/>
                <a:gd name="connsiteX292" fmla="*/ 1488554 w 1729975"/>
                <a:gd name="connsiteY292" fmla="*/ 1011901 h 1249674"/>
                <a:gd name="connsiteX293" fmla="*/ 1483614 w 1729975"/>
                <a:gd name="connsiteY293" fmla="*/ 1010604 h 1249674"/>
                <a:gd name="connsiteX294" fmla="*/ 1469068 w 1729975"/>
                <a:gd name="connsiteY294" fmla="*/ 1008784 h 1249674"/>
                <a:gd name="connsiteX295" fmla="*/ 1463629 w 1729975"/>
                <a:gd name="connsiteY295" fmla="*/ 1005142 h 1249674"/>
                <a:gd name="connsiteX296" fmla="*/ 1461034 w 1729975"/>
                <a:gd name="connsiteY296" fmla="*/ 1004644 h 1249674"/>
                <a:gd name="connsiteX297" fmla="*/ 1453224 w 1729975"/>
                <a:gd name="connsiteY297" fmla="*/ 1006714 h 1249674"/>
                <a:gd name="connsiteX298" fmla="*/ 1447511 w 1729975"/>
                <a:gd name="connsiteY298" fmla="*/ 1004644 h 1249674"/>
                <a:gd name="connsiteX299" fmla="*/ 1441024 w 1729975"/>
                <a:gd name="connsiteY299" fmla="*/ 1003347 h 1249674"/>
                <a:gd name="connsiteX300" fmla="*/ 1440500 w 1729975"/>
                <a:gd name="connsiteY300" fmla="*/ 1002548 h 1249674"/>
                <a:gd name="connsiteX301" fmla="*/ 1433239 w 1729975"/>
                <a:gd name="connsiteY301" fmla="*/ 1003347 h 1249674"/>
                <a:gd name="connsiteX302" fmla="*/ 1432441 w 1729975"/>
                <a:gd name="connsiteY302" fmla="*/ 1011128 h 1249674"/>
                <a:gd name="connsiteX303" fmla="*/ 1431667 w 1729975"/>
                <a:gd name="connsiteY303" fmla="*/ 1012949 h 1249674"/>
                <a:gd name="connsiteX304" fmla="*/ 1431917 w 1729975"/>
                <a:gd name="connsiteY304" fmla="*/ 1018910 h 1249674"/>
                <a:gd name="connsiteX305" fmla="*/ 1431143 w 1729975"/>
                <a:gd name="connsiteY305" fmla="*/ 1022826 h 1249674"/>
                <a:gd name="connsiteX306" fmla="*/ 1428798 w 1729975"/>
                <a:gd name="connsiteY306" fmla="*/ 1029061 h 1249674"/>
                <a:gd name="connsiteX307" fmla="*/ 1429072 w 1729975"/>
                <a:gd name="connsiteY307" fmla="*/ 1029834 h 1249674"/>
                <a:gd name="connsiteX308" fmla="*/ 1426976 w 1729975"/>
                <a:gd name="connsiteY308" fmla="*/ 1041008 h 1249674"/>
                <a:gd name="connsiteX309" fmla="*/ 1422835 w 1729975"/>
                <a:gd name="connsiteY309" fmla="*/ 1044125 h 1249674"/>
                <a:gd name="connsiteX310" fmla="*/ 1421013 w 1729975"/>
                <a:gd name="connsiteY310" fmla="*/ 1046445 h 1249674"/>
                <a:gd name="connsiteX311" fmla="*/ 1417121 w 1729975"/>
                <a:gd name="connsiteY311" fmla="*/ 1047243 h 1249674"/>
                <a:gd name="connsiteX312" fmla="*/ 1416597 w 1729975"/>
                <a:gd name="connsiteY312" fmla="*/ 1044898 h 1249674"/>
                <a:gd name="connsiteX313" fmla="*/ 1410883 w 1729975"/>
                <a:gd name="connsiteY313" fmla="*/ 1044375 h 1249674"/>
                <a:gd name="connsiteX314" fmla="*/ 1401527 w 1729975"/>
                <a:gd name="connsiteY314" fmla="*/ 1042828 h 1249674"/>
                <a:gd name="connsiteX315" fmla="*/ 1397884 w 1729975"/>
                <a:gd name="connsiteY315" fmla="*/ 1042828 h 1249674"/>
                <a:gd name="connsiteX316" fmla="*/ 1397110 w 1729975"/>
                <a:gd name="connsiteY316" fmla="*/ 1041257 h 1249674"/>
                <a:gd name="connsiteX317" fmla="*/ 1392445 w 1729975"/>
                <a:gd name="connsiteY317" fmla="*/ 1043352 h 1249674"/>
                <a:gd name="connsiteX318" fmla="*/ 1390873 w 1729975"/>
                <a:gd name="connsiteY318" fmla="*/ 1041008 h 1249674"/>
                <a:gd name="connsiteX319" fmla="*/ 1383338 w 1729975"/>
                <a:gd name="connsiteY319" fmla="*/ 1043078 h 1249674"/>
                <a:gd name="connsiteX320" fmla="*/ 1376851 w 1729975"/>
                <a:gd name="connsiteY320" fmla="*/ 1042828 h 1249674"/>
                <a:gd name="connsiteX321" fmla="*/ 1376327 w 1729975"/>
                <a:gd name="connsiteY321" fmla="*/ 1036319 h 1249674"/>
                <a:gd name="connsiteX322" fmla="*/ 1378422 w 1729975"/>
                <a:gd name="connsiteY322" fmla="*/ 1029585 h 1249674"/>
                <a:gd name="connsiteX323" fmla="*/ 1378148 w 1729975"/>
                <a:gd name="connsiteY323" fmla="*/ 1024646 h 1249674"/>
                <a:gd name="connsiteX324" fmla="*/ 1372958 w 1729975"/>
                <a:gd name="connsiteY324" fmla="*/ 1021005 h 1249674"/>
                <a:gd name="connsiteX325" fmla="*/ 1371661 w 1729975"/>
                <a:gd name="connsiteY325" fmla="*/ 1016067 h 1249674"/>
                <a:gd name="connsiteX326" fmla="*/ 1372160 w 1729975"/>
                <a:gd name="connsiteY326" fmla="*/ 1011128 h 1249674"/>
                <a:gd name="connsiteX327" fmla="*/ 1370363 w 1729975"/>
                <a:gd name="connsiteY327" fmla="*/ 1006988 h 1249674"/>
                <a:gd name="connsiteX328" fmla="*/ 1370363 w 1729975"/>
                <a:gd name="connsiteY328" fmla="*/ 1003870 h 1249674"/>
                <a:gd name="connsiteX329" fmla="*/ 1371137 w 1729975"/>
                <a:gd name="connsiteY329" fmla="*/ 999182 h 1249674"/>
                <a:gd name="connsiteX330" fmla="*/ 1369066 w 1729975"/>
                <a:gd name="connsiteY330" fmla="*/ 996862 h 1249674"/>
                <a:gd name="connsiteX331" fmla="*/ 1365423 w 1729975"/>
                <a:gd name="connsiteY331" fmla="*/ 990876 h 1249674"/>
                <a:gd name="connsiteX332" fmla="*/ 1365423 w 1729975"/>
                <a:gd name="connsiteY332" fmla="*/ 986985 h 1249674"/>
                <a:gd name="connsiteX333" fmla="*/ 1363852 w 1729975"/>
                <a:gd name="connsiteY333" fmla="*/ 982571 h 1249674"/>
                <a:gd name="connsiteX334" fmla="*/ 1363602 w 1729975"/>
                <a:gd name="connsiteY334" fmla="*/ 979977 h 1249674"/>
                <a:gd name="connsiteX335" fmla="*/ 1360233 w 1729975"/>
                <a:gd name="connsiteY335" fmla="*/ 980226 h 1249674"/>
                <a:gd name="connsiteX336" fmla="*/ 1355293 w 1729975"/>
                <a:gd name="connsiteY336" fmla="*/ 978680 h 1249674"/>
                <a:gd name="connsiteX337" fmla="*/ 1351127 w 1729975"/>
                <a:gd name="connsiteY337" fmla="*/ 976335 h 1249674"/>
                <a:gd name="connsiteX338" fmla="*/ 1345164 w 1729975"/>
                <a:gd name="connsiteY338" fmla="*/ 969327 h 1249674"/>
                <a:gd name="connsiteX339" fmla="*/ 1335532 w 1729975"/>
                <a:gd name="connsiteY339" fmla="*/ 962568 h 1249674"/>
                <a:gd name="connsiteX340" fmla="*/ 1332164 w 1729975"/>
                <a:gd name="connsiteY340" fmla="*/ 962318 h 1249674"/>
                <a:gd name="connsiteX341" fmla="*/ 1331915 w 1729975"/>
                <a:gd name="connsiteY341" fmla="*/ 966733 h 1249674"/>
                <a:gd name="connsiteX342" fmla="*/ 1329570 w 1729975"/>
                <a:gd name="connsiteY342" fmla="*/ 971148 h 1249674"/>
                <a:gd name="connsiteX343" fmla="*/ 1328796 w 1729975"/>
                <a:gd name="connsiteY343" fmla="*/ 974515 h 1249674"/>
                <a:gd name="connsiteX344" fmla="*/ 1331116 w 1729975"/>
                <a:gd name="connsiteY344" fmla="*/ 977907 h 1249674"/>
                <a:gd name="connsiteX345" fmla="*/ 1327997 w 1729975"/>
                <a:gd name="connsiteY345" fmla="*/ 980226 h 1249674"/>
                <a:gd name="connsiteX346" fmla="*/ 1323082 w 1729975"/>
                <a:gd name="connsiteY346" fmla="*/ 982845 h 1249674"/>
                <a:gd name="connsiteX347" fmla="*/ 1319165 w 1729975"/>
                <a:gd name="connsiteY347" fmla="*/ 983868 h 1249674"/>
                <a:gd name="connsiteX348" fmla="*/ 1313975 w 1729975"/>
                <a:gd name="connsiteY348" fmla="*/ 988557 h 1249674"/>
                <a:gd name="connsiteX349" fmla="*/ 1311904 w 1729975"/>
                <a:gd name="connsiteY349" fmla="*/ 989330 h 1249674"/>
                <a:gd name="connsiteX350" fmla="*/ 1307738 w 1729975"/>
                <a:gd name="connsiteY350" fmla="*/ 989080 h 1249674"/>
                <a:gd name="connsiteX351" fmla="*/ 1300203 w 1729975"/>
                <a:gd name="connsiteY351" fmla="*/ 986736 h 1249674"/>
                <a:gd name="connsiteX352" fmla="*/ 1298905 w 1729975"/>
                <a:gd name="connsiteY352" fmla="*/ 985688 h 1249674"/>
                <a:gd name="connsiteX353" fmla="*/ 1295262 w 1729975"/>
                <a:gd name="connsiteY353" fmla="*/ 974789 h 1249674"/>
                <a:gd name="connsiteX354" fmla="*/ 1294239 w 1729975"/>
                <a:gd name="connsiteY354" fmla="*/ 964912 h 1249674"/>
                <a:gd name="connsiteX355" fmla="*/ 1292942 w 1729975"/>
                <a:gd name="connsiteY355" fmla="*/ 963366 h 1249674"/>
                <a:gd name="connsiteX356" fmla="*/ 1288251 w 1729975"/>
                <a:gd name="connsiteY356" fmla="*/ 961021 h 1249674"/>
                <a:gd name="connsiteX357" fmla="*/ 1283835 w 1729975"/>
                <a:gd name="connsiteY357" fmla="*/ 959450 h 1249674"/>
                <a:gd name="connsiteX358" fmla="*/ 1279419 w 1729975"/>
                <a:gd name="connsiteY358" fmla="*/ 959450 h 1249674"/>
                <a:gd name="connsiteX359" fmla="*/ 1270586 w 1729975"/>
                <a:gd name="connsiteY359" fmla="*/ 962069 h 1249674"/>
                <a:gd name="connsiteX360" fmla="*/ 1267218 w 1729975"/>
                <a:gd name="connsiteY360" fmla="*/ 963615 h 1249674"/>
                <a:gd name="connsiteX361" fmla="*/ 1263575 w 1729975"/>
                <a:gd name="connsiteY361" fmla="*/ 966484 h 1249674"/>
                <a:gd name="connsiteX362" fmla="*/ 1258909 w 1729975"/>
                <a:gd name="connsiteY362" fmla="*/ 973492 h 1249674"/>
                <a:gd name="connsiteX363" fmla="*/ 1257337 w 1729975"/>
                <a:gd name="connsiteY363" fmla="*/ 980226 h 1249674"/>
                <a:gd name="connsiteX364" fmla="*/ 1251898 w 1729975"/>
                <a:gd name="connsiteY364" fmla="*/ 980750 h 1249674"/>
                <a:gd name="connsiteX365" fmla="*/ 1250326 w 1729975"/>
                <a:gd name="connsiteY365" fmla="*/ 976859 h 1249674"/>
                <a:gd name="connsiteX366" fmla="*/ 1246958 w 1729975"/>
                <a:gd name="connsiteY366" fmla="*/ 975562 h 1249674"/>
                <a:gd name="connsiteX367" fmla="*/ 1240445 w 1729975"/>
                <a:gd name="connsiteY367" fmla="*/ 973991 h 1249674"/>
                <a:gd name="connsiteX368" fmla="*/ 1236304 w 1729975"/>
                <a:gd name="connsiteY368" fmla="*/ 973742 h 1249674"/>
                <a:gd name="connsiteX369" fmla="*/ 1217067 w 1729975"/>
                <a:gd name="connsiteY369" fmla="*/ 971671 h 1249674"/>
                <a:gd name="connsiteX370" fmla="*/ 1214472 w 1729975"/>
                <a:gd name="connsiteY370" fmla="*/ 955036 h 1249674"/>
                <a:gd name="connsiteX371" fmla="*/ 1212651 w 1729975"/>
                <a:gd name="connsiteY371" fmla="*/ 951918 h 1249674"/>
                <a:gd name="connsiteX372" fmla="*/ 1208758 w 1729975"/>
                <a:gd name="connsiteY372" fmla="*/ 947005 h 1249674"/>
                <a:gd name="connsiteX373" fmla="*/ 1206937 w 1729975"/>
                <a:gd name="connsiteY373" fmla="*/ 947504 h 1249674"/>
                <a:gd name="connsiteX374" fmla="*/ 1206438 w 1729975"/>
                <a:gd name="connsiteY374" fmla="*/ 945184 h 1249674"/>
                <a:gd name="connsiteX375" fmla="*/ 1193963 w 1729975"/>
                <a:gd name="connsiteY375" fmla="*/ 948027 h 1249674"/>
                <a:gd name="connsiteX376" fmla="*/ 1188249 w 1729975"/>
                <a:gd name="connsiteY376" fmla="*/ 942316 h 1249674"/>
                <a:gd name="connsiteX377" fmla="*/ 1179666 w 1729975"/>
                <a:gd name="connsiteY377" fmla="*/ 942316 h 1249674"/>
                <a:gd name="connsiteX378" fmla="*/ 1175250 w 1729975"/>
                <a:gd name="connsiteY378" fmla="*/ 944660 h 1249674"/>
                <a:gd name="connsiteX379" fmla="*/ 1167191 w 1729975"/>
                <a:gd name="connsiteY379" fmla="*/ 950621 h 1249674"/>
                <a:gd name="connsiteX380" fmla="*/ 1159930 w 1729975"/>
                <a:gd name="connsiteY380" fmla="*/ 951918 h 1249674"/>
                <a:gd name="connsiteX381" fmla="*/ 1151347 w 1729975"/>
                <a:gd name="connsiteY381" fmla="*/ 950098 h 1249674"/>
                <a:gd name="connsiteX382" fmla="*/ 1141492 w 1729975"/>
                <a:gd name="connsiteY382" fmla="*/ 946980 h 1249674"/>
                <a:gd name="connsiteX383" fmla="*/ 1136801 w 1729975"/>
                <a:gd name="connsiteY383" fmla="*/ 943613 h 1249674"/>
                <a:gd name="connsiteX384" fmla="*/ 1134980 w 1729975"/>
                <a:gd name="connsiteY384" fmla="*/ 941268 h 1249674"/>
                <a:gd name="connsiteX385" fmla="*/ 1133433 w 1729975"/>
                <a:gd name="connsiteY385" fmla="*/ 932439 h 1249674"/>
                <a:gd name="connsiteX386" fmla="*/ 1129266 w 1729975"/>
                <a:gd name="connsiteY386" fmla="*/ 935557 h 1249674"/>
                <a:gd name="connsiteX387" fmla="*/ 1127968 w 1729975"/>
                <a:gd name="connsiteY387" fmla="*/ 935831 h 1249674"/>
                <a:gd name="connsiteX388" fmla="*/ 1124600 w 1729975"/>
                <a:gd name="connsiteY388" fmla="*/ 933212 h 1249674"/>
                <a:gd name="connsiteX389" fmla="*/ 1117589 w 1729975"/>
                <a:gd name="connsiteY389" fmla="*/ 931142 h 1249674"/>
                <a:gd name="connsiteX390" fmla="*/ 1114969 w 1729975"/>
                <a:gd name="connsiteY390" fmla="*/ 932190 h 1249674"/>
                <a:gd name="connsiteX391" fmla="*/ 1108482 w 1729975"/>
                <a:gd name="connsiteY391" fmla="*/ 936854 h 1249674"/>
                <a:gd name="connsiteX392" fmla="*/ 1100698 w 1729975"/>
                <a:gd name="connsiteY392" fmla="*/ 944910 h 1249674"/>
                <a:gd name="connsiteX393" fmla="*/ 1097304 w 1729975"/>
                <a:gd name="connsiteY393" fmla="*/ 942840 h 1249674"/>
                <a:gd name="connsiteX394" fmla="*/ 1095233 w 1729975"/>
                <a:gd name="connsiteY394" fmla="*/ 943862 h 1249674"/>
                <a:gd name="connsiteX395" fmla="*/ 1093686 w 1729975"/>
                <a:gd name="connsiteY395" fmla="*/ 942316 h 1249674"/>
                <a:gd name="connsiteX396" fmla="*/ 1093936 w 1729975"/>
                <a:gd name="connsiteY396" fmla="*/ 938949 h 1249674"/>
                <a:gd name="connsiteX397" fmla="*/ 1092638 w 1729975"/>
                <a:gd name="connsiteY397" fmla="*/ 937901 h 1249674"/>
                <a:gd name="connsiteX398" fmla="*/ 1090293 w 1729975"/>
                <a:gd name="connsiteY398" fmla="*/ 930618 h 1249674"/>
                <a:gd name="connsiteX399" fmla="*/ 1088222 w 1729975"/>
                <a:gd name="connsiteY399" fmla="*/ 926478 h 1249674"/>
                <a:gd name="connsiteX400" fmla="*/ 1079390 w 1729975"/>
                <a:gd name="connsiteY400" fmla="*/ 912960 h 1249674"/>
                <a:gd name="connsiteX401" fmla="*/ 1070033 w 1729975"/>
                <a:gd name="connsiteY401" fmla="*/ 907523 h 1249674"/>
                <a:gd name="connsiteX402" fmla="*/ 1050023 w 1729975"/>
                <a:gd name="connsiteY402" fmla="*/ 897896 h 1249674"/>
                <a:gd name="connsiteX403" fmla="*/ 1043012 w 1729975"/>
                <a:gd name="connsiteY403" fmla="*/ 894279 h 1249674"/>
                <a:gd name="connsiteX404" fmla="*/ 1037822 w 1729975"/>
                <a:gd name="connsiteY404" fmla="*/ 897122 h 1249674"/>
                <a:gd name="connsiteX405" fmla="*/ 1031335 w 1729975"/>
                <a:gd name="connsiteY405" fmla="*/ 898943 h 1249674"/>
                <a:gd name="connsiteX406" fmla="*/ 1028465 w 1729975"/>
                <a:gd name="connsiteY406" fmla="*/ 899193 h 1249674"/>
                <a:gd name="connsiteX407" fmla="*/ 1025097 w 1729975"/>
                <a:gd name="connsiteY407" fmla="*/ 897896 h 1249674"/>
                <a:gd name="connsiteX408" fmla="*/ 1023276 w 1729975"/>
                <a:gd name="connsiteY408" fmla="*/ 895826 h 1249674"/>
                <a:gd name="connsiteX409" fmla="*/ 1018585 w 1729975"/>
                <a:gd name="connsiteY409" fmla="*/ 893755 h 1249674"/>
                <a:gd name="connsiteX410" fmla="*/ 1016265 w 1729975"/>
                <a:gd name="connsiteY410" fmla="*/ 891660 h 1249674"/>
                <a:gd name="connsiteX411" fmla="*/ 1015741 w 1729975"/>
                <a:gd name="connsiteY411" fmla="*/ 889066 h 1249674"/>
                <a:gd name="connsiteX412" fmla="*/ 1013919 w 1729975"/>
                <a:gd name="connsiteY412" fmla="*/ 886747 h 1249674"/>
                <a:gd name="connsiteX413" fmla="*/ 1010800 w 1729975"/>
                <a:gd name="connsiteY413" fmla="*/ 884926 h 1249674"/>
                <a:gd name="connsiteX414" fmla="*/ 1007432 w 1729975"/>
                <a:gd name="connsiteY414" fmla="*/ 879464 h 1249674"/>
                <a:gd name="connsiteX415" fmla="*/ 1004837 w 1729975"/>
                <a:gd name="connsiteY415" fmla="*/ 878941 h 1249674"/>
                <a:gd name="connsiteX416" fmla="*/ 999373 w 1729975"/>
                <a:gd name="connsiteY416" fmla="*/ 881011 h 1249674"/>
                <a:gd name="connsiteX417" fmla="*/ 996529 w 1729975"/>
                <a:gd name="connsiteY417" fmla="*/ 880761 h 1249674"/>
                <a:gd name="connsiteX418" fmla="*/ 993135 w 1729975"/>
                <a:gd name="connsiteY418" fmla="*/ 882058 h 1249674"/>
                <a:gd name="connsiteX419" fmla="*/ 991064 w 1729975"/>
                <a:gd name="connsiteY419" fmla="*/ 885450 h 1249674"/>
                <a:gd name="connsiteX420" fmla="*/ 985350 w 1729975"/>
                <a:gd name="connsiteY420" fmla="*/ 883106 h 1249674"/>
                <a:gd name="connsiteX421" fmla="*/ 981957 w 1729975"/>
                <a:gd name="connsiteY421" fmla="*/ 880761 h 1249674"/>
                <a:gd name="connsiteX422" fmla="*/ 979886 w 1729975"/>
                <a:gd name="connsiteY422" fmla="*/ 876596 h 1249674"/>
                <a:gd name="connsiteX423" fmla="*/ 977042 w 1729975"/>
                <a:gd name="connsiteY423" fmla="*/ 876596 h 1249674"/>
                <a:gd name="connsiteX424" fmla="*/ 967411 w 1729975"/>
                <a:gd name="connsiteY424" fmla="*/ 873503 h 1249674"/>
                <a:gd name="connsiteX425" fmla="*/ 965590 w 1729975"/>
                <a:gd name="connsiteY425" fmla="*/ 871683 h 1249674"/>
                <a:gd name="connsiteX426" fmla="*/ 959103 w 1729975"/>
                <a:gd name="connsiteY426" fmla="*/ 870111 h 1249674"/>
                <a:gd name="connsiteX427" fmla="*/ 959352 w 1729975"/>
                <a:gd name="connsiteY427" fmla="*/ 863876 h 1249674"/>
                <a:gd name="connsiteX428" fmla="*/ 958853 w 1729975"/>
                <a:gd name="connsiteY428" fmla="*/ 862579 h 1249674"/>
                <a:gd name="connsiteX429" fmla="*/ 954961 w 1729975"/>
                <a:gd name="connsiteY429" fmla="*/ 861282 h 1249674"/>
                <a:gd name="connsiteX430" fmla="*/ 951043 w 1729975"/>
                <a:gd name="connsiteY430" fmla="*/ 861033 h 1249674"/>
                <a:gd name="connsiteX431" fmla="*/ 944556 w 1729975"/>
                <a:gd name="connsiteY431" fmla="*/ 859212 h 1249674"/>
                <a:gd name="connsiteX432" fmla="*/ 935974 w 1729975"/>
                <a:gd name="connsiteY432" fmla="*/ 859461 h 1249674"/>
                <a:gd name="connsiteX433" fmla="*/ 929486 w 1729975"/>
                <a:gd name="connsiteY433" fmla="*/ 858963 h 1249674"/>
                <a:gd name="connsiteX434" fmla="*/ 915713 w 1729975"/>
                <a:gd name="connsiteY434" fmla="*/ 858688 h 1249674"/>
                <a:gd name="connsiteX435" fmla="*/ 900643 w 1729975"/>
                <a:gd name="connsiteY435" fmla="*/ 858439 h 1249674"/>
                <a:gd name="connsiteX436" fmla="*/ 894430 w 1729975"/>
                <a:gd name="connsiteY436" fmla="*/ 858439 h 1249674"/>
                <a:gd name="connsiteX437" fmla="*/ 890264 w 1729975"/>
                <a:gd name="connsiteY437" fmla="*/ 857391 h 1249674"/>
                <a:gd name="connsiteX438" fmla="*/ 886895 w 1729975"/>
                <a:gd name="connsiteY438" fmla="*/ 850907 h 1249674"/>
                <a:gd name="connsiteX439" fmla="*/ 884800 w 1729975"/>
                <a:gd name="connsiteY439" fmla="*/ 850907 h 1249674"/>
                <a:gd name="connsiteX440" fmla="*/ 884300 w 1729975"/>
                <a:gd name="connsiteY440" fmla="*/ 858164 h 1249674"/>
                <a:gd name="connsiteX441" fmla="*/ 883253 w 1729975"/>
                <a:gd name="connsiteY441" fmla="*/ 860783 h 1249674"/>
                <a:gd name="connsiteX442" fmla="*/ 874944 w 1729975"/>
                <a:gd name="connsiteY442" fmla="*/ 860783 h 1249674"/>
                <a:gd name="connsiteX443" fmla="*/ 874146 w 1729975"/>
                <a:gd name="connsiteY443" fmla="*/ 859736 h 1249674"/>
                <a:gd name="connsiteX444" fmla="*/ 875194 w 1729975"/>
                <a:gd name="connsiteY444" fmla="*/ 854548 h 1249674"/>
                <a:gd name="connsiteX445" fmla="*/ 879360 w 1729975"/>
                <a:gd name="connsiteY445" fmla="*/ 848313 h 1249674"/>
                <a:gd name="connsiteX446" fmla="*/ 879086 w 1729975"/>
                <a:gd name="connsiteY446" fmla="*/ 846741 h 1249674"/>
                <a:gd name="connsiteX447" fmla="*/ 871301 w 1729975"/>
                <a:gd name="connsiteY447" fmla="*/ 847265 h 1249674"/>
                <a:gd name="connsiteX448" fmla="*/ 861172 w 1729975"/>
                <a:gd name="connsiteY448" fmla="*/ 848562 h 1249674"/>
                <a:gd name="connsiteX449" fmla="*/ 857528 w 1729975"/>
                <a:gd name="connsiteY449" fmla="*/ 848562 h 1249674"/>
                <a:gd name="connsiteX450" fmla="*/ 857778 w 1729975"/>
                <a:gd name="connsiteY450" fmla="*/ 853226 h 1249674"/>
                <a:gd name="connsiteX451" fmla="*/ 857528 w 1729975"/>
                <a:gd name="connsiteY451" fmla="*/ 859736 h 1249674"/>
                <a:gd name="connsiteX452" fmla="*/ 855982 w 1729975"/>
                <a:gd name="connsiteY452" fmla="*/ 861033 h 1249674"/>
                <a:gd name="connsiteX453" fmla="*/ 852339 w 1729975"/>
                <a:gd name="connsiteY453" fmla="*/ 858439 h 1249674"/>
                <a:gd name="connsiteX454" fmla="*/ 851291 w 1729975"/>
                <a:gd name="connsiteY454" fmla="*/ 859212 h 1249674"/>
                <a:gd name="connsiteX455" fmla="*/ 848172 w 1729975"/>
                <a:gd name="connsiteY455" fmla="*/ 854548 h 1249674"/>
                <a:gd name="connsiteX456" fmla="*/ 844804 w 1729975"/>
                <a:gd name="connsiteY456" fmla="*/ 852977 h 1249674"/>
                <a:gd name="connsiteX457" fmla="*/ 843507 w 1729975"/>
                <a:gd name="connsiteY457" fmla="*/ 847789 h 1249674"/>
                <a:gd name="connsiteX458" fmla="*/ 834150 w 1729975"/>
                <a:gd name="connsiteY458" fmla="*/ 844397 h 1249674"/>
                <a:gd name="connsiteX459" fmla="*/ 828960 w 1729975"/>
                <a:gd name="connsiteY459" fmla="*/ 844148 h 1249674"/>
                <a:gd name="connsiteX460" fmla="*/ 820128 w 1729975"/>
                <a:gd name="connsiteY460" fmla="*/ 847016 h 1249674"/>
                <a:gd name="connsiteX461" fmla="*/ 815961 w 1729975"/>
                <a:gd name="connsiteY461" fmla="*/ 847789 h 1249674"/>
                <a:gd name="connsiteX462" fmla="*/ 815187 w 1729975"/>
                <a:gd name="connsiteY462" fmla="*/ 845444 h 1249674"/>
                <a:gd name="connsiteX463" fmla="*/ 809723 w 1729975"/>
                <a:gd name="connsiteY463" fmla="*/ 846243 h 1249674"/>
                <a:gd name="connsiteX464" fmla="*/ 803486 w 1729975"/>
                <a:gd name="connsiteY464" fmla="*/ 847789 h 1249674"/>
                <a:gd name="connsiteX465" fmla="*/ 800642 w 1729975"/>
                <a:gd name="connsiteY465" fmla="*/ 838960 h 1249674"/>
                <a:gd name="connsiteX466" fmla="*/ 794129 w 1729975"/>
                <a:gd name="connsiteY466" fmla="*/ 838960 h 1249674"/>
                <a:gd name="connsiteX467" fmla="*/ 777761 w 1729975"/>
                <a:gd name="connsiteY467" fmla="*/ 841304 h 1249674"/>
                <a:gd name="connsiteX468" fmla="*/ 767906 w 1729975"/>
                <a:gd name="connsiteY468" fmla="*/ 845195 h 1249674"/>
                <a:gd name="connsiteX469" fmla="*/ 756478 w 1729975"/>
                <a:gd name="connsiteY469" fmla="*/ 847539 h 1249674"/>
                <a:gd name="connsiteX470" fmla="*/ 755431 w 1729975"/>
                <a:gd name="connsiteY470" fmla="*/ 845444 h 1249674"/>
                <a:gd name="connsiteX471" fmla="*/ 746349 w 1729975"/>
                <a:gd name="connsiteY471" fmla="*/ 846492 h 1249674"/>
                <a:gd name="connsiteX472" fmla="*/ 745825 w 1729975"/>
                <a:gd name="connsiteY472" fmla="*/ 843374 h 1249674"/>
                <a:gd name="connsiteX473" fmla="*/ 740111 w 1729975"/>
                <a:gd name="connsiteY473" fmla="*/ 844671 h 1249674"/>
                <a:gd name="connsiteX474" fmla="*/ 739587 w 1729975"/>
                <a:gd name="connsiteY474" fmla="*/ 843624 h 1249674"/>
                <a:gd name="connsiteX475" fmla="*/ 731279 w 1729975"/>
                <a:gd name="connsiteY475" fmla="*/ 843898 h 1249674"/>
                <a:gd name="connsiteX476" fmla="*/ 731029 w 1729975"/>
                <a:gd name="connsiteY476" fmla="*/ 842601 h 1249674"/>
                <a:gd name="connsiteX477" fmla="*/ 726613 w 1729975"/>
                <a:gd name="connsiteY477" fmla="*/ 842851 h 1249674"/>
                <a:gd name="connsiteX478" fmla="*/ 718803 w 1729975"/>
                <a:gd name="connsiteY478" fmla="*/ 844422 h 1249674"/>
                <a:gd name="connsiteX479" fmla="*/ 711542 w 1729975"/>
                <a:gd name="connsiteY479" fmla="*/ 845195 h 1249674"/>
                <a:gd name="connsiteX480" fmla="*/ 703733 w 1729975"/>
                <a:gd name="connsiteY480" fmla="*/ 844671 h 1249674"/>
                <a:gd name="connsiteX481" fmla="*/ 691008 w 1729975"/>
                <a:gd name="connsiteY481" fmla="*/ 844422 h 1249674"/>
                <a:gd name="connsiteX482" fmla="*/ 683723 w 1729975"/>
                <a:gd name="connsiteY482" fmla="*/ 845719 h 1249674"/>
                <a:gd name="connsiteX483" fmla="*/ 674890 w 1729975"/>
                <a:gd name="connsiteY483" fmla="*/ 849086 h 1249674"/>
                <a:gd name="connsiteX484" fmla="*/ 669176 w 1729975"/>
                <a:gd name="connsiteY484" fmla="*/ 849884 h 1249674"/>
                <a:gd name="connsiteX485" fmla="*/ 661641 w 1729975"/>
                <a:gd name="connsiteY485" fmla="*/ 851680 h 1249674"/>
                <a:gd name="connsiteX486" fmla="*/ 655678 w 1729975"/>
                <a:gd name="connsiteY486" fmla="*/ 854024 h 1249674"/>
                <a:gd name="connsiteX487" fmla="*/ 641656 w 1729975"/>
                <a:gd name="connsiteY487" fmla="*/ 857416 h 1249674"/>
                <a:gd name="connsiteX488" fmla="*/ 631775 w 1729975"/>
                <a:gd name="connsiteY488" fmla="*/ 858189 h 1249674"/>
                <a:gd name="connsiteX489" fmla="*/ 626062 w 1729975"/>
                <a:gd name="connsiteY489" fmla="*/ 858439 h 1249674"/>
                <a:gd name="connsiteX490" fmla="*/ 619300 w 1729975"/>
                <a:gd name="connsiteY490" fmla="*/ 857940 h 1249674"/>
                <a:gd name="connsiteX491" fmla="*/ 616181 w 1729975"/>
                <a:gd name="connsiteY491" fmla="*/ 857416 h 1249674"/>
                <a:gd name="connsiteX492" fmla="*/ 608147 w 1729975"/>
                <a:gd name="connsiteY492" fmla="*/ 858963 h 1249674"/>
                <a:gd name="connsiteX493" fmla="*/ 597493 w 1729975"/>
                <a:gd name="connsiteY493" fmla="*/ 863128 h 1249674"/>
                <a:gd name="connsiteX494" fmla="*/ 596695 w 1729975"/>
                <a:gd name="connsiteY494" fmla="*/ 861033 h 1249674"/>
                <a:gd name="connsiteX495" fmla="*/ 585268 w 1729975"/>
                <a:gd name="connsiteY495" fmla="*/ 865971 h 1249674"/>
                <a:gd name="connsiteX496" fmla="*/ 587863 w 1729975"/>
                <a:gd name="connsiteY496" fmla="*/ 878966 h 1249674"/>
                <a:gd name="connsiteX497" fmla="*/ 589160 w 1729975"/>
                <a:gd name="connsiteY497" fmla="*/ 883629 h 1249674"/>
                <a:gd name="connsiteX498" fmla="*/ 592553 w 1729975"/>
                <a:gd name="connsiteY498" fmla="*/ 891935 h 1249674"/>
                <a:gd name="connsiteX499" fmla="*/ 586041 w 1729975"/>
                <a:gd name="connsiteY499" fmla="*/ 897397 h 1249674"/>
                <a:gd name="connsiteX500" fmla="*/ 579804 w 1729975"/>
                <a:gd name="connsiteY500" fmla="*/ 899991 h 1249674"/>
                <a:gd name="connsiteX501" fmla="*/ 573316 w 1729975"/>
                <a:gd name="connsiteY501" fmla="*/ 901811 h 1249674"/>
                <a:gd name="connsiteX502" fmla="*/ 566829 w 1729975"/>
                <a:gd name="connsiteY502" fmla="*/ 904156 h 1249674"/>
                <a:gd name="connsiteX503" fmla="*/ 555926 w 1729975"/>
                <a:gd name="connsiteY503" fmla="*/ 911164 h 1249674"/>
                <a:gd name="connsiteX504" fmla="*/ 557223 w 1729975"/>
                <a:gd name="connsiteY504" fmla="*/ 915579 h 1249674"/>
                <a:gd name="connsiteX505" fmla="*/ 558246 w 1729975"/>
                <a:gd name="connsiteY505" fmla="*/ 923111 h 1249674"/>
                <a:gd name="connsiteX506" fmla="*/ 560591 w 1729975"/>
                <a:gd name="connsiteY506" fmla="*/ 928049 h 1249674"/>
                <a:gd name="connsiteX507" fmla="*/ 565008 w 1729975"/>
                <a:gd name="connsiteY507" fmla="*/ 935831 h 1249674"/>
                <a:gd name="connsiteX508" fmla="*/ 568900 w 1729975"/>
                <a:gd name="connsiteY508" fmla="*/ 940520 h 1249674"/>
                <a:gd name="connsiteX509" fmla="*/ 572543 w 1729975"/>
                <a:gd name="connsiteY509" fmla="*/ 944411 h 1249674"/>
                <a:gd name="connsiteX510" fmla="*/ 577733 w 1729975"/>
                <a:gd name="connsiteY510" fmla="*/ 944910 h 1249674"/>
                <a:gd name="connsiteX511" fmla="*/ 580851 w 1729975"/>
                <a:gd name="connsiteY511" fmla="*/ 949599 h 1249674"/>
                <a:gd name="connsiteX512" fmla="*/ 584494 w 1729975"/>
                <a:gd name="connsiteY512" fmla="*/ 953739 h 1249674"/>
                <a:gd name="connsiteX513" fmla="*/ 593327 w 1729975"/>
                <a:gd name="connsiteY513" fmla="*/ 961271 h 1249674"/>
                <a:gd name="connsiteX514" fmla="*/ 597468 w 1729975"/>
                <a:gd name="connsiteY514" fmla="*/ 963890 h 1249674"/>
                <a:gd name="connsiteX515" fmla="*/ 602408 w 1729975"/>
                <a:gd name="connsiteY515" fmla="*/ 966209 h 1249674"/>
                <a:gd name="connsiteX516" fmla="*/ 613586 w 1729975"/>
                <a:gd name="connsiteY516" fmla="*/ 972968 h 1249674"/>
                <a:gd name="connsiteX517" fmla="*/ 617230 w 1729975"/>
                <a:gd name="connsiteY517" fmla="*/ 970100 h 1249674"/>
                <a:gd name="connsiteX518" fmla="*/ 618003 w 1729975"/>
                <a:gd name="connsiteY518" fmla="*/ 968554 h 1249674"/>
                <a:gd name="connsiteX519" fmla="*/ 642429 w 1729975"/>
                <a:gd name="connsiteY519" fmla="*/ 988557 h 1249674"/>
                <a:gd name="connsiteX520" fmla="*/ 643478 w 1729975"/>
                <a:gd name="connsiteY520" fmla="*/ 987260 h 1249674"/>
                <a:gd name="connsiteX521" fmla="*/ 645274 w 1729975"/>
                <a:gd name="connsiteY521" fmla="*/ 999705 h 1249674"/>
                <a:gd name="connsiteX522" fmla="*/ 643727 w 1729975"/>
                <a:gd name="connsiteY522" fmla="*/ 1000229 h 1249674"/>
                <a:gd name="connsiteX523" fmla="*/ 646572 w 1729975"/>
                <a:gd name="connsiteY523" fmla="*/ 1005691 h 1249674"/>
                <a:gd name="connsiteX524" fmla="*/ 651786 w 1729975"/>
                <a:gd name="connsiteY524" fmla="*/ 1014520 h 1249674"/>
                <a:gd name="connsiteX525" fmla="*/ 654381 w 1729975"/>
                <a:gd name="connsiteY525" fmla="*/ 1019708 h 1249674"/>
                <a:gd name="connsiteX526" fmla="*/ 658273 w 1729975"/>
                <a:gd name="connsiteY526" fmla="*/ 1024372 h 1249674"/>
                <a:gd name="connsiteX527" fmla="*/ 660095 w 1729975"/>
                <a:gd name="connsiteY527" fmla="*/ 1028014 h 1249674"/>
                <a:gd name="connsiteX528" fmla="*/ 659571 w 1729975"/>
                <a:gd name="connsiteY528" fmla="*/ 1034249 h 1249674"/>
                <a:gd name="connsiteX529" fmla="*/ 660095 w 1729975"/>
                <a:gd name="connsiteY529" fmla="*/ 1036843 h 1249674"/>
                <a:gd name="connsiteX530" fmla="*/ 668154 w 1729975"/>
                <a:gd name="connsiteY530" fmla="*/ 1050610 h 1249674"/>
                <a:gd name="connsiteX531" fmla="*/ 666581 w 1729975"/>
                <a:gd name="connsiteY531" fmla="*/ 1054775 h 1249674"/>
                <a:gd name="connsiteX532" fmla="*/ 667380 w 1729975"/>
                <a:gd name="connsiteY532" fmla="*/ 1058666 h 1249674"/>
                <a:gd name="connsiteX533" fmla="*/ 670998 w 1729975"/>
                <a:gd name="connsiteY533" fmla="*/ 1060736 h 1249674"/>
                <a:gd name="connsiteX534" fmla="*/ 673867 w 1729975"/>
                <a:gd name="connsiteY534" fmla="*/ 1065425 h 1249674"/>
                <a:gd name="connsiteX535" fmla="*/ 675938 w 1729975"/>
                <a:gd name="connsiteY535" fmla="*/ 1073980 h 1249674"/>
                <a:gd name="connsiteX536" fmla="*/ 679057 w 1729975"/>
                <a:gd name="connsiteY536" fmla="*/ 1085927 h 1249674"/>
                <a:gd name="connsiteX537" fmla="*/ 680105 w 1729975"/>
                <a:gd name="connsiteY537" fmla="*/ 1094506 h 1249674"/>
                <a:gd name="connsiteX538" fmla="*/ 681128 w 1729975"/>
                <a:gd name="connsiteY538" fmla="*/ 1098921 h 1249674"/>
                <a:gd name="connsiteX539" fmla="*/ 685544 w 1729975"/>
                <a:gd name="connsiteY539" fmla="*/ 1109297 h 1249674"/>
                <a:gd name="connsiteX540" fmla="*/ 689187 w 1729975"/>
                <a:gd name="connsiteY540" fmla="*/ 1118924 h 1249674"/>
                <a:gd name="connsiteX541" fmla="*/ 690235 w 1729975"/>
                <a:gd name="connsiteY541" fmla="*/ 1123338 h 1249674"/>
                <a:gd name="connsiteX542" fmla="*/ 691258 w 1729975"/>
                <a:gd name="connsiteY542" fmla="*/ 1124885 h 1249674"/>
                <a:gd name="connsiteX543" fmla="*/ 692306 w 1729975"/>
                <a:gd name="connsiteY543" fmla="*/ 1129050 h 1249674"/>
                <a:gd name="connsiteX544" fmla="*/ 694901 w 1729975"/>
                <a:gd name="connsiteY544" fmla="*/ 1136058 h 1249674"/>
                <a:gd name="connsiteX545" fmla="*/ 694127 w 1729975"/>
                <a:gd name="connsiteY545" fmla="*/ 1138378 h 1249674"/>
                <a:gd name="connsiteX546" fmla="*/ 689187 w 1729975"/>
                <a:gd name="connsiteY546" fmla="*/ 1135535 h 1249674"/>
                <a:gd name="connsiteX547" fmla="*/ 680354 w 1729975"/>
                <a:gd name="connsiteY547" fmla="*/ 1135011 h 1249674"/>
                <a:gd name="connsiteX548" fmla="*/ 674890 w 1729975"/>
                <a:gd name="connsiteY548" fmla="*/ 1136308 h 1249674"/>
                <a:gd name="connsiteX549" fmla="*/ 661142 w 1729975"/>
                <a:gd name="connsiteY549" fmla="*/ 1141246 h 1249674"/>
                <a:gd name="connsiteX550" fmla="*/ 656202 w 1729975"/>
                <a:gd name="connsiteY550" fmla="*/ 1144364 h 1249674"/>
                <a:gd name="connsiteX551" fmla="*/ 648667 w 1729975"/>
                <a:gd name="connsiteY551" fmla="*/ 1146434 h 1249674"/>
                <a:gd name="connsiteX552" fmla="*/ 642429 w 1729975"/>
                <a:gd name="connsiteY552" fmla="*/ 1142543 h 1249674"/>
                <a:gd name="connsiteX553" fmla="*/ 639310 w 1729975"/>
                <a:gd name="connsiteY553" fmla="*/ 1136308 h 1249674"/>
                <a:gd name="connsiteX554" fmla="*/ 634620 w 1729975"/>
                <a:gd name="connsiteY554" fmla="*/ 1135535 h 1249674"/>
                <a:gd name="connsiteX555" fmla="*/ 631251 w 1729975"/>
                <a:gd name="connsiteY555" fmla="*/ 1132941 h 1249674"/>
                <a:gd name="connsiteX556" fmla="*/ 630204 w 1729975"/>
                <a:gd name="connsiteY556" fmla="*/ 1130596 h 1249674"/>
                <a:gd name="connsiteX557" fmla="*/ 620348 w 1729975"/>
                <a:gd name="connsiteY557" fmla="*/ 1132941 h 1249674"/>
                <a:gd name="connsiteX558" fmla="*/ 615932 w 1729975"/>
                <a:gd name="connsiteY558" fmla="*/ 1137106 h 1249674"/>
                <a:gd name="connsiteX559" fmla="*/ 610992 w 1729975"/>
                <a:gd name="connsiteY559" fmla="*/ 1139700 h 1249674"/>
                <a:gd name="connsiteX560" fmla="*/ 612813 w 1729975"/>
                <a:gd name="connsiteY560" fmla="*/ 1142817 h 1249674"/>
                <a:gd name="connsiteX561" fmla="*/ 609694 w 1729975"/>
                <a:gd name="connsiteY561" fmla="*/ 1144364 h 1249674"/>
                <a:gd name="connsiteX562" fmla="*/ 605003 w 1729975"/>
                <a:gd name="connsiteY562" fmla="*/ 1144888 h 1249674"/>
                <a:gd name="connsiteX563" fmla="*/ 602933 w 1729975"/>
                <a:gd name="connsiteY563" fmla="*/ 1143341 h 1249674"/>
                <a:gd name="connsiteX564" fmla="*/ 601386 w 1729975"/>
                <a:gd name="connsiteY564" fmla="*/ 1143840 h 1249674"/>
                <a:gd name="connsiteX565" fmla="*/ 591754 w 1729975"/>
                <a:gd name="connsiteY565" fmla="*/ 1150849 h 1249674"/>
                <a:gd name="connsiteX566" fmla="*/ 588387 w 1729975"/>
                <a:gd name="connsiteY566" fmla="*/ 1151896 h 1249674"/>
                <a:gd name="connsiteX567" fmla="*/ 583970 w 1729975"/>
                <a:gd name="connsiteY567" fmla="*/ 1151647 h 1249674"/>
                <a:gd name="connsiteX568" fmla="*/ 577209 w 1729975"/>
                <a:gd name="connsiteY568" fmla="*/ 1152944 h 1249674"/>
                <a:gd name="connsiteX569" fmla="*/ 570472 w 1729975"/>
                <a:gd name="connsiteY569" fmla="*/ 1156560 h 1249674"/>
                <a:gd name="connsiteX570" fmla="*/ 564484 w 1729975"/>
                <a:gd name="connsiteY570" fmla="*/ 1157607 h 1249674"/>
                <a:gd name="connsiteX571" fmla="*/ 557722 w 1729975"/>
                <a:gd name="connsiteY571" fmla="*/ 1161773 h 1249674"/>
                <a:gd name="connsiteX572" fmla="*/ 554603 w 1729975"/>
                <a:gd name="connsiteY572" fmla="*/ 1164092 h 1249674"/>
                <a:gd name="connsiteX573" fmla="*/ 553581 w 1729975"/>
                <a:gd name="connsiteY573" fmla="*/ 1168008 h 1249674"/>
                <a:gd name="connsiteX574" fmla="*/ 550187 w 1729975"/>
                <a:gd name="connsiteY574" fmla="*/ 1174218 h 1249674"/>
                <a:gd name="connsiteX575" fmla="*/ 550187 w 1729975"/>
                <a:gd name="connsiteY575" fmla="*/ 1175266 h 1249674"/>
                <a:gd name="connsiteX576" fmla="*/ 544224 w 1729975"/>
                <a:gd name="connsiteY576" fmla="*/ 1174493 h 1249674"/>
                <a:gd name="connsiteX577" fmla="*/ 536938 w 1729975"/>
                <a:gd name="connsiteY577" fmla="*/ 1174493 h 1249674"/>
                <a:gd name="connsiteX578" fmla="*/ 536689 w 1729975"/>
                <a:gd name="connsiteY578" fmla="*/ 1178383 h 1249674"/>
                <a:gd name="connsiteX579" fmla="*/ 531224 w 1729975"/>
                <a:gd name="connsiteY579" fmla="*/ 1179930 h 1249674"/>
                <a:gd name="connsiteX580" fmla="*/ 527856 w 1729975"/>
                <a:gd name="connsiteY580" fmla="*/ 1178633 h 1249674"/>
                <a:gd name="connsiteX581" fmla="*/ 524214 w 1729975"/>
                <a:gd name="connsiteY581" fmla="*/ 1178383 h 1249674"/>
                <a:gd name="connsiteX582" fmla="*/ 525511 w 1729975"/>
                <a:gd name="connsiteY582" fmla="*/ 1189807 h 1249674"/>
                <a:gd name="connsiteX583" fmla="*/ 523690 w 1729975"/>
                <a:gd name="connsiteY583" fmla="*/ 1191103 h 1249674"/>
                <a:gd name="connsiteX584" fmla="*/ 519797 w 1729975"/>
                <a:gd name="connsiteY584" fmla="*/ 1198112 h 1249674"/>
                <a:gd name="connsiteX585" fmla="*/ 514607 w 1729975"/>
                <a:gd name="connsiteY585" fmla="*/ 1203324 h 1249674"/>
                <a:gd name="connsiteX586" fmla="*/ 514607 w 1729975"/>
                <a:gd name="connsiteY586" fmla="*/ 1204871 h 1249674"/>
                <a:gd name="connsiteX587" fmla="*/ 511489 w 1729975"/>
                <a:gd name="connsiteY587" fmla="*/ 1206168 h 1249674"/>
                <a:gd name="connsiteX588" fmla="*/ 511239 w 1729975"/>
                <a:gd name="connsiteY588" fmla="*/ 1207465 h 1249674"/>
                <a:gd name="connsiteX589" fmla="*/ 499288 w 1729975"/>
                <a:gd name="connsiteY589" fmla="*/ 1215271 h 1249674"/>
                <a:gd name="connsiteX590" fmla="*/ 477456 w 1729975"/>
                <a:gd name="connsiteY590" fmla="*/ 1222005 h 1249674"/>
                <a:gd name="connsiteX591" fmla="*/ 457446 w 1729975"/>
                <a:gd name="connsiteY591" fmla="*/ 1229288 h 1249674"/>
                <a:gd name="connsiteX592" fmla="*/ 455375 w 1729975"/>
                <a:gd name="connsiteY592" fmla="*/ 1230062 h 1249674"/>
                <a:gd name="connsiteX593" fmla="*/ 446293 w 1729975"/>
                <a:gd name="connsiteY593" fmla="*/ 1239414 h 1249674"/>
                <a:gd name="connsiteX594" fmla="*/ 432520 w 1729975"/>
                <a:gd name="connsiteY594" fmla="*/ 1249291 h 1249674"/>
                <a:gd name="connsiteX595" fmla="*/ 433293 w 1729975"/>
                <a:gd name="connsiteY595" fmla="*/ 1246423 h 1249674"/>
                <a:gd name="connsiteX596" fmla="*/ 436662 w 1729975"/>
                <a:gd name="connsiteY596" fmla="*/ 1239414 h 1249674"/>
                <a:gd name="connsiteX597" fmla="*/ 439781 w 1729975"/>
                <a:gd name="connsiteY597" fmla="*/ 1224874 h 1249674"/>
                <a:gd name="connsiteX598" fmla="*/ 442375 w 1729975"/>
                <a:gd name="connsiteY598" fmla="*/ 1218115 h 1249674"/>
                <a:gd name="connsiteX599" fmla="*/ 442375 w 1729975"/>
                <a:gd name="connsiteY599" fmla="*/ 1215271 h 1249674"/>
                <a:gd name="connsiteX600" fmla="*/ 440579 w 1729975"/>
                <a:gd name="connsiteY600" fmla="*/ 1210857 h 1249674"/>
                <a:gd name="connsiteX601" fmla="*/ 435115 w 1729975"/>
                <a:gd name="connsiteY601" fmla="*/ 1204871 h 1249674"/>
                <a:gd name="connsiteX602" fmla="*/ 431996 w 1729975"/>
                <a:gd name="connsiteY602" fmla="*/ 1199434 h 1249674"/>
                <a:gd name="connsiteX603" fmla="*/ 431472 w 1729975"/>
                <a:gd name="connsiteY603" fmla="*/ 1197338 h 1249674"/>
                <a:gd name="connsiteX604" fmla="*/ 426532 w 1729975"/>
                <a:gd name="connsiteY604" fmla="*/ 1184868 h 1249674"/>
                <a:gd name="connsiteX605" fmla="*/ 423937 w 1729975"/>
                <a:gd name="connsiteY605" fmla="*/ 1176313 h 1249674"/>
                <a:gd name="connsiteX606" fmla="*/ 417974 w 1729975"/>
                <a:gd name="connsiteY606" fmla="*/ 1170327 h 1249674"/>
                <a:gd name="connsiteX607" fmla="*/ 393547 w 1729975"/>
                <a:gd name="connsiteY607" fmla="*/ 1152669 h 1249674"/>
                <a:gd name="connsiteX608" fmla="*/ 393023 w 1729975"/>
                <a:gd name="connsiteY608" fmla="*/ 1146185 h 1249674"/>
                <a:gd name="connsiteX609" fmla="*/ 390952 w 1729975"/>
                <a:gd name="connsiteY609" fmla="*/ 1131369 h 1249674"/>
                <a:gd name="connsiteX610" fmla="*/ 387833 w 1729975"/>
                <a:gd name="connsiteY610" fmla="*/ 1109820 h 1249674"/>
                <a:gd name="connsiteX611" fmla="*/ 387584 w 1729975"/>
                <a:gd name="connsiteY611" fmla="*/ 1103086 h 1249674"/>
                <a:gd name="connsiteX612" fmla="*/ 388083 w 1729975"/>
                <a:gd name="connsiteY612" fmla="*/ 1096327 h 1249674"/>
                <a:gd name="connsiteX613" fmla="*/ 387833 w 1729975"/>
                <a:gd name="connsiteY613" fmla="*/ 1092436 h 1249674"/>
                <a:gd name="connsiteX614" fmla="*/ 384989 w 1729975"/>
                <a:gd name="connsiteY614" fmla="*/ 1090341 h 1249674"/>
                <a:gd name="connsiteX615" fmla="*/ 380298 w 1729975"/>
                <a:gd name="connsiteY615" fmla="*/ 1093733 h 1249674"/>
                <a:gd name="connsiteX616" fmla="*/ 376406 w 1729975"/>
                <a:gd name="connsiteY616" fmla="*/ 1088521 h 1249674"/>
                <a:gd name="connsiteX617" fmla="*/ 375882 w 1729975"/>
                <a:gd name="connsiteY617" fmla="*/ 1086725 h 1249674"/>
                <a:gd name="connsiteX618" fmla="*/ 364979 w 1729975"/>
                <a:gd name="connsiteY618" fmla="*/ 1072683 h 1249674"/>
                <a:gd name="connsiteX619" fmla="*/ 359789 w 1729975"/>
                <a:gd name="connsiteY619" fmla="*/ 1065425 h 1249674"/>
                <a:gd name="connsiteX620" fmla="*/ 357967 w 1729975"/>
                <a:gd name="connsiteY620" fmla="*/ 1065675 h 1249674"/>
                <a:gd name="connsiteX621" fmla="*/ 353027 w 1729975"/>
                <a:gd name="connsiteY621" fmla="*/ 1061534 h 1249674"/>
                <a:gd name="connsiteX622" fmla="*/ 352254 w 1729975"/>
                <a:gd name="connsiteY622" fmla="*/ 1059714 h 1249674"/>
                <a:gd name="connsiteX623" fmla="*/ 350956 w 1729975"/>
                <a:gd name="connsiteY623" fmla="*/ 1048540 h 1249674"/>
                <a:gd name="connsiteX624" fmla="*/ 349135 w 1729975"/>
                <a:gd name="connsiteY624" fmla="*/ 1048016 h 1249674"/>
                <a:gd name="connsiteX625" fmla="*/ 343671 w 1729975"/>
                <a:gd name="connsiteY625" fmla="*/ 1044649 h 1249674"/>
                <a:gd name="connsiteX626" fmla="*/ 338481 w 1729975"/>
                <a:gd name="connsiteY626" fmla="*/ 1039461 h 1249674"/>
                <a:gd name="connsiteX627" fmla="*/ 335088 w 1729975"/>
                <a:gd name="connsiteY627" fmla="*/ 1039461 h 1249674"/>
                <a:gd name="connsiteX628" fmla="*/ 330173 w 1729975"/>
                <a:gd name="connsiteY628" fmla="*/ 1041008 h 1249674"/>
                <a:gd name="connsiteX629" fmla="*/ 319519 w 1729975"/>
                <a:gd name="connsiteY629" fmla="*/ 1043078 h 1249674"/>
                <a:gd name="connsiteX630" fmla="*/ 305222 w 1729975"/>
                <a:gd name="connsiteY630" fmla="*/ 1035820 h 1249674"/>
                <a:gd name="connsiteX631" fmla="*/ 301579 w 1729975"/>
                <a:gd name="connsiteY631" fmla="*/ 1038414 h 1249674"/>
                <a:gd name="connsiteX632" fmla="*/ 298735 w 1729975"/>
                <a:gd name="connsiteY632" fmla="*/ 1041531 h 1249674"/>
                <a:gd name="connsiteX633" fmla="*/ 293794 w 1729975"/>
                <a:gd name="connsiteY633" fmla="*/ 1029585 h 1249674"/>
                <a:gd name="connsiteX634" fmla="*/ 290402 w 1729975"/>
                <a:gd name="connsiteY634" fmla="*/ 1023350 h 1249674"/>
                <a:gd name="connsiteX635" fmla="*/ 290676 w 1729975"/>
                <a:gd name="connsiteY635" fmla="*/ 1018411 h 1249674"/>
                <a:gd name="connsiteX636" fmla="*/ 291973 w 1729975"/>
                <a:gd name="connsiteY636" fmla="*/ 1013997 h 1249674"/>
                <a:gd name="connsiteX637" fmla="*/ 290402 w 1729975"/>
                <a:gd name="connsiteY637" fmla="*/ 1009058 h 1249674"/>
                <a:gd name="connsiteX638" fmla="*/ 283664 w 1729975"/>
                <a:gd name="connsiteY638" fmla="*/ 1008036 h 1249674"/>
                <a:gd name="connsiteX639" fmla="*/ 282093 w 1729975"/>
                <a:gd name="connsiteY639" fmla="*/ 1006464 h 1249674"/>
                <a:gd name="connsiteX640" fmla="*/ 281070 w 1729975"/>
                <a:gd name="connsiteY640" fmla="*/ 1003621 h 1249674"/>
                <a:gd name="connsiteX641" fmla="*/ 277676 w 1729975"/>
                <a:gd name="connsiteY641" fmla="*/ 1001526 h 1249674"/>
                <a:gd name="connsiteX642" fmla="*/ 276129 w 1729975"/>
                <a:gd name="connsiteY642" fmla="*/ 993745 h 1249674"/>
                <a:gd name="connsiteX643" fmla="*/ 276379 w 1729975"/>
                <a:gd name="connsiteY643" fmla="*/ 991151 h 1249674"/>
                <a:gd name="connsiteX644" fmla="*/ 277951 w 1729975"/>
                <a:gd name="connsiteY644" fmla="*/ 988033 h 1249674"/>
                <a:gd name="connsiteX645" fmla="*/ 284688 w 1729975"/>
                <a:gd name="connsiteY645" fmla="*/ 982321 h 1249674"/>
                <a:gd name="connsiteX646" fmla="*/ 290152 w 1729975"/>
                <a:gd name="connsiteY646" fmla="*/ 971148 h 1249674"/>
                <a:gd name="connsiteX647" fmla="*/ 292747 w 1729975"/>
                <a:gd name="connsiteY647" fmla="*/ 968304 h 1249674"/>
                <a:gd name="connsiteX648" fmla="*/ 291973 w 1729975"/>
                <a:gd name="connsiteY648" fmla="*/ 966209 h 1249674"/>
                <a:gd name="connsiteX649" fmla="*/ 292497 w 1729975"/>
                <a:gd name="connsiteY649" fmla="*/ 963366 h 1249674"/>
                <a:gd name="connsiteX650" fmla="*/ 291723 w 1729975"/>
                <a:gd name="connsiteY650" fmla="*/ 960772 h 1249674"/>
                <a:gd name="connsiteX651" fmla="*/ 292747 w 1729975"/>
                <a:gd name="connsiteY651" fmla="*/ 958677 h 1249674"/>
                <a:gd name="connsiteX652" fmla="*/ 295616 w 1729975"/>
                <a:gd name="connsiteY652" fmla="*/ 960498 h 1249674"/>
                <a:gd name="connsiteX653" fmla="*/ 304448 w 1729975"/>
                <a:gd name="connsiteY653" fmla="*/ 941817 h 1249674"/>
                <a:gd name="connsiteX654" fmla="*/ 305996 w 1729975"/>
                <a:gd name="connsiteY654" fmla="*/ 934784 h 1249674"/>
                <a:gd name="connsiteX655" fmla="*/ 313006 w 1729975"/>
                <a:gd name="connsiteY655" fmla="*/ 934784 h 1249674"/>
                <a:gd name="connsiteX656" fmla="*/ 314304 w 1729975"/>
                <a:gd name="connsiteY656" fmla="*/ 935307 h 1249674"/>
                <a:gd name="connsiteX657" fmla="*/ 316924 w 1729975"/>
                <a:gd name="connsiteY657" fmla="*/ 927775 h 1249674"/>
                <a:gd name="connsiteX658" fmla="*/ 321839 w 1729975"/>
                <a:gd name="connsiteY658" fmla="*/ 930369 h 1249674"/>
                <a:gd name="connsiteX659" fmla="*/ 323935 w 1729975"/>
                <a:gd name="connsiteY659" fmla="*/ 924134 h 1249674"/>
                <a:gd name="connsiteX660" fmla="*/ 327303 w 1729975"/>
                <a:gd name="connsiteY660" fmla="*/ 918173 h 1249674"/>
                <a:gd name="connsiteX661" fmla="*/ 328850 w 1729975"/>
                <a:gd name="connsiteY661" fmla="*/ 918697 h 1249674"/>
                <a:gd name="connsiteX662" fmla="*/ 331195 w 1729975"/>
                <a:gd name="connsiteY662" fmla="*/ 912187 h 1249674"/>
                <a:gd name="connsiteX663" fmla="*/ 326530 w 1729975"/>
                <a:gd name="connsiteY663" fmla="*/ 906750 h 1249674"/>
                <a:gd name="connsiteX664" fmla="*/ 324958 w 1729975"/>
                <a:gd name="connsiteY664" fmla="*/ 905702 h 1249674"/>
                <a:gd name="connsiteX665" fmla="*/ 326530 w 1729975"/>
                <a:gd name="connsiteY665" fmla="*/ 902061 h 1249674"/>
                <a:gd name="connsiteX666" fmla="*/ 327553 w 1729975"/>
                <a:gd name="connsiteY666" fmla="*/ 895302 h 1249674"/>
                <a:gd name="connsiteX667" fmla="*/ 324958 w 1729975"/>
                <a:gd name="connsiteY667" fmla="*/ 894529 h 1249674"/>
                <a:gd name="connsiteX668" fmla="*/ 322638 w 1729975"/>
                <a:gd name="connsiteY668" fmla="*/ 883106 h 1249674"/>
                <a:gd name="connsiteX669" fmla="*/ 321065 w 1729975"/>
                <a:gd name="connsiteY669" fmla="*/ 876621 h 1249674"/>
                <a:gd name="connsiteX670" fmla="*/ 317946 w 1729975"/>
                <a:gd name="connsiteY670" fmla="*/ 872206 h 1249674"/>
                <a:gd name="connsiteX671" fmla="*/ 318995 w 1729975"/>
                <a:gd name="connsiteY671" fmla="*/ 869862 h 1249674"/>
                <a:gd name="connsiteX672" fmla="*/ 318720 w 1729975"/>
                <a:gd name="connsiteY672" fmla="*/ 864400 h 1249674"/>
                <a:gd name="connsiteX673" fmla="*/ 317697 w 1729975"/>
                <a:gd name="connsiteY673" fmla="*/ 858164 h 1249674"/>
                <a:gd name="connsiteX674" fmla="*/ 320292 w 1729975"/>
                <a:gd name="connsiteY674" fmla="*/ 851156 h 1249674"/>
                <a:gd name="connsiteX675" fmla="*/ 318221 w 1729975"/>
                <a:gd name="connsiteY675" fmla="*/ 845195 h 1249674"/>
                <a:gd name="connsiteX676" fmla="*/ 315876 w 1729975"/>
                <a:gd name="connsiteY676" fmla="*/ 836092 h 1249674"/>
                <a:gd name="connsiteX677" fmla="*/ 315626 w 1729975"/>
                <a:gd name="connsiteY677" fmla="*/ 833248 h 1249674"/>
                <a:gd name="connsiteX678" fmla="*/ 312757 w 1729975"/>
                <a:gd name="connsiteY678" fmla="*/ 826489 h 1249674"/>
                <a:gd name="connsiteX679" fmla="*/ 309638 w 1729975"/>
                <a:gd name="connsiteY679" fmla="*/ 826489 h 1249674"/>
                <a:gd name="connsiteX680" fmla="*/ 306520 w 1729975"/>
                <a:gd name="connsiteY680" fmla="*/ 825716 h 1249674"/>
                <a:gd name="connsiteX681" fmla="*/ 305746 w 1729975"/>
                <a:gd name="connsiteY681" fmla="*/ 822848 h 1249674"/>
                <a:gd name="connsiteX682" fmla="*/ 301055 w 1729975"/>
                <a:gd name="connsiteY682" fmla="*/ 822598 h 1249674"/>
                <a:gd name="connsiteX683" fmla="*/ 294044 w 1729975"/>
                <a:gd name="connsiteY683" fmla="*/ 821027 h 1249674"/>
                <a:gd name="connsiteX684" fmla="*/ 283390 w 1729975"/>
                <a:gd name="connsiteY684" fmla="*/ 816887 h 1249674"/>
                <a:gd name="connsiteX685" fmla="*/ 281319 w 1729975"/>
                <a:gd name="connsiteY685" fmla="*/ 823895 h 1249674"/>
                <a:gd name="connsiteX686" fmla="*/ 277427 w 1729975"/>
                <a:gd name="connsiteY686" fmla="*/ 827013 h 1249674"/>
                <a:gd name="connsiteX687" fmla="*/ 269617 w 1729975"/>
                <a:gd name="connsiteY687" fmla="*/ 831677 h 1249674"/>
                <a:gd name="connsiteX688" fmla="*/ 264702 w 1729975"/>
                <a:gd name="connsiteY688" fmla="*/ 831677 h 1249674"/>
                <a:gd name="connsiteX689" fmla="*/ 263130 w 1729975"/>
                <a:gd name="connsiteY689" fmla="*/ 826489 h 1249674"/>
                <a:gd name="connsiteX690" fmla="*/ 257416 w 1729975"/>
                <a:gd name="connsiteY690" fmla="*/ 830131 h 1249674"/>
                <a:gd name="connsiteX691" fmla="*/ 251703 w 1729975"/>
                <a:gd name="connsiteY691" fmla="*/ 832201 h 1249674"/>
                <a:gd name="connsiteX692" fmla="*/ 245715 w 1729975"/>
                <a:gd name="connsiteY692" fmla="*/ 834795 h 1249674"/>
                <a:gd name="connsiteX693" fmla="*/ 243120 w 1729975"/>
                <a:gd name="connsiteY693" fmla="*/ 837139 h 1249674"/>
                <a:gd name="connsiteX694" fmla="*/ 238703 w 1729975"/>
                <a:gd name="connsiteY694" fmla="*/ 842078 h 1249674"/>
                <a:gd name="connsiteX695" fmla="*/ 235859 w 1729975"/>
                <a:gd name="connsiteY695" fmla="*/ 844148 h 1249674"/>
                <a:gd name="connsiteX696" fmla="*/ 230145 w 1729975"/>
                <a:gd name="connsiteY696" fmla="*/ 849086 h 1249674"/>
                <a:gd name="connsiteX697" fmla="*/ 227027 w 1729975"/>
                <a:gd name="connsiteY697" fmla="*/ 852204 h 1249674"/>
                <a:gd name="connsiteX698" fmla="*/ 216373 w 1729975"/>
                <a:gd name="connsiteY698" fmla="*/ 842078 h 1249674"/>
                <a:gd name="connsiteX699" fmla="*/ 210909 w 1729975"/>
                <a:gd name="connsiteY699" fmla="*/ 837389 h 1249674"/>
                <a:gd name="connsiteX700" fmla="*/ 204946 w 1729975"/>
                <a:gd name="connsiteY700" fmla="*/ 838960 h 1249674"/>
                <a:gd name="connsiteX701" fmla="*/ 201827 w 1729975"/>
                <a:gd name="connsiteY701" fmla="*/ 838686 h 1249674"/>
                <a:gd name="connsiteX702" fmla="*/ 197411 w 1729975"/>
                <a:gd name="connsiteY702" fmla="*/ 835568 h 1249674"/>
                <a:gd name="connsiteX703" fmla="*/ 194292 w 1729975"/>
                <a:gd name="connsiteY703" fmla="*/ 835568 h 1249674"/>
                <a:gd name="connsiteX704" fmla="*/ 190898 w 1729975"/>
                <a:gd name="connsiteY704" fmla="*/ 839733 h 1249674"/>
                <a:gd name="connsiteX705" fmla="*/ 185184 w 1729975"/>
                <a:gd name="connsiteY705" fmla="*/ 838187 h 1249674"/>
                <a:gd name="connsiteX706" fmla="*/ 178173 w 1729975"/>
                <a:gd name="connsiteY706" fmla="*/ 839209 h 1249674"/>
                <a:gd name="connsiteX707" fmla="*/ 169865 w 1729975"/>
                <a:gd name="connsiteY707" fmla="*/ 839484 h 1249674"/>
                <a:gd name="connsiteX708" fmla="*/ 159735 w 1729975"/>
                <a:gd name="connsiteY708" fmla="*/ 840781 h 1249674"/>
                <a:gd name="connsiteX709" fmla="*/ 151951 w 1729975"/>
                <a:gd name="connsiteY709" fmla="*/ 842851 h 1249674"/>
                <a:gd name="connsiteX710" fmla="*/ 145188 w 1729975"/>
                <a:gd name="connsiteY710" fmla="*/ 846218 h 1249674"/>
                <a:gd name="connsiteX711" fmla="*/ 138702 w 1729975"/>
                <a:gd name="connsiteY711" fmla="*/ 839209 h 1249674"/>
                <a:gd name="connsiteX712" fmla="*/ 131416 w 1729975"/>
                <a:gd name="connsiteY712" fmla="*/ 829856 h 1249674"/>
                <a:gd name="connsiteX713" fmla="*/ 121036 w 1729975"/>
                <a:gd name="connsiteY713" fmla="*/ 813495 h 1249674"/>
                <a:gd name="connsiteX714" fmla="*/ 115822 w 1729975"/>
                <a:gd name="connsiteY714" fmla="*/ 809080 h 1249674"/>
                <a:gd name="connsiteX715" fmla="*/ 109335 w 1729975"/>
                <a:gd name="connsiteY715" fmla="*/ 801050 h 1249674"/>
                <a:gd name="connsiteX716" fmla="*/ 106465 w 1729975"/>
                <a:gd name="connsiteY716" fmla="*/ 797932 h 1249674"/>
                <a:gd name="connsiteX717" fmla="*/ 102049 w 1729975"/>
                <a:gd name="connsiteY717" fmla="*/ 789601 h 1249674"/>
                <a:gd name="connsiteX718" fmla="*/ 101800 w 1729975"/>
                <a:gd name="connsiteY718" fmla="*/ 783391 h 1249674"/>
                <a:gd name="connsiteX719" fmla="*/ 103097 w 1729975"/>
                <a:gd name="connsiteY719" fmla="*/ 780273 h 1249674"/>
                <a:gd name="connsiteX720" fmla="*/ 99978 w 1729975"/>
                <a:gd name="connsiteY720" fmla="*/ 774537 h 1249674"/>
                <a:gd name="connsiteX721" fmla="*/ 91670 w 1729975"/>
                <a:gd name="connsiteY721" fmla="*/ 757926 h 1249674"/>
                <a:gd name="connsiteX722" fmla="*/ 89598 w 1729975"/>
                <a:gd name="connsiteY722" fmla="*/ 751167 h 1249674"/>
                <a:gd name="connsiteX723" fmla="*/ 88551 w 1729975"/>
                <a:gd name="connsiteY723" fmla="*/ 744932 h 1249674"/>
                <a:gd name="connsiteX724" fmla="*/ 69838 w 1729975"/>
                <a:gd name="connsiteY724" fmla="*/ 752215 h 1249674"/>
                <a:gd name="connsiteX725" fmla="*/ 58161 w 1729975"/>
                <a:gd name="connsiteY725" fmla="*/ 732985 h 1249674"/>
                <a:gd name="connsiteX726" fmla="*/ 58935 w 1729975"/>
                <a:gd name="connsiteY726" fmla="*/ 731688 h 1249674"/>
                <a:gd name="connsiteX727" fmla="*/ 64124 w 1729975"/>
                <a:gd name="connsiteY727" fmla="*/ 728072 h 1249674"/>
                <a:gd name="connsiteX728" fmla="*/ 68041 w 1729975"/>
                <a:gd name="connsiteY728" fmla="*/ 724430 h 1249674"/>
                <a:gd name="connsiteX729" fmla="*/ 70362 w 1729975"/>
                <a:gd name="connsiteY729" fmla="*/ 723134 h 1249674"/>
                <a:gd name="connsiteX730" fmla="*/ 71160 w 1729975"/>
                <a:gd name="connsiteY730" fmla="*/ 720789 h 1249674"/>
                <a:gd name="connsiteX731" fmla="*/ 70112 w 1729975"/>
                <a:gd name="connsiteY731" fmla="*/ 718195 h 1249674"/>
                <a:gd name="connsiteX732" fmla="*/ 68291 w 1729975"/>
                <a:gd name="connsiteY732" fmla="*/ 719243 h 1249674"/>
                <a:gd name="connsiteX733" fmla="*/ 66220 w 1729975"/>
                <a:gd name="connsiteY733" fmla="*/ 716125 h 1249674"/>
                <a:gd name="connsiteX734" fmla="*/ 62053 w 1729975"/>
                <a:gd name="connsiteY734" fmla="*/ 714828 h 1249674"/>
                <a:gd name="connsiteX735" fmla="*/ 58935 w 1729975"/>
                <a:gd name="connsiteY735" fmla="*/ 711187 h 1249674"/>
                <a:gd name="connsiteX736" fmla="*/ 54518 w 1729975"/>
                <a:gd name="connsiteY736" fmla="*/ 711436 h 1249674"/>
                <a:gd name="connsiteX737" fmla="*/ 53495 w 1729975"/>
                <a:gd name="connsiteY737" fmla="*/ 705999 h 1249674"/>
                <a:gd name="connsiteX738" fmla="*/ 56340 w 1729975"/>
                <a:gd name="connsiteY738" fmla="*/ 705201 h 1249674"/>
                <a:gd name="connsiteX739" fmla="*/ 56864 w 1729975"/>
                <a:gd name="connsiteY739" fmla="*/ 695349 h 1249674"/>
                <a:gd name="connsiteX740" fmla="*/ 60232 w 1729975"/>
                <a:gd name="connsiteY740" fmla="*/ 699240 h 1249674"/>
                <a:gd name="connsiteX741" fmla="*/ 62826 w 1729975"/>
                <a:gd name="connsiteY741" fmla="*/ 696371 h 1249674"/>
                <a:gd name="connsiteX742" fmla="*/ 64124 w 1729975"/>
                <a:gd name="connsiteY742" fmla="*/ 694052 h 1249674"/>
                <a:gd name="connsiteX743" fmla="*/ 68016 w 1729975"/>
                <a:gd name="connsiteY743" fmla="*/ 689363 h 1249674"/>
                <a:gd name="connsiteX744" fmla="*/ 66994 w 1729975"/>
                <a:gd name="connsiteY744" fmla="*/ 681582 h 1249674"/>
                <a:gd name="connsiteX745" fmla="*/ 65172 w 1729975"/>
                <a:gd name="connsiteY745" fmla="*/ 671705 h 1249674"/>
                <a:gd name="connsiteX746" fmla="*/ 64648 w 1729975"/>
                <a:gd name="connsiteY746" fmla="*/ 665220 h 1249674"/>
                <a:gd name="connsiteX747" fmla="*/ 61005 w 1729975"/>
                <a:gd name="connsiteY747" fmla="*/ 645467 h 1249674"/>
                <a:gd name="connsiteX748" fmla="*/ 59209 w 1729975"/>
                <a:gd name="connsiteY748" fmla="*/ 645467 h 1249674"/>
                <a:gd name="connsiteX749" fmla="*/ 50876 w 1729975"/>
                <a:gd name="connsiteY749" fmla="*/ 648061 h 1249674"/>
                <a:gd name="connsiteX750" fmla="*/ 41544 w 1729975"/>
                <a:gd name="connsiteY750" fmla="*/ 650405 h 1249674"/>
                <a:gd name="connsiteX751" fmla="*/ 36603 w 1729975"/>
                <a:gd name="connsiteY751" fmla="*/ 653273 h 1249674"/>
                <a:gd name="connsiteX752" fmla="*/ 32188 w 1729975"/>
                <a:gd name="connsiteY752" fmla="*/ 656640 h 1249674"/>
                <a:gd name="connsiteX753" fmla="*/ 26723 w 1729975"/>
                <a:gd name="connsiteY753" fmla="*/ 658461 h 1249674"/>
                <a:gd name="connsiteX754" fmla="*/ 21534 w 1729975"/>
                <a:gd name="connsiteY754" fmla="*/ 661055 h 1249674"/>
                <a:gd name="connsiteX755" fmla="*/ 5940 w 1729975"/>
                <a:gd name="connsiteY755" fmla="*/ 667041 h 1249674"/>
                <a:gd name="connsiteX756" fmla="*/ -1072 w 1729975"/>
                <a:gd name="connsiteY756" fmla="*/ 657413 h 1249674"/>
                <a:gd name="connsiteX757" fmla="*/ -2119 w 1729975"/>
                <a:gd name="connsiteY757" fmla="*/ 656915 h 1249674"/>
                <a:gd name="connsiteX758" fmla="*/ 475 w 1729975"/>
                <a:gd name="connsiteY758" fmla="*/ 654321 h 1249674"/>
                <a:gd name="connsiteX759" fmla="*/ 4891 w 1729975"/>
                <a:gd name="connsiteY759" fmla="*/ 652500 h 1249674"/>
                <a:gd name="connsiteX760" fmla="*/ 7511 w 1729975"/>
                <a:gd name="connsiteY760" fmla="*/ 650679 h 1249674"/>
                <a:gd name="connsiteX761" fmla="*/ 12701 w 1729975"/>
                <a:gd name="connsiteY761" fmla="*/ 649881 h 1249674"/>
                <a:gd name="connsiteX762" fmla="*/ 15021 w 1729975"/>
                <a:gd name="connsiteY762" fmla="*/ 647038 h 1249674"/>
                <a:gd name="connsiteX763" fmla="*/ 16594 w 1729975"/>
                <a:gd name="connsiteY763" fmla="*/ 646789 h 1249674"/>
                <a:gd name="connsiteX764" fmla="*/ 17890 w 1729975"/>
                <a:gd name="connsiteY764" fmla="*/ 649632 h 1249674"/>
                <a:gd name="connsiteX765" fmla="*/ 19712 w 1729975"/>
                <a:gd name="connsiteY765" fmla="*/ 650679 h 1249674"/>
                <a:gd name="connsiteX766" fmla="*/ 22556 w 1729975"/>
                <a:gd name="connsiteY766" fmla="*/ 650405 h 1249674"/>
                <a:gd name="connsiteX767" fmla="*/ 26723 w 1729975"/>
                <a:gd name="connsiteY767" fmla="*/ 648335 h 1249674"/>
                <a:gd name="connsiteX768" fmla="*/ 29842 w 1729975"/>
                <a:gd name="connsiteY768" fmla="*/ 645217 h 1249674"/>
                <a:gd name="connsiteX769" fmla="*/ 31139 w 1729975"/>
                <a:gd name="connsiteY769" fmla="*/ 639506 h 1249674"/>
                <a:gd name="connsiteX770" fmla="*/ 33734 w 1729975"/>
                <a:gd name="connsiteY770" fmla="*/ 636139 h 1249674"/>
                <a:gd name="connsiteX771" fmla="*/ 36079 w 1729975"/>
                <a:gd name="connsiteY771" fmla="*/ 624716 h 1249674"/>
                <a:gd name="connsiteX772" fmla="*/ 36079 w 1729975"/>
                <a:gd name="connsiteY772" fmla="*/ 620301 h 1249674"/>
                <a:gd name="connsiteX773" fmla="*/ 38151 w 1729975"/>
                <a:gd name="connsiteY773" fmla="*/ 612495 h 1249674"/>
                <a:gd name="connsiteX774" fmla="*/ 42841 w 1729975"/>
                <a:gd name="connsiteY774" fmla="*/ 608080 h 1249674"/>
                <a:gd name="connsiteX775" fmla="*/ 46733 w 1729975"/>
                <a:gd name="connsiteY775" fmla="*/ 606783 h 1249674"/>
                <a:gd name="connsiteX776" fmla="*/ 54792 w 1729975"/>
                <a:gd name="connsiteY776" fmla="*/ 602892 h 1249674"/>
                <a:gd name="connsiteX777" fmla="*/ 60232 w 1729975"/>
                <a:gd name="connsiteY777" fmla="*/ 598727 h 1249674"/>
                <a:gd name="connsiteX778" fmla="*/ 62328 w 1729975"/>
                <a:gd name="connsiteY778" fmla="*/ 594836 h 1249674"/>
                <a:gd name="connsiteX779" fmla="*/ 62328 w 1729975"/>
                <a:gd name="connsiteY779" fmla="*/ 591993 h 1249674"/>
                <a:gd name="connsiteX780" fmla="*/ 60506 w 1729975"/>
                <a:gd name="connsiteY780" fmla="*/ 588875 h 1249674"/>
                <a:gd name="connsiteX781" fmla="*/ 60506 w 1729975"/>
                <a:gd name="connsiteY781" fmla="*/ 586780 h 1249674"/>
                <a:gd name="connsiteX782" fmla="*/ 58935 w 1729975"/>
                <a:gd name="connsiteY782" fmla="*/ 585234 h 1249674"/>
                <a:gd name="connsiteX783" fmla="*/ 63875 w 1729975"/>
                <a:gd name="connsiteY783" fmla="*/ 582366 h 1249674"/>
                <a:gd name="connsiteX784" fmla="*/ 66994 w 1729975"/>
                <a:gd name="connsiteY784" fmla="*/ 582640 h 1249674"/>
                <a:gd name="connsiteX785" fmla="*/ 76350 w 1729975"/>
                <a:gd name="connsiteY785" fmla="*/ 585483 h 1249674"/>
                <a:gd name="connsiteX786" fmla="*/ 79993 w 1729975"/>
                <a:gd name="connsiteY786" fmla="*/ 584186 h 1249674"/>
                <a:gd name="connsiteX787" fmla="*/ 82064 w 1729975"/>
                <a:gd name="connsiteY787" fmla="*/ 584710 h 1249674"/>
                <a:gd name="connsiteX788" fmla="*/ 84134 w 1729975"/>
                <a:gd name="connsiteY788" fmla="*/ 583663 h 1249674"/>
                <a:gd name="connsiteX789" fmla="*/ 88027 w 1729975"/>
                <a:gd name="connsiteY789" fmla="*/ 583164 h 1249674"/>
                <a:gd name="connsiteX790" fmla="*/ 95562 w 1729975"/>
                <a:gd name="connsiteY790" fmla="*/ 584186 h 1249674"/>
                <a:gd name="connsiteX791" fmla="*/ 98681 w 1729975"/>
                <a:gd name="connsiteY791" fmla="*/ 586281 h 1249674"/>
                <a:gd name="connsiteX792" fmla="*/ 102573 w 1729975"/>
                <a:gd name="connsiteY792" fmla="*/ 583937 h 1249674"/>
                <a:gd name="connsiteX793" fmla="*/ 108561 w 1729975"/>
                <a:gd name="connsiteY793" fmla="*/ 581343 h 1249674"/>
                <a:gd name="connsiteX794" fmla="*/ 115572 w 1729975"/>
                <a:gd name="connsiteY794" fmla="*/ 580046 h 1249674"/>
                <a:gd name="connsiteX795" fmla="*/ 117394 w 1729975"/>
                <a:gd name="connsiteY795" fmla="*/ 578999 h 1249674"/>
                <a:gd name="connsiteX796" fmla="*/ 120263 w 1729975"/>
                <a:gd name="connsiteY796" fmla="*/ 578999 h 1249674"/>
                <a:gd name="connsiteX797" fmla="*/ 123357 w 1729975"/>
                <a:gd name="connsiteY797" fmla="*/ 577178 h 1249674"/>
                <a:gd name="connsiteX798" fmla="*/ 128572 w 1729975"/>
                <a:gd name="connsiteY798" fmla="*/ 573013 h 1249674"/>
                <a:gd name="connsiteX799" fmla="*/ 133238 w 1729975"/>
                <a:gd name="connsiteY799" fmla="*/ 567301 h 1249674"/>
                <a:gd name="connsiteX800" fmla="*/ 134535 w 1729975"/>
                <a:gd name="connsiteY800" fmla="*/ 568873 h 1249674"/>
                <a:gd name="connsiteX801" fmla="*/ 145713 w 1729975"/>
                <a:gd name="connsiteY801" fmla="*/ 566005 h 1249674"/>
                <a:gd name="connsiteX802" fmla="*/ 146761 w 1729975"/>
                <a:gd name="connsiteY802" fmla="*/ 568100 h 1249674"/>
                <a:gd name="connsiteX803" fmla="*/ 158712 w 1729975"/>
                <a:gd name="connsiteY803" fmla="*/ 567825 h 1249674"/>
                <a:gd name="connsiteX804" fmla="*/ 162330 w 1729975"/>
                <a:gd name="connsiteY804" fmla="*/ 568349 h 1249674"/>
                <a:gd name="connsiteX805" fmla="*/ 167020 w 1729975"/>
                <a:gd name="connsiteY805" fmla="*/ 567825 h 1249674"/>
                <a:gd name="connsiteX806" fmla="*/ 170639 w 1729975"/>
                <a:gd name="connsiteY806" fmla="*/ 568873 h 1249674"/>
                <a:gd name="connsiteX807" fmla="*/ 175329 w 1729975"/>
                <a:gd name="connsiteY807" fmla="*/ 569397 h 1249674"/>
                <a:gd name="connsiteX808" fmla="*/ 181043 w 1729975"/>
                <a:gd name="connsiteY808" fmla="*/ 568873 h 1249674"/>
                <a:gd name="connsiteX809" fmla="*/ 189875 w 1729975"/>
                <a:gd name="connsiteY809" fmla="*/ 566005 h 1249674"/>
                <a:gd name="connsiteX810" fmla="*/ 202875 w 1729975"/>
                <a:gd name="connsiteY810" fmla="*/ 563934 h 1249674"/>
                <a:gd name="connsiteX811" fmla="*/ 216124 w 1729975"/>
                <a:gd name="connsiteY811" fmla="*/ 559520 h 1249674"/>
                <a:gd name="connsiteX812" fmla="*/ 216124 w 1729975"/>
                <a:gd name="connsiteY812" fmla="*/ 557450 h 1249674"/>
                <a:gd name="connsiteX813" fmla="*/ 225205 w 1729975"/>
                <a:gd name="connsiteY813" fmla="*/ 556926 h 1249674"/>
                <a:gd name="connsiteX814" fmla="*/ 223908 w 1729975"/>
                <a:gd name="connsiteY814" fmla="*/ 561864 h 1249674"/>
                <a:gd name="connsiteX815" fmla="*/ 223659 w 1729975"/>
                <a:gd name="connsiteY815" fmla="*/ 569397 h 1249674"/>
                <a:gd name="connsiteX816" fmla="*/ 222610 w 1729975"/>
                <a:gd name="connsiteY816" fmla="*/ 571467 h 1249674"/>
                <a:gd name="connsiteX817" fmla="*/ 224956 w 1729975"/>
                <a:gd name="connsiteY817" fmla="*/ 574858 h 1249674"/>
                <a:gd name="connsiteX818" fmla="*/ 232491 w 1729975"/>
                <a:gd name="connsiteY818" fmla="*/ 571467 h 1249674"/>
                <a:gd name="connsiteX819" fmla="*/ 235086 w 1729975"/>
                <a:gd name="connsiteY819" fmla="*/ 571217 h 1249674"/>
                <a:gd name="connsiteX820" fmla="*/ 237930 w 1729975"/>
                <a:gd name="connsiteY820" fmla="*/ 569122 h 1249674"/>
                <a:gd name="connsiteX821" fmla="*/ 241847 w 1729975"/>
                <a:gd name="connsiteY821" fmla="*/ 568349 h 1249674"/>
                <a:gd name="connsiteX822" fmla="*/ 249108 w 1729975"/>
                <a:gd name="connsiteY822" fmla="*/ 564982 h 1249674"/>
                <a:gd name="connsiteX823" fmla="*/ 251179 w 1729975"/>
                <a:gd name="connsiteY823" fmla="*/ 564982 h 1249674"/>
                <a:gd name="connsiteX824" fmla="*/ 254822 w 1729975"/>
                <a:gd name="connsiteY824" fmla="*/ 562912 h 1249674"/>
                <a:gd name="connsiteX825" fmla="*/ 264951 w 1729975"/>
                <a:gd name="connsiteY825" fmla="*/ 560044 h 1249674"/>
                <a:gd name="connsiteX826" fmla="*/ 267297 w 1729975"/>
                <a:gd name="connsiteY826" fmla="*/ 557973 h 1249674"/>
                <a:gd name="connsiteX827" fmla="*/ 273535 w 1729975"/>
                <a:gd name="connsiteY827" fmla="*/ 556926 h 1249674"/>
                <a:gd name="connsiteX828" fmla="*/ 277951 w 1729975"/>
                <a:gd name="connsiteY828" fmla="*/ 556676 h 1249674"/>
                <a:gd name="connsiteX829" fmla="*/ 280795 w 1729975"/>
                <a:gd name="connsiteY829" fmla="*/ 557450 h 1249674"/>
                <a:gd name="connsiteX830" fmla="*/ 282093 w 1729975"/>
                <a:gd name="connsiteY830" fmla="*/ 556402 h 1249674"/>
                <a:gd name="connsiteX831" fmla="*/ 286259 w 1729975"/>
                <a:gd name="connsiteY831" fmla="*/ 557973 h 1249674"/>
                <a:gd name="connsiteX832" fmla="*/ 293271 w 1729975"/>
                <a:gd name="connsiteY832" fmla="*/ 557175 h 1249674"/>
                <a:gd name="connsiteX833" fmla="*/ 303401 w 1729975"/>
                <a:gd name="connsiteY833" fmla="*/ 552262 h 1249674"/>
                <a:gd name="connsiteX834" fmla="*/ 321864 w 1729975"/>
                <a:gd name="connsiteY834" fmla="*/ 548097 h 1249674"/>
                <a:gd name="connsiteX835" fmla="*/ 323161 w 1729975"/>
                <a:gd name="connsiteY835" fmla="*/ 547049 h 1249674"/>
                <a:gd name="connsiteX836" fmla="*/ 331195 w 1729975"/>
                <a:gd name="connsiteY836" fmla="*/ 543931 h 1249674"/>
                <a:gd name="connsiteX837" fmla="*/ 339254 w 1729975"/>
                <a:gd name="connsiteY837" fmla="*/ 542136 h 1249674"/>
                <a:gd name="connsiteX838" fmla="*/ 344444 w 1729975"/>
                <a:gd name="connsiteY838" fmla="*/ 539018 h 1249674"/>
                <a:gd name="connsiteX839" fmla="*/ 350432 w 1729975"/>
                <a:gd name="connsiteY839" fmla="*/ 537447 h 1249674"/>
                <a:gd name="connsiteX840" fmla="*/ 355897 w 1729975"/>
                <a:gd name="connsiteY840" fmla="*/ 534329 h 1249674"/>
                <a:gd name="connsiteX841" fmla="*/ 359789 w 1729975"/>
                <a:gd name="connsiteY841" fmla="*/ 532783 h 1249674"/>
                <a:gd name="connsiteX842" fmla="*/ 362384 w 1729975"/>
                <a:gd name="connsiteY842" fmla="*/ 540041 h 1249674"/>
                <a:gd name="connsiteX843" fmla="*/ 365502 w 1729975"/>
                <a:gd name="connsiteY843" fmla="*/ 550441 h 1249674"/>
                <a:gd name="connsiteX844" fmla="*/ 368097 w 1729975"/>
                <a:gd name="connsiteY844" fmla="*/ 562637 h 1249674"/>
                <a:gd name="connsiteX845" fmla="*/ 368621 w 1729975"/>
                <a:gd name="connsiteY845" fmla="*/ 574060 h 1249674"/>
                <a:gd name="connsiteX846" fmla="*/ 369120 w 1729975"/>
                <a:gd name="connsiteY846" fmla="*/ 594836 h 1249674"/>
                <a:gd name="connsiteX847" fmla="*/ 374335 w 1729975"/>
                <a:gd name="connsiteY847" fmla="*/ 594587 h 1249674"/>
                <a:gd name="connsiteX848" fmla="*/ 377953 w 1729975"/>
                <a:gd name="connsiteY848" fmla="*/ 596133 h 1249674"/>
                <a:gd name="connsiteX849" fmla="*/ 389380 w 1729975"/>
                <a:gd name="connsiteY849" fmla="*/ 595610 h 1249674"/>
                <a:gd name="connsiteX850" fmla="*/ 391476 w 1729975"/>
                <a:gd name="connsiteY850" fmla="*/ 595610 h 1249674"/>
                <a:gd name="connsiteX851" fmla="*/ 392499 w 1729975"/>
                <a:gd name="connsiteY851" fmla="*/ 601346 h 1249674"/>
                <a:gd name="connsiteX852" fmla="*/ 394321 w 1729975"/>
                <a:gd name="connsiteY852" fmla="*/ 603142 h 1249674"/>
                <a:gd name="connsiteX853" fmla="*/ 397963 w 1729975"/>
                <a:gd name="connsiteY853" fmla="*/ 603142 h 1249674"/>
                <a:gd name="connsiteX854" fmla="*/ 402380 w 1729975"/>
                <a:gd name="connsiteY854" fmla="*/ 601595 h 1249674"/>
                <a:gd name="connsiteX855" fmla="*/ 404975 w 1729975"/>
                <a:gd name="connsiteY855" fmla="*/ 600024 h 1249674"/>
                <a:gd name="connsiteX856" fmla="*/ 409915 w 1729975"/>
                <a:gd name="connsiteY856" fmla="*/ 599251 h 1249674"/>
                <a:gd name="connsiteX857" fmla="*/ 412510 w 1729975"/>
                <a:gd name="connsiteY857" fmla="*/ 601845 h 1249674"/>
                <a:gd name="connsiteX858" fmla="*/ 413308 w 1729975"/>
                <a:gd name="connsiteY858" fmla="*/ 607033 h 1249674"/>
                <a:gd name="connsiteX859" fmla="*/ 415105 w 1729975"/>
                <a:gd name="connsiteY859" fmla="*/ 610948 h 1249674"/>
                <a:gd name="connsiteX860" fmla="*/ 423438 w 1729975"/>
                <a:gd name="connsiteY860" fmla="*/ 617183 h 1249674"/>
                <a:gd name="connsiteX861" fmla="*/ 432520 w 1729975"/>
                <a:gd name="connsiteY861" fmla="*/ 614315 h 1249674"/>
                <a:gd name="connsiteX862" fmla="*/ 438508 w 1729975"/>
                <a:gd name="connsiteY862" fmla="*/ 613268 h 1249674"/>
                <a:gd name="connsiteX863" fmla="*/ 457471 w 1729975"/>
                <a:gd name="connsiteY863" fmla="*/ 609652 h 1249674"/>
                <a:gd name="connsiteX864" fmla="*/ 457970 w 1729975"/>
                <a:gd name="connsiteY864" fmla="*/ 608853 h 1249674"/>
                <a:gd name="connsiteX865" fmla="*/ 466802 w 1729975"/>
                <a:gd name="connsiteY865" fmla="*/ 607033 h 1249674"/>
                <a:gd name="connsiteX866" fmla="*/ 468898 w 1729975"/>
                <a:gd name="connsiteY866" fmla="*/ 604963 h 1249674"/>
                <a:gd name="connsiteX867" fmla="*/ 471219 w 1729975"/>
                <a:gd name="connsiteY867" fmla="*/ 599775 h 1249674"/>
                <a:gd name="connsiteX868" fmla="*/ 470969 w 1729975"/>
                <a:gd name="connsiteY868" fmla="*/ 597954 h 1249674"/>
                <a:gd name="connsiteX869" fmla="*/ 468624 w 1729975"/>
                <a:gd name="connsiteY869" fmla="*/ 595610 h 1249674"/>
                <a:gd name="connsiteX870" fmla="*/ 468898 w 1729975"/>
                <a:gd name="connsiteY870" fmla="*/ 593016 h 1249674"/>
                <a:gd name="connsiteX871" fmla="*/ 472790 w 1729975"/>
                <a:gd name="connsiteY871" fmla="*/ 584710 h 1249674"/>
                <a:gd name="connsiteX872" fmla="*/ 475385 w 1729975"/>
                <a:gd name="connsiteY872" fmla="*/ 581069 h 1249674"/>
                <a:gd name="connsiteX873" fmla="*/ 477206 w 1729975"/>
                <a:gd name="connsiteY873" fmla="*/ 575108 h 1249674"/>
                <a:gd name="connsiteX874" fmla="*/ 477206 w 1729975"/>
                <a:gd name="connsiteY874" fmla="*/ 573013 h 1249674"/>
                <a:gd name="connsiteX875" fmla="*/ 475635 w 1729975"/>
                <a:gd name="connsiteY875" fmla="*/ 570419 h 1249674"/>
                <a:gd name="connsiteX876" fmla="*/ 470969 w 1729975"/>
                <a:gd name="connsiteY876" fmla="*/ 568349 h 1249674"/>
                <a:gd name="connsiteX877" fmla="*/ 466029 w 1729975"/>
                <a:gd name="connsiteY877" fmla="*/ 563411 h 1249674"/>
                <a:gd name="connsiteX878" fmla="*/ 465505 w 1729975"/>
                <a:gd name="connsiteY878" fmla="*/ 559520 h 1249674"/>
                <a:gd name="connsiteX879" fmla="*/ 464481 w 1729975"/>
                <a:gd name="connsiteY879" fmla="*/ 557450 h 1249674"/>
                <a:gd name="connsiteX880" fmla="*/ 457970 w 1729975"/>
                <a:gd name="connsiteY880" fmla="*/ 555878 h 1249674"/>
                <a:gd name="connsiteX881" fmla="*/ 455899 w 1729975"/>
                <a:gd name="connsiteY881" fmla="*/ 553035 h 1249674"/>
                <a:gd name="connsiteX882" fmla="*/ 456422 w 1729975"/>
                <a:gd name="connsiteY882" fmla="*/ 548870 h 1249674"/>
                <a:gd name="connsiteX883" fmla="*/ 457720 w 1729975"/>
                <a:gd name="connsiteY883" fmla="*/ 548097 h 1249674"/>
                <a:gd name="connsiteX884" fmla="*/ 458493 w 1729975"/>
                <a:gd name="connsiteY884" fmla="*/ 544705 h 1249674"/>
                <a:gd name="connsiteX885" fmla="*/ 456947 w 1729975"/>
                <a:gd name="connsiteY885" fmla="*/ 535876 h 1249674"/>
                <a:gd name="connsiteX886" fmla="*/ 457196 w 1729975"/>
                <a:gd name="connsiteY886" fmla="*/ 532259 h 1249674"/>
                <a:gd name="connsiteX887" fmla="*/ 458493 w 1729975"/>
                <a:gd name="connsiteY887" fmla="*/ 529142 h 1249674"/>
                <a:gd name="connsiteX888" fmla="*/ 463185 w 1729975"/>
                <a:gd name="connsiteY888" fmla="*/ 522382 h 1249674"/>
                <a:gd name="connsiteX889" fmla="*/ 468374 w 1729975"/>
                <a:gd name="connsiteY889" fmla="*/ 517444 h 1249674"/>
                <a:gd name="connsiteX890" fmla="*/ 470969 w 1729975"/>
                <a:gd name="connsiteY890" fmla="*/ 519015 h 1249674"/>
                <a:gd name="connsiteX891" fmla="*/ 472266 w 1729975"/>
                <a:gd name="connsiteY891" fmla="*/ 516671 h 1249674"/>
                <a:gd name="connsiteX892" fmla="*/ 471742 w 1729975"/>
                <a:gd name="connsiteY892" fmla="*/ 510685 h 1249674"/>
                <a:gd name="connsiteX893" fmla="*/ 473838 w 1729975"/>
                <a:gd name="connsiteY893" fmla="*/ 507069 h 1249674"/>
                <a:gd name="connsiteX894" fmla="*/ 479278 w 1729975"/>
                <a:gd name="connsiteY894" fmla="*/ 504200 h 1249674"/>
                <a:gd name="connsiteX895" fmla="*/ 483194 w 1729975"/>
                <a:gd name="connsiteY895" fmla="*/ 502654 h 1249674"/>
                <a:gd name="connsiteX896" fmla="*/ 487611 w 1729975"/>
                <a:gd name="connsiteY896" fmla="*/ 502380 h 1249674"/>
                <a:gd name="connsiteX897" fmla="*/ 492277 w 1729975"/>
                <a:gd name="connsiteY897" fmla="*/ 502903 h 1249674"/>
                <a:gd name="connsiteX898" fmla="*/ 492277 w 1729975"/>
                <a:gd name="connsiteY898" fmla="*/ 504200 h 1249674"/>
                <a:gd name="connsiteX899" fmla="*/ 497217 w 1729975"/>
                <a:gd name="connsiteY899" fmla="*/ 504973 h 1249674"/>
                <a:gd name="connsiteX900" fmla="*/ 500336 w 1729975"/>
                <a:gd name="connsiteY900" fmla="*/ 503951 h 1249674"/>
                <a:gd name="connsiteX901" fmla="*/ 505526 w 1729975"/>
                <a:gd name="connsiteY901" fmla="*/ 503676 h 1249674"/>
                <a:gd name="connsiteX902" fmla="*/ 509942 w 1729975"/>
                <a:gd name="connsiteY902" fmla="*/ 504973 h 1249674"/>
                <a:gd name="connsiteX903" fmla="*/ 515406 w 1729975"/>
                <a:gd name="connsiteY903" fmla="*/ 505248 h 1249674"/>
                <a:gd name="connsiteX904" fmla="*/ 516703 w 1729975"/>
                <a:gd name="connsiteY904" fmla="*/ 500833 h 1249674"/>
                <a:gd name="connsiteX905" fmla="*/ 519548 w 1729975"/>
                <a:gd name="connsiteY905" fmla="*/ 495371 h 1249674"/>
                <a:gd name="connsiteX906" fmla="*/ 521893 w 1729975"/>
                <a:gd name="connsiteY906" fmla="*/ 492777 h 1249674"/>
                <a:gd name="connsiteX907" fmla="*/ 518250 w 1729975"/>
                <a:gd name="connsiteY907" fmla="*/ 487590 h 1249674"/>
                <a:gd name="connsiteX908" fmla="*/ 518250 w 1729975"/>
                <a:gd name="connsiteY908" fmla="*/ 482128 h 1249674"/>
                <a:gd name="connsiteX909" fmla="*/ 522941 w 1729975"/>
                <a:gd name="connsiteY909" fmla="*/ 480057 h 1249674"/>
                <a:gd name="connsiteX910" fmla="*/ 521644 w 1729975"/>
                <a:gd name="connsiteY910" fmla="*/ 475892 h 1249674"/>
                <a:gd name="connsiteX911" fmla="*/ 527083 w 1729975"/>
                <a:gd name="connsiteY911" fmla="*/ 473822 h 1249674"/>
                <a:gd name="connsiteX912" fmla="*/ 545272 w 1729975"/>
                <a:gd name="connsiteY912" fmla="*/ 441099 h 1249674"/>
                <a:gd name="connsiteX913" fmla="*/ 539808 w 1729975"/>
                <a:gd name="connsiteY913" fmla="*/ 436161 h 1249674"/>
                <a:gd name="connsiteX914" fmla="*/ 538784 w 1729975"/>
                <a:gd name="connsiteY914" fmla="*/ 434590 h 1249674"/>
                <a:gd name="connsiteX915" fmla="*/ 533320 w 1729975"/>
                <a:gd name="connsiteY915" fmla="*/ 428878 h 1249674"/>
                <a:gd name="connsiteX916" fmla="*/ 528655 w 1729975"/>
                <a:gd name="connsiteY916" fmla="*/ 424464 h 1249674"/>
                <a:gd name="connsiteX917" fmla="*/ 523190 w 1729975"/>
                <a:gd name="connsiteY917" fmla="*/ 420847 h 1249674"/>
                <a:gd name="connsiteX918" fmla="*/ 520071 w 1729975"/>
                <a:gd name="connsiteY918" fmla="*/ 420323 h 1249674"/>
                <a:gd name="connsiteX919" fmla="*/ 512012 w 1729975"/>
                <a:gd name="connsiteY919" fmla="*/ 413315 h 1249674"/>
                <a:gd name="connsiteX920" fmla="*/ 518774 w 1729975"/>
                <a:gd name="connsiteY920" fmla="*/ 410197 h 1249674"/>
                <a:gd name="connsiteX921" fmla="*/ 525785 w 1729975"/>
                <a:gd name="connsiteY921" fmla="*/ 406307 h 1249674"/>
                <a:gd name="connsiteX922" fmla="*/ 532023 w 1729975"/>
                <a:gd name="connsiteY922" fmla="*/ 404486 h 1249674"/>
                <a:gd name="connsiteX923" fmla="*/ 537213 w 1729975"/>
                <a:gd name="connsiteY923" fmla="*/ 402665 h 1249674"/>
                <a:gd name="connsiteX924" fmla="*/ 548141 w 1729975"/>
                <a:gd name="connsiteY924" fmla="*/ 400321 h 1249674"/>
                <a:gd name="connsiteX925" fmla="*/ 562687 w 1729975"/>
                <a:gd name="connsiteY925" fmla="*/ 394858 h 1249674"/>
                <a:gd name="connsiteX926" fmla="*/ 570222 w 1729975"/>
                <a:gd name="connsiteY926" fmla="*/ 392265 h 1249674"/>
                <a:gd name="connsiteX927" fmla="*/ 575661 w 1729975"/>
                <a:gd name="connsiteY927" fmla="*/ 391766 h 1249674"/>
                <a:gd name="connsiteX928" fmla="*/ 580078 w 1729975"/>
                <a:gd name="connsiteY928" fmla="*/ 391766 h 1249674"/>
                <a:gd name="connsiteX929" fmla="*/ 579579 w 1729975"/>
                <a:gd name="connsiteY929" fmla="*/ 386827 h 1249674"/>
                <a:gd name="connsiteX930" fmla="*/ 588411 w 1729975"/>
                <a:gd name="connsiteY930" fmla="*/ 388648 h 1249674"/>
                <a:gd name="connsiteX931" fmla="*/ 598791 w 1729975"/>
                <a:gd name="connsiteY931" fmla="*/ 387850 h 1249674"/>
                <a:gd name="connsiteX932" fmla="*/ 605028 w 1729975"/>
                <a:gd name="connsiteY932" fmla="*/ 385256 h 1249674"/>
                <a:gd name="connsiteX933" fmla="*/ 607623 w 1729975"/>
                <a:gd name="connsiteY933" fmla="*/ 383710 h 1249674"/>
                <a:gd name="connsiteX934" fmla="*/ 613087 w 1729975"/>
                <a:gd name="connsiteY934" fmla="*/ 378522 h 1249674"/>
                <a:gd name="connsiteX935" fmla="*/ 616980 w 1729975"/>
                <a:gd name="connsiteY935" fmla="*/ 375405 h 1249674"/>
                <a:gd name="connsiteX936" fmla="*/ 620872 w 1729975"/>
                <a:gd name="connsiteY936" fmla="*/ 368646 h 1249674"/>
                <a:gd name="connsiteX937" fmla="*/ 623217 w 1729975"/>
                <a:gd name="connsiteY937" fmla="*/ 361363 h 1249674"/>
                <a:gd name="connsiteX938" fmla="*/ 625289 w 1729975"/>
                <a:gd name="connsiteY938" fmla="*/ 358245 h 1249674"/>
                <a:gd name="connsiteX939" fmla="*/ 631002 w 1729975"/>
                <a:gd name="connsiteY939" fmla="*/ 354354 h 1249674"/>
                <a:gd name="connsiteX940" fmla="*/ 635693 w 1729975"/>
                <a:gd name="connsiteY940" fmla="*/ 348643 h 1249674"/>
                <a:gd name="connsiteX941" fmla="*/ 638288 w 1729975"/>
                <a:gd name="connsiteY941" fmla="*/ 343979 h 1249674"/>
                <a:gd name="connsiteX942" fmla="*/ 641656 w 1729975"/>
                <a:gd name="connsiteY942" fmla="*/ 340587 h 1249674"/>
                <a:gd name="connsiteX943" fmla="*/ 646871 w 1729975"/>
                <a:gd name="connsiteY943" fmla="*/ 337469 h 1249674"/>
                <a:gd name="connsiteX944" fmla="*/ 649191 w 1729975"/>
                <a:gd name="connsiteY944" fmla="*/ 335150 h 1249674"/>
                <a:gd name="connsiteX945" fmla="*/ 652584 w 1729975"/>
                <a:gd name="connsiteY945" fmla="*/ 328141 h 1249674"/>
                <a:gd name="connsiteX946" fmla="*/ 654905 w 1729975"/>
                <a:gd name="connsiteY946" fmla="*/ 325797 h 1249674"/>
                <a:gd name="connsiteX947" fmla="*/ 657500 w 1729975"/>
                <a:gd name="connsiteY947" fmla="*/ 324225 h 1249674"/>
                <a:gd name="connsiteX948" fmla="*/ 669451 w 1729975"/>
                <a:gd name="connsiteY948" fmla="*/ 320335 h 1249674"/>
                <a:gd name="connsiteX949" fmla="*/ 676487 w 1729975"/>
                <a:gd name="connsiteY949" fmla="*/ 318788 h 1249674"/>
                <a:gd name="connsiteX950" fmla="*/ 684521 w 1729975"/>
                <a:gd name="connsiteY950" fmla="*/ 317741 h 1249674"/>
                <a:gd name="connsiteX951" fmla="*/ 688938 w 1729975"/>
                <a:gd name="connsiteY951" fmla="*/ 316194 h 1249674"/>
                <a:gd name="connsiteX952" fmla="*/ 694152 w 1729975"/>
                <a:gd name="connsiteY952" fmla="*/ 315396 h 1249674"/>
                <a:gd name="connsiteX953" fmla="*/ 702985 w 1729975"/>
                <a:gd name="connsiteY953" fmla="*/ 313326 h 1249674"/>
                <a:gd name="connsiteX954" fmla="*/ 705829 w 1729975"/>
                <a:gd name="connsiteY954" fmla="*/ 313077 h 1249674"/>
                <a:gd name="connsiteX955" fmla="*/ 707900 w 1729975"/>
                <a:gd name="connsiteY955" fmla="*/ 309435 h 1249674"/>
                <a:gd name="connsiteX956" fmla="*/ 712591 w 1729975"/>
                <a:gd name="connsiteY956" fmla="*/ 299833 h 1249674"/>
                <a:gd name="connsiteX957" fmla="*/ 716732 w 1729975"/>
                <a:gd name="connsiteY957" fmla="*/ 300856 h 1249674"/>
                <a:gd name="connsiteX958" fmla="*/ 723245 w 1729975"/>
                <a:gd name="connsiteY958" fmla="*/ 303449 h 1249674"/>
                <a:gd name="connsiteX959" fmla="*/ 729208 w 1729975"/>
                <a:gd name="connsiteY959" fmla="*/ 304497 h 1249674"/>
                <a:gd name="connsiteX960" fmla="*/ 737017 w 1729975"/>
                <a:gd name="connsiteY960" fmla="*/ 303724 h 1249674"/>
                <a:gd name="connsiteX961" fmla="*/ 741433 w 1729975"/>
                <a:gd name="connsiteY961" fmla="*/ 305021 h 1249674"/>
                <a:gd name="connsiteX962" fmla="*/ 746099 w 1729975"/>
                <a:gd name="connsiteY962" fmla="*/ 308138 h 1249674"/>
                <a:gd name="connsiteX963" fmla="*/ 750266 w 1729975"/>
                <a:gd name="connsiteY963" fmla="*/ 309685 h 1249674"/>
                <a:gd name="connsiteX964" fmla="*/ 757277 w 1729975"/>
                <a:gd name="connsiteY964" fmla="*/ 307614 h 1249674"/>
                <a:gd name="connsiteX965" fmla="*/ 761170 w 1729975"/>
                <a:gd name="connsiteY965" fmla="*/ 311505 h 1249674"/>
                <a:gd name="connsiteX966" fmla="*/ 763515 w 1729975"/>
                <a:gd name="connsiteY966" fmla="*/ 314623 h 1249674"/>
                <a:gd name="connsiteX967" fmla="*/ 770002 w 1729975"/>
                <a:gd name="connsiteY967" fmla="*/ 321108 h 1249674"/>
                <a:gd name="connsiteX968" fmla="*/ 773645 w 1729975"/>
                <a:gd name="connsiteY968" fmla="*/ 322679 h 1249674"/>
                <a:gd name="connsiteX969" fmla="*/ 785845 w 1729975"/>
                <a:gd name="connsiteY969" fmla="*/ 314872 h 1249674"/>
                <a:gd name="connsiteX970" fmla="*/ 789738 w 1729975"/>
                <a:gd name="connsiteY970" fmla="*/ 321631 h 1249674"/>
                <a:gd name="connsiteX971" fmla="*/ 792333 w 1729975"/>
                <a:gd name="connsiteY971" fmla="*/ 324500 h 1249674"/>
                <a:gd name="connsiteX972" fmla="*/ 793381 w 1729975"/>
                <a:gd name="connsiteY972" fmla="*/ 328391 h 1249674"/>
                <a:gd name="connsiteX973" fmla="*/ 802737 w 1729975"/>
                <a:gd name="connsiteY973" fmla="*/ 323203 h 1249674"/>
                <a:gd name="connsiteX974" fmla="*/ 806629 w 1729975"/>
                <a:gd name="connsiteY974" fmla="*/ 320085 h 1249674"/>
                <a:gd name="connsiteX975" fmla="*/ 815986 w 1729975"/>
                <a:gd name="connsiteY975" fmla="*/ 311505 h 1249674"/>
                <a:gd name="connsiteX976" fmla="*/ 825342 w 1729975"/>
                <a:gd name="connsiteY976" fmla="*/ 305021 h 1249674"/>
                <a:gd name="connsiteX977" fmla="*/ 838067 w 1729975"/>
                <a:gd name="connsiteY977" fmla="*/ 296965 h 1249674"/>
                <a:gd name="connsiteX978" fmla="*/ 846899 w 1729975"/>
                <a:gd name="connsiteY978" fmla="*/ 289183 h 1249674"/>
                <a:gd name="connsiteX979" fmla="*/ 851566 w 1729975"/>
                <a:gd name="connsiteY979" fmla="*/ 283472 h 1249674"/>
                <a:gd name="connsiteX980" fmla="*/ 856780 w 1729975"/>
                <a:gd name="connsiteY980" fmla="*/ 278009 h 1249674"/>
                <a:gd name="connsiteX981" fmla="*/ 864839 w 1729975"/>
                <a:gd name="connsiteY981" fmla="*/ 272298 h 1249674"/>
                <a:gd name="connsiteX982" fmla="*/ 880932 w 1729975"/>
                <a:gd name="connsiteY982" fmla="*/ 264242 h 1249674"/>
                <a:gd name="connsiteX983" fmla="*/ 880932 w 1729975"/>
                <a:gd name="connsiteY983" fmla="*/ 263718 h 1249674"/>
                <a:gd name="connsiteX984" fmla="*/ 914192 w 1729975"/>
                <a:gd name="connsiteY984" fmla="*/ 247357 h 1249674"/>
                <a:gd name="connsiteX985" fmla="*/ 908727 w 1729975"/>
                <a:gd name="connsiteY985" fmla="*/ 234637 h 1249674"/>
                <a:gd name="connsiteX986" fmla="*/ 919381 w 1729975"/>
                <a:gd name="connsiteY986" fmla="*/ 229175 h 1249674"/>
                <a:gd name="connsiteX987" fmla="*/ 921976 w 1729975"/>
                <a:gd name="connsiteY987" fmla="*/ 227354 h 1249674"/>
                <a:gd name="connsiteX988" fmla="*/ 928738 w 1729975"/>
                <a:gd name="connsiteY988" fmla="*/ 224237 h 1249674"/>
                <a:gd name="connsiteX989" fmla="*/ 926916 w 1729975"/>
                <a:gd name="connsiteY989" fmla="*/ 219573 h 1249674"/>
                <a:gd name="connsiteX990" fmla="*/ 937570 w 1729975"/>
                <a:gd name="connsiteY990" fmla="*/ 214385 h 1249674"/>
                <a:gd name="connsiteX991" fmla="*/ 936522 w 1729975"/>
                <a:gd name="connsiteY991" fmla="*/ 202962 h 1249674"/>
                <a:gd name="connsiteX992" fmla="*/ 938868 w 1729975"/>
                <a:gd name="connsiteY992" fmla="*/ 202438 h 1249674"/>
                <a:gd name="connsiteX993" fmla="*/ 938618 w 1729975"/>
                <a:gd name="connsiteY993" fmla="*/ 200368 h 1249674"/>
                <a:gd name="connsiteX994" fmla="*/ 928214 w 1729975"/>
                <a:gd name="connsiteY994" fmla="*/ 181912 h 1249674"/>
                <a:gd name="connsiteX995" fmla="*/ 937570 w 1729975"/>
                <a:gd name="connsiteY995" fmla="*/ 176998 h 1249674"/>
                <a:gd name="connsiteX996" fmla="*/ 942510 w 1729975"/>
                <a:gd name="connsiteY996" fmla="*/ 173606 h 1249674"/>
                <a:gd name="connsiteX997" fmla="*/ 947176 w 1729975"/>
                <a:gd name="connsiteY997" fmla="*/ 169715 h 1249674"/>
                <a:gd name="connsiteX998" fmla="*/ 958603 w 1729975"/>
                <a:gd name="connsiteY998" fmla="*/ 160886 h 1249674"/>
                <a:gd name="connsiteX999" fmla="*/ 969257 w 1729975"/>
                <a:gd name="connsiteY999" fmla="*/ 155698 h 1249674"/>
                <a:gd name="connsiteX1000" fmla="*/ 981733 w 1729975"/>
                <a:gd name="connsiteY1000" fmla="*/ 146071 h 1249674"/>
                <a:gd name="connsiteX1001" fmla="*/ 986673 w 1729975"/>
                <a:gd name="connsiteY1001" fmla="*/ 141931 h 1249674"/>
                <a:gd name="connsiteX1002" fmla="*/ 992636 w 1729975"/>
                <a:gd name="connsiteY1002" fmla="*/ 139861 h 1249674"/>
                <a:gd name="connsiteX1003" fmla="*/ 990565 w 1729975"/>
                <a:gd name="connsiteY1003" fmla="*/ 126093 h 1249674"/>
                <a:gd name="connsiteX1004" fmla="*/ 990316 w 1729975"/>
                <a:gd name="connsiteY1004" fmla="*/ 126093 h 1249674"/>
                <a:gd name="connsiteX1005" fmla="*/ 986923 w 1729975"/>
                <a:gd name="connsiteY1005" fmla="*/ 105841 h 1249674"/>
                <a:gd name="connsiteX1006" fmla="*/ 985126 w 1729975"/>
                <a:gd name="connsiteY1006" fmla="*/ 98309 h 1249674"/>
                <a:gd name="connsiteX1007" fmla="*/ 979387 w 1729975"/>
                <a:gd name="connsiteY1007" fmla="*/ 68953 h 1249674"/>
                <a:gd name="connsiteX1008" fmla="*/ 982257 w 1729975"/>
                <a:gd name="connsiteY1008" fmla="*/ 68430 h 1249674"/>
                <a:gd name="connsiteX1009" fmla="*/ 983030 w 1729975"/>
                <a:gd name="connsiteY1009" fmla="*/ 66609 h 1249674"/>
                <a:gd name="connsiteX1010" fmla="*/ 979662 w 1729975"/>
                <a:gd name="connsiteY1010" fmla="*/ 59351 h 1249674"/>
                <a:gd name="connsiteX1011" fmla="*/ 978365 w 1729975"/>
                <a:gd name="connsiteY1011" fmla="*/ 57780 h 1249674"/>
                <a:gd name="connsiteX1012" fmla="*/ 977840 w 1729975"/>
                <a:gd name="connsiteY1012" fmla="*/ 45583 h 1249674"/>
                <a:gd name="connsiteX1013" fmla="*/ 988769 w 1729975"/>
                <a:gd name="connsiteY1013" fmla="*/ 41418 h 1249674"/>
                <a:gd name="connsiteX1014" fmla="*/ 999148 w 1729975"/>
                <a:gd name="connsiteY1014" fmla="*/ 37278 h 1249674"/>
                <a:gd name="connsiteX1015" fmla="*/ 995505 w 1729975"/>
                <a:gd name="connsiteY1015" fmla="*/ 25855 h 1249674"/>
                <a:gd name="connsiteX1016" fmla="*/ 999398 w 1729975"/>
                <a:gd name="connsiteY1016" fmla="*/ 23760 h 1249674"/>
                <a:gd name="connsiteX1017" fmla="*/ 999398 w 1729975"/>
                <a:gd name="connsiteY1017" fmla="*/ 19620 h 1249674"/>
                <a:gd name="connsiteX1018" fmla="*/ 1008754 w 1729975"/>
                <a:gd name="connsiteY1018" fmla="*/ 19620 h 1249674"/>
                <a:gd name="connsiteX1019" fmla="*/ 1008754 w 1729975"/>
                <a:gd name="connsiteY1019" fmla="*/ 15454 h 1249674"/>
                <a:gd name="connsiteX1020" fmla="*/ 1007732 w 1729975"/>
                <a:gd name="connsiteY1020" fmla="*/ 9743 h 1249674"/>
                <a:gd name="connsiteX1021" fmla="*/ 1018884 w 1729975"/>
                <a:gd name="connsiteY1021" fmla="*/ 7398 h 1249674"/>
                <a:gd name="connsiteX1022" fmla="*/ 1025396 w 1729975"/>
                <a:gd name="connsiteY1022" fmla="*/ 5079 h 1249674"/>
                <a:gd name="connsiteX1023" fmla="*/ 1028241 w 1729975"/>
                <a:gd name="connsiteY1023" fmla="*/ 4555 h 1249674"/>
                <a:gd name="connsiteX1024" fmla="*/ 1028515 w 1729975"/>
                <a:gd name="connsiteY1024" fmla="*/ 2734 h 1249674"/>
                <a:gd name="connsiteX1025" fmla="*/ 1035252 w 1729975"/>
                <a:gd name="connsiteY1025" fmla="*/ 2211 h 1249674"/>
                <a:gd name="connsiteX1026" fmla="*/ 1037597 w 1729975"/>
                <a:gd name="connsiteY1026" fmla="*/ 2485 h 1249674"/>
                <a:gd name="connsiteX1027" fmla="*/ 1039419 w 1729975"/>
                <a:gd name="connsiteY1027" fmla="*/ 6376 h 1249674"/>
                <a:gd name="connsiteX1028" fmla="*/ 1042787 w 1729975"/>
                <a:gd name="connsiteY1028" fmla="*/ 5603 h 1249674"/>
                <a:gd name="connsiteX1029" fmla="*/ 1053441 w 1729975"/>
                <a:gd name="connsiteY1029" fmla="*/ 4306 h 1249674"/>
                <a:gd name="connsiteX1030" fmla="*/ 1065143 w 1729975"/>
                <a:gd name="connsiteY1030" fmla="*/ -383 h 1249674"/>
                <a:gd name="connsiteX1031" fmla="*/ 1071106 w 1729975"/>
                <a:gd name="connsiteY1031" fmla="*/ 6376 h 1249674"/>
                <a:gd name="connsiteX1032" fmla="*/ 1073451 w 1729975"/>
                <a:gd name="connsiteY1032" fmla="*/ 7673 h 1249674"/>
                <a:gd name="connsiteX1033" fmla="*/ 1082034 w 1729975"/>
                <a:gd name="connsiteY1033" fmla="*/ 15454 h 1249674"/>
                <a:gd name="connsiteX1034" fmla="*/ 1086700 w 1729975"/>
                <a:gd name="connsiteY1034" fmla="*/ 20917 h 1249674"/>
                <a:gd name="connsiteX1035" fmla="*/ 1092164 w 1729975"/>
                <a:gd name="connsiteY1035" fmla="*/ 33113 h 1249674"/>
                <a:gd name="connsiteX1036" fmla="*/ 1094484 w 1729975"/>
                <a:gd name="connsiteY1036" fmla="*/ 37278 h 1249674"/>
                <a:gd name="connsiteX1037" fmla="*/ 1097354 w 1729975"/>
                <a:gd name="connsiteY1037" fmla="*/ 43513 h 1249674"/>
                <a:gd name="connsiteX1038" fmla="*/ 1099949 w 1729975"/>
                <a:gd name="connsiteY1038" fmla="*/ 48177 h 1249674"/>
                <a:gd name="connsiteX1039" fmla="*/ 1103068 w 1729975"/>
                <a:gd name="connsiteY1039" fmla="*/ 70524 h 1249674"/>
                <a:gd name="connsiteX1040" fmla="*/ 1099699 w 1729975"/>
                <a:gd name="connsiteY1040" fmla="*/ 70774 h 1249674"/>
                <a:gd name="connsiteX1041" fmla="*/ 1099949 w 1729975"/>
                <a:gd name="connsiteY1041" fmla="*/ 78306 h 1249674"/>
                <a:gd name="connsiteX1042" fmla="*/ 1111127 w 1729975"/>
                <a:gd name="connsiteY1042" fmla="*/ 79877 h 1249674"/>
                <a:gd name="connsiteX1043" fmla="*/ 1122804 w 1729975"/>
                <a:gd name="connsiteY1043" fmla="*/ 81174 h 1249674"/>
                <a:gd name="connsiteX1044" fmla="*/ 1131112 w 1729975"/>
                <a:gd name="connsiteY1044" fmla="*/ 80900 h 1249674"/>
                <a:gd name="connsiteX1045" fmla="*/ 1134505 w 1729975"/>
                <a:gd name="connsiteY1045" fmla="*/ 84292 h 1249674"/>
                <a:gd name="connsiteX1046" fmla="*/ 1141267 w 1729975"/>
                <a:gd name="connsiteY1046" fmla="*/ 93371 h 1249674"/>
                <a:gd name="connsiteX1047" fmla="*/ 1150599 w 1729975"/>
                <a:gd name="connsiteY1047" fmla="*/ 92323 h 1249674"/>
                <a:gd name="connsiteX1048" fmla="*/ 1155015 w 1729975"/>
                <a:gd name="connsiteY1048" fmla="*/ 96738 h 1249674"/>
                <a:gd name="connsiteX1049" fmla="*/ 1159955 w 1729975"/>
                <a:gd name="connsiteY1049" fmla="*/ 102474 h 1249674"/>
                <a:gd name="connsiteX1050" fmla="*/ 1167241 w 1729975"/>
                <a:gd name="connsiteY1050" fmla="*/ 96738 h 1249674"/>
                <a:gd name="connsiteX1051" fmla="*/ 1170883 w 1729975"/>
                <a:gd name="connsiteY1051" fmla="*/ 95191 h 1249674"/>
                <a:gd name="connsiteX1052" fmla="*/ 1182036 w 1729975"/>
                <a:gd name="connsiteY1052" fmla="*/ 92074 h 1249674"/>
                <a:gd name="connsiteX1053" fmla="*/ 1193464 w 1729975"/>
                <a:gd name="connsiteY1053" fmla="*/ 93894 h 1249674"/>
                <a:gd name="connsiteX1054" fmla="*/ 1198154 w 1729975"/>
                <a:gd name="connsiteY1054" fmla="*/ 93371 h 1249674"/>
                <a:gd name="connsiteX1055" fmla="*/ 1206713 w 1729975"/>
                <a:gd name="connsiteY1055" fmla="*/ 89230 h 1249674"/>
                <a:gd name="connsiteX1056" fmla="*/ 1208035 w 1729975"/>
                <a:gd name="connsiteY1056" fmla="*/ 91550 h 1249674"/>
                <a:gd name="connsiteX1057" fmla="*/ 1208284 w 1729975"/>
                <a:gd name="connsiteY1057" fmla="*/ 100653 h 1249674"/>
                <a:gd name="connsiteX1058" fmla="*/ 1209582 w 1729975"/>
                <a:gd name="connsiteY1058" fmla="*/ 106888 h 1249674"/>
                <a:gd name="connsiteX1059" fmla="*/ 1216343 w 1729975"/>
                <a:gd name="connsiteY1059" fmla="*/ 105841 h 1249674"/>
                <a:gd name="connsiteX1060" fmla="*/ 1228020 w 1729975"/>
                <a:gd name="connsiteY1060" fmla="*/ 102474 h 1249674"/>
                <a:gd name="connsiteX1061" fmla="*/ 1232436 w 1729975"/>
                <a:gd name="connsiteY1061" fmla="*/ 114919 h 1249674"/>
                <a:gd name="connsiteX1062" fmla="*/ 1235031 w 1729975"/>
                <a:gd name="connsiteY1062" fmla="*/ 120382 h 1249674"/>
                <a:gd name="connsiteX1063" fmla="*/ 1239972 w 1729975"/>
                <a:gd name="connsiteY1063" fmla="*/ 128438 h 1249674"/>
                <a:gd name="connsiteX1064" fmla="*/ 1241793 w 1729975"/>
                <a:gd name="connsiteY1064" fmla="*/ 132852 h 1249674"/>
                <a:gd name="connsiteX1065" fmla="*/ 1248554 w 1729975"/>
                <a:gd name="connsiteY1065" fmla="*/ 138040 h 1249674"/>
                <a:gd name="connsiteX1066" fmla="*/ 1256090 w 1729975"/>
                <a:gd name="connsiteY1066" fmla="*/ 136494 h 1249674"/>
                <a:gd name="connsiteX1067" fmla="*/ 1271160 w 1729975"/>
                <a:gd name="connsiteY1067" fmla="*/ 129735 h 1249674"/>
                <a:gd name="connsiteX1068" fmla="*/ 1274777 w 1729975"/>
                <a:gd name="connsiteY1068" fmla="*/ 128687 h 1249674"/>
                <a:gd name="connsiteX1069" fmla="*/ 1276874 w 1729975"/>
                <a:gd name="connsiteY1069" fmla="*/ 125071 h 1249674"/>
                <a:gd name="connsiteX1070" fmla="*/ 1280516 w 1729975"/>
                <a:gd name="connsiteY1070" fmla="*/ 126093 h 1249674"/>
                <a:gd name="connsiteX1071" fmla="*/ 1284658 w 1729975"/>
                <a:gd name="connsiteY1071" fmla="*/ 125844 h 1249674"/>
                <a:gd name="connsiteX1072" fmla="*/ 1292194 w 1729975"/>
                <a:gd name="connsiteY1072" fmla="*/ 124547 h 1249674"/>
                <a:gd name="connsiteX1073" fmla="*/ 1298955 w 1729975"/>
                <a:gd name="connsiteY1073" fmla="*/ 124272 h 1249674"/>
                <a:gd name="connsiteX1074" fmla="*/ 1308312 w 1729975"/>
                <a:gd name="connsiteY1074" fmla="*/ 125071 h 1249674"/>
                <a:gd name="connsiteX1075" fmla="*/ 1313751 w 1729975"/>
                <a:gd name="connsiteY1075" fmla="*/ 125844 h 1249674"/>
                <a:gd name="connsiteX1076" fmla="*/ 1321560 w 1729975"/>
                <a:gd name="connsiteY1076" fmla="*/ 128961 h 1249674"/>
                <a:gd name="connsiteX1077" fmla="*/ 1327000 w 1729975"/>
                <a:gd name="connsiteY1077" fmla="*/ 123774 h 1249674"/>
                <a:gd name="connsiteX1078" fmla="*/ 1329095 w 1729975"/>
                <a:gd name="connsiteY1078" fmla="*/ 120905 h 1249674"/>
                <a:gd name="connsiteX1079" fmla="*/ 1335059 w 1729975"/>
                <a:gd name="connsiteY1079" fmla="*/ 122477 h 1249674"/>
                <a:gd name="connsiteX1080" fmla="*/ 1350129 w 1729975"/>
                <a:gd name="connsiteY1080" fmla="*/ 124796 h 1249674"/>
                <a:gd name="connsiteX1081" fmla="*/ 1360258 w 1729975"/>
                <a:gd name="connsiteY1081" fmla="*/ 127415 h 1249674"/>
                <a:gd name="connsiteX1082" fmla="*/ 1364151 w 1729975"/>
                <a:gd name="connsiteY1082" fmla="*/ 129735 h 1249674"/>
                <a:gd name="connsiteX1083" fmla="*/ 1369615 w 1729975"/>
                <a:gd name="connsiteY1083" fmla="*/ 131555 h 1249674"/>
                <a:gd name="connsiteX1084" fmla="*/ 1372484 w 1729975"/>
                <a:gd name="connsiteY1084" fmla="*/ 132079 h 1249674"/>
                <a:gd name="connsiteX1085" fmla="*/ 1388054 w 1729975"/>
                <a:gd name="connsiteY1085" fmla="*/ 131032 h 1249674"/>
                <a:gd name="connsiteX1086" fmla="*/ 1404172 w 1729975"/>
                <a:gd name="connsiteY1086" fmla="*/ 147917 h 1249674"/>
                <a:gd name="connsiteX1087" fmla="*/ 1403648 w 1729975"/>
                <a:gd name="connsiteY1087" fmla="*/ 141432 h 1249674"/>
                <a:gd name="connsiteX1088" fmla="*/ 1405219 w 1729975"/>
                <a:gd name="connsiteY1088" fmla="*/ 136219 h 1249674"/>
                <a:gd name="connsiteX1089" fmla="*/ 1410933 w 1729975"/>
                <a:gd name="connsiteY1089" fmla="*/ 133376 h 1249674"/>
                <a:gd name="connsiteX1090" fmla="*/ 1418468 w 1729975"/>
                <a:gd name="connsiteY1090" fmla="*/ 131032 h 1249674"/>
                <a:gd name="connsiteX1091" fmla="*/ 1420290 w 1729975"/>
                <a:gd name="connsiteY1091" fmla="*/ 127665 h 1249674"/>
                <a:gd name="connsiteX1092" fmla="*/ 1421063 w 1729975"/>
                <a:gd name="connsiteY1092" fmla="*/ 125071 h 1249674"/>
                <a:gd name="connsiteX1093" fmla="*/ 1420539 w 1729975"/>
                <a:gd name="connsiteY1093" fmla="*/ 115443 h 1249674"/>
                <a:gd name="connsiteX1094" fmla="*/ 1421063 w 1729975"/>
                <a:gd name="connsiteY1094" fmla="*/ 111552 h 1249674"/>
                <a:gd name="connsiteX1095" fmla="*/ 1424706 w 1729975"/>
                <a:gd name="connsiteY1095" fmla="*/ 103771 h 1249674"/>
                <a:gd name="connsiteX1096" fmla="*/ 1429372 w 1729975"/>
                <a:gd name="connsiteY1096" fmla="*/ 90777 h 1249674"/>
                <a:gd name="connsiteX1097" fmla="*/ 1432740 w 1729975"/>
                <a:gd name="connsiteY1097" fmla="*/ 78306 h 1249674"/>
                <a:gd name="connsiteX1098" fmla="*/ 1433015 w 1729975"/>
                <a:gd name="connsiteY1098" fmla="*/ 75712 h 1249674"/>
                <a:gd name="connsiteX1099" fmla="*/ 1435610 w 1729975"/>
                <a:gd name="connsiteY1099" fmla="*/ 67681 h 1249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</a:cxnLst>
              <a:rect l="l" t="t" r="r" b="b"/>
              <a:pathLst>
                <a:path w="1729975" h="1249674">
                  <a:moveTo>
                    <a:pt x="1437905" y="55435"/>
                  </a:moveTo>
                  <a:lnTo>
                    <a:pt x="1442046" y="56208"/>
                  </a:lnTo>
                  <a:lnTo>
                    <a:pt x="1443095" y="57505"/>
                  </a:lnTo>
                  <a:lnTo>
                    <a:pt x="1446738" y="57505"/>
                  </a:lnTo>
                  <a:lnTo>
                    <a:pt x="1451154" y="59077"/>
                  </a:lnTo>
                  <a:lnTo>
                    <a:pt x="1456868" y="59326"/>
                  </a:lnTo>
                  <a:lnTo>
                    <a:pt x="1471663" y="63491"/>
                  </a:lnTo>
                  <a:lnTo>
                    <a:pt x="1485435" y="65287"/>
                  </a:lnTo>
                  <a:lnTo>
                    <a:pt x="1491424" y="67631"/>
                  </a:lnTo>
                  <a:lnTo>
                    <a:pt x="1494792" y="68405"/>
                  </a:lnTo>
                  <a:lnTo>
                    <a:pt x="1507267" y="73343"/>
                  </a:lnTo>
                  <a:lnTo>
                    <a:pt x="1508041" y="74640"/>
                  </a:lnTo>
                  <a:lnTo>
                    <a:pt x="1516100" y="76211"/>
                  </a:lnTo>
                  <a:lnTo>
                    <a:pt x="1517397" y="75936"/>
                  </a:lnTo>
                  <a:lnTo>
                    <a:pt x="1521040" y="77233"/>
                  </a:lnTo>
                  <a:lnTo>
                    <a:pt x="1523111" y="79054"/>
                  </a:lnTo>
                  <a:lnTo>
                    <a:pt x="1525456" y="78805"/>
                  </a:lnTo>
                  <a:lnTo>
                    <a:pt x="1526754" y="80625"/>
                  </a:lnTo>
                  <a:lnTo>
                    <a:pt x="1531420" y="83469"/>
                  </a:lnTo>
                  <a:lnTo>
                    <a:pt x="1534015" y="83743"/>
                  </a:lnTo>
                  <a:lnTo>
                    <a:pt x="1538705" y="86088"/>
                  </a:lnTo>
                  <a:lnTo>
                    <a:pt x="1545966" y="95416"/>
                  </a:lnTo>
                  <a:lnTo>
                    <a:pt x="1549085" y="96987"/>
                  </a:lnTo>
                  <a:lnTo>
                    <a:pt x="1552204" y="96463"/>
                  </a:lnTo>
                  <a:lnTo>
                    <a:pt x="1555597" y="99855"/>
                  </a:lnTo>
                  <a:lnTo>
                    <a:pt x="1557668" y="100878"/>
                  </a:lnTo>
                  <a:lnTo>
                    <a:pt x="1565203" y="101402"/>
                  </a:lnTo>
                  <a:lnTo>
                    <a:pt x="1567548" y="103222"/>
                  </a:lnTo>
                  <a:lnTo>
                    <a:pt x="1572738" y="105043"/>
                  </a:lnTo>
                  <a:lnTo>
                    <a:pt x="1580273" y="111253"/>
                  </a:lnTo>
                  <a:lnTo>
                    <a:pt x="1584939" y="114121"/>
                  </a:lnTo>
                  <a:lnTo>
                    <a:pt x="1587285" y="114894"/>
                  </a:lnTo>
                  <a:lnTo>
                    <a:pt x="1595867" y="121130"/>
                  </a:lnTo>
                  <a:lnTo>
                    <a:pt x="1608317" y="128936"/>
                  </a:lnTo>
                  <a:lnTo>
                    <a:pt x="1611960" y="129959"/>
                  </a:lnTo>
                  <a:lnTo>
                    <a:pt x="1615604" y="132054"/>
                  </a:lnTo>
                  <a:lnTo>
                    <a:pt x="1620544" y="134374"/>
                  </a:lnTo>
                  <a:lnTo>
                    <a:pt x="1624435" y="134897"/>
                  </a:lnTo>
                  <a:lnTo>
                    <a:pt x="1633019" y="139063"/>
                  </a:lnTo>
                  <a:lnTo>
                    <a:pt x="1634565" y="137766"/>
                  </a:lnTo>
                  <a:lnTo>
                    <a:pt x="1636636" y="140085"/>
                  </a:lnTo>
                  <a:lnTo>
                    <a:pt x="1638981" y="140085"/>
                  </a:lnTo>
                  <a:lnTo>
                    <a:pt x="1643922" y="138015"/>
                  </a:lnTo>
                  <a:lnTo>
                    <a:pt x="1644695" y="141407"/>
                  </a:lnTo>
                  <a:lnTo>
                    <a:pt x="1648088" y="144500"/>
                  </a:lnTo>
                  <a:lnTo>
                    <a:pt x="1649112" y="142430"/>
                  </a:lnTo>
                  <a:lnTo>
                    <a:pt x="1651707" y="140883"/>
                  </a:lnTo>
                  <a:lnTo>
                    <a:pt x="1657420" y="141133"/>
                  </a:lnTo>
                  <a:lnTo>
                    <a:pt x="1658718" y="142180"/>
                  </a:lnTo>
                  <a:lnTo>
                    <a:pt x="1661837" y="149438"/>
                  </a:lnTo>
                  <a:lnTo>
                    <a:pt x="1662884" y="149712"/>
                  </a:lnTo>
                  <a:lnTo>
                    <a:pt x="1664706" y="146071"/>
                  </a:lnTo>
                  <a:lnTo>
                    <a:pt x="1668598" y="145024"/>
                  </a:lnTo>
                  <a:lnTo>
                    <a:pt x="1671717" y="147618"/>
                  </a:lnTo>
                  <a:lnTo>
                    <a:pt x="1676407" y="147618"/>
                  </a:lnTo>
                  <a:lnTo>
                    <a:pt x="1677181" y="150211"/>
                  </a:lnTo>
                  <a:lnTo>
                    <a:pt x="1679502" y="151533"/>
                  </a:lnTo>
                  <a:lnTo>
                    <a:pt x="1680824" y="153603"/>
                  </a:lnTo>
                  <a:lnTo>
                    <a:pt x="1683419" y="155149"/>
                  </a:lnTo>
                  <a:lnTo>
                    <a:pt x="1687561" y="154127"/>
                  </a:lnTo>
                  <a:lnTo>
                    <a:pt x="1688359" y="156970"/>
                  </a:lnTo>
                  <a:lnTo>
                    <a:pt x="1695894" y="167096"/>
                  </a:lnTo>
                  <a:lnTo>
                    <a:pt x="1698215" y="166847"/>
                  </a:lnTo>
                  <a:lnTo>
                    <a:pt x="1702132" y="169441"/>
                  </a:lnTo>
                  <a:lnTo>
                    <a:pt x="1706274" y="169965"/>
                  </a:lnTo>
                  <a:lnTo>
                    <a:pt x="1707845" y="172035"/>
                  </a:lnTo>
                  <a:lnTo>
                    <a:pt x="1714059" y="174903"/>
                  </a:lnTo>
                  <a:lnTo>
                    <a:pt x="1712262" y="176724"/>
                  </a:lnTo>
                  <a:lnTo>
                    <a:pt x="1713809" y="178794"/>
                  </a:lnTo>
                  <a:lnTo>
                    <a:pt x="1713285" y="180340"/>
                  </a:lnTo>
                  <a:lnTo>
                    <a:pt x="1714583" y="183732"/>
                  </a:lnTo>
                  <a:lnTo>
                    <a:pt x="1714583" y="188920"/>
                  </a:lnTo>
                  <a:lnTo>
                    <a:pt x="1716154" y="191264"/>
                  </a:lnTo>
                  <a:lnTo>
                    <a:pt x="1720047" y="191514"/>
                  </a:lnTo>
                  <a:lnTo>
                    <a:pt x="1725237" y="193334"/>
                  </a:lnTo>
                  <a:lnTo>
                    <a:pt x="1726808" y="198273"/>
                  </a:lnTo>
                  <a:lnTo>
                    <a:pt x="1727856" y="209172"/>
                  </a:lnTo>
                  <a:lnTo>
                    <a:pt x="1726284" y="210993"/>
                  </a:lnTo>
                  <a:lnTo>
                    <a:pt x="1726808" y="213861"/>
                  </a:lnTo>
                  <a:lnTo>
                    <a:pt x="1724713" y="214110"/>
                  </a:lnTo>
                  <a:lnTo>
                    <a:pt x="1720820" y="219049"/>
                  </a:lnTo>
                  <a:lnTo>
                    <a:pt x="1716928" y="219298"/>
                  </a:lnTo>
                  <a:lnTo>
                    <a:pt x="1711214" y="222416"/>
                  </a:lnTo>
                  <a:lnTo>
                    <a:pt x="1705500" y="224486"/>
                  </a:lnTo>
                  <a:lnTo>
                    <a:pt x="1705226" y="225783"/>
                  </a:lnTo>
                  <a:lnTo>
                    <a:pt x="1696668" y="231519"/>
                  </a:lnTo>
                  <a:lnTo>
                    <a:pt x="1692501" y="233839"/>
                  </a:lnTo>
                  <a:lnTo>
                    <a:pt x="1679002" y="239301"/>
                  </a:lnTo>
                  <a:lnTo>
                    <a:pt x="1677181" y="239550"/>
                  </a:lnTo>
                  <a:lnTo>
                    <a:pt x="1673014" y="242668"/>
                  </a:lnTo>
                  <a:lnTo>
                    <a:pt x="1667575" y="244489"/>
                  </a:lnTo>
                  <a:lnTo>
                    <a:pt x="1661063" y="245536"/>
                  </a:lnTo>
                  <a:lnTo>
                    <a:pt x="1655623" y="247082"/>
                  </a:lnTo>
                  <a:lnTo>
                    <a:pt x="1648338" y="247606"/>
                  </a:lnTo>
                  <a:lnTo>
                    <a:pt x="1645219" y="247082"/>
                  </a:lnTo>
                  <a:lnTo>
                    <a:pt x="1643148" y="245262"/>
                  </a:lnTo>
                  <a:lnTo>
                    <a:pt x="1640279" y="245012"/>
                  </a:lnTo>
                  <a:lnTo>
                    <a:pt x="1635863" y="246833"/>
                  </a:lnTo>
                  <a:lnTo>
                    <a:pt x="1628603" y="247606"/>
                  </a:lnTo>
                  <a:lnTo>
                    <a:pt x="1617425" y="245786"/>
                  </a:lnTo>
                  <a:lnTo>
                    <a:pt x="1611960" y="246309"/>
                  </a:lnTo>
                  <a:lnTo>
                    <a:pt x="1607295" y="246309"/>
                  </a:lnTo>
                  <a:lnTo>
                    <a:pt x="1604950" y="245786"/>
                  </a:lnTo>
                  <a:lnTo>
                    <a:pt x="1603377" y="246833"/>
                  </a:lnTo>
                  <a:lnTo>
                    <a:pt x="1595068" y="246584"/>
                  </a:lnTo>
                  <a:lnTo>
                    <a:pt x="1589879" y="247606"/>
                  </a:lnTo>
                  <a:lnTo>
                    <a:pt x="1583392" y="252545"/>
                  </a:lnTo>
                  <a:lnTo>
                    <a:pt x="1580797" y="252295"/>
                  </a:lnTo>
                  <a:lnTo>
                    <a:pt x="1574036" y="253842"/>
                  </a:lnTo>
                  <a:lnTo>
                    <a:pt x="1565977" y="257234"/>
                  </a:lnTo>
                  <a:lnTo>
                    <a:pt x="1557668" y="259553"/>
                  </a:lnTo>
                  <a:lnTo>
                    <a:pt x="1550657" y="262671"/>
                  </a:lnTo>
                  <a:lnTo>
                    <a:pt x="1547538" y="262945"/>
                  </a:lnTo>
                  <a:lnTo>
                    <a:pt x="1536110" y="272273"/>
                  </a:lnTo>
                  <a:lnTo>
                    <a:pt x="1534539" y="272273"/>
                  </a:lnTo>
                  <a:lnTo>
                    <a:pt x="1531694" y="275914"/>
                  </a:lnTo>
                  <a:lnTo>
                    <a:pt x="1530646" y="278259"/>
                  </a:lnTo>
                  <a:lnTo>
                    <a:pt x="1521040" y="291503"/>
                  </a:lnTo>
                  <a:lnTo>
                    <a:pt x="1519992" y="293847"/>
                  </a:lnTo>
                  <a:lnTo>
                    <a:pt x="1510386" y="307091"/>
                  </a:lnTo>
                  <a:lnTo>
                    <a:pt x="1503101" y="320060"/>
                  </a:lnTo>
                  <a:lnTo>
                    <a:pt x="1500256" y="324749"/>
                  </a:lnTo>
                  <a:lnTo>
                    <a:pt x="1497662" y="326819"/>
                  </a:lnTo>
                  <a:lnTo>
                    <a:pt x="1499458" y="331758"/>
                  </a:lnTo>
                  <a:lnTo>
                    <a:pt x="1494792" y="332256"/>
                  </a:lnTo>
                  <a:lnTo>
                    <a:pt x="1487257" y="331758"/>
                  </a:lnTo>
                  <a:lnTo>
                    <a:pt x="1487506" y="334875"/>
                  </a:lnTo>
                  <a:lnTo>
                    <a:pt x="1481793" y="343430"/>
                  </a:lnTo>
                  <a:lnTo>
                    <a:pt x="1478424" y="351236"/>
                  </a:lnTo>
                  <a:lnTo>
                    <a:pt x="1477652" y="354354"/>
                  </a:lnTo>
                  <a:lnTo>
                    <a:pt x="1474258" y="360315"/>
                  </a:lnTo>
                  <a:lnTo>
                    <a:pt x="1471663" y="363433"/>
                  </a:lnTo>
                  <a:lnTo>
                    <a:pt x="1466997" y="372262"/>
                  </a:lnTo>
                  <a:lnTo>
                    <a:pt x="1465949" y="376677"/>
                  </a:lnTo>
                  <a:lnTo>
                    <a:pt x="1462581" y="384982"/>
                  </a:lnTo>
                  <a:lnTo>
                    <a:pt x="1460759" y="391990"/>
                  </a:lnTo>
                  <a:lnTo>
                    <a:pt x="1457641" y="402141"/>
                  </a:lnTo>
                  <a:lnTo>
                    <a:pt x="1456593" y="406556"/>
                  </a:lnTo>
                  <a:lnTo>
                    <a:pt x="1452700" y="424214"/>
                  </a:lnTo>
                  <a:lnTo>
                    <a:pt x="1450355" y="440825"/>
                  </a:lnTo>
                  <a:lnTo>
                    <a:pt x="1449856" y="447310"/>
                  </a:lnTo>
                  <a:lnTo>
                    <a:pt x="1447511" y="468884"/>
                  </a:lnTo>
                  <a:lnTo>
                    <a:pt x="1446738" y="472251"/>
                  </a:lnTo>
                  <a:lnTo>
                    <a:pt x="1446463" y="483424"/>
                  </a:lnTo>
                  <a:lnTo>
                    <a:pt x="1446987" y="489909"/>
                  </a:lnTo>
                  <a:lnTo>
                    <a:pt x="1446214" y="493551"/>
                  </a:lnTo>
                  <a:lnTo>
                    <a:pt x="1445165" y="506794"/>
                  </a:lnTo>
                  <a:lnTo>
                    <a:pt x="1446214" y="513803"/>
                  </a:lnTo>
                  <a:lnTo>
                    <a:pt x="1446463" y="529890"/>
                  </a:lnTo>
                  <a:lnTo>
                    <a:pt x="1448284" y="545752"/>
                  </a:lnTo>
                  <a:lnTo>
                    <a:pt x="1449332" y="550167"/>
                  </a:lnTo>
                  <a:lnTo>
                    <a:pt x="1451154" y="566254"/>
                  </a:lnTo>
                  <a:lnTo>
                    <a:pt x="1453224" y="576131"/>
                  </a:lnTo>
                  <a:lnTo>
                    <a:pt x="1453998" y="586780"/>
                  </a:lnTo>
                  <a:lnTo>
                    <a:pt x="1455046" y="591719"/>
                  </a:lnTo>
                  <a:lnTo>
                    <a:pt x="1456593" y="595086"/>
                  </a:lnTo>
                  <a:lnTo>
                    <a:pt x="1459462" y="608080"/>
                  </a:lnTo>
                  <a:lnTo>
                    <a:pt x="1462057" y="617932"/>
                  </a:lnTo>
                  <a:lnTo>
                    <a:pt x="1465700" y="631175"/>
                  </a:lnTo>
                  <a:lnTo>
                    <a:pt x="1466748" y="634044"/>
                  </a:lnTo>
                  <a:lnTo>
                    <a:pt x="1472186" y="652999"/>
                  </a:lnTo>
                  <a:lnTo>
                    <a:pt x="1475057" y="660531"/>
                  </a:lnTo>
                  <a:lnTo>
                    <a:pt x="1480770" y="679237"/>
                  </a:lnTo>
                  <a:lnTo>
                    <a:pt x="1483365" y="686769"/>
                  </a:lnTo>
                  <a:lnTo>
                    <a:pt x="1486733" y="694551"/>
                  </a:lnTo>
                  <a:lnTo>
                    <a:pt x="1489852" y="704677"/>
                  </a:lnTo>
                  <a:lnTo>
                    <a:pt x="1490899" y="707545"/>
                  </a:lnTo>
                  <a:lnTo>
                    <a:pt x="1496863" y="724680"/>
                  </a:lnTo>
                  <a:lnTo>
                    <a:pt x="1498435" y="728321"/>
                  </a:lnTo>
                  <a:lnTo>
                    <a:pt x="1501553" y="739470"/>
                  </a:lnTo>
                  <a:lnTo>
                    <a:pt x="1505197" y="749870"/>
                  </a:lnTo>
                  <a:lnTo>
                    <a:pt x="1507267" y="757403"/>
                  </a:lnTo>
                  <a:lnTo>
                    <a:pt x="1510112" y="763887"/>
                  </a:lnTo>
                  <a:lnTo>
                    <a:pt x="1512731" y="771943"/>
                  </a:lnTo>
                  <a:lnTo>
                    <a:pt x="1514528" y="776358"/>
                  </a:lnTo>
                  <a:lnTo>
                    <a:pt x="1516624" y="783366"/>
                  </a:lnTo>
                  <a:lnTo>
                    <a:pt x="1520266" y="793243"/>
                  </a:lnTo>
                  <a:lnTo>
                    <a:pt x="1521814" y="798954"/>
                  </a:lnTo>
                  <a:lnTo>
                    <a:pt x="1525456" y="807783"/>
                  </a:lnTo>
                  <a:lnTo>
                    <a:pt x="1530122" y="817635"/>
                  </a:lnTo>
                  <a:lnTo>
                    <a:pt x="1531170" y="821027"/>
                  </a:lnTo>
                  <a:lnTo>
                    <a:pt x="1534539" y="828559"/>
                  </a:lnTo>
                  <a:lnTo>
                    <a:pt x="1538181" y="837638"/>
                  </a:lnTo>
                  <a:lnTo>
                    <a:pt x="1539229" y="842327"/>
                  </a:lnTo>
                  <a:lnTo>
                    <a:pt x="1542348" y="851405"/>
                  </a:lnTo>
                  <a:lnTo>
                    <a:pt x="1548062" y="865173"/>
                  </a:lnTo>
                  <a:lnTo>
                    <a:pt x="1551180" y="870885"/>
                  </a:lnTo>
                  <a:lnTo>
                    <a:pt x="1555846" y="877893"/>
                  </a:lnTo>
                  <a:lnTo>
                    <a:pt x="1560513" y="890089"/>
                  </a:lnTo>
                  <a:lnTo>
                    <a:pt x="1564679" y="898145"/>
                  </a:lnTo>
                  <a:lnTo>
                    <a:pt x="1566500" y="904380"/>
                  </a:lnTo>
                  <a:lnTo>
                    <a:pt x="1569619" y="912960"/>
                  </a:lnTo>
                  <a:lnTo>
                    <a:pt x="1570917" y="919445"/>
                  </a:lnTo>
                  <a:lnTo>
                    <a:pt x="1574285" y="927750"/>
                  </a:lnTo>
                  <a:lnTo>
                    <a:pt x="1575583" y="934759"/>
                  </a:lnTo>
                  <a:lnTo>
                    <a:pt x="1579500" y="943588"/>
                  </a:lnTo>
                  <a:lnTo>
                    <a:pt x="1580523" y="948801"/>
                  </a:lnTo>
                  <a:lnTo>
                    <a:pt x="1579749" y="949050"/>
                  </a:lnTo>
                  <a:lnTo>
                    <a:pt x="1579500" y="956058"/>
                  </a:lnTo>
                  <a:lnTo>
                    <a:pt x="1581297" y="960473"/>
                  </a:lnTo>
                  <a:lnTo>
                    <a:pt x="1583642" y="963590"/>
                  </a:lnTo>
                  <a:lnTo>
                    <a:pt x="1585987" y="968529"/>
                  </a:lnTo>
                  <a:lnTo>
                    <a:pt x="1587808" y="971397"/>
                  </a:lnTo>
                  <a:lnTo>
                    <a:pt x="1593772" y="984367"/>
                  </a:lnTo>
                  <a:lnTo>
                    <a:pt x="1597165" y="990352"/>
                  </a:lnTo>
                  <a:lnTo>
                    <a:pt x="1600010" y="996588"/>
                  </a:lnTo>
                  <a:lnTo>
                    <a:pt x="1606247" y="1005666"/>
                  </a:lnTo>
                  <a:lnTo>
                    <a:pt x="1609366" y="1011128"/>
                  </a:lnTo>
                  <a:lnTo>
                    <a:pt x="1613257" y="1016840"/>
                  </a:lnTo>
                  <a:lnTo>
                    <a:pt x="1619495" y="1027215"/>
                  </a:lnTo>
                  <a:lnTo>
                    <a:pt x="1623911" y="1035521"/>
                  </a:lnTo>
                  <a:lnTo>
                    <a:pt x="1626256" y="1038913"/>
                  </a:lnTo>
                  <a:lnTo>
                    <a:pt x="1630673" y="1046170"/>
                  </a:lnTo>
                  <a:lnTo>
                    <a:pt x="1635089" y="1058392"/>
                  </a:lnTo>
                  <a:lnTo>
                    <a:pt x="1637684" y="1063829"/>
                  </a:lnTo>
                  <a:lnTo>
                    <a:pt x="1646517" y="1078370"/>
                  </a:lnTo>
                  <a:lnTo>
                    <a:pt x="1651457" y="1085128"/>
                  </a:lnTo>
                  <a:lnTo>
                    <a:pt x="1653278" y="1089294"/>
                  </a:lnTo>
                  <a:lnTo>
                    <a:pt x="1659242" y="1097350"/>
                  </a:lnTo>
                  <a:lnTo>
                    <a:pt x="1667301" y="1109022"/>
                  </a:lnTo>
                  <a:lnTo>
                    <a:pt x="1670145" y="1112389"/>
                  </a:lnTo>
                  <a:lnTo>
                    <a:pt x="1675360" y="1120969"/>
                  </a:lnTo>
                  <a:lnTo>
                    <a:pt x="1683419" y="1130072"/>
                  </a:lnTo>
                  <a:lnTo>
                    <a:pt x="1686513" y="1136807"/>
                  </a:lnTo>
                  <a:lnTo>
                    <a:pt x="1690680" y="1142518"/>
                  </a:lnTo>
                  <a:lnTo>
                    <a:pt x="1693799" y="1145386"/>
                  </a:lnTo>
                  <a:lnTo>
                    <a:pt x="1700286" y="1153692"/>
                  </a:lnTo>
                  <a:lnTo>
                    <a:pt x="1696393" y="1154989"/>
                  </a:lnTo>
                  <a:lnTo>
                    <a:pt x="1692251" y="1154739"/>
                  </a:lnTo>
                  <a:lnTo>
                    <a:pt x="1688858" y="1155513"/>
                  </a:lnTo>
                  <a:lnTo>
                    <a:pt x="1688609" y="1157583"/>
                  </a:lnTo>
                  <a:lnTo>
                    <a:pt x="1684966" y="1157583"/>
                  </a:lnTo>
                  <a:lnTo>
                    <a:pt x="1679502" y="1156809"/>
                  </a:lnTo>
                  <a:lnTo>
                    <a:pt x="1676657" y="1159677"/>
                  </a:lnTo>
                  <a:lnTo>
                    <a:pt x="1673788" y="1159403"/>
                  </a:lnTo>
                  <a:lnTo>
                    <a:pt x="1666253" y="1160201"/>
                  </a:lnTo>
                  <a:lnTo>
                    <a:pt x="1661587" y="1161997"/>
                  </a:lnTo>
                  <a:lnTo>
                    <a:pt x="1654576" y="1163568"/>
                  </a:lnTo>
                  <a:lnTo>
                    <a:pt x="1649386" y="1163568"/>
                  </a:lnTo>
                  <a:lnTo>
                    <a:pt x="1641851" y="1161498"/>
                  </a:lnTo>
                  <a:lnTo>
                    <a:pt x="1636387" y="1160700"/>
                  </a:lnTo>
                  <a:lnTo>
                    <a:pt x="1632744" y="1155513"/>
                  </a:lnTo>
                  <a:lnTo>
                    <a:pt x="1632494" y="1152669"/>
                  </a:lnTo>
                  <a:lnTo>
                    <a:pt x="1624685" y="1150050"/>
                  </a:lnTo>
                  <a:lnTo>
                    <a:pt x="1625982" y="1147456"/>
                  </a:lnTo>
                  <a:lnTo>
                    <a:pt x="1624435" y="1144613"/>
                  </a:lnTo>
                  <a:lnTo>
                    <a:pt x="1622365" y="1143042"/>
                  </a:lnTo>
                  <a:lnTo>
                    <a:pt x="1618197" y="1139151"/>
                  </a:lnTo>
                  <a:lnTo>
                    <a:pt x="1615604" y="1139151"/>
                  </a:lnTo>
                  <a:lnTo>
                    <a:pt x="1615354" y="1134736"/>
                  </a:lnTo>
                  <a:lnTo>
                    <a:pt x="1612235" y="1133190"/>
                  </a:lnTo>
                  <a:lnTo>
                    <a:pt x="1603403" y="1133439"/>
                  </a:lnTo>
                  <a:lnTo>
                    <a:pt x="1595867" y="1133190"/>
                  </a:lnTo>
                  <a:lnTo>
                    <a:pt x="1595867" y="1128775"/>
                  </a:lnTo>
                  <a:lnTo>
                    <a:pt x="1596641" y="1123563"/>
                  </a:lnTo>
                  <a:lnTo>
                    <a:pt x="1593772" y="1120445"/>
                  </a:lnTo>
                  <a:lnTo>
                    <a:pt x="1592998" y="1118625"/>
                  </a:lnTo>
                  <a:lnTo>
                    <a:pt x="1593247" y="1112913"/>
                  </a:lnTo>
                  <a:lnTo>
                    <a:pt x="1592474" y="1106428"/>
                  </a:lnTo>
                  <a:lnTo>
                    <a:pt x="1593772" y="1101490"/>
                  </a:lnTo>
                  <a:lnTo>
                    <a:pt x="1593522" y="1093708"/>
                  </a:lnTo>
                  <a:lnTo>
                    <a:pt x="1592225" y="1087224"/>
                  </a:lnTo>
                  <a:lnTo>
                    <a:pt x="1590927" y="1086176"/>
                  </a:lnTo>
                  <a:lnTo>
                    <a:pt x="1589879" y="1082809"/>
                  </a:lnTo>
                  <a:lnTo>
                    <a:pt x="1585463" y="1082535"/>
                  </a:lnTo>
                  <a:lnTo>
                    <a:pt x="1581047" y="1080988"/>
                  </a:lnTo>
                  <a:lnTo>
                    <a:pt x="1578452" y="1079691"/>
                  </a:lnTo>
                  <a:lnTo>
                    <a:pt x="1575857" y="1076823"/>
                  </a:lnTo>
                  <a:lnTo>
                    <a:pt x="1571964" y="1075776"/>
                  </a:lnTo>
                  <a:lnTo>
                    <a:pt x="1568846" y="1076823"/>
                  </a:lnTo>
                  <a:lnTo>
                    <a:pt x="1565977" y="1073182"/>
                  </a:lnTo>
                  <a:lnTo>
                    <a:pt x="1563382" y="1071361"/>
                  </a:lnTo>
                  <a:lnTo>
                    <a:pt x="1560263" y="1066173"/>
                  </a:lnTo>
                  <a:lnTo>
                    <a:pt x="1554549" y="1067745"/>
                  </a:lnTo>
                  <a:lnTo>
                    <a:pt x="1550906" y="1066697"/>
                  </a:lnTo>
                  <a:lnTo>
                    <a:pt x="1550906" y="1059689"/>
                  </a:lnTo>
                  <a:lnTo>
                    <a:pt x="1551954" y="1055000"/>
                  </a:lnTo>
                  <a:lnTo>
                    <a:pt x="1547538" y="1053453"/>
                  </a:lnTo>
                  <a:lnTo>
                    <a:pt x="1542598" y="1052680"/>
                  </a:lnTo>
                  <a:lnTo>
                    <a:pt x="1537408" y="1052930"/>
                  </a:lnTo>
                  <a:lnTo>
                    <a:pt x="1536110" y="1044100"/>
                  </a:lnTo>
                  <a:lnTo>
                    <a:pt x="1536360" y="1040459"/>
                  </a:lnTo>
                  <a:lnTo>
                    <a:pt x="1532991" y="1029036"/>
                  </a:lnTo>
                  <a:lnTo>
                    <a:pt x="1529598" y="1020481"/>
                  </a:lnTo>
                  <a:lnTo>
                    <a:pt x="1526230" y="1009557"/>
                  </a:lnTo>
                  <a:lnTo>
                    <a:pt x="1522587" y="1004369"/>
                  </a:lnTo>
                  <a:lnTo>
                    <a:pt x="1519992" y="1003845"/>
                  </a:lnTo>
                  <a:lnTo>
                    <a:pt x="1513231" y="1004893"/>
                  </a:lnTo>
                  <a:lnTo>
                    <a:pt x="1509862" y="1004644"/>
                  </a:lnTo>
                  <a:lnTo>
                    <a:pt x="1508814" y="1005666"/>
                  </a:lnTo>
                  <a:lnTo>
                    <a:pt x="1501803" y="1005417"/>
                  </a:lnTo>
                  <a:lnTo>
                    <a:pt x="1493494" y="1010081"/>
                  </a:lnTo>
                  <a:lnTo>
                    <a:pt x="1488554" y="1011901"/>
                  </a:lnTo>
                  <a:lnTo>
                    <a:pt x="1483614" y="1010604"/>
                  </a:lnTo>
                  <a:lnTo>
                    <a:pt x="1469068" y="1008784"/>
                  </a:lnTo>
                  <a:lnTo>
                    <a:pt x="1463629" y="1005142"/>
                  </a:lnTo>
                  <a:lnTo>
                    <a:pt x="1461034" y="1004644"/>
                  </a:lnTo>
                  <a:lnTo>
                    <a:pt x="1453224" y="1006714"/>
                  </a:lnTo>
                  <a:lnTo>
                    <a:pt x="1447511" y="1004644"/>
                  </a:lnTo>
                  <a:lnTo>
                    <a:pt x="1441024" y="1003347"/>
                  </a:lnTo>
                  <a:lnTo>
                    <a:pt x="1440500" y="1002548"/>
                  </a:lnTo>
                  <a:lnTo>
                    <a:pt x="1433239" y="1003347"/>
                  </a:lnTo>
                  <a:lnTo>
                    <a:pt x="1432441" y="1011128"/>
                  </a:lnTo>
                  <a:lnTo>
                    <a:pt x="1431667" y="1012949"/>
                  </a:lnTo>
                  <a:lnTo>
                    <a:pt x="1431917" y="1018910"/>
                  </a:lnTo>
                  <a:lnTo>
                    <a:pt x="1431143" y="1022826"/>
                  </a:lnTo>
                  <a:lnTo>
                    <a:pt x="1428798" y="1029061"/>
                  </a:lnTo>
                  <a:lnTo>
                    <a:pt x="1429072" y="1029834"/>
                  </a:lnTo>
                  <a:lnTo>
                    <a:pt x="1426976" y="1041008"/>
                  </a:lnTo>
                  <a:lnTo>
                    <a:pt x="1422835" y="1044125"/>
                  </a:lnTo>
                  <a:lnTo>
                    <a:pt x="1421013" y="1046445"/>
                  </a:lnTo>
                  <a:lnTo>
                    <a:pt x="1417121" y="1047243"/>
                  </a:lnTo>
                  <a:lnTo>
                    <a:pt x="1416597" y="1044898"/>
                  </a:lnTo>
                  <a:lnTo>
                    <a:pt x="1410883" y="1044375"/>
                  </a:lnTo>
                  <a:lnTo>
                    <a:pt x="1401527" y="1042828"/>
                  </a:lnTo>
                  <a:lnTo>
                    <a:pt x="1397884" y="1042828"/>
                  </a:lnTo>
                  <a:lnTo>
                    <a:pt x="1397110" y="1041257"/>
                  </a:lnTo>
                  <a:lnTo>
                    <a:pt x="1392445" y="1043352"/>
                  </a:lnTo>
                  <a:lnTo>
                    <a:pt x="1390873" y="1041008"/>
                  </a:lnTo>
                  <a:lnTo>
                    <a:pt x="1383338" y="1043078"/>
                  </a:lnTo>
                  <a:lnTo>
                    <a:pt x="1376851" y="1042828"/>
                  </a:lnTo>
                  <a:lnTo>
                    <a:pt x="1376327" y="1036319"/>
                  </a:lnTo>
                  <a:lnTo>
                    <a:pt x="1378422" y="1029585"/>
                  </a:lnTo>
                  <a:lnTo>
                    <a:pt x="1378148" y="1024646"/>
                  </a:lnTo>
                  <a:lnTo>
                    <a:pt x="1372958" y="1021005"/>
                  </a:lnTo>
                  <a:lnTo>
                    <a:pt x="1371661" y="1016067"/>
                  </a:lnTo>
                  <a:lnTo>
                    <a:pt x="1372160" y="1011128"/>
                  </a:lnTo>
                  <a:lnTo>
                    <a:pt x="1370363" y="1006988"/>
                  </a:lnTo>
                  <a:lnTo>
                    <a:pt x="1370363" y="1003870"/>
                  </a:lnTo>
                  <a:lnTo>
                    <a:pt x="1371137" y="999182"/>
                  </a:lnTo>
                  <a:lnTo>
                    <a:pt x="1369066" y="996862"/>
                  </a:lnTo>
                  <a:lnTo>
                    <a:pt x="1365423" y="990876"/>
                  </a:lnTo>
                  <a:lnTo>
                    <a:pt x="1365423" y="986985"/>
                  </a:lnTo>
                  <a:lnTo>
                    <a:pt x="1363852" y="982571"/>
                  </a:lnTo>
                  <a:lnTo>
                    <a:pt x="1363602" y="979977"/>
                  </a:lnTo>
                  <a:lnTo>
                    <a:pt x="1360233" y="980226"/>
                  </a:lnTo>
                  <a:lnTo>
                    <a:pt x="1355293" y="978680"/>
                  </a:lnTo>
                  <a:lnTo>
                    <a:pt x="1351127" y="976335"/>
                  </a:lnTo>
                  <a:lnTo>
                    <a:pt x="1345164" y="969327"/>
                  </a:lnTo>
                  <a:lnTo>
                    <a:pt x="1335532" y="962568"/>
                  </a:lnTo>
                  <a:lnTo>
                    <a:pt x="1332164" y="962318"/>
                  </a:lnTo>
                  <a:lnTo>
                    <a:pt x="1331915" y="966733"/>
                  </a:lnTo>
                  <a:lnTo>
                    <a:pt x="1329570" y="971148"/>
                  </a:lnTo>
                  <a:lnTo>
                    <a:pt x="1328796" y="974515"/>
                  </a:lnTo>
                  <a:lnTo>
                    <a:pt x="1331116" y="977907"/>
                  </a:lnTo>
                  <a:lnTo>
                    <a:pt x="1327997" y="980226"/>
                  </a:lnTo>
                  <a:lnTo>
                    <a:pt x="1323082" y="982845"/>
                  </a:lnTo>
                  <a:lnTo>
                    <a:pt x="1319165" y="983868"/>
                  </a:lnTo>
                  <a:lnTo>
                    <a:pt x="1313975" y="988557"/>
                  </a:lnTo>
                  <a:lnTo>
                    <a:pt x="1311904" y="989330"/>
                  </a:lnTo>
                  <a:lnTo>
                    <a:pt x="1307738" y="989080"/>
                  </a:lnTo>
                  <a:lnTo>
                    <a:pt x="1300203" y="986736"/>
                  </a:lnTo>
                  <a:lnTo>
                    <a:pt x="1298905" y="985688"/>
                  </a:lnTo>
                  <a:lnTo>
                    <a:pt x="1295262" y="974789"/>
                  </a:lnTo>
                  <a:lnTo>
                    <a:pt x="1294239" y="964912"/>
                  </a:lnTo>
                  <a:lnTo>
                    <a:pt x="1292942" y="963366"/>
                  </a:lnTo>
                  <a:lnTo>
                    <a:pt x="1288251" y="961021"/>
                  </a:lnTo>
                  <a:lnTo>
                    <a:pt x="1283835" y="959450"/>
                  </a:lnTo>
                  <a:lnTo>
                    <a:pt x="1279419" y="959450"/>
                  </a:lnTo>
                  <a:lnTo>
                    <a:pt x="1270586" y="962069"/>
                  </a:lnTo>
                  <a:lnTo>
                    <a:pt x="1267218" y="963615"/>
                  </a:lnTo>
                  <a:lnTo>
                    <a:pt x="1263575" y="966484"/>
                  </a:lnTo>
                  <a:lnTo>
                    <a:pt x="1258909" y="973492"/>
                  </a:lnTo>
                  <a:lnTo>
                    <a:pt x="1257337" y="980226"/>
                  </a:lnTo>
                  <a:lnTo>
                    <a:pt x="1251898" y="980750"/>
                  </a:lnTo>
                  <a:lnTo>
                    <a:pt x="1250326" y="976859"/>
                  </a:lnTo>
                  <a:lnTo>
                    <a:pt x="1246958" y="975562"/>
                  </a:lnTo>
                  <a:lnTo>
                    <a:pt x="1240445" y="973991"/>
                  </a:lnTo>
                  <a:lnTo>
                    <a:pt x="1236304" y="973742"/>
                  </a:lnTo>
                  <a:lnTo>
                    <a:pt x="1217067" y="971671"/>
                  </a:lnTo>
                  <a:lnTo>
                    <a:pt x="1214472" y="955036"/>
                  </a:lnTo>
                  <a:lnTo>
                    <a:pt x="1212651" y="951918"/>
                  </a:lnTo>
                  <a:lnTo>
                    <a:pt x="1208758" y="947005"/>
                  </a:lnTo>
                  <a:lnTo>
                    <a:pt x="1206937" y="947504"/>
                  </a:lnTo>
                  <a:lnTo>
                    <a:pt x="1206438" y="945184"/>
                  </a:lnTo>
                  <a:lnTo>
                    <a:pt x="1193963" y="948027"/>
                  </a:lnTo>
                  <a:lnTo>
                    <a:pt x="1188249" y="942316"/>
                  </a:lnTo>
                  <a:lnTo>
                    <a:pt x="1179666" y="942316"/>
                  </a:lnTo>
                  <a:lnTo>
                    <a:pt x="1175250" y="944660"/>
                  </a:lnTo>
                  <a:lnTo>
                    <a:pt x="1167191" y="950621"/>
                  </a:lnTo>
                  <a:lnTo>
                    <a:pt x="1159930" y="951918"/>
                  </a:lnTo>
                  <a:lnTo>
                    <a:pt x="1151347" y="950098"/>
                  </a:lnTo>
                  <a:lnTo>
                    <a:pt x="1141492" y="946980"/>
                  </a:lnTo>
                  <a:lnTo>
                    <a:pt x="1136801" y="943613"/>
                  </a:lnTo>
                  <a:lnTo>
                    <a:pt x="1134980" y="941268"/>
                  </a:lnTo>
                  <a:lnTo>
                    <a:pt x="1133433" y="932439"/>
                  </a:lnTo>
                  <a:lnTo>
                    <a:pt x="1129266" y="935557"/>
                  </a:lnTo>
                  <a:lnTo>
                    <a:pt x="1127968" y="935831"/>
                  </a:lnTo>
                  <a:lnTo>
                    <a:pt x="1124600" y="933212"/>
                  </a:lnTo>
                  <a:lnTo>
                    <a:pt x="1117589" y="931142"/>
                  </a:lnTo>
                  <a:lnTo>
                    <a:pt x="1114969" y="932190"/>
                  </a:lnTo>
                  <a:lnTo>
                    <a:pt x="1108482" y="936854"/>
                  </a:lnTo>
                  <a:lnTo>
                    <a:pt x="1100698" y="944910"/>
                  </a:lnTo>
                  <a:lnTo>
                    <a:pt x="1097304" y="942840"/>
                  </a:lnTo>
                  <a:lnTo>
                    <a:pt x="1095233" y="943862"/>
                  </a:lnTo>
                  <a:lnTo>
                    <a:pt x="1093686" y="942316"/>
                  </a:lnTo>
                  <a:lnTo>
                    <a:pt x="1093936" y="938949"/>
                  </a:lnTo>
                  <a:lnTo>
                    <a:pt x="1092638" y="937901"/>
                  </a:lnTo>
                  <a:lnTo>
                    <a:pt x="1090293" y="930618"/>
                  </a:lnTo>
                  <a:lnTo>
                    <a:pt x="1088222" y="926478"/>
                  </a:lnTo>
                  <a:lnTo>
                    <a:pt x="1079390" y="912960"/>
                  </a:lnTo>
                  <a:lnTo>
                    <a:pt x="1070033" y="907523"/>
                  </a:lnTo>
                  <a:lnTo>
                    <a:pt x="1050023" y="897896"/>
                  </a:lnTo>
                  <a:lnTo>
                    <a:pt x="1043012" y="894279"/>
                  </a:lnTo>
                  <a:lnTo>
                    <a:pt x="1037822" y="897122"/>
                  </a:lnTo>
                  <a:lnTo>
                    <a:pt x="1031335" y="898943"/>
                  </a:lnTo>
                  <a:lnTo>
                    <a:pt x="1028465" y="899193"/>
                  </a:lnTo>
                  <a:lnTo>
                    <a:pt x="1025097" y="897896"/>
                  </a:lnTo>
                  <a:lnTo>
                    <a:pt x="1023276" y="895826"/>
                  </a:lnTo>
                  <a:lnTo>
                    <a:pt x="1018585" y="893755"/>
                  </a:lnTo>
                  <a:lnTo>
                    <a:pt x="1016265" y="891660"/>
                  </a:lnTo>
                  <a:lnTo>
                    <a:pt x="1015741" y="889066"/>
                  </a:lnTo>
                  <a:lnTo>
                    <a:pt x="1013919" y="886747"/>
                  </a:lnTo>
                  <a:lnTo>
                    <a:pt x="1010800" y="884926"/>
                  </a:lnTo>
                  <a:lnTo>
                    <a:pt x="1007432" y="879464"/>
                  </a:lnTo>
                  <a:lnTo>
                    <a:pt x="1004837" y="878941"/>
                  </a:lnTo>
                  <a:lnTo>
                    <a:pt x="999373" y="881011"/>
                  </a:lnTo>
                  <a:lnTo>
                    <a:pt x="996529" y="880761"/>
                  </a:lnTo>
                  <a:lnTo>
                    <a:pt x="993135" y="882058"/>
                  </a:lnTo>
                  <a:lnTo>
                    <a:pt x="991064" y="885450"/>
                  </a:lnTo>
                  <a:lnTo>
                    <a:pt x="985350" y="883106"/>
                  </a:lnTo>
                  <a:lnTo>
                    <a:pt x="981957" y="880761"/>
                  </a:lnTo>
                  <a:lnTo>
                    <a:pt x="979886" y="876596"/>
                  </a:lnTo>
                  <a:lnTo>
                    <a:pt x="977042" y="876596"/>
                  </a:lnTo>
                  <a:lnTo>
                    <a:pt x="967411" y="873503"/>
                  </a:lnTo>
                  <a:lnTo>
                    <a:pt x="965590" y="871683"/>
                  </a:lnTo>
                  <a:lnTo>
                    <a:pt x="959103" y="870111"/>
                  </a:lnTo>
                  <a:lnTo>
                    <a:pt x="959352" y="863876"/>
                  </a:lnTo>
                  <a:lnTo>
                    <a:pt x="958853" y="862579"/>
                  </a:lnTo>
                  <a:lnTo>
                    <a:pt x="954961" y="861282"/>
                  </a:lnTo>
                  <a:lnTo>
                    <a:pt x="951043" y="861033"/>
                  </a:lnTo>
                  <a:lnTo>
                    <a:pt x="944556" y="859212"/>
                  </a:lnTo>
                  <a:lnTo>
                    <a:pt x="935974" y="859461"/>
                  </a:lnTo>
                  <a:lnTo>
                    <a:pt x="929486" y="858963"/>
                  </a:lnTo>
                  <a:lnTo>
                    <a:pt x="915713" y="858688"/>
                  </a:lnTo>
                  <a:lnTo>
                    <a:pt x="900643" y="858439"/>
                  </a:lnTo>
                  <a:lnTo>
                    <a:pt x="894430" y="858439"/>
                  </a:lnTo>
                  <a:lnTo>
                    <a:pt x="890264" y="857391"/>
                  </a:lnTo>
                  <a:lnTo>
                    <a:pt x="886895" y="850907"/>
                  </a:lnTo>
                  <a:lnTo>
                    <a:pt x="884800" y="850907"/>
                  </a:lnTo>
                  <a:lnTo>
                    <a:pt x="884300" y="858164"/>
                  </a:lnTo>
                  <a:lnTo>
                    <a:pt x="883253" y="860783"/>
                  </a:lnTo>
                  <a:lnTo>
                    <a:pt x="874944" y="860783"/>
                  </a:lnTo>
                  <a:lnTo>
                    <a:pt x="874146" y="859736"/>
                  </a:lnTo>
                  <a:lnTo>
                    <a:pt x="875194" y="854548"/>
                  </a:lnTo>
                  <a:lnTo>
                    <a:pt x="879360" y="848313"/>
                  </a:lnTo>
                  <a:lnTo>
                    <a:pt x="879086" y="846741"/>
                  </a:lnTo>
                  <a:lnTo>
                    <a:pt x="871301" y="847265"/>
                  </a:lnTo>
                  <a:lnTo>
                    <a:pt x="861172" y="848562"/>
                  </a:lnTo>
                  <a:lnTo>
                    <a:pt x="857528" y="848562"/>
                  </a:lnTo>
                  <a:lnTo>
                    <a:pt x="857778" y="853226"/>
                  </a:lnTo>
                  <a:lnTo>
                    <a:pt x="857528" y="859736"/>
                  </a:lnTo>
                  <a:lnTo>
                    <a:pt x="855982" y="861033"/>
                  </a:lnTo>
                  <a:lnTo>
                    <a:pt x="852339" y="858439"/>
                  </a:lnTo>
                  <a:lnTo>
                    <a:pt x="851291" y="859212"/>
                  </a:lnTo>
                  <a:lnTo>
                    <a:pt x="848172" y="854548"/>
                  </a:lnTo>
                  <a:lnTo>
                    <a:pt x="844804" y="852977"/>
                  </a:lnTo>
                  <a:lnTo>
                    <a:pt x="843507" y="847789"/>
                  </a:lnTo>
                  <a:lnTo>
                    <a:pt x="834150" y="844397"/>
                  </a:lnTo>
                  <a:lnTo>
                    <a:pt x="828960" y="844148"/>
                  </a:lnTo>
                  <a:lnTo>
                    <a:pt x="820128" y="847016"/>
                  </a:lnTo>
                  <a:lnTo>
                    <a:pt x="815961" y="847789"/>
                  </a:lnTo>
                  <a:lnTo>
                    <a:pt x="815187" y="845444"/>
                  </a:lnTo>
                  <a:lnTo>
                    <a:pt x="809723" y="846243"/>
                  </a:lnTo>
                  <a:lnTo>
                    <a:pt x="803486" y="847789"/>
                  </a:lnTo>
                  <a:lnTo>
                    <a:pt x="800642" y="838960"/>
                  </a:lnTo>
                  <a:lnTo>
                    <a:pt x="794129" y="838960"/>
                  </a:lnTo>
                  <a:lnTo>
                    <a:pt x="777761" y="841304"/>
                  </a:lnTo>
                  <a:lnTo>
                    <a:pt x="767906" y="845195"/>
                  </a:lnTo>
                  <a:lnTo>
                    <a:pt x="756478" y="847539"/>
                  </a:lnTo>
                  <a:lnTo>
                    <a:pt x="755431" y="845444"/>
                  </a:lnTo>
                  <a:lnTo>
                    <a:pt x="746349" y="846492"/>
                  </a:lnTo>
                  <a:lnTo>
                    <a:pt x="745825" y="843374"/>
                  </a:lnTo>
                  <a:lnTo>
                    <a:pt x="740111" y="844671"/>
                  </a:lnTo>
                  <a:lnTo>
                    <a:pt x="739587" y="843624"/>
                  </a:lnTo>
                  <a:lnTo>
                    <a:pt x="731279" y="843898"/>
                  </a:lnTo>
                  <a:lnTo>
                    <a:pt x="731029" y="842601"/>
                  </a:lnTo>
                  <a:lnTo>
                    <a:pt x="726613" y="842851"/>
                  </a:lnTo>
                  <a:lnTo>
                    <a:pt x="718803" y="844422"/>
                  </a:lnTo>
                  <a:lnTo>
                    <a:pt x="711542" y="845195"/>
                  </a:lnTo>
                  <a:lnTo>
                    <a:pt x="703733" y="844671"/>
                  </a:lnTo>
                  <a:lnTo>
                    <a:pt x="691008" y="844422"/>
                  </a:lnTo>
                  <a:lnTo>
                    <a:pt x="683723" y="845719"/>
                  </a:lnTo>
                  <a:lnTo>
                    <a:pt x="674890" y="849086"/>
                  </a:lnTo>
                  <a:lnTo>
                    <a:pt x="669176" y="849884"/>
                  </a:lnTo>
                  <a:lnTo>
                    <a:pt x="661641" y="851680"/>
                  </a:lnTo>
                  <a:lnTo>
                    <a:pt x="655678" y="854024"/>
                  </a:lnTo>
                  <a:lnTo>
                    <a:pt x="641656" y="857416"/>
                  </a:lnTo>
                  <a:lnTo>
                    <a:pt x="631775" y="858189"/>
                  </a:lnTo>
                  <a:lnTo>
                    <a:pt x="626062" y="858439"/>
                  </a:lnTo>
                  <a:lnTo>
                    <a:pt x="619300" y="857940"/>
                  </a:lnTo>
                  <a:lnTo>
                    <a:pt x="616181" y="857416"/>
                  </a:lnTo>
                  <a:lnTo>
                    <a:pt x="608147" y="858963"/>
                  </a:lnTo>
                  <a:lnTo>
                    <a:pt x="597493" y="863128"/>
                  </a:lnTo>
                  <a:lnTo>
                    <a:pt x="596695" y="861033"/>
                  </a:lnTo>
                  <a:lnTo>
                    <a:pt x="585268" y="865971"/>
                  </a:lnTo>
                  <a:lnTo>
                    <a:pt x="587863" y="878966"/>
                  </a:lnTo>
                  <a:lnTo>
                    <a:pt x="589160" y="883629"/>
                  </a:lnTo>
                  <a:lnTo>
                    <a:pt x="592553" y="891935"/>
                  </a:lnTo>
                  <a:lnTo>
                    <a:pt x="586041" y="897397"/>
                  </a:lnTo>
                  <a:lnTo>
                    <a:pt x="579804" y="899991"/>
                  </a:lnTo>
                  <a:lnTo>
                    <a:pt x="573316" y="901811"/>
                  </a:lnTo>
                  <a:lnTo>
                    <a:pt x="566829" y="904156"/>
                  </a:lnTo>
                  <a:lnTo>
                    <a:pt x="555926" y="911164"/>
                  </a:lnTo>
                  <a:lnTo>
                    <a:pt x="557223" y="915579"/>
                  </a:lnTo>
                  <a:lnTo>
                    <a:pt x="558246" y="923111"/>
                  </a:lnTo>
                  <a:lnTo>
                    <a:pt x="560591" y="928049"/>
                  </a:lnTo>
                  <a:lnTo>
                    <a:pt x="565008" y="935831"/>
                  </a:lnTo>
                  <a:lnTo>
                    <a:pt x="568900" y="940520"/>
                  </a:lnTo>
                  <a:lnTo>
                    <a:pt x="572543" y="944411"/>
                  </a:lnTo>
                  <a:lnTo>
                    <a:pt x="577733" y="944910"/>
                  </a:lnTo>
                  <a:lnTo>
                    <a:pt x="580851" y="949599"/>
                  </a:lnTo>
                  <a:lnTo>
                    <a:pt x="584494" y="953739"/>
                  </a:lnTo>
                  <a:lnTo>
                    <a:pt x="593327" y="961271"/>
                  </a:lnTo>
                  <a:lnTo>
                    <a:pt x="597468" y="963890"/>
                  </a:lnTo>
                  <a:lnTo>
                    <a:pt x="602408" y="966209"/>
                  </a:lnTo>
                  <a:lnTo>
                    <a:pt x="613586" y="972968"/>
                  </a:lnTo>
                  <a:lnTo>
                    <a:pt x="617230" y="970100"/>
                  </a:lnTo>
                  <a:lnTo>
                    <a:pt x="618003" y="968554"/>
                  </a:lnTo>
                  <a:lnTo>
                    <a:pt x="642429" y="988557"/>
                  </a:lnTo>
                  <a:lnTo>
                    <a:pt x="643478" y="987260"/>
                  </a:lnTo>
                  <a:lnTo>
                    <a:pt x="645274" y="999705"/>
                  </a:lnTo>
                  <a:lnTo>
                    <a:pt x="643727" y="1000229"/>
                  </a:lnTo>
                  <a:lnTo>
                    <a:pt x="646572" y="1005691"/>
                  </a:lnTo>
                  <a:lnTo>
                    <a:pt x="651786" y="1014520"/>
                  </a:lnTo>
                  <a:lnTo>
                    <a:pt x="654381" y="1019708"/>
                  </a:lnTo>
                  <a:lnTo>
                    <a:pt x="658273" y="1024372"/>
                  </a:lnTo>
                  <a:lnTo>
                    <a:pt x="660095" y="1028014"/>
                  </a:lnTo>
                  <a:lnTo>
                    <a:pt x="659571" y="1034249"/>
                  </a:lnTo>
                  <a:lnTo>
                    <a:pt x="660095" y="1036843"/>
                  </a:lnTo>
                  <a:lnTo>
                    <a:pt x="668154" y="1050610"/>
                  </a:lnTo>
                  <a:lnTo>
                    <a:pt x="666581" y="1054775"/>
                  </a:lnTo>
                  <a:lnTo>
                    <a:pt x="667380" y="1058666"/>
                  </a:lnTo>
                  <a:lnTo>
                    <a:pt x="670998" y="1060736"/>
                  </a:lnTo>
                  <a:lnTo>
                    <a:pt x="673867" y="1065425"/>
                  </a:lnTo>
                  <a:lnTo>
                    <a:pt x="675938" y="1073980"/>
                  </a:lnTo>
                  <a:lnTo>
                    <a:pt x="679057" y="1085927"/>
                  </a:lnTo>
                  <a:lnTo>
                    <a:pt x="680105" y="1094506"/>
                  </a:lnTo>
                  <a:lnTo>
                    <a:pt x="681128" y="1098921"/>
                  </a:lnTo>
                  <a:lnTo>
                    <a:pt x="685544" y="1109297"/>
                  </a:lnTo>
                  <a:lnTo>
                    <a:pt x="689187" y="1118924"/>
                  </a:lnTo>
                  <a:lnTo>
                    <a:pt x="690235" y="1123338"/>
                  </a:lnTo>
                  <a:lnTo>
                    <a:pt x="691258" y="1124885"/>
                  </a:lnTo>
                  <a:lnTo>
                    <a:pt x="692306" y="1129050"/>
                  </a:lnTo>
                  <a:lnTo>
                    <a:pt x="694901" y="1136058"/>
                  </a:lnTo>
                  <a:lnTo>
                    <a:pt x="694127" y="1138378"/>
                  </a:lnTo>
                  <a:lnTo>
                    <a:pt x="689187" y="1135535"/>
                  </a:lnTo>
                  <a:lnTo>
                    <a:pt x="680354" y="1135011"/>
                  </a:lnTo>
                  <a:lnTo>
                    <a:pt x="674890" y="1136308"/>
                  </a:lnTo>
                  <a:lnTo>
                    <a:pt x="661142" y="1141246"/>
                  </a:lnTo>
                  <a:lnTo>
                    <a:pt x="656202" y="1144364"/>
                  </a:lnTo>
                  <a:lnTo>
                    <a:pt x="648667" y="1146434"/>
                  </a:lnTo>
                  <a:lnTo>
                    <a:pt x="642429" y="1142543"/>
                  </a:lnTo>
                  <a:lnTo>
                    <a:pt x="639310" y="1136308"/>
                  </a:lnTo>
                  <a:lnTo>
                    <a:pt x="634620" y="1135535"/>
                  </a:lnTo>
                  <a:lnTo>
                    <a:pt x="631251" y="1132941"/>
                  </a:lnTo>
                  <a:lnTo>
                    <a:pt x="630204" y="1130596"/>
                  </a:lnTo>
                  <a:lnTo>
                    <a:pt x="620348" y="1132941"/>
                  </a:lnTo>
                  <a:lnTo>
                    <a:pt x="615932" y="1137106"/>
                  </a:lnTo>
                  <a:lnTo>
                    <a:pt x="610992" y="1139700"/>
                  </a:lnTo>
                  <a:lnTo>
                    <a:pt x="612813" y="1142817"/>
                  </a:lnTo>
                  <a:lnTo>
                    <a:pt x="609694" y="1144364"/>
                  </a:lnTo>
                  <a:lnTo>
                    <a:pt x="605003" y="1144888"/>
                  </a:lnTo>
                  <a:lnTo>
                    <a:pt x="602933" y="1143341"/>
                  </a:lnTo>
                  <a:lnTo>
                    <a:pt x="601386" y="1143840"/>
                  </a:lnTo>
                  <a:lnTo>
                    <a:pt x="591754" y="1150849"/>
                  </a:lnTo>
                  <a:lnTo>
                    <a:pt x="588387" y="1151896"/>
                  </a:lnTo>
                  <a:lnTo>
                    <a:pt x="583970" y="1151647"/>
                  </a:lnTo>
                  <a:lnTo>
                    <a:pt x="577209" y="1152944"/>
                  </a:lnTo>
                  <a:lnTo>
                    <a:pt x="570472" y="1156560"/>
                  </a:lnTo>
                  <a:lnTo>
                    <a:pt x="564484" y="1157607"/>
                  </a:lnTo>
                  <a:lnTo>
                    <a:pt x="557722" y="1161773"/>
                  </a:lnTo>
                  <a:lnTo>
                    <a:pt x="554603" y="1164092"/>
                  </a:lnTo>
                  <a:lnTo>
                    <a:pt x="553581" y="1168008"/>
                  </a:lnTo>
                  <a:lnTo>
                    <a:pt x="550187" y="1174218"/>
                  </a:lnTo>
                  <a:lnTo>
                    <a:pt x="550187" y="1175266"/>
                  </a:lnTo>
                  <a:lnTo>
                    <a:pt x="544224" y="1174493"/>
                  </a:lnTo>
                  <a:lnTo>
                    <a:pt x="536938" y="1174493"/>
                  </a:lnTo>
                  <a:lnTo>
                    <a:pt x="536689" y="1178383"/>
                  </a:lnTo>
                  <a:lnTo>
                    <a:pt x="531224" y="1179930"/>
                  </a:lnTo>
                  <a:lnTo>
                    <a:pt x="527856" y="1178633"/>
                  </a:lnTo>
                  <a:lnTo>
                    <a:pt x="524214" y="1178383"/>
                  </a:lnTo>
                  <a:lnTo>
                    <a:pt x="525511" y="1189807"/>
                  </a:lnTo>
                  <a:lnTo>
                    <a:pt x="523690" y="1191103"/>
                  </a:lnTo>
                  <a:lnTo>
                    <a:pt x="519797" y="1198112"/>
                  </a:lnTo>
                  <a:lnTo>
                    <a:pt x="514607" y="1203324"/>
                  </a:lnTo>
                  <a:lnTo>
                    <a:pt x="514607" y="1204871"/>
                  </a:lnTo>
                  <a:lnTo>
                    <a:pt x="511489" y="1206168"/>
                  </a:lnTo>
                  <a:lnTo>
                    <a:pt x="511239" y="1207465"/>
                  </a:lnTo>
                  <a:lnTo>
                    <a:pt x="499288" y="1215271"/>
                  </a:lnTo>
                  <a:lnTo>
                    <a:pt x="477456" y="1222005"/>
                  </a:lnTo>
                  <a:lnTo>
                    <a:pt x="457446" y="1229288"/>
                  </a:lnTo>
                  <a:lnTo>
                    <a:pt x="455375" y="1230062"/>
                  </a:lnTo>
                  <a:lnTo>
                    <a:pt x="446293" y="1239414"/>
                  </a:lnTo>
                  <a:lnTo>
                    <a:pt x="432520" y="1249291"/>
                  </a:lnTo>
                  <a:lnTo>
                    <a:pt x="433293" y="1246423"/>
                  </a:lnTo>
                  <a:lnTo>
                    <a:pt x="436662" y="1239414"/>
                  </a:lnTo>
                  <a:lnTo>
                    <a:pt x="439781" y="1224874"/>
                  </a:lnTo>
                  <a:lnTo>
                    <a:pt x="442375" y="1218115"/>
                  </a:lnTo>
                  <a:lnTo>
                    <a:pt x="442375" y="1215271"/>
                  </a:lnTo>
                  <a:lnTo>
                    <a:pt x="440579" y="1210857"/>
                  </a:lnTo>
                  <a:lnTo>
                    <a:pt x="435115" y="1204871"/>
                  </a:lnTo>
                  <a:lnTo>
                    <a:pt x="431996" y="1199434"/>
                  </a:lnTo>
                  <a:lnTo>
                    <a:pt x="431472" y="1197338"/>
                  </a:lnTo>
                  <a:lnTo>
                    <a:pt x="426532" y="1184868"/>
                  </a:lnTo>
                  <a:lnTo>
                    <a:pt x="423937" y="1176313"/>
                  </a:lnTo>
                  <a:lnTo>
                    <a:pt x="417974" y="1170327"/>
                  </a:lnTo>
                  <a:lnTo>
                    <a:pt x="393547" y="1152669"/>
                  </a:lnTo>
                  <a:lnTo>
                    <a:pt x="393023" y="1146185"/>
                  </a:lnTo>
                  <a:lnTo>
                    <a:pt x="390952" y="1131369"/>
                  </a:lnTo>
                  <a:lnTo>
                    <a:pt x="387833" y="1109820"/>
                  </a:lnTo>
                  <a:lnTo>
                    <a:pt x="387584" y="1103086"/>
                  </a:lnTo>
                  <a:lnTo>
                    <a:pt x="388083" y="1096327"/>
                  </a:lnTo>
                  <a:lnTo>
                    <a:pt x="387833" y="1092436"/>
                  </a:lnTo>
                  <a:lnTo>
                    <a:pt x="384989" y="1090341"/>
                  </a:lnTo>
                  <a:lnTo>
                    <a:pt x="380298" y="1093733"/>
                  </a:lnTo>
                  <a:lnTo>
                    <a:pt x="376406" y="1088521"/>
                  </a:lnTo>
                  <a:lnTo>
                    <a:pt x="375882" y="1086725"/>
                  </a:lnTo>
                  <a:lnTo>
                    <a:pt x="364979" y="1072683"/>
                  </a:lnTo>
                  <a:lnTo>
                    <a:pt x="359789" y="1065425"/>
                  </a:lnTo>
                  <a:lnTo>
                    <a:pt x="357967" y="1065675"/>
                  </a:lnTo>
                  <a:lnTo>
                    <a:pt x="353027" y="1061534"/>
                  </a:lnTo>
                  <a:lnTo>
                    <a:pt x="352254" y="1059714"/>
                  </a:lnTo>
                  <a:lnTo>
                    <a:pt x="350956" y="1048540"/>
                  </a:lnTo>
                  <a:lnTo>
                    <a:pt x="349135" y="1048016"/>
                  </a:lnTo>
                  <a:lnTo>
                    <a:pt x="343671" y="1044649"/>
                  </a:lnTo>
                  <a:lnTo>
                    <a:pt x="338481" y="1039461"/>
                  </a:lnTo>
                  <a:lnTo>
                    <a:pt x="335088" y="1039461"/>
                  </a:lnTo>
                  <a:lnTo>
                    <a:pt x="330173" y="1041008"/>
                  </a:lnTo>
                  <a:lnTo>
                    <a:pt x="319519" y="1043078"/>
                  </a:lnTo>
                  <a:lnTo>
                    <a:pt x="305222" y="1035820"/>
                  </a:lnTo>
                  <a:lnTo>
                    <a:pt x="301579" y="1038414"/>
                  </a:lnTo>
                  <a:lnTo>
                    <a:pt x="298735" y="1041531"/>
                  </a:lnTo>
                  <a:lnTo>
                    <a:pt x="293794" y="1029585"/>
                  </a:lnTo>
                  <a:lnTo>
                    <a:pt x="290402" y="1023350"/>
                  </a:lnTo>
                  <a:lnTo>
                    <a:pt x="290676" y="1018411"/>
                  </a:lnTo>
                  <a:lnTo>
                    <a:pt x="291973" y="1013997"/>
                  </a:lnTo>
                  <a:lnTo>
                    <a:pt x="290402" y="1009058"/>
                  </a:lnTo>
                  <a:lnTo>
                    <a:pt x="283664" y="1008036"/>
                  </a:lnTo>
                  <a:lnTo>
                    <a:pt x="282093" y="1006464"/>
                  </a:lnTo>
                  <a:lnTo>
                    <a:pt x="281070" y="1003621"/>
                  </a:lnTo>
                  <a:lnTo>
                    <a:pt x="277676" y="1001526"/>
                  </a:lnTo>
                  <a:lnTo>
                    <a:pt x="276129" y="993745"/>
                  </a:lnTo>
                  <a:lnTo>
                    <a:pt x="276379" y="991151"/>
                  </a:lnTo>
                  <a:lnTo>
                    <a:pt x="277951" y="988033"/>
                  </a:lnTo>
                  <a:lnTo>
                    <a:pt x="284688" y="982321"/>
                  </a:lnTo>
                  <a:lnTo>
                    <a:pt x="290152" y="971148"/>
                  </a:lnTo>
                  <a:lnTo>
                    <a:pt x="292747" y="968304"/>
                  </a:lnTo>
                  <a:lnTo>
                    <a:pt x="291973" y="966209"/>
                  </a:lnTo>
                  <a:lnTo>
                    <a:pt x="292497" y="963366"/>
                  </a:lnTo>
                  <a:lnTo>
                    <a:pt x="291723" y="960772"/>
                  </a:lnTo>
                  <a:lnTo>
                    <a:pt x="292747" y="958677"/>
                  </a:lnTo>
                  <a:lnTo>
                    <a:pt x="295616" y="960498"/>
                  </a:lnTo>
                  <a:lnTo>
                    <a:pt x="304448" y="941817"/>
                  </a:lnTo>
                  <a:lnTo>
                    <a:pt x="305996" y="934784"/>
                  </a:lnTo>
                  <a:lnTo>
                    <a:pt x="313006" y="934784"/>
                  </a:lnTo>
                  <a:lnTo>
                    <a:pt x="314304" y="935307"/>
                  </a:lnTo>
                  <a:lnTo>
                    <a:pt x="316924" y="927775"/>
                  </a:lnTo>
                  <a:lnTo>
                    <a:pt x="321839" y="930369"/>
                  </a:lnTo>
                  <a:lnTo>
                    <a:pt x="323935" y="924134"/>
                  </a:lnTo>
                  <a:lnTo>
                    <a:pt x="327303" y="918173"/>
                  </a:lnTo>
                  <a:lnTo>
                    <a:pt x="328850" y="918697"/>
                  </a:lnTo>
                  <a:lnTo>
                    <a:pt x="331195" y="912187"/>
                  </a:lnTo>
                  <a:lnTo>
                    <a:pt x="326530" y="906750"/>
                  </a:lnTo>
                  <a:lnTo>
                    <a:pt x="324958" y="905702"/>
                  </a:lnTo>
                  <a:lnTo>
                    <a:pt x="326530" y="902061"/>
                  </a:lnTo>
                  <a:lnTo>
                    <a:pt x="327553" y="895302"/>
                  </a:lnTo>
                  <a:lnTo>
                    <a:pt x="324958" y="894529"/>
                  </a:lnTo>
                  <a:lnTo>
                    <a:pt x="322638" y="883106"/>
                  </a:lnTo>
                  <a:lnTo>
                    <a:pt x="321065" y="876621"/>
                  </a:lnTo>
                  <a:lnTo>
                    <a:pt x="317946" y="872206"/>
                  </a:lnTo>
                  <a:lnTo>
                    <a:pt x="318995" y="869862"/>
                  </a:lnTo>
                  <a:lnTo>
                    <a:pt x="318720" y="864400"/>
                  </a:lnTo>
                  <a:lnTo>
                    <a:pt x="317697" y="858164"/>
                  </a:lnTo>
                  <a:lnTo>
                    <a:pt x="320292" y="851156"/>
                  </a:lnTo>
                  <a:lnTo>
                    <a:pt x="318221" y="845195"/>
                  </a:lnTo>
                  <a:lnTo>
                    <a:pt x="315876" y="836092"/>
                  </a:lnTo>
                  <a:lnTo>
                    <a:pt x="315626" y="833248"/>
                  </a:lnTo>
                  <a:lnTo>
                    <a:pt x="312757" y="826489"/>
                  </a:lnTo>
                  <a:lnTo>
                    <a:pt x="309638" y="826489"/>
                  </a:lnTo>
                  <a:lnTo>
                    <a:pt x="306520" y="825716"/>
                  </a:lnTo>
                  <a:lnTo>
                    <a:pt x="305746" y="822848"/>
                  </a:lnTo>
                  <a:lnTo>
                    <a:pt x="301055" y="822598"/>
                  </a:lnTo>
                  <a:lnTo>
                    <a:pt x="294044" y="821027"/>
                  </a:lnTo>
                  <a:lnTo>
                    <a:pt x="283390" y="816887"/>
                  </a:lnTo>
                  <a:lnTo>
                    <a:pt x="281319" y="823895"/>
                  </a:lnTo>
                  <a:lnTo>
                    <a:pt x="277427" y="827013"/>
                  </a:lnTo>
                  <a:lnTo>
                    <a:pt x="269617" y="831677"/>
                  </a:lnTo>
                  <a:lnTo>
                    <a:pt x="264702" y="831677"/>
                  </a:lnTo>
                  <a:lnTo>
                    <a:pt x="263130" y="826489"/>
                  </a:lnTo>
                  <a:lnTo>
                    <a:pt x="257416" y="830131"/>
                  </a:lnTo>
                  <a:lnTo>
                    <a:pt x="251703" y="832201"/>
                  </a:lnTo>
                  <a:lnTo>
                    <a:pt x="245715" y="834795"/>
                  </a:lnTo>
                  <a:lnTo>
                    <a:pt x="243120" y="837139"/>
                  </a:lnTo>
                  <a:lnTo>
                    <a:pt x="238703" y="842078"/>
                  </a:lnTo>
                  <a:lnTo>
                    <a:pt x="235859" y="844148"/>
                  </a:lnTo>
                  <a:lnTo>
                    <a:pt x="230145" y="849086"/>
                  </a:lnTo>
                  <a:lnTo>
                    <a:pt x="227027" y="852204"/>
                  </a:lnTo>
                  <a:lnTo>
                    <a:pt x="216373" y="842078"/>
                  </a:lnTo>
                  <a:lnTo>
                    <a:pt x="210909" y="837389"/>
                  </a:lnTo>
                  <a:lnTo>
                    <a:pt x="204946" y="838960"/>
                  </a:lnTo>
                  <a:lnTo>
                    <a:pt x="201827" y="838686"/>
                  </a:lnTo>
                  <a:lnTo>
                    <a:pt x="197411" y="835568"/>
                  </a:lnTo>
                  <a:lnTo>
                    <a:pt x="194292" y="835568"/>
                  </a:lnTo>
                  <a:lnTo>
                    <a:pt x="190898" y="839733"/>
                  </a:lnTo>
                  <a:lnTo>
                    <a:pt x="185184" y="838187"/>
                  </a:lnTo>
                  <a:lnTo>
                    <a:pt x="178173" y="839209"/>
                  </a:lnTo>
                  <a:lnTo>
                    <a:pt x="169865" y="839484"/>
                  </a:lnTo>
                  <a:lnTo>
                    <a:pt x="159735" y="840781"/>
                  </a:lnTo>
                  <a:lnTo>
                    <a:pt x="151951" y="842851"/>
                  </a:lnTo>
                  <a:lnTo>
                    <a:pt x="145188" y="846218"/>
                  </a:lnTo>
                  <a:lnTo>
                    <a:pt x="138702" y="839209"/>
                  </a:lnTo>
                  <a:lnTo>
                    <a:pt x="131416" y="829856"/>
                  </a:lnTo>
                  <a:lnTo>
                    <a:pt x="121036" y="813495"/>
                  </a:lnTo>
                  <a:lnTo>
                    <a:pt x="115822" y="809080"/>
                  </a:lnTo>
                  <a:lnTo>
                    <a:pt x="109335" y="801050"/>
                  </a:lnTo>
                  <a:lnTo>
                    <a:pt x="106465" y="797932"/>
                  </a:lnTo>
                  <a:lnTo>
                    <a:pt x="102049" y="789601"/>
                  </a:lnTo>
                  <a:lnTo>
                    <a:pt x="101800" y="783391"/>
                  </a:lnTo>
                  <a:lnTo>
                    <a:pt x="103097" y="780273"/>
                  </a:lnTo>
                  <a:lnTo>
                    <a:pt x="99978" y="774537"/>
                  </a:lnTo>
                  <a:lnTo>
                    <a:pt x="91670" y="757926"/>
                  </a:lnTo>
                  <a:lnTo>
                    <a:pt x="89598" y="751167"/>
                  </a:lnTo>
                  <a:lnTo>
                    <a:pt x="88551" y="744932"/>
                  </a:lnTo>
                  <a:lnTo>
                    <a:pt x="69838" y="752215"/>
                  </a:lnTo>
                  <a:lnTo>
                    <a:pt x="58161" y="732985"/>
                  </a:lnTo>
                  <a:lnTo>
                    <a:pt x="58935" y="731688"/>
                  </a:lnTo>
                  <a:lnTo>
                    <a:pt x="64124" y="728072"/>
                  </a:lnTo>
                  <a:lnTo>
                    <a:pt x="68041" y="724430"/>
                  </a:lnTo>
                  <a:lnTo>
                    <a:pt x="70362" y="723134"/>
                  </a:lnTo>
                  <a:lnTo>
                    <a:pt x="71160" y="720789"/>
                  </a:lnTo>
                  <a:lnTo>
                    <a:pt x="70112" y="718195"/>
                  </a:lnTo>
                  <a:lnTo>
                    <a:pt x="68291" y="719243"/>
                  </a:lnTo>
                  <a:lnTo>
                    <a:pt x="66220" y="716125"/>
                  </a:lnTo>
                  <a:lnTo>
                    <a:pt x="62053" y="714828"/>
                  </a:lnTo>
                  <a:lnTo>
                    <a:pt x="58935" y="711187"/>
                  </a:lnTo>
                  <a:lnTo>
                    <a:pt x="54518" y="711436"/>
                  </a:lnTo>
                  <a:lnTo>
                    <a:pt x="53495" y="705999"/>
                  </a:lnTo>
                  <a:lnTo>
                    <a:pt x="56340" y="705201"/>
                  </a:lnTo>
                  <a:lnTo>
                    <a:pt x="56864" y="695349"/>
                  </a:lnTo>
                  <a:lnTo>
                    <a:pt x="60232" y="699240"/>
                  </a:lnTo>
                  <a:lnTo>
                    <a:pt x="62826" y="696371"/>
                  </a:lnTo>
                  <a:lnTo>
                    <a:pt x="64124" y="694052"/>
                  </a:lnTo>
                  <a:lnTo>
                    <a:pt x="68016" y="689363"/>
                  </a:lnTo>
                  <a:lnTo>
                    <a:pt x="66994" y="681582"/>
                  </a:lnTo>
                  <a:lnTo>
                    <a:pt x="65172" y="671705"/>
                  </a:lnTo>
                  <a:lnTo>
                    <a:pt x="64648" y="665220"/>
                  </a:lnTo>
                  <a:lnTo>
                    <a:pt x="61005" y="645467"/>
                  </a:lnTo>
                  <a:lnTo>
                    <a:pt x="59209" y="645467"/>
                  </a:lnTo>
                  <a:lnTo>
                    <a:pt x="50876" y="648061"/>
                  </a:lnTo>
                  <a:lnTo>
                    <a:pt x="41544" y="650405"/>
                  </a:lnTo>
                  <a:lnTo>
                    <a:pt x="36603" y="653273"/>
                  </a:lnTo>
                  <a:lnTo>
                    <a:pt x="32188" y="656640"/>
                  </a:lnTo>
                  <a:lnTo>
                    <a:pt x="26723" y="658461"/>
                  </a:lnTo>
                  <a:lnTo>
                    <a:pt x="21534" y="661055"/>
                  </a:lnTo>
                  <a:lnTo>
                    <a:pt x="5940" y="667041"/>
                  </a:lnTo>
                  <a:lnTo>
                    <a:pt x="-1072" y="657413"/>
                  </a:lnTo>
                  <a:lnTo>
                    <a:pt x="-2119" y="656915"/>
                  </a:lnTo>
                  <a:lnTo>
                    <a:pt x="475" y="654321"/>
                  </a:lnTo>
                  <a:lnTo>
                    <a:pt x="4891" y="652500"/>
                  </a:lnTo>
                  <a:lnTo>
                    <a:pt x="7511" y="650679"/>
                  </a:lnTo>
                  <a:lnTo>
                    <a:pt x="12701" y="649881"/>
                  </a:lnTo>
                  <a:lnTo>
                    <a:pt x="15021" y="647038"/>
                  </a:lnTo>
                  <a:lnTo>
                    <a:pt x="16594" y="646789"/>
                  </a:lnTo>
                  <a:lnTo>
                    <a:pt x="17890" y="649632"/>
                  </a:lnTo>
                  <a:lnTo>
                    <a:pt x="19712" y="650679"/>
                  </a:lnTo>
                  <a:lnTo>
                    <a:pt x="22556" y="650405"/>
                  </a:lnTo>
                  <a:lnTo>
                    <a:pt x="26723" y="648335"/>
                  </a:lnTo>
                  <a:lnTo>
                    <a:pt x="29842" y="645217"/>
                  </a:lnTo>
                  <a:lnTo>
                    <a:pt x="31139" y="639506"/>
                  </a:lnTo>
                  <a:lnTo>
                    <a:pt x="33734" y="636139"/>
                  </a:lnTo>
                  <a:lnTo>
                    <a:pt x="36079" y="624716"/>
                  </a:lnTo>
                  <a:lnTo>
                    <a:pt x="36079" y="620301"/>
                  </a:lnTo>
                  <a:lnTo>
                    <a:pt x="38151" y="612495"/>
                  </a:lnTo>
                  <a:lnTo>
                    <a:pt x="42841" y="608080"/>
                  </a:lnTo>
                  <a:lnTo>
                    <a:pt x="46733" y="606783"/>
                  </a:lnTo>
                  <a:lnTo>
                    <a:pt x="54792" y="602892"/>
                  </a:lnTo>
                  <a:lnTo>
                    <a:pt x="60232" y="598727"/>
                  </a:lnTo>
                  <a:lnTo>
                    <a:pt x="62328" y="594836"/>
                  </a:lnTo>
                  <a:lnTo>
                    <a:pt x="62328" y="591993"/>
                  </a:lnTo>
                  <a:lnTo>
                    <a:pt x="60506" y="588875"/>
                  </a:lnTo>
                  <a:lnTo>
                    <a:pt x="60506" y="586780"/>
                  </a:lnTo>
                  <a:lnTo>
                    <a:pt x="58935" y="585234"/>
                  </a:lnTo>
                  <a:lnTo>
                    <a:pt x="63875" y="582366"/>
                  </a:lnTo>
                  <a:lnTo>
                    <a:pt x="66994" y="582640"/>
                  </a:lnTo>
                  <a:lnTo>
                    <a:pt x="76350" y="585483"/>
                  </a:lnTo>
                  <a:lnTo>
                    <a:pt x="79993" y="584186"/>
                  </a:lnTo>
                  <a:lnTo>
                    <a:pt x="82064" y="584710"/>
                  </a:lnTo>
                  <a:lnTo>
                    <a:pt x="84134" y="583663"/>
                  </a:lnTo>
                  <a:lnTo>
                    <a:pt x="88027" y="583164"/>
                  </a:lnTo>
                  <a:lnTo>
                    <a:pt x="95562" y="584186"/>
                  </a:lnTo>
                  <a:lnTo>
                    <a:pt x="98681" y="586281"/>
                  </a:lnTo>
                  <a:lnTo>
                    <a:pt x="102573" y="583937"/>
                  </a:lnTo>
                  <a:lnTo>
                    <a:pt x="108561" y="581343"/>
                  </a:lnTo>
                  <a:lnTo>
                    <a:pt x="115572" y="580046"/>
                  </a:lnTo>
                  <a:lnTo>
                    <a:pt x="117394" y="578999"/>
                  </a:lnTo>
                  <a:lnTo>
                    <a:pt x="120263" y="578999"/>
                  </a:lnTo>
                  <a:lnTo>
                    <a:pt x="123357" y="577178"/>
                  </a:lnTo>
                  <a:lnTo>
                    <a:pt x="128572" y="573013"/>
                  </a:lnTo>
                  <a:lnTo>
                    <a:pt x="133238" y="567301"/>
                  </a:lnTo>
                  <a:lnTo>
                    <a:pt x="134535" y="568873"/>
                  </a:lnTo>
                  <a:lnTo>
                    <a:pt x="145713" y="566005"/>
                  </a:lnTo>
                  <a:lnTo>
                    <a:pt x="146761" y="568100"/>
                  </a:lnTo>
                  <a:lnTo>
                    <a:pt x="158712" y="567825"/>
                  </a:lnTo>
                  <a:lnTo>
                    <a:pt x="162330" y="568349"/>
                  </a:lnTo>
                  <a:lnTo>
                    <a:pt x="167020" y="567825"/>
                  </a:lnTo>
                  <a:lnTo>
                    <a:pt x="170639" y="568873"/>
                  </a:lnTo>
                  <a:lnTo>
                    <a:pt x="175329" y="569397"/>
                  </a:lnTo>
                  <a:lnTo>
                    <a:pt x="181043" y="568873"/>
                  </a:lnTo>
                  <a:lnTo>
                    <a:pt x="189875" y="566005"/>
                  </a:lnTo>
                  <a:lnTo>
                    <a:pt x="202875" y="563934"/>
                  </a:lnTo>
                  <a:lnTo>
                    <a:pt x="216124" y="559520"/>
                  </a:lnTo>
                  <a:lnTo>
                    <a:pt x="216124" y="557450"/>
                  </a:lnTo>
                  <a:lnTo>
                    <a:pt x="225205" y="556926"/>
                  </a:lnTo>
                  <a:lnTo>
                    <a:pt x="223908" y="561864"/>
                  </a:lnTo>
                  <a:lnTo>
                    <a:pt x="223659" y="569397"/>
                  </a:lnTo>
                  <a:lnTo>
                    <a:pt x="222610" y="571467"/>
                  </a:lnTo>
                  <a:lnTo>
                    <a:pt x="224956" y="574858"/>
                  </a:lnTo>
                  <a:lnTo>
                    <a:pt x="232491" y="571467"/>
                  </a:lnTo>
                  <a:lnTo>
                    <a:pt x="235086" y="571217"/>
                  </a:lnTo>
                  <a:lnTo>
                    <a:pt x="237930" y="569122"/>
                  </a:lnTo>
                  <a:lnTo>
                    <a:pt x="241847" y="568349"/>
                  </a:lnTo>
                  <a:lnTo>
                    <a:pt x="249108" y="564982"/>
                  </a:lnTo>
                  <a:lnTo>
                    <a:pt x="251179" y="564982"/>
                  </a:lnTo>
                  <a:lnTo>
                    <a:pt x="254822" y="562912"/>
                  </a:lnTo>
                  <a:lnTo>
                    <a:pt x="264951" y="560044"/>
                  </a:lnTo>
                  <a:lnTo>
                    <a:pt x="267297" y="557973"/>
                  </a:lnTo>
                  <a:lnTo>
                    <a:pt x="273535" y="556926"/>
                  </a:lnTo>
                  <a:lnTo>
                    <a:pt x="277951" y="556676"/>
                  </a:lnTo>
                  <a:lnTo>
                    <a:pt x="280795" y="557450"/>
                  </a:lnTo>
                  <a:lnTo>
                    <a:pt x="282093" y="556402"/>
                  </a:lnTo>
                  <a:lnTo>
                    <a:pt x="286259" y="557973"/>
                  </a:lnTo>
                  <a:lnTo>
                    <a:pt x="293271" y="557175"/>
                  </a:lnTo>
                  <a:lnTo>
                    <a:pt x="303401" y="552262"/>
                  </a:lnTo>
                  <a:lnTo>
                    <a:pt x="321864" y="548097"/>
                  </a:lnTo>
                  <a:lnTo>
                    <a:pt x="323161" y="547049"/>
                  </a:lnTo>
                  <a:lnTo>
                    <a:pt x="331195" y="543931"/>
                  </a:lnTo>
                  <a:lnTo>
                    <a:pt x="339254" y="542136"/>
                  </a:lnTo>
                  <a:lnTo>
                    <a:pt x="344444" y="539018"/>
                  </a:lnTo>
                  <a:lnTo>
                    <a:pt x="350432" y="537447"/>
                  </a:lnTo>
                  <a:lnTo>
                    <a:pt x="355897" y="534329"/>
                  </a:lnTo>
                  <a:lnTo>
                    <a:pt x="359789" y="532783"/>
                  </a:lnTo>
                  <a:lnTo>
                    <a:pt x="362384" y="540041"/>
                  </a:lnTo>
                  <a:lnTo>
                    <a:pt x="365502" y="550441"/>
                  </a:lnTo>
                  <a:lnTo>
                    <a:pt x="368097" y="562637"/>
                  </a:lnTo>
                  <a:lnTo>
                    <a:pt x="368621" y="574060"/>
                  </a:lnTo>
                  <a:lnTo>
                    <a:pt x="369120" y="594836"/>
                  </a:lnTo>
                  <a:lnTo>
                    <a:pt x="374335" y="594587"/>
                  </a:lnTo>
                  <a:lnTo>
                    <a:pt x="377953" y="596133"/>
                  </a:lnTo>
                  <a:lnTo>
                    <a:pt x="389380" y="595610"/>
                  </a:lnTo>
                  <a:lnTo>
                    <a:pt x="391476" y="595610"/>
                  </a:lnTo>
                  <a:lnTo>
                    <a:pt x="392499" y="601346"/>
                  </a:lnTo>
                  <a:lnTo>
                    <a:pt x="394321" y="603142"/>
                  </a:lnTo>
                  <a:lnTo>
                    <a:pt x="397963" y="603142"/>
                  </a:lnTo>
                  <a:lnTo>
                    <a:pt x="402380" y="601595"/>
                  </a:lnTo>
                  <a:lnTo>
                    <a:pt x="404975" y="600024"/>
                  </a:lnTo>
                  <a:lnTo>
                    <a:pt x="409915" y="599251"/>
                  </a:lnTo>
                  <a:lnTo>
                    <a:pt x="412510" y="601845"/>
                  </a:lnTo>
                  <a:lnTo>
                    <a:pt x="413308" y="607033"/>
                  </a:lnTo>
                  <a:lnTo>
                    <a:pt x="415105" y="610948"/>
                  </a:lnTo>
                  <a:lnTo>
                    <a:pt x="423438" y="617183"/>
                  </a:lnTo>
                  <a:lnTo>
                    <a:pt x="432520" y="614315"/>
                  </a:lnTo>
                  <a:lnTo>
                    <a:pt x="438508" y="613268"/>
                  </a:lnTo>
                  <a:lnTo>
                    <a:pt x="457471" y="609652"/>
                  </a:lnTo>
                  <a:lnTo>
                    <a:pt x="457970" y="608853"/>
                  </a:lnTo>
                  <a:lnTo>
                    <a:pt x="466802" y="607033"/>
                  </a:lnTo>
                  <a:lnTo>
                    <a:pt x="468898" y="604963"/>
                  </a:lnTo>
                  <a:lnTo>
                    <a:pt x="471219" y="599775"/>
                  </a:lnTo>
                  <a:lnTo>
                    <a:pt x="470969" y="597954"/>
                  </a:lnTo>
                  <a:lnTo>
                    <a:pt x="468624" y="595610"/>
                  </a:lnTo>
                  <a:lnTo>
                    <a:pt x="468898" y="593016"/>
                  </a:lnTo>
                  <a:lnTo>
                    <a:pt x="472790" y="584710"/>
                  </a:lnTo>
                  <a:lnTo>
                    <a:pt x="475385" y="581069"/>
                  </a:lnTo>
                  <a:lnTo>
                    <a:pt x="477206" y="575108"/>
                  </a:lnTo>
                  <a:lnTo>
                    <a:pt x="477206" y="573013"/>
                  </a:lnTo>
                  <a:lnTo>
                    <a:pt x="475635" y="570419"/>
                  </a:lnTo>
                  <a:lnTo>
                    <a:pt x="470969" y="568349"/>
                  </a:lnTo>
                  <a:lnTo>
                    <a:pt x="466029" y="563411"/>
                  </a:lnTo>
                  <a:lnTo>
                    <a:pt x="465505" y="559520"/>
                  </a:lnTo>
                  <a:lnTo>
                    <a:pt x="464481" y="557450"/>
                  </a:lnTo>
                  <a:lnTo>
                    <a:pt x="457970" y="555878"/>
                  </a:lnTo>
                  <a:lnTo>
                    <a:pt x="455899" y="553035"/>
                  </a:lnTo>
                  <a:lnTo>
                    <a:pt x="456422" y="548870"/>
                  </a:lnTo>
                  <a:lnTo>
                    <a:pt x="457720" y="548097"/>
                  </a:lnTo>
                  <a:lnTo>
                    <a:pt x="458493" y="544705"/>
                  </a:lnTo>
                  <a:lnTo>
                    <a:pt x="456947" y="535876"/>
                  </a:lnTo>
                  <a:lnTo>
                    <a:pt x="457196" y="532259"/>
                  </a:lnTo>
                  <a:lnTo>
                    <a:pt x="458493" y="529142"/>
                  </a:lnTo>
                  <a:lnTo>
                    <a:pt x="463185" y="522382"/>
                  </a:lnTo>
                  <a:lnTo>
                    <a:pt x="468374" y="517444"/>
                  </a:lnTo>
                  <a:lnTo>
                    <a:pt x="470969" y="519015"/>
                  </a:lnTo>
                  <a:lnTo>
                    <a:pt x="472266" y="516671"/>
                  </a:lnTo>
                  <a:lnTo>
                    <a:pt x="471742" y="510685"/>
                  </a:lnTo>
                  <a:lnTo>
                    <a:pt x="473838" y="507069"/>
                  </a:lnTo>
                  <a:lnTo>
                    <a:pt x="479278" y="504200"/>
                  </a:lnTo>
                  <a:lnTo>
                    <a:pt x="483194" y="502654"/>
                  </a:lnTo>
                  <a:lnTo>
                    <a:pt x="487611" y="502380"/>
                  </a:lnTo>
                  <a:lnTo>
                    <a:pt x="492277" y="502903"/>
                  </a:lnTo>
                  <a:lnTo>
                    <a:pt x="492277" y="504200"/>
                  </a:lnTo>
                  <a:lnTo>
                    <a:pt x="497217" y="504973"/>
                  </a:lnTo>
                  <a:lnTo>
                    <a:pt x="500336" y="503951"/>
                  </a:lnTo>
                  <a:lnTo>
                    <a:pt x="505526" y="503676"/>
                  </a:lnTo>
                  <a:lnTo>
                    <a:pt x="509942" y="504973"/>
                  </a:lnTo>
                  <a:lnTo>
                    <a:pt x="515406" y="505248"/>
                  </a:lnTo>
                  <a:lnTo>
                    <a:pt x="516703" y="500833"/>
                  </a:lnTo>
                  <a:lnTo>
                    <a:pt x="519548" y="495371"/>
                  </a:lnTo>
                  <a:lnTo>
                    <a:pt x="521893" y="492777"/>
                  </a:lnTo>
                  <a:lnTo>
                    <a:pt x="518250" y="487590"/>
                  </a:lnTo>
                  <a:lnTo>
                    <a:pt x="518250" y="482128"/>
                  </a:lnTo>
                  <a:lnTo>
                    <a:pt x="522941" y="480057"/>
                  </a:lnTo>
                  <a:lnTo>
                    <a:pt x="521644" y="475892"/>
                  </a:lnTo>
                  <a:lnTo>
                    <a:pt x="527083" y="473822"/>
                  </a:lnTo>
                  <a:lnTo>
                    <a:pt x="545272" y="441099"/>
                  </a:lnTo>
                  <a:lnTo>
                    <a:pt x="539808" y="436161"/>
                  </a:lnTo>
                  <a:lnTo>
                    <a:pt x="538784" y="434590"/>
                  </a:lnTo>
                  <a:lnTo>
                    <a:pt x="533320" y="428878"/>
                  </a:lnTo>
                  <a:lnTo>
                    <a:pt x="528655" y="424464"/>
                  </a:lnTo>
                  <a:lnTo>
                    <a:pt x="523190" y="420847"/>
                  </a:lnTo>
                  <a:lnTo>
                    <a:pt x="520071" y="420323"/>
                  </a:lnTo>
                  <a:lnTo>
                    <a:pt x="512012" y="413315"/>
                  </a:lnTo>
                  <a:lnTo>
                    <a:pt x="518774" y="410197"/>
                  </a:lnTo>
                  <a:lnTo>
                    <a:pt x="525785" y="406307"/>
                  </a:lnTo>
                  <a:lnTo>
                    <a:pt x="532023" y="404486"/>
                  </a:lnTo>
                  <a:lnTo>
                    <a:pt x="537213" y="402665"/>
                  </a:lnTo>
                  <a:lnTo>
                    <a:pt x="548141" y="400321"/>
                  </a:lnTo>
                  <a:lnTo>
                    <a:pt x="562687" y="394858"/>
                  </a:lnTo>
                  <a:lnTo>
                    <a:pt x="570222" y="392265"/>
                  </a:lnTo>
                  <a:lnTo>
                    <a:pt x="575661" y="391766"/>
                  </a:lnTo>
                  <a:lnTo>
                    <a:pt x="580078" y="391766"/>
                  </a:lnTo>
                  <a:lnTo>
                    <a:pt x="579579" y="386827"/>
                  </a:lnTo>
                  <a:lnTo>
                    <a:pt x="588411" y="388648"/>
                  </a:lnTo>
                  <a:lnTo>
                    <a:pt x="598791" y="387850"/>
                  </a:lnTo>
                  <a:lnTo>
                    <a:pt x="605028" y="385256"/>
                  </a:lnTo>
                  <a:lnTo>
                    <a:pt x="607623" y="383710"/>
                  </a:lnTo>
                  <a:lnTo>
                    <a:pt x="613087" y="378522"/>
                  </a:lnTo>
                  <a:lnTo>
                    <a:pt x="616980" y="375405"/>
                  </a:lnTo>
                  <a:lnTo>
                    <a:pt x="620872" y="368646"/>
                  </a:lnTo>
                  <a:lnTo>
                    <a:pt x="623217" y="361363"/>
                  </a:lnTo>
                  <a:lnTo>
                    <a:pt x="625289" y="358245"/>
                  </a:lnTo>
                  <a:lnTo>
                    <a:pt x="631002" y="354354"/>
                  </a:lnTo>
                  <a:lnTo>
                    <a:pt x="635693" y="348643"/>
                  </a:lnTo>
                  <a:lnTo>
                    <a:pt x="638288" y="343979"/>
                  </a:lnTo>
                  <a:lnTo>
                    <a:pt x="641656" y="340587"/>
                  </a:lnTo>
                  <a:lnTo>
                    <a:pt x="646871" y="337469"/>
                  </a:lnTo>
                  <a:lnTo>
                    <a:pt x="649191" y="335150"/>
                  </a:lnTo>
                  <a:lnTo>
                    <a:pt x="652584" y="328141"/>
                  </a:lnTo>
                  <a:lnTo>
                    <a:pt x="654905" y="325797"/>
                  </a:lnTo>
                  <a:lnTo>
                    <a:pt x="657500" y="324225"/>
                  </a:lnTo>
                  <a:lnTo>
                    <a:pt x="669451" y="320335"/>
                  </a:lnTo>
                  <a:lnTo>
                    <a:pt x="676487" y="318788"/>
                  </a:lnTo>
                  <a:lnTo>
                    <a:pt x="684521" y="317741"/>
                  </a:lnTo>
                  <a:lnTo>
                    <a:pt x="688938" y="316194"/>
                  </a:lnTo>
                  <a:lnTo>
                    <a:pt x="694152" y="315396"/>
                  </a:lnTo>
                  <a:lnTo>
                    <a:pt x="702985" y="313326"/>
                  </a:lnTo>
                  <a:lnTo>
                    <a:pt x="705829" y="313077"/>
                  </a:lnTo>
                  <a:lnTo>
                    <a:pt x="707900" y="309435"/>
                  </a:lnTo>
                  <a:lnTo>
                    <a:pt x="712591" y="299833"/>
                  </a:lnTo>
                  <a:lnTo>
                    <a:pt x="716732" y="300856"/>
                  </a:lnTo>
                  <a:lnTo>
                    <a:pt x="723245" y="303449"/>
                  </a:lnTo>
                  <a:lnTo>
                    <a:pt x="729208" y="304497"/>
                  </a:lnTo>
                  <a:lnTo>
                    <a:pt x="737017" y="303724"/>
                  </a:lnTo>
                  <a:lnTo>
                    <a:pt x="741433" y="305021"/>
                  </a:lnTo>
                  <a:lnTo>
                    <a:pt x="746099" y="308138"/>
                  </a:lnTo>
                  <a:lnTo>
                    <a:pt x="750266" y="309685"/>
                  </a:lnTo>
                  <a:lnTo>
                    <a:pt x="757277" y="307614"/>
                  </a:lnTo>
                  <a:lnTo>
                    <a:pt x="761170" y="311505"/>
                  </a:lnTo>
                  <a:lnTo>
                    <a:pt x="763515" y="314623"/>
                  </a:lnTo>
                  <a:lnTo>
                    <a:pt x="770002" y="321108"/>
                  </a:lnTo>
                  <a:lnTo>
                    <a:pt x="773645" y="322679"/>
                  </a:lnTo>
                  <a:lnTo>
                    <a:pt x="785845" y="314872"/>
                  </a:lnTo>
                  <a:lnTo>
                    <a:pt x="789738" y="321631"/>
                  </a:lnTo>
                  <a:lnTo>
                    <a:pt x="792333" y="324500"/>
                  </a:lnTo>
                  <a:lnTo>
                    <a:pt x="793381" y="328391"/>
                  </a:lnTo>
                  <a:lnTo>
                    <a:pt x="802737" y="323203"/>
                  </a:lnTo>
                  <a:lnTo>
                    <a:pt x="806629" y="320085"/>
                  </a:lnTo>
                  <a:lnTo>
                    <a:pt x="815986" y="311505"/>
                  </a:lnTo>
                  <a:lnTo>
                    <a:pt x="825342" y="305021"/>
                  </a:lnTo>
                  <a:lnTo>
                    <a:pt x="838067" y="296965"/>
                  </a:lnTo>
                  <a:lnTo>
                    <a:pt x="846899" y="289183"/>
                  </a:lnTo>
                  <a:lnTo>
                    <a:pt x="851566" y="283472"/>
                  </a:lnTo>
                  <a:lnTo>
                    <a:pt x="856780" y="278009"/>
                  </a:lnTo>
                  <a:lnTo>
                    <a:pt x="864839" y="272298"/>
                  </a:lnTo>
                  <a:lnTo>
                    <a:pt x="880932" y="264242"/>
                  </a:lnTo>
                  <a:lnTo>
                    <a:pt x="880932" y="263718"/>
                  </a:lnTo>
                  <a:lnTo>
                    <a:pt x="914192" y="247357"/>
                  </a:lnTo>
                  <a:lnTo>
                    <a:pt x="908727" y="234637"/>
                  </a:lnTo>
                  <a:lnTo>
                    <a:pt x="919381" y="229175"/>
                  </a:lnTo>
                  <a:lnTo>
                    <a:pt x="921976" y="227354"/>
                  </a:lnTo>
                  <a:lnTo>
                    <a:pt x="928738" y="224237"/>
                  </a:lnTo>
                  <a:lnTo>
                    <a:pt x="926916" y="219573"/>
                  </a:lnTo>
                  <a:lnTo>
                    <a:pt x="937570" y="214385"/>
                  </a:lnTo>
                  <a:lnTo>
                    <a:pt x="936522" y="202962"/>
                  </a:lnTo>
                  <a:lnTo>
                    <a:pt x="938868" y="202438"/>
                  </a:lnTo>
                  <a:lnTo>
                    <a:pt x="938618" y="200368"/>
                  </a:lnTo>
                  <a:lnTo>
                    <a:pt x="928214" y="181912"/>
                  </a:lnTo>
                  <a:lnTo>
                    <a:pt x="937570" y="176998"/>
                  </a:lnTo>
                  <a:lnTo>
                    <a:pt x="942510" y="173606"/>
                  </a:lnTo>
                  <a:lnTo>
                    <a:pt x="947176" y="169715"/>
                  </a:lnTo>
                  <a:lnTo>
                    <a:pt x="958603" y="160886"/>
                  </a:lnTo>
                  <a:lnTo>
                    <a:pt x="969257" y="155698"/>
                  </a:lnTo>
                  <a:lnTo>
                    <a:pt x="981733" y="146071"/>
                  </a:lnTo>
                  <a:lnTo>
                    <a:pt x="986673" y="141931"/>
                  </a:lnTo>
                  <a:lnTo>
                    <a:pt x="992636" y="139861"/>
                  </a:lnTo>
                  <a:lnTo>
                    <a:pt x="990565" y="126093"/>
                  </a:lnTo>
                  <a:lnTo>
                    <a:pt x="990316" y="126093"/>
                  </a:lnTo>
                  <a:lnTo>
                    <a:pt x="986923" y="105841"/>
                  </a:lnTo>
                  <a:lnTo>
                    <a:pt x="985126" y="98309"/>
                  </a:lnTo>
                  <a:lnTo>
                    <a:pt x="979387" y="68953"/>
                  </a:lnTo>
                  <a:lnTo>
                    <a:pt x="982257" y="68430"/>
                  </a:lnTo>
                  <a:lnTo>
                    <a:pt x="983030" y="66609"/>
                  </a:lnTo>
                  <a:lnTo>
                    <a:pt x="979662" y="59351"/>
                  </a:lnTo>
                  <a:lnTo>
                    <a:pt x="978365" y="57780"/>
                  </a:lnTo>
                  <a:lnTo>
                    <a:pt x="977840" y="45583"/>
                  </a:lnTo>
                  <a:lnTo>
                    <a:pt x="988769" y="41418"/>
                  </a:lnTo>
                  <a:lnTo>
                    <a:pt x="999148" y="37278"/>
                  </a:lnTo>
                  <a:lnTo>
                    <a:pt x="995505" y="25855"/>
                  </a:lnTo>
                  <a:lnTo>
                    <a:pt x="999398" y="23760"/>
                  </a:lnTo>
                  <a:lnTo>
                    <a:pt x="999398" y="19620"/>
                  </a:lnTo>
                  <a:lnTo>
                    <a:pt x="1008754" y="19620"/>
                  </a:lnTo>
                  <a:lnTo>
                    <a:pt x="1008754" y="15454"/>
                  </a:lnTo>
                  <a:lnTo>
                    <a:pt x="1007732" y="9743"/>
                  </a:lnTo>
                  <a:lnTo>
                    <a:pt x="1018884" y="7398"/>
                  </a:lnTo>
                  <a:lnTo>
                    <a:pt x="1025396" y="5079"/>
                  </a:lnTo>
                  <a:lnTo>
                    <a:pt x="1028241" y="4555"/>
                  </a:lnTo>
                  <a:lnTo>
                    <a:pt x="1028515" y="2734"/>
                  </a:lnTo>
                  <a:lnTo>
                    <a:pt x="1035252" y="2211"/>
                  </a:lnTo>
                  <a:lnTo>
                    <a:pt x="1037597" y="2485"/>
                  </a:lnTo>
                  <a:lnTo>
                    <a:pt x="1039419" y="6376"/>
                  </a:lnTo>
                  <a:lnTo>
                    <a:pt x="1042787" y="5603"/>
                  </a:lnTo>
                  <a:lnTo>
                    <a:pt x="1053441" y="4306"/>
                  </a:lnTo>
                  <a:lnTo>
                    <a:pt x="1065143" y="-383"/>
                  </a:lnTo>
                  <a:lnTo>
                    <a:pt x="1071106" y="6376"/>
                  </a:lnTo>
                  <a:lnTo>
                    <a:pt x="1073451" y="7673"/>
                  </a:lnTo>
                  <a:lnTo>
                    <a:pt x="1082034" y="15454"/>
                  </a:lnTo>
                  <a:lnTo>
                    <a:pt x="1086700" y="20917"/>
                  </a:lnTo>
                  <a:lnTo>
                    <a:pt x="1092164" y="33113"/>
                  </a:lnTo>
                  <a:lnTo>
                    <a:pt x="1094484" y="37278"/>
                  </a:lnTo>
                  <a:lnTo>
                    <a:pt x="1097354" y="43513"/>
                  </a:lnTo>
                  <a:lnTo>
                    <a:pt x="1099949" y="48177"/>
                  </a:lnTo>
                  <a:lnTo>
                    <a:pt x="1103068" y="70524"/>
                  </a:lnTo>
                  <a:lnTo>
                    <a:pt x="1099699" y="70774"/>
                  </a:lnTo>
                  <a:lnTo>
                    <a:pt x="1099949" y="78306"/>
                  </a:lnTo>
                  <a:lnTo>
                    <a:pt x="1111127" y="79877"/>
                  </a:lnTo>
                  <a:lnTo>
                    <a:pt x="1122804" y="81174"/>
                  </a:lnTo>
                  <a:lnTo>
                    <a:pt x="1131112" y="80900"/>
                  </a:lnTo>
                  <a:lnTo>
                    <a:pt x="1134505" y="84292"/>
                  </a:lnTo>
                  <a:lnTo>
                    <a:pt x="1141267" y="93371"/>
                  </a:lnTo>
                  <a:lnTo>
                    <a:pt x="1150599" y="92323"/>
                  </a:lnTo>
                  <a:lnTo>
                    <a:pt x="1155015" y="96738"/>
                  </a:lnTo>
                  <a:lnTo>
                    <a:pt x="1159955" y="102474"/>
                  </a:lnTo>
                  <a:lnTo>
                    <a:pt x="1167241" y="96738"/>
                  </a:lnTo>
                  <a:lnTo>
                    <a:pt x="1170883" y="95191"/>
                  </a:lnTo>
                  <a:lnTo>
                    <a:pt x="1182036" y="92074"/>
                  </a:lnTo>
                  <a:lnTo>
                    <a:pt x="1193464" y="93894"/>
                  </a:lnTo>
                  <a:lnTo>
                    <a:pt x="1198154" y="93371"/>
                  </a:lnTo>
                  <a:lnTo>
                    <a:pt x="1206713" y="89230"/>
                  </a:lnTo>
                  <a:lnTo>
                    <a:pt x="1208035" y="91550"/>
                  </a:lnTo>
                  <a:lnTo>
                    <a:pt x="1208284" y="100653"/>
                  </a:lnTo>
                  <a:lnTo>
                    <a:pt x="1209582" y="106888"/>
                  </a:lnTo>
                  <a:lnTo>
                    <a:pt x="1216343" y="105841"/>
                  </a:lnTo>
                  <a:lnTo>
                    <a:pt x="1228020" y="102474"/>
                  </a:lnTo>
                  <a:lnTo>
                    <a:pt x="1232436" y="114919"/>
                  </a:lnTo>
                  <a:lnTo>
                    <a:pt x="1235031" y="120382"/>
                  </a:lnTo>
                  <a:lnTo>
                    <a:pt x="1239972" y="128438"/>
                  </a:lnTo>
                  <a:lnTo>
                    <a:pt x="1241793" y="132852"/>
                  </a:lnTo>
                  <a:lnTo>
                    <a:pt x="1248554" y="138040"/>
                  </a:lnTo>
                  <a:lnTo>
                    <a:pt x="1256090" y="136494"/>
                  </a:lnTo>
                  <a:lnTo>
                    <a:pt x="1271160" y="129735"/>
                  </a:lnTo>
                  <a:lnTo>
                    <a:pt x="1274777" y="128687"/>
                  </a:lnTo>
                  <a:lnTo>
                    <a:pt x="1276874" y="125071"/>
                  </a:lnTo>
                  <a:lnTo>
                    <a:pt x="1280516" y="126093"/>
                  </a:lnTo>
                  <a:lnTo>
                    <a:pt x="1284658" y="125844"/>
                  </a:lnTo>
                  <a:lnTo>
                    <a:pt x="1292194" y="124547"/>
                  </a:lnTo>
                  <a:lnTo>
                    <a:pt x="1298955" y="124272"/>
                  </a:lnTo>
                  <a:lnTo>
                    <a:pt x="1308312" y="125071"/>
                  </a:lnTo>
                  <a:lnTo>
                    <a:pt x="1313751" y="125844"/>
                  </a:lnTo>
                  <a:lnTo>
                    <a:pt x="1321560" y="128961"/>
                  </a:lnTo>
                  <a:lnTo>
                    <a:pt x="1327000" y="123774"/>
                  </a:lnTo>
                  <a:lnTo>
                    <a:pt x="1329095" y="120905"/>
                  </a:lnTo>
                  <a:lnTo>
                    <a:pt x="1335059" y="122477"/>
                  </a:lnTo>
                  <a:lnTo>
                    <a:pt x="1350129" y="124796"/>
                  </a:lnTo>
                  <a:lnTo>
                    <a:pt x="1360258" y="127415"/>
                  </a:lnTo>
                  <a:lnTo>
                    <a:pt x="1364151" y="129735"/>
                  </a:lnTo>
                  <a:lnTo>
                    <a:pt x="1369615" y="131555"/>
                  </a:lnTo>
                  <a:lnTo>
                    <a:pt x="1372484" y="132079"/>
                  </a:lnTo>
                  <a:lnTo>
                    <a:pt x="1388054" y="131032"/>
                  </a:lnTo>
                  <a:lnTo>
                    <a:pt x="1404172" y="147917"/>
                  </a:lnTo>
                  <a:lnTo>
                    <a:pt x="1403648" y="141432"/>
                  </a:lnTo>
                  <a:lnTo>
                    <a:pt x="1405219" y="136219"/>
                  </a:lnTo>
                  <a:lnTo>
                    <a:pt x="1410933" y="133376"/>
                  </a:lnTo>
                  <a:lnTo>
                    <a:pt x="1418468" y="131032"/>
                  </a:lnTo>
                  <a:lnTo>
                    <a:pt x="1420290" y="127665"/>
                  </a:lnTo>
                  <a:lnTo>
                    <a:pt x="1421063" y="125071"/>
                  </a:lnTo>
                  <a:lnTo>
                    <a:pt x="1420539" y="115443"/>
                  </a:lnTo>
                  <a:lnTo>
                    <a:pt x="1421063" y="111552"/>
                  </a:lnTo>
                  <a:lnTo>
                    <a:pt x="1424706" y="103771"/>
                  </a:lnTo>
                  <a:lnTo>
                    <a:pt x="1429372" y="90777"/>
                  </a:lnTo>
                  <a:lnTo>
                    <a:pt x="1432740" y="78306"/>
                  </a:lnTo>
                  <a:lnTo>
                    <a:pt x="1433015" y="75712"/>
                  </a:lnTo>
                  <a:lnTo>
                    <a:pt x="1435610" y="6768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63" name="Free-form: Shape 3462">
              <a:extLst>
                <a:ext uri="{FF2B5EF4-FFF2-40B4-BE49-F238E27FC236}">
                  <a16:creationId xmlns:a16="http://schemas.microsoft.com/office/drawing/2014/main" id="{EFFD1D95-08A7-6ED8-9C47-781305C5138F}"/>
                </a:ext>
              </a:extLst>
            </p:cNvPr>
            <p:cNvSpPr/>
            <p:nvPr/>
          </p:nvSpPr>
          <p:spPr>
            <a:xfrm>
              <a:off x="4286193" y="4074598"/>
              <a:ext cx="1422659" cy="993878"/>
            </a:xfrm>
            <a:custGeom>
              <a:avLst/>
              <a:gdLst>
                <a:gd name="connsiteX0" fmla="*/ 1134481 w 1422659"/>
                <a:gd name="connsiteY0" fmla="*/ 425286 h 993878"/>
                <a:gd name="connsiteX1" fmla="*/ 1119161 w 1422659"/>
                <a:gd name="connsiteY1" fmla="*/ 440600 h 993878"/>
                <a:gd name="connsiteX2" fmla="*/ 1112674 w 1422659"/>
                <a:gd name="connsiteY2" fmla="*/ 447085 h 993878"/>
                <a:gd name="connsiteX3" fmla="*/ 1106436 w 1422659"/>
                <a:gd name="connsiteY3" fmla="*/ 453071 h 993878"/>
                <a:gd name="connsiteX4" fmla="*/ 1106436 w 1422659"/>
                <a:gd name="connsiteY4" fmla="*/ 459830 h 993878"/>
                <a:gd name="connsiteX5" fmla="*/ 1104865 w 1422659"/>
                <a:gd name="connsiteY5" fmla="*/ 466314 h 993878"/>
                <a:gd name="connsiteX6" fmla="*/ 1101496 w 1422659"/>
                <a:gd name="connsiteY6" fmla="*/ 465017 h 993878"/>
                <a:gd name="connsiteX7" fmla="*/ 1097330 w 1422659"/>
                <a:gd name="connsiteY7" fmla="*/ 462149 h 993878"/>
                <a:gd name="connsiteX8" fmla="*/ 1094485 w 1422659"/>
                <a:gd name="connsiteY8" fmla="*/ 464245 h 993878"/>
                <a:gd name="connsiteX9" fmla="*/ 1089271 w 1422659"/>
                <a:gd name="connsiteY9" fmla="*/ 474894 h 993878"/>
                <a:gd name="connsiteX10" fmla="*/ 1084605 w 1422659"/>
                <a:gd name="connsiteY10" fmla="*/ 483199 h 993878"/>
                <a:gd name="connsiteX11" fmla="*/ 1082533 w 1422659"/>
                <a:gd name="connsiteY11" fmla="*/ 489435 h 993878"/>
                <a:gd name="connsiteX12" fmla="*/ 1081486 w 1422659"/>
                <a:gd name="connsiteY12" fmla="*/ 490732 h 993878"/>
                <a:gd name="connsiteX13" fmla="*/ 1077843 w 1422659"/>
                <a:gd name="connsiteY13" fmla="*/ 489684 h 993878"/>
                <a:gd name="connsiteX14" fmla="*/ 1072653 w 1422659"/>
                <a:gd name="connsiteY14" fmla="*/ 490208 h 993878"/>
                <a:gd name="connsiteX15" fmla="*/ 1071106 w 1422659"/>
                <a:gd name="connsiteY15" fmla="*/ 489684 h 993878"/>
                <a:gd name="connsiteX16" fmla="*/ 1068237 w 1422659"/>
                <a:gd name="connsiteY16" fmla="*/ 490208 h 993878"/>
                <a:gd name="connsiteX17" fmla="*/ 1063571 w 1422659"/>
                <a:gd name="connsiteY17" fmla="*/ 494099 h 993878"/>
                <a:gd name="connsiteX18" fmla="*/ 1063821 w 1422659"/>
                <a:gd name="connsiteY18" fmla="*/ 496443 h 993878"/>
                <a:gd name="connsiteX19" fmla="*/ 1062523 w 1422659"/>
                <a:gd name="connsiteY19" fmla="*/ 500583 h 993878"/>
                <a:gd name="connsiteX20" fmla="*/ 1057833 w 1422659"/>
                <a:gd name="connsiteY20" fmla="*/ 504749 h 993878"/>
                <a:gd name="connsiteX21" fmla="*/ 1057583 w 1422659"/>
                <a:gd name="connsiteY21" fmla="*/ 506046 h 993878"/>
                <a:gd name="connsiteX22" fmla="*/ 1051095 w 1422659"/>
                <a:gd name="connsiteY22" fmla="*/ 504749 h 993878"/>
                <a:gd name="connsiteX23" fmla="*/ 1048500 w 1422659"/>
                <a:gd name="connsiteY23" fmla="*/ 504998 h 993878"/>
                <a:gd name="connsiteX24" fmla="*/ 1050572 w 1422659"/>
                <a:gd name="connsiteY24" fmla="*/ 508639 h 993878"/>
                <a:gd name="connsiteX25" fmla="*/ 1049274 w 1422659"/>
                <a:gd name="connsiteY25" fmla="*/ 509413 h 993878"/>
                <a:gd name="connsiteX26" fmla="*/ 1051869 w 1422659"/>
                <a:gd name="connsiteY26" fmla="*/ 512007 h 993878"/>
                <a:gd name="connsiteX27" fmla="*/ 1048226 w 1422659"/>
                <a:gd name="connsiteY27" fmla="*/ 516695 h 993878"/>
                <a:gd name="connsiteX28" fmla="*/ 1044584 w 1422659"/>
                <a:gd name="connsiteY28" fmla="*/ 518242 h 993878"/>
                <a:gd name="connsiteX29" fmla="*/ 1040691 w 1422659"/>
                <a:gd name="connsiteY29" fmla="*/ 520836 h 993878"/>
                <a:gd name="connsiteX30" fmla="*/ 1044085 w 1422659"/>
                <a:gd name="connsiteY30" fmla="*/ 527345 h 993878"/>
                <a:gd name="connsiteX31" fmla="*/ 1050048 w 1422659"/>
                <a:gd name="connsiteY31" fmla="*/ 532009 h 993878"/>
                <a:gd name="connsiteX32" fmla="*/ 1060702 w 1422659"/>
                <a:gd name="connsiteY32" fmla="*/ 543707 h 993878"/>
                <a:gd name="connsiteX33" fmla="*/ 1066415 w 1422659"/>
                <a:gd name="connsiteY33" fmla="*/ 550965 h 993878"/>
                <a:gd name="connsiteX34" fmla="*/ 1068761 w 1422659"/>
                <a:gd name="connsiteY34" fmla="*/ 549942 h 993878"/>
                <a:gd name="connsiteX35" fmla="*/ 1072129 w 1422659"/>
                <a:gd name="connsiteY35" fmla="*/ 555130 h 993878"/>
                <a:gd name="connsiteX36" fmla="*/ 1070582 w 1422659"/>
                <a:gd name="connsiteY36" fmla="*/ 558247 h 993878"/>
                <a:gd name="connsiteX37" fmla="*/ 1071605 w 1422659"/>
                <a:gd name="connsiteY37" fmla="*/ 559794 h 993878"/>
                <a:gd name="connsiteX38" fmla="*/ 1063047 w 1422659"/>
                <a:gd name="connsiteY38" fmla="*/ 565505 h 993878"/>
                <a:gd name="connsiteX39" fmla="*/ 1061475 w 1422659"/>
                <a:gd name="connsiteY39" fmla="*/ 567326 h 993878"/>
                <a:gd name="connsiteX40" fmla="*/ 1062773 w 1422659"/>
                <a:gd name="connsiteY40" fmla="*/ 571217 h 993878"/>
                <a:gd name="connsiteX41" fmla="*/ 1064594 w 1422659"/>
                <a:gd name="connsiteY41" fmla="*/ 571740 h 993878"/>
                <a:gd name="connsiteX42" fmla="*/ 1068237 w 1422659"/>
                <a:gd name="connsiteY42" fmla="*/ 578749 h 993878"/>
                <a:gd name="connsiteX43" fmla="*/ 1069784 w 1422659"/>
                <a:gd name="connsiteY43" fmla="*/ 584211 h 993878"/>
                <a:gd name="connsiteX44" fmla="*/ 1071880 w 1422659"/>
                <a:gd name="connsiteY44" fmla="*/ 583937 h 993878"/>
                <a:gd name="connsiteX45" fmla="*/ 1072653 w 1422659"/>
                <a:gd name="connsiteY45" fmla="*/ 587329 h 993878"/>
                <a:gd name="connsiteX46" fmla="*/ 1090069 w 1422659"/>
                <a:gd name="connsiteY46" fmla="*/ 585234 h 993878"/>
                <a:gd name="connsiteX47" fmla="*/ 1097080 w 1422659"/>
                <a:gd name="connsiteY47" fmla="*/ 584735 h 993878"/>
                <a:gd name="connsiteX48" fmla="*/ 1097330 w 1422659"/>
                <a:gd name="connsiteY48" fmla="*/ 594612 h 993878"/>
                <a:gd name="connsiteX49" fmla="*/ 1097080 w 1422659"/>
                <a:gd name="connsiteY49" fmla="*/ 604737 h 993878"/>
                <a:gd name="connsiteX50" fmla="*/ 1104865 w 1422659"/>
                <a:gd name="connsiteY50" fmla="*/ 604214 h 993878"/>
                <a:gd name="connsiteX51" fmla="*/ 1112150 w 1422659"/>
                <a:gd name="connsiteY51" fmla="*/ 603166 h 993878"/>
                <a:gd name="connsiteX52" fmla="*/ 1119685 w 1422659"/>
                <a:gd name="connsiteY52" fmla="*/ 602917 h 993878"/>
                <a:gd name="connsiteX53" fmla="*/ 1119685 w 1422659"/>
                <a:gd name="connsiteY53" fmla="*/ 604214 h 993878"/>
                <a:gd name="connsiteX54" fmla="*/ 1148254 w 1422659"/>
                <a:gd name="connsiteY54" fmla="*/ 602643 h 993878"/>
                <a:gd name="connsiteX55" fmla="*/ 1148254 w 1422659"/>
                <a:gd name="connsiteY55" fmla="*/ 600049 h 993878"/>
                <a:gd name="connsiteX56" fmla="*/ 1152145 w 1422659"/>
                <a:gd name="connsiteY56" fmla="*/ 600049 h 993878"/>
                <a:gd name="connsiteX57" fmla="*/ 1151647 w 1422659"/>
                <a:gd name="connsiteY57" fmla="*/ 602643 h 993878"/>
                <a:gd name="connsiteX58" fmla="*/ 1154492 w 1422659"/>
                <a:gd name="connsiteY58" fmla="*/ 610699 h 993878"/>
                <a:gd name="connsiteX59" fmla="*/ 1159432 w 1422659"/>
                <a:gd name="connsiteY59" fmla="*/ 611222 h 993878"/>
                <a:gd name="connsiteX60" fmla="*/ 1162301 w 1422659"/>
                <a:gd name="connsiteY60" fmla="*/ 610449 h 993878"/>
                <a:gd name="connsiteX61" fmla="*/ 1165145 w 1422659"/>
                <a:gd name="connsiteY61" fmla="*/ 610948 h 993878"/>
                <a:gd name="connsiteX62" fmla="*/ 1167491 w 1422659"/>
                <a:gd name="connsiteY62" fmla="*/ 609127 h 993878"/>
                <a:gd name="connsiteX63" fmla="*/ 1166967 w 1422659"/>
                <a:gd name="connsiteY63" fmla="*/ 615637 h 993878"/>
                <a:gd name="connsiteX64" fmla="*/ 1173205 w 1422659"/>
                <a:gd name="connsiteY64" fmla="*/ 614065 h 993878"/>
                <a:gd name="connsiteX65" fmla="*/ 1173977 w 1422659"/>
                <a:gd name="connsiteY65" fmla="*/ 612519 h 993878"/>
                <a:gd name="connsiteX66" fmla="*/ 1178145 w 1422659"/>
                <a:gd name="connsiteY66" fmla="*/ 615113 h 993878"/>
                <a:gd name="connsiteX67" fmla="*/ 1182561 w 1422659"/>
                <a:gd name="connsiteY67" fmla="*/ 619528 h 993878"/>
                <a:gd name="connsiteX68" fmla="*/ 1188524 w 1422659"/>
                <a:gd name="connsiteY68" fmla="*/ 614589 h 993878"/>
                <a:gd name="connsiteX69" fmla="*/ 1194263 w 1422659"/>
                <a:gd name="connsiteY69" fmla="*/ 613043 h 993878"/>
                <a:gd name="connsiteX70" fmla="*/ 1195285 w 1422659"/>
                <a:gd name="connsiteY70" fmla="*/ 613816 h 993878"/>
                <a:gd name="connsiteX71" fmla="*/ 1205165 w 1422659"/>
                <a:gd name="connsiteY71" fmla="*/ 605236 h 993878"/>
                <a:gd name="connsiteX72" fmla="*/ 1209308 w 1422659"/>
                <a:gd name="connsiteY72" fmla="*/ 600822 h 993878"/>
                <a:gd name="connsiteX73" fmla="*/ 1221783 w 1422659"/>
                <a:gd name="connsiteY73" fmla="*/ 589923 h 993878"/>
                <a:gd name="connsiteX74" fmla="*/ 1225675 w 1422659"/>
                <a:gd name="connsiteY74" fmla="*/ 597455 h 993878"/>
                <a:gd name="connsiteX75" fmla="*/ 1222057 w 1422659"/>
                <a:gd name="connsiteY75" fmla="*/ 599001 h 993878"/>
                <a:gd name="connsiteX76" fmla="*/ 1220486 w 1422659"/>
                <a:gd name="connsiteY76" fmla="*/ 600572 h 993878"/>
                <a:gd name="connsiteX77" fmla="*/ 1222557 w 1422659"/>
                <a:gd name="connsiteY77" fmla="*/ 604463 h 993878"/>
                <a:gd name="connsiteX78" fmla="*/ 1225426 w 1422659"/>
                <a:gd name="connsiteY78" fmla="*/ 608628 h 993878"/>
                <a:gd name="connsiteX79" fmla="*/ 1232711 w 1422659"/>
                <a:gd name="connsiteY79" fmla="*/ 603415 h 993878"/>
                <a:gd name="connsiteX80" fmla="*/ 1235806 w 1422659"/>
                <a:gd name="connsiteY80" fmla="*/ 600572 h 993878"/>
                <a:gd name="connsiteX81" fmla="*/ 1239198 w 1422659"/>
                <a:gd name="connsiteY81" fmla="*/ 598752 h 993878"/>
                <a:gd name="connsiteX82" fmla="*/ 1241544 w 1422659"/>
                <a:gd name="connsiteY82" fmla="*/ 599525 h 993878"/>
                <a:gd name="connsiteX83" fmla="*/ 1243615 w 1422659"/>
                <a:gd name="connsiteY83" fmla="*/ 598228 h 993878"/>
                <a:gd name="connsiteX84" fmla="*/ 1241544 w 1422659"/>
                <a:gd name="connsiteY84" fmla="*/ 594861 h 993878"/>
                <a:gd name="connsiteX85" fmla="*/ 1238151 w 1422659"/>
                <a:gd name="connsiteY85" fmla="*/ 585758 h 993878"/>
                <a:gd name="connsiteX86" fmla="*/ 1249329 w 1422659"/>
                <a:gd name="connsiteY86" fmla="*/ 575382 h 993878"/>
                <a:gd name="connsiteX87" fmla="*/ 1252447 w 1422659"/>
                <a:gd name="connsiteY87" fmla="*/ 579273 h 993878"/>
                <a:gd name="connsiteX88" fmla="*/ 1254269 w 1422659"/>
                <a:gd name="connsiteY88" fmla="*/ 583687 h 993878"/>
                <a:gd name="connsiteX89" fmla="*/ 1255292 w 1422659"/>
                <a:gd name="connsiteY89" fmla="*/ 588352 h 993878"/>
                <a:gd name="connsiteX90" fmla="*/ 1254269 w 1422659"/>
                <a:gd name="connsiteY90" fmla="*/ 591993 h 993878"/>
                <a:gd name="connsiteX91" fmla="*/ 1255042 w 1422659"/>
                <a:gd name="connsiteY91" fmla="*/ 597455 h 993878"/>
                <a:gd name="connsiteX92" fmla="*/ 1258935 w 1422659"/>
                <a:gd name="connsiteY92" fmla="*/ 601869 h 993878"/>
                <a:gd name="connsiteX93" fmla="*/ 1267268 w 1422659"/>
                <a:gd name="connsiteY93" fmla="*/ 613816 h 993878"/>
                <a:gd name="connsiteX94" fmla="*/ 1269863 w 1422659"/>
                <a:gd name="connsiteY94" fmla="*/ 616934 h 993878"/>
                <a:gd name="connsiteX95" fmla="*/ 1292194 w 1422659"/>
                <a:gd name="connsiteY95" fmla="*/ 629903 h 993878"/>
                <a:gd name="connsiteX96" fmla="*/ 1293766 w 1422659"/>
                <a:gd name="connsiteY96" fmla="*/ 630701 h 993878"/>
                <a:gd name="connsiteX97" fmla="*/ 1299205 w 1422659"/>
                <a:gd name="connsiteY97" fmla="*/ 630177 h 993878"/>
                <a:gd name="connsiteX98" fmla="*/ 1306491 w 1422659"/>
                <a:gd name="connsiteY98" fmla="*/ 628606 h 993878"/>
                <a:gd name="connsiteX99" fmla="*/ 1309610 w 1422659"/>
                <a:gd name="connsiteY99" fmla="*/ 627584 h 993878"/>
                <a:gd name="connsiteX100" fmla="*/ 1315572 w 1422659"/>
                <a:gd name="connsiteY100" fmla="*/ 626536 h 993878"/>
                <a:gd name="connsiteX101" fmla="*/ 1316869 w 1422659"/>
                <a:gd name="connsiteY101" fmla="*/ 625489 h 993878"/>
                <a:gd name="connsiteX102" fmla="*/ 1322583 w 1422659"/>
                <a:gd name="connsiteY102" fmla="*/ 624715 h 993878"/>
                <a:gd name="connsiteX103" fmla="*/ 1349605 w 1422659"/>
                <a:gd name="connsiteY103" fmla="*/ 621872 h 993878"/>
                <a:gd name="connsiteX104" fmla="*/ 1354545 w 1422659"/>
                <a:gd name="connsiteY104" fmla="*/ 628083 h 993878"/>
                <a:gd name="connsiteX105" fmla="*/ 1359236 w 1422659"/>
                <a:gd name="connsiteY105" fmla="*/ 629405 h 993878"/>
                <a:gd name="connsiteX106" fmla="*/ 1374556 w 1422659"/>
                <a:gd name="connsiteY106" fmla="*/ 631998 h 993878"/>
                <a:gd name="connsiteX107" fmla="*/ 1381043 w 1422659"/>
                <a:gd name="connsiteY107" fmla="*/ 626786 h 993878"/>
                <a:gd name="connsiteX108" fmla="*/ 1399232 w 1422659"/>
                <a:gd name="connsiteY108" fmla="*/ 605236 h 993878"/>
                <a:gd name="connsiteX109" fmla="*/ 1403124 w 1422659"/>
                <a:gd name="connsiteY109" fmla="*/ 607830 h 993878"/>
                <a:gd name="connsiteX110" fmla="*/ 1403922 w 1422659"/>
                <a:gd name="connsiteY110" fmla="*/ 609402 h 993878"/>
                <a:gd name="connsiteX111" fmla="*/ 1413255 w 1422659"/>
                <a:gd name="connsiteY111" fmla="*/ 619528 h 993878"/>
                <a:gd name="connsiteX112" fmla="*/ 1414826 w 1422659"/>
                <a:gd name="connsiteY112" fmla="*/ 625763 h 993878"/>
                <a:gd name="connsiteX113" fmla="*/ 1417421 w 1422659"/>
                <a:gd name="connsiteY113" fmla="*/ 628083 h 993878"/>
                <a:gd name="connsiteX114" fmla="*/ 1420540 w 1422659"/>
                <a:gd name="connsiteY114" fmla="*/ 632771 h 993878"/>
                <a:gd name="connsiteX115" fmla="*/ 1401053 w 1422659"/>
                <a:gd name="connsiteY115" fmla="*/ 659259 h 993878"/>
                <a:gd name="connsiteX116" fmla="*/ 1388852 w 1422659"/>
                <a:gd name="connsiteY116" fmla="*/ 668337 h 993878"/>
                <a:gd name="connsiteX117" fmla="*/ 1385209 w 1422659"/>
                <a:gd name="connsiteY117" fmla="*/ 675096 h 993878"/>
                <a:gd name="connsiteX118" fmla="*/ 1380793 w 1422659"/>
                <a:gd name="connsiteY118" fmla="*/ 678214 h 993878"/>
                <a:gd name="connsiteX119" fmla="*/ 1379222 w 1422659"/>
                <a:gd name="connsiteY119" fmla="*/ 677965 h 993878"/>
                <a:gd name="connsiteX120" fmla="*/ 1375079 w 1422659"/>
                <a:gd name="connsiteY120" fmla="*/ 681331 h 993878"/>
                <a:gd name="connsiteX121" fmla="*/ 1372734 w 1422659"/>
                <a:gd name="connsiteY121" fmla="*/ 682628 h 993878"/>
                <a:gd name="connsiteX122" fmla="*/ 1354819 w 1422659"/>
                <a:gd name="connsiteY122" fmla="*/ 689912 h 993878"/>
                <a:gd name="connsiteX123" fmla="*/ 1347010 w 1422659"/>
                <a:gd name="connsiteY123" fmla="*/ 693029 h 993878"/>
                <a:gd name="connsiteX124" fmla="*/ 1334535 w 1422659"/>
                <a:gd name="connsiteY124" fmla="*/ 693802 h 993878"/>
                <a:gd name="connsiteX125" fmla="*/ 1332464 w 1422659"/>
                <a:gd name="connsiteY125" fmla="*/ 698217 h 993878"/>
                <a:gd name="connsiteX126" fmla="*/ 1326501 w 1422659"/>
                <a:gd name="connsiteY126" fmla="*/ 699514 h 993878"/>
                <a:gd name="connsiteX127" fmla="*/ 1321561 w 1422659"/>
                <a:gd name="connsiteY127" fmla="*/ 689388 h 993878"/>
                <a:gd name="connsiteX128" fmla="*/ 1315323 w 1422659"/>
                <a:gd name="connsiteY128" fmla="*/ 691209 h 993878"/>
                <a:gd name="connsiteX129" fmla="*/ 1312453 w 1422659"/>
                <a:gd name="connsiteY129" fmla="*/ 694052 h 993878"/>
                <a:gd name="connsiteX130" fmla="*/ 1310632 w 1422659"/>
                <a:gd name="connsiteY130" fmla="*/ 692755 h 993878"/>
                <a:gd name="connsiteX131" fmla="*/ 1307539 w 1422659"/>
                <a:gd name="connsiteY131" fmla="*/ 692506 h 993878"/>
                <a:gd name="connsiteX132" fmla="*/ 1305193 w 1422659"/>
                <a:gd name="connsiteY132" fmla="*/ 693278 h 993878"/>
                <a:gd name="connsiteX133" fmla="*/ 1302598 w 1422659"/>
                <a:gd name="connsiteY133" fmla="*/ 692256 h 993878"/>
                <a:gd name="connsiteX134" fmla="*/ 1299729 w 1422659"/>
                <a:gd name="connsiteY134" fmla="*/ 693802 h 993878"/>
                <a:gd name="connsiteX135" fmla="*/ 1292968 w 1422659"/>
                <a:gd name="connsiteY135" fmla="*/ 696396 h 993878"/>
                <a:gd name="connsiteX136" fmla="*/ 1293242 w 1422659"/>
                <a:gd name="connsiteY136" fmla="*/ 699514 h 993878"/>
                <a:gd name="connsiteX137" fmla="*/ 1290373 w 1422659"/>
                <a:gd name="connsiteY137" fmla="*/ 701334 h 993878"/>
                <a:gd name="connsiteX138" fmla="*/ 1288052 w 1422659"/>
                <a:gd name="connsiteY138" fmla="*/ 703928 h 993878"/>
                <a:gd name="connsiteX139" fmla="*/ 1282838 w 1422659"/>
                <a:gd name="connsiteY139" fmla="*/ 704976 h 993878"/>
                <a:gd name="connsiteX140" fmla="*/ 1281814 w 1422659"/>
                <a:gd name="connsiteY140" fmla="*/ 706797 h 993878"/>
                <a:gd name="connsiteX141" fmla="*/ 1279469 w 1422659"/>
                <a:gd name="connsiteY141" fmla="*/ 707570 h 993878"/>
                <a:gd name="connsiteX142" fmla="*/ 1276101 w 1422659"/>
                <a:gd name="connsiteY142" fmla="*/ 700287 h 993878"/>
                <a:gd name="connsiteX143" fmla="*/ 1275053 w 1422659"/>
                <a:gd name="connsiteY143" fmla="*/ 696920 h 993878"/>
                <a:gd name="connsiteX144" fmla="*/ 1273481 w 1422659"/>
                <a:gd name="connsiteY144" fmla="*/ 696671 h 993878"/>
                <a:gd name="connsiteX145" fmla="*/ 1270113 w 1422659"/>
                <a:gd name="connsiteY145" fmla="*/ 689388 h 993878"/>
                <a:gd name="connsiteX146" fmla="*/ 1264149 w 1422659"/>
                <a:gd name="connsiteY146" fmla="*/ 683427 h 993878"/>
                <a:gd name="connsiteX147" fmla="*/ 1260232 w 1422659"/>
                <a:gd name="connsiteY147" fmla="*/ 685746 h 993878"/>
                <a:gd name="connsiteX148" fmla="*/ 1257388 w 1422659"/>
                <a:gd name="connsiteY148" fmla="*/ 685746 h 993878"/>
                <a:gd name="connsiteX149" fmla="*/ 1256090 w 1422659"/>
                <a:gd name="connsiteY149" fmla="*/ 684449 h 993878"/>
                <a:gd name="connsiteX150" fmla="*/ 1246734 w 1422659"/>
                <a:gd name="connsiteY150" fmla="*/ 684973 h 993878"/>
                <a:gd name="connsiteX151" fmla="*/ 1244139 w 1422659"/>
                <a:gd name="connsiteY151" fmla="*/ 686021 h 993878"/>
                <a:gd name="connsiteX152" fmla="*/ 1243091 w 1422659"/>
                <a:gd name="connsiteY152" fmla="*/ 684724 h 993878"/>
                <a:gd name="connsiteX153" fmla="*/ 1240746 w 1422659"/>
                <a:gd name="connsiteY153" fmla="*/ 686021 h 993878"/>
                <a:gd name="connsiteX154" fmla="*/ 1239722 w 1422659"/>
                <a:gd name="connsiteY154" fmla="*/ 684449 h 993878"/>
                <a:gd name="connsiteX155" fmla="*/ 1234782 w 1422659"/>
                <a:gd name="connsiteY155" fmla="*/ 685497 h 993878"/>
                <a:gd name="connsiteX156" fmla="*/ 1224902 w 1422659"/>
                <a:gd name="connsiteY156" fmla="*/ 689912 h 993878"/>
                <a:gd name="connsiteX157" fmla="*/ 1221783 w 1422659"/>
                <a:gd name="connsiteY157" fmla="*/ 695349 h 993878"/>
                <a:gd name="connsiteX158" fmla="*/ 1220236 w 1422659"/>
                <a:gd name="connsiteY158" fmla="*/ 699265 h 993878"/>
                <a:gd name="connsiteX159" fmla="*/ 1220760 w 1422659"/>
                <a:gd name="connsiteY159" fmla="*/ 704702 h 993878"/>
                <a:gd name="connsiteX160" fmla="*/ 1218938 w 1422659"/>
                <a:gd name="connsiteY160" fmla="*/ 708867 h 993878"/>
                <a:gd name="connsiteX161" fmla="*/ 1218140 w 1422659"/>
                <a:gd name="connsiteY161" fmla="*/ 716399 h 993878"/>
                <a:gd name="connsiteX162" fmla="*/ 1215819 w 1422659"/>
                <a:gd name="connsiteY162" fmla="*/ 728071 h 993878"/>
                <a:gd name="connsiteX163" fmla="*/ 1214522 w 1422659"/>
                <a:gd name="connsiteY163" fmla="*/ 737424 h 993878"/>
                <a:gd name="connsiteX164" fmla="*/ 1213224 w 1422659"/>
                <a:gd name="connsiteY164" fmla="*/ 744707 h 993878"/>
                <a:gd name="connsiteX165" fmla="*/ 1212701 w 1422659"/>
                <a:gd name="connsiteY165" fmla="*/ 749371 h 993878"/>
                <a:gd name="connsiteX166" fmla="*/ 1211129 w 1422659"/>
                <a:gd name="connsiteY166" fmla="*/ 757676 h 993878"/>
                <a:gd name="connsiteX167" fmla="*/ 1209832 w 1422659"/>
                <a:gd name="connsiteY167" fmla="*/ 766780 h 993878"/>
                <a:gd name="connsiteX168" fmla="*/ 1210106 w 1422659"/>
                <a:gd name="connsiteY168" fmla="*/ 771968 h 993878"/>
                <a:gd name="connsiteX169" fmla="*/ 1209308 w 1422659"/>
                <a:gd name="connsiteY169" fmla="*/ 775859 h 993878"/>
                <a:gd name="connsiteX170" fmla="*/ 1207237 w 1422659"/>
                <a:gd name="connsiteY170" fmla="*/ 786783 h 993878"/>
                <a:gd name="connsiteX171" fmla="*/ 1206738 w 1422659"/>
                <a:gd name="connsiteY171" fmla="*/ 794315 h 993878"/>
                <a:gd name="connsiteX172" fmla="*/ 1203096 w 1422659"/>
                <a:gd name="connsiteY172" fmla="*/ 794564 h 993878"/>
                <a:gd name="connsiteX173" fmla="*/ 1200749 w 1422659"/>
                <a:gd name="connsiteY173" fmla="*/ 793791 h 993878"/>
                <a:gd name="connsiteX174" fmla="*/ 1197630 w 1422659"/>
                <a:gd name="connsiteY174" fmla="*/ 796385 h 993878"/>
                <a:gd name="connsiteX175" fmla="*/ 1195037 w 1422659"/>
                <a:gd name="connsiteY175" fmla="*/ 797682 h 993878"/>
                <a:gd name="connsiteX176" fmla="*/ 1193988 w 1422659"/>
                <a:gd name="connsiteY176" fmla="*/ 799503 h 993878"/>
                <a:gd name="connsiteX177" fmla="*/ 1190095 w 1422659"/>
                <a:gd name="connsiteY177" fmla="*/ 800276 h 993878"/>
                <a:gd name="connsiteX178" fmla="*/ 1181264 w 1422659"/>
                <a:gd name="connsiteY178" fmla="*/ 807284 h 993878"/>
                <a:gd name="connsiteX179" fmla="*/ 1175799 w 1422659"/>
                <a:gd name="connsiteY179" fmla="*/ 809354 h 993878"/>
                <a:gd name="connsiteX180" fmla="*/ 1172181 w 1422659"/>
                <a:gd name="connsiteY180" fmla="*/ 807559 h 993878"/>
                <a:gd name="connsiteX181" fmla="*/ 1167241 w 1422659"/>
                <a:gd name="connsiteY181" fmla="*/ 806511 h 993878"/>
                <a:gd name="connsiteX182" fmla="*/ 1164122 w 1422659"/>
                <a:gd name="connsiteY182" fmla="*/ 807284 h 993878"/>
                <a:gd name="connsiteX183" fmla="*/ 1167241 w 1422659"/>
                <a:gd name="connsiteY183" fmla="*/ 812747 h 993878"/>
                <a:gd name="connsiteX184" fmla="*/ 1171382 w 1422659"/>
                <a:gd name="connsiteY184" fmla="*/ 818209 h 993878"/>
                <a:gd name="connsiteX185" fmla="*/ 1168263 w 1422659"/>
                <a:gd name="connsiteY185" fmla="*/ 820528 h 993878"/>
                <a:gd name="connsiteX186" fmla="*/ 1169312 w 1422659"/>
                <a:gd name="connsiteY186" fmla="*/ 822872 h 993878"/>
                <a:gd name="connsiteX187" fmla="*/ 1167491 w 1422659"/>
                <a:gd name="connsiteY187" fmla="*/ 823920 h 993878"/>
                <a:gd name="connsiteX188" fmla="*/ 1170086 w 1422659"/>
                <a:gd name="connsiteY188" fmla="*/ 828833 h 993878"/>
                <a:gd name="connsiteX189" fmla="*/ 1173729 w 1422659"/>
                <a:gd name="connsiteY189" fmla="*/ 834046 h 993878"/>
                <a:gd name="connsiteX190" fmla="*/ 1177096 w 1422659"/>
                <a:gd name="connsiteY190" fmla="*/ 836366 h 993878"/>
                <a:gd name="connsiteX191" fmla="*/ 1172181 w 1422659"/>
                <a:gd name="connsiteY191" fmla="*/ 840282 h 993878"/>
                <a:gd name="connsiteX192" fmla="*/ 1163599 w 1422659"/>
                <a:gd name="connsiteY192" fmla="*/ 845993 h 993878"/>
                <a:gd name="connsiteX193" fmla="*/ 1154516 w 1422659"/>
                <a:gd name="connsiteY193" fmla="*/ 852727 h 993878"/>
                <a:gd name="connsiteX194" fmla="*/ 1145410 w 1422659"/>
                <a:gd name="connsiteY194" fmla="*/ 860783 h 993878"/>
                <a:gd name="connsiteX195" fmla="*/ 1139696 w 1422659"/>
                <a:gd name="connsiteY195" fmla="*/ 864948 h 993878"/>
                <a:gd name="connsiteX196" fmla="*/ 1142565 w 1422659"/>
                <a:gd name="connsiteY196" fmla="*/ 868589 h 993878"/>
                <a:gd name="connsiteX197" fmla="*/ 1146457 w 1422659"/>
                <a:gd name="connsiteY197" fmla="*/ 875074 h 993878"/>
                <a:gd name="connsiteX198" fmla="*/ 1150350 w 1422659"/>
                <a:gd name="connsiteY198" fmla="*/ 879738 h 993878"/>
                <a:gd name="connsiteX199" fmla="*/ 1158933 w 1422659"/>
                <a:gd name="connsiteY199" fmla="*/ 887545 h 993878"/>
                <a:gd name="connsiteX200" fmla="*/ 1163349 w 1422659"/>
                <a:gd name="connsiteY200" fmla="*/ 890663 h 993878"/>
                <a:gd name="connsiteX201" fmla="*/ 1167491 w 1422659"/>
                <a:gd name="connsiteY201" fmla="*/ 894553 h 993878"/>
                <a:gd name="connsiteX202" fmla="*/ 1171134 w 1422659"/>
                <a:gd name="connsiteY202" fmla="*/ 898694 h 993878"/>
                <a:gd name="connsiteX203" fmla="*/ 1181538 w 1422659"/>
                <a:gd name="connsiteY203" fmla="*/ 909094 h 993878"/>
                <a:gd name="connsiteX204" fmla="*/ 1186976 w 1422659"/>
                <a:gd name="connsiteY204" fmla="*/ 913758 h 993878"/>
                <a:gd name="connsiteX205" fmla="*/ 1190869 w 1422659"/>
                <a:gd name="connsiteY205" fmla="*/ 918696 h 993878"/>
                <a:gd name="connsiteX206" fmla="*/ 1193739 w 1422659"/>
                <a:gd name="connsiteY206" fmla="*/ 924158 h 993878"/>
                <a:gd name="connsiteX207" fmla="*/ 1195560 w 1422659"/>
                <a:gd name="connsiteY207" fmla="*/ 929870 h 993878"/>
                <a:gd name="connsiteX208" fmla="*/ 1185430 w 1422659"/>
                <a:gd name="connsiteY208" fmla="*/ 935831 h 993878"/>
                <a:gd name="connsiteX209" fmla="*/ 1182835 w 1422659"/>
                <a:gd name="connsiteY209" fmla="*/ 941043 h 993878"/>
                <a:gd name="connsiteX210" fmla="*/ 1179966 w 1422659"/>
                <a:gd name="connsiteY210" fmla="*/ 944660 h 993878"/>
                <a:gd name="connsiteX211" fmla="*/ 1176324 w 1422659"/>
                <a:gd name="connsiteY211" fmla="*/ 944934 h 993878"/>
                <a:gd name="connsiteX212" fmla="*/ 1166194 w 1422659"/>
                <a:gd name="connsiteY212" fmla="*/ 951942 h 993878"/>
                <a:gd name="connsiteX213" fmla="*/ 1152945 w 1422659"/>
                <a:gd name="connsiteY213" fmla="*/ 959724 h 993878"/>
                <a:gd name="connsiteX214" fmla="*/ 1151397 w 1422659"/>
                <a:gd name="connsiteY214" fmla="*/ 960772 h 993878"/>
                <a:gd name="connsiteX215" fmla="*/ 1136577 w 1422659"/>
                <a:gd name="connsiteY215" fmla="*/ 970898 h 993878"/>
                <a:gd name="connsiteX216" fmla="*/ 1133732 w 1422659"/>
                <a:gd name="connsiteY216" fmla="*/ 978430 h 993878"/>
                <a:gd name="connsiteX217" fmla="*/ 1117364 w 1422659"/>
                <a:gd name="connsiteY217" fmla="*/ 993495 h 993878"/>
                <a:gd name="connsiteX218" fmla="*/ 1116317 w 1422659"/>
                <a:gd name="connsiteY218" fmla="*/ 993495 h 993878"/>
                <a:gd name="connsiteX219" fmla="*/ 1115543 w 1422659"/>
                <a:gd name="connsiteY219" fmla="*/ 987508 h 993878"/>
                <a:gd name="connsiteX220" fmla="*/ 1113198 w 1422659"/>
                <a:gd name="connsiteY220" fmla="*/ 983368 h 993878"/>
                <a:gd name="connsiteX221" fmla="*/ 1111127 w 1422659"/>
                <a:gd name="connsiteY221" fmla="*/ 981273 h 993878"/>
                <a:gd name="connsiteX222" fmla="*/ 1105663 w 1422659"/>
                <a:gd name="connsiteY222" fmla="*/ 984665 h 993878"/>
                <a:gd name="connsiteX223" fmla="*/ 1100997 w 1422659"/>
                <a:gd name="connsiteY223" fmla="*/ 987010 h 993878"/>
                <a:gd name="connsiteX224" fmla="*/ 1091890 w 1422659"/>
                <a:gd name="connsiteY224" fmla="*/ 986736 h 993878"/>
                <a:gd name="connsiteX225" fmla="*/ 1089045 w 1422659"/>
                <a:gd name="connsiteY225" fmla="*/ 982071 h 993878"/>
                <a:gd name="connsiteX226" fmla="*/ 1086950 w 1422659"/>
                <a:gd name="connsiteY226" fmla="*/ 975836 h 993878"/>
                <a:gd name="connsiteX227" fmla="*/ 1086452 w 1422659"/>
                <a:gd name="connsiteY227" fmla="*/ 969851 h 993878"/>
                <a:gd name="connsiteX228" fmla="*/ 1078641 w 1422659"/>
                <a:gd name="connsiteY228" fmla="*/ 972719 h 993878"/>
                <a:gd name="connsiteX229" fmla="*/ 1076321 w 1422659"/>
                <a:gd name="connsiteY229" fmla="*/ 967257 h 993878"/>
                <a:gd name="connsiteX230" fmla="*/ 1064620 w 1422659"/>
                <a:gd name="connsiteY230" fmla="*/ 969851 h 993878"/>
                <a:gd name="connsiteX231" fmla="*/ 1060203 w 1422659"/>
                <a:gd name="connsiteY231" fmla="*/ 959999 h 993878"/>
                <a:gd name="connsiteX232" fmla="*/ 1057857 w 1422659"/>
                <a:gd name="connsiteY232" fmla="*/ 956607 h 993878"/>
                <a:gd name="connsiteX233" fmla="*/ 1055263 w 1422659"/>
                <a:gd name="connsiteY233" fmla="*/ 949074 h 993878"/>
                <a:gd name="connsiteX234" fmla="*/ 1054214 w 1422659"/>
                <a:gd name="connsiteY234" fmla="*/ 949349 h 993878"/>
                <a:gd name="connsiteX235" fmla="*/ 1051895 w 1422659"/>
                <a:gd name="connsiteY235" fmla="*/ 941542 h 993878"/>
                <a:gd name="connsiteX236" fmla="*/ 1050847 w 1422659"/>
                <a:gd name="connsiteY236" fmla="*/ 941542 h 993878"/>
                <a:gd name="connsiteX237" fmla="*/ 1049026 w 1422659"/>
                <a:gd name="connsiteY237" fmla="*/ 935831 h 993878"/>
                <a:gd name="connsiteX238" fmla="*/ 1046705 w 1422659"/>
                <a:gd name="connsiteY238" fmla="*/ 930119 h 993878"/>
                <a:gd name="connsiteX239" fmla="*/ 1047728 w 1422659"/>
                <a:gd name="connsiteY239" fmla="*/ 929620 h 993878"/>
                <a:gd name="connsiteX240" fmla="*/ 1041765 w 1422659"/>
                <a:gd name="connsiteY240" fmla="*/ 917150 h 993878"/>
                <a:gd name="connsiteX241" fmla="*/ 1040967 w 1422659"/>
                <a:gd name="connsiteY241" fmla="*/ 912461 h 993878"/>
                <a:gd name="connsiteX242" fmla="*/ 1037848 w 1422659"/>
                <a:gd name="connsiteY242" fmla="*/ 911688 h 993878"/>
                <a:gd name="connsiteX243" fmla="*/ 1036550 w 1422659"/>
                <a:gd name="connsiteY243" fmla="*/ 905727 h 993878"/>
                <a:gd name="connsiteX244" fmla="*/ 1033182 w 1422659"/>
                <a:gd name="connsiteY244" fmla="*/ 897147 h 993878"/>
                <a:gd name="connsiteX245" fmla="*/ 1036824 w 1422659"/>
                <a:gd name="connsiteY245" fmla="*/ 899217 h 993878"/>
                <a:gd name="connsiteX246" fmla="*/ 1038372 w 1422659"/>
                <a:gd name="connsiteY246" fmla="*/ 896623 h 993878"/>
                <a:gd name="connsiteX247" fmla="*/ 1035777 w 1422659"/>
                <a:gd name="connsiteY247" fmla="*/ 892483 h 993878"/>
                <a:gd name="connsiteX248" fmla="*/ 1041490 w 1422659"/>
                <a:gd name="connsiteY248" fmla="*/ 885200 h 993878"/>
                <a:gd name="connsiteX249" fmla="*/ 1043062 w 1422659"/>
                <a:gd name="connsiteY249" fmla="*/ 882332 h 993878"/>
                <a:gd name="connsiteX250" fmla="*/ 1033706 w 1422659"/>
                <a:gd name="connsiteY250" fmla="*/ 884676 h 993878"/>
                <a:gd name="connsiteX251" fmla="*/ 1031111 w 1422659"/>
                <a:gd name="connsiteY251" fmla="*/ 878441 h 993878"/>
                <a:gd name="connsiteX252" fmla="*/ 1030587 w 1422659"/>
                <a:gd name="connsiteY252" fmla="*/ 874551 h 993878"/>
                <a:gd name="connsiteX253" fmla="*/ 1016040 w 1422659"/>
                <a:gd name="connsiteY253" fmla="*/ 878965 h 993878"/>
                <a:gd name="connsiteX254" fmla="*/ 1014743 w 1422659"/>
                <a:gd name="connsiteY254" fmla="*/ 876122 h 993878"/>
                <a:gd name="connsiteX255" fmla="*/ 1011100 w 1422659"/>
                <a:gd name="connsiteY255" fmla="*/ 877144 h 993878"/>
                <a:gd name="connsiteX256" fmla="*/ 997327 w 1422659"/>
                <a:gd name="connsiteY256" fmla="*/ 875598 h 993878"/>
                <a:gd name="connsiteX257" fmla="*/ 996803 w 1422659"/>
                <a:gd name="connsiteY257" fmla="*/ 874026 h 993878"/>
                <a:gd name="connsiteX258" fmla="*/ 993435 w 1422659"/>
                <a:gd name="connsiteY258" fmla="*/ 875323 h 993878"/>
                <a:gd name="connsiteX259" fmla="*/ 992387 w 1422659"/>
                <a:gd name="connsiteY259" fmla="*/ 873254 h 993878"/>
                <a:gd name="connsiteX260" fmla="*/ 990566 w 1422659"/>
                <a:gd name="connsiteY260" fmla="*/ 873503 h 993878"/>
                <a:gd name="connsiteX261" fmla="*/ 983305 w 1422659"/>
                <a:gd name="connsiteY261" fmla="*/ 873503 h 993878"/>
                <a:gd name="connsiteX262" fmla="*/ 982781 w 1422659"/>
                <a:gd name="connsiteY262" fmla="*/ 870909 h 993878"/>
                <a:gd name="connsiteX263" fmla="*/ 980186 w 1422659"/>
                <a:gd name="connsiteY263" fmla="*/ 870909 h 993878"/>
                <a:gd name="connsiteX264" fmla="*/ 982007 w 1422659"/>
                <a:gd name="connsiteY264" fmla="*/ 862604 h 993878"/>
                <a:gd name="connsiteX265" fmla="*/ 981234 w 1422659"/>
                <a:gd name="connsiteY265" fmla="*/ 848063 h 993878"/>
                <a:gd name="connsiteX266" fmla="*/ 980710 w 1422659"/>
                <a:gd name="connsiteY266" fmla="*/ 846242 h 993878"/>
                <a:gd name="connsiteX267" fmla="*/ 975246 w 1422659"/>
                <a:gd name="connsiteY267" fmla="*/ 843399 h 993878"/>
                <a:gd name="connsiteX268" fmla="*/ 976817 w 1422659"/>
                <a:gd name="connsiteY268" fmla="*/ 835867 h 993878"/>
                <a:gd name="connsiteX269" fmla="*/ 969532 w 1422659"/>
                <a:gd name="connsiteY269" fmla="*/ 832225 h 993878"/>
                <a:gd name="connsiteX270" fmla="*/ 969282 w 1422659"/>
                <a:gd name="connsiteY270" fmla="*/ 830404 h 993878"/>
                <a:gd name="connsiteX271" fmla="*/ 971105 w 1422659"/>
                <a:gd name="connsiteY271" fmla="*/ 827287 h 993878"/>
                <a:gd name="connsiteX272" fmla="*/ 970580 w 1422659"/>
                <a:gd name="connsiteY272" fmla="*/ 824444 h 993878"/>
                <a:gd name="connsiteX273" fmla="*/ 967736 w 1422659"/>
                <a:gd name="connsiteY273" fmla="*/ 823122 h 993878"/>
                <a:gd name="connsiteX274" fmla="*/ 966689 w 1422659"/>
                <a:gd name="connsiteY274" fmla="*/ 820279 h 993878"/>
                <a:gd name="connsiteX275" fmla="*/ 967212 w 1422659"/>
                <a:gd name="connsiteY275" fmla="*/ 817410 h 993878"/>
                <a:gd name="connsiteX276" fmla="*/ 965889 w 1422659"/>
                <a:gd name="connsiteY276" fmla="*/ 816637 h 993878"/>
                <a:gd name="connsiteX277" fmla="*/ 962796 w 1422659"/>
                <a:gd name="connsiteY277" fmla="*/ 819506 h 993878"/>
                <a:gd name="connsiteX278" fmla="*/ 955261 w 1422659"/>
                <a:gd name="connsiteY278" fmla="*/ 820528 h 993878"/>
                <a:gd name="connsiteX279" fmla="*/ 949797 w 1422659"/>
                <a:gd name="connsiteY279" fmla="*/ 815590 h 993878"/>
                <a:gd name="connsiteX280" fmla="*/ 948748 w 1422659"/>
                <a:gd name="connsiteY280" fmla="*/ 815864 h 993878"/>
                <a:gd name="connsiteX281" fmla="*/ 943310 w 1422659"/>
                <a:gd name="connsiteY281" fmla="*/ 813769 h 993878"/>
                <a:gd name="connsiteX282" fmla="*/ 938094 w 1422659"/>
                <a:gd name="connsiteY282" fmla="*/ 810651 h 993878"/>
                <a:gd name="connsiteX283" fmla="*/ 922251 w 1422659"/>
                <a:gd name="connsiteY283" fmla="*/ 812472 h 993878"/>
                <a:gd name="connsiteX284" fmla="*/ 920954 w 1422659"/>
                <a:gd name="connsiteY284" fmla="*/ 811699 h 993878"/>
                <a:gd name="connsiteX285" fmla="*/ 924597 w 1422659"/>
                <a:gd name="connsiteY285" fmla="*/ 796385 h 993878"/>
                <a:gd name="connsiteX286" fmla="*/ 925894 w 1422659"/>
                <a:gd name="connsiteY286" fmla="*/ 788080 h 993878"/>
                <a:gd name="connsiteX287" fmla="*/ 926418 w 1422659"/>
                <a:gd name="connsiteY287" fmla="*/ 781570 h 993878"/>
                <a:gd name="connsiteX288" fmla="*/ 928489 w 1422659"/>
                <a:gd name="connsiteY288" fmla="*/ 775085 h 993878"/>
                <a:gd name="connsiteX289" fmla="*/ 931084 w 1422659"/>
                <a:gd name="connsiteY289" fmla="*/ 774038 h 993878"/>
                <a:gd name="connsiteX290" fmla="*/ 930834 w 1422659"/>
                <a:gd name="connsiteY290" fmla="*/ 768850 h 993878"/>
                <a:gd name="connsiteX291" fmla="*/ 929263 w 1422659"/>
                <a:gd name="connsiteY291" fmla="*/ 759497 h 993878"/>
                <a:gd name="connsiteX292" fmla="*/ 927715 w 1422659"/>
                <a:gd name="connsiteY292" fmla="*/ 755606 h 993878"/>
                <a:gd name="connsiteX293" fmla="*/ 925894 w 1422659"/>
                <a:gd name="connsiteY293" fmla="*/ 753262 h 993878"/>
                <a:gd name="connsiteX294" fmla="*/ 930035 w 1422659"/>
                <a:gd name="connsiteY294" fmla="*/ 746528 h 993878"/>
                <a:gd name="connsiteX295" fmla="*/ 932381 w 1422659"/>
                <a:gd name="connsiteY295" fmla="*/ 740542 h 993878"/>
                <a:gd name="connsiteX296" fmla="*/ 932630 w 1422659"/>
                <a:gd name="connsiteY296" fmla="*/ 733534 h 993878"/>
                <a:gd name="connsiteX297" fmla="*/ 932132 w 1422659"/>
                <a:gd name="connsiteY297" fmla="*/ 721836 h 993878"/>
                <a:gd name="connsiteX298" fmla="*/ 931084 w 1422659"/>
                <a:gd name="connsiteY298" fmla="*/ 721836 h 993878"/>
                <a:gd name="connsiteX299" fmla="*/ 930310 w 1422659"/>
                <a:gd name="connsiteY299" fmla="*/ 716922 h 993878"/>
                <a:gd name="connsiteX300" fmla="*/ 928987 w 1422659"/>
                <a:gd name="connsiteY300" fmla="*/ 712234 h 993878"/>
                <a:gd name="connsiteX301" fmla="*/ 926392 w 1422659"/>
                <a:gd name="connsiteY301" fmla="*/ 708343 h 993878"/>
                <a:gd name="connsiteX302" fmla="*/ 925894 w 1422659"/>
                <a:gd name="connsiteY302" fmla="*/ 704452 h 993878"/>
                <a:gd name="connsiteX303" fmla="*/ 920679 w 1422659"/>
                <a:gd name="connsiteY303" fmla="*/ 694825 h 993878"/>
                <a:gd name="connsiteX304" fmla="*/ 918883 w 1422659"/>
                <a:gd name="connsiteY304" fmla="*/ 690410 h 993878"/>
                <a:gd name="connsiteX305" fmla="*/ 916014 w 1422659"/>
                <a:gd name="connsiteY305" fmla="*/ 687043 h 993878"/>
                <a:gd name="connsiteX306" fmla="*/ 915490 w 1422659"/>
                <a:gd name="connsiteY306" fmla="*/ 684449 h 993878"/>
                <a:gd name="connsiteX307" fmla="*/ 912895 w 1422659"/>
                <a:gd name="connsiteY307" fmla="*/ 676393 h 993878"/>
                <a:gd name="connsiteX308" fmla="*/ 912371 w 1422659"/>
                <a:gd name="connsiteY308" fmla="*/ 673550 h 993878"/>
                <a:gd name="connsiteX309" fmla="*/ 910824 w 1422659"/>
                <a:gd name="connsiteY309" fmla="*/ 670433 h 993878"/>
                <a:gd name="connsiteX310" fmla="*/ 911074 w 1422659"/>
                <a:gd name="connsiteY310" fmla="*/ 666018 h 993878"/>
                <a:gd name="connsiteX311" fmla="*/ 912895 w 1422659"/>
                <a:gd name="connsiteY311" fmla="*/ 663150 h 993878"/>
                <a:gd name="connsiteX312" fmla="*/ 913143 w 1422659"/>
                <a:gd name="connsiteY312" fmla="*/ 659783 h 993878"/>
                <a:gd name="connsiteX313" fmla="*/ 916014 w 1422659"/>
                <a:gd name="connsiteY313" fmla="*/ 655618 h 993878"/>
                <a:gd name="connsiteX314" fmla="*/ 916787 w 1422659"/>
                <a:gd name="connsiteY314" fmla="*/ 651477 h 993878"/>
                <a:gd name="connsiteX315" fmla="*/ 906657 w 1422659"/>
                <a:gd name="connsiteY315" fmla="*/ 649382 h 993878"/>
                <a:gd name="connsiteX316" fmla="*/ 897051 w 1422659"/>
                <a:gd name="connsiteY316" fmla="*/ 648609 h 993878"/>
                <a:gd name="connsiteX317" fmla="*/ 897825 w 1422659"/>
                <a:gd name="connsiteY317" fmla="*/ 646265 h 993878"/>
                <a:gd name="connsiteX318" fmla="*/ 903538 w 1422659"/>
                <a:gd name="connsiteY318" fmla="*/ 636138 h 993878"/>
                <a:gd name="connsiteX319" fmla="*/ 904312 w 1422659"/>
                <a:gd name="connsiteY319" fmla="*/ 636413 h 993878"/>
                <a:gd name="connsiteX320" fmla="*/ 908479 w 1422659"/>
                <a:gd name="connsiteY320" fmla="*/ 626012 h 993878"/>
                <a:gd name="connsiteX321" fmla="*/ 919381 w 1422659"/>
                <a:gd name="connsiteY321" fmla="*/ 609402 h 993878"/>
                <a:gd name="connsiteX322" fmla="*/ 919656 w 1422659"/>
                <a:gd name="connsiteY322" fmla="*/ 606808 h 993878"/>
                <a:gd name="connsiteX323" fmla="*/ 928489 w 1422659"/>
                <a:gd name="connsiteY323" fmla="*/ 593040 h 993878"/>
                <a:gd name="connsiteX324" fmla="*/ 933154 w 1422659"/>
                <a:gd name="connsiteY324" fmla="*/ 587578 h 993878"/>
                <a:gd name="connsiteX325" fmla="*/ 931856 w 1422659"/>
                <a:gd name="connsiteY325" fmla="*/ 586530 h 993878"/>
                <a:gd name="connsiteX326" fmla="*/ 938344 w 1422659"/>
                <a:gd name="connsiteY326" fmla="*/ 576405 h 993878"/>
                <a:gd name="connsiteX327" fmla="*/ 940689 w 1422659"/>
                <a:gd name="connsiteY327" fmla="*/ 571466 h 993878"/>
                <a:gd name="connsiteX328" fmla="*/ 944332 w 1422659"/>
                <a:gd name="connsiteY328" fmla="*/ 565755 h 993878"/>
                <a:gd name="connsiteX329" fmla="*/ 947700 w 1422659"/>
                <a:gd name="connsiteY329" fmla="*/ 559021 h 993878"/>
                <a:gd name="connsiteX330" fmla="*/ 949771 w 1422659"/>
                <a:gd name="connsiteY330" fmla="*/ 555629 h 993878"/>
                <a:gd name="connsiteX331" fmla="*/ 953414 w 1422659"/>
                <a:gd name="connsiteY331" fmla="*/ 551214 h 993878"/>
                <a:gd name="connsiteX332" fmla="*/ 952640 w 1422659"/>
                <a:gd name="connsiteY332" fmla="*/ 550441 h 993878"/>
                <a:gd name="connsiteX333" fmla="*/ 957830 w 1422659"/>
                <a:gd name="connsiteY333" fmla="*/ 546550 h 993878"/>
                <a:gd name="connsiteX334" fmla="*/ 956533 w 1422659"/>
                <a:gd name="connsiteY334" fmla="*/ 543433 h 993878"/>
                <a:gd name="connsiteX335" fmla="*/ 959128 w 1422659"/>
                <a:gd name="connsiteY335" fmla="*/ 541861 h 993878"/>
                <a:gd name="connsiteX336" fmla="*/ 957830 w 1422659"/>
                <a:gd name="connsiteY336" fmla="*/ 540315 h 993878"/>
                <a:gd name="connsiteX337" fmla="*/ 962521 w 1422659"/>
                <a:gd name="connsiteY337" fmla="*/ 537197 h 993878"/>
                <a:gd name="connsiteX338" fmla="*/ 957830 w 1422659"/>
                <a:gd name="connsiteY338" fmla="*/ 527844 h 993878"/>
                <a:gd name="connsiteX339" fmla="*/ 954986 w 1422659"/>
                <a:gd name="connsiteY339" fmla="*/ 523953 h 993878"/>
                <a:gd name="connsiteX340" fmla="*/ 953414 w 1422659"/>
                <a:gd name="connsiteY340" fmla="*/ 520062 h 993878"/>
                <a:gd name="connsiteX341" fmla="*/ 945355 w 1422659"/>
                <a:gd name="connsiteY341" fmla="*/ 509139 h 993878"/>
                <a:gd name="connsiteX342" fmla="*/ 938868 w 1422659"/>
                <a:gd name="connsiteY342" fmla="*/ 514601 h 993878"/>
                <a:gd name="connsiteX343" fmla="*/ 935225 w 1422659"/>
                <a:gd name="connsiteY343" fmla="*/ 511757 h 993878"/>
                <a:gd name="connsiteX344" fmla="*/ 933927 w 1422659"/>
                <a:gd name="connsiteY344" fmla="*/ 513827 h 993878"/>
                <a:gd name="connsiteX345" fmla="*/ 929263 w 1422659"/>
                <a:gd name="connsiteY345" fmla="*/ 510186 h 993878"/>
                <a:gd name="connsiteX346" fmla="*/ 927192 w 1422659"/>
                <a:gd name="connsiteY346" fmla="*/ 510710 h 993878"/>
                <a:gd name="connsiteX347" fmla="*/ 925619 w 1422659"/>
                <a:gd name="connsiteY347" fmla="*/ 509662 h 993878"/>
                <a:gd name="connsiteX348" fmla="*/ 922251 w 1422659"/>
                <a:gd name="connsiteY348" fmla="*/ 514601 h 993878"/>
                <a:gd name="connsiteX349" fmla="*/ 919656 w 1422659"/>
                <a:gd name="connsiteY349" fmla="*/ 512530 h 993878"/>
                <a:gd name="connsiteX350" fmla="*/ 915738 w 1422659"/>
                <a:gd name="connsiteY350" fmla="*/ 516945 h 993878"/>
                <a:gd name="connsiteX351" fmla="*/ 913143 w 1422659"/>
                <a:gd name="connsiteY351" fmla="*/ 517718 h 993878"/>
                <a:gd name="connsiteX352" fmla="*/ 907955 w 1422659"/>
                <a:gd name="connsiteY352" fmla="*/ 515648 h 993878"/>
                <a:gd name="connsiteX353" fmla="*/ 905084 w 1422659"/>
                <a:gd name="connsiteY353" fmla="*/ 516671 h 993878"/>
                <a:gd name="connsiteX354" fmla="*/ 898872 w 1422659"/>
                <a:gd name="connsiteY354" fmla="*/ 521609 h 993878"/>
                <a:gd name="connsiteX355" fmla="*/ 893658 w 1422659"/>
                <a:gd name="connsiteY355" fmla="*/ 517967 h 993878"/>
                <a:gd name="connsiteX356" fmla="*/ 888218 w 1422659"/>
                <a:gd name="connsiteY356" fmla="*/ 523430 h 993878"/>
                <a:gd name="connsiteX357" fmla="*/ 882754 w 1422659"/>
                <a:gd name="connsiteY357" fmla="*/ 515898 h 993878"/>
                <a:gd name="connsiteX358" fmla="*/ 882505 w 1422659"/>
                <a:gd name="connsiteY358" fmla="*/ 514077 h 993878"/>
                <a:gd name="connsiteX359" fmla="*/ 884825 w 1422659"/>
                <a:gd name="connsiteY359" fmla="*/ 508614 h 993878"/>
                <a:gd name="connsiteX360" fmla="*/ 875493 w 1422659"/>
                <a:gd name="connsiteY360" fmla="*/ 504200 h 993878"/>
                <a:gd name="connsiteX361" fmla="*/ 877814 w 1422659"/>
                <a:gd name="connsiteY361" fmla="*/ 499786 h 993878"/>
                <a:gd name="connsiteX362" fmla="*/ 875743 w 1422659"/>
                <a:gd name="connsiteY362" fmla="*/ 497715 h 993878"/>
                <a:gd name="connsiteX363" fmla="*/ 877564 w 1422659"/>
                <a:gd name="connsiteY363" fmla="*/ 494872 h 993878"/>
                <a:gd name="connsiteX364" fmla="*/ 874695 w 1422659"/>
                <a:gd name="connsiteY364" fmla="*/ 492253 h 993878"/>
                <a:gd name="connsiteX365" fmla="*/ 873922 w 1422659"/>
                <a:gd name="connsiteY365" fmla="*/ 489659 h 993878"/>
                <a:gd name="connsiteX366" fmla="*/ 868458 w 1422659"/>
                <a:gd name="connsiteY366" fmla="*/ 482651 h 993878"/>
                <a:gd name="connsiteX367" fmla="*/ 869755 w 1422659"/>
                <a:gd name="connsiteY367" fmla="*/ 481628 h 993878"/>
                <a:gd name="connsiteX368" fmla="*/ 868208 w 1422659"/>
                <a:gd name="connsiteY368" fmla="*/ 476939 h 993878"/>
                <a:gd name="connsiteX369" fmla="*/ 864041 w 1422659"/>
                <a:gd name="connsiteY369" fmla="*/ 471228 h 993878"/>
                <a:gd name="connsiteX370" fmla="*/ 860673 w 1422659"/>
                <a:gd name="connsiteY370" fmla="*/ 464992 h 993878"/>
                <a:gd name="connsiteX371" fmla="*/ 859899 w 1422659"/>
                <a:gd name="connsiteY371" fmla="*/ 461626 h 993878"/>
                <a:gd name="connsiteX372" fmla="*/ 852864 w 1422659"/>
                <a:gd name="connsiteY372" fmla="*/ 453819 h 993878"/>
                <a:gd name="connsiteX373" fmla="*/ 851316 w 1422659"/>
                <a:gd name="connsiteY373" fmla="*/ 452796 h 993878"/>
                <a:gd name="connsiteX374" fmla="*/ 847948 w 1422659"/>
                <a:gd name="connsiteY374" fmla="*/ 458233 h 993878"/>
                <a:gd name="connsiteX375" fmla="*/ 845353 w 1422659"/>
                <a:gd name="connsiteY375" fmla="*/ 456936 h 993878"/>
                <a:gd name="connsiteX376" fmla="*/ 842733 w 1422659"/>
                <a:gd name="connsiteY376" fmla="*/ 461351 h 993878"/>
                <a:gd name="connsiteX377" fmla="*/ 834699 w 1422659"/>
                <a:gd name="connsiteY377" fmla="*/ 457984 h 993878"/>
                <a:gd name="connsiteX378" fmla="*/ 830532 w 1422659"/>
                <a:gd name="connsiteY378" fmla="*/ 462648 h 993878"/>
                <a:gd name="connsiteX379" fmla="*/ 827938 w 1422659"/>
                <a:gd name="connsiteY379" fmla="*/ 466564 h 993878"/>
                <a:gd name="connsiteX380" fmla="*/ 824569 w 1422659"/>
                <a:gd name="connsiteY380" fmla="*/ 464743 h 993878"/>
                <a:gd name="connsiteX381" fmla="*/ 830782 w 1422659"/>
                <a:gd name="connsiteY381" fmla="*/ 457735 h 993878"/>
                <a:gd name="connsiteX382" fmla="*/ 826640 w 1422659"/>
                <a:gd name="connsiteY382" fmla="*/ 453819 h 993878"/>
                <a:gd name="connsiteX383" fmla="*/ 826640 w 1422659"/>
                <a:gd name="connsiteY383" fmla="*/ 448905 h 993878"/>
                <a:gd name="connsiteX384" fmla="*/ 828462 w 1422659"/>
                <a:gd name="connsiteY384" fmla="*/ 447334 h 993878"/>
                <a:gd name="connsiteX385" fmla="*/ 828711 w 1422659"/>
                <a:gd name="connsiteY385" fmla="*/ 442396 h 993878"/>
                <a:gd name="connsiteX386" fmla="*/ 830532 w 1422659"/>
                <a:gd name="connsiteY386" fmla="*/ 439802 h 993878"/>
                <a:gd name="connsiteX387" fmla="*/ 828986 w 1422659"/>
                <a:gd name="connsiteY387" fmla="*/ 437732 h 993878"/>
                <a:gd name="connsiteX388" fmla="*/ 831306 w 1422659"/>
                <a:gd name="connsiteY388" fmla="*/ 436161 h 993878"/>
                <a:gd name="connsiteX389" fmla="*/ 831306 w 1422659"/>
                <a:gd name="connsiteY389" fmla="*/ 433841 h 993878"/>
                <a:gd name="connsiteX390" fmla="*/ 828711 w 1422659"/>
                <a:gd name="connsiteY390" fmla="*/ 432544 h 993878"/>
                <a:gd name="connsiteX391" fmla="*/ 826640 w 1422659"/>
                <a:gd name="connsiteY391" fmla="*/ 433317 h 993878"/>
                <a:gd name="connsiteX392" fmla="*/ 818831 w 1422659"/>
                <a:gd name="connsiteY392" fmla="*/ 438256 h 993878"/>
                <a:gd name="connsiteX393" fmla="*/ 815986 w 1422659"/>
                <a:gd name="connsiteY393" fmla="*/ 434614 h 993878"/>
                <a:gd name="connsiteX394" fmla="*/ 807927 w 1422659"/>
                <a:gd name="connsiteY394" fmla="*/ 422668 h 993878"/>
                <a:gd name="connsiteX395" fmla="*/ 803511 w 1422659"/>
                <a:gd name="connsiteY395" fmla="*/ 427082 h 993878"/>
                <a:gd name="connsiteX396" fmla="*/ 800143 w 1422659"/>
                <a:gd name="connsiteY396" fmla="*/ 423964 h 993878"/>
                <a:gd name="connsiteX397" fmla="*/ 788965 w 1422659"/>
                <a:gd name="connsiteY397" fmla="*/ 414362 h 993878"/>
                <a:gd name="connsiteX398" fmla="*/ 786370 w 1422659"/>
                <a:gd name="connsiteY398" fmla="*/ 417480 h 993878"/>
                <a:gd name="connsiteX399" fmla="*/ 783775 w 1422659"/>
                <a:gd name="connsiteY399" fmla="*/ 414088 h 993878"/>
                <a:gd name="connsiteX400" fmla="*/ 781679 w 1422659"/>
                <a:gd name="connsiteY400" fmla="*/ 412791 h 993878"/>
                <a:gd name="connsiteX401" fmla="*/ 774169 w 1422659"/>
                <a:gd name="connsiteY401" fmla="*/ 404485 h 993878"/>
                <a:gd name="connsiteX402" fmla="*/ 762218 w 1422659"/>
                <a:gd name="connsiteY402" fmla="*/ 398525 h 993878"/>
                <a:gd name="connsiteX403" fmla="*/ 757527 w 1422659"/>
                <a:gd name="connsiteY403" fmla="*/ 397228 h 993878"/>
                <a:gd name="connsiteX404" fmla="*/ 757527 w 1422659"/>
                <a:gd name="connsiteY404" fmla="*/ 394634 h 993878"/>
                <a:gd name="connsiteX405" fmla="*/ 761170 w 1422659"/>
                <a:gd name="connsiteY405" fmla="*/ 390718 h 993878"/>
                <a:gd name="connsiteX406" fmla="*/ 751814 w 1422659"/>
                <a:gd name="connsiteY406" fmla="*/ 380342 h 993878"/>
                <a:gd name="connsiteX407" fmla="*/ 748445 w 1422659"/>
                <a:gd name="connsiteY407" fmla="*/ 371513 h 993878"/>
                <a:gd name="connsiteX408" fmla="*/ 741434 w 1422659"/>
                <a:gd name="connsiteY408" fmla="*/ 375653 h 993878"/>
                <a:gd name="connsiteX409" fmla="*/ 737267 w 1422659"/>
                <a:gd name="connsiteY409" fmla="*/ 365527 h 993878"/>
                <a:gd name="connsiteX410" fmla="*/ 732601 w 1422659"/>
                <a:gd name="connsiteY410" fmla="*/ 367099 h 993878"/>
                <a:gd name="connsiteX411" fmla="*/ 724792 w 1422659"/>
                <a:gd name="connsiteY411" fmla="*/ 369169 h 993878"/>
                <a:gd name="connsiteX412" fmla="*/ 718828 w 1422659"/>
                <a:gd name="connsiteY412" fmla="*/ 355925 h 993878"/>
                <a:gd name="connsiteX413" fmla="*/ 711543 w 1422659"/>
                <a:gd name="connsiteY413" fmla="*/ 361637 h 993878"/>
                <a:gd name="connsiteX414" fmla="*/ 711543 w 1422659"/>
                <a:gd name="connsiteY414" fmla="*/ 362934 h 993878"/>
                <a:gd name="connsiteX415" fmla="*/ 707651 w 1422659"/>
                <a:gd name="connsiteY415" fmla="*/ 364505 h 993878"/>
                <a:gd name="connsiteX416" fmla="*/ 702710 w 1422659"/>
                <a:gd name="connsiteY416" fmla="*/ 363457 h 993878"/>
                <a:gd name="connsiteX417" fmla="*/ 704781 w 1422659"/>
                <a:gd name="connsiteY417" fmla="*/ 373060 h 993878"/>
                <a:gd name="connsiteX418" fmla="*/ 706878 w 1422659"/>
                <a:gd name="connsiteY418" fmla="*/ 380342 h 993878"/>
                <a:gd name="connsiteX419" fmla="*/ 709198 w 1422659"/>
                <a:gd name="connsiteY419" fmla="*/ 386303 h 993878"/>
                <a:gd name="connsiteX420" fmla="*/ 708424 w 1422659"/>
                <a:gd name="connsiteY420" fmla="*/ 388398 h 993878"/>
                <a:gd name="connsiteX421" fmla="*/ 711294 w 1422659"/>
                <a:gd name="connsiteY421" fmla="*/ 394110 h 993878"/>
                <a:gd name="connsiteX422" fmla="*/ 711019 w 1422659"/>
                <a:gd name="connsiteY422" fmla="*/ 397477 h 993878"/>
                <a:gd name="connsiteX423" fmla="*/ 715186 w 1422659"/>
                <a:gd name="connsiteY423" fmla="*/ 403712 h 993878"/>
                <a:gd name="connsiteX424" fmla="*/ 713888 w 1422659"/>
                <a:gd name="connsiteY424" fmla="*/ 407354 h 993878"/>
                <a:gd name="connsiteX425" fmla="*/ 715186 w 1422659"/>
                <a:gd name="connsiteY425" fmla="*/ 408900 h 993878"/>
                <a:gd name="connsiteX426" fmla="*/ 713364 w 1422659"/>
                <a:gd name="connsiteY426" fmla="*/ 412292 h 993878"/>
                <a:gd name="connsiteX427" fmla="*/ 719078 w 1422659"/>
                <a:gd name="connsiteY427" fmla="*/ 425012 h 993878"/>
                <a:gd name="connsiteX428" fmla="*/ 720899 w 1422659"/>
                <a:gd name="connsiteY428" fmla="*/ 429427 h 993878"/>
                <a:gd name="connsiteX429" fmla="*/ 720650 w 1422659"/>
                <a:gd name="connsiteY429" fmla="*/ 431247 h 993878"/>
                <a:gd name="connsiteX430" fmla="*/ 715435 w 1422659"/>
                <a:gd name="connsiteY430" fmla="*/ 433567 h 993878"/>
                <a:gd name="connsiteX431" fmla="*/ 712840 w 1422659"/>
                <a:gd name="connsiteY431" fmla="*/ 436161 h 993878"/>
                <a:gd name="connsiteX432" fmla="*/ 715710 w 1422659"/>
                <a:gd name="connsiteY432" fmla="*/ 446811 h 993878"/>
                <a:gd name="connsiteX433" fmla="*/ 708948 w 1422659"/>
                <a:gd name="connsiteY433" fmla="*/ 448631 h 993878"/>
                <a:gd name="connsiteX434" fmla="*/ 699866 w 1422659"/>
                <a:gd name="connsiteY434" fmla="*/ 449429 h 993878"/>
                <a:gd name="connsiteX435" fmla="*/ 701164 w 1422659"/>
                <a:gd name="connsiteY435" fmla="*/ 455639 h 993878"/>
                <a:gd name="connsiteX436" fmla="*/ 700365 w 1422659"/>
                <a:gd name="connsiteY436" fmla="*/ 457984 h 993878"/>
                <a:gd name="connsiteX437" fmla="*/ 697246 w 1422659"/>
                <a:gd name="connsiteY437" fmla="*/ 457984 h 993878"/>
                <a:gd name="connsiteX438" fmla="*/ 695949 w 1422659"/>
                <a:gd name="connsiteY438" fmla="*/ 460329 h 993878"/>
                <a:gd name="connsiteX439" fmla="*/ 696997 w 1422659"/>
                <a:gd name="connsiteY439" fmla="*/ 464992 h 993878"/>
                <a:gd name="connsiteX440" fmla="*/ 692830 w 1422659"/>
                <a:gd name="connsiteY440" fmla="*/ 465791 h 993878"/>
                <a:gd name="connsiteX441" fmla="*/ 693354 w 1422659"/>
                <a:gd name="connsiteY441" fmla="*/ 471502 h 993878"/>
                <a:gd name="connsiteX442" fmla="*/ 690235 w 1422659"/>
                <a:gd name="connsiteY442" fmla="*/ 472276 h 993878"/>
                <a:gd name="connsiteX443" fmla="*/ 691009 w 1422659"/>
                <a:gd name="connsiteY443" fmla="*/ 474096 h 993878"/>
                <a:gd name="connsiteX444" fmla="*/ 687890 w 1422659"/>
                <a:gd name="connsiteY444" fmla="*/ 476166 h 993878"/>
                <a:gd name="connsiteX445" fmla="*/ 689187 w 1422659"/>
                <a:gd name="connsiteY445" fmla="*/ 477737 h 993878"/>
                <a:gd name="connsiteX446" fmla="*/ 685295 w 1422659"/>
                <a:gd name="connsiteY446" fmla="*/ 481105 h 993878"/>
                <a:gd name="connsiteX447" fmla="*/ 686592 w 1422659"/>
                <a:gd name="connsiteY447" fmla="*/ 482401 h 993878"/>
                <a:gd name="connsiteX448" fmla="*/ 681652 w 1422659"/>
                <a:gd name="connsiteY448" fmla="*/ 486292 h 993878"/>
                <a:gd name="connsiteX449" fmla="*/ 679581 w 1422659"/>
                <a:gd name="connsiteY449" fmla="*/ 487340 h 993878"/>
                <a:gd name="connsiteX450" fmla="*/ 681652 w 1422659"/>
                <a:gd name="connsiteY450" fmla="*/ 489410 h 993878"/>
                <a:gd name="connsiteX451" fmla="*/ 679057 w 1422659"/>
                <a:gd name="connsiteY451" fmla="*/ 492278 h 993878"/>
                <a:gd name="connsiteX452" fmla="*/ 677511 w 1422659"/>
                <a:gd name="connsiteY452" fmla="*/ 495645 h 993878"/>
                <a:gd name="connsiteX453" fmla="*/ 674392 w 1422659"/>
                <a:gd name="connsiteY453" fmla="*/ 500060 h 993878"/>
                <a:gd name="connsiteX454" fmla="*/ 675938 w 1422659"/>
                <a:gd name="connsiteY454" fmla="*/ 502404 h 993878"/>
                <a:gd name="connsiteX455" fmla="*/ 674641 w 1422659"/>
                <a:gd name="connsiteY455" fmla="*/ 505771 h 993878"/>
                <a:gd name="connsiteX456" fmla="*/ 667904 w 1422659"/>
                <a:gd name="connsiteY456" fmla="*/ 517469 h 993878"/>
                <a:gd name="connsiteX457" fmla="*/ 663987 w 1422659"/>
                <a:gd name="connsiteY457" fmla="*/ 526821 h 993878"/>
                <a:gd name="connsiteX458" fmla="*/ 661916 w 1422659"/>
                <a:gd name="connsiteY458" fmla="*/ 534852 h 993878"/>
                <a:gd name="connsiteX459" fmla="*/ 660619 w 1422659"/>
                <a:gd name="connsiteY459" fmla="*/ 535127 h 993878"/>
                <a:gd name="connsiteX460" fmla="*/ 652560 w 1422659"/>
                <a:gd name="connsiteY460" fmla="*/ 554332 h 993878"/>
                <a:gd name="connsiteX461" fmla="*/ 649715 w 1422659"/>
                <a:gd name="connsiteY461" fmla="*/ 562387 h 993878"/>
                <a:gd name="connsiteX462" fmla="*/ 646846 w 1422659"/>
                <a:gd name="connsiteY462" fmla="*/ 562637 h 993878"/>
                <a:gd name="connsiteX463" fmla="*/ 640359 w 1422659"/>
                <a:gd name="connsiteY463" fmla="*/ 561340 h 993878"/>
                <a:gd name="connsiteX464" fmla="*/ 630753 w 1422659"/>
                <a:gd name="connsiteY464" fmla="*/ 560318 h 993878"/>
                <a:gd name="connsiteX465" fmla="*/ 622694 w 1422659"/>
                <a:gd name="connsiteY465" fmla="*/ 559794 h 993878"/>
                <a:gd name="connsiteX466" fmla="*/ 625289 w 1422659"/>
                <a:gd name="connsiteY466" fmla="*/ 562662 h 993878"/>
                <a:gd name="connsiteX467" fmla="*/ 628932 w 1422659"/>
                <a:gd name="connsiteY467" fmla="*/ 565256 h 993878"/>
                <a:gd name="connsiteX468" fmla="*/ 624516 w 1422659"/>
                <a:gd name="connsiteY468" fmla="*/ 572015 h 993878"/>
                <a:gd name="connsiteX469" fmla="*/ 621646 w 1422659"/>
                <a:gd name="connsiteY469" fmla="*/ 573037 h 993878"/>
                <a:gd name="connsiteX470" fmla="*/ 619051 w 1422659"/>
                <a:gd name="connsiteY470" fmla="*/ 572264 h 993878"/>
                <a:gd name="connsiteX471" fmla="*/ 606850 w 1422659"/>
                <a:gd name="connsiteY471" fmla="*/ 572514 h 993878"/>
                <a:gd name="connsiteX472" fmla="*/ 599315 w 1422659"/>
                <a:gd name="connsiteY472" fmla="*/ 566278 h 993878"/>
                <a:gd name="connsiteX473" fmla="*/ 593078 w 1422659"/>
                <a:gd name="connsiteY473" fmla="*/ 563684 h 993878"/>
                <a:gd name="connsiteX474" fmla="*/ 581126 w 1422659"/>
                <a:gd name="connsiteY474" fmla="*/ 562662 h 993878"/>
                <a:gd name="connsiteX475" fmla="*/ 580352 w 1422659"/>
                <a:gd name="connsiteY475" fmla="*/ 561614 h 993878"/>
                <a:gd name="connsiteX476" fmla="*/ 574888 w 1422659"/>
                <a:gd name="connsiteY476" fmla="*/ 562911 h 993878"/>
                <a:gd name="connsiteX477" fmla="*/ 559818 w 1422659"/>
                <a:gd name="connsiteY477" fmla="*/ 562387 h 993878"/>
                <a:gd name="connsiteX478" fmla="*/ 547618 w 1422659"/>
                <a:gd name="connsiteY478" fmla="*/ 561090 h 993878"/>
                <a:gd name="connsiteX479" fmla="*/ 537986 w 1422659"/>
                <a:gd name="connsiteY479" fmla="*/ 560841 h 993878"/>
                <a:gd name="connsiteX480" fmla="*/ 528905 w 1422659"/>
                <a:gd name="connsiteY480" fmla="*/ 558497 h 993878"/>
                <a:gd name="connsiteX481" fmla="*/ 517477 w 1422659"/>
                <a:gd name="connsiteY481" fmla="*/ 556676 h 993878"/>
                <a:gd name="connsiteX482" fmla="*/ 514084 w 1422659"/>
                <a:gd name="connsiteY482" fmla="*/ 555653 h 993878"/>
                <a:gd name="connsiteX483" fmla="*/ 509942 w 1422659"/>
                <a:gd name="connsiteY483" fmla="*/ 555379 h 993878"/>
                <a:gd name="connsiteX484" fmla="*/ 503180 w 1422659"/>
                <a:gd name="connsiteY484" fmla="*/ 554082 h 993878"/>
                <a:gd name="connsiteX485" fmla="*/ 495396 w 1422659"/>
                <a:gd name="connsiteY485" fmla="*/ 553583 h 993878"/>
                <a:gd name="connsiteX486" fmla="*/ 486289 w 1422659"/>
                <a:gd name="connsiteY486" fmla="*/ 550965 h 993878"/>
                <a:gd name="connsiteX487" fmla="*/ 478255 w 1422659"/>
                <a:gd name="connsiteY487" fmla="*/ 549942 h 993878"/>
                <a:gd name="connsiteX488" fmla="*/ 471743 w 1422659"/>
                <a:gd name="connsiteY488" fmla="*/ 547598 h 993878"/>
                <a:gd name="connsiteX489" fmla="*/ 462137 w 1422659"/>
                <a:gd name="connsiteY489" fmla="*/ 527595 h 993878"/>
                <a:gd name="connsiteX490" fmla="*/ 456423 w 1422659"/>
                <a:gd name="connsiteY490" fmla="*/ 520062 h 993878"/>
                <a:gd name="connsiteX491" fmla="*/ 453828 w 1422659"/>
                <a:gd name="connsiteY491" fmla="*/ 517219 h 993878"/>
                <a:gd name="connsiteX492" fmla="*/ 452531 w 1422659"/>
                <a:gd name="connsiteY492" fmla="*/ 514351 h 993878"/>
                <a:gd name="connsiteX493" fmla="*/ 452007 w 1422659"/>
                <a:gd name="connsiteY493" fmla="*/ 510460 h 993878"/>
                <a:gd name="connsiteX494" fmla="*/ 446044 w 1422659"/>
                <a:gd name="connsiteY494" fmla="*/ 513578 h 993878"/>
                <a:gd name="connsiteX495" fmla="*/ 440829 w 1422659"/>
                <a:gd name="connsiteY495" fmla="*/ 517219 h 993878"/>
                <a:gd name="connsiteX496" fmla="*/ 432795 w 1422659"/>
                <a:gd name="connsiteY496" fmla="*/ 524227 h 993878"/>
                <a:gd name="connsiteX497" fmla="*/ 430973 w 1422659"/>
                <a:gd name="connsiteY497" fmla="*/ 525275 h 993878"/>
                <a:gd name="connsiteX498" fmla="*/ 429152 w 1422659"/>
                <a:gd name="connsiteY498" fmla="*/ 528118 h 993878"/>
                <a:gd name="connsiteX499" fmla="*/ 428354 w 1422659"/>
                <a:gd name="connsiteY499" fmla="*/ 531486 h 993878"/>
                <a:gd name="connsiteX500" fmla="*/ 425235 w 1422659"/>
                <a:gd name="connsiteY500" fmla="*/ 535651 h 993878"/>
                <a:gd name="connsiteX501" fmla="*/ 423688 w 1422659"/>
                <a:gd name="connsiteY501" fmla="*/ 540839 h 993878"/>
                <a:gd name="connsiteX502" fmla="*/ 421093 w 1422659"/>
                <a:gd name="connsiteY502" fmla="*/ 544230 h 993878"/>
                <a:gd name="connsiteX503" fmla="*/ 418748 w 1422659"/>
                <a:gd name="connsiteY503" fmla="*/ 549144 h 993878"/>
                <a:gd name="connsiteX504" fmla="*/ 415629 w 1422659"/>
                <a:gd name="connsiteY504" fmla="*/ 552536 h 993878"/>
                <a:gd name="connsiteX505" fmla="*/ 413807 w 1422659"/>
                <a:gd name="connsiteY505" fmla="*/ 553060 h 993878"/>
                <a:gd name="connsiteX506" fmla="*/ 409391 w 1422659"/>
                <a:gd name="connsiteY506" fmla="*/ 559270 h 993878"/>
                <a:gd name="connsiteX507" fmla="*/ 407320 w 1422659"/>
                <a:gd name="connsiteY507" fmla="*/ 570194 h 993878"/>
                <a:gd name="connsiteX508" fmla="*/ 402654 w 1422659"/>
                <a:gd name="connsiteY508" fmla="*/ 564732 h 993878"/>
                <a:gd name="connsiteX509" fmla="*/ 394321 w 1422659"/>
                <a:gd name="connsiteY509" fmla="*/ 565780 h 993878"/>
                <a:gd name="connsiteX510" fmla="*/ 392774 w 1422659"/>
                <a:gd name="connsiteY510" fmla="*/ 567326 h 993878"/>
                <a:gd name="connsiteX511" fmla="*/ 390953 w 1422659"/>
                <a:gd name="connsiteY511" fmla="*/ 566802 h 993878"/>
                <a:gd name="connsiteX512" fmla="*/ 389406 w 1422659"/>
                <a:gd name="connsiteY512" fmla="*/ 568897 h 993878"/>
                <a:gd name="connsiteX513" fmla="*/ 386287 w 1422659"/>
                <a:gd name="connsiteY513" fmla="*/ 570194 h 993878"/>
                <a:gd name="connsiteX514" fmla="*/ 386012 w 1422659"/>
                <a:gd name="connsiteY514" fmla="*/ 573037 h 993878"/>
                <a:gd name="connsiteX515" fmla="*/ 381596 w 1422659"/>
                <a:gd name="connsiteY515" fmla="*/ 577976 h 993878"/>
                <a:gd name="connsiteX516" fmla="*/ 375882 w 1422659"/>
                <a:gd name="connsiteY516" fmla="*/ 577727 h 993878"/>
                <a:gd name="connsiteX517" fmla="*/ 374336 w 1422659"/>
                <a:gd name="connsiteY517" fmla="*/ 580046 h 993878"/>
                <a:gd name="connsiteX518" fmla="*/ 373038 w 1422659"/>
                <a:gd name="connsiteY518" fmla="*/ 586032 h 993878"/>
                <a:gd name="connsiteX519" fmla="*/ 373287 w 1422659"/>
                <a:gd name="connsiteY519" fmla="*/ 593814 h 993878"/>
                <a:gd name="connsiteX520" fmla="*/ 374336 w 1422659"/>
                <a:gd name="connsiteY520" fmla="*/ 600049 h 993878"/>
                <a:gd name="connsiteX521" fmla="*/ 373812 w 1422659"/>
                <a:gd name="connsiteY521" fmla="*/ 602917 h 993878"/>
                <a:gd name="connsiteX522" fmla="*/ 368347 w 1422659"/>
                <a:gd name="connsiteY522" fmla="*/ 603690 h 993878"/>
                <a:gd name="connsiteX523" fmla="*/ 362908 w 1422659"/>
                <a:gd name="connsiteY523" fmla="*/ 603166 h 993878"/>
                <a:gd name="connsiteX524" fmla="*/ 361087 w 1422659"/>
                <a:gd name="connsiteY524" fmla="*/ 603690 h 993878"/>
                <a:gd name="connsiteX525" fmla="*/ 357194 w 1422659"/>
                <a:gd name="connsiteY525" fmla="*/ 606034 h 993878"/>
                <a:gd name="connsiteX526" fmla="*/ 353801 w 1422659"/>
                <a:gd name="connsiteY526" fmla="*/ 614065 h 993878"/>
                <a:gd name="connsiteX527" fmla="*/ 344195 w 1422659"/>
                <a:gd name="connsiteY527" fmla="*/ 614589 h 993878"/>
                <a:gd name="connsiteX528" fmla="*/ 339530 w 1422659"/>
                <a:gd name="connsiteY528" fmla="*/ 615362 h 993878"/>
                <a:gd name="connsiteX529" fmla="*/ 339255 w 1422659"/>
                <a:gd name="connsiteY529" fmla="*/ 616410 h 993878"/>
                <a:gd name="connsiteX530" fmla="*/ 331470 w 1422659"/>
                <a:gd name="connsiteY530" fmla="*/ 615362 h 993878"/>
                <a:gd name="connsiteX531" fmla="*/ 323411 w 1422659"/>
                <a:gd name="connsiteY531" fmla="*/ 614864 h 993878"/>
                <a:gd name="connsiteX532" fmla="*/ 322114 w 1422659"/>
                <a:gd name="connsiteY532" fmla="*/ 608354 h 993878"/>
                <a:gd name="connsiteX533" fmla="*/ 319768 w 1422659"/>
                <a:gd name="connsiteY533" fmla="*/ 609925 h 993878"/>
                <a:gd name="connsiteX534" fmla="*/ 313805 w 1422659"/>
                <a:gd name="connsiteY534" fmla="*/ 616684 h 993878"/>
                <a:gd name="connsiteX535" fmla="*/ 302378 w 1422659"/>
                <a:gd name="connsiteY535" fmla="*/ 628631 h 993878"/>
                <a:gd name="connsiteX536" fmla="*/ 299259 w 1422659"/>
                <a:gd name="connsiteY536" fmla="*/ 600049 h 993878"/>
                <a:gd name="connsiteX537" fmla="*/ 292747 w 1422659"/>
                <a:gd name="connsiteY537" fmla="*/ 601620 h 993878"/>
                <a:gd name="connsiteX538" fmla="*/ 284189 w 1422659"/>
                <a:gd name="connsiteY538" fmla="*/ 604737 h 993878"/>
                <a:gd name="connsiteX539" fmla="*/ 281070 w 1422659"/>
                <a:gd name="connsiteY539" fmla="*/ 606558 h 993878"/>
                <a:gd name="connsiteX540" fmla="*/ 278975 w 1422659"/>
                <a:gd name="connsiteY540" fmla="*/ 603440 h 993878"/>
                <a:gd name="connsiteX541" fmla="*/ 277427 w 1422659"/>
                <a:gd name="connsiteY541" fmla="*/ 598228 h 993878"/>
                <a:gd name="connsiteX542" fmla="*/ 274558 w 1422659"/>
                <a:gd name="connsiteY542" fmla="*/ 597205 h 993878"/>
                <a:gd name="connsiteX543" fmla="*/ 263929 w 1422659"/>
                <a:gd name="connsiteY543" fmla="*/ 600822 h 993878"/>
                <a:gd name="connsiteX544" fmla="*/ 260012 w 1422659"/>
                <a:gd name="connsiteY544" fmla="*/ 601346 h 993878"/>
                <a:gd name="connsiteX545" fmla="*/ 253524 w 1422659"/>
                <a:gd name="connsiteY545" fmla="*/ 601346 h 993878"/>
                <a:gd name="connsiteX546" fmla="*/ 236908 w 1422659"/>
                <a:gd name="connsiteY546" fmla="*/ 607331 h 993878"/>
                <a:gd name="connsiteX547" fmla="*/ 231194 w 1422659"/>
                <a:gd name="connsiteY547" fmla="*/ 609925 h 993878"/>
                <a:gd name="connsiteX548" fmla="*/ 218968 w 1422659"/>
                <a:gd name="connsiteY548" fmla="*/ 616161 h 993878"/>
                <a:gd name="connsiteX549" fmla="*/ 207017 w 1422659"/>
                <a:gd name="connsiteY549" fmla="*/ 620575 h 993878"/>
                <a:gd name="connsiteX550" fmla="*/ 202351 w 1422659"/>
                <a:gd name="connsiteY550" fmla="*/ 621598 h 993878"/>
                <a:gd name="connsiteX551" fmla="*/ 193519 w 1422659"/>
                <a:gd name="connsiteY551" fmla="*/ 623169 h 993878"/>
                <a:gd name="connsiteX552" fmla="*/ 188828 w 1422659"/>
                <a:gd name="connsiteY552" fmla="*/ 623418 h 993878"/>
                <a:gd name="connsiteX553" fmla="*/ 181293 w 1422659"/>
                <a:gd name="connsiteY553" fmla="*/ 623169 h 993878"/>
                <a:gd name="connsiteX554" fmla="*/ 172460 w 1422659"/>
                <a:gd name="connsiteY554" fmla="*/ 622121 h 993878"/>
                <a:gd name="connsiteX555" fmla="*/ 173508 w 1422659"/>
                <a:gd name="connsiteY555" fmla="*/ 620052 h 993878"/>
                <a:gd name="connsiteX556" fmla="*/ 175330 w 1422659"/>
                <a:gd name="connsiteY556" fmla="*/ 612768 h 993878"/>
                <a:gd name="connsiteX557" fmla="*/ 176627 w 1422659"/>
                <a:gd name="connsiteY557" fmla="*/ 605511 h 993878"/>
                <a:gd name="connsiteX558" fmla="*/ 171687 w 1422659"/>
                <a:gd name="connsiteY558" fmla="*/ 603940 h 993878"/>
                <a:gd name="connsiteX559" fmla="*/ 166497 w 1422659"/>
                <a:gd name="connsiteY559" fmla="*/ 601346 h 993878"/>
                <a:gd name="connsiteX560" fmla="*/ 159212 w 1422659"/>
                <a:gd name="connsiteY560" fmla="*/ 595634 h 993878"/>
                <a:gd name="connsiteX561" fmla="*/ 156367 w 1422659"/>
                <a:gd name="connsiteY561" fmla="*/ 592267 h 993878"/>
                <a:gd name="connsiteX562" fmla="*/ 151178 w 1422659"/>
                <a:gd name="connsiteY562" fmla="*/ 582640 h 993878"/>
                <a:gd name="connsiteX563" fmla="*/ 147010 w 1422659"/>
                <a:gd name="connsiteY563" fmla="*/ 577202 h 993878"/>
                <a:gd name="connsiteX564" fmla="*/ 145439 w 1422659"/>
                <a:gd name="connsiteY564" fmla="*/ 572514 h 993878"/>
                <a:gd name="connsiteX565" fmla="*/ 143642 w 1422659"/>
                <a:gd name="connsiteY565" fmla="*/ 569146 h 993878"/>
                <a:gd name="connsiteX566" fmla="*/ 143642 w 1422659"/>
                <a:gd name="connsiteY566" fmla="*/ 567077 h 993878"/>
                <a:gd name="connsiteX567" fmla="*/ 141821 w 1422659"/>
                <a:gd name="connsiteY567" fmla="*/ 562138 h 993878"/>
                <a:gd name="connsiteX568" fmla="*/ 128821 w 1422659"/>
                <a:gd name="connsiteY568" fmla="*/ 559544 h 993878"/>
                <a:gd name="connsiteX569" fmla="*/ 129870 w 1422659"/>
                <a:gd name="connsiteY569" fmla="*/ 552786 h 993878"/>
                <a:gd name="connsiteX570" fmla="*/ 119465 w 1422659"/>
                <a:gd name="connsiteY570" fmla="*/ 551239 h 993878"/>
                <a:gd name="connsiteX571" fmla="*/ 115323 w 1422659"/>
                <a:gd name="connsiteY571" fmla="*/ 551239 h 993878"/>
                <a:gd name="connsiteX572" fmla="*/ 109086 w 1422659"/>
                <a:gd name="connsiteY572" fmla="*/ 551738 h 993878"/>
                <a:gd name="connsiteX573" fmla="*/ 110633 w 1422659"/>
                <a:gd name="connsiteY573" fmla="*/ 546026 h 993878"/>
                <a:gd name="connsiteX574" fmla="*/ 113502 w 1422659"/>
                <a:gd name="connsiteY574" fmla="*/ 545777 h 993878"/>
                <a:gd name="connsiteX575" fmla="*/ 113502 w 1422659"/>
                <a:gd name="connsiteY575" fmla="*/ 540315 h 993878"/>
                <a:gd name="connsiteX576" fmla="*/ 110907 w 1422659"/>
                <a:gd name="connsiteY576" fmla="*/ 539791 h 993878"/>
                <a:gd name="connsiteX577" fmla="*/ 111681 w 1422659"/>
                <a:gd name="connsiteY577" fmla="*/ 533830 h 993878"/>
                <a:gd name="connsiteX578" fmla="*/ 104669 w 1422659"/>
                <a:gd name="connsiteY578" fmla="*/ 533057 h 993878"/>
                <a:gd name="connsiteX579" fmla="*/ 94015 w 1422659"/>
                <a:gd name="connsiteY579" fmla="*/ 530189 h 993878"/>
                <a:gd name="connsiteX580" fmla="*/ 99479 w 1422659"/>
                <a:gd name="connsiteY580" fmla="*/ 492527 h 993878"/>
                <a:gd name="connsiteX581" fmla="*/ 92718 w 1422659"/>
                <a:gd name="connsiteY581" fmla="*/ 482925 h 993878"/>
                <a:gd name="connsiteX582" fmla="*/ 90896 w 1422659"/>
                <a:gd name="connsiteY582" fmla="*/ 466564 h 993878"/>
                <a:gd name="connsiteX583" fmla="*/ 90896 w 1422659"/>
                <a:gd name="connsiteY583" fmla="*/ 457735 h 993878"/>
                <a:gd name="connsiteX584" fmla="*/ 91420 w 1422659"/>
                <a:gd name="connsiteY584" fmla="*/ 455141 h 993878"/>
                <a:gd name="connsiteX585" fmla="*/ 89849 w 1422659"/>
                <a:gd name="connsiteY585" fmla="*/ 454367 h 993878"/>
                <a:gd name="connsiteX586" fmla="*/ 94265 w 1422659"/>
                <a:gd name="connsiteY586" fmla="*/ 444491 h 993878"/>
                <a:gd name="connsiteX587" fmla="*/ 102074 w 1422659"/>
                <a:gd name="connsiteY587" fmla="*/ 438779 h 993878"/>
                <a:gd name="connsiteX588" fmla="*/ 99729 w 1422659"/>
                <a:gd name="connsiteY588" fmla="*/ 436959 h 993878"/>
                <a:gd name="connsiteX589" fmla="*/ 95837 w 1422659"/>
                <a:gd name="connsiteY589" fmla="*/ 436186 h 993878"/>
                <a:gd name="connsiteX590" fmla="*/ 83361 w 1422659"/>
                <a:gd name="connsiteY590" fmla="*/ 432794 h 993878"/>
                <a:gd name="connsiteX591" fmla="*/ 77124 w 1422659"/>
                <a:gd name="connsiteY591" fmla="*/ 431497 h 993878"/>
                <a:gd name="connsiteX592" fmla="*/ 69838 w 1422659"/>
                <a:gd name="connsiteY592" fmla="*/ 432295 h 993878"/>
                <a:gd name="connsiteX593" fmla="*/ 68042 w 1422659"/>
                <a:gd name="connsiteY593" fmla="*/ 427880 h 993878"/>
                <a:gd name="connsiteX594" fmla="*/ 72184 w 1422659"/>
                <a:gd name="connsiteY594" fmla="*/ 426558 h 993878"/>
                <a:gd name="connsiteX595" fmla="*/ 64399 w 1422659"/>
                <a:gd name="connsiteY595" fmla="*/ 419300 h 993878"/>
                <a:gd name="connsiteX596" fmla="*/ 62053 w 1422659"/>
                <a:gd name="connsiteY596" fmla="*/ 416432 h 993878"/>
                <a:gd name="connsiteX597" fmla="*/ 48805 w 1422659"/>
                <a:gd name="connsiteY597" fmla="*/ 404236 h 993878"/>
                <a:gd name="connsiteX598" fmla="*/ 44638 w 1422659"/>
                <a:gd name="connsiteY598" fmla="*/ 400869 h 993878"/>
                <a:gd name="connsiteX599" fmla="*/ 33735 w 1422659"/>
                <a:gd name="connsiteY599" fmla="*/ 394110 h 993878"/>
                <a:gd name="connsiteX600" fmla="*/ 29319 w 1422659"/>
                <a:gd name="connsiteY600" fmla="*/ 388648 h 993878"/>
                <a:gd name="connsiteX601" fmla="*/ 25152 w 1422659"/>
                <a:gd name="connsiteY601" fmla="*/ 382163 h 993878"/>
                <a:gd name="connsiteX602" fmla="*/ 22058 w 1422659"/>
                <a:gd name="connsiteY602" fmla="*/ 374631 h 993878"/>
                <a:gd name="connsiteX603" fmla="*/ 6713 w 1422659"/>
                <a:gd name="connsiteY603" fmla="*/ 377499 h 993878"/>
                <a:gd name="connsiteX604" fmla="*/ 5167 w 1422659"/>
                <a:gd name="connsiteY604" fmla="*/ 376701 h 993878"/>
                <a:gd name="connsiteX605" fmla="*/ 1523 w 1422659"/>
                <a:gd name="connsiteY605" fmla="*/ 370740 h 993878"/>
                <a:gd name="connsiteX606" fmla="*/ 1274 w 1422659"/>
                <a:gd name="connsiteY606" fmla="*/ 364754 h 993878"/>
                <a:gd name="connsiteX607" fmla="*/ 3070 w 1422659"/>
                <a:gd name="connsiteY607" fmla="*/ 363208 h 993878"/>
                <a:gd name="connsiteX608" fmla="*/ 7237 w 1422659"/>
                <a:gd name="connsiteY608" fmla="*/ 362410 h 993878"/>
                <a:gd name="connsiteX609" fmla="*/ 4892 w 1422659"/>
                <a:gd name="connsiteY609" fmla="*/ 356698 h 993878"/>
                <a:gd name="connsiteX610" fmla="*/ -1071 w 1422659"/>
                <a:gd name="connsiteY610" fmla="*/ 356200 h 993878"/>
                <a:gd name="connsiteX611" fmla="*/ -2119 w 1422659"/>
                <a:gd name="connsiteY611" fmla="*/ 351012 h 993878"/>
                <a:gd name="connsiteX612" fmla="*/ -822 w 1422659"/>
                <a:gd name="connsiteY612" fmla="*/ 349690 h 993878"/>
                <a:gd name="connsiteX613" fmla="*/ 2297 w 1422659"/>
                <a:gd name="connsiteY613" fmla="*/ 349191 h 993878"/>
                <a:gd name="connsiteX614" fmla="*/ 4118 w 1422659"/>
                <a:gd name="connsiteY614" fmla="*/ 350214 h 993878"/>
                <a:gd name="connsiteX615" fmla="*/ 5416 w 1422659"/>
                <a:gd name="connsiteY615" fmla="*/ 352833 h 993878"/>
                <a:gd name="connsiteX616" fmla="*/ 5690 w 1422659"/>
                <a:gd name="connsiteY616" fmla="*/ 356200 h 993878"/>
                <a:gd name="connsiteX617" fmla="*/ 23855 w 1422659"/>
                <a:gd name="connsiteY617" fmla="*/ 353855 h 993878"/>
                <a:gd name="connsiteX618" fmla="*/ 24129 w 1422659"/>
                <a:gd name="connsiteY618" fmla="*/ 351536 h 993878"/>
                <a:gd name="connsiteX619" fmla="*/ 26724 w 1422659"/>
                <a:gd name="connsiteY619" fmla="*/ 344776 h 993878"/>
                <a:gd name="connsiteX620" fmla="*/ 30616 w 1422659"/>
                <a:gd name="connsiteY620" fmla="*/ 337768 h 993878"/>
                <a:gd name="connsiteX621" fmla="*/ 30890 w 1422659"/>
                <a:gd name="connsiteY621" fmla="*/ 334127 h 993878"/>
                <a:gd name="connsiteX622" fmla="*/ 30366 w 1422659"/>
                <a:gd name="connsiteY622" fmla="*/ 331009 h 993878"/>
                <a:gd name="connsiteX623" fmla="*/ 30616 w 1422659"/>
                <a:gd name="connsiteY623" fmla="*/ 326345 h 993878"/>
                <a:gd name="connsiteX624" fmla="*/ 27497 w 1422659"/>
                <a:gd name="connsiteY624" fmla="*/ 326070 h 993878"/>
                <a:gd name="connsiteX625" fmla="*/ 26200 w 1422659"/>
                <a:gd name="connsiteY625" fmla="*/ 314648 h 993878"/>
                <a:gd name="connsiteX626" fmla="*/ 26474 w 1422659"/>
                <a:gd name="connsiteY626" fmla="*/ 309709 h 993878"/>
                <a:gd name="connsiteX627" fmla="*/ 26200 w 1422659"/>
                <a:gd name="connsiteY627" fmla="*/ 305295 h 993878"/>
                <a:gd name="connsiteX628" fmla="*/ 24129 w 1422659"/>
                <a:gd name="connsiteY628" fmla="*/ 299583 h 993878"/>
                <a:gd name="connsiteX629" fmla="*/ 23355 w 1422659"/>
                <a:gd name="connsiteY629" fmla="*/ 294121 h 993878"/>
                <a:gd name="connsiteX630" fmla="*/ 25676 w 1422659"/>
                <a:gd name="connsiteY630" fmla="*/ 286863 h 993878"/>
                <a:gd name="connsiteX631" fmla="*/ 26474 w 1422659"/>
                <a:gd name="connsiteY631" fmla="*/ 264790 h 993878"/>
                <a:gd name="connsiteX632" fmla="*/ 27771 w 1422659"/>
                <a:gd name="connsiteY632" fmla="*/ 258555 h 993878"/>
                <a:gd name="connsiteX633" fmla="*/ 35032 w 1422659"/>
                <a:gd name="connsiteY633" fmla="*/ 257507 h 993878"/>
                <a:gd name="connsiteX634" fmla="*/ 45960 w 1422659"/>
                <a:gd name="connsiteY634" fmla="*/ 257258 h 993878"/>
                <a:gd name="connsiteX635" fmla="*/ 67518 w 1422659"/>
                <a:gd name="connsiteY635" fmla="*/ 255961 h 993878"/>
                <a:gd name="connsiteX636" fmla="*/ 76350 w 1422659"/>
                <a:gd name="connsiteY636" fmla="*/ 255687 h 993878"/>
                <a:gd name="connsiteX637" fmla="*/ 95563 w 1422659"/>
                <a:gd name="connsiteY637" fmla="*/ 254390 h 993878"/>
                <a:gd name="connsiteX638" fmla="*/ 109859 w 1422659"/>
                <a:gd name="connsiteY638" fmla="*/ 253866 h 993878"/>
                <a:gd name="connsiteX639" fmla="*/ 127799 w 1422659"/>
                <a:gd name="connsiteY639" fmla="*/ 252843 h 993878"/>
                <a:gd name="connsiteX640" fmla="*/ 144415 w 1422659"/>
                <a:gd name="connsiteY640" fmla="*/ 251272 h 993878"/>
                <a:gd name="connsiteX641" fmla="*/ 157140 w 1422659"/>
                <a:gd name="connsiteY641" fmla="*/ 250250 h 993878"/>
                <a:gd name="connsiteX642" fmla="*/ 161307 w 1422659"/>
                <a:gd name="connsiteY642" fmla="*/ 250250 h 993878"/>
                <a:gd name="connsiteX643" fmla="*/ 173508 w 1422659"/>
                <a:gd name="connsiteY643" fmla="*/ 249451 h 993878"/>
                <a:gd name="connsiteX644" fmla="*/ 189352 w 1422659"/>
                <a:gd name="connsiteY644" fmla="*/ 248928 h 993878"/>
                <a:gd name="connsiteX645" fmla="*/ 197660 w 1422659"/>
                <a:gd name="connsiteY645" fmla="*/ 247905 h 993878"/>
                <a:gd name="connsiteX646" fmla="*/ 207017 w 1422659"/>
                <a:gd name="connsiteY646" fmla="*/ 247631 h 993878"/>
                <a:gd name="connsiteX647" fmla="*/ 213778 w 1422659"/>
                <a:gd name="connsiteY647" fmla="*/ 246858 h 993878"/>
                <a:gd name="connsiteX648" fmla="*/ 220790 w 1422659"/>
                <a:gd name="connsiteY648" fmla="*/ 246334 h 993878"/>
                <a:gd name="connsiteX649" fmla="*/ 221313 w 1422659"/>
                <a:gd name="connsiteY649" fmla="*/ 247381 h 993878"/>
                <a:gd name="connsiteX650" fmla="*/ 237157 w 1422659"/>
                <a:gd name="connsiteY650" fmla="*/ 245037 h 993878"/>
                <a:gd name="connsiteX651" fmla="*/ 235860 w 1422659"/>
                <a:gd name="connsiteY651" fmla="*/ 243740 h 993878"/>
                <a:gd name="connsiteX652" fmla="*/ 225730 w 1422659"/>
                <a:gd name="connsiteY652" fmla="*/ 240897 h 993878"/>
                <a:gd name="connsiteX653" fmla="*/ 224432 w 1422659"/>
                <a:gd name="connsiteY653" fmla="*/ 239326 h 993878"/>
                <a:gd name="connsiteX654" fmla="*/ 223634 w 1422659"/>
                <a:gd name="connsiteY654" fmla="*/ 235185 h 993878"/>
                <a:gd name="connsiteX655" fmla="*/ 221837 w 1422659"/>
                <a:gd name="connsiteY655" fmla="*/ 230247 h 993878"/>
                <a:gd name="connsiteX656" fmla="*/ 219492 w 1422659"/>
                <a:gd name="connsiteY656" fmla="*/ 227653 h 993878"/>
                <a:gd name="connsiteX657" fmla="*/ 218968 w 1422659"/>
                <a:gd name="connsiteY657" fmla="*/ 222964 h 993878"/>
                <a:gd name="connsiteX658" fmla="*/ 220540 w 1422659"/>
                <a:gd name="connsiteY658" fmla="*/ 213885 h 993878"/>
                <a:gd name="connsiteX659" fmla="*/ 223908 w 1422659"/>
                <a:gd name="connsiteY659" fmla="*/ 209197 h 993878"/>
                <a:gd name="connsiteX660" fmla="*/ 228574 w 1422659"/>
                <a:gd name="connsiteY660" fmla="*/ 201939 h 993878"/>
                <a:gd name="connsiteX661" fmla="*/ 231443 w 1422659"/>
                <a:gd name="connsiteY661" fmla="*/ 198297 h 993878"/>
                <a:gd name="connsiteX662" fmla="*/ 232741 w 1422659"/>
                <a:gd name="connsiteY662" fmla="*/ 195180 h 993878"/>
                <a:gd name="connsiteX663" fmla="*/ 233515 w 1422659"/>
                <a:gd name="connsiteY663" fmla="*/ 190241 h 993878"/>
                <a:gd name="connsiteX664" fmla="*/ 232741 w 1422659"/>
                <a:gd name="connsiteY664" fmla="*/ 179342 h 993878"/>
                <a:gd name="connsiteX665" fmla="*/ 229896 w 1422659"/>
                <a:gd name="connsiteY665" fmla="*/ 172583 h 993878"/>
                <a:gd name="connsiteX666" fmla="*/ 231967 w 1422659"/>
                <a:gd name="connsiteY666" fmla="*/ 169740 h 993878"/>
                <a:gd name="connsiteX667" fmla="*/ 230146 w 1422659"/>
                <a:gd name="connsiteY667" fmla="*/ 167919 h 993878"/>
                <a:gd name="connsiteX668" fmla="*/ 232217 w 1422659"/>
                <a:gd name="connsiteY668" fmla="*/ 164802 h 993878"/>
                <a:gd name="connsiteX669" fmla="*/ 232491 w 1422659"/>
                <a:gd name="connsiteY669" fmla="*/ 160387 h 993878"/>
                <a:gd name="connsiteX670" fmla="*/ 234038 w 1422659"/>
                <a:gd name="connsiteY670" fmla="*/ 158042 h 993878"/>
                <a:gd name="connsiteX671" fmla="*/ 237681 w 1422659"/>
                <a:gd name="connsiteY671" fmla="*/ 155449 h 993878"/>
                <a:gd name="connsiteX672" fmla="*/ 237406 w 1422659"/>
                <a:gd name="connsiteY672" fmla="*/ 153378 h 993878"/>
                <a:gd name="connsiteX673" fmla="*/ 239752 w 1422659"/>
                <a:gd name="connsiteY673" fmla="*/ 150510 h 993878"/>
                <a:gd name="connsiteX674" fmla="*/ 240800 w 1422659"/>
                <a:gd name="connsiteY674" fmla="*/ 147143 h 993878"/>
                <a:gd name="connsiteX675" fmla="*/ 241049 w 1422659"/>
                <a:gd name="connsiteY675" fmla="*/ 139611 h 993878"/>
                <a:gd name="connsiteX676" fmla="*/ 241049 w 1422659"/>
                <a:gd name="connsiteY676" fmla="*/ 125070 h 993878"/>
                <a:gd name="connsiteX677" fmla="*/ 241574 w 1422659"/>
                <a:gd name="connsiteY677" fmla="*/ 106115 h 993878"/>
                <a:gd name="connsiteX678" fmla="*/ 241324 w 1422659"/>
                <a:gd name="connsiteY678" fmla="*/ 102997 h 993878"/>
                <a:gd name="connsiteX679" fmla="*/ 241574 w 1422659"/>
                <a:gd name="connsiteY679" fmla="*/ 86886 h 993878"/>
                <a:gd name="connsiteX680" fmla="*/ 250930 w 1422659"/>
                <a:gd name="connsiteY680" fmla="*/ 88457 h 993878"/>
                <a:gd name="connsiteX681" fmla="*/ 259488 w 1422659"/>
                <a:gd name="connsiteY681" fmla="*/ 86886 h 993878"/>
                <a:gd name="connsiteX682" fmla="*/ 272487 w 1422659"/>
                <a:gd name="connsiteY682" fmla="*/ 81698 h 993878"/>
                <a:gd name="connsiteX683" fmla="*/ 300806 w 1422659"/>
                <a:gd name="connsiteY683" fmla="*/ 64289 h 993878"/>
                <a:gd name="connsiteX684" fmla="*/ 320292 w 1422659"/>
                <a:gd name="connsiteY684" fmla="*/ 53389 h 993878"/>
                <a:gd name="connsiteX685" fmla="*/ 338207 w 1422659"/>
                <a:gd name="connsiteY685" fmla="*/ 45608 h 993878"/>
                <a:gd name="connsiteX686" fmla="*/ 345742 w 1422659"/>
                <a:gd name="connsiteY686" fmla="*/ 42490 h 993878"/>
                <a:gd name="connsiteX687" fmla="*/ 370169 w 1422659"/>
                <a:gd name="connsiteY687" fmla="*/ 38849 h 993878"/>
                <a:gd name="connsiteX688" fmla="*/ 372240 w 1422659"/>
                <a:gd name="connsiteY688" fmla="*/ 38325 h 993878"/>
                <a:gd name="connsiteX689" fmla="*/ 382894 w 1422659"/>
                <a:gd name="connsiteY689" fmla="*/ 38051 h 993878"/>
                <a:gd name="connsiteX690" fmla="*/ 390429 w 1422659"/>
                <a:gd name="connsiteY690" fmla="*/ 39098 h 993878"/>
                <a:gd name="connsiteX691" fmla="*/ 397714 w 1422659"/>
                <a:gd name="connsiteY691" fmla="*/ 40919 h 993878"/>
                <a:gd name="connsiteX692" fmla="*/ 409666 w 1422659"/>
                <a:gd name="connsiteY692" fmla="*/ 41967 h 993878"/>
                <a:gd name="connsiteX693" fmla="*/ 417201 w 1422659"/>
                <a:gd name="connsiteY693" fmla="*/ 42216 h 993878"/>
                <a:gd name="connsiteX694" fmla="*/ 419272 w 1422659"/>
                <a:gd name="connsiteY694" fmla="*/ 56756 h 993878"/>
                <a:gd name="connsiteX695" fmla="*/ 420569 w 1422659"/>
                <a:gd name="connsiteY695" fmla="*/ 67930 h 993878"/>
                <a:gd name="connsiteX696" fmla="*/ 427331 w 1422659"/>
                <a:gd name="connsiteY696" fmla="*/ 67656 h 993878"/>
                <a:gd name="connsiteX697" fmla="*/ 437461 w 1422659"/>
                <a:gd name="connsiteY697" fmla="*/ 65860 h 993878"/>
                <a:gd name="connsiteX698" fmla="*/ 445520 w 1422659"/>
                <a:gd name="connsiteY698" fmla="*/ 65062 h 993878"/>
                <a:gd name="connsiteX699" fmla="*/ 454851 w 1422659"/>
                <a:gd name="connsiteY699" fmla="*/ 64812 h 993878"/>
                <a:gd name="connsiteX700" fmla="*/ 464482 w 1422659"/>
                <a:gd name="connsiteY700" fmla="*/ 64039 h 993878"/>
                <a:gd name="connsiteX701" fmla="*/ 473564 w 1422659"/>
                <a:gd name="connsiteY701" fmla="*/ 62742 h 993878"/>
                <a:gd name="connsiteX702" fmla="*/ 486563 w 1422659"/>
                <a:gd name="connsiteY702" fmla="*/ 58053 h 993878"/>
                <a:gd name="connsiteX703" fmla="*/ 495396 w 1422659"/>
                <a:gd name="connsiteY703" fmla="*/ 56233 h 993878"/>
                <a:gd name="connsiteX704" fmla="*/ 500835 w 1422659"/>
                <a:gd name="connsiteY704" fmla="*/ 56507 h 993878"/>
                <a:gd name="connsiteX705" fmla="*/ 512537 w 1422659"/>
                <a:gd name="connsiteY705" fmla="*/ 59101 h 993878"/>
                <a:gd name="connsiteX706" fmla="*/ 524488 w 1422659"/>
                <a:gd name="connsiteY706" fmla="*/ 55983 h 993878"/>
                <a:gd name="connsiteX707" fmla="*/ 530976 w 1422659"/>
                <a:gd name="connsiteY707" fmla="*/ 53888 h 993878"/>
                <a:gd name="connsiteX708" fmla="*/ 536440 w 1422659"/>
                <a:gd name="connsiteY708" fmla="*/ 52866 h 993878"/>
                <a:gd name="connsiteX709" fmla="*/ 547094 w 1422659"/>
                <a:gd name="connsiteY709" fmla="*/ 48701 h 993878"/>
                <a:gd name="connsiteX710" fmla="*/ 555652 w 1422659"/>
                <a:gd name="connsiteY710" fmla="*/ 45857 h 993878"/>
                <a:gd name="connsiteX711" fmla="*/ 570472 w 1422659"/>
                <a:gd name="connsiteY711" fmla="*/ 42740 h 993878"/>
                <a:gd name="connsiteX712" fmla="*/ 577483 w 1422659"/>
                <a:gd name="connsiteY712" fmla="*/ 40645 h 993878"/>
                <a:gd name="connsiteX713" fmla="*/ 581900 w 1422659"/>
                <a:gd name="connsiteY713" fmla="*/ 40146 h 993878"/>
                <a:gd name="connsiteX714" fmla="*/ 599565 w 1422659"/>
                <a:gd name="connsiteY714" fmla="*/ 33911 h 993878"/>
                <a:gd name="connsiteX715" fmla="*/ 605803 w 1422659"/>
                <a:gd name="connsiteY715" fmla="*/ 30269 h 993878"/>
                <a:gd name="connsiteX716" fmla="*/ 614111 w 1422659"/>
                <a:gd name="connsiteY716" fmla="*/ 26129 h 993878"/>
                <a:gd name="connsiteX717" fmla="*/ 624241 w 1422659"/>
                <a:gd name="connsiteY717" fmla="*/ 21689 h 993878"/>
                <a:gd name="connsiteX718" fmla="*/ 634371 w 1422659"/>
                <a:gd name="connsiteY718" fmla="*/ 18597 h 993878"/>
                <a:gd name="connsiteX719" fmla="*/ 643204 w 1422659"/>
                <a:gd name="connsiteY719" fmla="*/ 15205 h 993878"/>
                <a:gd name="connsiteX720" fmla="*/ 658024 w 1422659"/>
                <a:gd name="connsiteY720" fmla="*/ 11314 h 993878"/>
                <a:gd name="connsiteX721" fmla="*/ 675439 w 1422659"/>
                <a:gd name="connsiteY721" fmla="*/ 6899 h 993878"/>
                <a:gd name="connsiteX722" fmla="*/ 693878 w 1422659"/>
                <a:gd name="connsiteY722" fmla="*/ 3258 h 993878"/>
                <a:gd name="connsiteX723" fmla="*/ 705056 w 1422659"/>
                <a:gd name="connsiteY723" fmla="*/ 1961 h 993878"/>
                <a:gd name="connsiteX724" fmla="*/ 716733 w 1422659"/>
                <a:gd name="connsiteY724" fmla="*/ -383 h 993878"/>
                <a:gd name="connsiteX725" fmla="*/ 721423 w 1422659"/>
                <a:gd name="connsiteY725" fmla="*/ -383 h 993878"/>
                <a:gd name="connsiteX726" fmla="*/ 724018 w 1422659"/>
                <a:gd name="connsiteY726" fmla="*/ 415 h 993878"/>
                <a:gd name="connsiteX727" fmla="*/ 731279 w 1422659"/>
                <a:gd name="connsiteY727" fmla="*/ 5079 h 993878"/>
                <a:gd name="connsiteX728" fmla="*/ 734672 w 1422659"/>
                <a:gd name="connsiteY728" fmla="*/ 9244 h 993878"/>
                <a:gd name="connsiteX729" fmla="*/ 738814 w 1422659"/>
                <a:gd name="connsiteY729" fmla="*/ 12087 h 993878"/>
                <a:gd name="connsiteX730" fmla="*/ 744802 w 1422659"/>
                <a:gd name="connsiteY730" fmla="*/ 12885 h 993878"/>
                <a:gd name="connsiteX731" fmla="*/ 752836 w 1422659"/>
                <a:gd name="connsiteY731" fmla="*/ 16252 h 993878"/>
                <a:gd name="connsiteX732" fmla="*/ 757527 w 1422659"/>
                <a:gd name="connsiteY732" fmla="*/ 19370 h 993878"/>
                <a:gd name="connsiteX733" fmla="*/ 763490 w 1422659"/>
                <a:gd name="connsiteY733" fmla="*/ 25081 h 993878"/>
                <a:gd name="connsiteX734" fmla="*/ 766609 w 1422659"/>
                <a:gd name="connsiteY734" fmla="*/ 30793 h 993878"/>
                <a:gd name="connsiteX735" fmla="*/ 770252 w 1422659"/>
                <a:gd name="connsiteY735" fmla="*/ 34958 h 993878"/>
                <a:gd name="connsiteX736" fmla="*/ 776489 w 1422659"/>
                <a:gd name="connsiteY736" fmla="*/ 44311 h 993878"/>
                <a:gd name="connsiteX737" fmla="*/ 779084 w 1422659"/>
                <a:gd name="connsiteY737" fmla="*/ 50023 h 993878"/>
                <a:gd name="connsiteX738" fmla="*/ 782477 w 1422659"/>
                <a:gd name="connsiteY738" fmla="*/ 57804 h 993878"/>
                <a:gd name="connsiteX739" fmla="*/ 787393 w 1422659"/>
                <a:gd name="connsiteY739" fmla="*/ 71048 h 993878"/>
                <a:gd name="connsiteX740" fmla="*/ 791809 w 1422659"/>
                <a:gd name="connsiteY740" fmla="*/ 80650 h 993878"/>
                <a:gd name="connsiteX741" fmla="*/ 797523 w 1422659"/>
                <a:gd name="connsiteY741" fmla="*/ 91824 h 993878"/>
                <a:gd name="connsiteX742" fmla="*/ 803261 w 1422659"/>
                <a:gd name="connsiteY742" fmla="*/ 105841 h 993878"/>
                <a:gd name="connsiteX743" fmla="*/ 805058 w 1422659"/>
                <a:gd name="connsiteY743" fmla="*/ 109482 h 993878"/>
                <a:gd name="connsiteX744" fmla="*/ 808177 w 1422659"/>
                <a:gd name="connsiteY744" fmla="*/ 112350 h 993878"/>
                <a:gd name="connsiteX745" fmla="*/ 813890 w 1422659"/>
                <a:gd name="connsiteY745" fmla="*/ 125844 h 993878"/>
                <a:gd name="connsiteX746" fmla="*/ 815463 w 1422659"/>
                <a:gd name="connsiteY746" fmla="*/ 127664 h 993878"/>
                <a:gd name="connsiteX747" fmla="*/ 820128 w 1422659"/>
                <a:gd name="connsiteY747" fmla="*/ 135720 h 993878"/>
                <a:gd name="connsiteX748" fmla="*/ 824045 w 1422659"/>
                <a:gd name="connsiteY748" fmla="*/ 143252 h 993878"/>
                <a:gd name="connsiteX749" fmla="*/ 830532 w 1422659"/>
                <a:gd name="connsiteY749" fmla="*/ 152580 h 993878"/>
                <a:gd name="connsiteX750" fmla="*/ 835972 w 1422659"/>
                <a:gd name="connsiteY750" fmla="*/ 158042 h 993878"/>
                <a:gd name="connsiteX751" fmla="*/ 843507 w 1422659"/>
                <a:gd name="connsiteY751" fmla="*/ 164802 h 993878"/>
                <a:gd name="connsiteX752" fmla="*/ 847150 w 1422659"/>
                <a:gd name="connsiteY752" fmla="*/ 168692 h 993878"/>
                <a:gd name="connsiteX753" fmla="*/ 852090 w 1422659"/>
                <a:gd name="connsiteY753" fmla="*/ 175975 h 993878"/>
                <a:gd name="connsiteX754" fmla="*/ 855733 w 1422659"/>
                <a:gd name="connsiteY754" fmla="*/ 179591 h 993878"/>
                <a:gd name="connsiteX755" fmla="*/ 859101 w 1422659"/>
                <a:gd name="connsiteY755" fmla="*/ 179866 h 993878"/>
                <a:gd name="connsiteX756" fmla="*/ 864041 w 1422659"/>
                <a:gd name="connsiteY756" fmla="*/ 187124 h 993878"/>
                <a:gd name="connsiteX757" fmla="*/ 869505 w 1422659"/>
                <a:gd name="connsiteY757" fmla="*/ 196751 h 993878"/>
                <a:gd name="connsiteX758" fmla="*/ 873922 w 1422659"/>
                <a:gd name="connsiteY758" fmla="*/ 206079 h 993878"/>
                <a:gd name="connsiteX759" fmla="*/ 877041 w 1422659"/>
                <a:gd name="connsiteY759" fmla="*/ 210244 h 993878"/>
                <a:gd name="connsiteX760" fmla="*/ 881457 w 1422659"/>
                <a:gd name="connsiteY760" fmla="*/ 219597 h 993878"/>
                <a:gd name="connsiteX761" fmla="*/ 886122 w 1422659"/>
                <a:gd name="connsiteY761" fmla="*/ 223737 h 993878"/>
                <a:gd name="connsiteX762" fmla="*/ 892361 w 1422659"/>
                <a:gd name="connsiteY762" fmla="*/ 226082 h 993878"/>
                <a:gd name="connsiteX763" fmla="*/ 900668 w 1422659"/>
                <a:gd name="connsiteY763" fmla="*/ 232317 h 993878"/>
                <a:gd name="connsiteX764" fmla="*/ 902739 w 1422659"/>
                <a:gd name="connsiteY764" fmla="*/ 233090 h 993878"/>
                <a:gd name="connsiteX765" fmla="*/ 902739 w 1422659"/>
                <a:gd name="connsiteY765" fmla="*/ 240622 h 993878"/>
                <a:gd name="connsiteX766" fmla="*/ 907955 w 1422659"/>
                <a:gd name="connsiteY766" fmla="*/ 246858 h 993878"/>
                <a:gd name="connsiteX767" fmla="*/ 910025 w 1422659"/>
                <a:gd name="connsiteY767" fmla="*/ 250748 h 993878"/>
                <a:gd name="connsiteX768" fmla="*/ 913393 w 1422659"/>
                <a:gd name="connsiteY768" fmla="*/ 254140 h 993878"/>
                <a:gd name="connsiteX769" fmla="*/ 918085 w 1422659"/>
                <a:gd name="connsiteY769" fmla="*/ 255687 h 993878"/>
                <a:gd name="connsiteX770" fmla="*/ 921452 w 1422659"/>
                <a:gd name="connsiteY770" fmla="*/ 259079 h 993878"/>
                <a:gd name="connsiteX771" fmla="*/ 923797 w 1422659"/>
                <a:gd name="connsiteY771" fmla="*/ 259852 h 993878"/>
                <a:gd name="connsiteX772" fmla="*/ 929511 w 1422659"/>
                <a:gd name="connsiteY772" fmla="*/ 267634 h 993878"/>
                <a:gd name="connsiteX773" fmla="*/ 930035 w 1422659"/>
                <a:gd name="connsiteY773" fmla="*/ 269205 h 993878"/>
                <a:gd name="connsiteX774" fmla="*/ 928987 w 1422659"/>
                <a:gd name="connsiteY774" fmla="*/ 271275 h 993878"/>
                <a:gd name="connsiteX775" fmla="*/ 932356 w 1422659"/>
                <a:gd name="connsiteY775" fmla="*/ 274642 h 993878"/>
                <a:gd name="connsiteX776" fmla="*/ 935749 w 1422659"/>
                <a:gd name="connsiteY776" fmla="*/ 276987 h 993878"/>
                <a:gd name="connsiteX777" fmla="*/ 939891 w 1422659"/>
                <a:gd name="connsiteY777" fmla="*/ 279331 h 993878"/>
                <a:gd name="connsiteX778" fmla="*/ 945605 w 1422659"/>
                <a:gd name="connsiteY778" fmla="*/ 286339 h 993878"/>
                <a:gd name="connsiteX779" fmla="*/ 951319 w 1422659"/>
                <a:gd name="connsiteY779" fmla="*/ 289981 h 993878"/>
                <a:gd name="connsiteX780" fmla="*/ 954712 w 1422659"/>
                <a:gd name="connsiteY780" fmla="*/ 293622 h 993878"/>
                <a:gd name="connsiteX781" fmla="*/ 955211 w 1422659"/>
                <a:gd name="connsiteY781" fmla="*/ 299334 h 993878"/>
                <a:gd name="connsiteX782" fmla="*/ 957032 w 1422659"/>
                <a:gd name="connsiteY782" fmla="*/ 299833 h 993878"/>
                <a:gd name="connsiteX783" fmla="*/ 961973 w 1422659"/>
                <a:gd name="connsiteY783" fmla="*/ 297513 h 993878"/>
                <a:gd name="connsiteX784" fmla="*/ 964068 w 1422659"/>
                <a:gd name="connsiteY784" fmla="*/ 297513 h 993878"/>
                <a:gd name="connsiteX785" fmla="*/ 966913 w 1422659"/>
                <a:gd name="connsiteY785" fmla="*/ 298536 h 993878"/>
                <a:gd name="connsiteX786" fmla="*/ 971079 w 1422659"/>
                <a:gd name="connsiteY786" fmla="*/ 301928 h 993878"/>
                <a:gd name="connsiteX787" fmla="*/ 974972 w 1422659"/>
                <a:gd name="connsiteY787" fmla="*/ 306841 h 993878"/>
                <a:gd name="connsiteX788" fmla="*/ 979114 w 1422659"/>
                <a:gd name="connsiteY788" fmla="*/ 310757 h 993878"/>
                <a:gd name="connsiteX789" fmla="*/ 991065 w 1422659"/>
                <a:gd name="connsiteY789" fmla="*/ 320359 h 993878"/>
                <a:gd name="connsiteX790" fmla="*/ 1003815 w 1422659"/>
                <a:gd name="connsiteY790" fmla="*/ 327617 h 993878"/>
                <a:gd name="connsiteX791" fmla="*/ 1012647 w 1422659"/>
                <a:gd name="connsiteY791" fmla="*/ 334127 h 993878"/>
                <a:gd name="connsiteX792" fmla="*/ 1016264 w 1422659"/>
                <a:gd name="connsiteY792" fmla="*/ 337244 h 993878"/>
                <a:gd name="connsiteX793" fmla="*/ 1022777 w 1422659"/>
                <a:gd name="connsiteY793" fmla="*/ 344253 h 993878"/>
                <a:gd name="connsiteX794" fmla="*/ 1031335 w 1422659"/>
                <a:gd name="connsiteY794" fmla="*/ 350214 h 993878"/>
                <a:gd name="connsiteX795" fmla="*/ 1032906 w 1422659"/>
                <a:gd name="connsiteY795" fmla="*/ 352558 h 993878"/>
                <a:gd name="connsiteX796" fmla="*/ 1042263 w 1422659"/>
                <a:gd name="connsiteY796" fmla="*/ 360614 h 993878"/>
                <a:gd name="connsiteX797" fmla="*/ 1051869 w 1422659"/>
                <a:gd name="connsiteY797" fmla="*/ 367622 h 993878"/>
                <a:gd name="connsiteX798" fmla="*/ 1060178 w 1422659"/>
                <a:gd name="connsiteY798" fmla="*/ 373583 h 993878"/>
                <a:gd name="connsiteX799" fmla="*/ 1066166 w 1422659"/>
                <a:gd name="connsiteY799" fmla="*/ 378796 h 993878"/>
                <a:gd name="connsiteX800" fmla="*/ 1067463 w 1422659"/>
                <a:gd name="connsiteY800" fmla="*/ 380342 h 993878"/>
                <a:gd name="connsiteX801" fmla="*/ 1072903 w 1422659"/>
                <a:gd name="connsiteY801" fmla="*/ 383211 h 993878"/>
                <a:gd name="connsiteX802" fmla="*/ 1076022 w 1422659"/>
                <a:gd name="connsiteY802" fmla="*/ 386578 h 993878"/>
                <a:gd name="connsiteX803" fmla="*/ 1085628 w 1422659"/>
                <a:gd name="connsiteY803" fmla="*/ 392539 h 993878"/>
                <a:gd name="connsiteX804" fmla="*/ 1086426 w 1422659"/>
                <a:gd name="connsiteY804" fmla="*/ 393861 h 993878"/>
                <a:gd name="connsiteX805" fmla="*/ 1092140 w 1422659"/>
                <a:gd name="connsiteY805" fmla="*/ 397477 h 993878"/>
                <a:gd name="connsiteX806" fmla="*/ 1107984 w 1422659"/>
                <a:gd name="connsiteY806" fmla="*/ 406580 h 993878"/>
                <a:gd name="connsiteX807" fmla="*/ 1112650 w 1422659"/>
                <a:gd name="connsiteY807" fmla="*/ 410995 h 993878"/>
                <a:gd name="connsiteX808" fmla="*/ 1115768 w 1422659"/>
                <a:gd name="connsiteY808" fmla="*/ 413065 h 993878"/>
                <a:gd name="connsiteX809" fmla="*/ 1117864 w 1422659"/>
                <a:gd name="connsiteY809" fmla="*/ 413589 h 993878"/>
                <a:gd name="connsiteX810" fmla="*/ 1126173 w 1422659"/>
                <a:gd name="connsiteY810" fmla="*/ 419300 h 993878"/>
                <a:gd name="connsiteX811" fmla="*/ 1133432 w 1422659"/>
                <a:gd name="connsiteY811" fmla="*/ 423191 h 99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</a:cxnLst>
              <a:rect l="l" t="t" r="r" b="b"/>
              <a:pathLst>
                <a:path w="1422659" h="993878">
                  <a:moveTo>
                    <a:pt x="1134481" y="425286"/>
                  </a:moveTo>
                  <a:lnTo>
                    <a:pt x="1119161" y="440600"/>
                  </a:lnTo>
                  <a:lnTo>
                    <a:pt x="1112674" y="447085"/>
                  </a:lnTo>
                  <a:lnTo>
                    <a:pt x="1106436" y="453071"/>
                  </a:lnTo>
                  <a:lnTo>
                    <a:pt x="1106436" y="459830"/>
                  </a:lnTo>
                  <a:lnTo>
                    <a:pt x="1104865" y="466314"/>
                  </a:lnTo>
                  <a:lnTo>
                    <a:pt x="1101496" y="465017"/>
                  </a:lnTo>
                  <a:lnTo>
                    <a:pt x="1097330" y="462149"/>
                  </a:lnTo>
                  <a:lnTo>
                    <a:pt x="1094485" y="464245"/>
                  </a:lnTo>
                  <a:lnTo>
                    <a:pt x="1089271" y="474894"/>
                  </a:lnTo>
                  <a:lnTo>
                    <a:pt x="1084605" y="483199"/>
                  </a:lnTo>
                  <a:lnTo>
                    <a:pt x="1082533" y="489435"/>
                  </a:lnTo>
                  <a:lnTo>
                    <a:pt x="1081486" y="490732"/>
                  </a:lnTo>
                  <a:lnTo>
                    <a:pt x="1077843" y="489684"/>
                  </a:lnTo>
                  <a:lnTo>
                    <a:pt x="1072653" y="490208"/>
                  </a:lnTo>
                  <a:lnTo>
                    <a:pt x="1071106" y="489684"/>
                  </a:lnTo>
                  <a:lnTo>
                    <a:pt x="1068237" y="490208"/>
                  </a:lnTo>
                  <a:lnTo>
                    <a:pt x="1063571" y="494099"/>
                  </a:lnTo>
                  <a:lnTo>
                    <a:pt x="1063821" y="496443"/>
                  </a:lnTo>
                  <a:lnTo>
                    <a:pt x="1062523" y="500583"/>
                  </a:lnTo>
                  <a:lnTo>
                    <a:pt x="1057833" y="504749"/>
                  </a:lnTo>
                  <a:lnTo>
                    <a:pt x="1057583" y="506046"/>
                  </a:lnTo>
                  <a:lnTo>
                    <a:pt x="1051095" y="504749"/>
                  </a:lnTo>
                  <a:lnTo>
                    <a:pt x="1048500" y="504998"/>
                  </a:lnTo>
                  <a:lnTo>
                    <a:pt x="1050572" y="508639"/>
                  </a:lnTo>
                  <a:lnTo>
                    <a:pt x="1049274" y="509413"/>
                  </a:lnTo>
                  <a:lnTo>
                    <a:pt x="1051869" y="512007"/>
                  </a:lnTo>
                  <a:lnTo>
                    <a:pt x="1048226" y="516695"/>
                  </a:lnTo>
                  <a:lnTo>
                    <a:pt x="1044584" y="518242"/>
                  </a:lnTo>
                  <a:lnTo>
                    <a:pt x="1040691" y="520836"/>
                  </a:lnTo>
                  <a:lnTo>
                    <a:pt x="1044085" y="527345"/>
                  </a:lnTo>
                  <a:lnTo>
                    <a:pt x="1050048" y="532009"/>
                  </a:lnTo>
                  <a:lnTo>
                    <a:pt x="1060702" y="543707"/>
                  </a:lnTo>
                  <a:lnTo>
                    <a:pt x="1066415" y="550965"/>
                  </a:lnTo>
                  <a:lnTo>
                    <a:pt x="1068761" y="549942"/>
                  </a:lnTo>
                  <a:lnTo>
                    <a:pt x="1072129" y="555130"/>
                  </a:lnTo>
                  <a:lnTo>
                    <a:pt x="1070582" y="558247"/>
                  </a:lnTo>
                  <a:lnTo>
                    <a:pt x="1071605" y="559794"/>
                  </a:lnTo>
                  <a:lnTo>
                    <a:pt x="1063047" y="565505"/>
                  </a:lnTo>
                  <a:lnTo>
                    <a:pt x="1061475" y="567326"/>
                  </a:lnTo>
                  <a:lnTo>
                    <a:pt x="1062773" y="571217"/>
                  </a:lnTo>
                  <a:lnTo>
                    <a:pt x="1064594" y="571740"/>
                  </a:lnTo>
                  <a:lnTo>
                    <a:pt x="1068237" y="578749"/>
                  </a:lnTo>
                  <a:lnTo>
                    <a:pt x="1069784" y="584211"/>
                  </a:lnTo>
                  <a:lnTo>
                    <a:pt x="1071880" y="583937"/>
                  </a:lnTo>
                  <a:lnTo>
                    <a:pt x="1072653" y="587329"/>
                  </a:lnTo>
                  <a:lnTo>
                    <a:pt x="1090069" y="585234"/>
                  </a:lnTo>
                  <a:lnTo>
                    <a:pt x="1097080" y="584735"/>
                  </a:lnTo>
                  <a:lnTo>
                    <a:pt x="1097330" y="594612"/>
                  </a:lnTo>
                  <a:lnTo>
                    <a:pt x="1097080" y="604737"/>
                  </a:lnTo>
                  <a:lnTo>
                    <a:pt x="1104865" y="604214"/>
                  </a:lnTo>
                  <a:lnTo>
                    <a:pt x="1112150" y="603166"/>
                  </a:lnTo>
                  <a:lnTo>
                    <a:pt x="1119685" y="602917"/>
                  </a:lnTo>
                  <a:lnTo>
                    <a:pt x="1119685" y="604214"/>
                  </a:lnTo>
                  <a:lnTo>
                    <a:pt x="1148254" y="602643"/>
                  </a:lnTo>
                  <a:lnTo>
                    <a:pt x="1148254" y="600049"/>
                  </a:lnTo>
                  <a:lnTo>
                    <a:pt x="1152145" y="600049"/>
                  </a:lnTo>
                  <a:lnTo>
                    <a:pt x="1151647" y="602643"/>
                  </a:lnTo>
                  <a:lnTo>
                    <a:pt x="1154492" y="610699"/>
                  </a:lnTo>
                  <a:lnTo>
                    <a:pt x="1159432" y="611222"/>
                  </a:lnTo>
                  <a:lnTo>
                    <a:pt x="1162301" y="610449"/>
                  </a:lnTo>
                  <a:lnTo>
                    <a:pt x="1165145" y="610948"/>
                  </a:lnTo>
                  <a:lnTo>
                    <a:pt x="1167491" y="609127"/>
                  </a:lnTo>
                  <a:lnTo>
                    <a:pt x="1166967" y="615637"/>
                  </a:lnTo>
                  <a:lnTo>
                    <a:pt x="1173205" y="614065"/>
                  </a:lnTo>
                  <a:lnTo>
                    <a:pt x="1173977" y="612519"/>
                  </a:lnTo>
                  <a:lnTo>
                    <a:pt x="1178145" y="615113"/>
                  </a:lnTo>
                  <a:lnTo>
                    <a:pt x="1182561" y="619528"/>
                  </a:lnTo>
                  <a:lnTo>
                    <a:pt x="1188524" y="614589"/>
                  </a:lnTo>
                  <a:lnTo>
                    <a:pt x="1194263" y="613043"/>
                  </a:lnTo>
                  <a:lnTo>
                    <a:pt x="1195285" y="613816"/>
                  </a:lnTo>
                  <a:lnTo>
                    <a:pt x="1205165" y="605236"/>
                  </a:lnTo>
                  <a:lnTo>
                    <a:pt x="1209308" y="600822"/>
                  </a:lnTo>
                  <a:lnTo>
                    <a:pt x="1221783" y="589923"/>
                  </a:lnTo>
                  <a:lnTo>
                    <a:pt x="1225675" y="597455"/>
                  </a:lnTo>
                  <a:lnTo>
                    <a:pt x="1222057" y="599001"/>
                  </a:lnTo>
                  <a:lnTo>
                    <a:pt x="1220486" y="600572"/>
                  </a:lnTo>
                  <a:lnTo>
                    <a:pt x="1222557" y="604463"/>
                  </a:lnTo>
                  <a:lnTo>
                    <a:pt x="1225426" y="608628"/>
                  </a:lnTo>
                  <a:lnTo>
                    <a:pt x="1232711" y="603415"/>
                  </a:lnTo>
                  <a:lnTo>
                    <a:pt x="1235806" y="600572"/>
                  </a:lnTo>
                  <a:lnTo>
                    <a:pt x="1239198" y="598752"/>
                  </a:lnTo>
                  <a:lnTo>
                    <a:pt x="1241544" y="599525"/>
                  </a:lnTo>
                  <a:lnTo>
                    <a:pt x="1243615" y="598228"/>
                  </a:lnTo>
                  <a:lnTo>
                    <a:pt x="1241544" y="594861"/>
                  </a:lnTo>
                  <a:lnTo>
                    <a:pt x="1238151" y="585758"/>
                  </a:lnTo>
                  <a:lnTo>
                    <a:pt x="1249329" y="575382"/>
                  </a:lnTo>
                  <a:lnTo>
                    <a:pt x="1252447" y="579273"/>
                  </a:lnTo>
                  <a:lnTo>
                    <a:pt x="1254269" y="583687"/>
                  </a:lnTo>
                  <a:lnTo>
                    <a:pt x="1255292" y="588352"/>
                  </a:lnTo>
                  <a:lnTo>
                    <a:pt x="1254269" y="591993"/>
                  </a:lnTo>
                  <a:lnTo>
                    <a:pt x="1255042" y="597455"/>
                  </a:lnTo>
                  <a:lnTo>
                    <a:pt x="1258935" y="601869"/>
                  </a:lnTo>
                  <a:lnTo>
                    <a:pt x="1267268" y="613816"/>
                  </a:lnTo>
                  <a:lnTo>
                    <a:pt x="1269863" y="616934"/>
                  </a:lnTo>
                  <a:lnTo>
                    <a:pt x="1292194" y="629903"/>
                  </a:lnTo>
                  <a:lnTo>
                    <a:pt x="1293766" y="630701"/>
                  </a:lnTo>
                  <a:lnTo>
                    <a:pt x="1299205" y="630177"/>
                  </a:lnTo>
                  <a:lnTo>
                    <a:pt x="1306491" y="628606"/>
                  </a:lnTo>
                  <a:lnTo>
                    <a:pt x="1309610" y="627584"/>
                  </a:lnTo>
                  <a:lnTo>
                    <a:pt x="1315572" y="626536"/>
                  </a:lnTo>
                  <a:lnTo>
                    <a:pt x="1316869" y="625489"/>
                  </a:lnTo>
                  <a:lnTo>
                    <a:pt x="1322583" y="624715"/>
                  </a:lnTo>
                  <a:lnTo>
                    <a:pt x="1349605" y="621872"/>
                  </a:lnTo>
                  <a:lnTo>
                    <a:pt x="1354545" y="628083"/>
                  </a:lnTo>
                  <a:lnTo>
                    <a:pt x="1359236" y="629405"/>
                  </a:lnTo>
                  <a:lnTo>
                    <a:pt x="1374556" y="631998"/>
                  </a:lnTo>
                  <a:lnTo>
                    <a:pt x="1381043" y="626786"/>
                  </a:lnTo>
                  <a:lnTo>
                    <a:pt x="1399232" y="605236"/>
                  </a:lnTo>
                  <a:lnTo>
                    <a:pt x="1403124" y="607830"/>
                  </a:lnTo>
                  <a:lnTo>
                    <a:pt x="1403922" y="609402"/>
                  </a:lnTo>
                  <a:lnTo>
                    <a:pt x="1413255" y="619528"/>
                  </a:lnTo>
                  <a:lnTo>
                    <a:pt x="1414826" y="625763"/>
                  </a:lnTo>
                  <a:lnTo>
                    <a:pt x="1417421" y="628083"/>
                  </a:lnTo>
                  <a:lnTo>
                    <a:pt x="1420540" y="632771"/>
                  </a:lnTo>
                  <a:lnTo>
                    <a:pt x="1401053" y="659259"/>
                  </a:lnTo>
                  <a:lnTo>
                    <a:pt x="1388852" y="668337"/>
                  </a:lnTo>
                  <a:lnTo>
                    <a:pt x="1385209" y="675096"/>
                  </a:lnTo>
                  <a:lnTo>
                    <a:pt x="1380793" y="678214"/>
                  </a:lnTo>
                  <a:lnTo>
                    <a:pt x="1379222" y="677965"/>
                  </a:lnTo>
                  <a:lnTo>
                    <a:pt x="1375079" y="681331"/>
                  </a:lnTo>
                  <a:lnTo>
                    <a:pt x="1372734" y="682628"/>
                  </a:lnTo>
                  <a:lnTo>
                    <a:pt x="1354819" y="689912"/>
                  </a:lnTo>
                  <a:lnTo>
                    <a:pt x="1347010" y="693029"/>
                  </a:lnTo>
                  <a:lnTo>
                    <a:pt x="1334535" y="693802"/>
                  </a:lnTo>
                  <a:lnTo>
                    <a:pt x="1332464" y="698217"/>
                  </a:lnTo>
                  <a:lnTo>
                    <a:pt x="1326501" y="699514"/>
                  </a:lnTo>
                  <a:lnTo>
                    <a:pt x="1321561" y="689388"/>
                  </a:lnTo>
                  <a:lnTo>
                    <a:pt x="1315323" y="691209"/>
                  </a:lnTo>
                  <a:lnTo>
                    <a:pt x="1312453" y="694052"/>
                  </a:lnTo>
                  <a:lnTo>
                    <a:pt x="1310632" y="692755"/>
                  </a:lnTo>
                  <a:lnTo>
                    <a:pt x="1307539" y="692506"/>
                  </a:lnTo>
                  <a:lnTo>
                    <a:pt x="1305193" y="693278"/>
                  </a:lnTo>
                  <a:lnTo>
                    <a:pt x="1302598" y="692256"/>
                  </a:lnTo>
                  <a:lnTo>
                    <a:pt x="1299729" y="693802"/>
                  </a:lnTo>
                  <a:lnTo>
                    <a:pt x="1292968" y="696396"/>
                  </a:lnTo>
                  <a:lnTo>
                    <a:pt x="1293242" y="699514"/>
                  </a:lnTo>
                  <a:lnTo>
                    <a:pt x="1290373" y="701334"/>
                  </a:lnTo>
                  <a:lnTo>
                    <a:pt x="1288052" y="703928"/>
                  </a:lnTo>
                  <a:lnTo>
                    <a:pt x="1282838" y="704976"/>
                  </a:lnTo>
                  <a:lnTo>
                    <a:pt x="1281814" y="706797"/>
                  </a:lnTo>
                  <a:lnTo>
                    <a:pt x="1279469" y="707570"/>
                  </a:lnTo>
                  <a:lnTo>
                    <a:pt x="1276101" y="700287"/>
                  </a:lnTo>
                  <a:lnTo>
                    <a:pt x="1275053" y="696920"/>
                  </a:lnTo>
                  <a:lnTo>
                    <a:pt x="1273481" y="696671"/>
                  </a:lnTo>
                  <a:lnTo>
                    <a:pt x="1270113" y="689388"/>
                  </a:lnTo>
                  <a:lnTo>
                    <a:pt x="1264149" y="683427"/>
                  </a:lnTo>
                  <a:lnTo>
                    <a:pt x="1260232" y="685746"/>
                  </a:lnTo>
                  <a:lnTo>
                    <a:pt x="1257388" y="685746"/>
                  </a:lnTo>
                  <a:lnTo>
                    <a:pt x="1256090" y="684449"/>
                  </a:lnTo>
                  <a:lnTo>
                    <a:pt x="1246734" y="684973"/>
                  </a:lnTo>
                  <a:lnTo>
                    <a:pt x="1244139" y="686021"/>
                  </a:lnTo>
                  <a:lnTo>
                    <a:pt x="1243091" y="684724"/>
                  </a:lnTo>
                  <a:lnTo>
                    <a:pt x="1240746" y="686021"/>
                  </a:lnTo>
                  <a:lnTo>
                    <a:pt x="1239722" y="684449"/>
                  </a:lnTo>
                  <a:lnTo>
                    <a:pt x="1234782" y="685497"/>
                  </a:lnTo>
                  <a:lnTo>
                    <a:pt x="1224902" y="689912"/>
                  </a:lnTo>
                  <a:lnTo>
                    <a:pt x="1221783" y="695349"/>
                  </a:lnTo>
                  <a:lnTo>
                    <a:pt x="1220236" y="699265"/>
                  </a:lnTo>
                  <a:lnTo>
                    <a:pt x="1220760" y="704702"/>
                  </a:lnTo>
                  <a:lnTo>
                    <a:pt x="1218938" y="708867"/>
                  </a:lnTo>
                  <a:lnTo>
                    <a:pt x="1218140" y="716399"/>
                  </a:lnTo>
                  <a:lnTo>
                    <a:pt x="1215819" y="728071"/>
                  </a:lnTo>
                  <a:lnTo>
                    <a:pt x="1214522" y="737424"/>
                  </a:lnTo>
                  <a:lnTo>
                    <a:pt x="1213224" y="744707"/>
                  </a:lnTo>
                  <a:lnTo>
                    <a:pt x="1212701" y="749371"/>
                  </a:lnTo>
                  <a:lnTo>
                    <a:pt x="1211129" y="757676"/>
                  </a:lnTo>
                  <a:lnTo>
                    <a:pt x="1209832" y="766780"/>
                  </a:lnTo>
                  <a:lnTo>
                    <a:pt x="1210106" y="771968"/>
                  </a:lnTo>
                  <a:lnTo>
                    <a:pt x="1209308" y="775859"/>
                  </a:lnTo>
                  <a:lnTo>
                    <a:pt x="1207237" y="786783"/>
                  </a:lnTo>
                  <a:lnTo>
                    <a:pt x="1206738" y="794315"/>
                  </a:lnTo>
                  <a:lnTo>
                    <a:pt x="1203096" y="794564"/>
                  </a:lnTo>
                  <a:lnTo>
                    <a:pt x="1200749" y="793791"/>
                  </a:lnTo>
                  <a:lnTo>
                    <a:pt x="1197630" y="796385"/>
                  </a:lnTo>
                  <a:lnTo>
                    <a:pt x="1195037" y="797682"/>
                  </a:lnTo>
                  <a:lnTo>
                    <a:pt x="1193988" y="799503"/>
                  </a:lnTo>
                  <a:lnTo>
                    <a:pt x="1190095" y="800276"/>
                  </a:lnTo>
                  <a:lnTo>
                    <a:pt x="1181264" y="807284"/>
                  </a:lnTo>
                  <a:lnTo>
                    <a:pt x="1175799" y="809354"/>
                  </a:lnTo>
                  <a:lnTo>
                    <a:pt x="1172181" y="807559"/>
                  </a:lnTo>
                  <a:lnTo>
                    <a:pt x="1167241" y="806511"/>
                  </a:lnTo>
                  <a:lnTo>
                    <a:pt x="1164122" y="807284"/>
                  </a:lnTo>
                  <a:lnTo>
                    <a:pt x="1167241" y="812747"/>
                  </a:lnTo>
                  <a:lnTo>
                    <a:pt x="1171382" y="818209"/>
                  </a:lnTo>
                  <a:lnTo>
                    <a:pt x="1168263" y="820528"/>
                  </a:lnTo>
                  <a:lnTo>
                    <a:pt x="1169312" y="822872"/>
                  </a:lnTo>
                  <a:lnTo>
                    <a:pt x="1167491" y="823920"/>
                  </a:lnTo>
                  <a:lnTo>
                    <a:pt x="1170086" y="828833"/>
                  </a:lnTo>
                  <a:lnTo>
                    <a:pt x="1173729" y="834046"/>
                  </a:lnTo>
                  <a:lnTo>
                    <a:pt x="1177096" y="836366"/>
                  </a:lnTo>
                  <a:lnTo>
                    <a:pt x="1172181" y="840282"/>
                  </a:lnTo>
                  <a:lnTo>
                    <a:pt x="1163599" y="845993"/>
                  </a:lnTo>
                  <a:lnTo>
                    <a:pt x="1154516" y="852727"/>
                  </a:lnTo>
                  <a:lnTo>
                    <a:pt x="1145410" y="860783"/>
                  </a:lnTo>
                  <a:lnTo>
                    <a:pt x="1139696" y="864948"/>
                  </a:lnTo>
                  <a:lnTo>
                    <a:pt x="1142565" y="868589"/>
                  </a:lnTo>
                  <a:lnTo>
                    <a:pt x="1146457" y="875074"/>
                  </a:lnTo>
                  <a:lnTo>
                    <a:pt x="1150350" y="879738"/>
                  </a:lnTo>
                  <a:lnTo>
                    <a:pt x="1158933" y="887545"/>
                  </a:lnTo>
                  <a:lnTo>
                    <a:pt x="1163349" y="890663"/>
                  </a:lnTo>
                  <a:lnTo>
                    <a:pt x="1167491" y="894553"/>
                  </a:lnTo>
                  <a:lnTo>
                    <a:pt x="1171134" y="898694"/>
                  </a:lnTo>
                  <a:lnTo>
                    <a:pt x="1181538" y="909094"/>
                  </a:lnTo>
                  <a:lnTo>
                    <a:pt x="1186976" y="913758"/>
                  </a:lnTo>
                  <a:lnTo>
                    <a:pt x="1190869" y="918696"/>
                  </a:lnTo>
                  <a:lnTo>
                    <a:pt x="1193739" y="924158"/>
                  </a:lnTo>
                  <a:lnTo>
                    <a:pt x="1195560" y="929870"/>
                  </a:lnTo>
                  <a:lnTo>
                    <a:pt x="1185430" y="935831"/>
                  </a:lnTo>
                  <a:lnTo>
                    <a:pt x="1182835" y="941043"/>
                  </a:lnTo>
                  <a:lnTo>
                    <a:pt x="1179966" y="944660"/>
                  </a:lnTo>
                  <a:lnTo>
                    <a:pt x="1176324" y="944934"/>
                  </a:lnTo>
                  <a:lnTo>
                    <a:pt x="1166194" y="951942"/>
                  </a:lnTo>
                  <a:lnTo>
                    <a:pt x="1152945" y="959724"/>
                  </a:lnTo>
                  <a:lnTo>
                    <a:pt x="1151397" y="960772"/>
                  </a:lnTo>
                  <a:lnTo>
                    <a:pt x="1136577" y="970898"/>
                  </a:lnTo>
                  <a:lnTo>
                    <a:pt x="1133732" y="978430"/>
                  </a:lnTo>
                  <a:lnTo>
                    <a:pt x="1117364" y="993495"/>
                  </a:lnTo>
                  <a:lnTo>
                    <a:pt x="1116317" y="993495"/>
                  </a:lnTo>
                  <a:lnTo>
                    <a:pt x="1115543" y="987508"/>
                  </a:lnTo>
                  <a:lnTo>
                    <a:pt x="1113198" y="983368"/>
                  </a:lnTo>
                  <a:lnTo>
                    <a:pt x="1111127" y="981273"/>
                  </a:lnTo>
                  <a:lnTo>
                    <a:pt x="1105663" y="984665"/>
                  </a:lnTo>
                  <a:lnTo>
                    <a:pt x="1100997" y="987010"/>
                  </a:lnTo>
                  <a:lnTo>
                    <a:pt x="1091890" y="986736"/>
                  </a:lnTo>
                  <a:lnTo>
                    <a:pt x="1089045" y="982071"/>
                  </a:lnTo>
                  <a:lnTo>
                    <a:pt x="1086950" y="975836"/>
                  </a:lnTo>
                  <a:lnTo>
                    <a:pt x="1086452" y="969851"/>
                  </a:lnTo>
                  <a:lnTo>
                    <a:pt x="1078641" y="972719"/>
                  </a:lnTo>
                  <a:lnTo>
                    <a:pt x="1076321" y="967257"/>
                  </a:lnTo>
                  <a:lnTo>
                    <a:pt x="1064620" y="969851"/>
                  </a:lnTo>
                  <a:lnTo>
                    <a:pt x="1060203" y="959999"/>
                  </a:lnTo>
                  <a:lnTo>
                    <a:pt x="1057857" y="956607"/>
                  </a:lnTo>
                  <a:lnTo>
                    <a:pt x="1055263" y="949074"/>
                  </a:lnTo>
                  <a:lnTo>
                    <a:pt x="1054214" y="949349"/>
                  </a:lnTo>
                  <a:lnTo>
                    <a:pt x="1051895" y="941542"/>
                  </a:lnTo>
                  <a:lnTo>
                    <a:pt x="1050847" y="941542"/>
                  </a:lnTo>
                  <a:lnTo>
                    <a:pt x="1049026" y="935831"/>
                  </a:lnTo>
                  <a:lnTo>
                    <a:pt x="1046705" y="930119"/>
                  </a:lnTo>
                  <a:lnTo>
                    <a:pt x="1047728" y="929620"/>
                  </a:lnTo>
                  <a:lnTo>
                    <a:pt x="1041765" y="917150"/>
                  </a:lnTo>
                  <a:lnTo>
                    <a:pt x="1040967" y="912461"/>
                  </a:lnTo>
                  <a:lnTo>
                    <a:pt x="1037848" y="911688"/>
                  </a:lnTo>
                  <a:lnTo>
                    <a:pt x="1036550" y="905727"/>
                  </a:lnTo>
                  <a:lnTo>
                    <a:pt x="1033182" y="897147"/>
                  </a:lnTo>
                  <a:lnTo>
                    <a:pt x="1036824" y="899217"/>
                  </a:lnTo>
                  <a:lnTo>
                    <a:pt x="1038372" y="896623"/>
                  </a:lnTo>
                  <a:lnTo>
                    <a:pt x="1035777" y="892483"/>
                  </a:lnTo>
                  <a:lnTo>
                    <a:pt x="1041490" y="885200"/>
                  </a:lnTo>
                  <a:lnTo>
                    <a:pt x="1043062" y="882332"/>
                  </a:lnTo>
                  <a:lnTo>
                    <a:pt x="1033706" y="884676"/>
                  </a:lnTo>
                  <a:lnTo>
                    <a:pt x="1031111" y="878441"/>
                  </a:lnTo>
                  <a:lnTo>
                    <a:pt x="1030587" y="874551"/>
                  </a:lnTo>
                  <a:lnTo>
                    <a:pt x="1016040" y="878965"/>
                  </a:lnTo>
                  <a:lnTo>
                    <a:pt x="1014743" y="876122"/>
                  </a:lnTo>
                  <a:lnTo>
                    <a:pt x="1011100" y="877144"/>
                  </a:lnTo>
                  <a:lnTo>
                    <a:pt x="997327" y="875598"/>
                  </a:lnTo>
                  <a:lnTo>
                    <a:pt x="996803" y="874026"/>
                  </a:lnTo>
                  <a:lnTo>
                    <a:pt x="993435" y="875323"/>
                  </a:lnTo>
                  <a:lnTo>
                    <a:pt x="992387" y="873254"/>
                  </a:lnTo>
                  <a:lnTo>
                    <a:pt x="990566" y="873503"/>
                  </a:lnTo>
                  <a:lnTo>
                    <a:pt x="983305" y="873503"/>
                  </a:lnTo>
                  <a:lnTo>
                    <a:pt x="982781" y="870909"/>
                  </a:lnTo>
                  <a:lnTo>
                    <a:pt x="980186" y="870909"/>
                  </a:lnTo>
                  <a:lnTo>
                    <a:pt x="982007" y="862604"/>
                  </a:lnTo>
                  <a:lnTo>
                    <a:pt x="981234" y="848063"/>
                  </a:lnTo>
                  <a:lnTo>
                    <a:pt x="980710" y="846242"/>
                  </a:lnTo>
                  <a:lnTo>
                    <a:pt x="975246" y="843399"/>
                  </a:lnTo>
                  <a:lnTo>
                    <a:pt x="976817" y="835867"/>
                  </a:lnTo>
                  <a:lnTo>
                    <a:pt x="969532" y="832225"/>
                  </a:lnTo>
                  <a:lnTo>
                    <a:pt x="969282" y="830404"/>
                  </a:lnTo>
                  <a:lnTo>
                    <a:pt x="971105" y="827287"/>
                  </a:lnTo>
                  <a:lnTo>
                    <a:pt x="970580" y="824444"/>
                  </a:lnTo>
                  <a:lnTo>
                    <a:pt x="967736" y="823122"/>
                  </a:lnTo>
                  <a:lnTo>
                    <a:pt x="966689" y="820279"/>
                  </a:lnTo>
                  <a:lnTo>
                    <a:pt x="967212" y="817410"/>
                  </a:lnTo>
                  <a:lnTo>
                    <a:pt x="965889" y="816637"/>
                  </a:lnTo>
                  <a:lnTo>
                    <a:pt x="962796" y="819506"/>
                  </a:lnTo>
                  <a:lnTo>
                    <a:pt x="955261" y="820528"/>
                  </a:lnTo>
                  <a:lnTo>
                    <a:pt x="949797" y="815590"/>
                  </a:lnTo>
                  <a:lnTo>
                    <a:pt x="948748" y="815864"/>
                  </a:lnTo>
                  <a:lnTo>
                    <a:pt x="943310" y="813769"/>
                  </a:lnTo>
                  <a:lnTo>
                    <a:pt x="938094" y="810651"/>
                  </a:lnTo>
                  <a:lnTo>
                    <a:pt x="922251" y="812472"/>
                  </a:lnTo>
                  <a:lnTo>
                    <a:pt x="920954" y="811699"/>
                  </a:lnTo>
                  <a:lnTo>
                    <a:pt x="924597" y="796385"/>
                  </a:lnTo>
                  <a:lnTo>
                    <a:pt x="925894" y="788080"/>
                  </a:lnTo>
                  <a:lnTo>
                    <a:pt x="926418" y="781570"/>
                  </a:lnTo>
                  <a:lnTo>
                    <a:pt x="928489" y="775085"/>
                  </a:lnTo>
                  <a:lnTo>
                    <a:pt x="931084" y="774038"/>
                  </a:lnTo>
                  <a:lnTo>
                    <a:pt x="930834" y="768850"/>
                  </a:lnTo>
                  <a:lnTo>
                    <a:pt x="929263" y="759497"/>
                  </a:lnTo>
                  <a:lnTo>
                    <a:pt x="927715" y="755606"/>
                  </a:lnTo>
                  <a:lnTo>
                    <a:pt x="925894" y="753262"/>
                  </a:lnTo>
                  <a:lnTo>
                    <a:pt x="930035" y="746528"/>
                  </a:lnTo>
                  <a:lnTo>
                    <a:pt x="932381" y="740542"/>
                  </a:lnTo>
                  <a:lnTo>
                    <a:pt x="932630" y="733534"/>
                  </a:lnTo>
                  <a:lnTo>
                    <a:pt x="932132" y="721836"/>
                  </a:lnTo>
                  <a:lnTo>
                    <a:pt x="931084" y="721836"/>
                  </a:lnTo>
                  <a:lnTo>
                    <a:pt x="930310" y="716922"/>
                  </a:lnTo>
                  <a:lnTo>
                    <a:pt x="928987" y="712234"/>
                  </a:lnTo>
                  <a:lnTo>
                    <a:pt x="926392" y="708343"/>
                  </a:lnTo>
                  <a:lnTo>
                    <a:pt x="925894" y="704452"/>
                  </a:lnTo>
                  <a:lnTo>
                    <a:pt x="920679" y="694825"/>
                  </a:lnTo>
                  <a:lnTo>
                    <a:pt x="918883" y="690410"/>
                  </a:lnTo>
                  <a:lnTo>
                    <a:pt x="916014" y="687043"/>
                  </a:lnTo>
                  <a:lnTo>
                    <a:pt x="915490" y="684449"/>
                  </a:lnTo>
                  <a:lnTo>
                    <a:pt x="912895" y="676393"/>
                  </a:lnTo>
                  <a:lnTo>
                    <a:pt x="912371" y="673550"/>
                  </a:lnTo>
                  <a:lnTo>
                    <a:pt x="910824" y="670433"/>
                  </a:lnTo>
                  <a:lnTo>
                    <a:pt x="911074" y="666018"/>
                  </a:lnTo>
                  <a:lnTo>
                    <a:pt x="912895" y="663150"/>
                  </a:lnTo>
                  <a:lnTo>
                    <a:pt x="913143" y="659783"/>
                  </a:lnTo>
                  <a:lnTo>
                    <a:pt x="916014" y="655618"/>
                  </a:lnTo>
                  <a:lnTo>
                    <a:pt x="916787" y="651477"/>
                  </a:lnTo>
                  <a:lnTo>
                    <a:pt x="906657" y="649382"/>
                  </a:lnTo>
                  <a:lnTo>
                    <a:pt x="897051" y="648609"/>
                  </a:lnTo>
                  <a:lnTo>
                    <a:pt x="897825" y="646265"/>
                  </a:lnTo>
                  <a:lnTo>
                    <a:pt x="903538" y="636138"/>
                  </a:lnTo>
                  <a:lnTo>
                    <a:pt x="904312" y="636413"/>
                  </a:lnTo>
                  <a:lnTo>
                    <a:pt x="908479" y="626012"/>
                  </a:lnTo>
                  <a:lnTo>
                    <a:pt x="919381" y="609402"/>
                  </a:lnTo>
                  <a:lnTo>
                    <a:pt x="919656" y="606808"/>
                  </a:lnTo>
                  <a:lnTo>
                    <a:pt x="928489" y="593040"/>
                  </a:lnTo>
                  <a:lnTo>
                    <a:pt x="933154" y="587578"/>
                  </a:lnTo>
                  <a:lnTo>
                    <a:pt x="931856" y="586530"/>
                  </a:lnTo>
                  <a:lnTo>
                    <a:pt x="938344" y="576405"/>
                  </a:lnTo>
                  <a:lnTo>
                    <a:pt x="940689" y="571466"/>
                  </a:lnTo>
                  <a:lnTo>
                    <a:pt x="944332" y="565755"/>
                  </a:lnTo>
                  <a:lnTo>
                    <a:pt x="947700" y="559021"/>
                  </a:lnTo>
                  <a:lnTo>
                    <a:pt x="949771" y="555629"/>
                  </a:lnTo>
                  <a:lnTo>
                    <a:pt x="953414" y="551214"/>
                  </a:lnTo>
                  <a:lnTo>
                    <a:pt x="952640" y="550441"/>
                  </a:lnTo>
                  <a:lnTo>
                    <a:pt x="957830" y="546550"/>
                  </a:lnTo>
                  <a:lnTo>
                    <a:pt x="956533" y="543433"/>
                  </a:lnTo>
                  <a:lnTo>
                    <a:pt x="959128" y="541861"/>
                  </a:lnTo>
                  <a:lnTo>
                    <a:pt x="957830" y="540315"/>
                  </a:lnTo>
                  <a:lnTo>
                    <a:pt x="962521" y="537197"/>
                  </a:lnTo>
                  <a:lnTo>
                    <a:pt x="957830" y="527844"/>
                  </a:lnTo>
                  <a:lnTo>
                    <a:pt x="954986" y="523953"/>
                  </a:lnTo>
                  <a:lnTo>
                    <a:pt x="953414" y="520062"/>
                  </a:lnTo>
                  <a:lnTo>
                    <a:pt x="945355" y="509139"/>
                  </a:lnTo>
                  <a:lnTo>
                    <a:pt x="938868" y="514601"/>
                  </a:lnTo>
                  <a:lnTo>
                    <a:pt x="935225" y="511757"/>
                  </a:lnTo>
                  <a:lnTo>
                    <a:pt x="933927" y="513827"/>
                  </a:lnTo>
                  <a:lnTo>
                    <a:pt x="929263" y="510186"/>
                  </a:lnTo>
                  <a:lnTo>
                    <a:pt x="927192" y="510710"/>
                  </a:lnTo>
                  <a:lnTo>
                    <a:pt x="925619" y="509662"/>
                  </a:lnTo>
                  <a:lnTo>
                    <a:pt x="922251" y="514601"/>
                  </a:lnTo>
                  <a:lnTo>
                    <a:pt x="919656" y="512530"/>
                  </a:lnTo>
                  <a:lnTo>
                    <a:pt x="915738" y="516945"/>
                  </a:lnTo>
                  <a:lnTo>
                    <a:pt x="913143" y="517718"/>
                  </a:lnTo>
                  <a:lnTo>
                    <a:pt x="907955" y="515648"/>
                  </a:lnTo>
                  <a:lnTo>
                    <a:pt x="905084" y="516671"/>
                  </a:lnTo>
                  <a:lnTo>
                    <a:pt x="898872" y="521609"/>
                  </a:lnTo>
                  <a:lnTo>
                    <a:pt x="893658" y="517967"/>
                  </a:lnTo>
                  <a:lnTo>
                    <a:pt x="888218" y="523430"/>
                  </a:lnTo>
                  <a:lnTo>
                    <a:pt x="882754" y="515898"/>
                  </a:lnTo>
                  <a:lnTo>
                    <a:pt x="882505" y="514077"/>
                  </a:lnTo>
                  <a:lnTo>
                    <a:pt x="884825" y="508614"/>
                  </a:lnTo>
                  <a:lnTo>
                    <a:pt x="875493" y="504200"/>
                  </a:lnTo>
                  <a:lnTo>
                    <a:pt x="877814" y="499786"/>
                  </a:lnTo>
                  <a:lnTo>
                    <a:pt x="875743" y="497715"/>
                  </a:lnTo>
                  <a:lnTo>
                    <a:pt x="877564" y="494872"/>
                  </a:lnTo>
                  <a:lnTo>
                    <a:pt x="874695" y="492253"/>
                  </a:lnTo>
                  <a:lnTo>
                    <a:pt x="873922" y="489659"/>
                  </a:lnTo>
                  <a:lnTo>
                    <a:pt x="868458" y="482651"/>
                  </a:lnTo>
                  <a:lnTo>
                    <a:pt x="869755" y="481628"/>
                  </a:lnTo>
                  <a:lnTo>
                    <a:pt x="868208" y="476939"/>
                  </a:lnTo>
                  <a:lnTo>
                    <a:pt x="864041" y="471228"/>
                  </a:lnTo>
                  <a:lnTo>
                    <a:pt x="860673" y="464992"/>
                  </a:lnTo>
                  <a:lnTo>
                    <a:pt x="859899" y="461626"/>
                  </a:lnTo>
                  <a:lnTo>
                    <a:pt x="852864" y="453819"/>
                  </a:lnTo>
                  <a:lnTo>
                    <a:pt x="851316" y="452796"/>
                  </a:lnTo>
                  <a:lnTo>
                    <a:pt x="847948" y="458233"/>
                  </a:lnTo>
                  <a:lnTo>
                    <a:pt x="845353" y="456936"/>
                  </a:lnTo>
                  <a:lnTo>
                    <a:pt x="842733" y="461351"/>
                  </a:lnTo>
                  <a:lnTo>
                    <a:pt x="834699" y="457984"/>
                  </a:lnTo>
                  <a:lnTo>
                    <a:pt x="830532" y="462648"/>
                  </a:lnTo>
                  <a:lnTo>
                    <a:pt x="827938" y="466564"/>
                  </a:lnTo>
                  <a:lnTo>
                    <a:pt x="824569" y="464743"/>
                  </a:lnTo>
                  <a:lnTo>
                    <a:pt x="830782" y="457735"/>
                  </a:lnTo>
                  <a:lnTo>
                    <a:pt x="826640" y="453819"/>
                  </a:lnTo>
                  <a:lnTo>
                    <a:pt x="826640" y="448905"/>
                  </a:lnTo>
                  <a:lnTo>
                    <a:pt x="828462" y="447334"/>
                  </a:lnTo>
                  <a:lnTo>
                    <a:pt x="828711" y="442396"/>
                  </a:lnTo>
                  <a:lnTo>
                    <a:pt x="830532" y="439802"/>
                  </a:lnTo>
                  <a:lnTo>
                    <a:pt x="828986" y="437732"/>
                  </a:lnTo>
                  <a:lnTo>
                    <a:pt x="831306" y="436161"/>
                  </a:lnTo>
                  <a:lnTo>
                    <a:pt x="831306" y="433841"/>
                  </a:lnTo>
                  <a:lnTo>
                    <a:pt x="828711" y="432544"/>
                  </a:lnTo>
                  <a:lnTo>
                    <a:pt x="826640" y="433317"/>
                  </a:lnTo>
                  <a:lnTo>
                    <a:pt x="818831" y="438256"/>
                  </a:lnTo>
                  <a:lnTo>
                    <a:pt x="815986" y="434614"/>
                  </a:lnTo>
                  <a:lnTo>
                    <a:pt x="807927" y="422668"/>
                  </a:lnTo>
                  <a:lnTo>
                    <a:pt x="803511" y="427082"/>
                  </a:lnTo>
                  <a:lnTo>
                    <a:pt x="800143" y="423964"/>
                  </a:lnTo>
                  <a:lnTo>
                    <a:pt x="788965" y="414362"/>
                  </a:lnTo>
                  <a:lnTo>
                    <a:pt x="786370" y="417480"/>
                  </a:lnTo>
                  <a:lnTo>
                    <a:pt x="783775" y="414088"/>
                  </a:lnTo>
                  <a:lnTo>
                    <a:pt x="781679" y="412791"/>
                  </a:lnTo>
                  <a:lnTo>
                    <a:pt x="774169" y="404485"/>
                  </a:lnTo>
                  <a:lnTo>
                    <a:pt x="762218" y="398525"/>
                  </a:lnTo>
                  <a:lnTo>
                    <a:pt x="757527" y="397228"/>
                  </a:lnTo>
                  <a:lnTo>
                    <a:pt x="757527" y="394634"/>
                  </a:lnTo>
                  <a:lnTo>
                    <a:pt x="761170" y="390718"/>
                  </a:lnTo>
                  <a:lnTo>
                    <a:pt x="751814" y="380342"/>
                  </a:lnTo>
                  <a:lnTo>
                    <a:pt x="748445" y="371513"/>
                  </a:lnTo>
                  <a:lnTo>
                    <a:pt x="741434" y="375653"/>
                  </a:lnTo>
                  <a:lnTo>
                    <a:pt x="737267" y="365527"/>
                  </a:lnTo>
                  <a:lnTo>
                    <a:pt x="732601" y="367099"/>
                  </a:lnTo>
                  <a:lnTo>
                    <a:pt x="724792" y="369169"/>
                  </a:lnTo>
                  <a:lnTo>
                    <a:pt x="718828" y="355925"/>
                  </a:lnTo>
                  <a:lnTo>
                    <a:pt x="711543" y="361637"/>
                  </a:lnTo>
                  <a:lnTo>
                    <a:pt x="711543" y="362934"/>
                  </a:lnTo>
                  <a:lnTo>
                    <a:pt x="707651" y="364505"/>
                  </a:lnTo>
                  <a:lnTo>
                    <a:pt x="702710" y="363457"/>
                  </a:lnTo>
                  <a:lnTo>
                    <a:pt x="704781" y="373060"/>
                  </a:lnTo>
                  <a:lnTo>
                    <a:pt x="706878" y="380342"/>
                  </a:lnTo>
                  <a:lnTo>
                    <a:pt x="709198" y="386303"/>
                  </a:lnTo>
                  <a:lnTo>
                    <a:pt x="708424" y="388398"/>
                  </a:lnTo>
                  <a:lnTo>
                    <a:pt x="711294" y="394110"/>
                  </a:lnTo>
                  <a:lnTo>
                    <a:pt x="711019" y="397477"/>
                  </a:lnTo>
                  <a:lnTo>
                    <a:pt x="715186" y="403712"/>
                  </a:lnTo>
                  <a:lnTo>
                    <a:pt x="713888" y="407354"/>
                  </a:lnTo>
                  <a:lnTo>
                    <a:pt x="715186" y="408900"/>
                  </a:lnTo>
                  <a:lnTo>
                    <a:pt x="713364" y="412292"/>
                  </a:lnTo>
                  <a:lnTo>
                    <a:pt x="719078" y="425012"/>
                  </a:lnTo>
                  <a:lnTo>
                    <a:pt x="720899" y="429427"/>
                  </a:lnTo>
                  <a:lnTo>
                    <a:pt x="720650" y="431247"/>
                  </a:lnTo>
                  <a:lnTo>
                    <a:pt x="715435" y="433567"/>
                  </a:lnTo>
                  <a:lnTo>
                    <a:pt x="712840" y="436161"/>
                  </a:lnTo>
                  <a:lnTo>
                    <a:pt x="715710" y="446811"/>
                  </a:lnTo>
                  <a:lnTo>
                    <a:pt x="708948" y="448631"/>
                  </a:lnTo>
                  <a:lnTo>
                    <a:pt x="699866" y="449429"/>
                  </a:lnTo>
                  <a:lnTo>
                    <a:pt x="701164" y="455639"/>
                  </a:lnTo>
                  <a:lnTo>
                    <a:pt x="700365" y="457984"/>
                  </a:lnTo>
                  <a:lnTo>
                    <a:pt x="697246" y="457984"/>
                  </a:lnTo>
                  <a:lnTo>
                    <a:pt x="695949" y="460329"/>
                  </a:lnTo>
                  <a:lnTo>
                    <a:pt x="696997" y="464992"/>
                  </a:lnTo>
                  <a:lnTo>
                    <a:pt x="692830" y="465791"/>
                  </a:lnTo>
                  <a:lnTo>
                    <a:pt x="693354" y="471502"/>
                  </a:lnTo>
                  <a:lnTo>
                    <a:pt x="690235" y="472276"/>
                  </a:lnTo>
                  <a:lnTo>
                    <a:pt x="691009" y="474096"/>
                  </a:lnTo>
                  <a:lnTo>
                    <a:pt x="687890" y="476166"/>
                  </a:lnTo>
                  <a:lnTo>
                    <a:pt x="689187" y="477737"/>
                  </a:lnTo>
                  <a:lnTo>
                    <a:pt x="685295" y="481105"/>
                  </a:lnTo>
                  <a:lnTo>
                    <a:pt x="686592" y="482401"/>
                  </a:lnTo>
                  <a:lnTo>
                    <a:pt x="681652" y="486292"/>
                  </a:lnTo>
                  <a:lnTo>
                    <a:pt x="679581" y="487340"/>
                  </a:lnTo>
                  <a:lnTo>
                    <a:pt x="681652" y="489410"/>
                  </a:lnTo>
                  <a:lnTo>
                    <a:pt x="679057" y="492278"/>
                  </a:lnTo>
                  <a:lnTo>
                    <a:pt x="677511" y="495645"/>
                  </a:lnTo>
                  <a:lnTo>
                    <a:pt x="674392" y="500060"/>
                  </a:lnTo>
                  <a:lnTo>
                    <a:pt x="675938" y="502404"/>
                  </a:lnTo>
                  <a:lnTo>
                    <a:pt x="674641" y="505771"/>
                  </a:lnTo>
                  <a:lnTo>
                    <a:pt x="667904" y="517469"/>
                  </a:lnTo>
                  <a:lnTo>
                    <a:pt x="663987" y="526821"/>
                  </a:lnTo>
                  <a:lnTo>
                    <a:pt x="661916" y="534852"/>
                  </a:lnTo>
                  <a:lnTo>
                    <a:pt x="660619" y="535127"/>
                  </a:lnTo>
                  <a:lnTo>
                    <a:pt x="652560" y="554332"/>
                  </a:lnTo>
                  <a:lnTo>
                    <a:pt x="649715" y="562387"/>
                  </a:lnTo>
                  <a:lnTo>
                    <a:pt x="646846" y="562637"/>
                  </a:lnTo>
                  <a:lnTo>
                    <a:pt x="640359" y="561340"/>
                  </a:lnTo>
                  <a:lnTo>
                    <a:pt x="630753" y="560318"/>
                  </a:lnTo>
                  <a:lnTo>
                    <a:pt x="622694" y="559794"/>
                  </a:lnTo>
                  <a:lnTo>
                    <a:pt x="625289" y="562662"/>
                  </a:lnTo>
                  <a:lnTo>
                    <a:pt x="628932" y="565256"/>
                  </a:lnTo>
                  <a:lnTo>
                    <a:pt x="624516" y="572015"/>
                  </a:lnTo>
                  <a:lnTo>
                    <a:pt x="621646" y="573037"/>
                  </a:lnTo>
                  <a:lnTo>
                    <a:pt x="619051" y="572264"/>
                  </a:lnTo>
                  <a:lnTo>
                    <a:pt x="606850" y="572514"/>
                  </a:lnTo>
                  <a:lnTo>
                    <a:pt x="599315" y="566278"/>
                  </a:lnTo>
                  <a:lnTo>
                    <a:pt x="593078" y="563684"/>
                  </a:lnTo>
                  <a:lnTo>
                    <a:pt x="581126" y="562662"/>
                  </a:lnTo>
                  <a:lnTo>
                    <a:pt x="580352" y="561614"/>
                  </a:lnTo>
                  <a:lnTo>
                    <a:pt x="574888" y="562911"/>
                  </a:lnTo>
                  <a:lnTo>
                    <a:pt x="559818" y="562387"/>
                  </a:lnTo>
                  <a:lnTo>
                    <a:pt x="547618" y="561090"/>
                  </a:lnTo>
                  <a:lnTo>
                    <a:pt x="537986" y="560841"/>
                  </a:lnTo>
                  <a:lnTo>
                    <a:pt x="528905" y="558497"/>
                  </a:lnTo>
                  <a:lnTo>
                    <a:pt x="517477" y="556676"/>
                  </a:lnTo>
                  <a:lnTo>
                    <a:pt x="514084" y="555653"/>
                  </a:lnTo>
                  <a:lnTo>
                    <a:pt x="509942" y="555379"/>
                  </a:lnTo>
                  <a:lnTo>
                    <a:pt x="503180" y="554082"/>
                  </a:lnTo>
                  <a:lnTo>
                    <a:pt x="495396" y="553583"/>
                  </a:lnTo>
                  <a:lnTo>
                    <a:pt x="486289" y="550965"/>
                  </a:lnTo>
                  <a:lnTo>
                    <a:pt x="478255" y="549942"/>
                  </a:lnTo>
                  <a:lnTo>
                    <a:pt x="471743" y="547598"/>
                  </a:lnTo>
                  <a:lnTo>
                    <a:pt x="462137" y="527595"/>
                  </a:lnTo>
                  <a:lnTo>
                    <a:pt x="456423" y="520062"/>
                  </a:lnTo>
                  <a:lnTo>
                    <a:pt x="453828" y="517219"/>
                  </a:lnTo>
                  <a:lnTo>
                    <a:pt x="452531" y="514351"/>
                  </a:lnTo>
                  <a:lnTo>
                    <a:pt x="452007" y="510460"/>
                  </a:lnTo>
                  <a:lnTo>
                    <a:pt x="446044" y="513578"/>
                  </a:lnTo>
                  <a:lnTo>
                    <a:pt x="440829" y="517219"/>
                  </a:lnTo>
                  <a:lnTo>
                    <a:pt x="432795" y="524227"/>
                  </a:lnTo>
                  <a:lnTo>
                    <a:pt x="430973" y="525275"/>
                  </a:lnTo>
                  <a:lnTo>
                    <a:pt x="429152" y="528118"/>
                  </a:lnTo>
                  <a:lnTo>
                    <a:pt x="428354" y="531486"/>
                  </a:lnTo>
                  <a:lnTo>
                    <a:pt x="425235" y="535651"/>
                  </a:lnTo>
                  <a:lnTo>
                    <a:pt x="423688" y="540839"/>
                  </a:lnTo>
                  <a:lnTo>
                    <a:pt x="421093" y="544230"/>
                  </a:lnTo>
                  <a:lnTo>
                    <a:pt x="418748" y="549144"/>
                  </a:lnTo>
                  <a:lnTo>
                    <a:pt x="415629" y="552536"/>
                  </a:lnTo>
                  <a:lnTo>
                    <a:pt x="413807" y="553060"/>
                  </a:lnTo>
                  <a:lnTo>
                    <a:pt x="409391" y="559270"/>
                  </a:lnTo>
                  <a:lnTo>
                    <a:pt x="407320" y="570194"/>
                  </a:lnTo>
                  <a:lnTo>
                    <a:pt x="402654" y="564732"/>
                  </a:lnTo>
                  <a:lnTo>
                    <a:pt x="394321" y="565780"/>
                  </a:lnTo>
                  <a:lnTo>
                    <a:pt x="392774" y="567326"/>
                  </a:lnTo>
                  <a:lnTo>
                    <a:pt x="390953" y="566802"/>
                  </a:lnTo>
                  <a:lnTo>
                    <a:pt x="389406" y="568897"/>
                  </a:lnTo>
                  <a:lnTo>
                    <a:pt x="386287" y="570194"/>
                  </a:lnTo>
                  <a:lnTo>
                    <a:pt x="386012" y="573037"/>
                  </a:lnTo>
                  <a:lnTo>
                    <a:pt x="381596" y="577976"/>
                  </a:lnTo>
                  <a:lnTo>
                    <a:pt x="375882" y="577727"/>
                  </a:lnTo>
                  <a:lnTo>
                    <a:pt x="374336" y="580046"/>
                  </a:lnTo>
                  <a:lnTo>
                    <a:pt x="373038" y="586032"/>
                  </a:lnTo>
                  <a:lnTo>
                    <a:pt x="373287" y="593814"/>
                  </a:lnTo>
                  <a:lnTo>
                    <a:pt x="374336" y="600049"/>
                  </a:lnTo>
                  <a:lnTo>
                    <a:pt x="373812" y="602917"/>
                  </a:lnTo>
                  <a:lnTo>
                    <a:pt x="368347" y="603690"/>
                  </a:lnTo>
                  <a:lnTo>
                    <a:pt x="362908" y="603166"/>
                  </a:lnTo>
                  <a:lnTo>
                    <a:pt x="361087" y="603690"/>
                  </a:lnTo>
                  <a:lnTo>
                    <a:pt x="357194" y="606034"/>
                  </a:lnTo>
                  <a:lnTo>
                    <a:pt x="353801" y="614065"/>
                  </a:lnTo>
                  <a:lnTo>
                    <a:pt x="344195" y="614589"/>
                  </a:lnTo>
                  <a:lnTo>
                    <a:pt x="339530" y="615362"/>
                  </a:lnTo>
                  <a:lnTo>
                    <a:pt x="339255" y="616410"/>
                  </a:lnTo>
                  <a:lnTo>
                    <a:pt x="331470" y="615362"/>
                  </a:lnTo>
                  <a:lnTo>
                    <a:pt x="323411" y="614864"/>
                  </a:lnTo>
                  <a:lnTo>
                    <a:pt x="322114" y="608354"/>
                  </a:lnTo>
                  <a:lnTo>
                    <a:pt x="319768" y="609925"/>
                  </a:lnTo>
                  <a:lnTo>
                    <a:pt x="313805" y="616684"/>
                  </a:lnTo>
                  <a:lnTo>
                    <a:pt x="302378" y="628631"/>
                  </a:lnTo>
                  <a:lnTo>
                    <a:pt x="299259" y="600049"/>
                  </a:lnTo>
                  <a:lnTo>
                    <a:pt x="292747" y="601620"/>
                  </a:lnTo>
                  <a:lnTo>
                    <a:pt x="284189" y="604737"/>
                  </a:lnTo>
                  <a:lnTo>
                    <a:pt x="281070" y="606558"/>
                  </a:lnTo>
                  <a:lnTo>
                    <a:pt x="278975" y="603440"/>
                  </a:lnTo>
                  <a:lnTo>
                    <a:pt x="277427" y="598228"/>
                  </a:lnTo>
                  <a:lnTo>
                    <a:pt x="274558" y="597205"/>
                  </a:lnTo>
                  <a:lnTo>
                    <a:pt x="263929" y="600822"/>
                  </a:lnTo>
                  <a:lnTo>
                    <a:pt x="260012" y="601346"/>
                  </a:lnTo>
                  <a:lnTo>
                    <a:pt x="253524" y="601346"/>
                  </a:lnTo>
                  <a:lnTo>
                    <a:pt x="236908" y="607331"/>
                  </a:lnTo>
                  <a:lnTo>
                    <a:pt x="231194" y="609925"/>
                  </a:lnTo>
                  <a:lnTo>
                    <a:pt x="218968" y="616161"/>
                  </a:lnTo>
                  <a:lnTo>
                    <a:pt x="207017" y="620575"/>
                  </a:lnTo>
                  <a:lnTo>
                    <a:pt x="202351" y="621598"/>
                  </a:lnTo>
                  <a:lnTo>
                    <a:pt x="193519" y="623169"/>
                  </a:lnTo>
                  <a:lnTo>
                    <a:pt x="188828" y="623418"/>
                  </a:lnTo>
                  <a:lnTo>
                    <a:pt x="181293" y="623169"/>
                  </a:lnTo>
                  <a:lnTo>
                    <a:pt x="172460" y="622121"/>
                  </a:lnTo>
                  <a:lnTo>
                    <a:pt x="173508" y="620052"/>
                  </a:lnTo>
                  <a:lnTo>
                    <a:pt x="175330" y="612768"/>
                  </a:lnTo>
                  <a:lnTo>
                    <a:pt x="176627" y="605511"/>
                  </a:lnTo>
                  <a:lnTo>
                    <a:pt x="171687" y="603940"/>
                  </a:lnTo>
                  <a:lnTo>
                    <a:pt x="166497" y="601346"/>
                  </a:lnTo>
                  <a:lnTo>
                    <a:pt x="159212" y="595634"/>
                  </a:lnTo>
                  <a:lnTo>
                    <a:pt x="156367" y="592267"/>
                  </a:lnTo>
                  <a:lnTo>
                    <a:pt x="151178" y="582640"/>
                  </a:lnTo>
                  <a:lnTo>
                    <a:pt x="147010" y="577202"/>
                  </a:lnTo>
                  <a:lnTo>
                    <a:pt x="145439" y="572514"/>
                  </a:lnTo>
                  <a:lnTo>
                    <a:pt x="143642" y="569146"/>
                  </a:lnTo>
                  <a:lnTo>
                    <a:pt x="143642" y="567077"/>
                  </a:lnTo>
                  <a:lnTo>
                    <a:pt x="141821" y="562138"/>
                  </a:lnTo>
                  <a:lnTo>
                    <a:pt x="128821" y="559544"/>
                  </a:lnTo>
                  <a:lnTo>
                    <a:pt x="129870" y="552786"/>
                  </a:lnTo>
                  <a:lnTo>
                    <a:pt x="119465" y="551239"/>
                  </a:lnTo>
                  <a:lnTo>
                    <a:pt x="115323" y="551239"/>
                  </a:lnTo>
                  <a:lnTo>
                    <a:pt x="109086" y="551738"/>
                  </a:lnTo>
                  <a:lnTo>
                    <a:pt x="110633" y="546026"/>
                  </a:lnTo>
                  <a:lnTo>
                    <a:pt x="113502" y="545777"/>
                  </a:lnTo>
                  <a:lnTo>
                    <a:pt x="113502" y="540315"/>
                  </a:lnTo>
                  <a:lnTo>
                    <a:pt x="110907" y="539791"/>
                  </a:lnTo>
                  <a:lnTo>
                    <a:pt x="111681" y="533830"/>
                  </a:lnTo>
                  <a:lnTo>
                    <a:pt x="104669" y="533057"/>
                  </a:lnTo>
                  <a:lnTo>
                    <a:pt x="94015" y="530189"/>
                  </a:lnTo>
                  <a:lnTo>
                    <a:pt x="99479" y="492527"/>
                  </a:lnTo>
                  <a:lnTo>
                    <a:pt x="92718" y="482925"/>
                  </a:lnTo>
                  <a:lnTo>
                    <a:pt x="90896" y="466564"/>
                  </a:lnTo>
                  <a:lnTo>
                    <a:pt x="90896" y="457735"/>
                  </a:lnTo>
                  <a:lnTo>
                    <a:pt x="91420" y="455141"/>
                  </a:lnTo>
                  <a:lnTo>
                    <a:pt x="89849" y="454367"/>
                  </a:lnTo>
                  <a:lnTo>
                    <a:pt x="94265" y="444491"/>
                  </a:lnTo>
                  <a:lnTo>
                    <a:pt x="102074" y="438779"/>
                  </a:lnTo>
                  <a:lnTo>
                    <a:pt x="99729" y="436959"/>
                  </a:lnTo>
                  <a:lnTo>
                    <a:pt x="95837" y="436186"/>
                  </a:lnTo>
                  <a:lnTo>
                    <a:pt x="83361" y="432794"/>
                  </a:lnTo>
                  <a:lnTo>
                    <a:pt x="77124" y="431497"/>
                  </a:lnTo>
                  <a:lnTo>
                    <a:pt x="69838" y="432295"/>
                  </a:lnTo>
                  <a:lnTo>
                    <a:pt x="68042" y="427880"/>
                  </a:lnTo>
                  <a:lnTo>
                    <a:pt x="72184" y="426558"/>
                  </a:lnTo>
                  <a:lnTo>
                    <a:pt x="64399" y="419300"/>
                  </a:lnTo>
                  <a:lnTo>
                    <a:pt x="62053" y="416432"/>
                  </a:lnTo>
                  <a:lnTo>
                    <a:pt x="48805" y="404236"/>
                  </a:lnTo>
                  <a:lnTo>
                    <a:pt x="44638" y="400869"/>
                  </a:lnTo>
                  <a:lnTo>
                    <a:pt x="33735" y="394110"/>
                  </a:lnTo>
                  <a:lnTo>
                    <a:pt x="29319" y="388648"/>
                  </a:lnTo>
                  <a:lnTo>
                    <a:pt x="25152" y="382163"/>
                  </a:lnTo>
                  <a:lnTo>
                    <a:pt x="22058" y="374631"/>
                  </a:lnTo>
                  <a:lnTo>
                    <a:pt x="6713" y="377499"/>
                  </a:lnTo>
                  <a:lnTo>
                    <a:pt x="5167" y="376701"/>
                  </a:lnTo>
                  <a:lnTo>
                    <a:pt x="1523" y="370740"/>
                  </a:lnTo>
                  <a:lnTo>
                    <a:pt x="1274" y="364754"/>
                  </a:lnTo>
                  <a:lnTo>
                    <a:pt x="3070" y="363208"/>
                  </a:lnTo>
                  <a:lnTo>
                    <a:pt x="7237" y="362410"/>
                  </a:lnTo>
                  <a:lnTo>
                    <a:pt x="4892" y="356698"/>
                  </a:lnTo>
                  <a:lnTo>
                    <a:pt x="-1071" y="356200"/>
                  </a:lnTo>
                  <a:lnTo>
                    <a:pt x="-2119" y="351012"/>
                  </a:lnTo>
                  <a:lnTo>
                    <a:pt x="-822" y="349690"/>
                  </a:lnTo>
                  <a:lnTo>
                    <a:pt x="2297" y="349191"/>
                  </a:lnTo>
                  <a:lnTo>
                    <a:pt x="4118" y="350214"/>
                  </a:lnTo>
                  <a:lnTo>
                    <a:pt x="5416" y="352833"/>
                  </a:lnTo>
                  <a:lnTo>
                    <a:pt x="5690" y="356200"/>
                  </a:lnTo>
                  <a:lnTo>
                    <a:pt x="23855" y="353855"/>
                  </a:lnTo>
                  <a:lnTo>
                    <a:pt x="24129" y="351536"/>
                  </a:lnTo>
                  <a:lnTo>
                    <a:pt x="26724" y="344776"/>
                  </a:lnTo>
                  <a:lnTo>
                    <a:pt x="30616" y="337768"/>
                  </a:lnTo>
                  <a:lnTo>
                    <a:pt x="30890" y="334127"/>
                  </a:lnTo>
                  <a:lnTo>
                    <a:pt x="30366" y="331009"/>
                  </a:lnTo>
                  <a:lnTo>
                    <a:pt x="30616" y="326345"/>
                  </a:lnTo>
                  <a:lnTo>
                    <a:pt x="27497" y="326070"/>
                  </a:lnTo>
                  <a:lnTo>
                    <a:pt x="26200" y="314648"/>
                  </a:lnTo>
                  <a:lnTo>
                    <a:pt x="26474" y="309709"/>
                  </a:lnTo>
                  <a:lnTo>
                    <a:pt x="26200" y="305295"/>
                  </a:lnTo>
                  <a:lnTo>
                    <a:pt x="24129" y="299583"/>
                  </a:lnTo>
                  <a:lnTo>
                    <a:pt x="23355" y="294121"/>
                  </a:lnTo>
                  <a:lnTo>
                    <a:pt x="25676" y="286863"/>
                  </a:lnTo>
                  <a:lnTo>
                    <a:pt x="26474" y="264790"/>
                  </a:lnTo>
                  <a:lnTo>
                    <a:pt x="27771" y="258555"/>
                  </a:lnTo>
                  <a:lnTo>
                    <a:pt x="35032" y="257507"/>
                  </a:lnTo>
                  <a:lnTo>
                    <a:pt x="45960" y="257258"/>
                  </a:lnTo>
                  <a:lnTo>
                    <a:pt x="67518" y="255961"/>
                  </a:lnTo>
                  <a:lnTo>
                    <a:pt x="76350" y="255687"/>
                  </a:lnTo>
                  <a:lnTo>
                    <a:pt x="95563" y="254390"/>
                  </a:lnTo>
                  <a:lnTo>
                    <a:pt x="109859" y="253866"/>
                  </a:lnTo>
                  <a:lnTo>
                    <a:pt x="127799" y="252843"/>
                  </a:lnTo>
                  <a:lnTo>
                    <a:pt x="144415" y="251272"/>
                  </a:lnTo>
                  <a:lnTo>
                    <a:pt x="157140" y="250250"/>
                  </a:lnTo>
                  <a:lnTo>
                    <a:pt x="161307" y="250250"/>
                  </a:lnTo>
                  <a:lnTo>
                    <a:pt x="173508" y="249451"/>
                  </a:lnTo>
                  <a:lnTo>
                    <a:pt x="189352" y="248928"/>
                  </a:lnTo>
                  <a:lnTo>
                    <a:pt x="197660" y="247905"/>
                  </a:lnTo>
                  <a:lnTo>
                    <a:pt x="207017" y="247631"/>
                  </a:lnTo>
                  <a:lnTo>
                    <a:pt x="213778" y="246858"/>
                  </a:lnTo>
                  <a:lnTo>
                    <a:pt x="220790" y="246334"/>
                  </a:lnTo>
                  <a:lnTo>
                    <a:pt x="221313" y="247381"/>
                  </a:lnTo>
                  <a:lnTo>
                    <a:pt x="237157" y="245037"/>
                  </a:lnTo>
                  <a:lnTo>
                    <a:pt x="235860" y="243740"/>
                  </a:lnTo>
                  <a:lnTo>
                    <a:pt x="225730" y="240897"/>
                  </a:lnTo>
                  <a:lnTo>
                    <a:pt x="224432" y="239326"/>
                  </a:lnTo>
                  <a:lnTo>
                    <a:pt x="223634" y="235185"/>
                  </a:lnTo>
                  <a:lnTo>
                    <a:pt x="221837" y="230247"/>
                  </a:lnTo>
                  <a:lnTo>
                    <a:pt x="219492" y="227653"/>
                  </a:lnTo>
                  <a:lnTo>
                    <a:pt x="218968" y="222964"/>
                  </a:lnTo>
                  <a:lnTo>
                    <a:pt x="220540" y="213885"/>
                  </a:lnTo>
                  <a:lnTo>
                    <a:pt x="223908" y="209197"/>
                  </a:lnTo>
                  <a:lnTo>
                    <a:pt x="228574" y="201939"/>
                  </a:lnTo>
                  <a:lnTo>
                    <a:pt x="231443" y="198297"/>
                  </a:lnTo>
                  <a:lnTo>
                    <a:pt x="232741" y="195180"/>
                  </a:lnTo>
                  <a:lnTo>
                    <a:pt x="233515" y="190241"/>
                  </a:lnTo>
                  <a:lnTo>
                    <a:pt x="232741" y="179342"/>
                  </a:lnTo>
                  <a:lnTo>
                    <a:pt x="229896" y="172583"/>
                  </a:lnTo>
                  <a:lnTo>
                    <a:pt x="231967" y="169740"/>
                  </a:lnTo>
                  <a:lnTo>
                    <a:pt x="230146" y="167919"/>
                  </a:lnTo>
                  <a:lnTo>
                    <a:pt x="232217" y="164802"/>
                  </a:lnTo>
                  <a:lnTo>
                    <a:pt x="232491" y="160387"/>
                  </a:lnTo>
                  <a:lnTo>
                    <a:pt x="234038" y="158042"/>
                  </a:lnTo>
                  <a:lnTo>
                    <a:pt x="237681" y="155449"/>
                  </a:lnTo>
                  <a:lnTo>
                    <a:pt x="237406" y="153378"/>
                  </a:lnTo>
                  <a:lnTo>
                    <a:pt x="239752" y="150510"/>
                  </a:lnTo>
                  <a:lnTo>
                    <a:pt x="240800" y="147143"/>
                  </a:lnTo>
                  <a:lnTo>
                    <a:pt x="241049" y="139611"/>
                  </a:lnTo>
                  <a:lnTo>
                    <a:pt x="241049" y="125070"/>
                  </a:lnTo>
                  <a:lnTo>
                    <a:pt x="241574" y="106115"/>
                  </a:lnTo>
                  <a:lnTo>
                    <a:pt x="241324" y="102997"/>
                  </a:lnTo>
                  <a:lnTo>
                    <a:pt x="241574" y="86886"/>
                  </a:lnTo>
                  <a:lnTo>
                    <a:pt x="250930" y="88457"/>
                  </a:lnTo>
                  <a:lnTo>
                    <a:pt x="259488" y="86886"/>
                  </a:lnTo>
                  <a:lnTo>
                    <a:pt x="272487" y="81698"/>
                  </a:lnTo>
                  <a:lnTo>
                    <a:pt x="300806" y="64289"/>
                  </a:lnTo>
                  <a:lnTo>
                    <a:pt x="320292" y="53389"/>
                  </a:lnTo>
                  <a:lnTo>
                    <a:pt x="338207" y="45608"/>
                  </a:lnTo>
                  <a:lnTo>
                    <a:pt x="345742" y="42490"/>
                  </a:lnTo>
                  <a:lnTo>
                    <a:pt x="370169" y="38849"/>
                  </a:lnTo>
                  <a:lnTo>
                    <a:pt x="372240" y="38325"/>
                  </a:lnTo>
                  <a:lnTo>
                    <a:pt x="382894" y="38051"/>
                  </a:lnTo>
                  <a:lnTo>
                    <a:pt x="390429" y="39098"/>
                  </a:lnTo>
                  <a:lnTo>
                    <a:pt x="397714" y="40919"/>
                  </a:lnTo>
                  <a:lnTo>
                    <a:pt x="409666" y="41967"/>
                  </a:lnTo>
                  <a:lnTo>
                    <a:pt x="417201" y="42216"/>
                  </a:lnTo>
                  <a:lnTo>
                    <a:pt x="419272" y="56756"/>
                  </a:lnTo>
                  <a:lnTo>
                    <a:pt x="420569" y="67930"/>
                  </a:lnTo>
                  <a:lnTo>
                    <a:pt x="427331" y="67656"/>
                  </a:lnTo>
                  <a:lnTo>
                    <a:pt x="437461" y="65860"/>
                  </a:lnTo>
                  <a:lnTo>
                    <a:pt x="445520" y="65062"/>
                  </a:lnTo>
                  <a:lnTo>
                    <a:pt x="454851" y="64812"/>
                  </a:lnTo>
                  <a:lnTo>
                    <a:pt x="464482" y="64039"/>
                  </a:lnTo>
                  <a:lnTo>
                    <a:pt x="473564" y="62742"/>
                  </a:lnTo>
                  <a:lnTo>
                    <a:pt x="486563" y="58053"/>
                  </a:lnTo>
                  <a:lnTo>
                    <a:pt x="495396" y="56233"/>
                  </a:lnTo>
                  <a:lnTo>
                    <a:pt x="500835" y="56507"/>
                  </a:lnTo>
                  <a:lnTo>
                    <a:pt x="512537" y="59101"/>
                  </a:lnTo>
                  <a:lnTo>
                    <a:pt x="524488" y="55983"/>
                  </a:lnTo>
                  <a:lnTo>
                    <a:pt x="530976" y="53888"/>
                  </a:lnTo>
                  <a:lnTo>
                    <a:pt x="536440" y="52866"/>
                  </a:lnTo>
                  <a:lnTo>
                    <a:pt x="547094" y="48701"/>
                  </a:lnTo>
                  <a:lnTo>
                    <a:pt x="555652" y="45857"/>
                  </a:lnTo>
                  <a:lnTo>
                    <a:pt x="570472" y="42740"/>
                  </a:lnTo>
                  <a:lnTo>
                    <a:pt x="577483" y="40645"/>
                  </a:lnTo>
                  <a:lnTo>
                    <a:pt x="581900" y="40146"/>
                  </a:lnTo>
                  <a:lnTo>
                    <a:pt x="599565" y="33911"/>
                  </a:lnTo>
                  <a:lnTo>
                    <a:pt x="605803" y="30269"/>
                  </a:lnTo>
                  <a:lnTo>
                    <a:pt x="614111" y="26129"/>
                  </a:lnTo>
                  <a:lnTo>
                    <a:pt x="624241" y="21689"/>
                  </a:lnTo>
                  <a:lnTo>
                    <a:pt x="634371" y="18597"/>
                  </a:lnTo>
                  <a:lnTo>
                    <a:pt x="643204" y="15205"/>
                  </a:lnTo>
                  <a:lnTo>
                    <a:pt x="658024" y="11314"/>
                  </a:lnTo>
                  <a:lnTo>
                    <a:pt x="675439" y="6899"/>
                  </a:lnTo>
                  <a:lnTo>
                    <a:pt x="693878" y="3258"/>
                  </a:lnTo>
                  <a:lnTo>
                    <a:pt x="705056" y="1961"/>
                  </a:lnTo>
                  <a:lnTo>
                    <a:pt x="716733" y="-383"/>
                  </a:lnTo>
                  <a:lnTo>
                    <a:pt x="721423" y="-383"/>
                  </a:lnTo>
                  <a:lnTo>
                    <a:pt x="724018" y="415"/>
                  </a:lnTo>
                  <a:lnTo>
                    <a:pt x="731279" y="5079"/>
                  </a:lnTo>
                  <a:lnTo>
                    <a:pt x="734672" y="9244"/>
                  </a:lnTo>
                  <a:lnTo>
                    <a:pt x="738814" y="12087"/>
                  </a:lnTo>
                  <a:lnTo>
                    <a:pt x="744802" y="12885"/>
                  </a:lnTo>
                  <a:lnTo>
                    <a:pt x="752836" y="16252"/>
                  </a:lnTo>
                  <a:lnTo>
                    <a:pt x="757527" y="19370"/>
                  </a:lnTo>
                  <a:lnTo>
                    <a:pt x="763490" y="25081"/>
                  </a:lnTo>
                  <a:lnTo>
                    <a:pt x="766609" y="30793"/>
                  </a:lnTo>
                  <a:lnTo>
                    <a:pt x="770252" y="34958"/>
                  </a:lnTo>
                  <a:lnTo>
                    <a:pt x="776489" y="44311"/>
                  </a:lnTo>
                  <a:lnTo>
                    <a:pt x="779084" y="50023"/>
                  </a:lnTo>
                  <a:lnTo>
                    <a:pt x="782477" y="57804"/>
                  </a:lnTo>
                  <a:lnTo>
                    <a:pt x="787393" y="71048"/>
                  </a:lnTo>
                  <a:lnTo>
                    <a:pt x="791809" y="80650"/>
                  </a:lnTo>
                  <a:lnTo>
                    <a:pt x="797523" y="91824"/>
                  </a:lnTo>
                  <a:lnTo>
                    <a:pt x="803261" y="105841"/>
                  </a:lnTo>
                  <a:lnTo>
                    <a:pt x="805058" y="109482"/>
                  </a:lnTo>
                  <a:lnTo>
                    <a:pt x="808177" y="112350"/>
                  </a:lnTo>
                  <a:lnTo>
                    <a:pt x="813890" y="125844"/>
                  </a:lnTo>
                  <a:lnTo>
                    <a:pt x="815463" y="127664"/>
                  </a:lnTo>
                  <a:lnTo>
                    <a:pt x="820128" y="135720"/>
                  </a:lnTo>
                  <a:lnTo>
                    <a:pt x="824045" y="143252"/>
                  </a:lnTo>
                  <a:lnTo>
                    <a:pt x="830532" y="152580"/>
                  </a:lnTo>
                  <a:lnTo>
                    <a:pt x="835972" y="158042"/>
                  </a:lnTo>
                  <a:lnTo>
                    <a:pt x="843507" y="164802"/>
                  </a:lnTo>
                  <a:lnTo>
                    <a:pt x="847150" y="168692"/>
                  </a:lnTo>
                  <a:lnTo>
                    <a:pt x="852090" y="175975"/>
                  </a:lnTo>
                  <a:lnTo>
                    <a:pt x="855733" y="179591"/>
                  </a:lnTo>
                  <a:lnTo>
                    <a:pt x="859101" y="179866"/>
                  </a:lnTo>
                  <a:lnTo>
                    <a:pt x="864041" y="187124"/>
                  </a:lnTo>
                  <a:lnTo>
                    <a:pt x="869505" y="196751"/>
                  </a:lnTo>
                  <a:lnTo>
                    <a:pt x="873922" y="206079"/>
                  </a:lnTo>
                  <a:lnTo>
                    <a:pt x="877041" y="210244"/>
                  </a:lnTo>
                  <a:lnTo>
                    <a:pt x="881457" y="219597"/>
                  </a:lnTo>
                  <a:lnTo>
                    <a:pt x="886122" y="223737"/>
                  </a:lnTo>
                  <a:lnTo>
                    <a:pt x="892361" y="226082"/>
                  </a:lnTo>
                  <a:lnTo>
                    <a:pt x="900668" y="232317"/>
                  </a:lnTo>
                  <a:lnTo>
                    <a:pt x="902739" y="233090"/>
                  </a:lnTo>
                  <a:lnTo>
                    <a:pt x="902739" y="240622"/>
                  </a:lnTo>
                  <a:lnTo>
                    <a:pt x="907955" y="246858"/>
                  </a:lnTo>
                  <a:lnTo>
                    <a:pt x="910025" y="250748"/>
                  </a:lnTo>
                  <a:lnTo>
                    <a:pt x="913393" y="254140"/>
                  </a:lnTo>
                  <a:lnTo>
                    <a:pt x="918085" y="255687"/>
                  </a:lnTo>
                  <a:lnTo>
                    <a:pt x="921452" y="259079"/>
                  </a:lnTo>
                  <a:lnTo>
                    <a:pt x="923797" y="259852"/>
                  </a:lnTo>
                  <a:lnTo>
                    <a:pt x="929511" y="267634"/>
                  </a:lnTo>
                  <a:lnTo>
                    <a:pt x="930035" y="269205"/>
                  </a:lnTo>
                  <a:lnTo>
                    <a:pt x="928987" y="271275"/>
                  </a:lnTo>
                  <a:lnTo>
                    <a:pt x="932356" y="274642"/>
                  </a:lnTo>
                  <a:lnTo>
                    <a:pt x="935749" y="276987"/>
                  </a:lnTo>
                  <a:lnTo>
                    <a:pt x="939891" y="279331"/>
                  </a:lnTo>
                  <a:lnTo>
                    <a:pt x="945605" y="286339"/>
                  </a:lnTo>
                  <a:lnTo>
                    <a:pt x="951319" y="289981"/>
                  </a:lnTo>
                  <a:lnTo>
                    <a:pt x="954712" y="293622"/>
                  </a:lnTo>
                  <a:lnTo>
                    <a:pt x="955211" y="299334"/>
                  </a:lnTo>
                  <a:lnTo>
                    <a:pt x="957032" y="299833"/>
                  </a:lnTo>
                  <a:lnTo>
                    <a:pt x="961973" y="297513"/>
                  </a:lnTo>
                  <a:lnTo>
                    <a:pt x="964068" y="297513"/>
                  </a:lnTo>
                  <a:lnTo>
                    <a:pt x="966913" y="298536"/>
                  </a:lnTo>
                  <a:lnTo>
                    <a:pt x="971079" y="301928"/>
                  </a:lnTo>
                  <a:lnTo>
                    <a:pt x="974972" y="306841"/>
                  </a:lnTo>
                  <a:lnTo>
                    <a:pt x="979114" y="310757"/>
                  </a:lnTo>
                  <a:lnTo>
                    <a:pt x="991065" y="320359"/>
                  </a:lnTo>
                  <a:lnTo>
                    <a:pt x="1003815" y="327617"/>
                  </a:lnTo>
                  <a:lnTo>
                    <a:pt x="1012647" y="334127"/>
                  </a:lnTo>
                  <a:lnTo>
                    <a:pt x="1016264" y="337244"/>
                  </a:lnTo>
                  <a:lnTo>
                    <a:pt x="1022777" y="344253"/>
                  </a:lnTo>
                  <a:lnTo>
                    <a:pt x="1031335" y="350214"/>
                  </a:lnTo>
                  <a:lnTo>
                    <a:pt x="1032906" y="352558"/>
                  </a:lnTo>
                  <a:lnTo>
                    <a:pt x="1042263" y="360614"/>
                  </a:lnTo>
                  <a:lnTo>
                    <a:pt x="1051869" y="367622"/>
                  </a:lnTo>
                  <a:lnTo>
                    <a:pt x="1060178" y="373583"/>
                  </a:lnTo>
                  <a:lnTo>
                    <a:pt x="1066166" y="378796"/>
                  </a:lnTo>
                  <a:lnTo>
                    <a:pt x="1067463" y="380342"/>
                  </a:lnTo>
                  <a:lnTo>
                    <a:pt x="1072903" y="383211"/>
                  </a:lnTo>
                  <a:lnTo>
                    <a:pt x="1076022" y="386578"/>
                  </a:lnTo>
                  <a:lnTo>
                    <a:pt x="1085628" y="392539"/>
                  </a:lnTo>
                  <a:lnTo>
                    <a:pt x="1086426" y="393861"/>
                  </a:lnTo>
                  <a:lnTo>
                    <a:pt x="1092140" y="397477"/>
                  </a:lnTo>
                  <a:lnTo>
                    <a:pt x="1107984" y="406580"/>
                  </a:lnTo>
                  <a:lnTo>
                    <a:pt x="1112650" y="410995"/>
                  </a:lnTo>
                  <a:lnTo>
                    <a:pt x="1115768" y="413065"/>
                  </a:lnTo>
                  <a:lnTo>
                    <a:pt x="1117864" y="413589"/>
                  </a:lnTo>
                  <a:lnTo>
                    <a:pt x="1126173" y="419300"/>
                  </a:lnTo>
                  <a:lnTo>
                    <a:pt x="1133432" y="42319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64" name="Free-form: Shape 3463">
              <a:extLst>
                <a:ext uri="{FF2B5EF4-FFF2-40B4-BE49-F238E27FC236}">
                  <a16:creationId xmlns:a16="http://schemas.microsoft.com/office/drawing/2014/main" id="{514DE51B-3C8E-CDA3-AC3E-AC74EAA7D09D}"/>
                </a:ext>
              </a:extLst>
            </p:cNvPr>
            <p:cNvSpPr/>
            <p:nvPr/>
          </p:nvSpPr>
          <p:spPr>
            <a:xfrm>
              <a:off x="1060304" y="3731533"/>
              <a:ext cx="938641" cy="745838"/>
            </a:xfrm>
            <a:custGeom>
              <a:avLst/>
              <a:gdLst>
                <a:gd name="connsiteX0" fmla="*/ 465780 w 938641"/>
                <a:gd name="connsiteY0" fmla="*/ 140135 h 745838"/>
                <a:gd name="connsiteX1" fmla="*/ 467077 w 938641"/>
                <a:gd name="connsiteY1" fmla="*/ 141432 h 745838"/>
                <a:gd name="connsiteX2" fmla="*/ 469148 w 938641"/>
                <a:gd name="connsiteY2" fmla="*/ 148191 h 745838"/>
                <a:gd name="connsiteX3" fmla="*/ 471494 w 938641"/>
                <a:gd name="connsiteY3" fmla="*/ 150535 h 745838"/>
                <a:gd name="connsiteX4" fmla="*/ 472791 w 938641"/>
                <a:gd name="connsiteY4" fmla="*/ 153653 h 745838"/>
                <a:gd name="connsiteX5" fmla="*/ 473315 w 938641"/>
                <a:gd name="connsiteY5" fmla="*/ 158841 h 745838"/>
                <a:gd name="connsiteX6" fmla="*/ 472791 w 938641"/>
                <a:gd name="connsiteY6" fmla="*/ 164802 h 745838"/>
                <a:gd name="connsiteX7" fmla="*/ 475635 w 938641"/>
                <a:gd name="connsiteY7" fmla="*/ 168443 h 745838"/>
                <a:gd name="connsiteX8" fmla="*/ 480575 w 938641"/>
                <a:gd name="connsiteY8" fmla="*/ 170014 h 745838"/>
                <a:gd name="connsiteX9" fmla="*/ 482397 w 938641"/>
                <a:gd name="connsiteY9" fmla="*/ 173631 h 745838"/>
                <a:gd name="connsiteX10" fmla="*/ 487088 w 938641"/>
                <a:gd name="connsiteY10" fmla="*/ 180913 h 745838"/>
                <a:gd name="connsiteX11" fmla="*/ 493574 w 938641"/>
                <a:gd name="connsiteY11" fmla="*/ 180390 h 745838"/>
                <a:gd name="connsiteX12" fmla="*/ 503181 w 938641"/>
                <a:gd name="connsiteY12" fmla="*/ 188196 h 745838"/>
                <a:gd name="connsiteX13" fmla="*/ 502682 w 938641"/>
                <a:gd name="connsiteY13" fmla="*/ 189219 h 745838"/>
                <a:gd name="connsiteX14" fmla="*/ 506300 w 938641"/>
                <a:gd name="connsiteY14" fmla="*/ 193110 h 745838"/>
                <a:gd name="connsiteX15" fmla="*/ 510466 w 938641"/>
                <a:gd name="connsiteY15" fmla="*/ 195205 h 745838"/>
                <a:gd name="connsiteX16" fmla="*/ 512811 w 938641"/>
                <a:gd name="connsiteY16" fmla="*/ 200143 h 745838"/>
                <a:gd name="connsiteX17" fmla="*/ 515132 w 938641"/>
                <a:gd name="connsiteY17" fmla="*/ 214160 h 745838"/>
                <a:gd name="connsiteX18" fmla="*/ 519049 w 938641"/>
                <a:gd name="connsiteY18" fmla="*/ 222465 h 745838"/>
                <a:gd name="connsiteX19" fmla="*/ 519823 w 938641"/>
                <a:gd name="connsiteY19" fmla="*/ 226631 h 745838"/>
                <a:gd name="connsiteX20" fmla="*/ 520596 w 938641"/>
                <a:gd name="connsiteY20" fmla="*/ 237530 h 745838"/>
                <a:gd name="connsiteX21" fmla="*/ 520596 w 938641"/>
                <a:gd name="connsiteY21" fmla="*/ 251297 h 745838"/>
                <a:gd name="connsiteX22" fmla="*/ 518525 w 938641"/>
                <a:gd name="connsiteY22" fmla="*/ 257533 h 745838"/>
                <a:gd name="connsiteX23" fmla="*/ 516954 w 938641"/>
                <a:gd name="connsiteY23" fmla="*/ 258306 h 745838"/>
                <a:gd name="connsiteX24" fmla="*/ 516180 w 938641"/>
                <a:gd name="connsiteY24" fmla="*/ 264292 h 745838"/>
                <a:gd name="connsiteX25" fmla="*/ 517751 w 938641"/>
                <a:gd name="connsiteY25" fmla="*/ 271550 h 745838"/>
                <a:gd name="connsiteX26" fmla="*/ 522667 w 938641"/>
                <a:gd name="connsiteY26" fmla="*/ 275440 h 745838"/>
                <a:gd name="connsiteX27" fmla="*/ 525536 w 938641"/>
                <a:gd name="connsiteY27" fmla="*/ 278832 h 745838"/>
                <a:gd name="connsiteX28" fmla="*/ 526584 w 938641"/>
                <a:gd name="connsiteY28" fmla="*/ 285841 h 745838"/>
                <a:gd name="connsiteX29" fmla="*/ 524489 w 938641"/>
                <a:gd name="connsiteY29" fmla="*/ 286863 h 745838"/>
                <a:gd name="connsiteX30" fmla="*/ 528380 w 938641"/>
                <a:gd name="connsiteY30" fmla="*/ 295194 h 745838"/>
                <a:gd name="connsiteX31" fmla="*/ 527084 w 938641"/>
                <a:gd name="connsiteY31" fmla="*/ 295443 h 745838"/>
                <a:gd name="connsiteX32" fmla="*/ 526060 w 938641"/>
                <a:gd name="connsiteY32" fmla="*/ 299334 h 745838"/>
                <a:gd name="connsiteX33" fmla="*/ 529179 w 938641"/>
                <a:gd name="connsiteY33" fmla="*/ 300381 h 745838"/>
                <a:gd name="connsiteX34" fmla="*/ 530202 w 938641"/>
                <a:gd name="connsiteY34" fmla="*/ 302202 h 745838"/>
                <a:gd name="connsiteX35" fmla="*/ 528655 w 938641"/>
                <a:gd name="connsiteY35" fmla="*/ 307141 h 745838"/>
                <a:gd name="connsiteX36" fmla="*/ 530477 w 938641"/>
                <a:gd name="connsiteY36" fmla="*/ 307639 h 745838"/>
                <a:gd name="connsiteX37" fmla="*/ 529429 w 938641"/>
                <a:gd name="connsiteY37" fmla="*/ 311805 h 745838"/>
                <a:gd name="connsiteX38" fmla="*/ 525786 w 938641"/>
                <a:gd name="connsiteY38" fmla="*/ 311281 h 745838"/>
                <a:gd name="connsiteX39" fmla="*/ 528131 w 938641"/>
                <a:gd name="connsiteY39" fmla="*/ 319337 h 745838"/>
                <a:gd name="connsiteX40" fmla="*/ 528905 w 938641"/>
                <a:gd name="connsiteY40" fmla="*/ 332057 h 745838"/>
                <a:gd name="connsiteX41" fmla="*/ 527358 w 938641"/>
                <a:gd name="connsiteY41" fmla="*/ 337768 h 745838"/>
                <a:gd name="connsiteX42" fmla="*/ 527607 w 938641"/>
                <a:gd name="connsiteY42" fmla="*/ 340362 h 745838"/>
                <a:gd name="connsiteX43" fmla="*/ 529179 w 938641"/>
                <a:gd name="connsiteY43" fmla="*/ 344253 h 745838"/>
                <a:gd name="connsiteX44" fmla="*/ 522168 w 938641"/>
                <a:gd name="connsiteY44" fmla="*/ 340886 h 745838"/>
                <a:gd name="connsiteX45" fmla="*/ 520072 w 938641"/>
                <a:gd name="connsiteY45" fmla="*/ 345300 h 745838"/>
                <a:gd name="connsiteX46" fmla="*/ 518251 w 938641"/>
                <a:gd name="connsiteY46" fmla="*/ 346074 h 745838"/>
                <a:gd name="connsiteX47" fmla="*/ 514109 w 938641"/>
                <a:gd name="connsiteY47" fmla="*/ 340886 h 745838"/>
                <a:gd name="connsiteX48" fmla="*/ 514882 w 938641"/>
                <a:gd name="connsiteY48" fmla="*/ 336995 h 745838"/>
                <a:gd name="connsiteX49" fmla="*/ 510217 w 938641"/>
                <a:gd name="connsiteY49" fmla="*/ 336721 h 745838"/>
                <a:gd name="connsiteX50" fmla="*/ 509942 w 938641"/>
                <a:gd name="connsiteY50" fmla="*/ 335174 h 745838"/>
                <a:gd name="connsiteX51" fmla="*/ 506050 w 938641"/>
                <a:gd name="connsiteY51" fmla="*/ 337244 h 745838"/>
                <a:gd name="connsiteX52" fmla="*/ 503705 w 938641"/>
                <a:gd name="connsiteY52" fmla="*/ 340362 h 745838"/>
                <a:gd name="connsiteX53" fmla="*/ 503979 w 938641"/>
                <a:gd name="connsiteY53" fmla="*/ 344777 h 745838"/>
                <a:gd name="connsiteX54" fmla="*/ 508121 w 938641"/>
                <a:gd name="connsiteY54" fmla="*/ 348169 h 745838"/>
                <a:gd name="connsiteX55" fmla="*/ 512038 w 938641"/>
                <a:gd name="connsiteY55" fmla="*/ 352309 h 745838"/>
                <a:gd name="connsiteX56" fmla="*/ 510990 w 938641"/>
                <a:gd name="connsiteY56" fmla="*/ 354653 h 745838"/>
                <a:gd name="connsiteX57" fmla="*/ 511240 w 938641"/>
                <a:gd name="connsiteY57" fmla="*/ 360116 h 745838"/>
                <a:gd name="connsiteX58" fmla="*/ 512287 w 938641"/>
                <a:gd name="connsiteY58" fmla="*/ 365029 h 745838"/>
                <a:gd name="connsiteX59" fmla="*/ 513585 w 938641"/>
                <a:gd name="connsiteY59" fmla="*/ 365827 h 745838"/>
                <a:gd name="connsiteX60" fmla="*/ 513585 w 938641"/>
                <a:gd name="connsiteY60" fmla="*/ 369194 h 745838"/>
                <a:gd name="connsiteX61" fmla="*/ 515930 w 938641"/>
                <a:gd name="connsiteY61" fmla="*/ 373359 h 745838"/>
                <a:gd name="connsiteX62" fmla="*/ 518525 w 938641"/>
                <a:gd name="connsiteY62" fmla="*/ 374382 h 745838"/>
                <a:gd name="connsiteX63" fmla="*/ 527882 w 938641"/>
                <a:gd name="connsiteY63" fmla="*/ 376477 h 745838"/>
                <a:gd name="connsiteX64" fmla="*/ 529179 w 938641"/>
                <a:gd name="connsiteY64" fmla="*/ 377499 h 745838"/>
                <a:gd name="connsiteX65" fmla="*/ 528905 w 938641"/>
                <a:gd name="connsiteY65" fmla="*/ 383211 h 745838"/>
                <a:gd name="connsiteX66" fmla="*/ 529703 w 938641"/>
                <a:gd name="connsiteY66" fmla="*/ 388424 h 745838"/>
                <a:gd name="connsiteX67" fmla="*/ 526310 w 938641"/>
                <a:gd name="connsiteY67" fmla="*/ 389197 h 745838"/>
                <a:gd name="connsiteX68" fmla="*/ 526834 w 938641"/>
                <a:gd name="connsiteY68" fmla="*/ 393861 h 745838"/>
                <a:gd name="connsiteX69" fmla="*/ 523191 w 938641"/>
                <a:gd name="connsiteY69" fmla="*/ 398550 h 745838"/>
                <a:gd name="connsiteX70" fmla="*/ 526310 w 938641"/>
                <a:gd name="connsiteY70" fmla="*/ 400620 h 745838"/>
                <a:gd name="connsiteX71" fmla="*/ 525786 w 938641"/>
                <a:gd name="connsiteY71" fmla="*/ 402964 h 745838"/>
                <a:gd name="connsiteX72" fmla="*/ 517751 w 938641"/>
                <a:gd name="connsiteY72" fmla="*/ 408925 h 745838"/>
                <a:gd name="connsiteX73" fmla="*/ 514109 w 938641"/>
                <a:gd name="connsiteY73" fmla="*/ 409449 h 745838"/>
                <a:gd name="connsiteX74" fmla="*/ 510741 w 938641"/>
                <a:gd name="connsiteY74" fmla="*/ 408401 h 745838"/>
                <a:gd name="connsiteX75" fmla="*/ 507871 w 938641"/>
                <a:gd name="connsiteY75" fmla="*/ 404261 h 745838"/>
                <a:gd name="connsiteX76" fmla="*/ 505027 w 938641"/>
                <a:gd name="connsiteY76" fmla="*/ 402440 h 745838"/>
                <a:gd name="connsiteX77" fmla="*/ 499563 w 938641"/>
                <a:gd name="connsiteY77" fmla="*/ 403214 h 745838"/>
                <a:gd name="connsiteX78" fmla="*/ 493849 w 938641"/>
                <a:gd name="connsiteY78" fmla="*/ 401667 h 745838"/>
                <a:gd name="connsiteX79" fmla="*/ 490980 w 938641"/>
                <a:gd name="connsiteY79" fmla="*/ 401917 h 745838"/>
                <a:gd name="connsiteX80" fmla="*/ 485540 w 938641"/>
                <a:gd name="connsiteY80" fmla="*/ 397253 h 745838"/>
                <a:gd name="connsiteX81" fmla="*/ 483195 w 938641"/>
                <a:gd name="connsiteY81" fmla="*/ 397502 h 745838"/>
                <a:gd name="connsiteX82" fmla="*/ 482422 w 938641"/>
                <a:gd name="connsiteY82" fmla="*/ 403737 h 745838"/>
                <a:gd name="connsiteX83" fmla="*/ 483195 w 938641"/>
                <a:gd name="connsiteY83" fmla="*/ 408676 h 745838"/>
                <a:gd name="connsiteX84" fmla="*/ 484243 w 938641"/>
                <a:gd name="connsiteY84" fmla="*/ 410222 h 745838"/>
                <a:gd name="connsiteX85" fmla="*/ 483444 w 938641"/>
                <a:gd name="connsiteY85" fmla="*/ 412566 h 745838"/>
                <a:gd name="connsiteX86" fmla="*/ 478779 w 938641"/>
                <a:gd name="connsiteY86" fmla="*/ 409449 h 745838"/>
                <a:gd name="connsiteX87" fmla="*/ 474887 w 938641"/>
                <a:gd name="connsiteY87" fmla="*/ 408676 h 745838"/>
                <a:gd name="connsiteX88" fmla="*/ 474887 w 938641"/>
                <a:gd name="connsiteY88" fmla="*/ 414886 h 745838"/>
                <a:gd name="connsiteX89" fmla="*/ 474088 w 938641"/>
                <a:gd name="connsiteY89" fmla="*/ 418278 h 745838"/>
                <a:gd name="connsiteX90" fmla="*/ 471768 w 938641"/>
                <a:gd name="connsiteY90" fmla="*/ 419301 h 745838"/>
                <a:gd name="connsiteX91" fmla="*/ 466553 w 938641"/>
                <a:gd name="connsiteY91" fmla="*/ 417230 h 745838"/>
                <a:gd name="connsiteX92" fmla="*/ 466054 w 938641"/>
                <a:gd name="connsiteY92" fmla="*/ 425287 h 745838"/>
                <a:gd name="connsiteX93" fmla="*/ 467077 w 938641"/>
                <a:gd name="connsiteY93" fmla="*/ 427357 h 745838"/>
                <a:gd name="connsiteX94" fmla="*/ 463460 w 938641"/>
                <a:gd name="connsiteY94" fmla="*/ 427880 h 745838"/>
                <a:gd name="connsiteX95" fmla="*/ 465530 w 938641"/>
                <a:gd name="connsiteY95" fmla="*/ 432295 h 745838"/>
                <a:gd name="connsiteX96" fmla="*/ 457995 w 938641"/>
                <a:gd name="connsiteY96" fmla="*/ 434116 h 745838"/>
                <a:gd name="connsiteX97" fmla="*/ 455400 w 938641"/>
                <a:gd name="connsiteY97" fmla="*/ 436186 h 745838"/>
                <a:gd name="connsiteX98" fmla="*/ 460840 w 938641"/>
                <a:gd name="connsiteY98" fmla="*/ 436710 h 745838"/>
                <a:gd name="connsiteX99" fmla="*/ 460590 w 938641"/>
                <a:gd name="connsiteY99" fmla="*/ 440850 h 745838"/>
                <a:gd name="connsiteX100" fmla="*/ 457746 w 938641"/>
                <a:gd name="connsiteY100" fmla="*/ 445539 h 745838"/>
                <a:gd name="connsiteX101" fmla="*/ 452007 w 938641"/>
                <a:gd name="connsiteY101" fmla="*/ 443718 h 745838"/>
                <a:gd name="connsiteX102" fmla="*/ 447341 w 938641"/>
                <a:gd name="connsiteY102" fmla="*/ 445539 h 745838"/>
                <a:gd name="connsiteX103" fmla="*/ 449412 w 938641"/>
                <a:gd name="connsiteY103" fmla="*/ 449953 h 745838"/>
                <a:gd name="connsiteX104" fmla="*/ 455126 w 938641"/>
                <a:gd name="connsiteY104" fmla="*/ 452023 h 745838"/>
                <a:gd name="connsiteX105" fmla="*/ 457222 w 938641"/>
                <a:gd name="connsiteY105" fmla="*/ 453844 h 745838"/>
                <a:gd name="connsiteX106" fmla="*/ 462411 w 938641"/>
                <a:gd name="connsiteY106" fmla="*/ 456712 h 745838"/>
                <a:gd name="connsiteX107" fmla="*/ 460590 w 938641"/>
                <a:gd name="connsiteY107" fmla="*/ 462149 h 745838"/>
                <a:gd name="connsiteX108" fmla="*/ 467601 w 938641"/>
                <a:gd name="connsiteY108" fmla="*/ 469432 h 745838"/>
                <a:gd name="connsiteX109" fmla="*/ 474612 w 938641"/>
                <a:gd name="connsiteY109" fmla="*/ 472276 h 745838"/>
                <a:gd name="connsiteX110" fmla="*/ 475910 w 938641"/>
                <a:gd name="connsiteY110" fmla="*/ 470729 h 745838"/>
                <a:gd name="connsiteX111" fmla="*/ 476958 w 938641"/>
                <a:gd name="connsiteY111" fmla="*/ 465541 h 745838"/>
                <a:gd name="connsiteX112" fmla="*/ 480600 w 938641"/>
                <a:gd name="connsiteY112" fmla="*/ 457485 h 745838"/>
                <a:gd name="connsiteX113" fmla="*/ 482422 w 938641"/>
                <a:gd name="connsiteY113" fmla="*/ 459032 h 745838"/>
                <a:gd name="connsiteX114" fmla="*/ 486563 w 938641"/>
                <a:gd name="connsiteY114" fmla="*/ 458533 h 745838"/>
                <a:gd name="connsiteX115" fmla="*/ 492028 w 938641"/>
                <a:gd name="connsiteY115" fmla="*/ 463197 h 745838"/>
                <a:gd name="connsiteX116" fmla="*/ 496444 w 938641"/>
                <a:gd name="connsiteY116" fmla="*/ 469682 h 745838"/>
                <a:gd name="connsiteX117" fmla="*/ 499563 w 938641"/>
                <a:gd name="connsiteY117" fmla="*/ 468385 h 745838"/>
                <a:gd name="connsiteX118" fmla="*/ 499812 w 938641"/>
                <a:gd name="connsiteY118" fmla="*/ 476191 h 745838"/>
                <a:gd name="connsiteX119" fmla="*/ 499039 w 938641"/>
                <a:gd name="connsiteY119" fmla="*/ 482426 h 745838"/>
                <a:gd name="connsiteX120" fmla="*/ 497991 w 938641"/>
                <a:gd name="connsiteY120" fmla="*/ 485519 h 745838"/>
                <a:gd name="connsiteX121" fmla="*/ 501110 w 938641"/>
                <a:gd name="connsiteY121" fmla="*/ 487614 h 745838"/>
                <a:gd name="connsiteX122" fmla="*/ 504228 w 938641"/>
                <a:gd name="connsiteY122" fmla="*/ 484746 h 745838"/>
                <a:gd name="connsiteX123" fmla="*/ 505801 w 938641"/>
                <a:gd name="connsiteY123" fmla="*/ 484497 h 745838"/>
                <a:gd name="connsiteX124" fmla="*/ 512537 w 938641"/>
                <a:gd name="connsiteY124" fmla="*/ 488637 h 745838"/>
                <a:gd name="connsiteX125" fmla="*/ 515157 w 938641"/>
                <a:gd name="connsiteY125" fmla="*/ 489161 h 745838"/>
                <a:gd name="connsiteX126" fmla="*/ 512038 w 938641"/>
                <a:gd name="connsiteY126" fmla="*/ 483973 h 745838"/>
                <a:gd name="connsiteX127" fmla="*/ 509942 w 938641"/>
                <a:gd name="connsiteY127" fmla="*/ 482402 h 745838"/>
                <a:gd name="connsiteX128" fmla="*/ 510217 w 938641"/>
                <a:gd name="connsiteY128" fmla="*/ 476965 h 745838"/>
                <a:gd name="connsiteX129" fmla="*/ 511514 w 938641"/>
                <a:gd name="connsiteY129" fmla="*/ 470729 h 745838"/>
                <a:gd name="connsiteX130" fmla="*/ 512537 w 938641"/>
                <a:gd name="connsiteY130" fmla="*/ 463721 h 745838"/>
                <a:gd name="connsiteX131" fmla="*/ 512287 w 938641"/>
                <a:gd name="connsiteY131" fmla="*/ 459306 h 745838"/>
                <a:gd name="connsiteX132" fmla="*/ 510217 w 938641"/>
                <a:gd name="connsiteY132" fmla="*/ 456712 h 745838"/>
                <a:gd name="connsiteX133" fmla="*/ 514109 w 938641"/>
                <a:gd name="connsiteY133" fmla="*/ 456712 h 745838"/>
                <a:gd name="connsiteX134" fmla="*/ 512537 w 938641"/>
                <a:gd name="connsiteY134" fmla="*/ 454368 h 745838"/>
                <a:gd name="connsiteX135" fmla="*/ 513585 w 938641"/>
                <a:gd name="connsiteY135" fmla="*/ 453320 h 745838"/>
                <a:gd name="connsiteX136" fmla="*/ 517751 w 938641"/>
                <a:gd name="connsiteY136" fmla="*/ 452547 h 745838"/>
                <a:gd name="connsiteX137" fmla="*/ 517228 w 938641"/>
                <a:gd name="connsiteY137" fmla="*/ 449679 h 745838"/>
                <a:gd name="connsiteX138" fmla="*/ 520870 w 938641"/>
                <a:gd name="connsiteY138" fmla="*/ 447359 h 745838"/>
                <a:gd name="connsiteX139" fmla="*/ 529179 w 938641"/>
                <a:gd name="connsiteY139" fmla="*/ 440600 h 745838"/>
                <a:gd name="connsiteX140" fmla="*/ 538785 w 938641"/>
                <a:gd name="connsiteY140" fmla="*/ 435936 h 745838"/>
                <a:gd name="connsiteX141" fmla="*/ 544499 w 938641"/>
                <a:gd name="connsiteY141" fmla="*/ 437233 h 745838"/>
                <a:gd name="connsiteX142" fmla="*/ 547892 w 938641"/>
                <a:gd name="connsiteY142" fmla="*/ 442147 h 745838"/>
                <a:gd name="connsiteX143" fmla="*/ 549190 w 938641"/>
                <a:gd name="connsiteY143" fmla="*/ 441374 h 745838"/>
                <a:gd name="connsiteX144" fmla="*/ 550737 w 938641"/>
                <a:gd name="connsiteY144" fmla="*/ 436435 h 745838"/>
                <a:gd name="connsiteX145" fmla="*/ 549963 w 938641"/>
                <a:gd name="connsiteY145" fmla="*/ 435662 h 745838"/>
                <a:gd name="connsiteX146" fmla="*/ 554379 w 938641"/>
                <a:gd name="connsiteY146" fmla="*/ 429676 h 745838"/>
                <a:gd name="connsiteX147" fmla="*/ 554629 w 938641"/>
                <a:gd name="connsiteY147" fmla="*/ 427082 h 745838"/>
                <a:gd name="connsiteX148" fmla="*/ 559843 w 938641"/>
                <a:gd name="connsiteY148" fmla="*/ 422418 h 745838"/>
                <a:gd name="connsiteX149" fmla="*/ 565557 w 938641"/>
                <a:gd name="connsiteY149" fmla="*/ 419550 h 745838"/>
                <a:gd name="connsiteX150" fmla="*/ 565806 w 938641"/>
                <a:gd name="connsiteY150" fmla="*/ 415659 h 745838"/>
                <a:gd name="connsiteX151" fmla="*/ 575687 w 938641"/>
                <a:gd name="connsiteY151" fmla="*/ 415934 h 745838"/>
                <a:gd name="connsiteX152" fmla="*/ 582698 w 938641"/>
                <a:gd name="connsiteY152" fmla="*/ 417230 h 745838"/>
                <a:gd name="connsiteX153" fmla="*/ 586840 w 938641"/>
                <a:gd name="connsiteY153" fmla="*/ 418777 h 745838"/>
                <a:gd name="connsiteX154" fmla="*/ 594649 w 938641"/>
                <a:gd name="connsiteY154" fmla="*/ 422942 h 745838"/>
                <a:gd name="connsiteX155" fmla="*/ 608946 w 938641"/>
                <a:gd name="connsiteY155" fmla="*/ 434365 h 745838"/>
                <a:gd name="connsiteX156" fmla="*/ 612040 w 938641"/>
                <a:gd name="connsiteY156" fmla="*/ 436710 h 745838"/>
                <a:gd name="connsiteX157" fmla="*/ 619076 w 938641"/>
                <a:gd name="connsiteY157" fmla="*/ 439553 h 745838"/>
                <a:gd name="connsiteX158" fmla="*/ 620374 w 938641"/>
                <a:gd name="connsiteY158" fmla="*/ 446312 h 745838"/>
                <a:gd name="connsiteX159" fmla="*/ 619326 w 938641"/>
                <a:gd name="connsiteY159" fmla="*/ 449679 h 745838"/>
                <a:gd name="connsiteX160" fmla="*/ 622195 w 938641"/>
                <a:gd name="connsiteY160" fmla="*/ 451774 h 745838"/>
                <a:gd name="connsiteX161" fmla="*/ 629455 w 938641"/>
                <a:gd name="connsiteY161" fmla="*/ 453071 h 745838"/>
                <a:gd name="connsiteX162" fmla="*/ 637514 w 938641"/>
                <a:gd name="connsiteY162" fmla="*/ 455390 h 745838"/>
                <a:gd name="connsiteX163" fmla="*/ 643478 w 938641"/>
                <a:gd name="connsiteY163" fmla="*/ 455914 h 745838"/>
                <a:gd name="connsiteX164" fmla="*/ 649990 w 938641"/>
                <a:gd name="connsiteY164" fmla="*/ 454093 h 745838"/>
                <a:gd name="connsiteX165" fmla="*/ 651812 w 938641"/>
                <a:gd name="connsiteY165" fmla="*/ 454617 h 745838"/>
                <a:gd name="connsiteX166" fmla="*/ 654406 w 938641"/>
                <a:gd name="connsiteY166" fmla="*/ 457211 h 745838"/>
                <a:gd name="connsiteX167" fmla="*/ 660120 w 938641"/>
                <a:gd name="connsiteY167" fmla="*/ 458508 h 745838"/>
                <a:gd name="connsiteX168" fmla="*/ 664012 w 938641"/>
                <a:gd name="connsiteY168" fmla="*/ 466040 h 745838"/>
                <a:gd name="connsiteX169" fmla="*/ 668179 w 938641"/>
                <a:gd name="connsiteY169" fmla="*/ 468110 h 745838"/>
                <a:gd name="connsiteX170" fmla="*/ 669476 w 938641"/>
                <a:gd name="connsiteY170" fmla="*/ 469682 h 745838"/>
                <a:gd name="connsiteX171" fmla="*/ 675964 w 938641"/>
                <a:gd name="connsiteY171" fmla="*/ 472026 h 745838"/>
                <a:gd name="connsiteX172" fmla="*/ 674666 w 938641"/>
                <a:gd name="connsiteY172" fmla="*/ 467612 h 745838"/>
                <a:gd name="connsiteX173" fmla="*/ 678035 w 938641"/>
                <a:gd name="connsiteY173" fmla="*/ 465267 h 745838"/>
                <a:gd name="connsiteX174" fmla="*/ 684023 w 938641"/>
                <a:gd name="connsiteY174" fmla="*/ 465791 h 745838"/>
                <a:gd name="connsiteX175" fmla="*/ 686094 w 938641"/>
                <a:gd name="connsiteY175" fmla="*/ 468385 h 745838"/>
                <a:gd name="connsiteX176" fmla="*/ 689986 w 938641"/>
                <a:gd name="connsiteY176" fmla="*/ 466564 h 745838"/>
                <a:gd name="connsiteX177" fmla="*/ 689213 w 938641"/>
                <a:gd name="connsiteY177" fmla="*/ 462399 h 745838"/>
                <a:gd name="connsiteX178" fmla="*/ 689462 w 938641"/>
                <a:gd name="connsiteY178" fmla="*/ 459805 h 745838"/>
                <a:gd name="connsiteX179" fmla="*/ 688164 w 938641"/>
                <a:gd name="connsiteY179" fmla="*/ 450726 h 745838"/>
                <a:gd name="connsiteX180" fmla="*/ 694926 w 938641"/>
                <a:gd name="connsiteY180" fmla="*/ 452796 h 745838"/>
                <a:gd name="connsiteX181" fmla="*/ 697771 w 938641"/>
                <a:gd name="connsiteY181" fmla="*/ 451749 h 745838"/>
                <a:gd name="connsiteX182" fmla="*/ 698045 w 938641"/>
                <a:gd name="connsiteY182" fmla="*/ 446312 h 745838"/>
                <a:gd name="connsiteX183" fmla="*/ 698818 w 938641"/>
                <a:gd name="connsiteY183" fmla="*/ 445264 h 745838"/>
                <a:gd name="connsiteX184" fmla="*/ 705331 w 938641"/>
                <a:gd name="connsiteY184" fmla="*/ 444491 h 745838"/>
                <a:gd name="connsiteX185" fmla="*/ 711294 w 938641"/>
                <a:gd name="connsiteY185" fmla="*/ 443194 h 745838"/>
                <a:gd name="connsiteX186" fmla="*/ 718829 w 938641"/>
                <a:gd name="connsiteY186" fmla="*/ 444217 h 745838"/>
                <a:gd name="connsiteX187" fmla="*/ 731554 w 938641"/>
                <a:gd name="connsiteY187" fmla="*/ 441623 h 745838"/>
                <a:gd name="connsiteX188" fmla="*/ 736743 w 938641"/>
                <a:gd name="connsiteY188" fmla="*/ 441897 h 745838"/>
                <a:gd name="connsiteX189" fmla="*/ 739363 w 938641"/>
                <a:gd name="connsiteY189" fmla="*/ 441099 h 745838"/>
                <a:gd name="connsiteX190" fmla="*/ 744029 w 938641"/>
                <a:gd name="connsiteY190" fmla="*/ 441374 h 745838"/>
                <a:gd name="connsiteX191" fmla="*/ 746624 w 938641"/>
                <a:gd name="connsiteY191" fmla="*/ 440850 h 745838"/>
                <a:gd name="connsiteX192" fmla="*/ 750267 w 938641"/>
                <a:gd name="connsiteY192" fmla="*/ 441623 h 745838"/>
                <a:gd name="connsiteX193" fmla="*/ 752612 w 938641"/>
                <a:gd name="connsiteY193" fmla="*/ 443444 h 745838"/>
                <a:gd name="connsiteX194" fmla="*/ 750516 w 938641"/>
                <a:gd name="connsiteY194" fmla="*/ 435662 h 745838"/>
                <a:gd name="connsiteX195" fmla="*/ 748969 w 938641"/>
                <a:gd name="connsiteY195" fmla="*/ 434365 h 745838"/>
                <a:gd name="connsiteX196" fmla="*/ 747397 w 938641"/>
                <a:gd name="connsiteY196" fmla="*/ 431247 h 745838"/>
                <a:gd name="connsiteX197" fmla="*/ 747148 w 938641"/>
                <a:gd name="connsiteY197" fmla="*/ 428654 h 745838"/>
                <a:gd name="connsiteX198" fmla="*/ 748445 w 938641"/>
                <a:gd name="connsiteY198" fmla="*/ 425785 h 745838"/>
                <a:gd name="connsiteX199" fmla="*/ 743779 w 938641"/>
                <a:gd name="connsiteY199" fmla="*/ 423191 h 745838"/>
                <a:gd name="connsiteX200" fmla="*/ 740910 w 938641"/>
                <a:gd name="connsiteY200" fmla="*/ 419026 h 745838"/>
                <a:gd name="connsiteX201" fmla="*/ 742981 w 938641"/>
                <a:gd name="connsiteY201" fmla="*/ 418004 h 745838"/>
                <a:gd name="connsiteX202" fmla="*/ 743779 w 938641"/>
                <a:gd name="connsiteY202" fmla="*/ 413315 h 745838"/>
                <a:gd name="connsiteX203" fmla="*/ 749493 w 938641"/>
                <a:gd name="connsiteY203" fmla="*/ 413838 h 745838"/>
                <a:gd name="connsiteX204" fmla="*/ 749493 w 938641"/>
                <a:gd name="connsiteY204" fmla="*/ 407354 h 745838"/>
                <a:gd name="connsiteX205" fmla="*/ 753136 w 938641"/>
                <a:gd name="connsiteY205" fmla="*/ 406306 h 745838"/>
                <a:gd name="connsiteX206" fmla="*/ 753136 w 938641"/>
                <a:gd name="connsiteY206" fmla="*/ 403962 h 745838"/>
                <a:gd name="connsiteX207" fmla="*/ 751040 w 938641"/>
                <a:gd name="connsiteY207" fmla="*/ 398774 h 745838"/>
                <a:gd name="connsiteX208" fmla="*/ 750791 w 938641"/>
                <a:gd name="connsiteY208" fmla="*/ 395657 h 745838"/>
                <a:gd name="connsiteX209" fmla="*/ 748196 w 938641"/>
                <a:gd name="connsiteY209" fmla="*/ 390993 h 745838"/>
                <a:gd name="connsiteX210" fmla="*/ 748445 w 938641"/>
                <a:gd name="connsiteY210" fmla="*/ 387875 h 745838"/>
                <a:gd name="connsiteX211" fmla="*/ 747148 w 938641"/>
                <a:gd name="connsiteY211" fmla="*/ 386578 h 745838"/>
                <a:gd name="connsiteX212" fmla="*/ 750017 w 938641"/>
                <a:gd name="connsiteY212" fmla="*/ 383710 h 745838"/>
                <a:gd name="connsiteX213" fmla="*/ 750017 w 938641"/>
                <a:gd name="connsiteY213" fmla="*/ 380866 h 745838"/>
                <a:gd name="connsiteX214" fmla="*/ 748445 w 938641"/>
                <a:gd name="connsiteY214" fmla="*/ 380592 h 745838"/>
                <a:gd name="connsiteX215" fmla="*/ 748196 w 938641"/>
                <a:gd name="connsiteY215" fmla="*/ 377474 h 745838"/>
                <a:gd name="connsiteX216" fmla="*/ 744553 w 938641"/>
                <a:gd name="connsiteY216" fmla="*/ 374880 h 745838"/>
                <a:gd name="connsiteX217" fmla="*/ 742208 w 938641"/>
                <a:gd name="connsiteY217" fmla="*/ 371239 h 745838"/>
                <a:gd name="connsiteX218" fmla="*/ 741958 w 938641"/>
                <a:gd name="connsiteY218" fmla="*/ 368645 h 745838"/>
                <a:gd name="connsiteX219" fmla="*/ 739613 w 938641"/>
                <a:gd name="connsiteY219" fmla="*/ 367872 h 745838"/>
                <a:gd name="connsiteX220" fmla="*/ 738315 w 938641"/>
                <a:gd name="connsiteY220" fmla="*/ 360340 h 745838"/>
                <a:gd name="connsiteX221" fmla="*/ 734673 w 938641"/>
                <a:gd name="connsiteY221" fmla="*/ 362410 h 745838"/>
                <a:gd name="connsiteX222" fmla="*/ 728185 w 938641"/>
                <a:gd name="connsiteY222" fmla="*/ 361388 h 745838"/>
                <a:gd name="connsiteX223" fmla="*/ 724019 w 938641"/>
                <a:gd name="connsiteY223" fmla="*/ 361637 h 745838"/>
                <a:gd name="connsiteX224" fmla="*/ 721174 w 938641"/>
                <a:gd name="connsiteY224" fmla="*/ 360864 h 745838"/>
                <a:gd name="connsiteX225" fmla="*/ 718055 w 938641"/>
                <a:gd name="connsiteY225" fmla="*/ 361886 h 745838"/>
                <a:gd name="connsiteX226" fmla="*/ 708449 w 938641"/>
                <a:gd name="connsiteY226" fmla="*/ 362410 h 745838"/>
                <a:gd name="connsiteX227" fmla="*/ 692855 w 938641"/>
                <a:gd name="connsiteY227" fmla="*/ 360066 h 745838"/>
                <a:gd name="connsiteX228" fmla="*/ 690784 w 938641"/>
                <a:gd name="connsiteY228" fmla="*/ 357995 h 745838"/>
                <a:gd name="connsiteX229" fmla="*/ 697795 w 938641"/>
                <a:gd name="connsiteY229" fmla="*/ 357472 h 745838"/>
                <a:gd name="connsiteX230" fmla="*/ 697521 w 938641"/>
                <a:gd name="connsiteY230" fmla="*/ 355152 h 745838"/>
                <a:gd name="connsiteX231" fmla="*/ 701688 w 938641"/>
                <a:gd name="connsiteY231" fmla="*/ 355152 h 745838"/>
                <a:gd name="connsiteX232" fmla="*/ 702461 w 938641"/>
                <a:gd name="connsiteY232" fmla="*/ 352035 h 745838"/>
                <a:gd name="connsiteX233" fmla="*/ 700640 w 938641"/>
                <a:gd name="connsiteY233" fmla="*/ 349441 h 745838"/>
                <a:gd name="connsiteX234" fmla="*/ 705056 w 938641"/>
                <a:gd name="connsiteY234" fmla="*/ 349441 h 745838"/>
                <a:gd name="connsiteX235" fmla="*/ 704557 w 938641"/>
                <a:gd name="connsiteY235" fmla="*/ 347869 h 745838"/>
                <a:gd name="connsiteX236" fmla="*/ 710520 w 938641"/>
                <a:gd name="connsiteY236" fmla="*/ 345275 h 745838"/>
                <a:gd name="connsiteX237" fmla="*/ 714687 w 938641"/>
                <a:gd name="connsiteY237" fmla="*/ 344502 h 745838"/>
                <a:gd name="connsiteX238" fmla="*/ 720151 w 938641"/>
                <a:gd name="connsiteY238" fmla="*/ 345026 h 745838"/>
                <a:gd name="connsiteX239" fmla="*/ 727661 w 938641"/>
                <a:gd name="connsiteY239" fmla="*/ 347620 h 745838"/>
                <a:gd name="connsiteX240" fmla="*/ 727936 w 938641"/>
                <a:gd name="connsiteY240" fmla="*/ 341908 h 745838"/>
                <a:gd name="connsiteX241" fmla="*/ 727412 w 938641"/>
                <a:gd name="connsiteY241" fmla="*/ 339813 h 745838"/>
                <a:gd name="connsiteX242" fmla="*/ 729233 w 938641"/>
                <a:gd name="connsiteY242" fmla="*/ 335149 h 745838"/>
                <a:gd name="connsiteX243" fmla="*/ 732601 w 938641"/>
                <a:gd name="connsiteY243" fmla="*/ 330984 h 745838"/>
                <a:gd name="connsiteX244" fmla="*/ 735471 w 938641"/>
                <a:gd name="connsiteY244" fmla="*/ 328665 h 745838"/>
                <a:gd name="connsiteX245" fmla="*/ 740411 w 938641"/>
                <a:gd name="connsiteY245" fmla="*/ 326320 h 745838"/>
                <a:gd name="connsiteX246" fmla="*/ 743006 w 938641"/>
                <a:gd name="connsiteY246" fmla="*/ 326320 h 745838"/>
                <a:gd name="connsiteX247" fmla="*/ 745601 w 938641"/>
                <a:gd name="connsiteY247" fmla="*/ 324749 h 745838"/>
                <a:gd name="connsiteX248" fmla="*/ 748196 w 938641"/>
                <a:gd name="connsiteY248" fmla="*/ 321382 h 745838"/>
                <a:gd name="connsiteX249" fmla="*/ 748719 w 938641"/>
                <a:gd name="connsiteY249" fmla="*/ 318264 h 745838"/>
                <a:gd name="connsiteX250" fmla="*/ 750267 w 938641"/>
                <a:gd name="connsiteY250" fmla="*/ 313850 h 745838"/>
                <a:gd name="connsiteX251" fmla="*/ 752088 w 938641"/>
                <a:gd name="connsiteY251" fmla="*/ 313076 h 745838"/>
                <a:gd name="connsiteX252" fmla="*/ 750267 w 938641"/>
                <a:gd name="connsiteY252" fmla="*/ 309959 h 745838"/>
                <a:gd name="connsiteX253" fmla="*/ 753136 w 938641"/>
                <a:gd name="connsiteY253" fmla="*/ 307614 h 745838"/>
                <a:gd name="connsiteX254" fmla="*/ 751564 w 938641"/>
                <a:gd name="connsiteY254" fmla="*/ 302427 h 745838"/>
                <a:gd name="connsiteX255" fmla="*/ 753136 w 938641"/>
                <a:gd name="connsiteY255" fmla="*/ 300855 h 745838"/>
                <a:gd name="connsiteX256" fmla="*/ 767682 w 938641"/>
                <a:gd name="connsiteY256" fmla="*/ 295942 h 745838"/>
                <a:gd name="connsiteX257" fmla="*/ 774693 w 938641"/>
                <a:gd name="connsiteY257" fmla="*/ 294620 h 745838"/>
                <a:gd name="connsiteX258" fmla="*/ 780681 w 938641"/>
                <a:gd name="connsiteY258" fmla="*/ 295667 h 745838"/>
                <a:gd name="connsiteX259" fmla="*/ 783002 w 938641"/>
                <a:gd name="connsiteY259" fmla="*/ 293323 h 745838"/>
                <a:gd name="connsiteX260" fmla="*/ 787418 w 938641"/>
                <a:gd name="connsiteY260" fmla="*/ 290230 h 745838"/>
                <a:gd name="connsiteX261" fmla="*/ 789514 w 938641"/>
                <a:gd name="connsiteY261" fmla="*/ 288135 h 745838"/>
                <a:gd name="connsiteX262" fmla="*/ 798347 w 938641"/>
                <a:gd name="connsiteY262" fmla="*/ 285292 h 745838"/>
                <a:gd name="connsiteX263" fmla="*/ 801191 w 938641"/>
                <a:gd name="connsiteY263" fmla="*/ 287886 h 745838"/>
                <a:gd name="connsiteX264" fmla="*/ 805882 w 938641"/>
                <a:gd name="connsiteY264" fmla="*/ 291253 h 745838"/>
                <a:gd name="connsiteX265" fmla="*/ 806131 w 938641"/>
                <a:gd name="connsiteY265" fmla="*/ 293597 h 745838"/>
                <a:gd name="connsiteX266" fmla="*/ 808202 w 938641"/>
                <a:gd name="connsiteY266" fmla="*/ 294894 h 745838"/>
                <a:gd name="connsiteX267" fmla="*/ 813142 w 938641"/>
                <a:gd name="connsiteY267" fmla="*/ 295667 h 745838"/>
                <a:gd name="connsiteX268" fmla="*/ 813666 w 938641"/>
                <a:gd name="connsiteY268" fmla="*/ 299309 h 745838"/>
                <a:gd name="connsiteX269" fmla="*/ 814963 w 938641"/>
                <a:gd name="connsiteY269" fmla="*/ 301130 h 745838"/>
                <a:gd name="connsiteX270" fmla="*/ 813916 w 938641"/>
                <a:gd name="connsiteY270" fmla="*/ 302950 h 745838"/>
                <a:gd name="connsiteX271" fmla="*/ 815986 w 938641"/>
                <a:gd name="connsiteY271" fmla="*/ 304771 h 745838"/>
                <a:gd name="connsiteX272" fmla="*/ 818332 w 938641"/>
                <a:gd name="connsiteY272" fmla="*/ 304771 h 745838"/>
                <a:gd name="connsiteX273" fmla="*/ 821700 w 938641"/>
                <a:gd name="connsiteY273" fmla="*/ 307614 h 745838"/>
                <a:gd name="connsiteX274" fmla="*/ 822224 w 938641"/>
                <a:gd name="connsiteY274" fmla="*/ 309435 h 745838"/>
                <a:gd name="connsiteX275" fmla="*/ 825094 w 938641"/>
                <a:gd name="connsiteY275" fmla="*/ 310483 h 745838"/>
                <a:gd name="connsiteX276" fmla="*/ 826915 w 938641"/>
                <a:gd name="connsiteY276" fmla="*/ 315920 h 745838"/>
                <a:gd name="connsiteX277" fmla="*/ 826640 w 938641"/>
                <a:gd name="connsiteY277" fmla="*/ 322155 h 745838"/>
                <a:gd name="connsiteX278" fmla="*/ 825343 w 938641"/>
                <a:gd name="connsiteY278" fmla="*/ 323203 h 745838"/>
                <a:gd name="connsiteX279" fmla="*/ 826915 w 938641"/>
                <a:gd name="connsiteY279" fmla="*/ 326570 h 745838"/>
                <a:gd name="connsiteX280" fmla="*/ 826915 w 938641"/>
                <a:gd name="connsiteY280" fmla="*/ 334102 h 745838"/>
                <a:gd name="connsiteX281" fmla="*/ 827414 w 938641"/>
                <a:gd name="connsiteY281" fmla="*/ 336696 h 745838"/>
                <a:gd name="connsiteX282" fmla="*/ 826116 w 938641"/>
                <a:gd name="connsiteY282" fmla="*/ 337993 h 745838"/>
                <a:gd name="connsiteX283" fmla="*/ 829510 w 938641"/>
                <a:gd name="connsiteY283" fmla="*/ 340611 h 745838"/>
                <a:gd name="connsiteX284" fmla="*/ 832604 w 938641"/>
                <a:gd name="connsiteY284" fmla="*/ 344228 h 745838"/>
                <a:gd name="connsiteX285" fmla="*/ 835997 w 938641"/>
                <a:gd name="connsiteY285" fmla="*/ 349690 h 745838"/>
                <a:gd name="connsiteX286" fmla="*/ 838342 w 938641"/>
                <a:gd name="connsiteY286" fmla="*/ 357222 h 745838"/>
                <a:gd name="connsiteX287" fmla="*/ 845079 w 938641"/>
                <a:gd name="connsiteY287" fmla="*/ 353057 h 745838"/>
                <a:gd name="connsiteX288" fmla="*/ 845877 w 938641"/>
                <a:gd name="connsiteY288" fmla="*/ 351236 h 745838"/>
                <a:gd name="connsiteX289" fmla="*/ 849246 w 938641"/>
                <a:gd name="connsiteY289" fmla="*/ 350987 h 745838"/>
                <a:gd name="connsiteX290" fmla="*/ 852090 w 938641"/>
                <a:gd name="connsiteY290" fmla="*/ 351760 h 745838"/>
                <a:gd name="connsiteX291" fmla="*/ 856257 w 938641"/>
                <a:gd name="connsiteY291" fmla="*/ 351511 h 745838"/>
                <a:gd name="connsiteX292" fmla="*/ 868732 w 938641"/>
                <a:gd name="connsiteY292" fmla="*/ 354628 h 745838"/>
                <a:gd name="connsiteX293" fmla="*/ 872874 w 938641"/>
                <a:gd name="connsiteY293" fmla="*/ 351760 h 745838"/>
                <a:gd name="connsiteX294" fmla="*/ 874446 w 938641"/>
                <a:gd name="connsiteY294" fmla="*/ 351511 h 745838"/>
                <a:gd name="connsiteX295" fmla="*/ 880409 w 938641"/>
                <a:gd name="connsiteY295" fmla="*/ 352558 h 745838"/>
                <a:gd name="connsiteX296" fmla="*/ 879635 w 938641"/>
                <a:gd name="connsiteY296" fmla="*/ 362410 h 745838"/>
                <a:gd name="connsiteX297" fmla="*/ 876791 w 938641"/>
                <a:gd name="connsiteY297" fmla="*/ 362410 h 745838"/>
                <a:gd name="connsiteX298" fmla="*/ 876791 w 938641"/>
                <a:gd name="connsiteY298" fmla="*/ 370740 h 745838"/>
                <a:gd name="connsiteX299" fmla="*/ 885873 w 938641"/>
                <a:gd name="connsiteY299" fmla="*/ 374357 h 745838"/>
                <a:gd name="connsiteX300" fmla="*/ 892111 w 938641"/>
                <a:gd name="connsiteY300" fmla="*/ 375155 h 745838"/>
                <a:gd name="connsiteX301" fmla="*/ 892884 w 938641"/>
                <a:gd name="connsiteY301" fmla="*/ 377225 h 745838"/>
                <a:gd name="connsiteX302" fmla="*/ 896003 w 938641"/>
                <a:gd name="connsiteY302" fmla="*/ 377749 h 745838"/>
                <a:gd name="connsiteX303" fmla="*/ 898598 w 938641"/>
                <a:gd name="connsiteY303" fmla="*/ 379569 h 745838"/>
                <a:gd name="connsiteX304" fmla="*/ 899397 w 938641"/>
                <a:gd name="connsiteY304" fmla="*/ 387875 h 745838"/>
                <a:gd name="connsiteX305" fmla="*/ 900943 w 938641"/>
                <a:gd name="connsiteY305" fmla="*/ 388897 h 745838"/>
                <a:gd name="connsiteX306" fmla="*/ 906657 w 938641"/>
                <a:gd name="connsiteY306" fmla="*/ 384233 h 745838"/>
                <a:gd name="connsiteX307" fmla="*/ 907181 w 938641"/>
                <a:gd name="connsiteY307" fmla="*/ 385007 h 745838"/>
                <a:gd name="connsiteX308" fmla="*/ 916013 w 938641"/>
                <a:gd name="connsiteY308" fmla="*/ 394110 h 745838"/>
                <a:gd name="connsiteX309" fmla="*/ 917835 w 938641"/>
                <a:gd name="connsiteY309" fmla="*/ 397228 h 745838"/>
                <a:gd name="connsiteX310" fmla="*/ 913917 w 938641"/>
                <a:gd name="connsiteY310" fmla="*/ 398001 h 745838"/>
                <a:gd name="connsiteX311" fmla="*/ 914192 w 938641"/>
                <a:gd name="connsiteY311" fmla="*/ 399547 h 745838"/>
                <a:gd name="connsiteX312" fmla="*/ 911597 w 938641"/>
                <a:gd name="connsiteY312" fmla="*/ 401119 h 745838"/>
                <a:gd name="connsiteX313" fmla="*/ 917561 w 938641"/>
                <a:gd name="connsiteY313" fmla="*/ 407603 h 745838"/>
                <a:gd name="connsiteX314" fmla="*/ 918085 w 938641"/>
                <a:gd name="connsiteY314" fmla="*/ 412292 h 745838"/>
                <a:gd name="connsiteX315" fmla="*/ 916013 w 938641"/>
                <a:gd name="connsiteY315" fmla="*/ 415410 h 745838"/>
                <a:gd name="connsiteX316" fmla="*/ 911847 w 938641"/>
                <a:gd name="connsiteY316" fmla="*/ 425536 h 745838"/>
                <a:gd name="connsiteX317" fmla="*/ 910300 w 938641"/>
                <a:gd name="connsiteY317" fmla="*/ 427855 h 745838"/>
                <a:gd name="connsiteX318" fmla="*/ 912096 w 938641"/>
                <a:gd name="connsiteY318" fmla="*/ 429676 h 745838"/>
                <a:gd name="connsiteX319" fmla="*/ 912096 w 938641"/>
                <a:gd name="connsiteY319" fmla="*/ 435911 h 745838"/>
                <a:gd name="connsiteX320" fmla="*/ 915739 w 938641"/>
                <a:gd name="connsiteY320" fmla="*/ 436186 h 745838"/>
                <a:gd name="connsiteX321" fmla="*/ 911073 w 938641"/>
                <a:gd name="connsiteY321" fmla="*/ 444217 h 745838"/>
                <a:gd name="connsiteX322" fmla="*/ 910275 w 938641"/>
                <a:gd name="connsiteY322" fmla="*/ 446037 h 745838"/>
                <a:gd name="connsiteX323" fmla="*/ 912371 w 938641"/>
                <a:gd name="connsiteY323" fmla="*/ 449928 h 745838"/>
                <a:gd name="connsiteX324" fmla="*/ 915215 w 938641"/>
                <a:gd name="connsiteY324" fmla="*/ 450726 h 745838"/>
                <a:gd name="connsiteX325" fmla="*/ 918334 w 938641"/>
                <a:gd name="connsiteY325" fmla="*/ 455665 h 745838"/>
                <a:gd name="connsiteX326" fmla="*/ 922750 w 938641"/>
                <a:gd name="connsiteY326" fmla="*/ 460578 h 745838"/>
                <a:gd name="connsiteX327" fmla="*/ 923798 w 938641"/>
                <a:gd name="connsiteY327" fmla="*/ 462673 h 745838"/>
                <a:gd name="connsiteX328" fmla="*/ 922226 w 938641"/>
                <a:gd name="connsiteY328" fmla="*/ 466813 h 745838"/>
                <a:gd name="connsiteX329" fmla="*/ 921453 w 938641"/>
                <a:gd name="connsiteY329" fmla="*/ 470455 h 745838"/>
                <a:gd name="connsiteX330" fmla="*/ 918858 w 938641"/>
                <a:gd name="connsiteY330" fmla="*/ 480855 h 745838"/>
                <a:gd name="connsiteX331" fmla="*/ 922226 w 938641"/>
                <a:gd name="connsiteY331" fmla="*/ 486292 h 745838"/>
                <a:gd name="connsiteX332" fmla="*/ 926917 w 938641"/>
                <a:gd name="connsiteY332" fmla="*/ 494099 h 745838"/>
                <a:gd name="connsiteX333" fmla="*/ 927416 w 938641"/>
                <a:gd name="connsiteY333" fmla="*/ 495895 h 745838"/>
                <a:gd name="connsiteX334" fmla="*/ 926119 w 938641"/>
                <a:gd name="connsiteY334" fmla="*/ 498763 h 745838"/>
                <a:gd name="connsiteX335" fmla="*/ 936523 w 938641"/>
                <a:gd name="connsiteY335" fmla="*/ 504998 h 745838"/>
                <a:gd name="connsiteX336" fmla="*/ 929761 w 938641"/>
                <a:gd name="connsiteY336" fmla="*/ 509139 h 745838"/>
                <a:gd name="connsiteX337" fmla="*/ 927690 w 938641"/>
                <a:gd name="connsiteY337" fmla="*/ 513828 h 745838"/>
                <a:gd name="connsiteX338" fmla="*/ 926642 w 938641"/>
                <a:gd name="connsiteY338" fmla="*/ 513828 h 745838"/>
                <a:gd name="connsiteX339" fmla="*/ 919382 w 938641"/>
                <a:gd name="connsiteY339" fmla="*/ 507842 h 745838"/>
                <a:gd name="connsiteX340" fmla="*/ 917561 w 938641"/>
                <a:gd name="connsiteY340" fmla="*/ 504998 h 745838"/>
                <a:gd name="connsiteX341" fmla="*/ 916762 w 938641"/>
                <a:gd name="connsiteY341" fmla="*/ 498514 h 745838"/>
                <a:gd name="connsiteX342" fmla="*/ 915465 w 938641"/>
                <a:gd name="connsiteY342" fmla="*/ 497192 h 745838"/>
                <a:gd name="connsiteX343" fmla="*/ 912096 w 938641"/>
                <a:gd name="connsiteY343" fmla="*/ 495895 h 745838"/>
                <a:gd name="connsiteX344" fmla="*/ 909227 w 938641"/>
                <a:gd name="connsiteY344" fmla="*/ 491754 h 745838"/>
                <a:gd name="connsiteX345" fmla="*/ 907929 w 938641"/>
                <a:gd name="connsiteY345" fmla="*/ 488637 h 745838"/>
                <a:gd name="connsiteX346" fmla="*/ 907680 w 938641"/>
                <a:gd name="connsiteY346" fmla="*/ 480332 h 745838"/>
                <a:gd name="connsiteX347" fmla="*/ 906907 w 938641"/>
                <a:gd name="connsiteY347" fmla="*/ 476416 h 745838"/>
                <a:gd name="connsiteX348" fmla="*/ 905085 w 938641"/>
                <a:gd name="connsiteY348" fmla="*/ 473573 h 745838"/>
                <a:gd name="connsiteX349" fmla="*/ 901442 w 938641"/>
                <a:gd name="connsiteY349" fmla="*/ 471502 h 745838"/>
                <a:gd name="connsiteX350" fmla="*/ 898323 w 938641"/>
                <a:gd name="connsiteY350" fmla="*/ 468110 h 745838"/>
                <a:gd name="connsiteX351" fmla="*/ 897300 w 938641"/>
                <a:gd name="connsiteY351" fmla="*/ 464993 h 745838"/>
                <a:gd name="connsiteX352" fmla="*/ 895204 w 938641"/>
                <a:gd name="connsiteY352" fmla="*/ 463446 h 745838"/>
                <a:gd name="connsiteX353" fmla="*/ 893134 w 938641"/>
                <a:gd name="connsiteY353" fmla="*/ 463696 h 745838"/>
                <a:gd name="connsiteX354" fmla="*/ 887145 w 938641"/>
                <a:gd name="connsiteY354" fmla="*/ 468110 h 745838"/>
                <a:gd name="connsiteX355" fmla="*/ 882729 w 938641"/>
                <a:gd name="connsiteY355" fmla="*/ 469682 h 745838"/>
                <a:gd name="connsiteX356" fmla="*/ 874695 w 938641"/>
                <a:gd name="connsiteY356" fmla="*/ 469931 h 745838"/>
                <a:gd name="connsiteX357" fmla="*/ 871052 w 938641"/>
                <a:gd name="connsiteY357" fmla="*/ 469407 h 745838"/>
                <a:gd name="connsiteX358" fmla="*/ 867659 w 938641"/>
                <a:gd name="connsiteY358" fmla="*/ 470205 h 745838"/>
                <a:gd name="connsiteX359" fmla="*/ 868183 w 938641"/>
                <a:gd name="connsiteY359" fmla="*/ 473049 h 745838"/>
                <a:gd name="connsiteX360" fmla="*/ 865837 w 938641"/>
                <a:gd name="connsiteY360" fmla="*/ 474620 h 745838"/>
                <a:gd name="connsiteX361" fmla="*/ 865837 w 938641"/>
                <a:gd name="connsiteY361" fmla="*/ 478262 h 745838"/>
                <a:gd name="connsiteX362" fmla="*/ 864291 w 938641"/>
                <a:gd name="connsiteY362" fmla="*/ 480581 h 745838"/>
                <a:gd name="connsiteX363" fmla="*/ 860124 w 938641"/>
                <a:gd name="connsiteY363" fmla="*/ 483175 h 745838"/>
                <a:gd name="connsiteX364" fmla="*/ 857280 w 938641"/>
                <a:gd name="connsiteY364" fmla="*/ 483449 h 745838"/>
                <a:gd name="connsiteX365" fmla="*/ 851566 w 938641"/>
                <a:gd name="connsiteY365" fmla="*/ 485519 h 745838"/>
                <a:gd name="connsiteX366" fmla="*/ 847150 w 938641"/>
                <a:gd name="connsiteY366" fmla="*/ 487864 h 745838"/>
                <a:gd name="connsiteX367" fmla="*/ 842459 w 938641"/>
                <a:gd name="connsiteY367" fmla="*/ 491754 h 745838"/>
                <a:gd name="connsiteX368" fmla="*/ 839864 w 938641"/>
                <a:gd name="connsiteY368" fmla="*/ 492802 h 745838"/>
                <a:gd name="connsiteX369" fmla="*/ 836745 w 938641"/>
                <a:gd name="connsiteY369" fmla="*/ 495645 h 745838"/>
                <a:gd name="connsiteX370" fmla="*/ 828961 w 938641"/>
                <a:gd name="connsiteY370" fmla="*/ 499012 h 745838"/>
                <a:gd name="connsiteX371" fmla="*/ 825318 w 938641"/>
                <a:gd name="connsiteY371" fmla="*/ 502654 h 745838"/>
                <a:gd name="connsiteX372" fmla="*/ 816486 w 938641"/>
                <a:gd name="connsiteY372" fmla="*/ 504749 h 745838"/>
                <a:gd name="connsiteX373" fmla="*/ 810522 w 938641"/>
                <a:gd name="connsiteY373" fmla="*/ 506545 h 745838"/>
                <a:gd name="connsiteX374" fmla="*/ 805832 w 938641"/>
                <a:gd name="connsiteY374" fmla="*/ 505522 h 745838"/>
                <a:gd name="connsiteX375" fmla="*/ 787393 w 938641"/>
                <a:gd name="connsiteY375" fmla="*/ 512780 h 745838"/>
                <a:gd name="connsiteX376" fmla="*/ 783750 w 938641"/>
                <a:gd name="connsiteY376" fmla="*/ 513828 h 745838"/>
                <a:gd name="connsiteX377" fmla="*/ 780906 w 938641"/>
                <a:gd name="connsiteY377" fmla="*/ 513578 h 745838"/>
                <a:gd name="connsiteX378" fmla="*/ 776739 w 938641"/>
                <a:gd name="connsiteY378" fmla="*/ 514875 h 745838"/>
                <a:gd name="connsiteX379" fmla="*/ 774394 w 938641"/>
                <a:gd name="connsiteY379" fmla="*/ 517718 h 745838"/>
                <a:gd name="connsiteX380" fmla="*/ 771799 w 938641"/>
                <a:gd name="connsiteY380" fmla="*/ 518766 h 745838"/>
                <a:gd name="connsiteX381" fmla="*/ 762442 w 938641"/>
                <a:gd name="connsiteY381" fmla="*/ 521609 h 745838"/>
                <a:gd name="connsiteX382" fmla="*/ 757777 w 938641"/>
                <a:gd name="connsiteY382" fmla="*/ 524228 h 745838"/>
                <a:gd name="connsiteX383" fmla="*/ 753884 w 938641"/>
                <a:gd name="connsiteY383" fmla="*/ 527071 h 745838"/>
                <a:gd name="connsiteX384" fmla="*/ 747647 w 938641"/>
                <a:gd name="connsiteY384" fmla="*/ 533830 h 745838"/>
                <a:gd name="connsiteX385" fmla="*/ 746848 w 938641"/>
                <a:gd name="connsiteY385" fmla="*/ 536150 h 745838"/>
                <a:gd name="connsiteX386" fmla="*/ 743754 w 938641"/>
                <a:gd name="connsiteY386" fmla="*/ 540839 h 745838"/>
                <a:gd name="connsiteX387" fmla="*/ 739837 w 938641"/>
                <a:gd name="connsiteY387" fmla="*/ 543956 h 745838"/>
                <a:gd name="connsiteX388" fmla="*/ 732053 w 938641"/>
                <a:gd name="connsiteY388" fmla="*/ 547847 h 745838"/>
                <a:gd name="connsiteX389" fmla="*/ 729184 w 938641"/>
                <a:gd name="connsiteY389" fmla="*/ 550192 h 745838"/>
                <a:gd name="connsiteX390" fmla="*/ 726863 w 938641"/>
                <a:gd name="connsiteY390" fmla="*/ 550192 h 745838"/>
                <a:gd name="connsiteX391" fmla="*/ 724268 w 938641"/>
                <a:gd name="connsiteY391" fmla="*/ 551489 h 745838"/>
                <a:gd name="connsiteX392" fmla="*/ 720101 w 938641"/>
                <a:gd name="connsiteY392" fmla="*/ 550192 h 745838"/>
                <a:gd name="connsiteX393" fmla="*/ 714637 w 938641"/>
                <a:gd name="connsiteY393" fmla="*/ 551214 h 745838"/>
                <a:gd name="connsiteX394" fmla="*/ 708674 w 938641"/>
                <a:gd name="connsiteY394" fmla="*/ 554856 h 745838"/>
                <a:gd name="connsiteX395" fmla="*/ 706603 w 938641"/>
                <a:gd name="connsiteY395" fmla="*/ 551738 h 745838"/>
                <a:gd name="connsiteX396" fmla="*/ 701912 w 938641"/>
                <a:gd name="connsiteY396" fmla="*/ 547598 h 745838"/>
                <a:gd name="connsiteX397" fmla="*/ 693079 w 938641"/>
                <a:gd name="connsiteY397" fmla="*/ 544206 h 745838"/>
                <a:gd name="connsiteX398" fmla="*/ 685544 w 938641"/>
                <a:gd name="connsiteY398" fmla="*/ 542659 h 745838"/>
                <a:gd name="connsiteX399" fmla="*/ 679058 w 938641"/>
                <a:gd name="connsiteY399" fmla="*/ 542385 h 745838"/>
                <a:gd name="connsiteX400" fmla="*/ 675415 w 938641"/>
                <a:gd name="connsiteY400" fmla="*/ 541362 h 745838"/>
                <a:gd name="connsiteX401" fmla="*/ 674641 w 938641"/>
                <a:gd name="connsiteY401" fmla="*/ 543183 h 745838"/>
                <a:gd name="connsiteX402" fmla="*/ 670749 w 938641"/>
                <a:gd name="connsiteY402" fmla="*/ 544480 h 745838"/>
                <a:gd name="connsiteX403" fmla="*/ 673069 w 938641"/>
                <a:gd name="connsiteY403" fmla="*/ 546800 h 745838"/>
                <a:gd name="connsiteX404" fmla="*/ 677236 w 938641"/>
                <a:gd name="connsiteY404" fmla="*/ 553833 h 745838"/>
                <a:gd name="connsiteX405" fmla="*/ 679581 w 938641"/>
                <a:gd name="connsiteY405" fmla="*/ 554082 h 745838"/>
                <a:gd name="connsiteX406" fmla="*/ 681653 w 938641"/>
                <a:gd name="connsiteY406" fmla="*/ 557450 h 745838"/>
                <a:gd name="connsiteX407" fmla="*/ 686069 w 938641"/>
                <a:gd name="connsiteY407" fmla="*/ 560567 h 745838"/>
                <a:gd name="connsiteX408" fmla="*/ 688139 w 938641"/>
                <a:gd name="connsiteY408" fmla="*/ 562911 h 745838"/>
                <a:gd name="connsiteX409" fmla="*/ 691782 w 938641"/>
                <a:gd name="connsiteY409" fmla="*/ 564981 h 745838"/>
                <a:gd name="connsiteX410" fmla="*/ 682950 w 938641"/>
                <a:gd name="connsiteY410" fmla="*/ 570693 h 745838"/>
                <a:gd name="connsiteX411" fmla="*/ 678783 w 938641"/>
                <a:gd name="connsiteY411" fmla="*/ 565505 h 745838"/>
                <a:gd name="connsiteX412" fmla="*/ 675939 w 938641"/>
                <a:gd name="connsiteY412" fmla="*/ 566553 h 745838"/>
                <a:gd name="connsiteX413" fmla="*/ 672046 w 938641"/>
                <a:gd name="connsiteY413" fmla="*/ 569670 h 745838"/>
                <a:gd name="connsiteX414" fmla="*/ 673344 w 938641"/>
                <a:gd name="connsiteY414" fmla="*/ 571741 h 745838"/>
                <a:gd name="connsiteX415" fmla="*/ 671248 w 938641"/>
                <a:gd name="connsiteY415" fmla="*/ 573287 h 745838"/>
                <a:gd name="connsiteX416" fmla="*/ 667106 w 938641"/>
                <a:gd name="connsiteY416" fmla="*/ 575108 h 745838"/>
                <a:gd name="connsiteX417" fmla="*/ 666333 w 938641"/>
                <a:gd name="connsiteY417" fmla="*/ 574334 h 745838"/>
                <a:gd name="connsiteX418" fmla="*/ 660594 w 938641"/>
                <a:gd name="connsiteY418" fmla="*/ 576405 h 745838"/>
                <a:gd name="connsiteX419" fmla="*/ 656178 w 938641"/>
                <a:gd name="connsiteY419" fmla="*/ 577203 h 745838"/>
                <a:gd name="connsiteX420" fmla="*/ 655155 w 938641"/>
                <a:gd name="connsiteY420" fmla="*/ 578749 h 745838"/>
                <a:gd name="connsiteX421" fmla="*/ 652560 w 938641"/>
                <a:gd name="connsiteY421" fmla="*/ 578999 h 745838"/>
                <a:gd name="connsiteX422" fmla="*/ 649965 w 938641"/>
                <a:gd name="connsiteY422" fmla="*/ 582914 h 745838"/>
                <a:gd name="connsiteX423" fmla="*/ 647096 w 938641"/>
                <a:gd name="connsiteY423" fmla="*/ 582914 h 745838"/>
                <a:gd name="connsiteX424" fmla="*/ 645549 w 938641"/>
                <a:gd name="connsiteY424" fmla="*/ 584211 h 745838"/>
                <a:gd name="connsiteX425" fmla="*/ 642430 w 938641"/>
                <a:gd name="connsiteY425" fmla="*/ 588626 h 745838"/>
                <a:gd name="connsiteX426" fmla="*/ 640334 w 938641"/>
                <a:gd name="connsiteY426" fmla="*/ 586281 h 745838"/>
                <a:gd name="connsiteX427" fmla="*/ 638263 w 938641"/>
                <a:gd name="connsiteY427" fmla="*/ 589648 h 745838"/>
                <a:gd name="connsiteX428" fmla="*/ 636193 w 938641"/>
                <a:gd name="connsiteY428" fmla="*/ 588875 h 745838"/>
                <a:gd name="connsiteX429" fmla="*/ 634895 w 938641"/>
                <a:gd name="connsiteY429" fmla="*/ 590945 h 745838"/>
                <a:gd name="connsiteX430" fmla="*/ 629181 w 938641"/>
                <a:gd name="connsiteY430" fmla="*/ 594337 h 745838"/>
                <a:gd name="connsiteX431" fmla="*/ 627085 w 938641"/>
                <a:gd name="connsiteY431" fmla="*/ 592517 h 745838"/>
                <a:gd name="connsiteX432" fmla="*/ 625015 w 938641"/>
                <a:gd name="connsiteY432" fmla="*/ 594587 h 745838"/>
                <a:gd name="connsiteX433" fmla="*/ 626062 w 938641"/>
                <a:gd name="connsiteY433" fmla="*/ 596408 h 745838"/>
                <a:gd name="connsiteX434" fmla="*/ 618777 w 938641"/>
                <a:gd name="connsiteY434" fmla="*/ 602643 h 745838"/>
                <a:gd name="connsiteX435" fmla="*/ 610194 w 938641"/>
                <a:gd name="connsiteY435" fmla="*/ 608604 h 745838"/>
                <a:gd name="connsiteX436" fmla="*/ 602658 w 938641"/>
                <a:gd name="connsiteY436" fmla="*/ 615113 h 745838"/>
                <a:gd name="connsiteX437" fmla="*/ 597219 w 938641"/>
                <a:gd name="connsiteY437" fmla="*/ 619253 h 745838"/>
                <a:gd name="connsiteX438" fmla="*/ 592803 w 938641"/>
                <a:gd name="connsiteY438" fmla="*/ 624192 h 745838"/>
                <a:gd name="connsiteX439" fmla="*/ 588113 w 938641"/>
                <a:gd name="connsiteY439" fmla="*/ 627584 h 745838"/>
                <a:gd name="connsiteX440" fmla="*/ 589160 w 938641"/>
                <a:gd name="connsiteY440" fmla="*/ 629654 h 745838"/>
                <a:gd name="connsiteX441" fmla="*/ 586291 w 938641"/>
                <a:gd name="connsiteY441" fmla="*/ 632248 h 745838"/>
                <a:gd name="connsiteX442" fmla="*/ 584994 w 938641"/>
                <a:gd name="connsiteY442" fmla="*/ 634318 h 745838"/>
                <a:gd name="connsiteX443" fmla="*/ 584220 w 938641"/>
                <a:gd name="connsiteY443" fmla="*/ 638483 h 745838"/>
                <a:gd name="connsiteX444" fmla="*/ 576435 w 938641"/>
                <a:gd name="connsiteY444" fmla="*/ 641601 h 745838"/>
                <a:gd name="connsiteX445" fmla="*/ 574864 w 938641"/>
                <a:gd name="connsiteY445" fmla="*/ 640803 h 745838"/>
                <a:gd name="connsiteX446" fmla="*/ 566031 w 938641"/>
                <a:gd name="connsiteY446" fmla="*/ 639780 h 745838"/>
                <a:gd name="connsiteX447" fmla="*/ 562139 w 938641"/>
                <a:gd name="connsiteY447" fmla="*/ 640279 h 745838"/>
                <a:gd name="connsiteX448" fmla="*/ 558771 w 938641"/>
                <a:gd name="connsiteY448" fmla="*/ 638733 h 745838"/>
                <a:gd name="connsiteX449" fmla="*/ 552258 w 938641"/>
                <a:gd name="connsiteY449" fmla="*/ 637959 h 745838"/>
                <a:gd name="connsiteX450" fmla="*/ 516929 w 938641"/>
                <a:gd name="connsiteY450" fmla="*/ 630951 h 745838"/>
                <a:gd name="connsiteX451" fmla="*/ 513560 w 938641"/>
                <a:gd name="connsiteY451" fmla="*/ 628856 h 745838"/>
                <a:gd name="connsiteX452" fmla="*/ 506549 w 938641"/>
                <a:gd name="connsiteY452" fmla="*/ 627833 h 745838"/>
                <a:gd name="connsiteX453" fmla="*/ 501085 w 938641"/>
                <a:gd name="connsiteY453" fmla="*/ 628332 h 745838"/>
                <a:gd name="connsiteX454" fmla="*/ 497192 w 938641"/>
                <a:gd name="connsiteY454" fmla="*/ 639506 h 745838"/>
                <a:gd name="connsiteX455" fmla="*/ 488609 w 938641"/>
                <a:gd name="connsiteY455" fmla="*/ 651976 h 745838"/>
                <a:gd name="connsiteX456" fmla="*/ 484468 w 938641"/>
                <a:gd name="connsiteY456" fmla="*/ 656391 h 745838"/>
                <a:gd name="connsiteX457" fmla="*/ 474064 w 938641"/>
                <a:gd name="connsiteY457" fmla="*/ 665993 h 745838"/>
                <a:gd name="connsiteX458" fmla="*/ 462112 w 938641"/>
                <a:gd name="connsiteY458" fmla="*/ 673276 h 745838"/>
                <a:gd name="connsiteX459" fmla="*/ 451982 w 938641"/>
                <a:gd name="connsiteY459" fmla="*/ 678713 h 745838"/>
                <a:gd name="connsiteX460" fmla="*/ 443923 w 938641"/>
                <a:gd name="connsiteY460" fmla="*/ 682354 h 745838"/>
                <a:gd name="connsiteX461" fmla="*/ 439781 w 938641"/>
                <a:gd name="connsiteY461" fmla="*/ 683651 h 745838"/>
                <a:gd name="connsiteX462" fmla="*/ 437710 w 938641"/>
                <a:gd name="connsiteY462" fmla="*/ 685996 h 745838"/>
                <a:gd name="connsiteX463" fmla="*/ 433793 w 938641"/>
                <a:gd name="connsiteY463" fmla="*/ 695349 h 745838"/>
                <a:gd name="connsiteX464" fmla="*/ 419771 w 938641"/>
                <a:gd name="connsiteY464" fmla="*/ 708318 h 745838"/>
                <a:gd name="connsiteX465" fmla="*/ 409641 w 938641"/>
                <a:gd name="connsiteY465" fmla="*/ 714554 h 745838"/>
                <a:gd name="connsiteX466" fmla="*/ 405474 w 938641"/>
                <a:gd name="connsiteY466" fmla="*/ 717945 h 745838"/>
                <a:gd name="connsiteX467" fmla="*/ 400284 w 938641"/>
                <a:gd name="connsiteY467" fmla="*/ 716374 h 745838"/>
                <a:gd name="connsiteX468" fmla="*/ 390678 w 938641"/>
                <a:gd name="connsiteY468" fmla="*/ 714828 h 745838"/>
                <a:gd name="connsiteX469" fmla="*/ 386262 w 938641"/>
                <a:gd name="connsiteY469" fmla="*/ 714554 h 745838"/>
                <a:gd name="connsiteX470" fmla="*/ 375608 w 938641"/>
                <a:gd name="connsiteY470" fmla="*/ 714828 h 745838"/>
                <a:gd name="connsiteX471" fmla="*/ 371441 w 938641"/>
                <a:gd name="connsiteY471" fmla="*/ 716125 h 745838"/>
                <a:gd name="connsiteX472" fmla="*/ 352753 w 938641"/>
                <a:gd name="connsiteY472" fmla="*/ 720265 h 745838"/>
                <a:gd name="connsiteX473" fmla="*/ 353776 w 938641"/>
                <a:gd name="connsiteY473" fmla="*/ 725976 h 745838"/>
                <a:gd name="connsiteX474" fmla="*/ 353527 w 938641"/>
                <a:gd name="connsiteY474" fmla="*/ 730665 h 745838"/>
                <a:gd name="connsiteX475" fmla="*/ 342349 w 938641"/>
                <a:gd name="connsiteY475" fmla="*/ 740268 h 745838"/>
                <a:gd name="connsiteX476" fmla="*/ 331695 w 938641"/>
                <a:gd name="connsiteY476" fmla="*/ 745206 h 745838"/>
                <a:gd name="connsiteX477" fmla="*/ 329624 w 938641"/>
                <a:gd name="connsiteY477" fmla="*/ 745456 h 745838"/>
                <a:gd name="connsiteX478" fmla="*/ 322863 w 938641"/>
                <a:gd name="connsiteY478" fmla="*/ 743136 h 745838"/>
                <a:gd name="connsiteX479" fmla="*/ 313780 w 938641"/>
                <a:gd name="connsiteY479" fmla="*/ 743635 h 745838"/>
                <a:gd name="connsiteX480" fmla="*/ 309888 w 938641"/>
                <a:gd name="connsiteY480" fmla="*/ 736626 h 745838"/>
                <a:gd name="connsiteX481" fmla="*/ 306495 w 938641"/>
                <a:gd name="connsiteY481" fmla="*/ 725976 h 745838"/>
                <a:gd name="connsiteX482" fmla="*/ 307019 w 938641"/>
                <a:gd name="connsiteY482" fmla="*/ 720265 h 745838"/>
                <a:gd name="connsiteX483" fmla="*/ 305721 w 938641"/>
                <a:gd name="connsiteY483" fmla="*/ 714030 h 745838"/>
                <a:gd name="connsiteX484" fmla="*/ 302852 w 938641"/>
                <a:gd name="connsiteY484" fmla="*/ 708318 h 745838"/>
                <a:gd name="connsiteX485" fmla="*/ 300008 w 938641"/>
                <a:gd name="connsiteY485" fmla="*/ 703380 h 745838"/>
                <a:gd name="connsiteX486" fmla="*/ 296889 w 938641"/>
                <a:gd name="connsiteY486" fmla="*/ 696646 h 745838"/>
                <a:gd name="connsiteX487" fmla="*/ 299484 w 938641"/>
                <a:gd name="connsiteY487" fmla="*/ 690410 h 745838"/>
                <a:gd name="connsiteX488" fmla="*/ 300257 w 938641"/>
                <a:gd name="connsiteY488" fmla="*/ 686495 h 745838"/>
                <a:gd name="connsiteX489" fmla="*/ 301056 w 938641"/>
                <a:gd name="connsiteY489" fmla="*/ 678464 h 745838"/>
                <a:gd name="connsiteX490" fmla="*/ 298960 w 938641"/>
                <a:gd name="connsiteY490" fmla="*/ 671455 h 745838"/>
                <a:gd name="connsiteX491" fmla="*/ 292722 w 938641"/>
                <a:gd name="connsiteY491" fmla="*/ 668063 h 745838"/>
                <a:gd name="connsiteX492" fmla="*/ 285187 w 938641"/>
                <a:gd name="connsiteY492" fmla="*/ 664946 h 745838"/>
                <a:gd name="connsiteX493" fmla="*/ 275581 w 938641"/>
                <a:gd name="connsiteY493" fmla="*/ 654819 h 745838"/>
                <a:gd name="connsiteX494" fmla="*/ 274558 w 938641"/>
                <a:gd name="connsiteY494" fmla="*/ 649108 h 745838"/>
                <a:gd name="connsiteX495" fmla="*/ 274558 w 938641"/>
                <a:gd name="connsiteY495" fmla="*/ 638733 h 745838"/>
                <a:gd name="connsiteX496" fmla="*/ 276629 w 938641"/>
                <a:gd name="connsiteY496" fmla="*/ 630402 h 745838"/>
                <a:gd name="connsiteX497" fmla="*/ 276354 w 938641"/>
                <a:gd name="connsiteY497" fmla="*/ 628083 h 745838"/>
                <a:gd name="connsiteX498" fmla="*/ 278700 w 938641"/>
                <a:gd name="connsiteY498" fmla="*/ 625988 h 745838"/>
                <a:gd name="connsiteX499" fmla="*/ 276879 w 938641"/>
                <a:gd name="connsiteY499" fmla="*/ 619253 h 745838"/>
                <a:gd name="connsiteX500" fmla="*/ 278974 w 938641"/>
                <a:gd name="connsiteY500" fmla="*/ 618730 h 745838"/>
                <a:gd name="connsiteX501" fmla="*/ 278700 w 938641"/>
                <a:gd name="connsiteY501" fmla="*/ 615612 h 745838"/>
                <a:gd name="connsiteX502" fmla="*/ 285187 w 938641"/>
                <a:gd name="connsiteY502" fmla="*/ 603665 h 745838"/>
                <a:gd name="connsiteX503" fmla="*/ 287008 w 938641"/>
                <a:gd name="connsiteY503" fmla="*/ 595360 h 745838"/>
                <a:gd name="connsiteX504" fmla="*/ 287283 w 938641"/>
                <a:gd name="connsiteY504" fmla="*/ 590945 h 745838"/>
                <a:gd name="connsiteX505" fmla="*/ 285462 w 938641"/>
                <a:gd name="connsiteY505" fmla="*/ 583139 h 745838"/>
                <a:gd name="connsiteX506" fmla="*/ 283391 w 938641"/>
                <a:gd name="connsiteY506" fmla="*/ 580295 h 745838"/>
                <a:gd name="connsiteX507" fmla="*/ 284164 w 938641"/>
                <a:gd name="connsiteY507" fmla="*/ 578724 h 745838"/>
                <a:gd name="connsiteX508" fmla="*/ 280272 w 938641"/>
                <a:gd name="connsiteY508" fmla="*/ 575631 h 745838"/>
                <a:gd name="connsiteX509" fmla="*/ 267796 w 938641"/>
                <a:gd name="connsiteY509" fmla="*/ 567575 h 745838"/>
                <a:gd name="connsiteX510" fmla="*/ 262083 w 938641"/>
                <a:gd name="connsiteY510" fmla="*/ 562114 h 745838"/>
                <a:gd name="connsiteX511" fmla="*/ 256619 w 938641"/>
                <a:gd name="connsiteY511" fmla="*/ 554856 h 745838"/>
                <a:gd name="connsiteX512" fmla="*/ 252202 w 938641"/>
                <a:gd name="connsiteY512" fmla="*/ 553534 h 745838"/>
                <a:gd name="connsiteX513" fmla="*/ 249083 w 938641"/>
                <a:gd name="connsiteY513" fmla="*/ 546525 h 745838"/>
                <a:gd name="connsiteX514" fmla="*/ 247262 w 938641"/>
                <a:gd name="connsiteY514" fmla="*/ 537970 h 745838"/>
                <a:gd name="connsiteX515" fmla="*/ 246763 w 938641"/>
                <a:gd name="connsiteY515" fmla="*/ 531735 h 745838"/>
                <a:gd name="connsiteX516" fmla="*/ 247786 w 938641"/>
                <a:gd name="connsiteY516" fmla="*/ 527046 h 745838"/>
                <a:gd name="connsiteX517" fmla="*/ 250381 w 938641"/>
                <a:gd name="connsiteY517" fmla="*/ 522382 h 745838"/>
                <a:gd name="connsiteX518" fmla="*/ 254298 w 938641"/>
                <a:gd name="connsiteY518" fmla="*/ 518492 h 745838"/>
                <a:gd name="connsiteX519" fmla="*/ 259214 w 938641"/>
                <a:gd name="connsiteY519" fmla="*/ 515374 h 745838"/>
                <a:gd name="connsiteX520" fmla="*/ 254298 w 938641"/>
                <a:gd name="connsiteY520" fmla="*/ 502903 h 745838"/>
                <a:gd name="connsiteX521" fmla="*/ 248834 w 938641"/>
                <a:gd name="connsiteY521" fmla="*/ 505497 h 745838"/>
                <a:gd name="connsiteX522" fmla="*/ 245191 w 938641"/>
                <a:gd name="connsiteY522" fmla="*/ 506545 h 745838"/>
                <a:gd name="connsiteX523" fmla="*/ 243894 w 938641"/>
                <a:gd name="connsiteY523" fmla="*/ 504973 h 745838"/>
                <a:gd name="connsiteX524" fmla="*/ 232217 w 938641"/>
                <a:gd name="connsiteY524" fmla="*/ 506021 h 745838"/>
                <a:gd name="connsiteX525" fmla="*/ 230395 w 938641"/>
                <a:gd name="connsiteY525" fmla="*/ 507842 h 745838"/>
                <a:gd name="connsiteX526" fmla="*/ 226229 w 938641"/>
                <a:gd name="connsiteY526" fmla="*/ 509662 h 745838"/>
                <a:gd name="connsiteX527" fmla="*/ 225181 w 938641"/>
                <a:gd name="connsiteY527" fmla="*/ 511483 h 745838"/>
                <a:gd name="connsiteX528" fmla="*/ 215051 w 938641"/>
                <a:gd name="connsiteY528" fmla="*/ 518492 h 745838"/>
                <a:gd name="connsiteX529" fmla="*/ 211433 w 938641"/>
                <a:gd name="connsiteY529" fmla="*/ 520836 h 745838"/>
                <a:gd name="connsiteX530" fmla="*/ 209861 w 938641"/>
                <a:gd name="connsiteY530" fmla="*/ 523679 h 745838"/>
                <a:gd name="connsiteX531" fmla="*/ 206493 w 938641"/>
                <a:gd name="connsiteY531" fmla="*/ 525250 h 745838"/>
                <a:gd name="connsiteX532" fmla="*/ 201303 w 938641"/>
                <a:gd name="connsiteY532" fmla="*/ 525500 h 745838"/>
                <a:gd name="connsiteX533" fmla="*/ 197136 w 938641"/>
                <a:gd name="connsiteY533" fmla="*/ 524452 h 745838"/>
                <a:gd name="connsiteX534" fmla="*/ 193493 w 938641"/>
                <a:gd name="connsiteY534" fmla="*/ 521859 h 745838"/>
                <a:gd name="connsiteX535" fmla="*/ 188828 w 938641"/>
                <a:gd name="connsiteY535" fmla="*/ 521859 h 745838"/>
                <a:gd name="connsiteX536" fmla="*/ 185185 w 938641"/>
                <a:gd name="connsiteY536" fmla="*/ 524452 h 745838"/>
                <a:gd name="connsiteX537" fmla="*/ 185958 w 938641"/>
                <a:gd name="connsiteY537" fmla="*/ 529914 h 745838"/>
                <a:gd name="connsiteX538" fmla="*/ 184661 w 938641"/>
                <a:gd name="connsiteY538" fmla="*/ 541088 h 745838"/>
                <a:gd name="connsiteX539" fmla="*/ 182839 w 938641"/>
                <a:gd name="connsiteY539" fmla="*/ 543682 h 745838"/>
                <a:gd name="connsiteX540" fmla="*/ 180769 w 938641"/>
                <a:gd name="connsiteY540" fmla="*/ 544705 h 745838"/>
                <a:gd name="connsiteX541" fmla="*/ 181018 w 938641"/>
                <a:gd name="connsiteY541" fmla="*/ 547049 h 745838"/>
                <a:gd name="connsiteX542" fmla="*/ 178423 w 938641"/>
                <a:gd name="connsiteY542" fmla="*/ 548870 h 745838"/>
                <a:gd name="connsiteX543" fmla="*/ 170889 w 938641"/>
                <a:gd name="connsiteY543" fmla="*/ 548620 h 745838"/>
                <a:gd name="connsiteX544" fmla="*/ 166746 w 938641"/>
                <a:gd name="connsiteY544" fmla="*/ 550940 h 745838"/>
                <a:gd name="connsiteX545" fmla="*/ 159985 w 938641"/>
                <a:gd name="connsiteY545" fmla="*/ 546001 h 745838"/>
                <a:gd name="connsiteX546" fmla="*/ 157914 w 938641"/>
                <a:gd name="connsiteY546" fmla="*/ 542111 h 745838"/>
                <a:gd name="connsiteX547" fmla="*/ 142569 w 938641"/>
                <a:gd name="connsiteY547" fmla="*/ 544206 h 745838"/>
                <a:gd name="connsiteX548" fmla="*/ 136082 w 938641"/>
                <a:gd name="connsiteY548" fmla="*/ 544979 h 745838"/>
                <a:gd name="connsiteX549" fmla="*/ 122309 w 938641"/>
                <a:gd name="connsiteY549" fmla="*/ 547323 h 745838"/>
                <a:gd name="connsiteX550" fmla="*/ 113477 w 938641"/>
                <a:gd name="connsiteY550" fmla="*/ 547049 h 745838"/>
                <a:gd name="connsiteX551" fmla="*/ 98157 w 938641"/>
                <a:gd name="connsiteY551" fmla="*/ 534080 h 745838"/>
                <a:gd name="connsiteX552" fmla="*/ 96336 w 938641"/>
                <a:gd name="connsiteY552" fmla="*/ 531211 h 745838"/>
                <a:gd name="connsiteX553" fmla="*/ 95038 w 938641"/>
                <a:gd name="connsiteY553" fmla="*/ 524727 h 745838"/>
                <a:gd name="connsiteX554" fmla="*/ 95537 w 938641"/>
                <a:gd name="connsiteY554" fmla="*/ 520562 h 745838"/>
                <a:gd name="connsiteX555" fmla="*/ 95038 w 938641"/>
                <a:gd name="connsiteY555" fmla="*/ 516671 h 745838"/>
                <a:gd name="connsiteX556" fmla="*/ 93467 w 938641"/>
                <a:gd name="connsiteY556" fmla="*/ 510435 h 745838"/>
                <a:gd name="connsiteX557" fmla="*/ 88277 w 938641"/>
                <a:gd name="connsiteY557" fmla="*/ 504200 h 745838"/>
                <a:gd name="connsiteX558" fmla="*/ 82563 w 938641"/>
                <a:gd name="connsiteY558" fmla="*/ 500309 h 745838"/>
                <a:gd name="connsiteX559" fmla="*/ 79968 w 938641"/>
                <a:gd name="connsiteY559" fmla="*/ 495371 h 745838"/>
                <a:gd name="connsiteX560" fmla="*/ 77099 w 938641"/>
                <a:gd name="connsiteY560" fmla="*/ 499012 h 745838"/>
                <a:gd name="connsiteX561" fmla="*/ 73730 w 938641"/>
                <a:gd name="connsiteY561" fmla="*/ 501606 h 745838"/>
                <a:gd name="connsiteX562" fmla="*/ 71385 w 938641"/>
                <a:gd name="connsiteY562" fmla="*/ 502379 h 745838"/>
                <a:gd name="connsiteX563" fmla="*/ 68017 w 938641"/>
                <a:gd name="connsiteY563" fmla="*/ 505771 h 745838"/>
                <a:gd name="connsiteX564" fmla="*/ 66720 w 938641"/>
                <a:gd name="connsiteY564" fmla="*/ 510186 h 745838"/>
                <a:gd name="connsiteX565" fmla="*/ 66720 w 938641"/>
                <a:gd name="connsiteY565" fmla="*/ 513553 h 745838"/>
                <a:gd name="connsiteX566" fmla="*/ 65148 w 938641"/>
                <a:gd name="connsiteY566" fmla="*/ 519539 h 745838"/>
                <a:gd name="connsiteX567" fmla="*/ 63850 w 938641"/>
                <a:gd name="connsiteY567" fmla="*/ 521859 h 745838"/>
                <a:gd name="connsiteX568" fmla="*/ 61779 w 938641"/>
                <a:gd name="connsiteY568" fmla="*/ 522906 h 745838"/>
                <a:gd name="connsiteX569" fmla="*/ 59958 w 938641"/>
                <a:gd name="connsiteY569" fmla="*/ 521085 h 745838"/>
                <a:gd name="connsiteX570" fmla="*/ 57363 w 938641"/>
                <a:gd name="connsiteY570" fmla="*/ 516920 h 745838"/>
                <a:gd name="connsiteX571" fmla="*/ 54245 w 938641"/>
                <a:gd name="connsiteY571" fmla="*/ 507842 h 745838"/>
                <a:gd name="connsiteX572" fmla="*/ 51899 w 938641"/>
                <a:gd name="connsiteY572" fmla="*/ 501357 h 745838"/>
                <a:gd name="connsiteX573" fmla="*/ 50352 w 938641"/>
                <a:gd name="connsiteY573" fmla="*/ 494847 h 745838"/>
                <a:gd name="connsiteX574" fmla="*/ 50601 w 938641"/>
                <a:gd name="connsiteY574" fmla="*/ 491729 h 745838"/>
                <a:gd name="connsiteX575" fmla="*/ 51899 w 938641"/>
                <a:gd name="connsiteY575" fmla="*/ 485245 h 745838"/>
                <a:gd name="connsiteX576" fmla="*/ 53995 w 938641"/>
                <a:gd name="connsiteY576" fmla="*/ 479808 h 745838"/>
                <a:gd name="connsiteX577" fmla="*/ 56590 w 938641"/>
                <a:gd name="connsiteY577" fmla="*/ 473822 h 745838"/>
                <a:gd name="connsiteX578" fmla="*/ 56315 w 938641"/>
                <a:gd name="connsiteY578" fmla="*/ 472001 h 745838"/>
                <a:gd name="connsiteX579" fmla="*/ 53471 w 938641"/>
                <a:gd name="connsiteY579" fmla="*/ 469407 h 745838"/>
                <a:gd name="connsiteX580" fmla="*/ 45412 w 938641"/>
                <a:gd name="connsiteY580" fmla="*/ 464220 h 745838"/>
                <a:gd name="connsiteX581" fmla="*/ 40472 w 938641"/>
                <a:gd name="connsiteY581" fmla="*/ 461351 h 745838"/>
                <a:gd name="connsiteX582" fmla="*/ 31913 w 938641"/>
                <a:gd name="connsiteY582" fmla="*/ 457984 h 745838"/>
                <a:gd name="connsiteX583" fmla="*/ 23081 w 938641"/>
                <a:gd name="connsiteY583" fmla="*/ 453046 h 745838"/>
                <a:gd name="connsiteX584" fmla="*/ 19962 w 938641"/>
                <a:gd name="connsiteY584" fmla="*/ 447584 h 745838"/>
                <a:gd name="connsiteX585" fmla="*/ 21259 w 938641"/>
                <a:gd name="connsiteY585" fmla="*/ 429402 h 745838"/>
                <a:gd name="connsiteX586" fmla="*/ 20212 w 938641"/>
                <a:gd name="connsiteY586" fmla="*/ 419026 h 745838"/>
                <a:gd name="connsiteX587" fmla="*/ 17093 w 938641"/>
                <a:gd name="connsiteY587" fmla="*/ 412267 h 745838"/>
                <a:gd name="connsiteX588" fmla="*/ 13450 w 938641"/>
                <a:gd name="connsiteY588" fmla="*/ 408651 h 745838"/>
                <a:gd name="connsiteX589" fmla="*/ 12427 w 938641"/>
                <a:gd name="connsiteY589" fmla="*/ 401368 h 745838"/>
                <a:gd name="connsiteX590" fmla="*/ 11379 w 938641"/>
                <a:gd name="connsiteY590" fmla="*/ 396953 h 745838"/>
                <a:gd name="connsiteX591" fmla="*/ 10081 w 938641"/>
                <a:gd name="connsiteY591" fmla="*/ 395657 h 745838"/>
                <a:gd name="connsiteX592" fmla="*/ 6190 w 938641"/>
                <a:gd name="connsiteY592" fmla="*/ 388897 h 745838"/>
                <a:gd name="connsiteX593" fmla="*/ 476 w 938641"/>
                <a:gd name="connsiteY593" fmla="*/ 383959 h 745838"/>
                <a:gd name="connsiteX594" fmla="*/ 2297 w 938641"/>
                <a:gd name="connsiteY594" fmla="*/ 380343 h 745838"/>
                <a:gd name="connsiteX595" fmla="*/ 1773 w 938641"/>
                <a:gd name="connsiteY595" fmla="*/ 377998 h 745838"/>
                <a:gd name="connsiteX596" fmla="*/ 5141 w 938641"/>
                <a:gd name="connsiteY596" fmla="*/ 375928 h 745838"/>
                <a:gd name="connsiteX597" fmla="*/ 1249 w 938641"/>
                <a:gd name="connsiteY597" fmla="*/ 368122 h 745838"/>
                <a:gd name="connsiteX598" fmla="*/ -2119 w 938641"/>
                <a:gd name="connsiteY598" fmla="*/ 363183 h 745838"/>
                <a:gd name="connsiteX599" fmla="*/ 2297 w 938641"/>
                <a:gd name="connsiteY599" fmla="*/ 355402 h 745838"/>
                <a:gd name="connsiteX600" fmla="*/ 4892 w 938641"/>
                <a:gd name="connsiteY600" fmla="*/ 353581 h 745838"/>
                <a:gd name="connsiteX601" fmla="*/ 8011 w 938641"/>
                <a:gd name="connsiteY601" fmla="*/ 349939 h 745838"/>
                <a:gd name="connsiteX602" fmla="*/ 10606 w 938641"/>
                <a:gd name="connsiteY602" fmla="*/ 347620 h 745838"/>
                <a:gd name="connsiteX603" fmla="*/ 13475 w 938641"/>
                <a:gd name="connsiteY603" fmla="*/ 340337 h 745838"/>
                <a:gd name="connsiteX604" fmla="*/ 15022 w 938641"/>
                <a:gd name="connsiteY604" fmla="*/ 339040 h 745838"/>
                <a:gd name="connsiteX605" fmla="*/ 17617 w 938641"/>
                <a:gd name="connsiteY605" fmla="*/ 333852 h 745838"/>
                <a:gd name="connsiteX606" fmla="*/ 22033 w 938641"/>
                <a:gd name="connsiteY606" fmla="*/ 331258 h 745838"/>
                <a:gd name="connsiteX607" fmla="*/ 25676 w 938641"/>
                <a:gd name="connsiteY607" fmla="*/ 329961 h 745838"/>
                <a:gd name="connsiteX608" fmla="*/ 26973 w 938641"/>
                <a:gd name="connsiteY608" fmla="*/ 327867 h 745838"/>
                <a:gd name="connsiteX609" fmla="*/ 32438 w 938641"/>
                <a:gd name="connsiteY609" fmla="*/ 327094 h 745838"/>
                <a:gd name="connsiteX610" fmla="*/ 33984 w 938641"/>
                <a:gd name="connsiteY610" fmla="*/ 325522 h 745838"/>
                <a:gd name="connsiteX611" fmla="*/ 32438 w 938641"/>
                <a:gd name="connsiteY611" fmla="*/ 321108 h 745838"/>
                <a:gd name="connsiteX612" fmla="*/ 34758 w 938641"/>
                <a:gd name="connsiteY612" fmla="*/ 319312 h 745838"/>
                <a:gd name="connsiteX613" fmla="*/ 40222 w 938641"/>
                <a:gd name="connsiteY613" fmla="*/ 322679 h 745838"/>
                <a:gd name="connsiteX614" fmla="*/ 42567 w 938641"/>
                <a:gd name="connsiteY614" fmla="*/ 319561 h 745838"/>
                <a:gd name="connsiteX615" fmla="*/ 46460 w 938641"/>
                <a:gd name="connsiteY615" fmla="*/ 321382 h 745838"/>
                <a:gd name="connsiteX616" fmla="*/ 50102 w 938641"/>
                <a:gd name="connsiteY616" fmla="*/ 323452 h 745838"/>
                <a:gd name="connsiteX617" fmla="*/ 51126 w 938641"/>
                <a:gd name="connsiteY617" fmla="*/ 319811 h 745838"/>
                <a:gd name="connsiteX618" fmla="*/ 56590 w 938641"/>
                <a:gd name="connsiteY618" fmla="*/ 317217 h 745838"/>
                <a:gd name="connsiteX619" fmla="*/ 56839 w 938641"/>
                <a:gd name="connsiteY619" fmla="*/ 314099 h 745838"/>
                <a:gd name="connsiteX620" fmla="*/ 59709 w 938641"/>
                <a:gd name="connsiteY620" fmla="*/ 312278 h 745838"/>
                <a:gd name="connsiteX621" fmla="*/ 57887 w 938641"/>
                <a:gd name="connsiteY621" fmla="*/ 307091 h 745838"/>
                <a:gd name="connsiteX622" fmla="*/ 60232 w 938641"/>
                <a:gd name="connsiteY622" fmla="*/ 307091 h 745838"/>
                <a:gd name="connsiteX623" fmla="*/ 62304 w 938641"/>
                <a:gd name="connsiteY623" fmla="*/ 304746 h 745838"/>
                <a:gd name="connsiteX624" fmla="*/ 65946 w 938641"/>
                <a:gd name="connsiteY624" fmla="*/ 296441 h 745838"/>
                <a:gd name="connsiteX625" fmla="*/ 65422 w 938641"/>
                <a:gd name="connsiteY625" fmla="*/ 291503 h 745838"/>
                <a:gd name="connsiteX626" fmla="*/ 64125 w 938641"/>
                <a:gd name="connsiteY626" fmla="*/ 289183 h 745838"/>
                <a:gd name="connsiteX627" fmla="*/ 64374 w 938641"/>
                <a:gd name="connsiteY627" fmla="*/ 282948 h 745838"/>
                <a:gd name="connsiteX628" fmla="*/ 68017 w 938641"/>
                <a:gd name="connsiteY628" fmla="*/ 278782 h 745838"/>
                <a:gd name="connsiteX629" fmla="*/ 71660 w 938641"/>
                <a:gd name="connsiteY629" fmla="*/ 275665 h 745838"/>
                <a:gd name="connsiteX630" fmla="*/ 75827 w 938641"/>
                <a:gd name="connsiteY630" fmla="*/ 272822 h 745838"/>
                <a:gd name="connsiteX631" fmla="*/ 79444 w 938641"/>
                <a:gd name="connsiteY631" fmla="*/ 271250 h 745838"/>
                <a:gd name="connsiteX632" fmla="*/ 83362 w 938641"/>
                <a:gd name="connsiteY632" fmla="*/ 267110 h 745838"/>
                <a:gd name="connsiteX633" fmla="*/ 86206 w 938641"/>
                <a:gd name="connsiteY633" fmla="*/ 262695 h 745838"/>
                <a:gd name="connsiteX634" fmla="*/ 90098 w 938641"/>
                <a:gd name="connsiteY634" fmla="*/ 251272 h 745838"/>
                <a:gd name="connsiteX635" fmla="*/ 85682 w 938641"/>
                <a:gd name="connsiteY635" fmla="*/ 239051 h 745838"/>
                <a:gd name="connsiteX636" fmla="*/ 86979 w 938641"/>
                <a:gd name="connsiteY636" fmla="*/ 230471 h 745838"/>
                <a:gd name="connsiteX637" fmla="*/ 89075 w 938641"/>
                <a:gd name="connsiteY637" fmla="*/ 221143 h 745838"/>
                <a:gd name="connsiteX638" fmla="*/ 87503 w 938641"/>
                <a:gd name="connsiteY638" fmla="*/ 216454 h 745838"/>
                <a:gd name="connsiteX639" fmla="*/ 87503 w 938641"/>
                <a:gd name="connsiteY639" fmla="*/ 211018 h 745838"/>
                <a:gd name="connsiteX640" fmla="*/ 89075 w 938641"/>
                <a:gd name="connsiteY640" fmla="*/ 202687 h 745838"/>
                <a:gd name="connsiteX641" fmla="*/ 88277 w 938641"/>
                <a:gd name="connsiteY641" fmla="*/ 188146 h 745838"/>
                <a:gd name="connsiteX642" fmla="*/ 86456 w 938641"/>
                <a:gd name="connsiteY642" fmla="*/ 181138 h 745838"/>
                <a:gd name="connsiteX643" fmla="*/ 81789 w 938641"/>
                <a:gd name="connsiteY643" fmla="*/ 176723 h 745838"/>
                <a:gd name="connsiteX644" fmla="*/ 78671 w 938641"/>
                <a:gd name="connsiteY644" fmla="*/ 172309 h 745838"/>
                <a:gd name="connsiteX645" fmla="*/ 75827 w 938641"/>
                <a:gd name="connsiteY645" fmla="*/ 160886 h 745838"/>
                <a:gd name="connsiteX646" fmla="*/ 77623 w 938641"/>
                <a:gd name="connsiteY646" fmla="*/ 156721 h 745838"/>
                <a:gd name="connsiteX647" fmla="*/ 84659 w 938641"/>
                <a:gd name="connsiteY647" fmla="*/ 149188 h 745838"/>
                <a:gd name="connsiteX648" fmla="*/ 88277 w 938641"/>
                <a:gd name="connsiteY648" fmla="*/ 142978 h 745838"/>
                <a:gd name="connsiteX649" fmla="*/ 94789 w 938641"/>
                <a:gd name="connsiteY649" fmla="*/ 139586 h 745838"/>
                <a:gd name="connsiteX650" fmla="*/ 99979 w 938641"/>
                <a:gd name="connsiteY650" fmla="*/ 133102 h 745838"/>
                <a:gd name="connsiteX651" fmla="*/ 98407 w 938641"/>
                <a:gd name="connsiteY651" fmla="*/ 127116 h 745838"/>
                <a:gd name="connsiteX652" fmla="*/ 91146 w 938641"/>
                <a:gd name="connsiteY652" fmla="*/ 122701 h 745838"/>
                <a:gd name="connsiteX653" fmla="*/ 89848 w 938641"/>
                <a:gd name="connsiteY653" fmla="*/ 120107 h 745838"/>
                <a:gd name="connsiteX654" fmla="*/ 91396 w 938641"/>
                <a:gd name="connsiteY654" fmla="*/ 112849 h 745838"/>
                <a:gd name="connsiteX655" fmla="*/ 93741 w 938641"/>
                <a:gd name="connsiteY655" fmla="*/ 109457 h 745838"/>
                <a:gd name="connsiteX656" fmla="*/ 93741 w 938641"/>
                <a:gd name="connsiteY656" fmla="*/ 102449 h 745838"/>
                <a:gd name="connsiteX657" fmla="*/ 92967 w 938641"/>
                <a:gd name="connsiteY657" fmla="*/ 101426 h 745838"/>
                <a:gd name="connsiteX658" fmla="*/ 93991 w 938641"/>
                <a:gd name="connsiteY658" fmla="*/ 96488 h 745838"/>
                <a:gd name="connsiteX659" fmla="*/ 92693 w 938641"/>
                <a:gd name="connsiteY659" fmla="*/ 93894 h 745838"/>
                <a:gd name="connsiteX660" fmla="*/ 97110 w 938641"/>
                <a:gd name="connsiteY660" fmla="*/ 92073 h 745838"/>
                <a:gd name="connsiteX661" fmla="*/ 126476 w 938641"/>
                <a:gd name="connsiteY661" fmla="*/ 70250 h 745838"/>
                <a:gd name="connsiteX662" fmla="*/ 147510 w 938641"/>
                <a:gd name="connsiteY662" fmla="*/ 56757 h 745838"/>
                <a:gd name="connsiteX663" fmla="*/ 158687 w 938641"/>
                <a:gd name="connsiteY663" fmla="*/ 47130 h 745838"/>
                <a:gd name="connsiteX664" fmla="*/ 169865 w 938641"/>
                <a:gd name="connsiteY664" fmla="*/ 39872 h 745838"/>
                <a:gd name="connsiteX665" fmla="*/ 182839 w 938641"/>
                <a:gd name="connsiteY665" fmla="*/ 25855 h 745838"/>
                <a:gd name="connsiteX666" fmla="*/ 184412 w 938641"/>
                <a:gd name="connsiteY666" fmla="*/ 24807 h 745838"/>
                <a:gd name="connsiteX667" fmla="*/ 205969 w 938641"/>
                <a:gd name="connsiteY667" fmla="*/ 14407 h 745838"/>
                <a:gd name="connsiteX668" fmla="*/ 225705 w 938641"/>
                <a:gd name="connsiteY668" fmla="*/ 3507 h 745838"/>
                <a:gd name="connsiteX669" fmla="*/ 233764 w 938641"/>
                <a:gd name="connsiteY669" fmla="*/ -383 h 745838"/>
                <a:gd name="connsiteX670" fmla="*/ 241049 w 938641"/>
                <a:gd name="connsiteY670" fmla="*/ 6101 h 745838"/>
                <a:gd name="connsiteX671" fmla="*/ 256644 w 938641"/>
                <a:gd name="connsiteY671" fmla="*/ 20118 h 745838"/>
                <a:gd name="connsiteX672" fmla="*/ 263904 w 938641"/>
                <a:gd name="connsiteY672" fmla="*/ 24807 h 745838"/>
                <a:gd name="connsiteX673" fmla="*/ 269618 w 938641"/>
                <a:gd name="connsiteY673" fmla="*/ 29222 h 745838"/>
                <a:gd name="connsiteX674" fmla="*/ 282093 w 938641"/>
                <a:gd name="connsiteY674" fmla="*/ 37003 h 745838"/>
                <a:gd name="connsiteX675" fmla="*/ 285986 w 938641"/>
                <a:gd name="connsiteY675" fmla="*/ 40395 h 745838"/>
                <a:gd name="connsiteX676" fmla="*/ 287033 w 938641"/>
                <a:gd name="connsiteY676" fmla="*/ 45309 h 745838"/>
                <a:gd name="connsiteX677" fmla="*/ 295342 w 938641"/>
                <a:gd name="connsiteY677" fmla="*/ 55959 h 745838"/>
                <a:gd name="connsiteX678" fmla="*/ 295866 w 938641"/>
                <a:gd name="connsiteY678" fmla="*/ 58303 h 745838"/>
                <a:gd name="connsiteX679" fmla="*/ 297662 w 938641"/>
                <a:gd name="connsiteY679" fmla="*/ 58827 h 745838"/>
                <a:gd name="connsiteX680" fmla="*/ 305472 w 938641"/>
                <a:gd name="connsiteY680" fmla="*/ 58553 h 745838"/>
                <a:gd name="connsiteX681" fmla="*/ 323910 w 938641"/>
                <a:gd name="connsiteY681" fmla="*/ 63241 h 745838"/>
                <a:gd name="connsiteX682" fmla="*/ 338207 w 938641"/>
                <a:gd name="connsiteY682" fmla="*/ 65561 h 745838"/>
                <a:gd name="connsiteX683" fmla="*/ 342099 w 938641"/>
                <a:gd name="connsiteY683" fmla="*/ 65311 h 745838"/>
                <a:gd name="connsiteX684" fmla="*/ 370942 w 938641"/>
                <a:gd name="connsiteY684" fmla="*/ 92073 h 745838"/>
                <a:gd name="connsiteX685" fmla="*/ 390154 w 938641"/>
                <a:gd name="connsiteY685" fmla="*/ 104269 h 745838"/>
                <a:gd name="connsiteX686" fmla="*/ 402380 w 938641"/>
                <a:gd name="connsiteY686" fmla="*/ 139062 h 745838"/>
                <a:gd name="connsiteX687" fmla="*/ 409915 w 938641"/>
                <a:gd name="connsiteY687" fmla="*/ 140359 h 745838"/>
                <a:gd name="connsiteX688" fmla="*/ 442376 w 938641"/>
                <a:gd name="connsiteY688" fmla="*/ 145298 h 745838"/>
                <a:gd name="connsiteX689" fmla="*/ 446792 w 938641"/>
                <a:gd name="connsiteY689" fmla="*/ 146345 h 74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938641" h="745838">
                  <a:moveTo>
                    <a:pt x="465780" y="140135"/>
                  </a:moveTo>
                  <a:lnTo>
                    <a:pt x="467077" y="141432"/>
                  </a:lnTo>
                  <a:lnTo>
                    <a:pt x="469148" y="148191"/>
                  </a:lnTo>
                  <a:lnTo>
                    <a:pt x="471494" y="150535"/>
                  </a:lnTo>
                  <a:lnTo>
                    <a:pt x="472791" y="153653"/>
                  </a:lnTo>
                  <a:lnTo>
                    <a:pt x="473315" y="158841"/>
                  </a:lnTo>
                  <a:lnTo>
                    <a:pt x="472791" y="164802"/>
                  </a:lnTo>
                  <a:lnTo>
                    <a:pt x="475635" y="168443"/>
                  </a:lnTo>
                  <a:lnTo>
                    <a:pt x="480575" y="170014"/>
                  </a:lnTo>
                  <a:lnTo>
                    <a:pt x="482397" y="173631"/>
                  </a:lnTo>
                  <a:lnTo>
                    <a:pt x="487088" y="180913"/>
                  </a:lnTo>
                  <a:lnTo>
                    <a:pt x="493574" y="180390"/>
                  </a:lnTo>
                  <a:lnTo>
                    <a:pt x="503181" y="188196"/>
                  </a:lnTo>
                  <a:lnTo>
                    <a:pt x="502682" y="189219"/>
                  </a:lnTo>
                  <a:lnTo>
                    <a:pt x="506300" y="193110"/>
                  </a:lnTo>
                  <a:lnTo>
                    <a:pt x="510466" y="195205"/>
                  </a:lnTo>
                  <a:lnTo>
                    <a:pt x="512811" y="200143"/>
                  </a:lnTo>
                  <a:lnTo>
                    <a:pt x="515132" y="214160"/>
                  </a:lnTo>
                  <a:lnTo>
                    <a:pt x="519049" y="222465"/>
                  </a:lnTo>
                  <a:lnTo>
                    <a:pt x="519823" y="226631"/>
                  </a:lnTo>
                  <a:lnTo>
                    <a:pt x="520596" y="237530"/>
                  </a:lnTo>
                  <a:lnTo>
                    <a:pt x="520596" y="251297"/>
                  </a:lnTo>
                  <a:lnTo>
                    <a:pt x="518525" y="257533"/>
                  </a:lnTo>
                  <a:lnTo>
                    <a:pt x="516954" y="258306"/>
                  </a:lnTo>
                  <a:lnTo>
                    <a:pt x="516180" y="264292"/>
                  </a:lnTo>
                  <a:lnTo>
                    <a:pt x="517751" y="271550"/>
                  </a:lnTo>
                  <a:lnTo>
                    <a:pt x="522667" y="275440"/>
                  </a:lnTo>
                  <a:lnTo>
                    <a:pt x="525536" y="278832"/>
                  </a:lnTo>
                  <a:lnTo>
                    <a:pt x="526584" y="285841"/>
                  </a:lnTo>
                  <a:lnTo>
                    <a:pt x="524489" y="286863"/>
                  </a:lnTo>
                  <a:lnTo>
                    <a:pt x="528380" y="295194"/>
                  </a:lnTo>
                  <a:lnTo>
                    <a:pt x="527084" y="295443"/>
                  </a:lnTo>
                  <a:lnTo>
                    <a:pt x="526060" y="299334"/>
                  </a:lnTo>
                  <a:lnTo>
                    <a:pt x="529179" y="300381"/>
                  </a:lnTo>
                  <a:lnTo>
                    <a:pt x="530202" y="302202"/>
                  </a:lnTo>
                  <a:lnTo>
                    <a:pt x="528655" y="307141"/>
                  </a:lnTo>
                  <a:lnTo>
                    <a:pt x="530477" y="307639"/>
                  </a:lnTo>
                  <a:lnTo>
                    <a:pt x="529429" y="311805"/>
                  </a:lnTo>
                  <a:lnTo>
                    <a:pt x="525786" y="311281"/>
                  </a:lnTo>
                  <a:lnTo>
                    <a:pt x="528131" y="319337"/>
                  </a:lnTo>
                  <a:lnTo>
                    <a:pt x="528905" y="332057"/>
                  </a:lnTo>
                  <a:lnTo>
                    <a:pt x="527358" y="337768"/>
                  </a:lnTo>
                  <a:lnTo>
                    <a:pt x="527607" y="340362"/>
                  </a:lnTo>
                  <a:lnTo>
                    <a:pt x="529179" y="344253"/>
                  </a:lnTo>
                  <a:lnTo>
                    <a:pt x="522168" y="340886"/>
                  </a:lnTo>
                  <a:lnTo>
                    <a:pt x="520072" y="345300"/>
                  </a:lnTo>
                  <a:lnTo>
                    <a:pt x="518251" y="346074"/>
                  </a:lnTo>
                  <a:lnTo>
                    <a:pt x="514109" y="340886"/>
                  </a:lnTo>
                  <a:lnTo>
                    <a:pt x="514882" y="336995"/>
                  </a:lnTo>
                  <a:lnTo>
                    <a:pt x="510217" y="336721"/>
                  </a:lnTo>
                  <a:lnTo>
                    <a:pt x="509942" y="335174"/>
                  </a:lnTo>
                  <a:lnTo>
                    <a:pt x="506050" y="337244"/>
                  </a:lnTo>
                  <a:lnTo>
                    <a:pt x="503705" y="340362"/>
                  </a:lnTo>
                  <a:lnTo>
                    <a:pt x="503979" y="344777"/>
                  </a:lnTo>
                  <a:lnTo>
                    <a:pt x="508121" y="348169"/>
                  </a:lnTo>
                  <a:lnTo>
                    <a:pt x="512038" y="352309"/>
                  </a:lnTo>
                  <a:lnTo>
                    <a:pt x="510990" y="354653"/>
                  </a:lnTo>
                  <a:lnTo>
                    <a:pt x="511240" y="360116"/>
                  </a:lnTo>
                  <a:lnTo>
                    <a:pt x="512287" y="365029"/>
                  </a:lnTo>
                  <a:lnTo>
                    <a:pt x="513585" y="365827"/>
                  </a:lnTo>
                  <a:lnTo>
                    <a:pt x="513585" y="369194"/>
                  </a:lnTo>
                  <a:lnTo>
                    <a:pt x="515930" y="373359"/>
                  </a:lnTo>
                  <a:lnTo>
                    <a:pt x="518525" y="374382"/>
                  </a:lnTo>
                  <a:lnTo>
                    <a:pt x="527882" y="376477"/>
                  </a:lnTo>
                  <a:lnTo>
                    <a:pt x="529179" y="377499"/>
                  </a:lnTo>
                  <a:lnTo>
                    <a:pt x="528905" y="383211"/>
                  </a:lnTo>
                  <a:lnTo>
                    <a:pt x="529703" y="388424"/>
                  </a:lnTo>
                  <a:lnTo>
                    <a:pt x="526310" y="389197"/>
                  </a:lnTo>
                  <a:lnTo>
                    <a:pt x="526834" y="393861"/>
                  </a:lnTo>
                  <a:lnTo>
                    <a:pt x="523191" y="398550"/>
                  </a:lnTo>
                  <a:lnTo>
                    <a:pt x="526310" y="400620"/>
                  </a:lnTo>
                  <a:lnTo>
                    <a:pt x="525786" y="402964"/>
                  </a:lnTo>
                  <a:lnTo>
                    <a:pt x="517751" y="408925"/>
                  </a:lnTo>
                  <a:lnTo>
                    <a:pt x="514109" y="409449"/>
                  </a:lnTo>
                  <a:lnTo>
                    <a:pt x="510741" y="408401"/>
                  </a:lnTo>
                  <a:lnTo>
                    <a:pt x="507871" y="404261"/>
                  </a:lnTo>
                  <a:lnTo>
                    <a:pt x="505027" y="402440"/>
                  </a:lnTo>
                  <a:lnTo>
                    <a:pt x="499563" y="403214"/>
                  </a:lnTo>
                  <a:lnTo>
                    <a:pt x="493849" y="401667"/>
                  </a:lnTo>
                  <a:lnTo>
                    <a:pt x="490980" y="401917"/>
                  </a:lnTo>
                  <a:lnTo>
                    <a:pt x="485540" y="397253"/>
                  </a:lnTo>
                  <a:lnTo>
                    <a:pt x="483195" y="397502"/>
                  </a:lnTo>
                  <a:lnTo>
                    <a:pt x="482422" y="403737"/>
                  </a:lnTo>
                  <a:lnTo>
                    <a:pt x="483195" y="408676"/>
                  </a:lnTo>
                  <a:lnTo>
                    <a:pt x="484243" y="410222"/>
                  </a:lnTo>
                  <a:lnTo>
                    <a:pt x="483444" y="412566"/>
                  </a:lnTo>
                  <a:lnTo>
                    <a:pt x="478779" y="409449"/>
                  </a:lnTo>
                  <a:lnTo>
                    <a:pt x="474887" y="408676"/>
                  </a:lnTo>
                  <a:lnTo>
                    <a:pt x="474887" y="414886"/>
                  </a:lnTo>
                  <a:lnTo>
                    <a:pt x="474088" y="418278"/>
                  </a:lnTo>
                  <a:lnTo>
                    <a:pt x="471768" y="419301"/>
                  </a:lnTo>
                  <a:lnTo>
                    <a:pt x="466553" y="417230"/>
                  </a:lnTo>
                  <a:lnTo>
                    <a:pt x="466054" y="425287"/>
                  </a:lnTo>
                  <a:lnTo>
                    <a:pt x="467077" y="427357"/>
                  </a:lnTo>
                  <a:lnTo>
                    <a:pt x="463460" y="427880"/>
                  </a:lnTo>
                  <a:lnTo>
                    <a:pt x="465530" y="432295"/>
                  </a:lnTo>
                  <a:lnTo>
                    <a:pt x="457995" y="434116"/>
                  </a:lnTo>
                  <a:lnTo>
                    <a:pt x="455400" y="436186"/>
                  </a:lnTo>
                  <a:lnTo>
                    <a:pt x="460840" y="436710"/>
                  </a:lnTo>
                  <a:lnTo>
                    <a:pt x="460590" y="440850"/>
                  </a:lnTo>
                  <a:lnTo>
                    <a:pt x="457746" y="445539"/>
                  </a:lnTo>
                  <a:lnTo>
                    <a:pt x="452007" y="443718"/>
                  </a:lnTo>
                  <a:lnTo>
                    <a:pt x="447341" y="445539"/>
                  </a:lnTo>
                  <a:lnTo>
                    <a:pt x="449412" y="449953"/>
                  </a:lnTo>
                  <a:lnTo>
                    <a:pt x="455126" y="452023"/>
                  </a:lnTo>
                  <a:lnTo>
                    <a:pt x="457222" y="453844"/>
                  </a:lnTo>
                  <a:lnTo>
                    <a:pt x="462411" y="456712"/>
                  </a:lnTo>
                  <a:lnTo>
                    <a:pt x="460590" y="462149"/>
                  </a:lnTo>
                  <a:lnTo>
                    <a:pt x="467601" y="469432"/>
                  </a:lnTo>
                  <a:lnTo>
                    <a:pt x="474612" y="472276"/>
                  </a:lnTo>
                  <a:lnTo>
                    <a:pt x="475910" y="470729"/>
                  </a:lnTo>
                  <a:lnTo>
                    <a:pt x="476958" y="465541"/>
                  </a:lnTo>
                  <a:lnTo>
                    <a:pt x="480600" y="457485"/>
                  </a:lnTo>
                  <a:lnTo>
                    <a:pt x="482422" y="459032"/>
                  </a:lnTo>
                  <a:lnTo>
                    <a:pt x="486563" y="458533"/>
                  </a:lnTo>
                  <a:lnTo>
                    <a:pt x="492028" y="463197"/>
                  </a:lnTo>
                  <a:lnTo>
                    <a:pt x="496444" y="469682"/>
                  </a:lnTo>
                  <a:lnTo>
                    <a:pt x="499563" y="468385"/>
                  </a:lnTo>
                  <a:lnTo>
                    <a:pt x="499812" y="476191"/>
                  </a:lnTo>
                  <a:lnTo>
                    <a:pt x="499039" y="482426"/>
                  </a:lnTo>
                  <a:lnTo>
                    <a:pt x="497991" y="485519"/>
                  </a:lnTo>
                  <a:lnTo>
                    <a:pt x="501110" y="487614"/>
                  </a:lnTo>
                  <a:lnTo>
                    <a:pt x="504228" y="484746"/>
                  </a:lnTo>
                  <a:lnTo>
                    <a:pt x="505801" y="484497"/>
                  </a:lnTo>
                  <a:lnTo>
                    <a:pt x="512537" y="488637"/>
                  </a:lnTo>
                  <a:lnTo>
                    <a:pt x="515157" y="489161"/>
                  </a:lnTo>
                  <a:lnTo>
                    <a:pt x="512038" y="483973"/>
                  </a:lnTo>
                  <a:lnTo>
                    <a:pt x="509942" y="482402"/>
                  </a:lnTo>
                  <a:lnTo>
                    <a:pt x="510217" y="476965"/>
                  </a:lnTo>
                  <a:lnTo>
                    <a:pt x="511514" y="470729"/>
                  </a:lnTo>
                  <a:lnTo>
                    <a:pt x="512537" y="463721"/>
                  </a:lnTo>
                  <a:lnTo>
                    <a:pt x="512287" y="459306"/>
                  </a:lnTo>
                  <a:lnTo>
                    <a:pt x="510217" y="456712"/>
                  </a:lnTo>
                  <a:lnTo>
                    <a:pt x="514109" y="456712"/>
                  </a:lnTo>
                  <a:lnTo>
                    <a:pt x="512537" y="454368"/>
                  </a:lnTo>
                  <a:lnTo>
                    <a:pt x="513585" y="453320"/>
                  </a:lnTo>
                  <a:lnTo>
                    <a:pt x="517751" y="452547"/>
                  </a:lnTo>
                  <a:lnTo>
                    <a:pt x="517228" y="449679"/>
                  </a:lnTo>
                  <a:lnTo>
                    <a:pt x="520870" y="447359"/>
                  </a:lnTo>
                  <a:lnTo>
                    <a:pt x="529179" y="440600"/>
                  </a:lnTo>
                  <a:lnTo>
                    <a:pt x="538785" y="435936"/>
                  </a:lnTo>
                  <a:lnTo>
                    <a:pt x="544499" y="437233"/>
                  </a:lnTo>
                  <a:lnTo>
                    <a:pt x="547892" y="442147"/>
                  </a:lnTo>
                  <a:lnTo>
                    <a:pt x="549190" y="441374"/>
                  </a:lnTo>
                  <a:lnTo>
                    <a:pt x="550737" y="436435"/>
                  </a:lnTo>
                  <a:lnTo>
                    <a:pt x="549963" y="435662"/>
                  </a:lnTo>
                  <a:lnTo>
                    <a:pt x="554379" y="429676"/>
                  </a:lnTo>
                  <a:lnTo>
                    <a:pt x="554629" y="427082"/>
                  </a:lnTo>
                  <a:lnTo>
                    <a:pt x="559843" y="422418"/>
                  </a:lnTo>
                  <a:lnTo>
                    <a:pt x="565557" y="419550"/>
                  </a:lnTo>
                  <a:lnTo>
                    <a:pt x="565806" y="415659"/>
                  </a:lnTo>
                  <a:lnTo>
                    <a:pt x="575687" y="415934"/>
                  </a:lnTo>
                  <a:lnTo>
                    <a:pt x="582698" y="417230"/>
                  </a:lnTo>
                  <a:lnTo>
                    <a:pt x="586840" y="418777"/>
                  </a:lnTo>
                  <a:lnTo>
                    <a:pt x="594649" y="422942"/>
                  </a:lnTo>
                  <a:lnTo>
                    <a:pt x="608946" y="434365"/>
                  </a:lnTo>
                  <a:lnTo>
                    <a:pt x="612040" y="436710"/>
                  </a:lnTo>
                  <a:lnTo>
                    <a:pt x="619076" y="439553"/>
                  </a:lnTo>
                  <a:lnTo>
                    <a:pt x="620374" y="446312"/>
                  </a:lnTo>
                  <a:lnTo>
                    <a:pt x="619326" y="449679"/>
                  </a:lnTo>
                  <a:lnTo>
                    <a:pt x="622195" y="451774"/>
                  </a:lnTo>
                  <a:lnTo>
                    <a:pt x="629455" y="453071"/>
                  </a:lnTo>
                  <a:lnTo>
                    <a:pt x="637514" y="455390"/>
                  </a:lnTo>
                  <a:lnTo>
                    <a:pt x="643478" y="455914"/>
                  </a:lnTo>
                  <a:lnTo>
                    <a:pt x="649990" y="454093"/>
                  </a:lnTo>
                  <a:lnTo>
                    <a:pt x="651812" y="454617"/>
                  </a:lnTo>
                  <a:lnTo>
                    <a:pt x="654406" y="457211"/>
                  </a:lnTo>
                  <a:lnTo>
                    <a:pt x="660120" y="458508"/>
                  </a:lnTo>
                  <a:lnTo>
                    <a:pt x="664012" y="466040"/>
                  </a:lnTo>
                  <a:lnTo>
                    <a:pt x="668179" y="468110"/>
                  </a:lnTo>
                  <a:lnTo>
                    <a:pt x="669476" y="469682"/>
                  </a:lnTo>
                  <a:lnTo>
                    <a:pt x="675964" y="472026"/>
                  </a:lnTo>
                  <a:lnTo>
                    <a:pt x="674666" y="467612"/>
                  </a:lnTo>
                  <a:lnTo>
                    <a:pt x="678035" y="465267"/>
                  </a:lnTo>
                  <a:lnTo>
                    <a:pt x="684023" y="465791"/>
                  </a:lnTo>
                  <a:lnTo>
                    <a:pt x="686094" y="468385"/>
                  </a:lnTo>
                  <a:lnTo>
                    <a:pt x="689986" y="466564"/>
                  </a:lnTo>
                  <a:lnTo>
                    <a:pt x="689213" y="462399"/>
                  </a:lnTo>
                  <a:lnTo>
                    <a:pt x="689462" y="459805"/>
                  </a:lnTo>
                  <a:lnTo>
                    <a:pt x="688164" y="450726"/>
                  </a:lnTo>
                  <a:lnTo>
                    <a:pt x="694926" y="452796"/>
                  </a:lnTo>
                  <a:lnTo>
                    <a:pt x="697771" y="451749"/>
                  </a:lnTo>
                  <a:lnTo>
                    <a:pt x="698045" y="446312"/>
                  </a:lnTo>
                  <a:lnTo>
                    <a:pt x="698818" y="445264"/>
                  </a:lnTo>
                  <a:lnTo>
                    <a:pt x="705331" y="444491"/>
                  </a:lnTo>
                  <a:lnTo>
                    <a:pt x="711294" y="443194"/>
                  </a:lnTo>
                  <a:lnTo>
                    <a:pt x="718829" y="444217"/>
                  </a:lnTo>
                  <a:lnTo>
                    <a:pt x="731554" y="441623"/>
                  </a:lnTo>
                  <a:lnTo>
                    <a:pt x="736743" y="441897"/>
                  </a:lnTo>
                  <a:lnTo>
                    <a:pt x="739363" y="441099"/>
                  </a:lnTo>
                  <a:lnTo>
                    <a:pt x="744029" y="441374"/>
                  </a:lnTo>
                  <a:lnTo>
                    <a:pt x="746624" y="440850"/>
                  </a:lnTo>
                  <a:lnTo>
                    <a:pt x="750267" y="441623"/>
                  </a:lnTo>
                  <a:lnTo>
                    <a:pt x="752612" y="443444"/>
                  </a:lnTo>
                  <a:lnTo>
                    <a:pt x="750516" y="435662"/>
                  </a:lnTo>
                  <a:lnTo>
                    <a:pt x="748969" y="434365"/>
                  </a:lnTo>
                  <a:lnTo>
                    <a:pt x="747397" y="431247"/>
                  </a:lnTo>
                  <a:lnTo>
                    <a:pt x="747148" y="428654"/>
                  </a:lnTo>
                  <a:lnTo>
                    <a:pt x="748445" y="425785"/>
                  </a:lnTo>
                  <a:lnTo>
                    <a:pt x="743779" y="423191"/>
                  </a:lnTo>
                  <a:lnTo>
                    <a:pt x="740910" y="419026"/>
                  </a:lnTo>
                  <a:lnTo>
                    <a:pt x="742981" y="418004"/>
                  </a:lnTo>
                  <a:lnTo>
                    <a:pt x="743779" y="413315"/>
                  </a:lnTo>
                  <a:lnTo>
                    <a:pt x="749493" y="413838"/>
                  </a:lnTo>
                  <a:lnTo>
                    <a:pt x="749493" y="407354"/>
                  </a:lnTo>
                  <a:lnTo>
                    <a:pt x="753136" y="406306"/>
                  </a:lnTo>
                  <a:lnTo>
                    <a:pt x="753136" y="403962"/>
                  </a:lnTo>
                  <a:lnTo>
                    <a:pt x="751040" y="398774"/>
                  </a:lnTo>
                  <a:lnTo>
                    <a:pt x="750791" y="395657"/>
                  </a:lnTo>
                  <a:lnTo>
                    <a:pt x="748196" y="390993"/>
                  </a:lnTo>
                  <a:lnTo>
                    <a:pt x="748445" y="387875"/>
                  </a:lnTo>
                  <a:lnTo>
                    <a:pt x="747148" y="386578"/>
                  </a:lnTo>
                  <a:lnTo>
                    <a:pt x="750017" y="383710"/>
                  </a:lnTo>
                  <a:lnTo>
                    <a:pt x="750017" y="380866"/>
                  </a:lnTo>
                  <a:lnTo>
                    <a:pt x="748445" y="380592"/>
                  </a:lnTo>
                  <a:lnTo>
                    <a:pt x="748196" y="377474"/>
                  </a:lnTo>
                  <a:lnTo>
                    <a:pt x="744553" y="374880"/>
                  </a:lnTo>
                  <a:lnTo>
                    <a:pt x="742208" y="371239"/>
                  </a:lnTo>
                  <a:lnTo>
                    <a:pt x="741958" y="368645"/>
                  </a:lnTo>
                  <a:lnTo>
                    <a:pt x="739613" y="367872"/>
                  </a:lnTo>
                  <a:lnTo>
                    <a:pt x="738315" y="360340"/>
                  </a:lnTo>
                  <a:lnTo>
                    <a:pt x="734673" y="362410"/>
                  </a:lnTo>
                  <a:lnTo>
                    <a:pt x="728185" y="361388"/>
                  </a:lnTo>
                  <a:lnTo>
                    <a:pt x="724019" y="361637"/>
                  </a:lnTo>
                  <a:lnTo>
                    <a:pt x="721174" y="360864"/>
                  </a:lnTo>
                  <a:lnTo>
                    <a:pt x="718055" y="361886"/>
                  </a:lnTo>
                  <a:lnTo>
                    <a:pt x="708449" y="362410"/>
                  </a:lnTo>
                  <a:lnTo>
                    <a:pt x="692855" y="360066"/>
                  </a:lnTo>
                  <a:lnTo>
                    <a:pt x="690784" y="357995"/>
                  </a:lnTo>
                  <a:lnTo>
                    <a:pt x="697795" y="357472"/>
                  </a:lnTo>
                  <a:lnTo>
                    <a:pt x="697521" y="355152"/>
                  </a:lnTo>
                  <a:lnTo>
                    <a:pt x="701688" y="355152"/>
                  </a:lnTo>
                  <a:lnTo>
                    <a:pt x="702461" y="352035"/>
                  </a:lnTo>
                  <a:lnTo>
                    <a:pt x="700640" y="349441"/>
                  </a:lnTo>
                  <a:lnTo>
                    <a:pt x="705056" y="349441"/>
                  </a:lnTo>
                  <a:lnTo>
                    <a:pt x="704557" y="347869"/>
                  </a:lnTo>
                  <a:lnTo>
                    <a:pt x="710520" y="345275"/>
                  </a:lnTo>
                  <a:lnTo>
                    <a:pt x="714687" y="344502"/>
                  </a:lnTo>
                  <a:lnTo>
                    <a:pt x="720151" y="345026"/>
                  </a:lnTo>
                  <a:lnTo>
                    <a:pt x="727661" y="347620"/>
                  </a:lnTo>
                  <a:lnTo>
                    <a:pt x="727936" y="341908"/>
                  </a:lnTo>
                  <a:lnTo>
                    <a:pt x="727412" y="339813"/>
                  </a:lnTo>
                  <a:lnTo>
                    <a:pt x="729233" y="335149"/>
                  </a:lnTo>
                  <a:lnTo>
                    <a:pt x="732601" y="330984"/>
                  </a:lnTo>
                  <a:lnTo>
                    <a:pt x="735471" y="328665"/>
                  </a:lnTo>
                  <a:lnTo>
                    <a:pt x="740411" y="326320"/>
                  </a:lnTo>
                  <a:lnTo>
                    <a:pt x="743006" y="326320"/>
                  </a:lnTo>
                  <a:lnTo>
                    <a:pt x="745601" y="324749"/>
                  </a:lnTo>
                  <a:lnTo>
                    <a:pt x="748196" y="321382"/>
                  </a:lnTo>
                  <a:lnTo>
                    <a:pt x="748719" y="318264"/>
                  </a:lnTo>
                  <a:lnTo>
                    <a:pt x="750267" y="313850"/>
                  </a:lnTo>
                  <a:lnTo>
                    <a:pt x="752088" y="313076"/>
                  </a:lnTo>
                  <a:lnTo>
                    <a:pt x="750267" y="309959"/>
                  </a:lnTo>
                  <a:lnTo>
                    <a:pt x="753136" y="307614"/>
                  </a:lnTo>
                  <a:lnTo>
                    <a:pt x="751564" y="302427"/>
                  </a:lnTo>
                  <a:lnTo>
                    <a:pt x="753136" y="300855"/>
                  </a:lnTo>
                  <a:lnTo>
                    <a:pt x="767682" y="295942"/>
                  </a:lnTo>
                  <a:lnTo>
                    <a:pt x="774693" y="294620"/>
                  </a:lnTo>
                  <a:lnTo>
                    <a:pt x="780681" y="295667"/>
                  </a:lnTo>
                  <a:lnTo>
                    <a:pt x="783002" y="293323"/>
                  </a:lnTo>
                  <a:lnTo>
                    <a:pt x="787418" y="290230"/>
                  </a:lnTo>
                  <a:lnTo>
                    <a:pt x="789514" y="288135"/>
                  </a:lnTo>
                  <a:lnTo>
                    <a:pt x="798347" y="285292"/>
                  </a:lnTo>
                  <a:lnTo>
                    <a:pt x="801191" y="287886"/>
                  </a:lnTo>
                  <a:lnTo>
                    <a:pt x="805882" y="291253"/>
                  </a:lnTo>
                  <a:lnTo>
                    <a:pt x="806131" y="293597"/>
                  </a:lnTo>
                  <a:lnTo>
                    <a:pt x="808202" y="294894"/>
                  </a:lnTo>
                  <a:lnTo>
                    <a:pt x="813142" y="295667"/>
                  </a:lnTo>
                  <a:lnTo>
                    <a:pt x="813666" y="299309"/>
                  </a:lnTo>
                  <a:lnTo>
                    <a:pt x="814963" y="301130"/>
                  </a:lnTo>
                  <a:lnTo>
                    <a:pt x="813916" y="302950"/>
                  </a:lnTo>
                  <a:lnTo>
                    <a:pt x="815986" y="304771"/>
                  </a:lnTo>
                  <a:lnTo>
                    <a:pt x="818332" y="304771"/>
                  </a:lnTo>
                  <a:lnTo>
                    <a:pt x="821700" y="307614"/>
                  </a:lnTo>
                  <a:lnTo>
                    <a:pt x="822224" y="309435"/>
                  </a:lnTo>
                  <a:lnTo>
                    <a:pt x="825094" y="310483"/>
                  </a:lnTo>
                  <a:lnTo>
                    <a:pt x="826915" y="315920"/>
                  </a:lnTo>
                  <a:lnTo>
                    <a:pt x="826640" y="322155"/>
                  </a:lnTo>
                  <a:lnTo>
                    <a:pt x="825343" y="323203"/>
                  </a:lnTo>
                  <a:lnTo>
                    <a:pt x="826915" y="326570"/>
                  </a:lnTo>
                  <a:lnTo>
                    <a:pt x="826915" y="334102"/>
                  </a:lnTo>
                  <a:lnTo>
                    <a:pt x="827414" y="336696"/>
                  </a:lnTo>
                  <a:lnTo>
                    <a:pt x="826116" y="337993"/>
                  </a:lnTo>
                  <a:lnTo>
                    <a:pt x="829510" y="340611"/>
                  </a:lnTo>
                  <a:lnTo>
                    <a:pt x="832604" y="344228"/>
                  </a:lnTo>
                  <a:lnTo>
                    <a:pt x="835997" y="349690"/>
                  </a:lnTo>
                  <a:lnTo>
                    <a:pt x="838342" y="357222"/>
                  </a:lnTo>
                  <a:lnTo>
                    <a:pt x="845079" y="353057"/>
                  </a:lnTo>
                  <a:lnTo>
                    <a:pt x="845877" y="351236"/>
                  </a:lnTo>
                  <a:lnTo>
                    <a:pt x="849246" y="350987"/>
                  </a:lnTo>
                  <a:lnTo>
                    <a:pt x="852090" y="351760"/>
                  </a:lnTo>
                  <a:lnTo>
                    <a:pt x="856257" y="351511"/>
                  </a:lnTo>
                  <a:lnTo>
                    <a:pt x="868732" y="354628"/>
                  </a:lnTo>
                  <a:lnTo>
                    <a:pt x="872874" y="351760"/>
                  </a:lnTo>
                  <a:lnTo>
                    <a:pt x="874446" y="351511"/>
                  </a:lnTo>
                  <a:lnTo>
                    <a:pt x="880409" y="352558"/>
                  </a:lnTo>
                  <a:lnTo>
                    <a:pt x="879635" y="362410"/>
                  </a:lnTo>
                  <a:lnTo>
                    <a:pt x="876791" y="362410"/>
                  </a:lnTo>
                  <a:lnTo>
                    <a:pt x="876791" y="370740"/>
                  </a:lnTo>
                  <a:lnTo>
                    <a:pt x="885873" y="374357"/>
                  </a:lnTo>
                  <a:lnTo>
                    <a:pt x="892111" y="375155"/>
                  </a:lnTo>
                  <a:lnTo>
                    <a:pt x="892884" y="377225"/>
                  </a:lnTo>
                  <a:lnTo>
                    <a:pt x="896003" y="377749"/>
                  </a:lnTo>
                  <a:lnTo>
                    <a:pt x="898598" y="379569"/>
                  </a:lnTo>
                  <a:lnTo>
                    <a:pt x="899397" y="387875"/>
                  </a:lnTo>
                  <a:lnTo>
                    <a:pt x="900943" y="388897"/>
                  </a:lnTo>
                  <a:lnTo>
                    <a:pt x="906657" y="384233"/>
                  </a:lnTo>
                  <a:lnTo>
                    <a:pt x="907181" y="385007"/>
                  </a:lnTo>
                  <a:lnTo>
                    <a:pt x="916013" y="394110"/>
                  </a:lnTo>
                  <a:lnTo>
                    <a:pt x="917835" y="397228"/>
                  </a:lnTo>
                  <a:lnTo>
                    <a:pt x="913917" y="398001"/>
                  </a:lnTo>
                  <a:lnTo>
                    <a:pt x="914192" y="399547"/>
                  </a:lnTo>
                  <a:lnTo>
                    <a:pt x="911597" y="401119"/>
                  </a:lnTo>
                  <a:lnTo>
                    <a:pt x="917561" y="407603"/>
                  </a:lnTo>
                  <a:lnTo>
                    <a:pt x="918085" y="412292"/>
                  </a:lnTo>
                  <a:lnTo>
                    <a:pt x="916013" y="415410"/>
                  </a:lnTo>
                  <a:lnTo>
                    <a:pt x="911847" y="425536"/>
                  </a:lnTo>
                  <a:lnTo>
                    <a:pt x="910300" y="427855"/>
                  </a:lnTo>
                  <a:lnTo>
                    <a:pt x="912096" y="429676"/>
                  </a:lnTo>
                  <a:lnTo>
                    <a:pt x="912096" y="435911"/>
                  </a:lnTo>
                  <a:lnTo>
                    <a:pt x="915739" y="436186"/>
                  </a:lnTo>
                  <a:lnTo>
                    <a:pt x="911073" y="444217"/>
                  </a:lnTo>
                  <a:lnTo>
                    <a:pt x="910275" y="446037"/>
                  </a:lnTo>
                  <a:lnTo>
                    <a:pt x="912371" y="449928"/>
                  </a:lnTo>
                  <a:lnTo>
                    <a:pt x="915215" y="450726"/>
                  </a:lnTo>
                  <a:lnTo>
                    <a:pt x="918334" y="455665"/>
                  </a:lnTo>
                  <a:lnTo>
                    <a:pt x="922750" y="460578"/>
                  </a:lnTo>
                  <a:lnTo>
                    <a:pt x="923798" y="462673"/>
                  </a:lnTo>
                  <a:lnTo>
                    <a:pt x="922226" y="466813"/>
                  </a:lnTo>
                  <a:lnTo>
                    <a:pt x="921453" y="470455"/>
                  </a:lnTo>
                  <a:lnTo>
                    <a:pt x="918858" y="480855"/>
                  </a:lnTo>
                  <a:lnTo>
                    <a:pt x="922226" y="486292"/>
                  </a:lnTo>
                  <a:lnTo>
                    <a:pt x="926917" y="494099"/>
                  </a:lnTo>
                  <a:lnTo>
                    <a:pt x="927416" y="495895"/>
                  </a:lnTo>
                  <a:lnTo>
                    <a:pt x="926119" y="498763"/>
                  </a:lnTo>
                  <a:lnTo>
                    <a:pt x="936523" y="504998"/>
                  </a:lnTo>
                  <a:lnTo>
                    <a:pt x="929761" y="509139"/>
                  </a:lnTo>
                  <a:lnTo>
                    <a:pt x="927690" y="513828"/>
                  </a:lnTo>
                  <a:lnTo>
                    <a:pt x="926642" y="513828"/>
                  </a:lnTo>
                  <a:lnTo>
                    <a:pt x="919382" y="507842"/>
                  </a:lnTo>
                  <a:lnTo>
                    <a:pt x="917561" y="504998"/>
                  </a:lnTo>
                  <a:lnTo>
                    <a:pt x="916762" y="498514"/>
                  </a:lnTo>
                  <a:lnTo>
                    <a:pt x="915465" y="497192"/>
                  </a:lnTo>
                  <a:lnTo>
                    <a:pt x="912096" y="495895"/>
                  </a:lnTo>
                  <a:lnTo>
                    <a:pt x="909227" y="491754"/>
                  </a:lnTo>
                  <a:lnTo>
                    <a:pt x="907929" y="488637"/>
                  </a:lnTo>
                  <a:lnTo>
                    <a:pt x="907680" y="480332"/>
                  </a:lnTo>
                  <a:lnTo>
                    <a:pt x="906907" y="476416"/>
                  </a:lnTo>
                  <a:lnTo>
                    <a:pt x="905085" y="473573"/>
                  </a:lnTo>
                  <a:lnTo>
                    <a:pt x="901442" y="471502"/>
                  </a:lnTo>
                  <a:lnTo>
                    <a:pt x="898323" y="468110"/>
                  </a:lnTo>
                  <a:lnTo>
                    <a:pt x="897300" y="464993"/>
                  </a:lnTo>
                  <a:lnTo>
                    <a:pt x="895204" y="463446"/>
                  </a:lnTo>
                  <a:lnTo>
                    <a:pt x="893134" y="463696"/>
                  </a:lnTo>
                  <a:lnTo>
                    <a:pt x="887145" y="468110"/>
                  </a:lnTo>
                  <a:lnTo>
                    <a:pt x="882729" y="469682"/>
                  </a:lnTo>
                  <a:lnTo>
                    <a:pt x="874695" y="469931"/>
                  </a:lnTo>
                  <a:lnTo>
                    <a:pt x="871052" y="469407"/>
                  </a:lnTo>
                  <a:lnTo>
                    <a:pt x="867659" y="470205"/>
                  </a:lnTo>
                  <a:lnTo>
                    <a:pt x="868183" y="473049"/>
                  </a:lnTo>
                  <a:lnTo>
                    <a:pt x="865837" y="474620"/>
                  </a:lnTo>
                  <a:lnTo>
                    <a:pt x="865837" y="478262"/>
                  </a:lnTo>
                  <a:lnTo>
                    <a:pt x="864291" y="480581"/>
                  </a:lnTo>
                  <a:lnTo>
                    <a:pt x="860124" y="483175"/>
                  </a:lnTo>
                  <a:lnTo>
                    <a:pt x="857280" y="483449"/>
                  </a:lnTo>
                  <a:lnTo>
                    <a:pt x="851566" y="485519"/>
                  </a:lnTo>
                  <a:lnTo>
                    <a:pt x="847150" y="487864"/>
                  </a:lnTo>
                  <a:lnTo>
                    <a:pt x="842459" y="491754"/>
                  </a:lnTo>
                  <a:lnTo>
                    <a:pt x="839864" y="492802"/>
                  </a:lnTo>
                  <a:lnTo>
                    <a:pt x="836745" y="495645"/>
                  </a:lnTo>
                  <a:lnTo>
                    <a:pt x="828961" y="499012"/>
                  </a:lnTo>
                  <a:lnTo>
                    <a:pt x="825318" y="502654"/>
                  </a:lnTo>
                  <a:lnTo>
                    <a:pt x="816486" y="504749"/>
                  </a:lnTo>
                  <a:lnTo>
                    <a:pt x="810522" y="506545"/>
                  </a:lnTo>
                  <a:lnTo>
                    <a:pt x="805832" y="505522"/>
                  </a:lnTo>
                  <a:lnTo>
                    <a:pt x="787393" y="512780"/>
                  </a:lnTo>
                  <a:lnTo>
                    <a:pt x="783750" y="513828"/>
                  </a:lnTo>
                  <a:lnTo>
                    <a:pt x="780906" y="513578"/>
                  </a:lnTo>
                  <a:lnTo>
                    <a:pt x="776739" y="514875"/>
                  </a:lnTo>
                  <a:lnTo>
                    <a:pt x="774394" y="517718"/>
                  </a:lnTo>
                  <a:lnTo>
                    <a:pt x="771799" y="518766"/>
                  </a:lnTo>
                  <a:lnTo>
                    <a:pt x="762442" y="521609"/>
                  </a:lnTo>
                  <a:lnTo>
                    <a:pt x="757777" y="524228"/>
                  </a:lnTo>
                  <a:lnTo>
                    <a:pt x="753884" y="527071"/>
                  </a:lnTo>
                  <a:lnTo>
                    <a:pt x="747647" y="533830"/>
                  </a:lnTo>
                  <a:lnTo>
                    <a:pt x="746848" y="536150"/>
                  </a:lnTo>
                  <a:lnTo>
                    <a:pt x="743754" y="540839"/>
                  </a:lnTo>
                  <a:lnTo>
                    <a:pt x="739837" y="543956"/>
                  </a:lnTo>
                  <a:lnTo>
                    <a:pt x="732053" y="547847"/>
                  </a:lnTo>
                  <a:lnTo>
                    <a:pt x="729184" y="550192"/>
                  </a:lnTo>
                  <a:lnTo>
                    <a:pt x="726863" y="550192"/>
                  </a:lnTo>
                  <a:lnTo>
                    <a:pt x="724268" y="551489"/>
                  </a:lnTo>
                  <a:lnTo>
                    <a:pt x="720101" y="550192"/>
                  </a:lnTo>
                  <a:lnTo>
                    <a:pt x="714637" y="551214"/>
                  </a:lnTo>
                  <a:lnTo>
                    <a:pt x="708674" y="554856"/>
                  </a:lnTo>
                  <a:lnTo>
                    <a:pt x="706603" y="551738"/>
                  </a:lnTo>
                  <a:lnTo>
                    <a:pt x="701912" y="547598"/>
                  </a:lnTo>
                  <a:lnTo>
                    <a:pt x="693079" y="544206"/>
                  </a:lnTo>
                  <a:lnTo>
                    <a:pt x="685544" y="542659"/>
                  </a:lnTo>
                  <a:lnTo>
                    <a:pt x="679058" y="542385"/>
                  </a:lnTo>
                  <a:lnTo>
                    <a:pt x="675415" y="541362"/>
                  </a:lnTo>
                  <a:lnTo>
                    <a:pt x="674641" y="543183"/>
                  </a:lnTo>
                  <a:lnTo>
                    <a:pt x="670749" y="544480"/>
                  </a:lnTo>
                  <a:lnTo>
                    <a:pt x="673069" y="546800"/>
                  </a:lnTo>
                  <a:lnTo>
                    <a:pt x="677236" y="553833"/>
                  </a:lnTo>
                  <a:lnTo>
                    <a:pt x="679581" y="554082"/>
                  </a:lnTo>
                  <a:lnTo>
                    <a:pt x="681653" y="557450"/>
                  </a:lnTo>
                  <a:lnTo>
                    <a:pt x="686069" y="560567"/>
                  </a:lnTo>
                  <a:lnTo>
                    <a:pt x="688139" y="562911"/>
                  </a:lnTo>
                  <a:lnTo>
                    <a:pt x="691782" y="564981"/>
                  </a:lnTo>
                  <a:lnTo>
                    <a:pt x="682950" y="570693"/>
                  </a:lnTo>
                  <a:lnTo>
                    <a:pt x="678783" y="565505"/>
                  </a:lnTo>
                  <a:lnTo>
                    <a:pt x="675939" y="566553"/>
                  </a:lnTo>
                  <a:lnTo>
                    <a:pt x="672046" y="569670"/>
                  </a:lnTo>
                  <a:lnTo>
                    <a:pt x="673344" y="571741"/>
                  </a:lnTo>
                  <a:lnTo>
                    <a:pt x="671248" y="573287"/>
                  </a:lnTo>
                  <a:lnTo>
                    <a:pt x="667106" y="575108"/>
                  </a:lnTo>
                  <a:lnTo>
                    <a:pt x="666333" y="574334"/>
                  </a:lnTo>
                  <a:lnTo>
                    <a:pt x="660594" y="576405"/>
                  </a:lnTo>
                  <a:lnTo>
                    <a:pt x="656178" y="577203"/>
                  </a:lnTo>
                  <a:lnTo>
                    <a:pt x="655155" y="578749"/>
                  </a:lnTo>
                  <a:lnTo>
                    <a:pt x="652560" y="578999"/>
                  </a:lnTo>
                  <a:lnTo>
                    <a:pt x="649965" y="582914"/>
                  </a:lnTo>
                  <a:lnTo>
                    <a:pt x="647096" y="582914"/>
                  </a:lnTo>
                  <a:lnTo>
                    <a:pt x="645549" y="584211"/>
                  </a:lnTo>
                  <a:lnTo>
                    <a:pt x="642430" y="588626"/>
                  </a:lnTo>
                  <a:lnTo>
                    <a:pt x="640334" y="586281"/>
                  </a:lnTo>
                  <a:lnTo>
                    <a:pt x="638263" y="589648"/>
                  </a:lnTo>
                  <a:lnTo>
                    <a:pt x="636193" y="588875"/>
                  </a:lnTo>
                  <a:lnTo>
                    <a:pt x="634895" y="590945"/>
                  </a:lnTo>
                  <a:lnTo>
                    <a:pt x="629181" y="594337"/>
                  </a:lnTo>
                  <a:lnTo>
                    <a:pt x="627085" y="592517"/>
                  </a:lnTo>
                  <a:lnTo>
                    <a:pt x="625015" y="594587"/>
                  </a:lnTo>
                  <a:lnTo>
                    <a:pt x="626062" y="596408"/>
                  </a:lnTo>
                  <a:lnTo>
                    <a:pt x="618777" y="602643"/>
                  </a:lnTo>
                  <a:lnTo>
                    <a:pt x="610194" y="608604"/>
                  </a:lnTo>
                  <a:lnTo>
                    <a:pt x="602658" y="615113"/>
                  </a:lnTo>
                  <a:lnTo>
                    <a:pt x="597219" y="619253"/>
                  </a:lnTo>
                  <a:lnTo>
                    <a:pt x="592803" y="624192"/>
                  </a:lnTo>
                  <a:lnTo>
                    <a:pt x="588113" y="627584"/>
                  </a:lnTo>
                  <a:lnTo>
                    <a:pt x="589160" y="629654"/>
                  </a:lnTo>
                  <a:lnTo>
                    <a:pt x="586291" y="632248"/>
                  </a:lnTo>
                  <a:lnTo>
                    <a:pt x="584994" y="634318"/>
                  </a:lnTo>
                  <a:lnTo>
                    <a:pt x="584220" y="638483"/>
                  </a:lnTo>
                  <a:lnTo>
                    <a:pt x="576435" y="641601"/>
                  </a:lnTo>
                  <a:lnTo>
                    <a:pt x="574864" y="640803"/>
                  </a:lnTo>
                  <a:lnTo>
                    <a:pt x="566031" y="639780"/>
                  </a:lnTo>
                  <a:lnTo>
                    <a:pt x="562139" y="640279"/>
                  </a:lnTo>
                  <a:lnTo>
                    <a:pt x="558771" y="638733"/>
                  </a:lnTo>
                  <a:lnTo>
                    <a:pt x="552258" y="637959"/>
                  </a:lnTo>
                  <a:lnTo>
                    <a:pt x="516929" y="630951"/>
                  </a:lnTo>
                  <a:lnTo>
                    <a:pt x="513560" y="628856"/>
                  </a:lnTo>
                  <a:lnTo>
                    <a:pt x="506549" y="627833"/>
                  </a:lnTo>
                  <a:lnTo>
                    <a:pt x="501085" y="628332"/>
                  </a:lnTo>
                  <a:lnTo>
                    <a:pt x="497192" y="639506"/>
                  </a:lnTo>
                  <a:lnTo>
                    <a:pt x="488609" y="651976"/>
                  </a:lnTo>
                  <a:lnTo>
                    <a:pt x="484468" y="656391"/>
                  </a:lnTo>
                  <a:lnTo>
                    <a:pt x="474064" y="665993"/>
                  </a:lnTo>
                  <a:lnTo>
                    <a:pt x="462112" y="673276"/>
                  </a:lnTo>
                  <a:lnTo>
                    <a:pt x="451982" y="678713"/>
                  </a:lnTo>
                  <a:lnTo>
                    <a:pt x="443923" y="682354"/>
                  </a:lnTo>
                  <a:lnTo>
                    <a:pt x="439781" y="683651"/>
                  </a:lnTo>
                  <a:lnTo>
                    <a:pt x="437710" y="685996"/>
                  </a:lnTo>
                  <a:lnTo>
                    <a:pt x="433793" y="695349"/>
                  </a:lnTo>
                  <a:lnTo>
                    <a:pt x="419771" y="708318"/>
                  </a:lnTo>
                  <a:lnTo>
                    <a:pt x="409641" y="714554"/>
                  </a:lnTo>
                  <a:lnTo>
                    <a:pt x="405474" y="717945"/>
                  </a:lnTo>
                  <a:lnTo>
                    <a:pt x="400284" y="716374"/>
                  </a:lnTo>
                  <a:lnTo>
                    <a:pt x="390678" y="714828"/>
                  </a:lnTo>
                  <a:lnTo>
                    <a:pt x="386262" y="714554"/>
                  </a:lnTo>
                  <a:lnTo>
                    <a:pt x="375608" y="714828"/>
                  </a:lnTo>
                  <a:lnTo>
                    <a:pt x="371441" y="716125"/>
                  </a:lnTo>
                  <a:lnTo>
                    <a:pt x="352753" y="720265"/>
                  </a:lnTo>
                  <a:lnTo>
                    <a:pt x="353776" y="725976"/>
                  </a:lnTo>
                  <a:lnTo>
                    <a:pt x="353527" y="730665"/>
                  </a:lnTo>
                  <a:lnTo>
                    <a:pt x="342349" y="740268"/>
                  </a:lnTo>
                  <a:lnTo>
                    <a:pt x="331695" y="745206"/>
                  </a:lnTo>
                  <a:lnTo>
                    <a:pt x="329624" y="745456"/>
                  </a:lnTo>
                  <a:lnTo>
                    <a:pt x="322863" y="743136"/>
                  </a:lnTo>
                  <a:lnTo>
                    <a:pt x="313780" y="743635"/>
                  </a:lnTo>
                  <a:lnTo>
                    <a:pt x="309888" y="736626"/>
                  </a:lnTo>
                  <a:lnTo>
                    <a:pt x="306495" y="725976"/>
                  </a:lnTo>
                  <a:lnTo>
                    <a:pt x="307019" y="720265"/>
                  </a:lnTo>
                  <a:lnTo>
                    <a:pt x="305721" y="714030"/>
                  </a:lnTo>
                  <a:lnTo>
                    <a:pt x="302852" y="708318"/>
                  </a:lnTo>
                  <a:lnTo>
                    <a:pt x="300008" y="703380"/>
                  </a:lnTo>
                  <a:lnTo>
                    <a:pt x="296889" y="696646"/>
                  </a:lnTo>
                  <a:lnTo>
                    <a:pt x="299484" y="690410"/>
                  </a:lnTo>
                  <a:lnTo>
                    <a:pt x="300257" y="686495"/>
                  </a:lnTo>
                  <a:lnTo>
                    <a:pt x="301056" y="678464"/>
                  </a:lnTo>
                  <a:lnTo>
                    <a:pt x="298960" y="671455"/>
                  </a:lnTo>
                  <a:lnTo>
                    <a:pt x="292722" y="668063"/>
                  </a:lnTo>
                  <a:lnTo>
                    <a:pt x="285187" y="664946"/>
                  </a:lnTo>
                  <a:lnTo>
                    <a:pt x="275581" y="654819"/>
                  </a:lnTo>
                  <a:lnTo>
                    <a:pt x="274558" y="649108"/>
                  </a:lnTo>
                  <a:lnTo>
                    <a:pt x="274558" y="638733"/>
                  </a:lnTo>
                  <a:lnTo>
                    <a:pt x="276629" y="630402"/>
                  </a:lnTo>
                  <a:lnTo>
                    <a:pt x="276354" y="628083"/>
                  </a:lnTo>
                  <a:lnTo>
                    <a:pt x="278700" y="625988"/>
                  </a:lnTo>
                  <a:lnTo>
                    <a:pt x="276879" y="619253"/>
                  </a:lnTo>
                  <a:lnTo>
                    <a:pt x="278974" y="618730"/>
                  </a:lnTo>
                  <a:lnTo>
                    <a:pt x="278700" y="615612"/>
                  </a:lnTo>
                  <a:lnTo>
                    <a:pt x="285187" y="603665"/>
                  </a:lnTo>
                  <a:lnTo>
                    <a:pt x="287008" y="595360"/>
                  </a:lnTo>
                  <a:lnTo>
                    <a:pt x="287283" y="590945"/>
                  </a:lnTo>
                  <a:lnTo>
                    <a:pt x="285462" y="583139"/>
                  </a:lnTo>
                  <a:lnTo>
                    <a:pt x="283391" y="580295"/>
                  </a:lnTo>
                  <a:lnTo>
                    <a:pt x="284164" y="578724"/>
                  </a:lnTo>
                  <a:lnTo>
                    <a:pt x="280272" y="575631"/>
                  </a:lnTo>
                  <a:lnTo>
                    <a:pt x="267796" y="567575"/>
                  </a:lnTo>
                  <a:lnTo>
                    <a:pt x="262083" y="562114"/>
                  </a:lnTo>
                  <a:lnTo>
                    <a:pt x="256619" y="554856"/>
                  </a:lnTo>
                  <a:lnTo>
                    <a:pt x="252202" y="553534"/>
                  </a:lnTo>
                  <a:lnTo>
                    <a:pt x="249083" y="546525"/>
                  </a:lnTo>
                  <a:lnTo>
                    <a:pt x="247262" y="537970"/>
                  </a:lnTo>
                  <a:lnTo>
                    <a:pt x="246763" y="531735"/>
                  </a:lnTo>
                  <a:lnTo>
                    <a:pt x="247786" y="527046"/>
                  </a:lnTo>
                  <a:lnTo>
                    <a:pt x="250381" y="522382"/>
                  </a:lnTo>
                  <a:lnTo>
                    <a:pt x="254298" y="518492"/>
                  </a:lnTo>
                  <a:lnTo>
                    <a:pt x="259214" y="515374"/>
                  </a:lnTo>
                  <a:lnTo>
                    <a:pt x="254298" y="502903"/>
                  </a:lnTo>
                  <a:lnTo>
                    <a:pt x="248834" y="505497"/>
                  </a:lnTo>
                  <a:lnTo>
                    <a:pt x="245191" y="506545"/>
                  </a:lnTo>
                  <a:lnTo>
                    <a:pt x="243894" y="504973"/>
                  </a:lnTo>
                  <a:lnTo>
                    <a:pt x="232217" y="506021"/>
                  </a:lnTo>
                  <a:lnTo>
                    <a:pt x="230395" y="507842"/>
                  </a:lnTo>
                  <a:lnTo>
                    <a:pt x="226229" y="509662"/>
                  </a:lnTo>
                  <a:lnTo>
                    <a:pt x="225181" y="511483"/>
                  </a:lnTo>
                  <a:lnTo>
                    <a:pt x="215051" y="518492"/>
                  </a:lnTo>
                  <a:lnTo>
                    <a:pt x="211433" y="520836"/>
                  </a:lnTo>
                  <a:lnTo>
                    <a:pt x="209861" y="523679"/>
                  </a:lnTo>
                  <a:lnTo>
                    <a:pt x="206493" y="525250"/>
                  </a:lnTo>
                  <a:lnTo>
                    <a:pt x="201303" y="525500"/>
                  </a:lnTo>
                  <a:lnTo>
                    <a:pt x="197136" y="524452"/>
                  </a:lnTo>
                  <a:lnTo>
                    <a:pt x="193493" y="521859"/>
                  </a:lnTo>
                  <a:lnTo>
                    <a:pt x="188828" y="521859"/>
                  </a:lnTo>
                  <a:lnTo>
                    <a:pt x="185185" y="524452"/>
                  </a:lnTo>
                  <a:lnTo>
                    <a:pt x="185958" y="529914"/>
                  </a:lnTo>
                  <a:lnTo>
                    <a:pt x="184661" y="541088"/>
                  </a:lnTo>
                  <a:lnTo>
                    <a:pt x="182839" y="543682"/>
                  </a:lnTo>
                  <a:lnTo>
                    <a:pt x="180769" y="544705"/>
                  </a:lnTo>
                  <a:lnTo>
                    <a:pt x="181018" y="547049"/>
                  </a:lnTo>
                  <a:lnTo>
                    <a:pt x="178423" y="548870"/>
                  </a:lnTo>
                  <a:lnTo>
                    <a:pt x="170889" y="548620"/>
                  </a:lnTo>
                  <a:lnTo>
                    <a:pt x="166746" y="550940"/>
                  </a:lnTo>
                  <a:lnTo>
                    <a:pt x="159985" y="546001"/>
                  </a:lnTo>
                  <a:lnTo>
                    <a:pt x="157914" y="542111"/>
                  </a:lnTo>
                  <a:lnTo>
                    <a:pt x="142569" y="544206"/>
                  </a:lnTo>
                  <a:lnTo>
                    <a:pt x="136082" y="544979"/>
                  </a:lnTo>
                  <a:lnTo>
                    <a:pt x="122309" y="547323"/>
                  </a:lnTo>
                  <a:lnTo>
                    <a:pt x="113477" y="547049"/>
                  </a:lnTo>
                  <a:lnTo>
                    <a:pt x="98157" y="534080"/>
                  </a:lnTo>
                  <a:lnTo>
                    <a:pt x="96336" y="531211"/>
                  </a:lnTo>
                  <a:lnTo>
                    <a:pt x="95038" y="524727"/>
                  </a:lnTo>
                  <a:lnTo>
                    <a:pt x="95537" y="520562"/>
                  </a:lnTo>
                  <a:lnTo>
                    <a:pt x="95038" y="516671"/>
                  </a:lnTo>
                  <a:lnTo>
                    <a:pt x="93467" y="510435"/>
                  </a:lnTo>
                  <a:lnTo>
                    <a:pt x="88277" y="504200"/>
                  </a:lnTo>
                  <a:lnTo>
                    <a:pt x="82563" y="500309"/>
                  </a:lnTo>
                  <a:lnTo>
                    <a:pt x="79968" y="495371"/>
                  </a:lnTo>
                  <a:lnTo>
                    <a:pt x="77099" y="499012"/>
                  </a:lnTo>
                  <a:lnTo>
                    <a:pt x="73730" y="501606"/>
                  </a:lnTo>
                  <a:lnTo>
                    <a:pt x="71385" y="502379"/>
                  </a:lnTo>
                  <a:lnTo>
                    <a:pt x="68017" y="505771"/>
                  </a:lnTo>
                  <a:lnTo>
                    <a:pt x="66720" y="510186"/>
                  </a:lnTo>
                  <a:lnTo>
                    <a:pt x="66720" y="513553"/>
                  </a:lnTo>
                  <a:lnTo>
                    <a:pt x="65148" y="519539"/>
                  </a:lnTo>
                  <a:lnTo>
                    <a:pt x="63850" y="521859"/>
                  </a:lnTo>
                  <a:lnTo>
                    <a:pt x="61779" y="522906"/>
                  </a:lnTo>
                  <a:lnTo>
                    <a:pt x="59958" y="521085"/>
                  </a:lnTo>
                  <a:lnTo>
                    <a:pt x="57363" y="516920"/>
                  </a:lnTo>
                  <a:lnTo>
                    <a:pt x="54245" y="507842"/>
                  </a:lnTo>
                  <a:lnTo>
                    <a:pt x="51899" y="501357"/>
                  </a:lnTo>
                  <a:lnTo>
                    <a:pt x="50352" y="494847"/>
                  </a:lnTo>
                  <a:lnTo>
                    <a:pt x="50601" y="491729"/>
                  </a:lnTo>
                  <a:lnTo>
                    <a:pt x="51899" y="485245"/>
                  </a:lnTo>
                  <a:lnTo>
                    <a:pt x="53995" y="479808"/>
                  </a:lnTo>
                  <a:lnTo>
                    <a:pt x="56590" y="473822"/>
                  </a:lnTo>
                  <a:lnTo>
                    <a:pt x="56315" y="472001"/>
                  </a:lnTo>
                  <a:lnTo>
                    <a:pt x="53471" y="469407"/>
                  </a:lnTo>
                  <a:lnTo>
                    <a:pt x="45412" y="464220"/>
                  </a:lnTo>
                  <a:lnTo>
                    <a:pt x="40472" y="461351"/>
                  </a:lnTo>
                  <a:lnTo>
                    <a:pt x="31913" y="457984"/>
                  </a:lnTo>
                  <a:lnTo>
                    <a:pt x="23081" y="453046"/>
                  </a:lnTo>
                  <a:lnTo>
                    <a:pt x="19962" y="447584"/>
                  </a:lnTo>
                  <a:lnTo>
                    <a:pt x="21259" y="429402"/>
                  </a:lnTo>
                  <a:lnTo>
                    <a:pt x="20212" y="419026"/>
                  </a:lnTo>
                  <a:lnTo>
                    <a:pt x="17093" y="412267"/>
                  </a:lnTo>
                  <a:lnTo>
                    <a:pt x="13450" y="408651"/>
                  </a:lnTo>
                  <a:lnTo>
                    <a:pt x="12427" y="401368"/>
                  </a:lnTo>
                  <a:lnTo>
                    <a:pt x="11379" y="396953"/>
                  </a:lnTo>
                  <a:lnTo>
                    <a:pt x="10081" y="395657"/>
                  </a:lnTo>
                  <a:lnTo>
                    <a:pt x="6190" y="388897"/>
                  </a:lnTo>
                  <a:lnTo>
                    <a:pt x="476" y="383959"/>
                  </a:lnTo>
                  <a:lnTo>
                    <a:pt x="2297" y="380343"/>
                  </a:lnTo>
                  <a:lnTo>
                    <a:pt x="1773" y="377998"/>
                  </a:lnTo>
                  <a:lnTo>
                    <a:pt x="5141" y="375928"/>
                  </a:lnTo>
                  <a:lnTo>
                    <a:pt x="1249" y="368122"/>
                  </a:lnTo>
                  <a:lnTo>
                    <a:pt x="-2119" y="363183"/>
                  </a:lnTo>
                  <a:lnTo>
                    <a:pt x="2297" y="355402"/>
                  </a:lnTo>
                  <a:lnTo>
                    <a:pt x="4892" y="353581"/>
                  </a:lnTo>
                  <a:lnTo>
                    <a:pt x="8011" y="349939"/>
                  </a:lnTo>
                  <a:lnTo>
                    <a:pt x="10606" y="347620"/>
                  </a:lnTo>
                  <a:lnTo>
                    <a:pt x="13475" y="340337"/>
                  </a:lnTo>
                  <a:lnTo>
                    <a:pt x="15022" y="339040"/>
                  </a:lnTo>
                  <a:lnTo>
                    <a:pt x="17617" y="333852"/>
                  </a:lnTo>
                  <a:lnTo>
                    <a:pt x="22033" y="331258"/>
                  </a:lnTo>
                  <a:lnTo>
                    <a:pt x="25676" y="329961"/>
                  </a:lnTo>
                  <a:lnTo>
                    <a:pt x="26973" y="327867"/>
                  </a:lnTo>
                  <a:lnTo>
                    <a:pt x="32438" y="327094"/>
                  </a:lnTo>
                  <a:lnTo>
                    <a:pt x="33984" y="325522"/>
                  </a:lnTo>
                  <a:lnTo>
                    <a:pt x="32438" y="321108"/>
                  </a:lnTo>
                  <a:lnTo>
                    <a:pt x="34758" y="319312"/>
                  </a:lnTo>
                  <a:lnTo>
                    <a:pt x="40222" y="322679"/>
                  </a:lnTo>
                  <a:lnTo>
                    <a:pt x="42567" y="319561"/>
                  </a:lnTo>
                  <a:lnTo>
                    <a:pt x="46460" y="321382"/>
                  </a:lnTo>
                  <a:lnTo>
                    <a:pt x="50102" y="323452"/>
                  </a:lnTo>
                  <a:lnTo>
                    <a:pt x="51126" y="319811"/>
                  </a:lnTo>
                  <a:lnTo>
                    <a:pt x="56590" y="317217"/>
                  </a:lnTo>
                  <a:lnTo>
                    <a:pt x="56839" y="314099"/>
                  </a:lnTo>
                  <a:lnTo>
                    <a:pt x="59709" y="312278"/>
                  </a:lnTo>
                  <a:lnTo>
                    <a:pt x="57887" y="307091"/>
                  </a:lnTo>
                  <a:lnTo>
                    <a:pt x="60232" y="307091"/>
                  </a:lnTo>
                  <a:lnTo>
                    <a:pt x="62304" y="304746"/>
                  </a:lnTo>
                  <a:lnTo>
                    <a:pt x="65946" y="296441"/>
                  </a:lnTo>
                  <a:lnTo>
                    <a:pt x="65422" y="291503"/>
                  </a:lnTo>
                  <a:lnTo>
                    <a:pt x="64125" y="289183"/>
                  </a:lnTo>
                  <a:lnTo>
                    <a:pt x="64374" y="282948"/>
                  </a:lnTo>
                  <a:lnTo>
                    <a:pt x="68017" y="278782"/>
                  </a:lnTo>
                  <a:lnTo>
                    <a:pt x="71660" y="275665"/>
                  </a:lnTo>
                  <a:lnTo>
                    <a:pt x="75827" y="272822"/>
                  </a:lnTo>
                  <a:lnTo>
                    <a:pt x="79444" y="271250"/>
                  </a:lnTo>
                  <a:lnTo>
                    <a:pt x="83362" y="267110"/>
                  </a:lnTo>
                  <a:lnTo>
                    <a:pt x="86206" y="262695"/>
                  </a:lnTo>
                  <a:lnTo>
                    <a:pt x="90098" y="251272"/>
                  </a:lnTo>
                  <a:lnTo>
                    <a:pt x="85682" y="239051"/>
                  </a:lnTo>
                  <a:lnTo>
                    <a:pt x="86979" y="230471"/>
                  </a:lnTo>
                  <a:lnTo>
                    <a:pt x="89075" y="221143"/>
                  </a:lnTo>
                  <a:lnTo>
                    <a:pt x="87503" y="216454"/>
                  </a:lnTo>
                  <a:lnTo>
                    <a:pt x="87503" y="211018"/>
                  </a:lnTo>
                  <a:lnTo>
                    <a:pt x="89075" y="202687"/>
                  </a:lnTo>
                  <a:lnTo>
                    <a:pt x="88277" y="188146"/>
                  </a:lnTo>
                  <a:lnTo>
                    <a:pt x="86456" y="181138"/>
                  </a:lnTo>
                  <a:lnTo>
                    <a:pt x="81789" y="176723"/>
                  </a:lnTo>
                  <a:lnTo>
                    <a:pt x="78671" y="172309"/>
                  </a:lnTo>
                  <a:lnTo>
                    <a:pt x="75827" y="160886"/>
                  </a:lnTo>
                  <a:lnTo>
                    <a:pt x="77623" y="156721"/>
                  </a:lnTo>
                  <a:lnTo>
                    <a:pt x="84659" y="149188"/>
                  </a:lnTo>
                  <a:lnTo>
                    <a:pt x="88277" y="142978"/>
                  </a:lnTo>
                  <a:lnTo>
                    <a:pt x="94789" y="139586"/>
                  </a:lnTo>
                  <a:lnTo>
                    <a:pt x="99979" y="133102"/>
                  </a:lnTo>
                  <a:lnTo>
                    <a:pt x="98407" y="127116"/>
                  </a:lnTo>
                  <a:lnTo>
                    <a:pt x="91146" y="122701"/>
                  </a:lnTo>
                  <a:lnTo>
                    <a:pt x="89848" y="120107"/>
                  </a:lnTo>
                  <a:lnTo>
                    <a:pt x="91396" y="112849"/>
                  </a:lnTo>
                  <a:lnTo>
                    <a:pt x="93741" y="109457"/>
                  </a:lnTo>
                  <a:lnTo>
                    <a:pt x="93741" y="102449"/>
                  </a:lnTo>
                  <a:lnTo>
                    <a:pt x="92967" y="101426"/>
                  </a:lnTo>
                  <a:lnTo>
                    <a:pt x="93991" y="96488"/>
                  </a:lnTo>
                  <a:lnTo>
                    <a:pt x="92693" y="93894"/>
                  </a:lnTo>
                  <a:lnTo>
                    <a:pt x="97110" y="92073"/>
                  </a:lnTo>
                  <a:lnTo>
                    <a:pt x="126476" y="70250"/>
                  </a:lnTo>
                  <a:lnTo>
                    <a:pt x="147510" y="56757"/>
                  </a:lnTo>
                  <a:lnTo>
                    <a:pt x="158687" y="47130"/>
                  </a:lnTo>
                  <a:lnTo>
                    <a:pt x="169865" y="39872"/>
                  </a:lnTo>
                  <a:lnTo>
                    <a:pt x="182839" y="25855"/>
                  </a:lnTo>
                  <a:lnTo>
                    <a:pt x="184412" y="24807"/>
                  </a:lnTo>
                  <a:lnTo>
                    <a:pt x="205969" y="14407"/>
                  </a:lnTo>
                  <a:lnTo>
                    <a:pt x="225705" y="3507"/>
                  </a:lnTo>
                  <a:lnTo>
                    <a:pt x="233764" y="-383"/>
                  </a:lnTo>
                  <a:lnTo>
                    <a:pt x="241049" y="6101"/>
                  </a:lnTo>
                  <a:lnTo>
                    <a:pt x="256644" y="20118"/>
                  </a:lnTo>
                  <a:lnTo>
                    <a:pt x="263904" y="24807"/>
                  </a:lnTo>
                  <a:lnTo>
                    <a:pt x="269618" y="29222"/>
                  </a:lnTo>
                  <a:lnTo>
                    <a:pt x="282093" y="37003"/>
                  </a:lnTo>
                  <a:lnTo>
                    <a:pt x="285986" y="40395"/>
                  </a:lnTo>
                  <a:lnTo>
                    <a:pt x="287033" y="45309"/>
                  </a:lnTo>
                  <a:lnTo>
                    <a:pt x="295342" y="55959"/>
                  </a:lnTo>
                  <a:lnTo>
                    <a:pt x="295866" y="58303"/>
                  </a:lnTo>
                  <a:lnTo>
                    <a:pt x="297662" y="58827"/>
                  </a:lnTo>
                  <a:lnTo>
                    <a:pt x="305472" y="58553"/>
                  </a:lnTo>
                  <a:lnTo>
                    <a:pt x="323910" y="63241"/>
                  </a:lnTo>
                  <a:lnTo>
                    <a:pt x="338207" y="65561"/>
                  </a:lnTo>
                  <a:lnTo>
                    <a:pt x="342099" y="65311"/>
                  </a:lnTo>
                  <a:lnTo>
                    <a:pt x="370942" y="92073"/>
                  </a:lnTo>
                  <a:lnTo>
                    <a:pt x="390154" y="104269"/>
                  </a:lnTo>
                  <a:lnTo>
                    <a:pt x="402380" y="139062"/>
                  </a:lnTo>
                  <a:lnTo>
                    <a:pt x="409915" y="140359"/>
                  </a:lnTo>
                  <a:lnTo>
                    <a:pt x="442376" y="145298"/>
                  </a:lnTo>
                  <a:lnTo>
                    <a:pt x="446792" y="14634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65" name="Free-form: Shape 3464">
              <a:extLst>
                <a:ext uri="{FF2B5EF4-FFF2-40B4-BE49-F238E27FC236}">
                  <a16:creationId xmlns:a16="http://schemas.microsoft.com/office/drawing/2014/main" id="{92A4A8E0-D337-304C-BD7F-7ED131B2362E}"/>
                </a:ext>
              </a:extLst>
            </p:cNvPr>
            <p:cNvSpPr/>
            <p:nvPr/>
          </p:nvSpPr>
          <p:spPr>
            <a:xfrm>
              <a:off x="1404797" y="4271209"/>
              <a:ext cx="644548" cy="544588"/>
            </a:xfrm>
            <a:custGeom>
              <a:avLst/>
              <a:gdLst>
                <a:gd name="connsiteX0" fmla="*/ 488883 w 644548"/>
                <a:gd name="connsiteY0" fmla="*/ 208673 h 544588"/>
                <a:gd name="connsiteX1" fmla="*/ 489408 w 644548"/>
                <a:gd name="connsiteY1" fmla="*/ 209720 h 544588"/>
                <a:gd name="connsiteX2" fmla="*/ 495396 w 644548"/>
                <a:gd name="connsiteY2" fmla="*/ 215432 h 544588"/>
                <a:gd name="connsiteX3" fmla="*/ 496943 w 644548"/>
                <a:gd name="connsiteY3" fmla="*/ 216205 h 544588"/>
                <a:gd name="connsiteX4" fmla="*/ 508370 w 644548"/>
                <a:gd name="connsiteY4" fmla="*/ 215432 h 544588"/>
                <a:gd name="connsiteX5" fmla="*/ 509667 w 644548"/>
                <a:gd name="connsiteY5" fmla="*/ 218275 h 544588"/>
                <a:gd name="connsiteX6" fmla="*/ 512013 w 644548"/>
                <a:gd name="connsiteY6" fmla="*/ 220620 h 544588"/>
                <a:gd name="connsiteX7" fmla="*/ 514608 w 644548"/>
                <a:gd name="connsiteY7" fmla="*/ 224785 h 544588"/>
                <a:gd name="connsiteX8" fmla="*/ 515381 w 644548"/>
                <a:gd name="connsiteY8" fmla="*/ 229449 h 544588"/>
                <a:gd name="connsiteX9" fmla="*/ 517203 w 644548"/>
                <a:gd name="connsiteY9" fmla="*/ 231270 h 544588"/>
                <a:gd name="connsiteX10" fmla="*/ 520321 w 644548"/>
                <a:gd name="connsiteY10" fmla="*/ 232317 h 544588"/>
                <a:gd name="connsiteX11" fmla="*/ 521095 w 644548"/>
                <a:gd name="connsiteY11" fmla="*/ 234637 h 544588"/>
                <a:gd name="connsiteX12" fmla="*/ 523191 w 644548"/>
                <a:gd name="connsiteY12" fmla="*/ 235435 h 544588"/>
                <a:gd name="connsiteX13" fmla="*/ 523191 w 644548"/>
                <a:gd name="connsiteY13" fmla="*/ 241920 h 544588"/>
                <a:gd name="connsiteX14" fmla="*/ 525786 w 644548"/>
                <a:gd name="connsiteY14" fmla="*/ 243217 h 544588"/>
                <a:gd name="connsiteX15" fmla="*/ 527333 w 644548"/>
                <a:gd name="connsiteY15" fmla="*/ 242169 h 544588"/>
                <a:gd name="connsiteX16" fmla="*/ 529678 w 644548"/>
                <a:gd name="connsiteY16" fmla="*/ 247631 h 544588"/>
                <a:gd name="connsiteX17" fmla="*/ 534369 w 644548"/>
                <a:gd name="connsiteY17" fmla="*/ 257233 h 544588"/>
                <a:gd name="connsiteX18" fmla="*/ 534094 w 644548"/>
                <a:gd name="connsiteY18" fmla="*/ 260874 h 544588"/>
                <a:gd name="connsiteX19" fmla="*/ 534094 w 644548"/>
                <a:gd name="connsiteY19" fmla="*/ 268407 h 544588"/>
                <a:gd name="connsiteX20" fmla="*/ 532797 w 644548"/>
                <a:gd name="connsiteY20" fmla="*/ 269455 h 544588"/>
                <a:gd name="connsiteX21" fmla="*/ 534868 w 644548"/>
                <a:gd name="connsiteY21" fmla="*/ 273869 h 544588"/>
                <a:gd name="connsiteX22" fmla="*/ 535916 w 644548"/>
                <a:gd name="connsiteY22" fmla="*/ 279306 h 544588"/>
                <a:gd name="connsiteX23" fmla="*/ 531499 w 644548"/>
                <a:gd name="connsiteY23" fmla="*/ 281651 h 544588"/>
                <a:gd name="connsiteX24" fmla="*/ 529154 w 644548"/>
                <a:gd name="connsiteY24" fmla="*/ 284768 h 544588"/>
                <a:gd name="connsiteX25" fmla="*/ 529154 w 644548"/>
                <a:gd name="connsiteY25" fmla="*/ 286589 h 544588"/>
                <a:gd name="connsiteX26" fmla="*/ 525786 w 644548"/>
                <a:gd name="connsiteY26" fmla="*/ 287088 h 544588"/>
                <a:gd name="connsiteX27" fmla="*/ 526559 w 644548"/>
                <a:gd name="connsiteY27" fmla="*/ 289956 h 544588"/>
                <a:gd name="connsiteX28" fmla="*/ 529428 w 644548"/>
                <a:gd name="connsiteY28" fmla="*/ 292300 h 544588"/>
                <a:gd name="connsiteX29" fmla="*/ 530202 w 644548"/>
                <a:gd name="connsiteY29" fmla="*/ 295917 h 544588"/>
                <a:gd name="connsiteX30" fmla="*/ 525262 w 644548"/>
                <a:gd name="connsiteY30" fmla="*/ 296191 h 544588"/>
                <a:gd name="connsiteX31" fmla="*/ 521120 w 644548"/>
                <a:gd name="connsiteY31" fmla="*/ 299309 h 544588"/>
                <a:gd name="connsiteX32" fmla="*/ 525012 w 644548"/>
                <a:gd name="connsiteY32" fmla="*/ 305270 h 544588"/>
                <a:gd name="connsiteX33" fmla="*/ 528380 w 644548"/>
                <a:gd name="connsiteY33" fmla="*/ 307614 h 544588"/>
                <a:gd name="connsiteX34" fmla="*/ 531250 w 644548"/>
                <a:gd name="connsiteY34" fmla="*/ 308662 h 544588"/>
                <a:gd name="connsiteX35" fmla="*/ 533071 w 644548"/>
                <a:gd name="connsiteY35" fmla="*/ 304746 h 544588"/>
                <a:gd name="connsiteX36" fmla="*/ 542153 w 644548"/>
                <a:gd name="connsiteY36" fmla="*/ 309435 h 544588"/>
                <a:gd name="connsiteX37" fmla="*/ 540607 w 644548"/>
                <a:gd name="connsiteY37" fmla="*/ 312802 h 544588"/>
                <a:gd name="connsiteX38" fmla="*/ 543975 w 644548"/>
                <a:gd name="connsiteY38" fmla="*/ 314897 h 544588"/>
                <a:gd name="connsiteX39" fmla="*/ 556450 w 644548"/>
                <a:gd name="connsiteY39" fmla="*/ 312029 h 544588"/>
                <a:gd name="connsiteX40" fmla="*/ 561116 w 644548"/>
                <a:gd name="connsiteY40" fmla="*/ 311505 h 544588"/>
                <a:gd name="connsiteX41" fmla="*/ 565008 w 644548"/>
                <a:gd name="connsiteY41" fmla="*/ 311780 h 544588"/>
                <a:gd name="connsiteX42" fmla="*/ 574115 w 644548"/>
                <a:gd name="connsiteY42" fmla="*/ 315920 h 544588"/>
                <a:gd name="connsiteX43" fmla="*/ 580078 w 644548"/>
                <a:gd name="connsiteY43" fmla="*/ 311780 h 544588"/>
                <a:gd name="connsiteX44" fmla="*/ 582424 w 644548"/>
                <a:gd name="connsiteY44" fmla="*/ 315146 h 544588"/>
                <a:gd name="connsiteX45" fmla="*/ 581650 w 644548"/>
                <a:gd name="connsiteY45" fmla="*/ 321906 h 544588"/>
                <a:gd name="connsiteX46" fmla="*/ 582673 w 644548"/>
                <a:gd name="connsiteY46" fmla="*/ 326320 h 544588"/>
                <a:gd name="connsiteX47" fmla="*/ 584769 w 644548"/>
                <a:gd name="connsiteY47" fmla="*/ 326844 h 544588"/>
                <a:gd name="connsiteX48" fmla="*/ 590483 w 644548"/>
                <a:gd name="connsiteY48" fmla="*/ 327093 h 544588"/>
                <a:gd name="connsiteX49" fmla="*/ 587364 w 644548"/>
                <a:gd name="connsiteY49" fmla="*/ 332281 h 544588"/>
                <a:gd name="connsiteX50" fmla="*/ 585792 w 644548"/>
                <a:gd name="connsiteY50" fmla="*/ 340087 h 544588"/>
                <a:gd name="connsiteX51" fmla="*/ 586067 w 644548"/>
                <a:gd name="connsiteY51" fmla="*/ 341384 h 544588"/>
                <a:gd name="connsiteX52" fmla="*/ 584494 w 644548"/>
                <a:gd name="connsiteY52" fmla="*/ 344228 h 544588"/>
                <a:gd name="connsiteX53" fmla="*/ 589958 w 644548"/>
                <a:gd name="connsiteY53" fmla="*/ 350214 h 544588"/>
                <a:gd name="connsiteX54" fmla="*/ 593327 w 644548"/>
                <a:gd name="connsiteY54" fmla="*/ 347096 h 544588"/>
                <a:gd name="connsiteX55" fmla="*/ 595922 w 644548"/>
                <a:gd name="connsiteY55" fmla="*/ 349940 h 544588"/>
                <a:gd name="connsiteX56" fmla="*/ 603731 w 644548"/>
                <a:gd name="connsiteY56" fmla="*/ 337993 h 544588"/>
                <a:gd name="connsiteX57" fmla="*/ 604256 w 644548"/>
                <a:gd name="connsiteY57" fmla="*/ 340337 h 544588"/>
                <a:gd name="connsiteX58" fmla="*/ 611790 w 644548"/>
                <a:gd name="connsiteY58" fmla="*/ 344228 h 544588"/>
                <a:gd name="connsiteX59" fmla="*/ 615683 w 644548"/>
                <a:gd name="connsiteY59" fmla="*/ 348917 h 544588"/>
                <a:gd name="connsiteX60" fmla="*/ 621122 w 644548"/>
                <a:gd name="connsiteY60" fmla="*/ 354105 h 544588"/>
                <a:gd name="connsiteX61" fmla="*/ 622944 w 644548"/>
                <a:gd name="connsiteY61" fmla="*/ 357472 h 544588"/>
                <a:gd name="connsiteX62" fmla="*/ 634645 w 644548"/>
                <a:gd name="connsiteY62" fmla="*/ 379544 h 544588"/>
                <a:gd name="connsiteX63" fmla="*/ 630478 w 644548"/>
                <a:gd name="connsiteY63" fmla="*/ 384483 h 544588"/>
                <a:gd name="connsiteX64" fmla="*/ 639835 w 644548"/>
                <a:gd name="connsiteY64" fmla="*/ 394085 h 544588"/>
                <a:gd name="connsiteX65" fmla="*/ 642430 w 644548"/>
                <a:gd name="connsiteY65" fmla="*/ 399797 h 544588"/>
                <a:gd name="connsiteX66" fmla="*/ 602160 w 644548"/>
                <a:gd name="connsiteY66" fmla="*/ 401094 h 544588"/>
                <a:gd name="connsiteX67" fmla="*/ 598018 w 644548"/>
                <a:gd name="connsiteY67" fmla="*/ 417206 h 544588"/>
                <a:gd name="connsiteX68" fmla="*/ 595672 w 644548"/>
                <a:gd name="connsiteY68" fmla="*/ 420323 h 544588"/>
                <a:gd name="connsiteX69" fmla="*/ 599839 w 644548"/>
                <a:gd name="connsiteY69" fmla="*/ 428379 h 544588"/>
                <a:gd name="connsiteX70" fmla="*/ 598018 w 644548"/>
                <a:gd name="connsiteY70" fmla="*/ 430973 h 544588"/>
                <a:gd name="connsiteX71" fmla="*/ 593851 w 644548"/>
                <a:gd name="connsiteY71" fmla="*/ 435113 h 544588"/>
                <a:gd name="connsiteX72" fmla="*/ 590208 w 644548"/>
                <a:gd name="connsiteY72" fmla="*/ 443444 h 544588"/>
                <a:gd name="connsiteX73" fmla="*/ 587888 w 644548"/>
                <a:gd name="connsiteY73" fmla="*/ 447584 h 544588"/>
                <a:gd name="connsiteX74" fmla="*/ 581376 w 644548"/>
                <a:gd name="connsiteY74" fmla="*/ 453569 h 544588"/>
                <a:gd name="connsiteX75" fmla="*/ 566830 w 644548"/>
                <a:gd name="connsiteY75" fmla="*/ 464469 h 544588"/>
                <a:gd name="connsiteX76" fmla="*/ 563711 w 644548"/>
                <a:gd name="connsiteY76" fmla="*/ 468110 h 544588"/>
                <a:gd name="connsiteX77" fmla="*/ 561640 w 644548"/>
                <a:gd name="connsiteY77" fmla="*/ 468110 h 544588"/>
                <a:gd name="connsiteX78" fmla="*/ 544748 w 644548"/>
                <a:gd name="connsiteY78" fmla="*/ 477463 h 544588"/>
                <a:gd name="connsiteX79" fmla="*/ 533570 w 644548"/>
                <a:gd name="connsiteY79" fmla="*/ 483698 h 544588"/>
                <a:gd name="connsiteX80" fmla="*/ 513061 w 644548"/>
                <a:gd name="connsiteY80" fmla="*/ 487315 h 544588"/>
                <a:gd name="connsiteX81" fmla="*/ 500586 w 644548"/>
                <a:gd name="connsiteY81" fmla="*/ 493550 h 544588"/>
                <a:gd name="connsiteX82" fmla="*/ 497991 w 644548"/>
                <a:gd name="connsiteY82" fmla="*/ 493301 h 544588"/>
                <a:gd name="connsiteX83" fmla="*/ 491503 w 644548"/>
                <a:gd name="connsiteY83" fmla="*/ 488886 h 544588"/>
                <a:gd name="connsiteX84" fmla="*/ 487861 w 644548"/>
                <a:gd name="connsiteY84" fmla="*/ 488113 h 544588"/>
                <a:gd name="connsiteX85" fmla="*/ 480326 w 644548"/>
                <a:gd name="connsiteY85" fmla="*/ 489135 h 544588"/>
                <a:gd name="connsiteX86" fmla="*/ 471219 w 644548"/>
                <a:gd name="connsiteY86" fmla="*/ 490707 h 544588"/>
                <a:gd name="connsiteX87" fmla="*/ 466553 w 644548"/>
                <a:gd name="connsiteY87" fmla="*/ 489135 h 544588"/>
                <a:gd name="connsiteX88" fmla="*/ 464482 w 644548"/>
                <a:gd name="connsiteY88" fmla="*/ 487838 h 544588"/>
                <a:gd name="connsiteX89" fmla="*/ 457720 w 644548"/>
                <a:gd name="connsiteY89" fmla="*/ 488612 h 544588"/>
                <a:gd name="connsiteX90" fmla="*/ 453055 w 644548"/>
                <a:gd name="connsiteY90" fmla="*/ 492253 h 544588"/>
                <a:gd name="connsiteX91" fmla="*/ 448364 w 644548"/>
                <a:gd name="connsiteY91" fmla="*/ 493825 h 544588"/>
                <a:gd name="connsiteX92" fmla="*/ 445769 w 644548"/>
                <a:gd name="connsiteY92" fmla="*/ 493825 h 544588"/>
                <a:gd name="connsiteX93" fmla="*/ 440579 w 644548"/>
                <a:gd name="connsiteY93" fmla="*/ 491729 h 544588"/>
                <a:gd name="connsiteX94" fmla="*/ 431473 w 644548"/>
                <a:gd name="connsiteY94" fmla="*/ 484472 h 544588"/>
                <a:gd name="connsiteX95" fmla="*/ 431223 w 644548"/>
                <a:gd name="connsiteY95" fmla="*/ 482900 h 544588"/>
                <a:gd name="connsiteX96" fmla="*/ 421343 w 644548"/>
                <a:gd name="connsiteY96" fmla="*/ 497191 h 544588"/>
                <a:gd name="connsiteX97" fmla="*/ 393547 w 644548"/>
                <a:gd name="connsiteY97" fmla="*/ 538993 h 544588"/>
                <a:gd name="connsiteX98" fmla="*/ 393547 w 644548"/>
                <a:gd name="connsiteY98" fmla="*/ 539517 h 544588"/>
                <a:gd name="connsiteX99" fmla="*/ 392250 w 644548"/>
                <a:gd name="connsiteY99" fmla="*/ 536399 h 544588"/>
                <a:gd name="connsiteX100" fmla="*/ 382893 w 644548"/>
                <a:gd name="connsiteY100" fmla="*/ 530962 h 544588"/>
                <a:gd name="connsiteX101" fmla="*/ 379276 w 644548"/>
                <a:gd name="connsiteY101" fmla="*/ 531985 h 544588"/>
                <a:gd name="connsiteX102" fmla="*/ 368871 w 644548"/>
                <a:gd name="connsiteY102" fmla="*/ 539791 h 544588"/>
                <a:gd name="connsiteX103" fmla="*/ 364455 w 644548"/>
                <a:gd name="connsiteY103" fmla="*/ 541861 h 544588"/>
                <a:gd name="connsiteX104" fmla="*/ 356920 w 644548"/>
                <a:gd name="connsiteY104" fmla="*/ 543931 h 544588"/>
                <a:gd name="connsiteX105" fmla="*/ 353277 w 644548"/>
                <a:gd name="connsiteY105" fmla="*/ 544206 h 544588"/>
                <a:gd name="connsiteX106" fmla="*/ 349136 w 644548"/>
                <a:gd name="connsiteY106" fmla="*/ 540564 h 544588"/>
                <a:gd name="connsiteX107" fmla="*/ 346790 w 644548"/>
                <a:gd name="connsiteY107" fmla="*/ 536923 h 544588"/>
                <a:gd name="connsiteX108" fmla="*/ 347314 w 644548"/>
                <a:gd name="connsiteY108" fmla="*/ 534054 h 544588"/>
                <a:gd name="connsiteX109" fmla="*/ 343946 w 644548"/>
                <a:gd name="connsiteY109" fmla="*/ 526522 h 544588"/>
                <a:gd name="connsiteX110" fmla="*/ 341076 w 644548"/>
                <a:gd name="connsiteY110" fmla="*/ 524203 h 544588"/>
                <a:gd name="connsiteX111" fmla="*/ 333292 w 644548"/>
                <a:gd name="connsiteY111" fmla="*/ 521335 h 544588"/>
                <a:gd name="connsiteX112" fmla="*/ 329649 w 644548"/>
                <a:gd name="connsiteY112" fmla="*/ 517968 h 544588"/>
                <a:gd name="connsiteX113" fmla="*/ 321864 w 644548"/>
                <a:gd name="connsiteY113" fmla="*/ 509662 h 544588"/>
                <a:gd name="connsiteX114" fmla="*/ 319244 w 644548"/>
                <a:gd name="connsiteY114" fmla="*/ 505497 h 544588"/>
                <a:gd name="connsiteX115" fmla="*/ 315876 w 644548"/>
                <a:gd name="connsiteY115" fmla="*/ 497716 h 544588"/>
                <a:gd name="connsiteX116" fmla="*/ 313281 w 644548"/>
                <a:gd name="connsiteY116" fmla="*/ 493825 h 544588"/>
                <a:gd name="connsiteX117" fmla="*/ 306270 w 644548"/>
                <a:gd name="connsiteY117" fmla="*/ 490432 h 544588"/>
                <a:gd name="connsiteX118" fmla="*/ 297163 w 644548"/>
                <a:gd name="connsiteY118" fmla="*/ 481603 h 544588"/>
                <a:gd name="connsiteX119" fmla="*/ 291200 w 644548"/>
                <a:gd name="connsiteY119" fmla="*/ 475368 h 544588"/>
                <a:gd name="connsiteX120" fmla="*/ 284962 w 644548"/>
                <a:gd name="connsiteY120" fmla="*/ 470954 h 544588"/>
                <a:gd name="connsiteX121" fmla="*/ 280022 w 644548"/>
                <a:gd name="connsiteY121" fmla="*/ 471228 h 544588"/>
                <a:gd name="connsiteX122" fmla="*/ 269119 w 644548"/>
                <a:gd name="connsiteY122" fmla="*/ 474595 h 544588"/>
                <a:gd name="connsiteX123" fmla="*/ 265226 w 644548"/>
                <a:gd name="connsiteY123" fmla="*/ 475892 h 544588"/>
                <a:gd name="connsiteX124" fmla="*/ 260536 w 644548"/>
                <a:gd name="connsiteY124" fmla="*/ 481603 h 544588"/>
                <a:gd name="connsiteX125" fmla="*/ 256394 w 644548"/>
                <a:gd name="connsiteY125" fmla="*/ 487315 h 544588"/>
                <a:gd name="connsiteX126" fmla="*/ 241573 w 644548"/>
                <a:gd name="connsiteY126" fmla="*/ 495371 h 544588"/>
                <a:gd name="connsiteX127" fmla="*/ 237157 w 644548"/>
                <a:gd name="connsiteY127" fmla="*/ 487589 h 544588"/>
                <a:gd name="connsiteX128" fmla="*/ 234038 w 644548"/>
                <a:gd name="connsiteY128" fmla="*/ 483673 h 544588"/>
                <a:gd name="connsiteX129" fmla="*/ 232492 w 644548"/>
                <a:gd name="connsiteY129" fmla="*/ 480556 h 544588"/>
                <a:gd name="connsiteX130" fmla="*/ 227277 w 644548"/>
                <a:gd name="connsiteY130" fmla="*/ 477713 h 544588"/>
                <a:gd name="connsiteX131" fmla="*/ 224432 w 644548"/>
                <a:gd name="connsiteY131" fmla="*/ 477463 h 544588"/>
                <a:gd name="connsiteX132" fmla="*/ 220016 w 644548"/>
                <a:gd name="connsiteY132" fmla="*/ 477962 h 544588"/>
                <a:gd name="connsiteX133" fmla="*/ 210135 w 644548"/>
                <a:gd name="connsiteY133" fmla="*/ 477189 h 544588"/>
                <a:gd name="connsiteX134" fmla="*/ 208589 w 644548"/>
                <a:gd name="connsiteY134" fmla="*/ 478486 h 544588"/>
                <a:gd name="connsiteX135" fmla="*/ 205195 w 644548"/>
                <a:gd name="connsiteY135" fmla="*/ 454841 h 544588"/>
                <a:gd name="connsiteX136" fmla="*/ 204422 w 644548"/>
                <a:gd name="connsiteY136" fmla="*/ 450701 h 544588"/>
                <a:gd name="connsiteX137" fmla="*/ 201827 w 644548"/>
                <a:gd name="connsiteY137" fmla="*/ 431472 h 544588"/>
                <a:gd name="connsiteX138" fmla="*/ 196637 w 644548"/>
                <a:gd name="connsiteY138" fmla="*/ 431746 h 544588"/>
                <a:gd name="connsiteX139" fmla="*/ 188054 w 644548"/>
                <a:gd name="connsiteY139" fmla="*/ 434066 h 544588"/>
                <a:gd name="connsiteX140" fmla="*/ 185983 w 644548"/>
                <a:gd name="connsiteY140" fmla="*/ 431746 h 544588"/>
                <a:gd name="connsiteX141" fmla="*/ 183388 w 644548"/>
                <a:gd name="connsiteY141" fmla="*/ 426534 h 544588"/>
                <a:gd name="connsiteX142" fmla="*/ 177400 w 644548"/>
                <a:gd name="connsiteY142" fmla="*/ 428354 h 544588"/>
                <a:gd name="connsiteX143" fmla="*/ 175329 w 644548"/>
                <a:gd name="connsiteY143" fmla="*/ 427057 h 544588"/>
                <a:gd name="connsiteX144" fmla="*/ 168318 w 644548"/>
                <a:gd name="connsiteY144" fmla="*/ 417455 h 544588"/>
                <a:gd name="connsiteX145" fmla="*/ 138702 w 644548"/>
                <a:gd name="connsiteY145" fmla="*/ 396155 h 544588"/>
                <a:gd name="connsiteX146" fmla="*/ 134810 w 644548"/>
                <a:gd name="connsiteY146" fmla="*/ 370965 h 544588"/>
                <a:gd name="connsiteX147" fmla="*/ 130892 w 644548"/>
                <a:gd name="connsiteY147" fmla="*/ 361113 h 544588"/>
                <a:gd name="connsiteX148" fmla="*/ 127274 w 644548"/>
                <a:gd name="connsiteY148" fmla="*/ 356424 h 544588"/>
                <a:gd name="connsiteX149" fmla="*/ 122584 w 644548"/>
                <a:gd name="connsiteY149" fmla="*/ 351760 h 544588"/>
                <a:gd name="connsiteX150" fmla="*/ 121037 w 644548"/>
                <a:gd name="connsiteY150" fmla="*/ 353057 h 544588"/>
                <a:gd name="connsiteX151" fmla="*/ 115573 w 644548"/>
                <a:gd name="connsiteY151" fmla="*/ 346298 h 544588"/>
                <a:gd name="connsiteX152" fmla="*/ 115573 w 644548"/>
                <a:gd name="connsiteY152" fmla="*/ 345001 h 544588"/>
                <a:gd name="connsiteX153" fmla="*/ 109335 w 644548"/>
                <a:gd name="connsiteY153" fmla="*/ 339539 h 544588"/>
                <a:gd name="connsiteX154" fmla="*/ 87778 w 644548"/>
                <a:gd name="connsiteY154" fmla="*/ 330984 h 544588"/>
                <a:gd name="connsiteX155" fmla="*/ 86206 w 644548"/>
                <a:gd name="connsiteY155" fmla="*/ 327343 h 544588"/>
                <a:gd name="connsiteX156" fmla="*/ 82313 w 644548"/>
                <a:gd name="connsiteY156" fmla="*/ 323178 h 544588"/>
                <a:gd name="connsiteX157" fmla="*/ 78671 w 644548"/>
                <a:gd name="connsiteY157" fmla="*/ 316169 h 544588"/>
                <a:gd name="connsiteX158" fmla="*/ 63625 w 644548"/>
                <a:gd name="connsiteY158" fmla="*/ 306816 h 544588"/>
                <a:gd name="connsiteX159" fmla="*/ 58935 w 644548"/>
                <a:gd name="connsiteY159" fmla="*/ 300581 h 544588"/>
                <a:gd name="connsiteX160" fmla="*/ 54269 w 644548"/>
                <a:gd name="connsiteY160" fmla="*/ 294869 h 544588"/>
                <a:gd name="connsiteX161" fmla="*/ 52448 w 644548"/>
                <a:gd name="connsiteY161" fmla="*/ 290455 h 544588"/>
                <a:gd name="connsiteX162" fmla="*/ 37377 w 644548"/>
                <a:gd name="connsiteY162" fmla="*/ 261897 h 544588"/>
                <a:gd name="connsiteX163" fmla="*/ 34508 w 644548"/>
                <a:gd name="connsiteY163" fmla="*/ 256709 h 544588"/>
                <a:gd name="connsiteX164" fmla="*/ 28794 w 644548"/>
                <a:gd name="connsiteY164" fmla="*/ 247880 h 544588"/>
                <a:gd name="connsiteX165" fmla="*/ 26474 w 644548"/>
                <a:gd name="connsiteY165" fmla="*/ 241895 h 544588"/>
                <a:gd name="connsiteX166" fmla="*/ 18664 w 644548"/>
                <a:gd name="connsiteY166" fmla="*/ 232043 h 544588"/>
                <a:gd name="connsiteX167" fmla="*/ 14772 w 644548"/>
                <a:gd name="connsiteY167" fmla="*/ 228127 h 544588"/>
                <a:gd name="connsiteX168" fmla="*/ 3869 w 644548"/>
                <a:gd name="connsiteY168" fmla="*/ 216704 h 544588"/>
                <a:gd name="connsiteX169" fmla="*/ 2571 w 644548"/>
                <a:gd name="connsiteY169" fmla="*/ 213861 h 544588"/>
                <a:gd name="connsiteX170" fmla="*/ 1524 w 644548"/>
                <a:gd name="connsiteY170" fmla="*/ 209172 h 544588"/>
                <a:gd name="connsiteX171" fmla="*/ 226 w 644548"/>
                <a:gd name="connsiteY171" fmla="*/ 208673 h 544588"/>
                <a:gd name="connsiteX172" fmla="*/ -2119 w 644548"/>
                <a:gd name="connsiteY172" fmla="*/ 200617 h 544588"/>
                <a:gd name="connsiteX173" fmla="*/ 9059 w 644548"/>
                <a:gd name="connsiteY173" fmla="*/ 191015 h 544588"/>
                <a:gd name="connsiteX174" fmla="*/ 9308 w 644548"/>
                <a:gd name="connsiteY174" fmla="*/ 186326 h 544588"/>
                <a:gd name="connsiteX175" fmla="*/ 8285 w 644548"/>
                <a:gd name="connsiteY175" fmla="*/ 180614 h 544588"/>
                <a:gd name="connsiteX176" fmla="*/ 26973 w 644548"/>
                <a:gd name="connsiteY176" fmla="*/ 176449 h 544588"/>
                <a:gd name="connsiteX177" fmla="*/ 31140 w 644548"/>
                <a:gd name="connsiteY177" fmla="*/ 175152 h 544588"/>
                <a:gd name="connsiteX178" fmla="*/ 41794 w 644548"/>
                <a:gd name="connsiteY178" fmla="*/ 174903 h 544588"/>
                <a:gd name="connsiteX179" fmla="*/ 46210 w 644548"/>
                <a:gd name="connsiteY179" fmla="*/ 175152 h 544588"/>
                <a:gd name="connsiteX180" fmla="*/ 55816 w 644548"/>
                <a:gd name="connsiteY180" fmla="*/ 176723 h 544588"/>
                <a:gd name="connsiteX181" fmla="*/ 61005 w 644548"/>
                <a:gd name="connsiteY181" fmla="*/ 178270 h 544588"/>
                <a:gd name="connsiteX182" fmla="*/ 65173 w 644548"/>
                <a:gd name="connsiteY182" fmla="*/ 174903 h 544588"/>
                <a:gd name="connsiteX183" fmla="*/ 75303 w 644548"/>
                <a:gd name="connsiteY183" fmla="*/ 168668 h 544588"/>
                <a:gd name="connsiteX184" fmla="*/ 89325 w 644548"/>
                <a:gd name="connsiteY184" fmla="*/ 155673 h 544588"/>
                <a:gd name="connsiteX185" fmla="*/ 93242 w 644548"/>
                <a:gd name="connsiteY185" fmla="*/ 146345 h 544588"/>
                <a:gd name="connsiteX186" fmla="*/ 95313 w 644548"/>
                <a:gd name="connsiteY186" fmla="*/ 144001 h 544588"/>
                <a:gd name="connsiteX187" fmla="*/ 99455 w 644548"/>
                <a:gd name="connsiteY187" fmla="*/ 142704 h 544588"/>
                <a:gd name="connsiteX188" fmla="*/ 107514 w 644548"/>
                <a:gd name="connsiteY188" fmla="*/ 139062 h 544588"/>
                <a:gd name="connsiteX189" fmla="*/ 117644 w 644548"/>
                <a:gd name="connsiteY189" fmla="*/ 133600 h 544588"/>
                <a:gd name="connsiteX190" fmla="*/ 129595 w 644548"/>
                <a:gd name="connsiteY190" fmla="*/ 126342 h 544588"/>
                <a:gd name="connsiteX191" fmla="*/ 139999 w 644548"/>
                <a:gd name="connsiteY191" fmla="*/ 116740 h 544588"/>
                <a:gd name="connsiteX192" fmla="*/ 144141 w 644548"/>
                <a:gd name="connsiteY192" fmla="*/ 112325 h 544588"/>
                <a:gd name="connsiteX193" fmla="*/ 152724 w 644548"/>
                <a:gd name="connsiteY193" fmla="*/ 99855 h 544588"/>
                <a:gd name="connsiteX194" fmla="*/ 156616 w 644548"/>
                <a:gd name="connsiteY194" fmla="*/ 88681 h 544588"/>
                <a:gd name="connsiteX195" fmla="*/ 162080 w 644548"/>
                <a:gd name="connsiteY195" fmla="*/ 88158 h 544588"/>
                <a:gd name="connsiteX196" fmla="*/ 169092 w 644548"/>
                <a:gd name="connsiteY196" fmla="*/ 89205 h 544588"/>
                <a:gd name="connsiteX197" fmla="*/ 172460 w 644548"/>
                <a:gd name="connsiteY197" fmla="*/ 91275 h 544588"/>
                <a:gd name="connsiteX198" fmla="*/ 207790 w 644548"/>
                <a:gd name="connsiteY198" fmla="*/ 98283 h 544588"/>
                <a:gd name="connsiteX199" fmla="*/ 214302 w 644548"/>
                <a:gd name="connsiteY199" fmla="*/ 99082 h 544588"/>
                <a:gd name="connsiteX200" fmla="*/ 217670 w 644548"/>
                <a:gd name="connsiteY200" fmla="*/ 100628 h 544588"/>
                <a:gd name="connsiteX201" fmla="*/ 221563 w 644548"/>
                <a:gd name="connsiteY201" fmla="*/ 100129 h 544588"/>
                <a:gd name="connsiteX202" fmla="*/ 230395 w 644548"/>
                <a:gd name="connsiteY202" fmla="*/ 101152 h 544588"/>
                <a:gd name="connsiteX203" fmla="*/ 231967 w 644548"/>
                <a:gd name="connsiteY203" fmla="*/ 101950 h 544588"/>
                <a:gd name="connsiteX204" fmla="*/ 239752 w 644548"/>
                <a:gd name="connsiteY204" fmla="*/ 98832 h 544588"/>
                <a:gd name="connsiteX205" fmla="*/ 240526 w 644548"/>
                <a:gd name="connsiteY205" fmla="*/ 94667 h 544588"/>
                <a:gd name="connsiteX206" fmla="*/ 241823 w 644548"/>
                <a:gd name="connsiteY206" fmla="*/ 92597 h 544588"/>
                <a:gd name="connsiteX207" fmla="*/ 244692 w 644548"/>
                <a:gd name="connsiteY207" fmla="*/ 90003 h 544588"/>
                <a:gd name="connsiteX208" fmla="*/ 243644 w 644548"/>
                <a:gd name="connsiteY208" fmla="*/ 87908 h 544588"/>
                <a:gd name="connsiteX209" fmla="*/ 248335 w 644548"/>
                <a:gd name="connsiteY209" fmla="*/ 84541 h 544588"/>
                <a:gd name="connsiteX210" fmla="*/ 252751 w 644548"/>
                <a:gd name="connsiteY210" fmla="*/ 79603 h 544588"/>
                <a:gd name="connsiteX211" fmla="*/ 258190 w 644548"/>
                <a:gd name="connsiteY211" fmla="*/ 75463 h 544588"/>
                <a:gd name="connsiteX212" fmla="*/ 265725 w 644548"/>
                <a:gd name="connsiteY212" fmla="*/ 68953 h 544588"/>
                <a:gd name="connsiteX213" fmla="*/ 274308 w 644548"/>
                <a:gd name="connsiteY213" fmla="*/ 62992 h 544588"/>
                <a:gd name="connsiteX214" fmla="*/ 281594 w 644548"/>
                <a:gd name="connsiteY214" fmla="*/ 56757 h 544588"/>
                <a:gd name="connsiteX215" fmla="*/ 280546 w 644548"/>
                <a:gd name="connsiteY215" fmla="*/ 54936 h 544588"/>
                <a:gd name="connsiteX216" fmla="*/ 282617 w 644548"/>
                <a:gd name="connsiteY216" fmla="*/ 52866 h 544588"/>
                <a:gd name="connsiteX217" fmla="*/ 284713 w 644548"/>
                <a:gd name="connsiteY217" fmla="*/ 54686 h 544588"/>
                <a:gd name="connsiteX218" fmla="*/ 290427 w 644548"/>
                <a:gd name="connsiteY218" fmla="*/ 51295 h 544588"/>
                <a:gd name="connsiteX219" fmla="*/ 291724 w 644548"/>
                <a:gd name="connsiteY219" fmla="*/ 49225 h 544588"/>
                <a:gd name="connsiteX220" fmla="*/ 293795 w 644548"/>
                <a:gd name="connsiteY220" fmla="*/ 49998 h 544588"/>
                <a:gd name="connsiteX221" fmla="*/ 295866 w 644548"/>
                <a:gd name="connsiteY221" fmla="*/ 46631 h 544588"/>
                <a:gd name="connsiteX222" fmla="*/ 297962 w 644548"/>
                <a:gd name="connsiteY222" fmla="*/ 48975 h 544588"/>
                <a:gd name="connsiteX223" fmla="*/ 301056 w 644548"/>
                <a:gd name="connsiteY223" fmla="*/ 44561 h 544588"/>
                <a:gd name="connsiteX224" fmla="*/ 302627 w 644548"/>
                <a:gd name="connsiteY224" fmla="*/ 43239 h 544588"/>
                <a:gd name="connsiteX225" fmla="*/ 305496 w 644548"/>
                <a:gd name="connsiteY225" fmla="*/ 43239 h 544588"/>
                <a:gd name="connsiteX226" fmla="*/ 308091 w 644548"/>
                <a:gd name="connsiteY226" fmla="*/ 39348 h 544588"/>
                <a:gd name="connsiteX227" fmla="*/ 310686 w 644548"/>
                <a:gd name="connsiteY227" fmla="*/ 39098 h 544588"/>
                <a:gd name="connsiteX228" fmla="*/ 311710 w 644548"/>
                <a:gd name="connsiteY228" fmla="*/ 37527 h 544588"/>
                <a:gd name="connsiteX229" fmla="*/ 316125 w 644548"/>
                <a:gd name="connsiteY229" fmla="*/ 36754 h 544588"/>
                <a:gd name="connsiteX230" fmla="*/ 321839 w 644548"/>
                <a:gd name="connsiteY230" fmla="*/ 34684 h 544588"/>
                <a:gd name="connsiteX231" fmla="*/ 322638 w 644548"/>
                <a:gd name="connsiteY231" fmla="*/ 35457 h 544588"/>
                <a:gd name="connsiteX232" fmla="*/ 326779 w 644548"/>
                <a:gd name="connsiteY232" fmla="*/ 33636 h 544588"/>
                <a:gd name="connsiteX233" fmla="*/ 328875 w 644548"/>
                <a:gd name="connsiteY233" fmla="*/ 32090 h 544588"/>
                <a:gd name="connsiteX234" fmla="*/ 327578 w 644548"/>
                <a:gd name="connsiteY234" fmla="*/ 29995 h 544588"/>
                <a:gd name="connsiteX235" fmla="*/ 331470 w 644548"/>
                <a:gd name="connsiteY235" fmla="*/ 26902 h 544588"/>
                <a:gd name="connsiteX236" fmla="*/ 334315 w 644548"/>
                <a:gd name="connsiteY236" fmla="*/ 25855 h 544588"/>
                <a:gd name="connsiteX237" fmla="*/ 338482 w 644548"/>
                <a:gd name="connsiteY237" fmla="*/ 31042 h 544588"/>
                <a:gd name="connsiteX238" fmla="*/ 347314 w 644548"/>
                <a:gd name="connsiteY238" fmla="*/ 25331 h 544588"/>
                <a:gd name="connsiteX239" fmla="*/ 343671 w 644548"/>
                <a:gd name="connsiteY239" fmla="*/ 23261 h 544588"/>
                <a:gd name="connsiteX240" fmla="*/ 341601 w 644548"/>
                <a:gd name="connsiteY240" fmla="*/ 20916 h 544588"/>
                <a:gd name="connsiteX241" fmla="*/ 337184 w 644548"/>
                <a:gd name="connsiteY241" fmla="*/ 17799 h 544588"/>
                <a:gd name="connsiteX242" fmla="*/ 335113 w 644548"/>
                <a:gd name="connsiteY242" fmla="*/ 14431 h 544588"/>
                <a:gd name="connsiteX243" fmla="*/ 332768 w 644548"/>
                <a:gd name="connsiteY243" fmla="*/ 14157 h 544588"/>
                <a:gd name="connsiteX244" fmla="*/ 328601 w 644548"/>
                <a:gd name="connsiteY244" fmla="*/ 7149 h 544588"/>
                <a:gd name="connsiteX245" fmla="*/ 326280 w 644548"/>
                <a:gd name="connsiteY245" fmla="*/ 4829 h 544588"/>
                <a:gd name="connsiteX246" fmla="*/ 330173 w 644548"/>
                <a:gd name="connsiteY246" fmla="*/ 3507 h 544588"/>
                <a:gd name="connsiteX247" fmla="*/ 330947 w 644548"/>
                <a:gd name="connsiteY247" fmla="*/ 1712 h 544588"/>
                <a:gd name="connsiteX248" fmla="*/ 334589 w 644548"/>
                <a:gd name="connsiteY248" fmla="*/ 2734 h 544588"/>
                <a:gd name="connsiteX249" fmla="*/ 341076 w 644548"/>
                <a:gd name="connsiteY249" fmla="*/ 3009 h 544588"/>
                <a:gd name="connsiteX250" fmla="*/ 348611 w 644548"/>
                <a:gd name="connsiteY250" fmla="*/ 4555 h 544588"/>
                <a:gd name="connsiteX251" fmla="*/ 357444 w 644548"/>
                <a:gd name="connsiteY251" fmla="*/ 7922 h 544588"/>
                <a:gd name="connsiteX252" fmla="*/ 362135 w 644548"/>
                <a:gd name="connsiteY252" fmla="*/ 12087 h 544588"/>
                <a:gd name="connsiteX253" fmla="*/ 364205 w 644548"/>
                <a:gd name="connsiteY253" fmla="*/ 15205 h 544588"/>
                <a:gd name="connsiteX254" fmla="*/ 370169 w 644548"/>
                <a:gd name="connsiteY254" fmla="*/ 11564 h 544588"/>
                <a:gd name="connsiteX255" fmla="*/ 375633 w 644548"/>
                <a:gd name="connsiteY255" fmla="*/ 10541 h 544588"/>
                <a:gd name="connsiteX256" fmla="*/ 379799 w 644548"/>
                <a:gd name="connsiteY256" fmla="*/ 11838 h 544588"/>
                <a:gd name="connsiteX257" fmla="*/ 382394 w 644548"/>
                <a:gd name="connsiteY257" fmla="*/ 10541 h 544588"/>
                <a:gd name="connsiteX258" fmla="*/ 384715 w 644548"/>
                <a:gd name="connsiteY258" fmla="*/ 10541 h 544588"/>
                <a:gd name="connsiteX259" fmla="*/ 387584 w 644548"/>
                <a:gd name="connsiteY259" fmla="*/ 8196 h 544588"/>
                <a:gd name="connsiteX260" fmla="*/ 395369 w 644548"/>
                <a:gd name="connsiteY260" fmla="*/ 4306 h 544588"/>
                <a:gd name="connsiteX261" fmla="*/ 399286 w 644548"/>
                <a:gd name="connsiteY261" fmla="*/ 1188 h 544588"/>
                <a:gd name="connsiteX262" fmla="*/ 401357 w 644548"/>
                <a:gd name="connsiteY262" fmla="*/ -383 h 544588"/>
                <a:gd name="connsiteX263" fmla="*/ 403702 w 644548"/>
                <a:gd name="connsiteY263" fmla="*/ 140 h 544588"/>
                <a:gd name="connsiteX264" fmla="*/ 407071 w 644548"/>
                <a:gd name="connsiteY264" fmla="*/ 5079 h 544588"/>
                <a:gd name="connsiteX265" fmla="*/ 410963 w 644548"/>
                <a:gd name="connsiteY265" fmla="*/ 7398 h 544588"/>
                <a:gd name="connsiteX266" fmla="*/ 416951 w 644548"/>
                <a:gd name="connsiteY266" fmla="*/ 7922 h 544588"/>
                <a:gd name="connsiteX267" fmla="*/ 417974 w 644548"/>
                <a:gd name="connsiteY267" fmla="*/ 6126 h 544588"/>
                <a:gd name="connsiteX268" fmla="*/ 417475 w 644548"/>
                <a:gd name="connsiteY268" fmla="*/ 3782 h 544588"/>
                <a:gd name="connsiteX269" fmla="*/ 420070 w 644548"/>
                <a:gd name="connsiteY269" fmla="*/ 3507 h 544588"/>
                <a:gd name="connsiteX270" fmla="*/ 424486 w 644548"/>
                <a:gd name="connsiteY270" fmla="*/ 1437 h 544588"/>
                <a:gd name="connsiteX271" fmla="*/ 429152 w 644548"/>
                <a:gd name="connsiteY271" fmla="*/ 2211 h 544588"/>
                <a:gd name="connsiteX272" fmla="*/ 431223 w 644548"/>
                <a:gd name="connsiteY272" fmla="*/ 6900 h 544588"/>
                <a:gd name="connsiteX273" fmla="*/ 429676 w 644548"/>
                <a:gd name="connsiteY273" fmla="*/ 10267 h 544588"/>
                <a:gd name="connsiteX274" fmla="*/ 426033 w 644548"/>
                <a:gd name="connsiteY274" fmla="*/ 10541 h 544588"/>
                <a:gd name="connsiteX275" fmla="*/ 425534 w 644548"/>
                <a:gd name="connsiteY275" fmla="*/ 17025 h 544588"/>
                <a:gd name="connsiteX276" fmla="*/ 428628 w 644548"/>
                <a:gd name="connsiteY276" fmla="*/ 20392 h 544588"/>
                <a:gd name="connsiteX277" fmla="*/ 431248 w 644548"/>
                <a:gd name="connsiteY277" fmla="*/ 24034 h 544588"/>
                <a:gd name="connsiteX278" fmla="*/ 436687 w 644548"/>
                <a:gd name="connsiteY278" fmla="*/ 26628 h 544588"/>
                <a:gd name="connsiteX279" fmla="*/ 435664 w 644548"/>
                <a:gd name="connsiteY279" fmla="*/ 29496 h 544588"/>
                <a:gd name="connsiteX280" fmla="*/ 430449 w 644548"/>
                <a:gd name="connsiteY280" fmla="*/ 30269 h 544588"/>
                <a:gd name="connsiteX281" fmla="*/ 429676 w 644548"/>
                <a:gd name="connsiteY281" fmla="*/ 32339 h 544588"/>
                <a:gd name="connsiteX282" fmla="*/ 431497 w 644548"/>
                <a:gd name="connsiteY282" fmla="*/ 38051 h 544588"/>
                <a:gd name="connsiteX283" fmla="*/ 432022 w 644548"/>
                <a:gd name="connsiteY283" fmla="*/ 41967 h 544588"/>
                <a:gd name="connsiteX284" fmla="*/ 425784 w 644548"/>
                <a:gd name="connsiteY284" fmla="*/ 41967 h 544588"/>
                <a:gd name="connsiteX285" fmla="*/ 426557 w 644548"/>
                <a:gd name="connsiteY285" fmla="*/ 45334 h 544588"/>
                <a:gd name="connsiteX286" fmla="*/ 420070 w 644548"/>
                <a:gd name="connsiteY286" fmla="*/ 46631 h 544588"/>
                <a:gd name="connsiteX287" fmla="*/ 421368 w 644548"/>
                <a:gd name="connsiteY287" fmla="*/ 51045 h 544588"/>
                <a:gd name="connsiteX288" fmla="*/ 418498 w 644548"/>
                <a:gd name="connsiteY288" fmla="*/ 52866 h 544588"/>
                <a:gd name="connsiteX289" fmla="*/ 419795 w 644548"/>
                <a:gd name="connsiteY289" fmla="*/ 54686 h 544588"/>
                <a:gd name="connsiteX290" fmla="*/ 417475 w 644548"/>
                <a:gd name="connsiteY290" fmla="*/ 57280 h 544588"/>
                <a:gd name="connsiteX291" fmla="*/ 415903 w 644548"/>
                <a:gd name="connsiteY291" fmla="*/ 62742 h 544588"/>
                <a:gd name="connsiteX292" fmla="*/ 415903 w 644548"/>
                <a:gd name="connsiteY292" fmla="*/ 67406 h 544588"/>
                <a:gd name="connsiteX293" fmla="*/ 416677 w 644548"/>
                <a:gd name="connsiteY293" fmla="*/ 72869 h 544588"/>
                <a:gd name="connsiteX294" fmla="*/ 416178 w 644548"/>
                <a:gd name="connsiteY294" fmla="*/ 76485 h 544588"/>
                <a:gd name="connsiteX295" fmla="*/ 410464 w 644548"/>
                <a:gd name="connsiteY295" fmla="*/ 74939 h 544588"/>
                <a:gd name="connsiteX296" fmla="*/ 406297 w 644548"/>
                <a:gd name="connsiteY296" fmla="*/ 87409 h 544588"/>
                <a:gd name="connsiteX297" fmla="*/ 409416 w 644548"/>
                <a:gd name="connsiteY297" fmla="*/ 88183 h 544588"/>
                <a:gd name="connsiteX298" fmla="*/ 408642 w 644548"/>
                <a:gd name="connsiteY298" fmla="*/ 91300 h 544588"/>
                <a:gd name="connsiteX299" fmla="*/ 406297 w 644548"/>
                <a:gd name="connsiteY299" fmla="*/ 93370 h 544588"/>
                <a:gd name="connsiteX300" fmla="*/ 405250 w 644548"/>
                <a:gd name="connsiteY300" fmla="*/ 97286 h 544588"/>
                <a:gd name="connsiteX301" fmla="*/ 406821 w 644548"/>
                <a:gd name="connsiteY301" fmla="*/ 98583 h 544588"/>
                <a:gd name="connsiteX302" fmla="*/ 411237 w 644548"/>
                <a:gd name="connsiteY302" fmla="*/ 98832 h 544588"/>
                <a:gd name="connsiteX303" fmla="*/ 410714 w 644548"/>
                <a:gd name="connsiteY303" fmla="*/ 101177 h 544588"/>
                <a:gd name="connsiteX304" fmla="*/ 411237 w 644548"/>
                <a:gd name="connsiteY304" fmla="*/ 105317 h 544588"/>
                <a:gd name="connsiteX305" fmla="*/ 410963 w 644548"/>
                <a:gd name="connsiteY305" fmla="*/ 112600 h 544588"/>
                <a:gd name="connsiteX306" fmla="*/ 412784 w 644548"/>
                <a:gd name="connsiteY306" fmla="*/ 113897 h 544588"/>
                <a:gd name="connsiteX307" fmla="*/ 413059 w 644548"/>
                <a:gd name="connsiteY307" fmla="*/ 115967 h 544588"/>
                <a:gd name="connsiteX308" fmla="*/ 407345 w 644548"/>
                <a:gd name="connsiteY308" fmla="*/ 119359 h 544588"/>
                <a:gd name="connsiteX309" fmla="*/ 406048 w 644548"/>
                <a:gd name="connsiteY309" fmla="*/ 122477 h 544588"/>
                <a:gd name="connsiteX310" fmla="*/ 406821 w 644548"/>
                <a:gd name="connsiteY310" fmla="*/ 125569 h 544588"/>
                <a:gd name="connsiteX311" fmla="*/ 402655 w 644548"/>
                <a:gd name="connsiteY311" fmla="*/ 127141 h 544588"/>
                <a:gd name="connsiteX312" fmla="*/ 401881 w 644548"/>
                <a:gd name="connsiteY312" fmla="*/ 128437 h 544588"/>
                <a:gd name="connsiteX313" fmla="*/ 396941 w 644548"/>
                <a:gd name="connsiteY313" fmla="*/ 130782 h 544588"/>
                <a:gd name="connsiteX314" fmla="*/ 396417 w 644548"/>
                <a:gd name="connsiteY314" fmla="*/ 129485 h 544588"/>
                <a:gd name="connsiteX315" fmla="*/ 392001 w 644548"/>
                <a:gd name="connsiteY315" fmla="*/ 131555 h 544588"/>
                <a:gd name="connsiteX316" fmla="*/ 387858 w 644548"/>
                <a:gd name="connsiteY316" fmla="*/ 134673 h 544588"/>
                <a:gd name="connsiteX317" fmla="*/ 383967 w 644548"/>
                <a:gd name="connsiteY317" fmla="*/ 140634 h 544588"/>
                <a:gd name="connsiteX318" fmla="*/ 380324 w 644548"/>
                <a:gd name="connsiteY318" fmla="*/ 142205 h 544588"/>
                <a:gd name="connsiteX319" fmla="*/ 377454 w 644548"/>
                <a:gd name="connsiteY319" fmla="*/ 144799 h 544588"/>
                <a:gd name="connsiteX320" fmla="*/ 365004 w 644548"/>
                <a:gd name="connsiteY320" fmla="*/ 150760 h 544588"/>
                <a:gd name="connsiteX321" fmla="*/ 359290 w 644548"/>
                <a:gd name="connsiteY321" fmla="*/ 155698 h 544588"/>
                <a:gd name="connsiteX322" fmla="*/ 360064 w 644548"/>
                <a:gd name="connsiteY322" fmla="*/ 158292 h 544588"/>
                <a:gd name="connsiteX323" fmla="*/ 355647 w 644548"/>
                <a:gd name="connsiteY323" fmla="*/ 160113 h 544588"/>
                <a:gd name="connsiteX324" fmla="*/ 353576 w 644548"/>
                <a:gd name="connsiteY324" fmla="*/ 165051 h 544588"/>
                <a:gd name="connsiteX325" fmla="*/ 353826 w 644548"/>
                <a:gd name="connsiteY325" fmla="*/ 166622 h 544588"/>
                <a:gd name="connsiteX326" fmla="*/ 353302 w 644548"/>
                <a:gd name="connsiteY326" fmla="*/ 172059 h 544588"/>
                <a:gd name="connsiteX327" fmla="*/ 354600 w 644548"/>
                <a:gd name="connsiteY327" fmla="*/ 174928 h 544588"/>
                <a:gd name="connsiteX328" fmla="*/ 360064 w 644548"/>
                <a:gd name="connsiteY328" fmla="*/ 180888 h 544588"/>
                <a:gd name="connsiteX329" fmla="*/ 364480 w 644548"/>
                <a:gd name="connsiteY329" fmla="*/ 180639 h 544588"/>
                <a:gd name="connsiteX330" fmla="*/ 358242 w 644548"/>
                <a:gd name="connsiteY330" fmla="*/ 184779 h 544588"/>
                <a:gd name="connsiteX331" fmla="*/ 359016 w 644548"/>
                <a:gd name="connsiteY331" fmla="*/ 185827 h 544588"/>
                <a:gd name="connsiteX332" fmla="*/ 356945 w 644548"/>
                <a:gd name="connsiteY332" fmla="*/ 192312 h 544588"/>
                <a:gd name="connsiteX333" fmla="*/ 365254 w 644548"/>
                <a:gd name="connsiteY333" fmla="*/ 199345 h 544588"/>
                <a:gd name="connsiteX334" fmla="*/ 361111 w 644548"/>
                <a:gd name="connsiteY334" fmla="*/ 202188 h 544588"/>
                <a:gd name="connsiteX335" fmla="*/ 363956 w 644548"/>
                <a:gd name="connsiteY335" fmla="*/ 206353 h 544588"/>
                <a:gd name="connsiteX336" fmla="*/ 366551 w 644548"/>
                <a:gd name="connsiteY336" fmla="*/ 208174 h 544588"/>
                <a:gd name="connsiteX337" fmla="*/ 368372 w 644548"/>
                <a:gd name="connsiteY337" fmla="*/ 213087 h 544588"/>
                <a:gd name="connsiteX338" fmla="*/ 371491 w 644548"/>
                <a:gd name="connsiteY338" fmla="*/ 218026 h 544588"/>
                <a:gd name="connsiteX339" fmla="*/ 373313 w 644548"/>
                <a:gd name="connsiteY339" fmla="*/ 220121 h 544588"/>
                <a:gd name="connsiteX340" fmla="*/ 375383 w 644548"/>
                <a:gd name="connsiteY340" fmla="*/ 224535 h 544588"/>
                <a:gd name="connsiteX341" fmla="*/ 375134 w 644548"/>
                <a:gd name="connsiteY341" fmla="*/ 227653 h 544588"/>
                <a:gd name="connsiteX342" fmla="*/ 376955 w 644548"/>
                <a:gd name="connsiteY342" fmla="*/ 230746 h 544588"/>
                <a:gd name="connsiteX343" fmla="*/ 384740 w 644548"/>
                <a:gd name="connsiteY343" fmla="*/ 228152 h 544588"/>
                <a:gd name="connsiteX344" fmla="*/ 390728 w 644548"/>
                <a:gd name="connsiteY344" fmla="*/ 223488 h 544588"/>
                <a:gd name="connsiteX345" fmla="*/ 391502 w 644548"/>
                <a:gd name="connsiteY345" fmla="*/ 225558 h 544588"/>
                <a:gd name="connsiteX346" fmla="*/ 394371 w 644548"/>
                <a:gd name="connsiteY346" fmla="*/ 227129 h 544588"/>
                <a:gd name="connsiteX347" fmla="*/ 395668 w 644548"/>
                <a:gd name="connsiteY347" fmla="*/ 226082 h 544588"/>
                <a:gd name="connsiteX348" fmla="*/ 399561 w 644548"/>
                <a:gd name="connsiteY348" fmla="*/ 231793 h 544588"/>
                <a:gd name="connsiteX349" fmla="*/ 403702 w 644548"/>
                <a:gd name="connsiteY349" fmla="*/ 231270 h 544588"/>
                <a:gd name="connsiteX350" fmla="*/ 405524 w 644548"/>
                <a:gd name="connsiteY350" fmla="*/ 232068 h 544588"/>
                <a:gd name="connsiteX351" fmla="*/ 407869 w 644548"/>
                <a:gd name="connsiteY351" fmla="*/ 229474 h 544588"/>
                <a:gd name="connsiteX352" fmla="*/ 412535 w 644548"/>
                <a:gd name="connsiteY352" fmla="*/ 231544 h 544588"/>
                <a:gd name="connsiteX353" fmla="*/ 415928 w 644548"/>
                <a:gd name="connsiteY353" fmla="*/ 231544 h 544588"/>
                <a:gd name="connsiteX354" fmla="*/ 418773 w 644548"/>
                <a:gd name="connsiteY354" fmla="*/ 226606 h 544588"/>
                <a:gd name="connsiteX355" fmla="*/ 424237 w 644548"/>
                <a:gd name="connsiteY355" fmla="*/ 230496 h 544588"/>
                <a:gd name="connsiteX356" fmla="*/ 430200 w 644548"/>
                <a:gd name="connsiteY356" fmla="*/ 230771 h 544588"/>
                <a:gd name="connsiteX357" fmla="*/ 432545 w 644548"/>
                <a:gd name="connsiteY357" fmla="*/ 227653 h 544588"/>
                <a:gd name="connsiteX358" fmla="*/ 434641 w 644548"/>
                <a:gd name="connsiteY358" fmla="*/ 228152 h 544588"/>
                <a:gd name="connsiteX359" fmla="*/ 441378 w 644548"/>
                <a:gd name="connsiteY359" fmla="*/ 227653 h 544588"/>
                <a:gd name="connsiteX360" fmla="*/ 447091 w 644548"/>
                <a:gd name="connsiteY360" fmla="*/ 224261 h 544588"/>
                <a:gd name="connsiteX361" fmla="*/ 451258 w 644548"/>
                <a:gd name="connsiteY361" fmla="*/ 224535 h 544588"/>
                <a:gd name="connsiteX362" fmla="*/ 455400 w 644548"/>
                <a:gd name="connsiteY362" fmla="*/ 222964 h 544588"/>
                <a:gd name="connsiteX363" fmla="*/ 464756 w 644548"/>
                <a:gd name="connsiteY363" fmla="*/ 221667 h 544588"/>
                <a:gd name="connsiteX364" fmla="*/ 466054 w 644548"/>
                <a:gd name="connsiteY364" fmla="*/ 219073 h 544588"/>
                <a:gd name="connsiteX365" fmla="*/ 470220 w 644548"/>
                <a:gd name="connsiteY365" fmla="*/ 217776 h 544588"/>
                <a:gd name="connsiteX366" fmla="*/ 470994 w 644548"/>
                <a:gd name="connsiteY366" fmla="*/ 216230 h 544588"/>
                <a:gd name="connsiteX367" fmla="*/ 478529 w 644548"/>
                <a:gd name="connsiteY367" fmla="*/ 213362 h 544588"/>
                <a:gd name="connsiteX368" fmla="*/ 481124 w 644548"/>
                <a:gd name="connsiteY368" fmla="*/ 211815 h 544588"/>
                <a:gd name="connsiteX369" fmla="*/ 482945 w 644548"/>
                <a:gd name="connsiteY369" fmla="*/ 215182 h 544588"/>
                <a:gd name="connsiteX370" fmla="*/ 485042 w 644548"/>
                <a:gd name="connsiteY370" fmla="*/ 214908 h 544588"/>
                <a:gd name="connsiteX371" fmla="*/ 485815 w 644548"/>
                <a:gd name="connsiteY371" fmla="*/ 213112 h 544588"/>
                <a:gd name="connsiteX372" fmla="*/ 488160 w 644548"/>
                <a:gd name="connsiteY372" fmla="*/ 211292 h 54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644548" h="544588">
                  <a:moveTo>
                    <a:pt x="488883" y="208673"/>
                  </a:moveTo>
                  <a:lnTo>
                    <a:pt x="489408" y="209720"/>
                  </a:lnTo>
                  <a:lnTo>
                    <a:pt x="495396" y="215432"/>
                  </a:lnTo>
                  <a:lnTo>
                    <a:pt x="496943" y="216205"/>
                  </a:lnTo>
                  <a:lnTo>
                    <a:pt x="508370" y="215432"/>
                  </a:lnTo>
                  <a:lnTo>
                    <a:pt x="509667" y="218275"/>
                  </a:lnTo>
                  <a:lnTo>
                    <a:pt x="512013" y="220620"/>
                  </a:lnTo>
                  <a:lnTo>
                    <a:pt x="514608" y="224785"/>
                  </a:lnTo>
                  <a:lnTo>
                    <a:pt x="515381" y="229449"/>
                  </a:lnTo>
                  <a:lnTo>
                    <a:pt x="517203" y="231270"/>
                  </a:lnTo>
                  <a:lnTo>
                    <a:pt x="520321" y="232317"/>
                  </a:lnTo>
                  <a:lnTo>
                    <a:pt x="521095" y="234637"/>
                  </a:lnTo>
                  <a:lnTo>
                    <a:pt x="523191" y="235435"/>
                  </a:lnTo>
                  <a:lnTo>
                    <a:pt x="523191" y="241920"/>
                  </a:lnTo>
                  <a:lnTo>
                    <a:pt x="525786" y="243217"/>
                  </a:lnTo>
                  <a:lnTo>
                    <a:pt x="527333" y="242169"/>
                  </a:lnTo>
                  <a:lnTo>
                    <a:pt x="529678" y="247631"/>
                  </a:lnTo>
                  <a:lnTo>
                    <a:pt x="534369" y="257233"/>
                  </a:lnTo>
                  <a:lnTo>
                    <a:pt x="534094" y="260874"/>
                  </a:lnTo>
                  <a:lnTo>
                    <a:pt x="534094" y="268407"/>
                  </a:lnTo>
                  <a:lnTo>
                    <a:pt x="532797" y="269455"/>
                  </a:lnTo>
                  <a:lnTo>
                    <a:pt x="534868" y="273869"/>
                  </a:lnTo>
                  <a:lnTo>
                    <a:pt x="535916" y="279306"/>
                  </a:lnTo>
                  <a:lnTo>
                    <a:pt x="531499" y="281651"/>
                  </a:lnTo>
                  <a:lnTo>
                    <a:pt x="529154" y="284768"/>
                  </a:lnTo>
                  <a:lnTo>
                    <a:pt x="529154" y="286589"/>
                  </a:lnTo>
                  <a:lnTo>
                    <a:pt x="525786" y="287088"/>
                  </a:lnTo>
                  <a:lnTo>
                    <a:pt x="526559" y="289956"/>
                  </a:lnTo>
                  <a:lnTo>
                    <a:pt x="529428" y="292300"/>
                  </a:lnTo>
                  <a:lnTo>
                    <a:pt x="530202" y="295917"/>
                  </a:lnTo>
                  <a:lnTo>
                    <a:pt x="525262" y="296191"/>
                  </a:lnTo>
                  <a:lnTo>
                    <a:pt x="521120" y="299309"/>
                  </a:lnTo>
                  <a:lnTo>
                    <a:pt x="525012" y="305270"/>
                  </a:lnTo>
                  <a:lnTo>
                    <a:pt x="528380" y="307614"/>
                  </a:lnTo>
                  <a:lnTo>
                    <a:pt x="531250" y="308662"/>
                  </a:lnTo>
                  <a:lnTo>
                    <a:pt x="533071" y="304746"/>
                  </a:lnTo>
                  <a:lnTo>
                    <a:pt x="542153" y="309435"/>
                  </a:lnTo>
                  <a:lnTo>
                    <a:pt x="540607" y="312802"/>
                  </a:lnTo>
                  <a:lnTo>
                    <a:pt x="543975" y="314897"/>
                  </a:lnTo>
                  <a:lnTo>
                    <a:pt x="556450" y="312029"/>
                  </a:lnTo>
                  <a:lnTo>
                    <a:pt x="561116" y="311505"/>
                  </a:lnTo>
                  <a:lnTo>
                    <a:pt x="565008" y="311780"/>
                  </a:lnTo>
                  <a:lnTo>
                    <a:pt x="574115" y="315920"/>
                  </a:lnTo>
                  <a:lnTo>
                    <a:pt x="580078" y="311780"/>
                  </a:lnTo>
                  <a:lnTo>
                    <a:pt x="582424" y="315146"/>
                  </a:lnTo>
                  <a:lnTo>
                    <a:pt x="581650" y="321906"/>
                  </a:lnTo>
                  <a:lnTo>
                    <a:pt x="582673" y="326320"/>
                  </a:lnTo>
                  <a:lnTo>
                    <a:pt x="584769" y="326844"/>
                  </a:lnTo>
                  <a:lnTo>
                    <a:pt x="590483" y="327093"/>
                  </a:lnTo>
                  <a:lnTo>
                    <a:pt x="587364" y="332281"/>
                  </a:lnTo>
                  <a:lnTo>
                    <a:pt x="585792" y="340087"/>
                  </a:lnTo>
                  <a:lnTo>
                    <a:pt x="586067" y="341384"/>
                  </a:lnTo>
                  <a:lnTo>
                    <a:pt x="584494" y="344228"/>
                  </a:lnTo>
                  <a:lnTo>
                    <a:pt x="589958" y="350214"/>
                  </a:lnTo>
                  <a:lnTo>
                    <a:pt x="593327" y="347096"/>
                  </a:lnTo>
                  <a:lnTo>
                    <a:pt x="595922" y="349940"/>
                  </a:lnTo>
                  <a:lnTo>
                    <a:pt x="603731" y="337993"/>
                  </a:lnTo>
                  <a:lnTo>
                    <a:pt x="604256" y="340337"/>
                  </a:lnTo>
                  <a:lnTo>
                    <a:pt x="611790" y="344228"/>
                  </a:lnTo>
                  <a:lnTo>
                    <a:pt x="615683" y="348917"/>
                  </a:lnTo>
                  <a:lnTo>
                    <a:pt x="621122" y="354105"/>
                  </a:lnTo>
                  <a:lnTo>
                    <a:pt x="622944" y="357472"/>
                  </a:lnTo>
                  <a:lnTo>
                    <a:pt x="634645" y="379544"/>
                  </a:lnTo>
                  <a:lnTo>
                    <a:pt x="630478" y="384483"/>
                  </a:lnTo>
                  <a:lnTo>
                    <a:pt x="639835" y="394085"/>
                  </a:lnTo>
                  <a:lnTo>
                    <a:pt x="642430" y="399797"/>
                  </a:lnTo>
                  <a:lnTo>
                    <a:pt x="602160" y="401094"/>
                  </a:lnTo>
                  <a:lnTo>
                    <a:pt x="598018" y="417206"/>
                  </a:lnTo>
                  <a:lnTo>
                    <a:pt x="595672" y="420323"/>
                  </a:lnTo>
                  <a:lnTo>
                    <a:pt x="599839" y="428379"/>
                  </a:lnTo>
                  <a:lnTo>
                    <a:pt x="598018" y="430973"/>
                  </a:lnTo>
                  <a:lnTo>
                    <a:pt x="593851" y="435113"/>
                  </a:lnTo>
                  <a:lnTo>
                    <a:pt x="590208" y="443444"/>
                  </a:lnTo>
                  <a:lnTo>
                    <a:pt x="587888" y="447584"/>
                  </a:lnTo>
                  <a:lnTo>
                    <a:pt x="581376" y="453569"/>
                  </a:lnTo>
                  <a:lnTo>
                    <a:pt x="566830" y="464469"/>
                  </a:lnTo>
                  <a:lnTo>
                    <a:pt x="563711" y="468110"/>
                  </a:lnTo>
                  <a:lnTo>
                    <a:pt x="561640" y="468110"/>
                  </a:lnTo>
                  <a:lnTo>
                    <a:pt x="544748" y="477463"/>
                  </a:lnTo>
                  <a:lnTo>
                    <a:pt x="533570" y="483698"/>
                  </a:lnTo>
                  <a:lnTo>
                    <a:pt x="513061" y="487315"/>
                  </a:lnTo>
                  <a:lnTo>
                    <a:pt x="500586" y="493550"/>
                  </a:lnTo>
                  <a:lnTo>
                    <a:pt x="497991" y="493301"/>
                  </a:lnTo>
                  <a:lnTo>
                    <a:pt x="491503" y="488886"/>
                  </a:lnTo>
                  <a:lnTo>
                    <a:pt x="487861" y="488113"/>
                  </a:lnTo>
                  <a:lnTo>
                    <a:pt x="480326" y="489135"/>
                  </a:lnTo>
                  <a:lnTo>
                    <a:pt x="471219" y="490707"/>
                  </a:lnTo>
                  <a:lnTo>
                    <a:pt x="466553" y="489135"/>
                  </a:lnTo>
                  <a:lnTo>
                    <a:pt x="464482" y="487838"/>
                  </a:lnTo>
                  <a:lnTo>
                    <a:pt x="457720" y="488612"/>
                  </a:lnTo>
                  <a:lnTo>
                    <a:pt x="453055" y="492253"/>
                  </a:lnTo>
                  <a:lnTo>
                    <a:pt x="448364" y="493825"/>
                  </a:lnTo>
                  <a:lnTo>
                    <a:pt x="445769" y="493825"/>
                  </a:lnTo>
                  <a:lnTo>
                    <a:pt x="440579" y="491729"/>
                  </a:lnTo>
                  <a:lnTo>
                    <a:pt x="431473" y="484472"/>
                  </a:lnTo>
                  <a:lnTo>
                    <a:pt x="431223" y="482900"/>
                  </a:lnTo>
                  <a:lnTo>
                    <a:pt x="421343" y="497191"/>
                  </a:lnTo>
                  <a:lnTo>
                    <a:pt x="393547" y="538993"/>
                  </a:lnTo>
                  <a:lnTo>
                    <a:pt x="393547" y="539517"/>
                  </a:lnTo>
                  <a:lnTo>
                    <a:pt x="392250" y="536399"/>
                  </a:lnTo>
                  <a:lnTo>
                    <a:pt x="382893" y="530962"/>
                  </a:lnTo>
                  <a:lnTo>
                    <a:pt x="379276" y="531985"/>
                  </a:lnTo>
                  <a:lnTo>
                    <a:pt x="368871" y="539791"/>
                  </a:lnTo>
                  <a:lnTo>
                    <a:pt x="364455" y="541861"/>
                  </a:lnTo>
                  <a:lnTo>
                    <a:pt x="356920" y="543931"/>
                  </a:lnTo>
                  <a:lnTo>
                    <a:pt x="353277" y="544206"/>
                  </a:lnTo>
                  <a:lnTo>
                    <a:pt x="349136" y="540564"/>
                  </a:lnTo>
                  <a:lnTo>
                    <a:pt x="346790" y="536923"/>
                  </a:lnTo>
                  <a:lnTo>
                    <a:pt x="347314" y="534054"/>
                  </a:lnTo>
                  <a:lnTo>
                    <a:pt x="343946" y="526522"/>
                  </a:lnTo>
                  <a:lnTo>
                    <a:pt x="341076" y="524203"/>
                  </a:lnTo>
                  <a:lnTo>
                    <a:pt x="333292" y="521335"/>
                  </a:lnTo>
                  <a:lnTo>
                    <a:pt x="329649" y="517968"/>
                  </a:lnTo>
                  <a:lnTo>
                    <a:pt x="321864" y="509662"/>
                  </a:lnTo>
                  <a:lnTo>
                    <a:pt x="319244" y="505497"/>
                  </a:lnTo>
                  <a:lnTo>
                    <a:pt x="315876" y="497716"/>
                  </a:lnTo>
                  <a:lnTo>
                    <a:pt x="313281" y="493825"/>
                  </a:lnTo>
                  <a:lnTo>
                    <a:pt x="306270" y="490432"/>
                  </a:lnTo>
                  <a:lnTo>
                    <a:pt x="297163" y="481603"/>
                  </a:lnTo>
                  <a:lnTo>
                    <a:pt x="291200" y="475368"/>
                  </a:lnTo>
                  <a:lnTo>
                    <a:pt x="284962" y="470954"/>
                  </a:lnTo>
                  <a:lnTo>
                    <a:pt x="280022" y="471228"/>
                  </a:lnTo>
                  <a:lnTo>
                    <a:pt x="269119" y="474595"/>
                  </a:lnTo>
                  <a:lnTo>
                    <a:pt x="265226" y="475892"/>
                  </a:lnTo>
                  <a:lnTo>
                    <a:pt x="260536" y="481603"/>
                  </a:lnTo>
                  <a:lnTo>
                    <a:pt x="256394" y="487315"/>
                  </a:lnTo>
                  <a:lnTo>
                    <a:pt x="241573" y="495371"/>
                  </a:lnTo>
                  <a:lnTo>
                    <a:pt x="237157" y="487589"/>
                  </a:lnTo>
                  <a:lnTo>
                    <a:pt x="234038" y="483673"/>
                  </a:lnTo>
                  <a:lnTo>
                    <a:pt x="232492" y="480556"/>
                  </a:lnTo>
                  <a:lnTo>
                    <a:pt x="227277" y="477713"/>
                  </a:lnTo>
                  <a:lnTo>
                    <a:pt x="224432" y="477463"/>
                  </a:lnTo>
                  <a:lnTo>
                    <a:pt x="220016" y="477962"/>
                  </a:lnTo>
                  <a:lnTo>
                    <a:pt x="210135" y="477189"/>
                  </a:lnTo>
                  <a:lnTo>
                    <a:pt x="208589" y="478486"/>
                  </a:lnTo>
                  <a:lnTo>
                    <a:pt x="205195" y="454841"/>
                  </a:lnTo>
                  <a:lnTo>
                    <a:pt x="204422" y="450701"/>
                  </a:lnTo>
                  <a:lnTo>
                    <a:pt x="201827" y="431472"/>
                  </a:lnTo>
                  <a:lnTo>
                    <a:pt x="196637" y="431746"/>
                  </a:lnTo>
                  <a:lnTo>
                    <a:pt x="188054" y="434066"/>
                  </a:lnTo>
                  <a:lnTo>
                    <a:pt x="185983" y="431746"/>
                  </a:lnTo>
                  <a:lnTo>
                    <a:pt x="183388" y="426534"/>
                  </a:lnTo>
                  <a:lnTo>
                    <a:pt x="177400" y="428354"/>
                  </a:lnTo>
                  <a:lnTo>
                    <a:pt x="175329" y="427057"/>
                  </a:lnTo>
                  <a:lnTo>
                    <a:pt x="168318" y="417455"/>
                  </a:lnTo>
                  <a:lnTo>
                    <a:pt x="138702" y="396155"/>
                  </a:lnTo>
                  <a:lnTo>
                    <a:pt x="134810" y="370965"/>
                  </a:lnTo>
                  <a:lnTo>
                    <a:pt x="130892" y="361113"/>
                  </a:lnTo>
                  <a:lnTo>
                    <a:pt x="127274" y="356424"/>
                  </a:lnTo>
                  <a:lnTo>
                    <a:pt x="122584" y="351760"/>
                  </a:lnTo>
                  <a:lnTo>
                    <a:pt x="121037" y="353057"/>
                  </a:lnTo>
                  <a:lnTo>
                    <a:pt x="115573" y="346298"/>
                  </a:lnTo>
                  <a:lnTo>
                    <a:pt x="115573" y="345001"/>
                  </a:lnTo>
                  <a:lnTo>
                    <a:pt x="109335" y="339539"/>
                  </a:lnTo>
                  <a:lnTo>
                    <a:pt x="87778" y="330984"/>
                  </a:lnTo>
                  <a:lnTo>
                    <a:pt x="86206" y="327343"/>
                  </a:lnTo>
                  <a:lnTo>
                    <a:pt x="82313" y="323178"/>
                  </a:lnTo>
                  <a:lnTo>
                    <a:pt x="78671" y="316169"/>
                  </a:lnTo>
                  <a:lnTo>
                    <a:pt x="63625" y="306816"/>
                  </a:lnTo>
                  <a:lnTo>
                    <a:pt x="58935" y="300581"/>
                  </a:lnTo>
                  <a:lnTo>
                    <a:pt x="54269" y="294869"/>
                  </a:lnTo>
                  <a:lnTo>
                    <a:pt x="52448" y="290455"/>
                  </a:lnTo>
                  <a:lnTo>
                    <a:pt x="37377" y="261897"/>
                  </a:lnTo>
                  <a:lnTo>
                    <a:pt x="34508" y="256709"/>
                  </a:lnTo>
                  <a:lnTo>
                    <a:pt x="28794" y="247880"/>
                  </a:lnTo>
                  <a:lnTo>
                    <a:pt x="26474" y="241895"/>
                  </a:lnTo>
                  <a:lnTo>
                    <a:pt x="18664" y="232043"/>
                  </a:lnTo>
                  <a:lnTo>
                    <a:pt x="14772" y="228127"/>
                  </a:lnTo>
                  <a:lnTo>
                    <a:pt x="3869" y="216704"/>
                  </a:lnTo>
                  <a:lnTo>
                    <a:pt x="2571" y="213861"/>
                  </a:lnTo>
                  <a:lnTo>
                    <a:pt x="1524" y="209172"/>
                  </a:lnTo>
                  <a:lnTo>
                    <a:pt x="226" y="208673"/>
                  </a:lnTo>
                  <a:lnTo>
                    <a:pt x="-2119" y="200617"/>
                  </a:lnTo>
                  <a:lnTo>
                    <a:pt x="9059" y="191015"/>
                  </a:lnTo>
                  <a:lnTo>
                    <a:pt x="9308" y="186326"/>
                  </a:lnTo>
                  <a:lnTo>
                    <a:pt x="8285" y="180614"/>
                  </a:lnTo>
                  <a:lnTo>
                    <a:pt x="26973" y="176449"/>
                  </a:lnTo>
                  <a:lnTo>
                    <a:pt x="31140" y="175152"/>
                  </a:lnTo>
                  <a:lnTo>
                    <a:pt x="41794" y="174903"/>
                  </a:lnTo>
                  <a:lnTo>
                    <a:pt x="46210" y="175152"/>
                  </a:lnTo>
                  <a:lnTo>
                    <a:pt x="55816" y="176723"/>
                  </a:lnTo>
                  <a:lnTo>
                    <a:pt x="61005" y="178270"/>
                  </a:lnTo>
                  <a:lnTo>
                    <a:pt x="65173" y="174903"/>
                  </a:lnTo>
                  <a:lnTo>
                    <a:pt x="75303" y="168668"/>
                  </a:lnTo>
                  <a:lnTo>
                    <a:pt x="89325" y="155673"/>
                  </a:lnTo>
                  <a:lnTo>
                    <a:pt x="93242" y="146345"/>
                  </a:lnTo>
                  <a:lnTo>
                    <a:pt x="95313" y="144001"/>
                  </a:lnTo>
                  <a:lnTo>
                    <a:pt x="99455" y="142704"/>
                  </a:lnTo>
                  <a:lnTo>
                    <a:pt x="107514" y="139062"/>
                  </a:lnTo>
                  <a:lnTo>
                    <a:pt x="117644" y="133600"/>
                  </a:lnTo>
                  <a:lnTo>
                    <a:pt x="129595" y="126342"/>
                  </a:lnTo>
                  <a:lnTo>
                    <a:pt x="139999" y="116740"/>
                  </a:lnTo>
                  <a:lnTo>
                    <a:pt x="144141" y="112325"/>
                  </a:lnTo>
                  <a:lnTo>
                    <a:pt x="152724" y="99855"/>
                  </a:lnTo>
                  <a:lnTo>
                    <a:pt x="156616" y="88681"/>
                  </a:lnTo>
                  <a:lnTo>
                    <a:pt x="162080" y="88158"/>
                  </a:lnTo>
                  <a:lnTo>
                    <a:pt x="169092" y="89205"/>
                  </a:lnTo>
                  <a:lnTo>
                    <a:pt x="172460" y="91275"/>
                  </a:lnTo>
                  <a:lnTo>
                    <a:pt x="207790" y="98283"/>
                  </a:lnTo>
                  <a:lnTo>
                    <a:pt x="214302" y="99082"/>
                  </a:lnTo>
                  <a:lnTo>
                    <a:pt x="217670" y="100628"/>
                  </a:lnTo>
                  <a:lnTo>
                    <a:pt x="221563" y="100129"/>
                  </a:lnTo>
                  <a:lnTo>
                    <a:pt x="230395" y="101152"/>
                  </a:lnTo>
                  <a:lnTo>
                    <a:pt x="231967" y="101950"/>
                  </a:lnTo>
                  <a:lnTo>
                    <a:pt x="239752" y="98832"/>
                  </a:lnTo>
                  <a:lnTo>
                    <a:pt x="240526" y="94667"/>
                  </a:lnTo>
                  <a:lnTo>
                    <a:pt x="241823" y="92597"/>
                  </a:lnTo>
                  <a:lnTo>
                    <a:pt x="244692" y="90003"/>
                  </a:lnTo>
                  <a:lnTo>
                    <a:pt x="243644" y="87908"/>
                  </a:lnTo>
                  <a:lnTo>
                    <a:pt x="248335" y="84541"/>
                  </a:lnTo>
                  <a:lnTo>
                    <a:pt x="252751" y="79603"/>
                  </a:lnTo>
                  <a:lnTo>
                    <a:pt x="258190" y="75463"/>
                  </a:lnTo>
                  <a:lnTo>
                    <a:pt x="265725" y="68953"/>
                  </a:lnTo>
                  <a:lnTo>
                    <a:pt x="274308" y="62992"/>
                  </a:lnTo>
                  <a:lnTo>
                    <a:pt x="281594" y="56757"/>
                  </a:lnTo>
                  <a:lnTo>
                    <a:pt x="280546" y="54936"/>
                  </a:lnTo>
                  <a:lnTo>
                    <a:pt x="282617" y="52866"/>
                  </a:lnTo>
                  <a:lnTo>
                    <a:pt x="284713" y="54686"/>
                  </a:lnTo>
                  <a:lnTo>
                    <a:pt x="290427" y="51295"/>
                  </a:lnTo>
                  <a:lnTo>
                    <a:pt x="291724" y="49225"/>
                  </a:lnTo>
                  <a:lnTo>
                    <a:pt x="293795" y="49998"/>
                  </a:lnTo>
                  <a:lnTo>
                    <a:pt x="295866" y="46631"/>
                  </a:lnTo>
                  <a:lnTo>
                    <a:pt x="297962" y="48975"/>
                  </a:lnTo>
                  <a:lnTo>
                    <a:pt x="301056" y="44561"/>
                  </a:lnTo>
                  <a:lnTo>
                    <a:pt x="302627" y="43239"/>
                  </a:lnTo>
                  <a:lnTo>
                    <a:pt x="305496" y="43239"/>
                  </a:lnTo>
                  <a:lnTo>
                    <a:pt x="308091" y="39348"/>
                  </a:lnTo>
                  <a:lnTo>
                    <a:pt x="310686" y="39098"/>
                  </a:lnTo>
                  <a:lnTo>
                    <a:pt x="311710" y="37527"/>
                  </a:lnTo>
                  <a:lnTo>
                    <a:pt x="316125" y="36754"/>
                  </a:lnTo>
                  <a:lnTo>
                    <a:pt x="321839" y="34684"/>
                  </a:lnTo>
                  <a:lnTo>
                    <a:pt x="322638" y="35457"/>
                  </a:lnTo>
                  <a:lnTo>
                    <a:pt x="326779" y="33636"/>
                  </a:lnTo>
                  <a:lnTo>
                    <a:pt x="328875" y="32090"/>
                  </a:lnTo>
                  <a:lnTo>
                    <a:pt x="327578" y="29995"/>
                  </a:lnTo>
                  <a:lnTo>
                    <a:pt x="331470" y="26902"/>
                  </a:lnTo>
                  <a:lnTo>
                    <a:pt x="334315" y="25855"/>
                  </a:lnTo>
                  <a:lnTo>
                    <a:pt x="338482" y="31042"/>
                  </a:lnTo>
                  <a:lnTo>
                    <a:pt x="347314" y="25331"/>
                  </a:lnTo>
                  <a:lnTo>
                    <a:pt x="343671" y="23261"/>
                  </a:lnTo>
                  <a:lnTo>
                    <a:pt x="341601" y="20916"/>
                  </a:lnTo>
                  <a:lnTo>
                    <a:pt x="337184" y="17799"/>
                  </a:lnTo>
                  <a:lnTo>
                    <a:pt x="335113" y="14431"/>
                  </a:lnTo>
                  <a:lnTo>
                    <a:pt x="332768" y="14157"/>
                  </a:lnTo>
                  <a:lnTo>
                    <a:pt x="328601" y="7149"/>
                  </a:lnTo>
                  <a:lnTo>
                    <a:pt x="326280" y="4829"/>
                  </a:lnTo>
                  <a:lnTo>
                    <a:pt x="330173" y="3507"/>
                  </a:lnTo>
                  <a:lnTo>
                    <a:pt x="330947" y="1712"/>
                  </a:lnTo>
                  <a:lnTo>
                    <a:pt x="334589" y="2734"/>
                  </a:lnTo>
                  <a:lnTo>
                    <a:pt x="341076" y="3009"/>
                  </a:lnTo>
                  <a:lnTo>
                    <a:pt x="348611" y="4555"/>
                  </a:lnTo>
                  <a:lnTo>
                    <a:pt x="357444" y="7922"/>
                  </a:lnTo>
                  <a:lnTo>
                    <a:pt x="362135" y="12087"/>
                  </a:lnTo>
                  <a:lnTo>
                    <a:pt x="364205" y="15205"/>
                  </a:lnTo>
                  <a:lnTo>
                    <a:pt x="370169" y="11564"/>
                  </a:lnTo>
                  <a:lnTo>
                    <a:pt x="375633" y="10541"/>
                  </a:lnTo>
                  <a:lnTo>
                    <a:pt x="379799" y="11838"/>
                  </a:lnTo>
                  <a:lnTo>
                    <a:pt x="382394" y="10541"/>
                  </a:lnTo>
                  <a:lnTo>
                    <a:pt x="384715" y="10541"/>
                  </a:lnTo>
                  <a:lnTo>
                    <a:pt x="387584" y="8196"/>
                  </a:lnTo>
                  <a:lnTo>
                    <a:pt x="395369" y="4306"/>
                  </a:lnTo>
                  <a:lnTo>
                    <a:pt x="399286" y="1188"/>
                  </a:lnTo>
                  <a:lnTo>
                    <a:pt x="401357" y="-383"/>
                  </a:lnTo>
                  <a:lnTo>
                    <a:pt x="403702" y="140"/>
                  </a:lnTo>
                  <a:lnTo>
                    <a:pt x="407071" y="5079"/>
                  </a:lnTo>
                  <a:lnTo>
                    <a:pt x="410963" y="7398"/>
                  </a:lnTo>
                  <a:lnTo>
                    <a:pt x="416951" y="7922"/>
                  </a:lnTo>
                  <a:lnTo>
                    <a:pt x="417974" y="6126"/>
                  </a:lnTo>
                  <a:lnTo>
                    <a:pt x="417475" y="3782"/>
                  </a:lnTo>
                  <a:lnTo>
                    <a:pt x="420070" y="3507"/>
                  </a:lnTo>
                  <a:lnTo>
                    <a:pt x="424486" y="1437"/>
                  </a:lnTo>
                  <a:lnTo>
                    <a:pt x="429152" y="2211"/>
                  </a:lnTo>
                  <a:lnTo>
                    <a:pt x="431223" y="6900"/>
                  </a:lnTo>
                  <a:lnTo>
                    <a:pt x="429676" y="10267"/>
                  </a:lnTo>
                  <a:lnTo>
                    <a:pt x="426033" y="10541"/>
                  </a:lnTo>
                  <a:lnTo>
                    <a:pt x="425534" y="17025"/>
                  </a:lnTo>
                  <a:lnTo>
                    <a:pt x="428628" y="20392"/>
                  </a:lnTo>
                  <a:lnTo>
                    <a:pt x="431248" y="24034"/>
                  </a:lnTo>
                  <a:lnTo>
                    <a:pt x="436687" y="26628"/>
                  </a:lnTo>
                  <a:lnTo>
                    <a:pt x="435664" y="29496"/>
                  </a:lnTo>
                  <a:lnTo>
                    <a:pt x="430449" y="30269"/>
                  </a:lnTo>
                  <a:lnTo>
                    <a:pt x="429676" y="32339"/>
                  </a:lnTo>
                  <a:lnTo>
                    <a:pt x="431497" y="38051"/>
                  </a:lnTo>
                  <a:lnTo>
                    <a:pt x="432022" y="41967"/>
                  </a:lnTo>
                  <a:lnTo>
                    <a:pt x="425784" y="41967"/>
                  </a:lnTo>
                  <a:lnTo>
                    <a:pt x="426557" y="45334"/>
                  </a:lnTo>
                  <a:lnTo>
                    <a:pt x="420070" y="46631"/>
                  </a:lnTo>
                  <a:lnTo>
                    <a:pt x="421368" y="51045"/>
                  </a:lnTo>
                  <a:lnTo>
                    <a:pt x="418498" y="52866"/>
                  </a:lnTo>
                  <a:lnTo>
                    <a:pt x="419795" y="54686"/>
                  </a:lnTo>
                  <a:lnTo>
                    <a:pt x="417475" y="57280"/>
                  </a:lnTo>
                  <a:lnTo>
                    <a:pt x="415903" y="62742"/>
                  </a:lnTo>
                  <a:lnTo>
                    <a:pt x="415903" y="67406"/>
                  </a:lnTo>
                  <a:lnTo>
                    <a:pt x="416677" y="72869"/>
                  </a:lnTo>
                  <a:lnTo>
                    <a:pt x="416178" y="76485"/>
                  </a:lnTo>
                  <a:lnTo>
                    <a:pt x="410464" y="74939"/>
                  </a:lnTo>
                  <a:lnTo>
                    <a:pt x="406297" y="87409"/>
                  </a:lnTo>
                  <a:lnTo>
                    <a:pt x="409416" y="88183"/>
                  </a:lnTo>
                  <a:lnTo>
                    <a:pt x="408642" y="91300"/>
                  </a:lnTo>
                  <a:lnTo>
                    <a:pt x="406297" y="93370"/>
                  </a:lnTo>
                  <a:lnTo>
                    <a:pt x="405250" y="97286"/>
                  </a:lnTo>
                  <a:lnTo>
                    <a:pt x="406821" y="98583"/>
                  </a:lnTo>
                  <a:lnTo>
                    <a:pt x="411237" y="98832"/>
                  </a:lnTo>
                  <a:lnTo>
                    <a:pt x="410714" y="101177"/>
                  </a:lnTo>
                  <a:lnTo>
                    <a:pt x="411237" y="105317"/>
                  </a:lnTo>
                  <a:lnTo>
                    <a:pt x="410963" y="112600"/>
                  </a:lnTo>
                  <a:lnTo>
                    <a:pt x="412784" y="113897"/>
                  </a:lnTo>
                  <a:lnTo>
                    <a:pt x="413059" y="115967"/>
                  </a:lnTo>
                  <a:lnTo>
                    <a:pt x="407345" y="119359"/>
                  </a:lnTo>
                  <a:lnTo>
                    <a:pt x="406048" y="122477"/>
                  </a:lnTo>
                  <a:lnTo>
                    <a:pt x="406821" y="125569"/>
                  </a:lnTo>
                  <a:lnTo>
                    <a:pt x="402655" y="127141"/>
                  </a:lnTo>
                  <a:lnTo>
                    <a:pt x="401881" y="128437"/>
                  </a:lnTo>
                  <a:lnTo>
                    <a:pt x="396941" y="130782"/>
                  </a:lnTo>
                  <a:lnTo>
                    <a:pt x="396417" y="129485"/>
                  </a:lnTo>
                  <a:lnTo>
                    <a:pt x="392001" y="131555"/>
                  </a:lnTo>
                  <a:lnTo>
                    <a:pt x="387858" y="134673"/>
                  </a:lnTo>
                  <a:lnTo>
                    <a:pt x="383967" y="140634"/>
                  </a:lnTo>
                  <a:lnTo>
                    <a:pt x="380324" y="142205"/>
                  </a:lnTo>
                  <a:lnTo>
                    <a:pt x="377454" y="144799"/>
                  </a:lnTo>
                  <a:lnTo>
                    <a:pt x="365004" y="150760"/>
                  </a:lnTo>
                  <a:lnTo>
                    <a:pt x="359290" y="155698"/>
                  </a:lnTo>
                  <a:lnTo>
                    <a:pt x="360064" y="158292"/>
                  </a:lnTo>
                  <a:lnTo>
                    <a:pt x="355647" y="160113"/>
                  </a:lnTo>
                  <a:lnTo>
                    <a:pt x="353576" y="165051"/>
                  </a:lnTo>
                  <a:lnTo>
                    <a:pt x="353826" y="166622"/>
                  </a:lnTo>
                  <a:lnTo>
                    <a:pt x="353302" y="172059"/>
                  </a:lnTo>
                  <a:lnTo>
                    <a:pt x="354600" y="174928"/>
                  </a:lnTo>
                  <a:lnTo>
                    <a:pt x="360064" y="180888"/>
                  </a:lnTo>
                  <a:lnTo>
                    <a:pt x="364480" y="180639"/>
                  </a:lnTo>
                  <a:lnTo>
                    <a:pt x="358242" y="184779"/>
                  </a:lnTo>
                  <a:lnTo>
                    <a:pt x="359016" y="185827"/>
                  </a:lnTo>
                  <a:lnTo>
                    <a:pt x="356945" y="192312"/>
                  </a:lnTo>
                  <a:lnTo>
                    <a:pt x="365254" y="199345"/>
                  </a:lnTo>
                  <a:lnTo>
                    <a:pt x="361111" y="202188"/>
                  </a:lnTo>
                  <a:lnTo>
                    <a:pt x="363956" y="206353"/>
                  </a:lnTo>
                  <a:lnTo>
                    <a:pt x="366551" y="208174"/>
                  </a:lnTo>
                  <a:lnTo>
                    <a:pt x="368372" y="213087"/>
                  </a:lnTo>
                  <a:lnTo>
                    <a:pt x="371491" y="218026"/>
                  </a:lnTo>
                  <a:lnTo>
                    <a:pt x="373313" y="220121"/>
                  </a:lnTo>
                  <a:lnTo>
                    <a:pt x="375383" y="224535"/>
                  </a:lnTo>
                  <a:lnTo>
                    <a:pt x="375134" y="227653"/>
                  </a:lnTo>
                  <a:lnTo>
                    <a:pt x="376955" y="230746"/>
                  </a:lnTo>
                  <a:lnTo>
                    <a:pt x="384740" y="228152"/>
                  </a:lnTo>
                  <a:lnTo>
                    <a:pt x="390728" y="223488"/>
                  </a:lnTo>
                  <a:lnTo>
                    <a:pt x="391502" y="225558"/>
                  </a:lnTo>
                  <a:lnTo>
                    <a:pt x="394371" y="227129"/>
                  </a:lnTo>
                  <a:lnTo>
                    <a:pt x="395668" y="226082"/>
                  </a:lnTo>
                  <a:lnTo>
                    <a:pt x="399561" y="231793"/>
                  </a:lnTo>
                  <a:lnTo>
                    <a:pt x="403702" y="231270"/>
                  </a:lnTo>
                  <a:lnTo>
                    <a:pt x="405524" y="232068"/>
                  </a:lnTo>
                  <a:lnTo>
                    <a:pt x="407869" y="229474"/>
                  </a:lnTo>
                  <a:lnTo>
                    <a:pt x="412535" y="231544"/>
                  </a:lnTo>
                  <a:lnTo>
                    <a:pt x="415928" y="231544"/>
                  </a:lnTo>
                  <a:lnTo>
                    <a:pt x="418773" y="226606"/>
                  </a:lnTo>
                  <a:lnTo>
                    <a:pt x="424237" y="230496"/>
                  </a:lnTo>
                  <a:lnTo>
                    <a:pt x="430200" y="230771"/>
                  </a:lnTo>
                  <a:lnTo>
                    <a:pt x="432545" y="227653"/>
                  </a:lnTo>
                  <a:lnTo>
                    <a:pt x="434641" y="228152"/>
                  </a:lnTo>
                  <a:lnTo>
                    <a:pt x="441378" y="227653"/>
                  </a:lnTo>
                  <a:lnTo>
                    <a:pt x="447091" y="224261"/>
                  </a:lnTo>
                  <a:lnTo>
                    <a:pt x="451258" y="224535"/>
                  </a:lnTo>
                  <a:lnTo>
                    <a:pt x="455400" y="222964"/>
                  </a:lnTo>
                  <a:lnTo>
                    <a:pt x="464756" y="221667"/>
                  </a:lnTo>
                  <a:lnTo>
                    <a:pt x="466054" y="219073"/>
                  </a:lnTo>
                  <a:lnTo>
                    <a:pt x="470220" y="217776"/>
                  </a:lnTo>
                  <a:lnTo>
                    <a:pt x="470994" y="216230"/>
                  </a:lnTo>
                  <a:lnTo>
                    <a:pt x="478529" y="213362"/>
                  </a:lnTo>
                  <a:lnTo>
                    <a:pt x="481124" y="211815"/>
                  </a:lnTo>
                  <a:lnTo>
                    <a:pt x="482945" y="215182"/>
                  </a:lnTo>
                  <a:lnTo>
                    <a:pt x="485042" y="214908"/>
                  </a:lnTo>
                  <a:lnTo>
                    <a:pt x="485815" y="213112"/>
                  </a:lnTo>
                  <a:lnTo>
                    <a:pt x="488160" y="21129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66" name="Free-form: Shape 3465">
              <a:extLst>
                <a:ext uri="{FF2B5EF4-FFF2-40B4-BE49-F238E27FC236}">
                  <a16:creationId xmlns:a16="http://schemas.microsoft.com/office/drawing/2014/main" id="{8A58F921-EB0F-28DE-6815-CAD162B868B5}"/>
                </a:ext>
              </a:extLst>
            </p:cNvPr>
            <p:cNvSpPr/>
            <p:nvPr/>
          </p:nvSpPr>
          <p:spPr>
            <a:xfrm>
              <a:off x="2033028" y="4055418"/>
              <a:ext cx="294068" cy="397860"/>
            </a:xfrm>
            <a:custGeom>
              <a:avLst/>
              <a:gdLst>
                <a:gd name="connsiteX0" fmla="*/ 162805 w 294068"/>
                <a:gd name="connsiteY0" fmla="*/ 9992 h 397860"/>
                <a:gd name="connsiteX1" fmla="*/ 163578 w 294068"/>
                <a:gd name="connsiteY1" fmla="*/ 12586 h 397860"/>
                <a:gd name="connsiteX2" fmla="*/ 163079 w 294068"/>
                <a:gd name="connsiteY2" fmla="*/ 14931 h 397860"/>
                <a:gd name="connsiteX3" fmla="*/ 166198 w 294068"/>
                <a:gd name="connsiteY3" fmla="*/ 21415 h 397860"/>
                <a:gd name="connsiteX4" fmla="*/ 166697 w 294068"/>
                <a:gd name="connsiteY4" fmla="*/ 23760 h 397860"/>
                <a:gd name="connsiteX5" fmla="*/ 171387 w 294068"/>
                <a:gd name="connsiteY5" fmla="*/ 27900 h 397860"/>
                <a:gd name="connsiteX6" fmla="*/ 172935 w 294068"/>
                <a:gd name="connsiteY6" fmla="*/ 30768 h 397860"/>
                <a:gd name="connsiteX7" fmla="*/ 174756 w 294068"/>
                <a:gd name="connsiteY7" fmla="*/ 31791 h 397860"/>
                <a:gd name="connsiteX8" fmla="*/ 174232 w 294068"/>
                <a:gd name="connsiteY8" fmla="*/ 34659 h 397860"/>
                <a:gd name="connsiteX9" fmla="*/ 176054 w 294068"/>
                <a:gd name="connsiteY9" fmla="*/ 35183 h 397860"/>
                <a:gd name="connsiteX10" fmla="*/ 178923 w 294068"/>
                <a:gd name="connsiteY10" fmla="*/ 41418 h 397860"/>
                <a:gd name="connsiteX11" fmla="*/ 178399 w 294068"/>
                <a:gd name="connsiteY11" fmla="*/ 43214 h 397860"/>
                <a:gd name="connsiteX12" fmla="*/ 182815 w 294068"/>
                <a:gd name="connsiteY12" fmla="*/ 44536 h 397860"/>
                <a:gd name="connsiteX13" fmla="*/ 182565 w 294068"/>
                <a:gd name="connsiteY13" fmla="*/ 50497 h 397860"/>
                <a:gd name="connsiteX14" fmla="*/ 182041 w 294068"/>
                <a:gd name="connsiteY14" fmla="*/ 53614 h 397860"/>
                <a:gd name="connsiteX15" fmla="*/ 185684 w 294068"/>
                <a:gd name="connsiteY15" fmla="*/ 53365 h 397860"/>
                <a:gd name="connsiteX16" fmla="*/ 189826 w 294068"/>
                <a:gd name="connsiteY16" fmla="*/ 50746 h 397860"/>
                <a:gd name="connsiteX17" fmla="*/ 192695 w 294068"/>
                <a:gd name="connsiteY17" fmla="*/ 52043 h 397860"/>
                <a:gd name="connsiteX18" fmla="*/ 195814 w 294068"/>
                <a:gd name="connsiteY18" fmla="*/ 49973 h 397860"/>
                <a:gd name="connsiteX19" fmla="*/ 198933 w 294068"/>
                <a:gd name="connsiteY19" fmla="*/ 49723 h 397860"/>
                <a:gd name="connsiteX20" fmla="*/ 201778 w 294068"/>
                <a:gd name="connsiteY20" fmla="*/ 48426 h 397860"/>
                <a:gd name="connsiteX21" fmla="*/ 207766 w 294068"/>
                <a:gd name="connsiteY21" fmla="*/ 45034 h 397860"/>
                <a:gd name="connsiteX22" fmla="*/ 213230 w 294068"/>
                <a:gd name="connsiteY22" fmla="*/ 44012 h 397860"/>
                <a:gd name="connsiteX23" fmla="*/ 218669 w 294068"/>
                <a:gd name="connsiteY23" fmla="*/ 45034 h 397860"/>
                <a:gd name="connsiteX24" fmla="*/ 219467 w 294068"/>
                <a:gd name="connsiteY24" fmla="*/ 44012 h 397860"/>
                <a:gd name="connsiteX25" fmla="*/ 225181 w 294068"/>
                <a:gd name="connsiteY25" fmla="*/ 46606 h 397860"/>
                <a:gd name="connsiteX26" fmla="*/ 227252 w 294068"/>
                <a:gd name="connsiteY26" fmla="*/ 48426 h 397860"/>
                <a:gd name="connsiteX27" fmla="*/ 231669 w 294068"/>
                <a:gd name="connsiteY27" fmla="*/ 48925 h 397860"/>
                <a:gd name="connsiteX28" fmla="*/ 247263 w 294068"/>
                <a:gd name="connsiteY28" fmla="*/ 53091 h 397860"/>
                <a:gd name="connsiteX29" fmla="*/ 247512 w 294068"/>
                <a:gd name="connsiteY29" fmla="*/ 54138 h 397860"/>
                <a:gd name="connsiteX30" fmla="*/ 252452 w 294068"/>
                <a:gd name="connsiteY30" fmla="*/ 55161 h 397860"/>
                <a:gd name="connsiteX31" fmla="*/ 257392 w 294068"/>
                <a:gd name="connsiteY31" fmla="*/ 60373 h 397860"/>
                <a:gd name="connsiteX32" fmla="*/ 262058 w 294068"/>
                <a:gd name="connsiteY32" fmla="*/ 59849 h 397860"/>
                <a:gd name="connsiteX33" fmla="*/ 265452 w 294068"/>
                <a:gd name="connsiteY33" fmla="*/ 61670 h 397860"/>
                <a:gd name="connsiteX34" fmla="*/ 265951 w 294068"/>
                <a:gd name="connsiteY34" fmla="*/ 66334 h 397860"/>
                <a:gd name="connsiteX35" fmla="*/ 273486 w 294068"/>
                <a:gd name="connsiteY35" fmla="*/ 74141 h 397860"/>
                <a:gd name="connsiteX36" fmla="*/ 276355 w 294068"/>
                <a:gd name="connsiteY36" fmla="*/ 80351 h 397860"/>
                <a:gd name="connsiteX37" fmla="*/ 276080 w 294068"/>
                <a:gd name="connsiteY37" fmla="*/ 83469 h 397860"/>
                <a:gd name="connsiteX38" fmla="*/ 279474 w 294068"/>
                <a:gd name="connsiteY38" fmla="*/ 85040 h 397860"/>
                <a:gd name="connsiteX39" fmla="*/ 283615 w 294068"/>
                <a:gd name="connsiteY39" fmla="*/ 87883 h 397860"/>
                <a:gd name="connsiteX40" fmla="*/ 285961 w 294068"/>
                <a:gd name="connsiteY40" fmla="*/ 87883 h 397860"/>
                <a:gd name="connsiteX41" fmla="*/ 288032 w 294068"/>
                <a:gd name="connsiteY41" fmla="*/ 90752 h 397860"/>
                <a:gd name="connsiteX42" fmla="*/ 290901 w 294068"/>
                <a:gd name="connsiteY42" fmla="*/ 92298 h 397860"/>
                <a:gd name="connsiteX43" fmla="*/ 291949 w 294068"/>
                <a:gd name="connsiteY43" fmla="*/ 95939 h 397860"/>
                <a:gd name="connsiteX44" fmla="*/ 283366 w 294068"/>
                <a:gd name="connsiteY44" fmla="*/ 101127 h 397860"/>
                <a:gd name="connsiteX45" fmla="*/ 271939 w 294068"/>
                <a:gd name="connsiteY45" fmla="*/ 105292 h 397860"/>
                <a:gd name="connsiteX46" fmla="*/ 270641 w 294068"/>
                <a:gd name="connsiteY46" fmla="*/ 106340 h 397860"/>
                <a:gd name="connsiteX47" fmla="*/ 263880 w 294068"/>
                <a:gd name="connsiteY47" fmla="*/ 108160 h 397860"/>
                <a:gd name="connsiteX48" fmla="*/ 259713 w 294068"/>
                <a:gd name="connsiteY48" fmla="*/ 107886 h 397860"/>
                <a:gd name="connsiteX49" fmla="*/ 251679 w 294068"/>
                <a:gd name="connsiteY49" fmla="*/ 111527 h 397860"/>
                <a:gd name="connsiteX50" fmla="*/ 250381 w 294068"/>
                <a:gd name="connsiteY50" fmla="*/ 113597 h 397860"/>
                <a:gd name="connsiteX51" fmla="*/ 246464 w 294068"/>
                <a:gd name="connsiteY51" fmla="*/ 116466 h 397860"/>
                <a:gd name="connsiteX52" fmla="*/ 241798 w 294068"/>
                <a:gd name="connsiteY52" fmla="*/ 118810 h 397860"/>
                <a:gd name="connsiteX53" fmla="*/ 239728 w 294068"/>
                <a:gd name="connsiteY53" fmla="*/ 116715 h 397860"/>
                <a:gd name="connsiteX54" fmla="*/ 234513 w 294068"/>
                <a:gd name="connsiteY54" fmla="*/ 120107 h 397860"/>
                <a:gd name="connsiteX55" fmla="*/ 232716 w 294068"/>
                <a:gd name="connsiteY55" fmla="*/ 124771 h 397860"/>
                <a:gd name="connsiteX56" fmla="*/ 230371 w 294068"/>
                <a:gd name="connsiteY56" fmla="*/ 128138 h 397860"/>
                <a:gd name="connsiteX57" fmla="*/ 226204 w 294068"/>
                <a:gd name="connsiteY57" fmla="*/ 134897 h 397860"/>
                <a:gd name="connsiteX58" fmla="*/ 226728 w 294068"/>
                <a:gd name="connsiteY58" fmla="*/ 138788 h 397860"/>
                <a:gd name="connsiteX59" fmla="*/ 225955 w 294068"/>
                <a:gd name="connsiteY59" fmla="*/ 142679 h 397860"/>
                <a:gd name="connsiteX60" fmla="*/ 227501 w 294068"/>
                <a:gd name="connsiteY60" fmla="*/ 144774 h 397860"/>
                <a:gd name="connsiteX61" fmla="*/ 226204 w 294068"/>
                <a:gd name="connsiteY61" fmla="*/ 146844 h 397860"/>
                <a:gd name="connsiteX62" fmla="*/ 237906 w 294068"/>
                <a:gd name="connsiteY62" fmla="*/ 148665 h 397860"/>
                <a:gd name="connsiteX63" fmla="*/ 241025 w 294068"/>
                <a:gd name="connsiteY63" fmla="*/ 149712 h 397860"/>
                <a:gd name="connsiteX64" fmla="*/ 247762 w 294068"/>
                <a:gd name="connsiteY64" fmla="*/ 148665 h 397860"/>
                <a:gd name="connsiteX65" fmla="*/ 248560 w 294068"/>
                <a:gd name="connsiteY65" fmla="*/ 156721 h 397860"/>
                <a:gd name="connsiteX66" fmla="*/ 246214 w 294068"/>
                <a:gd name="connsiteY66" fmla="*/ 158018 h 397860"/>
                <a:gd name="connsiteX67" fmla="*/ 243620 w 294068"/>
                <a:gd name="connsiteY67" fmla="*/ 162158 h 397860"/>
                <a:gd name="connsiteX68" fmla="*/ 240251 w 294068"/>
                <a:gd name="connsiteY68" fmla="*/ 165799 h 397860"/>
                <a:gd name="connsiteX69" fmla="*/ 236858 w 294068"/>
                <a:gd name="connsiteY69" fmla="*/ 170488 h 397860"/>
                <a:gd name="connsiteX70" fmla="*/ 236359 w 294068"/>
                <a:gd name="connsiteY70" fmla="*/ 173332 h 397860"/>
                <a:gd name="connsiteX71" fmla="*/ 234014 w 294068"/>
                <a:gd name="connsiteY71" fmla="*/ 176723 h 397860"/>
                <a:gd name="connsiteX72" fmla="*/ 227002 w 294068"/>
                <a:gd name="connsiteY72" fmla="*/ 175676 h 397860"/>
                <a:gd name="connsiteX73" fmla="*/ 224133 w 294068"/>
                <a:gd name="connsiteY73" fmla="*/ 181387 h 397860"/>
                <a:gd name="connsiteX74" fmla="*/ 222062 w 294068"/>
                <a:gd name="connsiteY74" fmla="*/ 187872 h 397860"/>
                <a:gd name="connsiteX75" fmla="*/ 221813 w 294068"/>
                <a:gd name="connsiteY75" fmla="*/ 191264 h 397860"/>
                <a:gd name="connsiteX76" fmla="*/ 218943 w 294068"/>
                <a:gd name="connsiteY76" fmla="*/ 192810 h 397860"/>
                <a:gd name="connsiteX77" fmla="*/ 215825 w 294068"/>
                <a:gd name="connsiteY77" fmla="*/ 193060 h 397860"/>
                <a:gd name="connsiteX78" fmla="*/ 212182 w 294068"/>
                <a:gd name="connsiteY78" fmla="*/ 194881 h 397860"/>
                <a:gd name="connsiteX79" fmla="*/ 209063 w 294068"/>
                <a:gd name="connsiteY79" fmla="*/ 197474 h 397860"/>
                <a:gd name="connsiteX80" fmla="*/ 205695 w 294068"/>
                <a:gd name="connsiteY80" fmla="*/ 197998 h 397860"/>
                <a:gd name="connsiteX81" fmla="*/ 202825 w 294068"/>
                <a:gd name="connsiteY81" fmla="*/ 197749 h 397860"/>
                <a:gd name="connsiteX82" fmla="*/ 199707 w 294068"/>
                <a:gd name="connsiteY82" fmla="*/ 198522 h 397860"/>
                <a:gd name="connsiteX83" fmla="*/ 200754 w 294068"/>
                <a:gd name="connsiteY83" fmla="*/ 204757 h 397860"/>
                <a:gd name="connsiteX84" fmla="*/ 201004 w 294068"/>
                <a:gd name="connsiteY84" fmla="*/ 209172 h 397860"/>
                <a:gd name="connsiteX85" fmla="*/ 203349 w 294068"/>
                <a:gd name="connsiteY85" fmla="*/ 213337 h 397860"/>
                <a:gd name="connsiteX86" fmla="*/ 210111 w 294068"/>
                <a:gd name="connsiteY86" fmla="*/ 216455 h 397860"/>
                <a:gd name="connsiteX87" fmla="*/ 215051 w 294068"/>
                <a:gd name="connsiteY87" fmla="*/ 216978 h 397860"/>
                <a:gd name="connsiteX88" fmla="*/ 215825 w 294068"/>
                <a:gd name="connsiteY88" fmla="*/ 218275 h 397860"/>
                <a:gd name="connsiteX89" fmla="*/ 214003 w 294068"/>
                <a:gd name="connsiteY89" fmla="*/ 221892 h 397860"/>
                <a:gd name="connsiteX90" fmla="*/ 216099 w 294068"/>
                <a:gd name="connsiteY90" fmla="*/ 225009 h 397860"/>
                <a:gd name="connsiteX91" fmla="*/ 217646 w 294068"/>
                <a:gd name="connsiteY91" fmla="*/ 228401 h 397860"/>
                <a:gd name="connsiteX92" fmla="*/ 224133 w 294068"/>
                <a:gd name="connsiteY92" fmla="*/ 227878 h 397860"/>
                <a:gd name="connsiteX93" fmla="*/ 226479 w 294068"/>
                <a:gd name="connsiteY93" fmla="*/ 228401 h 397860"/>
                <a:gd name="connsiteX94" fmla="*/ 233764 w 294068"/>
                <a:gd name="connsiteY94" fmla="*/ 234637 h 397860"/>
                <a:gd name="connsiteX95" fmla="*/ 237906 w 294068"/>
                <a:gd name="connsiteY95" fmla="*/ 239550 h 397860"/>
                <a:gd name="connsiteX96" fmla="*/ 242322 w 294068"/>
                <a:gd name="connsiteY96" fmla="*/ 243965 h 397860"/>
                <a:gd name="connsiteX97" fmla="*/ 250631 w 294068"/>
                <a:gd name="connsiteY97" fmla="*/ 250474 h 397860"/>
                <a:gd name="connsiteX98" fmla="*/ 250631 w 294068"/>
                <a:gd name="connsiteY98" fmla="*/ 253068 h 397860"/>
                <a:gd name="connsiteX99" fmla="*/ 252452 w 294068"/>
                <a:gd name="connsiteY99" fmla="*/ 256959 h 397860"/>
                <a:gd name="connsiteX100" fmla="*/ 251429 w 294068"/>
                <a:gd name="connsiteY100" fmla="*/ 259029 h 397860"/>
                <a:gd name="connsiteX101" fmla="*/ 249333 w 294068"/>
                <a:gd name="connsiteY101" fmla="*/ 257732 h 397860"/>
                <a:gd name="connsiteX102" fmla="*/ 247512 w 294068"/>
                <a:gd name="connsiteY102" fmla="*/ 262670 h 397860"/>
                <a:gd name="connsiteX103" fmla="*/ 246214 w 294068"/>
                <a:gd name="connsiteY103" fmla="*/ 263444 h 397860"/>
                <a:gd name="connsiteX104" fmla="*/ 242597 w 294068"/>
                <a:gd name="connsiteY104" fmla="*/ 261373 h 397860"/>
                <a:gd name="connsiteX105" fmla="*/ 235311 w 294068"/>
                <a:gd name="connsiteY105" fmla="*/ 266561 h 397860"/>
                <a:gd name="connsiteX106" fmla="*/ 230121 w 294068"/>
                <a:gd name="connsiteY106" fmla="*/ 267085 h 397860"/>
                <a:gd name="connsiteX107" fmla="*/ 227526 w 294068"/>
                <a:gd name="connsiteY107" fmla="*/ 268133 h 397860"/>
                <a:gd name="connsiteX108" fmla="*/ 225431 w 294068"/>
                <a:gd name="connsiteY108" fmla="*/ 267858 h 397860"/>
                <a:gd name="connsiteX109" fmla="*/ 217397 w 294068"/>
                <a:gd name="connsiteY109" fmla="*/ 271500 h 397860"/>
                <a:gd name="connsiteX110" fmla="*/ 210635 w 294068"/>
                <a:gd name="connsiteY110" fmla="*/ 271749 h 397860"/>
                <a:gd name="connsiteX111" fmla="*/ 209587 w 294068"/>
                <a:gd name="connsiteY111" fmla="*/ 273844 h 397860"/>
                <a:gd name="connsiteX112" fmla="*/ 196862 w 294068"/>
                <a:gd name="connsiteY112" fmla="*/ 275914 h 397860"/>
                <a:gd name="connsiteX113" fmla="*/ 194791 w 294068"/>
                <a:gd name="connsiteY113" fmla="*/ 277211 h 397860"/>
                <a:gd name="connsiteX114" fmla="*/ 187256 w 294068"/>
                <a:gd name="connsiteY114" fmla="*/ 277461 h 397860"/>
                <a:gd name="connsiteX115" fmla="*/ 186732 w 294068"/>
                <a:gd name="connsiteY115" fmla="*/ 280079 h 397860"/>
                <a:gd name="connsiteX116" fmla="*/ 183364 w 294068"/>
                <a:gd name="connsiteY116" fmla="*/ 282150 h 397860"/>
                <a:gd name="connsiteX117" fmla="*/ 180245 w 294068"/>
                <a:gd name="connsiteY117" fmla="*/ 282399 h 397860"/>
                <a:gd name="connsiteX118" fmla="*/ 181543 w 294068"/>
                <a:gd name="connsiteY118" fmla="*/ 285517 h 397860"/>
                <a:gd name="connsiteX119" fmla="*/ 183090 w 294068"/>
                <a:gd name="connsiteY119" fmla="*/ 291502 h 397860"/>
                <a:gd name="connsiteX120" fmla="*/ 184911 w 294068"/>
                <a:gd name="connsiteY120" fmla="*/ 292799 h 397860"/>
                <a:gd name="connsiteX121" fmla="*/ 186483 w 294068"/>
                <a:gd name="connsiteY121" fmla="*/ 298236 h 397860"/>
                <a:gd name="connsiteX122" fmla="*/ 188030 w 294068"/>
                <a:gd name="connsiteY122" fmla="*/ 301354 h 397860"/>
                <a:gd name="connsiteX123" fmla="*/ 189327 w 294068"/>
                <a:gd name="connsiteY123" fmla="*/ 306043 h 397860"/>
                <a:gd name="connsiteX124" fmla="*/ 191922 w 294068"/>
                <a:gd name="connsiteY124" fmla="*/ 309161 h 397860"/>
                <a:gd name="connsiteX125" fmla="*/ 188554 w 294068"/>
                <a:gd name="connsiteY125" fmla="*/ 319013 h 397860"/>
                <a:gd name="connsiteX126" fmla="*/ 185959 w 294068"/>
                <a:gd name="connsiteY126" fmla="*/ 321357 h 397860"/>
                <a:gd name="connsiteX127" fmla="*/ 184661 w 294068"/>
                <a:gd name="connsiteY127" fmla="*/ 323951 h 397860"/>
                <a:gd name="connsiteX128" fmla="*/ 184911 w 294068"/>
                <a:gd name="connsiteY128" fmla="*/ 326819 h 397860"/>
                <a:gd name="connsiteX129" fmla="*/ 183863 w 294068"/>
                <a:gd name="connsiteY129" fmla="*/ 328366 h 397860"/>
                <a:gd name="connsiteX130" fmla="*/ 183090 w 294068"/>
                <a:gd name="connsiteY130" fmla="*/ 334601 h 397860"/>
                <a:gd name="connsiteX131" fmla="*/ 183614 w 294068"/>
                <a:gd name="connsiteY131" fmla="*/ 338766 h 397860"/>
                <a:gd name="connsiteX132" fmla="*/ 185959 w 294068"/>
                <a:gd name="connsiteY132" fmla="*/ 341360 h 397860"/>
                <a:gd name="connsiteX133" fmla="*/ 191673 w 294068"/>
                <a:gd name="connsiteY133" fmla="*/ 334875 h 397860"/>
                <a:gd name="connsiteX134" fmla="*/ 196338 w 294068"/>
                <a:gd name="connsiteY134" fmla="*/ 340063 h 397860"/>
                <a:gd name="connsiteX135" fmla="*/ 196338 w 294068"/>
                <a:gd name="connsiteY135" fmla="*/ 341360 h 397860"/>
                <a:gd name="connsiteX136" fmla="*/ 198933 w 294068"/>
                <a:gd name="connsiteY136" fmla="*/ 350189 h 397860"/>
                <a:gd name="connsiteX137" fmla="*/ 201278 w 294068"/>
                <a:gd name="connsiteY137" fmla="*/ 352533 h 397860"/>
                <a:gd name="connsiteX138" fmla="*/ 203873 w 294068"/>
                <a:gd name="connsiteY138" fmla="*/ 354080 h 397860"/>
                <a:gd name="connsiteX139" fmla="*/ 206992 w 294068"/>
                <a:gd name="connsiteY139" fmla="*/ 357721 h 397860"/>
                <a:gd name="connsiteX140" fmla="*/ 199732 w 294068"/>
                <a:gd name="connsiteY140" fmla="*/ 360839 h 397860"/>
                <a:gd name="connsiteX141" fmla="*/ 199732 w 294068"/>
                <a:gd name="connsiteY141" fmla="*/ 366550 h 397860"/>
                <a:gd name="connsiteX142" fmla="*/ 203624 w 294068"/>
                <a:gd name="connsiteY142" fmla="*/ 369144 h 397860"/>
                <a:gd name="connsiteX143" fmla="*/ 208290 w 294068"/>
                <a:gd name="connsiteY143" fmla="*/ 372785 h 397860"/>
                <a:gd name="connsiteX144" fmla="*/ 211159 w 294068"/>
                <a:gd name="connsiteY144" fmla="*/ 374332 h 397860"/>
                <a:gd name="connsiteX145" fmla="*/ 207516 w 294068"/>
                <a:gd name="connsiteY145" fmla="*/ 378746 h 397860"/>
                <a:gd name="connsiteX146" fmla="*/ 202052 w 294068"/>
                <a:gd name="connsiteY146" fmla="*/ 381864 h 397860"/>
                <a:gd name="connsiteX147" fmla="*/ 198933 w 294068"/>
                <a:gd name="connsiteY147" fmla="*/ 381365 h 397860"/>
                <a:gd name="connsiteX148" fmla="*/ 196338 w 294068"/>
                <a:gd name="connsiteY148" fmla="*/ 378497 h 397860"/>
                <a:gd name="connsiteX149" fmla="*/ 191149 w 294068"/>
                <a:gd name="connsiteY149" fmla="*/ 377200 h 397860"/>
                <a:gd name="connsiteX150" fmla="*/ 189327 w 294068"/>
                <a:gd name="connsiteY150" fmla="*/ 375903 h 397860"/>
                <a:gd name="connsiteX151" fmla="*/ 187505 w 294068"/>
                <a:gd name="connsiteY151" fmla="*/ 376427 h 397860"/>
                <a:gd name="connsiteX152" fmla="*/ 186209 w 294068"/>
                <a:gd name="connsiteY152" fmla="*/ 374855 h 397860"/>
                <a:gd name="connsiteX153" fmla="*/ 178673 w 294068"/>
                <a:gd name="connsiteY153" fmla="*/ 374606 h 397860"/>
                <a:gd name="connsiteX154" fmla="*/ 177376 w 294068"/>
                <a:gd name="connsiteY154" fmla="*/ 372785 h 397860"/>
                <a:gd name="connsiteX155" fmla="*/ 175305 w 294068"/>
                <a:gd name="connsiteY155" fmla="*/ 373035 h 397860"/>
                <a:gd name="connsiteX156" fmla="*/ 171138 w 294068"/>
                <a:gd name="connsiteY156" fmla="*/ 371488 h 397860"/>
                <a:gd name="connsiteX157" fmla="*/ 166996 w 294068"/>
                <a:gd name="connsiteY157" fmla="*/ 373035 h 397860"/>
                <a:gd name="connsiteX158" fmla="*/ 166722 w 294068"/>
                <a:gd name="connsiteY158" fmla="*/ 374606 h 397860"/>
                <a:gd name="connsiteX159" fmla="*/ 164127 w 294068"/>
                <a:gd name="connsiteY159" fmla="*/ 375654 h 397860"/>
                <a:gd name="connsiteX160" fmla="*/ 160758 w 294068"/>
                <a:gd name="connsiteY160" fmla="*/ 378497 h 397860"/>
                <a:gd name="connsiteX161" fmla="*/ 157640 w 294068"/>
                <a:gd name="connsiteY161" fmla="*/ 379794 h 397860"/>
                <a:gd name="connsiteX162" fmla="*/ 156068 w 294068"/>
                <a:gd name="connsiteY162" fmla="*/ 381365 h 397860"/>
                <a:gd name="connsiteX163" fmla="*/ 144391 w 294068"/>
                <a:gd name="connsiteY163" fmla="*/ 386802 h 397860"/>
                <a:gd name="connsiteX164" fmla="*/ 141273 w 294068"/>
                <a:gd name="connsiteY164" fmla="*/ 388897 h 397860"/>
                <a:gd name="connsiteX165" fmla="*/ 138403 w 294068"/>
                <a:gd name="connsiteY165" fmla="*/ 391491 h 397860"/>
                <a:gd name="connsiteX166" fmla="*/ 131916 w 294068"/>
                <a:gd name="connsiteY166" fmla="*/ 394858 h 397860"/>
                <a:gd name="connsiteX167" fmla="*/ 129845 w 294068"/>
                <a:gd name="connsiteY167" fmla="*/ 394085 h 397860"/>
                <a:gd name="connsiteX168" fmla="*/ 130095 w 294068"/>
                <a:gd name="connsiteY168" fmla="*/ 390693 h 397860"/>
                <a:gd name="connsiteX169" fmla="*/ 128547 w 294068"/>
                <a:gd name="connsiteY169" fmla="*/ 390194 h 397860"/>
                <a:gd name="connsiteX170" fmla="*/ 121786 w 294068"/>
                <a:gd name="connsiteY170" fmla="*/ 393561 h 397860"/>
                <a:gd name="connsiteX171" fmla="*/ 118417 w 294068"/>
                <a:gd name="connsiteY171" fmla="*/ 393836 h 397860"/>
                <a:gd name="connsiteX172" fmla="*/ 115299 w 294068"/>
                <a:gd name="connsiteY172" fmla="*/ 395632 h 397860"/>
                <a:gd name="connsiteX173" fmla="*/ 112953 w 294068"/>
                <a:gd name="connsiteY173" fmla="*/ 395632 h 397860"/>
                <a:gd name="connsiteX174" fmla="*/ 109585 w 294068"/>
                <a:gd name="connsiteY174" fmla="*/ 392015 h 397860"/>
                <a:gd name="connsiteX175" fmla="*/ 107763 w 294068"/>
                <a:gd name="connsiteY175" fmla="*/ 391491 h 397860"/>
                <a:gd name="connsiteX176" fmla="*/ 101002 w 294068"/>
                <a:gd name="connsiteY176" fmla="*/ 394858 h 397860"/>
                <a:gd name="connsiteX177" fmla="*/ 93991 w 294068"/>
                <a:gd name="connsiteY177" fmla="*/ 395657 h 397860"/>
                <a:gd name="connsiteX178" fmla="*/ 90872 w 294068"/>
                <a:gd name="connsiteY178" fmla="*/ 395133 h 397860"/>
                <a:gd name="connsiteX179" fmla="*/ 90623 w 294068"/>
                <a:gd name="connsiteY179" fmla="*/ 392788 h 397860"/>
                <a:gd name="connsiteX180" fmla="*/ 92693 w 294068"/>
                <a:gd name="connsiteY180" fmla="*/ 390469 h 397860"/>
                <a:gd name="connsiteX181" fmla="*/ 88801 w 294068"/>
                <a:gd name="connsiteY181" fmla="*/ 388648 h 397860"/>
                <a:gd name="connsiteX182" fmla="*/ 82564 w 294068"/>
                <a:gd name="connsiteY182" fmla="*/ 389421 h 397860"/>
                <a:gd name="connsiteX183" fmla="*/ 73731 w 294068"/>
                <a:gd name="connsiteY183" fmla="*/ 391491 h 397860"/>
                <a:gd name="connsiteX184" fmla="*/ 67219 w 294068"/>
                <a:gd name="connsiteY184" fmla="*/ 388897 h 397860"/>
                <a:gd name="connsiteX185" fmla="*/ 65672 w 294068"/>
                <a:gd name="connsiteY185" fmla="*/ 386054 h 397860"/>
                <a:gd name="connsiteX186" fmla="*/ 62303 w 294068"/>
                <a:gd name="connsiteY186" fmla="*/ 388897 h 397860"/>
                <a:gd name="connsiteX187" fmla="*/ 60208 w 294068"/>
                <a:gd name="connsiteY187" fmla="*/ 383460 h 397860"/>
                <a:gd name="connsiteX188" fmla="*/ 63077 w 294068"/>
                <a:gd name="connsiteY188" fmla="*/ 378771 h 397860"/>
                <a:gd name="connsiteX189" fmla="*/ 58137 w 294068"/>
                <a:gd name="connsiteY189" fmla="*/ 374880 h 397860"/>
                <a:gd name="connsiteX190" fmla="*/ 54494 w 294068"/>
                <a:gd name="connsiteY190" fmla="*/ 377998 h 397860"/>
                <a:gd name="connsiteX191" fmla="*/ 48007 w 294068"/>
                <a:gd name="connsiteY191" fmla="*/ 380841 h 397860"/>
                <a:gd name="connsiteX192" fmla="*/ 43591 w 294068"/>
                <a:gd name="connsiteY192" fmla="*/ 381889 h 397860"/>
                <a:gd name="connsiteX193" fmla="*/ 44888 w 294068"/>
                <a:gd name="connsiteY193" fmla="*/ 383710 h 397860"/>
                <a:gd name="connsiteX194" fmla="*/ 40223 w 294068"/>
                <a:gd name="connsiteY194" fmla="*/ 387601 h 397860"/>
                <a:gd name="connsiteX195" fmla="*/ 42817 w 294068"/>
                <a:gd name="connsiteY195" fmla="*/ 389421 h 397860"/>
                <a:gd name="connsiteX196" fmla="*/ 37603 w 294068"/>
                <a:gd name="connsiteY196" fmla="*/ 390194 h 397860"/>
                <a:gd name="connsiteX197" fmla="*/ 36579 w 294068"/>
                <a:gd name="connsiteY197" fmla="*/ 392290 h 397860"/>
                <a:gd name="connsiteX198" fmla="*/ 32687 w 294068"/>
                <a:gd name="connsiteY198" fmla="*/ 393586 h 397860"/>
                <a:gd name="connsiteX199" fmla="*/ 24628 w 294068"/>
                <a:gd name="connsiteY199" fmla="*/ 395407 h 397860"/>
                <a:gd name="connsiteX200" fmla="*/ 20736 w 294068"/>
                <a:gd name="connsiteY200" fmla="*/ 395657 h 397860"/>
                <a:gd name="connsiteX201" fmla="*/ 17617 w 294068"/>
                <a:gd name="connsiteY201" fmla="*/ 397477 h 397860"/>
                <a:gd name="connsiteX202" fmla="*/ 16569 w 294068"/>
                <a:gd name="connsiteY202" fmla="*/ 395657 h 397860"/>
                <a:gd name="connsiteX203" fmla="*/ 12677 w 294068"/>
                <a:gd name="connsiteY203" fmla="*/ 396430 h 397860"/>
                <a:gd name="connsiteX204" fmla="*/ 13700 w 294068"/>
                <a:gd name="connsiteY204" fmla="*/ 394609 h 397860"/>
                <a:gd name="connsiteX205" fmla="*/ 12153 w 294068"/>
                <a:gd name="connsiteY205" fmla="*/ 390993 h 397860"/>
                <a:gd name="connsiteX206" fmla="*/ 15022 w 294068"/>
                <a:gd name="connsiteY206" fmla="*/ 391242 h 397860"/>
                <a:gd name="connsiteX207" fmla="*/ 18391 w 294068"/>
                <a:gd name="connsiteY207" fmla="*/ 385281 h 397860"/>
                <a:gd name="connsiteX208" fmla="*/ 15022 w 294068"/>
                <a:gd name="connsiteY208" fmla="*/ 382937 h 397860"/>
                <a:gd name="connsiteX209" fmla="*/ 11903 w 294068"/>
                <a:gd name="connsiteY209" fmla="*/ 379295 h 397860"/>
                <a:gd name="connsiteX210" fmla="*/ 15796 w 294068"/>
                <a:gd name="connsiteY210" fmla="*/ 375130 h 397860"/>
                <a:gd name="connsiteX211" fmla="*/ 22532 w 294068"/>
                <a:gd name="connsiteY211" fmla="*/ 372287 h 397860"/>
                <a:gd name="connsiteX212" fmla="*/ 22033 w 294068"/>
                <a:gd name="connsiteY212" fmla="*/ 369693 h 397860"/>
                <a:gd name="connsiteX213" fmla="*/ 23855 w 294068"/>
                <a:gd name="connsiteY213" fmla="*/ 368645 h 397860"/>
                <a:gd name="connsiteX214" fmla="*/ 22557 w 294068"/>
                <a:gd name="connsiteY214" fmla="*/ 363981 h 397860"/>
                <a:gd name="connsiteX215" fmla="*/ 25676 w 294068"/>
                <a:gd name="connsiteY215" fmla="*/ 363183 h 397860"/>
                <a:gd name="connsiteX216" fmla="*/ 25676 w 294068"/>
                <a:gd name="connsiteY216" fmla="*/ 359567 h 397860"/>
                <a:gd name="connsiteX217" fmla="*/ 23056 w 294068"/>
                <a:gd name="connsiteY217" fmla="*/ 354105 h 397860"/>
                <a:gd name="connsiteX218" fmla="*/ 24104 w 294068"/>
                <a:gd name="connsiteY218" fmla="*/ 351511 h 397860"/>
                <a:gd name="connsiteX219" fmla="*/ 20985 w 294068"/>
                <a:gd name="connsiteY219" fmla="*/ 349939 h 397860"/>
                <a:gd name="connsiteX220" fmla="*/ 22283 w 294068"/>
                <a:gd name="connsiteY220" fmla="*/ 348643 h 397860"/>
                <a:gd name="connsiteX221" fmla="*/ 20461 w 294068"/>
                <a:gd name="connsiteY221" fmla="*/ 346049 h 397860"/>
                <a:gd name="connsiteX222" fmla="*/ 18391 w 294068"/>
                <a:gd name="connsiteY222" fmla="*/ 344752 h 397860"/>
                <a:gd name="connsiteX223" fmla="*/ 22557 w 294068"/>
                <a:gd name="connsiteY223" fmla="*/ 342158 h 397860"/>
                <a:gd name="connsiteX224" fmla="*/ 23331 w 294068"/>
                <a:gd name="connsiteY224" fmla="*/ 340337 h 397860"/>
                <a:gd name="connsiteX225" fmla="*/ 20461 w 294068"/>
                <a:gd name="connsiteY225" fmla="*/ 336197 h 397860"/>
                <a:gd name="connsiteX226" fmla="*/ 18391 w 294068"/>
                <a:gd name="connsiteY226" fmla="*/ 334625 h 397860"/>
                <a:gd name="connsiteX227" fmla="*/ 13201 w 294068"/>
                <a:gd name="connsiteY227" fmla="*/ 333329 h 397860"/>
                <a:gd name="connsiteX228" fmla="*/ 11130 w 294068"/>
                <a:gd name="connsiteY228" fmla="*/ 333578 h 397860"/>
                <a:gd name="connsiteX229" fmla="*/ 9308 w 294068"/>
                <a:gd name="connsiteY229" fmla="*/ 328665 h 397860"/>
                <a:gd name="connsiteX230" fmla="*/ 5416 w 294068"/>
                <a:gd name="connsiteY230" fmla="*/ 320858 h 397860"/>
                <a:gd name="connsiteX231" fmla="*/ 10606 w 294068"/>
                <a:gd name="connsiteY231" fmla="*/ 315421 h 397860"/>
                <a:gd name="connsiteX232" fmla="*/ 8785 w 294068"/>
                <a:gd name="connsiteY232" fmla="*/ 313077 h 397860"/>
                <a:gd name="connsiteX233" fmla="*/ 5915 w 294068"/>
                <a:gd name="connsiteY233" fmla="*/ 313077 h 397860"/>
                <a:gd name="connsiteX234" fmla="*/ 3071 w 294068"/>
                <a:gd name="connsiteY234" fmla="*/ 310732 h 397860"/>
                <a:gd name="connsiteX235" fmla="*/ 2797 w 294068"/>
                <a:gd name="connsiteY235" fmla="*/ 309186 h 397860"/>
                <a:gd name="connsiteX236" fmla="*/ 202 w 294068"/>
                <a:gd name="connsiteY236" fmla="*/ 305544 h 397860"/>
                <a:gd name="connsiteX237" fmla="*/ 2547 w 294068"/>
                <a:gd name="connsiteY237" fmla="*/ 296715 h 397860"/>
                <a:gd name="connsiteX238" fmla="*/ -2119 w 294068"/>
                <a:gd name="connsiteY238" fmla="*/ 293847 h 397860"/>
                <a:gd name="connsiteX239" fmla="*/ 202 w 294068"/>
                <a:gd name="connsiteY239" fmla="*/ 292026 h 397860"/>
                <a:gd name="connsiteX240" fmla="*/ 1773 w 294068"/>
                <a:gd name="connsiteY240" fmla="*/ 289707 h 397860"/>
                <a:gd name="connsiteX241" fmla="*/ 3595 w 294068"/>
                <a:gd name="connsiteY241" fmla="*/ 289956 h 397860"/>
                <a:gd name="connsiteX242" fmla="*/ 4618 w 294068"/>
                <a:gd name="connsiteY242" fmla="*/ 284494 h 397860"/>
                <a:gd name="connsiteX243" fmla="*/ 7487 w 294068"/>
                <a:gd name="connsiteY243" fmla="*/ 278783 h 397860"/>
                <a:gd name="connsiteX244" fmla="*/ 8261 w 294068"/>
                <a:gd name="connsiteY244" fmla="*/ 275415 h 397860"/>
                <a:gd name="connsiteX245" fmla="*/ 10082 w 294068"/>
                <a:gd name="connsiteY245" fmla="*/ 274119 h 397860"/>
                <a:gd name="connsiteX246" fmla="*/ 11654 w 294068"/>
                <a:gd name="connsiteY246" fmla="*/ 276712 h 397860"/>
                <a:gd name="connsiteX247" fmla="*/ 14498 w 294068"/>
                <a:gd name="connsiteY247" fmla="*/ 278009 h 397860"/>
                <a:gd name="connsiteX248" fmla="*/ 20212 w 294068"/>
                <a:gd name="connsiteY248" fmla="*/ 277236 h 397860"/>
                <a:gd name="connsiteX249" fmla="*/ 24379 w 294068"/>
                <a:gd name="connsiteY249" fmla="*/ 275415 h 397860"/>
                <a:gd name="connsiteX250" fmla="*/ 28021 w 294068"/>
                <a:gd name="connsiteY250" fmla="*/ 276463 h 397860"/>
                <a:gd name="connsiteX251" fmla="*/ 30616 w 294068"/>
                <a:gd name="connsiteY251" fmla="*/ 278533 h 397860"/>
                <a:gd name="connsiteX252" fmla="*/ 36854 w 294068"/>
                <a:gd name="connsiteY252" fmla="*/ 289183 h 397860"/>
                <a:gd name="connsiteX253" fmla="*/ 39973 w 294068"/>
                <a:gd name="connsiteY253" fmla="*/ 290206 h 397860"/>
                <a:gd name="connsiteX254" fmla="*/ 43591 w 294068"/>
                <a:gd name="connsiteY254" fmla="*/ 292799 h 397860"/>
                <a:gd name="connsiteX255" fmla="*/ 48282 w 294068"/>
                <a:gd name="connsiteY255" fmla="*/ 292550 h 397860"/>
                <a:gd name="connsiteX256" fmla="*/ 55542 w 294068"/>
                <a:gd name="connsiteY256" fmla="*/ 290729 h 397860"/>
                <a:gd name="connsiteX257" fmla="*/ 57638 w 294068"/>
                <a:gd name="connsiteY257" fmla="*/ 289956 h 397860"/>
                <a:gd name="connsiteX258" fmla="*/ 60732 w 294068"/>
                <a:gd name="connsiteY258" fmla="*/ 291253 h 397860"/>
                <a:gd name="connsiteX259" fmla="*/ 61780 w 294068"/>
                <a:gd name="connsiteY259" fmla="*/ 292799 h 397860"/>
                <a:gd name="connsiteX260" fmla="*/ 68017 w 294068"/>
                <a:gd name="connsiteY260" fmla="*/ 293323 h 397860"/>
                <a:gd name="connsiteX261" fmla="*/ 69065 w 294068"/>
                <a:gd name="connsiteY261" fmla="*/ 290480 h 397860"/>
                <a:gd name="connsiteX262" fmla="*/ 69065 w 294068"/>
                <a:gd name="connsiteY262" fmla="*/ 287362 h 397860"/>
                <a:gd name="connsiteX263" fmla="*/ 71136 w 294068"/>
                <a:gd name="connsiteY263" fmla="*/ 284245 h 397860"/>
                <a:gd name="connsiteX264" fmla="*/ 75029 w 294068"/>
                <a:gd name="connsiteY264" fmla="*/ 281376 h 397860"/>
                <a:gd name="connsiteX265" fmla="*/ 75303 w 294068"/>
                <a:gd name="connsiteY265" fmla="*/ 277236 h 397860"/>
                <a:gd name="connsiteX266" fmla="*/ 78671 w 294068"/>
                <a:gd name="connsiteY266" fmla="*/ 275415 h 397860"/>
                <a:gd name="connsiteX267" fmla="*/ 77374 w 294068"/>
                <a:gd name="connsiteY267" fmla="*/ 271525 h 397860"/>
                <a:gd name="connsiteX268" fmla="*/ 79719 w 294068"/>
                <a:gd name="connsiteY268" fmla="*/ 271250 h 397860"/>
                <a:gd name="connsiteX269" fmla="*/ 83611 w 294068"/>
                <a:gd name="connsiteY269" fmla="*/ 267883 h 397860"/>
                <a:gd name="connsiteX270" fmla="*/ 86730 w 294068"/>
                <a:gd name="connsiteY270" fmla="*/ 264516 h 397860"/>
                <a:gd name="connsiteX271" fmla="*/ 92693 w 294068"/>
                <a:gd name="connsiteY271" fmla="*/ 260600 h 397860"/>
                <a:gd name="connsiteX272" fmla="*/ 95812 w 294068"/>
                <a:gd name="connsiteY272" fmla="*/ 257508 h 397860"/>
                <a:gd name="connsiteX273" fmla="*/ 99979 w 294068"/>
                <a:gd name="connsiteY273" fmla="*/ 254889 h 397860"/>
                <a:gd name="connsiteX274" fmla="*/ 103622 w 294068"/>
                <a:gd name="connsiteY274" fmla="*/ 249975 h 397860"/>
                <a:gd name="connsiteX275" fmla="*/ 101277 w 294068"/>
                <a:gd name="connsiteY275" fmla="*/ 243217 h 397860"/>
                <a:gd name="connsiteX276" fmla="*/ 101526 w 294068"/>
                <a:gd name="connsiteY276" fmla="*/ 239051 h 397860"/>
                <a:gd name="connsiteX277" fmla="*/ 98407 w 294068"/>
                <a:gd name="connsiteY277" fmla="*/ 225808 h 397860"/>
                <a:gd name="connsiteX278" fmla="*/ 97109 w 294068"/>
                <a:gd name="connsiteY278" fmla="*/ 222440 h 397860"/>
                <a:gd name="connsiteX279" fmla="*/ 97883 w 294068"/>
                <a:gd name="connsiteY279" fmla="*/ 219847 h 397860"/>
                <a:gd name="connsiteX280" fmla="*/ 97109 w 294068"/>
                <a:gd name="connsiteY280" fmla="*/ 215681 h 397860"/>
                <a:gd name="connsiteX281" fmla="*/ 95288 w 294068"/>
                <a:gd name="connsiteY281" fmla="*/ 213861 h 397860"/>
                <a:gd name="connsiteX282" fmla="*/ 90623 w 294068"/>
                <a:gd name="connsiteY282" fmla="*/ 216205 h 397860"/>
                <a:gd name="connsiteX283" fmla="*/ 85433 w 294068"/>
                <a:gd name="connsiteY283" fmla="*/ 215158 h 397860"/>
                <a:gd name="connsiteX284" fmla="*/ 80218 w 294068"/>
                <a:gd name="connsiteY284" fmla="*/ 211541 h 397860"/>
                <a:gd name="connsiteX285" fmla="*/ 78671 w 294068"/>
                <a:gd name="connsiteY285" fmla="*/ 208149 h 397860"/>
                <a:gd name="connsiteX286" fmla="*/ 75278 w 294068"/>
                <a:gd name="connsiteY286" fmla="*/ 207900 h 397860"/>
                <a:gd name="connsiteX287" fmla="*/ 74255 w 294068"/>
                <a:gd name="connsiteY287" fmla="*/ 210244 h 397860"/>
                <a:gd name="connsiteX288" fmla="*/ 72434 w 294068"/>
                <a:gd name="connsiteY288" fmla="*/ 208424 h 397860"/>
                <a:gd name="connsiteX289" fmla="*/ 67767 w 294068"/>
                <a:gd name="connsiteY289" fmla="*/ 208424 h 397860"/>
                <a:gd name="connsiteX290" fmla="*/ 71660 w 294068"/>
                <a:gd name="connsiteY290" fmla="*/ 204782 h 397860"/>
                <a:gd name="connsiteX291" fmla="*/ 74779 w 294068"/>
                <a:gd name="connsiteY291" fmla="*/ 198796 h 397860"/>
                <a:gd name="connsiteX292" fmla="*/ 82040 w 294068"/>
                <a:gd name="connsiteY292" fmla="*/ 175950 h 397860"/>
                <a:gd name="connsiteX293" fmla="*/ 83337 w 294068"/>
                <a:gd name="connsiteY293" fmla="*/ 171012 h 397860"/>
                <a:gd name="connsiteX294" fmla="*/ 87753 w 294068"/>
                <a:gd name="connsiteY294" fmla="*/ 169989 h 397860"/>
                <a:gd name="connsiteX295" fmla="*/ 92968 w 294068"/>
                <a:gd name="connsiteY295" fmla="*/ 172583 h 397860"/>
                <a:gd name="connsiteX296" fmla="*/ 95288 w 294068"/>
                <a:gd name="connsiteY296" fmla="*/ 175177 h 397860"/>
                <a:gd name="connsiteX297" fmla="*/ 98407 w 294068"/>
                <a:gd name="connsiteY297" fmla="*/ 174903 h 397860"/>
                <a:gd name="connsiteX298" fmla="*/ 100753 w 294068"/>
                <a:gd name="connsiteY298" fmla="*/ 173356 h 397860"/>
                <a:gd name="connsiteX299" fmla="*/ 102823 w 294068"/>
                <a:gd name="connsiteY299" fmla="*/ 173880 h 397860"/>
                <a:gd name="connsiteX300" fmla="*/ 103098 w 294068"/>
                <a:gd name="connsiteY300" fmla="*/ 171012 h 397860"/>
                <a:gd name="connsiteX301" fmla="*/ 101800 w 294068"/>
                <a:gd name="connsiteY301" fmla="*/ 168169 h 397860"/>
                <a:gd name="connsiteX302" fmla="*/ 97634 w 294068"/>
                <a:gd name="connsiteY302" fmla="*/ 166348 h 397860"/>
                <a:gd name="connsiteX303" fmla="*/ 95288 w 294068"/>
                <a:gd name="connsiteY303" fmla="*/ 166099 h 397860"/>
                <a:gd name="connsiteX304" fmla="*/ 92968 w 294068"/>
                <a:gd name="connsiteY304" fmla="*/ 161410 h 397860"/>
                <a:gd name="connsiteX305" fmla="*/ 96087 w 294068"/>
                <a:gd name="connsiteY305" fmla="*/ 157269 h 397860"/>
                <a:gd name="connsiteX306" fmla="*/ 97883 w 294068"/>
                <a:gd name="connsiteY306" fmla="*/ 153354 h 397860"/>
                <a:gd name="connsiteX307" fmla="*/ 97384 w 294068"/>
                <a:gd name="connsiteY307" fmla="*/ 151284 h 397860"/>
                <a:gd name="connsiteX308" fmla="*/ 93218 w 294068"/>
                <a:gd name="connsiteY308" fmla="*/ 146096 h 397860"/>
                <a:gd name="connsiteX309" fmla="*/ 89849 w 294068"/>
                <a:gd name="connsiteY309" fmla="*/ 133102 h 397860"/>
                <a:gd name="connsiteX310" fmla="*/ 90623 w 294068"/>
                <a:gd name="connsiteY310" fmla="*/ 125844 h 397860"/>
                <a:gd name="connsiteX311" fmla="*/ 93492 w 294068"/>
                <a:gd name="connsiteY311" fmla="*/ 120905 h 397860"/>
                <a:gd name="connsiteX312" fmla="*/ 98158 w 294068"/>
                <a:gd name="connsiteY312" fmla="*/ 117788 h 397860"/>
                <a:gd name="connsiteX313" fmla="*/ 104146 w 294068"/>
                <a:gd name="connsiteY313" fmla="*/ 113373 h 397860"/>
                <a:gd name="connsiteX314" fmla="*/ 104395 w 294068"/>
                <a:gd name="connsiteY314" fmla="*/ 112326 h 397860"/>
                <a:gd name="connsiteX315" fmla="*/ 110882 w 294068"/>
                <a:gd name="connsiteY315" fmla="*/ 107387 h 397860"/>
                <a:gd name="connsiteX316" fmla="*/ 104395 w 294068"/>
                <a:gd name="connsiteY316" fmla="*/ 100129 h 397860"/>
                <a:gd name="connsiteX317" fmla="*/ 104645 w 294068"/>
                <a:gd name="connsiteY317" fmla="*/ 93370 h 397860"/>
                <a:gd name="connsiteX318" fmla="*/ 107240 w 294068"/>
                <a:gd name="connsiteY318" fmla="*/ 87409 h 397860"/>
                <a:gd name="connsiteX319" fmla="*/ 106716 w 294068"/>
                <a:gd name="connsiteY319" fmla="*/ 84017 h 397860"/>
                <a:gd name="connsiteX320" fmla="*/ 105168 w 294068"/>
                <a:gd name="connsiteY320" fmla="*/ 82471 h 397860"/>
                <a:gd name="connsiteX321" fmla="*/ 107763 w 294068"/>
                <a:gd name="connsiteY321" fmla="*/ 79877 h 397860"/>
                <a:gd name="connsiteX322" fmla="*/ 110109 w 294068"/>
                <a:gd name="connsiteY322" fmla="*/ 75712 h 397860"/>
                <a:gd name="connsiteX323" fmla="*/ 108287 w 294068"/>
                <a:gd name="connsiteY323" fmla="*/ 69751 h 397860"/>
                <a:gd name="connsiteX324" fmla="*/ 108537 w 294068"/>
                <a:gd name="connsiteY324" fmla="*/ 67132 h 397860"/>
                <a:gd name="connsiteX325" fmla="*/ 116072 w 294068"/>
                <a:gd name="connsiteY325" fmla="*/ 63765 h 397860"/>
                <a:gd name="connsiteX326" fmla="*/ 115049 w 294068"/>
                <a:gd name="connsiteY326" fmla="*/ 59625 h 397860"/>
                <a:gd name="connsiteX327" fmla="*/ 115548 w 294068"/>
                <a:gd name="connsiteY327" fmla="*/ 56507 h 397860"/>
                <a:gd name="connsiteX328" fmla="*/ 109311 w 294068"/>
                <a:gd name="connsiteY328" fmla="*/ 56757 h 397860"/>
                <a:gd name="connsiteX329" fmla="*/ 106716 w 294068"/>
                <a:gd name="connsiteY329" fmla="*/ 57530 h 397860"/>
                <a:gd name="connsiteX330" fmla="*/ 102299 w 294068"/>
                <a:gd name="connsiteY330" fmla="*/ 50796 h 397860"/>
                <a:gd name="connsiteX331" fmla="*/ 96860 w 294068"/>
                <a:gd name="connsiteY331" fmla="*/ 48451 h 397860"/>
                <a:gd name="connsiteX332" fmla="*/ 96586 w 294068"/>
                <a:gd name="connsiteY332" fmla="*/ 45334 h 397860"/>
                <a:gd name="connsiteX333" fmla="*/ 93741 w 294068"/>
                <a:gd name="connsiteY333" fmla="*/ 42466 h 397860"/>
                <a:gd name="connsiteX334" fmla="*/ 96336 w 294068"/>
                <a:gd name="connsiteY334" fmla="*/ 40645 h 397860"/>
                <a:gd name="connsiteX335" fmla="*/ 102823 w 294068"/>
                <a:gd name="connsiteY335" fmla="*/ 32863 h 397860"/>
                <a:gd name="connsiteX336" fmla="*/ 104645 w 294068"/>
                <a:gd name="connsiteY336" fmla="*/ 24807 h 397860"/>
                <a:gd name="connsiteX337" fmla="*/ 107240 w 294068"/>
                <a:gd name="connsiteY337" fmla="*/ 21964 h 397860"/>
                <a:gd name="connsiteX338" fmla="*/ 106466 w 294068"/>
                <a:gd name="connsiteY338" fmla="*/ 19869 h 397860"/>
                <a:gd name="connsiteX339" fmla="*/ 103597 w 294068"/>
                <a:gd name="connsiteY339" fmla="*/ 17799 h 397860"/>
                <a:gd name="connsiteX340" fmla="*/ 106192 w 294068"/>
                <a:gd name="connsiteY340" fmla="*/ 12611 h 397860"/>
                <a:gd name="connsiteX341" fmla="*/ 109585 w 294068"/>
                <a:gd name="connsiteY341" fmla="*/ 7423 h 397860"/>
                <a:gd name="connsiteX342" fmla="*/ 110882 w 294068"/>
                <a:gd name="connsiteY342" fmla="*/ 7673 h 397860"/>
                <a:gd name="connsiteX343" fmla="*/ 116322 w 294068"/>
                <a:gd name="connsiteY343" fmla="*/ 3782 h 397860"/>
                <a:gd name="connsiteX344" fmla="*/ 120239 w 294068"/>
                <a:gd name="connsiteY344" fmla="*/ 4829 h 397860"/>
                <a:gd name="connsiteX345" fmla="*/ 120488 w 294068"/>
                <a:gd name="connsiteY345" fmla="*/ 914 h 397860"/>
                <a:gd name="connsiteX346" fmla="*/ 123857 w 294068"/>
                <a:gd name="connsiteY346" fmla="*/ 140 h 397860"/>
                <a:gd name="connsiteX347" fmla="*/ 125429 w 294068"/>
                <a:gd name="connsiteY347" fmla="*/ 3508 h 397860"/>
                <a:gd name="connsiteX348" fmla="*/ 131392 w 294068"/>
                <a:gd name="connsiteY348" fmla="*/ -383 h 397860"/>
                <a:gd name="connsiteX349" fmla="*/ 132689 w 294068"/>
                <a:gd name="connsiteY349" fmla="*/ 3009 h 397860"/>
                <a:gd name="connsiteX350" fmla="*/ 131666 w 294068"/>
                <a:gd name="connsiteY350" fmla="*/ 5079 h 397860"/>
                <a:gd name="connsiteX351" fmla="*/ 135035 w 294068"/>
                <a:gd name="connsiteY351" fmla="*/ 8446 h 397860"/>
                <a:gd name="connsiteX352" fmla="*/ 132964 w 294068"/>
                <a:gd name="connsiteY352" fmla="*/ 10017 h 397860"/>
                <a:gd name="connsiteX353" fmla="*/ 136856 w 294068"/>
                <a:gd name="connsiteY353" fmla="*/ 12861 h 397860"/>
                <a:gd name="connsiteX354" fmla="*/ 140748 w 294068"/>
                <a:gd name="connsiteY354" fmla="*/ 11314 h 397860"/>
                <a:gd name="connsiteX355" fmla="*/ 143867 w 294068"/>
                <a:gd name="connsiteY355" fmla="*/ 14432 h 397860"/>
                <a:gd name="connsiteX356" fmla="*/ 141273 w 294068"/>
                <a:gd name="connsiteY356" fmla="*/ 17026 h 397860"/>
                <a:gd name="connsiteX357" fmla="*/ 141023 w 294068"/>
                <a:gd name="connsiteY357" fmla="*/ 19370 h 397860"/>
                <a:gd name="connsiteX358" fmla="*/ 144142 w 294068"/>
                <a:gd name="connsiteY358" fmla="*/ 22213 h 397860"/>
                <a:gd name="connsiteX359" fmla="*/ 149581 w 294068"/>
                <a:gd name="connsiteY359" fmla="*/ 24283 h 397860"/>
                <a:gd name="connsiteX360" fmla="*/ 151402 w 294068"/>
                <a:gd name="connsiteY360" fmla="*/ 23785 h 397860"/>
                <a:gd name="connsiteX361" fmla="*/ 150105 w 294068"/>
                <a:gd name="connsiteY361" fmla="*/ 20667 h 397860"/>
                <a:gd name="connsiteX362" fmla="*/ 153223 w 294068"/>
                <a:gd name="connsiteY362" fmla="*/ 17549 h 397860"/>
                <a:gd name="connsiteX363" fmla="*/ 155818 w 294068"/>
                <a:gd name="connsiteY363" fmla="*/ 16751 h 397860"/>
                <a:gd name="connsiteX364" fmla="*/ 153748 w 294068"/>
                <a:gd name="connsiteY364" fmla="*/ 11040 h 397860"/>
                <a:gd name="connsiteX365" fmla="*/ 155045 w 294068"/>
                <a:gd name="connsiteY365" fmla="*/ 9244 h 397860"/>
                <a:gd name="connsiteX366" fmla="*/ 155569 w 294068"/>
                <a:gd name="connsiteY366" fmla="*/ 5079 h 397860"/>
                <a:gd name="connsiteX367" fmla="*/ 157640 w 294068"/>
                <a:gd name="connsiteY367" fmla="*/ 5079 h 397860"/>
                <a:gd name="connsiteX368" fmla="*/ 159985 w 294068"/>
                <a:gd name="connsiteY368" fmla="*/ 6625 h 39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</a:cxnLst>
              <a:rect l="l" t="t" r="r" b="b"/>
              <a:pathLst>
                <a:path w="294068" h="397860">
                  <a:moveTo>
                    <a:pt x="162805" y="9992"/>
                  </a:moveTo>
                  <a:lnTo>
                    <a:pt x="163578" y="12586"/>
                  </a:lnTo>
                  <a:lnTo>
                    <a:pt x="163079" y="14931"/>
                  </a:lnTo>
                  <a:lnTo>
                    <a:pt x="166198" y="21415"/>
                  </a:lnTo>
                  <a:lnTo>
                    <a:pt x="166697" y="23760"/>
                  </a:lnTo>
                  <a:lnTo>
                    <a:pt x="171387" y="27900"/>
                  </a:lnTo>
                  <a:lnTo>
                    <a:pt x="172935" y="30768"/>
                  </a:lnTo>
                  <a:lnTo>
                    <a:pt x="174756" y="31791"/>
                  </a:lnTo>
                  <a:lnTo>
                    <a:pt x="174232" y="34659"/>
                  </a:lnTo>
                  <a:lnTo>
                    <a:pt x="176054" y="35183"/>
                  </a:lnTo>
                  <a:lnTo>
                    <a:pt x="178923" y="41418"/>
                  </a:lnTo>
                  <a:lnTo>
                    <a:pt x="178399" y="43214"/>
                  </a:lnTo>
                  <a:lnTo>
                    <a:pt x="182815" y="44536"/>
                  </a:lnTo>
                  <a:lnTo>
                    <a:pt x="182565" y="50497"/>
                  </a:lnTo>
                  <a:lnTo>
                    <a:pt x="182041" y="53614"/>
                  </a:lnTo>
                  <a:lnTo>
                    <a:pt x="185684" y="53365"/>
                  </a:lnTo>
                  <a:lnTo>
                    <a:pt x="189826" y="50746"/>
                  </a:lnTo>
                  <a:lnTo>
                    <a:pt x="192695" y="52043"/>
                  </a:lnTo>
                  <a:lnTo>
                    <a:pt x="195814" y="49973"/>
                  </a:lnTo>
                  <a:lnTo>
                    <a:pt x="198933" y="49723"/>
                  </a:lnTo>
                  <a:lnTo>
                    <a:pt x="201778" y="48426"/>
                  </a:lnTo>
                  <a:lnTo>
                    <a:pt x="207766" y="45034"/>
                  </a:lnTo>
                  <a:lnTo>
                    <a:pt x="213230" y="44012"/>
                  </a:lnTo>
                  <a:lnTo>
                    <a:pt x="218669" y="45034"/>
                  </a:lnTo>
                  <a:lnTo>
                    <a:pt x="219467" y="44012"/>
                  </a:lnTo>
                  <a:lnTo>
                    <a:pt x="225181" y="46606"/>
                  </a:lnTo>
                  <a:lnTo>
                    <a:pt x="227252" y="48426"/>
                  </a:lnTo>
                  <a:lnTo>
                    <a:pt x="231669" y="48925"/>
                  </a:lnTo>
                  <a:lnTo>
                    <a:pt x="247263" y="53091"/>
                  </a:lnTo>
                  <a:lnTo>
                    <a:pt x="247512" y="54138"/>
                  </a:lnTo>
                  <a:lnTo>
                    <a:pt x="252452" y="55161"/>
                  </a:lnTo>
                  <a:lnTo>
                    <a:pt x="257392" y="60373"/>
                  </a:lnTo>
                  <a:lnTo>
                    <a:pt x="262058" y="59849"/>
                  </a:lnTo>
                  <a:lnTo>
                    <a:pt x="265452" y="61670"/>
                  </a:lnTo>
                  <a:lnTo>
                    <a:pt x="265951" y="66334"/>
                  </a:lnTo>
                  <a:lnTo>
                    <a:pt x="273486" y="74141"/>
                  </a:lnTo>
                  <a:lnTo>
                    <a:pt x="276355" y="80351"/>
                  </a:lnTo>
                  <a:lnTo>
                    <a:pt x="276080" y="83469"/>
                  </a:lnTo>
                  <a:lnTo>
                    <a:pt x="279474" y="85040"/>
                  </a:lnTo>
                  <a:lnTo>
                    <a:pt x="283615" y="87883"/>
                  </a:lnTo>
                  <a:lnTo>
                    <a:pt x="285961" y="87883"/>
                  </a:lnTo>
                  <a:lnTo>
                    <a:pt x="288032" y="90752"/>
                  </a:lnTo>
                  <a:lnTo>
                    <a:pt x="290901" y="92298"/>
                  </a:lnTo>
                  <a:lnTo>
                    <a:pt x="291949" y="95939"/>
                  </a:lnTo>
                  <a:lnTo>
                    <a:pt x="283366" y="101127"/>
                  </a:lnTo>
                  <a:lnTo>
                    <a:pt x="271939" y="105292"/>
                  </a:lnTo>
                  <a:lnTo>
                    <a:pt x="270641" y="106340"/>
                  </a:lnTo>
                  <a:lnTo>
                    <a:pt x="263880" y="108160"/>
                  </a:lnTo>
                  <a:lnTo>
                    <a:pt x="259713" y="107886"/>
                  </a:lnTo>
                  <a:lnTo>
                    <a:pt x="251679" y="111527"/>
                  </a:lnTo>
                  <a:lnTo>
                    <a:pt x="250381" y="113597"/>
                  </a:lnTo>
                  <a:lnTo>
                    <a:pt x="246464" y="116466"/>
                  </a:lnTo>
                  <a:lnTo>
                    <a:pt x="241798" y="118810"/>
                  </a:lnTo>
                  <a:lnTo>
                    <a:pt x="239728" y="116715"/>
                  </a:lnTo>
                  <a:lnTo>
                    <a:pt x="234513" y="120107"/>
                  </a:lnTo>
                  <a:lnTo>
                    <a:pt x="232716" y="124771"/>
                  </a:lnTo>
                  <a:lnTo>
                    <a:pt x="230371" y="128138"/>
                  </a:lnTo>
                  <a:lnTo>
                    <a:pt x="226204" y="134897"/>
                  </a:lnTo>
                  <a:lnTo>
                    <a:pt x="226728" y="138788"/>
                  </a:lnTo>
                  <a:lnTo>
                    <a:pt x="225955" y="142679"/>
                  </a:lnTo>
                  <a:lnTo>
                    <a:pt x="227501" y="144774"/>
                  </a:lnTo>
                  <a:lnTo>
                    <a:pt x="226204" y="146844"/>
                  </a:lnTo>
                  <a:lnTo>
                    <a:pt x="237906" y="148665"/>
                  </a:lnTo>
                  <a:lnTo>
                    <a:pt x="241025" y="149712"/>
                  </a:lnTo>
                  <a:lnTo>
                    <a:pt x="247762" y="148665"/>
                  </a:lnTo>
                  <a:lnTo>
                    <a:pt x="248560" y="156721"/>
                  </a:lnTo>
                  <a:lnTo>
                    <a:pt x="246214" y="158018"/>
                  </a:lnTo>
                  <a:lnTo>
                    <a:pt x="243620" y="162158"/>
                  </a:lnTo>
                  <a:lnTo>
                    <a:pt x="240251" y="165799"/>
                  </a:lnTo>
                  <a:lnTo>
                    <a:pt x="236858" y="170488"/>
                  </a:lnTo>
                  <a:lnTo>
                    <a:pt x="236359" y="173332"/>
                  </a:lnTo>
                  <a:lnTo>
                    <a:pt x="234014" y="176723"/>
                  </a:lnTo>
                  <a:lnTo>
                    <a:pt x="227002" y="175676"/>
                  </a:lnTo>
                  <a:lnTo>
                    <a:pt x="224133" y="181387"/>
                  </a:lnTo>
                  <a:lnTo>
                    <a:pt x="222062" y="187872"/>
                  </a:lnTo>
                  <a:lnTo>
                    <a:pt x="221813" y="191264"/>
                  </a:lnTo>
                  <a:lnTo>
                    <a:pt x="218943" y="192810"/>
                  </a:lnTo>
                  <a:lnTo>
                    <a:pt x="215825" y="193060"/>
                  </a:lnTo>
                  <a:lnTo>
                    <a:pt x="212182" y="194881"/>
                  </a:lnTo>
                  <a:lnTo>
                    <a:pt x="209063" y="197474"/>
                  </a:lnTo>
                  <a:lnTo>
                    <a:pt x="205695" y="197998"/>
                  </a:lnTo>
                  <a:lnTo>
                    <a:pt x="202825" y="197749"/>
                  </a:lnTo>
                  <a:lnTo>
                    <a:pt x="199707" y="198522"/>
                  </a:lnTo>
                  <a:lnTo>
                    <a:pt x="200754" y="204757"/>
                  </a:lnTo>
                  <a:lnTo>
                    <a:pt x="201004" y="209172"/>
                  </a:lnTo>
                  <a:lnTo>
                    <a:pt x="203349" y="213337"/>
                  </a:lnTo>
                  <a:lnTo>
                    <a:pt x="210111" y="216455"/>
                  </a:lnTo>
                  <a:lnTo>
                    <a:pt x="215051" y="216978"/>
                  </a:lnTo>
                  <a:lnTo>
                    <a:pt x="215825" y="218275"/>
                  </a:lnTo>
                  <a:lnTo>
                    <a:pt x="214003" y="221892"/>
                  </a:lnTo>
                  <a:lnTo>
                    <a:pt x="216099" y="225009"/>
                  </a:lnTo>
                  <a:lnTo>
                    <a:pt x="217646" y="228401"/>
                  </a:lnTo>
                  <a:lnTo>
                    <a:pt x="224133" y="227878"/>
                  </a:lnTo>
                  <a:lnTo>
                    <a:pt x="226479" y="228401"/>
                  </a:lnTo>
                  <a:lnTo>
                    <a:pt x="233764" y="234637"/>
                  </a:lnTo>
                  <a:lnTo>
                    <a:pt x="237906" y="239550"/>
                  </a:lnTo>
                  <a:lnTo>
                    <a:pt x="242322" y="243965"/>
                  </a:lnTo>
                  <a:lnTo>
                    <a:pt x="250631" y="250474"/>
                  </a:lnTo>
                  <a:lnTo>
                    <a:pt x="250631" y="253068"/>
                  </a:lnTo>
                  <a:lnTo>
                    <a:pt x="252452" y="256959"/>
                  </a:lnTo>
                  <a:lnTo>
                    <a:pt x="251429" y="259029"/>
                  </a:lnTo>
                  <a:lnTo>
                    <a:pt x="249333" y="257732"/>
                  </a:lnTo>
                  <a:lnTo>
                    <a:pt x="247512" y="262670"/>
                  </a:lnTo>
                  <a:lnTo>
                    <a:pt x="246214" y="263444"/>
                  </a:lnTo>
                  <a:lnTo>
                    <a:pt x="242597" y="261373"/>
                  </a:lnTo>
                  <a:lnTo>
                    <a:pt x="235311" y="266561"/>
                  </a:lnTo>
                  <a:lnTo>
                    <a:pt x="230121" y="267085"/>
                  </a:lnTo>
                  <a:lnTo>
                    <a:pt x="227526" y="268133"/>
                  </a:lnTo>
                  <a:lnTo>
                    <a:pt x="225431" y="267858"/>
                  </a:lnTo>
                  <a:lnTo>
                    <a:pt x="217397" y="271500"/>
                  </a:lnTo>
                  <a:lnTo>
                    <a:pt x="210635" y="271749"/>
                  </a:lnTo>
                  <a:lnTo>
                    <a:pt x="209587" y="273844"/>
                  </a:lnTo>
                  <a:lnTo>
                    <a:pt x="196862" y="275914"/>
                  </a:lnTo>
                  <a:lnTo>
                    <a:pt x="194791" y="277211"/>
                  </a:lnTo>
                  <a:lnTo>
                    <a:pt x="187256" y="277461"/>
                  </a:lnTo>
                  <a:lnTo>
                    <a:pt x="186732" y="280079"/>
                  </a:lnTo>
                  <a:lnTo>
                    <a:pt x="183364" y="282150"/>
                  </a:lnTo>
                  <a:lnTo>
                    <a:pt x="180245" y="282399"/>
                  </a:lnTo>
                  <a:lnTo>
                    <a:pt x="181543" y="285517"/>
                  </a:lnTo>
                  <a:lnTo>
                    <a:pt x="183090" y="291502"/>
                  </a:lnTo>
                  <a:lnTo>
                    <a:pt x="184911" y="292799"/>
                  </a:lnTo>
                  <a:lnTo>
                    <a:pt x="186483" y="298236"/>
                  </a:lnTo>
                  <a:lnTo>
                    <a:pt x="188030" y="301354"/>
                  </a:lnTo>
                  <a:lnTo>
                    <a:pt x="189327" y="306043"/>
                  </a:lnTo>
                  <a:lnTo>
                    <a:pt x="191922" y="309161"/>
                  </a:lnTo>
                  <a:lnTo>
                    <a:pt x="188554" y="319013"/>
                  </a:lnTo>
                  <a:lnTo>
                    <a:pt x="185959" y="321357"/>
                  </a:lnTo>
                  <a:lnTo>
                    <a:pt x="184661" y="323951"/>
                  </a:lnTo>
                  <a:lnTo>
                    <a:pt x="184911" y="326819"/>
                  </a:lnTo>
                  <a:lnTo>
                    <a:pt x="183863" y="328366"/>
                  </a:lnTo>
                  <a:lnTo>
                    <a:pt x="183090" y="334601"/>
                  </a:lnTo>
                  <a:lnTo>
                    <a:pt x="183614" y="338766"/>
                  </a:lnTo>
                  <a:lnTo>
                    <a:pt x="185959" y="341360"/>
                  </a:lnTo>
                  <a:lnTo>
                    <a:pt x="191673" y="334875"/>
                  </a:lnTo>
                  <a:lnTo>
                    <a:pt x="196338" y="340063"/>
                  </a:lnTo>
                  <a:lnTo>
                    <a:pt x="196338" y="341360"/>
                  </a:lnTo>
                  <a:lnTo>
                    <a:pt x="198933" y="350189"/>
                  </a:lnTo>
                  <a:lnTo>
                    <a:pt x="201278" y="352533"/>
                  </a:lnTo>
                  <a:lnTo>
                    <a:pt x="203873" y="354080"/>
                  </a:lnTo>
                  <a:lnTo>
                    <a:pt x="206992" y="357721"/>
                  </a:lnTo>
                  <a:lnTo>
                    <a:pt x="199732" y="360839"/>
                  </a:lnTo>
                  <a:lnTo>
                    <a:pt x="199732" y="366550"/>
                  </a:lnTo>
                  <a:lnTo>
                    <a:pt x="203624" y="369144"/>
                  </a:lnTo>
                  <a:lnTo>
                    <a:pt x="208290" y="372785"/>
                  </a:lnTo>
                  <a:lnTo>
                    <a:pt x="211159" y="374332"/>
                  </a:lnTo>
                  <a:lnTo>
                    <a:pt x="207516" y="378746"/>
                  </a:lnTo>
                  <a:lnTo>
                    <a:pt x="202052" y="381864"/>
                  </a:lnTo>
                  <a:lnTo>
                    <a:pt x="198933" y="381365"/>
                  </a:lnTo>
                  <a:lnTo>
                    <a:pt x="196338" y="378497"/>
                  </a:lnTo>
                  <a:lnTo>
                    <a:pt x="191149" y="377200"/>
                  </a:lnTo>
                  <a:lnTo>
                    <a:pt x="189327" y="375903"/>
                  </a:lnTo>
                  <a:lnTo>
                    <a:pt x="187505" y="376427"/>
                  </a:lnTo>
                  <a:lnTo>
                    <a:pt x="186209" y="374855"/>
                  </a:lnTo>
                  <a:lnTo>
                    <a:pt x="178673" y="374606"/>
                  </a:lnTo>
                  <a:lnTo>
                    <a:pt x="177376" y="372785"/>
                  </a:lnTo>
                  <a:lnTo>
                    <a:pt x="175305" y="373035"/>
                  </a:lnTo>
                  <a:lnTo>
                    <a:pt x="171138" y="371488"/>
                  </a:lnTo>
                  <a:lnTo>
                    <a:pt x="166996" y="373035"/>
                  </a:lnTo>
                  <a:lnTo>
                    <a:pt x="166722" y="374606"/>
                  </a:lnTo>
                  <a:lnTo>
                    <a:pt x="164127" y="375654"/>
                  </a:lnTo>
                  <a:lnTo>
                    <a:pt x="160758" y="378497"/>
                  </a:lnTo>
                  <a:lnTo>
                    <a:pt x="157640" y="379794"/>
                  </a:lnTo>
                  <a:lnTo>
                    <a:pt x="156068" y="381365"/>
                  </a:lnTo>
                  <a:lnTo>
                    <a:pt x="144391" y="386802"/>
                  </a:lnTo>
                  <a:lnTo>
                    <a:pt x="141273" y="388897"/>
                  </a:lnTo>
                  <a:lnTo>
                    <a:pt x="138403" y="391491"/>
                  </a:lnTo>
                  <a:lnTo>
                    <a:pt x="131916" y="394858"/>
                  </a:lnTo>
                  <a:lnTo>
                    <a:pt x="129845" y="394085"/>
                  </a:lnTo>
                  <a:lnTo>
                    <a:pt x="130095" y="390693"/>
                  </a:lnTo>
                  <a:lnTo>
                    <a:pt x="128547" y="390194"/>
                  </a:lnTo>
                  <a:lnTo>
                    <a:pt x="121786" y="393561"/>
                  </a:lnTo>
                  <a:lnTo>
                    <a:pt x="118417" y="393836"/>
                  </a:lnTo>
                  <a:lnTo>
                    <a:pt x="115299" y="395632"/>
                  </a:lnTo>
                  <a:lnTo>
                    <a:pt x="112953" y="395632"/>
                  </a:lnTo>
                  <a:lnTo>
                    <a:pt x="109585" y="392015"/>
                  </a:lnTo>
                  <a:lnTo>
                    <a:pt x="107763" y="391491"/>
                  </a:lnTo>
                  <a:lnTo>
                    <a:pt x="101002" y="394858"/>
                  </a:lnTo>
                  <a:lnTo>
                    <a:pt x="93991" y="395657"/>
                  </a:lnTo>
                  <a:lnTo>
                    <a:pt x="90872" y="395133"/>
                  </a:lnTo>
                  <a:lnTo>
                    <a:pt x="90623" y="392788"/>
                  </a:lnTo>
                  <a:lnTo>
                    <a:pt x="92693" y="390469"/>
                  </a:lnTo>
                  <a:lnTo>
                    <a:pt x="88801" y="388648"/>
                  </a:lnTo>
                  <a:lnTo>
                    <a:pt x="82564" y="389421"/>
                  </a:lnTo>
                  <a:lnTo>
                    <a:pt x="73731" y="391491"/>
                  </a:lnTo>
                  <a:lnTo>
                    <a:pt x="67219" y="388897"/>
                  </a:lnTo>
                  <a:lnTo>
                    <a:pt x="65672" y="386054"/>
                  </a:lnTo>
                  <a:lnTo>
                    <a:pt x="62303" y="388897"/>
                  </a:lnTo>
                  <a:lnTo>
                    <a:pt x="60208" y="383460"/>
                  </a:lnTo>
                  <a:lnTo>
                    <a:pt x="63077" y="378771"/>
                  </a:lnTo>
                  <a:lnTo>
                    <a:pt x="58137" y="374880"/>
                  </a:lnTo>
                  <a:lnTo>
                    <a:pt x="54494" y="377998"/>
                  </a:lnTo>
                  <a:lnTo>
                    <a:pt x="48007" y="380841"/>
                  </a:lnTo>
                  <a:lnTo>
                    <a:pt x="43591" y="381889"/>
                  </a:lnTo>
                  <a:lnTo>
                    <a:pt x="44888" y="383710"/>
                  </a:lnTo>
                  <a:lnTo>
                    <a:pt x="40223" y="387601"/>
                  </a:lnTo>
                  <a:lnTo>
                    <a:pt x="42817" y="389421"/>
                  </a:lnTo>
                  <a:lnTo>
                    <a:pt x="37603" y="390194"/>
                  </a:lnTo>
                  <a:lnTo>
                    <a:pt x="36579" y="392290"/>
                  </a:lnTo>
                  <a:lnTo>
                    <a:pt x="32687" y="393586"/>
                  </a:lnTo>
                  <a:lnTo>
                    <a:pt x="24628" y="395407"/>
                  </a:lnTo>
                  <a:lnTo>
                    <a:pt x="20736" y="395657"/>
                  </a:lnTo>
                  <a:lnTo>
                    <a:pt x="17617" y="397477"/>
                  </a:lnTo>
                  <a:lnTo>
                    <a:pt x="16569" y="395657"/>
                  </a:lnTo>
                  <a:lnTo>
                    <a:pt x="12677" y="396430"/>
                  </a:lnTo>
                  <a:lnTo>
                    <a:pt x="13700" y="394609"/>
                  </a:lnTo>
                  <a:lnTo>
                    <a:pt x="12153" y="390993"/>
                  </a:lnTo>
                  <a:lnTo>
                    <a:pt x="15022" y="391242"/>
                  </a:lnTo>
                  <a:lnTo>
                    <a:pt x="18391" y="385281"/>
                  </a:lnTo>
                  <a:lnTo>
                    <a:pt x="15022" y="382937"/>
                  </a:lnTo>
                  <a:lnTo>
                    <a:pt x="11903" y="379295"/>
                  </a:lnTo>
                  <a:lnTo>
                    <a:pt x="15796" y="375130"/>
                  </a:lnTo>
                  <a:lnTo>
                    <a:pt x="22532" y="372287"/>
                  </a:lnTo>
                  <a:lnTo>
                    <a:pt x="22033" y="369693"/>
                  </a:lnTo>
                  <a:lnTo>
                    <a:pt x="23855" y="368645"/>
                  </a:lnTo>
                  <a:lnTo>
                    <a:pt x="22557" y="363981"/>
                  </a:lnTo>
                  <a:lnTo>
                    <a:pt x="25676" y="363183"/>
                  </a:lnTo>
                  <a:lnTo>
                    <a:pt x="25676" y="359567"/>
                  </a:lnTo>
                  <a:lnTo>
                    <a:pt x="23056" y="354105"/>
                  </a:lnTo>
                  <a:lnTo>
                    <a:pt x="24104" y="351511"/>
                  </a:lnTo>
                  <a:lnTo>
                    <a:pt x="20985" y="349939"/>
                  </a:lnTo>
                  <a:lnTo>
                    <a:pt x="22283" y="348643"/>
                  </a:lnTo>
                  <a:lnTo>
                    <a:pt x="20461" y="346049"/>
                  </a:lnTo>
                  <a:lnTo>
                    <a:pt x="18391" y="344752"/>
                  </a:lnTo>
                  <a:lnTo>
                    <a:pt x="22557" y="342158"/>
                  </a:lnTo>
                  <a:lnTo>
                    <a:pt x="23331" y="340337"/>
                  </a:lnTo>
                  <a:lnTo>
                    <a:pt x="20461" y="336197"/>
                  </a:lnTo>
                  <a:lnTo>
                    <a:pt x="18391" y="334625"/>
                  </a:lnTo>
                  <a:lnTo>
                    <a:pt x="13201" y="333329"/>
                  </a:lnTo>
                  <a:lnTo>
                    <a:pt x="11130" y="333578"/>
                  </a:lnTo>
                  <a:lnTo>
                    <a:pt x="9308" y="328665"/>
                  </a:lnTo>
                  <a:lnTo>
                    <a:pt x="5416" y="320858"/>
                  </a:lnTo>
                  <a:lnTo>
                    <a:pt x="10606" y="315421"/>
                  </a:lnTo>
                  <a:lnTo>
                    <a:pt x="8785" y="313077"/>
                  </a:lnTo>
                  <a:lnTo>
                    <a:pt x="5915" y="313077"/>
                  </a:lnTo>
                  <a:lnTo>
                    <a:pt x="3071" y="310732"/>
                  </a:lnTo>
                  <a:lnTo>
                    <a:pt x="2797" y="309186"/>
                  </a:lnTo>
                  <a:lnTo>
                    <a:pt x="202" y="305544"/>
                  </a:lnTo>
                  <a:lnTo>
                    <a:pt x="2547" y="296715"/>
                  </a:lnTo>
                  <a:lnTo>
                    <a:pt x="-2119" y="293847"/>
                  </a:lnTo>
                  <a:lnTo>
                    <a:pt x="202" y="292026"/>
                  </a:lnTo>
                  <a:lnTo>
                    <a:pt x="1773" y="289707"/>
                  </a:lnTo>
                  <a:lnTo>
                    <a:pt x="3595" y="289956"/>
                  </a:lnTo>
                  <a:lnTo>
                    <a:pt x="4618" y="284494"/>
                  </a:lnTo>
                  <a:lnTo>
                    <a:pt x="7487" y="278783"/>
                  </a:lnTo>
                  <a:lnTo>
                    <a:pt x="8261" y="275415"/>
                  </a:lnTo>
                  <a:lnTo>
                    <a:pt x="10082" y="274119"/>
                  </a:lnTo>
                  <a:lnTo>
                    <a:pt x="11654" y="276712"/>
                  </a:lnTo>
                  <a:lnTo>
                    <a:pt x="14498" y="278009"/>
                  </a:lnTo>
                  <a:lnTo>
                    <a:pt x="20212" y="277236"/>
                  </a:lnTo>
                  <a:lnTo>
                    <a:pt x="24379" y="275415"/>
                  </a:lnTo>
                  <a:lnTo>
                    <a:pt x="28021" y="276463"/>
                  </a:lnTo>
                  <a:lnTo>
                    <a:pt x="30616" y="278533"/>
                  </a:lnTo>
                  <a:lnTo>
                    <a:pt x="36854" y="289183"/>
                  </a:lnTo>
                  <a:lnTo>
                    <a:pt x="39973" y="290206"/>
                  </a:lnTo>
                  <a:lnTo>
                    <a:pt x="43591" y="292799"/>
                  </a:lnTo>
                  <a:lnTo>
                    <a:pt x="48282" y="292550"/>
                  </a:lnTo>
                  <a:lnTo>
                    <a:pt x="55542" y="290729"/>
                  </a:lnTo>
                  <a:lnTo>
                    <a:pt x="57638" y="289956"/>
                  </a:lnTo>
                  <a:lnTo>
                    <a:pt x="60732" y="291253"/>
                  </a:lnTo>
                  <a:lnTo>
                    <a:pt x="61780" y="292799"/>
                  </a:lnTo>
                  <a:lnTo>
                    <a:pt x="68017" y="293323"/>
                  </a:lnTo>
                  <a:lnTo>
                    <a:pt x="69065" y="290480"/>
                  </a:lnTo>
                  <a:lnTo>
                    <a:pt x="69065" y="287362"/>
                  </a:lnTo>
                  <a:lnTo>
                    <a:pt x="71136" y="284245"/>
                  </a:lnTo>
                  <a:lnTo>
                    <a:pt x="75029" y="281376"/>
                  </a:lnTo>
                  <a:lnTo>
                    <a:pt x="75303" y="277236"/>
                  </a:lnTo>
                  <a:lnTo>
                    <a:pt x="78671" y="275415"/>
                  </a:lnTo>
                  <a:lnTo>
                    <a:pt x="77374" y="271525"/>
                  </a:lnTo>
                  <a:lnTo>
                    <a:pt x="79719" y="271250"/>
                  </a:lnTo>
                  <a:lnTo>
                    <a:pt x="83611" y="267883"/>
                  </a:lnTo>
                  <a:lnTo>
                    <a:pt x="86730" y="264516"/>
                  </a:lnTo>
                  <a:lnTo>
                    <a:pt x="92693" y="260600"/>
                  </a:lnTo>
                  <a:lnTo>
                    <a:pt x="95812" y="257508"/>
                  </a:lnTo>
                  <a:lnTo>
                    <a:pt x="99979" y="254889"/>
                  </a:lnTo>
                  <a:lnTo>
                    <a:pt x="103622" y="249975"/>
                  </a:lnTo>
                  <a:lnTo>
                    <a:pt x="101277" y="243217"/>
                  </a:lnTo>
                  <a:lnTo>
                    <a:pt x="101526" y="239051"/>
                  </a:lnTo>
                  <a:lnTo>
                    <a:pt x="98407" y="225808"/>
                  </a:lnTo>
                  <a:lnTo>
                    <a:pt x="97109" y="222440"/>
                  </a:lnTo>
                  <a:lnTo>
                    <a:pt x="97883" y="219847"/>
                  </a:lnTo>
                  <a:lnTo>
                    <a:pt x="97109" y="215681"/>
                  </a:lnTo>
                  <a:lnTo>
                    <a:pt x="95288" y="213861"/>
                  </a:lnTo>
                  <a:lnTo>
                    <a:pt x="90623" y="216205"/>
                  </a:lnTo>
                  <a:lnTo>
                    <a:pt x="85433" y="215158"/>
                  </a:lnTo>
                  <a:lnTo>
                    <a:pt x="80218" y="211541"/>
                  </a:lnTo>
                  <a:lnTo>
                    <a:pt x="78671" y="208149"/>
                  </a:lnTo>
                  <a:lnTo>
                    <a:pt x="75278" y="207900"/>
                  </a:lnTo>
                  <a:lnTo>
                    <a:pt x="74255" y="210244"/>
                  </a:lnTo>
                  <a:lnTo>
                    <a:pt x="72434" y="208424"/>
                  </a:lnTo>
                  <a:lnTo>
                    <a:pt x="67767" y="208424"/>
                  </a:lnTo>
                  <a:lnTo>
                    <a:pt x="71660" y="204782"/>
                  </a:lnTo>
                  <a:lnTo>
                    <a:pt x="74779" y="198796"/>
                  </a:lnTo>
                  <a:lnTo>
                    <a:pt x="82040" y="175950"/>
                  </a:lnTo>
                  <a:lnTo>
                    <a:pt x="83337" y="171012"/>
                  </a:lnTo>
                  <a:lnTo>
                    <a:pt x="87753" y="169989"/>
                  </a:lnTo>
                  <a:lnTo>
                    <a:pt x="92968" y="172583"/>
                  </a:lnTo>
                  <a:lnTo>
                    <a:pt x="95288" y="175177"/>
                  </a:lnTo>
                  <a:lnTo>
                    <a:pt x="98407" y="174903"/>
                  </a:lnTo>
                  <a:lnTo>
                    <a:pt x="100753" y="173356"/>
                  </a:lnTo>
                  <a:lnTo>
                    <a:pt x="102823" y="173880"/>
                  </a:lnTo>
                  <a:lnTo>
                    <a:pt x="103098" y="171012"/>
                  </a:lnTo>
                  <a:lnTo>
                    <a:pt x="101800" y="168169"/>
                  </a:lnTo>
                  <a:lnTo>
                    <a:pt x="97634" y="166348"/>
                  </a:lnTo>
                  <a:lnTo>
                    <a:pt x="95288" y="166099"/>
                  </a:lnTo>
                  <a:lnTo>
                    <a:pt x="92968" y="161410"/>
                  </a:lnTo>
                  <a:lnTo>
                    <a:pt x="96087" y="157269"/>
                  </a:lnTo>
                  <a:lnTo>
                    <a:pt x="97883" y="153354"/>
                  </a:lnTo>
                  <a:lnTo>
                    <a:pt x="97384" y="151284"/>
                  </a:lnTo>
                  <a:lnTo>
                    <a:pt x="93218" y="146096"/>
                  </a:lnTo>
                  <a:lnTo>
                    <a:pt x="89849" y="133102"/>
                  </a:lnTo>
                  <a:lnTo>
                    <a:pt x="90623" y="125844"/>
                  </a:lnTo>
                  <a:lnTo>
                    <a:pt x="93492" y="120905"/>
                  </a:lnTo>
                  <a:lnTo>
                    <a:pt x="98158" y="117788"/>
                  </a:lnTo>
                  <a:lnTo>
                    <a:pt x="104146" y="113373"/>
                  </a:lnTo>
                  <a:lnTo>
                    <a:pt x="104395" y="112326"/>
                  </a:lnTo>
                  <a:lnTo>
                    <a:pt x="110882" y="107387"/>
                  </a:lnTo>
                  <a:lnTo>
                    <a:pt x="104395" y="100129"/>
                  </a:lnTo>
                  <a:lnTo>
                    <a:pt x="104645" y="93370"/>
                  </a:lnTo>
                  <a:lnTo>
                    <a:pt x="107240" y="87409"/>
                  </a:lnTo>
                  <a:lnTo>
                    <a:pt x="106716" y="84017"/>
                  </a:lnTo>
                  <a:lnTo>
                    <a:pt x="105168" y="82471"/>
                  </a:lnTo>
                  <a:lnTo>
                    <a:pt x="107763" y="79877"/>
                  </a:lnTo>
                  <a:lnTo>
                    <a:pt x="110109" y="75712"/>
                  </a:lnTo>
                  <a:lnTo>
                    <a:pt x="108287" y="69751"/>
                  </a:lnTo>
                  <a:lnTo>
                    <a:pt x="108537" y="67132"/>
                  </a:lnTo>
                  <a:lnTo>
                    <a:pt x="116072" y="63765"/>
                  </a:lnTo>
                  <a:lnTo>
                    <a:pt x="115049" y="59625"/>
                  </a:lnTo>
                  <a:lnTo>
                    <a:pt x="115548" y="56507"/>
                  </a:lnTo>
                  <a:lnTo>
                    <a:pt x="109311" y="56757"/>
                  </a:lnTo>
                  <a:lnTo>
                    <a:pt x="106716" y="57530"/>
                  </a:lnTo>
                  <a:lnTo>
                    <a:pt x="102299" y="50796"/>
                  </a:lnTo>
                  <a:lnTo>
                    <a:pt x="96860" y="48451"/>
                  </a:lnTo>
                  <a:lnTo>
                    <a:pt x="96586" y="45334"/>
                  </a:lnTo>
                  <a:lnTo>
                    <a:pt x="93741" y="42466"/>
                  </a:lnTo>
                  <a:lnTo>
                    <a:pt x="96336" y="40645"/>
                  </a:lnTo>
                  <a:lnTo>
                    <a:pt x="102823" y="32863"/>
                  </a:lnTo>
                  <a:lnTo>
                    <a:pt x="104645" y="24807"/>
                  </a:lnTo>
                  <a:lnTo>
                    <a:pt x="107240" y="21964"/>
                  </a:lnTo>
                  <a:lnTo>
                    <a:pt x="106466" y="19869"/>
                  </a:lnTo>
                  <a:lnTo>
                    <a:pt x="103597" y="17799"/>
                  </a:lnTo>
                  <a:lnTo>
                    <a:pt x="106192" y="12611"/>
                  </a:lnTo>
                  <a:lnTo>
                    <a:pt x="109585" y="7423"/>
                  </a:lnTo>
                  <a:lnTo>
                    <a:pt x="110882" y="7673"/>
                  </a:lnTo>
                  <a:lnTo>
                    <a:pt x="116322" y="3782"/>
                  </a:lnTo>
                  <a:lnTo>
                    <a:pt x="120239" y="4829"/>
                  </a:lnTo>
                  <a:lnTo>
                    <a:pt x="120488" y="914"/>
                  </a:lnTo>
                  <a:lnTo>
                    <a:pt x="123857" y="140"/>
                  </a:lnTo>
                  <a:lnTo>
                    <a:pt x="125429" y="3508"/>
                  </a:lnTo>
                  <a:lnTo>
                    <a:pt x="131392" y="-383"/>
                  </a:lnTo>
                  <a:lnTo>
                    <a:pt x="132689" y="3009"/>
                  </a:lnTo>
                  <a:lnTo>
                    <a:pt x="131666" y="5079"/>
                  </a:lnTo>
                  <a:lnTo>
                    <a:pt x="135035" y="8446"/>
                  </a:lnTo>
                  <a:lnTo>
                    <a:pt x="132964" y="10017"/>
                  </a:lnTo>
                  <a:lnTo>
                    <a:pt x="136856" y="12861"/>
                  </a:lnTo>
                  <a:lnTo>
                    <a:pt x="140748" y="11314"/>
                  </a:lnTo>
                  <a:lnTo>
                    <a:pt x="143867" y="14432"/>
                  </a:lnTo>
                  <a:lnTo>
                    <a:pt x="141273" y="17026"/>
                  </a:lnTo>
                  <a:lnTo>
                    <a:pt x="141023" y="19370"/>
                  </a:lnTo>
                  <a:lnTo>
                    <a:pt x="144142" y="22213"/>
                  </a:lnTo>
                  <a:lnTo>
                    <a:pt x="149581" y="24283"/>
                  </a:lnTo>
                  <a:lnTo>
                    <a:pt x="151402" y="23785"/>
                  </a:lnTo>
                  <a:lnTo>
                    <a:pt x="150105" y="20667"/>
                  </a:lnTo>
                  <a:lnTo>
                    <a:pt x="153223" y="17549"/>
                  </a:lnTo>
                  <a:lnTo>
                    <a:pt x="155818" y="16751"/>
                  </a:lnTo>
                  <a:lnTo>
                    <a:pt x="153748" y="11040"/>
                  </a:lnTo>
                  <a:lnTo>
                    <a:pt x="155045" y="9244"/>
                  </a:lnTo>
                  <a:lnTo>
                    <a:pt x="155569" y="5079"/>
                  </a:lnTo>
                  <a:lnTo>
                    <a:pt x="157640" y="5079"/>
                  </a:lnTo>
                  <a:lnTo>
                    <a:pt x="159985" y="662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67" name="Free-form: Shape 3466">
              <a:extLst>
                <a:ext uri="{FF2B5EF4-FFF2-40B4-BE49-F238E27FC236}">
                  <a16:creationId xmlns:a16="http://schemas.microsoft.com/office/drawing/2014/main" id="{76898088-6785-3438-6F3E-643D59519CDF}"/>
                </a:ext>
              </a:extLst>
            </p:cNvPr>
            <p:cNvSpPr/>
            <p:nvPr/>
          </p:nvSpPr>
          <p:spPr>
            <a:xfrm>
              <a:off x="3004380" y="4632181"/>
              <a:ext cx="543724" cy="575740"/>
            </a:xfrm>
            <a:custGeom>
              <a:avLst/>
              <a:gdLst>
                <a:gd name="connsiteX0" fmla="*/ 168792 w 543724"/>
                <a:gd name="connsiteY0" fmla="*/ 218549 h 575740"/>
                <a:gd name="connsiteX1" fmla="*/ 175305 w 543724"/>
                <a:gd name="connsiteY1" fmla="*/ 219846 h 575740"/>
                <a:gd name="connsiteX2" fmla="*/ 179197 w 543724"/>
                <a:gd name="connsiteY2" fmla="*/ 219597 h 575740"/>
                <a:gd name="connsiteX3" fmla="*/ 184910 w 543724"/>
                <a:gd name="connsiteY3" fmla="*/ 217776 h 575740"/>
                <a:gd name="connsiteX4" fmla="*/ 190624 w 543724"/>
                <a:gd name="connsiteY4" fmla="*/ 213087 h 575740"/>
                <a:gd name="connsiteX5" fmla="*/ 192695 w 543724"/>
                <a:gd name="connsiteY5" fmla="*/ 207376 h 575740"/>
                <a:gd name="connsiteX6" fmla="*/ 192969 w 543724"/>
                <a:gd name="connsiteY6" fmla="*/ 201939 h 575740"/>
                <a:gd name="connsiteX7" fmla="*/ 190874 w 543724"/>
                <a:gd name="connsiteY7" fmla="*/ 191538 h 575740"/>
                <a:gd name="connsiteX8" fmla="*/ 188029 w 543724"/>
                <a:gd name="connsiteY8" fmla="*/ 187897 h 575740"/>
                <a:gd name="connsiteX9" fmla="*/ 185435 w 543724"/>
                <a:gd name="connsiteY9" fmla="*/ 186350 h 575740"/>
                <a:gd name="connsiteX10" fmla="*/ 185435 w 543724"/>
                <a:gd name="connsiteY10" fmla="*/ 184006 h 575740"/>
                <a:gd name="connsiteX11" fmla="*/ 186732 w 543724"/>
                <a:gd name="connsiteY11" fmla="*/ 181412 h 575740"/>
                <a:gd name="connsiteX12" fmla="*/ 191673 w 543724"/>
                <a:gd name="connsiteY12" fmla="*/ 175950 h 575740"/>
                <a:gd name="connsiteX13" fmla="*/ 206992 w 543724"/>
                <a:gd name="connsiteY13" fmla="*/ 167395 h 575740"/>
                <a:gd name="connsiteX14" fmla="*/ 213753 w 543724"/>
                <a:gd name="connsiteY14" fmla="*/ 165574 h 575740"/>
                <a:gd name="connsiteX15" fmla="*/ 218419 w 543724"/>
                <a:gd name="connsiteY15" fmla="*/ 166098 h 575740"/>
                <a:gd name="connsiteX16" fmla="*/ 220765 w 543724"/>
                <a:gd name="connsiteY16" fmla="*/ 165574 h 575740"/>
                <a:gd name="connsiteX17" fmla="*/ 222062 w 543724"/>
                <a:gd name="connsiteY17" fmla="*/ 163230 h 575740"/>
                <a:gd name="connsiteX18" fmla="*/ 218943 w 543724"/>
                <a:gd name="connsiteY18" fmla="*/ 160886 h 575740"/>
                <a:gd name="connsiteX19" fmla="*/ 217122 w 543724"/>
                <a:gd name="connsiteY19" fmla="*/ 160886 h 575740"/>
                <a:gd name="connsiteX20" fmla="*/ 215051 w 543724"/>
                <a:gd name="connsiteY20" fmla="*/ 162706 h 575740"/>
                <a:gd name="connsiteX21" fmla="*/ 211658 w 543724"/>
                <a:gd name="connsiteY21" fmla="*/ 161933 h 575740"/>
                <a:gd name="connsiteX22" fmla="*/ 212182 w 543724"/>
                <a:gd name="connsiteY22" fmla="*/ 159589 h 575740"/>
                <a:gd name="connsiteX23" fmla="*/ 214003 w 543724"/>
                <a:gd name="connsiteY23" fmla="*/ 157269 h 575740"/>
                <a:gd name="connsiteX24" fmla="*/ 212706 w 543724"/>
                <a:gd name="connsiteY24" fmla="*/ 151034 h 575740"/>
                <a:gd name="connsiteX25" fmla="*/ 215301 w 543724"/>
                <a:gd name="connsiteY25" fmla="*/ 148415 h 575740"/>
                <a:gd name="connsiteX26" fmla="*/ 219991 w 543724"/>
                <a:gd name="connsiteY26" fmla="*/ 147642 h 575740"/>
                <a:gd name="connsiteX27" fmla="*/ 222586 w 543724"/>
                <a:gd name="connsiteY27" fmla="*/ 144524 h 575740"/>
                <a:gd name="connsiteX28" fmla="*/ 226229 w 543724"/>
                <a:gd name="connsiteY28" fmla="*/ 141157 h 575740"/>
                <a:gd name="connsiteX29" fmla="*/ 228300 w 543724"/>
                <a:gd name="connsiteY29" fmla="*/ 140384 h 575740"/>
                <a:gd name="connsiteX30" fmla="*/ 234263 w 543724"/>
                <a:gd name="connsiteY30" fmla="*/ 135695 h 575740"/>
                <a:gd name="connsiteX31" fmla="*/ 239727 w 543724"/>
                <a:gd name="connsiteY31" fmla="*/ 132852 h 575740"/>
                <a:gd name="connsiteX32" fmla="*/ 248036 w 543724"/>
                <a:gd name="connsiteY32" fmla="*/ 129460 h 575740"/>
                <a:gd name="connsiteX33" fmla="*/ 252727 w 543724"/>
                <a:gd name="connsiteY33" fmla="*/ 125818 h 575740"/>
                <a:gd name="connsiteX34" fmla="*/ 256095 w 543724"/>
                <a:gd name="connsiteY34" fmla="*/ 121404 h 575740"/>
                <a:gd name="connsiteX35" fmla="*/ 261808 w 543724"/>
                <a:gd name="connsiteY35" fmla="*/ 109208 h 575740"/>
                <a:gd name="connsiteX36" fmla="*/ 267522 w 543724"/>
                <a:gd name="connsiteY36" fmla="*/ 102723 h 575740"/>
                <a:gd name="connsiteX37" fmla="*/ 268570 w 543724"/>
                <a:gd name="connsiteY37" fmla="*/ 100628 h 575740"/>
                <a:gd name="connsiteX38" fmla="*/ 270391 w 543724"/>
                <a:gd name="connsiteY38" fmla="*/ 94143 h 575740"/>
                <a:gd name="connsiteX39" fmla="*/ 272737 w 543724"/>
                <a:gd name="connsiteY39" fmla="*/ 90003 h 575740"/>
                <a:gd name="connsiteX40" fmla="*/ 276629 w 543724"/>
                <a:gd name="connsiteY40" fmla="*/ 86087 h 575740"/>
                <a:gd name="connsiteX41" fmla="*/ 279748 w 543724"/>
                <a:gd name="connsiteY41" fmla="*/ 84267 h 575740"/>
                <a:gd name="connsiteX42" fmla="*/ 283366 w 543724"/>
                <a:gd name="connsiteY42" fmla="*/ 82970 h 575740"/>
                <a:gd name="connsiteX43" fmla="*/ 297663 w 543724"/>
                <a:gd name="connsiteY43" fmla="*/ 79852 h 575740"/>
                <a:gd name="connsiteX44" fmla="*/ 301555 w 543724"/>
                <a:gd name="connsiteY44" fmla="*/ 77782 h 575740"/>
                <a:gd name="connsiteX45" fmla="*/ 304149 w 543724"/>
                <a:gd name="connsiteY45" fmla="*/ 75437 h 575740"/>
                <a:gd name="connsiteX46" fmla="*/ 307268 w 543724"/>
                <a:gd name="connsiteY46" fmla="*/ 70249 h 575740"/>
                <a:gd name="connsiteX47" fmla="*/ 310138 w 543724"/>
                <a:gd name="connsiteY47" fmla="*/ 66608 h 575740"/>
                <a:gd name="connsiteX48" fmla="*/ 319494 w 543724"/>
                <a:gd name="connsiteY48" fmla="*/ 59350 h 575740"/>
                <a:gd name="connsiteX49" fmla="*/ 328326 w 543724"/>
                <a:gd name="connsiteY49" fmla="*/ 55709 h 575740"/>
                <a:gd name="connsiteX50" fmla="*/ 331445 w 543724"/>
                <a:gd name="connsiteY50" fmla="*/ 53888 h 575740"/>
                <a:gd name="connsiteX51" fmla="*/ 334564 w 543724"/>
                <a:gd name="connsiteY51" fmla="*/ 49748 h 575740"/>
                <a:gd name="connsiteX52" fmla="*/ 335338 w 543724"/>
                <a:gd name="connsiteY52" fmla="*/ 44535 h 575740"/>
                <a:gd name="connsiteX53" fmla="*/ 339230 w 543724"/>
                <a:gd name="connsiteY53" fmla="*/ 41417 h 575740"/>
                <a:gd name="connsiteX54" fmla="*/ 340004 w 543724"/>
                <a:gd name="connsiteY54" fmla="*/ 38051 h 575740"/>
                <a:gd name="connsiteX55" fmla="*/ 338980 w 543724"/>
                <a:gd name="connsiteY55" fmla="*/ 34409 h 575740"/>
                <a:gd name="connsiteX56" fmla="*/ 338980 w 543724"/>
                <a:gd name="connsiteY56" fmla="*/ 28174 h 575740"/>
                <a:gd name="connsiteX57" fmla="*/ 337159 w 543724"/>
                <a:gd name="connsiteY57" fmla="*/ 24283 h 575740"/>
                <a:gd name="connsiteX58" fmla="*/ 336386 w 543724"/>
                <a:gd name="connsiteY58" fmla="*/ 19619 h 575740"/>
                <a:gd name="connsiteX59" fmla="*/ 337409 w 543724"/>
                <a:gd name="connsiteY59" fmla="*/ 14930 h 575740"/>
                <a:gd name="connsiteX60" fmla="*/ 343397 w 543724"/>
                <a:gd name="connsiteY60" fmla="*/ 9493 h 575740"/>
                <a:gd name="connsiteX61" fmla="*/ 349884 w 543724"/>
                <a:gd name="connsiteY61" fmla="*/ 8445 h 575740"/>
                <a:gd name="connsiteX62" fmla="*/ 353527 w 543724"/>
                <a:gd name="connsiteY62" fmla="*/ 5852 h 575740"/>
                <a:gd name="connsiteX63" fmla="*/ 354550 w 543724"/>
                <a:gd name="connsiteY63" fmla="*/ 3258 h 575740"/>
                <a:gd name="connsiteX64" fmla="*/ 356895 w 543724"/>
                <a:gd name="connsiteY64" fmla="*/ 3757 h 575740"/>
                <a:gd name="connsiteX65" fmla="*/ 359241 w 543724"/>
                <a:gd name="connsiteY65" fmla="*/ 6101 h 575740"/>
                <a:gd name="connsiteX66" fmla="*/ 361836 w 543724"/>
                <a:gd name="connsiteY66" fmla="*/ 6376 h 575740"/>
                <a:gd name="connsiteX67" fmla="*/ 366002 w 543724"/>
                <a:gd name="connsiteY67" fmla="*/ 4555 h 575740"/>
                <a:gd name="connsiteX68" fmla="*/ 374560 w 543724"/>
                <a:gd name="connsiteY68" fmla="*/ 7148 h 575740"/>
                <a:gd name="connsiteX69" fmla="*/ 377155 w 543724"/>
                <a:gd name="connsiteY69" fmla="*/ 1437 h 575740"/>
                <a:gd name="connsiteX70" fmla="*/ 379251 w 543724"/>
                <a:gd name="connsiteY70" fmla="*/ 1686 h 575740"/>
                <a:gd name="connsiteX71" fmla="*/ 381846 w 543724"/>
                <a:gd name="connsiteY71" fmla="*/ 3258 h 575740"/>
                <a:gd name="connsiteX72" fmla="*/ 385489 w 543724"/>
                <a:gd name="connsiteY72" fmla="*/ -383 h 575740"/>
                <a:gd name="connsiteX73" fmla="*/ 394570 w 543724"/>
                <a:gd name="connsiteY73" fmla="*/ 4280 h 575740"/>
                <a:gd name="connsiteX74" fmla="*/ 398738 w 543724"/>
                <a:gd name="connsiteY74" fmla="*/ 9742 h 575740"/>
                <a:gd name="connsiteX75" fmla="*/ 401856 w 543724"/>
                <a:gd name="connsiteY75" fmla="*/ 15205 h 575740"/>
                <a:gd name="connsiteX76" fmla="*/ 402629 w 543724"/>
                <a:gd name="connsiteY76" fmla="*/ 21689 h 575740"/>
                <a:gd name="connsiteX77" fmla="*/ 405224 w 543724"/>
                <a:gd name="connsiteY77" fmla="*/ 21165 h 575740"/>
                <a:gd name="connsiteX78" fmla="*/ 404177 w 543724"/>
                <a:gd name="connsiteY78" fmla="*/ 24807 h 575740"/>
                <a:gd name="connsiteX79" fmla="*/ 404701 w 543724"/>
                <a:gd name="connsiteY79" fmla="*/ 28174 h 575740"/>
                <a:gd name="connsiteX80" fmla="*/ 407570 w 543724"/>
                <a:gd name="connsiteY80" fmla="*/ 35706 h 575740"/>
                <a:gd name="connsiteX81" fmla="*/ 426782 w 543724"/>
                <a:gd name="connsiteY81" fmla="*/ 28698 h 575740"/>
                <a:gd name="connsiteX82" fmla="*/ 434317 w 543724"/>
                <a:gd name="connsiteY82" fmla="*/ 32863 h 575740"/>
                <a:gd name="connsiteX83" fmla="*/ 437186 w 543724"/>
                <a:gd name="connsiteY83" fmla="*/ 38824 h 575740"/>
                <a:gd name="connsiteX84" fmla="*/ 438484 w 543724"/>
                <a:gd name="connsiteY84" fmla="*/ 40121 h 575740"/>
                <a:gd name="connsiteX85" fmla="*/ 443149 w 543724"/>
                <a:gd name="connsiteY85" fmla="*/ 42216 h 575740"/>
                <a:gd name="connsiteX86" fmla="*/ 439257 w 543724"/>
                <a:gd name="connsiteY86" fmla="*/ 52591 h 575740"/>
                <a:gd name="connsiteX87" fmla="*/ 437685 w 543724"/>
                <a:gd name="connsiteY87" fmla="*/ 64538 h 575740"/>
                <a:gd name="connsiteX88" fmla="*/ 445220 w 543724"/>
                <a:gd name="connsiteY88" fmla="*/ 65062 h 575740"/>
                <a:gd name="connsiteX89" fmla="*/ 444971 w 543724"/>
                <a:gd name="connsiteY89" fmla="*/ 76485 h 575740"/>
                <a:gd name="connsiteX90" fmla="*/ 450160 w 543724"/>
                <a:gd name="connsiteY90" fmla="*/ 79328 h 575740"/>
                <a:gd name="connsiteX91" fmla="*/ 448089 w 543724"/>
                <a:gd name="connsiteY91" fmla="*/ 81423 h 575740"/>
                <a:gd name="connsiteX92" fmla="*/ 479527 w 543724"/>
                <a:gd name="connsiteY92" fmla="*/ 96487 h 575740"/>
                <a:gd name="connsiteX93" fmla="*/ 484193 w 543724"/>
                <a:gd name="connsiteY93" fmla="*/ 98807 h 575740"/>
                <a:gd name="connsiteX94" fmla="*/ 489408 w 543724"/>
                <a:gd name="connsiteY94" fmla="*/ 90502 h 575740"/>
                <a:gd name="connsiteX95" fmla="*/ 493025 w 543724"/>
                <a:gd name="connsiteY95" fmla="*/ 90252 h 575740"/>
                <a:gd name="connsiteX96" fmla="*/ 501334 w 543724"/>
                <a:gd name="connsiteY96" fmla="*/ 85314 h 575740"/>
                <a:gd name="connsiteX97" fmla="*/ 509393 w 543724"/>
                <a:gd name="connsiteY97" fmla="*/ 78031 h 575740"/>
                <a:gd name="connsiteX98" fmla="*/ 516404 w 543724"/>
                <a:gd name="connsiteY98" fmla="*/ 70249 h 575740"/>
                <a:gd name="connsiteX99" fmla="*/ 521869 w 543724"/>
                <a:gd name="connsiteY99" fmla="*/ 60373 h 575740"/>
                <a:gd name="connsiteX100" fmla="*/ 525511 w 543724"/>
                <a:gd name="connsiteY100" fmla="*/ 60896 h 575740"/>
                <a:gd name="connsiteX101" fmla="*/ 530951 w 543724"/>
                <a:gd name="connsiteY101" fmla="*/ 66084 h 575740"/>
                <a:gd name="connsiteX102" fmla="*/ 532273 w 543724"/>
                <a:gd name="connsiteY102" fmla="*/ 68429 h 575740"/>
                <a:gd name="connsiteX103" fmla="*/ 530451 w 543724"/>
                <a:gd name="connsiteY103" fmla="*/ 75687 h 575740"/>
                <a:gd name="connsiteX104" fmla="*/ 532772 w 543724"/>
                <a:gd name="connsiteY104" fmla="*/ 86087 h 575740"/>
                <a:gd name="connsiteX105" fmla="*/ 528356 w 543724"/>
                <a:gd name="connsiteY105" fmla="*/ 95689 h 575740"/>
                <a:gd name="connsiteX106" fmla="*/ 532772 w 543724"/>
                <a:gd name="connsiteY106" fmla="*/ 102449 h 575740"/>
                <a:gd name="connsiteX107" fmla="*/ 536415 w 543724"/>
                <a:gd name="connsiteY107" fmla="*/ 105815 h 575740"/>
                <a:gd name="connsiteX108" fmla="*/ 537712 w 543724"/>
                <a:gd name="connsiteY108" fmla="*/ 106090 h 575740"/>
                <a:gd name="connsiteX109" fmla="*/ 540831 w 543724"/>
                <a:gd name="connsiteY109" fmla="*/ 111003 h 575740"/>
                <a:gd name="connsiteX110" fmla="*/ 541605 w 543724"/>
                <a:gd name="connsiteY110" fmla="*/ 115942 h 575740"/>
                <a:gd name="connsiteX111" fmla="*/ 537463 w 543724"/>
                <a:gd name="connsiteY111" fmla="*/ 117239 h 575740"/>
                <a:gd name="connsiteX112" fmla="*/ 532772 w 543724"/>
                <a:gd name="connsiteY112" fmla="*/ 120107 h 575740"/>
                <a:gd name="connsiteX113" fmla="*/ 529404 w 543724"/>
                <a:gd name="connsiteY113" fmla="*/ 123224 h 575740"/>
                <a:gd name="connsiteX114" fmla="*/ 526809 w 543724"/>
                <a:gd name="connsiteY114" fmla="*/ 123998 h 575740"/>
                <a:gd name="connsiteX115" fmla="*/ 503954 w 543724"/>
                <a:gd name="connsiteY115" fmla="*/ 132303 h 575740"/>
                <a:gd name="connsiteX116" fmla="*/ 476409 w 543724"/>
                <a:gd name="connsiteY116" fmla="*/ 141930 h 575740"/>
                <a:gd name="connsiteX117" fmla="*/ 472516 w 543724"/>
                <a:gd name="connsiteY117" fmla="*/ 143477 h 575740"/>
                <a:gd name="connsiteX118" fmla="*/ 471468 w 543724"/>
                <a:gd name="connsiteY118" fmla="*/ 146345 h 575740"/>
                <a:gd name="connsiteX119" fmla="*/ 466004 w 543724"/>
                <a:gd name="connsiteY119" fmla="*/ 153603 h 575740"/>
                <a:gd name="connsiteX120" fmla="*/ 451982 w 543724"/>
                <a:gd name="connsiteY120" fmla="*/ 168941 h 575740"/>
                <a:gd name="connsiteX121" fmla="*/ 445744 w 543724"/>
                <a:gd name="connsiteY121" fmla="*/ 174653 h 575740"/>
                <a:gd name="connsiteX122" fmla="*/ 442376 w 543724"/>
                <a:gd name="connsiteY122" fmla="*/ 173081 h 575740"/>
                <a:gd name="connsiteX123" fmla="*/ 438209 w 543724"/>
                <a:gd name="connsiteY123" fmla="*/ 174378 h 575740"/>
                <a:gd name="connsiteX124" fmla="*/ 434841 w 543724"/>
                <a:gd name="connsiteY124" fmla="*/ 171785 h 575740"/>
                <a:gd name="connsiteX125" fmla="*/ 429376 w 543724"/>
                <a:gd name="connsiteY125" fmla="*/ 171261 h 575740"/>
                <a:gd name="connsiteX126" fmla="*/ 416901 w 543724"/>
                <a:gd name="connsiteY126" fmla="*/ 172309 h 575740"/>
                <a:gd name="connsiteX127" fmla="*/ 410938 w 543724"/>
                <a:gd name="connsiteY127" fmla="*/ 172309 h 575740"/>
                <a:gd name="connsiteX128" fmla="*/ 402629 w 543724"/>
                <a:gd name="connsiteY128" fmla="*/ 167121 h 575740"/>
                <a:gd name="connsiteX129" fmla="*/ 398463 w 543724"/>
                <a:gd name="connsiteY129" fmla="*/ 165051 h 575740"/>
                <a:gd name="connsiteX130" fmla="*/ 394047 w 543724"/>
                <a:gd name="connsiteY130" fmla="*/ 166597 h 575740"/>
                <a:gd name="connsiteX131" fmla="*/ 385988 w 543724"/>
                <a:gd name="connsiteY131" fmla="*/ 166597 h 575740"/>
                <a:gd name="connsiteX132" fmla="*/ 388084 w 543724"/>
                <a:gd name="connsiteY132" fmla="*/ 174378 h 575740"/>
                <a:gd name="connsiteX133" fmla="*/ 390679 w 543724"/>
                <a:gd name="connsiteY133" fmla="*/ 172309 h 575740"/>
                <a:gd name="connsiteX134" fmla="*/ 396118 w 543724"/>
                <a:gd name="connsiteY134" fmla="*/ 173356 h 575740"/>
                <a:gd name="connsiteX135" fmla="*/ 396392 w 543724"/>
                <a:gd name="connsiteY135" fmla="*/ 180614 h 575740"/>
                <a:gd name="connsiteX136" fmla="*/ 397440 w 543724"/>
                <a:gd name="connsiteY136" fmla="*/ 185552 h 575740"/>
                <a:gd name="connsiteX137" fmla="*/ 398463 w 543724"/>
                <a:gd name="connsiteY137" fmla="*/ 185552 h 575740"/>
                <a:gd name="connsiteX138" fmla="*/ 391452 w 543724"/>
                <a:gd name="connsiteY138" fmla="*/ 197749 h 575740"/>
                <a:gd name="connsiteX139" fmla="*/ 398463 w 543724"/>
                <a:gd name="connsiteY139" fmla="*/ 210743 h 575740"/>
                <a:gd name="connsiteX140" fmla="*/ 389381 w 543724"/>
                <a:gd name="connsiteY140" fmla="*/ 213337 h 575740"/>
                <a:gd name="connsiteX141" fmla="*/ 387560 w 543724"/>
                <a:gd name="connsiteY141" fmla="*/ 220345 h 575740"/>
                <a:gd name="connsiteX142" fmla="*/ 380798 w 543724"/>
                <a:gd name="connsiteY142" fmla="*/ 229174 h 575740"/>
                <a:gd name="connsiteX143" fmla="*/ 369620 w 543724"/>
                <a:gd name="connsiteY143" fmla="*/ 240348 h 575740"/>
                <a:gd name="connsiteX144" fmla="*/ 365728 w 543724"/>
                <a:gd name="connsiteY144" fmla="*/ 244762 h 575740"/>
                <a:gd name="connsiteX145" fmla="*/ 365229 w 543724"/>
                <a:gd name="connsiteY145" fmla="*/ 247631 h 575740"/>
                <a:gd name="connsiteX146" fmla="*/ 367300 w 543724"/>
                <a:gd name="connsiteY146" fmla="*/ 250748 h 575740"/>
                <a:gd name="connsiteX147" fmla="*/ 374311 w 543724"/>
                <a:gd name="connsiteY147" fmla="*/ 255412 h 575740"/>
                <a:gd name="connsiteX148" fmla="*/ 350932 w 543724"/>
                <a:gd name="connsiteY148" fmla="*/ 254639 h 575740"/>
                <a:gd name="connsiteX149" fmla="*/ 341052 w 543724"/>
                <a:gd name="connsiteY149" fmla="*/ 253591 h 575740"/>
                <a:gd name="connsiteX150" fmla="*/ 339230 w 543724"/>
                <a:gd name="connsiteY150" fmla="*/ 254115 h 575740"/>
                <a:gd name="connsiteX151" fmla="*/ 328077 w 543724"/>
                <a:gd name="connsiteY151" fmla="*/ 253591 h 575740"/>
                <a:gd name="connsiteX152" fmla="*/ 328077 w 543724"/>
                <a:gd name="connsiteY152" fmla="*/ 255662 h 575740"/>
                <a:gd name="connsiteX153" fmla="*/ 331445 w 543724"/>
                <a:gd name="connsiteY153" fmla="*/ 258006 h 575740"/>
                <a:gd name="connsiteX154" fmla="*/ 340029 w 543724"/>
                <a:gd name="connsiteY154" fmla="*/ 265538 h 575740"/>
                <a:gd name="connsiteX155" fmla="*/ 346516 w 543724"/>
                <a:gd name="connsiteY155" fmla="*/ 268406 h 575740"/>
                <a:gd name="connsiteX156" fmla="*/ 370668 w 543724"/>
                <a:gd name="connsiteY156" fmla="*/ 273320 h 575740"/>
                <a:gd name="connsiteX157" fmla="*/ 366002 w 543724"/>
                <a:gd name="connsiteY157" fmla="*/ 280079 h 575740"/>
                <a:gd name="connsiteX158" fmla="*/ 364181 w 543724"/>
                <a:gd name="connsiteY158" fmla="*/ 283471 h 575740"/>
                <a:gd name="connsiteX159" fmla="*/ 360812 w 543724"/>
                <a:gd name="connsiteY159" fmla="*/ 284244 h 575740"/>
                <a:gd name="connsiteX160" fmla="*/ 359490 w 543724"/>
                <a:gd name="connsiteY160" fmla="*/ 285791 h 575740"/>
                <a:gd name="connsiteX161" fmla="*/ 352479 w 543724"/>
                <a:gd name="connsiteY161" fmla="*/ 289432 h 575740"/>
                <a:gd name="connsiteX162" fmla="*/ 346765 w 543724"/>
                <a:gd name="connsiteY162" fmla="*/ 288659 h 575740"/>
                <a:gd name="connsiteX163" fmla="*/ 341326 w 543724"/>
                <a:gd name="connsiteY163" fmla="*/ 289956 h 575740"/>
                <a:gd name="connsiteX164" fmla="*/ 337683 w 543724"/>
                <a:gd name="connsiteY164" fmla="*/ 294894 h 575740"/>
                <a:gd name="connsiteX165" fmla="*/ 333516 w 543724"/>
                <a:gd name="connsiteY165" fmla="*/ 297213 h 575740"/>
                <a:gd name="connsiteX166" fmla="*/ 324958 w 543724"/>
                <a:gd name="connsiteY166" fmla="*/ 322404 h 575740"/>
                <a:gd name="connsiteX167" fmla="*/ 316625 w 543724"/>
                <a:gd name="connsiteY167" fmla="*/ 333578 h 575740"/>
                <a:gd name="connsiteX168" fmla="*/ 316376 w 543724"/>
                <a:gd name="connsiteY168" fmla="*/ 335648 h 575740"/>
                <a:gd name="connsiteX169" fmla="*/ 319494 w 543724"/>
                <a:gd name="connsiteY169" fmla="*/ 345001 h 575740"/>
                <a:gd name="connsiteX170" fmla="*/ 319494 w 543724"/>
                <a:gd name="connsiteY170" fmla="*/ 346822 h 575740"/>
                <a:gd name="connsiteX171" fmla="*/ 336386 w 543724"/>
                <a:gd name="connsiteY171" fmla="*/ 360838 h 575740"/>
                <a:gd name="connsiteX172" fmla="*/ 339505 w 543724"/>
                <a:gd name="connsiteY172" fmla="*/ 363432 h 575740"/>
                <a:gd name="connsiteX173" fmla="*/ 345743 w 543724"/>
                <a:gd name="connsiteY173" fmla="*/ 365777 h 575740"/>
                <a:gd name="connsiteX174" fmla="*/ 354051 w 543724"/>
                <a:gd name="connsiteY174" fmla="*/ 363183 h 575740"/>
                <a:gd name="connsiteX175" fmla="*/ 362883 w 543724"/>
                <a:gd name="connsiteY175" fmla="*/ 367073 h 575740"/>
                <a:gd name="connsiteX176" fmla="*/ 364431 w 543724"/>
                <a:gd name="connsiteY176" fmla="*/ 368121 h 575740"/>
                <a:gd name="connsiteX177" fmla="*/ 367823 w 543724"/>
                <a:gd name="connsiteY177" fmla="*/ 377723 h 575740"/>
                <a:gd name="connsiteX178" fmla="*/ 368597 w 543724"/>
                <a:gd name="connsiteY178" fmla="*/ 381614 h 575740"/>
                <a:gd name="connsiteX179" fmla="*/ 375882 w 543724"/>
                <a:gd name="connsiteY179" fmla="*/ 382911 h 575740"/>
                <a:gd name="connsiteX180" fmla="*/ 378727 w 543724"/>
                <a:gd name="connsiteY180" fmla="*/ 382911 h 575740"/>
                <a:gd name="connsiteX181" fmla="*/ 382894 w 543724"/>
                <a:gd name="connsiteY181" fmla="*/ 386029 h 575740"/>
                <a:gd name="connsiteX182" fmla="*/ 396143 w 543724"/>
                <a:gd name="connsiteY182" fmla="*/ 387850 h 575740"/>
                <a:gd name="connsiteX183" fmla="*/ 402106 w 543724"/>
                <a:gd name="connsiteY183" fmla="*/ 390967 h 575740"/>
                <a:gd name="connsiteX184" fmla="*/ 407819 w 543724"/>
                <a:gd name="connsiteY184" fmla="*/ 393038 h 575740"/>
                <a:gd name="connsiteX185" fmla="*/ 406797 w 543724"/>
                <a:gd name="connsiteY185" fmla="*/ 394609 h 575740"/>
                <a:gd name="connsiteX186" fmla="*/ 406797 w 543724"/>
                <a:gd name="connsiteY186" fmla="*/ 398500 h 575740"/>
                <a:gd name="connsiteX187" fmla="*/ 402380 w 543724"/>
                <a:gd name="connsiteY187" fmla="*/ 409149 h 575740"/>
                <a:gd name="connsiteX188" fmla="*/ 398987 w 543724"/>
                <a:gd name="connsiteY188" fmla="*/ 413564 h 575740"/>
                <a:gd name="connsiteX189" fmla="*/ 396392 w 543724"/>
                <a:gd name="connsiteY189" fmla="*/ 419799 h 575740"/>
                <a:gd name="connsiteX190" fmla="*/ 393273 w 543724"/>
                <a:gd name="connsiteY190" fmla="*/ 423964 h 575740"/>
                <a:gd name="connsiteX191" fmla="*/ 395868 w 543724"/>
                <a:gd name="connsiteY191" fmla="*/ 425510 h 575740"/>
                <a:gd name="connsiteX192" fmla="*/ 417451 w 543724"/>
                <a:gd name="connsiteY192" fmla="*/ 425510 h 575740"/>
                <a:gd name="connsiteX193" fmla="*/ 415105 w 543724"/>
                <a:gd name="connsiteY193" fmla="*/ 429152 h 575740"/>
                <a:gd name="connsiteX194" fmla="*/ 415105 w 543724"/>
                <a:gd name="connsiteY194" fmla="*/ 436684 h 575740"/>
                <a:gd name="connsiteX195" fmla="*/ 414581 w 543724"/>
                <a:gd name="connsiteY195" fmla="*/ 439528 h 575740"/>
                <a:gd name="connsiteX196" fmla="*/ 417451 w 543724"/>
                <a:gd name="connsiteY196" fmla="*/ 443692 h 575740"/>
                <a:gd name="connsiteX197" fmla="*/ 418997 w 543724"/>
                <a:gd name="connsiteY197" fmla="*/ 447060 h 575740"/>
                <a:gd name="connsiteX198" fmla="*/ 416153 w 543724"/>
                <a:gd name="connsiteY198" fmla="*/ 452522 h 575740"/>
                <a:gd name="connsiteX199" fmla="*/ 414581 w 543724"/>
                <a:gd name="connsiteY199" fmla="*/ 454342 h 575740"/>
                <a:gd name="connsiteX200" fmla="*/ 414856 w 543724"/>
                <a:gd name="connsiteY200" fmla="*/ 457710 h 575740"/>
                <a:gd name="connsiteX201" fmla="*/ 419521 w 543724"/>
                <a:gd name="connsiteY201" fmla="*/ 461101 h 575740"/>
                <a:gd name="connsiteX202" fmla="*/ 421342 w 543724"/>
                <a:gd name="connsiteY202" fmla="*/ 463172 h 575740"/>
                <a:gd name="connsiteX203" fmla="*/ 425485 w 543724"/>
                <a:gd name="connsiteY203" fmla="*/ 470704 h 575740"/>
                <a:gd name="connsiteX204" fmla="*/ 421068 w 543724"/>
                <a:gd name="connsiteY204" fmla="*/ 475892 h 575740"/>
                <a:gd name="connsiteX205" fmla="*/ 419521 w 543724"/>
                <a:gd name="connsiteY205" fmla="*/ 480830 h 575740"/>
                <a:gd name="connsiteX206" fmla="*/ 419272 w 543724"/>
                <a:gd name="connsiteY206" fmla="*/ 484995 h 575740"/>
                <a:gd name="connsiteX207" fmla="*/ 420295 w 543724"/>
                <a:gd name="connsiteY207" fmla="*/ 487065 h 575740"/>
                <a:gd name="connsiteX208" fmla="*/ 419521 w 543724"/>
                <a:gd name="connsiteY208" fmla="*/ 490183 h 575740"/>
                <a:gd name="connsiteX209" fmla="*/ 419272 w 543724"/>
                <a:gd name="connsiteY209" fmla="*/ 495895 h 575740"/>
                <a:gd name="connsiteX210" fmla="*/ 417176 w 543724"/>
                <a:gd name="connsiteY210" fmla="*/ 501855 h 575740"/>
                <a:gd name="connsiteX211" fmla="*/ 415355 w 543724"/>
                <a:gd name="connsiteY211" fmla="*/ 505248 h 575740"/>
                <a:gd name="connsiteX212" fmla="*/ 398488 w 543724"/>
                <a:gd name="connsiteY212" fmla="*/ 499536 h 575740"/>
                <a:gd name="connsiteX213" fmla="*/ 392250 w 543724"/>
                <a:gd name="connsiteY213" fmla="*/ 497192 h 575740"/>
                <a:gd name="connsiteX214" fmla="*/ 385489 w 543724"/>
                <a:gd name="connsiteY214" fmla="*/ 496144 h 575740"/>
                <a:gd name="connsiteX215" fmla="*/ 380823 w 543724"/>
                <a:gd name="connsiteY215" fmla="*/ 496144 h 575740"/>
                <a:gd name="connsiteX216" fmla="*/ 377954 w 543724"/>
                <a:gd name="connsiteY216" fmla="*/ 498738 h 575740"/>
                <a:gd name="connsiteX217" fmla="*/ 365752 w 543724"/>
                <a:gd name="connsiteY217" fmla="*/ 500558 h 575740"/>
                <a:gd name="connsiteX218" fmla="*/ 366526 w 543724"/>
                <a:gd name="connsiteY218" fmla="*/ 505248 h 575740"/>
                <a:gd name="connsiteX219" fmla="*/ 368871 w 543724"/>
                <a:gd name="connsiteY219" fmla="*/ 512256 h 575740"/>
                <a:gd name="connsiteX220" fmla="*/ 368597 w 543724"/>
                <a:gd name="connsiteY220" fmla="*/ 514850 h 575740"/>
                <a:gd name="connsiteX221" fmla="*/ 364456 w 543724"/>
                <a:gd name="connsiteY221" fmla="*/ 515623 h 575740"/>
                <a:gd name="connsiteX222" fmla="*/ 359764 w 543724"/>
                <a:gd name="connsiteY222" fmla="*/ 514326 h 575740"/>
                <a:gd name="connsiteX223" fmla="*/ 357943 w 543724"/>
                <a:gd name="connsiteY223" fmla="*/ 512505 h 575740"/>
                <a:gd name="connsiteX224" fmla="*/ 356396 w 543724"/>
                <a:gd name="connsiteY224" fmla="*/ 507567 h 575740"/>
                <a:gd name="connsiteX225" fmla="*/ 351705 w 543724"/>
                <a:gd name="connsiteY225" fmla="*/ 505248 h 575740"/>
                <a:gd name="connsiteX226" fmla="*/ 339505 w 543724"/>
                <a:gd name="connsiteY226" fmla="*/ 519788 h 575740"/>
                <a:gd name="connsiteX227" fmla="*/ 327553 w 543724"/>
                <a:gd name="connsiteY227" fmla="*/ 529390 h 575740"/>
                <a:gd name="connsiteX228" fmla="*/ 323137 w 543724"/>
                <a:gd name="connsiteY228" fmla="*/ 540564 h 575740"/>
                <a:gd name="connsiteX229" fmla="*/ 320018 w 543724"/>
                <a:gd name="connsiteY229" fmla="*/ 547822 h 575740"/>
                <a:gd name="connsiteX230" fmla="*/ 313531 w 543724"/>
                <a:gd name="connsiteY230" fmla="*/ 563933 h 575740"/>
                <a:gd name="connsiteX231" fmla="*/ 308067 w 543724"/>
                <a:gd name="connsiteY231" fmla="*/ 575357 h 575740"/>
                <a:gd name="connsiteX232" fmla="*/ 300532 w 543724"/>
                <a:gd name="connsiteY232" fmla="*/ 575108 h 575740"/>
                <a:gd name="connsiteX233" fmla="*/ 294294 w 543724"/>
                <a:gd name="connsiteY233" fmla="*/ 571466 h 575740"/>
                <a:gd name="connsiteX234" fmla="*/ 291175 w 543724"/>
                <a:gd name="connsiteY234" fmla="*/ 570693 h 575740"/>
                <a:gd name="connsiteX235" fmla="*/ 290676 w 543724"/>
                <a:gd name="connsiteY235" fmla="*/ 565230 h 575740"/>
                <a:gd name="connsiteX236" fmla="*/ 291974 w 543724"/>
                <a:gd name="connsiteY236" fmla="*/ 562637 h 575740"/>
                <a:gd name="connsiteX237" fmla="*/ 290926 w 543724"/>
                <a:gd name="connsiteY237" fmla="*/ 560567 h 575740"/>
                <a:gd name="connsiteX238" fmla="*/ 286510 w 543724"/>
                <a:gd name="connsiteY238" fmla="*/ 557948 h 575740"/>
                <a:gd name="connsiteX239" fmla="*/ 284963 w 543724"/>
                <a:gd name="connsiteY239" fmla="*/ 560567 h 575740"/>
                <a:gd name="connsiteX240" fmla="*/ 277926 w 543724"/>
                <a:gd name="connsiteY240" fmla="*/ 560292 h 575740"/>
                <a:gd name="connsiteX241" fmla="*/ 274558 w 543724"/>
                <a:gd name="connsiteY241" fmla="*/ 561864 h 575740"/>
                <a:gd name="connsiteX242" fmla="*/ 260536 w 543724"/>
                <a:gd name="connsiteY242" fmla="*/ 564458 h 575740"/>
                <a:gd name="connsiteX243" fmla="*/ 254298 w 543724"/>
                <a:gd name="connsiteY243" fmla="*/ 566004 h 575740"/>
                <a:gd name="connsiteX244" fmla="*/ 253525 w 543724"/>
                <a:gd name="connsiteY244" fmla="*/ 562113 h 575740"/>
                <a:gd name="connsiteX245" fmla="*/ 247537 w 543724"/>
                <a:gd name="connsiteY245" fmla="*/ 557948 h 575740"/>
                <a:gd name="connsiteX246" fmla="*/ 230920 w 543724"/>
                <a:gd name="connsiteY246" fmla="*/ 554057 h 575740"/>
                <a:gd name="connsiteX247" fmla="*/ 227526 w 543724"/>
                <a:gd name="connsiteY247" fmla="*/ 553808 h 575740"/>
                <a:gd name="connsiteX248" fmla="*/ 228824 w 543724"/>
                <a:gd name="connsiteY248" fmla="*/ 549119 h 575740"/>
                <a:gd name="connsiteX249" fmla="*/ 229622 w 543724"/>
                <a:gd name="connsiteY249" fmla="*/ 540564 h 575740"/>
                <a:gd name="connsiteX250" fmla="*/ 231693 w 543724"/>
                <a:gd name="connsiteY250" fmla="*/ 534578 h 575740"/>
                <a:gd name="connsiteX251" fmla="*/ 238455 w 543724"/>
                <a:gd name="connsiteY251" fmla="*/ 524976 h 575740"/>
                <a:gd name="connsiteX252" fmla="*/ 241299 w 543724"/>
                <a:gd name="connsiteY252" fmla="*/ 522382 h 575740"/>
                <a:gd name="connsiteX253" fmla="*/ 248834 w 543724"/>
                <a:gd name="connsiteY253" fmla="*/ 511732 h 575740"/>
                <a:gd name="connsiteX254" fmla="*/ 246514 w 543724"/>
                <a:gd name="connsiteY254" fmla="*/ 508091 h 575740"/>
                <a:gd name="connsiteX255" fmla="*/ 237681 w 543724"/>
                <a:gd name="connsiteY255" fmla="*/ 507841 h 575740"/>
                <a:gd name="connsiteX256" fmla="*/ 231968 w 543724"/>
                <a:gd name="connsiteY256" fmla="*/ 505497 h 575740"/>
                <a:gd name="connsiteX257" fmla="*/ 226503 w 543724"/>
                <a:gd name="connsiteY257" fmla="*/ 504723 h 575740"/>
                <a:gd name="connsiteX258" fmla="*/ 220515 w 543724"/>
                <a:gd name="connsiteY258" fmla="*/ 506020 h 575740"/>
                <a:gd name="connsiteX259" fmla="*/ 217671 w 543724"/>
                <a:gd name="connsiteY259" fmla="*/ 507567 h 575740"/>
                <a:gd name="connsiteX260" fmla="*/ 213255 w 543724"/>
                <a:gd name="connsiteY260" fmla="*/ 509138 h 575740"/>
                <a:gd name="connsiteX261" fmla="*/ 203648 w 543724"/>
                <a:gd name="connsiteY261" fmla="*/ 510685 h 575740"/>
                <a:gd name="connsiteX262" fmla="*/ 201303 w 543724"/>
                <a:gd name="connsiteY262" fmla="*/ 511732 h 575740"/>
                <a:gd name="connsiteX263" fmla="*/ 196363 w 543724"/>
                <a:gd name="connsiteY263" fmla="*/ 511208 h 575740"/>
                <a:gd name="connsiteX264" fmla="*/ 195315 w 543724"/>
                <a:gd name="connsiteY264" fmla="*/ 507317 h 575740"/>
                <a:gd name="connsiteX265" fmla="*/ 191173 w 543724"/>
                <a:gd name="connsiteY265" fmla="*/ 498763 h 575740"/>
                <a:gd name="connsiteX266" fmla="*/ 186757 w 543724"/>
                <a:gd name="connsiteY266" fmla="*/ 491729 h 575740"/>
                <a:gd name="connsiteX267" fmla="*/ 182865 w 543724"/>
                <a:gd name="connsiteY267" fmla="*/ 487589 h 575740"/>
                <a:gd name="connsiteX268" fmla="*/ 178947 w 543724"/>
                <a:gd name="connsiteY268" fmla="*/ 477463 h 575740"/>
                <a:gd name="connsiteX269" fmla="*/ 175829 w 543724"/>
                <a:gd name="connsiteY269" fmla="*/ 473048 h 575740"/>
                <a:gd name="connsiteX270" fmla="*/ 173234 w 543724"/>
                <a:gd name="connsiteY270" fmla="*/ 472525 h 575740"/>
                <a:gd name="connsiteX271" fmla="*/ 167520 w 543724"/>
                <a:gd name="connsiteY271" fmla="*/ 472774 h 575740"/>
                <a:gd name="connsiteX272" fmla="*/ 158962 w 543724"/>
                <a:gd name="connsiteY272" fmla="*/ 474595 h 575740"/>
                <a:gd name="connsiteX273" fmla="*/ 149855 w 543724"/>
                <a:gd name="connsiteY273" fmla="*/ 478236 h 575740"/>
                <a:gd name="connsiteX274" fmla="*/ 142320 w 543724"/>
                <a:gd name="connsiteY274" fmla="*/ 478760 h 575740"/>
                <a:gd name="connsiteX275" fmla="*/ 142070 w 543724"/>
                <a:gd name="connsiteY275" fmla="*/ 473298 h 575740"/>
                <a:gd name="connsiteX276" fmla="*/ 132464 w 543724"/>
                <a:gd name="connsiteY276" fmla="*/ 473048 h 575740"/>
                <a:gd name="connsiteX277" fmla="*/ 127000 w 543724"/>
                <a:gd name="connsiteY277" fmla="*/ 472251 h 575740"/>
                <a:gd name="connsiteX278" fmla="*/ 127250 w 543724"/>
                <a:gd name="connsiteY278" fmla="*/ 469657 h 575740"/>
                <a:gd name="connsiteX279" fmla="*/ 122335 w 543724"/>
                <a:gd name="connsiteY279" fmla="*/ 467063 h 575740"/>
                <a:gd name="connsiteX280" fmla="*/ 120239 w 543724"/>
                <a:gd name="connsiteY280" fmla="*/ 470954 h 575740"/>
                <a:gd name="connsiteX281" fmla="*/ 119740 w 543724"/>
                <a:gd name="connsiteY281" fmla="*/ 474071 h 575740"/>
                <a:gd name="connsiteX282" fmla="*/ 121536 w 543724"/>
                <a:gd name="connsiteY282" fmla="*/ 481877 h 575740"/>
                <a:gd name="connsiteX283" fmla="*/ 117918 w 543724"/>
                <a:gd name="connsiteY283" fmla="*/ 486816 h 575740"/>
                <a:gd name="connsiteX284" fmla="*/ 112978 w 543724"/>
                <a:gd name="connsiteY284" fmla="*/ 485768 h 575740"/>
                <a:gd name="connsiteX285" fmla="*/ 102573 w 543724"/>
                <a:gd name="connsiteY285" fmla="*/ 486542 h 575740"/>
                <a:gd name="connsiteX286" fmla="*/ 96087 w 543724"/>
                <a:gd name="connsiteY286" fmla="*/ 486292 h 575740"/>
                <a:gd name="connsiteX287" fmla="*/ 91421 w 543724"/>
                <a:gd name="connsiteY287" fmla="*/ 484471 h 575740"/>
                <a:gd name="connsiteX288" fmla="*/ 88028 w 543724"/>
                <a:gd name="connsiteY288" fmla="*/ 481354 h 575740"/>
                <a:gd name="connsiteX289" fmla="*/ 81540 w 543724"/>
                <a:gd name="connsiteY289" fmla="*/ 477987 h 575740"/>
                <a:gd name="connsiteX290" fmla="*/ 78421 w 543724"/>
                <a:gd name="connsiteY290" fmla="*/ 475119 h 575740"/>
                <a:gd name="connsiteX291" fmla="*/ 76076 w 543724"/>
                <a:gd name="connsiteY291" fmla="*/ 474869 h 575740"/>
                <a:gd name="connsiteX292" fmla="*/ 69065 w 543724"/>
                <a:gd name="connsiteY292" fmla="*/ 476416 h 575740"/>
                <a:gd name="connsiteX293" fmla="*/ 66994 w 543724"/>
                <a:gd name="connsiteY293" fmla="*/ 478486 h 575740"/>
                <a:gd name="connsiteX294" fmla="*/ 62827 w 543724"/>
                <a:gd name="connsiteY294" fmla="*/ 480057 h 575740"/>
                <a:gd name="connsiteX295" fmla="*/ 59185 w 543724"/>
                <a:gd name="connsiteY295" fmla="*/ 479807 h 575740"/>
                <a:gd name="connsiteX296" fmla="*/ 52173 w 543724"/>
                <a:gd name="connsiteY296" fmla="*/ 481104 h 575740"/>
                <a:gd name="connsiteX297" fmla="*/ 42817 w 543724"/>
                <a:gd name="connsiteY297" fmla="*/ 480580 h 575740"/>
                <a:gd name="connsiteX298" fmla="*/ 31664 w 543724"/>
                <a:gd name="connsiteY298" fmla="*/ 483424 h 575740"/>
                <a:gd name="connsiteX299" fmla="*/ 26974 w 543724"/>
                <a:gd name="connsiteY299" fmla="*/ 477214 h 575740"/>
                <a:gd name="connsiteX300" fmla="*/ 29069 w 543724"/>
                <a:gd name="connsiteY300" fmla="*/ 470454 h 575740"/>
                <a:gd name="connsiteX301" fmla="*/ 30092 w 543724"/>
                <a:gd name="connsiteY301" fmla="*/ 462398 h 575740"/>
                <a:gd name="connsiteX302" fmla="*/ 32687 w 543724"/>
                <a:gd name="connsiteY302" fmla="*/ 454617 h 575740"/>
                <a:gd name="connsiteX303" fmla="*/ 32438 w 543724"/>
                <a:gd name="connsiteY303" fmla="*/ 453819 h 575740"/>
                <a:gd name="connsiteX304" fmla="*/ 4642 w 543724"/>
                <a:gd name="connsiteY304" fmla="*/ 455390 h 575740"/>
                <a:gd name="connsiteX305" fmla="*/ 4642 w 543724"/>
                <a:gd name="connsiteY305" fmla="*/ 452522 h 575740"/>
                <a:gd name="connsiteX306" fmla="*/ 1773 w 543724"/>
                <a:gd name="connsiteY306" fmla="*/ 452796 h 575740"/>
                <a:gd name="connsiteX307" fmla="*/ -1845 w 543724"/>
                <a:gd name="connsiteY307" fmla="*/ 447608 h 575740"/>
                <a:gd name="connsiteX308" fmla="*/ -1346 w 543724"/>
                <a:gd name="connsiteY308" fmla="*/ 443443 h 575740"/>
                <a:gd name="connsiteX309" fmla="*/ -2119 w 543724"/>
                <a:gd name="connsiteY309" fmla="*/ 439278 h 575740"/>
                <a:gd name="connsiteX310" fmla="*/ 1000 w 543724"/>
                <a:gd name="connsiteY310" fmla="*/ 440076 h 575740"/>
                <a:gd name="connsiteX311" fmla="*/ 2048 w 543724"/>
                <a:gd name="connsiteY311" fmla="*/ 442670 h 575740"/>
                <a:gd name="connsiteX312" fmla="*/ 4642 w 543724"/>
                <a:gd name="connsiteY312" fmla="*/ 444740 h 575740"/>
                <a:gd name="connsiteX313" fmla="*/ 8784 w 543724"/>
                <a:gd name="connsiteY313" fmla="*/ 444216 h 575740"/>
                <a:gd name="connsiteX314" fmla="*/ 11653 w 543724"/>
                <a:gd name="connsiteY314" fmla="*/ 445264 h 575740"/>
                <a:gd name="connsiteX315" fmla="*/ 19438 w 543724"/>
                <a:gd name="connsiteY315" fmla="*/ 453045 h 575740"/>
                <a:gd name="connsiteX316" fmla="*/ 23081 w 543724"/>
                <a:gd name="connsiteY316" fmla="*/ 452023 h 575740"/>
                <a:gd name="connsiteX317" fmla="*/ 25676 w 543724"/>
                <a:gd name="connsiteY317" fmla="*/ 449928 h 575740"/>
                <a:gd name="connsiteX318" fmla="*/ 30092 w 543724"/>
                <a:gd name="connsiteY318" fmla="*/ 447608 h 575740"/>
                <a:gd name="connsiteX319" fmla="*/ 30092 w 543724"/>
                <a:gd name="connsiteY319" fmla="*/ 444740 h 575740"/>
                <a:gd name="connsiteX320" fmla="*/ 31140 w 543724"/>
                <a:gd name="connsiteY320" fmla="*/ 441897 h 575740"/>
                <a:gd name="connsiteX321" fmla="*/ 34783 w 543724"/>
                <a:gd name="connsiteY321" fmla="*/ 443194 h 575740"/>
                <a:gd name="connsiteX322" fmla="*/ 37627 w 543724"/>
                <a:gd name="connsiteY322" fmla="*/ 441373 h 575740"/>
                <a:gd name="connsiteX323" fmla="*/ 38400 w 543724"/>
                <a:gd name="connsiteY323" fmla="*/ 437482 h 575740"/>
                <a:gd name="connsiteX324" fmla="*/ 40995 w 543724"/>
                <a:gd name="connsiteY324" fmla="*/ 437482 h 575740"/>
                <a:gd name="connsiteX325" fmla="*/ 44638 w 543724"/>
                <a:gd name="connsiteY325" fmla="*/ 435388 h 575740"/>
                <a:gd name="connsiteX326" fmla="*/ 45162 w 543724"/>
                <a:gd name="connsiteY326" fmla="*/ 431771 h 575740"/>
                <a:gd name="connsiteX327" fmla="*/ 46709 w 543724"/>
                <a:gd name="connsiteY327" fmla="*/ 430973 h 575740"/>
                <a:gd name="connsiteX328" fmla="*/ 49054 w 543724"/>
                <a:gd name="connsiteY328" fmla="*/ 431497 h 575740"/>
                <a:gd name="connsiteX329" fmla="*/ 54244 w 543724"/>
                <a:gd name="connsiteY329" fmla="*/ 431247 h 575740"/>
                <a:gd name="connsiteX330" fmla="*/ 58661 w 543724"/>
                <a:gd name="connsiteY330" fmla="*/ 426832 h 575740"/>
                <a:gd name="connsiteX331" fmla="*/ 59459 w 543724"/>
                <a:gd name="connsiteY331" fmla="*/ 423191 h 575740"/>
                <a:gd name="connsiteX332" fmla="*/ 58661 w 543724"/>
                <a:gd name="connsiteY332" fmla="*/ 417205 h 575740"/>
                <a:gd name="connsiteX333" fmla="*/ 61006 w 543724"/>
                <a:gd name="connsiteY333" fmla="*/ 416432 h 575740"/>
                <a:gd name="connsiteX334" fmla="*/ 61006 w 543724"/>
                <a:gd name="connsiteY334" fmla="*/ 412267 h 575740"/>
                <a:gd name="connsiteX335" fmla="*/ 63601 w 543724"/>
                <a:gd name="connsiteY335" fmla="*/ 412267 h 575740"/>
                <a:gd name="connsiteX336" fmla="*/ 65172 w 543724"/>
                <a:gd name="connsiteY336" fmla="*/ 405533 h 575740"/>
                <a:gd name="connsiteX337" fmla="*/ 70612 w 543724"/>
                <a:gd name="connsiteY337" fmla="*/ 403188 h 575740"/>
                <a:gd name="connsiteX338" fmla="*/ 72957 w 543724"/>
                <a:gd name="connsiteY338" fmla="*/ 403438 h 575740"/>
                <a:gd name="connsiteX339" fmla="*/ 81790 w 543724"/>
                <a:gd name="connsiteY339" fmla="*/ 402664 h 575740"/>
                <a:gd name="connsiteX340" fmla="*/ 84659 w 543724"/>
                <a:gd name="connsiteY340" fmla="*/ 401118 h 575740"/>
                <a:gd name="connsiteX341" fmla="*/ 93492 w 543724"/>
                <a:gd name="connsiteY341" fmla="*/ 398774 h 575740"/>
                <a:gd name="connsiteX342" fmla="*/ 107514 w 543724"/>
                <a:gd name="connsiteY342" fmla="*/ 396429 h 575740"/>
                <a:gd name="connsiteX343" fmla="*/ 121286 w 543724"/>
                <a:gd name="connsiteY343" fmla="*/ 396180 h 575740"/>
                <a:gd name="connsiteX344" fmla="*/ 128821 w 543724"/>
                <a:gd name="connsiteY344" fmla="*/ 394883 h 575740"/>
                <a:gd name="connsiteX345" fmla="*/ 129595 w 543724"/>
                <a:gd name="connsiteY345" fmla="*/ 398500 h 575740"/>
                <a:gd name="connsiteX346" fmla="*/ 158163 w 543724"/>
                <a:gd name="connsiteY346" fmla="*/ 400320 h 575740"/>
                <a:gd name="connsiteX347" fmla="*/ 157914 w 543724"/>
                <a:gd name="connsiteY347" fmla="*/ 394085 h 575740"/>
                <a:gd name="connsiteX348" fmla="*/ 168044 w 543724"/>
                <a:gd name="connsiteY348" fmla="*/ 394085 h 575740"/>
                <a:gd name="connsiteX349" fmla="*/ 175330 w 543724"/>
                <a:gd name="connsiteY349" fmla="*/ 392788 h 575740"/>
                <a:gd name="connsiteX350" fmla="*/ 173758 w 543724"/>
                <a:gd name="connsiteY350" fmla="*/ 385779 h 575740"/>
                <a:gd name="connsiteX351" fmla="*/ 173508 w 543724"/>
                <a:gd name="connsiteY351" fmla="*/ 381365 h 575740"/>
                <a:gd name="connsiteX352" fmla="*/ 177151 w 543724"/>
                <a:gd name="connsiteY352" fmla="*/ 377748 h 575740"/>
                <a:gd name="connsiteX353" fmla="*/ 177400 w 543724"/>
                <a:gd name="connsiteY353" fmla="*/ 366824 h 575740"/>
                <a:gd name="connsiteX354" fmla="*/ 176353 w 543724"/>
                <a:gd name="connsiteY354" fmla="*/ 359816 h 575740"/>
                <a:gd name="connsiteX355" fmla="*/ 174806 w 543724"/>
                <a:gd name="connsiteY355" fmla="*/ 357995 h 575740"/>
                <a:gd name="connsiteX356" fmla="*/ 173758 w 543724"/>
                <a:gd name="connsiteY356" fmla="*/ 352284 h 575740"/>
                <a:gd name="connsiteX357" fmla="*/ 175579 w 543724"/>
                <a:gd name="connsiteY357" fmla="*/ 348916 h 575740"/>
                <a:gd name="connsiteX358" fmla="*/ 178174 w 543724"/>
                <a:gd name="connsiteY358" fmla="*/ 347869 h 575740"/>
                <a:gd name="connsiteX359" fmla="*/ 176876 w 543724"/>
                <a:gd name="connsiteY359" fmla="*/ 344502 h 575740"/>
                <a:gd name="connsiteX360" fmla="*/ 177650 w 543724"/>
                <a:gd name="connsiteY360" fmla="*/ 338266 h 575740"/>
                <a:gd name="connsiteX361" fmla="*/ 176876 w 543724"/>
                <a:gd name="connsiteY361" fmla="*/ 334625 h 575740"/>
                <a:gd name="connsiteX362" fmla="*/ 175330 w 543724"/>
                <a:gd name="connsiteY362" fmla="*/ 331507 h 575740"/>
                <a:gd name="connsiteX363" fmla="*/ 174806 w 543724"/>
                <a:gd name="connsiteY363" fmla="*/ 327342 h 575740"/>
                <a:gd name="connsiteX364" fmla="*/ 175854 w 543724"/>
                <a:gd name="connsiteY364" fmla="*/ 323975 h 575740"/>
                <a:gd name="connsiteX365" fmla="*/ 177675 w 543724"/>
                <a:gd name="connsiteY365" fmla="*/ 321631 h 575740"/>
                <a:gd name="connsiteX366" fmla="*/ 178449 w 543724"/>
                <a:gd name="connsiteY366" fmla="*/ 317740 h 575740"/>
                <a:gd name="connsiteX367" fmla="*/ 174281 w 543724"/>
                <a:gd name="connsiteY367" fmla="*/ 311256 h 575740"/>
                <a:gd name="connsiteX368" fmla="*/ 174032 w 543724"/>
                <a:gd name="connsiteY368" fmla="*/ 309959 h 575740"/>
                <a:gd name="connsiteX369" fmla="*/ 170140 w 543724"/>
                <a:gd name="connsiteY369" fmla="*/ 307614 h 575740"/>
                <a:gd name="connsiteX370" fmla="*/ 169616 w 543724"/>
                <a:gd name="connsiteY370" fmla="*/ 304771 h 575740"/>
                <a:gd name="connsiteX371" fmla="*/ 170390 w 543724"/>
                <a:gd name="connsiteY371" fmla="*/ 299558 h 575740"/>
                <a:gd name="connsiteX372" fmla="*/ 170140 w 543724"/>
                <a:gd name="connsiteY372" fmla="*/ 295418 h 575740"/>
                <a:gd name="connsiteX373" fmla="*/ 172211 w 543724"/>
                <a:gd name="connsiteY373" fmla="*/ 295418 h 575740"/>
                <a:gd name="connsiteX374" fmla="*/ 174032 w 543724"/>
                <a:gd name="connsiteY374" fmla="*/ 291776 h 575740"/>
                <a:gd name="connsiteX375" fmla="*/ 178972 w 543724"/>
                <a:gd name="connsiteY375" fmla="*/ 285292 h 575740"/>
                <a:gd name="connsiteX376" fmla="*/ 183638 w 543724"/>
                <a:gd name="connsiteY376" fmla="*/ 281376 h 575740"/>
                <a:gd name="connsiteX377" fmla="*/ 186508 w 543724"/>
                <a:gd name="connsiteY377" fmla="*/ 281127 h 575740"/>
                <a:gd name="connsiteX378" fmla="*/ 190924 w 543724"/>
                <a:gd name="connsiteY378" fmla="*/ 279056 h 575740"/>
                <a:gd name="connsiteX379" fmla="*/ 198708 w 543724"/>
                <a:gd name="connsiteY379" fmla="*/ 280079 h 575740"/>
                <a:gd name="connsiteX380" fmla="*/ 198209 w 543724"/>
                <a:gd name="connsiteY380" fmla="*/ 278533 h 575740"/>
                <a:gd name="connsiteX381" fmla="*/ 190150 w 543724"/>
                <a:gd name="connsiteY381" fmla="*/ 277759 h 575740"/>
                <a:gd name="connsiteX382" fmla="*/ 188079 w 543724"/>
                <a:gd name="connsiteY382" fmla="*/ 273071 h 575740"/>
                <a:gd name="connsiteX383" fmla="*/ 182615 w 543724"/>
                <a:gd name="connsiteY383" fmla="*/ 275166 h 575740"/>
                <a:gd name="connsiteX384" fmla="*/ 178449 w 543724"/>
                <a:gd name="connsiteY384" fmla="*/ 268406 h 575740"/>
                <a:gd name="connsiteX385" fmla="*/ 174556 w 543724"/>
                <a:gd name="connsiteY385" fmla="*/ 267883 h 575740"/>
                <a:gd name="connsiteX386" fmla="*/ 172211 w 543724"/>
                <a:gd name="connsiteY386" fmla="*/ 262695 h 575740"/>
                <a:gd name="connsiteX387" fmla="*/ 166497 w 543724"/>
                <a:gd name="connsiteY387" fmla="*/ 252294 h 575740"/>
                <a:gd name="connsiteX388" fmla="*/ 168318 w 543724"/>
                <a:gd name="connsiteY388" fmla="*/ 245810 h 575740"/>
                <a:gd name="connsiteX389" fmla="*/ 168842 w 543724"/>
                <a:gd name="connsiteY389" fmla="*/ 240348 h 575740"/>
                <a:gd name="connsiteX390" fmla="*/ 167545 w 543724"/>
                <a:gd name="connsiteY390" fmla="*/ 232043 h 575740"/>
                <a:gd name="connsiteX391" fmla="*/ 167795 w 543724"/>
                <a:gd name="connsiteY391" fmla="*/ 225558 h 575740"/>
                <a:gd name="connsiteX392" fmla="*/ 170140 w 543724"/>
                <a:gd name="connsiteY392" fmla="*/ 225034 h 575740"/>
                <a:gd name="connsiteX393" fmla="*/ 171437 w 543724"/>
                <a:gd name="connsiteY393" fmla="*/ 227378 h 575740"/>
                <a:gd name="connsiteX394" fmla="*/ 172985 w 543724"/>
                <a:gd name="connsiteY394" fmla="*/ 226331 h 575740"/>
                <a:gd name="connsiteX395" fmla="*/ 169092 w 543724"/>
                <a:gd name="connsiteY395" fmla="*/ 220370 h 57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543724" h="575740">
                  <a:moveTo>
                    <a:pt x="168792" y="218549"/>
                  </a:moveTo>
                  <a:lnTo>
                    <a:pt x="175305" y="219846"/>
                  </a:lnTo>
                  <a:lnTo>
                    <a:pt x="179197" y="219597"/>
                  </a:lnTo>
                  <a:lnTo>
                    <a:pt x="184910" y="217776"/>
                  </a:lnTo>
                  <a:lnTo>
                    <a:pt x="190624" y="213087"/>
                  </a:lnTo>
                  <a:lnTo>
                    <a:pt x="192695" y="207376"/>
                  </a:lnTo>
                  <a:lnTo>
                    <a:pt x="192969" y="201939"/>
                  </a:lnTo>
                  <a:lnTo>
                    <a:pt x="190874" y="191538"/>
                  </a:lnTo>
                  <a:lnTo>
                    <a:pt x="188029" y="187897"/>
                  </a:lnTo>
                  <a:lnTo>
                    <a:pt x="185435" y="186350"/>
                  </a:lnTo>
                  <a:lnTo>
                    <a:pt x="185435" y="184006"/>
                  </a:lnTo>
                  <a:lnTo>
                    <a:pt x="186732" y="181412"/>
                  </a:lnTo>
                  <a:lnTo>
                    <a:pt x="191673" y="175950"/>
                  </a:lnTo>
                  <a:lnTo>
                    <a:pt x="206992" y="167395"/>
                  </a:lnTo>
                  <a:lnTo>
                    <a:pt x="213753" y="165574"/>
                  </a:lnTo>
                  <a:lnTo>
                    <a:pt x="218419" y="166098"/>
                  </a:lnTo>
                  <a:lnTo>
                    <a:pt x="220765" y="165574"/>
                  </a:lnTo>
                  <a:lnTo>
                    <a:pt x="222062" y="163230"/>
                  </a:lnTo>
                  <a:lnTo>
                    <a:pt x="218943" y="160886"/>
                  </a:lnTo>
                  <a:lnTo>
                    <a:pt x="217122" y="160886"/>
                  </a:lnTo>
                  <a:lnTo>
                    <a:pt x="215051" y="162706"/>
                  </a:lnTo>
                  <a:lnTo>
                    <a:pt x="211658" y="161933"/>
                  </a:lnTo>
                  <a:lnTo>
                    <a:pt x="212182" y="159589"/>
                  </a:lnTo>
                  <a:lnTo>
                    <a:pt x="214003" y="157269"/>
                  </a:lnTo>
                  <a:lnTo>
                    <a:pt x="212706" y="151034"/>
                  </a:lnTo>
                  <a:lnTo>
                    <a:pt x="215301" y="148415"/>
                  </a:lnTo>
                  <a:lnTo>
                    <a:pt x="219991" y="147642"/>
                  </a:lnTo>
                  <a:lnTo>
                    <a:pt x="222586" y="144524"/>
                  </a:lnTo>
                  <a:lnTo>
                    <a:pt x="226229" y="141157"/>
                  </a:lnTo>
                  <a:lnTo>
                    <a:pt x="228300" y="140384"/>
                  </a:lnTo>
                  <a:lnTo>
                    <a:pt x="234263" y="135695"/>
                  </a:lnTo>
                  <a:lnTo>
                    <a:pt x="239727" y="132852"/>
                  </a:lnTo>
                  <a:lnTo>
                    <a:pt x="248036" y="129460"/>
                  </a:lnTo>
                  <a:lnTo>
                    <a:pt x="252727" y="125818"/>
                  </a:lnTo>
                  <a:lnTo>
                    <a:pt x="256095" y="121404"/>
                  </a:lnTo>
                  <a:lnTo>
                    <a:pt x="261808" y="109208"/>
                  </a:lnTo>
                  <a:lnTo>
                    <a:pt x="267522" y="102723"/>
                  </a:lnTo>
                  <a:lnTo>
                    <a:pt x="268570" y="100628"/>
                  </a:lnTo>
                  <a:lnTo>
                    <a:pt x="270391" y="94143"/>
                  </a:lnTo>
                  <a:lnTo>
                    <a:pt x="272737" y="90003"/>
                  </a:lnTo>
                  <a:lnTo>
                    <a:pt x="276629" y="86087"/>
                  </a:lnTo>
                  <a:lnTo>
                    <a:pt x="279748" y="84267"/>
                  </a:lnTo>
                  <a:lnTo>
                    <a:pt x="283366" y="82970"/>
                  </a:lnTo>
                  <a:lnTo>
                    <a:pt x="297663" y="79852"/>
                  </a:lnTo>
                  <a:lnTo>
                    <a:pt x="301555" y="77782"/>
                  </a:lnTo>
                  <a:lnTo>
                    <a:pt x="304149" y="75437"/>
                  </a:lnTo>
                  <a:lnTo>
                    <a:pt x="307268" y="70249"/>
                  </a:lnTo>
                  <a:lnTo>
                    <a:pt x="310138" y="66608"/>
                  </a:lnTo>
                  <a:lnTo>
                    <a:pt x="319494" y="59350"/>
                  </a:lnTo>
                  <a:lnTo>
                    <a:pt x="328326" y="55709"/>
                  </a:lnTo>
                  <a:lnTo>
                    <a:pt x="331445" y="53888"/>
                  </a:lnTo>
                  <a:lnTo>
                    <a:pt x="334564" y="49748"/>
                  </a:lnTo>
                  <a:lnTo>
                    <a:pt x="335338" y="44535"/>
                  </a:lnTo>
                  <a:lnTo>
                    <a:pt x="339230" y="41417"/>
                  </a:lnTo>
                  <a:lnTo>
                    <a:pt x="340004" y="38051"/>
                  </a:lnTo>
                  <a:lnTo>
                    <a:pt x="338980" y="34409"/>
                  </a:lnTo>
                  <a:lnTo>
                    <a:pt x="338980" y="28174"/>
                  </a:lnTo>
                  <a:lnTo>
                    <a:pt x="337159" y="24283"/>
                  </a:lnTo>
                  <a:lnTo>
                    <a:pt x="336386" y="19619"/>
                  </a:lnTo>
                  <a:lnTo>
                    <a:pt x="337409" y="14930"/>
                  </a:lnTo>
                  <a:lnTo>
                    <a:pt x="343397" y="9493"/>
                  </a:lnTo>
                  <a:lnTo>
                    <a:pt x="349884" y="8445"/>
                  </a:lnTo>
                  <a:lnTo>
                    <a:pt x="353527" y="5852"/>
                  </a:lnTo>
                  <a:lnTo>
                    <a:pt x="354550" y="3258"/>
                  </a:lnTo>
                  <a:lnTo>
                    <a:pt x="356895" y="3757"/>
                  </a:lnTo>
                  <a:lnTo>
                    <a:pt x="359241" y="6101"/>
                  </a:lnTo>
                  <a:lnTo>
                    <a:pt x="361836" y="6376"/>
                  </a:lnTo>
                  <a:lnTo>
                    <a:pt x="366002" y="4555"/>
                  </a:lnTo>
                  <a:lnTo>
                    <a:pt x="374560" y="7148"/>
                  </a:lnTo>
                  <a:lnTo>
                    <a:pt x="377155" y="1437"/>
                  </a:lnTo>
                  <a:lnTo>
                    <a:pt x="379251" y="1686"/>
                  </a:lnTo>
                  <a:lnTo>
                    <a:pt x="381846" y="3258"/>
                  </a:lnTo>
                  <a:lnTo>
                    <a:pt x="385489" y="-383"/>
                  </a:lnTo>
                  <a:lnTo>
                    <a:pt x="394570" y="4280"/>
                  </a:lnTo>
                  <a:lnTo>
                    <a:pt x="398738" y="9742"/>
                  </a:lnTo>
                  <a:lnTo>
                    <a:pt x="401856" y="15205"/>
                  </a:lnTo>
                  <a:lnTo>
                    <a:pt x="402629" y="21689"/>
                  </a:lnTo>
                  <a:lnTo>
                    <a:pt x="405224" y="21165"/>
                  </a:lnTo>
                  <a:lnTo>
                    <a:pt x="404177" y="24807"/>
                  </a:lnTo>
                  <a:lnTo>
                    <a:pt x="404701" y="28174"/>
                  </a:lnTo>
                  <a:lnTo>
                    <a:pt x="407570" y="35706"/>
                  </a:lnTo>
                  <a:lnTo>
                    <a:pt x="426782" y="28698"/>
                  </a:lnTo>
                  <a:lnTo>
                    <a:pt x="434317" y="32863"/>
                  </a:lnTo>
                  <a:lnTo>
                    <a:pt x="437186" y="38824"/>
                  </a:lnTo>
                  <a:lnTo>
                    <a:pt x="438484" y="40121"/>
                  </a:lnTo>
                  <a:lnTo>
                    <a:pt x="443149" y="42216"/>
                  </a:lnTo>
                  <a:lnTo>
                    <a:pt x="439257" y="52591"/>
                  </a:lnTo>
                  <a:lnTo>
                    <a:pt x="437685" y="64538"/>
                  </a:lnTo>
                  <a:lnTo>
                    <a:pt x="445220" y="65062"/>
                  </a:lnTo>
                  <a:lnTo>
                    <a:pt x="444971" y="76485"/>
                  </a:lnTo>
                  <a:lnTo>
                    <a:pt x="450160" y="79328"/>
                  </a:lnTo>
                  <a:lnTo>
                    <a:pt x="448089" y="81423"/>
                  </a:lnTo>
                  <a:lnTo>
                    <a:pt x="479527" y="96487"/>
                  </a:lnTo>
                  <a:lnTo>
                    <a:pt x="484193" y="98807"/>
                  </a:lnTo>
                  <a:lnTo>
                    <a:pt x="489408" y="90502"/>
                  </a:lnTo>
                  <a:lnTo>
                    <a:pt x="493025" y="90252"/>
                  </a:lnTo>
                  <a:lnTo>
                    <a:pt x="501334" y="85314"/>
                  </a:lnTo>
                  <a:lnTo>
                    <a:pt x="509393" y="78031"/>
                  </a:lnTo>
                  <a:lnTo>
                    <a:pt x="516404" y="70249"/>
                  </a:lnTo>
                  <a:lnTo>
                    <a:pt x="521869" y="60373"/>
                  </a:lnTo>
                  <a:lnTo>
                    <a:pt x="525511" y="60896"/>
                  </a:lnTo>
                  <a:lnTo>
                    <a:pt x="530951" y="66084"/>
                  </a:lnTo>
                  <a:lnTo>
                    <a:pt x="532273" y="68429"/>
                  </a:lnTo>
                  <a:lnTo>
                    <a:pt x="530451" y="75687"/>
                  </a:lnTo>
                  <a:lnTo>
                    <a:pt x="532772" y="86087"/>
                  </a:lnTo>
                  <a:lnTo>
                    <a:pt x="528356" y="95689"/>
                  </a:lnTo>
                  <a:lnTo>
                    <a:pt x="532772" y="102449"/>
                  </a:lnTo>
                  <a:lnTo>
                    <a:pt x="536415" y="105815"/>
                  </a:lnTo>
                  <a:lnTo>
                    <a:pt x="537712" y="106090"/>
                  </a:lnTo>
                  <a:lnTo>
                    <a:pt x="540831" y="111003"/>
                  </a:lnTo>
                  <a:lnTo>
                    <a:pt x="541605" y="115942"/>
                  </a:lnTo>
                  <a:lnTo>
                    <a:pt x="537463" y="117239"/>
                  </a:lnTo>
                  <a:lnTo>
                    <a:pt x="532772" y="120107"/>
                  </a:lnTo>
                  <a:lnTo>
                    <a:pt x="529404" y="123224"/>
                  </a:lnTo>
                  <a:lnTo>
                    <a:pt x="526809" y="123998"/>
                  </a:lnTo>
                  <a:lnTo>
                    <a:pt x="503954" y="132303"/>
                  </a:lnTo>
                  <a:lnTo>
                    <a:pt x="476409" y="141930"/>
                  </a:lnTo>
                  <a:lnTo>
                    <a:pt x="472516" y="143477"/>
                  </a:lnTo>
                  <a:lnTo>
                    <a:pt x="471468" y="146345"/>
                  </a:lnTo>
                  <a:lnTo>
                    <a:pt x="466004" y="153603"/>
                  </a:lnTo>
                  <a:lnTo>
                    <a:pt x="451982" y="168941"/>
                  </a:lnTo>
                  <a:lnTo>
                    <a:pt x="445744" y="174653"/>
                  </a:lnTo>
                  <a:lnTo>
                    <a:pt x="442376" y="173081"/>
                  </a:lnTo>
                  <a:lnTo>
                    <a:pt x="438209" y="174378"/>
                  </a:lnTo>
                  <a:lnTo>
                    <a:pt x="434841" y="171785"/>
                  </a:lnTo>
                  <a:lnTo>
                    <a:pt x="429376" y="171261"/>
                  </a:lnTo>
                  <a:lnTo>
                    <a:pt x="416901" y="172309"/>
                  </a:lnTo>
                  <a:lnTo>
                    <a:pt x="410938" y="172309"/>
                  </a:lnTo>
                  <a:lnTo>
                    <a:pt x="402629" y="167121"/>
                  </a:lnTo>
                  <a:lnTo>
                    <a:pt x="398463" y="165051"/>
                  </a:lnTo>
                  <a:lnTo>
                    <a:pt x="394047" y="166597"/>
                  </a:lnTo>
                  <a:lnTo>
                    <a:pt x="385988" y="166597"/>
                  </a:lnTo>
                  <a:lnTo>
                    <a:pt x="388084" y="174378"/>
                  </a:lnTo>
                  <a:lnTo>
                    <a:pt x="390679" y="172309"/>
                  </a:lnTo>
                  <a:lnTo>
                    <a:pt x="396118" y="173356"/>
                  </a:lnTo>
                  <a:lnTo>
                    <a:pt x="396392" y="180614"/>
                  </a:lnTo>
                  <a:lnTo>
                    <a:pt x="397440" y="185552"/>
                  </a:lnTo>
                  <a:lnTo>
                    <a:pt x="398463" y="185552"/>
                  </a:lnTo>
                  <a:lnTo>
                    <a:pt x="391452" y="197749"/>
                  </a:lnTo>
                  <a:lnTo>
                    <a:pt x="398463" y="210743"/>
                  </a:lnTo>
                  <a:lnTo>
                    <a:pt x="389381" y="213337"/>
                  </a:lnTo>
                  <a:lnTo>
                    <a:pt x="387560" y="220345"/>
                  </a:lnTo>
                  <a:lnTo>
                    <a:pt x="380798" y="229174"/>
                  </a:lnTo>
                  <a:lnTo>
                    <a:pt x="369620" y="240348"/>
                  </a:lnTo>
                  <a:lnTo>
                    <a:pt x="365728" y="244762"/>
                  </a:lnTo>
                  <a:lnTo>
                    <a:pt x="365229" y="247631"/>
                  </a:lnTo>
                  <a:lnTo>
                    <a:pt x="367300" y="250748"/>
                  </a:lnTo>
                  <a:lnTo>
                    <a:pt x="374311" y="255412"/>
                  </a:lnTo>
                  <a:lnTo>
                    <a:pt x="350932" y="254639"/>
                  </a:lnTo>
                  <a:lnTo>
                    <a:pt x="341052" y="253591"/>
                  </a:lnTo>
                  <a:lnTo>
                    <a:pt x="339230" y="254115"/>
                  </a:lnTo>
                  <a:lnTo>
                    <a:pt x="328077" y="253591"/>
                  </a:lnTo>
                  <a:lnTo>
                    <a:pt x="328077" y="255662"/>
                  </a:lnTo>
                  <a:lnTo>
                    <a:pt x="331445" y="258006"/>
                  </a:lnTo>
                  <a:lnTo>
                    <a:pt x="340029" y="265538"/>
                  </a:lnTo>
                  <a:lnTo>
                    <a:pt x="346516" y="268406"/>
                  </a:lnTo>
                  <a:lnTo>
                    <a:pt x="370668" y="273320"/>
                  </a:lnTo>
                  <a:lnTo>
                    <a:pt x="366002" y="280079"/>
                  </a:lnTo>
                  <a:lnTo>
                    <a:pt x="364181" y="283471"/>
                  </a:lnTo>
                  <a:lnTo>
                    <a:pt x="360812" y="284244"/>
                  </a:lnTo>
                  <a:lnTo>
                    <a:pt x="359490" y="285791"/>
                  </a:lnTo>
                  <a:lnTo>
                    <a:pt x="352479" y="289432"/>
                  </a:lnTo>
                  <a:lnTo>
                    <a:pt x="346765" y="288659"/>
                  </a:lnTo>
                  <a:lnTo>
                    <a:pt x="341326" y="289956"/>
                  </a:lnTo>
                  <a:lnTo>
                    <a:pt x="337683" y="294894"/>
                  </a:lnTo>
                  <a:lnTo>
                    <a:pt x="333516" y="297213"/>
                  </a:lnTo>
                  <a:lnTo>
                    <a:pt x="324958" y="322404"/>
                  </a:lnTo>
                  <a:lnTo>
                    <a:pt x="316625" y="333578"/>
                  </a:lnTo>
                  <a:lnTo>
                    <a:pt x="316376" y="335648"/>
                  </a:lnTo>
                  <a:lnTo>
                    <a:pt x="319494" y="345001"/>
                  </a:lnTo>
                  <a:lnTo>
                    <a:pt x="319494" y="346822"/>
                  </a:lnTo>
                  <a:lnTo>
                    <a:pt x="336386" y="360838"/>
                  </a:lnTo>
                  <a:lnTo>
                    <a:pt x="339505" y="363432"/>
                  </a:lnTo>
                  <a:lnTo>
                    <a:pt x="345743" y="365777"/>
                  </a:lnTo>
                  <a:lnTo>
                    <a:pt x="354051" y="363183"/>
                  </a:lnTo>
                  <a:lnTo>
                    <a:pt x="362883" y="367073"/>
                  </a:lnTo>
                  <a:lnTo>
                    <a:pt x="364431" y="368121"/>
                  </a:lnTo>
                  <a:lnTo>
                    <a:pt x="367823" y="377723"/>
                  </a:lnTo>
                  <a:lnTo>
                    <a:pt x="368597" y="381614"/>
                  </a:lnTo>
                  <a:lnTo>
                    <a:pt x="375882" y="382911"/>
                  </a:lnTo>
                  <a:lnTo>
                    <a:pt x="378727" y="382911"/>
                  </a:lnTo>
                  <a:lnTo>
                    <a:pt x="382894" y="386029"/>
                  </a:lnTo>
                  <a:lnTo>
                    <a:pt x="396143" y="387850"/>
                  </a:lnTo>
                  <a:lnTo>
                    <a:pt x="402106" y="390967"/>
                  </a:lnTo>
                  <a:lnTo>
                    <a:pt x="407819" y="393038"/>
                  </a:lnTo>
                  <a:lnTo>
                    <a:pt x="406797" y="394609"/>
                  </a:lnTo>
                  <a:lnTo>
                    <a:pt x="406797" y="398500"/>
                  </a:lnTo>
                  <a:lnTo>
                    <a:pt x="402380" y="409149"/>
                  </a:lnTo>
                  <a:lnTo>
                    <a:pt x="398987" y="413564"/>
                  </a:lnTo>
                  <a:lnTo>
                    <a:pt x="396392" y="419799"/>
                  </a:lnTo>
                  <a:lnTo>
                    <a:pt x="393273" y="423964"/>
                  </a:lnTo>
                  <a:lnTo>
                    <a:pt x="395868" y="425510"/>
                  </a:lnTo>
                  <a:lnTo>
                    <a:pt x="417451" y="425510"/>
                  </a:lnTo>
                  <a:lnTo>
                    <a:pt x="415105" y="429152"/>
                  </a:lnTo>
                  <a:lnTo>
                    <a:pt x="415105" y="436684"/>
                  </a:lnTo>
                  <a:lnTo>
                    <a:pt x="414581" y="439528"/>
                  </a:lnTo>
                  <a:lnTo>
                    <a:pt x="417451" y="443692"/>
                  </a:lnTo>
                  <a:lnTo>
                    <a:pt x="418997" y="447060"/>
                  </a:lnTo>
                  <a:lnTo>
                    <a:pt x="416153" y="452522"/>
                  </a:lnTo>
                  <a:lnTo>
                    <a:pt x="414581" y="454342"/>
                  </a:lnTo>
                  <a:lnTo>
                    <a:pt x="414856" y="457710"/>
                  </a:lnTo>
                  <a:lnTo>
                    <a:pt x="419521" y="461101"/>
                  </a:lnTo>
                  <a:lnTo>
                    <a:pt x="421342" y="463172"/>
                  </a:lnTo>
                  <a:lnTo>
                    <a:pt x="425485" y="470704"/>
                  </a:lnTo>
                  <a:lnTo>
                    <a:pt x="421068" y="475892"/>
                  </a:lnTo>
                  <a:lnTo>
                    <a:pt x="419521" y="480830"/>
                  </a:lnTo>
                  <a:lnTo>
                    <a:pt x="419272" y="484995"/>
                  </a:lnTo>
                  <a:lnTo>
                    <a:pt x="420295" y="487065"/>
                  </a:lnTo>
                  <a:lnTo>
                    <a:pt x="419521" y="490183"/>
                  </a:lnTo>
                  <a:lnTo>
                    <a:pt x="419272" y="495895"/>
                  </a:lnTo>
                  <a:lnTo>
                    <a:pt x="417176" y="501855"/>
                  </a:lnTo>
                  <a:lnTo>
                    <a:pt x="415355" y="505248"/>
                  </a:lnTo>
                  <a:lnTo>
                    <a:pt x="398488" y="499536"/>
                  </a:lnTo>
                  <a:lnTo>
                    <a:pt x="392250" y="497192"/>
                  </a:lnTo>
                  <a:lnTo>
                    <a:pt x="385489" y="496144"/>
                  </a:lnTo>
                  <a:lnTo>
                    <a:pt x="380823" y="496144"/>
                  </a:lnTo>
                  <a:lnTo>
                    <a:pt x="377954" y="498738"/>
                  </a:lnTo>
                  <a:lnTo>
                    <a:pt x="365752" y="500558"/>
                  </a:lnTo>
                  <a:lnTo>
                    <a:pt x="366526" y="505248"/>
                  </a:lnTo>
                  <a:lnTo>
                    <a:pt x="368871" y="512256"/>
                  </a:lnTo>
                  <a:lnTo>
                    <a:pt x="368597" y="514850"/>
                  </a:lnTo>
                  <a:lnTo>
                    <a:pt x="364456" y="515623"/>
                  </a:lnTo>
                  <a:lnTo>
                    <a:pt x="359764" y="514326"/>
                  </a:lnTo>
                  <a:lnTo>
                    <a:pt x="357943" y="512505"/>
                  </a:lnTo>
                  <a:lnTo>
                    <a:pt x="356396" y="507567"/>
                  </a:lnTo>
                  <a:lnTo>
                    <a:pt x="351705" y="505248"/>
                  </a:lnTo>
                  <a:lnTo>
                    <a:pt x="339505" y="519788"/>
                  </a:lnTo>
                  <a:lnTo>
                    <a:pt x="327553" y="529390"/>
                  </a:lnTo>
                  <a:lnTo>
                    <a:pt x="323137" y="540564"/>
                  </a:lnTo>
                  <a:lnTo>
                    <a:pt x="320018" y="547822"/>
                  </a:lnTo>
                  <a:lnTo>
                    <a:pt x="313531" y="563933"/>
                  </a:lnTo>
                  <a:lnTo>
                    <a:pt x="308067" y="575357"/>
                  </a:lnTo>
                  <a:lnTo>
                    <a:pt x="300532" y="575108"/>
                  </a:lnTo>
                  <a:lnTo>
                    <a:pt x="294294" y="571466"/>
                  </a:lnTo>
                  <a:lnTo>
                    <a:pt x="291175" y="570693"/>
                  </a:lnTo>
                  <a:lnTo>
                    <a:pt x="290676" y="565230"/>
                  </a:lnTo>
                  <a:lnTo>
                    <a:pt x="291974" y="562637"/>
                  </a:lnTo>
                  <a:lnTo>
                    <a:pt x="290926" y="560567"/>
                  </a:lnTo>
                  <a:lnTo>
                    <a:pt x="286510" y="557948"/>
                  </a:lnTo>
                  <a:lnTo>
                    <a:pt x="284963" y="560567"/>
                  </a:lnTo>
                  <a:lnTo>
                    <a:pt x="277926" y="560292"/>
                  </a:lnTo>
                  <a:lnTo>
                    <a:pt x="274558" y="561864"/>
                  </a:lnTo>
                  <a:lnTo>
                    <a:pt x="260536" y="564458"/>
                  </a:lnTo>
                  <a:lnTo>
                    <a:pt x="254298" y="566004"/>
                  </a:lnTo>
                  <a:lnTo>
                    <a:pt x="253525" y="562113"/>
                  </a:lnTo>
                  <a:lnTo>
                    <a:pt x="247537" y="557948"/>
                  </a:lnTo>
                  <a:lnTo>
                    <a:pt x="230920" y="554057"/>
                  </a:lnTo>
                  <a:lnTo>
                    <a:pt x="227526" y="553808"/>
                  </a:lnTo>
                  <a:lnTo>
                    <a:pt x="228824" y="549119"/>
                  </a:lnTo>
                  <a:lnTo>
                    <a:pt x="229622" y="540564"/>
                  </a:lnTo>
                  <a:lnTo>
                    <a:pt x="231693" y="534578"/>
                  </a:lnTo>
                  <a:lnTo>
                    <a:pt x="238455" y="524976"/>
                  </a:lnTo>
                  <a:lnTo>
                    <a:pt x="241299" y="522382"/>
                  </a:lnTo>
                  <a:lnTo>
                    <a:pt x="248834" y="511732"/>
                  </a:lnTo>
                  <a:lnTo>
                    <a:pt x="246514" y="508091"/>
                  </a:lnTo>
                  <a:lnTo>
                    <a:pt x="237681" y="507841"/>
                  </a:lnTo>
                  <a:lnTo>
                    <a:pt x="231968" y="505497"/>
                  </a:lnTo>
                  <a:lnTo>
                    <a:pt x="226503" y="504723"/>
                  </a:lnTo>
                  <a:lnTo>
                    <a:pt x="220515" y="506020"/>
                  </a:lnTo>
                  <a:lnTo>
                    <a:pt x="217671" y="507567"/>
                  </a:lnTo>
                  <a:lnTo>
                    <a:pt x="213255" y="509138"/>
                  </a:lnTo>
                  <a:lnTo>
                    <a:pt x="203648" y="510685"/>
                  </a:lnTo>
                  <a:lnTo>
                    <a:pt x="201303" y="511732"/>
                  </a:lnTo>
                  <a:lnTo>
                    <a:pt x="196363" y="511208"/>
                  </a:lnTo>
                  <a:lnTo>
                    <a:pt x="195315" y="507317"/>
                  </a:lnTo>
                  <a:lnTo>
                    <a:pt x="191173" y="498763"/>
                  </a:lnTo>
                  <a:lnTo>
                    <a:pt x="186757" y="491729"/>
                  </a:lnTo>
                  <a:lnTo>
                    <a:pt x="182865" y="487589"/>
                  </a:lnTo>
                  <a:lnTo>
                    <a:pt x="178947" y="477463"/>
                  </a:lnTo>
                  <a:lnTo>
                    <a:pt x="175829" y="473048"/>
                  </a:lnTo>
                  <a:lnTo>
                    <a:pt x="173234" y="472525"/>
                  </a:lnTo>
                  <a:lnTo>
                    <a:pt x="167520" y="472774"/>
                  </a:lnTo>
                  <a:lnTo>
                    <a:pt x="158962" y="474595"/>
                  </a:lnTo>
                  <a:lnTo>
                    <a:pt x="149855" y="478236"/>
                  </a:lnTo>
                  <a:lnTo>
                    <a:pt x="142320" y="478760"/>
                  </a:lnTo>
                  <a:lnTo>
                    <a:pt x="142070" y="473298"/>
                  </a:lnTo>
                  <a:lnTo>
                    <a:pt x="132464" y="473048"/>
                  </a:lnTo>
                  <a:lnTo>
                    <a:pt x="127000" y="472251"/>
                  </a:lnTo>
                  <a:lnTo>
                    <a:pt x="127250" y="469657"/>
                  </a:lnTo>
                  <a:lnTo>
                    <a:pt x="122335" y="467063"/>
                  </a:lnTo>
                  <a:lnTo>
                    <a:pt x="120239" y="470954"/>
                  </a:lnTo>
                  <a:lnTo>
                    <a:pt x="119740" y="474071"/>
                  </a:lnTo>
                  <a:lnTo>
                    <a:pt x="121536" y="481877"/>
                  </a:lnTo>
                  <a:lnTo>
                    <a:pt x="117918" y="486816"/>
                  </a:lnTo>
                  <a:lnTo>
                    <a:pt x="112978" y="485768"/>
                  </a:lnTo>
                  <a:lnTo>
                    <a:pt x="102573" y="486542"/>
                  </a:lnTo>
                  <a:lnTo>
                    <a:pt x="96087" y="486292"/>
                  </a:lnTo>
                  <a:lnTo>
                    <a:pt x="91421" y="484471"/>
                  </a:lnTo>
                  <a:lnTo>
                    <a:pt x="88028" y="481354"/>
                  </a:lnTo>
                  <a:lnTo>
                    <a:pt x="81540" y="477987"/>
                  </a:lnTo>
                  <a:lnTo>
                    <a:pt x="78421" y="475119"/>
                  </a:lnTo>
                  <a:lnTo>
                    <a:pt x="76076" y="474869"/>
                  </a:lnTo>
                  <a:lnTo>
                    <a:pt x="69065" y="476416"/>
                  </a:lnTo>
                  <a:lnTo>
                    <a:pt x="66994" y="478486"/>
                  </a:lnTo>
                  <a:lnTo>
                    <a:pt x="62827" y="480057"/>
                  </a:lnTo>
                  <a:lnTo>
                    <a:pt x="59185" y="479807"/>
                  </a:lnTo>
                  <a:lnTo>
                    <a:pt x="52173" y="481104"/>
                  </a:lnTo>
                  <a:lnTo>
                    <a:pt x="42817" y="480580"/>
                  </a:lnTo>
                  <a:lnTo>
                    <a:pt x="31664" y="483424"/>
                  </a:lnTo>
                  <a:lnTo>
                    <a:pt x="26974" y="477214"/>
                  </a:lnTo>
                  <a:lnTo>
                    <a:pt x="29069" y="470454"/>
                  </a:lnTo>
                  <a:lnTo>
                    <a:pt x="30092" y="462398"/>
                  </a:lnTo>
                  <a:lnTo>
                    <a:pt x="32687" y="454617"/>
                  </a:lnTo>
                  <a:lnTo>
                    <a:pt x="32438" y="453819"/>
                  </a:lnTo>
                  <a:lnTo>
                    <a:pt x="4642" y="455390"/>
                  </a:lnTo>
                  <a:lnTo>
                    <a:pt x="4642" y="452522"/>
                  </a:lnTo>
                  <a:lnTo>
                    <a:pt x="1773" y="452796"/>
                  </a:lnTo>
                  <a:lnTo>
                    <a:pt x="-1845" y="447608"/>
                  </a:lnTo>
                  <a:lnTo>
                    <a:pt x="-1346" y="443443"/>
                  </a:lnTo>
                  <a:lnTo>
                    <a:pt x="-2119" y="439278"/>
                  </a:lnTo>
                  <a:lnTo>
                    <a:pt x="1000" y="440076"/>
                  </a:lnTo>
                  <a:lnTo>
                    <a:pt x="2048" y="442670"/>
                  </a:lnTo>
                  <a:lnTo>
                    <a:pt x="4642" y="444740"/>
                  </a:lnTo>
                  <a:lnTo>
                    <a:pt x="8784" y="444216"/>
                  </a:lnTo>
                  <a:lnTo>
                    <a:pt x="11653" y="445264"/>
                  </a:lnTo>
                  <a:lnTo>
                    <a:pt x="19438" y="453045"/>
                  </a:lnTo>
                  <a:lnTo>
                    <a:pt x="23081" y="452023"/>
                  </a:lnTo>
                  <a:lnTo>
                    <a:pt x="25676" y="449928"/>
                  </a:lnTo>
                  <a:lnTo>
                    <a:pt x="30092" y="447608"/>
                  </a:lnTo>
                  <a:lnTo>
                    <a:pt x="30092" y="444740"/>
                  </a:lnTo>
                  <a:lnTo>
                    <a:pt x="31140" y="441897"/>
                  </a:lnTo>
                  <a:lnTo>
                    <a:pt x="34783" y="443194"/>
                  </a:lnTo>
                  <a:lnTo>
                    <a:pt x="37627" y="441373"/>
                  </a:lnTo>
                  <a:lnTo>
                    <a:pt x="38400" y="437482"/>
                  </a:lnTo>
                  <a:lnTo>
                    <a:pt x="40995" y="437482"/>
                  </a:lnTo>
                  <a:lnTo>
                    <a:pt x="44638" y="435388"/>
                  </a:lnTo>
                  <a:lnTo>
                    <a:pt x="45162" y="431771"/>
                  </a:lnTo>
                  <a:lnTo>
                    <a:pt x="46709" y="430973"/>
                  </a:lnTo>
                  <a:lnTo>
                    <a:pt x="49054" y="431497"/>
                  </a:lnTo>
                  <a:lnTo>
                    <a:pt x="54244" y="431247"/>
                  </a:lnTo>
                  <a:lnTo>
                    <a:pt x="58661" y="426832"/>
                  </a:lnTo>
                  <a:lnTo>
                    <a:pt x="59459" y="423191"/>
                  </a:lnTo>
                  <a:lnTo>
                    <a:pt x="58661" y="417205"/>
                  </a:lnTo>
                  <a:lnTo>
                    <a:pt x="61006" y="416432"/>
                  </a:lnTo>
                  <a:lnTo>
                    <a:pt x="61006" y="412267"/>
                  </a:lnTo>
                  <a:lnTo>
                    <a:pt x="63601" y="412267"/>
                  </a:lnTo>
                  <a:lnTo>
                    <a:pt x="65172" y="405533"/>
                  </a:lnTo>
                  <a:lnTo>
                    <a:pt x="70612" y="403188"/>
                  </a:lnTo>
                  <a:lnTo>
                    <a:pt x="72957" y="403438"/>
                  </a:lnTo>
                  <a:lnTo>
                    <a:pt x="81790" y="402664"/>
                  </a:lnTo>
                  <a:lnTo>
                    <a:pt x="84659" y="401118"/>
                  </a:lnTo>
                  <a:lnTo>
                    <a:pt x="93492" y="398774"/>
                  </a:lnTo>
                  <a:lnTo>
                    <a:pt x="107514" y="396429"/>
                  </a:lnTo>
                  <a:lnTo>
                    <a:pt x="121286" y="396180"/>
                  </a:lnTo>
                  <a:lnTo>
                    <a:pt x="128821" y="394883"/>
                  </a:lnTo>
                  <a:lnTo>
                    <a:pt x="129595" y="398500"/>
                  </a:lnTo>
                  <a:lnTo>
                    <a:pt x="158163" y="400320"/>
                  </a:lnTo>
                  <a:lnTo>
                    <a:pt x="157914" y="394085"/>
                  </a:lnTo>
                  <a:lnTo>
                    <a:pt x="168044" y="394085"/>
                  </a:lnTo>
                  <a:lnTo>
                    <a:pt x="175330" y="392788"/>
                  </a:lnTo>
                  <a:lnTo>
                    <a:pt x="173758" y="385779"/>
                  </a:lnTo>
                  <a:lnTo>
                    <a:pt x="173508" y="381365"/>
                  </a:lnTo>
                  <a:lnTo>
                    <a:pt x="177151" y="377748"/>
                  </a:lnTo>
                  <a:lnTo>
                    <a:pt x="177400" y="366824"/>
                  </a:lnTo>
                  <a:lnTo>
                    <a:pt x="176353" y="359816"/>
                  </a:lnTo>
                  <a:lnTo>
                    <a:pt x="174806" y="357995"/>
                  </a:lnTo>
                  <a:lnTo>
                    <a:pt x="173758" y="352284"/>
                  </a:lnTo>
                  <a:lnTo>
                    <a:pt x="175579" y="348916"/>
                  </a:lnTo>
                  <a:lnTo>
                    <a:pt x="178174" y="347869"/>
                  </a:lnTo>
                  <a:lnTo>
                    <a:pt x="176876" y="344502"/>
                  </a:lnTo>
                  <a:lnTo>
                    <a:pt x="177650" y="338266"/>
                  </a:lnTo>
                  <a:lnTo>
                    <a:pt x="176876" y="334625"/>
                  </a:lnTo>
                  <a:lnTo>
                    <a:pt x="175330" y="331507"/>
                  </a:lnTo>
                  <a:lnTo>
                    <a:pt x="174806" y="327342"/>
                  </a:lnTo>
                  <a:lnTo>
                    <a:pt x="175854" y="323975"/>
                  </a:lnTo>
                  <a:lnTo>
                    <a:pt x="177675" y="321631"/>
                  </a:lnTo>
                  <a:lnTo>
                    <a:pt x="178449" y="317740"/>
                  </a:lnTo>
                  <a:lnTo>
                    <a:pt x="174281" y="311256"/>
                  </a:lnTo>
                  <a:lnTo>
                    <a:pt x="174032" y="309959"/>
                  </a:lnTo>
                  <a:lnTo>
                    <a:pt x="170140" y="307614"/>
                  </a:lnTo>
                  <a:lnTo>
                    <a:pt x="169616" y="304771"/>
                  </a:lnTo>
                  <a:lnTo>
                    <a:pt x="170390" y="299558"/>
                  </a:lnTo>
                  <a:lnTo>
                    <a:pt x="170140" y="295418"/>
                  </a:lnTo>
                  <a:lnTo>
                    <a:pt x="172211" y="295418"/>
                  </a:lnTo>
                  <a:lnTo>
                    <a:pt x="174032" y="291776"/>
                  </a:lnTo>
                  <a:lnTo>
                    <a:pt x="178972" y="285292"/>
                  </a:lnTo>
                  <a:lnTo>
                    <a:pt x="183638" y="281376"/>
                  </a:lnTo>
                  <a:lnTo>
                    <a:pt x="186508" y="281127"/>
                  </a:lnTo>
                  <a:lnTo>
                    <a:pt x="190924" y="279056"/>
                  </a:lnTo>
                  <a:lnTo>
                    <a:pt x="198708" y="280079"/>
                  </a:lnTo>
                  <a:lnTo>
                    <a:pt x="198209" y="278533"/>
                  </a:lnTo>
                  <a:lnTo>
                    <a:pt x="190150" y="277759"/>
                  </a:lnTo>
                  <a:lnTo>
                    <a:pt x="188079" y="273071"/>
                  </a:lnTo>
                  <a:lnTo>
                    <a:pt x="182615" y="275166"/>
                  </a:lnTo>
                  <a:lnTo>
                    <a:pt x="178449" y="268406"/>
                  </a:lnTo>
                  <a:lnTo>
                    <a:pt x="174556" y="267883"/>
                  </a:lnTo>
                  <a:lnTo>
                    <a:pt x="172211" y="262695"/>
                  </a:lnTo>
                  <a:lnTo>
                    <a:pt x="166497" y="252294"/>
                  </a:lnTo>
                  <a:lnTo>
                    <a:pt x="168318" y="245810"/>
                  </a:lnTo>
                  <a:lnTo>
                    <a:pt x="168842" y="240348"/>
                  </a:lnTo>
                  <a:lnTo>
                    <a:pt x="167545" y="232043"/>
                  </a:lnTo>
                  <a:lnTo>
                    <a:pt x="167795" y="225558"/>
                  </a:lnTo>
                  <a:lnTo>
                    <a:pt x="170140" y="225034"/>
                  </a:lnTo>
                  <a:lnTo>
                    <a:pt x="171437" y="227378"/>
                  </a:lnTo>
                  <a:lnTo>
                    <a:pt x="172985" y="226331"/>
                  </a:lnTo>
                  <a:lnTo>
                    <a:pt x="169092" y="22037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68" name="Free-form: Shape 3467">
              <a:extLst>
                <a:ext uri="{FF2B5EF4-FFF2-40B4-BE49-F238E27FC236}">
                  <a16:creationId xmlns:a16="http://schemas.microsoft.com/office/drawing/2014/main" id="{E196A05A-8A88-83B3-C462-32C0E48F4E2E}"/>
                </a:ext>
              </a:extLst>
            </p:cNvPr>
            <p:cNvSpPr/>
            <p:nvPr/>
          </p:nvSpPr>
          <p:spPr>
            <a:xfrm>
              <a:off x="3322875" y="4201623"/>
              <a:ext cx="866933" cy="938284"/>
            </a:xfrm>
            <a:custGeom>
              <a:avLst/>
              <a:gdLst>
                <a:gd name="connsiteX0" fmla="*/ 763241 w 866933"/>
                <a:gd name="connsiteY0" fmla="*/ 590147 h 938284"/>
                <a:gd name="connsiteX1" fmla="*/ 761419 w 866933"/>
                <a:gd name="connsiteY1" fmla="*/ 597156 h 938284"/>
                <a:gd name="connsiteX2" fmla="*/ 758550 w 866933"/>
                <a:gd name="connsiteY2" fmla="*/ 613517 h 938284"/>
                <a:gd name="connsiteX3" fmla="*/ 757527 w 866933"/>
                <a:gd name="connsiteY3" fmla="*/ 621847 h 938284"/>
                <a:gd name="connsiteX4" fmla="*/ 756479 w 866933"/>
                <a:gd name="connsiteY4" fmla="*/ 624691 h 938284"/>
                <a:gd name="connsiteX5" fmla="*/ 752836 w 866933"/>
                <a:gd name="connsiteY5" fmla="*/ 631450 h 938284"/>
                <a:gd name="connsiteX6" fmla="*/ 749193 w 866933"/>
                <a:gd name="connsiteY6" fmla="*/ 636637 h 938284"/>
                <a:gd name="connsiteX7" fmla="*/ 743754 w 866933"/>
                <a:gd name="connsiteY7" fmla="*/ 646240 h 938284"/>
                <a:gd name="connsiteX8" fmla="*/ 740635 w 866933"/>
                <a:gd name="connsiteY8" fmla="*/ 654570 h 938284"/>
                <a:gd name="connsiteX9" fmla="*/ 738290 w 866933"/>
                <a:gd name="connsiteY9" fmla="*/ 658985 h 938284"/>
                <a:gd name="connsiteX10" fmla="*/ 734398 w 866933"/>
                <a:gd name="connsiteY10" fmla="*/ 661055 h 938284"/>
                <a:gd name="connsiteX11" fmla="*/ 726089 w 866933"/>
                <a:gd name="connsiteY11" fmla="*/ 659234 h 938284"/>
                <a:gd name="connsiteX12" fmla="*/ 718803 w 866933"/>
                <a:gd name="connsiteY12" fmla="*/ 658461 h 938284"/>
                <a:gd name="connsiteX13" fmla="*/ 713339 w 866933"/>
                <a:gd name="connsiteY13" fmla="*/ 658710 h 938284"/>
                <a:gd name="connsiteX14" fmla="*/ 707900 w 866933"/>
                <a:gd name="connsiteY14" fmla="*/ 661055 h 938284"/>
                <a:gd name="connsiteX15" fmla="*/ 704257 w 866933"/>
                <a:gd name="connsiteY15" fmla="*/ 665469 h 938284"/>
                <a:gd name="connsiteX16" fmla="*/ 703483 w 866933"/>
                <a:gd name="connsiteY16" fmla="*/ 671954 h 938284"/>
                <a:gd name="connsiteX17" fmla="*/ 703983 w 866933"/>
                <a:gd name="connsiteY17" fmla="*/ 680259 h 938284"/>
                <a:gd name="connsiteX18" fmla="*/ 702960 w 866933"/>
                <a:gd name="connsiteY18" fmla="*/ 683128 h 938284"/>
                <a:gd name="connsiteX19" fmla="*/ 694127 w 866933"/>
                <a:gd name="connsiteY19" fmla="*/ 691957 h 938284"/>
                <a:gd name="connsiteX20" fmla="*/ 690734 w 866933"/>
                <a:gd name="connsiteY20" fmla="*/ 695847 h 938284"/>
                <a:gd name="connsiteX21" fmla="*/ 689437 w 866933"/>
                <a:gd name="connsiteY21" fmla="*/ 698441 h 938284"/>
                <a:gd name="connsiteX22" fmla="*/ 688938 w 866933"/>
                <a:gd name="connsiteY22" fmla="*/ 704428 h 938284"/>
                <a:gd name="connsiteX23" fmla="*/ 690759 w 866933"/>
                <a:gd name="connsiteY23" fmla="*/ 708842 h 938284"/>
                <a:gd name="connsiteX24" fmla="*/ 696198 w 866933"/>
                <a:gd name="connsiteY24" fmla="*/ 717920 h 938284"/>
                <a:gd name="connsiteX25" fmla="*/ 697770 w 866933"/>
                <a:gd name="connsiteY25" fmla="*/ 722085 h 938284"/>
                <a:gd name="connsiteX26" fmla="*/ 699317 w 866933"/>
                <a:gd name="connsiteY26" fmla="*/ 729618 h 938284"/>
                <a:gd name="connsiteX27" fmla="*/ 698818 w 866933"/>
                <a:gd name="connsiteY27" fmla="*/ 733509 h 938284"/>
                <a:gd name="connsiteX28" fmla="*/ 696722 w 866933"/>
                <a:gd name="connsiteY28" fmla="*/ 737923 h 938284"/>
                <a:gd name="connsiteX29" fmla="*/ 693079 w 866933"/>
                <a:gd name="connsiteY29" fmla="*/ 738971 h 938284"/>
                <a:gd name="connsiteX30" fmla="*/ 687889 w 866933"/>
                <a:gd name="connsiteY30" fmla="*/ 738173 h 938284"/>
                <a:gd name="connsiteX31" fmla="*/ 682450 w 866933"/>
                <a:gd name="connsiteY31" fmla="*/ 738173 h 938284"/>
                <a:gd name="connsiteX32" fmla="*/ 676712 w 866933"/>
                <a:gd name="connsiteY32" fmla="*/ 740243 h 938284"/>
                <a:gd name="connsiteX33" fmla="*/ 672570 w 866933"/>
                <a:gd name="connsiteY33" fmla="*/ 743360 h 938284"/>
                <a:gd name="connsiteX34" fmla="*/ 669975 w 866933"/>
                <a:gd name="connsiteY34" fmla="*/ 748050 h 938284"/>
                <a:gd name="connsiteX35" fmla="*/ 668927 w 866933"/>
                <a:gd name="connsiteY35" fmla="*/ 752988 h 938284"/>
                <a:gd name="connsiteX36" fmla="*/ 668927 w 866933"/>
                <a:gd name="connsiteY36" fmla="*/ 758948 h 938284"/>
                <a:gd name="connsiteX37" fmla="*/ 671522 w 866933"/>
                <a:gd name="connsiteY37" fmla="*/ 783116 h 938284"/>
                <a:gd name="connsiteX38" fmla="*/ 672570 w 866933"/>
                <a:gd name="connsiteY38" fmla="*/ 788554 h 938284"/>
                <a:gd name="connsiteX39" fmla="*/ 672046 w 866933"/>
                <a:gd name="connsiteY39" fmla="*/ 792195 h 938284"/>
                <a:gd name="connsiteX40" fmla="*/ 666607 w 866933"/>
                <a:gd name="connsiteY40" fmla="*/ 800501 h 938284"/>
                <a:gd name="connsiteX41" fmla="*/ 654381 w 866933"/>
                <a:gd name="connsiteY41" fmla="*/ 813495 h 938284"/>
                <a:gd name="connsiteX42" fmla="*/ 644775 w 866933"/>
                <a:gd name="connsiteY42" fmla="*/ 822050 h 938284"/>
                <a:gd name="connsiteX43" fmla="*/ 639834 w 866933"/>
                <a:gd name="connsiteY43" fmla="*/ 819456 h 938284"/>
                <a:gd name="connsiteX44" fmla="*/ 637240 w 866933"/>
                <a:gd name="connsiteY44" fmla="*/ 819207 h 938284"/>
                <a:gd name="connsiteX45" fmla="*/ 627884 w 866933"/>
                <a:gd name="connsiteY45" fmla="*/ 814792 h 938284"/>
                <a:gd name="connsiteX46" fmla="*/ 618801 w 866933"/>
                <a:gd name="connsiteY46" fmla="*/ 812198 h 938284"/>
                <a:gd name="connsiteX47" fmla="*/ 616206 w 866933"/>
                <a:gd name="connsiteY47" fmla="*/ 811923 h 938284"/>
                <a:gd name="connsiteX48" fmla="*/ 609695 w 866933"/>
                <a:gd name="connsiteY48" fmla="*/ 810377 h 938284"/>
                <a:gd name="connsiteX49" fmla="*/ 601636 w 866933"/>
                <a:gd name="connsiteY49" fmla="*/ 807260 h 938284"/>
                <a:gd name="connsiteX50" fmla="*/ 553331 w 866933"/>
                <a:gd name="connsiteY50" fmla="*/ 798181 h 938284"/>
                <a:gd name="connsiteX51" fmla="*/ 546320 w 866933"/>
                <a:gd name="connsiteY51" fmla="*/ 796610 h 938284"/>
                <a:gd name="connsiteX52" fmla="*/ 523190 w 866933"/>
                <a:gd name="connsiteY52" fmla="*/ 792195 h 938284"/>
                <a:gd name="connsiteX53" fmla="*/ 487087 w 866933"/>
                <a:gd name="connsiteY53" fmla="*/ 784938 h 938284"/>
                <a:gd name="connsiteX54" fmla="*/ 486563 w 866933"/>
                <a:gd name="connsiteY54" fmla="*/ 784938 h 938284"/>
                <a:gd name="connsiteX55" fmla="*/ 483195 w 866933"/>
                <a:gd name="connsiteY55" fmla="*/ 800501 h 938284"/>
                <a:gd name="connsiteX56" fmla="*/ 479801 w 866933"/>
                <a:gd name="connsiteY56" fmla="*/ 802072 h 938284"/>
                <a:gd name="connsiteX57" fmla="*/ 464482 w 866933"/>
                <a:gd name="connsiteY57" fmla="*/ 801024 h 938284"/>
                <a:gd name="connsiteX58" fmla="*/ 456423 w 866933"/>
                <a:gd name="connsiteY58" fmla="*/ 800251 h 938284"/>
                <a:gd name="connsiteX59" fmla="*/ 448638 w 866933"/>
                <a:gd name="connsiteY59" fmla="*/ 801273 h 938284"/>
                <a:gd name="connsiteX60" fmla="*/ 439531 w 866933"/>
                <a:gd name="connsiteY60" fmla="*/ 801798 h 938284"/>
                <a:gd name="connsiteX61" fmla="*/ 433294 w 866933"/>
                <a:gd name="connsiteY61" fmla="*/ 801548 h 938284"/>
                <a:gd name="connsiteX62" fmla="*/ 428104 w 866933"/>
                <a:gd name="connsiteY62" fmla="*/ 803892 h 938284"/>
                <a:gd name="connsiteX63" fmla="*/ 424735 w 866933"/>
                <a:gd name="connsiteY63" fmla="*/ 804666 h 938284"/>
                <a:gd name="connsiteX64" fmla="*/ 420843 w 866933"/>
                <a:gd name="connsiteY64" fmla="*/ 804416 h 938284"/>
                <a:gd name="connsiteX65" fmla="*/ 416427 w 866933"/>
                <a:gd name="connsiteY65" fmla="*/ 805189 h 938284"/>
                <a:gd name="connsiteX66" fmla="*/ 407320 w 866933"/>
                <a:gd name="connsiteY66" fmla="*/ 804666 h 938284"/>
                <a:gd name="connsiteX67" fmla="*/ 404975 w 866933"/>
                <a:gd name="connsiteY67" fmla="*/ 805189 h 938284"/>
                <a:gd name="connsiteX68" fmla="*/ 401606 w 866933"/>
                <a:gd name="connsiteY68" fmla="*/ 806736 h 938284"/>
                <a:gd name="connsiteX69" fmla="*/ 396417 w 866933"/>
                <a:gd name="connsiteY69" fmla="*/ 805713 h 938284"/>
                <a:gd name="connsiteX70" fmla="*/ 392774 w 866933"/>
                <a:gd name="connsiteY70" fmla="*/ 807260 h 938284"/>
                <a:gd name="connsiteX71" fmla="*/ 391726 w 866933"/>
                <a:gd name="connsiteY71" fmla="*/ 804142 h 938284"/>
                <a:gd name="connsiteX72" fmla="*/ 389405 w 866933"/>
                <a:gd name="connsiteY72" fmla="*/ 802072 h 938284"/>
                <a:gd name="connsiteX73" fmla="*/ 388358 w 866933"/>
                <a:gd name="connsiteY73" fmla="*/ 799478 h 938284"/>
                <a:gd name="connsiteX74" fmla="*/ 383692 w 866933"/>
                <a:gd name="connsiteY74" fmla="*/ 791945 h 938284"/>
                <a:gd name="connsiteX75" fmla="*/ 383941 w 866933"/>
                <a:gd name="connsiteY75" fmla="*/ 790125 h 938284"/>
                <a:gd name="connsiteX76" fmla="*/ 386786 w 866933"/>
                <a:gd name="connsiteY76" fmla="*/ 786484 h 938284"/>
                <a:gd name="connsiteX77" fmla="*/ 401357 w 866933"/>
                <a:gd name="connsiteY77" fmla="*/ 773240 h 938284"/>
                <a:gd name="connsiteX78" fmla="*/ 407071 w 866933"/>
                <a:gd name="connsiteY78" fmla="*/ 769873 h 938284"/>
                <a:gd name="connsiteX79" fmla="*/ 416926 w 866933"/>
                <a:gd name="connsiteY79" fmla="*/ 762590 h 938284"/>
                <a:gd name="connsiteX80" fmla="*/ 422140 w 866933"/>
                <a:gd name="connsiteY80" fmla="*/ 759472 h 938284"/>
                <a:gd name="connsiteX81" fmla="*/ 425759 w 866933"/>
                <a:gd name="connsiteY81" fmla="*/ 754559 h 938284"/>
                <a:gd name="connsiteX82" fmla="*/ 417450 w 866933"/>
                <a:gd name="connsiteY82" fmla="*/ 744408 h 938284"/>
                <a:gd name="connsiteX83" fmla="*/ 406272 w 866933"/>
                <a:gd name="connsiteY83" fmla="*/ 729867 h 938284"/>
                <a:gd name="connsiteX84" fmla="*/ 398487 w 866933"/>
                <a:gd name="connsiteY84" fmla="*/ 720016 h 938284"/>
                <a:gd name="connsiteX85" fmla="*/ 367823 w 866933"/>
                <a:gd name="connsiteY85" fmla="*/ 681057 h 938284"/>
                <a:gd name="connsiteX86" fmla="*/ 350158 w 866933"/>
                <a:gd name="connsiteY86" fmla="*/ 658461 h 938284"/>
                <a:gd name="connsiteX87" fmla="*/ 341600 w 866933"/>
                <a:gd name="connsiteY87" fmla="*/ 673251 h 938284"/>
                <a:gd name="connsiteX88" fmla="*/ 332493 w 866933"/>
                <a:gd name="connsiteY88" fmla="*/ 689612 h 938284"/>
                <a:gd name="connsiteX89" fmla="*/ 329898 w 866933"/>
                <a:gd name="connsiteY89" fmla="*/ 694027 h 938284"/>
                <a:gd name="connsiteX90" fmla="*/ 324958 w 866933"/>
                <a:gd name="connsiteY90" fmla="*/ 702856 h 938284"/>
                <a:gd name="connsiteX91" fmla="*/ 313531 w 866933"/>
                <a:gd name="connsiteY91" fmla="*/ 723382 h 938284"/>
                <a:gd name="connsiteX92" fmla="*/ 267821 w 866933"/>
                <a:gd name="connsiteY92" fmla="*/ 754035 h 938284"/>
                <a:gd name="connsiteX93" fmla="*/ 264178 w 866933"/>
                <a:gd name="connsiteY93" fmla="*/ 756879 h 938284"/>
                <a:gd name="connsiteX94" fmla="*/ 254048 w 866933"/>
                <a:gd name="connsiteY94" fmla="*/ 758450 h 938284"/>
                <a:gd name="connsiteX95" fmla="*/ 248858 w 866933"/>
                <a:gd name="connsiteY95" fmla="*/ 764161 h 938284"/>
                <a:gd name="connsiteX96" fmla="*/ 244942 w 866933"/>
                <a:gd name="connsiteY96" fmla="*/ 769349 h 938284"/>
                <a:gd name="connsiteX97" fmla="*/ 250930 w 866933"/>
                <a:gd name="connsiteY97" fmla="*/ 782344 h 938284"/>
                <a:gd name="connsiteX98" fmla="*/ 248858 w 866933"/>
                <a:gd name="connsiteY98" fmla="*/ 793492 h 938284"/>
                <a:gd name="connsiteX99" fmla="*/ 246513 w 866933"/>
                <a:gd name="connsiteY99" fmla="*/ 805963 h 938284"/>
                <a:gd name="connsiteX100" fmla="*/ 229622 w 866933"/>
                <a:gd name="connsiteY100" fmla="*/ 836092 h 938284"/>
                <a:gd name="connsiteX101" fmla="*/ 234562 w 866933"/>
                <a:gd name="connsiteY101" fmla="*/ 840257 h 938284"/>
                <a:gd name="connsiteX102" fmla="*/ 228324 w 866933"/>
                <a:gd name="connsiteY102" fmla="*/ 850907 h 938284"/>
                <a:gd name="connsiteX103" fmla="*/ 227276 w 866933"/>
                <a:gd name="connsiteY103" fmla="*/ 857641 h 938284"/>
                <a:gd name="connsiteX104" fmla="*/ 224432 w 866933"/>
                <a:gd name="connsiteY104" fmla="*/ 864150 h 938284"/>
                <a:gd name="connsiteX105" fmla="*/ 222336 w 866933"/>
                <a:gd name="connsiteY105" fmla="*/ 866993 h 938284"/>
                <a:gd name="connsiteX106" fmla="*/ 222087 w 866933"/>
                <a:gd name="connsiteY106" fmla="*/ 871158 h 938284"/>
                <a:gd name="connsiteX107" fmla="*/ 222860 w 866933"/>
                <a:gd name="connsiteY107" fmla="*/ 873229 h 938284"/>
                <a:gd name="connsiteX108" fmla="*/ 221039 w 866933"/>
                <a:gd name="connsiteY108" fmla="*/ 884402 h 938284"/>
                <a:gd name="connsiteX109" fmla="*/ 222087 w 866933"/>
                <a:gd name="connsiteY109" fmla="*/ 886722 h 938284"/>
                <a:gd name="connsiteX110" fmla="*/ 225729 w 866933"/>
                <a:gd name="connsiteY110" fmla="*/ 889590 h 938284"/>
                <a:gd name="connsiteX111" fmla="*/ 226254 w 866933"/>
                <a:gd name="connsiteY111" fmla="*/ 892957 h 938284"/>
                <a:gd name="connsiteX112" fmla="*/ 216897 w 866933"/>
                <a:gd name="connsiteY112" fmla="*/ 899716 h 938284"/>
                <a:gd name="connsiteX113" fmla="*/ 211433 w 866933"/>
                <a:gd name="connsiteY113" fmla="*/ 900764 h 938284"/>
                <a:gd name="connsiteX114" fmla="*/ 207266 w 866933"/>
                <a:gd name="connsiteY114" fmla="*/ 903881 h 938284"/>
                <a:gd name="connsiteX115" fmla="*/ 204671 w 866933"/>
                <a:gd name="connsiteY115" fmla="*/ 904655 h 938284"/>
                <a:gd name="connsiteX116" fmla="*/ 198433 w 866933"/>
                <a:gd name="connsiteY116" fmla="*/ 904131 h 938284"/>
                <a:gd name="connsiteX117" fmla="*/ 196637 w 866933"/>
                <a:gd name="connsiteY117" fmla="*/ 907498 h 938284"/>
                <a:gd name="connsiteX118" fmla="*/ 192221 w 866933"/>
                <a:gd name="connsiteY118" fmla="*/ 907772 h 938284"/>
                <a:gd name="connsiteX119" fmla="*/ 190125 w 866933"/>
                <a:gd name="connsiteY119" fmla="*/ 910117 h 938284"/>
                <a:gd name="connsiteX120" fmla="*/ 190923 w 866933"/>
                <a:gd name="connsiteY120" fmla="*/ 915554 h 938284"/>
                <a:gd name="connsiteX121" fmla="*/ 187281 w 866933"/>
                <a:gd name="connsiteY121" fmla="*/ 928024 h 938284"/>
                <a:gd name="connsiteX122" fmla="*/ 187281 w 866933"/>
                <a:gd name="connsiteY122" fmla="*/ 931142 h 938284"/>
                <a:gd name="connsiteX123" fmla="*/ 180519 w 866933"/>
                <a:gd name="connsiteY123" fmla="*/ 929845 h 938284"/>
                <a:gd name="connsiteX124" fmla="*/ 178174 w 866933"/>
                <a:gd name="connsiteY124" fmla="*/ 929571 h 938284"/>
                <a:gd name="connsiteX125" fmla="*/ 174032 w 866933"/>
                <a:gd name="connsiteY125" fmla="*/ 930892 h 938284"/>
                <a:gd name="connsiteX126" fmla="*/ 170139 w 866933"/>
                <a:gd name="connsiteY126" fmla="*/ 931392 h 938284"/>
                <a:gd name="connsiteX127" fmla="*/ 168568 w 866933"/>
                <a:gd name="connsiteY127" fmla="*/ 937901 h 938284"/>
                <a:gd name="connsiteX128" fmla="*/ 160259 w 866933"/>
                <a:gd name="connsiteY128" fmla="*/ 936080 h 938284"/>
                <a:gd name="connsiteX129" fmla="*/ 158687 w 866933"/>
                <a:gd name="connsiteY129" fmla="*/ 934783 h 938284"/>
                <a:gd name="connsiteX130" fmla="*/ 152973 w 866933"/>
                <a:gd name="connsiteY130" fmla="*/ 935557 h 938284"/>
                <a:gd name="connsiteX131" fmla="*/ 156367 w 866933"/>
                <a:gd name="connsiteY131" fmla="*/ 921016 h 938284"/>
                <a:gd name="connsiteX132" fmla="*/ 152475 w 866933"/>
                <a:gd name="connsiteY132" fmla="*/ 918946 h 938284"/>
                <a:gd name="connsiteX133" fmla="*/ 151951 w 866933"/>
                <a:gd name="connsiteY133" fmla="*/ 915030 h 938284"/>
                <a:gd name="connsiteX134" fmla="*/ 148033 w 866933"/>
                <a:gd name="connsiteY134" fmla="*/ 916077 h 938284"/>
                <a:gd name="connsiteX135" fmla="*/ 139999 w 866933"/>
                <a:gd name="connsiteY135" fmla="*/ 916851 h 938284"/>
                <a:gd name="connsiteX136" fmla="*/ 130368 w 866933"/>
                <a:gd name="connsiteY136" fmla="*/ 920492 h 938284"/>
                <a:gd name="connsiteX137" fmla="*/ 123108 w 866933"/>
                <a:gd name="connsiteY137" fmla="*/ 925680 h 938284"/>
                <a:gd name="connsiteX138" fmla="*/ 105692 w 866933"/>
                <a:gd name="connsiteY138" fmla="*/ 933736 h 938284"/>
                <a:gd name="connsiteX139" fmla="*/ 99729 w 866933"/>
                <a:gd name="connsiteY139" fmla="*/ 935806 h 938284"/>
                <a:gd name="connsiteX140" fmla="*/ 96860 w 866933"/>
                <a:gd name="connsiteY140" fmla="*/ 935806 h 938284"/>
                <a:gd name="connsiteX141" fmla="*/ 98681 w 866933"/>
                <a:gd name="connsiteY141" fmla="*/ 932439 h 938284"/>
                <a:gd name="connsiteX142" fmla="*/ 100752 w 866933"/>
                <a:gd name="connsiteY142" fmla="*/ 926478 h 938284"/>
                <a:gd name="connsiteX143" fmla="*/ 101026 w 866933"/>
                <a:gd name="connsiteY143" fmla="*/ 920742 h 938284"/>
                <a:gd name="connsiteX144" fmla="*/ 101800 w 866933"/>
                <a:gd name="connsiteY144" fmla="*/ 917649 h 938284"/>
                <a:gd name="connsiteX145" fmla="*/ 100752 w 866933"/>
                <a:gd name="connsiteY145" fmla="*/ 915554 h 938284"/>
                <a:gd name="connsiteX146" fmla="*/ 101026 w 866933"/>
                <a:gd name="connsiteY146" fmla="*/ 911414 h 938284"/>
                <a:gd name="connsiteX147" fmla="*/ 102573 w 866933"/>
                <a:gd name="connsiteY147" fmla="*/ 906475 h 938284"/>
                <a:gd name="connsiteX148" fmla="*/ 106990 w 866933"/>
                <a:gd name="connsiteY148" fmla="*/ 901288 h 938284"/>
                <a:gd name="connsiteX149" fmla="*/ 102847 w 866933"/>
                <a:gd name="connsiteY149" fmla="*/ 893755 h 938284"/>
                <a:gd name="connsiteX150" fmla="*/ 101026 w 866933"/>
                <a:gd name="connsiteY150" fmla="*/ 891660 h 938284"/>
                <a:gd name="connsiteX151" fmla="*/ 96336 w 866933"/>
                <a:gd name="connsiteY151" fmla="*/ 888293 h 938284"/>
                <a:gd name="connsiteX152" fmla="*/ 96086 w 866933"/>
                <a:gd name="connsiteY152" fmla="*/ 884926 h 938284"/>
                <a:gd name="connsiteX153" fmla="*/ 97633 w 866933"/>
                <a:gd name="connsiteY153" fmla="*/ 883105 h 938284"/>
                <a:gd name="connsiteX154" fmla="*/ 100502 w 866933"/>
                <a:gd name="connsiteY154" fmla="*/ 877643 h 938284"/>
                <a:gd name="connsiteX155" fmla="*/ 98931 w 866933"/>
                <a:gd name="connsiteY155" fmla="*/ 874276 h 938284"/>
                <a:gd name="connsiteX156" fmla="*/ 96086 w 866933"/>
                <a:gd name="connsiteY156" fmla="*/ 870111 h 938284"/>
                <a:gd name="connsiteX157" fmla="*/ 96610 w 866933"/>
                <a:gd name="connsiteY157" fmla="*/ 867243 h 938284"/>
                <a:gd name="connsiteX158" fmla="*/ 96610 w 866933"/>
                <a:gd name="connsiteY158" fmla="*/ 859736 h 938284"/>
                <a:gd name="connsiteX159" fmla="*/ 98931 w 866933"/>
                <a:gd name="connsiteY159" fmla="*/ 856094 h 938284"/>
                <a:gd name="connsiteX160" fmla="*/ 77373 w 866933"/>
                <a:gd name="connsiteY160" fmla="*/ 856094 h 938284"/>
                <a:gd name="connsiteX161" fmla="*/ 74778 w 866933"/>
                <a:gd name="connsiteY161" fmla="*/ 854523 h 938284"/>
                <a:gd name="connsiteX162" fmla="*/ 77897 w 866933"/>
                <a:gd name="connsiteY162" fmla="*/ 850383 h 938284"/>
                <a:gd name="connsiteX163" fmla="*/ 80492 w 866933"/>
                <a:gd name="connsiteY163" fmla="*/ 844148 h 938284"/>
                <a:gd name="connsiteX164" fmla="*/ 83860 w 866933"/>
                <a:gd name="connsiteY164" fmla="*/ 839733 h 938284"/>
                <a:gd name="connsiteX165" fmla="*/ 88277 w 866933"/>
                <a:gd name="connsiteY165" fmla="*/ 829083 h 938284"/>
                <a:gd name="connsiteX166" fmla="*/ 88277 w 866933"/>
                <a:gd name="connsiteY166" fmla="*/ 825192 h 938284"/>
                <a:gd name="connsiteX167" fmla="*/ 89324 w 866933"/>
                <a:gd name="connsiteY167" fmla="*/ 823621 h 938284"/>
                <a:gd name="connsiteX168" fmla="*/ 83611 w 866933"/>
                <a:gd name="connsiteY168" fmla="*/ 821551 h 938284"/>
                <a:gd name="connsiteX169" fmla="*/ 77623 w 866933"/>
                <a:gd name="connsiteY169" fmla="*/ 818433 h 938284"/>
                <a:gd name="connsiteX170" fmla="*/ 64374 w 866933"/>
                <a:gd name="connsiteY170" fmla="*/ 816613 h 938284"/>
                <a:gd name="connsiteX171" fmla="*/ 60232 w 866933"/>
                <a:gd name="connsiteY171" fmla="*/ 813495 h 938284"/>
                <a:gd name="connsiteX172" fmla="*/ 57363 w 866933"/>
                <a:gd name="connsiteY172" fmla="*/ 813495 h 938284"/>
                <a:gd name="connsiteX173" fmla="*/ 50102 w 866933"/>
                <a:gd name="connsiteY173" fmla="*/ 812198 h 938284"/>
                <a:gd name="connsiteX174" fmla="*/ 49304 w 866933"/>
                <a:gd name="connsiteY174" fmla="*/ 808307 h 938284"/>
                <a:gd name="connsiteX175" fmla="*/ 45936 w 866933"/>
                <a:gd name="connsiteY175" fmla="*/ 798704 h 938284"/>
                <a:gd name="connsiteX176" fmla="*/ 44388 w 866933"/>
                <a:gd name="connsiteY176" fmla="*/ 797657 h 938284"/>
                <a:gd name="connsiteX177" fmla="*/ 35556 w 866933"/>
                <a:gd name="connsiteY177" fmla="*/ 793766 h 938284"/>
                <a:gd name="connsiteX178" fmla="*/ 27223 w 866933"/>
                <a:gd name="connsiteY178" fmla="*/ 796360 h 938284"/>
                <a:gd name="connsiteX179" fmla="*/ 20985 w 866933"/>
                <a:gd name="connsiteY179" fmla="*/ 794016 h 938284"/>
                <a:gd name="connsiteX180" fmla="*/ 17866 w 866933"/>
                <a:gd name="connsiteY180" fmla="*/ 791422 h 938284"/>
                <a:gd name="connsiteX181" fmla="*/ 999 w 866933"/>
                <a:gd name="connsiteY181" fmla="*/ 777405 h 938284"/>
                <a:gd name="connsiteX182" fmla="*/ 999 w 866933"/>
                <a:gd name="connsiteY182" fmla="*/ 775585 h 938284"/>
                <a:gd name="connsiteX183" fmla="*/ -2119 w 866933"/>
                <a:gd name="connsiteY183" fmla="*/ 766232 h 938284"/>
                <a:gd name="connsiteX184" fmla="*/ -1870 w 866933"/>
                <a:gd name="connsiteY184" fmla="*/ 764161 h 938284"/>
                <a:gd name="connsiteX185" fmla="*/ 6439 w 866933"/>
                <a:gd name="connsiteY185" fmla="*/ 752988 h 938284"/>
                <a:gd name="connsiteX186" fmla="*/ 15021 w 866933"/>
                <a:gd name="connsiteY186" fmla="*/ 727797 h 938284"/>
                <a:gd name="connsiteX187" fmla="*/ 19188 w 866933"/>
                <a:gd name="connsiteY187" fmla="*/ 725453 h 938284"/>
                <a:gd name="connsiteX188" fmla="*/ 22806 w 866933"/>
                <a:gd name="connsiteY188" fmla="*/ 720539 h 938284"/>
                <a:gd name="connsiteX189" fmla="*/ 28270 w 866933"/>
                <a:gd name="connsiteY189" fmla="*/ 719217 h 938284"/>
                <a:gd name="connsiteX190" fmla="*/ 33984 w 866933"/>
                <a:gd name="connsiteY190" fmla="*/ 720016 h 938284"/>
                <a:gd name="connsiteX191" fmla="*/ 40995 w 866933"/>
                <a:gd name="connsiteY191" fmla="*/ 716374 h 938284"/>
                <a:gd name="connsiteX192" fmla="*/ 42292 w 866933"/>
                <a:gd name="connsiteY192" fmla="*/ 714828 h 938284"/>
                <a:gd name="connsiteX193" fmla="*/ 45686 w 866933"/>
                <a:gd name="connsiteY193" fmla="*/ 714030 h 938284"/>
                <a:gd name="connsiteX194" fmla="*/ 47482 w 866933"/>
                <a:gd name="connsiteY194" fmla="*/ 710663 h 938284"/>
                <a:gd name="connsiteX195" fmla="*/ 52173 w 866933"/>
                <a:gd name="connsiteY195" fmla="*/ 703904 h 938284"/>
                <a:gd name="connsiteX196" fmla="*/ 28021 w 866933"/>
                <a:gd name="connsiteY196" fmla="*/ 698965 h 938284"/>
                <a:gd name="connsiteX197" fmla="*/ 21509 w 866933"/>
                <a:gd name="connsiteY197" fmla="*/ 696122 h 938284"/>
                <a:gd name="connsiteX198" fmla="*/ 12950 w 866933"/>
                <a:gd name="connsiteY198" fmla="*/ 688590 h 938284"/>
                <a:gd name="connsiteX199" fmla="*/ 9557 w 866933"/>
                <a:gd name="connsiteY199" fmla="*/ 686245 h 938284"/>
                <a:gd name="connsiteX200" fmla="*/ 9557 w 866933"/>
                <a:gd name="connsiteY200" fmla="*/ 684175 h 938284"/>
                <a:gd name="connsiteX201" fmla="*/ 20735 w 866933"/>
                <a:gd name="connsiteY201" fmla="*/ 684674 h 938284"/>
                <a:gd name="connsiteX202" fmla="*/ 22557 w 866933"/>
                <a:gd name="connsiteY202" fmla="*/ 684175 h 938284"/>
                <a:gd name="connsiteX203" fmla="*/ 32437 w 866933"/>
                <a:gd name="connsiteY203" fmla="*/ 685198 h 938284"/>
                <a:gd name="connsiteX204" fmla="*/ 55816 w 866933"/>
                <a:gd name="connsiteY204" fmla="*/ 685996 h 938284"/>
                <a:gd name="connsiteX205" fmla="*/ 48805 w 866933"/>
                <a:gd name="connsiteY205" fmla="*/ 681307 h 938284"/>
                <a:gd name="connsiteX206" fmla="*/ 46709 w 866933"/>
                <a:gd name="connsiteY206" fmla="*/ 678189 h 938284"/>
                <a:gd name="connsiteX207" fmla="*/ 47233 w 866933"/>
                <a:gd name="connsiteY207" fmla="*/ 675346 h 938284"/>
                <a:gd name="connsiteX208" fmla="*/ 51125 w 866933"/>
                <a:gd name="connsiteY208" fmla="*/ 670931 h 938284"/>
                <a:gd name="connsiteX209" fmla="*/ 62303 w 866933"/>
                <a:gd name="connsiteY209" fmla="*/ 659758 h 938284"/>
                <a:gd name="connsiteX210" fmla="*/ 69065 w 866933"/>
                <a:gd name="connsiteY210" fmla="*/ 650928 h 938284"/>
                <a:gd name="connsiteX211" fmla="*/ 70861 w 866933"/>
                <a:gd name="connsiteY211" fmla="*/ 643920 h 938284"/>
                <a:gd name="connsiteX212" fmla="*/ 79968 w 866933"/>
                <a:gd name="connsiteY212" fmla="*/ 641326 h 938284"/>
                <a:gd name="connsiteX213" fmla="*/ 72957 w 866933"/>
                <a:gd name="connsiteY213" fmla="*/ 628332 h 938284"/>
                <a:gd name="connsiteX214" fmla="*/ 79968 w 866933"/>
                <a:gd name="connsiteY214" fmla="*/ 616136 h 938284"/>
                <a:gd name="connsiteX215" fmla="*/ 78920 w 866933"/>
                <a:gd name="connsiteY215" fmla="*/ 616136 h 938284"/>
                <a:gd name="connsiteX216" fmla="*/ 77897 w 866933"/>
                <a:gd name="connsiteY216" fmla="*/ 611197 h 938284"/>
                <a:gd name="connsiteX217" fmla="*/ 77623 w 866933"/>
                <a:gd name="connsiteY217" fmla="*/ 603915 h 938284"/>
                <a:gd name="connsiteX218" fmla="*/ 72184 w 866933"/>
                <a:gd name="connsiteY218" fmla="*/ 602892 h 938284"/>
                <a:gd name="connsiteX219" fmla="*/ 69564 w 866933"/>
                <a:gd name="connsiteY219" fmla="*/ 604962 h 938284"/>
                <a:gd name="connsiteX220" fmla="*/ 67493 w 866933"/>
                <a:gd name="connsiteY220" fmla="*/ 597181 h 938284"/>
                <a:gd name="connsiteX221" fmla="*/ 75552 w 866933"/>
                <a:gd name="connsiteY221" fmla="*/ 597181 h 938284"/>
                <a:gd name="connsiteX222" fmla="*/ 79968 w 866933"/>
                <a:gd name="connsiteY222" fmla="*/ 595609 h 938284"/>
                <a:gd name="connsiteX223" fmla="*/ 84134 w 866933"/>
                <a:gd name="connsiteY223" fmla="*/ 597704 h 938284"/>
                <a:gd name="connsiteX224" fmla="*/ 92443 w 866933"/>
                <a:gd name="connsiteY224" fmla="*/ 602892 h 938284"/>
                <a:gd name="connsiteX225" fmla="*/ 98406 w 866933"/>
                <a:gd name="connsiteY225" fmla="*/ 602892 h 938284"/>
                <a:gd name="connsiteX226" fmla="*/ 110881 w 866933"/>
                <a:gd name="connsiteY226" fmla="*/ 601844 h 938284"/>
                <a:gd name="connsiteX227" fmla="*/ 116346 w 866933"/>
                <a:gd name="connsiteY227" fmla="*/ 602368 h 938284"/>
                <a:gd name="connsiteX228" fmla="*/ 119714 w 866933"/>
                <a:gd name="connsiteY228" fmla="*/ 604962 h 938284"/>
                <a:gd name="connsiteX229" fmla="*/ 123881 w 866933"/>
                <a:gd name="connsiteY229" fmla="*/ 603665 h 938284"/>
                <a:gd name="connsiteX230" fmla="*/ 127249 w 866933"/>
                <a:gd name="connsiteY230" fmla="*/ 605212 h 938284"/>
                <a:gd name="connsiteX231" fmla="*/ 133487 w 866933"/>
                <a:gd name="connsiteY231" fmla="*/ 599500 h 938284"/>
                <a:gd name="connsiteX232" fmla="*/ 147509 w 866933"/>
                <a:gd name="connsiteY232" fmla="*/ 584187 h 938284"/>
                <a:gd name="connsiteX233" fmla="*/ 152973 w 866933"/>
                <a:gd name="connsiteY233" fmla="*/ 576903 h 938284"/>
                <a:gd name="connsiteX234" fmla="*/ 153996 w 866933"/>
                <a:gd name="connsiteY234" fmla="*/ 574060 h 938284"/>
                <a:gd name="connsiteX235" fmla="*/ 157914 w 866933"/>
                <a:gd name="connsiteY235" fmla="*/ 572489 h 938284"/>
                <a:gd name="connsiteX236" fmla="*/ 185434 w 866933"/>
                <a:gd name="connsiteY236" fmla="*/ 562887 h 938284"/>
                <a:gd name="connsiteX237" fmla="*/ 208314 w 866933"/>
                <a:gd name="connsiteY237" fmla="*/ 554581 h 938284"/>
                <a:gd name="connsiteX238" fmla="*/ 210909 w 866933"/>
                <a:gd name="connsiteY238" fmla="*/ 553808 h 938284"/>
                <a:gd name="connsiteX239" fmla="*/ 214277 w 866933"/>
                <a:gd name="connsiteY239" fmla="*/ 550690 h 938284"/>
                <a:gd name="connsiteX240" fmla="*/ 218968 w 866933"/>
                <a:gd name="connsiteY240" fmla="*/ 547822 h 938284"/>
                <a:gd name="connsiteX241" fmla="*/ 223110 w 866933"/>
                <a:gd name="connsiteY241" fmla="*/ 546525 h 938284"/>
                <a:gd name="connsiteX242" fmla="*/ 222336 w 866933"/>
                <a:gd name="connsiteY242" fmla="*/ 541587 h 938284"/>
                <a:gd name="connsiteX243" fmla="*/ 219217 w 866933"/>
                <a:gd name="connsiteY243" fmla="*/ 536649 h 938284"/>
                <a:gd name="connsiteX244" fmla="*/ 217920 w 866933"/>
                <a:gd name="connsiteY244" fmla="*/ 536399 h 938284"/>
                <a:gd name="connsiteX245" fmla="*/ 214277 w 866933"/>
                <a:gd name="connsiteY245" fmla="*/ 533032 h 938284"/>
                <a:gd name="connsiteX246" fmla="*/ 209861 w 866933"/>
                <a:gd name="connsiteY246" fmla="*/ 526273 h 938284"/>
                <a:gd name="connsiteX247" fmla="*/ 214277 w 866933"/>
                <a:gd name="connsiteY247" fmla="*/ 516671 h 938284"/>
                <a:gd name="connsiteX248" fmla="*/ 211931 w 866933"/>
                <a:gd name="connsiteY248" fmla="*/ 506270 h 938284"/>
                <a:gd name="connsiteX249" fmla="*/ 213753 w 866933"/>
                <a:gd name="connsiteY249" fmla="*/ 499012 h 938284"/>
                <a:gd name="connsiteX250" fmla="*/ 212456 w 866933"/>
                <a:gd name="connsiteY250" fmla="*/ 496668 h 938284"/>
                <a:gd name="connsiteX251" fmla="*/ 207016 w 866933"/>
                <a:gd name="connsiteY251" fmla="*/ 491480 h 938284"/>
                <a:gd name="connsiteX252" fmla="*/ 203374 w 866933"/>
                <a:gd name="connsiteY252" fmla="*/ 490956 h 938284"/>
                <a:gd name="connsiteX253" fmla="*/ 197910 w 866933"/>
                <a:gd name="connsiteY253" fmla="*/ 500833 h 938284"/>
                <a:gd name="connsiteX254" fmla="*/ 190898 w 866933"/>
                <a:gd name="connsiteY254" fmla="*/ 508615 h 938284"/>
                <a:gd name="connsiteX255" fmla="*/ 182839 w 866933"/>
                <a:gd name="connsiteY255" fmla="*/ 515897 h 938284"/>
                <a:gd name="connsiteX256" fmla="*/ 174530 w 866933"/>
                <a:gd name="connsiteY256" fmla="*/ 520811 h 938284"/>
                <a:gd name="connsiteX257" fmla="*/ 170888 w 866933"/>
                <a:gd name="connsiteY257" fmla="*/ 521085 h 938284"/>
                <a:gd name="connsiteX258" fmla="*/ 165698 w 866933"/>
                <a:gd name="connsiteY258" fmla="*/ 529390 h 938284"/>
                <a:gd name="connsiteX259" fmla="*/ 161032 w 866933"/>
                <a:gd name="connsiteY259" fmla="*/ 527046 h 938284"/>
                <a:gd name="connsiteX260" fmla="*/ 129594 w 866933"/>
                <a:gd name="connsiteY260" fmla="*/ 511982 h 938284"/>
                <a:gd name="connsiteX261" fmla="*/ 131666 w 866933"/>
                <a:gd name="connsiteY261" fmla="*/ 509912 h 938284"/>
                <a:gd name="connsiteX262" fmla="*/ 126476 w 866933"/>
                <a:gd name="connsiteY262" fmla="*/ 507068 h 938284"/>
                <a:gd name="connsiteX263" fmla="*/ 126725 w 866933"/>
                <a:gd name="connsiteY263" fmla="*/ 495621 h 938284"/>
                <a:gd name="connsiteX264" fmla="*/ 119190 w 866933"/>
                <a:gd name="connsiteY264" fmla="*/ 495121 h 938284"/>
                <a:gd name="connsiteX265" fmla="*/ 120762 w 866933"/>
                <a:gd name="connsiteY265" fmla="*/ 483175 h 938284"/>
                <a:gd name="connsiteX266" fmla="*/ 124654 w 866933"/>
                <a:gd name="connsiteY266" fmla="*/ 472774 h 938284"/>
                <a:gd name="connsiteX267" fmla="*/ 119964 w 866933"/>
                <a:gd name="connsiteY267" fmla="*/ 470705 h 938284"/>
                <a:gd name="connsiteX268" fmla="*/ 118666 w 866933"/>
                <a:gd name="connsiteY268" fmla="*/ 469408 h 938284"/>
                <a:gd name="connsiteX269" fmla="*/ 115822 w 866933"/>
                <a:gd name="connsiteY269" fmla="*/ 463421 h 938284"/>
                <a:gd name="connsiteX270" fmla="*/ 120488 w 866933"/>
                <a:gd name="connsiteY270" fmla="*/ 460329 h 938284"/>
                <a:gd name="connsiteX271" fmla="*/ 123607 w 866933"/>
                <a:gd name="connsiteY271" fmla="*/ 456413 h 938284"/>
                <a:gd name="connsiteX272" fmla="*/ 126725 w 866933"/>
                <a:gd name="connsiteY272" fmla="*/ 454093 h 938284"/>
                <a:gd name="connsiteX273" fmla="*/ 126476 w 866933"/>
                <a:gd name="connsiteY273" fmla="*/ 448631 h 938284"/>
                <a:gd name="connsiteX274" fmla="*/ 124654 w 866933"/>
                <a:gd name="connsiteY274" fmla="*/ 437982 h 938284"/>
                <a:gd name="connsiteX275" fmla="*/ 124654 w 866933"/>
                <a:gd name="connsiteY275" fmla="*/ 435114 h 938284"/>
                <a:gd name="connsiteX276" fmla="*/ 125678 w 866933"/>
                <a:gd name="connsiteY276" fmla="*/ 430973 h 938284"/>
                <a:gd name="connsiteX277" fmla="*/ 126476 w 866933"/>
                <a:gd name="connsiteY277" fmla="*/ 424489 h 938284"/>
                <a:gd name="connsiteX278" fmla="*/ 128023 w 866933"/>
                <a:gd name="connsiteY278" fmla="*/ 420323 h 938284"/>
                <a:gd name="connsiteX279" fmla="*/ 132189 w 866933"/>
                <a:gd name="connsiteY279" fmla="*/ 414611 h 938284"/>
                <a:gd name="connsiteX280" fmla="*/ 132439 w 866933"/>
                <a:gd name="connsiteY280" fmla="*/ 409149 h 938284"/>
                <a:gd name="connsiteX281" fmla="*/ 134260 w 866933"/>
                <a:gd name="connsiteY281" fmla="*/ 407080 h 938284"/>
                <a:gd name="connsiteX282" fmla="*/ 132189 w 866933"/>
                <a:gd name="connsiteY282" fmla="*/ 401892 h 938284"/>
                <a:gd name="connsiteX283" fmla="*/ 130892 w 866933"/>
                <a:gd name="connsiteY283" fmla="*/ 396430 h 938284"/>
                <a:gd name="connsiteX284" fmla="*/ 131142 w 866933"/>
                <a:gd name="connsiteY284" fmla="*/ 392539 h 938284"/>
                <a:gd name="connsiteX285" fmla="*/ 126975 w 866933"/>
                <a:gd name="connsiteY285" fmla="*/ 389670 h 938284"/>
                <a:gd name="connsiteX286" fmla="*/ 122309 w 866933"/>
                <a:gd name="connsiteY286" fmla="*/ 387850 h 938284"/>
                <a:gd name="connsiteX287" fmla="*/ 122060 w 866933"/>
                <a:gd name="connsiteY287" fmla="*/ 385007 h 938284"/>
                <a:gd name="connsiteX288" fmla="*/ 139725 w 866933"/>
                <a:gd name="connsiteY288" fmla="*/ 369693 h 938284"/>
                <a:gd name="connsiteX289" fmla="*/ 153497 w 866933"/>
                <a:gd name="connsiteY289" fmla="*/ 360066 h 938284"/>
                <a:gd name="connsiteX290" fmla="*/ 155294 w 866933"/>
                <a:gd name="connsiteY290" fmla="*/ 359816 h 938284"/>
                <a:gd name="connsiteX291" fmla="*/ 164151 w 866933"/>
                <a:gd name="connsiteY291" fmla="*/ 354629 h 938284"/>
                <a:gd name="connsiteX292" fmla="*/ 163877 w 866933"/>
                <a:gd name="connsiteY292" fmla="*/ 353830 h 938284"/>
                <a:gd name="connsiteX293" fmla="*/ 175055 w 866933"/>
                <a:gd name="connsiteY293" fmla="*/ 346573 h 938284"/>
                <a:gd name="connsiteX294" fmla="*/ 174780 w 866933"/>
                <a:gd name="connsiteY294" fmla="*/ 346298 h 938284"/>
                <a:gd name="connsiteX295" fmla="*/ 223634 w 866933"/>
                <a:gd name="connsiteY295" fmla="*/ 314099 h 938284"/>
                <a:gd name="connsiteX296" fmla="*/ 225455 w 866933"/>
                <a:gd name="connsiteY296" fmla="*/ 313326 h 938284"/>
                <a:gd name="connsiteX297" fmla="*/ 232217 w 866933"/>
                <a:gd name="connsiteY297" fmla="*/ 308388 h 938284"/>
                <a:gd name="connsiteX298" fmla="*/ 235834 w 866933"/>
                <a:gd name="connsiteY298" fmla="*/ 305020 h 938284"/>
                <a:gd name="connsiteX299" fmla="*/ 242596 w 866933"/>
                <a:gd name="connsiteY299" fmla="*/ 296441 h 938284"/>
                <a:gd name="connsiteX300" fmla="*/ 256892 w 866933"/>
                <a:gd name="connsiteY300" fmla="*/ 273844 h 938284"/>
                <a:gd name="connsiteX301" fmla="*/ 257666 w 866933"/>
                <a:gd name="connsiteY301" fmla="*/ 271774 h 938284"/>
                <a:gd name="connsiteX302" fmla="*/ 253774 w 866933"/>
                <a:gd name="connsiteY302" fmla="*/ 270726 h 938284"/>
                <a:gd name="connsiteX303" fmla="*/ 252202 w 866933"/>
                <a:gd name="connsiteY303" fmla="*/ 267359 h 938284"/>
                <a:gd name="connsiteX304" fmla="*/ 247536 w 866933"/>
                <a:gd name="connsiteY304" fmla="*/ 267110 h 938284"/>
                <a:gd name="connsiteX305" fmla="*/ 243120 w 866933"/>
                <a:gd name="connsiteY305" fmla="*/ 265539 h 938284"/>
                <a:gd name="connsiteX306" fmla="*/ 239477 w 866933"/>
                <a:gd name="connsiteY306" fmla="*/ 261398 h 938284"/>
                <a:gd name="connsiteX307" fmla="*/ 240774 w 866933"/>
                <a:gd name="connsiteY307" fmla="*/ 258780 h 938284"/>
                <a:gd name="connsiteX308" fmla="*/ 246763 w 866933"/>
                <a:gd name="connsiteY308" fmla="*/ 247880 h 938284"/>
                <a:gd name="connsiteX309" fmla="*/ 247012 w 866933"/>
                <a:gd name="connsiteY309" fmla="*/ 245810 h 938284"/>
                <a:gd name="connsiteX310" fmla="*/ 245466 w 866933"/>
                <a:gd name="connsiteY310" fmla="*/ 235410 h 938284"/>
                <a:gd name="connsiteX311" fmla="*/ 246763 w 866933"/>
                <a:gd name="connsiteY311" fmla="*/ 231270 h 938284"/>
                <a:gd name="connsiteX312" fmla="*/ 246763 w 866933"/>
                <a:gd name="connsiteY312" fmla="*/ 228401 h 938284"/>
                <a:gd name="connsiteX313" fmla="*/ 244417 w 866933"/>
                <a:gd name="connsiteY313" fmla="*/ 222440 h 938284"/>
                <a:gd name="connsiteX314" fmla="*/ 245191 w 866933"/>
                <a:gd name="connsiteY314" fmla="*/ 217228 h 938284"/>
                <a:gd name="connsiteX315" fmla="*/ 244692 w 866933"/>
                <a:gd name="connsiteY315" fmla="*/ 214384 h 938284"/>
                <a:gd name="connsiteX316" fmla="*/ 242596 w 866933"/>
                <a:gd name="connsiteY316" fmla="*/ 209970 h 938284"/>
                <a:gd name="connsiteX317" fmla="*/ 242347 w 866933"/>
                <a:gd name="connsiteY317" fmla="*/ 202163 h 938284"/>
                <a:gd name="connsiteX318" fmla="*/ 240525 w 866933"/>
                <a:gd name="connsiteY318" fmla="*/ 194656 h 938284"/>
                <a:gd name="connsiteX319" fmla="*/ 240774 w 866933"/>
                <a:gd name="connsiteY319" fmla="*/ 186326 h 938284"/>
                <a:gd name="connsiteX320" fmla="*/ 240001 w 866933"/>
                <a:gd name="connsiteY320" fmla="*/ 180614 h 938284"/>
                <a:gd name="connsiteX321" fmla="*/ 238978 w 866933"/>
                <a:gd name="connsiteY321" fmla="*/ 177247 h 938284"/>
                <a:gd name="connsiteX322" fmla="*/ 236633 w 866933"/>
                <a:gd name="connsiteY322" fmla="*/ 172309 h 938284"/>
                <a:gd name="connsiteX323" fmla="*/ 232990 w 866933"/>
                <a:gd name="connsiteY323" fmla="*/ 163729 h 938284"/>
                <a:gd name="connsiteX324" fmla="*/ 230395 w 866933"/>
                <a:gd name="connsiteY324" fmla="*/ 156222 h 938284"/>
                <a:gd name="connsiteX325" fmla="*/ 229622 w 866933"/>
                <a:gd name="connsiteY325" fmla="*/ 151782 h 938284"/>
                <a:gd name="connsiteX326" fmla="*/ 230121 w 866933"/>
                <a:gd name="connsiteY326" fmla="*/ 145821 h 938284"/>
                <a:gd name="connsiteX327" fmla="*/ 229348 w 866933"/>
                <a:gd name="connsiteY327" fmla="*/ 143477 h 938284"/>
                <a:gd name="connsiteX328" fmla="*/ 225979 w 866933"/>
                <a:gd name="connsiteY328" fmla="*/ 138289 h 938284"/>
                <a:gd name="connsiteX329" fmla="*/ 225455 w 866933"/>
                <a:gd name="connsiteY329" fmla="*/ 132827 h 938284"/>
                <a:gd name="connsiteX330" fmla="*/ 226753 w 866933"/>
                <a:gd name="connsiteY330" fmla="*/ 129710 h 938284"/>
                <a:gd name="connsiteX331" fmla="*/ 226229 w 866933"/>
                <a:gd name="connsiteY331" fmla="*/ 125295 h 938284"/>
                <a:gd name="connsiteX332" fmla="*/ 223110 w 866933"/>
                <a:gd name="connsiteY332" fmla="*/ 121679 h 938284"/>
                <a:gd name="connsiteX333" fmla="*/ 222087 w 866933"/>
                <a:gd name="connsiteY333" fmla="*/ 117763 h 938284"/>
                <a:gd name="connsiteX334" fmla="*/ 222860 w 866933"/>
                <a:gd name="connsiteY334" fmla="*/ 114670 h 938284"/>
                <a:gd name="connsiteX335" fmla="*/ 225729 w 866933"/>
                <a:gd name="connsiteY335" fmla="*/ 109981 h 938284"/>
                <a:gd name="connsiteX336" fmla="*/ 226503 w 866933"/>
                <a:gd name="connsiteY336" fmla="*/ 105566 h 938284"/>
                <a:gd name="connsiteX337" fmla="*/ 240276 w 866933"/>
                <a:gd name="connsiteY337" fmla="*/ 105566 h 938284"/>
                <a:gd name="connsiteX338" fmla="*/ 275605 w 866933"/>
                <a:gd name="connsiteY338" fmla="*/ 105816 h 938284"/>
                <a:gd name="connsiteX339" fmla="*/ 295866 w 866933"/>
                <a:gd name="connsiteY339" fmla="*/ 106090 h 938284"/>
                <a:gd name="connsiteX340" fmla="*/ 302627 w 866933"/>
                <a:gd name="connsiteY340" fmla="*/ 105317 h 938284"/>
                <a:gd name="connsiteX341" fmla="*/ 310162 w 866933"/>
                <a:gd name="connsiteY341" fmla="*/ 105043 h 938284"/>
                <a:gd name="connsiteX342" fmla="*/ 316400 w 866933"/>
                <a:gd name="connsiteY342" fmla="*/ 105317 h 938284"/>
                <a:gd name="connsiteX343" fmla="*/ 317947 w 866933"/>
                <a:gd name="connsiteY343" fmla="*/ 103496 h 938284"/>
                <a:gd name="connsiteX344" fmla="*/ 322887 w 866933"/>
                <a:gd name="connsiteY344" fmla="*/ 105043 h 938284"/>
                <a:gd name="connsiteX345" fmla="*/ 336909 w 866933"/>
                <a:gd name="connsiteY345" fmla="*/ 110754 h 938284"/>
                <a:gd name="connsiteX346" fmla="*/ 350158 w 866933"/>
                <a:gd name="connsiteY346" fmla="*/ 116990 h 938284"/>
                <a:gd name="connsiteX347" fmla="*/ 359789 w 866933"/>
                <a:gd name="connsiteY347" fmla="*/ 121155 h 938284"/>
                <a:gd name="connsiteX348" fmla="*/ 368098 w 866933"/>
                <a:gd name="connsiteY348" fmla="*/ 125295 h 938284"/>
                <a:gd name="connsiteX349" fmla="*/ 390952 w 866933"/>
                <a:gd name="connsiteY349" fmla="*/ 134922 h 938284"/>
                <a:gd name="connsiteX350" fmla="*/ 392499 w 866933"/>
                <a:gd name="connsiteY350" fmla="*/ 135446 h 938284"/>
                <a:gd name="connsiteX351" fmla="*/ 422390 w 866933"/>
                <a:gd name="connsiteY351" fmla="*/ 147891 h 938284"/>
                <a:gd name="connsiteX352" fmla="*/ 441877 w 866933"/>
                <a:gd name="connsiteY352" fmla="*/ 156222 h 938284"/>
                <a:gd name="connsiteX353" fmla="*/ 487087 w 866933"/>
                <a:gd name="connsiteY353" fmla="*/ 175177 h 938284"/>
                <a:gd name="connsiteX354" fmla="*/ 510990 w 866933"/>
                <a:gd name="connsiteY354" fmla="*/ 185827 h 938284"/>
                <a:gd name="connsiteX355" fmla="*/ 527083 w 866933"/>
                <a:gd name="connsiteY355" fmla="*/ 192835 h 938284"/>
                <a:gd name="connsiteX356" fmla="*/ 541903 w 866933"/>
                <a:gd name="connsiteY356" fmla="*/ 184006 h 938284"/>
                <a:gd name="connsiteX357" fmla="*/ 557747 w 866933"/>
                <a:gd name="connsiteY357" fmla="*/ 165051 h 938284"/>
                <a:gd name="connsiteX358" fmla="*/ 565806 w 866933"/>
                <a:gd name="connsiteY358" fmla="*/ 160886 h 938284"/>
                <a:gd name="connsiteX359" fmla="*/ 566830 w 866933"/>
                <a:gd name="connsiteY359" fmla="*/ 156222 h 938284"/>
                <a:gd name="connsiteX360" fmla="*/ 570472 w 866933"/>
                <a:gd name="connsiteY360" fmla="*/ 157768 h 938284"/>
                <a:gd name="connsiteX361" fmla="*/ 580851 w 866933"/>
                <a:gd name="connsiteY361" fmla="*/ 154401 h 938284"/>
                <a:gd name="connsiteX362" fmla="*/ 584245 w 866933"/>
                <a:gd name="connsiteY362" fmla="*/ 153603 h 938284"/>
                <a:gd name="connsiteX363" fmla="*/ 585792 w 866933"/>
                <a:gd name="connsiteY363" fmla="*/ 149188 h 938284"/>
                <a:gd name="connsiteX364" fmla="*/ 588137 w 866933"/>
                <a:gd name="connsiteY364" fmla="*/ 149987 h 938284"/>
                <a:gd name="connsiteX365" fmla="*/ 593327 w 866933"/>
                <a:gd name="connsiteY365" fmla="*/ 149987 h 938284"/>
                <a:gd name="connsiteX366" fmla="*/ 596720 w 866933"/>
                <a:gd name="connsiteY366" fmla="*/ 154127 h 938284"/>
                <a:gd name="connsiteX367" fmla="*/ 598267 w 866933"/>
                <a:gd name="connsiteY367" fmla="*/ 154925 h 938284"/>
                <a:gd name="connsiteX368" fmla="*/ 603731 w 866933"/>
                <a:gd name="connsiteY368" fmla="*/ 151284 h 938284"/>
                <a:gd name="connsiteX369" fmla="*/ 611266 w 866933"/>
                <a:gd name="connsiteY369" fmla="*/ 147393 h 938284"/>
                <a:gd name="connsiteX370" fmla="*/ 617230 w 866933"/>
                <a:gd name="connsiteY370" fmla="*/ 142978 h 938284"/>
                <a:gd name="connsiteX371" fmla="*/ 619575 w 866933"/>
                <a:gd name="connsiteY371" fmla="*/ 137765 h 938284"/>
                <a:gd name="connsiteX372" fmla="*/ 620099 w 866933"/>
                <a:gd name="connsiteY372" fmla="*/ 131281 h 938284"/>
                <a:gd name="connsiteX373" fmla="*/ 621646 w 866933"/>
                <a:gd name="connsiteY373" fmla="*/ 125819 h 938284"/>
                <a:gd name="connsiteX374" fmla="*/ 624240 w 866933"/>
                <a:gd name="connsiteY374" fmla="*/ 121679 h 938284"/>
                <a:gd name="connsiteX375" fmla="*/ 628133 w 866933"/>
                <a:gd name="connsiteY375" fmla="*/ 116990 h 938284"/>
                <a:gd name="connsiteX376" fmla="*/ 641132 w 866933"/>
                <a:gd name="connsiteY376" fmla="*/ 105043 h 938284"/>
                <a:gd name="connsiteX377" fmla="*/ 651013 w 866933"/>
                <a:gd name="connsiteY377" fmla="*/ 98034 h 938284"/>
                <a:gd name="connsiteX378" fmla="*/ 658797 w 866933"/>
                <a:gd name="connsiteY378" fmla="*/ 95191 h 938284"/>
                <a:gd name="connsiteX379" fmla="*/ 666856 w 866933"/>
                <a:gd name="connsiteY379" fmla="*/ 92846 h 938284"/>
                <a:gd name="connsiteX380" fmla="*/ 672820 w 866933"/>
                <a:gd name="connsiteY380" fmla="*/ 89729 h 938284"/>
                <a:gd name="connsiteX381" fmla="*/ 681128 w 866933"/>
                <a:gd name="connsiteY381" fmla="*/ 83244 h 938284"/>
                <a:gd name="connsiteX382" fmla="*/ 685544 w 866933"/>
                <a:gd name="connsiteY382" fmla="*/ 80127 h 938284"/>
                <a:gd name="connsiteX383" fmla="*/ 690484 w 866933"/>
                <a:gd name="connsiteY383" fmla="*/ 87659 h 938284"/>
                <a:gd name="connsiteX384" fmla="*/ 690235 w 866933"/>
                <a:gd name="connsiteY384" fmla="*/ 89729 h 938284"/>
                <a:gd name="connsiteX385" fmla="*/ 688164 w 866933"/>
                <a:gd name="connsiteY385" fmla="*/ 94143 h 938284"/>
                <a:gd name="connsiteX386" fmla="*/ 681128 w 866933"/>
                <a:gd name="connsiteY386" fmla="*/ 102199 h 938284"/>
                <a:gd name="connsiteX387" fmla="*/ 681128 w 866933"/>
                <a:gd name="connsiteY387" fmla="*/ 108160 h 938284"/>
                <a:gd name="connsiteX388" fmla="*/ 704781 w 866933"/>
                <a:gd name="connsiteY388" fmla="*/ 95690 h 938284"/>
                <a:gd name="connsiteX389" fmla="*/ 725565 w 866933"/>
                <a:gd name="connsiteY389" fmla="*/ 84267 h 938284"/>
                <a:gd name="connsiteX390" fmla="*/ 713364 w 866933"/>
                <a:gd name="connsiteY390" fmla="*/ 78830 h 938284"/>
                <a:gd name="connsiteX391" fmla="*/ 721673 w 866933"/>
                <a:gd name="connsiteY391" fmla="*/ 71297 h 938284"/>
                <a:gd name="connsiteX392" fmla="*/ 725041 w 866933"/>
                <a:gd name="connsiteY392" fmla="*/ 69477 h 938284"/>
                <a:gd name="connsiteX393" fmla="*/ 739862 w 866933"/>
                <a:gd name="connsiteY393" fmla="*/ 62194 h 938284"/>
                <a:gd name="connsiteX394" fmla="*/ 739063 w 866933"/>
                <a:gd name="connsiteY394" fmla="*/ 59600 h 938284"/>
                <a:gd name="connsiteX395" fmla="*/ 745825 w 866933"/>
                <a:gd name="connsiteY395" fmla="*/ 56757 h 938284"/>
                <a:gd name="connsiteX396" fmla="*/ 772597 w 866933"/>
                <a:gd name="connsiteY396" fmla="*/ 45309 h 938284"/>
                <a:gd name="connsiteX397" fmla="*/ 779334 w 866933"/>
                <a:gd name="connsiteY397" fmla="*/ 45059 h 938284"/>
                <a:gd name="connsiteX398" fmla="*/ 788166 w 866933"/>
                <a:gd name="connsiteY398" fmla="*/ 44286 h 938284"/>
                <a:gd name="connsiteX399" fmla="*/ 788964 w 866933"/>
                <a:gd name="connsiteY399" fmla="*/ 40645 h 938284"/>
                <a:gd name="connsiteX400" fmla="*/ 788690 w 866933"/>
                <a:gd name="connsiteY400" fmla="*/ 33113 h 938284"/>
                <a:gd name="connsiteX401" fmla="*/ 787143 w 866933"/>
                <a:gd name="connsiteY401" fmla="*/ 31292 h 938284"/>
                <a:gd name="connsiteX402" fmla="*/ 787143 w 866933"/>
                <a:gd name="connsiteY402" fmla="*/ 28947 h 938284"/>
                <a:gd name="connsiteX403" fmla="*/ 790262 w 866933"/>
                <a:gd name="connsiteY403" fmla="*/ 24533 h 938284"/>
                <a:gd name="connsiteX404" fmla="*/ 792333 w 866933"/>
                <a:gd name="connsiteY404" fmla="*/ 23760 h 938284"/>
                <a:gd name="connsiteX405" fmla="*/ 796499 w 866933"/>
                <a:gd name="connsiteY405" fmla="*/ 23236 h 938284"/>
                <a:gd name="connsiteX406" fmla="*/ 798571 w 866933"/>
                <a:gd name="connsiteY406" fmla="*/ 21689 h 938284"/>
                <a:gd name="connsiteX407" fmla="*/ 799344 w 866933"/>
                <a:gd name="connsiteY407" fmla="*/ 27925 h 938284"/>
                <a:gd name="connsiteX408" fmla="*/ 804808 w 866933"/>
                <a:gd name="connsiteY408" fmla="*/ 27675 h 938284"/>
                <a:gd name="connsiteX409" fmla="*/ 807652 w 866933"/>
                <a:gd name="connsiteY409" fmla="*/ 30768 h 938284"/>
                <a:gd name="connsiteX410" fmla="*/ 815187 w 866933"/>
                <a:gd name="connsiteY410" fmla="*/ 30519 h 938284"/>
                <a:gd name="connsiteX411" fmla="*/ 815187 w 866933"/>
                <a:gd name="connsiteY411" fmla="*/ 31292 h 938284"/>
                <a:gd name="connsiteX412" fmla="*/ 822723 w 866933"/>
                <a:gd name="connsiteY412" fmla="*/ 30269 h 938284"/>
                <a:gd name="connsiteX413" fmla="*/ 826365 w 866933"/>
                <a:gd name="connsiteY413" fmla="*/ 28972 h 938284"/>
                <a:gd name="connsiteX414" fmla="*/ 831555 w 866933"/>
                <a:gd name="connsiteY414" fmla="*/ 29995 h 938284"/>
                <a:gd name="connsiteX415" fmla="*/ 829759 w 866933"/>
                <a:gd name="connsiteY415" fmla="*/ 23261 h 938284"/>
                <a:gd name="connsiteX416" fmla="*/ 826640 w 866933"/>
                <a:gd name="connsiteY416" fmla="*/ 18846 h 938284"/>
                <a:gd name="connsiteX417" fmla="*/ 826890 w 866933"/>
                <a:gd name="connsiteY417" fmla="*/ 16751 h 938284"/>
                <a:gd name="connsiteX418" fmla="*/ 833377 w 866933"/>
                <a:gd name="connsiteY418" fmla="*/ 7922 h 938284"/>
                <a:gd name="connsiteX419" fmla="*/ 848447 w 866933"/>
                <a:gd name="connsiteY419" fmla="*/ -383 h 938284"/>
                <a:gd name="connsiteX420" fmla="*/ 856232 w 866933"/>
                <a:gd name="connsiteY420" fmla="*/ 16227 h 938284"/>
                <a:gd name="connsiteX421" fmla="*/ 860672 w 866933"/>
                <a:gd name="connsiteY421" fmla="*/ 22463 h 938284"/>
                <a:gd name="connsiteX422" fmla="*/ 863517 w 866933"/>
                <a:gd name="connsiteY422" fmla="*/ 29995 h 938284"/>
                <a:gd name="connsiteX423" fmla="*/ 864815 w 866933"/>
                <a:gd name="connsiteY423" fmla="*/ 37802 h 938284"/>
                <a:gd name="connsiteX424" fmla="*/ 864565 w 866933"/>
                <a:gd name="connsiteY424" fmla="*/ 41942 h 938284"/>
                <a:gd name="connsiteX425" fmla="*/ 860148 w 866933"/>
                <a:gd name="connsiteY425" fmla="*/ 57280 h 938284"/>
                <a:gd name="connsiteX426" fmla="*/ 859625 w 866933"/>
                <a:gd name="connsiteY426" fmla="*/ 60647 h 938284"/>
                <a:gd name="connsiteX427" fmla="*/ 857279 w 866933"/>
                <a:gd name="connsiteY427" fmla="*/ 66883 h 938284"/>
                <a:gd name="connsiteX428" fmla="*/ 855732 w 866933"/>
                <a:gd name="connsiteY428" fmla="*/ 75463 h 938284"/>
                <a:gd name="connsiteX429" fmla="*/ 851316 w 866933"/>
                <a:gd name="connsiteY429" fmla="*/ 96737 h 938284"/>
                <a:gd name="connsiteX430" fmla="*/ 848721 w 866933"/>
                <a:gd name="connsiteY430" fmla="*/ 107662 h 938284"/>
                <a:gd name="connsiteX431" fmla="*/ 845078 w 866933"/>
                <a:gd name="connsiteY431" fmla="*/ 116740 h 938284"/>
                <a:gd name="connsiteX432" fmla="*/ 843008 w 866933"/>
                <a:gd name="connsiteY432" fmla="*/ 119858 h 938284"/>
                <a:gd name="connsiteX433" fmla="*/ 833127 w 866933"/>
                <a:gd name="connsiteY433" fmla="*/ 129460 h 938284"/>
                <a:gd name="connsiteX434" fmla="*/ 822224 w 866933"/>
                <a:gd name="connsiteY434" fmla="*/ 137267 h 938284"/>
                <a:gd name="connsiteX435" fmla="*/ 818331 w 866933"/>
                <a:gd name="connsiteY435" fmla="*/ 141157 h 938284"/>
                <a:gd name="connsiteX436" fmla="*/ 813391 w 866933"/>
                <a:gd name="connsiteY436" fmla="*/ 147916 h 938284"/>
                <a:gd name="connsiteX437" fmla="*/ 811819 w 866933"/>
                <a:gd name="connsiteY437" fmla="*/ 151533 h 938284"/>
                <a:gd name="connsiteX438" fmla="*/ 811321 w 866933"/>
                <a:gd name="connsiteY438" fmla="*/ 156471 h 938284"/>
                <a:gd name="connsiteX439" fmla="*/ 811046 w 866933"/>
                <a:gd name="connsiteY439" fmla="*/ 167121 h 938284"/>
                <a:gd name="connsiteX440" fmla="*/ 811046 w 866933"/>
                <a:gd name="connsiteY440" fmla="*/ 172583 h 938284"/>
                <a:gd name="connsiteX441" fmla="*/ 812094 w 866933"/>
                <a:gd name="connsiteY441" fmla="*/ 178544 h 938284"/>
                <a:gd name="connsiteX442" fmla="*/ 811296 w 866933"/>
                <a:gd name="connsiteY442" fmla="*/ 183233 h 938284"/>
                <a:gd name="connsiteX443" fmla="*/ 811570 w 866933"/>
                <a:gd name="connsiteY443" fmla="*/ 196726 h 938284"/>
                <a:gd name="connsiteX444" fmla="*/ 812617 w 866933"/>
                <a:gd name="connsiteY444" fmla="*/ 211267 h 938284"/>
                <a:gd name="connsiteX445" fmla="*/ 817283 w 866933"/>
                <a:gd name="connsiteY445" fmla="*/ 221917 h 938284"/>
                <a:gd name="connsiteX446" fmla="*/ 822997 w 866933"/>
                <a:gd name="connsiteY446" fmla="*/ 228925 h 938284"/>
                <a:gd name="connsiteX447" fmla="*/ 828461 w 866933"/>
                <a:gd name="connsiteY447" fmla="*/ 234113 h 938284"/>
                <a:gd name="connsiteX448" fmla="*/ 832354 w 866933"/>
                <a:gd name="connsiteY448" fmla="*/ 236457 h 938284"/>
                <a:gd name="connsiteX449" fmla="*/ 839115 w 866933"/>
                <a:gd name="connsiteY449" fmla="*/ 243740 h 938284"/>
                <a:gd name="connsiteX450" fmla="*/ 841186 w 866933"/>
                <a:gd name="connsiteY450" fmla="*/ 247880 h 938284"/>
                <a:gd name="connsiteX451" fmla="*/ 842484 w 866933"/>
                <a:gd name="connsiteY451" fmla="*/ 253093 h 938284"/>
                <a:gd name="connsiteX452" fmla="*/ 842234 w 866933"/>
                <a:gd name="connsiteY452" fmla="*/ 259303 h 938284"/>
                <a:gd name="connsiteX453" fmla="*/ 841436 w 866933"/>
                <a:gd name="connsiteY453" fmla="*/ 263469 h 938284"/>
                <a:gd name="connsiteX454" fmla="*/ 838841 w 866933"/>
                <a:gd name="connsiteY454" fmla="*/ 268158 h 938284"/>
                <a:gd name="connsiteX455" fmla="*/ 832603 w 866933"/>
                <a:gd name="connsiteY455" fmla="*/ 275166 h 938284"/>
                <a:gd name="connsiteX456" fmla="*/ 828187 w 866933"/>
                <a:gd name="connsiteY456" fmla="*/ 278783 h 938284"/>
                <a:gd name="connsiteX457" fmla="*/ 824045 w 866933"/>
                <a:gd name="connsiteY457" fmla="*/ 280354 h 938284"/>
                <a:gd name="connsiteX458" fmla="*/ 819105 w 866933"/>
                <a:gd name="connsiteY458" fmla="*/ 280878 h 938284"/>
                <a:gd name="connsiteX459" fmla="*/ 809224 w 866933"/>
                <a:gd name="connsiteY459" fmla="*/ 280603 h 938284"/>
                <a:gd name="connsiteX460" fmla="*/ 798845 w 866933"/>
                <a:gd name="connsiteY460" fmla="*/ 277486 h 938284"/>
                <a:gd name="connsiteX461" fmla="*/ 790262 w 866933"/>
                <a:gd name="connsiteY461" fmla="*/ 275166 h 938284"/>
                <a:gd name="connsiteX462" fmla="*/ 784798 w 866933"/>
                <a:gd name="connsiteY462" fmla="*/ 276463 h 938284"/>
                <a:gd name="connsiteX463" fmla="*/ 782203 w 866933"/>
                <a:gd name="connsiteY463" fmla="*/ 278533 h 938284"/>
                <a:gd name="connsiteX464" fmla="*/ 778560 w 866933"/>
                <a:gd name="connsiteY464" fmla="*/ 282424 h 938284"/>
                <a:gd name="connsiteX465" fmla="*/ 775965 w 866933"/>
                <a:gd name="connsiteY465" fmla="*/ 286589 h 938284"/>
                <a:gd name="connsiteX466" fmla="*/ 765062 w 866933"/>
                <a:gd name="connsiteY466" fmla="*/ 308662 h 938284"/>
                <a:gd name="connsiteX467" fmla="*/ 762192 w 866933"/>
                <a:gd name="connsiteY467" fmla="*/ 317217 h 938284"/>
                <a:gd name="connsiteX468" fmla="*/ 761170 w 866933"/>
                <a:gd name="connsiteY468" fmla="*/ 323202 h 938284"/>
                <a:gd name="connsiteX469" fmla="*/ 760895 w 866933"/>
                <a:gd name="connsiteY469" fmla="*/ 332805 h 938284"/>
                <a:gd name="connsiteX470" fmla="*/ 764538 w 866933"/>
                <a:gd name="connsiteY470" fmla="*/ 339289 h 938284"/>
                <a:gd name="connsiteX471" fmla="*/ 774419 w 866933"/>
                <a:gd name="connsiteY471" fmla="*/ 350214 h 938284"/>
                <a:gd name="connsiteX472" fmla="*/ 777786 w 866933"/>
                <a:gd name="connsiteY472" fmla="*/ 356175 h 938284"/>
                <a:gd name="connsiteX473" fmla="*/ 778585 w 866933"/>
                <a:gd name="connsiteY473" fmla="*/ 361363 h 938284"/>
                <a:gd name="connsiteX474" fmla="*/ 778585 w 866933"/>
                <a:gd name="connsiteY474" fmla="*/ 365777 h 938284"/>
                <a:gd name="connsiteX475" fmla="*/ 776240 w 866933"/>
                <a:gd name="connsiteY475" fmla="*/ 373583 h 938284"/>
                <a:gd name="connsiteX476" fmla="*/ 772597 w 866933"/>
                <a:gd name="connsiteY476" fmla="*/ 379819 h 938284"/>
                <a:gd name="connsiteX477" fmla="*/ 770526 w 866933"/>
                <a:gd name="connsiteY477" fmla="*/ 382413 h 938284"/>
                <a:gd name="connsiteX478" fmla="*/ 764538 w 866933"/>
                <a:gd name="connsiteY478" fmla="*/ 387875 h 938284"/>
                <a:gd name="connsiteX479" fmla="*/ 752337 w 866933"/>
                <a:gd name="connsiteY479" fmla="*/ 397203 h 938284"/>
                <a:gd name="connsiteX480" fmla="*/ 748969 w 866933"/>
                <a:gd name="connsiteY480" fmla="*/ 400595 h 938284"/>
                <a:gd name="connsiteX481" fmla="*/ 746099 w 866933"/>
                <a:gd name="connsiteY481" fmla="*/ 405009 h 938284"/>
                <a:gd name="connsiteX482" fmla="*/ 745052 w 866933"/>
                <a:gd name="connsiteY482" fmla="*/ 409149 h 938284"/>
                <a:gd name="connsiteX483" fmla="*/ 744028 w 866933"/>
                <a:gd name="connsiteY483" fmla="*/ 414861 h 938284"/>
                <a:gd name="connsiteX484" fmla="*/ 742731 w 866933"/>
                <a:gd name="connsiteY484" fmla="*/ 419550 h 938284"/>
                <a:gd name="connsiteX485" fmla="*/ 742457 w 866933"/>
                <a:gd name="connsiteY485" fmla="*/ 427332 h 938284"/>
                <a:gd name="connsiteX486" fmla="*/ 742457 w 866933"/>
                <a:gd name="connsiteY486" fmla="*/ 439278 h 938284"/>
                <a:gd name="connsiteX487" fmla="*/ 744553 w 866933"/>
                <a:gd name="connsiteY487" fmla="*/ 451499 h 938284"/>
                <a:gd name="connsiteX488" fmla="*/ 745052 w 866933"/>
                <a:gd name="connsiteY488" fmla="*/ 456413 h 938284"/>
                <a:gd name="connsiteX489" fmla="*/ 745850 w 866933"/>
                <a:gd name="connsiteY489" fmla="*/ 459530 h 938284"/>
                <a:gd name="connsiteX490" fmla="*/ 748170 w 866933"/>
                <a:gd name="connsiteY490" fmla="*/ 464469 h 938284"/>
                <a:gd name="connsiteX491" fmla="*/ 754158 w 866933"/>
                <a:gd name="connsiteY491" fmla="*/ 473298 h 938284"/>
                <a:gd name="connsiteX492" fmla="*/ 757277 w 866933"/>
                <a:gd name="connsiteY492" fmla="*/ 477189 h 938284"/>
                <a:gd name="connsiteX493" fmla="*/ 762217 w 866933"/>
                <a:gd name="connsiteY493" fmla="*/ 484471 h 938284"/>
                <a:gd name="connsiteX494" fmla="*/ 764812 w 866933"/>
                <a:gd name="connsiteY494" fmla="*/ 493301 h 938284"/>
                <a:gd name="connsiteX495" fmla="*/ 765586 w 866933"/>
                <a:gd name="connsiteY495" fmla="*/ 501083 h 938284"/>
                <a:gd name="connsiteX496" fmla="*/ 765062 w 866933"/>
                <a:gd name="connsiteY496" fmla="*/ 506545 h 938284"/>
                <a:gd name="connsiteX497" fmla="*/ 763241 w 866933"/>
                <a:gd name="connsiteY497" fmla="*/ 512007 h 938284"/>
                <a:gd name="connsiteX498" fmla="*/ 758325 w 866933"/>
                <a:gd name="connsiteY498" fmla="*/ 521085 h 938284"/>
                <a:gd name="connsiteX499" fmla="*/ 756229 w 866933"/>
                <a:gd name="connsiteY499" fmla="*/ 526024 h 938284"/>
                <a:gd name="connsiteX500" fmla="*/ 755207 w 866933"/>
                <a:gd name="connsiteY500" fmla="*/ 530189 h 938284"/>
                <a:gd name="connsiteX501" fmla="*/ 755980 w 866933"/>
                <a:gd name="connsiteY501" fmla="*/ 539268 h 938284"/>
                <a:gd name="connsiteX502" fmla="*/ 758325 w 866933"/>
                <a:gd name="connsiteY502" fmla="*/ 545503 h 938284"/>
                <a:gd name="connsiteX503" fmla="*/ 760646 w 866933"/>
                <a:gd name="connsiteY503" fmla="*/ 550690 h 938284"/>
                <a:gd name="connsiteX504" fmla="*/ 763515 w 866933"/>
                <a:gd name="connsiteY504" fmla="*/ 555878 h 938284"/>
                <a:gd name="connsiteX505" fmla="*/ 766883 w 866933"/>
                <a:gd name="connsiteY505" fmla="*/ 563410 h 938284"/>
                <a:gd name="connsiteX506" fmla="*/ 767157 w 866933"/>
                <a:gd name="connsiteY506" fmla="*/ 566278 h 938284"/>
                <a:gd name="connsiteX507" fmla="*/ 766634 w 866933"/>
                <a:gd name="connsiteY507" fmla="*/ 572240 h 938284"/>
                <a:gd name="connsiteX508" fmla="*/ 765336 w 866933"/>
                <a:gd name="connsiteY508" fmla="*/ 582116 h 93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</a:cxnLst>
              <a:rect l="l" t="t" r="r" b="b"/>
              <a:pathLst>
                <a:path w="866933" h="938284">
                  <a:moveTo>
                    <a:pt x="763241" y="590147"/>
                  </a:moveTo>
                  <a:lnTo>
                    <a:pt x="761419" y="597156"/>
                  </a:lnTo>
                  <a:lnTo>
                    <a:pt x="758550" y="613517"/>
                  </a:lnTo>
                  <a:lnTo>
                    <a:pt x="757527" y="621847"/>
                  </a:lnTo>
                  <a:lnTo>
                    <a:pt x="756479" y="624691"/>
                  </a:lnTo>
                  <a:lnTo>
                    <a:pt x="752836" y="631450"/>
                  </a:lnTo>
                  <a:lnTo>
                    <a:pt x="749193" y="636637"/>
                  </a:lnTo>
                  <a:lnTo>
                    <a:pt x="743754" y="646240"/>
                  </a:lnTo>
                  <a:lnTo>
                    <a:pt x="740635" y="654570"/>
                  </a:lnTo>
                  <a:lnTo>
                    <a:pt x="738290" y="658985"/>
                  </a:lnTo>
                  <a:lnTo>
                    <a:pt x="734398" y="661055"/>
                  </a:lnTo>
                  <a:lnTo>
                    <a:pt x="726089" y="659234"/>
                  </a:lnTo>
                  <a:lnTo>
                    <a:pt x="718803" y="658461"/>
                  </a:lnTo>
                  <a:lnTo>
                    <a:pt x="713339" y="658710"/>
                  </a:lnTo>
                  <a:lnTo>
                    <a:pt x="707900" y="661055"/>
                  </a:lnTo>
                  <a:lnTo>
                    <a:pt x="704257" y="665469"/>
                  </a:lnTo>
                  <a:lnTo>
                    <a:pt x="703483" y="671954"/>
                  </a:lnTo>
                  <a:lnTo>
                    <a:pt x="703983" y="680259"/>
                  </a:lnTo>
                  <a:lnTo>
                    <a:pt x="702960" y="683128"/>
                  </a:lnTo>
                  <a:lnTo>
                    <a:pt x="694127" y="691957"/>
                  </a:lnTo>
                  <a:lnTo>
                    <a:pt x="690734" y="695847"/>
                  </a:lnTo>
                  <a:lnTo>
                    <a:pt x="689437" y="698441"/>
                  </a:lnTo>
                  <a:lnTo>
                    <a:pt x="688938" y="704428"/>
                  </a:lnTo>
                  <a:lnTo>
                    <a:pt x="690759" y="708842"/>
                  </a:lnTo>
                  <a:lnTo>
                    <a:pt x="696198" y="717920"/>
                  </a:lnTo>
                  <a:lnTo>
                    <a:pt x="697770" y="722085"/>
                  </a:lnTo>
                  <a:lnTo>
                    <a:pt x="699317" y="729618"/>
                  </a:lnTo>
                  <a:lnTo>
                    <a:pt x="698818" y="733509"/>
                  </a:lnTo>
                  <a:lnTo>
                    <a:pt x="696722" y="737923"/>
                  </a:lnTo>
                  <a:lnTo>
                    <a:pt x="693079" y="738971"/>
                  </a:lnTo>
                  <a:lnTo>
                    <a:pt x="687889" y="738173"/>
                  </a:lnTo>
                  <a:lnTo>
                    <a:pt x="682450" y="738173"/>
                  </a:lnTo>
                  <a:lnTo>
                    <a:pt x="676712" y="740243"/>
                  </a:lnTo>
                  <a:lnTo>
                    <a:pt x="672570" y="743360"/>
                  </a:lnTo>
                  <a:lnTo>
                    <a:pt x="669975" y="748050"/>
                  </a:lnTo>
                  <a:lnTo>
                    <a:pt x="668927" y="752988"/>
                  </a:lnTo>
                  <a:lnTo>
                    <a:pt x="668927" y="758948"/>
                  </a:lnTo>
                  <a:lnTo>
                    <a:pt x="671522" y="783116"/>
                  </a:lnTo>
                  <a:lnTo>
                    <a:pt x="672570" y="788554"/>
                  </a:lnTo>
                  <a:lnTo>
                    <a:pt x="672046" y="792195"/>
                  </a:lnTo>
                  <a:lnTo>
                    <a:pt x="666607" y="800501"/>
                  </a:lnTo>
                  <a:lnTo>
                    <a:pt x="654381" y="813495"/>
                  </a:lnTo>
                  <a:lnTo>
                    <a:pt x="644775" y="822050"/>
                  </a:lnTo>
                  <a:lnTo>
                    <a:pt x="639834" y="819456"/>
                  </a:lnTo>
                  <a:lnTo>
                    <a:pt x="637240" y="819207"/>
                  </a:lnTo>
                  <a:lnTo>
                    <a:pt x="627884" y="814792"/>
                  </a:lnTo>
                  <a:lnTo>
                    <a:pt x="618801" y="812198"/>
                  </a:lnTo>
                  <a:lnTo>
                    <a:pt x="616206" y="811923"/>
                  </a:lnTo>
                  <a:lnTo>
                    <a:pt x="609695" y="810377"/>
                  </a:lnTo>
                  <a:lnTo>
                    <a:pt x="601636" y="807260"/>
                  </a:lnTo>
                  <a:lnTo>
                    <a:pt x="553331" y="798181"/>
                  </a:lnTo>
                  <a:lnTo>
                    <a:pt x="546320" y="796610"/>
                  </a:lnTo>
                  <a:lnTo>
                    <a:pt x="523190" y="792195"/>
                  </a:lnTo>
                  <a:lnTo>
                    <a:pt x="487087" y="784938"/>
                  </a:lnTo>
                  <a:lnTo>
                    <a:pt x="486563" y="784938"/>
                  </a:lnTo>
                  <a:lnTo>
                    <a:pt x="483195" y="800501"/>
                  </a:lnTo>
                  <a:lnTo>
                    <a:pt x="479801" y="802072"/>
                  </a:lnTo>
                  <a:lnTo>
                    <a:pt x="464482" y="801024"/>
                  </a:lnTo>
                  <a:lnTo>
                    <a:pt x="456423" y="800251"/>
                  </a:lnTo>
                  <a:lnTo>
                    <a:pt x="448638" y="801273"/>
                  </a:lnTo>
                  <a:lnTo>
                    <a:pt x="439531" y="801798"/>
                  </a:lnTo>
                  <a:lnTo>
                    <a:pt x="433294" y="801548"/>
                  </a:lnTo>
                  <a:lnTo>
                    <a:pt x="428104" y="803892"/>
                  </a:lnTo>
                  <a:lnTo>
                    <a:pt x="424735" y="804666"/>
                  </a:lnTo>
                  <a:lnTo>
                    <a:pt x="420843" y="804416"/>
                  </a:lnTo>
                  <a:lnTo>
                    <a:pt x="416427" y="805189"/>
                  </a:lnTo>
                  <a:lnTo>
                    <a:pt x="407320" y="804666"/>
                  </a:lnTo>
                  <a:lnTo>
                    <a:pt x="404975" y="805189"/>
                  </a:lnTo>
                  <a:lnTo>
                    <a:pt x="401606" y="806736"/>
                  </a:lnTo>
                  <a:lnTo>
                    <a:pt x="396417" y="805713"/>
                  </a:lnTo>
                  <a:lnTo>
                    <a:pt x="392774" y="807260"/>
                  </a:lnTo>
                  <a:lnTo>
                    <a:pt x="391726" y="804142"/>
                  </a:lnTo>
                  <a:lnTo>
                    <a:pt x="389405" y="802072"/>
                  </a:lnTo>
                  <a:lnTo>
                    <a:pt x="388358" y="799478"/>
                  </a:lnTo>
                  <a:lnTo>
                    <a:pt x="383692" y="791945"/>
                  </a:lnTo>
                  <a:lnTo>
                    <a:pt x="383941" y="790125"/>
                  </a:lnTo>
                  <a:lnTo>
                    <a:pt x="386786" y="786484"/>
                  </a:lnTo>
                  <a:lnTo>
                    <a:pt x="401357" y="773240"/>
                  </a:lnTo>
                  <a:lnTo>
                    <a:pt x="407071" y="769873"/>
                  </a:lnTo>
                  <a:lnTo>
                    <a:pt x="416926" y="762590"/>
                  </a:lnTo>
                  <a:lnTo>
                    <a:pt x="422140" y="759472"/>
                  </a:lnTo>
                  <a:lnTo>
                    <a:pt x="425759" y="754559"/>
                  </a:lnTo>
                  <a:lnTo>
                    <a:pt x="417450" y="744408"/>
                  </a:lnTo>
                  <a:lnTo>
                    <a:pt x="406272" y="729867"/>
                  </a:lnTo>
                  <a:lnTo>
                    <a:pt x="398487" y="720016"/>
                  </a:lnTo>
                  <a:lnTo>
                    <a:pt x="367823" y="681057"/>
                  </a:lnTo>
                  <a:lnTo>
                    <a:pt x="350158" y="658461"/>
                  </a:lnTo>
                  <a:lnTo>
                    <a:pt x="341600" y="673251"/>
                  </a:lnTo>
                  <a:lnTo>
                    <a:pt x="332493" y="689612"/>
                  </a:lnTo>
                  <a:lnTo>
                    <a:pt x="329898" y="694027"/>
                  </a:lnTo>
                  <a:lnTo>
                    <a:pt x="324958" y="702856"/>
                  </a:lnTo>
                  <a:lnTo>
                    <a:pt x="313531" y="723382"/>
                  </a:lnTo>
                  <a:lnTo>
                    <a:pt x="267821" y="754035"/>
                  </a:lnTo>
                  <a:lnTo>
                    <a:pt x="264178" y="756879"/>
                  </a:lnTo>
                  <a:lnTo>
                    <a:pt x="254048" y="758450"/>
                  </a:lnTo>
                  <a:lnTo>
                    <a:pt x="248858" y="764161"/>
                  </a:lnTo>
                  <a:lnTo>
                    <a:pt x="244942" y="769349"/>
                  </a:lnTo>
                  <a:lnTo>
                    <a:pt x="250930" y="782344"/>
                  </a:lnTo>
                  <a:lnTo>
                    <a:pt x="248858" y="793492"/>
                  </a:lnTo>
                  <a:lnTo>
                    <a:pt x="246513" y="805963"/>
                  </a:lnTo>
                  <a:lnTo>
                    <a:pt x="229622" y="836092"/>
                  </a:lnTo>
                  <a:lnTo>
                    <a:pt x="234562" y="840257"/>
                  </a:lnTo>
                  <a:lnTo>
                    <a:pt x="228324" y="850907"/>
                  </a:lnTo>
                  <a:lnTo>
                    <a:pt x="227276" y="857641"/>
                  </a:lnTo>
                  <a:lnTo>
                    <a:pt x="224432" y="864150"/>
                  </a:lnTo>
                  <a:lnTo>
                    <a:pt x="222336" y="866993"/>
                  </a:lnTo>
                  <a:lnTo>
                    <a:pt x="222087" y="871158"/>
                  </a:lnTo>
                  <a:lnTo>
                    <a:pt x="222860" y="873229"/>
                  </a:lnTo>
                  <a:lnTo>
                    <a:pt x="221039" y="884402"/>
                  </a:lnTo>
                  <a:lnTo>
                    <a:pt x="222087" y="886722"/>
                  </a:lnTo>
                  <a:lnTo>
                    <a:pt x="225729" y="889590"/>
                  </a:lnTo>
                  <a:lnTo>
                    <a:pt x="226254" y="892957"/>
                  </a:lnTo>
                  <a:lnTo>
                    <a:pt x="216897" y="899716"/>
                  </a:lnTo>
                  <a:lnTo>
                    <a:pt x="211433" y="900764"/>
                  </a:lnTo>
                  <a:lnTo>
                    <a:pt x="207266" y="903881"/>
                  </a:lnTo>
                  <a:lnTo>
                    <a:pt x="204671" y="904655"/>
                  </a:lnTo>
                  <a:lnTo>
                    <a:pt x="198433" y="904131"/>
                  </a:lnTo>
                  <a:lnTo>
                    <a:pt x="196637" y="907498"/>
                  </a:lnTo>
                  <a:lnTo>
                    <a:pt x="192221" y="907772"/>
                  </a:lnTo>
                  <a:lnTo>
                    <a:pt x="190125" y="910117"/>
                  </a:lnTo>
                  <a:lnTo>
                    <a:pt x="190923" y="915554"/>
                  </a:lnTo>
                  <a:lnTo>
                    <a:pt x="187281" y="928024"/>
                  </a:lnTo>
                  <a:lnTo>
                    <a:pt x="187281" y="931142"/>
                  </a:lnTo>
                  <a:lnTo>
                    <a:pt x="180519" y="929845"/>
                  </a:lnTo>
                  <a:lnTo>
                    <a:pt x="178174" y="929571"/>
                  </a:lnTo>
                  <a:lnTo>
                    <a:pt x="174032" y="930892"/>
                  </a:lnTo>
                  <a:lnTo>
                    <a:pt x="170139" y="931392"/>
                  </a:lnTo>
                  <a:lnTo>
                    <a:pt x="168568" y="937901"/>
                  </a:lnTo>
                  <a:lnTo>
                    <a:pt x="160259" y="936080"/>
                  </a:lnTo>
                  <a:lnTo>
                    <a:pt x="158687" y="934783"/>
                  </a:lnTo>
                  <a:lnTo>
                    <a:pt x="152973" y="935557"/>
                  </a:lnTo>
                  <a:lnTo>
                    <a:pt x="156367" y="921016"/>
                  </a:lnTo>
                  <a:lnTo>
                    <a:pt x="152475" y="918946"/>
                  </a:lnTo>
                  <a:lnTo>
                    <a:pt x="151951" y="915030"/>
                  </a:lnTo>
                  <a:lnTo>
                    <a:pt x="148033" y="916077"/>
                  </a:lnTo>
                  <a:lnTo>
                    <a:pt x="139999" y="916851"/>
                  </a:lnTo>
                  <a:lnTo>
                    <a:pt x="130368" y="920492"/>
                  </a:lnTo>
                  <a:lnTo>
                    <a:pt x="123108" y="925680"/>
                  </a:lnTo>
                  <a:lnTo>
                    <a:pt x="105692" y="933736"/>
                  </a:lnTo>
                  <a:lnTo>
                    <a:pt x="99729" y="935806"/>
                  </a:lnTo>
                  <a:lnTo>
                    <a:pt x="96860" y="935806"/>
                  </a:lnTo>
                  <a:lnTo>
                    <a:pt x="98681" y="932439"/>
                  </a:lnTo>
                  <a:lnTo>
                    <a:pt x="100752" y="926478"/>
                  </a:lnTo>
                  <a:lnTo>
                    <a:pt x="101026" y="920742"/>
                  </a:lnTo>
                  <a:lnTo>
                    <a:pt x="101800" y="917649"/>
                  </a:lnTo>
                  <a:lnTo>
                    <a:pt x="100752" y="915554"/>
                  </a:lnTo>
                  <a:lnTo>
                    <a:pt x="101026" y="911414"/>
                  </a:lnTo>
                  <a:lnTo>
                    <a:pt x="102573" y="906475"/>
                  </a:lnTo>
                  <a:lnTo>
                    <a:pt x="106990" y="901288"/>
                  </a:lnTo>
                  <a:lnTo>
                    <a:pt x="102847" y="893755"/>
                  </a:lnTo>
                  <a:lnTo>
                    <a:pt x="101026" y="891660"/>
                  </a:lnTo>
                  <a:lnTo>
                    <a:pt x="96336" y="888293"/>
                  </a:lnTo>
                  <a:lnTo>
                    <a:pt x="96086" y="884926"/>
                  </a:lnTo>
                  <a:lnTo>
                    <a:pt x="97633" y="883105"/>
                  </a:lnTo>
                  <a:lnTo>
                    <a:pt x="100502" y="877643"/>
                  </a:lnTo>
                  <a:lnTo>
                    <a:pt x="98931" y="874276"/>
                  </a:lnTo>
                  <a:lnTo>
                    <a:pt x="96086" y="870111"/>
                  </a:lnTo>
                  <a:lnTo>
                    <a:pt x="96610" y="867243"/>
                  </a:lnTo>
                  <a:lnTo>
                    <a:pt x="96610" y="859736"/>
                  </a:lnTo>
                  <a:lnTo>
                    <a:pt x="98931" y="856094"/>
                  </a:lnTo>
                  <a:lnTo>
                    <a:pt x="77373" y="856094"/>
                  </a:lnTo>
                  <a:lnTo>
                    <a:pt x="74778" y="854523"/>
                  </a:lnTo>
                  <a:lnTo>
                    <a:pt x="77897" y="850383"/>
                  </a:lnTo>
                  <a:lnTo>
                    <a:pt x="80492" y="844148"/>
                  </a:lnTo>
                  <a:lnTo>
                    <a:pt x="83860" y="839733"/>
                  </a:lnTo>
                  <a:lnTo>
                    <a:pt x="88277" y="829083"/>
                  </a:lnTo>
                  <a:lnTo>
                    <a:pt x="88277" y="825192"/>
                  </a:lnTo>
                  <a:lnTo>
                    <a:pt x="89324" y="823621"/>
                  </a:lnTo>
                  <a:lnTo>
                    <a:pt x="83611" y="821551"/>
                  </a:lnTo>
                  <a:lnTo>
                    <a:pt x="77623" y="818433"/>
                  </a:lnTo>
                  <a:lnTo>
                    <a:pt x="64374" y="816613"/>
                  </a:lnTo>
                  <a:lnTo>
                    <a:pt x="60232" y="813495"/>
                  </a:lnTo>
                  <a:lnTo>
                    <a:pt x="57363" y="813495"/>
                  </a:lnTo>
                  <a:lnTo>
                    <a:pt x="50102" y="812198"/>
                  </a:lnTo>
                  <a:lnTo>
                    <a:pt x="49304" y="808307"/>
                  </a:lnTo>
                  <a:lnTo>
                    <a:pt x="45936" y="798704"/>
                  </a:lnTo>
                  <a:lnTo>
                    <a:pt x="44388" y="797657"/>
                  </a:lnTo>
                  <a:lnTo>
                    <a:pt x="35556" y="793766"/>
                  </a:lnTo>
                  <a:lnTo>
                    <a:pt x="27223" y="796360"/>
                  </a:lnTo>
                  <a:lnTo>
                    <a:pt x="20985" y="794016"/>
                  </a:lnTo>
                  <a:lnTo>
                    <a:pt x="17866" y="791422"/>
                  </a:lnTo>
                  <a:lnTo>
                    <a:pt x="999" y="777405"/>
                  </a:lnTo>
                  <a:lnTo>
                    <a:pt x="999" y="775585"/>
                  </a:lnTo>
                  <a:lnTo>
                    <a:pt x="-2119" y="766232"/>
                  </a:lnTo>
                  <a:lnTo>
                    <a:pt x="-1870" y="764161"/>
                  </a:lnTo>
                  <a:lnTo>
                    <a:pt x="6439" y="752988"/>
                  </a:lnTo>
                  <a:lnTo>
                    <a:pt x="15021" y="727797"/>
                  </a:lnTo>
                  <a:lnTo>
                    <a:pt x="19188" y="725453"/>
                  </a:lnTo>
                  <a:lnTo>
                    <a:pt x="22806" y="720539"/>
                  </a:lnTo>
                  <a:lnTo>
                    <a:pt x="28270" y="719217"/>
                  </a:lnTo>
                  <a:lnTo>
                    <a:pt x="33984" y="720016"/>
                  </a:lnTo>
                  <a:lnTo>
                    <a:pt x="40995" y="716374"/>
                  </a:lnTo>
                  <a:lnTo>
                    <a:pt x="42292" y="714828"/>
                  </a:lnTo>
                  <a:lnTo>
                    <a:pt x="45686" y="714030"/>
                  </a:lnTo>
                  <a:lnTo>
                    <a:pt x="47482" y="710663"/>
                  </a:lnTo>
                  <a:lnTo>
                    <a:pt x="52173" y="703904"/>
                  </a:lnTo>
                  <a:lnTo>
                    <a:pt x="28021" y="698965"/>
                  </a:lnTo>
                  <a:lnTo>
                    <a:pt x="21509" y="696122"/>
                  </a:lnTo>
                  <a:lnTo>
                    <a:pt x="12950" y="688590"/>
                  </a:lnTo>
                  <a:lnTo>
                    <a:pt x="9557" y="686245"/>
                  </a:lnTo>
                  <a:lnTo>
                    <a:pt x="9557" y="684175"/>
                  </a:lnTo>
                  <a:lnTo>
                    <a:pt x="20735" y="684674"/>
                  </a:lnTo>
                  <a:lnTo>
                    <a:pt x="22557" y="684175"/>
                  </a:lnTo>
                  <a:lnTo>
                    <a:pt x="32437" y="685198"/>
                  </a:lnTo>
                  <a:lnTo>
                    <a:pt x="55816" y="685996"/>
                  </a:lnTo>
                  <a:lnTo>
                    <a:pt x="48805" y="681307"/>
                  </a:lnTo>
                  <a:lnTo>
                    <a:pt x="46709" y="678189"/>
                  </a:lnTo>
                  <a:lnTo>
                    <a:pt x="47233" y="675346"/>
                  </a:lnTo>
                  <a:lnTo>
                    <a:pt x="51125" y="670931"/>
                  </a:lnTo>
                  <a:lnTo>
                    <a:pt x="62303" y="659758"/>
                  </a:lnTo>
                  <a:lnTo>
                    <a:pt x="69065" y="650928"/>
                  </a:lnTo>
                  <a:lnTo>
                    <a:pt x="70861" y="643920"/>
                  </a:lnTo>
                  <a:lnTo>
                    <a:pt x="79968" y="641326"/>
                  </a:lnTo>
                  <a:lnTo>
                    <a:pt x="72957" y="628332"/>
                  </a:lnTo>
                  <a:lnTo>
                    <a:pt x="79968" y="616136"/>
                  </a:lnTo>
                  <a:lnTo>
                    <a:pt x="78920" y="616136"/>
                  </a:lnTo>
                  <a:lnTo>
                    <a:pt x="77897" y="611197"/>
                  </a:lnTo>
                  <a:lnTo>
                    <a:pt x="77623" y="603915"/>
                  </a:lnTo>
                  <a:lnTo>
                    <a:pt x="72184" y="602892"/>
                  </a:lnTo>
                  <a:lnTo>
                    <a:pt x="69564" y="604962"/>
                  </a:lnTo>
                  <a:lnTo>
                    <a:pt x="67493" y="597181"/>
                  </a:lnTo>
                  <a:lnTo>
                    <a:pt x="75552" y="597181"/>
                  </a:lnTo>
                  <a:lnTo>
                    <a:pt x="79968" y="595609"/>
                  </a:lnTo>
                  <a:lnTo>
                    <a:pt x="84134" y="597704"/>
                  </a:lnTo>
                  <a:lnTo>
                    <a:pt x="92443" y="602892"/>
                  </a:lnTo>
                  <a:lnTo>
                    <a:pt x="98406" y="602892"/>
                  </a:lnTo>
                  <a:lnTo>
                    <a:pt x="110881" y="601844"/>
                  </a:lnTo>
                  <a:lnTo>
                    <a:pt x="116346" y="602368"/>
                  </a:lnTo>
                  <a:lnTo>
                    <a:pt x="119714" y="604962"/>
                  </a:lnTo>
                  <a:lnTo>
                    <a:pt x="123881" y="603665"/>
                  </a:lnTo>
                  <a:lnTo>
                    <a:pt x="127249" y="605212"/>
                  </a:lnTo>
                  <a:lnTo>
                    <a:pt x="133487" y="599500"/>
                  </a:lnTo>
                  <a:lnTo>
                    <a:pt x="147509" y="584187"/>
                  </a:lnTo>
                  <a:lnTo>
                    <a:pt x="152973" y="576903"/>
                  </a:lnTo>
                  <a:lnTo>
                    <a:pt x="153996" y="574060"/>
                  </a:lnTo>
                  <a:lnTo>
                    <a:pt x="157914" y="572489"/>
                  </a:lnTo>
                  <a:lnTo>
                    <a:pt x="185434" y="562887"/>
                  </a:lnTo>
                  <a:lnTo>
                    <a:pt x="208314" y="554581"/>
                  </a:lnTo>
                  <a:lnTo>
                    <a:pt x="210909" y="553808"/>
                  </a:lnTo>
                  <a:lnTo>
                    <a:pt x="214277" y="550690"/>
                  </a:lnTo>
                  <a:lnTo>
                    <a:pt x="218968" y="547822"/>
                  </a:lnTo>
                  <a:lnTo>
                    <a:pt x="223110" y="546525"/>
                  </a:lnTo>
                  <a:lnTo>
                    <a:pt x="222336" y="541587"/>
                  </a:lnTo>
                  <a:lnTo>
                    <a:pt x="219217" y="536649"/>
                  </a:lnTo>
                  <a:lnTo>
                    <a:pt x="217920" y="536399"/>
                  </a:lnTo>
                  <a:lnTo>
                    <a:pt x="214277" y="533032"/>
                  </a:lnTo>
                  <a:lnTo>
                    <a:pt x="209861" y="526273"/>
                  </a:lnTo>
                  <a:lnTo>
                    <a:pt x="214277" y="516671"/>
                  </a:lnTo>
                  <a:lnTo>
                    <a:pt x="211931" y="506270"/>
                  </a:lnTo>
                  <a:lnTo>
                    <a:pt x="213753" y="499012"/>
                  </a:lnTo>
                  <a:lnTo>
                    <a:pt x="212456" y="496668"/>
                  </a:lnTo>
                  <a:lnTo>
                    <a:pt x="207016" y="491480"/>
                  </a:lnTo>
                  <a:lnTo>
                    <a:pt x="203374" y="490956"/>
                  </a:lnTo>
                  <a:lnTo>
                    <a:pt x="197910" y="500833"/>
                  </a:lnTo>
                  <a:lnTo>
                    <a:pt x="190898" y="508615"/>
                  </a:lnTo>
                  <a:lnTo>
                    <a:pt x="182839" y="515897"/>
                  </a:lnTo>
                  <a:lnTo>
                    <a:pt x="174530" y="520811"/>
                  </a:lnTo>
                  <a:lnTo>
                    <a:pt x="170888" y="521085"/>
                  </a:lnTo>
                  <a:lnTo>
                    <a:pt x="165698" y="529390"/>
                  </a:lnTo>
                  <a:lnTo>
                    <a:pt x="161032" y="527046"/>
                  </a:lnTo>
                  <a:lnTo>
                    <a:pt x="129594" y="511982"/>
                  </a:lnTo>
                  <a:lnTo>
                    <a:pt x="131666" y="509912"/>
                  </a:lnTo>
                  <a:lnTo>
                    <a:pt x="126476" y="507068"/>
                  </a:lnTo>
                  <a:lnTo>
                    <a:pt x="126725" y="495621"/>
                  </a:lnTo>
                  <a:lnTo>
                    <a:pt x="119190" y="495121"/>
                  </a:lnTo>
                  <a:lnTo>
                    <a:pt x="120762" y="483175"/>
                  </a:lnTo>
                  <a:lnTo>
                    <a:pt x="124654" y="472774"/>
                  </a:lnTo>
                  <a:lnTo>
                    <a:pt x="119964" y="470705"/>
                  </a:lnTo>
                  <a:lnTo>
                    <a:pt x="118666" y="469408"/>
                  </a:lnTo>
                  <a:lnTo>
                    <a:pt x="115822" y="463421"/>
                  </a:lnTo>
                  <a:lnTo>
                    <a:pt x="120488" y="460329"/>
                  </a:lnTo>
                  <a:lnTo>
                    <a:pt x="123607" y="456413"/>
                  </a:lnTo>
                  <a:lnTo>
                    <a:pt x="126725" y="454093"/>
                  </a:lnTo>
                  <a:lnTo>
                    <a:pt x="126476" y="448631"/>
                  </a:lnTo>
                  <a:lnTo>
                    <a:pt x="124654" y="437982"/>
                  </a:lnTo>
                  <a:lnTo>
                    <a:pt x="124654" y="435114"/>
                  </a:lnTo>
                  <a:lnTo>
                    <a:pt x="125678" y="430973"/>
                  </a:lnTo>
                  <a:lnTo>
                    <a:pt x="126476" y="424489"/>
                  </a:lnTo>
                  <a:lnTo>
                    <a:pt x="128023" y="420323"/>
                  </a:lnTo>
                  <a:lnTo>
                    <a:pt x="132189" y="414611"/>
                  </a:lnTo>
                  <a:lnTo>
                    <a:pt x="132439" y="409149"/>
                  </a:lnTo>
                  <a:lnTo>
                    <a:pt x="134260" y="407080"/>
                  </a:lnTo>
                  <a:lnTo>
                    <a:pt x="132189" y="401892"/>
                  </a:lnTo>
                  <a:lnTo>
                    <a:pt x="130892" y="396430"/>
                  </a:lnTo>
                  <a:lnTo>
                    <a:pt x="131142" y="392539"/>
                  </a:lnTo>
                  <a:lnTo>
                    <a:pt x="126975" y="389670"/>
                  </a:lnTo>
                  <a:lnTo>
                    <a:pt x="122309" y="387850"/>
                  </a:lnTo>
                  <a:lnTo>
                    <a:pt x="122060" y="385007"/>
                  </a:lnTo>
                  <a:lnTo>
                    <a:pt x="139725" y="369693"/>
                  </a:lnTo>
                  <a:lnTo>
                    <a:pt x="153497" y="360066"/>
                  </a:lnTo>
                  <a:lnTo>
                    <a:pt x="155294" y="359816"/>
                  </a:lnTo>
                  <a:lnTo>
                    <a:pt x="164151" y="354629"/>
                  </a:lnTo>
                  <a:lnTo>
                    <a:pt x="163877" y="353830"/>
                  </a:lnTo>
                  <a:lnTo>
                    <a:pt x="175055" y="346573"/>
                  </a:lnTo>
                  <a:lnTo>
                    <a:pt x="174780" y="346298"/>
                  </a:lnTo>
                  <a:lnTo>
                    <a:pt x="223634" y="314099"/>
                  </a:lnTo>
                  <a:lnTo>
                    <a:pt x="225455" y="313326"/>
                  </a:lnTo>
                  <a:lnTo>
                    <a:pt x="232217" y="308388"/>
                  </a:lnTo>
                  <a:lnTo>
                    <a:pt x="235834" y="305020"/>
                  </a:lnTo>
                  <a:lnTo>
                    <a:pt x="242596" y="296441"/>
                  </a:lnTo>
                  <a:lnTo>
                    <a:pt x="256892" y="273844"/>
                  </a:lnTo>
                  <a:lnTo>
                    <a:pt x="257666" y="271774"/>
                  </a:lnTo>
                  <a:lnTo>
                    <a:pt x="253774" y="270726"/>
                  </a:lnTo>
                  <a:lnTo>
                    <a:pt x="252202" y="267359"/>
                  </a:lnTo>
                  <a:lnTo>
                    <a:pt x="247536" y="267110"/>
                  </a:lnTo>
                  <a:lnTo>
                    <a:pt x="243120" y="265539"/>
                  </a:lnTo>
                  <a:lnTo>
                    <a:pt x="239477" y="261398"/>
                  </a:lnTo>
                  <a:lnTo>
                    <a:pt x="240774" y="258780"/>
                  </a:lnTo>
                  <a:lnTo>
                    <a:pt x="246763" y="247880"/>
                  </a:lnTo>
                  <a:lnTo>
                    <a:pt x="247012" y="245810"/>
                  </a:lnTo>
                  <a:lnTo>
                    <a:pt x="245466" y="235410"/>
                  </a:lnTo>
                  <a:lnTo>
                    <a:pt x="246763" y="231270"/>
                  </a:lnTo>
                  <a:lnTo>
                    <a:pt x="246763" y="228401"/>
                  </a:lnTo>
                  <a:lnTo>
                    <a:pt x="244417" y="222440"/>
                  </a:lnTo>
                  <a:lnTo>
                    <a:pt x="245191" y="217228"/>
                  </a:lnTo>
                  <a:lnTo>
                    <a:pt x="244692" y="214384"/>
                  </a:lnTo>
                  <a:lnTo>
                    <a:pt x="242596" y="209970"/>
                  </a:lnTo>
                  <a:lnTo>
                    <a:pt x="242347" y="202163"/>
                  </a:lnTo>
                  <a:lnTo>
                    <a:pt x="240525" y="194656"/>
                  </a:lnTo>
                  <a:lnTo>
                    <a:pt x="240774" y="186326"/>
                  </a:lnTo>
                  <a:lnTo>
                    <a:pt x="240001" y="180614"/>
                  </a:lnTo>
                  <a:lnTo>
                    <a:pt x="238978" y="177247"/>
                  </a:lnTo>
                  <a:lnTo>
                    <a:pt x="236633" y="172309"/>
                  </a:lnTo>
                  <a:lnTo>
                    <a:pt x="232990" y="163729"/>
                  </a:lnTo>
                  <a:lnTo>
                    <a:pt x="230395" y="156222"/>
                  </a:lnTo>
                  <a:lnTo>
                    <a:pt x="229622" y="151782"/>
                  </a:lnTo>
                  <a:lnTo>
                    <a:pt x="230121" y="145821"/>
                  </a:lnTo>
                  <a:lnTo>
                    <a:pt x="229348" y="143477"/>
                  </a:lnTo>
                  <a:lnTo>
                    <a:pt x="225979" y="138289"/>
                  </a:lnTo>
                  <a:lnTo>
                    <a:pt x="225455" y="132827"/>
                  </a:lnTo>
                  <a:lnTo>
                    <a:pt x="226753" y="129710"/>
                  </a:lnTo>
                  <a:lnTo>
                    <a:pt x="226229" y="125295"/>
                  </a:lnTo>
                  <a:lnTo>
                    <a:pt x="223110" y="121679"/>
                  </a:lnTo>
                  <a:lnTo>
                    <a:pt x="222087" y="117763"/>
                  </a:lnTo>
                  <a:lnTo>
                    <a:pt x="222860" y="114670"/>
                  </a:lnTo>
                  <a:lnTo>
                    <a:pt x="225729" y="109981"/>
                  </a:lnTo>
                  <a:lnTo>
                    <a:pt x="226503" y="105566"/>
                  </a:lnTo>
                  <a:lnTo>
                    <a:pt x="240276" y="105566"/>
                  </a:lnTo>
                  <a:lnTo>
                    <a:pt x="275605" y="105816"/>
                  </a:lnTo>
                  <a:lnTo>
                    <a:pt x="295866" y="106090"/>
                  </a:lnTo>
                  <a:lnTo>
                    <a:pt x="302627" y="105317"/>
                  </a:lnTo>
                  <a:lnTo>
                    <a:pt x="310162" y="105043"/>
                  </a:lnTo>
                  <a:lnTo>
                    <a:pt x="316400" y="105317"/>
                  </a:lnTo>
                  <a:lnTo>
                    <a:pt x="317947" y="103496"/>
                  </a:lnTo>
                  <a:lnTo>
                    <a:pt x="322887" y="105043"/>
                  </a:lnTo>
                  <a:lnTo>
                    <a:pt x="336909" y="110754"/>
                  </a:lnTo>
                  <a:lnTo>
                    <a:pt x="350158" y="116990"/>
                  </a:lnTo>
                  <a:lnTo>
                    <a:pt x="359789" y="121155"/>
                  </a:lnTo>
                  <a:lnTo>
                    <a:pt x="368098" y="125295"/>
                  </a:lnTo>
                  <a:lnTo>
                    <a:pt x="390952" y="134922"/>
                  </a:lnTo>
                  <a:lnTo>
                    <a:pt x="392499" y="135446"/>
                  </a:lnTo>
                  <a:lnTo>
                    <a:pt x="422390" y="147891"/>
                  </a:lnTo>
                  <a:lnTo>
                    <a:pt x="441877" y="156222"/>
                  </a:lnTo>
                  <a:lnTo>
                    <a:pt x="487087" y="175177"/>
                  </a:lnTo>
                  <a:lnTo>
                    <a:pt x="510990" y="185827"/>
                  </a:lnTo>
                  <a:lnTo>
                    <a:pt x="527083" y="192835"/>
                  </a:lnTo>
                  <a:lnTo>
                    <a:pt x="541903" y="184006"/>
                  </a:lnTo>
                  <a:lnTo>
                    <a:pt x="557747" y="165051"/>
                  </a:lnTo>
                  <a:lnTo>
                    <a:pt x="565806" y="160886"/>
                  </a:lnTo>
                  <a:lnTo>
                    <a:pt x="566830" y="156222"/>
                  </a:lnTo>
                  <a:lnTo>
                    <a:pt x="570472" y="157768"/>
                  </a:lnTo>
                  <a:lnTo>
                    <a:pt x="580851" y="154401"/>
                  </a:lnTo>
                  <a:lnTo>
                    <a:pt x="584245" y="153603"/>
                  </a:lnTo>
                  <a:lnTo>
                    <a:pt x="585792" y="149188"/>
                  </a:lnTo>
                  <a:lnTo>
                    <a:pt x="588137" y="149987"/>
                  </a:lnTo>
                  <a:lnTo>
                    <a:pt x="593327" y="149987"/>
                  </a:lnTo>
                  <a:lnTo>
                    <a:pt x="596720" y="154127"/>
                  </a:lnTo>
                  <a:lnTo>
                    <a:pt x="598267" y="154925"/>
                  </a:lnTo>
                  <a:lnTo>
                    <a:pt x="603731" y="151284"/>
                  </a:lnTo>
                  <a:lnTo>
                    <a:pt x="611266" y="147393"/>
                  </a:lnTo>
                  <a:lnTo>
                    <a:pt x="617230" y="142978"/>
                  </a:lnTo>
                  <a:lnTo>
                    <a:pt x="619575" y="137765"/>
                  </a:lnTo>
                  <a:lnTo>
                    <a:pt x="620099" y="131281"/>
                  </a:lnTo>
                  <a:lnTo>
                    <a:pt x="621646" y="125819"/>
                  </a:lnTo>
                  <a:lnTo>
                    <a:pt x="624240" y="121679"/>
                  </a:lnTo>
                  <a:lnTo>
                    <a:pt x="628133" y="116990"/>
                  </a:lnTo>
                  <a:lnTo>
                    <a:pt x="641132" y="105043"/>
                  </a:lnTo>
                  <a:lnTo>
                    <a:pt x="651013" y="98034"/>
                  </a:lnTo>
                  <a:lnTo>
                    <a:pt x="658797" y="95191"/>
                  </a:lnTo>
                  <a:lnTo>
                    <a:pt x="666856" y="92846"/>
                  </a:lnTo>
                  <a:lnTo>
                    <a:pt x="672820" y="89729"/>
                  </a:lnTo>
                  <a:lnTo>
                    <a:pt x="681128" y="83244"/>
                  </a:lnTo>
                  <a:lnTo>
                    <a:pt x="685544" y="80127"/>
                  </a:lnTo>
                  <a:lnTo>
                    <a:pt x="690484" y="87659"/>
                  </a:lnTo>
                  <a:lnTo>
                    <a:pt x="690235" y="89729"/>
                  </a:lnTo>
                  <a:lnTo>
                    <a:pt x="688164" y="94143"/>
                  </a:lnTo>
                  <a:lnTo>
                    <a:pt x="681128" y="102199"/>
                  </a:lnTo>
                  <a:lnTo>
                    <a:pt x="681128" y="108160"/>
                  </a:lnTo>
                  <a:lnTo>
                    <a:pt x="704781" y="95690"/>
                  </a:lnTo>
                  <a:lnTo>
                    <a:pt x="725565" y="84267"/>
                  </a:lnTo>
                  <a:lnTo>
                    <a:pt x="713364" y="78830"/>
                  </a:lnTo>
                  <a:lnTo>
                    <a:pt x="721673" y="71297"/>
                  </a:lnTo>
                  <a:lnTo>
                    <a:pt x="725041" y="69477"/>
                  </a:lnTo>
                  <a:lnTo>
                    <a:pt x="739862" y="62194"/>
                  </a:lnTo>
                  <a:lnTo>
                    <a:pt x="739063" y="59600"/>
                  </a:lnTo>
                  <a:lnTo>
                    <a:pt x="745825" y="56757"/>
                  </a:lnTo>
                  <a:lnTo>
                    <a:pt x="772597" y="45309"/>
                  </a:lnTo>
                  <a:lnTo>
                    <a:pt x="779334" y="45059"/>
                  </a:lnTo>
                  <a:lnTo>
                    <a:pt x="788166" y="44286"/>
                  </a:lnTo>
                  <a:lnTo>
                    <a:pt x="788964" y="40645"/>
                  </a:lnTo>
                  <a:lnTo>
                    <a:pt x="788690" y="33113"/>
                  </a:lnTo>
                  <a:lnTo>
                    <a:pt x="787143" y="31292"/>
                  </a:lnTo>
                  <a:lnTo>
                    <a:pt x="787143" y="28947"/>
                  </a:lnTo>
                  <a:lnTo>
                    <a:pt x="790262" y="24533"/>
                  </a:lnTo>
                  <a:lnTo>
                    <a:pt x="792333" y="23760"/>
                  </a:lnTo>
                  <a:lnTo>
                    <a:pt x="796499" y="23236"/>
                  </a:lnTo>
                  <a:lnTo>
                    <a:pt x="798571" y="21689"/>
                  </a:lnTo>
                  <a:lnTo>
                    <a:pt x="799344" y="27925"/>
                  </a:lnTo>
                  <a:lnTo>
                    <a:pt x="804808" y="27675"/>
                  </a:lnTo>
                  <a:lnTo>
                    <a:pt x="807652" y="30768"/>
                  </a:lnTo>
                  <a:lnTo>
                    <a:pt x="815187" y="30519"/>
                  </a:lnTo>
                  <a:lnTo>
                    <a:pt x="815187" y="31292"/>
                  </a:lnTo>
                  <a:lnTo>
                    <a:pt x="822723" y="30269"/>
                  </a:lnTo>
                  <a:lnTo>
                    <a:pt x="826365" y="28972"/>
                  </a:lnTo>
                  <a:lnTo>
                    <a:pt x="831555" y="29995"/>
                  </a:lnTo>
                  <a:lnTo>
                    <a:pt x="829759" y="23261"/>
                  </a:lnTo>
                  <a:lnTo>
                    <a:pt x="826640" y="18846"/>
                  </a:lnTo>
                  <a:lnTo>
                    <a:pt x="826890" y="16751"/>
                  </a:lnTo>
                  <a:lnTo>
                    <a:pt x="833377" y="7922"/>
                  </a:lnTo>
                  <a:lnTo>
                    <a:pt x="848447" y="-383"/>
                  </a:lnTo>
                  <a:lnTo>
                    <a:pt x="856232" y="16227"/>
                  </a:lnTo>
                  <a:lnTo>
                    <a:pt x="860672" y="22463"/>
                  </a:lnTo>
                  <a:lnTo>
                    <a:pt x="863517" y="29995"/>
                  </a:lnTo>
                  <a:lnTo>
                    <a:pt x="864815" y="37802"/>
                  </a:lnTo>
                  <a:lnTo>
                    <a:pt x="864565" y="41942"/>
                  </a:lnTo>
                  <a:lnTo>
                    <a:pt x="860148" y="57280"/>
                  </a:lnTo>
                  <a:lnTo>
                    <a:pt x="859625" y="60647"/>
                  </a:lnTo>
                  <a:lnTo>
                    <a:pt x="857279" y="66883"/>
                  </a:lnTo>
                  <a:lnTo>
                    <a:pt x="855732" y="75463"/>
                  </a:lnTo>
                  <a:lnTo>
                    <a:pt x="851316" y="96737"/>
                  </a:lnTo>
                  <a:lnTo>
                    <a:pt x="848721" y="107662"/>
                  </a:lnTo>
                  <a:lnTo>
                    <a:pt x="845078" y="116740"/>
                  </a:lnTo>
                  <a:lnTo>
                    <a:pt x="843008" y="119858"/>
                  </a:lnTo>
                  <a:lnTo>
                    <a:pt x="833127" y="129460"/>
                  </a:lnTo>
                  <a:lnTo>
                    <a:pt x="822224" y="137267"/>
                  </a:lnTo>
                  <a:lnTo>
                    <a:pt x="818331" y="141157"/>
                  </a:lnTo>
                  <a:lnTo>
                    <a:pt x="813391" y="147916"/>
                  </a:lnTo>
                  <a:lnTo>
                    <a:pt x="811819" y="151533"/>
                  </a:lnTo>
                  <a:lnTo>
                    <a:pt x="811321" y="156471"/>
                  </a:lnTo>
                  <a:lnTo>
                    <a:pt x="811046" y="167121"/>
                  </a:lnTo>
                  <a:lnTo>
                    <a:pt x="811046" y="172583"/>
                  </a:lnTo>
                  <a:lnTo>
                    <a:pt x="812094" y="178544"/>
                  </a:lnTo>
                  <a:lnTo>
                    <a:pt x="811296" y="183233"/>
                  </a:lnTo>
                  <a:lnTo>
                    <a:pt x="811570" y="196726"/>
                  </a:lnTo>
                  <a:lnTo>
                    <a:pt x="812617" y="211267"/>
                  </a:lnTo>
                  <a:lnTo>
                    <a:pt x="817283" y="221917"/>
                  </a:lnTo>
                  <a:lnTo>
                    <a:pt x="822997" y="228925"/>
                  </a:lnTo>
                  <a:lnTo>
                    <a:pt x="828461" y="234113"/>
                  </a:lnTo>
                  <a:lnTo>
                    <a:pt x="832354" y="236457"/>
                  </a:lnTo>
                  <a:lnTo>
                    <a:pt x="839115" y="243740"/>
                  </a:lnTo>
                  <a:lnTo>
                    <a:pt x="841186" y="247880"/>
                  </a:lnTo>
                  <a:lnTo>
                    <a:pt x="842484" y="253093"/>
                  </a:lnTo>
                  <a:lnTo>
                    <a:pt x="842234" y="259303"/>
                  </a:lnTo>
                  <a:lnTo>
                    <a:pt x="841436" y="263469"/>
                  </a:lnTo>
                  <a:lnTo>
                    <a:pt x="838841" y="268158"/>
                  </a:lnTo>
                  <a:lnTo>
                    <a:pt x="832603" y="275166"/>
                  </a:lnTo>
                  <a:lnTo>
                    <a:pt x="828187" y="278783"/>
                  </a:lnTo>
                  <a:lnTo>
                    <a:pt x="824045" y="280354"/>
                  </a:lnTo>
                  <a:lnTo>
                    <a:pt x="819105" y="280878"/>
                  </a:lnTo>
                  <a:lnTo>
                    <a:pt x="809224" y="280603"/>
                  </a:lnTo>
                  <a:lnTo>
                    <a:pt x="798845" y="277486"/>
                  </a:lnTo>
                  <a:lnTo>
                    <a:pt x="790262" y="275166"/>
                  </a:lnTo>
                  <a:lnTo>
                    <a:pt x="784798" y="276463"/>
                  </a:lnTo>
                  <a:lnTo>
                    <a:pt x="782203" y="278533"/>
                  </a:lnTo>
                  <a:lnTo>
                    <a:pt x="778560" y="282424"/>
                  </a:lnTo>
                  <a:lnTo>
                    <a:pt x="775965" y="286589"/>
                  </a:lnTo>
                  <a:lnTo>
                    <a:pt x="765062" y="308662"/>
                  </a:lnTo>
                  <a:lnTo>
                    <a:pt x="762192" y="317217"/>
                  </a:lnTo>
                  <a:lnTo>
                    <a:pt x="761170" y="323202"/>
                  </a:lnTo>
                  <a:lnTo>
                    <a:pt x="760895" y="332805"/>
                  </a:lnTo>
                  <a:lnTo>
                    <a:pt x="764538" y="339289"/>
                  </a:lnTo>
                  <a:lnTo>
                    <a:pt x="774419" y="350214"/>
                  </a:lnTo>
                  <a:lnTo>
                    <a:pt x="777786" y="356175"/>
                  </a:lnTo>
                  <a:lnTo>
                    <a:pt x="778585" y="361363"/>
                  </a:lnTo>
                  <a:lnTo>
                    <a:pt x="778585" y="365777"/>
                  </a:lnTo>
                  <a:lnTo>
                    <a:pt x="776240" y="373583"/>
                  </a:lnTo>
                  <a:lnTo>
                    <a:pt x="772597" y="379819"/>
                  </a:lnTo>
                  <a:lnTo>
                    <a:pt x="770526" y="382413"/>
                  </a:lnTo>
                  <a:lnTo>
                    <a:pt x="764538" y="387875"/>
                  </a:lnTo>
                  <a:lnTo>
                    <a:pt x="752337" y="397203"/>
                  </a:lnTo>
                  <a:lnTo>
                    <a:pt x="748969" y="400595"/>
                  </a:lnTo>
                  <a:lnTo>
                    <a:pt x="746099" y="405009"/>
                  </a:lnTo>
                  <a:lnTo>
                    <a:pt x="745052" y="409149"/>
                  </a:lnTo>
                  <a:lnTo>
                    <a:pt x="744028" y="414861"/>
                  </a:lnTo>
                  <a:lnTo>
                    <a:pt x="742731" y="419550"/>
                  </a:lnTo>
                  <a:lnTo>
                    <a:pt x="742457" y="427332"/>
                  </a:lnTo>
                  <a:lnTo>
                    <a:pt x="742457" y="439278"/>
                  </a:lnTo>
                  <a:lnTo>
                    <a:pt x="744553" y="451499"/>
                  </a:lnTo>
                  <a:lnTo>
                    <a:pt x="745052" y="456413"/>
                  </a:lnTo>
                  <a:lnTo>
                    <a:pt x="745850" y="459530"/>
                  </a:lnTo>
                  <a:lnTo>
                    <a:pt x="748170" y="464469"/>
                  </a:lnTo>
                  <a:lnTo>
                    <a:pt x="754158" y="473298"/>
                  </a:lnTo>
                  <a:lnTo>
                    <a:pt x="757277" y="477189"/>
                  </a:lnTo>
                  <a:lnTo>
                    <a:pt x="762217" y="484471"/>
                  </a:lnTo>
                  <a:lnTo>
                    <a:pt x="764812" y="493301"/>
                  </a:lnTo>
                  <a:lnTo>
                    <a:pt x="765586" y="501083"/>
                  </a:lnTo>
                  <a:lnTo>
                    <a:pt x="765062" y="506545"/>
                  </a:lnTo>
                  <a:lnTo>
                    <a:pt x="763241" y="512007"/>
                  </a:lnTo>
                  <a:lnTo>
                    <a:pt x="758325" y="521085"/>
                  </a:lnTo>
                  <a:lnTo>
                    <a:pt x="756229" y="526024"/>
                  </a:lnTo>
                  <a:lnTo>
                    <a:pt x="755207" y="530189"/>
                  </a:lnTo>
                  <a:lnTo>
                    <a:pt x="755980" y="539268"/>
                  </a:lnTo>
                  <a:lnTo>
                    <a:pt x="758325" y="545503"/>
                  </a:lnTo>
                  <a:lnTo>
                    <a:pt x="760646" y="550690"/>
                  </a:lnTo>
                  <a:lnTo>
                    <a:pt x="763515" y="555878"/>
                  </a:lnTo>
                  <a:lnTo>
                    <a:pt x="766883" y="563410"/>
                  </a:lnTo>
                  <a:lnTo>
                    <a:pt x="767157" y="566278"/>
                  </a:lnTo>
                  <a:lnTo>
                    <a:pt x="766634" y="572240"/>
                  </a:lnTo>
                  <a:lnTo>
                    <a:pt x="765336" y="582116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69" name="Free-form: Shape 3468">
              <a:extLst>
                <a:ext uri="{FF2B5EF4-FFF2-40B4-BE49-F238E27FC236}">
                  <a16:creationId xmlns:a16="http://schemas.microsoft.com/office/drawing/2014/main" id="{912F6D6E-8B4C-6A53-AC60-0C4E944E429C}"/>
                </a:ext>
              </a:extLst>
            </p:cNvPr>
            <p:cNvSpPr/>
            <p:nvPr/>
          </p:nvSpPr>
          <p:spPr>
            <a:xfrm>
              <a:off x="2798863" y="4299542"/>
              <a:ext cx="783798" cy="621956"/>
            </a:xfrm>
            <a:custGeom>
              <a:avLst/>
              <a:gdLst>
                <a:gd name="connsiteX0" fmla="*/ 750516 w 783798"/>
                <a:gd name="connsiteY0" fmla="*/ 7648 h 621956"/>
                <a:gd name="connsiteX1" fmla="*/ 749717 w 783798"/>
                <a:gd name="connsiteY1" fmla="*/ 12062 h 621956"/>
                <a:gd name="connsiteX2" fmla="*/ 746873 w 783798"/>
                <a:gd name="connsiteY2" fmla="*/ 16726 h 621956"/>
                <a:gd name="connsiteX3" fmla="*/ 746074 w 783798"/>
                <a:gd name="connsiteY3" fmla="*/ 19844 h 621956"/>
                <a:gd name="connsiteX4" fmla="*/ 747123 w 783798"/>
                <a:gd name="connsiteY4" fmla="*/ 23735 h 621956"/>
                <a:gd name="connsiteX5" fmla="*/ 750242 w 783798"/>
                <a:gd name="connsiteY5" fmla="*/ 27376 h 621956"/>
                <a:gd name="connsiteX6" fmla="*/ 750765 w 783798"/>
                <a:gd name="connsiteY6" fmla="*/ 31791 h 621956"/>
                <a:gd name="connsiteX7" fmla="*/ 749468 w 783798"/>
                <a:gd name="connsiteY7" fmla="*/ 34908 h 621956"/>
                <a:gd name="connsiteX8" fmla="*/ 749967 w 783798"/>
                <a:gd name="connsiteY8" fmla="*/ 40370 h 621956"/>
                <a:gd name="connsiteX9" fmla="*/ 753360 w 783798"/>
                <a:gd name="connsiteY9" fmla="*/ 45558 h 621956"/>
                <a:gd name="connsiteX10" fmla="*/ 754133 w 783798"/>
                <a:gd name="connsiteY10" fmla="*/ 47903 h 621956"/>
                <a:gd name="connsiteX11" fmla="*/ 753610 w 783798"/>
                <a:gd name="connsiteY11" fmla="*/ 53864 h 621956"/>
                <a:gd name="connsiteX12" fmla="*/ 754408 w 783798"/>
                <a:gd name="connsiteY12" fmla="*/ 58278 h 621956"/>
                <a:gd name="connsiteX13" fmla="*/ 757003 w 783798"/>
                <a:gd name="connsiteY13" fmla="*/ 65810 h 621956"/>
                <a:gd name="connsiteX14" fmla="*/ 760646 w 783798"/>
                <a:gd name="connsiteY14" fmla="*/ 74390 h 621956"/>
                <a:gd name="connsiteX15" fmla="*/ 762966 w 783798"/>
                <a:gd name="connsiteY15" fmla="*/ 79328 h 621956"/>
                <a:gd name="connsiteX16" fmla="*/ 764014 w 783798"/>
                <a:gd name="connsiteY16" fmla="*/ 82696 h 621956"/>
                <a:gd name="connsiteX17" fmla="*/ 764787 w 783798"/>
                <a:gd name="connsiteY17" fmla="*/ 88407 h 621956"/>
                <a:gd name="connsiteX18" fmla="*/ 764538 w 783798"/>
                <a:gd name="connsiteY18" fmla="*/ 96712 h 621956"/>
                <a:gd name="connsiteX19" fmla="*/ 766360 w 783798"/>
                <a:gd name="connsiteY19" fmla="*/ 104244 h 621956"/>
                <a:gd name="connsiteX20" fmla="*/ 766609 w 783798"/>
                <a:gd name="connsiteY20" fmla="*/ 112051 h 621956"/>
                <a:gd name="connsiteX21" fmla="*/ 768680 w 783798"/>
                <a:gd name="connsiteY21" fmla="*/ 116466 h 621956"/>
                <a:gd name="connsiteX22" fmla="*/ 769204 w 783798"/>
                <a:gd name="connsiteY22" fmla="*/ 119309 h 621956"/>
                <a:gd name="connsiteX23" fmla="*/ 768430 w 783798"/>
                <a:gd name="connsiteY23" fmla="*/ 124497 h 621956"/>
                <a:gd name="connsiteX24" fmla="*/ 770751 w 783798"/>
                <a:gd name="connsiteY24" fmla="*/ 130483 h 621956"/>
                <a:gd name="connsiteX25" fmla="*/ 770751 w 783798"/>
                <a:gd name="connsiteY25" fmla="*/ 133326 h 621956"/>
                <a:gd name="connsiteX26" fmla="*/ 769453 w 783798"/>
                <a:gd name="connsiteY26" fmla="*/ 137491 h 621956"/>
                <a:gd name="connsiteX27" fmla="*/ 771025 w 783798"/>
                <a:gd name="connsiteY27" fmla="*/ 147866 h 621956"/>
                <a:gd name="connsiteX28" fmla="*/ 770751 w 783798"/>
                <a:gd name="connsiteY28" fmla="*/ 149962 h 621956"/>
                <a:gd name="connsiteX29" fmla="*/ 764787 w 783798"/>
                <a:gd name="connsiteY29" fmla="*/ 160861 h 621956"/>
                <a:gd name="connsiteX30" fmla="*/ 763490 w 783798"/>
                <a:gd name="connsiteY30" fmla="*/ 163455 h 621956"/>
                <a:gd name="connsiteX31" fmla="*/ 767133 w 783798"/>
                <a:gd name="connsiteY31" fmla="*/ 167620 h 621956"/>
                <a:gd name="connsiteX32" fmla="*/ 771549 w 783798"/>
                <a:gd name="connsiteY32" fmla="*/ 169166 h 621956"/>
                <a:gd name="connsiteX33" fmla="*/ 776215 w 783798"/>
                <a:gd name="connsiteY33" fmla="*/ 169441 h 621956"/>
                <a:gd name="connsiteX34" fmla="*/ 777787 w 783798"/>
                <a:gd name="connsiteY34" fmla="*/ 172808 h 621956"/>
                <a:gd name="connsiteX35" fmla="*/ 781679 w 783798"/>
                <a:gd name="connsiteY35" fmla="*/ 173855 h 621956"/>
                <a:gd name="connsiteX36" fmla="*/ 780905 w 783798"/>
                <a:gd name="connsiteY36" fmla="*/ 175925 h 621956"/>
                <a:gd name="connsiteX37" fmla="*/ 766609 w 783798"/>
                <a:gd name="connsiteY37" fmla="*/ 198522 h 621956"/>
                <a:gd name="connsiteX38" fmla="*/ 759847 w 783798"/>
                <a:gd name="connsiteY38" fmla="*/ 207077 h 621956"/>
                <a:gd name="connsiteX39" fmla="*/ 756204 w 783798"/>
                <a:gd name="connsiteY39" fmla="*/ 210469 h 621956"/>
                <a:gd name="connsiteX40" fmla="*/ 749468 w 783798"/>
                <a:gd name="connsiteY40" fmla="*/ 215407 h 621956"/>
                <a:gd name="connsiteX41" fmla="*/ 747647 w 783798"/>
                <a:gd name="connsiteY41" fmla="*/ 216180 h 621956"/>
                <a:gd name="connsiteX42" fmla="*/ 698793 w 783798"/>
                <a:gd name="connsiteY42" fmla="*/ 248379 h 621956"/>
                <a:gd name="connsiteX43" fmla="*/ 699068 w 783798"/>
                <a:gd name="connsiteY43" fmla="*/ 248654 h 621956"/>
                <a:gd name="connsiteX44" fmla="*/ 687890 w 783798"/>
                <a:gd name="connsiteY44" fmla="*/ 255911 h 621956"/>
                <a:gd name="connsiteX45" fmla="*/ 688139 w 783798"/>
                <a:gd name="connsiteY45" fmla="*/ 256685 h 621956"/>
                <a:gd name="connsiteX46" fmla="*/ 679307 w 783798"/>
                <a:gd name="connsiteY46" fmla="*/ 261897 h 621956"/>
                <a:gd name="connsiteX47" fmla="*/ 677485 w 783798"/>
                <a:gd name="connsiteY47" fmla="*/ 262147 h 621956"/>
                <a:gd name="connsiteX48" fmla="*/ 663712 w 783798"/>
                <a:gd name="connsiteY48" fmla="*/ 271749 h 621956"/>
                <a:gd name="connsiteX49" fmla="*/ 646048 w 783798"/>
                <a:gd name="connsiteY49" fmla="*/ 287088 h 621956"/>
                <a:gd name="connsiteX50" fmla="*/ 646322 w 783798"/>
                <a:gd name="connsiteY50" fmla="*/ 289931 h 621956"/>
                <a:gd name="connsiteX51" fmla="*/ 650988 w 783798"/>
                <a:gd name="connsiteY51" fmla="*/ 291752 h 621956"/>
                <a:gd name="connsiteX52" fmla="*/ 655155 w 783798"/>
                <a:gd name="connsiteY52" fmla="*/ 294595 h 621956"/>
                <a:gd name="connsiteX53" fmla="*/ 654880 w 783798"/>
                <a:gd name="connsiteY53" fmla="*/ 298511 h 621956"/>
                <a:gd name="connsiteX54" fmla="*/ 656177 w 783798"/>
                <a:gd name="connsiteY54" fmla="*/ 303948 h 621956"/>
                <a:gd name="connsiteX55" fmla="*/ 658273 w 783798"/>
                <a:gd name="connsiteY55" fmla="*/ 309161 h 621956"/>
                <a:gd name="connsiteX56" fmla="*/ 656452 w 783798"/>
                <a:gd name="connsiteY56" fmla="*/ 311231 h 621956"/>
                <a:gd name="connsiteX57" fmla="*/ 656177 w 783798"/>
                <a:gd name="connsiteY57" fmla="*/ 316693 h 621956"/>
                <a:gd name="connsiteX58" fmla="*/ 652036 w 783798"/>
                <a:gd name="connsiteY58" fmla="*/ 322404 h 621956"/>
                <a:gd name="connsiteX59" fmla="*/ 650464 w 783798"/>
                <a:gd name="connsiteY59" fmla="*/ 326545 h 621956"/>
                <a:gd name="connsiteX60" fmla="*/ 649690 w 783798"/>
                <a:gd name="connsiteY60" fmla="*/ 333054 h 621956"/>
                <a:gd name="connsiteX61" fmla="*/ 648642 w 783798"/>
                <a:gd name="connsiteY61" fmla="*/ 337195 h 621956"/>
                <a:gd name="connsiteX62" fmla="*/ 648642 w 783798"/>
                <a:gd name="connsiteY62" fmla="*/ 340063 h 621956"/>
                <a:gd name="connsiteX63" fmla="*/ 650464 w 783798"/>
                <a:gd name="connsiteY63" fmla="*/ 350713 h 621956"/>
                <a:gd name="connsiteX64" fmla="*/ 650738 w 783798"/>
                <a:gd name="connsiteY64" fmla="*/ 356150 h 621956"/>
                <a:gd name="connsiteX65" fmla="*/ 647619 w 783798"/>
                <a:gd name="connsiteY65" fmla="*/ 358494 h 621956"/>
                <a:gd name="connsiteX66" fmla="*/ 644501 w 783798"/>
                <a:gd name="connsiteY66" fmla="*/ 362385 h 621956"/>
                <a:gd name="connsiteX67" fmla="*/ 639810 w 783798"/>
                <a:gd name="connsiteY67" fmla="*/ 365503 h 621956"/>
                <a:gd name="connsiteX68" fmla="*/ 632275 w 783798"/>
                <a:gd name="connsiteY68" fmla="*/ 361338 h 621956"/>
                <a:gd name="connsiteX69" fmla="*/ 613063 w 783798"/>
                <a:gd name="connsiteY69" fmla="*/ 368371 h 621956"/>
                <a:gd name="connsiteX70" fmla="*/ 610193 w 783798"/>
                <a:gd name="connsiteY70" fmla="*/ 360839 h 621956"/>
                <a:gd name="connsiteX71" fmla="*/ 609695 w 783798"/>
                <a:gd name="connsiteY71" fmla="*/ 357447 h 621956"/>
                <a:gd name="connsiteX72" fmla="*/ 610717 w 783798"/>
                <a:gd name="connsiteY72" fmla="*/ 353830 h 621956"/>
                <a:gd name="connsiteX73" fmla="*/ 608122 w 783798"/>
                <a:gd name="connsiteY73" fmla="*/ 354329 h 621956"/>
                <a:gd name="connsiteX74" fmla="*/ 607349 w 783798"/>
                <a:gd name="connsiteY74" fmla="*/ 347845 h 621956"/>
                <a:gd name="connsiteX75" fmla="*/ 604231 w 783798"/>
                <a:gd name="connsiteY75" fmla="*/ 342382 h 621956"/>
                <a:gd name="connsiteX76" fmla="*/ 600063 w 783798"/>
                <a:gd name="connsiteY76" fmla="*/ 336945 h 621956"/>
                <a:gd name="connsiteX77" fmla="*/ 590982 w 783798"/>
                <a:gd name="connsiteY77" fmla="*/ 332256 h 621956"/>
                <a:gd name="connsiteX78" fmla="*/ 587339 w 783798"/>
                <a:gd name="connsiteY78" fmla="*/ 335898 h 621956"/>
                <a:gd name="connsiteX79" fmla="*/ 584744 w 783798"/>
                <a:gd name="connsiteY79" fmla="*/ 334326 h 621956"/>
                <a:gd name="connsiteX80" fmla="*/ 582673 w 783798"/>
                <a:gd name="connsiteY80" fmla="*/ 334077 h 621956"/>
                <a:gd name="connsiteX81" fmla="*/ 580078 w 783798"/>
                <a:gd name="connsiteY81" fmla="*/ 339788 h 621956"/>
                <a:gd name="connsiteX82" fmla="*/ 571495 w 783798"/>
                <a:gd name="connsiteY82" fmla="*/ 337195 h 621956"/>
                <a:gd name="connsiteX83" fmla="*/ 567328 w 783798"/>
                <a:gd name="connsiteY83" fmla="*/ 339015 h 621956"/>
                <a:gd name="connsiteX84" fmla="*/ 564734 w 783798"/>
                <a:gd name="connsiteY84" fmla="*/ 338766 h 621956"/>
                <a:gd name="connsiteX85" fmla="*/ 562413 w 783798"/>
                <a:gd name="connsiteY85" fmla="*/ 336421 h 621956"/>
                <a:gd name="connsiteX86" fmla="*/ 560067 w 783798"/>
                <a:gd name="connsiteY86" fmla="*/ 335898 h 621956"/>
                <a:gd name="connsiteX87" fmla="*/ 559020 w 783798"/>
                <a:gd name="connsiteY87" fmla="*/ 338492 h 621956"/>
                <a:gd name="connsiteX88" fmla="*/ 555377 w 783798"/>
                <a:gd name="connsiteY88" fmla="*/ 341085 h 621956"/>
                <a:gd name="connsiteX89" fmla="*/ 548890 w 783798"/>
                <a:gd name="connsiteY89" fmla="*/ 342133 h 621956"/>
                <a:gd name="connsiteX90" fmla="*/ 542927 w 783798"/>
                <a:gd name="connsiteY90" fmla="*/ 347595 h 621956"/>
                <a:gd name="connsiteX91" fmla="*/ 541879 w 783798"/>
                <a:gd name="connsiteY91" fmla="*/ 352259 h 621956"/>
                <a:gd name="connsiteX92" fmla="*/ 542652 w 783798"/>
                <a:gd name="connsiteY92" fmla="*/ 356948 h 621956"/>
                <a:gd name="connsiteX93" fmla="*/ 544473 w 783798"/>
                <a:gd name="connsiteY93" fmla="*/ 360839 h 621956"/>
                <a:gd name="connsiteX94" fmla="*/ 544473 w 783798"/>
                <a:gd name="connsiteY94" fmla="*/ 367074 h 621956"/>
                <a:gd name="connsiteX95" fmla="*/ 545522 w 783798"/>
                <a:gd name="connsiteY95" fmla="*/ 370690 h 621956"/>
                <a:gd name="connsiteX96" fmla="*/ 544748 w 783798"/>
                <a:gd name="connsiteY96" fmla="*/ 374082 h 621956"/>
                <a:gd name="connsiteX97" fmla="*/ 540831 w 783798"/>
                <a:gd name="connsiteY97" fmla="*/ 377200 h 621956"/>
                <a:gd name="connsiteX98" fmla="*/ 540058 w 783798"/>
                <a:gd name="connsiteY98" fmla="*/ 382388 h 621956"/>
                <a:gd name="connsiteX99" fmla="*/ 536939 w 783798"/>
                <a:gd name="connsiteY99" fmla="*/ 386553 h 621956"/>
                <a:gd name="connsiteX100" fmla="*/ 533820 w 783798"/>
                <a:gd name="connsiteY100" fmla="*/ 388349 h 621956"/>
                <a:gd name="connsiteX101" fmla="*/ 524987 w 783798"/>
                <a:gd name="connsiteY101" fmla="*/ 391990 h 621956"/>
                <a:gd name="connsiteX102" fmla="*/ 515631 w 783798"/>
                <a:gd name="connsiteY102" fmla="*/ 399273 h 621956"/>
                <a:gd name="connsiteX103" fmla="*/ 512786 w 783798"/>
                <a:gd name="connsiteY103" fmla="*/ 402914 h 621956"/>
                <a:gd name="connsiteX104" fmla="*/ 509667 w 783798"/>
                <a:gd name="connsiteY104" fmla="*/ 408102 h 621956"/>
                <a:gd name="connsiteX105" fmla="*/ 507072 w 783798"/>
                <a:gd name="connsiteY105" fmla="*/ 410446 h 621956"/>
                <a:gd name="connsiteX106" fmla="*/ 503156 w 783798"/>
                <a:gd name="connsiteY106" fmla="*/ 412517 h 621956"/>
                <a:gd name="connsiteX107" fmla="*/ 488884 w 783798"/>
                <a:gd name="connsiteY107" fmla="*/ 415634 h 621956"/>
                <a:gd name="connsiteX108" fmla="*/ 485241 w 783798"/>
                <a:gd name="connsiteY108" fmla="*/ 416931 h 621956"/>
                <a:gd name="connsiteX109" fmla="*/ 482122 w 783798"/>
                <a:gd name="connsiteY109" fmla="*/ 418752 h 621956"/>
                <a:gd name="connsiteX110" fmla="*/ 478230 w 783798"/>
                <a:gd name="connsiteY110" fmla="*/ 422643 h 621956"/>
                <a:gd name="connsiteX111" fmla="*/ 475884 w 783798"/>
                <a:gd name="connsiteY111" fmla="*/ 426783 h 621956"/>
                <a:gd name="connsiteX112" fmla="*/ 474063 w 783798"/>
                <a:gd name="connsiteY112" fmla="*/ 433292 h 621956"/>
                <a:gd name="connsiteX113" fmla="*/ 473040 w 783798"/>
                <a:gd name="connsiteY113" fmla="*/ 435363 h 621956"/>
                <a:gd name="connsiteX114" fmla="*/ 467326 w 783798"/>
                <a:gd name="connsiteY114" fmla="*/ 441848 h 621956"/>
                <a:gd name="connsiteX115" fmla="*/ 461612 w 783798"/>
                <a:gd name="connsiteY115" fmla="*/ 454068 h 621956"/>
                <a:gd name="connsiteX116" fmla="*/ 458219 w 783798"/>
                <a:gd name="connsiteY116" fmla="*/ 458483 h 621956"/>
                <a:gd name="connsiteX117" fmla="*/ 453553 w 783798"/>
                <a:gd name="connsiteY117" fmla="*/ 462124 h 621956"/>
                <a:gd name="connsiteX118" fmla="*/ 445245 w 783798"/>
                <a:gd name="connsiteY118" fmla="*/ 465492 h 621956"/>
                <a:gd name="connsiteX119" fmla="*/ 439781 w 783798"/>
                <a:gd name="connsiteY119" fmla="*/ 468360 h 621956"/>
                <a:gd name="connsiteX120" fmla="*/ 433793 w 783798"/>
                <a:gd name="connsiteY120" fmla="*/ 473024 h 621956"/>
                <a:gd name="connsiteX121" fmla="*/ 431722 w 783798"/>
                <a:gd name="connsiteY121" fmla="*/ 473797 h 621956"/>
                <a:gd name="connsiteX122" fmla="*/ 428079 w 783798"/>
                <a:gd name="connsiteY122" fmla="*/ 477189 h 621956"/>
                <a:gd name="connsiteX123" fmla="*/ 425484 w 783798"/>
                <a:gd name="connsiteY123" fmla="*/ 480306 h 621956"/>
                <a:gd name="connsiteX124" fmla="*/ 420819 w 783798"/>
                <a:gd name="connsiteY124" fmla="*/ 481080 h 621956"/>
                <a:gd name="connsiteX125" fmla="*/ 418224 w 783798"/>
                <a:gd name="connsiteY125" fmla="*/ 483674 h 621956"/>
                <a:gd name="connsiteX126" fmla="*/ 419521 w 783798"/>
                <a:gd name="connsiteY126" fmla="*/ 489909 h 621956"/>
                <a:gd name="connsiteX127" fmla="*/ 417700 w 783798"/>
                <a:gd name="connsiteY127" fmla="*/ 492253 h 621956"/>
                <a:gd name="connsiteX128" fmla="*/ 417176 w 783798"/>
                <a:gd name="connsiteY128" fmla="*/ 494573 h 621956"/>
                <a:gd name="connsiteX129" fmla="*/ 420544 w 783798"/>
                <a:gd name="connsiteY129" fmla="*/ 495371 h 621956"/>
                <a:gd name="connsiteX130" fmla="*/ 422640 w 783798"/>
                <a:gd name="connsiteY130" fmla="*/ 493550 h 621956"/>
                <a:gd name="connsiteX131" fmla="*/ 424436 w 783798"/>
                <a:gd name="connsiteY131" fmla="*/ 493550 h 621956"/>
                <a:gd name="connsiteX132" fmla="*/ 427555 w 783798"/>
                <a:gd name="connsiteY132" fmla="*/ 495870 h 621956"/>
                <a:gd name="connsiteX133" fmla="*/ 426258 w 783798"/>
                <a:gd name="connsiteY133" fmla="*/ 498214 h 621956"/>
                <a:gd name="connsiteX134" fmla="*/ 423937 w 783798"/>
                <a:gd name="connsiteY134" fmla="*/ 498738 h 621956"/>
                <a:gd name="connsiteX135" fmla="*/ 419246 w 783798"/>
                <a:gd name="connsiteY135" fmla="*/ 498214 h 621956"/>
                <a:gd name="connsiteX136" fmla="*/ 412485 w 783798"/>
                <a:gd name="connsiteY136" fmla="*/ 500035 h 621956"/>
                <a:gd name="connsiteX137" fmla="*/ 397165 w 783798"/>
                <a:gd name="connsiteY137" fmla="*/ 508615 h 621956"/>
                <a:gd name="connsiteX138" fmla="*/ 392225 w 783798"/>
                <a:gd name="connsiteY138" fmla="*/ 514052 h 621956"/>
                <a:gd name="connsiteX139" fmla="*/ 390928 w 783798"/>
                <a:gd name="connsiteY139" fmla="*/ 516646 h 621956"/>
                <a:gd name="connsiteX140" fmla="*/ 390928 w 783798"/>
                <a:gd name="connsiteY140" fmla="*/ 518990 h 621956"/>
                <a:gd name="connsiteX141" fmla="*/ 393522 w 783798"/>
                <a:gd name="connsiteY141" fmla="*/ 520562 h 621956"/>
                <a:gd name="connsiteX142" fmla="*/ 396392 w 783798"/>
                <a:gd name="connsiteY142" fmla="*/ 524178 h 621956"/>
                <a:gd name="connsiteX143" fmla="*/ 398463 w 783798"/>
                <a:gd name="connsiteY143" fmla="*/ 534578 h 621956"/>
                <a:gd name="connsiteX144" fmla="*/ 398213 w 783798"/>
                <a:gd name="connsiteY144" fmla="*/ 540040 h 621956"/>
                <a:gd name="connsiteX145" fmla="*/ 396142 w 783798"/>
                <a:gd name="connsiteY145" fmla="*/ 545752 h 621956"/>
                <a:gd name="connsiteX146" fmla="*/ 390403 w 783798"/>
                <a:gd name="connsiteY146" fmla="*/ 550416 h 621956"/>
                <a:gd name="connsiteX147" fmla="*/ 384690 w 783798"/>
                <a:gd name="connsiteY147" fmla="*/ 552237 h 621956"/>
                <a:gd name="connsiteX148" fmla="*/ 380798 w 783798"/>
                <a:gd name="connsiteY148" fmla="*/ 552486 h 621956"/>
                <a:gd name="connsiteX149" fmla="*/ 374310 w 783798"/>
                <a:gd name="connsiteY149" fmla="*/ 551189 h 621956"/>
                <a:gd name="connsiteX150" fmla="*/ 370917 w 783798"/>
                <a:gd name="connsiteY150" fmla="*/ 549643 h 621956"/>
                <a:gd name="connsiteX151" fmla="*/ 359240 w 783798"/>
                <a:gd name="connsiteY151" fmla="*/ 543158 h 621956"/>
                <a:gd name="connsiteX152" fmla="*/ 351705 w 783798"/>
                <a:gd name="connsiteY152" fmla="*/ 541063 h 621956"/>
                <a:gd name="connsiteX153" fmla="*/ 347538 w 783798"/>
                <a:gd name="connsiteY153" fmla="*/ 540814 h 621956"/>
                <a:gd name="connsiteX154" fmla="*/ 345467 w 783798"/>
                <a:gd name="connsiteY154" fmla="*/ 541337 h 621956"/>
                <a:gd name="connsiteX155" fmla="*/ 340802 w 783798"/>
                <a:gd name="connsiteY155" fmla="*/ 546251 h 621956"/>
                <a:gd name="connsiteX156" fmla="*/ 337933 w 783798"/>
                <a:gd name="connsiteY156" fmla="*/ 550940 h 621956"/>
                <a:gd name="connsiteX157" fmla="*/ 333516 w 783798"/>
                <a:gd name="connsiteY157" fmla="*/ 556901 h 621956"/>
                <a:gd name="connsiteX158" fmla="*/ 329624 w 783798"/>
                <a:gd name="connsiteY158" fmla="*/ 570419 h 621956"/>
                <a:gd name="connsiteX159" fmla="*/ 324958 w 783798"/>
                <a:gd name="connsiteY159" fmla="*/ 578200 h 621956"/>
                <a:gd name="connsiteX160" fmla="*/ 321041 w 783798"/>
                <a:gd name="connsiteY160" fmla="*/ 582365 h 621956"/>
                <a:gd name="connsiteX161" fmla="*/ 316101 w 783798"/>
                <a:gd name="connsiteY161" fmla="*/ 586256 h 621956"/>
                <a:gd name="connsiteX162" fmla="*/ 311959 w 783798"/>
                <a:gd name="connsiteY162" fmla="*/ 588077 h 621956"/>
                <a:gd name="connsiteX163" fmla="*/ 305197 w 783798"/>
                <a:gd name="connsiteY163" fmla="*/ 588850 h 621956"/>
                <a:gd name="connsiteX164" fmla="*/ 302852 w 783798"/>
                <a:gd name="connsiteY164" fmla="*/ 589898 h 621956"/>
                <a:gd name="connsiteX165" fmla="*/ 299733 w 783798"/>
                <a:gd name="connsiteY165" fmla="*/ 593265 h 621956"/>
                <a:gd name="connsiteX166" fmla="*/ 298186 w 783798"/>
                <a:gd name="connsiteY166" fmla="*/ 598727 h 621956"/>
                <a:gd name="connsiteX167" fmla="*/ 298960 w 783798"/>
                <a:gd name="connsiteY167" fmla="*/ 603141 h 621956"/>
                <a:gd name="connsiteX168" fmla="*/ 298710 w 783798"/>
                <a:gd name="connsiteY168" fmla="*/ 610923 h 621956"/>
                <a:gd name="connsiteX169" fmla="*/ 296115 w 783798"/>
                <a:gd name="connsiteY169" fmla="*/ 616909 h 621956"/>
                <a:gd name="connsiteX170" fmla="*/ 293246 w 783798"/>
                <a:gd name="connsiteY170" fmla="*/ 619503 h 621956"/>
                <a:gd name="connsiteX171" fmla="*/ 288056 w 783798"/>
                <a:gd name="connsiteY171" fmla="*/ 621573 h 621956"/>
                <a:gd name="connsiteX172" fmla="*/ 286234 w 783798"/>
                <a:gd name="connsiteY172" fmla="*/ 621324 h 621956"/>
                <a:gd name="connsiteX173" fmla="*/ 278175 w 783798"/>
                <a:gd name="connsiteY173" fmla="*/ 617682 h 621956"/>
                <a:gd name="connsiteX174" fmla="*/ 274284 w 783798"/>
                <a:gd name="connsiteY174" fmla="*/ 616909 h 621956"/>
                <a:gd name="connsiteX175" fmla="*/ 270141 w 783798"/>
                <a:gd name="connsiteY175" fmla="*/ 618206 h 621956"/>
                <a:gd name="connsiteX176" fmla="*/ 269094 w 783798"/>
                <a:gd name="connsiteY176" fmla="*/ 615338 h 621956"/>
                <a:gd name="connsiteX177" fmla="*/ 268046 w 783798"/>
                <a:gd name="connsiteY177" fmla="*/ 606259 h 621956"/>
                <a:gd name="connsiteX178" fmla="*/ 268844 w 783798"/>
                <a:gd name="connsiteY178" fmla="*/ 600797 h 621956"/>
                <a:gd name="connsiteX179" fmla="*/ 254298 w 783798"/>
                <a:gd name="connsiteY179" fmla="*/ 598453 h 621956"/>
                <a:gd name="connsiteX180" fmla="*/ 253500 w 783798"/>
                <a:gd name="connsiteY180" fmla="*/ 600024 h 621956"/>
                <a:gd name="connsiteX181" fmla="*/ 249083 w 783798"/>
                <a:gd name="connsiteY181" fmla="*/ 600797 h 621956"/>
                <a:gd name="connsiteX182" fmla="*/ 241548 w 783798"/>
                <a:gd name="connsiteY182" fmla="*/ 603915 h 621956"/>
                <a:gd name="connsiteX183" fmla="*/ 239228 w 783798"/>
                <a:gd name="connsiteY183" fmla="*/ 603391 h 621956"/>
                <a:gd name="connsiteX184" fmla="*/ 240525 w 783798"/>
                <a:gd name="connsiteY184" fmla="*/ 601071 h 621956"/>
                <a:gd name="connsiteX185" fmla="*/ 237132 w 783798"/>
                <a:gd name="connsiteY185" fmla="*/ 598976 h 621956"/>
                <a:gd name="connsiteX186" fmla="*/ 236109 w 783798"/>
                <a:gd name="connsiteY186" fmla="*/ 597430 h 621956"/>
                <a:gd name="connsiteX187" fmla="*/ 230395 w 783798"/>
                <a:gd name="connsiteY187" fmla="*/ 599250 h 621956"/>
                <a:gd name="connsiteX188" fmla="*/ 227276 w 783798"/>
                <a:gd name="connsiteY188" fmla="*/ 601570 h 621956"/>
                <a:gd name="connsiteX189" fmla="*/ 224407 w 783798"/>
                <a:gd name="connsiteY189" fmla="*/ 599500 h 621956"/>
                <a:gd name="connsiteX190" fmla="*/ 221538 w 783798"/>
                <a:gd name="connsiteY190" fmla="*/ 596133 h 621956"/>
                <a:gd name="connsiteX191" fmla="*/ 218943 w 783798"/>
                <a:gd name="connsiteY191" fmla="*/ 596906 h 621956"/>
                <a:gd name="connsiteX192" fmla="*/ 215824 w 783798"/>
                <a:gd name="connsiteY192" fmla="*/ 600024 h 621956"/>
                <a:gd name="connsiteX193" fmla="*/ 212206 w 783798"/>
                <a:gd name="connsiteY193" fmla="*/ 598727 h 621956"/>
                <a:gd name="connsiteX194" fmla="*/ 206991 w 783798"/>
                <a:gd name="connsiteY194" fmla="*/ 598976 h 621956"/>
                <a:gd name="connsiteX195" fmla="*/ 205969 w 783798"/>
                <a:gd name="connsiteY195" fmla="*/ 596133 h 621956"/>
                <a:gd name="connsiteX196" fmla="*/ 204397 w 783798"/>
                <a:gd name="connsiteY196" fmla="*/ 594836 h 621956"/>
                <a:gd name="connsiteX197" fmla="*/ 200255 w 783798"/>
                <a:gd name="connsiteY197" fmla="*/ 598727 h 621956"/>
                <a:gd name="connsiteX198" fmla="*/ 196862 w 783798"/>
                <a:gd name="connsiteY198" fmla="*/ 600024 h 621956"/>
                <a:gd name="connsiteX199" fmla="*/ 191422 w 783798"/>
                <a:gd name="connsiteY199" fmla="*/ 598976 h 621956"/>
                <a:gd name="connsiteX200" fmla="*/ 189327 w 783798"/>
                <a:gd name="connsiteY200" fmla="*/ 599250 h 621956"/>
                <a:gd name="connsiteX201" fmla="*/ 185185 w 783798"/>
                <a:gd name="connsiteY201" fmla="*/ 603391 h 621956"/>
                <a:gd name="connsiteX202" fmla="*/ 178174 w 783798"/>
                <a:gd name="connsiteY202" fmla="*/ 605985 h 621956"/>
                <a:gd name="connsiteX203" fmla="*/ 174531 w 783798"/>
                <a:gd name="connsiteY203" fmla="*/ 604962 h 621956"/>
                <a:gd name="connsiteX204" fmla="*/ 172959 w 783798"/>
                <a:gd name="connsiteY204" fmla="*/ 602618 h 621956"/>
                <a:gd name="connsiteX205" fmla="*/ 164650 w 783798"/>
                <a:gd name="connsiteY205" fmla="*/ 607032 h 621956"/>
                <a:gd name="connsiteX206" fmla="*/ 164151 w 783798"/>
                <a:gd name="connsiteY206" fmla="*/ 610424 h 621956"/>
                <a:gd name="connsiteX207" fmla="*/ 158937 w 783798"/>
                <a:gd name="connsiteY207" fmla="*/ 610923 h 621956"/>
                <a:gd name="connsiteX208" fmla="*/ 150104 w 783798"/>
                <a:gd name="connsiteY208" fmla="*/ 609900 h 621956"/>
                <a:gd name="connsiteX209" fmla="*/ 147260 w 783798"/>
                <a:gd name="connsiteY209" fmla="*/ 611197 h 621956"/>
                <a:gd name="connsiteX210" fmla="*/ 150104 w 783798"/>
                <a:gd name="connsiteY210" fmla="*/ 612993 h 621956"/>
                <a:gd name="connsiteX211" fmla="*/ 153497 w 783798"/>
                <a:gd name="connsiteY211" fmla="*/ 616111 h 621956"/>
                <a:gd name="connsiteX212" fmla="*/ 152450 w 783798"/>
                <a:gd name="connsiteY212" fmla="*/ 617408 h 621956"/>
                <a:gd name="connsiteX213" fmla="*/ 148557 w 783798"/>
                <a:gd name="connsiteY213" fmla="*/ 616385 h 621956"/>
                <a:gd name="connsiteX214" fmla="*/ 145164 w 783798"/>
                <a:gd name="connsiteY214" fmla="*/ 616385 h 621956"/>
                <a:gd name="connsiteX215" fmla="*/ 144391 w 783798"/>
                <a:gd name="connsiteY215" fmla="*/ 615088 h 621956"/>
                <a:gd name="connsiteX216" fmla="*/ 145688 w 783798"/>
                <a:gd name="connsiteY216" fmla="*/ 610923 h 621956"/>
                <a:gd name="connsiteX217" fmla="*/ 137629 w 783798"/>
                <a:gd name="connsiteY217" fmla="*/ 610674 h 621956"/>
                <a:gd name="connsiteX218" fmla="*/ 136082 w 783798"/>
                <a:gd name="connsiteY218" fmla="*/ 611447 h 621956"/>
                <a:gd name="connsiteX219" fmla="*/ 132189 w 783798"/>
                <a:gd name="connsiteY219" fmla="*/ 616634 h 621956"/>
                <a:gd name="connsiteX220" fmla="*/ 130094 w 783798"/>
                <a:gd name="connsiteY220" fmla="*/ 615338 h 621956"/>
                <a:gd name="connsiteX221" fmla="*/ 129071 w 783798"/>
                <a:gd name="connsiteY221" fmla="*/ 611696 h 621956"/>
                <a:gd name="connsiteX222" fmla="*/ 129071 w 783798"/>
                <a:gd name="connsiteY222" fmla="*/ 609377 h 621956"/>
                <a:gd name="connsiteX223" fmla="*/ 127249 w 783798"/>
                <a:gd name="connsiteY223" fmla="*/ 608578 h 621956"/>
                <a:gd name="connsiteX224" fmla="*/ 123856 w 783798"/>
                <a:gd name="connsiteY224" fmla="*/ 610399 h 621956"/>
                <a:gd name="connsiteX225" fmla="*/ 121785 w 783798"/>
                <a:gd name="connsiteY225" fmla="*/ 608329 h 621956"/>
                <a:gd name="connsiteX226" fmla="*/ 114774 w 783798"/>
                <a:gd name="connsiteY226" fmla="*/ 607556 h 621956"/>
                <a:gd name="connsiteX227" fmla="*/ 112703 w 783798"/>
                <a:gd name="connsiteY227" fmla="*/ 606509 h 621956"/>
                <a:gd name="connsiteX228" fmla="*/ 105417 w 783798"/>
                <a:gd name="connsiteY228" fmla="*/ 603665 h 621956"/>
                <a:gd name="connsiteX229" fmla="*/ 93217 w 783798"/>
                <a:gd name="connsiteY229" fmla="*/ 594562 h 621956"/>
                <a:gd name="connsiteX230" fmla="*/ 87228 w 783798"/>
                <a:gd name="connsiteY230" fmla="*/ 590671 h 621956"/>
                <a:gd name="connsiteX231" fmla="*/ 83860 w 783798"/>
                <a:gd name="connsiteY231" fmla="*/ 587803 h 621956"/>
                <a:gd name="connsiteX232" fmla="*/ 79694 w 783798"/>
                <a:gd name="connsiteY232" fmla="*/ 581842 h 621956"/>
                <a:gd name="connsiteX233" fmla="*/ 75552 w 783798"/>
                <a:gd name="connsiteY233" fmla="*/ 572240 h 621956"/>
                <a:gd name="connsiteX234" fmla="*/ 75028 w 783798"/>
                <a:gd name="connsiteY234" fmla="*/ 568598 h 621956"/>
                <a:gd name="connsiteX235" fmla="*/ 75801 w 783798"/>
                <a:gd name="connsiteY235" fmla="*/ 566253 h 621956"/>
                <a:gd name="connsiteX236" fmla="*/ 77124 w 783798"/>
                <a:gd name="connsiteY236" fmla="*/ 555355 h 621956"/>
                <a:gd name="connsiteX237" fmla="*/ 78421 w 783798"/>
                <a:gd name="connsiteY237" fmla="*/ 549643 h 621956"/>
                <a:gd name="connsiteX238" fmla="*/ 78421 w 783798"/>
                <a:gd name="connsiteY238" fmla="*/ 546525 h 621956"/>
                <a:gd name="connsiteX239" fmla="*/ 79968 w 783798"/>
                <a:gd name="connsiteY239" fmla="*/ 537421 h 621956"/>
                <a:gd name="connsiteX240" fmla="*/ 76600 w 783798"/>
                <a:gd name="connsiteY240" fmla="*/ 532508 h 621956"/>
                <a:gd name="connsiteX241" fmla="*/ 76849 w 783798"/>
                <a:gd name="connsiteY241" fmla="*/ 530413 h 621956"/>
                <a:gd name="connsiteX242" fmla="*/ 79194 w 783798"/>
                <a:gd name="connsiteY242" fmla="*/ 530937 h 621956"/>
                <a:gd name="connsiteX243" fmla="*/ 78920 w 783798"/>
                <a:gd name="connsiteY243" fmla="*/ 532758 h 621956"/>
                <a:gd name="connsiteX244" fmla="*/ 82313 w 783798"/>
                <a:gd name="connsiteY244" fmla="*/ 533780 h 621956"/>
                <a:gd name="connsiteX245" fmla="*/ 87503 w 783798"/>
                <a:gd name="connsiteY245" fmla="*/ 530164 h 621956"/>
                <a:gd name="connsiteX246" fmla="*/ 95288 w 783798"/>
                <a:gd name="connsiteY246" fmla="*/ 530164 h 621956"/>
                <a:gd name="connsiteX247" fmla="*/ 104395 w 783798"/>
                <a:gd name="connsiteY247" fmla="*/ 525225 h 621956"/>
                <a:gd name="connsiteX248" fmla="*/ 110358 w 783798"/>
                <a:gd name="connsiteY248" fmla="*/ 525999 h 621956"/>
                <a:gd name="connsiteX249" fmla="*/ 114275 w 783798"/>
                <a:gd name="connsiteY249" fmla="*/ 524452 h 621956"/>
                <a:gd name="connsiteX250" fmla="*/ 116870 w 783798"/>
                <a:gd name="connsiteY250" fmla="*/ 524951 h 621956"/>
                <a:gd name="connsiteX251" fmla="*/ 121810 w 783798"/>
                <a:gd name="connsiteY251" fmla="*/ 523654 h 621956"/>
                <a:gd name="connsiteX252" fmla="*/ 124654 w 783798"/>
                <a:gd name="connsiteY252" fmla="*/ 523928 h 621956"/>
                <a:gd name="connsiteX253" fmla="*/ 127249 w 783798"/>
                <a:gd name="connsiteY253" fmla="*/ 522881 h 621956"/>
                <a:gd name="connsiteX254" fmla="*/ 129071 w 783798"/>
                <a:gd name="connsiteY254" fmla="*/ 525749 h 621956"/>
                <a:gd name="connsiteX255" fmla="*/ 132189 w 783798"/>
                <a:gd name="connsiteY255" fmla="*/ 527046 h 621956"/>
                <a:gd name="connsiteX256" fmla="*/ 138677 w 783798"/>
                <a:gd name="connsiteY256" fmla="*/ 523130 h 621956"/>
                <a:gd name="connsiteX257" fmla="*/ 139201 w 783798"/>
                <a:gd name="connsiteY257" fmla="*/ 520537 h 621956"/>
                <a:gd name="connsiteX258" fmla="*/ 143093 w 783798"/>
                <a:gd name="connsiteY258" fmla="*/ 519763 h 621956"/>
                <a:gd name="connsiteX259" fmla="*/ 147260 w 783798"/>
                <a:gd name="connsiteY259" fmla="*/ 511708 h 621956"/>
                <a:gd name="connsiteX260" fmla="*/ 150129 w 783798"/>
                <a:gd name="connsiteY260" fmla="*/ 508066 h 621956"/>
                <a:gd name="connsiteX261" fmla="*/ 152724 w 783798"/>
                <a:gd name="connsiteY261" fmla="*/ 505472 h 621956"/>
                <a:gd name="connsiteX262" fmla="*/ 138178 w 783798"/>
                <a:gd name="connsiteY262" fmla="*/ 489909 h 621956"/>
                <a:gd name="connsiteX263" fmla="*/ 131940 w 783798"/>
                <a:gd name="connsiteY263" fmla="*/ 483923 h 621956"/>
                <a:gd name="connsiteX264" fmla="*/ 133487 w 783798"/>
                <a:gd name="connsiteY264" fmla="*/ 480032 h 621956"/>
                <a:gd name="connsiteX265" fmla="*/ 138178 w 783798"/>
                <a:gd name="connsiteY265" fmla="*/ 482102 h 621956"/>
                <a:gd name="connsiteX266" fmla="*/ 142070 w 783798"/>
                <a:gd name="connsiteY266" fmla="*/ 476142 h 621956"/>
                <a:gd name="connsiteX267" fmla="*/ 152724 w 783798"/>
                <a:gd name="connsiteY267" fmla="*/ 478736 h 621956"/>
                <a:gd name="connsiteX268" fmla="*/ 153747 w 783798"/>
                <a:gd name="connsiteY268" fmla="*/ 478461 h 621956"/>
                <a:gd name="connsiteX269" fmla="*/ 154021 w 783798"/>
                <a:gd name="connsiteY269" fmla="*/ 472749 h 621956"/>
                <a:gd name="connsiteX270" fmla="*/ 153223 w 783798"/>
                <a:gd name="connsiteY270" fmla="*/ 470929 h 621956"/>
                <a:gd name="connsiteX271" fmla="*/ 144914 w 783798"/>
                <a:gd name="connsiteY271" fmla="*/ 469133 h 621956"/>
                <a:gd name="connsiteX272" fmla="*/ 144416 w 783798"/>
                <a:gd name="connsiteY272" fmla="*/ 467312 h 621956"/>
                <a:gd name="connsiteX273" fmla="*/ 142070 w 783798"/>
                <a:gd name="connsiteY273" fmla="*/ 467038 h 621956"/>
                <a:gd name="connsiteX274" fmla="*/ 139999 w 783798"/>
                <a:gd name="connsiteY274" fmla="*/ 470155 h 621956"/>
                <a:gd name="connsiteX275" fmla="*/ 136357 w 783798"/>
                <a:gd name="connsiteY275" fmla="*/ 470430 h 621956"/>
                <a:gd name="connsiteX276" fmla="*/ 134535 w 783798"/>
                <a:gd name="connsiteY276" fmla="*/ 467562 h 621956"/>
                <a:gd name="connsiteX277" fmla="*/ 135308 w 783798"/>
                <a:gd name="connsiteY277" fmla="*/ 464195 h 621956"/>
                <a:gd name="connsiteX278" fmla="*/ 133487 w 783798"/>
                <a:gd name="connsiteY278" fmla="*/ 462374 h 621956"/>
                <a:gd name="connsiteX279" fmla="*/ 130368 w 783798"/>
                <a:gd name="connsiteY279" fmla="*/ 462623 h 621956"/>
                <a:gd name="connsiteX280" fmla="*/ 128298 w 783798"/>
                <a:gd name="connsiteY280" fmla="*/ 464968 h 621956"/>
                <a:gd name="connsiteX281" fmla="*/ 126750 w 783798"/>
                <a:gd name="connsiteY281" fmla="*/ 463147 h 621956"/>
                <a:gd name="connsiteX282" fmla="*/ 124130 w 783798"/>
                <a:gd name="connsiteY282" fmla="*/ 457959 h 621956"/>
                <a:gd name="connsiteX283" fmla="*/ 117120 w 783798"/>
                <a:gd name="connsiteY283" fmla="*/ 453794 h 621956"/>
                <a:gd name="connsiteX284" fmla="*/ 115573 w 783798"/>
                <a:gd name="connsiteY284" fmla="*/ 451974 h 621956"/>
                <a:gd name="connsiteX285" fmla="*/ 118168 w 783798"/>
                <a:gd name="connsiteY285" fmla="*/ 450951 h 621956"/>
                <a:gd name="connsiteX286" fmla="*/ 121810 w 783798"/>
                <a:gd name="connsiteY286" fmla="*/ 448357 h 621956"/>
                <a:gd name="connsiteX287" fmla="*/ 129869 w 783798"/>
                <a:gd name="connsiteY287" fmla="*/ 445239 h 621956"/>
                <a:gd name="connsiteX288" fmla="*/ 127773 w 783798"/>
                <a:gd name="connsiteY288" fmla="*/ 441848 h 621956"/>
                <a:gd name="connsiteX289" fmla="*/ 124654 w 783798"/>
                <a:gd name="connsiteY289" fmla="*/ 434315 h 621956"/>
                <a:gd name="connsiteX290" fmla="*/ 127773 w 783798"/>
                <a:gd name="connsiteY290" fmla="*/ 433292 h 621956"/>
                <a:gd name="connsiteX291" fmla="*/ 126227 w 783798"/>
                <a:gd name="connsiteY291" fmla="*/ 423416 h 621956"/>
                <a:gd name="connsiteX292" fmla="*/ 122060 w 783798"/>
                <a:gd name="connsiteY292" fmla="*/ 418752 h 621956"/>
                <a:gd name="connsiteX293" fmla="*/ 115573 w 783798"/>
                <a:gd name="connsiteY293" fmla="*/ 412517 h 621956"/>
                <a:gd name="connsiteX294" fmla="*/ 114001 w 783798"/>
                <a:gd name="connsiteY294" fmla="*/ 409399 h 621956"/>
                <a:gd name="connsiteX295" fmla="*/ 109335 w 783798"/>
                <a:gd name="connsiteY295" fmla="*/ 401867 h 621956"/>
                <a:gd name="connsiteX296" fmla="*/ 107264 w 783798"/>
                <a:gd name="connsiteY296" fmla="*/ 396929 h 621956"/>
                <a:gd name="connsiteX297" fmla="*/ 99205 w 783798"/>
                <a:gd name="connsiteY297" fmla="*/ 390942 h 621956"/>
                <a:gd name="connsiteX298" fmla="*/ 93217 w 783798"/>
                <a:gd name="connsiteY298" fmla="*/ 384982 h 621956"/>
                <a:gd name="connsiteX299" fmla="*/ 79719 w 783798"/>
                <a:gd name="connsiteY299" fmla="*/ 381614 h 621956"/>
                <a:gd name="connsiteX300" fmla="*/ 76600 w 783798"/>
                <a:gd name="connsiteY300" fmla="*/ 381864 h 621956"/>
                <a:gd name="connsiteX301" fmla="*/ 69838 w 783798"/>
                <a:gd name="connsiteY301" fmla="*/ 380317 h 621956"/>
                <a:gd name="connsiteX302" fmla="*/ 65422 w 783798"/>
                <a:gd name="connsiteY302" fmla="*/ 375105 h 621956"/>
                <a:gd name="connsiteX303" fmla="*/ 57887 w 783798"/>
                <a:gd name="connsiteY303" fmla="*/ 373035 h 621956"/>
                <a:gd name="connsiteX304" fmla="*/ 54269 w 783798"/>
                <a:gd name="connsiteY304" fmla="*/ 375903 h 621956"/>
                <a:gd name="connsiteX305" fmla="*/ 51400 w 783798"/>
                <a:gd name="connsiteY305" fmla="*/ 375379 h 621956"/>
                <a:gd name="connsiteX306" fmla="*/ 45162 w 783798"/>
                <a:gd name="connsiteY306" fmla="*/ 373309 h 621956"/>
                <a:gd name="connsiteX307" fmla="*/ 45162 w 783798"/>
                <a:gd name="connsiteY307" fmla="*/ 371489 h 621956"/>
                <a:gd name="connsiteX308" fmla="*/ 43091 w 783798"/>
                <a:gd name="connsiteY308" fmla="*/ 367074 h 621956"/>
                <a:gd name="connsiteX309" fmla="*/ 40496 w 783798"/>
                <a:gd name="connsiteY309" fmla="*/ 363956 h 621956"/>
                <a:gd name="connsiteX310" fmla="*/ 36853 w 783798"/>
                <a:gd name="connsiteY310" fmla="*/ 361612 h 621956"/>
                <a:gd name="connsiteX311" fmla="*/ 33734 w 783798"/>
                <a:gd name="connsiteY311" fmla="*/ 356948 h 621956"/>
                <a:gd name="connsiteX312" fmla="*/ 32961 w 783798"/>
                <a:gd name="connsiteY312" fmla="*/ 354080 h 621956"/>
                <a:gd name="connsiteX313" fmla="*/ 27497 w 783798"/>
                <a:gd name="connsiteY313" fmla="*/ 348368 h 621956"/>
                <a:gd name="connsiteX314" fmla="*/ 25426 w 783798"/>
                <a:gd name="connsiteY314" fmla="*/ 344203 h 621956"/>
                <a:gd name="connsiteX315" fmla="*/ 22557 w 783798"/>
                <a:gd name="connsiteY315" fmla="*/ 340586 h 621956"/>
                <a:gd name="connsiteX316" fmla="*/ 22307 w 783798"/>
                <a:gd name="connsiteY316" fmla="*/ 338492 h 621956"/>
                <a:gd name="connsiteX317" fmla="*/ 20211 w 783798"/>
                <a:gd name="connsiteY317" fmla="*/ 336172 h 621956"/>
                <a:gd name="connsiteX318" fmla="*/ 19438 w 783798"/>
                <a:gd name="connsiteY318" fmla="*/ 333304 h 621956"/>
                <a:gd name="connsiteX319" fmla="*/ 12427 w 783798"/>
                <a:gd name="connsiteY319" fmla="*/ 322130 h 621956"/>
                <a:gd name="connsiteX320" fmla="*/ 10880 w 783798"/>
                <a:gd name="connsiteY320" fmla="*/ 317716 h 621956"/>
                <a:gd name="connsiteX321" fmla="*/ 8260 w 783798"/>
                <a:gd name="connsiteY321" fmla="*/ 314099 h 621956"/>
                <a:gd name="connsiteX322" fmla="*/ 6464 w 783798"/>
                <a:gd name="connsiteY322" fmla="*/ 308886 h 621956"/>
                <a:gd name="connsiteX323" fmla="*/ 4642 w 783798"/>
                <a:gd name="connsiteY323" fmla="*/ 307340 h 621956"/>
                <a:gd name="connsiteX324" fmla="*/ 6464 w 783798"/>
                <a:gd name="connsiteY324" fmla="*/ 303948 h 621956"/>
                <a:gd name="connsiteX325" fmla="*/ 3070 w 783798"/>
                <a:gd name="connsiteY325" fmla="*/ 298236 h 621956"/>
                <a:gd name="connsiteX326" fmla="*/ 476 w 783798"/>
                <a:gd name="connsiteY326" fmla="*/ 296939 h 621956"/>
                <a:gd name="connsiteX327" fmla="*/ 1249 w 783798"/>
                <a:gd name="connsiteY327" fmla="*/ 288110 h 621956"/>
                <a:gd name="connsiteX328" fmla="*/ 226 w 783798"/>
                <a:gd name="connsiteY328" fmla="*/ 284744 h 621956"/>
                <a:gd name="connsiteX329" fmla="*/ -2119 w 783798"/>
                <a:gd name="connsiteY329" fmla="*/ 284494 h 621956"/>
                <a:gd name="connsiteX330" fmla="*/ -298 w 783798"/>
                <a:gd name="connsiteY330" fmla="*/ 281875 h 621956"/>
                <a:gd name="connsiteX331" fmla="*/ 2821 w 783798"/>
                <a:gd name="connsiteY331" fmla="*/ 282150 h 621956"/>
                <a:gd name="connsiteX332" fmla="*/ 8285 w 783798"/>
                <a:gd name="connsiteY332" fmla="*/ 284494 h 621956"/>
                <a:gd name="connsiteX333" fmla="*/ 13724 w 783798"/>
                <a:gd name="connsiteY333" fmla="*/ 287587 h 621956"/>
                <a:gd name="connsiteX334" fmla="*/ 15795 w 783798"/>
                <a:gd name="connsiteY334" fmla="*/ 289682 h 621956"/>
                <a:gd name="connsiteX335" fmla="*/ 19189 w 783798"/>
                <a:gd name="connsiteY335" fmla="*/ 290181 h 621956"/>
                <a:gd name="connsiteX336" fmla="*/ 21010 w 783798"/>
                <a:gd name="connsiteY336" fmla="*/ 292276 h 621956"/>
                <a:gd name="connsiteX337" fmla="*/ 24378 w 783798"/>
                <a:gd name="connsiteY337" fmla="*/ 293048 h 621956"/>
                <a:gd name="connsiteX338" fmla="*/ 26973 w 783798"/>
                <a:gd name="connsiteY338" fmla="*/ 296166 h 621956"/>
                <a:gd name="connsiteX339" fmla="*/ 29318 w 783798"/>
                <a:gd name="connsiteY339" fmla="*/ 297713 h 621956"/>
                <a:gd name="connsiteX340" fmla="*/ 33984 w 783798"/>
                <a:gd name="connsiteY340" fmla="*/ 298511 h 621956"/>
                <a:gd name="connsiteX341" fmla="*/ 35556 w 783798"/>
                <a:gd name="connsiteY341" fmla="*/ 297987 h 621956"/>
                <a:gd name="connsiteX342" fmla="*/ 41270 w 783798"/>
                <a:gd name="connsiteY342" fmla="*/ 299035 h 621956"/>
                <a:gd name="connsiteX343" fmla="*/ 49329 w 783798"/>
                <a:gd name="connsiteY343" fmla="*/ 297214 h 621956"/>
                <a:gd name="connsiteX344" fmla="*/ 55566 w 783798"/>
                <a:gd name="connsiteY344" fmla="*/ 298261 h 621956"/>
                <a:gd name="connsiteX345" fmla="*/ 61530 w 783798"/>
                <a:gd name="connsiteY345" fmla="*/ 304472 h 621956"/>
                <a:gd name="connsiteX346" fmla="*/ 66994 w 783798"/>
                <a:gd name="connsiteY346" fmla="*/ 305519 h 621956"/>
                <a:gd name="connsiteX347" fmla="*/ 69314 w 783798"/>
                <a:gd name="connsiteY347" fmla="*/ 307091 h 621956"/>
                <a:gd name="connsiteX348" fmla="*/ 75303 w 783798"/>
                <a:gd name="connsiteY348" fmla="*/ 307864 h 621956"/>
                <a:gd name="connsiteX349" fmla="*/ 76076 w 783798"/>
                <a:gd name="connsiteY349" fmla="*/ 307614 h 621956"/>
                <a:gd name="connsiteX350" fmla="*/ 79968 w 783798"/>
                <a:gd name="connsiteY350" fmla="*/ 310707 h 621956"/>
                <a:gd name="connsiteX351" fmla="*/ 84659 w 783798"/>
                <a:gd name="connsiteY351" fmla="*/ 312029 h 621956"/>
                <a:gd name="connsiteX352" fmla="*/ 86729 w 783798"/>
                <a:gd name="connsiteY352" fmla="*/ 310707 h 621956"/>
                <a:gd name="connsiteX353" fmla="*/ 92718 w 783798"/>
                <a:gd name="connsiteY353" fmla="*/ 308911 h 621956"/>
                <a:gd name="connsiteX354" fmla="*/ 99978 w 783798"/>
                <a:gd name="connsiteY354" fmla="*/ 305270 h 621956"/>
                <a:gd name="connsiteX355" fmla="*/ 103871 w 783798"/>
                <a:gd name="connsiteY355" fmla="*/ 304472 h 621956"/>
                <a:gd name="connsiteX356" fmla="*/ 107788 w 783798"/>
                <a:gd name="connsiteY356" fmla="*/ 302676 h 621956"/>
                <a:gd name="connsiteX357" fmla="*/ 110882 w 783798"/>
                <a:gd name="connsiteY357" fmla="*/ 299808 h 621956"/>
                <a:gd name="connsiteX358" fmla="*/ 112454 w 783798"/>
                <a:gd name="connsiteY358" fmla="*/ 297738 h 621956"/>
                <a:gd name="connsiteX359" fmla="*/ 116620 w 783798"/>
                <a:gd name="connsiteY359" fmla="*/ 295917 h 621956"/>
                <a:gd name="connsiteX360" fmla="*/ 119714 w 783798"/>
                <a:gd name="connsiteY360" fmla="*/ 295917 h 621956"/>
                <a:gd name="connsiteX361" fmla="*/ 125703 w 783798"/>
                <a:gd name="connsiteY361" fmla="*/ 292525 h 621956"/>
                <a:gd name="connsiteX362" fmla="*/ 129869 w 783798"/>
                <a:gd name="connsiteY362" fmla="*/ 287611 h 621956"/>
                <a:gd name="connsiteX363" fmla="*/ 134011 w 783798"/>
                <a:gd name="connsiteY363" fmla="*/ 285267 h 621956"/>
                <a:gd name="connsiteX364" fmla="*/ 138178 w 783798"/>
                <a:gd name="connsiteY364" fmla="*/ 284494 h 621956"/>
                <a:gd name="connsiteX365" fmla="*/ 139999 w 783798"/>
                <a:gd name="connsiteY365" fmla="*/ 281900 h 621956"/>
                <a:gd name="connsiteX366" fmla="*/ 143617 w 783798"/>
                <a:gd name="connsiteY366" fmla="*/ 278259 h 621956"/>
                <a:gd name="connsiteX367" fmla="*/ 144665 w 783798"/>
                <a:gd name="connsiteY367" fmla="*/ 275665 h 621956"/>
                <a:gd name="connsiteX368" fmla="*/ 146237 w 783798"/>
                <a:gd name="connsiteY368" fmla="*/ 275665 h 621956"/>
                <a:gd name="connsiteX369" fmla="*/ 147534 w 783798"/>
                <a:gd name="connsiteY369" fmla="*/ 273320 h 621956"/>
                <a:gd name="connsiteX370" fmla="*/ 144141 w 783798"/>
                <a:gd name="connsiteY370" fmla="*/ 267858 h 621956"/>
                <a:gd name="connsiteX371" fmla="*/ 149855 w 783798"/>
                <a:gd name="connsiteY371" fmla="*/ 259553 h 621956"/>
                <a:gd name="connsiteX372" fmla="*/ 151676 w 783798"/>
                <a:gd name="connsiteY372" fmla="*/ 260326 h 621956"/>
                <a:gd name="connsiteX373" fmla="*/ 154546 w 783798"/>
                <a:gd name="connsiteY373" fmla="*/ 259827 h 621956"/>
                <a:gd name="connsiteX374" fmla="*/ 155568 w 783798"/>
                <a:gd name="connsiteY374" fmla="*/ 261373 h 621956"/>
                <a:gd name="connsiteX375" fmla="*/ 159735 w 783798"/>
                <a:gd name="connsiteY375" fmla="*/ 258779 h 621956"/>
                <a:gd name="connsiteX376" fmla="*/ 165199 w 783798"/>
                <a:gd name="connsiteY376" fmla="*/ 259029 h 621956"/>
                <a:gd name="connsiteX377" fmla="*/ 167270 w 783798"/>
                <a:gd name="connsiteY377" fmla="*/ 260850 h 621956"/>
                <a:gd name="connsiteX378" fmla="*/ 176353 w 783798"/>
                <a:gd name="connsiteY378" fmla="*/ 254614 h 621956"/>
                <a:gd name="connsiteX379" fmla="*/ 178972 w 783798"/>
                <a:gd name="connsiteY379" fmla="*/ 256186 h 621956"/>
                <a:gd name="connsiteX380" fmla="*/ 180269 w 783798"/>
                <a:gd name="connsiteY380" fmla="*/ 253841 h 621956"/>
                <a:gd name="connsiteX381" fmla="*/ 183388 w 783798"/>
                <a:gd name="connsiteY381" fmla="*/ 253841 h 621956"/>
                <a:gd name="connsiteX382" fmla="*/ 189352 w 783798"/>
                <a:gd name="connsiteY382" fmla="*/ 251497 h 621956"/>
                <a:gd name="connsiteX383" fmla="*/ 191697 w 783798"/>
                <a:gd name="connsiteY383" fmla="*/ 248130 h 621956"/>
                <a:gd name="connsiteX384" fmla="*/ 190399 w 783798"/>
                <a:gd name="connsiteY384" fmla="*/ 245785 h 621956"/>
                <a:gd name="connsiteX385" fmla="*/ 188828 w 783798"/>
                <a:gd name="connsiteY385" fmla="*/ 241894 h 621956"/>
                <a:gd name="connsiteX386" fmla="*/ 199756 w 783798"/>
                <a:gd name="connsiteY386" fmla="*/ 233838 h 621956"/>
                <a:gd name="connsiteX387" fmla="*/ 198184 w 783798"/>
                <a:gd name="connsiteY387" fmla="*/ 232292 h 621956"/>
                <a:gd name="connsiteX388" fmla="*/ 195589 w 783798"/>
                <a:gd name="connsiteY388" fmla="*/ 234363 h 621956"/>
                <a:gd name="connsiteX389" fmla="*/ 189352 w 783798"/>
                <a:gd name="connsiteY389" fmla="*/ 229424 h 621956"/>
                <a:gd name="connsiteX390" fmla="*/ 189601 w 783798"/>
                <a:gd name="connsiteY390" fmla="*/ 224236 h 621956"/>
                <a:gd name="connsiteX391" fmla="*/ 193518 w 783798"/>
                <a:gd name="connsiteY391" fmla="*/ 223213 h 621956"/>
                <a:gd name="connsiteX392" fmla="*/ 197136 w 783798"/>
                <a:gd name="connsiteY392" fmla="*/ 221119 h 621956"/>
                <a:gd name="connsiteX393" fmla="*/ 205195 w 783798"/>
                <a:gd name="connsiteY393" fmla="*/ 219572 h 621956"/>
                <a:gd name="connsiteX394" fmla="*/ 203374 w 783798"/>
                <a:gd name="connsiteY394" fmla="*/ 222166 h 621956"/>
                <a:gd name="connsiteX395" fmla="*/ 204422 w 783798"/>
                <a:gd name="connsiteY395" fmla="*/ 224236 h 621956"/>
                <a:gd name="connsiteX396" fmla="*/ 210909 w 783798"/>
                <a:gd name="connsiteY396" fmla="*/ 221119 h 621956"/>
                <a:gd name="connsiteX397" fmla="*/ 209886 w 783798"/>
                <a:gd name="connsiteY397" fmla="*/ 218525 h 621956"/>
                <a:gd name="connsiteX398" fmla="*/ 207790 w 783798"/>
                <a:gd name="connsiteY398" fmla="*/ 216704 h 621956"/>
                <a:gd name="connsiteX399" fmla="*/ 204147 w 783798"/>
                <a:gd name="connsiteY399" fmla="*/ 209172 h 621956"/>
                <a:gd name="connsiteX400" fmla="*/ 200779 w 783798"/>
                <a:gd name="connsiteY400" fmla="*/ 198273 h 621956"/>
                <a:gd name="connsiteX401" fmla="*/ 202601 w 783798"/>
                <a:gd name="connsiteY401" fmla="*/ 198273 h 621956"/>
                <a:gd name="connsiteX402" fmla="*/ 208065 w 783798"/>
                <a:gd name="connsiteY402" fmla="*/ 195928 h 621956"/>
                <a:gd name="connsiteX403" fmla="*/ 211682 w 783798"/>
                <a:gd name="connsiteY403" fmla="*/ 195679 h 621956"/>
                <a:gd name="connsiteX404" fmla="*/ 216099 w 783798"/>
                <a:gd name="connsiteY404" fmla="*/ 194382 h 621956"/>
                <a:gd name="connsiteX405" fmla="*/ 214551 w 783798"/>
                <a:gd name="connsiteY405" fmla="*/ 188920 h 621956"/>
                <a:gd name="connsiteX406" fmla="*/ 211183 w 783798"/>
                <a:gd name="connsiteY406" fmla="*/ 176973 h 621956"/>
                <a:gd name="connsiteX407" fmla="*/ 208838 w 783798"/>
                <a:gd name="connsiteY407" fmla="*/ 165550 h 621956"/>
                <a:gd name="connsiteX408" fmla="*/ 214302 w 783798"/>
                <a:gd name="connsiteY408" fmla="*/ 162956 h 621956"/>
                <a:gd name="connsiteX409" fmla="*/ 222610 w 783798"/>
                <a:gd name="connsiteY409" fmla="*/ 162956 h 621956"/>
                <a:gd name="connsiteX410" fmla="*/ 229098 w 783798"/>
                <a:gd name="connsiteY410" fmla="*/ 162682 h 621956"/>
                <a:gd name="connsiteX411" fmla="*/ 234562 w 783798"/>
                <a:gd name="connsiteY411" fmla="*/ 162956 h 621956"/>
                <a:gd name="connsiteX412" fmla="*/ 241298 w 783798"/>
                <a:gd name="connsiteY412" fmla="*/ 163979 h 621956"/>
                <a:gd name="connsiteX413" fmla="*/ 245715 w 783798"/>
                <a:gd name="connsiteY413" fmla="*/ 162682 h 621956"/>
                <a:gd name="connsiteX414" fmla="*/ 248834 w 783798"/>
                <a:gd name="connsiteY414" fmla="*/ 163205 h 621956"/>
                <a:gd name="connsiteX415" fmla="*/ 250655 w 783798"/>
                <a:gd name="connsiteY415" fmla="*/ 161659 h 621956"/>
                <a:gd name="connsiteX416" fmla="*/ 249632 w 783798"/>
                <a:gd name="connsiteY416" fmla="*/ 157244 h 621956"/>
                <a:gd name="connsiteX417" fmla="*/ 247536 w 783798"/>
                <a:gd name="connsiteY417" fmla="*/ 155424 h 621956"/>
                <a:gd name="connsiteX418" fmla="*/ 244417 w 783798"/>
                <a:gd name="connsiteY418" fmla="*/ 156197 h 621956"/>
                <a:gd name="connsiteX419" fmla="*/ 241049 w 783798"/>
                <a:gd name="connsiteY419" fmla="*/ 148141 h 621956"/>
                <a:gd name="connsiteX420" fmla="*/ 245989 w 783798"/>
                <a:gd name="connsiteY420" fmla="*/ 146071 h 621956"/>
                <a:gd name="connsiteX421" fmla="*/ 252227 w 783798"/>
                <a:gd name="connsiteY421" fmla="*/ 144250 h 621956"/>
                <a:gd name="connsiteX422" fmla="*/ 254048 w 783798"/>
                <a:gd name="connsiteY422" fmla="*/ 145023 h 621956"/>
                <a:gd name="connsiteX423" fmla="*/ 264952 w 783798"/>
                <a:gd name="connsiteY423" fmla="*/ 139586 h 621956"/>
                <a:gd name="connsiteX424" fmla="*/ 270416 w 783798"/>
                <a:gd name="connsiteY424" fmla="*/ 139312 h 621956"/>
                <a:gd name="connsiteX425" fmla="*/ 273260 w 783798"/>
                <a:gd name="connsiteY425" fmla="*/ 136718 h 621956"/>
                <a:gd name="connsiteX426" fmla="*/ 273011 w 783798"/>
                <a:gd name="connsiteY426" fmla="*/ 126068 h 621956"/>
                <a:gd name="connsiteX427" fmla="*/ 273260 w 783798"/>
                <a:gd name="connsiteY427" fmla="*/ 119583 h 621956"/>
                <a:gd name="connsiteX428" fmla="*/ 271190 w 783798"/>
                <a:gd name="connsiteY428" fmla="*/ 111004 h 621956"/>
                <a:gd name="connsiteX429" fmla="*/ 270915 w 783798"/>
                <a:gd name="connsiteY429" fmla="*/ 105043 h 621956"/>
                <a:gd name="connsiteX430" fmla="*/ 269892 w 783798"/>
                <a:gd name="connsiteY430" fmla="*/ 104519 h 621956"/>
                <a:gd name="connsiteX431" fmla="*/ 269618 w 783798"/>
                <a:gd name="connsiteY431" fmla="*/ 100628 h 621956"/>
                <a:gd name="connsiteX432" fmla="*/ 268320 w 783798"/>
                <a:gd name="connsiteY432" fmla="*/ 100379 h 621956"/>
                <a:gd name="connsiteX433" fmla="*/ 268844 w 783798"/>
                <a:gd name="connsiteY433" fmla="*/ 92572 h 621956"/>
                <a:gd name="connsiteX434" fmla="*/ 270416 w 783798"/>
                <a:gd name="connsiteY434" fmla="*/ 92846 h 621956"/>
                <a:gd name="connsiteX435" fmla="*/ 271439 w 783798"/>
                <a:gd name="connsiteY435" fmla="*/ 88681 h 621956"/>
                <a:gd name="connsiteX436" fmla="*/ 272213 w 783798"/>
                <a:gd name="connsiteY436" fmla="*/ 80102 h 621956"/>
                <a:gd name="connsiteX437" fmla="*/ 275082 w 783798"/>
                <a:gd name="connsiteY437" fmla="*/ 80900 h 621956"/>
                <a:gd name="connsiteX438" fmla="*/ 276379 w 783798"/>
                <a:gd name="connsiteY438" fmla="*/ 73891 h 621956"/>
                <a:gd name="connsiteX439" fmla="*/ 286509 w 783798"/>
                <a:gd name="connsiteY439" fmla="*/ 77258 h 621956"/>
                <a:gd name="connsiteX440" fmla="*/ 288854 w 783798"/>
                <a:gd name="connsiteY440" fmla="*/ 69477 h 621956"/>
                <a:gd name="connsiteX441" fmla="*/ 292223 w 783798"/>
                <a:gd name="connsiteY441" fmla="*/ 71023 h 621956"/>
                <a:gd name="connsiteX442" fmla="*/ 297413 w 783798"/>
                <a:gd name="connsiteY442" fmla="*/ 69726 h 621956"/>
                <a:gd name="connsiteX443" fmla="*/ 299234 w 783798"/>
                <a:gd name="connsiteY443" fmla="*/ 72594 h 621956"/>
                <a:gd name="connsiteX444" fmla="*/ 302877 w 783798"/>
                <a:gd name="connsiteY444" fmla="*/ 74664 h 621956"/>
                <a:gd name="connsiteX445" fmla="*/ 306245 w 783798"/>
                <a:gd name="connsiteY445" fmla="*/ 75687 h 621956"/>
                <a:gd name="connsiteX446" fmla="*/ 308591 w 783798"/>
                <a:gd name="connsiteY446" fmla="*/ 77782 h 621956"/>
                <a:gd name="connsiteX447" fmla="*/ 314304 w 783798"/>
                <a:gd name="connsiteY447" fmla="*/ 80900 h 621956"/>
                <a:gd name="connsiteX448" fmla="*/ 315103 w 783798"/>
                <a:gd name="connsiteY448" fmla="*/ 83743 h 621956"/>
                <a:gd name="connsiteX449" fmla="*/ 317697 w 783798"/>
                <a:gd name="connsiteY449" fmla="*/ 84017 h 621956"/>
                <a:gd name="connsiteX450" fmla="*/ 321066 w 783798"/>
                <a:gd name="connsiteY450" fmla="*/ 87135 h 621956"/>
                <a:gd name="connsiteX451" fmla="*/ 322887 w 783798"/>
                <a:gd name="connsiteY451" fmla="*/ 93096 h 621956"/>
                <a:gd name="connsiteX452" fmla="*/ 327054 w 783798"/>
                <a:gd name="connsiteY452" fmla="*/ 94667 h 621956"/>
                <a:gd name="connsiteX453" fmla="*/ 333791 w 783798"/>
                <a:gd name="connsiteY453" fmla="*/ 94667 h 621956"/>
                <a:gd name="connsiteX454" fmla="*/ 334314 w 783798"/>
                <a:gd name="connsiteY454" fmla="*/ 93869 h 621956"/>
                <a:gd name="connsiteX455" fmla="*/ 342623 w 783798"/>
                <a:gd name="connsiteY455" fmla="*/ 91026 h 621956"/>
                <a:gd name="connsiteX456" fmla="*/ 351206 w 783798"/>
                <a:gd name="connsiteY456" fmla="*/ 87908 h 621956"/>
                <a:gd name="connsiteX457" fmla="*/ 354051 w 783798"/>
                <a:gd name="connsiteY457" fmla="*/ 87110 h 621956"/>
                <a:gd name="connsiteX458" fmla="*/ 361061 w 783798"/>
                <a:gd name="connsiteY458" fmla="*/ 86611 h 621956"/>
                <a:gd name="connsiteX459" fmla="*/ 364705 w 783798"/>
                <a:gd name="connsiteY459" fmla="*/ 85813 h 621956"/>
                <a:gd name="connsiteX460" fmla="*/ 368098 w 783798"/>
                <a:gd name="connsiteY460" fmla="*/ 81673 h 621956"/>
                <a:gd name="connsiteX461" fmla="*/ 370693 w 783798"/>
                <a:gd name="connsiteY461" fmla="*/ 82446 h 621956"/>
                <a:gd name="connsiteX462" fmla="*/ 377704 w 783798"/>
                <a:gd name="connsiteY462" fmla="*/ 76735 h 621956"/>
                <a:gd name="connsiteX463" fmla="*/ 382369 w 783798"/>
                <a:gd name="connsiteY463" fmla="*/ 76735 h 621956"/>
                <a:gd name="connsiteX464" fmla="*/ 384964 w 783798"/>
                <a:gd name="connsiteY464" fmla="*/ 74141 h 621956"/>
                <a:gd name="connsiteX465" fmla="*/ 387309 w 783798"/>
                <a:gd name="connsiteY465" fmla="*/ 73093 h 621956"/>
                <a:gd name="connsiteX466" fmla="*/ 391202 w 783798"/>
                <a:gd name="connsiteY466" fmla="*/ 73093 h 621956"/>
                <a:gd name="connsiteX467" fmla="*/ 395618 w 783798"/>
                <a:gd name="connsiteY467" fmla="*/ 67656 h 621956"/>
                <a:gd name="connsiteX468" fmla="*/ 404201 w 783798"/>
                <a:gd name="connsiteY468" fmla="*/ 68155 h 621956"/>
                <a:gd name="connsiteX469" fmla="*/ 407844 w 783798"/>
                <a:gd name="connsiteY469" fmla="*/ 69726 h 621956"/>
                <a:gd name="connsiteX470" fmla="*/ 410439 w 783798"/>
                <a:gd name="connsiteY470" fmla="*/ 69726 h 621956"/>
                <a:gd name="connsiteX471" fmla="*/ 414855 w 783798"/>
                <a:gd name="connsiteY471" fmla="*/ 82446 h 621956"/>
                <a:gd name="connsiteX472" fmla="*/ 416926 w 783798"/>
                <a:gd name="connsiteY472" fmla="*/ 84267 h 621956"/>
                <a:gd name="connsiteX473" fmla="*/ 418997 w 783798"/>
                <a:gd name="connsiteY473" fmla="*/ 83494 h 621956"/>
                <a:gd name="connsiteX474" fmla="*/ 423164 w 783798"/>
                <a:gd name="connsiteY474" fmla="*/ 83743 h 621956"/>
                <a:gd name="connsiteX475" fmla="*/ 424710 w 783798"/>
                <a:gd name="connsiteY475" fmla="*/ 85040 h 621956"/>
                <a:gd name="connsiteX476" fmla="*/ 426033 w 783798"/>
                <a:gd name="connsiteY476" fmla="*/ 89205 h 621956"/>
                <a:gd name="connsiteX477" fmla="*/ 429127 w 783798"/>
                <a:gd name="connsiteY477" fmla="*/ 92049 h 621956"/>
                <a:gd name="connsiteX478" fmla="*/ 434342 w 783798"/>
                <a:gd name="connsiteY478" fmla="*/ 93345 h 621956"/>
                <a:gd name="connsiteX479" fmla="*/ 436662 w 783798"/>
                <a:gd name="connsiteY479" fmla="*/ 95690 h 621956"/>
                <a:gd name="connsiteX480" fmla="*/ 437186 w 783798"/>
                <a:gd name="connsiteY480" fmla="*/ 99855 h 621956"/>
                <a:gd name="connsiteX481" fmla="*/ 438758 w 783798"/>
                <a:gd name="connsiteY481" fmla="*/ 102449 h 621956"/>
                <a:gd name="connsiteX482" fmla="*/ 442650 w 783798"/>
                <a:gd name="connsiteY482" fmla="*/ 102948 h 621956"/>
                <a:gd name="connsiteX483" fmla="*/ 447067 w 783798"/>
                <a:gd name="connsiteY483" fmla="*/ 104768 h 621956"/>
                <a:gd name="connsiteX484" fmla="*/ 449387 w 783798"/>
                <a:gd name="connsiteY484" fmla="*/ 102449 h 621956"/>
                <a:gd name="connsiteX485" fmla="*/ 453803 w 783798"/>
                <a:gd name="connsiteY485" fmla="*/ 101401 h 621956"/>
                <a:gd name="connsiteX486" fmla="*/ 457196 w 783798"/>
                <a:gd name="connsiteY486" fmla="*/ 99830 h 621956"/>
                <a:gd name="connsiteX487" fmla="*/ 459791 w 783798"/>
                <a:gd name="connsiteY487" fmla="*/ 96463 h 621956"/>
                <a:gd name="connsiteX488" fmla="*/ 462386 w 783798"/>
                <a:gd name="connsiteY488" fmla="*/ 89205 h 621956"/>
                <a:gd name="connsiteX489" fmla="*/ 463434 w 783798"/>
                <a:gd name="connsiteY489" fmla="*/ 83743 h 621956"/>
                <a:gd name="connsiteX490" fmla="*/ 461338 w 783798"/>
                <a:gd name="connsiteY490" fmla="*/ 79852 h 621956"/>
                <a:gd name="connsiteX491" fmla="*/ 459267 w 783798"/>
                <a:gd name="connsiteY491" fmla="*/ 71272 h 621956"/>
                <a:gd name="connsiteX492" fmla="*/ 459267 w 783798"/>
                <a:gd name="connsiteY492" fmla="*/ 67631 h 621956"/>
                <a:gd name="connsiteX493" fmla="*/ 461089 w 783798"/>
                <a:gd name="connsiteY493" fmla="*/ 65810 h 621956"/>
                <a:gd name="connsiteX494" fmla="*/ 465505 w 783798"/>
                <a:gd name="connsiteY494" fmla="*/ 65810 h 621956"/>
                <a:gd name="connsiteX495" fmla="*/ 469148 w 783798"/>
                <a:gd name="connsiteY495" fmla="*/ 62967 h 621956"/>
                <a:gd name="connsiteX496" fmla="*/ 471219 w 783798"/>
                <a:gd name="connsiteY496" fmla="*/ 57779 h 621956"/>
                <a:gd name="connsiteX497" fmla="*/ 474337 w 783798"/>
                <a:gd name="connsiteY497" fmla="*/ 54662 h 621956"/>
                <a:gd name="connsiteX498" fmla="*/ 477980 w 783798"/>
                <a:gd name="connsiteY498" fmla="*/ 54138 h 621956"/>
                <a:gd name="connsiteX499" fmla="*/ 480325 w 783798"/>
                <a:gd name="connsiteY499" fmla="*/ 54662 h 621956"/>
                <a:gd name="connsiteX500" fmla="*/ 484218 w 783798"/>
                <a:gd name="connsiteY500" fmla="*/ 57779 h 621956"/>
                <a:gd name="connsiteX501" fmla="*/ 487337 w 783798"/>
                <a:gd name="connsiteY501" fmla="*/ 57779 h 621956"/>
                <a:gd name="connsiteX502" fmla="*/ 490954 w 783798"/>
                <a:gd name="connsiteY502" fmla="*/ 53864 h 621956"/>
                <a:gd name="connsiteX503" fmla="*/ 514857 w 783798"/>
                <a:gd name="connsiteY503" fmla="*/ 48152 h 621956"/>
                <a:gd name="connsiteX504" fmla="*/ 527083 w 783798"/>
                <a:gd name="connsiteY504" fmla="*/ 43737 h 621956"/>
                <a:gd name="connsiteX505" fmla="*/ 532523 w 783798"/>
                <a:gd name="connsiteY505" fmla="*/ 42191 h 621956"/>
                <a:gd name="connsiteX506" fmla="*/ 537737 w 783798"/>
                <a:gd name="connsiteY506" fmla="*/ 42964 h 621956"/>
                <a:gd name="connsiteX507" fmla="*/ 540058 w 783798"/>
                <a:gd name="connsiteY507" fmla="*/ 42715 h 621956"/>
                <a:gd name="connsiteX508" fmla="*/ 546819 w 783798"/>
                <a:gd name="connsiteY508" fmla="*/ 37777 h 621956"/>
                <a:gd name="connsiteX509" fmla="*/ 550462 w 783798"/>
                <a:gd name="connsiteY509" fmla="*/ 36205 h 621956"/>
                <a:gd name="connsiteX510" fmla="*/ 555652 w 783798"/>
                <a:gd name="connsiteY510" fmla="*/ 36205 h 621956"/>
                <a:gd name="connsiteX511" fmla="*/ 579305 w 783798"/>
                <a:gd name="connsiteY511" fmla="*/ 45309 h 621956"/>
                <a:gd name="connsiteX512" fmla="*/ 583721 w 783798"/>
                <a:gd name="connsiteY512" fmla="*/ 46082 h 621956"/>
                <a:gd name="connsiteX513" fmla="*/ 590732 w 783798"/>
                <a:gd name="connsiteY513" fmla="*/ 45833 h 621956"/>
                <a:gd name="connsiteX514" fmla="*/ 614360 w 783798"/>
                <a:gd name="connsiteY514" fmla="*/ 37777 h 621956"/>
                <a:gd name="connsiteX515" fmla="*/ 618277 w 783798"/>
                <a:gd name="connsiteY515" fmla="*/ 35706 h 621956"/>
                <a:gd name="connsiteX516" fmla="*/ 620872 w 783798"/>
                <a:gd name="connsiteY516" fmla="*/ 33113 h 621956"/>
                <a:gd name="connsiteX517" fmla="*/ 622170 w 783798"/>
                <a:gd name="connsiteY517" fmla="*/ 29720 h 621956"/>
                <a:gd name="connsiteX518" fmla="*/ 622669 w 783798"/>
                <a:gd name="connsiteY518" fmla="*/ 26353 h 621956"/>
                <a:gd name="connsiteX519" fmla="*/ 623966 w 783798"/>
                <a:gd name="connsiteY519" fmla="*/ 23485 h 621956"/>
                <a:gd name="connsiteX520" fmla="*/ 627609 w 783798"/>
                <a:gd name="connsiteY520" fmla="*/ 19594 h 621956"/>
                <a:gd name="connsiteX521" fmla="*/ 631776 w 783798"/>
                <a:gd name="connsiteY521" fmla="*/ 17524 h 621956"/>
                <a:gd name="connsiteX522" fmla="*/ 636442 w 783798"/>
                <a:gd name="connsiteY522" fmla="*/ 17000 h 621956"/>
                <a:gd name="connsiteX523" fmla="*/ 639037 w 783798"/>
                <a:gd name="connsiteY523" fmla="*/ 17524 h 621956"/>
                <a:gd name="connsiteX524" fmla="*/ 643727 w 783798"/>
                <a:gd name="connsiteY524" fmla="*/ 19869 h 621956"/>
                <a:gd name="connsiteX525" fmla="*/ 648143 w 783798"/>
                <a:gd name="connsiteY525" fmla="*/ 23485 h 621956"/>
                <a:gd name="connsiteX526" fmla="*/ 651786 w 783798"/>
                <a:gd name="connsiteY526" fmla="*/ 24782 h 621956"/>
                <a:gd name="connsiteX527" fmla="*/ 659047 w 783798"/>
                <a:gd name="connsiteY527" fmla="*/ 22463 h 621956"/>
                <a:gd name="connsiteX528" fmla="*/ 661117 w 783798"/>
                <a:gd name="connsiteY528" fmla="*/ 22188 h 621956"/>
                <a:gd name="connsiteX529" fmla="*/ 667880 w 783798"/>
                <a:gd name="connsiteY529" fmla="*/ 22986 h 621956"/>
                <a:gd name="connsiteX530" fmla="*/ 669950 w 783798"/>
                <a:gd name="connsiteY530" fmla="*/ 22463 h 621956"/>
                <a:gd name="connsiteX531" fmla="*/ 674366 w 783798"/>
                <a:gd name="connsiteY531" fmla="*/ 19096 h 621956"/>
                <a:gd name="connsiteX532" fmla="*/ 680879 w 783798"/>
                <a:gd name="connsiteY532" fmla="*/ 15704 h 621956"/>
                <a:gd name="connsiteX533" fmla="*/ 689960 w 783798"/>
                <a:gd name="connsiteY533" fmla="*/ 12087 h 621956"/>
                <a:gd name="connsiteX534" fmla="*/ 708923 w 783798"/>
                <a:gd name="connsiteY534" fmla="*/ 8970 h 621956"/>
                <a:gd name="connsiteX535" fmla="*/ 730755 w 783798"/>
                <a:gd name="connsiteY535" fmla="*/ 8970 h 621956"/>
                <a:gd name="connsiteX536" fmla="*/ 736219 w 783798"/>
                <a:gd name="connsiteY536" fmla="*/ 7398 h 621956"/>
                <a:gd name="connsiteX537" fmla="*/ 748420 w 783798"/>
                <a:gd name="connsiteY537" fmla="*/ -134 h 621956"/>
                <a:gd name="connsiteX538" fmla="*/ 749967 w 783798"/>
                <a:gd name="connsiteY538" fmla="*/ -383 h 6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</a:cxnLst>
              <a:rect l="l" t="t" r="r" b="b"/>
              <a:pathLst>
                <a:path w="783798" h="621956">
                  <a:moveTo>
                    <a:pt x="750516" y="7648"/>
                  </a:moveTo>
                  <a:lnTo>
                    <a:pt x="749717" y="12062"/>
                  </a:lnTo>
                  <a:lnTo>
                    <a:pt x="746873" y="16726"/>
                  </a:lnTo>
                  <a:lnTo>
                    <a:pt x="746074" y="19844"/>
                  </a:lnTo>
                  <a:lnTo>
                    <a:pt x="747123" y="23735"/>
                  </a:lnTo>
                  <a:lnTo>
                    <a:pt x="750242" y="27376"/>
                  </a:lnTo>
                  <a:lnTo>
                    <a:pt x="750765" y="31791"/>
                  </a:lnTo>
                  <a:lnTo>
                    <a:pt x="749468" y="34908"/>
                  </a:lnTo>
                  <a:lnTo>
                    <a:pt x="749967" y="40370"/>
                  </a:lnTo>
                  <a:lnTo>
                    <a:pt x="753360" y="45558"/>
                  </a:lnTo>
                  <a:lnTo>
                    <a:pt x="754133" y="47903"/>
                  </a:lnTo>
                  <a:lnTo>
                    <a:pt x="753610" y="53864"/>
                  </a:lnTo>
                  <a:lnTo>
                    <a:pt x="754408" y="58278"/>
                  </a:lnTo>
                  <a:lnTo>
                    <a:pt x="757003" y="65810"/>
                  </a:lnTo>
                  <a:lnTo>
                    <a:pt x="760646" y="74390"/>
                  </a:lnTo>
                  <a:lnTo>
                    <a:pt x="762966" y="79328"/>
                  </a:lnTo>
                  <a:lnTo>
                    <a:pt x="764014" y="82696"/>
                  </a:lnTo>
                  <a:lnTo>
                    <a:pt x="764787" y="88407"/>
                  </a:lnTo>
                  <a:lnTo>
                    <a:pt x="764538" y="96712"/>
                  </a:lnTo>
                  <a:lnTo>
                    <a:pt x="766360" y="104244"/>
                  </a:lnTo>
                  <a:lnTo>
                    <a:pt x="766609" y="112051"/>
                  </a:lnTo>
                  <a:lnTo>
                    <a:pt x="768680" y="116466"/>
                  </a:lnTo>
                  <a:lnTo>
                    <a:pt x="769204" y="119309"/>
                  </a:lnTo>
                  <a:lnTo>
                    <a:pt x="768430" y="124497"/>
                  </a:lnTo>
                  <a:lnTo>
                    <a:pt x="770751" y="130483"/>
                  </a:lnTo>
                  <a:lnTo>
                    <a:pt x="770751" y="133326"/>
                  </a:lnTo>
                  <a:lnTo>
                    <a:pt x="769453" y="137491"/>
                  </a:lnTo>
                  <a:lnTo>
                    <a:pt x="771025" y="147866"/>
                  </a:lnTo>
                  <a:lnTo>
                    <a:pt x="770751" y="149962"/>
                  </a:lnTo>
                  <a:lnTo>
                    <a:pt x="764787" y="160861"/>
                  </a:lnTo>
                  <a:lnTo>
                    <a:pt x="763490" y="163455"/>
                  </a:lnTo>
                  <a:lnTo>
                    <a:pt x="767133" y="167620"/>
                  </a:lnTo>
                  <a:lnTo>
                    <a:pt x="771549" y="169166"/>
                  </a:lnTo>
                  <a:lnTo>
                    <a:pt x="776215" y="169441"/>
                  </a:lnTo>
                  <a:lnTo>
                    <a:pt x="777787" y="172808"/>
                  </a:lnTo>
                  <a:lnTo>
                    <a:pt x="781679" y="173855"/>
                  </a:lnTo>
                  <a:lnTo>
                    <a:pt x="780905" y="175925"/>
                  </a:lnTo>
                  <a:lnTo>
                    <a:pt x="766609" y="198522"/>
                  </a:lnTo>
                  <a:lnTo>
                    <a:pt x="759847" y="207077"/>
                  </a:lnTo>
                  <a:lnTo>
                    <a:pt x="756204" y="210469"/>
                  </a:lnTo>
                  <a:lnTo>
                    <a:pt x="749468" y="215407"/>
                  </a:lnTo>
                  <a:lnTo>
                    <a:pt x="747647" y="216180"/>
                  </a:lnTo>
                  <a:lnTo>
                    <a:pt x="698793" y="248379"/>
                  </a:lnTo>
                  <a:lnTo>
                    <a:pt x="699068" y="248654"/>
                  </a:lnTo>
                  <a:lnTo>
                    <a:pt x="687890" y="255911"/>
                  </a:lnTo>
                  <a:lnTo>
                    <a:pt x="688139" y="256685"/>
                  </a:lnTo>
                  <a:lnTo>
                    <a:pt x="679307" y="261897"/>
                  </a:lnTo>
                  <a:lnTo>
                    <a:pt x="677485" y="262147"/>
                  </a:lnTo>
                  <a:lnTo>
                    <a:pt x="663712" y="271749"/>
                  </a:lnTo>
                  <a:lnTo>
                    <a:pt x="646048" y="287088"/>
                  </a:lnTo>
                  <a:lnTo>
                    <a:pt x="646322" y="289931"/>
                  </a:lnTo>
                  <a:lnTo>
                    <a:pt x="650988" y="291752"/>
                  </a:lnTo>
                  <a:lnTo>
                    <a:pt x="655155" y="294595"/>
                  </a:lnTo>
                  <a:lnTo>
                    <a:pt x="654880" y="298511"/>
                  </a:lnTo>
                  <a:lnTo>
                    <a:pt x="656177" y="303948"/>
                  </a:lnTo>
                  <a:lnTo>
                    <a:pt x="658273" y="309161"/>
                  </a:lnTo>
                  <a:lnTo>
                    <a:pt x="656452" y="311231"/>
                  </a:lnTo>
                  <a:lnTo>
                    <a:pt x="656177" y="316693"/>
                  </a:lnTo>
                  <a:lnTo>
                    <a:pt x="652036" y="322404"/>
                  </a:lnTo>
                  <a:lnTo>
                    <a:pt x="650464" y="326545"/>
                  </a:lnTo>
                  <a:lnTo>
                    <a:pt x="649690" y="333054"/>
                  </a:lnTo>
                  <a:lnTo>
                    <a:pt x="648642" y="337195"/>
                  </a:lnTo>
                  <a:lnTo>
                    <a:pt x="648642" y="340063"/>
                  </a:lnTo>
                  <a:lnTo>
                    <a:pt x="650464" y="350713"/>
                  </a:lnTo>
                  <a:lnTo>
                    <a:pt x="650738" y="356150"/>
                  </a:lnTo>
                  <a:lnTo>
                    <a:pt x="647619" y="358494"/>
                  </a:lnTo>
                  <a:lnTo>
                    <a:pt x="644501" y="362385"/>
                  </a:lnTo>
                  <a:lnTo>
                    <a:pt x="639810" y="365503"/>
                  </a:lnTo>
                  <a:lnTo>
                    <a:pt x="632275" y="361338"/>
                  </a:lnTo>
                  <a:lnTo>
                    <a:pt x="613063" y="368371"/>
                  </a:lnTo>
                  <a:lnTo>
                    <a:pt x="610193" y="360839"/>
                  </a:lnTo>
                  <a:lnTo>
                    <a:pt x="609695" y="357447"/>
                  </a:lnTo>
                  <a:lnTo>
                    <a:pt x="610717" y="353830"/>
                  </a:lnTo>
                  <a:lnTo>
                    <a:pt x="608122" y="354329"/>
                  </a:lnTo>
                  <a:lnTo>
                    <a:pt x="607349" y="347845"/>
                  </a:lnTo>
                  <a:lnTo>
                    <a:pt x="604231" y="342382"/>
                  </a:lnTo>
                  <a:lnTo>
                    <a:pt x="600063" y="336945"/>
                  </a:lnTo>
                  <a:lnTo>
                    <a:pt x="590982" y="332256"/>
                  </a:lnTo>
                  <a:lnTo>
                    <a:pt x="587339" y="335898"/>
                  </a:lnTo>
                  <a:lnTo>
                    <a:pt x="584744" y="334326"/>
                  </a:lnTo>
                  <a:lnTo>
                    <a:pt x="582673" y="334077"/>
                  </a:lnTo>
                  <a:lnTo>
                    <a:pt x="580078" y="339788"/>
                  </a:lnTo>
                  <a:lnTo>
                    <a:pt x="571495" y="337195"/>
                  </a:lnTo>
                  <a:lnTo>
                    <a:pt x="567328" y="339015"/>
                  </a:lnTo>
                  <a:lnTo>
                    <a:pt x="564734" y="338766"/>
                  </a:lnTo>
                  <a:lnTo>
                    <a:pt x="562413" y="336421"/>
                  </a:lnTo>
                  <a:lnTo>
                    <a:pt x="560067" y="335898"/>
                  </a:lnTo>
                  <a:lnTo>
                    <a:pt x="559020" y="338492"/>
                  </a:lnTo>
                  <a:lnTo>
                    <a:pt x="555377" y="341085"/>
                  </a:lnTo>
                  <a:lnTo>
                    <a:pt x="548890" y="342133"/>
                  </a:lnTo>
                  <a:lnTo>
                    <a:pt x="542927" y="347595"/>
                  </a:lnTo>
                  <a:lnTo>
                    <a:pt x="541879" y="352259"/>
                  </a:lnTo>
                  <a:lnTo>
                    <a:pt x="542652" y="356948"/>
                  </a:lnTo>
                  <a:lnTo>
                    <a:pt x="544473" y="360839"/>
                  </a:lnTo>
                  <a:lnTo>
                    <a:pt x="544473" y="367074"/>
                  </a:lnTo>
                  <a:lnTo>
                    <a:pt x="545522" y="370690"/>
                  </a:lnTo>
                  <a:lnTo>
                    <a:pt x="544748" y="374082"/>
                  </a:lnTo>
                  <a:lnTo>
                    <a:pt x="540831" y="377200"/>
                  </a:lnTo>
                  <a:lnTo>
                    <a:pt x="540058" y="382388"/>
                  </a:lnTo>
                  <a:lnTo>
                    <a:pt x="536939" y="386553"/>
                  </a:lnTo>
                  <a:lnTo>
                    <a:pt x="533820" y="388349"/>
                  </a:lnTo>
                  <a:lnTo>
                    <a:pt x="524987" y="391990"/>
                  </a:lnTo>
                  <a:lnTo>
                    <a:pt x="515631" y="399273"/>
                  </a:lnTo>
                  <a:lnTo>
                    <a:pt x="512786" y="402914"/>
                  </a:lnTo>
                  <a:lnTo>
                    <a:pt x="509667" y="408102"/>
                  </a:lnTo>
                  <a:lnTo>
                    <a:pt x="507072" y="410446"/>
                  </a:lnTo>
                  <a:lnTo>
                    <a:pt x="503156" y="412517"/>
                  </a:lnTo>
                  <a:lnTo>
                    <a:pt x="488884" y="415634"/>
                  </a:lnTo>
                  <a:lnTo>
                    <a:pt x="485241" y="416931"/>
                  </a:lnTo>
                  <a:lnTo>
                    <a:pt x="482122" y="418752"/>
                  </a:lnTo>
                  <a:lnTo>
                    <a:pt x="478230" y="422643"/>
                  </a:lnTo>
                  <a:lnTo>
                    <a:pt x="475884" y="426783"/>
                  </a:lnTo>
                  <a:lnTo>
                    <a:pt x="474063" y="433292"/>
                  </a:lnTo>
                  <a:lnTo>
                    <a:pt x="473040" y="435363"/>
                  </a:lnTo>
                  <a:lnTo>
                    <a:pt x="467326" y="441848"/>
                  </a:lnTo>
                  <a:lnTo>
                    <a:pt x="461612" y="454068"/>
                  </a:lnTo>
                  <a:lnTo>
                    <a:pt x="458219" y="458483"/>
                  </a:lnTo>
                  <a:lnTo>
                    <a:pt x="453553" y="462124"/>
                  </a:lnTo>
                  <a:lnTo>
                    <a:pt x="445245" y="465492"/>
                  </a:lnTo>
                  <a:lnTo>
                    <a:pt x="439781" y="468360"/>
                  </a:lnTo>
                  <a:lnTo>
                    <a:pt x="433793" y="473024"/>
                  </a:lnTo>
                  <a:lnTo>
                    <a:pt x="431722" y="473797"/>
                  </a:lnTo>
                  <a:lnTo>
                    <a:pt x="428079" y="477189"/>
                  </a:lnTo>
                  <a:lnTo>
                    <a:pt x="425484" y="480306"/>
                  </a:lnTo>
                  <a:lnTo>
                    <a:pt x="420819" y="481080"/>
                  </a:lnTo>
                  <a:lnTo>
                    <a:pt x="418224" y="483674"/>
                  </a:lnTo>
                  <a:lnTo>
                    <a:pt x="419521" y="489909"/>
                  </a:lnTo>
                  <a:lnTo>
                    <a:pt x="417700" y="492253"/>
                  </a:lnTo>
                  <a:lnTo>
                    <a:pt x="417176" y="494573"/>
                  </a:lnTo>
                  <a:lnTo>
                    <a:pt x="420544" y="495371"/>
                  </a:lnTo>
                  <a:lnTo>
                    <a:pt x="422640" y="493550"/>
                  </a:lnTo>
                  <a:lnTo>
                    <a:pt x="424436" y="493550"/>
                  </a:lnTo>
                  <a:lnTo>
                    <a:pt x="427555" y="495870"/>
                  </a:lnTo>
                  <a:lnTo>
                    <a:pt x="426258" y="498214"/>
                  </a:lnTo>
                  <a:lnTo>
                    <a:pt x="423937" y="498738"/>
                  </a:lnTo>
                  <a:lnTo>
                    <a:pt x="419246" y="498214"/>
                  </a:lnTo>
                  <a:lnTo>
                    <a:pt x="412485" y="500035"/>
                  </a:lnTo>
                  <a:lnTo>
                    <a:pt x="397165" y="508615"/>
                  </a:lnTo>
                  <a:lnTo>
                    <a:pt x="392225" y="514052"/>
                  </a:lnTo>
                  <a:lnTo>
                    <a:pt x="390928" y="516646"/>
                  </a:lnTo>
                  <a:lnTo>
                    <a:pt x="390928" y="518990"/>
                  </a:lnTo>
                  <a:lnTo>
                    <a:pt x="393522" y="520562"/>
                  </a:lnTo>
                  <a:lnTo>
                    <a:pt x="396392" y="524178"/>
                  </a:lnTo>
                  <a:lnTo>
                    <a:pt x="398463" y="534578"/>
                  </a:lnTo>
                  <a:lnTo>
                    <a:pt x="398213" y="540040"/>
                  </a:lnTo>
                  <a:lnTo>
                    <a:pt x="396142" y="545752"/>
                  </a:lnTo>
                  <a:lnTo>
                    <a:pt x="390403" y="550416"/>
                  </a:lnTo>
                  <a:lnTo>
                    <a:pt x="384690" y="552237"/>
                  </a:lnTo>
                  <a:lnTo>
                    <a:pt x="380798" y="552486"/>
                  </a:lnTo>
                  <a:lnTo>
                    <a:pt x="374310" y="551189"/>
                  </a:lnTo>
                  <a:lnTo>
                    <a:pt x="370917" y="549643"/>
                  </a:lnTo>
                  <a:lnTo>
                    <a:pt x="359240" y="543158"/>
                  </a:lnTo>
                  <a:lnTo>
                    <a:pt x="351705" y="541063"/>
                  </a:lnTo>
                  <a:lnTo>
                    <a:pt x="347538" y="540814"/>
                  </a:lnTo>
                  <a:lnTo>
                    <a:pt x="345467" y="541337"/>
                  </a:lnTo>
                  <a:lnTo>
                    <a:pt x="340802" y="546251"/>
                  </a:lnTo>
                  <a:lnTo>
                    <a:pt x="337933" y="550940"/>
                  </a:lnTo>
                  <a:lnTo>
                    <a:pt x="333516" y="556901"/>
                  </a:lnTo>
                  <a:lnTo>
                    <a:pt x="329624" y="570419"/>
                  </a:lnTo>
                  <a:lnTo>
                    <a:pt x="324958" y="578200"/>
                  </a:lnTo>
                  <a:lnTo>
                    <a:pt x="321041" y="582365"/>
                  </a:lnTo>
                  <a:lnTo>
                    <a:pt x="316101" y="586256"/>
                  </a:lnTo>
                  <a:lnTo>
                    <a:pt x="311959" y="588077"/>
                  </a:lnTo>
                  <a:lnTo>
                    <a:pt x="305197" y="588850"/>
                  </a:lnTo>
                  <a:lnTo>
                    <a:pt x="302852" y="589898"/>
                  </a:lnTo>
                  <a:lnTo>
                    <a:pt x="299733" y="593265"/>
                  </a:lnTo>
                  <a:lnTo>
                    <a:pt x="298186" y="598727"/>
                  </a:lnTo>
                  <a:lnTo>
                    <a:pt x="298960" y="603141"/>
                  </a:lnTo>
                  <a:lnTo>
                    <a:pt x="298710" y="610923"/>
                  </a:lnTo>
                  <a:lnTo>
                    <a:pt x="296115" y="616909"/>
                  </a:lnTo>
                  <a:lnTo>
                    <a:pt x="293246" y="619503"/>
                  </a:lnTo>
                  <a:lnTo>
                    <a:pt x="288056" y="621573"/>
                  </a:lnTo>
                  <a:lnTo>
                    <a:pt x="286234" y="621324"/>
                  </a:lnTo>
                  <a:lnTo>
                    <a:pt x="278175" y="617682"/>
                  </a:lnTo>
                  <a:lnTo>
                    <a:pt x="274284" y="616909"/>
                  </a:lnTo>
                  <a:lnTo>
                    <a:pt x="270141" y="618206"/>
                  </a:lnTo>
                  <a:lnTo>
                    <a:pt x="269094" y="615338"/>
                  </a:lnTo>
                  <a:lnTo>
                    <a:pt x="268046" y="606259"/>
                  </a:lnTo>
                  <a:lnTo>
                    <a:pt x="268844" y="600797"/>
                  </a:lnTo>
                  <a:lnTo>
                    <a:pt x="254298" y="598453"/>
                  </a:lnTo>
                  <a:lnTo>
                    <a:pt x="253500" y="600024"/>
                  </a:lnTo>
                  <a:lnTo>
                    <a:pt x="249083" y="600797"/>
                  </a:lnTo>
                  <a:lnTo>
                    <a:pt x="241548" y="603915"/>
                  </a:lnTo>
                  <a:lnTo>
                    <a:pt x="239228" y="603391"/>
                  </a:lnTo>
                  <a:lnTo>
                    <a:pt x="240525" y="601071"/>
                  </a:lnTo>
                  <a:lnTo>
                    <a:pt x="237132" y="598976"/>
                  </a:lnTo>
                  <a:lnTo>
                    <a:pt x="236109" y="597430"/>
                  </a:lnTo>
                  <a:lnTo>
                    <a:pt x="230395" y="599250"/>
                  </a:lnTo>
                  <a:lnTo>
                    <a:pt x="227276" y="601570"/>
                  </a:lnTo>
                  <a:lnTo>
                    <a:pt x="224407" y="599500"/>
                  </a:lnTo>
                  <a:lnTo>
                    <a:pt x="221538" y="596133"/>
                  </a:lnTo>
                  <a:lnTo>
                    <a:pt x="218943" y="596906"/>
                  </a:lnTo>
                  <a:lnTo>
                    <a:pt x="215824" y="600024"/>
                  </a:lnTo>
                  <a:lnTo>
                    <a:pt x="212206" y="598727"/>
                  </a:lnTo>
                  <a:lnTo>
                    <a:pt x="206991" y="598976"/>
                  </a:lnTo>
                  <a:lnTo>
                    <a:pt x="205969" y="596133"/>
                  </a:lnTo>
                  <a:lnTo>
                    <a:pt x="204397" y="594836"/>
                  </a:lnTo>
                  <a:lnTo>
                    <a:pt x="200255" y="598727"/>
                  </a:lnTo>
                  <a:lnTo>
                    <a:pt x="196862" y="600024"/>
                  </a:lnTo>
                  <a:lnTo>
                    <a:pt x="191422" y="598976"/>
                  </a:lnTo>
                  <a:lnTo>
                    <a:pt x="189327" y="599250"/>
                  </a:lnTo>
                  <a:lnTo>
                    <a:pt x="185185" y="603391"/>
                  </a:lnTo>
                  <a:lnTo>
                    <a:pt x="178174" y="605985"/>
                  </a:lnTo>
                  <a:lnTo>
                    <a:pt x="174531" y="604962"/>
                  </a:lnTo>
                  <a:lnTo>
                    <a:pt x="172959" y="602618"/>
                  </a:lnTo>
                  <a:lnTo>
                    <a:pt x="164650" y="607032"/>
                  </a:lnTo>
                  <a:lnTo>
                    <a:pt x="164151" y="610424"/>
                  </a:lnTo>
                  <a:lnTo>
                    <a:pt x="158937" y="610923"/>
                  </a:lnTo>
                  <a:lnTo>
                    <a:pt x="150104" y="609900"/>
                  </a:lnTo>
                  <a:lnTo>
                    <a:pt x="147260" y="611197"/>
                  </a:lnTo>
                  <a:lnTo>
                    <a:pt x="150104" y="612993"/>
                  </a:lnTo>
                  <a:lnTo>
                    <a:pt x="153497" y="616111"/>
                  </a:lnTo>
                  <a:lnTo>
                    <a:pt x="152450" y="617408"/>
                  </a:lnTo>
                  <a:lnTo>
                    <a:pt x="148557" y="616385"/>
                  </a:lnTo>
                  <a:lnTo>
                    <a:pt x="145164" y="616385"/>
                  </a:lnTo>
                  <a:lnTo>
                    <a:pt x="144391" y="615088"/>
                  </a:lnTo>
                  <a:lnTo>
                    <a:pt x="145688" y="610923"/>
                  </a:lnTo>
                  <a:lnTo>
                    <a:pt x="137629" y="610674"/>
                  </a:lnTo>
                  <a:lnTo>
                    <a:pt x="136082" y="611447"/>
                  </a:lnTo>
                  <a:lnTo>
                    <a:pt x="132189" y="616634"/>
                  </a:lnTo>
                  <a:lnTo>
                    <a:pt x="130094" y="615338"/>
                  </a:lnTo>
                  <a:lnTo>
                    <a:pt x="129071" y="611696"/>
                  </a:lnTo>
                  <a:lnTo>
                    <a:pt x="129071" y="609377"/>
                  </a:lnTo>
                  <a:lnTo>
                    <a:pt x="127249" y="608578"/>
                  </a:lnTo>
                  <a:lnTo>
                    <a:pt x="123856" y="610399"/>
                  </a:lnTo>
                  <a:lnTo>
                    <a:pt x="121785" y="608329"/>
                  </a:lnTo>
                  <a:lnTo>
                    <a:pt x="114774" y="607556"/>
                  </a:lnTo>
                  <a:lnTo>
                    <a:pt x="112703" y="606509"/>
                  </a:lnTo>
                  <a:lnTo>
                    <a:pt x="105417" y="603665"/>
                  </a:lnTo>
                  <a:lnTo>
                    <a:pt x="93217" y="594562"/>
                  </a:lnTo>
                  <a:lnTo>
                    <a:pt x="87228" y="590671"/>
                  </a:lnTo>
                  <a:lnTo>
                    <a:pt x="83860" y="587803"/>
                  </a:lnTo>
                  <a:lnTo>
                    <a:pt x="79694" y="581842"/>
                  </a:lnTo>
                  <a:lnTo>
                    <a:pt x="75552" y="572240"/>
                  </a:lnTo>
                  <a:lnTo>
                    <a:pt x="75028" y="568598"/>
                  </a:lnTo>
                  <a:lnTo>
                    <a:pt x="75801" y="566253"/>
                  </a:lnTo>
                  <a:lnTo>
                    <a:pt x="77124" y="555355"/>
                  </a:lnTo>
                  <a:lnTo>
                    <a:pt x="78421" y="549643"/>
                  </a:lnTo>
                  <a:lnTo>
                    <a:pt x="78421" y="546525"/>
                  </a:lnTo>
                  <a:lnTo>
                    <a:pt x="79968" y="537421"/>
                  </a:lnTo>
                  <a:lnTo>
                    <a:pt x="76600" y="532508"/>
                  </a:lnTo>
                  <a:lnTo>
                    <a:pt x="76849" y="530413"/>
                  </a:lnTo>
                  <a:lnTo>
                    <a:pt x="79194" y="530937"/>
                  </a:lnTo>
                  <a:lnTo>
                    <a:pt x="78920" y="532758"/>
                  </a:lnTo>
                  <a:lnTo>
                    <a:pt x="82313" y="533780"/>
                  </a:lnTo>
                  <a:lnTo>
                    <a:pt x="87503" y="530164"/>
                  </a:lnTo>
                  <a:lnTo>
                    <a:pt x="95288" y="530164"/>
                  </a:lnTo>
                  <a:lnTo>
                    <a:pt x="104395" y="525225"/>
                  </a:lnTo>
                  <a:lnTo>
                    <a:pt x="110358" y="525999"/>
                  </a:lnTo>
                  <a:lnTo>
                    <a:pt x="114275" y="524452"/>
                  </a:lnTo>
                  <a:lnTo>
                    <a:pt x="116870" y="524951"/>
                  </a:lnTo>
                  <a:lnTo>
                    <a:pt x="121810" y="523654"/>
                  </a:lnTo>
                  <a:lnTo>
                    <a:pt x="124654" y="523928"/>
                  </a:lnTo>
                  <a:lnTo>
                    <a:pt x="127249" y="522881"/>
                  </a:lnTo>
                  <a:lnTo>
                    <a:pt x="129071" y="525749"/>
                  </a:lnTo>
                  <a:lnTo>
                    <a:pt x="132189" y="527046"/>
                  </a:lnTo>
                  <a:lnTo>
                    <a:pt x="138677" y="523130"/>
                  </a:lnTo>
                  <a:lnTo>
                    <a:pt x="139201" y="520537"/>
                  </a:lnTo>
                  <a:lnTo>
                    <a:pt x="143093" y="519763"/>
                  </a:lnTo>
                  <a:lnTo>
                    <a:pt x="147260" y="511708"/>
                  </a:lnTo>
                  <a:lnTo>
                    <a:pt x="150129" y="508066"/>
                  </a:lnTo>
                  <a:lnTo>
                    <a:pt x="152724" y="505472"/>
                  </a:lnTo>
                  <a:lnTo>
                    <a:pt x="138178" y="489909"/>
                  </a:lnTo>
                  <a:lnTo>
                    <a:pt x="131940" y="483923"/>
                  </a:lnTo>
                  <a:lnTo>
                    <a:pt x="133487" y="480032"/>
                  </a:lnTo>
                  <a:lnTo>
                    <a:pt x="138178" y="482102"/>
                  </a:lnTo>
                  <a:lnTo>
                    <a:pt x="142070" y="476142"/>
                  </a:lnTo>
                  <a:lnTo>
                    <a:pt x="152724" y="478736"/>
                  </a:lnTo>
                  <a:lnTo>
                    <a:pt x="153747" y="478461"/>
                  </a:lnTo>
                  <a:lnTo>
                    <a:pt x="154021" y="472749"/>
                  </a:lnTo>
                  <a:lnTo>
                    <a:pt x="153223" y="470929"/>
                  </a:lnTo>
                  <a:lnTo>
                    <a:pt x="144914" y="469133"/>
                  </a:lnTo>
                  <a:lnTo>
                    <a:pt x="144416" y="467312"/>
                  </a:lnTo>
                  <a:lnTo>
                    <a:pt x="142070" y="467038"/>
                  </a:lnTo>
                  <a:lnTo>
                    <a:pt x="139999" y="470155"/>
                  </a:lnTo>
                  <a:lnTo>
                    <a:pt x="136357" y="470430"/>
                  </a:lnTo>
                  <a:lnTo>
                    <a:pt x="134535" y="467562"/>
                  </a:lnTo>
                  <a:lnTo>
                    <a:pt x="135308" y="464195"/>
                  </a:lnTo>
                  <a:lnTo>
                    <a:pt x="133487" y="462374"/>
                  </a:lnTo>
                  <a:lnTo>
                    <a:pt x="130368" y="462623"/>
                  </a:lnTo>
                  <a:lnTo>
                    <a:pt x="128298" y="464968"/>
                  </a:lnTo>
                  <a:lnTo>
                    <a:pt x="126750" y="463147"/>
                  </a:lnTo>
                  <a:lnTo>
                    <a:pt x="124130" y="457959"/>
                  </a:lnTo>
                  <a:lnTo>
                    <a:pt x="117120" y="453794"/>
                  </a:lnTo>
                  <a:lnTo>
                    <a:pt x="115573" y="451974"/>
                  </a:lnTo>
                  <a:lnTo>
                    <a:pt x="118168" y="450951"/>
                  </a:lnTo>
                  <a:lnTo>
                    <a:pt x="121810" y="448357"/>
                  </a:lnTo>
                  <a:lnTo>
                    <a:pt x="129869" y="445239"/>
                  </a:lnTo>
                  <a:lnTo>
                    <a:pt x="127773" y="441848"/>
                  </a:lnTo>
                  <a:lnTo>
                    <a:pt x="124654" y="434315"/>
                  </a:lnTo>
                  <a:lnTo>
                    <a:pt x="127773" y="433292"/>
                  </a:lnTo>
                  <a:lnTo>
                    <a:pt x="126227" y="423416"/>
                  </a:lnTo>
                  <a:lnTo>
                    <a:pt x="122060" y="418752"/>
                  </a:lnTo>
                  <a:lnTo>
                    <a:pt x="115573" y="412517"/>
                  </a:lnTo>
                  <a:lnTo>
                    <a:pt x="114001" y="409399"/>
                  </a:lnTo>
                  <a:lnTo>
                    <a:pt x="109335" y="401867"/>
                  </a:lnTo>
                  <a:lnTo>
                    <a:pt x="107264" y="396929"/>
                  </a:lnTo>
                  <a:lnTo>
                    <a:pt x="99205" y="390942"/>
                  </a:lnTo>
                  <a:lnTo>
                    <a:pt x="93217" y="384982"/>
                  </a:lnTo>
                  <a:lnTo>
                    <a:pt x="79719" y="381614"/>
                  </a:lnTo>
                  <a:lnTo>
                    <a:pt x="76600" y="381864"/>
                  </a:lnTo>
                  <a:lnTo>
                    <a:pt x="69838" y="380317"/>
                  </a:lnTo>
                  <a:lnTo>
                    <a:pt x="65422" y="375105"/>
                  </a:lnTo>
                  <a:lnTo>
                    <a:pt x="57887" y="373035"/>
                  </a:lnTo>
                  <a:lnTo>
                    <a:pt x="54269" y="375903"/>
                  </a:lnTo>
                  <a:lnTo>
                    <a:pt x="51400" y="375379"/>
                  </a:lnTo>
                  <a:lnTo>
                    <a:pt x="45162" y="373309"/>
                  </a:lnTo>
                  <a:lnTo>
                    <a:pt x="45162" y="371489"/>
                  </a:lnTo>
                  <a:lnTo>
                    <a:pt x="43091" y="367074"/>
                  </a:lnTo>
                  <a:lnTo>
                    <a:pt x="40496" y="363956"/>
                  </a:lnTo>
                  <a:lnTo>
                    <a:pt x="36853" y="361612"/>
                  </a:lnTo>
                  <a:lnTo>
                    <a:pt x="33734" y="356948"/>
                  </a:lnTo>
                  <a:lnTo>
                    <a:pt x="32961" y="354080"/>
                  </a:lnTo>
                  <a:lnTo>
                    <a:pt x="27497" y="348368"/>
                  </a:lnTo>
                  <a:lnTo>
                    <a:pt x="25426" y="344203"/>
                  </a:lnTo>
                  <a:lnTo>
                    <a:pt x="22557" y="340586"/>
                  </a:lnTo>
                  <a:lnTo>
                    <a:pt x="22307" y="338492"/>
                  </a:lnTo>
                  <a:lnTo>
                    <a:pt x="20211" y="336172"/>
                  </a:lnTo>
                  <a:lnTo>
                    <a:pt x="19438" y="333304"/>
                  </a:lnTo>
                  <a:lnTo>
                    <a:pt x="12427" y="322130"/>
                  </a:lnTo>
                  <a:lnTo>
                    <a:pt x="10880" y="317716"/>
                  </a:lnTo>
                  <a:lnTo>
                    <a:pt x="8260" y="314099"/>
                  </a:lnTo>
                  <a:lnTo>
                    <a:pt x="6464" y="308886"/>
                  </a:lnTo>
                  <a:lnTo>
                    <a:pt x="4642" y="307340"/>
                  </a:lnTo>
                  <a:lnTo>
                    <a:pt x="6464" y="303948"/>
                  </a:lnTo>
                  <a:lnTo>
                    <a:pt x="3070" y="298236"/>
                  </a:lnTo>
                  <a:lnTo>
                    <a:pt x="476" y="296939"/>
                  </a:lnTo>
                  <a:lnTo>
                    <a:pt x="1249" y="288110"/>
                  </a:lnTo>
                  <a:lnTo>
                    <a:pt x="226" y="284744"/>
                  </a:lnTo>
                  <a:lnTo>
                    <a:pt x="-2119" y="284494"/>
                  </a:lnTo>
                  <a:lnTo>
                    <a:pt x="-298" y="281875"/>
                  </a:lnTo>
                  <a:lnTo>
                    <a:pt x="2821" y="282150"/>
                  </a:lnTo>
                  <a:lnTo>
                    <a:pt x="8285" y="284494"/>
                  </a:lnTo>
                  <a:lnTo>
                    <a:pt x="13724" y="287587"/>
                  </a:lnTo>
                  <a:lnTo>
                    <a:pt x="15795" y="289682"/>
                  </a:lnTo>
                  <a:lnTo>
                    <a:pt x="19189" y="290181"/>
                  </a:lnTo>
                  <a:lnTo>
                    <a:pt x="21010" y="292276"/>
                  </a:lnTo>
                  <a:lnTo>
                    <a:pt x="24378" y="293048"/>
                  </a:lnTo>
                  <a:lnTo>
                    <a:pt x="26973" y="296166"/>
                  </a:lnTo>
                  <a:lnTo>
                    <a:pt x="29318" y="297713"/>
                  </a:lnTo>
                  <a:lnTo>
                    <a:pt x="33984" y="298511"/>
                  </a:lnTo>
                  <a:lnTo>
                    <a:pt x="35556" y="297987"/>
                  </a:lnTo>
                  <a:lnTo>
                    <a:pt x="41270" y="299035"/>
                  </a:lnTo>
                  <a:lnTo>
                    <a:pt x="49329" y="297214"/>
                  </a:lnTo>
                  <a:lnTo>
                    <a:pt x="55566" y="298261"/>
                  </a:lnTo>
                  <a:lnTo>
                    <a:pt x="61530" y="304472"/>
                  </a:lnTo>
                  <a:lnTo>
                    <a:pt x="66994" y="305519"/>
                  </a:lnTo>
                  <a:lnTo>
                    <a:pt x="69314" y="307091"/>
                  </a:lnTo>
                  <a:lnTo>
                    <a:pt x="75303" y="307864"/>
                  </a:lnTo>
                  <a:lnTo>
                    <a:pt x="76076" y="307614"/>
                  </a:lnTo>
                  <a:lnTo>
                    <a:pt x="79968" y="310707"/>
                  </a:lnTo>
                  <a:lnTo>
                    <a:pt x="84659" y="312029"/>
                  </a:lnTo>
                  <a:lnTo>
                    <a:pt x="86729" y="310707"/>
                  </a:lnTo>
                  <a:lnTo>
                    <a:pt x="92718" y="308911"/>
                  </a:lnTo>
                  <a:lnTo>
                    <a:pt x="99978" y="305270"/>
                  </a:lnTo>
                  <a:lnTo>
                    <a:pt x="103871" y="304472"/>
                  </a:lnTo>
                  <a:lnTo>
                    <a:pt x="107788" y="302676"/>
                  </a:lnTo>
                  <a:lnTo>
                    <a:pt x="110882" y="299808"/>
                  </a:lnTo>
                  <a:lnTo>
                    <a:pt x="112454" y="297738"/>
                  </a:lnTo>
                  <a:lnTo>
                    <a:pt x="116620" y="295917"/>
                  </a:lnTo>
                  <a:lnTo>
                    <a:pt x="119714" y="295917"/>
                  </a:lnTo>
                  <a:lnTo>
                    <a:pt x="125703" y="292525"/>
                  </a:lnTo>
                  <a:lnTo>
                    <a:pt x="129869" y="287611"/>
                  </a:lnTo>
                  <a:lnTo>
                    <a:pt x="134011" y="285267"/>
                  </a:lnTo>
                  <a:lnTo>
                    <a:pt x="138178" y="284494"/>
                  </a:lnTo>
                  <a:lnTo>
                    <a:pt x="139999" y="281900"/>
                  </a:lnTo>
                  <a:lnTo>
                    <a:pt x="143617" y="278259"/>
                  </a:lnTo>
                  <a:lnTo>
                    <a:pt x="144665" y="275665"/>
                  </a:lnTo>
                  <a:lnTo>
                    <a:pt x="146237" y="275665"/>
                  </a:lnTo>
                  <a:lnTo>
                    <a:pt x="147534" y="273320"/>
                  </a:lnTo>
                  <a:lnTo>
                    <a:pt x="144141" y="267858"/>
                  </a:lnTo>
                  <a:lnTo>
                    <a:pt x="149855" y="259553"/>
                  </a:lnTo>
                  <a:lnTo>
                    <a:pt x="151676" y="260326"/>
                  </a:lnTo>
                  <a:lnTo>
                    <a:pt x="154546" y="259827"/>
                  </a:lnTo>
                  <a:lnTo>
                    <a:pt x="155568" y="261373"/>
                  </a:lnTo>
                  <a:lnTo>
                    <a:pt x="159735" y="258779"/>
                  </a:lnTo>
                  <a:lnTo>
                    <a:pt x="165199" y="259029"/>
                  </a:lnTo>
                  <a:lnTo>
                    <a:pt x="167270" y="260850"/>
                  </a:lnTo>
                  <a:lnTo>
                    <a:pt x="176353" y="254614"/>
                  </a:lnTo>
                  <a:lnTo>
                    <a:pt x="178972" y="256186"/>
                  </a:lnTo>
                  <a:lnTo>
                    <a:pt x="180269" y="253841"/>
                  </a:lnTo>
                  <a:lnTo>
                    <a:pt x="183388" y="253841"/>
                  </a:lnTo>
                  <a:lnTo>
                    <a:pt x="189352" y="251497"/>
                  </a:lnTo>
                  <a:lnTo>
                    <a:pt x="191697" y="248130"/>
                  </a:lnTo>
                  <a:lnTo>
                    <a:pt x="190399" y="245785"/>
                  </a:lnTo>
                  <a:lnTo>
                    <a:pt x="188828" y="241894"/>
                  </a:lnTo>
                  <a:lnTo>
                    <a:pt x="199756" y="233838"/>
                  </a:lnTo>
                  <a:lnTo>
                    <a:pt x="198184" y="232292"/>
                  </a:lnTo>
                  <a:lnTo>
                    <a:pt x="195589" y="234363"/>
                  </a:lnTo>
                  <a:lnTo>
                    <a:pt x="189352" y="229424"/>
                  </a:lnTo>
                  <a:lnTo>
                    <a:pt x="189601" y="224236"/>
                  </a:lnTo>
                  <a:lnTo>
                    <a:pt x="193518" y="223213"/>
                  </a:lnTo>
                  <a:lnTo>
                    <a:pt x="197136" y="221119"/>
                  </a:lnTo>
                  <a:lnTo>
                    <a:pt x="205195" y="219572"/>
                  </a:lnTo>
                  <a:lnTo>
                    <a:pt x="203374" y="222166"/>
                  </a:lnTo>
                  <a:lnTo>
                    <a:pt x="204422" y="224236"/>
                  </a:lnTo>
                  <a:lnTo>
                    <a:pt x="210909" y="221119"/>
                  </a:lnTo>
                  <a:lnTo>
                    <a:pt x="209886" y="218525"/>
                  </a:lnTo>
                  <a:lnTo>
                    <a:pt x="207790" y="216704"/>
                  </a:lnTo>
                  <a:lnTo>
                    <a:pt x="204147" y="209172"/>
                  </a:lnTo>
                  <a:lnTo>
                    <a:pt x="200779" y="198273"/>
                  </a:lnTo>
                  <a:lnTo>
                    <a:pt x="202601" y="198273"/>
                  </a:lnTo>
                  <a:lnTo>
                    <a:pt x="208065" y="195928"/>
                  </a:lnTo>
                  <a:lnTo>
                    <a:pt x="211682" y="195679"/>
                  </a:lnTo>
                  <a:lnTo>
                    <a:pt x="216099" y="194382"/>
                  </a:lnTo>
                  <a:lnTo>
                    <a:pt x="214551" y="188920"/>
                  </a:lnTo>
                  <a:lnTo>
                    <a:pt x="211183" y="176973"/>
                  </a:lnTo>
                  <a:lnTo>
                    <a:pt x="208838" y="165550"/>
                  </a:lnTo>
                  <a:lnTo>
                    <a:pt x="214302" y="162956"/>
                  </a:lnTo>
                  <a:lnTo>
                    <a:pt x="222610" y="162956"/>
                  </a:lnTo>
                  <a:lnTo>
                    <a:pt x="229098" y="162682"/>
                  </a:lnTo>
                  <a:lnTo>
                    <a:pt x="234562" y="162956"/>
                  </a:lnTo>
                  <a:lnTo>
                    <a:pt x="241298" y="163979"/>
                  </a:lnTo>
                  <a:lnTo>
                    <a:pt x="245715" y="162682"/>
                  </a:lnTo>
                  <a:lnTo>
                    <a:pt x="248834" y="163205"/>
                  </a:lnTo>
                  <a:lnTo>
                    <a:pt x="250655" y="161659"/>
                  </a:lnTo>
                  <a:lnTo>
                    <a:pt x="249632" y="157244"/>
                  </a:lnTo>
                  <a:lnTo>
                    <a:pt x="247536" y="155424"/>
                  </a:lnTo>
                  <a:lnTo>
                    <a:pt x="244417" y="156197"/>
                  </a:lnTo>
                  <a:lnTo>
                    <a:pt x="241049" y="148141"/>
                  </a:lnTo>
                  <a:lnTo>
                    <a:pt x="245989" y="146071"/>
                  </a:lnTo>
                  <a:lnTo>
                    <a:pt x="252227" y="144250"/>
                  </a:lnTo>
                  <a:lnTo>
                    <a:pt x="254048" y="145023"/>
                  </a:lnTo>
                  <a:lnTo>
                    <a:pt x="264952" y="139586"/>
                  </a:lnTo>
                  <a:lnTo>
                    <a:pt x="270416" y="139312"/>
                  </a:lnTo>
                  <a:lnTo>
                    <a:pt x="273260" y="136718"/>
                  </a:lnTo>
                  <a:lnTo>
                    <a:pt x="273011" y="126068"/>
                  </a:lnTo>
                  <a:lnTo>
                    <a:pt x="273260" y="119583"/>
                  </a:lnTo>
                  <a:lnTo>
                    <a:pt x="271190" y="111004"/>
                  </a:lnTo>
                  <a:lnTo>
                    <a:pt x="270915" y="105043"/>
                  </a:lnTo>
                  <a:lnTo>
                    <a:pt x="269892" y="104519"/>
                  </a:lnTo>
                  <a:lnTo>
                    <a:pt x="269618" y="100628"/>
                  </a:lnTo>
                  <a:lnTo>
                    <a:pt x="268320" y="100379"/>
                  </a:lnTo>
                  <a:lnTo>
                    <a:pt x="268844" y="92572"/>
                  </a:lnTo>
                  <a:lnTo>
                    <a:pt x="270416" y="92846"/>
                  </a:lnTo>
                  <a:lnTo>
                    <a:pt x="271439" y="88681"/>
                  </a:lnTo>
                  <a:lnTo>
                    <a:pt x="272213" y="80102"/>
                  </a:lnTo>
                  <a:lnTo>
                    <a:pt x="275082" y="80900"/>
                  </a:lnTo>
                  <a:lnTo>
                    <a:pt x="276379" y="73891"/>
                  </a:lnTo>
                  <a:lnTo>
                    <a:pt x="286509" y="77258"/>
                  </a:lnTo>
                  <a:lnTo>
                    <a:pt x="288854" y="69477"/>
                  </a:lnTo>
                  <a:lnTo>
                    <a:pt x="292223" y="71023"/>
                  </a:lnTo>
                  <a:lnTo>
                    <a:pt x="297413" y="69726"/>
                  </a:lnTo>
                  <a:lnTo>
                    <a:pt x="299234" y="72594"/>
                  </a:lnTo>
                  <a:lnTo>
                    <a:pt x="302877" y="74664"/>
                  </a:lnTo>
                  <a:lnTo>
                    <a:pt x="306245" y="75687"/>
                  </a:lnTo>
                  <a:lnTo>
                    <a:pt x="308591" y="77782"/>
                  </a:lnTo>
                  <a:lnTo>
                    <a:pt x="314304" y="80900"/>
                  </a:lnTo>
                  <a:lnTo>
                    <a:pt x="315103" y="83743"/>
                  </a:lnTo>
                  <a:lnTo>
                    <a:pt x="317697" y="84017"/>
                  </a:lnTo>
                  <a:lnTo>
                    <a:pt x="321066" y="87135"/>
                  </a:lnTo>
                  <a:lnTo>
                    <a:pt x="322887" y="93096"/>
                  </a:lnTo>
                  <a:lnTo>
                    <a:pt x="327054" y="94667"/>
                  </a:lnTo>
                  <a:lnTo>
                    <a:pt x="333791" y="94667"/>
                  </a:lnTo>
                  <a:lnTo>
                    <a:pt x="334314" y="93869"/>
                  </a:lnTo>
                  <a:lnTo>
                    <a:pt x="342623" y="91026"/>
                  </a:lnTo>
                  <a:lnTo>
                    <a:pt x="351206" y="87908"/>
                  </a:lnTo>
                  <a:lnTo>
                    <a:pt x="354051" y="87110"/>
                  </a:lnTo>
                  <a:lnTo>
                    <a:pt x="361061" y="86611"/>
                  </a:lnTo>
                  <a:lnTo>
                    <a:pt x="364705" y="85813"/>
                  </a:lnTo>
                  <a:lnTo>
                    <a:pt x="368098" y="81673"/>
                  </a:lnTo>
                  <a:lnTo>
                    <a:pt x="370693" y="82446"/>
                  </a:lnTo>
                  <a:lnTo>
                    <a:pt x="377704" y="76735"/>
                  </a:lnTo>
                  <a:lnTo>
                    <a:pt x="382369" y="76735"/>
                  </a:lnTo>
                  <a:lnTo>
                    <a:pt x="384964" y="74141"/>
                  </a:lnTo>
                  <a:lnTo>
                    <a:pt x="387309" y="73093"/>
                  </a:lnTo>
                  <a:lnTo>
                    <a:pt x="391202" y="73093"/>
                  </a:lnTo>
                  <a:lnTo>
                    <a:pt x="395618" y="67656"/>
                  </a:lnTo>
                  <a:lnTo>
                    <a:pt x="404201" y="68155"/>
                  </a:lnTo>
                  <a:lnTo>
                    <a:pt x="407844" y="69726"/>
                  </a:lnTo>
                  <a:lnTo>
                    <a:pt x="410439" y="69726"/>
                  </a:lnTo>
                  <a:lnTo>
                    <a:pt x="414855" y="82446"/>
                  </a:lnTo>
                  <a:lnTo>
                    <a:pt x="416926" y="84267"/>
                  </a:lnTo>
                  <a:lnTo>
                    <a:pt x="418997" y="83494"/>
                  </a:lnTo>
                  <a:lnTo>
                    <a:pt x="423164" y="83743"/>
                  </a:lnTo>
                  <a:lnTo>
                    <a:pt x="424710" y="85040"/>
                  </a:lnTo>
                  <a:lnTo>
                    <a:pt x="426033" y="89205"/>
                  </a:lnTo>
                  <a:lnTo>
                    <a:pt x="429127" y="92049"/>
                  </a:lnTo>
                  <a:lnTo>
                    <a:pt x="434342" y="93345"/>
                  </a:lnTo>
                  <a:lnTo>
                    <a:pt x="436662" y="95690"/>
                  </a:lnTo>
                  <a:lnTo>
                    <a:pt x="437186" y="99855"/>
                  </a:lnTo>
                  <a:lnTo>
                    <a:pt x="438758" y="102449"/>
                  </a:lnTo>
                  <a:lnTo>
                    <a:pt x="442650" y="102948"/>
                  </a:lnTo>
                  <a:lnTo>
                    <a:pt x="447067" y="104768"/>
                  </a:lnTo>
                  <a:lnTo>
                    <a:pt x="449387" y="102449"/>
                  </a:lnTo>
                  <a:lnTo>
                    <a:pt x="453803" y="101401"/>
                  </a:lnTo>
                  <a:lnTo>
                    <a:pt x="457196" y="99830"/>
                  </a:lnTo>
                  <a:lnTo>
                    <a:pt x="459791" y="96463"/>
                  </a:lnTo>
                  <a:lnTo>
                    <a:pt x="462386" y="89205"/>
                  </a:lnTo>
                  <a:lnTo>
                    <a:pt x="463434" y="83743"/>
                  </a:lnTo>
                  <a:lnTo>
                    <a:pt x="461338" y="79852"/>
                  </a:lnTo>
                  <a:lnTo>
                    <a:pt x="459267" y="71272"/>
                  </a:lnTo>
                  <a:lnTo>
                    <a:pt x="459267" y="67631"/>
                  </a:lnTo>
                  <a:lnTo>
                    <a:pt x="461089" y="65810"/>
                  </a:lnTo>
                  <a:lnTo>
                    <a:pt x="465505" y="65810"/>
                  </a:lnTo>
                  <a:lnTo>
                    <a:pt x="469148" y="62967"/>
                  </a:lnTo>
                  <a:lnTo>
                    <a:pt x="471219" y="57779"/>
                  </a:lnTo>
                  <a:lnTo>
                    <a:pt x="474337" y="54662"/>
                  </a:lnTo>
                  <a:lnTo>
                    <a:pt x="477980" y="54138"/>
                  </a:lnTo>
                  <a:lnTo>
                    <a:pt x="480325" y="54662"/>
                  </a:lnTo>
                  <a:lnTo>
                    <a:pt x="484218" y="57779"/>
                  </a:lnTo>
                  <a:lnTo>
                    <a:pt x="487337" y="57779"/>
                  </a:lnTo>
                  <a:lnTo>
                    <a:pt x="490954" y="53864"/>
                  </a:lnTo>
                  <a:lnTo>
                    <a:pt x="514857" y="48152"/>
                  </a:lnTo>
                  <a:lnTo>
                    <a:pt x="527083" y="43737"/>
                  </a:lnTo>
                  <a:lnTo>
                    <a:pt x="532523" y="42191"/>
                  </a:lnTo>
                  <a:lnTo>
                    <a:pt x="537737" y="42964"/>
                  </a:lnTo>
                  <a:lnTo>
                    <a:pt x="540058" y="42715"/>
                  </a:lnTo>
                  <a:lnTo>
                    <a:pt x="546819" y="37777"/>
                  </a:lnTo>
                  <a:lnTo>
                    <a:pt x="550462" y="36205"/>
                  </a:lnTo>
                  <a:lnTo>
                    <a:pt x="555652" y="36205"/>
                  </a:lnTo>
                  <a:lnTo>
                    <a:pt x="579305" y="45309"/>
                  </a:lnTo>
                  <a:lnTo>
                    <a:pt x="583721" y="46082"/>
                  </a:lnTo>
                  <a:lnTo>
                    <a:pt x="590732" y="45833"/>
                  </a:lnTo>
                  <a:lnTo>
                    <a:pt x="614360" y="37777"/>
                  </a:lnTo>
                  <a:lnTo>
                    <a:pt x="618277" y="35706"/>
                  </a:lnTo>
                  <a:lnTo>
                    <a:pt x="620872" y="33113"/>
                  </a:lnTo>
                  <a:lnTo>
                    <a:pt x="622170" y="29720"/>
                  </a:lnTo>
                  <a:lnTo>
                    <a:pt x="622669" y="26353"/>
                  </a:lnTo>
                  <a:lnTo>
                    <a:pt x="623966" y="23485"/>
                  </a:lnTo>
                  <a:lnTo>
                    <a:pt x="627609" y="19594"/>
                  </a:lnTo>
                  <a:lnTo>
                    <a:pt x="631776" y="17524"/>
                  </a:lnTo>
                  <a:lnTo>
                    <a:pt x="636442" y="17000"/>
                  </a:lnTo>
                  <a:lnTo>
                    <a:pt x="639037" y="17524"/>
                  </a:lnTo>
                  <a:lnTo>
                    <a:pt x="643727" y="19869"/>
                  </a:lnTo>
                  <a:lnTo>
                    <a:pt x="648143" y="23485"/>
                  </a:lnTo>
                  <a:lnTo>
                    <a:pt x="651786" y="24782"/>
                  </a:lnTo>
                  <a:lnTo>
                    <a:pt x="659047" y="22463"/>
                  </a:lnTo>
                  <a:lnTo>
                    <a:pt x="661117" y="22188"/>
                  </a:lnTo>
                  <a:lnTo>
                    <a:pt x="667880" y="22986"/>
                  </a:lnTo>
                  <a:lnTo>
                    <a:pt x="669950" y="22463"/>
                  </a:lnTo>
                  <a:lnTo>
                    <a:pt x="674366" y="19096"/>
                  </a:lnTo>
                  <a:lnTo>
                    <a:pt x="680879" y="15704"/>
                  </a:lnTo>
                  <a:lnTo>
                    <a:pt x="689960" y="12087"/>
                  </a:lnTo>
                  <a:lnTo>
                    <a:pt x="708923" y="8970"/>
                  </a:lnTo>
                  <a:lnTo>
                    <a:pt x="730755" y="8970"/>
                  </a:lnTo>
                  <a:lnTo>
                    <a:pt x="736219" y="7398"/>
                  </a:lnTo>
                  <a:lnTo>
                    <a:pt x="748420" y="-134"/>
                  </a:lnTo>
                  <a:lnTo>
                    <a:pt x="749967" y="-38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70" name="Free-form: Shape 3469">
              <a:extLst>
                <a:ext uri="{FF2B5EF4-FFF2-40B4-BE49-F238E27FC236}">
                  <a16:creationId xmlns:a16="http://schemas.microsoft.com/office/drawing/2014/main" id="{42A15ADE-C98C-305A-6E3F-981237475EF6}"/>
                </a:ext>
              </a:extLst>
            </p:cNvPr>
            <p:cNvSpPr/>
            <p:nvPr/>
          </p:nvSpPr>
          <p:spPr>
            <a:xfrm>
              <a:off x="3312745" y="3095285"/>
              <a:ext cx="1452749" cy="1299556"/>
            </a:xfrm>
            <a:custGeom>
              <a:avLst/>
              <a:gdLst>
                <a:gd name="connsiteX0" fmla="*/ 1086675 w 1452749"/>
                <a:gd name="connsiteY0" fmla="*/ 492528 h 1299556"/>
                <a:gd name="connsiteX1" fmla="*/ 1087200 w 1452749"/>
                <a:gd name="connsiteY1" fmla="*/ 493326 h 1299556"/>
                <a:gd name="connsiteX2" fmla="*/ 1089794 w 1452749"/>
                <a:gd name="connsiteY2" fmla="*/ 505273 h 1299556"/>
                <a:gd name="connsiteX3" fmla="*/ 1092913 w 1452749"/>
                <a:gd name="connsiteY3" fmla="*/ 513054 h 1299556"/>
                <a:gd name="connsiteX4" fmla="*/ 1096032 w 1452749"/>
                <a:gd name="connsiteY4" fmla="*/ 517469 h 1299556"/>
                <a:gd name="connsiteX5" fmla="*/ 1101222 w 1452749"/>
                <a:gd name="connsiteY5" fmla="*/ 521360 h 1299556"/>
                <a:gd name="connsiteX6" fmla="*/ 1094460 w 1452749"/>
                <a:gd name="connsiteY6" fmla="*/ 526049 h 1299556"/>
                <a:gd name="connsiteX7" fmla="*/ 1090568 w 1452749"/>
                <a:gd name="connsiteY7" fmla="*/ 529415 h 1299556"/>
                <a:gd name="connsiteX8" fmla="*/ 1085627 w 1452749"/>
                <a:gd name="connsiteY8" fmla="*/ 534354 h 1299556"/>
                <a:gd name="connsiteX9" fmla="*/ 1077070 w 1452749"/>
                <a:gd name="connsiteY9" fmla="*/ 536424 h 1299556"/>
                <a:gd name="connsiteX10" fmla="*/ 1072902 w 1452749"/>
                <a:gd name="connsiteY10" fmla="*/ 537721 h 1299556"/>
                <a:gd name="connsiteX11" fmla="*/ 1065368 w 1452749"/>
                <a:gd name="connsiteY11" fmla="*/ 542136 h 1299556"/>
                <a:gd name="connsiteX12" fmla="*/ 1058357 w 1452749"/>
                <a:gd name="connsiteY12" fmla="*/ 545253 h 1299556"/>
                <a:gd name="connsiteX13" fmla="*/ 1053167 w 1452749"/>
                <a:gd name="connsiteY13" fmla="*/ 548121 h 1299556"/>
                <a:gd name="connsiteX14" fmla="*/ 1052119 w 1452749"/>
                <a:gd name="connsiteY14" fmla="*/ 547323 h 1299556"/>
                <a:gd name="connsiteX15" fmla="*/ 1047179 w 1452749"/>
                <a:gd name="connsiteY15" fmla="*/ 553035 h 1299556"/>
                <a:gd name="connsiteX16" fmla="*/ 1041215 w 1452749"/>
                <a:gd name="connsiteY16" fmla="*/ 558248 h 1299556"/>
                <a:gd name="connsiteX17" fmla="*/ 1038620 w 1452749"/>
                <a:gd name="connsiteY17" fmla="*/ 559794 h 1299556"/>
                <a:gd name="connsiteX18" fmla="*/ 1034978 w 1452749"/>
                <a:gd name="connsiteY18" fmla="*/ 559021 h 1299556"/>
                <a:gd name="connsiteX19" fmla="*/ 1027692 w 1452749"/>
                <a:gd name="connsiteY19" fmla="*/ 558771 h 1299556"/>
                <a:gd name="connsiteX20" fmla="*/ 1019134 w 1452749"/>
                <a:gd name="connsiteY20" fmla="*/ 561091 h 1299556"/>
                <a:gd name="connsiteX21" fmla="*/ 1012123 w 1452749"/>
                <a:gd name="connsiteY21" fmla="*/ 563685 h 1299556"/>
                <a:gd name="connsiteX22" fmla="*/ 1005611 w 1452749"/>
                <a:gd name="connsiteY22" fmla="*/ 567077 h 1299556"/>
                <a:gd name="connsiteX23" fmla="*/ 995755 w 1452749"/>
                <a:gd name="connsiteY23" fmla="*/ 569920 h 1299556"/>
                <a:gd name="connsiteX24" fmla="*/ 990016 w 1452749"/>
                <a:gd name="connsiteY24" fmla="*/ 570718 h 1299556"/>
                <a:gd name="connsiteX25" fmla="*/ 981708 w 1452749"/>
                <a:gd name="connsiteY25" fmla="*/ 572788 h 1299556"/>
                <a:gd name="connsiteX26" fmla="*/ 972352 w 1452749"/>
                <a:gd name="connsiteY26" fmla="*/ 574085 h 1299556"/>
                <a:gd name="connsiteX27" fmla="*/ 968459 w 1452749"/>
                <a:gd name="connsiteY27" fmla="*/ 573312 h 1299556"/>
                <a:gd name="connsiteX28" fmla="*/ 960675 w 1452749"/>
                <a:gd name="connsiteY28" fmla="*/ 572788 h 1299556"/>
                <a:gd name="connsiteX29" fmla="*/ 960924 w 1452749"/>
                <a:gd name="connsiteY29" fmla="*/ 575133 h 1299556"/>
                <a:gd name="connsiteX30" fmla="*/ 964567 w 1452749"/>
                <a:gd name="connsiteY30" fmla="*/ 577203 h 1299556"/>
                <a:gd name="connsiteX31" fmla="*/ 967936 w 1452749"/>
                <a:gd name="connsiteY31" fmla="*/ 583164 h 1299556"/>
                <a:gd name="connsiteX32" fmla="*/ 967686 w 1452749"/>
                <a:gd name="connsiteY32" fmla="*/ 588376 h 1299556"/>
                <a:gd name="connsiteX33" fmla="*/ 963270 w 1452749"/>
                <a:gd name="connsiteY33" fmla="*/ 592517 h 1299556"/>
                <a:gd name="connsiteX34" fmla="*/ 958080 w 1452749"/>
                <a:gd name="connsiteY34" fmla="*/ 594337 h 1299556"/>
                <a:gd name="connsiteX35" fmla="*/ 957556 w 1452749"/>
                <a:gd name="connsiteY35" fmla="*/ 597206 h 1299556"/>
                <a:gd name="connsiteX36" fmla="*/ 958853 w 1452749"/>
                <a:gd name="connsiteY36" fmla="*/ 605760 h 1299556"/>
                <a:gd name="connsiteX37" fmla="*/ 957805 w 1452749"/>
                <a:gd name="connsiteY37" fmla="*/ 609676 h 1299556"/>
                <a:gd name="connsiteX38" fmla="*/ 953389 w 1452749"/>
                <a:gd name="connsiteY38" fmla="*/ 613043 h 1299556"/>
                <a:gd name="connsiteX39" fmla="*/ 950545 w 1452749"/>
                <a:gd name="connsiteY39" fmla="*/ 618231 h 1299556"/>
                <a:gd name="connsiteX40" fmla="*/ 948973 w 1452749"/>
                <a:gd name="connsiteY40" fmla="*/ 625514 h 1299556"/>
                <a:gd name="connsiteX41" fmla="*/ 944307 w 1452749"/>
                <a:gd name="connsiteY41" fmla="*/ 632248 h 1299556"/>
                <a:gd name="connsiteX42" fmla="*/ 941189 w 1452749"/>
                <a:gd name="connsiteY42" fmla="*/ 634842 h 1299556"/>
                <a:gd name="connsiteX43" fmla="*/ 941712 w 1452749"/>
                <a:gd name="connsiteY43" fmla="*/ 642898 h 1299556"/>
                <a:gd name="connsiteX44" fmla="*/ 942211 w 1452749"/>
                <a:gd name="connsiteY44" fmla="*/ 644469 h 1299556"/>
                <a:gd name="connsiteX45" fmla="*/ 958080 w 1452749"/>
                <a:gd name="connsiteY45" fmla="*/ 650954 h 1299556"/>
                <a:gd name="connsiteX46" fmla="*/ 966114 w 1452749"/>
                <a:gd name="connsiteY46" fmla="*/ 654595 h 1299556"/>
                <a:gd name="connsiteX47" fmla="*/ 979637 w 1452749"/>
                <a:gd name="connsiteY47" fmla="*/ 659259 h 1299556"/>
                <a:gd name="connsiteX48" fmla="*/ 983530 w 1452749"/>
                <a:gd name="connsiteY48" fmla="*/ 660057 h 1299556"/>
                <a:gd name="connsiteX49" fmla="*/ 983779 w 1452749"/>
                <a:gd name="connsiteY49" fmla="*/ 667839 h 1299556"/>
                <a:gd name="connsiteX50" fmla="*/ 985600 w 1452749"/>
                <a:gd name="connsiteY50" fmla="*/ 667839 h 1299556"/>
                <a:gd name="connsiteX51" fmla="*/ 989493 w 1452749"/>
                <a:gd name="connsiteY51" fmla="*/ 666018 h 1299556"/>
                <a:gd name="connsiteX52" fmla="*/ 991838 w 1452749"/>
                <a:gd name="connsiteY52" fmla="*/ 669909 h 1299556"/>
                <a:gd name="connsiteX53" fmla="*/ 985875 w 1452749"/>
                <a:gd name="connsiteY53" fmla="*/ 675097 h 1299556"/>
                <a:gd name="connsiteX54" fmla="*/ 986374 w 1452749"/>
                <a:gd name="connsiteY54" fmla="*/ 677716 h 1299556"/>
                <a:gd name="connsiteX55" fmla="*/ 979887 w 1452749"/>
                <a:gd name="connsiteY55" fmla="*/ 680035 h 1299556"/>
                <a:gd name="connsiteX56" fmla="*/ 979637 w 1452749"/>
                <a:gd name="connsiteY56" fmla="*/ 682379 h 1299556"/>
                <a:gd name="connsiteX57" fmla="*/ 979637 w 1452749"/>
                <a:gd name="connsiteY57" fmla="*/ 689662 h 1299556"/>
                <a:gd name="connsiteX58" fmla="*/ 980136 w 1452749"/>
                <a:gd name="connsiteY58" fmla="*/ 691458 h 1299556"/>
                <a:gd name="connsiteX59" fmla="*/ 984552 w 1452749"/>
                <a:gd name="connsiteY59" fmla="*/ 690161 h 1299556"/>
                <a:gd name="connsiteX60" fmla="*/ 984552 w 1452749"/>
                <a:gd name="connsiteY60" fmla="*/ 688091 h 1299556"/>
                <a:gd name="connsiteX61" fmla="*/ 991564 w 1452749"/>
                <a:gd name="connsiteY61" fmla="*/ 688365 h 1299556"/>
                <a:gd name="connsiteX62" fmla="*/ 995206 w 1452749"/>
                <a:gd name="connsiteY62" fmla="*/ 689138 h 1299556"/>
                <a:gd name="connsiteX63" fmla="*/ 994957 w 1452749"/>
                <a:gd name="connsiteY63" fmla="*/ 693553 h 1299556"/>
                <a:gd name="connsiteX64" fmla="*/ 1000920 w 1452749"/>
                <a:gd name="connsiteY64" fmla="*/ 692256 h 1299556"/>
                <a:gd name="connsiteX65" fmla="*/ 1003515 w 1452749"/>
                <a:gd name="connsiteY65" fmla="*/ 690435 h 1299556"/>
                <a:gd name="connsiteX66" fmla="*/ 1006384 w 1452749"/>
                <a:gd name="connsiteY66" fmla="*/ 696920 h 1299556"/>
                <a:gd name="connsiteX67" fmla="*/ 1010027 w 1452749"/>
                <a:gd name="connsiteY67" fmla="*/ 703155 h 1299556"/>
                <a:gd name="connsiteX68" fmla="*/ 1015217 w 1452749"/>
                <a:gd name="connsiteY68" fmla="*/ 701858 h 1299556"/>
                <a:gd name="connsiteX69" fmla="*/ 1015990 w 1452749"/>
                <a:gd name="connsiteY69" fmla="*/ 703405 h 1299556"/>
                <a:gd name="connsiteX70" fmla="*/ 1025621 w 1452749"/>
                <a:gd name="connsiteY70" fmla="*/ 701609 h 1299556"/>
                <a:gd name="connsiteX71" fmla="*/ 1026644 w 1452749"/>
                <a:gd name="connsiteY71" fmla="*/ 701609 h 1299556"/>
                <a:gd name="connsiteX72" fmla="*/ 1034703 w 1452749"/>
                <a:gd name="connsiteY72" fmla="*/ 699788 h 1299556"/>
                <a:gd name="connsiteX73" fmla="*/ 1047952 w 1452749"/>
                <a:gd name="connsiteY73" fmla="*/ 697444 h 1299556"/>
                <a:gd name="connsiteX74" fmla="*/ 1052893 w 1452749"/>
                <a:gd name="connsiteY74" fmla="*/ 695623 h 1299556"/>
                <a:gd name="connsiteX75" fmla="*/ 1057558 w 1452749"/>
                <a:gd name="connsiteY75" fmla="*/ 695099 h 1299556"/>
                <a:gd name="connsiteX76" fmla="*/ 1072902 w 1452749"/>
                <a:gd name="connsiteY76" fmla="*/ 692256 h 1299556"/>
                <a:gd name="connsiteX77" fmla="*/ 1076271 w 1452749"/>
                <a:gd name="connsiteY77" fmla="*/ 690435 h 1299556"/>
                <a:gd name="connsiteX78" fmla="*/ 1080163 w 1452749"/>
                <a:gd name="connsiteY78" fmla="*/ 689912 h 1299556"/>
                <a:gd name="connsiteX79" fmla="*/ 1087699 w 1452749"/>
                <a:gd name="connsiteY79" fmla="*/ 686794 h 1299556"/>
                <a:gd name="connsiteX80" fmla="*/ 1098602 w 1452749"/>
                <a:gd name="connsiteY80" fmla="*/ 680583 h 1299556"/>
                <a:gd name="connsiteX81" fmla="*/ 1105888 w 1452749"/>
                <a:gd name="connsiteY81" fmla="*/ 677192 h 1299556"/>
                <a:gd name="connsiteX82" fmla="*/ 1111601 w 1452749"/>
                <a:gd name="connsiteY82" fmla="*/ 671231 h 1299556"/>
                <a:gd name="connsiteX83" fmla="*/ 1114470 w 1452749"/>
                <a:gd name="connsiteY83" fmla="*/ 669410 h 1299556"/>
                <a:gd name="connsiteX84" fmla="*/ 1121731 w 1452749"/>
                <a:gd name="connsiteY84" fmla="*/ 665769 h 1299556"/>
                <a:gd name="connsiteX85" fmla="*/ 1127719 w 1452749"/>
                <a:gd name="connsiteY85" fmla="*/ 660581 h 1299556"/>
                <a:gd name="connsiteX86" fmla="*/ 1134730 w 1452749"/>
                <a:gd name="connsiteY86" fmla="*/ 657189 h 1299556"/>
                <a:gd name="connsiteX87" fmla="*/ 1141741 w 1452749"/>
                <a:gd name="connsiteY87" fmla="*/ 651477 h 1299556"/>
                <a:gd name="connsiteX88" fmla="*/ 1143812 w 1452749"/>
                <a:gd name="connsiteY88" fmla="*/ 648110 h 1299556"/>
                <a:gd name="connsiteX89" fmla="*/ 1149526 w 1452749"/>
                <a:gd name="connsiteY89" fmla="*/ 645516 h 1299556"/>
                <a:gd name="connsiteX90" fmla="*/ 1157061 w 1452749"/>
                <a:gd name="connsiteY90" fmla="*/ 643172 h 1299556"/>
                <a:gd name="connsiteX91" fmla="*/ 1173179 w 1452749"/>
                <a:gd name="connsiteY91" fmla="*/ 665245 h 1299556"/>
                <a:gd name="connsiteX92" fmla="*/ 1176023 w 1452749"/>
                <a:gd name="connsiteY92" fmla="*/ 670433 h 1299556"/>
                <a:gd name="connsiteX93" fmla="*/ 1176298 w 1452749"/>
                <a:gd name="connsiteY93" fmla="*/ 682903 h 1299556"/>
                <a:gd name="connsiteX94" fmla="*/ 1178120 w 1452749"/>
                <a:gd name="connsiteY94" fmla="*/ 686794 h 1299556"/>
                <a:gd name="connsiteX95" fmla="*/ 1178618 w 1452749"/>
                <a:gd name="connsiteY95" fmla="*/ 693029 h 1299556"/>
                <a:gd name="connsiteX96" fmla="*/ 1184082 w 1452749"/>
                <a:gd name="connsiteY96" fmla="*/ 691483 h 1299556"/>
                <a:gd name="connsiteX97" fmla="*/ 1188748 w 1452749"/>
                <a:gd name="connsiteY97" fmla="*/ 688889 h 1299556"/>
                <a:gd name="connsiteX98" fmla="*/ 1193963 w 1452749"/>
                <a:gd name="connsiteY98" fmla="*/ 684998 h 1299556"/>
                <a:gd name="connsiteX99" fmla="*/ 1199402 w 1452749"/>
                <a:gd name="connsiteY99" fmla="*/ 679786 h 1299556"/>
                <a:gd name="connsiteX100" fmla="*/ 1204093 w 1452749"/>
                <a:gd name="connsiteY100" fmla="*/ 676668 h 1299556"/>
                <a:gd name="connsiteX101" fmla="*/ 1207461 w 1452749"/>
                <a:gd name="connsiteY101" fmla="*/ 676169 h 1299556"/>
                <a:gd name="connsiteX102" fmla="*/ 1211628 w 1452749"/>
                <a:gd name="connsiteY102" fmla="*/ 678489 h 1299556"/>
                <a:gd name="connsiteX103" fmla="*/ 1214747 w 1452749"/>
                <a:gd name="connsiteY103" fmla="*/ 682654 h 1299556"/>
                <a:gd name="connsiteX104" fmla="*/ 1219937 w 1452749"/>
                <a:gd name="connsiteY104" fmla="*/ 684200 h 1299556"/>
                <a:gd name="connsiteX105" fmla="*/ 1223829 w 1452749"/>
                <a:gd name="connsiteY105" fmla="*/ 683427 h 1299556"/>
                <a:gd name="connsiteX106" fmla="*/ 1227472 w 1452749"/>
                <a:gd name="connsiteY106" fmla="*/ 681357 h 1299556"/>
                <a:gd name="connsiteX107" fmla="*/ 1236828 w 1452749"/>
                <a:gd name="connsiteY107" fmla="*/ 670707 h 1299556"/>
                <a:gd name="connsiteX108" fmla="*/ 1243315 w 1452749"/>
                <a:gd name="connsiteY108" fmla="*/ 667589 h 1299556"/>
                <a:gd name="connsiteX109" fmla="*/ 1250576 w 1452749"/>
                <a:gd name="connsiteY109" fmla="*/ 665769 h 1299556"/>
                <a:gd name="connsiteX110" fmla="*/ 1259159 w 1452749"/>
                <a:gd name="connsiteY110" fmla="*/ 665769 h 1299556"/>
                <a:gd name="connsiteX111" fmla="*/ 1265397 w 1452749"/>
                <a:gd name="connsiteY111" fmla="*/ 664995 h 1299556"/>
                <a:gd name="connsiteX112" fmla="*/ 1275002 w 1452749"/>
                <a:gd name="connsiteY112" fmla="*/ 661105 h 1299556"/>
                <a:gd name="connsiteX113" fmla="*/ 1281515 w 1452749"/>
                <a:gd name="connsiteY113" fmla="*/ 659010 h 1299556"/>
                <a:gd name="connsiteX114" fmla="*/ 1288251 w 1452749"/>
                <a:gd name="connsiteY114" fmla="*/ 657987 h 1299556"/>
                <a:gd name="connsiteX115" fmla="*/ 1299679 w 1452749"/>
                <a:gd name="connsiteY115" fmla="*/ 653298 h 1299556"/>
                <a:gd name="connsiteX116" fmla="*/ 1304619 w 1452749"/>
                <a:gd name="connsiteY116" fmla="*/ 652001 h 1299556"/>
                <a:gd name="connsiteX117" fmla="*/ 1307738 w 1452749"/>
                <a:gd name="connsiteY117" fmla="*/ 650180 h 1299556"/>
                <a:gd name="connsiteX118" fmla="*/ 1306715 w 1452749"/>
                <a:gd name="connsiteY118" fmla="*/ 647337 h 1299556"/>
                <a:gd name="connsiteX119" fmla="*/ 1311131 w 1452749"/>
                <a:gd name="connsiteY119" fmla="*/ 643696 h 1299556"/>
                <a:gd name="connsiteX120" fmla="*/ 1317618 w 1452749"/>
                <a:gd name="connsiteY120" fmla="*/ 642648 h 1299556"/>
                <a:gd name="connsiteX121" fmla="*/ 1318142 w 1452749"/>
                <a:gd name="connsiteY121" fmla="*/ 639531 h 1299556"/>
                <a:gd name="connsiteX122" fmla="*/ 1319689 w 1452749"/>
                <a:gd name="connsiteY122" fmla="*/ 636164 h 1299556"/>
                <a:gd name="connsiteX123" fmla="*/ 1323057 w 1452749"/>
                <a:gd name="connsiteY123" fmla="*/ 636413 h 1299556"/>
                <a:gd name="connsiteX124" fmla="*/ 1325403 w 1452749"/>
                <a:gd name="connsiteY124" fmla="*/ 633046 h 1299556"/>
                <a:gd name="connsiteX125" fmla="*/ 1333711 w 1452749"/>
                <a:gd name="connsiteY125" fmla="*/ 629928 h 1299556"/>
                <a:gd name="connsiteX126" fmla="*/ 1337105 w 1452749"/>
                <a:gd name="connsiteY126" fmla="*/ 630701 h 1299556"/>
                <a:gd name="connsiteX127" fmla="*/ 1346186 w 1452749"/>
                <a:gd name="connsiteY127" fmla="*/ 628906 h 1299556"/>
                <a:gd name="connsiteX128" fmla="*/ 1354245 w 1452749"/>
                <a:gd name="connsiteY128" fmla="*/ 628108 h 1299556"/>
                <a:gd name="connsiteX129" fmla="*/ 1355543 w 1452749"/>
                <a:gd name="connsiteY129" fmla="*/ 629679 h 1299556"/>
                <a:gd name="connsiteX130" fmla="*/ 1361781 w 1452749"/>
                <a:gd name="connsiteY130" fmla="*/ 627085 h 1299556"/>
                <a:gd name="connsiteX131" fmla="*/ 1368018 w 1452749"/>
                <a:gd name="connsiteY131" fmla="*/ 623444 h 1299556"/>
                <a:gd name="connsiteX132" fmla="*/ 1371137 w 1452749"/>
                <a:gd name="connsiteY132" fmla="*/ 621099 h 1299556"/>
                <a:gd name="connsiteX133" fmla="*/ 1370863 w 1452749"/>
                <a:gd name="connsiteY133" fmla="*/ 617981 h 1299556"/>
                <a:gd name="connsiteX134" fmla="*/ 1372160 w 1452749"/>
                <a:gd name="connsiteY134" fmla="*/ 616934 h 1299556"/>
                <a:gd name="connsiteX135" fmla="*/ 1374256 w 1452749"/>
                <a:gd name="connsiteY135" fmla="*/ 618755 h 1299556"/>
                <a:gd name="connsiteX136" fmla="*/ 1391646 w 1452749"/>
                <a:gd name="connsiteY136" fmla="*/ 617981 h 1299556"/>
                <a:gd name="connsiteX137" fmla="*/ 1394241 w 1452749"/>
                <a:gd name="connsiteY137" fmla="*/ 618755 h 1299556"/>
                <a:gd name="connsiteX138" fmla="*/ 1399182 w 1452749"/>
                <a:gd name="connsiteY138" fmla="*/ 619553 h 1299556"/>
                <a:gd name="connsiteX139" fmla="*/ 1397360 w 1452749"/>
                <a:gd name="connsiteY139" fmla="*/ 622670 h 1299556"/>
                <a:gd name="connsiteX140" fmla="*/ 1398658 w 1452749"/>
                <a:gd name="connsiteY140" fmla="*/ 627334 h 1299556"/>
                <a:gd name="connsiteX141" fmla="*/ 1395564 w 1452749"/>
                <a:gd name="connsiteY141" fmla="*/ 629405 h 1299556"/>
                <a:gd name="connsiteX142" fmla="*/ 1393992 w 1452749"/>
                <a:gd name="connsiteY142" fmla="*/ 631749 h 1299556"/>
                <a:gd name="connsiteX143" fmla="*/ 1393743 w 1452749"/>
                <a:gd name="connsiteY143" fmla="*/ 634094 h 1299556"/>
                <a:gd name="connsiteX144" fmla="*/ 1390624 w 1452749"/>
                <a:gd name="connsiteY144" fmla="*/ 638758 h 1299556"/>
                <a:gd name="connsiteX145" fmla="*/ 1396063 w 1452749"/>
                <a:gd name="connsiteY145" fmla="*/ 641875 h 1299556"/>
                <a:gd name="connsiteX146" fmla="*/ 1401278 w 1452749"/>
                <a:gd name="connsiteY146" fmla="*/ 641625 h 1299556"/>
                <a:gd name="connsiteX147" fmla="*/ 1406468 w 1452749"/>
                <a:gd name="connsiteY147" fmla="*/ 642399 h 1299556"/>
                <a:gd name="connsiteX148" fmla="*/ 1405944 w 1452749"/>
                <a:gd name="connsiteY148" fmla="*/ 645516 h 1299556"/>
                <a:gd name="connsiteX149" fmla="*/ 1408813 w 1452749"/>
                <a:gd name="connsiteY149" fmla="*/ 649931 h 1299556"/>
                <a:gd name="connsiteX150" fmla="*/ 1410110 w 1452749"/>
                <a:gd name="connsiteY150" fmla="*/ 654096 h 1299556"/>
                <a:gd name="connsiteX151" fmla="*/ 1410884 w 1452749"/>
                <a:gd name="connsiteY151" fmla="*/ 658760 h 1299556"/>
                <a:gd name="connsiteX152" fmla="*/ 1408289 w 1452749"/>
                <a:gd name="connsiteY152" fmla="*/ 661354 h 1299556"/>
                <a:gd name="connsiteX153" fmla="*/ 1409337 w 1452749"/>
                <a:gd name="connsiteY153" fmla="*/ 667864 h 1299556"/>
                <a:gd name="connsiteX154" fmla="*/ 1409063 w 1452749"/>
                <a:gd name="connsiteY154" fmla="*/ 670458 h 1299556"/>
                <a:gd name="connsiteX155" fmla="*/ 1412455 w 1452749"/>
                <a:gd name="connsiteY155" fmla="*/ 677716 h 1299556"/>
                <a:gd name="connsiteX156" fmla="*/ 1414277 w 1452749"/>
                <a:gd name="connsiteY156" fmla="*/ 678763 h 1299556"/>
                <a:gd name="connsiteX157" fmla="*/ 1418169 w 1452749"/>
                <a:gd name="connsiteY157" fmla="*/ 676419 h 1299556"/>
                <a:gd name="connsiteX158" fmla="*/ 1419192 w 1452749"/>
                <a:gd name="connsiteY158" fmla="*/ 673575 h 1299556"/>
                <a:gd name="connsiteX159" fmla="*/ 1426727 w 1452749"/>
                <a:gd name="connsiteY159" fmla="*/ 672528 h 1299556"/>
                <a:gd name="connsiteX160" fmla="*/ 1432965 w 1452749"/>
                <a:gd name="connsiteY160" fmla="*/ 670707 h 1299556"/>
                <a:gd name="connsiteX161" fmla="*/ 1436857 w 1452749"/>
                <a:gd name="connsiteY161" fmla="*/ 672253 h 1299556"/>
                <a:gd name="connsiteX162" fmla="*/ 1441274 w 1452749"/>
                <a:gd name="connsiteY162" fmla="*/ 670707 h 1299556"/>
                <a:gd name="connsiteX163" fmla="*/ 1446488 w 1452749"/>
                <a:gd name="connsiteY163" fmla="*/ 671231 h 1299556"/>
                <a:gd name="connsiteX164" fmla="*/ 1450630 w 1452749"/>
                <a:gd name="connsiteY164" fmla="*/ 706273 h 1299556"/>
                <a:gd name="connsiteX165" fmla="*/ 1444916 w 1452749"/>
                <a:gd name="connsiteY165" fmla="*/ 708368 h 1299556"/>
                <a:gd name="connsiteX166" fmla="*/ 1440500 w 1452749"/>
                <a:gd name="connsiteY166" fmla="*/ 711486 h 1299556"/>
                <a:gd name="connsiteX167" fmla="*/ 1437381 w 1452749"/>
                <a:gd name="connsiteY167" fmla="*/ 708618 h 1299556"/>
                <a:gd name="connsiteX168" fmla="*/ 1435560 w 1452749"/>
                <a:gd name="connsiteY168" fmla="*/ 709141 h 1299556"/>
                <a:gd name="connsiteX169" fmla="*/ 1428823 w 1452749"/>
                <a:gd name="connsiteY169" fmla="*/ 709391 h 1299556"/>
                <a:gd name="connsiteX170" fmla="*/ 1424407 w 1452749"/>
                <a:gd name="connsiteY170" fmla="*/ 709914 h 1299556"/>
                <a:gd name="connsiteX171" fmla="*/ 1414776 w 1452749"/>
                <a:gd name="connsiteY171" fmla="*/ 708867 h 1299556"/>
                <a:gd name="connsiteX172" fmla="*/ 1409586 w 1452749"/>
                <a:gd name="connsiteY172" fmla="*/ 708343 h 1299556"/>
                <a:gd name="connsiteX173" fmla="*/ 1398159 w 1452749"/>
                <a:gd name="connsiteY173" fmla="*/ 708867 h 1299556"/>
                <a:gd name="connsiteX174" fmla="*/ 1388802 w 1452749"/>
                <a:gd name="connsiteY174" fmla="*/ 711735 h 1299556"/>
                <a:gd name="connsiteX175" fmla="*/ 1380494 w 1452749"/>
                <a:gd name="connsiteY175" fmla="*/ 712508 h 1299556"/>
                <a:gd name="connsiteX176" fmla="*/ 1372435 w 1452749"/>
                <a:gd name="connsiteY176" fmla="*/ 714329 h 1299556"/>
                <a:gd name="connsiteX177" fmla="*/ 1370613 w 1452749"/>
                <a:gd name="connsiteY177" fmla="*/ 714055 h 1299556"/>
                <a:gd name="connsiteX178" fmla="*/ 1370114 w 1452749"/>
                <a:gd name="connsiteY178" fmla="*/ 716923 h 1299556"/>
                <a:gd name="connsiteX179" fmla="*/ 1371661 w 1452749"/>
                <a:gd name="connsiteY179" fmla="*/ 721088 h 1299556"/>
                <a:gd name="connsiteX180" fmla="*/ 1374780 w 1452749"/>
                <a:gd name="connsiteY180" fmla="*/ 735629 h 1299556"/>
                <a:gd name="connsiteX181" fmla="*/ 1377899 w 1452749"/>
                <a:gd name="connsiteY181" fmla="*/ 744458 h 1299556"/>
                <a:gd name="connsiteX182" fmla="*/ 1363078 w 1452749"/>
                <a:gd name="connsiteY182" fmla="*/ 749895 h 1299556"/>
                <a:gd name="connsiteX183" fmla="*/ 1361008 w 1452749"/>
                <a:gd name="connsiteY183" fmla="*/ 751466 h 1299556"/>
                <a:gd name="connsiteX184" fmla="*/ 1365174 w 1452749"/>
                <a:gd name="connsiteY184" fmla="*/ 762116 h 1299556"/>
                <a:gd name="connsiteX185" fmla="*/ 1364126 w 1452749"/>
                <a:gd name="connsiteY185" fmla="*/ 772492 h 1299556"/>
                <a:gd name="connsiteX186" fmla="*/ 1364899 w 1452749"/>
                <a:gd name="connsiteY186" fmla="*/ 777430 h 1299556"/>
                <a:gd name="connsiteX187" fmla="*/ 1361781 w 1452749"/>
                <a:gd name="connsiteY187" fmla="*/ 787830 h 1299556"/>
                <a:gd name="connsiteX188" fmla="*/ 1361531 w 1452749"/>
                <a:gd name="connsiteY188" fmla="*/ 790948 h 1299556"/>
                <a:gd name="connsiteX189" fmla="*/ 1361282 w 1452749"/>
                <a:gd name="connsiteY189" fmla="*/ 798730 h 1299556"/>
                <a:gd name="connsiteX190" fmla="*/ 1361531 w 1452749"/>
                <a:gd name="connsiteY190" fmla="*/ 802620 h 1299556"/>
                <a:gd name="connsiteX191" fmla="*/ 1359984 w 1452749"/>
                <a:gd name="connsiteY191" fmla="*/ 808606 h 1299556"/>
                <a:gd name="connsiteX192" fmla="*/ 1357639 w 1452749"/>
                <a:gd name="connsiteY192" fmla="*/ 813270 h 1299556"/>
                <a:gd name="connsiteX193" fmla="*/ 1355294 w 1452749"/>
                <a:gd name="connsiteY193" fmla="*/ 815864 h 1299556"/>
                <a:gd name="connsiteX194" fmla="*/ 1350104 w 1452749"/>
                <a:gd name="connsiteY194" fmla="*/ 818982 h 1299556"/>
                <a:gd name="connsiteX195" fmla="*/ 1343342 w 1452749"/>
                <a:gd name="connsiteY195" fmla="*/ 821576 h 1299556"/>
                <a:gd name="connsiteX196" fmla="*/ 1331141 w 1452749"/>
                <a:gd name="connsiteY196" fmla="*/ 824170 h 1299556"/>
                <a:gd name="connsiteX197" fmla="*/ 1309584 w 1452749"/>
                <a:gd name="connsiteY197" fmla="*/ 832749 h 1299556"/>
                <a:gd name="connsiteX198" fmla="*/ 1305168 w 1452749"/>
                <a:gd name="connsiteY198" fmla="*/ 834296 h 1299556"/>
                <a:gd name="connsiteX199" fmla="*/ 1298406 w 1452749"/>
                <a:gd name="connsiteY199" fmla="*/ 839234 h 1299556"/>
                <a:gd name="connsiteX200" fmla="*/ 1311655 w 1452749"/>
                <a:gd name="connsiteY200" fmla="*/ 876122 h 1299556"/>
                <a:gd name="connsiteX201" fmla="*/ 1315822 w 1452749"/>
                <a:gd name="connsiteY201" fmla="*/ 888592 h 1299556"/>
                <a:gd name="connsiteX202" fmla="*/ 1317369 w 1452749"/>
                <a:gd name="connsiteY202" fmla="*/ 891186 h 1299556"/>
                <a:gd name="connsiteX203" fmla="*/ 1318142 w 1452749"/>
                <a:gd name="connsiteY203" fmla="*/ 896624 h 1299556"/>
                <a:gd name="connsiteX204" fmla="*/ 1319190 w 1452749"/>
                <a:gd name="connsiteY204" fmla="*/ 914805 h 1299556"/>
                <a:gd name="connsiteX205" fmla="*/ 1320737 w 1452749"/>
                <a:gd name="connsiteY205" fmla="*/ 920018 h 1299556"/>
                <a:gd name="connsiteX206" fmla="*/ 1328022 w 1452749"/>
                <a:gd name="connsiteY206" fmla="*/ 917674 h 1299556"/>
                <a:gd name="connsiteX207" fmla="*/ 1329071 w 1452749"/>
                <a:gd name="connsiteY207" fmla="*/ 929870 h 1299556"/>
                <a:gd name="connsiteX208" fmla="*/ 1332439 w 1452749"/>
                <a:gd name="connsiteY208" fmla="*/ 929371 h 1299556"/>
                <a:gd name="connsiteX209" fmla="*/ 1332688 w 1452749"/>
                <a:gd name="connsiteY209" fmla="*/ 931965 h 1299556"/>
                <a:gd name="connsiteX210" fmla="*/ 1335807 w 1452749"/>
                <a:gd name="connsiteY210" fmla="*/ 940271 h 1299556"/>
                <a:gd name="connsiteX211" fmla="*/ 1336855 w 1452749"/>
                <a:gd name="connsiteY211" fmla="*/ 944411 h 1299556"/>
                <a:gd name="connsiteX212" fmla="*/ 1338152 w 1452749"/>
                <a:gd name="connsiteY212" fmla="*/ 951170 h 1299556"/>
                <a:gd name="connsiteX213" fmla="*/ 1338926 w 1452749"/>
                <a:gd name="connsiteY213" fmla="*/ 959475 h 1299556"/>
                <a:gd name="connsiteX214" fmla="*/ 1340747 w 1452749"/>
                <a:gd name="connsiteY214" fmla="*/ 966508 h 1299556"/>
                <a:gd name="connsiteX215" fmla="*/ 1344141 w 1452749"/>
                <a:gd name="connsiteY215" fmla="*/ 974016 h 1299556"/>
                <a:gd name="connsiteX216" fmla="*/ 1343093 w 1452749"/>
                <a:gd name="connsiteY216" fmla="*/ 978705 h 1299556"/>
                <a:gd name="connsiteX217" fmla="*/ 1342320 w 1452749"/>
                <a:gd name="connsiteY217" fmla="*/ 987284 h 1299556"/>
                <a:gd name="connsiteX218" fmla="*/ 1343093 w 1452749"/>
                <a:gd name="connsiteY218" fmla="*/ 1002324 h 1299556"/>
                <a:gd name="connsiteX219" fmla="*/ 1343617 w 1452749"/>
                <a:gd name="connsiteY219" fmla="*/ 1018187 h 1299556"/>
                <a:gd name="connsiteX220" fmla="*/ 1319190 w 1452749"/>
                <a:gd name="connsiteY220" fmla="*/ 1021803 h 1299556"/>
                <a:gd name="connsiteX221" fmla="*/ 1311655 w 1452749"/>
                <a:gd name="connsiteY221" fmla="*/ 1024921 h 1299556"/>
                <a:gd name="connsiteX222" fmla="*/ 1293740 w 1452749"/>
                <a:gd name="connsiteY222" fmla="*/ 1032727 h 1299556"/>
                <a:gd name="connsiteX223" fmla="*/ 1274254 w 1452749"/>
                <a:gd name="connsiteY223" fmla="*/ 1043626 h 1299556"/>
                <a:gd name="connsiteX224" fmla="*/ 1245935 w 1452749"/>
                <a:gd name="connsiteY224" fmla="*/ 1061035 h 1299556"/>
                <a:gd name="connsiteX225" fmla="*/ 1232936 w 1452749"/>
                <a:gd name="connsiteY225" fmla="*/ 1066223 h 1299556"/>
                <a:gd name="connsiteX226" fmla="*/ 1224378 w 1452749"/>
                <a:gd name="connsiteY226" fmla="*/ 1067770 h 1299556"/>
                <a:gd name="connsiteX227" fmla="*/ 1215022 w 1452749"/>
                <a:gd name="connsiteY227" fmla="*/ 1066223 h 1299556"/>
                <a:gd name="connsiteX228" fmla="*/ 1192665 w 1452749"/>
                <a:gd name="connsiteY228" fmla="*/ 1059738 h 1299556"/>
                <a:gd name="connsiteX229" fmla="*/ 1150324 w 1452749"/>
                <a:gd name="connsiteY229" fmla="*/ 1045696 h 1299556"/>
                <a:gd name="connsiteX230" fmla="*/ 1132410 w 1452749"/>
                <a:gd name="connsiteY230" fmla="*/ 1038164 h 1299556"/>
                <a:gd name="connsiteX231" fmla="*/ 1122006 w 1452749"/>
                <a:gd name="connsiteY231" fmla="*/ 1032203 h 1299556"/>
                <a:gd name="connsiteX232" fmla="*/ 1104340 w 1452749"/>
                <a:gd name="connsiteY232" fmla="*/ 1020506 h 1299556"/>
                <a:gd name="connsiteX233" fmla="*/ 1087449 w 1452749"/>
                <a:gd name="connsiteY233" fmla="*/ 1003895 h 1299556"/>
                <a:gd name="connsiteX234" fmla="*/ 1072379 w 1452749"/>
                <a:gd name="connsiteY234" fmla="*/ 991948 h 1299556"/>
                <a:gd name="connsiteX235" fmla="*/ 1064070 w 1452749"/>
                <a:gd name="connsiteY235" fmla="*/ 986486 h 1299556"/>
                <a:gd name="connsiteX236" fmla="*/ 1052643 w 1452749"/>
                <a:gd name="connsiteY236" fmla="*/ 980002 h 1299556"/>
                <a:gd name="connsiteX237" fmla="*/ 1041739 w 1452749"/>
                <a:gd name="connsiteY237" fmla="*/ 975836 h 1299556"/>
                <a:gd name="connsiteX238" fmla="*/ 1028990 w 1452749"/>
                <a:gd name="connsiteY238" fmla="*/ 972719 h 1299556"/>
                <a:gd name="connsiteX239" fmla="*/ 1014443 w 1452749"/>
                <a:gd name="connsiteY239" fmla="*/ 972719 h 1299556"/>
                <a:gd name="connsiteX240" fmla="*/ 987446 w 1452749"/>
                <a:gd name="connsiteY240" fmla="*/ 977133 h 1299556"/>
                <a:gd name="connsiteX241" fmla="*/ 981982 w 1452749"/>
                <a:gd name="connsiteY241" fmla="*/ 980775 h 1299556"/>
                <a:gd name="connsiteX242" fmla="*/ 973150 w 1452749"/>
                <a:gd name="connsiteY242" fmla="*/ 985189 h 1299556"/>
                <a:gd name="connsiteX243" fmla="*/ 954437 w 1452749"/>
                <a:gd name="connsiteY243" fmla="*/ 992721 h 1299556"/>
                <a:gd name="connsiteX244" fmla="*/ 943783 w 1452749"/>
                <a:gd name="connsiteY244" fmla="*/ 996887 h 1299556"/>
                <a:gd name="connsiteX245" fmla="*/ 935724 w 1452749"/>
                <a:gd name="connsiteY245" fmla="*/ 1001551 h 1299556"/>
                <a:gd name="connsiteX246" fmla="*/ 925345 w 1452749"/>
                <a:gd name="connsiteY246" fmla="*/ 1004419 h 1299556"/>
                <a:gd name="connsiteX247" fmla="*/ 920654 w 1452749"/>
                <a:gd name="connsiteY247" fmla="*/ 1008035 h 1299556"/>
                <a:gd name="connsiteX248" fmla="*/ 912620 w 1452749"/>
                <a:gd name="connsiteY248" fmla="*/ 1016615 h 1299556"/>
                <a:gd name="connsiteX249" fmla="*/ 903513 w 1452749"/>
                <a:gd name="connsiteY249" fmla="*/ 1023374 h 1299556"/>
                <a:gd name="connsiteX250" fmla="*/ 899097 w 1452749"/>
                <a:gd name="connsiteY250" fmla="*/ 1025719 h 1299556"/>
                <a:gd name="connsiteX251" fmla="*/ 884026 w 1452749"/>
                <a:gd name="connsiteY251" fmla="*/ 1037915 h 1299556"/>
                <a:gd name="connsiteX252" fmla="*/ 868457 w 1452749"/>
                <a:gd name="connsiteY252" fmla="*/ 1050111 h 1299556"/>
                <a:gd name="connsiteX253" fmla="*/ 865064 w 1452749"/>
                <a:gd name="connsiteY253" fmla="*/ 1051932 h 1299556"/>
                <a:gd name="connsiteX254" fmla="*/ 859350 w 1452749"/>
                <a:gd name="connsiteY254" fmla="*/ 1053753 h 1299556"/>
                <a:gd name="connsiteX255" fmla="*/ 852589 w 1452749"/>
                <a:gd name="connsiteY255" fmla="*/ 1054526 h 1299556"/>
                <a:gd name="connsiteX256" fmla="*/ 849220 w 1452749"/>
                <a:gd name="connsiteY256" fmla="*/ 1071934 h 1299556"/>
                <a:gd name="connsiteX257" fmla="*/ 848447 w 1452749"/>
                <a:gd name="connsiteY257" fmla="*/ 1077397 h 1299556"/>
                <a:gd name="connsiteX258" fmla="*/ 849744 w 1452749"/>
                <a:gd name="connsiteY258" fmla="*/ 1083881 h 1299556"/>
                <a:gd name="connsiteX259" fmla="*/ 854684 w 1452749"/>
                <a:gd name="connsiteY259" fmla="*/ 1097898 h 1299556"/>
                <a:gd name="connsiteX260" fmla="*/ 858577 w 1452749"/>
                <a:gd name="connsiteY260" fmla="*/ 1105954 h 1299556"/>
                <a:gd name="connsiteX261" fmla="*/ 843507 w 1452749"/>
                <a:gd name="connsiteY261" fmla="*/ 1114259 h 1299556"/>
                <a:gd name="connsiteX262" fmla="*/ 837020 w 1452749"/>
                <a:gd name="connsiteY262" fmla="*/ 1123089 h 1299556"/>
                <a:gd name="connsiteX263" fmla="*/ 836745 w 1452749"/>
                <a:gd name="connsiteY263" fmla="*/ 1125184 h 1299556"/>
                <a:gd name="connsiteX264" fmla="*/ 839864 w 1452749"/>
                <a:gd name="connsiteY264" fmla="*/ 1129598 h 1299556"/>
                <a:gd name="connsiteX265" fmla="*/ 841685 w 1452749"/>
                <a:gd name="connsiteY265" fmla="*/ 1136333 h 1299556"/>
                <a:gd name="connsiteX266" fmla="*/ 836495 w 1452749"/>
                <a:gd name="connsiteY266" fmla="*/ 1135310 h 1299556"/>
                <a:gd name="connsiteX267" fmla="*/ 832853 w 1452749"/>
                <a:gd name="connsiteY267" fmla="*/ 1136607 h 1299556"/>
                <a:gd name="connsiteX268" fmla="*/ 825317 w 1452749"/>
                <a:gd name="connsiteY268" fmla="*/ 1137629 h 1299556"/>
                <a:gd name="connsiteX269" fmla="*/ 825317 w 1452749"/>
                <a:gd name="connsiteY269" fmla="*/ 1136856 h 1299556"/>
                <a:gd name="connsiteX270" fmla="*/ 817782 w 1452749"/>
                <a:gd name="connsiteY270" fmla="*/ 1137106 h 1299556"/>
                <a:gd name="connsiteX271" fmla="*/ 814938 w 1452749"/>
                <a:gd name="connsiteY271" fmla="*/ 1133988 h 1299556"/>
                <a:gd name="connsiteX272" fmla="*/ 809474 w 1452749"/>
                <a:gd name="connsiteY272" fmla="*/ 1134262 h 1299556"/>
                <a:gd name="connsiteX273" fmla="*/ 808701 w 1452749"/>
                <a:gd name="connsiteY273" fmla="*/ 1128027 h 1299556"/>
                <a:gd name="connsiteX274" fmla="*/ 806605 w 1452749"/>
                <a:gd name="connsiteY274" fmla="*/ 1129573 h 1299556"/>
                <a:gd name="connsiteX275" fmla="*/ 802463 w 1452749"/>
                <a:gd name="connsiteY275" fmla="*/ 1130097 h 1299556"/>
                <a:gd name="connsiteX276" fmla="*/ 800367 w 1452749"/>
                <a:gd name="connsiteY276" fmla="*/ 1130870 h 1299556"/>
                <a:gd name="connsiteX277" fmla="*/ 797273 w 1452749"/>
                <a:gd name="connsiteY277" fmla="*/ 1135285 h 1299556"/>
                <a:gd name="connsiteX278" fmla="*/ 797273 w 1452749"/>
                <a:gd name="connsiteY278" fmla="*/ 1137629 h 1299556"/>
                <a:gd name="connsiteX279" fmla="*/ 798820 w 1452749"/>
                <a:gd name="connsiteY279" fmla="*/ 1139450 h 1299556"/>
                <a:gd name="connsiteX280" fmla="*/ 799069 w 1452749"/>
                <a:gd name="connsiteY280" fmla="*/ 1146982 h 1299556"/>
                <a:gd name="connsiteX281" fmla="*/ 798296 w 1452749"/>
                <a:gd name="connsiteY281" fmla="*/ 1150624 h 1299556"/>
                <a:gd name="connsiteX282" fmla="*/ 789464 w 1452749"/>
                <a:gd name="connsiteY282" fmla="*/ 1151397 h 1299556"/>
                <a:gd name="connsiteX283" fmla="*/ 782702 w 1452749"/>
                <a:gd name="connsiteY283" fmla="*/ 1151646 h 1299556"/>
                <a:gd name="connsiteX284" fmla="*/ 755955 w 1452749"/>
                <a:gd name="connsiteY284" fmla="*/ 1163094 h 1299556"/>
                <a:gd name="connsiteX285" fmla="*/ 749193 w 1452749"/>
                <a:gd name="connsiteY285" fmla="*/ 1165938 h 1299556"/>
                <a:gd name="connsiteX286" fmla="*/ 749967 w 1452749"/>
                <a:gd name="connsiteY286" fmla="*/ 1168531 h 1299556"/>
                <a:gd name="connsiteX287" fmla="*/ 735171 w 1452749"/>
                <a:gd name="connsiteY287" fmla="*/ 1175814 h 1299556"/>
                <a:gd name="connsiteX288" fmla="*/ 731803 w 1452749"/>
                <a:gd name="connsiteY288" fmla="*/ 1177635 h 1299556"/>
                <a:gd name="connsiteX289" fmla="*/ 723470 w 1452749"/>
                <a:gd name="connsiteY289" fmla="*/ 1185167 h 1299556"/>
                <a:gd name="connsiteX290" fmla="*/ 735695 w 1452749"/>
                <a:gd name="connsiteY290" fmla="*/ 1190604 h 1299556"/>
                <a:gd name="connsiteX291" fmla="*/ 714911 w 1452749"/>
                <a:gd name="connsiteY291" fmla="*/ 1202027 h 1299556"/>
                <a:gd name="connsiteX292" fmla="*/ 691258 w 1452749"/>
                <a:gd name="connsiteY292" fmla="*/ 1214498 h 1299556"/>
                <a:gd name="connsiteX293" fmla="*/ 691258 w 1452749"/>
                <a:gd name="connsiteY293" fmla="*/ 1208537 h 1299556"/>
                <a:gd name="connsiteX294" fmla="*/ 698269 w 1452749"/>
                <a:gd name="connsiteY294" fmla="*/ 1200481 h 1299556"/>
                <a:gd name="connsiteX295" fmla="*/ 700365 w 1452749"/>
                <a:gd name="connsiteY295" fmla="*/ 1196066 h 1299556"/>
                <a:gd name="connsiteX296" fmla="*/ 700614 w 1452749"/>
                <a:gd name="connsiteY296" fmla="*/ 1193996 h 1299556"/>
                <a:gd name="connsiteX297" fmla="*/ 695674 w 1452749"/>
                <a:gd name="connsiteY297" fmla="*/ 1186464 h 1299556"/>
                <a:gd name="connsiteX298" fmla="*/ 691258 w 1452749"/>
                <a:gd name="connsiteY298" fmla="*/ 1189582 h 1299556"/>
                <a:gd name="connsiteX299" fmla="*/ 682950 w 1452749"/>
                <a:gd name="connsiteY299" fmla="*/ 1196066 h 1299556"/>
                <a:gd name="connsiteX300" fmla="*/ 676986 w 1452749"/>
                <a:gd name="connsiteY300" fmla="*/ 1199184 h 1299556"/>
                <a:gd name="connsiteX301" fmla="*/ 668927 w 1452749"/>
                <a:gd name="connsiteY301" fmla="*/ 1201529 h 1299556"/>
                <a:gd name="connsiteX302" fmla="*/ 661118 w 1452749"/>
                <a:gd name="connsiteY302" fmla="*/ 1204372 h 1299556"/>
                <a:gd name="connsiteX303" fmla="*/ 651262 w 1452749"/>
                <a:gd name="connsiteY303" fmla="*/ 1211380 h 1299556"/>
                <a:gd name="connsiteX304" fmla="*/ 638263 w 1452749"/>
                <a:gd name="connsiteY304" fmla="*/ 1223327 h 1299556"/>
                <a:gd name="connsiteX305" fmla="*/ 634370 w 1452749"/>
                <a:gd name="connsiteY305" fmla="*/ 1228016 h 1299556"/>
                <a:gd name="connsiteX306" fmla="*/ 631776 w 1452749"/>
                <a:gd name="connsiteY306" fmla="*/ 1232156 h 1299556"/>
                <a:gd name="connsiteX307" fmla="*/ 630204 w 1452749"/>
                <a:gd name="connsiteY307" fmla="*/ 1237618 h 1299556"/>
                <a:gd name="connsiteX308" fmla="*/ 629705 w 1452749"/>
                <a:gd name="connsiteY308" fmla="*/ 1244103 h 1299556"/>
                <a:gd name="connsiteX309" fmla="*/ 627360 w 1452749"/>
                <a:gd name="connsiteY309" fmla="*/ 1249291 h 1299556"/>
                <a:gd name="connsiteX310" fmla="*/ 621371 w 1452749"/>
                <a:gd name="connsiteY310" fmla="*/ 1253730 h 1299556"/>
                <a:gd name="connsiteX311" fmla="*/ 613861 w 1452749"/>
                <a:gd name="connsiteY311" fmla="*/ 1257621 h 1299556"/>
                <a:gd name="connsiteX312" fmla="*/ 608397 w 1452749"/>
                <a:gd name="connsiteY312" fmla="*/ 1261238 h 1299556"/>
                <a:gd name="connsiteX313" fmla="*/ 606825 w 1452749"/>
                <a:gd name="connsiteY313" fmla="*/ 1260464 h 1299556"/>
                <a:gd name="connsiteX314" fmla="*/ 603457 w 1452749"/>
                <a:gd name="connsiteY314" fmla="*/ 1256324 h 1299556"/>
                <a:gd name="connsiteX315" fmla="*/ 598267 w 1452749"/>
                <a:gd name="connsiteY315" fmla="*/ 1256324 h 1299556"/>
                <a:gd name="connsiteX316" fmla="*/ 595922 w 1452749"/>
                <a:gd name="connsiteY316" fmla="*/ 1255526 h 1299556"/>
                <a:gd name="connsiteX317" fmla="*/ 594375 w 1452749"/>
                <a:gd name="connsiteY317" fmla="*/ 1259941 h 1299556"/>
                <a:gd name="connsiteX318" fmla="*/ 590982 w 1452749"/>
                <a:gd name="connsiteY318" fmla="*/ 1260739 h 1299556"/>
                <a:gd name="connsiteX319" fmla="*/ 580602 w 1452749"/>
                <a:gd name="connsiteY319" fmla="*/ 1264106 h 1299556"/>
                <a:gd name="connsiteX320" fmla="*/ 576960 w 1452749"/>
                <a:gd name="connsiteY320" fmla="*/ 1262535 h 1299556"/>
                <a:gd name="connsiteX321" fmla="*/ 575911 w 1452749"/>
                <a:gd name="connsiteY321" fmla="*/ 1267223 h 1299556"/>
                <a:gd name="connsiteX322" fmla="*/ 567877 w 1452749"/>
                <a:gd name="connsiteY322" fmla="*/ 1271364 h 1299556"/>
                <a:gd name="connsiteX323" fmla="*/ 552009 w 1452749"/>
                <a:gd name="connsiteY323" fmla="*/ 1290344 h 1299556"/>
                <a:gd name="connsiteX324" fmla="*/ 537213 w 1452749"/>
                <a:gd name="connsiteY324" fmla="*/ 1299173 h 1299556"/>
                <a:gd name="connsiteX325" fmla="*/ 521095 w 1452749"/>
                <a:gd name="connsiteY325" fmla="*/ 1292140 h 1299556"/>
                <a:gd name="connsiteX326" fmla="*/ 497192 w 1452749"/>
                <a:gd name="connsiteY326" fmla="*/ 1281515 h 1299556"/>
                <a:gd name="connsiteX327" fmla="*/ 452007 w 1452749"/>
                <a:gd name="connsiteY327" fmla="*/ 1262535 h 1299556"/>
                <a:gd name="connsiteX328" fmla="*/ 432520 w 1452749"/>
                <a:gd name="connsiteY328" fmla="*/ 1254229 h 1299556"/>
                <a:gd name="connsiteX329" fmla="*/ 402629 w 1452749"/>
                <a:gd name="connsiteY329" fmla="*/ 1241758 h 1299556"/>
                <a:gd name="connsiteX330" fmla="*/ 401082 w 1452749"/>
                <a:gd name="connsiteY330" fmla="*/ 1241235 h 1299556"/>
                <a:gd name="connsiteX331" fmla="*/ 378203 w 1452749"/>
                <a:gd name="connsiteY331" fmla="*/ 1231632 h 1299556"/>
                <a:gd name="connsiteX332" fmla="*/ 369894 w 1452749"/>
                <a:gd name="connsiteY332" fmla="*/ 1227492 h 1299556"/>
                <a:gd name="connsiteX333" fmla="*/ 360288 w 1452749"/>
                <a:gd name="connsiteY333" fmla="*/ 1223327 h 1299556"/>
                <a:gd name="connsiteX334" fmla="*/ 347039 w 1452749"/>
                <a:gd name="connsiteY334" fmla="*/ 1217092 h 1299556"/>
                <a:gd name="connsiteX335" fmla="*/ 333017 w 1452749"/>
                <a:gd name="connsiteY335" fmla="*/ 1211380 h 1299556"/>
                <a:gd name="connsiteX336" fmla="*/ 328077 w 1452749"/>
                <a:gd name="connsiteY336" fmla="*/ 1209834 h 1299556"/>
                <a:gd name="connsiteX337" fmla="*/ 326505 w 1452749"/>
                <a:gd name="connsiteY337" fmla="*/ 1211630 h 1299556"/>
                <a:gd name="connsiteX338" fmla="*/ 320292 w 1452749"/>
                <a:gd name="connsiteY338" fmla="*/ 1211380 h 1299556"/>
                <a:gd name="connsiteX339" fmla="*/ 312757 w 1452749"/>
                <a:gd name="connsiteY339" fmla="*/ 1211630 h 1299556"/>
                <a:gd name="connsiteX340" fmla="*/ 305996 w 1452749"/>
                <a:gd name="connsiteY340" fmla="*/ 1212428 h 1299556"/>
                <a:gd name="connsiteX341" fmla="*/ 285736 w 1452749"/>
                <a:gd name="connsiteY341" fmla="*/ 1212153 h 1299556"/>
                <a:gd name="connsiteX342" fmla="*/ 250406 w 1452749"/>
                <a:gd name="connsiteY342" fmla="*/ 1211904 h 1299556"/>
                <a:gd name="connsiteX343" fmla="*/ 236633 w 1452749"/>
                <a:gd name="connsiteY343" fmla="*/ 1211904 h 1299556"/>
                <a:gd name="connsiteX344" fmla="*/ 236109 w 1452749"/>
                <a:gd name="connsiteY344" fmla="*/ 1203848 h 1299556"/>
                <a:gd name="connsiteX345" fmla="*/ 234562 w 1452749"/>
                <a:gd name="connsiteY345" fmla="*/ 1204122 h 1299556"/>
                <a:gd name="connsiteX346" fmla="*/ 222336 w 1452749"/>
                <a:gd name="connsiteY346" fmla="*/ 1211655 h 1299556"/>
                <a:gd name="connsiteX347" fmla="*/ 216872 w 1452749"/>
                <a:gd name="connsiteY347" fmla="*/ 1213201 h 1299556"/>
                <a:gd name="connsiteX348" fmla="*/ 195065 w 1452749"/>
                <a:gd name="connsiteY348" fmla="*/ 1213201 h 1299556"/>
                <a:gd name="connsiteX349" fmla="*/ 176103 w 1452749"/>
                <a:gd name="connsiteY349" fmla="*/ 1216319 h 1299556"/>
                <a:gd name="connsiteX350" fmla="*/ 166996 w 1452749"/>
                <a:gd name="connsiteY350" fmla="*/ 1219960 h 1299556"/>
                <a:gd name="connsiteX351" fmla="*/ 160509 w 1452749"/>
                <a:gd name="connsiteY351" fmla="*/ 1223327 h 1299556"/>
                <a:gd name="connsiteX352" fmla="*/ 156092 w 1452749"/>
                <a:gd name="connsiteY352" fmla="*/ 1226719 h 1299556"/>
                <a:gd name="connsiteX353" fmla="*/ 154022 w 1452749"/>
                <a:gd name="connsiteY353" fmla="*/ 1227218 h 1299556"/>
                <a:gd name="connsiteX354" fmla="*/ 147260 w 1452749"/>
                <a:gd name="connsiteY354" fmla="*/ 1226445 h 1299556"/>
                <a:gd name="connsiteX355" fmla="*/ 145189 w 1452749"/>
                <a:gd name="connsiteY355" fmla="*/ 1226694 h 1299556"/>
                <a:gd name="connsiteX356" fmla="*/ 137903 w 1452749"/>
                <a:gd name="connsiteY356" fmla="*/ 1229038 h 1299556"/>
                <a:gd name="connsiteX357" fmla="*/ 134260 w 1452749"/>
                <a:gd name="connsiteY357" fmla="*/ 1227741 h 1299556"/>
                <a:gd name="connsiteX358" fmla="*/ 129844 w 1452749"/>
                <a:gd name="connsiteY358" fmla="*/ 1224100 h 1299556"/>
                <a:gd name="connsiteX359" fmla="*/ 125179 w 1452749"/>
                <a:gd name="connsiteY359" fmla="*/ 1221756 h 1299556"/>
                <a:gd name="connsiteX360" fmla="*/ 122584 w 1452749"/>
                <a:gd name="connsiteY360" fmla="*/ 1221257 h 1299556"/>
                <a:gd name="connsiteX361" fmla="*/ 117893 w 1452749"/>
                <a:gd name="connsiteY361" fmla="*/ 1221756 h 1299556"/>
                <a:gd name="connsiteX362" fmla="*/ 113751 w 1452749"/>
                <a:gd name="connsiteY362" fmla="*/ 1223851 h 1299556"/>
                <a:gd name="connsiteX363" fmla="*/ 109061 w 1452749"/>
                <a:gd name="connsiteY363" fmla="*/ 1218638 h 1299556"/>
                <a:gd name="connsiteX364" fmla="*/ 101800 w 1452749"/>
                <a:gd name="connsiteY364" fmla="*/ 1218389 h 1299556"/>
                <a:gd name="connsiteX365" fmla="*/ 98681 w 1452749"/>
                <a:gd name="connsiteY365" fmla="*/ 1218913 h 1299556"/>
                <a:gd name="connsiteX366" fmla="*/ 95562 w 1452749"/>
                <a:gd name="connsiteY366" fmla="*/ 1218638 h 1299556"/>
                <a:gd name="connsiteX367" fmla="*/ 90622 w 1452749"/>
                <a:gd name="connsiteY367" fmla="*/ 1215795 h 1299556"/>
                <a:gd name="connsiteX368" fmla="*/ 91395 w 1452749"/>
                <a:gd name="connsiteY368" fmla="*/ 1213201 h 1299556"/>
                <a:gd name="connsiteX369" fmla="*/ 85956 w 1452749"/>
                <a:gd name="connsiteY369" fmla="*/ 1212927 h 1299556"/>
                <a:gd name="connsiteX370" fmla="*/ 83611 w 1452749"/>
                <a:gd name="connsiteY370" fmla="*/ 1218638 h 1299556"/>
                <a:gd name="connsiteX371" fmla="*/ 82563 w 1452749"/>
                <a:gd name="connsiteY371" fmla="*/ 1219162 h 1299556"/>
                <a:gd name="connsiteX372" fmla="*/ 73231 w 1452749"/>
                <a:gd name="connsiteY372" fmla="*/ 1220210 h 1299556"/>
                <a:gd name="connsiteX373" fmla="*/ 71909 w 1452749"/>
                <a:gd name="connsiteY373" fmla="*/ 1219162 h 1299556"/>
                <a:gd name="connsiteX374" fmla="*/ 66195 w 1452749"/>
                <a:gd name="connsiteY374" fmla="*/ 1217865 h 1299556"/>
                <a:gd name="connsiteX375" fmla="*/ 66470 w 1452749"/>
                <a:gd name="connsiteY375" fmla="*/ 1210333 h 1299556"/>
                <a:gd name="connsiteX376" fmla="*/ 61779 w 1452749"/>
                <a:gd name="connsiteY376" fmla="*/ 1209560 h 1299556"/>
                <a:gd name="connsiteX377" fmla="*/ 59708 w 1452749"/>
                <a:gd name="connsiteY377" fmla="*/ 1210333 h 1299556"/>
                <a:gd name="connsiteX378" fmla="*/ 57637 w 1452749"/>
                <a:gd name="connsiteY378" fmla="*/ 1208786 h 1299556"/>
                <a:gd name="connsiteX379" fmla="*/ 50626 w 1452749"/>
                <a:gd name="connsiteY379" fmla="*/ 1209285 h 1299556"/>
                <a:gd name="connsiteX380" fmla="*/ 48281 w 1452749"/>
                <a:gd name="connsiteY380" fmla="*/ 1208263 h 1299556"/>
                <a:gd name="connsiteX381" fmla="*/ 42293 w 1452749"/>
                <a:gd name="connsiteY381" fmla="*/ 1203848 h 1299556"/>
                <a:gd name="connsiteX382" fmla="*/ 38151 w 1452749"/>
                <a:gd name="connsiteY382" fmla="*/ 1203574 h 1299556"/>
                <a:gd name="connsiteX383" fmla="*/ 35556 w 1452749"/>
                <a:gd name="connsiteY383" fmla="*/ 1202526 h 1299556"/>
                <a:gd name="connsiteX384" fmla="*/ 32961 w 1452749"/>
                <a:gd name="connsiteY384" fmla="*/ 1199433 h 1299556"/>
                <a:gd name="connsiteX385" fmla="*/ 31639 w 1452749"/>
                <a:gd name="connsiteY385" fmla="*/ 1198910 h 1299556"/>
                <a:gd name="connsiteX386" fmla="*/ 30341 w 1452749"/>
                <a:gd name="connsiteY386" fmla="*/ 1195792 h 1299556"/>
                <a:gd name="connsiteX387" fmla="*/ 29044 w 1452749"/>
                <a:gd name="connsiteY387" fmla="*/ 1195019 h 1299556"/>
                <a:gd name="connsiteX388" fmla="*/ 32687 w 1452749"/>
                <a:gd name="connsiteY388" fmla="*/ 1187487 h 1299556"/>
                <a:gd name="connsiteX389" fmla="*/ 23330 w 1452749"/>
                <a:gd name="connsiteY389" fmla="*/ 1180478 h 1299556"/>
                <a:gd name="connsiteX390" fmla="*/ 3844 w 1452749"/>
                <a:gd name="connsiteY390" fmla="*/ 1178907 h 1299556"/>
                <a:gd name="connsiteX391" fmla="*/ -2119 w 1452749"/>
                <a:gd name="connsiteY391" fmla="*/ 1177610 h 1299556"/>
                <a:gd name="connsiteX392" fmla="*/ 1249 w 1452749"/>
                <a:gd name="connsiteY392" fmla="*/ 1160475 h 1299556"/>
                <a:gd name="connsiteX393" fmla="*/ 4367 w 1452749"/>
                <a:gd name="connsiteY393" fmla="*/ 1160475 h 1299556"/>
                <a:gd name="connsiteX394" fmla="*/ 10081 w 1452749"/>
                <a:gd name="connsiteY394" fmla="*/ 1157083 h 1299556"/>
                <a:gd name="connsiteX395" fmla="*/ 16594 w 1452749"/>
                <a:gd name="connsiteY395" fmla="*/ 1148778 h 1299556"/>
                <a:gd name="connsiteX396" fmla="*/ 19189 w 1452749"/>
                <a:gd name="connsiteY396" fmla="*/ 1146459 h 1299556"/>
                <a:gd name="connsiteX397" fmla="*/ 23854 w 1452749"/>
                <a:gd name="connsiteY397" fmla="*/ 1139425 h 1299556"/>
                <a:gd name="connsiteX398" fmla="*/ 29318 w 1452749"/>
                <a:gd name="connsiteY398" fmla="*/ 1132417 h 1299556"/>
                <a:gd name="connsiteX399" fmla="*/ 31140 w 1452749"/>
                <a:gd name="connsiteY399" fmla="*/ 1128526 h 1299556"/>
                <a:gd name="connsiteX400" fmla="*/ 33210 w 1452749"/>
                <a:gd name="connsiteY400" fmla="*/ 1128002 h 1299556"/>
                <a:gd name="connsiteX401" fmla="*/ 44388 w 1452749"/>
                <a:gd name="connsiteY401" fmla="*/ 1123862 h 1299556"/>
                <a:gd name="connsiteX402" fmla="*/ 45162 w 1452749"/>
                <a:gd name="connsiteY402" fmla="*/ 1121268 h 1299556"/>
                <a:gd name="connsiteX403" fmla="*/ 40746 w 1452749"/>
                <a:gd name="connsiteY403" fmla="*/ 1117876 h 1299556"/>
                <a:gd name="connsiteX404" fmla="*/ 35805 w 1452749"/>
                <a:gd name="connsiteY404" fmla="*/ 1115282 h 1299556"/>
                <a:gd name="connsiteX405" fmla="*/ 41519 w 1452749"/>
                <a:gd name="connsiteY405" fmla="*/ 1103610 h 1299556"/>
                <a:gd name="connsiteX406" fmla="*/ 51400 w 1452749"/>
                <a:gd name="connsiteY406" fmla="*/ 1085153 h 1299556"/>
                <a:gd name="connsiteX407" fmla="*/ 53471 w 1452749"/>
                <a:gd name="connsiteY407" fmla="*/ 1079965 h 1299556"/>
                <a:gd name="connsiteX408" fmla="*/ 49828 w 1452749"/>
                <a:gd name="connsiteY408" fmla="*/ 1077122 h 1299556"/>
                <a:gd name="connsiteX409" fmla="*/ 54244 w 1452749"/>
                <a:gd name="connsiteY409" fmla="*/ 1064377 h 1299556"/>
                <a:gd name="connsiteX410" fmla="*/ 56340 w 1452749"/>
                <a:gd name="connsiteY410" fmla="*/ 1054775 h 1299556"/>
                <a:gd name="connsiteX411" fmla="*/ 62303 w 1452749"/>
                <a:gd name="connsiteY411" fmla="*/ 1056346 h 1299556"/>
                <a:gd name="connsiteX412" fmla="*/ 67767 w 1452749"/>
                <a:gd name="connsiteY412" fmla="*/ 1058666 h 1299556"/>
                <a:gd name="connsiteX413" fmla="*/ 69314 w 1452749"/>
                <a:gd name="connsiteY413" fmla="*/ 1054251 h 1299556"/>
                <a:gd name="connsiteX414" fmla="*/ 70886 w 1452749"/>
                <a:gd name="connsiteY414" fmla="*/ 1054002 h 1299556"/>
                <a:gd name="connsiteX415" fmla="*/ 75552 w 1452749"/>
                <a:gd name="connsiteY415" fmla="*/ 1049837 h 1299556"/>
                <a:gd name="connsiteX416" fmla="*/ 80243 w 1452749"/>
                <a:gd name="connsiteY416" fmla="*/ 1044898 h 1299556"/>
                <a:gd name="connsiteX417" fmla="*/ 83611 w 1452749"/>
                <a:gd name="connsiteY417" fmla="*/ 1044125 h 1299556"/>
                <a:gd name="connsiteX418" fmla="*/ 86206 w 1452749"/>
                <a:gd name="connsiteY418" fmla="*/ 1046195 h 1299556"/>
                <a:gd name="connsiteX419" fmla="*/ 90622 w 1452749"/>
                <a:gd name="connsiteY419" fmla="*/ 1053229 h 1299556"/>
                <a:gd name="connsiteX420" fmla="*/ 97109 w 1452749"/>
                <a:gd name="connsiteY420" fmla="*/ 1059190 h 1299556"/>
                <a:gd name="connsiteX421" fmla="*/ 100502 w 1452749"/>
                <a:gd name="connsiteY421" fmla="*/ 1063355 h 1299556"/>
                <a:gd name="connsiteX422" fmla="*/ 101002 w 1452749"/>
                <a:gd name="connsiteY422" fmla="*/ 1065425 h 1299556"/>
                <a:gd name="connsiteX423" fmla="*/ 100752 w 1452749"/>
                <a:gd name="connsiteY423" fmla="*/ 1077122 h 1299556"/>
                <a:gd name="connsiteX424" fmla="*/ 101526 w 1452749"/>
                <a:gd name="connsiteY424" fmla="*/ 1079442 h 1299556"/>
                <a:gd name="connsiteX425" fmla="*/ 105442 w 1452749"/>
                <a:gd name="connsiteY425" fmla="*/ 1078943 h 1299556"/>
                <a:gd name="connsiteX426" fmla="*/ 110358 w 1452749"/>
                <a:gd name="connsiteY426" fmla="*/ 1075027 h 1299556"/>
                <a:gd name="connsiteX427" fmla="*/ 114275 w 1452749"/>
                <a:gd name="connsiteY427" fmla="*/ 1072708 h 1299556"/>
                <a:gd name="connsiteX428" fmla="*/ 117893 w 1452749"/>
                <a:gd name="connsiteY428" fmla="*/ 1072957 h 1299556"/>
                <a:gd name="connsiteX429" fmla="*/ 120513 w 1452749"/>
                <a:gd name="connsiteY429" fmla="*/ 1074254 h 1299556"/>
                <a:gd name="connsiteX430" fmla="*/ 127524 w 1452749"/>
                <a:gd name="connsiteY430" fmla="*/ 1081262 h 1299556"/>
                <a:gd name="connsiteX431" fmla="*/ 130119 w 1452749"/>
                <a:gd name="connsiteY431" fmla="*/ 1088022 h 1299556"/>
                <a:gd name="connsiteX432" fmla="*/ 131940 w 1452749"/>
                <a:gd name="connsiteY432" fmla="*/ 1089318 h 1299556"/>
                <a:gd name="connsiteX433" fmla="*/ 135309 w 1452749"/>
                <a:gd name="connsiteY433" fmla="*/ 1088022 h 1299556"/>
                <a:gd name="connsiteX434" fmla="*/ 138178 w 1452749"/>
                <a:gd name="connsiteY434" fmla="*/ 1083607 h 1299556"/>
                <a:gd name="connsiteX435" fmla="*/ 141272 w 1452749"/>
                <a:gd name="connsiteY435" fmla="*/ 1081013 h 1299556"/>
                <a:gd name="connsiteX436" fmla="*/ 146487 w 1452749"/>
                <a:gd name="connsiteY436" fmla="*/ 1078669 h 1299556"/>
                <a:gd name="connsiteX437" fmla="*/ 155045 w 1452749"/>
                <a:gd name="connsiteY437" fmla="*/ 1077122 h 1299556"/>
                <a:gd name="connsiteX438" fmla="*/ 158962 w 1452749"/>
                <a:gd name="connsiteY438" fmla="*/ 1076075 h 1299556"/>
                <a:gd name="connsiteX439" fmla="*/ 166996 w 1452749"/>
                <a:gd name="connsiteY439" fmla="*/ 1074254 h 1299556"/>
                <a:gd name="connsiteX440" fmla="*/ 170639 w 1452749"/>
                <a:gd name="connsiteY440" fmla="*/ 1074005 h 1299556"/>
                <a:gd name="connsiteX441" fmla="*/ 178423 w 1452749"/>
                <a:gd name="connsiteY441" fmla="*/ 1075027 h 1299556"/>
                <a:gd name="connsiteX442" fmla="*/ 184411 w 1452749"/>
                <a:gd name="connsiteY442" fmla="*/ 1077372 h 1299556"/>
                <a:gd name="connsiteX443" fmla="*/ 190374 w 1452749"/>
                <a:gd name="connsiteY443" fmla="*/ 1077895 h 1299556"/>
                <a:gd name="connsiteX444" fmla="*/ 192994 w 1452749"/>
                <a:gd name="connsiteY444" fmla="*/ 1078918 h 1299556"/>
                <a:gd name="connsiteX445" fmla="*/ 199482 w 1452749"/>
                <a:gd name="connsiteY445" fmla="*/ 1083607 h 1299556"/>
                <a:gd name="connsiteX446" fmla="*/ 202077 w 1452749"/>
                <a:gd name="connsiteY446" fmla="*/ 1082834 h 1299556"/>
                <a:gd name="connsiteX447" fmla="*/ 204671 w 1452749"/>
                <a:gd name="connsiteY447" fmla="*/ 1080489 h 1299556"/>
                <a:gd name="connsiteX448" fmla="*/ 206742 w 1452749"/>
                <a:gd name="connsiteY448" fmla="*/ 1077621 h 1299556"/>
                <a:gd name="connsiteX449" fmla="*/ 207790 w 1452749"/>
                <a:gd name="connsiteY449" fmla="*/ 1072957 h 1299556"/>
                <a:gd name="connsiteX450" fmla="*/ 210909 w 1452749"/>
                <a:gd name="connsiteY450" fmla="*/ 1070887 h 1299556"/>
                <a:gd name="connsiteX451" fmla="*/ 215575 w 1452749"/>
                <a:gd name="connsiteY451" fmla="*/ 1070613 h 1299556"/>
                <a:gd name="connsiteX452" fmla="*/ 218694 w 1452749"/>
                <a:gd name="connsiteY452" fmla="*/ 1071910 h 1299556"/>
                <a:gd name="connsiteX453" fmla="*/ 225205 w 1452749"/>
                <a:gd name="connsiteY453" fmla="*/ 1075551 h 1299556"/>
                <a:gd name="connsiteX454" fmla="*/ 228324 w 1452749"/>
                <a:gd name="connsiteY454" fmla="*/ 1075800 h 1299556"/>
                <a:gd name="connsiteX455" fmla="*/ 236633 w 1452749"/>
                <a:gd name="connsiteY455" fmla="*/ 1075027 h 1299556"/>
                <a:gd name="connsiteX456" fmla="*/ 243120 w 1452749"/>
                <a:gd name="connsiteY456" fmla="*/ 1074778 h 1299556"/>
                <a:gd name="connsiteX457" fmla="*/ 255072 w 1452749"/>
                <a:gd name="connsiteY457" fmla="*/ 1076848 h 1299556"/>
                <a:gd name="connsiteX458" fmla="*/ 256369 w 1452749"/>
                <a:gd name="connsiteY458" fmla="*/ 1074503 h 1299556"/>
                <a:gd name="connsiteX459" fmla="*/ 252477 w 1452749"/>
                <a:gd name="connsiteY459" fmla="*/ 1071136 h 1299556"/>
                <a:gd name="connsiteX460" fmla="*/ 250930 w 1452749"/>
                <a:gd name="connsiteY460" fmla="*/ 1067246 h 1299556"/>
                <a:gd name="connsiteX461" fmla="*/ 250406 w 1452749"/>
                <a:gd name="connsiteY461" fmla="*/ 1063081 h 1299556"/>
                <a:gd name="connsiteX462" fmla="*/ 249108 w 1452749"/>
                <a:gd name="connsiteY462" fmla="*/ 1056072 h 1299556"/>
                <a:gd name="connsiteX463" fmla="*/ 250655 w 1452749"/>
                <a:gd name="connsiteY463" fmla="*/ 1051657 h 1299556"/>
                <a:gd name="connsiteX464" fmla="*/ 253524 w 1452749"/>
                <a:gd name="connsiteY464" fmla="*/ 1049064 h 1299556"/>
                <a:gd name="connsiteX465" fmla="*/ 256643 w 1452749"/>
                <a:gd name="connsiteY465" fmla="*/ 1047767 h 1299556"/>
                <a:gd name="connsiteX466" fmla="*/ 263655 w 1452749"/>
                <a:gd name="connsiteY466" fmla="*/ 1045671 h 1299556"/>
                <a:gd name="connsiteX467" fmla="*/ 266773 w 1452749"/>
                <a:gd name="connsiteY467" fmla="*/ 1044375 h 1299556"/>
                <a:gd name="connsiteX468" fmla="*/ 274832 w 1452749"/>
                <a:gd name="connsiteY468" fmla="*/ 1042828 h 1299556"/>
                <a:gd name="connsiteX469" fmla="*/ 280022 w 1452749"/>
                <a:gd name="connsiteY469" fmla="*/ 1041531 h 1299556"/>
                <a:gd name="connsiteX470" fmla="*/ 283141 w 1452749"/>
                <a:gd name="connsiteY470" fmla="*/ 1043078 h 1299556"/>
                <a:gd name="connsiteX471" fmla="*/ 284688 w 1452749"/>
                <a:gd name="connsiteY471" fmla="*/ 1045946 h 1299556"/>
                <a:gd name="connsiteX472" fmla="*/ 284688 w 1452749"/>
                <a:gd name="connsiteY472" fmla="*/ 1049837 h 1299556"/>
                <a:gd name="connsiteX473" fmla="*/ 283141 w 1452749"/>
                <a:gd name="connsiteY473" fmla="*/ 1052181 h 1299556"/>
                <a:gd name="connsiteX474" fmla="*/ 278200 w 1452749"/>
                <a:gd name="connsiteY474" fmla="*/ 1054775 h 1299556"/>
                <a:gd name="connsiteX475" fmla="*/ 276654 w 1452749"/>
                <a:gd name="connsiteY475" fmla="*/ 1057120 h 1299556"/>
                <a:gd name="connsiteX476" fmla="*/ 278200 w 1452749"/>
                <a:gd name="connsiteY476" fmla="*/ 1059439 h 1299556"/>
                <a:gd name="connsiteX477" fmla="*/ 281070 w 1452749"/>
                <a:gd name="connsiteY477" fmla="*/ 1061784 h 1299556"/>
                <a:gd name="connsiteX478" fmla="*/ 286509 w 1452749"/>
                <a:gd name="connsiteY478" fmla="*/ 1063854 h 1299556"/>
                <a:gd name="connsiteX479" fmla="*/ 292223 w 1452749"/>
                <a:gd name="connsiteY479" fmla="*/ 1063355 h 1299556"/>
                <a:gd name="connsiteX480" fmla="*/ 293271 w 1452749"/>
                <a:gd name="connsiteY480" fmla="*/ 1060487 h 1299556"/>
                <a:gd name="connsiteX481" fmla="*/ 292498 w 1452749"/>
                <a:gd name="connsiteY481" fmla="*/ 1055049 h 1299556"/>
                <a:gd name="connsiteX482" fmla="*/ 295342 w 1452749"/>
                <a:gd name="connsiteY482" fmla="*/ 1050884 h 1299556"/>
                <a:gd name="connsiteX483" fmla="*/ 301056 w 1452749"/>
                <a:gd name="connsiteY483" fmla="*/ 1049064 h 1299556"/>
                <a:gd name="connsiteX484" fmla="*/ 302627 w 1452749"/>
                <a:gd name="connsiteY484" fmla="*/ 1046195 h 1299556"/>
                <a:gd name="connsiteX485" fmla="*/ 296389 w 1452749"/>
                <a:gd name="connsiteY485" fmla="*/ 1041007 h 1299556"/>
                <a:gd name="connsiteX486" fmla="*/ 295342 w 1452749"/>
                <a:gd name="connsiteY486" fmla="*/ 1038688 h 1299556"/>
                <a:gd name="connsiteX487" fmla="*/ 296389 w 1452749"/>
                <a:gd name="connsiteY487" fmla="*/ 1035296 h 1299556"/>
                <a:gd name="connsiteX488" fmla="*/ 298710 w 1452749"/>
                <a:gd name="connsiteY488" fmla="*/ 1032702 h 1299556"/>
                <a:gd name="connsiteX489" fmla="*/ 300282 w 1452749"/>
                <a:gd name="connsiteY489" fmla="*/ 1029335 h 1299556"/>
                <a:gd name="connsiteX490" fmla="*/ 300532 w 1452749"/>
                <a:gd name="connsiteY490" fmla="*/ 1023624 h 1299556"/>
                <a:gd name="connsiteX491" fmla="*/ 299758 w 1452749"/>
                <a:gd name="connsiteY491" fmla="*/ 1018162 h 1299556"/>
                <a:gd name="connsiteX492" fmla="*/ 301330 w 1452749"/>
                <a:gd name="connsiteY492" fmla="*/ 1013498 h 1299556"/>
                <a:gd name="connsiteX493" fmla="*/ 304424 w 1452749"/>
                <a:gd name="connsiteY493" fmla="*/ 1012176 h 1299556"/>
                <a:gd name="connsiteX494" fmla="*/ 308591 w 1452749"/>
                <a:gd name="connsiteY494" fmla="*/ 1012974 h 1299556"/>
                <a:gd name="connsiteX495" fmla="*/ 311709 w 1452749"/>
                <a:gd name="connsiteY495" fmla="*/ 1014271 h 1299556"/>
                <a:gd name="connsiteX496" fmla="*/ 316375 w 1452749"/>
                <a:gd name="connsiteY496" fmla="*/ 1018162 h 1299556"/>
                <a:gd name="connsiteX497" fmla="*/ 321066 w 1452749"/>
                <a:gd name="connsiteY497" fmla="*/ 1019982 h 1299556"/>
                <a:gd name="connsiteX498" fmla="*/ 326255 w 1452749"/>
                <a:gd name="connsiteY498" fmla="*/ 1020755 h 1299556"/>
                <a:gd name="connsiteX499" fmla="*/ 331196 w 1452749"/>
                <a:gd name="connsiteY499" fmla="*/ 1020506 h 1299556"/>
                <a:gd name="connsiteX500" fmla="*/ 335363 w 1452749"/>
                <a:gd name="connsiteY500" fmla="*/ 1019209 h 1299556"/>
                <a:gd name="connsiteX501" fmla="*/ 338207 w 1452749"/>
                <a:gd name="connsiteY501" fmla="*/ 1017388 h 1299556"/>
                <a:gd name="connsiteX502" fmla="*/ 342623 w 1452749"/>
                <a:gd name="connsiteY502" fmla="*/ 1013747 h 1299556"/>
                <a:gd name="connsiteX503" fmla="*/ 348087 w 1452749"/>
                <a:gd name="connsiteY503" fmla="*/ 1008035 h 1299556"/>
                <a:gd name="connsiteX504" fmla="*/ 350682 w 1452749"/>
                <a:gd name="connsiteY504" fmla="*/ 1006489 h 1299556"/>
                <a:gd name="connsiteX505" fmla="*/ 360562 w 1452749"/>
                <a:gd name="connsiteY505" fmla="*/ 1003870 h 1299556"/>
                <a:gd name="connsiteX506" fmla="*/ 370418 w 1452749"/>
                <a:gd name="connsiteY506" fmla="*/ 999206 h 1299556"/>
                <a:gd name="connsiteX507" fmla="*/ 376656 w 1452749"/>
                <a:gd name="connsiteY507" fmla="*/ 997660 h 1299556"/>
                <a:gd name="connsiteX508" fmla="*/ 382120 w 1452749"/>
                <a:gd name="connsiteY508" fmla="*/ 997385 h 1299556"/>
                <a:gd name="connsiteX509" fmla="*/ 396392 w 1452749"/>
                <a:gd name="connsiteY509" fmla="*/ 997660 h 1299556"/>
                <a:gd name="connsiteX510" fmla="*/ 400309 w 1452749"/>
                <a:gd name="connsiteY510" fmla="*/ 998433 h 1299556"/>
                <a:gd name="connsiteX511" fmla="*/ 405224 w 1452749"/>
                <a:gd name="connsiteY511" fmla="*/ 1001551 h 1299556"/>
                <a:gd name="connsiteX512" fmla="*/ 407046 w 1452749"/>
                <a:gd name="connsiteY512" fmla="*/ 1003371 h 1299556"/>
                <a:gd name="connsiteX513" fmla="*/ 410439 w 1452749"/>
                <a:gd name="connsiteY513" fmla="*/ 1004145 h 1299556"/>
                <a:gd name="connsiteX514" fmla="*/ 413557 w 1452749"/>
                <a:gd name="connsiteY514" fmla="*/ 1002324 h 1299556"/>
                <a:gd name="connsiteX515" fmla="*/ 415878 w 1452749"/>
                <a:gd name="connsiteY515" fmla="*/ 998184 h 1299556"/>
                <a:gd name="connsiteX516" fmla="*/ 416402 w 1452749"/>
                <a:gd name="connsiteY516" fmla="*/ 994018 h 1299556"/>
                <a:gd name="connsiteX517" fmla="*/ 415105 w 1452749"/>
                <a:gd name="connsiteY517" fmla="*/ 984940 h 1299556"/>
                <a:gd name="connsiteX518" fmla="*/ 411736 w 1452749"/>
                <a:gd name="connsiteY518" fmla="*/ 974540 h 1299556"/>
                <a:gd name="connsiteX519" fmla="*/ 409142 w 1452749"/>
                <a:gd name="connsiteY519" fmla="*/ 967531 h 1299556"/>
                <a:gd name="connsiteX520" fmla="*/ 406023 w 1452749"/>
                <a:gd name="connsiteY520" fmla="*/ 967780 h 1299556"/>
                <a:gd name="connsiteX521" fmla="*/ 400558 w 1452749"/>
                <a:gd name="connsiteY521" fmla="*/ 966234 h 1299556"/>
                <a:gd name="connsiteX522" fmla="*/ 398213 w 1452749"/>
                <a:gd name="connsiteY522" fmla="*/ 962842 h 1299556"/>
                <a:gd name="connsiteX523" fmla="*/ 398737 w 1452749"/>
                <a:gd name="connsiteY523" fmla="*/ 960523 h 1299556"/>
                <a:gd name="connsiteX524" fmla="*/ 400808 w 1452749"/>
                <a:gd name="connsiteY524" fmla="*/ 955060 h 1299556"/>
                <a:gd name="connsiteX525" fmla="*/ 401332 w 1452749"/>
                <a:gd name="connsiteY525" fmla="*/ 951693 h 1299556"/>
                <a:gd name="connsiteX526" fmla="*/ 399511 w 1452749"/>
                <a:gd name="connsiteY526" fmla="*/ 948052 h 1299556"/>
                <a:gd name="connsiteX527" fmla="*/ 396916 w 1452749"/>
                <a:gd name="connsiteY527" fmla="*/ 947005 h 1299556"/>
                <a:gd name="connsiteX528" fmla="*/ 389380 w 1452749"/>
                <a:gd name="connsiteY528" fmla="*/ 947005 h 1299556"/>
                <a:gd name="connsiteX529" fmla="*/ 385488 w 1452749"/>
                <a:gd name="connsiteY529" fmla="*/ 947528 h 1299556"/>
                <a:gd name="connsiteX530" fmla="*/ 378477 w 1452749"/>
                <a:gd name="connsiteY530" fmla="*/ 949599 h 1299556"/>
                <a:gd name="connsiteX531" fmla="*/ 372240 w 1452749"/>
                <a:gd name="connsiteY531" fmla="*/ 951170 h 1299556"/>
                <a:gd name="connsiteX532" fmla="*/ 360288 w 1452749"/>
                <a:gd name="connsiteY532" fmla="*/ 951943 h 1299556"/>
                <a:gd name="connsiteX533" fmla="*/ 350158 w 1452749"/>
                <a:gd name="connsiteY533" fmla="*/ 951693 h 1299556"/>
                <a:gd name="connsiteX534" fmla="*/ 344968 w 1452749"/>
                <a:gd name="connsiteY534" fmla="*/ 951170 h 1299556"/>
                <a:gd name="connsiteX535" fmla="*/ 331445 w 1452749"/>
                <a:gd name="connsiteY535" fmla="*/ 948576 h 1299556"/>
                <a:gd name="connsiteX536" fmla="*/ 324185 w 1452749"/>
                <a:gd name="connsiteY536" fmla="*/ 945184 h 1299556"/>
                <a:gd name="connsiteX537" fmla="*/ 317947 w 1452749"/>
                <a:gd name="connsiteY537" fmla="*/ 940769 h 1299556"/>
                <a:gd name="connsiteX538" fmla="*/ 311709 w 1452749"/>
                <a:gd name="connsiteY538" fmla="*/ 937652 h 1299556"/>
                <a:gd name="connsiteX539" fmla="*/ 307542 w 1452749"/>
                <a:gd name="connsiteY539" fmla="*/ 937402 h 1299556"/>
                <a:gd name="connsiteX540" fmla="*/ 300532 w 1452749"/>
                <a:gd name="connsiteY540" fmla="*/ 938175 h 1299556"/>
                <a:gd name="connsiteX541" fmla="*/ 296365 w 1452749"/>
                <a:gd name="connsiteY541" fmla="*/ 938450 h 1299556"/>
                <a:gd name="connsiteX542" fmla="*/ 293520 w 1452749"/>
                <a:gd name="connsiteY542" fmla="*/ 937128 h 1299556"/>
                <a:gd name="connsiteX543" fmla="*/ 291973 w 1452749"/>
                <a:gd name="connsiteY543" fmla="*/ 933511 h 1299556"/>
                <a:gd name="connsiteX544" fmla="*/ 293271 w 1452749"/>
                <a:gd name="connsiteY544" fmla="*/ 924932 h 1299556"/>
                <a:gd name="connsiteX545" fmla="*/ 293271 w 1452749"/>
                <a:gd name="connsiteY545" fmla="*/ 921041 h 1299556"/>
                <a:gd name="connsiteX546" fmla="*/ 292223 w 1452749"/>
                <a:gd name="connsiteY546" fmla="*/ 910915 h 1299556"/>
                <a:gd name="connsiteX547" fmla="*/ 290402 w 1452749"/>
                <a:gd name="connsiteY547" fmla="*/ 903632 h 1299556"/>
                <a:gd name="connsiteX548" fmla="*/ 287283 w 1452749"/>
                <a:gd name="connsiteY548" fmla="*/ 897920 h 1299556"/>
                <a:gd name="connsiteX549" fmla="*/ 282343 w 1452749"/>
                <a:gd name="connsiteY549" fmla="*/ 894279 h 1299556"/>
                <a:gd name="connsiteX550" fmla="*/ 271963 w 1452749"/>
                <a:gd name="connsiteY550" fmla="*/ 890912 h 1299556"/>
                <a:gd name="connsiteX551" fmla="*/ 267023 w 1452749"/>
                <a:gd name="connsiteY551" fmla="*/ 889091 h 1299556"/>
                <a:gd name="connsiteX552" fmla="*/ 268320 w 1452749"/>
                <a:gd name="connsiteY552" fmla="*/ 887271 h 1299556"/>
                <a:gd name="connsiteX553" fmla="*/ 281045 w 1452749"/>
                <a:gd name="connsiteY553" fmla="*/ 885974 h 1299556"/>
                <a:gd name="connsiteX554" fmla="*/ 284164 w 1452749"/>
                <a:gd name="connsiteY554" fmla="*/ 886497 h 1299556"/>
                <a:gd name="connsiteX555" fmla="*/ 287283 w 1452749"/>
                <a:gd name="connsiteY555" fmla="*/ 885974 h 1299556"/>
                <a:gd name="connsiteX556" fmla="*/ 292747 w 1452749"/>
                <a:gd name="connsiteY556" fmla="*/ 882606 h 1299556"/>
                <a:gd name="connsiteX557" fmla="*/ 296115 w 1452749"/>
                <a:gd name="connsiteY557" fmla="*/ 881559 h 1299556"/>
                <a:gd name="connsiteX558" fmla="*/ 303127 w 1452749"/>
                <a:gd name="connsiteY558" fmla="*/ 877668 h 1299556"/>
                <a:gd name="connsiteX559" fmla="*/ 310137 w 1452749"/>
                <a:gd name="connsiteY559" fmla="*/ 875847 h 1299556"/>
                <a:gd name="connsiteX560" fmla="*/ 313256 w 1452749"/>
                <a:gd name="connsiteY560" fmla="*/ 874551 h 1299556"/>
                <a:gd name="connsiteX561" fmla="*/ 319768 w 1452749"/>
                <a:gd name="connsiteY561" fmla="*/ 870411 h 1299556"/>
                <a:gd name="connsiteX562" fmla="*/ 327803 w 1452749"/>
                <a:gd name="connsiteY562" fmla="*/ 863901 h 1299556"/>
                <a:gd name="connsiteX563" fmla="*/ 337933 w 1452749"/>
                <a:gd name="connsiteY563" fmla="*/ 858713 h 1299556"/>
                <a:gd name="connsiteX564" fmla="*/ 342623 w 1452749"/>
                <a:gd name="connsiteY564" fmla="*/ 854548 h 1299556"/>
                <a:gd name="connsiteX565" fmla="*/ 345992 w 1452749"/>
                <a:gd name="connsiteY565" fmla="*/ 850657 h 1299556"/>
                <a:gd name="connsiteX566" fmla="*/ 349110 w 1452749"/>
                <a:gd name="connsiteY566" fmla="*/ 846242 h 1299556"/>
                <a:gd name="connsiteX567" fmla="*/ 353277 w 1452749"/>
                <a:gd name="connsiteY567" fmla="*/ 844172 h 1299556"/>
                <a:gd name="connsiteX568" fmla="*/ 357419 w 1452749"/>
                <a:gd name="connsiteY568" fmla="*/ 841304 h 1299556"/>
                <a:gd name="connsiteX569" fmla="*/ 358467 w 1452749"/>
                <a:gd name="connsiteY569" fmla="*/ 839758 h 1299556"/>
                <a:gd name="connsiteX570" fmla="*/ 361062 w 1452749"/>
                <a:gd name="connsiteY570" fmla="*/ 833772 h 1299556"/>
                <a:gd name="connsiteX571" fmla="*/ 361835 w 1452749"/>
                <a:gd name="connsiteY571" fmla="*/ 828060 h 1299556"/>
                <a:gd name="connsiteX572" fmla="*/ 361062 w 1452749"/>
                <a:gd name="connsiteY572" fmla="*/ 822349 h 1299556"/>
                <a:gd name="connsiteX573" fmla="*/ 361062 w 1452749"/>
                <a:gd name="connsiteY573" fmla="*/ 815340 h 1299556"/>
                <a:gd name="connsiteX574" fmla="*/ 359764 w 1452749"/>
                <a:gd name="connsiteY574" fmla="*/ 808856 h 1299556"/>
                <a:gd name="connsiteX575" fmla="*/ 359241 w 1452749"/>
                <a:gd name="connsiteY575" fmla="*/ 803917 h 1299556"/>
                <a:gd name="connsiteX576" fmla="*/ 356122 w 1452749"/>
                <a:gd name="connsiteY576" fmla="*/ 800800 h 1299556"/>
                <a:gd name="connsiteX577" fmla="*/ 351980 w 1452749"/>
                <a:gd name="connsiteY577" fmla="*/ 800550 h 1299556"/>
                <a:gd name="connsiteX578" fmla="*/ 346790 w 1452749"/>
                <a:gd name="connsiteY578" fmla="*/ 793268 h 1299556"/>
                <a:gd name="connsiteX579" fmla="*/ 344694 w 1452749"/>
                <a:gd name="connsiteY579" fmla="*/ 788853 h 1299556"/>
                <a:gd name="connsiteX580" fmla="*/ 343147 w 1452749"/>
                <a:gd name="connsiteY580" fmla="*/ 781845 h 1299556"/>
                <a:gd name="connsiteX581" fmla="*/ 343671 w 1452749"/>
                <a:gd name="connsiteY581" fmla="*/ 777954 h 1299556"/>
                <a:gd name="connsiteX582" fmla="*/ 347563 w 1452749"/>
                <a:gd name="connsiteY582" fmla="*/ 765732 h 1299556"/>
                <a:gd name="connsiteX583" fmla="*/ 348087 w 1452749"/>
                <a:gd name="connsiteY583" fmla="*/ 762365 h 1299556"/>
                <a:gd name="connsiteX584" fmla="*/ 347813 w 1452749"/>
                <a:gd name="connsiteY584" fmla="*/ 755357 h 1299556"/>
                <a:gd name="connsiteX585" fmla="*/ 348087 w 1452749"/>
                <a:gd name="connsiteY585" fmla="*/ 751192 h 1299556"/>
                <a:gd name="connsiteX586" fmla="*/ 349385 w 1452749"/>
                <a:gd name="connsiteY586" fmla="*/ 745755 h 1299556"/>
                <a:gd name="connsiteX587" fmla="*/ 350932 w 1452749"/>
                <a:gd name="connsiteY587" fmla="*/ 743410 h 1299556"/>
                <a:gd name="connsiteX588" fmla="*/ 353801 w 1452749"/>
                <a:gd name="connsiteY588" fmla="*/ 741340 h 1299556"/>
                <a:gd name="connsiteX589" fmla="*/ 356396 w 1452749"/>
                <a:gd name="connsiteY589" fmla="*/ 733010 h 1299556"/>
                <a:gd name="connsiteX590" fmla="*/ 358217 w 1452749"/>
                <a:gd name="connsiteY590" fmla="*/ 729119 h 1299556"/>
                <a:gd name="connsiteX591" fmla="*/ 360288 w 1452749"/>
                <a:gd name="connsiteY591" fmla="*/ 720040 h 1299556"/>
                <a:gd name="connsiteX592" fmla="*/ 358991 w 1452749"/>
                <a:gd name="connsiteY592" fmla="*/ 717946 h 1299556"/>
                <a:gd name="connsiteX593" fmla="*/ 355622 w 1452749"/>
                <a:gd name="connsiteY593" fmla="*/ 717447 h 1299556"/>
                <a:gd name="connsiteX594" fmla="*/ 353527 w 1452749"/>
                <a:gd name="connsiteY594" fmla="*/ 715626 h 1299556"/>
                <a:gd name="connsiteX595" fmla="*/ 349634 w 1452749"/>
                <a:gd name="connsiteY595" fmla="*/ 709141 h 1299556"/>
                <a:gd name="connsiteX596" fmla="*/ 347563 w 1452749"/>
                <a:gd name="connsiteY596" fmla="*/ 706797 h 1299556"/>
                <a:gd name="connsiteX597" fmla="*/ 346515 w 1452749"/>
                <a:gd name="connsiteY597" fmla="*/ 703929 h 1299556"/>
                <a:gd name="connsiteX598" fmla="*/ 349909 w 1452749"/>
                <a:gd name="connsiteY598" fmla="*/ 696396 h 1299556"/>
                <a:gd name="connsiteX599" fmla="*/ 353801 w 1452749"/>
                <a:gd name="connsiteY599" fmla="*/ 694077 h 1299556"/>
                <a:gd name="connsiteX600" fmla="*/ 355872 w 1452749"/>
                <a:gd name="connsiteY600" fmla="*/ 692256 h 1299556"/>
                <a:gd name="connsiteX601" fmla="*/ 357444 w 1452749"/>
                <a:gd name="connsiteY601" fmla="*/ 689388 h 1299556"/>
                <a:gd name="connsiteX602" fmla="*/ 360039 w 1452749"/>
                <a:gd name="connsiteY602" fmla="*/ 676144 h 1299556"/>
                <a:gd name="connsiteX603" fmla="*/ 364455 w 1452749"/>
                <a:gd name="connsiteY603" fmla="*/ 668612 h 1299556"/>
                <a:gd name="connsiteX604" fmla="*/ 366526 w 1452749"/>
                <a:gd name="connsiteY604" fmla="*/ 665769 h 1299556"/>
                <a:gd name="connsiteX605" fmla="*/ 372489 w 1452749"/>
                <a:gd name="connsiteY605" fmla="*/ 660057 h 1299556"/>
                <a:gd name="connsiteX606" fmla="*/ 376132 w 1452749"/>
                <a:gd name="connsiteY606" fmla="*/ 653547 h 1299556"/>
                <a:gd name="connsiteX607" fmla="*/ 375109 w 1452749"/>
                <a:gd name="connsiteY607" fmla="*/ 650954 h 1299556"/>
                <a:gd name="connsiteX608" fmla="*/ 372240 w 1452749"/>
                <a:gd name="connsiteY608" fmla="*/ 649407 h 1299556"/>
                <a:gd name="connsiteX609" fmla="*/ 370692 w 1452749"/>
                <a:gd name="connsiteY609" fmla="*/ 649657 h 1299556"/>
                <a:gd name="connsiteX610" fmla="*/ 368597 w 1452749"/>
                <a:gd name="connsiteY610" fmla="*/ 653298 h 1299556"/>
                <a:gd name="connsiteX611" fmla="*/ 366775 w 1452749"/>
                <a:gd name="connsiteY611" fmla="*/ 652250 h 1299556"/>
                <a:gd name="connsiteX612" fmla="*/ 362110 w 1452749"/>
                <a:gd name="connsiteY612" fmla="*/ 644195 h 1299556"/>
                <a:gd name="connsiteX613" fmla="*/ 360288 w 1452749"/>
                <a:gd name="connsiteY613" fmla="*/ 639780 h 1299556"/>
                <a:gd name="connsiteX614" fmla="*/ 355098 w 1452749"/>
                <a:gd name="connsiteY614" fmla="*/ 636164 h 1299556"/>
                <a:gd name="connsiteX615" fmla="*/ 348337 w 1452749"/>
                <a:gd name="connsiteY615" fmla="*/ 636662 h 1299556"/>
                <a:gd name="connsiteX616" fmla="*/ 339754 w 1452749"/>
                <a:gd name="connsiteY616" fmla="*/ 632772 h 1299556"/>
                <a:gd name="connsiteX617" fmla="*/ 335088 w 1452749"/>
                <a:gd name="connsiteY617" fmla="*/ 629928 h 1299556"/>
                <a:gd name="connsiteX618" fmla="*/ 332743 w 1452749"/>
                <a:gd name="connsiteY618" fmla="*/ 627309 h 1299556"/>
                <a:gd name="connsiteX619" fmla="*/ 332244 w 1452749"/>
                <a:gd name="connsiteY619" fmla="*/ 624990 h 1299556"/>
                <a:gd name="connsiteX620" fmla="*/ 332743 w 1452749"/>
                <a:gd name="connsiteY620" fmla="*/ 618480 h 1299556"/>
                <a:gd name="connsiteX621" fmla="*/ 332244 w 1452749"/>
                <a:gd name="connsiteY621" fmla="*/ 609152 h 1299556"/>
                <a:gd name="connsiteX622" fmla="*/ 332743 w 1452749"/>
                <a:gd name="connsiteY622" fmla="*/ 595111 h 1299556"/>
                <a:gd name="connsiteX623" fmla="*/ 330672 w 1452749"/>
                <a:gd name="connsiteY623" fmla="*/ 590970 h 1299556"/>
                <a:gd name="connsiteX624" fmla="*/ 326006 w 1452749"/>
                <a:gd name="connsiteY624" fmla="*/ 585259 h 1299556"/>
                <a:gd name="connsiteX625" fmla="*/ 324185 w 1452749"/>
                <a:gd name="connsiteY625" fmla="*/ 580570 h 1299556"/>
                <a:gd name="connsiteX626" fmla="*/ 322613 w 1452749"/>
                <a:gd name="connsiteY626" fmla="*/ 571741 h 1299556"/>
                <a:gd name="connsiteX627" fmla="*/ 319494 w 1452749"/>
                <a:gd name="connsiteY627" fmla="*/ 562912 h 1299556"/>
                <a:gd name="connsiteX628" fmla="*/ 317947 w 1452749"/>
                <a:gd name="connsiteY628" fmla="*/ 555654 h 1299556"/>
                <a:gd name="connsiteX629" fmla="*/ 317947 w 1452749"/>
                <a:gd name="connsiteY629" fmla="*/ 552012 h 1299556"/>
                <a:gd name="connsiteX630" fmla="*/ 321840 w 1452749"/>
                <a:gd name="connsiteY630" fmla="*/ 541612 h 1299556"/>
                <a:gd name="connsiteX631" fmla="*/ 322089 w 1452749"/>
                <a:gd name="connsiteY631" fmla="*/ 538768 h 1299556"/>
                <a:gd name="connsiteX632" fmla="*/ 319245 w 1452749"/>
                <a:gd name="connsiteY632" fmla="*/ 533057 h 1299556"/>
                <a:gd name="connsiteX633" fmla="*/ 318970 w 1452749"/>
                <a:gd name="connsiteY633" fmla="*/ 530189 h 1299556"/>
                <a:gd name="connsiteX634" fmla="*/ 320292 w 1452749"/>
                <a:gd name="connsiteY634" fmla="*/ 525525 h 1299556"/>
                <a:gd name="connsiteX635" fmla="*/ 322089 w 1452749"/>
                <a:gd name="connsiteY635" fmla="*/ 522931 h 1299556"/>
                <a:gd name="connsiteX636" fmla="*/ 327803 w 1452749"/>
                <a:gd name="connsiteY636" fmla="*/ 516696 h 1299556"/>
                <a:gd name="connsiteX637" fmla="*/ 327553 w 1452749"/>
                <a:gd name="connsiteY637" fmla="*/ 514601 h 1299556"/>
                <a:gd name="connsiteX638" fmla="*/ 324958 w 1452749"/>
                <a:gd name="connsiteY638" fmla="*/ 512007 h 1299556"/>
                <a:gd name="connsiteX639" fmla="*/ 322613 w 1452749"/>
                <a:gd name="connsiteY639" fmla="*/ 508390 h 1299556"/>
                <a:gd name="connsiteX640" fmla="*/ 320018 w 1452749"/>
                <a:gd name="connsiteY640" fmla="*/ 502155 h 1299556"/>
                <a:gd name="connsiteX641" fmla="*/ 314554 w 1452749"/>
                <a:gd name="connsiteY641" fmla="*/ 492802 h 1299556"/>
                <a:gd name="connsiteX642" fmla="*/ 315352 w 1452749"/>
                <a:gd name="connsiteY642" fmla="*/ 488637 h 1299556"/>
                <a:gd name="connsiteX643" fmla="*/ 316899 w 1452749"/>
                <a:gd name="connsiteY643" fmla="*/ 483973 h 1299556"/>
                <a:gd name="connsiteX644" fmla="*/ 318995 w 1452749"/>
                <a:gd name="connsiteY644" fmla="*/ 480581 h 1299556"/>
                <a:gd name="connsiteX645" fmla="*/ 323411 w 1452749"/>
                <a:gd name="connsiteY645" fmla="*/ 477488 h 1299556"/>
                <a:gd name="connsiteX646" fmla="*/ 329899 w 1452749"/>
                <a:gd name="connsiteY646" fmla="*/ 475144 h 1299556"/>
                <a:gd name="connsiteX647" fmla="*/ 332493 w 1452749"/>
                <a:gd name="connsiteY647" fmla="*/ 472550 h 1299556"/>
                <a:gd name="connsiteX648" fmla="*/ 333790 w 1452749"/>
                <a:gd name="connsiteY648" fmla="*/ 469682 h 1299556"/>
                <a:gd name="connsiteX649" fmla="*/ 334315 w 1452749"/>
                <a:gd name="connsiteY649" fmla="*/ 466315 h 1299556"/>
                <a:gd name="connsiteX650" fmla="*/ 331969 w 1452749"/>
                <a:gd name="connsiteY650" fmla="*/ 456712 h 1299556"/>
                <a:gd name="connsiteX651" fmla="*/ 330672 w 1452749"/>
                <a:gd name="connsiteY651" fmla="*/ 454617 h 1299556"/>
                <a:gd name="connsiteX652" fmla="*/ 329374 w 1452749"/>
                <a:gd name="connsiteY652" fmla="*/ 450203 h 1299556"/>
                <a:gd name="connsiteX653" fmla="*/ 330148 w 1452749"/>
                <a:gd name="connsiteY653" fmla="*/ 446836 h 1299556"/>
                <a:gd name="connsiteX654" fmla="*/ 332743 w 1452749"/>
                <a:gd name="connsiteY654" fmla="*/ 443194 h 1299556"/>
                <a:gd name="connsiteX655" fmla="*/ 335338 w 1452749"/>
                <a:gd name="connsiteY655" fmla="*/ 441374 h 1299556"/>
                <a:gd name="connsiteX656" fmla="*/ 338731 w 1452749"/>
                <a:gd name="connsiteY656" fmla="*/ 441124 h 1299556"/>
                <a:gd name="connsiteX657" fmla="*/ 351206 w 1452749"/>
                <a:gd name="connsiteY657" fmla="*/ 439029 h 1299556"/>
                <a:gd name="connsiteX658" fmla="*/ 356396 w 1452749"/>
                <a:gd name="connsiteY658" fmla="*/ 436710 h 1299556"/>
                <a:gd name="connsiteX659" fmla="*/ 361835 w 1452749"/>
                <a:gd name="connsiteY659" fmla="*/ 433592 h 1299556"/>
                <a:gd name="connsiteX660" fmla="*/ 364455 w 1452749"/>
                <a:gd name="connsiteY660" fmla="*/ 431771 h 1299556"/>
                <a:gd name="connsiteX661" fmla="*/ 367300 w 1452749"/>
                <a:gd name="connsiteY661" fmla="*/ 427606 h 1299556"/>
                <a:gd name="connsiteX662" fmla="*/ 365478 w 1452749"/>
                <a:gd name="connsiteY662" fmla="*/ 423466 h 1299556"/>
                <a:gd name="connsiteX663" fmla="*/ 364181 w 1452749"/>
                <a:gd name="connsiteY663" fmla="*/ 421121 h 1299556"/>
                <a:gd name="connsiteX664" fmla="*/ 362883 w 1452749"/>
                <a:gd name="connsiteY664" fmla="*/ 416457 h 1299556"/>
                <a:gd name="connsiteX665" fmla="*/ 363407 w 1452749"/>
                <a:gd name="connsiteY665" fmla="*/ 412816 h 1299556"/>
                <a:gd name="connsiteX666" fmla="*/ 366276 w 1452749"/>
                <a:gd name="connsiteY666" fmla="*/ 406830 h 1299556"/>
                <a:gd name="connsiteX667" fmla="*/ 364705 w 1452749"/>
                <a:gd name="connsiteY667" fmla="*/ 401119 h 1299556"/>
                <a:gd name="connsiteX668" fmla="*/ 364705 w 1452749"/>
                <a:gd name="connsiteY668" fmla="*/ 398799 h 1299556"/>
                <a:gd name="connsiteX669" fmla="*/ 369645 w 1452749"/>
                <a:gd name="connsiteY669" fmla="*/ 397228 h 1299556"/>
                <a:gd name="connsiteX670" fmla="*/ 371990 w 1452749"/>
                <a:gd name="connsiteY670" fmla="*/ 395681 h 1299556"/>
                <a:gd name="connsiteX671" fmla="*/ 373013 w 1452749"/>
                <a:gd name="connsiteY671" fmla="*/ 392289 h 1299556"/>
                <a:gd name="connsiteX672" fmla="*/ 370418 w 1452749"/>
                <a:gd name="connsiteY672" fmla="*/ 388149 h 1299556"/>
                <a:gd name="connsiteX673" fmla="*/ 368098 w 1452749"/>
                <a:gd name="connsiteY673" fmla="*/ 387625 h 1299556"/>
                <a:gd name="connsiteX674" fmla="*/ 359764 w 1452749"/>
                <a:gd name="connsiteY674" fmla="*/ 389172 h 1299556"/>
                <a:gd name="connsiteX675" fmla="*/ 353028 w 1452749"/>
                <a:gd name="connsiteY675" fmla="*/ 388399 h 1299556"/>
                <a:gd name="connsiteX676" fmla="*/ 342898 w 1452749"/>
                <a:gd name="connsiteY676" fmla="*/ 390219 h 1299556"/>
                <a:gd name="connsiteX677" fmla="*/ 335363 w 1452749"/>
                <a:gd name="connsiteY677" fmla="*/ 387625 h 1299556"/>
                <a:gd name="connsiteX678" fmla="*/ 328850 w 1452749"/>
                <a:gd name="connsiteY678" fmla="*/ 386578 h 1299556"/>
                <a:gd name="connsiteX679" fmla="*/ 321590 w 1452749"/>
                <a:gd name="connsiteY679" fmla="*/ 383984 h 1299556"/>
                <a:gd name="connsiteX680" fmla="*/ 310936 w 1452749"/>
                <a:gd name="connsiteY680" fmla="*/ 379046 h 1299556"/>
                <a:gd name="connsiteX681" fmla="*/ 310661 w 1452749"/>
                <a:gd name="connsiteY681" fmla="*/ 374905 h 1299556"/>
                <a:gd name="connsiteX682" fmla="*/ 314579 w 1452749"/>
                <a:gd name="connsiteY682" fmla="*/ 371513 h 1299556"/>
                <a:gd name="connsiteX683" fmla="*/ 317423 w 1452749"/>
                <a:gd name="connsiteY683" fmla="*/ 370740 h 1299556"/>
                <a:gd name="connsiteX684" fmla="*/ 319245 w 1452749"/>
                <a:gd name="connsiteY684" fmla="*/ 368670 h 1299556"/>
                <a:gd name="connsiteX685" fmla="*/ 327029 w 1452749"/>
                <a:gd name="connsiteY685" fmla="*/ 363208 h 1299556"/>
                <a:gd name="connsiteX686" fmla="*/ 329125 w 1452749"/>
                <a:gd name="connsiteY686" fmla="*/ 360864 h 1299556"/>
                <a:gd name="connsiteX687" fmla="*/ 329899 w 1452749"/>
                <a:gd name="connsiteY687" fmla="*/ 358020 h 1299556"/>
                <a:gd name="connsiteX688" fmla="*/ 328601 w 1452749"/>
                <a:gd name="connsiteY688" fmla="*/ 351536 h 1299556"/>
                <a:gd name="connsiteX689" fmla="*/ 329899 w 1452749"/>
                <a:gd name="connsiteY689" fmla="*/ 347620 h 1299556"/>
                <a:gd name="connsiteX690" fmla="*/ 329374 w 1452749"/>
                <a:gd name="connsiteY690" fmla="*/ 345550 h 1299556"/>
                <a:gd name="connsiteX691" fmla="*/ 327553 w 1452749"/>
                <a:gd name="connsiteY691" fmla="*/ 342183 h 1299556"/>
                <a:gd name="connsiteX692" fmla="*/ 328351 w 1452749"/>
                <a:gd name="connsiteY692" fmla="*/ 339065 h 1299556"/>
                <a:gd name="connsiteX693" fmla="*/ 331994 w 1452749"/>
                <a:gd name="connsiteY693" fmla="*/ 334650 h 1299556"/>
                <a:gd name="connsiteX694" fmla="*/ 333017 w 1452749"/>
                <a:gd name="connsiteY694" fmla="*/ 327892 h 1299556"/>
                <a:gd name="connsiteX695" fmla="*/ 336909 w 1452749"/>
                <a:gd name="connsiteY695" fmla="*/ 326071 h 1299556"/>
                <a:gd name="connsiteX696" fmla="*/ 343147 w 1452749"/>
                <a:gd name="connsiteY696" fmla="*/ 326345 h 1299556"/>
                <a:gd name="connsiteX697" fmla="*/ 345742 w 1452749"/>
                <a:gd name="connsiteY697" fmla="*/ 324774 h 1299556"/>
                <a:gd name="connsiteX698" fmla="*/ 346266 w 1452749"/>
                <a:gd name="connsiteY698" fmla="*/ 322704 h 1299556"/>
                <a:gd name="connsiteX699" fmla="*/ 345742 w 1452749"/>
                <a:gd name="connsiteY699" fmla="*/ 313351 h 1299556"/>
                <a:gd name="connsiteX700" fmla="*/ 344719 w 1452749"/>
                <a:gd name="connsiteY700" fmla="*/ 311006 h 1299556"/>
                <a:gd name="connsiteX701" fmla="*/ 340028 w 1452749"/>
                <a:gd name="connsiteY701" fmla="*/ 308163 h 1299556"/>
                <a:gd name="connsiteX702" fmla="*/ 340553 w 1452749"/>
                <a:gd name="connsiteY702" fmla="*/ 305569 h 1299556"/>
                <a:gd name="connsiteX703" fmla="*/ 346790 w 1452749"/>
                <a:gd name="connsiteY703" fmla="*/ 306592 h 1299556"/>
                <a:gd name="connsiteX704" fmla="*/ 348612 w 1452749"/>
                <a:gd name="connsiteY704" fmla="*/ 303748 h 1299556"/>
                <a:gd name="connsiteX705" fmla="*/ 346017 w 1452749"/>
                <a:gd name="connsiteY705" fmla="*/ 298037 h 1299556"/>
                <a:gd name="connsiteX706" fmla="*/ 346790 w 1452749"/>
                <a:gd name="connsiteY706" fmla="*/ 293099 h 1299556"/>
                <a:gd name="connsiteX707" fmla="*/ 348337 w 1452749"/>
                <a:gd name="connsiteY707" fmla="*/ 292301 h 1299556"/>
                <a:gd name="connsiteX708" fmla="*/ 352753 w 1452749"/>
                <a:gd name="connsiteY708" fmla="*/ 292051 h 1299556"/>
                <a:gd name="connsiteX709" fmla="*/ 354849 w 1452749"/>
                <a:gd name="connsiteY709" fmla="*/ 289457 h 1299556"/>
                <a:gd name="connsiteX710" fmla="*/ 353028 w 1452749"/>
                <a:gd name="connsiteY710" fmla="*/ 283995 h 1299556"/>
                <a:gd name="connsiteX711" fmla="*/ 355373 w 1452749"/>
                <a:gd name="connsiteY711" fmla="*/ 280628 h 1299556"/>
                <a:gd name="connsiteX712" fmla="*/ 356671 w 1452749"/>
                <a:gd name="connsiteY712" fmla="*/ 280628 h 1299556"/>
                <a:gd name="connsiteX713" fmla="*/ 362908 w 1452749"/>
                <a:gd name="connsiteY713" fmla="*/ 282973 h 1299556"/>
                <a:gd name="connsiteX714" fmla="*/ 365503 w 1452749"/>
                <a:gd name="connsiteY714" fmla="*/ 282174 h 1299556"/>
                <a:gd name="connsiteX715" fmla="*/ 367050 w 1452749"/>
                <a:gd name="connsiteY715" fmla="*/ 280354 h 1299556"/>
                <a:gd name="connsiteX716" fmla="*/ 367050 w 1452749"/>
                <a:gd name="connsiteY716" fmla="*/ 276737 h 1299556"/>
                <a:gd name="connsiteX717" fmla="*/ 364206 w 1452749"/>
                <a:gd name="connsiteY717" fmla="*/ 266861 h 1299556"/>
                <a:gd name="connsiteX718" fmla="*/ 360562 w 1452749"/>
                <a:gd name="connsiteY718" fmla="*/ 261398 h 1299556"/>
                <a:gd name="connsiteX719" fmla="*/ 358217 w 1452749"/>
                <a:gd name="connsiteY719" fmla="*/ 258281 h 1299556"/>
                <a:gd name="connsiteX720" fmla="*/ 354076 w 1452749"/>
                <a:gd name="connsiteY720" fmla="*/ 255437 h 1299556"/>
                <a:gd name="connsiteX721" fmla="*/ 351456 w 1452749"/>
                <a:gd name="connsiteY721" fmla="*/ 250499 h 1299556"/>
                <a:gd name="connsiteX722" fmla="*/ 351730 w 1452749"/>
                <a:gd name="connsiteY722" fmla="*/ 248679 h 1299556"/>
                <a:gd name="connsiteX723" fmla="*/ 354325 w 1452749"/>
                <a:gd name="connsiteY723" fmla="*/ 245312 h 1299556"/>
                <a:gd name="connsiteX724" fmla="*/ 356671 w 1452749"/>
                <a:gd name="connsiteY724" fmla="*/ 238029 h 1299556"/>
                <a:gd name="connsiteX725" fmla="*/ 361586 w 1452749"/>
                <a:gd name="connsiteY725" fmla="*/ 234138 h 1299556"/>
                <a:gd name="connsiteX726" fmla="*/ 362883 w 1452749"/>
                <a:gd name="connsiteY726" fmla="*/ 231544 h 1299556"/>
                <a:gd name="connsiteX727" fmla="*/ 361860 w 1452749"/>
                <a:gd name="connsiteY727" fmla="*/ 229723 h 1299556"/>
                <a:gd name="connsiteX728" fmla="*/ 358492 w 1452749"/>
                <a:gd name="connsiteY728" fmla="*/ 228426 h 1299556"/>
                <a:gd name="connsiteX729" fmla="*/ 356671 w 1452749"/>
                <a:gd name="connsiteY729" fmla="*/ 223488 h 1299556"/>
                <a:gd name="connsiteX730" fmla="*/ 357444 w 1452749"/>
                <a:gd name="connsiteY730" fmla="*/ 216230 h 1299556"/>
                <a:gd name="connsiteX731" fmla="*/ 358991 w 1452749"/>
                <a:gd name="connsiteY731" fmla="*/ 211541 h 1299556"/>
                <a:gd name="connsiteX732" fmla="*/ 358217 w 1452749"/>
                <a:gd name="connsiteY732" fmla="*/ 209995 h 1299556"/>
                <a:gd name="connsiteX733" fmla="*/ 354076 w 1452749"/>
                <a:gd name="connsiteY733" fmla="*/ 207650 h 1299556"/>
                <a:gd name="connsiteX734" fmla="*/ 352753 w 1452749"/>
                <a:gd name="connsiteY734" fmla="*/ 206354 h 1299556"/>
                <a:gd name="connsiteX735" fmla="*/ 351730 w 1452749"/>
                <a:gd name="connsiteY735" fmla="*/ 201415 h 1299556"/>
                <a:gd name="connsiteX736" fmla="*/ 354574 w 1452749"/>
                <a:gd name="connsiteY736" fmla="*/ 198547 h 1299556"/>
                <a:gd name="connsiteX737" fmla="*/ 355622 w 1452749"/>
                <a:gd name="connsiteY737" fmla="*/ 195953 h 1299556"/>
                <a:gd name="connsiteX738" fmla="*/ 354325 w 1452749"/>
                <a:gd name="connsiteY738" fmla="*/ 190765 h 1299556"/>
                <a:gd name="connsiteX739" fmla="*/ 356920 w 1452749"/>
                <a:gd name="connsiteY739" fmla="*/ 186874 h 1299556"/>
                <a:gd name="connsiteX740" fmla="*/ 358741 w 1452749"/>
                <a:gd name="connsiteY740" fmla="*/ 182709 h 1299556"/>
                <a:gd name="connsiteX741" fmla="*/ 358217 w 1452749"/>
                <a:gd name="connsiteY741" fmla="*/ 179342 h 1299556"/>
                <a:gd name="connsiteX742" fmla="*/ 356396 w 1452749"/>
                <a:gd name="connsiteY742" fmla="*/ 175975 h 1299556"/>
                <a:gd name="connsiteX743" fmla="*/ 353277 w 1452749"/>
                <a:gd name="connsiteY743" fmla="*/ 172583 h 1299556"/>
                <a:gd name="connsiteX744" fmla="*/ 352778 w 1452749"/>
                <a:gd name="connsiteY744" fmla="*/ 168692 h 1299556"/>
                <a:gd name="connsiteX745" fmla="*/ 353801 w 1452749"/>
                <a:gd name="connsiteY745" fmla="*/ 166872 h 1299556"/>
                <a:gd name="connsiteX746" fmla="*/ 362908 w 1452749"/>
                <a:gd name="connsiteY746" fmla="*/ 156746 h 1299556"/>
                <a:gd name="connsiteX747" fmla="*/ 364455 w 1452749"/>
                <a:gd name="connsiteY747" fmla="*/ 153104 h 1299556"/>
                <a:gd name="connsiteX748" fmla="*/ 364455 w 1452749"/>
                <a:gd name="connsiteY748" fmla="*/ 149737 h 1299556"/>
                <a:gd name="connsiteX749" fmla="*/ 366027 w 1452749"/>
                <a:gd name="connsiteY749" fmla="*/ 141157 h 1299556"/>
                <a:gd name="connsiteX750" fmla="*/ 365503 w 1452749"/>
                <a:gd name="connsiteY750" fmla="*/ 138838 h 1299556"/>
                <a:gd name="connsiteX751" fmla="*/ 362658 w 1452749"/>
                <a:gd name="connsiteY751" fmla="*/ 133625 h 1299556"/>
                <a:gd name="connsiteX752" fmla="*/ 358242 w 1452749"/>
                <a:gd name="connsiteY752" fmla="*/ 128961 h 1299556"/>
                <a:gd name="connsiteX753" fmla="*/ 350707 w 1452749"/>
                <a:gd name="connsiteY753" fmla="*/ 127141 h 1299556"/>
                <a:gd name="connsiteX754" fmla="*/ 344469 w 1452749"/>
                <a:gd name="connsiteY754" fmla="*/ 121953 h 1299556"/>
                <a:gd name="connsiteX755" fmla="*/ 341076 w 1452749"/>
                <a:gd name="connsiteY755" fmla="*/ 118062 h 1299556"/>
                <a:gd name="connsiteX756" fmla="*/ 338481 w 1452749"/>
                <a:gd name="connsiteY756" fmla="*/ 112849 h 1299556"/>
                <a:gd name="connsiteX757" fmla="*/ 338756 w 1452749"/>
                <a:gd name="connsiteY757" fmla="*/ 106364 h 1299556"/>
                <a:gd name="connsiteX758" fmla="*/ 340577 w 1452749"/>
                <a:gd name="connsiteY758" fmla="*/ 102997 h 1299556"/>
                <a:gd name="connsiteX759" fmla="*/ 343945 w 1452749"/>
                <a:gd name="connsiteY759" fmla="*/ 99107 h 1299556"/>
                <a:gd name="connsiteX760" fmla="*/ 344719 w 1452749"/>
                <a:gd name="connsiteY760" fmla="*/ 96762 h 1299556"/>
                <a:gd name="connsiteX761" fmla="*/ 345243 w 1452749"/>
                <a:gd name="connsiteY761" fmla="*/ 91300 h 1299556"/>
                <a:gd name="connsiteX762" fmla="*/ 347064 w 1452749"/>
                <a:gd name="connsiteY762" fmla="*/ 89479 h 1299556"/>
                <a:gd name="connsiteX763" fmla="*/ 349385 w 1452749"/>
                <a:gd name="connsiteY763" fmla="*/ 85339 h 1299556"/>
                <a:gd name="connsiteX764" fmla="*/ 350183 w 1452749"/>
                <a:gd name="connsiteY764" fmla="*/ 76759 h 1299556"/>
                <a:gd name="connsiteX765" fmla="*/ 352503 w 1452749"/>
                <a:gd name="connsiteY765" fmla="*/ 70275 h 1299556"/>
                <a:gd name="connsiteX766" fmla="*/ 352503 w 1452749"/>
                <a:gd name="connsiteY766" fmla="*/ 67406 h 1299556"/>
                <a:gd name="connsiteX767" fmla="*/ 350707 w 1452749"/>
                <a:gd name="connsiteY767" fmla="*/ 59874 h 1299556"/>
                <a:gd name="connsiteX768" fmla="*/ 351730 w 1452749"/>
                <a:gd name="connsiteY768" fmla="*/ 55734 h 1299556"/>
                <a:gd name="connsiteX769" fmla="*/ 354325 w 1452749"/>
                <a:gd name="connsiteY769" fmla="*/ 53390 h 1299556"/>
                <a:gd name="connsiteX770" fmla="*/ 356671 w 1452749"/>
                <a:gd name="connsiteY770" fmla="*/ 49499 h 1299556"/>
                <a:gd name="connsiteX771" fmla="*/ 357718 w 1452749"/>
                <a:gd name="connsiteY771" fmla="*/ 44810 h 1299556"/>
                <a:gd name="connsiteX772" fmla="*/ 360562 w 1452749"/>
                <a:gd name="connsiteY772" fmla="*/ 40395 h 1299556"/>
                <a:gd name="connsiteX773" fmla="*/ 366276 w 1452749"/>
                <a:gd name="connsiteY773" fmla="*/ 35731 h 1299556"/>
                <a:gd name="connsiteX774" fmla="*/ 360039 w 1452749"/>
                <a:gd name="connsiteY774" fmla="*/ 33137 h 1299556"/>
                <a:gd name="connsiteX775" fmla="*/ 355622 w 1452749"/>
                <a:gd name="connsiteY775" fmla="*/ 30793 h 1299556"/>
                <a:gd name="connsiteX776" fmla="*/ 361860 w 1452749"/>
                <a:gd name="connsiteY776" fmla="*/ 29247 h 1299556"/>
                <a:gd name="connsiteX777" fmla="*/ 363956 w 1452749"/>
                <a:gd name="connsiteY777" fmla="*/ 29496 h 1299556"/>
                <a:gd name="connsiteX778" fmla="*/ 370692 w 1452749"/>
                <a:gd name="connsiteY778" fmla="*/ 26378 h 1299556"/>
                <a:gd name="connsiteX779" fmla="*/ 376681 w 1452749"/>
                <a:gd name="connsiteY779" fmla="*/ 24558 h 1299556"/>
                <a:gd name="connsiteX780" fmla="*/ 380823 w 1452749"/>
                <a:gd name="connsiteY780" fmla="*/ 28448 h 1299556"/>
                <a:gd name="connsiteX781" fmla="*/ 383168 w 1452749"/>
                <a:gd name="connsiteY781" fmla="*/ 26129 h 1299556"/>
                <a:gd name="connsiteX782" fmla="*/ 383692 w 1452749"/>
                <a:gd name="connsiteY782" fmla="*/ 21964 h 1299556"/>
                <a:gd name="connsiteX783" fmla="*/ 383168 w 1452749"/>
                <a:gd name="connsiteY783" fmla="*/ 17549 h 1299556"/>
                <a:gd name="connsiteX784" fmla="*/ 384740 w 1452749"/>
                <a:gd name="connsiteY784" fmla="*/ 15205 h 1299556"/>
                <a:gd name="connsiteX785" fmla="*/ 388632 w 1452749"/>
                <a:gd name="connsiteY785" fmla="*/ 12885 h 1299556"/>
                <a:gd name="connsiteX786" fmla="*/ 390454 w 1452749"/>
                <a:gd name="connsiteY786" fmla="*/ 11065 h 1299556"/>
                <a:gd name="connsiteX787" fmla="*/ 391477 w 1452749"/>
                <a:gd name="connsiteY787" fmla="*/ 11563 h 1299556"/>
                <a:gd name="connsiteX788" fmla="*/ 398488 w 1452749"/>
                <a:gd name="connsiteY788" fmla="*/ 21191 h 1299556"/>
                <a:gd name="connsiteX789" fmla="*/ 414082 w 1452749"/>
                <a:gd name="connsiteY789" fmla="*/ 15205 h 1299556"/>
                <a:gd name="connsiteX790" fmla="*/ 419271 w 1452749"/>
                <a:gd name="connsiteY790" fmla="*/ 12611 h 1299556"/>
                <a:gd name="connsiteX791" fmla="*/ 424736 w 1452749"/>
                <a:gd name="connsiteY791" fmla="*/ 10790 h 1299556"/>
                <a:gd name="connsiteX792" fmla="*/ 429152 w 1452749"/>
                <a:gd name="connsiteY792" fmla="*/ 7423 h 1299556"/>
                <a:gd name="connsiteX793" fmla="*/ 434092 w 1452749"/>
                <a:gd name="connsiteY793" fmla="*/ 4555 h 1299556"/>
                <a:gd name="connsiteX794" fmla="*/ 443449 w 1452749"/>
                <a:gd name="connsiteY794" fmla="*/ 2210 h 1299556"/>
                <a:gd name="connsiteX795" fmla="*/ 451757 w 1452749"/>
                <a:gd name="connsiteY795" fmla="*/ -383 h 1299556"/>
                <a:gd name="connsiteX796" fmla="*/ 453578 w 1452749"/>
                <a:gd name="connsiteY796" fmla="*/ -383 h 1299556"/>
                <a:gd name="connsiteX797" fmla="*/ 457221 w 1452749"/>
                <a:gd name="connsiteY797" fmla="*/ 19370 h 1299556"/>
                <a:gd name="connsiteX798" fmla="*/ 457721 w 1452749"/>
                <a:gd name="connsiteY798" fmla="*/ 25855 h 1299556"/>
                <a:gd name="connsiteX799" fmla="*/ 459542 w 1452749"/>
                <a:gd name="connsiteY799" fmla="*/ 35731 h 1299556"/>
                <a:gd name="connsiteX800" fmla="*/ 460590 w 1452749"/>
                <a:gd name="connsiteY800" fmla="*/ 43513 h 1299556"/>
                <a:gd name="connsiteX801" fmla="*/ 456697 w 1452749"/>
                <a:gd name="connsiteY801" fmla="*/ 48177 h 1299556"/>
                <a:gd name="connsiteX802" fmla="*/ 455400 w 1452749"/>
                <a:gd name="connsiteY802" fmla="*/ 50521 h 1299556"/>
                <a:gd name="connsiteX803" fmla="*/ 452780 w 1452749"/>
                <a:gd name="connsiteY803" fmla="*/ 53390 h 1299556"/>
                <a:gd name="connsiteX804" fmla="*/ 449412 w 1452749"/>
                <a:gd name="connsiteY804" fmla="*/ 49499 h 1299556"/>
                <a:gd name="connsiteX805" fmla="*/ 448888 w 1452749"/>
                <a:gd name="connsiteY805" fmla="*/ 59351 h 1299556"/>
                <a:gd name="connsiteX806" fmla="*/ 446043 w 1452749"/>
                <a:gd name="connsiteY806" fmla="*/ 60149 h 1299556"/>
                <a:gd name="connsiteX807" fmla="*/ 447092 w 1452749"/>
                <a:gd name="connsiteY807" fmla="*/ 65586 h 1299556"/>
                <a:gd name="connsiteX808" fmla="*/ 451508 w 1452749"/>
                <a:gd name="connsiteY808" fmla="*/ 65336 h 1299556"/>
                <a:gd name="connsiteX809" fmla="*/ 454627 w 1452749"/>
                <a:gd name="connsiteY809" fmla="*/ 68978 h 1299556"/>
                <a:gd name="connsiteX810" fmla="*/ 458768 w 1452749"/>
                <a:gd name="connsiteY810" fmla="*/ 70275 h 1299556"/>
                <a:gd name="connsiteX811" fmla="*/ 460839 w 1452749"/>
                <a:gd name="connsiteY811" fmla="*/ 73392 h 1299556"/>
                <a:gd name="connsiteX812" fmla="*/ 462661 w 1452749"/>
                <a:gd name="connsiteY812" fmla="*/ 72345 h 1299556"/>
                <a:gd name="connsiteX813" fmla="*/ 463708 w 1452749"/>
                <a:gd name="connsiteY813" fmla="*/ 74939 h 1299556"/>
                <a:gd name="connsiteX814" fmla="*/ 462935 w 1452749"/>
                <a:gd name="connsiteY814" fmla="*/ 77283 h 1299556"/>
                <a:gd name="connsiteX815" fmla="*/ 460590 w 1452749"/>
                <a:gd name="connsiteY815" fmla="*/ 78580 h 1299556"/>
                <a:gd name="connsiteX816" fmla="*/ 456697 w 1452749"/>
                <a:gd name="connsiteY816" fmla="*/ 82222 h 1299556"/>
                <a:gd name="connsiteX817" fmla="*/ 451508 w 1452749"/>
                <a:gd name="connsiteY817" fmla="*/ 85838 h 1299556"/>
                <a:gd name="connsiteX818" fmla="*/ 450709 w 1452749"/>
                <a:gd name="connsiteY818" fmla="*/ 87135 h 1299556"/>
                <a:gd name="connsiteX819" fmla="*/ 462411 w 1452749"/>
                <a:gd name="connsiteY819" fmla="*/ 106364 h 1299556"/>
                <a:gd name="connsiteX820" fmla="*/ 481124 w 1452749"/>
                <a:gd name="connsiteY820" fmla="*/ 99082 h 1299556"/>
                <a:gd name="connsiteX821" fmla="*/ 482147 w 1452749"/>
                <a:gd name="connsiteY821" fmla="*/ 105317 h 1299556"/>
                <a:gd name="connsiteX822" fmla="*/ 484218 w 1452749"/>
                <a:gd name="connsiteY822" fmla="*/ 112076 h 1299556"/>
                <a:gd name="connsiteX823" fmla="*/ 492551 w 1452749"/>
                <a:gd name="connsiteY823" fmla="*/ 128687 h 1299556"/>
                <a:gd name="connsiteX824" fmla="*/ 495670 w 1452749"/>
                <a:gd name="connsiteY824" fmla="*/ 134398 h 1299556"/>
                <a:gd name="connsiteX825" fmla="*/ 494373 w 1452749"/>
                <a:gd name="connsiteY825" fmla="*/ 137516 h 1299556"/>
                <a:gd name="connsiteX826" fmla="*/ 494623 w 1452749"/>
                <a:gd name="connsiteY826" fmla="*/ 143751 h 1299556"/>
                <a:gd name="connsiteX827" fmla="*/ 499038 w 1452749"/>
                <a:gd name="connsiteY827" fmla="*/ 152082 h 1299556"/>
                <a:gd name="connsiteX828" fmla="*/ 501883 w 1452749"/>
                <a:gd name="connsiteY828" fmla="*/ 155174 h 1299556"/>
                <a:gd name="connsiteX829" fmla="*/ 508395 w 1452749"/>
                <a:gd name="connsiteY829" fmla="*/ 163230 h 1299556"/>
                <a:gd name="connsiteX830" fmla="*/ 513585 w 1452749"/>
                <a:gd name="connsiteY830" fmla="*/ 167645 h 1299556"/>
                <a:gd name="connsiteX831" fmla="*/ 523964 w 1452749"/>
                <a:gd name="connsiteY831" fmla="*/ 184006 h 1299556"/>
                <a:gd name="connsiteX832" fmla="*/ 531250 w 1452749"/>
                <a:gd name="connsiteY832" fmla="*/ 193359 h 1299556"/>
                <a:gd name="connsiteX833" fmla="*/ 537737 w 1452749"/>
                <a:gd name="connsiteY833" fmla="*/ 200368 h 1299556"/>
                <a:gd name="connsiteX834" fmla="*/ 544499 w 1452749"/>
                <a:gd name="connsiteY834" fmla="*/ 197001 h 1299556"/>
                <a:gd name="connsiteX835" fmla="*/ 552283 w 1452749"/>
                <a:gd name="connsiteY835" fmla="*/ 194930 h 1299556"/>
                <a:gd name="connsiteX836" fmla="*/ 562438 w 1452749"/>
                <a:gd name="connsiteY836" fmla="*/ 193633 h 1299556"/>
                <a:gd name="connsiteX837" fmla="*/ 570746 w 1452749"/>
                <a:gd name="connsiteY837" fmla="*/ 193359 h 1299556"/>
                <a:gd name="connsiteX838" fmla="*/ 577758 w 1452749"/>
                <a:gd name="connsiteY838" fmla="*/ 192337 h 1299556"/>
                <a:gd name="connsiteX839" fmla="*/ 583471 w 1452749"/>
                <a:gd name="connsiteY839" fmla="*/ 193883 h 1299556"/>
                <a:gd name="connsiteX840" fmla="*/ 586840 w 1452749"/>
                <a:gd name="connsiteY840" fmla="*/ 189718 h 1299556"/>
                <a:gd name="connsiteX841" fmla="*/ 589959 w 1452749"/>
                <a:gd name="connsiteY841" fmla="*/ 189718 h 1299556"/>
                <a:gd name="connsiteX842" fmla="*/ 594375 w 1452749"/>
                <a:gd name="connsiteY842" fmla="*/ 192835 h 1299556"/>
                <a:gd name="connsiteX843" fmla="*/ 597494 w 1452749"/>
                <a:gd name="connsiteY843" fmla="*/ 193110 h 1299556"/>
                <a:gd name="connsiteX844" fmla="*/ 603482 w 1452749"/>
                <a:gd name="connsiteY844" fmla="*/ 191538 h 1299556"/>
                <a:gd name="connsiteX845" fmla="*/ 608921 w 1452749"/>
                <a:gd name="connsiteY845" fmla="*/ 196227 h 1299556"/>
                <a:gd name="connsiteX846" fmla="*/ 619575 w 1452749"/>
                <a:gd name="connsiteY846" fmla="*/ 206354 h 1299556"/>
                <a:gd name="connsiteX847" fmla="*/ 622694 w 1452749"/>
                <a:gd name="connsiteY847" fmla="*/ 203236 h 1299556"/>
                <a:gd name="connsiteX848" fmla="*/ 628407 w 1452749"/>
                <a:gd name="connsiteY848" fmla="*/ 198297 h 1299556"/>
                <a:gd name="connsiteX849" fmla="*/ 631277 w 1452749"/>
                <a:gd name="connsiteY849" fmla="*/ 196227 h 1299556"/>
                <a:gd name="connsiteX850" fmla="*/ 635693 w 1452749"/>
                <a:gd name="connsiteY850" fmla="*/ 191289 h 1299556"/>
                <a:gd name="connsiteX851" fmla="*/ 638288 w 1452749"/>
                <a:gd name="connsiteY851" fmla="*/ 188944 h 1299556"/>
                <a:gd name="connsiteX852" fmla="*/ 644251 w 1452749"/>
                <a:gd name="connsiteY852" fmla="*/ 186351 h 1299556"/>
                <a:gd name="connsiteX853" fmla="*/ 649965 w 1452749"/>
                <a:gd name="connsiteY853" fmla="*/ 184280 h 1299556"/>
                <a:gd name="connsiteX854" fmla="*/ 655703 w 1452749"/>
                <a:gd name="connsiteY854" fmla="*/ 180639 h 1299556"/>
                <a:gd name="connsiteX855" fmla="*/ 657251 w 1452749"/>
                <a:gd name="connsiteY855" fmla="*/ 185827 h 1299556"/>
                <a:gd name="connsiteX856" fmla="*/ 662191 w 1452749"/>
                <a:gd name="connsiteY856" fmla="*/ 185827 h 1299556"/>
                <a:gd name="connsiteX857" fmla="*/ 669975 w 1452749"/>
                <a:gd name="connsiteY857" fmla="*/ 181163 h 1299556"/>
                <a:gd name="connsiteX858" fmla="*/ 673867 w 1452749"/>
                <a:gd name="connsiteY858" fmla="*/ 178045 h 1299556"/>
                <a:gd name="connsiteX859" fmla="*/ 675963 w 1452749"/>
                <a:gd name="connsiteY859" fmla="*/ 171037 h 1299556"/>
                <a:gd name="connsiteX860" fmla="*/ 686617 w 1452749"/>
                <a:gd name="connsiteY860" fmla="*/ 175177 h 1299556"/>
                <a:gd name="connsiteX861" fmla="*/ 693628 w 1452749"/>
                <a:gd name="connsiteY861" fmla="*/ 176748 h 1299556"/>
                <a:gd name="connsiteX862" fmla="*/ 698294 w 1452749"/>
                <a:gd name="connsiteY862" fmla="*/ 176998 h 1299556"/>
                <a:gd name="connsiteX863" fmla="*/ 699093 w 1452749"/>
                <a:gd name="connsiteY863" fmla="*/ 179866 h 1299556"/>
                <a:gd name="connsiteX864" fmla="*/ 702187 w 1452749"/>
                <a:gd name="connsiteY864" fmla="*/ 180639 h 1299556"/>
                <a:gd name="connsiteX865" fmla="*/ 705305 w 1452749"/>
                <a:gd name="connsiteY865" fmla="*/ 180639 h 1299556"/>
                <a:gd name="connsiteX866" fmla="*/ 708174 w 1452749"/>
                <a:gd name="connsiteY866" fmla="*/ 187398 h 1299556"/>
                <a:gd name="connsiteX867" fmla="*/ 708424 w 1452749"/>
                <a:gd name="connsiteY867" fmla="*/ 190241 h 1299556"/>
                <a:gd name="connsiteX868" fmla="*/ 710769 w 1452749"/>
                <a:gd name="connsiteY868" fmla="*/ 199345 h 1299556"/>
                <a:gd name="connsiteX869" fmla="*/ 712841 w 1452749"/>
                <a:gd name="connsiteY869" fmla="*/ 205306 h 1299556"/>
                <a:gd name="connsiteX870" fmla="*/ 710246 w 1452749"/>
                <a:gd name="connsiteY870" fmla="*/ 212314 h 1299556"/>
                <a:gd name="connsiteX871" fmla="*/ 711293 w 1452749"/>
                <a:gd name="connsiteY871" fmla="*/ 218550 h 1299556"/>
                <a:gd name="connsiteX872" fmla="*/ 711543 w 1452749"/>
                <a:gd name="connsiteY872" fmla="*/ 224012 h 1299556"/>
                <a:gd name="connsiteX873" fmla="*/ 710520 w 1452749"/>
                <a:gd name="connsiteY873" fmla="*/ 226356 h 1299556"/>
                <a:gd name="connsiteX874" fmla="*/ 713614 w 1452749"/>
                <a:gd name="connsiteY874" fmla="*/ 230771 h 1299556"/>
                <a:gd name="connsiteX875" fmla="*/ 715186 w 1452749"/>
                <a:gd name="connsiteY875" fmla="*/ 237255 h 1299556"/>
                <a:gd name="connsiteX876" fmla="*/ 717531 w 1452749"/>
                <a:gd name="connsiteY876" fmla="*/ 248679 h 1299556"/>
                <a:gd name="connsiteX877" fmla="*/ 720126 w 1452749"/>
                <a:gd name="connsiteY877" fmla="*/ 249452 h 1299556"/>
                <a:gd name="connsiteX878" fmla="*/ 719078 w 1452749"/>
                <a:gd name="connsiteY878" fmla="*/ 256211 h 1299556"/>
                <a:gd name="connsiteX879" fmla="*/ 717531 w 1452749"/>
                <a:gd name="connsiteY879" fmla="*/ 259852 h 1299556"/>
                <a:gd name="connsiteX880" fmla="*/ 719078 w 1452749"/>
                <a:gd name="connsiteY880" fmla="*/ 260900 h 1299556"/>
                <a:gd name="connsiteX881" fmla="*/ 723769 w 1452749"/>
                <a:gd name="connsiteY881" fmla="*/ 266337 h 1299556"/>
                <a:gd name="connsiteX882" fmla="*/ 721423 w 1452749"/>
                <a:gd name="connsiteY882" fmla="*/ 272821 h 1299556"/>
                <a:gd name="connsiteX883" fmla="*/ 719851 w 1452749"/>
                <a:gd name="connsiteY883" fmla="*/ 272323 h 1299556"/>
                <a:gd name="connsiteX884" fmla="*/ 716483 w 1452749"/>
                <a:gd name="connsiteY884" fmla="*/ 278284 h 1299556"/>
                <a:gd name="connsiteX885" fmla="*/ 714412 w 1452749"/>
                <a:gd name="connsiteY885" fmla="*/ 284519 h 1299556"/>
                <a:gd name="connsiteX886" fmla="*/ 709472 w 1452749"/>
                <a:gd name="connsiteY886" fmla="*/ 281925 h 1299556"/>
                <a:gd name="connsiteX887" fmla="*/ 706877 w 1452749"/>
                <a:gd name="connsiteY887" fmla="*/ 289457 h 1299556"/>
                <a:gd name="connsiteX888" fmla="*/ 705580 w 1452749"/>
                <a:gd name="connsiteY888" fmla="*/ 288934 h 1299556"/>
                <a:gd name="connsiteX889" fmla="*/ 698569 w 1452749"/>
                <a:gd name="connsiteY889" fmla="*/ 288934 h 1299556"/>
                <a:gd name="connsiteX890" fmla="*/ 696997 w 1452749"/>
                <a:gd name="connsiteY890" fmla="*/ 295942 h 1299556"/>
                <a:gd name="connsiteX891" fmla="*/ 688164 w 1452749"/>
                <a:gd name="connsiteY891" fmla="*/ 314648 h 1299556"/>
                <a:gd name="connsiteX892" fmla="*/ 685320 w 1452749"/>
                <a:gd name="connsiteY892" fmla="*/ 312827 h 1299556"/>
                <a:gd name="connsiteX893" fmla="*/ 684272 w 1452749"/>
                <a:gd name="connsiteY893" fmla="*/ 314922 h 1299556"/>
                <a:gd name="connsiteX894" fmla="*/ 685045 w 1452749"/>
                <a:gd name="connsiteY894" fmla="*/ 317516 h 1299556"/>
                <a:gd name="connsiteX895" fmla="*/ 684521 w 1452749"/>
                <a:gd name="connsiteY895" fmla="*/ 320359 h 1299556"/>
                <a:gd name="connsiteX896" fmla="*/ 685320 w 1452749"/>
                <a:gd name="connsiteY896" fmla="*/ 322454 h 1299556"/>
                <a:gd name="connsiteX897" fmla="*/ 682700 w 1452749"/>
                <a:gd name="connsiteY897" fmla="*/ 325298 h 1299556"/>
                <a:gd name="connsiteX898" fmla="*/ 677261 w 1452749"/>
                <a:gd name="connsiteY898" fmla="*/ 336471 h 1299556"/>
                <a:gd name="connsiteX899" fmla="*/ 670499 w 1452749"/>
                <a:gd name="connsiteY899" fmla="*/ 342183 h 1299556"/>
                <a:gd name="connsiteX900" fmla="*/ 668952 w 1452749"/>
                <a:gd name="connsiteY900" fmla="*/ 345300 h 1299556"/>
                <a:gd name="connsiteX901" fmla="*/ 668677 w 1452749"/>
                <a:gd name="connsiteY901" fmla="*/ 347894 h 1299556"/>
                <a:gd name="connsiteX902" fmla="*/ 670250 w 1452749"/>
                <a:gd name="connsiteY902" fmla="*/ 355676 h 1299556"/>
                <a:gd name="connsiteX903" fmla="*/ 673618 w 1452749"/>
                <a:gd name="connsiteY903" fmla="*/ 357771 h 1299556"/>
                <a:gd name="connsiteX904" fmla="*/ 674666 w 1452749"/>
                <a:gd name="connsiteY904" fmla="*/ 360614 h 1299556"/>
                <a:gd name="connsiteX905" fmla="*/ 676213 w 1452749"/>
                <a:gd name="connsiteY905" fmla="*/ 362186 h 1299556"/>
                <a:gd name="connsiteX906" fmla="*/ 682975 w 1452749"/>
                <a:gd name="connsiteY906" fmla="*/ 363208 h 1299556"/>
                <a:gd name="connsiteX907" fmla="*/ 684521 w 1452749"/>
                <a:gd name="connsiteY907" fmla="*/ 368147 h 1299556"/>
                <a:gd name="connsiteX908" fmla="*/ 683224 w 1452749"/>
                <a:gd name="connsiteY908" fmla="*/ 372561 h 1299556"/>
                <a:gd name="connsiteX909" fmla="*/ 682975 w 1452749"/>
                <a:gd name="connsiteY909" fmla="*/ 377499 h 1299556"/>
                <a:gd name="connsiteX910" fmla="*/ 686343 w 1452749"/>
                <a:gd name="connsiteY910" fmla="*/ 383735 h 1299556"/>
                <a:gd name="connsiteX911" fmla="*/ 691283 w 1452749"/>
                <a:gd name="connsiteY911" fmla="*/ 395681 h 1299556"/>
                <a:gd name="connsiteX912" fmla="*/ 694153 w 1452749"/>
                <a:gd name="connsiteY912" fmla="*/ 392564 h 1299556"/>
                <a:gd name="connsiteX913" fmla="*/ 697770 w 1452749"/>
                <a:gd name="connsiteY913" fmla="*/ 389970 h 1299556"/>
                <a:gd name="connsiteX914" fmla="*/ 712067 w 1452749"/>
                <a:gd name="connsiteY914" fmla="*/ 397228 h 1299556"/>
                <a:gd name="connsiteX915" fmla="*/ 722721 w 1452749"/>
                <a:gd name="connsiteY915" fmla="*/ 395158 h 1299556"/>
                <a:gd name="connsiteX916" fmla="*/ 727661 w 1452749"/>
                <a:gd name="connsiteY916" fmla="*/ 393611 h 1299556"/>
                <a:gd name="connsiteX917" fmla="*/ 731030 w 1452749"/>
                <a:gd name="connsiteY917" fmla="*/ 393611 h 1299556"/>
                <a:gd name="connsiteX918" fmla="*/ 736219 w 1452749"/>
                <a:gd name="connsiteY918" fmla="*/ 398799 h 1299556"/>
                <a:gd name="connsiteX919" fmla="*/ 741683 w 1452749"/>
                <a:gd name="connsiteY919" fmla="*/ 402166 h 1299556"/>
                <a:gd name="connsiteX920" fmla="*/ 743505 w 1452749"/>
                <a:gd name="connsiteY920" fmla="*/ 402690 h 1299556"/>
                <a:gd name="connsiteX921" fmla="*/ 744802 w 1452749"/>
                <a:gd name="connsiteY921" fmla="*/ 413863 h 1299556"/>
                <a:gd name="connsiteX922" fmla="*/ 745575 w 1452749"/>
                <a:gd name="connsiteY922" fmla="*/ 415659 h 1299556"/>
                <a:gd name="connsiteX923" fmla="*/ 750516 w 1452749"/>
                <a:gd name="connsiteY923" fmla="*/ 419824 h 1299556"/>
                <a:gd name="connsiteX924" fmla="*/ 752337 w 1452749"/>
                <a:gd name="connsiteY924" fmla="*/ 419575 h 1299556"/>
                <a:gd name="connsiteX925" fmla="*/ 757527 w 1452749"/>
                <a:gd name="connsiteY925" fmla="*/ 426833 h 1299556"/>
                <a:gd name="connsiteX926" fmla="*/ 768456 w 1452749"/>
                <a:gd name="connsiteY926" fmla="*/ 440850 h 1299556"/>
                <a:gd name="connsiteX927" fmla="*/ 768954 w 1452749"/>
                <a:gd name="connsiteY927" fmla="*/ 442671 h 1299556"/>
                <a:gd name="connsiteX928" fmla="*/ 772871 w 1452749"/>
                <a:gd name="connsiteY928" fmla="*/ 447883 h 1299556"/>
                <a:gd name="connsiteX929" fmla="*/ 777537 w 1452749"/>
                <a:gd name="connsiteY929" fmla="*/ 444491 h 1299556"/>
                <a:gd name="connsiteX930" fmla="*/ 780406 w 1452749"/>
                <a:gd name="connsiteY930" fmla="*/ 446586 h 1299556"/>
                <a:gd name="connsiteX931" fmla="*/ 780656 w 1452749"/>
                <a:gd name="connsiteY931" fmla="*/ 450477 h 1299556"/>
                <a:gd name="connsiteX932" fmla="*/ 780132 w 1452749"/>
                <a:gd name="connsiteY932" fmla="*/ 457211 h 1299556"/>
                <a:gd name="connsiteX933" fmla="*/ 780406 w 1452749"/>
                <a:gd name="connsiteY933" fmla="*/ 463970 h 1299556"/>
                <a:gd name="connsiteX934" fmla="*/ 783525 w 1452749"/>
                <a:gd name="connsiteY934" fmla="*/ 485519 h 1299556"/>
                <a:gd name="connsiteX935" fmla="*/ 785596 w 1452749"/>
                <a:gd name="connsiteY935" fmla="*/ 500334 h 1299556"/>
                <a:gd name="connsiteX936" fmla="*/ 786120 w 1452749"/>
                <a:gd name="connsiteY936" fmla="*/ 506819 h 1299556"/>
                <a:gd name="connsiteX937" fmla="*/ 810522 w 1452749"/>
                <a:gd name="connsiteY937" fmla="*/ 524477 h 1299556"/>
                <a:gd name="connsiteX938" fmla="*/ 816510 w 1452749"/>
                <a:gd name="connsiteY938" fmla="*/ 530463 h 1299556"/>
                <a:gd name="connsiteX939" fmla="*/ 819105 w 1452749"/>
                <a:gd name="connsiteY939" fmla="*/ 539018 h 1299556"/>
                <a:gd name="connsiteX940" fmla="*/ 824045 w 1452749"/>
                <a:gd name="connsiteY940" fmla="*/ 551489 h 1299556"/>
                <a:gd name="connsiteX941" fmla="*/ 824544 w 1452749"/>
                <a:gd name="connsiteY941" fmla="*/ 553559 h 1299556"/>
                <a:gd name="connsiteX942" fmla="*/ 827663 w 1452749"/>
                <a:gd name="connsiteY942" fmla="*/ 559021 h 1299556"/>
                <a:gd name="connsiteX943" fmla="*/ 833127 w 1452749"/>
                <a:gd name="connsiteY943" fmla="*/ 565006 h 1299556"/>
                <a:gd name="connsiteX944" fmla="*/ 834949 w 1452749"/>
                <a:gd name="connsiteY944" fmla="*/ 569421 h 1299556"/>
                <a:gd name="connsiteX945" fmla="*/ 834949 w 1452749"/>
                <a:gd name="connsiteY945" fmla="*/ 572264 h 1299556"/>
                <a:gd name="connsiteX946" fmla="*/ 832354 w 1452749"/>
                <a:gd name="connsiteY946" fmla="*/ 579023 h 1299556"/>
                <a:gd name="connsiteX947" fmla="*/ 829235 w 1452749"/>
                <a:gd name="connsiteY947" fmla="*/ 593564 h 1299556"/>
                <a:gd name="connsiteX948" fmla="*/ 825842 w 1452749"/>
                <a:gd name="connsiteY948" fmla="*/ 600573 h 1299556"/>
                <a:gd name="connsiteX949" fmla="*/ 825068 w 1452749"/>
                <a:gd name="connsiteY949" fmla="*/ 603441 h 1299556"/>
                <a:gd name="connsiteX950" fmla="*/ 838841 w 1452749"/>
                <a:gd name="connsiteY950" fmla="*/ 593564 h 1299556"/>
                <a:gd name="connsiteX951" fmla="*/ 847923 w 1452749"/>
                <a:gd name="connsiteY951" fmla="*/ 584211 h 1299556"/>
                <a:gd name="connsiteX952" fmla="*/ 850019 w 1452749"/>
                <a:gd name="connsiteY952" fmla="*/ 583438 h 1299556"/>
                <a:gd name="connsiteX953" fmla="*/ 870004 w 1452749"/>
                <a:gd name="connsiteY953" fmla="*/ 576155 h 1299556"/>
                <a:gd name="connsiteX954" fmla="*/ 891836 w 1452749"/>
                <a:gd name="connsiteY954" fmla="*/ 569421 h 1299556"/>
                <a:gd name="connsiteX955" fmla="*/ 903788 w 1452749"/>
                <a:gd name="connsiteY955" fmla="*/ 561615 h 1299556"/>
                <a:gd name="connsiteX956" fmla="*/ 904037 w 1452749"/>
                <a:gd name="connsiteY956" fmla="*/ 560318 h 1299556"/>
                <a:gd name="connsiteX957" fmla="*/ 907156 w 1452749"/>
                <a:gd name="connsiteY957" fmla="*/ 559021 h 1299556"/>
                <a:gd name="connsiteX958" fmla="*/ 907156 w 1452749"/>
                <a:gd name="connsiteY958" fmla="*/ 557474 h 1299556"/>
                <a:gd name="connsiteX959" fmla="*/ 912371 w 1452749"/>
                <a:gd name="connsiteY959" fmla="*/ 552262 h 1299556"/>
                <a:gd name="connsiteX960" fmla="*/ 916263 w 1452749"/>
                <a:gd name="connsiteY960" fmla="*/ 545253 h 1299556"/>
                <a:gd name="connsiteX961" fmla="*/ 918084 w 1452749"/>
                <a:gd name="connsiteY961" fmla="*/ 543956 h 1299556"/>
                <a:gd name="connsiteX962" fmla="*/ 916787 w 1452749"/>
                <a:gd name="connsiteY962" fmla="*/ 532533 h 1299556"/>
                <a:gd name="connsiteX963" fmla="*/ 920405 w 1452749"/>
                <a:gd name="connsiteY963" fmla="*/ 532783 h 1299556"/>
                <a:gd name="connsiteX964" fmla="*/ 923797 w 1452749"/>
                <a:gd name="connsiteY964" fmla="*/ 534079 h 1299556"/>
                <a:gd name="connsiteX965" fmla="*/ 929237 w 1452749"/>
                <a:gd name="connsiteY965" fmla="*/ 532533 h 1299556"/>
                <a:gd name="connsiteX966" fmla="*/ 929511 w 1452749"/>
                <a:gd name="connsiteY966" fmla="*/ 528642 h 1299556"/>
                <a:gd name="connsiteX967" fmla="*/ 936772 w 1452749"/>
                <a:gd name="connsiteY967" fmla="*/ 528642 h 1299556"/>
                <a:gd name="connsiteX968" fmla="*/ 942760 w 1452749"/>
                <a:gd name="connsiteY968" fmla="*/ 529415 h 1299556"/>
                <a:gd name="connsiteX969" fmla="*/ 942760 w 1452749"/>
                <a:gd name="connsiteY969" fmla="*/ 528368 h 1299556"/>
                <a:gd name="connsiteX970" fmla="*/ 946129 w 1452749"/>
                <a:gd name="connsiteY970" fmla="*/ 522158 h 1299556"/>
                <a:gd name="connsiteX971" fmla="*/ 947176 w 1452749"/>
                <a:gd name="connsiteY971" fmla="*/ 518242 h 1299556"/>
                <a:gd name="connsiteX972" fmla="*/ 950295 w 1452749"/>
                <a:gd name="connsiteY972" fmla="*/ 515923 h 1299556"/>
                <a:gd name="connsiteX973" fmla="*/ 957057 w 1452749"/>
                <a:gd name="connsiteY973" fmla="*/ 511757 h 1299556"/>
                <a:gd name="connsiteX974" fmla="*/ 963020 w 1452749"/>
                <a:gd name="connsiteY974" fmla="*/ 510710 h 1299556"/>
                <a:gd name="connsiteX975" fmla="*/ 969782 w 1452749"/>
                <a:gd name="connsiteY975" fmla="*/ 507093 h 1299556"/>
                <a:gd name="connsiteX976" fmla="*/ 976518 w 1452749"/>
                <a:gd name="connsiteY976" fmla="*/ 505796 h 1299556"/>
                <a:gd name="connsiteX977" fmla="*/ 980935 w 1452749"/>
                <a:gd name="connsiteY977" fmla="*/ 506046 h 1299556"/>
                <a:gd name="connsiteX978" fmla="*/ 984328 w 1452749"/>
                <a:gd name="connsiteY978" fmla="*/ 504998 h 1299556"/>
                <a:gd name="connsiteX979" fmla="*/ 993934 w 1452749"/>
                <a:gd name="connsiteY979" fmla="*/ 497990 h 1299556"/>
                <a:gd name="connsiteX980" fmla="*/ 995506 w 1452749"/>
                <a:gd name="connsiteY980" fmla="*/ 497491 h 1299556"/>
                <a:gd name="connsiteX981" fmla="*/ 997577 w 1452749"/>
                <a:gd name="connsiteY981" fmla="*/ 499037 h 1299556"/>
                <a:gd name="connsiteX982" fmla="*/ 1002243 w 1452749"/>
                <a:gd name="connsiteY982" fmla="*/ 498513 h 1299556"/>
                <a:gd name="connsiteX983" fmla="*/ 1005361 w 1452749"/>
                <a:gd name="connsiteY983" fmla="*/ 496967 h 1299556"/>
                <a:gd name="connsiteX984" fmla="*/ 1003540 w 1452749"/>
                <a:gd name="connsiteY984" fmla="*/ 493849 h 1299556"/>
                <a:gd name="connsiteX985" fmla="*/ 1008480 w 1452749"/>
                <a:gd name="connsiteY985" fmla="*/ 491231 h 1299556"/>
                <a:gd name="connsiteX986" fmla="*/ 1012897 w 1452749"/>
                <a:gd name="connsiteY986" fmla="*/ 487090 h 1299556"/>
                <a:gd name="connsiteX987" fmla="*/ 1022777 w 1452749"/>
                <a:gd name="connsiteY987" fmla="*/ 484746 h 1299556"/>
                <a:gd name="connsiteX988" fmla="*/ 1023825 w 1452749"/>
                <a:gd name="connsiteY988" fmla="*/ 487090 h 1299556"/>
                <a:gd name="connsiteX989" fmla="*/ 1027193 w 1452749"/>
                <a:gd name="connsiteY989" fmla="*/ 489684 h 1299556"/>
                <a:gd name="connsiteX990" fmla="*/ 1031859 w 1452749"/>
                <a:gd name="connsiteY990" fmla="*/ 490457 h 1299556"/>
                <a:gd name="connsiteX991" fmla="*/ 1034978 w 1452749"/>
                <a:gd name="connsiteY991" fmla="*/ 496693 h 1299556"/>
                <a:gd name="connsiteX992" fmla="*/ 1041215 w 1452749"/>
                <a:gd name="connsiteY992" fmla="*/ 500584 h 1299556"/>
                <a:gd name="connsiteX993" fmla="*/ 1048750 w 1452749"/>
                <a:gd name="connsiteY993" fmla="*/ 498513 h 1299556"/>
                <a:gd name="connsiteX994" fmla="*/ 1053691 w 1452749"/>
                <a:gd name="connsiteY994" fmla="*/ 495396 h 1299556"/>
                <a:gd name="connsiteX995" fmla="*/ 1067463 w 1452749"/>
                <a:gd name="connsiteY995" fmla="*/ 490457 h 1299556"/>
                <a:gd name="connsiteX996" fmla="*/ 1072902 w 1452749"/>
                <a:gd name="connsiteY996" fmla="*/ 489160 h 1299556"/>
                <a:gd name="connsiteX997" fmla="*/ 1081760 w 1452749"/>
                <a:gd name="connsiteY997" fmla="*/ 489684 h 129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</a:cxnLst>
              <a:rect l="l" t="t" r="r" b="b"/>
              <a:pathLst>
                <a:path w="1452749" h="1299556">
                  <a:moveTo>
                    <a:pt x="1086675" y="492528"/>
                  </a:moveTo>
                  <a:lnTo>
                    <a:pt x="1087200" y="493326"/>
                  </a:lnTo>
                  <a:lnTo>
                    <a:pt x="1089794" y="505273"/>
                  </a:lnTo>
                  <a:lnTo>
                    <a:pt x="1092913" y="513054"/>
                  </a:lnTo>
                  <a:lnTo>
                    <a:pt x="1096032" y="517469"/>
                  </a:lnTo>
                  <a:lnTo>
                    <a:pt x="1101222" y="521360"/>
                  </a:lnTo>
                  <a:lnTo>
                    <a:pt x="1094460" y="526049"/>
                  </a:lnTo>
                  <a:lnTo>
                    <a:pt x="1090568" y="529415"/>
                  </a:lnTo>
                  <a:lnTo>
                    <a:pt x="1085627" y="534354"/>
                  </a:lnTo>
                  <a:lnTo>
                    <a:pt x="1077070" y="536424"/>
                  </a:lnTo>
                  <a:lnTo>
                    <a:pt x="1072902" y="537721"/>
                  </a:lnTo>
                  <a:lnTo>
                    <a:pt x="1065368" y="542136"/>
                  </a:lnTo>
                  <a:lnTo>
                    <a:pt x="1058357" y="545253"/>
                  </a:lnTo>
                  <a:lnTo>
                    <a:pt x="1053167" y="548121"/>
                  </a:lnTo>
                  <a:lnTo>
                    <a:pt x="1052119" y="547323"/>
                  </a:lnTo>
                  <a:lnTo>
                    <a:pt x="1047179" y="553035"/>
                  </a:lnTo>
                  <a:lnTo>
                    <a:pt x="1041215" y="558248"/>
                  </a:lnTo>
                  <a:lnTo>
                    <a:pt x="1038620" y="559794"/>
                  </a:lnTo>
                  <a:lnTo>
                    <a:pt x="1034978" y="559021"/>
                  </a:lnTo>
                  <a:lnTo>
                    <a:pt x="1027692" y="558771"/>
                  </a:lnTo>
                  <a:lnTo>
                    <a:pt x="1019134" y="561091"/>
                  </a:lnTo>
                  <a:lnTo>
                    <a:pt x="1012123" y="563685"/>
                  </a:lnTo>
                  <a:lnTo>
                    <a:pt x="1005611" y="567077"/>
                  </a:lnTo>
                  <a:lnTo>
                    <a:pt x="995755" y="569920"/>
                  </a:lnTo>
                  <a:lnTo>
                    <a:pt x="990016" y="570718"/>
                  </a:lnTo>
                  <a:lnTo>
                    <a:pt x="981708" y="572788"/>
                  </a:lnTo>
                  <a:lnTo>
                    <a:pt x="972352" y="574085"/>
                  </a:lnTo>
                  <a:lnTo>
                    <a:pt x="968459" y="573312"/>
                  </a:lnTo>
                  <a:lnTo>
                    <a:pt x="960675" y="572788"/>
                  </a:lnTo>
                  <a:lnTo>
                    <a:pt x="960924" y="575133"/>
                  </a:lnTo>
                  <a:lnTo>
                    <a:pt x="964567" y="577203"/>
                  </a:lnTo>
                  <a:lnTo>
                    <a:pt x="967936" y="583164"/>
                  </a:lnTo>
                  <a:lnTo>
                    <a:pt x="967686" y="588376"/>
                  </a:lnTo>
                  <a:lnTo>
                    <a:pt x="963270" y="592517"/>
                  </a:lnTo>
                  <a:lnTo>
                    <a:pt x="958080" y="594337"/>
                  </a:lnTo>
                  <a:lnTo>
                    <a:pt x="957556" y="597206"/>
                  </a:lnTo>
                  <a:lnTo>
                    <a:pt x="958853" y="605760"/>
                  </a:lnTo>
                  <a:lnTo>
                    <a:pt x="957805" y="609676"/>
                  </a:lnTo>
                  <a:lnTo>
                    <a:pt x="953389" y="613043"/>
                  </a:lnTo>
                  <a:lnTo>
                    <a:pt x="950545" y="618231"/>
                  </a:lnTo>
                  <a:lnTo>
                    <a:pt x="948973" y="625514"/>
                  </a:lnTo>
                  <a:lnTo>
                    <a:pt x="944307" y="632248"/>
                  </a:lnTo>
                  <a:lnTo>
                    <a:pt x="941189" y="634842"/>
                  </a:lnTo>
                  <a:lnTo>
                    <a:pt x="941712" y="642898"/>
                  </a:lnTo>
                  <a:lnTo>
                    <a:pt x="942211" y="644469"/>
                  </a:lnTo>
                  <a:lnTo>
                    <a:pt x="958080" y="650954"/>
                  </a:lnTo>
                  <a:lnTo>
                    <a:pt x="966114" y="654595"/>
                  </a:lnTo>
                  <a:lnTo>
                    <a:pt x="979637" y="659259"/>
                  </a:lnTo>
                  <a:lnTo>
                    <a:pt x="983530" y="660057"/>
                  </a:lnTo>
                  <a:lnTo>
                    <a:pt x="983779" y="667839"/>
                  </a:lnTo>
                  <a:lnTo>
                    <a:pt x="985600" y="667839"/>
                  </a:lnTo>
                  <a:lnTo>
                    <a:pt x="989493" y="666018"/>
                  </a:lnTo>
                  <a:lnTo>
                    <a:pt x="991838" y="669909"/>
                  </a:lnTo>
                  <a:lnTo>
                    <a:pt x="985875" y="675097"/>
                  </a:lnTo>
                  <a:lnTo>
                    <a:pt x="986374" y="677716"/>
                  </a:lnTo>
                  <a:lnTo>
                    <a:pt x="979887" y="680035"/>
                  </a:lnTo>
                  <a:lnTo>
                    <a:pt x="979637" y="682379"/>
                  </a:lnTo>
                  <a:lnTo>
                    <a:pt x="979637" y="689662"/>
                  </a:lnTo>
                  <a:lnTo>
                    <a:pt x="980136" y="691458"/>
                  </a:lnTo>
                  <a:lnTo>
                    <a:pt x="984552" y="690161"/>
                  </a:lnTo>
                  <a:lnTo>
                    <a:pt x="984552" y="688091"/>
                  </a:lnTo>
                  <a:lnTo>
                    <a:pt x="991564" y="688365"/>
                  </a:lnTo>
                  <a:lnTo>
                    <a:pt x="995206" y="689138"/>
                  </a:lnTo>
                  <a:lnTo>
                    <a:pt x="994957" y="693553"/>
                  </a:lnTo>
                  <a:lnTo>
                    <a:pt x="1000920" y="692256"/>
                  </a:lnTo>
                  <a:lnTo>
                    <a:pt x="1003515" y="690435"/>
                  </a:lnTo>
                  <a:lnTo>
                    <a:pt x="1006384" y="696920"/>
                  </a:lnTo>
                  <a:lnTo>
                    <a:pt x="1010027" y="703155"/>
                  </a:lnTo>
                  <a:lnTo>
                    <a:pt x="1015217" y="701858"/>
                  </a:lnTo>
                  <a:lnTo>
                    <a:pt x="1015990" y="703405"/>
                  </a:lnTo>
                  <a:lnTo>
                    <a:pt x="1025621" y="701609"/>
                  </a:lnTo>
                  <a:lnTo>
                    <a:pt x="1026644" y="701609"/>
                  </a:lnTo>
                  <a:lnTo>
                    <a:pt x="1034703" y="699788"/>
                  </a:lnTo>
                  <a:lnTo>
                    <a:pt x="1047952" y="697444"/>
                  </a:lnTo>
                  <a:lnTo>
                    <a:pt x="1052893" y="695623"/>
                  </a:lnTo>
                  <a:lnTo>
                    <a:pt x="1057558" y="695099"/>
                  </a:lnTo>
                  <a:lnTo>
                    <a:pt x="1072902" y="692256"/>
                  </a:lnTo>
                  <a:lnTo>
                    <a:pt x="1076271" y="690435"/>
                  </a:lnTo>
                  <a:lnTo>
                    <a:pt x="1080163" y="689912"/>
                  </a:lnTo>
                  <a:lnTo>
                    <a:pt x="1087699" y="686794"/>
                  </a:lnTo>
                  <a:lnTo>
                    <a:pt x="1098602" y="680583"/>
                  </a:lnTo>
                  <a:lnTo>
                    <a:pt x="1105888" y="677192"/>
                  </a:lnTo>
                  <a:lnTo>
                    <a:pt x="1111601" y="671231"/>
                  </a:lnTo>
                  <a:lnTo>
                    <a:pt x="1114470" y="669410"/>
                  </a:lnTo>
                  <a:lnTo>
                    <a:pt x="1121731" y="665769"/>
                  </a:lnTo>
                  <a:lnTo>
                    <a:pt x="1127719" y="660581"/>
                  </a:lnTo>
                  <a:lnTo>
                    <a:pt x="1134730" y="657189"/>
                  </a:lnTo>
                  <a:lnTo>
                    <a:pt x="1141741" y="651477"/>
                  </a:lnTo>
                  <a:lnTo>
                    <a:pt x="1143812" y="648110"/>
                  </a:lnTo>
                  <a:lnTo>
                    <a:pt x="1149526" y="645516"/>
                  </a:lnTo>
                  <a:lnTo>
                    <a:pt x="1157061" y="643172"/>
                  </a:lnTo>
                  <a:lnTo>
                    <a:pt x="1173179" y="665245"/>
                  </a:lnTo>
                  <a:lnTo>
                    <a:pt x="1176023" y="670433"/>
                  </a:lnTo>
                  <a:lnTo>
                    <a:pt x="1176298" y="682903"/>
                  </a:lnTo>
                  <a:lnTo>
                    <a:pt x="1178120" y="686794"/>
                  </a:lnTo>
                  <a:lnTo>
                    <a:pt x="1178618" y="693029"/>
                  </a:lnTo>
                  <a:lnTo>
                    <a:pt x="1184082" y="691483"/>
                  </a:lnTo>
                  <a:lnTo>
                    <a:pt x="1188748" y="688889"/>
                  </a:lnTo>
                  <a:lnTo>
                    <a:pt x="1193963" y="684998"/>
                  </a:lnTo>
                  <a:lnTo>
                    <a:pt x="1199402" y="679786"/>
                  </a:lnTo>
                  <a:lnTo>
                    <a:pt x="1204093" y="676668"/>
                  </a:lnTo>
                  <a:lnTo>
                    <a:pt x="1207461" y="676169"/>
                  </a:lnTo>
                  <a:lnTo>
                    <a:pt x="1211628" y="678489"/>
                  </a:lnTo>
                  <a:lnTo>
                    <a:pt x="1214747" y="682654"/>
                  </a:lnTo>
                  <a:lnTo>
                    <a:pt x="1219937" y="684200"/>
                  </a:lnTo>
                  <a:lnTo>
                    <a:pt x="1223829" y="683427"/>
                  </a:lnTo>
                  <a:lnTo>
                    <a:pt x="1227472" y="681357"/>
                  </a:lnTo>
                  <a:lnTo>
                    <a:pt x="1236828" y="670707"/>
                  </a:lnTo>
                  <a:lnTo>
                    <a:pt x="1243315" y="667589"/>
                  </a:lnTo>
                  <a:lnTo>
                    <a:pt x="1250576" y="665769"/>
                  </a:lnTo>
                  <a:lnTo>
                    <a:pt x="1259159" y="665769"/>
                  </a:lnTo>
                  <a:lnTo>
                    <a:pt x="1265397" y="664995"/>
                  </a:lnTo>
                  <a:lnTo>
                    <a:pt x="1275002" y="661105"/>
                  </a:lnTo>
                  <a:lnTo>
                    <a:pt x="1281515" y="659010"/>
                  </a:lnTo>
                  <a:lnTo>
                    <a:pt x="1288251" y="657987"/>
                  </a:lnTo>
                  <a:lnTo>
                    <a:pt x="1299679" y="653298"/>
                  </a:lnTo>
                  <a:lnTo>
                    <a:pt x="1304619" y="652001"/>
                  </a:lnTo>
                  <a:lnTo>
                    <a:pt x="1307738" y="650180"/>
                  </a:lnTo>
                  <a:lnTo>
                    <a:pt x="1306715" y="647337"/>
                  </a:lnTo>
                  <a:lnTo>
                    <a:pt x="1311131" y="643696"/>
                  </a:lnTo>
                  <a:lnTo>
                    <a:pt x="1317618" y="642648"/>
                  </a:lnTo>
                  <a:lnTo>
                    <a:pt x="1318142" y="639531"/>
                  </a:lnTo>
                  <a:lnTo>
                    <a:pt x="1319689" y="636164"/>
                  </a:lnTo>
                  <a:lnTo>
                    <a:pt x="1323057" y="636413"/>
                  </a:lnTo>
                  <a:lnTo>
                    <a:pt x="1325403" y="633046"/>
                  </a:lnTo>
                  <a:lnTo>
                    <a:pt x="1333711" y="629928"/>
                  </a:lnTo>
                  <a:lnTo>
                    <a:pt x="1337105" y="630701"/>
                  </a:lnTo>
                  <a:lnTo>
                    <a:pt x="1346186" y="628906"/>
                  </a:lnTo>
                  <a:lnTo>
                    <a:pt x="1354245" y="628108"/>
                  </a:lnTo>
                  <a:lnTo>
                    <a:pt x="1355543" y="629679"/>
                  </a:lnTo>
                  <a:lnTo>
                    <a:pt x="1361781" y="627085"/>
                  </a:lnTo>
                  <a:lnTo>
                    <a:pt x="1368018" y="623444"/>
                  </a:lnTo>
                  <a:lnTo>
                    <a:pt x="1371137" y="621099"/>
                  </a:lnTo>
                  <a:lnTo>
                    <a:pt x="1370863" y="617981"/>
                  </a:lnTo>
                  <a:lnTo>
                    <a:pt x="1372160" y="616934"/>
                  </a:lnTo>
                  <a:lnTo>
                    <a:pt x="1374256" y="618755"/>
                  </a:lnTo>
                  <a:lnTo>
                    <a:pt x="1391646" y="617981"/>
                  </a:lnTo>
                  <a:lnTo>
                    <a:pt x="1394241" y="618755"/>
                  </a:lnTo>
                  <a:lnTo>
                    <a:pt x="1399182" y="619553"/>
                  </a:lnTo>
                  <a:lnTo>
                    <a:pt x="1397360" y="622670"/>
                  </a:lnTo>
                  <a:lnTo>
                    <a:pt x="1398658" y="627334"/>
                  </a:lnTo>
                  <a:lnTo>
                    <a:pt x="1395564" y="629405"/>
                  </a:lnTo>
                  <a:lnTo>
                    <a:pt x="1393992" y="631749"/>
                  </a:lnTo>
                  <a:lnTo>
                    <a:pt x="1393743" y="634094"/>
                  </a:lnTo>
                  <a:lnTo>
                    <a:pt x="1390624" y="638758"/>
                  </a:lnTo>
                  <a:lnTo>
                    <a:pt x="1396063" y="641875"/>
                  </a:lnTo>
                  <a:lnTo>
                    <a:pt x="1401278" y="641625"/>
                  </a:lnTo>
                  <a:lnTo>
                    <a:pt x="1406468" y="642399"/>
                  </a:lnTo>
                  <a:lnTo>
                    <a:pt x="1405944" y="645516"/>
                  </a:lnTo>
                  <a:lnTo>
                    <a:pt x="1408813" y="649931"/>
                  </a:lnTo>
                  <a:lnTo>
                    <a:pt x="1410110" y="654096"/>
                  </a:lnTo>
                  <a:lnTo>
                    <a:pt x="1410884" y="658760"/>
                  </a:lnTo>
                  <a:lnTo>
                    <a:pt x="1408289" y="661354"/>
                  </a:lnTo>
                  <a:lnTo>
                    <a:pt x="1409337" y="667864"/>
                  </a:lnTo>
                  <a:lnTo>
                    <a:pt x="1409063" y="670458"/>
                  </a:lnTo>
                  <a:lnTo>
                    <a:pt x="1412455" y="677716"/>
                  </a:lnTo>
                  <a:lnTo>
                    <a:pt x="1414277" y="678763"/>
                  </a:lnTo>
                  <a:lnTo>
                    <a:pt x="1418169" y="676419"/>
                  </a:lnTo>
                  <a:lnTo>
                    <a:pt x="1419192" y="673575"/>
                  </a:lnTo>
                  <a:lnTo>
                    <a:pt x="1426727" y="672528"/>
                  </a:lnTo>
                  <a:lnTo>
                    <a:pt x="1432965" y="670707"/>
                  </a:lnTo>
                  <a:lnTo>
                    <a:pt x="1436857" y="672253"/>
                  </a:lnTo>
                  <a:lnTo>
                    <a:pt x="1441274" y="670707"/>
                  </a:lnTo>
                  <a:lnTo>
                    <a:pt x="1446488" y="671231"/>
                  </a:lnTo>
                  <a:lnTo>
                    <a:pt x="1450630" y="706273"/>
                  </a:lnTo>
                  <a:lnTo>
                    <a:pt x="1444916" y="708368"/>
                  </a:lnTo>
                  <a:lnTo>
                    <a:pt x="1440500" y="711486"/>
                  </a:lnTo>
                  <a:lnTo>
                    <a:pt x="1437381" y="708618"/>
                  </a:lnTo>
                  <a:lnTo>
                    <a:pt x="1435560" y="709141"/>
                  </a:lnTo>
                  <a:lnTo>
                    <a:pt x="1428823" y="709391"/>
                  </a:lnTo>
                  <a:lnTo>
                    <a:pt x="1424407" y="709914"/>
                  </a:lnTo>
                  <a:lnTo>
                    <a:pt x="1414776" y="708867"/>
                  </a:lnTo>
                  <a:lnTo>
                    <a:pt x="1409586" y="708343"/>
                  </a:lnTo>
                  <a:lnTo>
                    <a:pt x="1398159" y="708867"/>
                  </a:lnTo>
                  <a:lnTo>
                    <a:pt x="1388802" y="711735"/>
                  </a:lnTo>
                  <a:lnTo>
                    <a:pt x="1380494" y="712508"/>
                  </a:lnTo>
                  <a:lnTo>
                    <a:pt x="1372435" y="714329"/>
                  </a:lnTo>
                  <a:lnTo>
                    <a:pt x="1370613" y="714055"/>
                  </a:lnTo>
                  <a:lnTo>
                    <a:pt x="1370114" y="716923"/>
                  </a:lnTo>
                  <a:lnTo>
                    <a:pt x="1371661" y="721088"/>
                  </a:lnTo>
                  <a:lnTo>
                    <a:pt x="1374780" y="735629"/>
                  </a:lnTo>
                  <a:lnTo>
                    <a:pt x="1377899" y="744458"/>
                  </a:lnTo>
                  <a:lnTo>
                    <a:pt x="1363078" y="749895"/>
                  </a:lnTo>
                  <a:lnTo>
                    <a:pt x="1361008" y="751466"/>
                  </a:lnTo>
                  <a:lnTo>
                    <a:pt x="1365174" y="762116"/>
                  </a:lnTo>
                  <a:lnTo>
                    <a:pt x="1364126" y="772492"/>
                  </a:lnTo>
                  <a:lnTo>
                    <a:pt x="1364899" y="777430"/>
                  </a:lnTo>
                  <a:lnTo>
                    <a:pt x="1361781" y="787830"/>
                  </a:lnTo>
                  <a:lnTo>
                    <a:pt x="1361531" y="790948"/>
                  </a:lnTo>
                  <a:lnTo>
                    <a:pt x="1361282" y="798730"/>
                  </a:lnTo>
                  <a:lnTo>
                    <a:pt x="1361531" y="802620"/>
                  </a:lnTo>
                  <a:lnTo>
                    <a:pt x="1359984" y="808606"/>
                  </a:lnTo>
                  <a:lnTo>
                    <a:pt x="1357639" y="813270"/>
                  </a:lnTo>
                  <a:lnTo>
                    <a:pt x="1355294" y="815864"/>
                  </a:lnTo>
                  <a:lnTo>
                    <a:pt x="1350104" y="818982"/>
                  </a:lnTo>
                  <a:lnTo>
                    <a:pt x="1343342" y="821576"/>
                  </a:lnTo>
                  <a:lnTo>
                    <a:pt x="1331141" y="824170"/>
                  </a:lnTo>
                  <a:lnTo>
                    <a:pt x="1309584" y="832749"/>
                  </a:lnTo>
                  <a:lnTo>
                    <a:pt x="1305168" y="834296"/>
                  </a:lnTo>
                  <a:lnTo>
                    <a:pt x="1298406" y="839234"/>
                  </a:lnTo>
                  <a:lnTo>
                    <a:pt x="1311655" y="876122"/>
                  </a:lnTo>
                  <a:lnTo>
                    <a:pt x="1315822" y="888592"/>
                  </a:lnTo>
                  <a:lnTo>
                    <a:pt x="1317369" y="891186"/>
                  </a:lnTo>
                  <a:lnTo>
                    <a:pt x="1318142" y="896624"/>
                  </a:lnTo>
                  <a:lnTo>
                    <a:pt x="1319190" y="914805"/>
                  </a:lnTo>
                  <a:lnTo>
                    <a:pt x="1320737" y="920018"/>
                  </a:lnTo>
                  <a:lnTo>
                    <a:pt x="1328022" y="917674"/>
                  </a:lnTo>
                  <a:lnTo>
                    <a:pt x="1329071" y="929870"/>
                  </a:lnTo>
                  <a:lnTo>
                    <a:pt x="1332439" y="929371"/>
                  </a:lnTo>
                  <a:lnTo>
                    <a:pt x="1332688" y="931965"/>
                  </a:lnTo>
                  <a:lnTo>
                    <a:pt x="1335807" y="940271"/>
                  </a:lnTo>
                  <a:lnTo>
                    <a:pt x="1336855" y="944411"/>
                  </a:lnTo>
                  <a:lnTo>
                    <a:pt x="1338152" y="951170"/>
                  </a:lnTo>
                  <a:lnTo>
                    <a:pt x="1338926" y="959475"/>
                  </a:lnTo>
                  <a:lnTo>
                    <a:pt x="1340747" y="966508"/>
                  </a:lnTo>
                  <a:lnTo>
                    <a:pt x="1344141" y="974016"/>
                  </a:lnTo>
                  <a:lnTo>
                    <a:pt x="1343093" y="978705"/>
                  </a:lnTo>
                  <a:lnTo>
                    <a:pt x="1342320" y="987284"/>
                  </a:lnTo>
                  <a:lnTo>
                    <a:pt x="1343093" y="1002324"/>
                  </a:lnTo>
                  <a:lnTo>
                    <a:pt x="1343617" y="1018187"/>
                  </a:lnTo>
                  <a:lnTo>
                    <a:pt x="1319190" y="1021803"/>
                  </a:lnTo>
                  <a:lnTo>
                    <a:pt x="1311655" y="1024921"/>
                  </a:lnTo>
                  <a:lnTo>
                    <a:pt x="1293740" y="1032727"/>
                  </a:lnTo>
                  <a:lnTo>
                    <a:pt x="1274254" y="1043626"/>
                  </a:lnTo>
                  <a:lnTo>
                    <a:pt x="1245935" y="1061035"/>
                  </a:lnTo>
                  <a:lnTo>
                    <a:pt x="1232936" y="1066223"/>
                  </a:lnTo>
                  <a:lnTo>
                    <a:pt x="1224378" y="1067770"/>
                  </a:lnTo>
                  <a:lnTo>
                    <a:pt x="1215022" y="1066223"/>
                  </a:lnTo>
                  <a:lnTo>
                    <a:pt x="1192665" y="1059738"/>
                  </a:lnTo>
                  <a:lnTo>
                    <a:pt x="1150324" y="1045696"/>
                  </a:lnTo>
                  <a:lnTo>
                    <a:pt x="1132410" y="1038164"/>
                  </a:lnTo>
                  <a:lnTo>
                    <a:pt x="1122006" y="1032203"/>
                  </a:lnTo>
                  <a:lnTo>
                    <a:pt x="1104340" y="1020506"/>
                  </a:lnTo>
                  <a:lnTo>
                    <a:pt x="1087449" y="1003895"/>
                  </a:lnTo>
                  <a:lnTo>
                    <a:pt x="1072379" y="991948"/>
                  </a:lnTo>
                  <a:lnTo>
                    <a:pt x="1064070" y="986486"/>
                  </a:lnTo>
                  <a:lnTo>
                    <a:pt x="1052643" y="980002"/>
                  </a:lnTo>
                  <a:lnTo>
                    <a:pt x="1041739" y="975836"/>
                  </a:lnTo>
                  <a:lnTo>
                    <a:pt x="1028990" y="972719"/>
                  </a:lnTo>
                  <a:lnTo>
                    <a:pt x="1014443" y="972719"/>
                  </a:lnTo>
                  <a:lnTo>
                    <a:pt x="987446" y="977133"/>
                  </a:lnTo>
                  <a:lnTo>
                    <a:pt x="981982" y="980775"/>
                  </a:lnTo>
                  <a:lnTo>
                    <a:pt x="973150" y="985189"/>
                  </a:lnTo>
                  <a:lnTo>
                    <a:pt x="954437" y="992721"/>
                  </a:lnTo>
                  <a:lnTo>
                    <a:pt x="943783" y="996887"/>
                  </a:lnTo>
                  <a:lnTo>
                    <a:pt x="935724" y="1001551"/>
                  </a:lnTo>
                  <a:lnTo>
                    <a:pt x="925345" y="1004419"/>
                  </a:lnTo>
                  <a:lnTo>
                    <a:pt x="920654" y="1008035"/>
                  </a:lnTo>
                  <a:lnTo>
                    <a:pt x="912620" y="1016615"/>
                  </a:lnTo>
                  <a:lnTo>
                    <a:pt x="903513" y="1023374"/>
                  </a:lnTo>
                  <a:lnTo>
                    <a:pt x="899097" y="1025719"/>
                  </a:lnTo>
                  <a:lnTo>
                    <a:pt x="884026" y="1037915"/>
                  </a:lnTo>
                  <a:lnTo>
                    <a:pt x="868457" y="1050111"/>
                  </a:lnTo>
                  <a:lnTo>
                    <a:pt x="865064" y="1051932"/>
                  </a:lnTo>
                  <a:lnTo>
                    <a:pt x="859350" y="1053753"/>
                  </a:lnTo>
                  <a:lnTo>
                    <a:pt x="852589" y="1054526"/>
                  </a:lnTo>
                  <a:lnTo>
                    <a:pt x="849220" y="1071934"/>
                  </a:lnTo>
                  <a:lnTo>
                    <a:pt x="848447" y="1077397"/>
                  </a:lnTo>
                  <a:lnTo>
                    <a:pt x="849744" y="1083881"/>
                  </a:lnTo>
                  <a:lnTo>
                    <a:pt x="854684" y="1097898"/>
                  </a:lnTo>
                  <a:lnTo>
                    <a:pt x="858577" y="1105954"/>
                  </a:lnTo>
                  <a:lnTo>
                    <a:pt x="843507" y="1114259"/>
                  </a:lnTo>
                  <a:lnTo>
                    <a:pt x="837020" y="1123089"/>
                  </a:lnTo>
                  <a:lnTo>
                    <a:pt x="836745" y="1125184"/>
                  </a:lnTo>
                  <a:lnTo>
                    <a:pt x="839864" y="1129598"/>
                  </a:lnTo>
                  <a:lnTo>
                    <a:pt x="841685" y="1136333"/>
                  </a:lnTo>
                  <a:lnTo>
                    <a:pt x="836495" y="1135310"/>
                  </a:lnTo>
                  <a:lnTo>
                    <a:pt x="832853" y="1136607"/>
                  </a:lnTo>
                  <a:lnTo>
                    <a:pt x="825317" y="1137629"/>
                  </a:lnTo>
                  <a:lnTo>
                    <a:pt x="825317" y="1136856"/>
                  </a:lnTo>
                  <a:lnTo>
                    <a:pt x="817782" y="1137106"/>
                  </a:lnTo>
                  <a:lnTo>
                    <a:pt x="814938" y="1133988"/>
                  </a:lnTo>
                  <a:lnTo>
                    <a:pt x="809474" y="1134262"/>
                  </a:lnTo>
                  <a:lnTo>
                    <a:pt x="808701" y="1128027"/>
                  </a:lnTo>
                  <a:lnTo>
                    <a:pt x="806605" y="1129573"/>
                  </a:lnTo>
                  <a:lnTo>
                    <a:pt x="802463" y="1130097"/>
                  </a:lnTo>
                  <a:lnTo>
                    <a:pt x="800367" y="1130870"/>
                  </a:lnTo>
                  <a:lnTo>
                    <a:pt x="797273" y="1135285"/>
                  </a:lnTo>
                  <a:lnTo>
                    <a:pt x="797273" y="1137629"/>
                  </a:lnTo>
                  <a:lnTo>
                    <a:pt x="798820" y="1139450"/>
                  </a:lnTo>
                  <a:lnTo>
                    <a:pt x="799069" y="1146982"/>
                  </a:lnTo>
                  <a:lnTo>
                    <a:pt x="798296" y="1150624"/>
                  </a:lnTo>
                  <a:lnTo>
                    <a:pt x="789464" y="1151397"/>
                  </a:lnTo>
                  <a:lnTo>
                    <a:pt x="782702" y="1151646"/>
                  </a:lnTo>
                  <a:lnTo>
                    <a:pt x="755955" y="1163094"/>
                  </a:lnTo>
                  <a:lnTo>
                    <a:pt x="749193" y="1165938"/>
                  </a:lnTo>
                  <a:lnTo>
                    <a:pt x="749967" y="1168531"/>
                  </a:lnTo>
                  <a:lnTo>
                    <a:pt x="735171" y="1175814"/>
                  </a:lnTo>
                  <a:lnTo>
                    <a:pt x="731803" y="1177635"/>
                  </a:lnTo>
                  <a:lnTo>
                    <a:pt x="723470" y="1185167"/>
                  </a:lnTo>
                  <a:lnTo>
                    <a:pt x="735695" y="1190604"/>
                  </a:lnTo>
                  <a:lnTo>
                    <a:pt x="714911" y="1202027"/>
                  </a:lnTo>
                  <a:lnTo>
                    <a:pt x="691258" y="1214498"/>
                  </a:lnTo>
                  <a:lnTo>
                    <a:pt x="691258" y="1208537"/>
                  </a:lnTo>
                  <a:lnTo>
                    <a:pt x="698269" y="1200481"/>
                  </a:lnTo>
                  <a:lnTo>
                    <a:pt x="700365" y="1196066"/>
                  </a:lnTo>
                  <a:lnTo>
                    <a:pt x="700614" y="1193996"/>
                  </a:lnTo>
                  <a:lnTo>
                    <a:pt x="695674" y="1186464"/>
                  </a:lnTo>
                  <a:lnTo>
                    <a:pt x="691258" y="1189582"/>
                  </a:lnTo>
                  <a:lnTo>
                    <a:pt x="682950" y="1196066"/>
                  </a:lnTo>
                  <a:lnTo>
                    <a:pt x="676986" y="1199184"/>
                  </a:lnTo>
                  <a:lnTo>
                    <a:pt x="668927" y="1201529"/>
                  </a:lnTo>
                  <a:lnTo>
                    <a:pt x="661118" y="1204372"/>
                  </a:lnTo>
                  <a:lnTo>
                    <a:pt x="651262" y="1211380"/>
                  </a:lnTo>
                  <a:lnTo>
                    <a:pt x="638263" y="1223327"/>
                  </a:lnTo>
                  <a:lnTo>
                    <a:pt x="634370" y="1228016"/>
                  </a:lnTo>
                  <a:lnTo>
                    <a:pt x="631776" y="1232156"/>
                  </a:lnTo>
                  <a:lnTo>
                    <a:pt x="630204" y="1237618"/>
                  </a:lnTo>
                  <a:lnTo>
                    <a:pt x="629705" y="1244103"/>
                  </a:lnTo>
                  <a:lnTo>
                    <a:pt x="627360" y="1249291"/>
                  </a:lnTo>
                  <a:lnTo>
                    <a:pt x="621371" y="1253730"/>
                  </a:lnTo>
                  <a:lnTo>
                    <a:pt x="613861" y="1257621"/>
                  </a:lnTo>
                  <a:lnTo>
                    <a:pt x="608397" y="1261238"/>
                  </a:lnTo>
                  <a:lnTo>
                    <a:pt x="606825" y="1260464"/>
                  </a:lnTo>
                  <a:lnTo>
                    <a:pt x="603457" y="1256324"/>
                  </a:lnTo>
                  <a:lnTo>
                    <a:pt x="598267" y="1256324"/>
                  </a:lnTo>
                  <a:lnTo>
                    <a:pt x="595922" y="1255526"/>
                  </a:lnTo>
                  <a:lnTo>
                    <a:pt x="594375" y="1259941"/>
                  </a:lnTo>
                  <a:lnTo>
                    <a:pt x="590982" y="1260739"/>
                  </a:lnTo>
                  <a:lnTo>
                    <a:pt x="580602" y="1264106"/>
                  </a:lnTo>
                  <a:lnTo>
                    <a:pt x="576960" y="1262535"/>
                  </a:lnTo>
                  <a:lnTo>
                    <a:pt x="575911" y="1267223"/>
                  </a:lnTo>
                  <a:lnTo>
                    <a:pt x="567877" y="1271364"/>
                  </a:lnTo>
                  <a:lnTo>
                    <a:pt x="552009" y="1290344"/>
                  </a:lnTo>
                  <a:lnTo>
                    <a:pt x="537213" y="1299173"/>
                  </a:lnTo>
                  <a:lnTo>
                    <a:pt x="521095" y="1292140"/>
                  </a:lnTo>
                  <a:lnTo>
                    <a:pt x="497192" y="1281515"/>
                  </a:lnTo>
                  <a:lnTo>
                    <a:pt x="452007" y="1262535"/>
                  </a:lnTo>
                  <a:lnTo>
                    <a:pt x="432520" y="1254229"/>
                  </a:lnTo>
                  <a:lnTo>
                    <a:pt x="402629" y="1241758"/>
                  </a:lnTo>
                  <a:lnTo>
                    <a:pt x="401082" y="1241235"/>
                  </a:lnTo>
                  <a:lnTo>
                    <a:pt x="378203" y="1231632"/>
                  </a:lnTo>
                  <a:lnTo>
                    <a:pt x="369894" y="1227492"/>
                  </a:lnTo>
                  <a:lnTo>
                    <a:pt x="360288" y="1223327"/>
                  </a:lnTo>
                  <a:lnTo>
                    <a:pt x="347039" y="1217092"/>
                  </a:lnTo>
                  <a:lnTo>
                    <a:pt x="333017" y="1211380"/>
                  </a:lnTo>
                  <a:lnTo>
                    <a:pt x="328077" y="1209834"/>
                  </a:lnTo>
                  <a:lnTo>
                    <a:pt x="326505" y="1211630"/>
                  </a:lnTo>
                  <a:lnTo>
                    <a:pt x="320292" y="1211380"/>
                  </a:lnTo>
                  <a:lnTo>
                    <a:pt x="312757" y="1211630"/>
                  </a:lnTo>
                  <a:lnTo>
                    <a:pt x="305996" y="1212428"/>
                  </a:lnTo>
                  <a:lnTo>
                    <a:pt x="285736" y="1212153"/>
                  </a:lnTo>
                  <a:lnTo>
                    <a:pt x="250406" y="1211904"/>
                  </a:lnTo>
                  <a:lnTo>
                    <a:pt x="236633" y="1211904"/>
                  </a:lnTo>
                  <a:lnTo>
                    <a:pt x="236109" y="1203848"/>
                  </a:lnTo>
                  <a:lnTo>
                    <a:pt x="234562" y="1204122"/>
                  </a:lnTo>
                  <a:lnTo>
                    <a:pt x="222336" y="1211655"/>
                  </a:lnTo>
                  <a:lnTo>
                    <a:pt x="216872" y="1213201"/>
                  </a:lnTo>
                  <a:lnTo>
                    <a:pt x="195065" y="1213201"/>
                  </a:lnTo>
                  <a:lnTo>
                    <a:pt x="176103" y="1216319"/>
                  </a:lnTo>
                  <a:lnTo>
                    <a:pt x="166996" y="1219960"/>
                  </a:lnTo>
                  <a:lnTo>
                    <a:pt x="160509" y="1223327"/>
                  </a:lnTo>
                  <a:lnTo>
                    <a:pt x="156092" y="1226719"/>
                  </a:lnTo>
                  <a:lnTo>
                    <a:pt x="154022" y="1227218"/>
                  </a:lnTo>
                  <a:lnTo>
                    <a:pt x="147260" y="1226445"/>
                  </a:lnTo>
                  <a:lnTo>
                    <a:pt x="145189" y="1226694"/>
                  </a:lnTo>
                  <a:lnTo>
                    <a:pt x="137903" y="1229038"/>
                  </a:lnTo>
                  <a:lnTo>
                    <a:pt x="134260" y="1227741"/>
                  </a:lnTo>
                  <a:lnTo>
                    <a:pt x="129844" y="1224100"/>
                  </a:lnTo>
                  <a:lnTo>
                    <a:pt x="125179" y="1221756"/>
                  </a:lnTo>
                  <a:lnTo>
                    <a:pt x="122584" y="1221257"/>
                  </a:lnTo>
                  <a:lnTo>
                    <a:pt x="117893" y="1221756"/>
                  </a:lnTo>
                  <a:lnTo>
                    <a:pt x="113751" y="1223851"/>
                  </a:lnTo>
                  <a:lnTo>
                    <a:pt x="109061" y="1218638"/>
                  </a:lnTo>
                  <a:lnTo>
                    <a:pt x="101800" y="1218389"/>
                  </a:lnTo>
                  <a:lnTo>
                    <a:pt x="98681" y="1218913"/>
                  </a:lnTo>
                  <a:lnTo>
                    <a:pt x="95562" y="1218638"/>
                  </a:lnTo>
                  <a:lnTo>
                    <a:pt x="90622" y="1215795"/>
                  </a:lnTo>
                  <a:lnTo>
                    <a:pt x="91395" y="1213201"/>
                  </a:lnTo>
                  <a:lnTo>
                    <a:pt x="85956" y="1212927"/>
                  </a:lnTo>
                  <a:lnTo>
                    <a:pt x="83611" y="1218638"/>
                  </a:lnTo>
                  <a:lnTo>
                    <a:pt x="82563" y="1219162"/>
                  </a:lnTo>
                  <a:lnTo>
                    <a:pt x="73231" y="1220210"/>
                  </a:lnTo>
                  <a:lnTo>
                    <a:pt x="71909" y="1219162"/>
                  </a:lnTo>
                  <a:lnTo>
                    <a:pt x="66195" y="1217865"/>
                  </a:lnTo>
                  <a:lnTo>
                    <a:pt x="66470" y="1210333"/>
                  </a:lnTo>
                  <a:lnTo>
                    <a:pt x="61779" y="1209560"/>
                  </a:lnTo>
                  <a:lnTo>
                    <a:pt x="59708" y="1210333"/>
                  </a:lnTo>
                  <a:lnTo>
                    <a:pt x="57637" y="1208786"/>
                  </a:lnTo>
                  <a:lnTo>
                    <a:pt x="50626" y="1209285"/>
                  </a:lnTo>
                  <a:lnTo>
                    <a:pt x="48281" y="1208263"/>
                  </a:lnTo>
                  <a:lnTo>
                    <a:pt x="42293" y="1203848"/>
                  </a:lnTo>
                  <a:lnTo>
                    <a:pt x="38151" y="1203574"/>
                  </a:lnTo>
                  <a:lnTo>
                    <a:pt x="35556" y="1202526"/>
                  </a:lnTo>
                  <a:lnTo>
                    <a:pt x="32961" y="1199433"/>
                  </a:lnTo>
                  <a:lnTo>
                    <a:pt x="31639" y="1198910"/>
                  </a:lnTo>
                  <a:lnTo>
                    <a:pt x="30341" y="1195792"/>
                  </a:lnTo>
                  <a:lnTo>
                    <a:pt x="29044" y="1195019"/>
                  </a:lnTo>
                  <a:lnTo>
                    <a:pt x="32687" y="1187487"/>
                  </a:lnTo>
                  <a:lnTo>
                    <a:pt x="23330" y="1180478"/>
                  </a:lnTo>
                  <a:lnTo>
                    <a:pt x="3844" y="1178907"/>
                  </a:lnTo>
                  <a:lnTo>
                    <a:pt x="-2119" y="1177610"/>
                  </a:lnTo>
                  <a:lnTo>
                    <a:pt x="1249" y="1160475"/>
                  </a:lnTo>
                  <a:lnTo>
                    <a:pt x="4367" y="1160475"/>
                  </a:lnTo>
                  <a:lnTo>
                    <a:pt x="10081" y="1157083"/>
                  </a:lnTo>
                  <a:lnTo>
                    <a:pt x="16594" y="1148778"/>
                  </a:lnTo>
                  <a:lnTo>
                    <a:pt x="19189" y="1146459"/>
                  </a:lnTo>
                  <a:lnTo>
                    <a:pt x="23854" y="1139425"/>
                  </a:lnTo>
                  <a:lnTo>
                    <a:pt x="29318" y="1132417"/>
                  </a:lnTo>
                  <a:lnTo>
                    <a:pt x="31140" y="1128526"/>
                  </a:lnTo>
                  <a:lnTo>
                    <a:pt x="33210" y="1128002"/>
                  </a:lnTo>
                  <a:lnTo>
                    <a:pt x="44388" y="1123862"/>
                  </a:lnTo>
                  <a:lnTo>
                    <a:pt x="45162" y="1121268"/>
                  </a:lnTo>
                  <a:lnTo>
                    <a:pt x="40746" y="1117876"/>
                  </a:lnTo>
                  <a:lnTo>
                    <a:pt x="35805" y="1115282"/>
                  </a:lnTo>
                  <a:lnTo>
                    <a:pt x="41519" y="1103610"/>
                  </a:lnTo>
                  <a:lnTo>
                    <a:pt x="51400" y="1085153"/>
                  </a:lnTo>
                  <a:lnTo>
                    <a:pt x="53471" y="1079965"/>
                  </a:lnTo>
                  <a:lnTo>
                    <a:pt x="49828" y="1077122"/>
                  </a:lnTo>
                  <a:lnTo>
                    <a:pt x="54244" y="1064377"/>
                  </a:lnTo>
                  <a:lnTo>
                    <a:pt x="56340" y="1054775"/>
                  </a:lnTo>
                  <a:lnTo>
                    <a:pt x="62303" y="1056346"/>
                  </a:lnTo>
                  <a:lnTo>
                    <a:pt x="67767" y="1058666"/>
                  </a:lnTo>
                  <a:lnTo>
                    <a:pt x="69314" y="1054251"/>
                  </a:lnTo>
                  <a:lnTo>
                    <a:pt x="70886" y="1054002"/>
                  </a:lnTo>
                  <a:lnTo>
                    <a:pt x="75552" y="1049837"/>
                  </a:lnTo>
                  <a:lnTo>
                    <a:pt x="80243" y="1044898"/>
                  </a:lnTo>
                  <a:lnTo>
                    <a:pt x="83611" y="1044125"/>
                  </a:lnTo>
                  <a:lnTo>
                    <a:pt x="86206" y="1046195"/>
                  </a:lnTo>
                  <a:lnTo>
                    <a:pt x="90622" y="1053229"/>
                  </a:lnTo>
                  <a:lnTo>
                    <a:pt x="97109" y="1059190"/>
                  </a:lnTo>
                  <a:lnTo>
                    <a:pt x="100502" y="1063355"/>
                  </a:lnTo>
                  <a:lnTo>
                    <a:pt x="101002" y="1065425"/>
                  </a:lnTo>
                  <a:lnTo>
                    <a:pt x="100752" y="1077122"/>
                  </a:lnTo>
                  <a:lnTo>
                    <a:pt x="101526" y="1079442"/>
                  </a:lnTo>
                  <a:lnTo>
                    <a:pt x="105442" y="1078943"/>
                  </a:lnTo>
                  <a:lnTo>
                    <a:pt x="110358" y="1075027"/>
                  </a:lnTo>
                  <a:lnTo>
                    <a:pt x="114275" y="1072708"/>
                  </a:lnTo>
                  <a:lnTo>
                    <a:pt x="117893" y="1072957"/>
                  </a:lnTo>
                  <a:lnTo>
                    <a:pt x="120513" y="1074254"/>
                  </a:lnTo>
                  <a:lnTo>
                    <a:pt x="127524" y="1081262"/>
                  </a:lnTo>
                  <a:lnTo>
                    <a:pt x="130119" y="1088022"/>
                  </a:lnTo>
                  <a:lnTo>
                    <a:pt x="131940" y="1089318"/>
                  </a:lnTo>
                  <a:lnTo>
                    <a:pt x="135309" y="1088022"/>
                  </a:lnTo>
                  <a:lnTo>
                    <a:pt x="138178" y="1083607"/>
                  </a:lnTo>
                  <a:lnTo>
                    <a:pt x="141272" y="1081013"/>
                  </a:lnTo>
                  <a:lnTo>
                    <a:pt x="146487" y="1078669"/>
                  </a:lnTo>
                  <a:lnTo>
                    <a:pt x="155045" y="1077122"/>
                  </a:lnTo>
                  <a:lnTo>
                    <a:pt x="158962" y="1076075"/>
                  </a:lnTo>
                  <a:lnTo>
                    <a:pt x="166996" y="1074254"/>
                  </a:lnTo>
                  <a:lnTo>
                    <a:pt x="170639" y="1074005"/>
                  </a:lnTo>
                  <a:lnTo>
                    <a:pt x="178423" y="1075027"/>
                  </a:lnTo>
                  <a:lnTo>
                    <a:pt x="184411" y="1077372"/>
                  </a:lnTo>
                  <a:lnTo>
                    <a:pt x="190374" y="1077895"/>
                  </a:lnTo>
                  <a:lnTo>
                    <a:pt x="192994" y="1078918"/>
                  </a:lnTo>
                  <a:lnTo>
                    <a:pt x="199482" y="1083607"/>
                  </a:lnTo>
                  <a:lnTo>
                    <a:pt x="202077" y="1082834"/>
                  </a:lnTo>
                  <a:lnTo>
                    <a:pt x="204671" y="1080489"/>
                  </a:lnTo>
                  <a:lnTo>
                    <a:pt x="206742" y="1077621"/>
                  </a:lnTo>
                  <a:lnTo>
                    <a:pt x="207790" y="1072957"/>
                  </a:lnTo>
                  <a:lnTo>
                    <a:pt x="210909" y="1070887"/>
                  </a:lnTo>
                  <a:lnTo>
                    <a:pt x="215575" y="1070613"/>
                  </a:lnTo>
                  <a:lnTo>
                    <a:pt x="218694" y="1071910"/>
                  </a:lnTo>
                  <a:lnTo>
                    <a:pt x="225205" y="1075551"/>
                  </a:lnTo>
                  <a:lnTo>
                    <a:pt x="228324" y="1075800"/>
                  </a:lnTo>
                  <a:lnTo>
                    <a:pt x="236633" y="1075027"/>
                  </a:lnTo>
                  <a:lnTo>
                    <a:pt x="243120" y="1074778"/>
                  </a:lnTo>
                  <a:lnTo>
                    <a:pt x="255072" y="1076848"/>
                  </a:lnTo>
                  <a:lnTo>
                    <a:pt x="256369" y="1074503"/>
                  </a:lnTo>
                  <a:lnTo>
                    <a:pt x="252477" y="1071136"/>
                  </a:lnTo>
                  <a:lnTo>
                    <a:pt x="250930" y="1067246"/>
                  </a:lnTo>
                  <a:lnTo>
                    <a:pt x="250406" y="1063081"/>
                  </a:lnTo>
                  <a:lnTo>
                    <a:pt x="249108" y="1056072"/>
                  </a:lnTo>
                  <a:lnTo>
                    <a:pt x="250655" y="1051657"/>
                  </a:lnTo>
                  <a:lnTo>
                    <a:pt x="253524" y="1049064"/>
                  </a:lnTo>
                  <a:lnTo>
                    <a:pt x="256643" y="1047767"/>
                  </a:lnTo>
                  <a:lnTo>
                    <a:pt x="263655" y="1045671"/>
                  </a:lnTo>
                  <a:lnTo>
                    <a:pt x="266773" y="1044375"/>
                  </a:lnTo>
                  <a:lnTo>
                    <a:pt x="274832" y="1042828"/>
                  </a:lnTo>
                  <a:lnTo>
                    <a:pt x="280022" y="1041531"/>
                  </a:lnTo>
                  <a:lnTo>
                    <a:pt x="283141" y="1043078"/>
                  </a:lnTo>
                  <a:lnTo>
                    <a:pt x="284688" y="1045946"/>
                  </a:lnTo>
                  <a:lnTo>
                    <a:pt x="284688" y="1049837"/>
                  </a:lnTo>
                  <a:lnTo>
                    <a:pt x="283141" y="1052181"/>
                  </a:lnTo>
                  <a:lnTo>
                    <a:pt x="278200" y="1054775"/>
                  </a:lnTo>
                  <a:lnTo>
                    <a:pt x="276654" y="1057120"/>
                  </a:lnTo>
                  <a:lnTo>
                    <a:pt x="278200" y="1059439"/>
                  </a:lnTo>
                  <a:lnTo>
                    <a:pt x="281070" y="1061784"/>
                  </a:lnTo>
                  <a:lnTo>
                    <a:pt x="286509" y="1063854"/>
                  </a:lnTo>
                  <a:lnTo>
                    <a:pt x="292223" y="1063355"/>
                  </a:lnTo>
                  <a:lnTo>
                    <a:pt x="293271" y="1060487"/>
                  </a:lnTo>
                  <a:lnTo>
                    <a:pt x="292498" y="1055049"/>
                  </a:lnTo>
                  <a:lnTo>
                    <a:pt x="295342" y="1050884"/>
                  </a:lnTo>
                  <a:lnTo>
                    <a:pt x="301056" y="1049064"/>
                  </a:lnTo>
                  <a:lnTo>
                    <a:pt x="302627" y="1046195"/>
                  </a:lnTo>
                  <a:lnTo>
                    <a:pt x="296389" y="1041007"/>
                  </a:lnTo>
                  <a:lnTo>
                    <a:pt x="295342" y="1038688"/>
                  </a:lnTo>
                  <a:lnTo>
                    <a:pt x="296389" y="1035296"/>
                  </a:lnTo>
                  <a:lnTo>
                    <a:pt x="298710" y="1032702"/>
                  </a:lnTo>
                  <a:lnTo>
                    <a:pt x="300282" y="1029335"/>
                  </a:lnTo>
                  <a:lnTo>
                    <a:pt x="300532" y="1023624"/>
                  </a:lnTo>
                  <a:lnTo>
                    <a:pt x="299758" y="1018162"/>
                  </a:lnTo>
                  <a:lnTo>
                    <a:pt x="301330" y="1013498"/>
                  </a:lnTo>
                  <a:lnTo>
                    <a:pt x="304424" y="1012176"/>
                  </a:lnTo>
                  <a:lnTo>
                    <a:pt x="308591" y="1012974"/>
                  </a:lnTo>
                  <a:lnTo>
                    <a:pt x="311709" y="1014271"/>
                  </a:lnTo>
                  <a:lnTo>
                    <a:pt x="316375" y="1018162"/>
                  </a:lnTo>
                  <a:lnTo>
                    <a:pt x="321066" y="1019982"/>
                  </a:lnTo>
                  <a:lnTo>
                    <a:pt x="326255" y="1020755"/>
                  </a:lnTo>
                  <a:lnTo>
                    <a:pt x="331196" y="1020506"/>
                  </a:lnTo>
                  <a:lnTo>
                    <a:pt x="335363" y="1019209"/>
                  </a:lnTo>
                  <a:lnTo>
                    <a:pt x="338207" y="1017388"/>
                  </a:lnTo>
                  <a:lnTo>
                    <a:pt x="342623" y="1013747"/>
                  </a:lnTo>
                  <a:lnTo>
                    <a:pt x="348087" y="1008035"/>
                  </a:lnTo>
                  <a:lnTo>
                    <a:pt x="350682" y="1006489"/>
                  </a:lnTo>
                  <a:lnTo>
                    <a:pt x="360562" y="1003870"/>
                  </a:lnTo>
                  <a:lnTo>
                    <a:pt x="370418" y="999206"/>
                  </a:lnTo>
                  <a:lnTo>
                    <a:pt x="376656" y="997660"/>
                  </a:lnTo>
                  <a:lnTo>
                    <a:pt x="382120" y="997385"/>
                  </a:lnTo>
                  <a:lnTo>
                    <a:pt x="396392" y="997660"/>
                  </a:lnTo>
                  <a:lnTo>
                    <a:pt x="400309" y="998433"/>
                  </a:lnTo>
                  <a:lnTo>
                    <a:pt x="405224" y="1001551"/>
                  </a:lnTo>
                  <a:lnTo>
                    <a:pt x="407046" y="1003371"/>
                  </a:lnTo>
                  <a:lnTo>
                    <a:pt x="410439" y="1004145"/>
                  </a:lnTo>
                  <a:lnTo>
                    <a:pt x="413557" y="1002324"/>
                  </a:lnTo>
                  <a:lnTo>
                    <a:pt x="415878" y="998184"/>
                  </a:lnTo>
                  <a:lnTo>
                    <a:pt x="416402" y="994018"/>
                  </a:lnTo>
                  <a:lnTo>
                    <a:pt x="415105" y="984940"/>
                  </a:lnTo>
                  <a:lnTo>
                    <a:pt x="411736" y="974540"/>
                  </a:lnTo>
                  <a:lnTo>
                    <a:pt x="409142" y="967531"/>
                  </a:lnTo>
                  <a:lnTo>
                    <a:pt x="406023" y="967780"/>
                  </a:lnTo>
                  <a:lnTo>
                    <a:pt x="400558" y="966234"/>
                  </a:lnTo>
                  <a:lnTo>
                    <a:pt x="398213" y="962842"/>
                  </a:lnTo>
                  <a:lnTo>
                    <a:pt x="398737" y="960523"/>
                  </a:lnTo>
                  <a:lnTo>
                    <a:pt x="400808" y="955060"/>
                  </a:lnTo>
                  <a:lnTo>
                    <a:pt x="401332" y="951693"/>
                  </a:lnTo>
                  <a:lnTo>
                    <a:pt x="399511" y="948052"/>
                  </a:lnTo>
                  <a:lnTo>
                    <a:pt x="396916" y="947005"/>
                  </a:lnTo>
                  <a:lnTo>
                    <a:pt x="389380" y="947005"/>
                  </a:lnTo>
                  <a:lnTo>
                    <a:pt x="385488" y="947528"/>
                  </a:lnTo>
                  <a:lnTo>
                    <a:pt x="378477" y="949599"/>
                  </a:lnTo>
                  <a:lnTo>
                    <a:pt x="372240" y="951170"/>
                  </a:lnTo>
                  <a:lnTo>
                    <a:pt x="360288" y="951943"/>
                  </a:lnTo>
                  <a:lnTo>
                    <a:pt x="350158" y="951693"/>
                  </a:lnTo>
                  <a:lnTo>
                    <a:pt x="344968" y="951170"/>
                  </a:lnTo>
                  <a:lnTo>
                    <a:pt x="331445" y="948576"/>
                  </a:lnTo>
                  <a:lnTo>
                    <a:pt x="324185" y="945184"/>
                  </a:lnTo>
                  <a:lnTo>
                    <a:pt x="317947" y="940769"/>
                  </a:lnTo>
                  <a:lnTo>
                    <a:pt x="311709" y="937652"/>
                  </a:lnTo>
                  <a:lnTo>
                    <a:pt x="307542" y="937402"/>
                  </a:lnTo>
                  <a:lnTo>
                    <a:pt x="300532" y="938175"/>
                  </a:lnTo>
                  <a:lnTo>
                    <a:pt x="296365" y="938450"/>
                  </a:lnTo>
                  <a:lnTo>
                    <a:pt x="293520" y="937128"/>
                  </a:lnTo>
                  <a:lnTo>
                    <a:pt x="291973" y="933511"/>
                  </a:lnTo>
                  <a:lnTo>
                    <a:pt x="293271" y="924932"/>
                  </a:lnTo>
                  <a:lnTo>
                    <a:pt x="293271" y="921041"/>
                  </a:lnTo>
                  <a:lnTo>
                    <a:pt x="292223" y="910915"/>
                  </a:lnTo>
                  <a:lnTo>
                    <a:pt x="290402" y="903632"/>
                  </a:lnTo>
                  <a:lnTo>
                    <a:pt x="287283" y="897920"/>
                  </a:lnTo>
                  <a:lnTo>
                    <a:pt x="282343" y="894279"/>
                  </a:lnTo>
                  <a:lnTo>
                    <a:pt x="271963" y="890912"/>
                  </a:lnTo>
                  <a:lnTo>
                    <a:pt x="267023" y="889091"/>
                  </a:lnTo>
                  <a:lnTo>
                    <a:pt x="268320" y="887271"/>
                  </a:lnTo>
                  <a:lnTo>
                    <a:pt x="281045" y="885974"/>
                  </a:lnTo>
                  <a:lnTo>
                    <a:pt x="284164" y="886497"/>
                  </a:lnTo>
                  <a:lnTo>
                    <a:pt x="287283" y="885974"/>
                  </a:lnTo>
                  <a:lnTo>
                    <a:pt x="292747" y="882606"/>
                  </a:lnTo>
                  <a:lnTo>
                    <a:pt x="296115" y="881559"/>
                  </a:lnTo>
                  <a:lnTo>
                    <a:pt x="303127" y="877668"/>
                  </a:lnTo>
                  <a:lnTo>
                    <a:pt x="310137" y="875847"/>
                  </a:lnTo>
                  <a:lnTo>
                    <a:pt x="313256" y="874551"/>
                  </a:lnTo>
                  <a:lnTo>
                    <a:pt x="319768" y="870411"/>
                  </a:lnTo>
                  <a:lnTo>
                    <a:pt x="327803" y="863901"/>
                  </a:lnTo>
                  <a:lnTo>
                    <a:pt x="337933" y="858713"/>
                  </a:lnTo>
                  <a:lnTo>
                    <a:pt x="342623" y="854548"/>
                  </a:lnTo>
                  <a:lnTo>
                    <a:pt x="345992" y="850657"/>
                  </a:lnTo>
                  <a:lnTo>
                    <a:pt x="349110" y="846242"/>
                  </a:lnTo>
                  <a:lnTo>
                    <a:pt x="353277" y="844172"/>
                  </a:lnTo>
                  <a:lnTo>
                    <a:pt x="357419" y="841304"/>
                  </a:lnTo>
                  <a:lnTo>
                    <a:pt x="358467" y="839758"/>
                  </a:lnTo>
                  <a:lnTo>
                    <a:pt x="361062" y="833772"/>
                  </a:lnTo>
                  <a:lnTo>
                    <a:pt x="361835" y="828060"/>
                  </a:lnTo>
                  <a:lnTo>
                    <a:pt x="361062" y="822349"/>
                  </a:lnTo>
                  <a:lnTo>
                    <a:pt x="361062" y="815340"/>
                  </a:lnTo>
                  <a:lnTo>
                    <a:pt x="359764" y="808856"/>
                  </a:lnTo>
                  <a:lnTo>
                    <a:pt x="359241" y="803917"/>
                  </a:lnTo>
                  <a:lnTo>
                    <a:pt x="356122" y="800800"/>
                  </a:lnTo>
                  <a:lnTo>
                    <a:pt x="351980" y="800550"/>
                  </a:lnTo>
                  <a:lnTo>
                    <a:pt x="346790" y="793268"/>
                  </a:lnTo>
                  <a:lnTo>
                    <a:pt x="344694" y="788853"/>
                  </a:lnTo>
                  <a:lnTo>
                    <a:pt x="343147" y="781845"/>
                  </a:lnTo>
                  <a:lnTo>
                    <a:pt x="343671" y="777954"/>
                  </a:lnTo>
                  <a:lnTo>
                    <a:pt x="347563" y="765732"/>
                  </a:lnTo>
                  <a:lnTo>
                    <a:pt x="348087" y="762365"/>
                  </a:lnTo>
                  <a:lnTo>
                    <a:pt x="347813" y="755357"/>
                  </a:lnTo>
                  <a:lnTo>
                    <a:pt x="348087" y="751192"/>
                  </a:lnTo>
                  <a:lnTo>
                    <a:pt x="349385" y="745755"/>
                  </a:lnTo>
                  <a:lnTo>
                    <a:pt x="350932" y="743410"/>
                  </a:lnTo>
                  <a:lnTo>
                    <a:pt x="353801" y="741340"/>
                  </a:lnTo>
                  <a:lnTo>
                    <a:pt x="356396" y="733010"/>
                  </a:lnTo>
                  <a:lnTo>
                    <a:pt x="358217" y="729119"/>
                  </a:lnTo>
                  <a:lnTo>
                    <a:pt x="360288" y="720040"/>
                  </a:lnTo>
                  <a:lnTo>
                    <a:pt x="358991" y="717946"/>
                  </a:lnTo>
                  <a:lnTo>
                    <a:pt x="355622" y="717447"/>
                  </a:lnTo>
                  <a:lnTo>
                    <a:pt x="353527" y="715626"/>
                  </a:lnTo>
                  <a:lnTo>
                    <a:pt x="349634" y="709141"/>
                  </a:lnTo>
                  <a:lnTo>
                    <a:pt x="347563" y="706797"/>
                  </a:lnTo>
                  <a:lnTo>
                    <a:pt x="346515" y="703929"/>
                  </a:lnTo>
                  <a:lnTo>
                    <a:pt x="349909" y="696396"/>
                  </a:lnTo>
                  <a:lnTo>
                    <a:pt x="353801" y="694077"/>
                  </a:lnTo>
                  <a:lnTo>
                    <a:pt x="355872" y="692256"/>
                  </a:lnTo>
                  <a:lnTo>
                    <a:pt x="357444" y="689388"/>
                  </a:lnTo>
                  <a:lnTo>
                    <a:pt x="360039" y="676144"/>
                  </a:lnTo>
                  <a:lnTo>
                    <a:pt x="364455" y="668612"/>
                  </a:lnTo>
                  <a:lnTo>
                    <a:pt x="366526" y="665769"/>
                  </a:lnTo>
                  <a:lnTo>
                    <a:pt x="372489" y="660057"/>
                  </a:lnTo>
                  <a:lnTo>
                    <a:pt x="376132" y="653547"/>
                  </a:lnTo>
                  <a:lnTo>
                    <a:pt x="375109" y="650954"/>
                  </a:lnTo>
                  <a:lnTo>
                    <a:pt x="372240" y="649407"/>
                  </a:lnTo>
                  <a:lnTo>
                    <a:pt x="370692" y="649657"/>
                  </a:lnTo>
                  <a:lnTo>
                    <a:pt x="368597" y="653298"/>
                  </a:lnTo>
                  <a:lnTo>
                    <a:pt x="366775" y="652250"/>
                  </a:lnTo>
                  <a:lnTo>
                    <a:pt x="362110" y="644195"/>
                  </a:lnTo>
                  <a:lnTo>
                    <a:pt x="360288" y="639780"/>
                  </a:lnTo>
                  <a:lnTo>
                    <a:pt x="355098" y="636164"/>
                  </a:lnTo>
                  <a:lnTo>
                    <a:pt x="348337" y="636662"/>
                  </a:lnTo>
                  <a:lnTo>
                    <a:pt x="339754" y="632772"/>
                  </a:lnTo>
                  <a:lnTo>
                    <a:pt x="335088" y="629928"/>
                  </a:lnTo>
                  <a:lnTo>
                    <a:pt x="332743" y="627309"/>
                  </a:lnTo>
                  <a:lnTo>
                    <a:pt x="332244" y="624990"/>
                  </a:lnTo>
                  <a:lnTo>
                    <a:pt x="332743" y="618480"/>
                  </a:lnTo>
                  <a:lnTo>
                    <a:pt x="332244" y="609152"/>
                  </a:lnTo>
                  <a:lnTo>
                    <a:pt x="332743" y="595111"/>
                  </a:lnTo>
                  <a:lnTo>
                    <a:pt x="330672" y="590970"/>
                  </a:lnTo>
                  <a:lnTo>
                    <a:pt x="326006" y="585259"/>
                  </a:lnTo>
                  <a:lnTo>
                    <a:pt x="324185" y="580570"/>
                  </a:lnTo>
                  <a:lnTo>
                    <a:pt x="322613" y="571741"/>
                  </a:lnTo>
                  <a:lnTo>
                    <a:pt x="319494" y="562912"/>
                  </a:lnTo>
                  <a:lnTo>
                    <a:pt x="317947" y="555654"/>
                  </a:lnTo>
                  <a:lnTo>
                    <a:pt x="317947" y="552012"/>
                  </a:lnTo>
                  <a:lnTo>
                    <a:pt x="321840" y="541612"/>
                  </a:lnTo>
                  <a:lnTo>
                    <a:pt x="322089" y="538768"/>
                  </a:lnTo>
                  <a:lnTo>
                    <a:pt x="319245" y="533057"/>
                  </a:lnTo>
                  <a:lnTo>
                    <a:pt x="318970" y="530189"/>
                  </a:lnTo>
                  <a:lnTo>
                    <a:pt x="320292" y="525525"/>
                  </a:lnTo>
                  <a:lnTo>
                    <a:pt x="322089" y="522931"/>
                  </a:lnTo>
                  <a:lnTo>
                    <a:pt x="327803" y="516696"/>
                  </a:lnTo>
                  <a:lnTo>
                    <a:pt x="327553" y="514601"/>
                  </a:lnTo>
                  <a:lnTo>
                    <a:pt x="324958" y="512007"/>
                  </a:lnTo>
                  <a:lnTo>
                    <a:pt x="322613" y="508390"/>
                  </a:lnTo>
                  <a:lnTo>
                    <a:pt x="320018" y="502155"/>
                  </a:lnTo>
                  <a:lnTo>
                    <a:pt x="314554" y="492802"/>
                  </a:lnTo>
                  <a:lnTo>
                    <a:pt x="315352" y="488637"/>
                  </a:lnTo>
                  <a:lnTo>
                    <a:pt x="316899" y="483973"/>
                  </a:lnTo>
                  <a:lnTo>
                    <a:pt x="318995" y="480581"/>
                  </a:lnTo>
                  <a:lnTo>
                    <a:pt x="323411" y="477488"/>
                  </a:lnTo>
                  <a:lnTo>
                    <a:pt x="329899" y="475144"/>
                  </a:lnTo>
                  <a:lnTo>
                    <a:pt x="332493" y="472550"/>
                  </a:lnTo>
                  <a:lnTo>
                    <a:pt x="333790" y="469682"/>
                  </a:lnTo>
                  <a:lnTo>
                    <a:pt x="334315" y="466315"/>
                  </a:lnTo>
                  <a:lnTo>
                    <a:pt x="331969" y="456712"/>
                  </a:lnTo>
                  <a:lnTo>
                    <a:pt x="330672" y="454617"/>
                  </a:lnTo>
                  <a:lnTo>
                    <a:pt x="329374" y="450203"/>
                  </a:lnTo>
                  <a:lnTo>
                    <a:pt x="330148" y="446836"/>
                  </a:lnTo>
                  <a:lnTo>
                    <a:pt x="332743" y="443194"/>
                  </a:lnTo>
                  <a:lnTo>
                    <a:pt x="335338" y="441374"/>
                  </a:lnTo>
                  <a:lnTo>
                    <a:pt x="338731" y="441124"/>
                  </a:lnTo>
                  <a:lnTo>
                    <a:pt x="351206" y="439029"/>
                  </a:lnTo>
                  <a:lnTo>
                    <a:pt x="356396" y="436710"/>
                  </a:lnTo>
                  <a:lnTo>
                    <a:pt x="361835" y="433592"/>
                  </a:lnTo>
                  <a:lnTo>
                    <a:pt x="364455" y="431771"/>
                  </a:lnTo>
                  <a:lnTo>
                    <a:pt x="367300" y="427606"/>
                  </a:lnTo>
                  <a:lnTo>
                    <a:pt x="365478" y="423466"/>
                  </a:lnTo>
                  <a:lnTo>
                    <a:pt x="364181" y="421121"/>
                  </a:lnTo>
                  <a:lnTo>
                    <a:pt x="362883" y="416457"/>
                  </a:lnTo>
                  <a:lnTo>
                    <a:pt x="363407" y="412816"/>
                  </a:lnTo>
                  <a:lnTo>
                    <a:pt x="366276" y="406830"/>
                  </a:lnTo>
                  <a:lnTo>
                    <a:pt x="364705" y="401119"/>
                  </a:lnTo>
                  <a:lnTo>
                    <a:pt x="364705" y="398799"/>
                  </a:lnTo>
                  <a:lnTo>
                    <a:pt x="369645" y="397228"/>
                  </a:lnTo>
                  <a:lnTo>
                    <a:pt x="371990" y="395681"/>
                  </a:lnTo>
                  <a:lnTo>
                    <a:pt x="373013" y="392289"/>
                  </a:lnTo>
                  <a:lnTo>
                    <a:pt x="370418" y="388149"/>
                  </a:lnTo>
                  <a:lnTo>
                    <a:pt x="368098" y="387625"/>
                  </a:lnTo>
                  <a:lnTo>
                    <a:pt x="359764" y="389172"/>
                  </a:lnTo>
                  <a:lnTo>
                    <a:pt x="353028" y="388399"/>
                  </a:lnTo>
                  <a:lnTo>
                    <a:pt x="342898" y="390219"/>
                  </a:lnTo>
                  <a:lnTo>
                    <a:pt x="335363" y="387625"/>
                  </a:lnTo>
                  <a:lnTo>
                    <a:pt x="328850" y="386578"/>
                  </a:lnTo>
                  <a:lnTo>
                    <a:pt x="321590" y="383984"/>
                  </a:lnTo>
                  <a:lnTo>
                    <a:pt x="310936" y="379046"/>
                  </a:lnTo>
                  <a:lnTo>
                    <a:pt x="310661" y="374905"/>
                  </a:lnTo>
                  <a:lnTo>
                    <a:pt x="314579" y="371513"/>
                  </a:lnTo>
                  <a:lnTo>
                    <a:pt x="317423" y="370740"/>
                  </a:lnTo>
                  <a:lnTo>
                    <a:pt x="319245" y="368670"/>
                  </a:lnTo>
                  <a:lnTo>
                    <a:pt x="327029" y="363208"/>
                  </a:lnTo>
                  <a:lnTo>
                    <a:pt x="329125" y="360864"/>
                  </a:lnTo>
                  <a:lnTo>
                    <a:pt x="329899" y="358020"/>
                  </a:lnTo>
                  <a:lnTo>
                    <a:pt x="328601" y="351536"/>
                  </a:lnTo>
                  <a:lnTo>
                    <a:pt x="329899" y="347620"/>
                  </a:lnTo>
                  <a:lnTo>
                    <a:pt x="329374" y="345550"/>
                  </a:lnTo>
                  <a:lnTo>
                    <a:pt x="327553" y="342183"/>
                  </a:lnTo>
                  <a:lnTo>
                    <a:pt x="328351" y="339065"/>
                  </a:lnTo>
                  <a:lnTo>
                    <a:pt x="331994" y="334650"/>
                  </a:lnTo>
                  <a:lnTo>
                    <a:pt x="333017" y="327892"/>
                  </a:lnTo>
                  <a:lnTo>
                    <a:pt x="336909" y="326071"/>
                  </a:lnTo>
                  <a:lnTo>
                    <a:pt x="343147" y="326345"/>
                  </a:lnTo>
                  <a:lnTo>
                    <a:pt x="345742" y="324774"/>
                  </a:lnTo>
                  <a:lnTo>
                    <a:pt x="346266" y="322704"/>
                  </a:lnTo>
                  <a:lnTo>
                    <a:pt x="345742" y="313351"/>
                  </a:lnTo>
                  <a:lnTo>
                    <a:pt x="344719" y="311006"/>
                  </a:lnTo>
                  <a:lnTo>
                    <a:pt x="340028" y="308163"/>
                  </a:lnTo>
                  <a:lnTo>
                    <a:pt x="340553" y="305569"/>
                  </a:lnTo>
                  <a:lnTo>
                    <a:pt x="346790" y="306592"/>
                  </a:lnTo>
                  <a:lnTo>
                    <a:pt x="348612" y="303748"/>
                  </a:lnTo>
                  <a:lnTo>
                    <a:pt x="346017" y="298037"/>
                  </a:lnTo>
                  <a:lnTo>
                    <a:pt x="346790" y="293099"/>
                  </a:lnTo>
                  <a:lnTo>
                    <a:pt x="348337" y="292301"/>
                  </a:lnTo>
                  <a:lnTo>
                    <a:pt x="352753" y="292051"/>
                  </a:lnTo>
                  <a:lnTo>
                    <a:pt x="354849" y="289457"/>
                  </a:lnTo>
                  <a:lnTo>
                    <a:pt x="353028" y="283995"/>
                  </a:lnTo>
                  <a:lnTo>
                    <a:pt x="355373" y="280628"/>
                  </a:lnTo>
                  <a:lnTo>
                    <a:pt x="356671" y="280628"/>
                  </a:lnTo>
                  <a:lnTo>
                    <a:pt x="362908" y="282973"/>
                  </a:lnTo>
                  <a:lnTo>
                    <a:pt x="365503" y="282174"/>
                  </a:lnTo>
                  <a:lnTo>
                    <a:pt x="367050" y="280354"/>
                  </a:lnTo>
                  <a:lnTo>
                    <a:pt x="367050" y="276737"/>
                  </a:lnTo>
                  <a:lnTo>
                    <a:pt x="364206" y="266861"/>
                  </a:lnTo>
                  <a:lnTo>
                    <a:pt x="360562" y="261398"/>
                  </a:lnTo>
                  <a:lnTo>
                    <a:pt x="358217" y="258281"/>
                  </a:lnTo>
                  <a:lnTo>
                    <a:pt x="354076" y="255437"/>
                  </a:lnTo>
                  <a:lnTo>
                    <a:pt x="351456" y="250499"/>
                  </a:lnTo>
                  <a:lnTo>
                    <a:pt x="351730" y="248679"/>
                  </a:lnTo>
                  <a:lnTo>
                    <a:pt x="354325" y="245312"/>
                  </a:lnTo>
                  <a:lnTo>
                    <a:pt x="356671" y="238029"/>
                  </a:lnTo>
                  <a:lnTo>
                    <a:pt x="361586" y="234138"/>
                  </a:lnTo>
                  <a:lnTo>
                    <a:pt x="362883" y="231544"/>
                  </a:lnTo>
                  <a:lnTo>
                    <a:pt x="361860" y="229723"/>
                  </a:lnTo>
                  <a:lnTo>
                    <a:pt x="358492" y="228426"/>
                  </a:lnTo>
                  <a:lnTo>
                    <a:pt x="356671" y="223488"/>
                  </a:lnTo>
                  <a:lnTo>
                    <a:pt x="357444" y="216230"/>
                  </a:lnTo>
                  <a:lnTo>
                    <a:pt x="358991" y="211541"/>
                  </a:lnTo>
                  <a:lnTo>
                    <a:pt x="358217" y="209995"/>
                  </a:lnTo>
                  <a:lnTo>
                    <a:pt x="354076" y="207650"/>
                  </a:lnTo>
                  <a:lnTo>
                    <a:pt x="352753" y="206354"/>
                  </a:lnTo>
                  <a:lnTo>
                    <a:pt x="351730" y="201415"/>
                  </a:lnTo>
                  <a:lnTo>
                    <a:pt x="354574" y="198547"/>
                  </a:lnTo>
                  <a:lnTo>
                    <a:pt x="355622" y="195953"/>
                  </a:lnTo>
                  <a:lnTo>
                    <a:pt x="354325" y="190765"/>
                  </a:lnTo>
                  <a:lnTo>
                    <a:pt x="356920" y="186874"/>
                  </a:lnTo>
                  <a:lnTo>
                    <a:pt x="358741" y="182709"/>
                  </a:lnTo>
                  <a:lnTo>
                    <a:pt x="358217" y="179342"/>
                  </a:lnTo>
                  <a:lnTo>
                    <a:pt x="356396" y="175975"/>
                  </a:lnTo>
                  <a:lnTo>
                    <a:pt x="353277" y="172583"/>
                  </a:lnTo>
                  <a:lnTo>
                    <a:pt x="352778" y="168692"/>
                  </a:lnTo>
                  <a:lnTo>
                    <a:pt x="353801" y="166872"/>
                  </a:lnTo>
                  <a:lnTo>
                    <a:pt x="362908" y="156746"/>
                  </a:lnTo>
                  <a:lnTo>
                    <a:pt x="364455" y="153104"/>
                  </a:lnTo>
                  <a:lnTo>
                    <a:pt x="364455" y="149737"/>
                  </a:lnTo>
                  <a:lnTo>
                    <a:pt x="366027" y="141157"/>
                  </a:lnTo>
                  <a:lnTo>
                    <a:pt x="365503" y="138838"/>
                  </a:lnTo>
                  <a:lnTo>
                    <a:pt x="362658" y="133625"/>
                  </a:lnTo>
                  <a:lnTo>
                    <a:pt x="358242" y="128961"/>
                  </a:lnTo>
                  <a:lnTo>
                    <a:pt x="350707" y="127141"/>
                  </a:lnTo>
                  <a:lnTo>
                    <a:pt x="344469" y="121953"/>
                  </a:lnTo>
                  <a:lnTo>
                    <a:pt x="341076" y="118062"/>
                  </a:lnTo>
                  <a:lnTo>
                    <a:pt x="338481" y="112849"/>
                  </a:lnTo>
                  <a:lnTo>
                    <a:pt x="338756" y="106364"/>
                  </a:lnTo>
                  <a:lnTo>
                    <a:pt x="340577" y="102997"/>
                  </a:lnTo>
                  <a:lnTo>
                    <a:pt x="343945" y="99107"/>
                  </a:lnTo>
                  <a:lnTo>
                    <a:pt x="344719" y="96762"/>
                  </a:lnTo>
                  <a:lnTo>
                    <a:pt x="345243" y="91300"/>
                  </a:lnTo>
                  <a:lnTo>
                    <a:pt x="347064" y="89479"/>
                  </a:lnTo>
                  <a:lnTo>
                    <a:pt x="349385" y="85339"/>
                  </a:lnTo>
                  <a:lnTo>
                    <a:pt x="350183" y="76759"/>
                  </a:lnTo>
                  <a:lnTo>
                    <a:pt x="352503" y="70275"/>
                  </a:lnTo>
                  <a:lnTo>
                    <a:pt x="352503" y="67406"/>
                  </a:lnTo>
                  <a:lnTo>
                    <a:pt x="350707" y="59874"/>
                  </a:lnTo>
                  <a:lnTo>
                    <a:pt x="351730" y="55734"/>
                  </a:lnTo>
                  <a:lnTo>
                    <a:pt x="354325" y="53390"/>
                  </a:lnTo>
                  <a:lnTo>
                    <a:pt x="356671" y="49499"/>
                  </a:lnTo>
                  <a:lnTo>
                    <a:pt x="357718" y="44810"/>
                  </a:lnTo>
                  <a:lnTo>
                    <a:pt x="360562" y="40395"/>
                  </a:lnTo>
                  <a:lnTo>
                    <a:pt x="366276" y="35731"/>
                  </a:lnTo>
                  <a:lnTo>
                    <a:pt x="360039" y="33137"/>
                  </a:lnTo>
                  <a:lnTo>
                    <a:pt x="355622" y="30793"/>
                  </a:lnTo>
                  <a:lnTo>
                    <a:pt x="361860" y="29247"/>
                  </a:lnTo>
                  <a:lnTo>
                    <a:pt x="363956" y="29496"/>
                  </a:lnTo>
                  <a:lnTo>
                    <a:pt x="370692" y="26378"/>
                  </a:lnTo>
                  <a:lnTo>
                    <a:pt x="376681" y="24558"/>
                  </a:lnTo>
                  <a:lnTo>
                    <a:pt x="380823" y="28448"/>
                  </a:lnTo>
                  <a:lnTo>
                    <a:pt x="383168" y="26129"/>
                  </a:lnTo>
                  <a:lnTo>
                    <a:pt x="383692" y="21964"/>
                  </a:lnTo>
                  <a:lnTo>
                    <a:pt x="383168" y="17549"/>
                  </a:lnTo>
                  <a:lnTo>
                    <a:pt x="384740" y="15205"/>
                  </a:lnTo>
                  <a:lnTo>
                    <a:pt x="388632" y="12885"/>
                  </a:lnTo>
                  <a:lnTo>
                    <a:pt x="390454" y="11065"/>
                  </a:lnTo>
                  <a:lnTo>
                    <a:pt x="391477" y="11563"/>
                  </a:lnTo>
                  <a:lnTo>
                    <a:pt x="398488" y="21191"/>
                  </a:lnTo>
                  <a:lnTo>
                    <a:pt x="414082" y="15205"/>
                  </a:lnTo>
                  <a:lnTo>
                    <a:pt x="419271" y="12611"/>
                  </a:lnTo>
                  <a:lnTo>
                    <a:pt x="424736" y="10790"/>
                  </a:lnTo>
                  <a:lnTo>
                    <a:pt x="429152" y="7423"/>
                  </a:lnTo>
                  <a:lnTo>
                    <a:pt x="434092" y="4555"/>
                  </a:lnTo>
                  <a:lnTo>
                    <a:pt x="443449" y="2210"/>
                  </a:lnTo>
                  <a:lnTo>
                    <a:pt x="451757" y="-383"/>
                  </a:lnTo>
                  <a:lnTo>
                    <a:pt x="453578" y="-383"/>
                  </a:lnTo>
                  <a:lnTo>
                    <a:pt x="457221" y="19370"/>
                  </a:lnTo>
                  <a:lnTo>
                    <a:pt x="457721" y="25855"/>
                  </a:lnTo>
                  <a:lnTo>
                    <a:pt x="459542" y="35731"/>
                  </a:lnTo>
                  <a:lnTo>
                    <a:pt x="460590" y="43513"/>
                  </a:lnTo>
                  <a:lnTo>
                    <a:pt x="456697" y="48177"/>
                  </a:lnTo>
                  <a:lnTo>
                    <a:pt x="455400" y="50521"/>
                  </a:lnTo>
                  <a:lnTo>
                    <a:pt x="452780" y="53390"/>
                  </a:lnTo>
                  <a:lnTo>
                    <a:pt x="449412" y="49499"/>
                  </a:lnTo>
                  <a:lnTo>
                    <a:pt x="448888" y="59351"/>
                  </a:lnTo>
                  <a:lnTo>
                    <a:pt x="446043" y="60149"/>
                  </a:lnTo>
                  <a:lnTo>
                    <a:pt x="447092" y="65586"/>
                  </a:lnTo>
                  <a:lnTo>
                    <a:pt x="451508" y="65336"/>
                  </a:lnTo>
                  <a:lnTo>
                    <a:pt x="454627" y="68978"/>
                  </a:lnTo>
                  <a:lnTo>
                    <a:pt x="458768" y="70275"/>
                  </a:lnTo>
                  <a:lnTo>
                    <a:pt x="460839" y="73392"/>
                  </a:lnTo>
                  <a:lnTo>
                    <a:pt x="462661" y="72345"/>
                  </a:lnTo>
                  <a:lnTo>
                    <a:pt x="463708" y="74939"/>
                  </a:lnTo>
                  <a:lnTo>
                    <a:pt x="462935" y="77283"/>
                  </a:lnTo>
                  <a:lnTo>
                    <a:pt x="460590" y="78580"/>
                  </a:lnTo>
                  <a:lnTo>
                    <a:pt x="456697" y="82222"/>
                  </a:lnTo>
                  <a:lnTo>
                    <a:pt x="451508" y="85838"/>
                  </a:lnTo>
                  <a:lnTo>
                    <a:pt x="450709" y="87135"/>
                  </a:lnTo>
                  <a:lnTo>
                    <a:pt x="462411" y="106364"/>
                  </a:lnTo>
                  <a:lnTo>
                    <a:pt x="481124" y="99082"/>
                  </a:lnTo>
                  <a:lnTo>
                    <a:pt x="482147" y="105317"/>
                  </a:lnTo>
                  <a:lnTo>
                    <a:pt x="484218" y="112076"/>
                  </a:lnTo>
                  <a:lnTo>
                    <a:pt x="492551" y="128687"/>
                  </a:lnTo>
                  <a:lnTo>
                    <a:pt x="495670" y="134398"/>
                  </a:lnTo>
                  <a:lnTo>
                    <a:pt x="494373" y="137516"/>
                  </a:lnTo>
                  <a:lnTo>
                    <a:pt x="494623" y="143751"/>
                  </a:lnTo>
                  <a:lnTo>
                    <a:pt x="499038" y="152082"/>
                  </a:lnTo>
                  <a:lnTo>
                    <a:pt x="501883" y="155174"/>
                  </a:lnTo>
                  <a:lnTo>
                    <a:pt x="508395" y="163230"/>
                  </a:lnTo>
                  <a:lnTo>
                    <a:pt x="513585" y="167645"/>
                  </a:lnTo>
                  <a:lnTo>
                    <a:pt x="523964" y="184006"/>
                  </a:lnTo>
                  <a:lnTo>
                    <a:pt x="531250" y="193359"/>
                  </a:lnTo>
                  <a:lnTo>
                    <a:pt x="537737" y="200368"/>
                  </a:lnTo>
                  <a:lnTo>
                    <a:pt x="544499" y="197001"/>
                  </a:lnTo>
                  <a:lnTo>
                    <a:pt x="552283" y="194930"/>
                  </a:lnTo>
                  <a:lnTo>
                    <a:pt x="562438" y="193633"/>
                  </a:lnTo>
                  <a:lnTo>
                    <a:pt x="570746" y="193359"/>
                  </a:lnTo>
                  <a:lnTo>
                    <a:pt x="577758" y="192337"/>
                  </a:lnTo>
                  <a:lnTo>
                    <a:pt x="583471" y="193883"/>
                  </a:lnTo>
                  <a:lnTo>
                    <a:pt x="586840" y="189718"/>
                  </a:lnTo>
                  <a:lnTo>
                    <a:pt x="589959" y="189718"/>
                  </a:lnTo>
                  <a:lnTo>
                    <a:pt x="594375" y="192835"/>
                  </a:lnTo>
                  <a:lnTo>
                    <a:pt x="597494" y="193110"/>
                  </a:lnTo>
                  <a:lnTo>
                    <a:pt x="603482" y="191538"/>
                  </a:lnTo>
                  <a:lnTo>
                    <a:pt x="608921" y="196227"/>
                  </a:lnTo>
                  <a:lnTo>
                    <a:pt x="619575" y="206354"/>
                  </a:lnTo>
                  <a:lnTo>
                    <a:pt x="622694" y="203236"/>
                  </a:lnTo>
                  <a:lnTo>
                    <a:pt x="628407" y="198297"/>
                  </a:lnTo>
                  <a:lnTo>
                    <a:pt x="631277" y="196227"/>
                  </a:lnTo>
                  <a:lnTo>
                    <a:pt x="635693" y="191289"/>
                  </a:lnTo>
                  <a:lnTo>
                    <a:pt x="638288" y="188944"/>
                  </a:lnTo>
                  <a:lnTo>
                    <a:pt x="644251" y="186351"/>
                  </a:lnTo>
                  <a:lnTo>
                    <a:pt x="649965" y="184280"/>
                  </a:lnTo>
                  <a:lnTo>
                    <a:pt x="655703" y="180639"/>
                  </a:lnTo>
                  <a:lnTo>
                    <a:pt x="657251" y="185827"/>
                  </a:lnTo>
                  <a:lnTo>
                    <a:pt x="662191" y="185827"/>
                  </a:lnTo>
                  <a:lnTo>
                    <a:pt x="669975" y="181163"/>
                  </a:lnTo>
                  <a:lnTo>
                    <a:pt x="673867" y="178045"/>
                  </a:lnTo>
                  <a:lnTo>
                    <a:pt x="675963" y="171037"/>
                  </a:lnTo>
                  <a:lnTo>
                    <a:pt x="686617" y="175177"/>
                  </a:lnTo>
                  <a:lnTo>
                    <a:pt x="693628" y="176748"/>
                  </a:lnTo>
                  <a:lnTo>
                    <a:pt x="698294" y="176998"/>
                  </a:lnTo>
                  <a:lnTo>
                    <a:pt x="699093" y="179866"/>
                  </a:lnTo>
                  <a:lnTo>
                    <a:pt x="702187" y="180639"/>
                  </a:lnTo>
                  <a:lnTo>
                    <a:pt x="705305" y="180639"/>
                  </a:lnTo>
                  <a:lnTo>
                    <a:pt x="708174" y="187398"/>
                  </a:lnTo>
                  <a:lnTo>
                    <a:pt x="708424" y="190241"/>
                  </a:lnTo>
                  <a:lnTo>
                    <a:pt x="710769" y="199345"/>
                  </a:lnTo>
                  <a:lnTo>
                    <a:pt x="712841" y="205306"/>
                  </a:lnTo>
                  <a:lnTo>
                    <a:pt x="710246" y="212314"/>
                  </a:lnTo>
                  <a:lnTo>
                    <a:pt x="711293" y="218550"/>
                  </a:lnTo>
                  <a:lnTo>
                    <a:pt x="711543" y="224012"/>
                  </a:lnTo>
                  <a:lnTo>
                    <a:pt x="710520" y="226356"/>
                  </a:lnTo>
                  <a:lnTo>
                    <a:pt x="713614" y="230771"/>
                  </a:lnTo>
                  <a:lnTo>
                    <a:pt x="715186" y="237255"/>
                  </a:lnTo>
                  <a:lnTo>
                    <a:pt x="717531" y="248679"/>
                  </a:lnTo>
                  <a:lnTo>
                    <a:pt x="720126" y="249452"/>
                  </a:lnTo>
                  <a:lnTo>
                    <a:pt x="719078" y="256211"/>
                  </a:lnTo>
                  <a:lnTo>
                    <a:pt x="717531" y="259852"/>
                  </a:lnTo>
                  <a:lnTo>
                    <a:pt x="719078" y="260900"/>
                  </a:lnTo>
                  <a:lnTo>
                    <a:pt x="723769" y="266337"/>
                  </a:lnTo>
                  <a:lnTo>
                    <a:pt x="721423" y="272821"/>
                  </a:lnTo>
                  <a:lnTo>
                    <a:pt x="719851" y="272323"/>
                  </a:lnTo>
                  <a:lnTo>
                    <a:pt x="716483" y="278284"/>
                  </a:lnTo>
                  <a:lnTo>
                    <a:pt x="714412" y="284519"/>
                  </a:lnTo>
                  <a:lnTo>
                    <a:pt x="709472" y="281925"/>
                  </a:lnTo>
                  <a:lnTo>
                    <a:pt x="706877" y="289457"/>
                  </a:lnTo>
                  <a:lnTo>
                    <a:pt x="705580" y="288934"/>
                  </a:lnTo>
                  <a:lnTo>
                    <a:pt x="698569" y="288934"/>
                  </a:lnTo>
                  <a:lnTo>
                    <a:pt x="696997" y="295942"/>
                  </a:lnTo>
                  <a:lnTo>
                    <a:pt x="688164" y="314648"/>
                  </a:lnTo>
                  <a:lnTo>
                    <a:pt x="685320" y="312827"/>
                  </a:lnTo>
                  <a:lnTo>
                    <a:pt x="684272" y="314922"/>
                  </a:lnTo>
                  <a:lnTo>
                    <a:pt x="685045" y="317516"/>
                  </a:lnTo>
                  <a:lnTo>
                    <a:pt x="684521" y="320359"/>
                  </a:lnTo>
                  <a:lnTo>
                    <a:pt x="685320" y="322454"/>
                  </a:lnTo>
                  <a:lnTo>
                    <a:pt x="682700" y="325298"/>
                  </a:lnTo>
                  <a:lnTo>
                    <a:pt x="677261" y="336471"/>
                  </a:lnTo>
                  <a:lnTo>
                    <a:pt x="670499" y="342183"/>
                  </a:lnTo>
                  <a:lnTo>
                    <a:pt x="668952" y="345300"/>
                  </a:lnTo>
                  <a:lnTo>
                    <a:pt x="668677" y="347894"/>
                  </a:lnTo>
                  <a:lnTo>
                    <a:pt x="670250" y="355676"/>
                  </a:lnTo>
                  <a:lnTo>
                    <a:pt x="673618" y="357771"/>
                  </a:lnTo>
                  <a:lnTo>
                    <a:pt x="674666" y="360614"/>
                  </a:lnTo>
                  <a:lnTo>
                    <a:pt x="676213" y="362186"/>
                  </a:lnTo>
                  <a:lnTo>
                    <a:pt x="682975" y="363208"/>
                  </a:lnTo>
                  <a:lnTo>
                    <a:pt x="684521" y="368147"/>
                  </a:lnTo>
                  <a:lnTo>
                    <a:pt x="683224" y="372561"/>
                  </a:lnTo>
                  <a:lnTo>
                    <a:pt x="682975" y="377499"/>
                  </a:lnTo>
                  <a:lnTo>
                    <a:pt x="686343" y="383735"/>
                  </a:lnTo>
                  <a:lnTo>
                    <a:pt x="691283" y="395681"/>
                  </a:lnTo>
                  <a:lnTo>
                    <a:pt x="694153" y="392564"/>
                  </a:lnTo>
                  <a:lnTo>
                    <a:pt x="697770" y="389970"/>
                  </a:lnTo>
                  <a:lnTo>
                    <a:pt x="712067" y="397228"/>
                  </a:lnTo>
                  <a:lnTo>
                    <a:pt x="722721" y="395158"/>
                  </a:lnTo>
                  <a:lnTo>
                    <a:pt x="727661" y="393611"/>
                  </a:lnTo>
                  <a:lnTo>
                    <a:pt x="731030" y="393611"/>
                  </a:lnTo>
                  <a:lnTo>
                    <a:pt x="736219" y="398799"/>
                  </a:lnTo>
                  <a:lnTo>
                    <a:pt x="741683" y="402166"/>
                  </a:lnTo>
                  <a:lnTo>
                    <a:pt x="743505" y="402690"/>
                  </a:lnTo>
                  <a:lnTo>
                    <a:pt x="744802" y="413863"/>
                  </a:lnTo>
                  <a:lnTo>
                    <a:pt x="745575" y="415659"/>
                  </a:lnTo>
                  <a:lnTo>
                    <a:pt x="750516" y="419824"/>
                  </a:lnTo>
                  <a:lnTo>
                    <a:pt x="752337" y="419575"/>
                  </a:lnTo>
                  <a:lnTo>
                    <a:pt x="757527" y="426833"/>
                  </a:lnTo>
                  <a:lnTo>
                    <a:pt x="768456" y="440850"/>
                  </a:lnTo>
                  <a:lnTo>
                    <a:pt x="768954" y="442671"/>
                  </a:lnTo>
                  <a:lnTo>
                    <a:pt x="772871" y="447883"/>
                  </a:lnTo>
                  <a:lnTo>
                    <a:pt x="777537" y="444491"/>
                  </a:lnTo>
                  <a:lnTo>
                    <a:pt x="780406" y="446586"/>
                  </a:lnTo>
                  <a:lnTo>
                    <a:pt x="780656" y="450477"/>
                  </a:lnTo>
                  <a:lnTo>
                    <a:pt x="780132" y="457211"/>
                  </a:lnTo>
                  <a:lnTo>
                    <a:pt x="780406" y="463970"/>
                  </a:lnTo>
                  <a:lnTo>
                    <a:pt x="783525" y="485519"/>
                  </a:lnTo>
                  <a:lnTo>
                    <a:pt x="785596" y="500334"/>
                  </a:lnTo>
                  <a:lnTo>
                    <a:pt x="786120" y="506819"/>
                  </a:lnTo>
                  <a:lnTo>
                    <a:pt x="810522" y="524477"/>
                  </a:lnTo>
                  <a:lnTo>
                    <a:pt x="816510" y="530463"/>
                  </a:lnTo>
                  <a:lnTo>
                    <a:pt x="819105" y="539018"/>
                  </a:lnTo>
                  <a:lnTo>
                    <a:pt x="824045" y="551489"/>
                  </a:lnTo>
                  <a:lnTo>
                    <a:pt x="824544" y="553559"/>
                  </a:lnTo>
                  <a:lnTo>
                    <a:pt x="827663" y="559021"/>
                  </a:lnTo>
                  <a:lnTo>
                    <a:pt x="833127" y="565006"/>
                  </a:lnTo>
                  <a:lnTo>
                    <a:pt x="834949" y="569421"/>
                  </a:lnTo>
                  <a:lnTo>
                    <a:pt x="834949" y="572264"/>
                  </a:lnTo>
                  <a:lnTo>
                    <a:pt x="832354" y="579023"/>
                  </a:lnTo>
                  <a:lnTo>
                    <a:pt x="829235" y="593564"/>
                  </a:lnTo>
                  <a:lnTo>
                    <a:pt x="825842" y="600573"/>
                  </a:lnTo>
                  <a:lnTo>
                    <a:pt x="825068" y="603441"/>
                  </a:lnTo>
                  <a:lnTo>
                    <a:pt x="838841" y="593564"/>
                  </a:lnTo>
                  <a:lnTo>
                    <a:pt x="847923" y="584211"/>
                  </a:lnTo>
                  <a:lnTo>
                    <a:pt x="850019" y="583438"/>
                  </a:lnTo>
                  <a:lnTo>
                    <a:pt x="870004" y="576155"/>
                  </a:lnTo>
                  <a:lnTo>
                    <a:pt x="891836" y="569421"/>
                  </a:lnTo>
                  <a:lnTo>
                    <a:pt x="903788" y="561615"/>
                  </a:lnTo>
                  <a:lnTo>
                    <a:pt x="904037" y="560318"/>
                  </a:lnTo>
                  <a:lnTo>
                    <a:pt x="907156" y="559021"/>
                  </a:lnTo>
                  <a:lnTo>
                    <a:pt x="907156" y="557474"/>
                  </a:lnTo>
                  <a:lnTo>
                    <a:pt x="912371" y="552262"/>
                  </a:lnTo>
                  <a:lnTo>
                    <a:pt x="916263" y="545253"/>
                  </a:lnTo>
                  <a:lnTo>
                    <a:pt x="918084" y="543956"/>
                  </a:lnTo>
                  <a:lnTo>
                    <a:pt x="916787" y="532533"/>
                  </a:lnTo>
                  <a:lnTo>
                    <a:pt x="920405" y="532783"/>
                  </a:lnTo>
                  <a:lnTo>
                    <a:pt x="923797" y="534079"/>
                  </a:lnTo>
                  <a:lnTo>
                    <a:pt x="929237" y="532533"/>
                  </a:lnTo>
                  <a:lnTo>
                    <a:pt x="929511" y="528642"/>
                  </a:lnTo>
                  <a:lnTo>
                    <a:pt x="936772" y="528642"/>
                  </a:lnTo>
                  <a:lnTo>
                    <a:pt x="942760" y="529415"/>
                  </a:lnTo>
                  <a:lnTo>
                    <a:pt x="942760" y="528368"/>
                  </a:lnTo>
                  <a:lnTo>
                    <a:pt x="946129" y="522158"/>
                  </a:lnTo>
                  <a:lnTo>
                    <a:pt x="947176" y="518242"/>
                  </a:lnTo>
                  <a:lnTo>
                    <a:pt x="950295" y="515923"/>
                  </a:lnTo>
                  <a:lnTo>
                    <a:pt x="957057" y="511757"/>
                  </a:lnTo>
                  <a:lnTo>
                    <a:pt x="963020" y="510710"/>
                  </a:lnTo>
                  <a:lnTo>
                    <a:pt x="969782" y="507093"/>
                  </a:lnTo>
                  <a:lnTo>
                    <a:pt x="976518" y="505796"/>
                  </a:lnTo>
                  <a:lnTo>
                    <a:pt x="980935" y="506046"/>
                  </a:lnTo>
                  <a:lnTo>
                    <a:pt x="984328" y="504998"/>
                  </a:lnTo>
                  <a:lnTo>
                    <a:pt x="993934" y="497990"/>
                  </a:lnTo>
                  <a:lnTo>
                    <a:pt x="995506" y="497491"/>
                  </a:lnTo>
                  <a:lnTo>
                    <a:pt x="997577" y="499037"/>
                  </a:lnTo>
                  <a:lnTo>
                    <a:pt x="1002243" y="498513"/>
                  </a:lnTo>
                  <a:lnTo>
                    <a:pt x="1005361" y="496967"/>
                  </a:lnTo>
                  <a:lnTo>
                    <a:pt x="1003540" y="493849"/>
                  </a:lnTo>
                  <a:lnTo>
                    <a:pt x="1008480" y="491231"/>
                  </a:lnTo>
                  <a:lnTo>
                    <a:pt x="1012897" y="487090"/>
                  </a:lnTo>
                  <a:lnTo>
                    <a:pt x="1022777" y="484746"/>
                  </a:lnTo>
                  <a:lnTo>
                    <a:pt x="1023825" y="487090"/>
                  </a:lnTo>
                  <a:lnTo>
                    <a:pt x="1027193" y="489684"/>
                  </a:lnTo>
                  <a:lnTo>
                    <a:pt x="1031859" y="490457"/>
                  </a:lnTo>
                  <a:lnTo>
                    <a:pt x="1034978" y="496693"/>
                  </a:lnTo>
                  <a:lnTo>
                    <a:pt x="1041215" y="500584"/>
                  </a:lnTo>
                  <a:lnTo>
                    <a:pt x="1048750" y="498513"/>
                  </a:lnTo>
                  <a:lnTo>
                    <a:pt x="1053691" y="495396"/>
                  </a:lnTo>
                  <a:lnTo>
                    <a:pt x="1067463" y="490457"/>
                  </a:lnTo>
                  <a:lnTo>
                    <a:pt x="1072902" y="489160"/>
                  </a:lnTo>
                  <a:lnTo>
                    <a:pt x="1081760" y="489684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71" name="Free-form: Shape 3470">
              <a:extLst>
                <a:ext uri="{FF2B5EF4-FFF2-40B4-BE49-F238E27FC236}">
                  <a16:creationId xmlns:a16="http://schemas.microsoft.com/office/drawing/2014/main" id="{C76894B0-F2C9-3924-FD2C-9681FCFC4CC4}"/>
                </a:ext>
              </a:extLst>
            </p:cNvPr>
            <p:cNvSpPr/>
            <p:nvPr/>
          </p:nvSpPr>
          <p:spPr>
            <a:xfrm>
              <a:off x="5329004" y="4500268"/>
              <a:ext cx="358515" cy="206712"/>
            </a:xfrm>
            <a:custGeom>
              <a:avLst/>
              <a:gdLst>
                <a:gd name="connsiteX0" fmla="*/ 356396 w 358515"/>
                <a:gd name="connsiteY0" fmla="*/ 179591 h 206712"/>
                <a:gd name="connsiteX1" fmla="*/ 338232 w 358515"/>
                <a:gd name="connsiteY1" fmla="*/ 201141 h 206712"/>
                <a:gd name="connsiteX2" fmla="*/ 331720 w 358515"/>
                <a:gd name="connsiteY2" fmla="*/ 206329 h 206712"/>
                <a:gd name="connsiteX3" fmla="*/ 316400 w 358515"/>
                <a:gd name="connsiteY3" fmla="*/ 203735 h 206712"/>
                <a:gd name="connsiteX4" fmla="*/ 311734 w 358515"/>
                <a:gd name="connsiteY4" fmla="*/ 202438 h 206712"/>
                <a:gd name="connsiteX5" fmla="*/ 306794 w 358515"/>
                <a:gd name="connsiteY5" fmla="*/ 196203 h 206712"/>
                <a:gd name="connsiteX6" fmla="*/ 279772 w 358515"/>
                <a:gd name="connsiteY6" fmla="*/ 199046 h 206712"/>
                <a:gd name="connsiteX7" fmla="*/ 274059 w 358515"/>
                <a:gd name="connsiteY7" fmla="*/ 199844 h 206712"/>
                <a:gd name="connsiteX8" fmla="*/ 272761 w 358515"/>
                <a:gd name="connsiteY8" fmla="*/ 200866 h 206712"/>
                <a:gd name="connsiteX9" fmla="*/ 266773 w 358515"/>
                <a:gd name="connsiteY9" fmla="*/ 201914 h 206712"/>
                <a:gd name="connsiteX10" fmla="*/ 263654 w 358515"/>
                <a:gd name="connsiteY10" fmla="*/ 202962 h 206712"/>
                <a:gd name="connsiteX11" fmla="*/ 256395 w 358515"/>
                <a:gd name="connsiteY11" fmla="*/ 204508 h 206712"/>
                <a:gd name="connsiteX12" fmla="*/ 250929 w 358515"/>
                <a:gd name="connsiteY12" fmla="*/ 205032 h 206712"/>
                <a:gd name="connsiteX13" fmla="*/ 249383 w 358515"/>
                <a:gd name="connsiteY13" fmla="*/ 204259 h 206712"/>
                <a:gd name="connsiteX14" fmla="*/ 227028 w 358515"/>
                <a:gd name="connsiteY14" fmla="*/ 191264 h 206712"/>
                <a:gd name="connsiteX15" fmla="*/ 224433 w 358515"/>
                <a:gd name="connsiteY15" fmla="*/ 188147 h 206712"/>
                <a:gd name="connsiteX16" fmla="*/ 216124 w 358515"/>
                <a:gd name="connsiteY16" fmla="*/ 176200 h 206712"/>
                <a:gd name="connsiteX17" fmla="*/ 212232 w 358515"/>
                <a:gd name="connsiteY17" fmla="*/ 171785 h 206712"/>
                <a:gd name="connsiteX18" fmla="*/ 211434 w 358515"/>
                <a:gd name="connsiteY18" fmla="*/ 166348 h 206712"/>
                <a:gd name="connsiteX19" fmla="*/ 212481 w 358515"/>
                <a:gd name="connsiteY19" fmla="*/ 162707 h 206712"/>
                <a:gd name="connsiteX20" fmla="*/ 211434 w 358515"/>
                <a:gd name="connsiteY20" fmla="*/ 158018 h 206712"/>
                <a:gd name="connsiteX21" fmla="*/ 209612 w 358515"/>
                <a:gd name="connsiteY21" fmla="*/ 153603 h 206712"/>
                <a:gd name="connsiteX22" fmla="*/ 206493 w 358515"/>
                <a:gd name="connsiteY22" fmla="*/ 149712 h 206712"/>
                <a:gd name="connsiteX23" fmla="*/ 195340 w 358515"/>
                <a:gd name="connsiteY23" fmla="*/ 160113 h 206712"/>
                <a:gd name="connsiteX24" fmla="*/ 198709 w 358515"/>
                <a:gd name="connsiteY24" fmla="*/ 169191 h 206712"/>
                <a:gd name="connsiteX25" fmla="*/ 200780 w 358515"/>
                <a:gd name="connsiteY25" fmla="*/ 172583 h 206712"/>
                <a:gd name="connsiteX26" fmla="*/ 198709 w 358515"/>
                <a:gd name="connsiteY26" fmla="*/ 173880 h 206712"/>
                <a:gd name="connsiteX27" fmla="*/ 196363 w 358515"/>
                <a:gd name="connsiteY27" fmla="*/ 173082 h 206712"/>
                <a:gd name="connsiteX28" fmla="*/ 192995 w 358515"/>
                <a:gd name="connsiteY28" fmla="*/ 174903 h 206712"/>
                <a:gd name="connsiteX29" fmla="*/ 189876 w 358515"/>
                <a:gd name="connsiteY29" fmla="*/ 177771 h 206712"/>
                <a:gd name="connsiteX30" fmla="*/ 182591 w 358515"/>
                <a:gd name="connsiteY30" fmla="*/ 182959 h 206712"/>
                <a:gd name="connsiteX31" fmla="*/ 179746 w 358515"/>
                <a:gd name="connsiteY31" fmla="*/ 178794 h 206712"/>
                <a:gd name="connsiteX32" fmla="*/ 177675 w 358515"/>
                <a:gd name="connsiteY32" fmla="*/ 174903 h 206712"/>
                <a:gd name="connsiteX33" fmla="*/ 179222 w 358515"/>
                <a:gd name="connsiteY33" fmla="*/ 173356 h 206712"/>
                <a:gd name="connsiteX34" fmla="*/ 182865 w 358515"/>
                <a:gd name="connsiteY34" fmla="*/ 171785 h 206712"/>
                <a:gd name="connsiteX35" fmla="*/ 178972 w 358515"/>
                <a:gd name="connsiteY35" fmla="*/ 164253 h 206712"/>
                <a:gd name="connsiteX36" fmla="*/ 166497 w 358515"/>
                <a:gd name="connsiteY36" fmla="*/ 175177 h 206712"/>
                <a:gd name="connsiteX37" fmla="*/ 162330 w 358515"/>
                <a:gd name="connsiteY37" fmla="*/ 179591 h 206712"/>
                <a:gd name="connsiteX38" fmla="*/ 152474 w 358515"/>
                <a:gd name="connsiteY38" fmla="*/ 188147 h 206712"/>
                <a:gd name="connsiteX39" fmla="*/ 151427 w 358515"/>
                <a:gd name="connsiteY39" fmla="*/ 187373 h 206712"/>
                <a:gd name="connsiteX40" fmla="*/ 145713 w 358515"/>
                <a:gd name="connsiteY40" fmla="*/ 188919 h 206712"/>
                <a:gd name="connsiteX41" fmla="*/ 139725 w 358515"/>
                <a:gd name="connsiteY41" fmla="*/ 193858 h 206712"/>
                <a:gd name="connsiteX42" fmla="*/ 135309 w 358515"/>
                <a:gd name="connsiteY42" fmla="*/ 189444 h 206712"/>
                <a:gd name="connsiteX43" fmla="*/ 131166 w 358515"/>
                <a:gd name="connsiteY43" fmla="*/ 186850 h 206712"/>
                <a:gd name="connsiteX44" fmla="*/ 130368 w 358515"/>
                <a:gd name="connsiteY44" fmla="*/ 188421 h 206712"/>
                <a:gd name="connsiteX45" fmla="*/ 124156 w 358515"/>
                <a:gd name="connsiteY45" fmla="*/ 189967 h 206712"/>
                <a:gd name="connsiteX46" fmla="*/ 124655 w 358515"/>
                <a:gd name="connsiteY46" fmla="*/ 183482 h 206712"/>
                <a:gd name="connsiteX47" fmla="*/ 122334 w 358515"/>
                <a:gd name="connsiteY47" fmla="*/ 185303 h 206712"/>
                <a:gd name="connsiteX48" fmla="*/ 119465 w 358515"/>
                <a:gd name="connsiteY48" fmla="*/ 184779 h 206712"/>
                <a:gd name="connsiteX49" fmla="*/ 116596 w 358515"/>
                <a:gd name="connsiteY49" fmla="*/ 185553 h 206712"/>
                <a:gd name="connsiteX50" fmla="*/ 111681 w 358515"/>
                <a:gd name="connsiteY50" fmla="*/ 185054 h 206712"/>
                <a:gd name="connsiteX51" fmla="*/ 108811 w 358515"/>
                <a:gd name="connsiteY51" fmla="*/ 176998 h 206712"/>
                <a:gd name="connsiteX52" fmla="*/ 109335 w 358515"/>
                <a:gd name="connsiteY52" fmla="*/ 174404 h 206712"/>
                <a:gd name="connsiteX53" fmla="*/ 105443 w 358515"/>
                <a:gd name="connsiteY53" fmla="*/ 174404 h 206712"/>
                <a:gd name="connsiteX54" fmla="*/ 105443 w 358515"/>
                <a:gd name="connsiteY54" fmla="*/ 176998 h 206712"/>
                <a:gd name="connsiteX55" fmla="*/ 76849 w 358515"/>
                <a:gd name="connsiteY55" fmla="*/ 178544 h 206712"/>
                <a:gd name="connsiteX56" fmla="*/ 76849 w 358515"/>
                <a:gd name="connsiteY56" fmla="*/ 177247 h 206712"/>
                <a:gd name="connsiteX57" fmla="*/ 69314 w 358515"/>
                <a:gd name="connsiteY57" fmla="*/ 177522 h 206712"/>
                <a:gd name="connsiteX58" fmla="*/ 62054 w 358515"/>
                <a:gd name="connsiteY58" fmla="*/ 178544 h 206712"/>
                <a:gd name="connsiteX59" fmla="*/ 54245 w 358515"/>
                <a:gd name="connsiteY59" fmla="*/ 179068 h 206712"/>
                <a:gd name="connsiteX60" fmla="*/ 54519 w 358515"/>
                <a:gd name="connsiteY60" fmla="*/ 168942 h 206712"/>
                <a:gd name="connsiteX61" fmla="*/ 54245 w 358515"/>
                <a:gd name="connsiteY61" fmla="*/ 159065 h 206712"/>
                <a:gd name="connsiteX62" fmla="*/ 47233 w 358515"/>
                <a:gd name="connsiteY62" fmla="*/ 159589 h 206712"/>
                <a:gd name="connsiteX63" fmla="*/ 29842 w 358515"/>
                <a:gd name="connsiteY63" fmla="*/ 161659 h 206712"/>
                <a:gd name="connsiteX64" fmla="*/ 29044 w 358515"/>
                <a:gd name="connsiteY64" fmla="*/ 158292 h 206712"/>
                <a:gd name="connsiteX65" fmla="*/ 26973 w 358515"/>
                <a:gd name="connsiteY65" fmla="*/ 158541 h 206712"/>
                <a:gd name="connsiteX66" fmla="*/ 25402 w 358515"/>
                <a:gd name="connsiteY66" fmla="*/ 153104 h 206712"/>
                <a:gd name="connsiteX67" fmla="*/ 21783 w 358515"/>
                <a:gd name="connsiteY67" fmla="*/ 146071 h 206712"/>
                <a:gd name="connsiteX68" fmla="*/ 19962 w 358515"/>
                <a:gd name="connsiteY68" fmla="*/ 145572 h 206712"/>
                <a:gd name="connsiteX69" fmla="*/ 18665 w 358515"/>
                <a:gd name="connsiteY69" fmla="*/ 141681 h 206712"/>
                <a:gd name="connsiteX70" fmla="*/ 20212 w 358515"/>
                <a:gd name="connsiteY70" fmla="*/ 139860 h 206712"/>
                <a:gd name="connsiteX71" fmla="*/ 28795 w 358515"/>
                <a:gd name="connsiteY71" fmla="*/ 134149 h 206712"/>
                <a:gd name="connsiteX72" fmla="*/ 27747 w 358515"/>
                <a:gd name="connsiteY72" fmla="*/ 132578 h 206712"/>
                <a:gd name="connsiteX73" fmla="*/ 29318 w 358515"/>
                <a:gd name="connsiteY73" fmla="*/ 129460 h 206712"/>
                <a:gd name="connsiteX74" fmla="*/ 25926 w 358515"/>
                <a:gd name="connsiteY74" fmla="*/ 124272 h 206712"/>
                <a:gd name="connsiteX75" fmla="*/ 23605 w 358515"/>
                <a:gd name="connsiteY75" fmla="*/ 125320 h 206712"/>
                <a:gd name="connsiteX76" fmla="*/ 17891 w 358515"/>
                <a:gd name="connsiteY76" fmla="*/ 118037 h 206712"/>
                <a:gd name="connsiteX77" fmla="*/ 7237 w 358515"/>
                <a:gd name="connsiteY77" fmla="*/ 106365 h 206712"/>
                <a:gd name="connsiteX78" fmla="*/ 1249 w 358515"/>
                <a:gd name="connsiteY78" fmla="*/ 101675 h 206712"/>
                <a:gd name="connsiteX79" fmla="*/ -2120 w 358515"/>
                <a:gd name="connsiteY79" fmla="*/ 95191 h 206712"/>
                <a:gd name="connsiteX80" fmla="*/ 1773 w 358515"/>
                <a:gd name="connsiteY80" fmla="*/ 92597 h 206712"/>
                <a:gd name="connsiteX81" fmla="*/ 5416 w 358515"/>
                <a:gd name="connsiteY81" fmla="*/ 91026 h 206712"/>
                <a:gd name="connsiteX82" fmla="*/ 9034 w 358515"/>
                <a:gd name="connsiteY82" fmla="*/ 86362 h 206712"/>
                <a:gd name="connsiteX83" fmla="*/ 6439 w 358515"/>
                <a:gd name="connsiteY83" fmla="*/ 83768 h 206712"/>
                <a:gd name="connsiteX84" fmla="*/ 7736 w 358515"/>
                <a:gd name="connsiteY84" fmla="*/ 82970 h 206712"/>
                <a:gd name="connsiteX85" fmla="*/ 5665 w 358515"/>
                <a:gd name="connsiteY85" fmla="*/ 79353 h 206712"/>
                <a:gd name="connsiteX86" fmla="*/ 8260 w 358515"/>
                <a:gd name="connsiteY86" fmla="*/ 79079 h 206712"/>
                <a:gd name="connsiteX87" fmla="*/ 14772 w 358515"/>
                <a:gd name="connsiteY87" fmla="*/ 80376 h 206712"/>
                <a:gd name="connsiteX88" fmla="*/ 15022 w 358515"/>
                <a:gd name="connsiteY88" fmla="*/ 79079 h 206712"/>
                <a:gd name="connsiteX89" fmla="*/ 19688 w 358515"/>
                <a:gd name="connsiteY89" fmla="*/ 74939 h 206712"/>
                <a:gd name="connsiteX90" fmla="*/ 20985 w 358515"/>
                <a:gd name="connsiteY90" fmla="*/ 70774 h 206712"/>
                <a:gd name="connsiteX91" fmla="*/ 20736 w 358515"/>
                <a:gd name="connsiteY91" fmla="*/ 68429 h 206712"/>
                <a:gd name="connsiteX92" fmla="*/ 25426 w 358515"/>
                <a:gd name="connsiteY92" fmla="*/ 64538 h 206712"/>
                <a:gd name="connsiteX93" fmla="*/ 28271 w 358515"/>
                <a:gd name="connsiteY93" fmla="*/ 64015 h 206712"/>
                <a:gd name="connsiteX94" fmla="*/ 29842 w 358515"/>
                <a:gd name="connsiteY94" fmla="*/ 64538 h 206712"/>
                <a:gd name="connsiteX95" fmla="*/ 35032 w 358515"/>
                <a:gd name="connsiteY95" fmla="*/ 64015 h 206712"/>
                <a:gd name="connsiteX96" fmla="*/ 38675 w 358515"/>
                <a:gd name="connsiteY96" fmla="*/ 65062 h 206712"/>
                <a:gd name="connsiteX97" fmla="*/ 39698 w 358515"/>
                <a:gd name="connsiteY97" fmla="*/ 63765 h 206712"/>
                <a:gd name="connsiteX98" fmla="*/ 41794 w 358515"/>
                <a:gd name="connsiteY98" fmla="*/ 57530 h 206712"/>
                <a:gd name="connsiteX99" fmla="*/ 46460 w 358515"/>
                <a:gd name="connsiteY99" fmla="*/ 49225 h 206712"/>
                <a:gd name="connsiteX100" fmla="*/ 51650 w 358515"/>
                <a:gd name="connsiteY100" fmla="*/ 38575 h 206712"/>
                <a:gd name="connsiteX101" fmla="*/ 54519 w 358515"/>
                <a:gd name="connsiteY101" fmla="*/ 36505 h 206712"/>
                <a:gd name="connsiteX102" fmla="*/ 58661 w 358515"/>
                <a:gd name="connsiteY102" fmla="*/ 39348 h 206712"/>
                <a:gd name="connsiteX103" fmla="*/ 62054 w 358515"/>
                <a:gd name="connsiteY103" fmla="*/ 40645 h 206712"/>
                <a:gd name="connsiteX104" fmla="*/ 63601 w 358515"/>
                <a:gd name="connsiteY104" fmla="*/ 34160 h 206712"/>
                <a:gd name="connsiteX105" fmla="*/ 63601 w 358515"/>
                <a:gd name="connsiteY105" fmla="*/ 27401 h 206712"/>
                <a:gd name="connsiteX106" fmla="*/ 69839 w 358515"/>
                <a:gd name="connsiteY106" fmla="*/ 21440 h 206712"/>
                <a:gd name="connsiteX107" fmla="*/ 76325 w 358515"/>
                <a:gd name="connsiteY107" fmla="*/ 14931 h 206712"/>
                <a:gd name="connsiteX108" fmla="*/ 91671 w 358515"/>
                <a:gd name="connsiteY108" fmla="*/ -383 h 206712"/>
                <a:gd name="connsiteX109" fmla="*/ 97633 w 358515"/>
                <a:gd name="connsiteY109" fmla="*/ 3782 h 206712"/>
                <a:gd name="connsiteX110" fmla="*/ 108537 w 358515"/>
                <a:gd name="connsiteY110" fmla="*/ 9219 h 206712"/>
                <a:gd name="connsiteX111" fmla="*/ 118167 w 358515"/>
                <a:gd name="connsiteY111" fmla="*/ 13634 h 206712"/>
                <a:gd name="connsiteX112" fmla="*/ 136356 w 358515"/>
                <a:gd name="connsiteY112" fmla="*/ 20667 h 206712"/>
                <a:gd name="connsiteX113" fmla="*/ 148308 w 358515"/>
                <a:gd name="connsiteY113" fmla="*/ 25081 h 206712"/>
                <a:gd name="connsiteX114" fmla="*/ 154022 w 358515"/>
                <a:gd name="connsiteY114" fmla="*/ 26104 h 206712"/>
                <a:gd name="connsiteX115" fmla="*/ 158688 w 358515"/>
                <a:gd name="connsiteY115" fmla="*/ 26104 h 206712"/>
                <a:gd name="connsiteX116" fmla="*/ 161557 w 358515"/>
                <a:gd name="connsiteY116" fmla="*/ 27152 h 206712"/>
                <a:gd name="connsiteX117" fmla="*/ 167520 w 358515"/>
                <a:gd name="connsiteY117" fmla="*/ 27152 h 206712"/>
                <a:gd name="connsiteX118" fmla="*/ 166747 w 358515"/>
                <a:gd name="connsiteY118" fmla="*/ 29995 h 206712"/>
                <a:gd name="connsiteX119" fmla="*/ 169092 w 358515"/>
                <a:gd name="connsiteY119" fmla="*/ 31043 h 206712"/>
                <a:gd name="connsiteX120" fmla="*/ 172186 w 358515"/>
                <a:gd name="connsiteY120" fmla="*/ 30519 h 206712"/>
                <a:gd name="connsiteX121" fmla="*/ 173508 w 358515"/>
                <a:gd name="connsiteY121" fmla="*/ 31815 h 206712"/>
                <a:gd name="connsiteX122" fmla="*/ 175305 w 358515"/>
                <a:gd name="connsiteY122" fmla="*/ 35981 h 206712"/>
                <a:gd name="connsiteX123" fmla="*/ 178424 w 358515"/>
                <a:gd name="connsiteY123" fmla="*/ 33387 h 206712"/>
                <a:gd name="connsiteX124" fmla="*/ 182839 w 358515"/>
                <a:gd name="connsiteY124" fmla="*/ 33637 h 206712"/>
                <a:gd name="connsiteX125" fmla="*/ 195314 w 358515"/>
                <a:gd name="connsiteY125" fmla="*/ 39872 h 206712"/>
                <a:gd name="connsiteX126" fmla="*/ 207790 w 358515"/>
                <a:gd name="connsiteY126" fmla="*/ 45334 h 206712"/>
                <a:gd name="connsiteX127" fmla="*/ 214801 w 358515"/>
                <a:gd name="connsiteY127" fmla="*/ 48701 h 206712"/>
                <a:gd name="connsiteX128" fmla="*/ 222336 w 358515"/>
                <a:gd name="connsiteY128" fmla="*/ 53390 h 206712"/>
                <a:gd name="connsiteX129" fmla="*/ 226229 w 358515"/>
                <a:gd name="connsiteY129" fmla="*/ 55460 h 206712"/>
                <a:gd name="connsiteX130" fmla="*/ 230121 w 358515"/>
                <a:gd name="connsiteY130" fmla="*/ 58303 h 206712"/>
                <a:gd name="connsiteX131" fmla="*/ 233764 w 358515"/>
                <a:gd name="connsiteY131" fmla="*/ 61944 h 206712"/>
                <a:gd name="connsiteX132" fmla="*/ 240525 w 358515"/>
                <a:gd name="connsiteY132" fmla="*/ 66359 h 206712"/>
                <a:gd name="connsiteX133" fmla="*/ 245465 w 358515"/>
                <a:gd name="connsiteY133" fmla="*/ 66359 h 206712"/>
                <a:gd name="connsiteX134" fmla="*/ 246763 w 358515"/>
                <a:gd name="connsiteY134" fmla="*/ 64813 h 206712"/>
                <a:gd name="connsiteX135" fmla="*/ 249882 w 358515"/>
                <a:gd name="connsiteY135" fmla="*/ 66109 h 206712"/>
                <a:gd name="connsiteX136" fmla="*/ 254298 w 358515"/>
                <a:gd name="connsiteY136" fmla="*/ 66883 h 206712"/>
                <a:gd name="connsiteX137" fmla="*/ 266773 w 358515"/>
                <a:gd name="connsiteY137" fmla="*/ 71572 h 206712"/>
                <a:gd name="connsiteX138" fmla="*/ 277153 w 358515"/>
                <a:gd name="connsiteY138" fmla="*/ 74690 h 206712"/>
                <a:gd name="connsiteX139" fmla="*/ 278974 w 358515"/>
                <a:gd name="connsiteY139" fmla="*/ 76236 h 206712"/>
                <a:gd name="connsiteX140" fmla="*/ 280796 w 358515"/>
                <a:gd name="connsiteY140" fmla="*/ 79603 h 206712"/>
                <a:gd name="connsiteX141" fmla="*/ 283915 w 358515"/>
                <a:gd name="connsiteY141" fmla="*/ 80900 h 206712"/>
                <a:gd name="connsiteX142" fmla="*/ 284414 w 358515"/>
                <a:gd name="connsiteY142" fmla="*/ 82721 h 206712"/>
                <a:gd name="connsiteX143" fmla="*/ 287533 w 358515"/>
                <a:gd name="connsiteY143" fmla="*/ 87659 h 206712"/>
                <a:gd name="connsiteX144" fmla="*/ 289354 w 358515"/>
                <a:gd name="connsiteY144" fmla="*/ 89729 h 206712"/>
                <a:gd name="connsiteX145" fmla="*/ 288331 w 358515"/>
                <a:gd name="connsiteY145" fmla="*/ 92597 h 206712"/>
                <a:gd name="connsiteX146" fmla="*/ 290152 w 358515"/>
                <a:gd name="connsiteY146" fmla="*/ 97785 h 206712"/>
                <a:gd name="connsiteX147" fmla="*/ 288581 w 358515"/>
                <a:gd name="connsiteY147" fmla="*/ 100378 h 206712"/>
                <a:gd name="connsiteX148" fmla="*/ 285986 w 358515"/>
                <a:gd name="connsiteY148" fmla="*/ 101950 h 206712"/>
                <a:gd name="connsiteX149" fmla="*/ 289105 w 358515"/>
                <a:gd name="connsiteY149" fmla="*/ 107662 h 206712"/>
                <a:gd name="connsiteX150" fmla="*/ 290152 w 358515"/>
                <a:gd name="connsiteY150" fmla="*/ 111827 h 206712"/>
                <a:gd name="connsiteX151" fmla="*/ 294294 w 358515"/>
                <a:gd name="connsiteY151" fmla="*/ 116491 h 206712"/>
                <a:gd name="connsiteX152" fmla="*/ 297164 w 358515"/>
                <a:gd name="connsiteY152" fmla="*/ 118561 h 206712"/>
                <a:gd name="connsiteX153" fmla="*/ 298711 w 358515"/>
                <a:gd name="connsiteY153" fmla="*/ 125320 h 206712"/>
                <a:gd name="connsiteX154" fmla="*/ 301830 w 358515"/>
                <a:gd name="connsiteY154" fmla="*/ 130782 h 206712"/>
                <a:gd name="connsiteX155" fmla="*/ 304699 w 358515"/>
                <a:gd name="connsiteY155" fmla="*/ 137516 h 206712"/>
                <a:gd name="connsiteX156" fmla="*/ 311958 w 358515"/>
                <a:gd name="connsiteY156" fmla="*/ 147916 h 206712"/>
                <a:gd name="connsiteX157" fmla="*/ 314030 w 358515"/>
                <a:gd name="connsiteY157" fmla="*/ 152331 h 206712"/>
                <a:gd name="connsiteX158" fmla="*/ 318196 w 358515"/>
                <a:gd name="connsiteY158" fmla="*/ 156995 h 206712"/>
                <a:gd name="connsiteX159" fmla="*/ 324684 w 358515"/>
                <a:gd name="connsiteY159" fmla="*/ 162457 h 206712"/>
                <a:gd name="connsiteX160" fmla="*/ 327279 w 358515"/>
                <a:gd name="connsiteY160" fmla="*/ 165824 h 206712"/>
                <a:gd name="connsiteX161" fmla="*/ 329375 w 358515"/>
                <a:gd name="connsiteY161" fmla="*/ 172060 h 206712"/>
                <a:gd name="connsiteX162" fmla="*/ 331695 w 358515"/>
                <a:gd name="connsiteY162" fmla="*/ 174404 h 206712"/>
                <a:gd name="connsiteX163" fmla="*/ 330397 w 358515"/>
                <a:gd name="connsiteY163" fmla="*/ 176474 h 206712"/>
                <a:gd name="connsiteX164" fmla="*/ 333266 w 358515"/>
                <a:gd name="connsiteY164" fmla="*/ 176998 h 206712"/>
                <a:gd name="connsiteX165" fmla="*/ 335338 w 358515"/>
                <a:gd name="connsiteY165" fmla="*/ 176225 h 206712"/>
                <a:gd name="connsiteX166" fmla="*/ 343646 w 358515"/>
                <a:gd name="connsiteY166" fmla="*/ 175426 h 206712"/>
                <a:gd name="connsiteX167" fmla="*/ 349384 w 358515"/>
                <a:gd name="connsiteY167" fmla="*/ 175950 h 206712"/>
                <a:gd name="connsiteX168" fmla="*/ 351456 w 358515"/>
                <a:gd name="connsiteY168" fmla="*/ 175426 h 206712"/>
                <a:gd name="connsiteX169" fmla="*/ 354574 w 358515"/>
                <a:gd name="connsiteY169" fmla="*/ 176225 h 20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358515" h="206712">
                  <a:moveTo>
                    <a:pt x="356396" y="179591"/>
                  </a:moveTo>
                  <a:lnTo>
                    <a:pt x="338232" y="201141"/>
                  </a:lnTo>
                  <a:lnTo>
                    <a:pt x="331720" y="206329"/>
                  </a:lnTo>
                  <a:lnTo>
                    <a:pt x="316400" y="203735"/>
                  </a:lnTo>
                  <a:lnTo>
                    <a:pt x="311734" y="202438"/>
                  </a:lnTo>
                  <a:lnTo>
                    <a:pt x="306794" y="196203"/>
                  </a:lnTo>
                  <a:lnTo>
                    <a:pt x="279772" y="199046"/>
                  </a:lnTo>
                  <a:lnTo>
                    <a:pt x="274059" y="199844"/>
                  </a:lnTo>
                  <a:lnTo>
                    <a:pt x="272761" y="200866"/>
                  </a:lnTo>
                  <a:lnTo>
                    <a:pt x="266773" y="201914"/>
                  </a:lnTo>
                  <a:lnTo>
                    <a:pt x="263654" y="202962"/>
                  </a:lnTo>
                  <a:lnTo>
                    <a:pt x="256395" y="204508"/>
                  </a:lnTo>
                  <a:lnTo>
                    <a:pt x="250929" y="205032"/>
                  </a:lnTo>
                  <a:lnTo>
                    <a:pt x="249383" y="204259"/>
                  </a:lnTo>
                  <a:lnTo>
                    <a:pt x="227028" y="191264"/>
                  </a:lnTo>
                  <a:lnTo>
                    <a:pt x="224433" y="188147"/>
                  </a:lnTo>
                  <a:lnTo>
                    <a:pt x="216124" y="176200"/>
                  </a:lnTo>
                  <a:lnTo>
                    <a:pt x="212232" y="171785"/>
                  </a:lnTo>
                  <a:lnTo>
                    <a:pt x="211434" y="166348"/>
                  </a:lnTo>
                  <a:lnTo>
                    <a:pt x="212481" y="162707"/>
                  </a:lnTo>
                  <a:lnTo>
                    <a:pt x="211434" y="158018"/>
                  </a:lnTo>
                  <a:lnTo>
                    <a:pt x="209612" y="153603"/>
                  </a:lnTo>
                  <a:lnTo>
                    <a:pt x="206493" y="149712"/>
                  </a:lnTo>
                  <a:lnTo>
                    <a:pt x="195340" y="160113"/>
                  </a:lnTo>
                  <a:lnTo>
                    <a:pt x="198709" y="169191"/>
                  </a:lnTo>
                  <a:lnTo>
                    <a:pt x="200780" y="172583"/>
                  </a:lnTo>
                  <a:lnTo>
                    <a:pt x="198709" y="173880"/>
                  </a:lnTo>
                  <a:lnTo>
                    <a:pt x="196363" y="173082"/>
                  </a:lnTo>
                  <a:lnTo>
                    <a:pt x="192995" y="174903"/>
                  </a:lnTo>
                  <a:lnTo>
                    <a:pt x="189876" y="177771"/>
                  </a:lnTo>
                  <a:lnTo>
                    <a:pt x="182591" y="182959"/>
                  </a:lnTo>
                  <a:lnTo>
                    <a:pt x="179746" y="178794"/>
                  </a:lnTo>
                  <a:lnTo>
                    <a:pt x="177675" y="174903"/>
                  </a:lnTo>
                  <a:lnTo>
                    <a:pt x="179222" y="173356"/>
                  </a:lnTo>
                  <a:lnTo>
                    <a:pt x="182865" y="171785"/>
                  </a:lnTo>
                  <a:lnTo>
                    <a:pt x="178972" y="164253"/>
                  </a:lnTo>
                  <a:lnTo>
                    <a:pt x="166497" y="175177"/>
                  </a:lnTo>
                  <a:lnTo>
                    <a:pt x="162330" y="179591"/>
                  </a:lnTo>
                  <a:lnTo>
                    <a:pt x="152474" y="188147"/>
                  </a:lnTo>
                  <a:lnTo>
                    <a:pt x="151427" y="187373"/>
                  </a:lnTo>
                  <a:lnTo>
                    <a:pt x="145713" y="188919"/>
                  </a:lnTo>
                  <a:lnTo>
                    <a:pt x="139725" y="193858"/>
                  </a:lnTo>
                  <a:lnTo>
                    <a:pt x="135309" y="189444"/>
                  </a:lnTo>
                  <a:lnTo>
                    <a:pt x="131166" y="186850"/>
                  </a:lnTo>
                  <a:lnTo>
                    <a:pt x="130368" y="188421"/>
                  </a:lnTo>
                  <a:lnTo>
                    <a:pt x="124156" y="189967"/>
                  </a:lnTo>
                  <a:lnTo>
                    <a:pt x="124655" y="183482"/>
                  </a:lnTo>
                  <a:lnTo>
                    <a:pt x="122334" y="185303"/>
                  </a:lnTo>
                  <a:lnTo>
                    <a:pt x="119465" y="184779"/>
                  </a:lnTo>
                  <a:lnTo>
                    <a:pt x="116596" y="185553"/>
                  </a:lnTo>
                  <a:lnTo>
                    <a:pt x="111681" y="185054"/>
                  </a:lnTo>
                  <a:lnTo>
                    <a:pt x="108811" y="176998"/>
                  </a:lnTo>
                  <a:lnTo>
                    <a:pt x="109335" y="174404"/>
                  </a:lnTo>
                  <a:lnTo>
                    <a:pt x="105443" y="174404"/>
                  </a:lnTo>
                  <a:lnTo>
                    <a:pt x="105443" y="176998"/>
                  </a:lnTo>
                  <a:lnTo>
                    <a:pt x="76849" y="178544"/>
                  </a:lnTo>
                  <a:lnTo>
                    <a:pt x="76849" y="177247"/>
                  </a:lnTo>
                  <a:lnTo>
                    <a:pt x="69314" y="177522"/>
                  </a:lnTo>
                  <a:lnTo>
                    <a:pt x="62054" y="178544"/>
                  </a:lnTo>
                  <a:lnTo>
                    <a:pt x="54245" y="179068"/>
                  </a:lnTo>
                  <a:lnTo>
                    <a:pt x="54519" y="168942"/>
                  </a:lnTo>
                  <a:lnTo>
                    <a:pt x="54245" y="159065"/>
                  </a:lnTo>
                  <a:lnTo>
                    <a:pt x="47233" y="159589"/>
                  </a:lnTo>
                  <a:lnTo>
                    <a:pt x="29842" y="161659"/>
                  </a:lnTo>
                  <a:lnTo>
                    <a:pt x="29044" y="158292"/>
                  </a:lnTo>
                  <a:lnTo>
                    <a:pt x="26973" y="158541"/>
                  </a:lnTo>
                  <a:lnTo>
                    <a:pt x="25402" y="153104"/>
                  </a:lnTo>
                  <a:lnTo>
                    <a:pt x="21783" y="146071"/>
                  </a:lnTo>
                  <a:lnTo>
                    <a:pt x="19962" y="145572"/>
                  </a:lnTo>
                  <a:lnTo>
                    <a:pt x="18665" y="141681"/>
                  </a:lnTo>
                  <a:lnTo>
                    <a:pt x="20212" y="139860"/>
                  </a:lnTo>
                  <a:lnTo>
                    <a:pt x="28795" y="134149"/>
                  </a:lnTo>
                  <a:lnTo>
                    <a:pt x="27747" y="132578"/>
                  </a:lnTo>
                  <a:lnTo>
                    <a:pt x="29318" y="129460"/>
                  </a:lnTo>
                  <a:lnTo>
                    <a:pt x="25926" y="124272"/>
                  </a:lnTo>
                  <a:lnTo>
                    <a:pt x="23605" y="125320"/>
                  </a:lnTo>
                  <a:lnTo>
                    <a:pt x="17891" y="118037"/>
                  </a:lnTo>
                  <a:lnTo>
                    <a:pt x="7237" y="106365"/>
                  </a:lnTo>
                  <a:lnTo>
                    <a:pt x="1249" y="101675"/>
                  </a:lnTo>
                  <a:lnTo>
                    <a:pt x="-2120" y="95191"/>
                  </a:lnTo>
                  <a:lnTo>
                    <a:pt x="1773" y="92597"/>
                  </a:lnTo>
                  <a:lnTo>
                    <a:pt x="5416" y="91026"/>
                  </a:lnTo>
                  <a:lnTo>
                    <a:pt x="9034" y="86362"/>
                  </a:lnTo>
                  <a:lnTo>
                    <a:pt x="6439" y="83768"/>
                  </a:lnTo>
                  <a:lnTo>
                    <a:pt x="7736" y="82970"/>
                  </a:lnTo>
                  <a:lnTo>
                    <a:pt x="5665" y="79353"/>
                  </a:lnTo>
                  <a:lnTo>
                    <a:pt x="8260" y="79079"/>
                  </a:lnTo>
                  <a:lnTo>
                    <a:pt x="14772" y="80376"/>
                  </a:lnTo>
                  <a:lnTo>
                    <a:pt x="15022" y="79079"/>
                  </a:lnTo>
                  <a:lnTo>
                    <a:pt x="19688" y="74939"/>
                  </a:lnTo>
                  <a:lnTo>
                    <a:pt x="20985" y="70774"/>
                  </a:lnTo>
                  <a:lnTo>
                    <a:pt x="20736" y="68429"/>
                  </a:lnTo>
                  <a:lnTo>
                    <a:pt x="25426" y="64538"/>
                  </a:lnTo>
                  <a:lnTo>
                    <a:pt x="28271" y="64015"/>
                  </a:lnTo>
                  <a:lnTo>
                    <a:pt x="29842" y="64538"/>
                  </a:lnTo>
                  <a:lnTo>
                    <a:pt x="35032" y="64015"/>
                  </a:lnTo>
                  <a:lnTo>
                    <a:pt x="38675" y="65062"/>
                  </a:lnTo>
                  <a:lnTo>
                    <a:pt x="39698" y="63765"/>
                  </a:lnTo>
                  <a:lnTo>
                    <a:pt x="41794" y="57530"/>
                  </a:lnTo>
                  <a:lnTo>
                    <a:pt x="46460" y="49225"/>
                  </a:lnTo>
                  <a:lnTo>
                    <a:pt x="51650" y="38575"/>
                  </a:lnTo>
                  <a:lnTo>
                    <a:pt x="54519" y="36505"/>
                  </a:lnTo>
                  <a:lnTo>
                    <a:pt x="58661" y="39348"/>
                  </a:lnTo>
                  <a:lnTo>
                    <a:pt x="62054" y="40645"/>
                  </a:lnTo>
                  <a:lnTo>
                    <a:pt x="63601" y="34160"/>
                  </a:lnTo>
                  <a:lnTo>
                    <a:pt x="63601" y="27401"/>
                  </a:lnTo>
                  <a:lnTo>
                    <a:pt x="69839" y="21440"/>
                  </a:lnTo>
                  <a:lnTo>
                    <a:pt x="76325" y="14931"/>
                  </a:lnTo>
                  <a:lnTo>
                    <a:pt x="91671" y="-383"/>
                  </a:lnTo>
                  <a:lnTo>
                    <a:pt x="97633" y="3782"/>
                  </a:lnTo>
                  <a:lnTo>
                    <a:pt x="108537" y="9219"/>
                  </a:lnTo>
                  <a:lnTo>
                    <a:pt x="118167" y="13634"/>
                  </a:lnTo>
                  <a:lnTo>
                    <a:pt x="136356" y="20667"/>
                  </a:lnTo>
                  <a:lnTo>
                    <a:pt x="148308" y="25081"/>
                  </a:lnTo>
                  <a:lnTo>
                    <a:pt x="154022" y="26104"/>
                  </a:lnTo>
                  <a:lnTo>
                    <a:pt x="158688" y="26104"/>
                  </a:lnTo>
                  <a:lnTo>
                    <a:pt x="161557" y="27152"/>
                  </a:lnTo>
                  <a:lnTo>
                    <a:pt x="167520" y="27152"/>
                  </a:lnTo>
                  <a:lnTo>
                    <a:pt x="166747" y="29995"/>
                  </a:lnTo>
                  <a:lnTo>
                    <a:pt x="169092" y="31043"/>
                  </a:lnTo>
                  <a:lnTo>
                    <a:pt x="172186" y="30519"/>
                  </a:lnTo>
                  <a:lnTo>
                    <a:pt x="173508" y="31815"/>
                  </a:lnTo>
                  <a:lnTo>
                    <a:pt x="175305" y="35981"/>
                  </a:lnTo>
                  <a:lnTo>
                    <a:pt x="178424" y="33387"/>
                  </a:lnTo>
                  <a:lnTo>
                    <a:pt x="182839" y="33637"/>
                  </a:lnTo>
                  <a:lnTo>
                    <a:pt x="195314" y="39872"/>
                  </a:lnTo>
                  <a:lnTo>
                    <a:pt x="207790" y="45334"/>
                  </a:lnTo>
                  <a:lnTo>
                    <a:pt x="214801" y="48701"/>
                  </a:lnTo>
                  <a:lnTo>
                    <a:pt x="222336" y="53390"/>
                  </a:lnTo>
                  <a:lnTo>
                    <a:pt x="226229" y="55460"/>
                  </a:lnTo>
                  <a:lnTo>
                    <a:pt x="230121" y="58303"/>
                  </a:lnTo>
                  <a:lnTo>
                    <a:pt x="233764" y="61944"/>
                  </a:lnTo>
                  <a:lnTo>
                    <a:pt x="240525" y="66359"/>
                  </a:lnTo>
                  <a:lnTo>
                    <a:pt x="245465" y="66359"/>
                  </a:lnTo>
                  <a:lnTo>
                    <a:pt x="246763" y="64813"/>
                  </a:lnTo>
                  <a:lnTo>
                    <a:pt x="249882" y="66109"/>
                  </a:lnTo>
                  <a:lnTo>
                    <a:pt x="254298" y="66883"/>
                  </a:lnTo>
                  <a:lnTo>
                    <a:pt x="266773" y="71572"/>
                  </a:lnTo>
                  <a:lnTo>
                    <a:pt x="277153" y="74690"/>
                  </a:lnTo>
                  <a:lnTo>
                    <a:pt x="278974" y="76236"/>
                  </a:lnTo>
                  <a:lnTo>
                    <a:pt x="280796" y="79603"/>
                  </a:lnTo>
                  <a:lnTo>
                    <a:pt x="283915" y="80900"/>
                  </a:lnTo>
                  <a:lnTo>
                    <a:pt x="284414" y="82721"/>
                  </a:lnTo>
                  <a:lnTo>
                    <a:pt x="287533" y="87659"/>
                  </a:lnTo>
                  <a:lnTo>
                    <a:pt x="289354" y="89729"/>
                  </a:lnTo>
                  <a:lnTo>
                    <a:pt x="288331" y="92597"/>
                  </a:lnTo>
                  <a:lnTo>
                    <a:pt x="290152" y="97785"/>
                  </a:lnTo>
                  <a:lnTo>
                    <a:pt x="288581" y="100378"/>
                  </a:lnTo>
                  <a:lnTo>
                    <a:pt x="285986" y="101950"/>
                  </a:lnTo>
                  <a:lnTo>
                    <a:pt x="289105" y="107662"/>
                  </a:lnTo>
                  <a:lnTo>
                    <a:pt x="290152" y="111827"/>
                  </a:lnTo>
                  <a:lnTo>
                    <a:pt x="294294" y="116491"/>
                  </a:lnTo>
                  <a:lnTo>
                    <a:pt x="297164" y="118561"/>
                  </a:lnTo>
                  <a:lnTo>
                    <a:pt x="298711" y="125320"/>
                  </a:lnTo>
                  <a:lnTo>
                    <a:pt x="301830" y="130782"/>
                  </a:lnTo>
                  <a:lnTo>
                    <a:pt x="304699" y="137516"/>
                  </a:lnTo>
                  <a:lnTo>
                    <a:pt x="311958" y="147916"/>
                  </a:lnTo>
                  <a:lnTo>
                    <a:pt x="314030" y="152331"/>
                  </a:lnTo>
                  <a:lnTo>
                    <a:pt x="318196" y="156995"/>
                  </a:lnTo>
                  <a:lnTo>
                    <a:pt x="324684" y="162457"/>
                  </a:lnTo>
                  <a:lnTo>
                    <a:pt x="327279" y="165824"/>
                  </a:lnTo>
                  <a:lnTo>
                    <a:pt x="329375" y="172060"/>
                  </a:lnTo>
                  <a:lnTo>
                    <a:pt x="331695" y="174404"/>
                  </a:lnTo>
                  <a:lnTo>
                    <a:pt x="330397" y="176474"/>
                  </a:lnTo>
                  <a:lnTo>
                    <a:pt x="333266" y="176998"/>
                  </a:lnTo>
                  <a:lnTo>
                    <a:pt x="335338" y="176225"/>
                  </a:lnTo>
                  <a:lnTo>
                    <a:pt x="343646" y="175426"/>
                  </a:lnTo>
                  <a:lnTo>
                    <a:pt x="349384" y="175950"/>
                  </a:lnTo>
                  <a:lnTo>
                    <a:pt x="351456" y="175426"/>
                  </a:lnTo>
                  <a:lnTo>
                    <a:pt x="354574" y="176225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72" name="Free-form: Shape 3471">
              <a:extLst>
                <a:ext uri="{FF2B5EF4-FFF2-40B4-BE49-F238E27FC236}">
                  <a16:creationId xmlns:a16="http://schemas.microsoft.com/office/drawing/2014/main" id="{B28DF866-D160-9118-F1DF-83EDD85307F2}"/>
                </a:ext>
              </a:extLst>
            </p:cNvPr>
            <p:cNvSpPr/>
            <p:nvPr/>
          </p:nvSpPr>
          <p:spPr>
            <a:xfrm>
              <a:off x="1509739" y="3866364"/>
              <a:ext cx="351005" cy="354737"/>
            </a:xfrm>
            <a:custGeom>
              <a:avLst/>
              <a:gdLst>
                <a:gd name="connsiteX0" fmla="*/ 66221 w 351005"/>
                <a:gd name="connsiteY0" fmla="*/ 116 h 354737"/>
                <a:gd name="connsiteX1" fmla="*/ 77399 w 351005"/>
                <a:gd name="connsiteY1" fmla="*/ 8945 h 354737"/>
                <a:gd name="connsiteX2" fmla="*/ 92194 w 351005"/>
                <a:gd name="connsiteY2" fmla="*/ 20892 h 354737"/>
                <a:gd name="connsiteX3" fmla="*/ 109610 w 351005"/>
                <a:gd name="connsiteY3" fmla="*/ 22189 h 354737"/>
                <a:gd name="connsiteX4" fmla="*/ 130394 w 351005"/>
                <a:gd name="connsiteY4" fmla="*/ 23485 h 354737"/>
                <a:gd name="connsiteX5" fmla="*/ 132215 w 351005"/>
                <a:gd name="connsiteY5" fmla="*/ 23485 h 354737"/>
                <a:gd name="connsiteX6" fmla="*/ 141572 w 351005"/>
                <a:gd name="connsiteY6" fmla="*/ 23236 h 354737"/>
                <a:gd name="connsiteX7" fmla="*/ 145988 w 351005"/>
                <a:gd name="connsiteY7" fmla="*/ 23485 h 354737"/>
                <a:gd name="connsiteX8" fmla="*/ 149107 w 351005"/>
                <a:gd name="connsiteY8" fmla="*/ 27900 h 354737"/>
                <a:gd name="connsiteX9" fmla="*/ 152725 w 351005"/>
                <a:gd name="connsiteY9" fmla="*/ 26852 h 354737"/>
                <a:gd name="connsiteX10" fmla="*/ 155319 w 351005"/>
                <a:gd name="connsiteY10" fmla="*/ 27127 h 354737"/>
                <a:gd name="connsiteX11" fmla="*/ 158713 w 351005"/>
                <a:gd name="connsiteY11" fmla="*/ 26329 h 354737"/>
                <a:gd name="connsiteX12" fmla="*/ 163378 w 351005"/>
                <a:gd name="connsiteY12" fmla="*/ 26852 h 354737"/>
                <a:gd name="connsiteX13" fmla="*/ 168069 w 351005"/>
                <a:gd name="connsiteY13" fmla="*/ 30494 h 354737"/>
                <a:gd name="connsiteX14" fmla="*/ 176902 w 351005"/>
                <a:gd name="connsiteY14" fmla="*/ 30743 h 354737"/>
                <a:gd name="connsiteX15" fmla="*/ 178973 w 351005"/>
                <a:gd name="connsiteY15" fmla="*/ 31541 h 354737"/>
                <a:gd name="connsiteX16" fmla="*/ 179496 w 351005"/>
                <a:gd name="connsiteY16" fmla="*/ 35158 h 354737"/>
                <a:gd name="connsiteX17" fmla="*/ 182091 w 351005"/>
                <a:gd name="connsiteY17" fmla="*/ 42964 h 354737"/>
                <a:gd name="connsiteX18" fmla="*/ 181568 w 351005"/>
                <a:gd name="connsiteY18" fmla="*/ 48402 h 354737"/>
                <a:gd name="connsiteX19" fmla="*/ 180270 w 351005"/>
                <a:gd name="connsiteY19" fmla="*/ 53091 h 354737"/>
                <a:gd name="connsiteX20" fmla="*/ 180020 w 351005"/>
                <a:gd name="connsiteY20" fmla="*/ 58278 h 354737"/>
                <a:gd name="connsiteX21" fmla="*/ 181842 w 351005"/>
                <a:gd name="connsiteY21" fmla="*/ 61396 h 354737"/>
                <a:gd name="connsiteX22" fmla="*/ 180545 w 351005"/>
                <a:gd name="connsiteY22" fmla="*/ 66584 h 354737"/>
                <a:gd name="connsiteX23" fmla="*/ 181318 w 351005"/>
                <a:gd name="connsiteY23" fmla="*/ 75163 h 354737"/>
                <a:gd name="connsiteX24" fmla="*/ 180794 w 351005"/>
                <a:gd name="connsiteY24" fmla="*/ 77757 h 354737"/>
                <a:gd name="connsiteX25" fmla="*/ 182091 w 351005"/>
                <a:gd name="connsiteY25" fmla="*/ 81399 h 354737"/>
                <a:gd name="connsiteX26" fmla="*/ 182091 w 351005"/>
                <a:gd name="connsiteY26" fmla="*/ 88657 h 354737"/>
                <a:gd name="connsiteX27" fmla="*/ 185485 w 351005"/>
                <a:gd name="connsiteY27" fmla="*/ 92547 h 354737"/>
                <a:gd name="connsiteX28" fmla="*/ 185734 w 351005"/>
                <a:gd name="connsiteY28" fmla="*/ 95665 h 354737"/>
                <a:gd name="connsiteX29" fmla="*/ 187032 w 351005"/>
                <a:gd name="connsiteY29" fmla="*/ 96463 h 354737"/>
                <a:gd name="connsiteX30" fmla="*/ 187306 w 351005"/>
                <a:gd name="connsiteY30" fmla="*/ 99307 h 354737"/>
                <a:gd name="connsiteX31" fmla="*/ 186009 w 351005"/>
                <a:gd name="connsiteY31" fmla="*/ 101900 h 354737"/>
                <a:gd name="connsiteX32" fmla="*/ 187032 w 351005"/>
                <a:gd name="connsiteY32" fmla="*/ 102948 h 354737"/>
                <a:gd name="connsiteX33" fmla="*/ 183913 w 351005"/>
                <a:gd name="connsiteY33" fmla="*/ 108934 h 354737"/>
                <a:gd name="connsiteX34" fmla="*/ 181069 w 351005"/>
                <a:gd name="connsiteY34" fmla="*/ 112550 h 354737"/>
                <a:gd name="connsiteX35" fmla="*/ 180545 w 351005"/>
                <a:gd name="connsiteY35" fmla="*/ 115418 h 354737"/>
                <a:gd name="connsiteX36" fmla="*/ 182116 w 351005"/>
                <a:gd name="connsiteY36" fmla="*/ 115668 h 354737"/>
                <a:gd name="connsiteX37" fmla="*/ 186782 w 351005"/>
                <a:gd name="connsiteY37" fmla="*/ 114371 h 354737"/>
                <a:gd name="connsiteX38" fmla="*/ 189627 w 351005"/>
                <a:gd name="connsiteY38" fmla="*/ 121130 h 354737"/>
                <a:gd name="connsiteX39" fmla="*/ 193793 w 351005"/>
                <a:gd name="connsiteY39" fmla="*/ 124248 h 354737"/>
                <a:gd name="connsiteX40" fmla="*/ 196388 w 351005"/>
                <a:gd name="connsiteY40" fmla="*/ 123200 h 354737"/>
                <a:gd name="connsiteX41" fmla="*/ 196663 w 351005"/>
                <a:gd name="connsiteY41" fmla="*/ 128138 h 354737"/>
                <a:gd name="connsiteX42" fmla="*/ 201079 w 351005"/>
                <a:gd name="connsiteY42" fmla="*/ 126841 h 354737"/>
                <a:gd name="connsiteX43" fmla="*/ 202102 w 351005"/>
                <a:gd name="connsiteY43" fmla="*/ 124248 h 354737"/>
                <a:gd name="connsiteX44" fmla="*/ 207042 w 351005"/>
                <a:gd name="connsiteY44" fmla="*/ 125545 h 354737"/>
                <a:gd name="connsiteX45" fmla="*/ 208090 w 351005"/>
                <a:gd name="connsiteY45" fmla="*/ 125021 h 354737"/>
                <a:gd name="connsiteX46" fmla="*/ 211982 w 351005"/>
                <a:gd name="connsiteY46" fmla="*/ 126841 h 354737"/>
                <a:gd name="connsiteX47" fmla="*/ 216922 w 351005"/>
                <a:gd name="connsiteY47" fmla="*/ 130209 h 354737"/>
                <a:gd name="connsiteX48" fmla="*/ 215101 w 351005"/>
                <a:gd name="connsiteY48" fmla="*/ 133077 h 354737"/>
                <a:gd name="connsiteX49" fmla="*/ 215625 w 351005"/>
                <a:gd name="connsiteY49" fmla="*/ 136718 h 354737"/>
                <a:gd name="connsiteX50" fmla="*/ 216922 w 351005"/>
                <a:gd name="connsiteY50" fmla="*/ 138265 h 354737"/>
                <a:gd name="connsiteX51" fmla="*/ 222112 w 351005"/>
                <a:gd name="connsiteY51" fmla="*/ 134124 h 354737"/>
                <a:gd name="connsiteX52" fmla="*/ 220041 w 351005"/>
                <a:gd name="connsiteY52" fmla="*/ 131256 h 354737"/>
                <a:gd name="connsiteX53" fmla="*/ 219243 w 351005"/>
                <a:gd name="connsiteY53" fmla="*/ 128912 h 354737"/>
                <a:gd name="connsiteX54" fmla="*/ 220815 w 351005"/>
                <a:gd name="connsiteY54" fmla="*/ 125021 h 354737"/>
                <a:gd name="connsiteX55" fmla="*/ 226005 w 351005"/>
                <a:gd name="connsiteY55" fmla="*/ 120606 h 354737"/>
                <a:gd name="connsiteX56" fmla="*/ 229897 w 351005"/>
                <a:gd name="connsiteY56" fmla="*/ 121130 h 354737"/>
                <a:gd name="connsiteX57" fmla="*/ 231469 w 351005"/>
                <a:gd name="connsiteY57" fmla="*/ 120082 h 354737"/>
                <a:gd name="connsiteX58" fmla="*/ 235610 w 351005"/>
                <a:gd name="connsiteY58" fmla="*/ 121130 h 354737"/>
                <a:gd name="connsiteX59" fmla="*/ 239778 w 351005"/>
                <a:gd name="connsiteY59" fmla="*/ 115144 h 354737"/>
                <a:gd name="connsiteX60" fmla="*/ 248610 w 351005"/>
                <a:gd name="connsiteY60" fmla="*/ 112824 h 354737"/>
                <a:gd name="connsiteX61" fmla="*/ 250955 w 351005"/>
                <a:gd name="connsiteY61" fmla="*/ 106065 h 354737"/>
                <a:gd name="connsiteX62" fmla="*/ 253026 w 351005"/>
                <a:gd name="connsiteY62" fmla="*/ 104245 h 354737"/>
                <a:gd name="connsiteX63" fmla="*/ 255621 w 351005"/>
                <a:gd name="connsiteY63" fmla="*/ 98284 h 354737"/>
                <a:gd name="connsiteX64" fmla="*/ 260287 w 351005"/>
                <a:gd name="connsiteY64" fmla="*/ 99830 h 354737"/>
                <a:gd name="connsiteX65" fmla="*/ 262382 w 351005"/>
                <a:gd name="connsiteY65" fmla="*/ 98533 h 354737"/>
                <a:gd name="connsiteX66" fmla="*/ 263680 w 351005"/>
                <a:gd name="connsiteY66" fmla="*/ 95939 h 354737"/>
                <a:gd name="connsiteX67" fmla="*/ 268870 w 351005"/>
                <a:gd name="connsiteY67" fmla="*/ 89954 h 354737"/>
                <a:gd name="connsiteX68" fmla="*/ 273286 w 351005"/>
                <a:gd name="connsiteY68" fmla="*/ 85813 h 354737"/>
                <a:gd name="connsiteX69" fmla="*/ 275107 w 351005"/>
                <a:gd name="connsiteY69" fmla="*/ 85015 h 354737"/>
                <a:gd name="connsiteX70" fmla="*/ 278476 w 351005"/>
                <a:gd name="connsiteY70" fmla="*/ 86586 h 354737"/>
                <a:gd name="connsiteX71" fmla="*/ 287583 w 351005"/>
                <a:gd name="connsiteY71" fmla="*/ 82421 h 354737"/>
                <a:gd name="connsiteX72" fmla="*/ 293820 w 351005"/>
                <a:gd name="connsiteY72" fmla="*/ 82172 h 354737"/>
                <a:gd name="connsiteX73" fmla="*/ 295617 w 351005"/>
                <a:gd name="connsiteY73" fmla="*/ 83469 h 354737"/>
                <a:gd name="connsiteX74" fmla="*/ 300557 w 351005"/>
                <a:gd name="connsiteY74" fmla="*/ 83718 h 354737"/>
                <a:gd name="connsiteX75" fmla="*/ 305497 w 351005"/>
                <a:gd name="connsiteY75" fmla="*/ 82945 h 354737"/>
                <a:gd name="connsiteX76" fmla="*/ 310687 w 351005"/>
                <a:gd name="connsiteY76" fmla="*/ 81399 h 354737"/>
                <a:gd name="connsiteX77" fmla="*/ 315902 w 351005"/>
                <a:gd name="connsiteY77" fmla="*/ 84516 h 354737"/>
                <a:gd name="connsiteX78" fmla="*/ 322389 w 351005"/>
                <a:gd name="connsiteY78" fmla="*/ 93346 h 354737"/>
                <a:gd name="connsiteX79" fmla="*/ 328626 w 351005"/>
                <a:gd name="connsiteY79" fmla="*/ 99307 h 354737"/>
                <a:gd name="connsiteX80" fmla="*/ 328102 w 351005"/>
                <a:gd name="connsiteY80" fmla="*/ 101127 h 354737"/>
                <a:gd name="connsiteX81" fmla="*/ 329650 w 351005"/>
                <a:gd name="connsiteY81" fmla="*/ 104768 h 354737"/>
                <a:gd name="connsiteX82" fmla="*/ 327853 w 351005"/>
                <a:gd name="connsiteY82" fmla="*/ 108909 h 354737"/>
                <a:gd name="connsiteX83" fmla="*/ 329150 w 351005"/>
                <a:gd name="connsiteY83" fmla="*/ 111503 h 354737"/>
                <a:gd name="connsiteX84" fmla="*/ 330697 w 351005"/>
                <a:gd name="connsiteY84" fmla="*/ 112824 h 354737"/>
                <a:gd name="connsiteX85" fmla="*/ 330947 w 351005"/>
                <a:gd name="connsiteY85" fmla="*/ 114895 h 354737"/>
                <a:gd name="connsiteX86" fmla="*/ 334340 w 351005"/>
                <a:gd name="connsiteY86" fmla="*/ 116441 h 354737"/>
                <a:gd name="connsiteX87" fmla="*/ 336411 w 351005"/>
                <a:gd name="connsiteY87" fmla="*/ 115942 h 354737"/>
                <a:gd name="connsiteX88" fmla="*/ 340303 w 351005"/>
                <a:gd name="connsiteY88" fmla="*/ 119060 h 354737"/>
                <a:gd name="connsiteX89" fmla="*/ 344195 w 351005"/>
                <a:gd name="connsiteY89" fmla="*/ 120606 h 354737"/>
                <a:gd name="connsiteX90" fmla="*/ 346017 w 351005"/>
                <a:gd name="connsiteY90" fmla="*/ 125545 h 354737"/>
                <a:gd name="connsiteX91" fmla="*/ 344994 w 351005"/>
                <a:gd name="connsiteY91" fmla="*/ 126841 h 354737"/>
                <a:gd name="connsiteX92" fmla="*/ 346541 w 351005"/>
                <a:gd name="connsiteY92" fmla="*/ 130483 h 354737"/>
                <a:gd name="connsiteX93" fmla="*/ 346815 w 351005"/>
                <a:gd name="connsiteY93" fmla="*/ 136194 h 354737"/>
                <a:gd name="connsiteX94" fmla="*/ 343946 w 351005"/>
                <a:gd name="connsiteY94" fmla="*/ 139038 h 354737"/>
                <a:gd name="connsiteX95" fmla="*/ 342125 w 351005"/>
                <a:gd name="connsiteY95" fmla="*/ 139836 h 354737"/>
                <a:gd name="connsiteX96" fmla="*/ 341875 w 351005"/>
                <a:gd name="connsiteY96" fmla="*/ 142679 h 354737"/>
                <a:gd name="connsiteX97" fmla="*/ 343697 w 351005"/>
                <a:gd name="connsiteY97" fmla="*/ 143976 h 354737"/>
                <a:gd name="connsiteX98" fmla="*/ 344470 w 351005"/>
                <a:gd name="connsiteY98" fmla="*/ 147093 h 354737"/>
                <a:gd name="connsiteX99" fmla="*/ 348887 w 351005"/>
                <a:gd name="connsiteY99" fmla="*/ 150486 h 354737"/>
                <a:gd name="connsiteX100" fmla="*/ 340054 w 351005"/>
                <a:gd name="connsiteY100" fmla="*/ 153329 h 354737"/>
                <a:gd name="connsiteX101" fmla="*/ 337983 w 351005"/>
                <a:gd name="connsiteY101" fmla="*/ 155399 h 354737"/>
                <a:gd name="connsiteX102" fmla="*/ 333566 w 351005"/>
                <a:gd name="connsiteY102" fmla="*/ 158517 h 354737"/>
                <a:gd name="connsiteX103" fmla="*/ 331221 w 351005"/>
                <a:gd name="connsiteY103" fmla="*/ 160861 h 354737"/>
                <a:gd name="connsiteX104" fmla="*/ 325233 w 351005"/>
                <a:gd name="connsiteY104" fmla="*/ 159814 h 354737"/>
                <a:gd name="connsiteX105" fmla="*/ 318222 w 351005"/>
                <a:gd name="connsiteY105" fmla="*/ 161110 h 354737"/>
                <a:gd name="connsiteX106" fmla="*/ 303676 w 351005"/>
                <a:gd name="connsiteY106" fmla="*/ 166049 h 354737"/>
                <a:gd name="connsiteX107" fmla="*/ 302129 w 351005"/>
                <a:gd name="connsiteY107" fmla="*/ 167620 h 354737"/>
                <a:gd name="connsiteX108" fmla="*/ 303676 w 351005"/>
                <a:gd name="connsiteY108" fmla="*/ 172808 h 354737"/>
                <a:gd name="connsiteX109" fmla="*/ 300832 w 351005"/>
                <a:gd name="connsiteY109" fmla="*/ 175152 h 354737"/>
                <a:gd name="connsiteX110" fmla="*/ 302653 w 351005"/>
                <a:gd name="connsiteY110" fmla="*/ 178270 h 354737"/>
                <a:gd name="connsiteX111" fmla="*/ 300832 w 351005"/>
                <a:gd name="connsiteY111" fmla="*/ 179043 h 354737"/>
                <a:gd name="connsiteX112" fmla="*/ 299259 w 351005"/>
                <a:gd name="connsiteY112" fmla="*/ 183458 h 354737"/>
                <a:gd name="connsiteX113" fmla="*/ 298761 w 351005"/>
                <a:gd name="connsiteY113" fmla="*/ 186575 h 354737"/>
                <a:gd name="connsiteX114" fmla="*/ 296141 w 351005"/>
                <a:gd name="connsiteY114" fmla="*/ 189942 h 354737"/>
                <a:gd name="connsiteX115" fmla="*/ 293546 w 351005"/>
                <a:gd name="connsiteY115" fmla="*/ 191514 h 354737"/>
                <a:gd name="connsiteX116" fmla="*/ 290951 w 351005"/>
                <a:gd name="connsiteY116" fmla="*/ 191514 h 354737"/>
                <a:gd name="connsiteX117" fmla="*/ 286010 w 351005"/>
                <a:gd name="connsiteY117" fmla="*/ 193833 h 354737"/>
                <a:gd name="connsiteX118" fmla="*/ 283166 w 351005"/>
                <a:gd name="connsiteY118" fmla="*/ 196178 h 354737"/>
                <a:gd name="connsiteX119" fmla="*/ 279773 w 351005"/>
                <a:gd name="connsiteY119" fmla="*/ 200343 h 354737"/>
                <a:gd name="connsiteX120" fmla="*/ 277976 w 351005"/>
                <a:gd name="connsiteY120" fmla="*/ 205007 h 354737"/>
                <a:gd name="connsiteX121" fmla="*/ 278476 w 351005"/>
                <a:gd name="connsiteY121" fmla="*/ 207102 h 354737"/>
                <a:gd name="connsiteX122" fmla="*/ 278226 w 351005"/>
                <a:gd name="connsiteY122" fmla="*/ 212814 h 354737"/>
                <a:gd name="connsiteX123" fmla="*/ 270691 w 351005"/>
                <a:gd name="connsiteY123" fmla="*/ 210195 h 354737"/>
                <a:gd name="connsiteX124" fmla="*/ 265227 w 351005"/>
                <a:gd name="connsiteY124" fmla="*/ 209671 h 354737"/>
                <a:gd name="connsiteX125" fmla="*/ 261085 w 351005"/>
                <a:gd name="connsiteY125" fmla="*/ 210469 h 354737"/>
                <a:gd name="connsiteX126" fmla="*/ 255097 w 351005"/>
                <a:gd name="connsiteY126" fmla="*/ 213063 h 354737"/>
                <a:gd name="connsiteX127" fmla="*/ 255621 w 351005"/>
                <a:gd name="connsiteY127" fmla="*/ 214609 h 354737"/>
                <a:gd name="connsiteX128" fmla="*/ 251204 w 351005"/>
                <a:gd name="connsiteY128" fmla="*/ 214609 h 354737"/>
                <a:gd name="connsiteX129" fmla="*/ 253026 w 351005"/>
                <a:gd name="connsiteY129" fmla="*/ 217228 h 354737"/>
                <a:gd name="connsiteX130" fmla="*/ 252228 w 351005"/>
                <a:gd name="connsiteY130" fmla="*/ 220321 h 354737"/>
                <a:gd name="connsiteX131" fmla="*/ 248086 w 351005"/>
                <a:gd name="connsiteY131" fmla="*/ 220321 h 354737"/>
                <a:gd name="connsiteX132" fmla="*/ 248335 w 351005"/>
                <a:gd name="connsiteY132" fmla="*/ 222665 h 354737"/>
                <a:gd name="connsiteX133" fmla="*/ 241324 w 351005"/>
                <a:gd name="connsiteY133" fmla="*/ 223189 h 354737"/>
                <a:gd name="connsiteX134" fmla="*/ 243395 w 351005"/>
                <a:gd name="connsiteY134" fmla="*/ 225259 h 354737"/>
                <a:gd name="connsiteX135" fmla="*/ 258989 w 351005"/>
                <a:gd name="connsiteY135" fmla="*/ 227603 h 354737"/>
                <a:gd name="connsiteX136" fmla="*/ 268595 w 351005"/>
                <a:gd name="connsiteY136" fmla="*/ 227080 h 354737"/>
                <a:gd name="connsiteX137" fmla="*/ 271714 w 351005"/>
                <a:gd name="connsiteY137" fmla="*/ 226057 h 354737"/>
                <a:gd name="connsiteX138" fmla="*/ 274584 w 351005"/>
                <a:gd name="connsiteY138" fmla="*/ 226830 h 354737"/>
                <a:gd name="connsiteX139" fmla="*/ 278725 w 351005"/>
                <a:gd name="connsiteY139" fmla="*/ 226556 h 354737"/>
                <a:gd name="connsiteX140" fmla="*/ 285237 w 351005"/>
                <a:gd name="connsiteY140" fmla="*/ 227603 h 354737"/>
                <a:gd name="connsiteX141" fmla="*/ 288855 w 351005"/>
                <a:gd name="connsiteY141" fmla="*/ 225533 h 354737"/>
                <a:gd name="connsiteX142" fmla="*/ 290153 w 351005"/>
                <a:gd name="connsiteY142" fmla="*/ 233066 h 354737"/>
                <a:gd name="connsiteX143" fmla="*/ 292498 w 351005"/>
                <a:gd name="connsiteY143" fmla="*/ 233839 h 354737"/>
                <a:gd name="connsiteX144" fmla="*/ 292773 w 351005"/>
                <a:gd name="connsiteY144" fmla="*/ 236433 h 354737"/>
                <a:gd name="connsiteX145" fmla="*/ 295093 w 351005"/>
                <a:gd name="connsiteY145" fmla="*/ 240074 h 354737"/>
                <a:gd name="connsiteX146" fmla="*/ 298736 w 351005"/>
                <a:gd name="connsiteY146" fmla="*/ 242668 h 354737"/>
                <a:gd name="connsiteX147" fmla="*/ 298985 w 351005"/>
                <a:gd name="connsiteY147" fmla="*/ 245786 h 354737"/>
                <a:gd name="connsiteX148" fmla="*/ 300557 w 351005"/>
                <a:gd name="connsiteY148" fmla="*/ 246035 h 354737"/>
                <a:gd name="connsiteX149" fmla="*/ 300557 w 351005"/>
                <a:gd name="connsiteY149" fmla="*/ 248903 h 354737"/>
                <a:gd name="connsiteX150" fmla="*/ 297688 w 351005"/>
                <a:gd name="connsiteY150" fmla="*/ 251771 h 354737"/>
                <a:gd name="connsiteX151" fmla="*/ 298985 w 351005"/>
                <a:gd name="connsiteY151" fmla="*/ 253068 h 354737"/>
                <a:gd name="connsiteX152" fmla="*/ 298736 w 351005"/>
                <a:gd name="connsiteY152" fmla="*/ 256186 h 354737"/>
                <a:gd name="connsiteX153" fmla="*/ 301330 w 351005"/>
                <a:gd name="connsiteY153" fmla="*/ 260850 h 354737"/>
                <a:gd name="connsiteX154" fmla="*/ 301605 w 351005"/>
                <a:gd name="connsiteY154" fmla="*/ 263968 h 354737"/>
                <a:gd name="connsiteX155" fmla="*/ 303676 w 351005"/>
                <a:gd name="connsiteY155" fmla="*/ 269155 h 354737"/>
                <a:gd name="connsiteX156" fmla="*/ 303676 w 351005"/>
                <a:gd name="connsiteY156" fmla="*/ 271500 h 354737"/>
                <a:gd name="connsiteX157" fmla="*/ 300033 w 351005"/>
                <a:gd name="connsiteY157" fmla="*/ 272547 h 354737"/>
                <a:gd name="connsiteX158" fmla="*/ 300033 w 351005"/>
                <a:gd name="connsiteY158" fmla="*/ 279032 h 354737"/>
                <a:gd name="connsiteX159" fmla="*/ 294319 w 351005"/>
                <a:gd name="connsiteY159" fmla="*/ 278508 h 354737"/>
                <a:gd name="connsiteX160" fmla="*/ 293546 w 351005"/>
                <a:gd name="connsiteY160" fmla="*/ 283197 h 354737"/>
                <a:gd name="connsiteX161" fmla="*/ 291450 w 351005"/>
                <a:gd name="connsiteY161" fmla="*/ 284220 h 354737"/>
                <a:gd name="connsiteX162" fmla="*/ 294319 w 351005"/>
                <a:gd name="connsiteY162" fmla="*/ 288385 h 354737"/>
                <a:gd name="connsiteX163" fmla="*/ 298985 w 351005"/>
                <a:gd name="connsiteY163" fmla="*/ 290979 h 354737"/>
                <a:gd name="connsiteX164" fmla="*/ 297688 w 351005"/>
                <a:gd name="connsiteY164" fmla="*/ 293847 h 354737"/>
                <a:gd name="connsiteX165" fmla="*/ 297962 w 351005"/>
                <a:gd name="connsiteY165" fmla="*/ 296441 h 354737"/>
                <a:gd name="connsiteX166" fmla="*/ 299509 w 351005"/>
                <a:gd name="connsiteY166" fmla="*/ 299558 h 354737"/>
                <a:gd name="connsiteX167" fmla="*/ 301081 w 351005"/>
                <a:gd name="connsiteY167" fmla="*/ 300855 h 354737"/>
                <a:gd name="connsiteX168" fmla="*/ 303152 w 351005"/>
                <a:gd name="connsiteY168" fmla="*/ 308637 h 354737"/>
                <a:gd name="connsiteX169" fmla="*/ 300807 w 351005"/>
                <a:gd name="connsiteY169" fmla="*/ 306816 h 354737"/>
                <a:gd name="connsiteX170" fmla="*/ 297164 w 351005"/>
                <a:gd name="connsiteY170" fmla="*/ 306043 h 354737"/>
                <a:gd name="connsiteX171" fmla="*/ 294569 w 351005"/>
                <a:gd name="connsiteY171" fmla="*/ 306542 h 354737"/>
                <a:gd name="connsiteX172" fmla="*/ 289903 w 351005"/>
                <a:gd name="connsiteY172" fmla="*/ 306293 h 354737"/>
                <a:gd name="connsiteX173" fmla="*/ 287308 w 351005"/>
                <a:gd name="connsiteY173" fmla="*/ 307066 h 354737"/>
                <a:gd name="connsiteX174" fmla="*/ 282119 w 351005"/>
                <a:gd name="connsiteY174" fmla="*/ 306816 h 354737"/>
                <a:gd name="connsiteX175" fmla="*/ 269369 w 351005"/>
                <a:gd name="connsiteY175" fmla="*/ 309410 h 354737"/>
                <a:gd name="connsiteX176" fmla="*/ 261833 w 351005"/>
                <a:gd name="connsiteY176" fmla="*/ 308388 h 354737"/>
                <a:gd name="connsiteX177" fmla="*/ 255871 w 351005"/>
                <a:gd name="connsiteY177" fmla="*/ 309685 h 354737"/>
                <a:gd name="connsiteX178" fmla="*/ 249383 w 351005"/>
                <a:gd name="connsiteY178" fmla="*/ 310458 h 354737"/>
                <a:gd name="connsiteX179" fmla="*/ 248585 w 351005"/>
                <a:gd name="connsiteY179" fmla="*/ 311505 h 354737"/>
                <a:gd name="connsiteX180" fmla="*/ 248335 w 351005"/>
                <a:gd name="connsiteY180" fmla="*/ 316943 h 354737"/>
                <a:gd name="connsiteX181" fmla="*/ 245466 w 351005"/>
                <a:gd name="connsiteY181" fmla="*/ 317990 h 354737"/>
                <a:gd name="connsiteX182" fmla="*/ 238729 w 351005"/>
                <a:gd name="connsiteY182" fmla="*/ 315920 h 354737"/>
                <a:gd name="connsiteX183" fmla="*/ 240027 w 351005"/>
                <a:gd name="connsiteY183" fmla="*/ 324999 h 354737"/>
                <a:gd name="connsiteX184" fmla="*/ 239753 w 351005"/>
                <a:gd name="connsiteY184" fmla="*/ 327592 h 354737"/>
                <a:gd name="connsiteX185" fmla="*/ 240551 w 351005"/>
                <a:gd name="connsiteY185" fmla="*/ 331757 h 354737"/>
                <a:gd name="connsiteX186" fmla="*/ 236634 w 351005"/>
                <a:gd name="connsiteY186" fmla="*/ 333578 h 354737"/>
                <a:gd name="connsiteX187" fmla="*/ 234563 w 351005"/>
                <a:gd name="connsiteY187" fmla="*/ 330960 h 354737"/>
                <a:gd name="connsiteX188" fmla="*/ 228600 w 351005"/>
                <a:gd name="connsiteY188" fmla="*/ 330461 h 354737"/>
                <a:gd name="connsiteX189" fmla="*/ 225206 w 351005"/>
                <a:gd name="connsiteY189" fmla="*/ 332780 h 354737"/>
                <a:gd name="connsiteX190" fmla="*/ 226504 w 351005"/>
                <a:gd name="connsiteY190" fmla="*/ 337220 h 354737"/>
                <a:gd name="connsiteX191" fmla="*/ 220016 w 351005"/>
                <a:gd name="connsiteY191" fmla="*/ 334875 h 354737"/>
                <a:gd name="connsiteX192" fmla="*/ 218719 w 351005"/>
                <a:gd name="connsiteY192" fmla="*/ 333304 h 354737"/>
                <a:gd name="connsiteX193" fmla="*/ 214552 w 351005"/>
                <a:gd name="connsiteY193" fmla="*/ 331234 h 354737"/>
                <a:gd name="connsiteX194" fmla="*/ 210660 w 351005"/>
                <a:gd name="connsiteY194" fmla="*/ 323702 h 354737"/>
                <a:gd name="connsiteX195" fmla="*/ 204946 w 351005"/>
                <a:gd name="connsiteY195" fmla="*/ 322405 h 354737"/>
                <a:gd name="connsiteX196" fmla="*/ 202352 w 351005"/>
                <a:gd name="connsiteY196" fmla="*/ 319811 h 354737"/>
                <a:gd name="connsiteX197" fmla="*/ 200530 w 351005"/>
                <a:gd name="connsiteY197" fmla="*/ 319287 h 354737"/>
                <a:gd name="connsiteX198" fmla="*/ 194043 w 351005"/>
                <a:gd name="connsiteY198" fmla="*/ 321108 h 354737"/>
                <a:gd name="connsiteX199" fmla="*/ 188055 w 351005"/>
                <a:gd name="connsiteY199" fmla="*/ 320584 h 354737"/>
                <a:gd name="connsiteX200" fmla="*/ 180020 w 351005"/>
                <a:gd name="connsiteY200" fmla="*/ 318239 h 354737"/>
                <a:gd name="connsiteX201" fmla="*/ 172735 w 351005"/>
                <a:gd name="connsiteY201" fmla="*/ 316943 h 354737"/>
                <a:gd name="connsiteX202" fmla="*/ 169866 w 351005"/>
                <a:gd name="connsiteY202" fmla="*/ 314872 h 354737"/>
                <a:gd name="connsiteX203" fmla="*/ 170914 w 351005"/>
                <a:gd name="connsiteY203" fmla="*/ 311505 h 354737"/>
                <a:gd name="connsiteX204" fmla="*/ 169616 w 351005"/>
                <a:gd name="connsiteY204" fmla="*/ 304746 h 354737"/>
                <a:gd name="connsiteX205" fmla="*/ 162605 w 351005"/>
                <a:gd name="connsiteY205" fmla="*/ 301878 h 354737"/>
                <a:gd name="connsiteX206" fmla="*/ 159486 w 351005"/>
                <a:gd name="connsiteY206" fmla="*/ 299558 h 354737"/>
                <a:gd name="connsiteX207" fmla="*/ 145189 w 351005"/>
                <a:gd name="connsiteY207" fmla="*/ 288136 h 354737"/>
                <a:gd name="connsiteX208" fmla="*/ 137405 w 351005"/>
                <a:gd name="connsiteY208" fmla="*/ 283970 h 354737"/>
                <a:gd name="connsiteX209" fmla="*/ 133238 w 351005"/>
                <a:gd name="connsiteY209" fmla="*/ 282424 h 354737"/>
                <a:gd name="connsiteX210" fmla="*/ 126227 w 351005"/>
                <a:gd name="connsiteY210" fmla="*/ 281102 h 354737"/>
                <a:gd name="connsiteX211" fmla="*/ 116346 w 351005"/>
                <a:gd name="connsiteY211" fmla="*/ 280853 h 354737"/>
                <a:gd name="connsiteX212" fmla="*/ 116097 w 351005"/>
                <a:gd name="connsiteY212" fmla="*/ 284744 h 354737"/>
                <a:gd name="connsiteX213" fmla="*/ 110383 w 351005"/>
                <a:gd name="connsiteY213" fmla="*/ 287612 h 354737"/>
                <a:gd name="connsiteX214" fmla="*/ 105193 w 351005"/>
                <a:gd name="connsiteY214" fmla="*/ 292276 h 354737"/>
                <a:gd name="connsiteX215" fmla="*/ 104919 w 351005"/>
                <a:gd name="connsiteY215" fmla="*/ 294870 h 354737"/>
                <a:gd name="connsiteX216" fmla="*/ 100503 w 351005"/>
                <a:gd name="connsiteY216" fmla="*/ 300855 h 354737"/>
                <a:gd name="connsiteX217" fmla="*/ 101302 w 351005"/>
                <a:gd name="connsiteY217" fmla="*/ 301629 h 354737"/>
                <a:gd name="connsiteX218" fmla="*/ 99729 w 351005"/>
                <a:gd name="connsiteY218" fmla="*/ 306567 h 354737"/>
                <a:gd name="connsiteX219" fmla="*/ 98432 w 351005"/>
                <a:gd name="connsiteY219" fmla="*/ 307340 h 354737"/>
                <a:gd name="connsiteX220" fmla="*/ 95064 w 351005"/>
                <a:gd name="connsiteY220" fmla="*/ 302402 h 354737"/>
                <a:gd name="connsiteX221" fmla="*/ 89350 w 351005"/>
                <a:gd name="connsiteY221" fmla="*/ 301105 h 354737"/>
                <a:gd name="connsiteX222" fmla="*/ 79719 w 351005"/>
                <a:gd name="connsiteY222" fmla="*/ 305794 h 354737"/>
                <a:gd name="connsiteX223" fmla="*/ 71411 w 351005"/>
                <a:gd name="connsiteY223" fmla="*/ 312553 h 354737"/>
                <a:gd name="connsiteX224" fmla="*/ 67768 w 351005"/>
                <a:gd name="connsiteY224" fmla="*/ 314872 h 354737"/>
                <a:gd name="connsiteX225" fmla="*/ 68292 w 351005"/>
                <a:gd name="connsiteY225" fmla="*/ 317741 h 354737"/>
                <a:gd name="connsiteX226" fmla="*/ 64150 w 351005"/>
                <a:gd name="connsiteY226" fmla="*/ 318514 h 354737"/>
                <a:gd name="connsiteX227" fmla="*/ 63102 w 351005"/>
                <a:gd name="connsiteY227" fmla="*/ 319561 h 354737"/>
                <a:gd name="connsiteX228" fmla="*/ 64649 w 351005"/>
                <a:gd name="connsiteY228" fmla="*/ 321881 h 354737"/>
                <a:gd name="connsiteX229" fmla="*/ 60757 w 351005"/>
                <a:gd name="connsiteY229" fmla="*/ 321881 h 354737"/>
                <a:gd name="connsiteX230" fmla="*/ 62827 w 351005"/>
                <a:gd name="connsiteY230" fmla="*/ 324500 h 354737"/>
                <a:gd name="connsiteX231" fmla="*/ 63102 w 351005"/>
                <a:gd name="connsiteY231" fmla="*/ 328914 h 354737"/>
                <a:gd name="connsiteX232" fmla="*/ 62054 w 351005"/>
                <a:gd name="connsiteY232" fmla="*/ 335923 h 354737"/>
                <a:gd name="connsiteX233" fmla="*/ 60757 w 351005"/>
                <a:gd name="connsiteY233" fmla="*/ 342158 h 354737"/>
                <a:gd name="connsiteX234" fmla="*/ 60507 w 351005"/>
                <a:gd name="connsiteY234" fmla="*/ 347595 h 354737"/>
                <a:gd name="connsiteX235" fmla="*/ 62578 w 351005"/>
                <a:gd name="connsiteY235" fmla="*/ 349166 h 354737"/>
                <a:gd name="connsiteX236" fmla="*/ 65697 w 351005"/>
                <a:gd name="connsiteY236" fmla="*/ 354354 h 354737"/>
                <a:gd name="connsiteX237" fmla="*/ 63102 w 351005"/>
                <a:gd name="connsiteY237" fmla="*/ 353830 h 354737"/>
                <a:gd name="connsiteX238" fmla="*/ 56341 w 351005"/>
                <a:gd name="connsiteY238" fmla="*/ 349690 h 354737"/>
                <a:gd name="connsiteX239" fmla="*/ 54793 w 351005"/>
                <a:gd name="connsiteY239" fmla="*/ 349940 h 354737"/>
                <a:gd name="connsiteX240" fmla="*/ 51675 w 351005"/>
                <a:gd name="connsiteY240" fmla="*/ 352808 h 354737"/>
                <a:gd name="connsiteX241" fmla="*/ 48556 w 351005"/>
                <a:gd name="connsiteY241" fmla="*/ 350713 h 354737"/>
                <a:gd name="connsiteX242" fmla="*/ 49579 w 351005"/>
                <a:gd name="connsiteY242" fmla="*/ 347595 h 354737"/>
                <a:gd name="connsiteX243" fmla="*/ 50377 w 351005"/>
                <a:gd name="connsiteY243" fmla="*/ 341385 h 354737"/>
                <a:gd name="connsiteX244" fmla="*/ 50103 w 351005"/>
                <a:gd name="connsiteY244" fmla="*/ 333578 h 354737"/>
                <a:gd name="connsiteX245" fmla="*/ 46984 w 351005"/>
                <a:gd name="connsiteY245" fmla="*/ 334875 h 354737"/>
                <a:gd name="connsiteX246" fmla="*/ 42568 w 351005"/>
                <a:gd name="connsiteY246" fmla="*/ 328391 h 354737"/>
                <a:gd name="connsiteX247" fmla="*/ 37128 w 351005"/>
                <a:gd name="connsiteY247" fmla="*/ 323702 h 354737"/>
                <a:gd name="connsiteX248" fmla="*/ 32962 w 351005"/>
                <a:gd name="connsiteY248" fmla="*/ 324225 h 354737"/>
                <a:gd name="connsiteX249" fmla="*/ 31140 w 351005"/>
                <a:gd name="connsiteY249" fmla="*/ 322679 h 354737"/>
                <a:gd name="connsiteX250" fmla="*/ 27498 w 351005"/>
                <a:gd name="connsiteY250" fmla="*/ 330710 h 354737"/>
                <a:gd name="connsiteX251" fmla="*/ 26475 w 351005"/>
                <a:gd name="connsiteY251" fmla="*/ 335923 h 354737"/>
                <a:gd name="connsiteX252" fmla="*/ 25177 w 351005"/>
                <a:gd name="connsiteY252" fmla="*/ 337469 h 354737"/>
                <a:gd name="connsiteX253" fmla="*/ 18166 w 351005"/>
                <a:gd name="connsiteY253" fmla="*/ 334626 h 354737"/>
                <a:gd name="connsiteX254" fmla="*/ 11130 w 351005"/>
                <a:gd name="connsiteY254" fmla="*/ 327343 h 354737"/>
                <a:gd name="connsiteX255" fmla="*/ 12951 w 351005"/>
                <a:gd name="connsiteY255" fmla="*/ 321881 h 354737"/>
                <a:gd name="connsiteX256" fmla="*/ 7762 w 351005"/>
                <a:gd name="connsiteY256" fmla="*/ 319038 h 354737"/>
                <a:gd name="connsiteX257" fmla="*/ 5691 w 351005"/>
                <a:gd name="connsiteY257" fmla="*/ 317217 h 354737"/>
                <a:gd name="connsiteX258" fmla="*/ -23 w 351005"/>
                <a:gd name="connsiteY258" fmla="*/ 315147 h 354737"/>
                <a:gd name="connsiteX259" fmla="*/ -2119 w 351005"/>
                <a:gd name="connsiteY259" fmla="*/ 310732 h 354737"/>
                <a:gd name="connsiteX260" fmla="*/ 2572 w 351005"/>
                <a:gd name="connsiteY260" fmla="*/ 308911 h 354737"/>
                <a:gd name="connsiteX261" fmla="*/ 8286 w 351005"/>
                <a:gd name="connsiteY261" fmla="*/ 310732 h 354737"/>
                <a:gd name="connsiteX262" fmla="*/ 11130 w 351005"/>
                <a:gd name="connsiteY262" fmla="*/ 306043 h 354737"/>
                <a:gd name="connsiteX263" fmla="*/ 11405 w 351005"/>
                <a:gd name="connsiteY263" fmla="*/ 301903 h 354737"/>
                <a:gd name="connsiteX264" fmla="*/ 5940 w 351005"/>
                <a:gd name="connsiteY264" fmla="*/ 301379 h 354737"/>
                <a:gd name="connsiteX265" fmla="*/ 8535 w 351005"/>
                <a:gd name="connsiteY265" fmla="*/ 299309 h 354737"/>
                <a:gd name="connsiteX266" fmla="*/ 16070 w 351005"/>
                <a:gd name="connsiteY266" fmla="*/ 297488 h 354737"/>
                <a:gd name="connsiteX267" fmla="*/ 13999 w 351005"/>
                <a:gd name="connsiteY267" fmla="*/ 293074 h 354737"/>
                <a:gd name="connsiteX268" fmla="*/ 17642 w 351005"/>
                <a:gd name="connsiteY268" fmla="*/ 292550 h 354737"/>
                <a:gd name="connsiteX269" fmla="*/ 16594 w 351005"/>
                <a:gd name="connsiteY269" fmla="*/ 290480 h 354737"/>
                <a:gd name="connsiteX270" fmla="*/ 17118 w 351005"/>
                <a:gd name="connsiteY270" fmla="*/ 282424 h 354737"/>
                <a:gd name="connsiteX271" fmla="*/ 22308 w 351005"/>
                <a:gd name="connsiteY271" fmla="*/ 284494 h 354737"/>
                <a:gd name="connsiteX272" fmla="*/ 24653 w 351005"/>
                <a:gd name="connsiteY272" fmla="*/ 283472 h 354737"/>
                <a:gd name="connsiteX273" fmla="*/ 25426 w 351005"/>
                <a:gd name="connsiteY273" fmla="*/ 280080 h 354737"/>
                <a:gd name="connsiteX274" fmla="*/ 25426 w 351005"/>
                <a:gd name="connsiteY274" fmla="*/ 273844 h 354737"/>
                <a:gd name="connsiteX275" fmla="*/ 29319 w 351005"/>
                <a:gd name="connsiteY275" fmla="*/ 274642 h 354737"/>
                <a:gd name="connsiteX276" fmla="*/ 34009 w 351005"/>
                <a:gd name="connsiteY276" fmla="*/ 277760 h 354737"/>
                <a:gd name="connsiteX277" fmla="*/ 34783 w 351005"/>
                <a:gd name="connsiteY277" fmla="*/ 275416 h 354737"/>
                <a:gd name="connsiteX278" fmla="*/ 33735 w 351005"/>
                <a:gd name="connsiteY278" fmla="*/ 273844 h 354737"/>
                <a:gd name="connsiteX279" fmla="*/ 32962 w 351005"/>
                <a:gd name="connsiteY279" fmla="*/ 268931 h 354737"/>
                <a:gd name="connsiteX280" fmla="*/ 33735 w 351005"/>
                <a:gd name="connsiteY280" fmla="*/ 262696 h 354737"/>
                <a:gd name="connsiteX281" fmla="*/ 36080 w 351005"/>
                <a:gd name="connsiteY281" fmla="*/ 262421 h 354737"/>
                <a:gd name="connsiteX282" fmla="*/ 41544 w 351005"/>
                <a:gd name="connsiteY282" fmla="*/ 267110 h 354737"/>
                <a:gd name="connsiteX283" fmla="*/ 44389 w 351005"/>
                <a:gd name="connsiteY283" fmla="*/ 266836 h 354737"/>
                <a:gd name="connsiteX284" fmla="*/ 50103 w 351005"/>
                <a:gd name="connsiteY284" fmla="*/ 268407 h 354737"/>
                <a:gd name="connsiteX285" fmla="*/ 55567 w 351005"/>
                <a:gd name="connsiteY285" fmla="*/ 267634 h 354737"/>
                <a:gd name="connsiteX286" fmla="*/ 58411 w 351005"/>
                <a:gd name="connsiteY286" fmla="*/ 269430 h 354737"/>
                <a:gd name="connsiteX287" fmla="*/ 61281 w 351005"/>
                <a:gd name="connsiteY287" fmla="*/ 273595 h 354737"/>
                <a:gd name="connsiteX288" fmla="*/ 64649 w 351005"/>
                <a:gd name="connsiteY288" fmla="*/ 274642 h 354737"/>
                <a:gd name="connsiteX289" fmla="*/ 68292 w 351005"/>
                <a:gd name="connsiteY289" fmla="*/ 274119 h 354737"/>
                <a:gd name="connsiteX290" fmla="*/ 76351 w 351005"/>
                <a:gd name="connsiteY290" fmla="*/ 268158 h 354737"/>
                <a:gd name="connsiteX291" fmla="*/ 76875 w 351005"/>
                <a:gd name="connsiteY291" fmla="*/ 265813 h 354737"/>
                <a:gd name="connsiteX292" fmla="*/ 73756 w 351005"/>
                <a:gd name="connsiteY292" fmla="*/ 263743 h 354737"/>
                <a:gd name="connsiteX293" fmla="*/ 77374 w 351005"/>
                <a:gd name="connsiteY293" fmla="*/ 259054 h 354737"/>
                <a:gd name="connsiteX294" fmla="*/ 76875 w 351005"/>
                <a:gd name="connsiteY294" fmla="*/ 254390 h 354737"/>
                <a:gd name="connsiteX295" fmla="*/ 80243 w 351005"/>
                <a:gd name="connsiteY295" fmla="*/ 253592 h 354737"/>
                <a:gd name="connsiteX296" fmla="*/ 79470 w 351005"/>
                <a:gd name="connsiteY296" fmla="*/ 248404 h 354737"/>
                <a:gd name="connsiteX297" fmla="*/ 79719 w 351005"/>
                <a:gd name="connsiteY297" fmla="*/ 242693 h 354737"/>
                <a:gd name="connsiteX298" fmla="*/ 78422 w 351005"/>
                <a:gd name="connsiteY298" fmla="*/ 241645 h 354737"/>
                <a:gd name="connsiteX299" fmla="*/ 69065 w 351005"/>
                <a:gd name="connsiteY299" fmla="*/ 239575 h 354737"/>
                <a:gd name="connsiteX300" fmla="*/ 66470 w 351005"/>
                <a:gd name="connsiteY300" fmla="*/ 238528 h 354737"/>
                <a:gd name="connsiteX301" fmla="*/ 64125 w 351005"/>
                <a:gd name="connsiteY301" fmla="*/ 234387 h 354737"/>
                <a:gd name="connsiteX302" fmla="*/ 64125 w 351005"/>
                <a:gd name="connsiteY302" fmla="*/ 231020 h 354737"/>
                <a:gd name="connsiteX303" fmla="*/ 62827 w 351005"/>
                <a:gd name="connsiteY303" fmla="*/ 230222 h 354737"/>
                <a:gd name="connsiteX304" fmla="*/ 61805 w 351005"/>
                <a:gd name="connsiteY304" fmla="*/ 225284 h 354737"/>
                <a:gd name="connsiteX305" fmla="*/ 61530 w 351005"/>
                <a:gd name="connsiteY305" fmla="*/ 219847 h 354737"/>
                <a:gd name="connsiteX306" fmla="*/ 62578 w 351005"/>
                <a:gd name="connsiteY306" fmla="*/ 217502 h 354737"/>
                <a:gd name="connsiteX307" fmla="*/ 58686 w 351005"/>
                <a:gd name="connsiteY307" fmla="*/ 213337 h 354737"/>
                <a:gd name="connsiteX308" fmla="*/ 54519 w 351005"/>
                <a:gd name="connsiteY308" fmla="*/ 209970 h 354737"/>
                <a:gd name="connsiteX309" fmla="*/ 54269 w 351005"/>
                <a:gd name="connsiteY309" fmla="*/ 205556 h 354737"/>
                <a:gd name="connsiteX310" fmla="*/ 56590 w 351005"/>
                <a:gd name="connsiteY310" fmla="*/ 202438 h 354737"/>
                <a:gd name="connsiteX311" fmla="*/ 60507 w 351005"/>
                <a:gd name="connsiteY311" fmla="*/ 200368 h 354737"/>
                <a:gd name="connsiteX312" fmla="*/ 60757 w 351005"/>
                <a:gd name="connsiteY312" fmla="*/ 201914 h 354737"/>
                <a:gd name="connsiteX313" fmla="*/ 65447 w 351005"/>
                <a:gd name="connsiteY313" fmla="*/ 202189 h 354737"/>
                <a:gd name="connsiteX314" fmla="*/ 64649 w 351005"/>
                <a:gd name="connsiteY314" fmla="*/ 206079 h 354737"/>
                <a:gd name="connsiteX315" fmla="*/ 68816 w 351005"/>
                <a:gd name="connsiteY315" fmla="*/ 211267 h 354737"/>
                <a:gd name="connsiteX316" fmla="*/ 70637 w 351005"/>
                <a:gd name="connsiteY316" fmla="*/ 210494 h 354737"/>
                <a:gd name="connsiteX317" fmla="*/ 72708 w 351005"/>
                <a:gd name="connsiteY317" fmla="*/ 206079 h 354737"/>
                <a:gd name="connsiteX318" fmla="*/ 79719 w 351005"/>
                <a:gd name="connsiteY318" fmla="*/ 209446 h 354737"/>
                <a:gd name="connsiteX319" fmla="*/ 78172 w 351005"/>
                <a:gd name="connsiteY319" fmla="*/ 205556 h 354737"/>
                <a:gd name="connsiteX320" fmla="*/ 77898 w 351005"/>
                <a:gd name="connsiteY320" fmla="*/ 202962 h 354737"/>
                <a:gd name="connsiteX321" fmla="*/ 79470 w 351005"/>
                <a:gd name="connsiteY321" fmla="*/ 197250 h 354737"/>
                <a:gd name="connsiteX322" fmla="*/ 78671 w 351005"/>
                <a:gd name="connsiteY322" fmla="*/ 184530 h 354737"/>
                <a:gd name="connsiteX323" fmla="*/ 76351 w 351005"/>
                <a:gd name="connsiteY323" fmla="*/ 176474 h 354737"/>
                <a:gd name="connsiteX324" fmla="*/ 79969 w 351005"/>
                <a:gd name="connsiteY324" fmla="*/ 176998 h 354737"/>
                <a:gd name="connsiteX325" fmla="*/ 81016 w 351005"/>
                <a:gd name="connsiteY325" fmla="*/ 172833 h 354737"/>
                <a:gd name="connsiteX326" fmla="*/ 79195 w 351005"/>
                <a:gd name="connsiteY326" fmla="*/ 172309 h 354737"/>
                <a:gd name="connsiteX327" fmla="*/ 80767 w 351005"/>
                <a:gd name="connsiteY327" fmla="*/ 167396 h 354737"/>
                <a:gd name="connsiteX328" fmla="*/ 79719 w 351005"/>
                <a:gd name="connsiteY328" fmla="*/ 165575 h 354737"/>
                <a:gd name="connsiteX329" fmla="*/ 76600 w 351005"/>
                <a:gd name="connsiteY329" fmla="*/ 164527 h 354737"/>
                <a:gd name="connsiteX330" fmla="*/ 77649 w 351005"/>
                <a:gd name="connsiteY330" fmla="*/ 160637 h 354737"/>
                <a:gd name="connsiteX331" fmla="*/ 78945 w 351005"/>
                <a:gd name="connsiteY331" fmla="*/ 160387 h 354737"/>
                <a:gd name="connsiteX332" fmla="*/ 75054 w 351005"/>
                <a:gd name="connsiteY332" fmla="*/ 152057 h 354737"/>
                <a:gd name="connsiteX333" fmla="*/ 77124 w 351005"/>
                <a:gd name="connsiteY333" fmla="*/ 151034 h 354737"/>
                <a:gd name="connsiteX334" fmla="*/ 76076 w 351005"/>
                <a:gd name="connsiteY334" fmla="*/ 144026 h 354737"/>
                <a:gd name="connsiteX335" fmla="*/ 73232 w 351005"/>
                <a:gd name="connsiteY335" fmla="*/ 140634 h 354737"/>
                <a:gd name="connsiteX336" fmla="*/ 68292 w 351005"/>
                <a:gd name="connsiteY336" fmla="*/ 136743 h 354737"/>
                <a:gd name="connsiteX337" fmla="*/ 66720 w 351005"/>
                <a:gd name="connsiteY337" fmla="*/ 129460 h 354737"/>
                <a:gd name="connsiteX338" fmla="*/ 67518 w 351005"/>
                <a:gd name="connsiteY338" fmla="*/ 123499 h 354737"/>
                <a:gd name="connsiteX339" fmla="*/ 69065 w 351005"/>
                <a:gd name="connsiteY339" fmla="*/ 122726 h 354737"/>
                <a:gd name="connsiteX340" fmla="*/ 71161 w 351005"/>
                <a:gd name="connsiteY340" fmla="*/ 116491 h 354737"/>
                <a:gd name="connsiteX341" fmla="*/ 71161 w 351005"/>
                <a:gd name="connsiteY341" fmla="*/ 102723 h 354737"/>
                <a:gd name="connsiteX342" fmla="*/ 70363 w 351005"/>
                <a:gd name="connsiteY342" fmla="*/ 91824 h 354737"/>
                <a:gd name="connsiteX343" fmla="*/ 69589 w 351005"/>
                <a:gd name="connsiteY343" fmla="*/ 87659 h 354737"/>
                <a:gd name="connsiteX344" fmla="*/ 65697 w 351005"/>
                <a:gd name="connsiteY344" fmla="*/ 79354 h 354737"/>
                <a:gd name="connsiteX345" fmla="*/ 63351 w 351005"/>
                <a:gd name="connsiteY345" fmla="*/ 65337 h 354737"/>
                <a:gd name="connsiteX346" fmla="*/ 61006 w 351005"/>
                <a:gd name="connsiteY346" fmla="*/ 60398 h 354737"/>
                <a:gd name="connsiteX347" fmla="*/ 56864 w 351005"/>
                <a:gd name="connsiteY347" fmla="*/ 58303 h 354737"/>
                <a:gd name="connsiteX348" fmla="*/ 53222 w 351005"/>
                <a:gd name="connsiteY348" fmla="*/ 54413 h 354737"/>
                <a:gd name="connsiteX349" fmla="*/ 53746 w 351005"/>
                <a:gd name="connsiteY349" fmla="*/ 53390 h 354737"/>
                <a:gd name="connsiteX350" fmla="*/ 44114 w 351005"/>
                <a:gd name="connsiteY350" fmla="*/ 45583 h 354737"/>
                <a:gd name="connsiteX351" fmla="*/ 37628 w 351005"/>
                <a:gd name="connsiteY351" fmla="*/ 46107 h 354737"/>
                <a:gd name="connsiteX352" fmla="*/ 32962 w 351005"/>
                <a:gd name="connsiteY352" fmla="*/ 38824 h 354737"/>
                <a:gd name="connsiteX353" fmla="*/ 31140 w 351005"/>
                <a:gd name="connsiteY353" fmla="*/ 35208 h 354737"/>
                <a:gd name="connsiteX354" fmla="*/ 26200 w 351005"/>
                <a:gd name="connsiteY354" fmla="*/ 33636 h 354737"/>
                <a:gd name="connsiteX355" fmla="*/ 23331 w 351005"/>
                <a:gd name="connsiteY355" fmla="*/ 29995 h 354737"/>
                <a:gd name="connsiteX356" fmla="*/ 23855 w 351005"/>
                <a:gd name="connsiteY356" fmla="*/ 24034 h 354737"/>
                <a:gd name="connsiteX357" fmla="*/ 23331 w 351005"/>
                <a:gd name="connsiteY357" fmla="*/ 18846 h 354737"/>
                <a:gd name="connsiteX358" fmla="*/ 22033 w 351005"/>
                <a:gd name="connsiteY358" fmla="*/ 15729 h 354737"/>
                <a:gd name="connsiteX359" fmla="*/ 19713 w 351005"/>
                <a:gd name="connsiteY359" fmla="*/ 13384 h 354737"/>
                <a:gd name="connsiteX360" fmla="*/ 17617 w 351005"/>
                <a:gd name="connsiteY360" fmla="*/ 6625 h 354737"/>
                <a:gd name="connsiteX361" fmla="*/ 16320 w 351005"/>
                <a:gd name="connsiteY361" fmla="*/ 5328 h 354737"/>
                <a:gd name="connsiteX362" fmla="*/ 23855 w 351005"/>
                <a:gd name="connsiteY362" fmla="*/ 2485 h 354737"/>
                <a:gd name="connsiteX363" fmla="*/ 58162 w 351005"/>
                <a:gd name="connsiteY363" fmla="*/ 141 h 354737"/>
                <a:gd name="connsiteX364" fmla="*/ 61006 w 351005"/>
                <a:gd name="connsiteY364" fmla="*/ -383 h 35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</a:cxnLst>
              <a:rect l="l" t="t" r="r" b="b"/>
              <a:pathLst>
                <a:path w="351005" h="354737">
                  <a:moveTo>
                    <a:pt x="66221" y="116"/>
                  </a:moveTo>
                  <a:lnTo>
                    <a:pt x="77399" y="8945"/>
                  </a:lnTo>
                  <a:lnTo>
                    <a:pt x="92194" y="20892"/>
                  </a:lnTo>
                  <a:lnTo>
                    <a:pt x="109610" y="22189"/>
                  </a:lnTo>
                  <a:lnTo>
                    <a:pt x="130394" y="23485"/>
                  </a:lnTo>
                  <a:lnTo>
                    <a:pt x="132215" y="23485"/>
                  </a:lnTo>
                  <a:lnTo>
                    <a:pt x="141572" y="23236"/>
                  </a:lnTo>
                  <a:lnTo>
                    <a:pt x="145988" y="23485"/>
                  </a:lnTo>
                  <a:lnTo>
                    <a:pt x="149107" y="27900"/>
                  </a:lnTo>
                  <a:lnTo>
                    <a:pt x="152725" y="26852"/>
                  </a:lnTo>
                  <a:lnTo>
                    <a:pt x="155319" y="27127"/>
                  </a:lnTo>
                  <a:lnTo>
                    <a:pt x="158713" y="26329"/>
                  </a:lnTo>
                  <a:lnTo>
                    <a:pt x="163378" y="26852"/>
                  </a:lnTo>
                  <a:lnTo>
                    <a:pt x="168069" y="30494"/>
                  </a:lnTo>
                  <a:lnTo>
                    <a:pt x="176902" y="30743"/>
                  </a:lnTo>
                  <a:lnTo>
                    <a:pt x="178973" y="31541"/>
                  </a:lnTo>
                  <a:lnTo>
                    <a:pt x="179496" y="35158"/>
                  </a:lnTo>
                  <a:lnTo>
                    <a:pt x="182091" y="42964"/>
                  </a:lnTo>
                  <a:lnTo>
                    <a:pt x="181568" y="48402"/>
                  </a:lnTo>
                  <a:lnTo>
                    <a:pt x="180270" y="53091"/>
                  </a:lnTo>
                  <a:lnTo>
                    <a:pt x="180020" y="58278"/>
                  </a:lnTo>
                  <a:lnTo>
                    <a:pt x="181842" y="61396"/>
                  </a:lnTo>
                  <a:lnTo>
                    <a:pt x="180545" y="66584"/>
                  </a:lnTo>
                  <a:lnTo>
                    <a:pt x="181318" y="75163"/>
                  </a:lnTo>
                  <a:lnTo>
                    <a:pt x="180794" y="77757"/>
                  </a:lnTo>
                  <a:lnTo>
                    <a:pt x="182091" y="81399"/>
                  </a:lnTo>
                  <a:lnTo>
                    <a:pt x="182091" y="88657"/>
                  </a:lnTo>
                  <a:lnTo>
                    <a:pt x="185485" y="92547"/>
                  </a:lnTo>
                  <a:lnTo>
                    <a:pt x="185734" y="95665"/>
                  </a:lnTo>
                  <a:lnTo>
                    <a:pt x="187032" y="96463"/>
                  </a:lnTo>
                  <a:lnTo>
                    <a:pt x="187306" y="99307"/>
                  </a:lnTo>
                  <a:lnTo>
                    <a:pt x="186009" y="101900"/>
                  </a:lnTo>
                  <a:lnTo>
                    <a:pt x="187032" y="102948"/>
                  </a:lnTo>
                  <a:lnTo>
                    <a:pt x="183913" y="108934"/>
                  </a:lnTo>
                  <a:lnTo>
                    <a:pt x="181069" y="112550"/>
                  </a:lnTo>
                  <a:lnTo>
                    <a:pt x="180545" y="115418"/>
                  </a:lnTo>
                  <a:lnTo>
                    <a:pt x="182116" y="115668"/>
                  </a:lnTo>
                  <a:lnTo>
                    <a:pt x="186782" y="114371"/>
                  </a:lnTo>
                  <a:lnTo>
                    <a:pt x="189627" y="121130"/>
                  </a:lnTo>
                  <a:lnTo>
                    <a:pt x="193793" y="124248"/>
                  </a:lnTo>
                  <a:lnTo>
                    <a:pt x="196388" y="123200"/>
                  </a:lnTo>
                  <a:lnTo>
                    <a:pt x="196663" y="128138"/>
                  </a:lnTo>
                  <a:lnTo>
                    <a:pt x="201079" y="126841"/>
                  </a:lnTo>
                  <a:lnTo>
                    <a:pt x="202102" y="124248"/>
                  </a:lnTo>
                  <a:lnTo>
                    <a:pt x="207042" y="125545"/>
                  </a:lnTo>
                  <a:lnTo>
                    <a:pt x="208090" y="125021"/>
                  </a:lnTo>
                  <a:lnTo>
                    <a:pt x="211982" y="126841"/>
                  </a:lnTo>
                  <a:lnTo>
                    <a:pt x="216922" y="130209"/>
                  </a:lnTo>
                  <a:lnTo>
                    <a:pt x="215101" y="133077"/>
                  </a:lnTo>
                  <a:lnTo>
                    <a:pt x="215625" y="136718"/>
                  </a:lnTo>
                  <a:lnTo>
                    <a:pt x="216922" y="138265"/>
                  </a:lnTo>
                  <a:lnTo>
                    <a:pt x="222112" y="134124"/>
                  </a:lnTo>
                  <a:lnTo>
                    <a:pt x="220041" y="131256"/>
                  </a:lnTo>
                  <a:lnTo>
                    <a:pt x="219243" y="128912"/>
                  </a:lnTo>
                  <a:lnTo>
                    <a:pt x="220815" y="125021"/>
                  </a:lnTo>
                  <a:lnTo>
                    <a:pt x="226005" y="120606"/>
                  </a:lnTo>
                  <a:lnTo>
                    <a:pt x="229897" y="121130"/>
                  </a:lnTo>
                  <a:lnTo>
                    <a:pt x="231469" y="120082"/>
                  </a:lnTo>
                  <a:lnTo>
                    <a:pt x="235610" y="121130"/>
                  </a:lnTo>
                  <a:lnTo>
                    <a:pt x="239778" y="115144"/>
                  </a:lnTo>
                  <a:lnTo>
                    <a:pt x="248610" y="112824"/>
                  </a:lnTo>
                  <a:lnTo>
                    <a:pt x="250955" y="106065"/>
                  </a:lnTo>
                  <a:lnTo>
                    <a:pt x="253026" y="104245"/>
                  </a:lnTo>
                  <a:lnTo>
                    <a:pt x="255621" y="98284"/>
                  </a:lnTo>
                  <a:lnTo>
                    <a:pt x="260287" y="99830"/>
                  </a:lnTo>
                  <a:lnTo>
                    <a:pt x="262382" y="98533"/>
                  </a:lnTo>
                  <a:lnTo>
                    <a:pt x="263680" y="95939"/>
                  </a:lnTo>
                  <a:lnTo>
                    <a:pt x="268870" y="89954"/>
                  </a:lnTo>
                  <a:lnTo>
                    <a:pt x="273286" y="85813"/>
                  </a:lnTo>
                  <a:lnTo>
                    <a:pt x="275107" y="85015"/>
                  </a:lnTo>
                  <a:lnTo>
                    <a:pt x="278476" y="86586"/>
                  </a:lnTo>
                  <a:lnTo>
                    <a:pt x="287583" y="82421"/>
                  </a:lnTo>
                  <a:lnTo>
                    <a:pt x="293820" y="82172"/>
                  </a:lnTo>
                  <a:lnTo>
                    <a:pt x="295617" y="83469"/>
                  </a:lnTo>
                  <a:lnTo>
                    <a:pt x="300557" y="83718"/>
                  </a:lnTo>
                  <a:lnTo>
                    <a:pt x="305497" y="82945"/>
                  </a:lnTo>
                  <a:lnTo>
                    <a:pt x="310687" y="81399"/>
                  </a:lnTo>
                  <a:lnTo>
                    <a:pt x="315902" y="84516"/>
                  </a:lnTo>
                  <a:lnTo>
                    <a:pt x="322389" y="93346"/>
                  </a:lnTo>
                  <a:lnTo>
                    <a:pt x="328626" y="99307"/>
                  </a:lnTo>
                  <a:lnTo>
                    <a:pt x="328102" y="101127"/>
                  </a:lnTo>
                  <a:lnTo>
                    <a:pt x="329650" y="104768"/>
                  </a:lnTo>
                  <a:lnTo>
                    <a:pt x="327853" y="108909"/>
                  </a:lnTo>
                  <a:lnTo>
                    <a:pt x="329150" y="111503"/>
                  </a:lnTo>
                  <a:lnTo>
                    <a:pt x="330697" y="112824"/>
                  </a:lnTo>
                  <a:lnTo>
                    <a:pt x="330947" y="114895"/>
                  </a:lnTo>
                  <a:lnTo>
                    <a:pt x="334340" y="116441"/>
                  </a:lnTo>
                  <a:lnTo>
                    <a:pt x="336411" y="115942"/>
                  </a:lnTo>
                  <a:lnTo>
                    <a:pt x="340303" y="119060"/>
                  </a:lnTo>
                  <a:lnTo>
                    <a:pt x="344195" y="120606"/>
                  </a:lnTo>
                  <a:lnTo>
                    <a:pt x="346017" y="125545"/>
                  </a:lnTo>
                  <a:lnTo>
                    <a:pt x="344994" y="126841"/>
                  </a:lnTo>
                  <a:lnTo>
                    <a:pt x="346541" y="130483"/>
                  </a:lnTo>
                  <a:lnTo>
                    <a:pt x="346815" y="136194"/>
                  </a:lnTo>
                  <a:lnTo>
                    <a:pt x="343946" y="139038"/>
                  </a:lnTo>
                  <a:lnTo>
                    <a:pt x="342125" y="139836"/>
                  </a:lnTo>
                  <a:lnTo>
                    <a:pt x="341875" y="142679"/>
                  </a:lnTo>
                  <a:lnTo>
                    <a:pt x="343697" y="143976"/>
                  </a:lnTo>
                  <a:lnTo>
                    <a:pt x="344470" y="147093"/>
                  </a:lnTo>
                  <a:lnTo>
                    <a:pt x="348887" y="150486"/>
                  </a:lnTo>
                  <a:lnTo>
                    <a:pt x="340054" y="153329"/>
                  </a:lnTo>
                  <a:lnTo>
                    <a:pt x="337983" y="155399"/>
                  </a:lnTo>
                  <a:lnTo>
                    <a:pt x="333566" y="158517"/>
                  </a:lnTo>
                  <a:lnTo>
                    <a:pt x="331221" y="160861"/>
                  </a:lnTo>
                  <a:lnTo>
                    <a:pt x="325233" y="159814"/>
                  </a:lnTo>
                  <a:lnTo>
                    <a:pt x="318222" y="161110"/>
                  </a:lnTo>
                  <a:lnTo>
                    <a:pt x="303676" y="166049"/>
                  </a:lnTo>
                  <a:lnTo>
                    <a:pt x="302129" y="167620"/>
                  </a:lnTo>
                  <a:lnTo>
                    <a:pt x="303676" y="172808"/>
                  </a:lnTo>
                  <a:lnTo>
                    <a:pt x="300832" y="175152"/>
                  </a:lnTo>
                  <a:lnTo>
                    <a:pt x="302653" y="178270"/>
                  </a:lnTo>
                  <a:lnTo>
                    <a:pt x="300832" y="179043"/>
                  </a:lnTo>
                  <a:lnTo>
                    <a:pt x="299259" y="183458"/>
                  </a:lnTo>
                  <a:lnTo>
                    <a:pt x="298761" y="186575"/>
                  </a:lnTo>
                  <a:lnTo>
                    <a:pt x="296141" y="189942"/>
                  </a:lnTo>
                  <a:lnTo>
                    <a:pt x="293546" y="191514"/>
                  </a:lnTo>
                  <a:lnTo>
                    <a:pt x="290951" y="191514"/>
                  </a:lnTo>
                  <a:lnTo>
                    <a:pt x="286010" y="193833"/>
                  </a:lnTo>
                  <a:lnTo>
                    <a:pt x="283166" y="196178"/>
                  </a:lnTo>
                  <a:lnTo>
                    <a:pt x="279773" y="200343"/>
                  </a:lnTo>
                  <a:lnTo>
                    <a:pt x="277976" y="205007"/>
                  </a:lnTo>
                  <a:lnTo>
                    <a:pt x="278476" y="207102"/>
                  </a:lnTo>
                  <a:lnTo>
                    <a:pt x="278226" y="212814"/>
                  </a:lnTo>
                  <a:lnTo>
                    <a:pt x="270691" y="210195"/>
                  </a:lnTo>
                  <a:lnTo>
                    <a:pt x="265227" y="209671"/>
                  </a:lnTo>
                  <a:lnTo>
                    <a:pt x="261085" y="210469"/>
                  </a:lnTo>
                  <a:lnTo>
                    <a:pt x="255097" y="213063"/>
                  </a:lnTo>
                  <a:lnTo>
                    <a:pt x="255621" y="214609"/>
                  </a:lnTo>
                  <a:lnTo>
                    <a:pt x="251204" y="214609"/>
                  </a:lnTo>
                  <a:lnTo>
                    <a:pt x="253026" y="217228"/>
                  </a:lnTo>
                  <a:lnTo>
                    <a:pt x="252228" y="220321"/>
                  </a:lnTo>
                  <a:lnTo>
                    <a:pt x="248086" y="220321"/>
                  </a:lnTo>
                  <a:lnTo>
                    <a:pt x="248335" y="222665"/>
                  </a:lnTo>
                  <a:lnTo>
                    <a:pt x="241324" y="223189"/>
                  </a:lnTo>
                  <a:lnTo>
                    <a:pt x="243395" y="225259"/>
                  </a:lnTo>
                  <a:lnTo>
                    <a:pt x="258989" y="227603"/>
                  </a:lnTo>
                  <a:lnTo>
                    <a:pt x="268595" y="227080"/>
                  </a:lnTo>
                  <a:lnTo>
                    <a:pt x="271714" y="226057"/>
                  </a:lnTo>
                  <a:lnTo>
                    <a:pt x="274584" y="226830"/>
                  </a:lnTo>
                  <a:lnTo>
                    <a:pt x="278725" y="226556"/>
                  </a:lnTo>
                  <a:lnTo>
                    <a:pt x="285237" y="227603"/>
                  </a:lnTo>
                  <a:lnTo>
                    <a:pt x="288855" y="225533"/>
                  </a:lnTo>
                  <a:lnTo>
                    <a:pt x="290153" y="233066"/>
                  </a:lnTo>
                  <a:lnTo>
                    <a:pt x="292498" y="233839"/>
                  </a:lnTo>
                  <a:lnTo>
                    <a:pt x="292773" y="236433"/>
                  </a:lnTo>
                  <a:lnTo>
                    <a:pt x="295093" y="240074"/>
                  </a:lnTo>
                  <a:lnTo>
                    <a:pt x="298736" y="242668"/>
                  </a:lnTo>
                  <a:lnTo>
                    <a:pt x="298985" y="245786"/>
                  </a:lnTo>
                  <a:lnTo>
                    <a:pt x="300557" y="246035"/>
                  </a:lnTo>
                  <a:lnTo>
                    <a:pt x="300557" y="248903"/>
                  </a:lnTo>
                  <a:lnTo>
                    <a:pt x="297688" y="251771"/>
                  </a:lnTo>
                  <a:lnTo>
                    <a:pt x="298985" y="253068"/>
                  </a:lnTo>
                  <a:lnTo>
                    <a:pt x="298736" y="256186"/>
                  </a:lnTo>
                  <a:lnTo>
                    <a:pt x="301330" y="260850"/>
                  </a:lnTo>
                  <a:lnTo>
                    <a:pt x="301605" y="263968"/>
                  </a:lnTo>
                  <a:lnTo>
                    <a:pt x="303676" y="269155"/>
                  </a:lnTo>
                  <a:lnTo>
                    <a:pt x="303676" y="271500"/>
                  </a:lnTo>
                  <a:lnTo>
                    <a:pt x="300033" y="272547"/>
                  </a:lnTo>
                  <a:lnTo>
                    <a:pt x="300033" y="279032"/>
                  </a:lnTo>
                  <a:lnTo>
                    <a:pt x="294319" y="278508"/>
                  </a:lnTo>
                  <a:lnTo>
                    <a:pt x="293546" y="283197"/>
                  </a:lnTo>
                  <a:lnTo>
                    <a:pt x="291450" y="284220"/>
                  </a:lnTo>
                  <a:lnTo>
                    <a:pt x="294319" y="288385"/>
                  </a:lnTo>
                  <a:lnTo>
                    <a:pt x="298985" y="290979"/>
                  </a:lnTo>
                  <a:lnTo>
                    <a:pt x="297688" y="293847"/>
                  </a:lnTo>
                  <a:lnTo>
                    <a:pt x="297962" y="296441"/>
                  </a:lnTo>
                  <a:lnTo>
                    <a:pt x="299509" y="299558"/>
                  </a:lnTo>
                  <a:lnTo>
                    <a:pt x="301081" y="300855"/>
                  </a:lnTo>
                  <a:lnTo>
                    <a:pt x="303152" y="308637"/>
                  </a:lnTo>
                  <a:lnTo>
                    <a:pt x="300807" y="306816"/>
                  </a:lnTo>
                  <a:lnTo>
                    <a:pt x="297164" y="306043"/>
                  </a:lnTo>
                  <a:lnTo>
                    <a:pt x="294569" y="306542"/>
                  </a:lnTo>
                  <a:lnTo>
                    <a:pt x="289903" y="306293"/>
                  </a:lnTo>
                  <a:lnTo>
                    <a:pt x="287308" y="307066"/>
                  </a:lnTo>
                  <a:lnTo>
                    <a:pt x="282119" y="306816"/>
                  </a:lnTo>
                  <a:lnTo>
                    <a:pt x="269369" y="309410"/>
                  </a:lnTo>
                  <a:lnTo>
                    <a:pt x="261833" y="308388"/>
                  </a:lnTo>
                  <a:lnTo>
                    <a:pt x="255871" y="309685"/>
                  </a:lnTo>
                  <a:lnTo>
                    <a:pt x="249383" y="310458"/>
                  </a:lnTo>
                  <a:lnTo>
                    <a:pt x="248585" y="311505"/>
                  </a:lnTo>
                  <a:lnTo>
                    <a:pt x="248335" y="316943"/>
                  </a:lnTo>
                  <a:lnTo>
                    <a:pt x="245466" y="317990"/>
                  </a:lnTo>
                  <a:lnTo>
                    <a:pt x="238729" y="315920"/>
                  </a:lnTo>
                  <a:lnTo>
                    <a:pt x="240027" y="324999"/>
                  </a:lnTo>
                  <a:lnTo>
                    <a:pt x="239753" y="327592"/>
                  </a:lnTo>
                  <a:lnTo>
                    <a:pt x="240551" y="331757"/>
                  </a:lnTo>
                  <a:lnTo>
                    <a:pt x="236634" y="333578"/>
                  </a:lnTo>
                  <a:lnTo>
                    <a:pt x="234563" y="330960"/>
                  </a:lnTo>
                  <a:lnTo>
                    <a:pt x="228600" y="330461"/>
                  </a:lnTo>
                  <a:lnTo>
                    <a:pt x="225206" y="332780"/>
                  </a:lnTo>
                  <a:lnTo>
                    <a:pt x="226504" y="337220"/>
                  </a:lnTo>
                  <a:lnTo>
                    <a:pt x="220016" y="334875"/>
                  </a:lnTo>
                  <a:lnTo>
                    <a:pt x="218719" y="333304"/>
                  </a:lnTo>
                  <a:lnTo>
                    <a:pt x="214552" y="331234"/>
                  </a:lnTo>
                  <a:lnTo>
                    <a:pt x="210660" y="323702"/>
                  </a:lnTo>
                  <a:lnTo>
                    <a:pt x="204946" y="322405"/>
                  </a:lnTo>
                  <a:lnTo>
                    <a:pt x="202352" y="319811"/>
                  </a:lnTo>
                  <a:lnTo>
                    <a:pt x="200530" y="319287"/>
                  </a:lnTo>
                  <a:lnTo>
                    <a:pt x="194043" y="321108"/>
                  </a:lnTo>
                  <a:lnTo>
                    <a:pt x="188055" y="320584"/>
                  </a:lnTo>
                  <a:lnTo>
                    <a:pt x="180020" y="318239"/>
                  </a:lnTo>
                  <a:lnTo>
                    <a:pt x="172735" y="316943"/>
                  </a:lnTo>
                  <a:lnTo>
                    <a:pt x="169866" y="314872"/>
                  </a:lnTo>
                  <a:lnTo>
                    <a:pt x="170914" y="311505"/>
                  </a:lnTo>
                  <a:lnTo>
                    <a:pt x="169616" y="304746"/>
                  </a:lnTo>
                  <a:lnTo>
                    <a:pt x="162605" y="301878"/>
                  </a:lnTo>
                  <a:lnTo>
                    <a:pt x="159486" y="299558"/>
                  </a:lnTo>
                  <a:lnTo>
                    <a:pt x="145189" y="288136"/>
                  </a:lnTo>
                  <a:lnTo>
                    <a:pt x="137405" y="283970"/>
                  </a:lnTo>
                  <a:lnTo>
                    <a:pt x="133238" y="282424"/>
                  </a:lnTo>
                  <a:lnTo>
                    <a:pt x="126227" y="281102"/>
                  </a:lnTo>
                  <a:lnTo>
                    <a:pt x="116346" y="280853"/>
                  </a:lnTo>
                  <a:lnTo>
                    <a:pt x="116097" y="284744"/>
                  </a:lnTo>
                  <a:lnTo>
                    <a:pt x="110383" y="287612"/>
                  </a:lnTo>
                  <a:lnTo>
                    <a:pt x="105193" y="292276"/>
                  </a:lnTo>
                  <a:lnTo>
                    <a:pt x="104919" y="294870"/>
                  </a:lnTo>
                  <a:lnTo>
                    <a:pt x="100503" y="300855"/>
                  </a:lnTo>
                  <a:lnTo>
                    <a:pt x="101302" y="301629"/>
                  </a:lnTo>
                  <a:lnTo>
                    <a:pt x="99729" y="306567"/>
                  </a:lnTo>
                  <a:lnTo>
                    <a:pt x="98432" y="307340"/>
                  </a:lnTo>
                  <a:lnTo>
                    <a:pt x="95064" y="302402"/>
                  </a:lnTo>
                  <a:lnTo>
                    <a:pt x="89350" y="301105"/>
                  </a:lnTo>
                  <a:lnTo>
                    <a:pt x="79719" y="305794"/>
                  </a:lnTo>
                  <a:lnTo>
                    <a:pt x="71411" y="312553"/>
                  </a:lnTo>
                  <a:lnTo>
                    <a:pt x="67768" y="314872"/>
                  </a:lnTo>
                  <a:lnTo>
                    <a:pt x="68292" y="317741"/>
                  </a:lnTo>
                  <a:lnTo>
                    <a:pt x="64150" y="318514"/>
                  </a:lnTo>
                  <a:lnTo>
                    <a:pt x="63102" y="319561"/>
                  </a:lnTo>
                  <a:lnTo>
                    <a:pt x="64649" y="321881"/>
                  </a:lnTo>
                  <a:lnTo>
                    <a:pt x="60757" y="321881"/>
                  </a:lnTo>
                  <a:lnTo>
                    <a:pt x="62827" y="324500"/>
                  </a:lnTo>
                  <a:lnTo>
                    <a:pt x="63102" y="328914"/>
                  </a:lnTo>
                  <a:lnTo>
                    <a:pt x="62054" y="335923"/>
                  </a:lnTo>
                  <a:lnTo>
                    <a:pt x="60757" y="342158"/>
                  </a:lnTo>
                  <a:lnTo>
                    <a:pt x="60507" y="347595"/>
                  </a:lnTo>
                  <a:lnTo>
                    <a:pt x="62578" y="349166"/>
                  </a:lnTo>
                  <a:lnTo>
                    <a:pt x="65697" y="354354"/>
                  </a:lnTo>
                  <a:lnTo>
                    <a:pt x="63102" y="353830"/>
                  </a:lnTo>
                  <a:lnTo>
                    <a:pt x="56341" y="349690"/>
                  </a:lnTo>
                  <a:lnTo>
                    <a:pt x="54793" y="349940"/>
                  </a:lnTo>
                  <a:lnTo>
                    <a:pt x="51675" y="352808"/>
                  </a:lnTo>
                  <a:lnTo>
                    <a:pt x="48556" y="350713"/>
                  </a:lnTo>
                  <a:lnTo>
                    <a:pt x="49579" y="347595"/>
                  </a:lnTo>
                  <a:lnTo>
                    <a:pt x="50377" y="341385"/>
                  </a:lnTo>
                  <a:lnTo>
                    <a:pt x="50103" y="333578"/>
                  </a:lnTo>
                  <a:lnTo>
                    <a:pt x="46984" y="334875"/>
                  </a:lnTo>
                  <a:lnTo>
                    <a:pt x="42568" y="328391"/>
                  </a:lnTo>
                  <a:lnTo>
                    <a:pt x="37128" y="323702"/>
                  </a:lnTo>
                  <a:lnTo>
                    <a:pt x="32962" y="324225"/>
                  </a:lnTo>
                  <a:lnTo>
                    <a:pt x="31140" y="322679"/>
                  </a:lnTo>
                  <a:lnTo>
                    <a:pt x="27498" y="330710"/>
                  </a:lnTo>
                  <a:lnTo>
                    <a:pt x="26475" y="335923"/>
                  </a:lnTo>
                  <a:lnTo>
                    <a:pt x="25177" y="337469"/>
                  </a:lnTo>
                  <a:lnTo>
                    <a:pt x="18166" y="334626"/>
                  </a:lnTo>
                  <a:lnTo>
                    <a:pt x="11130" y="327343"/>
                  </a:lnTo>
                  <a:lnTo>
                    <a:pt x="12951" y="321881"/>
                  </a:lnTo>
                  <a:lnTo>
                    <a:pt x="7762" y="319038"/>
                  </a:lnTo>
                  <a:lnTo>
                    <a:pt x="5691" y="317217"/>
                  </a:lnTo>
                  <a:lnTo>
                    <a:pt x="-23" y="315147"/>
                  </a:lnTo>
                  <a:lnTo>
                    <a:pt x="-2119" y="310732"/>
                  </a:lnTo>
                  <a:lnTo>
                    <a:pt x="2572" y="308911"/>
                  </a:lnTo>
                  <a:lnTo>
                    <a:pt x="8286" y="310732"/>
                  </a:lnTo>
                  <a:lnTo>
                    <a:pt x="11130" y="306043"/>
                  </a:lnTo>
                  <a:lnTo>
                    <a:pt x="11405" y="301903"/>
                  </a:lnTo>
                  <a:lnTo>
                    <a:pt x="5940" y="301379"/>
                  </a:lnTo>
                  <a:lnTo>
                    <a:pt x="8535" y="299309"/>
                  </a:lnTo>
                  <a:lnTo>
                    <a:pt x="16070" y="297488"/>
                  </a:lnTo>
                  <a:lnTo>
                    <a:pt x="13999" y="293074"/>
                  </a:lnTo>
                  <a:lnTo>
                    <a:pt x="17642" y="292550"/>
                  </a:lnTo>
                  <a:lnTo>
                    <a:pt x="16594" y="290480"/>
                  </a:lnTo>
                  <a:lnTo>
                    <a:pt x="17118" y="282424"/>
                  </a:lnTo>
                  <a:lnTo>
                    <a:pt x="22308" y="284494"/>
                  </a:lnTo>
                  <a:lnTo>
                    <a:pt x="24653" y="283472"/>
                  </a:lnTo>
                  <a:lnTo>
                    <a:pt x="25426" y="280080"/>
                  </a:lnTo>
                  <a:lnTo>
                    <a:pt x="25426" y="273844"/>
                  </a:lnTo>
                  <a:lnTo>
                    <a:pt x="29319" y="274642"/>
                  </a:lnTo>
                  <a:lnTo>
                    <a:pt x="34009" y="277760"/>
                  </a:lnTo>
                  <a:lnTo>
                    <a:pt x="34783" y="275416"/>
                  </a:lnTo>
                  <a:lnTo>
                    <a:pt x="33735" y="273844"/>
                  </a:lnTo>
                  <a:lnTo>
                    <a:pt x="32962" y="268931"/>
                  </a:lnTo>
                  <a:lnTo>
                    <a:pt x="33735" y="262696"/>
                  </a:lnTo>
                  <a:lnTo>
                    <a:pt x="36080" y="262421"/>
                  </a:lnTo>
                  <a:lnTo>
                    <a:pt x="41544" y="267110"/>
                  </a:lnTo>
                  <a:lnTo>
                    <a:pt x="44389" y="266836"/>
                  </a:lnTo>
                  <a:lnTo>
                    <a:pt x="50103" y="268407"/>
                  </a:lnTo>
                  <a:lnTo>
                    <a:pt x="55567" y="267634"/>
                  </a:lnTo>
                  <a:lnTo>
                    <a:pt x="58411" y="269430"/>
                  </a:lnTo>
                  <a:lnTo>
                    <a:pt x="61281" y="273595"/>
                  </a:lnTo>
                  <a:lnTo>
                    <a:pt x="64649" y="274642"/>
                  </a:lnTo>
                  <a:lnTo>
                    <a:pt x="68292" y="274119"/>
                  </a:lnTo>
                  <a:lnTo>
                    <a:pt x="76351" y="268158"/>
                  </a:lnTo>
                  <a:lnTo>
                    <a:pt x="76875" y="265813"/>
                  </a:lnTo>
                  <a:lnTo>
                    <a:pt x="73756" y="263743"/>
                  </a:lnTo>
                  <a:lnTo>
                    <a:pt x="77374" y="259054"/>
                  </a:lnTo>
                  <a:lnTo>
                    <a:pt x="76875" y="254390"/>
                  </a:lnTo>
                  <a:lnTo>
                    <a:pt x="80243" y="253592"/>
                  </a:lnTo>
                  <a:lnTo>
                    <a:pt x="79470" y="248404"/>
                  </a:lnTo>
                  <a:lnTo>
                    <a:pt x="79719" y="242693"/>
                  </a:lnTo>
                  <a:lnTo>
                    <a:pt x="78422" y="241645"/>
                  </a:lnTo>
                  <a:lnTo>
                    <a:pt x="69065" y="239575"/>
                  </a:lnTo>
                  <a:lnTo>
                    <a:pt x="66470" y="238528"/>
                  </a:lnTo>
                  <a:lnTo>
                    <a:pt x="64125" y="234387"/>
                  </a:lnTo>
                  <a:lnTo>
                    <a:pt x="64125" y="231020"/>
                  </a:lnTo>
                  <a:lnTo>
                    <a:pt x="62827" y="230222"/>
                  </a:lnTo>
                  <a:lnTo>
                    <a:pt x="61805" y="225284"/>
                  </a:lnTo>
                  <a:lnTo>
                    <a:pt x="61530" y="219847"/>
                  </a:lnTo>
                  <a:lnTo>
                    <a:pt x="62578" y="217502"/>
                  </a:lnTo>
                  <a:lnTo>
                    <a:pt x="58686" y="213337"/>
                  </a:lnTo>
                  <a:lnTo>
                    <a:pt x="54519" y="209970"/>
                  </a:lnTo>
                  <a:lnTo>
                    <a:pt x="54269" y="205556"/>
                  </a:lnTo>
                  <a:lnTo>
                    <a:pt x="56590" y="202438"/>
                  </a:lnTo>
                  <a:lnTo>
                    <a:pt x="60507" y="200368"/>
                  </a:lnTo>
                  <a:lnTo>
                    <a:pt x="60757" y="201914"/>
                  </a:lnTo>
                  <a:lnTo>
                    <a:pt x="65447" y="202189"/>
                  </a:lnTo>
                  <a:lnTo>
                    <a:pt x="64649" y="206079"/>
                  </a:lnTo>
                  <a:lnTo>
                    <a:pt x="68816" y="211267"/>
                  </a:lnTo>
                  <a:lnTo>
                    <a:pt x="70637" y="210494"/>
                  </a:lnTo>
                  <a:lnTo>
                    <a:pt x="72708" y="206079"/>
                  </a:lnTo>
                  <a:lnTo>
                    <a:pt x="79719" y="209446"/>
                  </a:lnTo>
                  <a:lnTo>
                    <a:pt x="78172" y="205556"/>
                  </a:lnTo>
                  <a:lnTo>
                    <a:pt x="77898" y="202962"/>
                  </a:lnTo>
                  <a:lnTo>
                    <a:pt x="79470" y="197250"/>
                  </a:lnTo>
                  <a:lnTo>
                    <a:pt x="78671" y="184530"/>
                  </a:lnTo>
                  <a:lnTo>
                    <a:pt x="76351" y="176474"/>
                  </a:lnTo>
                  <a:lnTo>
                    <a:pt x="79969" y="176998"/>
                  </a:lnTo>
                  <a:lnTo>
                    <a:pt x="81016" y="172833"/>
                  </a:lnTo>
                  <a:lnTo>
                    <a:pt x="79195" y="172309"/>
                  </a:lnTo>
                  <a:lnTo>
                    <a:pt x="80767" y="167396"/>
                  </a:lnTo>
                  <a:lnTo>
                    <a:pt x="79719" y="165575"/>
                  </a:lnTo>
                  <a:lnTo>
                    <a:pt x="76600" y="164527"/>
                  </a:lnTo>
                  <a:lnTo>
                    <a:pt x="77649" y="160637"/>
                  </a:lnTo>
                  <a:lnTo>
                    <a:pt x="78945" y="160387"/>
                  </a:lnTo>
                  <a:lnTo>
                    <a:pt x="75054" y="152057"/>
                  </a:lnTo>
                  <a:lnTo>
                    <a:pt x="77124" y="151034"/>
                  </a:lnTo>
                  <a:lnTo>
                    <a:pt x="76076" y="144026"/>
                  </a:lnTo>
                  <a:lnTo>
                    <a:pt x="73232" y="140634"/>
                  </a:lnTo>
                  <a:lnTo>
                    <a:pt x="68292" y="136743"/>
                  </a:lnTo>
                  <a:lnTo>
                    <a:pt x="66720" y="129460"/>
                  </a:lnTo>
                  <a:lnTo>
                    <a:pt x="67518" y="123499"/>
                  </a:lnTo>
                  <a:lnTo>
                    <a:pt x="69065" y="122726"/>
                  </a:lnTo>
                  <a:lnTo>
                    <a:pt x="71161" y="116491"/>
                  </a:lnTo>
                  <a:lnTo>
                    <a:pt x="71161" y="102723"/>
                  </a:lnTo>
                  <a:lnTo>
                    <a:pt x="70363" y="91824"/>
                  </a:lnTo>
                  <a:lnTo>
                    <a:pt x="69589" y="87659"/>
                  </a:lnTo>
                  <a:lnTo>
                    <a:pt x="65697" y="79354"/>
                  </a:lnTo>
                  <a:lnTo>
                    <a:pt x="63351" y="65337"/>
                  </a:lnTo>
                  <a:lnTo>
                    <a:pt x="61006" y="60398"/>
                  </a:lnTo>
                  <a:lnTo>
                    <a:pt x="56864" y="58303"/>
                  </a:lnTo>
                  <a:lnTo>
                    <a:pt x="53222" y="54413"/>
                  </a:lnTo>
                  <a:lnTo>
                    <a:pt x="53746" y="53390"/>
                  </a:lnTo>
                  <a:lnTo>
                    <a:pt x="44114" y="45583"/>
                  </a:lnTo>
                  <a:lnTo>
                    <a:pt x="37628" y="46107"/>
                  </a:lnTo>
                  <a:lnTo>
                    <a:pt x="32962" y="38824"/>
                  </a:lnTo>
                  <a:lnTo>
                    <a:pt x="31140" y="35208"/>
                  </a:lnTo>
                  <a:lnTo>
                    <a:pt x="26200" y="33636"/>
                  </a:lnTo>
                  <a:lnTo>
                    <a:pt x="23331" y="29995"/>
                  </a:lnTo>
                  <a:lnTo>
                    <a:pt x="23855" y="24034"/>
                  </a:lnTo>
                  <a:lnTo>
                    <a:pt x="23331" y="18846"/>
                  </a:lnTo>
                  <a:lnTo>
                    <a:pt x="22033" y="15729"/>
                  </a:lnTo>
                  <a:lnTo>
                    <a:pt x="19713" y="13384"/>
                  </a:lnTo>
                  <a:lnTo>
                    <a:pt x="17617" y="6625"/>
                  </a:lnTo>
                  <a:lnTo>
                    <a:pt x="16320" y="5328"/>
                  </a:lnTo>
                  <a:lnTo>
                    <a:pt x="23855" y="2485"/>
                  </a:lnTo>
                  <a:lnTo>
                    <a:pt x="58162" y="141"/>
                  </a:lnTo>
                  <a:lnTo>
                    <a:pt x="61006" y="-38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73" name="Free-form: Shape 3472">
              <a:extLst>
                <a:ext uri="{FF2B5EF4-FFF2-40B4-BE49-F238E27FC236}">
                  <a16:creationId xmlns:a16="http://schemas.microsoft.com/office/drawing/2014/main" id="{712D0CDE-3EC3-3979-D81C-350A83766096}"/>
                </a:ext>
              </a:extLst>
            </p:cNvPr>
            <p:cNvSpPr/>
            <p:nvPr/>
          </p:nvSpPr>
          <p:spPr>
            <a:xfrm>
              <a:off x="2212248" y="2810932"/>
              <a:ext cx="582446" cy="470089"/>
            </a:xfrm>
            <a:custGeom>
              <a:avLst/>
              <a:gdLst>
                <a:gd name="connsiteX0" fmla="*/ 164925 w 582446"/>
                <a:gd name="connsiteY0" fmla="*/ 459032 h 470089"/>
                <a:gd name="connsiteX1" fmla="*/ 163353 w 582446"/>
                <a:gd name="connsiteY1" fmla="*/ 459805 h 470089"/>
                <a:gd name="connsiteX2" fmla="*/ 154271 w 582446"/>
                <a:gd name="connsiteY2" fmla="*/ 466813 h 470089"/>
                <a:gd name="connsiteX3" fmla="*/ 151677 w 582446"/>
                <a:gd name="connsiteY3" fmla="*/ 460054 h 470089"/>
                <a:gd name="connsiteX4" fmla="*/ 148033 w 582446"/>
                <a:gd name="connsiteY4" fmla="*/ 453046 h 470089"/>
                <a:gd name="connsiteX5" fmla="*/ 145439 w 582446"/>
                <a:gd name="connsiteY5" fmla="*/ 452797 h 470089"/>
                <a:gd name="connsiteX6" fmla="*/ 141023 w 582446"/>
                <a:gd name="connsiteY6" fmla="*/ 454867 h 470089"/>
                <a:gd name="connsiteX7" fmla="*/ 134785 w 582446"/>
                <a:gd name="connsiteY7" fmla="*/ 455914 h 470089"/>
                <a:gd name="connsiteX8" fmla="*/ 130119 w 582446"/>
                <a:gd name="connsiteY8" fmla="*/ 454094 h 470089"/>
                <a:gd name="connsiteX9" fmla="*/ 128298 w 582446"/>
                <a:gd name="connsiteY9" fmla="*/ 451500 h 470089"/>
                <a:gd name="connsiteX10" fmla="*/ 128024 w 582446"/>
                <a:gd name="connsiteY10" fmla="*/ 449155 h 470089"/>
                <a:gd name="connsiteX11" fmla="*/ 126202 w 582446"/>
                <a:gd name="connsiteY11" fmla="*/ 446312 h 470089"/>
                <a:gd name="connsiteX12" fmla="*/ 122834 w 582446"/>
                <a:gd name="connsiteY12" fmla="*/ 442920 h 470089"/>
                <a:gd name="connsiteX13" fmla="*/ 121286 w 582446"/>
                <a:gd name="connsiteY13" fmla="*/ 439553 h 470089"/>
                <a:gd name="connsiteX14" fmla="*/ 123607 w 582446"/>
                <a:gd name="connsiteY14" fmla="*/ 437208 h 470089"/>
                <a:gd name="connsiteX15" fmla="*/ 128298 w 582446"/>
                <a:gd name="connsiteY15" fmla="*/ 434365 h 470089"/>
                <a:gd name="connsiteX16" fmla="*/ 131417 w 582446"/>
                <a:gd name="connsiteY16" fmla="*/ 433043 h 470089"/>
                <a:gd name="connsiteX17" fmla="*/ 134785 w 582446"/>
                <a:gd name="connsiteY17" fmla="*/ 432794 h 470089"/>
                <a:gd name="connsiteX18" fmla="*/ 132439 w 582446"/>
                <a:gd name="connsiteY18" fmla="*/ 427082 h 470089"/>
                <a:gd name="connsiteX19" fmla="*/ 133238 w 582446"/>
                <a:gd name="connsiteY19" fmla="*/ 420074 h 470089"/>
                <a:gd name="connsiteX20" fmla="*/ 127000 w 582446"/>
                <a:gd name="connsiteY20" fmla="*/ 416433 h 470089"/>
                <a:gd name="connsiteX21" fmla="*/ 129595 w 582446"/>
                <a:gd name="connsiteY21" fmla="*/ 410197 h 470089"/>
                <a:gd name="connsiteX22" fmla="*/ 125179 w 582446"/>
                <a:gd name="connsiteY22" fmla="*/ 405009 h 470089"/>
                <a:gd name="connsiteX23" fmla="*/ 125952 w 582446"/>
                <a:gd name="connsiteY23" fmla="*/ 403713 h 470089"/>
                <a:gd name="connsiteX24" fmla="*/ 126726 w 582446"/>
                <a:gd name="connsiteY24" fmla="*/ 397477 h 470089"/>
                <a:gd name="connsiteX25" fmla="*/ 128298 w 582446"/>
                <a:gd name="connsiteY25" fmla="*/ 392539 h 470089"/>
                <a:gd name="connsiteX26" fmla="*/ 128822 w 582446"/>
                <a:gd name="connsiteY26" fmla="*/ 385780 h 470089"/>
                <a:gd name="connsiteX27" fmla="*/ 127000 w 582446"/>
                <a:gd name="connsiteY27" fmla="*/ 378772 h 470089"/>
                <a:gd name="connsiteX28" fmla="*/ 114276 w 582446"/>
                <a:gd name="connsiteY28" fmla="*/ 382662 h 470089"/>
                <a:gd name="connsiteX29" fmla="*/ 106466 w 582446"/>
                <a:gd name="connsiteY29" fmla="*/ 383984 h 470089"/>
                <a:gd name="connsiteX30" fmla="*/ 96611 w 582446"/>
                <a:gd name="connsiteY30" fmla="*/ 386054 h 470089"/>
                <a:gd name="connsiteX31" fmla="*/ 95313 w 582446"/>
                <a:gd name="connsiteY31" fmla="*/ 377998 h 470089"/>
                <a:gd name="connsiteX32" fmla="*/ 93217 w 582446"/>
                <a:gd name="connsiteY32" fmla="*/ 378522 h 470089"/>
                <a:gd name="connsiteX33" fmla="*/ 87778 w 582446"/>
                <a:gd name="connsiteY33" fmla="*/ 369693 h 470089"/>
                <a:gd name="connsiteX34" fmla="*/ 80493 w 582446"/>
                <a:gd name="connsiteY34" fmla="*/ 356948 h 470089"/>
                <a:gd name="connsiteX35" fmla="*/ 85433 w 582446"/>
                <a:gd name="connsiteY35" fmla="*/ 352284 h 470089"/>
                <a:gd name="connsiteX36" fmla="*/ 84659 w 582446"/>
                <a:gd name="connsiteY36" fmla="*/ 350987 h 470089"/>
                <a:gd name="connsiteX37" fmla="*/ 84135 w 582446"/>
                <a:gd name="connsiteY37" fmla="*/ 346049 h 470089"/>
                <a:gd name="connsiteX38" fmla="*/ 82064 w 582446"/>
                <a:gd name="connsiteY38" fmla="*/ 346049 h 470089"/>
                <a:gd name="connsiteX39" fmla="*/ 76076 w 582446"/>
                <a:gd name="connsiteY39" fmla="*/ 353581 h 470089"/>
                <a:gd name="connsiteX40" fmla="*/ 70113 w 582446"/>
                <a:gd name="connsiteY40" fmla="*/ 355925 h 470089"/>
                <a:gd name="connsiteX41" fmla="*/ 65422 w 582446"/>
                <a:gd name="connsiteY41" fmla="*/ 355402 h 470089"/>
                <a:gd name="connsiteX42" fmla="*/ 62827 w 582446"/>
                <a:gd name="connsiteY42" fmla="*/ 356973 h 470089"/>
                <a:gd name="connsiteX43" fmla="*/ 59708 w 582446"/>
                <a:gd name="connsiteY43" fmla="*/ 351511 h 470089"/>
                <a:gd name="connsiteX44" fmla="*/ 58162 w 582446"/>
                <a:gd name="connsiteY44" fmla="*/ 346323 h 470089"/>
                <a:gd name="connsiteX45" fmla="*/ 54269 w 582446"/>
                <a:gd name="connsiteY45" fmla="*/ 344502 h 470089"/>
                <a:gd name="connsiteX46" fmla="*/ 55043 w 582446"/>
                <a:gd name="connsiteY46" fmla="*/ 343205 h 470089"/>
                <a:gd name="connsiteX47" fmla="*/ 50102 w 582446"/>
                <a:gd name="connsiteY47" fmla="*/ 338517 h 470089"/>
                <a:gd name="connsiteX48" fmla="*/ 45437 w 582446"/>
                <a:gd name="connsiteY48" fmla="*/ 331259 h 470089"/>
                <a:gd name="connsiteX49" fmla="*/ 37627 w 582446"/>
                <a:gd name="connsiteY49" fmla="*/ 323726 h 470089"/>
                <a:gd name="connsiteX50" fmla="*/ 31914 w 582446"/>
                <a:gd name="connsiteY50" fmla="*/ 320858 h 470089"/>
                <a:gd name="connsiteX51" fmla="*/ 25950 w 582446"/>
                <a:gd name="connsiteY51" fmla="*/ 318788 h 470089"/>
                <a:gd name="connsiteX52" fmla="*/ 19189 w 582446"/>
                <a:gd name="connsiteY52" fmla="*/ 318015 h 470089"/>
                <a:gd name="connsiteX53" fmla="*/ 4892 w 582446"/>
                <a:gd name="connsiteY53" fmla="*/ 317491 h 470089"/>
                <a:gd name="connsiteX54" fmla="*/ -1844 w 582446"/>
                <a:gd name="connsiteY54" fmla="*/ 316967 h 470089"/>
                <a:gd name="connsiteX55" fmla="*/ -2119 w 582446"/>
                <a:gd name="connsiteY55" fmla="*/ 308412 h 470089"/>
                <a:gd name="connsiteX56" fmla="*/ 9333 w 582446"/>
                <a:gd name="connsiteY56" fmla="*/ 282174 h 470089"/>
                <a:gd name="connsiteX57" fmla="*/ 9832 w 582446"/>
                <a:gd name="connsiteY57" fmla="*/ 279581 h 470089"/>
                <a:gd name="connsiteX58" fmla="*/ 13201 w 582446"/>
                <a:gd name="connsiteY58" fmla="*/ 275939 h 470089"/>
                <a:gd name="connsiteX59" fmla="*/ 13999 w 582446"/>
                <a:gd name="connsiteY59" fmla="*/ 271525 h 470089"/>
                <a:gd name="connsiteX60" fmla="*/ 16070 w 582446"/>
                <a:gd name="connsiteY60" fmla="*/ 268157 h 470089"/>
                <a:gd name="connsiteX61" fmla="*/ 16320 w 582446"/>
                <a:gd name="connsiteY61" fmla="*/ 266087 h 470089"/>
                <a:gd name="connsiteX62" fmla="*/ 18141 w 582446"/>
                <a:gd name="connsiteY62" fmla="*/ 265564 h 470089"/>
                <a:gd name="connsiteX63" fmla="*/ 20486 w 582446"/>
                <a:gd name="connsiteY63" fmla="*/ 260351 h 470089"/>
                <a:gd name="connsiteX64" fmla="*/ 22308 w 582446"/>
                <a:gd name="connsiteY64" fmla="*/ 257508 h 470089"/>
                <a:gd name="connsiteX65" fmla="*/ 21010 w 582446"/>
                <a:gd name="connsiteY65" fmla="*/ 254116 h 470089"/>
                <a:gd name="connsiteX66" fmla="*/ 25177 w 582446"/>
                <a:gd name="connsiteY66" fmla="*/ 249202 h 470089"/>
                <a:gd name="connsiteX67" fmla="*/ 23355 w 582446"/>
                <a:gd name="connsiteY67" fmla="*/ 244788 h 470089"/>
                <a:gd name="connsiteX68" fmla="*/ 22058 w 582446"/>
                <a:gd name="connsiteY68" fmla="*/ 239326 h 470089"/>
                <a:gd name="connsiteX69" fmla="*/ 22557 w 582446"/>
                <a:gd name="connsiteY69" fmla="*/ 235435 h 470089"/>
                <a:gd name="connsiteX70" fmla="*/ 20736 w 582446"/>
                <a:gd name="connsiteY70" fmla="*/ 234138 h 470089"/>
                <a:gd name="connsiteX71" fmla="*/ 17118 w 582446"/>
                <a:gd name="connsiteY71" fmla="*/ 241146 h 470089"/>
                <a:gd name="connsiteX72" fmla="*/ 11903 w 582446"/>
                <a:gd name="connsiteY72" fmla="*/ 238278 h 470089"/>
                <a:gd name="connsiteX73" fmla="*/ 13725 w 582446"/>
                <a:gd name="connsiteY73" fmla="*/ 234662 h 470089"/>
                <a:gd name="connsiteX74" fmla="*/ 8784 w 582446"/>
                <a:gd name="connsiteY74" fmla="*/ 231020 h 470089"/>
                <a:gd name="connsiteX75" fmla="*/ 6963 w 582446"/>
                <a:gd name="connsiteY75" fmla="*/ 225035 h 470089"/>
                <a:gd name="connsiteX76" fmla="*/ 9308 w 582446"/>
                <a:gd name="connsiteY76" fmla="*/ 220894 h 470089"/>
                <a:gd name="connsiteX77" fmla="*/ 11654 w 582446"/>
                <a:gd name="connsiteY77" fmla="*/ 219847 h 470089"/>
                <a:gd name="connsiteX78" fmla="*/ 10880 w 582446"/>
                <a:gd name="connsiteY78" fmla="*/ 217004 h 470089"/>
                <a:gd name="connsiteX79" fmla="*/ 10356 w 582446"/>
                <a:gd name="connsiteY79" fmla="*/ 212315 h 470089"/>
                <a:gd name="connsiteX80" fmla="*/ 13201 w 582446"/>
                <a:gd name="connsiteY80" fmla="*/ 208149 h 470089"/>
                <a:gd name="connsiteX81" fmla="*/ 16594 w 582446"/>
                <a:gd name="connsiteY81" fmla="*/ 205830 h 470089"/>
                <a:gd name="connsiteX82" fmla="*/ 18939 w 582446"/>
                <a:gd name="connsiteY82" fmla="*/ 206354 h 470089"/>
                <a:gd name="connsiteX83" fmla="*/ 21010 w 582446"/>
                <a:gd name="connsiteY83" fmla="*/ 205306 h 470089"/>
                <a:gd name="connsiteX84" fmla="*/ 23605 w 582446"/>
                <a:gd name="connsiteY84" fmla="*/ 205555 h 470089"/>
                <a:gd name="connsiteX85" fmla="*/ 27772 w 582446"/>
                <a:gd name="connsiteY85" fmla="*/ 207127 h 470089"/>
                <a:gd name="connsiteX86" fmla="*/ 27248 w 582446"/>
                <a:gd name="connsiteY86" fmla="*/ 201141 h 470089"/>
                <a:gd name="connsiteX87" fmla="*/ 29319 w 582446"/>
                <a:gd name="connsiteY87" fmla="*/ 197250 h 470089"/>
                <a:gd name="connsiteX88" fmla="*/ 32961 w 582446"/>
                <a:gd name="connsiteY88" fmla="*/ 197250 h 470089"/>
                <a:gd name="connsiteX89" fmla="*/ 38924 w 582446"/>
                <a:gd name="connsiteY89" fmla="*/ 199345 h 470089"/>
                <a:gd name="connsiteX90" fmla="*/ 49853 w 582446"/>
                <a:gd name="connsiteY90" fmla="*/ 201141 h 470089"/>
                <a:gd name="connsiteX91" fmla="*/ 57912 w 582446"/>
                <a:gd name="connsiteY91" fmla="*/ 202188 h 470089"/>
                <a:gd name="connsiteX92" fmla="*/ 66745 w 582446"/>
                <a:gd name="connsiteY92" fmla="*/ 208174 h 470089"/>
                <a:gd name="connsiteX93" fmla="*/ 69065 w 582446"/>
                <a:gd name="connsiteY93" fmla="*/ 206079 h 470089"/>
                <a:gd name="connsiteX94" fmla="*/ 70886 w 582446"/>
                <a:gd name="connsiteY94" fmla="*/ 202438 h 470089"/>
                <a:gd name="connsiteX95" fmla="*/ 69065 w 582446"/>
                <a:gd name="connsiteY95" fmla="*/ 197524 h 470089"/>
                <a:gd name="connsiteX96" fmla="*/ 68541 w 582446"/>
                <a:gd name="connsiteY96" fmla="*/ 193883 h 470089"/>
                <a:gd name="connsiteX97" fmla="*/ 70886 w 582446"/>
                <a:gd name="connsiteY97" fmla="*/ 190765 h 470089"/>
                <a:gd name="connsiteX98" fmla="*/ 72708 w 582446"/>
                <a:gd name="connsiteY98" fmla="*/ 185827 h 470089"/>
                <a:gd name="connsiteX99" fmla="*/ 75303 w 582446"/>
                <a:gd name="connsiteY99" fmla="*/ 184281 h 470089"/>
                <a:gd name="connsiteX100" fmla="*/ 85707 w 582446"/>
                <a:gd name="connsiteY100" fmla="*/ 186600 h 470089"/>
                <a:gd name="connsiteX101" fmla="*/ 93492 w 582446"/>
                <a:gd name="connsiteY101" fmla="*/ 192586 h 470089"/>
                <a:gd name="connsiteX102" fmla="*/ 99729 w 582446"/>
                <a:gd name="connsiteY102" fmla="*/ 193359 h 470089"/>
                <a:gd name="connsiteX103" fmla="*/ 102324 w 582446"/>
                <a:gd name="connsiteY103" fmla="*/ 194656 h 470089"/>
                <a:gd name="connsiteX104" fmla="*/ 107788 w 582446"/>
                <a:gd name="connsiteY104" fmla="*/ 194407 h 470089"/>
                <a:gd name="connsiteX105" fmla="*/ 112205 w 582446"/>
                <a:gd name="connsiteY105" fmla="*/ 191015 h 470089"/>
                <a:gd name="connsiteX106" fmla="*/ 108038 w 582446"/>
                <a:gd name="connsiteY106" fmla="*/ 186874 h 470089"/>
                <a:gd name="connsiteX107" fmla="*/ 102848 w 582446"/>
                <a:gd name="connsiteY107" fmla="*/ 189992 h 470089"/>
                <a:gd name="connsiteX108" fmla="*/ 101027 w 582446"/>
                <a:gd name="connsiteY108" fmla="*/ 189718 h 470089"/>
                <a:gd name="connsiteX109" fmla="*/ 101276 w 582446"/>
                <a:gd name="connsiteY109" fmla="*/ 186600 h 470089"/>
                <a:gd name="connsiteX110" fmla="*/ 103871 w 582446"/>
                <a:gd name="connsiteY110" fmla="*/ 182710 h 470089"/>
                <a:gd name="connsiteX111" fmla="*/ 105168 w 582446"/>
                <a:gd name="connsiteY111" fmla="*/ 178819 h 470089"/>
                <a:gd name="connsiteX112" fmla="*/ 111157 w 582446"/>
                <a:gd name="connsiteY112" fmla="*/ 177771 h 470089"/>
                <a:gd name="connsiteX113" fmla="*/ 112978 w 582446"/>
                <a:gd name="connsiteY113" fmla="*/ 179068 h 470089"/>
                <a:gd name="connsiteX114" fmla="*/ 116097 w 582446"/>
                <a:gd name="connsiteY114" fmla="*/ 184281 h 470089"/>
                <a:gd name="connsiteX115" fmla="*/ 119216 w 582446"/>
                <a:gd name="connsiteY115" fmla="*/ 186101 h 470089"/>
                <a:gd name="connsiteX116" fmla="*/ 122060 w 582446"/>
                <a:gd name="connsiteY116" fmla="*/ 185054 h 470089"/>
                <a:gd name="connsiteX117" fmla="*/ 128048 w 582446"/>
                <a:gd name="connsiteY117" fmla="*/ 185303 h 470089"/>
                <a:gd name="connsiteX118" fmla="*/ 131417 w 582446"/>
                <a:gd name="connsiteY118" fmla="*/ 183233 h 470089"/>
                <a:gd name="connsiteX119" fmla="*/ 135059 w 582446"/>
                <a:gd name="connsiteY119" fmla="*/ 182984 h 470089"/>
                <a:gd name="connsiteX120" fmla="*/ 140523 w 582446"/>
                <a:gd name="connsiteY120" fmla="*/ 184006 h 470089"/>
                <a:gd name="connsiteX121" fmla="*/ 145963 w 582446"/>
                <a:gd name="connsiteY121" fmla="*/ 188171 h 470089"/>
                <a:gd name="connsiteX122" fmla="*/ 150379 w 582446"/>
                <a:gd name="connsiteY122" fmla="*/ 193633 h 470089"/>
                <a:gd name="connsiteX123" fmla="*/ 151677 w 582446"/>
                <a:gd name="connsiteY123" fmla="*/ 196477 h 470089"/>
                <a:gd name="connsiteX124" fmla="*/ 156093 w 582446"/>
                <a:gd name="connsiteY124" fmla="*/ 199345 h 470089"/>
                <a:gd name="connsiteX125" fmla="*/ 160010 w 582446"/>
                <a:gd name="connsiteY125" fmla="*/ 201141 h 470089"/>
                <a:gd name="connsiteX126" fmla="*/ 165724 w 582446"/>
                <a:gd name="connsiteY126" fmla="*/ 205057 h 470089"/>
                <a:gd name="connsiteX127" fmla="*/ 169341 w 582446"/>
                <a:gd name="connsiteY127" fmla="*/ 206603 h 470089"/>
                <a:gd name="connsiteX128" fmla="*/ 166222 w 582446"/>
                <a:gd name="connsiteY128" fmla="*/ 221668 h 470089"/>
                <a:gd name="connsiteX129" fmla="*/ 166746 w 582446"/>
                <a:gd name="connsiteY129" fmla="*/ 225558 h 470089"/>
                <a:gd name="connsiteX130" fmla="*/ 169865 w 582446"/>
                <a:gd name="connsiteY130" fmla="*/ 229199 h 470089"/>
                <a:gd name="connsiteX131" fmla="*/ 172460 w 582446"/>
                <a:gd name="connsiteY131" fmla="*/ 227903 h 470089"/>
                <a:gd name="connsiteX132" fmla="*/ 176353 w 582446"/>
                <a:gd name="connsiteY132" fmla="*/ 227903 h 470089"/>
                <a:gd name="connsiteX133" fmla="*/ 179995 w 582446"/>
                <a:gd name="connsiteY133" fmla="*/ 229199 h 470089"/>
                <a:gd name="connsiteX134" fmla="*/ 183114 w 582446"/>
                <a:gd name="connsiteY134" fmla="*/ 229449 h 470089"/>
                <a:gd name="connsiteX135" fmla="*/ 187780 w 582446"/>
                <a:gd name="connsiteY135" fmla="*/ 225035 h 470089"/>
                <a:gd name="connsiteX136" fmla="*/ 193244 w 582446"/>
                <a:gd name="connsiteY136" fmla="*/ 222964 h 470089"/>
                <a:gd name="connsiteX137" fmla="*/ 198958 w 582446"/>
                <a:gd name="connsiteY137" fmla="*/ 223214 h 470089"/>
                <a:gd name="connsiteX138" fmla="*/ 205969 w 582446"/>
                <a:gd name="connsiteY138" fmla="*/ 225035 h 470089"/>
                <a:gd name="connsiteX139" fmla="*/ 210385 w 582446"/>
                <a:gd name="connsiteY139" fmla="*/ 222715 h 470089"/>
                <a:gd name="connsiteX140" fmla="*/ 208564 w 582446"/>
                <a:gd name="connsiteY140" fmla="*/ 218799 h 470089"/>
                <a:gd name="connsiteX141" fmla="*/ 204672 w 582446"/>
                <a:gd name="connsiteY141" fmla="*/ 206079 h 470089"/>
                <a:gd name="connsiteX142" fmla="*/ 203374 w 582446"/>
                <a:gd name="connsiteY142" fmla="*/ 197250 h 470089"/>
                <a:gd name="connsiteX143" fmla="*/ 202351 w 582446"/>
                <a:gd name="connsiteY143" fmla="*/ 194132 h 470089"/>
                <a:gd name="connsiteX144" fmla="*/ 202850 w 582446"/>
                <a:gd name="connsiteY144" fmla="*/ 189194 h 470089"/>
                <a:gd name="connsiteX145" fmla="*/ 200779 w 582446"/>
                <a:gd name="connsiteY145" fmla="*/ 184530 h 470089"/>
                <a:gd name="connsiteX146" fmla="*/ 200779 w 582446"/>
                <a:gd name="connsiteY146" fmla="*/ 180639 h 470089"/>
                <a:gd name="connsiteX147" fmla="*/ 202850 w 582446"/>
                <a:gd name="connsiteY147" fmla="*/ 174404 h 470089"/>
                <a:gd name="connsiteX148" fmla="*/ 205719 w 582446"/>
                <a:gd name="connsiteY148" fmla="*/ 172334 h 470089"/>
                <a:gd name="connsiteX149" fmla="*/ 209362 w 582446"/>
                <a:gd name="connsiteY149" fmla="*/ 170763 h 470089"/>
                <a:gd name="connsiteX150" fmla="*/ 208314 w 582446"/>
                <a:gd name="connsiteY150" fmla="*/ 164527 h 470089"/>
                <a:gd name="connsiteX151" fmla="*/ 205196 w 582446"/>
                <a:gd name="connsiteY151" fmla="*/ 162457 h 470089"/>
                <a:gd name="connsiteX152" fmla="*/ 204147 w 582446"/>
                <a:gd name="connsiteY152" fmla="*/ 158566 h 470089"/>
                <a:gd name="connsiteX153" fmla="*/ 200006 w 582446"/>
                <a:gd name="connsiteY153" fmla="*/ 156746 h 470089"/>
                <a:gd name="connsiteX154" fmla="*/ 198184 w 582446"/>
                <a:gd name="connsiteY154" fmla="*/ 154675 h 470089"/>
                <a:gd name="connsiteX155" fmla="*/ 193768 w 582446"/>
                <a:gd name="connsiteY155" fmla="*/ 153877 h 470089"/>
                <a:gd name="connsiteX156" fmla="*/ 189601 w 582446"/>
                <a:gd name="connsiteY156" fmla="*/ 152057 h 470089"/>
                <a:gd name="connsiteX157" fmla="*/ 188054 w 582446"/>
                <a:gd name="connsiteY157" fmla="*/ 148440 h 470089"/>
                <a:gd name="connsiteX158" fmla="*/ 184661 w 582446"/>
                <a:gd name="connsiteY158" fmla="*/ 144799 h 470089"/>
                <a:gd name="connsiteX159" fmla="*/ 178698 w 582446"/>
                <a:gd name="connsiteY159" fmla="*/ 141432 h 470089"/>
                <a:gd name="connsiteX160" fmla="*/ 173508 w 582446"/>
                <a:gd name="connsiteY160" fmla="*/ 140110 h 470089"/>
                <a:gd name="connsiteX161" fmla="*/ 172984 w 582446"/>
                <a:gd name="connsiteY161" fmla="*/ 134673 h 470089"/>
                <a:gd name="connsiteX162" fmla="*/ 177151 w 582446"/>
                <a:gd name="connsiteY162" fmla="*/ 133625 h 470089"/>
                <a:gd name="connsiteX163" fmla="*/ 182340 w 582446"/>
                <a:gd name="connsiteY163" fmla="*/ 133900 h 470089"/>
                <a:gd name="connsiteX164" fmla="*/ 191947 w 582446"/>
                <a:gd name="connsiteY164" fmla="*/ 132852 h 470089"/>
                <a:gd name="connsiteX165" fmla="*/ 196363 w 582446"/>
                <a:gd name="connsiteY165" fmla="*/ 133625 h 470089"/>
                <a:gd name="connsiteX166" fmla="*/ 200530 w 582446"/>
                <a:gd name="connsiteY166" fmla="*/ 135970 h 470089"/>
                <a:gd name="connsiteX167" fmla="*/ 204422 w 582446"/>
                <a:gd name="connsiteY167" fmla="*/ 135970 h 470089"/>
                <a:gd name="connsiteX168" fmla="*/ 211433 w 582446"/>
                <a:gd name="connsiteY168" fmla="*/ 136743 h 470089"/>
                <a:gd name="connsiteX169" fmla="*/ 215076 w 582446"/>
                <a:gd name="connsiteY169" fmla="*/ 136743 h 470089"/>
                <a:gd name="connsiteX170" fmla="*/ 212207 w 582446"/>
                <a:gd name="connsiteY170" fmla="*/ 132079 h 470089"/>
                <a:gd name="connsiteX171" fmla="*/ 210909 w 582446"/>
                <a:gd name="connsiteY171" fmla="*/ 128188 h 470089"/>
                <a:gd name="connsiteX172" fmla="*/ 212481 w 582446"/>
                <a:gd name="connsiteY172" fmla="*/ 120656 h 470089"/>
                <a:gd name="connsiteX173" fmla="*/ 212481 w 582446"/>
                <a:gd name="connsiteY173" fmla="*/ 117264 h 470089"/>
                <a:gd name="connsiteX174" fmla="*/ 215850 w 582446"/>
                <a:gd name="connsiteY174" fmla="*/ 114670 h 470089"/>
                <a:gd name="connsiteX175" fmla="*/ 217147 w 582446"/>
                <a:gd name="connsiteY175" fmla="*/ 110779 h 470089"/>
                <a:gd name="connsiteX176" fmla="*/ 214028 w 582446"/>
                <a:gd name="connsiteY176" fmla="*/ 104295 h 470089"/>
                <a:gd name="connsiteX177" fmla="*/ 220790 w 582446"/>
                <a:gd name="connsiteY177" fmla="*/ 101701 h 470089"/>
                <a:gd name="connsiteX178" fmla="*/ 226229 w 582446"/>
                <a:gd name="connsiteY178" fmla="*/ 99356 h 470089"/>
                <a:gd name="connsiteX179" fmla="*/ 229622 w 582446"/>
                <a:gd name="connsiteY179" fmla="*/ 99606 h 470089"/>
                <a:gd name="connsiteX180" fmla="*/ 236883 w 582446"/>
                <a:gd name="connsiteY180" fmla="*/ 94169 h 470089"/>
                <a:gd name="connsiteX181" fmla="*/ 247537 w 582446"/>
                <a:gd name="connsiteY181" fmla="*/ 94418 h 470089"/>
                <a:gd name="connsiteX182" fmla="*/ 248061 w 582446"/>
                <a:gd name="connsiteY182" fmla="*/ 89729 h 470089"/>
                <a:gd name="connsiteX183" fmla="*/ 243395 w 582446"/>
                <a:gd name="connsiteY183" fmla="*/ 90003 h 470089"/>
                <a:gd name="connsiteX184" fmla="*/ 239228 w 582446"/>
                <a:gd name="connsiteY184" fmla="*/ 86886 h 470089"/>
                <a:gd name="connsiteX185" fmla="*/ 231943 w 582446"/>
                <a:gd name="connsiteY185" fmla="*/ 85838 h 470089"/>
                <a:gd name="connsiteX186" fmla="*/ 230395 w 582446"/>
                <a:gd name="connsiteY186" fmla="*/ 84017 h 470089"/>
                <a:gd name="connsiteX187" fmla="*/ 231943 w 582446"/>
                <a:gd name="connsiteY187" fmla="*/ 80127 h 470089"/>
                <a:gd name="connsiteX188" fmla="*/ 230645 w 582446"/>
                <a:gd name="connsiteY188" fmla="*/ 75712 h 470089"/>
                <a:gd name="connsiteX189" fmla="*/ 225730 w 582446"/>
                <a:gd name="connsiteY189" fmla="*/ 71821 h 470089"/>
                <a:gd name="connsiteX190" fmla="*/ 223110 w 582446"/>
                <a:gd name="connsiteY190" fmla="*/ 71048 h 470089"/>
                <a:gd name="connsiteX191" fmla="*/ 218694 w 582446"/>
                <a:gd name="connsiteY191" fmla="*/ 63516 h 470089"/>
                <a:gd name="connsiteX192" fmla="*/ 212207 w 582446"/>
                <a:gd name="connsiteY192" fmla="*/ 65586 h 470089"/>
                <a:gd name="connsiteX193" fmla="*/ 209362 w 582446"/>
                <a:gd name="connsiteY193" fmla="*/ 64289 h 470089"/>
                <a:gd name="connsiteX194" fmla="*/ 206243 w 582446"/>
                <a:gd name="connsiteY194" fmla="*/ 60922 h 470089"/>
                <a:gd name="connsiteX195" fmla="*/ 205196 w 582446"/>
                <a:gd name="connsiteY195" fmla="*/ 55210 h 470089"/>
                <a:gd name="connsiteX196" fmla="*/ 205196 w 582446"/>
                <a:gd name="connsiteY196" fmla="*/ 50522 h 470089"/>
                <a:gd name="connsiteX197" fmla="*/ 204422 w 582446"/>
                <a:gd name="connsiteY197" fmla="*/ 46107 h 470089"/>
                <a:gd name="connsiteX198" fmla="*/ 208040 w 582446"/>
                <a:gd name="connsiteY198" fmla="*/ 38849 h 470089"/>
                <a:gd name="connsiteX199" fmla="*/ 209861 w 582446"/>
                <a:gd name="connsiteY199" fmla="*/ 30793 h 470089"/>
                <a:gd name="connsiteX200" fmla="*/ 210385 w 582446"/>
                <a:gd name="connsiteY200" fmla="*/ 28973 h 470089"/>
                <a:gd name="connsiteX201" fmla="*/ 216623 w 582446"/>
                <a:gd name="connsiteY201" fmla="*/ 25082 h 470089"/>
                <a:gd name="connsiteX202" fmla="*/ 222336 w 582446"/>
                <a:gd name="connsiteY202" fmla="*/ 19620 h 470089"/>
                <a:gd name="connsiteX203" fmla="*/ 228574 w 582446"/>
                <a:gd name="connsiteY203" fmla="*/ 14956 h 470089"/>
                <a:gd name="connsiteX204" fmla="*/ 229348 w 582446"/>
                <a:gd name="connsiteY204" fmla="*/ 13908 h 470089"/>
                <a:gd name="connsiteX205" fmla="*/ 234812 w 582446"/>
                <a:gd name="connsiteY205" fmla="*/ 11314 h 470089"/>
                <a:gd name="connsiteX206" fmla="*/ 241049 w 582446"/>
                <a:gd name="connsiteY206" fmla="*/ 5079 h 470089"/>
                <a:gd name="connsiteX207" fmla="*/ 243644 w 582446"/>
                <a:gd name="connsiteY207" fmla="*/ 3258 h 470089"/>
                <a:gd name="connsiteX208" fmla="*/ 246489 w 582446"/>
                <a:gd name="connsiteY208" fmla="*/ 3258 h 470089"/>
                <a:gd name="connsiteX209" fmla="*/ 250406 w 582446"/>
                <a:gd name="connsiteY209" fmla="*/ 5328 h 470089"/>
                <a:gd name="connsiteX210" fmla="*/ 256618 w 582446"/>
                <a:gd name="connsiteY210" fmla="*/ 5852 h 470089"/>
                <a:gd name="connsiteX211" fmla="*/ 261310 w 582446"/>
                <a:gd name="connsiteY211" fmla="*/ 7398 h 470089"/>
                <a:gd name="connsiteX212" fmla="*/ 267547 w 582446"/>
                <a:gd name="connsiteY212" fmla="*/ 6625 h 470089"/>
                <a:gd name="connsiteX213" fmla="*/ 270142 w 582446"/>
                <a:gd name="connsiteY213" fmla="*/ 5603 h 470089"/>
                <a:gd name="connsiteX214" fmla="*/ 271190 w 582446"/>
                <a:gd name="connsiteY214" fmla="*/ 4031 h 470089"/>
                <a:gd name="connsiteX215" fmla="*/ 275856 w 582446"/>
                <a:gd name="connsiteY215" fmla="*/ 2734 h 470089"/>
                <a:gd name="connsiteX216" fmla="*/ 280796 w 582446"/>
                <a:gd name="connsiteY216" fmla="*/ -134 h 470089"/>
                <a:gd name="connsiteX217" fmla="*/ 283915 w 582446"/>
                <a:gd name="connsiteY217" fmla="*/ -383 h 470089"/>
                <a:gd name="connsiteX218" fmla="*/ 290402 w 582446"/>
                <a:gd name="connsiteY218" fmla="*/ 1437 h 470089"/>
                <a:gd name="connsiteX219" fmla="*/ 295592 w 582446"/>
                <a:gd name="connsiteY219" fmla="*/ 2210 h 470089"/>
                <a:gd name="connsiteX220" fmla="*/ 303401 w 582446"/>
                <a:gd name="connsiteY220" fmla="*/ 6625 h 470089"/>
                <a:gd name="connsiteX221" fmla="*/ 304698 w 582446"/>
                <a:gd name="connsiteY221" fmla="*/ 6625 h 470089"/>
                <a:gd name="connsiteX222" fmla="*/ 307543 w 582446"/>
                <a:gd name="connsiteY222" fmla="*/ 2734 h 470089"/>
                <a:gd name="connsiteX223" fmla="*/ 309888 w 582446"/>
                <a:gd name="connsiteY223" fmla="*/ 1687 h 470089"/>
                <a:gd name="connsiteX224" fmla="*/ 310662 w 582446"/>
                <a:gd name="connsiteY224" fmla="*/ 8196 h 470089"/>
                <a:gd name="connsiteX225" fmla="*/ 313781 w 582446"/>
                <a:gd name="connsiteY225" fmla="*/ 8720 h 470089"/>
                <a:gd name="connsiteX226" fmla="*/ 315602 w 582446"/>
                <a:gd name="connsiteY226" fmla="*/ 11563 h 470089"/>
                <a:gd name="connsiteX227" fmla="*/ 313257 w 582446"/>
                <a:gd name="connsiteY227" fmla="*/ 15978 h 470089"/>
                <a:gd name="connsiteX228" fmla="*/ 311959 w 582446"/>
                <a:gd name="connsiteY228" fmla="*/ 21440 h 470089"/>
                <a:gd name="connsiteX229" fmla="*/ 314055 w 582446"/>
                <a:gd name="connsiteY229" fmla="*/ 26379 h 470089"/>
                <a:gd name="connsiteX230" fmla="*/ 314055 w 582446"/>
                <a:gd name="connsiteY230" fmla="*/ 29222 h 470089"/>
                <a:gd name="connsiteX231" fmla="*/ 316650 w 582446"/>
                <a:gd name="connsiteY231" fmla="*/ 28723 h 470089"/>
                <a:gd name="connsiteX232" fmla="*/ 320293 w 582446"/>
                <a:gd name="connsiteY232" fmla="*/ 29496 h 470089"/>
                <a:gd name="connsiteX233" fmla="*/ 323910 w 582446"/>
                <a:gd name="connsiteY233" fmla="*/ 31566 h 470089"/>
                <a:gd name="connsiteX234" fmla="*/ 327304 w 582446"/>
                <a:gd name="connsiteY234" fmla="*/ 34434 h 470089"/>
                <a:gd name="connsiteX235" fmla="*/ 333541 w 582446"/>
                <a:gd name="connsiteY235" fmla="*/ 33911 h 470089"/>
                <a:gd name="connsiteX236" fmla="*/ 333541 w 582446"/>
                <a:gd name="connsiteY236" fmla="*/ 38600 h 470089"/>
                <a:gd name="connsiteX237" fmla="*/ 335613 w 582446"/>
                <a:gd name="connsiteY237" fmla="*/ 40670 h 470089"/>
                <a:gd name="connsiteX238" fmla="*/ 340029 w 582446"/>
                <a:gd name="connsiteY238" fmla="*/ 41717 h 470089"/>
                <a:gd name="connsiteX239" fmla="*/ 350683 w 582446"/>
                <a:gd name="connsiteY239" fmla="*/ 46905 h 470089"/>
                <a:gd name="connsiteX240" fmla="*/ 353277 w 582446"/>
                <a:gd name="connsiteY240" fmla="*/ 50272 h 470089"/>
                <a:gd name="connsiteX241" fmla="*/ 361861 w 582446"/>
                <a:gd name="connsiteY241" fmla="*/ 49225 h 470089"/>
                <a:gd name="connsiteX242" fmla="*/ 366526 w 582446"/>
                <a:gd name="connsiteY242" fmla="*/ 51843 h 470089"/>
                <a:gd name="connsiteX243" fmla="*/ 369645 w 582446"/>
                <a:gd name="connsiteY243" fmla="*/ 49225 h 470089"/>
                <a:gd name="connsiteX244" fmla="*/ 372240 w 582446"/>
                <a:gd name="connsiteY244" fmla="*/ 48451 h 470089"/>
                <a:gd name="connsiteX245" fmla="*/ 373537 w 582446"/>
                <a:gd name="connsiteY245" fmla="*/ 49748 h 470089"/>
                <a:gd name="connsiteX246" fmla="*/ 376132 w 582446"/>
                <a:gd name="connsiteY246" fmla="*/ 49748 h 470089"/>
                <a:gd name="connsiteX247" fmla="*/ 377180 w 582446"/>
                <a:gd name="connsiteY247" fmla="*/ 47928 h 470089"/>
                <a:gd name="connsiteX248" fmla="*/ 381072 w 582446"/>
                <a:gd name="connsiteY248" fmla="*/ 46631 h 470089"/>
                <a:gd name="connsiteX249" fmla="*/ 389131 w 582446"/>
                <a:gd name="connsiteY249" fmla="*/ 42740 h 470089"/>
                <a:gd name="connsiteX250" fmla="*/ 395893 w 582446"/>
                <a:gd name="connsiteY250" fmla="*/ 38575 h 470089"/>
                <a:gd name="connsiteX251" fmla="*/ 407844 w 582446"/>
                <a:gd name="connsiteY251" fmla="*/ 54163 h 470089"/>
                <a:gd name="connsiteX252" fmla="*/ 415629 w 582446"/>
                <a:gd name="connsiteY252" fmla="*/ 64289 h 470089"/>
                <a:gd name="connsiteX253" fmla="*/ 418748 w 582446"/>
                <a:gd name="connsiteY253" fmla="*/ 69751 h 470089"/>
                <a:gd name="connsiteX254" fmla="*/ 422640 w 582446"/>
                <a:gd name="connsiteY254" fmla="*/ 74939 h 470089"/>
                <a:gd name="connsiteX255" fmla="*/ 426009 w 582446"/>
                <a:gd name="connsiteY255" fmla="*/ 81698 h 470089"/>
                <a:gd name="connsiteX256" fmla="*/ 429651 w 582446"/>
                <a:gd name="connsiteY256" fmla="*/ 85339 h 470089"/>
                <a:gd name="connsiteX257" fmla="*/ 435639 w 582446"/>
                <a:gd name="connsiteY257" fmla="*/ 90776 h 470089"/>
                <a:gd name="connsiteX258" fmla="*/ 440305 w 582446"/>
                <a:gd name="connsiteY258" fmla="*/ 86362 h 470089"/>
                <a:gd name="connsiteX259" fmla="*/ 442650 w 582446"/>
                <a:gd name="connsiteY259" fmla="*/ 85589 h 470089"/>
                <a:gd name="connsiteX260" fmla="*/ 452257 w 582446"/>
                <a:gd name="connsiteY260" fmla="*/ 79877 h 470089"/>
                <a:gd name="connsiteX261" fmla="*/ 456423 w 582446"/>
                <a:gd name="connsiteY261" fmla="*/ 78306 h 470089"/>
                <a:gd name="connsiteX262" fmla="*/ 457970 w 582446"/>
                <a:gd name="connsiteY262" fmla="*/ 78580 h 470089"/>
                <a:gd name="connsiteX263" fmla="*/ 460041 w 582446"/>
                <a:gd name="connsiteY263" fmla="*/ 82720 h 470089"/>
                <a:gd name="connsiteX264" fmla="*/ 460840 w 582446"/>
                <a:gd name="connsiteY264" fmla="*/ 88457 h 470089"/>
                <a:gd name="connsiteX265" fmla="*/ 464208 w 582446"/>
                <a:gd name="connsiteY265" fmla="*/ 90003 h 470089"/>
                <a:gd name="connsiteX266" fmla="*/ 464482 w 582446"/>
                <a:gd name="connsiteY266" fmla="*/ 93894 h 470089"/>
                <a:gd name="connsiteX267" fmla="*/ 467576 w 582446"/>
                <a:gd name="connsiteY267" fmla="*/ 93645 h 470089"/>
                <a:gd name="connsiteX268" fmla="*/ 472791 w 582446"/>
                <a:gd name="connsiteY268" fmla="*/ 91824 h 470089"/>
                <a:gd name="connsiteX269" fmla="*/ 472791 w 582446"/>
                <a:gd name="connsiteY269" fmla="*/ 84816 h 470089"/>
                <a:gd name="connsiteX270" fmla="*/ 478505 w 582446"/>
                <a:gd name="connsiteY270" fmla="*/ 82720 h 470089"/>
                <a:gd name="connsiteX271" fmla="*/ 479802 w 582446"/>
                <a:gd name="connsiteY271" fmla="*/ 84042 h 470089"/>
                <a:gd name="connsiteX272" fmla="*/ 483694 w 582446"/>
                <a:gd name="connsiteY272" fmla="*/ 82471 h 470089"/>
                <a:gd name="connsiteX273" fmla="*/ 485765 w 582446"/>
                <a:gd name="connsiteY273" fmla="*/ 99082 h 470089"/>
                <a:gd name="connsiteX274" fmla="*/ 488360 w 582446"/>
                <a:gd name="connsiteY274" fmla="*/ 105317 h 470089"/>
                <a:gd name="connsiteX275" fmla="*/ 489159 w 582446"/>
                <a:gd name="connsiteY275" fmla="*/ 111303 h 470089"/>
                <a:gd name="connsiteX276" fmla="*/ 489159 w 582446"/>
                <a:gd name="connsiteY276" fmla="*/ 122202 h 470089"/>
                <a:gd name="connsiteX277" fmla="*/ 488634 w 582446"/>
                <a:gd name="connsiteY277" fmla="*/ 128961 h 470089"/>
                <a:gd name="connsiteX278" fmla="*/ 494099 w 582446"/>
                <a:gd name="connsiteY278" fmla="*/ 148166 h 470089"/>
                <a:gd name="connsiteX279" fmla="*/ 496693 w 582446"/>
                <a:gd name="connsiteY279" fmla="*/ 156222 h 470089"/>
                <a:gd name="connsiteX280" fmla="*/ 497742 w 582446"/>
                <a:gd name="connsiteY280" fmla="*/ 163754 h 470089"/>
                <a:gd name="connsiteX281" fmla="*/ 501110 w 582446"/>
                <a:gd name="connsiteY281" fmla="*/ 166622 h 470089"/>
                <a:gd name="connsiteX282" fmla="*/ 505526 w 582446"/>
                <a:gd name="connsiteY282" fmla="*/ 164028 h 470089"/>
                <a:gd name="connsiteX283" fmla="*/ 506050 w 582446"/>
                <a:gd name="connsiteY283" fmla="*/ 169216 h 470089"/>
                <a:gd name="connsiteX284" fmla="*/ 509144 w 582446"/>
                <a:gd name="connsiteY284" fmla="*/ 169715 h 470089"/>
                <a:gd name="connsiteX285" fmla="*/ 516180 w 582446"/>
                <a:gd name="connsiteY285" fmla="*/ 171810 h 470089"/>
                <a:gd name="connsiteX286" fmla="*/ 529154 w 582446"/>
                <a:gd name="connsiteY286" fmla="*/ 172833 h 470089"/>
                <a:gd name="connsiteX287" fmla="*/ 530976 w 582446"/>
                <a:gd name="connsiteY287" fmla="*/ 171536 h 470089"/>
                <a:gd name="connsiteX288" fmla="*/ 531749 w 582446"/>
                <a:gd name="connsiteY288" fmla="*/ 166597 h 470089"/>
                <a:gd name="connsiteX289" fmla="*/ 533321 w 582446"/>
                <a:gd name="connsiteY289" fmla="*/ 164527 h 470089"/>
                <a:gd name="connsiteX290" fmla="*/ 536689 w 582446"/>
                <a:gd name="connsiteY290" fmla="*/ 163505 h 470089"/>
                <a:gd name="connsiteX291" fmla="*/ 541904 w 582446"/>
                <a:gd name="connsiteY291" fmla="*/ 162981 h 470089"/>
                <a:gd name="connsiteX292" fmla="*/ 546046 w 582446"/>
                <a:gd name="connsiteY292" fmla="*/ 163230 h 470089"/>
                <a:gd name="connsiteX293" fmla="*/ 548641 w 582446"/>
                <a:gd name="connsiteY293" fmla="*/ 164028 h 470089"/>
                <a:gd name="connsiteX294" fmla="*/ 549938 w 582446"/>
                <a:gd name="connsiteY294" fmla="*/ 165824 h 470089"/>
                <a:gd name="connsiteX295" fmla="*/ 550213 w 582446"/>
                <a:gd name="connsiteY295" fmla="*/ 171810 h 470089"/>
                <a:gd name="connsiteX296" fmla="*/ 549414 w 582446"/>
                <a:gd name="connsiteY296" fmla="*/ 173107 h 470089"/>
                <a:gd name="connsiteX297" fmla="*/ 549938 w 582446"/>
                <a:gd name="connsiteY297" fmla="*/ 176474 h 470089"/>
                <a:gd name="connsiteX298" fmla="*/ 552283 w 582446"/>
                <a:gd name="connsiteY298" fmla="*/ 184006 h 470089"/>
                <a:gd name="connsiteX299" fmla="*/ 556425 w 582446"/>
                <a:gd name="connsiteY299" fmla="*/ 184006 h 470089"/>
                <a:gd name="connsiteX300" fmla="*/ 559295 w 582446"/>
                <a:gd name="connsiteY300" fmla="*/ 179592 h 470089"/>
                <a:gd name="connsiteX301" fmla="*/ 564235 w 582446"/>
                <a:gd name="connsiteY301" fmla="*/ 183757 h 470089"/>
                <a:gd name="connsiteX302" fmla="*/ 565258 w 582446"/>
                <a:gd name="connsiteY302" fmla="*/ 186351 h 470089"/>
                <a:gd name="connsiteX303" fmla="*/ 565532 w 582446"/>
                <a:gd name="connsiteY303" fmla="*/ 190241 h 470089"/>
                <a:gd name="connsiteX304" fmla="*/ 567079 w 582446"/>
                <a:gd name="connsiteY304" fmla="*/ 197774 h 470089"/>
                <a:gd name="connsiteX305" fmla="*/ 567354 w 582446"/>
                <a:gd name="connsiteY305" fmla="*/ 202188 h 470089"/>
                <a:gd name="connsiteX306" fmla="*/ 565008 w 582446"/>
                <a:gd name="connsiteY306" fmla="*/ 208174 h 470089"/>
                <a:gd name="connsiteX307" fmla="*/ 567603 w 582446"/>
                <a:gd name="connsiteY307" fmla="*/ 211018 h 470089"/>
                <a:gd name="connsiteX308" fmla="*/ 567079 w 582446"/>
                <a:gd name="connsiteY308" fmla="*/ 213113 h 470089"/>
                <a:gd name="connsiteX309" fmla="*/ 571770 w 582446"/>
                <a:gd name="connsiteY309" fmla="*/ 216729 h 470089"/>
                <a:gd name="connsiteX310" fmla="*/ 578506 w 582446"/>
                <a:gd name="connsiteY310" fmla="*/ 219847 h 470089"/>
                <a:gd name="connsiteX311" fmla="*/ 580328 w 582446"/>
                <a:gd name="connsiteY311" fmla="*/ 223738 h 470089"/>
                <a:gd name="connsiteX312" fmla="*/ 576186 w 582446"/>
                <a:gd name="connsiteY312" fmla="*/ 231544 h 470089"/>
                <a:gd name="connsiteX313" fmla="*/ 569674 w 582446"/>
                <a:gd name="connsiteY313" fmla="*/ 239326 h 470089"/>
                <a:gd name="connsiteX314" fmla="*/ 566306 w 582446"/>
                <a:gd name="connsiteY314" fmla="*/ 244264 h 470089"/>
                <a:gd name="connsiteX315" fmla="*/ 557223 w 582446"/>
                <a:gd name="connsiteY315" fmla="*/ 251023 h 470089"/>
                <a:gd name="connsiteX316" fmla="*/ 561640 w 582446"/>
                <a:gd name="connsiteY316" fmla="*/ 259079 h 470089"/>
                <a:gd name="connsiteX317" fmla="*/ 563461 w 582446"/>
                <a:gd name="connsiteY317" fmla="*/ 265040 h 470089"/>
                <a:gd name="connsiteX318" fmla="*/ 566555 w 582446"/>
                <a:gd name="connsiteY318" fmla="*/ 270751 h 470089"/>
                <a:gd name="connsiteX319" fmla="*/ 569948 w 582446"/>
                <a:gd name="connsiteY319" fmla="*/ 278284 h 470089"/>
                <a:gd name="connsiteX320" fmla="*/ 574090 w 582446"/>
                <a:gd name="connsiteY320" fmla="*/ 289707 h 470089"/>
                <a:gd name="connsiteX321" fmla="*/ 577733 w 582446"/>
                <a:gd name="connsiteY321" fmla="*/ 289981 h 470089"/>
                <a:gd name="connsiteX322" fmla="*/ 577484 w 582446"/>
                <a:gd name="connsiteY322" fmla="*/ 296466 h 470089"/>
                <a:gd name="connsiteX323" fmla="*/ 574615 w 582446"/>
                <a:gd name="connsiteY323" fmla="*/ 306068 h 470089"/>
                <a:gd name="connsiteX324" fmla="*/ 573317 w 582446"/>
                <a:gd name="connsiteY324" fmla="*/ 307639 h 470089"/>
                <a:gd name="connsiteX325" fmla="*/ 570722 w 582446"/>
                <a:gd name="connsiteY325" fmla="*/ 313076 h 470089"/>
                <a:gd name="connsiteX326" fmla="*/ 570472 w 582446"/>
                <a:gd name="connsiteY326" fmla="*/ 315945 h 470089"/>
                <a:gd name="connsiteX327" fmla="*/ 563961 w 582446"/>
                <a:gd name="connsiteY327" fmla="*/ 321656 h 470089"/>
                <a:gd name="connsiteX328" fmla="*/ 556176 w 582446"/>
                <a:gd name="connsiteY328" fmla="*/ 319836 h 470089"/>
                <a:gd name="connsiteX329" fmla="*/ 553057 w 582446"/>
                <a:gd name="connsiteY329" fmla="*/ 320085 h 470089"/>
                <a:gd name="connsiteX330" fmla="*/ 543700 w 582446"/>
                <a:gd name="connsiteY330" fmla="*/ 319312 h 470089"/>
                <a:gd name="connsiteX331" fmla="*/ 531749 w 582446"/>
                <a:gd name="connsiteY331" fmla="*/ 315670 h 470089"/>
                <a:gd name="connsiteX332" fmla="*/ 519798 w 582446"/>
                <a:gd name="connsiteY332" fmla="*/ 314648 h 470089"/>
                <a:gd name="connsiteX333" fmla="*/ 507597 w 582446"/>
                <a:gd name="connsiteY333" fmla="*/ 312303 h 470089"/>
                <a:gd name="connsiteX334" fmla="*/ 505252 w 582446"/>
                <a:gd name="connsiteY334" fmla="*/ 311530 h 470089"/>
                <a:gd name="connsiteX335" fmla="*/ 497467 w 582446"/>
                <a:gd name="connsiteY335" fmla="*/ 307614 h 470089"/>
                <a:gd name="connsiteX336" fmla="*/ 495895 w 582446"/>
                <a:gd name="connsiteY336" fmla="*/ 301654 h 470089"/>
                <a:gd name="connsiteX337" fmla="*/ 496693 w 582446"/>
                <a:gd name="connsiteY337" fmla="*/ 295169 h 470089"/>
                <a:gd name="connsiteX338" fmla="*/ 492278 w 582446"/>
                <a:gd name="connsiteY338" fmla="*/ 294645 h 470089"/>
                <a:gd name="connsiteX339" fmla="*/ 487586 w 582446"/>
                <a:gd name="connsiteY339" fmla="*/ 295693 h 470089"/>
                <a:gd name="connsiteX340" fmla="*/ 486813 w 582446"/>
                <a:gd name="connsiteY340" fmla="*/ 297239 h 470089"/>
                <a:gd name="connsiteX341" fmla="*/ 483944 w 582446"/>
                <a:gd name="connsiteY341" fmla="*/ 307115 h 470089"/>
                <a:gd name="connsiteX342" fmla="*/ 479802 w 582446"/>
                <a:gd name="connsiteY342" fmla="*/ 317242 h 470089"/>
                <a:gd name="connsiteX343" fmla="*/ 475910 w 582446"/>
                <a:gd name="connsiteY343" fmla="*/ 315172 h 470089"/>
                <a:gd name="connsiteX344" fmla="*/ 470446 w 582446"/>
                <a:gd name="connsiteY344" fmla="*/ 314897 h 470089"/>
                <a:gd name="connsiteX345" fmla="*/ 465755 w 582446"/>
                <a:gd name="connsiteY345" fmla="*/ 316468 h 470089"/>
                <a:gd name="connsiteX346" fmla="*/ 458494 w 582446"/>
                <a:gd name="connsiteY346" fmla="*/ 324001 h 470089"/>
                <a:gd name="connsiteX347" fmla="*/ 456148 w 582446"/>
                <a:gd name="connsiteY347" fmla="*/ 328141 h 470089"/>
                <a:gd name="connsiteX348" fmla="*/ 451483 w 582446"/>
                <a:gd name="connsiteY348" fmla="*/ 332306 h 470089"/>
                <a:gd name="connsiteX349" fmla="*/ 447591 w 582446"/>
                <a:gd name="connsiteY349" fmla="*/ 334900 h 470089"/>
                <a:gd name="connsiteX350" fmla="*/ 445245 w 582446"/>
                <a:gd name="connsiteY350" fmla="*/ 337494 h 470089"/>
                <a:gd name="connsiteX351" fmla="*/ 443673 w 582446"/>
                <a:gd name="connsiteY351" fmla="*/ 340861 h 470089"/>
                <a:gd name="connsiteX352" fmla="*/ 439257 w 582446"/>
                <a:gd name="connsiteY352" fmla="*/ 344253 h 470089"/>
                <a:gd name="connsiteX353" fmla="*/ 438234 w 582446"/>
                <a:gd name="connsiteY353" fmla="*/ 350738 h 470089"/>
                <a:gd name="connsiteX354" fmla="*/ 440305 w 582446"/>
                <a:gd name="connsiteY354" fmla="*/ 353606 h 470089"/>
                <a:gd name="connsiteX355" fmla="*/ 443424 w 582446"/>
                <a:gd name="connsiteY355" fmla="*/ 352309 h 470089"/>
                <a:gd name="connsiteX356" fmla="*/ 445769 w 582446"/>
                <a:gd name="connsiteY356" fmla="*/ 353082 h 470089"/>
                <a:gd name="connsiteX357" fmla="*/ 442127 w 582446"/>
                <a:gd name="connsiteY357" fmla="*/ 355427 h 470089"/>
                <a:gd name="connsiteX358" fmla="*/ 433020 w 582446"/>
                <a:gd name="connsiteY358" fmla="*/ 359841 h 470089"/>
                <a:gd name="connsiteX359" fmla="*/ 428878 w 582446"/>
                <a:gd name="connsiteY359" fmla="*/ 360614 h 470089"/>
                <a:gd name="connsiteX360" fmla="*/ 424461 w 582446"/>
                <a:gd name="connsiteY360" fmla="*/ 360365 h 470089"/>
                <a:gd name="connsiteX361" fmla="*/ 421093 w 582446"/>
                <a:gd name="connsiteY361" fmla="*/ 364256 h 470089"/>
                <a:gd name="connsiteX362" fmla="*/ 418997 w 582446"/>
                <a:gd name="connsiteY362" fmla="*/ 364256 h 470089"/>
                <a:gd name="connsiteX363" fmla="*/ 415629 w 582446"/>
                <a:gd name="connsiteY363" fmla="*/ 362435 h 470089"/>
                <a:gd name="connsiteX364" fmla="*/ 413034 w 582446"/>
                <a:gd name="connsiteY364" fmla="*/ 359841 h 470089"/>
                <a:gd name="connsiteX365" fmla="*/ 412236 w 582446"/>
                <a:gd name="connsiteY365" fmla="*/ 356973 h 470089"/>
                <a:gd name="connsiteX366" fmla="*/ 413283 w 582446"/>
                <a:gd name="connsiteY366" fmla="*/ 355676 h 470089"/>
                <a:gd name="connsiteX367" fmla="*/ 409117 w 582446"/>
                <a:gd name="connsiteY367" fmla="*/ 350738 h 470089"/>
                <a:gd name="connsiteX368" fmla="*/ 408867 w 582446"/>
                <a:gd name="connsiteY368" fmla="*/ 344003 h 470089"/>
                <a:gd name="connsiteX369" fmla="*/ 411462 w 582446"/>
                <a:gd name="connsiteY369" fmla="*/ 335673 h 470089"/>
                <a:gd name="connsiteX370" fmla="*/ 412261 w 582446"/>
                <a:gd name="connsiteY370" fmla="*/ 333603 h 470089"/>
                <a:gd name="connsiteX371" fmla="*/ 408343 w 582446"/>
                <a:gd name="connsiteY371" fmla="*/ 331259 h 470089"/>
                <a:gd name="connsiteX372" fmla="*/ 404451 w 582446"/>
                <a:gd name="connsiteY372" fmla="*/ 326595 h 470089"/>
                <a:gd name="connsiteX373" fmla="*/ 401332 w 582446"/>
                <a:gd name="connsiteY373" fmla="*/ 317765 h 470089"/>
                <a:gd name="connsiteX374" fmla="*/ 399785 w 582446"/>
                <a:gd name="connsiteY374" fmla="*/ 317242 h 470089"/>
                <a:gd name="connsiteX375" fmla="*/ 393273 w 582446"/>
                <a:gd name="connsiteY375" fmla="*/ 317516 h 470089"/>
                <a:gd name="connsiteX376" fmla="*/ 391203 w 582446"/>
                <a:gd name="connsiteY376" fmla="*/ 319836 h 470089"/>
                <a:gd name="connsiteX377" fmla="*/ 388608 w 582446"/>
                <a:gd name="connsiteY377" fmla="*/ 321133 h 470089"/>
                <a:gd name="connsiteX378" fmla="*/ 385738 w 582446"/>
                <a:gd name="connsiteY378" fmla="*/ 319836 h 470089"/>
                <a:gd name="connsiteX379" fmla="*/ 383418 w 582446"/>
                <a:gd name="connsiteY379" fmla="*/ 317242 h 470089"/>
                <a:gd name="connsiteX380" fmla="*/ 382370 w 582446"/>
                <a:gd name="connsiteY380" fmla="*/ 314922 h 470089"/>
                <a:gd name="connsiteX381" fmla="*/ 377180 w 582446"/>
                <a:gd name="connsiteY381" fmla="*/ 307115 h 470089"/>
                <a:gd name="connsiteX382" fmla="*/ 375109 w 582446"/>
                <a:gd name="connsiteY382" fmla="*/ 306342 h 470089"/>
                <a:gd name="connsiteX383" fmla="*/ 366277 w 582446"/>
                <a:gd name="connsiteY383" fmla="*/ 309984 h 470089"/>
                <a:gd name="connsiteX384" fmla="*/ 359241 w 582446"/>
                <a:gd name="connsiteY384" fmla="*/ 314398 h 470089"/>
                <a:gd name="connsiteX385" fmla="*/ 355098 w 582446"/>
                <a:gd name="connsiteY385" fmla="*/ 319062 h 470089"/>
                <a:gd name="connsiteX386" fmla="*/ 351980 w 582446"/>
                <a:gd name="connsiteY386" fmla="*/ 321407 h 470089"/>
                <a:gd name="connsiteX387" fmla="*/ 347564 w 582446"/>
                <a:gd name="connsiteY387" fmla="*/ 327118 h 470089"/>
                <a:gd name="connsiteX388" fmla="*/ 344694 w 582446"/>
                <a:gd name="connsiteY388" fmla="*/ 326595 h 470089"/>
                <a:gd name="connsiteX389" fmla="*/ 334040 w 582446"/>
                <a:gd name="connsiteY389" fmla="*/ 331009 h 470089"/>
                <a:gd name="connsiteX390" fmla="*/ 332494 w 582446"/>
                <a:gd name="connsiteY390" fmla="*/ 327118 h 470089"/>
                <a:gd name="connsiteX391" fmla="*/ 327029 w 582446"/>
                <a:gd name="connsiteY391" fmla="*/ 327118 h 470089"/>
                <a:gd name="connsiteX392" fmla="*/ 327554 w 582446"/>
                <a:gd name="connsiteY392" fmla="*/ 329962 h 470089"/>
                <a:gd name="connsiteX393" fmla="*/ 324185 w 582446"/>
                <a:gd name="connsiteY393" fmla="*/ 329712 h 470089"/>
                <a:gd name="connsiteX394" fmla="*/ 320542 w 582446"/>
                <a:gd name="connsiteY394" fmla="*/ 328665 h 470089"/>
                <a:gd name="connsiteX395" fmla="*/ 314030 w 582446"/>
                <a:gd name="connsiteY395" fmla="*/ 323228 h 470089"/>
                <a:gd name="connsiteX396" fmla="*/ 311435 w 582446"/>
                <a:gd name="connsiteY396" fmla="*/ 322429 h 470089"/>
                <a:gd name="connsiteX397" fmla="*/ 309364 w 582446"/>
                <a:gd name="connsiteY397" fmla="*/ 320609 h 470089"/>
                <a:gd name="connsiteX398" fmla="*/ 303401 w 582446"/>
                <a:gd name="connsiteY398" fmla="*/ 319312 h 470089"/>
                <a:gd name="connsiteX399" fmla="*/ 296365 w 582446"/>
                <a:gd name="connsiteY399" fmla="*/ 324250 h 470089"/>
                <a:gd name="connsiteX400" fmla="*/ 292997 w 582446"/>
                <a:gd name="connsiteY400" fmla="*/ 325023 h 470089"/>
                <a:gd name="connsiteX401" fmla="*/ 282867 w 582446"/>
                <a:gd name="connsiteY401" fmla="*/ 325023 h 470089"/>
                <a:gd name="connsiteX402" fmla="*/ 281045 w 582446"/>
                <a:gd name="connsiteY402" fmla="*/ 325547 h 470089"/>
                <a:gd name="connsiteX403" fmla="*/ 280796 w 582446"/>
                <a:gd name="connsiteY403" fmla="*/ 330236 h 470089"/>
                <a:gd name="connsiteX404" fmla="*/ 279748 w 582446"/>
                <a:gd name="connsiteY404" fmla="*/ 333853 h 470089"/>
                <a:gd name="connsiteX405" fmla="*/ 277926 w 582446"/>
                <a:gd name="connsiteY405" fmla="*/ 335948 h 470089"/>
                <a:gd name="connsiteX406" fmla="*/ 276904 w 582446"/>
                <a:gd name="connsiteY406" fmla="*/ 339315 h 470089"/>
                <a:gd name="connsiteX407" fmla="*/ 277153 w 582446"/>
                <a:gd name="connsiteY407" fmla="*/ 343205 h 470089"/>
                <a:gd name="connsiteX408" fmla="*/ 279998 w 582446"/>
                <a:gd name="connsiteY408" fmla="*/ 346847 h 470089"/>
                <a:gd name="connsiteX409" fmla="*/ 285462 w 582446"/>
                <a:gd name="connsiteY409" fmla="*/ 348393 h 470089"/>
                <a:gd name="connsiteX410" fmla="*/ 286759 w 582446"/>
                <a:gd name="connsiteY410" fmla="*/ 352034 h 470089"/>
                <a:gd name="connsiteX411" fmla="*/ 289104 w 582446"/>
                <a:gd name="connsiteY411" fmla="*/ 352833 h 470089"/>
                <a:gd name="connsiteX412" fmla="*/ 288331 w 582446"/>
                <a:gd name="connsiteY412" fmla="*/ 356973 h 470089"/>
                <a:gd name="connsiteX413" fmla="*/ 290402 w 582446"/>
                <a:gd name="connsiteY413" fmla="*/ 359317 h 470089"/>
                <a:gd name="connsiteX414" fmla="*/ 289628 w 582446"/>
                <a:gd name="connsiteY414" fmla="*/ 363732 h 470089"/>
                <a:gd name="connsiteX415" fmla="*/ 287807 w 582446"/>
                <a:gd name="connsiteY415" fmla="*/ 364505 h 470089"/>
                <a:gd name="connsiteX416" fmla="*/ 284164 w 582446"/>
                <a:gd name="connsiteY416" fmla="*/ 363981 h 470089"/>
                <a:gd name="connsiteX417" fmla="*/ 279748 w 582446"/>
                <a:gd name="connsiteY417" fmla="*/ 362684 h 470089"/>
                <a:gd name="connsiteX418" fmla="*/ 275581 w 582446"/>
                <a:gd name="connsiteY418" fmla="*/ 364505 h 470089"/>
                <a:gd name="connsiteX419" fmla="*/ 272462 w 582446"/>
                <a:gd name="connsiteY419" fmla="*/ 364256 h 470089"/>
                <a:gd name="connsiteX420" fmla="*/ 272462 w 582446"/>
                <a:gd name="connsiteY420" fmla="*/ 366326 h 470089"/>
                <a:gd name="connsiteX421" fmla="*/ 269618 w 582446"/>
                <a:gd name="connsiteY421" fmla="*/ 367124 h 470089"/>
                <a:gd name="connsiteX422" fmla="*/ 263905 w 582446"/>
                <a:gd name="connsiteY422" fmla="*/ 374382 h 470089"/>
                <a:gd name="connsiteX423" fmla="*/ 258191 w 582446"/>
                <a:gd name="connsiteY423" fmla="*/ 376452 h 470089"/>
                <a:gd name="connsiteX424" fmla="*/ 254273 w 582446"/>
                <a:gd name="connsiteY424" fmla="*/ 376976 h 470089"/>
                <a:gd name="connsiteX425" fmla="*/ 251678 w 582446"/>
                <a:gd name="connsiteY425" fmla="*/ 378273 h 470089"/>
                <a:gd name="connsiteX426" fmla="*/ 249083 w 582446"/>
                <a:gd name="connsiteY426" fmla="*/ 377774 h 470089"/>
                <a:gd name="connsiteX427" fmla="*/ 247262 w 582446"/>
                <a:gd name="connsiteY427" fmla="*/ 379844 h 470089"/>
                <a:gd name="connsiteX428" fmla="*/ 244668 w 582446"/>
                <a:gd name="connsiteY428" fmla="*/ 379844 h 470089"/>
                <a:gd name="connsiteX429" fmla="*/ 241299 w 582446"/>
                <a:gd name="connsiteY429" fmla="*/ 381415 h 470089"/>
                <a:gd name="connsiteX430" fmla="*/ 230370 w 582446"/>
                <a:gd name="connsiteY430" fmla="*/ 401667 h 470089"/>
                <a:gd name="connsiteX431" fmla="*/ 219741 w 582446"/>
                <a:gd name="connsiteY431" fmla="*/ 419849 h 470089"/>
                <a:gd name="connsiteX432" fmla="*/ 221813 w 582446"/>
                <a:gd name="connsiteY432" fmla="*/ 422693 h 470089"/>
                <a:gd name="connsiteX433" fmla="*/ 228050 w 582446"/>
                <a:gd name="connsiteY433" fmla="*/ 434639 h 470089"/>
                <a:gd name="connsiteX434" fmla="*/ 232716 w 582446"/>
                <a:gd name="connsiteY434" fmla="*/ 445539 h 470089"/>
                <a:gd name="connsiteX435" fmla="*/ 231943 w 582446"/>
                <a:gd name="connsiteY435" fmla="*/ 447110 h 470089"/>
                <a:gd name="connsiteX436" fmla="*/ 227002 w 582446"/>
                <a:gd name="connsiteY436" fmla="*/ 451250 h 470089"/>
                <a:gd name="connsiteX437" fmla="*/ 219467 w 582446"/>
                <a:gd name="connsiteY437" fmla="*/ 466315 h 470089"/>
                <a:gd name="connsiteX438" fmla="*/ 209587 w 582446"/>
                <a:gd name="connsiteY438" fmla="*/ 462424 h 470089"/>
                <a:gd name="connsiteX439" fmla="*/ 202326 w 582446"/>
                <a:gd name="connsiteY439" fmla="*/ 460877 h 470089"/>
                <a:gd name="connsiteX440" fmla="*/ 201278 w 582446"/>
                <a:gd name="connsiteY440" fmla="*/ 466315 h 470089"/>
                <a:gd name="connsiteX441" fmla="*/ 195315 w 582446"/>
                <a:gd name="connsiteY441" fmla="*/ 467612 h 470089"/>
                <a:gd name="connsiteX442" fmla="*/ 194018 w 582446"/>
                <a:gd name="connsiteY442" fmla="*/ 469707 h 470089"/>
                <a:gd name="connsiteX443" fmla="*/ 186483 w 582446"/>
                <a:gd name="connsiteY443" fmla="*/ 469183 h 470089"/>
                <a:gd name="connsiteX444" fmla="*/ 184387 w 582446"/>
                <a:gd name="connsiteY444" fmla="*/ 469432 h 470089"/>
                <a:gd name="connsiteX445" fmla="*/ 182316 w 582446"/>
                <a:gd name="connsiteY445" fmla="*/ 466589 h 470089"/>
                <a:gd name="connsiteX446" fmla="*/ 178424 w 582446"/>
                <a:gd name="connsiteY446" fmla="*/ 463995 h 470089"/>
                <a:gd name="connsiteX447" fmla="*/ 170639 w 582446"/>
                <a:gd name="connsiteY447" fmla="*/ 454393 h 47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</a:cxnLst>
              <a:rect l="l" t="t" r="r" b="b"/>
              <a:pathLst>
                <a:path w="582446" h="470089">
                  <a:moveTo>
                    <a:pt x="164925" y="459032"/>
                  </a:moveTo>
                  <a:lnTo>
                    <a:pt x="163353" y="459805"/>
                  </a:lnTo>
                  <a:lnTo>
                    <a:pt x="154271" y="466813"/>
                  </a:lnTo>
                  <a:lnTo>
                    <a:pt x="151677" y="460054"/>
                  </a:lnTo>
                  <a:lnTo>
                    <a:pt x="148033" y="453046"/>
                  </a:lnTo>
                  <a:lnTo>
                    <a:pt x="145439" y="452797"/>
                  </a:lnTo>
                  <a:lnTo>
                    <a:pt x="141023" y="454867"/>
                  </a:lnTo>
                  <a:lnTo>
                    <a:pt x="134785" y="455914"/>
                  </a:lnTo>
                  <a:lnTo>
                    <a:pt x="130119" y="454094"/>
                  </a:lnTo>
                  <a:lnTo>
                    <a:pt x="128298" y="451500"/>
                  </a:lnTo>
                  <a:lnTo>
                    <a:pt x="128024" y="449155"/>
                  </a:lnTo>
                  <a:lnTo>
                    <a:pt x="126202" y="446312"/>
                  </a:lnTo>
                  <a:lnTo>
                    <a:pt x="122834" y="442920"/>
                  </a:lnTo>
                  <a:lnTo>
                    <a:pt x="121286" y="439553"/>
                  </a:lnTo>
                  <a:lnTo>
                    <a:pt x="123607" y="437208"/>
                  </a:lnTo>
                  <a:lnTo>
                    <a:pt x="128298" y="434365"/>
                  </a:lnTo>
                  <a:lnTo>
                    <a:pt x="131417" y="433043"/>
                  </a:lnTo>
                  <a:lnTo>
                    <a:pt x="134785" y="432794"/>
                  </a:lnTo>
                  <a:lnTo>
                    <a:pt x="132439" y="427082"/>
                  </a:lnTo>
                  <a:lnTo>
                    <a:pt x="133238" y="420074"/>
                  </a:lnTo>
                  <a:lnTo>
                    <a:pt x="127000" y="416433"/>
                  </a:lnTo>
                  <a:lnTo>
                    <a:pt x="129595" y="410197"/>
                  </a:lnTo>
                  <a:lnTo>
                    <a:pt x="125179" y="405009"/>
                  </a:lnTo>
                  <a:lnTo>
                    <a:pt x="125952" y="403713"/>
                  </a:lnTo>
                  <a:lnTo>
                    <a:pt x="126726" y="397477"/>
                  </a:lnTo>
                  <a:lnTo>
                    <a:pt x="128298" y="392539"/>
                  </a:lnTo>
                  <a:lnTo>
                    <a:pt x="128822" y="385780"/>
                  </a:lnTo>
                  <a:lnTo>
                    <a:pt x="127000" y="378772"/>
                  </a:lnTo>
                  <a:lnTo>
                    <a:pt x="114276" y="382662"/>
                  </a:lnTo>
                  <a:lnTo>
                    <a:pt x="106466" y="383984"/>
                  </a:lnTo>
                  <a:lnTo>
                    <a:pt x="96611" y="386054"/>
                  </a:lnTo>
                  <a:lnTo>
                    <a:pt x="95313" y="377998"/>
                  </a:lnTo>
                  <a:lnTo>
                    <a:pt x="93217" y="378522"/>
                  </a:lnTo>
                  <a:lnTo>
                    <a:pt x="87778" y="369693"/>
                  </a:lnTo>
                  <a:lnTo>
                    <a:pt x="80493" y="356948"/>
                  </a:lnTo>
                  <a:lnTo>
                    <a:pt x="85433" y="352284"/>
                  </a:lnTo>
                  <a:lnTo>
                    <a:pt x="84659" y="350987"/>
                  </a:lnTo>
                  <a:lnTo>
                    <a:pt x="84135" y="346049"/>
                  </a:lnTo>
                  <a:lnTo>
                    <a:pt x="82064" y="346049"/>
                  </a:lnTo>
                  <a:lnTo>
                    <a:pt x="76076" y="353581"/>
                  </a:lnTo>
                  <a:lnTo>
                    <a:pt x="70113" y="355925"/>
                  </a:lnTo>
                  <a:lnTo>
                    <a:pt x="65422" y="355402"/>
                  </a:lnTo>
                  <a:lnTo>
                    <a:pt x="62827" y="356973"/>
                  </a:lnTo>
                  <a:lnTo>
                    <a:pt x="59708" y="351511"/>
                  </a:lnTo>
                  <a:lnTo>
                    <a:pt x="58162" y="346323"/>
                  </a:lnTo>
                  <a:lnTo>
                    <a:pt x="54269" y="344502"/>
                  </a:lnTo>
                  <a:lnTo>
                    <a:pt x="55043" y="343205"/>
                  </a:lnTo>
                  <a:lnTo>
                    <a:pt x="50102" y="338517"/>
                  </a:lnTo>
                  <a:lnTo>
                    <a:pt x="45437" y="331259"/>
                  </a:lnTo>
                  <a:lnTo>
                    <a:pt x="37627" y="323726"/>
                  </a:lnTo>
                  <a:lnTo>
                    <a:pt x="31914" y="320858"/>
                  </a:lnTo>
                  <a:lnTo>
                    <a:pt x="25950" y="318788"/>
                  </a:lnTo>
                  <a:lnTo>
                    <a:pt x="19189" y="318015"/>
                  </a:lnTo>
                  <a:lnTo>
                    <a:pt x="4892" y="317491"/>
                  </a:lnTo>
                  <a:lnTo>
                    <a:pt x="-1844" y="316967"/>
                  </a:lnTo>
                  <a:lnTo>
                    <a:pt x="-2119" y="308412"/>
                  </a:lnTo>
                  <a:lnTo>
                    <a:pt x="9333" y="282174"/>
                  </a:lnTo>
                  <a:lnTo>
                    <a:pt x="9832" y="279581"/>
                  </a:lnTo>
                  <a:lnTo>
                    <a:pt x="13201" y="275939"/>
                  </a:lnTo>
                  <a:lnTo>
                    <a:pt x="13999" y="271525"/>
                  </a:lnTo>
                  <a:lnTo>
                    <a:pt x="16070" y="268157"/>
                  </a:lnTo>
                  <a:lnTo>
                    <a:pt x="16320" y="266087"/>
                  </a:lnTo>
                  <a:lnTo>
                    <a:pt x="18141" y="265564"/>
                  </a:lnTo>
                  <a:lnTo>
                    <a:pt x="20486" y="260351"/>
                  </a:lnTo>
                  <a:lnTo>
                    <a:pt x="22308" y="257508"/>
                  </a:lnTo>
                  <a:lnTo>
                    <a:pt x="21010" y="254116"/>
                  </a:lnTo>
                  <a:lnTo>
                    <a:pt x="25177" y="249202"/>
                  </a:lnTo>
                  <a:lnTo>
                    <a:pt x="23355" y="244788"/>
                  </a:lnTo>
                  <a:lnTo>
                    <a:pt x="22058" y="239326"/>
                  </a:lnTo>
                  <a:lnTo>
                    <a:pt x="22557" y="235435"/>
                  </a:lnTo>
                  <a:lnTo>
                    <a:pt x="20736" y="234138"/>
                  </a:lnTo>
                  <a:lnTo>
                    <a:pt x="17118" y="241146"/>
                  </a:lnTo>
                  <a:lnTo>
                    <a:pt x="11903" y="238278"/>
                  </a:lnTo>
                  <a:lnTo>
                    <a:pt x="13725" y="234662"/>
                  </a:lnTo>
                  <a:lnTo>
                    <a:pt x="8784" y="231020"/>
                  </a:lnTo>
                  <a:lnTo>
                    <a:pt x="6963" y="225035"/>
                  </a:lnTo>
                  <a:lnTo>
                    <a:pt x="9308" y="220894"/>
                  </a:lnTo>
                  <a:lnTo>
                    <a:pt x="11654" y="219847"/>
                  </a:lnTo>
                  <a:lnTo>
                    <a:pt x="10880" y="217004"/>
                  </a:lnTo>
                  <a:lnTo>
                    <a:pt x="10356" y="212315"/>
                  </a:lnTo>
                  <a:lnTo>
                    <a:pt x="13201" y="208149"/>
                  </a:lnTo>
                  <a:lnTo>
                    <a:pt x="16594" y="205830"/>
                  </a:lnTo>
                  <a:lnTo>
                    <a:pt x="18939" y="206354"/>
                  </a:lnTo>
                  <a:lnTo>
                    <a:pt x="21010" y="205306"/>
                  </a:lnTo>
                  <a:lnTo>
                    <a:pt x="23605" y="205555"/>
                  </a:lnTo>
                  <a:lnTo>
                    <a:pt x="27772" y="207127"/>
                  </a:lnTo>
                  <a:lnTo>
                    <a:pt x="27248" y="201141"/>
                  </a:lnTo>
                  <a:lnTo>
                    <a:pt x="29319" y="197250"/>
                  </a:lnTo>
                  <a:lnTo>
                    <a:pt x="32961" y="197250"/>
                  </a:lnTo>
                  <a:lnTo>
                    <a:pt x="38924" y="199345"/>
                  </a:lnTo>
                  <a:lnTo>
                    <a:pt x="49853" y="201141"/>
                  </a:lnTo>
                  <a:lnTo>
                    <a:pt x="57912" y="202188"/>
                  </a:lnTo>
                  <a:lnTo>
                    <a:pt x="66745" y="208174"/>
                  </a:lnTo>
                  <a:lnTo>
                    <a:pt x="69065" y="206079"/>
                  </a:lnTo>
                  <a:lnTo>
                    <a:pt x="70886" y="202438"/>
                  </a:lnTo>
                  <a:lnTo>
                    <a:pt x="69065" y="197524"/>
                  </a:lnTo>
                  <a:lnTo>
                    <a:pt x="68541" y="193883"/>
                  </a:lnTo>
                  <a:lnTo>
                    <a:pt x="70886" y="190765"/>
                  </a:lnTo>
                  <a:lnTo>
                    <a:pt x="72708" y="185827"/>
                  </a:lnTo>
                  <a:lnTo>
                    <a:pt x="75303" y="184281"/>
                  </a:lnTo>
                  <a:lnTo>
                    <a:pt x="85707" y="186600"/>
                  </a:lnTo>
                  <a:lnTo>
                    <a:pt x="93492" y="192586"/>
                  </a:lnTo>
                  <a:lnTo>
                    <a:pt x="99729" y="193359"/>
                  </a:lnTo>
                  <a:lnTo>
                    <a:pt x="102324" y="194656"/>
                  </a:lnTo>
                  <a:lnTo>
                    <a:pt x="107788" y="194407"/>
                  </a:lnTo>
                  <a:lnTo>
                    <a:pt x="112205" y="191015"/>
                  </a:lnTo>
                  <a:lnTo>
                    <a:pt x="108038" y="186874"/>
                  </a:lnTo>
                  <a:lnTo>
                    <a:pt x="102848" y="189992"/>
                  </a:lnTo>
                  <a:lnTo>
                    <a:pt x="101027" y="189718"/>
                  </a:lnTo>
                  <a:lnTo>
                    <a:pt x="101276" y="186600"/>
                  </a:lnTo>
                  <a:lnTo>
                    <a:pt x="103871" y="182710"/>
                  </a:lnTo>
                  <a:lnTo>
                    <a:pt x="105168" y="178819"/>
                  </a:lnTo>
                  <a:lnTo>
                    <a:pt x="111157" y="177771"/>
                  </a:lnTo>
                  <a:lnTo>
                    <a:pt x="112978" y="179068"/>
                  </a:lnTo>
                  <a:lnTo>
                    <a:pt x="116097" y="184281"/>
                  </a:lnTo>
                  <a:lnTo>
                    <a:pt x="119216" y="186101"/>
                  </a:lnTo>
                  <a:lnTo>
                    <a:pt x="122060" y="185054"/>
                  </a:lnTo>
                  <a:lnTo>
                    <a:pt x="128048" y="185303"/>
                  </a:lnTo>
                  <a:lnTo>
                    <a:pt x="131417" y="183233"/>
                  </a:lnTo>
                  <a:lnTo>
                    <a:pt x="135059" y="182984"/>
                  </a:lnTo>
                  <a:lnTo>
                    <a:pt x="140523" y="184006"/>
                  </a:lnTo>
                  <a:lnTo>
                    <a:pt x="145963" y="188171"/>
                  </a:lnTo>
                  <a:lnTo>
                    <a:pt x="150379" y="193633"/>
                  </a:lnTo>
                  <a:lnTo>
                    <a:pt x="151677" y="196477"/>
                  </a:lnTo>
                  <a:lnTo>
                    <a:pt x="156093" y="199345"/>
                  </a:lnTo>
                  <a:lnTo>
                    <a:pt x="160010" y="201141"/>
                  </a:lnTo>
                  <a:lnTo>
                    <a:pt x="165724" y="205057"/>
                  </a:lnTo>
                  <a:lnTo>
                    <a:pt x="169341" y="206603"/>
                  </a:lnTo>
                  <a:lnTo>
                    <a:pt x="166222" y="221668"/>
                  </a:lnTo>
                  <a:lnTo>
                    <a:pt x="166746" y="225558"/>
                  </a:lnTo>
                  <a:lnTo>
                    <a:pt x="169865" y="229199"/>
                  </a:lnTo>
                  <a:lnTo>
                    <a:pt x="172460" y="227903"/>
                  </a:lnTo>
                  <a:lnTo>
                    <a:pt x="176353" y="227903"/>
                  </a:lnTo>
                  <a:lnTo>
                    <a:pt x="179995" y="229199"/>
                  </a:lnTo>
                  <a:lnTo>
                    <a:pt x="183114" y="229449"/>
                  </a:lnTo>
                  <a:lnTo>
                    <a:pt x="187780" y="225035"/>
                  </a:lnTo>
                  <a:lnTo>
                    <a:pt x="193244" y="222964"/>
                  </a:lnTo>
                  <a:lnTo>
                    <a:pt x="198958" y="223214"/>
                  </a:lnTo>
                  <a:lnTo>
                    <a:pt x="205969" y="225035"/>
                  </a:lnTo>
                  <a:lnTo>
                    <a:pt x="210385" y="222715"/>
                  </a:lnTo>
                  <a:lnTo>
                    <a:pt x="208564" y="218799"/>
                  </a:lnTo>
                  <a:lnTo>
                    <a:pt x="204672" y="206079"/>
                  </a:lnTo>
                  <a:lnTo>
                    <a:pt x="203374" y="197250"/>
                  </a:lnTo>
                  <a:lnTo>
                    <a:pt x="202351" y="194132"/>
                  </a:lnTo>
                  <a:lnTo>
                    <a:pt x="202850" y="189194"/>
                  </a:lnTo>
                  <a:lnTo>
                    <a:pt x="200779" y="184530"/>
                  </a:lnTo>
                  <a:lnTo>
                    <a:pt x="200779" y="180639"/>
                  </a:lnTo>
                  <a:lnTo>
                    <a:pt x="202850" y="174404"/>
                  </a:lnTo>
                  <a:lnTo>
                    <a:pt x="205719" y="172334"/>
                  </a:lnTo>
                  <a:lnTo>
                    <a:pt x="209362" y="170763"/>
                  </a:lnTo>
                  <a:lnTo>
                    <a:pt x="208314" y="164527"/>
                  </a:lnTo>
                  <a:lnTo>
                    <a:pt x="205196" y="162457"/>
                  </a:lnTo>
                  <a:lnTo>
                    <a:pt x="204147" y="158566"/>
                  </a:lnTo>
                  <a:lnTo>
                    <a:pt x="200006" y="156746"/>
                  </a:lnTo>
                  <a:lnTo>
                    <a:pt x="198184" y="154675"/>
                  </a:lnTo>
                  <a:lnTo>
                    <a:pt x="193768" y="153877"/>
                  </a:lnTo>
                  <a:lnTo>
                    <a:pt x="189601" y="152057"/>
                  </a:lnTo>
                  <a:lnTo>
                    <a:pt x="188054" y="148440"/>
                  </a:lnTo>
                  <a:lnTo>
                    <a:pt x="184661" y="144799"/>
                  </a:lnTo>
                  <a:lnTo>
                    <a:pt x="178698" y="141432"/>
                  </a:lnTo>
                  <a:lnTo>
                    <a:pt x="173508" y="140110"/>
                  </a:lnTo>
                  <a:lnTo>
                    <a:pt x="172984" y="134673"/>
                  </a:lnTo>
                  <a:lnTo>
                    <a:pt x="177151" y="133625"/>
                  </a:lnTo>
                  <a:lnTo>
                    <a:pt x="182340" y="133900"/>
                  </a:lnTo>
                  <a:lnTo>
                    <a:pt x="191947" y="132852"/>
                  </a:lnTo>
                  <a:lnTo>
                    <a:pt x="196363" y="133625"/>
                  </a:lnTo>
                  <a:lnTo>
                    <a:pt x="200530" y="135970"/>
                  </a:lnTo>
                  <a:lnTo>
                    <a:pt x="204422" y="135970"/>
                  </a:lnTo>
                  <a:lnTo>
                    <a:pt x="211433" y="136743"/>
                  </a:lnTo>
                  <a:lnTo>
                    <a:pt x="215076" y="136743"/>
                  </a:lnTo>
                  <a:lnTo>
                    <a:pt x="212207" y="132079"/>
                  </a:lnTo>
                  <a:lnTo>
                    <a:pt x="210909" y="128188"/>
                  </a:lnTo>
                  <a:lnTo>
                    <a:pt x="212481" y="120656"/>
                  </a:lnTo>
                  <a:lnTo>
                    <a:pt x="212481" y="117264"/>
                  </a:lnTo>
                  <a:lnTo>
                    <a:pt x="215850" y="114670"/>
                  </a:lnTo>
                  <a:lnTo>
                    <a:pt x="217147" y="110779"/>
                  </a:lnTo>
                  <a:lnTo>
                    <a:pt x="214028" y="104295"/>
                  </a:lnTo>
                  <a:lnTo>
                    <a:pt x="220790" y="101701"/>
                  </a:lnTo>
                  <a:lnTo>
                    <a:pt x="226229" y="99356"/>
                  </a:lnTo>
                  <a:lnTo>
                    <a:pt x="229622" y="99606"/>
                  </a:lnTo>
                  <a:lnTo>
                    <a:pt x="236883" y="94169"/>
                  </a:lnTo>
                  <a:lnTo>
                    <a:pt x="247537" y="94418"/>
                  </a:lnTo>
                  <a:lnTo>
                    <a:pt x="248061" y="89729"/>
                  </a:lnTo>
                  <a:lnTo>
                    <a:pt x="243395" y="90003"/>
                  </a:lnTo>
                  <a:lnTo>
                    <a:pt x="239228" y="86886"/>
                  </a:lnTo>
                  <a:lnTo>
                    <a:pt x="231943" y="85838"/>
                  </a:lnTo>
                  <a:lnTo>
                    <a:pt x="230395" y="84017"/>
                  </a:lnTo>
                  <a:lnTo>
                    <a:pt x="231943" y="80127"/>
                  </a:lnTo>
                  <a:lnTo>
                    <a:pt x="230645" y="75712"/>
                  </a:lnTo>
                  <a:lnTo>
                    <a:pt x="225730" y="71821"/>
                  </a:lnTo>
                  <a:lnTo>
                    <a:pt x="223110" y="71048"/>
                  </a:lnTo>
                  <a:lnTo>
                    <a:pt x="218694" y="63516"/>
                  </a:lnTo>
                  <a:lnTo>
                    <a:pt x="212207" y="65586"/>
                  </a:lnTo>
                  <a:lnTo>
                    <a:pt x="209362" y="64289"/>
                  </a:lnTo>
                  <a:lnTo>
                    <a:pt x="206243" y="60922"/>
                  </a:lnTo>
                  <a:lnTo>
                    <a:pt x="205196" y="55210"/>
                  </a:lnTo>
                  <a:lnTo>
                    <a:pt x="205196" y="50522"/>
                  </a:lnTo>
                  <a:lnTo>
                    <a:pt x="204422" y="46107"/>
                  </a:lnTo>
                  <a:lnTo>
                    <a:pt x="208040" y="38849"/>
                  </a:lnTo>
                  <a:lnTo>
                    <a:pt x="209861" y="30793"/>
                  </a:lnTo>
                  <a:lnTo>
                    <a:pt x="210385" y="28973"/>
                  </a:lnTo>
                  <a:lnTo>
                    <a:pt x="216623" y="25082"/>
                  </a:lnTo>
                  <a:lnTo>
                    <a:pt x="222336" y="19620"/>
                  </a:lnTo>
                  <a:lnTo>
                    <a:pt x="228574" y="14956"/>
                  </a:lnTo>
                  <a:lnTo>
                    <a:pt x="229348" y="13908"/>
                  </a:lnTo>
                  <a:lnTo>
                    <a:pt x="234812" y="11314"/>
                  </a:lnTo>
                  <a:lnTo>
                    <a:pt x="241049" y="5079"/>
                  </a:lnTo>
                  <a:lnTo>
                    <a:pt x="243644" y="3258"/>
                  </a:lnTo>
                  <a:lnTo>
                    <a:pt x="246489" y="3258"/>
                  </a:lnTo>
                  <a:lnTo>
                    <a:pt x="250406" y="5328"/>
                  </a:lnTo>
                  <a:lnTo>
                    <a:pt x="256618" y="5852"/>
                  </a:lnTo>
                  <a:lnTo>
                    <a:pt x="261310" y="7398"/>
                  </a:lnTo>
                  <a:lnTo>
                    <a:pt x="267547" y="6625"/>
                  </a:lnTo>
                  <a:lnTo>
                    <a:pt x="270142" y="5603"/>
                  </a:lnTo>
                  <a:lnTo>
                    <a:pt x="271190" y="4031"/>
                  </a:lnTo>
                  <a:lnTo>
                    <a:pt x="275856" y="2734"/>
                  </a:lnTo>
                  <a:lnTo>
                    <a:pt x="280796" y="-134"/>
                  </a:lnTo>
                  <a:lnTo>
                    <a:pt x="283915" y="-383"/>
                  </a:lnTo>
                  <a:lnTo>
                    <a:pt x="290402" y="1437"/>
                  </a:lnTo>
                  <a:lnTo>
                    <a:pt x="295592" y="2210"/>
                  </a:lnTo>
                  <a:lnTo>
                    <a:pt x="303401" y="6625"/>
                  </a:lnTo>
                  <a:lnTo>
                    <a:pt x="304698" y="6625"/>
                  </a:lnTo>
                  <a:lnTo>
                    <a:pt x="307543" y="2734"/>
                  </a:lnTo>
                  <a:lnTo>
                    <a:pt x="309888" y="1687"/>
                  </a:lnTo>
                  <a:lnTo>
                    <a:pt x="310662" y="8196"/>
                  </a:lnTo>
                  <a:lnTo>
                    <a:pt x="313781" y="8720"/>
                  </a:lnTo>
                  <a:lnTo>
                    <a:pt x="315602" y="11563"/>
                  </a:lnTo>
                  <a:lnTo>
                    <a:pt x="313257" y="15978"/>
                  </a:lnTo>
                  <a:lnTo>
                    <a:pt x="311959" y="21440"/>
                  </a:lnTo>
                  <a:lnTo>
                    <a:pt x="314055" y="26379"/>
                  </a:lnTo>
                  <a:lnTo>
                    <a:pt x="314055" y="29222"/>
                  </a:lnTo>
                  <a:lnTo>
                    <a:pt x="316650" y="28723"/>
                  </a:lnTo>
                  <a:lnTo>
                    <a:pt x="320293" y="29496"/>
                  </a:lnTo>
                  <a:lnTo>
                    <a:pt x="323910" y="31566"/>
                  </a:lnTo>
                  <a:lnTo>
                    <a:pt x="327304" y="34434"/>
                  </a:lnTo>
                  <a:lnTo>
                    <a:pt x="333541" y="33911"/>
                  </a:lnTo>
                  <a:lnTo>
                    <a:pt x="333541" y="38600"/>
                  </a:lnTo>
                  <a:lnTo>
                    <a:pt x="335613" y="40670"/>
                  </a:lnTo>
                  <a:lnTo>
                    <a:pt x="340029" y="41717"/>
                  </a:lnTo>
                  <a:lnTo>
                    <a:pt x="350683" y="46905"/>
                  </a:lnTo>
                  <a:lnTo>
                    <a:pt x="353277" y="50272"/>
                  </a:lnTo>
                  <a:lnTo>
                    <a:pt x="361861" y="49225"/>
                  </a:lnTo>
                  <a:lnTo>
                    <a:pt x="366526" y="51843"/>
                  </a:lnTo>
                  <a:lnTo>
                    <a:pt x="369645" y="49225"/>
                  </a:lnTo>
                  <a:lnTo>
                    <a:pt x="372240" y="48451"/>
                  </a:lnTo>
                  <a:lnTo>
                    <a:pt x="373537" y="49748"/>
                  </a:lnTo>
                  <a:lnTo>
                    <a:pt x="376132" y="49748"/>
                  </a:lnTo>
                  <a:lnTo>
                    <a:pt x="377180" y="47928"/>
                  </a:lnTo>
                  <a:lnTo>
                    <a:pt x="381072" y="46631"/>
                  </a:lnTo>
                  <a:lnTo>
                    <a:pt x="389131" y="42740"/>
                  </a:lnTo>
                  <a:lnTo>
                    <a:pt x="395893" y="38575"/>
                  </a:lnTo>
                  <a:lnTo>
                    <a:pt x="407844" y="54163"/>
                  </a:lnTo>
                  <a:lnTo>
                    <a:pt x="415629" y="64289"/>
                  </a:lnTo>
                  <a:lnTo>
                    <a:pt x="418748" y="69751"/>
                  </a:lnTo>
                  <a:lnTo>
                    <a:pt x="422640" y="74939"/>
                  </a:lnTo>
                  <a:lnTo>
                    <a:pt x="426009" y="81698"/>
                  </a:lnTo>
                  <a:lnTo>
                    <a:pt x="429651" y="85339"/>
                  </a:lnTo>
                  <a:lnTo>
                    <a:pt x="435639" y="90776"/>
                  </a:lnTo>
                  <a:lnTo>
                    <a:pt x="440305" y="86362"/>
                  </a:lnTo>
                  <a:lnTo>
                    <a:pt x="442650" y="85589"/>
                  </a:lnTo>
                  <a:lnTo>
                    <a:pt x="452257" y="79877"/>
                  </a:lnTo>
                  <a:lnTo>
                    <a:pt x="456423" y="78306"/>
                  </a:lnTo>
                  <a:lnTo>
                    <a:pt x="457970" y="78580"/>
                  </a:lnTo>
                  <a:lnTo>
                    <a:pt x="460041" y="82720"/>
                  </a:lnTo>
                  <a:lnTo>
                    <a:pt x="460840" y="88457"/>
                  </a:lnTo>
                  <a:lnTo>
                    <a:pt x="464208" y="90003"/>
                  </a:lnTo>
                  <a:lnTo>
                    <a:pt x="464482" y="93894"/>
                  </a:lnTo>
                  <a:lnTo>
                    <a:pt x="467576" y="93645"/>
                  </a:lnTo>
                  <a:lnTo>
                    <a:pt x="472791" y="91824"/>
                  </a:lnTo>
                  <a:lnTo>
                    <a:pt x="472791" y="84816"/>
                  </a:lnTo>
                  <a:lnTo>
                    <a:pt x="478505" y="82720"/>
                  </a:lnTo>
                  <a:lnTo>
                    <a:pt x="479802" y="84042"/>
                  </a:lnTo>
                  <a:lnTo>
                    <a:pt x="483694" y="82471"/>
                  </a:lnTo>
                  <a:lnTo>
                    <a:pt x="485765" y="99082"/>
                  </a:lnTo>
                  <a:lnTo>
                    <a:pt x="488360" y="105317"/>
                  </a:lnTo>
                  <a:lnTo>
                    <a:pt x="489159" y="111303"/>
                  </a:lnTo>
                  <a:lnTo>
                    <a:pt x="489159" y="122202"/>
                  </a:lnTo>
                  <a:lnTo>
                    <a:pt x="488634" y="128961"/>
                  </a:lnTo>
                  <a:lnTo>
                    <a:pt x="494099" y="148166"/>
                  </a:lnTo>
                  <a:lnTo>
                    <a:pt x="496693" y="156222"/>
                  </a:lnTo>
                  <a:lnTo>
                    <a:pt x="497742" y="163754"/>
                  </a:lnTo>
                  <a:lnTo>
                    <a:pt x="501110" y="166622"/>
                  </a:lnTo>
                  <a:lnTo>
                    <a:pt x="505526" y="164028"/>
                  </a:lnTo>
                  <a:lnTo>
                    <a:pt x="506050" y="169216"/>
                  </a:lnTo>
                  <a:lnTo>
                    <a:pt x="509144" y="169715"/>
                  </a:lnTo>
                  <a:lnTo>
                    <a:pt x="516180" y="171810"/>
                  </a:lnTo>
                  <a:lnTo>
                    <a:pt x="529154" y="172833"/>
                  </a:lnTo>
                  <a:lnTo>
                    <a:pt x="530976" y="171536"/>
                  </a:lnTo>
                  <a:lnTo>
                    <a:pt x="531749" y="166597"/>
                  </a:lnTo>
                  <a:lnTo>
                    <a:pt x="533321" y="164527"/>
                  </a:lnTo>
                  <a:lnTo>
                    <a:pt x="536689" y="163505"/>
                  </a:lnTo>
                  <a:lnTo>
                    <a:pt x="541904" y="162981"/>
                  </a:lnTo>
                  <a:lnTo>
                    <a:pt x="546046" y="163230"/>
                  </a:lnTo>
                  <a:lnTo>
                    <a:pt x="548641" y="164028"/>
                  </a:lnTo>
                  <a:lnTo>
                    <a:pt x="549938" y="165824"/>
                  </a:lnTo>
                  <a:lnTo>
                    <a:pt x="550213" y="171810"/>
                  </a:lnTo>
                  <a:lnTo>
                    <a:pt x="549414" y="173107"/>
                  </a:lnTo>
                  <a:lnTo>
                    <a:pt x="549938" y="176474"/>
                  </a:lnTo>
                  <a:lnTo>
                    <a:pt x="552283" y="184006"/>
                  </a:lnTo>
                  <a:lnTo>
                    <a:pt x="556425" y="184006"/>
                  </a:lnTo>
                  <a:lnTo>
                    <a:pt x="559295" y="179592"/>
                  </a:lnTo>
                  <a:lnTo>
                    <a:pt x="564235" y="183757"/>
                  </a:lnTo>
                  <a:lnTo>
                    <a:pt x="565258" y="186351"/>
                  </a:lnTo>
                  <a:lnTo>
                    <a:pt x="565532" y="190241"/>
                  </a:lnTo>
                  <a:lnTo>
                    <a:pt x="567079" y="197774"/>
                  </a:lnTo>
                  <a:lnTo>
                    <a:pt x="567354" y="202188"/>
                  </a:lnTo>
                  <a:lnTo>
                    <a:pt x="565008" y="208174"/>
                  </a:lnTo>
                  <a:lnTo>
                    <a:pt x="567603" y="211018"/>
                  </a:lnTo>
                  <a:lnTo>
                    <a:pt x="567079" y="213113"/>
                  </a:lnTo>
                  <a:lnTo>
                    <a:pt x="571770" y="216729"/>
                  </a:lnTo>
                  <a:lnTo>
                    <a:pt x="578506" y="219847"/>
                  </a:lnTo>
                  <a:lnTo>
                    <a:pt x="580328" y="223738"/>
                  </a:lnTo>
                  <a:lnTo>
                    <a:pt x="576186" y="231544"/>
                  </a:lnTo>
                  <a:lnTo>
                    <a:pt x="569674" y="239326"/>
                  </a:lnTo>
                  <a:lnTo>
                    <a:pt x="566306" y="244264"/>
                  </a:lnTo>
                  <a:lnTo>
                    <a:pt x="557223" y="251023"/>
                  </a:lnTo>
                  <a:lnTo>
                    <a:pt x="561640" y="259079"/>
                  </a:lnTo>
                  <a:lnTo>
                    <a:pt x="563461" y="265040"/>
                  </a:lnTo>
                  <a:lnTo>
                    <a:pt x="566555" y="270751"/>
                  </a:lnTo>
                  <a:lnTo>
                    <a:pt x="569948" y="278284"/>
                  </a:lnTo>
                  <a:lnTo>
                    <a:pt x="574090" y="289707"/>
                  </a:lnTo>
                  <a:lnTo>
                    <a:pt x="577733" y="289981"/>
                  </a:lnTo>
                  <a:lnTo>
                    <a:pt x="577484" y="296466"/>
                  </a:lnTo>
                  <a:lnTo>
                    <a:pt x="574615" y="306068"/>
                  </a:lnTo>
                  <a:lnTo>
                    <a:pt x="573317" y="307639"/>
                  </a:lnTo>
                  <a:lnTo>
                    <a:pt x="570722" y="313076"/>
                  </a:lnTo>
                  <a:lnTo>
                    <a:pt x="570472" y="315945"/>
                  </a:lnTo>
                  <a:lnTo>
                    <a:pt x="563961" y="321656"/>
                  </a:lnTo>
                  <a:lnTo>
                    <a:pt x="556176" y="319836"/>
                  </a:lnTo>
                  <a:lnTo>
                    <a:pt x="553057" y="320085"/>
                  </a:lnTo>
                  <a:lnTo>
                    <a:pt x="543700" y="319312"/>
                  </a:lnTo>
                  <a:lnTo>
                    <a:pt x="531749" y="315670"/>
                  </a:lnTo>
                  <a:lnTo>
                    <a:pt x="519798" y="314648"/>
                  </a:lnTo>
                  <a:lnTo>
                    <a:pt x="507597" y="312303"/>
                  </a:lnTo>
                  <a:lnTo>
                    <a:pt x="505252" y="311530"/>
                  </a:lnTo>
                  <a:lnTo>
                    <a:pt x="497467" y="307614"/>
                  </a:lnTo>
                  <a:lnTo>
                    <a:pt x="495895" y="301654"/>
                  </a:lnTo>
                  <a:lnTo>
                    <a:pt x="496693" y="295169"/>
                  </a:lnTo>
                  <a:lnTo>
                    <a:pt x="492278" y="294645"/>
                  </a:lnTo>
                  <a:lnTo>
                    <a:pt x="487586" y="295693"/>
                  </a:lnTo>
                  <a:lnTo>
                    <a:pt x="486813" y="297239"/>
                  </a:lnTo>
                  <a:lnTo>
                    <a:pt x="483944" y="307115"/>
                  </a:lnTo>
                  <a:lnTo>
                    <a:pt x="479802" y="317242"/>
                  </a:lnTo>
                  <a:lnTo>
                    <a:pt x="475910" y="315172"/>
                  </a:lnTo>
                  <a:lnTo>
                    <a:pt x="470446" y="314897"/>
                  </a:lnTo>
                  <a:lnTo>
                    <a:pt x="465755" y="316468"/>
                  </a:lnTo>
                  <a:lnTo>
                    <a:pt x="458494" y="324001"/>
                  </a:lnTo>
                  <a:lnTo>
                    <a:pt x="456148" y="328141"/>
                  </a:lnTo>
                  <a:lnTo>
                    <a:pt x="451483" y="332306"/>
                  </a:lnTo>
                  <a:lnTo>
                    <a:pt x="447591" y="334900"/>
                  </a:lnTo>
                  <a:lnTo>
                    <a:pt x="445245" y="337494"/>
                  </a:lnTo>
                  <a:lnTo>
                    <a:pt x="443673" y="340861"/>
                  </a:lnTo>
                  <a:lnTo>
                    <a:pt x="439257" y="344253"/>
                  </a:lnTo>
                  <a:lnTo>
                    <a:pt x="438234" y="350738"/>
                  </a:lnTo>
                  <a:lnTo>
                    <a:pt x="440305" y="353606"/>
                  </a:lnTo>
                  <a:lnTo>
                    <a:pt x="443424" y="352309"/>
                  </a:lnTo>
                  <a:lnTo>
                    <a:pt x="445769" y="353082"/>
                  </a:lnTo>
                  <a:lnTo>
                    <a:pt x="442127" y="355427"/>
                  </a:lnTo>
                  <a:lnTo>
                    <a:pt x="433020" y="359841"/>
                  </a:lnTo>
                  <a:lnTo>
                    <a:pt x="428878" y="360614"/>
                  </a:lnTo>
                  <a:lnTo>
                    <a:pt x="424461" y="360365"/>
                  </a:lnTo>
                  <a:lnTo>
                    <a:pt x="421093" y="364256"/>
                  </a:lnTo>
                  <a:lnTo>
                    <a:pt x="418997" y="364256"/>
                  </a:lnTo>
                  <a:lnTo>
                    <a:pt x="415629" y="362435"/>
                  </a:lnTo>
                  <a:lnTo>
                    <a:pt x="413034" y="359841"/>
                  </a:lnTo>
                  <a:lnTo>
                    <a:pt x="412236" y="356973"/>
                  </a:lnTo>
                  <a:lnTo>
                    <a:pt x="413283" y="355676"/>
                  </a:lnTo>
                  <a:lnTo>
                    <a:pt x="409117" y="350738"/>
                  </a:lnTo>
                  <a:lnTo>
                    <a:pt x="408867" y="344003"/>
                  </a:lnTo>
                  <a:lnTo>
                    <a:pt x="411462" y="335673"/>
                  </a:lnTo>
                  <a:lnTo>
                    <a:pt x="412261" y="333603"/>
                  </a:lnTo>
                  <a:lnTo>
                    <a:pt x="408343" y="331259"/>
                  </a:lnTo>
                  <a:lnTo>
                    <a:pt x="404451" y="326595"/>
                  </a:lnTo>
                  <a:lnTo>
                    <a:pt x="401332" y="317765"/>
                  </a:lnTo>
                  <a:lnTo>
                    <a:pt x="399785" y="317242"/>
                  </a:lnTo>
                  <a:lnTo>
                    <a:pt x="393273" y="317516"/>
                  </a:lnTo>
                  <a:lnTo>
                    <a:pt x="391203" y="319836"/>
                  </a:lnTo>
                  <a:lnTo>
                    <a:pt x="388608" y="321133"/>
                  </a:lnTo>
                  <a:lnTo>
                    <a:pt x="385738" y="319836"/>
                  </a:lnTo>
                  <a:lnTo>
                    <a:pt x="383418" y="317242"/>
                  </a:lnTo>
                  <a:lnTo>
                    <a:pt x="382370" y="314922"/>
                  </a:lnTo>
                  <a:lnTo>
                    <a:pt x="377180" y="307115"/>
                  </a:lnTo>
                  <a:lnTo>
                    <a:pt x="375109" y="306342"/>
                  </a:lnTo>
                  <a:lnTo>
                    <a:pt x="366277" y="309984"/>
                  </a:lnTo>
                  <a:lnTo>
                    <a:pt x="359241" y="314398"/>
                  </a:lnTo>
                  <a:lnTo>
                    <a:pt x="355098" y="319062"/>
                  </a:lnTo>
                  <a:lnTo>
                    <a:pt x="351980" y="321407"/>
                  </a:lnTo>
                  <a:lnTo>
                    <a:pt x="347564" y="327118"/>
                  </a:lnTo>
                  <a:lnTo>
                    <a:pt x="344694" y="326595"/>
                  </a:lnTo>
                  <a:lnTo>
                    <a:pt x="334040" y="331009"/>
                  </a:lnTo>
                  <a:lnTo>
                    <a:pt x="332494" y="327118"/>
                  </a:lnTo>
                  <a:lnTo>
                    <a:pt x="327029" y="327118"/>
                  </a:lnTo>
                  <a:lnTo>
                    <a:pt x="327554" y="329962"/>
                  </a:lnTo>
                  <a:lnTo>
                    <a:pt x="324185" y="329712"/>
                  </a:lnTo>
                  <a:lnTo>
                    <a:pt x="320542" y="328665"/>
                  </a:lnTo>
                  <a:lnTo>
                    <a:pt x="314030" y="323228"/>
                  </a:lnTo>
                  <a:lnTo>
                    <a:pt x="311435" y="322429"/>
                  </a:lnTo>
                  <a:lnTo>
                    <a:pt x="309364" y="320609"/>
                  </a:lnTo>
                  <a:lnTo>
                    <a:pt x="303401" y="319312"/>
                  </a:lnTo>
                  <a:lnTo>
                    <a:pt x="296365" y="324250"/>
                  </a:lnTo>
                  <a:lnTo>
                    <a:pt x="292997" y="325023"/>
                  </a:lnTo>
                  <a:lnTo>
                    <a:pt x="282867" y="325023"/>
                  </a:lnTo>
                  <a:lnTo>
                    <a:pt x="281045" y="325547"/>
                  </a:lnTo>
                  <a:lnTo>
                    <a:pt x="280796" y="330236"/>
                  </a:lnTo>
                  <a:lnTo>
                    <a:pt x="279748" y="333853"/>
                  </a:lnTo>
                  <a:lnTo>
                    <a:pt x="277926" y="335948"/>
                  </a:lnTo>
                  <a:lnTo>
                    <a:pt x="276904" y="339315"/>
                  </a:lnTo>
                  <a:lnTo>
                    <a:pt x="277153" y="343205"/>
                  </a:lnTo>
                  <a:lnTo>
                    <a:pt x="279998" y="346847"/>
                  </a:lnTo>
                  <a:lnTo>
                    <a:pt x="285462" y="348393"/>
                  </a:lnTo>
                  <a:lnTo>
                    <a:pt x="286759" y="352034"/>
                  </a:lnTo>
                  <a:lnTo>
                    <a:pt x="289104" y="352833"/>
                  </a:lnTo>
                  <a:lnTo>
                    <a:pt x="288331" y="356973"/>
                  </a:lnTo>
                  <a:lnTo>
                    <a:pt x="290402" y="359317"/>
                  </a:lnTo>
                  <a:lnTo>
                    <a:pt x="289628" y="363732"/>
                  </a:lnTo>
                  <a:lnTo>
                    <a:pt x="287807" y="364505"/>
                  </a:lnTo>
                  <a:lnTo>
                    <a:pt x="284164" y="363981"/>
                  </a:lnTo>
                  <a:lnTo>
                    <a:pt x="279748" y="362684"/>
                  </a:lnTo>
                  <a:lnTo>
                    <a:pt x="275581" y="364505"/>
                  </a:lnTo>
                  <a:lnTo>
                    <a:pt x="272462" y="364256"/>
                  </a:lnTo>
                  <a:lnTo>
                    <a:pt x="272462" y="366326"/>
                  </a:lnTo>
                  <a:lnTo>
                    <a:pt x="269618" y="367124"/>
                  </a:lnTo>
                  <a:lnTo>
                    <a:pt x="263905" y="374382"/>
                  </a:lnTo>
                  <a:lnTo>
                    <a:pt x="258191" y="376452"/>
                  </a:lnTo>
                  <a:lnTo>
                    <a:pt x="254273" y="376976"/>
                  </a:lnTo>
                  <a:lnTo>
                    <a:pt x="251678" y="378273"/>
                  </a:lnTo>
                  <a:lnTo>
                    <a:pt x="249083" y="377774"/>
                  </a:lnTo>
                  <a:lnTo>
                    <a:pt x="247262" y="379844"/>
                  </a:lnTo>
                  <a:lnTo>
                    <a:pt x="244668" y="379844"/>
                  </a:lnTo>
                  <a:lnTo>
                    <a:pt x="241299" y="381415"/>
                  </a:lnTo>
                  <a:lnTo>
                    <a:pt x="230370" y="401667"/>
                  </a:lnTo>
                  <a:lnTo>
                    <a:pt x="219741" y="419849"/>
                  </a:lnTo>
                  <a:lnTo>
                    <a:pt x="221813" y="422693"/>
                  </a:lnTo>
                  <a:lnTo>
                    <a:pt x="228050" y="434639"/>
                  </a:lnTo>
                  <a:lnTo>
                    <a:pt x="232716" y="445539"/>
                  </a:lnTo>
                  <a:lnTo>
                    <a:pt x="231943" y="447110"/>
                  </a:lnTo>
                  <a:lnTo>
                    <a:pt x="227002" y="451250"/>
                  </a:lnTo>
                  <a:lnTo>
                    <a:pt x="219467" y="466315"/>
                  </a:lnTo>
                  <a:lnTo>
                    <a:pt x="209587" y="462424"/>
                  </a:lnTo>
                  <a:lnTo>
                    <a:pt x="202326" y="460877"/>
                  </a:lnTo>
                  <a:lnTo>
                    <a:pt x="201278" y="466315"/>
                  </a:lnTo>
                  <a:lnTo>
                    <a:pt x="195315" y="467612"/>
                  </a:lnTo>
                  <a:lnTo>
                    <a:pt x="194018" y="469707"/>
                  </a:lnTo>
                  <a:lnTo>
                    <a:pt x="186483" y="469183"/>
                  </a:lnTo>
                  <a:lnTo>
                    <a:pt x="184387" y="469432"/>
                  </a:lnTo>
                  <a:lnTo>
                    <a:pt x="182316" y="466589"/>
                  </a:lnTo>
                  <a:lnTo>
                    <a:pt x="178424" y="463995"/>
                  </a:lnTo>
                  <a:lnTo>
                    <a:pt x="170639" y="45439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74" name="Free-form: Shape 3473">
              <a:extLst>
                <a:ext uri="{FF2B5EF4-FFF2-40B4-BE49-F238E27FC236}">
                  <a16:creationId xmlns:a16="http://schemas.microsoft.com/office/drawing/2014/main" id="{6D61B0B9-C80A-F83E-16B4-3674122CED28}"/>
                </a:ext>
              </a:extLst>
            </p:cNvPr>
            <p:cNvSpPr/>
            <p:nvPr/>
          </p:nvSpPr>
          <p:spPr>
            <a:xfrm>
              <a:off x="1760193" y="4195363"/>
              <a:ext cx="300579" cy="308271"/>
            </a:xfrm>
            <a:custGeom>
              <a:avLst/>
              <a:gdLst>
                <a:gd name="connsiteX0" fmla="*/ 227800 w 300579"/>
                <a:gd name="connsiteY0" fmla="*/ 50023 h 308271"/>
                <a:gd name="connsiteX1" fmla="*/ 230146 w 300579"/>
                <a:gd name="connsiteY1" fmla="*/ 53140 h 308271"/>
                <a:gd name="connsiteX2" fmla="*/ 228849 w 300579"/>
                <a:gd name="connsiteY2" fmla="*/ 55460 h 308271"/>
                <a:gd name="connsiteX3" fmla="*/ 228849 w 300579"/>
                <a:gd name="connsiteY3" fmla="*/ 58852 h 308271"/>
                <a:gd name="connsiteX4" fmla="*/ 227277 w 300579"/>
                <a:gd name="connsiteY4" fmla="*/ 59625 h 308271"/>
                <a:gd name="connsiteX5" fmla="*/ 224682 w 300579"/>
                <a:gd name="connsiteY5" fmla="*/ 65586 h 308271"/>
                <a:gd name="connsiteX6" fmla="*/ 223135 w 300579"/>
                <a:gd name="connsiteY6" fmla="*/ 66883 h 308271"/>
                <a:gd name="connsiteX7" fmla="*/ 223384 w 300579"/>
                <a:gd name="connsiteY7" fmla="*/ 73642 h 308271"/>
                <a:gd name="connsiteX8" fmla="*/ 222860 w 300579"/>
                <a:gd name="connsiteY8" fmla="*/ 78057 h 308271"/>
                <a:gd name="connsiteX9" fmla="*/ 220790 w 300579"/>
                <a:gd name="connsiteY9" fmla="*/ 85065 h 308271"/>
                <a:gd name="connsiteX10" fmla="*/ 220540 w 300579"/>
                <a:gd name="connsiteY10" fmla="*/ 88457 h 308271"/>
                <a:gd name="connsiteX11" fmla="*/ 217421 w 300579"/>
                <a:gd name="connsiteY11" fmla="*/ 90527 h 308271"/>
                <a:gd name="connsiteX12" fmla="*/ 215600 w 300579"/>
                <a:gd name="connsiteY12" fmla="*/ 92871 h 308271"/>
                <a:gd name="connsiteX13" fmla="*/ 214552 w 300579"/>
                <a:gd name="connsiteY13" fmla="*/ 98832 h 308271"/>
                <a:gd name="connsiteX14" fmla="*/ 214826 w 300579"/>
                <a:gd name="connsiteY14" fmla="*/ 102998 h 308271"/>
                <a:gd name="connsiteX15" fmla="*/ 213005 w 300579"/>
                <a:gd name="connsiteY15" fmla="*/ 108185 h 308271"/>
                <a:gd name="connsiteX16" fmla="*/ 213005 w 300579"/>
                <a:gd name="connsiteY16" fmla="*/ 112076 h 308271"/>
                <a:gd name="connsiteX17" fmla="*/ 214028 w 300579"/>
                <a:gd name="connsiteY17" fmla="*/ 113897 h 308271"/>
                <a:gd name="connsiteX18" fmla="*/ 213779 w 300579"/>
                <a:gd name="connsiteY18" fmla="*/ 116241 h 308271"/>
                <a:gd name="connsiteX19" fmla="*/ 216124 w 300579"/>
                <a:gd name="connsiteY19" fmla="*/ 123000 h 308271"/>
                <a:gd name="connsiteX20" fmla="*/ 217945 w 300579"/>
                <a:gd name="connsiteY20" fmla="*/ 125594 h 308271"/>
                <a:gd name="connsiteX21" fmla="*/ 217147 w 300579"/>
                <a:gd name="connsiteY21" fmla="*/ 128712 h 308271"/>
                <a:gd name="connsiteX22" fmla="*/ 218195 w 300579"/>
                <a:gd name="connsiteY22" fmla="*/ 133126 h 308271"/>
                <a:gd name="connsiteX23" fmla="*/ 222611 w 300579"/>
                <a:gd name="connsiteY23" fmla="*/ 138838 h 308271"/>
                <a:gd name="connsiteX24" fmla="*/ 221838 w 300579"/>
                <a:gd name="connsiteY24" fmla="*/ 142729 h 308271"/>
                <a:gd name="connsiteX25" fmla="*/ 222361 w 300579"/>
                <a:gd name="connsiteY25" fmla="*/ 146370 h 308271"/>
                <a:gd name="connsiteX26" fmla="*/ 227027 w 300579"/>
                <a:gd name="connsiteY26" fmla="*/ 149488 h 308271"/>
                <a:gd name="connsiteX27" fmla="*/ 227027 w 300579"/>
                <a:gd name="connsiteY27" fmla="*/ 156222 h 308271"/>
                <a:gd name="connsiteX28" fmla="*/ 229622 w 300579"/>
                <a:gd name="connsiteY28" fmla="*/ 157519 h 308271"/>
                <a:gd name="connsiteX29" fmla="*/ 233789 w 300579"/>
                <a:gd name="connsiteY29" fmla="*/ 156222 h 308271"/>
                <a:gd name="connsiteX30" fmla="*/ 236633 w 300579"/>
                <a:gd name="connsiteY30" fmla="*/ 152605 h 308271"/>
                <a:gd name="connsiteX31" fmla="*/ 242347 w 300579"/>
                <a:gd name="connsiteY31" fmla="*/ 151309 h 308271"/>
                <a:gd name="connsiteX32" fmla="*/ 245216 w 300579"/>
                <a:gd name="connsiteY32" fmla="*/ 152082 h 308271"/>
                <a:gd name="connsiteX33" fmla="*/ 246513 w 300579"/>
                <a:gd name="connsiteY33" fmla="*/ 154426 h 308271"/>
                <a:gd name="connsiteX34" fmla="*/ 249108 w 300579"/>
                <a:gd name="connsiteY34" fmla="*/ 155199 h 308271"/>
                <a:gd name="connsiteX35" fmla="*/ 251454 w 300579"/>
                <a:gd name="connsiteY35" fmla="*/ 157793 h 308271"/>
                <a:gd name="connsiteX36" fmla="*/ 255596 w 300579"/>
                <a:gd name="connsiteY36" fmla="*/ 158566 h 308271"/>
                <a:gd name="connsiteX37" fmla="*/ 256644 w 300579"/>
                <a:gd name="connsiteY37" fmla="*/ 157544 h 308271"/>
                <a:gd name="connsiteX38" fmla="*/ 261060 w 300579"/>
                <a:gd name="connsiteY38" fmla="*/ 160387 h 308271"/>
                <a:gd name="connsiteX39" fmla="*/ 261060 w 300579"/>
                <a:gd name="connsiteY39" fmla="*/ 161958 h 308271"/>
                <a:gd name="connsiteX40" fmla="*/ 263405 w 300579"/>
                <a:gd name="connsiteY40" fmla="*/ 163779 h 308271"/>
                <a:gd name="connsiteX41" fmla="*/ 267023 w 300579"/>
                <a:gd name="connsiteY41" fmla="*/ 163505 h 308271"/>
                <a:gd name="connsiteX42" fmla="*/ 268071 w 300579"/>
                <a:gd name="connsiteY42" fmla="*/ 166099 h 308271"/>
                <a:gd name="connsiteX43" fmla="*/ 273011 w 300579"/>
                <a:gd name="connsiteY43" fmla="*/ 165600 h 308271"/>
                <a:gd name="connsiteX44" fmla="*/ 275606 w 300579"/>
                <a:gd name="connsiteY44" fmla="*/ 169216 h 308271"/>
                <a:gd name="connsiteX45" fmla="*/ 275855 w 300579"/>
                <a:gd name="connsiteY45" fmla="*/ 170787 h 308271"/>
                <a:gd name="connsiteX46" fmla="*/ 278725 w 300579"/>
                <a:gd name="connsiteY46" fmla="*/ 173132 h 308271"/>
                <a:gd name="connsiteX47" fmla="*/ 281594 w 300579"/>
                <a:gd name="connsiteY47" fmla="*/ 173132 h 308271"/>
                <a:gd name="connsiteX48" fmla="*/ 283391 w 300579"/>
                <a:gd name="connsiteY48" fmla="*/ 175451 h 308271"/>
                <a:gd name="connsiteX49" fmla="*/ 278201 w 300579"/>
                <a:gd name="connsiteY49" fmla="*/ 180914 h 308271"/>
                <a:gd name="connsiteX50" fmla="*/ 282093 w 300579"/>
                <a:gd name="connsiteY50" fmla="*/ 188695 h 308271"/>
                <a:gd name="connsiteX51" fmla="*/ 283914 w 300579"/>
                <a:gd name="connsiteY51" fmla="*/ 193634 h 308271"/>
                <a:gd name="connsiteX52" fmla="*/ 286010 w 300579"/>
                <a:gd name="connsiteY52" fmla="*/ 193384 h 308271"/>
                <a:gd name="connsiteX53" fmla="*/ 291200 w 300579"/>
                <a:gd name="connsiteY53" fmla="*/ 194681 h 308271"/>
                <a:gd name="connsiteX54" fmla="*/ 293271 w 300579"/>
                <a:gd name="connsiteY54" fmla="*/ 196228 h 308271"/>
                <a:gd name="connsiteX55" fmla="*/ 296141 w 300579"/>
                <a:gd name="connsiteY55" fmla="*/ 200393 h 308271"/>
                <a:gd name="connsiteX56" fmla="*/ 295342 w 300579"/>
                <a:gd name="connsiteY56" fmla="*/ 202213 h 308271"/>
                <a:gd name="connsiteX57" fmla="*/ 291200 w 300579"/>
                <a:gd name="connsiteY57" fmla="*/ 204807 h 308271"/>
                <a:gd name="connsiteX58" fmla="*/ 293271 w 300579"/>
                <a:gd name="connsiteY58" fmla="*/ 206104 h 308271"/>
                <a:gd name="connsiteX59" fmla="*/ 295092 w 300579"/>
                <a:gd name="connsiteY59" fmla="*/ 208698 h 308271"/>
                <a:gd name="connsiteX60" fmla="*/ 293795 w 300579"/>
                <a:gd name="connsiteY60" fmla="*/ 209995 h 308271"/>
                <a:gd name="connsiteX61" fmla="*/ 296914 w 300579"/>
                <a:gd name="connsiteY61" fmla="*/ 211566 h 308271"/>
                <a:gd name="connsiteX62" fmla="*/ 295866 w 300579"/>
                <a:gd name="connsiteY62" fmla="*/ 214160 h 308271"/>
                <a:gd name="connsiteX63" fmla="*/ 298461 w 300579"/>
                <a:gd name="connsiteY63" fmla="*/ 219597 h 308271"/>
                <a:gd name="connsiteX64" fmla="*/ 298461 w 300579"/>
                <a:gd name="connsiteY64" fmla="*/ 223239 h 308271"/>
                <a:gd name="connsiteX65" fmla="*/ 295342 w 300579"/>
                <a:gd name="connsiteY65" fmla="*/ 224012 h 308271"/>
                <a:gd name="connsiteX66" fmla="*/ 296639 w 300579"/>
                <a:gd name="connsiteY66" fmla="*/ 228701 h 308271"/>
                <a:gd name="connsiteX67" fmla="*/ 294818 w 300579"/>
                <a:gd name="connsiteY67" fmla="*/ 229748 h 308271"/>
                <a:gd name="connsiteX68" fmla="*/ 295342 w 300579"/>
                <a:gd name="connsiteY68" fmla="*/ 232342 h 308271"/>
                <a:gd name="connsiteX69" fmla="*/ 288580 w 300579"/>
                <a:gd name="connsiteY69" fmla="*/ 235186 h 308271"/>
                <a:gd name="connsiteX70" fmla="*/ 284688 w 300579"/>
                <a:gd name="connsiteY70" fmla="*/ 239351 h 308271"/>
                <a:gd name="connsiteX71" fmla="*/ 287807 w 300579"/>
                <a:gd name="connsiteY71" fmla="*/ 242992 h 308271"/>
                <a:gd name="connsiteX72" fmla="*/ 291200 w 300579"/>
                <a:gd name="connsiteY72" fmla="*/ 245312 h 308271"/>
                <a:gd name="connsiteX73" fmla="*/ 287807 w 300579"/>
                <a:gd name="connsiteY73" fmla="*/ 251297 h 308271"/>
                <a:gd name="connsiteX74" fmla="*/ 284963 w 300579"/>
                <a:gd name="connsiteY74" fmla="*/ 251023 h 308271"/>
                <a:gd name="connsiteX75" fmla="*/ 286509 w 300579"/>
                <a:gd name="connsiteY75" fmla="*/ 254664 h 308271"/>
                <a:gd name="connsiteX76" fmla="*/ 285462 w 300579"/>
                <a:gd name="connsiteY76" fmla="*/ 256485 h 308271"/>
                <a:gd name="connsiteX77" fmla="*/ 281569 w 300579"/>
                <a:gd name="connsiteY77" fmla="*/ 252345 h 308271"/>
                <a:gd name="connsiteX78" fmla="*/ 275332 w 300579"/>
                <a:gd name="connsiteY78" fmla="*/ 249726 h 308271"/>
                <a:gd name="connsiteX79" fmla="*/ 267796 w 300579"/>
                <a:gd name="connsiteY79" fmla="*/ 248953 h 308271"/>
                <a:gd name="connsiteX80" fmla="*/ 262083 w 300579"/>
                <a:gd name="connsiteY80" fmla="*/ 248953 h 308271"/>
                <a:gd name="connsiteX81" fmla="*/ 256369 w 300579"/>
                <a:gd name="connsiteY81" fmla="*/ 250774 h 308271"/>
                <a:gd name="connsiteX82" fmla="*/ 255870 w 300579"/>
                <a:gd name="connsiteY82" fmla="*/ 248953 h 308271"/>
                <a:gd name="connsiteX83" fmla="*/ 251953 w 300579"/>
                <a:gd name="connsiteY83" fmla="*/ 246359 h 308271"/>
                <a:gd name="connsiteX84" fmla="*/ 249358 w 300579"/>
                <a:gd name="connsiteY84" fmla="*/ 245586 h 308271"/>
                <a:gd name="connsiteX85" fmla="*/ 250656 w 300579"/>
                <a:gd name="connsiteY85" fmla="*/ 243491 h 308271"/>
                <a:gd name="connsiteX86" fmla="*/ 248585 w 300579"/>
                <a:gd name="connsiteY86" fmla="*/ 238578 h 308271"/>
                <a:gd name="connsiteX87" fmla="*/ 246513 w 300579"/>
                <a:gd name="connsiteY87" fmla="*/ 235709 h 308271"/>
                <a:gd name="connsiteX88" fmla="*/ 244418 w 300579"/>
                <a:gd name="connsiteY88" fmla="*/ 230247 h 308271"/>
                <a:gd name="connsiteX89" fmla="*/ 246513 w 300579"/>
                <a:gd name="connsiteY89" fmla="*/ 229474 h 308271"/>
                <a:gd name="connsiteX90" fmla="*/ 243120 w 300579"/>
                <a:gd name="connsiteY90" fmla="*/ 221169 h 308271"/>
                <a:gd name="connsiteX91" fmla="*/ 241573 w 300579"/>
                <a:gd name="connsiteY91" fmla="*/ 221169 h 308271"/>
                <a:gd name="connsiteX92" fmla="*/ 239503 w 300579"/>
                <a:gd name="connsiteY92" fmla="*/ 218575 h 308271"/>
                <a:gd name="connsiteX93" fmla="*/ 236633 w 300579"/>
                <a:gd name="connsiteY93" fmla="*/ 219872 h 308271"/>
                <a:gd name="connsiteX94" fmla="*/ 235585 w 300579"/>
                <a:gd name="connsiteY94" fmla="*/ 222191 h 308271"/>
                <a:gd name="connsiteX95" fmla="*/ 228050 w 300579"/>
                <a:gd name="connsiteY95" fmla="*/ 227129 h 308271"/>
                <a:gd name="connsiteX96" fmla="*/ 222860 w 300579"/>
                <a:gd name="connsiteY96" fmla="*/ 228426 h 308271"/>
                <a:gd name="connsiteX97" fmla="*/ 220790 w 300579"/>
                <a:gd name="connsiteY97" fmla="*/ 230247 h 308271"/>
                <a:gd name="connsiteX98" fmla="*/ 216623 w 300579"/>
                <a:gd name="connsiteY98" fmla="*/ 231295 h 308271"/>
                <a:gd name="connsiteX99" fmla="*/ 213504 w 300579"/>
                <a:gd name="connsiteY99" fmla="*/ 234662 h 308271"/>
                <a:gd name="connsiteX100" fmla="*/ 210660 w 300579"/>
                <a:gd name="connsiteY100" fmla="*/ 238553 h 308271"/>
                <a:gd name="connsiteX101" fmla="*/ 206493 w 300579"/>
                <a:gd name="connsiteY101" fmla="*/ 241171 h 308271"/>
                <a:gd name="connsiteX102" fmla="*/ 205994 w 300579"/>
                <a:gd name="connsiteY102" fmla="*/ 242967 h 308271"/>
                <a:gd name="connsiteX103" fmla="*/ 200006 w 300579"/>
                <a:gd name="connsiteY103" fmla="*/ 244289 h 308271"/>
                <a:gd name="connsiteX104" fmla="*/ 194042 w 300579"/>
                <a:gd name="connsiteY104" fmla="*/ 247905 h 308271"/>
                <a:gd name="connsiteX105" fmla="*/ 189626 w 300579"/>
                <a:gd name="connsiteY105" fmla="*/ 252844 h 308271"/>
                <a:gd name="connsiteX106" fmla="*/ 187281 w 300579"/>
                <a:gd name="connsiteY106" fmla="*/ 254141 h 308271"/>
                <a:gd name="connsiteX107" fmla="*/ 184686 w 300579"/>
                <a:gd name="connsiteY107" fmla="*/ 257009 h 308271"/>
                <a:gd name="connsiteX108" fmla="*/ 181817 w 300579"/>
                <a:gd name="connsiteY108" fmla="*/ 258306 h 308271"/>
                <a:gd name="connsiteX109" fmla="*/ 175854 w 300579"/>
                <a:gd name="connsiteY109" fmla="*/ 263494 h 308271"/>
                <a:gd name="connsiteX110" fmla="*/ 170913 w 300579"/>
                <a:gd name="connsiteY110" fmla="*/ 263743 h 308271"/>
                <a:gd name="connsiteX111" fmla="*/ 167270 w 300579"/>
                <a:gd name="connsiteY111" fmla="*/ 265314 h 308271"/>
                <a:gd name="connsiteX112" fmla="*/ 164151 w 300579"/>
                <a:gd name="connsiteY112" fmla="*/ 267384 h 308271"/>
                <a:gd name="connsiteX113" fmla="*/ 157415 w 300579"/>
                <a:gd name="connsiteY113" fmla="*/ 271275 h 308271"/>
                <a:gd name="connsiteX114" fmla="*/ 154296 w 300579"/>
                <a:gd name="connsiteY114" fmla="*/ 271799 h 308271"/>
                <a:gd name="connsiteX115" fmla="*/ 151951 w 300579"/>
                <a:gd name="connsiteY115" fmla="*/ 272847 h 308271"/>
                <a:gd name="connsiteX116" fmla="*/ 148557 w 300579"/>
                <a:gd name="connsiteY116" fmla="*/ 272847 h 308271"/>
                <a:gd name="connsiteX117" fmla="*/ 139999 w 300579"/>
                <a:gd name="connsiteY117" fmla="*/ 274917 h 308271"/>
                <a:gd name="connsiteX118" fmla="*/ 138178 w 300579"/>
                <a:gd name="connsiteY118" fmla="*/ 276987 h 308271"/>
                <a:gd name="connsiteX119" fmla="*/ 134012 w 300579"/>
                <a:gd name="connsiteY119" fmla="*/ 278284 h 308271"/>
                <a:gd name="connsiteX120" fmla="*/ 132190 w 300579"/>
                <a:gd name="connsiteY120" fmla="*/ 279855 h 308271"/>
                <a:gd name="connsiteX121" fmla="*/ 133512 w 300579"/>
                <a:gd name="connsiteY121" fmla="*/ 284519 h 308271"/>
                <a:gd name="connsiteX122" fmla="*/ 132714 w 300579"/>
                <a:gd name="connsiteY122" fmla="*/ 287113 h 308271"/>
                <a:gd name="connsiteX123" fmla="*/ 130393 w 300579"/>
                <a:gd name="connsiteY123" fmla="*/ 288933 h 308271"/>
                <a:gd name="connsiteX124" fmla="*/ 129595 w 300579"/>
                <a:gd name="connsiteY124" fmla="*/ 290754 h 308271"/>
                <a:gd name="connsiteX125" fmla="*/ 127524 w 300579"/>
                <a:gd name="connsiteY125" fmla="*/ 291028 h 308271"/>
                <a:gd name="connsiteX126" fmla="*/ 125703 w 300579"/>
                <a:gd name="connsiteY126" fmla="*/ 287636 h 308271"/>
                <a:gd name="connsiteX127" fmla="*/ 123108 w 300579"/>
                <a:gd name="connsiteY127" fmla="*/ 289208 h 308271"/>
                <a:gd name="connsiteX128" fmla="*/ 115573 w 300579"/>
                <a:gd name="connsiteY128" fmla="*/ 292051 h 308271"/>
                <a:gd name="connsiteX129" fmla="*/ 114799 w 300579"/>
                <a:gd name="connsiteY129" fmla="*/ 293622 h 308271"/>
                <a:gd name="connsiteX130" fmla="*/ 110633 w 300579"/>
                <a:gd name="connsiteY130" fmla="*/ 294919 h 308271"/>
                <a:gd name="connsiteX131" fmla="*/ 109335 w 300579"/>
                <a:gd name="connsiteY131" fmla="*/ 297513 h 308271"/>
                <a:gd name="connsiteX132" fmla="*/ 99979 w 300579"/>
                <a:gd name="connsiteY132" fmla="*/ 298810 h 308271"/>
                <a:gd name="connsiteX133" fmla="*/ 95837 w 300579"/>
                <a:gd name="connsiteY133" fmla="*/ 300357 h 308271"/>
                <a:gd name="connsiteX134" fmla="*/ 91670 w 300579"/>
                <a:gd name="connsiteY134" fmla="*/ 300107 h 308271"/>
                <a:gd name="connsiteX135" fmla="*/ 85957 w 300579"/>
                <a:gd name="connsiteY135" fmla="*/ 303474 h 308271"/>
                <a:gd name="connsiteX136" fmla="*/ 79195 w 300579"/>
                <a:gd name="connsiteY136" fmla="*/ 303998 h 308271"/>
                <a:gd name="connsiteX137" fmla="*/ 77124 w 300579"/>
                <a:gd name="connsiteY137" fmla="*/ 303474 h 308271"/>
                <a:gd name="connsiteX138" fmla="*/ 74779 w 300579"/>
                <a:gd name="connsiteY138" fmla="*/ 306592 h 308271"/>
                <a:gd name="connsiteX139" fmla="*/ 68815 w 300579"/>
                <a:gd name="connsiteY139" fmla="*/ 306342 h 308271"/>
                <a:gd name="connsiteX140" fmla="*/ 63351 w 300579"/>
                <a:gd name="connsiteY140" fmla="*/ 302452 h 308271"/>
                <a:gd name="connsiteX141" fmla="*/ 60482 w 300579"/>
                <a:gd name="connsiteY141" fmla="*/ 307390 h 308271"/>
                <a:gd name="connsiteX142" fmla="*/ 57114 w 300579"/>
                <a:gd name="connsiteY142" fmla="*/ 307390 h 308271"/>
                <a:gd name="connsiteX143" fmla="*/ 52448 w 300579"/>
                <a:gd name="connsiteY143" fmla="*/ 305295 h 308271"/>
                <a:gd name="connsiteX144" fmla="*/ 50102 w 300579"/>
                <a:gd name="connsiteY144" fmla="*/ 307889 h 308271"/>
                <a:gd name="connsiteX145" fmla="*/ 48281 w 300579"/>
                <a:gd name="connsiteY145" fmla="*/ 307116 h 308271"/>
                <a:gd name="connsiteX146" fmla="*/ 44114 w 300579"/>
                <a:gd name="connsiteY146" fmla="*/ 307639 h 308271"/>
                <a:gd name="connsiteX147" fmla="*/ 40222 w 300579"/>
                <a:gd name="connsiteY147" fmla="*/ 301928 h 308271"/>
                <a:gd name="connsiteX148" fmla="*/ 38924 w 300579"/>
                <a:gd name="connsiteY148" fmla="*/ 302950 h 308271"/>
                <a:gd name="connsiteX149" fmla="*/ 36080 w 300579"/>
                <a:gd name="connsiteY149" fmla="*/ 301404 h 308271"/>
                <a:gd name="connsiteX150" fmla="*/ 35282 w 300579"/>
                <a:gd name="connsiteY150" fmla="*/ 299334 h 308271"/>
                <a:gd name="connsiteX151" fmla="*/ 29318 w 300579"/>
                <a:gd name="connsiteY151" fmla="*/ 303998 h 308271"/>
                <a:gd name="connsiteX152" fmla="*/ 21534 w 300579"/>
                <a:gd name="connsiteY152" fmla="*/ 306592 h 308271"/>
                <a:gd name="connsiteX153" fmla="*/ 19713 w 300579"/>
                <a:gd name="connsiteY153" fmla="*/ 303474 h 308271"/>
                <a:gd name="connsiteX154" fmla="*/ 19962 w 300579"/>
                <a:gd name="connsiteY154" fmla="*/ 300357 h 308271"/>
                <a:gd name="connsiteX155" fmla="*/ 17891 w 300579"/>
                <a:gd name="connsiteY155" fmla="*/ 295942 h 308271"/>
                <a:gd name="connsiteX156" fmla="*/ 16070 w 300579"/>
                <a:gd name="connsiteY156" fmla="*/ 293872 h 308271"/>
                <a:gd name="connsiteX157" fmla="*/ 12951 w 300579"/>
                <a:gd name="connsiteY157" fmla="*/ 288933 h 308271"/>
                <a:gd name="connsiteX158" fmla="*/ 11130 w 300579"/>
                <a:gd name="connsiteY158" fmla="*/ 283995 h 308271"/>
                <a:gd name="connsiteX159" fmla="*/ 8535 w 300579"/>
                <a:gd name="connsiteY159" fmla="*/ 282175 h 308271"/>
                <a:gd name="connsiteX160" fmla="*/ 5665 w 300579"/>
                <a:gd name="connsiteY160" fmla="*/ 278034 h 308271"/>
                <a:gd name="connsiteX161" fmla="*/ 9832 w 300579"/>
                <a:gd name="connsiteY161" fmla="*/ 275166 h 308271"/>
                <a:gd name="connsiteX162" fmla="*/ 1524 w 300579"/>
                <a:gd name="connsiteY162" fmla="*/ 268158 h 308271"/>
                <a:gd name="connsiteX163" fmla="*/ 3595 w 300579"/>
                <a:gd name="connsiteY163" fmla="*/ 261673 h 308271"/>
                <a:gd name="connsiteX164" fmla="*/ 2821 w 300579"/>
                <a:gd name="connsiteY164" fmla="*/ 260625 h 308271"/>
                <a:gd name="connsiteX165" fmla="*/ 9059 w 300579"/>
                <a:gd name="connsiteY165" fmla="*/ 256485 h 308271"/>
                <a:gd name="connsiteX166" fmla="*/ 4642 w 300579"/>
                <a:gd name="connsiteY166" fmla="*/ 256734 h 308271"/>
                <a:gd name="connsiteX167" fmla="*/ -822 w 300579"/>
                <a:gd name="connsiteY167" fmla="*/ 250749 h 308271"/>
                <a:gd name="connsiteX168" fmla="*/ -2119 w 300579"/>
                <a:gd name="connsiteY168" fmla="*/ 247905 h 308271"/>
                <a:gd name="connsiteX169" fmla="*/ -1595 w 300579"/>
                <a:gd name="connsiteY169" fmla="*/ 242443 h 308271"/>
                <a:gd name="connsiteX170" fmla="*/ -1870 w 300579"/>
                <a:gd name="connsiteY170" fmla="*/ 240897 h 308271"/>
                <a:gd name="connsiteX171" fmla="*/ 201 w 300579"/>
                <a:gd name="connsiteY171" fmla="*/ 235959 h 308271"/>
                <a:gd name="connsiteX172" fmla="*/ 4617 w 300579"/>
                <a:gd name="connsiteY172" fmla="*/ 234138 h 308271"/>
                <a:gd name="connsiteX173" fmla="*/ 3844 w 300579"/>
                <a:gd name="connsiteY173" fmla="*/ 231544 h 308271"/>
                <a:gd name="connsiteX174" fmla="*/ 9558 w 300579"/>
                <a:gd name="connsiteY174" fmla="*/ 226606 h 308271"/>
                <a:gd name="connsiteX175" fmla="*/ 22033 w 300579"/>
                <a:gd name="connsiteY175" fmla="*/ 220645 h 308271"/>
                <a:gd name="connsiteX176" fmla="*/ 24903 w 300579"/>
                <a:gd name="connsiteY176" fmla="*/ 218026 h 308271"/>
                <a:gd name="connsiteX177" fmla="*/ 28520 w 300579"/>
                <a:gd name="connsiteY177" fmla="*/ 216480 h 308271"/>
                <a:gd name="connsiteX178" fmla="*/ 32437 w 300579"/>
                <a:gd name="connsiteY178" fmla="*/ 210519 h 308271"/>
                <a:gd name="connsiteX179" fmla="*/ 36579 w 300579"/>
                <a:gd name="connsiteY179" fmla="*/ 207401 h 308271"/>
                <a:gd name="connsiteX180" fmla="*/ 40996 w 300579"/>
                <a:gd name="connsiteY180" fmla="*/ 205306 h 308271"/>
                <a:gd name="connsiteX181" fmla="*/ 41519 w 300579"/>
                <a:gd name="connsiteY181" fmla="*/ 206603 h 308271"/>
                <a:gd name="connsiteX182" fmla="*/ 46460 w 300579"/>
                <a:gd name="connsiteY182" fmla="*/ 204284 h 308271"/>
                <a:gd name="connsiteX183" fmla="*/ 47233 w 300579"/>
                <a:gd name="connsiteY183" fmla="*/ 202987 h 308271"/>
                <a:gd name="connsiteX184" fmla="*/ 51400 w 300579"/>
                <a:gd name="connsiteY184" fmla="*/ 201415 h 308271"/>
                <a:gd name="connsiteX185" fmla="*/ 50601 w 300579"/>
                <a:gd name="connsiteY185" fmla="*/ 198298 h 308271"/>
                <a:gd name="connsiteX186" fmla="*/ 51899 w 300579"/>
                <a:gd name="connsiteY186" fmla="*/ 195180 h 308271"/>
                <a:gd name="connsiteX187" fmla="*/ 57612 w 300579"/>
                <a:gd name="connsiteY187" fmla="*/ 191813 h 308271"/>
                <a:gd name="connsiteX188" fmla="*/ 57363 w 300579"/>
                <a:gd name="connsiteY188" fmla="*/ 189743 h 308271"/>
                <a:gd name="connsiteX189" fmla="*/ 55541 w 300579"/>
                <a:gd name="connsiteY189" fmla="*/ 188421 h 308271"/>
                <a:gd name="connsiteX190" fmla="*/ 55816 w 300579"/>
                <a:gd name="connsiteY190" fmla="*/ 181163 h 308271"/>
                <a:gd name="connsiteX191" fmla="*/ 55292 w 300579"/>
                <a:gd name="connsiteY191" fmla="*/ 176998 h 308271"/>
                <a:gd name="connsiteX192" fmla="*/ 55816 w 300579"/>
                <a:gd name="connsiteY192" fmla="*/ 174678 h 308271"/>
                <a:gd name="connsiteX193" fmla="*/ 51375 w 300579"/>
                <a:gd name="connsiteY193" fmla="*/ 174404 h 308271"/>
                <a:gd name="connsiteX194" fmla="*/ 49828 w 300579"/>
                <a:gd name="connsiteY194" fmla="*/ 173107 h 308271"/>
                <a:gd name="connsiteX195" fmla="*/ 50876 w 300579"/>
                <a:gd name="connsiteY195" fmla="*/ 169216 h 308271"/>
                <a:gd name="connsiteX196" fmla="*/ 53196 w 300579"/>
                <a:gd name="connsiteY196" fmla="*/ 167146 h 308271"/>
                <a:gd name="connsiteX197" fmla="*/ 53995 w 300579"/>
                <a:gd name="connsiteY197" fmla="*/ 164029 h 308271"/>
                <a:gd name="connsiteX198" fmla="*/ 50876 w 300579"/>
                <a:gd name="connsiteY198" fmla="*/ 163230 h 308271"/>
                <a:gd name="connsiteX199" fmla="*/ 55017 w 300579"/>
                <a:gd name="connsiteY199" fmla="*/ 150785 h 308271"/>
                <a:gd name="connsiteX200" fmla="*/ 60731 w 300579"/>
                <a:gd name="connsiteY200" fmla="*/ 152331 h 308271"/>
                <a:gd name="connsiteX201" fmla="*/ 61255 w 300579"/>
                <a:gd name="connsiteY201" fmla="*/ 148690 h 308271"/>
                <a:gd name="connsiteX202" fmla="*/ 60482 w 300579"/>
                <a:gd name="connsiteY202" fmla="*/ 143252 h 308271"/>
                <a:gd name="connsiteX203" fmla="*/ 60482 w 300579"/>
                <a:gd name="connsiteY203" fmla="*/ 138563 h 308271"/>
                <a:gd name="connsiteX204" fmla="*/ 62029 w 300579"/>
                <a:gd name="connsiteY204" fmla="*/ 133126 h 308271"/>
                <a:gd name="connsiteX205" fmla="*/ 64374 w 300579"/>
                <a:gd name="connsiteY205" fmla="*/ 130508 h 308271"/>
                <a:gd name="connsiteX206" fmla="*/ 63076 w 300579"/>
                <a:gd name="connsiteY206" fmla="*/ 128712 h 308271"/>
                <a:gd name="connsiteX207" fmla="*/ 65921 w 300579"/>
                <a:gd name="connsiteY207" fmla="*/ 126891 h 308271"/>
                <a:gd name="connsiteX208" fmla="*/ 64624 w 300579"/>
                <a:gd name="connsiteY208" fmla="*/ 122477 h 308271"/>
                <a:gd name="connsiteX209" fmla="*/ 71135 w 300579"/>
                <a:gd name="connsiteY209" fmla="*/ 121180 h 308271"/>
                <a:gd name="connsiteX210" fmla="*/ 70338 w 300579"/>
                <a:gd name="connsiteY210" fmla="*/ 117788 h 308271"/>
                <a:gd name="connsiteX211" fmla="*/ 76575 w 300579"/>
                <a:gd name="connsiteY211" fmla="*/ 117788 h 308271"/>
                <a:gd name="connsiteX212" fmla="*/ 76076 w 300579"/>
                <a:gd name="connsiteY212" fmla="*/ 113897 h 308271"/>
                <a:gd name="connsiteX213" fmla="*/ 74254 w 300579"/>
                <a:gd name="connsiteY213" fmla="*/ 108185 h 308271"/>
                <a:gd name="connsiteX214" fmla="*/ 75028 w 300579"/>
                <a:gd name="connsiteY214" fmla="*/ 106115 h 308271"/>
                <a:gd name="connsiteX215" fmla="*/ 80218 w 300579"/>
                <a:gd name="connsiteY215" fmla="*/ 105317 h 308271"/>
                <a:gd name="connsiteX216" fmla="*/ 81266 w 300579"/>
                <a:gd name="connsiteY216" fmla="*/ 102474 h 308271"/>
                <a:gd name="connsiteX217" fmla="*/ 75802 w 300579"/>
                <a:gd name="connsiteY217" fmla="*/ 99880 h 308271"/>
                <a:gd name="connsiteX218" fmla="*/ 73207 w 300579"/>
                <a:gd name="connsiteY218" fmla="*/ 96238 h 308271"/>
                <a:gd name="connsiteX219" fmla="*/ 70088 w 300579"/>
                <a:gd name="connsiteY219" fmla="*/ 92871 h 308271"/>
                <a:gd name="connsiteX220" fmla="*/ 70612 w 300579"/>
                <a:gd name="connsiteY220" fmla="*/ 86362 h 308271"/>
                <a:gd name="connsiteX221" fmla="*/ 74254 w 300579"/>
                <a:gd name="connsiteY221" fmla="*/ 86113 h 308271"/>
                <a:gd name="connsiteX222" fmla="*/ 75802 w 300579"/>
                <a:gd name="connsiteY222" fmla="*/ 82721 h 308271"/>
                <a:gd name="connsiteX223" fmla="*/ 73730 w 300579"/>
                <a:gd name="connsiteY223" fmla="*/ 78057 h 308271"/>
                <a:gd name="connsiteX224" fmla="*/ 69040 w 300579"/>
                <a:gd name="connsiteY224" fmla="*/ 77283 h 308271"/>
                <a:gd name="connsiteX225" fmla="*/ 64624 w 300579"/>
                <a:gd name="connsiteY225" fmla="*/ 79353 h 308271"/>
                <a:gd name="connsiteX226" fmla="*/ 62029 w 300579"/>
                <a:gd name="connsiteY226" fmla="*/ 79603 h 308271"/>
                <a:gd name="connsiteX227" fmla="*/ 62553 w 300579"/>
                <a:gd name="connsiteY227" fmla="*/ 81947 h 308271"/>
                <a:gd name="connsiteX228" fmla="*/ 61505 w 300579"/>
                <a:gd name="connsiteY228" fmla="*/ 83768 h 308271"/>
                <a:gd name="connsiteX229" fmla="*/ 55541 w 300579"/>
                <a:gd name="connsiteY229" fmla="*/ 83244 h 308271"/>
                <a:gd name="connsiteX230" fmla="*/ 51650 w 300579"/>
                <a:gd name="connsiteY230" fmla="*/ 80900 h 308271"/>
                <a:gd name="connsiteX231" fmla="*/ 48256 w 300579"/>
                <a:gd name="connsiteY231" fmla="*/ 75986 h 308271"/>
                <a:gd name="connsiteX232" fmla="*/ 45936 w 300579"/>
                <a:gd name="connsiteY232" fmla="*/ 75463 h 308271"/>
                <a:gd name="connsiteX233" fmla="*/ 43840 w 300579"/>
                <a:gd name="connsiteY233" fmla="*/ 77009 h 308271"/>
                <a:gd name="connsiteX234" fmla="*/ 46958 w 300579"/>
                <a:gd name="connsiteY234" fmla="*/ 72345 h 308271"/>
                <a:gd name="connsiteX235" fmla="*/ 47732 w 300579"/>
                <a:gd name="connsiteY235" fmla="*/ 70000 h 308271"/>
                <a:gd name="connsiteX236" fmla="*/ 53970 w 300579"/>
                <a:gd name="connsiteY236" fmla="*/ 63241 h 308271"/>
                <a:gd name="connsiteX237" fmla="*/ 57887 w 300579"/>
                <a:gd name="connsiteY237" fmla="*/ 60398 h 308271"/>
                <a:gd name="connsiteX238" fmla="*/ 62553 w 300579"/>
                <a:gd name="connsiteY238" fmla="*/ 57804 h 308271"/>
                <a:gd name="connsiteX239" fmla="*/ 71909 w 300579"/>
                <a:gd name="connsiteY239" fmla="*/ 54936 h 308271"/>
                <a:gd name="connsiteX240" fmla="*/ 74504 w 300579"/>
                <a:gd name="connsiteY240" fmla="*/ 53913 h 308271"/>
                <a:gd name="connsiteX241" fmla="*/ 76849 w 300579"/>
                <a:gd name="connsiteY241" fmla="*/ 51045 h 308271"/>
                <a:gd name="connsiteX242" fmla="*/ 80991 w 300579"/>
                <a:gd name="connsiteY242" fmla="*/ 49748 h 308271"/>
                <a:gd name="connsiteX243" fmla="*/ 83861 w 300579"/>
                <a:gd name="connsiteY243" fmla="*/ 49998 h 308271"/>
                <a:gd name="connsiteX244" fmla="*/ 87503 w 300579"/>
                <a:gd name="connsiteY244" fmla="*/ 48975 h 308271"/>
                <a:gd name="connsiteX245" fmla="*/ 105942 w 300579"/>
                <a:gd name="connsiteY245" fmla="*/ 41692 h 308271"/>
                <a:gd name="connsiteX246" fmla="*/ 110608 w 300579"/>
                <a:gd name="connsiteY246" fmla="*/ 42740 h 308271"/>
                <a:gd name="connsiteX247" fmla="*/ 116596 w 300579"/>
                <a:gd name="connsiteY247" fmla="*/ 40919 h 308271"/>
                <a:gd name="connsiteX248" fmla="*/ 125428 w 300579"/>
                <a:gd name="connsiteY248" fmla="*/ 38849 h 308271"/>
                <a:gd name="connsiteX249" fmla="*/ 129071 w 300579"/>
                <a:gd name="connsiteY249" fmla="*/ 35208 h 308271"/>
                <a:gd name="connsiteX250" fmla="*/ 136856 w 300579"/>
                <a:gd name="connsiteY250" fmla="*/ 31841 h 308271"/>
                <a:gd name="connsiteX251" fmla="*/ 139974 w 300579"/>
                <a:gd name="connsiteY251" fmla="*/ 28972 h 308271"/>
                <a:gd name="connsiteX252" fmla="*/ 142569 w 300579"/>
                <a:gd name="connsiteY252" fmla="*/ 27925 h 308271"/>
                <a:gd name="connsiteX253" fmla="*/ 147235 w 300579"/>
                <a:gd name="connsiteY253" fmla="*/ 24034 h 308271"/>
                <a:gd name="connsiteX254" fmla="*/ 151651 w 300579"/>
                <a:gd name="connsiteY254" fmla="*/ 21689 h 308271"/>
                <a:gd name="connsiteX255" fmla="*/ 157365 w 300579"/>
                <a:gd name="connsiteY255" fmla="*/ 19619 h 308271"/>
                <a:gd name="connsiteX256" fmla="*/ 160235 w 300579"/>
                <a:gd name="connsiteY256" fmla="*/ 19370 h 308271"/>
                <a:gd name="connsiteX257" fmla="*/ 164401 w 300579"/>
                <a:gd name="connsiteY257" fmla="*/ 16776 h 308271"/>
                <a:gd name="connsiteX258" fmla="*/ 165948 w 300579"/>
                <a:gd name="connsiteY258" fmla="*/ 14432 h 308271"/>
                <a:gd name="connsiteX259" fmla="*/ 165948 w 300579"/>
                <a:gd name="connsiteY259" fmla="*/ 10790 h 308271"/>
                <a:gd name="connsiteX260" fmla="*/ 168294 w 300579"/>
                <a:gd name="connsiteY260" fmla="*/ 9244 h 308271"/>
                <a:gd name="connsiteX261" fmla="*/ 167770 w 300579"/>
                <a:gd name="connsiteY261" fmla="*/ 6376 h 308271"/>
                <a:gd name="connsiteX262" fmla="*/ 171163 w 300579"/>
                <a:gd name="connsiteY262" fmla="*/ 5603 h 308271"/>
                <a:gd name="connsiteX263" fmla="*/ 174780 w 300579"/>
                <a:gd name="connsiteY263" fmla="*/ 6126 h 308271"/>
                <a:gd name="connsiteX264" fmla="*/ 182839 w 300579"/>
                <a:gd name="connsiteY264" fmla="*/ 5852 h 308271"/>
                <a:gd name="connsiteX265" fmla="*/ 187256 w 300579"/>
                <a:gd name="connsiteY265" fmla="*/ 4306 h 308271"/>
                <a:gd name="connsiteX266" fmla="*/ 193244 w 300579"/>
                <a:gd name="connsiteY266" fmla="*/ -109 h 308271"/>
                <a:gd name="connsiteX267" fmla="*/ 195315 w 300579"/>
                <a:gd name="connsiteY267" fmla="*/ -383 h 308271"/>
                <a:gd name="connsiteX268" fmla="*/ 197386 w 300579"/>
                <a:gd name="connsiteY268" fmla="*/ 1188 h 308271"/>
                <a:gd name="connsiteX269" fmla="*/ 198434 w 300579"/>
                <a:gd name="connsiteY269" fmla="*/ 4306 h 308271"/>
                <a:gd name="connsiteX270" fmla="*/ 201552 w 300579"/>
                <a:gd name="connsiteY270" fmla="*/ 7673 h 308271"/>
                <a:gd name="connsiteX271" fmla="*/ 205196 w 300579"/>
                <a:gd name="connsiteY271" fmla="*/ 9743 h 308271"/>
                <a:gd name="connsiteX272" fmla="*/ 206992 w 300579"/>
                <a:gd name="connsiteY272" fmla="*/ 12611 h 308271"/>
                <a:gd name="connsiteX273" fmla="*/ 207790 w 300579"/>
                <a:gd name="connsiteY273" fmla="*/ 16502 h 308271"/>
                <a:gd name="connsiteX274" fmla="*/ 208040 w 300579"/>
                <a:gd name="connsiteY274" fmla="*/ 24807 h 308271"/>
                <a:gd name="connsiteX275" fmla="*/ 209337 w 300579"/>
                <a:gd name="connsiteY275" fmla="*/ 27925 h 308271"/>
                <a:gd name="connsiteX276" fmla="*/ 212206 w 300579"/>
                <a:gd name="connsiteY276" fmla="*/ 32090 h 308271"/>
                <a:gd name="connsiteX277" fmla="*/ 215575 w 300579"/>
                <a:gd name="connsiteY277" fmla="*/ 33387 h 308271"/>
                <a:gd name="connsiteX278" fmla="*/ 216872 w 300579"/>
                <a:gd name="connsiteY278" fmla="*/ 34684 h 308271"/>
                <a:gd name="connsiteX279" fmla="*/ 217646 w 300579"/>
                <a:gd name="connsiteY279" fmla="*/ 41169 h 308271"/>
                <a:gd name="connsiteX280" fmla="*/ 219467 w 300579"/>
                <a:gd name="connsiteY280" fmla="*/ 44037 h 308271"/>
                <a:gd name="connsiteX281" fmla="*/ 226753 w 300579"/>
                <a:gd name="connsiteY281" fmla="*/ 49998 h 30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</a:cxnLst>
              <a:rect l="l" t="t" r="r" b="b"/>
              <a:pathLst>
                <a:path w="300579" h="308271">
                  <a:moveTo>
                    <a:pt x="227800" y="50023"/>
                  </a:moveTo>
                  <a:lnTo>
                    <a:pt x="230146" y="53140"/>
                  </a:lnTo>
                  <a:lnTo>
                    <a:pt x="228849" y="55460"/>
                  </a:lnTo>
                  <a:lnTo>
                    <a:pt x="228849" y="58852"/>
                  </a:lnTo>
                  <a:lnTo>
                    <a:pt x="227277" y="59625"/>
                  </a:lnTo>
                  <a:lnTo>
                    <a:pt x="224682" y="65586"/>
                  </a:lnTo>
                  <a:lnTo>
                    <a:pt x="223135" y="66883"/>
                  </a:lnTo>
                  <a:lnTo>
                    <a:pt x="223384" y="73642"/>
                  </a:lnTo>
                  <a:lnTo>
                    <a:pt x="222860" y="78057"/>
                  </a:lnTo>
                  <a:lnTo>
                    <a:pt x="220790" y="85065"/>
                  </a:lnTo>
                  <a:lnTo>
                    <a:pt x="220540" y="88457"/>
                  </a:lnTo>
                  <a:lnTo>
                    <a:pt x="217421" y="90527"/>
                  </a:lnTo>
                  <a:lnTo>
                    <a:pt x="215600" y="92871"/>
                  </a:lnTo>
                  <a:lnTo>
                    <a:pt x="214552" y="98832"/>
                  </a:lnTo>
                  <a:lnTo>
                    <a:pt x="214826" y="102998"/>
                  </a:lnTo>
                  <a:lnTo>
                    <a:pt x="213005" y="108185"/>
                  </a:lnTo>
                  <a:lnTo>
                    <a:pt x="213005" y="112076"/>
                  </a:lnTo>
                  <a:lnTo>
                    <a:pt x="214028" y="113897"/>
                  </a:lnTo>
                  <a:lnTo>
                    <a:pt x="213779" y="116241"/>
                  </a:lnTo>
                  <a:lnTo>
                    <a:pt x="216124" y="123000"/>
                  </a:lnTo>
                  <a:lnTo>
                    <a:pt x="217945" y="125594"/>
                  </a:lnTo>
                  <a:lnTo>
                    <a:pt x="217147" y="128712"/>
                  </a:lnTo>
                  <a:lnTo>
                    <a:pt x="218195" y="133126"/>
                  </a:lnTo>
                  <a:lnTo>
                    <a:pt x="222611" y="138838"/>
                  </a:lnTo>
                  <a:lnTo>
                    <a:pt x="221838" y="142729"/>
                  </a:lnTo>
                  <a:lnTo>
                    <a:pt x="222361" y="146370"/>
                  </a:lnTo>
                  <a:lnTo>
                    <a:pt x="227027" y="149488"/>
                  </a:lnTo>
                  <a:lnTo>
                    <a:pt x="227027" y="156222"/>
                  </a:lnTo>
                  <a:lnTo>
                    <a:pt x="229622" y="157519"/>
                  </a:lnTo>
                  <a:lnTo>
                    <a:pt x="233789" y="156222"/>
                  </a:lnTo>
                  <a:lnTo>
                    <a:pt x="236633" y="152605"/>
                  </a:lnTo>
                  <a:lnTo>
                    <a:pt x="242347" y="151309"/>
                  </a:lnTo>
                  <a:lnTo>
                    <a:pt x="245216" y="152082"/>
                  </a:lnTo>
                  <a:lnTo>
                    <a:pt x="246513" y="154426"/>
                  </a:lnTo>
                  <a:lnTo>
                    <a:pt x="249108" y="155199"/>
                  </a:lnTo>
                  <a:lnTo>
                    <a:pt x="251454" y="157793"/>
                  </a:lnTo>
                  <a:lnTo>
                    <a:pt x="255596" y="158566"/>
                  </a:lnTo>
                  <a:lnTo>
                    <a:pt x="256644" y="157544"/>
                  </a:lnTo>
                  <a:lnTo>
                    <a:pt x="261060" y="160387"/>
                  </a:lnTo>
                  <a:lnTo>
                    <a:pt x="261060" y="161958"/>
                  </a:lnTo>
                  <a:lnTo>
                    <a:pt x="263405" y="163779"/>
                  </a:lnTo>
                  <a:lnTo>
                    <a:pt x="267023" y="163505"/>
                  </a:lnTo>
                  <a:lnTo>
                    <a:pt x="268071" y="166099"/>
                  </a:lnTo>
                  <a:lnTo>
                    <a:pt x="273011" y="165600"/>
                  </a:lnTo>
                  <a:lnTo>
                    <a:pt x="275606" y="169216"/>
                  </a:lnTo>
                  <a:lnTo>
                    <a:pt x="275855" y="170787"/>
                  </a:lnTo>
                  <a:lnTo>
                    <a:pt x="278725" y="173132"/>
                  </a:lnTo>
                  <a:lnTo>
                    <a:pt x="281594" y="173132"/>
                  </a:lnTo>
                  <a:lnTo>
                    <a:pt x="283391" y="175451"/>
                  </a:lnTo>
                  <a:lnTo>
                    <a:pt x="278201" y="180914"/>
                  </a:lnTo>
                  <a:lnTo>
                    <a:pt x="282093" y="188695"/>
                  </a:lnTo>
                  <a:lnTo>
                    <a:pt x="283914" y="193634"/>
                  </a:lnTo>
                  <a:lnTo>
                    <a:pt x="286010" y="193384"/>
                  </a:lnTo>
                  <a:lnTo>
                    <a:pt x="291200" y="194681"/>
                  </a:lnTo>
                  <a:lnTo>
                    <a:pt x="293271" y="196228"/>
                  </a:lnTo>
                  <a:lnTo>
                    <a:pt x="296141" y="200393"/>
                  </a:lnTo>
                  <a:lnTo>
                    <a:pt x="295342" y="202213"/>
                  </a:lnTo>
                  <a:lnTo>
                    <a:pt x="291200" y="204807"/>
                  </a:lnTo>
                  <a:lnTo>
                    <a:pt x="293271" y="206104"/>
                  </a:lnTo>
                  <a:lnTo>
                    <a:pt x="295092" y="208698"/>
                  </a:lnTo>
                  <a:lnTo>
                    <a:pt x="293795" y="209995"/>
                  </a:lnTo>
                  <a:lnTo>
                    <a:pt x="296914" y="211566"/>
                  </a:lnTo>
                  <a:lnTo>
                    <a:pt x="295866" y="214160"/>
                  </a:lnTo>
                  <a:lnTo>
                    <a:pt x="298461" y="219597"/>
                  </a:lnTo>
                  <a:lnTo>
                    <a:pt x="298461" y="223239"/>
                  </a:lnTo>
                  <a:lnTo>
                    <a:pt x="295342" y="224012"/>
                  </a:lnTo>
                  <a:lnTo>
                    <a:pt x="296639" y="228701"/>
                  </a:lnTo>
                  <a:lnTo>
                    <a:pt x="294818" y="229748"/>
                  </a:lnTo>
                  <a:lnTo>
                    <a:pt x="295342" y="232342"/>
                  </a:lnTo>
                  <a:lnTo>
                    <a:pt x="288580" y="235186"/>
                  </a:lnTo>
                  <a:lnTo>
                    <a:pt x="284688" y="239351"/>
                  </a:lnTo>
                  <a:lnTo>
                    <a:pt x="287807" y="242992"/>
                  </a:lnTo>
                  <a:lnTo>
                    <a:pt x="291200" y="245312"/>
                  </a:lnTo>
                  <a:lnTo>
                    <a:pt x="287807" y="251297"/>
                  </a:lnTo>
                  <a:lnTo>
                    <a:pt x="284963" y="251023"/>
                  </a:lnTo>
                  <a:lnTo>
                    <a:pt x="286509" y="254664"/>
                  </a:lnTo>
                  <a:lnTo>
                    <a:pt x="285462" y="256485"/>
                  </a:lnTo>
                  <a:lnTo>
                    <a:pt x="281569" y="252345"/>
                  </a:lnTo>
                  <a:lnTo>
                    <a:pt x="275332" y="249726"/>
                  </a:lnTo>
                  <a:lnTo>
                    <a:pt x="267796" y="248953"/>
                  </a:lnTo>
                  <a:lnTo>
                    <a:pt x="262083" y="248953"/>
                  </a:lnTo>
                  <a:lnTo>
                    <a:pt x="256369" y="250774"/>
                  </a:lnTo>
                  <a:lnTo>
                    <a:pt x="255870" y="248953"/>
                  </a:lnTo>
                  <a:lnTo>
                    <a:pt x="251953" y="246359"/>
                  </a:lnTo>
                  <a:lnTo>
                    <a:pt x="249358" y="245586"/>
                  </a:lnTo>
                  <a:lnTo>
                    <a:pt x="250656" y="243491"/>
                  </a:lnTo>
                  <a:lnTo>
                    <a:pt x="248585" y="238578"/>
                  </a:lnTo>
                  <a:lnTo>
                    <a:pt x="246513" y="235709"/>
                  </a:lnTo>
                  <a:lnTo>
                    <a:pt x="244418" y="230247"/>
                  </a:lnTo>
                  <a:lnTo>
                    <a:pt x="246513" y="229474"/>
                  </a:lnTo>
                  <a:lnTo>
                    <a:pt x="243120" y="221169"/>
                  </a:lnTo>
                  <a:lnTo>
                    <a:pt x="241573" y="221169"/>
                  </a:lnTo>
                  <a:lnTo>
                    <a:pt x="239503" y="218575"/>
                  </a:lnTo>
                  <a:lnTo>
                    <a:pt x="236633" y="219872"/>
                  </a:lnTo>
                  <a:lnTo>
                    <a:pt x="235585" y="222191"/>
                  </a:lnTo>
                  <a:lnTo>
                    <a:pt x="228050" y="227129"/>
                  </a:lnTo>
                  <a:lnTo>
                    <a:pt x="222860" y="228426"/>
                  </a:lnTo>
                  <a:lnTo>
                    <a:pt x="220790" y="230247"/>
                  </a:lnTo>
                  <a:lnTo>
                    <a:pt x="216623" y="231295"/>
                  </a:lnTo>
                  <a:lnTo>
                    <a:pt x="213504" y="234662"/>
                  </a:lnTo>
                  <a:lnTo>
                    <a:pt x="210660" y="238553"/>
                  </a:lnTo>
                  <a:lnTo>
                    <a:pt x="206493" y="241171"/>
                  </a:lnTo>
                  <a:lnTo>
                    <a:pt x="205994" y="242967"/>
                  </a:lnTo>
                  <a:lnTo>
                    <a:pt x="200006" y="244289"/>
                  </a:lnTo>
                  <a:lnTo>
                    <a:pt x="194042" y="247905"/>
                  </a:lnTo>
                  <a:lnTo>
                    <a:pt x="189626" y="252844"/>
                  </a:lnTo>
                  <a:lnTo>
                    <a:pt x="187281" y="254141"/>
                  </a:lnTo>
                  <a:lnTo>
                    <a:pt x="184686" y="257009"/>
                  </a:lnTo>
                  <a:lnTo>
                    <a:pt x="181817" y="258306"/>
                  </a:lnTo>
                  <a:lnTo>
                    <a:pt x="175854" y="263494"/>
                  </a:lnTo>
                  <a:lnTo>
                    <a:pt x="170913" y="263743"/>
                  </a:lnTo>
                  <a:lnTo>
                    <a:pt x="167270" y="265314"/>
                  </a:lnTo>
                  <a:lnTo>
                    <a:pt x="164151" y="267384"/>
                  </a:lnTo>
                  <a:lnTo>
                    <a:pt x="157415" y="271275"/>
                  </a:lnTo>
                  <a:lnTo>
                    <a:pt x="154296" y="271799"/>
                  </a:lnTo>
                  <a:lnTo>
                    <a:pt x="151951" y="272847"/>
                  </a:lnTo>
                  <a:lnTo>
                    <a:pt x="148557" y="272847"/>
                  </a:lnTo>
                  <a:lnTo>
                    <a:pt x="139999" y="274917"/>
                  </a:lnTo>
                  <a:lnTo>
                    <a:pt x="138178" y="276987"/>
                  </a:lnTo>
                  <a:lnTo>
                    <a:pt x="134012" y="278284"/>
                  </a:lnTo>
                  <a:lnTo>
                    <a:pt x="132190" y="279855"/>
                  </a:lnTo>
                  <a:lnTo>
                    <a:pt x="133512" y="284519"/>
                  </a:lnTo>
                  <a:lnTo>
                    <a:pt x="132714" y="287113"/>
                  </a:lnTo>
                  <a:lnTo>
                    <a:pt x="130393" y="288933"/>
                  </a:lnTo>
                  <a:lnTo>
                    <a:pt x="129595" y="290754"/>
                  </a:lnTo>
                  <a:lnTo>
                    <a:pt x="127524" y="291028"/>
                  </a:lnTo>
                  <a:lnTo>
                    <a:pt x="125703" y="287636"/>
                  </a:lnTo>
                  <a:lnTo>
                    <a:pt x="123108" y="289208"/>
                  </a:lnTo>
                  <a:lnTo>
                    <a:pt x="115573" y="292051"/>
                  </a:lnTo>
                  <a:lnTo>
                    <a:pt x="114799" y="293622"/>
                  </a:lnTo>
                  <a:lnTo>
                    <a:pt x="110633" y="294919"/>
                  </a:lnTo>
                  <a:lnTo>
                    <a:pt x="109335" y="297513"/>
                  </a:lnTo>
                  <a:lnTo>
                    <a:pt x="99979" y="298810"/>
                  </a:lnTo>
                  <a:lnTo>
                    <a:pt x="95837" y="300357"/>
                  </a:lnTo>
                  <a:lnTo>
                    <a:pt x="91670" y="300107"/>
                  </a:lnTo>
                  <a:lnTo>
                    <a:pt x="85957" y="303474"/>
                  </a:lnTo>
                  <a:lnTo>
                    <a:pt x="79195" y="303998"/>
                  </a:lnTo>
                  <a:lnTo>
                    <a:pt x="77124" y="303474"/>
                  </a:lnTo>
                  <a:lnTo>
                    <a:pt x="74779" y="306592"/>
                  </a:lnTo>
                  <a:lnTo>
                    <a:pt x="68815" y="306342"/>
                  </a:lnTo>
                  <a:lnTo>
                    <a:pt x="63351" y="302452"/>
                  </a:lnTo>
                  <a:lnTo>
                    <a:pt x="60482" y="307390"/>
                  </a:lnTo>
                  <a:lnTo>
                    <a:pt x="57114" y="307390"/>
                  </a:lnTo>
                  <a:lnTo>
                    <a:pt x="52448" y="305295"/>
                  </a:lnTo>
                  <a:lnTo>
                    <a:pt x="50102" y="307889"/>
                  </a:lnTo>
                  <a:lnTo>
                    <a:pt x="48281" y="307116"/>
                  </a:lnTo>
                  <a:lnTo>
                    <a:pt x="44114" y="307639"/>
                  </a:lnTo>
                  <a:lnTo>
                    <a:pt x="40222" y="301928"/>
                  </a:lnTo>
                  <a:lnTo>
                    <a:pt x="38924" y="302950"/>
                  </a:lnTo>
                  <a:lnTo>
                    <a:pt x="36080" y="301404"/>
                  </a:lnTo>
                  <a:lnTo>
                    <a:pt x="35282" y="299334"/>
                  </a:lnTo>
                  <a:lnTo>
                    <a:pt x="29318" y="303998"/>
                  </a:lnTo>
                  <a:lnTo>
                    <a:pt x="21534" y="306592"/>
                  </a:lnTo>
                  <a:lnTo>
                    <a:pt x="19713" y="303474"/>
                  </a:lnTo>
                  <a:lnTo>
                    <a:pt x="19962" y="300357"/>
                  </a:lnTo>
                  <a:lnTo>
                    <a:pt x="17891" y="295942"/>
                  </a:lnTo>
                  <a:lnTo>
                    <a:pt x="16070" y="293872"/>
                  </a:lnTo>
                  <a:lnTo>
                    <a:pt x="12951" y="288933"/>
                  </a:lnTo>
                  <a:lnTo>
                    <a:pt x="11130" y="283995"/>
                  </a:lnTo>
                  <a:lnTo>
                    <a:pt x="8535" y="282175"/>
                  </a:lnTo>
                  <a:lnTo>
                    <a:pt x="5665" y="278034"/>
                  </a:lnTo>
                  <a:lnTo>
                    <a:pt x="9832" y="275166"/>
                  </a:lnTo>
                  <a:lnTo>
                    <a:pt x="1524" y="268158"/>
                  </a:lnTo>
                  <a:lnTo>
                    <a:pt x="3595" y="261673"/>
                  </a:lnTo>
                  <a:lnTo>
                    <a:pt x="2821" y="260625"/>
                  </a:lnTo>
                  <a:lnTo>
                    <a:pt x="9059" y="256485"/>
                  </a:lnTo>
                  <a:lnTo>
                    <a:pt x="4642" y="256734"/>
                  </a:lnTo>
                  <a:lnTo>
                    <a:pt x="-822" y="250749"/>
                  </a:lnTo>
                  <a:lnTo>
                    <a:pt x="-2119" y="247905"/>
                  </a:lnTo>
                  <a:lnTo>
                    <a:pt x="-1595" y="242443"/>
                  </a:lnTo>
                  <a:lnTo>
                    <a:pt x="-1870" y="240897"/>
                  </a:lnTo>
                  <a:lnTo>
                    <a:pt x="201" y="235959"/>
                  </a:lnTo>
                  <a:lnTo>
                    <a:pt x="4617" y="234138"/>
                  </a:lnTo>
                  <a:lnTo>
                    <a:pt x="3844" y="231544"/>
                  </a:lnTo>
                  <a:lnTo>
                    <a:pt x="9558" y="226606"/>
                  </a:lnTo>
                  <a:lnTo>
                    <a:pt x="22033" y="220645"/>
                  </a:lnTo>
                  <a:lnTo>
                    <a:pt x="24903" y="218026"/>
                  </a:lnTo>
                  <a:lnTo>
                    <a:pt x="28520" y="216480"/>
                  </a:lnTo>
                  <a:lnTo>
                    <a:pt x="32437" y="210519"/>
                  </a:lnTo>
                  <a:lnTo>
                    <a:pt x="36579" y="207401"/>
                  </a:lnTo>
                  <a:lnTo>
                    <a:pt x="40996" y="205306"/>
                  </a:lnTo>
                  <a:lnTo>
                    <a:pt x="41519" y="206603"/>
                  </a:lnTo>
                  <a:lnTo>
                    <a:pt x="46460" y="204284"/>
                  </a:lnTo>
                  <a:lnTo>
                    <a:pt x="47233" y="202987"/>
                  </a:lnTo>
                  <a:lnTo>
                    <a:pt x="51400" y="201415"/>
                  </a:lnTo>
                  <a:lnTo>
                    <a:pt x="50601" y="198298"/>
                  </a:lnTo>
                  <a:lnTo>
                    <a:pt x="51899" y="195180"/>
                  </a:lnTo>
                  <a:lnTo>
                    <a:pt x="57612" y="191813"/>
                  </a:lnTo>
                  <a:lnTo>
                    <a:pt x="57363" y="189743"/>
                  </a:lnTo>
                  <a:lnTo>
                    <a:pt x="55541" y="188421"/>
                  </a:lnTo>
                  <a:lnTo>
                    <a:pt x="55816" y="181163"/>
                  </a:lnTo>
                  <a:lnTo>
                    <a:pt x="55292" y="176998"/>
                  </a:lnTo>
                  <a:lnTo>
                    <a:pt x="55816" y="174678"/>
                  </a:lnTo>
                  <a:lnTo>
                    <a:pt x="51375" y="174404"/>
                  </a:lnTo>
                  <a:lnTo>
                    <a:pt x="49828" y="173107"/>
                  </a:lnTo>
                  <a:lnTo>
                    <a:pt x="50876" y="169216"/>
                  </a:lnTo>
                  <a:lnTo>
                    <a:pt x="53196" y="167146"/>
                  </a:lnTo>
                  <a:lnTo>
                    <a:pt x="53995" y="164029"/>
                  </a:lnTo>
                  <a:lnTo>
                    <a:pt x="50876" y="163230"/>
                  </a:lnTo>
                  <a:lnTo>
                    <a:pt x="55017" y="150785"/>
                  </a:lnTo>
                  <a:lnTo>
                    <a:pt x="60731" y="152331"/>
                  </a:lnTo>
                  <a:lnTo>
                    <a:pt x="61255" y="148690"/>
                  </a:lnTo>
                  <a:lnTo>
                    <a:pt x="60482" y="143252"/>
                  </a:lnTo>
                  <a:lnTo>
                    <a:pt x="60482" y="138563"/>
                  </a:lnTo>
                  <a:lnTo>
                    <a:pt x="62029" y="133126"/>
                  </a:lnTo>
                  <a:lnTo>
                    <a:pt x="64374" y="130508"/>
                  </a:lnTo>
                  <a:lnTo>
                    <a:pt x="63076" y="128712"/>
                  </a:lnTo>
                  <a:lnTo>
                    <a:pt x="65921" y="126891"/>
                  </a:lnTo>
                  <a:lnTo>
                    <a:pt x="64624" y="122477"/>
                  </a:lnTo>
                  <a:lnTo>
                    <a:pt x="71135" y="121180"/>
                  </a:lnTo>
                  <a:lnTo>
                    <a:pt x="70338" y="117788"/>
                  </a:lnTo>
                  <a:lnTo>
                    <a:pt x="76575" y="117788"/>
                  </a:lnTo>
                  <a:lnTo>
                    <a:pt x="76076" y="113897"/>
                  </a:lnTo>
                  <a:lnTo>
                    <a:pt x="74254" y="108185"/>
                  </a:lnTo>
                  <a:lnTo>
                    <a:pt x="75028" y="106115"/>
                  </a:lnTo>
                  <a:lnTo>
                    <a:pt x="80218" y="105317"/>
                  </a:lnTo>
                  <a:lnTo>
                    <a:pt x="81266" y="102474"/>
                  </a:lnTo>
                  <a:lnTo>
                    <a:pt x="75802" y="99880"/>
                  </a:lnTo>
                  <a:lnTo>
                    <a:pt x="73207" y="96238"/>
                  </a:lnTo>
                  <a:lnTo>
                    <a:pt x="70088" y="92871"/>
                  </a:lnTo>
                  <a:lnTo>
                    <a:pt x="70612" y="86362"/>
                  </a:lnTo>
                  <a:lnTo>
                    <a:pt x="74254" y="86113"/>
                  </a:lnTo>
                  <a:lnTo>
                    <a:pt x="75802" y="82721"/>
                  </a:lnTo>
                  <a:lnTo>
                    <a:pt x="73730" y="78057"/>
                  </a:lnTo>
                  <a:lnTo>
                    <a:pt x="69040" y="77283"/>
                  </a:lnTo>
                  <a:lnTo>
                    <a:pt x="64624" y="79353"/>
                  </a:lnTo>
                  <a:lnTo>
                    <a:pt x="62029" y="79603"/>
                  </a:lnTo>
                  <a:lnTo>
                    <a:pt x="62553" y="81947"/>
                  </a:lnTo>
                  <a:lnTo>
                    <a:pt x="61505" y="83768"/>
                  </a:lnTo>
                  <a:lnTo>
                    <a:pt x="55541" y="83244"/>
                  </a:lnTo>
                  <a:lnTo>
                    <a:pt x="51650" y="80900"/>
                  </a:lnTo>
                  <a:lnTo>
                    <a:pt x="48256" y="75986"/>
                  </a:lnTo>
                  <a:lnTo>
                    <a:pt x="45936" y="75463"/>
                  </a:lnTo>
                  <a:lnTo>
                    <a:pt x="43840" y="77009"/>
                  </a:lnTo>
                  <a:lnTo>
                    <a:pt x="46958" y="72345"/>
                  </a:lnTo>
                  <a:lnTo>
                    <a:pt x="47732" y="70000"/>
                  </a:lnTo>
                  <a:lnTo>
                    <a:pt x="53970" y="63241"/>
                  </a:lnTo>
                  <a:lnTo>
                    <a:pt x="57887" y="60398"/>
                  </a:lnTo>
                  <a:lnTo>
                    <a:pt x="62553" y="57804"/>
                  </a:lnTo>
                  <a:lnTo>
                    <a:pt x="71909" y="54936"/>
                  </a:lnTo>
                  <a:lnTo>
                    <a:pt x="74504" y="53913"/>
                  </a:lnTo>
                  <a:lnTo>
                    <a:pt x="76849" y="51045"/>
                  </a:lnTo>
                  <a:lnTo>
                    <a:pt x="80991" y="49748"/>
                  </a:lnTo>
                  <a:lnTo>
                    <a:pt x="83861" y="49998"/>
                  </a:lnTo>
                  <a:lnTo>
                    <a:pt x="87503" y="48975"/>
                  </a:lnTo>
                  <a:lnTo>
                    <a:pt x="105942" y="41692"/>
                  </a:lnTo>
                  <a:lnTo>
                    <a:pt x="110608" y="42740"/>
                  </a:lnTo>
                  <a:lnTo>
                    <a:pt x="116596" y="40919"/>
                  </a:lnTo>
                  <a:lnTo>
                    <a:pt x="125428" y="38849"/>
                  </a:lnTo>
                  <a:lnTo>
                    <a:pt x="129071" y="35208"/>
                  </a:lnTo>
                  <a:lnTo>
                    <a:pt x="136856" y="31841"/>
                  </a:lnTo>
                  <a:lnTo>
                    <a:pt x="139974" y="28972"/>
                  </a:lnTo>
                  <a:lnTo>
                    <a:pt x="142569" y="27925"/>
                  </a:lnTo>
                  <a:lnTo>
                    <a:pt x="147235" y="24034"/>
                  </a:lnTo>
                  <a:lnTo>
                    <a:pt x="151651" y="21689"/>
                  </a:lnTo>
                  <a:lnTo>
                    <a:pt x="157365" y="19619"/>
                  </a:lnTo>
                  <a:lnTo>
                    <a:pt x="160235" y="19370"/>
                  </a:lnTo>
                  <a:lnTo>
                    <a:pt x="164401" y="16776"/>
                  </a:lnTo>
                  <a:lnTo>
                    <a:pt x="165948" y="14432"/>
                  </a:lnTo>
                  <a:lnTo>
                    <a:pt x="165948" y="10790"/>
                  </a:lnTo>
                  <a:lnTo>
                    <a:pt x="168294" y="9244"/>
                  </a:lnTo>
                  <a:lnTo>
                    <a:pt x="167770" y="6376"/>
                  </a:lnTo>
                  <a:lnTo>
                    <a:pt x="171163" y="5603"/>
                  </a:lnTo>
                  <a:lnTo>
                    <a:pt x="174780" y="6126"/>
                  </a:lnTo>
                  <a:lnTo>
                    <a:pt x="182839" y="5852"/>
                  </a:lnTo>
                  <a:lnTo>
                    <a:pt x="187256" y="4306"/>
                  </a:lnTo>
                  <a:lnTo>
                    <a:pt x="193244" y="-109"/>
                  </a:lnTo>
                  <a:lnTo>
                    <a:pt x="195315" y="-383"/>
                  </a:lnTo>
                  <a:lnTo>
                    <a:pt x="197386" y="1188"/>
                  </a:lnTo>
                  <a:lnTo>
                    <a:pt x="198434" y="4306"/>
                  </a:lnTo>
                  <a:lnTo>
                    <a:pt x="201552" y="7673"/>
                  </a:lnTo>
                  <a:lnTo>
                    <a:pt x="205196" y="9743"/>
                  </a:lnTo>
                  <a:lnTo>
                    <a:pt x="206992" y="12611"/>
                  </a:lnTo>
                  <a:lnTo>
                    <a:pt x="207790" y="16502"/>
                  </a:lnTo>
                  <a:lnTo>
                    <a:pt x="208040" y="24807"/>
                  </a:lnTo>
                  <a:lnTo>
                    <a:pt x="209337" y="27925"/>
                  </a:lnTo>
                  <a:lnTo>
                    <a:pt x="212206" y="32090"/>
                  </a:lnTo>
                  <a:lnTo>
                    <a:pt x="215575" y="33387"/>
                  </a:lnTo>
                  <a:lnTo>
                    <a:pt x="216872" y="34684"/>
                  </a:lnTo>
                  <a:lnTo>
                    <a:pt x="217646" y="41169"/>
                  </a:lnTo>
                  <a:lnTo>
                    <a:pt x="219467" y="44037"/>
                  </a:lnTo>
                  <a:lnTo>
                    <a:pt x="226753" y="4999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75" name="Free-form: Shape 3474">
              <a:extLst>
                <a:ext uri="{FF2B5EF4-FFF2-40B4-BE49-F238E27FC236}">
                  <a16:creationId xmlns:a16="http://schemas.microsoft.com/office/drawing/2014/main" id="{E0665308-A1EE-7493-9FE5-E2A41923E58F}"/>
                </a:ext>
              </a:extLst>
            </p:cNvPr>
            <p:cNvSpPr/>
            <p:nvPr/>
          </p:nvSpPr>
          <p:spPr>
            <a:xfrm>
              <a:off x="1296187" y="3243834"/>
              <a:ext cx="594173" cy="634426"/>
            </a:xfrm>
            <a:custGeom>
              <a:avLst/>
              <a:gdLst>
                <a:gd name="connsiteX0" fmla="*/ 592054 w 594173"/>
                <a:gd name="connsiteY0" fmla="*/ 141681 h 634426"/>
                <a:gd name="connsiteX1" fmla="*/ 588936 w 594173"/>
                <a:gd name="connsiteY1" fmla="*/ 141956 h 634426"/>
                <a:gd name="connsiteX2" fmla="*/ 586590 w 594173"/>
                <a:gd name="connsiteY2" fmla="*/ 146096 h 634426"/>
                <a:gd name="connsiteX3" fmla="*/ 588412 w 594173"/>
                <a:gd name="connsiteY3" fmla="*/ 147143 h 634426"/>
                <a:gd name="connsiteX4" fmla="*/ 584245 w 594173"/>
                <a:gd name="connsiteY4" fmla="*/ 162981 h 634426"/>
                <a:gd name="connsiteX5" fmla="*/ 581650 w 594173"/>
                <a:gd name="connsiteY5" fmla="*/ 166348 h 634426"/>
                <a:gd name="connsiteX6" fmla="*/ 585293 w 594173"/>
                <a:gd name="connsiteY6" fmla="*/ 167146 h 634426"/>
                <a:gd name="connsiteX7" fmla="*/ 586341 w 594173"/>
                <a:gd name="connsiteY7" fmla="*/ 175177 h 634426"/>
                <a:gd name="connsiteX8" fmla="*/ 580877 w 594173"/>
                <a:gd name="connsiteY8" fmla="*/ 178295 h 634426"/>
                <a:gd name="connsiteX9" fmla="*/ 573342 w 594173"/>
                <a:gd name="connsiteY9" fmla="*/ 184281 h 634426"/>
                <a:gd name="connsiteX10" fmla="*/ 569175 w 594173"/>
                <a:gd name="connsiteY10" fmla="*/ 181936 h 634426"/>
                <a:gd name="connsiteX11" fmla="*/ 567628 w 594173"/>
                <a:gd name="connsiteY11" fmla="*/ 184530 h 634426"/>
                <a:gd name="connsiteX12" fmla="*/ 565283 w 594173"/>
                <a:gd name="connsiteY12" fmla="*/ 182984 h 634426"/>
                <a:gd name="connsiteX13" fmla="*/ 563461 w 594173"/>
                <a:gd name="connsiteY13" fmla="*/ 185328 h 634426"/>
                <a:gd name="connsiteX14" fmla="*/ 560617 w 594173"/>
                <a:gd name="connsiteY14" fmla="*/ 186875 h 634426"/>
                <a:gd name="connsiteX15" fmla="*/ 550736 w 594173"/>
                <a:gd name="connsiteY15" fmla="*/ 195704 h 634426"/>
                <a:gd name="connsiteX16" fmla="*/ 535142 w 594173"/>
                <a:gd name="connsiteY16" fmla="*/ 204782 h 634426"/>
                <a:gd name="connsiteX17" fmla="*/ 533845 w 594173"/>
                <a:gd name="connsiteY17" fmla="*/ 205306 h 634426"/>
                <a:gd name="connsiteX18" fmla="*/ 508121 w 594173"/>
                <a:gd name="connsiteY18" fmla="*/ 224785 h 634426"/>
                <a:gd name="connsiteX19" fmla="*/ 507347 w 594173"/>
                <a:gd name="connsiteY19" fmla="*/ 225309 h 634426"/>
                <a:gd name="connsiteX20" fmla="*/ 485790 w 594173"/>
                <a:gd name="connsiteY20" fmla="*/ 255687 h 634426"/>
                <a:gd name="connsiteX21" fmla="*/ 482422 w 594173"/>
                <a:gd name="connsiteY21" fmla="*/ 261648 h 634426"/>
                <a:gd name="connsiteX22" fmla="*/ 480600 w 594173"/>
                <a:gd name="connsiteY22" fmla="*/ 263743 h 634426"/>
                <a:gd name="connsiteX23" fmla="*/ 475909 w 594173"/>
                <a:gd name="connsiteY23" fmla="*/ 267110 h 634426"/>
                <a:gd name="connsiteX24" fmla="*/ 472541 w 594173"/>
                <a:gd name="connsiteY24" fmla="*/ 267359 h 634426"/>
                <a:gd name="connsiteX25" fmla="*/ 470196 w 594173"/>
                <a:gd name="connsiteY25" fmla="*/ 268931 h 634426"/>
                <a:gd name="connsiteX26" fmla="*/ 466304 w 594173"/>
                <a:gd name="connsiteY26" fmla="*/ 269978 h 634426"/>
                <a:gd name="connsiteX27" fmla="*/ 464233 w 594173"/>
                <a:gd name="connsiteY27" fmla="*/ 273345 h 634426"/>
                <a:gd name="connsiteX28" fmla="*/ 465530 w 594173"/>
                <a:gd name="connsiteY28" fmla="*/ 279830 h 634426"/>
                <a:gd name="connsiteX29" fmla="*/ 471244 w 594173"/>
                <a:gd name="connsiteY29" fmla="*/ 309710 h 634426"/>
                <a:gd name="connsiteX30" fmla="*/ 464756 w 594173"/>
                <a:gd name="connsiteY30" fmla="*/ 310483 h 634426"/>
                <a:gd name="connsiteX31" fmla="*/ 460066 w 594173"/>
                <a:gd name="connsiteY31" fmla="*/ 306841 h 634426"/>
                <a:gd name="connsiteX32" fmla="*/ 459292 w 594173"/>
                <a:gd name="connsiteY32" fmla="*/ 308138 h 634426"/>
                <a:gd name="connsiteX33" fmla="*/ 459018 w 594173"/>
                <a:gd name="connsiteY33" fmla="*/ 313077 h 634426"/>
                <a:gd name="connsiteX34" fmla="*/ 455650 w 594173"/>
                <a:gd name="connsiteY34" fmla="*/ 313600 h 634426"/>
                <a:gd name="connsiteX35" fmla="*/ 454102 w 594173"/>
                <a:gd name="connsiteY35" fmla="*/ 314897 h 634426"/>
                <a:gd name="connsiteX36" fmla="*/ 445520 w 594173"/>
                <a:gd name="connsiteY36" fmla="*/ 320609 h 634426"/>
                <a:gd name="connsiteX37" fmla="*/ 443973 w 594173"/>
                <a:gd name="connsiteY37" fmla="*/ 329164 h 634426"/>
                <a:gd name="connsiteX38" fmla="*/ 445520 w 594173"/>
                <a:gd name="connsiteY38" fmla="*/ 332281 h 634426"/>
                <a:gd name="connsiteX39" fmla="*/ 441877 w 594173"/>
                <a:gd name="connsiteY39" fmla="*/ 338267 h 634426"/>
                <a:gd name="connsiteX40" fmla="*/ 440854 w 594173"/>
                <a:gd name="connsiteY40" fmla="*/ 340861 h 634426"/>
                <a:gd name="connsiteX41" fmla="*/ 435639 w 594173"/>
                <a:gd name="connsiteY41" fmla="*/ 337494 h 634426"/>
                <a:gd name="connsiteX42" fmla="*/ 430200 w 594173"/>
                <a:gd name="connsiteY42" fmla="*/ 345026 h 634426"/>
                <a:gd name="connsiteX43" fmla="*/ 434092 w 594173"/>
                <a:gd name="connsiteY43" fmla="*/ 347346 h 634426"/>
                <a:gd name="connsiteX44" fmla="*/ 429676 w 594173"/>
                <a:gd name="connsiteY44" fmla="*/ 351511 h 634426"/>
                <a:gd name="connsiteX45" fmla="*/ 429676 w 594173"/>
                <a:gd name="connsiteY45" fmla="*/ 357996 h 634426"/>
                <a:gd name="connsiteX46" fmla="*/ 425784 w 594173"/>
                <a:gd name="connsiteY46" fmla="*/ 357222 h 634426"/>
                <a:gd name="connsiteX47" fmla="*/ 424985 w 594173"/>
                <a:gd name="connsiteY47" fmla="*/ 362934 h 634426"/>
                <a:gd name="connsiteX48" fmla="*/ 428379 w 594173"/>
                <a:gd name="connsiteY48" fmla="*/ 364480 h 634426"/>
                <a:gd name="connsiteX49" fmla="*/ 429676 w 594173"/>
                <a:gd name="connsiteY49" fmla="*/ 368122 h 634426"/>
                <a:gd name="connsiteX50" fmla="*/ 428878 w 594173"/>
                <a:gd name="connsiteY50" fmla="*/ 370217 h 634426"/>
                <a:gd name="connsiteX51" fmla="*/ 427081 w 594173"/>
                <a:gd name="connsiteY51" fmla="*/ 370716 h 634426"/>
                <a:gd name="connsiteX52" fmla="*/ 421617 w 594173"/>
                <a:gd name="connsiteY52" fmla="*/ 366575 h 634426"/>
                <a:gd name="connsiteX53" fmla="*/ 417974 w 594173"/>
                <a:gd name="connsiteY53" fmla="*/ 363458 h 634426"/>
                <a:gd name="connsiteX54" fmla="*/ 415379 w 594173"/>
                <a:gd name="connsiteY54" fmla="*/ 363183 h 634426"/>
                <a:gd name="connsiteX55" fmla="*/ 414331 w 594173"/>
                <a:gd name="connsiteY55" fmla="*/ 361363 h 634426"/>
                <a:gd name="connsiteX56" fmla="*/ 410714 w 594173"/>
                <a:gd name="connsiteY56" fmla="*/ 361363 h 634426"/>
                <a:gd name="connsiteX57" fmla="*/ 408892 w 594173"/>
                <a:gd name="connsiteY57" fmla="*/ 365278 h 634426"/>
                <a:gd name="connsiteX58" fmla="*/ 407845 w 594173"/>
                <a:gd name="connsiteY58" fmla="*/ 364480 h 634426"/>
                <a:gd name="connsiteX59" fmla="*/ 403952 w 594173"/>
                <a:gd name="connsiteY59" fmla="*/ 365777 h 634426"/>
                <a:gd name="connsiteX60" fmla="*/ 400833 w 594173"/>
                <a:gd name="connsiteY60" fmla="*/ 363957 h 634426"/>
                <a:gd name="connsiteX61" fmla="*/ 400060 w 594173"/>
                <a:gd name="connsiteY61" fmla="*/ 366052 h 634426"/>
                <a:gd name="connsiteX62" fmla="*/ 400309 w 594173"/>
                <a:gd name="connsiteY62" fmla="*/ 368895 h 634426"/>
                <a:gd name="connsiteX63" fmla="*/ 395643 w 594173"/>
                <a:gd name="connsiteY63" fmla="*/ 368122 h 634426"/>
                <a:gd name="connsiteX64" fmla="*/ 395643 w 594173"/>
                <a:gd name="connsiteY64" fmla="*/ 370466 h 634426"/>
                <a:gd name="connsiteX65" fmla="*/ 392525 w 594173"/>
                <a:gd name="connsiteY65" fmla="*/ 369668 h 634426"/>
                <a:gd name="connsiteX66" fmla="*/ 393298 w 594173"/>
                <a:gd name="connsiteY66" fmla="*/ 375654 h 634426"/>
                <a:gd name="connsiteX67" fmla="*/ 386811 w 594173"/>
                <a:gd name="connsiteY67" fmla="*/ 379819 h 634426"/>
                <a:gd name="connsiteX68" fmla="*/ 384715 w 594173"/>
                <a:gd name="connsiteY68" fmla="*/ 379545 h 634426"/>
                <a:gd name="connsiteX69" fmla="*/ 383692 w 594173"/>
                <a:gd name="connsiteY69" fmla="*/ 381365 h 634426"/>
                <a:gd name="connsiteX70" fmla="*/ 375359 w 594173"/>
                <a:gd name="connsiteY70" fmla="*/ 390194 h 634426"/>
                <a:gd name="connsiteX71" fmla="*/ 361086 w 594173"/>
                <a:gd name="connsiteY71" fmla="*/ 394360 h 634426"/>
                <a:gd name="connsiteX72" fmla="*/ 353027 w 594173"/>
                <a:gd name="connsiteY72" fmla="*/ 394609 h 634426"/>
                <a:gd name="connsiteX73" fmla="*/ 350957 w 594173"/>
                <a:gd name="connsiteY73" fmla="*/ 398500 h 634426"/>
                <a:gd name="connsiteX74" fmla="*/ 351206 w 594173"/>
                <a:gd name="connsiteY74" fmla="*/ 401618 h 634426"/>
                <a:gd name="connsiteX75" fmla="*/ 343671 w 594173"/>
                <a:gd name="connsiteY75" fmla="*/ 410721 h 634426"/>
                <a:gd name="connsiteX76" fmla="*/ 336660 w 594173"/>
                <a:gd name="connsiteY76" fmla="*/ 418503 h 634426"/>
                <a:gd name="connsiteX77" fmla="*/ 332493 w 594173"/>
                <a:gd name="connsiteY77" fmla="*/ 422393 h 634426"/>
                <a:gd name="connsiteX78" fmla="*/ 327578 w 594173"/>
                <a:gd name="connsiteY78" fmla="*/ 422144 h 634426"/>
                <a:gd name="connsiteX79" fmla="*/ 324185 w 594173"/>
                <a:gd name="connsiteY79" fmla="*/ 423441 h 634426"/>
                <a:gd name="connsiteX80" fmla="*/ 321340 w 594173"/>
                <a:gd name="connsiteY80" fmla="*/ 423940 h 634426"/>
                <a:gd name="connsiteX81" fmla="*/ 318222 w 594173"/>
                <a:gd name="connsiteY81" fmla="*/ 426808 h 634426"/>
                <a:gd name="connsiteX82" fmla="*/ 315352 w 594173"/>
                <a:gd name="connsiteY82" fmla="*/ 428629 h 634426"/>
                <a:gd name="connsiteX83" fmla="*/ 303151 w 594173"/>
                <a:gd name="connsiteY83" fmla="*/ 437982 h 634426"/>
                <a:gd name="connsiteX84" fmla="*/ 287807 w 594173"/>
                <a:gd name="connsiteY84" fmla="*/ 447584 h 634426"/>
                <a:gd name="connsiteX85" fmla="*/ 280272 w 594173"/>
                <a:gd name="connsiteY85" fmla="*/ 450452 h 634426"/>
                <a:gd name="connsiteX86" fmla="*/ 278974 w 594173"/>
                <a:gd name="connsiteY86" fmla="*/ 452522 h 634426"/>
                <a:gd name="connsiteX87" fmla="*/ 280546 w 594173"/>
                <a:gd name="connsiteY87" fmla="*/ 455640 h 634426"/>
                <a:gd name="connsiteX88" fmla="*/ 280297 w 594173"/>
                <a:gd name="connsiteY88" fmla="*/ 458758 h 634426"/>
                <a:gd name="connsiteX89" fmla="*/ 282617 w 594173"/>
                <a:gd name="connsiteY89" fmla="*/ 459256 h 634426"/>
                <a:gd name="connsiteX90" fmla="*/ 283914 w 594173"/>
                <a:gd name="connsiteY90" fmla="*/ 461351 h 634426"/>
                <a:gd name="connsiteX91" fmla="*/ 281844 w 594173"/>
                <a:gd name="connsiteY91" fmla="*/ 469657 h 634426"/>
                <a:gd name="connsiteX92" fmla="*/ 280796 w 594173"/>
                <a:gd name="connsiteY92" fmla="*/ 469407 h 634426"/>
                <a:gd name="connsiteX93" fmla="*/ 278201 w 594173"/>
                <a:gd name="connsiteY93" fmla="*/ 473024 h 634426"/>
                <a:gd name="connsiteX94" fmla="*/ 280022 w 594173"/>
                <a:gd name="connsiteY94" fmla="*/ 473822 h 634426"/>
                <a:gd name="connsiteX95" fmla="*/ 276130 w 594173"/>
                <a:gd name="connsiteY95" fmla="*/ 477962 h 634426"/>
                <a:gd name="connsiteX96" fmla="*/ 273784 w 594173"/>
                <a:gd name="connsiteY96" fmla="*/ 476665 h 634426"/>
                <a:gd name="connsiteX97" fmla="*/ 272238 w 594173"/>
                <a:gd name="connsiteY97" fmla="*/ 478735 h 634426"/>
                <a:gd name="connsiteX98" fmla="*/ 264428 w 594173"/>
                <a:gd name="connsiteY98" fmla="*/ 486268 h 634426"/>
                <a:gd name="connsiteX99" fmla="*/ 257941 w 594173"/>
                <a:gd name="connsiteY99" fmla="*/ 493027 h 634426"/>
                <a:gd name="connsiteX100" fmla="*/ 279773 w 594173"/>
                <a:gd name="connsiteY100" fmla="*/ 502629 h 634426"/>
                <a:gd name="connsiteX101" fmla="*/ 280022 w 594173"/>
                <a:gd name="connsiteY101" fmla="*/ 504200 h 634426"/>
                <a:gd name="connsiteX102" fmla="*/ 278974 w 594173"/>
                <a:gd name="connsiteY102" fmla="*/ 514850 h 634426"/>
                <a:gd name="connsiteX103" fmla="*/ 276379 w 594173"/>
                <a:gd name="connsiteY103" fmla="*/ 524727 h 634426"/>
                <a:gd name="connsiteX104" fmla="*/ 275606 w 594173"/>
                <a:gd name="connsiteY104" fmla="*/ 534329 h 634426"/>
                <a:gd name="connsiteX105" fmla="*/ 276654 w 594173"/>
                <a:gd name="connsiteY105" fmla="*/ 547049 h 634426"/>
                <a:gd name="connsiteX106" fmla="*/ 277677 w 594173"/>
                <a:gd name="connsiteY106" fmla="*/ 546800 h 634426"/>
                <a:gd name="connsiteX107" fmla="*/ 279498 w 594173"/>
                <a:gd name="connsiteY107" fmla="*/ 554058 h 634426"/>
                <a:gd name="connsiteX108" fmla="*/ 281070 w 594173"/>
                <a:gd name="connsiteY108" fmla="*/ 553010 h 634426"/>
                <a:gd name="connsiteX109" fmla="*/ 283141 w 594173"/>
                <a:gd name="connsiteY109" fmla="*/ 554581 h 634426"/>
                <a:gd name="connsiteX110" fmla="*/ 281844 w 594173"/>
                <a:gd name="connsiteY110" fmla="*/ 556402 h 634426"/>
                <a:gd name="connsiteX111" fmla="*/ 282617 w 594173"/>
                <a:gd name="connsiteY111" fmla="*/ 558747 h 634426"/>
                <a:gd name="connsiteX112" fmla="*/ 287033 w 594173"/>
                <a:gd name="connsiteY112" fmla="*/ 563660 h 634426"/>
                <a:gd name="connsiteX113" fmla="*/ 280796 w 594173"/>
                <a:gd name="connsiteY113" fmla="*/ 570169 h 634426"/>
                <a:gd name="connsiteX114" fmla="*/ 283391 w 594173"/>
                <a:gd name="connsiteY114" fmla="*/ 576405 h 634426"/>
                <a:gd name="connsiteX115" fmla="*/ 293022 w 594173"/>
                <a:gd name="connsiteY115" fmla="*/ 586531 h 634426"/>
                <a:gd name="connsiteX116" fmla="*/ 296914 w 594173"/>
                <a:gd name="connsiteY116" fmla="*/ 587828 h 634426"/>
                <a:gd name="connsiteX117" fmla="*/ 276379 w 594173"/>
                <a:gd name="connsiteY117" fmla="*/ 614315 h 634426"/>
                <a:gd name="connsiteX118" fmla="*/ 279773 w 594173"/>
                <a:gd name="connsiteY118" fmla="*/ 622621 h 634426"/>
                <a:gd name="connsiteX119" fmla="*/ 274558 w 594173"/>
                <a:gd name="connsiteY119" fmla="*/ 622097 h 634426"/>
                <a:gd name="connsiteX120" fmla="*/ 271714 w 594173"/>
                <a:gd name="connsiteY120" fmla="*/ 622621 h 634426"/>
                <a:gd name="connsiteX121" fmla="*/ 237407 w 594173"/>
                <a:gd name="connsiteY121" fmla="*/ 624965 h 634426"/>
                <a:gd name="connsiteX122" fmla="*/ 229872 w 594173"/>
                <a:gd name="connsiteY122" fmla="*/ 627808 h 634426"/>
                <a:gd name="connsiteX123" fmla="*/ 210909 w 594173"/>
                <a:gd name="connsiteY123" fmla="*/ 634044 h 634426"/>
                <a:gd name="connsiteX124" fmla="*/ 206493 w 594173"/>
                <a:gd name="connsiteY124" fmla="*/ 633021 h 634426"/>
                <a:gd name="connsiteX125" fmla="*/ 174032 w 594173"/>
                <a:gd name="connsiteY125" fmla="*/ 628083 h 634426"/>
                <a:gd name="connsiteX126" fmla="*/ 166497 w 594173"/>
                <a:gd name="connsiteY126" fmla="*/ 626786 h 634426"/>
                <a:gd name="connsiteX127" fmla="*/ 154271 w 594173"/>
                <a:gd name="connsiteY127" fmla="*/ 591968 h 634426"/>
                <a:gd name="connsiteX128" fmla="*/ 135059 w 594173"/>
                <a:gd name="connsiteY128" fmla="*/ 579772 h 634426"/>
                <a:gd name="connsiteX129" fmla="*/ 106216 w 594173"/>
                <a:gd name="connsiteY129" fmla="*/ 553010 h 634426"/>
                <a:gd name="connsiteX130" fmla="*/ 102324 w 594173"/>
                <a:gd name="connsiteY130" fmla="*/ 553284 h 634426"/>
                <a:gd name="connsiteX131" fmla="*/ 88027 w 594173"/>
                <a:gd name="connsiteY131" fmla="*/ 550940 h 634426"/>
                <a:gd name="connsiteX132" fmla="*/ 69589 w 594173"/>
                <a:gd name="connsiteY132" fmla="*/ 546276 h 634426"/>
                <a:gd name="connsiteX133" fmla="*/ 61804 w 594173"/>
                <a:gd name="connsiteY133" fmla="*/ 546525 h 634426"/>
                <a:gd name="connsiteX134" fmla="*/ 59983 w 594173"/>
                <a:gd name="connsiteY134" fmla="*/ 546002 h 634426"/>
                <a:gd name="connsiteX135" fmla="*/ 59459 w 594173"/>
                <a:gd name="connsiteY135" fmla="*/ 543682 h 634426"/>
                <a:gd name="connsiteX136" fmla="*/ 51150 w 594173"/>
                <a:gd name="connsiteY136" fmla="*/ 533032 h 634426"/>
                <a:gd name="connsiteX137" fmla="*/ 50102 w 594173"/>
                <a:gd name="connsiteY137" fmla="*/ 528094 h 634426"/>
                <a:gd name="connsiteX138" fmla="*/ 46210 w 594173"/>
                <a:gd name="connsiteY138" fmla="*/ 524727 h 634426"/>
                <a:gd name="connsiteX139" fmla="*/ 33735 w 594173"/>
                <a:gd name="connsiteY139" fmla="*/ 516920 h 634426"/>
                <a:gd name="connsiteX140" fmla="*/ 28021 w 594173"/>
                <a:gd name="connsiteY140" fmla="*/ 512506 h 634426"/>
                <a:gd name="connsiteX141" fmla="*/ 20760 w 594173"/>
                <a:gd name="connsiteY141" fmla="*/ 507842 h 634426"/>
                <a:gd name="connsiteX142" fmla="*/ 5166 w 594173"/>
                <a:gd name="connsiteY142" fmla="*/ 493825 h 634426"/>
                <a:gd name="connsiteX143" fmla="*/ -2119 w 594173"/>
                <a:gd name="connsiteY143" fmla="*/ 487315 h 634426"/>
                <a:gd name="connsiteX144" fmla="*/ 12427 w 594173"/>
                <a:gd name="connsiteY144" fmla="*/ 480581 h 634426"/>
                <a:gd name="connsiteX145" fmla="*/ 28021 w 594173"/>
                <a:gd name="connsiteY145" fmla="*/ 473548 h 634426"/>
                <a:gd name="connsiteX146" fmla="*/ 28545 w 594173"/>
                <a:gd name="connsiteY146" fmla="*/ 465517 h 634426"/>
                <a:gd name="connsiteX147" fmla="*/ 31913 w 594173"/>
                <a:gd name="connsiteY147" fmla="*/ 440326 h 634426"/>
                <a:gd name="connsiteX148" fmla="*/ 30092 w 594173"/>
                <a:gd name="connsiteY148" fmla="*/ 401368 h 634426"/>
                <a:gd name="connsiteX149" fmla="*/ 29593 w 594173"/>
                <a:gd name="connsiteY149" fmla="*/ 400570 h 634426"/>
                <a:gd name="connsiteX150" fmla="*/ 31913 w 594173"/>
                <a:gd name="connsiteY150" fmla="*/ 396430 h 634426"/>
                <a:gd name="connsiteX151" fmla="*/ 39972 w 594173"/>
                <a:gd name="connsiteY151" fmla="*/ 388623 h 634426"/>
                <a:gd name="connsiteX152" fmla="*/ 49578 w 594173"/>
                <a:gd name="connsiteY152" fmla="*/ 378771 h 634426"/>
                <a:gd name="connsiteX153" fmla="*/ 59983 w 594173"/>
                <a:gd name="connsiteY153" fmla="*/ 370466 h 634426"/>
                <a:gd name="connsiteX154" fmla="*/ 63875 w 594173"/>
                <a:gd name="connsiteY154" fmla="*/ 362410 h 634426"/>
                <a:gd name="connsiteX155" fmla="*/ 68566 w 594173"/>
                <a:gd name="connsiteY155" fmla="*/ 351511 h 634426"/>
                <a:gd name="connsiteX156" fmla="*/ 80767 w 594173"/>
                <a:gd name="connsiteY156" fmla="*/ 324749 h 634426"/>
                <a:gd name="connsiteX157" fmla="*/ 98182 w 594173"/>
                <a:gd name="connsiteY157" fmla="*/ 330984 h 634426"/>
                <a:gd name="connsiteX158" fmla="*/ 98956 w 594173"/>
                <a:gd name="connsiteY158" fmla="*/ 328116 h 634426"/>
                <a:gd name="connsiteX159" fmla="*/ 127524 w 594173"/>
                <a:gd name="connsiteY159" fmla="*/ 322679 h 634426"/>
                <a:gd name="connsiteX160" fmla="*/ 135833 w 594173"/>
                <a:gd name="connsiteY160" fmla="*/ 334875 h 634426"/>
                <a:gd name="connsiteX161" fmla="*/ 137654 w 594173"/>
                <a:gd name="connsiteY161" fmla="*/ 334626 h 634426"/>
                <a:gd name="connsiteX162" fmla="*/ 144166 w 594173"/>
                <a:gd name="connsiteY162" fmla="*/ 336446 h 634426"/>
                <a:gd name="connsiteX163" fmla="*/ 152200 w 594173"/>
                <a:gd name="connsiteY163" fmla="*/ 337993 h 634426"/>
                <a:gd name="connsiteX164" fmla="*/ 161033 w 594173"/>
                <a:gd name="connsiteY164" fmla="*/ 334626 h 634426"/>
                <a:gd name="connsiteX165" fmla="*/ 163378 w 594173"/>
                <a:gd name="connsiteY165" fmla="*/ 334102 h 634426"/>
                <a:gd name="connsiteX166" fmla="*/ 167545 w 594173"/>
                <a:gd name="connsiteY166" fmla="*/ 326046 h 634426"/>
                <a:gd name="connsiteX167" fmla="*/ 170913 w 594173"/>
                <a:gd name="connsiteY167" fmla="*/ 316693 h 634426"/>
                <a:gd name="connsiteX168" fmla="*/ 174805 w 594173"/>
                <a:gd name="connsiteY168" fmla="*/ 310208 h 634426"/>
                <a:gd name="connsiteX169" fmla="*/ 176627 w 594173"/>
                <a:gd name="connsiteY169" fmla="*/ 298262 h 634426"/>
                <a:gd name="connsiteX170" fmla="*/ 172485 w 594173"/>
                <a:gd name="connsiteY170" fmla="*/ 279830 h 634426"/>
                <a:gd name="connsiteX171" fmla="*/ 174282 w 594173"/>
                <a:gd name="connsiteY171" fmla="*/ 267110 h 634426"/>
                <a:gd name="connsiteX172" fmla="*/ 171188 w 594173"/>
                <a:gd name="connsiteY172" fmla="*/ 255937 h 634426"/>
                <a:gd name="connsiteX173" fmla="*/ 167794 w 594173"/>
                <a:gd name="connsiteY173" fmla="*/ 248654 h 634426"/>
                <a:gd name="connsiteX174" fmla="*/ 166771 w 594173"/>
                <a:gd name="connsiteY174" fmla="*/ 247631 h 634426"/>
                <a:gd name="connsiteX175" fmla="*/ 165724 w 594173"/>
                <a:gd name="connsiteY175" fmla="*/ 243740 h 634426"/>
                <a:gd name="connsiteX176" fmla="*/ 166771 w 594173"/>
                <a:gd name="connsiteY176" fmla="*/ 240872 h 634426"/>
                <a:gd name="connsiteX177" fmla="*/ 165724 w 594173"/>
                <a:gd name="connsiteY177" fmla="*/ 234387 h 634426"/>
                <a:gd name="connsiteX178" fmla="*/ 168843 w 594173"/>
                <a:gd name="connsiteY178" fmla="*/ 233340 h 634426"/>
                <a:gd name="connsiteX179" fmla="*/ 170664 w 594173"/>
                <a:gd name="connsiteY179" fmla="*/ 230222 h 634426"/>
                <a:gd name="connsiteX180" fmla="*/ 170140 w 594173"/>
                <a:gd name="connsiteY180" fmla="*/ 223214 h 634426"/>
                <a:gd name="connsiteX181" fmla="*/ 169341 w 594173"/>
                <a:gd name="connsiteY181" fmla="*/ 220620 h 634426"/>
                <a:gd name="connsiteX182" fmla="*/ 170140 w 594173"/>
                <a:gd name="connsiteY182" fmla="*/ 219323 h 634426"/>
                <a:gd name="connsiteX183" fmla="*/ 174032 w 594173"/>
                <a:gd name="connsiteY183" fmla="*/ 220346 h 634426"/>
                <a:gd name="connsiteX184" fmla="*/ 178972 w 594173"/>
                <a:gd name="connsiteY184" fmla="*/ 219572 h 634426"/>
                <a:gd name="connsiteX185" fmla="*/ 183388 w 594173"/>
                <a:gd name="connsiteY185" fmla="*/ 215931 h 634426"/>
                <a:gd name="connsiteX186" fmla="*/ 190649 w 594173"/>
                <a:gd name="connsiteY186" fmla="*/ 211018 h 634426"/>
                <a:gd name="connsiteX187" fmla="*/ 192745 w 594173"/>
                <a:gd name="connsiteY187" fmla="*/ 210220 h 634426"/>
                <a:gd name="connsiteX188" fmla="*/ 198982 w 594173"/>
                <a:gd name="connsiteY188" fmla="*/ 211791 h 634426"/>
                <a:gd name="connsiteX189" fmla="*/ 203399 w 594173"/>
                <a:gd name="connsiteY189" fmla="*/ 211791 h 634426"/>
                <a:gd name="connsiteX190" fmla="*/ 206243 w 594173"/>
                <a:gd name="connsiteY190" fmla="*/ 210993 h 634426"/>
                <a:gd name="connsiteX191" fmla="*/ 211707 w 594173"/>
                <a:gd name="connsiteY191" fmla="*/ 211791 h 634426"/>
                <a:gd name="connsiteX192" fmla="*/ 217670 w 594173"/>
                <a:gd name="connsiteY192" fmla="*/ 212040 h 634426"/>
                <a:gd name="connsiteX193" fmla="*/ 225979 w 594173"/>
                <a:gd name="connsiteY193" fmla="*/ 211267 h 634426"/>
                <a:gd name="connsiteX194" fmla="*/ 224183 w 594173"/>
                <a:gd name="connsiteY194" fmla="*/ 200343 h 634426"/>
                <a:gd name="connsiteX195" fmla="*/ 224433 w 594173"/>
                <a:gd name="connsiteY195" fmla="*/ 196726 h 634426"/>
                <a:gd name="connsiteX196" fmla="*/ 223908 w 594173"/>
                <a:gd name="connsiteY196" fmla="*/ 191514 h 634426"/>
                <a:gd name="connsiteX197" fmla="*/ 224183 w 594173"/>
                <a:gd name="connsiteY197" fmla="*/ 190217 h 634426"/>
                <a:gd name="connsiteX198" fmla="*/ 224433 w 594173"/>
                <a:gd name="connsiteY198" fmla="*/ 182186 h 634426"/>
                <a:gd name="connsiteX199" fmla="*/ 222611 w 594173"/>
                <a:gd name="connsiteY199" fmla="*/ 180889 h 634426"/>
                <a:gd name="connsiteX200" fmla="*/ 216897 w 594173"/>
                <a:gd name="connsiteY200" fmla="*/ 174903 h 634426"/>
                <a:gd name="connsiteX201" fmla="*/ 215600 w 594173"/>
                <a:gd name="connsiteY201" fmla="*/ 175427 h 634426"/>
                <a:gd name="connsiteX202" fmla="*/ 210934 w 594173"/>
                <a:gd name="connsiteY202" fmla="*/ 168668 h 634426"/>
                <a:gd name="connsiteX203" fmla="*/ 206518 w 594173"/>
                <a:gd name="connsiteY203" fmla="*/ 158791 h 634426"/>
                <a:gd name="connsiteX204" fmla="*/ 203399 w 594173"/>
                <a:gd name="connsiteY204" fmla="*/ 156721 h 634426"/>
                <a:gd name="connsiteX205" fmla="*/ 198708 w 594173"/>
                <a:gd name="connsiteY205" fmla="*/ 152556 h 634426"/>
                <a:gd name="connsiteX206" fmla="*/ 181043 w 594173"/>
                <a:gd name="connsiteY206" fmla="*/ 138289 h 634426"/>
                <a:gd name="connsiteX207" fmla="*/ 174805 w 594173"/>
                <a:gd name="connsiteY207" fmla="*/ 129984 h 634426"/>
                <a:gd name="connsiteX208" fmla="*/ 185210 w 594173"/>
                <a:gd name="connsiteY208" fmla="*/ 117513 h 634426"/>
                <a:gd name="connsiteX209" fmla="*/ 188853 w 594173"/>
                <a:gd name="connsiteY209" fmla="*/ 120631 h 634426"/>
                <a:gd name="connsiteX210" fmla="*/ 188328 w 594173"/>
                <a:gd name="connsiteY210" fmla="*/ 122951 h 634426"/>
                <a:gd name="connsiteX211" fmla="*/ 195091 w 594173"/>
                <a:gd name="connsiteY211" fmla="*/ 126068 h 634426"/>
                <a:gd name="connsiteX212" fmla="*/ 197685 w 594173"/>
                <a:gd name="connsiteY212" fmla="*/ 124771 h 634426"/>
                <a:gd name="connsiteX213" fmla="*/ 198184 w 594173"/>
                <a:gd name="connsiteY213" fmla="*/ 120357 h 634426"/>
                <a:gd name="connsiteX214" fmla="*/ 197685 w 594173"/>
                <a:gd name="connsiteY214" fmla="*/ 115693 h 634426"/>
                <a:gd name="connsiteX215" fmla="*/ 193269 w 594173"/>
                <a:gd name="connsiteY215" fmla="*/ 110754 h 634426"/>
                <a:gd name="connsiteX216" fmla="*/ 197685 w 594173"/>
                <a:gd name="connsiteY216" fmla="*/ 108160 h 634426"/>
                <a:gd name="connsiteX217" fmla="*/ 203648 w 594173"/>
                <a:gd name="connsiteY217" fmla="*/ 105292 h 634426"/>
                <a:gd name="connsiteX218" fmla="*/ 197411 w 594173"/>
                <a:gd name="connsiteY218" fmla="*/ 91275 h 634426"/>
                <a:gd name="connsiteX219" fmla="*/ 196388 w 594173"/>
                <a:gd name="connsiteY219" fmla="*/ 86611 h 634426"/>
                <a:gd name="connsiteX220" fmla="*/ 193793 w 594173"/>
                <a:gd name="connsiteY220" fmla="*/ 80376 h 634426"/>
                <a:gd name="connsiteX221" fmla="*/ 189377 w 594173"/>
                <a:gd name="connsiteY221" fmla="*/ 75188 h 634426"/>
                <a:gd name="connsiteX222" fmla="*/ 188054 w 594173"/>
                <a:gd name="connsiteY222" fmla="*/ 69976 h 634426"/>
                <a:gd name="connsiteX223" fmla="*/ 191972 w 594173"/>
                <a:gd name="connsiteY223" fmla="*/ 67905 h 634426"/>
                <a:gd name="connsiteX224" fmla="*/ 198209 w 594173"/>
                <a:gd name="connsiteY224" fmla="*/ 68429 h 634426"/>
                <a:gd name="connsiteX225" fmla="*/ 202875 w 594173"/>
                <a:gd name="connsiteY225" fmla="*/ 69976 h 634426"/>
                <a:gd name="connsiteX226" fmla="*/ 205745 w 594173"/>
                <a:gd name="connsiteY226" fmla="*/ 69976 h 634426"/>
                <a:gd name="connsiteX227" fmla="*/ 205220 w 594173"/>
                <a:gd name="connsiteY227" fmla="*/ 63242 h 634426"/>
                <a:gd name="connsiteX228" fmla="*/ 203648 w 594173"/>
                <a:gd name="connsiteY228" fmla="*/ 61147 h 634426"/>
                <a:gd name="connsiteX229" fmla="*/ 203399 w 594173"/>
                <a:gd name="connsiteY229" fmla="*/ 58303 h 634426"/>
                <a:gd name="connsiteX230" fmla="*/ 201852 w 594173"/>
                <a:gd name="connsiteY230" fmla="*/ 53365 h 634426"/>
                <a:gd name="connsiteX231" fmla="*/ 199507 w 594173"/>
                <a:gd name="connsiteY231" fmla="*/ 52592 h 634426"/>
                <a:gd name="connsiteX232" fmla="*/ 197161 w 594173"/>
                <a:gd name="connsiteY232" fmla="*/ 40894 h 634426"/>
                <a:gd name="connsiteX233" fmla="*/ 213804 w 594173"/>
                <a:gd name="connsiteY233" fmla="*/ 32339 h 634426"/>
                <a:gd name="connsiteX234" fmla="*/ 232242 w 594173"/>
                <a:gd name="connsiteY234" fmla="*/ 35706 h 634426"/>
                <a:gd name="connsiteX235" fmla="*/ 229647 w 594173"/>
                <a:gd name="connsiteY235" fmla="*/ 22712 h 634426"/>
                <a:gd name="connsiteX236" fmla="*/ 243420 w 594173"/>
                <a:gd name="connsiteY236" fmla="*/ 24533 h 634426"/>
                <a:gd name="connsiteX237" fmla="*/ 248335 w 594173"/>
                <a:gd name="connsiteY237" fmla="*/ 37527 h 634426"/>
                <a:gd name="connsiteX238" fmla="*/ 252502 w 594173"/>
                <a:gd name="connsiteY238" fmla="*/ 38550 h 634426"/>
                <a:gd name="connsiteX239" fmla="*/ 255096 w 594173"/>
                <a:gd name="connsiteY239" fmla="*/ 38300 h 634426"/>
                <a:gd name="connsiteX240" fmla="*/ 263929 w 594173"/>
                <a:gd name="connsiteY240" fmla="*/ 39348 h 634426"/>
                <a:gd name="connsiteX241" fmla="*/ 270940 w 594173"/>
                <a:gd name="connsiteY241" fmla="*/ 45309 h 634426"/>
                <a:gd name="connsiteX242" fmla="*/ 277178 w 594173"/>
                <a:gd name="connsiteY242" fmla="*/ 44810 h 634426"/>
                <a:gd name="connsiteX243" fmla="*/ 285487 w 594173"/>
                <a:gd name="connsiteY243" fmla="*/ 31816 h 634426"/>
                <a:gd name="connsiteX244" fmla="*/ 287832 w 594173"/>
                <a:gd name="connsiteY244" fmla="*/ 26354 h 634426"/>
                <a:gd name="connsiteX245" fmla="*/ 293546 w 594173"/>
                <a:gd name="connsiteY245" fmla="*/ 26354 h 634426"/>
                <a:gd name="connsiteX246" fmla="*/ 295616 w 594173"/>
                <a:gd name="connsiteY246" fmla="*/ 28947 h 634426"/>
                <a:gd name="connsiteX247" fmla="*/ 298486 w 594173"/>
                <a:gd name="connsiteY247" fmla="*/ 27152 h 634426"/>
                <a:gd name="connsiteX248" fmla="*/ 306021 w 594173"/>
                <a:gd name="connsiteY248" fmla="*/ 25331 h 634426"/>
                <a:gd name="connsiteX249" fmla="*/ 308091 w 594173"/>
                <a:gd name="connsiteY249" fmla="*/ 25057 h 634426"/>
                <a:gd name="connsiteX250" fmla="*/ 308890 w 594173"/>
                <a:gd name="connsiteY250" fmla="*/ 22737 h 634426"/>
                <a:gd name="connsiteX251" fmla="*/ 312508 w 594173"/>
                <a:gd name="connsiteY251" fmla="*/ 20642 h 634426"/>
                <a:gd name="connsiteX252" fmla="*/ 317972 w 594173"/>
                <a:gd name="connsiteY252" fmla="*/ 19345 h 634426"/>
                <a:gd name="connsiteX253" fmla="*/ 322638 w 594173"/>
                <a:gd name="connsiteY253" fmla="*/ 16502 h 634426"/>
                <a:gd name="connsiteX254" fmla="*/ 328352 w 594173"/>
                <a:gd name="connsiteY254" fmla="*/ 17525 h 634426"/>
                <a:gd name="connsiteX255" fmla="*/ 328102 w 594173"/>
                <a:gd name="connsiteY255" fmla="*/ 20642 h 634426"/>
                <a:gd name="connsiteX256" fmla="*/ 336161 w 594173"/>
                <a:gd name="connsiteY256" fmla="*/ 25331 h 634426"/>
                <a:gd name="connsiteX257" fmla="*/ 337983 w 594173"/>
                <a:gd name="connsiteY257" fmla="*/ 27152 h 634426"/>
                <a:gd name="connsiteX258" fmla="*/ 341875 w 594173"/>
                <a:gd name="connsiteY258" fmla="*/ 27401 h 634426"/>
                <a:gd name="connsiteX259" fmla="*/ 344470 w 594173"/>
                <a:gd name="connsiteY259" fmla="*/ 28174 h 634426"/>
                <a:gd name="connsiteX260" fmla="*/ 349934 w 594173"/>
                <a:gd name="connsiteY260" fmla="*/ 27152 h 634426"/>
                <a:gd name="connsiteX261" fmla="*/ 354874 w 594173"/>
                <a:gd name="connsiteY261" fmla="*/ 21440 h 634426"/>
                <a:gd name="connsiteX262" fmla="*/ 355897 w 594173"/>
                <a:gd name="connsiteY262" fmla="*/ 18572 h 634426"/>
                <a:gd name="connsiteX263" fmla="*/ 357195 w 594173"/>
                <a:gd name="connsiteY263" fmla="*/ 13384 h 634426"/>
                <a:gd name="connsiteX264" fmla="*/ 361885 w 594173"/>
                <a:gd name="connsiteY264" fmla="*/ 10267 h 634426"/>
                <a:gd name="connsiteX265" fmla="*/ 363432 w 594173"/>
                <a:gd name="connsiteY265" fmla="*/ 8446 h 634426"/>
                <a:gd name="connsiteX266" fmla="*/ 365254 w 594173"/>
                <a:gd name="connsiteY266" fmla="*/ 4031 h 634426"/>
                <a:gd name="connsiteX267" fmla="*/ 366027 w 594173"/>
                <a:gd name="connsiteY267" fmla="*/ 141 h 634426"/>
                <a:gd name="connsiteX268" fmla="*/ 369670 w 594173"/>
                <a:gd name="connsiteY268" fmla="*/ -383 h 634426"/>
                <a:gd name="connsiteX269" fmla="*/ 374610 w 594173"/>
                <a:gd name="connsiteY269" fmla="*/ -134 h 634426"/>
                <a:gd name="connsiteX270" fmla="*/ 378253 w 594173"/>
                <a:gd name="connsiteY270" fmla="*/ 664 h 634426"/>
                <a:gd name="connsiteX271" fmla="*/ 380074 w 594173"/>
                <a:gd name="connsiteY271" fmla="*/ 2211 h 634426"/>
                <a:gd name="connsiteX272" fmla="*/ 381372 w 594173"/>
                <a:gd name="connsiteY272" fmla="*/ 10790 h 634426"/>
                <a:gd name="connsiteX273" fmla="*/ 380848 w 594173"/>
                <a:gd name="connsiteY273" fmla="*/ 15729 h 634426"/>
                <a:gd name="connsiteX274" fmla="*/ 377978 w 594173"/>
                <a:gd name="connsiteY274" fmla="*/ 21440 h 634426"/>
                <a:gd name="connsiteX275" fmla="*/ 377479 w 594173"/>
                <a:gd name="connsiteY275" fmla="*/ 25331 h 634426"/>
                <a:gd name="connsiteX276" fmla="*/ 379799 w 594173"/>
                <a:gd name="connsiteY276" fmla="*/ 31292 h 634426"/>
                <a:gd name="connsiteX277" fmla="*/ 383443 w 594173"/>
                <a:gd name="connsiteY277" fmla="*/ 36754 h 634426"/>
                <a:gd name="connsiteX278" fmla="*/ 385788 w 594173"/>
                <a:gd name="connsiteY278" fmla="*/ 43763 h 634426"/>
                <a:gd name="connsiteX279" fmla="*/ 384989 w 594173"/>
                <a:gd name="connsiteY279" fmla="*/ 47155 h 634426"/>
                <a:gd name="connsiteX280" fmla="*/ 385264 w 594173"/>
                <a:gd name="connsiteY280" fmla="*/ 50771 h 634426"/>
                <a:gd name="connsiteX281" fmla="*/ 387859 w 594173"/>
                <a:gd name="connsiteY281" fmla="*/ 59875 h 634426"/>
                <a:gd name="connsiteX282" fmla="*/ 389406 w 594173"/>
                <a:gd name="connsiteY282" fmla="*/ 63242 h 634426"/>
                <a:gd name="connsiteX283" fmla="*/ 392275 w 594173"/>
                <a:gd name="connsiteY283" fmla="*/ 66359 h 634426"/>
                <a:gd name="connsiteX284" fmla="*/ 394870 w 594173"/>
                <a:gd name="connsiteY284" fmla="*/ 68429 h 634426"/>
                <a:gd name="connsiteX285" fmla="*/ 402156 w 594173"/>
                <a:gd name="connsiteY285" fmla="*/ 71297 h 634426"/>
                <a:gd name="connsiteX286" fmla="*/ 407071 w 594173"/>
                <a:gd name="connsiteY286" fmla="*/ 73642 h 634426"/>
                <a:gd name="connsiteX287" fmla="*/ 410988 w 594173"/>
                <a:gd name="connsiteY287" fmla="*/ 77533 h 634426"/>
                <a:gd name="connsiteX288" fmla="*/ 414107 w 594173"/>
                <a:gd name="connsiteY288" fmla="*/ 78830 h 634426"/>
                <a:gd name="connsiteX289" fmla="*/ 415404 w 594173"/>
                <a:gd name="connsiteY289" fmla="*/ 80900 h 634426"/>
                <a:gd name="connsiteX290" fmla="*/ 415928 w 594173"/>
                <a:gd name="connsiteY290" fmla="*/ 84018 h 634426"/>
                <a:gd name="connsiteX291" fmla="*/ 413832 w 594173"/>
                <a:gd name="connsiteY291" fmla="*/ 92323 h 634426"/>
                <a:gd name="connsiteX292" fmla="*/ 413059 w 594173"/>
                <a:gd name="connsiteY292" fmla="*/ 101426 h 634426"/>
                <a:gd name="connsiteX293" fmla="*/ 416427 w 594173"/>
                <a:gd name="connsiteY293" fmla="*/ 105841 h 634426"/>
                <a:gd name="connsiteX294" fmla="*/ 419820 w 594173"/>
                <a:gd name="connsiteY294" fmla="*/ 108160 h 634426"/>
                <a:gd name="connsiteX295" fmla="*/ 428379 w 594173"/>
                <a:gd name="connsiteY295" fmla="*/ 109482 h 634426"/>
                <a:gd name="connsiteX296" fmla="*/ 430200 w 594173"/>
                <a:gd name="connsiteY296" fmla="*/ 111278 h 634426"/>
                <a:gd name="connsiteX297" fmla="*/ 433593 w 594173"/>
                <a:gd name="connsiteY297" fmla="*/ 113373 h 634426"/>
                <a:gd name="connsiteX298" fmla="*/ 439033 w 594173"/>
                <a:gd name="connsiteY298" fmla="*/ 112849 h 634426"/>
                <a:gd name="connsiteX299" fmla="*/ 445794 w 594173"/>
                <a:gd name="connsiteY299" fmla="*/ 107911 h 634426"/>
                <a:gd name="connsiteX300" fmla="*/ 449437 w 594173"/>
                <a:gd name="connsiteY300" fmla="*/ 106863 h 634426"/>
                <a:gd name="connsiteX301" fmla="*/ 455151 w 594173"/>
                <a:gd name="connsiteY301" fmla="*/ 106614 h 634426"/>
                <a:gd name="connsiteX302" fmla="*/ 461388 w 594173"/>
                <a:gd name="connsiteY302" fmla="*/ 112076 h 634426"/>
                <a:gd name="connsiteX303" fmla="*/ 463983 w 594173"/>
                <a:gd name="connsiteY303" fmla="*/ 112849 h 634426"/>
                <a:gd name="connsiteX304" fmla="*/ 469173 w 594173"/>
                <a:gd name="connsiteY304" fmla="*/ 112076 h 634426"/>
                <a:gd name="connsiteX305" fmla="*/ 468649 w 594173"/>
                <a:gd name="connsiteY305" fmla="*/ 109208 h 634426"/>
                <a:gd name="connsiteX306" fmla="*/ 464233 w 594173"/>
                <a:gd name="connsiteY306" fmla="*/ 107387 h 634426"/>
                <a:gd name="connsiteX307" fmla="*/ 456448 w 594173"/>
                <a:gd name="connsiteY307" fmla="*/ 101925 h 634426"/>
                <a:gd name="connsiteX308" fmla="*/ 442950 w 594173"/>
                <a:gd name="connsiteY308" fmla="*/ 95715 h 634426"/>
                <a:gd name="connsiteX309" fmla="*/ 443973 w 594173"/>
                <a:gd name="connsiteY309" fmla="*/ 88183 h 634426"/>
                <a:gd name="connsiteX310" fmla="*/ 445021 w 594173"/>
                <a:gd name="connsiteY310" fmla="*/ 86611 h 634426"/>
                <a:gd name="connsiteX311" fmla="*/ 445021 w 594173"/>
                <a:gd name="connsiteY311" fmla="*/ 78830 h 634426"/>
                <a:gd name="connsiteX312" fmla="*/ 450734 w 594173"/>
                <a:gd name="connsiteY312" fmla="*/ 81947 h 634426"/>
                <a:gd name="connsiteX313" fmla="*/ 457496 w 594173"/>
                <a:gd name="connsiteY313" fmla="*/ 83768 h 634426"/>
                <a:gd name="connsiteX314" fmla="*/ 464507 w 594173"/>
                <a:gd name="connsiteY314" fmla="*/ 82721 h 634426"/>
                <a:gd name="connsiteX315" fmla="*/ 470470 w 594173"/>
                <a:gd name="connsiteY315" fmla="*/ 83244 h 634426"/>
                <a:gd name="connsiteX316" fmla="*/ 478280 w 594173"/>
                <a:gd name="connsiteY316" fmla="*/ 80900 h 634426"/>
                <a:gd name="connsiteX317" fmla="*/ 481898 w 594173"/>
                <a:gd name="connsiteY317" fmla="*/ 80127 h 634426"/>
                <a:gd name="connsiteX318" fmla="*/ 481648 w 594173"/>
                <a:gd name="connsiteY318" fmla="*/ 88432 h 634426"/>
                <a:gd name="connsiteX319" fmla="*/ 491004 w 594173"/>
                <a:gd name="connsiteY319" fmla="*/ 87385 h 634426"/>
                <a:gd name="connsiteX320" fmla="*/ 494373 w 594173"/>
                <a:gd name="connsiteY320" fmla="*/ 84791 h 634426"/>
                <a:gd name="connsiteX321" fmla="*/ 495945 w 594173"/>
                <a:gd name="connsiteY321" fmla="*/ 87385 h 634426"/>
                <a:gd name="connsiteX322" fmla="*/ 501908 w 594173"/>
                <a:gd name="connsiteY322" fmla="*/ 88183 h 634426"/>
                <a:gd name="connsiteX323" fmla="*/ 505027 w 594173"/>
                <a:gd name="connsiteY323" fmla="*/ 88183 h 634426"/>
                <a:gd name="connsiteX324" fmla="*/ 509194 w 594173"/>
                <a:gd name="connsiteY324" fmla="*/ 86362 h 634426"/>
                <a:gd name="connsiteX325" fmla="*/ 513335 w 594173"/>
                <a:gd name="connsiteY325" fmla="*/ 87135 h 634426"/>
                <a:gd name="connsiteX326" fmla="*/ 520097 w 594173"/>
                <a:gd name="connsiteY326" fmla="*/ 85838 h 634426"/>
                <a:gd name="connsiteX327" fmla="*/ 527882 w 594173"/>
                <a:gd name="connsiteY327" fmla="*/ 85589 h 634426"/>
                <a:gd name="connsiteX328" fmla="*/ 531799 w 594173"/>
                <a:gd name="connsiteY328" fmla="*/ 86088 h 634426"/>
                <a:gd name="connsiteX329" fmla="*/ 534119 w 594173"/>
                <a:gd name="connsiteY329" fmla="*/ 84791 h 634426"/>
                <a:gd name="connsiteX330" fmla="*/ 536714 w 594173"/>
                <a:gd name="connsiteY330" fmla="*/ 87385 h 634426"/>
                <a:gd name="connsiteX331" fmla="*/ 538810 w 594173"/>
                <a:gd name="connsiteY331" fmla="*/ 95715 h 634426"/>
                <a:gd name="connsiteX332" fmla="*/ 546869 w 594173"/>
                <a:gd name="connsiteY332" fmla="*/ 92847 h 634426"/>
                <a:gd name="connsiteX333" fmla="*/ 549713 w 594173"/>
                <a:gd name="connsiteY333" fmla="*/ 93371 h 634426"/>
                <a:gd name="connsiteX334" fmla="*/ 551011 w 594173"/>
                <a:gd name="connsiteY334" fmla="*/ 99606 h 634426"/>
                <a:gd name="connsiteX335" fmla="*/ 550512 w 594173"/>
                <a:gd name="connsiteY335" fmla="*/ 101676 h 634426"/>
                <a:gd name="connsiteX336" fmla="*/ 552832 w 594173"/>
                <a:gd name="connsiteY336" fmla="*/ 104020 h 634426"/>
                <a:gd name="connsiteX337" fmla="*/ 552582 w 594173"/>
                <a:gd name="connsiteY337" fmla="*/ 113623 h 634426"/>
                <a:gd name="connsiteX338" fmla="*/ 549190 w 594173"/>
                <a:gd name="connsiteY338" fmla="*/ 117763 h 634426"/>
                <a:gd name="connsiteX339" fmla="*/ 553107 w 594173"/>
                <a:gd name="connsiteY339" fmla="*/ 119085 h 634426"/>
                <a:gd name="connsiteX340" fmla="*/ 558820 w 594173"/>
                <a:gd name="connsiteY340" fmla="*/ 119334 h 634426"/>
                <a:gd name="connsiteX341" fmla="*/ 569474 w 594173"/>
                <a:gd name="connsiteY341" fmla="*/ 118037 h 634426"/>
                <a:gd name="connsiteX342" fmla="*/ 579330 w 594173"/>
                <a:gd name="connsiteY342" fmla="*/ 117763 h 634426"/>
                <a:gd name="connsiteX343" fmla="*/ 582199 w 594173"/>
                <a:gd name="connsiteY343" fmla="*/ 118810 h 634426"/>
                <a:gd name="connsiteX344" fmla="*/ 584270 w 594173"/>
                <a:gd name="connsiteY344" fmla="*/ 122701 h 634426"/>
                <a:gd name="connsiteX345" fmla="*/ 586092 w 594173"/>
                <a:gd name="connsiteY345" fmla="*/ 127914 h 634426"/>
                <a:gd name="connsiteX346" fmla="*/ 587139 w 594173"/>
                <a:gd name="connsiteY346" fmla="*/ 132827 h 63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</a:cxnLst>
              <a:rect l="l" t="t" r="r" b="b"/>
              <a:pathLst>
                <a:path w="594173" h="634426">
                  <a:moveTo>
                    <a:pt x="592054" y="141681"/>
                  </a:moveTo>
                  <a:lnTo>
                    <a:pt x="588936" y="141956"/>
                  </a:lnTo>
                  <a:lnTo>
                    <a:pt x="586590" y="146096"/>
                  </a:lnTo>
                  <a:lnTo>
                    <a:pt x="588412" y="147143"/>
                  </a:lnTo>
                  <a:lnTo>
                    <a:pt x="584245" y="162981"/>
                  </a:lnTo>
                  <a:lnTo>
                    <a:pt x="581650" y="166348"/>
                  </a:lnTo>
                  <a:lnTo>
                    <a:pt x="585293" y="167146"/>
                  </a:lnTo>
                  <a:lnTo>
                    <a:pt x="586341" y="175177"/>
                  </a:lnTo>
                  <a:lnTo>
                    <a:pt x="580877" y="178295"/>
                  </a:lnTo>
                  <a:lnTo>
                    <a:pt x="573342" y="184281"/>
                  </a:lnTo>
                  <a:lnTo>
                    <a:pt x="569175" y="181936"/>
                  </a:lnTo>
                  <a:lnTo>
                    <a:pt x="567628" y="184530"/>
                  </a:lnTo>
                  <a:lnTo>
                    <a:pt x="565283" y="182984"/>
                  </a:lnTo>
                  <a:lnTo>
                    <a:pt x="563461" y="185328"/>
                  </a:lnTo>
                  <a:lnTo>
                    <a:pt x="560617" y="186875"/>
                  </a:lnTo>
                  <a:lnTo>
                    <a:pt x="550736" y="195704"/>
                  </a:lnTo>
                  <a:lnTo>
                    <a:pt x="535142" y="204782"/>
                  </a:lnTo>
                  <a:lnTo>
                    <a:pt x="533845" y="205306"/>
                  </a:lnTo>
                  <a:lnTo>
                    <a:pt x="508121" y="224785"/>
                  </a:lnTo>
                  <a:lnTo>
                    <a:pt x="507347" y="225309"/>
                  </a:lnTo>
                  <a:lnTo>
                    <a:pt x="485790" y="255687"/>
                  </a:lnTo>
                  <a:lnTo>
                    <a:pt x="482422" y="261648"/>
                  </a:lnTo>
                  <a:lnTo>
                    <a:pt x="480600" y="263743"/>
                  </a:lnTo>
                  <a:lnTo>
                    <a:pt x="475909" y="267110"/>
                  </a:lnTo>
                  <a:lnTo>
                    <a:pt x="472541" y="267359"/>
                  </a:lnTo>
                  <a:lnTo>
                    <a:pt x="470196" y="268931"/>
                  </a:lnTo>
                  <a:lnTo>
                    <a:pt x="466304" y="269978"/>
                  </a:lnTo>
                  <a:lnTo>
                    <a:pt x="464233" y="273345"/>
                  </a:lnTo>
                  <a:lnTo>
                    <a:pt x="465530" y="279830"/>
                  </a:lnTo>
                  <a:lnTo>
                    <a:pt x="471244" y="309710"/>
                  </a:lnTo>
                  <a:lnTo>
                    <a:pt x="464756" y="310483"/>
                  </a:lnTo>
                  <a:lnTo>
                    <a:pt x="460066" y="306841"/>
                  </a:lnTo>
                  <a:lnTo>
                    <a:pt x="459292" y="308138"/>
                  </a:lnTo>
                  <a:lnTo>
                    <a:pt x="459018" y="313077"/>
                  </a:lnTo>
                  <a:lnTo>
                    <a:pt x="455650" y="313600"/>
                  </a:lnTo>
                  <a:lnTo>
                    <a:pt x="454102" y="314897"/>
                  </a:lnTo>
                  <a:lnTo>
                    <a:pt x="445520" y="320609"/>
                  </a:lnTo>
                  <a:lnTo>
                    <a:pt x="443973" y="329164"/>
                  </a:lnTo>
                  <a:lnTo>
                    <a:pt x="445520" y="332281"/>
                  </a:lnTo>
                  <a:lnTo>
                    <a:pt x="441877" y="338267"/>
                  </a:lnTo>
                  <a:lnTo>
                    <a:pt x="440854" y="340861"/>
                  </a:lnTo>
                  <a:lnTo>
                    <a:pt x="435639" y="337494"/>
                  </a:lnTo>
                  <a:lnTo>
                    <a:pt x="430200" y="345026"/>
                  </a:lnTo>
                  <a:lnTo>
                    <a:pt x="434092" y="347346"/>
                  </a:lnTo>
                  <a:lnTo>
                    <a:pt x="429676" y="351511"/>
                  </a:lnTo>
                  <a:lnTo>
                    <a:pt x="429676" y="357996"/>
                  </a:lnTo>
                  <a:lnTo>
                    <a:pt x="425784" y="357222"/>
                  </a:lnTo>
                  <a:lnTo>
                    <a:pt x="424985" y="362934"/>
                  </a:lnTo>
                  <a:lnTo>
                    <a:pt x="428379" y="364480"/>
                  </a:lnTo>
                  <a:lnTo>
                    <a:pt x="429676" y="368122"/>
                  </a:lnTo>
                  <a:lnTo>
                    <a:pt x="428878" y="370217"/>
                  </a:lnTo>
                  <a:lnTo>
                    <a:pt x="427081" y="370716"/>
                  </a:lnTo>
                  <a:lnTo>
                    <a:pt x="421617" y="366575"/>
                  </a:lnTo>
                  <a:lnTo>
                    <a:pt x="417974" y="363458"/>
                  </a:lnTo>
                  <a:lnTo>
                    <a:pt x="415379" y="363183"/>
                  </a:lnTo>
                  <a:lnTo>
                    <a:pt x="414331" y="361363"/>
                  </a:lnTo>
                  <a:lnTo>
                    <a:pt x="410714" y="361363"/>
                  </a:lnTo>
                  <a:lnTo>
                    <a:pt x="408892" y="365278"/>
                  </a:lnTo>
                  <a:lnTo>
                    <a:pt x="407845" y="364480"/>
                  </a:lnTo>
                  <a:lnTo>
                    <a:pt x="403952" y="365777"/>
                  </a:lnTo>
                  <a:lnTo>
                    <a:pt x="400833" y="363957"/>
                  </a:lnTo>
                  <a:lnTo>
                    <a:pt x="400060" y="366052"/>
                  </a:lnTo>
                  <a:lnTo>
                    <a:pt x="400309" y="368895"/>
                  </a:lnTo>
                  <a:lnTo>
                    <a:pt x="395643" y="368122"/>
                  </a:lnTo>
                  <a:lnTo>
                    <a:pt x="395643" y="370466"/>
                  </a:lnTo>
                  <a:lnTo>
                    <a:pt x="392525" y="369668"/>
                  </a:lnTo>
                  <a:lnTo>
                    <a:pt x="393298" y="375654"/>
                  </a:lnTo>
                  <a:lnTo>
                    <a:pt x="386811" y="379819"/>
                  </a:lnTo>
                  <a:lnTo>
                    <a:pt x="384715" y="379545"/>
                  </a:lnTo>
                  <a:lnTo>
                    <a:pt x="383692" y="381365"/>
                  </a:lnTo>
                  <a:lnTo>
                    <a:pt x="375359" y="390194"/>
                  </a:lnTo>
                  <a:lnTo>
                    <a:pt x="361086" y="394360"/>
                  </a:lnTo>
                  <a:lnTo>
                    <a:pt x="353027" y="394609"/>
                  </a:lnTo>
                  <a:lnTo>
                    <a:pt x="350957" y="398500"/>
                  </a:lnTo>
                  <a:lnTo>
                    <a:pt x="351206" y="401618"/>
                  </a:lnTo>
                  <a:lnTo>
                    <a:pt x="343671" y="410721"/>
                  </a:lnTo>
                  <a:lnTo>
                    <a:pt x="336660" y="418503"/>
                  </a:lnTo>
                  <a:lnTo>
                    <a:pt x="332493" y="422393"/>
                  </a:lnTo>
                  <a:lnTo>
                    <a:pt x="327578" y="422144"/>
                  </a:lnTo>
                  <a:lnTo>
                    <a:pt x="324185" y="423441"/>
                  </a:lnTo>
                  <a:lnTo>
                    <a:pt x="321340" y="423940"/>
                  </a:lnTo>
                  <a:lnTo>
                    <a:pt x="318222" y="426808"/>
                  </a:lnTo>
                  <a:lnTo>
                    <a:pt x="315352" y="428629"/>
                  </a:lnTo>
                  <a:lnTo>
                    <a:pt x="303151" y="437982"/>
                  </a:lnTo>
                  <a:lnTo>
                    <a:pt x="287807" y="447584"/>
                  </a:lnTo>
                  <a:lnTo>
                    <a:pt x="280272" y="450452"/>
                  </a:lnTo>
                  <a:lnTo>
                    <a:pt x="278974" y="452522"/>
                  </a:lnTo>
                  <a:lnTo>
                    <a:pt x="280546" y="455640"/>
                  </a:lnTo>
                  <a:lnTo>
                    <a:pt x="280297" y="458758"/>
                  </a:lnTo>
                  <a:lnTo>
                    <a:pt x="282617" y="459256"/>
                  </a:lnTo>
                  <a:lnTo>
                    <a:pt x="283914" y="461351"/>
                  </a:lnTo>
                  <a:lnTo>
                    <a:pt x="281844" y="469657"/>
                  </a:lnTo>
                  <a:lnTo>
                    <a:pt x="280796" y="469407"/>
                  </a:lnTo>
                  <a:lnTo>
                    <a:pt x="278201" y="473024"/>
                  </a:lnTo>
                  <a:lnTo>
                    <a:pt x="280022" y="473822"/>
                  </a:lnTo>
                  <a:lnTo>
                    <a:pt x="276130" y="477962"/>
                  </a:lnTo>
                  <a:lnTo>
                    <a:pt x="273784" y="476665"/>
                  </a:lnTo>
                  <a:lnTo>
                    <a:pt x="272238" y="478735"/>
                  </a:lnTo>
                  <a:lnTo>
                    <a:pt x="264428" y="486268"/>
                  </a:lnTo>
                  <a:lnTo>
                    <a:pt x="257941" y="493027"/>
                  </a:lnTo>
                  <a:lnTo>
                    <a:pt x="279773" y="502629"/>
                  </a:lnTo>
                  <a:lnTo>
                    <a:pt x="280022" y="504200"/>
                  </a:lnTo>
                  <a:lnTo>
                    <a:pt x="278974" y="514850"/>
                  </a:lnTo>
                  <a:lnTo>
                    <a:pt x="276379" y="524727"/>
                  </a:lnTo>
                  <a:lnTo>
                    <a:pt x="275606" y="534329"/>
                  </a:lnTo>
                  <a:lnTo>
                    <a:pt x="276654" y="547049"/>
                  </a:lnTo>
                  <a:lnTo>
                    <a:pt x="277677" y="546800"/>
                  </a:lnTo>
                  <a:lnTo>
                    <a:pt x="279498" y="554058"/>
                  </a:lnTo>
                  <a:lnTo>
                    <a:pt x="281070" y="553010"/>
                  </a:lnTo>
                  <a:lnTo>
                    <a:pt x="283141" y="554581"/>
                  </a:lnTo>
                  <a:lnTo>
                    <a:pt x="281844" y="556402"/>
                  </a:lnTo>
                  <a:lnTo>
                    <a:pt x="282617" y="558747"/>
                  </a:lnTo>
                  <a:lnTo>
                    <a:pt x="287033" y="563660"/>
                  </a:lnTo>
                  <a:lnTo>
                    <a:pt x="280796" y="570169"/>
                  </a:lnTo>
                  <a:lnTo>
                    <a:pt x="283391" y="576405"/>
                  </a:lnTo>
                  <a:lnTo>
                    <a:pt x="293022" y="586531"/>
                  </a:lnTo>
                  <a:lnTo>
                    <a:pt x="296914" y="587828"/>
                  </a:lnTo>
                  <a:lnTo>
                    <a:pt x="276379" y="614315"/>
                  </a:lnTo>
                  <a:lnTo>
                    <a:pt x="279773" y="622621"/>
                  </a:lnTo>
                  <a:lnTo>
                    <a:pt x="274558" y="622097"/>
                  </a:lnTo>
                  <a:lnTo>
                    <a:pt x="271714" y="622621"/>
                  </a:lnTo>
                  <a:lnTo>
                    <a:pt x="237407" y="624965"/>
                  </a:lnTo>
                  <a:lnTo>
                    <a:pt x="229872" y="627808"/>
                  </a:lnTo>
                  <a:lnTo>
                    <a:pt x="210909" y="634044"/>
                  </a:lnTo>
                  <a:lnTo>
                    <a:pt x="206493" y="633021"/>
                  </a:lnTo>
                  <a:lnTo>
                    <a:pt x="174032" y="628083"/>
                  </a:lnTo>
                  <a:lnTo>
                    <a:pt x="166497" y="626786"/>
                  </a:lnTo>
                  <a:lnTo>
                    <a:pt x="154271" y="591968"/>
                  </a:lnTo>
                  <a:lnTo>
                    <a:pt x="135059" y="579772"/>
                  </a:lnTo>
                  <a:lnTo>
                    <a:pt x="106216" y="553010"/>
                  </a:lnTo>
                  <a:lnTo>
                    <a:pt x="102324" y="553284"/>
                  </a:lnTo>
                  <a:lnTo>
                    <a:pt x="88027" y="550940"/>
                  </a:lnTo>
                  <a:lnTo>
                    <a:pt x="69589" y="546276"/>
                  </a:lnTo>
                  <a:lnTo>
                    <a:pt x="61804" y="546525"/>
                  </a:lnTo>
                  <a:lnTo>
                    <a:pt x="59983" y="546002"/>
                  </a:lnTo>
                  <a:lnTo>
                    <a:pt x="59459" y="543682"/>
                  </a:lnTo>
                  <a:lnTo>
                    <a:pt x="51150" y="533032"/>
                  </a:lnTo>
                  <a:lnTo>
                    <a:pt x="50102" y="528094"/>
                  </a:lnTo>
                  <a:lnTo>
                    <a:pt x="46210" y="524727"/>
                  </a:lnTo>
                  <a:lnTo>
                    <a:pt x="33735" y="516920"/>
                  </a:lnTo>
                  <a:lnTo>
                    <a:pt x="28021" y="512506"/>
                  </a:lnTo>
                  <a:lnTo>
                    <a:pt x="20760" y="507842"/>
                  </a:lnTo>
                  <a:lnTo>
                    <a:pt x="5166" y="493825"/>
                  </a:lnTo>
                  <a:lnTo>
                    <a:pt x="-2119" y="487315"/>
                  </a:lnTo>
                  <a:lnTo>
                    <a:pt x="12427" y="480581"/>
                  </a:lnTo>
                  <a:lnTo>
                    <a:pt x="28021" y="473548"/>
                  </a:lnTo>
                  <a:lnTo>
                    <a:pt x="28545" y="465517"/>
                  </a:lnTo>
                  <a:lnTo>
                    <a:pt x="31913" y="440326"/>
                  </a:lnTo>
                  <a:lnTo>
                    <a:pt x="30092" y="401368"/>
                  </a:lnTo>
                  <a:lnTo>
                    <a:pt x="29593" y="400570"/>
                  </a:lnTo>
                  <a:lnTo>
                    <a:pt x="31913" y="396430"/>
                  </a:lnTo>
                  <a:lnTo>
                    <a:pt x="39972" y="388623"/>
                  </a:lnTo>
                  <a:lnTo>
                    <a:pt x="49578" y="378771"/>
                  </a:lnTo>
                  <a:lnTo>
                    <a:pt x="59983" y="370466"/>
                  </a:lnTo>
                  <a:lnTo>
                    <a:pt x="63875" y="362410"/>
                  </a:lnTo>
                  <a:lnTo>
                    <a:pt x="68566" y="351511"/>
                  </a:lnTo>
                  <a:lnTo>
                    <a:pt x="80767" y="324749"/>
                  </a:lnTo>
                  <a:lnTo>
                    <a:pt x="98182" y="330984"/>
                  </a:lnTo>
                  <a:lnTo>
                    <a:pt x="98956" y="328116"/>
                  </a:lnTo>
                  <a:lnTo>
                    <a:pt x="127524" y="322679"/>
                  </a:lnTo>
                  <a:lnTo>
                    <a:pt x="135833" y="334875"/>
                  </a:lnTo>
                  <a:lnTo>
                    <a:pt x="137654" y="334626"/>
                  </a:lnTo>
                  <a:lnTo>
                    <a:pt x="144166" y="336446"/>
                  </a:lnTo>
                  <a:lnTo>
                    <a:pt x="152200" y="337993"/>
                  </a:lnTo>
                  <a:lnTo>
                    <a:pt x="161033" y="334626"/>
                  </a:lnTo>
                  <a:lnTo>
                    <a:pt x="163378" y="334102"/>
                  </a:lnTo>
                  <a:lnTo>
                    <a:pt x="167545" y="326046"/>
                  </a:lnTo>
                  <a:lnTo>
                    <a:pt x="170913" y="316693"/>
                  </a:lnTo>
                  <a:lnTo>
                    <a:pt x="174805" y="310208"/>
                  </a:lnTo>
                  <a:lnTo>
                    <a:pt x="176627" y="298262"/>
                  </a:lnTo>
                  <a:lnTo>
                    <a:pt x="172485" y="279830"/>
                  </a:lnTo>
                  <a:lnTo>
                    <a:pt x="174282" y="267110"/>
                  </a:lnTo>
                  <a:lnTo>
                    <a:pt x="171188" y="255937"/>
                  </a:lnTo>
                  <a:lnTo>
                    <a:pt x="167794" y="248654"/>
                  </a:lnTo>
                  <a:lnTo>
                    <a:pt x="166771" y="247631"/>
                  </a:lnTo>
                  <a:lnTo>
                    <a:pt x="165724" y="243740"/>
                  </a:lnTo>
                  <a:lnTo>
                    <a:pt x="166771" y="240872"/>
                  </a:lnTo>
                  <a:lnTo>
                    <a:pt x="165724" y="234387"/>
                  </a:lnTo>
                  <a:lnTo>
                    <a:pt x="168843" y="233340"/>
                  </a:lnTo>
                  <a:lnTo>
                    <a:pt x="170664" y="230222"/>
                  </a:lnTo>
                  <a:lnTo>
                    <a:pt x="170140" y="223214"/>
                  </a:lnTo>
                  <a:lnTo>
                    <a:pt x="169341" y="220620"/>
                  </a:lnTo>
                  <a:lnTo>
                    <a:pt x="170140" y="219323"/>
                  </a:lnTo>
                  <a:lnTo>
                    <a:pt x="174032" y="220346"/>
                  </a:lnTo>
                  <a:lnTo>
                    <a:pt x="178972" y="219572"/>
                  </a:lnTo>
                  <a:lnTo>
                    <a:pt x="183388" y="215931"/>
                  </a:lnTo>
                  <a:lnTo>
                    <a:pt x="190649" y="211018"/>
                  </a:lnTo>
                  <a:lnTo>
                    <a:pt x="192745" y="210220"/>
                  </a:lnTo>
                  <a:lnTo>
                    <a:pt x="198982" y="211791"/>
                  </a:lnTo>
                  <a:lnTo>
                    <a:pt x="203399" y="211791"/>
                  </a:lnTo>
                  <a:lnTo>
                    <a:pt x="206243" y="210993"/>
                  </a:lnTo>
                  <a:lnTo>
                    <a:pt x="211707" y="211791"/>
                  </a:lnTo>
                  <a:lnTo>
                    <a:pt x="217670" y="212040"/>
                  </a:lnTo>
                  <a:lnTo>
                    <a:pt x="225979" y="211267"/>
                  </a:lnTo>
                  <a:lnTo>
                    <a:pt x="224183" y="200343"/>
                  </a:lnTo>
                  <a:lnTo>
                    <a:pt x="224433" y="196726"/>
                  </a:lnTo>
                  <a:lnTo>
                    <a:pt x="223908" y="191514"/>
                  </a:lnTo>
                  <a:lnTo>
                    <a:pt x="224183" y="190217"/>
                  </a:lnTo>
                  <a:lnTo>
                    <a:pt x="224433" y="182186"/>
                  </a:lnTo>
                  <a:lnTo>
                    <a:pt x="222611" y="180889"/>
                  </a:lnTo>
                  <a:lnTo>
                    <a:pt x="216897" y="174903"/>
                  </a:lnTo>
                  <a:lnTo>
                    <a:pt x="215600" y="175427"/>
                  </a:lnTo>
                  <a:lnTo>
                    <a:pt x="210934" y="168668"/>
                  </a:lnTo>
                  <a:lnTo>
                    <a:pt x="206518" y="158791"/>
                  </a:lnTo>
                  <a:lnTo>
                    <a:pt x="203399" y="156721"/>
                  </a:lnTo>
                  <a:lnTo>
                    <a:pt x="198708" y="152556"/>
                  </a:lnTo>
                  <a:lnTo>
                    <a:pt x="181043" y="138289"/>
                  </a:lnTo>
                  <a:lnTo>
                    <a:pt x="174805" y="129984"/>
                  </a:lnTo>
                  <a:lnTo>
                    <a:pt x="185210" y="117513"/>
                  </a:lnTo>
                  <a:lnTo>
                    <a:pt x="188853" y="120631"/>
                  </a:lnTo>
                  <a:lnTo>
                    <a:pt x="188328" y="122951"/>
                  </a:lnTo>
                  <a:lnTo>
                    <a:pt x="195091" y="126068"/>
                  </a:lnTo>
                  <a:lnTo>
                    <a:pt x="197685" y="124771"/>
                  </a:lnTo>
                  <a:lnTo>
                    <a:pt x="198184" y="120357"/>
                  </a:lnTo>
                  <a:lnTo>
                    <a:pt x="197685" y="115693"/>
                  </a:lnTo>
                  <a:lnTo>
                    <a:pt x="193269" y="110754"/>
                  </a:lnTo>
                  <a:lnTo>
                    <a:pt x="197685" y="108160"/>
                  </a:lnTo>
                  <a:lnTo>
                    <a:pt x="203648" y="105292"/>
                  </a:lnTo>
                  <a:lnTo>
                    <a:pt x="197411" y="91275"/>
                  </a:lnTo>
                  <a:lnTo>
                    <a:pt x="196388" y="86611"/>
                  </a:lnTo>
                  <a:lnTo>
                    <a:pt x="193793" y="80376"/>
                  </a:lnTo>
                  <a:lnTo>
                    <a:pt x="189377" y="75188"/>
                  </a:lnTo>
                  <a:lnTo>
                    <a:pt x="188054" y="69976"/>
                  </a:lnTo>
                  <a:lnTo>
                    <a:pt x="191972" y="67905"/>
                  </a:lnTo>
                  <a:lnTo>
                    <a:pt x="198209" y="68429"/>
                  </a:lnTo>
                  <a:lnTo>
                    <a:pt x="202875" y="69976"/>
                  </a:lnTo>
                  <a:lnTo>
                    <a:pt x="205745" y="69976"/>
                  </a:lnTo>
                  <a:lnTo>
                    <a:pt x="205220" y="63242"/>
                  </a:lnTo>
                  <a:lnTo>
                    <a:pt x="203648" y="61147"/>
                  </a:lnTo>
                  <a:lnTo>
                    <a:pt x="203399" y="58303"/>
                  </a:lnTo>
                  <a:lnTo>
                    <a:pt x="201852" y="53365"/>
                  </a:lnTo>
                  <a:lnTo>
                    <a:pt x="199507" y="52592"/>
                  </a:lnTo>
                  <a:lnTo>
                    <a:pt x="197161" y="40894"/>
                  </a:lnTo>
                  <a:lnTo>
                    <a:pt x="213804" y="32339"/>
                  </a:lnTo>
                  <a:lnTo>
                    <a:pt x="232242" y="35706"/>
                  </a:lnTo>
                  <a:lnTo>
                    <a:pt x="229647" y="22712"/>
                  </a:lnTo>
                  <a:lnTo>
                    <a:pt x="243420" y="24533"/>
                  </a:lnTo>
                  <a:lnTo>
                    <a:pt x="248335" y="37527"/>
                  </a:lnTo>
                  <a:lnTo>
                    <a:pt x="252502" y="38550"/>
                  </a:lnTo>
                  <a:lnTo>
                    <a:pt x="255096" y="38300"/>
                  </a:lnTo>
                  <a:lnTo>
                    <a:pt x="263929" y="39348"/>
                  </a:lnTo>
                  <a:lnTo>
                    <a:pt x="270940" y="45309"/>
                  </a:lnTo>
                  <a:lnTo>
                    <a:pt x="277178" y="44810"/>
                  </a:lnTo>
                  <a:lnTo>
                    <a:pt x="285487" y="31816"/>
                  </a:lnTo>
                  <a:lnTo>
                    <a:pt x="287832" y="26354"/>
                  </a:lnTo>
                  <a:lnTo>
                    <a:pt x="293546" y="26354"/>
                  </a:lnTo>
                  <a:lnTo>
                    <a:pt x="295616" y="28947"/>
                  </a:lnTo>
                  <a:lnTo>
                    <a:pt x="298486" y="27152"/>
                  </a:lnTo>
                  <a:lnTo>
                    <a:pt x="306021" y="25331"/>
                  </a:lnTo>
                  <a:lnTo>
                    <a:pt x="308091" y="25057"/>
                  </a:lnTo>
                  <a:lnTo>
                    <a:pt x="308890" y="22737"/>
                  </a:lnTo>
                  <a:lnTo>
                    <a:pt x="312508" y="20642"/>
                  </a:lnTo>
                  <a:lnTo>
                    <a:pt x="317972" y="19345"/>
                  </a:lnTo>
                  <a:lnTo>
                    <a:pt x="322638" y="16502"/>
                  </a:lnTo>
                  <a:lnTo>
                    <a:pt x="328352" y="17525"/>
                  </a:lnTo>
                  <a:lnTo>
                    <a:pt x="328102" y="20642"/>
                  </a:lnTo>
                  <a:lnTo>
                    <a:pt x="336161" y="25331"/>
                  </a:lnTo>
                  <a:lnTo>
                    <a:pt x="337983" y="27152"/>
                  </a:lnTo>
                  <a:lnTo>
                    <a:pt x="341875" y="27401"/>
                  </a:lnTo>
                  <a:lnTo>
                    <a:pt x="344470" y="28174"/>
                  </a:lnTo>
                  <a:lnTo>
                    <a:pt x="349934" y="27152"/>
                  </a:lnTo>
                  <a:lnTo>
                    <a:pt x="354874" y="21440"/>
                  </a:lnTo>
                  <a:lnTo>
                    <a:pt x="355897" y="18572"/>
                  </a:lnTo>
                  <a:lnTo>
                    <a:pt x="357195" y="13384"/>
                  </a:lnTo>
                  <a:lnTo>
                    <a:pt x="361885" y="10267"/>
                  </a:lnTo>
                  <a:lnTo>
                    <a:pt x="363432" y="8446"/>
                  </a:lnTo>
                  <a:lnTo>
                    <a:pt x="365254" y="4031"/>
                  </a:lnTo>
                  <a:lnTo>
                    <a:pt x="366027" y="141"/>
                  </a:lnTo>
                  <a:lnTo>
                    <a:pt x="369670" y="-383"/>
                  </a:lnTo>
                  <a:lnTo>
                    <a:pt x="374610" y="-134"/>
                  </a:lnTo>
                  <a:lnTo>
                    <a:pt x="378253" y="664"/>
                  </a:lnTo>
                  <a:lnTo>
                    <a:pt x="380074" y="2211"/>
                  </a:lnTo>
                  <a:lnTo>
                    <a:pt x="381372" y="10790"/>
                  </a:lnTo>
                  <a:lnTo>
                    <a:pt x="380848" y="15729"/>
                  </a:lnTo>
                  <a:lnTo>
                    <a:pt x="377978" y="21440"/>
                  </a:lnTo>
                  <a:lnTo>
                    <a:pt x="377479" y="25331"/>
                  </a:lnTo>
                  <a:lnTo>
                    <a:pt x="379799" y="31292"/>
                  </a:lnTo>
                  <a:lnTo>
                    <a:pt x="383443" y="36754"/>
                  </a:lnTo>
                  <a:lnTo>
                    <a:pt x="385788" y="43763"/>
                  </a:lnTo>
                  <a:lnTo>
                    <a:pt x="384989" y="47155"/>
                  </a:lnTo>
                  <a:lnTo>
                    <a:pt x="385264" y="50771"/>
                  </a:lnTo>
                  <a:lnTo>
                    <a:pt x="387859" y="59875"/>
                  </a:lnTo>
                  <a:lnTo>
                    <a:pt x="389406" y="63242"/>
                  </a:lnTo>
                  <a:lnTo>
                    <a:pt x="392275" y="66359"/>
                  </a:lnTo>
                  <a:lnTo>
                    <a:pt x="394870" y="68429"/>
                  </a:lnTo>
                  <a:lnTo>
                    <a:pt x="402156" y="71297"/>
                  </a:lnTo>
                  <a:lnTo>
                    <a:pt x="407071" y="73642"/>
                  </a:lnTo>
                  <a:lnTo>
                    <a:pt x="410988" y="77533"/>
                  </a:lnTo>
                  <a:lnTo>
                    <a:pt x="414107" y="78830"/>
                  </a:lnTo>
                  <a:lnTo>
                    <a:pt x="415404" y="80900"/>
                  </a:lnTo>
                  <a:lnTo>
                    <a:pt x="415928" y="84018"/>
                  </a:lnTo>
                  <a:lnTo>
                    <a:pt x="413832" y="92323"/>
                  </a:lnTo>
                  <a:lnTo>
                    <a:pt x="413059" y="101426"/>
                  </a:lnTo>
                  <a:lnTo>
                    <a:pt x="416427" y="105841"/>
                  </a:lnTo>
                  <a:lnTo>
                    <a:pt x="419820" y="108160"/>
                  </a:lnTo>
                  <a:lnTo>
                    <a:pt x="428379" y="109482"/>
                  </a:lnTo>
                  <a:lnTo>
                    <a:pt x="430200" y="111278"/>
                  </a:lnTo>
                  <a:lnTo>
                    <a:pt x="433593" y="113373"/>
                  </a:lnTo>
                  <a:lnTo>
                    <a:pt x="439033" y="112849"/>
                  </a:lnTo>
                  <a:lnTo>
                    <a:pt x="445794" y="107911"/>
                  </a:lnTo>
                  <a:lnTo>
                    <a:pt x="449437" y="106863"/>
                  </a:lnTo>
                  <a:lnTo>
                    <a:pt x="455151" y="106614"/>
                  </a:lnTo>
                  <a:lnTo>
                    <a:pt x="461388" y="112076"/>
                  </a:lnTo>
                  <a:lnTo>
                    <a:pt x="463983" y="112849"/>
                  </a:lnTo>
                  <a:lnTo>
                    <a:pt x="469173" y="112076"/>
                  </a:lnTo>
                  <a:lnTo>
                    <a:pt x="468649" y="109208"/>
                  </a:lnTo>
                  <a:lnTo>
                    <a:pt x="464233" y="107387"/>
                  </a:lnTo>
                  <a:lnTo>
                    <a:pt x="456448" y="101925"/>
                  </a:lnTo>
                  <a:lnTo>
                    <a:pt x="442950" y="95715"/>
                  </a:lnTo>
                  <a:lnTo>
                    <a:pt x="443973" y="88183"/>
                  </a:lnTo>
                  <a:lnTo>
                    <a:pt x="445021" y="86611"/>
                  </a:lnTo>
                  <a:lnTo>
                    <a:pt x="445021" y="78830"/>
                  </a:lnTo>
                  <a:lnTo>
                    <a:pt x="450734" y="81947"/>
                  </a:lnTo>
                  <a:lnTo>
                    <a:pt x="457496" y="83768"/>
                  </a:lnTo>
                  <a:lnTo>
                    <a:pt x="464507" y="82721"/>
                  </a:lnTo>
                  <a:lnTo>
                    <a:pt x="470470" y="83244"/>
                  </a:lnTo>
                  <a:lnTo>
                    <a:pt x="478280" y="80900"/>
                  </a:lnTo>
                  <a:lnTo>
                    <a:pt x="481898" y="80127"/>
                  </a:lnTo>
                  <a:lnTo>
                    <a:pt x="481648" y="88432"/>
                  </a:lnTo>
                  <a:lnTo>
                    <a:pt x="491004" y="87385"/>
                  </a:lnTo>
                  <a:lnTo>
                    <a:pt x="494373" y="84791"/>
                  </a:lnTo>
                  <a:lnTo>
                    <a:pt x="495945" y="87385"/>
                  </a:lnTo>
                  <a:lnTo>
                    <a:pt x="501908" y="88183"/>
                  </a:lnTo>
                  <a:lnTo>
                    <a:pt x="505027" y="88183"/>
                  </a:lnTo>
                  <a:lnTo>
                    <a:pt x="509194" y="86362"/>
                  </a:lnTo>
                  <a:lnTo>
                    <a:pt x="513335" y="87135"/>
                  </a:lnTo>
                  <a:lnTo>
                    <a:pt x="520097" y="85838"/>
                  </a:lnTo>
                  <a:lnTo>
                    <a:pt x="527882" y="85589"/>
                  </a:lnTo>
                  <a:lnTo>
                    <a:pt x="531799" y="86088"/>
                  </a:lnTo>
                  <a:lnTo>
                    <a:pt x="534119" y="84791"/>
                  </a:lnTo>
                  <a:lnTo>
                    <a:pt x="536714" y="87385"/>
                  </a:lnTo>
                  <a:lnTo>
                    <a:pt x="538810" y="95715"/>
                  </a:lnTo>
                  <a:lnTo>
                    <a:pt x="546869" y="92847"/>
                  </a:lnTo>
                  <a:lnTo>
                    <a:pt x="549713" y="93371"/>
                  </a:lnTo>
                  <a:lnTo>
                    <a:pt x="551011" y="99606"/>
                  </a:lnTo>
                  <a:lnTo>
                    <a:pt x="550512" y="101676"/>
                  </a:lnTo>
                  <a:lnTo>
                    <a:pt x="552832" y="104020"/>
                  </a:lnTo>
                  <a:lnTo>
                    <a:pt x="552582" y="113623"/>
                  </a:lnTo>
                  <a:lnTo>
                    <a:pt x="549190" y="117763"/>
                  </a:lnTo>
                  <a:lnTo>
                    <a:pt x="553107" y="119085"/>
                  </a:lnTo>
                  <a:lnTo>
                    <a:pt x="558820" y="119334"/>
                  </a:lnTo>
                  <a:lnTo>
                    <a:pt x="569474" y="118037"/>
                  </a:lnTo>
                  <a:lnTo>
                    <a:pt x="579330" y="117763"/>
                  </a:lnTo>
                  <a:lnTo>
                    <a:pt x="582199" y="118810"/>
                  </a:lnTo>
                  <a:lnTo>
                    <a:pt x="584270" y="122701"/>
                  </a:lnTo>
                  <a:lnTo>
                    <a:pt x="586092" y="127914"/>
                  </a:lnTo>
                  <a:lnTo>
                    <a:pt x="587139" y="132827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76" name="Free-form: Shape 3475">
              <a:extLst>
                <a:ext uri="{FF2B5EF4-FFF2-40B4-BE49-F238E27FC236}">
                  <a16:creationId xmlns:a16="http://schemas.microsoft.com/office/drawing/2014/main" id="{952B94CA-75B0-DEDB-8654-885DB0C68112}"/>
                </a:ext>
              </a:extLst>
            </p:cNvPr>
            <p:cNvSpPr/>
            <p:nvPr/>
          </p:nvSpPr>
          <p:spPr>
            <a:xfrm>
              <a:off x="4890223" y="3733653"/>
              <a:ext cx="229919" cy="302011"/>
            </a:xfrm>
            <a:custGeom>
              <a:avLst/>
              <a:gdLst>
                <a:gd name="connsiteX0" fmla="*/ 207790 w 229919"/>
                <a:gd name="connsiteY0" fmla="*/ 284220 h 302011"/>
                <a:gd name="connsiteX1" fmla="*/ 197909 w 229919"/>
                <a:gd name="connsiteY1" fmla="*/ 295643 h 302011"/>
                <a:gd name="connsiteX2" fmla="*/ 186482 w 229919"/>
                <a:gd name="connsiteY2" fmla="*/ 286040 h 302011"/>
                <a:gd name="connsiteX3" fmla="*/ 178174 w 229919"/>
                <a:gd name="connsiteY3" fmla="*/ 280603 h 302011"/>
                <a:gd name="connsiteX4" fmla="*/ 173234 w 229919"/>
                <a:gd name="connsiteY4" fmla="*/ 278508 h 302011"/>
                <a:gd name="connsiteX5" fmla="*/ 154795 w 229919"/>
                <a:gd name="connsiteY5" fmla="*/ 273844 h 302011"/>
                <a:gd name="connsiteX6" fmla="*/ 136855 w 229919"/>
                <a:gd name="connsiteY6" fmla="*/ 271250 h 302011"/>
                <a:gd name="connsiteX7" fmla="*/ 131142 w 229919"/>
                <a:gd name="connsiteY7" fmla="*/ 270727 h 302011"/>
                <a:gd name="connsiteX8" fmla="*/ 113227 w 229919"/>
                <a:gd name="connsiteY8" fmla="*/ 273071 h 302011"/>
                <a:gd name="connsiteX9" fmla="*/ 105442 w 229919"/>
                <a:gd name="connsiteY9" fmla="*/ 274892 h 302011"/>
                <a:gd name="connsiteX10" fmla="*/ 95288 w 229919"/>
                <a:gd name="connsiteY10" fmla="*/ 278259 h 302011"/>
                <a:gd name="connsiteX11" fmla="*/ 90373 w 229919"/>
                <a:gd name="connsiteY11" fmla="*/ 280329 h 302011"/>
                <a:gd name="connsiteX12" fmla="*/ 67492 w 229919"/>
                <a:gd name="connsiteY12" fmla="*/ 288909 h 302011"/>
                <a:gd name="connsiteX13" fmla="*/ 46459 w 229919"/>
                <a:gd name="connsiteY13" fmla="*/ 297738 h 302011"/>
                <a:gd name="connsiteX14" fmla="*/ 38924 w 229919"/>
                <a:gd name="connsiteY14" fmla="*/ 301628 h 302011"/>
                <a:gd name="connsiteX15" fmla="*/ 38675 w 229919"/>
                <a:gd name="connsiteY15" fmla="*/ 286564 h 302011"/>
                <a:gd name="connsiteX16" fmla="*/ 38675 w 229919"/>
                <a:gd name="connsiteY16" fmla="*/ 266062 h 302011"/>
                <a:gd name="connsiteX17" fmla="*/ 41269 w 229919"/>
                <a:gd name="connsiteY17" fmla="*/ 261124 h 302011"/>
                <a:gd name="connsiteX18" fmla="*/ 43864 w 229919"/>
                <a:gd name="connsiteY18" fmla="*/ 250474 h 302011"/>
                <a:gd name="connsiteX19" fmla="*/ 46709 w 229919"/>
                <a:gd name="connsiteY19" fmla="*/ 243192 h 302011"/>
                <a:gd name="connsiteX20" fmla="*/ 45412 w 229919"/>
                <a:gd name="connsiteY20" fmla="*/ 237480 h 302011"/>
                <a:gd name="connsiteX21" fmla="*/ 42567 w 229919"/>
                <a:gd name="connsiteY21" fmla="*/ 232292 h 302011"/>
                <a:gd name="connsiteX22" fmla="*/ 36853 w 229919"/>
                <a:gd name="connsiteY22" fmla="*/ 223463 h 302011"/>
                <a:gd name="connsiteX23" fmla="*/ 36055 w 229919"/>
                <a:gd name="connsiteY23" fmla="*/ 220595 h 302011"/>
                <a:gd name="connsiteX24" fmla="*/ 36579 w 229919"/>
                <a:gd name="connsiteY24" fmla="*/ 216978 h 302011"/>
                <a:gd name="connsiteX25" fmla="*/ 43091 w 229919"/>
                <a:gd name="connsiteY25" fmla="*/ 214385 h 302011"/>
                <a:gd name="connsiteX26" fmla="*/ 44638 w 229919"/>
                <a:gd name="connsiteY26" fmla="*/ 211267 h 302011"/>
                <a:gd name="connsiteX27" fmla="*/ 43590 w 229919"/>
                <a:gd name="connsiteY27" fmla="*/ 205805 h 302011"/>
                <a:gd name="connsiteX28" fmla="*/ 42567 w 229919"/>
                <a:gd name="connsiteY28" fmla="*/ 202687 h 302011"/>
                <a:gd name="connsiteX29" fmla="*/ 39972 w 229919"/>
                <a:gd name="connsiteY29" fmla="*/ 200617 h 302011"/>
                <a:gd name="connsiteX30" fmla="*/ 34758 w 229919"/>
                <a:gd name="connsiteY30" fmla="*/ 200093 h 302011"/>
                <a:gd name="connsiteX31" fmla="*/ 32687 w 229919"/>
                <a:gd name="connsiteY31" fmla="*/ 199046 h 302011"/>
                <a:gd name="connsiteX32" fmla="*/ 28270 w 229919"/>
                <a:gd name="connsiteY32" fmla="*/ 193085 h 302011"/>
                <a:gd name="connsiteX33" fmla="*/ 28270 w 229919"/>
                <a:gd name="connsiteY33" fmla="*/ 189169 h 302011"/>
                <a:gd name="connsiteX34" fmla="*/ 31913 w 229919"/>
                <a:gd name="connsiteY34" fmla="*/ 181637 h 302011"/>
                <a:gd name="connsiteX35" fmla="*/ 32961 w 229919"/>
                <a:gd name="connsiteY35" fmla="*/ 177222 h 302011"/>
                <a:gd name="connsiteX36" fmla="*/ 35556 w 229919"/>
                <a:gd name="connsiteY36" fmla="*/ 173855 h 302011"/>
                <a:gd name="connsiteX37" fmla="*/ 37876 w 229919"/>
                <a:gd name="connsiteY37" fmla="*/ 173082 h 302011"/>
                <a:gd name="connsiteX38" fmla="*/ 44114 w 229919"/>
                <a:gd name="connsiteY38" fmla="*/ 173082 h 302011"/>
                <a:gd name="connsiteX39" fmla="*/ 45412 w 229919"/>
                <a:gd name="connsiteY39" fmla="*/ 170987 h 302011"/>
                <a:gd name="connsiteX40" fmla="*/ 44638 w 229919"/>
                <a:gd name="connsiteY40" fmla="*/ 167096 h 302011"/>
                <a:gd name="connsiteX41" fmla="*/ 40746 w 229919"/>
                <a:gd name="connsiteY41" fmla="*/ 162682 h 302011"/>
                <a:gd name="connsiteX42" fmla="*/ 39174 w 229919"/>
                <a:gd name="connsiteY42" fmla="*/ 155424 h 302011"/>
                <a:gd name="connsiteX43" fmla="*/ 35556 w 229919"/>
                <a:gd name="connsiteY43" fmla="*/ 151259 h 302011"/>
                <a:gd name="connsiteX44" fmla="*/ 32687 w 229919"/>
                <a:gd name="connsiteY44" fmla="*/ 150735 h 302011"/>
                <a:gd name="connsiteX45" fmla="*/ 29842 w 229919"/>
                <a:gd name="connsiteY45" fmla="*/ 152057 h 302011"/>
                <a:gd name="connsiteX46" fmla="*/ 24628 w 229919"/>
                <a:gd name="connsiteY46" fmla="*/ 152580 h 302011"/>
                <a:gd name="connsiteX47" fmla="*/ 20211 w 229919"/>
                <a:gd name="connsiteY47" fmla="*/ 151259 h 302011"/>
                <a:gd name="connsiteX48" fmla="*/ 17092 w 229919"/>
                <a:gd name="connsiteY48" fmla="*/ 148415 h 302011"/>
                <a:gd name="connsiteX49" fmla="*/ 15271 w 229919"/>
                <a:gd name="connsiteY49" fmla="*/ 145298 h 302011"/>
                <a:gd name="connsiteX50" fmla="*/ 14772 w 229919"/>
                <a:gd name="connsiteY50" fmla="*/ 142953 h 302011"/>
                <a:gd name="connsiteX51" fmla="*/ 16319 w 229919"/>
                <a:gd name="connsiteY51" fmla="*/ 138015 h 302011"/>
                <a:gd name="connsiteX52" fmla="*/ 13724 w 229919"/>
                <a:gd name="connsiteY52" fmla="*/ 134897 h 302011"/>
                <a:gd name="connsiteX53" fmla="*/ 10880 w 229919"/>
                <a:gd name="connsiteY53" fmla="*/ 134648 h 302011"/>
                <a:gd name="connsiteX54" fmla="*/ 5416 w 229919"/>
                <a:gd name="connsiteY54" fmla="*/ 136219 h 302011"/>
                <a:gd name="connsiteX55" fmla="*/ 2821 w 229919"/>
                <a:gd name="connsiteY55" fmla="*/ 135945 h 302011"/>
                <a:gd name="connsiteX56" fmla="*/ 1249 w 229919"/>
                <a:gd name="connsiteY56" fmla="*/ 134124 h 302011"/>
                <a:gd name="connsiteX57" fmla="*/ -1072 w 229919"/>
                <a:gd name="connsiteY57" fmla="*/ 124771 h 302011"/>
                <a:gd name="connsiteX58" fmla="*/ -573 w 229919"/>
                <a:gd name="connsiteY58" fmla="*/ 122701 h 302011"/>
                <a:gd name="connsiteX59" fmla="*/ 2022 w 229919"/>
                <a:gd name="connsiteY59" fmla="*/ 119583 h 302011"/>
                <a:gd name="connsiteX60" fmla="*/ 3070 w 229919"/>
                <a:gd name="connsiteY60" fmla="*/ 116990 h 302011"/>
                <a:gd name="connsiteX61" fmla="*/ 29568 w 229919"/>
                <a:gd name="connsiteY61" fmla="*/ 121654 h 302011"/>
                <a:gd name="connsiteX62" fmla="*/ 42567 w 229919"/>
                <a:gd name="connsiteY62" fmla="*/ 125295 h 302011"/>
                <a:gd name="connsiteX63" fmla="*/ 42567 w 229919"/>
                <a:gd name="connsiteY63" fmla="*/ 121654 h 302011"/>
                <a:gd name="connsiteX64" fmla="*/ 44638 w 229919"/>
                <a:gd name="connsiteY64" fmla="*/ 117763 h 302011"/>
                <a:gd name="connsiteX65" fmla="*/ 49054 w 229919"/>
                <a:gd name="connsiteY65" fmla="*/ 111278 h 302011"/>
                <a:gd name="connsiteX66" fmla="*/ 51125 w 229919"/>
                <a:gd name="connsiteY66" fmla="*/ 107387 h 302011"/>
                <a:gd name="connsiteX67" fmla="*/ 51399 w 229919"/>
                <a:gd name="connsiteY67" fmla="*/ 103746 h 302011"/>
                <a:gd name="connsiteX68" fmla="*/ 55816 w 229919"/>
                <a:gd name="connsiteY68" fmla="*/ 103746 h 302011"/>
                <a:gd name="connsiteX69" fmla="*/ 57887 w 229919"/>
                <a:gd name="connsiteY69" fmla="*/ 101925 h 302011"/>
                <a:gd name="connsiteX70" fmla="*/ 66195 w 229919"/>
                <a:gd name="connsiteY70" fmla="*/ 92049 h 302011"/>
                <a:gd name="connsiteX71" fmla="*/ 67492 w 229919"/>
                <a:gd name="connsiteY71" fmla="*/ 90752 h 302011"/>
                <a:gd name="connsiteX72" fmla="*/ 62053 w 229919"/>
                <a:gd name="connsiteY72" fmla="*/ 82721 h 302011"/>
                <a:gd name="connsiteX73" fmla="*/ 50102 w 229919"/>
                <a:gd name="connsiteY73" fmla="*/ 64538 h 302011"/>
                <a:gd name="connsiteX74" fmla="*/ 46983 w 229919"/>
                <a:gd name="connsiteY74" fmla="*/ 60897 h 302011"/>
                <a:gd name="connsiteX75" fmla="*/ 41269 w 229919"/>
                <a:gd name="connsiteY75" fmla="*/ 57530 h 302011"/>
                <a:gd name="connsiteX76" fmla="*/ 41769 w 229919"/>
                <a:gd name="connsiteY76" fmla="*/ 53889 h 302011"/>
                <a:gd name="connsiteX77" fmla="*/ 40995 w 229919"/>
                <a:gd name="connsiteY77" fmla="*/ 51295 h 302011"/>
                <a:gd name="connsiteX78" fmla="*/ 38650 w 229919"/>
                <a:gd name="connsiteY78" fmla="*/ 47653 h 302011"/>
                <a:gd name="connsiteX79" fmla="*/ 31389 w 229919"/>
                <a:gd name="connsiteY79" fmla="*/ 50247 h 302011"/>
                <a:gd name="connsiteX80" fmla="*/ 23081 w 229919"/>
                <a:gd name="connsiteY80" fmla="*/ 52317 h 302011"/>
                <a:gd name="connsiteX81" fmla="*/ 18914 w 229919"/>
                <a:gd name="connsiteY81" fmla="*/ 52592 h 302011"/>
                <a:gd name="connsiteX82" fmla="*/ 15546 w 229919"/>
                <a:gd name="connsiteY82" fmla="*/ 51794 h 302011"/>
                <a:gd name="connsiteX83" fmla="*/ 11628 w 229919"/>
                <a:gd name="connsiteY83" fmla="*/ 48676 h 302011"/>
                <a:gd name="connsiteX84" fmla="*/ 10331 w 229919"/>
                <a:gd name="connsiteY84" fmla="*/ 45059 h 302011"/>
                <a:gd name="connsiteX85" fmla="*/ 10606 w 229919"/>
                <a:gd name="connsiteY85" fmla="*/ 40894 h 302011"/>
                <a:gd name="connsiteX86" fmla="*/ 10081 w 229919"/>
                <a:gd name="connsiteY86" fmla="*/ 38300 h 302011"/>
                <a:gd name="connsiteX87" fmla="*/ 10081 w 229919"/>
                <a:gd name="connsiteY87" fmla="*/ 32065 h 302011"/>
                <a:gd name="connsiteX88" fmla="*/ 6189 w 229919"/>
                <a:gd name="connsiteY88" fmla="*/ 33113 h 302011"/>
                <a:gd name="connsiteX89" fmla="*/ 2297 w 229919"/>
                <a:gd name="connsiteY89" fmla="*/ 35183 h 302011"/>
                <a:gd name="connsiteX90" fmla="*/ -1596 w 229919"/>
                <a:gd name="connsiteY90" fmla="*/ 16751 h 302011"/>
                <a:gd name="connsiteX91" fmla="*/ -2119 w 229919"/>
                <a:gd name="connsiteY91" fmla="*/ 14407 h 302011"/>
                <a:gd name="connsiteX92" fmla="*/ 4368 w 229919"/>
                <a:gd name="connsiteY92" fmla="*/ 13634 h 302011"/>
                <a:gd name="connsiteX93" fmla="*/ 3594 w 229919"/>
                <a:gd name="connsiteY93" fmla="*/ 10516 h 302011"/>
                <a:gd name="connsiteX94" fmla="*/ 10331 w 229919"/>
                <a:gd name="connsiteY94" fmla="*/ 9992 h 302011"/>
                <a:gd name="connsiteX95" fmla="*/ 19163 w 229919"/>
                <a:gd name="connsiteY95" fmla="*/ 8945 h 302011"/>
                <a:gd name="connsiteX96" fmla="*/ 19163 w 229919"/>
                <a:gd name="connsiteY96" fmla="*/ 10267 h 302011"/>
                <a:gd name="connsiteX97" fmla="*/ 29044 w 229919"/>
                <a:gd name="connsiteY97" fmla="*/ 7149 h 302011"/>
                <a:gd name="connsiteX98" fmla="*/ 34758 w 229919"/>
                <a:gd name="connsiteY98" fmla="*/ 6101 h 302011"/>
                <a:gd name="connsiteX99" fmla="*/ 47482 w 229919"/>
                <a:gd name="connsiteY99" fmla="*/ 4281 h 302011"/>
                <a:gd name="connsiteX100" fmla="*/ 52947 w 229919"/>
                <a:gd name="connsiteY100" fmla="*/ 2984 h 302011"/>
                <a:gd name="connsiteX101" fmla="*/ 66195 w 229919"/>
                <a:gd name="connsiteY101" fmla="*/ -383 h 302011"/>
                <a:gd name="connsiteX102" fmla="*/ 80741 w 229919"/>
                <a:gd name="connsiteY102" fmla="*/ 28174 h 302011"/>
                <a:gd name="connsiteX103" fmla="*/ 92943 w 229919"/>
                <a:gd name="connsiteY103" fmla="*/ 51020 h 302011"/>
                <a:gd name="connsiteX104" fmla="*/ 96585 w 229919"/>
                <a:gd name="connsiteY104" fmla="*/ 55435 h 302011"/>
                <a:gd name="connsiteX105" fmla="*/ 116071 w 229919"/>
                <a:gd name="connsiteY105" fmla="*/ 72594 h 302011"/>
                <a:gd name="connsiteX106" fmla="*/ 121536 w 229919"/>
                <a:gd name="connsiteY106" fmla="*/ 78032 h 302011"/>
                <a:gd name="connsiteX107" fmla="*/ 148283 w 229919"/>
                <a:gd name="connsiteY107" fmla="*/ 108410 h 302011"/>
                <a:gd name="connsiteX108" fmla="*/ 156866 w 229919"/>
                <a:gd name="connsiteY108" fmla="*/ 103222 h 302011"/>
                <a:gd name="connsiteX109" fmla="*/ 159710 w 229919"/>
                <a:gd name="connsiteY109" fmla="*/ 106090 h 302011"/>
                <a:gd name="connsiteX110" fmla="*/ 167520 w 229919"/>
                <a:gd name="connsiteY110" fmla="*/ 98558 h 302011"/>
                <a:gd name="connsiteX111" fmla="*/ 169066 w 229919"/>
                <a:gd name="connsiteY111" fmla="*/ 97261 h 302011"/>
                <a:gd name="connsiteX112" fmla="*/ 170888 w 229919"/>
                <a:gd name="connsiteY112" fmla="*/ 101401 h 302011"/>
                <a:gd name="connsiteX113" fmla="*/ 174780 w 229919"/>
                <a:gd name="connsiteY113" fmla="*/ 106614 h 302011"/>
                <a:gd name="connsiteX114" fmla="*/ 180494 w 229919"/>
                <a:gd name="connsiteY114" fmla="*/ 104269 h 302011"/>
                <a:gd name="connsiteX115" fmla="*/ 191148 w 229919"/>
                <a:gd name="connsiteY115" fmla="*/ 102973 h 302011"/>
                <a:gd name="connsiteX116" fmla="*/ 191946 w 229919"/>
                <a:gd name="connsiteY116" fmla="*/ 108160 h 302011"/>
                <a:gd name="connsiteX117" fmla="*/ 190649 w 229919"/>
                <a:gd name="connsiteY117" fmla="*/ 110505 h 302011"/>
                <a:gd name="connsiteX118" fmla="*/ 197386 w 229919"/>
                <a:gd name="connsiteY118" fmla="*/ 110230 h 302011"/>
                <a:gd name="connsiteX119" fmla="*/ 202850 w 229919"/>
                <a:gd name="connsiteY119" fmla="*/ 109732 h 302011"/>
                <a:gd name="connsiteX120" fmla="*/ 202850 w 229919"/>
                <a:gd name="connsiteY120" fmla="*/ 115169 h 302011"/>
                <a:gd name="connsiteX121" fmla="*/ 202600 w 229919"/>
                <a:gd name="connsiteY121" fmla="*/ 118037 h 302011"/>
                <a:gd name="connsiteX122" fmla="*/ 202326 w 229919"/>
                <a:gd name="connsiteY122" fmla="*/ 130757 h 302011"/>
                <a:gd name="connsiteX123" fmla="*/ 201552 w 229919"/>
                <a:gd name="connsiteY123" fmla="*/ 135696 h 302011"/>
                <a:gd name="connsiteX124" fmla="*/ 199207 w 229919"/>
                <a:gd name="connsiteY124" fmla="*/ 136469 h 302011"/>
                <a:gd name="connsiteX125" fmla="*/ 198958 w 229919"/>
                <a:gd name="connsiteY125" fmla="*/ 140634 h 302011"/>
                <a:gd name="connsiteX126" fmla="*/ 203898 w 229919"/>
                <a:gd name="connsiteY126" fmla="*/ 141407 h 302011"/>
                <a:gd name="connsiteX127" fmla="*/ 204147 w 229919"/>
                <a:gd name="connsiteY127" fmla="*/ 149712 h 302011"/>
                <a:gd name="connsiteX128" fmla="*/ 199482 w 229919"/>
                <a:gd name="connsiteY128" fmla="*/ 149712 h 302011"/>
                <a:gd name="connsiteX129" fmla="*/ 199482 w 229919"/>
                <a:gd name="connsiteY129" fmla="*/ 159340 h 302011"/>
                <a:gd name="connsiteX130" fmla="*/ 198958 w 229919"/>
                <a:gd name="connsiteY130" fmla="*/ 162457 h 302011"/>
                <a:gd name="connsiteX131" fmla="*/ 199731 w 229919"/>
                <a:gd name="connsiteY131" fmla="*/ 165575 h 302011"/>
                <a:gd name="connsiteX132" fmla="*/ 202077 w 229919"/>
                <a:gd name="connsiteY132" fmla="*/ 169191 h 302011"/>
                <a:gd name="connsiteX133" fmla="*/ 200255 w 229919"/>
                <a:gd name="connsiteY133" fmla="*/ 172583 h 302011"/>
                <a:gd name="connsiteX134" fmla="*/ 204147 w 229919"/>
                <a:gd name="connsiteY134" fmla="*/ 176200 h 302011"/>
                <a:gd name="connsiteX135" fmla="*/ 207266 w 229919"/>
                <a:gd name="connsiteY135" fmla="*/ 178020 h 302011"/>
                <a:gd name="connsiteX136" fmla="*/ 207266 w 229919"/>
                <a:gd name="connsiteY136" fmla="*/ 180115 h 302011"/>
                <a:gd name="connsiteX137" fmla="*/ 205719 w 229919"/>
                <a:gd name="connsiteY137" fmla="*/ 182186 h 302011"/>
                <a:gd name="connsiteX138" fmla="*/ 209861 w 229919"/>
                <a:gd name="connsiteY138" fmla="*/ 186351 h 302011"/>
                <a:gd name="connsiteX139" fmla="*/ 217920 w 229919"/>
                <a:gd name="connsiteY139" fmla="*/ 186351 h 302011"/>
                <a:gd name="connsiteX140" fmla="*/ 219492 w 229919"/>
                <a:gd name="connsiteY140" fmla="*/ 187648 h 302011"/>
                <a:gd name="connsiteX141" fmla="*/ 220515 w 229919"/>
                <a:gd name="connsiteY141" fmla="*/ 195180 h 302011"/>
                <a:gd name="connsiteX142" fmla="*/ 221812 w 229919"/>
                <a:gd name="connsiteY142" fmla="*/ 198796 h 302011"/>
                <a:gd name="connsiteX143" fmla="*/ 224157 w 229919"/>
                <a:gd name="connsiteY143" fmla="*/ 200892 h 302011"/>
                <a:gd name="connsiteX144" fmla="*/ 227800 w 229919"/>
                <a:gd name="connsiteY144" fmla="*/ 201665 h 302011"/>
                <a:gd name="connsiteX145" fmla="*/ 227800 w 229919"/>
                <a:gd name="connsiteY145" fmla="*/ 204508 h 302011"/>
                <a:gd name="connsiteX146" fmla="*/ 227002 w 229919"/>
                <a:gd name="connsiteY146" fmla="*/ 209721 h 302011"/>
                <a:gd name="connsiteX147" fmla="*/ 225455 w 229919"/>
                <a:gd name="connsiteY147" fmla="*/ 216729 h 302011"/>
                <a:gd name="connsiteX148" fmla="*/ 221039 w 229919"/>
                <a:gd name="connsiteY148" fmla="*/ 219572 h 302011"/>
                <a:gd name="connsiteX149" fmla="*/ 219492 w 229919"/>
                <a:gd name="connsiteY149" fmla="*/ 222440 h 302011"/>
                <a:gd name="connsiteX150" fmla="*/ 221563 w 229919"/>
                <a:gd name="connsiteY150" fmla="*/ 226331 h 302011"/>
                <a:gd name="connsiteX151" fmla="*/ 221039 w 229919"/>
                <a:gd name="connsiteY151" fmla="*/ 228676 h 302011"/>
                <a:gd name="connsiteX152" fmla="*/ 218444 w 229919"/>
                <a:gd name="connsiteY152" fmla="*/ 232317 h 302011"/>
                <a:gd name="connsiteX153" fmla="*/ 221563 w 229919"/>
                <a:gd name="connsiteY153" fmla="*/ 237754 h 302011"/>
                <a:gd name="connsiteX154" fmla="*/ 220265 w 229919"/>
                <a:gd name="connsiteY154" fmla="*/ 242169 h 302011"/>
                <a:gd name="connsiteX155" fmla="*/ 217920 w 229919"/>
                <a:gd name="connsiteY155" fmla="*/ 244514 h 302011"/>
                <a:gd name="connsiteX156" fmla="*/ 216622 w 229919"/>
                <a:gd name="connsiteY156" fmla="*/ 249701 h 302011"/>
                <a:gd name="connsiteX157" fmla="*/ 217396 w 229919"/>
                <a:gd name="connsiteY157" fmla="*/ 254116 h 302011"/>
                <a:gd name="connsiteX158" fmla="*/ 218718 w 229919"/>
                <a:gd name="connsiteY158" fmla="*/ 255687 h 302011"/>
                <a:gd name="connsiteX159" fmla="*/ 223384 w 229919"/>
                <a:gd name="connsiteY159" fmla="*/ 256709 h 302011"/>
                <a:gd name="connsiteX160" fmla="*/ 225979 w 229919"/>
                <a:gd name="connsiteY160" fmla="*/ 259054 h 302011"/>
                <a:gd name="connsiteX161" fmla="*/ 225455 w 229919"/>
                <a:gd name="connsiteY161" fmla="*/ 262421 h 302011"/>
                <a:gd name="connsiteX162" fmla="*/ 223135 w 229919"/>
                <a:gd name="connsiteY162" fmla="*/ 266586 h 302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229919" h="302011">
                  <a:moveTo>
                    <a:pt x="207790" y="284220"/>
                  </a:moveTo>
                  <a:lnTo>
                    <a:pt x="197909" y="295643"/>
                  </a:lnTo>
                  <a:lnTo>
                    <a:pt x="186482" y="286040"/>
                  </a:lnTo>
                  <a:lnTo>
                    <a:pt x="178174" y="280603"/>
                  </a:lnTo>
                  <a:lnTo>
                    <a:pt x="173234" y="278508"/>
                  </a:lnTo>
                  <a:lnTo>
                    <a:pt x="154795" y="273844"/>
                  </a:lnTo>
                  <a:lnTo>
                    <a:pt x="136855" y="271250"/>
                  </a:lnTo>
                  <a:lnTo>
                    <a:pt x="131142" y="270727"/>
                  </a:lnTo>
                  <a:lnTo>
                    <a:pt x="113227" y="273071"/>
                  </a:lnTo>
                  <a:lnTo>
                    <a:pt x="105442" y="274892"/>
                  </a:lnTo>
                  <a:lnTo>
                    <a:pt x="95288" y="278259"/>
                  </a:lnTo>
                  <a:lnTo>
                    <a:pt x="90373" y="280329"/>
                  </a:lnTo>
                  <a:lnTo>
                    <a:pt x="67492" y="288909"/>
                  </a:lnTo>
                  <a:lnTo>
                    <a:pt x="46459" y="297738"/>
                  </a:lnTo>
                  <a:lnTo>
                    <a:pt x="38924" y="301628"/>
                  </a:lnTo>
                  <a:lnTo>
                    <a:pt x="38675" y="286564"/>
                  </a:lnTo>
                  <a:lnTo>
                    <a:pt x="38675" y="266062"/>
                  </a:lnTo>
                  <a:lnTo>
                    <a:pt x="41269" y="261124"/>
                  </a:lnTo>
                  <a:lnTo>
                    <a:pt x="43864" y="250474"/>
                  </a:lnTo>
                  <a:lnTo>
                    <a:pt x="46709" y="243192"/>
                  </a:lnTo>
                  <a:lnTo>
                    <a:pt x="45412" y="237480"/>
                  </a:lnTo>
                  <a:lnTo>
                    <a:pt x="42567" y="232292"/>
                  </a:lnTo>
                  <a:lnTo>
                    <a:pt x="36853" y="223463"/>
                  </a:lnTo>
                  <a:lnTo>
                    <a:pt x="36055" y="220595"/>
                  </a:lnTo>
                  <a:lnTo>
                    <a:pt x="36579" y="216978"/>
                  </a:lnTo>
                  <a:lnTo>
                    <a:pt x="43091" y="214385"/>
                  </a:lnTo>
                  <a:lnTo>
                    <a:pt x="44638" y="211267"/>
                  </a:lnTo>
                  <a:lnTo>
                    <a:pt x="43590" y="205805"/>
                  </a:lnTo>
                  <a:lnTo>
                    <a:pt x="42567" y="202687"/>
                  </a:lnTo>
                  <a:lnTo>
                    <a:pt x="39972" y="200617"/>
                  </a:lnTo>
                  <a:lnTo>
                    <a:pt x="34758" y="200093"/>
                  </a:lnTo>
                  <a:lnTo>
                    <a:pt x="32687" y="199046"/>
                  </a:lnTo>
                  <a:lnTo>
                    <a:pt x="28270" y="193085"/>
                  </a:lnTo>
                  <a:lnTo>
                    <a:pt x="28270" y="189169"/>
                  </a:lnTo>
                  <a:lnTo>
                    <a:pt x="31913" y="181637"/>
                  </a:lnTo>
                  <a:lnTo>
                    <a:pt x="32961" y="177222"/>
                  </a:lnTo>
                  <a:lnTo>
                    <a:pt x="35556" y="173855"/>
                  </a:lnTo>
                  <a:lnTo>
                    <a:pt x="37876" y="173082"/>
                  </a:lnTo>
                  <a:lnTo>
                    <a:pt x="44114" y="173082"/>
                  </a:lnTo>
                  <a:lnTo>
                    <a:pt x="45412" y="170987"/>
                  </a:lnTo>
                  <a:lnTo>
                    <a:pt x="44638" y="167096"/>
                  </a:lnTo>
                  <a:lnTo>
                    <a:pt x="40746" y="162682"/>
                  </a:lnTo>
                  <a:lnTo>
                    <a:pt x="39174" y="155424"/>
                  </a:lnTo>
                  <a:lnTo>
                    <a:pt x="35556" y="151259"/>
                  </a:lnTo>
                  <a:lnTo>
                    <a:pt x="32687" y="150735"/>
                  </a:lnTo>
                  <a:lnTo>
                    <a:pt x="29842" y="152057"/>
                  </a:lnTo>
                  <a:lnTo>
                    <a:pt x="24628" y="152580"/>
                  </a:lnTo>
                  <a:lnTo>
                    <a:pt x="20211" y="151259"/>
                  </a:lnTo>
                  <a:lnTo>
                    <a:pt x="17092" y="148415"/>
                  </a:lnTo>
                  <a:lnTo>
                    <a:pt x="15271" y="145298"/>
                  </a:lnTo>
                  <a:lnTo>
                    <a:pt x="14772" y="142953"/>
                  </a:lnTo>
                  <a:lnTo>
                    <a:pt x="16319" y="138015"/>
                  </a:lnTo>
                  <a:lnTo>
                    <a:pt x="13724" y="134897"/>
                  </a:lnTo>
                  <a:lnTo>
                    <a:pt x="10880" y="134648"/>
                  </a:lnTo>
                  <a:lnTo>
                    <a:pt x="5416" y="136219"/>
                  </a:lnTo>
                  <a:lnTo>
                    <a:pt x="2821" y="135945"/>
                  </a:lnTo>
                  <a:lnTo>
                    <a:pt x="1249" y="134124"/>
                  </a:lnTo>
                  <a:lnTo>
                    <a:pt x="-1072" y="124771"/>
                  </a:lnTo>
                  <a:lnTo>
                    <a:pt x="-573" y="122701"/>
                  </a:lnTo>
                  <a:lnTo>
                    <a:pt x="2022" y="119583"/>
                  </a:lnTo>
                  <a:lnTo>
                    <a:pt x="3070" y="116990"/>
                  </a:lnTo>
                  <a:lnTo>
                    <a:pt x="29568" y="121654"/>
                  </a:lnTo>
                  <a:lnTo>
                    <a:pt x="42567" y="125295"/>
                  </a:lnTo>
                  <a:lnTo>
                    <a:pt x="42567" y="121654"/>
                  </a:lnTo>
                  <a:lnTo>
                    <a:pt x="44638" y="117763"/>
                  </a:lnTo>
                  <a:lnTo>
                    <a:pt x="49054" y="111278"/>
                  </a:lnTo>
                  <a:lnTo>
                    <a:pt x="51125" y="107387"/>
                  </a:lnTo>
                  <a:lnTo>
                    <a:pt x="51399" y="103746"/>
                  </a:lnTo>
                  <a:lnTo>
                    <a:pt x="55816" y="103746"/>
                  </a:lnTo>
                  <a:lnTo>
                    <a:pt x="57887" y="101925"/>
                  </a:lnTo>
                  <a:lnTo>
                    <a:pt x="66195" y="92049"/>
                  </a:lnTo>
                  <a:lnTo>
                    <a:pt x="67492" y="90752"/>
                  </a:lnTo>
                  <a:lnTo>
                    <a:pt x="62053" y="82721"/>
                  </a:lnTo>
                  <a:lnTo>
                    <a:pt x="50102" y="64538"/>
                  </a:lnTo>
                  <a:lnTo>
                    <a:pt x="46983" y="60897"/>
                  </a:lnTo>
                  <a:lnTo>
                    <a:pt x="41269" y="57530"/>
                  </a:lnTo>
                  <a:lnTo>
                    <a:pt x="41769" y="53889"/>
                  </a:lnTo>
                  <a:lnTo>
                    <a:pt x="40995" y="51295"/>
                  </a:lnTo>
                  <a:lnTo>
                    <a:pt x="38650" y="47653"/>
                  </a:lnTo>
                  <a:lnTo>
                    <a:pt x="31389" y="50247"/>
                  </a:lnTo>
                  <a:lnTo>
                    <a:pt x="23081" y="52317"/>
                  </a:lnTo>
                  <a:lnTo>
                    <a:pt x="18914" y="52592"/>
                  </a:lnTo>
                  <a:lnTo>
                    <a:pt x="15546" y="51794"/>
                  </a:lnTo>
                  <a:lnTo>
                    <a:pt x="11628" y="48676"/>
                  </a:lnTo>
                  <a:lnTo>
                    <a:pt x="10331" y="45059"/>
                  </a:lnTo>
                  <a:lnTo>
                    <a:pt x="10606" y="40894"/>
                  </a:lnTo>
                  <a:lnTo>
                    <a:pt x="10081" y="38300"/>
                  </a:lnTo>
                  <a:lnTo>
                    <a:pt x="10081" y="32065"/>
                  </a:lnTo>
                  <a:lnTo>
                    <a:pt x="6189" y="33113"/>
                  </a:lnTo>
                  <a:lnTo>
                    <a:pt x="2297" y="35183"/>
                  </a:lnTo>
                  <a:lnTo>
                    <a:pt x="-1596" y="16751"/>
                  </a:lnTo>
                  <a:lnTo>
                    <a:pt x="-2119" y="14407"/>
                  </a:lnTo>
                  <a:lnTo>
                    <a:pt x="4368" y="13634"/>
                  </a:lnTo>
                  <a:lnTo>
                    <a:pt x="3594" y="10516"/>
                  </a:lnTo>
                  <a:lnTo>
                    <a:pt x="10331" y="9992"/>
                  </a:lnTo>
                  <a:lnTo>
                    <a:pt x="19163" y="8945"/>
                  </a:lnTo>
                  <a:lnTo>
                    <a:pt x="19163" y="10267"/>
                  </a:lnTo>
                  <a:lnTo>
                    <a:pt x="29044" y="7149"/>
                  </a:lnTo>
                  <a:lnTo>
                    <a:pt x="34758" y="6101"/>
                  </a:lnTo>
                  <a:lnTo>
                    <a:pt x="47482" y="4281"/>
                  </a:lnTo>
                  <a:lnTo>
                    <a:pt x="52947" y="2984"/>
                  </a:lnTo>
                  <a:lnTo>
                    <a:pt x="66195" y="-383"/>
                  </a:lnTo>
                  <a:lnTo>
                    <a:pt x="80741" y="28174"/>
                  </a:lnTo>
                  <a:lnTo>
                    <a:pt x="92943" y="51020"/>
                  </a:lnTo>
                  <a:lnTo>
                    <a:pt x="96585" y="55435"/>
                  </a:lnTo>
                  <a:lnTo>
                    <a:pt x="116071" y="72594"/>
                  </a:lnTo>
                  <a:lnTo>
                    <a:pt x="121536" y="78032"/>
                  </a:lnTo>
                  <a:lnTo>
                    <a:pt x="148283" y="108410"/>
                  </a:lnTo>
                  <a:lnTo>
                    <a:pt x="156866" y="103222"/>
                  </a:lnTo>
                  <a:lnTo>
                    <a:pt x="159710" y="106090"/>
                  </a:lnTo>
                  <a:lnTo>
                    <a:pt x="167520" y="98558"/>
                  </a:lnTo>
                  <a:lnTo>
                    <a:pt x="169066" y="97261"/>
                  </a:lnTo>
                  <a:lnTo>
                    <a:pt x="170888" y="101401"/>
                  </a:lnTo>
                  <a:lnTo>
                    <a:pt x="174780" y="106614"/>
                  </a:lnTo>
                  <a:lnTo>
                    <a:pt x="180494" y="104269"/>
                  </a:lnTo>
                  <a:lnTo>
                    <a:pt x="191148" y="102973"/>
                  </a:lnTo>
                  <a:lnTo>
                    <a:pt x="191946" y="108160"/>
                  </a:lnTo>
                  <a:lnTo>
                    <a:pt x="190649" y="110505"/>
                  </a:lnTo>
                  <a:lnTo>
                    <a:pt x="197386" y="110230"/>
                  </a:lnTo>
                  <a:lnTo>
                    <a:pt x="202850" y="109732"/>
                  </a:lnTo>
                  <a:lnTo>
                    <a:pt x="202850" y="115169"/>
                  </a:lnTo>
                  <a:lnTo>
                    <a:pt x="202600" y="118037"/>
                  </a:lnTo>
                  <a:lnTo>
                    <a:pt x="202326" y="130757"/>
                  </a:lnTo>
                  <a:lnTo>
                    <a:pt x="201552" y="135696"/>
                  </a:lnTo>
                  <a:lnTo>
                    <a:pt x="199207" y="136469"/>
                  </a:lnTo>
                  <a:lnTo>
                    <a:pt x="198958" y="140634"/>
                  </a:lnTo>
                  <a:lnTo>
                    <a:pt x="203898" y="141407"/>
                  </a:lnTo>
                  <a:lnTo>
                    <a:pt x="204147" y="149712"/>
                  </a:lnTo>
                  <a:lnTo>
                    <a:pt x="199482" y="149712"/>
                  </a:lnTo>
                  <a:lnTo>
                    <a:pt x="199482" y="159340"/>
                  </a:lnTo>
                  <a:lnTo>
                    <a:pt x="198958" y="162457"/>
                  </a:lnTo>
                  <a:lnTo>
                    <a:pt x="199731" y="165575"/>
                  </a:lnTo>
                  <a:lnTo>
                    <a:pt x="202077" y="169191"/>
                  </a:lnTo>
                  <a:lnTo>
                    <a:pt x="200255" y="172583"/>
                  </a:lnTo>
                  <a:lnTo>
                    <a:pt x="204147" y="176200"/>
                  </a:lnTo>
                  <a:lnTo>
                    <a:pt x="207266" y="178020"/>
                  </a:lnTo>
                  <a:lnTo>
                    <a:pt x="207266" y="180115"/>
                  </a:lnTo>
                  <a:lnTo>
                    <a:pt x="205719" y="182186"/>
                  </a:lnTo>
                  <a:lnTo>
                    <a:pt x="209861" y="186351"/>
                  </a:lnTo>
                  <a:lnTo>
                    <a:pt x="217920" y="186351"/>
                  </a:lnTo>
                  <a:lnTo>
                    <a:pt x="219492" y="187648"/>
                  </a:lnTo>
                  <a:lnTo>
                    <a:pt x="220515" y="195180"/>
                  </a:lnTo>
                  <a:lnTo>
                    <a:pt x="221812" y="198796"/>
                  </a:lnTo>
                  <a:lnTo>
                    <a:pt x="224157" y="200892"/>
                  </a:lnTo>
                  <a:lnTo>
                    <a:pt x="227800" y="201665"/>
                  </a:lnTo>
                  <a:lnTo>
                    <a:pt x="227800" y="204508"/>
                  </a:lnTo>
                  <a:lnTo>
                    <a:pt x="227002" y="209721"/>
                  </a:lnTo>
                  <a:lnTo>
                    <a:pt x="225455" y="216729"/>
                  </a:lnTo>
                  <a:lnTo>
                    <a:pt x="221039" y="219572"/>
                  </a:lnTo>
                  <a:lnTo>
                    <a:pt x="219492" y="222440"/>
                  </a:lnTo>
                  <a:lnTo>
                    <a:pt x="221563" y="226331"/>
                  </a:lnTo>
                  <a:lnTo>
                    <a:pt x="221039" y="228676"/>
                  </a:lnTo>
                  <a:lnTo>
                    <a:pt x="218444" y="232317"/>
                  </a:lnTo>
                  <a:lnTo>
                    <a:pt x="221563" y="237754"/>
                  </a:lnTo>
                  <a:lnTo>
                    <a:pt x="220265" y="242169"/>
                  </a:lnTo>
                  <a:lnTo>
                    <a:pt x="217920" y="244514"/>
                  </a:lnTo>
                  <a:lnTo>
                    <a:pt x="216622" y="249701"/>
                  </a:lnTo>
                  <a:lnTo>
                    <a:pt x="217396" y="254116"/>
                  </a:lnTo>
                  <a:lnTo>
                    <a:pt x="218718" y="255687"/>
                  </a:lnTo>
                  <a:lnTo>
                    <a:pt x="223384" y="256709"/>
                  </a:lnTo>
                  <a:lnTo>
                    <a:pt x="225979" y="259054"/>
                  </a:lnTo>
                  <a:lnTo>
                    <a:pt x="225455" y="262421"/>
                  </a:lnTo>
                  <a:lnTo>
                    <a:pt x="223135" y="266586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77" name="Free-form: Shape 3476">
              <a:extLst>
                <a:ext uri="{FF2B5EF4-FFF2-40B4-BE49-F238E27FC236}">
                  <a16:creationId xmlns:a16="http://schemas.microsoft.com/office/drawing/2014/main" id="{2FA01D87-AAC0-2D5B-4D54-C7A2FE266AA1}"/>
                </a:ext>
              </a:extLst>
            </p:cNvPr>
            <p:cNvSpPr/>
            <p:nvPr/>
          </p:nvSpPr>
          <p:spPr>
            <a:xfrm>
              <a:off x="4675897" y="3750787"/>
              <a:ext cx="283937" cy="233972"/>
            </a:xfrm>
            <a:custGeom>
              <a:avLst/>
              <a:gdLst>
                <a:gd name="connsiteX0" fmla="*/ 256892 w 283937"/>
                <a:gd name="connsiteY0" fmla="*/ 215158 h 233972"/>
                <a:gd name="connsiteX1" fmla="*/ 252476 w 283937"/>
                <a:gd name="connsiteY1" fmla="*/ 216978 h 233972"/>
                <a:gd name="connsiteX2" fmla="*/ 249357 w 283937"/>
                <a:gd name="connsiteY2" fmla="*/ 216978 h 233972"/>
                <a:gd name="connsiteX3" fmla="*/ 245964 w 283937"/>
                <a:gd name="connsiteY3" fmla="*/ 214634 h 233972"/>
                <a:gd name="connsiteX4" fmla="*/ 242596 w 283937"/>
                <a:gd name="connsiteY4" fmla="*/ 213337 h 233972"/>
                <a:gd name="connsiteX5" fmla="*/ 231418 w 283937"/>
                <a:gd name="connsiteY5" fmla="*/ 213861 h 233972"/>
                <a:gd name="connsiteX6" fmla="*/ 224681 w 283937"/>
                <a:gd name="connsiteY6" fmla="*/ 212813 h 233972"/>
                <a:gd name="connsiteX7" fmla="*/ 221288 w 283937"/>
                <a:gd name="connsiteY7" fmla="*/ 213337 h 233972"/>
                <a:gd name="connsiteX8" fmla="*/ 222086 w 283937"/>
                <a:gd name="connsiteY8" fmla="*/ 217752 h 233972"/>
                <a:gd name="connsiteX9" fmla="*/ 225455 w 283937"/>
                <a:gd name="connsiteY9" fmla="*/ 226057 h 233972"/>
                <a:gd name="connsiteX10" fmla="*/ 226503 w 283937"/>
                <a:gd name="connsiteY10" fmla="*/ 232018 h 233972"/>
                <a:gd name="connsiteX11" fmla="*/ 211432 w 283937"/>
                <a:gd name="connsiteY11" fmla="*/ 233589 h 233972"/>
                <a:gd name="connsiteX12" fmla="*/ 199731 w 283937"/>
                <a:gd name="connsiteY12" fmla="*/ 233065 h 233972"/>
                <a:gd name="connsiteX13" fmla="*/ 184411 w 283937"/>
                <a:gd name="connsiteY13" fmla="*/ 232542 h 233972"/>
                <a:gd name="connsiteX14" fmla="*/ 178173 w 283937"/>
                <a:gd name="connsiteY14" fmla="*/ 231519 h 233972"/>
                <a:gd name="connsiteX15" fmla="*/ 182839 w 283937"/>
                <a:gd name="connsiteY15" fmla="*/ 228925 h 233972"/>
                <a:gd name="connsiteX16" fmla="*/ 189850 w 283937"/>
                <a:gd name="connsiteY16" fmla="*/ 225808 h 233972"/>
                <a:gd name="connsiteX17" fmla="*/ 195314 w 283937"/>
                <a:gd name="connsiteY17" fmla="*/ 224511 h 233972"/>
                <a:gd name="connsiteX18" fmla="*/ 188054 w 283937"/>
                <a:gd name="connsiteY18" fmla="*/ 222416 h 233972"/>
                <a:gd name="connsiteX19" fmla="*/ 182839 w 283937"/>
                <a:gd name="connsiteY19" fmla="*/ 220345 h 233972"/>
                <a:gd name="connsiteX20" fmla="*/ 170888 w 283937"/>
                <a:gd name="connsiteY20" fmla="*/ 212564 h 233972"/>
                <a:gd name="connsiteX21" fmla="*/ 163876 w 283937"/>
                <a:gd name="connsiteY21" fmla="*/ 208399 h 233972"/>
                <a:gd name="connsiteX22" fmla="*/ 158687 w 283937"/>
                <a:gd name="connsiteY22" fmla="*/ 206054 h 233972"/>
                <a:gd name="connsiteX23" fmla="*/ 141796 w 283937"/>
                <a:gd name="connsiteY23" fmla="*/ 200867 h 233972"/>
                <a:gd name="connsiteX24" fmla="*/ 134011 w 283937"/>
                <a:gd name="connsiteY24" fmla="*/ 197499 h 233972"/>
                <a:gd name="connsiteX25" fmla="*/ 129844 w 283937"/>
                <a:gd name="connsiteY25" fmla="*/ 193609 h 233972"/>
                <a:gd name="connsiteX26" fmla="*/ 127249 w 283937"/>
                <a:gd name="connsiteY26" fmla="*/ 190740 h 233972"/>
                <a:gd name="connsiteX27" fmla="*/ 124130 w 283937"/>
                <a:gd name="connsiteY27" fmla="*/ 182959 h 233972"/>
                <a:gd name="connsiteX28" fmla="*/ 111131 w 283937"/>
                <a:gd name="connsiteY28" fmla="*/ 149712 h 233972"/>
                <a:gd name="connsiteX29" fmla="*/ 106216 w 283937"/>
                <a:gd name="connsiteY29" fmla="*/ 154900 h 233972"/>
                <a:gd name="connsiteX30" fmla="*/ 101001 w 283937"/>
                <a:gd name="connsiteY30" fmla="*/ 158018 h 233972"/>
                <a:gd name="connsiteX31" fmla="*/ 93466 w 283937"/>
                <a:gd name="connsiteY31" fmla="*/ 145547 h 233972"/>
                <a:gd name="connsiteX32" fmla="*/ 96086 w 283937"/>
                <a:gd name="connsiteY32" fmla="*/ 140359 h 233972"/>
                <a:gd name="connsiteX33" fmla="*/ 88800 w 283937"/>
                <a:gd name="connsiteY33" fmla="*/ 143726 h 233972"/>
                <a:gd name="connsiteX34" fmla="*/ 87503 w 283937"/>
                <a:gd name="connsiteY34" fmla="*/ 144774 h 233972"/>
                <a:gd name="connsiteX35" fmla="*/ 79968 w 283937"/>
                <a:gd name="connsiteY35" fmla="*/ 147892 h 233972"/>
                <a:gd name="connsiteX36" fmla="*/ 79968 w 283937"/>
                <a:gd name="connsiteY36" fmla="*/ 145048 h 233972"/>
                <a:gd name="connsiteX37" fmla="*/ 78146 w 283937"/>
                <a:gd name="connsiteY37" fmla="*/ 145048 h 233972"/>
                <a:gd name="connsiteX38" fmla="*/ 74504 w 283937"/>
                <a:gd name="connsiteY38" fmla="*/ 143228 h 233972"/>
                <a:gd name="connsiteX39" fmla="*/ 70087 w 283937"/>
                <a:gd name="connsiteY39" fmla="*/ 141656 h 233972"/>
                <a:gd name="connsiteX40" fmla="*/ 68266 w 283937"/>
                <a:gd name="connsiteY40" fmla="*/ 141656 h 233972"/>
                <a:gd name="connsiteX41" fmla="*/ 64124 w 283937"/>
                <a:gd name="connsiteY41" fmla="*/ 139836 h 233972"/>
                <a:gd name="connsiteX42" fmla="*/ 63850 w 283937"/>
                <a:gd name="connsiteY42" fmla="*/ 138539 h 233972"/>
                <a:gd name="connsiteX43" fmla="*/ 59957 w 283937"/>
                <a:gd name="connsiteY43" fmla="*/ 139337 h 233972"/>
                <a:gd name="connsiteX44" fmla="*/ 56589 w 283937"/>
                <a:gd name="connsiteY44" fmla="*/ 138813 h 233972"/>
                <a:gd name="connsiteX45" fmla="*/ 51649 w 283937"/>
                <a:gd name="connsiteY45" fmla="*/ 140110 h 233972"/>
                <a:gd name="connsiteX46" fmla="*/ 46983 w 283937"/>
                <a:gd name="connsiteY46" fmla="*/ 139586 h 233972"/>
                <a:gd name="connsiteX47" fmla="*/ 39697 w 283937"/>
                <a:gd name="connsiteY47" fmla="*/ 140110 h 233972"/>
                <a:gd name="connsiteX48" fmla="*/ 32936 w 283937"/>
                <a:gd name="connsiteY48" fmla="*/ 138813 h 233972"/>
                <a:gd name="connsiteX49" fmla="*/ 28794 w 283937"/>
                <a:gd name="connsiteY49" fmla="*/ 137516 h 233972"/>
                <a:gd name="connsiteX50" fmla="*/ 28519 w 283937"/>
                <a:gd name="connsiteY50" fmla="*/ 139586 h 233972"/>
                <a:gd name="connsiteX51" fmla="*/ 26199 w 283937"/>
                <a:gd name="connsiteY51" fmla="*/ 141931 h 233972"/>
                <a:gd name="connsiteX52" fmla="*/ 22806 w 283937"/>
                <a:gd name="connsiteY52" fmla="*/ 144275 h 233972"/>
                <a:gd name="connsiteX53" fmla="*/ 2546 w 283937"/>
                <a:gd name="connsiteY53" fmla="*/ 143228 h 233972"/>
                <a:gd name="connsiteX54" fmla="*/ 201 w 283937"/>
                <a:gd name="connsiteY54" fmla="*/ 140110 h 233972"/>
                <a:gd name="connsiteX55" fmla="*/ -1596 w 283937"/>
                <a:gd name="connsiteY55" fmla="*/ 147118 h 233972"/>
                <a:gd name="connsiteX56" fmla="*/ -1870 w 283937"/>
                <a:gd name="connsiteY56" fmla="*/ 143228 h 233972"/>
                <a:gd name="connsiteX57" fmla="*/ -1596 w 283937"/>
                <a:gd name="connsiteY57" fmla="*/ 135446 h 233972"/>
                <a:gd name="connsiteX58" fmla="*/ -1346 w 283937"/>
                <a:gd name="connsiteY58" fmla="*/ 132328 h 233972"/>
                <a:gd name="connsiteX59" fmla="*/ 1772 w 283937"/>
                <a:gd name="connsiteY59" fmla="*/ 121928 h 233972"/>
                <a:gd name="connsiteX60" fmla="*/ 999 w 283937"/>
                <a:gd name="connsiteY60" fmla="*/ 116990 h 233972"/>
                <a:gd name="connsiteX61" fmla="*/ 2022 w 283937"/>
                <a:gd name="connsiteY61" fmla="*/ 106614 h 233972"/>
                <a:gd name="connsiteX62" fmla="*/ -2119 w 283937"/>
                <a:gd name="connsiteY62" fmla="*/ 95964 h 233972"/>
                <a:gd name="connsiteX63" fmla="*/ -49 w 283937"/>
                <a:gd name="connsiteY63" fmla="*/ 94393 h 233972"/>
                <a:gd name="connsiteX64" fmla="*/ 14747 w 283937"/>
                <a:gd name="connsiteY64" fmla="*/ 88956 h 233972"/>
                <a:gd name="connsiteX65" fmla="*/ 11628 w 283937"/>
                <a:gd name="connsiteY65" fmla="*/ 80127 h 233972"/>
                <a:gd name="connsiteX66" fmla="*/ 8534 w 283937"/>
                <a:gd name="connsiteY66" fmla="*/ 65586 h 233972"/>
                <a:gd name="connsiteX67" fmla="*/ 6962 w 283937"/>
                <a:gd name="connsiteY67" fmla="*/ 61421 h 233972"/>
                <a:gd name="connsiteX68" fmla="*/ 7486 w 283937"/>
                <a:gd name="connsiteY68" fmla="*/ 58553 h 233972"/>
                <a:gd name="connsiteX69" fmla="*/ 9308 w 283937"/>
                <a:gd name="connsiteY69" fmla="*/ 58827 h 233972"/>
                <a:gd name="connsiteX70" fmla="*/ 17342 w 283937"/>
                <a:gd name="connsiteY70" fmla="*/ 57006 h 233972"/>
                <a:gd name="connsiteX71" fmla="*/ 25675 w 283937"/>
                <a:gd name="connsiteY71" fmla="*/ 56233 h 233972"/>
                <a:gd name="connsiteX72" fmla="*/ 35007 w 283937"/>
                <a:gd name="connsiteY72" fmla="*/ 53365 h 233972"/>
                <a:gd name="connsiteX73" fmla="*/ 46459 w 283937"/>
                <a:gd name="connsiteY73" fmla="*/ 52841 h 233972"/>
                <a:gd name="connsiteX74" fmla="*/ 51649 w 283937"/>
                <a:gd name="connsiteY74" fmla="*/ 53365 h 233972"/>
                <a:gd name="connsiteX75" fmla="*/ 61255 w 283937"/>
                <a:gd name="connsiteY75" fmla="*/ 54412 h 233972"/>
                <a:gd name="connsiteX76" fmla="*/ 65671 w 283937"/>
                <a:gd name="connsiteY76" fmla="*/ 53889 h 233972"/>
                <a:gd name="connsiteX77" fmla="*/ 72433 w 283937"/>
                <a:gd name="connsiteY77" fmla="*/ 53639 h 233972"/>
                <a:gd name="connsiteX78" fmla="*/ 74254 w 283937"/>
                <a:gd name="connsiteY78" fmla="*/ 53116 h 233972"/>
                <a:gd name="connsiteX79" fmla="*/ 77373 w 283937"/>
                <a:gd name="connsiteY79" fmla="*/ 55984 h 233972"/>
                <a:gd name="connsiteX80" fmla="*/ 81789 w 283937"/>
                <a:gd name="connsiteY80" fmla="*/ 52866 h 233972"/>
                <a:gd name="connsiteX81" fmla="*/ 87503 w 283937"/>
                <a:gd name="connsiteY81" fmla="*/ 50771 h 233972"/>
                <a:gd name="connsiteX82" fmla="*/ 83336 w 283937"/>
                <a:gd name="connsiteY82" fmla="*/ 15729 h 233972"/>
                <a:gd name="connsiteX83" fmla="*/ 89574 w 283937"/>
                <a:gd name="connsiteY83" fmla="*/ 15205 h 233972"/>
                <a:gd name="connsiteX84" fmla="*/ 97109 w 283937"/>
                <a:gd name="connsiteY84" fmla="*/ 17799 h 233972"/>
                <a:gd name="connsiteX85" fmla="*/ 101775 w 283937"/>
                <a:gd name="connsiteY85" fmla="*/ 18846 h 233972"/>
                <a:gd name="connsiteX86" fmla="*/ 109310 w 283937"/>
                <a:gd name="connsiteY86" fmla="*/ 19096 h 233972"/>
                <a:gd name="connsiteX87" fmla="*/ 109834 w 283937"/>
                <a:gd name="connsiteY87" fmla="*/ 20916 h 233972"/>
                <a:gd name="connsiteX88" fmla="*/ 112703 w 283937"/>
                <a:gd name="connsiteY88" fmla="*/ 20916 h 233972"/>
                <a:gd name="connsiteX89" fmla="*/ 122059 w 283937"/>
                <a:gd name="connsiteY89" fmla="*/ 23785 h 233972"/>
                <a:gd name="connsiteX90" fmla="*/ 127773 w 283937"/>
                <a:gd name="connsiteY90" fmla="*/ 23785 h 233972"/>
                <a:gd name="connsiteX91" fmla="*/ 131416 w 283937"/>
                <a:gd name="connsiteY91" fmla="*/ 26902 h 233972"/>
                <a:gd name="connsiteX92" fmla="*/ 135308 w 283937"/>
                <a:gd name="connsiteY92" fmla="*/ 27152 h 233972"/>
                <a:gd name="connsiteX93" fmla="*/ 145163 w 283937"/>
                <a:gd name="connsiteY93" fmla="*/ 25855 h 233972"/>
                <a:gd name="connsiteX94" fmla="*/ 145962 w 283937"/>
                <a:gd name="connsiteY94" fmla="*/ 25331 h 233972"/>
                <a:gd name="connsiteX95" fmla="*/ 144141 w 283937"/>
                <a:gd name="connsiteY95" fmla="*/ 17799 h 233972"/>
                <a:gd name="connsiteX96" fmla="*/ 155568 w 283937"/>
                <a:gd name="connsiteY96" fmla="*/ 17550 h 233972"/>
                <a:gd name="connsiteX97" fmla="*/ 154271 w 283937"/>
                <a:gd name="connsiteY97" fmla="*/ 12087 h 233972"/>
                <a:gd name="connsiteX98" fmla="*/ 159211 w 283937"/>
                <a:gd name="connsiteY98" fmla="*/ 10017 h 233972"/>
                <a:gd name="connsiteX99" fmla="*/ 157639 w 283937"/>
                <a:gd name="connsiteY99" fmla="*/ 5328 h 233972"/>
                <a:gd name="connsiteX100" fmla="*/ 168293 w 283937"/>
                <a:gd name="connsiteY100" fmla="*/ 664 h 233972"/>
                <a:gd name="connsiteX101" fmla="*/ 176103 w 283937"/>
                <a:gd name="connsiteY101" fmla="*/ 17550 h 233972"/>
                <a:gd name="connsiteX102" fmla="*/ 179196 w 283937"/>
                <a:gd name="connsiteY102" fmla="*/ 18846 h 233972"/>
                <a:gd name="connsiteX103" fmla="*/ 184137 w 283937"/>
                <a:gd name="connsiteY103" fmla="*/ 14432 h 233972"/>
                <a:gd name="connsiteX104" fmla="*/ 186233 w 283937"/>
                <a:gd name="connsiteY104" fmla="*/ 13384 h 233972"/>
                <a:gd name="connsiteX105" fmla="*/ 194017 w 283937"/>
                <a:gd name="connsiteY105" fmla="*/ 12337 h 233972"/>
                <a:gd name="connsiteX106" fmla="*/ 197909 w 283937"/>
                <a:gd name="connsiteY106" fmla="*/ 8970 h 233972"/>
                <a:gd name="connsiteX107" fmla="*/ 199731 w 283937"/>
                <a:gd name="connsiteY107" fmla="*/ 6376 h 233972"/>
                <a:gd name="connsiteX108" fmla="*/ 201802 w 283937"/>
                <a:gd name="connsiteY108" fmla="*/ 1188 h 233972"/>
                <a:gd name="connsiteX109" fmla="*/ 212730 w 283937"/>
                <a:gd name="connsiteY109" fmla="*/ -383 h 233972"/>
                <a:gd name="connsiteX110" fmla="*/ 216622 w 283937"/>
                <a:gd name="connsiteY110" fmla="*/ 18048 h 233972"/>
                <a:gd name="connsiteX111" fmla="*/ 220515 w 283937"/>
                <a:gd name="connsiteY111" fmla="*/ 15978 h 233972"/>
                <a:gd name="connsiteX112" fmla="*/ 224407 w 283937"/>
                <a:gd name="connsiteY112" fmla="*/ 14931 h 233972"/>
                <a:gd name="connsiteX113" fmla="*/ 224407 w 283937"/>
                <a:gd name="connsiteY113" fmla="*/ 21166 h 233972"/>
                <a:gd name="connsiteX114" fmla="*/ 224931 w 283937"/>
                <a:gd name="connsiteY114" fmla="*/ 23785 h 233972"/>
                <a:gd name="connsiteX115" fmla="*/ 224681 w 283937"/>
                <a:gd name="connsiteY115" fmla="*/ 27925 h 233972"/>
                <a:gd name="connsiteX116" fmla="*/ 225979 w 283937"/>
                <a:gd name="connsiteY116" fmla="*/ 31566 h 233972"/>
                <a:gd name="connsiteX117" fmla="*/ 229871 w 283937"/>
                <a:gd name="connsiteY117" fmla="*/ 34684 h 233972"/>
                <a:gd name="connsiteX118" fmla="*/ 233239 w 283937"/>
                <a:gd name="connsiteY118" fmla="*/ 35457 h 233972"/>
                <a:gd name="connsiteX119" fmla="*/ 237406 w 283937"/>
                <a:gd name="connsiteY119" fmla="*/ 35208 h 233972"/>
                <a:gd name="connsiteX120" fmla="*/ 245715 w 283937"/>
                <a:gd name="connsiteY120" fmla="*/ 33113 h 233972"/>
                <a:gd name="connsiteX121" fmla="*/ 252976 w 283937"/>
                <a:gd name="connsiteY121" fmla="*/ 30519 h 233972"/>
                <a:gd name="connsiteX122" fmla="*/ 255321 w 283937"/>
                <a:gd name="connsiteY122" fmla="*/ 34160 h 233972"/>
                <a:gd name="connsiteX123" fmla="*/ 256094 w 283937"/>
                <a:gd name="connsiteY123" fmla="*/ 36754 h 233972"/>
                <a:gd name="connsiteX124" fmla="*/ 255595 w 283937"/>
                <a:gd name="connsiteY124" fmla="*/ 40395 h 233972"/>
                <a:gd name="connsiteX125" fmla="*/ 261309 w 283937"/>
                <a:gd name="connsiteY125" fmla="*/ 43763 h 233972"/>
                <a:gd name="connsiteX126" fmla="*/ 264428 w 283937"/>
                <a:gd name="connsiteY126" fmla="*/ 47404 h 233972"/>
                <a:gd name="connsiteX127" fmla="*/ 276379 w 283937"/>
                <a:gd name="connsiteY127" fmla="*/ 65586 h 233972"/>
                <a:gd name="connsiteX128" fmla="*/ 281818 w 283937"/>
                <a:gd name="connsiteY128" fmla="*/ 73642 h 233972"/>
                <a:gd name="connsiteX129" fmla="*/ 280521 w 283937"/>
                <a:gd name="connsiteY129" fmla="*/ 74939 h 233972"/>
                <a:gd name="connsiteX130" fmla="*/ 272212 w 283937"/>
                <a:gd name="connsiteY130" fmla="*/ 84816 h 233972"/>
                <a:gd name="connsiteX131" fmla="*/ 270141 w 283937"/>
                <a:gd name="connsiteY131" fmla="*/ 86611 h 233972"/>
                <a:gd name="connsiteX132" fmla="*/ 265725 w 283937"/>
                <a:gd name="connsiteY132" fmla="*/ 86611 h 233972"/>
                <a:gd name="connsiteX133" fmla="*/ 265476 w 283937"/>
                <a:gd name="connsiteY133" fmla="*/ 90253 h 233972"/>
                <a:gd name="connsiteX134" fmla="*/ 263380 w 283937"/>
                <a:gd name="connsiteY134" fmla="*/ 94144 h 233972"/>
                <a:gd name="connsiteX135" fmla="*/ 258963 w 283937"/>
                <a:gd name="connsiteY135" fmla="*/ 100653 h 233972"/>
                <a:gd name="connsiteX136" fmla="*/ 256892 w 283937"/>
                <a:gd name="connsiteY136" fmla="*/ 104544 h 233972"/>
                <a:gd name="connsiteX137" fmla="*/ 256892 w 283937"/>
                <a:gd name="connsiteY137" fmla="*/ 108185 h 233972"/>
                <a:gd name="connsiteX138" fmla="*/ 243893 w 283937"/>
                <a:gd name="connsiteY138" fmla="*/ 104544 h 233972"/>
                <a:gd name="connsiteX139" fmla="*/ 217396 w 283937"/>
                <a:gd name="connsiteY139" fmla="*/ 99855 h 233972"/>
                <a:gd name="connsiteX140" fmla="*/ 216373 w 283937"/>
                <a:gd name="connsiteY140" fmla="*/ 102474 h 233972"/>
                <a:gd name="connsiteX141" fmla="*/ 213778 w 283937"/>
                <a:gd name="connsiteY141" fmla="*/ 105591 h 233972"/>
                <a:gd name="connsiteX142" fmla="*/ 213254 w 283937"/>
                <a:gd name="connsiteY142" fmla="*/ 107662 h 233972"/>
                <a:gd name="connsiteX143" fmla="*/ 215599 w 283937"/>
                <a:gd name="connsiteY143" fmla="*/ 117015 h 233972"/>
                <a:gd name="connsiteX144" fmla="*/ 217146 w 283937"/>
                <a:gd name="connsiteY144" fmla="*/ 118835 h 233972"/>
                <a:gd name="connsiteX145" fmla="*/ 219741 w 283937"/>
                <a:gd name="connsiteY145" fmla="*/ 119085 h 233972"/>
                <a:gd name="connsiteX146" fmla="*/ 225205 w 283937"/>
                <a:gd name="connsiteY146" fmla="*/ 117513 h 233972"/>
                <a:gd name="connsiteX147" fmla="*/ 228050 w 283937"/>
                <a:gd name="connsiteY147" fmla="*/ 117788 h 233972"/>
                <a:gd name="connsiteX148" fmla="*/ 230644 w 283937"/>
                <a:gd name="connsiteY148" fmla="*/ 120905 h 233972"/>
                <a:gd name="connsiteX149" fmla="*/ 229098 w 283937"/>
                <a:gd name="connsiteY149" fmla="*/ 125844 h 233972"/>
                <a:gd name="connsiteX150" fmla="*/ 229622 w 283937"/>
                <a:gd name="connsiteY150" fmla="*/ 128163 h 233972"/>
                <a:gd name="connsiteX151" fmla="*/ 231443 w 283937"/>
                <a:gd name="connsiteY151" fmla="*/ 131281 h 233972"/>
                <a:gd name="connsiteX152" fmla="*/ 234537 w 283937"/>
                <a:gd name="connsiteY152" fmla="*/ 134149 h 233972"/>
                <a:gd name="connsiteX153" fmla="*/ 238978 w 283937"/>
                <a:gd name="connsiteY153" fmla="*/ 135446 h 233972"/>
                <a:gd name="connsiteX154" fmla="*/ 244168 w 283937"/>
                <a:gd name="connsiteY154" fmla="*/ 134922 h 233972"/>
                <a:gd name="connsiteX155" fmla="*/ 247012 w 283937"/>
                <a:gd name="connsiteY155" fmla="*/ 133625 h 233972"/>
                <a:gd name="connsiteX156" fmla="*/ 249882 w 283937"/>
                <a:gd name="connsiteY156" fmla="*/ 134149 h 233972"/>
                <a:gd name="connsiteX157" fmla="*/ 253524 w 283937"/>
                <a:gd name="connsiteY157" fmla="*/ 138289 h 233972"/>
                <a:gd name="connsiteX158" fmla="*/ 255071 w 283937"/>
                <a:gd name="connsiteY158" fmla="*/ 145572 h 233972"/>
                <a:gd name="connsiteX159" fmla="*/ 258963 w 283937"/>
                <a:gd name="connsiteY159" fmla="*/ 149987 h 233972"/>
                <a:gd name="connsiteX160" fmla="*/ 259762 w 283937"/>
                <a:gd name="connsiteY160" fmla="*/ 153877 h 233972"/>
                <a:gd name="connsiteX161" fmla="*/ 258440 w 283937"/>
                <a:gd name="connsiteY161" fmla="*/ 155948 h 233972"/>
                <a:gd name="connsiteX162" fmla="*/ 252227 w 283937"/>
                <a:gd name="connsiteY162" fmla="*/ 155948 h 233972"/>
                <a:gd name="connsiteX163" fmla="*/ 249882 w 283937"/>
                <a:gd name="connsiteY163" fmla="*/ 156721 h 233972"/>
                <a:gd name="connsiteX164" fmla="*/ 247287 w 283937"/>
                <a:gd name="connsiteY164" fmla="*/ 160113 h 233972"/>
                <a:gd name="connsiteX165" fmla="*/ 246238 w 283937"/>
                <a:gd name="connsiteY165" fmla="*/ 164527 h 233972"/>
                <a:gd name="connsiteX166" fmla="*/ 242596 w 283937"/>
                <a:gd name="connsiteY166" fmla="*/ 172060 h 233972"/>
                <a:gd name="connsiteX167" fmla="*/ 242596 w 283937"/>
                <a:gd name="connsiteY167" fmla="*/ 175950 h 233972"/>
                <a:gd name="connsiteX168" fmla="*/ 247012 w 283937"/>
                <a:gd name="connsiteY168" fmla="*/ 181911 h 233972"/>
                <a:gd name="connsiteX169" fmla="*/ 249108 w 283937"/>
                <a:gd name="connsiteY169" fmla="*/ 182959 h 233972"/>
                <a:gd name="connsiteX170" fmla="*/ 254297 w 283937"/>
                <a:gd name="connsiteY170" fmla="*/ 183482 h 233972"/>
                <a:gd name="connsiteX171" fmla="*/ 256892 w 283937"/>
                <a:gd name="connsiteY171" fmla="*/ 185553 h 233972"/>
                <a:gd name="connsiteX172" fmla="*/ 257941 w 283937"/>
                <a:gd name="connsiteY172" fmla="*/ 188670 h 233972"/>
                <a:gd name="connsiteX173" fmla="*/ 258963 w 283937"/>
                <a:gd name="connsiteY173" fmla="*/ 194132 h 233972"/>
                <a:gd name="connsiteX174" fmla="*/ 257416 w 283937"/>
                <a:gd name="connsiteY174" fmla="*/ 197250 h 233972"/>
                <a:gd name="connsiteX175" fmla="*/ 250929 w 283937"/>
                <a:gd name="connsiteY175" fmla="*/ 199844 h 233972"/>
                <a:gd name="connsiteX176" fmla="*/ 250406 w 283937"/>
                <a:gd name="connsiteY176" fmla="*/ 203485 h 233972"/>
                <a:gd name="connsiteX177" fmla="*/ 251179 w 283937"/>
                <a:gd name="connsiteY177" fmla="*/ 206329 h 23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283937" h="233972">
                  <a:moveTo>
                    <a:pt x="256892" y="215158"/>
                  </a:moveTo>
                  <a:lnTo>
                    <a:pt x="252476" y="216978"/>
                  </a:lnTo>
                  <a:lnTo>
                    <a:pt x="249357" y="216978"/>
                  </a:lnTo>
                  <a:lnTo>
                    <a:pt x="245964" y="214634"/>
                  </a:lnTo>
                  <a:lnTo>
                    <a:pt x="242596" y="213337"/>
                  </a:lnTo>
                  <a:lnTo>
                    <a:pt x="231418" y="213861"/>
                  </a:lnTo>
                  <a:lnTo>
                    <a:pt x="224681" y="212813"/>
                  </a:lnTo>
                  <a:lnTo>
                    <a:pt x="221288" y="213337"/>
                  </a:lnTo>
                  <a:lnTo>
                    <a:pt x="222086" y="217752"/>
                  </a:lnTo>
                  <a:lnTo>
                    <a:pt x="225455" y="226057"/>
                  </a:lnTo>
                  <a:lnTo>
                    <a:pt x="226503" y="232018"/>
                  </a:lnTo>
                  <a:lnTo>
                    <a:pt x="211432" y="233589"/>
                  </a:lnTo>
                  <a:lnTo>
                    <a:pt x="199731" y="233065"/>
                  </a:lnTo>
                  <a:lnTo>
                    <a:pt x="184411" y="232542"/>
                  </a:lnTo>
                  <a:lnTo>
                    <a:pt x="178173" y="231519"/>
                  </a:lnTo>
                  <a:lnTo>
                    <a:pt x="182839" y="228925"/>
                  </a:lnTo>
                  <a:lnTo>
                    <a:pt x="189850" y="225808"/>
                  </a:lnTo>
                  <a:lnTo>
                    <a:pt x="195314" y="224511"/>
                  </a:lnTo>
                  <a:lnTo>
                    <a:pt x="188054" y="222416"/>
                  </a:lnTo>
                  <a:lnTo>
                    <a:pt x="182839" y="220345"/>
                  </a:lnTo>
                  <a:lnTo>
                    <a:pt x="170888" y="212564"/>
                  </a:lnTo>
                  <a:lnTo>
                    <a:pt x="163876" y="208399"/>
                  </a:lnTo>
                  <a:lnTo>
                    <a:pt x="158687" y="206054"/>
                  </a:lnTo>
                  <a:lnTo>
                    <a:pt x="141796" y="200867"/>
                  </a:lnTo>
                  <a:lnTo>
                    <a:pt x="134011" y="197499"/>
                  </a:lnTo>
                  <a:lnTo>
                    <a:pt x="129844" y="193609"/>
                  </a:lnTo>
                  <a:lnTo>
                    <a:pt x="127249" y="190740"/>
                  </a:lnTo>
                  <a:lnTo>
                    <a:pt x="124130" y="182959"/>
                  </a:lnTo>
                  <a:lnTo>
                    <a:pt x="111131" y="149712"/>
                  </a:lnTo>
                  <a:lnTo>
                    <a:pt x="106216" y="154900"/>
                  </a:lnTo>
                  <a:lnTo>
                    <a:pt x="101001" y="158018"/>
                  </a:lnTo>
                  <a:lnTo>
                    <a:pt x="93466" y="145547"/>
                  </a:lnTo>
                  <a:lnTo>
                    <a:pt x="96086" y="140359"/>
                  </a:lnTo>
                  <a:lnTo>
                    <a:pt x="88800" y="143726"/>
                  </a:lnTo>
                  <a:lnTo>
                    <a:pt x="87503" y="144774"/>
                  </a:lnTo>
                  <a:lnTo>
                    <a:pt x="79968" y="147892"/>
                  </a:lnTo>
                  <a:lnTo>
                    <a:pt x="79968" y="145048"/>
                  </a:lnTo>
                  <a:lnTo>
                    <a:pt x="78146" y="145048"/>
                  </a:lnTo>
                  <a:lnTo>
                    <a:pt x="74504" y="143228"/>
                  </a:lnTo>
                  <a:lnTo>
                    <a:pt x="70087" y="141656"/>
                  </a:lnTo>
                  <a:lnTo>
                    <a:pt x="68266" y="141656"/>
                  </a:lnTo>
                  <a:lnTo>
                    <a:pt x="64124" y="139836"/>
                  </a:lnTo>
                  <a:lnTo>
                    <a:pt x="63850" y="138539"/>
                  </a:lnTo>
                  <a:lnTo>
                    <a:pt x="59957" y="139337"/>
                  </a:lnTo>
                  <a:lnTo>
                    <a:pt x="56589" y="138813"/>
                  </a:lnTo>
                  <a:lnTo>
                    <a:pt x="51649" y="140110"/>
                  </a:lnTo>
                  <a:lnTo>
                    <a:pt x="46983" y="139586"/>
                  </a:lnTo>
                  <a:lnTo>
                    <a:pt x="39697" y="140110"/>
                  </a:lnTo>
                  <a:lnTo>
                    <a:pt x="32936" y="138813"/>
                  </a:lnTo>
                  <a:lnTo>
                    <a:pt x="28794" y="137516"/>
                  </a:lnTo>
                  <a:lnTo>
                    <a:pt x="28519" y="139586"/>
                  </a:lnTo>
                  <a:lnTo>
                    <a:pt x="26199" y="141931"/>
                  </a:lnTo>
                  <a:lnTo>
                    <a:pt x="22806" y="144275"/>
                  </a:lnTo>
                  <a:lnTo>
                    <a:pt x="2546" y="143228"/>
                  </a:lnTo>
                  <a:lnTo>
                    <a:pt x="201" y="140110"/>
                  </a:lnTo>
                  <a:lnTo>
                    <a:pt x="-1596" y="147118"/>
                  </a:lnTo>
                  <a:lnTo>
                    <a:pt x="-1870" y="143228"/>
                  </a:lnTo>
                  <a:lnTo>
                    <a:pt x="-1596" y="135446"/>
                  </a:lnTo>
                  <a:lnTo>
                    <a:pt x="-1346" y="132328"/>
                  </a:lnTo>
                  <a:lnTo>
                    <a:pt x="1772" y="121928"/>
                  </a:lnTo>
                  <a:lnTo>
                    <a:pt x="999" y="116990"/>
                  </a:lnTo>
                  <a:lnTo>
                    <a:pt x="2022" y="106614"/>
                  </a:lnTo>
                  <a:lnTo>
                    <a:pt x="-2119" y="95964"/>
                  </a:lnTo>
                  <a:lnTo>
                    <a:pt x="-49" y="94393"/>
                  </a:lnTo>
                  <a:lnTo>
                    <a:pt x="14747" y="88956"/>
                  </a:lnTo>
                  <a:lnTo>
                    <a:pt x="11628" y="80127"/>
                  </a:lnTo>
                  <a:lnTo>
                    <a:pt x="8534" y="65586"/>
                  </a:lnTo>
                  <a:lnTo>
                    <a:pt x="6962" y="61421"/>
                  </a:lnTo>
                  <a:lnTo>
                    <a:pt x="7486" y="58553"/>
                  </a:lnTo>
                  <a:lnTo>
                    <a:pt x="9308" y="58827"/>
                  </a:lnTo>
                  <a:lnTo>
                    <a:pt x="17342" y="57006"/>
                  </a:lnTo>
                  <a:lnTo>
                    <a:pt x="25675" y="56233"/>
                  </a:lnTo>
                  <a:lnTo>
                    <a:pt x="35007" y="53365"/>
                  </a:lnTo>
                  <a:lnTo>
                    <a:pt x="46459" y="52841"/>
                  </a:lnTo>
                  <a:lnTo>
                    <a:pt x="51649" y="53365"/>
                  </a:lnTo>
                  <a:lnTo>
                    <a:pt x="61255" y="54412"/>
                  </a:lnTo>
                  <a:lnTo>
                    <a:pt x="65671" y="53889"/>
                  </a:lnTo>
                  <a:lnTo>
                    <a:pt x="72433" y="53639"/>
                  </a:lnTo>
                  <a:lnTo>
                    <a:pt x="74254" y="53116"/>
                  </a:lnTo>
                  <a:lnTo>
                    <a:pt x="77373" y="55984"/>
                  </a:lnTo>
                  <a:lnTo>
                    <a:pt x="81789" y="52866"/>
                  </a:lnTo>
                  <a:lnTo>
                    <a:pt x="87503" y="50771"/>
                  </a:lnTo>
                  <a:lnTo>
                    <a:pt x="83336" y="15729"/>
                  </a:lnTo>
                  <a:lnTo>
                    <a:pt x="89574" y="15205"/>
                  </a:lnTo>
                  <a:lnTo>
                    <a:pt x="97109" y="17799"/>
                  </a:lnTo>
                  <a:lnTo>
                    <a:pt x="101775" y="18846"/>
                  </a:lnTo>
                  <a:lnTo>
                    <a:pt x="109310" y="19096"/>
                  </a:lnTo>
                  <a:lnTo>
                    <a:pt x="109834" y="20916"/>
                  </a:lnTo>
                  <a:lnTo>
                    <a:pt x="112703" y="20916"/>
                  </a:lnTo>
                  <a:lnTo>
                    <a:pt x="122059" y="23785"/>
                  </a:lnTo>
                  <a:lnTo>
                    <a:pt x="127773" y="23785"/>
                  </a:lnTo>
                  <a:lnTo>
                    <a:pt x="131416" y="26902"/>
                  </a:lnTo>
                  <a:lnTo>
                    <a:pt x="135308" y="27152"/>
                  </a:lnTo>
                  <a:lnTo>
                    <a:pt x="145163" y="25855"/>
                  </a:lnTo>
                  <a:lnTo>
                    <a:pt x="145962" y="25331"/>
                  </a:lnTo>
                  <a:lnTo>
                    <a:pt x="144141" y="17799"/>
                  </a:lnTo>
                  <a:lnTo>
                    <a:pt x="155568" y="17550"/>
                  </a:lnTo>
                  <a:lnTo>
                    <a:pt x="154271" y="12087"/>
                  </a:lnTo>
                  <a:lnTo>
                    <a:pt x="159211" y="10017"/>
                  </a:lnTo>
                  <a:lnTo>
                    <a:pt x="157639" y="5328"/>
                  </a:lnTo>
                  <a:lnTo>
                    <a:pt x="168293" y="664"/>
                  </a:lnTo>
                  <a:lnTo>
                    <a:pt x="176103" y="17550"/>
                  </a:lnTo>
                  <a:lnTo>
                    <a:pt x="179196" y="18846"/>
                  </a:lnTo>
                  <a:lnTo>
                    <a:pt x="184137" y="14432"/>
                  </a:lnTo>
                  <a:lnTo>
                    <a:pt x="186233" y="13384"/>
                  </a:lnTo>
                  <a:lnTo>
                    <a:pt x="194017" y="12337"/>
                  </a:lnTo>
                  <a:lnTo>
                    <a:pt x="197909" y="8970"/>
                  </a:lnTo>
                  <a:lnTo>
                    <a:pt x="199731" y="6376"/>
                  </a:lnTo>
                  <a:lnTo>
                    <a:pt x="201802" y="1188"/>
                  </a:lnTo>
                  <a:lnTo>
                    <a:pt x="212730" y="-383"/>
                  </a:lnTo>
                  <a:lnTo>
                    <a:pt x="216622" y="18048"/>
                  </a:lnTo>
                  <a:lnTo>
                    <a:pt x="220515" y="15978"/>
                  </a:lnTo>
                  <a:lnTo>
                    <a:pt x="224407" y="14931"/>
                  </a:lnTo>
                  <a:lnTo>
                    <a:pt x="224407" y="21166"/>
                  </a:lnTo>
                  <a:lnTo>
                    <a:pt x="224931" y="23785"/>
                  </a:lnTo>
                  <a:lnTo>
                    <a:pt x="224681" y="27925"/>
                  </a:lnTo>
                  <a:lnTo>
                    <a:pt x="225979" y="31566"/>
                  </a:lnTo>
                  <a:lnTo>
                    <a:pt x="229871" y="34684"/>
                  </a:lnTo>
                  <a:lnTo>
                    <a:pt x="233239" y="35457"/>
                  </a:lnTo>
                  <a:lnTo>
                    <a:pt x="237406" y="35208"/>
                  </a:lnTo>
                  <a:lnTo>
                    <a:pt x="245715" y="33113"/>
                  </a:lnTo>
                  <a:lnTo>
                    <a:pt x="252976" y="30519"/>
                  </a:lnTo>
                  <a:lnTo>
                    <a:pt x="255321" y="34160"/>
                  </a:lnTo>
                  <a:lnTo>
                    <a:pt x="256094" y="36754"/>
                  </a:lnTo>
                  <a:lnTo>
                    <a:pt x="255595" y="40395"/>
                  </a:lnTo>
                  <a:lnTo>
                    <a:pt x="261309" y="43763"/>
                  </a:lnTo>
                  <a:lnTo>
                    <a:pt x="264428" y="47404"/>
                  </a:lnTo>
                  <a:lnTo>
                    <a:pt x="276379" y="65586"/>
                  </a:lnTo>
                  <a:lnTo>
                    <a:pt x="281818" y="73642"/>
                  </a:lnTo>
                  <a:lnTo>
                    <a:pt x="280521" y="74939"/>
                  </a:lnTo>
                  <a:lnTo>
                    <a:pt x="272212" y="84816"/>
                  </a:lnTo>
                  <a:lnTo>
                    <a:pt x="270141" y="86611"/>
                  </a:lnTo>
                  <a:lnTo>
                    <a:pt x="265725" y="86611"/>
                  </a:lnTo>
                  <a:lnTo>
                    <a:pt x="265476" y="90253"/>
                  </a:lnTo>
                  <a:lnTo>
                    <a:pt x="263380" y="94144"/>
                  </a:lnTo>
                  <a:lnTo>
                    <a:pt x="258963" y="100653"/>
                  </a:lnTo>
                  <a:lnTo>
                    <a:pt x="256892" y="104544"/>
                  </a:lnTo>
                  <a:lnTo>
                    <a:pt x="256892" y="108185"/>
                  </a:lnTo>
                  <a:lnTo>
                    <a:pt x="243893" y="104544"/>
                  </a:lnTo>
                  <a:lnTo>
                    <a:pt x="217396" y="99855"/>
                  </a:lnTo>
                  <a:lnTo>
                    <a:pt x="216373" y="102474"/>
                  </a:lnTo>
                  <a:lnTo>
                    <a:pt x="213778" y="105591"/>
                  </a:lnTo>
                  <a:lnTo>
                    <a:pt x="213254" y="107662"/>
                  </a:lnTo>
                  <a:lnTo>
                    <a:pt x="215599" y="117015"/>
                  </a:lnTo>
                  <a:lnTo>
                    <a:pt x="217146" y="118835"/>
                  </a:lnTo>
                  <a:lnTo>
                    <a:pt x="219741" y="119085"/>
                  </a:lnTo>
                  <a:lnTo>
                    <a:pt x="225205" y="117513"/>
                  </a:lnTo>
                  <a:lnTo>
                    <a:pt x="228050" y="117788"/>
                  </a:lnTo>
                  <a:lnTo>
                    <a:pt x="230644" y="120905"/>
                  </a:lnTo>
                  <a:lnTo>
                    <a:pt x="229098" y="125844"/>
                  </a:lnTo>
                  <a:lnTo>
                    <a:pt x="229622" y="128163"/>
                  </a:lnTo>
                  <a:lnTo>
                    <a:pt x="231443" y="131281"/>
                  </a:lnTo>
                  <a:lnTo>
                    <a:pt x="234537" y="134149"/>
                  </a:lnTo>
                  <a:lnTo>
                    <a:pt x="238978" y="135446"/>
                  </a:lnTo>
                  <a:lnTo>
                    <a:pt x="244168" y="134922"/>
                  </a:lnTo>
                  <a:lnTo>
                    <a:pt x="247012" y="133625"/>
                  </a:lnTo>
                  <a:lnTo>
                    <a:pt x="249882" y="134149"/>
                  </a:lnTo>
                  <a:lnTo>
                    <a:pt x="253524" y="138289"/>
                  </a:lnTo>
                  <a:lnTo>
                    <a:pt x="255071" y="145572"/>
                  </a:lnTo>
                  <a:lnTo>
                    <a:pt x="258963" y="149987"/>
                  </a:lnTo>
                  <a:lnTo>
                    <a:pt x="259762" y="153877"/>
                  </a:lnTo>
                  <a:lnTo>
                    <a:pt x="258440" y="155948"/>
                  </a:lnTo>
                  <a:lnTo>
                    <a:pt x="252227" y="155948"/>
                  </a:lnTo>
                  <a:lnTo>
                    <a:pt x="249882" y="156721"/>
                  </a:lnTo>
                  <a:lnTo>
                    <a:pt x="247287" y="160113"/>
                  </a:lnTo>
                  <a:lnTo>
                    <a:pt x="246238" y="164527"/>
                  </a:lnTo>
                  <a:lnTo>
                    <a:pt x="242596" y="172060"/>
                  </a:lnTo>
                  <a:lnTo>
                    <a:pt x="242596" y="175950"/>
                  </a:lnTo>
                  <a:lnTo>
                    <a:pt x="247012" y="181911"/>
                  </a:lnTo>
                  <a:lnTo>
                    <a:pt x="249108" y="182959"/>
                  </a:lnTo>
                  <a:lnTo>
                    <a:pt x="254297" y="183482"/>
                  </a:lnTo>
                  <a:lnTo>
                    <a:pt x="256892" y="185553"/>
                  </a:lnTo>
                  <a:lnTo>
                    <a:pt x="257941" y="188670"/>
                  </a:lnTo>
                  <a:lnTo>
                    <a:pt x="258963" y="194132"/>
                  </a:lnTo>
                  <a:lnTo>
                    <a:pt x="257416" y="197250"/>
                  </a:lnTo>
                  <a:lnTo>
                    <a:pt x="250929" y="199844"/>
                  </a:lnTo>
                  <a:lnTo>
                    <a:pt x="250406" y="203485"/>
                  </a:lnTo>
                  <a:lnTo>
                    <a:pt x="251179" y="20632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78" name="Free-form: Shape 3477">
              <a:extLst>
                <a:ext uri="{FF2B5EF4-FFF2-40B4-BE49-F238E27FC236}">
                  <a16:creationId xmlns:a16="http://schemas.microsoft.com/office/drawing/2014/main" id="{D9C3A0CE-FF1B-22A9-2EA0-C37F1AF3DA54}"/>
                </a:ext>
              </a:extLst>
            </p:cNvPr>
            <p:cNvSpPr/>
            <p:nvPr/>
          </p:nvSpPr>
          <p:spPr>
            <a:xfrm>
              <a:off x="4613271" y="3888662"/>
              <a:ext cx="325780" cy="228535"/>
            </a:xfrm>
            <a:custGeom>
              <a:avLst/>
              <a:gdLst>
                <a:gd name="connsiteX0" fmla="*/ 319519 w 325780"/>
                <a:gd name="connsiteY0" fmla="*/ 77283 h 228535"/>
                <a:gd name="connsiteX1" fmla="*/ 322363 w 325780"/>
                <a:gd name="connsiteY1" fmla="*/ 82471 h 228535"/>
                <a:gd name="connsiteX2" fmla="*/ 323661 w 325780"/>
                <a:gd name="connsiteY2" fmla="*/ 88183 h 228535"/>
                <a:gd name="connsiteX3" fmla="*/ 320816 w 325780"/>
                <a:gd name="connsiteY3" fmla="*/ 95465 h 228535"/>
                <a:gd name="connsiteX4" fmla="*/ 318221 w 325780"/>
                <a:gd name="connsiteY4" fmla="*/ 106115 h 228535"/>
                <a:gd name="connsiteX5" fmla="*/ 315627 w 325780"/>
                <a:gd name="connsiteY5" fmla="*/ 111029 h 228535"/>
                <a:gd name="connsiteX6" fmla="*/ 315627 w 325780"/>
                <a:gd name="connsiteY6" fmla="*/ 131555 h 228535"/>
                <a:gd name="connsiteX7" fmla="*/ 315876 w 325780"/>
                <a:gd name="connsiteY7" fmla="*/ 146619 h 228535"/>
                <a:gd name="connsiteX8" fmla="*/ 313007 w 325780"/>
                <a:gd name="connsiteY8" fmla="*/ 148166 h 228535"/>
                <a:gd name="connsiteX9" fmla="*/ 302103 w 325780"/>
                <a:gd name="connsiteY9" fmla="*/ 155199 h 228535"/>
                <a:gd name="connsiteX10" fmla="*/ 297937 w 325780"/>
                <a:gd name="connsiteY10" fmla="*/ 159090 h 228535"/>
                <a:gd name="connsiteX11" fmla="*/ 291724 w 325780"/>
                <a:gd name="connsiteY11" fmla="*/ 163230 h 228535"/>
                <a:gd name="connsiteX12" fmla="*/ 272736 w 325780"/>
                <a:gd name="connsiteY12" fmla="*/ 175177 h 228535"/>
                <a:gd name="connsiteX13" fmla="*/ 253001 w 325780"/>
                <a:gd name="connsiteY13" fmla="*/ 184530 h 228535"/>
                <a:gd name="connsiteX14" fmla="*/ 233514 w 325780"/>
                <a:gd name="connsiteY14" fmla="*/ 193359 h 228535"/>
                <a:gd name="connsiteX15" fmla="*/ 221837 w 325780"/>
                <a:gd name="connsiteY15" fmla="*/ 197524 h 228535"/>
                <a:gd name="connsiteX16" fmla="*/ 208064 w 325780"/>
                <a:gd name="connsiteY16" fmla="*/ 202188 h 228535"/>
                <a:gd name="connsiteX17" fmla="*/ 199482 w 325780"/>
                <a:gd name="connsiteY17" fmla="*/ 204782 h 228535"/>
                <a:gd name="connsiteX18" fmla="*/ 188828 w 325780"/>
                <a:gd name="connsiteY18" fmla="*/ 207127 h 228535"/>
                <a:gd name="connsiteX19" fmla="*/ 179221 w 325780"/>
                <a:gd name="connsiteY19" fmla="*/ 208947 h 228535"/>
                <a:gd name="connsiteX20" fmla="*/ 167520 w 325780"/>
                <a:gd name="connsiteY20" fmla="*/ 174154 h 228535"/>
                <a:gd name="connsiteX21" fmla="*/ 154546 w 325780"/>
                <a:gd name="connsiteY21" fmla="*/ 177521 h 228535"/>
                <a:gd name="connsiteX22" fmla="*/ 148033 w 325780"/>
                <a:gd name="connsiteY22" fmla="*/ 179342 h 228535"/>
                <a:gd name="connsiteX23" fmla="*/ 130369 w 325780"/>
                <a:gd name="connsiteY23" fmla="*/ 185577 h 228535"/>
                <a:gd name="connsiteX24" fmla="*/ 127774 w 325780"/>
                <a:gd name="connsiteY24" fmla="*/ 186076 h 228535"/>
                <a:gd name="connsiteX25" fmla="*/ 108287 w 325780"/>
                <a:gd name="connsiteY25" fmla="*/ 194132 h 228535"/>
                <a:gd name="connsiteX26" fmla="*/ 104918 w 325780"/>
                <a:gd name="connsiteY26" fmla="*/ 195704 h 228535"/>
                <a:gd name="connsiteX27" fmla="*/ 103097 w 325780"/>
                <a:gd name="connsiteY27" fmla="*/ 195704 h 228535"/>
                <a:gd name="connsiteX28" fmla="*/ 97633 w 325780"/>
                <a:gd name="connsiteY28" fmla="*/ 197774 h 228535"/>
                <a:gd name="connsiteX29" fmla="*/ 93491 w 325780"/>
                <a:gd name="connsiteY29" fmla="*/ 200118 h 228535"/>
                <a:gd name="connsiteX30" fmla="*/ 90622 w 325780"/>
                <a:gd name="connsiteY30" fmla="*/ 203236 h 228535"/>
                <a:gd name="connsiteX31" fmla="*/ 90373 w 325780"/>
                <a:gd name="connsiteY31" fmla="*/ 205057 h 228535"/>
                <a:gd name="connsiteX32" fmla="*/ 87778 w 325780"/>
                <a:gd name="connsiteY32" fmla="*/ 206852 h 228535"/>
                <a:gd name="connsiteX33" fmla="*/ 90123 w 325780"/>
                <a:gd name="connsiteY33" fmla="*/ 228152 h 228535"/>
                <a:gd name="connsiteX34" fmla="*/ 82588 w 325780"/>
                <a:gd name="connsiteY34" fmla="*/ 227903 h 228535"/>
                <a:gd name="connsiteX35" fmla="*/ 70636 w 325780"/>
                <a:gd name="connsiteY35" fmla="*/ 226855 h 228535"/>
                <a:gd name="connsiteX36" fmla="*/ 63351 w 325780"/>
                <a:gd name="connsiteY36" fmla="*/ 225034 h 228535"/>
                <a:gd name="connsiteX37" fmla="*/ 55816 w 325780"/>
                <a:gd name="connsiteY37" fmla="*/ 224012 h 228535"/>
                <a:gd name="connsiteX38" fmla="*/ 45162 w 325780"/>
                <a:gd name="connsiteY38" fmla="*/ 224261 h 228535"/>
                <a:gd name="connsiteX39" fmla="*/ 43091 w 325780"/>
                <a:gd name="connsiteY39" fmla="*/ 224785 h 228535"/>
                <a:gd name="connsiteX40" fmla="*/ 42567 w 325780"/>
                <a:gd name="connsiteY40" fmla="*/ 208947 h 228535"/>
                <a:gd name="connsiteX41" fmla="*/ 41794 w 325780"/>
                <a:gd name="connsiteY41" fmla="*/ 193883 h 228535"/>
                <a:gd name="connsiteX42" fmla="*/ 42567 w 325780"/>
                <a:gd name="connsiteY42" fmla="*/ 185303 h 228535"/>
                <a:gd name="connsiteX43" fmla="*/ 43615 w 325780"/>
                <a:gd name="connsiteY43" fmla="*/ 180639 h 228535"/>
                <a:gd name="connsiteX44" fmla="*/ 40222 w 325780"/>
                <a:gd name="connsiteY44" fmla="*/ 173107 h 228535"/>
                <a:gd name="connsiteX45" fmla="*/ 38400 w 325780"/>
                <a:gd name="connsiteY45" fmla="*/ 166099 h 228535"/>
                <a:gd name="connsiteX46" fmla="*/ 37627 w 325780"/>
                <a:gd name="connsiteY46" fmla="*/ 157793 h 228535"/>
                <a:gd name="connsiteX47" fmla="*/ 36329 w 325780"/>
                <a:gd name="connsiteY47" fmla="*/ 151034 h 228535"/>
                <a:gd name="connsiteX48" fmla="*/ 35281 w 325780"/>
                <a:gd name="connsiteY48" fmla="*/ 146869 h 228535"/>
                <a:gd name="connsiteX49" fmla="*/ 32163 w 325780"/>
                <a:gd name="connsiteY49" fmla="*/ 138563 h 228535"/>
                <a:gd name="connsiteX50" fmla="*/ 31913 w 325780"/>
                <a:gd name="connsiteY50" fmla="*/ 135970 h 228535"/>
                <a:gd name="connsiteX51" fmla="*/ 28545 w 325780"/>
                <a:gd name="connsiteY51" fmla="*/ 136493 h 228535"/>
                <a:gd name="connsiteX52" fmla="*/ 27497 w 325780"/>
                <a:gd name="connsiteY52" fmla="*/ 124272 h 228535"/>
                <a:gd name="connsiteX53" fmla="*/ 20211 w 325780"/>
                <a:gd name="connsiteY53" fmla="*/ 126617 h 228535"/>
                <a:gd name="connsiteX54" fmla="*/ 18665 w 325780"/>
                <a:gd name="connsiteY54" fmla="*/ 121429 h 228535"/>
                <a:gd name="connsiteX55" fmla="*/ 17616 w 325780"/>
                <a:gd name="connsiteY55" fmla="*/ 103247 h 228535"/>
                <a:gd name="connsiteX56" fmla="*/ 16843 w 325780"/>
                <a:gd name="connsiteY56" fmla="*/ 97785 h 228535"/>
                <a:gd name="connsiteX57" fmla="*/ 15296 w 325780"/>
                <a:gd name="connsiteY57" fmla="*/ 95191 h 228535"/>
                <a:gd name="connsiteX58" fmla="*/ 11129 w 325780"/>
                <a:gd name="connsiteY58" fmla="*/ 82720 h 228535"/>
                <a:gd name="connsiteX59" fmla="*/ -2119 w 325780"/>
                <a:gd name="connsiteY59" fmla="*/ 45858 h 228535"/>
                <a:gd name="connsiteX60" fmla="*/ 4642 w 325780"/>
                <a:gd name="connsiteY60" fmla="*/ 40919 h 228535"/>
                <a:gd name="connsiteX61" fmla="*/ 9058 w 325780"/>
                <a:gd name="connsiteY61" fmla="*/ 39348 h 228535"/>
                <a:gd name="connsiteX62" fmla="*/ 30615 w 325780"/>
                <a:gd name="connsiteY62" fmla="*/ 30793 h 228535"/>
                <a:gd name="connsiteX63" fmla="*/ 42817 w 325780"/>
                <a:gd name="connsiteY63" fmla="*/ 28199 h 228535"/>
                <a:gd name="connsiteX64" fmla="*/ 49578 w 325780"/>
                <a:gd name="connsiteY64" fmla="*/ 25605 h 228535"/>
                <a:gd name="connsiteX65" fmla="*/ 54768 w 325780"/>
                <a:gd name="connsiteY65" fmla="*/ 22488 h 228535"/>
                <a:gd name="connsiteX66" fmla="*/ 57113 w 325780"/>
                <a:gd name="connsiteY66" fmla="*/ 19894 h 228535"/>
                <a:gd name="connsiteX67" fmla="*/ 59458 w 325780"/>
                <a:gd name="connsiteY67" fmla="*/ 15205 h 228535"/>
                <a:gd name="connsiteX68" fmla="*/ 61006 w 325780"/>
                <a:gd name="connsiteY68" fmla="*/ 9244 h 228535"/>
                <a:gd name="connsiteX69" fmla="*/ 62827 w 325780"/>
                <a:gd name="connsiteY69" fmla="*/ 2211 h 228535"/>
                <a:gd name="connsiteX70" fmla="*/ 65172 w 325780"/>
                <a:gd name="connsiteY70" fmla="*/ 5328 h 228535"/>
                <a:gd name="connsiteX71" fmla="*/ 85432 w 325780"/>
                <a:gd name="connsiteY71" fmla="*/ 6376 h 228535"/>
                <a:gd name="connsiteX72" fmla="*/ 88800 w 325780"/>
                <a:gd name="connsiteY72" fmla="*/ 4031 h 228535"/>
                <a:gd name="connsiteX73" fmla="*/ 91146 w 325780"/>
                <a:gd name="connsiteY73" fmla="*/ 1712 h 228535"/>
                <a:gd name="connsiteX74" fmla="*/ 91395 w 325780"/>
                <a:gd name="connsiteY74" fmla="*/ -383 h 228535"/>
                <a:gd name="connsiteX75" fmla="*/ 95562 w 325780"/>
                <a:gd name="connsiteY75" fmla="*/ 914 h 228535"/>
                <a:gd name="connsiteX76" fmla="*/ 102323 w 325780"/>
                <a:gd name="connsiteY76" fmla="*/ 2211 h 228535"/>
                <a:gd name="connsiteX77" fmla="*/ 109584 w 325780"/>
                <a:gd name="connsiteY77" fmla="*/ 1712 h 228535"/>
                <a:gd name="connsiteX78" fmla="*/ 114275 w 325780"/>
                <a:gd name="connsiteY78" fmla="*/ 2211 h 228535"/>
                <a:gd name="connsiteX79" fmla="*/ 119190 w 325780"/>
                <a:gd name="connsiteY79" fmla="*/ 914 h 228535"/>
                <a:gd name="connsiteX80" fmla="*/ 122584 w 325780"/>
                <a:gd name="connsiteY80" fmla="*/ 1437 h 228535"/>
                <a:gd name="connsiteX81" fmla="*/ 126476 w 325780"/>
                <a:gd name="connsiteY81" fmla="*/ 664 h 228535"/>
                <a:gd name="connsiteX82" fmla="*/ 126725 w 325780"/>
                <a:gd name="connsiteY82" fmla="*/ 1961 h 228535"/>
                <a:gd name="connsiteX83" fmla="*/ 130892 w 325780"/>
                <a:gd name="connsiteY83" fmla="*/ 3782 h 228535"/>
                <a:gd name="connsiteX84" fmla="*/ 132714 w 325780"/>
                <a:gd name="connsiteY84" fmla="*/ 3782 h 228535"/>
                <a:gd name="connsiteX85" fmla="*/ 137130 w 325780"/>
                <a:gd name="connsiteY85" fmla="*/ 5328 h 228535"/>
                <a:gd name="connsiteX86" fmla="*/ 140773 w 325780"/>
                <a:gd name="connsiteY86" fmla="*/ 7149 h 228535"/>
                <a:gd name="connsiteX87" fmla="*/ 142569 w 325780"/>
                <a:gd name="connsiteY87" fmla="*/ 7149 h 228535"/>
                <a:gd name="connsiteX88" fmla="*/ 142569 w 325780"/>
                <a:gd name="connsiteY88" fmla="*/ 10017 h 228535"/>
                <a:gd name="connsiteX89" fmla="*/ 150104 w 325780"/>
                <a:gd name="connsiteY89" fmla="*/ 6900 h 228535"/>
                <a:gd name="connsiteX90" fmla="*/ 151427 w 325780"/>
                <a:gd name="connsiteY90" fmla="*/ 5852 h 228535"/>
                <a:gd name="connsiteX91" fmla="*/ 158687 w 325780"/>
                <a:gd name="connsiteY91" fmla="*/ 2485 h 228535"/>
                <a:gd name="connsiteX92" fmla="*/ 156092 w 325780"/>
                <a:gd name="connsiteY92" fmla="*/ 7673 h 228535"/>
                <a:gd name="connsiteX93" fmla="*/ 163627 w 325780"/>
                <a:gd name="connsiteY93" fmla="*/ 20143 h 228535"/>
                <a:gd name="connsiteX94" fmla="*/ 168817 w 325780"/>
                <a:gd name="connsiteY94" fmla="*/ 17026 h 228535"/>
                <a:gd name="connsiteX95" fmla="*/ 173757 w 325780"/>
                <a:gd name="connsiteY95" fmla="*/ 11813 h 228535"/>
                <a:gd name="connsiteX96" fmla="*/ 186757 w 325780"/>
                <a:gd name="connsiteY96" fmla="*/ 45059 h 228535"/>
                <a:gd name="connsiteX97" fmla="*/ 189875 w 325780"/>
                <a:gd name="connsiteY97" fmla="*/ 52866 h 228535"/>
                <a:gd name="connsiteX98" fmla="*/ 192470 w 325780"/>
                <a:gd name="connsiteY98" fmla="*/ 55709 h 228535"/>
                <a:gd name="connsiteX99" fmla="*/ 196612 w 325780"/>
                <a:gd name="connsiteY99" fmla="*/ 59600 h 228535"/>
                <a:gd name="connsiteX100" fmla="*/ 204422 w 325780"/>
                <a:gd name="connsiteY100" fmla="*/ 62992 h 228535"/>
                <a:gd name="connsiteX101" fmla="*/ 221288 w 325780"/>
                <a:gd name="connsiteY101" fmla="*/ 68180 h 228535"/>
                <a:gd name="connsiteX102" fmla="*/ 226503 w 325780"/>
                <a:gd name="connsiteY102" fmla="*/ 70524 h 228535"/>
                <a:gd name="connsiteX103" fmla="*/ 233514 w 325780"/>
                <a:gd name="connsiteY103" fmla="*/ 74664 h 228535"/>
                <a:gd name="connsiteX104" fmla="*/ 245465 w 325780"/>
                <a:gd name="connsiteY104" fmla="*/ 82471 h 228535"/>
                <a:gd name="connsiteX105" fmla="*/ 250655 w 325780"/>
                <a:gd name="connsiteY105" fmla="*/ 84541 h 228535"/>
                <a:gd name="connsiteX106" fmla="*/ 257941 w 325780"/>
                <a:gd name="connsiteY106" fmla="*/ 86611 h 228535"/>
                <a:gd name="connsiteX107" fmla="*/ 252477 w 325780"/>
                <a:gd name="connsiteY107" fmla="*/ 87908 h 228535"/>
                <a:gd name="connsiteX108" fmla="*/ 245465 w 325780"/>
                <a:gd name="connsiteY108" fmla="*/ 91026 h 228535"/>
                <a:gd name="connsiteX109" fmla="*/ 240775 w 325780"/>
                <a:gd name="connsiteY109" fmla="*/ 93620 h 228535"/>
                <a:gd name="connsiteX110" fmla="*/ 247013 w 325780"/>
                <a:gd name="connsiteY110" fmla="*/ 94667 h 228535"/>
                <a:gd name="connsiteX111" fmla="*/ 262357 w 325780"/>
                <a:gd name="connsiteY111" fmla="*/ 95191 h 228535"/>
                <a:gd name="connsiteX112" fmla="*/ 274034 w 325780"/>
                <a:gd name="connsiteY112" fmla="*/ 95690 h 228535"/>
                <a:gd name="connsiteX113" fmla="*/ 289104 w 325780"/>
                <a:gd name="connsiteY113" fmla="*/ 94144 h 228535"/>
                <a:gd name="connsiteX114" fmla="*/ 288056 w 325780"/>
                <a:gd name="connsiteY114" fmla="*/ 88158 h 228535"/>
                <a:gd name="connsiteX115" fmla="*/ 284688 w 325780"/>
                <a:gd name="connsiteY115" fmla="*/ 79852 h 228535"/>
                <a:gd name="connsiteX116" fmla="*/ 283914 w 325780"/>
                <a:gd name="connsiteY116" fmla="*/ 75438 h 228535"/>
                <a:gd name="connsiteX117" fmla="*/ 287283 w 325780"/>
                <a:gd name="connsiteY117" fmla="*/ 74939 h 228535"/>
                <a:gd name="connsiteX118" fmla="*/ 294044 w 325780"/>
                <a:gd name="connsiteY118" fmla="*/ 75961 h 228535"/>
                <a:gd name="connsiteX119" fmla="*/ 305222 w 325780"/>
                <a:gd name="connsiteY119" fmla="*/ 75463 h 228535"/>
                <a:gd name="connsiteX120" fmla="*/ 308591 w 325780"/>
                <a:gd name="connsiteY120" fmla="*/ 76759 h 228535"/>
                <a:gd name="connsiteX121" fmla="*/ 311959 w 325780"/>
                <a:gd name="connsiteY121" fmla="*/ 79079 h 228535"/>
                <a:gd name="connsiteX122" fmla="*/ 315077 w 325780"/>
                <a:gd name="connsiteY122" fmla="*/ 79079 h 22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25780" h="228535">
                  <a:moveTo>
                    <a:pt x="319519" y="77283"/>
                  </a:moveTo>
                  <a:lnTo>
                    <a:pt x="322363" y="82471"/>
                  </a:lnTo>
                  <a:lnTo>
                    <a:pt x="323661" y="88183"/>
                  </a:lnTo>
                  <a:lnTo>
                    <a:pt x="320816" y="95465"/>
                  </a:lnTo>
                  <a:lnTo>
                    <a:pt x="318221" y="106115"/>
                  </a:lnTo>
                  <a:lnTo>
                    <a:pt x="315627" y="111029"/>
                  </a:lnTo>
                  <a:lnTo>
                    <a:pt x="315627" y="131555"/>
                  </a:lnTo>
                  <a:lnTo>
                    <a:pt x="315876" y="146619"/>
                  </a:lnTo>
                  <a:lnTo>
                    <a:pt x="313007" y="148166"/>
                  </a:lnTo>
                  <a:lnTo>
                    <a:pt x="302103" y="155199"/>
                  </a:lnTo>
                  <a:lnTo>
                    <a:pt x="297937" y="159090"/>
                  </a:lnTo>
                  <a:lnTo>
                    <a:pt x="291724" y="163230"/>
                  </a:lnTo>
                  <a:lnTo>
                    <a:pt x="272736" y="175177"/>
                  </a:lnTo>
                  <a:lnTo>
                    <a:pt x="253001" y="184530"/>
                  </a:lnTo>
                  <a:lnTo>
                    <a:pt x="233514" y="193359"/>
                  </a:lnTo>
                  <a:lnTo>
                    <a:pt x="221837" y="197524"/>
                  </a:lnTo>
                  <a:lnTo>
                    <a:pt x="208064" y="202188"/>
                  </a:lnTo>
                  <a:lnTo>
                    <a:pt x="199482" y="204782"/>
                  </a:lnTo>
                  <a:lnTo>
                    <a:pt x="188828" y="207127"/>
                  </a:lnTo>
                  <a:lnTo>
                    <a:pt x="179221" y="208947"/>
                  </a:lnTo>
                  <a:lnTo>
                    <a:pt x="167520" y="174154"/>
                  </a:lnTo>
                  <a:lnTo>
                    <a:pt x="154546" y="177521"/>
                  </a:lnTo>
                  <a:lnTo>
                    <a:pt x="148033" y="179342"/>
                  </a:lnTo>
                  <a:lnTo>
                    <a:pt x="130369" y="185577"/>
                  </a:lnTo>
                  <a:lnTo>
                    <a:pt x="127774" y="186076"/>
                  </a:lnTo>
                  <a:lnTo>
                    <a:pt x="108287" y="194132"/>
                  </a:lnTo>
                  <a:lnTo>
                    <a:pt x="104918" y="195704"/>
                  </a:lnTo>
                  <a:lnTo>
                    <a:pt x="103097" y="195704"/>
                  </a:lnTo>
                  <a:lnTo>
                    <a:pt x="97633" y="197774"/>
                  </a:lnTo>
                  <a:lnTo>
                    <a:pt x="93491" y="200118"/>
                  </a:lnTo>
                  <a:lnTo>
                    <a:pt x="90622" y="203236"/>
                  </a:lnTo>
                  <a:lnTo>
                    <a:pt x="90373" y="205057"/>
                  </a:lnTo>
                  <a:lnTo>
                    <a:pt x="87778" y="206852"/>
                  </a:lnTo>
                  <a:lnTo>
                    <a:pt x="90123" y="228152"/>
                  </a:lnTo>
                  <a:lnTo>
                    <a:pt x="82588" y="227903"/>
                  </a:lnTo>
                  <a:lnTo>
                    <a:pt x="70636" y="226855"/>
                  </a:lnTo>
                  <a:lnTo>
                    <a:pt x="63351" y="225034"/>
                  </a:lnTo>
                  <a:lnTo>
                    <a:pt x="55816" y="224012"/>
                  </a:lnTo>
                  <a:lnTo>
                    <a:pt x="45162" y="224261"/>
                  </a:lnTo>
                  <a:lnTo>
                    <a:pt x="43091" y="224785"/>
                  </a:lnTo>
                  <a:lnTo>
                    <a:pt x="42567" y="208947"/>
                  </a:lnTo>
                  <a:lnTo>
                    <a:pt x="41794" y="193883"/>
                  </a:lnTo>
                  <a:lnTo>
                    <a:pt x="42567" y="185303"/>
                  </a:lnTo>
                  <a:lnTo>
                    <a:pt x="43615" y="180639"/>
                  </a:lnTo>
                  <a:lnTo>
                    <a:pt x="40222" y="173107"/>
                  </a:lnTo>
                  <a:lnTo>
                    <a:pt x="38400" y="166099"/>
                  </a:lnTo>
                  <a:lnTo>
                    <a:pt x="37627" y="157793"/>
                  </a:lnTo>
                  <a:lnTo>
                    <a:pt x="36329" y="151034"/>
                  </a:lnTo>
                  <a:lnTo>
                    <a:pt x="35281" y="146869"/>
                  </a:lnTo>
                  <a:lnTo>
                    <a:pt x="32163" y="138563"/>
                  </a:lnTo>
                  <a:lnTo>
                    <a:pt x="31913" y="135970"/>
                  </a:lnTo>
                  <a:lnTo>
                    <a:pt x="28545" y="136493"/>
                  </a:lnTo>
                  <a:lnTo>
                    <a:pt x="27497" y="124272"/>
                  </a:lnTo>
                  <a:lnTo>
                    <a:pt x="20211" y="126617"/>
                  </a:lnTo>
                  <a:lnTo>
                    <a:pt x="18665" y="121429"/>
                  </a:lnTo>
                  <a:lnTo>
                    <a:pt x="17616" y="103247"/>
                  </a:lnTo>
                  <a:lnTo>
                    <a:pt x="16843" y="97785"/>
                  </a:lnTo>
                  <a:lnTo>
                    <a:pt x="15296" y="95191"/>
                  </a:lnTo>
                  <a:lnTo>
                    <a:pt x="11129" y="82720"/>
                  </a:lnTo>
                  <a:lnTo>
                    <a:pt x="-2119" y="45858"/>
                  </a:lnTo>
                  <a:lnTo>
                    <a:pt x="4642" y="40919"/>
                  </a:lnTo>
                  <a:lnTo>
                    <a:pt x="9058" y="39348"/>
                  </a:lnTo>
                  <a:lnTo>
                    <a:pt x="30615" y="30793"/>
                  </a:lnTo>
                  <a:lnTo>
                    <a:pt x="42817" y="28199"/>
                  </a:lnTo>
                  <a:lnTo>
                    <a:pt x="49578" y="25605"/>
                  </a:lnTo>
                  <a:lnTo>
                    <a:pt x="54768" y="22488"/>
                  </a:lnTo>
                  <a:lnTo>
                    <a:pt x="57113" y="19894"/>
                  </a:lnTo>
                  <a:lnTo>
                    <a:pt x="59458" y="15205"/>
                  </a:lnTo>
                  <a:lnTo>
                    <a:pt x="61006" y="9244"/>
                  </a:lnTo>
                  <a:lnTo>
                    <a:pt x="62827" y="2211"/>
                  </a:lnTo>
                  <a:lnTo>
                    <a:pt x="65172" y="5328"/>
                  </a:lnTo>
                  <a:lnTo>
                    <a:pt x="85432" y="6376"/>
                  </a:lnTo>
                  <a:lnTo>
                    <a:pt x="88800" y="4031"/>
                  </a:lnTo>
                  <a:lnTo>
                    <a:pt x="91146" y="1712"/>
                  </a:lnTo>
                  <a:lnTo>
                    <a:pt x="91395" y="-383"/>
                  </a:lnTo>
                  <a:lnTo>
                    <a:pt x="95562" y="914"/>
                  </a:lnTo>
                  <a:lnTo>
                    <a:pt x="102323" y="2211"/>
                  </a:lnTo>
                  <a:lnTo>
                    <a:pt x="109584" y="1712"/>
                  </a:lnTo>
                  <a:lnTo>
                    <a:pt x="114275" y="2211"/>
                  </a:lnTo>
                  <a:lnTo>
                    <a:pt x="119190" y="914"/>
                  </a:lnTo>
                  <a:lnTo>
                    <a:pt x="122584" y="1437"/>
                  </a:lnTo>
                  <a:lnTo>
                    <a:pt x="126476" y="664"/>
                  </a:lnTo>
                  <a:lnTo>
                    <a:pt x="126725" y="1961"/>
                  </a:lnTo>
                  <a:lnTo>
                    <a:pt x="130892" y="3782"/>
                  </a:lnTo>
                  <a:lnTo>
                    <a:pt x="132714" y="3782"/>
                  </a:lnTo>
                  <a:lnTo>
                    <a:pt x="137130" y="5328"/>
                  </a:lnTo>
                  <a:lnTo>
                    <a:pt x="140773" y="7149"/>
                  </a:lnTo>
                  <a:lnTo>
                    <a:pt x="142569" y="7149"/>
                  </a:lnTo>
                  <a:lnTo>
                    <a:pt x="142569" y="10017"/>
                  </a:lnTo>
                  <a:lnTo>
                    <a:pt x="150104" y="6900"/>
                  </a:lnTo>
                  <a:lnTo>
                    <a:pt x="151427" y="5852"/>
                  </a:lnTo>
                  <a:lnTo>
                    <a:pt x="158687" y="2485"/>
                  </a:lnTo>
                  <a:lnTo>
                    <a:pt x="156092" y="7673"/>
                  </a:lnTo>
                  <a:lnTo>
                    <a:pt x="163627" y="20143"/>
                  </a:lnTo>
                  <a:lnTo>
                    <a:pt x="168817" y="17026"/>
                  </a:lnTo>
                  <a:lnTo>
                    <a:pt x="173757" y="11813"/>
                  </a:lnTo>
                  <a:lnTo>
                    <a:pt x="186757" y="45059"/>
                  </a:lnTo>
                  <a:lnTo>
                    <a:pt x="189875" y="52866"/>
                  </a:lnTo>
                  <a:lnTo>
                    <a:pt x="192470" y="55709"/>
                  </a:lnTo>
                  <a:lnTo>
                    <a:pt x="196612" y="59600"/>
                  </a:lnTo>
                  <a:lnTo>
                    <a:pt x="204422" y="62992"/>
                  </a:lnTo>
                  <a:lnTo>
                    <a:pt x="221288" y="68180"/>
                  </a:lnTo>
                  <a:lnTo>
                    <a:pt x="226503" y="70524"/>
                  </a:lnTo>
                  <a:lnTo>
                    <a:pt x="233514" y="74664"/>
                  </a:lnTo>
                  <a:lnTo>
                    <a:pt x="245465" y="82471"/>
                  </a:lnTo>
                  <a:lnTo>
                    <a:pt x="250655" y="84541"/>
                  </a:lnTo>
                  <a:lnTo>
                    <a:pt x="257941" y="86611"/>
                  </a:lnTo>
                  <a:lnTo>
                    <a:pt x="252477" y="87908"/>
                  </a:lnTo>
                  <a:lnTo>
                    <a:pt x="245465" y="91026"/>
                  </a:lnTo>
                  <a:lnTo>
                    <a:pt x="240775" y="93620"/>
                  </a:lnTo>
                  <a:lnTo>
                    <a:pt x="247013" y="94667"/>
                  </a:lnTo>
                  <a:lnTo>
                    <a:pt x="262357" y="95191"/>
                  </a:lnTo>
                  <a:lnTo>
                    <a:pt x="274034" y="95690"/>
                  </a:lnTo>
                  <a:lnTo>
                    <a:pt x="289104" y="94144"/>
                  </a:lnTo>
                  <a:lnTo>
                    <a:pt x="288056" y="88158"/>
                  </a:lnTo>
                  <a:lnTo>
                    <a:pt x="284688" y="79852"/>
                  </a:lnTo>
                  <a:lnTo>
                    <a:pt x="283914" y="75438"/>
                  </a:lnTo>
                  <a:lnTo>
                    <a:pt x="287283" y="74939"/>
                  </a:lnTo>
                  <a:lnTo>
                    <a:pt x="294044" y="75961"/>
                  </a:lnTo>
                  <a:lnTo>
                    <a:pt x="305222" y="75463"/>
                  </a:lnTo>
                  <a:lnTo>
                    <a:pt x="308591" y="76759"/>
                  </a:lnTo>
                  <a:lnTo>
                    <a:pt x="311959" y="79079"/>
                  </a:lnTo>
                  <a:lnTo>
                    <a:pt x="315077" y="7907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79" name="Free-form: Shape 3478">
              <a:extLst>
                <a:ext uri="{FF2B5EF4-FFF2-40B4-BE49-F238E27FC236}">
                  <a16:creationId xmlns:a16="http://schemas.microsoft.com/office/drawing/2014/main" id="{D4D6CCA2-7D87-CAF4-BB07-625A0CBD36EE}"/>
                </a:ext>
              </a:extLst>
            </p:cNvPr>
            <p:cNvSpPr/>
            <p:nvPr/>
          </p:nvSpPr>
          <p:spPr>
            <a:xfrm>
              <a:off x="2194583" y="3611067"/>
              <a:ext cx="225753" cy="229308"/>
            </a:xfrm>
            <a:custGeom>
              <a:avLst/>
              <a:gdLst>
                <a:gd name="connsiteX0" fmla="*/ 115822 w 225753"/>
                <a:gd name="connsiteY0" fmla="*/ 59077 h 229308"/>
                <a:gd name="connsiteX1" fmla="*/ 117370 w 225753"/>
                <a:gd name="connsiteY1" fmla="*/ 62718 h 229308"/>
                <a:gd name="connsiteX2" fmla="*/ 117120 w 225753"/>
                <a:gd name="connsiteY2" fmla="*/ 65835 h 229308"/>
                <a:gd name="connsiteX3" fmla="*/ 115299 w 225753"/>
                <a:gd name="connsiteY3" fmla="*/ 69477 h 229308"/>
                <a:gd name="connsiteX4" fmla="*/ 112704 w 225753"/>
                <a:gd name="connsiteY4" fmla="*/ 81149 h 229308"/>
                <a:gd name="connsiteX5" fmla="*/ 115822 w 225753"/>
                <a:gd name="connsiteY5" fmla="*/ 88432 h 229308"/>
                <a:gd name="connsiteX6" fmla="*/ 115822 w 225753"/>
                <a:gd name="connsiteY6" fmla="*/ 95441 h 229308"/>
                <a:gd name="connsiteX7" fmla="*/ 119191 w 225753"/>
                <a:gd name="connsiteY7" fmla="*/ 99331 h 229308"/>
                <a:gd name="connsiteX8" fmla="*/ 121786 w 225753"/>
                <a:gd name="connsiteY8" fmla="*/ 100379 h 229308"/>
                <a:gd name="connsiteX9" fmla="*/ 124131 w 225753"/>
                <a:gd name="connsiteY9" fmla="*/ 100379 h 229308"/>
                <a:gd name="connsiteX10" fmla="*/ 125952 w 225753"/>
                <a:gd name="connsiteY10" fmla="*/ 103496 h 229308"/>
                <a:gd name="connsiteX11" fmla="*/ 124905 w 225753"/>
                <a:gd name="connsiteY11" fmla="*/ 104793 h 229308"/>
                <a:gd name="connsiteX12" fmla="*/ 131417 w 225753"/>
                <a:gd name="connsiteY12" fmla="*/ 112326 h 229308"/>
                <a:gd name="connsiteX13" fmla="*/ 134261 w 225753"/>
                <a:gd name="connsiteY13" fmla="*/ 111029 h 229308"/>
                <a:gd name="connsiteX14" fmla="*/ 138678 w 225753"/>
                <a:gd name="connsiteY14" fmla="*/ 106863 h 229308"/>
                <a:gd name="connsiteX15" fmla="*/ 149082 w 225753"/>
                <a:gd name="connsiteY15" fmla="*/ 112326 h 229308"/>
                <a:gd name="connsiteX16" fmla="*/ 146213 w 225753"/>
                <a:gd name="connsiteY16" fmla="*/ 119334 h 229308"/>
                <a:gd name="connsiteX17" fmla="*/ 142570 w 225753"/>
                <a:gd name="connsiteY17" fmla="*/ 122177 h 229308"/>
                <a:gd name="connsiteX18" fmla="*/ 139201 w 225753"/>
                <a:gd name="connsiteY18" fmla="*/ 123474 h 229308"/>
                <a:gd name="connsiteX19" fmla="*/ 132440 w 225753"/>
                <a:gd name="connsiteY19" fmla="*/ 123749 h 229308"/>
                <a:gd name="connsiteX20" fmla="*/ 135035 w 225753"/>
                <a:gd name="connsiteY20" fmla="*/ 126093 h 229308"/>
                <a:gd name="connsiteX21" fmla="*/ 137380 w 225753"/>
                <a:gd name="connsiteY21" fmla="*/ 126093 h 229308"/>
                <a:gd name="connsiteX22" fmla="*/ 140499 w 225753"/>
                <a:gd name="connsiteY22" fmla="*/ 127390 h 229308"/>
                <a:gd name="connsiteX23" fmla="*/ 139201 w 225753"/>
                <a:gd name="connsiteY23" fmla="*/ 130757 h 229308"/>
                <a:gd name="connsiteX24" fmla="*/ 143618 w 225753"/>
                <a:gd name="connsiteY24" fmla="*/ 133102 h 229308"/>
                <a:gd name="connsiteX25" fmla="*/ 148558 w 225753"/>
                <a:gd name="connsiteY25" fmla="*/ 132827 h 229308"/>
                <a:gd name="connsiteX26" fmla="*/ 150903 w 225753"/>
                <a:gd name="connsiteY26" fmla="*/ 134922 h 229308"/>
                <a:gd name="connsiteX27" fmla="*/ 154796 w 225753"/>
                <a:gd name="connsiteY27" fmla="*/ 135421 h 229308"/>
                <a:gd name="connsiteX28" fmla="*/ 153997 w 225753"/>
                <a:gd name="connsiteY28" fmla="*/ 137516 h 229308"/>
                <a:gd name="connsiteX29" fmla="*/ 156867 w 225753"/>
                <a:gd name="connsiteY29" fmla="*/ 138539 h 229308"/>
                <a:gd name="connsiteX30" fmla="*/ 166223 w 225753"/>
                <a:gd name="connsiteY30" fmla="*/ 143726 h 229308"/>
                <a:gd name="connsiteX31" fmla="*/ 170639 w 225753"/>
                <a:gd name="connsiteY31" fmla="*/ 147892 h 229308"/>
                <a:gd name="connsiteX32" fmla="*/ 173234 w 225753"/>
                <a:gd name="connsiteY32" fmla="*/ 148939 h 229308"/>
                <a:gd name="connsiteX33" fmla="*/ 177401 w 225753"/>
                <a:gd name="connsiteY33" fmla="*/ 151533 h 229308"/>
                <a:gd name="connsiteX34" fmla="*/ 179471 w 225753"/>
                <a:gd name="connsiteY34" fmla="*/ 153878 h 229308"/>
                <a:gd name="connsiteX35" fmla="*/ 182316 w 225753"/>
                <a:gd name="connsiteY35" fmla="*/ 154900 h 229308"/>
                <a:gd name="connsiteX36" fmla="*/ 184661 w 225753"/>
                <a:gd name="connsiteY36" fmla="*/ 158542 h 229308"/>
                <a:gd name="connsiteX37" fmla="*/ 188554 w 225753"/>
                <a:gd name="connsiteY37" fmla="*/ 167371 h 229308"/>
                <a:gd name="connsiteX38" fmla="*/ 201029 w 225753"/>
                <a:gd name="connsiteY38" fmla="*/ 179317 h 229308"/>
                <a:gd name="connsiteX39" fmla="*/ 203374 w 225753"/>
                <a:gd name="connsiteY39" fmla="*/ 177247 h 229308"/>
                <a:gd name="connsiteX40" fmla="*/ 203873 w 225753"/>
                <a:gd name="connsiteY40" fmla="*/ 171785 h 229308"/>
                <a:gd name="connsiteX41" fmla="*/ 205695 w 225753"/>
                <a:gd name="connsiteY41" fmla="*/ 169441 h 229308"/>
                <a:gd name="connsiteX42" fmla="*/ 210909 w 225753"/>
                <a:gd name="connsiteY42" fmla="*/ 169441 h 229308"/>
                <a:gd name="connsiteX43" fmla="*/ 213230 w 225753"/>
                <a:gd name="connsiteY43" fmla="*/ 169191 h 229308"/>
                <a:gd name="connsiteX44" fmla="*/ 216099 w 225753"/>
                <a:gd name="connsiteY44" fmla="*/ 169715 h 229308"/>
                <a:gd name="connsiteX45" fmla="*/ 218694 w 225753"/>
                <a:gd name="connsiteY45" fmla="*/ 171511 h 229308"/>
                <a:gd name="connsiteX46" fmla="*/ 217397 w 225753"/>
                <a:gd name="connsiteY46" fmla="*/ 172559 h 229308"/>
                <a:gd name="connsiteX47" fmla="*/ 220241 w 225753"/>
                <a:gd name="connsiteY47" fmla="*/ 178021 h 229308"/>
                <a:gd name="connsiteX48" fmla="*/ 223634 w 225753"/>
                <a:gd name="connsiteY48" fmla="*/ 181138 h 229308"/>
                <a:gd name="connsiteX49" fmla="*/ 217921 w 225753"/>
                <a:gd name="connsiteY49" fmla="*/ 188670 h 229308"/>
                <a:gd name="connsiteX50" fmla="*/ 217397 w 225753"/>
                <a:gd name="connsiteY50" fmla="*/ 191514 h 229308"/>
                <a:gd name="connsiteX51" fmla="*/ 217147 w 225753"/>
                <a:gd name="connsiteY51" fmla="*/ 196976 h 229308"/>
                <a:gd name="connsiteX52" fmla="*/ 213754 w 225753"/>
                <a:gd name="connsiteY52" fmla="*/ 204508 h 229308"/>
                <a:gd name="connsiteX53" fmla="*/ 211159 w 225753"/>
                <a:gd name="connsiteY53" fmla="*/ 203710 h 229308"/>
                <a:gd name="connsiteX54" fmla="*/ 207267 w 225753"/>
                <a:gd name="connsiteY54" fmla="*/ 208648 h 229308"/>
                <a:gd name="connsiteX55" fmla="*/ 214802 w 225753"/>
                <a:gd name="connsiteY55" fmla="*/ 210993 h 229308"/>
                <a:gd name="connsiteX56" fmla="*/ 215850 w 225753"/>
                <a:gd name="connsiteY56" fmla="*/ 213063 h 229308"/>
                <a:gd name="connsiteX57" fmla="*/ 215051 w 225753"/>
                <a:gd name="connsiteY57" fmla="*/ 216455 h 229308"/>
                <a:gd name="connsiteX58" fmla="*/ 212981 w 225753"/>
                <a:gd name="connsiteY58" fmla="*/ 219572 h 229308"/>
                <a:gd name="connsiteX59" fmla="*/ 203898 w 225753"/>
                <a:gd name="connsiteY59" fmla="*/ 221892 h 229308"/>
                <a:gd name="connsiteX60" fmla="*/ 195839 w 225753"/>
                <a:gd name="connsiteY60" fmla="*/ 223713 h 229308"/>
                <a:gd name="connsiteX61" fmla="*/ 191947 w 225753"/>
                <a:gd name="connsiteY61" fmla="*/ 222416 h 229308"/>
                <a:gd name="connsiteX62" fmla="*/ 188554 w 225753"/>
                <a:gd name="connsiteY62" fmla="*/ 222166 h 229308"/>
                <a:gd name="connsiteX63" fmla="*/ 182840 w 225753"/>
                <a:gd name="connsiteY63" fmla="*/ 222939 h 229308"/>
                <a:gd name="connsiteX64" fmla="*/ 178424 w 225753"/>
                <a:gd name="connsiteY64" fmla="*/ 221642 h 229308"/>
                <a:gd name="connsiteX65" fmla="*/ 174282 w 225753"/>
                <a:gd name="connsiteY65" fmla="*/ 221892 h 229308"/>
                <a:gd name="connsiteX66" fmla="*/ 154521 w 225753"/>
                <a:gd name="connsiteY66" fmla="*/ 218774 h 229308"/>
                <a:gd name="connsiteX67" fmla="*/ 152450 w 225753"/>
                <a:gd name="connsiteY67" fmla="*/ 225533 h 229308"/>
                <a:gd name="connsiteX68" fmla="*/ 153748 w 225753"/>
                <a:gd name="connsiteY68" fmla="*/ 228127 h 229308"/>
                <a:gd name="connsiteX69" fmla="*/ 151926 w 225753"/>
                <a:gd name="connsiteY69" fmla="*/ 228925 h 229308"/>
                <a:gd name="connsiteX70" fmla="*/ 143867 w 225753"/>
                <a:gd name="connsiteY70" fmla="*/ 224511 h 229308"/>
                <a:gd name="connsiteX71" fmla="*/ 140249 w 225753"/>
                <a:gd name="connsiteY71" fmla="*/ 228925 h 229308"/>
                <a:gd name="connsiteX72" fmla="*/ 123358 w 225753"/>
                <a:gd name="connsiteY72" fmla="*/ 217752 h 229308"/>
                <a:gd name="connsiteX73" fmla="*/ 119965 w 225753"/>
                <a:gd name="connsiteY73" fmla="*/ 214884 h 229308"/>
                <a:gd name="connsiteX74" fmla="*/ 117120 w 225753"/>
                <a:gd name="connsiteY74" fmla="*/ 210743 h 229308"/>
                <a:gd name="connsiteX75" fmla="*/ 114775 w 225753"/>
                <a:gd name="connsiteY75" fmla="*/ 205032 h 229308"/>
                <a:gd name="connsiteX76" fmla="*/ 114001 w 225753"/>
                <a:gd name="connsiteY76" fmla="*/ 199819 h 229308"/>
                <a:gd name="connsiteX77" fmla="*/ 110633 w 225753"/>
                <a:gd name="connsiteY77" fmla="*/ 199819 h 229308"/>
                <a:gd name="connsiteX78" fmla="*/ 105418 w 225753"/>
                <a:gd name="connsiteY78" fmla="*/ 196701 h 229308"/>
                <a:gd name="connsiteX79" fmla="*/ 99979 w 225753"/>
                <a:gd name="connsiteY79" fmla="*/ 196203 h 229308"/>
                <a:gd name="connsiteX80" fmla="*/ 97359 w 225753"/>
                <a:gd name="connsiteY80" fmla="*/ 197225 h 229308"/>
                <a:gd name="connsiteX81" fmla="*/ 95288 w 225753"/>
                <a:gd name="connsiteY81" fmla="*/ 195928 h 229308"/>
                <a:gd name="connsiteX82" fmla="*/ 96087 w 225753"/>
                <a:gd name="connsiteY82" fmla="*/ 192561 h 229308"/>
                <a:gd name="connsiteX83" fmla="*/ 92693 w 225753"/>
                <a:gd name="connsiteY83" fmla="*/ 183208 h 229308"/>
                <a:gd name="connsiteX84" fmla="*/ 89849 w 225753"/>
                <a:gd name="connsiteY84" fmla="*/ 179567 h 229308"/>
                <a:gd name="connsiteX85" fmla="*/ 86455 w 225753"/>
                <a:gd name="connsiteY85" fmla="*/ 182684 h 229308"/>
                <a:gd name="connsiteX86" fmla="*/ 78421 w 225753"/>
                <a:gd name="connsiteY86" fmla="*/ 181138 h 229308"/>
                <a:gd name="connsiteX87" fmla="*/ 73481 w 225753"/>
                <a:gd name="connsiteY87" fmla="*/ 177247 h 229308"/>
                <a:gd name="connsiteX88" fmla="*/ 71386 w 225753"/>
                <a:gd name="connsiteY88" fmla="*/ 171536 h 229308"/>
                <a:gd name="connsiteX89" fmla="*/ 69839 w 225753"/>
                <a:gd name="connsiteY89" fmla="*/ 168144 h 229308"/>
                <a:gd name="connsiteX90" fmla="*/ 67244 w 225753"/>
                <a:gd name="connsiteY90" fmla="*/ 165550 h 229308"/>
                <a:gd name="connsiteX91" fmla="*/ 62054 w 225753"/>
                <a:gd name="connsiteY91" fmla="*/ 167121 h 229308"/>
                <a:gd name="connsiteX92" fmla="*/ 57114 w 225753"/>
                <a:gd name="connsiteY92" fmla="*/ 162956 h 229308"/>
                <a:gd name="connsiteX93" fmla="*/ 52423 w 225753"/>
                <a:gd name="connsiteY93" fmla="*/ 152830 h 229308"/>
                <a:gd name="connsiteX94" fmla="*/ 48282 w 225753"/>
                <a:gd name="connsiteY94" fmla="*/ 156721 h 229308"/>
                <a:gd name="connsiteX95" fmla="*/ 44888 w 225753"/>
                <a:gd name="connsiteY95" fmla="*/ 156721 h 229308"/>
                <a:gd name="connsiteX96" fmla="*/ 43067 w 225753"/>
                <a:gd name="connsiteY96" fmla="*/ 151533 h 229308"/>
                <a:gd name="connsiteX97" fmla="*/ 40996 w 225753"/>
                <a:gd name="connsiteY97" fmla="*/ 149189 h 229308"/>
                <a:gd name="connsiteX98" fmla="*/ 42044 w 225753"/>
                <a:gd name="connsiteY98" fmla="*/ 147642 h 229308"/>
                <a:gd name="connsiteX99" fmla="*/ 45163 w 225753"/>
                <a:gd name="connsiteY99" fmla="*/ 149962 h 229308"/>
                <a:gd name="connsiteX100" fmla="*/ 44114 w 225753"/>
                <a:gd name="connsiteY100" fmla="*/ 145547 h 229308"/>
                <a:gd name="connsiteX101" fmla="*/ 38401 w 225753"/>
                <a:gd name="connsiteY101" fmla="*/ 138813 h 229308"/>
                <a:gd name="connsiteX102" fmla="*/ 36854 w 225753"/>
                <a:gd name="connsiteY102" fmla="*/ 135696 h 229308"/>
                <a:gd name="connsiteX103" fmla="*/ 33211 w 225753"/>
                <a:gd name="connsiteY103" fmla="*/ 131780 h 229308"/>
                <a:gd name="connsiteX104" fmla="*/ 26450 w 225753"/>
                <a:gd name="connsiteY104" fmla="*/ 127889 h 229308"/>
                <a:gd name="connsiteX105" fmla="*/ 18391 w 225753"/>
                <a:gd name="connsiteY105" fmla="*/ 127390 h 229308"/>
                <a:gd name="connsiteX106" fmla="*/ 17866 w 225753"/>
                <a:gd name="connsiteY106" fmla="*/ 124272 h 229308"/>
                <a:gd name="connsiteX107" fmla="*/ 13451 w 225753"/>
                <a:gd name="connsiteY107" fmla="*/ 121679 h 229308"/>
                <a:gd name="connsiteX108" fmla="*/ 6439 w 225753"/>
                <a:gd name="connsiteY108" fmla="*/ 116466 h 229308"/>
                <a:gd name="connsiteX109" fmla="*/ 2797 w 225753"/>
                <a:gd name="connsiteY109" fmla="*/ 114396 h 229308"/>
                <a:gd name="connsiteX110" fmla="*/ -2119 w 225753"/>
                <a:gd name="connsiteY110" fmla="*/ 113099 h 229308"/>
                <a:gd name="connsiteX111" fmla="*/ -1346 w 225753"/>
                <a:gd name="connsiteY111" fmla="*/ 109732 h 229308"/>
                <a:gd name="connsiteX112" fmla="*/ 4094 w 225753"/>
                <a:gd name="connsiteY112" fmla="*/ 112575 h 229308"/>
                <a:gd name="connsiteX113" fmla="*/ 6713 w 225753"/>
                <a:gd name="connsiteY113" fmla="*/ 109208 h 229308"/>
                <a:gd name="connsiteX114" fmla="*/ 7737 w 225753"/>
                <a:gd name="connsiteY114" fmla="*/ 105816 h 229308"/>
                <a:gd name="connsiteX115" fmla="*/ 9832 w 225753"/>
                <a:gd name="connsiteY115" fmla="*/ 105292 h 229308"/>
                <a:gd name="connsiteX116" fmla="*/ 13725 w 225753"/>
                <a:gd name="connsiteY116" fmla="*/ 100878 h 229308"/>
                <a:gd name="connsiteX117" fmla="*/ 17617 w 225753"/>
                <a:gd name="connsiteY117" fmla="*/ 98558 h 229308"/>
                <a:gd name="connsiteX118" fmla="*/ 20461 w 225753"/>
                <a:gd name="connsiteY118" fmla="*/ 95166 h 229308"/>
                <a:gd name="connsiteX119" fmla="*/ 23855 w 225753"/>
                <a:gd name="connsiteY119" fmla="*/ 92049 h 229308"/>
                <a:gd name="connsiteX120" fmla="*/ 27747 w 225753"/>
                <a:gd name="connsiteY120" fmla="*/ 89978 h 229308"/>
                <a:gd name="connsiteX121" fmla="*/ 31390 w 225753"/>
                <a:gd name="connsiteY121" fmla="*/ 86861 h 229308"/>
                <a:gd name="connsiteX122" fmla="*/ 32937 w 225753"/>
                <a:gd name="connsiteY122" fmla="*/ 83743 h 229308"/>
                <a:gd name="connsiteX123" fmla="*/ 30866 w 225753"/>
                <a:gd name="connsiteY123" fmla="*/ 79079 h 229308"/>
                <a:gd name="connsiteX124" fmla="*/ 37104 w 225753"/>
                <a:gd name="connsiteY124" fmla="*/ 76984 h 229308"/>
                <a:gd name="connsiteX125" fmla="*/ 35282 w 225753"/>
                <a:gd name="connsiteY125" fmla="*/ 73093 h 229308"/>
                <a:gd name="connsiteX126" fmla="*/ 32164 w 225753"/>
                <a:gd name="connsiteY126" fmla="*/ 68679 h 229308"/>
                <a:gd name="connsiteX127" fmla="*/ 28795 w 225753"/>
                <a:gd name="connsiteY127" fmla="*/ 65835 h 229308"/>
                <a:gd name="connsiteX128" fmla="*/ 12677 w 225753"/>
                <a:gd name="connsiteY128" fmla="*/ 53365 h 229308"/>
                <a:gd name="connsiteX129" fmla="*/ 8261 w 225753"/>
                <a:gd name="connsiteY129" fmla="*/ 49200 h 229308"/>
                <a:gd name="connsiteX130" fmla="*/ 5666 w 225753"/>
                <a:gd name="connsiteY130" fmla="*/ 45309 h 229308"/>
                <a:gd name="connsiteX131" fmla="*/ 4094 w 225753"/>
                <a:gd name="connsiteY131" fmla="*/ 41418 h 229308"/>
                <a:gd name="connsiteX132" fmla="*/ 5416 w 225753"/>
                <a:gd name="connsiteY132" fmla="*/ 40121 h 229308"/>
                <a:gd name="connsiteX133" fmla="*/ 5666 w 225753"/>
                <a:gd name="connsiteY133" fmla="*/ 37253 h 229308"/>
                <a:gd name="connsiteX134" fmla="*/ 10332 w 225753"/>
                <a:gd name="connsiteY134" fmla="*/ 30244 h 229308"/>
                <a:gd name="connsiteX135" fmla="*/ 23081 w 225753"/>
                <a:gd name="connsiteY135" fmla="*/ 15978 h 229308"/>
                <a:gd name="connsiteX136" fmla="*/ 27497 w 225753"/>
                <a:gd name="connsiteY136" fmla="*/ 10267 h 229308"/>
                <a:gd name="connsiteX137" fmla="*/ 32687 w 225753"/>
                <a:gd name="connsiteY137" fmla="*/ 639 h 229308"/>
                <a:gd name="connsiteX138" fmla="*/ 34758 w 225753"/>
                <a:gd name="connsiteY138" fmla="*/ -383 h 229308"/>
                <a:gd name="connsiteX139" fmla="*/ 36579 w 225753"/>
                <a:gd name="connsiteY139" fmla="*/ 7149 h 229308"/>
                <a:gd name="connsiteX140" fmla="*/ 38925 w 225753"/>
                <a:gd name="connsiteY140" fmla="*/ 12337 h 229308"/>
                <a:gd name="connsiteX141" fmla="*/ 40223 w 225753"/>
                <a:gd name="connsiteY141" fmla="*/ 19345 h 229308"/>
                <a:gd name="connsiteX142" fmla="*/ 43067 w 225753"/>
                <a:gd name="connsiteY142" fmla="*/ 18572 h 229308"/>
                <a:gd name="connsiteX143" fmla="*/ 50602 w 225753"/>
                <a:gd name="connsiteY143" fmla="*/ 17774 h 229308"/>
                <a:gd name="connsiteX144" fmla="*/ 59185 w 225753"/>
                <a:gd name="connsiteY144" fmla="*/ 16228 h 229308"/>
                <a:gd name="connsiteX145" fmla="*/ 60732 w 225753"/>
                <a:gd name="connsiteY145" fmla="*/ 15180 h 229308"/>
                <a:gd name="connsiteX146" fmla="*/ 62827 w 225753"/>
                <a:gd name="connsiteY146" fmla="*/ 19595 h 229308"/>
                <a:gd name="connsiteX147" fmla="*/ 63077 w 225753"/>
                <a:gd name="connsiteY147" fmla="*/ 22189 h 229308"/>
                <a:gd name="connsiteX148" fmla="*/ 62029 w 225753"/>
                <a:gd name="connsiteY148" fmla="*/ 25057 h 229308"/>
                <a:gd name="connsiteX149" fmla="*/ 62303 w 225753"/>
                <a:gd name="connsiteY149" fmla="*/ 33611 h 229308"/>
                <a:gd name="connsiteX150" fmla="*/ 64375 w 225753"/>
                <a:gd name="connsiteY150" fmla="*/ 37003 h 229308"/>
                <a:gd name="connsiteX151" fmla="*/ 64375 w 225753"/>
                <a:gd name="connsiteY151" fmla="*/ 42964 h 229308"/>
                <a:gd name="connsiteX152" fmla="*/ 68017 w 225753"/>
                <a:gd name="connsiteY152" fmla="*/ 41942 h 229308"/>
                <a:gd name="connsiteX153" fmla="*/ 75802 w 225753"/>
                <a:gd name="connsiteY153" fmla="*/ 49973 h 229308"/>
                <a:gd name="connsiteX154" fmla="*/ 80218 w 225753"/>
                <a:gd name="connsiteY154" fmla="*/ 53091 h 229308"/>
                <a:gd name="connsiteX155" fmla="*/ 78396 w 225753"/>
                <a:gd name="connsiteY155" fmla="*/ 60897 h 229308"/>
                <a:gd name="connsiteX156" fmla="*/ 78396 w 225753"/>
                <a:gd name="connsiteY156" fmla="*/ 68679 h 229308"/>
                <a:gd name="connsiteX157" fmla="*/ 79969 w 225753"/>
                <a:gd name="connsiteY157" fmla="*/ 74390 h 229308"/>
                <a:gd name="connsiteX158" fmla="*/ 82813 w 225753"/>
                <a:gd name="connsiteY158" fmla="*/ 72569 h 229308"/>
                <a:gd name="connsiteX159" fmla="*/ 90348 w 225753"/>
                <a:gd name="connsiteY159" fmla="*/ 65835 h 229308"/>
                <a:gd name="connsiteX160" fmla="*/ 95288 w 225753"/>
                <a:gd name="connsiteY160" fmla="*/ 59600 h 229308"/>
                <a:gd name="connsiteX161" fmla="*/ 98158 w 225753"/>
                <a:gd name="connsiteY161" fmla="*/ 57256 h 229308"/>
                <a:gd name="connsiteX162" fmla="*/ 103347 w 225753"/>
                <a:gd name="connsiteY162" fmla="*/ 56483 h 229308"/>
                <a:gd name="connsiteX163" fmla="*/ 114001 w 225753"/>
                <a:gd name="connsiteY163" fmla="*/ 58802 h 22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225753" h="229308">
                  <a:moveTo>
                    <a:pt x="115822" y="59077"/>
                  </a:moveTo>
                  <a:lnTo>
                    <a:pt x="117370" y="62718"/>
                  </a:lnTo>
                  <a:lnTo>
                    <a:pt x="117120" y="65835"/>
                  </a:lnTo>
                  <a:lnTo>
                    <a:pt x="115299" y="69477"/>
                  </a:lnTo>
                  <a:lnTo>
                    <a:pt x="112704" y="81149"/>
                  </a:lnTo>
                  <a:lnTo>
                    <a:pt x="115822" y="88432"/>
                  </a:lnTo>
                  <a:lnTo>
                    <a:pt x="115822" y="95441"/>
                  </a:lnTo>
                  <a:lnTo>
                    <a:pt x="119191" y="99331"/>
                  </a:lnTo>
                  <a:lnTo>
                    <a:pt x="121786" y="100379"/>
                  </a:lnTo>
                  <a:lnTo>
                    <a:pt x="124131" y="100379"/>
                  </a:lnTo>
                  <a:lnTo>
                    <a:pt x="125952" y="103496"/>
                  </a:lnTo>
                  <a:lnTo>
                    <a:pt x="124905" y="104793"/>
                  </a:lnTo>
                  <a:lnTo>
                    <a:pt x="131417" y="112326"/>
                  </a:lnTo>
                  <a:lnTo>
                    <a:pt x="134261" y="111029"/>
                  </a:lnTo>
                  <a:lnTo>
                    <a:pt x="138678" y="106863"/>
                  </a:lnTo>
                  <a:lnTo>
                    <a:pt x="149082" y="112326"/>
                  </a:lnTo>
                  <a:lnTo>
                    <a:pt x="146213" y="119334"/>
                  </a:lnTo>
                  <a:lnTo>
                    <a:pt x="142570" y="122177"/>
                  </a:lnTo>
                  <a:lnTo>
                    <a:pt x="139201" y="123474"/>
                  </a:lnTo>
                  <a:lnTo>
                    <a:pt x="132440" y="123749"/>
                  </a:lnTo>
                  <a:lnTo>
                    <a:pt x="135035" y="126093"/>
                  </a:lnTo>
                  <a:lnTo>
                    <a:pt x="137380" y="126093"/>
                  </a:lnTo>
                  <a:lnTo>
                    <a:pt x="140499" y="127390"/>
                  </a:lnTo>
                  <a:lnTo>
                    <a:pt x="139201" y="130757"/>
                  </a:lnTo>
                  <a:lnTo>
                    <a:pt x="143618" y="133102"/>
                  </a:lnTo>
                  <a:lnTo>
                    <a:pt x="148558" y="132827"/>
                  </a:lnTo>
                  <a:lnTo>
                    <a:pt x="150903" y="134922"/>
                  </a:lnTo>
                  <a:lnTo>
                    <a:pt x="154796" y="135421"/>
                  </a:lnTo>
                  <a:lnTo>
                    <a:pt x="153997" y="137516"/>
                  </a:lnTo>
                  <a:lnTo>
                    <a:pt x="156867" y="138539"/>
                  </a:lnTo>
                  <a:lnTo>
                    <a:pt x="166223" y="143726"/>
                  </a:lnTo>
                  <a:lnTo>
                    <a:pt x="170639" y="147892"/>
                  </a:lnTo>
                  <a:lnTo>
                    <a:pt x="173234" y="148939"/>
                  </a:lnTo>
                  <a:lnTo>
                    <a:pt x="177401" y="151533"/>
                  </a:lnTo>
                  <a:lnTo>
                    <a:pt x="179471" y="153878"/>
                  </a:lnTo>
                  <a:lnTo>
                    <a:pt x="182316" y="154900"/>
                  </a:lnTo>
                  <a:lnTo>
                    <a:pt x="184661" y="158542"/>
                  </a:lnTo>
                  <a:lnTo>
                    <a:pt x="188554" y="167371"/>
                  </a:lnTo>
                  <a:lnTo>
                    <a:pt x="201029" y="179317"/>
                  </a:lnTo>
                  <a:lnTo>
                    <a:pt x="203374" y="177247"/>
                  </a:lnTo>
                  <a:lnTo>
                    <a:pt x="203873" y="171785"/>
                  </a:lnTo>
                  <a:lnTo>
                    <a:pt x="205695" y="169441"/>
                  </a:lnTo>
                  <a:lnTo>
                    <a:pt x="210909" y="169441"/>
                  </a:lnTo>
                  <a:lnTo>
                    <a:pt x="213230" y="169191"/>
                  </a:lnTo>
                  <a:lnTo>
                    <a:pt x="216099" y="169715"/>
                  </a:lnTo>
                  <a:lnTo>
                    <a:pt x="218694" y="171511"/>
                  </a:lnTo>
                  <a:lnTo>
                    <a:pt x="217397" y="172559"/>
                  </a:lnTo>
                  <a:lnTo>
                    <a:pt x="220241" y="178021"/>
                  </a:lnTo>
                  <a:lnTo>
                    <a:pt x="223634" y="181138"/>
                  </a:lnTo>
                  <a:lnTo>
                    <a:pt x="217921" y="188670"/>
                  </a:lnTo>
                  <a:lnTo>
                    <a:pt x="217397" y="191514"/>
                  </a:lnTo>
                  <a:lnTo>
                    <a:pt x="217147" y="196976"/>
                  </a:lnTo>
                  <a:lnTo>
                    <a:pt x="213754" y="204508"/>
                  </a:lnTo>
                  <a:lnTo>
                    <a:pt x="211159" y="203710"/>
                  </a:lnTo>
                  <a:lnTo>
                    <a:pt x="207267" y="208648"/>
                  </a:lnTo>
                  <a:lnTo>
                    <a:pt x="214802" y="210993"/>
                  </a:lnTo>
                  <a:lnTo>
                    <a:pt x="215850" y="213063"/>
                  </a:lnTo>
                  <a:lnTo>
                    <a:pt x="215051" y="216455"/>
                  </a:lnTo>
                  <a:lnTo>
                    <a:pt x="212981" y="219572"/>
                  </a:lnTo>
                  <a:lnTo>
                    <a:pt x="203898" y="221892"/>
                  </a:lnTo>
                  <a:lnTo>
                    <a:pt x="195839" y="223713"/>
                  </a:lnTo>
                  <a:lnTo>
                    <a:pt x="191947" y="222416"/>
                  </a:lnTo>
                  <a:lnTo>
                    <a:pt x="188554" y="222166"/>
                  </a:lnTo>
                  <a:lnTo>
                    <a:pt x="182840" y="222939"/>
                  </a:lnTo>
                  <a:lnTo>
                    <a:pt x="178424" y="221642"/>
                  </a:lnTo>
                  <a:lnTo>
                    <a:pt x="174282" y="221892"/>
                  </a:lnTo>
                  <a:lnTo>
                    <a:pt x="154521" y="218774"/>
                  </a:lnTo>
                  <a:lnTo>
                    <a:pt x="152450" y="225533"/>
                  </a:lnTo>
                  <a:lnTo>
                    <a:pt x="153748" y="228127"/>
                  </a:lnTo>
                  <a:lnTo>
                    <a:pt x="151926" y="228925"/>
                  </a:lnTo>
                  <a:lnTo>
                    <a:pt x="143867" y="224511"/>
                  </a:lnTo>
                  <a:lnTo>
                    <a:pt x="140249" y="228925"/>
                  </a:lnTo>
                  <a:lnTo>
                    <a:pt x="123358" y="217752"/>
                  </a:lnTo>
                  <a:lnTo>
                    <a:pt x="119965" y="214884"/>
                  </a:lnTo>
                  <a:lnTo>
                    <a:pt x="117120" y="210743"/>
                  </a:lnTo>
                  <a:lnTo>
                    <a:pt x="114775" y="205032"/>
                  </a:lnTo>
                  <a:lnTo>
                    <a:pt x="114001" y="199819"/>
                  </a:lnTo>
                  <a:lnTo>
                    <a:pt x="110633" y="199819"/>
                  </a:lnTo>
                  <a:lnTo>
                    <a:pt x="105418" y="196701"/>
                  </a:lnTo>
                  <a:lnTo>
                    <a:pt x="99979" y="196203"/>
                  </a:lnTo>
                  <a:lnTo>
                    <a:pt x="97359" y="197225"/>
                  </a:lnTo>
                  <a:lnTo>
                    <a:pt x="95288" y="195928"/>
                  </a:lnTo>
                  <a:lnTo>
                    <a:pt x="96087" y="192561"/>
                  </a:lnTo>
                  <a:lnTo>
                    <a:pt x="92693" y="183208"/>
                  </a:lnTo>
                  <a:lnTo>
                    <a:pt x="89849" y="179567"/>
                  </a:lnTo>
                  <a:lnTo>
                    <a:pt x="86455" y="182684"/>
                  </a:lnTo>
                  <a:lnTo>
                    <a:pt x="78421" y="181138"/>
                  </a:lnTo>
                  <a:lnTo>
                    <a:pt x="73481" y="177247"/>
                  </a:lnTo>
                  <a:lnTo>
                    <a:pt x="71386" y="171536"/>
                  </a:lnTo>
                  <a:lnTo>
                    <a:pt x="69839" y="168144"/>
                  </a:lnTo>
                  <a:lnTo>
                    <a:pt x="67244" y="165550"/>
                  </a:lnTo>
                  <a:lnTo>
                    <a:pt x="62054" y="167121"/>
                  </a:lnTo>
                  <a:lnTo>
                    <a:pt x="57114" y="162956"/>
                  </a:lnTo>
                  <a:lnTo>
                    <a:pt x="52423" y="152830"/>
                  </a:lnTo>
                  <a:lnTo>
                    <a:pt x="48282" y="156721"/>
                  </a:lnTo>
                  <a:lnTo>
                    <a:pt x="44888" y="156721"/>
                  </a:lnTo>
                  <a:lnTo>
                    <a:pt x="43067" y="151533"/>
                  </a:lnTo>
                  <a:lnTo>
                    <a:pt x="40996" y="149189"/>
                  </a:lnTo>
                  <a:lnTo>
                    <a:pt x="42044" y="147642"/>
                  </a:lnTo>
                  <a:lnTo>
                    <a:pt x="45163" y="149962"/>
                  </a:lnTo>
                  <a:lnTo>
                    <a:pt x="44114" y="145547"/>
                  </a:lnTo>
                  <a:lnTo>
                    <a:pt x="38401" y="138813"/>
                  </a:lnTo>
                  <a:lnTo>
                    <a:pt x="36854" y="135696"/>
                  </a:lnTo>
                  <a:lnTo>
                    <a:pt x="33211" y="131780"/>
                  </a:lnTo>
                  <a:lnTo>
                    <a:pt x="26450" y="127889"/>
                  </a:lnTo>
                  <a:lnTo>
                    <a:pt x="18391" y="127390"/>
                  </a:lnTo>
                  <a:lnTo>
                    <a:pt x="17866" y="124272"/>
                  </a:lnTo>
                  <a:lnTo>
                    <a:pt x="13451" y="121679"/>
                  </a:lnTo>
                  <a:lnTo>
                    <a:pt x="6439" y="116466"/>
                  </a:lnTo>
                  <a:lnTo>
                    <a:pt x="2797" y="114396"/>
                  </a:lnTo>
                  <a:lnTo>
                    <a:pt x="-2119" y="113099"/>
                  </a:lnTo>
                  <a:lnTo>
                    <a:pt x="-1346" y="109732"/>
                  </a:lnTo>
                  <a:lnTo>
                    <a:pt x="4094" y="112575"/>
                  </a:lnTo>
                  <a:lnTo>
                    <a:pt x="6713" y="109208"/>
                  </a:lnTo>
                  <a:lnTo>
                    <a:pt x="7737" y="105816"/>
                  </a:lnTo>
                  <a:lnTo>
                    <a:pt x="9832" y="105292"/>
                  </a:lnTo>
                  <a:lnTo>
                    <a:pt x="13725" y="100878"/>
                  </a:lnTo>
                  <a:lnTo>
                    <a:pt x="17617" y="98558"/>
                  </a:lnTo>
                  <a:lnTo>
                    <a:pt x="20461" y="95166"/>
                  </a:lnTo>
                  <a:lnTo>
                    <a:pt x="23855" y="92049"/>
                  </a:lnTo>
                  <a:lnTo>
                    <a:pt x="27747" y="89978"/>
                  </a:lnTo>
                  <a:lnTo>
                    <a:pt x="31390" y="86861"/>
                  </a:lnTo>
                  <a:lnTo>
                    <a:pt x="32937" y="83743"/>
                  </a:lnTo>
                  <a:lnTo>
                    <a:pt x="30866" y="79079"/>
                  </a:lnTo>
                  <a:lnTo>
                    <a:pt x="37104" y="76984"/>
                  </a:lnTo>
                  <a:lnTo>
                    <a:pt x="35282" y="73093"/>
                  </a:lnTo>
                  <a:lnTo>
                    <a:pt x="32164" y="68679"/>
                  </a:lnTo>
                  <a:lnTo>
                    <a:pt x="28795" y="65835"/>
                  </a:lnTo>
                  <a:lnTo>
                    <a:pt x="12677" y="53365"/>
                  </a:lnTo>
                  <a:lnTo>
                    <a:pt x="8261" y="49200"/>
                  </a:lnTo>
                  <a:lnTo>
                    <a:pt x="5666" y="45309"/>
                  </a:lnTo>
                  <a:lnTo>
                    <a:pt x="4094" y="41418"/>
                  </a:lnTo>
                  <a:lnTo>
                    <a:pt x="5416" y="40121"/>
                  </a:lnTo>
                  <a:lnTo>
                    <a:pt x="5666" y="37253"/>
                  </a:lnTo>
                  <a:lnTo>
                    <a:pt x="10332" y="30244"/>
                  </a:lnTo>
                  <a:lnTo>
                    <a:pt x="23081" y="15978"/>
                  </a:lnTo>
                  <a:lnTo>
                    <a:pt x="27497" y="10267"/>
                  </a:lnTo>
                  <a:lnTo>
                    <a:pt x="32687" y="639"/>
                  </a:lnTo>
                  <a:lnTo>
                    <a:pt x="34758" y="-383"/>
                  </a:lnTo>
                  <a:lnTo>
                    <a:pt x="36579" y="7149"/>
                  </a:lnTo>
                  <a:lnTo>
                    <a:pt x="38925" y="12337"/>
                  </a:lnTo>
                  <a:lnTo>
                    <a:pt x="40223" y="19345"/>
                  </a:lnTo>
                  <a:lnTo>
                    <a:pt x="43067" y="18572"/>
                  </a:lnTo>
                  <a:lnTo>
                    <a:pt x="50602" y="17774"/>
                  </a:lnTo>
                  <a:lnTo>
                    <a:pt x="59185" y="16228"/>
                  </a:lnTo>
                  <a:lnTo>
                    <a:pt x="60732" y="15180"/>
                  </a:lnTo>
                  <a:lnTo>
                    <a:pt x="62827" y="19595"/>
                  </a:lnTo>
                  <a:lnTo>
                    <a:pt x="63077" y="22189"/>
                  </a:lnTo>
                  <a:lnTo>
                    <a:pt x="62029" y="25057"/>
                  </a:lnTo>
                  <a:lnTo>
                    <a:pt x="62303" y="33611"/>
                  </a:lnTo>
                  <a:lnTo>
                    <a:pt x="64375" y="37003"/>
                  </a:lnTo>
                  <a:lnTo>
                    <a:pt x="64375" y="42964"/>
                  </a:lnTo>
                  <a:lnTo>
                    <a:pt x="68017" y="41942"/>
                  </a:lnTo>
                  <a:lnTo>
                    <a:pt x="75802" y="49973"/>
                  </a:lnTo>
                  <a:lnTo>
                    <a:pt x="80218" y="53091"/>
                  </a:lnTo>
                  <a:lnTo>
                    <a:pt x="78396" y="60897"/>
                  </a:lnTo>
                  <a:lnTo>
                    <a:pt x="78396" y="68679"/>
                  </a:lnTo>
                  <a:lnTo>
                    <a:pt x="79969" y="74390"/>
                  </a:lnTo>
                  <a:lnTo>
                    <a:pt x="82813" y="72569"/>
                  </a:lnTo>
                  <a:lnTo>
                    <a:pt x="90348" y="65835"/>
                  </a:lnTo>
                  <a:lnTo>
                    <a:pt x="95288" y="59600"/>
                  </a:lnTo>
                  <a:lnTo>
                    <a:pt x="98158" y="57256"/>
                  </a:lnTo>
                  <a:lnTo>
                    <a:pt x="103347" y="56483"/>
                  </a:lnTo>
                  <a:lnTo>
                    <a:pt x="114001" y="5880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80" name="Free-form: Shape 3479">
              <a:extLst>
                <a:ext uri="{FF2B5EF4-FFF2-40B4-BE49-F238E27FC236}">
                  <a16:creationId xmlns:a16="http://schemas.microsoft.com/office/drawing/2014/main" id="{A7789D6E-0FFE-E4D6-83D4-24F397BCC63C}"/>
                </a:ext>
              </a:extLst>
            </p:cNvPr>
            <p:cNvSpPr/>
            <p:nvPr/>
          </p:nvSpPr>
          <p:spPr>
            <a:xfrm>
              <a:off x="2414099" y="3661174"/>
              <a:ext cx="385811" cy="365137"/>
            </a:xfrm>
            <a:custGeom>
              <a:avLst/>
              <a:gdLst>
                <a:gd name="connsiteX0" fmla="*/ 383692 w 385811"/>
                <a:gd name="connsiteY0" fmla="*/ 124547 h 365137"/>
                <a:gd name="connsiteX1" fmla="*/ 381347 w 385811"/>
                <a:gd name="connsiteY1" fmla="*/ 151558 h 365137"/>
                <a:gd name="connsiteX2" fmla="*/ 379774 w 385811"/>
                <a:gd name="connsiteY2" fmla="*/ 167121 h 365137"/>
                <a:gd name="connsiteX3" fmla="*/ 379001 w 385811"/>
                <a:gd name="connsiteY3" fmla="*/ 178295 h 365137"/>
                <a:gd name="connsiteX4" fmla="*/ 376656 w 385811"/>
                <a:gd name="connsiteY4" fmla="*/ 206353 h 365137"/>
                <a:gd name="connsiteX5" fmla="*/ 375633 w 385811"/>
                <a:gd name="connsiteY5" fmla="*/ 218549 h 365137"/>
                <a:gd name="connsiteX6" fmla="*/ 375109 w 385811"/>
                <a:gd name="connsiteY6" fmla="*/ 228152 h 365137"/>
                <a:gd name="connsiteX7" fmla="*/ 360812 w 385811"/>
                <a:gd name="connsiteY7" fmla="*/ 225034 h 365137"/>
                <a:gd name="connsiteX8" fmla="*/ 347314 w 385811"/>
                <a:gd name="connsiteY8" fmla="*/ 224510 h 365137"/>
                <a:gd name="connsiteX9" fmla="*/ 341850 w 385811"/>
                <a:gd name="connsiteY9" fmla="*/ 222964 h 365137"/>
                <a:gd name="connsiteX10" fmla="*/ 337184 w 385811"/>
                <a:gd name="connsiteY10" fmla="*/ 222964 h 365137"/>
                <a:gd name="connsiteX11" fmla="*/ 329649 w 385811"/>
                <a:gd name="connsiteY11" fmla="*/ 221143 h 365137"/>
                <a:gd name="connsiteX12" fmla="*/ 324709 w 385811"/>
                <a:gd name="connsiteY12" fmla="*/ 218799 h 365137"/>
                <a:gd name="connsiteX13" fmla="*/ 323162 w 385811"/>
                <a:gd name="connsiteY13" fmla="*/ 218549 h 365137"/>
                <a:gd name="connsiteX14" fmla="*/ 323411 w 385811"/>
                <a:gd name="connsiteY14" fmla="*/ 226606 h 365137"/>
                <a:gd name="connsiteX15" fmla="*/ 309115 w 385811"/>
                <a:gd name="connsiteY15" fmla="*/ 227379 h 365137"/>
                <a:gd name="connsiteX16" fmla="*/ 302103 w 385811"/>
                <a:gd name="connsiteY16" fmla="*/ 226082 h 365137"/>
                <a:gd name="connsiteX17" fmla="*/ 300032 w 385811"/>
                <a:gd name="connsiteY17" fmla="*/ 225034 h 365137"/>
                <a:gd name="connsiteX18" fmla="*/ 299758 w 385811"/>
                <a:gd name="connsiteY18" fmla="*/ 220370 h 365137"/>
                <a:gd name="connsiteX19" fmla="*/ 297687 w 385811"/>
                <a:gd name="connsiteY19" fmla="*/ 220096 h 365137"/>
                <a:gd name="connsiteX20" fmla="*/ 297437 w 385811"/>
                <a:gd name="connsiteY20" fmla="*/ 222964 h 365137"/>
                <a:gd name="connsiteX21" fmla="*/ 288331 w 385811"/>
                <a:gd name="connsiteY21" fmla="*/ 221393 h 365137"/>
                <a:gd name="connsiteX22" fmla="*/ 284438 w 385811"/>
                <a:gd name="connsiteY22" fmla="*/ 224012 h 365137"/>
                <a:gd name="connsiteX23" fmla="*/ 283141 w 385811"/>
                <a:gd name="connsiteY23" fmla="*/ 226331 h 365137"/>
                <a:gd name="connsiteX24" fmla="*/ 285486 w 385811"/>
                <a:gd name="connsiteY24" fmla="*/ 231793 h 365137"/>
                <a:gd name="connsiteX25" fmla="*/ 286509 w 385811"/>
                <a:gd name="connsiteY25" fmla="*/ 232043 h 365137"/>
                <a:gd name="connsiteX26" fmla="*/ 287557 w 385811"/>
                <a:gd name="connsiteY26" fmla="*/ 235959 h 365137"/>
                <a:gd name="connsiteX27" fmla="*/ 288854 w 385811"/>
                <a:gd name="connsiteY27" fmla="*/ 238552 h 365137"/>
                <a:gd name="connsiteX28" fmla="*/ 288854 w 385811"/>
                <a:gd name="connsiteY28" fmla="*/ 241919 h 365137"/>
                <a:gd name="connsiteX29" fmla="*/ 290152 w 385811"/>
                <a:gd name="connsiteY29" fmla="*/ 244264 h 365137"/>
                <a:gd name="connsiteX30" fmla="*/ 288605 w 385811"/>
                <a:gd name="connsiteY30" fmla="*/ 246334 h 365137"/>
                <a:gd name="connsiteX31" fmla="*/ 289628 w 385811"/>
                <a:gd name="connsiteY31" fmla="*/ 249202 h 365137"/>
                <a:gd name="connsiteX32" fmla="*/ 289628 w 385811"/>
                <a:gd name="connsiteY32" fmla="*/ 253617 h 365137"/>
                <a:gd name="connsiteX33" fmla="*/ 291724 w 385811"/>
                <a:gd name="connsiteY33" fmla="*/ 254390 h 365137"/>
                <a:gd name="connsiteX34" fmla="*/ 292223 w 385811"/>
                <a:gd name="connsiteY34" fmla="*/ 258804 h 365137"/>
                <a:gd name="connsiteX35" fmla="*/ 293795 w 385811"/>
                <a:gd name="connsiteY35" fmla="*/ 260875 h 365137"/>
                <a:gd name="connsiteX36" fmla="*/ 293795 w 385811"/>
                <a:gd name="connsiteY36" fmla="*/ 262970 h 365137"/>
                <a:gd name="connsiteX37" fmla="*/ 291973 w 385811"/>
                <a:gd name="connsiteY37" fmla="*/ 265289 h 365137"/>
                <a:gd name="connsiteX38" fmla="*/ 291724 w 385811"/>
                <a:gd name="connsiteY38" fmla="*/ 272298 h 365137"/>
                <a:gd name="connsiteX39" fmla="*/ 295342 w 385811"/>
                <a:gd name="connsiteY39" fmla="*/ 274642 h 365137"/>
                <a:gd name="connsiteX40" fmla="*/ 296913 w 385811"/>
                <a:gd name="connsiteY40" fmla="*/ 278009 h 365137"/>
                <a:gd name="connsiteX41" fmla="*/ 298461 w 385811"/>
                <a:gd name="connsiteY41" fmla="*/ 278533 h 365137"/>
                <a:gd name="connsiteX42" fmla="*/ 301056 w 385811"/>
                <a:gd name="connsiteY42" fmla="*/ 282948 h 365137"/>
                <a:gd name="connsiteX43" fmla="*/ 303675 w 385811"/>
                <a:gd name="connsiteY43" fmla="*/ 289956 h 365137"/>
                <a:gd name="connsiteX44" fmla="*/ 305746 w 385811"/>
                <a:gd name="connsiteY44" fmla="*/ 292550 h 365137"/>
                <a:gd name="connsiteX45" fmla="*/ 302353 w 385811"/>
                <a:gd name="connsiteY45" fmla="*/ 295668 h 365137"/>
                <a:gd name="connsiteX46" fmla="*/ 299758 w 385811"/>
                <a:gd name="connsiteY46" fmla="*/ 297239 h 365137"/>
                <a:gd name="connsiteX47" fmla="*/ 293795 w 385811"/>
                <a:gd name="connsiteY47" fmla="*/ 298536 h 365137"/>
                <a:gd name="connsiteX48" fmla="*/ 296390 w 385811"/>
                <a:gd name="connsiteY48" fmla="*/ 302177 h 365137"/>
                <a:gd name="connsiteX49" fmla="*/ 295616 w 385811"/>
                <a:gd name="connsiteY49" fmla="*/ 309435 h 365137"/>
                <a:gd name="connsiteX50" fmla="*/ 294818 w 385811"/>
                <a:gd name="connsiteY50" fmla="*/ 312029 h 365137"/>
                <a:gd name="connsiteX51" fmla="*/ 295866 w 385811"/>
                <a:gd name="connsiteY51" fmla="*/ 314373 h 365137"/>
                <a:gd name="connsiteX52" fmla="*/ 294294 w 385811"/>
                <a:gd name="connsiteY52" fmla="*/ 321656 h 365137"/>
                <a:gd name="connsiteX53" fmla="*/ 296390 w 385811"/>
                <a:gd name="connsiteY53" fmla="*/ 321906 h 365137"/>
                <a:gd name="connsiteX54" fmla="*/ 295591 w 385811"/>
                <a:gd name="connsiteY54" fmla="*/ 327093 h 365137"/>
                <a:gd name="connsiteX55" fmla="*/ 297937 w 385811"/>
                <a:gd name="connsiteY55" fmla="*/ 327093 h 365137"/>
                <a:gd name="connsiteX56" fmla="*/ 298985 w 385811"/>
                <a:gd name="connsiteY56" fmla="*/ 330984 h 365137"/>
                <a:gd name="connsiteX57" fmla="*/ 300032 w 385811"/>
                <a:gd name="connsiteY57" fmla="*/ 340861 h 365137"/>
                <a:gd name="connsiteX58" fmla="*/ 300806 w 385811"/>
                <a:gd name="connsiteY58" fmla="*/ 342931 h 365137"/>
                <a:gd name="connsiteX59" fmla="*/ 298735 w 385811"/>
                <a:gd name="connsiteY59" fmla="*/ 344502 h 365137"/>
                <a:gd name="connsiteX60" fmla="*/ 296639 w 385811"/>
                <a:gd name="connsiteY60" fmla="*/ 348393 h 365137"/>
                <a:gd name="connsiteX61" fmla="*/ 293521 w 385811"/>
                <a:gd name="connsiteY61" fmla="*/ 350463 h 365137"/>
                <a:gd name="connsiteX62" fmla="*/ 288580 w 385811"/>
                <a:gd name="connsiteY62" fmla="*/ 347620 h 365137"/>
                <a:gd name="connsiteX63" fmla="*/ 287033 w 385811"/>
                <a:gd name="connsiteY63" fmla="*/ 343205 h 365137"/>
                <a:gd name="connsiteX64" fmla="*/ 285212 w 385811"/>
                <a:gd name="connsiteY64" fmla="*/ 341634 h 365137"/>
                <a:gd name="connsiteX65" fmla="*/ 282367 w 385811"/>
                <a:gd name="connsiteY65" fmla="*/ 342158 h 365137"/>
                <a:gd name="connsiteX66" fmla="*/ 280272 w 385811"/>
                <a:gd name="connsiteY66" fmla="*/ 347620 h 365137"/>
                <a:gd name="connsiteX67" fmla="*/ 277153 w 385811"/>
                <a:gd name="connsiteY67" fmla="*/ 348642 h 365137"/>
                <a:gd name="connsiteX68" fmla="*/ 273784 w 385811"/>
                <a:gd name="connsiteY68" fmla="*/ 350987 h 365137"/>
                <a:gd name="connsiteX69" fmla="*/ 262606 w 385811"/>
                <a:gd name="connsiteY69" fmla="*/ 361637 h 365137"/>
                <a:gd name="connsiteX70" fmla="*/ 257666 w 385811"/>
                <a:gd name="connsiteY70" fmla="*/ 364231 h 365137"/>
                <a:gd name="connsiteX71" fmla="*/ 251952 w 385811"/>
                <a:gd name="connsiteY71" fmla="*/ 364754 h 365137"/>
                <a:gd name="connsiteX72" fmla="*/ 247811 w 385811"/>
                <a:gd name="connsiteY72" fmla="*/ 363956 h 365137"/>
                <a:gd name="connsiteX73" fmla="*/ 240525 w 385811"/>
                <a:gd name="connsiteY73" fmla="*/ 361886 h 365137"/>
                <a:gd name="connsiteX74" fmla="*/ 235859 w 385811"/>
                <a:gd name="connsiteY74" fmla="*/ 359816 h 365137"/>
                <a:gd name="connsiteX75" fmla="*/ 231443 w 385811"/>
                <a:gd name="connsiteY75" fmla="*/ 355925 h 365137"/>
                <a:gd name="connsiteX76" fmla="*/ 228050 w 385811"/>
                <a:gd name="connsiteY76" fmla="*/ 352284 h 365137"/>
                <a:gd name="connsiteX77" fmla="*/ 222087 w 385811"/>
                <a:gd name="connsiteY77" fmla="*/ 337743 h 365137"/>
                <a:gd name="connsiteX78" fmla="*/ 221039 w 385811"/>
                <a:gd name="connsiteY78" fmla="*/ 334351 h 365137"/>
                <a:gd name="connsiteX79" fmla="*/ 221039 w 385811"/>
                <a:gd name="connsiteY79" fmla="*/ 329937 h 365137"/>
                <a:gd name="connsiteX80" fmla="*/ 220016 w 385811"/>
                <a:gd name="connsiteY80" fmla="*/ 328390 h 365137"/>
                <a:gd name="connsiteX81" fmla="*/ 215849 w 385811"/>
                <a:gd name="connsiteY81" fmla="*/ 325796 h 365137"/>
                <a:gd name="connsiteX82" fmla="*/ 213778 w 385811"/>
                <a:gd name="connsiteY82" fmla="*/ 321382 h 365137"/>
                <a:gd name="connsiteX83" fmla="*/ 210385 w 385811"/>
                <a:gd name="connsiteY83" fmla="*/ 316169 h 365137"/>
                <a:gd name="connsiteX84" fmla="*/ 208314 w 385811"/>
                <a:gd name="connsiteY84" fmla="*/ 314099 h 365137"/>
                <a:gd name="connsiteX85" fmla="*/ 203374 w 385811"/>
                <a:gd name="connsiteY85" fmla="*/ 310981 h 365137"/>
                <a:gd name="connsiteX86" fmla="*/ 196113 w 385811"/>
                <a:gd name="connsiteY86" fmla="*/ 307614 h 365137"/>
                <a:gd name="connsiteX87" fmla="*/ 194816 w 385811"/>
                <a:gd name="connsiteY87" fmla="*/ 301129 h 365137"/>
                <a:gd name="connsiteX88" fmla="*/ 192471 w 385811"/>
                <a:gd name="connsiteY88" fmla="*/ 296715 h 365137"/>
                <a:gd name="connsiteX89" fmla="*/ 189077 w 385811"/>
                <a:gd name="connsiteY89" fmla="*/ 294096 h 365137"/>
                <a:gd name="connsiteX90" fmla="*/ 184661 w 385811"/>
                <a:gd name="connsiteY90" fmla="*/ 296715 h 365137"/>
                <a:gd name="connsiteX91" fmla="*/ 178448 w 385811"/>
                <a:gd name="connsiteY91" fmla="*/ 295917 h 365137"/>
                <a:gd name="connsiteX92" fmla="*/ 175055 w 385811"/>
                <a:gd name="connsiteY92" fmla="*/ 298261 h 365137"/>
                <a:gd name="connsiteX93" fmla="*/ 167794 w 385811"/>
                <a:gd name="connsiteY93" fmla="*/ 296191 h 365137"/>
                <a:gd name="connsiteX94" fmla="*/ 167270 w 385811"/>
                <a:gd name="connsiteY94" fmla="*/ 293847 h 365137"/>
                <a:gd name="connsiteX95" fmla="*/ 170389 w 385811"/>
                <a:gd name="connsiteY95" fmla="*/ 290979 h 365137"/>
                <a:gd name="connsiteX96" fmla="*/ 168044 w 385811"/>
                <a:gd name="connsiteY96" fmla="*/ 286838 h 365137"/>
                <a:gd name="connsiteX97" fmla="*/ 165449 w 385811"/>
                <a:gd name="connsiteY97" fmla="*/ 285267 h 365137"/>
                <a:gd name="connsiteX98" fmla="*/ 161806 w 385811"/>
                <a:gd name="connsiteY98" fmla="*/ 285267 h 365137"/>
                <a:gd name="connsiteX99" fmla="*/ 155070 w 385811"/>
                <a:gd name="connsiteY99" fmla="*/ 287612 h 365137"/>
                <a:gd name="connsiteX100" fmla="*/ 151426 w 385811"/>
                <a:gd name="connsiteY100" fmla="*/ 286315 h 365137"/>
                <a:gd name="connsiteX101" fmla="*/ 150129 w 385811"/>
                <a:gd name="connsiteY101" fmla="*/ 283446 h 365137"/>
                <a:gd name="connsiteX102" fmla="*/ 145713 w 385811"/>
                <a:gd name="connsiteY102" fmla="*/ 280603 h 365137"/>
                <a:gd name="connsiteX103" fmla="*/ 136606 w 385811"/>
                <a:gd name="connsiteY103" fmla="*/ 277485 h 365137"/>
                <a:gd name="connsiteX104" fmla="*/ 130892 w 385811"/>
                <a:gd name="connsiteY104" fmla="*/ 277236 h 365137"/>
                <a:gd name="connsiteX105" fmla="*/ 123881 w 385811"/>
                <a:gd name="connsiteY105" fmla="*/ 275914 h 365137"/>
                <a:gd name="connsiteX106" fmla="*/ 117918 w 385811"/>
                <a:gd name="connsiteY106" fmla="*/ 276712 h 365137"/>
                <a:gd name="connsiteX107" fmla="*/ 115049 w 385811"/>
                <a:gd name="connsiteY107" fmla="*/ 275914 h 365137"/>
                <a:gd name="connsiteX108" fmla="*/ 105692 w 385811"/>
                <a:gd name="connsiteY108" fmla="*/ 275914 h 365137"/>
                <a:gd name="connsiteX109" fmla="*/ 102050 w 385811"/>
                <a:gd name="connsiteY109" fmla="*/ 274892 h 365137"/>
                <a:gd name="connsiteX110" fmla="*/ 96860 w 385811"/>
                <a:gd name="connsiteY110" fmla="*/ 276712 h 365137"/>
                <a:gd name="connsiteX111" fmla="*/ 100253 w 385811"/>
                <a:gd name="connsiteY111" fmla="*/ 271001 h 365137"/>
                <a:gd name="connsiteX112" fmla="*/ 103097 w 385811"/>
                <a:gd name="connsiteY112" fmla="*/ 262171 h 365137"/>
                <a:gd name="connsiteX113" fmla="*/ 105168 w 385811"/>
                <a:gd name="connsiteY113" fmla="*/ 256710 h 365137"/>
                <a:gd name="connsiteX114" fmla="*/ 108037 w 385811"/>
                <a:gd name="connsiteY114" fmla="*/ 251771 h 365137"/>
                <a:gd name="connsiteX115" fmla="*/ 113227 w 385811"/>
                <a:gd name="connsiteY115" fmla="*/ 246060 h 365137"/>
                <a:gd name="connsiteX116" fmla="*/ 118941 w 385811"/>
                <a:gd name="connsiteY116" fmla="*/ 242418 h 365137"/>
                <a:gd name="connsiteX117" fmla="*/ 121810 w 385811"/>
                <a:gd name="connsiteY117" fmla="*/ 240872 h 365137"/>
                <a:gd name="connsiteX118" fmla="*/ 118417 w 385811"/>
                <a:gd name="connsiteY118" fmla="*/ 238777 h 365137"/>
                <a:gd name="connsiteX119" fmla="*/ 92443 w 385811"/>
                <a:gd name="connsiteY119" fmla="*/ 223213 h 365137"/>
                <a:gd name="connsiteX120" fmla="*/ 92967 w 385811"/>
                <a:gd name="connsiteY120" fmla="*/ 217228 h 365137"/>
                <a:gd name="connsiteX121" fmla="*/ 91670 w 385811"/>
                <a:gd name="connsiteY121" fmla="*/ 207102 h 365137"/>
                <a:gd name="connsiteX122" fmla="*/ 94789 w 385811"/>
                <a:gd name="connsiteY122" fmla="*/ 202687 h 365137"/>
                <a:gd name="connsiteX123" fmla="*/ 94514 w 385811"/>
                <a:gd name="connsiteY123" fmla="*/ 196202 h 365137"/>
                <a:gd name="connsiteX124" fmla="*/ 99978 w 385811"/>
                <a:gd name="connsiteY124" fmla="*/ 194631 h 365137"/>
                <a:gd name="connsiteX125" fmla="*/ 104919 w 385811"/>
                <a:gd name="connsiteY125" fmla="*/ 193608 h 365137"/>
                <a:gd name="connsiteX126" fmla="*/ 108811 w 385811"/>
                <a:gd name="connsiteY126" fmla="*/ 189718 h 365137"/>
                <a:gd name="connsiteX127" fmla="*/ 110383 w 385811"/>
                <a:gd name="connsiteY127" fmla="*/ 191788 h 365137"/>
                <a:gd name="connsiteX128" fmla="*/ 111406 w 385811"/>
                <a:gd name="connsiteY128" fmla="*/ 197250 h 365137"/>
                <a:gd name="connsiteX129" fmla="*/ 115298 w 385811"/>
                <a:gd name="connsiteY129" fmla="*/ 197499 h 365137"/>
                <a:gd name="connsiteX130" fmla="*/ 116595 w 385811"/>
                <a:gd name="connsiteY130" fmla="*/ 194905 h 365137"/>
                <a:gd name="connsiteX131" fmla="*/ 118168 w 385811"/>
                <a:gd name="connsiteY131" fmla="*/ 189718 h 365137"/>
                <a:gd name="connsiteX132" fmla="*/ 118941 w 385811"/>
                <a:gd name="connsiteY132" fmla="*/ 185303 h 365137"/>
                <a:gd name="connsiteX133" fmla="*/ 121286 w 385811"/>
                <a:gd name="connsiteY133" fmla="*/ 188146 h 365137"/>
                <a:gd name="connsiteX134" fmla="*/ 123632 w 385811"/>
                <a:gd name="connsiteY134" fmla="*/ 189718 h 365137"/>
                <a:gd name="connsiteX135" fmla="*/ 124405 w 385811"/>
                <a:gd name="connsiteY135" fmla="*/ 192810 h 365137"/>
                <a:gd name="connsiteX136" fmla="*/ 132988 w 385811"/>
                <a:gd name="connsiteY136" fmla="*/ 191264 h 365137"/>
                <a:gd name="connsiteX137" fmla="*/ 136357 w 385811"/>
                <a:gd name="connsiteY137" fmla="*/ 192037 h 365137"/>
                <a:gd name="connsiteX138" fmla="*/ 139725 w 385811"/>
                <a:gd name="connsiteY138" fmla="*/ 191538 h 365137"/>
                <a:gd name="connsiteX139" fmla="*/ 143118 w 385811"/>
                <a:gd name="connsiteY139" fmla="*/ 189194 h 365137"/>
                <a:gd name="connsiteX140" fmla="*/ 147010 w 385811"/>
                <a:gd name="connsiteY140" fmla="*/ 189718 h 365137"/>
                <a:gd name="connsiteX141" fmla="*/ 149081 w 385811"/>
                <a:gd name="connsiteY141" fmla="*/ 185303 h 365137"/>
                <a:gd name="connsiteX142" fmla="*/ 148832 w 385811"/>
                <a:gd name="connsiteY142" fmla="*/ 178544 h 365137"/>
                <a:gd name="connsiteX143" fmla="*/ 148307 w 385811"/>
                <a:gd name="connsiteY143" fmla="*/ 175427 h 365137"/>
                <a:gd name="connsiteX144" fmla="*/ 148557 w 385811"/>
                <a:gd name="connsiteY144" fmla="*/ 172833 h 365137"/>
                <a:gd name="connsiteX145" fmla="*/ 150902 w 385811"/>
                <a:gd name="connsiteY145" fmla="*/ 165550 h 365137"/>
                <a:gd name="connsiteX146" fmla="*/ 149081 w 385811"/>
                <a:gd name="connsiteY146" fmla="*/ 165051 h 365137"/>
                <a:gd name="connsiteX147" fmla="*/ 148832 w 385811"/>
                <a:gd name="connsiteY147" fmla="*/ 161933 h 365137"/>
                <a:gd name="connsiteX148" fmla="*/ 147010 w 385811"/>
                <a:gd name="connsiteY148" fmla="*/ 161135 h 365137"/>
                <a:gd name="connsiteX149" fmla="*/ 143093 w 385811"/>
                <a:gd name="connsiteY149" fmla="*/ 162183 h 365137"/>
                <a:gd name="connsiteX150" fmla="*/ 138178 w 385811"/>
                <a:gd name="connsiteY150" fmla="*/ 157244 h 365137"/>
                <a:gd name="connsiteX151" fmla="*/ 136881 w 385811"/>
                <a:gd name="connsiteY151" fmla="*/ 154650 h 365137"/>
                <a:gd name="connsiteX152" fmla="*/ 131167 w 385811"/>
                <a:gd name="connsiteY152" fmla="*/ 155947 h 365137"/>
                <a:gd name="connsiteX153" fmla="*/ 130119 w 385811"/>
                <a:gd name="connsiteY153" fmla="*/ 152580 h 365137"/>
                <a:gd name="connsiteX154" fmla="*/ 128297 w 385811"/>
                <a:gd name="connsiteY154" fmla="*/ 149986 h 365137"/>
                <a:gd name="connsiteX155" fmla="*/ 129595 w 385811"/>
                <a:gd name="connsiteY155" fmla="*/ 146345 h 365137"/>
                <a:gd name="connsiteX156" fmla="*/ 113477 w 385811"/>
                <a:gd name="connsiteY156" fmla="*/ 147118 h 365137"/>
                <a:gd name="connsiteX157" fmla="*/ 105966 w 385811"/>
                <a:gd name="connsiteY157" fmla="*/ 147891 h 365137"/>
                <a:gd name="connsiteX158" fmla="*/ 93741 w 385811"/>
                <a:gd name="connsiteY158" fmla="*/ 150510 h 365137"/>
                <a:gd name="connsiteX159" fmla="*/ 88027 w 385811"/>
                <a:gd name="connsiteY159" fmla="*/ 152830 h 365137"/>
                <a:gd name="connsiteX160" fmla="*/ 83611 w 385811"/>
                <a:gd name="connsiteY160" fmla="*/ 151009 h 365137"/>
                <a:gd name="connsiteX161" fmla="*/ 78671 w 385811"/>
                <a:gd name="connsiteY161" fmla="*/ 151807 h 365137"/>
                <a:gd name="connsiteX162" fmla="*/ 68017 w 385811"/>
                <a:gd name="connsiteY162" fmla="*/ 151533 h 365137"/>
                <a:gd name="connsiteX163" fmla="*/ 66470 w 385811"/>
                <a:gd name="connsiteY163" fmla="*/ 148415 h 365137"/>
                <a:gd name="connsiteX164" fmla="*/ 60756 w 385811"/>
                <a:gd name="connsiteY164" fmla="*/ 141157 h 365137"/>
                <a:gd name="connsiteX165" fmla="*/ 53745 w 385811"/>
                <a:gd name="connsiteY165" fmla="*/ 133101 h 365137"/>
                <a:gd name="connsiteX166" fmla="*/ 51649 w 385811"/>
                <a:gd name="connsiteY166" fmla="*/ 132328 h 365137"/>
                <a:gd name="connsiteX167" fmla="*/ 48530 w 385811"/>
                <a:gd name="connsiteY167" fmla="*/ 127914 h 365137"/>
                <a:gd name="connsiteX168" fmla="*/ 46210 w 385811"/>
                <a:gd name="connsiteY168" fmla="*/ 122975 h 365137"/>
                <a:gd name="connsiteX169" fmla="*/ 40496 w 385811"/>
                <a:gd name="connsiteY169" fmla="*/ 125320 h 365137"/>
                <a:gd name="connsiteX170" fmla="*/ 30865 w 385811"/>
                <a:gd name="connsiteY170" fmla="*/ 132852 h 365137"/>
                <a:gd name="connsiteX171" fmla="*/ 27497 w 385811"/>
                <a:gd name="connsiteY171" fmla="*/ 129984 h 365137"/>
                <a:gd name="connsiteX172" fmla="*/ 22557 w 385811"/>
                <a:gd name="connsiteY172" fmla="*/ 127390 h 365137"/>
                <a:gd name="connsiteX173" fmla="*/ 22033 w 385811"/>
                <a:gd name="connsiteY173" fmla="*/ 128163 h 365137"/>
                <a:gd name="connsiteX174" fmla="*/ 14523 w 385811"/>
                <a:gd name="connsiteY174" fmla="*/ 137516 h 365137"/>
                <a:gd name="connsiteX175" fmla="*/ 10880 w 385811"/>
                <a:gd name="connsiteY175" fmla="*/ 142180 h 365137"/>
                <a:gd name="connsiteX176" fmla="*/ 7486 w 385811"/>
                <a:gd name="connsiteY176" fmla="*/ 140384 h 365137"/>
                <a:gd name="connsiteX177" fmla="*/ 1773 w 385811"/>
                <a:gd name="connsiteY177" fmla="*/ 141930 h 365137"/>
                <a:gd name="connsiteX178" fmla="*/ 1000 w 385811"/>
                <a:gd name="connsiteY178" fmla="*/ 140384 h 365137"/>
                <a:gd name="connsiteX179" fmla="*/ -2119 w 385811"/>
                <a:gd name="connsiteY179" fmla="*/ 141407 h 365137"/>
                <a:gd name="connsiteX180" fmla="*/ -1595 w 385811"/>
                <a:gd name="connsiteY180" fmla="*/ 138564 h 365137"/>
                <a:gd name="connsiteX181" fmla="*/ 4118 w 385811"/>
                <a:gd name="connsiteY181" fmla="*/ 131031 h 365137"/>
                <a:gd name="connsiteX182" fmla="*/ 725 w 385811"/>
                <a:gd name="connsiteY182" fmla="*/ 127914 h 365137"/>
                <a:gd name="connsiteX183" fmla="*/ -2119 w 385811"/>
                <a:gd name="connsiteY183" fmla="*/ 122452 h 365137"/>
                <a:gd name="connsiteX184" fmla="*/ -822 w 385811"/>
                <a:gd name="connsiteY184" fmla="*/ 121429 h 365137"/>
                <a:gd name="connsiteX185" fmla="*/ 6189 w 385811"/>
                <a:gd name="connsiteY185" fmla="*/ 118311 h 365137"/>
                <a:gd name="connsiteX186" fmla="*/ 8260 w 385811"/>
                <a:gd name="connsiteY186" fmla="*/ 105841 h 365137"/>
                <a:gd name="connsiteX187" fmla="*/ 7237 w 385811"/>
                <a:gd name="connsiteY187" fmla="*/ 105566 h 365137"/>
                <a:gd name="connsiteX188" fmla="*/ 8534 w 385811"/>
                <a:gd name="connsiteY188" fmla="*/ 96737 h 365137"/>
                <a:gd name="connsiteX189" fmla="*/ 7736 w 385811"/>
                <a:gd name="connsiteY189" fmla="*/ 94667 h 365137"/>
                <a:gd name="connsiteX190" fmla="*/ 16569 w 385811"/>
                <a:gd name="connsiteY190" fmla="*/ 93121 h 365137"/>
                <a:gd name="connsiteX191" fmla="*/ 22307 w 385811"/>
                <a:gd name="connsiteY191" fmla="*/ 90003 h 365137"/>
                <a:gd name="connsiteX192" fmla="*/ 27223 w 385811"/>
                <a:gd name="connsiteY192" fmla="*/ 86362 h 365137"/>
                <a:gd name="connsiteX193" fmla="*/ 28545 w 385811"/>
                <a:gd name="connsiteY193" fmla="*/ 87659 h 365137"/>
                <a:gd name="connsiteX194" fmla="*/ 25426 w 385811"/>
                <a:gd name="connsiteY194" fmla="*/ 93121 h 365137"/>
                <a:gd name="connsiteX195" fmla="*/ 28270 w 385811"/>
                <a:gd name="connsiteY195" fmla="*/ 93620 h 365137"/>
                <a:gd name="connsiteX196" fmla="*/ 31638 w 385811"/>
                <a:gd name="connsiteY196" fmla="*/ 95440 h 365137"/>
                <a:gd name="connsiteX197" fmla="*/ 35032 w 385811"/>
                <a:gd name="connsiteY197" fmla="*/ 95964 h 365137"/>
                <a:gd name="connsiteX198" fmla="*/ 42043 w 385811"/>
                <a:gd name="connsiteY198" fmla="*/ 94667 h 365137"/>
                <a:gd name="connsiteX199" fmla="*/ 46983 w 385811"/>
                <a:gd name="connsiteY199" fmla="*/ 92847 h 365137"/>
                <a:gd name="connsiteX200" fmla="*/ 69838 w 385811"/>
                <a:gd name="connsiteY200" fmla="*/ 80376 h 365137"/>
                <a:gd name="connsiteX201" fmla="*/ 88027 w 385811"/>
                <a:gd name="connsiteY201" fmla="*/ 70773 h 365137"/>
                <a:gd name="connsiteX202" fmla="*/ 89574 w 385811"/>
                <a:gd name="connsiteY202" fmla="*/ 69477 h 365137"/>
                <a:gd name="connsiteX203" fmla="*/ 91146 w 385811"/>
                <a:gd name="connsiteY203" fmla="*/ 64014 h 365137"/>
                <a:gd name="connsiteX204" fmla="*/ 92967 w 385811"/>
                <a:gd name="connsiteY204" fmla="*/ 60648 h 365137"/>
                <a:gd name="connsiteX205" fmla="*/ 96610 w 385811"/>
                <a:gd name="connsiteY205" fmla="*/ 57006 h 365137"/>
                <a:gd name="connsiteX206" fmla="*/ 103097 w 385811"/>
                <a:gd name="connsiteY206" fmla="*/ 53365 h 365137"/>
                <a:gd name="connsiteX207" fmla="*/ 105941 w 385811"/>
                <a:gd name="connsiteY207" fmla="*/ 50521 h 365137"/>
                <a:gd name="connsiteX208" fmla="*/ 108037 w 385811"/>
                <a:gd name="connsiteY208" fmla="*/ 46606 h 365137"/>
                <a:gd name="connsiteX209" fmla="*/ 112454 w 385811"/>
                <a:gd name="connsiteY209" fmla="*/ 30768 h 365137"/>
                <a:gd name="connsiteX210" fmla="*/ 114774 w 385811"/>
                <a:gd name="connsiteY210" fmla="*/ 25580 h 365137"/>
                <a:gd name="connsiteX211" fmla="*/ 104644 w 385811"/>
                <a:gd name="connsiteY211" fmla="*/ 17275 h 365137"/>
                <a:gd name="connsiteX212" fmla="*/ 103097 w 385811"/>
                <a:gd name="connsiteY212" fmla="*/ 15704 h 365137"/>
                <a:gd name="connsiteX213" fmla="*/ 98406 w 385811"/>
                <a:gd name="connsiteY213" fmla="*/ 6101 h 365137"/>
                <a:gd name="connsiteX214" fmla="*/ 101525 w 385811"/>
                <a:gd name="connsiteY214" fmla="*/ 2210 h 365137"/>
                <a:gd name="connsiteX215" fmla="*/ 104644 w 385811"/>
                <a:gd name="connsiteY215" fmla="*/ 1687 h 365137"/>
                <a:gd name="connsiteX216" fmla="*/ 112179 w 385811"/>
                <a:gd name="connsiteY216" fmla="*/ 1437 h 365137"/>
                <a:gd name="connsiteX217" fmla="*/ 114275 w 385811"/>
                <a:gd name="connsiteY217" fmla="*/ -383 h 365137"/>
                <a:gd name="connsiteX218" fmla="*/ 127249 w 385811"/>
                <a:gd name="connsiteY218" fmla="*/ 664 h 365137"/>
                <a:gd name="connsiteX219" fmla="*/ 132189 w 385811"/>
                <a:gd name="connsiteY219" fmla="*/ 1437 h 365137"/>
                <a:gd name="connsiteX220" fmla="*/ 138178 w 385811"/>
                <a:gd name="connsiteY220" fmla="*/ 1687 h 365137"/>
                <a:gd name="connsiteX221" fmla="*/ 138178 w 385811"/>
                <a:gd name="connsiteY221" fmla="*/ 13634 h 365137"/>
                <a:gd name="connsiteX222" fmla="*/ 162330 w 385811"/>
                <a:gd name="connsiteY222" fmla="*/ 14930 h 365137"/>
                <a:gd name="connsiteX223" fmla="*/ 157914 w 385811"/>
                <a:gd name="connsiteY223" fmla="*/ 24034 h 365137"/>
                <a:gd name="connsiteX224" fmla="*/ 161033 w 385811"/>
                <a:gd name="connsiteY224" fmla="*/ 24283 h 365137"/>
                <a:gd name="connsiteX225" fmla="*/ 166472 w 385811"/>
                <a:gd name="connsiteY225" fmla="*/ 26353 h 365137"/>
                <a:gd name="connsiteX226" fmla="*/ 161282 w 385811"/>
                <a:gd name="connsiteY226" fmla="*/ 35981 h 365137"/>
                <a:gd name="connsiteX227" fmla="*/ 165174 w 385811"/>
                <a:gd name="connsiteY227" fmla="*/ 39622 h 365137"/>
                <a:gd name="connsiteX228" fmla="*/ 168044 w 385811"/>
                <a:gd name="connsiteY228" fmla="*/ 44810 h 365137"/>
                <a:gd name="connsiteX229" fmla="*/ 170114 w 385811"/>
                <a:gd name="connsiteY229" fmla="*/ 51295 h 365137"/>
                <a:gd name="connsiteX230" fmla="*/ 176352 w 385811"/>
                <a:gd name="connsiteY230" fmla="*/ 46356 h 365137"/>
                <a:gd name="connsiteX231" fmla="*/ 177400 w 385811"/>
                <a:gd name="connsiteY231" fmla="*/ 50771 h 365137"/>
                <a:gd name="connsiteX232" fmla="*/ 178698 w 385811"/>
                <a:gd name="connsiteY232" fmla="*/ 50521 h 365137"/>
                <a:gd name="connsiteX233" fmla="*/ 179197 w 385811"/>
                <a:gd name="connsiteY233" fmla="*/ 56233 h 365137"/>
                <a:gd name="connsiteX234" fmla="*/ 188303 w 385811"/>
                <a:gd name="connsiteY234" fmla="*/ 64014 h 365137"/>
                <a:gd name="connsiteX235" fmla="*/ 191422 w 385811"/>
                <a:gd name="connsiteY235" fmla="*/ 68703 h 365137"/>
                <a:gd name="connsiteX236" fmla="*/ 194541 w 385811"/>
                <a:gd name="connsiteY236" fmla="*/ 67656 h 365137"/>
                <a:gd name="connsiteX237" fmla="*/ 196362 w 385811"/>
                <a:gd name="connsiteY237" fmla="*/ 62194 h 365137"/>
                <a:gd name="connsiteX238" fmla="*/ 199207 w 385811"/>
                <a:gd name="connsiteY238" fmla="*/ 63765 h 365137"/>
                <a:gd name="connsiteX239" fmla="*/ 200779 w 385811"/>
                <a:gd name="connsiteY239" fmla="*/ 67930 h 365137"/>
                <a:gd name="connsiteX240" fmla="*/ 201802 w 385811"/>
                <a:gd name="connsiteY240" fmla="*/ 68180 h 365137"/>
                <a:gd name="connsiteX241" fmla="*/ 201552 w 385811"/>
                <a:gd name="connsiteY241" fmla="*/ 72320 h 365137"/>
                <a:gd name="connsiteX242" fmla="*/ 206218 w 385811"/>
                <a:gd name="connsiteY242" fmla="*/ 73367 h 365137"/>
                <a:gd name="connsiteX243" fmla="*/ 210634 w 385811"/>
                <a:gd name="connsiteY243" fmla="*/ 79852 h 365137"/>
                <a:gd name="connsiteX244" fmla="*/ 221813 w 385811"/>
                <a:gd name="connsiteY244" fmla="*/ 94143 h 365137"/>
                <a:gd name="connsiteX245" fmla="*/ 222860 w 385811"/>
                <a:gd name="connsiteY245" fmla="*/ 91550 h 365137"/>
                <a:gd name="connsiteX246" fmla="*/ 227800 w 385811"/>
                <a:gd name="connsiteY246" fmla="*/ 92323 h 365137"/>
                <a:gd name="connsiteX247" fmla="*/ 227800 w 385811"/>
                <a:gd name="connsiteY247" fmla="*/ 95191 h 365137"/>
                <a:gd name="connsiteX248" fmla="*/ 238454 w 385811"/>
                <a:gd name="connsiteY248" fmla="*/ 95964 h 365137"/>
                <a:gd name="connsiteX249" fmla="*/ 246239 w 385811"/>
                <a:gd name="connsiteY249" fmla="*/ 88706 h 365137"/>
                <a:gd name="connsiteX250" fmla="*/ 247786 w 385811"/>
                <a:gd name="connsiteY250" fmla="*/ 87908 h 365137"/>
                <a:gd name="connsiteX251" fmla="*/ 250905 w 385811"/>
                <a:gd name="connsiteY251" fmla="*/ 92073 h 365137"/>
                <a:gd name="connsiteX252" fmla="*/ 253774 w 385811"/>
                <a:gd name="connsiteY252" fmla="*/ 87908 h 365137"/>
                <a:gd name="connsiteX253" fmla="*/ 257416 w 385811"/>
                <a:gd name="connsiteY253" fmla="*/ 91550 h 365137"/>
                <a:gd name="connsiteX254" fmla="*/ 267023 w 385811"/>
                <a:gd name="connsiteY254" fmla="*/ 85838 h 365137"/>
                <a:gd name="connsiteX255" fmla="*/ 267272 w 385811"/>
                <a:gd name="connsiteY255" fmla="*/ 87908 h 365137"/>
                <a:gd name="connsiteX256" fmla="*/ 272986 w 385811"/>
                <a:gd name="connsiteY256" fmla="*/ 106614 h 365137"/>
                <a:gd name="connsiteX257" fmla="*/ 267547 w 385811"/>
                <a:gd name="connsiteY257" fmla="*/ 106614 h 365137"/>
                <a:gd name="connsiteX258" fmla="*/ 261833 w 385811"/>
                <a:gd name="connsiteY258" fmla="*/ 108435 h 365137"/>
                <a:gd name="connsiteX259" fmla="*/ 262332 w 385811"/>
                <a:gd name="connsiteY259" fmla="*/ 118311 h 365137"/>
                <a:gd name="connsiteX260" fmla="*/ 252976 w 385811"/>
                <a:gd name="connsiteY260" fmla="*/ 120631 h 365137"/>
                <a:gd name="connsiteX261" fmla="*/ 253500 w 385811"/>
                <a:gd name="connsiteY261" fmla="*/ 125045 h 365137"/>
                <a:gd name="connsiteX262" fmla="*/ 261833 w 385811"/>
                <a:gd name="connsiteY262" fmla="*/ 125569 h 365137"/>
                <a:gd name="connsiteX263" fmla="*/ 262856 w 385811"/>
                <a:gd name="connsiteY263" fmla="*/ 129460 h 365137"/>
                <a:gd name="connsiteX264" fmla="*/ 261559 w 385811"/>
                <a:gd name="connsiteY264" fmla="*/ 130233 h 365137"/>
                <a:gd name="connsiteX265" fmla="*/ 262606 w 385811"/>
                <a:gd name="connsiteY265" fmla="*/ 144275 h 365137"/>
                <a:gd name="connsiteX266" fmla="*/ 261833 w 385811"/>
                <a:gd name="connsiteY266" fmla="*/ 154650 h 365137"/>
                <a:gd name="connsiteX267" fmla="*/ 265201 w 385811"/>
                <a:gd name="connsiteY267" fmla="*/ 156222 h 365137"/>
                <a:gd name="connsiteX268" fmla="*/ 279997 w 385811"/>
                <a:gd name="connsiteY268" fmla="*/ 159838 h 365137"/>
                <a:gd name="connsiteX269" fmla="*/ 287532 w 385811"/>
                <a:gd name="connsiteY269" fmla="*/ 156471 h 365137"/>
                <a:gd name="connsiteX270" fmla="*/ 288830 w 385811"/>
                <a:gd name="connsiteY270" fmla="*/ 153877 h 365137"/>
                <a:gd name="connsiteX271" fmla="*/ 290651 w 385811"/>
                <a:gd name="connsiteY271" fmla="*/ 148166 h 365137"/>
                <a:gd name="connsiteX272" fmla="*/ 297163 w 385811"/>
                <a:gd name="connsiteY272" fmla="*/ 144799 h 365137"/>
                <a:gd name="connsiteX273" fmla="*/ 299758 w 385811"/>
                <a:gd name="connsiteY273" fmla="*/ 144275 h 365137"/>
                <a:gd name="connsiteX274" fmla="*/ 303401 w 385811"/>
                <a:gd name="connsiteY274" fmla="*/ 138289 h 365137"/>
                <a:gd name="connsiteX275" fmla="*/ 305721 w 385811"/>
                <a:gd name="connsiteY275" fmla="*/ 139087 h 365137"/>
                <a:gd name="connsiteX276" fmla="*/ 306245 w 385811"/>
                <a:gd name="connsiteY276" fmla="*/ 140908 h 365137"/>
                <a:gd name="connsiteX277" fmla="*/ 309090 w 385811"/>
                <a:gd name="connsiteY277" fmla="*/ 141407 h 365137"/>
                <a:gd name="connsiteX278" fmla="*/ 316375 w 385811"/>
                <a:gd name="connsiteY278" fmla="*/ 139087 h 365137"/>
                <a:gd name="connsiteX279" fmla="*/ 321839 w 385811"/>
                <a:gd name="connsiteY279" fmla="*/ 135446 h 365137"/>
                <a:gd name="connsiteX280" fmla="*/ 328576 w 385811"/>
                <a:gd name="connsiteY280" fmla="*/ 134398 h 365137"/>
                <a:gd name="connsiteX281" fmla="*/ 335862 w 385811"/>
                <a:gd name="connsiteY281" fmla="*/ 135172 h 365137"/>
                <a:gd name="connsiteX282" fmla="*/ 337683 w 385811"/>
                <a:gd name="connsiteY282" fmla="*/ 136219 h 365137"/>
                <a:gd name="connsiteX283" fmla="*/ 346241 w 385811"/>
                <a:gd name="connsiteY283" fmla="*/ 137765 h 365137"/>
                <a:gd name="connsiteX284" fmla="*/ 351705 w 385811"/>
                <a:gd name="connsiteY284" fmla="*/ 130757 h 365137"/>
                <a:gd name="connsiteX285" fmla="*/ 356645 w 385811"/>
                <a:gd name="connsiteY285" fmla="*/ 125320 h 365137"/>
                <a:gd name="connsiteX286" fmla="*/ 357943 w 385811"/>
                <a:gd name="connsiteY286" fmla="*/ 123225 h 365137"/>
                <a:gd name="connsiteX287" fmla="*/ 370144 w 385811"/>
                <a:gd name="connsiteY287" fmla="*/ 124522 h 36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</a:cxnLst>
              <a:rect l="l" t="t" r="r" b="b"/>
              <a:pathLst>
                <a:path w="385811" h="365137">
                  <a:moveTo>
                    <a:pt x="383692" y="124547"/>
                  </a:moveTo>
                  <a:lnTo>
                    <a:pt x="381347" y="151558"/>
                  </a:lnTo>
                  <a:lnTo>
                    <a:pt x="379774" y="167121"/>
                  </a:lnTo>
                  <a:lnTo>
                    <a:pt x="379001" y="178295"/>
                  </a:lnTo>
                  <a:lnTo>
                    <a:pt x="376656" y="206353"/>
                  </a:lnTo>
                  <a:lnTo>
                    <a:pt x="375633" y="218549"/>
                  </a:lnTo>
                  <a:lnTo>
                    <a:pt x="375109" y="228152"/>
                  </a:lnTo>
                  <a:lnTo>
                    <a:pt x="360812" y="225034"/>
                  </a:lnTo>
                  <a:lnTo>
                    <a:pt x="347314" y="224510"/>
                  </a:lnTo>
                  <a:lnTo>
                    <a:pt x="341850" y="222964"/>
                  </a:lnTo>
                  <a:lnTo>
                    <a:pt x="337184" y="222964"/>
                  </a:lnTo>
                  <a:lnTo>
                    <a:pt x="329649" y="221143"/>
                  </a:lnTo>
                  <a:lnTo>
                    <a:pt x="324709" y="218799"/>
                  </a:lnTo>
                  <a:lnTo>
                    <a:pt x="323162" y="218549"/>
                  </a:lnTo>
                  <a:lnTo>
                    <a:pt x="323411" y="226606"/>
                  </a:lnTo>
                  <a:lnTo>
                    <a:pt x="309115" y="227379"/>
                  </a:lnTo>
                  <a:lnTo>
                    <a:pt x="302103" y="226082"/>
                  </a:lnTo>
                  <a:lnTo>
                    <a:pt x="300032" y="225034"/>
                  </a:lnTo>
                  <a:lnTo>
                    <a:pt x="299758" y="220370"/>
                  </a:lnTo>
                  <a:lnTo>
                    <a:pt x="297687" y="220096"/>
                  </a:lnTo>
                  <a:lnTo>
                    <a:pt x="297437" y="222964"/>
                  </a:lnTo>
                  <a:lnTo>
                    <a:pt x="288331" y="221393"/>
                  </a:lnTo>
                  <a:lnTo>
                    <a:pt x="284438" y="224012"/>
                  </a:lnTo>
                  <a:lnTo>
                    <a:pt x="283141" y="226331"/>
                  </a:lnTo>
                  <a:lnTo>
                    <a:pt x="285486" y="231793"/>
                  </a:lnTo>
                  <a:lnTo>
                    <a:pt x="286509" y="232043"/>
                  </a:lnTo>
                  <a:lnTo>
                    <a:pt x="287557" y="235959"/>
                  </a:lnTo>
                  <a:lnTo>
                    <a:pt x="288854" y="238552"/>
                  </a:lnTo>
                  <a:lnTo>
                    <a:pt x="288854" y="241919"/>
                  </a:lnTo>
                  <a:lnTo>
                    <a:pt x="290152" y="244264"/>
                  </a:lnTo>
                  <a:lnTo>
                    <a:pt x="288605" y="246334"/>
                  </a:lnTo>
                  <a:lnTo>
                    <a:pt x="289628" y="249202"/>
                  </a:lnTo>
                  <a:lnTo>
                    <a:pt x="289628" y="253617"/>
                  </a:lnTo>
                  <a:lnTo>
                    <a:pt x="291724" y="254390"/>
                  </a:lnTo>
                  <a:lnTo>
                    <a:pt x="292223" y="258804"/>
                  </a:lnTo>
                  <a:lnTo>
                    <a:pt x="293795" y="260875"/>
                  </a:lnTo>
                  <a:lnTo>
                    <a:pt x="293795" y="262970"/>
                  </a:lnTo>
                  <a:lnTo>
                    <a:pt x="291973" y="265289"/>
                  </a:lnTo>
                  <a:lnTo>
                    <a:pt x="291724" y="272298"/>
                  </a:lnTo>
                  <a:lnTo>
                    <a:pt x="295342" y="274642"/>
                  </a:lnTo>
                  <a:lnTo>
                    <a:pt x="296913" y="278009"/>
                  </a:lnTo>
                  <a:lnTo>
                    <a:pt x="298461" y="278533"/>
                  </a:lnTo>
                  <a:lnTo>
                    <a:pt x="301056" y="282948"/>
                  </a:lnTo>
                  <a:lnTo>
                    <a:pt x="303675" y="289956"/>
                  </a:lnTo>
                  <a:lnTo>
                    <a:pt x="305746" y="292550"/>
                  </a:lnTo>
                  <a:lnTo>
                    <a:pt x="302353" y="295668"/>
                  </a:lnTo>
                  <a:lnTo>
                    <a:pt x="299758" y="297239"/>
                  </a:lnTo>
                  <a:lnTo>
                    <a:pt x="293795" y="298536"/>
                  </a:lnTo>
                  <a:lnTo>
                    <a:pt x="296390" y="302177"/>
                  </a:lnTo>
                  <a:lnTo>
                    <a:pt x="295616" y="309435"/>
                  </a:lnTo>
                  <a:lnTo>
                    <a:pt x="294818" y="312029"/>
                  </a:lnTo>
                  <a:lnTo>
                    <a:pt x="295866" y="314373"/>
                  </a:lnTo>
                  <a:lnTo>
                    <a:pt x="294294" y="321656"/>
                  </a:lnTo>
                  <a:lnTo>
                    <a:pt x="296390" y="321906"/>
                  </a:lnTo>
                  <a:lnTo>
                    <a:pt x="295591" y="327093"/>
                  </a:lnTo>
                  <a:lnTo>
                    <a:pt x="297937" y="327093"/>
                  </a:lnTo>
                  <a:lnTo>
                    <a:pt x="298985" y="330984"/>
                  </a:lnTo>
                  <a:lnTo>
                    <a:pt x="300032" y="340861"/>
                  </a:lnTo>
                  <a:lnTo>
                    <a:pt x="300806" y="342931"/>
                  </a:lnTo>
                  <a:lnTo>
                    <a:pt x="298735" y="344502"/>
                  </a:lnTo>
                  <a:lnTo>
                    <a:pt x="296639" y="348393"/>
                  </a:lnTo>
                  <a:lnTo>
                    <a:pt x="293521" y="350463"/>
                  </a:lnTo>
                  <a:lnTo>
                    <a:pt x="288580" y="347620"/>
                  </a:lnTo>
                  <a:lnTo>
                    <a:pt x="287033" y="343205"/>
                  </a:lnTo>
                  <a:lnTo>
                    <a:pt x="285212" y="341634"/>
                  </a:lnTo>
                  <a:lnTo>
                    <a:pt x="282367" y="342158"/>
                  </a:lnTo>
                  <a:lnTo>
                    <a:pt x="280272" y="347620"/>
                  </a:lnTo>
                  <a:lnTo>
                    <a:pt x="277153" y="348642"/>
                  </a:lnTo>
                  <a:lnTo>
                    <a:pt x="273784" y="350987"/>
                  </a:lnTo>
                  <a:lnTo>
                    <a:pt x="262606" y="361637"/>
                  </a:lnTo>
                  <a:lnTo>
                    <a:pt x="257666" y="364231"/>
                  </a:lnTo>
                  <a:lnTo>
                    <a:pt x="251952" y="364754"/>
                  </a:lnTo>
                  <a:lnTo>
                    <a:pt x="247811" y="363956"/>
                  </a:lnTo>
                  <a:lnTo>
                    <a:pt x="240525" y="361886"/>
                  </a:lnTo>
                  <a:lnTo>
                    <a:pt x="235859" y="359816"/>
                  </a:lnTo>
                  <a:lnTo>
                    <a:pt x="231443" y="355925"/>
                  </a:lnTo>
                  <a:lnTo>
                    <a:pt x="228050" y="352284"/>
                  </a:lnTo>
                  <a:lnTo>
                    <a:pt x="222087" y="337743"/>
                  </a:lnTo>
                  <a:lnTo>
                    <a:pt x="221039" y="334351"/>
                  </a:lnTo>
                  <a:lnTo>
                    <a:pt x="221039" y="329937"/>
                  </a:lnTo>
                  <a:lnTo>
                    <a:pt x="220016" y="328390"/>
                  </a:lnTo>
                  <a:lnTo>
                    <a:pt x="215849" y="325796"/>
                  </a:lnTo>
                  <a:lnTo>
                    <a:pt x="213778" y="321382"/>
                  </a:lnTo>
                  <a:lnTo>
                    <a:pt x="210385" y="316169"/>
                  </a:lnTo>
                  <a:lnTo>
                    <a:pt x="208314" y="314099"/>
                  </a:lnTo>
                  <a:lnTo>
                    <a:pt x="203374" y="310981"/>
                  </a:lnTo>
                  <a:lnTo>
                    <a:pt x="196113" y="307614"/>
                  </a:lnTo>
                  <a:lnTo>
                    <a:pt x="194816" y="301129"/>
                  </a:lnTo>
                  <a:lnTo>
                    <a:pt x="192471" y="296715"/>
                  </a:lnTo>
                  <a:lnTo>
                    <a:pt x="189077" y="294096"/>
                  </a:lnTo>
                  <a:lnTo>
                    <a:pt x="184661" y="296715"/>
                  </a:lnTo>
                  <a:lnTo>
                    <a:pt x="178448" y="295917"/>
                  </a:lnTo>
                  <a:lnTo>
                    <a:pt x="175055" y="298261"/>
                  </a:lnTo>
                  <a:lnTo>
                    <a:pt x="167794" y="296191"/>
                  </a:lnTo>
                  <a:lnTo>
                    <a:pt x="167270" y="293847"/>
                  </a:lnTo>
                  <a:lnTo>
                    <a:pt x="170389" y="290979"/>
                  </a:lnTo>
                  <a:lnTo>
                    <a:pt x="168044" y="286838"/>
                  </a:lnTo>
                  <a:lnTo>
                    <a:pt x="165449" y="285267"/>
                  </a:lnTo>
                  <a:lnTo>
                    <a:pt x="161806" y="285267"/>
                  </a:lnTo>
                  <a:lnTo>
                    <a:pt x="155070" y="287612"/>
                  </a:lnTo>
                  <a:lnTo>
                    <a:pt x="151426" y="286315"/>
                  </a:lnTo>
                  <a:lnTo>
                    <a:pt x="150129" y="283446"/>
                  </a:lnTo>
                  <a:lnTo>
                    <a:pt x="145713" y="280603"/>
                  </a:lnTo>
                  <a:lnTo>
                    <a:pt x="136606" y="277485"/>
                  </a:lnTo>
                  <a:lnTo>
                    <a:pt x="130892" y="277236"/>
                  </a:lnTo>
                  <a:lnTo>
                    <a:pt x="123881" y="275914"/>
                  </a:lnTo>
                  <a:lnTo>
                    <a:pt x="117918" y="276712"/>
                  </a:lnTo>
                  <a:lnTo>
                    <a:pt x="115049" y="275914"/>
                  </a:lnTo>
                  <a:lnTo>
                    <a:pt x="105692" y="275914"/>
                  </a:lnTo>
                  <a:lnTo>
                    <a:pt x="102050" y="274892"/>
                  </a:lnTo>
                  <a:lnTo>
                    <a:pt x="96860" y="276712"/>
                  </a:lnTo>
                  <a:lnTo>
                    <a:pt x="100253" y="271001"/>
                  </a:lnTo>
                  <a:lnTo>
                    <a:pt x="103097" y="262171"/>
                  </a:lnTo>
                  <a:lnTo>
                    <a:pt x="105168" y="256710"/>
                  </a:lnTo>
                  <a:lnTo>
                    <a:pt x="108037" y="251771"/>
                  </a:lnTo>
                  <a:lnTo>
                    <a:pt x="113227" y="246060"/>
                  </a:lnTo>
                  <a:lnTo>
                    <a:pt x="118941" y="242418"/>
                  </a:lnTo>
                  <a:lnTo>
                    <a:pt x="121810" y="240872"/>
                  </a:lnTo>
                  <a:lnTo>
                    <a:pt x="118417" y="238777"/>
                  </a:lnTo>
                  <a:lnTo>
                    <a:pt x="92443" y="223213"/>
                  </a:lnTo>
                  <a:lnTo>
                    <a:pt x="92967" y="217228"/>
                  </a:lnTo>
                  <a:lnTo>
                    <a:pt x="91670" y="207102"/>
                  </a:lnTo>
                  <a:lnTo>
                    <a:pt x="94789" y="202687"/>
                  </a:lnTo>
                  <a:lnTo>
                    <a:pt x="94514" y="196202"/>
                  </a:lnTo>
                  <a:lnTo>
                    <a:pt x="99978" y="194631"/>
                  </a:lnTo>
                  <a:lnTo>
                    <a:pt x="104919" y="193608"/>
                  </a:lnTo>
                  <a:lnTo>
                    <a:pt x="108811" y="189718"/>
                  </a:lnTo>
                  <a:lnTo>
                    <a:pt x="110383" y="191788"/>
                  </a:lnTo>
                  <a:lnTo>
                    <a:pt x="111406" y="197250"/>
                  </a:lnTo>
                  <a:lnTo>
                    <a:pt x="115298" y="197499"/>
                  </a:lnTo>
                  <a:lnTo>
                    <a:pt x="116595" y="194905"/>
                  </a:lnTo>
                  <a:lnTo>
                    <a:pt x="118168" y="189718"/>
                  </a:lnTo>
                  <a:lnTo>
                    <a:pt x="118941" y="185303"/>
                  </a:lnTo>
                  <a:lnTo>
                    <a:pt x="121286" y="188146"/>
                  </a:lnTo>
                  <a:lnTo>
                    <a:pt x="123632" y="189718"/>
                  </a:lnTo>
                  <a:lnTo>
                    <a:pt x="124405" y="192810"/>
                  </a:lnTo>
                  <a:lnTo>
                    <a:pt x="132988" y="191264"/>
                  </a:lnTo>
                  <a:lnTo>
                    <a:pt x="136357" y="192037"/>
                  </a:lnTo>
                  <a:lnTo>
                    <a:pt x="139725" y="191538"/>
                  </a:lnTo>
                  <a:lnTo>
                    <a:pt x="143118" y="189194"/>
                  </a:lnTo>
                  <a:lnTo>
                    <a:pt x="147010" y="189718"/>
                  </a:lnTo>
                  <a:lnTo>
                    <a:pt x="149081" y="185303"/>
                  </a:lnTo>
                  <a:lnTo>
                    <a:pt x="148832" y="178544"/>
                  </a:lnTo>
                  <a:lnTo>
                    <a:pt x="148307" y="175427"/>
                  </a:lnTo>
                  <a:lnTo>
                    <a:pt x="148557" y="172833"/>
                  </a:lnTo>
                  <a:lnTo>
                    <a:pt x="150902" y="165550"/>
                  </a:lnTo>
                  <a:lnTo>
                    <a:pt x="149081" y="165051"/>
                  </a:lnTo>
                  <a:lnTo>
                    <a:pt x="148832" y="161933"/>
                  </a:lnTo>
                  <a:lnTo>
                    <a:pt x="147010" y="161135"/>
                  </a:lnTo>
                  <a:lnTo>
                    <a:pt x="143093" y="162183"/>
                  </a:lnTo>
                  <a:lnTo>
                    <a:pt x="138178" y="157244"/>
                  </a:lnTo>
                  <a:lnTo>
                    <a:pt x="136881" y="154650"/>
                  </a:lnTo>
                  <a:lnTo>
                    <a:pt x="131167" y="155947"/>
                  </a:lnTo>
                  <a:lnTo>
                    <a:pt x="130119" y="152580"/>
                  </a:lnTo>
                  <a:lnTo>
                    <a:pt x="128297" y="149986"/>
                  </a:lnTo>
                  <a:lnTo>
                    <a:pt x="129595" y="146345"/>
                  </a:lnTo>
                  <a:lnTo>
                    <a:pt x="113477" y="147118"/>
                  </a:lnTo>
                  <a:lnTo>
                    <a:pt x="105966" y="147891"/>
                  </a:lnTo>
                  <a:lnTo>
                    <a:pt x="93741" y="150510"/>
                  </a:lnTo>
                  <a:lnTo>
                    <a:pt x="88027" y="152830"/>
                  </a:lnTo>
                  <a:lnTo>
                    <a:pt x="83611" y="151009"/>
                  </a:lnTo>
                  <a:lnTo>
                    <a:pt x="78671" y="151807"/>
                  </a:lnTo>
                  <a:lnTo>
                    <a:pt x="68017" y="151533"/>
                  </a:lnTo>
                  <a:lnTo>
                    <a:pt x="66470" y="148415"/>
                  </a:lnTo>
                  <a:lnTo>
                    <a:pt x="60756" y="141157"/>
                  </a:lnTo>
                  <a:lnTo>
                    <a:pt x="53745" y="133101"/>
                  </a:lnTo>
                  <a:lnTo>
                    <a:pt x="51649" y="132328"/>
                  </a:lnTo>
                  <a:lnTo>
                    <a:pt x="48530" y="127914"/>
                  </a:lnTo>
                  <a:lnTo>
                    <a:pt x="46210" y="122975"/>
                  </a:lnTo>
                  <a:lnTo>
                    <a:pt x="40496" y="125320"/>
                  </a:lnTo>
                  <a:lnTo>
                    <a:pt x="30865" y="132852"/>
                  </a:lnTo>
                  <a:lnTo>
                    <a:pt x="27497" y="129984"/>
                  </a:lnTo>
                  <a:lnTo>
                    <a:pt x="22557" y="127390"/>
                  </a:lnTo>
                  <a:lnTo>
                    <a:pt x="22033" y="128163"/>
                  </a:lnTo>
                  <a:lnTo>
                    <a:pt x="14523" y="137516"/>
                  </a:lnTo>
                  <a:lnTo>
                    <a:pt x="10880" y="142180"/>
                  </a:lnTo>
                  <a:lnTo>
                    <a:pt x="7486" y="140384"/>
                  </a:lnTo>
                  <a:lnTo>
                    <a:pt x="1773" y="141930"/>
                  </a:lnTo>
                  <a:lnTo>
                    <a:pt x="1000" y="140384"/>
                  </a:lnTo>
                  <a:lnTo>
                    <a:pt x="-2119" y="141407"/>
                  </a:lnTo>
                  <a:lnTo>
                    <a:pt x="-1595" y="138564"/>
                  </a:lnTo>
                  <a:lnTo>
                    <a:pt x="4118" y="131031"/>
                  </a:lnTo>
                  <a:lnTo>
                    <a:pt x="725" y="127914"/>
                  </a:lnTo>
                  <a:lnTo>
                    <a:pt x="-2119" y="122452"/>
                  </a:lnTo>
                  <a:lnTo>
                    <a:pt x="-822" y="121429"/>
                  </a:lnTo>
                  <a:lnTo>
                    <a:pt x="6189" y="118311"/>
                  </a:lnTo>
                  <a:lnTo>
                    <a:pt x="8260" y="105841"/>
                  </a:lnTo>
                  <a:lnTo>
                    <a:pt x="7237" y="105566"/>
                  </a:lnTo>
                  <a:lnTo>
                    <a:pt x="8534" y="96737"/>
                  </a:lnTo>
                  <a:lnTo>
                    <a:pt x="7736" y="94667"/>
                  </a:lnTo>
                  <a:lnTo>
                    <a:pt x="16569" y="93121"/>
                  </a:lnTo>
                  <a:lnTo>
                    <a:pt x="22307" y="90003"/>
                  </a:lnTo>
                  <a:lnTo>
                    <a:pt x="27223" y="86362"/>
                  </a:lnTo>
                  <a:lnTo>
                    <a:pt x="28545" y="87659"/>
                  </a:lnTo>
                  <a:lnTo>
                    <a:pt x="25426" y="93121"/>
                  </a:lnTo>
                  <a:lnTo>
                    <a:pt x="28270" y="93620"/>
                  </a:lnTo>
                  <a:lnTo>
                    <a:pt x="31638" y="95440"/>
                  </a:lnTo>
                  <a:lnTo>
                    <a:pt x="35032" y="95964"/>
                  </a:lnTo>
                  <a:lnTo>
                    <a:pt x="42043" y="94667"/>
                  </a:lnTo>
                  <a:lnTo>
                    <a:pt x="46983" y="92847"/>
                  </a:lnTo>
                  <a:lnTo>
                    <a:pt x="69838" y="80376"/>
                  </a:lnTo>
                  <a:lnTo>
                    <a:pt x="88027" y="70773"/>
                  </a:lnTo>
                  <a:lnTo>
                    <a:pt x="89574" y="69477"/>
                  </a:lnTo>
                  <a:lnTo>
                    <a:pt x="91146" y="64014"/>
                  </a:lnTo>
                  <a:lnTo>
                    <a:pt x="92967" y="60648"/>
                  </a:lnTo>
                  <a:lnTo>
                    <a:pt x="96610" y="57006"/>
                  </a:lnTo>
                  <a:lnTo>
                    <a:pt x="103097" y="53365"/>
                  </a:lnTo>
                  <a:lnTo>
                    <a:pt x="105941" y="50521"/>
                  </a:lnTo>
                  <a:lnTo>
                    <a:pt x="108037" y="46606"/>
                  </a:lnTo>
                  <a:lnTo>
                    <a:pt x="112454" y="30768"/>
                  </a:lnTo>
                  <a:lnTo>
                    <a:pt x="114774" y="25580"/>
                  </a:lnTo>
                  <a:lnTo>
                    <a:pt x="104644" y="17275"/>
                  </a:lnTo>
                  <a:lnTo>
                    <a:pt x="103097" y="15704"/>
                  </a:lnTo>
                  <a:lnTo>
                    <a:pt x="98406" y="6101"/>
                  </a:lnTo>
                  <a:lnTo>
                    <a:pt x="101525" y="2210"/>
                  </a:lnTo>
                  <a:lnTo>
                    <a:pt x="104644" y="1687"/>
                  </a:lnTo>
                  <a:lnTo>
                    <a:pt x="112179" y="1437"/>
                  </a:lnTo>
                  <a:lnTo>
                    <a:pt x="114275" y="-383"/>
                  </a:lnTo>
                  <a:lnTo>
                    <a:pt x="127249" y="664"/>
                  </a:lnTo>
                  <a:lnTo>
                    <a:pt x="132189" y="1437"/>
                  </a:lnTo>
                  <a:lnTo>
                    <a:pt x="138178" y="1687"/>
                  </a:lnTo>
                  <a:lnTo>
                    <a:pt x="138178" y="13634"/>
                  </a:lnTo>
                  <a:lnTo>
                    <a:pt x="162330" y="14930"/>
                  </a:lnTo>
                  <a:lnTo>
                    <a:pt x="157914" y="24034"/>
                  </a:lnTo>
                  <a:lnTo>
                    <a:pt x="161033" y="24283"/>
                  </a:lnTo>
                  <a:lnTo>
                    <a:pt x="166472" y="26353"/>
                  </a:lnTo>
                  <a:lnTo>
                    <a:pt x="161282" y="35981"/>
                  </a:lnTo>
                  <a:lnTo>
                    <a:pt x="165174" y="39622"/>
                  </a:lnTo>
                  <a:lnTo>
                    <a:pt x="168044" y="44810"/>
                  </a:lnTo>
                  <a:lnTo>
                    <a:pt x="170114" y="51295"/>
                  </a:lnTo>
                  <a:lnTo>
                    <a:pt x="176352" y="46356"/>
                  </a:lnTo>
                  <a:lnTo>
                    <a:pt x="177400" y="50771"/>
                  </a:lnTo>
                  <a:lnTo>
                    <a:pt x="178698" y="50521"/>
                  </a:lnTo>
                  <a:lnTo>
                    <a:pt x="179197" y="56233"/>
                  </a:lnTo>
                  <a:lnTo>
                    <a:pt x="188303" y="64014"/>
                  </a:lnTo>
                  <a:lnTo>
                    <a:pt x="191422" y="68703"/>
                  </a:lnTo>
                  <a:lnTo>
                    <a:pt x="194541" y="67656"/>
                  </a:lnTo>
                  <a:lnTo>
                    <a:pt x="196362" y="62194"/>
                  </a:lnTo>
                  <a:lnTo>
                    <a:pt x="199207" y="63765"/>
                  </a:lnTo>
                  <a:lnTo>
                    <a:pt x="200779" y="67930"/>
                  </a:lnTo>
                  <a:lnTo>
                    <a:pt x="201802" y="68180"/>
                  </a:lnTo>
                  <a:lnTo>
                    <a:pt x="201552" y="72320"/>
                  </a:lnTo>
                  <a:lnTo>
                    <a:pt x="206218" y="73367"/>
                  </a:lnTo>
                  <a:lnTo>
                    <a:pt x="210634" y="79852"/>
                  </a:lnTo>
                  <a:lnTo>
                    <a:pt x="221813" y="94143"/>
                  </a:lnTo>
                  <a:lnTo>
                    <a:pt x="222860" y="91550"/>
                  </a:lnTo>
                  <a:lnTo>
                    <a:pt x="227800" y="92323"/>
                  </a:lnTo>
                  <a:lnTo>
                    <a:pt x="227800" y="95191"/>
                  </a:lnTo>
                  <a:lnTo>
                    <a:pt x="238454" y="95964"/>
                  </a:lnTo>
                  <a:lnTo>
                    <a:pt x="246239" y="88706"/>
                  </a:lnTo>
                  <a:lnTo>
                    <a:pt x="247786" y="87908"/>
                  </a:lnTo>
                  <a:lnTo>
                    <a:pt x="250905" y="92073"/>
                  </a:lnTo>
                  <a:lnTo>
                    <a:pt x="253774" y="87908"/>
                  </a:lnTo>
                  <a:lnTo>
                    <a:pt x="257416" y="91550"/>
                  </a:lnTo>
                  <a:lnTo>
                    <a:pt x="267023" y="85838"/>
                  </a:lnTo>
                  <a:lnTo>
                    <a:pt x="267272" y="87908"/>
                  </a:lnTo>
                  <a:lnTo>
                    <a:pt x="272986" y="106614"/>
                  </a:lnTo>
                  <a:lnTo>
                    <a:pt x="267547" y="106614"/>
                  </a:lnTo>
                  <a:lnTo>
                    <a:pt x="261833" y="108435"/>
                  </a:lnTo>
                  <a:lnTo>
                    <a:pt x="262332" y="118311"/>
                  </a:lnTo>
                  <a:lnTo>
                    <a:pt x="252976" y="120631"/>
                  </a:lnTo>
                  <a:lnTo>
                    <a:pt x="253500" y="125045"/>
                  </a:lnTo>
                  <a:lnTo>
                    <a:pt x="261833" y="125569"/>
                  </a:lnTo>
                  <a:lnTo>
                    <a:pt x="262856" y="129460"/>
                  </a:lnTo>
                  <a:lnTo>
                    <a:pt x="261559" y="130233"/>
                  </a:lnTo>
                  <a:lnTo>
                    <a:pt x="262606" y="144275"/>
                  </a:lnTo>
                  <a:lnTo>
                    <a:pt x="261833" y="154650"/>
                  </a:lnTo>
                  <a:lnTo>
                    <a:pt x="265201" y="156222"/>
                  </a:lnTo>
                  <a:lnTo>
                    <a:pt x="279997" y="159838"/>
                  </a:lnTo>
                  <a:lnTo>
                    <a:pt x="287532" y="156471"/>
                  </a:lnTo>
                  <a:lnTo>
                    <a:pt x="288830" y="153877"/>
                  </a:lnTo>
                  <a:lnTo>
                    <a:pt x="290651" y="148166"/>
                  </a:lnTo>
                  <a:lnTo>
                    <a:pt x="297163" y="144799"/>
                  </a:lnTo>
                  <a:lnTo>
                    <a:pt x="299758" y="144275"/>
                  </a:lnTo>
                  <a:lnTo>
                    <a:pt x="303401" y="138289"/>
                  </a:lnTo>
                  <a:lnTo>
                    <a:pt x="305721" y="139087"/>
                  </a:lnTo>
                  <a:lnTo>
                    <a:pt x="306245" y="140908"/>
                  </a:lnTo>
                  <a:lnTo>
                    <a:pt x="309090" y="141407"/>
                  </a:lnTo>
                  <a:lnTo>
                    <a:pt x="316375" y="139087"/>
                  </a:lnTo>
                  <a:lnTo>
                    <a:pt x="321839" y="135446"/>
                  </a:lnTo>
                  <a:lnTo>
                    <a:pt x="328576" y="134398"/>
                  </a:lnTo>
                  <a:lnTo>
                    <a:pt x="335862" y="135172"/>
                  </a:lnTo>
                  <a:lnTo>
                    <a:pt x="337683" y="136219"/>
                  </a:lnTo>
                  <a:lnTo>
                    <a:pt x="346241" y="137765"/>
                  </a:lnTo>
                  <a:lnTo>
                    <a:pt x="351705" y="130757"/>
                  </a:lnTo>
                  <a:lnTo>
                    <a:pt x="356645" y="125320"/>
                  </a:lnTo>
                  <a:lnTo>
                    <a:pt x="357943" y="123225"/>
                  </a:lnTo>
                  <a:lnTo>
                    <a:pt x="370144" y="12452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81" name="Free-form: Shape 3480">
              <a:extLst>
                <a:ext uri="{FF2B5EF4-FFF2-40B4-BE49-F238E27FC236}">
                  <a16:creationId xmlns:a16="http://schemas.microsoft.com/office/drawing/2014/main" id="{7EE3ABDB-E384-244E-FAE6-43D6D25CB021}"/>
                </a:ext>
              </a:extLst>
            </p:cNvPr>
            <p:cNvSpPr/>
            <p:nvPr/>
          </p:nvSpPr>
          <p:spPr>
            <a:xfrm>
              <a:off x="2285005" y="3497860"/>
              <a:ext cx="246012" cy="292933"/>
            </a:xfrm>
            <a:custGeom>
              <a:avLst/>
              <a:gdLst>
                <a:gd name="connsiteX0" fmla="*/ 58136 w 246012"/>
                <a:gd name="connsiteY0" fmla="*/ 6077 h 292933"/>
                <a:gd name="connsiteX1" fmla="*/ 57862 w 246012"/>
                <a:gd name="connsiteY1" fmla="*/ 8147 h 292933"/>
                <a:gd name="connsiteX2" fmla="*/ 64374 w 246012"/>
                <a:gd name="connsiteY2" fmla="*/ 7124 h 292933"/>
                <a:gd name="connsiteX3" fmla="*/ 67218 w 246012"/>
                <a:gd name="connsiteY3" fmla="*/ 8421 h 292933"/>
                <a:gd name="connsiteX4" fmla="*/ 69813 w 246012"/>
                <a:gd name="connsiteY4" fmla="*/ 13609 h 292933"/>
                <a:gd name="connsiteX5" fmla="*/ 72433 w 246012"/>
                <a:gd name="connsiteY5" fmla="*/ 14906 h 292933"/>
                <a:gd name="connsiteX6" fmla="*/ 74753 w 246012"/>
                <a:gd name="connsiteY6" fmla="*/ 17500 h 292933"/>
                <a:gd name="connsiteX7" fmla="*/ 83860 w 246012"/>
                <a:gd name="connsiteY7" fmla="*/ 20094 h 292933"/>
                <a:gd name="connsiteX8" fmla="*/ 95013 w 246012"/>
                <a:gd name="connsiteY8" fmla="*/ 26853 h 292933"/>
                <a:gd name="connsiteX9" fmla="*/ 102299 w 246012"/>
                <a:gd name="connsiteY9" fmla="*/ 31791 h 292933"/>
                <a:gd name="connsiteX10" fmla="*/ 119440 w 246012"/>
                <a:gd name="connsiteY10" fmla="*/ 38275 h 292933"/>
                <a:gd name="connsiteX11" fmla="*/ 121261 w 246012"/>
                <a:gd name="connsiteY11" fmla="*/ 41393 h 292933"/>
                <a:gd name="connsiteX12" fmla="*/ 123083 w 246012"/>
                <a:gd name="connsiteY12" fmla="*/ 45284 h 292933"/>
                <a:gd name="connsiteX13" fmla="*/ 124904 w 246012"/>
                <a:gd name="connsiteY13" fmla="*/ 46855 h 292933"/>
                <a:gd name="connsiteX14" fmla="*/ 129570 w 246012"/>
                <a:gd name="connsiteY14" fmla="*/ 53614 h 292933"/>
                <a:gd name="connsiteX15" fmla="*/ 130618 w 246012"/>
                <a:gd name="connsiteY15" fmla="*/ 56458 h 292933"/>
                <a:gd name="connsiteX16" fmla="*/ 133213 w 246012"/>
                <a:gd name="connsiteY16" fmla="*/ 56732 h 292933"/>
                <a:gd name="connsiteX17" fmla="*/ 141521 w 246012"/>
                <a:gd name="connsiteY17" fmla="*/ 59326 h 292933"/>
                <a:gd name="connsiteX18" fmla="*/ 146985 w 246012"/>
                <a:gd name="connsiteY18" fmla="*/ 62169 h 292933"/>
                <a:gd name="connsiteX19" fmla="*/ 148283 w 246012"/>
                <a:gd name="connsiteY19" fmla="*/ 63466 h 292933"/>
                <a:gd name="connsiteX20" fmla="*/ 157115 w 246012"/>
                <a:gd name="connsiteY20" fmla="*/ 69452 h 292933"/>
                <a:gd name="connsiteX21" fmla="*/ 158163 w 246012"/>
                <a:gd name="connsiteY21" fmla="*/ 71522 h 292933"/>
                <a:gd name="connsiteX22" fmla="*/ 164401 w 246012"/>
                <a:gd name="connsiteY22" fmla="*/ 74889 h 292933"/>
                <a:gd name="connsiteX23" fmla="*/ 172709 w 246012"/>
                <a:gd name="connsiteY23" fmla="*/ 73592 h 292933"/>
                <a:gd name="connsiteX24" fmla="*/ 172709 w 246012"/>
                <a:gd name="connsiteY24" fmla="*/ 75163 h 292933"/>
                <a:gd name="connsiteX25" fmla="*/ 175030 w 246012"/>
                <a:gd name="connsiteY25" fmla="*/ 79304 h 292933"/>
                <a:gd name="connsiteX26" fmla="*/ 178149 w 246012"/>
                <a:gd name="connsiteY26" fmla="*/ 79827 h 292933"/>
                <a:gd name="connsiteX27" fmla="*/ 179970 w 246012"/>
                <a:gd name="connsiteY27" fmla="*/ 82945 h 292933"/>
                <a:gd name="connsiteX28" fmla="*/ 182316 w 246012"/>
                <a:gd name="connsiteY28" fmla="*/ 83219 h 292933"/>
                <a:gd name="connsiteX29" fmla="*/ 185683 w 246012"/>
                <a:gd name="connsiteY29" fmla="*/ 80351 h 292933"/>
                <a:gd name="connsiteX30" fmla="*/ 186732 w 246012"/>
                <a:gd name="connsiteY30" fmla="*/ 83993 h 292933"/>
                <a:gd name="connsiteX31" fmla="*/ 191397 w 246012"/>
                <a:gd name="connsiteY31" fmla="*/ 85539 h 292933"/>
                <a:gd name="connsiteX32" fmla="*/ 191397 w 246012"/>
                <a:gd name="connsiteY32" fmla="*/ 88931 h 292933"/>
                <a:gd name="connsiteX33" fmla="*/ 190375 w 246012"/>
                <a:gd name="connsiteY33" fmla="*/ 95166 h 292933"/>
                <a:gd name="connsiteX34" fmla="*/ 186482 w 246012"/>
                <a:gd name="connsiteY34" fmla="*/ 107362 h 292933"/>
                <a:gd name="connsiteX35" fmla="*/ 185958 w 246012"/>
                <a:gd name="connsiteY35" fmla="*/ 109956 h 292933"/>
                <a:gd name="connsiteX36" fmla="*/ 187780 w 246012"/>
                <a:gd name="connsiteY36" fmla="*/ 112301 h 292933"/>
                <a:gd name="connsiteX37" fmla="*/ 191422 w 246012"/>
                <a:gd name="connsiteY37" fmla="*/ 113847 h 292933"/>
                <a:gd name="connsiteX38" fmla="*/ 190375 w 246012"/>
                <a:gd name="connsiteY38" fmla="*/ 120606 h 292933"/>
                <a:gd name="connsiteX39" fmla="*/ 184387 w 246012"/>
                <a:gd name="connsiteY39" fmla="*/ 120606 h 292933"/>
                <a:gd name="connsiteX40" fmla="*/ 185434 w 246012"/>
                <a:gd name="connsiteY40" fmla="*/ 129186 h 292933"/>
                <a:gd name="connsiteX41" fmla="*/ 185185 w 246012"/>
                <a:gd name="connsiteY41" fmla="*/ 149189 h 292933"/>
                <a:gd name="connsiteX42" fmla="*/ 190898 w 246012"/>
                <a:gd name="connsiteY42" fmla="*/ 150211 h 292933"/>
                <a:gd name="connsiteX43" fmla="*/ 193493 w 246012"/>
                <a:gd name="connsiteY43" fmla="*/ 151259 h 292933"/>
                <a:gd name="connsiteX44" fmla="*/ 197136 w 246012"/>
                <a:gd name="connsiteY44" fmla="*/ 155150 h 292933"/>
                <a:gd name="connsiteX45" fmla="*/ 200779 w 246012"/>
                <a:gd name="connsiteY45" fmla="*/ 156446 h 292933"/>
                <a:gd name="connsiteX46" fmla="*/ 207515 w 246012"/>
                <a:gd name="connsiteY46" fmla="*/ 156970 h 292933"/>
                <a:gd name="connsiteX47" fmla="*/ 209586 w 246012"/>
                <a:gd name="connsiteY47" fmla="*/ 157494 h 292933"/>
                <a:gd name="connsiteX48" fmla="*/ 224657 w 246012"/>
                <a:gd name="connsiteY48" fmla="*/ 166847 h 292933"/>
                <a:gd name="connsiteX49" fmla="*/ 227526 w 246012"/>
                <a:gd name="connsiteY49" fmla="*/ 169441 h 292933"/>
                <a:gd name="connsiteX50" fmla="*/ 232192 w 246012"/>
                <a:gd name="connsiteY50" fmla="*/ 179043 h 292933"/>
                <a:gd name="connsiteX51" fmla="*/ 233763 w 246012"/>
                <a:gd name="connsiteY51" fmla="*/ 180590 h 292933"/>
                <a:gd name="connsiteX52" fmla="*/ 243893 w 246012"/>
                <a:gd name="connsiteY52" fmla="*/ 188920 h 292933"/>
                <a:gd name="connsiteX53" fmla="*/ 241548 w 246012"/>
                <a:gd name="connsiteY53" fmla="*/ 194108 h 292933"/>
                <a:gd name="connsiteX54" fmla="*/ 237132 w 246012"/>
                <a:gd name="connsiteY54" fmla="*/ 209945 h 292933"/>
                <a:gd name="connsiteX55" fmla="*/ 235061 w 246012"/>
                <a:gd name="connsiteY55" fmla="*/ 213836 h 292933"/>
                <a:gd name="connsiteX56" fmla="*/ 232192 w 246012"/>
                <a:gd name="connsiteY56" fmla="*/ 216704 h 292933"/>
                <a:gd name="connsiteX57" fmla="*/ 225704 w 246012"/>
                <a:gd name="connsiteY57" fmla="*/ 220321 h 292933"/>
                <a:gd name="connsiteX58" fmla="*/ 222062 w 246012"/>
                <a:gd name="connsiteY58" fmla="*/ 223962 h 292933"/>
                <a:gd name="connsiteX59" fmla="*/ 220240 w 246012"/>
                <a:gd name="connsiteY59" fmla="*/ 227354 h 292933"/>
                <a:gd name="connsiteX60" fmla="*/ 218694 w 246012"/>
                <a:gd name="connsiteY60" fmla="*/ 232791 h 292933"/>
                <a:gd name="connsiteX61" fmla="*/ 217121 w 246012"/>
                <a:gd name="connsiteY61" fmla="*/ 234088 h 292933"/>
                <a:gd name="connsiteX62" fmla="*/ 198957 w 246012"/>
                <a:gd name="connsiteY62" fmla="*/ 243715 h 292933"/>
                <a:gd name="connsiteX63" fmla="*/ 176078 w 246012"/>
                <a:gd name="connsiteY63" fmla="*/ 256161 h 292933"/>
                <a:gd name="connsiteX64" fmla="*/ 171138 w 246012"/>
                <a:gd name="connsiteY64" fmla="*/ 257982 h 292933"/>
                <a:gd name="connsiteX65" fmla="*/ 164126 w 246012"/>
                <a:gd name="connsiteY65" fmla="*/ 259279 h 292933"/>
                <a:gd name="connsiteX66" fmla="*/ 160758 w 246012"/>
                <a:gd name="connsiteY66" fmla="*/ 258780 h 292933"/>
                <a:gd name="connsiteX67" fmla="*/ 157390 w 246012"/>
                <a:gd name="connsiteY67" fmla="*/ 256959 h 292933"/>
                <a:gd name="connsiteX68" fmla="*/ 154520 w 246012"/>
                <a:gd name="connsiteY68" fmla="*/ 256436 h 292933"/>
                <a:gd name="connsiteX69" fmla="*/ 157639 w 246012"/>
                <a:gd name="connsiteY69" fmla="*/ 250973 h 292933"/>
                <a:gd name="connsiteX70" fmla="*/ 156342 w 246012"/>
                <a:gd name="connsiteY70" fmla="*/ 249676 h 292933"/>
                <a:gd name="connsiteX71" fmla="*/ 151401 w 246012"/>
                <a:gd name="connsiteY71" fmla="*/ 253318 h 292933"/>
                <a:gd name="connsiteX72" fmla="*/ 145688 w 246012"/>
                <a:gd name="connsiteY72" fmla="*/ 256436 h 292933"/>
                <a:gd name="connsiteX73" fmla="*/ 136856 w 246012"/>
                <a:gd name="connsiteY73" fmla="*/ 258007 h 292933"/>
                <a:gd name="connsiteX74" fmla="*/ 137629 w 246012"/>
                <a:gd name="connsiteY74" fmla="*/ 260077 h 292933"/>
                <a:gd name="connsiteX75" fmla="*/ 136332 w 246012"/>
                <a:gd name="connsiteY75" fmla="*/ 268906 h 292933"/>
                <a:gd name="connsiteX76" fmla="*/ 137379 w 246012"/>
                <a:gd name="connsiteY76" fmla="*/ 269155 h 292933"/>
                <a:gd name="connsiteX77" fmla="*/ 135308 w 246012"/>
                <a:gd name="connsiteY77" fmla="*/ 281626 h 292933"/>
                <a:gd name="connsiteX78" fmla="*/ 128272 w 246012"/>
                <a:gd name="connsiteY78" fmla="*/ 284744 h 292933"/>
                <a:gd name="connsiteX79" fmla="*/ 125678 w 246012"/>
                <a:gd name="connsiteY79" fmla="*/ 282923 h 292933"/>
                <a:gd name="connsiteX80" fmla="*/ 122833 w 246012"/>
                <a:gd name="connsiteY80" fmla="*/ 282424 h 292933"/>
                <a:gd name="connsiteX81" fmla="*/ 120488 w 246012"/>
                <a:gd name="connsiteY81" fmla="*/ 282674 h 292933"/>
                <a:gd name="connsiteX82" fmla="*/ 115298 w 246012"/>
                <a:gd name="connsiteY82" fmla="*/ 282674 h 292933"/>
                <a:gd name="connsiteX83" fmla="*/ 113477 w 246012"/>
                <a:gd name="connsiteY83" fmla="*/ 285018 h 292933"/>
                <a:gd name="connsiteX84" fmla="*/ 112953 w 246012"/>
                <a:gd name="connsiteY84" fmla="*/ 290455 h 292933"/>
                <a:gd name="connsiteX85" fmla="*/ 110632 w 246012"/>
                <a:gd name="connsiteY85" fmla="*/ 292550 h 292933"/>
                <a:gd name="connsiteX86" fmla="*/ 98157 w 246012"/>
                <a:gd name="connsiteY86" fmla="*/ 280603 h 292933"/>
                <a:gd name="connsiteX87" fmla="*/ 94265 w 246012"/>
                <a:gd name="connsiteY87" fmla="*/ 271774 h 292933"/>
                <a:gd name="connsiteX88" fmla="*/ 91919 w 246012"/>
                <a:gd name="connsiteY88" fmla="*/ 268133 h 292933"/>
                <a:gd name="connsiteX89" fmla="*/ 89050 w 246012"/>
                <a:gd name="connsiteY89" fmla="*/ 267085 h 292933"/>
                <a:gd name="connsiteX90" fmla="*/ 86979 w 246012"/>
                <a:gd name="connsiteY90" fmla="*/ 264741 h 292933"/>
                <a:gd name="connsiteX91" fmla="*/ 82812 w 246012"/>
                <a:gd name="connsiteY91" fmla="*/ 262147 h 292933"/>
                <a:gd name="connsiteX92" fmla="*/ 80218 w 246012"/>
                <a:gd name="connsiteY92" fmla="*/ 261124 h 292933"/>
                <a:gd name="connsiteX93" fmla="*/ 75801 w 246012"/>
                <a:gd name="connsiteY93" fmla="*/ 256959 h 292933"/>
                <a:gd name="connsiteX94" fmla="*/ 66445 w 246012"/>
                <a:gd name="connsiteY94" fmla="*/ 251772 h 292933"/>
                <a:gd name="connsiteX95" fmla="*/ 63600 w 246012"/>
                <a:gd name="connsiteY95" fmla="*/ 250724 h 292933"/>
                <a:gd name="connsiteX96" fmla="*/ 64374 w 246012"/>
                <a:gd name="connsiteY96" fmla="*/ 248654 h 292933"/>
                <a:gd name="connsiteX97" fmla="*/ 60481 w 246012"/>
                <a:gd name="connsiteY97" fmla="*/ 248130 h 292933"/>
                <a:gd name="connsiteX98" fmla="*/ 58136 w 246012"/>
                <a:gd name="connsiteY98" fmla="*/ 246060 h 292933"/>
                <a:gd name="connsiteX99" fmla="*/ 53221 w 246012"/>
                <a:gd name="connsiteY99" fmla="*/ 246309 h 292933"/>
                <a:gd name="connsiteX100" fmla="*/ 48805 w 246012"/>
                <a:gd name="connsiteY100" fmla="*/ 243990 h 292933"/>
                <a:gd name="connsiteX101" fmla="*/ 50102 w 246012"/>
                <a:gd name="connsiteY101" fmla="*/ 240598 h 292933"/>
                <a:gd name="connsiteX102" fmla="*/ 46983 w 246012"/>
                <a:gd name="connsiteY102" fmla="*/ 239301 h 292933"/>
                <a:gd name="connsiteX103" fmla="*/ 44638 w 246012"/>
                <a:gd name="connsiteY103" fmla="*/ 239301 h 292933"/>
                <a:gd name="connsiteX104" fmla="*/ 42043 w 246012"/>
                <a:gd name="connsiteY104" fmla="*/ 236956 h 292933"/>
                <a:gd name="connsiteX105" fmla="*/ 48805 w 246012"/>
                <a:gd name="connsiteY105" fmla="*/ 236707 h 292933"/>
                <a:gd name="connsiteX106" fmla="*/ 52173 w 246012"/>
                <a:gd name="connsiteY106" fmla="*/ 235410 h 292933"/>
                <a:gd name="connsiteX107" fmla="*/ 55816 w 246012"/>
                <a:gd name="connsiteY107" fmla="*/ 232567 h 292933"/>
                <a:gd name="connsiteX108" fmla="*/ 58660 w 246012"/>
                <a:gd name="connsiteY108" fmla="*/ 225533 h 292933"/>
                <a:gd name="connsiteX109" fmla="*/ 48281 w 246012"/>
                <a:gd name="connsiteY109" fmla="*/ 220096 h 292933"/>
                <a:gd name="connsiteX110" fmla="*/ 43865 w 246012"/>
                <a:gd name="connsiteY110" fmla="*/ 224236 h 292933"/>
                <a:gd name="connsiteX111" fmla="*/ 40995 w 246012"/>
                <a:gd name="connsiteY111" fmla="*/ 225533 h 292933"/>
                <a:gd name="connsiteX112" fmla="*/ 34508 w 246012"/>
                <a:gd name="connsiteY112" fmla="*/ 218001 h 292933"/>
                <a:gd name="connsiteX113" fmla="*/ 35531 w 246012"/>
                <a:gd name="connsiteY113" fmla="*/ 216704 h 292933"/>
                <a:gd name="connsiteX114" fmla="*/ 33734 w 246012"/>
                <a:gd name="connsiteY114" fmla="*/ 213587 h 292933"/>
                <a:gd name="connsiteX115" fmla="*/ 31389 w 246012"/>
                <a:gd name="connsiteY115" fmla="*/ 213587 h 292933"/>
                <a:gd name="connsiteX116" fmla="*/ 28794 w 246012"/>
                <a:gd name="connsiteY116" fmla="*/ 212564 h 292933"/>
                <a:gd name="connsiteX117" fmla="*/ 25401 w 246012"/>
                <a:gd name="connsiteY117" fmla="*/ 208673 h 292933"/>
                <a:gd name="connsiteX118" fmla="*/ 25401 w 246012"/>
                <a:gd name="connsiteY118" fmla="*/ 201640 h 292933"/>
                <a:gd name="connsiteX119" fmla="*/ 22282 w 246012"/>
                <a:gd name="connsiteY119" fmla="*/ 194382 h 292933"/>
                <a:gd name="connsiteX120" fmla="*/ 24902 w 246012"/>
                <a:gd name="connsiteY120" fmla="*/ 182684 h 292933"/>
                <a:gd name="connsiteX121" fmla="*/ 26698 w 246012"/>
                <a:gd name="connsiteY121" fmla="*/ 179068 h 292933"/>
                <a:gd name="connsiteX122" fmla="*/ 26973 w 246012"/>
                <a:gd name="connsiteY122" fmla="*/ 175951 h 292933"/>
                <a:gd name="connsiteX123" fmla="*/ 25401 w 246012"/>
                <a:gd name="connsiteY123" fmla="*/ 172309 h 292933"/>
                <a:gd name="connsiteX124" fmla="*/ 28794 w 246012"/>
                <a:gd name="connsiteY124" fmla="*/ 171785 h 292933"/>
                <a:gd name="connsiteX125" fmla="*/ 37876 w 246012"/>
                <a:gd name="connsiteY125" fmla="*/ 169441 h 292933"/>
                <a:gd name="connsiteX126" fmla="*/ 40995 w 246012"/>
                <a:gd name="connsiteY126" fmla="*/ 165301 h 292933"/>
                <a:gd name="connsiteX127" fmla="*/ 43590 w 246012"/>
                <a:gd name="connsiteY127" fmla="*/ 165550 h 292933"/>
                <a:gd name="connsiteX128" fmla="*/ 47233 w 246012"/>
                <a:gd name="connsiteY128" fmla="*/ 162432 h 292933"/>
                <a:gd name="connsiteX129" fmla="*/ 51125 w 246012"/>
                <a:gd name="connsiteY129" fmla="*/ 156995 h 292933"/>
                <a:gd name="connsiteX130" fmla="*/ 52697 w 246012"/>
                <a:gd name="connsiteY130" fmla="*/ 153603 h 292933"/>
                <a:gd name="connsiteX131" fmla="*/ 48530 w 246012"/>
                <a:gd name="connsiteY131" fmla="*/ 146595 h 292933"/>
                <a:gd name="connsiteX132" fmla="*/ 48530 w 246012"/>
                <a:gd name="connsiteY132" fmla="*/ 144250 h 292933"/>
                <a:gd name="connsiteX133" fmla="*/ 43590 w 246012"/>
                <a:gd name="connsiteY133" fmla="*/ 140883 h 292933"/>
                <a:gd name="connsiteX134" fmla="*/ 41769 w 246012"/>
                <a:gd name="connsiteY134" fmla="*/ 136469 h 292933"/>
                <a:gd name="connsiteX135" fmla="*/ 38650 w 246012"/>
                <a:gd name="connsiteY135" fmla="*/ 132054 h 292933"/>
                <a:gd name="connsiteX136" fmla="*/ 32163 w 246012"/>
                <a:gd name="connsiteY136" fmla="*/ 127390 h 292933"/>
                <a:gd name="connsiteX137" fmla="*/ 28520 w 246012"/>
                <a:gd name="connsiteY137" fmla="*/ 125295 h 292933"/>
                <a:gd name="connsiteX138" fmla="*/ 28021 w 246012"/>
                <a:gd name="connsiteY138" fmla="*/ 122452 h 292933"/>
                <a:gd name="connsiteX139" fmla="*/ 25925 w 246012"/>
                <a:gd name="connsiteY139" fmla="*/ 118561 h 292933"/>
                <a:gd name="connsiteX140" fmla="*/ 20211 w 246012"/>
                <a:gd name="connsiteY140" fmla="*/ 111527 h 292933"/>
                <a:gd name="connsiteX141" fmla="*/ 17891 w 246012"/>
                <a:gd name="connsiteY141" fmla="*/ 107911 h 292933"/>
                <a:gd name="connsiteX142" fmla="*/ 16843 w 246012"/>
                <a:gd name="connsiteY142" fmla="*/ 104020 h 292933"/>
                <a:gd name="connsiteX143" fmla="*/ 14772 w 246012"/>
                <a:gd name="connsiteY143" fmla="*/ 102449 h 292933"/>
                <a:gd name="connsiteX144" fmla="*/ 18390 w 246012"/>
                <a:gd name="connsiteY144" fmla="*/ 95964 h 292933"/>
                <a:gd name="connsiteX145" fmla="*/ 15545 w 246012"/>
                <a:gd name="connsiteY145" fmla="*/ 93096 h 292933"/>
                <a:gd name="connsiteX146" fmla="*/ 11129 w 246012"/>
                <a:gd name="connsiteY146" fmla="*/ 91275 h 292933"/>
                <a:gd name="connsiteX147" fmla="*/ 10356 w 246012"/>
                <a:gd name="connsiteY147" fmla="*/ 92847 h 292933"/>
                <a:gd name="connsiteX148" fmla="*/ 7736 w 246012"/>
                <a:gd name="connsiteY148" fmla="*/ 89455 h 292933"/>
                <a:gd name="connsiteX149" fmla="*/ 6963 w 246012"/>
                <a:gd name="connsiteY149" fmla="*/ 86337 h 292933"/>
                <a:gd name="connsiteX150" fmla="*/ 4617 w 246012"/>
                <a:gd name="connsiteY150" fmla="*/ 84541 h 292933"/>
                <a:gd name="connsiteX151" fmla="*/ 5415 w 246012"/>
                <a:gd name="connsiteY151" fmla="*/ 82721 h 292933"/>
                <a:gd name="connsiteX152" fmla="*/ 201 w 246012"/>
                <a:gd name="connsiteY152" fmla="*/ 77782 h 292933"/>
                <a:gd name="connsiteX153" fmla="*/ 4368 w 246012"/>
                <a:gd name="connsiteY153" fmla="*/ 74415 h 292933"/>
                <a:gd name="connsiteX154" fmla="*/ 14498 w 246012"/>
                <a:gd name="connsiteY154" fmla="*/ 72320 h 292933"/>
                <a:gd name="connsiteX155" fmla="*/ 2546 w 246012"/>
                <a:gd name="connsiteY155" fmla="*/ 39872 h 292933"/>
                <a:gd name="connsiteX156" fmla="*/ 1249 w 246012"/>
                <a:gd name="connsiteY156" fmla="*/ 37004 h 292933"/>
                <a:gd name="connsiteX157" fmla="*/ 201 w 246012"/>
                <a:gd name="connsiteY157" fmla="*/ 25331 h 292933"/>
                <a:gd name="connsiteX158" fmla="*/ -2119 w 246012"/>
                <a:gd name="connsiteY158" fmla="*/ 20119 h 292933"/>
                <a:gd name="connsiteX159" fmla="*/ 6439 w 246012"/>
                <a:gd name="connsiteY159" fmla="*/ 21416 h 292933"/>
                <a:gd name="connsiteX160" fmla="*/ 7736 w 246012"/>
                <a:gd name="connsiteY160" fmla="*/ 17001 h 292933"/>
                <a:gd name="connsiteX161" fmla="*/ 9308 w 246012"/>
                <a:gd name="connsiteY161" fmla="*/ 15205 h 292933"/>
                <a:gd name="connsiteX162" fmla="*/ 13450 w 246012"/>
                <a:gd name="connsiteY162" fmla="*/ 12861 h 292933"/>
                <a:gd name="connsiteX163" fmla="*/ 16843 w 246012"/>
                <a:gd name="connsiteY163" fmla="*/ 9469 h 292933"/>
                <a:gd name="connsiteX164" fmla="*/ 17617 w 246012"/>
                <a:gd name="connsiteY164" fmla="*/ 15205 h 292933"/>
                <a:gd name="connsiteX165" fmla="*/ 21509 w 246012"/>
                <a:gd name="connsiteY165" fmla="*/ 15978 h 292933"/>
                <a:gd name="connsiteX166" fmla="*/ 24103 w 246012"/>
                <a:gd name="connsiteY166" fmla="*/ 18048 h 292933"/>
                <a:gd name="connsiteX167" fmla="*/ 28270 w 246012"/>
                <a:gd name="connsiteY167" fmla="*/ 18048 h 292933"/>
                <a:gd name="connsiteX168" fmla="*/ 28520 w 246012"/>
                <a:gd name="connsiteY168" fmla="*/ 19620 h 292933"/>
                <a:gd name="connsiteX169" fmla="*/ 35806 w 246012"/>
                <a:gd name="connsiteY169" fmla="*/ 22987 h 292933"/>
                <a:gd name="connsiteX170" fmla="*/ 37352 w 246012"/>
                <a:gd name="connsiteY170" fmla="*/ 17026 h 292933"/>
                <a:gd name="connsiteX171" fmla="*/ 37352 w 246012"/>
                <a:gd name="connsiteY171" fmla="*/ 10516 h 292933"/>
                <a:gd name="connsiteX172" fmla="*/ 32687 w 246012"/>
                <a:gd name="connsiteY172" fmla="*/ 11040 h 292933"/>
                <a:gd name="connsiteX173" fmla="*/ 32437 w 246012"/>
                <a:gd name="connsiteY173" fmla="*/ 6102 h 292933"/>
                <a:gd name="connsiteX174" fmla="*/ 31638 w 246012"/>
                <a:gd name="connsiteY174" fmla="*/ 4281 h 292933"/>
                <a:gd name="connsiteX175" fmla="*/ 36853 w 246012"/>
                <a:gd name="connsiteY175" fmla="*/ 1936 h 292933"/>
                <a:gd name="connsiteX176" fmla="*/ 44114 w 246012"/>
                <a:gd name="connsiteY176" fmla="*/ -383 h 292933"/>
                <a:gd name="connsiteX177" fmla="*/ 46185 w 246012"/>
                <a:gd name="connsiteY177" fmla="*/ -383 h 292933"/>
                <a:gd name="connsiteX178" fmla="*/ 47757 w 246012"/>
                <a:gd name="connsiteY178" fmla="*/ 2734 h 292933"/>
                <a:gd name="connsiteX179" fmla="*/ 51649 w 246012"/>
                <a:gd name="connsiteY179" fmla="*/ 390 h 292933"/>
                <a:gd name="connsiteX180" fmla="*/ 54519 w 246012"/>
                <a:gd name="connsiteY180" fmla="*/ 1687 h 292933"/>
                <a:gd name="connsiteX181" fmla="*/ 55816 w 246012"/>
                <a:gd name="connsiteY181" fmla="*/ 4031 h 292933"/>
                <a:gd name="connsiteX182" fmla="*/ 56315 w 246012"/>
                <a:gd name="connsiteY182" fmla="*/ 7398 h 29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246012" h="292933">
                  <a:moveTo>
                    <a:pt x="58136" y="6077"/>
                  </a:moveTo>
                  <a:lnTo>
                    <a:pt x="57862" y="8147"/>
                  </a:lnTo>
                  <a:lnTo>
                    <a:pt x="64374" y="7124"/>
                  </a:lnTo>
                  <a:lnTo>
                    <a:pt x="67218" y="8421"/>
                  </a:lnTo>
                  <a:lnTo>
                    <a:pt x="69813" y="13609"/>
                  </a:lnTo>
                  <a:lnTo>
                    <a:pt x="72433" y="14906"/>
                  </a:lnTo>
                  <a:lnTo>
                    <a:pt x="74753" y="17500"/>
                  </a:lnTo>
                  <a:lnTo>
                    <a:pt x="83860" y="20094"/>
                  </a:lnTo>
                  <a:lnTo>
                    <a:pt x="95013" y="26853"/>
                  </a:lnTo>
                  <a:lnTo>
                    <a:pt x="102299" y="31791"/>
                  </a:lnTo>
                  <a:lnTo>
                    <a:pt x="119440" y="38275"/>
                  </a:lnTo>
                  <a:lnTo>
                    <a:pt x="121261" y="41393"/>
                  </a:lnTo>
                  <a:lnTo>
                    <a:pt x="123083" y="45284"/>
                  </a:lnTo>
                  <a:lnTo>
                    <a:pt x="124904" y="46855"/>
                  </a:lnTo>
                  <a:lnTo>
                    <a:pt x="129570" y="53614"/>
                  </a:lnTo>
                  <a:lnTo>
                    <a:pt x="130618" y="56458"/>
                  </a:lnTo>
                  <a:lnTo>
                    <a:pt x="133213" y="56732"/>
                  </a:lnTo>
                  <a:lnTo>
                    <a:pt x="141521" y="59326"/>
                  </a:lnTo>
                  <a:lnTo>
                    <a:pt x="146985" y="62169"/>
                  </a:lnTo>
                  <a:lnTo>
                    <a:pt x="148283" y="63466"/>
                  </a:lnTo>
                  <a:lnTo>
                    <a:pt x="157115" y="69452"/>
                  </a:lnTo>
                  <a:lnTo>
                    <a:pt x="158163" y="71522"/>
                  </a:lnTo>
                  <a:lnTo>
                    <a:pt x="164401" y="74889"/>
                  </a:lnTo>
                  <a:lnTo>
                    <a:pt x="172709" y="73592"/>
                  </a:lnTo>
                  <a:lnTo>
                    <a:pt x="172709" y="75163"/>
                  </a:lnTo>
                  <a:lnTo>
                    <a:pt x="175030" y="79304"/>
                  </a:lnTo>
                  <a:lnTo>
                    <a:pt x="178149" y="79827"/>
                  </a:lnTo>
                  <a:lnTo>
                    <a:pt x="179970" y="82945"/>
                  </a:lnTo>
                  <a:lnTo>
                    <a:pt x="182316" y="83219"/>
                  </a:lnTo>
                  <a:lnTo>
                    <a:pt x="185683" y="80351"/>
                  </a:lnTo>
                  <a:lnTo>
                    <a:pt x="186732" y="83993"/>
                  </a:lnTo>
                  <a:lnTo>
                    <a:pt x="191397" y="85539"/>
                  </a:lnTo>
                  <a:lnTo>
                    <a:pt x="191397" y="88931"/>
                  </a:lnTo>
                  <a:lnTo>
                    <a:pt x="190375" y="95166"/>
                  </a:lnTo>
                  <a:lnTo>
                    <a:pt x="186482" y="107362"/>
                  </a:lnTo>
                  <a:lnTo>
                    <a:pt x="185958" y="109956"/>
                  </a:lnTo>
                  <a:lnTo>
                    <a:pt x="187780" y="112301"/>
                  </a:lnTo>
                  <a:lnTo>
                    <a:pt x="191422" y="113847"/>
                  </a:lnTo>
                  <a:lnTo>
                    <a:pt x="190375" y="120606"/>
                  </a:lnTo>
                  <a:lnTo>
                    <a:pt x="184387" y="120606"/>
                  </a:lnTo>
                  <a:lnTo>
                    <a:pt x="185434" y="129186"/>
                  </a:lnTo>
                  <a:lnTo>
                    <a:pt x="185185" y="149189"/>
                  </a:lnTo>
                  <a:lnTo>
                    <a:pt x="190898" y="150211"/>
                  </a:lnTo>
                  <a:lnTo>
                    <a:pt x="193493" y="151259"/>
                  </a:lnTo>
                  <a:lnTo>
                    <a:pt x="197136" y="155150"/>
                  </a:lnTo>
                  <a:lnTo>
                    <a:pt x="200779" y="156446"/>
                  </a:lnTo>
                  <a:lnTo>
                    <a:pt x="207515" y="156970"/>
                  </a:lnTo>
                  <a:lnTo>
                    <a:pt x="209586" y="157494"/>
                  </a:lnTo>
                  <a:lnTo>
                    <a:pt x="224657" y="166847"/>
                  </a:lnTo>
                  <a:lnTo>
                    <a:pt x="227526" y="169441"/>
                  </a:lnTo>
                  <a:lnTo>
                    <a:pt x="232192" y="179043"/>
                  </a:lnTo>
                  <a:lnTo>
                    <a:pt x="233763" y="180590"/>
                  </a:lnTo>
                  <a:lnTo>
                    <a:pt x="243893" y="188920"/>
                  </a:lnTo>
                  <a:lnTo>
                    <a:pt x="241548" y="194108"/>
                  </a:lnTo>
                  <a:lnTo>
                    <a:pt x="237132" y="209945"/>
                  </a:lnTo>
                  <a:lnTo>
                    <a:pt x="235061" y="213836"/>
                  </a:lnTo>
                  <a:lnTo>
                    <a:pt x="232192" y="216704"/>
                  </a:lnTo>
                  <a:lnTo>
                    <a:pt x="225704" y="220321"/>
                  </a:lnTo>
                  <a:lnTo>
                    <a:pt x="222062" y="223962"/>
                  </a:lnTo>
                  <a:lnTo>
                    <a:pt x="220240" y="227354"/>
                  </a:lnTo>
                  <a:lnTo>
                    <a:pt x="218694" y="232791"/>
                  </a:lnTo>
                  <a:lnTo>
                    <a:pt x="217121" y="234088"/>
                  </a:lnTo>
                  <a:lnTo>
                    <a:pt x="198957" y="243715"/>
                  </a:lnTo>
                  <a:lnTo>
                    <a:pt x="176078" y="256161"/>
                  </a:lnTo>
                  <a:lnTo>
                    <a:pt x="171138" y="257982"/>
                  </a:lnTo>
                  <a:lnTo>
                    <a:pt x="164126" y="259279"/>
                  </a:lnTo>
                  <a:lnTo>
                    <a:pt x="160758" y="258780"/>
                  </a:lnTo>
                  <a:lnTo>
                    <a:pt x="157390" y="256959"/>
                  </a:lnTo>
                  <a:lnTo>
                    <a:pt x="154520" y="256436"/>
                  </a:lnTo>
                  <a:lnTo>
                    <a:pt x="157639" y="250973"/>
                  </a:lnTo>
                  <a:lnTo>
                    <a:pt x="156342" y="249676"/>
                  </a:lnTo>
                  <a:lnTo>
                    <a:pt x="151401" y="253318"/>
                  </a:lnTo>
                  <a:lnTo>
                    <a:pt x="145688" y="256436"/>
                  </a:lnTo>
                  <a:lnTo>
                    <a:pt x="136856" y="258007"/>
                  </a:lnTo>
                  <a:lnTo>
                    <a:pt x="137629" y="260077"/>
                  </a:lnTo>
                  <a:lnTo>
                    <a:pt x="136332" y="268906"/>
                  </a:lnTo>
                  <a:lnTo>
                    <a:pt x="137379" y="269155"/>
                  </a:lnTo>
                  <a:lnTo>
                    <a:pt x="135308" y="281626"/>
                  </a:lnTo>
                  <a:lnTo>
                    <a:pt x="128272" y="284744"/>
                  </a:lnTo>
                  <a:lnTo>
                    <a:pt x="125678" y="282923"/>
                  </a:lnTo>
                  <a:lnTo>
                    <a:pt x="122833" y="282424"/>
                  </a:lnTo>
                  <a:lnTo>
                    <a:pt x="120488" y="282674"/>
                  </a:lnTo>
                  <a:lnTo>
                    <a:pt x="115298" y="282674"/>
                  </a:lnTo>
                  <a:lnTo>
                    <a:pt x="113477" y="285018"/>
                  </a:lnTo>
                  <a:lnTo>
                    <a:pt x="112953" y="290455"/>
                  </a:lnTo>
                  <a:lnTo>
                    <a:pt x="110632" y="292550"/>
                  </a:lnTo>
                  <a:lnTo>
                    <a:pt x="98157" y="280603"/>
                  </a:lnTo>
                  <a:lnTo>
                    <a:pt x="94265" y="271774"/>
                  </a:lnTo>
                  <a:lnTo>
                    <a:pt x="91919" y="268133"/>
                  </a:lnTo>
                  <a:lnTo>
                    <a:pt x="89050" y="267085"/>
                  </a:lnTo>
                  <a:lnTo>
                    <a:pt x="86979" y="264741"/>
                  </a:lnTo>
                  <a:lnTo>
                    <a:pt x="82812" y="262147"/>
                  </a:lnTo>
                  <a:lnTo>
                    <a:pt x="80218" y="261124"/>
                  </a:lnTo>
                  <a:lnTo>
                    <a:pt x="75801" y="256959"/>
                  </a:lnTo>
                  <a:lnTo>
                    <a:pt x="66445" y="251772"/>
                  </a:lnTo>
                  <a:lnTo>
                    <a:pt x="63600" y="250724"/>
                  </a:lnTo>
                  <a:lnTo>
                    <a:pt x="64374" y="248654"/>
                  </a:lnTo>
                  <a:lnTo>
                    <a:pt x="60481" y="248130"/>
                  </a:lnTo>
                  <a:lnTo>
                    <a:pt x="58136" y="246060"/>
                  </a:lnTo>
                  <a:lnTo>
                    <a:pt x="53221" y="246309"/>
                  </a:lnTo>
                  <a:lnTo>
                    <a:pt x="48805" y="243990"/>
                  </a:lnTo>
                  <a:lnTo>
                    <a:pt x="50102" y="240598"/>
                  </a:lnTo>
                  <a:lnTo>
                    <a:pt x="46983" y="239301"/>
                  </a:lnTo>
                  <a:lnTo>
                    <a:pt x="44638" y="239301"/>
                  </a:lnTo>
                  <a:lnTo>
                    <a:pt x="42043" y="236956"/>
                  </a:lnTo>
                  <a:lnTo>
                    <a:pt x="48805" y="236707"/>
                  </a:lnTo>
                  <a:lnTo>
                    <a:pt x="52173" y="235410"/>
                  </a:lnTo>
                  <a:lnTo>
                    <a:pt x="55816" y="232567"/>
                  </a:lnTo>
                  <a:lnTo>
                    <a:pt x="58660" y="225533"/>
                  </a:lnTo>
                  <a:lnTo>
                    <a:pt x="48281" y="220096"/>
                  </a:lnTo>
                  <a:lnTo>
                    <a:pt x="43865" y="224236"/>
                  </a:lnTo>
                  <a:lnTo>
                    <a:pt x="40995" y="225533"/>
                  </a:lnTo>
                  <a:lnTo>
                    <a:pt x="34508" y="218001"/>
                  </a:lnTo>
                  <a:lnTo>
                    <a:pt x="35531" y="216704"/>
                  </a:lnTo>
                  <a:lnTo>
                    <a:pt x="33734" y="213587"/>
                  </a:lnTo>
                  <a:lnTo>
                    <a:pt x="31389" y="213587"/>
                  </a:lnTo>
                  <a:lnTo>
                    <a:pt x="28794" y="212564"/>
                  </a:lnTo>
                  <a:lnTo>
                    <a:pt x="25401" y="208673"/>
                  </a:lnTo>
                  <a:lnTo>
                    <a:pt x="25401" y="201640"/>
                  </a:lnTo>
                  <a:lnTo>
                    <a:pt x="22282" y="194382"/>
                  </a:lnTo>
                  <a:lnTo>
                    <a:pt x="24902" y="182684"/>
                  </a:lnTo>
                  <a:lnTo>
                    <a:pt x="26698" y="179068"/>
                  </a:lnTo>
                  <a:lnTo>
                    <a:pt x="26973" y="175951"/>
                  </a:lnTo>
                  <a:lnTo>
                    <a:pt x="25401" y="172309"/>
                  </a:lnTo>
                  <a:lnTo>
                    <a:pt x="28794" y="171785"/>
                  </a:lnTo>
                  <a:lnTo>
                    <a:pt x="37876" y="169441"/>
                  </a:lnTo>
                  <a:lnTo>
                    <a:pt x="40995" y="165301"/>
                  </a:lnTo>
                  <a:lnTo>
                    <a:pt x="43590" y="165550"/>
                  </a:lnTo>
                  <a:lnTo>
                    <a:pt x="47233" y="162432"/>
                  </a:lnTo>
                  <a:lnTo>
                    <a:pt x="51125" y="156995"/>
                  </a:lnTo>
                  <a:lnTo>
                    <a:pt x="52697" y="153603"/>
                  </a:lnTo>
                  <a:lnTo>
                    <a:pt x="48530" y="146595"/>
                  </a:lnTo>
                  <a:lnTo>
                    <a:pt x="48530" y="144250"/>
                  </a:lnTo>
                  <a:lnTo>
                    <a:pt x="43590" y="140883"/>
                  </a:lnTo>
                  <a:lnTo>
                    <a:pt x="41769" y="136469"/>
                  </a:lnTo>
                  <a:lnTo>
                    <a:pt x="38650" y="132054"/>
                  </a:lnTo>
                  <a:lnTo>
                    <a:pt x="32163" y="127390"/>
                  </a:lnTo>
                  <a:lnTo>
                    <a:pt x="28520" y="125295"/>
                  </a:lnTo>
                  <a:lnTo>
                    <a:pt x="28021" y="122452"/>
                  </a:lnTo>
                  <a:lnTo>
                    <a:pt x="25925" y="118561"/>
                  </a:lnTo>
                  <a:lnTo>
                    <a:pt x="20211" y="111527"/>
                  </a:lnTo>
                  <a:lnTo>
                    <a:pt x="17891" y="107911"/>
                  </a:lnTo>
                  <a:lnTo>
                    <a:pt x="16843" y="104020"/>
                  </a:lnTo>
                  <a:lnTo>
                    <a:pt x="14772" y="102449"/>
                  </a:lnTo>
                  <a:lnTo>
                    <a:pt x="18390" y="95964"/>
                  </a:lnTo>
                  <a:lnTo>
                    <a:pt x="15545" y="93096"/>
                  </a:lnTo>
                  <a:lnTo>
                    <a:pt x="11129" y="91275"/>
                  </a:lnTo>
                  <a:lnTo>
                    <a:pt x="10356" y="92847"/>
                  </a:lnTo>
                  <a:lnTo>
                    <a:pt x="7736" y="89455"/>
                  </a:lnTo>
                  <a:lnTo>
                    <a:pt x="6963" y="86337"/>
                  </a:lnTo>
                  <a:lnTo>
                    <a:pt x="4617" y="84541"/>
                  </a:lnTo>
                  <a:lnTo>
                    <a:pt x="5415" y="82721"/>
                  </a:lnTo>
                  <a:lnTo>
                    <a:pt x="201" y="77782"/>
                  </a:lnTo>
                  <a:lnTo>
                    <a:pt x="4368" y="74415"/>
                  </a:lnTo>
                  <a:lnTo>
                    <a:pt x="14498" y="72320"/>
                  </a:lnTo>
                  <a:lnTo>
                    <a:pt x="2546" y="39872"/>
                  </a:lnTo>
                  <a:lnTo>
                    <a:pt x="1249" y="37004"/>
                  </a:lnTo>
                  <a:lnTo>
                    <a:pt x="201" y="25331"/>
                  </a:lnTo>
                  <a:lnTo>
                    <a:pt x="-2119" y="20119"/>
                  </a:lnTo>
                  <a:lnTo>
                    <a:pt x="6439" y="21416"/>
                  </a:lnTo>
                  <a:lnTo>
                    <a:pt x="7736" y="17001"/>
                  </a:lnTo>
                  <a:lnTo>
                    <a:pt x="9308" y="15205"/>
                  </a:lnTo>
                  <a:lnTo>
                    <a:pt x="13450" y="12861"/>
                  </a:lnTo>
                  <a:lnTo>
                    <a:pt x="16843" y="9469"/>
                  </a:lnTo>
                  <a:lnTo>
                    <a:pt x="17617" y="15205"/>
                  </a:lnTo>
                  <a:lnTo>
                    <a:pt x="21509" y="15978"/>
                  </a:lnTo>
                  <a:lnTo>
                    <a:pt x="24103" y="18048"/>
                  </a:lnTo>
                  <a:lnTo>
                    <a:pt x="28270" y="18048"/>
                  </a:lnTo>
                  <a:lnTo>
                    <a:pt x="28520" y="19620"/>
                  </a:lnTo>
                  <a:lnTo>
                    <a:pt x="35806" y="22987"/>
                  </a:lnTo>
                  <a:lnTo>
                    <a:pt x="37352" y="17026"/>
                  </a:lnTo>
                  <a:lnTo>
                    <a:pt x="37352" y="10516"/>
                  </a:lnTo>
                  <a:lnTo>
                    <a:pt x="32687" y="11040"/>
                  </a:lnTo>
                  <a:lnTo>
                    <a:pt x="32437" y="6102"/>
                  </a:lnTo>
                  <a:lnTo>
                    <a:pt x="31638" y="4281"/>
                  </a:lnTo>
                  <a:lnTo>
                    <a:pt x="36853" y="1936"/>
                  </a:lnTo>
                  <a:lnTo>
                    <a:pt x="44114" y="-383"/>
                  </a:lnTo>
                  <a:lnTo>
                    <a:pt x="46185" y="-383"/>
                  </a:lnTo>
                  <a:lnTo>
                    <a:pt x="47757" y="2734"/>
                  </a:lnTo>
                  <a:lnTo>
                    <a:pt x="51649" y="390"/>
                  </a:lnTo>
                  <a:lnTo>
                    <a:pt x="54519" y="1687"/>
                  </a:lnTo>
                  <a:lnTo>
                    <a:pt x="55816" y="4031"/>
                  </a:lnTo>
                  <a:lnTo>
                    <a:pt x="56315" y="739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82" name="Free-form: Shape 3481">
              <a:extLst>
                <a:ext uri="{FF2B5EF4-FFF2-40B4-BE49-F238E27FC236}">
                  <a16:creationId xmlns:a16="http://schemas.microsoft.com/office/drawing/2014/main" id="{692E3CC8-95A9-B6F5-3F17-90B95B0F279F}"/>
                </a:ext>
              </a:extLst>
            </p:cNvPr>
            <p:cNvSpPr/>
            <p:nvPr/>
          </p:nvSpPr>
          <p:spPr>
            <a:xfrm>
              <a:off x="1842805" y="3400465"/>
              <a:ext cx="518823" cy="326678"/>
            </a:xfrm>
            <a:custGeom>
              <a:avLst/>
              <a:gdLst>
                <a:gd name="connsiteX0" fmla="*/ 516704 w 518823"/>
                <a:gd name="connsiteY0" fmla="*/ 53614 h 326678"/>
                <a:gd name="connsiteX1" fmla="*/ 512537 w 518823"/>
                <a:gd name="connsiteY1" fmla="*/ 53864 h 326678"/>
                <a:gd name="connsiteX2" fmla="*/ 506050 w 518823"/>
                <a:gd name="connsiteY2" fmla="*/ 52567 h 326678"/>
                <a:gd name="connsiteX3" fmla="*/ 505526 w 518823"/>
                <a:gd name="connsiteY3" fmla="*/ 54138 h 326678"/>
                <a:gd name="connsiteX4" fmla="*/ 506574 w 518823"/>
                <a:gd name="connsiteY4" fmla="*/ 60099 h 326678"/>
                <a:gd name="connsiteX5" fmla="*/ 505526 w 518823"/>
                <a:gd name="connsiteY5" fmla="*/ 64788 h 326678"/>
                <a:gd name="connsiteX6" fmla="*/ 505027 w 518823"/>
                <a:gd name="connsiteY6" fmla="*/ 70225 h 326678"/>
                <a:gd name="connsiteX7" fmla="*/ 502408 w 518823"/>
                <a:gd name="connsiteY7" fmla="*/ 76734 h 326678"/>
                <a:gd name="connsiteX8" fmla="*/ 501110 w 518823"/>
                <a:gd name="connsiteY8" fmla="*/ 87634 h 326678"/>
                <a:gd name="connsiteX9" fmla="*/ 500337 w 518823"/>
                <a:gd name="connsiteY9" fmla="*/ 103472 h 326678"/>
                <a:gd name="connsiteX10" fmla="*/ 498515 w 518823"/>
                <a:gd name="connsiteY10" fmla="*/ 104769 h 326678"/>
                <a:gd name="connsiteX11" fmla="*/ 498016 w 518823"/>
                <a:gd name="connsiteY11" fmla="*/ 101401 h 326678"/>
                <a:gd name="connsiteX12" fmla="*/ 496694 w 518823"/>
                <a:gd name="connsiteY12" fmla="*/ 99057 h 326678"/>
                <a:gd name="connsiteX13" fmla="*/ 493849 w 518823"/>
                <a:gd name="connsiteY13" fmla="*/ 97760 h 326678"/>
                <a:gd name="connsiteX14" fmla="*/ 489957 w 518823"/>
                <a:gd name="connsiteY14" fmla="*/ 100105 h 326678"/>
                <a:gd name="connsiteX15" fmla="*/ 488385 w 518823"/>
                <a:gd name="connsiteY15" fmla="*/ 96987 h 326678"/>
                <a:gd name="connsiteX16" fmla="*/ 486314 w 518823"/>
                <a:gd name="connsiteY16" fmla="*/ 96987 h 326678"/>
                <a:gd name="connsiteX17" fmla="*/ 479029 w 518823"/>
                <a:gd name="connsiteY17" fmla="*/ 99331 h 326678"/>
                <a:gd name="connsiteX18" fmla="*/ 473839 w 518823"/>
                <a:gd name="connsiteY18" fmla="*/ 101651 h 326678"/>
                <a:gd name="connsiteX19" fmla="*/ 474637 w 518823"/>
                <a:gd name="connsiteY19" fmla="*/ 103472 h 326678"/>
                <a:gd name="connsiteX20" fmla="*/ 474887 w 518823"/>
                <a:gd name="connsiteY20" fmla="*/ 108410 h 326678"/>
                <a:gd name="connsiteX21" fmla="*/ 479553 w 518823"/>
                <a:gd name="connsiteY21" fmla="*/ 107886 h 326678"/>
                <a:gd name="connsiteX22" fmla="*/ 479553 w 518823"/>
                <a:gd name="connsiteY22" fmla="*/ 114396 h 326678"/>
                <a:gd name="connsiteX23" fmla="*/ 478006 w 518823"/>
                <a:gd name="connsiteY23" fmla="*/ 120357 h 326678"/>
                <a:gd name="connsiteX24" fmla="*/ 470720 w 518823"/>
                <a:gd name="connsiteY24" fmla="*/ 116989 h 326678"/>
                <a:gd name="connsiteX25" fmla="*/ 470471 w 518823"/>
                <a:gd name="connsiteY25" fmla="*/ 115418 h 326678"/>
                <a:gd name="connsiteX26" fmla="*/ 466304 w 518823"/>
                <a:gd name="connsiteY26" fmla="*/ 115418 h 326678"/>
                <a:gd name="connsiteX27" fmla="*/ 463709 w 518823"/>
                <a:gd name="connsiteY27" fmla="*/ 113348 h 326678"/>
                <a:gd name="connsiteX28" fmla="*/ 459817 w 518823"/>
                <a:gd name="connsiteY28" fmla="*/ 112575 h 326678"/>
                <a:gd name="connsiteX29" fmla="*/ 459043 w 518823"/>
                <a:gd name="connsiteY29" fmla="*/ 106863 h 326678"/>
                <a:gd name="connsiteX30" fmla="*/ 455650 w 518823"/>
                <a:gd name="connsiteY30" fmla="*/ 110230 h 326678"/>
                <a:gd name="connsiteX31" fmla="*/ 451508 w 518823"/>
                <a:gd name="connsiteY31" fmla="*/ 112575 h 326678"/>
                <a:gd name="connsiteX32" fmla="*/ 449936 w 518823"/>
                <a:gd name="connsiteY32" fmla="*/ 114396 h 326678"/>
                <a:gd name="connsiteX33" fmla="*/ 448639 w 518823"/>
                <a:gd name="connsiteY33" fmla="*/ 118810 h 326678"/>
                <a:gd name="connsiteX34" fmla="*/ 440081 w 518823"/>
                <a:gd name="connsiteY34" fmla="*/ 117488 h 326678"/>
                <a:gd name="connsiteX35" fmla="*/ 442401 w 518823"/>
                <a:gd name="connsiteY35" fmla="*/ 122701 h 326678"/>
                <a:gd name="connsiteX36" fmla="*/ 443449 w 518823"/>
                <a:gd name="connsiteY36" fmla="*/ 134374 h 326678"/>
                <a:gd name="connsiteX37" fmla="*/ 444747 w 518823"/>
                <a:gd name="connsiteY37" fmla="*/ 137242 h 326678"/>
                <a:gd name="connsiteX38" fmla="*/ 456698 w 518823"/>
                <a:gd name="connsiteY38" fmla="*/ 169690 h 326678"/>
                <a:gd name="connsiteX39" fmla="*/ 446568 w 518823"/>
                <a:gd name="connsiteY39" fmla="*/ 171785 h 326678"/>
                <a:gd name="connsiteX40" fmla="*/ 442401 w 518823"/>
                <a:gd name="connsiteY40" fmla="*/ 175152 h 326678"/>
                <a:gd name="connsiteX41" fmla="*/ 447616 w 518823"/>
                <a:gd name="connsiteY41" fmla="*/ 180091 h 326678"/>
                <a:gd name="connsiteX42" fmla="*/ 446818 w 518823"/>
                <a:gd name="connsiteY42" fmla="*/ 181911 h 326678"/>
                <a:gd name="connsiteX43" fmla="*/ 449163 w 518823"/>
                <a:gd name="connsiteY43" fmla="*/ 183732 h 326678"/>
                <a:gd name="connsiteX44" fmla="*/ 449936 w 518823"/>
                <a:gd name="connsiteY44" fmla="*/ 186849 h 326678"/>
                <a:gd name="connsiteX45" fmla="*/ 452531 w 518823"/>
                <a:gd name="connsiteY45" fmla="*/ 190216 h 326678"/>
                <a:gd name="connsiteX46" fmla="*/ 453329 w 518823"/>
                <a:gd name="connsiteY46" fmla="*/ 188645 h 326678"/>
                <a:gd name="connsiteX47" fmla="*/ 457746 w 518823"/>
                <a:gd name="connsiteY47" fmla="*/ 190466 h 326678"/>
                <a:gd name="connsiteX48" fmla="*/ 460590 w 518823"/>
                <a:gd name="connsiteY48" fmla="*/ 193334 h 326678"/>
                <a:gd name="connsiteX49" fmla="*/ 456947 w 518823"/>
                <a:gd name="connsiteY49" fmla="*/ 199819 h 326678"/>
                <a:gd name="connsiteX50" fmla="*/ 459043 w 518823"/>
                <a:gd name="connsiteY50" fmla="*/ 201390 h 326678"/>
                <a:gd name="connsiteX51" fmla="*/ 460066 w 518823"/>
                <a:gd name="connsiteY51" fmla="*/ 205281 h 326678"/>
                <a:gd name="connsiteX52" fmla="*/ 462412 w 518823"/>
                <a:gd name="connsiteY52" fmla="*/ 208922 h 326678"/>
                <a:gd name="connsiteX53" fmla="*/ 468126 w 518823"/>
                <a:gd name="connsiteY53" fmla="*/ 215931 h 326678"/>
                <a:gd name="connsiteX54" fmla="*/ 470196 w 518823"/>
                <a:gd name="connsiteY54" fmla="*/ 219822 h 326678"/>
                <a:gd name="connsiteX55" fmla="*/ 470720 w 518823"/>
                <a:gd name="connsiteY55" fmla="*/ 222665 h 326678"/>
                <a:gd name="connsiteX56" fmla="*/ 474363 w 518823"/>
                <a:gd name="connsiteY56" fmla="*/ 224760 h 326678"/>
                <a:gd name="connsiteX57" fmla="*/ 480850 w 518823"/>
                <a:gd name="connsiteY57" fmla="*/ 229424 h 326678"/>
                <a:gd name="connsiteX58" fmla="*/ 483969 w 518823"/>
                <a:gd name="connsiteY58" fmla="*/ 233839 h 326678"/>
                <a:gd name="connsiteX59" fmla="*/ 485790 w 518823"/>
                <a:gd name="connsiteY59" fmla="*/ 238253 h 326678"/>
                <a:gd name="connsiteX60" fmla="*/ 490730 w 518823"/>
                <a:gd name="connsiteY60" fmla="*/ 241645 h 326678"/>
                <a:gd name="connsiteX61" fmla="*/ 490730 w 518823"/>
                <a:gd name="connsiteY61" fmla="*/ 243965 h 326678"/>
                <a:gd name="connsiteX62" fmla="*/ 494873 w 518823"/>
                <a:gd name="connsiteY62" fmla="*/ 250973 h 326678"/>
                <a:gd name="connsiteX63" fmla="*/ 493325 w 518823"/>
                <a:gd name="connsiteY63" fmla="*/ 254365 h 326678"/>
                <a:gd name="connsiteX64" fmla="*/ 489433 w 518823"/>
                <a:gd name="connsiteY64" fmla="*/ 259802 h 326678"/>
                <a:gd name="connsiteX65" fmla="*/ 485790 w 518823"/>
                <a:gd name="connsiteY65" fmla="*/ 262920 h 326678"/>
                <a:gd name="connsiteX66" fmla="*/ 483195 w 518823"/>
                <a:gd name="connsiteY66" fmla="*/ 262670 h 326678"/>
                <a:gd name="connsiteX67" fmla="*/ 480076 w 518823"/>
                <a:gd name="connsiteY67" fmla="*/ 266836 h 326678"/>
                <a:gd name="connsiteX68" fmla="*/ 470995 w 518823"/>
                <a:gd name="connsiteY68" fmla="*/ 269155 h 326678"/>
                <a:gd name="connsiteX69" fmla="*/ 467601 w 518823"/>
                <a:gd name="connsiteY69" fmla="*/ 269679 h 326678"/>
                <a:gd name="connsiteX70" fmla="*/ 465780 w 518823"/>
                <a:gd name="connsiteY70" fmla="*/ 269429 h 326678"/>
                <a:gd name="connsiteX71" fmla="*/ 455126 w 518823"/>
                <a:gd name="connsiteY71" fmla="*/ 267085 h 326678"/>
                <a:gd name="connsiteX72" fmla="*/ 449936 w 518823"/>
                <a:gd name="connsiteY72" fmla="*/ 267858 h 326678"/>
                <a:gd name="connsiteX73" fmla="*/ 447092 w 518823"/>
                <a:gd name="connsiteY73" fmla="*/ 270203 h 326678"/>
                <a:gd name="connsiteX74" fmla="*/ 442152 w 518823"/>
                <a:gd name="connsiteY74" fmla="*/ 276438 h 326678"/>
                <a:gd name="connsiteX75" fmla="*/ 434616 w 518823"/>
                <a:gd name="connsiteY75" fmla="*/ 283197 h 326678"/>
                <a:gd name="connsiteX76" fmla="*/ 431747 w 518823"/>
                <a:gd name="connsiteY76" fmla="*/ 284993 h 326678"/>
                <a:gd name="connsiteX77" fmla="*/ 430200 w 518823"/>
                <a:gd name="connsiteY77" fmla="*/ 279281 h 326678"/>
                <a:gd name="connsiteX78" fmla="*/ 430200 w 518823"/>
                <a:gd name="connsiteY78" fmla="*/ 271500 h 326678"/>
                <a:gd name="connsiteX79" fmla="*/ 432021 w 518823"/>
                <a:gd name="connsiteY79" fmla="*/ 263718 h 326678"/>
                <a:gd name="connsiteX80" fmla="*/ 427606 w 518823"/>
                <a:gd name="connsiteY80" fmla="*/ 260600 h 326678"/>
                <a:gd name="connsiteX81" fmla="*/ 419796 w 518823"/>
                <a:gd name="connsiteY81" fmla="*/ 252545 h 326678"/>
                <a:gd name="connsiteX82" fmla="*/ 416178 w 518823"/>
                <a:gd name="connsiteY82" fmla="*/ 253592 h 326678"/>
                <a:gd name="connsiteX83" fmla="*/ 416178 w 518823"/>
                <a:gd name="connsiteY83" fmla="*/ 247606 h 326678"/>
                <a:gd name="connsiteX84" fmla="*/ 414082 w 518823"/>
                <a:gd name="connsiteY84" fmla="*/ 244239 h 326678"/>
                <a:gd name="connsiteX85" fmla="*/ 413833 w 518823"/>
                <a:gd name="connsiteY85" fmla="*/ 235659 h 326678"/>
                <a:gd name="connsiteX86" fmla="*/ 414856 w 518823"/>
                <a:gd name="connsiteY86" fmla="*/ 232816 h 326678"/>
                <a:gd name="connsiteX87" fmla="*/ 414606 w 518823"/>
                <a:gd name="connsiteY87" fmla="*/ 230197 h 326678"/>
                <a:gd name="connsiteX88" fmla="*/ 412536 w 518823"/>
                <a:gd name="connsiteY88" fmla="*/ 225783 h 326678"/>
                <a:gd name="connsiteX89" fmla="*/ 410963 w 518823"/>
                <a:gd name="connsiteY89" fmla="*/ 226830 h 326678"/>
                <a:gd name="connsiteX90" fmla="*/ 402405 w 518823"/>
                <a:gd name="connsiteY90" fmla="*/ 228401 h 326678"/>
                <a:gd name="connsiteX91" fmla="*/ 394870 w 518823"/>
                <a:gd name="connsiteY91" fmla="*/ 229175 h 326678"/>
                <a:gd name="connsiteX92" fmla="*/ 392001 w 518823"/>
                <a:gd name="connsiteY92" fmla="*/ 229948 h 326678"/>
                <a:gd name="connsiteX93" fmla="*/ 390704 w 518823"/>
                <a:gd name="connsiteY93" fmla="*/ 222939 h 326678"/>
                <a:gd name="connsiteX94" fmla="*/ 388358 w 518823"/>
                <a:gd name="connsiteY94" fmla="*/ 217752 h 326678"/>
                <a:gd name="connsiteX95" fmla="*/ 386562 w 518823"/>
                <a:gd name="connsiteY95" fmla="*/ 210219 h 326678"/>
                <a:gd name="connsiteX96" fmla="*/ 384466 w 518823"/>
                <a:gd name="connsiteY96" fmla="*/ 211242 h 326678"/>
                <a:gd name="connsiteX97" fmla="*/ 379276 w 518823"/>
                <a:gd name="connsiteY97" fmla="*/ 220869 h 326678"/>
                <a:gd name="connsiteX98" fmla="*/ 374860 w 518823"/>
                <a:gd name="connsiteY98" fmla="*/ 226581 h 326678"/>
                <a:gd name="connsiteX99" fmla="*/ 362135 w 518823"/>
                <a:gd name="connsiteY99" fmla="*/ 240847 h 326678"/>
                <a:gd name="connsiteX100" fmla="*/ 357444 w 518823"/>
                <a:gd name="connsiteY100" fmla="*/ 247881 h 326678"/>
                <a:gd name="connsiteX101" fmla="*/ 357195 w 518823"/>
                <a:gd name="connsiteY101" fmla="*/ 250724 h 326678"/>
                <a:gd name="connsiteX102" fmla="*/ 355897 w 518823"/>
                <a:gd name="connsiteY102" fmla="*/ 252021 h 326678"/>
                <a:gd name="connsiteX103" fmla="*/ 357444 w 518823"/>
                <a:gd name="connsiteY103" fmla="*/ 255912 h 326678"/>
                <a:gd name="connsiteX104" fmla="*/ 360064 w 518823"/>
                <a:gd name="connsiteY104" fmla="*/ 259827 h 326678"/>
                <a:gd name="connsiteX105" fmla="*/ 364481 w 518823"/>
                <a:gd name="connsiteY105" fmla="*/ 263967 h 326678"/>
                <a:gd name="connsiteX106" fmla="*/ 380574 w 518823"/>
                <a:gd name="connsiteY106" fmla="*/ 276438 h 326678"/>
                <a:gd name="connsiteX107" fmla="*/ 383942 w 518823"/>
                <a:gd name="connsiteY107" fmla="*/ 279306 h 326678"/>
                <a:gd name="connsiteX108" fmla="*/ 387061 w 518823"/>
                <a:gd name="connsiteY108" fmla="*/ 283721 h 326678"/>
                <a:gd name="connsiteX109" fmla="*/ 388882 w 518823"/>
                <a:gd name="connsiteY109" fmla="*/ 287612 h 326678"/>
                <a:gd name="connsiteX110" fmla="*/ 382645 w 518823"/>
                <a:gd name="connsiteY110" fmla="*/ 289682 h 326678"/>
                <a:gd name="connsiteX111" fmla="*/ 384740 w 518823"/>
                <a:gd name="connsiteY111" fmla="*/ 294346 h 326678"/>
                <a:gd name="connsiteX112" fmla="*/ 383169 w 518823"/>
                <a:gd name="connsiteY112" fmla="*/ 297463 h 326678"/>
                <a:gd name="connsiteX113" fmla="*/ 379526 w 518823"/>
                <a:gd name="connsiteY113" fmla="*/ 300581 h 326678"/>
                <a:gd name="connsiteX114" fmla="*/ 375633 w 518823"/>
                <a:gd name="connsiteY114" fmla="*/ 302676 h 326678"/>
                <a:gd name="connsiteX115" fmla="*/ 372265 w 518823"/>
                <a:gd name="connsiteY115" fmla="*/ 305794 h 326678"/>
                <a:gd name="connsiteX116" fmla="*/ 369396 w 518823"/>
                <a:gd name="connsiteY116" fmla="*/ 309161 h 326678"/>
                <a:gd name="connsiteX117" fmla="*/ 365503 w 518823"/>
                <a:gd name="connsiteY117" fmla="*/ 311505 h 326678"/>
                <a:gd name="connsiteX118" fmla="*/ 361611 w 518823"/>
                <a:gd name="connsiteY118" fmla="*/ 315920 h 326678"/>
                <a:gd name="connsiteX119" fmla="*/ 359540 w 518823"/>
                <a:gd name="connsiteY119" fmla="*/ 316444 h 326678"/>
                <a:gd name="connsiteX120" fmla="*/ 358492 w 518823"/>
                <a:gd name="connsiteY120" fmla="*/ 319811 h 326678"/>
                <a:gd name="connsiteX121" fmla="*/ 355897 w 518823"/>
                <a:gd name="connsiteY121" fmla="*/ 323178 h 326678"/>
                <a:gd name="connsiteX122" fmla="*/ 350433 w 518823"/>
                <a:gd name="connsiteY122" fmla="*/ 320334 h 326678"/>
                <a:gd name="connsiteX123" fmla="*/ 347589 w 518823"/>
                <a:gd name="connsiteY123" fmla="*/ 319287 h 326678"/>
                <a:gd name="connsiteX124" fmla="*/ 341351 w 518823"/>
                <a:gd name="connsiteY124" fmla="*/ 319811 h 326678"/>
                <a:gd name="connsiteX125" fmla="*/ 338756 w 518823"/>
                <a:gd name="connsiteY125" fmla="*/ 319287 h 326678"/>
                <a:gd name="connsiteX126" fmla="*/ 337184 w 518823"/>
                <a:gd name="connsiteY126" fmla="*/ 320584 h 326678"/>
                <a:gd name="connsiteX127" fmla="*/ 336411 w 518823"/>
                <a:gd name="connsiteY127" fmla="*/ 324475 h 326678"/>
                <a:gd name="connsiteX128" fmla="*/ 331471 w 518823"/>
                <a:gd name="connsiteY128" fmla="*/ 326046 h 326678"/>
                <a:gd name="connsiteX129" fmla="*/ 326006 w 518823"/>
                <a:gd name="connsiteY129" fmla="*/ 326295 h 326678"/>
                <a:gd name="connsiteX130" fmla="*/ 322115 w 518823"/>
                <a:gd name="connsiteY130" fmla="*/ 325772 h 326678"/>
                <a:gd name="connsiteX131" fmla="*/ 316401 w 518823"/>
                <a:gd name="connsiteY131" fmla="*/ 323951 h 326678"/>
                <a:gd name="connsiteX132" fmla="*/ 306271 w 518823"/>
                <a:gd name="connsiteY132" fmla="*/ 319287 h 326678"/>
                <a:gd name="connsiteX133" fmla="*/ 298735 w 518823"/>
                <a:gd name="connsiteY133" fmla="*/ 316942 h 326678"/>
                <a:gd name="connsiteX134" fmla="*/ 293546 w 518823"/>
                <a:gd name="connsiteY134" fmla="*/ 316169 h 326678"/>
                <a:gd name="connsiteX135" fmla="*/ 289379 w 518823"/>
                <a:gd name="connsiteY135" fmla="*/ 321108 h 326678"/>
                <a:gd name="connsiteX136" fmla="*/ 283940 w 518823"/>
                <a:gd name="connsiteY136" fmla="*/ 319287 h 326678"/>
                <a:gd name="connsiteX137" fmla="*/ 279249 w 518823"/>
                <a:gd name="connsiteY137" fmla="*/ 315920 h 326678"/>
                <a:gd name="connsiteX138" fmla="*/ 275606 w 518823"/>
                <a:gd name="connsiteY138" fmla="*/ 312278 h 326678"/>
                <a:gd name="connsiteX139" fmla="*/ 272762 w 518823"/>
                <a:gd name="connsiteY139" fmla="*/ 308387 h 326678"/>
                <a:gd name="connsiteX140" fmla="*/ 270167 w 518823"/>
                <a:gd name="connsiteY140" fmla="*/ 303449 h 326678"/>
                <a:gd name="connsiteX141" fmla="*/ 267822 w 518823"/>
                <a:gd name="connsiteY141" fmla="*/ 301628 h 326678"/>
                <a:gd name="connsiteX142" fmla="*/ 265227 w 518823"/>
                <a:gd name="connsiteY142" fmla="*/ 294870 h 326678"/>
                <a:gd name="connsiteX143" fmla="*/ 262882 w 518823"/>
                <a:gd name="connsiteY143" fmla="*/ 292525 h 326678"/>
                <a:gd name="connsiteX144" fmla="*/ 257942 w 518823"/>
                <a:gd name="connsiteY144" fmla="*/ 292276 h 326678"/>
                <a:gd name="connsiteX145" fmla="*/ 253525 w 518823"/>
                <a:gd name="connsiteY145" fmla="*/ 290729 h 326678"/>
                <a:gd name="connsiteX146" fmla="*/ 250930 w 518823"/>
                <a:gd name="connsiteY146" fmla="*/ 286564 h 326678"/>
                <a:gd name="connsiteX147" fmla="*/ 248609 w 518823"/>
                <a:gd name="connsiteY147" fmla="*/ 279032 h 326678"/>
                <a:gd name="connsiteX148" fmla="*/ 244693 w 518823"/>
                <a:gd name="connsiteY148" fmla="*/ 275141 h 326678"/>
                <a:gd name="connsiteX149" fmla="*/ 234563 w 518823"/>
                <a:gd name="connsiteY149" fmla="*/ 270726 h 326678"/>
                <a:gd name="connsiteX150" fmla="*/ 230945 w 518823"/>
                <a:gd name="connsiteY150" fmla="*/ 271749 h 326678"/>
                <a:gd name="connsiteX151" fmla="*/ 226778 w 518823"/>
                <a:gd name="connsiteY151" fmla="*/ 275141 h 326678"/>
                <a:gd name="connsiteX152" fmla="*/ 224707 w 518823"/>
                <a:gd name="connsiteY152" fmla="*/ 278259 h 326678"/>
                <a:gd name="connsiteX153" fmla="*/ 221588 w 518823"/>
                <a:gd name="connsiteY153" fmla="*/ 280853 h 326678"/>
                <a:gd name="connsiteX154" fmla="*/ 218470 w 518823"/>
                <a:gd name="connsiteY154" fmla="*/ 281900 h 326678"/>
                <a:gd name="connsiteX155" fmla="*/ 215351 w 518823"/>
                <a:gd name="connsiteY155" fmla="*/ 285517 h 326678"/>
                <a:gd name="connsiteX156" fmla="*/ 211458 w 518823"/>
                <a:gd name="connsiteY156" fmla="*/ 288634 h 326678"/>
                <a:gd name="connsiteX157" fmla="*/ 204422 w 518823"/>
                <a:gd name="connsiteY157" fmla="*/ 291752 h 326678"/>
                <a:gd name="connsiteX158" fmla="*/ 202352 w 518823"/>
                <a:gd name="connsiteY158" fmla="*/ 291503 h 326678"/>
                <a:gd name="connsiteX159" fmla="*/ 198459 w 518823"/>
                <a:gd name="connsiteY159" fmla="*/ 288909 h 326678"/>
                <a:gd name="connsiteX160" fmla="*/ 202102 w 518823"/>
                <a:gd name="connsiteY160" fmla="*/ 279281 h 326678"/>
                <a:gd name="connsiteX161" fmla="*/ 202352 w 518823"/>
                <a:gd name="connsiteY161" fmla="*/ 276189 h 326678"/>
                <a:gd name="connsiteX162" fmla="*/ 201054 w 518823"/>
                <a:gd name="connsiteY162" fmla="*/ 270452 h 326678"/>
                <a:gd name="connsiteX163" fmla="*/ 203923 w 518823"/>
                <a:gd name="connsiteY163" fmla="*/ 266561 h 326678"/>
                <a:gd name="connsiteX164" fmla="*/ 206518 w 518823"/>
                <a:gd name="connsiteY164" fmla="*/ 259802 h 326678"/>
                <a:gd name="connsiteX165" fmla="*/ 210934 w 518823"/>
                <a:gd name="connsiteY165" fmla="*/ 255662 h 326678"/>
                <a:gd name="connsiteX166" fmla="*/ 216124 w 518823"/>
                <a:gd name="connsiteY166" fmla="*/ 252545 h 326678"/>
                <a:gd name="connsiteX167" fmla="*/ 218968 w 518823"/>
                <a:gd name="connsiteY167" fmla="*/ 244763 h 326678"/>
                <a:gd name="connsiteX168" fmla="*/ 221065 w 518823"/>
                <a:gd name="connsiteY168" fmla="*/ 242144 h 326678"/>
                <a:gd name="connsiteX169" fmla="*/ 221563 w 518823"/>
                <a:gd name="connsiteY169" fmla="*/ 236956 h 326678"/>
                <a:gd name="connsiteX170" fmla="*/ 223385 w 518823"/>
                <a:gd name="connsiteY170" fmla="*/ 232542 h 326678"/>
                <a:gd name="connsiteX171" fmla="*/ 221314 w 518823"/>
                <a:gd name="connsiteY171" fmla="*/ 229424 h 326678"/>
                <a:gd name="connsiteX172" fmla="*/ 220790 w 518823"/>
                <a:gd name="connsiteY172" fmla="*/ 226057 h 326678"/>
                <a:gd name="connsiteX173" fmla="*/ 218968 w 518823"/>
                <a:gd name="connsiteY173" fmla="*/ 223463 h 326678"/>
                <a:gd name="connsiteX174" fmla="*/ 218968 w 518823"/>
                <a:gd name="connsiteY174" fmla="*/ 216180 h 326678"/>
                <a:gd name="connsiteX175" fmla="*/ 216373 w 518823"/>
                <a:gd name="connsiteY175" fmla="*/ 215931 h 326678"/>
                <a:gd name="connsiteX176" fmla="*/ 209362 w 518823"/>
                <a:gd name="connsiteY176" fmla="*/ 217752 h 326678"/>
                <a:gd name="connsiteX177" fmla="*/ 209113 w 518823"/>
                <a:gd name="connsiteY177" fmla="*/ 215407 h 326678"/>
                <a:gd name="connsiteX178" fmla="*/ 204173 w 518823"/>
                <a:gd name="connsiteY178" fmla="*/ 215407 h 326678"/>
                <a:gd name="connsiteX179" fmla="*/ 204173 w 518823"/>
                <a:gd name="connsiteY179" fmla="*/ 205805 h 326678"/>
                <a:gd name="connsiteX180" fmla="*/ 197935 w 518823"/>
                <a:gd name="connsiteY180" fmla="*/ 206578 h 326678"/>
                <a:gd name="connsiteX181" fmla="*/ 197686 w 518823"/>
                <a:gd name="connsiteY181" fmla="*/ 204234 h 326678"/>
                <a:gd name="connsiteX182" fmla="*/ 194816 w 518823"/>
                <a:gd name="connsiteY182" fmla="*/ 203984 h 326678"/>
                <a:gd name="connsiteX183" fmla="*/ 194567 w 518823"/>
                <a:gd name="connsiteY183" fmla="*/ 200866 h 326678"/>
                <a:gd name="connsiteX184" fmla="*/ 191448 w 518823"/>
                <a:gd name="connsiteY184" fmla="*/ 198522 h 326678"/>
                <a:gd name="connsiteX185" fmla="*/ 190924 w 518823"/>
                <a:gd name="connsiteY185" fmla="*/ 192561 h 326678"/>
                <a:gd name="connsiteX186" fmla="*/ 188329 w 518823"/>
                <a:gd name="connsiteY186" fmla="*/ 193334 h 326678"/>
                <a:gd name="connsiteX187" fmla="*/ 187032 w 518823"/>
                <a:gd name="connsiteY187" fmla="*/ 195404 h 326678"/>
                <a:gd name="connsiteX188" fmla="*/ 185210 w 518823"/>
                <a:gd name="connsiteY188" fmla="*/ 194107 h 326678"/>
                <a:gd name="connsiteX189" fmla="*/ 181817 w 518823"/>
                <a:gd name="connsiteY189" fmla="*/ 189443 h 326678"/>
                <a:gd name="connsiteX190" fmla="*/ 176627 w 518823"/>
                <a:gd name="connsiteY190" fmla="*/ 185552 h 326678"/>
                <a:gd name="connsiteX191" fmla="*/ 174282 w 518823"/>
                <a:gd name="connsiteY191" fmla="*/ 188920 h 326678"/>
                <a:gd name="connsiteX192" fmla="*/ 169092 w 518823"/>
                <a:gd name="connsiteY192" fmla="*/ 193085 h 326678"/>
                <a:gd name="connsiteX193" fmla="*/ 165724 w 518823"/>
                <a:gd name="connsiteY193" fmla="*/ 190990 h 326678"/>
                <a:gd name="connsiteX194" fmla="*/ 156892 w 518823"/>
                <a:gd name="connsiteY194" fmla="*/ 189967 h 326678"/>
                <a:gd name="connsiteX195" fmla="*/ 154297 w 518823"/>
                <a:gd name="connsiteY195" fmla="*/ 187623 h 326678"/>
                <a:gd name="connsiteX196" fmla="*/ 149356 w 518823"/>
                <a:gd name="connsiteY196" fmla="*/ 187373 h 326678"/>
                <a:gd name="connsiteX197" fmla="*/ 148583 w 518823"/>
                <a:gd name="connsiteY197" fmla="*/ 190216 h 326678"/>
                <a:gd name="connsiteX198" fmla="*/ 142869 w 518823"/>
                <a:gd name="connsiteY198" fmla="*/ 190740 h 326678"/>
                <a:gd name="connsiteX199" fmla="*/ 135334 w 518823"/>
                <a:gd name="connsiteY199" fmla="*/ 193584 h 326678"/>
                <a:gd name="connsiteX200" fmla="*/ 128572 w 518823"/>
                <a:gd name="connsiteY200" fmla="*/ 195155 h 326678"/>
                <a:gd name="connsiteX201" fmla="*/ 127799 w 518823"/>
                <a:gd name="connsiteY201" fmla="*/ 192037 h 326678"/>
                <a:gd name="connsiteX202" fmla="*/ 121561 w 518823"/>
                <a:gd name="connsiteY202" fmla="*/ 195155 h 326678"/>
                <a:gd name="connsiteX203" fmla="*/ 117918 w 518823"/>
                <a:gd name="connsiteY203" fmla="*/ 196202 h 326678"/>
                <a:gd name="connsiteX204" fmla="*/ 111431 w 518823"/>
                <a:gd name="connsiteY204" fmla="*/ 195928 h 326678"/>
                <a:gd name="connsiteX205" fmla="*/ 111431 w 518823"/>
                <a:gd name="connsiteY205" fmla="*/ 193334 h 326678"/>
                <a:gd name="connsiteX206" fmla="*/ 115573 w 518823"/>
                <a:gd name="connsiteY206" fmla="*/ 188146 h 326678"/>
                <a:gd name="connsiteX207" fmla="*/ 112205 w 518823"/>
                <a:gd name="connsiteY207" fmla="*/ 186575 h 326678"/>
                <a:gd name="connsiteX208" fmla="*/ 106741 w 518823"/>
                <a:gd name="connsiteY208" fmla="*/ 184779 h 326678"/>
                <a:gd name="connsiteX209" fmla="*/ 102324 w 518823"/>
                <a:gd name="connsiteY209" fmla="*/ 183981 h 326678"/>
                <a:gd name="connsiteX210" fmla="*/ 96361 w 518823"/>
                <a:gd name="connsiteY210" fmla="*/ 181637 h 326678"/>
                <a:gd name="connsiteX211" fmla="*/ 95313 w 518823"/>
                <a:gd name="connsiteY211" fmla="*/ 186575 h 326678"/>
                <a:gd name="connsiteX212" fmla="*/ 87005 w 518823"/>
                <a:gd name="connsiteY212" fmla="*/ 184755 h 326678"/>
                <a:gd name="connsiteX213" fmla="*/ 83611 w 518823"/>
                <a:gd name="connsiteY213" fmla="*/ 194881 h 326678"/>
                <a:gd name="connsiteX214" fmla="*/ 81016 w 518823"/>
                <a:gd name="connsiteY214" fmla="*/ 194881 h 326678"/>
                <a:gd name="connsiteX215" fmla="*/ 80767 w 518823"/>
                <a:gd name="connsiteY215" fmla="*/ 190990 h 326678"/>
                <a:gd name="connsiteX216" fmla="*/ 77898 w 518823"/>
                <a:gd name="connsiteY216" fmla="*/ 188920 h 326678"/>
                <a:gd name="connsiteX217" fmla="*/ 74530 w 518823"/>
                <a:gd name="connsiteY217" fmla="*/ 185278 h 326678"/>
                <a:gd name="connsiteX218" fmla="*/ 73756 w 518823"/>
                <a:gd name="connsiteY218" fmla="*/ 183458 h 326678"/>
                <a:gd name="connsiteX219" fmla="*/ 66995 w 518823"/>
                <a:gd name="connsiteY219" fmla="*/ 183981 h 326678"/>
                <a:gd name="connsiteX220" fmla="*/ 64400 w 518823"/>
                <a:gd name="connsiteY220" fmla="*/ 182435 h 326678"/>
                <a:gd name="connsiteX221" fmla="*/ 63102 w 518823"/>
                <a:gd name="connsiteY221" fmla="*/ 180091 h 326678"/>
                <a:gd name="connsiteX222" fmla="*/ 59459 w 518823"/>
                <a:gd name="connsiteY222" fmla="*/ 178794 h 326678"/>
                <a:gd name="connsiteX223" fmla="*/ 57388 w 518823"/>
                <a:gd name="connsiteY223" fmla="*/ 176724 h 326678"/>
                <a:gd name="connsiteX224" fmla="*/ 57887 w 518823"/>
                <a:gd name="connsiteY224" fmla="*/ 175152 h 326678"/>
                <a:gd name="connsiteX225" fmla="*/ 53746 w 518823"/>
                <a:gd name="connsiteY225" fmla="*/ 171536 h 326678"/>
                <a:gd name="connsiteX226" fmla="*/ 49579 w 518823"/>
                <a:gd name="connsiteY226" fmla="*/ 170738 h 326678"/>
                <a:gd name="connsiteX227" fmla="*/ 44389 w 518823"/>
                <a:gd name="connsiteY227" fmla="*/ 166074 h 326678"/>
                <a:gd name="connsiteX228" fmla="*/ 43092 w 518823"/>
                <a:gd name="connsiteY228" fmla="*/ 158541 h 326678"/>
                <a:gd name="connsiteX229" fmla="*/ 42044 w 518823"/>
                <a:gd name="connsiteY229" fmla="*/ 157244 h 326678"/>
                <a:gd name="connsiteX230" fmla="*/ 43615 w 518823"/>
                <a:gd name="connsiteY230" fmla="*/ 152830 h 326678"/>
                <a:gd name="connsiteX231" fmla="*/ 42044 w 518823"/>
                <a:gd name="connsiteY231" fmla="*/ 149438 h 326678"/>
                <a:gd name="connsiteX232" fmla="*/ 42568 w 518823"/>
                <a:gd name="connsiteY232" fmla="*/ 143203 h 326678"/>
                <a:gd name="connsiteX233" fmla="*/ 39199 w 518823"/>
                <a:gd name="connsiteY233" fmla="*/ 141656 h 326678"/>
                <a:gd name="connsiteX234" fmla="*/ 37628 w 518823"/>
                <a:gd name="connsiteY234" fmla="*/ 139312 h 326678"/>
                <a:gd name="connsiteX235" fmla="*/ 36080 w 518823"/>
                <a:gd name="connsiteY235" fmla="*/ 139063 h 326678"/>
                <a:gd name="connsiteX236" fmla="*/ 31140 w 518823"/>
                <a:gd name="connsiteY236" fmla="*/ 135695 h 326678"/>
                <a:gd name="connsiteX237" fmla="*/ 18141 w 518823"/>
                <a:gd name="connsiteY237" fmla="*/ 136194 h 326678"/>
                <a:gd name="connsiteX238" fmla="*/ 9832 w 518823"/>
                <a:gd name="connsiteY238" fmla="*/ 135695 h 326678"/>
                <a:gd name="connsiteX239" fmla="*/ 2048 w 518823"/>
                <a:gd name="connsiteY239" fmla="*/ 120631 h 326678"/>
                <a:gd name="connsiteX240" fmla="*/ -2119 w 518823"/>
                <a:gd name="connsiteY240" fmla="*/ 116216 h 326678"/>
                <a:gd name="connsiteX241" fmla="*/ -1869 w 518823"/>
                <a:gd name="connsiteY241" fmla="*/ 114645 h 326678"/>
                <a:gd name="connsiteX242" fmla="*/ 2048 w 518823"/>
                <a:gd name="connsiteY242" fmla="*/ 104519 h 326678"/>
                <a:gd name="connsiteX243" fmla="*/ 9308 w 518823"/>
                <a:gd name="connsiteY243" fmla="*/ 85564 h 326678"/>
                <a:gd name="connsiteX244" fmla="*/ 24903 w 518823"/>
                <a:gd name="connsiteY244" fmla="*/ 77508 h 326678"/>
                <a:gd name="connsiteX245" fmla="*/ 47508 w 518823"/>
                <a:gd name="connsiteY245" fmla="*/ 88158 h 326678"/>
                <a:gd name="connsiteX246" fmla="*/ 41519 w 518823"/>
                <a:gd name="connsiteY246" fmla="*/ 97511 h 326678"/>
                <a:gd name="connsiteX247" fmla="*/ 54244 w 518823"/>
                <a:gd name="connsiteY247" fmla="*/ 105292 h 326678"/>
                <a:gd name="connsiteX248" fmla="*/ 58411 w 518823"/>
                <a:gd name="connsiteY248" fmla="*/ 102175 h 326678"/>
                <a:gd name="connsiteX249" fmla="*/ 62578 w 518823"/>
                <a:gd name="connsiteY249" fmla="*/ 100628 h 326678"/>
                <a:gd name="connsiteX250" fmla="*/ 66720 w 518823"/>
                <a:gd name="connsiteY250" fmla="*/ 102449 h 326678"/>
                <a:gd name="connsiteX251" fmla="*/ 67244 w 518823"/>
                <a:gd name="connsiteY251" fmla="*/ 100878 h 326678"/>
                <a:gd name="connsiteX252" fmla="*/ 75552 w 518823"/>
                <a:gd name="connsiteY252" fmla="*/ 106090 h 326678"/>
                <a:gd name="connsiteX253" fmla="*/ 82040 w 518823"/>
                <a:gd name="connsiteY253" fmla="*/ 113872 h 326678"/>
                <a:gd name="connsiteX254" fmla="*/ 84135 w 518823"/>
                <a:gd name="connsiteY254" fmla="*/ 115418 h 326678"/>
                <a:gd name="connsiteX255" fmla="*/ 87254 w 518823"/>
                <a:gd name="connsiteY255" fmla="*/ 119060 h 326678"/>
                <a:gd name="connsiteX256" fmla="*/ 90373 w 518823"/>
                <a:gd name="connsiteY256" fmla="*/ 120357 h 326678"/>
                <a:gd name="connsiteX257" fmla="*/ 92968 w 518823"/>
                <a:gd name="connsiteY257" fmla="*/ 119583 h 326678"/>
                <a:gd name="connsiteX258" fmla="*/ 101002 w 518823"/>
                <a:gd name="connsiteY258" fmla="*/ 119334 h 326678"/>
                <a:gd name="connsiteX259" fmla="*/ 105942 w 518823"/>
                <a:gd name="connsiteY259" fmla="*/ 116989 h 326678"/>
                <a:gd name="connsiteX260" fmla="*/ 117644 w 518823"/>
                <a:gd name="connsiteY260" fmla="*/ 119583 h 326678"/>
                <a:gd name="connsiteX261" fmla="*/ 120239 w 518823"/>
                <a:gd name="connsiteY261" fmla="*/ 117763 h 326678"/>
                <a:gd name="connsiteX262" fmla="*/ 124655 w 518823"/>
                <a:gd name="connsiteY262" fmla="*/ 115942 h 326678"/>
                <a:gd name="connsiteX263" fmla="*/ 128024 w 518823"/>
                <a:gd name="connsiteY263" fmla="*/ 114121 h 326678"/>
                <a:gd name="connsiteX264" fmla="*/ 132714 w 518823"/>
                <a:gd name="connsiteY264" fmla="*/ 112300 h 326678"/>
                <a:gd name="connsiteX265" fmla="*/ 136606 w 518823"/>
                <a:gd name="connsiteY265" fmla="*/ 112300 h 326678"/>
                <a:gd name="connsiteX266" fmla="*/ 143368 w 518823"/>
                <a:gd name="connsiteY266" fmla="*/ 114396 h 326678"/>
                <a:gd name="connsiteX267" fmla="*/ 146213 w 518823"/>
                <a:gd name="connsiteY267" fmla="*/ 114396 h 326678"/>
                <a:gd name="connsiteX268" fmla="*/ 147011 w 518823"/>
                <a:gd name="connsiteY268" fmla="*/ 116466 h 326678"/>
                <a:gd name="connsiteX269" fmla="*/ 155045 w 518823"/>
                <a:gd name="connsiteY269" fmla="*/ 116715 h 326678"/>
                <a:gd name="connsiteX270" fmla="*/ 151427 w 518823"/>
                <a:gd name="connsiteY270" fmla="*/ 109457 h 326678"/>
                <a:gd name="connsiteX271" fmla="*/ 155569 w 518823"/>
                <a:gd name="connsiteY271" fmla="*/ 103746 h 326678"/>
                <a:gd name="connsiteX272" fmla="*/ 160758 w 518823"/>
                <a:gd name="connsiteY272" fmla="*/ 98284 h 326678"/>
                <a:gd name="connsiteX273" fmla="*/ 164926 w 518823"/>
                <a:gd name="connsiteY273" fmla="*/ 96737 h 326678"/>
                <a:gd name="connsiteX274" fmla="*/ 171936 w 518823"/>
                <a:gd name="connsiteY274" fmla="*/ 97511 h 326678"/>
                <a:gd name="connsiteX275" fmla="*/ 172461 w 518823"/>
                <a:gd name="connsiteY275" fmla="*/ 93345 h 326678"/>
                <a:gd name="connsiteX276" fmla="*/ 170390 w 518823"/>
                <a:gd name="connsiteY276" fmla="*/ 91275 h 326678"/>
                <a:gd name="connsiteX277" fmla="*/ 164401 w 518823"/>
                <a:gd name="connsiteY277" fmla="*/ 88158 h 326678"/>
                <a:gd name="connsiteX278" fmla="*/ 155818 w 518823"/>
                <a:gd name="connsiteY278" fmla="*/ 87634 h 326678"/>
                <a:gd name="connsiteX279" fmla="*/ 152201 w 518823"/>
                <a:gd name="connsiteY279" fmla="*/ 85813 h 326678"/>
                <a:gd name="connsiteX280" fmla="*/ 148807 w 518823"/>
                <a:gd name="connsiteY280" fmla="*/ 86611 h 326678"/>
                <a:gd name="connsiteX281" fmla="*/ 146986 w 518823"/>
                <a:gd name="connsiteY281" fmla="*/ 84017 h 326678"/>
                <a:gd name="connsiteX282" fmla="*/ 145688 w 518823"/>
                <a:gd name="connsiteY282" fmla="*/ 84017 h 326678"/>
                <a:gd name="connsiteX283" fmla="*/ 141273 w 518823"/>
                <a:gd name="connsiteY283" fmla="*/ 79079 h 326678"/>
                <a:gd name="connsiteX284" fmla="*/ 143094 w 518823"/>
                <a:gd name="connsiteY284" fmla="*/ 75961 h 326678"/>
                <a:gd name="connsiteX285" fmla="*/ 141023 w 518823"/>
                <a:gd name="connsiteY285" fmla="*/ 71272 h 326678"/>
                <a:gd name="connsiteX286" fmla="*/ 140249 w 518823"/>
                <a:gd name="connsiteY286" fmla="*/ 66085 h 326678"/>
                <a:gd name="connsiteX287" fmla="*/ 142046 w 518823"/>
                <a:gd name="connsiteY287" fmla="*/ 64538 h 326678"/>
                <a:gd name="connsiteX288" fmla="*/ 143368 w 518823"/>
                <a:gd name="connsiteY288" fmla="*/ 59076 h 326678"/>
                <a:gd name="connsiteX289" fmla="*/ 142569 w 518823"/>
                <a:gd name="connsiteY289" fmla="*/ 56732 h 326678"/>
                <a:gd name="connsiteX290" fmla="*/ 143867 w 518823"/>
                <a:gd name="connsiteY290" fmla="*/ 50497 h 326678"/>
                <a:gd name="connsiteX291" fmla="*/ 145963 w 518823"/>
                <a:gd name="connsiteY291" fmla="*/ 43762 h 326678"/>
                <a:gd name="connsiteX292" fmla="*/ 147510 w 518823"/>
                <a:gd name="connsiteY292" fmla="*/ 36754 h 326678"/>
                <a:gd name="connsiteX293" fmla="*/ 150878 w 518823"/>
                <a:gd name="connsiteY293" fmla="*/ 34135 h 326678"/>
                <a:gd name="connsiteX294" fmla="*/ 150878 w 518823"/>
                <a:gd name="connsiteY294" fmla="*/ 29995 h 326678"/>
                <a:gd name="connsiteX295" fmla="*/ 154521 w 518823"/>
                <a:gd name="connsiteY295" fmla="*/ 28174 h 326678"/>
                <a:gd name="connsiteX296" fmla="*/ 159461 w 518823"/>
                <a:gd name="connsiteY296" fmla="*/ 24009 h 326678"/>
                <a:gd name="connsiteX297" fmla="*/ 162830 w 518823"/>
                <a:gd name="connsiteY297" fmla="*/ 25057 h 326678"/>
                <a:gd name="connsiteX298" fmla="*/ 164401 w 518823"/>
                <a:gd name="connsiteY298" fmla="*/ 29721 h 326678"/>
                <a:gd name="connsiteX299" fmla="*/ 169866 w 518823"/>
                <a:gd name="connsiteY299" fmla="*/ 35956 h 326678"/>
                <a:gd name="connsiteX300" fmla="*/ 168817 w 518823"/>
                <a:gd name="connsiteY300" fmla="*/ 29721 h 326678"/>
                <a:gd name="connsiteX301" fmla="*/ 171163 w 518823"/>
                <a:gd name="connsiteY301" fmla="*/ 24533 h 326678"/>
                <a:gd name="connsiteX302" fmla="*/ 171163 w 518823"/>
                <a:gd name="connsiteY302" fmla="*/ 19345 h 326678"/>
                <a:gd name="connsiteX303" fmla="*/ 174282 w 518823"/>
                <a:gd name="connsiteY303" fmla="*/ 4281 h 326678"/>
                <a:gd name="connsiteX304" fmla="*/ 175829 w 518823"/>
                <a:gd name="connsiteY304" fmla="*/ 2734 h 326678"/>
                <a:gd name="connsiteX305" fmla="*/ 180495 w 518823"/>
                <a:gd name="connsiteY305" fmla="*/ 2211 h 326678"/>
                <a:gd name="connsiteX306" fmla="*/ 181543 w 518823"/>
                <a:gd name="connsiteY306" fmla="*/ 3757 h 326678"/>
                <a:gd name="connsiteX307" fmla="*/ 188304 w 518823"/>
                <a:gd name="connsiteY307" fmla="*/ 2211 h 326678"/>
                <a:gd name="connsiteX308" fmla="*/ 190125 w 518823"/>
                <a:gd name="connsiteY308" fmla="*/ 2984 h 326678"/>
                <a:gd name="connsiteX309" fmla="*/ 190899 w 518823"/>
                <a:gd name="connsiteY309" fmla="*/ 5578 h 326678"/>
                <a:gd name="connsiteX310" fmla="*/ 195066 w 518823"/>
                <a:gd name="connsiteY310" fmla="*/ 5328 h 326678"/>
                <a:gd name="connsiteX311" fmla="*/ 193768 w 518823"/>
                <a:gd name="connsiteY311" fmla="*/ -383 h 326678"/>
                <a:gd name="connsiteX312" fmla="*/ 197910 w 518823"/>
                <a:gd name="connsiteY312" fmla="*/ 1437 h 326678"/>
                <a:gd name="connsiteX313" fmla="*/ 199482 w 518823"/>
                <a:gd name="connsiteY313" fmla="*/ -134 h 326678"/>
                <a:gd name="connsiteX314" fmla="*/ 203100 w 518823"/>
                <a:gd name="connsiteY314" fmla="*/ 390 h 326678"/>
                <a:gd name="connsiteX315" fmla="*/ 206218 w 518823"/>
                <a:gd name="connsiteY315" fmla="*/ 4281 h 326678"/>
                <a:gd name="connsiteX316" fmla="*/ 210635 w 518823"/>
                <a:gd name="connsiteY316" fmla="*/ 6101 h 326678"/>
                <a:gd name="connsiteX317" fmla="*/ 212731 w 518823"/>
                <a:gd name="connsiteY317" fmla="*/ 6101 h 326678"/>
                <a:gd name="connsiteX318" fmla="*/ 218170 w 518823"/>
                <a:gd name="connsiteY318" fmla="*/ 4281 h 326678"/>
                <a:gd name="connsiteX319" fmla="*/ 228050 w 518823"/>
                <a:gd name="connsiteY319" fmla="*/ 4031 h 326678"/>
                <a:gd name="connsiteX320" fmla="*/ 228300 w 518823"/>
                <a:gd name="connsiteY320" fmla="*/ 6351 h 326678"/>
                <a:gd name="connsiteX321" fmla="*/ 235061 w 518823"/>
                <a:gd name="connsiteY321" fmla="*/ 7648 h 326678"/>
                <a:gd name="connsiteX322" fmla="*/ 233764 w 518823"/>
                <a:gd name="connsiteY322" fmla="*/ 14407 h 326678"/>
                <a:gd name="connsiteX323" fmla="*/ 231694 w 518823"/>
                <a:gd name="connsiteY323" fmla="*/ 19869 h 326678"/>
                <a:gd name="connsiteX324" fmla="*/ 230645 w 518823"/>
                <a:gd name="connsiteY324" fmla="*/ 20917 h 326678"/>
                <a:gd name="connsiteX325" fmla="*/ 232467 w 518823"/>
                <a:gd name="connsiteY325" fmla="*/ 24009 h 326678"/>
                <a:gd name="connsiteX326" fmla="*/ 240251 w 518823"/>
                <a:gd name="connsiteY326" fmla="*/ 23236 h 326678"/>
                <a:gd name="connsiteX327" fmla="*/ 240002 w 518823"/>
                <a:gd name="connsiteY327" fmla="*/ 28174 h 326678"/>
                <a:gd name="connsiteX328" fmla="*/ 249608 w 518823"/>
                <a:gd name="connsiteY328" fmla="*/ 28947 h 326678"/>
                <a:gd name="connsiteX329" fmla="*/ 262083 w 518823"/>
                <a:gd name="connsiteY329" fmla="*/ 26628 h 326678"/>
                <a:gd name="connsiteX330" fmla="*/ 265726 w 518823"/>
                <a:gd name="connsiteY330" fmla="*/ 26354 h 326678"/>
                <a:gd name="connsiteX331" fmla="*/ 271689 w 518823"/>
                <a:gd name="connsiteY331" fmla="*/ 24807 h 326678"/>
                <a:gd name="connsiteX332" fmla="*/ 277403 w 518823"/>
                <a:gd name="connsiteY332" fmla="*/ 20118 h 326678"/>
                <a:gd name="connsiteX333" fmla="*/ 281045 w 518823"/>
                <a:gd name="connsiteY333" fmla="*/ 19096 h 326678"/>
                <a:gd name="connsiteX334" fmla="*/ 286235 w 518823"/>
                <a:gd name="connsiteY334" fmla="*/ 18821 h 326678"/>
                <a:gd name="connsiteX335" fmla="*/ 291699 w 518823"/>
                <a:gd name="connsiteY335" fmla="*/ 19620 h 326678"/>
                <a:gd name="connsiteX336" fmla="*/ 299484 w 518823"/>
                <a:gd name="connsiteY336" fmla="*/ 20393 h 326678"/>
                <a:gd name="connsiteX337" fmla="*/ 301829 w 518823"/>
                <a:gd name="connsiteY337" fmla="*/ 21166 h 326678"/>
                <a:gd name="connsiteX338" fmla="*/ 305722 w 518823"/>
                <a:gd name="connsiteY338" fmla="*/ 23760 h 326678"/>
                <a:gd name="connsiteX339" fmla="*/ 307818 w 518823"/>
                <a:gd name="connsiteY339" fmla="*/ 26354 h 326678"/>
                <a:gd name="connsiteX340" fmla="*/ 306520 w 518823"/>
                <a:gd name="connsiteY340" fmla="*/ 29995 h 326678"/>
                <a:gd name="connsiteX341" fmla="*/ 304424 w 518823"/>
                <a:gd name="connsiteY341" fmla="*/ 32090 h 326678"/>
                <a:gd name="connsiteX342" fmla="*/ 303651 w 518823"/>
                <a:gd name="connsiteY342" fmla="*/ 37527 h 326678"/>
                <a:gd name="connsiteX343" fmla="*/ 305472 w 518823"/>
                <a:gd name="connsiteY343" fmla="*/ 41418 h 326678"/>
                <a:gd name="connsiteX344" fmla="*/ 308591 w 518823"/>
                <a:gd name="connsiteY344" fmla="*/ 45334 h 326678"/>
                <a:gd name="connsiteX345" fmla="*/ 315602 w 518823"/>
                <a:gd name="connsiteY345" fmla="*/ 44286 h 326678"/>
                <a:gd name="connsiteX346" fmla="*/ 321316 w 518823"/>
                <a:gd name="connsiteY346" fmla="*/ 39872 h 326678"/>
                <a:gd name="connsiteX347" fmla="*/ 329100 w 518823"/>
                <a:gd name="connsiteY347" fmla="*/ 38824 h 326678"/>
                <a:gd name="connsiteX348" fmla="*/ 332219 w 518823"/>
                <a:gd name="connsiteY348" fmla="*/ 40121 h 326678"/>
                <a:gd name="connsiteX349" fmla="*/ 337684 w 518823"/>
                <a:gd name="connsiteY349" fmla="*/ 45583 h 326678"/>
                <a:gd name="connsiteX350" fmla="*/ 352754 w 518823"/>
                <a:gd name="connsiteY350" fmla="*/ 46880 h 326678"/>
                <a:gd name="connsiteX351" fmla="*/ 357943 w 518823"/>
                <a:gd name="connsiteY351" fmla="*/ 46356 h 326678"/>
                <a:gd name="connsiteX352" fmla="*/ 362360 w 518823"/>
                <a:gd name="connsiteY352" fmla="*/ 47404 h 326678"/>
                <a:gd name="connsiteX353" fmla="*/ 367824 w 518823"/>
                <a:gd name="connsiteY353" fmla="*/ 51818 h 326678"/>
                <a:gd name="connsiteX354" fmla="*/ 372240 w 518823"/>
                <a:gd name="connsiteY354" fmla="*/ 53115 h 326678"/>
                <a:gd name="connsiteX355" fmla="*/ 376656 w 518823"/>
                <a:gd name="connsiteY355" fmla="*/ 52068 h 326678"/>
                <a:gd name="connsiteX356" fmla="*/ 392250 w 518823"/>
                <a:gd name="connsiteY356" fmla="*/ 42989 h 326678"/>
                <a:gd name="connsiteX357" fmla="*/ 395619 w 518823"/>
                <a:gd name="connsiteY357" fmla="*/ 39622 h 326678"/>
                <a:gd name="connsiteX358" fmla="*/ 399262 w 518823"/>
                <a:gd name="connsiteY358" fmla="*/ 34933 h 326678"/>
                <a:gd name="connsiteX359" fmla="*/ 401333 w 518823"/>
                <a:gd name="connsiteY359" fmla="*/ 33387 h 326678"/>
                <a:gd name="connsiteX360" fmla="*/ 409916 w 518823"/>
                <a:gd name="connsiteY360" fmla="*/ 31042 h 326678"/>
                <a:gd name="connsiteX361" fmla="*/ 416128 w 518823"/>
                <a:gd name="connsiteY361" fmla="*/ 30269 h 326678"/>
                <a:gd name="connsiteX362" fmla="*/ 420819 w 518823"/>
                <a:gd name="connsiteY362" fmla="*/ 31042 h 326678"/>
                <a:gd name="connsiteX363" fmla="*/ 421343 w 518823"/>
                <a:gd name="connsiteY363" fmla="*/ 32863 h 326678"/>
                <a:gd name="connsiteX364" fmla="*/ 415355 w 518823"/>
                <a:gd name="connsiteY364" fmla="*/ 35706 h 326678"/>
                <a:gd name="connsiteX365" fmla="*/ 413808 w 518823"/>
                <a:gd name="connsiteY365" fmla="*/ 38325 h 326678"/>
                <a:gd name="connsiteX366" fmla="*/ 413533 w 518823"/>
                <a:gd name="connsiteY366" fmla="*/ 41692 h 326678"/>
                <a:gd name="connsiteX367" fmla="*/ 414581 w 518823"/>
                <a:gd name="connsiteY367" fmla="*/ 45334 h 326678"/>
                <a:gd name="connsiteX368" fmla="*/ 416927 w 518823"/>
                <a:gd name="connsiteY368" fmla="*/ 48451 h 326678"/>
                <a:gd name="connsiteX369" fmla="*/ 420545 w 518823"/>
                <a:gd name="connsiteY369" fmla="*/ 52068 h 326678"/>
                <a:gd name="connsiteX370" fmla="*/ 429127 w 518823"/>
                <a:gd name="connsiteY370" fmla="*/ 55460 h 326678"/>
                <a:gd name="connsiteX371" fmla="*/ 432246 w 518823"/>
                <a:gd name="connsiteY371" fmla="*/ 57530 h 326678"/>
                <a:gd name="connsiteX372" fmla="*/ 438734 w 518823"/>
                <a:gd name="connsiteY372" fmla="*/ 59351 h 326678"/>
                <a:gd name="connsiteX373" fmla="*/ 443674 w 518823"/>
                <a:gd name="connsiteY373" fmla="*/ 60124 h 326678"/>
                <a:gd name="connsiteX374" fmla="*/ 447840 w 518823"/>
                <a:gd name="connsiteY374" fmla="*/ 58827 h 326678"/>
                <a:gd name="connsiteX375" fmla="*/ 448364 w 518823"/>
                <a:gd name="connsiteY375" fmla="*/ 55186 h 326678"/>
                <a:gd name="connsiteX376" fmla="*/ 446019 w 518823"/>
                <a:gd name="connsiteY376" fmla="*/ 48451 h 326678"/>
                <a:gd name="connsiteX377" fmla="*/ 447067 w 518823"/>
                <a:gd name="connsiteY377" fmla="*/ 41443 h 326678"/>
                <a:gd name="connsiteX378" fmla="*/ 449138 w 518823"/>
                <a:gd name="connsiteY378" fmla="*/ 34684 h 326678"/>
                <a:gd name="connsiteX379" fmla="*/ 451733 w 518823"/>
                <a:gd name="connsiteY379" fmla="*/ 31566 h 326678"/>
                <a:gd name="connsiteX380" fmla="*/ 462387 w 518823"/>
                <a:gd name="connsiteY380" fmla="*/ 29222 h 326678"/>
                <a:gd name="connsiteX381" fmla="*/ 473565 w 518823"/>
                <a:gd name="connsiteY381" fmla="*/ 28199 h 326678"/>
                <a:gd name="connsiteX382" fmla="*/ 482397 w 518823"/>
                <a:gd name="connsiteY382" fmla="*/ 25855 h 326678"/>
                <a:gd name="connsiteX383" fmla="*/ 484717 w 518823"/>
                <a:gd name="connsiteY383" fmla="*/ 26104 h 326678"/>
                <a:gd name="connsiteX384" fmla="*/ 488111 w 518823"/>
                <a:gd name="connsiteY384" fmla="*/ 28972 h 326678"/>
                <a:gd name="connsiteX385" fmla="*/ 492776 w 518823"/>
                <a:gd name="connsiteY385" fmla="*/ 45059 h 326678"/>
                <a:gd name="connsiteX386" fmla="*/ 494848 w 518823"/>
                <a:gd name="connsiteY386" fmla="*/ 49998 h 326678"/>
                <a:gd name="connsiteX387" fmla="*/ 497193 w 518823"/>
                <a:gd name="connsiteY387" fmla="*/ 50796 h 326678"/>
                <a:gd name="connsiteX388" fmla="*/ 501609 w 518823"/>
                <a:gd name="connsiteY388" fmla="*/ 47404 h 326678"/>
                <a:gd name="connsiteX389" fmla="*/ 507323 w 518823"/>
                <a:gd name="connsiteY389" fmla="*/ 46880 h 326678"/>
                <a:gd name="connsiteX390" fmla="*/ 510442 w 518823"/>
                <a:gd name="connsiteY390" fmla="*/ 47928 h 32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518823" h="326678">
                  <a:moveTo>
                    <a:pt x="516704" y="53614"/>
                  </a:moveTo>
                  <a:lnTo>
                    <a:pt x="512537" y="53864"/>
                  </a:lnTo>
                  <a:lnTo>
                    <a:pt x="506050" y="52567"/>
                  </a:lnTo>
                  <a:lnTo>
                    <a:pt x="505526" y="54138"/>
                  </a:lnTo>
                  <a:lnTo>
                    <a:pt x="506574" y="60099"/>
                  </a:lnTo>
                  <a:lnTo>
                    <a:pt x="505526" y="64788"/>
                  </a:lnTo>
                  <a:lnTo>
                    <a:pt x="505027" y="70225"/>
                  </a:lnTo>
                  <a:lnTo>
                    <a:pt x="502408" y="76734"/>
                  </a:lnTo>
                  <a:lnTo>
                    <a:pt x="501110" y="87634"/>
                  </a:lnTo>
                  <a:lnTo>
                    <a:pt x="500337" y="103472"/>
                  </a:lnTo>
                  <a:lnTo>
                    <a:pt x="498515" y="104769"/>
                  </a:lnTo>
                  <a:lnTo>
                    <a:pt x="498016" y="101401"/>
                  </a:lnTo>
                  <a:lnTo>
                    <a:pt x="496694" y="99057"/>
                  </a:lnTo>
                  <a:lnTo>
                    <a:pt x="493849" y="97760"/>
                  </a:lnTo>
                  <a:lnTo>
                    <a:pt x="489957" y="100105"/>
                  </a:lnTo>
                  <a:lnTo>
                    <a:pt x="488385" y="96987"/>
                  </a:lnTo>
                  <a:lnTo>
                    <a:pt x="486314" y="96987"/>
                  </a:lnTo>
                  <a:lnTo>
                    <a:pt x="479029" y="99331"/>
                  </a:lnTo>
                  <a:lnTo>
                    <a:pt x="473839" y="101651"/>
                  </a:lnTo>
                  <a:lnTo>
                    <a:pt x="474637" y="103472"/>
                  </a:lnTo>
                  <a:lnTo>
                    <a:pt x="474887" y="108410"/>
                  </a:lnTo>
                  <a:lnTo>
                    <a:pt x="479553" y="107886"/>
                  </a:lnTo>
                  <a:lnTo>
                    <a:pt x="479553" y="114396"/>
                  </a:lnTo>
                  <a:lnTo>
                    <a:pt x="478006" y="120357"/>
                  </a:lnTo>
                  <a:lnTo>
                    <a:pt x="470720" y="116989"/>
                  </a:lnTo>
                  <a:lnTo>
                    <a:pt x="470471" y="115418"/>
                  </a:lnTo>
                  <a:lnTo>
                    <a:pt x="466304" y="115418"/>
                  </a:lnTo>
                  <a:lnTo>
                    <a:pt x="463709" y="113348"/>
                  </a:lnTo>
                  <a:lnTo>
                    <a:pt x="459817" y="112575"/>
                  </a:lnTo>
                  <a:lnTo>
                    <a:pt x="459043" y="106863"/>
                  </a:lnTo>
                  <a:lnTo>
                    <a:pt x="455650" y="110230"/>
                  </a:lnTo>
                  <a:lnTo>
                    <a:pt x="451508" y="112575"/>
                  </a:lnTo>
                  <a:lnTo>
                    <a:pt x="449936" y="114396"/>
                  </a:lnTo>
                  <a:lnTo>
                    <a:pt x="448639" y="118810"/>
                  </a:lnTo>
                  <a:lnTo>
                    <a:pt x="440081" y="117488"/>
                  </a:lnTo>
                  <a:lnTo>
                    <a:pt x="442401" y="122701"/>
                  </a:lnTo>
                  <a:lnTo>
                    <a:pt x="443449" y="134374"/>
                  </a:lnTo>
                  <a:lnTo>
                    <a:pt x="444747" y="137242"/>
                  </a:lnTo>
                  <a:lnTo>
                    <a:pt x="456698" y="169690"/>
                  </a:lnTo>
                  <a:lnTo>
                    <a:pt x="446568" y="171785"/>
                  </a:lnTo>
                  <a:lnTo>
                    <a:pt x="442401" y="175152"/>
                  </a:lnTo>
                  <a:lnTo>
                    <a:pt x="447616" y="180091"/>
                  </a:lnTo>
                  <a:lnTo>
                    <a:pt x="446818" y="181911"/>
                  </a:lnTo>
                  <a:lnTo>
                    <a:pt x="449163" y="183732"/>
                  </a:lnTo>
                  <a:lnTo>
                    <a:pt x="449936" y="186849"/>
                  </a:lnTo>
                  <a:lnTo>
                    <a:pt x="452531" y="190216"/>
                  </a:lnTo>
                  <a:lnTo>
                    <a:pt x="453329" y="188645"/>
                  </a:lnTo>
                  <a:lnTo>
                    <a:pt x="457746" y="190466"/>
                  </a:lnTo>
                  <a:lnTo>
                    <a:pt x="460590" y="193334"/>
                  </a:lnTo>
                  <a:lnTo>
                    <a:pt x="456947" y="199819"/>
                  </a:lnTo>
                  <a:lnTo>
                    <a:pt x="459043" y="201390"/>
                  </a:lnTo>
                  <a:lnTo>
                    <a:pt x="460066" y="205281"/>
                  </a:lnTo>
                  <a:lnTo>
                    <a:pt x="462412" y="208922"/>
                  </a:lnTo>
                  <a:lnTo>
                    <a:pt x="468126" y="215931"/>
                  </a:lnTo>
                  <a:lnTo>
                    <a:pt x="470196" y="219822"/>
                  </a:lnTo>
                  <a:lnTo>
                    <a:pt x="470720" y="222665"/>
                  </a:lnTo>
                  <a:lnTo>
                    <a:pt x="474363" y="224760"/>
                  </a:lnTo>
                  <a:lnTo>
                    <a:pt x="480850" y="229424"/>
                  </a:lnTo>
                  <a:lnTo>
                    <a:pt x="483969" y="233839"/>
                  </a:lnTo>
                  <a:lnTo>
                    <a:pt x="485790" y="238253"/>
                  </a:lnTo>
                  <a:lnTo>
                    <a:pt x="490730" y="241645"/>
                  </a:lnTo>
                  <a:lnTo>
                    <a:pt x="490730" y="243965"/>
                  </a:lnTo>
                  <a:lnTo>
                    <a:pt x="494873" y="250973"/>
                  </a:lnTo>
                  <a:lnTo>
                    <a:pt x="493325" y="254365"/>
                  </a:lnTo>
                  <a:lnTo>
                    <a:pt x="489433" y="259802"/>
                  </a:lnTo>
                  <a:lnTo>
                    <a:pt x="485790" y="262920"/>
                  </a:lnTo>
                  <a:lnTo>
                    <a:pt x="483195" y="262670"/>
                  </a:lnTo>
                  <a:lnTo>
                    <a:pt x="480076" y="266836"/>
                  </a:lnTo>
                  <a:lnTo>
                    <a:pt x="470995" y="269155"/>
                  </a:lnTo>
                  <a:lnTo>
                    <a:pt x="467601" y="269679"/>
                  </a:lnTo>
                  <a:lnTo>
                    <a:pt x="465780" y="269429"/>
                  </a:lnTo>
                  <a:lnTo>
                    <a:pt x="455126" y="267085"/>
                  </a:lnTo>
                  <a:lnTo>
                    <a:pt x="449936" y="267858"/>
                  </a:lnTo>
                  <a:lnTo>
                    <a:pt x="447092" y="270203"/>
                  </a:lnTo>
                  <a:lnTo>
                    <a:pt x="442152" y="276438"/>
                  </a:lnTo>
                  <a:lnTo>
                    <a:pt x="434616" y="283197"/>
                  </a:lnTo>
                  <a:lnTo>
                    <a:pt x="431747" y="284993"/>
                  </a:lnTo>
                  <a:lnTo>
                    <a:pt x="430200" y="279281"/>
                  </a:lnTo>
                  <a:lnTo>
                    <a:pt x="430200" y="271500"/>
                  </a:lnTo>
                  <a:lnTo>
                    <a:pt x="432021" y="263718"/>
                  </a:lnTo>
                  <a:lnTo>
                    <a:pt x="427606" y="260600"/>
                  </a:lnTo>
                  <a:lnTo>
                    <a:pt x="419796" y="252545"/>
                  </a:lnTo>
                  <a:lnTo>
                    <a:pt x="416178" y="253592"/>
                  </a:lnTo>
                  <a:lnTo>
                    <a:pt x="416178" y="247606"/>
                  </a:lnTo>
                  <a:lnTo>
                    <a:pt x="414082" y="244239"/>
                  </a:lnTo>
                  <a:lnTo>
                    <a:pt x="413833" y="235659"/>
                  </a:lnTo>
                  <a:lnTo>
                    <a:pt x="414856" y="232816"/>
                  </a:lnTo>
                  <a:lnTo>
                    <a:pt x="414606" y="230197"/>
                  </a:lnTo>
                  <a:lnTo>
                    <a:pt x="412536" y="225783"/>
                  </a:lnTo>
                  <a:lnTo>
                    <a:pt x="410963" y="226830"/>
                  </a:lnTo>
                  <a:lnTo>
                    <a:pt x="402405" y="228401"/>
                  </a:lnTo>
                  <a:lnTo>
                    <a:pt x="394870" y="229175"/>
                  </a:lnTo>
                  <a:lnTo>
                    <a:pt x="392001" y="229948"/>
                  </a:lnTo>
                  <a:lnTo>
                    <a:pt x="390704" y="222939"/>
                  </a:lnTo>
                  <a:lnTo>
                    <a:pt x="388358" y="217752"/>
                  </a:lnTo>
                  <a:lnTo>
                    <a:pt x="386562" y="210219"/>
                  </a:lnTo>
                  <a:lnTo>
                    <a:pt x="384466" y="211242"/>
                  </a:lnTo>
                  <a:lnTo>
                    <a:pt x="379276" y="220869"/>
                  </a:lnTo>
                  <a:lnTo>
                    <a:pt x="374860" y="226581"/>
                  </a:lnTo>
                  <a:lnTo>
                    <a:pt x="362135" y="240847"/>
                  </a:lnTo>
                  <a:lnTo>
                    <a:pt x="357444" y="247881"/>
                  </a:lnTo>
                  <a:lnTo>
                    <a:pt x="357195" y="250724"/>
                  </a:lnTo>
                  <a:lnTo>
                    <a:pt x="355897" y="252021"/>
                  </a:lnTo>
                  <a:lnTo>
                    <a:pt x="357444" y="255912"/>
                  </a:lnTo>
                  <a:lnTo>
                    <a:pt x="360064" y="259827"/>
                  </a:lnTo>
                  <a:lnTo>
                    <a:pt x="364481" y="263967"/>
                  </a:lnTo>
                  <a:lnTo>
                    <a:pt x="380574" y="276438"/>
                  </a:lnTo>
                  <a:lnTo>
                    <a:pt x="383942" y="279306"/>
                  </a:lnTo>
                  <a:lnTo>
                    <a:pt x="387061" y="283721"/>
                  </a:lnTo>
                  <a:lnTo>
                    <a:pt x="388882" y="287612"/>
                  </a:lnTo>
                  <a:lnTo>
                    <a:pt x="382645" y="289682"/>
                  </a:lnTo>
                  <a:lnTo>
                    <a:pt x="384740" y="294346"/>
                  </a:lnTo>
                  <a:lnTo>
                    <a:pt x="383169" y="297463"/>
                  </a:lnTo>
                  <a:lnTo>
                    <a:pt x="379526" y="300581"/>
                  </a:lnTo>
                  <a:lnTo>
                    <a:pt x="375633" y="302676"/>
                  </a:lnTo>
                  <a:lnTo>
                    <a:pt x="372265" y="305794"/>
                  </a:lnTo>
                  <a:lnTo>
                    <a:pt x="369396" y="309161"/>
                  </a:lnTo>
                  <a:lnTo>
                    <a:pt x="365503" y="311505"/>
                  </a:lnTo>
                  <a:lnTo>
                    <a:pt x="361611" y="315920"/>
                  </a:lnTo>
                  <a:lnTo>
                    <a:pt x="359540" y="316444"/>
                  </a:lnTo>
                  <a:lnTo>
                    <a:pt x="358492" y="319811"/>
                  </a:lnTo>
                  <a:lnTo>
                    <a:pt x="355897" y="323178"/>
                  </a:lnTo>
                  <a:lnTo>
                    <a:pt x="350433" y="320334"/>
                  </a:lnTo>
                  <a:lnTo>
                    <a:pt x="347589" y="319287"/>
                  </a:lnTo>
                  <a:lnTo>
                    <a:pt x="341351" y="319811"/>
                  </a:lnTo>
                  <a:lnTo>
                    <a:pt x="338756" y="319287"/>
                  </a:lnTo>
                  <a:lnTo>
                    <a:pt x="337184" y="320584"/>
                  </a:lnTo>
                  <a:lnTo>
                    <a:pt x="336411" y="324475"/>
                  </a:lnTo>
                  <a:lnTo>
                    <a:pt x="331471" y="326046"/>
                  </a:lnTo>
                  <a:lnTo>
                    <a:pt x="326006" y="326295"/>
                  </a:lnTo>
                  <a:lnTo>
                    <a:pt x="322115" y="325772"/>
                  </a:lnTo>
                  <a:lnTo>
                    <a:pt x="316401" y="323951"/>
                  </a:lnTo>
                  <a:lnTo>
                    <a:pt x="306271" y="319287"/>
                  </a:lnTo>
                  <a:lnTo>
                    <a:pt x="298735" y="316942"/>
                  </a:lnTo>
                  <a:lnTo>
                    <a:pt x="293546" y="316169"/>
                  </a:lnTo>
                  <a:lnTo>
                    <a:pt x="289379" y="321108"/>
                  </a:lnTo>
                  <a:lnTo>
                    <a:pt x="283940" y="319287"/>
                  </a:lnTo>
                  <a:lnTo>
                    <a:pt x="279249" y="315920"/>
                  </a:lnTo>
                  <a:lnTo>
                    <a:pt x="275606" y="312278"/>
                  </a:lnTo>
                  <a:lnTo>
                    <a:pt x="272762" y="308387"/>
                  </a:lnTo>
                  <a:lnTo>
                    <a:pt x="270167" y="303449"/>
                  </a:lnTo>
                  <a:lnTo>
                    <a:pt x="267822" y="301628"/>
                  </a:lnTo>
                  <a:lnTo>
                    <a:pt x="265227" y="294870"/>
                  </a:lnTo>
                  <a:lnTo>
                    <a:pt x="262882" y="292525"/>
                  </a:lnTo>
                  <a:lnTo>
                    <a:pt x="257942" y="292276"/>
                  </a:lnTo>
                  <a:lnTo>
                    <a:pt x="253525" y="290729"/>
                  </a:lnTo>
                  <a:lnTo>
                    <a:pt x="250930" y="286564"/>
                  </a:lnTo>
                  <a:lnTo>
                    <a:pt x="248609" y="279032"/>
                  </a:lnTo>
                  <a:lnTo>
                    <a:pt x="244693" y="275141"/>
                  </a:lnTo>
                  <a:lnTo>
                    <a:pt x="234563" y="270726"/>
                  </a:lnTo>
                  <a:lnTo>
                    <a:pt x="230945" y="271749"/>
                  </a:lnTo>
                  <a:lnTo>
                    <a:pt x="226778" y="275141"/>
                  </a:lnTo>
                  <a:lnTo>
                    <a:pt x="224707" y="278259"/>
                  </a:lnTo>
                  <a:lnTo>
                    <a:pt x="221588" y="280853"/>
                  </a:lnTo>
                  <a:lnTo>
                    <a:pt x="218470" y="281900"/>
                  </a:lnTo>
                  <a:lnTo>
                    <a:pt x="215351" y="285517"/>
                  </a:lnTo>
                  <a:lnTo>
                    <a:pt x="211458" y="288634"/>
                  </a:lnTo>
                  <a:lnTo>
                    <a:pt x="204422" y="291752"/>
                  </a:lnTo>
                  <a:lnTo>
                    <a:pt x="202352" y="291503"/>
                  </a:lnTo>
                  <a:lnTo>
                    <a:pt x="198459" y="288909"/>
                  </a:lnTo>
                  <a:lnTo>
                    <a:pt x="202102" y="279281"/>
                  </a:lnTo>
                  <a:lnTo>
                    <a:pt x="202352" y="276189"/>
                  </a:lnTo>
                  <a:lnTo>
                    <a:pt x="201054" y="270452"/>
                  </a:lnTo>
                  <a:lnTo>
                    <a:pt x="203923" y="266561"/>
                  </a:lnTo>
                  <a:lnTo>
                    <a:pt x="206518" y="259802"/>
                  </a:lnTo>
                  <a:lnTo>
                    <a:pt x="210934" y="255662"/>
                  </a:lnTo>
                  <a:lnTo>
                    <a:pt x="216124" y="252545"/>
                  </a:lnTo>
                  <a:lnTo>
                    <a:pt x="218968" y="244763"/>
                  </a:lnTo>
                  <a:lnTo>
                    <a:pt x="221065" y="242144"/>
                  </a:lnTo>
                  <a:lnTo>
                    <a:pt x="221563" y="236956"/>
                  </a:lnTo>
                  <a:lnTo>
                    <a:pt x="223385" y="232542"/>
                  </a:lnTo>
                  <a:lnTo>
                    <a:pt x="221314" y="229424"/>
                  </a:lnTo>
                  <a:lnTo>
                    <a:pt x="220790" y="226057"/>
                  </a:lnTo>
                  <a:lnTo>
                    <a:pt x="218968" y="223463"/>
                  </a:lnTo>
                  <a:lnTo>
                    <a:pt x="218968" y="216180"/>
                  </a:lnTo>
                  <a:lnTo>
                    <a:pt x="216373" y="215931"/>
                  </a:lnTo>
                  <a:lnTo>
                    <a:pt x="209362" y="217752"/>
                  </a:lnTo>
                  <a:lnTo>
                    <a:pt x="209113" y="215407"/>
                  </a:lnTo>
                  <a:lnTo>
                    <a:pt x="204173" y="215407"/>
                  </a:lnTo>
                  <a:lnTo>
                    <a:pt x="204173" y="205805"/>
                  </a:lnTo>
                  <a:lnTo>
                    <a:pt x="197935" y="206578"/>
                  </a:lnTo>
                  <a:lnTo>
                    <a:pt x="197686" y="204234"/>
                  </a:lnTo>
                  <a:lnTo>
                    <a:pt x="194816" y="203984"/>
                  </a:lnTo>
                  <a:lnTo>
                    <a:pt x="194567" y="200866"/>
                  </a:lnTo>
                  <a:lnTo>
                    <a:pt x="191448" y="198522"/>
                  </a:lnTo>
                  <a:lnTo>
                    <a:pt x="190924" y="192561"/>
                  </a:lnTo>
                  <a:lnTo>
                    <a:pt x="188329" y="193334"/>
                  </a:lnTo>
                  <a:lnTo>
                    <a:pt x="187032" y="195404"/>
                  </a:lnTo>
                  <a:lnTo>
                    <a:pt x="185210" y="194107"/>
                  </a:lnTo>
                  <a:lnTo>
                    <a:pt x="181817" y="189443"/>
                  </a:lnTo>
                  <a:lnTo>
                    <a:pt x="176627" y="185552"/>
                  </a:lnTo>
                  <a:lnTo>
                    <a:pt x="174282" y="188920"/>
                  </a:lnTo>
                  <a:lnTo>
                    <a:pt x="169092" y="193085"/>
                  </a:lnTo>
                  <a:lnTo>
                    <a:pt x="165724" y="190990"/>
                  </a:lnTo>
                  <a:lnTo>
                    <a:pt x="156892" y="189967"/>
                  </a:lnTo>
                  <a:lnTo>
                    <a:pt x="154297" y="187623"/>
                  </a:lnTo>
                  <a:lnTo>
                    <a:pt x="149356" y="187373"/>
                  </a:lnTo>
                  <a:lnTo>
                    <a:pt x="148583" y="190216"/>
                  </a:lnTo>
                  <a:lnTo>
                    <a:pt x="142869" y="190740"/>
                  </a:lnTo>
                  <a:lnTo>
                    <a:pt x="135334" y="193584"/>
                  </a:lnTo>
                  <a:lnTo>
                    <a:pt x="128572" y="195155"/>
                  </a:lnTo>
                  <a:lnTo>
                    <a:pt x="127799" y="192037"/>
                  </a:lnTo>
                  <a:lnTo>
                    <a:pt x="121561" y="195155"/>
                  </a:lnTo>
                  <a:lnTo>
                    <a:pt x="117918" y="196202"/>
                  </a:lnTo>
                  <a:lnTo>
                    <a:pt x="111431" y="195928"/>
                  </a:lnTo>
                  <a:lnTo>
                    <a:pt x="111431" y="193334"/>
                  </a:lnTo>
                  <a:lnTo>
                    <a:pt x="115573" y="188146"/>
                  </a:lnTo>
                  <a:lnTo>
                    <a:pt x="112205" y="186575"/>
                  </a:lnTo>
                  <a:lnTo>
                    <a:pt x="106741" y="184779"/>
                  </a:lnTo>
                  <a:lnTo>
                    <a:pt x="102324" y="183981"/>
                  </a:lnTo>
                  <a:lnTo>
                    <a:pt x="96361" y="181637"/>
                  </a:lnTo>
                  <a:lnTo>
                    <a:pt x="95313" y="186575"/>
                  </a:lnTo>
                  <a:lnTo>
                    <a:pt x="87005" y="184755"/>
                  </a:lnTo>
                  <a:lnTo>
                    <a:pt x="83611" y="194881"/>
                  </a:lnTo>
                  <a:lnTo>
                    <a:pt x="81016" y="194881"/>
                  </a:lnTo>
                  <a:lnTo>
                    <a:pt x="80767" y="190990"/>
                  </a:lnTo>
                  <a:lnTo>
                    <a:pt x="77898" y="188920"/>
                  </a:lnTo>
                  <a:lnTo>
                    <a:pt x="74530" y="185278"/>
                  </a:lnTo>
                  <a:lnTo>
                    <a:pt x="73756" y="183458"/>
                  </a:lnTo>
                  <a:lnTo>
                    <a:pt x="66995" y="183981"/>
                  </a:lnTo>
                  <a:lnTo>
                    <a:pt x="64400" y="182435"/>
                  </a:lnTo>
                  <a:lnTo>
                    <a:pt x="63102" y="180091"/>
                  </a:lnTo>
                  <a:lnTo>
                    <a:pt x="59459" y="178794"/>
                  </a:lnTo>
                  <a:lnTo>
                    <a:pt x="57388" y="176724"/>
                  </a:lnTo>
                  <a:lnTo>
                    <a:pt x="57887" y="175152"/>
                  </a:lnTo>
                  <a:lnTo>
                    <a:pt x="53746" y="171536"/>
                  </a:lnTo>
                  <a:lnTo>
                    <a:pt x="49579" y="170738"/>
                  </a:lnTo>
                  <a:lnTo>
                    <a:pt x="44389" y="166074"/>
                  </a:lnTo>
                  <a:lnTo>
                    <a:pt x="43092" y="158541"/>
                  </a:lnTo>
                  <a:lnTo>
                    <a:pt x="42044" y="157244"/>
                  </a:lnTo>
                  <a:lnTo>
                    <a:pt x="43615" y="152830"/>
                  </a:lnTo>
                  <a:lnTo>
                    <a:pt x="42044" y="149438"/>
                  </a:lnTo>
                  <a:lnTo>
                    <a:pt x="42568" y="143203"/>
                  </a:lnTo>
                  <a:lnTo>
                    <a:pt x="39199" y="141656"/>
                  </a:lnTo>
                  <a:lnTo>
                    <a:pt x="37628" y="139312"/>
                  </a:lnTo>
                  <a:lnTo>
                    <a:pt x="36080" y="139063"/>
                  </a:lnTo>
                  <a:lnTo>
                    <a:pt x="31140" y="135695"/>
                  </a:lnTo>
                  <a:lnTo>
                    <a:pt x="18141" y="136194"/>
                  </a:lnTo>
                  <a:lnTo>
                    <a:pt x="9832" y="135695"/>
                  </a:lnTo>
                  <a:lnTo>
                    <a:pt x="2048" y="120631"/>
                  </a:lnTo>
                  <a:lnTo>
                    <a:pt x="-2119" y="116216"/>
                  </a:lnTo>
                  <a:lnTo>
                    <a:pt x="-1869" y="114645"/>
                  </a:lnTo>
                  <a:lnTo>
                    <a:pt x="2048" y="104519"/>
                  </a:lnTo>
                  <a:lnTo>
                    <a:pt x="9308" y="85564"/>
                  </a:lnTo>
                  <a:lnTo>
                    <a:pt x="24903" y="77508"/>
                  </a:lnTo>
                  <a:lnTo>
                    <a:pt x="47508" y="88158"/>
                  </a:lnTo>
                  <a:lnTo>
                    <a:pt x="41519" y="97511"/>
                  </a:lnTo>
                  <a:lnTo>
                    <a:pt x="54244" y="105292"/>
                  </a:lnTo>
                  <a:lnTo>
                    <a:pt x="58411" y="102175"/>
                  </a:lnTo>
                  <a:lnTo>
                    <a:pt x="62578" y="100628"/>
                  </a:lnTo>
                  <a:lnTo>
                    <a:pt x="66720" y="102449"/>
                  </a:lnTo>
                  <a:lnTo>
                    <a:pt x="67244" y="100878"/>
                  </a:lnTo>
                  <a:lnTo>
                    <a:pt x="75552" y="106090"/>
                  </a:lnTo>
                  <a:lnTo>
                    <a:pt x="82040" y="113872"/>
                  </a:lnTo>
                  <a:lnTo>
                    <a:pt x="84135" y="115418"/>
                  </a:lnTo>
                  <a:lnTo>
                    <a:pt x="87254" y="119060"/>
                  </a:lnTo>
                  <a:lnTo>
                    <a:pt x="90373" y="120357"/>
                  </a:lnTo>
                  <a:lnTo>
                    <a:pt x="92968" y="119583"/>
                  </a:lnTo>
                  <a:lnTo>
                    <a:pt x="101002" y="119334"/>
                  </a:lnTo>
                  <a:lnTo>
                    <a:pt x="105942" y="116989"/>
                  </a:lnTo>
                  <a:lnTo>
                    <a:pt x="117644" y="119583"/>
                  </a:lnTo>
                  <a:lnTo>
                    <a:pt x="120239" y="117763"/>
                  </a:lnTo>
                  <a:lnTo>
                    <a:pt x="124655" y="115942"/>
                  </a:lnTo>
                  <a:lnTo>
                    <a:pt x="128024" y="114121"/>
                  </a:lnTo>
                  <a:lnTo>
                    <a:pt x="132714" y="112300"/>
                  </a:lnTo>
                  <a:lnTo>
                    <a:pt x="136606" y="112300"/>
                  </a:lnTo>
                  <a:lnTo>
                    <a:pt x="143368" y="114396"/>
                  </a:lnTo>
                  <a:lnTo>
                    <a:pt x="146213" y="114396"/>
                  </a:lnTo>
                  <a:lnTo>
                    <a:pt x="147011" y="116466"/>
                  </a:lnTo>
                  <a:lnTo>
                    <a:pt x="155045" y="116715"/>
                  </a:lnTo>
                  <a:lnTo>
                    <a:pt x="151427" y="109457"/>
                  </a:lnTo>
                  <a:lnTo>
                    <a:pt x="155569" y="103746"/>
                  </a:lnTo>
                  <a:lnTo>
                    <a:pt x="160758" y="98284"/>
                  </a:lnTo>
                  <a:lnTo>
                    <a:pt x="164926" y="96737"/>
                  </a:lnTo>
                  <a:lnTo>
                    <a:pt x="171936" y="97511"/>
                  </a:lnTo>
                  <a:lnTo>
                    <a:pt x="172461" y="93345"/>
                  </a:lnTo>
                  <a:lnTo>
                    <a:pt x="170390" y="91275"/>
                  </a:lnTo>
                  <a:lnTo>
                    <a:pt x="164401" y="88158"/>
                  </a:lnTo>
                  <a:lnTo>
                    <a:pt x="155818" y="87634"/>
                  </a:lnTo>
                  <a:lnTo>
                    <a:pt x="152201" y="85813"/>
                  </a:lnTo>
                  <a:lnTo>
                    <a:pt x="148807" y="86611"/>
                  </a:lnTo>
                  <a:lnTo>
                    <a:pt x="146986" y="84017"/>
                  </a:lnTo>
                  <a:lnTo>
                    <a:pt x="145688" y="84017"/>
                  </a:lnTo>
                  <a:lnTo>
                    <a:pt x="141273" y="79079"/>
                  </a:lnTo>
                  <a:lnTo>
                    <a:pt x="143094" y="75961"/>
                  </a:lnTo>
                  <a:lnTo>
                    <a:pt x="141023" y="71272"/>
                  </a:lnTo>
                  <a:lnTo>
                    <a:pt x="140249" y="66085"/>
                  </a:lnTo>
                  <a:lnTo>
                    <a:pt x="142046" y="64538"/>
                  </a:lnTo>
                  <a:lnTo>
                    <a:pt x="143368" y="59076"/>
                  </a:lnTo>
                  <a:lnTo>
                    <a:pt x="142569" y="56732"/>
                  </a:lnTo>
                  <a:lnTo>
                    <a:pt x="143867" y="50497"/>
                  </a:lnTo>
                  <a:lnTo>
                    <a:pt x="145963" y="43762"/>
                  </a:lnTo>
                  <a:lnTo>
                    <a:pt x="147510" y="36754"/>
                  </a:lnTo>
                  <a:lnTo>
                    <a:pt x="150878" y="34135"/>
                  </a:lnTo>
                  <a:lnTo>
                    <a:pt x="150878" y="29995"/>
                  </a:lnTo>
                  <a:lnTo>
                    <a:pt x="154521" y="28174"/>
                  </a:lnTo>
                  <a:lnTo>
                    <a:pt x="159461" y="24009"/>
                  </a:lnTo>
                  <a:lnTo>
                    <a:pt x="162830" y="25057"/>
                  </a:lnTo>
                  <a:lnTo>
                    <a:pt x="164401" y="29721"/>
                  </a:lnTo>
                  <a:lnTo>
                    <a:pt x="169866" y="35956"/>
                  </a:lnTo>
                  <a:lnTo>
                    <a:pt x="168817" y="29721"/>
                  </a:lnTo>
                  <a:lnTo>
                    <a:pt x="171163" y="24533"/>
                  </a:lnTo>
                  <a:lnTo>
                    <a:pt x="171163" y="19345"/>
                  </a:lnTo>
                  <a:lnTo>
                    <a:pt x="174282" y="4281"/>
                  </a:lnTo>
                  <a:lnTo>
                    <a:pt x="175829" y="2734"/>
                  </a:lnTo>
                  <a:lnTo>
                    <a:pt x="180495" y="2211"/>
                  </a:lnTo>
                  <a:lnTo>
                    <a:pt x="181543" y="3757"/>
                  </a:lnTo>
                  <a:lnTo>
                    <a:pt x="188304" y="2211"/>
                  </a:lnTo>
                  <a:lnTo>
                    <a:pt x="190125" y="2984"/>
                  </a:lnTo>
                  <a:lnTo>
                    <a:pt x="190899" y="5578"/>
                  </a:lnTo>
                  <a:lnTo>
                    <a:pt x="195066" y="5328"/>
                  </a:lnTo>
                  <a:lnTo>
                    <a:pt x="193768" y="-383"/>
                  </a:lnTo>
                  <a:lnTo>
                    <a:pt x="197910" y="1437"/>
                  </a:lnTo>
                  <a:lnTo>
                    <a:pt x="199482" y="-134"/>
                  </a:lnTo>
                  <a:lnTo>
                    <a:pt x="203100" y="390"/>
                  </a:lnTo>
                  <a:lnTo>
                    <a:pt x="206218" y="4281"/>
                  </a:lnTo>
                  <a:lnTo>
                    <a:pt x="210635" y="6101"/>
                  </a:lnTo>
                  <a:lnTo>
                    <a:pt x="212731" y="6101"/>
                  </a:lnTo>
                  <a:lnTo>
                    <a:pt x="218170" y="4281"/>
                  </a:lnTo>
                  <a:lnTo>
                    <a:pt x="228050" y="4031"/>
                  </a:lnTo>
                  <a:lnTo>
                    <a:pt x="228300" y="6351"/>
                  </a:lnTo>
                  <a:lnTo>
                    <a:pt x="235061" y="7648"/>
                  </a:lnTo>
                  <a:lnTo>
                    <a:pt x="233764" y="14407"/>
                  </a:lnTo>
                  <a:lnTo>
                    <a:pt x="231694" y="19869"/>
                  </a:lnTo>
                  <a:lnTo>
                    <a:pt x="230645" y="20917"/>
                  </a:lnTo>
                  <a:lnTo>
                    <a:pt x="232467" y="24009"/>
                  </a:lnTo>
                  <a:lnTo>
                    <a:pt x="240251" y="23236"/>
                  </a:lnTo>
                  <a:lnTo>
                    <a:pt x="240002" y="28174"/>
                  </a:lnTo>
                  <a:lnTo>
                    <a:pt x="249608" y="28947"/>
                  </a:lnTo>
                  <a:lnTo>
                    <a:pt x="262083" y="26628"/>
                  </a:lnTo>
                  <a:lnTo>
                    <a:pt x="265726" y="26354"/>
                  </a:lnTo>
                  <a:lnTo>
                    <a:pt x="271689" y="24807"/>
                  </a:lnTo>
                  <a:lnTo>
                    <a:pt x="277403" y="20118"/>
                  </a:lnTo>
                  <a:lnTo>
                    <a:pt x="281045" y="19096"/>
                  </a:lnTo>
                  <a:lnTo>
                    <a:pt x="286235" y="18821"/>
                  </a:lnTo>
                  <a:lnTo>
                    <a:pt x="291699" y="19620"/>
                  </a:lnTo>
                  <a:lnTo>
                    <a:pt x="299484" y="20393"/>
                  </a:lnTo>
                  <a:lnTo>
                    <a:pt x="301829" y="21166"/>
                  </a:lnTo>
                  <a:lnTo>
                    <a:pt x="305722" y="23760"/>
                  </a:lnTo>
                  <a:lnTo>
                    <a:pt x="307818" y="26354"/>
                  </a:lnTo>
                  <a:lnTo>
                    <a:pt x="306520" y="29995"/>
                  </a:lnTo>
                  <a:lnTo>
                    <a:pt x="304424" y="32090"/>
                  </a:lnTo>
                  <a:lnTo>
                    <a:pt x="303651" y="37527"/>
                  </a:lnTo>
                  <a:lnTo>
                    <a:pt x="305472" y="41418"/>
                  </a:lnTo>
                  <a:lnTo>
                    <a:pt x="308591" y="45334"/>
                  </a:lnTo>
                  <a:lnTo>
                    <a:pt x="315602" y="44286"/>
                  </a:lnTo>
                  <a:lnTo>
                    <a:pt x="321316" y="39872"/>
                  </a:lnTo>
                  <a:lnTo>
                    <a:pt x="329100" y="38824"/>
                  </a:lnTo>
                  <a:lnTo>
                    <a:pt x="332219" y="40121"/>
                  </a:lnTo>
                  <a:lnTo>
                    <a:pt x="337684" y="45583"/>
                  </a:lnTo>
                  <a:lnTo>
                    <a:pt x="352754" y="46880"/>
                  </a:lnTo>
                  <a:lnTo>
                    <a:pt x="357943" y="46356"/>
                  </a:lnTo>
                  <a:lnTo>
                    <a:pt x="362360" y="47404"/>
                  </a:lnTo>
                  <a:lnTo>
                    <a:pt x="367824" y="51818"/>
                  </a:lnTo>
                  <a:lnTo>
                    <a:pt x="372240" y="53115"/>
                  </a:lnTo>
                  <a:lnTo>
                    <a:pt x="376656" y="52068"/>
                  </a:lnTo>
                  <a:lnTo>
                    <a:pt x="392250" y="42989"/>
                  </a:lnTo>
                  <a:lnTo>
                    <a:pt x="395619" y="39622"/>
                  </a:lnTo>
                  <a:lnTo>
                    <a:pt x="399262" y="34933"/>
                  </a:lnTo>
                  <a:lnTo>
                    <a:pt x="401333" y="33387"/>
                  </a:lnTo>
                  <a:lnTo>
                    <a:pt x="409916" y="31042"/>
                  </a:lnTo>
                  <a:lnTo>
                    <a:pt x="416128" y="30269"/>
                  </a:lnTo>
                  <a:lnTo>
                    <a:pt x="420819" y="31042"/>
                  </a:lnTo>
                  <a:lnTo>
                    <a:pt x="421343" y="32863"/>
                  </a:lnTo>
                  <a:lnTo>
                    <a:pt x="415355" y="35706"/>
                  </a:lnTo>
                  <a:lnTo>
                    <a:pt x="413808" y="38325"/>
                  </a:lnTo>
                  <a:lnTo>
                    <a:pt x="413533" y="41692"/>
                  </a:lnTo>
                  <a:lnTo>
                    <a:pt x="414581" y="45334"/>
                  </a:lnTo>
                  <a:lnTo>
                    <a:pt x="416927" y="48451"/>
                  </a:lnTo>
                  <a:lnTo>
                    <a:pt x="420545" y="52068"/>
                  </a:lnTo>
                  <a:lnTo>
                    <a:pt x="429127" y="55460"/>
                  </a:lnTo>
                  <a:lnTo>
                    <a:pt x="432246" y="57530"/>
                  </a:lnTo>
                  <a:lnTo>
                    <a:pt x="438734" y="59351"/>
                  </a:lnTo>
                  <a:lnTo>
                    <a:pt x="443674" y="60124"/>
                  </a:lnTo>
                  <a:lnTo>
                    <a:pt x="447840" y="58827"/>
                  </a:lnTo>
                  <a:lnTo>
                    <a:pt x="448364" y="55186"/>
                  </a:lnTo>
                  <a:lnTo>
                    <a:pt x="446019" y="48451"/>
                  </a:lnTo>
                  <a:lnTo>
                    <a:pt x="447067" y="41443"/>
                  </a:lnTo>
                  <a:lnTo>
                    <a:pt x="449138" y="34684"/>
                  </a:lnTo>
                  <a:lnTo>
                    <a:pt x="451733" y="31566"/>
                  </a:lnTo>
                  <a:lnTo>
                    <a:pt x="462387" y="29222"/>
                  </a:lnTo>
                  <a:lnTo>
                    <a:pt x="473565" y="28199"/>
                  </a:lnTo>
                  <a:lnTo>
                    <a:pt x="482397" y="25855"/>
                  </a:lnTo>
                  <a:lnTo>
                    <a:pt x="484717" y="26104"/>
                  </a:lnTo>
                  <a:lnTo>
                    <a:pt x="488111" y="28972"/>
                  </a:lnTo>
                  <a:lnTo>
                    <a:pt x="492776" y="45059"/>
                  </a:lnTo>
                  <a:lnTo>
                    <a:pt x="494848" y="49998"/>
                  </a:lnTo>
                  <a:lnTo>
                    <a:pt x="497193" y="50796"/>
                  </a:lnTo>
                  <a:lnTo>
                    <a:pt x="501609" y="47404"/>
                  </a:lnTo>
                  <a:lnTo>
                    <a:pt x="507323" y="46880"/>
                  </a:lnTo>
                  <a:lnTo>
                    <a:pt x="510442" y="4792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83" name="Free-form: Shape 3482">
              <a:extLst>
                <a:ext uri="{FF2B5EF4-FFF2-40B4-BE49-F238E27FC236}">
                  <a16:creationId xmlns:a16="http://schemas.microsoft.com/office/drawing/2014/main" id="{6BAA89FF-395E-EFE3-0491-CBDE88A35945}"/>
                </a:ext>
              </a:extLst>
            </p:cNvPr>
            <p:cNvSpPr/>
            <p:nvPr/>
          </p:nvSpPr>
          <p:spPr>
            <a:xfrm>
              <a:off x="2286028" y="3784533"/>
              <a:ext cx="281093" cy="252179"/>
            </a:xfrm>
            <a:custGeom>
              <a:avLst/>
              <a:gdLst>
                <a:gd name="connsiteX0" fmla="*/ 224931 w 281093"/>
                <a:gd name="connsiteY0" fmla="*/ 153354 h 252179"/>
                <a:gd name="connsiteX1" fmla="*/ 219741 w 281093"/>
                <a:gd name="connsiteY1" fmla="*/ 159065 h 252179"/>
                <a:gd name="connsiteX2" fmla="*/ 214552 w 281093"/>
                <a:gd name="connsiteY2" fmla="*/ 162707 h 252179"/>
                <a:gd name="connsiteX3" fmla="*/ 206493 w 281093"/>
                <a:gd name="connsiteY3" fmla="*/ 166099 h 252179"/>
                <a:gd name="connsiteX4" fmla="*/ 198958 w 281093"/>
                <a:gd name="connsiteY4" fmla="*/ 168169 h 252179"/>
                <a:gd name="connsiteX5" fmla="*/ 186757 w 281093"/>
                <a:gd name="connsiteY5" fmla="*/ 169715 h 252179"/>
                <a:gd name="connsiteX6" fmla="*/ 180519 w 281093"/>
                <a:gd name="connsiteY6" fmla="*/ 171012 h 252179"/>
                <a:gd name="connsiteX7" fmla="*/ 174281 w 281093"/>
                <a:gd name="connsiteY7" fmla="*/ 173606 h 252179"/>
                <a:gd name="connsiteX8" fmla="*/ 168568 w 281093"/>
                <a:gd name="connsiteY8" fmla="*/ 177247 h 252179"/>
                <a:gd name="connsiteX9" fmla="*/ 164925 w 281093"/>
                <a:gd name="connsiteY9" fmla="*/ 180365 h 252179"/>
                <a:gd name="connsiteX10" fmla="*/ 160260 w 281093"/>
                <a:gd name="connsiteY10" fmla="*/ 186351 h 252179"/>
                <a:gd name="connsiteX11" fmla="*/ 157390 w 281093"/>
                <a:gd name="connsiteY11" fmla="*/ 192062 h 252179"/>
                <a:gd name="connsiteX12" fmla="*/ 157141 w 281093"/>
                <a:gd name="connsiteY12" fmla="*/ 194382 h 252179"/>
                <a:gd name="connsiteX13" fmla="*/ 152450 w 281093"/>
                <a:gd name="connsiteY13" fmla="*/ 208673 h 252179"/>
                <a:gd name="connsiteX14" fmla="*/ 151427 w 281093"/>
                <a:gd name="connsiteY14" fmla="*/ 215158 h 252179"/>
                <a:gd name="connsiteX15" fmla="*/ 151427 w 281093"/>
                <a:gd name="connsiteY15" fmla="*/ 219572 h 252179"/>
                <a:gd name="connsiteX16" fmla="*/ 152724 w 281093"/>
                <a:gd name="connsiteY16" fmla="*/ 227104 h 252179"/>
                <a:gd name="connsiteX17" fmla="*/ 155843 w 281093"/>
                <a:gd name="connsiteY17" fmla="*/ 236208 h 252179"/>
                <a:gd name="connsiteX18" fmla="*/ 151676 w 281093"/>
                <a:gd name="connsiteY18" fmla="*/ 234911 h 252179"/>
                <a:gd name="connsiteX19" fmla="*/ 150903 w 281093"/>
                <a:gd name="connsiteY19" fmla="*/ 236208 h 252179"/>
                <a:gd name="connsiteX20" fmla="*/ 147784 w 281093"/>
                <a:gd name="connsiteY20" fmla="*/ 234911 h 252179"/>
                <a:gd name="connsiteX21" fmla="*/ 135309 w 281093"/>
                <a:gd name="connsiteY21" fmla="*/ 235684 h 252179"/>
                <a:gd name="connsiteX22" fmla="*/ 131666 w 281093"/>
                <a:gd name="connsiteY22" fmla="*/ 236732 h 252179"/>
                <a:gd name="connsiteX23" fmla="*/ 128023 w 281093"/>
                <a:gd name="connsiteY23" fmla="*/ 236208 h 252179"/>
                <a:gd name="connsiteX24" fmla="*/ 121536 w 281093"/>
                <a:gd name="connsiteY24" fmla="*/ 238029 h 252179"/>
                <a:gd name="connsiteX25" fmla="*/ 118168 w 281093"/>
                <a:gd name="connsiteY25" fmla="*/ 238029 h 252179"/>
                <a:gd name="connsiteX26" fmla="*/ 104395 w 281093"/>
                <a:gd name="connsiteY26" fmla="*/ 246609 h 252179"/>
                <a:gd name="connsiteX27" fmla="*/ 96860 w 281093"/>
                <a:gd name="connsiteY27" fmla="*/ 250225 h 252179"/>
                <a:gd name="connsiteX28" fmla="*/ 94514 w 281093"/>
                <a:gd name="connsiteY28" fmla="*/ 249976 h 252179"/>
                <a:gd name="connsiteX29" fmla="*/ 87753 w 281093"/>
                <a:gd name="connsiteY29" fmla="*/ 251796 h 252179"/>
                <a:gd name="connsiteX30" fmla="*/ 86206 w 281093"/>
                <a:gd name="connsiteY30" fmla="*/ 249202 h 252179"/>
                <a:gd name="connsiteX31" fmla="*/ 79719 w 281093"/>
                <a:gd name="connsiteY31" fmla="*/ 249452 h 252179"/>
                <a:gd name="connsiteX32" fmla="*/ 74779 w 281093"/>
                <a:gd name="connsiteY32" fmla="*/ 248679 h 252179"/>
                <a:gd name="connsiteX33" fmla="*/ 73730 w 281093"/>
                <a:gd name="connsiteY33" fmla="*/ 246858 h 252179"/>
                <a:gd name="connsiteX34" fmla="*/ 64374 w 281093"/>
                <a:gd name="connsiteY34" fmla="*/ 248404 h 252179"/>
                <a:gd name="connsiteX35" fmla="*/ 61006 w 281093"/>
                <a:gd name="connsiteY35" fmla="*/ 245810 h 252179"/>
                <a:gd name="connsiteX36" fmla="*/ 57363 w 281093"/>
                <a:gd name="connsiteY36" fmla="*/ 237505 h 252179"/>
                <a:gd name="connsiteX37" fmla="*/ 55816 w 281093"/>
                <a:gd name="connsiteY37" fmla="*/ 227903 h 252179"/>
                <a:gd name="connsiteX38" fmla="*/ 53720 w 281093"/>
                <a:gd name="connsiteY38" fmla="*/ 221917 h 252179"/>
                <a:gd name="connsiteX39" fmla="*/ 51126 w 281093"/>
                <a:gd name="connsiteY39" fmla="*/ 222964 h 252179"/>
                <a:gd name="connsiteX40" fmla="*/ 48007 w 281093"/>
                <a:gd name="connsiteY40" fmla="*/ 222440 h 252179"/>
                <a:gd name="connsiteX41" fmla="*/ 46185 w 281093"/>
                <a:gd name="connsiteY41" fmla="*/ 225034 h 252179"/>
                <a:gd name="connsiteX42" fmla="*/ 44638 w 281093"/>
                <a:gd name="connsiteY42" fmla="*/ 221917 h 252179"/>
                <a:gd name="connsiteX43" fmla="*/ 39448 w 281093"/>
                <a:gd name="connsiteY43" fmla="*/ 198298 h 252179"/>
                <a:gd name="connsiteX44" fmla="*/ 38924 w 281093"/>
                <a:gd name="connsiteY44" fmla="*/ 197250 h 252179"/>
                <a:gd name="connsiteX45" fmla="*/ 39698 w 281093"/>
                <a:gd name="connsiteY45" fmla="*/ 193359 h 252179"/>
                <a:gd name="connsiteX46" fmla="*/ 40222 w 281093"/>
                <a:gd name="connsiteY46" fmla="*/ 186351 h 252179"/>
                <a:gd name="connsiteX47" fmla="*/ 41793 w 281093"/>
                <a:gd name="connsiteY47" fmla="*/ 180390 h 252179"/>
                <a:gd name="connsiteX48" fmla="*/ 38675 w 281093"/>
                <a:gd name="connsiteY48" fmla="*/ 180115 h 252179"/>
                <a:gd name="connsiteX49" fmla="*/ 38675 w 281093"/>
                <a:gd name="connsiteY49" fmla="*/ 177272 h 252179"/>
                <a:gd name="connsiteX50" fmla="*/ 37353 w 281093"/>
                <a:gd name="connsiteY50" fmla="*/ 172858 h 252179"/>
                <a:gd name="connsiteX51" fmla="*/ 30616 w 281093"/>
                <a:gd name="connsiteY51" fmla="*/ 163230 h 252179"/>
                <a:gd name="connsiteX52" fmla="*/ 28794 w 281093"/>
                <a:gd name="connsiteY52" fmla="*/ 155972 h 252179"/>
                <a:gd name="connsiteX53" fmla="*/ 22308 w 281093"/>
                <a:gd name="connsiteY53" fmla="*/ 156496 h 252179"/>
                <a:gd name="connsiteX54" fmla="*/ 20735 w 281093"/>
                <a:gd name="connsiteY54" fmla="*/ 155449 h 252179"/>
                <a:gd name="connsiteX55" fmla="*/ 15546 w 281093"/>
                <a:gd name="connsiteY55" fmla="*/ 159090 h 252179"/>
                <a:gd name="connsiteX56" fmla="*/ 12177 w 281093"/>
                <a:gd name="connsiteY56" fmla="*/ 162208 h 252179"/>
                <a:gd name="connsiteX57" fmla="*/ 7237 w 281093"/>
                <a:gd name="connsiteY57" fmla="*/ 156222 h 252179"/>
                <a:gd name="connsiteX58" fmla="*/ 3844 w 281093"/>
                <a:gd name="connsiteY58" fmla="*/ 151283 h 252179"/>
                <a:gd name="connsiteX59" fmla="*/ 2022 w 281093"/>
                <a:gd name="connsiteY59" fmla="*/ 147393 h 252179"/>
                <a:gd name="connsiteX60" fmla="*/ -298 w 281093"/>
                <a:gd name="connsiteY60" fmla="*/ 140908 h 252179"/>
                <a:gd name="connsiteX61" fmla="*/ -1595 w 281093"/>
                <a:gd name="connsiteY61" fmla="*/ 136244 h 252179"/>
                <a:gd name="connsiteX62" fmla="*/ -2119 w 281093"/>
                <a:gd name="connsiteY62" fmla="*/ 130009 h 252179"/>
                <a:gd name="connsiteX63" fmla="*/ -2119 w 281093"/>
                <a:gd name="connsiteY63" fmla="*/ 125594 h 252179"/>
                <a:gd name="connsiteX64" fmla="*/ -1346 w 281093"/>
                <a:gd name="connsiteY64" fmla="*/ 118062 h 252179"/>
                <a:gd name="connsiteX65" fmla="*/ 476 w 281093"/>
                <a:gd name="connsiteY65" fmla="*/ 111827 h 252179"/>
                <a:gd name="connsiteX66" fmla="*/ 4892 w 281093"/>
                <a:gd name="connsiteY66" fmla="*/ 102723 h 252179"/>
                <a:gd name="connsiteX67" fmla="*/ 7736 w 281093"/>
                <a:gd name="connsiteY67" fmla="*/ 98832 h 252179"/>
                <a:gd name="connsiteX68" fmla="*/ 12152 w 281093"/>
                <a:gd name="connsiteY68" fmla="*/ 93894 h 252179"/>
                <a:gd name="connsiteX69" fmla="*/ 13724 w 281093"/>
                <a:gd name="connsiteY69" fmla="*/ 94169 h 252179"/>
                <a:gd name="connsiteX70" fmla="*/ 19189 w 281093"/>
                <a:gd name="connsiteY70" fmla="*/ 92073 h 252179"/>
                <a:gd name="connsiteX71" fmla="*/ 22308 w 281093"/>
                <a:gd name="connsiteY71" fmla="*/ 93894 h 252179"/>
                <a:gd name="connsiteX72" fmla="*/ 25401 w 281093"/>
                <a:gd name="connsiteY72" fmla="*/ 81698 h 252179"/>
                <a:gd name="connsiteX73" fmla="*/ 26724 w 281093"/>
                <a:gd name="connsiteY73" fmla="*/ 78056 h 252179"/>
                <a:gd name="connsiteX74" fmla="*/ 29318 w 281093"/>
                <a:gd name="connsiteY74" fmla="*/ 74689 h 252179"/>
                <a:gd name="connsiteX75" fmla="*/ 34234 w 281093"/>
                <a:gd name="connsiteY75" fmla="*/ 71048 h 252179"/>
                <a:gd name="connsiteX76" fmla="*/ 31913 w 281093"/>
                <a:gd name="connsiteY76" fmla="*/ 69751 h 252179"/>
                <a:gd name="connsiteX77" fmla="*/ 37103 w 281093"/>
                <a:gd name="connsiteY77" fmla="*/ 67930 h 252179"/>
                <a:gd name="connsiteX78" fmla="*/ 42567 w 281093"/>
                <a:gd name="connsiteY78" fmla="*/ 65336 h 252179"/>
                <a:gd name="connsiteX79" fmla="*/ 46185 w 281093"/>
                <a:gd name="connsiteY79" fmla="*/ 62992 h 252179"/>
                <a:gd name="connsiteX80" fmla="*/ 48007 w 281093"/>
                <a:gd name="connsiteY80" fmla="*/ 59625 h 252179"/>
                <a:gd name="connsiteX81" fmla="*/ 48805 w 281093"/>
                <a:gd name="connsiteY81" fmla="*/ 55460 h 252179"/>
                <a:gd name="connsiteX82" fmla="*/ 52422 w 281093"/>
                <a:gd name="connsiteY82" fmla="*/ 51045 h 252179"/>
                <a:gd name="connsiteX83" fmla="*/ 60482 w 281093"/>
                <a:gd name="connsiteY83" fmla="*/ 55460 h 252179"/>
                <a:gd name="connsiteX84" fmla="*/ 62303 w 281093"/>
                <a:gd name="connsiteY84" fmla="*/ 54687 h 252179"/>
                <a:gd name="connsiteX85" fmla="*/ 61006 w 281093"/>
                <a:gd name="connsiteY85" fmla="*/ 52093 h 252179"/>
                <a:gd name="connsiteX86" fmla="*/ 63076 w 281093"/>
                <a:gd name="connsiteY86" fmla="*/ 45334 h 252179"/>
                <a:gd name="connsiteX87" fmla="*/ 82838 w 281093"/>
                <a:gd name="connsiteY87" fmla="*/ 48451 h 252179"/>
                <a:gd name="connsiteX88" fmla="*/ 86979 w 281093"/>
                <a:gd name="connsiteY88" fmla="*/ 48202 h 252179"/>
                <a:gd name="connsiteX89" fmla="*/ 91396 w 281093"/>
                <a:gd name="connsiteY89" fmla="*/ 49499 h 252179"/>
                <a:gd name="connsiteX90" fmla="*/ 97109 w 281093"/>
                <a:gd name="connsiteY90" fmla="*/ 48701 h 252179"/>
                <a:gd name="connsiteX91" fmla="*/ 100502 w 281093"/>
                <a:gd name="connsiteY91" fmla="*/ 48975 h 252179"/>
                <a:gd name="connsiteX92" fmla="*/ 104395 w 281093"/>
                <a:gd name="connsiteY92" fmla="*/ 50272 h 252179"/>
                <a:gd name="connsiteX93" fmla="*/ 112454 w 281093"/>
                <a:gd name="connsiteY93" fmla="*/ 48451 h 252179"/>
                <a:gd name="connsiteX94" fmla="*/ 121536 w 281093"/>
                <a:gd name="connsiteY94" fmla="*/ 46107 h 252179"/>
                <a:gd name="connsiteX95" fmla="*/ 123607 w 281093"/>
                <a:gd name="connsiteY95" fmla="*/ 42989 h 252179"/>
                <a:gd name="connsiteX96" fmla="*/ 124405 w 281093"/>
                <a:gd name="connsiteY96" fmla="*/ 39622 h 252179"/>
                <a:gd name="connsiteX97" fmla="*/ 123358 w 281093"/>
                <a:gd name="connsiteY97" fmla="*/ 37552 h 252179"/>
                <a:gd name="connsiteX98" fmla="*/ 115822 w 281093"/>
                <a:gd name="connsiteY98" fmla="*/ 35208 h 252179"/>
                <a:gd name="connsiteX99" fmla="*/ 119715 w 281093"/>
                <a:gd name="connsiteY99" fmla="*/ 30269 h 252179"/>
                <a:gd name="connsiteX100" fmla="*/ 122309 w 281093"/>
                <a:gd name="connsiteY100" fmla="*/ 31042 h 252179"/>
                <a:gd name="connsiteX101" fmla="*/ 125703 w 281093"/>
                <a:gd name="connsiteY101" fmla="*/ 23535 h 252179"/>
                <a:gd name="connsiteX102" fmla="*/ 125952 w 281093"/>
                <a:gd name="connsiteY102" fmla="*/ 18073 h 252179"/>
                <a:gd name="connsiteX103" fmla="*/ 129071 w 281093"/>
                <a:gd name="connsiteY103" fmla="*/ 17026 h 252179"/>
                <a:gd name="connsiteX104" fmla="*/ 129844 w 281093"/>
                <a:gd name="connsiteY104" fmla="*/ 18597 h 252179"/>
                <a:gd name="connsiteX105" fmla="*/ 135558 w 281093"/>
                <a:gd name="connsiteY105" fmla="*/ 17026 h 252179"/>
                <a:gd name="connsiteX106" fmla="*/ 138952 w 281093"/>
                <a:gd name="connsiteY106" fmla="*/ 18846 h 252179"/>
                <a:gd name="connsiteX107" fmla="*/ 142594 w 281093"/>
                <a:gd name="connsiteY107" fmla="*/ 14182 h 252179"/>
                <a:gd name="connsiteX108" fmla="*/ 150129 w 281093"/>
                <a:gd name="connsiteY108" fmla="*/ 4829 h 252179"/>
                <a:gd name="connsiteX109" fmla="*/ 150628 w 281093"/>
                <a:gd name="connsiteY109" fmla="*/ 4056 h 252179"/>
                <a:gd name="connsiteX110" fmla="*/ 155569 w 281093"/>
                <a:gd name="connsiteY110" fmla="*/ 6650 h 252179"/>
                <a:gd name="connsiteX111" fmla="*/ 158937 w 281093"/>
                <a:gd name="connsiteY111" fmla="*/ 9493 h 252179"/>
                <a:gd name="connsiteX112" fmla="*/ 168568 w 281093"/>
                <a:gd name="connsiteY112" fmla="*/ 1961 h 252179"/>
                <a:gd name="connsiteX113" fmla="*/ 174281 w 281093"/>
                <a:gd name="connsiteY113" fmla="*/ -383 h 252179"/>
                <a:gd name="connsiteX114" fmla="*/ 176602 w 281093"/>
                <a:gd name="connsiteY114" fmla="*/ 4555 h 252179"/>
                <a:gd name="connsiteX115" fmla="*/ 179721 w 281093"/>
                <a:gd name="connsiteY115" fmla="*/ 8970 h 252179"/>
                <a:gd name="connsiteX116" fmla="*/ 181817 w 281093"/>
                <a:gd name="connsiteY116" fmla="*/ 9768 h 252179"/>
                <a:gd name="connsiteX117" fmla="*/ 188828 w 281093"/>
                <a:gd name="connsiteY117" fmla="*/ 17799 h 252179"/>
                <a:gd name="connsiteX118" fmla="*/ 194542 w 281093"/>
                <a:gd name="connsiteY118" fmla="*/ 25081 h 252179"/>
                <a:gd name="connsiteX119" fmla="*/ 196088 w 281093"/>
                <a:gd name="connsiteY119" fmla="*/ 28199 h 252179"/>
                <a:gd name="connsiteX120" fmla="*/ 206742 w 281093"/>
                <a:gd name="connsiteY120" fmla="*/ 28448 h 252179"/>
                <a:gd name="connsiteX121" fmla="*/ 211682 w 281093"/>
                <a:gd name="connsiteY121" fmla="*/ 27675 h 252179"/>
                <a:gd name="connsiteX122" fmla="*/ 216099 w 281093"/>
                <a:gd name="connsiteY122" fmla="*/ 29496 h 252179"/>
                <a:gd name="connsiteX123" fmla="*/ 221813 w 281093"/>
                <a:gd name="connsiteY123" fmla="*/ 27152 h 252179"/>
                <a:gd name="connsiteX124" fmla="*/ 234038 w 281093"/>
                <a:gd name="connsiteY124" fmla="*/ 24558 h 252179"/>
                <a:gd name="connsiteX125" fmla="*/ 241573 w 281093"/>
                <a:gd name="connsiteY125" fmla="*/ 23784 h 252179"/>
                <a:gd name="connsiteX126" fmla="*/ 257666 w 281093"/>
                <a:gd name="connsiteY126" fmla="*/ 22986 h 252179"/>
                <a:gd name="connsiteX127" fmla="*/ 256369 w 281093"/>
                <a:gd name="connsiteY127" fmla="*/ 26628 h 252179"/>
                <a:gd name="connsiteX128" fmla="*/ 258191 w 281093"/>
                <a:gd name="connsiteY128" fmla="*/ 29222 h 252179"/>
                <a:gd name="connsiteX129" fmla="*/ 259238 w 281093"/>
                <a:gd name="connsiteY129" fmla="*/ 32614 h 252179"/>
                <a:gd name="connsiteX130" fmla="*/ 264952 w 281093"/>
                <a:gd name="connsiteY130" fmla="*/ 31317 h 252179"/>
                <a:gd name="connsiteX131" fmla="*/ 266250 w 281093"/>
                <a:gd name="connsiteY131" fmla="*/ 33911 h 252179"/>
                <a:gd name="connsiteX132" fmla="*/ 271190 w 281093"/>
                <a:gd name="connsiteY132" fmla="*/ 38849 h 252179"/>
                <a:gd name="connsiteX133" fmla="*/ 275082 w 281093"/>
                <a:gd name="connsiteY133" fmla="*/ 37801 h 252179"/>
                <a:gd name="connsiteX134" fmla="*/ 276904 w 281093"/>
                <a:gd name="connsiteY134" fmla="*/ 38575 h 252179"/>
                <a:gd name="connsiteX135" fmla="*/ 277153 w 281093"/>
                <a:gd name="connsiteY135" fmla="*/ 41692 h 252179"/>
                <a:gd name="connsiteX136" fmla="*/ 278974 w 281093"/>
                <a:gd name="connsiteY136" fmla="*/ 42216 h 252179"/>
                <a:gd name="connsiteX137" fmla="*/ 276629 w 281093"/>
                <a:gd name="connsiteY137" fmla="*/ 49474 h 252179"/>
                <a:gd name="connsiteX138" fmla="*/ 276379 w 281093"/>
                <a:gd name="connsiteY138" fmla="*/ 52093 h 252179"/>
                <a:gd name="connsiteX139" fmla="*/ 276904 w 281093"/>
                <a:gd name="connsiteY139" fmla="*/ 55186 h 252179"/>
                <a:gd name="connsiteX140" fmla="*/ 277153 w 281093"/>
                <a:gd name="connsiteY140" fmla="*/ 61944 h 252179"/>
                <a:gd name="connsiteX141" fmla="*/ 275082 w 281093"/>
                <a:gd name="connsiteY141" fmla="*/ 66359 h 252179"/>
                <a:gd name="connsiteX142" fmla="*/ 271190 w 281093"/>
                <a:gd name="connsiteY142" fmla="*/ 65860 h 252179"/>
                <a:gd name="connsiteX143" fmla="*/ 267796 w 281093"/>
                <a:gd name="connsiteY143" fmla="*/ 68180 h 252179"/>
                <a:gd name="connsiteX144" fmla="*/ 264428 w 281093"/>
                <a:gd name="connsiteY144" fmla="*/ 68703 h 252179"/>
                <a:gd name="connsiteX145" fmla="*/ 261060 w 281093"/>
                <a:gd name="connsiteY145" fmla="*/ 67930 h 252179"/>
                <a:gd name="connsiteX146" fmla="*/ 252477 w 281093"/>
                <a:gd name="connsiteY146" fmla="*/ 69477 h 252179"/>
                <a:gd name="connsiteX147" fmla="*/ 251703 w 281093"/>
                <a:gd name="connsiteY147" fmla="*/ 66359 h 252179"/>
                <a:gd name="connsiteX148" fmla="*/ 249358 w 281093"/>
                <a:gd name="connsiteY148" fmla="*/ 64813 h 252179"/>
                <a:gd name="connsiteX149" fmla="*/ 247012 w 281093"/>
                <a:gd name="connsiteY149" fmla="*/ 61944 h 252179"/>
                <a:gd name="connsiteX150" fmla="*/ 246239 w 281093"/>
                <a:gd name="connsiteY150" fmla="*/ 66359 h 252179"/>
                <a:gd name="connsiteX151" fmla="*/ 244692 w 281093"/>
                <a:gd name="connsiteY151" fmla="*/ 71547 h 252179"/>
                <a:gd name="connsiteX152" fmla="*/ 243370 w 281093"/>
                <a:gd name="connsiteY152" fmla="*/ 74141 h 252179"/>
                <a:gd name="connsiteX153" fmla="*/ 239478 w 281093"/>
                <a:gd name="connsiteY153" fmla="*/ 73891 h 252179"/>
                <a:gd name="connsiteX154" fmla="*/ 238454 w 281093"/>
                <a:gd name="connsiteY154" fmla="*/ 68429 h 252179"/>
                <a:gd name="connsiteX155" fmla="*/ 236883 w 281093"/>
                <a:gd name="connsiteY155" fmla="*/ 66359 h 252179"/>
                <a:gd name="connsiteX156" fmla="*/ 232990 w 281093"/>
                <a:gd name="connsiteY156" fmla="*/ 70250 h 252179"/>
                <a:gd name="connsiteX157" fmla="*/ 228050 w 281093"/>
                <a:gd name="connsiteY157" fmla="*/ 71297 h 252179"/>
                <a:gd name="connsiteX158" fmla="*/ 222611 w 281093"/>
                <a:gd name="connsiteY158" fmla="*/ 72844 h 252179"/>
                <a:gd name="connsiteX159" fmla="*/ 222860 w 281093"/>
                <a:gd name="connsiteY159" fmla="*/ 79353 h 252179"/>
                <a:gd name="connsiteX160" fmla="*/ 219741 w 281093"/>
                <a:gd name="connsiteY160" fmla="*/ 83768 h 252179"/>
                <a:gd name="connsiteX161" fmla="*/ 221039 w 281093"/>
                <a:gd name="connsiteY161" fmla="*/ 93894 h 252179"/>
                <a:gd name="connsiteX162" fmla="*/ 220515 w 281093"/>
                <a:gd name="connsiteY162" fmla="*/ 99855 h 252179"/>
                <a:gd name="connsiteX163" fmla="*/ 246513 w 281093"/>
                <a:gd name="connsiteY163" fmla="*/ 115443 h 252179"/>
                <a:gd name="connsiteX164" fmla="*/ 249882 w 281093"/>
                <a:gd name="connsiteY164" fmla="*/ 117513 h 252179"/>
                <a:gd name="connsiteX165" fmla="*/ 247012 w 281093"/>
                <a:gd name="connsiteY165" fmla="*/ 119085 h 252179"/>
                <a:gd name="connsiteX166" fmla="*/ 241299 w 281093"/>
                <a:gd name="connsiteY166" fmla="*/ 122726 h 252179"/>
                <a:gd name="connsiteX167" fmla="*/ 236109 w 281093"/>
                <a:gd name="connsiteY167" fmla="*/ 128438 h 252179"/>
                <a:gd name="connsiteX168" fmla="*/ 233265 w 281093"/>
                <a:gd name="connsiteY168" fmla="*/ 133376 h 252179"/>
                <a:gd name="connsiteX169" fmla="*/ 231169 w 281093"/>
                <a:gd name="connsiteY169" fmla="*/ 138813 h 252179"/>
                <a:gd name="connsiteX170" fmla="*/ 228324 w 281093"/>
                <a:gd name="connsiteY170" fmla="*/ 147642 h 25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281093" h="252179">
                  <a:moveTo>
                    <a:pt x="224931" y="153354"/>
                  </a:moveTo>
                  <a:lnTo>
                    <a:pt x="219741" y="159065"/>
                  </a:lnTo>
                  <a:lnTo>
                    <a:pt x="214552" y="162707"/>
                  </a:lnTo>
                  <a:lnTo>
                    <a:pt x="206493" y="166099"/>
                  </a:lnTo>
                  <a:lnTo>
                    <a:pt x="198958" y="168169"/>
                  </a:lnTo>
                  <a:lnTo>
                    <a:pt x="186757" y="169715"/>
                  </a:lnTo>
                  <a:lnTo>
                    <a:pt x="180519" y="171012"/>
                  </a:lnTo>
                  <a:lnTo>
                    <a:pt x="174281" y="173606"/>
                  </a:lnTo>
                  <a:lnTo>
                    <a:pt x="168568" y="177247"/>
                  </a:lnTo>
                  <a:lnTo>
                    <a:pt x="164925" y="180365"/>
                  </a:lnTo>
                  <a:lnTo>
                    <a:pt x="160260" y="186351"/>
                  </a:lnTo>
                  <a:lnTo>
                    <a:pt x="157390" y="192062"/>
                  </a:lnTo>
                  <a:lnTo>
                    <a:pt x="157141" y="194382"/>
                  </a:lnTo>
                  <a:lnTo>
                    <a:pt x="152450" y="208673"/>
                  </a:lnTo>
                  <a:lnTo>
                    <a:pt x="151427" y="215158"/>
                  </a:lnTo>
                  <a:lnTo>
                    <a:pt x="151427" y="219572"/>
                  </a:lnTo>
                  <a:lnTo>
                    <a:pt x="152724" y="227104"/>
                  </a:lnTo>
                  <a:lnTo>
                    <a:pt x="155843" y="236208"/>
                  </a:lnTo>
                  <a:lnTo>
                    <a:pt x="151676" y="234911"/>
                  </a:lnTo>
                  <a:lnTo>
                    <a:pt x="150903" y="236208"/>
                  </a:lnTo>
                  <a:lnTo>
                    <a:pt x="147784" y="234911"/>
                  </a:lnTo>
                  <a:lnTo>
                    <a:pt x="135309" y="235684"/>
                  </a:lnTo>
                  <a:lnTo>
                    <a:pt x="131666" y="236732"/>
                  </a:lnTo>
                  <a:lnTo>
                    <a:pt x="128023" y="236208"/>
                  </a:lnTo>
                  <a:lnTo>
                    <a:pt x="121536" y="238029"/>
                  </a:lnTo>
                  <a:lnTo>
                    <a:pt x="118168" y="238029"/>
                  </a:lnTo>
                  <a:lnTo>
                    <a:pt x="104395" y="246609"/>
                  </a:lnTo>
                  <a:lnTo>
                    <a:pt x="96860" y="250225"/>
                  </a:lnTo>
                  <a:lnTo>
                    <a:pt x="94514" y="249976"/>
                  </a:lnTo>
                  <a:lnTo>
                    <a:pt x="87753" y="251796"/>
                  </a:lnTo>
                  <a:lnTo>
                    <a:pt x="86206" y="249202"/>
                  </a:lnTo>
                  <a:lnTo>
                    <a:pt x="79719" y="249452"/>
                  </a:lnTo>
                  <a:lnTo>
                    <a:pt x="74779" y="248679"/>
                  </a:lnTo>
                  <a:lnTo>
                    <a:pt x="73730" y="246858"/>
                  </a:lnTo>
                  <a:lnTo>
                    <a:pt x="64374" y="248404"/>
                  </a:lnTo>
                  <a:lnTo>
                    <a:pt x="61006" y="245810"/>
                  </a:lnTo>
                  <a:lnTo>
                    <a:pt x="57363" y="237505"/>
                  </a:lnTo>
                  <a:lnTo>
                    <a:pt x="55816" y="227903"/>
                  </a:lnTo>
                  <a:lnTo>
                    <a:pt x="53720" y="221917"/>
                  </a:lnTo>
                  <a:lnTo>
                    <a:pt x="51126" y="222964"/>
                  </a:lnTo>
                  <a:lnTo>
                    <a:pt x="48007" y="222440"/>
                  </a:lnTo>
                  <a:lnTo>
                    <a:pt x="46185" y="225034"/>
                  </a:lnTo>
                  <a:lnTo>
                    <a:pt x="44638" y="221917"/>
                  </a:lnTo>
                  <a:lnTo>
                    <a:pt x="39448" y="198298"/>
                  </a:lnTo>
                  <a:lnTo>
                    <a:pt x="38924" y="197250"/>
                  </a:lnTo>
                  <a:lnTo>
                    <a:pt x="39698" y="193359"/>
                  </a:lnTo>
                  <a:lnTo>
                    <a:pt x="40222" y="186351"/>
                  </a:lnTo>
                  <a:lnTo>
                    <a:pt x="41793" y="180390"/>
                  </a:lnTo>
                  <a:lnTo>
                    <a:pt x="38675" y="180115"/>
                  </a:lnTo>
                  <a:lnTo>
                    <a:pt x="38675" y="177272"/>
                  </a:lnTo>
                  <a:lnTo>
                    <a:pt x="37353" y="172858"/>
                  </a:lnTo>
                  <a:lnTo>
                    <a:pt x="30616" y="163230"/>
                  </a:lnTo>
                  <a:lnTo>
                    <a:pt x="28794" y="155972"/>
                  </a:lnTo>
                  <a:lnTo>
                    <a:pt x="22308" y="156496"/>
                  </a:lnTo>
                  <a:lnTo>
                    <a:pt x="20735" y="155449"/>
                  </a:lnTo>
                  <a:lnTo>
                    <a:pt x="15546" y="159090"/>
                  </a:lnTo>
                  <a:lnTo>
                    <a:pt x="12177" y="162208"/>
                  </a:lnTo>
                  <a:lnTo>
                    <a:pt x="7237" y="156222"/>
                  </a:lnTo>
                  <a:lnTo>
                    <a:pt x="3844" y="151283"/>
                  </a:lnTo>
                  <a:lnTo>
                    <a:pt x="2022" y="147393"/>
                  </a:lnTo>
                  <a:lnTo>
                    <a:pt x="-298" y="140908"/>
                  </a:lnTo>
                  <a:lnTo>
                    <a:pt x="-1595" y="136244"/>
                  </a:lnTo>
                  <a:lnTo>
                    <a:pt x="-2119" y="130009"/>
                  </a:lnTo>
                  <a:lnTo>
                    <a:pt x="-2119" y="125594"/>
                  </a:lnTo>
                  <a:lnTo>
                    <a:pt x="-1346" y="118062"/>
                  </a:lnTo>
                  <a:lnTo>
                    <a:pt x="476" y="111827"/>
                  </a:lnTo>
                  <a:lnTo>
                    <a:pt x="4892" y="102723"/>
                  </a:lnTo>
                  <a:lnTo>
                    <a:pt x="7736" y="98832"/>
                  </a:lnTo>
                  <a:lnTo>
                    <a:pt x="12152" y="93894"/>
                  </a:lnTo>
                  <a:lnTo>
                    <a:pt x="13724" y="94169"/>
                  </a:lnTo>
                  <a:lnTo>
                    <a:pt x="19189" y="92073"/>
                  </a:lnTo>
                  <a:lnTo>
                    <a:pt x="22308" y="93894"/>
                  </a:lnTo>
                  <a:lnTo>
                    <a:pt x="25401" y="81698"/>
                  </a:lnTo>
                  <a:lnTo>
                    <a:pt x="26724" y="78056"/>
                  </a:lnTo>
                  <a:lnTo>
                    <a:pt x="29318" y="74689"/>
                  </a:lnTo>
                  <a:lnTo>
                    <a:pt x="34234" y="71048"/>
                  </a:lnTo>
                  <a:lnTo>
                    <a:pt x="31913" y="69751"/>
                  </a:lnTo>
                  <a:lnTo>
                    <a:pt x="37103" y="67930"/>
                  </a:lnTo>
                  <a:lnTo>
                    <a:pt x="42567" y="65336"/>
                  </a:lnTo>
                  <a:lnTo>
                    <a:pt x="46185" y="62992"/>
                  </a:lnTo>
                  <a:lnTo>
                    <a:pt x="48007" y="59625"/>
                  </a:lnTo>
                  <a:lnTo>
                    <a:pt x="48805" y="55460"/>
                  </a:lnTo>
                  <a:lnTo>
                    <a:pt x="52422" y="51045"/>
                  </a:lnTo>
                  <a:lnTo>
                    <a:pt x="60482" y="55460"/>
                  </a:lnTo>
                  <a:lnTo>
                    <a:pt x="62303" y="54687"/>
                  </a:lnTo>
                  <a:lnTo>
                    <a:pt x="61006" y="52093"/>
                  </a:lnTo>
                  <a:lnTo>
                    <a:pt x="63076" y="45334"/>
                  </a:lnTo>
                  <a:lnTo>
                    <a:pt x="82838" y="48451"/>
                  </a:lnTo>
                  <a:lnTo>
                    <a:pt x="86979" y="48202"/>
                  </a:lnTo>
                  <a:lnTo>
                    <a:pt x="91396" y="49499"/>
                  </a:lnTo>
                  <a:lnTo>
                    <a:pt x="97109" y="48701"/>
                  </a:lnTo>
                  <a:lnTo>
                    <a:pt x="100502" y="48975"/>
                  </a:lnTo>
                  <a:lnTo>
                    <a:pt x="104395" y="50272"/>
                  </a:lnTo>
                  <a:lnTo>
                    <a:pt x="112454" y="48451"/>
                  </a:lnTo>
                  <a:lnTo>
                    <a:pt x="121536" y="46107"/>
                  </a:lnTo>
                  <a:lnTo>
                    <a:pt x="123607" y="42989"/>
                  </a:lnTo>
                  <a:lnTo>
                    <a:pt x="124405" y="39622"/>
                  </a:lnTo>
                  <a:lnTo>
                    <a:pt x="123358" y="37552"/>
                  </a:lnTo>
                  <a:lnTo>
                    <a:pt x="115822" y="35208"/>
                  </a:lnTo>
                  <a:lnTo>
                    <a:pt x="119715" y="30269"/>
                  </a:lnTo>
                  <a:lnTo>
                    <a:pt x="122309" y="31042"/>
                  </a:lnTo>
                  <a:lnTo>
                    <a:pt x="125703" y="23535"/>
                  </a:lnTo>
                  <a:lnTo>
                    <a:pt x="125952" y="18073"/>
                  </a:lnTo>
                  <a:lnTo>
                    <a:pt x="129071" y="17026"/>
                  </a:lnTo>
                  <a:lnTo>
                    <a:pt x="129844" y="18597"/>
                  </a:lnTo>
                  <a:lnTo>
                    <a:pt x="135558" y="17026"/>
                  </a:lnTo>
                  <a:lnTo>
                    <a:pt x="138952" y="18846"/>
                  </a:lnTo>
                  <a:lnTo>
                    <a:pt x="142594" y="14182"/>
                  </a:lnTo>
                  <a:lnTo>
                    <a:pt x="150129" y="4829"/>
                  </a:lnTo>
                  <a:lnTo>
                    <a:pt x="150628" y="4056"/>
                  </a:lnTo>
                  <a:lnTo>
                    <a:pt x="155569" y="6650"/>
                  </a:lnTo>
                  <a:lnTo>
                    <a:pt x="158937" y="9493"/>
                  </a:lnTo>
                  <a:lnTo>
                    <a:pt x="168568" y="1961"/>
                  </a:lnTo>
                  <a:lnTo>
                    <a:pt x="174281" y="-383"/>
                  </a:lnTo>
                  <a:lnTo>
                    <a:pt x="176602" y="4555"/>
                  </a:lnTo>
                  <a:lnTo>
                    <a:pt x="179721" y="8970"/>
                  </a:lnTo>
                  <a:lnTo>
                    <a:pt x="181817" y="9768"/>
                  </a:lnTo>
                  <a:lnTo>
                    <a:pt x="188828" y="17799"/>
                  </a:lnTo>
                  <a:lnTo>
                    <a:pt x="194542" y="25081"/>
                  </a:lnTo>
                  <a:lnTo>
                    <a:pt x="196088" y="28199"/>
                  </a:lnTo>
                  <a:lnTo>
                    <a:pt x="206742" y="28448"/>
                  </a:lnTo>
                  <a:lnTo>
                    <a:pt x="211682" y="27675"/>
                  </a:lnTo>
                  <a:lnTo>
                    <a:pt x="216099" y="29496"/>
                  </a:lnTo>
                  <a:lnTo>
                    <a:pt x="221813" y="27152"/>
                  </a:lnTo>
                  <a:lnTo>
                    <a:pt x="234038" y="24558"/>
                  </a:lnTo>
                  <a:lnTo>
                    <a:pt x="241573" y="23784"/>
                  </a:lnTo>
                  <a:lnTo>
                    <a:pt x="257666" y="22986"/>
                  </a:lnTo>
                  <a:lnTo>
                    <a:pt x="256369" y="26628"/>
                  </a:lnTo>
                  <a:lnTo>
                    <a:pt x="258191" y="29222"/>
                  </a:lnTo>
                  <a:lnTo>
                    <a:pt x="259238" y="32614"/>
                  </a:lnTo>
                  <a:lnTo>
                    <a:pt x="264952" y="31317"/>
                  </a:lnTo>
                  <a:lnTo>
                    <a:pt x="266250" y="33911"/>
                  </a:lnTo>
                  <a:lnTo>
                    <a:pt x="271190" y="38849"/>
                  </a:lnTo>
                  <a:lnTo>
                    <a:pt x="275082" y="37801"/>
                  </a:lnTo>
                  <a:lnTo>
                    <a:pt x="276904" y="38575"/>
                  </a:lnTo>
                  <a:lnTo>
                    <a:pt x="277153" y="41692"/>
                  </a:lnTo>
                  <a:lnTo>
                    <a:pt x="278974" y="42216"/>
                  </a:lnTo>
                  <a:lnTo>
                    <a:pt x="276629" y="49474"/>
                  </a:lnTo>
                  <a:lnTo>
                    <a:pt x="276379" y="52093"/>
                  </a:lnTo>
                  <a:lnTo>
                    <a:pt x="276904" y="55186"/>
                  </a:lnTo>
                  <a:lnTo>
                    <a:pt x="277153" y="61944"/>
                  </a:lnTo>
                  <a:lnTo>
                    <a:pt x="275082" y="66359"/>
                  </a:lnTo>
                  <a:lnTo>
                    <a:pt x="271190" y="65860"/>
                  </a:lnTo>
                  <a:lnTo>
                    <a:pt x="267796" y="68180"/>
                  </a:lnTo>
                  <a:lnTo>
                    <a:pt x="264428" y="68703"/>
                  </a:lnTo>
                  <a:lnTo>
                    <a:pt x="261060" y="67930"/>
                  </a:lnTo>
                  <a:lnTo>
                    <a:pt x="252477" y="69477"/>
                  </a:lnTo>
                  <a:lnTo>
                    <a:pt x="251703" y="66359"/>
                  </a:lnTo>
                  <a:lnTo>
                    <a:pt x="249358" y="64813"/>
                  </a:lnTo>
                  <a:lnTo>
                    <a:pt x="247012" y="61944"/>
                  </a:lnTo>
                  <a:lnTo>
                    <a:pt x="246239" y="66359"/>
                  </a:lnTo>
                  <a:lnTo>
                    <a:pt x="244692" y="71547"/>
                  </a:lnTo>
                  <a:lnTo>
                    <a:pt x="243370" y="74141"/>
                  </a:lnTo>
                  <a:lnTo>
                    <a:pt x="239478" y="73891"/>
                  </a:lnTo>
                  <a:lnTo>
                    <a:pt x="238454" y="68429"/>
                  </a:lnTo>
                  <a:lnTo>
                    <a:pt x="236883" y="66359"/>
                  </a:lnTo>
                  <a:lnTo>
                    <a:pt x="232990" y="70250"/>
                  </a:lnTo>
                  <a:lnTo>
                    <a:pt x="228050" y="71297"/>
                  </a:lnTo>
                  <a:lnTo>
                    <a:pt x="222611" y="72844"/>
                  </a:lnTo>
                  <a:lnTo>
                    <a:pt x="222860" y="79353"/>
                  </a:lnTo>
                  <a:lnTo>
                    <a:pt x="219741" y="83768"/>
                  </a:lnTo>
                  <a:lnTo>
                    <a:pt x="221039" y="93894"/>
                  </a:lnTo>
                  <a:lnTo>
                    <a:pt x="220515" y="99855"/>
                  </a:lnTo>
                  <a:lnTo>
                    <a:pt x="246513" y="115443"/>
                  </a:lnTo>
                  <a:lnTo>
                    <a:pt x="249882" y="117513"/>
                  </a:lnTo>
                  <a:lnTo>
                    <a:pt x="247012" y="119085"/>
                  </a:lnTo>
                  <a:lnTo>
                    <a:pt x="241299" y="122726"/>
                  </a:lnTo>
                  <a:lnTo>
                    <a:pt x="236109" y="128438"/>
                  </a:lnTo>
                  <a:lnTo>
                    <a:pt x="233265" y="133376"/>
                  </a:lnTo>
                  <a:lnTo>
                    <a:pt x="231169" y="138813"/>
                  </a:lnTo>
                  <a:lnTo>
                    <a:pt x="228324" y="14764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84" name="Free-form: Shape 3483">
              <a:extLst>
                <a:ext uri="{FF2B5EF4-FFF2-40B4-BE49-F238E27FC236}">
                  <a16:creationId xmlns:a16="http://schemas.microsoft.com/office/drawing/2014/main" id="{A0147D5D-4BB5-89D3-5AC9-0A0778E2176C}"/>
                </a:ext>
              </a:extLst>
            </p:cNvPr>
            <p:cNvSpPr/>
            <p:nvPr/>
          </p:nvSpPr>
          <p:spPr>
            <a:xfrm>
              <a:off x="2093758" y="3811544"/>
              <a:ext cx="422438" cy="365911"/>
            </a:xfrm>
            <a:custGeom>
              <a:avLst/>
              <a:gdLst>
                <a:gd name="connsiteX0" fmla="*/ 218993 w 422438"/>
                <a:gd name="connsiteY0" fmla="*/ 51045 h 365911"/>
                <a:gd name="connsiteX1" fmla="*/ 217696 w 422438"/>
                <a:gd name="connsiteY1" fmla="*/ 54662 h 365911"/>
                <a:gd name="connsiteX2" fmla="*/ 214577 w 422438"/>
                <a:gd name="connsiteY2" fmla="*/ 66883 h 365911"/>
                <a:gd name="connsiteX3" fmla="*/ 211458 w 422438"/>
                <a:gd name="connsiteY3" fmla="*/ 65062 h 365911"/>
                <a:gd name="connsiteX4" fmla="*/ 205994 w 422438"/>
                <a:gd name="connsiteY4" fmla="*/ 67132 h 365911"/>
                <a:gd name="connsiteX5" fmla="*/ 204422 w 422438"/>
                <a:gd name="connsiteY5" fmla="*/ 66883 h 365911"/>
                <a:gd name="connsiteX6" fmla="*/ 200006 w 422438"/>
                <a:gd name="connsiteY6" fmla="*/ 71821 h 365911"/>
                <a:gd name="connsiteX7" fmla="*/ 197162 w 422438"/>
                <a:gd name="connsiteY7" fmla="*/ 75712 h 365911"/>
                <a:gd name="connsiteX8" fmla="*/ 192745 w 422438"/>
                <a:gd name="connsiteY8" fmla="*/ 84791 h 365911"/>
                <a:gd name="connsiteX9" fmla="*/ 190924 w 422438"/>
                <a:gd name="connsiteY9" fmla="*/ 91026 h 365911"/>
                <a:gd name="connsiteX10" fmla="*/ 190150 w 422438"/>
                <a:gd name="connsiteY10" fmla="*/ 98558 h 365911"/>
                <a:gd name="connsiteX11" fmla="*/ 190150 w 422438"/>
                <a:gd name="connsiteY11" fmla="*/ 102973 h 365911"/>
                <a:gd name="connsiteX12" fmla="*/ 190674 w 422438"/>
                <a:gd name="connsiteY12" fmla="*/ 109208 h 365911"/>
                <a:gd name="connsiteX13" fmla="*/ 191972 w 422438"/>
                <a:gd name="connsiteY13" fmla="*/ 113897 h 365911"/>
                <a:gd name="connsiteX14" fmla="*/ 194292 w 422438"/>
                <a:gd name="connsiteY14" fmla="*/ 120382 h 365911"/>
                <a:gd name="connsiteX15" fmla="*/ 196113 w 422438"/>
                <a:gd name="connsiteY15" fmla="*/ 124272 h 365911"/>
                <a:gd name="connsiteX16" fmla="*/ 199507 w 422438"/>
                <a:gd name="connsiteY16" fmla="*/ 129211 h 365911"/>
                <a:gd name="connsiteX17" fmla="*/ 204447 w 422438"/>
                <a:gd name="connsiteY17" fmla="*/ 135172 h 365911"/>
                <a:gd name="connsiteX18" fmla="*/ 207816 w 422438"/>
                <a:gd name="connsiteY18" fmla="*/ 132054 h 365911"/>
                <a:gd name="connsiteX19" fmla="*/ 213005 w 422438"/>
                <a:gd name="connsiteY19" fmla="*/ 128438 h 365911"/>
                <a:gd name="connsiteX20" fmla="*/ 214577 w 422438"/>
                <a:gd name="connsiteY20" fmla="*/ 129460 h 365911"/>
                <a:gd name="connsiteX21" fmla="*/ 221064 w 422438"/>
                <a:gd name="connsiteY21" fmla="*/ 128936 h 365911"/>
                <a:gd name="connsiteX22" fmla="*/ 222885 w 422438"/>
                <a:gd name="connsiteY22" fmla="*/ 136219 h 365911"/>
                <a:gd name="connsiteX23" fmla="*/ 229647 w 422438"/>
                <a:gd name="connsiteY23" fmla="*/ 145821 h 365911"/>
                <a:gd name="connsiteX24" fmla="*/ 230944 w 422438"/>
                <a:gd name="connsiteY24" fmla="*/ 150236 h 365911"/>
                <a:gd name="connsiteX25" fmla="*/ 230944 w 422438"/>
                <a:gd name="connsiteY25" fmla="*/ 153104 h 365911"/>
                <a:gd name="connsiteX26" fmla="*/ 234063 w 422438"/>
                <a:gd name="connsiteY26" fmla="*/ 153354 h 365911"/>
                <a:gd name="connsiteX27" fmla="*/ 232491 w 422438"/>
                <a:gd name="connsiteY27" fmla="*/ 159340 h 365911"/>
                <a:gd name="connsiteX28" fmla="*/ 231968 w 422438"/>
                <a:gd name="connsiteY28" fmla="*/ 166348 h 365911"/>
                <a:gd name="connsiteX29" fmla="*/ 231194 w 422438"/>
                <a:gd name="connsiteY29" fmla="*/ 170239 h 365911"/>
                <a:gd name="connsiteX30" fmla="*/ 231718 w 422438"/>
                <a:gd name="connsiteY30" fmla="*/ 171287 h 365911"/>
                <a:gd name="connsiteX31" fmla="*/ 236908 w 422438"/>
                <a:gd name="connsiteY31" fmla="*/ 194906 h 365911"/>
                <a:gd name="connsiteX32" fmla="*/ 238479 w 422438"/>
                <a:gd name="connsiteY32" fmla="*/ 198023 h 365911"/>
                <a:gd name="connsiteX33" fmla="*/ 240276 w 422438"/>
                <a:gd name="connsiteY33" fmla="*/ 195429 h 365911"/>
                <a:gd name="connsiteX34" fmla="*/ 243395 w 422438"/>
                <a:gd name="connsiteY34" fmla="*/ 195953 h 365911"/>
                <a:gd name="connsiteX35" fmla="*/ 245990 w 422438"/>
                <a:gd name="connsiteY35" fmla="*/ 194906 h 365911"/>
                <a:gd name="connsiteX36" fmla="*/ 248086 w 422438"/>
                <a:gd name="connsiteY36" fmla="*/ 200867 h 365911"/>
                <a:gd name="connsiteX37" fmla="*/ 249633 w 422438"/>
                <a:gd name="connsiteY37" fmla="*/ 210494 h 365911"/>
                <a:gd name="connsiteX38" fmla="*/ 253276 w 422438"/>
                <a:gd name="connsiteY38" fmla="*/ 218799 h 365911"/>
                <a:gd name="connsiteX39" fmla="*/ 256643 w 422438"/>
                <a:gd name="connsiteY39" fmla="*/ 221393 h 365911"/>
                <a:gd name="connsiteX40" fmla="*/ 266000 w 422438"/>
                <a:gd name="connsiteY40" fmla="*/ 219847 h 365911"/>
                <a:gd name="connsiteX41" fmla="*/ 267048 w 422438"/>
                <a:gd name="connsiteY41" fmla="*/ 221642 h 365911"/>
                <a:gd name="connsiteX42" fmla="*/ 271988 w 422438"/>
                <a:gd name="connsiteY42" fmla="*/ 222441 h 365911"/>
                <a:gd name="connsiteX43" fmla="*/ 278475 w 422438"/>
                <a:gd name="connsiteY43" fmla="*/ 222166 h 365911"/>
                <a:gd name="connsiteX44" fmla="*/ 280023 w 422438"/>
                <a:gd name="connsiteY44" fmla="*/ 224760 h 365911"/>
                <a:gd name="connsiteX45" fmla="*/ 286784 w 422438"/>
                <a:gd name="connsiteY45" fmla="*/ 222964 h 365911"/>
                <a:gd name="connsiteX46" fmla="*/ 289129 w 422438"/>
                <a:gd name="connsiteY46" fmla="*/ 223214 h 365911"/>
                <a:gd name="connsiteX47" fmla="*/ 296664 w 422438"/>
                <a:gd name="connsiteY47" fmla="*/ 219572 h 365911"/>
                <a:gd name="connsiteX48" fmla="*/ 310437 w 422438"/>
                <a:gd name="connsiteY48" fmla="*/ 211018 h 365911"/>
                <a:gd name="connsiteX49" fmla="*/ 313806 w 422438"/>
                <a:gd name="connsiteY49" fmla="*/ 211018 h 365911"/>
                <a:gd name="connsiteX50" fmla="*/ 320293 w 422438"/>
                <a:gd name="connsiteY50" fmla="*/ 209197 h 365911"/>
                <a:gd name="connsiteX51" fmla="*/ 323935 w 422438"/>
                <a:gd name="connsiteY51" fmla="*/ 209696 h 365911"/>
                <a:gd name="connsiteX52" fmla="*/ 327579 w 422438"/>
                <a:gd name="connsiteY52" fmla="*/ 208673 h 365911"/>
                <a:gd name="connsiteX53" fmla="*/ 340054 w 422438"/>
                <a:gd name="connsiteY53" fmla="*/ 207875 h 365911"/>
                <a:gd name="connsiteX54" fmla="*/ 343173 w 422438"/>
                <a:gd name="connsiteY54" fmla="*/ 209172 h 365911"/>
                <a:gd name="connsiteX55" fmla="*/ 343946 w 422438"/>
                <a:gd name="connsiteY55" fmla="*/ 207875 h 365911"/>
                <a:gd name="connsiteX56" fmla="*/ 348113 w 422438"/>
                <a:gd name="connsiteY56" fmla="*/ 209172 h 365911"/>
                <a:gd name="connsiteX57" fmla="*/ 344994 w 422438"/>
                <a:gd name="connsiteY57" fmla="*/ 200093 h 365911"/>
                <a:gd name="connsiteX58" fmla="*/ 343697 w 422438"/>
                <a:gd name="connsiteY58" fmla="*/ 192561 h 365911"/>
                <a:gd name="connsiteX59" fmla="*/ 343697 w 422438"/>
                <a:gd name="connsiteY59" fmla="*/ 188147 h 365911"/>
                <a:gd name="connsiteX60" fmla="*/ 344719 w 422438"/>
                <a:gd name="connsiteY60" fmla="*/ 181662 h 365911"/>
                <a:gd name="connsiteX61" fmla="*/ 355897 w 422438"/>
                <a:gd name="connsiteY61" fmla="*/ 184256 h 365911"/>
                <a:gd name="connsiteX62" fmla="*/ 364480 w 422438"/>
                <a:gd name="connsiteY62" fmla="*/ 186600 h 365911"/>
                <a:gd name="connsiteX63" fmla="*/ 365503 w 422438"/>
                <a:gd name="connsiteY63" fmla="*/ 180365 h 365911"/>
                <a:gd name="connsiteX64" fmla="*/ 372015 w 422438"/>
                <a:gd name="connsiteY64" fmla="*/ 181387 h 365911"/>
                <a:gd name="connsiteX65" fmla="*/ 371741 w 422438"/>
                <a:gd name="connsiteY65" fmla="*/ 185802 h 365911"/>
                <a:gd name="connsiteX66" fmla="*/ 373313 w 422438"/>
                <a:gd name="connsiteY66" fmla="*/ 189718 h 365911"/>
                <a:gd name="connsiteX67" fmla="*/ 374860 w 422438"/>
                <a:gd name="connsiteY67" fmla="*/ 191015 h 365911"/>
                <a:gd name="connsiteX68" fmla="*/ 378228 w 422438"/>
                <a:gd name="connsiteY68" fmla="*/ 191788 h 365911"/>
                <a:gd name="connsiteX69" fmla="*/ 386287 w 422438"/>
                <a:gd name="connsiteY69" fmla="*/ 191788 h 365911"/>
                <a:gd name="connsiteX70" fmla="*/ 395119 w 422438"/>
                <a:gd name="connsiteY70" fmla="*/ 192312 h 365911"/>
                <a:gd name="connsiteX71" fmla="*/ 397714 w 422438"/>
                <a:gd name="connsiteY71" fmla="*/ 204508 h 365911"/>
                <a:gd name="connsiteX72" fmla="*/ 395643 w 422438"/>
                <a:gd name="connsiteY72" fmla="*/ 205306 h 365911"/>
                <a:gd name="connsiteX73" fmla="*/ 388383 w 422438"/>
                <a:gd name="connsiteY73" fmla="*/ 205306 h 365911"/>
                <a:gd name="connsiteX74" fmla="*/ 389930 w 422438"/>
                <a:gd name="connsiteY74" fmla="*/ 213861 h 365911"/>
                <a:gd name="connsiteX75" fmla="*/ 385264 w 422438"/>
                <a:gd name="connsiteY75" fmla="*/ 216205 h 365911"/>
                <a:gd name="connsiteX76" fmla="*/ 376431 w 422438"/>
                <a:gd name="connsiteY76" fmla="*/ 218275 h 365911"/>
                <a:gd name="connsiteX77" fmla="*/ 376157 w 422438"/>
                <a:gd name="connsiteY77" fmla="*/ 221667 h 365911"/>
                <a:gd name="connsiteX78" fmla="*/ 376955 w 422438"/>
                <a:gd name="connsiteY78" fmla="*/ 225558 h 365911"/>
                <a:gd name="connsiteX79" fmla="*/ 378253 w 422438"/>
                <a:gd name="connsiteY79" fmla="*/ 226581 h 365911"/>
                <a:gd name="connsiteX80" fmla="*/ 376955 w 422438"/>
                <a:gd name="connsiteY80" fmla="*/ 232816 h 365911"/>
                <a:gd name="connsiteX81" fmla="*/ 387859 w 422438"/>
                <a:gd name="connsiteY81" fmla="*/ 236707 h 365911"/>
                <a:gd name="connsiteX82" fmla="*/ 392275 w 422438"/>
                <a:gd name="connsiteY82" fmla="*/ 238528 h 365911"/>
                <a:gd name="connsiteX83" fmla="*/ 396941 w 422438"/>
                <a:gd name="connsiteY83" fmla="*/ 235161 h 365911"/>
                <a:gd name="connsiteX84" fmla="*/ 399037 w 422438"/>
                <a:gd name="connsiteY84" fmla="*/ 233090 h 365911"/>
                <a:gd name="connsiteX85" fmla="*/ 401357 w 422438"/>
                <a:gd name="connsiteY85" fmla="*/ 235410 h 365911"/>
                <a:gd name="connsiteX86" fmla="*/ 402929 w 422438"/>
                <a:gd name="connsiteY86" fmla="*/ 239825 h 365911"/>
                <a:gd name="connsiteX87" fmla="*/ 407071 w 422438"/>
                <a:gd name="connsiteY87" fmla="*/ 240099 h 365911"/>
                <a:gd name="connsiteX88" fmla="*/ 408368 w 422438"/>
                <a:gd name="connsiteY88" fmla="*/ 243740 h 365911"/>
                <a:gd name="connsiteX89" fmla="*/ 406822 w 422438"/>
                <a:gd name="connsiteY89" fmla="*/ 244239 h 365911"/>
                <a:gd name="connsiteX90" fmla="*/ 409167 w 422438"/>
                <a:gd name="connsiteY90" fmla="*/ 251522 h 365911"/>
                <a:gd name="connsiteX91" fmla="*/ 411487 w 422438"/>
                <a:gd name="connsiteY91" fmla="*/ 253866 h 365911"/>
                <a:gd name="connsiteX92" fmla="*/ 412011 w 422438"/>
                <a:gd name="connsiteY92" fmla="*/ 256710 h 365911"/>
                <a:gd name="connsiteX93" fmla="*/ 414606 w 422438"/>
                <a:gd name="connsiteY93" fmla="*/ 255163 h 365911"/>
                <a:gd name="connsiteX94" fmla="*/ 416427 w 422438"/>
                <a:gd name="connsiteY94" fmla="*/ 258780 h 365911"/>
                <a:gd name="connsiteX95" fmla="*/ 418498 w 422438"/>
                <a:gd name="connsiteY95" fmla="*/ 260077 h 365911"/>
                <a:gd name="connsiteX96" fmla="*/ 420320 w 422438"/>
                <a:gd name="connsiteY96" fmla="*/ 262695 h 365911"/>
                <a:gd name="connsiteX97" fmla="*/ 418000 w 422438"/>
                <a:gd name="connsiteY97" fmla="*/ 263194 h 365911"/>
                <a:gd name="connsiteX98" fmla="*/ 405000 w 422438"/>
                <a:gd name="connsiteY98" fmla="*/ 262945 h 365911"/>
                <a:gd name="connsiteX99" fmla="*/ 402929 w 422438"/>
                <a:gd name="connsiteY99" fmla="*/ 279306 h 365911"/>
                <a:gd name="connsiteX100" fmla="*/ 400833 w 422438"/>
                <a:gd name="connsiteY100" fmla="*/ 279556 h 365911"/>
                <a:gd name="connsiteX101" fmla="*/ 400584 w 422438"/>
                <a:gd name="connsiteY101" fmla="*/ 281626 h 365911"/>
                <a:gd name="connsiteX102" fmla="*/ 398513 w 422438"/>
                <a:gd name="connsiteY102" fmla="*/ 282673 h 365911"/>
                <a:gd name="connsiteX103" fmla="*/ 389406 w 422438"/>
                <a:gd name="connsiteY103" fmla="*/ 282424 h 365911"/>
                <a:gd name="connsiteX104" fmla="*/ 382919 w 422438"/>
                <a:gd name="connsiteY104" fmla="*/ 278259 h 365911"/>
                <a:gd name="connsiteX105" fmla="*/ 377205 w 422438"/>
                <a:gd name="connsiteY105" fmla="*/ 277211 h 365911"/>
                <a:gd name="connsiteX106" fmla="*/ 371217 w 422438"/>
                <a:gd name="connsiteY106" fmla="*/ 272797 h 365911"/>
                <a:gd name="connsiteX107" fmla="*/ 376431 w 422438"/>
                <a:gd name="connsiteY107" fmla="*/ 269953 h 365911"/>
                <a:gd name="connsiteX108" fmla="*/ 372789 w 422438"/>
                <a:gd name="connsiteY108" fmla="*/ 266063 h 365911"/>
                <a:gd name="connsiteX109" fmla="*/ 367849 w 422438"/>
                <a:gd name="connsiteY109" fmla="*/ 265788 h 365911"/>
                <a:gd name="connsiteX110" fmla="*/ 368372 w 422438"/>
                <a:gd name="connsiteY110" fmla="*/ 258256 h 365911"/>
                <a:gd name="connsiteX111" fmla="*/ 361336 w 422438"/>
                <a:gd name="connsiteY111" fmla="*/ 256460 h 365911"/>
                <a:gd name="connsiteX112" fmla="*/ 358492 w 422438"/>
                <a:gd name="connsiteY112" fmla="*/ 256460 h 365911"/>
                <a:gd name="connsiteX113" fmla="*/ 356671 w 422438"/>
                <a:gd name="connsiteY113" fmla="*/ 257483 h 365911"/>
                <a:gd name="connsiteX114" fmla="*/ 352504 w 422438"/>
                <a:gd name="connsiteY114" fmla="*/ 263967 h 365911"/>
                <a:gd name="connsiteX115" fmla="*/ 343672 w 422438"/>
                <a:gd name="connsiteY115" fmla="*/ 274617 h 365911"/>
                <a:gd name="connsiteX116" fmla="*/ 333043 w 422438"/>
                <a:gd name="connsiteY116" fmla="*/ 284245 h 365911"/>
                <a:gd name="connsiteX117" fmla="*/ 325233 w 422438"/>
                <a:gd name="connsiteY117" fmla="*/ 290979 h 365911"/>
                <a:gd name="connsiteX118" fmla="*/ 311735 w 422438"/>
                <a:gd name="connsiteY118" fmla="*/ 304497 h 365911"/>
                <a:gd name="connsiteX119" fmla="*/ 309140 w 422438"/>
                <a:gd name="connsiteY119" fmla="*/ 308911 h 365911"/>
                <a:gd name="connsiteX120" fmla="*/ 305747 w 422438"/>
                <a:gd name="connsiteY120" fmla="*/ 309934 h 365911"/>
                <a:gd name="connsiteX121" fmla="*/ 296664 w 422438"/>
                <a:gd name="connsiteY121" fmla="*/ 314872 h 365911"/>
                <a:gd name="connsiteX122" fmla="*/ 290951 w 422438"/>
                <a:gd name="connsiteY122" fmla="*/ 318264 h 365911"/>
                <a:gd name="connsiteX123" fmla="*/ 282892 w 422438"/>
                <a:gd name="connsiteY123" fmla="*/ 325273 h 365911"/>
                <a:gd name="connsiteX124" fmla="*/ 278475 w 422438"/>
                <a:gd name="connsiteY124" fmla="*/ 330461 h 365911"/>
                <a:gd name="connsiteX125" fmla="*/ 274059 w 422438"/>
                <a:gd name="connsiteY125" fmla="*/ 337743 h 365911"/>
                <a:gd name="connsiteX126" fmla="*/ 270691 w 422438"/>
                <a:gd name="connsiteY126" fmla="*/ 343954 h 365911"/>
                <a:gd name="connsiteX127" fmla="*/ 269892 w 422438"/>
                <a:gd name="connsiteY127" fmla="*/ 347071 h 365911"/>
                <a:gd name="connsiteX128" fmla="*/ 267297 w 422438"/>
                <a:gd name="connsiteY128" fmla="*/ 353581 h 365911"/>
                <a:gd name="connsiteX129" fmla="*/ 266250 w 422438"/>
                <a:gd name="connsiteY129" fmla="*/ 352284 h 365911"/>
                <a:gd name="connsiteX130" fmla="*/ 264952 w 422438"/>
                <a:gd name="connsiteY130" fmla="*/ 350713 h 365911"/>
                <a:gd name="connsiteX131" fmla="*/ 261060 w 422438"/>
                <a:gd name="connsiteY131" fmla="*/ 357472 h 365911"/>
                <a:gd name="connsiteX132" fmla="*/ 259762 w 422438"/>
                <a:gd name="connsiteY132" fmla="*/ 361113 h 365911"/>
                <a:gd name="connsiteX133" fmla="*/ 257417 w 422438"/>
                <a:gd name="connsiteY133" fmla="*/ 364755 h 365911"/>
                <a:gd name="connsiteX134" fmla="*/ 255870 w 422438"/>
                <a:gd name="connsiteY134" fmla="*/ 365528 h 365911"/>
                <a:gd name="connsiteX135" fmla="*/ 247811 w 422438"/>
                <a:gd name="connsiteY135" fmla="*/ 356699 h 365911"/>
                <a:gd name="connsiteX136" fmla="*/ 246264 w 422438"/>
                <a:gd name="connsiteY136" fmla="*/ 356424 h 365911"/>
                <a:gd name="connsiteX137" fmla="*/ 242098 w 422438"/>
                <a:gd name="connsiteY137" fmla="*/ 349166 h 365911"/>
                <a:gd name="connsiteX138" fmla="*/ 238205 w 422438"/>
                <a:gd name="connsiteY138" fmla="*/ 345276 h 365911"/>
                <a:gd name="connsiteX139" fmla="*/ 231444 w 422438"/>
                <a:gd name="connsiteY139" fmla="*/ 340587 h 365911"/>
                <a:gd name="connsiteX140" fmla="*/ 231194 w 422438"/>
                <a:gd name="connsiteY140" fmla="*/ 339813 h 365911"/>
                <a:gd name="connsiteX141" fmla="*/ 230146 w 422438"/>
                <a:gd name="connsiteY141" fmla="*/ 336172 h 365911"/>
                <a:gd name="connsiteX142" fmla="*/ 227302 w 422438"/>
                <a:gd name="connsiteY142" fmla="*/ 334626 h 365911"/>
                <a:gd name="connsiteX143" fmla="*/ 225206 w 422438"/>
                <a:gd name="connsiteY143" fmla="*/ 331757 h 365911"/>
                <a:gd name="connsiteX144" fmla="*/ 222885 w 422438"/>
                <a:gd name="connsiteY144" fmla="*/ 331757 h 365911"/>
                <a:gd name="connsiteX145" fmla="*/ 218719 w 422438"/>
                <a:gd name="connsiteY145" fmla="*/ 328914 h 365911"/>
                <a:gd name="connsiteX146" fmla="*/ 215350 w 422438"/>
                <a:gd name="connsiteY146" fmla="*/ 327343 h 365911"/>
                <a:gd name="connsiteX147" fmla="*/ 215600 w 422438"/>
                <a:gd name="connsiteY147" fmla="*/ 324225 h 365911"/>
                <a:gd name="connsiteX148" fmla="*/ 212731 w 422438"/>
                <a:gd name="connsiteY148" fmla="*/ 317990 h 365911"/>
                <a:gd name="connsiteX149" fmla="*/ 205221 w 422438"/>
                <a:gd name="connsiteY149" fmla="*/ 310208 h 365911"/>
                <a:gd name="connsiteX150" fmla="*/ 204697 w 422438"/>
                <a:gd name="connsiteY150" fmla="*/ 305544 h 365911"/>
                <a:gd name="connsiteX151" fmla="*/ 201303 w 422438"/>
                <a:gd name="connsiteY151" fmla="*/ 303724 h 365911"/>
                <a:gd name="connsiteX152" fmla="*/ 196637 w 422438"/>
                <a:gd name="connsiteY152" fmla="*/ 304222 h 365911"/>
                <a:gd name="connsiteX153" fmla="*/ 191697 w 422438"/>
                <a:gd name="connsiteY153" fmla="*/ 299035 h 365911"/>
                <a:gd name="connsiteX154" fmla="*/ 186757 w 422438"/>
                <a:gd name="connsiteY154" fmla="*/ 297987 h 365911"/>
                <a:gd name="connsiteX155" fmla="*/ 186508 w 422438"/>
                <a:gd name="connsiteY155" fmla="*/ 296965 h 365911"/>
                <a:gd name="connsiteX156" fmla="*/ 170914 w 422438"/>
                <a:gd name="connsiteY156" fmla="*/ 292800 h 365911"/>
                <a:gd name="connsiteX157" fmla="*/ 166497 w 422438"/>
                <a:gd name="connsiteY157" fmla="*/ 292301 h 365911"/>
                <a:gd name="connsiteX158" fmla="*/ 164426 w 422438"/>
                <a:gd name="connsiteY158" fmla="*/ 290480 h 365911"/>
                <a:gd name="connsiteX159" fmla="*/ 158712 w 422438"/>
                <a:gd name="connsiteY159" fmla="*/ 287861 h 365911"/>
                <a:gd name="connsiteX160" fmla="*/ 157939 w 422438"/>
                <a:gd name="connsiteY160" fmla="*/ 288909 h 365911"/>
                <a:gd name="connsiteX161" fmla="*/ 152475 w 422438"/>
                <a:gd name="connsiteY161" fmla="*/ 287861 h 365911"/>
                <a:gd name="connsiteX162" fmla="*/ 147011 w 422438"/>
                <a:gd name="connsiteY162" fmla="*/ 288909 h 365911"/>
                <a:gd name="connsiteX163" fmla="*/ 141048 w 422438"/>
                <a:gd name="connsiteY163" fmla="*/ 292301 h 365911"/>
                <a:gd name="connsiteX164" fmla="*/ 138178 w 422438"/>
                <a:gd name="connsiteY164" fmla="*/ 293597 h 365911"/>
                <a:gd name="connsiteX165" fmla="*/ 135059 w 422438"/>
                <a:gd name="connsiteY165" fmla="*/ 293847 h 365911"/>
                <a:gd name="connsiteX166" fmla="*/ 131940 w 422438"/>
                <a:gd name="connsiteY166" fmla="*/ 295917 h 365911"/>
                <a:gd name="connsiteX167" fmla="*/ 129096 w 422438"/>
                <a:gd name="connsiteY167" fmla="*/ 294620 h 365911"/>
                <a:gd name="connsiteX168" fmla="*/ 124929 w 422438"/>
                <a:gd name="connsiteY168" fmla="*/ 297214 h 365911"/>
                <a:gd name="connsiteX169" fmla="*/ 121286 w 422438"/>
                <a:gd name="connsiteY169" fmla="*/ 297488 h 365911"/>
                <a:gd name="connsiteX170" fmla="*/ 121810 w 422438"/>
                <a:gd name="connsiteY170" fmla="*/ 294371 h 365911"/>
                <a:gd name="connsiteX171" fmla="*/ 122060 w 422438"/>
                <a:gd name="connsiteY171" fmla="*/ 288385 h 365911"/>
                <a:gd name="connsiteX172" fmla="*/ 117644 w 422438"/>
                <a:gd name="connsiteY172" fmla="*/ 287088 h 365911"/>
                <a:gd name="connsiteX173" fmla="*/ 118168 w 422438"/>
                <a:gd name="connsiteY173" fmla="*/ 285267 h 365911"/>
                <a:gd name="connsiteX174" fmla="*/ 115323 w 422438"/>
                <a:gd name="connsiteY174" fmla="*/ 279032 h 365911"/>
                <a:gd name="connsiteX175" fmla="*/ 113502 w 422438"/>
                <a:gd name="connsiteY175" fmla="*/ 278533 h 365911"/>
                <a:gd name="connsiteX176" fmla="*/ 114001 w 422438"/>
                <a:gd name="connsiteY176" fmla="*/ 275665 h 365911"/>
                <a:gd name="connsiteX177" fmla="*/ 112180 w 422438"/>
                <a:gd name="connsiteY177" fmla="*/ 274642 h 365911"/>
                <a:gd name="connsiteX178" fmla="*/ 110632 w 422438"/>
                <a:gd name="connsiteY178" fmla="*/ 271774 h 365911"/>
                <a:gd name="connsiteX179" fmla="*/ 105967 w 422438"/>
                <a:gd name="connsiteY179" fmla="*/ 267609 h 365911"/>
                <a:gd name="connsiteX180" fmla="*/ 105443 w 422438"/>
                <a:gd name="connsiteY180" fmla="*/ 265289 h 365911"/>
                <a:gd name="connsiteX181" fmla="*/ 102324 w 422438"/>
                <a:gd name="connsiteY181" fmla="*/ 258780 h 365911"/>
                <a:gd name="connsiteX182" fmla="*/ 102848 w 422438"/>
                <a:gd name="connsiteY182" fmla="*/ 256460 h 365911"/>
                <a:gd name="connsiteX183" fmla="*/ 102050 w 422438"/>
                <a:gd name="connsiteY183" fmla="*/ 253866 h 365911"/>
                <a:gd name="connsiteX184" fmla="*/ 102848 w 422438"/>
                <a:gd name="connsiteY184" fmla="*/ 253068 h 365911"/>
                <a:gd name="connsiteX185" fmla="*/ 102324 w 422438"/>
                <a:gd name="connsiteY185" fmla="*/ 249427 h 365911"/>
                <a:gd name="connsiteX186" fmla="*/ 100752 w 422438"/>
                <a:gd name="connsiteY186" fmla="*/ 247107 h 365911"/>
                <a:gd name="connsiteX187" fmla="*/ 98956 w 422438"/>
                <a:gd name="connsiteY187" fmla="*/ 242942 h 365911"/>
                <a:gd name="connsiteX188" fmla="*/ 98432 w 422438"/>
                <a:gd name="connsiteY188" fmla="*/ 238528 h 365911"/>
                <a:gd name="connsiteX189" fmla="*/ 96611 w 422438"/>
                <a:gd name="connsiteY189" fmla="*/ 233864 h 365911"/>
                <a:gd name="connsiteX190" fmla="*/ 95837 w 422438"/>
                <a:gd name="connsiteY190" fmla="*/ 233864 h 365911"/>
                <a:gd name="connsiteX191" fmla="*/ 94016 w 422438"/>
                <a:gd name="connsiteY191" fmla="*/ 229973 h 365911"/>
                <a:gd name="connsiteX192" fmla="*/ 93492 w 422438"/>
                <a:gd name="connsiteY192" fmla="*/ 226331 h 365911"/>
                <a:gd name="connsiteX193" fmla="*/ 97658 w 422438"/>
                <a:gd name="connsiteY193" fmla="*/ 222939 h 365911"/>
                <a:gd name="connsiteX194" fmla="*/ 96611 w 422438"/>
                <a:gd name="connsiteY194" fmla="*/ 221642 h 365911"/>
                <a:gd name="connsiteX195" fmla="*/ 93492 w 422438"/>
                <a:gd name="connsiteY195" fmla="*/ 223214 h 365911"/>
                <a:gd name="connsiteX196" fmla="*/ 92194 w 422438"/>
                <a:gd name="connsiteY196" fmla="*/ 218799 h 365911"/>
                <a:gd name="connsiteX197" fmla="*/ 93766 w 422438"/>
                <a:gd name="connsiteY197" fmla="*/ 215407 h 365911"/>
                <a:gd name="connsiteX198" fmla="*/ 94265 w 422438"/>
                <a:gd name="connsiteY198" fmla="*/ 212290 h 365911"/>
                <a:gd name="connsiteX199" fmla="*/ 90647 w 422438"/>
                <a:gd name="connsiteY199" fmla="*/ 207875 h 365911"/>
                <a:gd name="connsiteX200" fmla="*/ 88028 w 422438"/>
                <a:gd name="connsiteY200" fmla="*/ 203211 h 365911"/>
                <a:gd name="connsiteX201" fmla="*/ 88826 w 422438"/>
                <a:gd name="connsiteY201" fmla="*/ 200093 h 365911"/>
                <a:gd name="connsiteX202" fmla="*/ 87254 w 422438"/>
                <a:gd name="connsiteY202" fmla="*/ 196976 h 365911"/>
                <a:gd name="connsiteX203" fmla="*/ 89849 w 422438"/>
                <a:gd name="connsiteY203" fmla="*/ 194132 h 365911"/>
                <a:gd name="connsiteX204" fmla="*/ 81815 w 422438"/>
                <a:gd name="connsiteY204" fmla="*/ 194382 h 365911"/>
                <a:gd name="connsiteX205" fmla="*/ 69065 w 422438"/>
                <a:gd name="connsiteY205" fmla="*/ 197500 h 365911"/>
                <a:gd name="connsiteX206" fmla="*/ 65946 w 422438"/>
                <a:gd name="connsiteY206" fmla="*/ 198023 h 365911"/>
                <a:gd name="connsiteX207" fmla="*/ 57114 w 422438"/>
                <a:gd name="connsiteY207" fmla="*/ 200343 h 365911"/>
                <a:gd name="connsiteX208" fmla="*/ 46734 w 422438"/>
                <a:gd name="connsiteY208" fmla="*/ 202164 h 365911"/>
                <a:gd name="connsiteX209" fmla="*/ 46983 w 422438"/>
                <a:gd name="connsiteY209" fmla="*/ 198273 h 365911"/>
                <a:gd name="connsiteX210" fmla="*/ 41794 w 422438"/>
                <a:gd name="connsiteY210" fmla="*/ 197500 h 365911"/>
                <a:gd name="connsiteX211" fmla="*/ 35033 w 422438"/>
                <a:gd name="connsiteY211" fmla="*/ 194631 h 365911"/>
                <a:gd name="connsiteX212" fmla="*/ 30092 w 422438"/>
                <a:gd name="connsiteY212" fmla="*/ 191788 h 365911"/>
                <a:gd name="connsiteX213" fmla="*/ 24129 w 422438"/>
                <a:gd name="connsiteY213" fmla="*/ 186850 h 365911"/>
                <a:gd name="connsiteX214" fmla="*/ 10356 w 422438"/>
                <a:gd name="connsiteY214" fmla="*/ 176973 h 365911"/>
                <a:gd name="connsiteX215" fmla="*/ 8285 w 422438"/>
                <a:gd name="connsiteY215" fmla="*/ 172309 h 365911"/>
                <a:gd name="connsiteX216" fmla="*/ 2572 w 422438"/>
                <a:gd name="connsiteY216" fmla="*/ 167121 h 365911"/>
                <a:gd name="connsiteX217" fmla="*/ -2119 w 422438"/>
                <a:gd name="connsiteY217" fmla="*/ 163480 h 365911"/>
                <a:gd name="connsiteX218" fmla="*/ 5940 w 422438"/>
                <a:gd name="connsiteY218" fmla="*/ 152556 h 365911"/>
                <a:gd name="connsiteX219" fmla="*/ 6713 w 422438"/>
                <a:gd name="connsiteY219" fmla="*/ 150485 h 365911"/>
                <a:gd name="connsiteX220" fmla="*/ 10107 w 422438"/>
                <a:gd name="connsiteY220" fmla="*/ 148939 h 365911"/>
                <a:gd name="connsiteX221" fmla="*/ 15546 w 422438"/>
                <a:gd name="connsiteY221" fmla="*/ 143726 h 365911"/>
                <a:gd name="connsiteX222" fmla="*/ 22308 w 422438"/>
                <a:gd name="connsiteY222" fmla="*/ 143228 h 365911"/>
                <a:gd name="connsiteX223" fmla="*/ 31914 w 422438"/>
                <a:gd name="connsiteY223" fmla="*/ 136718 h 365911"/>
                <a:gd name="connsiteX224" fmla="*/ 35556 w 422438"/>
                <a:gd name="connsiteY224" fmla="*/ 132304 h 365911"/>
                <a:gd name="connsiteX225" fmla="*/ 36604 w 422438"/>
                <a:gd name="connsiteY225" fmla="*/ 127390 h 365911"/>
                <a:gd name="connsiteX226" fmla="*/ 42318 w 422438"/>
                <a:gd name="connsiteY226" fmla="*/ 125295 h 365911"/>
                <a:gd name="connsiteX227" fmla="*/ 51400 w 422438"/>
                <a:gd name="connsiteY227" fmla="*/ 125295 h 365911"/>
                <a:gd name="connsiteX228" fmla="*/ 54793 w 422438"/>
                <a:gd name="connsiteY228" fmla="*/ 127640 h 365911"/>
                <a:gd name="connsiteX229" fmla="*/ 57912 w 422438"/>
                <a:gd name="connsiteY229" fmla="*/ 127640 h 365911"/>
                <a:gd name="connsiteX230" fmla="*/ 60507 w 422438"/>
                <a:gd name="connsiteY230" fmla="*/ 126068 h 365911"/>
                <a:gd name="connsiteX231" fmla="*/ 61280 w 422438"/>
                <a:gd name="connsiteY231" fmla="*/ 123749 h 365911"/>
                <a:gd name="connsiteX232" fmla="*/ 65696 w 422438"/>
                <a:gd name="connsiteY232" fmla="*/ 120107 h 365911"/>
                <a:gd name="connsiteX233" fmla="*/ 65173 w 422438"/>
                <a:gd name="connsiteY233" fmla="*/ 118287 h 365911"/>
                <a:gd name="connsiteX234" fmla="*/ 69090 w 422438"/>
                <a:gd name="connsiteY234" fmla="*/ 114645 h 365911"/>
                <a:gd name="connsiteX235" fmla="*/ 70387 w 422438"/>
                <a:gd name="connsiteY235" fmla="*/ 111527 h 365911"/>
                <a:gd name="connsiteX236" fmla="*/ 72982 w 422438"/>
                <a:gd name="connsiteY236" fmla="*/ 109208 h 365911"/>
                <a:gd name="connsiteX237" fmla="*/ 78421 w 422438"/>
                <a:gd name="connsiteY237" fmla="*/ 106863 h 365911"/>
                <a:gd name="connsiteX238" fmla="*/ 81540 w 422438"/>
                <a:gd name="connsiteY238" fmla="*/ 103222 h 365911"/>
                <a:gd name="connsiteX239" fmla="*/ 83636 w 422438"/>
                <a:gd name="connsiteY239" fmla="*/ 101401 h 365911"/>
                <a:gd name="connsiteX240" fmla="*/ 82588 w 422438"/>
                <a:gd name="connsiteY240" fmla="*/ 99855 h 365911"/>
                <a:gd name="connsiteX241" fmla="*/ 84135 w 422438"/>
                <a:gd name="connsiteY241" fmla="*/ 92847 h 365911"/>
                <a:gd name="connsiteX242" fmla="*/ 83636 w 422438"/>
                <a:gd name="connsiteY242" fmla="*/ 87135 h 365911"/>
                <a:gd name="connsiteX243" fmla="*/ 84135 w 422438"/>
                <a:gd name="connsiteY243" fmla="*/ 82970 h 365911"/>
                <a:gd name="connsiteX244" fmla="*/ 83636 w 422438"/>
                <a:gd name="connsiteY244" fmla="*/ 79603 h 365911"/>
                <a:gd name="connsiteX245" fmla="*/ 85183 w 422438"/>
                <a:gd name="connsiteY245" fmla="*/ 77009 h 365911"/>
                <a:gd name="connsiteX246" fmla="*/ 87528 w 422438"/>
                <a:gd name="connsiteY246" fmla="*/ 70774 h 365911"/>
                <a:gd name="connsiteX247" fmla="*/ 86231 w 422438"/>
                <a:gd name="connsiteY247" fmla="*/ 69726 h 365911"/>
                <a:gd name="connsiteX248" fmla="*/ 86480 w 422438"/>
                <a:gd name="connsiteY248" fmla="*/ 64788 h 365911"/>
                <a:gd name="connsiteX249" fmla="*/ 88302 w 422438"/>
                <a:gd name="connsiteY249" fmla="*/ 62967 h 365911"/>
                <a:gd name="connsiteX250" fmla="*/ 86755 w 422438"/>
                <a:gd name="connsiteY250" fmla="*/ 60373 h 365911"/>
                <a:gd name="connsiteX251" fmla="*/ 86231 w 422438"/>
                <a:gd name="connsiteY251" fmla="*/ 55435 h 365911"/>
                <a:gd name="connsiteX252" fmla="*/ 89350 w 422438"/>
                <a:gd name="connsiteY252" fmla="*/ 53116 h 365911"/>
                <a:gd name="connsiteX253" fmla="*/ 89100 w 422438"/>
                <a:gd name="connsiteY253" fmla="*/ 48701 h 365911"/>
                <a:gd name="connsiteX254" fmla="*/ 88302 w 422438"/>
                <a:gd name="connsiteY254" fmla="*/ 46606 h 365911"/>
                <a:gd name="connsiteX255" fmla="*/ 89100 w 422438"/>
                <a:gd name="connsiteY255" fmla="*/ 43488 h 365911"/>
                <a:gd name="connsiteX256" fmla="*/ 87004 w 422438"/>
                <a:gd name="connsiteY256" fmla="*/ 41418 h 365911"/>
                <a:gd name="connsiteX257" fmla="*/ 87803 w 422438"/>
                <a:gd name="connsiteY257" fmla="*/ 39872 h 365911"/>
                <a:gd name="connsiteX258" fmla="*/ 82588 w 422438"/>
                <a:gd name="connsiteY258" fmla="*/ 37777 h 365911"/>
                <a:gd name="connsiteX259" fmla="*/ 80792 w 422438"/>
                <a:gd name="connsiteY259" fmla="*/ 34659 h 365911"/>
                <a:gd name="connsiteX260" fmla="*/ 83636 w 422438"/>
                <a:gd name="connsiteY260" fmla="*/ 34933 h 365911"/>
                <a:gd name="connsiteX261" fmla="*/ 83636 w 422438"/>
                <a:gd name="connsiteY261" fmla="*/ 30519 h 365911"/>
                <a:gd name="connsiteX262" fmla="*/ 85707 w 422438"/>
                <a:gd name="connsiteY262" fmla="*/ 28947 h 365911"/>
                <a:gd name="connsiteX263" fmla="*/ 87528 w 422438"/>
                <a:gd name="connsiteY263" fmla="*/ 25580 h 365911"/>
                <a:gd name="connsiteX264" fmla="*/ 90922 w 422438"/>
                <a:gd name="connsiteY264" fmla="*/ 23236 h 365911"/>
                <a:gd name="connsiteX265" fmla="*/ 94539 w 422438"/>
                <a:gd name="connsiteY265" fmla="*/ 21415 h 365911"/>
                <a:gd name="connsiteX266" fmla="*/ 101301 w 422438"/>
                <a:gd name="connsiteY266" fmla="*/ 16751 h 365911"/>
                <a:gd name="connsiteX267" fmla="*/ 102873 w 422438"/>
                <a:gd name="connsiteY267" fmla="*/ 15454 h 365911"/>
                <a:gd name="connsiteX268" fmla="*/ 107539 w 422438"/>
                <a:gd name="connsiteY268" fmla="*/ 14656 h 365911"/>
                <a:gd name="connsiteX269" fmla="*/ 110134 w 422438"/>
                <a:gd name="connsiteY269" fmla="*/ 17001 h 365911"/>
                <a:gd name="connsiteX270" fmla="*/ 109884 w 422438"/>
                <a:gd name="connsiteY270" fmla="*/ 13359 h 365911"/>
                <a:gd name="connsiteX271" fmla="*/ 104944 w 422438"/>
                <a:gd name="connsiteY271" fmla="*/ 7149 h 365911"/>
                <a:gd name="connsiteX272" fmla="*/ 104420 w 422438"/>
                <a:gd name="connsiteY272" fmla="*/ 3508 h 365911"/>
                <a:gd name="connsiteX273" fmla="*/ 110134 w 422438"/>
                <a:gd name="connsiteY273" fmla="*/ 1936 h 365911"/>
                <a:gd name="connsiteX274" fmla="*/ 114825 w 422438"/>
                <a:gd name="connsiteY274" fmla="*/ -383 h 365911"/>
                <a:gd name="connsiteX275" fmla="*/ 122884 w 422438"/>
                <a:gd name="connsiteY275" fmla="*/ 4530 h 365911"/>
                <a:gd name="connsiteX276" fmla="*/ 136382 w 422438"/>
                <a:gd name="connsiteY276" fmla="*/ 15978 h 365911"/>
                <a:gd name="connsiteX277" fmla="*/ 142095 w 422438"/>
                <a:gd name="connsiteY277" fmla="*/ 20119 h 365911"/>
                <a:gd name="connsiteX278" fmla="*/ 145214 w 422438"/>
                <a:gd name="connsiteY278" fmla="*/ 21415 h 365911"/>
                <a:gd name="connsiteX279" fmla="*/ 150404 w 422438"/>
                <a:gd name="connsiteY279" fmla="*/ 22712 h 365911"/>
                <a:gd name="connsiteX280" fmla="*/ 148583 w 422438"/>
                <a:gd name="connsiteY280" fmla="*/ 24009 h 365911"/>
                <a:gd name="connsiteX281" fmla="*/ 149880 w 422438"/>
                <a:gd name="connsiteY281" fmla="*/ 26877 h 365911"/>
                <a:gd name="connsiteX282" fmla="*/ 152749 w 422438"/>
                <a:gd name="connsiteY282" fmla="*/ 28947 h 365911"/>
                <a:gd name="connsiteX283" fmla="*/ 156642 w 422438"/>
                <a:gd name="connsiteY283" fmla="*/ 30519 h 365911"/>
                <a:gd name="connsiteX284" fmla="*/ 168344 w 422438"/>
                <a:gd name="connsiteY284" fmla="*/ 24807 h 365911"/>
                <a:gd name="connsiteX285" fmla="*/ 174830 w 422438"/>
                <a:gd name="connsiteY285" fmla="*/ 31292 h 365911"/>
                <a:gd name="connsiteX286" fmla="*/ 178723 w 422438"/>
                <a:gd name="connsiteY286" fmla="*/ 32065 h 365911"/>
                <a:gd name="connsiteX287" fmla="*/ 184711 w 422438"/>
                <a:gd name="connsiteY287" fmla="*/ 30768 h 365911"/>
                <a:gd name="connsiteX288" fmla="*/ 188603 w 422438"/>
                <a:gd name="connsiteY288" fmla="*/ 31541 h 365911"/>
                <a:gd name="connsiteX289" fmla="*/ 205221 w 422438"/>
                <a:gd name="connsiteY289" fmla="*/ 40371 h 365911"/>
                <a:gd name="connsiteX290" fmla="*/ 212756 w 422438"/>
                <a:gd name="connsiteY290" fmla="*/ 44012 h 365911"/>
                <a:gd name="connsiteX291" fmla="*/ 215875 w 422438"/>
                <a:gd name="connsiteY291" fmla="*/ 47903 h 365911"/>
                <a:gd name="connsiteX292" fmla="*/ 217172 w 422438"/>
                <a:gd name="connsiteY292" fmla="*/ 51020 h 36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422438" h="365911">
                  <a:moveTo>
                    <a:pt x="218993" y="51045"/>
                  </a:moveTo>
                  <a:lnTo>
                    <a:pt x="217696" y="54662"/>
                  </a:lnTo>
                  <a:lnTo>
                    <a:pt x="214577" y="66883"/>
                  </a:lnTo>
                  <a:lnTo>
                    <a:pt x="211458" y="65062"/>
                  </a:lnTo>
                  <a:lnTo>
                    <a:pt x="205994" y="67132"/>
                  </a:lnTo>
                  <a:lnTo>
                    <a:pt x="204422" y="66883"/>
                  </a:lnTo>
                  <a:lnTo>
                    <a:pt x="200006" y="71821"/>
                  </a:lnTo>
                  <a:lnTo>
                    <a:pt x="197162" y="75712"/>
                  </a:lnTo>
                  <a:lnTo>
                    <a:pt x="192745" y="84791"/>
                  </a:lnTo>
                  <a:lnTo>
                    <a:pt x="190924" y="91026"/>
                  </a:lnTo>
                  <a:lnTo>
                    <a:pt x="190150" y="98558"/>
                  </a:lnTo>
                  <a:lnTo>
                    <a:pt x="190150" y="102973"/>
                  </a:lnTo>
                  <a:lnTo>
                    <a:pt x="190674" y="109208"/>
                  </a:lnTo>
                  <a:lnTo>
                    <a:pt x="191972" y="113897"/>
                  </a:lnTo>
                  <a:lnTo>
                    <a:pt x="194292" y="120382"/>
                  </a:lnTo>
                  <a:lnTo>
                    <a:pt x="196113" y="124272"/>
                  </a:lnTo>
                  <a:lnTo>
                    <a:pt x="199507" y="129211"/>
                  </a:lnTo>
                  <a:lnTo>
                    <a:pt x="204447" y="135172"/>
                  </a:lnTo>
                  <a:lnTo>
                    <a:pt x="207816" y="132054"/>
                  </a:lnTo>
                  <a:lnTo>
                    <a:pt x="213005" y="128438"/>
                  </a:lnTo>
                  <a:lnTo>
                    <a:pt x="214577" y="129460"/>
                  </a:lnTo>
                  <a:lnTo>
                    <a:pt x="221064" y="128936"/>
                  </a:lnTo>
                  <a:lnTo>
                    <a:pt x="222885" y="136219"/>
                  </a:lnTo>
                  <a:lnTo>
                    <a:pt x="229647" y="145821"/>
                  </a:lnTo>
                  <a:lnTo>
                    <a:pt x="230944" y="150236"/>
                  </a:lnTo>
                  <a:lnTo>
                    <a:pt x="230944" y="153104"/>
                  </a:lnTo>
                  <a:lnTo>
                    <a:pt x="234063" y="153354"/>
                  </a:lnTo>
                  <a:lnTo>
                    <a:pt x="232491" y="159340"/>
                  </a:lnTo>
                  <a:lnTo>
                    <a:pt x="231968" y="166348"/>
                  </a:lnTo>
                  <a:lnTo>
                    <a:pt x="231194" y="170239"/>
                  </a:lnTo>
                  <a:lnTo>
                    <a:pt x="231718" y="171287"/>
                  </a:lnTo>
                  <a:lnTo>
                    <a:pt x="236908" y="194906"/>
                  </a:lnTo>
                  <a:lnTo>
                    <a:pt x="238479" y="198023"/>
                  </a:lnTo>
                  <a:lnTo>
                    <a:pt x="240276" y="195429"/>
                  </a:lnTo>
                  <a:lnTo>
                    <a:pt x="243395" y="195953"/>
                  </a:lnTo>
                  <a:lnTo>
                    <a:pt x="245990" y="194906"/>
                  </a:lnTo>
                  <a:lnTo>
                    <a:pt x="248086" y="200867"/>
                  </a:lnTo>
                  <a:lnTo>
                    <a:pt x="249633" y="210494"/>
                  </a:lnTo>
                  <a:lnTo>
                    <a:pt x="253276" y="218799"/>
                  </a:lnTo>
                  <a:lnTo>
                    <a:pt x="256643" y="221393"/>
                  </a:lnTo>
                  <a:lnTo>
                    <a:pt x="266000" y="219847"/>
                  </a:lnTo>
                  <a:lnTo>
                    <a:pt x="267048" y="221642"/>
                  </a:lnTo>
                  <a:lnTo>
                    <a:pt x="271988" y="222441"/>
                  </a:lnTo>
                  <a:lnTo>
                    <a:pt x="278475" y="222166"/>
                  </a:lnTo>
                  <a:lnTo>
                    <a:pt x="280023" y="224760"/>
                  </a:lnTo>
                  <a:lnTo>
                    <a:pt x="286784" y="222964"/>
                  </a:lnTo>
                  <a:lnTo>
                    <a:pt x="289129" y="223214"/>
                  </a:lnTo>
                  <a:lnTo>
                    <a:pt x="296664" y="219572"/>
                  </a:lnTo>
                  <a:lnTo>
                    <a:pt x="310437" y="211018"/>
                  </a:lnTo>
                  <a:lnTo>
                    <a:pt x="313806" y="211018"/>
                  </a:lnTo>
                  <a:lnTo>
                    <a:pt x="320293" y="209197"/>
                  </a:lnTo>
                  <a:lnTo>
                    <a:pt x="323935" y="209696"/>
                  </a:lnTo>
                  <a:lnTo>
                    <a:pt x="327579" y="208673"/>
                  </a:lnTo>
                  <a:lnTo>
                    <a:pt x="340054" y="207875"/>
                  </a:lnTo>
                  <a:lnTo>
                    <a:pt x="343173" y="209172"/>
                  </a:lnTo>
                  <a:lnTo>
                    <a:pt x="343946" y="207875"/>
                  </a:lnTo>
                  <a:lnTo>
                    <a:pt x="348113" y="209172"/>
                  </a:lnTo>
                  <a:lnTo>
                    <a:pt x="344994" y="200093"/>
                  </a:lnTo>
                  <a:lnTo>
                    <a:pt x="343697" y="192561"/>
                  </a:lnTo>
                  <a:lnTo>
                    <a:pt x="343697" y="188147"/>
                  </a:lnTo>
                  <a:lnTo>
                    <a:pt x="344719" y="181662"/>
                  </a:lnTo>
                  <a:lnTo>
                    <a:pt x="355897" y="184256"/>
                  </a:lnTo>
                  <a:lnTo>
                    <a:pt x="364480" y="186600"/>
                  </a:lnTo>
                  <a:lnTo>
                    <a:pt x="365503" y="180365"/>
                  </a:lnTo>
                  <a:lnTo>
                    <a:pt x="372015" y="181387"/>
                  </a:lnTo>
                  <a:lnTo>
                    <a:pt x="371741" y="185802"/>
                  </a:lnTo>
                  <a:lnTo>
                    <a:pt x="373313" y="189718"/>
                  </a:lnTo>
                  <a:lnTo>
                    <a:pt x="374860" y="191015"/>
                  </a:lnTo>
                  <a:lnTo>
                    <a:pt x="378228" y="191788"/>
                  </a:lnTo>
                  <a:lnTo>
                    <a:pt x="386287" y="191788"/>
                  </a:lnTo>
                  <a:lnTo>
                    <a:pt x="395119" y="192312"/>
                  </a:lnTo>
                  <a:lnTo>
                    <a:pt x="397714" y="204508"/>
                  </a:lnTo>
                  <a:lnTo>
                    <a:pt x="395643" y="205306"/>
                  </a:lnTo>
                  <a:lnTo>
                    <a:pt x="388383" y="205306"/>
                  </a:lnTo>
                  <a:lnTo>
                    <a:pt x="389930" y="213861"/>
                  </a:lnTo>
                  <a:lnTo>
                    <a:pt x="385264" y="216205"/>
                  </a:lnTo>
                  <a:lnTo>
                    <a:pt x="376431" y="218275"/>
                  </a:lnTo>
                  <a:lnTo>
                    <a:pt x="376157" y="221667"/>
                  </a:lnTo>
                  <a:lnTo>
                    <a:pt x="376955" y="225558"/>
                  </a:lnTo>
                  <a:lnTo>
                    <a:pt x="378253" y="226581"/>
                  </a:lnTo>
                  <a:lnTo>
                    <a:pt x="376955" y="232816"/>
                  </a:lnTo>
                  <a:lnTo>
                    <a:pt x="387859" y="236707"/>
                  </a:lnTo>
                  <a:lnTo>
                    <a:pt x="392275" y="238528"/>
                  </a:lnTo>
                  <a:lnTo>
                    <a:pt x="396941" y="235161"/>
                  </a:lnTo>
                  <a:lnTo>
                    <a:pt x="399037" y="233090"/>
                  </a:lnTo>
                  <a:lnTo>
                    <a:pt x="401357" y="235410"/>
                  </a:lnTo>
                  <a:lnTo>
                    <a:pt x="402929" y="239825"/>
                  </a:lnTo>
                  <a:lnTo>
                    <a:pt x="407071" y="240099"/>
                  </a:lnTo>
                  <a:lnTo>
                    <a:pt x="408368" y="243740"/>
                  </a:lnTo>
                  <a:lnTo>
                    <a:pt x="406822" y="244239"/>
                  </a:lnTo>
                  <a:lnTo>
                    <a:pt x="409167" y="251522"/>
                  </a:lnTo>
                  <a:lnTo>
                    <a:pt x="411487" y="253866"/>
                  </a:lnTo>
                  <a:lnTo>
                    <a:pt x="412011" y="256710"/>
                  </a:lnTo>
                  <a:lnTo>
                    <a:pt x="414606" y="255163"/>
                  </a:lnTo>
                  <a:lnTo>
                    <a:pt x="416427" y="258780"/>
                  </a:lnTo>
                  <a:lnTo>
                    <a:pt x="418498" y="260077"/>
                  </a:lnTo>
                  <a:lnTo>
                    <a:pt x="420320" y="262695"/>
                  </a:lnTo>
                  <a:lnTo>
                    <a:pt x="418000" y="263194"/>
                  </a:lnTo>
                  <a:lnTo>
                    <a:pt x="405000" y="262945"/>
                  </a:lnTo>
                  <a:lnTo>
                    <a:pt x="402929" y="279306"/>
                  </a:lnTo>
                  <a:lnTo>
                    <a:pt x="400833" y="279556"/>
                  </a:lnTo>
                  <a:lnTo>
                    <a:pt x="400584" y="281626"/>
                  </a:lnTo>
                  <a:lnTo>
                    <a:pt x="398513" y="282673"/>
                  </a:lnTo>
                  <a:lnTo>
                    <a:pt x="389406" y="282424"/>
                  </a:lnTo>
                  <a:lnTo>
                    <a:pt x="382919" y="278259"/>
                  </a:lnTo>
                  <a:lnTo>
                    <a:pt x="377205" y="277211"/>
                  </a:lnTo>
                  <a:lnTo>
                    <a:pt x="371217" y="272797"/>
                  </a:lnTo>
                  <a:lnTo>
                    <a:pt x="376431" y="269953"/>
                  </a:lnTo>
                  <a:lnTo>
                    <a:pt x="372789" y="266063"/>
                  </a:lnTo>
                  <a:lnTo>
                    <a:pt x="367849" y="265788"/>
                  </a:lnTo>
                  <a:lnTo>
                    <a:pt x="368372" y="258256"/>
                  </a:lnTo>
                  <a:lnTo>
                    <a:pt x="361336" y="256460"/>
                  </a:lnTo>
                  <a:lnTo>
                    <a:pt x="358492" y="256460"/>
                  </a:lnTo>
                  <a:lnTo>
                    <a:pt x="356671" y="257483"/>
                  </a:lnTo>
                  <a:lnTo>
                    <a:pt x="352504" y="263967"/>
                  </a:lnTo>
                  <a:lnTo>
                    <a:pt x="343672" y="274617"/>
                  </a:lnTo>
                  <a:lnTo>
                    <a:pt x="333043" y="284245"/>
                  </a:lnTo>
                  <a:lnTo>
                    <a:pt x="325233" y="290979"/>
                  </a:lnTo>
                  <a:lnTo>
                    <a:pt x="311735" y="304497"/>
                  </a:lnTo>
                  <a:lnTo>
                    <a:pt x="309140" y="308911"/>
                  </a:lnTo>
                  <a:lnTo>
                    <a:pt x="305747" y="309934"/>
                  </a:lnTo>
                  <a:lnTo>
                    <a:pt x="296664" y="314872"/>
                  </a:lnTo>
                  <a:lnTo>
                    <a:pt x="290951" y="318264"/>
                  </a:lnTo>
                  <a:lnTo>
                    <a:pt x="282892" y="325273"/>
                  </a:lnTo>
                  <a:lnTo>
                    <a:pt x="278475" y="330461"/>
                  </a:lnTo>
                  <a:lnTo>
                    <a:pt x="274059" y="337743"/>
                  </a:lnTo>
                  <a:lnTo>
                    <a:pt x="270691" y="343954"/>
                  </a:lnTo>
                  <a:lnTo>
                    <a:pt x="269892" y="347071"/>
                  </a:lnTo>
                  <a:lnTo>
                    <a:pt x="267297" y="353581"/>
                  </a:lnTo>
                  <a:lnTo>
                    <a:pt x="266250" y="352284"/>
                  </a:lnTo>
                  <a:lnTo>
                    <a:pt x="264952" y="350713"/>
                  </a:lnTo>
                  <a:lnTo>
                    <a:pt x="261060" y="357472"/>
                  </a:lnTo>
                  <a:lnTo>
                    <a:pt x="259762" y="361113"/>
                  </a:lnTo>
                  <a:lnTo>
                    <a:pt x="257417" y="364755"/>
                  </a:lnTo>
                  <a:lnTo>
                    <a:pt x="255870" y="365528"/>
                  </a:lnTo>
                  <a:lnTo>
                    <a:pt x="247811" y="356699"/>
                  </a:lnTo>
                  <a:lnTo>
                    <a:pt x="246264" y="356424"/>
                  </a:lnTo>
                  <a:lnTo>
                    <a:pt x="242098" y="349166"/>
                  </a:lnTo>
                  <a:lnTo>
                    <a:pt x="238205" y="345276"/>
                  </a:lnTo>
                  <a:lnTo>
                    <a:pt x="231444" y="340587"/>
                  </a:lnTo>
                  <a:lnTo>
                    <a:pt x="231194" y="339813"/>
                  </a:lnTo>
                  <a:lnTo>
                    <a:pt x="230146" y="336172"/>
                  </a:lnTo>
                  <a:lnTo>
                    <a:pt x="227302" y="334626"/>
                  </a:lnTo>
                  <a:lnTo>
                    <a:pt x="225206" y="331757"/>
                  </a:lnTo>
                  <a:lnTo>
                    <a:pt x="222885" y="331757"/>
                  </a:lnTo>
                  <a:lnTo>
                    <a:pt x="218719" y="328914"/>
                  </a:lnTo>
                  <a:lnTo>
                    <a:pt x="215350" y="327343"/>
                  </a:lnTo>
                  <a:lnTo>
                    <a:pt x="215600" y="324225"/>
                  </a:lnTo>
                  <a:lnTo>
                    <a:pt x="212731" y="317990"/>
                  </a:lnTo>
                  <a:lnTo>
                    <a:pt x="205221" y="310208"/>
                  </a:lnTo>
                  <a:lnTo>
                    <a:pt x="204697" y="305544"/>
                  </a:lnTo>
                  <a:lnTo>
                    <a:pt x="201303" y="303724"/>
                  </a:lnTo>
                  <a:lnTo>
                    <a:pt x="196637" y="304222"/>
                  </a:lnTo>
                  <a:lnTo>
                    <a:pt x="191697" y="299035"/>
                  </a:lnTo>
                  <a:lnTo>
                    <a:pt x="186757" y="297987"/>
                  </a:lnTo>
                  <a:lnTo>
                    <a:pt x="186508" y="296965"/>
                  </a:lnTo>
                  <a:lnTo>
                    <a:pt x="170914" y="292800"/>
                  </a:lnTo>
                  <a:lnTo>
                    <a:pt x="166497" y="292301"/>
                  </a:lnTo>
                  <a:lnTo>
                    <a:pt x="164426" y="290480"/>
                  </a:lnTo>
                  <a:lnTo>
                    <a:pt x="158712" y="287861"/>
                  </a:lnTo>
                  <a:lnTo>
                    <a:pt x="157939" y="288909"/>
                  </a:lnTo>
                  <a:lnTo>
                    <a:pt x="152475" y="287861"/>
                  </a:lnTo>
                  <a:lnTo>
                    <a:pt x="147011" y="288909"/>
                  </a:lnTo>
                  <a:lnTo>
                    <a:pt x="141048" y="292301"/>
                  </a:lnTo>
                  <a:lnTo>
                    <a:pt x="138178" y="293597"/>
                  </a:lnTo>
                  <a:lnTo>
                    <a:pt x="135059" y="293847"/>
                  </a:lnTo>
                  <a:lnTo>
                    <a:pt x="131940" y="295917"/>
                  </a:lnTo>
                  <a:lnTo>
                    <a:pt x="129096" y="294620"/>
                  </a:lnTo>
                  <a:lnTo>
                    <a:pt x="124929" y="297214"/>
                  </a:lnTo>
                  <a:lnTo>
                    <a:pt x="121286" y="297488"/>
                  </a:lnTo>
                  <a:lnTo>
                    <a:pt x="121810" y="294371"/>
                  </a:lnTo>
                  <a:lnTo>
                    <a:pt x="122060" y="288385"/>
                  </a:lnTo>
                  <a:lnTo>
                    <a:pt x="117644" y="287088"/>
                  </a:lnTo>
                  <a:lnTo>
                    <a:pt x="118168" y="285267"/>
                  </a:lnTo>
                  <a:lnTo>
                    <a:pt x="115323" y="279032"/>
                  </a:lnTo>
                  <a:lnTo>
                    <a:pt x="113502" y="278533"/>
                  </a:lnTo>
                  <a:lnTo>
                    <a:pt x="114001" y="275665"/>
                  </a:lnTo>
                  <a:lnTo>
                    <a:pt x="112180" y="274642"/>
                  </a:lnTo>
                  <a:lnTo>
                    <a:pt x="110632" y="271774"/>
                  </a:lnTo>
                  <a:lnTo>
                    <a:pt x="105967" y="267609"/>
                  </a:lnTo>
                  <a:lnTo>
                    <a:pt x="105443" y="265289"/>
                  </a:lnTo>
                  <a:lnTo>
                    <a:pt x="102324" y="258780"/>
                  </a:lnTo>
                  <a:lnTo>
                    <a:pt x="102848" y="256460"/>
                  </a:lnTo>
                  <a:lnTo>
                    <a:pt x="102050" y="253866"/>
                  </a:lnTo>
                  <a:lnTo>
                    <a:pt x="102848" y="253068"/>
                  </a:lnTo>
                  <a:lnTo>
                    <a:pt x="102324" y="249427"/>
                  </a:lnTo>
                  <a:lnTo>
                    <a:pt x="100752" y="247107"/>
                  </a:lnTo>
                  <a:lnTo>
                    <a:pt x="98956" y="242942"/>
                  </a:lnTo>
                  <a:lnTo>
                    <a:pt x="98432" y="238528"/>
                  </a:lnTo>
                  <a:lnTo>
                    <a:pt x="96611" y="233864"/>
                  </a:lnTo>
                  <a:lnTo>
                    <a:pt x="95837" y="233864"/>
                  </a:lnTo>
                  <a:lnTo>
                    <a:pt x="94016" y="229973"/>
                  </a:lnTo>
                  <a:lnTo>
                    <a:pt x="93492" y="226331"/>
                  </a:lnTo>
                  <a:lnTo>
                    <a:pt x="97658" y="222939"/>
                  </a:lnTo>
                  <a:lnTo>
                    <a:pt x="96611" y="221642"/>
                  </a:lnTo>
                  <a:lnTo>
                    <a:pt x="93492" y="223214"/>
                  </a:lnTo>
                  <a:lnTo>
                    <a:pt x="92194" y="218799"/>
                  </a:lnTo>
                  <a:lnTo>
                    <a:pt x="93766" y="215407"/>
                  </a:lnTo>
                  <a:lnTo>
                    <a:pt x="94265" y="212290"/>
                  </a:lnTo>
                  <a:lnTo>
                    <a:pt x="90647" y="207875"/>
                  </a:lnTo>
                  <a:lnTo>
                    <a:pt x="88028" y="203211"/>
                  </a:lnTo>
                  <a:lnTo>
                    <a:pt x="88826" y="200093"/>
                  </a:lnTo>
                  <a:lnTo>
                    <a:pt x="87254" y="196976"/>
                  </a:lnTo>
                  <a:lnTo>
                    <a:pt x="89849" y="194132"/>
                  </a:lnTo>
                  <a:lnTo>
                    <a:pt x="81815" y="194382"/>
                  </a:lnTo>
                  <a:lnTo>
                    <a:pt x="69065" y="197500"/>
                  </a:lnTo>
                  <a:lnTo>
                    <a:pt x="65946" y="198023"/>
                  </a:lnTo>
                  <a:lnTo>
                    <a:pt x="57114" y="200343"/>
                  </a:lnTo>
                  <a:lnTo>
                    <a:pt x="46734" y="202164"/>
                  </a:lnTo>
                  <a:lnTo>
                    <a:pt x="46983" y="198273"/>
                  </a:lnTo>
                  <a:lnTo>
                    <a:pt x="41794" y="197500"/>
                  </a:lnTo>
                  <a:lnTo>
                    <a:pt x="35033" y="194631"/>
                  </a:lnTo>
                  <a:lnTo>
                    <a:pt x="30092" y="191788"/>
                  </a:lnTo>
                  <a:lnTo>
                    <a:pt x="24129" y="186850"/>
                  </a:lnTo>
                  <a:lnTo>
                    <a:pt x="10356" y="176973"/>
                  </a:lnTo>
                  <a:lnTo>
                    <a:pt x="8285" y="172309"/>
                  </a:lnTo>
                  <a:lnTo>
                    <a:pt x="2572" y="167121"/>
                  </a:lnTo>
                  <a:lnTo>
                    <a:pt x="-2119" y="163480"/>
                  </a:lnTo>
                  <a:lnTo>
                    <a:pt x="5940" y="152556"/>
                  </a:lnTo>
                  <a:lnTo>
                    <a:pt x="6713" y="150485"/>
                  </a:lnTo>
                  <a:lnTo>
                    <a:pt x="10107" y="148939"/>
                  </a:lnTo>
                  <a:lnTo>
                    <a:pt x="15546" y="143726"/>
                  </a:lnTo>
                  <a:lnTo>
                    <a:pt x="22308" y="143228"/>
                  </a:lnTo>
                  <a:lnTo>
                    <a:pt x="31914" y="136718"/>
                  </a:lnTo>
                  <a:lnTo>
                    <a:pt x="35556" y="132304"/>
                  </a:lnTo>
                  <a:lnTo>
                    <a:pt x="36604" y="127390"/>
                  </a:lnTo>
                  <a:lnTo>
                    <a:pt x="42318" y="125295"/>
                  </a:lnTo>
                  <a:lnTo>
                    <a:pt x="51400" y="125295"/>
                  </a:lnTo>
                  <a:lnTo>
                    <a:pt x="54793" y="127640"/>
                  </a:lnTo>
                  <a:lnTo>
                    <a:pt x="57912" y="127640"/>
                  </a:lnTo>
                  <a:lnTo>
                    <a:pt x="60507" y="126068"/>
                  </a:lnTo>
                  <a:lnTo>
                    <a:pt x="61280" y="123749"/>
                  </a:lnTo>
                  <a:lnTo>
                    <a:pt x="65696" y="120107"/>
                  </a:lnTo>
                  <a:lnTo>
                    <a:pt x="65173" y="118287"/>
                  </a:lnTo>
                  <a:lnTo>
                    <a:pt x="69090" y="114645"/>
                  </a:lnTo>
                  <a:lnTo>
                    <a:pt x="70387" y="111527"/>
                  </a:lnTo>
                  <a:lnTo>
                    <a:pt x="72982" y="109208"/>
                  </a:lnTo>
                  <a:lnTo>
                    <a:pt x="78421" y="106863"/>
                  </a:lnTo>
                  <a:lnTo>
                    <a:pt x="81540" y="103222"/>
                  </a:lnTo>
                  <a:lnTo>
                    <a:pt x="83636" y="101401"/>
                  </a:lnTo>
                  <a:lnTo>
                    <a:pt x="82588" y="99855"/>
                  </a:lnTo>
                  <a:lnTo>
                    <a:pt x="84135" y="92847"/>
                  </a:lnTo>
                  <a:lnTo>
                    <a:pt x="83636" y="87135"/>
                  </a:lnTo>
                  <a:lnTo>
                    <a:pt x="84135" y="82970"/>
                  </a:lnTo>
                  <a:lnTo>
                    <a:pt x="83636" y="79603"/>
                  </a:lnTo>
                  <a:lnTo>
                    <a:pt x="85183" y="77009"/>
                  </a:lnTo>
                  <a:lnTo>
                    <a:pt x="87528" y="70774"/>
                  </a:lnTo>
                  <a:lnTo>
                    <a:pt x="86231" y="69726"/>
                  </a:lnTo>
                  <a:lnTo>
                    <a:pt x="86480" y="64788"/>
                  </a:lnTo>
                  <a:lnTo>
                    <a:pt x="88302" y="62967"/>
                  </a:lnTo>
                  <a:lnTo>
                    <a:pt x="86755" y="60373"/>
                  </a:lnTo>
                  <a:lnTo>
                    <a:pt x="86231" y="55435"/>
                  </a:lnTo>
                  <a:lnTo>
                    <a:pt x="89350" y="53116"/>
                  </a:lnTo>
                  <a:lnTo>
                    <a:pt x="89100" y="48701"/>
                  </a:lnTo>
                  <a:lnTo>
                    <a:pt x="88302" y="46606"/>
                  </a:lnTo>
                  <a:lnTo>
                    <a:pt x="89100" y="43488"/>
                  </a:lnTo>
                  <a:lnTo>
                    <a:pt x="87004" y="41418"/>
                  </a:lnTo>
                  <a:lnTo>
                    <a:pt x="87803" y="39872"/>
                  </a:lnTo>
                  <a:lnTo>
                    <a:pt x="82588" y="37777"/>
                  </a:lnTo>
                  <a:lnTo>
                    <a:pt x="80792" y="34659"/>
                  </a:lnTo>
                  <a:lnTo>
                    <a:pt x="83636" y="34933"/>
                  </a:lnTo>
                  <a:lnTo>
                    <a:pt x="83636" y="30519"/>
                  </a:lnTo>
                  <a:lnTo>
                    <a:pt x="85707" y="28947"/>
                  </a:lnTo>
                  <a:lnTo>
                    <a:pt x="87528" y="25580"/>
                  </a:lnTo>
                  <a:lnTo>
                    <a:pt x="90922" y="23236"/>
                  </a:lnTo>
                  <a:lnTo>
                    <a:pt x="94539" y="21415"/>
                  </a:lnTo>
                  <a:lnTo>
                    <a:pt x="101301" y="16751"/>
                  </a:lnTo>
                  <a:lnTo>
                    <a:pt x="102873" y="15454"/>
                  </a:lnTo>
                  <a:lnTo>
                    <a:pt x="107539" y="14656"/>
                  </a:lnTo>
                  <a:lnTo>
                    <a:pt x="110134" y="17001"/>
                  </a:lnTo>
                  <a:lnTo>
                    <a:pt x="109884" y="13359"/>
                  </a:lnTo>
                  <a:lnTo>
                    <a:pt x="104944" y="7149"/>
                  </a:lnTo>
                  <a:lnTo>
                    <a:pt x="104420" y="3508"/>
                  </a:lnTo>
                  <a:lnTo>
                    <a:pt x="110134" y="1936"/>
                  </a:lnTo>
                  <a:lnTo>
                    <a:pt x="114825" y="-383"/>
                  </a:lnTo>
                  <a:lnTo>
                    <a:pt x="122884" y="4530"/>
                  </a:lnTo>
                  <a:lnTo>
                    <a:pt x="136382" y="15978"/>
                  </a:lnTo>
                  <a:lnTo>
                    <a:pt x="142095" y="20119"/>
                  </a:lnTo>
                  <a:lnTo>
                    <a:pt x="145214" y="21415"/>
                  </a:lnTo>
                  <a:lnTo>
                    <a:pt x="150404" y="22712"/>
                  </a:lnTo>
                  <a:lnTo>
                    <a:pt x="148583" y="24009"/>
                  </a:lnTo>
                  <a:lnTo>
                    <a:pt x="149880" y="26877"/>
                  </a:lnTo>
                  <a:lnTo>
                    <a:pt x="152749" y="28947"/>
                  </a:lnTo>
                  <a:lnTo>
                    <a:pt x="156642" y="30519"/>
                  </a:lnTo>
                  <a:lnTo>
                    <a:pt x="168344" y="24807"/>
                  </a:lnTo>
                  <a:lnTo>
                    <a:pt x="174830" y="31292"/>
                  </a:lnTo>
                  <a:lnTo>
                    <a:pt x="178723" y="32065"/>
                  </a:lnTo>
                  <a:lnTo>
                    <a:pt x="184711" y="30768"/>
                  </a:lnTo>
                  <a:lnTo>
                    <a:pt x="188603" y="31541"/>
                  </a:lnTo>
                  <a:lnTo>
                    <a:pt x="205221" y="40371"/>
                  </a:lnTo>
                  <a:lnTo>
                    <a:pt x="212756" y="44012"/>
                  </a:lnTo>
                  <a:lnTo>
                    <a:pt x="215875" y="47903"/>
                  </a:lnTo>
                  <a:lnTo>
                    <a:pt x="217172" y="5102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85" name="Free-form: Shape 3484">
              <a:extLst>
                <a:ext uri="{FF2B5EF4-FFF2-40B4-BE49-F238E27FC236}">
                  <a16:creationId xmlns:a16="http://schemas.microsoft.com/office/drawing/2014/main" id="{818D31DA-799C-9B6C-C7A6-5D17159C20AC}"/>
                </a:ext>
              </a:extLst>
            </p:cNvPr>
            <p:cNvSpPr/>
            <p:nvPr/>
          </p:nvSpPr>
          <p:spPr>
            <a:xfrm>
              <a:off x="2029610" y="3671524"/>
              <a:ext cx="307341" cy="223098"/>
            </a:xfrm>
            <a:custGeom>
              <a:avLst/>
              <a:gdLst>
                <a:gd name="connsiteX0" fmla="*/ 163628 w 307341"/>
                <a:gd name="connsiteY0" fmla="*/ 49275 h 223098"/>
                <a:gd name="connsiteX1" fmla="*/ 162854 w 307341"/>
                <a:gd name="connsiteY1" fmla="*/ 52642 h 223098"/>
                <a:gd name="connsiteX2" fmla="*/ 167770 w 307341"/>
                <a:gd name="connsiteY2" fmla="*/ 53939 h 223098"/>
                <a:gd name="connsiteX3" fmla="*/ 171412 w 307341"/>
                <a:gd name="connsiteY3" fmla="*/ 56009 h 223098"/>
                <a:gd name="connsiteX4" fmla="*/ 178424 w 307341"/>
                <a:gd name="connsiteY4" fmla="*/ 61221 h 223098"/>
                <a:gd name="connsiteX5" fmla="*/ 182839 w 307341"/>
                <a:gd name="connsiteY5" fmla="*/ 63815 h 223098"/>
                <a:gd name="connsiteX6" fmla="*/ 183364 w 307341"/>
                <a:gd name="connsiteY6" fmla="*/ 66933 h 223098"/>
                <a:gd name="connsiteX7" fmla="*/ 191423 w 307341"/>
                <a:gd name="connsiteY7" fmla="*/ 67432 h 223098"/>
                <a:gd name="connsiteX8" fmla="*/ 198184 w 307341"/>
                <a:gd name="connsiteY8" fmla="*/ 71322 h 223098"/>
                <a:gd name="connsiteX9" fmla="*/ 201827 w 307341"/>
                <a:gd name="connsiteY9" fmla="*/ 75238 h 223098"/>
                <a:gd name="connsiteX10" fmla="*/ 203374 w 307341"/>
                <a:gd name="connsiteY10" fmla="*/ 78356 h 223098"/>
                <a:gd name="connsiteX11" fmla="*/ 209087 w 307341"/>
                <a:gd name="connsiteY11" fmla="*/ 85090 h 223098"/>
                <a:gd name="connsiteX12" fmla="*/ 210136 w 307341"/>
                <a:gd name="connsiteY12" fmla="*/ 89505 h 223098"/>
                <a:gd name="connsiteX13" fmla="*/ 207017 w 307341"/>
                <a:gd name="connsiteY13" fmla="*/ 87185 h 223098"/>
                <a:gd name="connsiteX14" fmla="*/ 205969 w 307341"/>
                <a:gd name="connsiteY14" fmla="*/ 88732 h 223098"/>
                <a:gd name="connsiteX15" fmla="*/ 208040 w 307341"/>
                <a:gd name="connsiteY15" fmla="*/ 91076 h 223098"/>
                <a:gd name="connsiteX16" fmla="*/ 209861 w 307341"/>
                <a:gd name="connsiteY16" fmla="*/ 96263 h 223098"/>
                <a:gd name="connsiteX17" fmla="*/ 213255 w 307341"/>
                <a:gd name="connsiteY17" fmla="*/ 96263 h 223098"/>
                <a:gd name="connsiteX18" fmla="*/ 217396 w 307341"/>
                <a:gd name="connsiteY18" fmla="*/ 92373 h 223098"/>
                <a:gd name="connsiteX19" fmla="*/ 222087 w 307341"/>
                <a:gd name="connsiteY19" fmla="*/ 102499 h 223098"/>
                <a:gd name="connsiteX20" fmla="*/ 227027 w 307341"/>
                <a:gd name="connsiteY20" fmla="*/ 106664 h 223098"/>
                <a:gd name="connsiteX21" fmla="*/ 232217 w 307341"/>
                <a:gd name="connsiteY21" fmla="*/ 105093 h 223098"/>
                <a:gd name="connsiteX22" fmla="*/ 234812 w 307341"/>
                <a:gd name="connsiteY22" fmla="*/ 107687 h 223098"/>
                <a:gd name="connsiteX23" fmla="*/ 236359 w 307341"/>
                <a:gd name="connsiteY23" fmla="*/ 111079 h 223098"/>
                <a:gd name="connsiteX24" fmla="*/ 238454 w 307341"/>
                <a:gd name="connsiteY24" fmla="*/ 116790 h 223098"/>
                <a:gd name="connsiteX25" fmla="*/ 243395 w 307341"/>
                <a:gd name="connsiteY25" fmla="*/ 120681 h 223098"/>
                <a:gd name="connsiteX26" fmla="*/ 251429 w 307341"/>
                <a:gd name="connsiteY26" fmla="*/ 122227 h 223098"/>
                <a:gd name="connsiteX27" fmla="*/ 254822 w 307341"/>
                <a:gd name="connsiteY27" fmla="*/ 119110 h 223098"/>
                <a:gd name="connsiteX28" fmla="*/ 257666 w 307341"/>
                <a:gd name="connsiteY28" fmla="*/ 122751 h 223098"/>
                <a:gd name="connsiteX29" fmla="*/ 261060 w 307341"/>
                <a:gd name="connsiteY29" fmla="*/ 132104 h 223098"/>
                <a:gd name="connsiteX30" fmla="*/ 260261 w 307341"/>
                <a:gd name="connsiteY30" fmla="*/ 135471 h 223098"/>
                <a:gd name="connsiteX31" fmla="*/ 262357 w 307341"/>
                <a:gd name="connsiteY31" fmla="*/ 136768 h 223098"/>
                <a:gd name="connsiteX32" fmla="*/ 264952 w 307341"/>
                <a:gd name="connsiteY32" fmla="*/ 135745 h 223098"/>
                <a:gd name="connsiteX33" fmla="*/ 270391 w 307341"/>
                <a:gd name="connsiteY33" fmla="*/ 136244 h 223098"/>
                <a:gd name="connsiteX34" fmla="*/ 275606 w 307341"/>
                <a:gd name="connsiteY34" fmla="*/ 139362 h 223098"/>
                <a:gd name="connsiteX35" fmla="*/ 278974 w 307341"/>
                <a:gd name="connsiteY35" fmla="*/ 139362 h 223098"/>
                <a:gd name="connsiteX36" fmla="*/ 279748 w 307341"/>
                <a:gd name="connsiteY36" fmla="*/ 144574 h 223098"/>
                <a:gd name="connsiteX37" fmla="*/ 282093 w 307341"/>
                <a:gd name="connsiteY37" fmla="*/ 150286 h 223098"/>
                <a:gd name="connsiteX38" fmla="*/ 284963 w 307341"/>
                <a:gd name="connsiteY38" fmla="*/ 154426 h 223098"/>
                <a:gd name="connsiteX39" fmla="*/ 288331 w 307341"/>
                <a:gd name="connsiteY39" fmla="*/ 157295 h 223098"/>
                <a:gd name="connsiteX40" fmla="*/ 305222 w 307341"/>
                <a:gd name="connsiteY40" fmla="*/ 168468 h 223098"/>
                <a:gd name="connsiteX41" fmla="*/ 304424 w 307341"/>
                <a:gd name="connsiteY41" fmla="*/ 172608 h 223098"/>
                <a:gd name="connsiteX42" fmla="*/ 302602 w 307341"/>
                <a:gd name="connsiteY42" fmla="*/ 175975 h 223098"/>
                <a:gd name="connsiteX43" fmla="*/ 298985 w 307341"/>
                <a:gd name="connsiteY43" fmla="*/ 178320 h 223098"/>
                <a:gd name="connsiteX44" fmla="*/ 293521 w 307341"/>
                <a:gd name="connsiteY44" fmla="*/ 180914 h 223098"/>
                <a:gd name="connsiteX45" fmla="*/ 288331 w 307341"/>
                <a:gd name="connsiteY45" fmla="*/ 182734 h 223098"/>
                <a:gd name="connsiteX46" fmla="*/ 290652 w 307341"/>
                <a:gd name="connsiteY46" fmla="*/ 184031 h 223098"/>
                <a:gd name="connsiteX47" fmla="*/ 285736 w 307341"/>
                <a:gd name="connsiteY47" fmla="*/ 187673 h 223098"/>
                <a:gd name="connsiteX48" fmla="*/ 283141 w 307341"/>
                <a:gd name="connsiteY48" fmla="*/ 191040 h 223098"/>
                <a:gd name="connsiteX49" fmla="*/ 281320 w 307341"/>
                <a:gd name="connsiteY49" fmla="*/ 191040 h 223098"/>
                <a:gd name="connsiteX50" fmla="*/ 280023 w 307341"/>
                <a:gd name="connsiteY50" fmla="*/ 187922 h 223098"/>
                <a:gd name="connsiteX51" fmla="*/ 276904 w 307341"/>
                <a:gd name="connsiteY51" fmla="*/ 184031 h 223098"/>
                <a:gd name="connsiteX52" fmla="*/ 269369 w 307341"/>
                <a:gd name="connsiteY52" fmla="*/ 180390 h 223098"/>
                <a:gd name="connsiteX53" fmla="*/ 252726 w 307341"/>
                <a:gd name="connsiteY53" fmla="*/ 171561 h 223098"/>
                <a:gd name="connsiteX54" fmla="*/ 248834 w 307341"/>
                <a:gd name="connsiteY54" fmla="*/ 170788 h 223098"/>
                <a:gd name="connsiteX55" fmla="*/ 242871 w 307341"/>
                <a:gd name="connsiteY55" fmla="*/ 172085 h 223098"/>
                <a:gd name="connsiteX56" fmla="*/ 238953 w 307341"/>
                <a:gd name="connsiteY56" fmla="*/ 171311 h 223098"/>
                <a:gd name="connsiteX57" fmla="*/ 232467 w 307341"/>
                <a:gd name="connsiteY57" fmla="*/ 164827 h 223098"/>
                <a:gd name="connsiteX58" fmla="*/ 220790 w 307341"/>
                <a:gd name="connsiteY58" fmla="*/ 170538 h 223098"/>
                <a:gd name="connsiteX59" fmla="*/ 216872 w 307341"/>
                <a:gd name="connsiteY59" fmla="*/ 168967 h 223098"/>
                <a:gd name="connsiteX60" fmla="*/ 214028 w 307341"/>
                <a:gd name="connsiteY60" fmla="*/ 166897 h 223098"/>
                <a:gd name="connsiteX61" fmla="*/ 212731 w 307341"/>
                <a:gd name="connsiteY61" fmla="*/ 164029 h 223098"/>
                <a:gd name="connsiteX62" fmla="*/ 214552 w 307341"/>
                <a:gd name="connsiteY62" fmla="*/ 162732 h 223098"/>
                <a:gd name="connsiteX63" fmla="*/ 209337 w 307341"/>
                <a:gd name="connsiteY63" fmla="*/ 161435 h 223098"/>
                <a:gd name="connsiteX64" fmla="*/ 206218 w 307341"/>
                <a:gd name="connsiteY64" fmla="*/ 160138 h 223098"/>
                <a:gd name="connsiteX65" fmla="*/ 200505 w 307341"/>
                <a:gd name="connsiteY65" fmla="*/ 155998 h 223098"/>
                <a:gd name="connsiteX66" fmla="*/ 187007 w 307341"/>
                <a:gd name="connsiteY66" fmla="*/ 144550 h 223098"/>
                <a:gd name="connsiteX67" fmla="*/ 178948 w 307341"/>
                <a:gd name="connsiteY67" fmla="*/ 139636 h 223098"/>
                <a:gd name="connsiteX68" fmla="*/ 174282 w 307341"/>
                <a:gd name="connsiteY68" fmla="*/ 141956 h 223098"/>
                <a:gd name="connsiteX69" fmla="*/ 168568 w 307341"/>
                <a:gd name="connsiteY69" fmla="*/ 143527 h 223098"/>
                <a:gd name="connsiteX70" fmla="*/ 169067 w 307341"/>
                <a:gd name="connsiteY70" fmla="*/ 147168 h 223098"/>
                <a:gd name="connsiteX71" fmla="*/ 174007 w 307341"/>
                <a:gd name="connsiteY71" fmla="*/ 153379 h 223098"/>
                <a:gd name="connsiteX72" fmla="*/ 174282 w 307341"/>
                <a:gd name="connsiteY72" fmla="*/ 157020 h 223098"/>
                <a:gd name="connsiteX73" fmla="*/ 171662 w 307341"/>
                <a:gd name="connsiteY73" fmla="*/ 154701 h 223098"/>
                <a:gd name="connsiteX74" fmla="*/ 166996 w 307341"/>
                <a:gd name="connsiteY74" fmla="*/ 155474 h 223098"/>
                <a:gd name="connsiteX75" fmla="*/ 165449 w 307341"/>
                <a:gd name="connsiteY75" fmla="*/ 156771 h 223098"/>
                <a:gd name="connsiteX76" fmla="*/ 158687 w 307341"/>
                <a:gd name="connsiteY76" fmla="*/ 161435 h 223098"/>
                <a:gd name="connsiteX77" fmla="*/ 155045 w 307341"/>
                <a:gd name="connsiteY77" fmla="*/ 163256 h 223098"/>
                <a:gd name="connsiteX78" fmla="*/ 151676 w 307341"/>
                <a:gd name="connsiteY78" fmla="*/ 165600 h 223098"/>
                <a:gd name="connsiteX79" fmla="*/ 149855 w 307341"/>
                <a:gd name="connsiteY79" fmla="*/ 168967 h 223098"/>
                <a:gd name="connsiteX80" fmla="*/ 147759 w 307341"/>
                <a:gd name="connsiteY80" fmla="*/ 170538 h 223098"/>
                <a:gd name="connsiteX81" fmla="*/ 147759 w 307341"/>
                <a:gd name="connsiteY81" fmla="*/ 174953 h 223098"/>
                <a:gd name="connsiteX82" fmla="*/ 144915 w 307341"/>
                <a:gd name="connsiteY82" fmla="*/ 174678 h 223098"/>
                <a:gd name="connsiteX83" fmla="*/ 146736 w 307341"/>
                <a:gd name="connsiteY83" fmla="*/ 177796 h 223098"/>
                <a:gd name="connsiteX84" fmla="*/ 151926 w 307341"/>
                <a:gd name="connsiteY84" fmla="*/ 179891 h 223098"/>
                <a:gd name="connsiteX85" fmla="*/ 151152 w 307341"/>
                <a:gd name="connsiteY85" fmla="*/ 181437 h 223098"/>
                <a:gd name="connsiteX86" fmla="*/ 153223 w 307341"/>
                <a:gd name="connsiteY86" fmla="*/ 183508 h 223098"/>
                <a:gd name="connsiteX87" fmla="*/ 152450 w 307341"/>
                <a:gd name="connsiteY87" fmla="*/ 186625 h 223098"/>
                <a:gd name="connsiteX88" fmla="*/ 153223 w 307341"/>
                <a:gd name="connsiteY88" fmla="*/ 188720 h 223098"/>
                <a:gd name="connsiteX89" fmla="*/ 153473 w 307341"/>
                <a:gd name="connsiteY89" fmla="*/ 193135 h 223098"/>
                <a:gd name="connsiteX90" fmla="*/ 150354 w 307341"/>
                <a:gd name="connsiteY90" fmla="*/ 195454 h 223098"/>
                <a:gd name="connsiteX91" fmla="*/ 150878 w 307341"/>
                <a:gd name="connsiteY91" fmla="*/ 200393 h 223098"/>
                <a:gd name="connsiteX92" fmla="*/ 152450 w 307341"/>
                <a:gd name="connsiteY92" fmla="*/ 202987 h 223098"/>
                <a:gd name="connsiteX93" fmla="*/ 150628 w 307341"/>
                <a:gd name="connsiteY93" fmla="*/ 204807 h 223098"/>
                <a:gd name="connsiteX94" fmla="*/ 150354 w 307341"/>
                <a:gd name="connsiteY94" fmla="*/ 209746 h 223098"/>
                <a:gd name="connsiteX95" fmla="*/ 151651 w 307341"/>
                <a:gd name="connsiteY95" fmla="*/ 210793 h 223098"/>
                <a:gd name="connsiteX96" fmla="*/ 149331 w 307341"/>
                <a:gd name="connsiteY96" fmla="*/ 217028 h 223098"/>
                <a:gd name="connsiteX97" fmla="*/ 147759 w 307341"/>
                <a:gd name="connsiteY97" fmla="*/ 219622 h 223098"/>
                <a:gd name="connsiteX98" fmla="*/ 143343 w 307341"/>
                <a:gd name="connsiteY98" fmla="*/ 219098 h 223098"/>
                <a:gd name="connsiteX99" fmla="*/ 140498 w 307341"/>
                <a:gd name="connsiteY99" fmla="*/ 221169 h 223098"/>
                <a:gd name="connsiteX100" fmla="*/ 139201 w 307341"/>
                <a:gd name="connsiteY100" fmla="*/ 219098 h 223098"/>
                <a:gd name="connsiteX101" fmla="*/ 136856 w 307341"/>
                <a:gd name="connsiteY101" fmla="*/ 218824 h 223098"/>
                <a:gd name="connsiteX102" fmla="*/ 136332 w 307341"/>
                <a:gd name="connsiteY102" fmla="*/ 220919 h 223098"/>
                <a:gd name="connsiteX103" fmla="*/ 132439 w 307341"/>
                <a:gd name="connsiteY103" fmla="*/ 221169 h 223098"/>
                <a:gd name="connsiteX104" fmla="*/ 127499 w 307341"/>
                <a:gd name="connsiteY104" fmla="*/ 219872 h 223098"/>
                <a:gd name="connsiteX105" fmla="*/ 123856 w 307341"/>
                <a:gd name="connsiteY105" fmla="*/ 220919 h 223098"/>
                <a:gd name="connsiteX106" fmla="*/ 116596 w 307341"/>
                <a:gd name="connsiteY106" fmla="*/ 220645 h 223098"/>
                <a:gd name="connsiteX107" fmla="*/ 112180 w 307341"/>
                <a:gd name="connsiteY107" fmla="*/ 219622 h 223098"/>
                <a:gd name="connsiteX108" fmla="*/ 108287 w 307341"/>
                <a:gd name="connsiteY108" fmla="*/ 220919 h 223098"/>
                <a:gd name="connsiteX109" fmla="*/ 107240 w 307341"/>
                <a:gd name="connsiteY109" fmla="*/ 220121 h 223098"/>
                <a:gd name="connsiteX110" fmla="*/ 103097 w 307341"/>
                <a:gd name="connsiteY110" fmla="*/ 220645 h 223098"/>
                <a:gd name="connsiteX111" fmla="*/ 97883 w 307341"/>
                <a:gd name="connsiteY111" fmla="*/ 220395 h 223098"/>
                <a:gd name="connsiteX112" fmla="*/ 96062 w 307341"/>
                <a:gd name="connsiteY112" fmla="*/ 219597 h 223098"/>
                <a:gd name="connsiteX113" fmla="*/ 90622 w 307341"/>
                <a:gd name="connsiteY113" fmla="*/ 222715 h 223098"/>
                <a:gd name="connsiteX114" fmla="*/ 88027 w 307341"/>
                <a:gd name="connsiteY114" fmla="*/ 221169 h 223098"/>
                <a:gd name="connsiteX115" fmla="*/ 84634 w 307341"/>
                <a:gd name="connsiteY115" fmla="*/ 221418 h 223098"/>
                <a:gd name="connsiteX116" fmla="*/ 82813 w 307341"/>
                <a:gd name="connsiteY116" fmla="*/ 220121 h 223098"/>
                <a:gd name="connsiteX117" fmla="*/ 73980 w 307341"/>
                <a:gd name="connsiteY117" fmla="*/ 218824 h 223098"/>
                <a:gd name="connsiteX118" fmla="*/ 72957 w 307341"/>
                <a:gd name="connsiteY118" fmla="*/ 215706 h 223098"/>
                <a:gd name="connsiteX119" fmla="*/ 70861 w 307341"/>
                <a:gd name="connsiteY119" fmla="*/ 214933 h 223098"/>
                <a:gd name="connsiteX120" fmla="*/ 70088 w 307341"/>
                <a:gd name="connsiteY120" fmla="*/ 212065 h 223098"/>
                <a:gd name="connsiteX121" fmla="*/ 68266 w 307341"/>
                <a:gd name="connsiteY121" fmla="*/ 210768 h 223098"/>
                <a:gd name="connsiteX122" fmla="*/ 64125 w 307341"/>
                <a:gd name="connsiteY122" fmla="*/ 205581 h 223098"/>
                <a:gd name="connsiteX123" fmla="*/ 61255 w 307341"/>
                <a:gd name="connsiteY123" fmla="*/ 202712 h 223098"/>
                <a:gd name="connsiteX124" fmla="*/ 60731 w 307341"/>
                <a:gd name="connsiteY124" fmla="*/ 198572 h 223098"/>
                <a:gd name="connsiteX125" fmla="*/ 59185 w 307341"/>
                <a:gd name="connsiteY125" fmla="*/ 197275 h 223098"/>
                <a:gd name="connsiteX126" fmla="*/ 55816 w 307341"/>
                <a:gd name="connsiteY126" fmla="*/ 199869 h 223098"/>
                <a:gd name="connsiteX127" fmla="*/ 52423 w 307341"/>
                <a:gd name="connsiteY127" fmla="*/ 201415 h 223098"/>
                <a:gd name="connsiteX128" fmla="*/ 49578 w 307341"/>
                <a:gd name="connsiteY128" fmla="*/ 199595 h 223098"/>
                <a:gd name="connsiteX129" fmla="*/ 45412 w 307341"/>
                <a:gd name="connsiteY129" fmla="*/ 201415 h 223098"/>
                <a:gd name="connsiteX130" fmla="*/ 42817 w 307341"/>
                <a:gd name="connsiteY130" fmla="*/ 201690 h 223098"/>
                <a:gd name="connsiteX131" fmla="*/ 36829 w 307341"/>
                <a:gd name="connsiteY131" fmla="*/ 204807 h 223098"/>
                <a:gd name="connsiteX132" fmla="*/ 29044 w 307341"/>
                <a:gd name="connsiteY132" fmla="*/ 205306 h 223098"/>
                <a:gd name="connsiteX133" fmla="*/ 21509 w 307341"/>
                <a:gd name="connsiteY133" fmla="*/ 207127 h 223098"/>
                <a:gd name="connsiteX134" fmla="*/ 11903 w 307341"/>
                <a:gd name="connsiteY134" fmla="*/ 208698 h 223098"/>
                <a:gd name="connsiteX135" fmla="*/ 1499 w 307341"/>
                <a:gd name="connsiteY135" fmla="*/ 209721 h 223098"/>
                <a:gd name="connsiteX136" fmla="*/ -2119 w 307341"/>
                <a:gd name="connsiteY136" fmla="*/ 208948 h 223098"/>
                <a:gd name="connsiteX137" fmla="*/ 6439 w 307341"/>
                <a:gd name="connsiteY137" fmla="*/ 196477 h 223098"/>
                <a:gd name="connsiteX138" fmla="*/ 7736 w 307341"/>
                <a:gd name="connsiteY138" fmla="*/ 192062 h 223098"/>
                <a:gd name="connsiteX139" fmla="*/ 6713 w 307341"/>
                <a:gd name="connsiteY139" fmla="*/ 185827 h 223098"/>
                <a:gd name="connsiteX140" fmla="*/ 4617 w 307341"/>
                <a:gd name="connsiteY140" fmla="*/ 182709 h 223098"/>
                <a:gd name="connsiteX141" fmla="*/ -323 w 307341"/>
                <a:gd name="connsiteY141" fmla="*/ 179093 h 223098"/>
                <a:gd name="connsiteX142" fmla="*/ 2022 w 307341"/>
                <a:gd name="connsiteY142" fmla="*/ 174678 h 223098"/>
                <a:gd name="connsiteX143" fmla="*/ 4892 w 307341"/>
                <a:gd name="connsiteY143" fmla="*/ 169466 h 223098"/>
                <a:gd name="connsiteX144" fmla="*/ 15271 w 307341"/>
                <a:gd name="connsiteY144" fmla="*/ 143502 h 223098"/>
                <a:gd name="connsiteX145" fmla="*/ 19962 w 307341"/>
                <a:gd name="connsiteY145" fmla="*/ 141157 h 223098"/>
                <a:gd name="connsiteX146" fmla="*/ 18914 w 307341"/>
                <a:gd name="connsiteY146" fmla="*/ 140135 h 223098"/>
                <a:gd name="connsiteX147" fmla="*/ 8784 w 307341"/>
                <a:gd name="connsiteY147" fmla="*/ 134922 h 223098"/>
                <a:gd name="connsiteX148" fmla="*/ 10081 w 307341"/>
                <a:gd name="connsiteY148" fmla="*/ 129735 h 223098"/>
                <a:gd name="connsiteX149" fmla="*/ 9034 w 307341"/>
                <a:gd name="connsiteY149" fmla="*/ 122976 h 223098"/>
                <a:gd name="connsiteX150" fmla="*/ 7736 w 307341"/>
                <a:gd name="connsiteY150" fmla="*/ 120382 h 223098"/>
                <a:gd name="connsiteX151" fmla="*/ 6713 w 307341"/>
                <a:gd name="connsiteY151" fmla="*/ 115194 h 223098"/>
                <a:gd name="connsiteX152" fmla="*/ 5141 w 307341"/>
                <a:gd name="connsiteY152" fmla="*/ 113897 h 223098"/>
                <a:gd name="connsiteX153" fmla="*/ 8011 w 307341"/>
                <a:gd name="connsiteY153" fmla="*/ 104818 h 223098"/>
                <a:gd name="connsiteX154" fmla="*/ 5665 w 307341"/>
                <a:gd name="connsiteY154" fmla="*/ 98309 h 223098"/>
                <a:gd name="connsiteX155" fmla="*/ 5665 w 307341"/>
                <a:gd name="connsiteY155" fmla="*/ 93645 h 223098"/>
                <a:gd name="connsiteX156" fmla="*/ 7736 w 307341"/>
                <a:gd name="connsiteY156" fmla="*/ 87160 h 223098"/>
                <a:gd name="connsiteX157" fmla="*/ 9034 w 307341"/>
                <a:gd name="connsiteY157" fmla="*/ 78580 h 223098"/>
                <a:gd name="connsiteX158" fmla="*/ 10606 w 307341"/>
                <a:gd name="connsiteY158" fmla="*/ 74415 h 223098"/>
                <a:gd name="connsiteX159" fmla="*/ 10331 w 307341"/>
                <a:gd name="connsiteY159" fmla="*/ 72594 h 223098"/>
                <a:gd name="connsiteX160" fmla="*/ 11629 w 307341"/>
                <a:gd name="connsiteY160" fmla="*/ 69751 h 223098"/>
                <a:gd name="connsiteX161" fmla="*/ 11903 w 307341"/>
                <a:gd name="connsiteY161" fmla="*/ 67157 h 223098"/>
                <a:gd name="connsiteX162" fmla="*/ 10606 w 307341"/>
                <a:gd name="connsiteY162" fmla="*/ 63765 h 223098"/>
                <a:gd name="connsiteX163" fmla="*/ 11105 w 307341"/>
                <a:gd name="connsiteY163" fmla="*/ 62992 h 223098"/>
                <a:gd name="connsiteX164" fmla="*/ 9034 w 307341"/>
                <a:gd name="connsiteY164" fmla="*/ 58328 h 223098"/>
                <a:gd name="connsiteX165" fmla="*/ 10606 w 307341"/>
                <a:gd name="connsiteY165" fmla="*/ 50522 h 223098"/>
                <a:gd name="connsiteX166" fmla="*/ 8260 w 307341"/>
                <a:gd name="connsiteY166" fmla="*/ 47928 h 223098"/>
                <a:gd name="connsiteX167" fmla="*/ 10081 w 307341"/>
                <a:gd name="connsiteY167" fmla="*/ 43264 h 223098"/>
                <a:gd name="connsiteX168" fmla="*/ 11903 w 307341"/>
                <a:gd name="connsiteY168" fmla="*/ 39872 h 223098"/>
                <a:gd name="connsiteX169" fmla="*/ 12152 w 307341"/>
                <a:gd name="connsiteY169" fmla="*/ 36505 h 223098"/>
                <a:gd name="connsiteX170" fmla="*/ 14498 w 307341"/>
                <a:gd name="connsiteY170" fmla="*/ 33911 h 223098"/>
                <a:gd name="connsiteX171" fmla="*/ 12402 w 307341"/>
                <a:gd name="connsiteY171" fmla="*/ 27152 h 223098"/>
                <a:gd name="connsiteX172" fmla="*/ 15521 w 307341"/>
                <a:gd name="connsiteY172" fmla="*/ 20418 h 223098"/>
                <a:gd name="connsiteX173" fmla="*/ 17617 w 307341"/>
                <a:gd name="connsiteY173" fmla="*/ 20667 h 223098"/>
                <a:gd name="connsiteX174" fmla="*/ 24628 w 307341"/>
                <a:gd name="connsiteY174" fmla="*/ 17550 h 223098"/>
                <a:gd name="connsiteX175" fmla="*/ 28520 w 307341"/>
                <a:gd name="connsiteY175" fmla="*/ 14432 h 223098"/>
                <a:gd name="connsiteX176" fmla="*/ 31639 w 307341"/>
                <a:gd name="connsiteY176" fmla="*/ 10791 h 223098"/>
                <a:gd name="connsiteX177" fmla="*/ 34758 w 307341"/>
                <a:gd name="connsiteY177" fmla="*/ 9768 h 223098"/>
                <a:gd name="connsiteX178" fmla="*/ 37877 w 307341"/>
                <a:gd name="connsiteY178" fmla="*/ 7149 h 223098"/>
                <a:gd name="connsiteX179" fmla="*/ 39948 w 307341"/>
                <a:gd name="connsiteY179" fmla="*/ 4031 h 223098"/>
                <a:gd name="connsiteX180" fmla="*/ 44114 w 307341"/>
                <a:gd name="connsiteY180" fmla="*/ 664 h 223098"/>
                <a:gd name="connsiteX181" fmla="*/ 47757 w 307341"/>
                <a:gd name="connsiteY181" fmla="*/ -383 h 223098"/>
                <a:gd name="connsiteX182" fmla="*/ 57887 w 307341"/>
                <a:gd name="connsiteY182" fmla="*/ 4031 h 223098"/>
                <a:gd name="connsiteX183" fmla="*/ 61780 w 307341"/>
                <a:gd name="connsiteY183" fmla="*/ 7947 h 223098"/>
                <a:gd name="connsiteX184" fmla="*/ 64125 w 307341"/>
                <a:gd name="connsiteY184" fmla="*/ 15480 h 223098"/>
                <a:gd name="connsiteX185" fmla="*/ 66720 w 307341"/>
                <a:gd name="connsiteY185" fmla="*/ 19620 h 223098"/>
                <a:gd name="connsiteX186" fmla="*/ 71136 w 307341"/>
                <a:gd name="connsiteY186" fmla="*/ 21191 h 223098"/>
                <a:gd name="connsiteX187" fmla="*/ 76076 w 307341"/>
                <a:gd name="connsiteY187" fmla="*/ 21440 h 223098"/>
                <a:gd name="connsiteX188" fmla="*/ 78396 w 307341"/>
                <a:gd name="connsiteY188" fmla="*/ 23785 h 223098"/>
                <a:gd name="connsiteX189" fmla="*/ 80991 w 307341"/>
                <a:gd name="connsiteY189" fmla="*/ 30544 h 223098"/>
                <a:gd name="connsiteX190" fmla="*/ 83337 w 307341"/>
                <a:gd name="connsiteY190" fmla="*/ 32339 h 223098"/>
                <a:gd name="connsiteX191" fmla="*/ 85932 w 307341"/>
                <a:gd name="connsiteY191" fmla="*/ 37278 h 223098"/>
                <a:gd name="connsiteX192" fmla="*/ 88801 w 307341"/>
                <a:gd name="connsiteY192" fmla="*/ 41169 h 223098"/>
                <a:gd name="connsiteX193" fmla="*/ 92418 w 307341"/>
                <a:gd name="connsiteY193" fmla="*/ 44810 h 223098"/>
                <a:gd name="connsiteX194" fmla="*/ 97109 w 307341"/>
                <a:gd name="connsiteY194" fmla="*/ 48202 h 223098"/>
                <a:gd name="connsiteX195" fmla="*/ 102573 w 307341"/>
                <a:gd name="connsiteY195" fmla="*/ 49998 h 223098"/>
                <a:gd name="connsiteX196" fmla="*/ 106715 w 307341"/>
                <a:gd name="connsiteY196" fmla="*/ 45085 h 223098"/>
                <a:gd name="connsiteX197" fmla="*/ 111905 w 307341"/>
                <a:gd name="connsiteY197" fmla="*/ 45858 h 223098"/>
                <a:gd name="connsiteX198" fmla="*/ 119440 w 307341"/>
                <a:gd name="connsiteY198" fmla="*/ 48202 h 223098"/>
                <a:gd name="connsiteX199" fmla="*/ 129570 w 307341"/>
                <a:gd name="connsiteY199" fmla="*/ 52866 h 223098"/>
                <a:gd name="connsiteX200" fmla="*/ 135309 w 307341"/>
                <a:gd name="connsiteY200" fmla="*/ 54687 h 223098"/>
                <a:gd name="connsiteX201" fmla="*/ 139201 w 307341"/>
                <a:gd name="connsiteY201" fmla="*/ 55211 h 223098"/>
                <a:gd name="connsiteX202" fmla="*/ 144640 w 307341"/>
                <a:gd name="connsiteY202" fmla="*/ 54961 h 223098"/>
                <a:gd name="connsiteX203" fmla="*/ 149581 w 307341"/>
                <a:gd name="connsiteY203" fmla="*/ 53390 h 223098"/>
                <a:gd name="connsiteX204" fmla="*/ 150379 w 307341"/>
                <a:gd name="connsiteY204" fmla="*/ 49499 h 223098"/>
                <a:gd name="connsiteX205" fmla="*/ 151926 w 307341"/>
                <a:gd name="connsiteY205" fmla="*/ 48202 h 223098"/>
                <a:gd name="connsiteX206" fmla="*/ 154521 w 307341"/>
                <a:gd name="connsiteY206" fmla="*/ 48701 h 223098"/>
                <a:gd name="connsiteX207" fmla="*/ 160758 w 307341"/>
                <a:gd name="connsiteY207" fmla="*/ 48202 h 22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307341" h="223098">
                  <a:moveTo>
                    <a:pt x="163628" y="49275"/>
                  </a:moveTo>
                  <a:lnTo>
                    <a:pt x="162854" y="52642"/>
                  </a:lnTo>
                  <a:lnTo>
                    <a:pt x="167770" y="53939"/>
                  </a:lnTo>
                  <a:lnTo>
                    <a:pt x="171412" y="56009"/>
                  </a:lnTo>
                  <a:lnTo>
                    <a:pt x="178424" y="61221"/>
                  </a:lnTo>
                  <a:lnTo>
                    <a:pt x="182839" y="63815"/>
                  </a:lnTo>
                  <a:lnTo>
                    <a:pt x="183364" y="66933"/>
                  </a:lnTo>
                  <a:lnTo>
                    <a:pt x="191423" y="67432"/>
                  </a:lnTo>
                  <a:lnTo>
                    <a:pt x="198184" y="71322"/>
                  </a:lnTo>
                  <a:lnTo>
                    <a:pt x="201827" y="75238"/>
                  </a:lnTo>
                  <a:lnTo>
                    <a:pt x="203374" y="78356"/>
                  </a:lnTo>
                  <a:lnTo>
                    <a:pt x="209087" y="85090"/>
                  </a:lnTo>
                  <a:lnTo>
                    <a:pt x="210136" y="89505"/>
                  </a:lnTo>
                  <a:lnTo>
                    <a:pt x="207017" y="87185"/>
                  </a:lnTo>
                  <a:lnTo>
                    <a:pt x="205969" y="88732"/>
                  </a:lnTo>
                  <a:lnTo>
                    <a:pt x="208040" y="91076"/>
                  </a:lnTo>
                  <a:lnTo>
                    <a:pt x="209861" y="96263"/>
                  </a:lnTo>
                  <a:lnTo>
                    <a:pt x="213255" y="96263"/>
                  </a:lnTo>
                  <a:lnTo>
                    <a:pt x="217396" y="92373"/>
                  </a:lnTo>
                  <a:lnTo>
                    <a:pt x="222087" y="102499"/>
                  </a:lnTo>
                  <a:lnTo>
                    <a:pt x="227027" y="106664"/>
                  </a:lnTo>
                  <a:lnTo>
                    <a:pt x="232217" y="105093"/>
                  </a:lnTo>
                  <a:lnTo>
                    <a:pt x="234812" y="107687"/>
                  </a:lnTo>
                  <a:lnTo>
                    <a:pt x="236359" y="111079"/>
                  </a:lnTo>
                  <a:lnTo>
                    <a:pt x="238454" y="116790"/>
                  </a:lnTo>
                  <a:lnTo>
                    <a:pt x="243395" y="120681"/>
                  </a:lnTo>
                  <a:lnTo>
                    <a:pt x="251429" y="122227"/>
                  </a:lnTo>
                  <a:lnTo>
                    <a:pt x="254822" y="119110"/>
                  </a:lnTo>
                  <a:lnTo>
                    <a:pt x="257666" y="122751"/>
                  </a:lnTo>
                  <a:lnTo>
                    <a:pt x="261060" y="132104"/>
                  </a:lnTo>
                  <a:lnTo>
                    <a:pt x="260261" y="135471"/>
                  </a:lnTo>
                  <a:lnTo>
                    <a:pt x="262357" y="136768"/>
                  </a:lnTo>
                  <a:lnTo>
                    <a:pt x="264952" y="135745"/>
                  </a:lnTo>
                  <a:lnTo>
                    <a:pt x="270391" y="136244"/>
                  </a:lnTo>
                  <a:lnTo>
                    <a:pt x="275606" y="139362"/>
                  </a:lnTo>
                  <a:lnTo>
                    <a:pt x="278974" y="139362"/>
                  </a:lnTo>
                  <a:lnTo>
                    <a:pt x="279748" y="144574"/>
                  </a:lnTo>
                  <a:lnTo>
                    <a:pt x="282093" y="150286"/>
                  </a:lnTo>
                  <a:lnTo>
                    <a:pt x="284963" y="154426"/>
                  </a:lnTo>
                  <a:lnTo>
                    <a:pt x="288331" y="157295"/>
                  </a:lnTo>
                  <a:lnTo>
                    <a:pt x="305222" y="168468"/>
                  </a:lnTo>
                  <a:lnTo>
                    <a:pt x="304424" y="172608"/>
                  </a:lnTo>
                  <a:lnTo>
                    <a:pt x="302602" y="175975"/>
                  </a:lnTo>
                  <a:lnTo>
                    <a:pt x="298985" y="178320"/>
                  </a:lnTo>
                  <a:lnTo>
                    <a:pt x="293521" y="180914"/>
                  </a:lnTo>
                  <a:lnTo>
                    <a:pt x="288331" y="182734"/>
                  </a:lnTo>
                  <a:lnTo>
                    <a:pt x="290652" y="184031"/>
                  </a:lnTo>
                  <a:lnTo>
                    <a:pt x="285736" y="187673"/>
                  </a:lnTo>
                  <a:lnTo>
                    <a:pt x="283141" y="191040"/>
                  </a:lnTo>
                  <a:lnTo>
                    <a:pt x="281320" y="191040"/>
                  </a:lnTo>
                  <a:lnTo>
                    <a:pt x="280023" y="187922"/>
                  </a:lnTo>
                  <a:lnTo>
                    <a:pt x="276904" y="184031"/>
                  </a:lnTo>
                  <a:lnTo>
                    <a:pt x="269369" y="180390"/>
                  </a:lnTo>
                  <a:lnTo>
                    <a:pt x="252726" y="171561"/>
                  </a:lnTo>
                  <a:lnTo>
                    <a:pt x="248834" y="170788"/>
                  </a:lnTo>
                  <a:lnTo>
                    <a:pt x="242871" y="172085"/>
                  </a:lnTo>
                  <a:lnTo>
                    <a:pt x="238953" y="171311"/>
                  </a:lnTo>
                  <a:lnTo>
                    <a:pt x="232467" y="164827"/>
                  </a:lnTo>
                  <a:lnTo>
                    <a:pt x="220790" y="170538"/>
                  </a:lnTo>
                  <a:lnTo>
                    <a:pt x="216872" y="168967"/>
                  </a:lnTo>
                  <a:lnTo>
                    <a:pt x="214028" y="166897"/>
                  </a:lnTo>
                  <a:lnTo>
                    <a:pt x="212731" y="164029"/>
                  </a:lnTo>
                  <a:lnTo>
                    <a:pt x="214552" y="162732"/>
                  </a:lnTo>
                  <a:lnTo>
                    <a:pt x="209337" y="161435"/>
                  </a:lnTo>
                  <a:lnTo>
                    <a:pt x="206218" y="160138"/>
                  </a:lnTo>
                  <a:lnTo>
                    <a:pt x="200505" y="155998"/>
                  </a:lnTo>
                  <a:lnTo>
                    <a:pt x="187007" y="144550"/>
                  </a:lnTo>
                  <a:lnTo>
                    <a:pt x="178948" y="139636"/>
                  </a:lnTo>
                  <a:lnTo>
                    <a:pt x="174282" y="141956"/>
                  </a:lnTo>
                  <a:lnTo>
                    <a:pt x="168568" y="143527"/>
                  </a:lnTo>
                  <a:lnTo>
                    <a:pt x="169067" y="147168"/>
                  </a:lnTo>
                  <a:lnTo>
                    <a:pt x="174007" y="153379"/>
                  </a:lnTo>
                  <a:lnTo>
                    <a:pt x="174282" y="157020"/>
                  </a:lnTo>
                  <a:lnTo>
                    <a:pt x="171662" y="154701"/>
                  </a:lnTo>
                  <a:lnTo>
                    <a:pt x="166996" y="155474"/>
                  </a:lnTo>
                  <a:lnTo>
                    <a:pt x="165449" y="156771"/>
                  </a:lnTo>
                  <a:lnTo>
                    <a:pt x="158687" y="161435"/>
                  </a:lnTo>
                  <a:lnTo>
                    <a:pt x="155045" y="163256"/>
                  </a:lnTo>
                  <a:lnTo>
                    <a:pt x="151676" y="165600"/>
                  </a:lnTo>
                  <a:lnTo>
                    <a:pt x="149855" y="168967"/>
                  </a:lnTo>
                  <a:lnTo>
                    <a:pt x="147759" y="170538"/>
                  </a:lnTo>
                  <a:lnTo>
                    <a:pt x="147759" y="174953"/>
                  </a:lnTo>
                  <a:lnTo>
                    <a:pt x="144915" y="174678"/>
                  </a:lnTo>
                  <a:lnTo>
                    <a:pt x="146736" y="177796"/>
                  </a:lnTo>
                  <a:lnTo>
                    <a:pt x="151926" y="179891"/>
                  </a:lnTo>
                  <a:lnTo>
                    <a:pt x="151152" y="181437"/>
                  </a:lnTo>
                  <a:lnTo>
                    <a:pt x="153223" y="183508"/>
                  </a:lnTo>
                  <a:lnTo>
                    <a:pt x="152450" y="186625"/>
                  </a:lnTo>
                  <a:lnTo>
                    <a:pt x="153223" y="188720"/>
                  </a:lnTo>
                  <a:lnTo>
                    <a:pt x="153473" y="193135"/>
                  </a:lnTo>
                  <a:lnTo>
                    <a:pt x="150354" y="195454"/>
                  </a:lnTo>
                  <a:lnTo>
                    <a:pt x="150878" y="200393"/>
                  </a:lnTo>
                  <a:lnTo>
                    <a:pt x="152450" y="202987"/>
                  </a:lnTo>
                  <a:lnTo>
                    <a:pt x="150628" y="204807"/>
                  </a:lnTo>
                  <a:lnTo>
                    <a:pt x="150354" y="209746"/>
                  </a:lnTo>
                  <a:lnTo>
                    <a:pt x="151651" y="210793"/>
                  </a:lnTo>
                  <a:lnTo>
                    <a:pt x="149331" y="217028"/>
                  </a:lnTo>
                  <a:lnTo>
                    <a:pt x="147759" y="219622"/>
                  </a:lnTo>
                  <a:lnTo>
                    <a:pt x="143343" y="219098"/>
                  </a:lnTo>
                  <a:lnTo>
                    <a:pt x="140498" y="221169"/>
                  </a:lnTo>
                  <a:lnTo>
                    <a:pt x="139201" y="219098"/>
                  </a:lnTo>
                  <a:lnTo>
                    <a:pt x="136856" y="218824"/>
                  </a:lnTo>
                  <a:lnTo>
                    <a:pt x="136332" y="220919"/>
                  </a:lnTo>
                  <a:lnTo>
                    <a:pt x="132439" y="221169"/>
                  </a:lnTo>
                  <a:lnTo>
                    <a:pt x="127499" y="219872"/>
                  </a:lnTo>
                  <a:lnTo>
                    <a:pt x="123856" y="220919"/>
                  </a:lnTo>
                  <a:lnTo>
                    <a:pt x="116596" y="220645"/>
                  </a:lnTo>
                  <a:lnTo>
                    <a:pt x="112180" y="219622"/>
                  </a:lnTo>
                  <a:lnTo>
                    <a:pt x="108287" y="220919"/>
                  </a:lnTo>
                  <a:lnTo>
                    <a:pt x="107240" y="220121"/>
                  </a:lnTo>
                  <a:lnTo>
                    <a:pt x="103097" y="220645"/>
                  </a:lnTo>
                  <a:lnTo>
                    <a:pt x="97883" y="220395"/>
                  </a:lnTo>
                  <a:lnTo>
                    <a:pt x="96062" y="219597"/>
                  </a:lnTo>
                  <a:lnTo>
                    <a:pt x="90622" y="222715"/>
                  </a:lnTo>
                  <a:lnTo>
                    <a:pt x="88027" y="221169"/>
                  </a:lnTo>
                  <a:lnTo>
                    <a:pt x="84634" y="221418"/>
                  </a:lnTo>
                  <a:lnTo>
                    <a:pt x="82813" y="220121"/>
                  </a:lnTo>
                  <a:lnTo>
                    <a:pt x="73980" y="218824"/>
                  </a:lnTo>
                  <a:lnTo>
                    <a:pt x="72957" y="215706"/>
                  </a:lnTo>
                  <a:lnTo>
                    <a:pt x="70861" y="214933"/>
                  </a:lnTo>
                  <a:lnTo>
                    <a:pt x="70088" y="212065"/>
                  </a:lnTo>
                  <a:lnTo>
                    <a:pt x="68266" y="210768"/>
                  </a:lnTo>
                  <a:lnTo>
                    <a:pt x="64125" y="205581"/>
                  </a:lnTo>
                  <a:lnTo>
                    <a:pt x="61255" y="202712"/>
                  </a:lnTo>
                  <a:lnTo>
                    <a:pt x="60731" y="198572"/>
                  </a:lnTo>
                  <a:lnTo>
                    <a:pt x="59185" y="197275"/>
                  </a:lnTo>
                  <a:lnTo>
                    <a:pt x="55816" y="199869"/>
                  </a:lnTo>
                  <a:lnTo>
                    <a:pt x="52423" y="201415"/>
                  </a:lnTo>
                  <a:lnTo>
                    <a:pt x="49578" y="199595"/>
                  </a:lnTo>
                  <a:lnTo>
                    <a:pt x="45412" y="201415"/>
                  </a:lnTo>
                  <a:lnTo>
                    <a:pt x="42817" y="201690"/>
                  </a:lnTo>
                  <a:lnTo>
                    <a:pt x="36829" y="204807"/>
                  </a:lnTo>
                  <a:lnTo>
                    <a:pt x="29044" y="205306"/>
                  </a:lnTo>
                  <a:lnTo>
                    <a:pt x="21509" y="207127"/>
                  </a:lnTo>
                  <a:lnTo>
                    <a:pt x="11903" y="208698"/>
                  </a:lnTo>
                  <a:lnTo>
                    <a:pt x="1499" y="209721"/>
                  </a:lnTo>
                  <a:lnTo>
                    <a:pt x="-2119" y="208948"/>
                  </a:lnTo>
                  <a:lnTo>
                    <a:pt x="6439" y="196477"/>
                  </a:lnTo>
                  <a:lnTo>
                    <a:pt x="7736" y="192062"/>
                  </a:lnTo>
                  <a:lnTo>
                    <a:pt x="6713" y="185827"/>
                  </a:lnTo>
                  <a:lnTo>
                    <a:pt x="4617" y="182709"/>
                  </a:lnTo>
                  <a:lnTo>
                    <a:pt x="-323" y="179093"/>
                  </a:lnTo>
                  <a:lnTo>
                    <a:pt x="2022" y="174678"/>
                  </a:lnTo>
                  <a:lnTo>
                    <a:pt x="4892" y="169466"/>
                  </a:lnTo>
                  <a:lnTo>
                    <a:pt x="15271" y="143502"/>
                  </a:lnTo>
                  <a:lnTo>
                    <a:pt x="19962" y="141157"/>
                  </a:lnTo>
                  <a:lnTo>
                    <a:pt x="18914" y="140135"/>
                  </a:lnTo>
                  <a:lnTo>
                    <a:pt x="8784" y="134922"/>
                  </a:lnTo>
                  <a:lnTo>
                    <a:pt x="10081" y="129735"/>
                  </a:lnTo>
                  <a:lnTo>
                    <a:pt x="9034" y="122976"/>
                  </a:lnTo>
                  <a:lnTo>
                    <a:pt x="7736" y="120382"/>
                  </a:lnTo>
                  <a:lnTo>
                    <a:pt x="6713" y="115194"/>
                  </a:lnTo>
                  <a:lnTo>
                    <a:pt x="5141" y="113897"/>
                  </a:lnTo>
                  <a:lnTo>
                    <a:pt x="8011" y="104818"/>
                  </a:lnTo>
                  <a:lnTo>
                    <a:pt x="5665" y="98309"/>
                  </a:lnTo>
                  <a:lnTo>
                    <a:pt x="5665" y="93645"/>
                  </a:lnTo>
                  <a:lnTo>
                    <a:pt x="7736" y="87160"/>
                  </a:lnTo>
                  <a:lnTo>
                    <a:pt x="9034" y="78580"/>
                  </a:lnTo>
                  <a:lnTo>
                    <a:pt x="10606" y="74415"/>
                  </a:lnTo>
                  <a:lnTo>
                    <a:pt x="10331" y="72594"/>
                  </a:lnTo>
                  <a:lnTo>
                    <a:pt x="11629" y="69751"/>
                  </a:lnTo>
                  <a:lnTo>
                    <a:pt x="11903" y="67157"/>
                  </a:lnTo>
                  <a:lnTo>
                    <a:pt x="10606" y="63765"/>
                  </a:lnTo>
                  <a:lnTo>
                    <a:pt x="11105" y="62992"/>
                  </a:lnTo>
                  <a:lnTo>
                    <a:pt x="9034" y="58328"/>
                  </a:lnTo>
                  <a:lnTo>
                    <a:pt x="10606" y="50522"/>
                  </a:lnTo>
                  <a:lnTo>
                    <a:pt x="8260" y="47928"/>
                  </a:lnTo>
                  <a:lnTo>
                    <a:pt x="10081" y="43264"/>
                  </a:lnTo>
                  <a:lnTo>
                    <a:pt x="11903" y="39872"/>
                  </a:lnTo>
                  <a:lnTo>
                    <a:pt x="12152" y="36505"/>
                  </a:lnTo>
                  <a:lnTo>
                    <a:pt x="14498" y="33911"/>
                  </a:lnTo>
                  <a:lnTo>
                    <a:pt x="12402" y="27152"/>
                  </a:lnTo>
                  <a:lnTo>
                    <a:pt x="15521" y="20418"/>
                  </a:lnTo>
                  <a:lnTo>
                    <a:pt x="17617" y="20667"/>
                  </a:lnTo>
                  <a:lnTo>
                    <a:pt x="24628" y="17550"/>
                  </a:lnTo>
                  <a:lnTo>
                    <a:pt x="28520" y="14432"/>
                  </a:lnTo>
                  <a:lnTo>
                    <a:pt x="31639" y="10791"/>
                  </a:lnTo>
                  <a:lnTo>
                    <a:pt x="34758" y="9768"/>
                  </a:lnTo>
                  <a:lnTo>
                    <a:pt x="37877" y="7149"/>
                  </a:lnTo>
                  <a:lnTo>
                    <a:pt x="39948" y="4031"/>
                  </a:lnTo>
                  <a:lnTo>
                    <a:pt x="44114" y="664"/>
                  </a:lnTo>
                  <a:lnTo>
                    <a:pt x="47757" y="-383"/>
                  </a:lnTo>
                  <a:lnTo>
                    <a:pt x="57887" y="4031"/>
                  </a:lnTo>
                  <a:lnTo>
                    <a:pt x="61780" y="7947"/>
                  </a:lnTo>
                  <a:lnTo>
                    <a:pt x="64125" y="15480"/>
                  </a:lnTo>
                  <a:lnTo>
                    <a:pt x="66720" y="19620"/>
                  </a:lnTo>
                  <a:lnTo>
                    <a:pt x="71136" y="21191"/>
                  </a:lnTo>
                  <a:lnTo>
                    <a:pt x="76076" y="21440"/>
                  </a:lnTo>
                  <a:lnTo>
                    <a:pt x="78396" y="23785"/>
                  </a:lnTo>
                  <a:lnTo>
                    <a:pt x="80991" y="30544"/>
                  </a:lnTo>
                  <a:lnTo>
                    <a:pt x="83337" y="32339"/>
                  </a:lnTo>
                  <a:lnTo>
                    <a:pt x="85932" y="37278"/>
                  </a:lnTo>
                  <a:lnTo>
                    <a:pt x="88801" y="41169"/>
                  </a:lnTo>
                  <a:lnTo>
                    <a:pt x="92418" y="44810"/>
                  </a:lnTo>
                  <a:lnTo>
                    <a:pt x="97109" y="48202"/>
                  </a:lnTo>
                  <a:lnTo>
                    <a:pt x="102573" y="49998"/>
                  </a:lnTo>
                  <a:lnTo>
                    <a:pt x="106715" y="45085"/>
                  </a:lnTo>
                  <a:lnTo>
                    <a:pt x="111905" y="45858"/>
                  </a:lnTo>
                  <a:lnTo>
                    <a:pt x="119440" y="48202"/>
                  </a:lnTo>
                  <a:lnTo>
                    <a:pt x="129570" y="52866"/>
                  </a:lnTo>
                  <a:lnTo>
                    <a:pt x="135309" y="54687"/>
                  </a:lnTo>
                  <a:lnTo>
                    <a:pt x="139201" y="55211"/>
                  </a:lnTo>
                  <a:lnTo>
                    <a:pt x="144640" y="54961"/>
                  </a:lnTo>
                  <a:lnTo>
                    <a:pt x="149581" y="53390"/>
                  </a:lnTo>
                  <a:lnTo>
                    <a:pt x="150379" y="49499"/>
                  </a:lnTo>
                  <a:lnTo>
                    <a:pt x="151926" y="48202"/>
                  </a:lnTo>
                  <a:lnTo>
                    <a:pt x="154521" y="48701"/>
                  </a:lnTo>
                  <a:lnTo>
                    <a:pt x="160758" y="48202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86" name="Free-form: Shape 3485">
              <a:extLst>
                <a:ext uri="{FF2B5EF4-FFF2-40B4-BE49-F238E27FC236}">
                  <a16:creationId xmlns:a16="http://schemas.microsoft.com/office/drawing/2014/main" id="{9BC8C35D-33F4-3F81-3B8A-572EA3F4B476}"/>
                </a:ext>
              </a:extLst>
            </p:cNvPr>
            <p:cNvSpPr/>
            <p:nvPr/>
          </p:nvSpPr>
          <p:spPr>
            <a:xfrm>
              <a:off x="2452822" y="4133533"/>
              <a:ext cx="598814" cy="478395"/>
            </a:xfrm>
            <a:custGeom>
              <a:avLst/>
              <a:gdLst>
                <a:gd name="connsiteX0" fmla="*/ 539035 w 598814"/>
                <a:gd name="connsiteY0" fmla="*/ 215981 h 478395"/>
                <a:gd name="connsiteX1" fmla="*/ 538511 w 598814"/>
                <a:gd name="connsiteY1" fmla="*/ 227155 h 478395"/>
                <a:gd name="connsiteX2" fmla="*/ 538760 w 598814"/>
                <a:gd name="connsiteY2" fmla="*/ 230771 h 478395"/>
                <a:gd name="connsiteX3" fmla="*/ 540332 w 598814"/>
                <a:gd name="connsiteY3" fmla="*/ 237804 h 478395"/>
                <a:gd name="connsiteX4" fmla="*/ 542404 w 598814"/>
                <a:gd name="connsiteY4" fmla="*/ 243516 h 478395"/>
                <a:gd name="connsiteX5" fmla="*/ 544998 w 598814"/>
                <a:gd name="connsiteY5" fmla="*/ 247132 h 478395"/>
                <a:gd name="connsiteX6" fmla="*/ 554105 w 598814"/>
                <a:gd name="connsiteY6" fmla="*/ 257533 h 478395"/>
                <a:gd name="connsiteX7" fmla="*/ 563462 w 598814"/>
                <a:gd name="connsiteY7" fmla="*/ 267135 h 478395"/>
                <a:gd name="connsiteX8" fmla="*/ 565782 w 598814"/>
                <a:gd name="connsiteY8" fmla="*/ 267659 h 478395"/>
                <a:gd name="connsiteX9" fmla="*/ 565782 w 598814"/>
                <a:gd name="connsiteY9" fmla="*/ 270253 h 478395"/>
                <a:gd name="connsiteX10" fmla="*/ 567878 w 598814"/>
                <a:gd name="connsiteY10" fmla="*/ 273370 h 478395"/>
                <a:gd name="connsiteX11" fmla="*/ 574615 w 598814"/>
                <a:gd name="connsiteY11" fmla="*/ 290505 h 478395"/>
                <a:gd name="connsiteX12" fmla="*/ 574615 w 598814"/>
                <a:gd name="connsiteY12" fmla="*/ 291802 h 478395"/>
                <a:gd name="connsiteX13" fmla="*/ 579555 w 598814"/>
                <a:gd name="connsiteY13" fmla="*/ 300631 h 478395"/>
                <a:gd name="connsiteX14" fmla="*/ 583447 w 598814"/>
                <a:gd name="connsiteY14" fmla="*/ 307390 h 478395"/>
                <a:gd name="connsiteX15" fmla="*/ 587090 w 598814"/>
                <a:gd name="connsiteY15" fmla="*/ 314149 h 478395"/>
                <a:gd name="connsiteX16" fmla="*/ 590458 w 598814"/>
                <a:gd name="connsiteY16" fmla="*/ 322180 h 478395"/>
                <a:gd name="connsiteX17" fmla="*/ 593577 w 598814"/>
                <a:gd name="connsiteY17" fmla="*/ 321407 h 478395"/>
                <a:gd name="connsiteX18" fmla="*/ 595673 w 598814"/>
                <a:gd name="connsiteY18" fmla="*/ 323227 h 478395"/>
                <a:gd name="connsiteX19" fmla="*/ 596695 w 598814"/>
                <a:gd name="connsiteY19" fmla="*/ 327642 h 478395"/>
                <a:gd name="connsiteX20" fmla="*/ 594874 w 598814"/>
                <a:gd name="connsiteY20" fmla="*/ 329213 h 478395"/>
                <a:gd name="connsiteX21" fmla="*/ 591755 w 598814"/>
                <a:gd name="connsiteY21" fmla="*/ 328690 h 478395"/>
                <a:gd name="connsiteX22" fmla="*/ 587339 w 598814"/>
                <a:gd name="connsiteY22" fmla="*/ 329987 h 478395"/>
                <a:gd name="connsiteX23" fmla="*/ 580602 w 598814"/>
                <a:gd name="connsiteY23" fmla="*/ 328939 h 478395"/>
                <a:gd name="connsiteX24" fmla="*/ 575138 w 598814"/>
                <a:gd name="connsiteY24" fmla="*/ 328690 h 478395"/>
                <a:gd name="connsiteX25" fmla="*/ 568651 w 598814"/>
                <a:gd name="connsiteY25" fmla="*/ 328939 h 478395"/>
                <a:gd name="connsiteX26" fmla="*/ 560343 w 598814"/>
                <a:gd name="connsiteY26" fmla="*/ 328939 h 478395"/>
                <a:gd name="connsiteX27" fmla="*/ 554879 w 598814"/>
                <a:gd name="connsiteY27" fmla="*/ 331533 h 478395"/>
                <a:gd name="connsiteX28" fmla="*/ 557224 w 598814"/>
                <a:gd name="connsiteY28" fmla="*/ 342981 h 478395"/>
                <a:gd name="connsiteX29" fmla="*/ 560592 w 598814"/>
                <a:gd name="connsiteY29" fmla="*/ 354928 h 478395"/>
                <a:gd name="connsiteX30" fmla="*/ 562139 w 598814"/>
                <a:gd name="connsiteY30" fmla="*/ 360365 h 478395"/>
                <a:gd name="connsiteX31" fmla="*/ 557723 w 598814"/>
                <a:gd name="connsiteY31" fmla="*/ 361662 h 478395"/>
                <a:gd name="connsiteX32" fmla="*/ 554105 w 598814"/>
                <a:gd name="connsiteY32" fmla="*/ 361936 h 478395"/>
                <a:gd name="connsiteX33" fmla="*/ 548641 w 598814"/>
                <a:gd name="connsiteY33" fmla="*/ 364256 h 478395"/>
                <a:gd name="connsiteX34" fmla="*/ 546819 w 598814"/>
                <a:gd name="connsiteY34" fmla="*/ 364256 h 478395"/>
                <a:gd name="connsiteX35" fmla="*/ 550188 w 598814"/>
                <a:gd name="connsiteY35" fmla="*/ 375180 h 478395"/>
                <a:gd name="connsiteX36" fmla="*/ 553830 w 598814"/>
                <a:gd name="connsiteY36" fmla="*/ 382712 h 478395"/>
                <a:gd name="connsiteX37" fmla="*/ 555927 w 598814"/>
                <a:gd name="connsiteY37" fmla="*/ 384533 h 478395"/>
                <a:gd name="connsiteX38" fmla="*/ 556949 w 598814"/>
                <a:gd name="connsiteY38" fmla="*/ 387127 h 478395"/>
                <a:gd name="connsiteX39" fmla="*/ 550463 w 598814"/>
                <a:gd name="connsiteY39" fmla="*/ 390245 h 478395"/>
                <a:gd name="connsiteX40" fmla="*/ 549414 w 598814"/>
                <a:gd name="connsiteY40" fmla="*/ 388149 h 478395"/>
                <a:gd name="connsiteX41" fmla="*/ 551236 w 598814"/>
                <a:gd name="connsiteY41" fmla="*/ 385555 h 478395"/>
                <a:gd name="connsiteX42" fmla="*/ 543177 w 598814"/>
                <a:gd name="connsiteY42" fmla="*/ 387127 h 478395"/>
                <a:gd name="connsiteX43" fmla="*/ 539559 w 598814"/>
                <a:gd name="connsiteY43" fmla="*/ 389197 h 478395"/>
                <a:gd name="connsiteX44" fmla="*/ 535641 w 598814"/>
                <a:gd name="connsiteY44" fmla="*/ 390245 h 478395"/>
                <a:gd name="connsiteX45" fmla="*/ 535392 w 598814"/>
                <a:gd name="connsiteY45" fmla="*/ 395432 h 478395"/>
                <a:gd name="connsiteX46" fmla="*/ 541630 w 598814"/>
                <a:gd name="connsiteY46" fmla="*/ 400371 h 478395"/>
                <a:gd name="connsiteX47" fmla="*/ 544225 w 598814"/>
                <a:gd name="connsiteY47" fmla="*/ 398275 h 478395"/>
                <a:gd name="connsiteX48" fmla="*/ 545796 w 598814"/>
                <a:gd name="connsiteY48" fmla="*/ 399846 h 478395"/>
                <a:gd name="connsiteX49" fmla="*/ 534868 w 598814"/>
                <a:gd name="connsiteY49" fmla="*/ 407902 h 478395"/>
                <a:gd name="connsiteX50" fmla="*/ 536440 w 598814"/>
                <a:gd name="connsiteY50" fmla="*/ 411793 h 478395"/>
                <a:gd name="connsiteX51" fmla="*/ 537737 w 598814"/>
                <a:gd name="connsiteY51" fmla="*/ 414138 h 478395"/>
                <a:gd name="connsiteX52" fmla="*/ 535392 w 598814"/>
                <a:gd name="connsiteY52" fmla="*/ 417505 h 478395"/>
                <a:gd name="connsiteX53" fmla="*/ 529429 w 598814"/>
                <a:gd name="connsiteY53" fmla="*/ 419849 h 478395"/>
                <a:gd name="connsiteX54" fmla="*/ 526310 w 598814"/>
                <a:gd name="connsiteY54" fmla="*/ 419849 h 478395"/>
                <a:gd name="connsiteX55" fmla="*/ 525012 w 598814"/>
                <a:gd name="connsiteY55" fmla="*/ 422169 h 478395"/>
                <a:gd name="connsiteX56" fmla="*/ 522393 w 598814"/>
                <a:gd name="connsiteY56" fmla="*/ 420623 h 478395"/>
                <a:gd name="connsiteX57" fmla="*/ 513311 w 598814"/>
                <a:gd name="connsiteY57" fmla="*/ 426858 h 478395"/>
                <a:gd name="connsiteX58" fmla="*/ 511240 w 598814"/>
                <a:gd name="connsiteY58" fmla="*/ 425037 h 478395"/>
                <a:gd name="connsiteX59" fmla="*/ 505776 w 598814"/>
                <a:gd name="connsiteY59" fmla="*/ 424788 h 478395"/>
                <a:gd name="connsiteX60" fmla="*/ 501609 w 598814"/>
                <a:gd name="connsiteY60" fmla="*/ 427382 h 478395"/>
                <a:gd name="connsiteX61" fmla="*/ 500586 w 598814"/>
                <a:gd name="connsiteY61" fmla="*/ 425811 h 478395"/>
                <a:gd name="connsiteX62" fmla="*/ 497717 w 598814"/>
                <a:gd name="connsiteY62" fmla="*/ 426334 h 478395"/>
                <a:gd name="connsiteX63" fmla="*/ 495895 w 598814"/>
                <a:gd name="connsiteY63" fmla="*/ 425561 h 478395"/>
                <a:gd name="connsiteX64" fmla="*/ 490181 w 598814"/>
                <a:gd name="connsiteY64" fmla="*/ 433867 h 478395"/>
                <a:gd name="connsiteX65" fmla="*/ 493575 w 598814"/>
                <a:gd name="connsiteY65" fmla="*/ 439303 h 478395"/>
                <a:gd name="connsiteX66" fmla="*/ 492277 w 598814"/>
                <a:gd name="connsiteY66" fmla="*/ 441648 h 478395"/>
                <a:gd name="connsiteX67" fmla="*/ 490705 w 598814"/>
                <a:gd name="connsiteY67" fmla="*/ 441648 h 478395"/>
                <a:gd name="connsiteX68" fmla="*/ 489658 w 598814"/>
                <a:gd name="connsiteY68" fmla="*/ 444242 h 478395"/>
                <a:gd name="connsiteX69" fmla="*/ 486040 w 598814"/>
                <a:gd name="connsiteY69" fmla="*/ 447883 h 478395"/>
                <a:gd name="connsiteX70" fmla="*/ 484218 w 598814"/>
                <a:gd name="connsiteY70" fmla="*/ 450477 h 478395"/>
                <a:gd name="connsiteX71" fmla="*/ 480051 w 598814"/>
                <a:gd name="connsiteY71" fmla="*/ 451250 h 478395"/>
                <a:gd name="connsiteX72" fmla="*/ 475910 w 598814"/>
                <a:gd name="connsiteY72" fmla="*/ 453595 h 478395"/>
                <a:gd name="connsiteX73" fmla="*/ 471743 w 598814"/>
                <a:gd name="connsiteY73" fmla="*/ 458533 h 478395"/>
                <a:gd name="connsiteX74" fmla="*/ 465755 w 598814"/>
                <a:gd name="connsiteY74" fmla="*/ 461900 h 478395"/>
                <a:gd name="connsiteX75" fmla="*/ 462661 w 598814"/>
                <a:gd name="connsiteY75" fmla="*/ 461900 h 478395"/>
                <a:gd name="connsiteX76" fmla="*/ 458494 w 598814"/>
                <a:gd name="connsiteY76" fmla="*/ 463721 h 478395"/>
                <a:gd name="connsiteX77" fmla="*/ 456923 w 598814"/>
                <a:gd name="connsiteY77" fmla="*/ 465816 h 478395"/>
                <a:gd name="connsiteX78" fmla="*/ 453829 w 598814"/>
                <a:gd name="connsiteY78" fmla="*/ 468659 h 478395"/>
                <a:gd name="connsiteX79" fmla="*/ 449911 w 598814"/>
                <a:gd name="connsiteY79" fmla="*/ 470480 h 478395"/>
                <a:gd name="connsiteX80" fmla="*/ 446019 w 598814"/>
                <a:gd name="connsiteY80" fmla="*/ 471253 h 478395"/>
                <a:gd name="connsiteX81" fmla="*/ 438759 w 598814"/>
                <a:gd name="connsiteY81" fmla="*/ 474894 h 478395"/>
                <a:gd name="connsiteX82" fmla="*/ 432770 w 598814"/>
                <a:gd name="connsiteY82" fmla="*/ 476715 h 478395"/>
                <a:gd name="connsiteX83" fmla="*/ 430700 w 598814"/>
                <a:gd name="connsiteY83" fmla="*/ 478012 h 478395"/>
                <a:gd name="connsiteX84" fmla="*/ 426009 w 598814"/>
                <a:gd name="connsiteY84" fmla="*/ 476715 h 478395"/>
                <a:gd name="connsiteX85" fmla="*/ 422116 w 598814"/>
                <a:gd name="connsiteY85" fmla="*/ 473598 h 478395"/>
                <a:gd name="connsiteX86" fmla="*/ 421343 w 598814"/>
                <a:gd name="connsiteY86" fmla="*/ 473847 h 478395"/>
                <a:gd name="connsiteX87" fmla="*/ 415355 w 598814"/>
                <a:gd name="connsiteY87" fmla="*/ 473074 h 478395"/>
                <a:gd name="connsiteX88" fmla="*/ 413034 w 598814"/>
                <a:gd name="connsiteY88" fmla="*/ 471527 h 478395"/>
                <a:gd name="connsiteX89" fmla="*/ 407570 w 598814"/>
                <a:gd name="connsiteY89" fmla="*/ 470480 h 478395"/>
                <a:gd name="connsiteX90" fmla="*/ 401607 w 598814"/>
                <a:gd name="connsiteY90" fmla="*/ 464245 h 478395"/>
                <a:gd name="connsiteX91" fmla="*/ 395369 w 598814"/>
                <a:gd name="connsiteY91" fmla="*/ 463197 h 478395"/>
                <a:gd name="connsiteX92" fmla="*/ 387310 w 598814"/>
                <a:gd name="connsiteY92" fmla="*/ 465018 h 478395"/>
                <a:gd name="connsiteX93" fmla="*/ 381596 w 598814"/>
                <a:gd name="connsiteY93" fmla="*/ 463995 h 478395"/>
                <a:gd name="connsiteX94" fmla="*/ 380025 w 598814"/>
                <a:gd name="connsiteY94" fmla="*/ 464494 h 478395"/>
                <a:gd name="connsiteX95" fmla="*/ 375359 w 598814"/>
                <a:gd name="connsiteY95" fmla="*/ 463721 h 478395"/>
                <a:gd name="connsiteX96" fmla="*/ 373013 w 598814"/>
                <a:gd name="connsiteY96" fmla="*/ 462174 h 478395"/>
                <a:gd name="connsiteX97" fmla="*/ 370418 w 598814"/>
                <a:gd name="connsiteY97" fmla="*/ 459057 h 478395"/>
                <a:gd name="connsiteX98" fmla="*/ 367051 w 598814"/>
                <a:gd name="connsiteY98" fmla="*/ 458259 h 478395"/>
                <a:gd name="connsiteX99" fmla="*/ 365229 w 598814"/>
                <a:gd name="connsiteY99" fmla="*/ 456189 h 478395"/>
                <a:gd name="connsiteX100" fmla="*/ 361836 w 598814"/>
                <a:gd name="connsiteY100" fmla="*/ 455665 h 478395"/>
                <a:gd name="connsiteX101" fmla="*/ 359765 w 598814"/>
                <a:gd name="connsiteY101" fmla="*/ 453595 h 478395"/>
                <a:gd name="connsiteX102" fmla="*/ 354325 w 598814"/>
                <a:gd name="connsiteY102" fmla="*/ 450477 h 478395"/>
                <a:gd name="connsiteX103" fmla="*/ 348861 w 598814"/>
                <a:gd name="connsiteY103" fmla="*/ 448133 h 478395"/>
                <a:gd name="connsiteX104" fmla="*/ 345743 w 598814"/>
                <a:gd name="connsiteY104" fmla="*/ 447883 h 478395"/>
                <a:gd name="connsiteX105" fmla="*/ 343921 w 598814"/>
                <a:gd name="connsiteY105" fmla="*/ 450477 h 478395"/>
                <a:gd name="connsiteX106" fmla="*/ 338457 w 598814"/>
                <a:gd name="connsiteY106" fmla="*/ 458533 h 478395"/>
                <a:gd name="connsiteX107" fmla="*/ 333018 w 598814"/>
                <a:gd name="connsiteY107" fmla="*/ 450477 h 478395"/>
                <a:gd name="connsiteX108" fmla="*/ 332743 w 598814"/>
                <a:gd name="connsiteY108" fmla="*/ 445289 h 478395"/>
                <a:gd name="connsiteX109" fmla="*/ 331446 w 598814"/>
                <a:gd name="connsiteY109" fmla="*/ 440600 h 478395"/>
                <a:gd name="connsiteX110" fmla="*/ 327803 w 598814"/>
                <a:gd name="connsiteY110" fmla="*/ 430749 h 478395"/>
                <a:gd name="connsiteX111" fmla="*/ 328851 w 598814"/>
                <a:gd name="connsiteY111" fmla="*/ 425811 h 478395"/>
                <a:gd name="connsiteX112" fmla="*/ 331196 w 598814"/>
                <a:gd name="connsiteY112" fmla="*/ 421121 h 478395"/>
                <a:gd name="connsiteX113" fmla="*/ 331196 w 598814"/>
                <a:gd name="connsiteY113" fmla="*/ 418029 h 478395"/>
                <a:gd name="connsiteX114" fmla="*/ 329625 w 598814"/>
                <a:gd name="connsiteY114" fmla="*/ 414911 h 478395"/>
                <a:gd name="connsiteX115" fmla="*/ 328077 w 598814"/>
                <a:gd name="connsiteY115" fmla="*/ 408152 h 478395"/>
                <a:gd name="connsiteX116" fmla="*/ 320018 w 598814"/>
                <a:gd name="connsiteY116" fmla="*/ 402964 h 478395"/>
                <a:gd name="connsiteX117" fmla="*/ 319495 w 598814"/>
                <a:gd name="connsiteY117" fmla="*/ 397752 h 478395"/>
                <a:gd name="connsiteX118" fmla="*/ 318197 w 598814"/>
                <a:gd name="connsiteY118" fmla="*/ 394634 h 478395"/>
                <a:gd name="connsiteX119" fmla="*/ 311460 w 598814"/>
                <a:gd name="connsiteY119" fmla="*/ 385306 h 478395"/>
                <a:gd name="connsiteX120" fmla="*/ 310163 w 598814"/>
                <a:gd name="connsiteY120" fmla="*/ 385032 h 478395"/>
                <a:gd name="connsiteX121" fmla="*/ 306769 w 598814"/>
                <a:gd name="connsiteY121" fmla="*/ 381665 h 478395"/>
                <a:gd name="connsiteX122" fmla="*/ 301829 w 598814"/>
                <a:gd name="connsiteY122" fmla="*/ 379595 h 478395"/>
                <a:gd name="connsiteX123" fmla="*/ 300283 w 598814"/>
                <a:gd name="connsiteY123" fmla="*/ 377499 h 478395"/>
                <a:gd name="connsiteX124" fmla="*/ 292224 w 598814"/>
                <a:gd name="connsiteY124" fmla="*/ 373085 h 478395"/>
                <a:gd name="connsiteX125" fmla="*/ 289379 w 598814"/>
                <a:gd name="connsiteY125" fmla="*/ 372586 h 478395"/>
                <a:gd name="connsiteX126" fmla="*/ 283915 w 598814"/>
                <a:gd name="connsiteY126" fmla="*/ 369194 h 478395"/>
                <a:gd name="connsiteX127" fmla="*/ 279499 w 598814"/>
                <a:gd name="connsiteY127" fmla="*/ 368670 h 478395"/>
                <a:gd name="connsiteX128" fmla="*/ 277677 w 598814"/>
                <a:gd name="connsiteY128" fmla="*/ 370740 h 478395"/>
                <a:gd name="connsiteX129" fmla="*/ 274035 w 598814"/>
                <a:gd name="connsiteY129" fmla="*/ 372836 h 478395"/>
                <a:gd name="connsiteX130" fmla="*/ 269094 w 598814"/>
                <a:gd name="connsiteY130" fmla="*/ 378273 h 478395"/>
                <a:gd name="connsiteX131" fmla="*/ 262357 w 598814"/>
                <a:gd name="connsiteY131" fmla="*/ 382189 h 478395"/>
                <a:gd name="connsiteX132" fmla="*/ 250656 w 598814"/>
                <a:gd name="connsiteY132" fmla="*/ 387376 h 478395"/>
                <a:gd name="connsiteX133" fmla="*/ 247537 w 598814"/>
                <a:gd name="connsiteY133" fmla="*/ 389970 h 478395"/>
                <a:gd name="connsiteX134" fmla="*/ 245216 w 598814"/>
                <a:gd name="connsiteY134" fmla="*/ 390494 h 478395"/>
                <a:gd name="connsiteX135" fmla="*/ 243395 w 598814"/>
                <a:gd name="connsiteY135" fmla="*/ 393088 h 478395"/>
                <a:gd name="connsiteX136" fmla="*/ 234563 w 598814"/>
                <a:gd name="connsiteY136" fmla="*/ 397228 h 478395"/>
                <a:gd name="connsiteX137" fmla="*/ 231693 w 598814"/>
                <a:gd name="connsiteY137" fmla="*/ 391791 h 478395"/>
                <a:gd name="connsiteX138" fmla="*/ 223385 w 598814"/>
                <a:gd name="connsiteY138" fmla="*/ 390494 h 478395"/>
                <a:gd name="connsiteX139" fmla="*/ 219991 w 598814"/>
                <a:gd name="connsiteY139" fmla="*/ 387626 h 478395"/>
                <a:gd name="connsiteX140" fmla="*/ 212980 w 598814"/>
                <a:gd name="connsiteY140" fmla="*/ 388149 h 478395"/>
                <a:gd name="connsiteX141" fmla="*/ 208314 w 598814"/>
                <a:gd name="connsiteY141" fmla="*/ 388149 h 478395"/>
                <a:gd name="connsiteX142" fmla="*/ 203125 w 598814"/>
                <a:gd name="connsiteY142" fmla="*/ 381141 h 478395"/>
                <a:gd name="connsiteX143" fmla="*/ 195590 w 598814"/>
                <a:gd name="connsiteY143" fmla="*/ 381141 h 478395"/>
                <a:gd name="connsiteX144" fmla="*/ 190375 w 598814"/>
                <a:gd name="connsiteY144" fmla="*/ 381390 h 478395"/>
                <a:gd name="connsiteX145" fmla="*/ 186234 w 598814"/>
                <a:gd name="connsiteY145" fmla="*/ 380343 h 478395"/>
                <a:gd name="connsiteX146" fmla="*/ 182341 w 598814"/>
                <a:gd name="connsiteY146" fmla="*/ 376726 h 478395"/>
                <a:gd name="connsiteX147" fmla="*/ 174531 w 598814"/>
                <a:gd name="connsiteY147" fmla="*/ 375155 h 478395"/>
                <a:gd name="connsiteX148" fmla="*/ 173234 w 598814"/>
                <a:gd name="connsiteY148" fmla="*/ 373858 h 478395"/>
                <a:gd name="connsiteX149" fmla="*/ 173508 w 598814"/>
                <a:gd name="connsiteY149" fmla="*/ 369443 h 478395"/>
                <a:gd name="connsiteX150" fmla="*/ 171412 w 598814"/>
                <a:gd name="connsiteY150" fmla="*/ 367623 h 478395"/>
                <a:gd name="connsiteX151" fmla="*/ 165699 w 598814"/>
                <a:gd name="connsiteY151" fmla="*/ 361388 h 478395"/>
                <a:gd name="connsiteX152" fmla="*/ 162854 w 598814"/>
                <a:gd name="connsiteY152" fmla="*/ 364256 h 478395"/>
                <a:gd name="connsiteX153" fmla="*/ 160260 w 598814"/>
                <a:gd name="connsiteY153" fmla="*/ 364256 h 478395"/>
                <a:gd name="connsiteX154" fmla="*/ 158962 w 598814"/>
                <a:gd name="connsiteY154" fmla="*/ 366076 h 478395"/>
                <a:gd name="connsiteX155" fmla="*/ 158164 w 598814"/>
                <a:gd name="connsiteY155" fmla="*/ 369967 h 478395"/>
                <a:gd name="connsiteX156" fmla="*/ 152450 w 598814"/>
                <a:gd name="connsiteY156" fmla="*/ 368146 h 478395"/>
                <a:gd name="connsiteX157" fmla="*/ 149082 w 598814"/>
                <a:gd name="connsiteY157" fmla="*/ 362684 h 478395"/>
                <a:gd name="connsiteX158" fmla="*/ 145439 w 598814"/>
                <a:gd name="connsiteY158" fmla="*/ 358270 h 478395"/>
                <a:gd name="connsiteX159" fmla="*/ 140773 w 598814"/>
                <a:gd name="connsiteY159" fmla="*/ 355951 h 478395"/>
                <a:gd name="connsiteX160" fmla="*/ 136083 w 598814"/>
                <a:gd name="connsiteY160" fmla="*/ 348418 h 478395"/>
                <a:gd name="connsiteX161" fmla="*/ 134535 w 598814"/>
                <a:gd name="connsiteY161" fmla="*/ 348144 h 478395"/>
                <a:gd name="connsiteX162" fmla="*/ 133737 w 598814"/>
                <a:gd name="connsiteY162" fmla="*/ 351785 h 478395"/>
                <a:gd name="connsiteX163" fmla="*/ 126726 w 598814"/>
                <a:gd name="connsiteY163" fmla="*/ 357771 h 478395"/>
                <a:gd name="connsiteX164" fmla="*/ 118941 w 598814"/>
                <a:gd name="connsiteY164" fmla="*/ 365278 h 478395"/>
                <a:gd name="connsiteX165" fmla="*/ 110109 w 598814"/>
                <a:gd name="connsiteY165" fmla="*/ 371264 h 478395"/>
                <a:gd name="connsiteX166" fmla="*/ 106466 w 598814"/>
                <a:gd name="connsiteY166" fmla="*/ 373085 h 478395"/>
                <a:gd name="connsiteX167" fmla="*/ 100228 w 598814"/>
                <a:gd name="connsiteY167" fmla="*/ 378023 h 478395"/>
                <a:gd name="connsiteX168" fmla="*/ 81540 w 598814"/>
                <a:gd name="connsiteY168" fmla="*/ 390743 h 478395"/>
                <a:gd name="connsiteX169" fmla="*/ 79195 w 598814"/>
                <a:gd name="connsiteY169" fmla="*/ 388673 h 478395"/>
                <a:gd name="connsiteX170" fmla="*/ 77374 w 598814"/>
                <a:gd name="connsiteY170" fmla="*/ 393337 h 478395"/>
                <a:gd name="connsiteX171" fmla="*/ 72683 w 598814"/>
                <a:gd name="connsiteY171" fmla="*/ 396704 h 478395"/>
                <a:gd name="connsiteX172" fmla="*/ 69589 w 598814"/>
                <a:gd name="connsiteY172" fmla="*/ 399572 h 478395"/>
                <a:gd name="connsiteX173" fmla="*/ 68267 w 598814"/>
                <a:gd name="connsiteY173" fmla="*/ 404511 h 478395"/>
                <a:gd name="connsiteX174" fmla="*/ 64125 w 598814"/>
                <a:gd name="connsiteY174" fmla="*/ 406830 h 478395"/>
                <a:gd name="connsiteX175" fmla="*/ 60233 w 598814"/>
                <a:gd name="connsiteY175" fmla="*/ 411519 h 478395"/>
                <a:gd name="connsiteX176" fmla="*/ 57638 w 598814"/>
                <a:gd name="connsiteY176" fmla="*/ 411768 h 478395"/>
                <a:gd name="connsiteX177" fmla="*/ 55817 w 598814"/>
                <a:gd name="connsiteY177" fmla="*/ 404511 h 478395"/>
                <a:gd name="connsiteX178" fmla="*/ 46709 w 598814"/>
                <a:gd name="connsiteY178" fmla="*/ 407354 h 478395"/>
                <a:gd name="connsiteX179" fmla="*/ 41520 w 598814"/>
                <a:gd name="connsiteY179" fmla="*/ 405284 h 478395"/>
                <a:gd name="connsiteX180" fmla="*/ 39449 w 598814"/>
                <a:gd name="connsiteY180" fmla="*/ 400096 h 478395"/>
                <a:gd name="connsiteX181" fmla="*/ 39449 w 598814"/>
                <a:gd name="connsiteY181" fmla="*/ 397752 h 478395"/>
                <a:gd name="connsiteX182" fmla="*/ 42044 w 598814"/>
                <a:gd name="connsiteY182" fmla="*/ 384258 h 478395"/>
                <a:gd name="connsiteX183" fmla="*/ 34509 w 598814"/>
                <a:gd name="connsiteY183" fmla="*/ 382687 h 478395"/>
                <a:gd name="connsiteX184" fmla="*/ 32163 w 598814"/>
                <a:gd name="connsiteY184" fmla="*/ 397228 h 478395"/>
                <a:gd name="connsiteX185" fmla="*/ 31664 w 598814"/>
                <a:gd name="connsiteY185" fmla="*/ 403214 h 478395"/>
                <a:gd name="connsiteX186" fmla="*/ 21510 w 598814"/>
                <a:gd name="connsiteY186" fmla="*/ 394634 h 478395"/>
                <a:gd name="connsiteX187" fmla="*/ 27747 w 598814"/>
                <a:gd name="connsiteY187" fmla="*/ 387875 h 478395"/>
                <a:gd name="connsiteX188" fmla="*/ 31390 w 598814"/>
                <a:gd name="connsiteY188" fmla="*/ 383461 h 478395"/>
                <a:gd name="connsiteX189" fmla="*/ 31140 w 598814"/>
                <a:gd name="connsiteY189" fmla="*/ 379844 h 478395"/>
                <a:gd name="connsiteX190" fmla="*/ 32961 w 598814"/>
                <a:gd name="connsiteY190" fmla="*/ 376202 h 478395"/>
                <a:gd name="connsiteX191" fmla="*/ 34509 w 598814"/>
                <a:gd name="connsiteY191" fmla="*/ 375679 h 478395"/>
                <a:gd name="connsiteX192" fmla="*/ 34509 w 598814"/>
                <a:gd name="connsiteY192" fmla="*/ 371788 h 478395"/>
                <a:gd name="connsiteX193" fmla="*/ 33735 w 598814"/>
                <a:gd name="connsiteY193" fmla="*/ 366850 h 478395"/>
                <a:gd name="connsiteX194" fmla="*/ 28795 w 598814"/>
                <a:gd name="connsiteY194" fmla="*/ 355676 h 478395"/>
                <a:gd name="connsiteX195" fmla="*/ 30616 w 598814"/>
                <a:gd name="connsiteY195" fmla="*/ 352833 h 478395"/>
                <a:gd name="connsiteX196" fmla="*/ 31115 w 598814"/>
                <a:gd name="connsiteY196" fmla="*/ 349441 h 478395"/>
                <a:gd name="connsiteX197" fmla="*/ 33460 w 598814"/>
                <a:gd name="connsiteY197" fmla="*/ 344253 h 478395"/>
                <a:gd name="connsiteX198" fmla="*/ 40222 w 598814"/>
                <a:gd name="connsiteY198" fmla="*/ 339315 h 478395"/>
                <a:gd name="connsiteX199" fmla="*/ 44639 w 598814"/>
                <a:gd name="connsiteY199" fmla="*/ 335174 h 478395"/>
                <a:gd name="connsiteX200" fmla="*/ 44114 w 598814"/>
                <a:gd name="connsiteY200" fmla="*/ 329712 h 478395"/>
                <a:gd name="connsiteX201" fmla="*/ 37628 w 598814"/>
                <a:gd name="connsiteY201" fmla="*/ 328415 h 478395"/>
                <a:gd name="connsiteX202" fmla="*/ 32961 w 598814"/>
                <a:gd name="connsiteY202" fmla="*/ 328939 h 478395"/>
                <a:gd name="connsiteX203" fmla="*/ 32163 w 598814"/>
                <a:gd name="connsiteY203" fmla="*/ 327892 h 478395"/>
                <a:gd name="connsiteX204" fmla="*/ 24104 w 598814"/>
                <a:gd name="connsiteY204" fmla="*/ 326071 h 478395"/>
                <a:gd name="connsiteX205" fmla="*/ 23605 w 598814"/>
                <a:gd name="connsiteY205" fmla="*/ 325298 h 478395"/>
                <a:gd name="connsiteX206" fmla="*/ 23855 w 598814"/>
                <a:gd name="connsiteY206" fmla="*/ 319836 h 478395"/>
                <a:gd name="connsiteX207" fmla="*/ 17617 w 598814"/>
                <a:gd name="connsiteY207" fmla="*/ 315696 h 478395"/>
                <a:gd name="connsiteX208" fmla="*/ 13201 w 598814"/>
                <a:gd name="connsiteY208" fmla="*/ 315172 h 478395"/>
                <a:gd name="connsiteX209" fmla="*/ 12178 w 598814"/>
                <a:gd name="connsiteY209" fmla="*/ 315696 h 478395"/>
                <a:gd name="connsiteX210" fmla="*/ 5940 w 598814"/>
                <a:gd name="connsiteY210" fmla="*/ 315945 h 478395"/>
                <a:gd name="connsiteX211" fmla="*/ 4892 w 598814"/>
                <a:gd name="connsiteY211" fmla="*/ 314897 h 478395"/>
                <a:gd name="connsiteX212" fmla="*/ 6713 w 598814"/>
                <a:gd name="connsiteY212" fmla="*/ 312304 h 478395"/>
                <a:gd name="connsiteX213" fmla="*/ 4892 w 598814"/>
                <a:gd name="connsiteY213" fmla="*/ 310757 h 478395"/>
                <a:gd name="connsiteX214" fmla="*/ 1524 w 598814"/>
                <a:gd name="connsiteY214" fmla="*/ 311007 h 478395"/>
                <a:gd name="connsiteX215" fmla="*/ -2119 w 598814"/>
                <a:gd name="connsiteY215" fmla="*/ 308936 h 478395"/>
                <a:gd name="connsiteX216" fmla="*/ 1249 w 598814"/>
                <a:gd name="connsiteY216" fmla="*/ 306592 h 478395"/>
                <a:gd name="connsiteX217" fmla="*/ 1249 w 598814"/>
                <a:gd name="connsiteY217" fmla="*/ 303749 h 478395"/>
                <a:gd name="connsiteX218" fmla="*/ 4118 w 598814"/>
                <a:gd name="connsiteY218" fmla="*/ 302177 h 478395"/>
                <a:gd name="connsiteX219" fmla="*/ 8261 w 598814"/>
                <a:gd name="connsiteY219" fmla="*/ 301404 h 478395"/>
                <a:gd name="connsiteX220" fmla="*/ 11654 w 598814"/>
                <a:gd name="connsiteY220" fmla="*/ 301903 h 478395"/>
                <a:gd name="connsiteX221" fmla="*/ 18665 w 598814"/>
                <a:gd name="connsiteY221" fmla="*/ 306318 h 478395"/>
                <a:gd name="connsiteX222" fmla="*/ 19962 w 598814"/>
                <a:gd name="connsiteY222" fmla="*/ 307889 h 478395"/>
                <a:gd name="connsiteX223" fmla="*/ 23081 w 598814"/>
                <a:gd name="connsiteY223" fmla="*/ 308413 h 478395"/>
                <a:gd name="connsiteX224" fmla="*/ 24902 w 598814"/>
                <a:gd name="connsiteY224" fmla="*/ 305295 h 478395"/>
                <a:gd name="connsiteX225" fmla="*/ 29569 w 598814"/>
                <a:gd name="connsiteY225" fmla="*/ 298785 h 478395"/>
                <a:gd name="connsiteX226" fmla="*/ 34509 w 598814"/>
                <a:gd name="connsiteY226" fmla="*/ 294121 h 478395"/>
                <a:gd name="connsiteX227" fmla="*/ 40746 w 598814"/>
                <a:gd name="connsiteY227" fmla="*/ 291004 h 478395"/>
                <a:gd name="connsiteX228" fmla="*/ 40497 w 598814"/>
                <a:gd name="connsiteY228" fmla="*/ 286839 h 478395"/>
                <a:gd name="connsiteX229" fmla="*/ 36579 w 598814"/>
                <a:gd name="connsiteY229" fmla="*/ 281402 h 478395"/>
                <a:gd name="connsiteX230" fmla="*/ 32961 w 598814"/>
                <a:gd name="connsiteY230" fmla="*/ 266337 h 478395"/>
                <a:gd name="connsiteX231" fmla="*/ 40222 w 598814"/>
                <a:gd name="connsiteY231" fmla="*/ 264766 h 478395"/>
                <a:gd name="connsiteX232" fmla="*/ 48805 w 598814"/>
                <a:gd name="connsiteY232" fmla="*/ 261648 h 478395"/>
                <a:gd name="connsiteX233" fmla="*/ 57887 w 598814"/>
                <a:gd name="connsiteY233" fmla="*/ 257508 h 478395"/>
                <a:gd name="connsiteX234" fmla="*/ 63601 w 598814"/>
                <a:gd name="connsiteY234" fmla="*/ 256211 h 478395"/>
                <a:gd name="connsiteX235" fmla="*/ 76326 w 598814"/>
                <a:gd name="connsiteY235" fmla="*/ 247107 h 478395"/>
                <a:gd name="connsiteX236" fmla="*/ 80492 w 598814"/>
                <a:gd name="connsiteY236" fmla="*/ 242169 h 478395"/>
                <a:gd name="connsiteX237" fmla="*/ 83087 w 598814"/>
                <a:gd name="connsiteY237" fmla="*/ 236458 h 478395"/>
                <a:gd name="connsiteX238" fmla="*/ 83611 w 598814"/>
                <a:gd name="connsiteY238" fmla="*/ 231794 h 478395"/>
                <a:gd name="connsiteX239" fmla="*/ 82838 w 598814"/>
                <a:gd name="connsiteY239" fmla="*/ 227379 h 478395"/>
                <a:gd name="connsiteX240" fmla="*/ 82314 w 598814"/>
                <a:gd name="connsiteY240" fmla="*/ 213611 h 478395"/>
                <a:gd name="connsiteX241" fmla="*/ 80767 w 598814"/>
                <a:gd name="connsiteY241" fmla="*/ 211791 h 478395"/>
                <a:gd name="connsiteX242" fmla="*/ 81540 w 598814"/>
                <a:gd name="connsiteY242" fmla="*/ 209446 h 478395"/>
                <a:gd name="connsiteX243" fmla="*/ 80492 w 598814"/>
                <a:gd name="connsiteY243" fmla="*/ 207127 h 478395"/>
                <a:gd name="connsiteX244" fmla="*/ 81016 w 598814"/>
                <a:gd name="connsiteY244" fmla="*/ 203735 h 478395"/>
                <a:gd name="connsiteX245" fmla="*/ 83087 w 598814"/>
                <a:gd name="connsiteY245" fmla="*/ 200892 h 478395"/>
                <a:gd name="connsiteX246" fmla="*/ 85184 w 598814"/>
                <a:gd name="connsiteY246" fmla="*/ 194656 h 478395"/>
                <a:gd name="connsiteX247" fmla="*/ 84659 w 598814"/>
                <a:gd name="connsiteY247" fmla="*/ 190491 h 478395"/>
                <a:gd name="connsiteX248" fmla="*/ 82065 w 598814"/>
                <a:gd name="connsiteY248" fmla="*/ 187897 h 478395"/>
                <a:gd name="connsiteX249" fmla="*/ 80243 w 598814"/>
                <a:gd name="connsiteY249" fmla="*/ 181662 h 478395"/>
                <a:gd name="connsiteX250" fmla="*/ 85184 w 598814"/>
                <a:gd name="connsiteY250" fmla="*/ 176474 h 478395"/>
                <a:gd name="connsiteX251" fmla="*/ 88302 w 598814"/>
                <a:gd name="connsiteY251" fmla="*/ 173880 h 478395"/>
                <a:gd name="connsiteX252" fmla="*/ 88302 w 598814"/>
                <a:gd name="connsiteY252" fmla="*/ 172309 h 478395"/>
                <a:gd name="connsiteX253" fmla="*/ 83611 w 598814"/>
                <a:gd name="connsiteY253" fmla="*/ 166872 h 478395"/>
                <a:gd name="connsiteX254" fmla="*/ 80243 w 598814"/>
                <a:gd name="connsiteY254" fmla="*/ 166872 h 478395"/>
                <a:gd name="connsiteX255" fmla="*/ 78172 w 598814"/>
                <a:gd name="connsiteY255" fmla="*/ 165824 h 478395"/>
                <a:gd name="connsiteX256" fmla="*/ 74255 w 598814"/>
                <a:gd name="connsiteY256" fmla="*/ 161160 h 478395"/>
                <a:gd name="connsiteX257" fmla="*/ 74005 w 598814"/>
                <a:gd name="connsiteY257" fmla="*/ 155948 h 478395"/>
                <a:gd name="connsiteX258" fmla="*/ 76875 w 598814"/>
                <a:gd name="connsiteY258" fmla="*/ 152331 h 478395"/>
                <a:gd name="connsiteX259" fmla="*/ 80243 w 598814"/>
                <a:gd name="connsiteY259" fmla="*/ 150760 h 478395"/>
                <a:gd name="connsiteX260" fmla="*/ 82838 w 598814"/>
                <a:gd name="connsiteY260" fmla="*/ 147642 h 478395"/>
                <a:gd name="connsiteX261" fmla="*/ 86730 w 598814"/>
                <a:gd name="connsiteY261" fmla="*/ 146096 h 478395"/>
                <a:gd name="connsiteX262" fmla="*/ 89599 w 598814"/>
                <a:gd name="connsiteY262" fmla="*/ 142704 h 478395"/>
                <a:gd name="connsiteX263" fmla="*/ 88302 w 598814"/>
                <a:gd name="connsiteY263" fmla="*/ 139586 h 478395"/>
                <a:gd name="connsiteX264" fmla="*/ 81540 w 598814"/>
                <a:gd name="connsiteY264" fmla="*/ 131805 h 478395"/>
                <a:gd name="connsiteX265" fmla="*/ 79195 w 598814"/>
                <a:gd name="connsiteY265" fmla="*/ 126343 h 478395"/>
                <a:gd name="connsiteX266" fmla="*/ 82838 w 598814"/>
                <a:gd name="connsiteY266" fmla="*/ 122726 h 478395"/>
                <a:gd name="connsiteX267" fmla="*/ 84135 w 598814"/>
                <a:gd name="connsiteY267" fmla="*/ 117264 h 478395"/>
                <a:gd name="connsiteX268" fmla="*/ 87529 w 598814"/>
                <a:gd name="connsiteY268" fmla="*/ 107387 h 478395"/>
                <a:gd name="connsiteX269" fmla="*/ 89325 w 598814"/>
                <a:gd name="connsiteY269" fmla="*/ 94942 h 478395"/>
                <a:gd name="connsiteX270" fmla="*/ 90124 w 598814"/>
                <a:gd name="connsiteY270" fmla="*/ 92323 h 478395"/>
                <a:gd name="connsiteX271" fmla="*/ 92444 w 598814"/>
                <a:gd name="connsiteY271" fmla="*/ 90527 h 478395"/>
                <a:gd name="connsiteX272" fmla="*/ 95563 w 598814"/>
                <a:gd name="connsiteY272" fmla="*/ 89729 h 478395"/>
                <a:gd name="connsiteX273" fmla="*/ 98432 w 598814"/>
                <a:gd name="connsiteY273" fmla="*/ 91550 h 478395"/>
                <a:gd name="connsiteX274" fmla="*/ 99480 w 598814"/>
                <a:gd name="connsiteY274" fmla="*/ 96239 h 478395"/>
                <a:gd name="connsiteX275" fmla="*/ 103372 w 598814"/>
                <a:gd name="connsiteY275" fmla="*/ 99356 h 478395"/>
                <a:gd name="connsiteX276" fmla="*/ 106217 w 598814"/>
                <a:gd name="connsiteY276" fmla="*/ 100903 h 478395"/>
                <a:gd name="connsiteX277" fmla="*/ 110109 w 598814"/>
                <a:gd name="connsiteY277" fmla="*/ 98034 h 478395"/>
                <a:gd name="connsiteX278" fmla="*/ 109336 w 598814"/>
                <a:gd name="connsiteY278" fmla="*/ 89729 h 478395"/>
                <a:gd name="connsiteX279" fmla="*/ 106990 w 598814"/>
                <a:gd name="connsiteY279" fmla="*/ 86886 h 478395"/>
                <a:gd name="connsiteX280" fmla="*/ 108038 w 598814"/>
                <a:gd name="connsiteY280" fmla="*/ 80376 h 478395"/>
                <a:gd name="connsiteX281" fmla="*/ 110907 w 598814"/>
                <a:gd name="connsiteY281" fmla="*/ 77258 h 478395"/>
                <a:gd name="connsiteX282" fmla="*/ 115573 w 598814"/>
                <a:gd name="connsiteY282" fmla="*/ 76735 h 478395"/>
                <a:gd name="connsiteX283" fmla="*/ 122335 w 598814"/>
                <a:gd name="connsiteY283" fmla="*/ 78555 h 478395"/>
                <a:gd name="connsiteX284" fmla="*/ 124930 w 598814"/>
                <a:gd name="connsiteY284" fmla="*/ 80376 h 478395"/>
                <a:gd name="connsiteX285" fmla="*/ 129096 w 598814"/>
                <a:gd name="connsiteY285" fmla="*/ 78057 h 478395"/>
                <a:gd name="connsiteX286" fmla="*/ 131167 w 598814"/>
                <a:gd name="connsiteY286" fmla="*/ 75438 h 478395"/>
                <a:gd name="connsiteX287" fmla="*/ 131941 w 598814"/>
                <a:gd name="connsiteY287" fmla="*/ 71821 h 478395"/>
                <a:gd name="connsiteX288" fmla="*/ 129595 w 598814"/>
                <a:gd name="connsiteY288" fmla="*/ 65835 h 478395"/>
                <a:gd name="connsiteX289" fmla="*/ 129595 w 598814"/>
                <a:gd name="connsiteY289" fmla="*/ 63491 h 478395"/>
                <a:gd name="connsiteX290" fmla="*/ 131416 w 598814"/>
                <a:gd name="connsiteY290" fmla="*/ 58303 h 478395"/>
                <a:gd name="connsiteX291" fmla="*/ 129870 w 598814"/>
                <a:gd name="connsiteY291" fmla="*/ 51819 h 478395"/>
                <a:gd name="connsiteX292" fmla="*/ 125454 w 598814"/>
                <a:gd name="connsiteY292" fmla="*/ 45833 h 478395"/>
                <a:gd name="connsiteX293" fmla="*/ 126476 w 598814"/>
                <a:gd name="connsiteY293" fmla="*/ 45060 h 478395"/>
                <a:gd name="connsiteX294" fmla="*/ 121561 w 598814"/>
                <a:gd name="connsiteY294" fmla="*/ 38575 h 478395"/>
                <a:gd name="connsiteX295" fmla="*/ 118692 w 598814"/>
                <a:gd name="connsiteY295" fmla="*/ 33113 h 478395"/>
                <a:gd name="connsiteX296" fmla="*/ 122584 w 598814"/>
                <a:gd name="connsiteY296" fmla="*/ 31043 h 478395"/>
                <a:gd name="connsiteX297" fmla="*/ 129346 w 598814"/>
                <a:gd name="connsiteY297" fmla="*/ 29222 h 478395"/>
                <a:gd name="connsiteX298" fmla="*/ 133238 w 598814"/>
                <a:gd name="connsiteY298" fmla="*/ 28972 h 478395"/>
                <a:gd name="connsiteX299" fmla="*/ 138952 w 598814"/>
                <a:gd name="connsiteY299" fmla="*/ 30519 h 478395"/>
                <a:gd name="connsiteX300" fmla="*/ 135584 w 598814"/>
                <a:gd name="connsiteY300" fmla="*/ 39099 h 478395"/>
                <a:gd name="connsiteX301" fmla="*/ 134011 w 598814"/>
                <a:gd name="connsiteY301" fmla="*/ 46357 h 478395"/>
                <a:gd name="connsiteX302" fmla="*/ 139725 w 598814"/>
                <a:gd name="connsiteY302" fmla="*/ 44810 h 478395"/>
                <a:gd name="connsiteX303" fmla="*/ 141048 w 598814"/>
                <a:gd name="connsiteY303" fmla="*/ 40645 h 478395"/>
                <a:gd name="connsiteX304" fmla="*/ 143643 w 598814"/>
                <a:gd name="connsiteY304" fmla="*/ 39597 h 478395"/>
                <a:gd name="connsiteX305" fmla="*/ 148059 w 598814"/>
                <a:gd name="connsiteY305" fmla="*/ 41169 h 478395"/>
                <a:gd name="connsiteX306" fmla="*/ 157665 w 598814"/>
                <a:gd name="connsiteY306" fmla="*/ 42216 h 478395"/>
                <a:gd name="connsiteX307" fmla="*/ 165449 w 598814"/>
                <a:gd name="connsiteY307" fmla="*/ 39099 h 478395"/>
                <a:gd name="connsiteX308" fmla="*/ 170913 w 598814"/>
                <a:gd name="connsiteY308" fmla="*/ 39099 h 478395"/>
                <a:gd name="connsiteX309" fmla="*/ 174282 w 598814"/>
                <a:gd name="connsiteY309" fmla="*/ 38051 h 478395"/>
                <a:gd name="connsiteX310" fmla="*/ 177925 w 598814"/>
                <a:gd name="connsiteY310" fmla="*/ 34160 h 478395"/>
                <a:gd name="connsiteX311" fmla="*/ 181044 w 598814"/>
                <a:gd name="connsiteY311" fmla="*/ 28698 h 478395"/>
                <a:gd name="connsiteX312" fmla="*/ 186508 w 598814"/>
                <a:gd name="connsiteY312" fmla="*/ 30519 h 478395"/>
                <a:gd name="connsiteX313" fmla="*/ 194293 w 598814"/>
                <a:gd name="connsiteY313" fmla="*/ 16502 h 478395"/>
                <a:gd name="connsiteX314" fmla="*/ 195590 w 598814"/>
                <a:gd name="connsiteY314" fmla="*/ 17275 h 478395"/>
                <a:gd name="connsiteX315" fmla="*/ 198983 w 598814"/>
                <a:gd name="connsiteY315" fmla="*/ 10791 h 478395"/>
                <a:gd name="connsiteX316" fmla="*/ 200006 w 598814"/>
                <a:gd name="connsiteY316" fmla="*/ 5852 h 478395"/>
                <a:gd name="connsiteX317" fmla="*/ 203399 w 598814"/>
                <a:gd name="connsiteY317" fmla="*/ -383 h 478395"/>
                <a:gd name="connsiteX318" fmla="*/ 211184 w 598814"/>
                <a:gd name="connsiteY318" fmla="*/ 2734 h 478395"/>
                <a:gd name="connsiteX319" fmla="*/ 219243 w 598814"/>
                <a:gd name="connsiteY319" fmla="*/ 4281 h 478395"/>
                <a:gd name="connsiteX320" fmla="*/ 235610 w 598814"/>
                <a:gd name="connsiteY320" fmla="*/ 6376 h 478395"/>
                <a:gd name="connsiteX321" fmla="*/ 252228 w 598814"/>
                <a:gd name="connsiteY321" fmla="*/ 8197 h 478395"/>
                <a:gd name="connsiteX322" fmla="*/ 263131 w 598814"/>
                <a:gd name="connsiteY322" fmla="*/ 8695 h 478395"/>
                <a:gd name="connsiteX323" fmla="*/ 274309 w 598814"/>
                <a:gd name="connsiteY323" fmla="*/ 9219 h 478395"/>
                <a:gd name="connsiteX324" fmla="*/ 283665 w 598814"/>
                <a:gd name="connsiteY324" fmla="*/ 9219 h 478395"/>
                <a:gd name="connsiteX325" fmla="*/ 289903 w 598814"/>
                <a:gd name="connsiteY325" fmla="*/ 9743 h 478395"/>
                <a:gd name="connsiteX326" fmla="*/ 298985 w 598814"/>
                <a:gd name="connsiteY326" fmla="*/ 11813 h 478395"/>
                <a:gd name="connsiteX327" fmla="*/ 305223 w 598814"/>
                <a:gd name="connsiteY327" fmla="*/ 14158 h 478395"/>
                <a:gd name="connsiteX328" fmla="*/ 315353 w 598814"/>
                <a:gd name="connsiteY328" fmla="*/ 18572 h 478395"/>
                <a:gd name="connsiteX329" fmla="*/ 323162 w 598814"/>
                <a:gd name="connsiteY329" fmla="*/ 20891 h 478395"/>
                <a:gd name="connsiteX330" fmla="*/ 333018 w 598814"/>
                <a:gd name="connsiteY330" fmla="*/ 21939 h 478395"/>
                <a:gd name="connsiteX331" fmla="*/ 334590 w 598814"/>
                <a:gd name="connsiteY331" fmla="*/ 26354 h 478395"/>
                <a:gd name="connsiteX332" fmla="*/ 331471 w 598814"/>
                <a:gd name="connsiteY332" fmla="*/ 30768 h 478395"/>
                <a:gd name="connsiteX333" fmla="*/ 326531 w 598814"/>
                <a:gd name="connsiteY333" fmla="*/ 40894 h 478395"/>
                <a:gd name="connsiteX334" fmla="*/ 327304 w 598814"/>
                <a:gd name="connsiteY334" fmla="*/ 52841 h 478395"/>
                <a:gd name="connsiteX335" fmla="*/ 330697 w 598814"/>
                <a:gd name="connsiteY335" fmla="*/ 58552 h 478395"/>
                <a:gd name="connsiteX336" fmla="*/ 332244 w 598814"/>
                <a:gd name="connsiteY336" fmla="*/ 63241 h 478395"/>
                <a:gd name="connsiteX337" fmla="*/ 332768 w 598814"/>
                <a:gd name="connsiteY337" fmla="*/ 66858 h 478395"/>
                <a:gd name="connsiteX338" fmla="*/ 331720 w 598814"/>
                <a:gd name="connsiteY338" fmla="*/ 73093 h 478395"/>
                <a:gd name="connsiteX339" fmla="*/ 331720 w 598814"/>
                <a:gd name="connsiteY339" fmla="*/ 77508 h 478395"/>
                <a:gd name="connsiteX340" fmla="*/ 332768 w 598814"/>
                <a:gd name="connsiteY340" fmla="*/ 86337 h 478395"/>
                <a:gd name="connsiteX341" fmla="*/ 334315 w 598814"/>
                <a:gd name="connsiteY341" fmla="*/ 89455 h 478395"/>
                <a:gd name="connsiteX342" fmla="*/ 339255 w 598814"/>
                <a:gd name="connsiteY342" fmla="*/ 92847 h 478395"/>
                <a:gd name="connsiteX343" fmla="*/ 347314 w 598814"/>
                <a:gd name="connsiteY343" fmla="*/ 94393 h 478395"/>
                <a:gd name="connsiteX344" fmla="*/ 358992 w 598814"/>
                <a:gd name="connsiteY344" fmla="*/ 94143 h 478395"/>
                <a:gd name="connsiteX345" fmla="*/ 363158 w 598814"/>
                <a:gd name="connsiteY345" fmla="*/ 93869 h 478395"/>
                <a:gd name="connsiteX346" fmla="*/ 368872 w 598814"/>
                <a:gd name="connsiteY346" fmla="*/ 97785 h 478395"/>
                <a:gd name="connsiteX347" fmla="*/ 374860 w 598814"/>
                <a:gd name="connsiteY347" fmla="*/ 104519 h 478395"/>
                <a:gd name="connsiteX348" fmla="*/ 378477 w 598814"/>
                <a:gd name="connsiteY348" fmla="*/ 109707 h 478395"/>
                <a:gd name="connsiteX349" fmla="*/ 384715 w 598814"/>
                <a:gd name="connsiteY349" fmla="*/ 116990 h 478395"/>
                <a:gd name="connsiteX350" fmla="*/ 385763 w 598814"/>
                <a:gd name="connsiteY350" fmla="*/ 117239 h 478395"/>
                <a:gd name="connsiteX351" fmla="*/ 391228 w 598814"/>
                <a:gd name="connsiteY351" fmla="*/ 123474 h 478395"/>
                <a:gd name="connsiteX352" fmla="*/ 395369 w 598814"/>
                <a:gd name="connsiteY352" fmla="*/ 127640 h 478395"/>
                <a:gd name="connsiteX353" fmla="*/ 404975 w 598814"/>
                <a:gd name="connsiteY353" fmla="*/ 138289 h 478395"/>
                <a:gd name="connsiteX354" fmla="*/ 406298 w 598814"/>
                <a:gd name="connsiteY354" fmla="*/ 140883 h 478395"/>
                <a:gd name="connsiteX355" fmla="*/ 412510 w 598814"/>
                <a:gd name="connsiteY355" fmla="*/ 148665 h 478395"/>
                <a:gd name="connsiteX356" fmla="*/ 414606 w 598814"/>
                <a:gd name="connsiteY356" fmla="*/ 149712 h 478395"/>
                <a:gd name="connsiteX357" fmla="*/ 416927 w 598814"/>
                <a:gd name="connsiteY357" fmla="*/ 153079 h 478395"/>
                <a:gd name="connsiteX358" fmla="*/ 422391 w 598814"/>
                <a:gd name="connsiteY358" fmla="*/ 158292 h 478395"/>
                <a:gd name="connsiteX359" fmla="*/ 423688 w 598814"/>
                <a:gd name="connsiteY359" fmla="*/ 161135 h 478395"/>
                <a:gd name="connsiteX360" fmla="*/ 426283 w 598814"/>
                <a:gd name="connsiteY360" fmla="*/ 162707 h 478395"/>
                <a:gd name="connsiteX361" fmla="*/ 429152 w 598814"/>
                <a:gd name="connsiteY361" fmla="*/ 165550 h 478395"/>
                <a:gd name="connsiteX362" fmla="*/ 433818 w 598814"/>
                <a:gd name="connsiteY362" fmla="*/ 173332 h 478395"/>
                <a:gd name="connsiteX363" fmla="*/ 436687 w 598814"/>
                <a:gd name="connsiteY363" fmla="*/ 176200 h 478395"/>
                <a:gd name="connsiteX364" fmla="*/ 439532 w 598814"/>
                <a:gd name="connsiteY364" fmla="*/ 183208 h 478395"/>
                <a:gd name="connsiteX365" fmla="*/ 444223 w 598814"/>
                <a:gd name="connsiteY365" fmla="*/ 190740 h 478395"/>
                <a:gd name="connsiteX366" fmla="*/ 448639 w 598814"/>
                <a:gd name="connsiteY366" fmla="*/ 197225 h 478395"/>
                <a:gd name="connsiteX367" fmla="*/ 452007 w 598814"/>
                <a:gd name="connsiteY367" fmla="*/ 200343 h 478395"/>
                <a:gd name="connsiteX368" fmla="*/ 461888 w 598814"/>
                <a:gd name="connsiteY368" fmla="*/ 212564 h 478395"/>
                <a:gd name="connsiteX369" fmla="*/ 466553 w 598814"/>
                <a:gd name="connsiteY369" fmla="*/ 217502 h 478395"/>
                <a:gd name="connsiteX370" fmla="*/ 470446 w 598814"/>
                <a:gd name="connsiteY370" fmla="*/ 221119 h 478395"/>
                <a:gd name="connsiteX371" fmla="*/ 475661 w 598814"/>
                <a:gd name="connsiteY371" fmla="*/ 227878 h 478395"/>
                <a:gd name="connsiteX372" fmla="*/ 478779 w 598814"/>
                <a:gd name="connsiteY372" fmla="*/ 226057 h 478395"/>
                <a:gd name="connsiteX373" fmla="*/ 482671 w 598814"/>
                <a:gd name="connsiteY373" fmla="*/ 225558 h 478395"/>
                <a:gd name="connsiteX374" fmla="*/ 487337 w 598814"/>
                <a:gd name="connsiteY374" fmla="*/ 218525 h 478395"/>
                <a:gd name="connsiteX375" fmla="*/ 495645 w 598814"/>
                <a:gd name="connsiteY375" fmla="*/ 215158 h 478395"/>
                <a:gd name="connsiteX376" fmla="*/ 497742 w 598814"/>
                <a:gd name="connsiteY376" fmla="*/ 215681 h 478395"/>
                <a:gd name="connsiteX377" fmla="*/ 507098 w 598814"/>
                <a:gd name="connsiteY377" fmla="*/ 215407 h 478395"/>
                <a:gd name="connsiteX378" fmla="*/ 522942 w 598814"/>
                <a:gd name="connsiteY378" fmla="*/ 211516 h 478395"/>
                <a:gd name="connsiteX379" fmla="*/ 526310 w 598814"/>
                <a:gd name="connsiteY379" fmla="*/ 211516 h 478395"/>
                <a:gd name="connsiteX380" fmla="*/ 529180 w 598814"/>
                <a:gd name="connsiteY380" fmla="*/ 213586 h 478395"/>
                <a:gd name="connsiteX381" fmla="*/ 532298 w 598814"/>
                <a:gd name="connsiteY381" fmla="*/ 214385 h 478395"/>
                <a:gd name="connsiteX382" fmla="*/ 536440 w 598814"/>
                <a:gd name="connsiteY382" fmla="*/ 214110 h 47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</a:cxnLst>
              <a:rect l="l" t="t" r="r" b="b"/>
              <a:pathLst>
                <a:path w="598814" h="478395">
                  <a:moveTo>
                    <a:pt x="539035" y="215981"/>
                  </a:moveTo>
                  <a:lnTo>
                    <a:pt x="538511" y="227155"/>
                  </a:lnTo>
                  <a:lnTo>
                    <a:pt x="538760" y="230771"/>
                  </a:lnTo>
                  <a:lnTo>
                    <a:pt x="540332" y="237804"/>
                  </a:lnTo>
                  <a:lnTo>
                    <a:pt x="542404" y="243516"/>
                  </a:lnTo>
                  <a:lnTo>
                    <a:pt x="544998" y="247132"/>
                  </a:lnTo>
                  <a:lnTo>
                    <a:pt x="554105" y="257533"/>
                  </a:lnTo>
                  <a:lnTo>
                    <a:pt x="563462" y="267135"/>
                  </a:lnTo>
                  <a:lnTo>
                    <a:pt x="565782" y="267659"/>
                  </a:lnTo>
                  <a:lnTo>
                    <a:pt x="565782" y="270253"/>
                  </a:lnTo>
                  <a:lnTo>
                    <a:pt x="567878" y="273370"/>
                  </a:lnTo>
                  <a:lnTo>
                    <a:pt x="574615" y="290505"/>
                  </a:lnTo>
                  <a:lnTo>
                    <a:pt x="574615" y="291802"/>
                  </a:lnTo>
                  <a:lnTo>
                    <a:pt x="579555" y="300631"/>
                  </a:lnTo>
                  <a:lnTo>
                    <a:pt x="583447" y="307390"/>
                  </a:lnTo>
                  <a:lnTo>
                    <a:pt x="587090" y="314149"/>
                  </a:lnTo>
                  <a:lnTo>
                    <a:pt x="590458" y="322180"/>
                  </a:lnTo>
                  <a:lnTo>
                    <a:pt x="593577" y="321407"/>
                  </a:lnTo>
                  <a:lnTo>
                    <a:pt x="595673" y="323227"/>
                  </a:lnTo>
                  <a:lnTo>
                    <a:pt x="596695" y="327642"/>
                  </a:lnTo>
                  <a:lnTo>
                    <a:pt x="594874" y="329213"/>
                  </a:lnTo>
                  <a:lnTo>
                    <a:pt x="591755" y="328690"/>
                  </a:lnTo>
                  <a:lnTo>
                    <a:pt x="587339" y="329987"/>
                  </a:lnTo>
                  <a:lnTo>
                    <a:pt x="580602" y="328939"/>
                  </a:lnTo>
                  <a:lnTo>
                    <a:pt x="575138" y="328690"/>
                  </a:lnTo>
                  <a:lnTo>
                    <a:pt x="568651" y="328939"/>
                  </a:lnTo>
                  <a:lnTo>
                    <a:pt x="560343" y="328939"/>
                  </a:lnTo>
                  <a:lnTo>
                    <a:pt x="554879" y="331533"/>
                  </a:lnTo>
                  <a:lnTo>
                    <a:pt x="557224" y="342981"/>
                  </a:lnTo>
                  <a:lnTo>
                    <a:pt x="560592" y="354928"/>
                  </a:lnTo>
                  <a:lnTo>
                    <a:pt x="562139" y="360365"/>
                  </a:lnTo>
                  <a:lnTo>
                    <a:pt x="557723" y="361662"/>
                  </a:lnTo>
                  <a:lnTo>
                    <a:pt x="554105" y="361936"/>
                  </a:lnTo>
                  <a:lnTo>
                    <a:pt x="548641" y="364256"/>
                  </a:lnTo>
                  <a:lnTo>
                    <a:pt x="546819" y="364256"/>
                  </a:lnTo>
                  <a:lnTo>
                    <a:pt x="550188" y="375180"/>
                  </a:lnTo>
                  <a:lnTo>
                    <a:pt x="553830" y="382712"/>
                  </a:lnTo>
                  <a:lnTo>
                    <a:pt x="555927" y="384533"/>
                  </a:lnTo>
                  <a:lnTo>
                    <a:pt x="556949" y="387127"/>
                  </a:lnTo>
                  <a:lnTo>
                    <a:pt x="550463" y="390245"/>
                  </a:lnTo>
                  <a:lnTo>
                    <a:pt x="549414" y="388149"/>
                  </a:lnTo>
                  <a:lnTo>
                    <a:pt x="551236" y="385555"/>
                  </a:lnTo>
                  <a:lnTo>
                    <a:pt x="543177" y="387127"/>
                  </a:lnTo>
                  <a:lnTo>
                    <a:pt x="539559" y="389197"/>
                  </a:lnTo>
                  <a:lnTo>
                    <a:pt x="535641" y="390245"/>
                  </a:lnTo>
                  <a:lnTo>
                    <a:pt x="535392" y="395432"/>
                  </a:lnTo>
                  <a:lnTo>
                    <a:pt x="541630" y="400371"/>
                  </a:lnTo>
                  <a:lnTo>
                    <a:pt x="544225" y="398275"/>
                  </a:lnTo>
                  <a:lnTo>
                    <a:pt x="545796" y="399846"/>
                  </a:lnTo>
                  <a:lnTo>
                    <a:pt x="534868" y="407902"/>
                  </a:lnTo>
                  <a:lnTo>
                    <a:pt x="536440" y="411793"/>
                  </a:lnTo>
                  <a:lnTo>
                    <a:pt x="537737" y="414138"/>
                  </a:lnTo>
                  <a:lnTo>
                    <a:pt x="535392" y="417505"/>
                  </a:lnTo>
                  <a:lnTo>
                    <a:pt x="529429" y="419849"/>
                  </a:lnTo>
                  <a:lnTo>
                    <a:pt x="526310" y="419849"/>
                  </a:lnTo>
                  <a:lnTo>
                    <a:pt x="525012" y="422169"/>
                  </a:lnTo>
                  <a:lnTo>
                    <a:pt x="522393" y="420623"/>
                  </a:lnTo>
                  <a:lnTo>
                    <a:pt x="513311" y="426858"/>
                  </a:lnTo>
                  <a:lnTo>
                    <a:pt x="511240" y="425037"/>
                  </a:lnTo>
                  <a:lnTo>
                    <a:pt x="505776" y="424788"/>
                  </a:lnTo>
                  <a:lnTo>
                    <a:pt x="501609" y="427382"/>
                  </a:lnTo>
                  <a:lnTo>
                    <a:pt x="500586" y="425811"/>
                  </a:lnTo>
                  <a:lnTo>
                    <a:pt x="497717" y="426334"/>
                  </a:lnTo>
                  <a:lnTo>
                    <a:pt x="495895" y="425561"/>
                  </a:lnTo>
                  <a:lnTo>
                    <a:pt x="490181" y="433867"/>
                  </a:lnTo>
                  <a:lnTo>
                    <a:pt x="493575" y="439303"/>
                  </a:lnTo>
                  <a:lnTo>
                    <a:pt x="492277" y="441648"/>
                  </a:lnTo>
                  <a:lnTo>
                    <a:pt x="490705" y="441648"/>
                  </a:lnTo>
                  <a:lnTo>
                    <a:pt x="489658" y="444242"/>
                  </a:lnTo>
                  <a:lnTo>
                    <a:pt x="486040" y="447883"/>
                  </a:lnTo>
                  <a:lnTo>
                    <a:pt x="484218" y="450477"/>
                  </a:lnTo>
                  <a:lnTo>
                    <a:pt x="480051" y="451250"/>
                  </a:lnTo>
                  <a:lnTo>
                    <a:pt x="475910" y="453595"/>
                  </a:lnTo>
                  <a:lnTo>
                    <a:pt x="471743" y="458533"/>
                  </a:lnTo>
                  <a:lnTo>
                    <a:pt x="465755" y="461900"/>
                  </a:lnTo>
                  <a:lnTo>
                    <a:pt x="462661" y="461900"/>
                  </a:lnTo>
                  <a:lnTo>
                    <a:pt x="458494" y="463721"/>
                  </a:lnTo>
                  <a:lnTo>
                    <a:pt x="456923" y="465816"/>
                  </a:lnTo>
                  <a:lnTo>
                    <a:pt x="453829" y="468659"/>
                  </a:lnTo>
                  <a:lnTo>
                    <a:pt x="449911" y="470480"/>
                  </a:lnTo>
                  <a:lnTo>
                    <a:pt x="446019" y="471253"/>
                  </a:lnTo>
                  <a:lnTo>
                    <a:pt x="438759" y="474894"/>
                  </a:lnTo>
                  <a:lnTo>
                    <a:pt x="432770" y="476715"/>
                  </a:lnTo>
                  <a:lnTo>
                    <a:pt x="430700" y="478012"/>
                  </a:lnTo>
                  <a:lnTo>
                    <a:pt x="426009" y="476715"/>
                  </a:lnTo>
                  <a:lnTo>
                    <a:pt x="422116" y="473598"/>
                  </a:lnTo>
                  <a:lnTo>
                    <a:pt x="421343" y="473847"/>
                  </a:lnTo>
                  <a:lnTo>
                    <a:pt x="415355" y="473074"/>
                  </a:lnTo>
                  <a:lnTo>
                    <a:pt x="413034" y="471527"/>
                  </a:lnTo>
                  <a:lnTo>
                    <a:pt x="407570" y="470480"/>
                  </a:lnTo>
                  <a:lnTo>
                    <a:pt x="401607" y="464245"/>
                  </a:lnTo>
                  <a:lnTo>
                    <a:pt x="395369" y="463197"/>
                  </a:lnTo>
                  <a:lnTo>
                    <a:pt x="387310" y="465018"/>
                  </a:lnTo>
                  <a:lnTo>
                    <a:pt x="381596" y="463995"/>
                  </a:lnTo>
                  <a:lnTo>
                    <a:pt x="380025" y="464494"/>
                  </a:lnTo>
                  <a:lnTo>
                    <a:pt x="375359" y="463721"/>
                  </a:lnTo>
                  <a:lnTo>
                    <a:pt x="373013" y="462174"/>
                  </a:lnTo>
                  <a:lnTo>
                    <a:pt x="370418" y="459057"/>
                  </a:lnTo>
                  <a:lnTo>
                    <a:pt x="367051" y="458259"/>
                  </a:lnTo>
                  <a:lnTo>
                    <a:pt x="365229" y="456189"/>
                  </a:lnTo>
                  <a:lnTo>
                    <a:pt x="361836" y="455665"/>
                  </a:lnTo>
                  <a:lnTo>
                    <a:pt x="359765" y="453595"/>
                  </a:lnTo>
                  <a:lnTo>
                    <a:pt x="354325" y="450477"/>
                  </a:lnTo>
                  <a:lnTo>
                    <a:pt x="348861" y="448133"/>
                  </a:lnTo>
                  <a:lnTo>
                    <a:pt x="345743" y="447883"/>
                  </a:lnTo>
                  <a:lnTo>
                    <a:pt x="343921" y="450477"/>
                  </a:lnTo>
                  <a:lnTo>
                    <a:pt x="338457" y="458533"/>
                  </a:lnTo>
                  <a:lnTo>
                    <a:pt x="333018" y="450477"/>
                  </a:lnTo>
                  <a:lnTo>
                    <a:pt x="332743" y="445289"/>
                  </a:lnTo>
                  <a:lnTo>
                    <a:pt x="331446" y="440600"/>
                  </a:lnTo>
                  <a:lnTo>
                    <a:pt x="327803" y="430749"/>
                  </a:lnTo>
                  <a:lnTo>
                    <a:pt x="328851" y="425811"/>
                  </a:lnTo>
                  <a:lnTo>
                    <a:pt x="331196" y="421121"/>
                  </a:lnTo>
                  <a:lnTo>
                    <a:pt x="331196" y="418029"/>
                  </a:lnTo>
                  <a:lnTo>
                    <a:pt x="329625" y="414911"/>
                  </a:lnTo>
                  <a:lnTo>
                    <a:pt x="328077" y="408152"/>
                  </a:lnTo>
                  <a:lnTo>
                    <a:pt x="320018" y="402964"/>
                  </a:lnTo>
                  <a:lnTo>
                    <a:pt x="319495" y="397752"/>
                  </a:lnTo>
                  <a:lnTo>
                    <a:pt x="318197" y="394634"/>
                  </a:lnTo>
                  <a:lnTo>
                    <a:pt x="311460" y="385306"/>
                  </a:lnTo>
                  <a:lnTo>
                    <a:pt x="310163" y="385032"/>
                  </a:lnTo>
                  <a:lnTo>
                    <a:pt x="306769" y="381665"/>
                  </a:lnTo>
                  <a:lnTo>
                    <a:pt x="301829" y="379595"/>
                  </a:lnTo>
                  <a:lnTo>
                    <a:pt x="300283" y="377499"/>
                  </a:lnTo>
                  <a:lnTo>
                    <a:pt x="292224" y="373085"/>
                  </a:lnTo>
                  <a:lnTo>
                    <a:pt x="289379" y="372586"/>
                  </a:lnTo>
                  <a:lnTo>
                    <a:pt x="283915" y="369194"/>
                  </a:lnTo>
                  <a:lnTo>
                    <a:pt x="279499" y="368670"/>
                  </a:lnTo>
                  <a:lnTo>
                    <a:pt x="277677" y="370740"/>
                  </a:lnTo>
                  <a:lnTo>
                    <a:pt x="274035" y="372836"/>
                  </a:lnTo>
                  <a:lnTo>
                    <a:pt x="269094" y="378273"/>
                  </a:lnTo>
                  <a:lnTo>
                    <a:pt x="262357" y="382189"/>
                  </a:lnTo>
                  <a:lnTo>
                    <a:pt x="250656" y="387376"/>
                  </a:lnTo>
                  <a:lnTo>
                    <a:pt x="247537" y="389970"/>
                  </a:lnTo>
                  <a:lnTo>
                    <a:pt x="245216" y="390494"/>
                  </a:lnTo>
                  <a:lnTo>
                    <a:pt x="243395" y="393088"/>
                  </a:lnTo>
                  <a:lnTo>
                    <a:pt x="234563" y="397228"/>
                  </a:lnTo>
                  <a:lnTo>
                    <a:pt x="231693" y="391791"/>
                  </a:lnTo>
                  <a:lnTo>
                    <a:pt x="223385" y="390494"/>
                  </a:lnTo>
                  <a:lnTo>
                    <a:pt x="219991" y="387626"/>
                  </a:lnTo>
                  <a:lnTo>
                    <a:pt x="212980" y="388149"/>
                  </a:lnTo>
                  <a:lnTo>
                    <a:pt x="208314" y="388149"/>
                  </a:lnTo>
                  <a:lnTo>
                    <a:pt x="203125" y="381141"/>
                  </a:lnTo>
                  <a:lnTo>
                    <a:pt x="195590" y="381141"/>
                  </a:lnTo>
                  <a:lnTo>
                    <a:pt x="190375" y="381390"/>
                  </a:lnTo>
                  <a:lnTo>
                    <a:pt x="186234" y="380343"/>
                  </a:lnTo>
                  <a:lnTo>
                    <a:pt x="182341" y="376726"/>
                  </a:lnTo>
                  <a:lnTo>
                    <a:pt x="174531" y="375155"/>
                  </a:lnTo>
                  <a:lnTo>
                    <a:pt x="173234" y="373858"/>
                  </a:lnTo>
                  <a:lnTo>
                    <a:pt x="173508" y="369443"/>
                  </a:lnTo>
                  <a:lnTo>
                    <a:pt x="171412" y="367623"/>
                  </a:lnTo>
                  <a:lnTo>
                    <a:pt x="165699" y="361388"/>
                  </a:lnTo>
                  <a:lnTo>
                    <a:pt x="162854" y="364256"/>
                  </a:lnTo>
                  <a:lnTo>
                    <a:pt x="160260" y="364256"/>
                  </a:lnTo>
                  <a:lnTo>
                    <a:pt x="158962" y="366076"/>
                  </a:lnTo>
                  <a:lnTo>
                    <a:pt x="158164" y="369967"/>
                  </a:lnTo>
                  <a:lnTo>
                    <a:pt x="152450" y="368146"/>
                  </a:lnTo>
                  <a:lnTo>
                    <a:pt x="149082" y="362684"/>
                  </a:lnTo>
                  <a:lnTo>
                    <a:pt x="145439" y="358270"/>
                  </a:lnTo>
                  <a:lnTo>
                    <a:pt x="140773" y="355951"/>
                  </a:lnTo>
                  <a:lnTo>
                    <a:pt x="136083" y="348418"/>
                  </a:lnTo>
                  <a:lnTo>
                    <a:pt x="134535" y="348144"/>
                  </a:lnTo>
                  <a:lnTo>
                    <a:pt x="133737" y="351785"/>
                  </a:lnTo>
                  <a:lnTo>
                    <a:pt x="126726" y="357771"/>
                  </a:lnTo>
                  <a:lnTo>
                    <a:pt x="118941" y="365278"/>
                  </a:lnTo>
                  <a:lnTo>
                    <a:pt x="110109" y="371264"/>
                  </a:lnTo>
                  <a:lnTo>
                    <a:pt x="106466" y="373085"/>
                  </a:lnTo>
                  <a:lnTo>
                    <a:pt x="100228" y="378023"/>
                  </a:lnTo>
                  <a:lnTo>
                    <a:pt x="81540" y="390743"/>
                  </a:lnTo>
                  <a:lnTo>
                    <a:pt x="79195" y="388673"/>
                  </a:lnTo>
                  <a:lnTo>
                    <a:pt x="77374" y="393337"/>
                  </a:lnTo>
                  <a:lnTo>
                    <a:pt x="72683" y="396704"/>
                  </a:lnTo>
                  <a:lnTo>
                    <a:pt x="69589" y="399572"/>
                  </a:lnTo>
                  <a:lnTo>
                    <a:pt x="68267" y="404511"/>
                  </a:lnTo>
                  <a:lnTo>
                    <a:pt x="64125" y="406830"/>
                  </a:lnTo>
                  <a:lnTo>
                    <a:pt x="60233" y="411519"/>
                  </a:lnTo>
                  <a:lnTo>
                    <a:pt x="57638" y="411768"/>
                  </a:lnTo>
                  <a:lnTo>
                    <a:pt x="55817" y="404511"/>
                  </a:lnTo>
                  <a:lnTo>
                    <a:pt x="46709" y="407354"/>
                  </a:lnTo>
                  <a:lnTo>
                    <a:pt x="41520" y="405284"/>
                  </a:lnTo>
                  <a:lnTo>
                    <a:pt x="39449" y="400096"/>
                  </a:lnTo>
                  <a:lnTo>
                    <a:pt x="39449" y="397752"/>
                  </a:lnTo>
                  <a:lnTo>
                    <a:pt x="42044" y="384258"/>
                  </a:lnTo>
                  <a:lnTo>
                    <a:pt x="34509" y="382687"/>
                  </a:lnTo>
                  <a:lnTo>
                    <a:pt x="32163" y="397228"/>
                  </a:lnTo>
                  <a:lnTo>
                    <a:pt x="31664" y="403214"/>
                  </a:lnTo>
                  <a:lnTo>
                    <a:pt x="21510" y="394634"/>
                  </a:lnTo>
                  <a:lnTo>
                    <a:pt x="27747" y="387875"/>
                  </a:lnTo>
                  <a:lnTo>
                    <a:pt x="31390" y="383461"/>
                  </a:lnTo>
                  <a:lnTo>
                    <a:pt x="31140" y="379844"/>
                  </a:lnTo>
                  <a:lnTo>
                    <a:pt x="32961" y="376202"/>
                  </a:lnTo>
                  <a:lnTo>
                    <a:pt x="34509" y="375679"/>
                  </a:lnTo>
                  <a:lnTo>
                    <a:pt x="34509" y="371788"/>
                  </a:lnTo>
                  <a:lnTo>
                    <a:pt x="33735" y="366850"/>
                  </a:lnTo>
                  <a:lnTo>
                    <a:pt x="28795" y="355676"/>
                  </a:lnTo>
                  <a:lnTo>
                    <a:pt x="30616" y="352833"/>
                  </a:lnTo>
                  <a:lnTo>
                    <a:pt x="31115" y="349441"/>
                  </a:lnTo>
                  <a:lnTo>
                    <a:pt x="33460" y="344253"/>
                  </a:lnTo>
                  <a:lnTo>
                    <a:pt x="40222" y="339315"/>
                  </a:lnTo>
                  <a:lnTo>
                    <a:pt x="44639" y="335174"/>
                  </a:lnTo>
                  <a:lnTo>
                    <a:pt x="44114" y="329712"/>
                  </a:lnTo>
                  <a:lnTo>
                    <a:pt x="37628" y="328415"/>
                  </a:lnTo>
                  <a:lnTo>
                    <a:pt x="32961" y="328939"/>
                  </a:lnTo>
                  <a:lnTo>
                    <a:pt x="32163" y="327892"/>
                  </a:lnTo>
                  <a:lnTo>
                    <a:pt x="24104" y="326071"/>
                  </a:lnTo>
                  <a:lnTo>
                    <a:pt x="23605" y="325298"/>
                  </a:lnTo>
                  <a:lnTo>
                    <a:pt x="23855" y="319836"/>
                  </a:lnTo>
                  <a:lnTo>
                    <a:pt x="17617" y="315696"/>
                  </a:lnTo>
                  <a:lnTo>
                    <a:pt x="13201" y="315172"/>
                  </a:lnTo>
                  <a:lnTo>
                    <a:pt x="12178" y="315696"/>
                  </a:lnTo>
                  <a:lnTo>
                    <a:pt x="5940" y="315945"/>
                  </a:lnTo>
                  <a:lnTo>
                    <a:pt x="4892" y="314897"/>
                  </a:lnTo>
                  <a:lnTo>
                    <a:pt x="6713" y="312304"/>
                  </a:lnTo>
                  <a:lnTo>
                    <a:pt x="4892" y="310757"/>
                  </a:lnTo>
                  <a:lnTo>
                    <a:pt x="1524" y="311007"/>
                  </a:lnTo>
                  <a:lnTo>
                    <a:pt x="-2119" y="308936"/>
                  </a:lnTo>
                  <a:lnTo>
                    <a:pt x="1249" y="306592"/>
                  </a:lnTo>
                  <a:lnTo>
                    <a:pt x="1249" y="303749"/>
                  </a:lnTo>
                  <a:lnTo>
                    <a:pt x="4118" y="302177"/>
                  </a:lnTo>
                  <a:lnTo>
                    <a:pt x="8261" y="301404"/>
                  </a:lnTo>
                  <a:lnTo>
                    <a:pt x="11654" y="301903"/>
                  </a:lnTo>
                  <a:lnTo>
                    <a:pt x="18665" y="306318"/>
                  </a:lnTo>
                  <a:lnTo>
                    <a:pt x="19962" y="307889"/>
                  </a:lnTo>
                  <a:lnTo>
                    <a:pt x="23081" y="308413"/>
                  </a:lnTo>
                  <a:lnTo>
                    <a:pt x="24902" y="305295"/>
                  </a:lnTo>
                  <a:lnTo>
                    <a:pt x="29569" y="298785"/>
                  </a:lnTo>
                  <a:lnTo>
                    <a:pt x="34509" y="294121"/>
                  </a:lnTo>
                  <a:lnTo>
                    <a:pt x="40746" y="291004"/>
                  </a:lnTo>
                  <a:lnTo>
                    <a:pt x="40497" y="286839"/>
                  </a:lnTo>
                  <a:lnTo>
                    <a:pt x="36579" y="281402"/>
                  </a:lnTo>
                  <a:lnTo>
                    <a:pt x="32961" y="266337"/>
                  </a:lnTo>
                  <a:lnTo>
                    <a:pt x="40222" y="264766"/>
                  </a:lnTo>
                  <a:lnTo>
                    <a:pt x="48805" y="261648"/>
                  </a:lnTo>
                  <a:lnTo>
                    <a:pt x="57887" y="257508"/>
                  </a:lnTo>
                  <a:lnTo>
                    <a:pt x="63601" y="256211"/>
                  </a:lnTo>
                  <a:lnTo>
                    <a:pt x="76326" y="247107"/>
                  </a:lnTo>
                  <a:lnTo>
                    <a:pt x="80492" y="242169"/>
                  </a:lnTo>
                  <a:lnTo>
                    <a:pt x="83087" y="236458"/>
                  </a:lnTo>
                  <a:lnTo>
                    <a:pt x="83611" y="231794"/>
                  </a:lnTo>
                  <a:lnTo>
                    <a:pt x="82838" y="227379"/>
                  </a:lnTo>
                  <a:lnTo>
                    <a:pt x="82314" y="213611"/>
                  </a:lnTo>
                  <a:lnTo>
                    <a:pt x="80767" y="211791"/>
                  </a:lnTo>
                  <a:lnTo>
                    <a:pt x="81540" y="209446"/>
                  </a:lnTo>
                  <a:lnTo>
                    <a:pt x="80492" y="207127"/>
                  </a:lnTo>
                  <a:lnTo>
                    <a:pt x="81016" y="203735"/>
                  </a:lnTo>
                  <a:lnTo>
                    <a:pt x="83087" y="200892"/>
                  </a:lnTo>
                  <a:lnTo>
                    <a:pt x="85184" y="194656"/>
                  </a:lnTo>
                  <a:lnTo>
                    <a:pt x="84659" y="190491"/>
                  </a:lnTo>
                  <a:lnTo>
                    <a:pt x="82065" y="187897"/>
                  </a:lnTo>
                  <a:lnTo>
                    <a:pt x="80243" y="181662"/>
                  </a:lnTo>
                  <a:lnTo>
                    <a:pt x="85184" y="176474"/>
                  </a:lnTo>
                  <a:lnTo>
                    <a:pt x="88302" y="173880"/>
                  </a:lnTo>
                  <a:lnTo>
                    <a:pt x="88302" y="172309"/>
                  </a:lnTo>
                  <a:lnTo>
                    <a:pt x="83611" y="166872"/>
                  </a:lnTo>
                  <a:lnTo>
                    <a:pt x="80243" y="166872"/>
                  </a:lnTo>
                  <a:lnTo>
                    <a:pt x="78172" y="165824"/>
                  </a:lnTo>
                  <a:lnTo>
                    <a:pt x="74255" y="161160"/>
                  </a:lnTo>
                  <a:lnTo>
                    <a:pt x="74005" y="155948"/>
                  </a:lnTo>
                  <a:lnTo>
                    <a:pt x="76875" y="152331"/>
                  </a:lnTo>
                  <a:lnTo>
                    <a:pt x="80243" y="150760"/>
                  </a:lnTo>
                  <a:lnTo>
                    <a:pt x="82838" y="147642"/>
                  </a:lnTo>
                  <a:lnTo>
                    <a:pt x="86730" y="146096"/>
                  </a:lnTo>
                  <a:lnTo>
                    <a:pt x="89599" y="142704"/>
                  </a:lnTo>
                  <a:lnTo>
                    <a:pt x="88302" y="139586"/>
                  </a:lnTo>
                  <a:lnTo>
                    <a:pt x="81540" y="131805"/>
                  </a:lnTo>
                  <a:lnTo>
                    <a:pt x="79195" y="126343"/>
                  </a:lnTo>
                  <a:lnTo>
                    <a:pt x="82838" y="122726"/>
                  </a:lnTo>
                  <a:lnTo>
                    <a:pt x="84135" y="117264"/>
                  </a:lnTo>
                  <a:lnTo>
                    <a:pt x="87529" y="107387"/>
                  </a:lnTo>
                  <a:lnTo>
                    <a:pt x="89325" y="94942"/>
                  </a:lnTo>
                  <a:lnTo>
                    <a:pt x="90124" y="92323"/>
                  </a:lnTo>
                  <a:lnTo>
                    <a:pt x="92444" y="90527"/>
                  </a:lnTo>
                  <a:lnTo>
                    <a:pt x="95563" y="89729"/>
                  </a:lnTo>
                  <a:lnTo>
                    <a:pt x="98432" y="91550"/>
                  </a:lnTo>
                  <a:lnTo>
                    <a:pt x="99480" y="96239"/>
                  </a:lnTo>
                  <a:lnTo>
                    <a:pt x="103372" y="99356"/>
                  </a:lnTo>
                  <a:lnTo>
                    <a:pt x="106217" y="100903"/>
                  </a:lnTo>
                  <a:lnTo>
                    <a:pt x="110109" y="98034"/>
                  </a:lnTo>
                  <a:lnTo>
                    <a:pt x="109336" y="89729"/>
                  </a:lnTo>
                  <a:lnTo>
                    <a:pt x="106990" y="86886"/>
                  </a:lnTo>
                  <a:lnTo>
                    <a:pt x="108038" y="80376"/>
                  </a:lnTo>
                  <a:lnTo>
                    <a:pt x="110907" y="77258"/>
                  </a:lnTo>
                  <a:lnTo>
                    <a:pt x="115573" y="76735"/>
                  </a:lnTo>
                  <a:lnTo>
                    <a:pt x="122335" y="78555"/>
                  </a:lnTo>
                  <a:lnTo>
                    <a:pt x="124930" y="80376"/>
                  </a:lnTo>
                  <a:lnTo>
                    <a:pt x="129096" y="78057"/>
                  </a:lnTo>
                  <a:lnTo>
                    <a:pt x="131167" y="75438"/>
                  </a:lnTo>
                  <a:lnTo>
                    <a:pt x="131941" y="71821"/>
                  </a:lnTo>
                  <a:lnTo>
                    <a:pt x="129595" y="65835"/>
                  </a:lnTo>
                  <a:lnTo>
                    <a:pt x="129595" y="63491"/>
                  </a:lnTo>
                  <a:lnTo>
                    <a:pt x="131416" y="58303"/>
                  </a:lnTo>
                  <a:lnTo>
                    <a:pt x="129870" y="51819"/>
                  </a:lnTo>
                  <a:lnTo>
                    <a:pt x="125454" y="45833"/>
                  </a:lnTo>
                  <a:lnTo>
                    <a:pt x="126476" y="45060"/>
                  </a:lnTo>
                  <a:lnTo>
                    <a:pt x="121561" y="38575"/>
                  </a:lnTo>
                  <a:lnTo>
                    <a:pt x="118692" y="33113"/>
                  </a:lnTo>
                  <a:lnTo>
                    <a:pt x="122584" y="31043"/>
                  </a:lnTo>
                  <a:lnTo>
                    <a:pt x="129346" y="29222"/>
                  </a:lnTo>
                  <a:lnTo>
                    <a:pt x="133238" y="28972"/>
                  </a:lnTo>
                  <a:lnTo>
                    <a:pt x="138952" y="30519"/>
                  </a:lnTo>
                  <a:lnTo>
                    <a:pt x="135584" y="39099"/>
                  </a:lnTo>
                  <a:lnTo>
                    <a:pt x="134011" y="46357"/>
                  </a:lnTo>
                  <a:lnTo>
                    <a:pt x="139725" y="44810"/>
                  </a:lnTo>
                  <a:lnTo>
                    <a:pt x="141048" y="40645"/>
                  </a:lnTo>
                  <a:lnTo>
                    <a:pt x="143643" y="39597"/>
                  </a:lnTo>
                  <a:lnTo>
                    <a:pt x="148059" y="41169"/>
                  </a:lnTo>
                  <a:lnTo>
                    <a:pt x="157665" y="42216"/>
                  </a:lnTo>
                  <a:lnTo>
                    <a:pt x="165449" y="39099"/>
                  </a:lnTo>
                  <a:lnTo>
                    <a:pt x="170913" y="39099"/>
                  </a:lnTo>
                  <a:lnTo>
                    <a:pt x="174282" y="38051"/>
                  </a:lnTo>
                  <a:lnTo>
                    <a:pt x="177925" y="34160"/>
                  </a:lnTo>
                  <a:lnTo>
                    <a:pt x="181044" y="28698"/>
                  </a:lnTo>
                  <a:lnTo>
                    <a:pt x="186508" y="30519"/>
                  </a:lnTo>
                  <a:lnTo>
                    <a:pt x="194293" y="16502"/>
                  </a:lnTo>
                  <a:lnTo>
                    <a:pt x="195590" y="17275"/>
                  </a:lnTo>
                  <a:lnTo>
                    <a:pt x="198983" y="10791"/>
                  </a:lnTo>
                  <a:lnTo>
                    <a:pt x="200006" y="5852"/>
                  </a:lnTo>
                  <a:lnTo>
                    <a:pt x="203399" y="-383"/>
                  </a:lnTo>
                  <a:lnTo>
                    <a:pt x="211184" y="2734"/>
                  </a:lnTo>
                  <a:lnTo>
                    <a:pt x="219243" y="4281"/>
                  </a:lnTo>
                  <a:lnTo>
                    <a:pt x="235610" y="6376"/>
                  </a:lnTo>
                  <a:lnTo>
                    <a:pt x="252228" y="8197"/>
                  </a:lnTo>
                  <a:lnTo>
                    <a:pt x="263131" y="8695"/>
                  </a:lnTo>
                  <a:lnTo>
                    <a:pt x="274309" y="9219"/>
                  </a:lnTo>
                  <a:lnTo>
                    <a:pt x="283665" y="9219"/>
                  </a:lnTo>
                  <a:lnTo>
                    <a:pt x="289903" y="9743"/>
                  </a:lnTo>
                  <a:lnTo>
                    <a:pt x="298985" y="11813"/>
                  </a:lnTo>
                  <a:lnTo>
                    <a:pt x="305223" y="14158"/>
                  </a:lnTo>
                  <a:lnTo>
                    <a:pt x="315353" y="18572"/>
                  </a:lnTo>
                  <a:lnTo>
                    <a:pt x="323162" y="20891"/>
                  </a:lnTo>
                  <a:lnTo>
                    <a:pt x="333018" y="21939"/>
                  </a:lnTo>
                  <a:lnTo>
                    <a:pt x="334590" y="26354"/>
                  </a:lnTo>
                  <a:lnTo>
                    <a:pt x="331471" y="30768"/>
                  </a:lnTo>
                  <a:lnTo>
                    <a:pt x="326531" y="40894"/>
                  </a:lnTo>
                  <a:lnTo>
                    <a:pt x="327304" y="52841"/>
                  </a:lnTo>
                  <a:lnTo>
                    <a:pt x="330697" y="58552"/>
                  </a:lnTo>
                  <a:lnTo>
                    <a:pt x="332244" y="63241"/>
                  </a:lnTo>
                  <a:lnTo>
                    <a:pt x="332768" y="66858"/>
                  </a:lnTo>
                  <a:lnTo>
                    <a:pt x="331720" y="73093"/>
                  </a:lnTo>
                  <a:lnTo>
                    <a:pt x="331720" y="77508"/>
                  </a:lnTo>
                  <a:lnTo>
                    <a:pt x="332768" y="86337"/>
                  </a:lnTo>
                  <a:lnTo>
                    <a:pt x="334315" y="89455"/>
                  </a:lnTo>
                  <a:lnTo>
                    <a:pt x="339255" y="92847"/>
                  </a:lnTo>
                  <a:lnTo>
                    <a:pt x="347314" y="94393"/>
                  </a:lnTo>
                  <a:lnTo>
                    <a:pt x="358992" y="94143"/>
                  </a:lnTo>
                  <a:lnTo>
                    <a:pt x="363158" y="93869"/>
                  </a:lnTo>
                  <a:lnTo>
                    <a:pt x="368872" y="97785"/>
                  </a:lnTo>
                  <a:lnTo>
                    <a:pt x="374860" y="104519"/>
                  </a:lnTo>
                  <a:lnTo>
                    <a:pt x="378477" y="109707"/>
                  </a:lnTo>
                  <a:lnTo>
                    <a:pt x="384715" y="116990"/>
                  </a:lnTo>
                  <a:lnTo>
                    <a:pt x="385763" y="117239"/>
                  </a:lnTo>
                  <a:lnTo>
                    <a:pt x="391228" y="123474"/>
                  </a:lnTo>
                  <a:lnTo>
                    <a:pt x="395369" y="127640"/>
                  </a:lnTo>
                  <a:lnTo>
                    <a:pt x="404975" y="138289"/>
                  </a:lnTo>
                  <a:lnTo>
                    <a:pt x="406298" y="140883"/>
                  </a:lnTo>
                  <a:lnTo>
                    <a:pt x="412510" y="148665"/>
                  </a:lnTo>
                  <a:lnTo>
                    <a:pt x="414606" y="149712"/>
                  </a:lnTo>
                  <a:lnTo>
                    <a:pt x="416927" y="153079"/>
                  </a:lnTo>
                  <a:lnTo>
                    <a:pt x="422391" y="158292"/>
                  </a:lnTo>
                  <a:lnTo>
                    <a:pt x="423688" y="161135"/>
                  </a:lnTo>
                  <a:lnTo>
                    <a:pt x="426283" y="162707"/>
                  </a:lnTo>
                  <a:lnTo>
                    <a:pt x="429152" y="165550"/>
                  </a:lnTo>
                  <a:lnTo>
                    <a:pt x="433818" y="173332"/>
                  </a:lnTo>
                  <a:lnTo>
                    <a:pt x="436687" y="176200"/>
                  </a:lnTo>
                  <a:lnTo>
                    <a:pt x="439532" y="183208"/>
                  </a:lnTo>
                  <a:lnTo>
                    <a:pt x="444223" y="190740"/>
                  </a:lnTo>
                  <a:lnTo>
                    <a:pt x="448639" y="197225"/>
                  </a:lnTo>
                  <a:lnTo>
                    <a:pt x="452007" y="200343"/>
                  </a:lnTo>
                  <a:lnTo>
                    <a:pt x="461888" y="212564"/>
                  </a:lnTo>
                  <a:lnTo>
                    <a:pt x="466553" y="217502"/>
                  </a:lnTo>
                  <a:lnTo>
                    <a:pt x="470446" y="221119"/>
                  </a:lnTo>
                  <a:lnTo>
                    <a:pt x="475661" y="227878"/>
                  </a:lnTo>
                  <a:lnTo>
                    <a:pt x="478779" y="226057"/>
                  </a:lnTo>
                  <a:lnTo>
                    <a:pt x="482671" y="225558"/>
                  </a:lnTo>
                  <a:lnTo>
                    <a:pt x="487337" y="218525"/>
                  </a:lnTo>
                  <a:lnTo>
                    <a:pt x="495645" y="215158"/>
                  </a:lnTo>
                  <a:lnTo>
                    <a:pt x="497742" y="215681"/>
                  </a:lnTo>
                  <a:lnTo>
                    <a:pt x="507098" y="215407"/>
                  </a:lnTo>
                  <a:lnTo>
                    <a:pt x="522942" y="211516"/>
                  </a:lnTo>
                  <a:lnTo>
                    <a:pt x="526310" y="211516"/>
                  </a:lnTo>
                  <a:lnTo>
                    <a:pt x="529180" y="213586"/>
                  </a:lnTo>
                  <a:lnTo>
                    <a:pt x="532298" y="214385"/>
                  </a:lnTo>
                  <a:lnTo>
                    <a:pt x="536440" y="214110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87" name="Free-form: Shape 3486">
              <a:extLst>
                <a:ext uri="{FF2B5EF4-FFF2-40B4-BE49-F238E27FC236}">
                  <a16:creationId xmlns:a16="http://schemas.microsoft.com/office/drawing/2014/main" id="{1768650E-F88D-698E-3A13-52B5C19C70D4}"/>
                </a:ext>
              </a:extLst>
            </p:cNvPr>
            <p:cNvSpPr/>
            <p:nvPr/>
          </p:nvSpPr>
          <p:spPr>
            <a:xfrm>
              <a:off x="1887107" y="4151741"/>
              <a:ext cx="650012" cy="544089"/>
            </a:xfrm>
            <a:custGeom>
              <a:avLst/>
              <a:gdLst>
                <a:gd name="connsiteX0" fmla="*/ 465530 w 650012"/>
                <a:gd name="connsiteY0" fmla="*/ 12062 h 544089"/>
                <a:gd name="connsiteX1" fmla="*/ 462136 w 650012"/>
                <a:gd name="connsiteY1" fmla="*/ 21166 h 544089"/>
                <a:gd name="connsiteX2" fmla="*/ 459816 w 650012"/>
                <a:gd name="connsiteY2" fmla="*/ 31791 h 544089"/>
                <a:gd name="connsiteX3" fmla="*/ 459292 w 650012"/>
                <a:gd name="connsiteY3" fmla="*/ 39073 h 544089"/>
                <a:gd name="connsiteX4" fmla="*/ 459816 w 650012"/>
                <a:gd name="connsiteY4" fmla="*/ 49200 h 544089"/>
                <a:gd name="connsiteX5" fmla="*/ 466553 w 650012"/>
                <a:gd name="connsiteY5" fmla="*/ 91799 h 544089"/>
                <a:gd name="connsiteX6" fmla="*/ 468374 w 650012"/>
                <a:gd name="connsiteY6" fmla="*/ 101651 h 544089"/>
                <a:gd name="connsiteX7" fmla="*/ 470969 w 650012"/>
                <a:gd name="connsiteY7" fmla="*/ 109457 h 544089"/>
                <a:gd name="connsiteX8" fmla="*/ 475385 w 650012"/>
                <a:gd name="connsiteY8" fmla="*/ 118286 h 544089"/>
                <a:gd name="connsiteX9" fmla="*/ 479278 w 650012"/>
                <a:gd name="connsiteY9" fmla="*/ 123474 h 544089"/>
                <a:gd name="connsiteX10" fmla="*/ 482671 w 650012"/>
                <a:gd name="connsiteY10" fmla="*/ 127639 h 544089"/>
                <a:gd name="connsiteX11" fmla="*/ 493574 w 650012"/>
                <a:gd name="connsiteY11" fmla="*/ 137765 h 544089"/>
                <a:gd name="connsiteX12" fmla="*/ 497741 w 650012"/>
                <a:gd name="connsiteY12" fmla="*/ 141656 h 544089"/>
                <a:gd name="connsiteX13" fmla="*/ 505002 w 650012"/>
                <a:gd name="connsiteY13" fmla="*/ 151782 h 544089"/>
                <a:gd name="connsiteX14" fmla="*/ 516704 w 650012"/>
                <a:gd name="connsiteY14" fmla="*/ 169191 h 544089"/>
                <a:gd name="connsiteX15" fmla="*/ 520845 w 650012"/>
                <a:gd name="connsiteY15" fmla="*/ 176973 h 544089"/>
                <a:gd name="connsiteX16" fmla="*/ 522667 w 650012"/>
                <a:gd name="connsiteY16" fmla="*/ 174105 h 544089"/>
                <a:gd name="connsiteX17" fmla="*/ 527083 w 650012"/>
                <a:gd name="connsiteY17" fmla="*/ 168668 h 544089"/>
                <a:gd name="connsiteX18" fmla="*/ 534368 w 650012"/>
                <a:gd name="connsiteY18" fmla="*/ 158541 h 544089"/>
                <a:gd name="connsiteX19" fmla="*/ 537487 w 650012"/>
                <a:gd name="connsiteY19" fmla="*/ 155948 h 544089"/>
                <a:gd name="connsiteX20" fmla="*/ 542428 w 650012"/>
                <a:gd name="connsiteY20" fmla="*/ 154127 h 544089"/>
                <a:gd name="connsiteX21" fmla="*/ 548391 w 650012"/>
                <a:gd name="connsiteY21" fmla="*/ 150485 h 544089"/>
                <a:gd name="connsiteX22" fmla="*/ 553581 w 650012"/>
                <a:gd name="connsiteY22" fmla="*/ 148914 h 544089"/>
                <a:gd name="connsiteX23" fmla="*/ 560616 w 650012"/>
                <a:gd name="connsiteY23" fmla="*/ 150236 h 544089"/>
                <a:gd name="connsiteX24" fmla="*/ 568152 w 650012"/>
                <a:gd name="connsiteY24" fmla="*/ 153603 h 544089"/>
                <a:gd name="connsiteX25" fmla="*/ 572294 w 650012"/>
                <a:gd name="connsiteY25" fmla="*/ 155149 h 544089"/>
                <a:gd name="connsiteX26" fmla="*/ 576984 w 650012"/>
                <a:gd name="connsiteY26" fmla="*/ 155948 h 544089"/>
                <a:gd name="connsiteX27" fmla="*/ 581126 w 650012"/>
                <a:gd name="connsiteY27" fmla="*/ 155149 h 544089"/>
                <a:gd name="connsiteX28" fmla="*/ 587114 w 650012"/>
                <a:gd name="connsiteY28" fmla="*/ 149962 h 544089"/>
                <a:gd name="connsiteX29" fmla="*/ 588137 w 650012"/>
                <a:gd name="connsiteY29" fmla="*/ 149962 h 544089"/>
                <a:gd name="connsiteX30" fmla="*/ 586840 w 650012"/>
                <a:gd name="connsiteY30" fmla="*/ 156197 h 544089"/>
                <a:gd name="connsiteX31" fmla="*/ 589709 w 650012"/>
                <a:gd name="connsiteY31" fmla="*/ 157244 h 544089"/>
                <a:gd name="connsiteX32" fmla="*/ 594899 w 650012"/>
                <a:gd name="connsiteY32" fmla="*/ 160612 h 544089"/>
                <a:gd name="connsiteX33" fmla="*/ 597244 w 650012"/>
                <a:gd name="connsiteY33" fmla="*/ 156446 h 544089"/>
                <a:gd name="connsiteX34" fmla="*/ 599565 w 650012"/>
                <a:gd name="connsiteY34" fmla="*/ 155673 h 544089"/>
                <a:gd name="connsiteX35" fmla="*/ 600612 w 650012"/>
                <a:gd name="connsiteY35" fmla="*/ 153603 h 544089"/>
                <a:gd name="connsiteX36" fmla="*/ 605029 w 650012"/>
                <a:gd name="connsiteY36" fmla="*/ 146844 h 544089"/>
                <a:gd name="connsiteX37" fmla="*/ 605029 w 650012"/>
                <a:gd name="connsiteY37" fmla="*/ 142180 h 544089"/>
                <a:gd name="connsiteX38" fmla="*/ 611266 w 650012"/>
                <a:gd name="connsiteY38" fmla="*/ 146320 h 544089"/>
                <a:gd name="connsiteX39" fmla="*/ 608397 w 650012"/>
                <a:gd name="connsiteY39" fmla="*/ 136718 h 544089"/>
                <a:gd name="connsiteX40" fmla="*/ 610493 w 650012"/>
                <a:gd name="connsiteY40" fmla="*/ 134648 h 544089"/>
                <a:gd name="connsiteX41" fmla="*/ 608397 w 650012"/>
                <a:gd name="connsiteY41" fmla="*/ 131530 h 544089"/>
                <a:gd name="connsiteX42" fmla="*/ 606850 w 650012"/>
                <a:gd name="connsiteY42" fmla="*/ 126841 h 544089"/>
                <a:gd name="connsiteX43" fmla="*/ 612315 w 650012"/>
                <a:gd name="connsiteY43" fmla="*/ 124771 h 544089"/>
                <a:gd name="connsiteX44" fmla="*/ 610742 w 650012"/>
                <a:gd name="connsiteY44" fmla="*/ 116990 h 544089"/>
                <a:gd name="connsiteX45" fmla="*/ 613861 w 650012"/>
                <a:gd name="connsiteY45" fmla="*/ 118012 h 544089"/>
                <a:gd name="connsiteX46" fmla="*/ 615159 w 650012"/>
                <a:gd name="connsiteY46" fmla="*/ 115942 h 544089"/>
                <a:gd name="connsiteX47" fmla="*/ 619849 w 650012"/>
                <a:gd name="connsiteY47" fmla="*/ 113348 h 544089"/>
                <a:gd name="connsiteX48" fmla="*/ 622170 w 650012"/>
                <a:gd name="connsiteY48" fmla="*/ 113348 h 544089"/>
                <a:gd name="connsiteX49" fmla="*/ 627384 w 650012"/>
                <a:gd name="connsiteY49" fmla="*/ 112051 h 544089"/>
                <a:gd name="connsiteX50" fmla="*/ 637514 w 650012"/>
                <a:gd name="connsiteY50" fmla="*/ 108160 h 544089"/>
                <a:gd name="connsiteX51" fmla="*/ 639835 w 650012"/>
                <a:gd name="connsiteY51" fmla="*/ 113597 h 544089"/>
                <a:gd name="connsiteX52" fmla="*/ 646597 w 650012"/>
                <a:gd name="connsiteY52" fmla="*/ 121404 h 544089"/>
                <a:gd name="connsiteX53" fmla="*/ 647894 w 650012"/>
                <a:gd name="connsiteY53" fmla="*/ 124522 h 544089"/>
                <a:gd name="connsiteX54" fmla="*/ 645049 w 650012"/>
                <a:gd name="connsiteY54" fmla="*/ 127889 h 544089"/>
                <a:gd name="connsiteX55" fmla="*/ 641132 w 650012"/>
                <a:gd name="connsiteY55" fmla="*/ 129435 h 544089"/>
                <a:gd name="connsiteX56" fmla="*/ 638537 w 650012"/>
                <a:gd name="connsiteY56" fmla="*/ 132553 h 544089"/>
                <a:gd name="connsiteX57" fmla="*/ 635169 w 650012"/>
                <a:gd name="connsiteY57" fmla="*/ 134124 h 544089"/>
                <a:gd name="connsiteX58" fmla="*/ 632299 w 650012"/>
                <a:gd name="connsiteY58" fmla="*/ 137765 h 544089"/>
                <a:gd name="connsiteX59" fmla="*/ 632574 w 650012"/>
                <a:gd name="connsiteY59" fmla="*/ 142953 h 544089"/>
                <a:gd name="connsiteX60" fmla="*/ 636467 w 650012"/>
                <a:gd name="connsiteY60" fmla="*/ 147617 h 544089"/>
                <a:gd name="connsiteX61" fmla="*/ 638537 w 650012"/>
                <a:gd name="connsiteY61" fmla="*/ 148665 h 544089"/>
                <a:gd name="connsiteX62" fmla="*/ 641931 w 650012"/>
                <a:gd name="connsiteY62" fmla="*/ 148665 h 544089"/>
                <a:gd name="connsiteX63" fmla="*/ 646597 w 650012"/>
                <a:gd name="connsiteY63" fmla="*/ 154127 h 544089"/>
                <a:gd name="connsiteX64" fmla="*/ 646597 w 650012"/>
                <a:gd name="connsiteY64" fmla="*/ 155673 h 544089"/>
                <a:gd name="connsiteX65" fmla="*/ 643478 w 650012"/>
                <a:gd name="connsiteY65" fmla="*/ 158267 h 544089"/>
                <a:gd name="connsiteX66" fmla="*/ 638537 w 650012"/>
                <a:gd name="connsiteY66" fmla="*/ 163455 h 544089"/>
                <a:gd name="connsiteX67" fmla="*/ 640359 w 650012"/>
                <a:gd name="connsiteY67" fmla="*/ 169690 h 544089"/>
                <a:gd name="connsiteX68" fmla="*/ 642953 w 650012"/>
                <a:gd name="connsiteY68" fmla="*/ 172284 h 544089"/>
                <a:gd name="connsiteX69" fmla="*/ 643478 w 650012"/>
                <a:gd name="connsiteY69" fmla="*/ 176449 h 544089"/>
                <a:gd name="connsiteX70" fmla="*/ 641407 w 650012"/>
                <a:gd name="connsiteY70" fmla="*/ 182684 h 544089"/>
                <a:gd name="connsiteX71" fmla="*/ 639311 w 650012"/>
                <a:gd name="connsiteY71" fmla="*/ 185528 h 544089"/>
                <a:gd name="connsiteX72" fmla="*/ 638812 w 650012"/>
                <a:gd name="connsiteY72" fmla="*/ 188920 h 544089"/>
                <a:gd name="connsiteX73" fmla="*/ 639835 w 650012"/>
                <a:gd name="connsiteY73" fmla="*/ 191264 h 544089"/>
                <a:gd name="connsiteX74" fmla="*/ 639062 w 650012"/>
                <a:gd name="connsiteY74" fmla="*/ 193584 h 544089"/>
                <a:gd name="connsiteX75" fmla="*/ 640608 w 650012"/>
                <a:gd name="connsiteY75" fmla="*/ 195404 h 544089"/>
                <a:gd name="connsiteX76" fmla="*/ 641132 w 650012"/>
                <a:gd name="connsiteY76" fmla="*/ 209172 h 544089"/>
                <a:gd name="connsiteX77" fmla="*/ 641906 w 650012"/>
                <a:gd name="connsiteY77" fmla="*/ 213586 h 544089"/>
                <a:gd name="connsiteX78" fmla="*/ 641382 w 650012"/>
                <a:gd name="connsiteY78" fmla="*/ 218250 h 544089"/>
                <a:gd name="connsiteX79" fmla="*/ 638787 w 650012"/>
                <a:gd name="connsiteY79" fmla="*/ 223987 h 544089"/>
                <a:gd name="connsiteX80" fmla="*/ 634645 w 650012"/>
                <a:gd name="connsiteY80" fmla="*/ 228900 h 544089"/>
                <a:gd name="connsiteX81" fmla="*/ 621920 w 650012"/>
                <a:gd name="connsiteY81" fmla="*/ 238004 h 544089"/>
                <a:gd name="connsiteX82" fmla="*/ 616181 w 650012"/>
                <a:gd name="connsiteY82" fmla="*/ 239301 h 544089"/>
                <a:gd name="connsiteX83" fmla="*/ 607100 w 650012"/>
                <a:gd name="connsiteY83" fmla="*/ 243441 h 544089"/>
                <a:gd name="connsiteX84" fmla="*/ 598517 w 650012"/>
                <a:gd name="connsiteY84" fmla="*/ 246559 h 544089"/>
                <a:gd name="connsiteX85" fmla="*/ 591256 w 650012"/>
                <a:gd name="connsiteY85" fmla="*/ 248130 h 544089"/>
                <a:gd name="connsiteX86" fmla="*/ 594899 w 650012"/>
                <a:gd name="connsiteY86" fmla="*/ 263194 h 544089"/>
                <a:gd name="connsiteX87" fmla="*/ 598791 w 650012"/>
                <a:gd name="connsiteY87" fmla="*/ 268631 h 544089"/>
                <a:gd name="connsiteX88" fmla="*/ 599041 w 650012"/>
                <a:gd name="connsiteY88" fmla="*/ 272797 h 544089"/>
                <a:gd name="connsiteX89" fmla="*/ 592803 w 650012"/>
                <a:gd name="connsiteY89" fmla="*/ 275914 h 544089"/>
                <a:gd name="connsiteX90" fmla="*/ 587888 w 650012"/>
                <a:gd name="connsiteY90" fmla="*/ 280578 h 544089"/>
                <a:gd name="connsiteX91" fmla="*/ 583197 w 650012"/>
                <a:gd name="connsiteY91" fmla="*/ 287088 h 544089"/>
                <a:gd name="connsiteX92" fmla="*/ 581375 w 650012"/>
                <a:gd name="connsiteY92" fmla="*/ 290205 h 544089"/>
                <a:gd name="connsiteX93" fmla="*/ 578257 w 650012"/>
                <a:gd name="connsiteY93" fmla="*/ 289682 h 544089"/>
                <a:gd name="connsiteX94" fmla="*/ 576959 w 650012"/>
                <a:gd name="connsiteY94" fmla="*/ 288135 h 544089"/>
                <a:gd name="connsiteX95" fmla="*/ 569948 w 650012"/>
                <a:gd name="connsiteY95" fmla="*/ 283721 h 544089"/>
                <a:gd name="connsiteX96" fmla="*/ 566580 w 650012"/>
                <a:gd name="connsiteY96" fmla="*/ 283197 h 544089"/>
                <a:gd name="connsiteX97" fmla="*/ 562413 w 650012"/>
                <a:gd name="connsiteY97" fmla="*/ 283970 h 544089"/>
                <a:gd name="connsiteX98" fmla="*/ 559569 w 650012"/>
                <a:gd name="connsiteY98" fmla="*/ 285542 h 544089"/>
                <a:gd name="connsiteX99" fmla="*/ 559569 w 650012"/>
                <a:gd name="connsiteY99" fmla="*/ 288385 h 544089"/>
                <a:gd name="connsiteX100" fmla="*/ 556176 w 650012"/>
                <a:gd name="connsiteY100" fmla="*/ 290729 h 544089"/>
                <a:gd name="connsiteX101" fmla="*/ 559818 w 650012"/>
                <a:gd name="connsiteY101" fmla="*/ 292799 h 544089"/>
                <a:gd name="connsiteX102" fmla="*/ 563186 w 650012"/>
                <a:gd name="connsiteY102" fmla="*/ 292550 h 544089"/>
                <a:gd name="connsiteX103" fmla="*/ 565008 w 650012"/>
                <a:gd name="connsiteY103" fmla="*/ 294096 h 544089"/>
                <a:gd name="connsiteX104" fmla="*/ 563186 w 650012"/>
                <a:gd name="connsiteY104" fmla="*/ 296715 h 544089"/>
                <a:gd name="connsiteX105" fmla="*/ 564235 w 650012"/>
                <a:gd name="connsiteY105" fmla="*/ 297738 h 544089"/>
                <a:gd name="connsiteX106" fmla="*/ 570472 w 650012"/>
                <a:gd name="connsiteY106" fmla="*/ 297488 h 544089"/>
                <a:gd name="connsiteX107" fmla="*/ 571520 w 650012"/>
                <a:gd name="connsiteY107" fmla="*/ 296964 h 544089"/>
                <a:gd name="connsiteX108" fmla="*/ 575936 w 650012"/>
                <a:gd name="connsiteY108" fmla="*/ 297488 h 544089"/>
                <a:gd name="connsiteX109" fmla="*/ 582149 w 650012"/>
                <a:gd name="connsiteY109" fmla="*/ 301628 h 544089"/>
                <a:gd name="connsiteX110" fmla="*/ 581899 w 650012"/>
                <a:gd name="connsiteY110" fmla="*/ 307091 h 544089"/>
                <a:gd name="connsiteX111" fmla="*/ 582423 w 650012"/>
                <a:gd name="connsiteY111" fmla="*/ 307864 h 544089"/>
                <a:gd name="connsiteX112" fmla="*/ 590483 w 650012"/>
                <a:gd name="connsiteY112" fmla="*/ 309684 h 544089"/>
                <a:gd name="connsiteX113" fmla="*/ 591256 w 650012"/>
                <a:gd name="connsiteY113" fmla="*/ 310732 h 544089"/>
                <a:gd name="connsiteX114" fmla="*/ 595922 w 650012"/>
                <a:gd name="connsiteY114" fmla="*/ 310208 h 544089"/>
                <a:gd name="connsiteX115" fmla="*/ 602434 w 650012"/>
                <a:gd name="connsiteY115" fmla="*/ 311505 h 544089"/>
                <a:gd name="connsiteX116" fmla="*/ 602933 w 650012"/>
                <a:gd name="connsiteY116" fmla="*/ 316967 h 544089"/>
                <a:gd name="connsiteX117" fmla="*/ 598517 w 650012"/>
                <a:gd name="connsiteY117" fmla="*/ 321133 h 544089"/>
                <a:gd name="connsiteX118" fmla="*/ 591755 w 650012"/>
                <a:gd name="connsiteY118" fmla="*/ 326046 h 544089"/>
                <a:gd name="connsiteX119" fmla="*/ 589434 w 650012"/>
                <a:gd name="connsiteY119" fmla="*/ 331258 h 544089"/>
                <a:gd name="connsiteX120" fmla="*/ 588911 w 650012"/>
                <a:gd name="connsiteY120" fmla="*/ 334625 h 544089"/>
                <a:gd name="connsiteX121" fmla="*/ 587089 w 650012"/>
                <a:gd name="connsiteY121" fmla="*/ 337494 h 544089"/>
                <a:gd name="connsiteX122" fmla="*/ 592029 w 650012"/>
                <a:gd name="connsiteY122" fmla="*/ 348642 h 544089"/>
                <a:gd name="connsiteX123" fmla="*/ 592803 w 650012"/>
                <a:gd name="connsiteY123" fmla="*/ 353581 h 544089"/>
                <a:gd name="connsiteX124" fmla="*/ 592803 w 650012"/>
                <a:gd name="connsiteY124" fmla="*/ 357472 h 544089"/>
                <a:gd name="connsiteX125" fmla="*/ 591256 w 650012"/>
                <a:gd name="connsiteY125" fmla="*/ 357995 h 544089"/>
                <a:gd name="connsiteX126" fmla="*/ 589434 w 650012"/>
                <a:gd name="connsiteY126" fmla="*/ 361637 h 544089"/>
                <a:gd name="connsiteX127" fmla="*/ 589684 w 650012"/>
                <a:gd name="connsiteY127" fmla="*/ 365253 h 544089"/>
                <a:gd name="connsiteX128" fmla="*/ 586067 w 650012"/>
                <a:gd name="connsiteY128" fmla="*/ 369668 h 544089"/>
                <a:gd name="connsiteX129" fmla="*/ 579829 w 650012"/>
                <a:gd name="connsiteY129" fmla="*/ 376427 h 544089"/>
                <a:gd name="connsiteX130" fmla="*/ 567603 w 650012"/>
                <a:gd name="connsiteY130" fmla="*/ 384233 h 544089"/>
                <a:gd name="connsiteX131" fmla="*/ 565781 w 650012"/>
                <a:gd name="connsiteY131" fmla="*/ 381889 h 544089"/>
                <a:gd name="connsiteX132" fmla="*/ 557223 w 650012"/>
                <a:gd name="connsiteY132" fmla="*/ 386827 h 544089"/>
                <a:gd name="connsiteX133" fmla="*/ 555651 w 650012"/>
                <a:gd name="connsiteY133" fmla="*/ 386553 h 544089"/>
                <a:gd name="connsiteX134" fmla="*/ 549164 w 650012"/>
                <a:gd name="connsiteY134" fmla="*/ 383186 h 544089"/>
                <a:gd name="connsiteX135" fmla="*/ 548391 w 650012"/>
                <a:gd name="connsiteY135" fmla="*/ 384233 h 544089"/>
                <a:gd name="connsiteX136" fmla="*/ 545272 w 650012"/>
                <a:gd name="connsiteY136" fmla="*/ 380842 h 544089"/>
                <a:gd name="connsiteX137" fmla="*/ 543451 w 650012"/>
                <a:gd name="connsiteY137" fmla="*/ 377200 h 544089"/>
                <a:gd name="connsiteX138" fmla="*/ 531499 w 650012"/>
                <a:gd name="connsiteY138" fmla="*/ 384233 h 544089"/>
                <a:gd name="connsiteX139" fmla="*/ 522916 w 650012"/>
                <a:gd name="connsiteY139" fmla="*/ 386827 h 544089"/>
                <a:gd name="connsiteX140" fmla="*/ 520072 w 650012"/>
                <a:gd name="connsiteY140" fmla="*/ 395133 h 544089"/>
                <a:gd name="connsiteX141" fmla="*/ 519798 w 650012"/>
                <a:gd name="connsiteY141" fmla="*/ 397203 h 544089"/>
                <a:gd name="connsiteX142" fmla="*/ 516429 w 650012"/>
                <a:gd name="connsiteY142" fmla="*/ 399797 h 544089"/>
                <a:gd name="connsiteX143" fmla="*/ 515131 w 650012"/>
                <a:gd name="connsiteY143" fmla="*/ 398251 h 544089"/>
                <a:gd name="connsiteX144" fmla="*/ 512537 w 650012"/>
                <a:gd name="connsiteY144" fmla="*/ 398774 h 544089"/>
                <a:gd name="connsiteX145" fmla="*/ 509144 w 650012"/>
                <a:gd name="connsiteY145" fmla="*/ 397727 h 544089"/>
                <a:gd name="connsiteX146" fmla="*/ 505775 w 650012"/>
                <a:gd name="connsiteY146" fmla="*/ 398251 h 544089"/>
                <a:gd name="connsiteX147" fmla="*/ 506299 w 650012"/>
                <a:gd name="connsiteY147" fmla="*/ 395632 h 544089"/>
                <a:gd name="connsiteX148" fmla="*/ 502931 w 650012"/>
                <a:gd name="connsiteY148" fmla="*/ 393312 h 544089"/>
                <a:gd name="connsiteX149" fmla="*/ 500061 w 650012"/>
                <a:gd name="connsiteY149" fmla="*/ 388898 h 544089"/>
                <a:gd name="connsiteX150" fmla="*/ 498764 w 650012"/>
                <a:gd name="connsiteY150" fmla="*/ 388374 h 544089"/>
                <a:gd name="connsiteX151" fmla="*/ 498515 w 650012"/>
                <a:gd name="connsiteY151" fmla="*/ 385007 h 544089"/>
                <a:gd name="connsiteX152" fmla="*/ 495920 w 650012"/>
                <a:gd name="connsiteY152" fmla="*/ 384732 h 544089"/>
                <a:gd name="connsiteX153" fmla="*/ 494622 w 650012"/>
                <a:gd name="connsiteY153" fmla="*/ 382413 h 544089"/>
                <a:gd name="connsiteX154" fmla="*/ 488634 w 650012"/>
                <a:gd name="connsiteY154" fmla="*/ 378248 h 544089"/>
                <a:gd name="connsiteX155" fmla="*/ 484742 w 650012"/>
                <a:gd name="connsiteY155" fmla="*/ 372012 h 544089"/>
                <a:gd name="connsiteX156" fmla="*/ 484492 w 650012"/>
                <a:gd name="connsiteY156" fmla="*/ 368645 h 544089"/>
                <a:gd name="connsiteX157" fmla="*/ 482671 w 650012"/>
                <a:gd name="connsiteY157" fmla="*/ 368371 h 544089"/>
                <a:gd name="connsiteX158" fmla="*/ 481373 w 650012"/>
                <a:gd name="connsiteY158" fmla="*/ 364754 h 544089"/>
                <a:gd name="connsiteX159" fmla="*/ 479802 w 650012"/>
                <a:gd name="connsiteY159" fmla="*/ 365528 h 544089"/>
                <a:gd name="connsiteX160" fmla="*/ 477456 w 650012"/>
                <a:gd name="connsiteY160" fmla="*/ 362161 h 544089"/>
                <a:gd name="connsiteX161" fmla="*/ 475635 w 650012"/>
                <a:gd name="connsiteY161" fmla="*/ 361113 h 544089"/>
                <a:gd name="connsiteX162" fmla="*/ 467326 w 650012"/>
                <a:gd name="connsiteY162" fmla="*/ 358769 h 544089"/>
                <a:gd name="connsiteX163" fmla="*/ 462136 w 650012"/>
                <a:gd name="connsiteY163" fmla="*/ 358270 h 544089"/>
                <a:gd name="connsiteX164" fmla="*/ 461089 w 650012"/>
                <a:gd name="connsiteY164" fmla="*/ 355651 h 544089"/>
                <a:gd name="connsiteX165" fmla="*/ 458768 w 650012"/>
                <a:gd name="connsiteY165" fmla="*/ 352284 h 544089"/>
                <a:gd name="connsiteX166" fmla="*/ 456423 w 650012"/>
                <a:gd name="connsiteY166" fmla="*/ 353057 h 544089"/>
                <a:gd name="connsiteX167" fmla="*/ 455126 w 650012"/>
                <a:gd name="connsiteY167" fmla="*/ 349939 h 544089"/>
                <a:gd name="connsiteX168" fmla="*/ 450460 w 650012"/>
                <a:gd name="connsiteY168" fmla="*/ 349441 h 544089"/>
                <a:gd name="connsiteX169" fmla="*/ 446293 w 650012"/>
                <a:gd name="connsiteY169" fmla="*/ 352284 h 544089"/>
                <a:gd name="connsiteX170" fmla="*/ 442925 w 650012"/>
                <a:gd name="connsiteY170" fmla="*/ 353082 h 544089"/>
                <a:gd name="connsiteX171" fmla="*/ 439007 w 650012"/>
                <a:gd name="connsiteY171" fmla="*/ 350463 h 544089"/>
                <a:gd name="connsiteX172" fmla="*/ 430449 w 650012"/>
                <a:gd name="connsiteY172" fmla="*/ 346323 h 544089"/>
                <a:gd name="connsiteX173" fmla="*/ 428353 w 650012"/>
                <a:gd name="connsiteY173" fmla="*/ 347869 h 544089"/>
                <a:gd name="connsiteX174" fmla="*/ 424212 w 650012"/>
                <a:gd name="connsiteY174" fmla="*/ 348667 h 544089"/>
                <a:gd name="connsiteX175" fmla="*/ 419795 w 650012"/>
                <a:gd name="connsiteY175" fmla="*/ 350488 h 544089"/>
                <a:gd name="connsiteX176" fmla="*/ 414331 w 650012"/>
                <a:gd name="connsiteY176" fmla="*/ 353855 h 544089"/>
                <a:gd name="connsiteX177" fmla="*/ 413034 w 650012"/>
                <a:gd name="connsiteY177" fmla="*/ 355401 h 544089"/>
                <a:gd name="connsiteX178" fmla="*/ 409665 w 650012"/>
                <a:gd name="connsiteY178" fmla="*/ 356698 h 544089"/>
                <a:gd name="connsiteX179" fmla="*/ 406272 w 650012"/>
                <a:gd name="connsiteY179" fmla="*/ 356973 h 544089"/>
                <a:gd name="connsiteX180" fmla="*/ 402655 w 650012"/>
                <a:gd name="connsiteY180" fmla="*/ 354878 h 544089"/>
                <a:gd name="connsiteX181" fmla="*/ 401606 w 650012"/>
                <a:gd name="connsiteY181" fmla="*/ 352035 h 544089"/>
                <a:gd name="connsiteX182" fmla="*/ 399011 w 650012"/>
                <a:gd name="connsiteY182" fmla="*/ 352035 h 544089"/>
                <a:gd name="connsiteX183" fmla="*/ 396666 w 650012"/>
                <a:gd name="connsiteY183" fmla="*/ 354105 h 544089"/>
                <a:gd name="connsiteX184" fmla="*/ 392774 w 650012"/>
                <a:gd name="connsiteY184" fmla="*/ 351785 h 544089"/>
                <a:gd name="connsiteX185" fmla="*/ 390428 w 650012"/>
                <a:gd name="connsiteY185" fmla="*/ 353082 h 544089"/>
                <a:gd name="connsiteX186" fmla="*/ 393822 w 650012"/>
                <a:gd name="connsiteY186" fmla="*/ 357995 h 544089"/>
                <a:gd name="connsiteX187" fmla="*/ 396941 w 650012"/>
                <a:gd name="connsiteY187" fmla="*/ 363732 h 544089"/>
                <a:gd name="connsiteX188" fmla="*/ 399261 w 650012"/>
                <a:gd name="connsiteY188" fmla="*/ 363732 h 544089"/>
                <a:gd name="connsiteX189" fmla="*/ 402130 w 650012"/>
                <a:gd name="connsiteY189" fmla="*/ 369942 h 544089"/>
                <a:gd name="connsiteX190" fmla="*/ 402904 w 650012"/>
                <a:gd name="connsiteY190" fmla="*/ 375155 h 544089"/>
                <a:gd name="connsiteX191" fmla="*/ 400309 w 650012"/>
                <a:gd name="connsiteY191" fmla="*/ 377225 h 544089"/>
                <a:gd name="connsiteX192" fmla="*/ 401082 w 650012"/>
                <a:gd name="connsiteY192" fmla="*/ 380592 h 544089"/>
                <a:gd name="connsiteX193" fmla="*/ 400309 w 650012"/>
                <a:gd name="connsiteY193" fmla="*/ 388398 h 544089"/>
                <a:gd name="connsiteX194" fmla="*/ 397190 w 650012"/>
                <a:gd name="connsiteY194" fmla="*/ 400071 h 544089"/>
                <a:gd name="connsiteX195" fmla="*/ 394071 w 650012"/>
                <a:gd name="connsiteY195" fmla="*/ 398525 h 544089"/>
                <a:gd name="connsiteX196" fmla="*/ 391477 w 650012"/>
                <a:gd name="connsiteY196" fmla="*/ 403712 h 544089"/>
                <a:gd name="connsiteX197" fmla="*/ 387833 w 650012"/>
                <a:gd name="connsiteY197" fmla="*/ 405533 h 544089"/>
                <a:gd name="connsiteX198" fmla="*/ 382644 w 650012"/>
                <a:gd name="connsiteY198" fmla="*/ 409424 h 544089"/>
                <a:gd name="connsiteX199" fmla="*/ 376930 w 650012"/>
                <a:gd name="connsiteY199" fmla="*/ 411768 h 544089"/>
                <a:gd name="connsiteX200" fmla="*/ 376406 w 650012"/>
                <a:gd name="connsiteY200" fmla="*/ 414886 h 544089"/>
                <a:gd name="connsiteX201" fmla="*/ 368347 w 650012"/>
                <a:gd name="connsiteY201" fmla="*/ 420598 h 544089"/>
                <a:gd name="connsiteX202" fmla="*/ 369395 w 650012"/>
                <a:gd name="connsiteY202" fmla="*/ 423715 h 544089"/>
                <a:gd name="connsiteX203" fmla="*/ 371217 w 650012"/>
                <a:gd name="connsiteY203" fmla="*/ 426060 h 544089"/>
                <a:gd name="connsiteX204" fmla="*/ 368622 w 650012"/>
                <a:gd name="connsiteY204" fmla="*/ 428130 h 544089"/>
                <a:gd name="connsiteX205" fmla="*/ 366526 w 650012"/>
                <a:gd name="connsiteY205" fmla="*/ 430724 h 544089"/>
                <a:gd name="connsiteX206" fmla="*/ 367574 w 650012"/>
                <a:gd name="connsiteY206" fmla="*/ 433317 h 544089"/>
                <a:gd name="connsiteX207" fmla="*/ 367324 w 650012"/>
                <a:gd name="connsiteY207" fmla="*/ 437732 h 544089"/>
                <a:gd name="connsiteX208" fmla="*/ 370693 w 650012"/>
                <a:gd name="connsiteY208" fmla="*/ 444217 h 544089"/>
                <a:gd name="connsiteX209" fmla="*/ 373811 w 650012"/>
                <a:gd name="connsiteY209" fmla="*/ 445264 h 544089"/>
                <a:gd name="connsiteX210" fmla="*/ 376406 w 650012"/>
                <a:gd name="connsiteY210" fmla="*/ 448905 h 544089"/>
                <a:gd name="connsiteX211" fmla="*/ 375358 w 650012"/>
                <a:gd name="connsiteY211" fmla="*/ 450976 h 544089"/>
                <a:gd name="connsiteX212" fmla="*/ 372764 w 650012"/>
                <a:gd name="connsiteY212" fmla="*/ 451499 h 544089"/>
                <a:gd name="connsiteX213" fmla="*/ 371740 w 650012"/>
                <a:gd name="connsiteY213" fmla="*/ 456937 h 544089"/>
                <a:gd name="connsiteX214" fmla="*/ 375633 w 650012"/>
                <a:gd name="connsiteY214" fmla="*/ 460055 h 544089"/>
                <a:gd name="connsiteX215" fmla="*/ 368098 w 650012"/>
                <a:gd name="connsiteY215" fmla="*/ 466814 h 544089"/>
                <a:gd name="connsiteX216" fmla="*/ 358741 w 650012"/>
                <a:gd name="connsiteY216" fmla="*/ 473822 h 544089"/>
                <a:gd name="connsiteX217" fmla="*/ 357444 w 650012"/>
                <a:gd name="connsiteY217" fmla="*/ 477987 h 544089"/>
                <a:gd name="connsiteX218" fmla="*/ 351730 w 650012"/>
                <a:gd name="connsiteY218" fmla="*/ 476939 h 544089"/>
                <a:gd name="connsiteX219" fmla="*/ 349659 w 650012"/>
                <a:gd name="connsiteY219" fmla="*/ 483424 h 544089"/>
                <a:gd name="connsiteX220" fmla="*/ 346790 w 650012"/>
                <a:gd name="connsiteY220" fmla="*/ 488113 h 544089"/>
                <a:gd name="connsiteX221" fmla="*/ 346790 w 650012"/>
                <a:gd name="connsiteY221" fmla="*/ 491755 h 544089"/>
                <a:gd name="connsiteX222" fmla="*/ 342623 w 650012"/>
                <a:gd name="connsiteY222" fmla="*/ 500833 h 544089"/>
                <a:gd name="connsiteX223" fmla="*/ 337708 w 650012"/>
                <a:gd name="connsiteY223" fmla="*/ 503177 h 544089"/>
                <a:gd name="connsiteX224" fmla="*/ 339504 w 650012"/>
                <a:gd name="connsiteY224" fmla="*/ 508365 h 544089"/>
                <a:gd name="connsiteX225" fmla="*/ 334314 w 650012"/>
                <a:gd name="connsiteY225" fmla="*/ 507842 h 544089"/>
                <a:gd name="connsiteX226" fmla="*/ 324459 w 650012"/>
                <a:gd name="connsiteY226" fmla="*/ 509139 h 544089"/>
                <a:gd name="connsiteX227" fmla="*/ 322363 w 650012"/>
                <a:gd name="connsiteY227" fmla="*/ 507842 h 544089"/>
                <a:gd name="connsiteX228" fmla="*/ 315352 w 650012"/>
                <a:gd name="connsiteY228" fmla="*/ 506545 h 544089"/>
                <a:gd name="connsiteX229" fmla="*/ 314055 w 650012"/>
                <a:gd name="connsiteY229" fmla="*/ 507592 h 544089"/>
                <a:gd name="connsiteX230" fmla="*/ 308590 w 650012"/>
                <a:gd name="connsiteY230" fmla="*/ 507343 h 544089"/>
                <a:gd name="connsiteX231" fmla="*/ 302103 w 650012"/>
                <a:gd name="connsiteY231" fmla="*/ 508116 h 544089"/>
                <a:gd name="connsiteX232" fmla="*/ 297687 w 650012"/>
                <a:gd name="connsiteY232" fmla="*/ 509937 h 544089"/>
                <a:gd name="connsiteX233" fmla="*/ 291449 w 650012"/>
                <a:gd name="connsiteY233" fmla="*/ 511233 h 544089"/>
                <a:gd name="connsiteX234" fmla="*/ 287308 w 650012"/>
                <a:gd name="connsiteY234" fmla="*/ 511483 h 544089"/>
                <a:gd name="connsiteX235" fmla="*/ 285486 w 650012"/>
                <a:gd name="connsiteY235" fmla="*/ 510710 h 544089"/>
                <a:gd name="connsiteX236" fmla="*/ 277951 w 650012"/>
                <a:gd name="connsiteY236" fmla="*/ 511483 h 544089"/>
                <a:gd name="connsiteX237" fmla="*/ 274308 w 650012"/>
                <a:gd name="connsiteY237" fmla="*/ 511233 h 544089"/>
                <a:gd name="connsiteX238" fmla="*/ 270665 w 650012"/>
                <a:gd name="connsiteY238" fmla="*/ 511758 h 544089"/>
                <a:gd name="connsiteX239" fmla="*/ 267547 w 650012"/>
                <a:gd name="connsiteY239" fmla="*/ 514102 h 544089"/>
                <a:gd name="connsiteX240" fmla="*/ 264952 w 650012"/>
                <a:gd name="connsiteY240" fmla="*/ 514102 h 544089"/>
                <a:gd name="connsiteX241" fmla="*/ 263130 w 650012"/>
                <a:gd name="connsiteY241" fmla="*/ 516945 h 544089"/>
                <a:gd name="connsiteX242" fmla="*/ 256893 w 650012"/>
                <a:gd name="connsiteY242" fmla="*/ 517718 h 544089"/>
                <a:gd name="connsiteX243" fmla="*/ 254822 w 650012"/>
                <a:gd name="connsiteY243" fmla="*/ 517469 h 544089"/>
                <a:gd name="connsiteX244" fmla="*/ 250156 w 650012"/>
                <a:gd name="connsiteY244" fmla="*/ 520586 h 544089"/>
                <a:gd name="connsiteX245" fmla="*/ 251179 w 650012"/>
                <a:gd name="connsiteY245" fmla="*/ 522656 h 544089"/>
                <a:gd name="connsiteX246" fmla="*/ 249108 w 650012"/>
                <a:gd name="connsiteY246" fmla="*/ 523704 h 544089"/>
                <a:gd name="connsiteX247" fmla="*/ 247287 w 650012"/>
                <a:gd name="connsiteY247" fmla="*/ 520337 h 544089"/>
                <a:gd name="connsiteX248" fmla="*/ 244168 w 650012"/>
                <a:gd name="connsiteY248" fmla="*/ 521110 h 544089"/>
                <a:gd name="connsiteX249" fmla="*/ 237681 w 650012"/>
                <a:gd name="connsiteY249" fmla="*/ 528643 h 544089"/>
                <a:gd name="connsiteX250" fmla="*/ 242347 w 650012"/>
                <a:gd name="connsiteY250" fmla="*/ 534603 h 544089"/>
                <a:gd name="connsiteX251" fmla="*/ 242621 w 650012"/>
                <a:gd name="connsiteY251" fmla="*/ 538519 h 544089"/>
                <a:gd name="connsiteX252" fmla="*/ 241323 w 650012"/>
                <a:gd name="connsiteY252" fmla="*/ 539292 h 544089"/>
                <a:gd name="connsiteX253" fmla="*/ 240800 w 650012"/>
                <a:gd name="connsiteY253" fmla="*/ 542410 h 544089"/>
                <a:gd name="connsiteX254" fmla="*/ 228324 w 650012"/>
                <a:gd name="connsiteY254" fmla="*/ 542909 h 544089"/>
                <a:gd name="connsiteX255" fmla="*/ 225979 w 650012"/>
                <a:gd name="connsiteY255" fmla="*/ 543707 h 544089"/>
                <a:gd name="connsiteX256" fmla="*/ 223908 w 650012"/>
                <a:gd name="connsiteY256" fmla="*/ 540589 h 544089"/>
                <a:gd name="connsiteX257" fmla="*/ 214302 w 650012"/>
                <a:gd name="connsiteY257" fmla="*/ 540839 h 544089"/>
                <a:gd name="connsiteX258" fmla="*/ 209611 w 650012"/>
                <a:gd name="connsiteY258" fmla="*/ 541362 h 544089"/>
                <a:gd name="connsiteX259" fmla="*/ 182864 w 650012"/>
                <a:gd name="connsiteY259" fmla="*/ 541612 h 544089"/>
                <a:gd name="connsiteX260" fmla="*/ 163628 w 650012"/>
                <a:gd name="connsiteY260" fmla="*/ 542136 h 544089"/>
                <a:gd name="connsiteX261" fmla="*/ 152974 w 650012"/>
                <a:gd name="connsiteY261" fmla="*/ 519290 h 544089"/>
                <a:gd name="connsiteX262" fmla="*/ 152724 w 650012"/>
                <a:gd name="connsiteY262" fmla="*/ 519290 h 544089"/>
                <a:gd name="connsiteX263" fmla="*/ 150129 w 650012"/>
                <a:gd name="connsiteY263" fmla="*/ 513578 h 544089"/>
                <a:gd name="connsiteX264" fmla="*/ 140772 w 650012"/>
                <a:gd name="connsiteY264" fmla="*/ 503951 h 544089"/>
                <a:gd name="connsiteX265" fmla="*/ 144940 w 650012"/>
                <a:gd name="connsiteY265" fmla="*/ 499012 h 544089"/>
                <a:gd name="connsiteX266" fmla="*/ 133238 w 650012"/>
                <a:gd name="connsiteY266" fmla="*/ 476939 h 544089"/>
                <a:gd name="connsiteX267" fmla="*/ 131416 w 650012"/>
                <a:gd name="connsiteY267" fmla="*/ 473573 h 544089"/>
                <a:gd name="connsiteX268" fmla="*/ 125977 w 650012"/>
                <a:gd name="connsiteY268" fmla="*/ 468385 h 544089"/>
                <a:gd name="connsiteX269" fmla="*/ 122059 w 650012"/>
                <a:gd name="connsiteY269" fmla="*/ 463696 h 544089"/>
                <a:gd name="connsiteX270" fmla="*/ 114525 w 650012"/>
                <a:gd name="connsiteY270" fmla="*/ 459805 h 544089"/>
                <a:gd name="connsiteX271" fmla="*/ 114000 w 650012"/>
                <a:gd name="connsiteY271" fmla="*/ 457461 h 544089"/>
                <a:gd name="connsiteX272" fmla="*/ 106216 w 650012"/>
                <a:gd name="connsiteY272" fmla="*/ 469408 h 544089"/>
                <a:gd name="connsiteX273" fmla="*/ 103621 w 650012"/>
                <a:gd name="connsiteY273" fmla="*/ 466564 h 544089"/>
                <a:gd name="connsiteX274" fmla="*/ 100253 w 650012"/>
                <a:gd name="connsiteY274" fmla="*/ 469682 h 544089"/>
                <a:gd name="connsiteX275" fmla="*/ 94789 w 650012"/>
                <a:gd name="connsiteY275" fmla="*/ 463696 h 544089"/>
                <a:gd name="connsiteX276" fmla="*/ 96336 w 650012"/>
                <a:gd name="connsiteY276" fmla="*/ 460852 h 544089"/>
                <a:gd name="connsiteX277" fmla="*/ 96086 w 650012"/>
                <a:gd name="connsiteY277" fmla="*/ 459555 h 544089"/>
                <a:gd name="connsiteX278" fmla="*/ 97658 w 650012"/>
                <a:gd name="connsiteY278" fmla="*/ 451749 h 544089"/>
                <a:gd name="connsiteX279" fmla="*/ 100752 w 650012"/>
                <a:gd name="connsiteY279" fmla="*/ 446561 h 544089"/>
                <a:gd name="connsiteX280" fmla="*/ 95038 w 650012"/>
                <a:gd name="connsiteY280" fmla="*/ 446312 h 544089"/>
                <a:gd name="connsiteX281" fmla="*/ 92967 w 650012"/>
                <a:gd name="connsiteY281" fmla="*/ 445788 h 544089"/>
                <a:gd name="connsiteX282" fmla="*/ 91920 w 650012"/>
                <a:gd name="connsiteY282" fmla="*/ 441374 h 544089"/>
                <a:gd name="connsiteX283" fmla="*/ 92718 w 650012"/>
                <a:gd name="connsiteY283" fmla="*/ 434614 h 544089"/>
                <a:gd name="connsiteX284" fmla="*/ 90372 w 650012"/>
                <a:gd name="connsiteY284" fmla="*/ 431248 h 544089"/>
                <a:gd name="connsiteX285" fmla="*/ 84409 w 650012"/>
                <a:gd name="connsiteY285" fmla="*/ 435413 h 544089"/>
                <a:gd name="connsiteX286" fmla="*/ 75302 w 650012"/>
                <a:gd name="connsiteY286" fmla="*/ 431248 h 544089"/>
                <a:gd name="connsiteX287" fmla="*/ 71410 w 650012"/>
                <a:gd name="connsiteY287" fmla="*/ 430998 h 544089"/>
                <a:gd name="connsiteX288" fmla="*/ 66744 w 650012"/>
                <a:gd name="connsiteY288" fmla="*/ 431497 h 544089"/>
                <a:gd name="connsiteX289" fmla="*/ 54269 w 650012"/>
                <a:gd name="connsiteY289" fmla="*/ 434365 h 544089"/>
                <a:gd name="connsiteX290" fmla="*/ 50876 w 650012"/>
                <a:gd name="connsiteY290" fmla="*/ 432270 h 544089"/>
                <a:gd name="connsiteX291" fmla="*/ 52447 w 650012"/>
                <a:gd name="connsiteY291" fmla="*/ 428903 h 544089"/>
                <a:gd name="connsiteX292" fmla="*/ 43341 w 650012"/>
                <a:gd name="connsiteY292" fmla="*/ 424239 h 544089"/>
                <a:gd name="connsiteX293" fmla="*/ 41544 w 650012"/>
                <a:gd name="connsiteY293" fmla="*/ 428130 h 544089"/>
                <a:gd name="connsiteX294" fmla="*/ 38675 w 650012"/>
                <a:gd name="connsiteY294" fmla="*/ 427082 h 544089"/>
                <a:gd name="connsiteX295" fmla="*/ 35307 w 650012"/>
                <a:gd name="connsiteY295" fmla="*/ 424763 h 544089"/>
                <a:gd name="connsiteX296" fmla="*/ 31389 w 650012"/>
                <a:gd name="connsiteY296" fmla="*/ 418777 h 544089"/>
                <a:gd name="connsiteX297" fmla="*/ 35556 w 650012"/>
                <a:gd name="connsiteY297" fmla="*/ 415659 h 544089"/>
                <a:gd name="connsiteX298" fmla="*/ 40496 w 650012"/>
                <a:gd name="connsiteY298" fmla="*/ 415410 h 544089"/>
                <a:gd name="connsiteX299" fmla="*/ 39722 w 650012"/>
                <a:gd name="connsiteY299" fmla="*/ 411768 h 544089"/>
                <a:gd name="connsiteX300" fmla="*/ 36853 w 650012"/>
                <a:gd name="connsiteY300" fmla="*/ 409424 h 544089"/>
                <a:gd name="connsiteX301" fmla="*/ 36080 w 650012"/>
                <a:gd name="connsiteY301" fmla="*/ 406580 h 544089"/>
                <a:gd name="connsiteX302" fmla="*/ 39448 w 650012"/>
                <a:gd name="connsiteY302" fmla="*/ 406057 h 544089"/>
                <a:gd name="connsiteX303" fmla="*/ 39448 w 650012"/>
                <a:gd name="connsiteY303" fmla="*/ 404236 h 544089"/>
                <a:gd name="connsiteX304" fmla="*/ 41794 w 650012"/>
                <a:gd name="connsiteY304" fmla="*/ 401119 h 544089"/>
                <a:gd name="connsiteX305" fmla="*/ 46210 w 650012"/>
                <a:gd name="connsiteY305" fmla="*/ 398774 h 544089"/>
                <a:gd name="connsiteX306" fmla="*/ 45162 w 650012"/>
                <a:gd name="connsiteY306" fmla="*/ 393337 h 544089"/>
                <a:gd name="connsiteX307" fmla="*/ 43091 w 650012"/>
                <a:gd name="connsiteY307" fmla="*/ 388923 h 544089"/>
                <a:gd name="connsiteX308" fmla="*/ 44388 w 650012"/>
                <a:gd name="connsiteY308" fmla="*/ 387875 h 544089"/>
                <a:gd name="connsiteX309" fmla="*/ 44388 w 650012"/>
                <a:gd name="connsiteY309" fmla="*/ 380342 h 544089"/>
                <a:gd name="connsiteX310" fmla="*/ 44638 w 650012"/>
                <a:gd name="connsiteY310" fmla="*/ 376701 h 544089"/>
                <a:gd name="connsiteX311" fmla="*/ 39972 w 650012"/>
                <a:gd name="connsiteY311" fmla="*/ 367099 h 544089"/>
                <a:gd name="connsiteX312" fmla="*/ 37627 w 650012"/>
                <a:gd name="connsiteY312" fmla="*/ 361637 h 544089"/>
                <a:gd name="connsiteX313" fmla="*/ 36080 w 650012"/>
                <a:gd name="connsiteY313" fmla="*/ 362684 h 544089"/>
                <a:gd name="connsiteX314" fmla="*/ 33485 w 650012"/>
                <a:gd name="connsiteY314" fmla="*/ 361388 h 544089"/>
                <a:gd name="connsiteX315" fmla="*/ 33485 w 650012"/>
                <a:gd name="connsiteY315" fmla="*/ 354903 h 544089"/>
                <a:gd name="connsiteX316" fmla="*/ 31389 w 650012"/>
                <a:gd name="connsiteY316" fmla="*/ 354105 h 544089"/>
                <a:gd name="connsiteX317" fmla="*/ 30616 w 650012"/>
                <a:gd name="connsiteY317" fmla="*/ 351785 h 544089"/>
                <a:gd name="connsiteX318" fmla="*/ 27497 w 650012"/>
                <a:gd name="connsiteY318" fmla="*/ 350738 h 544089"/>
                <a:gd name="connsiteX319" fmla="*/ 25676 w 650012"/>
                <a:gd name="connsiteY319" fmla="*/ 348917 h 544089"/>
                <a:gd name="connsiteX320" fmla="*/ 24902 w 650012"/>
                <a:gd name="connsiteY320" fmla="*/ 344253 h 544089"/>
                <a:gd name="connsiteX321" fmla="*/ 22307 w 650012"/>
                <a:gd name="connsiteY321" fmla="*/ 340088 h 544089"/>
                <a:gd name="connsiteX322" fmla="*/ 19962 w 650012"/>
                <a:gd name="connsiteY322" fmla="*/ 337743 h 544089"/>
                <a:gd name="connsiteX323" fmla="*/ 18664 w 650012"/>
                <a:gd name="connsiteY323" fmla="*/ 334900 h 544089"/>
                <a:gd name="connsiteX324" fmla="*/ 7237 w 650012"/>
                <a:gd name="connsiteY324" fmla="*/ 335673 h 544089"/>
                <a:gd name="connsiteX325" fmla="*/ 5665 w 650012"/>
                <a:gd name="connsiteY325" fmla="*/ 334900 h 544089"/>
                <a:gd name="connsiteX326" fmla="*/ -298 w 650012"/>
                <a:gd name="connsiteY326" fmla="*/ 329188 h 544089"/>
                <a:gd name="connsiteX327" fmla="*/ -822 w 650012"/>
                <a:gd name="connsiteY327" fmla="*/ 328141 h 544089"/>
                <a:gd name="connsiteX328" fmla="*/ -2119 w 650012"/>
                <a:gd name="connsiteY328" fmla="*/ 323477 h 544089"/>
                <a:gd name="connsiteX329" fmla="*/ -298 w 650012"/>
                <a:gd name="connsiteY329" fmla="*/ 321906 h 544089"/>
                <a:gd name="connsiteX330" fmla="*/ 3869 w 650012"/>
                <a:gd name="connsiteY330" fmla="*/ 320609 h 544089"/>
                <a:gd name="connsiteX331" fmla="*/ 5665 w 650012"/>
                <a:gd name="connsiteY331" fmla="*/ 318539 h 544089"/>
                <a:gd name="connsiteX332" fmla="*/ 14248 w 650012"/>
                <a:gd name="connsiteY332" fmla="*/ 316469 h 544089"/>
                <a:gd name="connsiteX333" fmla="*/ 17617 w 650012"/>
                <a:gd name="connsiteY333" fmla="*/ 316469 h 544089"/>
                <a:gd name="connsiteX334" fmla="*/ 19962 w 650012"/>
                <a:gd name="connsiteY334" fmla="*/ 315421 h 544089"/>
                <a:gd name="connsiteX335" fmla="*/ 23081 w 650012"/>
                <a:gd name="connsiteY335" fmla="*/ 314897 h 544089"/>
                <a:gd name="connsiteX336" fmla="*/ 29842 w 650012"/>
                <a:gd name="connsiteY336" fmla="*/ 311006 h 544089"/>
                <a:gd name="connsiteX337" fmla="*/ 32961 w 650012"/>
                <a:gd name="connsiteY337" fmla="*/ 308936 h 544089"/>
                <a:gd name="connsiteX338" fmla="*/ 36604 w 650012"/>
                <a:gd name="connsiteY338" fmla="*/ 307365 h 544089"/>
                <a:gd name="connsiteX339" fmla="*/ 41519 w 650012"/>
                <a:gd name="connsiteY339" fmla="*/ 307116 h 544089"/>
                <a:gd name="connsiteX340" fmla="*/ 47507 w 650012"/>
                <a:gd name="connsiteY340" fmla="*/ 301928 h 544089"/>
                <a:gd name="connsiteX341" fmla="*/ 50351 w 650012"/>
                <a:gd name="connsiteY341" fmla="*/ 300631 h 544089"/>
                <a:gd name="connsiteX342" fmla="*/ 52946 w 650012"/>
                <a:gd name="connsiteY342" fmla="*/ 297763 h 544089"/>
                <a:gd name="connsiteX343" fmla="*/ 55292 w 650012"/>
                <a:gd name="connsiteY343" fmla="*/ 296466 h 544089"/>
                <a:gd name="connsiteX344" fmla="*/ 59708 w 650012"/>
                <a:gd name="connsiteY344" fmla="*/ 291527 h 544089"/>
                <a:gd name="connsiteX345" fmla="*/ 65696 w 650012"/>
                <a:gd name="connsiteY345" fmla="*/ 287886 h 544089"/>
                <a:gd name="connsiteX346" fmla="*/ 71659 w 650012"/>
                <a:gd name="connsiteY346" fmla="*/ 286589 h 544089"/>
                <a:gd name="connsiteX347" fmla="*/ 72183 w 650012"/>
                <a:gd name="connsiteY347" fmla="*/ 284793 h 544089"/>
                <a:gd name="connsiteX348" fmla="*/ 76325 w 650012"/>
                <a:gd name="connsiteY348" fmla="*/ 282175 h 544089"/>
                <a:gd name="connsiteX349" fmla="*/ 79194 w 650012"/>
                <a:gd name="connsiteY349" fmla="*/ 278284 h 544089"/>
                <a:gd name="connsiteX350" fmla="*/ 82313 w 650012"/>
                <a:gd name="connsiteY350" fmla="*/ 274917 h 544089"/>
                <a:gd name="connsiteX351" fmla="*/ 86455 w 650012"/>
                <a:gd name="connsiteY351" fmla="*/ 273869 h 544089"/>
                <a:gd name="connsiteX352" fmla="*/ 88551 w 650012"/>
                <a:gd name="connsiteY352" fmla="*/ 272048 h 544089"/>
                <a:gd name="connsiteX353" fmla="*/ 93741 w 650012"/>
                <a:gd name="connsiteY353" fmla="*/ 270751 h 544089"/>
                <a:gd name="connsiteX354" fmla="*/ 101276 w 650012"/>
                <a:gd name="connsiteY354" fmla="*/ 265813 h 544089"/>
                <a:gd name="connsiteX355" fmla="*/ 102324 w 650012"/>
                <a:gd name="connsiteY355" fmla="*/ 263494 h 544089"/>
                <a:gd name="connsiteX356" fmla="*/ 105168 w 650012"/>
                <a:gd name="connsiteY356" fmla="*/ 262197 h 544089"/>
                <a:gd name="connsiteX357" fmla="*/ 107239 w 650012"/>
                <a:gd name="connsiteY357" fmla="*/ 264790 h 544089"/>
                <a:gd name="connsiteX358" fmla="*/ 108811 w 650012"/>
                <a:gd name="connsiteY358" fmla="*/ 264790 h 544089"/>
                <a:gd name="connsiteX359" fmla="*/ 112179 w 650012"/>
                <a:gd name="connsiteY359" fmla="*/ 273096 h 544089"/>
                <a:gd name="connsiteX360" fmla="*/ 110109 w 650012"/>
                <a:gd name="connsiteY360" fmla="*/ 273869 h 544089"/>
                <a:gd name="connsiteX361" fmla="*/ 112179 w 650012"/>
                <a:gd name="connsiteY361" fmla="*/ 279331 h 544089"/>
                <a:gd name="connsiteX362" fmla="*/ 114275 w 650012"/>
                <a:gd name="connsiteY362" fmla="*/ 282175 h 544089"/>
                <a:gd name="connsiteX363" fmla="*/ 116346 w 650012"/>
                <a:gd name="connsiteY363" fmla="*/ 287113 h 544089"/>
                <a:gd name="connsiteX364" fmla="*/ 115049 w 650012"/>
                <a:gd name="connsiteY364" fmla="*/ 289208 h 544089"/>
                <a:gd name="connsiteX365" fmla="*/ 117644 w 650012"/>
                <a:gd name="connsiteY365" fmla="*/ 289981 h 544089"/>
                <a:gd name="connsiteX366" fmla="*/ 121536 w 650012"/>
                <a:gd name="connsiteY366" fmla="*/ 292575 h 544089"/>
                <a:gd name="connsiteX367" fmla="*/ 122059 w 650012"/>
                <a:gd name="connsiteY367" fmla="*/ 294395 h 544089"/>
                <a:gd name="connsiteX368" fmla="*/ 127773 w 650012"/>
                <a:gd name="connsiteY368" fmla="*/ 292575 h 544089"/>
                <a:gd name="connsiteX369" fmla="*/ 133487 w 650012"/>
                <a:gd name="connsiteY369" fmla="*/ 292575 h 544089"/>
                <a:gd name="connsiteX370" fmla="*/ 141022 w 650012"/>
                <a:gd name="connsiteY370" fmla="*/ 293348 h 544089"/>
                <a:gd name="connsiteX371" fmla="*/ 147260 w 650012"/>
                <a:gd name="connsiteY371" fmla="*/ 295942 h 544089"/>
                <a:gd name="connsiteX372" fmla="*/ 151152 w 650012"/>
                <a:gd name="connsiteY372" fmla="*/ 300107 h 544089"/>
                <a:gd name="connsiteX373" fmla="*/ 155045 w 650012"/>
                <a:gd name="connsiteY373" fmla="*/ 299334 h 544089"/>
                <a:gd name="connsiteX374" fmla="*/ 156092 w 650012"/>
                <a:gd name="connsiteY374" fmla="*/ 301155 h 544089"/>
                <a:gd name="connsiteX375" fmla="*/ 159211 w 650012"/>
                <a:gd name="connsiteY375" fmla="*/ 299334 h 544089"/>
                <a:gd name="connsiteX376" fmla="*/ 163104 w 650012"/>
                <a:gd name="connsiteY376" fmla="*/ 299060 h 544089"/>
                <a:gd name="connsiteX377" fmla="*/ 171163 w 650012"/>
                <a:gd name="connsiteY377" fmla="*/ 297239 h 544089"/>
                <a:gd name="connsiteX378" fmla="*/ 175055 w 650012"/>
                <a:gd name="connsiteY378" fmla="*/ 295942 h 544089"/>
                <a:gd name="connsiteX379" fmla="*/ 176103 w 650012"/>
                <a:gd name="connsiteY379" fmla="*/ 293872 h 544089"/>
                <a:gd name="connsiteX380" fmla="*/ 181293 w 650012"/>
                <a:gd name="connsiteY380" fmla="*/ 293099 h 544089"/>
                <a:gd name="connsiteX381" fmla="*/ 178698 w 650012"/>
                <a:gd name="connsiteY381" fmla="*/ 291278 h 544089"/>
                <a:gd name="connsiteX382" fmla="*/ 183363 w 650012"/>
                <a:gd name="connsiteY382" fmla="*/ 287387 h 544089"/>
                <a:gd name="connsiteX383" fmla="*/ 182066 w 650012"/>
                <a:gd name="connsiteY383" fmla="*/ 285566 h 544089"/>
                <a:gd name="connsiteX384" fmla="*/ 186482 w 650012"/>
                <a:gd name="connsiteY384" fmla="*/ 284519 h 544089"/>
                <a:gd name="connsiteX385" fmla="*/ 192969 w 650012"/>
                <a:gd name="connsiteY385" fmla="*/ 281676 h 544089"/>
                <a:gd name="connsiteX386" fmla="*/ 196612 w 650012"/>
                <a:gd name="connsiteY386" fmla="*/ 278558 h 544089"/>
                <a:gd name="connsiteX387" fmla="*/ 201552 w 650012"/>
                <a:gd name="connsiteY387" fmla="*/ 282449 h 544089"/>
                <a:gd name="connsiteX388" fmla="*/ 198683 w 650012"/>
                <a:gd name="connsiteY388" fmla="*/ 287113 h 544089"/>
                <a:gd name="connsiteX389" fmla="*/ 200779 w 650012"/>
                <a:gd name="connsiteY389" fmla="*/ 292575 h 544089"/>
                <a:gd name="connsiteX390" fmla="*/ 204147 w 650012"/>
                <a:gd name="connsiteY390" fmla="*/ 289707 h 544089"/>
                <a:gd name="connsiteX391" fmla="*/ 205719 w 650012"/>
                <a:gd name="connsiteY391" fmla="*/ 292575 h 544089"/>
                <a:gd name="connsiteX392" fmla="*/ 212206 w 650012"/>
                <a:gd name="connsiteY392" fmla="*/ 295169 h 544089"/>
                <a:gd name="connsiteX393" fmla="*/ 221039 w 650012"/>
                <a:gd name="connsiteY393" fmla="*/ 293099 h 544089"/>
                <a:gd name="connsiteX394" fmla="*/ 227277 w 650012"/>
                <a:gd name="connsiteY394" fmla="*/ 292300 h 544089"/>
                <a:gd name="connsiteX395" fmla="*/ 231169 w 650012"/>
                <a:gd name="connsiteY395" fmla="*/ 294121 h 544089"/>
                <a:gd name="connsiteX396" fmla="*/ 229098 w 650012"/>
                <a:gd name="connsiteY396" fmla="*/ 296466 h 544089"/>
                <a:gd name="connsiteX397" fmla="*/ 229347 w 650012"/>
                <a:gd name="connsiteY397" fmla="*/ 298810 h 544089"/>
                <a:gd name="connsiteX398" fmla="*/ 232466 w 650012"/>
                <a:gd name="connsiteY398" fmla="*/ 299309 h 544089"/>
                <a:gd name="connsiteX399" fmla="*/ 239477 w 650012"/>
                <a:gd name="connsiteY399" fmla="*/ 298536 h 544089"/>
                <a:gd name="connsiteX400" fmla="*/ 246239 w 650012"/>
                <a:gd name="connsiteY400" fmla="*/ 295169 h 544089"/>
                <a:gd name="connsiteX401" fmla="*/ 248060 w 650012"/>
                <a:gd name="connsiteY401" fmla="*/ 295667 h 544089"/>
                <a:gd name="connsiteX402" fmla="*/ 251429 w 650012"/>
                <a:gd name="connsiteY402" fmla="*/ 299309 h 544089"/>
                <a:gd name="connsiteX403" fmla="*/ 253774 w 650012"/>
                <a:gd name="connsiteY403" fmla="*/ 299309 h 544089"/>
                <a:gd name="connsiteX404" fmla="*/ 256893 w 650012"/>
                <a:gd name="connsiteY404" fmla="*/ 297488 h 544089"/>
                <a:gd name="connsiteX405" fmla="*/ 260261 w 650012"/>
                <a:gd name="connsiteY405" fmla="*/ 297239 h 544089"/>
                <a:gd name="connsiteX406" fmla="*/ 267023 w 650012"/>
                <a:gd name="connsiteY406" fmla="*/ 293872 h 544089"/>
                <a:gd name="connsiteX407" fmla="*/ 268570 w 650012"/>
                <a:gd name="connsiteY407" fmla="*/ 294371 h 544089"/>
                <a:gd name="connsiteX408" fmla="*/ 268320 w 650012"/>
                <a:gd name="connsiteY408" fmla="*/ 297763 h 544089"/>
                <a:gd name="connsiteX409" fmla="*/ 270391 w 650012"/>
                <a:gd name="connsiteY409" fmla="*/ 298536 h 544089"/>
                <a:gd name="connsiteX410" fmla="*/ 276903 w 650012"/>
                <a:gd name="connsiteY410" fmla="*/ 295144 h 544089"/>
                <a:gd name="connsiteX411" fmla="*/ 279748 w 650012"/>
                <a:gd name="connsiteY411" fmla="*/ 292550 h 544089"/>
                <a:gd name="connsiteX412" fmla="*/ 282867 w 650012"/>
                <a:gd name="connsiteY412" fmla="*/ 290480 h 544089"/>
                <a:gd name="connsiteX413" fmla="*/ 294568 w 650012"/>
                <a:gd name="connsiteY413" fmla="*/ 285018 h 544089"/>
                <a:gd name="connsiteX414" fmla="*/ 296115 w 650012"/>
                <a:gd name="connsiteY414" fmla="*/ 283472 h 544089"/>
                <a:gd name="connsiteX415" fmla="*/ 299234 w 650012"/>
                <a:gd name="connsiteY415" fmla="*/ 282175 h 544089"/>
                <a:gd name="connsiteX416" fmla="*/ 302602 w 650012"/>
                <a:gd name="connsiteY416" fmla="*/ 279306 h 544089"/>
                <a:gd name="connsiteX417" fmla="*/ 305222 w 650012"/>
                <a:gd name="connsiteY417" fmla="*/ 278284 h 544089"/>
                <a:gd name="connsiteX418" fmla="*/ 305471 w 650012"/>
                <a:gd name="connsiteY418" fmla="*/ 276712 h 544089"/>
                <a:gd name="connsiteX419" fmla="*/ 309639 w 650012"/>
                <a:gd name="connsiteY419" fmla="*/ 275166 h 544089"/>
                <a:gd name="connsiteX420" fmla="*/ 313780 w 650012"/>
                <a:gd name="connsiteY420" fmla="*/ 276712 h 544089"/>
                <a:gd name="connsiteX421" fmla="*/ 315851 w 650012"/>
                <a:gd name="connsiteY421" fmla="*/ 276463 h 544089"/>
                <a:gd name="connsiteX422" fmla="*/ 317149 w 650012"/>
                <a:gd name="connsiteY422" fmla="*/ 278284 h 544089"/>
                <a:gd name="connsiteX423" fmla="*/ 324684 w 650012"/>
                <a:gd name="connsiteY423" fmla="*/ 278533 h 544089"/>
                <a:gd name="connsiteX424" fmla="*/ 325981 w 650012"/>
                <a:gd name="connsiteY424" fmla="*/ 280104 h 544089"/>
                <a:gd name="connsiteX425" fmla="*/ 327803 w 650012"/>
                <a:gd name="connsiteY425" fmla="*/ 279581 h 544089"/>
                <a:gd name="connsiteX426" fmla="*/ 329624 w 650012"/>
                <a:gd name="connsiteY426" fmla="*/ 280878 h 544089"/>
                <a:gd name="connsiteX427" fmla="*/ 334838 w 650012"/>
                <a:gd name="connsiteY427" fmla="*/ 282175 h 544089"/>
                <a:gd name="connsiteX428" fmla="*/ 337433 w 650012"/>
                <a:gd name="connsiteY428" fmla="*/ 285018 h 544089"/>
                <a:gd name="connsiteX429" fmla="*/ 340552 w 650012"/>
                <a:gd name="connsiteY429" fmla="*/ 285542 h 544089"/>
                <a:gd name="connsiteX430" fmla="*/ 345991 w 650012"/>
                <a:gd name="connsiteY430" fmla="*/ 282424 h 544089"/>
                <a:gd name="connsiteX431" fmla="*/ 349634 w 650012"/>
                <a:gd name="connsiteY431" fmla="*/ 278009 h 544089"/>
                <a:gd name="connsiteX432" fmla="*/ 346790 w 650012"/>
                <a:gd name="connsiteY432" fmla="*/ 276463 h 544089"/>
                <a:gd name="connsiteX433" fmla="*/ 342099 w 650012"/>
                <a:gd name="connsiteY433" fmla="*/ 272822 h 544089"/>
                <a:gd name="connsiteX434" fmla="*/ 338207 w 650012"/>
                <a:gd name="connsiteY434" fmla="*/ 270228 h 544089"/>
                <a:gd name="connsiteX435" fmla="*/ 338207 w 650012"/>
                <a:gd name="connsiteY435" fmla="*/ 264516 h 544089"/>
                <a:gd name="connsiteX436" fmla="*/ 345467 w 650012"/>
                <a:gd name="connsiteY436" fmla="*/ 261398 h 544089"/>
                <a:gd name="connsiteX437" fmla="*/ 342348 w 650012"/>
                <a:gd name="connsiteY437" fmla="*/ 257757 h 544089"/>
                <a:gd name="connsiteX438" fmla="*/ 339754 w 650012"/>
                <a:gd name="connsiteY438" fmla="*/ 256186 h 544089"/>
                <a:gd name="connsiteX439" fmla="*/ 337433 w 650012"/>
                <a:gd name="connsiteY439" fmla="*/ 253866 h 544089"/>
                <a:gd name="connsiteX440" fmla="*/ 334838 w 650012"/>
                <a:gd name="connsiteY440" fmla="*/ 245037 h 544089"/>
                <a:gd name="connsiteX441" fmla="*/ 334838 w 650012"/>
                <a:gd name="connsiteY441" fmla="*/ 243740 h 544089"/>
                <a:gd name="connsiteX442" fmla="*/ 330148 w 650012"/>
                <a:gd name="connsiteY442" fmla="*/ 238528 h 544089"/>
                <a:gd name="connsiteX443" fmla="*/ 324434 w 650012"/>
                <a:gd name="connsiteY443" fmla="*/ 245037 h 544089"/>
                <a:gd name="connsiteX444" fmla="*/ 322089 w 650012"/>
                <a:gd name="connsiteY444" fmla="*/ 242418 h 544089"/>
                <a:gd name="connsiteX445" fmla="*/ 321565 w 650012"/>
                <a:gd name="connsiteY445" fmla="*/ 238278 h 544089"/>
                <a:gd name="connsiteX446" fmla="*/ 322363 w 650012"/>
                <a:gd name="connsiteY446" fmla="*/ 232043 h 544089"/>
                <a:gd name="connsiteX447" fmla="*/ 323386 w 650012"/>
                <a:gd name="connsiteY447" fmla="*/ 230472 h 544089"/>
                <a:gd name="connsiteX448" fmla="*/ 323137 w 650012"/>
                <a:gd name="connsiteY448" fmla="*/ 227628 h 544089"/>
                <a:gd name="connsiteX449" fmla="*/ 324434 w 650012"/>
                <a:gd name="connsiteY449" fmla="*/ 225034 h 544089"/>
                <a:gd name="connsiteX450" fmla="*/ 327029 w 650012"/>
                <a:gd name="connsiteY450" fmla="*/ 222690 h 544089"/>
                <a:gd name="connsiteX451" fmla="*/ 330397 w 650012"/>
                <a:gd name="connsiteY451" fmla="*/ 212813 h 544089"/>
                <a:gd name="connsiteX452" fmla="*/ 327803 w 650012"/>
                <a:gd name="connsiteY452" fmla="*/ 209696 h 544089"/>
                <a:gd name="connsiteX453" fmla="*/ 326505 w 650012"/>
                <a:gd name="connsiteY453" fmla="*/ 205032 h 544089"/>
                <a:gd name="connsiteX454" fmla="*/ 324958 w 650012"/>
                <a:gd name="connsiteY454" fmla="*/ 201914 h 544089"/>
                <a:gd name="connsiteX455" fmla="*/ 323386 w 650012"/>
                <a:gd name="connsiteY455" fmla="*/ 196452 h 544089"/>
                <a:gd name="connsiteX456" fmla="*/ 321565 w 650012"/>
                <a:gd name="connsiteY456" fmla="*/ 195155 h 544089"/>
                <a:gd name="connsiteX457" fmla="*/ 320018 w 650012"/>
                <a:gd name="connsiteY457" fmla="*/ 189194 h 544089"/>
                <a:gd name="connsiteX458" fmla="*/ 318720 w 650012"/>
                <a:gd name="connsiteY458" fmla="*/ 186076 h 544089"/>
                <a:gd name="connsiteX459" fmla="*/ 321839 w 650012"/>
                <a:gd name="connsiteY459" fmla="*/ 185827 h 544089"/>
                <a:gd name="connsiteX460" fmla="*/ 325208 w 650012"/>
                <a:gd name="connsiteY460" fmla="*/ 183732 h 544089"/>
                <a:gd name="connsiteX461" fmla="*/ 325732 w 650012"/>
                <a:gd name="connsiteY461" fmla="*/ 181138 h 544089"/>
                <a:gd name="connsiteX462" fmla="*/ 333267 w 650012"/>
                <a:gd name="connsiteY462" fmla="*/ 180889 h 544089"/>
                <a:gd name="connsiteX463" fmla="*/ 335338 w 650012"/>
                <a:gd name="connsiteY463" fmla="*/ 179592 h 544089"/>
                <a:gd name="connsiteX464" fmla="*/ 348062 w 650012"/>
                <a:gd name="connsiteY464" fmla="*/ 177496 h 544089"/>
                <a:gd name="connsiteX465" fmla="*/ 349110 w 650012"/>
                <a:gd name="connsiteY465" fmla="*/ 175426 h 544089"/>
                <a:gd name="connsiteX466" fmla="*/ 355872 w 650012"/>
                <a:gd name="connsiteY466" fmla="*/ 175177 h 544089"/>
                <a:gd name="connsiteX467" fmla="*/ 363931 w 650012"/>
                <a:gd name="connsiteY467" fmla="*/ 171536 h 544089"/>
                <a:gd name="connsiteX468" fmla="*/ 366002 w 650012"/>
                <a:gd name="connsiteY468" fmla="*/ 171785 h 544089"/>
                <a:gd name="connsiteX469" fmla="*/ 368597 w 650012"/>
                <a:gd name="connsiteY469" fmla="*/ 170762 h 544089"/>
                <a:gd name="connsiteX470" fmla="*/ 373787 w 650012"/>
                <a:gd name="connsiteY470" fmla="*/ 170239 h 544089"/>
                <a:gd name="connsiteX471" fmla="*/ 381072 w 650012"/>
                <a:gd name="connsiteY471" fmla="*/ 165051 h 544089"/>
                <a:gd name="connsiteX472" fmla="*/ 384715 w 650012"/>
                <a:gd name="connsiteY472" fmla="*/ 167121 h 544089"/>
                <a:gd name="connsiteX473" fmla="*/ 386012 w 650012"/>
                <a:gd name="connsiteY473" fmla="*/ 166348 h 544089"/>
                <a:gd name="connsiteX474" fmla="*/ 387808 w 650012"/>
                <a:gd name="connsiteY474" fmla="*/ 161410 h 544089"/>
                <a:gd name="connsiteX475" fmla="*/ 389905 w 650012"/>
                <a:gd name="connsiteY475" fmla="*/ 162707 h 544089"/>
                <a:gd name="connsiteX476" fmla="*/ 390927 w 650012"/>
                <a:gd name="connsiteY476" fmla="*/ 160637 h 544089"/>
                <a:gd name="connsiteX477" fmla="*/ 389131 w 650012"/>
                <a:gd name="connsiteY477" fmla="*/ 156746 h 544089"/>
                <a:gd name="connsiteX478" fmla="*/ 389131 w 650012"/>
                <a:gd name="connsiteY478" fmla="*/ 154127 h 544089"/>
                <a:gd name="connsiteX479" fmla="*/ 380798 w 650012"/>
                <a:gd name="connsiteY479" fmla="*/ 147642 h 544089"/>
                <a:gd name="connsiteX480" fmla="*/ 376381 w 650012"/>
                <a:gd name="connsiteY480" fmla="*/ 143227 h 544089"/>
                <a:gd name="connsiteX481" fmla="*/ 372239 w 650012"/>
                <a:gd name="connsiteY481" fmla="*/ 138289 h 544089"/>
                <a:gd name="connsiteX482" fmla="*/ 364954 w 650012"/>
                <a:gd name="connsiteY482" fmla="*/ 132054 h 544089"/>
                <a:gd name="connsiteX483" fmla="*/ 362609 w 650012"/>
                <a:gd name="connsiteY483" fmla="*/ 131555 h 544089"/>
                <a:gd name="connsiteX484" fmla="*/ 356121 w 650012"/>
                <a:gd name="connsiteY484" fmla="*/ 132054 h 544089"/>
                <a:gd name="connsiteX485" fmla="*/ 354575 w 650012"/>
                <a:gd name="connsiteY485" fmla="*/ 128687 h 544089"/>
                <a:gd name="connsiteX486" fmla="*/ 352479 w 650012"/>
                <a:gd name="connsiteY486" fmla="*/ 125569 h 544089"/>
                <a:gd name="connsiteX487" fmla="*/ 354300 w 650012"/>
                <a:gd name="connsiteY487" fmla="*/ 121928 h 544089"/>
                <a:gd name="connsiteX488" fmla="*/ 353526 w 650012"/>
                <a:gd name="connsiteY488" fmla="*/ 120631 h 544089"/>
                <a:gd name="connsiteX489" fmla="*/ 348586 w 650012"/>
                <a:gd name="connsiteY489" fmla="*/ 120107 h 544089"/>
                <a:gd name="connsiteX490" fmla="*/ 341825 w 650012"/>
                <a:gd name="connsiteY490" fmla="*/ 116990 h 544089"/>
                <a:gd name="connsiteX491" fmla="*/ 339504 w 650012"/>
                <a:gd name="connsiteY491" fmla="*/ 112849 h 544089"/>
                <a:gd name="connsiteX492" fmla="*/ 339230 w 650012"/>
                <a:gd name="connsiteY492" fmla="*/ 108435 h 544089"/>
                <a:gd name="connsiteX493" fmla="*/ 338207 w 650012"/>
                <a:gd name="connsiteY493" fmla="*/ 102199 h 544089"/>
                <a:gd name="connsiteX494" fmla="*/ 341326 w 650012"/>
                <a:gd name="connsiteY494" fmla="*/ 101401 h 544089"/>
                <a:gd name="connsiteX495" fmla="*/ 344170 w 650012"/>
                <a:gd name="connsiteY495" fmla="*/ 101676 h 544089"/>
                <a:gd name="connsiteX496" fmla="*/ 347538 w 650012"/>
                <a:gd name="connsiteY496" fmla="*/ 101152 h 544089"/>
                <a:gd name="connsiteX497" fmla="*/ 350657 w 650012"/>
                <a:gd name="connsiteY497" fmla="*/ 98558 h 544089"/>
                <a:gd name="connsiteX498" fmla="*/ 354300 w 650012"/>
                <a:gd name="connsiteY498" fmla="*/ 96737 h 544089"/>
                <a:gd name="connsiteX499" fmla="*/ 357419 w 650012"/>
                <a:gd name="connsiteY499" fmla="*/ 96488 h 544089"/>
                <a:gd name="connsiteX500" fmla="*/ 360288 w 650012"/>
                <a:gd name="connsiteY500" fmla="*/ 94917 h 544089"/>
                <a:gd name="connsiteX501" fmla="*/ 360538 w 650012"/>
                <a:gd name="connsiteY501" fmla="*/ 91550 h 544089"/>
                <a:gd name="connsiteX502" fmla="*/ 362609 w 650012"/>
                <a:gd name="connsiteY502" fmla="*/ 85065 h 544089"/>
                <a:gd name="connsiteX503" fmla="*/ 365478 w 650012"/>
                <a:gd name="connsiteY503" fmla="*/ 79353 h 544089"/>
                <a:gd name="connsiteX504" fmla="*/ 372489 w 650012"/>
                <a:gd name="connsiteY504" fmla="*/ 80376 h 544089"/>
                <a:gd name="connsiteX505" fmla="*/ 374834 w 650012"/>
                <a:gd name="connsiteY505" fmla="*/ 77009 h 544089"/>
                <a:gd name="connsiteX506" fmla="*/ 375333 w 650012"/>
                <a:gd name="connsiteY506" fmla="*/ 74141 h 544089"/>
                <a:gd name="connsiteX507" fmla="*/ 378727 w 650012"/>
                <a:gd name="connsiteY507" fmla="*/ 69477 h 544089"/>
                <a:gd name="connsiteX508" fmla="*/ 382095 w 650012"/>
                <a:gd name="connsiteY508" fmla="*/ 65835 h 544089"/>
                <a:gd name="connsiteX509" fmla="*/ 384690 w 650012"/>
                <a:gd name="connsiteY509" fmla="*/ 61695 h 544089"/>
                <a:gd name="connsiteX510" fmla="*/ 387035 w 650012"/>
                <a:gd name="connsiteY510" fmla="*/ 60373 h 544089"/>
                <a:gd name="connsiteX511" fmla="*/ 386262 w 650012"/>
                <a:gd name="connsiteY511" fmla="*/ 52342 h 544089"/>
                <a:gd name="connsiteX512" fmla="*/ 379500 w 650012"/>
                <a:gd name="connsiteY512" fmla="*/ 53365 h 544089"/>
                <a:gd name="connsiteX513" fmla="*/ 376381 w 650012"/>
                <a:gd name="connsiteY513" fmla="*/ 52342 h 544089"/>
                <a:gd name="connsiteX514" fmla="*/ 364680 w 650012"/>
                <a:gd name="connsiteY514" fmla="*/ 50522 h 544089"/>
                <a:gd name="connsiteX515" fmla="*/ 365977 w 650012"/>
                <a:gd name="connsiteY515" fmla="*/ 48451 h 544089"/>
                <a:gd name="connsiteX516" fmla="*/ 364430 w 650012"/>
                <a:gd name="connsiteY516" fmla="*/ 46356 h 544089"/>
                <a:gd name="connsiteX517" fmla="*/ 365204 w 650012"/>
                <a:gd name="connsiteY517" fmla="*/ 42466 h 544089"/>
                <a:gd name="connsiteX518" fmla="*/ 364680 w 650012"/>
                <a:gd name="connsiteY518" fmla="*/ 38575 h 544089"/>
                <a:gd name="connsiteX519" fmla="*/ 368846 w 650012"/>
                <a:gd name="connsiteY519" fmla="*/ 31816 h 544089"/>
                <a:gd name="connsiteX520" fmla="*/ 371192 w 650012"/>
                <a:gd name="connsiteY520" fmla="*/ 28449 h 544089"/>
                <a:gd name="connsiteX521" fmla="*/ 373013 w 650012"/>
                <a:gd name="connsiteY521" fmla="*/ 23760 h 544089"/>
                <a:gd name="connsiteX522" fmla="*/ 378203 w 650012"/>
                <a:gd name="connsiteY522" fmla="*/ 20392 h 544089"/>
                <a:gd name="connsiteX523" fmla="*/ 380274 w 650012"/>
                <a:gd name="connsiteY523" fmla="*/ 22463 h 544089"/>
                <a:gd name="connsiteX524" fmla="*/ 384964 w 650012"/>
                <a:gd name="connsiteY524" fmla="*/ 20143 h 544089"/>
                <a:gd name="connsiteX525" fmla="*/ 388857 w 650012"/>
                <a:gd name="connsiteY525" fmla="*/ 17275 h 544089"/>
                <a:gd name="connsiteX526" fmla="*/ 390154 w 650012"/>
                <a:gd name="connsiteY526" fmla="*/ 15205 h 544089"/>
                <a:gd name="connsiteX527" fmla="*/ 398213 w 650012"/>
                <a:gd name="connsiteY527" fmla="*/ 11564 h 544089"/>
                <a:gd name="connsiteX528" fmla="*/ 402355 w 650012"/>
                <a:gd name="connsiteY528" fmla="*/ 11813 h 544089"/>
                <a:gd name="connsiteX529" fmla="*/ 409116 w 650012"/>
                <a:gd name="connsiteY529" fmla="*/ 9992 h 544089"/>
                <a:gd name="connsiteX530" fmla="*/ 410414 w 650012"/>
                <a:gd name="connsiteY530" fmla="*/ 8970 h 544089"/>
                <a:gd name="connsiteX531" fmla="*/ 421841 w 650012"/>
                <a:gd name="connsiteY531" fmla="*/ 4804 h 544089"/>
                <a:gd name="connsiteX532" fmla="*/ 430424 w 650012"/>
                <a:gd name="connsiteY532" fmla="*/ -383 h 544089"/>
                <a:gd name="connsiteX533" fmla="*/ 430674 w 650012"/>
                <a:gd name="connsiteY533" fmla="*/ 390 h 544089"/>
                <a:gd name="connsiteX534" fmla="*/ 437436 w 650012"/>
                <a:gd name="connsiteY534" fmla="*/ 5079 h 544089"/>
                <a:gd name="connsiteX535" fmla="*/ 441328 w 650012"/>
                <a:gd name="connsiteY535" fmla="*/ 8970 h 544089"/>
                <a:gd name="connsiteX536" fmla="*/ 445495 w 650012"/>
                <a:gd name="connsiteY536" fmla="*/ 16228 h 544089"/>
                <a:gd name="connsiteX537" fmla="*/ 447041 w 650012"/>
                <a:gd name="connsiteY537" fmla="*/ 16502 h 544089"/>
                <a:gd name="connsiteX538" fmla="*/ 455101 w 650012"/>
                <a:gd name="connsiteY538" fmla="*/ 25331 h 544089"/>
                <a:gd name="connsiteX539" fmla="*/ 456647 w 650012"/>
                <a:gd name="connsiteY539" fmla="*/ 24533 h 544089"/>
                <a:gd name="connsiteX540" fmla="*/ 458993 w 650012"/>
                <a:gd name="connsiteY540" fmla="*/ 20916 h 544089"/>
                <a:gd name="connsiteX541" fmla="*/ 460290 w 650012"/>
                <a:gd name="connsiteY541" fmla="*/ 17275 h 544089"/>
                <a:gd name="connsiteX542" fmla="*/ 464183 w 650012"/>
                <a:gd name="connsiteY542" fmla="*/ 10516 h 54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</a:cxnLst>
              <a:rect l="l" t="t" r="r" b="b"/>
              <a:pathLst>
                <a:path w="650012" h="544089">
                  <a:moveTo>
                    <a:pt x="465530" y="12062"/>
                  </a:moveTo>
                  <a:lnTo>
                    <a:pt x="462136" y="21166"/>
                  </a:lnTo>
                  <a:lnTo>
                    <a:pt x="459816" y="31791"/>
                  </a:lnTo>
                  <a:lnTo>
                    <a:pt x="459292" y="39073"/>
                  </a:lnTo>
                  <a:lnTo>
                    <a:pt x="459816" y="49200"/>
                  </a:lnTo>
                  <a:lnTo>
                    <a:pt x="466553" y="91799"/>
                  </a:lnTo>
                  <a:lnTo>
                    <a:pt x="468374" y="101651"/>
                  </a:lnTo>
                  <a:lnTo>
                    <a:pt x="470969" y="109457"/>
                  </a:lnTo>
                  <a:lnTo>
                    <a:pt x="475385" y="118286"/>
                  </a:lnTo>
                  <a:lnTo>
                    <a:pt x="479278" y="123474"/>
                  </a:lnTo>
                  <a:lnTo>
                    <a:pt x="482671" y="127639"/>
                  </a:lnTo>
                  <a:lnTo>
                    <a:pt x="493574" y="137765"/>
                  </a:lnTo>
                  <a:lnTo>
                    <a:pt x="497741" y="141656"/>
                  </a:lnTo>
                  <a:lnTo>
                    <a:pt x="505002" y="151782"/>
                  </a:lnTo>
                  <a:lnTo>
                    <a:pt x="516704" y="169191"/>
                  </a:lnTo>
                  <a:lnTo>
                    <a:pt x="520845" y="176973"/>
                  </a:lnTo>
                  <a:lnTo>
                    <a:pt x="522667" y="174105"/>
                  </a:lnTo>
                  <a:lnTo>
                    <a:pt x="527083" y="168668"/>
                  </a:lnTo>
                  <a:lnTo>
                    <a:pt x="534368" y="158541"/>
                  </a:lnTo>
                  <a:lnTo>
                    <a:pt x="537487" y="155948"/>
                  </a:lnTo>
                  <a:lnTo>
                    <a:pt x="542428" y="154127"/>
                  </a:lnTo>
                  <a:lnTo>
                    <a:pt x="548391" y="150485"/>
                  </a:lnTo>
                  <a:lnTo>
                    <a:pt x="553581" y="148914"/>
                  </a:lnTo>
                  <a:lnTo>
                    <a:pt x="560616" y="150236"/>
                  </a:lnTo>
                  <a:lnTo>
                    <a:pt x="568152" y="153603"/>
                  </a:lnTo>
                  <a:lnTo>
                    <a:pt x="572294" y="155149"/>
                  </a:lnTo>
                  <a:lnTo>
                    <a:pt x="576984" y="155948"/>
                  </a:lnTo>
                  <a:lnTo>
                    <a:pt x="581126" y="155149"/>
                  </a:lnTo>
                  <a:lnTo>
                    <a:pt x="587114" y="149962"/>
                  </a:lnTo>
                  <a:lnTo>
                    <a:pt x="588137" y="149962"/>
                  </a:lnTo>
                  <a:lnTo>
                    <a:pt x="586840" y="156197"/>
                  </a:lnTo>
                  <a:lnTo>
                    <a:pt x="589709" y="157244"/>
                  </a:lnTo>
                  <a:lnTo>
                    <a:pt x="594899" y="160612"/>
                  </a:lnTo>
                  <a:lnTo>
                    <a:pt x="597244" y="156446"/>
                  </a:lnTo>
                  <a:lnTo>
                    <a:pt x="599565" y="155673"/>
                  </a:lnTo>
                  <a:lnTo>
                    <a:pt x="600612" y="153603"/>
                  </a:lnTo>
                  <a:lnTo>
                    <a:pt x="605029" y="146844"/>
                  </a:lnTo>
                  <a:lnTo>
                    <a:pt x="605029" y="142180"/>
                  </a:lnTo>
                  <a:lnTo>
                    <a:pt x="611266" y="146320"/>
                  </a:lnTo>
                  <a:lnTo>
                    <a:pt x="608397" y="136718"/>
                  </a:lnTo>
                  <a:lnTo>
                    <a:pt x="610493" y="134648"/>
                  </a:lnTo>
                  <a:lnTo>
                    <a:pt x="608397" y="131530"/>
                  </a:lnTo>
                  <a:lnTo>
                    <a:pt x="606850" y="126841"/>
                  </a:lnTo>
                  <a:lnTo>
                    <a:pt x="612315" y="124771"/>
                  </a:lnTo>
                  <a:lnTo>
                    <a:pt x="610742" y="116990"/>
                  </a:lnTo>
                  <a:lnTo>
                    <a:pt x="613861" y="118012"/>
                  </a:lnTo>
                  <a:lnTo>
                    <a:pt x="615159" y="115942"/>
                  </a:lnTo>
                  <a:lnTo>
                    <a:pt x="619849" y="113348"/>
                  </a:lnTo>
                  <a:lnTo>
                    <a:pt x="622170" y="113348"/>
                  </a:lnTo>
                  <a:lnTo>
                    <a:pt x="627384" y="112051"/>
                  </a:lnTo>
                  <a:lnTo>
                    <a:pt x="637514" y="108160"/>
                  </a:lnTo>
                  <a:lnTo>
                    <a:pt x="639835" y="113597"/>
                  </a:lnTo>
                  <a:lnTo>
                    <a:pt x="646597" y="121404"/>
                  </a:lnTo>
                  <a:lnTo>
                    <a:pt x="647894" y="124522"/>
                  </a:lnTo>
                  <a:lnTo>
                    <a:pt x="645049" y="127889"/>
                  </a:lnTo>
                  <a:lnTo>
                    <a:pt x="641132" y="129435"/>
                  </a:lnTo>
                  <a:lnTo>
                    <a:pt x="638537" y="132553"/>
                  </a:lnTo>
                  <a:lnTo>
                    <a:pt x="635169" y="134124"/>
                  </a:lnTo>
                  <a:lnTo>
                    <a:pt x="632299" y="137765"/>
                  </a:lnTo>
                  <a:lnTo>
                    <a:pt x="632574" y="142953"/>
                  </a:lnTo>
                  <a:lnTo>
                    <a:pt x="636467" y="147617"/>
                  </a:lnTo>
                  <a:lnTo>
                    <a:pt x="638537" y="148665"/>
                  </a:lnTo>
                  <a:lnTo>
                    <a:pt x="641931" y="148665"/>
                  </a:lnTo>
                  <a:lnTo>
                    <a:pt x="646597" y="154127"/>
                  </a:lnTo>
                  <a:lnTo>
                    <a:pt x="646597" y="155673"/>
                  </a:lnTo>
                  <a:lnTo>
                    <a:pt x="643478" y="158267"/>
                  </a:lnTo>
                  <a:lnTo>
                    <a:pt x="638537" y="163455"/>
                  </a:lnTo>
                  <a:lnTo>
                    <a:pt x="640359" y="169690"/>
                  </a:lnTo>
                  <a:lnTo>
                    <a:pt x="642953" y="172284"/>
                  </a:lnTo>
                  <a:lnTo>
                    <a:pt x="643478" y="176449"/>
                  </a:lnTo>
                  <a:lnTo>
                    <a:pt x="641407" y="182684"/>
                  </a:lnTo>
                  <a:lnTo>
                    <a:pt x="639311" y="185528"/>
                  </a:lnTo>
                  <a:lnTo>
                    <a:pt x="638812" y="188920"/>
                  </a:lnTo>
                  <a:lnTo>
                    <a:pt x="639835" y="191264"/>
                  </a:lnTo>
                  <a:lnTo>
                    <a:pt x="639062" y="193584"/>
                  </a:lnTo>
                  <a:lnTo>
                    <a:pt x="640608" y="195404"/>
                  </a:lnTo>
                  <a:lnTo>
                    <a:pt x="641132" y="209172"/>
                  </a:lnTo>
                  <a:lnTo>
                    <a:pt x="641906" y="213586"/>
                  </a:lnTo>
                  <a:lnTo>
                    <a:pt x="641382" y="218250"/>
                  </a:lnTo>
                  <a:lnTo>
                    <a:pt x="638787" y="223987"/>
                  </a:lnTo>
                  <a:lnTo>
                    <a:pt x="634645" y="228900"/>
                  </a:lnTo>
                  <a:lnTo>
                    <a:pt x="621920" y="238004"/>
                  </a:lnTo>
                  <a:lnTo>
                    <a:pt x="616181" y="239301"/>
                  </a:lnTo>
                  <a:lnTo>
                    <a:pt x="607100" y="243441"/>
                  </a:lnTo>
                  <a:lnTo>
                    <a:pt x="598517" y="246559"/>
                  </a:lnTo>
                  <a:lnTo>
                    <a:pt x="591256" y="248130"/>
                  </a:lnTo>
                  <a:lnTo>
                    <a:pt x="594899" y="263194"/>
                  </a:lnTo>
                  <a:lnTo>
                    <a:pt x="598791" y="268631"/>
                  </a:lnTo>
                  <a:lnTo>
                    <a:pt x="599041" y="272797"/>
                  </a:lnTo>
                  <a:lnTo>
                    <a:pt x="592803" y="275914"/>
                  </a:lnTo>
                  <a:lnTo>
                    <a:pt x="587888" y="280578"/>
                  </a:lnTo>
                  <a:lnTo>
                    <a:pt x="583197" y="287088"/>
                  </a:lnTo>
                  <a:lnTo>
                    <a:pt x="581375" y="290205"/>
                  </a:lnTo>
                  <a:lnTo>
                    <a:pt x="578257" y="289682"/>
                  </a:lnTo>
                  <a:lnTo>
                    <a:pt x="576959" y="288135"/>
                  </a:lnTo>
                  <a:lnTo>
                    <a:pt x="569948" y="283721"/>
                  </a:lnTo>
                  <a:lnTo>
                    <a:pt x="566580" y="283197"/>
                  </a:lnTo>
                  <a:lnTo>
                    <a:pt x="562413" y="283970"/>
                  </a:lnTo>
                  <a:lnTo>
                    <a:pt x="559569" y="285542"/>
                  </a:lnTo>
                  <a:lnTo>
                    <a:pt x="559569" y="288385"/>
                  </a:lnTo>
                  <a:lnTo>
                    <a:pt x="556176" y="290729"/>
                  </a:lnTo>
                  <a:lnTo>
                    <a:pt x="559818" y="292799"/>
                  </a:lnTo>
                  <a:lnTo>
                    <a:pt x="563186" y="292550"/>
                  </a:lnTo>
                  <a:lnTo>
                    <a:pt x="565008" y="294096"/>
                  </a:lnTo>
                  <a:lnTo>
                    <a:pt x="563186" y="296715"/>
                  </a:lnTo>
                  <a:lnTo>
                    <a:pt x="564235" y="297738"/>
                  </a:lnTo>
                  <a:lnTo>
                    <a:pt x="570472" y="297488"/>
                  </a:lnTo>
                  <a:lnTo>
                    <a:pt x="571520" y="296964"/>
                  </a:lnTo>
                  <a:lnTo>
                    <a:pt x="575936" y="297488"/>
                  </a:lnTo>
                  <a:lnTo>
                    <a:pt x="582149" y="301628"/>
                  </a:lnTo>
                  <a:lnTo>
                    <a:pt x="581899" y="307091"/>
                  </a:lnTo>
                  <a:lnTo>
                    <a:pt x="582423" y="307864"/>
                  </a:lnTo>
                  <a:lnTo>
                    <a:pt x="590483" y="309684"/>
                  </a:lnTo>
                  <a:lnTo>
                    <a:pt x="591256" y="310732"/>
                  </a:lnTo>
                  <a:lnTo>
                    <a:pt x="595922" y="310208"/>
                  </a:lnTo>
                  <a:lnTo>
                    <a:pt x="602434" y="311505"/>
                  </a:lnTo>
                  <a:lnTo>
                    <a:pt x="602933" y="316967"/>
                  </a:lnTo>
                  <a:lnTo>
                    <a:pt x="598517" y="321133"/>
                  </a:lnTo>
                  <a:lnTo>
                    <a:pt x="591755" y="326046"/>
                  </a:lnTo>
                  <a:lnTo>
                    <a:pt x="589434" y="331258"/>
                  </a:lnTo>
                  <a:lnTo>
                    <a:pt x="588911" y="334625"/>
                  </a:lnTo>
                  <a:lnTo>
                    <a:pt x="587089" y="337494"/>
                  </a:lnTo>
                  <a:lnTo>
                    <a:pt x="592029" y="348642"/>
                  </a:lnTo>
                  <a:lnTo>
                    <a:pt x="592803" y="353581"/>
                  </a:lnTo>
                  <a:lnTo>
                    <a:pt x="592803" y="357472"/>
                  </a:lnTo>
                  <a:lnTo>
                    <a:pt x="591256" y="357995"/>
                  </a:lnTo>
                  <a:lnTo>
                    <a:pt x="589434" y="361637"/>
                  </a:lnTo>
                  <a:lnTo>
                    <a:pt x="589684" y="365253"/>
                  </a:lnTo>
                  <a:lnTo>
                    <a:pt x="586067" y="369668"/>
                  </a:lnTo>
                  <a:lnTo>
                    <a:pt x="579829" y="376427"/>
                  </a:lnTo>
                  <a:lnTo>
                    <a:pt x="567603" y="384233"/>
                  </a:lnTo>
                  <a:lnTo>
                    <a:pt x="565781" y="381889"/>
                  </a:lnTo>
                  <a:lnTo>
                    <a:pt x="557223" y="386827"/>
                  </a:lnTo>
                  <a:lnTo>
                    <a:pt x="555651" y="386553"/>
                  </a:lnTo>
                  <a:lnTo>
                    <a:pt x="549164" y="383186"/>
                  </a:lnTo>
                  <a:lnTo>
                    <a:pt x="548391" y="384233"/>
                  </a:lnTo>
                  <a:lnTo>
                    <a:pt x="545272" y="380842"/>
                  </a:lnTo>
                  <a:lnTo>
                    <a:pt x="543451" y="377200"/>
                  </a:lnTo>
                  <a:lnTo>
                    <a:pt x="531499" y="384233"/>
                  </a:lnTo>
                  <a:lnTo>
                    <a:pt x="522916" y="386827"/>
                  </a:lnTo>
                  <a:lnTo>
                    <a:pt x="520072" y="395133"/>
                  </a:lnTo>
                  <a:lnTo>
                    <a:pt x="519798" y="397203"/>
                  </a:lnTo>
                  <a:lnTo>
                    <a:pt x="516429" y="399797"/>
                  </a:lnTo>
                  <a:lnTo>
                    <a:pt x="515131" y="398251"/>
                  </a:lnTo>
                  <a:lnTo>
                    <a:pt x="512537" y="398774"/>
                  </a:lnTo>
                  <a:lnTo>
                    <a:pt x="509144" y="397727"/>
                  </a:lnTo>
                  <a:lnTo>
                    <a:pt x="505775" y="398251"/>
                  </a:lnTo>
                  <a:lnTo>
                    <a:pt x="506299" y="395632"/>
                  </a:lnTo>
                  <a:lnTo>
                    <a:pt x="502931" y="393312"/>
                  </a:lnTo>
                  <a:lnTo>
                    <a:pt x="500061" y="388898"/>
                  </a:lnTo>
                  <a:lnTo>
                    <a:pt x="498764" y="388374"/>
                  </a:lnTo>
                  <a:lnTo>
                    <a:pt x="498515" y="385007"/>
                  </a:lnTo>
                  <a:lnTo>
                    <a:pt x="495920" y="384732"/>
                  </a:lnTo>
                  <a:lnTo>
                    <a:pt x="494622" y="382413"/>
                  </a:lnTo>
                  <a:lnTo>
                    <a:pt x="488634" y="378248"/>
                  </a:lnTo>
                  <a:lnTo>
                    <a:pt x="484742" y="372012"/>
                  </a:lnTo>
                  <a:lnTo>
                    <a:pt x="484492" y="368645"/>
                  </a:lnTo>
                  <a:lnTo>
                    <a:pt x="482671" y="368371"/>
                  </a:lnTo>
                  <a:lnTo>
                    <a:pt x="481373" y="364754"/>
                  </a:lnTo>
                  <a:lnTo>
                    <a:pt x="479802" y="365528"/>
                  </a:lnTo>
                  <a:lnTo>
                    <a:pt x="477456" y="362161"/>
                  </a:lnTo>
                  <a:lnTo>
                    <a:pt x="475635" y="361113"/>
                  </a:lnTo>
                  <a:lnTo>
                    <a:pt x="467326" y="358769"/>
                  </a:lnTo>
                  <a:lnTo>
                    <a:pt x="462136" y="358270"/>
                  </a:lnTo>
                  <a:lnTo>
                    <a:pt x="461089" y="355651"/>
                  </a:lnTo>
                  <a:lnTo>
                    <a:pt x="458768" y="352284"/>
                  </a:lnTo>
                  <a:lnTo>
                    <a:pt x="456423" y="353057"/>
                  </a:lnTo>
                  <a:lnTo>
                    <a:pt x="455126" y="349939"/>
                  </a:lnTo>
                  <a:lnTo>
                    <a:pt x="450460" y="349441"/>
                  </a:lnTo>
                  <a:lnTo>
                    <a:pt x="446293" y="352284"/>
                  </a:lnTo>
                  <a:lnTo>
                    <a:pt x="442925" y="353082"/>
                  </a:lnTo>
                  <a:lnTo>
                    <a:pt x="439007" y="350463"/>
                  </a:lnTo>
                  <a:lnTo>
                    <a:pt x="430449" y="346323"/>
                  </a:lnTo>
                  <a:lnTo>
                    <a:pt x="428353" y="347869"/>
                  </a:lnTo>
                  <a:lnTo>
                    <a:pt x="424212" y="348667"/>
                  </a:lnTo>
                  <a:lnTo>
                    <a:pt x="419795" y="350488"/>
                  </a:lnTo>
                  <a:lnTo>
                    <a:pt x="414331" y="353855"/>
                  </a:lnTo>
                  <a:lnTo>
                    <a:pt x="413034" y="355401"/>
                  </a:lnTo>
                  <a:lnTo>
                    <a:pt x="409665" y="356698"/>
                  </a:lnTo>
                  <a:lnTo>
                    <a:pt x="406272" y="356973"/>
                  </a:lnTo>
                  <a:lnTo>
                    <a:pt x="402655" y="354878"/>
                  </a:lnTo>
                  <a:lnTo>
                    <a:pt x="401606" y="352035"/>
                  </a:lnTo>
                  <a:lnTo>
                    <a:pt x="399011" y="352035"/>
                  </a:lnTo>
                  <a:lnTo>
                    <a:pt x="396666" y="354105"/>
                  </a:lnTo>
                  <a:lnTo>
                    <a:pt x="392774" y="351785"/>
                  </a:lnTo>
                  <a:lnTo>
                    <a:pt x="390428" y="353082"/>
                  </a:lnTo>
                  <a:lnTo>
                    <a:pt x="393822" y="357995"/>
                  </a:lnTo>
                  <a:lnTo>
                    <a:pt x="396941" y="363732"/>
                  </a:lnTo>
                  <a:lnTo>
                    <a:pt x="399261" y="363732"/>
                  </a:lnTo>
                  <a:lnTo>
                    <a:pt x="402130" y="369942"/>
                  </a:lnTo>
                  <a:lnTo>
                    <a:pt x="402904" y="375155"/>
                  </a:lnTo>
                  <a:lnTo>
                    <a:pt x="400309" y="377225"/>
                  </a:lnTo>
                  <a:lnTo>
                    <a:pt x="401082" y="380592"/>
                  </a:lnTo>
                  <a:lnTo>
                    <a:pt x="400309" y="388398"/>
                  </a:lnTo>
                  <a:lnTo>
                    <a:pt x="397190" y="400071"/>
                  </a:lnTo>
                  <a:lnTo>
                    <a:pt x="394071" y="398525"/>
                  </a:lnTo>
                  <a:lnTo>
                    <a:pt x="391477" y="403712"/>
                  </a:lnTo>
                  <a:lnTo>
                    <a:pt x="387833" y="405533"/>
                  </a:lnTo>
                  <a:lnTo>
                    <a:pt x="382644" y="409424"/>
                  </a:lnTo>
                  <a:lnTo>
                    <a:pt x="376930" y="411768"/>
                  </a:lnTo>
                  <a:lnTo>
                    <a:pt x="376406" y="414886"/>
                  </a:lnTo>
                  <a:lnTo>
                    <a:pt x="368347" y="420598"/>
                  </a:lnTo>
                  <a:lnTo>
                    <a:pt x="369395" y="423715"/>
                  </a:lnTo>
                  <a:lnTo>
                    <a:pt x="371217" y="426060"/>
                  </a:lnTo>
                  <a:lnTo>
                    <a:pt x="368622" y="428130"/>
                  </a:lnTo>
                  <a:lnTo>
                    <a:pt x="366526" y="430724"/>
                  </a:lnTo>
                  <a:lnTo>
                    <a:pt x="367574" y="433317"/>
                  </a:lnTo>
                  <a:lnTo>
                    <a:pt x="367324" y="437732"/>
                  </a:lnTo>
                  <a:lnTo>
                    <a:pt x="370693" y="444217"/>
                  </a:lnTo>
                  <a:lnTo>
                    <a:pt x="373811" y="445264"/>
                  </a:lnTo>
                  <a:lnTo>
                    <a:pt x="376406" y="448905"/>
                  </a:lnTo>
                  <a:lnTo>
                    <a:pt x="375358" y="450976"/>
                  </a:lnTo>
                  <a:lnTo>
                    <a:pt x="372764" y="451499"/>
                  </a:lnTo>
                  <a:lnTo>
                    <a:pt x="371740" y="456937"/>
                  </a:lnTo>
                  <a:lnTo>
                    <a:pt x="375633" y="460055"/>
                  </a:lnTo>
                  <a:lnTo>
                    <a:pt x="368098" y="466814"/>
                  </a:lnTo>
                  <a:lnTo>
                    <a:pt x="358741" y="473822"/>
                  </a:lnTo>
                  <a:lnTo>
                    <a:pt x="357444" y="477987"/>
                  </a:lnTo>
                  <a:lnTo>
                    <a:pt x="351730" y="476939"/>
                  </a:lnTo>
                  <a:lnTo>
                    <a:pt x="349659" y="483424"/>
                  </a:lnTo>
                  <a:lnTo>
                    <a:pt x="346790" y="488113"/>
                  </a:lnTo>
                  <a:lnTo>
                    <a:pt x="346790" y="491755"/>
                  </a:lnTo>
                  <a:lnTo>
                    <a:pt x="342623" y="500833"/>
                  </a:lnTo>
                  <a:lnTo>
                    <a:pt x="337708" y="503177"/>
                  </a:lnTo>
                  <a:lnTo>
                    <a:pt x="339504" y="508365"/>
                  </a:lnTo>
                  <a:lnTo>
                    <a:pt x="334314" y="507842"/>
                  </a:lnTo>
                  <a:lnTo>
                    <a:pt x="324459" y="509139"/>
                  </a:lnTo>
                  <a:lnTo>
                    <a:pt x="322363" y="507842"/>
                  </a:lnTo>
                  <a:lnTo>
                    <a:pt x="315352" y="506545"/>
                  </a:lnTo>
                  <a:lnTo>
                    <a:pt x="314055" y="507592"/>
                  </a:lnTo>
                  <a:lnTo>
                    <a:pt x="308590" y="507343"/>
                  </a:lnTo>
                  <a:lnTo>
                    <a:pt x="302103" y="508116"/>
                  </a:lnTo>
                  <a:lnTo>
                    <a:pt x="297687" y="509937"/>
                  </a:lnTo>
                  <a:lnTo>
                    <a:pt x="291449" y="511233"/>
                  </a:lnTo>
                  <a:lnTo>
                    <a:pt x="287308" y="511483"/>
                  </a:lnTo>
                  <a:lnTo>
                    <a:pt x="285486" y="510710"/>
                  </a:lnTo>
                  <a:lnTo>
                    <a:pt x="277951" y="511483"/>
                  </a:lnTo>
                  <a:lnTo>
                    <a:pt x="274308" y="511233"/>
                  </a:lnTo>
                  <a:lnTo>
                    <a:pt x="270665" y="511758"/>
                  </a:lnTo>
                  <a:lnTo>
                    <a:pt x="267547" y="514102"/>
                  </a:lnTo>
                  <a:lnTo>
                    <a:pt x="264952" y="514102"/>
                  </a:lnTo>
                  <a:lnTo>
                    <a:pt x="263130" y="516945"/>
                  </a:lnTo>
                  <a:lnTo>
                    <a:pt x="256893" y="517718"/>
                  </a:lnTo>
                  <a:lnTo>
                    <a:pt x="254822" y="517469"/>
                  </a:lnTo>
                  <a:lnTo>
                    <a:pt x="250156" y="520586"/>
                  </a:lnTo>
                  <a:lnTo>
                    <a:pt x="251179" y="522656"/>
                  </a:lnTo>
                  <a:lnTo>
                    <a:pt x="249108" y="523704"/>
                  </a:lnTo>
                  <a:lnTo>
                    <a:pt x="247287" y="520337"/>
                  </a:lnTo>
                  <a:lnTo>
                    <a:pt x="244168" y="521110"/>
                  </a:lnTo>
                  <a:lnTo>
                    <a:pt x="237681" y="528643"/>
                  </a:lnTo>
                  <a:lnTo>
                    <a:pt x="242347" y="534603"/>
                  </a:lnTo>
                  <a:lnTo>
                    <a:pt x="242621" y="538519"/>
                  </a:lnTo>
                  <a:lnTo>
                    <a:pt x="241323" y="539292"/>
                  </a:lnTo>
                  <a:lnTo>
                    <a:pt x="240800" y="542410"/>
                  </a:lnTo>
                  <a:lnTo>
                    <a:pt x="228324" y="542909"/>
                  </a:lnTo>
                  <a:lnTo>
                    <a:pt x="225979" y="543707"/>
                  </a:lnTo>
                  <a:lnTo>
                    <a:pt x="223908" y="540589"/>
                  </a:lnTo>
                  <a:lnTo>
                    <a:pt x="214302" y="540839"/>
                  </a:lnTo>
                  <a:lnTo>
                    <a:pt x="209611" y="541362"/>
                  </a:lnTo>
                  <a:lnTo>
                    <a:pt x="182864" y="541612"/>
                  </a:lnTo>
                  <a:lnTo>
                    <a:pt x="163628" y="542136"/>
                  </a:lnTo>
                  <a:lnTo>
                    <a:pt x="152974" y="519290"/>
                  </a:lnTo>
                  <a:lnTo>
                    <a:pt x="152724" y="519290"/>
                  </a:lnTo>
                  <a:lnTo>
                    <a:pt x="150129" y="513578"/>
                  </a:lnTo>
                  <a:lnTo>
                    <a:pt x="140772" y="503951"/>
                  </a:lnTo>
                  <a:lnTo>
                    <a:pt x="144940" y="499012"/>
                  </a:lnTo>
                  <a:lnTo>
                    <a:pt x="133238" y="476939"/>
                  </a:lnTo>
                  <a:lnTo>
                    <a:pt x="131416" y="473573"/>
                  </a:lnTo>
                  <a:lnTo>
                    <a:pt x="125977" y="468385"/>
                  </a:lnTo>
                  <a:lnTo>
                    <a:pt x="122059" y="463696"/>
                  </a:lnTo>
                  <a:lnTo>
                    <a:pt x="114525" y="459805"/>
                  </a:lnTo>
                  <a:lnTo>
                    <a:pt x="114000" y="457461"/>
                  </a:lnTo>
                  <a:lnTo>
                    <a:pt x="106216" y="469408"/>
                  </a:lnTo>
                  <a:lnTo>
                    <a:pt x="103621" y="466564"/>
                  </a:lnTo>
                  <a:lnTo>
                    <a:pt x="100253" y="469682"/>
                  </a:lnTo>
                  <a:lnTo>
                    <a:pt x="94789" y="463696"/>
                  </a:lnTo>
                  <a:lnTo>
                    <a:pt x="96336" y="460852"/>
                  </a:lnTo>
                  <a:lnTo>
                    <a:pt x="96086" y="459555"/>
                  </a:lnTo>
                  <a:lnTo>
                    <a:pt x="97658" y="451749"/>
                  </a:lnTo>
                  <a:lnTo>
                    <a:pt x="100752" y="446561"/>
                  </a:lnTo>
                  <a:lnTo>
                    <a:pt x="95038" y="446312"/>
                  </a:lnTo>
                  <a:lnTo>
                    <a:pt x="92967" y="445788"/>
                  </a:lnTo>
                  <a:lnTo>
                    <a:pt x="91920" y="441374"/>
                  </a:lnTo>
                  <a:lnTo>
                    <a:pt x="92718" y="434614"/>
                  </a:lnTo>
                  <a:lnTo>
                    <a:pt x="90372" y="431248"/>
                  </a:lnTo>
                  <a:lnTo>
                    <a:pt x="84409" y="435413"/>
                  </a:lnTo>
                  <a:lnTo>
                    <a:pt x="75302" y="431248"/>
                  </a:lnTo>
                  <a:lnTo>
                    <a:pt x="71410" y="430998"/>
                  </a:lnTo>
                  <a:lnTo>
                    <a:pt x="66744" y="431497"/>
                  </a:lnTo>
                  <a:lnTo>
                    <a:pt x="54269" y="434365"/>
                  </a:lnTo>
                  <a:lnTo>
                    <a:pt x="50876" y="432270"/>
                  </a:lnTo>
                  <a:lnTo>
                    <a:pt x="52447" y="428903"/>
                  </a:lnTo>
                  <a:lnTo>
                    <a:pt x="43341" y="424239"/>
                  </a:lnTo>
                  <a:lnTo>
                    <a:pt x="41544" y="428130"/>
                  </a:lnTo>
                  <a:lnTo>
                    <a:pt x="38675" y="427082"/>
                  </a:lnTo>
                  <a:lnTo>
                    <a:pt x="35307" y="424763"/>
                  </a:lnTo>
                  <a:lnTo>
                    <a:pt x="31389" y="418777"/>
                  </a:lnTo>
                  <a:lnTo>
                    <a:pt x="35556" y="415659"/>
                  </a:lnTo>
                  <a:lnTo>
                    <a:pt x="40496" y="415410"/>
                  </a:lnTo>
                  <a:lnTo>
                    <a:pt x="39722" y="411768"/>
                  </a:lnTo>
                  <a:lnTo>
                    <a:pt x="36853" y="409424"/>
                  </a:lnTo>
                  <a:lnTo>
                    <a:pt x="36080" y="406580"/>
                  </a:lnTo>
                  <a:lnTo>
                    <a:pt x="39448" y="406057"/>
                  </a:lnTo>
                  <a:lnTo>
                    <a:pt x="39448" y="404236"/>
                  </a:lnTo>
                  <a:lnTo>
                    <a:pt x="41794" y="401119"/>
                  </a:lnTo>
                  <a:lnTo>
                    <a:pt x="46210" y="398774"/>
                  </a:lnTo>
                  <a:lnTo>
                    <a:pt x="45162" y="393337"/>
                  </a:lnTo>
                  <a:lnTo>
                    <a:pt x="43091" y="388923"/>
                  </a:lnTo>
                  <a:lnTo>
                    <a:pt x="44388" y="387875"/>
                  </a:lnTo>
                  <a:lnTo>
                    <a:pt x="44388" y="380342"/>
                  </a:lnTo>
                  <a:lnTo>
                    <a:pt x="44638" y="376701"/>
                  </a:lnTo>
                  <a:lnTo>
                    <a:pt x="39972" y="367099"/>
                  </a:lnTo>
                  <a:lnTo>
                    <a:pt x="37627" y="361637"/>
                  </a:lnTo>
                  <a:lnTo>
                    <a:pt x="36080" y="362684"/>
                  </a:lnTo>
                  <a:lnTo>
                    <a:pt x="33485" y="361388"/>
                  </a:lnTo>
                  <a:lnTo>
                    <a:pt x="33485" y="354903"/>
                  </a:lnTo>
                  <a:lnTo>
                    <a:pt x="31389" y="354105"/>
                  </a:lnTo>
                  <a:lnTo>
                    <a:pt x="30616" y="351785"/>
                  </a:lnTo>
                  <a:lnTo>
                    <a:pt x="27497" y="350738"/>
                  </a:lnTo>
                  <a:lnTo>
                    <a:pt x="25676" y="348917"/>
                  </a:lnTo>
                  <a:lnTo>
                    <a:pt x="24902" y="344253"/>
                  </a:lnTo>
                  <a:lnTo>
                    <a:pt x="22307" y="340088"/>
                  </a:lnTo>
                  <a:lnTo>
                    <a:pt x="19962" y="337743"/>
                  </a:lnTo>
                  <a:lnTo>
                    <a:pt x="18664" y="334900"/>
                  </a:lnTo>
                  <a:lnTo>
                    <a:pt x="7237" y="335673"/>
                  </a:lnTo>
                  <a:lnTo>
                    <a:pt x="5665" y="334900"/>
                  </a:lnTo>
                  <a:lnTo>
                    <a:pt x="-298" y="329188"/>
                  </a:lnTo>
                  <a:lnTo>
                    <a:pt x="-822" y="328141"/>
                  </a:lnTo>
                  <a:lnTo>
                    <a:pt x="-2119" y="323477"/>
                  </a:lnTo>
                  <a:lnTo>
                    <a:pt x="-298" y="321906"/>
                  </a:lnTo>
                  <a:lnTo>
                    <a:pt x="3869" y="320609"/>
                  </a:lnTo>
                  <a:lnTo>
                    <a:pt x="5665" y="318539"/>
                  </a:lnTo>
                  <a:lnTo>
                    <a:pt x="14248" y="316469"/>
                  </a:lnTo>
                  <a:lnTo>
                    <a:pt x="17617" y="316469"/>
                  </a:lnTo>
                  <a:lnTo>
                    <a:pt x="19962" y="315421"/>
                  </a:lnTo>
                  <a:lnTo>
                    <a:pt x="23081" y="314897"/>
                  </a:lnTo>
                  <a:lnTo>
                    <a:pt x="29842" y="311006"/>
                  </a:lnTo>
                  <a:lnTo>
                    <a:pt x="32961" y="308936"/>
                  </a:lnTo>
                  <a:lnTo>
                    <a:pt x="36604" y="307365"/>
                  </a:lnTo>
                  <a:lnTo>
                    <a:pt x="41519" y="307116"/>
                  </a:lnTo>
                  <a:lnTo>
                    <a:pt x="47507" y="301928"/>
                  </a:lnTo>
                  <a:lnTo>
                    <a:pt x="50351" y="300631"/>
                  </a:lnTo>
                  <a:lnTo>
                    <a:pt x="52946" y="297763"/>
                  </a:lnTo>
                  <a:lnTo>
                    <a:pt x="55292" y="296466"/>
                  </a:lnTo>
                  <a:lnTo>
                    <a:pt x="59708" y="291527"/>
                  </a:lnTo>
                  <a:lnTo>
                    <a:pt x="65696" y="287886"/>
                  </a:lnTo>
                  <a:lnTo>
                    <a:pt x="71659" y="286589"/>
                  </a:lnTo>
                  <a:lnTo>
                    <a:pt x="72183" y="284793"/>
                  </a:lnTo>
                  <a:lnTo>
                    <a:pt x="76325" y="282175"/>
                  </a:lnTo>
                  <a:lnTo>
                    <a:pt x="79194" y="278284"/>
                  </a:lnTo>
                  <a:lnTo>
                    <a:pt x="82313" y="274917"/>
                  </a:lnTo>
                  <a:lnTo>
                    <a:pt x="86455" y="273869"/>
                  </a:lnTo>
                  <a:lnTo>
                    <a:pt x="88551" y="272048"/>
                  </a:lnTo>
                  <a:lnTo>
                    <a:pt x="93741" y="270751"/>
                  </a:lnTo>
                  <a:lnTo>
                    <a:pt x="101276" y="265813"/>
                  </a:lnTo>
                  <a:lnTo>
                    <a:pt x="102324" y="263494"/>
                  </a:lnTo>
                  <a:lnTo>
                    <a:pt x="105168" y="262197"/>
                  </a:lnTo>
                  <a:lnTo>
                    <a:pt x="107239" y="264790"/>
                  </a:lnTo>
                  <a:lnTo>
                    <a:pt x="108811" y="264790"/>
                  </a:lnTo>
                  <a:lnTo>
                    <a:pt x="112179" y="273096"/>
                  </a:lnTo>
                  <a:lnTo>
                    <a:pt x="110109" y="273869"/>
                  </a:lnTo>
                  <a:lnTo>
                    <a:pt x="112179" y="279331"/>
                  </a:lnTo>
                  <a:lnTo>
                    <a:pt x="114275" y="282175"/>
                  </a:lnTo>
                  <a:lnTo>
                    <a:pt x="116346" y="287113"/>
                  </a:lnTo>
                  <a:lnTo>
                    <a:pt x="115049" y="289208"/>
                  </a:lnTo>
                  <a:lnTo>
                    <a:pt x="117644" y="289981"/>
                  </a:lnTo>
                  <a:lnTo>
                    <a:pt x="121536" y="292575"/>
                  </a:lnTo>
                  <a:lnTo>
                    <a:pt x="122059" y="294395"/>
                  </a:lnTo>
                  <a:lnTo>
                    <a:pt x="127773" y="292575"/>
                  </a:lnTo>
                  <a:lnTo>
                    <a:pt x="133487" y="292575"/>
                  </a:lnTo>
                  <a:lnTo>
                    <a:pt x="141022" y="293348"/>
                  </a:lnTo>
                  <a:lnTo>
                    <a:pt x="147260" y="295942"/>
                  </a:lnTo>
                  <a:lnTo>
                    <a:pt x="151152" y="300107"/>
                  </a:lnTo>
                  <a:lnTo>
                    <a:pt x="155045" y="299334"/>
                  </a:lnTo>
                  <a:lnTo>
                    <a:pt x="156092" y="301155"/>
                  </a:lnTo>
                  <a:lnTo>
                    <a:pt x="159211" y="299334"/>
                  </a:lnTo>
                  <a:lnTo>
                    <a:pt x="163104" y="299060"/>
                  </a:lnTo>
                  <a:lnTo>
                    <a:pt x="171163" y="297239"/>
                  </a:lnTo>
                  <a:lnTo>
                    <a:pt x="175055" y="295942"/>
                  </a:lnTo>
                  <a:lnTo>
                    <a:pt x="176103" y="293872"/>
                  </a:lnTo>
                  <a:lnTo>
                    <a:pt x="181293" y="293099"/>
                  </a:lnTo>
                  <a:lnTo>
                    <a:pt x="178698" y="291278"/>
                  </a:lnTo>
                  <a:lnTo>
                    <a:pt x="183363" y="287387"/>
                  </a:lnTo>
                  <a:lnTo>
                    <a:pt x="182066" y="285566"/>
                  </a:lnTo>
                  <a:lnTo>
                    <a:pt x="186482" y="284519"/>
                  </a:lnTo>
                  <a:lnTo>
                    <a:pt x="192969" y="281676"/>
                  </a:lnTo>
                  <a:lnTo>
                    <a:pt x="196612" y="278558"/>
                  </a:lnTo>
                  <a:lnTo>
                    <a:pt x="201552" y="282449"/>
                  </a:lnTo>
                  <a:lnTo>
                    <a:pt x="198683" y="287113"/>
                  </a:lnTo>
                  <a:lnTo>
                    <a:pt x="200779" y="292575"/>
                  </a:lnTo>
                  <a:lnTo>
                    <a:pt x="204147" y="289707"/>
                  </a:lnTo>
                  <a:lnTo>
                    <a:pt x="205719" y="292575"/>
                  </a:lnTo>
                  <a:lnTo>
                    <a:pt x="212206" y="295169"/>
                  </a:lnTo>
                  <a:lnTo>
                    <a:pt x="221039" y="293099"/>
                  </a:lnTo>
                  <a:lnTo>
                    <a:pt x="227277" y="292300"/>
                  </a:lnTo>
                  <a:lnTo>
                    <a:pt x="231169" y="294121"/>
                  </a:lnTo>
                  <a:lnTo>
                    <a:pt x="229098" y="296466"/>
                  </a:lnTo>
                  <a:lnTo>
                    <a:pt x="229347" y="298810"/>
                  </a:lnTo>
                  <a:lnTo>
                    <a:pt x="232466" y="299309"/>
                  </a:lnTo>
                  <a:lnTo>
                    <a:pt x="239477" y="298536"/>
                  </a:lnTo>
                  <a:lnTo>
                    <a:pt x="246239" y="295169"/>
                  </a:lnTo>
                  <a:lnTo>
                    <a:pt x="248060" y="295667"/>
                  </a:lnTo>
                  <a:lnTo>
                    <a:pt x="251429" y="299309"/>
                  </a:lnTo>
                  <a:lnTo>
                    <a:pt x="253774" y="299309"/>
                  </a:lnTo>
                  <a:lnTo>
                    <a:pt x="256893" y="297488"/>
                  </a:lnTo>
                  <a:lnTo>
                    <a:pt x="260261" y="297239"/>
                  </a:lnTo>
                  <a:lnTo>
                    <a:pt x="267023" y="293872"/>
                  </a:lnTo>
                  <a:lnTo>
                    <a:pt x="268570" y="294371"/>
                  </a:lnTo>
                  <a:lnTo>
                    <a:pt x="268320" y="297763"/>
                  </a:lnTo>
                  <a:lnTo>
                    <a:pt x="270391" y="298536"/>
                  </a:lnTo>
                  <a:lnTo>
                    <a:pt x="276903" y="295144"/>
                  </a:lnTo>
                  <a:lnTo>
                    <a:pt x="279748" y="292550"/>
                  </a:lnTo>
                  <a:lnTo>
                    <a:pt x="282867" y="290480"/>
                  </a:lnTo>
                  <a:lnTo>
                    <a:pt x="294568" y="285018"/>
                  </a:lnTo>
                  <a:lnTo>
                    <a:pt x="296115" y="283472"/>
                  </a:lnTo>
                  <a:lnTo>
                    <a:pt x="299234" y="282175"/>
                  </a:lnTo>
                  <a:lnTo>
                    <a:pt x="302602" y="279306"/>
                  </a:lnTo>
                  <a:lnTo>
                    <a:pt x="305222" y="278284"/>
                  </a:lnTo>
                  <a:lnTo>
                    <a:pt x="305471" y="276712"/>
                  </a:lnTo>
                  <a:lnTo>
                    <a:pt x="309639" y="275166"/>
                  </a:lnTo>
                  <a:lnTo>
                    <a:pt x="313780" y="276712"/>
                  </a:lnTo>
                  <a:lnTo>
                    <a:pt x="315851" y="276463"/>
                  </a:lnTo>
                  <a:lnTo>
                    <a:pt x="317149" y="278284"/>
                  </a:lnTo>
                  <a:lnTo>
                    <a:pt x="324684" y="278533"/>
                  </a:lnTo>
                  <a:lnTo>
                    <a:pt x="325981" y="280104"/>
                  </a:lnTo>
                  <a:lnTo>
                    <a:pt x="327803" y="279581"/>
                  </a:lnTo>
                  <a:lnTo>
                    <a:pt x="329624" y="280878"/>
                  </a:lnTo>
                  <a:lnTo>
                    <a:pt x="334838" y="282175"/>
                  </a:lnTo>
                  <a:lnTo>
                    <a:pt x="337433" y="285018"/>
                  </a:lnTo>
                  <a:lnTo>
                    <a:pt x="340552" y="285542"/>
                  </a:lnTo>
                  <a:lnTo>
                    <a:pt x="345991" y="282424"/>
                  </a:lnTo>
                  <a:lnTo>
                    <a:pt x="349634" y="278009"/>
                  </a:lnTo>
                  <a:lnTo>
                    <a:pt x="346790" y="276463"/>
                  </a:lnTo>
                  <a:lnTo>
                    <a:pt x="342099" y="272822"/>
                  </a:lnTo>
                  <a:lnTo>
                    <a:pt x="338207" y="270228"/>
                  </a:lnTo>
                  <a:lnTo>
                    <a:pt x="338207" y="264516"/>
                  </a:lnTo>
                  <a:lnTo>
                    <a:pt x="345467" y="261398"/>
                  </a:lnTo>
                  <a:lnTo>
                    <a:pt x="342348" y="257757"/>
                  </a:lnTo>
                  <a:lnTo>
                    <a:pt x="339754" y="256186"/>
                  </a:lnTo>
                  <a:lnTo>
                    <a:pt x="337433" y="253866"/>
                  </a:lnTo>
                  <a:lnTo>
                    <a:pt x="334838" y="245037"/>
                  </a:lnTo>
                  <a:lnTo>
                    <a:pt x="334838" y="243740"/>
                  </a:lnTo>
                  <a:lnTo>
                    <a:pt x="330148" y="238528"/>
                  </a:lnTo>
                  <a:lnTo>
                    <a:pt x="324434" y="245037"/>
                  </a:lnTo>
                  <a:lnTo>
                    <a:pt x="322089" y="242418"/>
                  </a:lnTo>
                  <a:lnTo>
                    <a:pt x="321565" y="238278"/>
                  </a:lnTo>
                  <a:lnTo>
                    <a:pt x="322363" y="232043"/>
                  </a:lnTo>
                  <a:lnTo>
                    <a:pt x="323386" y="230472"/>
                  </a:lnTo>
                  <a:lnTo>
                    <a:pt x="323137" y="227628"/>
                  </a:lnTo>
                  <a:lnTo>
                    <a:pt x="324434" y="225034"/>
                  </a:lnTo>
                  <a:lnTo>
                    <a:pt x="327029" y="222690"/>
                  </a:lnTo>
                  <a:lnTo>
                    <a:pt x="330397" y="212813"/>
                  </a:lnTo>
                  <a:lnTo>
                    <a:pt x="327803" y="209696"/>
                  </a:lnTo>
                  <a:lnTo>
                    <a:pt x="326505" y="205032"/>
                  </a:lnTo>
                  <a:lnTo>
                    <a:pt x="324958" y="201914"/>
                  </a:lnTo>
                  <a:lnTo>
                    <a:pt x="323386" y="196452"/>
                  </a:lnTo>
                  <a:lnTo>
                    <a:pt x="321565" y="195155"/>
                  </a:lnTo>
                  <a:lnTo>
                    <a:pt x="320018" y="189194"/>
                  </a:lnTo>
                  <a:lnTo>
                    <a:pt x="318720" y="186076"/>
                  </a:lnTo>
                  <a:lnTo>
                    <a:pt x="321839" y="185827"/>
                  </a:lnTo>
                  <a:lnTo>
                    <a:pt x="325208" y="183732"/>
                  </a:lnTo>
                  <a:lnTo>
                    <a:pt x="325732" y="181138"/>
                  </a:lnTo>
                  <a:lnTo>
                    <a:pt x="333267" y="180889"/>
                  </a:lnTo>
                  <a:lnTo>
                    <a:pt x="335338" y="179592"/>
                  </a:lnTo>
                  <a:lnTo>
                    <a:pt x="348062" y="177496"/>
                  </a:lnTo>
                  <a:lnTo>
                    <a:pt x="349110" y="175426"/>
                  </a:lnTo>
                  <a:lnTo>
                    <a:pt x="355872" y="175177"/>
                  </a:lnTo>
                  <a:lnTo>
                    <a:pt x="363931" y="171536"/>
                  </a:lnTo>
                  <a:lnTo>
                    <a:pt x="366002" y="171785"/>
                  </a:lnTo>
                  <a:lnTo>
                    <a:pt x="368597" y="170762"/>
                  </a:lnTo>
                  <a:lnTo>
                    <a:pt x="373787" y="170239"/>
                  </a:lnTo>
                  <a:lnTo>
                    <a:pt x="381072" y="165051"/>
                  </a:lnTo>
                  <a:lnTo>
                    <a:pt x="384715" y="167121"/>
                  </a:lnTo>
                  <a:lnTo>
                    <a:pt x="386012" y="166348"/>
                  </a:lnTo>
                  <a:lnTo>
                    <a:pt x="387808" y="161410"/>
                  </a:lnTo>
                  <a:lnTo>
                    <a:pt x="389905" y="162707"/>
                  </a:lnTo>
                  <a:lnTo>
                    <a:pt x="390927" y="160637"/>
                  </a:lnTo>
                  <a:lnTo>
                    <a:pt x="389131" y="156746"/>
                  </a:lnTo>
                  <a:lnTo>
                    <a:pt x="389131" y="154127"/>
                  </a:lnTo>
                  <a:lnTo>
                    <a:pt x="380798" y="147642"/>
                  </a:lnTo>
                  <a:lnTo>
                    <a:pt x="376381" y="143227"/>
                  </a:lnTo>
                  <a:lnTo>
                    <a:pt x="372239" y="138289"/>
                  </a:lnTo>
                  <a:lnTo>
                    <a:pt x="364954" y="132054"/>
                  </a:lnTo>
                  <a:lnTo>
                    <a:pt x="362609" y="131555"/>
                  </a:lnTo>
                  <a:lnTo>
                    <a:pt x="356121" y="132054"/>
                  </a:lnTo>
                  <a:lnTo>
                    <a:pt x="354575" y="128687"/>
                  </a:lnTo>
                  <a:lnTo>
                    <a:pt x="352479" y="125569"/>
                  </a:lnTo>
                  <a:lnTo>
                    <a:pt x="354300" y="121928"/>
                  </a:lnTo>
                  <a:lnTo>
                    <a:pt x="353526" y="120631"/>
                  </a:lnTo>
                  <a:lnTo>
                    <a:pt x="348586" y="120107"/>
                  </a:lnTo>
                  <a:lnTo>
                    <a:pt x="341825" y="116990"/>
                  </a:lnTo>
                  <a:lnTo>
                    <a:pt x="339504" y="112849"/>
                  </a:lnTo>
                  <a:lnTo>
                    <a:pt x="339230" y="108435"/>
                  </a:lnTo>
                  <a:lnTo>
                    <a:pt x="338207" y="102199"/>
                  </a:lnTo>
                  <a:lnTo>
                    <a:pt x="341326" y="101401"/>
                  </a:lnTo>
                  <a:lnTo>
                    <a:pt x="344170" y="101676"/>
                  </a:lnTo>
                  <a:lnTo>
                    <a:pt x="347538" y="101152"/>
                  </a:lnTo>
                  <a:lnTo>
                    <a:pt x="350657" y="98558"/>
                  </a:lnTo>
                  <a:lnTo>
                    <a:pt x="354300" y="96737"/>
                  </a:lnTo>
                  <a:lnTo>
                    <a:pt x="357419" y="96488"/>
                  </a:lnTo>
                  <a:lnTo>
                    <a:pt x="360288" y="94917"/>
                  </a:lnTo>
                  <a:lnTo>
                    <a:pt x="360538" y="91550"/>
                  </a:lnTo>
                  <a:lnTo>
                    <a:pt x="362609" y="85065"/>
                  </a:lnTo>
                  <a:lnTo>
                    <a:pt x="365478" y="79353"/>
                  </a:lnTo>
                  <a:lnTo>
                    <a:pt x="372489" y="80376"/>
                  </a:lnTo>
                  <a:lnTo>
                    <a:pt x="374834" y="77009"/>
                  </a:lnTo>
                  <a:lnTo>
                    <a:pt x="375333" y="74141"/>
                  </a:lnTo>
                  <a:lnTo>
                    <a:pt x="378727" y="69477"/>
                  </a:lnTo>
                  <a:lnTo>
                    <a:pt x="382095" y="65835"/>
                  </a:lnTo>
                  <a:lnTo>
                    <a:pt x="384690" y="61695"/>
                  </a:lnTo>
                  <a:lnTo>
                    <a:pt x="387035" y="60373"/>
                  </a:lnTo>
                  <a:lnTo>
                    <a:pt x="386262" y="52342"/>
                  </a:lnTo>
                  <a:lnTo>
                    <a:pt x="379500" y="53365"/>
                  </a:lnTo>
                  <a:lnTo>
                    <a:pt x="376381" y="52342"/>
                  </a:lnTo>
                  <a:lnTo>
                    <a:pt x="364680" y="50522"/>
                  </a:lnTo>
                  <a:lnTo>
                    <a:pt x="365977" y="48451"/>
                  </a:lnTo>
                  <a:lnTo>
                    <a:pt x="364430" y="46356"/>
                  </a:lnTo>
                  <a:lnTo>
                    <a:pt x="365204" y="42466"/>
                  </a:lnTo>
                  <a:lnTo>
                    <a:pt x="364680" y="38575"/>
                  </a:lnTo>
                  <a:lnTo>
                    <a:pt x="368846" y="31816"/>
                  </a:lnTo>
                  <a:lnTo>
                    <a:pt x="371192" y="28449"/>
                  </a:lnTo>
                  <a:lnTo>
                    <a:pt x="373013" y="23760"/>
                  </a:lnTo>
                  <a:lnTo>
                    <a:pt x="378203" y="20392"/>
                  </a:lnTo>
                  <a:lnTo>
                    <a:pt x="380274" y="22463"/>
                  </a:lnTo>
                  <a:lnTo>
                    <a:pt x="384964" y="20143"/>
                  </a:lnTo>
                  <a:lnTo>
                    <a:pt x="388857" y="17275"/>
                  </a:lnTo>
                  <a:lnTo>
                    <a:pt x="390154" y="15205"/>
                  </a:lnTo>
                  <a:lnTo>
                    <a:pt x="398213" y="11564"/>
                  </a:lnTo>
                  <a:lnTo>
                    <a:pt x="402355" y="11813"/>
                  </a:lnTo>
                  <a:lnTo>
                    <a:pt x="409116" y="9992"/>
                  </a:lnTo>
                  <a:lnTo>
                    <a:pt x="410414" y="8970"/>
                  </a:lnTo>
                  <a:lnTo>
                    <a:pt x="421841" y="4804"/>
                  </a:lnTo>
                  <a:lnTo>
                    <a:pt x="430424" y="-383"/>
                  </a:lnTo>
                  <a:lnTo>
                    <a:pt x="430674" y="390"/>
                  </a:lnTo>
                  <a:lnTo>
                    <a:pt x="437436" y="5079"/>
                  </a:lnTo>
                  <a:lnTo>
                    <a:pt x="441328" y="8970"/>
                  </a:lnTo>
                  <a:lnTo>
                    <a:pt x="445495" y="16228"/>
                  </a:lnTo>
                  <a:lnTo>
                    <a:pt x="447041" y="16502"/>
                  </a:lnTo>
                  <a:lnTo>
                    <a:pt x="455101" y="25331"/>
                  </a:lnTo>
                  <a:lnTo>
                    <a:pt x="456647" y="24533"/>
                  </a:lnTo>
                  <a:lnTo>
                    <a:pt x="458993" y="20916"/>
                  </a:lnTo>
                  <a:lnTo>
                    <a:pt x="460290" y="17275"/>
                  </a:lnTo>
                  <a:lnTo>
                    <a:pt x="464183" y="10516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solidFill>
                  <a:srgbClr val="FF0000"/>
                </a:solidFill>
                <a:latin typeface="Daytona" panose="020B0604030500040204" pitchFamily="34" charset="0"/>
              </a:endParaRPr>
            </a:p>
          </p:txBody>
        </p:sp>
        <p:sp>
          <p:nvSpPr>
            <p:cNvPr id="3488" name="Free-form: Shape 3487">
              <a:extLst>
                <a:ext uri="{FF2B5EF4-FFF2-40B4-BE49-F238E27FC236}">
                  <a16:creationId xmlns:a16="http://schemas.microsoft.com/office/drawing/2014/main" id="{439788C4-B397-C552-649C-695F8E847B6C}"/>
                </a:ext>
              </a:extLst>
            </p:cNvPr>
            <p:cNvSpPr/>
            <p:nvPr/>
          </p:nvSpPr>
          <p:spPr>
            <a:xfrm>
              <a:off x="1805064" y="4502013"/>
              <a:ext cx="824816" cy="684783"/>
            </a:xfrm>
            <a:custGeom>
              <a:avLst/>
              <a:gdLst>
                <a:gd name="connsiteX0" fmla="*/ 555901 w 824816"/>
                <a:gd name="connsiteY0" fmla="*/ 8970 h 684783"/>
                <a:gd name="connsiteX1" fmla="*/ 551734 w 824816"/>
                <a:gd name="connsiteY1" fmla="*/ 6625 h 684783"/>
                <a:gd name="connsiteX2" fmla="*/ 549389 w 824816"/>
                <a:gd name="connsiteY2" fmla="*/ 7149 h 684783"/>
                <a:gd name="connsiteX3" fmla="*/ 547068 w 824816"/>
                <a:gd name="connsiteY3" fmla="*/ 5852 h 684783"/>
                <a:gd name="connsiteX4" fmla="*/ 544972 w 824816"/>
                <a:gd name="connsiteY4" fmla="*/ 7398 h 684783"/>
                <a:gd name="connsiteX5" fmla="*/ 541604 w 824816"/>
                <a:gd name="connsiteY5" fmla="*/ 8446 h 684783"/>
                <a:gd name="connsiteX6" fmla="*/ 538735 w 824816"/>
                <a:gd name="connsiteY6" fmla="*/ 11813 h 684783"/>
                <a:gd name="connsiteX7" fmla="*/ 536664 w 824816"/>
                <a:gd name="connsiteY7" fmla="*/ 12860 h 684783"/>
                <a:gd name="connsiteX8" fmla="*/ 532772 w 824816"/>
                <a:gd name="connsiteY8" fmla="*/ 18048 h 684783"/>
                <a:gd name="connsiteX9" fmla="*/ 529653 w 824816"/>
                <a:gd name="connsiteY9" fmla="*/ 22987 h 684783"/>
                <a:gd name="connsiteX10" fmla="*/ 527308 w 824816"/>
                <a:gd name="connsiteY10" fmla="*/ 30244 h 684783"/>
                <a:gd name="connsiteX11" fmla="*/ 523665 w 824816"/>
                <a:gd name="connsiteY11" fmla="*/ 34659 h 684783"/>
                <a:gd name="connsiteX12" fmla="*/ 518225 w 824816"/>
                <a:gd name="connsiteY12" fmla="*/ 36230 h 684783"/>
                <a:gd name="connsiteX13" fmla="*/ 517427 w 824816"/>
                <a:gd name="connsiteY13" fmla="*/ 42191 h 684783"/>
                <a:gd name="connsiteX14" fmla="*/ 517951 w 824816"/>
                <a:gd name="connsiteY14" fmla="*/ 48427 h 684783"/>
                <a:gd name="connsiteX15" fmla="*/ 519274 w 824816"/>
                <a:gd name="connsiteY15" fmla="*/ 49998 h 684783"/>
                <a:gd name="connsiteX16" fmla="*/ 521868 w 824816"/>
                <a:gd name="connsiteY16" fmla="*/ 57530 h 684783"/>
                <a:gd name="connsiteX17" fmla="*/ 517452 w 824816"/>
                <a:gd name="connsiteY17" fmla="*/ 59849 h 684783"/>
                <a:gd name="connsiteX18" fmla="*/ 515630 w 824816"/>
                <a:gd name="connsiteY18" fmla="*/ 62967 h 684783"/>
                <a:gd name="connsiteX19" fmla="*/ 516928 w 824816"/>
                <a:gd name="connsiteY19" fmla="*/ 65835 h 684783"/>
                <a:gd name="connsiteX20" fmla="*/ 518749 w 824816"/>
                <a:gd name="connsiteY20" fmla="*/ 67656 h 684783"/>
                <a:gd name="connsiteX21" fmla="*/ 521344 w 824816"/>
                <a:gd name="connsiteY21" fmla="*/ 76734 h 684783"/>
                <a:gd name="connsiteX22" fmla="*/ 527058 w 824816"/>
                <a:gd name="connsiteY22" fmla="*/ 78555 h 684783"/>
                <a:gd name="connsiteX23" fmla="*/ 538760 w 824816"/>
                <a:gd name="connsiteY23" fmla="*/ 83244 h 684783"/>
                <a:gd name="connsiteX24" fmla="*/ 544473 w 824816"/>
                <a:gd name="connsiteY24" fmla="*/ 85040 h 684783"/>
                <a:gd name="connsiteX25" fmla="*/ 547592 w 824816"/>
                <a:gd name="connsiteY25" fmla="*/ 89729 h 684783"/>
                <a:gd name="connsiteX26" fmla="*/ 552258 w 824816"/>
                <a:gd name="connsiteY26" fmla="*/ 91550 h 684783"/>
                <a:gd name="connsiteX27" fmla="*/ 553805 w 824816"/>
                <a:gd name="connsiteY27" fmla="*/ 93370 h 684783"/>
                <a:gd name="connsiteX28" fmla="*/ 559270 w 824816"/>
                <a:gd name="connsiteY28" fmla="*/ 106340 h 684783"/>
                <a:gd name="connsiteX29" fmla="*/ 559519 w 824816"/>
                <a:gd name="connsiteY29" fmla="*/ 108684 h 684783"/>
                <a:gd name="connsiteX30" fmla="*/ 558221 w 824816"/>
                <a:gd name="connsiteY30" fmla="*/ 112849 h 684783"/>
                <a:gd name="connsiteX31" fmla="*/ 554080 w 824816"/>
                <a:gd name="connsiteY31" fmla="*/ 118287 h 684783"/>
                <a:gd name="connsiteX32" fmla="*/ 558745 w 824816"/>
                <a:gd name="connsiteY32" fmla="*/ 119858 h 684783"/>
                <a:gd name="connsiteX33" fmla="*/ 559793 w 824816"/>
                <a:gd name="connsiteY33" fmla="*/ 116466 h 684783"/>
                <a:gd name="connsiteX34" fmla="*/ 561864 w 824816"/>
                <a:gd name="connsiteY34" fmla="*/ 114645 h 684783"/>
                <a:gd name="connsiteX35" fmla="*/ 563935 w 824816"/>
                <a:gd name="connsiteY35" fmla="*/ 116740 h 684783"/>
                <a:gd name="connsiteX36" fmla="*/ 566804 w 824816"/>
                <a:gd name="connsiteY36" fmla="*/ 116466 h 684783"/>
                <a:gd name="connsiteX37" fmla="*/ 570173 w 824816"/>
                <a:gd name="connsiteY37" fmla="*/ 119059 h 684783"/>
                <a:gd name="connsiteX38" fmla="*/ 573566 w 824816"/>
                <a:gd name="connsiteY38" fmla="*/ 119858 h 684783"/>
                <a:gd name="connsiteX39" fmla="*/ 575886 w 824816"/>
                <a:gd name="connsiteY39" fmla="*/ 118561 h 684783"/>
                <a:gd name="connsiteX40" fmla="*/ 581101 w 824816"/>
                <a:gd name="connsiteY40" fmla="*/ 121928 h 684783"/>
                <a:gd name="connsiteX41" fmla="*/ 583696 w 824816"/>
                <a:gd name="connsiteY41" fmla="*/ 121155 h 684783"/>
                <a:gd name="connsiteX42" fmla="*/ 584195 w 824816"/>
                <a:gd name="connsiteY42" fmla="*/ 123225 h 684783"/>
                <a:gd name="connsiteX43" fmla="*/ 588362 w 824816"/>
                <a:gd name="connsiteY43" fmla="*/ 121678 h 684783"/>
                <a:gd name="connsiteX44" fmla="*/ 590957 w 824816"/>
                <a:gd name="connsiteY44" fmla="*/ 122452 h 684783"/>
                <a:gd name="connsiteX45" fmla="*/ 590707 w 824816"/>
                <a:gd name="connsiteY45" fmla="*/ 124796 h 684783"/>
                <a:gd name="connsiteX46" fmla="*/ 587838 w 824816"/>
                <a:gd name="connsiteY46" fmla="*/ 128687 h 684783"/>
                <a:gd name="connsiteX47" fmla="*/ 586540 w 824816"/>
                <a:gd name="connsiteY47" fmla="*/ 132328 h 684783"/>
                <a:gd name="connsiteX48" fmla="*/ 588112 w 824816"/>
                <a:gd name="connsiteY48" fmla="*/ 134647 h 684783"/>
                <a:gd name="connsiteX49" fmla="*/ 587314 w 824816"/>
                <a:gd name="connsiteY49" fmla="*/ 136219 h 684783"/>
                <a:gd name="connsiteX50" fmla="*/ 588611 w 824816"/>
                <a:gd name="connsiteY50" fmla="*/ 140110 h 684783"/>
                <a:gd name="connsiteX51" fmla="*/ 588362 w 824816"/>
                <a:gd name="connsiteY51" fmla="*/ 141931 h 684783"/>
                <a:gd name="connsiteX52" fmla="*/ 583696 w 824816"/>
                <a:gd name="connsiteY52" fmla="*/ 146345 h 684783"/>
                <a:gd name="connsiteX53" fmla="*/ 582898 w 824816"/>
                <a:gd name="connsiteY53" fmla="*/ 149463 h 684783"/>
                <a:gd name="connsiteX54" fmla="*/ 584719 w 824816"/>
                <a:gd name="connsiteY54" fmla="*/ 153104 h 684783"/>
                <a:gd name="connsiteX55" fmla="*/ 588112 w 824816"/>
                <a:gd name="connsiteY55" fmla="*/ 155698 h 684783"/>
                <a:gd name="connsiteX56" fmla="*/ 591730 w 824816"/>
                <a:gd name="connsiteY56" fmla="*/ 160362 h 684783"/>
                <a:gd name="connsiteX57" fmla="*/ 595647 w 824816"/>
                <a:gd name="connsiteY57" fmla="*/ 161659 h 684783"/>
                <a:gd name="connsiteX58" fmla="*/ 597967 w 824816"/>
                <a:gd name="connsiteY58" fmla="*/ 163729 h 684783"/>
                <a:gd name="connsiteX59" fmla="*/ 601860 w 824816"/>
                <a:gd name="connsiteY59" fmla="*/ 162183 h 684783"/>
                <a:gd name="connsiteX60" fmla="*/ 600562 w 824816"/>
                <a:gd name="connsiteY60" fmla="*/ 159589 h 684783"/>
                <a:gd name="connsiteX61" fmla="*/ 607324 w 824816"/>
                <a:gd name="connsiteY61" fmla="*/ 158018 h 684783"/>
                <a:gd name="connsiteX62" fmla="*/ 612015 w 824816"/>
                <a:gd name="connsiteY62" fmla="*/ 157244 h 684783"/>
                <a:gd name="connsiteX63" fmla="*/ 617454 w 824816"/>
                <a:gd name="connsiteY63" fmla="*/ 154401 h 684783"/>
                <a:gd name="connsiteX64" fmla="*/ 618502 w 824816"/>
                <a:gd name="connsiteY64" fmla="*/ 153079 h 684783"/>
                <a:gd name="connsiteX65" fmla="*/ 624989 w 824816"/>
                <a:gd name="connsiteY65" fmla="*/ 166348 h 684783"/>
                <a:gd name="connsiteX66" fmla="*/ 638762 w 824816"/>
                <a:gd name="connsiteY66" fmla="*/ 159589 h 684783"/>
                <a:gd name="connsiteX67" fmla="*/ 641881 w 824816"/>
                <a:gd name="connsiteY67" fmla="*/ 161659 h 684783"/>
                <a:gd name="connsiteX68" fmla="*/ 641107 w 824816"/>
                <a:gd name="connsiteY68" fmla="*/ 166074 h 684783"/>
                <a:gd name="connsiteX69" fmla="*/ 641881 w 824816"/>
                <a:gd name="connsiteY69" fmla="*/ 171785 h 684783"/>
                <a:gd name="connsiteX70" fmla="*/ 644725 w 824816"/>
                <a:gd name="connsiteY70" fmla="*/ 169964 h 684783"/>
                <a:gd name="connsiteX71" fmla="*/ 655903 w 824816"/>
                <a:gd name="connsiteY71" fmla="*/ 168941 h 684783"/>
                <a:gd name="connsiteX72" fmla="*/ 656701 w 824816"/>
                <a:gd name="connsiteY72" fmla="*/ 171535 h 684783"/>
                <a:gd name="connsiteX73" fmla="*/ 655903 w 824816"/>
                <a:gd name="connsiteY73" fmla="*/ 174129 h 684783"/>
                <a:gd name="connsiteX74" fmla="*/ 657475 w 824816"/>
                <a:gd name="connsiteY74" fmla="*/ 180365 h 684783"/>
                <a:gd name="connsiteX75" fmla="*/ 658772 w 824816"/>
                <a:gd name="connsiteY75" fmla="*/ 180091 h 684783"/>
                <a:gd name="connsiteX76" fmla="*/ 661093 w 824816"/>
                <a:gd name="connsiteY76" fmla="*/ 185303 h 684783"/>
                <a:gd name="connsiteX77" fmla="*/ 662141 w 824816"/>
                <a:gd name="connsiteY77" fmla="*/ 189718 h 684783"/>
                <a:gd name="connsiteX78" fmla="*/ 662665 w 824816"/>
                <a:gd name="connsiteY78" fmla="*/ 194906 h 684783"/>
                <a:gd name="connsiteX79" fmla="*/ 667854 w 824816"/>
                <a:gd name="connsiteY79" fmla="*/ 193334 h 684783"/>
                <a:gd name="connsiteX80" fmla="*/ 673044 w 824816"/>
                <a:gd name="connsiteY80" fmla="*/ 193334 h 684783"/>
                <a:gd name="connsiteX81" fmla="*/ 680854 w 824816"/>
                <a:gd name="connsiteY81" fmla="*/ 194132 h 684783"/>
                <a:gd name="connsiteX82" fmla="*/ 683973 w 824816"/>
                <a:gd name="connsiteY82" fmla="*/ 194132 h 684783"/>
                <a:gd name="connsiteX83" fmla="*/ 683698 w 824816"/>
                <a:gd name="connsiteY83" fmla="*/ 198797 h 684783"/>
                <a:gd name="connsiteX84" fmla="*/ 681353 w 824816"/>
                <a:gd name="connsiteY84" fmla="*/ 202962 h 684783"/>
                <a:gd name="connsiteX85" fmla="*/ 676163 w 824816"/>
                <a:gd name="connsiteY85" fmla="*/ 204258 h 684783"/>
                <a:gd name="connsiteX86" fmla="*/ 675914 w 824816"/>
                <a:gd name="connsiteY86" fmla="*/ 206852 h 684783"/>
                <a:gd name="connsiteX87" fmla="*/ 672545 w 824816"/>
                <a:gd name="connsiteY87" fmla="*/ 208149 h 684783"/>
                <a:gd name="connsiteX88" fmla="*/ 675914 w 824816"/>
                <a:gd name="connsiteY88" fmla="*/ 212040 h 684783"/>
                <a:gd name="connsiteX89" fmla="*/ 676687 w 824816"/>
                <a:gd name="connsiteY89" fmla="*/ 214908 h 684783"/>
                <a:gd name="connsiteX90" fmla="*/ 679806 w 824816"/>
                <a:gd name="connsiteY90" fmla="*/ 219847 h 684783"/>
                <a:gd name="connsiteX91" fmla="*/ 677735 w 824816"/>
                <a:gd name="connsiteY91" fmla="*/ 221916 h 684783"/>
                <a:gd name="connsiteX92" fmla="*/ 682151 w 824816"/>
                <a:gd name="connsiteY92" fmla="*/ 227104 h 684783"/>
                <a:gd name="connsiteX93" fmla="*/ 680579 w 824816"/>
                <a:gd name="connsiteY93" fmla="*/ 229449 h 684783"/>
                <a:gd name="connsiteX94" fmla="*/ 673568 w 824816"/>
                <a:gd name="connsiteY94" fmla="*/ 232816 h 684783"/>
                <a:gd name="connsiteX95" fmla="*/ 671248 w 824816"/>
                <a:gd name="connsiteY95" fmla="*/ 235934 h 684783"/>
                <a:gd name="connsiteX96" fmla="*/ 667854 w 824816"/>
                <a:gd name="connsiteY96" fmla="*/ 239051 h 684783"/>
                <a:gd name="connsiteX97" fmla="*/ 665784 w 824816"/>
                <a:gd name="connsiteY97" fmla="*/ 244239 h 684783"/>
                <a:gd name="connsiteX98" fmla="*/ 663189 w 824816"/>
                <a:gd name="connsiteY98" fmla="*/ 246060 h 684783"/>
                <a:gd name="connsiteX99" fmla="*/ 668628 w 824816"/>
                <a:gd name="connsiteY99" fmla="*/ 256710 h 684783"/>
                <a:gd name="connsiteX100" fmla="*/ 672270 w 824816"/>
                <a:gd name="connsiteY100" fmla="*/ 261398 h 684783"/>
                <a:gd name="connsiteX101" fmla="*/ 683174 w 824816"/>
                <a:gd name="connsiteY101" fmla="*/ 273595 h 684783"/>
                <a:gd name="connsiteX102" fmla="*/ 689162 w 824816"/>
                <a:gd name="connsiteY102" fmla="*/ 281376 h 684783"/>
                <a:gd name="connsiteX103" fmla="*/ 690709 w 824816"/>
                <a:gd name="connsiteY103" fmla="*/ 280603 h 684783"/>
                <a:gd name="connsiteX104" fmla="*/ 693329 w 824816"/>
                <a:gd name="connsiteY104" fmla="*/ 282673 h 684783"/>
                <a:gd name="connsiteX105" fmla="*/ 696173 w 824816"/>
                <a:gd name="connsiteY105" fmla="*/ 282424 h 684783"/>
                <a:gd name="connsiteX106" fmla="*/ 702935 w 824816"/>
                <a:gd name="connsiteY106" fmla="*/ 284245 h 684783"/>
                <a:gd name="connsiteX107" fmla="*/ 709172 w 824816"/>
                <a:gd name="connsiteY107" fmla="*/ 287362 h 684783"/>
                <a:gd name="connsiteX108" fmla="*/ 712017 w 824816"/>
                <a:gd name="connsiteY108" fmla="*/ 286065 h 684783"/>
                <a:gd name="connsiteX109" fmla="*/ 715909 w 824816"/>
                <a:gd name="connsiteY109" fmla="*/ 288385 h 684783"/>
                <a:gd name="connsiteX110" fmla="*/ 714113 w 824816"/>
                <a:gd name="connsiteY110" fmla="*/ 291004 h 684783"/>
                <a:gd name="connsiteX111" fmla="*/ 718255 w 824816"/>
                <a:gd name="connsiteY111" fmla="*/ 292799 h 684783"/>
                <a:gd name="connsiteX112" fmla="*/ 718005 w 824816"/>
                <a:gd name="connsiteY112" fmla="*/ 295917 h 684783"/>
                <a:gd name="connsiteX113" fmla="*/ 716184 w 824816"/>
                <a:gd name="connsiteY113" fmla="*/ 298785 h 684783"/>
                <a:gd name="connsiteX114" fmla="*/ 717231 w 824816"/>
                <a:gd name="connsiteY114" fmla="*/ 301129 h 684783"/>
                <a:gd name="connsiteX115" fmla="*/ 717481 w 824816"/>
                <a:gd name="connsiteY115" fmla="*/ 304497 h 684783"/>
                <a:gd name="connsiteX116" fmla="*/ 716957 w 824816"/>
                <a:gd name="connsiteY116" fmla="*/ 308662 h 684783"/>
                <a:gd name="connsiteX117" fmla="*/ 711244 w 824816"/>
                <a:gd name="connsiteY117" fmla="*/ 314373 h 684783"/>
                <a:gd name="connsiteX118" fmla="*/ 708125 w 824816"/>
                <a:gd name="connsiteY118" fmla="*/ 318264 h 684783"/>
                <a:gd name="connsiteX119" fmla="*/ 706577 w 824816"/>
                <a:gd name="connsiteY119" fmla="*/ 321905 h 684783"/>
                <a:gd name="connsiteX120" fmla="*/ 702935 w 824816"/>
                <a:gd name="connsiteY120" fmla="*/ 322928 h 684783"/>
                <a:gd name="connsiteX121" fmla="*/ 699816 w 824816"/>
                <a:gd name="connsiteY121" fmla="*/ 333329 h 684783"/>
                <a:gd name="connsiteX122" fmla="*/ 699042 w 824816"/>
                <a:gd name="connsiteY122" fmla="*/ 340586 h 684783"/>
                <a:gd name="connsiteX123" fmla="*/ 699292 w 824816"/>
                <a:gd name="connsiteY123" fmla="*/ 344751 h 684783"/>
                <a:gd name="connsiteX124" fmla="*/ 700864 w 824816"/>
                <a:gd name="connsiteY124" fmla="*/ 350713 h 684783"/>
                <a:gd name="connsiteX125" fmla="*/ 703185 w 824816"/>
                <a:gd name="connsiteY125" fmla="*/ 355401 h 684783"/>
                <a:gd name="connsiteX126" fmla="*/ 709946 w 824816"/>
                <a:gd name="connsiteY126" fmla="*/ 364754 h 684783"/>
                <a:gd name="connsiteX127" fmla="*/ 713315 w 824816"/>
                <a:gd name="connsiteY127" fmla="*/ 370192 h 684783"/>
                <a:gd name="connsiteX128" fmla="*/ 715909 w 824816"/>
                <a:gd name="connsiteY128" fmla="*/ 376177 h 684783"/>
                <a:gd name="connsiteX129" fmla="*/ 720076 w 824816"/>
                <a:gd name="connsiteY129" fmla="*/ 383186 h 684783"/>
                <a:gd name="connsiteX130" fmla="*/ 726314 w 824816"/>
                <a:gd name="connsiteY130" fmla="*/ 390718 h 684783"/>
                <a:gd name="connsiteX131" fmla="*/ 731254 w 824816"/>
                <a:gd name="connsiteY131" fmla="*/ 395657 h 684783"/>
                <a:gd name="connsiteX132" fmla="*/ 736194 w 824816"/>
                <a:gd name="connsiteY132" fmla="*/ 401617 h 684783"/>
                <a:gd name="connsiteX133" fmla="*/ 739562 w 824816"/>
                <a:gd name="connsiteY133" fmla="*/ 406555 h 684783"/>
                <a:gd name="connsiteX134" fmla="*/ 741908 w 824816"/>
                <a:gd name="connsiteY134" fmla="*/ 411245 h 684783"/>
                <a:gd name="connsiteX135" fmla="*/ 744503 w 824816"/>
                <a:gd name="connsiteY135" fmla="*/ 417729 h 684783"/>
                <a:gd name="connsiteX136" fmla="*/ 747871 w 824816"/>
                <a:gd name="connsiteY136" fmla="*/ 431223 h 684783"/>
                <a:gd name="connsiteX137" fmla="*/ 750216 w 824816"/>
                <a:gd name="connsiteY137" fmla="*/ 438505 h 684783"/>
                <a:gd name="connsiteX138" fmla="*/ 754632 w 824816"/>
                <a:gd name="connsiteY138" fmla="*/ 449405 h 684783"/>
                <a:gd name="connsiteX139" fmla="*/ 759573 w 824816"/>
                <a:gd name="connsiteY139" fmla="*/ 458508 h 684783"/>
                <a:gd name="connsiteX140" fmla="*/ 768131 w 824816"/>
                <a:gd name="connsiteY140" fmla="*/ 471752 h 684783"/>
                <a:gd name="connsiteX141" fmla="*/ 773845 w 824816"/>
                <a:gd name="connsiteY141" fmla="*/ 483174 h 684783"/>
                <a:gd name="connsiteX142" fmla="*/ 775416 w 824816"/>
                <a:gd name="connsiteY142" fmla="*/ 483174 h 684783"/>
                <a:gd name="connsiteX143" fmla="*/ 777238 w 824816"/>
                <a:gd name="connsiteY143" fmla="*/ 488113 h 684783"/>
                <a:gd name="connsiteX144" fmla="*/ 781654 w 824816"/>
                <a:gd name="connsiteY144" fmla="*/ 497715 h 684783"/>
                <a:gd name="connsiteX145" fmla="*/ 783725 w 824816"/>
                <a:gd name="connsiteY145" fmla="*/ 500309 h 684783"/>
                <a:gd name="connsiteX146" fmla="*/ 787892 w 824816"/>
                <a:gd name="connsiteY146" fmla="*/ 511209 h 684783"/>
                <a:gd name="connsiteX147" fmla="*/ 791509 w 824816"/>
                <a:gd name="connsiteY147" fmla="*/ 517718 h 684783"/>
                <a:gd name="connsiteX148" fmla="*/ 793855 w 824816"/>
                <a:gd name="connsiteY148" fmla="*/ 522133 h 684783"/>
                <a:gd name="connsiteX149" fmla="*/ 796450 w 824816"/>
                <a:gd name="connsiteY149" fmla="*/ 530164 h 684783"/>
                <a:gd name="connsiteX150" fmla="*/ 798022 w 824816"/>
                <a:gd name="connsiteY150" fmla="*/ 536399 h 684783"/>
                <a:gd name="connsiteX151" fmla="*/ 800092 w 824816"/>
                <a:gd name="connsiteY151" fmla="*/ 540040 h 684783"/>
                <a:gd name="connsiteX152" fmla="*/ 799045 w 824816"/>
                <a:gd name="connsiteY152" fmla="*/ 544206 h 684783"/>
                <a:gd name="connsiteX153" fmla="*/ 799319 w 824816"/>
                <a:gd name="connsiteY153" fmla="*/ 557175 h 684783"/>
                <a:gd name="connsiteX154" fmla="*/ 800342 w 824816"/>
                <a:gd name="connsiteY154" fmla="*/ 563684 h 684783"/>
                <a:gd name="connsiteX155" fmla="*/ 801914 w 824816"/>
                <a:gd name="connsiteY155" fmla="*/ 568872 h 684783"/>
                <a:gd name="connsiteX156" fmla="*/ 805033 w 824816"/>
                <a:gd name="connsiteY156" fmla="*/ 576405 h 684783"/>
                <a:gd name="connsiteX157" fmla="*/ 809699 w 824816"/>
                <a:gd name="connsiteY157" fmla="*/ 584186 h 684783"/>
                <a:gd name="connsiteX158" fmla="*/ 811520 w 824816"/>
                <a:gd name="connsiteY158" fmla="*/ 586281 h 684783"/>
                <a:gd name="connsiteX159" fmla="*/ 816211 w 824816"/>
                <a:gd name="connsiteY159" fmla="*/ 594312 h 684783"/>
                <a:gd name="connsiteX160" fmla="*/ 822698 w 824816"/>
                <a:gd name="connsiteY160" fmla="*/ 601595 h 684783"/>
                <a:gd name="connsiteX161" fmla="*/ 820353 w 824816"/>
                <a:gd name="connsiteY161" fmla="*/ 603940 h 684783"/>
                <a:gd name="connsiteX162" fmla="*/ 813865 w 824816"/>
                <a:gd name="connsiteY162" fmla="*/ 602892 h 684783"/>
                <a:gd name="connsiteX163" fmla="*/ 809699 w 824816"/>
                <a:gd name="connsiteY163" fmla="*/ 603416 h 684783"/>
                <a:gd name="connsiteX164" fmla="*/ 808401 w 824816"/>
                <a:gd name="connsiteY164" fmla="*/ 600298 h 684783"/>
                <a:gd name="connsiteX165" fmla="*/ 804509 w 824816"/>
                <a:gd name="connsiteY165" fmla="*/ 598203 h 684783"/>
                <a:gd name="connsiteX166" fmla="*/ 802962 w 824816"/>
                <a:gd name="connsiteY166" fmla="*/ 599500 h 684783"/>
                <a:gd name="connsiteX167" fmla="*/ 799568 w 824816"/>
                <a:gd name="connsiteY167" fmla="*/ 600024 h 684783"/>
                <a:gd name="connsiteX168" fmla="*/ 795152 w 824816"/>
                <a:gd name="connsiteY168" fmla="*/ 597156 h 684783"/>
                <a:gd name="connsiteX169" fmla="*/ 791784 w 824816"/>
                <a:gd name="connsiteY169" fmla="*/ 597679 h 684783"/>
                <a:gd name="connsiteX170" fmla="*/ 788141 w 824816"/>
                <a:gd name="connsiteY170" fmla="*/ 596632 h 684783"/>
                <a:gd name="connsiteX171" fmla="*/ 785297 w 824816"/>
                <a:gd name="connsiteY171" fmla="*/ 598976 h 684783"/>
                <a:gd name="connsiteX172" fmla="*/ 783475 w 824816"/>
                <a:gd name="connsiteY172" fmla="*/ 598478 h 684783"/>
                <a:gd name="connsiteX173" fmla="*/ 779309 w 824816"/>
                <a:gd name="connsiteY173" fmla="*/ 601321 h 684783"/>
                <a:gd name="connsiteX174" fmla="*/ 776714 w 824816"/>
                <a:gd name="connsiteY174" fmla="*/ 606009 h 684783"/>
                <a:gd name="connsiteX175" fmla="*/ 775940 w 824816"/>
                <a:gd name="connsiteY175" fmla="*/ 610150 h 684783"/>
                <a:gd name="connsiteX176" fmla="*/ 774643 w 824816"/>
                <a:gd name="connsiteY176" fmla="*/ 611971 h 684783"/>
                <a:gd name="connsiteX177" fmla="*/ 776190 w 824816"/>
                <a:gd name="connsiteY177" fmla="*/ 615338 h 684783"/>
                <a:gd name="connsiteX178" fmla="*/ 776714 w 824816"/>
                <a:gd name="connsiteY178" fmla="*/ 619503 h 684783"/>
                <a:gd name="connsiteX179" fmla="*/ 777762 w 824816"/>
                <a:gd name="connsiteY179" fmla="*/ 621049 h 684783"/>
                <a:gd name="connsiteX180" fmla="*/ 776964 w 824816"/>
                <a:gd name="connsiteY180" fmla="*/ 623144 h 684783"/>
                <a:gd name="connsiteX181" fmla="*/ 776714 w 824816"/>
                <a:gd name="connsiteY181" fmla="*/ 626786 h 684783"/>
                <a:gd name="connsiteX182" fmla="*/ 775142 w 824816"/>
                <a:gd name="connsiteY182" fmla="*/ 629878 h 684783"/>
                <a:gd name="connsiteX183" fmla="*/ 772821 w 824816"/>
                <a:gd name="connsiteY183" fmla="*/ 631973 h 684783"/>
                <a:gd name="connsiteX184" fmla="*/ 760097 w 824816"/>
                <a:gd name="connsiteY184" fmla="*/ 637934 h 684783"/>
                <a:gd name="connsiteX185" fmla="*/ 758275 w 824816"/>
                <a:gd name="connsiteY185" fmla="*/ 638458 h 684783"/>
                <a:gd name="connsiteX186" fmla="*/ 754109 w 824816"/>
                <a:gd name="connsiteY186" fmla="*/ 637685 h 684783"/>
                <a:gd name="connsiteX187" fmla="*/ 754109 w 824816"/>
                <a:gd name="connsiteY187" fmla="*/ 635066 h 684783"/>
                <a:gd name="connsiteX188" fmla="*/ 757227 w 824816"/>
                <a:gd name="connsiteY188" fmla="*/ 634044 h 684783"/>
                <a:gd name="connsiteX189" fmla="*/ 757477 w 824816"/>
                <a:gd name="connsiteY189" fmla="*/ 629629 h 684783"/>
                <a:gd name="connsiteX190" fmla="*/ 742931 w 824816"/>
                <a:gd name="connsiteY190" fmla="*/ 630128 h 684783"/>
                <a:gd name="connsiteX191" fmla="*/ 738265 w 824816"/>
                <a:gd name="connsiteY191" fmla="*/ 623918 h 684783"/>
                <a:gd name="connsiteX192" fmla="*/ 741109 w 824816"/>
                <a:gd name="connsiteY192" fmla="*/ 622346 h 684783"/>
                <a:gd name="connsiteX193" fmla="*/ 737991 w 824816"/>
                <a:gd name="connsiteY193" fmla="*/ 618705 h 684783"/>
                <a:gd name="connsiteX194" fmla="*/ 735396 w 824816"/>
                <a:gd name="connsiteY194" fmla="*/ 616634 h 684783"/>
                <a:gd name="connsiteX195" fmla="*/ 735919 w 824816"/>
                <a:gd name="connsiteY195" fmla="*/ 614565 h 684783"/>
                <a:gd name="connsiteX196" fmla="*/ 735396 w 824816"/>
                <a:gd name="connsiteY196" fmla="*/ 608329 h 684783"/>
                <a:gd name="connsiteX197" fmla="*/ 734622 w 824816"/>
                <a:gd name="connsiteY197" fmla="*/ 605212 h 684783"/>
                <a:gd name="connsiteX198" fmla="*/ 726563 w 824816"/>
                <a:gd name="connsiteY198" fmla="*/ 604164 h 684783"/>
                <a:gd name="connsiteX199" fmla="*/ 725265 w 824816"/>
                <a:gd name="connsiteY199" fmla="*/ 605461 h 684783"/>
                <a:gd name="connsiteX200" fmla="*/ 722671 w 824816"/>
                <a:gd name="connsiteY200" fmla="*/ 605461 h 684783"/>
                <a:gd name="connsiteX201" fmla="*/ 717481 w 824816"/>
                <a:gd name="connsiteY201" fmla="*/ 607281 h 684783"/>
                <a:gd name="connsiteX202" fmla="*/ 711767 w 824816"/>
                <a:gd name="connsiteY202" fmla="*/ 607806 h 684783"/>
                <a:gd name="connsiteX203" fmla="*/ 710470 w 824816"/>
                <a:gd name="connsiteY203" fmla="*/ 611971 h 684783"/>
                <a:gd name="connsiteX204" fmla="*/ 709172 w 824816"/>
                <a:gd name="connsiteY204" fmla="*/ 610150 h 684783"/>
                <a:gd name="connsiteX205" fmla="*/ 707351 w 824816"/>
                <a:gd name="connsiteY205" fmla="*/ 611172 h 684783"/>
                <a:gd name="connsiteX206" fmla="*/ 704756 w 824816"/>
                <a:gd name="connsiteY206" fmla="*/ 610674 h 684783"/>
                <a:gd name="connsiteX207" fmla="*/ 704232 w 824816"/>
                <a:gd name="connsiteY207" fmla="*/ 607281 h 684783"/>
                <a:gd name="connsiteX208" fmla="*/ 701637 w 824816"/>
                <a:gd name="connsiteY208" fmla="*/ 608329 h 684783"/>
                <a:gd name="connsiteX209" fmla="*/ 697471 w 824816"/>
                <a:gd name="connsiteY209" fmla="*/ 608603 h 684783"/>
                <a:gd name="connsiteX210" fmla="*/ 699542 w 824816"/>
                <a:gd name="connsiteY210" fmla="*/ 613018 h 684783"/>
                <a:gd name="connsiteX211" fmla="*/ 701113 w 824816"/>
                <a:gd name="connsiteY211" fmla="*/ 618456 h 684783"/>
                <a:gd name="connsiteX212" fmla="*/ 698244 w 824816"/>
                <a:gd name="connsiteY212" fmla="*/ 617433 h 684783"/>
                <a:gd name="connsiteX213" fmla="*/ 693828 w 824816"/>
                <a:gd name="connsiteY213" fmla="*/ 617433 h 684783"/>
                <a:gd name="connsiteX214" fmla="*/ 687092 w 824816"/>
                <a:gd name="connsiteY214" fmla="*/ 619752 h 684783"/>
                <a:gd name="connsiteX215" fmla="*/ 687092 w 824816"/>
                <a:gd name="connsiteY215" fmla="*/ 622097 h 684783"/>
                <a:gd name="connsiteX216" fmla="*/ 684746 w 824816"/>
                <a:gd name="connsiteY216" fmla="*/ 630402 h 684783"/>
                <a:gd name="connsiteX217" fmla="*/ 683174 w 824816"/>
                <a:gd name="connsiteY217" fmla="*/ 633270 h 684783"/>
                <a:gd name="connsiteX218" fmla="*/ 678259 w 824816"/>
                <a:gd name="connsiteY218" fmla="*/ 628332 h 684783"/>
                <a:gd name="connsiteX219" fmla="*/ 670200 w 824816"/>
                <a:gd name="connsiteY219" fmla="*/ 630402 h 684783"/>
                <a:gd name="connsiteX220" fmla="*/ 663438 w 824816"/>
                <a:gd name="connsiteY220" fmla="*/ 631699 h 684783"/>
                <a:gd name="connsiteX221" fmla="*/ 661616 w 824816"/>
                <a:gd name="connsiteY221" fmla="*/ 630926 h 684783"/>
                <a:gd name="connsiteX222" fmla="*/ 658248 w 824816"/>
                <a:gd name="connsiteY222" fmla="*/ 631175 h 684783"/>
                <a:gd name="connsiteX223" fmla="*/ 654356 w 824816"/>
                <a:gd name="connsiteY223" fmla="*/ 632747 h 684783"/>
                <a:gd name="connsiteX224" fmla="*/ 654356 w 824816"/>
                <a:gd name="connsiteY224" fmla="*/ 634567 h 684783"/>
                <a:gd name="connsiteX225" fmla="*/ 651761 w 824816"/>
                <a:gd name="connsiteY225" fmla="*/ 637410 h 684783"/>
                <a:gd name="connsiteX226" fmla="*/ 652535 w 824816"/>
                <a:gd name="connsiteY226" fmla="*/ 641575 h 684783"/>
                <a:gd name="connsiteX227" fmla="*/ 650464 w 824816"/>
                <a:gd name="connsiteY227" fmla="*/ 644169 h 684783"/>
                <a:gd name="connsiteX228" fmla="*/ 642928 w 824816"/>
                <a:gd name="connsiteY228" fmla="*/ 646763 h 684783"/>
                <a:gd name="connsiteX229" fmla="*/ 641107 w 824816"/>
                <a:gd name="connsiteY229" fmla="*/ 647811 h 684783"/>
                <a:gd name="connsiteX230" fmla="*/ 637464 w 824816"/>
                <a:gd name="connsiteY230" fmla="*/ 645716 h 684783"/>
                <a:gd name="connsiteX231" fmla="*/ 632799 w 824816"/>
                <a:gd name="connsiteY231" fmla="*/ 641052 h 684783"/>
                <a:gd name="connsiteX232" fmla="*/ 626037 w 824816"/>
                <a:gd name="connsiteY232" fmla="*/ 632747 h 684783"/>
                <a:gd name="connsiteX233" fmla="*/ 621621 w 824816"/>
                <a:gd name="connsiteY233" fmla="*/ 636637 h 684783"/>
                <a:gd name="connsiteX234" fmla="*/ 619550 w 824816"/>
                <a:gd name="connsiteY234" fmla="*/ 634817 h 684783"/>
                <a:gd name="connsiteX235" fmla="*/ 616431 w 824816"/>
                <a:gd name="connsiteY235" fmla="*/ 634817 h 684783"/>
                <a:gd name="connsiteX236" fmla="*/ 611216 w 824816"/>
                <a:gd name="connsiteY236" fmla="*/ 639481 h 684783"/>
                <a:gd name="connsiteX237" fmla="*/ 609395 w 824816"/>
                <a:gd name="connsiteY237" fmla="*/ 635864 h 684783"/>
                <a:gd name="connsiteX238" fmla="*/ 607324 w 824816"/>
                <a:gd name="connsiteY238" fmla="*/ 633270 h 684783"/>
                <a:gd name="connsiteX239" fmla="*/ 604979 w 824816"/>
                <a:gd name="connsiteY239" fmla="*/ 635590 h 684783"/>
                <a:gd name="connsiteX240" fmla="*/ 599265 w 824816"/>
                <a:gd name="connsiteY240" fmla="*/ 634044 h 684783"/>
                <a:gd name="connsiteX241" fmla="*/ 596146 w 824816"/>
                <a:gd name="connsiteY241" fmla="*/ 635066 h 684783"/>
                <a:gd name="connsiteX242" fmla="*/ 595373 w 824816"/>
                <a:gd name="connsiteY242" fmla="*/ 637685 h 684783"/>
                <a:gd name="connsiteX243" fmla="*/ 590707 w 824816"/>
                <a:gd name="connsiteY243" fmla="*/ 634817 h 684783"/>
                <a:gd name="connsiteX244" fmla="*/ 586815 w 824816"/>
                <a:gd name="connsiteY244" fmla="*/ 633270 h 684783"/>
                <a:gd name="connsiteX245" fmla="*/ 582124 w 824816"/>
                <a:gd name="connsiteY245" fmla="*/ 635590 h 684783"/>
                <a:gd name="connsiteX246" fmla="*/ 575886 w 824816"/>
                <a:gd name="connsiteY246" fmla="*/ 636113 h 684783"/>
                <a:gd name="connsiteX247" fmla="*/ 570447 w 824816"/>
                <a:gd name="connsiteY247" fmla="*/ 637410 h 684783"/>
                <a:gd name="connsiteX248" fmla="*/ 562638 w 824816"/>
                <a:gd name="connsiteY248" fmla="*/ 640803 h 684783"/>
                <a:gd name="connsiteX249" fmla="*/ 548865 w 824816"/>
                <a:gd name="connsiteY249" fmla="*/ 647287 h 684783"/>
                <a:gd name="connsiteX250" fmla="*/ 544199 w 824816"/>
                <a:gd name="connsiteY250" fmla="*/ 637410 h 684783"/>
                <a:gd name="connsiteX251" fmla="*/ 541853 w 824816"/>
                <a:gd name="connsiteY251" fmla="*/ 632472 h 684783"/>
                <a:gd name="connsiteX252" fmla="*/ 533795 w 824816"/>
                <a:gd name="connsiteY252" fmla="*/ 619228 h 684783"/>
                <a:gd name="connsiteX253" fmla="*/ 517701 w 824816"/>
                <a:gd name="connsiteY253" fmla="*/ 607281 h 684783"/>
                <a:gd name="connsiteX254" fmla="*/ 514832 w 824816"/>
                <a:gd name="connsiteY254" fmla="*/ 606783 h 684783"/>
                <a:gd name="connsiteX255" fmla="*/ 504977 w 824816"/>
                <a:gd name="connsiteY255" fmla="*/ 611197 h 684783"/>
                <a:gd name="connsiteX256" fmla="*/ 502881 w 824816"/>
                <a:gd name="connsiteY256" fmla="*/ 611696 h 684783"/>
                <a:gd name="connsiteX257" fmla="*/ 497941 w 824816"/>
                <a:gd name="connsiteY257" fmla="*/ 611696 h 684783"/>
                <a:gd name="connsiteX258" fmla="*/ 487811 w 824816"/>
                <a:gd name="connsiteY258" fmla="*/ 608603 h 684783"/>
                <a:gd name="connsiteX259" fmla="*/ 481848 w 824816"/>
                <a:gd name="connsiteY259" fmla="*/ 606509 h 684783"/>
                <a:gd name="connsiteX260" fmla="*/ 478729 w 824816"/>
                <a:gd name="connsiteY260" fmla="*/ 605985 h 684783"/>
                <a:gd name="connsiteX261" fmla="*/ 478978 w 824816"/>
                <a:gd name="connsiteY261" fmla="*/ 603665 h 684783"/>
                <a:gd name="connsiteX262" fmla="*/ 477955 w 824816"/>
                <a:gd name="connsiteY262" fmla="*/ 598976 h 684783"/>
                <a:gd name="connsiteX263" fmla="*/ 481573 w 824816"/>
                <a:gd name="connsiteY263" fmla="*/ 590147 h 684783"/>
                <a:gd name="connsiteX264" fmla="*/ 467551 w 824816"/>
                <a:gd name="connsiteY264" fmla="*/ 581068 h 684783"/>
                <a:gd name="connsiteX265" fmla="*/ 463908 w 824816"/>
                <a:gd name="connsiteY265" fmla="*/ 586256 h 684783"/>
                <a:gd name="connsiteX266" fmla="*/ 454826 w 824816"/>
                <a:gd name="connsiteY266" fmla="*/ 580545 h 684783"/>
                <a:gd name="connsiteX267" fmla="*/ 450410 w 824816"/>
                <a:gd name="connsiteY267" fmla="*/ 588077 h 684783"/>
                <a:gd name="connsiteX268" fmla="*/ 446517 w 824816"/>
                <a:gd name="connsiteY268" fmla="*/ 583388 h 684783"/>
                <a:gd name="connsiteX269" fmla="*/ 445220 w 824816"/>
                <a:gd name="connsiteY269" fmla="*/ 582365 h 684783"/>
                <a:gd name="connsiteX270" fmla="*/ 440280 w 824816"/>
                <a:gd name="connsiteY270" fmla="*/ 581568 h 684783"/>
                <a:gd name="connsiteX271" fmla="*/ 428328 w 824816"/>
                <a:gd name="connsiteY271" fmla="*/ 577427 h 684783"/>
                <a:gd name="connsiteX272" fmla="*/ 428853 w 824816"/>
                <a:gd name="connsiteY272" fmla="*/ 575856 h 684783"/>
                <a:gd name="connsiteX273" fmla="*/ 414556 w 824816"/>
                <a:gd name="connsiteY273" fmla="*/ 571192 h 684783"/>
                <a:gd name="connsiteX274" fmla="*/ 414032 w 824816"/>
                <a:gd name="connsiteY274" fmla="*/ 573786 h 684783"/>
                <a:gd name="connsiteX275" fmla="*/ 408842 w 824816"/>
                <a:gd name="connsiteY275" fmla="*/ 572489 h 684783"/>
                <a:gd name="connsiteX276" fmla="*/ 402355 w 824816"/>
                <a:gd name="connsiteY276" fmla="*/ 574559 h 684783"/>
                <a:gd name="connsiteX277" fmla="*/ 406496 w 824816"/>
                <a:gd name="connsiteY277" fmla="*/ 580021 h 684783"/>
                <a:gd name="connsiteX278" fmla="*/ 395843 w 824816"/>
                <a:gd name="connsiteY278" fmla="*/ 575357 h 684783"/>
                <a:gd name="connsiteX279" fmla="*/ 389605 w 824816"/>
                <a:gd name="connsiteY279" fmla="*/ 587803 h 684783"/>
                <a:gd name="connsiteX280" fmla="*/ 384415 w 824816"/>
                <a:gd name="connsiteY280" fmla="*/ 584436 h 684783"/>
                <a:gd name="connsiteX281" fmla="*/ 383392 w 824816"/>
                <a:gd name="connsiteY281" fmla="*/ 583388 h 684783"/>
                <a:gd name="connsiteX282" fmla="*/ 380523 w 824816"/>
                <a:gd name="connsiteY282" fmla="*/ 586780 h 684783"/>
                <a:gd name="connsiteX283" fmla="*/ 379475 w 824816"/>
                <a:gd name="connsiteY283" fmla="*/ 584685 h 684783"/>
                <a:gd name="connsiteX284" fmla="*/ 374535 w 824816"/>
                <a:gd name="connsiteY284" fmla="*/ 581842 h 684783"/>
                <a:gd name="connsiteX285" fmla="*/ 370917 w 824816"/>
                <a:gd name="connsiteY285" fmla="*/ 580545 h 684783"/>
                <a:gd name="connsiteX286" fmla="*/ 368322 w 824816"/>
                <a:gd name="connsiteY286" fmla="*/ 578200 h 684783"/>
                <a:gd name="connsiteX287" fmla="*/ 362334 w 824816"/>
                <a:gd name="connsiteY287" fmla="*/ 577427 h 684783"/>
                <a:gd name="connsiteX288" fmla="*/ 358691 w 824816"/>
                <a:gd name="connsiteY288" fmla="*/ 577926 h 684783"/>
                <a:gd name="connsiteX289" fmla="*/ 355572 w 824816"/>
                <a:gd name="connsiteY289" fmla="*/ 579248 h 684783"/>
                <a:gd name="connsiteX290" fmla="*/ 353776 w 824816"/>
                <a:gd name="connsiteY290" fmla="*/ 582091 h 684783"/>
                <a:gd name="connsiteX291" fmla="*/ 349360 w 824816"/>
                <a:gd name="connsiteY291" fmla="*/ 583388 h 684783"/>
                <a:gd name="connsiteX292" fmla="*/ 346241 w 824816"/>
                <a:gd name="connsiteY292" fmla="*/ 584959 h 684783"/>
                <a:gd name="connsiteX293" fmla="*/ 337658 w 824816"/>
                <a:gd name="connsiteY293" fmla="*/ 586755 h 684783"/>
                <a:gd name="connsiteX294" fmla="*/ 332468 w 824816"/>
                <a:gd name="connsiteY294" fmla="*/ 587279 h 684783"/>
                <a:gd name="connsiteX295" fmla="*/ 330123 w 824816"/>
                <a:gd name="connsiteY295" fmla="*/ 588327 h 684783"/>
                <a:gd name="connsiteX296" fmla="*/ 319219 w 824816"/>
                <a:gd name="connsiteY296" fmla="*/ 595061 h 684783"/>
                <a:gd name="connsiteX297" fmla="*/ 315053 w 824816"/>
                <a:gd name="connsiteY297" fmla="*/ 600522 h 684783"/>
                <a:gd name="connsiteX298" fmla="*/ 312209 w 824816"/>
                <a:gd name="connsiteY298" fmla="*/ 602593 h 684783"/>
                <a:gd name="connsiteX299" fmla="*/ 309589 w 824816"/>
                <a:gd name="connsiteY299" fmla="*/ 611696 h 684783"/>
                <a:gd name="connsiteX300" fmla="*/ 304150 w 824816"/>
                <a:gd name="connsiteY300" fmla="*/ 615837 h 684783"/>
                <a:gd name="connsiteX301" fmla="*/ 300506 w 824816"/>
                <a:gd name="connsiteY301" fmla="*/ 616360 h 684783"/>
                <a:gd name="connsiteX302" fmla="*/ 298436 w 824816"/>
                <a:gd name="connsiteY302" fmla="*/ 618456 h 684783"/>
                <a:gd name="connsiteX303" fmla="*/ 294269 w 824816"/>
                <a:gd name="connsiteY303" fmla="*/ 618954 h 684783"/>
                <a:gd name="connsiteX304" fmla="*/ 292971 w 824816"/>
                <a:gd name="connsiteY304" fmla="*/ 620002 h 684783"/>
                <a:gd name="connsiteX305" fmla="*/ 288555 w 824816"/>
                <a:gd name="connsiteY305" fmla="*/ 620002 h 684783"/>
                <a:gd name="connsiteX306" fmla="*/ 280247 w 824816"/>
                <a:gd name="connsiteY306" fmla="*/ 621049 h 684783"/>
                <a:gd name="connsiteX307" fmla="*/ 276853 w 824816"/>
                <a:gd name="connsiteY307" fmla="*/ 618954 h 684783"/>
                <a:gd name="connsiteX308" fmla="*/ 274783 w 824816"/>
                <a:gd name="connsiteY308" fmla="*/ 623119 h 684783"/>
                <a:gd name="connsiteX309" fmla="*/ 272712 w 824816"/>
                <a:gd name="connsiteY309" fmla="*/ 625190 h 684783"/>
                <a:gd name="connsiteX310" fmla="*/ 267522 w 824816"/>
                <a:gd name="connsiteY310" fmla="*/ 628058 h 684783"/>
                <a:gd name="connsiteX311" fmla="*/ 267248 w 824816"/>
                <a:gd name="connsiteY311" fmla="*/ 629105 h 684783"/>
                <a:gd name="connsiteX312" fmla="*/ 260236 w 824816"/>
                <a:gd name="connsiteY312" fmla="*/ 631175 h 684783"/>
                <a:gd name="connsiteX313" fmla="*/ 258689 w 824816"/>
                <a:gd name="connsiteY313" fmla="*/ 633520 h 684783"/>
                <a:gd name="connsiteX314" fmla="*/ 259463 w 824816"/>
                <a:gd name="connsiteY314" fmla="*/ 636113 h 684783"/>
                <a:gd name="connsiteX315" fmla="*/ 257117 w 824816"/>
                <a:gd name="connsiteY315" fmla="*/ 640528 h 684783"/>
                <a:gd name="connsiteX316" fmla="*/ 251678 w 824816"/>
                <a:gd name="connsiteY316" fmla="*/ 641301 h 684783"/>
                <a:gd name="connsiteX317" fmla="*/ 250630 w 824816"/>
                <a:gd name="connsiteY317" fmla="*/ 640778 h 684783"/>
                <a:gd name="connsiteX318" fmla="*/ 247511 w 824816"/>
                <a:gd name="connsiteY318" fmla="*/ 642075 h 684783"/>
                <a:gd name="connsiteX319" fmla="*/ 247262 w 824816"/>
                <a:gd name="connsiteY319" fmla="*/ 644668 h 684783"/>
                <a:gd name="connsiteX320" fmla="*/ 245166 w 824816"/>
                <a:gd name="connsiteY320" fmla="*/ 648584 h 684783"/>
                <a:gd name="connsiteX321" fmla="*/ 245166 w 824816"/>
                <a:gd name="connsiteY321" fmla="*/ 650405 h 684783"/>
                <a:gd name="connsiteX322" fmla="*/ 242571 w 824816"/>
                <a:gd name="connsiteY322" fmla="*/ 655842 h 684783"/>
                <a:gd name="connsiteX323" fmla="*/ 236333 w 824816"/>
                <a:gd name="connsiteY323" fmla="*/ 660781 h 684783"/>
                <a:gd name="connsiteX324" fmla="*/ 232716 w 824816"/>
                <a:gd name="connsiteY324" fmla="*/ 667789 h 684783"/>
                <a:gd name="connsiteX325" fmla="*/ 230096 w 824816"/>
                <a:gd name="connsiteY325" fmla="*/ 668063 h 684783"/>
                <a:gd name="connsiteX326" fmla="*/ 225430 w 824816"/>
                <a:gd name="connsiteY326" fmla="*/ 670134 h 684783"/>
                <a:gd name="connsiteX327" fmla="*/ 222835 w 824816"/>
                <a:gd name="connsiteY327" fmla="*/ 672478 h 684783"/>
                <a:gd name="connsiteX328" fmla="*/ 219442 w 824816"/>
                <a:gd name="connsiteY328" fmla="*/ 671954 h 684783"/>
                <a:gd name="connsiteX329" fmla="*/ 214252 w 824816"/>
                <a:gd name="connsiteY329" fmla="*/ 672977 h 684783"/>
                <a:gd name="connsiteX330" fmla="*/ 208813 w 824816"/>
                <a:gd name="connsiteY330" fmla="*/ 673775 h 684783"/>
                <a:gd name="connsiteX331" fmla="*/ 205170 w 824816"/>
                <a:gd name="connsiteY331" fmla="*/ 678438 h 684783"/>
                <a:gd name="connsiteX332" fmla="*/ 195290 w 824816"/>
                <a:gd name="connsiteY332" fmla="*/ 684400 h 684783"/>
                <a:gd name="connsiteX333" fmla="*/ 192171 w 824816"/>
                <a:gd name="connsiteY333" fmla="*/ 682604 h 684783"/>
                <a:gd name="connsiteX334" fmla="*/ 188528 w 824816"/>
                <a:gd name="connsiteY334" fmla="*/ 678688 h 684783"/>
                <a:gd name="connsiteX335" fmla="*/ 184112 w 824816"/>
                <a:gd name="connsiteY335" fmla="*/ 671156 h 684783"/>
                <a:gd name="connsiteX336" fmla="*/ 176078 w 824816"/>
                <a:gd name="connsiteY336" fmla="*/ 667789 h 684783"/>
                <a:gd name="connsiteX337" fmla="*/ 173733 w 824816"/>
                <a:gd name="connsiteY337" fmla="*/ 666243 h 684783"/>
                <a:gd name="connsiteX338" fmla="*/ 169566 w 824816"/>
                <a:gd name="connsiteY338" fmla="*/ 660007 h 684783"/>
                <a:gd name="connsiteX339" fmla="*/ 164900 w 824816"/>
                <a:gd name="connsiteY339" fmla="*/ 655069 h 684783"/>
                <a:gd name="connsiteX340" fmla="*/ 162829 w 824816"/>
                <a:gd name="connsiteY340" fmla="*/ 651428 h 684783"/>
                <a:gd name="connsiteX341" fmla="*/ 159186 w 824816"/>
                <a:gd name="connsiteY341" fmla="*/ 647537 h 684783"/>
                <a:gd name="connsiteX342" fmla="*/ 160484 w 824816"/>
                <a:gd name="connsiteY342" fmla="*/ 642349 h 684783"/>
                <a:gd name="connsiteX343" fmla="*/ 163603 w 824816"/>
                <a:gd name="connsiteY343" fmla="*/ 638957 h 684783"/>
                <a:gd name="connsiteX344" fmla="*/ 164900 w 824816"/>
                <a:gd name="connsiteY344" fmla="*/ 633769 h 684783"/>
                <a:gd name="connsiteX345" fmla="*/ 164376 w 824816"/>
                <a:gd name="connsiteY345" fmla="*/ 630128 h 684783"/>
                <a:gd name="connsiteX346" fmla="*/ 163079 w 824816"/>
                <a:gd name="connsiteY346" fmla="*/ 625987 h 684783"/>
                <a:gd name="connsiteX347" fmla="*/ 159186 w 824816"/>
                <a:gd name="connsiteY347" fmla="*/ 621049 h 684783"/>
                <a:gd name="connsiteX348" fmla="*/ 158662 w 824816"/>
                <a:gd name="connsiteY348" fmla="*/ 619478 h 684783"/>
                <a:gd name="connsiteX349" fmla="*/ 155294 w 824816"/>
                <a:gd name="connsiteY349" fmla="*/ 614814 h 684783"/>
                <a:gd name="connsiteX350" fmla="*/ 154770 w 824816"/>
                <a:gd name="connsiteY350" fmla="*/ 610649 h 684783"/>
                <a:gd name="connsiteX351" fmla="*/ 153472 w 824816"/>
                <a:gd name="connsiteY351" fmla="*/ 607281 h 684783"/>
                <a:gd name="connsiteX352" fmla="*/ 152699 w 824816"/>
                <a:gd name="connsiteY352" fmla="*/ 602343 h 684783"/>
                <a:gd name="connsiteX353" fmla="*/ 153747 w 824816"/>
                <a:gd name="connsiteY353" fmla="*/ 599750 h 684783"/>
                <a:gd name="connsiteX354" fmla="*/ 158164 w 824816"/>
                <a:gd name="connsiteY354" fmla="*/ 595584 h 684783"/>
                <a:gd name="connsiteX355" fmla="*/ 159460 w 824816"/>
                <a:gd name="connsiteY355" fmla="*/ 591968 h 684783"/>
                <a:gd name="connsiteX356" fmla="*/ 161531 w 824816"/>
                <a:gd name="connsiteY356" fmla="*/ 589873 h 684783"/>
                <a:gd name="connsiteX357" fmla="*/ 164376 w 824816"/>
                <a:gd name="connsiteY357" fmla="*/ 584959 h 684783"/>
                <a:gd name="connsiteX358" fmla="*/ 165424 w 824816"/>
                <a:gd name="connsiteY358" fmla="*/ 581568 h 684783"/>
                <a:gd name="connsiteX359" fmla="*/ 164900 w 824816"/>
                <a:gd name="connsiteY359" fmla="*/ 576629 h 684783"/>
                <a:gd name="connsiteX360" fmla="*/ 163353 w 824816"/>
                <a:gd name="connsiteY360" fmla="*/ 573262 h 684783"/>
                <a:gd name="connsiteX361" fmla="*/ 164126 w 824816"/>
                <a:gd name="connsiteY361" fmla="*/ 569097 h 684783"/>
                <a:gd name="connsiteX362" fmla="*/ 160758 w 824816"/>
                <a:gd name="connsiteY362" fmla="*/ 563385 h 684783"/>
                <a:gd name="connsiteX363" fmla="*/ 159186 w 824816"/>
                <a:gd name="connsiteY363" fmla="*/ 558971 h 684783"/>
                <a:gd name="connsiteX364" fmla="*/ 159985 w 824816"/>
                <a:gd name="connsiteY364" fmla="*/ 556377 h 684783"/>
                <a:gd name="connsiteX365" fmla="*/ 158413 w 824816"/>
                <a:gd name="connsiteY365" fmla="*/ 552736 h 684783"/>
                <a:gd name="connsiteX366" fmla="*/ 158164 w 824816"/>
                <a:gd name="connsiteY366" fmla="*/ 547299 h 684783"/>
                <a:gd name="connsiteX367" fmla="*/ 158937 w 824816"/>
                <a:gd name="connsiteY367" fmla="*/ 544705 h 684783"/>
                <a:gd name="connsiteX368" fmla="*/ 157390 w 824816"/>
                <a:gd name="connsiteY368" fmla="*/ 539766 h 684783"/>
                <a:gd name="connsiteX369" fmla="*/ 155818 w 824816"/>
                <a:gd name="connsiteY369" fmla="*/ 537671 h 684783"/>
                <a:gd name="connsiteX370" fmla="*/ 158164 w 824816"/>
                <a:gd name="connsiteY370" fmla="*/ 535077 h 684783"/>
                <a:gd name="connsiteX371" fmla="*/ 158164 w 824816"/>
                <a:gd name="connsiteY371" fmla="*/ 530937 h 684783"/>
                <a:gd name="connsiteX372" fmla="*/ 159985 w 824816"/>
                <a:gd name="connsiteY372" fmla="*/ 528068 h 684783"/>
                <a:gd name="connsiteX373" fmla="*/ 159710 w 824816"/>
                <a:gd name="connsiteY373" fmla="*/ 524951 h 684783"/>
                <a:gd name="connsiteX374" fmla="*/ 161806 w 824816"/>
                <a:gd name="connsiteY374" fmla="*/ 521310 h 684783"/>
                <a:gd name="connsiteX375" fmla="*/ 158687 w 824816"/>
                <a:gd name="connsiteY375" fmla="*/ 516122 h 684783"/>
                <a:gd name="connsiteX376" fmla="*/ 155294 w 824816"/>
                <a:gd name="connsiteY376" fmla="*/ 513279 h 684783"/>
                <a:gd name="connsiteX377" fmla="*/ 151676 w 824816"/>
                <a:gd name="connsiteY377" fmla="*/ 512755 h 684783"/>
                <a:gd name="connsiteX378" fmla="*/ 148807 w 824816"/>
                <a:gd name="connsiteY378" fmla="*/ 511209 h 684783"/>
                <a:gd name="connsiteX379" fmla="*/ 144391 w 824816"/>
                <a:gd name="connsiteY379" fmla="*/ 510934 h 684783"/>
                <a:gd name="connsiteX380" fmla="*/ 142843 w 824816"/>
                <a:gd name="connsiteY380" fmla="*/ 513279 h 684783"/>
                <a:gd name="connsiteX381" fmla="*/ 139201 w 824816"/>
                <a:gd name="connsiteY381" fmla="*/ 514576 h 684783"/>
                <a:gd name="connsiteX382" fmla="*/ 134510 w 824816"/>
                <a:gd name="connsiteY382" fmla="*/ 514576 h 684783"/>
                <a:gd name="connsiteX383" fmla="*/ 132713 w 824816"/>
                <a:gd name="connsiteY383" fmla="*/ 515623 h 684783"/>
                <a:gd name="connsiteX384" fmla="*/ 126202 w 824816"/>
                <a:gd name="connsiteY384" fmla="*/ 515349 h 684783"/>
                <a:gd name="connsiteX385" fmla="*/ 117119 w 824816"/>
                <a:gd name="connsiteY385" fmla="*/ 513528 h 684783"/>
                <a:gd name="connsiteX386" fmla="*/ 113227 w 824816"/>
                <a:gd name="connsiteY386" fmla="*/ 511708 h 684783"/>
                <a:gd name="connsiteX387" fmla="*/ 109584 w 824816"/>
                <a:gd name="connsiteY387" fmla="*/ 508091 h 684783"/>
                <a:gd name="connsiteX388" fmla="*/ 108536 w 824816"/>
                <a:gd name="connsiteY388" fmla="*/ 503926 h 684783"/>
                <a:gd name="connsiteX389" fmla="*/ 103871 w 824816"/>
                <a:gd name="connsiteY389" fmla="*/ 503677 h 684783"/>
                <a:gd name="connsiteX390" fmla="*/ 102823 w 824816"/>
                <a:gd name="connsiteY390" fmla="*/ 502105 h 684783"/>
                <a:gd name="connsiteX391" fmla="*/ 97109 w 824816"/>
                <a:gd name="connsiteY391" fmla="*/ 499511 h 684783"/>
                <a:gd name="connsiteX392" fmla="*/ 95287 w 824816"/>
                <a:gd name="connsiteY392" fmla="*/ 494847 h 684783"/>
                <a:gd name="connsiteX393" fmla="*/ 92693 w 824816"/>
                <a:gd name="connsiteY393" fmla="*/ 491730 h 684783"/>
                <a:gd name="connsiteX394" fmla="*/ 91920 w 824816"/>
                <a:gd name="connsiteY394" fmla="*/ 489136 h 684783"/>
                <a:gd name="connsiteX395" fmla="*/ 92693 w 824816"/>
                <a:gd name="connsiteY395" fmla="*/ 484197 h 684783"/>
                <a:gd name="connsiteX396" fmla="*/ 90347 w 824816"/>
                <a:gd name="connsiteY396" fmla="*/ 478211 h 684783"/>
                <a:gd name="connsiteX397" fmla="*/ 86979 w 824816"/>
                <a:gd name="connsiteY397" fmla="*/ 475618 h 684783"/>
                <a:gd name="connsiteX398" fmla="*/ 83611 w 824816"/>
                <a:gd name="connsiteY398" fmla="*/ 475094 h 684783"/>
                <a:gd name="connsiteX399" fmla="*/ 80492 w 824816"/>
                <a:gd name="connsiteY399" fmla="*/ 473797 h 684783"/>
                <a:gd name="connsiteX400" fmla="*/ 75277 w 824816"/>
                <a:gd name="connsiteY400" fmla="*/ 473024 h 684783"/>
                <a:gd name="connsiteX401" fmla="*/ 74254 w 824816"/>
                <a:gd name="connsiteY401" fmla="*/ 474071 h 684783"/>
                <a:gd name="connsiteX402" fmla="*/ 66195 w 824816"/>
                <a:gd name="connsiteY402" fmla="*/ 473024 h 684783"/>
                <a:gd name="connsiteX403" fmla="*/ 62827 w 824816"/>
                <a:gd name="connsiteY403" fmla="*/ 470180 h 684783"/>
                <a:gd name="connsiteX404" fmla="*/ 57887 w 824816"/>
                <a:gd name="connsiteY404" fmla="*/ 467312 h 684783"/>
                <a:gd name="connsiteX405" fmla="*/ 57089 w 824816"/>
                <a:gd name="connsiteY405" fmla="*/ 464718 h 684783"/>
                <a:gd name="connsiteX406" fmla="*/ 52672 w 824816"/>
                <a:gd name="connsiteY406" fmla="*/ 461601 h 684783"/>
                <a:gd name="connsiteX407" fmla="*/ 49578 w 824816"/>
                <a:gd name="connsiteY407" fmla="*/ 462374 h 684783"/>
                <a:gd name="connsiteX408" fmla="*/ 42816 w 824816"/>
                <a:gd name="connsiteY408" fmla="*/ 454318 h 684783"/>
                <a:gd name="connsiteX409" fmla="*/ 42816 w 824816"/>
                <a:gd name="connsiteY409" fmla="*/ 449405 h 684783"/>
                <a:gd name="connsiteX410" fmla="*/ 42018 w 824816"/>
                <a:gd name="connsiteY410" fmla="*/ 442895 h 684783"/>
                <a:gd name="connsiteX411" fmla="*/ 42292 w 824816"/>
                <a:gd name="connsiteY411" fmla="*/ 433292 h 684783"/>
                <a:gd name="connsiteX412" fmla="*/ 44887 w 824816"/>
                <a:gd name="connsiteY412" fmla="*/ 430449 h 684783"/>
                <a:gd name="connsiteX413" fmla="*/ 45661 w 824816"/>
                <a:gd name="connsiteY413" fmla="*/ 423167 h 684783"/>
                <a:gd name="connsiteX414" fmla="*/ 45162 w 824816"/>
                <a:gd name="connsiteY414" fmla="*/ 416682 h 684783"/>
                <a:gd name="connsiteX415" fmla="*/ 46460 w 824816"/>
                <a:gd name="connsiteY415" fmla="*/ 409673 h 684783"/>
                <a:gd name="connsiteX416" fmla="*/ 49578 w 824816"/>
                <a:gd name="connsiteY416" fmla="*/ 410446 h 684783"/>
                <a:gd name="connsiteX417" fmla="*/ 50601 w 824816"/>
                <a:gd name="connsiteY417" fmla="*/ 408626 h 684783"/>
                <a:gd name="connsiteX418" fmla="*/ 54494 w 824816"/>
                <a:gd name="connsiteY418" fmla="*/ 407055 h 684783"/>
                <a:gd name="connsiteX419" fmla="*/ 54494 w 824816"/>
                <a:gd name="connsiteY419" fmla="*/ 403438 h 684783"/>
                <a:gd name="connsiteX420" fmla="*/ 56065 w 824816"/>
                <a:gd name="connsiteY420" fmla="*/ 402141 h 684783"/>
                <a:gd name="connsiteX421" fmla="*/ 55541 w 824816"/>
                <a:gd name="connsiteY421" fmla="*/ 398500 h 684783"/>
                <a:gd name="connsiteX422" fmla="*/ 56340 w 824816"/>
                <a:gd name="connsiteY422" fmla="*/ 394858 h 684783"/>
                <a:gd name="connsiteX423" fmla="*/ 54519 w 824816"/>
                <a:gd name="connsiteY423" fmla="*/ 388623 h 684783"/>
                <a:gd name="connsiteX424" fmla="*/ 55017 w 824816"/>
                <a:gd name="connsiteY424" fmla="*/ 383435 h 684783"/>
                <a:gd name="connsiteX425" fmla="*/ 53995 w 824816"/>
                <a:gd name="connsiteY425" fmla="*/ 382388 h 684783"/>
                <a:gd name="connsiteX426" fmla="*/ 53995 w 824816"/>
                <a:gd name="connsiteY426" fmla="*/ 377449 h 684783"/>
                <a:gd name="connsiteX427" fmla="*/ 51899 w 824816"/>
                <a:gd name="connsiteY427" fmla="*/ 373558 h 684783"/>
                <a:gd name="connsiteX428" fmla="*/ 49828 w 824816"/>
                <a:gd name="connsiteY428" fmla="*/ 371738 h 684783"/>
                <a:gd name="connsiteX429" fmla="*/ 44638 w 824816"/>
                <a:gd name="connsiteY429" fmla="*/ 369668 h 684783"/>
                <a:gd name="connsiteX430" fmla="*/ 36828 w 824816"/>
                <a:gd name="connsiteY430" fmla="*/ 368895 h 684783"/>
                <a:gd name="connsiteX431" fmla="*/ 31389 w 824816"/>
                <a:gd name="connsiteY431" fmla="*/ 366824 h 684783"/>
                <a:gd name="connsiteX432" fmla="*/ 29318 w 824816"/>
                <a:gd name="connsiteY432" fmla="*/ 365253 h 684783"/>
                <a:gd name="connsiteX433" fmla="*/ 26199 w 824816"/>
                <a:gd name="connsiteY433" fmla="*/ 365502 h 684783"/>
                <a:gd name="connsiteX434" fmla="*/ 23579 w 824816"/>
                <a:gd name="connsiteY434" fmla="*/ 364480 h 684783"/>
                <a:gd name="connsiteX435" fmla="*/ 34508 w 824816"/>
                <a:gd name="connsiteY435" fmla="*/ 355127 h 684783"/>
                <a:gd name="connsiteX436" fmla="*/ 43865 w 824816"/>
                <a:gd name="connsiteY436" fmla="*/ 346548 h 684783"/>
                <a:gd name="connsiteX437" fmla="*/ 33735 w 824816"/>
                <a:gd name="connsiteY437" fmla="*/ 344477 h 684783"/>
                <a:gd name="connsiteX438" fmla="*/ 30341 w 824816"/>
                <a:gd name="connsiteY438" fmla="*/ 343954 h 684783"/>
                <a:gd name="connsiteX439" fmla="*/ 22806 w 824816"/>
                <a:gd name="connsiteY439" fmla="*/ 344751 h 684783"/>
                <a:gd name="connsiteX440" fmla="*/ 17093 w 824816"/>
                <a:gd name="connsiteY440" fmla="*/ 343954 h 684783"/>
                <a:gd name="connsiteX441" fmla="*/ 11903 w 824816"/>
                <a:gd name="connsiteY441" fmla="*/ 341883 h 684783"/>
                <a:gd name="connsiteX442" fmla="*/ 4368 w 824816"/>
                <a:gd name="connsiteY442" fmla="*/ 339289 h 684783"/>
                <a:gd name="connsiteX443" fmla="*/ 2546 w 824816"/>
                <a:gd name="connsiteY443" fmla="*/ 329163 h 684783"/>
                <a:gd name="connsiteX444" fmla="*/ 1499 w 824816"/>
                <a:gd name="connsiteY444" fmla="*/ 321357 h 684783"/>
                <a:gd name="connsiteX445" fmla="*/ -2119 w 824816"/>
                <a:gd name="connsiteY445" fmla="*/ 315920 h 684783"/>
                <a:gd name="connsiteX446" fmla="*/ -1346 w 824816"/>
                <a:gd name="connsiteY446" fmla="*/ 312279 h 684783"/>
                <a:gd name="connsiteX447" fmla="*/ -1346 w 824816"/>
                <a:gd name="connsiteY447" fmla="*/ 311754 h 684783"/>
                <a:gd name="connsiteX448" fmla="*/ 26449 w 824816"/>
                <a:gd name="connsiteY448" fmla="*/ 269953 h 684783"/>
                <a:gd name="connsiteX449" fmla="*/ 36329 w 824816"/>
                <a:gd name="connsiteY449" fmla="*/ 255662 h 684783"/>
                <a:gd name="connsiteX450" fmla="*/ 36579 w 824816"/>
                <a:gd name="connsiteY450" fmla="*/ 257233 h 684783"/>
                <a:gd name="connsiteX451" fmla="*/ 45661 w 824816"/>
                <a:gd name="connsiteY451" fmla="*/ 264491 h 684783"/>
                <a:gd name="connsiteX452" fmla="*/ 50876 w 824816"/>
                <a:gd name="connsiteY452" fmla="*/ 266586 h 684783"/>
                <a:gd name="connsiteX453" fmla="*/ 53470 w 824816"/>
                <a:gd name="connsiteY453" fmla="*/ 266586 h 684783"/>
                <a:gd name="connsiteX454" fmla="*/ 58136 w 824816"/>
                <a:gd name="connsiteY454" fmla="*/ 265015 h 684783"/>
                <a:gd name="connsiteX455" fmla="*/ 62827 w 824816"/>
                <a:gd name="connsiteY455" fmla="*/ 261373 h 684783"/>
                <a:gd name="connsiteX456" fmla="*/ 69564 w 824816"/>
                <a:gd name="connsiteY456" fmla="*/ 260600 h 684783"/>
                <a:gd name="connsiteX457" fmla="*/ 71659 w 824816"/>
                <a:gd name="connsiteY457" fmla="*/ 261897 h 684783"/>
                <a:gd name="connsiteX458" fmla="*/ 76325 w 824816"/>
                <a:gd name="connsiteY458" fmla="*/ 263469 h 684783"/>
                <a:gd name="connsiteX459" fmla="*/ 85432 w 824816"/>
                <a:gd name="connsiteY459" fmla="*/ 261897 h 684783"/>
                <a:gd name="connsiteX460" fmla="*/ 92967 w 824816"/>
                <a:gd name="connsiteY460" fmla="*/ 260850 h 684783"/>
                <a:gd name="connsiteX461" fmla="*/ 96585 w 824816"/>
                <a:gd name="connsiteY461" fmla="*/ 261648 h 684783"/>
                <a:gd name="connsiteX462" fmla="*/ 103097 w 824816"/>
                <a:gd name="connsiteY462" fmla="*/ 266063 h 684783"/>
                <a:gd name="connsiteX463" fmla="*/ 105692 w 824816"/>
                <a:gd name="connsiteY463" fmla="*/ 266312 h 684783"/>
                <a:gd name="connsiteX464" fmla="*/ 118168 w 824816"/>
                <a:gd name="connsiteY464" fmla="*/ 260076 h 684783"/>
                <a:gd name="connsiteX465" fmla="*/ 138677 w 824816"/>
                <a:gd name="connsiteY465" fmla="*/ 256435 h 684783"/>
                <a:gd name="connsiteX466" fmla="*/ 149855 w 824816"/>
                <a:gd name="connsiteY466" fmla="*/ 250225 h 684783"/>
                <a:gd name="connsiteX467" fmla="*/ 166746 w 824816"/>
                <a:gd name="connsiteY467" fmla="*/ 240872 h 684783"/>
                <a:gd name="connsiteX468" fmla="*/ 168817 w 824816"/>
                <a:gd name="connsiteY468" fmla="*/ 240872 h 684783"/>
                <a:gd name="connsiteX469" fmla="*/ 171936 w 824816"/>
                <a:gd name="connsiteY469" fmla="*/ 237231 h 684783"/>
                <a:gd name="connsiteX470" fmla="*/ 186482 w 824816"/>
                <a:gd name="connsiteY470" fmla="*/ 226331 h 684783"/>
                <a:gd name="connsiteX471" fmla="*/ 192969 w 824816"/>
                <a:gd name="connsiteY471" fmla="*/ 220345 h 684783"/>
                <a:gd name="connsiteX472" fmla="*/ 195315 w 824816"/>
                <a:gd name="connsiteY472" fmla="*/ 216205 h 684783"/>
                <a:gd name="connsiteX473" fmla="*/ 198957 w 824816"/>
                <a:gd name="connsiteY473" fmla="*/ 207875 h 684783"/>
                <a:gd name="connsiteX474" fmla="*/ 203100 w 824816"/>
                <a:gd name="connsiteY474" fmla="*/ 203735 h 684783"/>
                <a:gd name="connsiteX475" fmla="*/ 204921 w 824816"/>
                <a:gd name="connsiteY475" fmla="*/ 201141 h 684783"/>
                <a:gd name="connsiteX476" fmla="*/ 200779 w 824816"/>
                <a:gd name="connsiteY476" fmla="*/ 193085 h 684783"/>
                <a:gd name="connsiteX477" fmla="*/ 203100 w 824816"/>
                <a:gd name="connsiteY477" fmla="*/ 189967 h 684783"/>
                <a:gd name="connsiteX478" fmla="*/ 207266 w 824816"/>
                <a:gd name="connsiteY478" fmla="*/ 173855 h 684783"/>
                <a:gd name="connsiteX479" fmla="*/ 247536 w 824816"/>
                <a:gd name="connsiteY479" fmla="*/ 172558 h 684783"/>
                <a:gd name="connsiteX480" fmla="*/ 247786 w 824816"/>
                <a:gd name="connsiteY480" fmla="*/ 172558 h 684783"/>
                <a:gd name="connsiteX481" fmla="*/ 258440 w 824816"/>
                <a:gd name="connsiteY481" fmla="*/ 195429 h 684783"/>
                <a:gd name="connsiteX482" fmla="*/ 277677 w 824816"/>
                <a:gd name="connsiteY482" fmla="*/ 194906 h 684783"/>
                <a:gd name="connsiteX483" fmla="*/ 304424 w 824816"/>
                <a:gd name="connsiteY483" fmla="*/ 194656 h 684783"/>
                <a:gd name="connsiteX484" fmla="*/ 309115 w 824816"/>
                <a:gd name="connsiteY484" fmla="*/ 194132 h 684783"/>
                <a:gd name="connsiteX485" fmla="*/ 318720 w 824816"/>
                <a:gd name="connsiteY485" fmla="*/ 193883 h 684783"/>
                <a:gd name="connsiteX486" fmla="*/ 320791 w 824816"/>
                <a:gd name="connsiteY486" fmla="*/ 196975 h 684783"/>
                <a:gd name="connsiteX487" fmla="*/ 323137 w 824816"/>
                <a:gd name="connsiteY487" fmla="*/ 196203 h 684783"/>
                <a:gd name="connsiteX488" fmla="*/ 335612 w 824816"/>
                <a:gd name="connsiteY488" fmla="*/ 195679 h 684783"/>
                <a:gd name="connsiteX489" fmla="*/ 336111 w 824816"/>
                <a:gd name="connsiteY489" fmla="*/ 192586 h 684783"/>
                <a:gd name="connsiteX490" fmla="*/ 337408 w 824816"/>
                <a:gd name="connsiteY490" fmla="*/ 191788 h 684783"/>
                <a:gd name="connsiteX491" fmla="*/ 337159 w 824816"/>
                <a:gd name="connsiteY491" fmla="*/ 187897 h 684783"/>
                <a:gd name="connsiteX492" fmla="*/ 332493 w 824816"/>
                <a:gd name="connsiteY492" fmla="*/ 181936 h 684783"/>
                <a:gd name="connsiteX493" fmla="*/ 338981 w 824816"/>
                <a:gd name="connsiteY493" fmla="*/ 174404 h 684783"/>
                <a:gd name="connsiteX494" fmla="*/ 342099 w 824816"/>
                <a:gd name="connsiteY494" fmla="*/ 173606 h 684783"/>
                <a:gd name="connsiteX495" fmla="*/ 343921 w 824816"/>
                <a:gd name="connsiteY495" fmla="*/ 176998 h 684783"/>
                <a:gd name="connsiteX496" fmla="*/ 345991 w 824816"/>
                <a:gd name="connsiteY496" fmla="*/ 175950 h 684783"/>
                <a:gd name="connsiteX497" fmla="*/ 344943 w 824816"/>
                <a:gd name="connsiteY497" fmla="*/ 173880 h 684783"/>
                <a:gd name="connsiteX498" fmla="*/ 349634 w 824816"/>
                <a:gd name="connsiteY498" fmla="*/ 170763 h 684783"/>
                <a:gd name="connsiteX499" fmla="*/ 351705 w 824816"/>
                <a:gd name="connsiteY499" fmla="*/ 171012 h 684783"/>
                <a:gd name="connsiteX500" fmla="*/ 357943 w 824816"/>
                <a:gd name="connsiteY500" fmla="*/ 170238 h 684783"/>
                <a:gd name="connsiteX501" fmla="*/ 359764 w 824816"/>
                <a:gd name="connsiteY501" fmla="*/ 167371 h 684783"/>
                <a:gd name="connsiteX502" fmla="*/ 362359 w 824816"/>
                <a:gd name="connsiteY502" fmla="*/ 167371 h 684783"/>
                <a:gd name="connsiteX503" fmla="*/ 365478 w 824816"/>
                <a:gd name="connsiteY503" fmla="*/ 165051 h 684783"/>
                <a:gd name="connsiteX504" fmla="*/ 369120 w 824816"/>
                <a:gd name="connsiteY504" fmla="*/ 164527 h 684783"/>
                <a:gd name="connsiteX505" fmla="*/ 372764 w 824816"/>
                <a:gd name="connsiteY505" fmla="*/ 164777 h 684783"/>
                <a:gd name="connsiteX506" fmla="*/ 380298 w 824816"/>
                <a:gd name="connsiteY506" fmla="*/ 164003 h 684783"/>
                <a:gd name="connsiteX507" fmla="*/ 382095 w 824816"/>
                <a:gd name="connsiteY507" fmla="*/ 164777 h 684783"/>
                <a:gd name="connsiteX508" fmla="*/ 386262 w 824816"/>
                <a:gd name="connsiteY508" fmla="*/ 164527 h 684783"/>
                <a:gd name="connsiteX509" fmla="*/ 392499 w 824816"/>
                <a:gd name="connsiteY509" fmla="*/ 163206 h 684783"/>
                <a:gd name="connsiteX510" fmla="*/ 396916 w 824816"/>
                <a:gd name="connsiteY510" fmla="*/ 161410 h 684783"/>
                <a:gd name="connsiteX511" fmla="*/ 403403 w 824816"/>
                <a:gd name="connsiteY511" fmla="*/ 160612 h 684783"/>
                <a:gd name="connsiteX512" fmla="*/ 408867 w 824816"/>
                <a:gd name="connsiteY512" fmla="*/ 160886 h 684783"/>
                <a:gd name="connsiteX513" fmla="*/ 410165 w 824816"/>
                <a:gd name="connsiteY513" fmla="*/ 159838 h 684783"/>
                <a:gd name="connsiteX514" fmla="*/ 417175 w 824816"/>
                <a:gd name="connsiteY514" fmla="*/ 161135 h 684783"/>
                <a:gd name="connsiteX515" fmla="*/ 419246 w 824816"/>
                <a:gd name="connsiteY515" fmla="*/ 162432 h 684783"/>
                <a:gd name="connsiteX516" fmla="*/ 429127 w 824816"/>
                <a:gd name="connsiteY516" fmla="*/ 161135 h 684783"/>
                <a:gd name="connsiteX517" fmla="*/ 434317 w 824816"/>
                <a:gd name="connsiteY517" fmla="*/ 161659 h 684783"/>
                <a:gd name="connsiteX518" fmla="*/ 432495 w 824816"/>
                <a:gd name="connsiteY518" fmla="*/ 156471 h 684783"/>
                <a:gd name="connsiteX519" fmla="*/ 437436 w 824816"/>
                <a:gd name="connsiteY519" fmla="*/ 154127 h 684783"/>
                <a:gd name="connsiteX520" fmla="*/ 441602 w 824816"/>
                <a:gd name="connsiteY520" fmla="*/ 145023 h 684783"/>
                <a:gd name="connsiteX521" fmla="*/ 441602 w 824816"/>
                <a:gd name="connsiteY521" fmla="*/ 141407 h 684783"/>
                <a:gd name="connsiteX522" fmla="*/ 444447 w 824816"/>
                <a:gd name="connsiteY522" fmla="*/ 136718 h 684783"/>
                <a:gd name="connsiteX523" fmla="*/ 446542 w 824816"/>
                <a:gd name="connsiteY523" fmla="*/ 130233 h 684783"/>
                <a:gd name="connsiteX524" fmla="*/ 452256 w 824816"/>
                <a:gd name="connsiteY524" fmla="*/ 131256 h 684783"/>
                <a:gd name="connsiteX525" fmla="*/ 453554 w 824816"/>
                <a:gd name="connsiteY525" fmla="*/ 127116 h 684783"/>
                <a:gd name="connsiteX526" fmla="*/ 462910 w 824816"/>
                <a:gd name="connsiteY526" fmla="*/ 120107 h 684783"/>
                <a:gd name="connsiteX527" fmla="*/ 470445 w 824816"/>
                <a:gd name="connsiteY527" fmla="*/ 113348 h 684783"/>
                <a:gd name="connsiteX528" fmla="*/ 466528 w 824816"/>
                <a:gd name="connsiteY528" fmla="*/ 110231 h 684783"/>
                <a:gd name="connsiteX529" fmla="*/ 467576 w 824816"/>
                <a:gd name="connsiteY529" fmla="*/ 104768 h 684783"/>
                <a:gd name="connsiteX530" fmla="*/ 470170 w 824816"/>
                <a:gd name="connsiteY530" fmla="*/ 104269 h 684783"/>
                <a:gd name="connsiteX531" fmla="*/ 471219 w 824816"/>
                <a:gd name="connsiteY531" fmla="*/ 102199 h 684783"/>
                <a:gd name="connsiteX532" fmla="*/ 468624 w 824816"/>
                <a:gd name="connsiteY532" fmla="*/ 98558 h 684783"/>
                <a:gd name="connsiteX533" fmla="*/ 465505 w 824816"/>
                <a:gd name="connsiteY533" fmla="*/ 97510 h 684783"/>
                <a:gd name="connsiteX534" fmla="*/ 462111 w 824816"/>
                <a:gd name="connsiteY534" fmla="*/ 91026 h 684783"/>
                <a:gd name="connsiteX535" fmla="*/ 462386 w 824816"/>
                <a:gd name="connsiteY535" fmla="*/ 86611 h 684783"/>
                <a:gd name="connsiteX536" fmla="*/ 461338 w 824816"/>
                <a:gd name="connsiteY536" fmla="*/ 84018 h 684783"/>
                <a:gd name="connsiteX537" fmla="*/ 463409 w 824816"/>
                <a:gd name="connsiteY537" fmla="*/ 81399 h 684783"/>
                <a:gd name="connsiteX538" fmla="*/ 466029 w 824816"/>
                <a:gd name="connsiteY538" fmla="*/ 79328 h 684783"/>
                <a:gd name="connsiteX539" fmla="*/ 464207 w 824816"/>
                <a:gd name="connsiteY539" fmla="*/ 76984 h 684783"/>
                <a:gd name="connsiteX540" fmla="*/ 463160 w 824816"/>
                <a:gd name="connsiteY540" fmla="*/ 73891 h 684783"/>
                <a:gd name="connsiteX541" fmla="*/ 471219 w 824816"/>
                <a:gd name="connsiteY541" fmla="*/ 68155 h 684783"/>
                <a:gd name="connsiteX542" fmla="*/ 471743 w 824816"/>
                <a:gd name="connsiteY542" fmla="*/ 65062 h 684783"/>
                <a:gd name="connsiteX543" fmla="*/ 477456 w 824816"/>
                <a:gd name="connsiteY543" fmla="*/ 62718 h 684783"/>
                <a:gd name="connsiteX544" fmla="*/ 482646 w 824816"/>
                <a:gd name="connsiteY544" fmla="*/ 58827 h 684783"/>
                <a:gd name="connsiteX545" fmla="*/ 486289 w 824816"/>
                <a:gd name="connsiteY545" fmla="*/ 57006 h 684783"/>
                <a:gd name="connsiteX546" fmla="*/ 488883 w 824816"/>
                <a:gd name="connsiteY546" fmla="*/ 51793 h 684783"/>
                <a:gd name="connsiteX547" fmla="*/ 492002 w 824816"/>
                <a:gd name="connsiteY547" fmla="*/ 53365 h 684783"/>
                <a:gd name="connsiteX548" fmla="*/ 495121 w 824816"/>
                <a:gd name="connsiteY548" fmla="*/ 41668 h 684783"/>
                <a:gd name="connsiteX549" fmla="*/ 495895 w 824816"/>
                <a:gd name="connsiteY549" fmla="*/ 33886 h 684783"/>
                <a:gd name="connsiteX550" fmla="*/ 495121 w 824816"/>
                <a:gd name="connsiteY550" fmla="*/ 30518 h 684783"/>
                <a:gd name="connsiteX551" fmla="*/ 497716 w 824816"/>
                <a:gd name="connsiteY551" fmla="*/ 28424 h 684783"/>
                <a:gd name="connsiteX552" fmla="*/ 496942 w 824816"/>
                <a:gd name="connsiteY552" fmla="*/ 23236 h 684783"/>
                <a:gd name="connsiteX553" fmla="*/ 494073 w 824816"/>
                <a:gd name="connsiteY553" fmla="*/ 17000 h 684783"/>
                <a:gd name="connsiteX554" fmla="*/ 491728 w 824816"/>
                <a:gd name="connsiteY554" fmla="*/ 17000 h 684783"/>
                <a:gd name="connsiteX555" fmla="*/ 488634 w 824816"/>
                <a:gd name="connsiteY555" fmla="*/ 11289 h 684783"/>
                <a:gd name="connsiteX556" fmla="*/ 485241 w 824816"/>
                <a:gd name="connsiteY556" fmla="*/ 6351 h 684783"/>
                <a:gd name="connsiteX557" fmla="*/ 487586 w 824816"/>
                <a:gd name="connsiteY557" fmla="*/ 5054 h 684783"/>
                <a:gd name="connsiteX558" fmla="*/ 491478 w 824816"/>
                <a:gd name="connsiteY558" fmla="*/ 7398 h 684783"/>
                <a:gd name="connsiteX559" fmla="*/ 493824 w 824816"/>
                <a:gd name="connsiteY559" fmla="*/ 5328 h 684783"/>
                <a:gd name="connsiteX560" fmla="*/ 496419 w 824816"/>
                <a:gd name="connsiteY560" fmla="*/ 5328 h 684783"/>
                <a:gd name="connsiteX561" fmla="*/ 497467 w 824816"/>
                <a:gd name="connsiteY561" fmla="*/ 8171 h 684783"/>
                <a:gd name="connsiteX562" fmla="*/ 501085 w 824816"/>
                <a:gd name="connsiteY562" fmla="*/ 10242 h 684783"/>
                <a:gd name="connsiteX563" fmla="*/ 504478 w 824816"/>
                <a:gd name="connsiteY563" fmla="*/ 9992 h 684783"/>
                <a:gd name="connsiteX564" fmla="*/ 507846 w 824816"/>
                <a:gd name="connsiteY564" fmla="*/ 8695 h 684783"/>
                <a:gd name="connsiteX565" fmla="*/ 509144 w 824816"/>
                <a:gd name="connsiteY565" fmla="*/ 7149 h 684783"/>
                <a:gd name="connsiteX566" fmla="*/ 514608 w 824816"/>
                <a:gd name="connsiteY566" fmla="*/ 3757 h 684783"/>
                <a:gd name="connsiteX567" fmla="*/ 519024 w 824816"/>
                <a:gd name="connsiteY567" fmla="*/ 1936 h 684783"/>
                <a:gd name="connsiteX568" fmla="*/ 523166 w 824816"/>
                <a:gd name="connsiteY568" fmla="*/ 1163 h 684783"/>
                <a:gd name="connsiteX569" fmla="*/ 525262 w 824816"/>
                <a:gd name="connsiteY569" fmla="*/ -383 h 684783"/>
                <a:gd name="connsiteX570" fmla="*/ 533819 w 824816"/>
                <a:gd name="connsiteY570" fmla="*/ 3757 h 684783"/>
                <a:gd name="connsiteX571" fmla="*/ 537712 w 824816"/>
                <a:gd name="connsiteY571" fmla="*/ 6351 h 684783"/>
                <a:gd name="connsiteX572" fmla="*/ 541105 w 824816"/>
                <a:gd name="connsiteY572" fmla="*/ 5578 h 684783"/>
                <a:gd name="connsiteX573" fmla="*/ 545247 w 824816"/>
                <a:gd name="connsiteY573" fmla="*/ 2709 h 684783"/>
                <a:gd name="connsiteX574" fmla="*/ 549937 w 824816"/>
                <a:gd name="connsiteY574" fmla="*/ 3233 h 684783"/>
                <a:gd name="connsiteX575" fmla="*/ 551235 w 824816"/>
                <a:gd name="connsiteY575" fmla="*/ 6351 h 684783"/>
                <a:gd name="connsiteX576" fmla="*/ 553581 w 824816"/>
                <a:gd name="connsiteY576" fmla="*/ 5578 h 68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</a:cxnLst>
              <a:rect l="l" t="t" r="r" b="b"/>
              <a:pathLst>
                <a:path w="824816" h="684783">
                  <a:moveTo>
                    <a:pt x="555901" y="8970"/>
                  </a:moveTo>
                  <a:lnTo>
                    <a:pt x="551734" y="6625"/>
                  </a:lnTo>
                  <a:lnTo>
                    <a:pt x="549389" y="7149"/>
                  </a:lnTo>
                  <a:lnTo>
                    <a:pt x="547068" y="5852"/>
                  </a:lnTo>
                  <a:lnTo>
                    <a:pt x="544972" y="7398"/>
                  </a:lnTo>
                  <a:lnTo>
                    <a:pt x="541604" y="8446"/>
                  </a:lnTo>
                  <a:lnTo>
                    <a:pt x="538735" y="11813"/>
                  </a:lnTo>
                  <a:lnTo>
                    <a:pt x="536664" y="12860"/>
                  </a:lnTo>
                  <a:lnTo>
                    <a:pt x="532772" y="18048"/>
                  </a:lnTo>
                  <a:lnTo>
                    <a:pt x="529653" y="22987"/>
                  </a:lnTo>
                  <a:lnTo>
                    <a:pt x="527308" y="30244"/>
                  </a:lnTo>
                  <a:lnTo>
                    <a:pt x="523665" y="34659"/>
                  </a:lnTo>
                  <a:lnTo>
                    <a:pt x="518225" y="36230"/>
                  </a:lnTo>
                  <a:lnTo>
                    <a:pt x="517427" y="42191"/>
                  </a:lnTo>
                  <a:lnTo>
                    <a:pt x="517951" y="48427"/>
                  </a:lnTo>
                  <a:lnTo>
                    <a:pt x="519274" y="49998"/>
                  </a:lnTo>
                  <a:lnTo>
                    <a:pt x="521868" y="57530"/>
                  </a:lnTo>
                  <a:lnTo>
                    <a:pt x="517452" y="59849"/>
                  </a:lnTo>
                  <a:lnTo>
                    <a:pt x="515630" y="62967"/>
                  </a:lnTo>
                  <a:lnTo>
                    <a:pt x="516928" y="65835"/>
                  </a:lnTo>
                  <a:lnTo>
                    <a:pt x="518749" y="67656"/>
                  </a:lnTo>
                  <a:lnTo>
                    <a:pt x="521344" y="76734"/>
                  </a:lnTo>
                  <a:lnTo>
                    <a:pt x="527058" y="78555"/>
                  </a:lnTo>
                  <a:lnTo>
                    <a:pt x="538760" y="83244"/>
                  </a:lnTo>
                  <a:lnTo>
                    <a:pt x="544473" y="85040"/>
                  </a:lnTo>
                  <a:lnTo>
                    <a:pt x="547592" y="89729"/>
                  </a:lnTo>
                  <a:lnTo>
                    <a:pt x="552258" y="91550"/>
                  </a:lnTo>
                  <a:lnTo>
                    <a:pt x="553805" y="93370"/>
                  </a:lnTo>
                  <a:lnTo>
                    <a:pt x="559270" y="106340"/>
                  </a:lnTo>
                  <a:lnTo>
                    <a:pt x="559519" y="108684"/>
                  </a:lnTo>
                  <a:lnTo>
                    <a:pt x="558221" y="112849"/>
                  </a:lnTo>
                  <a:lnTo>
                    <a:pt x="554080" y="118287"/>
                  </a:lnTo>
                  <a:lnTo>
                    <a:pt x="558745" y="119858"/>
                  </a:lnTo>
                  <a:lnTo>
                    <a:pt x="559793" y="116466"/>
                  </a:lnTo>
                  <a:lnTo>
                    <a:pt x="561864" y="114645"/>
                  </a:lnTo>
                  <a:lnTo>
                    <a:pt x="563935" y="116740"/>
                  </a:lnTo>
                  <a:lnTo>
                    <a:pt x="566804" y="116466"/>
                  </a:lnTo>
                  <a:lnTo>
                    <a:pt x="570173" y="119059"/>
                  </a:lnTo>
                  <a:lnTo>
                    <a:pt x="573566" y="119858"/>
                  </a:lnTo>
                  <a:lnTo>
                    <a:pt x="575886" y="118561"/>
                  </a:lnTo>
                  <a:lnTo>
                    <a:pt x="581101" y="121928"/>
                  </a:lnTo>
                  <a:lnTo>
                    <a:pt x="583696" y="121155"/>
                  </a:lnTo>
                  <a:lnTo>
                    <a:pt x="584195" y="123225"/>
                  </a:lnTo>
                  <a:lnTo>
                    <a:pt x="588362" y="121678"/>
                  </a:lnTo>
                  <a:lnTo>
                    <a:pt x="590957" y="122452"/>
                  </a:lnTo>
                  <a:lnTo>
                    <a:pt x="590707" y="124796"/>
                  </a:lnTo>
                  <a:lnTo>
                    <a:pt x="587838" y="128687"/>
                  </a:lnTo>
                  <a:lnTo>
                    <a:pt x="586540" y="132328"/>
                  </a:lnTo>
                  <a:lnTo>
                    <a:pt x="588112" y="134647"/>
                  </a:lnTo>
                  <a:lnTo>
                    <a:pt x="587314" y="136219"/>
                  </a:lnTo>
                  <a:lnTo>
                    <a:pt x="588611" y="140110"/>
                  </a:lnTo>
                  <a:lnTo>
                    <a:pt x="588362" y="141931"/>
                  </a:lnTo>
                  <a:lnTo>
                    <a:pt x="583696" y="146345"/>
                  </a:lnTo>
                  <a:lnTo>
                    <a:pt x="582898" y="149463"/>
                  </a:lnTo>
                  <a:lnTo>
                    <a:pt x="584719" y="153104"/>
                  </a:lnTo>
                  <a:lnTo>
                    <a:pt x="588112" y="155698"/>
                  </a:lnTo>
                  <a:lnTo>
                    <a:pt x="591730" y="160362"/>
                  </a:lnTo>
                  <a:lnTo>
                    <a:pt x="595647" y="161659"/>
                  </a:lnTo>
                  <a:lnTo>
                    <a:pt x="597967" y="163729"/>
                  </a:lnTo>
                  <a:lnTo>
                    <a:pt x="601860" y="162183"/>
                  </a:lnTo>
                  <a:lnTo>
                    <a:pt x="600562" y="159589"/>
                  </a:lnTo>
                  <a:lnTo>
                    <a:pt x="607324" y="158018"/>
                  </a:lnTo>
                  <a:lnTo>
                    <a:pt x="612015" y="157244"/>
                  </a:lnTo>
                  <a:lnTo>
                    <a:pt x="617454" y="154401"/>
                  </a:lnTo>
                  <a:lnTo>
                    <a:pt x="618502" y="153079"/>
                  </a:lnTo>
                  <a:lnTo>
                    <a:pt x="624989" y="166348"/>
                  </a:lnTo>
                  <a:lnTo>
                    <a:pt x="638762" y="159589"/>
                  </a:lnTo>
                  <a:lnTo>
                    <a:pt x="641881" y="161659"/>
                  </a:lnTo>
                  <a:lnTo>
                    <a:pt x="641107" y="166074"/>
                  </a:lnTo>
                  <a:lnTo>
                    <a:pt x="641881" y="171785"/>
                  </a:lnTo>
                  <a:lnTo>
                    <a:pt x="644725" y="169964"/>
                  </a:lnTo>
                  <a:lnTo>
                    <a:pt x="655903" y="168941"/>
                  </a:lnTo>
                  <a:lnTo>
                    <a:pt x="656701" y="171535"/>
                  </a:lnTo>
                  <a:lnTo>
                    <a:pt x="655903" y="174129"/>
                  </a:lnTo>
                  <a:lnTo>
                    <a:pt x="657475" y="180365"/>
                  </a:lnTo>
                  <a:lnTo>
                    <a:pt x="658772" y="180091"/>
                  </a:lnTo>
                  <a:lnTo>
                    <a:pt x="661093" y="185303"/>
                  </a:lnTo>
                  <a:lnTo>
                    <a:pt x="662141" y="189718"/>
                  </a:lnTo>
                  <a:lnTo>
                    <a:pt x="662665" y="194906"/>
                  </a:lnTo>
                  <a:lnTo>
                    <a:pt x="667854" y="193334"/>
                  </a:lnTo>
                  <a:lnTo>
                    <a:pt x="673044" y="193334"/>
                  </a:lnTo>
                  <a:lnTo>
                    <a:pt x="680854" y="194132"/>
                  </a:lnTo>
                  <a:lnTo>
                    <a:pt x="683973" y="194132"/>
                  </a:lnTo>
                  <a:lnTo>
                    <a:pt x="683698" y="198797"/>
                  </a:lnTo>
                  <a:lnTo>
                    <a:pt x="681353" y="202962"/>
                  </a:lnTo>
                  <a:lnTo>
                    <a:pt x="676163" y="204258"/>
                  </a:lnTo>
                  <a:lnTo>
                    <a:pt x="675914" y="206852"/>
                  </a:lnTo>
                  <a:lnTo>
                    <a:pt x="672545" y="208149"/>
                  </a:lnTo>
                  <a:lnTo>
                    <a:pt x="675914" y="212040"/>
                  </a:lnTo>
                  <a:lnTo>
                    <a:pt x="676687" y="214908"/>
                  </a:lnTo>
                  <a:lnTo>
                    <a:pt x="679806" y="219847"/>
                  </a:lnTo>
                  <a:lnTo>
                    <a:pt x="677735" y="221916"/>
                  </a:lnTo>
                  <a:lnTo>
                    <a:pt x="682151" y="227104"/>
                  </a:lnTo>
                  <a:lnTo>
                    <a:pt x="680579" y="229449"/>
                  </a:lnTo>
                  <a:lnTo>
                    <a:pt x="673568" y="232816"/>
                  </a:lnTo>
                  <a:lnTo>
                    <a:pt x="671248" y="235934"/>
                  </a:lnTo>
                  <a:lnTo>
                    <a:pt x="667854" y="239051"/>
                  </a:lnTo>
                  <a:lnTo>
                    <a:pt x="665784" y="244239"/>
                  </a:lnTo>
                  <a:lnTo>
                    <a:pt x="663189" y="246060"/>
                  </a:lnTo>
                  <a:lnTo>
                    <a:pt x="668628" y="256710"/>
                  </a:lnTo>
                  <a:lnTo>
                    <a:pt x="672270" y="261398"/>
                  </a:lnTo>
                  <a:lnTo>
                    <a:pt x="683174" y="273595"/>
                  </a:lnTo>
                  <a:lnTo>
                    <a:pt x="689162" y="281376"/>
                  </a:lnTo>
                  <a:lnTo>
                    <a:pt x="690709" y="280603"/>
                  </a:lnTo>
                  <a:lnTo>
                    <a:pt x="693329" y="282673"/>
                  </a:lnTo>
                  <a:lnTo>
                    <a:pt x="696173" y="282424"/>
                  </a:lnTo>
                  <a:lnTo>
                    <a:pt x="702935" y="284245"/>
                  </a:lnTo>
                  <a:lnTo>
                    <a:pt x="709172" y="287362"/>
                  </a:lnTo>
                  <a:lnTo>
                    <a:pt x="712017" y="286065"/>
                  </a:lnTo>
                  <a:lnTo>
                    <a:pt x="715909" y="288385"/>
                  </a:lnTo>
                  <a:lnTo>
                    <a:pt x="714113" y="291004"/>
                  </a:lnTo>
                  <a:lnTo>
                    <a:pt x="718255" y="292799"/>
                  </a:lnTo>
                  <a:lnTo>
                    <a:pt x="718005" y="295917"/>
                  </a:lnTo>
                  <a:lnTo>
                    <a:pt x="716184" y="298785"/>
                  </a:lnTo>
                  <a:lnTo>
                    <a:pt x="717231" y="301129"/>
                  </a:lnTo>
                  <a:lnTo>
                    <a:pt x="717481" y="304497"/>
                  </a:lnTo>
                  <a:lnTo>
                    <a:pt x="716957" y="308662"/>
                  </a:lnTo>
                  <a:lnTo>
                    <a:pt x="711244" y="314373"/>
                  </a:lnTo>
                  <a:lnTo>
                    <a:pt x="708125" y="318264"/>
                  </a:lnTo>
                  <a:lnTo>
                    <a:pt x="706577" y="321905"/>
                  </a:lnTo>
                  <a:lnTo>
                    <a:pt x="702935" y="322928"/>
                  </a:lnTo>
                  <a:lnTo>
                    <a:pt x="699816" y="333329"/>
                  </a:lnTo>
                  <a:lnTo>
                    <a:pt x="699042" y="340586"/>
                  </a:lnTo>
                  <a:lnTo>
                    <a:pt x="699292" y="344751"/>
                  </a:lnTo>
                  <a:lnTo>
                    <a:pt x="700864" y="350713"/>
                  </a:lnTo>
                  <a:lnTo>
                    <a:pt x="703185" y="355401"/>
                  </a:lnTo>
                  <a:lnTo>
                    <a:pt x="709946" y="364754"/>
                  </a:lnTo>
                  <a:lnTo>
                    <a:pt x="713315" y="370192"/>
                  </a:lnTo>
                  <a:lnTo>
                    <a:pt x="715909" y="376177"/>
                  </a:lnTo>
                  <a:lnTo>
                    <a:pt x="720076" y="383186"/>
                  </a:lnTo>
                  <a:lnTo>
                    <a:pt x="726314" y="390718"/>
                  </a:lnTo>
                  <a:lnTo>
                    <a:pt x="731254" y="395657"/>
                  </a:lnTo>
                  <a:lnTo>
                    <a:pt x="736194" y="401617"/>
                  </a:lnTo>
                  <a:lnTo>
                    <a:pt x="739562" y="406555"/>
                  </a:lnTo>
                  <a:lnTo>
                    <a:pt x="741908" y="411245"/>
                  </a:lnTo>
                  <a:lnTo>
                    <a:pt x="744503" y="417729"/>
                  </a:lnTo>
                  <a:lnTo>
                    <a:pt x="747871" y="431223"/>
                  </a:lnTo>
                  <a:lnTo>
                    <a:pt x="750216" y="438505"/>
                  </a:lnTo>
                  <a:lnTo>
                    <a:pt x="754632" y="449405"/>
                  </a:lnTo>
                  <a:lnTo>
                    <a:pt x="759573" y="458508"/>
                  </a:lnTo>
                  <a:lnTo>
                    <a:pt x="768131" y="471752"/>
                  </a:lnTo>
                  <a:lnTo>
                    <a:pt x="773845" y="483174"/>
                  </a:lnTo>
                  <a:lnTo>
                    <a:pt x="775416" y="483174"/>
                  </a:lnTo>
                  <a:lnTo>
                    <a:pt x="777238" y="488113"/>
                  </a:lnTo>
                  <a:lnTo>
                    <a:pt x="781654" y="497715"/>
                  </a:lnTo>
                  <a:lnTo>
                    <a:pt x="783725" y="500309"/>
                  </a:lnTo>
                  <a:lnTo>
                    <a:pt x="787892" y="511209"/>
                  </a:lnTo>
                  <a:lnTo>
                    <a:pt x="791509" y="517718"/>
                  </a:lnTo>
                  <a:lnTo>
                    <a:pt x="793855" y="522133"/>
                  </a:lnTo>
                  <a:lnTo>
                    <a:pt x="796450" y="530164"/>
                  </a:lnTo>
                  <a:lnTo>
                    <a:pt x="798022" y="536399"/>
                  </a:lnTo>
                  <a:lnTo>
                    <a:pt x="800092" y="540040"/>
                  </a:lnTo>
                  <a:lnTo>
                    <a:pt x="799045" y="544206"/>
                  </a:lnTo>
                  <a:lnTo>
                    <a:pt x="799319" y="557175"/>
                  </a:lnTo>
                  <a:lnTo>
                    <a:pt x="800342" y="563684"/>
                  </a:lnTo>
                  <a:lnTo>
                    <a:pt x="801914" y="568872"/>
                  </a:lnTo>
                  <a:lnTo>
                    <a:pt x="805033" y="576405"/>
                  </a:lnTo>
                  <a:lnTo>
                    <a:pt x="809699" y="584186"/>
                  </a:lnTo>
                  <a:lnTo>
                    <a:pt x="811520" y="586281"/>
                  </a:lnTo>
                  <a:lnTo>
                    <a:pt x="816211" y="594312"/>
                  </a:lnTo>
                  <a:lnTo>
                    <a:pt x="822698" y="601595"/>
                  </a:lnTo>
                  <a:lnTo>
                    <a:pt x="820353" y="603940"/>
                  </a:lnTo>
                  <a:lnTo>
                    <a:pt x="813865" y="602892"/>
                  </a:lnTo>
                  <a:lnTo>
                    <a:pt x="809699" y="603416"/>
                  </a:lnTo>
                  <a:lnTo>
                    <a:pt x="808401" y="600298"/>
                  </a:lnTo>
                  <a:lnTo>
                    <a:pt x="804509" y="598203"/>
                  </a:lnTo>
                  <a:lnTo>
                    <a:pt x="802962" y="599500"/>
                  </a:lnTo>
                  <a:lnTo>
                    <a:pt x="799568" y="600024"/>
                  </a:lnTo>
                  <a:lnTo>
                    <a:pt x="795152" y="597156"/>
                  </a:lnTo>
                  <a:lnTo>
                    <a:pt x="791784" y="597679"/>
                  </a:lnTo>
                  <a:lnTo>
                    <a:pt x="788141" y="596632"/>
                  </a:lnTo>
                  <a:lnTo>
                    <a:pt x="785297" y="598976"/>
                  </a:lnTo>
                  <a:lnTo>
                    <a:pt x="783475" y="598478"/>
                  </a:lnTo>
                  <a:lnTo>
                    <a:pt x="779309" y="601321"/>
                  </a:lnTo>
                  <a:lnTo>
                    <a:pt x="776714" y="606009"/>
                  </a:lnTo>
                  <a:lnTo>
                    <a:pt x="775940" y="610150"/>
                  </a:lnTo>
                  <a:lnTo>
                    <a:pt x="774643" y="611971"/>
                  </a:lnTo>
                  <a:lnTo>
                    <a:pt x="776190" y="615338"/>
                  </a:lnTo>
                  <a:lnTo>
                    <a:pt x="776714" y="619503"/>
                  </a:lnTo>
                  <a:lnTo>
                    <a:pt x="777762" y="621049"/>
                  </a:lnTo>
                  <a:lnTo>
                    <a:pt x="776964" y="623144"/>
                  </a:lnTo>
                  <a:lnTo>
                    <a:pt x="776714" y="626786"/>
                  </a:lnTo>
                  <a:lnTo>
                    <a:pt x="775142" y="629878"/>
                  </a:lnTo>
                  <a:lnTo>
                    <a:pt x="772821" y="631973"/>
                  </a:lnTo>
                  <a:lnTo>
                    <a:pt x="760097" y="637934"/>
                  </a:lnTo>
                  <a:lnTo>
                    <a:pt x="758275" y="638458"/>
                  </a:lnTo>
                  <a:lnTo>
                    <a:pt x="754109" y="637685"/>
                  </a:lnTo>
                  <a:lnTo>
                    <a:pt x="754109" y="635066"/>
                  </a:lnTo>
                  <a:lnTo>
                    <a:pt x="757227" y="634044"/>
                  </a:lnTo>
                  <a:lnTo>
                    <a:pt x="757477" y="629629"/>
                  </a:lnTo>
                  <a:lnTo>
                    <a:pt x="742931" y="630128"/>
                  </a:lnTo>
                  <a:lnTo>
                    <a:pt x="738265" y="623918"/>
                  </a:lnTo>
                  <a:lnTo>
                    <a:pt x="741109" y="622346"/>
                  </a:lnTo>
                  <a:lnTo>
                    <a:pt x="737991" y="618705"/>
                  </a:lnTo>
                  <a:lnTo>
                    <a:pt x="735396" y="616634"/>
                  </a:lnTo>
                  <a:lnTo>
                    <a:pt x="735919" y="614565"/>
                  </a:lnTo>
                  <a:lnTo>
                    <a:pt x="735396" y="608329"/>
                  </a:lnTo>
                  <a:lnTo>
                    <a:pt x="734622" y="605212"/>
                  </a:lnTo>
                  <a:lnTo>
                    <a:pt x="726563" y="604164"/>
                  </a:lnTo>
                  <a:lnTo>
                    <a:pt x="725265" y="605461"/>
                  </a:lnTo>
                  <a:lnTo>
                    <a:pt x="722671" y="605461"/>
                  </a:lnTo>
                  <a:lnTo>
                    <a:pt x="717481" y="607281"/>
                  </a:lnTo>
                  <a:lnTo>
                    <a:pt x="711767" y="607806"/>
                  </a:lnTo>
                  <a:lnTo>
                    <a:pt x="710470" y="611971"/>
                  </a:lnTo>
                  <a:lnTo>
                    <a:pt x="709172" y="610150"/>
                  </a:lnTo>
                  <a:lnTo>
                    <a:pt x="707351" y="611172"/>
                  </a:lnTo>
                  <a:lnTo>
                    <a:pt x="704756" y="610674"/>
                  </a:lnTo>
                  <a:lnTo>
                    <a:pt x="704232" y="607281"/>
                  </a:lnTo>
                  <a:lnTo>
                    <a:pt x="701637" y="608329"/>
                  </a:lnTo>
                  <a:lnTo>
                    <a:pt x="697471" y="608603"/>
                  </a:lnTo>
                  <a:lnTo>
                    <a:pt x="699542" y="613018"/>
                  </a:lnTo>
                  <a:lnTo>
                    <a:pt x="701113" y="618456"/>
                  </a:lnTo>
                  <a:lnTo>
                    <a:pt x="698244" y="617433"/>
                  </a:lnTo>
                  <a:lnTo>
                    <a:pt x="693828" y="617433"/>
                  </a:lnTo>
                  <a:lnTo>
                    <a:pt x="687092" y="619752"/>
                  </a:lnTo>
                  <a:lnTo>
                    <a:pt x="687092" y="622097"/>
                  </a:lnTo>
                  <a:lnTo>
                    <a:pt x="684746" y="630402"/>
                  </a:lnTo>
                  <a:lnTo>
                    <a:pt x="683174" y="633270"/>
                  </a:lnTo>
                  <a:lnTo>
                    <a:pt x="678259" y="628332"/>
                  </a:lnTo>
                  <a:lnTo>
                    <a:pt x="670200" y="630402"/>
                  </a:lnTo>
                  <a:lnTo>
                    <a:pt x="663438" y="631699"/>
                  </a:lnTo>
                  <a:lnTo>
                    <a:pt x="661616" y="630926"/>
                  </a:lnTo>
                  <a:lnTo>
                    <a:pt x="658248" y="631175"/>
                  </a:lnTo>
                  <a:lnTo>
                    <a:pt x="654356" y="632747"/>
                  </a:lnTo>
                  <a:lnTo>
                    <a:pt x="654356" y="634567"/>
                  </a:lnTo>
                  <a:lnTo>
                    <a:pt x="651761" y="637410"/>
                  </a:lnTo>
                  <a:lnTo>
                    <a:pt x="652535" y="641575"/>
                  </a:lnTo>
                  <a:lnTo>
                    <a:pt x="650464" y="644169"/>
                  </a:lnTo>
                  <a:lnTo>
                    <a:pt x="642928" y="646763"/>
                  </a:lnTo>
                  <a:lnTo>
                    <a:pt x="641107" y="647811"/>
                  </a:lnTo>
                  <a:lnTo>
                    <a:pt x="637464" y="645716"/>
                  </a:lnTo>
                  <a:lnTo>
                    <a:pt x="632799" y="641052"/>
                  </a:lnTo>
                  <a:lnTo>
                    <a:pt x="626037" y="632747"/>
                  </a:lnTo>
                  <a:lnTo>
                    <a:pt x="621621" y="636637"/>
                  </a:lnTo>
                  <a:lnTo>
                    <a:pt x="619550" y="634817"/>
                  </a:lnTo>
                  <a:lnTo>
                    <a:pt x="616431" y="634817"/>
                  </a:lnTo>
                  <a:lnTo>
                    <a:pt x="611216" y="639481"/>
                  </a:lnTo>
                  <a:lnTo>
                    <a:pt x="609395" y="635864"/>
                  </a:lnTo>
                  <a:lnTo>
                    <a:pt x="607324" y="633270"/>
                  </a:lnTo>
                  <a:lnTo>
                    <a:pt x="604979" y="635590"/>
                  </a:lnTo>
                  <a:lnTo>
                    <a:pt x="599265" y="634044"/>
                  </a:lnTo>
                  <a:lnTo>
                    <a:pt x="596146" y="635066"/>
                  </a:lnTo>
                  <a:lnTo>
                    <a:pt x="595373" y="637685"/>
                  </a:lnTo>
                  <a:lnTo>
                    <a:pt x="590707" y="634817"/>
                  </a:lnTo>
                  <a:lnTo>
                    <a:pt x="586815" y="633270"/>
                  </a:lnTo>
                  <a:lnTo>
                    <a:pt x="582124" y="635590"/>
                  </a:lnTo>
                  <a:lnTo>
                    <a:pt x="575886" y="636113"/>
                  </a:lnTo>
                  <a:lnTo>
                    <a:pt x="570447" y="637410"/>
                  </a:lnTo>
                  <a:lnTo>
                    <a:pt x="562638" y="640803"/>
                  </a:lnTo>
                  <a:lnTo>
                    <a:pt x="548865" y="647287"/>
                  </a:lnTo>
                  <a:lnTo>
                    <a:pt x="544199" y="637410"/>
                  </a:lnTo>
                  <a:lnTo>
                    <a:pt x="541853" y="632472"/>
                  </a:lnTo>
                  <a:lnTo>
                    <a:pt x="533795" y="619228"/>
                  </a:lnTo>
                  <a:lnTo>
                    <a:pt x="517701" y="607281"/>
                  </a:lnTo>
                  <a:lnTo>
                    <a:pt x="514832" y="606783"/>
                  </a:lnTo>
                  <a:lnTo>
                    <a:pt x="504977" y="611197"/>
                  </a:lnTo>
                  <a:lnTo>
                    <a:pt x="502881" y="611696"/>
                  </a:lnTo>
                  <a:lnTo>
                    <a:pt x="497941" y="611696"/>
                  </a:lnTo>
                  <a:lnTo>
                    <a:pt x="487811" y="608603"/>
                  </a:lnTo>
                  <a:lnTo>
                    <a:pt x="481848" y="606509"/>
                  </a:lnTo>
                  <a:lnTo>
                    <a:pt x="478729" y="605985"/>
                  </a:lnTo>
                  <a:lnTo>
                    <a:pt x="478978" y="603665"/>
                  </a:lnTo>
                  <a:lnTo>
                    <a:pt x="477955" y="598976"/>
                  </a:lnTo>
                  <a:lnTo>
                    <a:pt x="481573" y="590147"/>
                  </a:lnTo>
                  <a:lnTo>
                    <a:pt x="467551" y="581068"/>
                  </a:lnTo>
                  <a:lnTo>
                    <a:pt x="463908" y="586256"/>
                  </a:lnTo>
                  <a:lnTo>
                    <a:pt x="454826" y="580545"/>
                  </a:lnTo>
                  <a:lnTo>
                    <a:pt x="450410" y="588077"/>
                  </a:lnTo>
                  <a:lnTo>
                    <a:pt x="446517" y="583388"/>
                  </a:lnTo>
                  <a:lnTo>
                    <a:pt x="445220" y="582365"/>
                  </a:lnTo>
                  <a:lnTo>
                    <a:pt x="440280" y="581568"/>
                  </a:lnTo>
                  <a:lnTo>
                    <a:pt x="428328" y="577427"/>
                  </a:lnTo>
                  <a:lnTo>
                    <a:pt x="428853" y="575856"/>
                  </a:lnTo>
                  <a:lnTo>
                    <a:pt x="414556" y="571192"/>
                  </a:lnTo>
                  <a:lnTo>
                    <a:pt x="414032" y="573786"/>
                  </a:lnTo>
                  <a:lnTo>
                    <a:pt x="408842" y="572489"/>
                  </a:lnTo>
                  <a:lnTo>
                    <a:pt x="402355" y="574559"/>
                  </a:lnTo>
                  <a:lnTo>
                    <a:pt x="406496" y="580021"/>
                  </a:lnTo>
                  <a:lnTo>
                    <a:pt x="395843" y="575357"/>
                  </a:lnTo>
                  <a:lnTo>
                    <a:pt x="389605" y="587803"/>
                  </a:lnTo>
                  <a:lnTo>
                    <a:pt x="384415" y="584436"/>
                  </a:lnTo>
                  <a:lnTo>
                    <a:pt x="383392" y="583388"/>
                  </a:lnTo>
                  <a:lnTo>
                    <a:pt x="380523" y="586780"/>
                  </a:lnTo>
                  <a:lnTo>
                    <a:pt x="379475" y="584685"/>
                  </a:lnTo>
                  <a:lnTo>
                    <a:pt x="374535" y="581842"/>
                  </a:lnTo>
                  <a:lnTo>
                    <a:pt x="370917" y="580545"/>
                  </a:lnTo>
                  <a:lnTo>
                    <a:pt x="368322" y="578200"/>
                  </a:lnTo>
                  <a:lnTo>
                    <a:pt x="362334" y="577427"/>
                  </a:lnTo>
                  <a:lnTo>
                    <a:pt x="358691" y="577926"/>
                  </a:lnTo>
                  <a:lnTo>
                    <a:pt x="355572" y="579248"/>
                  </a:lnTo>
                  <a:lnTo>
                    <a:pt x="353776" y="582091"/>
                  </a:lnTo>
                  <a:lnTo>
                    <a:pt x="349360" y="583388"/>
                  </a:lnTo>
                  <a:lnTo>
                    <a:pt x="346241" y="584959"/>
                  </a:lnTo>
                  <a:lnTo>
                    <a:pt x="337658" y="586755"/>
                  </a:lnTo>
                  <a:lnTo>
                    <a:pt x="332468" y="587279"/>
                  </a:lnTo>
                  <a:lnTo>
                    <a:pt x="330123" y="588327"/>
                  </a:lnTo>
                  <a:lnTo>
                    <a:pt x="319219" y="595061"/>
                  </a:lnTo>
                  <a:lnTo>
                    <a:pt x="315053" y="600522"/>
                  </a:lnTo>
                  <a:lnTo>
                    <a:pt x="312209" y="602593"/>
                  </a:lnTo>
                  <a:lnTo>
                    <a:pt x="309589" y="611696"/>
                  </a:lnTo>
                  <a:lnTo>
                    <a:pt x="304150" y="615837"/>
                  </a:lnTo>
                  <a:lnTo>
                    <a:pt x="300506" y="616360"/>
                  </a:lnTo>
                  <a:lnTo>
                    <a:pt x="298436" y="618456"/>
                  </a:lnTo>
                  <a:lnTo>
                    <a:pt x="294269" y="618954"/>
                  </a:lnTo>
                  <a:lnTo>
                    <a:pt x="292971" y="620002"/>
                  </a:lnTo>
                  <a:lnTo>
                    <a:pt x="288555" y="620002"/>
                  </a:lnTo>
                  <a:lnTo>
                    <a:pt x="280247" y="621049"/>
                  </a:lnTo>
                  <a:lnTo>
                    <a:pt x="276853" y="618954"/>
                  </a:lnTo>
                  <a:lnTo>
                    <a:pt x="274783" y="623119"/>
                  </a:lnTo>
                  <a:lnTo>
                    <a:pt x="272712" y="625190"/>
                  </a:lnTo>
                  <a:lnTo>
                    <a:pt x="267522" y="628058"/>
                  </a:lnTo>
                  <a:lnTo>
                    <a:pt x="267248" y="629105"/>
                  </a:lnTo>
                  <a:lnTo>
                    <a:pt x="260236" y="631175"/>
                  </a:lnTo>
                  <a:lnTo>
                    <a:pt x="258689" y="633520"/>
                  </a:lnTo>
                  <a:lnTo>
                    <a:pt x="259463" y="636113"/>
                  </a:lnTo>
                  <a:lnTo>
                    <a:pt x="257117" y="640528"/>
                  </a:lnTo>
                  <a:lnTo>
                    <a:pt x="251678" y="641301"/>
                  </a:lnTo>
                  <a:lnTo>
                    <a:pt x="250630" y="640778"/>
                  </a:lnTo>
                  <a:lnTo>
                    <a:pt x="247511" y="642075"/>
                  </a:lnTo>
                  <a:lnTo>
                    <a:pt x="247262" y="644668"/>
                  </a:lnTo>
                  <a:lnTo>
                    <a:pt x="245166" y="648584"/>
                  </a:lnTo>
                  <a:lnTo>
                    <a:pt x="245166" y="650405"/>
                  </a:lnTo>
                  <a:lnTo>
                    <a:pt x="242571" y="655842"/>
                  </a:lnTo>
                  <a:lnTo>
                    <a:pt x="236333" y="660781"/>
                  </a:lnTo>
                  <a:lnTo>
                    <a:pt x="232716" y="667789"/>
                  </a:lnTo>
                  <a:lnTo>
                    <a:pt x="230096" y="668063"/>
                  </a:lnTo>
                  <a:lnTo>
                    <a:pt x="225430" y="670134"/>
                  </a:lnTo>
                  <a:lnTo>
                    <a:pt x="222835" y="672478"/>
                  </a:lnTo>
                  <a:lnTo>
                    <a:pt x="219442" y="671954"/>
                  </a:lnTo>
                  <a:lnTo>
                    <a:pt x="214252" y="672977"/>
                  </a:lnTo>
                  <a:lnTo>
                    <a:pt x="208813" y="673775"/>
                  </a:lnTo>
                  <a:lnTo>
                    <a:pt x="205170" y="678438"/>
                  </a:lnTo>
                  <a:lnTo>
                    <a:pt x="195290" y="684400"/>
                  </a:lnTo>
                  <a:lnTo>
                    <a:pt x="192171" y="682604"/>
                  </a:lnTo>
                  <a:lnTo>
                    <a:pt x="188528" y="678688"/>
                  </a:lnTo>
                  <a:lnTo>
                    <a:pt x="184112" y="671156"/>
                  </a:lnTo>
                  <a:lnTo>
                    <a:pt x="176078" y="667789"/>
                  </a:lnTo>
                  <a:lnTo>
                    <a:pt x="173733" y="666243"/>
                  </a:lnTo>
                  <a:lnTo>
                    <a:pt x="169566" y="660007"/>
                  </a:lnTo>
                  <a:lnTo>
                    <a:pt x="164900" y="655069"/>
                  </a:lnTo>
                  <a:lnTo>
                    <a:pt x="162829" y="651428"/>
                  </a:lnTo>
                  <a:lnTo>
                    <a:pt x="159186" y="647537"/>
                  </a:lnTo>
                  <a:lnTo>
                    <a:pt x="160484" y="642349"/>
                  </a:lnTo>
                  <a:lnTo>
                    <a:pt x="163603" y="638957"/>
                  </a:lnTo>
                  <a:lnTo>
                    <a:pt x="164900" y="633769"/>
                  </a:lnTo>
                  <a:lnTo>
                    <a:pt x="164376" y="630128"/>
                  </a:lnTo>
                  <a:lnTo>
                    <a:pt x="163079" y="625987"/>
                  </a:lnTo>
                  <a:lnTo>
                    <a:pt x="159186" y="621049"/>
                  </a:lnTo>
                  <a:lnTo>
                    <a:pt x="158662" y="619478"/>
                  </a:lnTo>
                  <a:lnTo>
                    <a:pt x="155294" y="614814"/>
                  </a:lnTo>
                  <a:lnTo>
                    <a:pt x="154770" y="610649"/>
                  </a:lnTo>
                  <a:lnTo>
                    <a:pt x="153472" y="607281"/>
                  </a:lnTo>
                  <a:lnTo>
                    <a:pt x="152699" y="602343"/>
                  </a:lnTo>
                  <a:lnTo>
                    <a:pt x="153747" y="599750"/>
                  </a:lnTo>
                  <a:lnTo>
                    <a:pt x="158164" y="595584"/>
                  </a:lnTo>
                  <a:lnTo>
                    <a:pt x="159460" y="591968"/>
                  </a:lnTo>
                  <a:lnTo>
                    <a:pt x="161531" y="589873"/>
                  </a:lnTo>
                  <a:lnTo>
                    <a:pt x="164376" y="584959"/>
                  </a:lnTo>
                  <a:lnTo>
                    <a:pt x="165424" y="581568"/>
                  </a:lnTo>
                  <a:lnTo>
                    <a:pt x="164900" y="576629"/>
                  </a:lnTo>
                  <a:lnTo>
                    <a:pt x="163353" y="573262"/>
                  </a:lnTo>
                  <a:lnTo>
                    <a:pt x="164126" y="569097"/>
                  </a:lnTo>
                  <a:lnTo>
                    <a:pt x="160758" y="563385"/>
                  </a:lnTo>
                  <a:lnTo>
                    <a:pt x="159186" y="558971"/>
                  </a:lnTo>
                  <a:lnTo>
                    <a:pt x="159985" y="556377"/>
                  </a:lnTo>
                  <a:lnTo>
                    <a:pt x="158413" y="552736"/>
                  </a:lnTo>
                  <a:lnTo>
                    <a:pt x="158164" y="547299"/>
                  </a:lnTo>
                  <a:lnTo>
                    <a:pt x="158937" y="544705"/>
                  </a:lnTo>
                  <a:lnTo>
                    <a:pt x="157390" y="539766"/>
                  </a:lnTo>
                  <a:lnTo>
                    <a:pt x="155818" y="537671"/>
                  </a:lnTo>
                  <a:lnTo>
                    <a:pt x="158164" y="535077"/>
                  </a:lnTo>
                  <a:lnTo>
                    <a:pt x="158164" y="530937"/>
                  </a:lnTo>
                  <a:lnTo>
                    <a:pt x="159985" y="528068"/>
                  </a:lnTo>
                  <a:lnTo>
                    <a:pt x="159710" y="524951"/>
                  </a:lnTo>
                  <a:lnTo>
                    <a:pt x="161806" y="521310"/>
                  </a:lnTo>
                  <a:lnTo>
                    <a:pt x="158687" y="516122"/>
                  </a:lnTo>
                  <a:lnTo>
                    <a:pt x="155294" y="513279"/>
                  </a:lnTo>
                  <a:lnTo>
                    <a:pt x="151676" y="512755"/>
                  </a:lnTo>
                  <a:lnTo>
                    <a:pt x="148807" y="511209"/>
                  </a:lnTo>
                  <a:lnTo>
                    <a:pt x="144391" y="510934"/>
                  </a:lnTo>
                  <a:lnTo>
                    <a:pt x="142843" y="513279"/>
                  </a:lnTo>
                  <a:lnTo>
                    <a:pt x="139201" y="514576"/>
                  </a:lnTo>
                  <a:lnTo>
                    <a:pt x="134510" y="514576"/>
                  </a:lnTo>
                  <a:lnTo>
                    <a:pt x="132713" y="515623"/>
                  </a:lnTo>
                  <a:lnTo>
                    <a:pt x="126202" y="515349"/>
                  </a:lnTo>
                  <a:lnTo>
                    <a:pt x="117119" y="513528"/>
                  </a:lnTo>
                  <a:lnTo>
                    <a:pt x="113227" y="511708"/>
                  </a:lnTo>
                  <a:lnTo>
                    <a:pt x="109584" y="508091"/>
                  </a:lnTo>
                  <a:lnTo>
                    <a:pt x="108536" y="503926"/>
                  </a:lnTo>
                  <a:lnTo>
                    <a:pt x="103871" y="503677"/>
                  </a:lnTo>
                  <a:lnTo>
                    <a:pt x="102823" y="502105"/>
                  </a:lnTo>
                  <a:lnTo>
                    <a:pt x="97109" y="499511"/>
                  </a:lnTo>
                  <a:lnTo>
                    <a:pt x="95287" y="494847"/>
                  </a:lnTo>
                  <a:lnTo>
                    <a:pt x="92693" y="491730"/>
                  </a:lnTo>
                  <a:lnTo>
                    <a:pt x="91920" y="489136"/>
                  </a:lnTo>
                  <a:lnTo>
                    <a:pt x="92693" y="484197"/>
                  </a:lnTo>
                  <a:lnTo>
                    <a:pt x="90347" y="478211"/>
                  </a:lnTo>
                  <a:lnTo>
                    <a:pt x="86979" y="475618"/>
                  </a:lnTo>
                  <a:lnTo>
                    <a:pt x="83611" y="475094"/>
                  </a:lnTo>
                  <a:lnTo>
                    <a:pt x="80492" y="473797"/>
                  </a:lnTo>
                  <a:lnTo>
                    <a:pt x="75277" y="473024"/>
                  </a:lnTo>
                  <a:lnTo>
                    <a:pt x="74254" y="474071"/>
                  </a:lnTo>
                  <a:lnTo>
                    <a:pt x="66195" y="473024"/>
                  </a:lnTo>
                  <a:lnTo>
                    <a:pt x="62827" y="470180"/>
                  </a:lnTo>
                  <a:lnTo>
                    <a:pt x="57887" y="467312"/>
                  </a:lnTo>
                  <a:lnTo>
                    <a:pt x="57089" y="464718"/>
                  </a:lnTo>
                  <a:lnTo>
                    <a:pt x="52672" y="461601"/>
                  </a:lnTo>
                  <a:lnTo>
                    <a:pt x="49578" y="462374"/>
                  </a:lnTo>
                  <a:lnTo>
                    <a:pt x="42816" y="454318"/>
                  </a:lnTo>
                  <a:lnTo>
                    <a:pt x="42816" y="449405"/>
                  </a:lnTo>
                  <a:lnTo>
                    <a:pt x="42018" y="442895"/>
                  </a:lnTo>
                  <a:lnTo>
                    <a:pt x="42292" y="433292"/>
                  </a:lnTo>
                  <a:lnTo>
                    <a:pt x="44887" y="430449"/>
                  </a:lnTo>
                  <a:lnTo>
                    <a:pt x="45661" y="423167"/>
                  </a:lnTo>
                  <a:lnTo>
                    <a:pt x="45162" y="416682"/>
                  </a:lnTo>
                  <a:lnTo>
                    <a:pt x="46460" y="409673"/>
                  </a:lnTo>
                  <a:lnTo>
                    <a:pt x="49578" y="410446"/>
                  </a:lnTo>
                  <a:lnTo>
                    <a:pt x="50601" y="408626"/>
                  </a:lnTo>
                  <a:lnTo>
                    <a:pt x="54494" y="407055"/>
                  </a:lnTo>
                  <a:lnTo>
                    <a:pt x="54494" y="403438"/>
                  </a:lnTo>
                  <a:lnTo>
                    <a:pt x="56065" y="402141"/>
                  </a:lnTo>
                  <a:lnTo>
                    <a:pt x="55541" y="398500"/>
                  </a:lnTo>
                  <a:lnTo>
                    <a:pt x="56340" y="394858"/>
                  </a:lnTo>
                  <a:lnTo>
                    <a:pt x="54519" y="388623"/>
                  </a:lnTo>
                  <a:lnTo>
                    <a:pt x="55017" y="383435"/>
                  </a:lnTo>
                  <a:lnTo>
                    <a:pt x="53995" y="382388"/>
                  </a:lnTo>
                  <a:lnTo>
                    <a:pt x="53995" y="377449"/>
                  </a:lnTo>
                  <a:lnTo>
                    <a:pt x="51899" y="373558"/>
                  </a:lnTo>
                  <a:lnTo>
                    <a:pt x="49828" y="371738"/>
                  </a:lnTo>
                  <a:lnTo>
                    <a:pt x="44638" y="369668"/>
                  </a:lnTo>
                  <a:lnTo>
                    <a:pt x="36828" y="368895"/>
                  </a:lnTo>
                  <a:lnTo>
                    <a:pt x="31389" y="366824"/>
                  </a:lnTo>
                  <a:lnTo>
                    <a:pt x="29318" y="365253"/>
                  </a:lnTo>
                  <a:lnTo>
                    <a:pt x="26199" y="365502"/>
                  </a:lnTo>
                  <a:lnTo>
                    <a:pt x="23579" y="364480"/>
                  </a:lnTo>
                  <a:lnTo>
                    <a:pt x="34508" y="355127"/>
                  </a:lnTo>
                  <a:lnTo>
                    <a:pt x="43865" y="346548"/>
                  </a:lnTo>
                  <a:lnTo>
                    <a:pt x="33735" y="344477"/>
                  </a:lnTo>
                  <a:lnTo>
                    <a:pt x="30341" y="343954"/>
                  </a:lnTo>
                  <a:lnTo>
                    <a:pt x="22806" y="344751"/>
                  </a:lnTo>
                  <a:lnTo>
                    <a:pt x="17093" y="343954"/>
                  </a:lnTo>
                  <a:lnTo>
                    <a:pt x="11903" y="341883"/>
                  </a:lnTo>
                  <a:lnTo>
                    <a:pt x="4368" y="339289"/>
                  </a:lnTo>
                  <a:lnTo>
                    <a:pt x="2546" y="329163"/>
                  </a:lnTo>
                  <a:lnTo>
                    <a:pt x="1499" y="321357"/>
                  </a:lnTo>
                  <a:lnTo>
                    <a:pt x="-2119" y="315920"/>
                  </a:lnTo>
                  <a:lnTo>
                    <a:pt x="-1346" y="312279"/>
                  </a:lnTo>
                  <a:lnTo>
                    <a:pt x="-1346" y="311754"/>
                  </a:lnTo>
                  <a:lnTo>
                    <a:pt x="26449" y="269953"/>
                  </a:lnTo>
                  <a:lnTo>
                    <a:pt x="36329" y="255662"/>
                  </a:lnTo>
                  <a:lnTo>
                    <a:pt x="36579" y="257233"/>
                  </a:lnTo>
                  <a:lnTo>
                    <a:pt x="45661" y="264491"/>
                  </a:lnTo>
                  <a:lnTo>
                    <a:pt x="50876" y="266586"/>
                  </a:lnTo>
                  <a:lnTo>
                    <a:pt x="53470" y="266586"/>
                  </a:lnTo>
                  <a:lnTo>
                    <a:pt x="58136" y="265015"/>
                  </a:lnTo>
                  <a:lnTo>
                    <a:pt x="62827" y="261373"/>
                  </a:lnTo>
                  <a:lnTo>
                    <a:pt x="69564" y="260600"/>
                  </a:lnTo>
                  <a:lnTo>
                    <a:pt x="71659" y="261897"/>
                  </a:lnTo>
                  <a:lnTo>
                    <a:pt x="76325" y="263469"/>
                  </a:lnTo>
                  <a:lnTo>
                    <a:pt x="85432" y="261897"/>
                  </a:lnTo>
                  <a:lnTo>
                    <a:pt x="92967" y="260850"/>
                  </a:lnTo>
                  <a:lnTo>
                    <a:pt x="96585" y="261648"/>
                  </a:lnTo>
                  <a:lnTo>
                    <a:pt x="103097" y="266063"/>
                  </a:lnTo>
                  <a:lnTo>
                    <a:pt x="105692" y="266312"/>
                  </a:lnTo>
                  <a:lnTo>
                    <a:pt x="118168" y="260076"/>
                  </a:lnTo>
                  <a:lnTo>
                    <a:pt x="138677" y="256435"/>
                  </a:lnTo>
                  <a:lnTo>
                    <a:pt x="149855" y="250225"/>
                  </a:lnTo>
                  <a:lnTo>
                    <a:pt x="166746" y="240872"/>
                  </a:lnTo>
                  <a:lnTo>
                    <a:pt x="168817" y="240872"/>
                  </a:lnTo>
                  <a:lnTo>
                    <a:pt x="171936" y="237231"/>
                  </a:lnTo>
                  <a:lnTo>
                    <a:pt x="186482" y="226331"/>
                  </a:lnTo>
                  <a:lnTo>
                    <a:pt x="192969" y="220345"/>
                  </a:lnTo>
                  <a:lnTo>
                    <a:pt x="195315" y="216205"/>
                  </a:lnTo>
                  <a:lnTo>
                    <a:pt x="198957" y="207875"/>
                  </a:lnTo>
                  <a:lnTo>
                    <a:pt x="203100" y="203735"/>
                  </a:lnTo>
                  <a:lnTo>
                    <a:pt x="204921" y="201141"/>
                  </a:lnTo>
                  <a:lnTo>
                    <a:pt x="200779" y="193085"/>
                  </a:lnTo>
                  <a:lnTo>
                    <a:pt x="203100" y="189967"/>
                  </a:lnTo>
                  <a:lnTo>
                    <a:pt x="207266" y="173855"/>
                  </a:lnTo>
                  <a:lnTo>
                    <a:pt x="247536" y="172558"/>
                  </a:lnTo>
                  <a:lnTo>
                    <a:pt x="247786" y="172558"/>
                  </a:lnTo>
                  <a:lnTo>
                    <a:pt x="258440" y="195429"/>
                  </a:lnTo>
                  <a:lnTo>
                    <a:pt x="277677" y="194906"/>
                  </a:lnTo>
                  <a:lnTo>
                    <a:pt x="304424" y="194656"/>
                  </a:lnTo>
                  <a:lnTo>
                    <a:pt x="309115" y="194132"/>
                  </a:lnTo>
                  <a:lnTo>
                    <a:pt x="318720" y="193883"/>
                  </a:lnTo>
                  <a:lnTo>
                    <a:pt x="320791" y="196975"/>
                  </a:lnTo>
                  <a:lnTo>
                    <a:pt x="323137" y="196203"/>
                  </a:lnTo>
                  <a:lnTo>
                    <a:pt x="335612" y="195679"/>
                  </a:lnTo>
                  <a:lnTo>
                    <a:pt x="336111" y="192586"/>
                  </a:lnTo>
                  <a:lnTo>
                    <a:pt x="337408" y="191788"/>
                  </a:lnTo>
                  <a:lnTo>
                    <a:pt x="337159" y="187897"/>
                  </a:lnTo>
                  <a:lnTo>
                    <a:pt x="332493" y="181936"/>
                  </a:lnTo>
                  <a:lnTo>
                    <a:pt x="338981" y="174404"/>
                  </a:lnTo>
                  <a:lnTo>
                    <a:pt x="342099" y="173606"/>
                  </a:lnTo>
                  <a:lnTo>
                    <a:pt x="343921" y="176998"/>
                  </a:lnTo>
                  <a:lnTo>
                    <a:pt x="345991" y="175950"/>
                  </a:lnTo>
                  <a:lnTo>
                    <a:pt x="344943" y="173880"/>
                  </a:lnTo>
                  <a:lnTo>
                    <a:pt x="349634" y="170763"/>
                  </a:lnTo>
                  <a:lnTo>
                    <a:pt x="351705" y="171012"/>
                  </a:lnTo>
                  <a:lnTo>
                    <a:pt x="357943" y="170238"/>
                  </a:lnTo>
                  <a:lnTo>
                    <a:pt x="359764" y="167371"/>
                  </a:lnTo>
                  <a:lnTo>
                    <a:pt x="362359" y="167371"/>
                  </a:lnTo>
                  <a:lnTo>
                    <a:pt x="365478" y="165051"/>
                  </a:lnTo>
                  <a:lnTo>
                    <a:pt x="369120" y="164527"/>
                  </a:lnTo>
                  <a:lnTo>
                    <a:pt x="372764" y="164777"/>
                  </a:lnTo>
                  <a:lnTo>
                    <a:pt x="380298" y="164003"/>
                  </a:lnTo>
                  <a:lnTo>
                    <a:pt x="382095" y="164777"/>
                  </a:lnTo>
                  <a:lnTo>
                    <a:pt x="386262" y="164527"/>
                  </a:lnTo>
                  <a:lnTo>
                    <a:pt x="392499" y="163206"/>
                  </a:lnTo>
                  <a:lnTo>
                    <a:pt x="396916" y="161410"/>
                  </a:lnTo>
                  <a:lnTo>
                    <a:pt x="403403" y="160612"/>
                  </a:lnTo>
                  <a:lnTo>
                    <a:pt x="408867" y="160886"/>
                  </a:lnTo>
                  <a:lnTo>
                    <a:pt x="410165" y="159838"/>
                  </a:lnTo>
                  <a:lnTo>
                    <a:pt x="417175" y="161135"/>
                  </a:lnTo>
                  <a:lnTo>
                    <a:pt x="419246" y="162432"/>
                  </a:lnTo>
                  <a:lnTo>
                    <a:pt x="429127" y="161135"/>
                  </a:lnTo>
                  <a:lnTo>
                    <a:pt x="434317" y="161659"/>
                  </a:lnTo>
                  <a:lnTo>
                    <a:pt x="432495" y="156471"/>
                  </a:lnTo>
                  <a:lnTo>
                    <a:pt x="437436" y="154127"/>
                  </a:lnTo>
                  <a:lnTo>
                    <a:pt x="441602" y="145023"/>
                  </a:lnTo>
                  <a:lnTo>
                    <a:pt x="441602" y="141407"/>
                  </a:lnTo>
                  <a:lnTo>
                    <a:pt x="444447" y="136718"/>
                  </a:lnTo>
                  <a:lnTo>
                    <a:pt x="446542" y="130233"/>
                  </a:lnTo>
                  <a:lnTo>
                    <a:pt x="452256" y="131256"/>
                  </a:lnTo>
                  <a:lnTo>
                    <a:pt x="453554" y="127116"/>
                  </a:lnTo>
                  <a:lnTo>
                    <a:pt x="462910" y="120107"/>
                  </a:lnTo>
                  <a:lnTo>
                    <a:pt x="470445" y="113348"/>
                  </a:lnTo>
                  <a:lnTo>
                    <a:pt x="466528" y="110231"/>
                  </a:lnTo>
                  <a:lnTo>
                    <a:pt x="467576" y="104768"/>
                  </a:lnTo>
                  <a:lnTo>
                    <a:pt x="470170" y="104269"/>
                  </a:lnTo>
                  <a:lnTo>
                    <a:pt x="471219" y="102199"/>
                  </a:lnTo>
                  <a:lnTo>
                    <a:pt x="468624" y="98558"/>
                  </a:lnTo>
                  <a:lnTo>
                    <a:pt x="465505" y="97510"/>
                  </a:lnTo>
                  <a:lnTo>
                    <a:pt x="462111" y="91026"/>
                  </a:lnTo>
                  <a:lnTo>
                    <a:pt x="462386" y="86611"/>
                  </a:lnTo>
                  <a:lnTo>
                    <a:pt x="461338" y="84018"/>
                  </a:lnTo>
                  <a:lnTo>
                    <a:pt x="463409" y="81399"/>
                  </a:lnTo>
                  <a:lnTo>
                    <a:pt x="466029" y="79328"/>
                  </a:lnTo>
                  <a:lnTo>
                    <a:pt x="464207" y="76984"/>
                  </a:lnTo>
                  <a:lnTo>
                    <a:pt x="463160" y="73891"/>
                  </a:lnTo>
                  <a:lnTo>
                    <a:pt x="471219" y="68155"/>
                  </a:lnTo>
                  <a:lnTo>
                    <a:pt x="471743" y="65062"/>
                  </a:lnTo>
                  <a:lnTo>
                    <a:pt x="477456" y="62718"/>
                  </a:lnTo>
                  <a:lnTo>
                    <a:pt x="482646" y="58827"/>
                  </a:lnTo>
                  <a:lnTo>
                    <a:pt x="486289" y="57006"/>
                  </a:lnTo>
                  <a:lnTo>
                    <a:pt x="488883" y="51793"/>
                  </a:lnTo>
                  <a:lnTo>
                    <a:pt x="492002" y="53365"/>
                  </a:lnTo>
                  <a:lnTo>
                    <a:pt x="495121" y="41668"/>
                  </a:lnTo>
                  <a:lnTo>
                    <a:pt x="495895" y="33886"/>
                  </a:lnTo>
                  <a:lnTo>
                    <a:pt x="495121" y="30518"/>
                  </a:lnTo>
                  <a:lnTo>
                    <a:pt x="497716" y="28424"/>
                  </a:lnTo>
                  <a:lnTo>
                    <a:pt x="496942" y="23236"/>
                  </a:lnTo>
                  <a:lnTo>
                    <a:pt x="494073" y="17000"/>
                  </a:lnTo>
                  <a:lnTo>
                    <a:pt x="491728" y="17000"/>
                  </a:lnTo>
                  <a:lnTo>
                    <a:pt x="488634" y="11289"/>
                  </a:lnTo>
                  <a:lnTo>
                    <a:pt x="485241" y="6351"/>
                  </a:lnTo>
                  <a:lnTo>
                    <a:pt x="487586" y="5054"/>
                  </a:lnTo>
                  <a:lnTo>
                    <a:pt x="491478" y="7398"/>
                  </a:lnTo>
                  <a:lnTo>
                    <a:pt x="493824" y="5328"/>
                  </a:lnTo>
                  <a:lnTo>
                    <a:pt x="496419" y="5328"/>
                  </a:lnTo>
                  <a:lnTo>
                    <a:pt x="497467" y="8171"/>
                  </a:lnTo>
                  <a:lnTo>
                    <a:pt x="501085" y="10242"/>
                  </a:lnTo>
                  <a:lnTo>
                    <a:pt x="504478" y="9992"/>
                  </a:lnTo>
                  <a:lnTo>
                    <a:pt x="507846" y="8695"/>
                  </a:lnTo>
                  <a:lnTo>
                    <a:pt x="509144" y="7149"/>
                  </a:lnTo>
                  <a:lnTo>
                    <a:pt x="514608" y="3757"/>
                  </a:lnTo>
                  <a:lnTo>
                    <a:pt x="519024" y="1936"/>
                  </a:lnTo>
                  <a:lnTo>
                    <a:pt x="523166" y="1163"/>
                  </a:lnTo>
                  <a:lnTo>
                    <a:pt x="525262" y="-383"/>
                  </a:lnTo>
                  <a:lnTo>
                    <a:pt x="533819" y="3757"/>
                  </a:lnTo>
                  <a:lnTo>
                    <a:pt x="537712" y="6351"/>
                  </a:lnTo>
                  <a:lnTo>
                    <a:pt x="541105" y="5578"/>
                  </a:lnTo>
                  <a:lnTo>
                    <a:pt x="545247" y="2709"/>
                  </a:lnTo>
                  <a:lnTo>
                    <a:pt x="549937" y="3233"/>
                  </a:lnTo>
                  <a:lnTo>
                    <a:pt x="551235" y="6351"/>
                  </a:lnTo>
                  <a:lnTo>
                    <a:pt x="553581" y="5578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89" name="Free-form: Shape 3488">
              <a:extLst>
                <a:ext uri="{FF2B5EF4-FFF2-40B4-BE49-F238E27FC236}">
                  <a16:creationId xmlns:a16="http://schemas.microsoft.com/office/drawing/2014/main" id="{60F8086B-7E7F-963D-1A38-EA6F286AF3EA}"/>
                </a:ext>
              </a:extLst>
            </p:cNvPr>
            <p:cNvSpPr/>
            <p:nvPr/>
          </p:nvSpPr>
          <p:spPr>
            <a:xfrm>
              <a:off x="2538278" y="4021897"/>
              <a:ext cx="572317" cy="339947"/>
            </a:xfrm>
            <a:custGeom>
              <a:avLst/>
              <a:gdLst>
                <a:gd name="connsiteX0" fmla="*/ 453579 w 572317"/>
                <a:gd name="connsiteY0" fmla="*/ 327617 h 339947"/>
                <a:gd name="connsiteX1" fmla="*/ 450984 w 572317"/>
                <a:gd name="connsiteY1" fmla="*/ 325796 h 339947"/>
                <a:gd name="connsiteX2" fmla="*/ 446818 w 572317"/>
                <a:gd name="connsiteY2" fmla="*/ 326046 h 339947"/>
                <a:gd name="connsiteX3" fmla="*/ 443699 w 572317"/>
                <a:gd name="connsiteY3" fmla="*/ 325273 h 339947"/>
                <a:gd name="connsiteX4" fmla="*/ 440829 w 572317"/>
                <a:gd name="connsiteY4" fmla="*/ 323203 h 339947"/>
                <a:gd name="connsiteX5" fmla="*/ 437461 w 572317"/>
                <a:gd name="connsiteY5" fmla="*/ 323203 h 339947"/>
                <a:gd name="connsiteX6" fmla="*/ 421617 w 572317"/>
                <a:gd name="connsiteY6" fmla="*/ 327093 h 339947"/>
                <a:gd name="connsiteX7" fmla="*/ 412261 w 572317"/>
                <a:gd name="connsiteY7" fmla="*/ 327343 h 339947"/>
                <a:gd name="connsiteX8" fmla="*/ 410190 w 572317"/>
                <a:gd name="connsiteY8" fmla="*/ 326844 h 339947"/>
                <a:gd name="connsiteX9" fmla="*/ 401881 w 572317"/>
                <a:gd name="connsiteY9" fmla="*/ 330211 h 339947"/>
                <a:gd name="connsiteX10" fmla="*/ 397190 w 572317"/>
                <a:gd name="connsiteY10" fmla="*/ 337219 h 339947"/>
                <a:gd name="connsiteX11" fmla="*/ 393299 w 572317"/>
                <a:gd name="connsiteY11" fmla="*/ 337743 h 339947"/>
                <a:gd name="connsiteX12" fmla="*/ 390180 w 572317"/>
                <a:gd name="connsiteY12" fmla="*/ 339564 h 339947"/>
                <a:gd name="connsiteX13" fmla="*/ 384990 w 572317"/>
                <a:gd name="connsiteY13" fmla="*/ 332805 h 339947"/>
                <a:gd name="connsiteX14" fmla="*/ 381097 w 572317"/>
                <a:gd name="connsiteY14" fmla="*/ 329164 h 339947"/>
                <a:gd name="connsiteX15" fmla="*/ 376407 w 572317"/>
                <a:gd name="connsiteY15" fmla="*/ 324225 h 339947"/>
                <a:gd name="connsiteX16" fmla="*/ 366526 w 572317"/>
                <a:gd name="connsiteY16" fmla="*/ 312029 h 339947"/>
                <a:gd name="connsiteX17" fmla="*/ 363158 w 572317"/>
                <a:gd name="connsiteY17" fmla="*/ 308911 h 339947"/>
                <a:gd name="connsiteX18" fmla="*/ 358742 w 572317"/>
                <a:gd name="connsiteY18" fmla="*/ 302426 h 339947"/>
                <a:gd name="connsiteX19" fmla="*/ 354076 w 572317"/>
                <a:gd name="connsiteY19" fmla="*/ 294894 h 339947"/>
                <a:gd name="connsiteX20" fmla="*/ 351207 w 572317"/>
                <a:gd name="connsiteY20" fmla="*/ 287886 h 339947"/>
                <a:gd name="connsiteX21" fmla="*/ 348363 w 572317"/>
                <a:gd name="connsiteY21" fmla="*/ 285018 h 339947"/>
                <a:gd name="connsiteX22" fmla="*/ 343671 w 572317"/>
                <a:gd name="connsiteY22" fmla="*/ 277236 h 339947"/>
                <a:gd name="connsiteX23" fmla="*/ 340827 w 572317"/>
                <a:gd name="connsiteY23" fmla="*/ 274368 h 339947"/>
                <a:gd name="connsiteX24" fmla="*/ 338232 w 572317"/>
                <a:gd name="connsiteY24" fmla="*/ 272821 h 339947"/>
                <a:gd name="connsiteX25" fmla="*/ 336910 w 572317"/>
                <a:gd name="connsiteY25" fmla="*/ 269953 h 339947"/>
                <a:gd name="connsiteX26" fmla="*/ 331471 w 572317"/>
                <a:gd name="connsiteY26" fmla="*/ 264765 h 339947"/>
                <a:gd name="connsiteX27" fmla="*/ 329125 w 572317"/>
                <a:gd name="connsiteY27" fmla="*/ 261398 h 339947"/>
                <a:gd name="connsiteX28" fmla="*/ 327055 w 572317"/>
                <a:gd name="connsiteY28" fmla="*/ 260351 h 339947"/>
                <a:gd name="connsiteX29" fmla="*/ 320817 w 572317"/>
                <a:gd name="connsiteY29" fmla="*/ 252569 h 339947"/>
                <a:gd name="connsiteX30" fmla="*/ 319519 w 572317"/>
                <a:gd name="connsiteY30" fmla="*/ 249951 h 339947"/>
                <a:gd name="connsiteX31" fmla="*/ 309913 w 572317"/>
                <a:gd name="connsiteY31" fmla="*/ 239326 h 339947"/>
                <a:gd name="connsiteX32" fmla="*/ 305747 w 572317"/>
                <a:gd name="connsiteY32" fmla="*/ 235160 h 339947"/>
                <a:gd name="connsiteX33" fmla="*/ 300283 w 572317"/>
                <a:gd name="connsiteY33" fmla="*/ 228925 h 339947"/>
                <a:gd name="connsiteX34" fmla="*/ 299259 w 572317"/>
                <a:gd name="connsiteY34" fmla="*/ 228676 h 339947"/>
                <a:gd name="connsiteX35" fmla="*/ 293022 w 572317"/>
                <a:gd name="connsiteY35" fmla="*/ 221393 h 339947"/>
                <a:gd name="connsiteX36" fmla="*/ 289379 w 572317"/>
                <a:gd name="connsiteY36" fmla="*/ 216205 h 339947"/>
                <a:gd name="connsiteX37" fmla="*/ 283416 w 572317"/>
                <a:gd name="connsiteY37" fmla="*/ 209446 h 339947"/>
                <a:gd name="connsiteX38" fmla="*/ 277677 w 572317"/>
                <a:gd name="connsiteY38" fmla="*/ 205555 h 339947"/>
                <a:gd name="connsiteX39" fmla="*/ 273536 w 572317"/>
                <a:gd name="connsiteY39" fmla="*/ 205805 h 339947"/>
                <a:gd name="connsiteX40" fmla="*/ 261833 w 572317"/>
                <a:gd name="connsiteY40" fmla="*/ 206079 h 339947"/>
                <a:gd name="connsiteX41" fmla="*/ 253774 w 572317"/>
                <a:gd name="connsiteY41" fmla="*/ 204508 h 339947"/>
                <a:gd name="connsiteX42" fmla="*/ 248859 w 572317"/>
                <a:gd name="connsiteY42" fmla="*/ 201141 h 339947"/>
                <a:gd name="connsiteX43" fmla="*/ 247288 w 572317"/>
                <a:gd name="connsiteY43" fmla="*/ 198023 h 339947"/>
                <a:gd name="connsiteX44" fmla="*/ 246264 w 572317"/>
                <a:gd name="connsiteY44" fmla="*/ 189194 h 339947"/>
                <a:gd name="connsiteX45" fmla="*/ 246264 w 572317"/>
                <a:gd name="connsiteY45" fmla="*/ 184779 h 339947"/>
                <a:gd name="connsiteX46" fmla="*/ 247288 w 572317"/>
                <a:gd name="connsiteY46" fmla="*/ 178544 h 339947"/>
                <a:gd name="connsiteX47" fmla="*/ 246788 w 572317"/>
                <a:gd name="connsiteY47" fmla="*/ 174903 h 339947"/>
                <a:gd name="connsiteX48" fmla="*/ 245216 w 572317"/>
                <a:gd name="connsiteY48" fmla="*/ 170239 h 339947"/>
                <a:gd name="connsiteX49" fmla="*/ 241848 w 572317"/>
                <a:gd name="connsiteY49" fmla="*/ 164527 h 339947"/>
                <a:gd name="connsiteX50" fmla="*/ 241050 w 572317"/>
                <a:gd name="connsiteY50" fmla="*/ 152580 h 339947"/>
                <a:gd name="connsiteX51" fmla="*/ 245990 w 572317"/>
                <a:gd name="connsiteY51" fmla="*/ 142454 h 339947"/>
                <a:gd name="connsiteX52" fmla="*/ 249109 w 572317"/>
                <a:gd name="connsiteY52" fmla="*/ 138040 h 339947"/>
                <a:gd name="connsiteX53" fmla="*/ 247562 w 572317"/>
                <a:gd name="connsiteY53" fmla="*/ 133625 h 339947"/>
                <a:gd name="connsiteX54" fmla="*/ 237681 w 572317"/>
                <a:gd name="connsiteY54" fmla="*/ 132578 h 339947"/>
                <a:gd name="connsiteX55" fmla="*/ 229897 w 572317"/>
                <a:gd name="connsiteY55" fmla="*/ 130233 h 339947"/>
                <a:gd name="connsiteX56" fmla="*/ 219767 w 572317"/>
                <a:gd name="connsiteY56" fmla="*/ 125819 h 339947"/>
                <a:gd name="connsiteX57" fmla="*/ 213529 w 572317"/>
                <a:gd name="connsiteY57" fmla="*/ 123499 h 339947"/>
                <a:gd name="connsiteX58" fmla="*/ 204422 w 572317"/>
                <a:gd name="connsiteY58" fmla="*/ 121404 h 339947"/>
                <a:gd name="connsiteX59" fmla="*/ 198184 w 572317"/>
                <a:gd name="connsiteY59" fmla="*/ 120905 h 339947"/>
                <a:gd name="connsiteX60" fmla="*/ 188828 w 572317"/>
                <a:gd name="connsiteY60" fmla="*/ 120905 h 339947"/>
                <a:gd name="connsiteX61" fmla="*/ 177675 w 572317"/>
                <a:gd name="connsiteY61" fmla="*/ 120381 h 339947"/>
                <a:gd name="connsiteX62" fmla="*/ 166747 w 572317"/>
                <a:gd name="connsiteY62" fmla="*/ 119858 h 339947"/>
                <a:gd name="connsiteX63" fmla="*/ 150129 w 572317"/>
                <a:gd name="connsiteY63" fmla="*/ 118062 h 339947"/>
                <a:gd name="connsiteX64" fmla="*/ 133762 w 572317"/>
                <a:gd name="connsiteY64" fmla="*/ 115967 h 339947"/>
                <a:gd name="connsiteX65" fmla="*/ 125703 w 572317"/>
                <a:gd name="connsiteY65" fmla="*/ 114420 h 339947"/>
                <a:gd name="connsiteX66" fmla="*/ 117918 w 572317"/>
                <a:gd name="connsiteY66" fmla="*/ 111303 h 339947"/>
                <a:gd name="connsiteX67" fmla="*/ 114550 w 572317"/>
                <a:gd name="connsiteY67" fmla="*/ 117538 h 339947"/>
                <a:gd name="connsiteX68" fmla="*/ 113502 w 572317"/>
                <a:gd name="connsiteY68" fmla="*/ 122476 h 339947"/>
                <a:gd name="connsiteX69" fmla="*/ 110134 w 572317"/>
                <a:gd name="connsiteY69" fmla="*/ 128961 h 339947"/>
                <a:gd name="connsiteX70" fmla="*/ 108812 w 572317"/>
                <a:gd name="connsiteY70" fmla="*/ 128188 h 339947"/>
                <a:gd name="connsiteX71" fmla="*/ 101027 w 572317"/>
                <a:gd name="connsiteY71" fmla="*/ 142205 h 339947"/>
                <a:gd name="connsiteX72" fmla="*/ 95563 w 572317"/>
                <a:gd name="connsiteY72" fmla="*/ 140384 h 339947"/>
                <a:gd name="connsiteX73" fmla="*/ 92444 w 572317"/>
                <a:gd name="connsiteY73" fmla="*/ 145846 h 339947"/>
                <a:gd name="connsiteX74" fmla="*/ 88826 w 572317"/>
                <a:gd name="connsiteY74" fmla="*/ 149737 h 339947"/>
                <a:gd name="connsiteX75" fmla="*/ 85433 w 572317"/>
                <a:gd name="connsiteY75" fmla="*/ 150760 h 339947"/>
                <a:gd name="connsiteX76" fmla="*/ 79994 w 572317"/>
                <a:gd name="connsiteY76" fmla="*/ 150760 h 339947"/>
                <a:gd name="connsiteX77" fmla="*/ 72184 w 572317"/>
                <a:gd name="connsiteY77" fmla="*/ 153877 h 339947"/>
                <a:gd name="connsiteX78" fmla="*/ 62578 w 572317"/>
                <a:gd name="connsiteY78" fmla="*/ 152855 h 339947"/>
                <a:gd name="connsiteX79" fmla="*/ 58162 w 572317"/>
                <a:gd name="connsiteY79" fmla="*/ 151283 h 339947"/>
                <a:gd name="connsiteX80" fmla="*/ 55567 w 572317"/>
                <a:gd name="connsiteY80" fmla="*/ 152331 h 339947"/>
                <a:gd name="connsiteX81" fmla="*/ 54269 w 572317"/>
                <a:gd name="connsiteY81" fmla="*/ 156471 h 339947"/>
                <a:gd name="connsiteX82" fmla="*/ 48556 w 572317"/>
                <a:gd name="connsiteY82" fmla="*/ 158042 h 339947"/>
                <a:gd name="connsiteX83" fmla="*/ 50103 w 572317"/>
                <a:gd name="connsiteY83" fmla="*/ 150760 h 339947"/>
                <a:gd name="connsiteX84" fmla="*/ 53496 w 572317"/>
                <a:gd name="connsiteY84" fmla="*/ 142205 h 339947"/>
                <a:gd name="connsiteX85" fmla="*/ 47782 w 572317"/>
                <a:gd name="connsiteY85" fmla="*/ 140633 h 339947"/>
                <a:gd name="connsiteX86" fmla="*/ 43865 w 572317"/>
                <a:gd name="connsiteY86" fmla="*/ 140908 h 339947"/>
                <a:gd name="connsiteX87" fmla="*/ 37129 w 572317"/>
                <a:gd name="connsiteY87" fmla="*/ 142729 h 339947"/>
                <a:gd name="connsiteX88" fmla="*/ 33211 w 572317"/>
                <a:gd name="connsiteY88" fmla="*/ 144799 h 339947"/>
                <a:gd name="connsiteX89" fmla="*/ 36080 w 572317"/>
                <a:gd name="connsiteY89" fmla="*/ 150261 h 339947"/>
                <a:gd name="connsiteX90" fmla="*/ 41020 w 572317"/>
                <a:gd name="connsiteY90" fmla="*/ 156746 h 339947"/>
                <a:gd name="connsiteX91" fmla="*/ 39973 w 572317"/>
                <a:gd name="connsiteY91" fmla="*/ 157519 h 339947"/>
                <a:gd name="connsiteX92" fmla="*/ 37902 w 572317"/>
                <a:gd name="connsiteY92" fmla="*/ 155698 h 339947"/>
                <a:gd name="connsiteX93" fmla="*/ 33485 w 572317"/>
                <a:gd name="connsiteY93" fmla="*/ 153104 h 339947"/>
                <a:gd name="connsiteX94" fmla="*/ 24379 w 572317"/>
                <a:gd name="connsiteY94" fmla="*/ 146345 h 339947"/>
                <a:gd name="connsiteX95" fmla="*/ 21010 w 572317"/>
                <a:gd name="connsiteY95" fmla="*/ 144275 h 339947"/>
                <a:gd name="connsiteX96" fmla="*/ 14248 w 572317"/>
                <a:gd name="connsiteY96" fmla="*/ 141432 h 339947"/>
                <a:gd name="connsiteX97" fmla="*/ 8011 w 572317"/>
                <a:gd name="connsiteY97" fmla="*/ 136743 h 339947"/>
                <a:gd name="connsiteX98" fmla="*/ -297 w 572317"/>
                <a:gd name="connsiteY98" fmla="*/ 133376 h 339947"/>
                <a:gd name="connsiteX99" fmla="*/ -2119 w 572317"/>
                <a:gd name="connsiteY99" fmla="*/ 130782 h 339947"/>
                <a:gd name="connsiteX100" fmla="*/ -1595 w 572317"/>
                <a:gd name="connsiteY100" fmla="*/ 127914 h 339947"/>
                <a:gd name="connsiteX101" fmla="*/ 2048 w 572317"/>
                <a:gd name="connsiteY101" fmla="*/ 126866 h 339947"/>
                <a:gd name="connsiteX102" fmla="*/ 8011 w 572317"/>
                <a:gd name="connsiteY102" fmla="*/ 128961 h 339947"/>
                <a:gd name="connsiteX103" fmla="*/ 11654 w 572317"/>
                <a:gd name="connsiteY103" fmla="*/ 128163 h 339947"/>
                <a:gd name="connsiteX104" fmla="*/ 16320 w 572317"/>
                <a:gd name="connsiteY104" fmla="*/ 122202 h 339947"/>
                <a:gd name="connsiteX105" fmla="*/ 15821 w 572317"/>
                <a:gd name="connsiteY105" fmla="*/ 118311 h 339947"/>
                <a:gd name="connsiteX106" fmla="*/ 10881 w 572317"/>
                <a:gd name="connsiteY106" fmla="*/ 115443 h 339947"/>
                <a:gd name="connsiteX107" fmla="*/ 750 w 572317"/>
                <a:gd name="connsiteY107" fmla="*/ 111028 h 339947"/>
                <a:gd name="connsiteX108" fmla="*/ -297 w 572317"/>
                <a:gd name="connsiteY108" fmla="*/ 108709 h 339947"/>
                <a:gd name="connsiteX109" fmla="*/ 501 w 572317"/>
                <a:gd name="connsiteY109" fmla="*/ 107661 h 339947"/>
                <a:gd name="connsiteX110" fmla="*/ 8286 w 572317"/>
                <a:gd name="connsiteY110" fmla="*/ 102972 h 339947"/>
                <a:gd name="connsiteX111" fmla="*/ 14523 w 572317"/>
                <a:gd name="connsiteY111" fmla="*/ 97011 h 339947"/>
                <a:gd name="connsiteX112" fmla="*/ 16594 w 572317"/>
                <a:gd name="connsiteY112" fmla="*/ 96238 h 339947"/>
                <a:gd name="connsiteX113" fmla="*/ 23356 w 572317"/>
                <a:gd name="connsiteY113" fmla="*/ 99082 h 339947"/>
                <a:gd name="connsiteX114" fmla="*/ 29593 w 572317"/>
                <a:gd name="connsiteY114" fmla="*/ 98832 h 339947"/>
                <a:gd name="connsiteX115" fmla="*/ 36854 w 572317"/>
                <a:gd name="connsiteY115" fmla="*/ 101675 h 339947"/>
                <a:gd name="connsiteX116" fmla="*/ 40247 w 572317"/>
                <a:gd name="connsiteY116" fmla="*/ 101426 h 339947"/>
                <a:gd name="connsiteX117" fmla="*/ 47508 w 572317"/>
                <a:gd name="connsiteY117" fmla="*/ 99605 h 339947"/>
                <a:gd name="connsiteX118" fmla="*/ 50901 w 572317"/>
                <a:gd name="connsiteY118" fmla="*/ 95715 h 339947"/>
                <a:gd name="connsiteX119" fmla="*/ 54020 w 572317"/>
                <a:gd name="connsiteY119" fmla="*/ 94418 h 339947"/>
                <a:gd name="connsiteX120" fmla="*/ 56091 w 572317"/>
                <a:gd name="connsiteY120" fmla="*/ 94667 h 339947"/>
                <a:gd name="connsiteX121" fmla="*/ 58162 w 572317"/>
                <a:gd name="connsiteY121" fmla="*/ 97261 h 339947"/>
                <a:gd name="connsiteX122" fmla="*/ 62054 w 572317"/>
                <a:gd name="connsiteY122" fmla="*/ 98308 h 339947"/>
                <a:gd name="connsiteX123" fmla="*/ 64923 w 572317"/>
                <a:gd name="connsiteY123" fmla="*/ 94143 h 339947"/>
                <a:gd name="connsiteX124" fmla="*/ 68292 w 572317"/>
                <a:gd name="connsiteY124" fmla="*/ 91300 h 339947"/>
                <a:gd name="connsiteX125" fmla="*/ 66745 w 572317"/>
                <a:gd name="connsiteY125" fmla="*/ 88432 h 339947"/>
                <a:gd name="connsiteX126" fmla="*/ 60507 w 572317"/>
                <a:gd name="connsiteY126" fmla="*/ 89729 h 339947"/>
                <a:gd name="connsiteX127" fmla="*/ 55567 w 572317"/>
                <a:gd name="connsiteY127" fmla="*/ 89479 h 339947"/>
                <a:gd name="connsiteX128" fmla="*/ 48556 w 572317"/>
                <a:gd name="connsiteY128" fmla="*/ 87933 h 339947"/>
                <a:gd name="connsiteX129" fmla="*/ 48281 w 572317"/>
                <a:gd name="connsiteY129" fmla="*/ 84815 h 339947"/>
                <a:gd name="connsiteX130" fmla="*/ 54269 w 572317"/>
                <a:gd name="connsiteY130" fmla="*/ 82995 h 339947"/>
                <a:gd name="connsiteX131" fmla="*/ 60507 w 572317"/>
                <a:gd name="connsiteY131" fmla="*/ 82471 h 339947"/>
                <a:gd name="connsiteX132" fmla="*/ 71935 w 572317"/>
                <a:gd name="connsiteY132" fmla="*/ 84541 h 339947"/>
                <a:gd name="connsiteX133" fmla="*/ 74280 w 572317"/>
                <a:gd name="connsiteY133" fmla="*/ 85589 h 339947"/>
                <a:gd name="connsiteX134" fmla="*/ 77648 w 572317"/>
                <a:gd name="connsiteY134" fmla="*/ 88956 h 339947"/>
                <a:gd name="connsiteX135" fmla="*/ 80243 w 572317"/>
                <a:gd name="connsiteY135" fmla="*/ 87659 h 339947"/>
                <a:gd name="connsiteX136" fmla="*/ 81540 w 572317"/>
                <a:gd name="connsiteY136" fmla="*/ 83768 h 339947"/>
                <a:gd name="connsiteX137" fmla="*/ 79470 w 572317"/>
                <a:gd name="connsiteY137" fmla="*/ 80126 h 339947"/>
                <a:gd name="connsiteX138" fmla="*/ 73756 w 572317"/>
                <a:gd name="connsiteY138" fmla="*/ 74415 h 339947"/>
                <a:gd name="connsiteX139" fmla="*/ 74530 w 572317"/>
                <a:gd name="connsiteY139" fmla="*/ 72594 h 339947"/>
                <a:gd name="connsiteX140" fmla="*/ 78421 w 572317"/>
                <a:gd name="connsiteY140" fmla="*/ 72594 h 339947"/>
                <a:gd name="connsiteX141" fmla="*/ 84410 w 572317"/>
                <a:gd name="connsiteY141" fmla="*/ 74939 h 339947"/>
                <a:gd name="connsiteX142" fmla="*/ 86755 w 572317"/>
                <a:gd name="connsiteY142" fmla="*/ 74415 h 339947"/>
                <a:gd name="connsiteX143" fmla="*/ 93766 w 572317"/>
                <a:gd name="connsiteY143" fmla="*/ 68429 h 339947"/>
                <a:gd name="connsiteX144" fmla="*/ 99205 w 572317"/>
                <a:gd name="connsiteY144" fmla="*/ 66109 h 339947"/>
                <a:gd name="connsiteX145" fmla="*/ 101800 w 572317"/>
                <a:gd name="connsiteY145" fmla="*/ 69476 h 339947"/>
                <a:gd name="connsiteX146" fmla="*/ 104919 w 572317"/>
                <a:gd name="connsiteY146" fmla="*/ 71297 h 339947"/>
                <a:gd name="connsiteX147" fmla="*/ 108837 w 572317"/>
                <a:gd name="connsiteY147" fmla="*/ 71297 h 339947"/>
                <a:gd name="connsiteX148" fmla="*/ 114026 w 572317"/>
                <a:gd name="connsiteY148" fmla="*/ 70000 h 339947"/>
                <a:gd name="connsiteX149" fmla="*/ 117145 w 572317"/>
                <a:gd name="connsiteY149" fmla="*/ 68703 h 339947"/>
                <a:gd name="connsiteX150" fmla="*/ 120513 w 572317"/>
                <a:gd name="connsiteY150" fmla="*/ 67905 h 339947"/>
                <a:gd name="connsiteX151" fmla="*/ 123632 w 572317"/>
                <a:gd name="connsiteY151" fmla="*/ 68953 h 339947"/>
                <a:gd name="connsiteX152" fmla="*/ 127799 w 572317"/>
                <a:gd name="connsiteY152" fmla="*/ 71547 h 339947"/>
                <a:gd name="connsiteX153" fmla="*/ 132215 w 572317"/>
                <a:gd name="connsiteY153" fmla="*/ 72844 h 339947"/>
                <a:gd name="connsiteX154" fmla="*/ 142869 w 572317"/>
                <a:gd name="connsiteY154" fmla="*/ 79603 h 339947"/>
                <a:gd name="connsiteX155" fmla="*/ 146238 w 572317"/>
                <a:gd name="connsiteY155" fmla="*/ 80900 h 339947"/>
                <a:gd name="connsiteX156" fmla="*/ 149356 w 572317"/>
                <a:gd name="connsiteY156" fmla="*/ 80376 h 339947"/>
                <a:gd name="connsiteX157" fmla="*/ 151178 w 572317"/>
                <a:gd name="connsiteY157" fmla="*/ 78829 h 339947"/>
                <a:gd name="connsiteX158" fmla="*/ 153248 w 572317"/>
                <a:gd name="connsiteY158" fmla="*/ 74664 h 339947"/>
                <a:gd name="connsiteX159" fmla="*/ 153773 w 572317"/>
                <a:gd name="connsiteY159" fmla="*/ 70250 h 339947"/>
                <a:gd name="connsiteX160" fmla="*/ 155319 w 572317"/>
                <a:gd name="connsiteY160" fmla="*/ 67132 h 339947"/>
                <a:gd name="connsiteX161" fmla="*/ 157665 w 572317"/>
                <a:gd name="connsiteY161" fmla="*/ 65062 h 339947"/>
                <a:gd name="connsiteX162" fmla="*/ 170140 w 572317"/>
                <a:gd name="connsiteY162" fmla="*/ 60124 h 339947"/>
                <a:gd name="connsiteX163" fmla="*/ 180794 w 572317"/>
                <a:gd name="connsiteY163" fmla="*/ 56482 h 339947"/>
                <a:gd name="connsiteX164" fmla="*/ 184686 w 572317"/>
                <a:gd name="connsiteY164" fmla="*/ 54687 h 339947"/>
                <a:gd name="connsiteX165" fmla="*/ 188579 w 572317"/>
                <a:gd name="connsiteY165" fmla="*/ 51818 h 339947"/>
                <a:gd name="connsiteX166" fmla="*/ 194292 w 572317"/>
                <a:gd name="connsiteY166" fmla="*/ 45857 h 339947"/>
                <a:gd name="connsiteX167" fmla="*/ 196887 w 572317"/>
                <a:gd name="connsiteY167" fmla="*/ 44286 h 339947"/>
                <a:gd name="connsiteX168" fmla="*/ 201054 w 572317"/>
                <a:gd name="connsiteY168" fmla="*/ 43239 h 339947"/>
                <a:gd name="connsiteX169" fmla="*/ 205719 w 572317"/>
                <a:gd name="connsiteY169" fmla="*/ 44535 h 339947"/>
                <a:gd name="connsiteX170" fmla="*/ 210660 w 572317"/>
                <a:gd name="connsiteY170" fmla="*/ 44535 h 339947"/>
                <a:gd name="connsiteX171" fmla="*/ 216897 w 572317"/>
                <a:gd name="connsiteY171" fmla="*/ 42216 h 339947"/>
                <a:gd name="connsiteX172" fmla="*/ 223659 w 572317"/>
                <a:gd name="connsiteY172" fmla="*/ 37527 h 339947"/>
                <a:gd name="connsiteX173" fmla="*/ 229373 w 572317"/>
                <a:gd name="connsiteY173" fmla="*/ 35457 h 339947"/>
                <a:gd name="connsiteX174" fmla="*/ 232491 w 572317"/>
                <a:gd name="connsiteY174" fmla="*/ 36754 h 339947"/>
                <a:gd name="connsiteX175" fmla="*/ 236634 w 572317"/>
                <a:gd name="connsiteY175" fmla="*/ 37278 h 339947"/>
                <a:gd name="connsiteX176" fmla="*/ 266524 w 572317"/>
                <a:gd name="connsiteY176" fmla="*/ 22213 h 339947"/>
                <a:gd name="connsiteX177" fmla="*/ 270417 w 572317"/>
                <a:gd name="connsiteY177" fmla="*/ 19869 h 339947"/>
                <a:gd name="connsiteX178" fmla="*/ 273261 w 572317"/>
                <a:gd name="connsiteY178" fmla="*/ 19096 h 339947"/>
                <a:gd name="connsiteX179" fmla="*/ 276904 w 572317"/>
                <a:gd name="connsiteY179" fmla="*/ 19345 h 339947"/>
                <a:gd name="connsiteX180" fmla="*/ 285487 w 572317"/>
                <a:gd name="connsiteY180" fmla="*/ 21689 h 339947"/>
                <a:gd name="connsiteX181" fmla="*/ 289379 w 572317"/>
                <a:gd name="connsiteY181" fmla="*/ 20916 h 339947"/>
                <a:gd name="connsiteX182" fmla="*/ 293546 w 572317"/>
                <a:gd name="connsiteY182" fmla="*/ 18821 h 339947"/>
                <a:gd name="connsiteX183" fmla="*/ 296140 w 572317"/>
                <a:gd name="connsiteY183" fmla="*/ 18572 h 339947"/>
                <a:gd name="connsiteX184" fmla="*/ 299509 w 572317"/>
                <a:gd name="connsiteY184" fmla="*/ 19619 h 339947"/>
                <a:gd name="connsiteX185" fmla="*/ 304699 w 572317"/>
                <a:gd name="connsiteY185" fmla="*/ 24283 h 339947"/>
                <a:gd name="connsiteX186" fmla="*/ 306794 w 572317"/>
                <a:gd name="connsiteY186" fmla="*/ 24807 h 339947"/>
                <a:gd name="connsiteX187" fmla="*/ 311460 w 572317"/>
                <a:gd name="connsiteY187" fmla="*/ 22986 h 339947"/>
                <a:gd name="connsiteX188" fmla="*/ 315877 w 572317"/>
                <a:gd name="connsiteY188" fmla="*/ 18048 h 339947"/>
                <a:gd name="connsiteX189" fmla="*/ 321341 w 572317"/>
                <a:gd name="connsiteY189" fmla="*/ 8695 h 339947"/>
                <a:gd name="connsiteX190" fmla="*/ 325482 w 572317"/>
                <a:gd name="connsiteY190" fmla="*/ 3757 h 339947"/>
                <a:gd name="connsiteX191" fmla="*/ 327828 w 572317"/>
                <a:gd name="connsiteY191" fmla="*/ 2460 h 339947"/>
                <a:gd name="connsiteX192" fmla="*/ 332244 w 572317"/>
                <a:gd name="connsiteY192" fmla="*/ 2984 h 339947"/>
                <a:gd name="connsiteX193" fmla="*/ 335114 w 572317"/>
                <a:gd name="connsiteY193" fmla="*/ 6874 h 339947"/>
                <a:gd name="connsiteX194" fmla="*/ 337709 w 572317"/>
                <a:gd name="connsiteY194" fmla="*/ 8945 h 339947"/>
                <a:gd name="connsiteX195" fmla="*/ 340054 w 572317"/>
                <a:gd name="connsiteY195" fmla="*/ 8695 h 339947"/>
                <a:gd name="connsiteX196" fmla="*/ 344969 w 572317"/>
                <a:gd name="connsiteY196" fmla="*/ 5054 h 339947"/>
                <a:gd name="connsiteX197" fmla="*/ 349385 w 572317"/>
                <a:gd name="connsiteY197" fmla="*/ 1163 h 339947"/>
                <a:gd name="connsiteX198" fmla="*/ 353303 w 572317"/>
                <a:gd name="connsiteY198" fmla="*/ -383 h 339947"/>
                <a:gd name="connsiteX199" fmla="*/ 356671 w 572317"/>
                <a:gd name="connsiteY199" fmla="*/ 115 h 339947"/>
                <a:gd name="connsiteX200" fmla="*/ 359266 w 572317"/>
                <a:gd name="connsiteY200" fmla="*/ 2210 h 339947"/>
                <a:gd name="connsiteX201" fmla="*/ 362384 w 572317"/>
                <a:gd name="connsiteY201" fmla="*/ 6351 h 339947"/>
                <a:gd name="connsiteX202" fmla="*/ 363432 w 572317"/>
                <a:gd name="connsiteY202" fmla="*/ 7398 h 339947"/>
                <a:gd name="connsiteX203" fmla="*/ 368098 w 572317"/>
                <a:gd name="connsiteY203" fmla="*/ 7648 h 339947"/>
                <a:gd name="connsiteX204" fmla="*/ 371217 w 572317"/>
                <a:gd name="connsiteY204" fmla="*/ 8695 h 339947"/>
                <a:gd name="connsiteX205" fmla="*/ 374860 w 572317"/>
                <a:gd name="connsiteY205" fmla="*/ 12337 h 339947"/>
                <a:gd name="connsiteX206" fmla="*/ 378502 w 572317"/>
                <a:gd name="connsiteY206" fmla="*/ 17250 h 339947"/>
                <a:gd name="connsiteX207" fmla="*/ 383692 w 572317"/>
                <a:gd name="connsiteY207" fmla="*/ 21415 h 339947"/>
                <a:gd name="connsiteX208" fmla="*/ 385239 w 572317"/>
                <a:gd name="connsiteY208" fmla="*/ 24009 h 339947"/>
                <a:gd name="connsiteX209" fmla="*/ 387585 w 572317"/>
                <a:gd name="connsiteY209" fmla="*/ 29471 h 339947"/>
                <a:gd name="connsiteX210" fmla="*/ 389930 w 572317"/>
                <a:gd name="connsiteY210" fmla="*/ 33362 h 339947"/>
                <a:gd name="connsiteX211" fmla="*/ 395120 w 572317"/>
                <a:gd name="connsiteY211" fmla="*/ 39323 h 339947"/>
                <a:gd name="connsiteX212" fmla="*/ 397964 w 572317"/>
                <a:gd name="connsiteY212" fmla="*/ 42191 h 339947"/>
                <a:gd name="connsiteX213" fmla="*/ 400309 w 572317"/>
                <a:gd name="connsiteY213" fmla="*/ 45832 h 339947"/>
                <a:gd name="connsiteX214" fmla="*/ 401607 w 572317"/>
                <a:gd name="connsiteY214" fmla="*/ 49973 h 339947"/>
                <a:gd name="connsiteX215" fmla="*/ 403428 w 572317"/>
                <a:gd name="connsiteY215" fmla="*/ 53090 h 339947"/>
                <a:gd name="connsiteX216" fmla="*/ 405499 w 572317"/>
                <a:gd name="connsiteY216" fmla="*/ 54662 h 339947"/>
                <a:gd name="connsiteX217" fmla="*/ 410439 w 572317"/>
                <a:gd name="connsiteY217" fmla="*/ 55435 h 339947"/>
                <a:gd name="connsiteX218" fmla="*/ 413558 w 572317"/>
                <a:gd name="connsiteY218" fmla="*/ 56208 h 339947"/>
                <a:gd name="connsiteX219" fmla="*/ 415130 w 572317"/>
                <a:gd name="connsiteY219" fmla="*/ 58303 h 339947"/>
                <a:gd name="connsiteX220" fmla="*/ 417201 w 572317"/>
                <a:gd name="connsiteY220" fmla="*/ 62717 h 339947"/>
                <a:gd name="connsiteX221" fmla="*/ 417725 w 572317"/>
                <a:gd name="connsiteY221" fmla="*/ 66359 h 339947"/>
                <a:gd name="connsiteX222" fmla="*/ 417974 w 572317"/>
                <a:gd name="connsiteY222" fmla="*/ 71023 h 339947"/>
                <a:gd name="connsiteX223" fmla="*/ 418498 w 572317"/>
                <a:gd name="connsiteY223" fmla="*/ 75687 h 339947"/>
                <a:gd name="connsiteX224" fmla="*/ 420819 w 572317"/>
                <a:gd name="connsiteY224" fmla="*/ 83494 h 339947"/>
                <a:gd name="connsiteX225" fmla="*/ 420569 w 572317"/>
                <a:gd name="connsiteY225" fmla="*/ 88931 h 339947"/>
                <a:gd name="connsiteX226" fmla="*/ 421093 w 572317"/>
                <a:gd name="connsiteY226" fmla="*/ 92048 h 339947"/>
                <a:gd name="connsiteX227" fmla="*/ 423688 w 572317"/>
                <a:gd name="connsiteY227" fmla="*/ 94393 h 339947"/>
                <a:gd name="connsiteX228" fmla="*/ 433294 w 572317"/>
                <a:gd name="connsiteY228" fmla="*/ 96987 h 339947"/>
                <a:gd name="connsiteX229" fmla="*/ 445769 w 572317"/>
                <a:gd name="connsiteY229" fmla="*/ 104793 h 339947"/>
                <a:gd name="connsiteX230" fmla="*/ 448364 w 572317"/>
                <a:gd name="connsiteY230" fmla="*/ 105042 h 339947"/>
                <a:gd name="connsiteX231" fmla="*/ 453030 w 572317"/>
                <a:gd name="connsiteY231" fmla="*/ 101675 h 339947"/>
                <a:gd name="connsiteX232" fmla="*/ 455899 w 572317"/>
                <a:gd name="connsiteY232" fmla="*/ 101152 h 339947"/>
                <a:gd name="connsiteX233" fmla="*/ 459542 w 572317"/>
                <a:gd name="connsiteY233" fmla="*/ 101925 h 339947"/>
                <a:gd name="connsiteX234" fmla="*/ 464482 w 572317"/>
                <a:gd name="connsiteY234" fmla="*/ 104519 h 339947"/>
                <a:gd name="connsiteX235" fmla="*/ 466279 w 572317"/>
                <a:gd name="connsiteY235" fmla="*/ 104793 h 339947"/>
                <a:gd name="connsiteX236" fmla="*/ 477207 w 572317"/>
                <a:gd name="connsiteY236" fmla="*/ 102698 h 339947"/>
                <a:gd name="connsiteX237" fmla="*/ 484468 w 572317"/>
                <a:gd name="connsiteY237" fmla="*/ 102449 h 339947"/>
                <a:gd name="connsiteX238" fmla="*/ 487337 w 572317"/>
                <a:gd name="connsiteY238" fmla="*/ 101675 h 339947"/>
                <a:gd name="connsiteX239" fmla="*/ 496943 w 572317"/>
                <a:gd name="connsiteY239" fmla="*/ 96488 h 339947"/>
                <a:gd name="connsiteX240" fmla="*/ 502931 w 572317"/>
                <a:gd name="connsiteY240" fmla="*/ 93869 h 339947"/>
                <a:gd name="connsiteX241" fmla="*/ 506549 w 572317"/>
                <a:gd name="connsiteY241" fmla="*/ 94393 h 339947"/>
                <a:gd name="connsiteX242" fmla="*/ 509144 w 572317"/>
                <a:gd name="connsiteY242" fmla="*/ 99581 h 339947"/>
                <a:gd name="connsiteX243" fmla="*/ 509418 w 572317"/>
                <a:gd name="connsiteY243" fmla="*/ 103222 h 339947"/>
                <a:gd name="connsiteX244" fmla="*/ 508371 w 572317"/>
                <a:gd name="connsiteY244" fmla="*/ 107387 h 339947"/>
                <a:gd name="connsiteX245" fmla="*/ 508894 w 572317"/>
                <a:gd name="connsiteY245" fmla="*/ 109706 h 339947"/>
                <a:gd name="connsiteX246" fmla="*/ 512013 w 572317"/>
                <a:gd name="connsiteY246" fmla="*/ 111003 h 339947"/>
                <a:gd name="connsiteX247" fmla="*/ 514608 w 572317"/>
                <a:gd name="connsiteY247" fmla="*/ 110505 h 339947"/>
                <a:gd name="connsiteX248" fmla="*/ 517203 w 572317"/>
                <a:gd name="connsiteY248" fmla="*/ 107911 h 339947"/>
                <a:gd name="connsiteX249" fmla="*/ 515382 w 572317"/>
                <a:gd name="connsiteY249" fmla="*/ 104793 h 339947"/>
                <a:gd name="connsiteX250" fmla="*/ 515656 w 572317"/>
                <a:gd name="connsiteY250" fmla="*/ 101925 h 339947"/>
                <a:gd name="connsiteX251" fmla="*/ 521869 w 572317"/>
                <a:gd name="connsiteY251" fmla="*/ 100104 h 339947"/>
                <a:gd name="connsiteX252" fmla="*/ 526036 w 572317"/>
                <a:gd name="connsiteY252" fmla="*/ 95166 h 339947"/>
                <a:gd name="connsiteX253" fmla="*/ 531225 w 572317"/>
                <a:gd name="connsiteY253" fmla="*/ 105816 h 339947"/>
                <a:gd name="connsiteX254" fmla="*/ 529678 w 572317"/>
                <a:gd name="connsiteY254" fmla="*/ 112051 h 339947"/>
                <a:gd name="connsiteX255" fmla="*/ 527857 w 572317"/>
                <a:gd name="connsiteY255" fmla="*/ 112849 h 339947"/>
                <a:gd name="connsiteX256" fmla="*/ 528631 w 572317"/>
                <a:gd name="connsiteY256" fmla="*/ 120631 h 339947"/>
                <a:gd name="connsiteX257" fmla="*/ 534619 w 572317"/>
                <a:gd name="connsiteY257" fmla="*/ 121155 h 339947"/>
                <a:gd name="connsiteX258" fmla="*/ 534619 w 572317"/>
                <a:gd name="connsiteY258" fmla="*/ 123998 h 339947"/>
                <a:gd name="connsiteX259" fmla="*/ 535641 w 572317"/>
                <a:gd name="connsiteY259" fmla="*/ 126342 h 339947"/>
                <a:gd name="connsiteX260" fmla="*/ 548641 w 572317"/>
                <a:gd name="connsiteY260" fmla="*/ 132578 h 339947"/>
                <a:gd name="connsiteX261" fmla="*/ 559295 w 572317"/>
                <a:gd name="connsiteY261" fmla="*/ 138040 h 339947"/>
                <a:gd name="connsiteX262" fmla="*/ 564759 w 572317"/>
                <a:gd name="connsiteY262" fmla="*/ 138813 h 339947"/>
                <a:gd name="connsiteX263" fmla="*/ 570198 w 572317"/>
                <a:gd name="connsiteY263" fmla="*/ 142704 h 339947"/>
                <a:gd name="connsiteX264" fmla="*/ 568651 w 572317"/>
                <a:gd name="connsiteY264" fmla="*/ 149986 h 339947"/>
                <a:gd name="connsiteX265" fmla="*/ 569948 w 572317"/>
                <a:gd name="connsiteY265" fmla="*/ 157519 h 339947"/>
                <a:gd name="connsiteX266" fmla="*/ 569948 w 572317"/>
                <a:gd name="connsiteY266" fmla="*/ 163480 h 339947"/>
                <a:gd name="connsiteX267" fmla="*/ 554354 w 572317"/>
                <a:gd name="connsiteY267" fmla="*/ 164527 h 339947"/>
                <a:gd name="connsiteX268" fmla="*/ 544998 w 572317"/>
                <a:gd name="connsiteY268" fmla="*/ 165550 h 339947"/>
                <a:gd name="connsiteX269" fmla="*/ 525512 w 572317"/>
                <a:gd name="connsiteY269" fmla="*/ 168169 h 339947"/>
                <a:gd name="connsiteX270" fmla="*/ 522667 w 572317"/>
                <a:gd name="connsiteY270" fmla="*/ 168169 h 339947"/>
                <a:gd name="connsiteX271" fmla="*/ 509918 w 572317"/>
                <a:gd name="connsiteY271" fmla="*/ 170239 h 339947"/>
                <a:gd name="connsiteX272" fmla="*/ 505252 w 572317"/>
                <a:gd name="connsiteY272" fmla="*/ 170488 h 339947"/>
                <a:gd name="connsiteX273" fmla="*/ 494872 w 572317"/>
                <a:gd name="connsiteY273" fmla="*/ 171785 h 339947"/>
                <a:gd name="connsiteX274" fmla="*/ 482646 w 572317"/>
                <a:gd name="connsiteY274" fmla="*/ 173082 h 339947"/>
                <a:gd name="connsiteX275" fmla="*/ 474587 w 572317"/>
                <a:gd name="connsiteY275" fmla="*/ 173082 h 339947"/>
                <a:gd name="connsiteX276" fmla="*/ 475636 w 572317"/>
                <a:gd name="connsiteY276" fmla="*/ 178020 h 339947"/>
                <a:gd name="connsiteX277" fmla="*/ 476932 w 572317"/>
                <a:gd name="connsiteY277" fmla="*/ 193608 h 339947"/>
                <a:gd name="connsiteX278" fmla="*/ 479004 w 572317"/>
                <a:gd name="connsiteY278" fmla="*/ 210743 h 339947"/>
                <a:gd name="connsiteX279" fmla="*/ 479278 w 572317"/>
                <a:gd name="connsiteY279" fmla="*/ 216978 h 339947"/>
                <a:gd name="connsiteX280" fmla="*/ 477457 w 572317"/>
                <a:gd name="connsiteY280" fmla="*/ 226331 h 339947"/>
                <a:gd name="connsiteX281" fmla="*/ 476159 w 572317"/>
                <a:gd name="connsiteY281" fmla="*/ 241121 h 339947"/>
                <a:gd name="connsiteX282" fmla="*/ 473290 w 572317"/>
                <a:gd name="connsiteY282" fmla="*/ 241121 h 339947"/>
                <a:gd name="connsiteX283" fmla="*/ 470970 w 572317"/>
                <a:gd name="connsiteY283" fmla="*/ 242443 h 339947"/>
                <a:gd name="connsiteX284" fmla="*/ 470695 w 572317"/>
                <a:gd name="connsiteY284" fmla="*/ 244763 h 339947"/>
                <a:gd name="connsiteX285" fmla="*/ 468375 w 572317"/>
                <a:gd name="connsiteY285" fmla="*/ 245287 h 339947"/>
                <a:gd name="connsiteX286" fmla="*/ 466029 w 572317"/>
                <a:gd name="connsiteY286" fmla="*/ 247107 h 339947"/>
                <a:gd name="connsiteX287" fmla="*/ 464208 w 572317"/>
                <a:gd name="connsiteY287" fmla="*/ 250749 h 339947"/>
                <a:gd name="connsiteX288" fmla="*/ 463160 w 572317"/>
                <a:gd name="connsiteY288" fmla="*/ 255163 h 339947"/>
                <a:gd name="connsiteX289" fmla="*/ 460041 w 572317"/>
                <a:gd name="connsiteY289" fmla="*/ 260076 h 339947"/>
                <a:gd name="connsiteX290" fmla="*/ 458744 w 572317"/>
                <a:gd name="connsiteY290" fmla="*/ 264765 h 339947"/>
                <a:gd name="connsiteX291" fmla="*/ 460316 w 572317"/>
                <a:gd name="connsiteY291" fmla="*/ 275939 h 339947"/>
                <a:gd name="connsiteX292" fmla="*/ 461338 w 572317"/>
                <a:gd name="connsiteY292" fmla="*/ 279306 h 339947"/>
                <a:gd name="connsiteX293" fmla="*/ 458744 w 572317"/>
                <a:gd name="connsiteY293" fmla="*/ 279830 h 339947"/>
                <a:gd name="connsiteX294" fmla="*/ 459542 w 572317"/>
                <a:gd name="connsiteY294" fmla="*/ 283197 h 339947"/>
                <a:gd name="connsiteX295" fmla="*/ 463958 w 572317"/>
                <a:gd name="connsiteY295" fmla="*/ 291777 h 339947"/>
                <a:gd name="connsiteX296" fmla="*/ 468375 w 572317"/>
                <a:gd name="connsiteY296" fmla="*/ 301628 h 339947"/>
                <a:gd name="connsiteX297" fmla="*/ 470695 w 572317"/>
                <a:gd name="connsiteY297" fmla="*/ 303723 h 339947"/>
                <a:gd name="connsiteX298" fmla="*/ 467851 w 572317"/>
                <a:gd name="connsiteY298" fmla="*/ 309435 h 339947"/>
                <a:gd name="connsiteX299" fmla="*/ 463434 w 572317"/>
                <a:gd name="connsiteY299" fmla="*/ 316443 h 339947"/>
                <a:gd name="connsiteX300" fmla="*/ 461863 w 572317"/>
                <a:gd name="connsiteY300" fmla="*/ 317990 h 339947"/>
                <a:gd name="connsiteX301" fmla="*/ 467077 w 572317"/>
                <a:gd name="connsiteY301" fmla="*/ 324998 h 339947"/>
                <a:gd name="connsiteX302" fmla="*/ 465256 w 572317"/>
                <a:gd name="connsiteY302" fmla="*/ 327343 h 339947"/>
                <a:gd name="connsiteX303" fmla="*/ 460565 w 572317"/>
                <a:gd name="connsiteY303" fmla="*/ 329687 h 339947"/>
                <a:gd name="connsiteX304" fmla="*/ 459018 w 572317"/>
                <a:gd name="connsiteY304" fmla="*/ 328390 h 339947"/>
                <a:gd name="connsiteX305" fmla="*/ 455625 w 572317"/>
                <a:gd name="connsiteY305" fmla="*/ 329164 h 33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</a:cxnLst>
              <a:rect l="l" t="t" r="r" b="b"/>
              <a:pathLst>
                <a:path w="572317" h="339947">
                  <a:moveTo>
                    <a:pt x="453579" y="327617"/>
                  </a:moveTo>
                  <a:lnTo>
                    <a:pt x="450984" y="325796"/>
                  </a:lnTo>
                  <a:lnTo>
                    <a:pt x="446818" y="326046"/>
                  </a:lnTo>
                  <a:lnTo>
                    <a:pt x="443699" y="325273"/>
                  </a:lnTo>
                  <a:lnTo>
                    <a:pt x="440829" y="323203"/>
                  </a:lnTo>
                  <a:lnTo>
                    <a:pt x="437461" y="323203"/>
                  </a:lnTo>
                  <a:lnTo>
                    <a:pt x="421617" y="327093"/>
                  </a:lnTo>
                  <a:lnTo>
                    <a:pt x="412261" y="327343"/>
                  </a:lnTo>
                  <a:lnTo>
                    <a:pt x="410190" y="326844"/>
                  </a:lnTo>
                  <a:lnTo>
                    <a:pt x="401881" y="330211"/>
                  </a:lnTo>
                  <a:lnTo>
                    <a:pt x="397190" y="337219"/>
                  </a:lnTo>
                  <a:lnTo>
                    <a:pt x="393299" y="337743"/>
                  </a:lnTo>
                  <a:lnTo>
                    <a:pt x="390180" y="339564"/>
                  </a:lnTo>
                  <a:lnTo>
                    <a:pt x="384990" y="332805"/>
                  </a:lnTo>
                  <a:lnTo>
                    <a:pt x="381097" y="329164"/>
                  </a:lnTo>
                  <a:lnTo>
                    <a:pt x="376407" y="324225"/>
                  </a:lnTo>
                  <a:lnTo>
                    <a:pt x="366526" y="312029"/>
                  </a:lnTo>
                  <a:lnTo>
                    <a:pt x="363158" y="308911"/>
                  </a:lnTo>
                  <a:lnTo>
                    <a:pt x="358742" y="302426"/>
                  </a:lnTo>
                  <a:lnTo>
                    <a:pt x="354076" y="294894"/>
                  </a:lnTo>
                  <a:lnTo>
                    <a:pt x="351207" y="287886"/>
                  </a:lnTo>
                  <a:lnTo>
                    <a:pt x="348363" y="285018"/>
                  </a:lnTo>
                  <a:lnTo>
                    <a:pt x="343671" y="277236"/>
                  </a:lnTo>
                  <a:lnTo>
                    <a:pt x="340827" y="274368"/>
                  </a:lnTo>
                  <a:lnTo>
                    <a:pt x="338232" y="272821"/>
                  </a:lnTo>
                  <a:lnTo>
                    <a:pt x="336910" y="269953"/>
                  </a:lnTo>
                  <a:lnTo>
                    <a:pt x="331471" y="264765"/>
                  </a:lnTo>
                  <a:lnTo>
                    <a:pt x="329125" y="261398"/>
                  </a:lnTo>
                  <a:lnTo>
                    <a:pt x="327055" y="260351"/>
                  </a:lnTo>
                  <a:lnTo>
                    <a:pt x="320817" y="252569"/>
                  </a:lnTo>
                  <a:lnTo>
                    <a:pt x="319519" y="249951"/>
                  </a:lnTo>
                  <a:lnTo>
                    <a:pt x="309913" y="239326"/>
                  </a:lnTo>
                  <a:lnTo>
                    <a:pt x="305747" y="235160"/>
                  </a:lnTo>
                  <a:lnTo>
                    <a:pt x="300283" y="228925"/>
                  </a:lnTo>
                  <a:lnTo>
                    <a:pt x="299259" y="228676"/>
                  </a:lnTo>
                  <a:lnTo>
                    <a:pt x="293022" y="221393"/>
                  </a:lnTo>
                  <a:lnTo>
                    <a:pt x="289379" y="216205"/>
                  </a:lnTo>
                  <a:lnTo>
                    <a:pt x="283416" y="209446"/>
                  </a:lnTo>
                  <a:lnTo>
                    <a:pt x="277677" y="205555"/>
                  </a:lnTo>
                  <a:lnTo>
                    <a:pt x="273536" y="205805"/>
                  </a:lnTo>
                  <a:lnTo>
                    <a:pt x="261833" y="206079"/>
                  </a:lnTo>
                  <a:lnTo>
                    <a:pt x="253774" y="204508"/>
                  </a:lnTo>
                  <a:lnTo>
                    <a:pt x="248859" y="201141"/>
                  </a:lnTo>
                  <a:lnTo>
                    <a:pt x="247288" y="198023"/>
                  </a:lnTo>
                  <a:lnTo>
                    <a:pt x="246264" y="189194"/>
                  </a:lnTo>
                  <a:lnTo>
                    <a:pt x="246264" y="184779"/>
                  </a:lnTo>
                  <a:lnTo>
                    <a:pt x="247288" y="178544"/>
                  </a:lnTo>
                  <a:lnTo>
                    <a:pt x="246788" y="174903"/>
                  </a:lnTo>
                  <a:lnTo>
                    <a:pt x="245216" y="170239"/>
                  </a:lnTo>
                  <a:lnTo>
                    <a:pt x="241848" y="164527"/>
                  </a:lnTo>
                  <a:lnTo>
                    <a:pt x="241050" y="152580"/>
                  </a:lnTo>
                  <a:lnTo>
                    <a:pt x="245990" y="142454"/>
                  </a:lnTo>
                  <a:lnTo>
                    <a:pt x="249109" y="138040"/>
                  </a:lnTo>
                  <a:lnTo>
                    <a:pt x="247562" y="133625"/>
                  </a:lnTo>
                  <a:lnTo>
                    <a:pt x="237681" y="132578"/>
                  </a:lnTo>
                  <a:lnTo>
                    <a:pt x="229897" y="130233"/>
                  </a:lnTo>
                  <a:lnTo>
                    <a:pt x="219767" y="125819"/>
                  </a:lnTo>
                  <a:lnTo>
                    <a:pt x="213529" y="123499"/>
                  </a:lnTo>
                  <a:lnTo>
                    <a:pt x="204422" y="121404"/>
                  </a:lnTo>
                  <a:lnTo>
                    <a:pt x="198184" y="120905"/>
                  </a:lnTo>
                  <a:lnTo>
                    <a:pt x="188828" y="120905"/>
                  </a:lnTo>
                  <a:lnTo>
                    <a:pt x="177675" y="120381"/>
                  </a:lnTo>
                  <a:lnTo>
                    <a:pt x="166747" y="119858"/>
                  </a:lnTo>
                  <a:lnTo>
                    <a:pt x="150129" y="118062"/>
                  </a:lnTo>
                  <a:lnTo>
                    <a:pt x="133762" y="115967"/>
                  </a:lnTo>
                  <a:lnTo>
                    <a:pt x="125703" y="114420"/>
                  </a:lnTo>
                  <a:lnTo>
                    <a:pt x="117918" y="111303"/>
                  </a:lnTo>
                  <a:lnTo>
                    <a:pt x="114550" y="117538"/>
                  </a:lnTo>
                  <a:lnTo>
                    <a:pt x="113502" y="122476"/>
                  </a:lnTo>
                  <a:lnTo>
                    <a:pt x="110134" y="128961"/>
                  </a:lnTo>
                  <a:lnTo>
                    <a:pt x="108812" y="128188"/>
                  </a:lnTo>
                  <a:lnTo>
                    <a:pt x="101027" y="142205"/>
                  </a:lnTo>
                  <a:lnTo>
                    <a:pt x="95563" y="140384"/>
                  </a:lnTo>
                  <a:lnTo>
                    <a:pt x="92444" y="145846"/>
                  </a:lnTo>
                  <a:lnTo>
                    <a:pt x="88826" y="149737"/>
                  </a:lnTo>
                  <a:lnTo>
                    <a:pt x="85433" y="150760"/>
                  </a:lnTo>
                  <a:lnTo>
                    <a:pt x="79994" y="150760"/>
                  </a:lnTo>
                  <a:lnTo>
                    <a:pt x="72184" y="153877"/>
                  </a:lnTo>
                  <a:lnTo>
                    <a:pt x="62578" y="152855"/>
                  </a:lnTo>
                  <a:lnTo>
                    <a:pt x="58162" y="151283"/>
                  </a:lnTo>
                  <a:lnTo>
                    <a:pt x="55567" y="152331"/>
                  </a:lnTo>
                  <a:lnTo>
                    <a:pt x="54269" y="156471"/>
                  </a:lnTo>
                  <a:lnTo>
                    <a:pt x="48556" y="158042"/>
                  </a:lnTo>
                  <a:lnTo>
                    <a:pt x="50103" y="150760"/>
                  </a:lnTo>
                  <a:lnTo>
                    <a:pt x="53496" y="142205"/>
                  </a:lnTo>
                  <a:lnTo>
                    <a:pt x="47782" y="140633"/>
                  </a:lnTo>
                  <a:lnTo>
                    <a:pt x="43865" y="140908"/>
                  </a:lnTo>
                  <a:lnTo>
                    <a:pt x="37129" y="142729"/>
                  </a:lnTo>
                  <a:lnTo>
                    <a:pt x="33211" y="144799"/>
                  </a:lnTo>
                  <a:lnTo>
                    <a:pt x="36080" y="150261"/>
                  </a:lnTo>
                  <a:lnTo>
                    <a:pt x="41020" y="156746"/>
                  </a:lnTo>
                  <a:lnTo>
                    <a:pt x="39973" y="157519"/>
                  </a:lnTo>
                  <a:lnTo>
                    <a:pt x="37902" y="155698"/>
                  </a:lnTo>
                  <a:lnTo>
                    <a:pt x="33485" y="153104"/>
                  </a:lnTo>
                  <a:lnTo>
                    <a:pt x="24379" y="146345"/>
                  </a:lnTo>
                  <a:lnTo>
                    <a:pt x="21010" y="144275"/>
                  </a:lnTo>
                  <a:lnTo>
                    <a:pt x="14248" y="141432"/>
                  </a:lnTo>
                  <a:lnTo>
                    <a:pt x="8011" y="136743"/>
                  </a:lnTo>
                  <a:lnTo>
                    <a:pt x="-297" y="133376"/>
                  </a:lnTo>
                  <a:lnTo>
                    <a:pt x="-2119" y="130782"/>
                  </a:lnTo>
                  <a:lnTo>
                    <a:pt x="-1595" y="127914"/>
                  </a:lnTo>
                  <a:lnTo>
                    <a:pt x="2048" y="126866"/>
                  </a:lnTo>
                  <a:lnTo>
                    <a:pt x="8011" y="128961"/>
                  </a:lnTo>
                  <a:lnTo>
                    <a:pt x="11654" y="128163"/>
                  </a:lnTo>
                  <a:lnTo>
                    <a:pt x="16320" y="122202"/>
                  </a:lnTo>
                  <a:lnTo>
                    <a:pt x="15821" y="118311"/>
                  </a:lnTo>
                  <a:lnTo>
                    <a:pt x="10881" y="115443"/>
                  </a:lnTo>
                  <a:lnTo>
                    <a:pt x="750" y="111028"/>
                  </a:lnTo>
                  <a:lnTo>
                    <a:pt x="-297" y="108709"/>
                  </a:lnTo>
                  <a:lnTo>
                    <a:pt x="501" y="107661"/>
                  </a:lnTo>
                  <a:lnTo>
                    <a:pt x="8286" y="102972"/>
                  </a:lnTo>
                  <a:lnTo>
                    <a:pt x="14523" y="97011"/>
                  </a:lnTo>
                  <a:lnTo>
                    <a:pt x="16594" y="96238"/>
                  </a:lnTo>
                  <a:lnTo>
                    <a:pt x="23356" y="99082"/>
                  </a:lnTo>
                  <a:lnTo>
                    <a:pt x="29593" y="98832"/>
                  </a:lnTo>
                  <a:lnTo>
                    <a:pt x="36854" y="101675"/>
                  </a:lnTo>
                  <a:lnTo>
                    <a:pt x="40247" y="101426"/>
                  </a:lnTo>
                  <a:lnTo>
                    <a:pt x="47508" y="99605"/>
                  </a:lnTo>
                  <a:lnTo>
                    <a:pt x="50901" y="95715"/>
                  </a:lnTo>
                  <a:lnTo>
                    <a:pt x="54020" y="94418"/>
                  </a:lnTo>
                  <a:lnTo>
                    <a:pt x="56091" y="94667"/>
                  </a:lnTo>
                  <a:lnTo>
                    <a:pt x="58162" y="97261"/>
                  </a:lnTo>
                  <a:lnTo>
                    <a:pt x="62054" y="98308"/>
                  </a:lnTo>
                  <a:lnTo>
                    <a:pt x="64923" y="94143"/>
                  </a:lnTo>
                  <a:lnTo>
                    <a:pt x="68292" y="91300"/>
                  </a:lnTo>
                  <a:lnTo>
                    <a:pt x="66745" y="88432"/>
                  </a:lnTo>
                  <a:lnTo>
                    <a:pt x="60507" y="89729"/>
                  </a:lnTo>
                  <a:lnTo>
                    <a:pt x="55567" y="89479"/>
                  </a:lnTo>
                  <a:lnTo>
                    <a:pt x="48556" y="87933"/>
                  </a:lnTo>
                  <a:lnTo>
                    <a:pt x="48281" y="84815"/>
                  </a:lnTo>
                  <a:lnTo>
                    <a:pt x="54269" y="82995"/>
                  </a:lnTo>
                  <a:lnTo>
                    <a:pt x="60507" y="82471"/>
                  </a:lnTo>
                  <a:lnTo>
                    <a:pt x="71935" y="84541"/>
                  </a:lnTo>
                  <a:lnTo>
                    <a:pt x="74280" y="85589"/>
                  </a:lnTo>
                  <a:lnTo>
                    <a:pt x="77648" y="88956"/>
                  </a:lnTo>
                  <a:lnTo>
                    <a:pt x="80243" y="87659"/>
                  </a:lnTo>
                  <a:lnTo>
                    <a:pt x="81540" y="83768"/>
                  </a:lnTo>
                  <a:lnTo>
                    <a:pt x="79470" y="80126"/>
                  </a:lnTo>
                  <a:lnTo>
                    <a:pt x="73756" y="74415"/>
                  </a:lnTo>
                  <a:lnTo>
                    <a:pt x="74530" y="72594"/>
                  </a:lnTo>
                  <a:lnTo>
                    <a:pt x="78421" y="72594"/>
                  </a:lnTo>
                  <a:lnTo>
                    <a:pt x="84410" y="74939"/>
                  </a:lnTo>
                  <a:lnTo>
                    <a:pt x="86755" y="74415"/>
                  </a:lnTo>
                  <a:lnTo>
                    <a:pt x="93766" y="68429"/>
                  </a:lnTo>
                  <a:lnTo>
                    <a:pt x="99205" y="66109"/>
                  </a:lnTo>
                  <a:lnTo>
                    <a:pt x="101800" y="69476"/>
                  </a:lnTo>
                  <a:lnTo>
                    <a:pt x="104919" y="71297"/>
                  </a:lnTo>
                  <a:lnTo>
                    <a:pt x="108837" y="71297"/>
                  </a:lnTo>
                  <a:lnTo>
                    <a:pt x="114026" y="70000"/>
                  </a:lnTo>
                  <a:lnTo>
                    <a:pt x="117145" y="68703"/>
                  </a:lnTo>
                  <a:lnTo>
                    <a:pt x="120513" y="67905"/>
                  </a:lnTo>
                  <a:lnTo>
                    <a:pt x="123632" y="68953"/>
                  </a:lnTo>
                  <a:lnTo>
                    <a:pt x="127799" y="71547"/>
                  </a:lnTo>
                  <a:lnTo>
                    <a:pt x="132215" y="72844"/>
                  </a:lnTo>
                  <a:lnTo>
                    <a:pt x="142869" y="79603"/>
                  </a:lnTo>
                  <a:lnTo>
                    <a:pt x="146238" y="80900"/>
                  </a:lnTo>
                  <a:lnTo>
                    <a:pt x="149356" y="80376"/>
                  </a:lnTo>
                  <a:lnTo>
                    <a:pt x="151178" y="78829"/>
                  </a:lnTo>
                  <a:lnTo>
                    <a:pt x="153248" y="74664"/>
                  </a:lnTo>
                  <a:lnTo>
                    <a:pt x="153773" y="70250"/>
                  </a:lnTo>
                  <a:lnTo>
                    <a:pt x="155319" y="67132"/>
                  </a:lnTo>
                  <a:lnTo>
                    <a:pt x="157665" y="65062"/>
                  </a:lnTo>
                  <a:lnTo>
                    <a:pt x="170140" y="60124"/>
                  </a:lnTo>
                  <a:lnTo>
                    <a:pt x="180794" y="56482"/>
                  </a:lnTo>
                  <a:lnTo>
                    <a:pt x="184686" y="54687"/>
                  </a:lnTo>
                  <a:lnTo>
                    <a:pt x="188579" y="51818"/>
                  </a:lnTo>
                  <a:lnTo>
                    <a:pt x="194292" y="45857"/>
                  </a:lnTo>
                  <a:lnTo>
                    <a:pt x="196887" y="44286"/>
                  </a:lnTo>
                  <a:lnTo>
                    <a:pt x="201054" y="43239"/>
                  </a:lnTo>
                  <a:lnTo>
                    <a:pt x="205719" y="44535"/>
                  </a:lnTo>
                  <a:lnTo>
                    <a:pt x="210660" y="44535"/>
                  </a:lnTo>
                  <a:lnTo>
                    <a:pt x="216897" y="42216"/>
                  </a:lnTo>
                  <a:lnTo>
                    <a:pt x="223659" y="37527"/>
                  </a:lnTo>
                  <a:lnTo>
                    <a:pt x="229373" y="35457"/>
                  </a:lnTo>
                  <a:lnTo>
                    <a:pt x="232491" y="36754"/>
                  </a:lnTo>
                  <a:lnTo>
                    <a:pt x="236634" y="37278"/>
                  </a:lnTo>
                  <a:lnTo>
                    <a:pt x="266524" y="22213"/>
                  </a:lnTo>
                  <a:lnTo>
                    <a:pt x="270417" y="19869"/>
                  </a:lnTo>
                  <a:lnTo>
                    <a:pt x="273261" y="19096"/>
                  </a:lnTo>
                  <a:lnTo>
                    <a:pt x="276904" y="19345"/>
                  </a:lnTo>
                  <a:lnTo>
                    <a:pt x="285487" y="21689"/>
                  </a:lnTo>
                  <a:lnTo>
                    <a:pt x="289379" y="20916"/>
                  </a:lnTo>
                  <a:lnTo>
                    <a:pt x="293546" y="18821"/>
                  </a:lnTo>
                  <a:lnTo>
                    <a:pt x="296140" y="18572"/>
                  </a:lnTo>
                  <a:lnTo>
                    <a:pt x="299509" y="19619"/>
                  </a:lnTo>
                  <a:lnTo>
                    <a:pt x="304699" y="24283"/>
                  </a:lnTo>
                  <a:lnTo>
                    <a:pt x="306794" y="24807"/>
                  </a:lnTo>
                  <a:lnTo>
                    <a:pt x="311460" y="22986"/>
                  </a:lnTo>
                  <a:lnTo>
                    <a:pt x="315877" y="18048"/>
                  </a:lnTo>
                  <a:lnTo>
                    <a:pt x="321341" y="8695"/>
                  </a:lnTo>
                  <a:lnTo>
                    <a:pt x="325482" y="3757"/>
                  </a:lnTo>
                  <a:lnTo>
                    <a:pt x="327828" y="2460"/>
                  </a:lnTo>
                  <a:lnTo>
                    <a:pt x="332244" y="2984"/>
                  </a:lnTo>
                  <a:lnTo>
                    <a:pt x="335114" y="6874"/>
                  </a:lnTo>
                  <a:lnTo>
                    <a:pt x="337709" y="8945"/>
                  </a:lnTo>
                  <a:lnTo>
                    <a:pt x="340054" y="8695"/>
                  </a:lnTo>
                  <a:lnTo>
                    <a:pt x="344969" y="5054"/>
                  </a:lnTo>
                  <a:lnTo>
                    <a:pt x="349385" y="1163"/>
                  </a:lnTo>
                  <a:lnTo>
                    <a:pt x="353303" y="-383"/>
                  </a:lnTo>
                  <a:lnTo>
                    <a:pt x="356671" y="115"/>
                  </a:lnTo>
                  <a:lnTo>
                    <a:pt x="359266" y="2210"/>
                  </a:lnTo>
                  <a:lnTo>
                    <a:pt x="362384" y="6351"/>
                  </a:lnTo>
                  <a:lnTo>
                    <a:pt x="363432" y="7398"/>
                  </a:lnTo>
                  <a:lnTo>
                    <a:pt x="368098" y="7648"/>
                  </a:lnTo>
                  <a:lnTo>
                    <a:pt x="371217" y="8695"/>
                  </a:lnTo>
                  <a:lnTo>
                    <a:pt x="374860" y="12337"/>
                  </a:lnTo>
                  <a:lnTo>
                    <a:pt x="378502" y="17250"/>
                  </a:lnTo>
                  <a:lnTo>
                    <a:pt x="383692" y="21415"/>
                  </a:lnTo>
                  <a:lnTo>
                    <a:pt x="385239" y="24009"/>
                  </a:lnTo>
                  <a:lnTo>
                    <a:pt x="387585" y="29471"/>
                  </a:lnTo>
                  <a:lnTo>
                    <a:pt x="389930" y="33362"/>
                  </a:lnTo>
                  <a:lnTo>
                    <a:pt x="395120" y="39323"/>
                  </a:lnTo>
                  <a:lnTo>
                    <a:pt x="397964" y="42191"/>
                  </a:lnTo>
                  <a:lnTo>
                    <a:pt x="400309" y="45832"/>
                  </a:lnTo>
                  <a:lnTo>
                    <a:pt x="401607" y="49973"/>
                  </a:lnTo>
                  <a:lnTo>
                    <a:pt x="403428" y="53090"/>
                  </a:lnTo>
                  <a:lnTo>
                    <a:pt x="405499" y="54662"/>
                  </a:lnTo>
                  <a:lnTo>
                    <a:pt x="410439" y="55435"/>
                  </a:lnTo>
                  <a:lnTo>
                    <a:pt x="413558" y="56208"/>
                  </a:lnTo>
                  <a:lnTo>
                    <a:pt x="415130" y="58303"/>
                  </a:lnTo>
                  <a:lnTo>
                    <a:pt x="417201" y="62717"/>
                  </a:lnTo>
                  <a:lnTo>
                    <a:pt x="417725" y="66359"/>
                  </a:lnTo>
                  <a:lnTo>
                    <a:pt x="417974" y="71023"/>
                  </a:lnTo>
                  <a:lnTo>
                    <a:pt x="418498" y="75687"/>
                  </a:lnTo>
                  <a:lnTo>
                    <a:pt x="420819" y="83494"/>
                  </a:lnTo>
                  <a:lnTo>
                    <a:pt x="420569" y="88931"/>
                  </a:lnTo>
                  <a:lnTo>
                    <a:pt x="421093" y="92048"/>
                  </a:lnTo>
                  <a:lnTo>
                    <a:pt x="423688" y="94393"/>
                  </a:lnTo>
                  <a:lnTo>
                    <a:pt x="433294" y="96987"/>
                  </a:lnTo>
                  <a:lnTo>
                    <a:pt x="445769" y="104793"/>
                  </a:lnTo>
                  <a:lnTo>
                    <a:pt x="448364" y="105042"/>
                  </a:lnTo>
                  <a:lnTo>
                    <a:pt x="453030" y="101675"/>
                  </a:lnTo>
                  <a:lnTo>
                    <a:pt x="455899" y="101152"/>
                  </a:lnTo>
                  <a:lnTo>
                    <a:pt x="459542" y="101925"/>
                  </a:lnTo>
                  <a:lnTo>
                    <a:pt x="464482" y="104519"/>
                  </a:lnTo>
                  <a:lnTo>
                    <a:pt x="466279" y="104793"/>
                  </a:lnTo>
                  <a:lnTo>
                    <a:pt x="477207" y="102698"/>
                  </a:lnTo>
                  <a:lnTo>
                    <a:pt x="484468" y="102449"/>
                  </a:lnTo>
                  <a:lnTo>
                    <a:pt x="487337" y="101675"/>
                  </a:lnTo>
                  <a:lnTo>
                    <a:pt x="496943" y="96488"/>
                  </a:lnTo>
                  <a:lnTo>
                    <a:pt x="502931" y="93869"/>
                  </a:lnTo>
                  <a:lnTo>
                    <a:pt x="506549" y="94393"/>
                  </a:lnTo>
                  <a:lnTo>
                    <a:pt x="509144" y="99581"/>
                  </a:lnTo>
                  <a:lnTo>
                    <a:pt x="509418" y="103222"/>
                  </a:lnTo>
                  <a:lnTo>
                    <a:pt x="508371" y="107387"/>
                  </a:lnTo>
                  <a:lnTo>
                    <a:pt x="508894" y="109706"/>
                  </a:lnTo>
                  <a:lnTo>
                    <a:pt x="512013" y="111003"/>
                  </a:lnTo>
                  <a:lnTo>
                    <a:pt x="514608" y="110505"/>
                  </a:lnTo>
                  <a:lnTo>
                    <a:pt x="517203" y="107911"/>
                  </a:lnTo>
                  <a:lnTo>
                    <a:pt x="515382" y="104793"/>
                  </a:lnTo>
                  <a:lnTo>
                    <a:pt x="515656" y="101925"/>
                  </a:lnTo>
                  <a:lnTo>
                    <a:pt x="521869" y="100104"/>
                  </a:lnTo>
                  <a:lnTo>
                    <a:pt x="526036" y="95166"/>
                  </a:lnTo>
                  <a:lnTo>
                    <a:pt x="531225" y="105816"/>
                  </a:lnTo>
                  <a:lnTo>
                    <a:pt x="529678" y="112051"/>
                  </a:lnTo>
                  <a:lnTo>
                    <a:pt x="527857" y="112849"/>
                  </a:lnTo>
                  <a:lnTo>
                    <a:pt x="528631" y="120631"/>
                  </a:lnTo>
                  <a:lnTo>
                    <a:pt x="534619" y="121155"/>
                  </a:lnTo>
                  <a:lnTo>
                    <a:pt x="534619" y="123998"/>
                  </a:lnTo>
                  <a:lnTo>
                    <a:pt x="535641" y="126342"/>
                  </a:lnTo>
                  <a:lnTo>
                    <a:pt x="548641" y="132578"/>
                  </a:lnTo>
                  <a:lnTo>
                    <a:pt x="559295" y="138040"/>
                  </a:lnTo>
                  <a:lnTo>
                    <a:pt x="564759" y="138813"/>
                  </a:lnTo>
                  <a:lnTo>
                    <a:pt x="570198" y="142704"/>
                  </a:lnTo>
                  <a:lnTo>
                    <a:pt x="568651" y="149986"/>
                  </a:lnTo>
                  <a:lnTo>
                    <a:pt x="569948" y="157519"/>
                  </a:lnTo>
                  <a:lnTo>
                    <a:pt x="569948" y="163480"/>
                  </a:lnTo>
                  <a:lnTo>
                    <a:pt x="554354" y="164527"/>
                  </a:lnTo>
                  <a:lnTo>
                    <a:pt x="544998" y="165550"/>
                  </a:lnTo>
                  <a:lnTo>
                    <a:pt x="525512" y="168169"/>
                  </a:lnTo>
                  <a:lnTo>
                    <a:pt x="522667" y="168169"/>
                  </a:lnTo>
                  <a:lnTo>
                    <a:pt x="509918" y="170239"/>
                  </a:lnTo>
                  <a:lnTo>
                    <a:pt x="505252" y="170488"/>
                  </a:lnTo>
                  <a:lnTo>
                    <a:pt x="494872" y="171785"/>
                  </a:lnTo>
                  <a:lnTo>
                    <a:pt x="482646" y="173082"/>
                  </a:lnTo>
                  <a:lnTo>
                    <a:pt x="474587" y="173082"/>
                  </a:lnTo>
                  <a:lnTo>
                    <a:pt x="475636" y="178020"/>
                  </a:lnTo>
                  <a:lnTo>
                    <a:pt x="476932" y="193608"/>
                  </a:lnTo>
                  <a:lnTo>
                    <a:pt x="479004" y="210743"/>
                  </a:lnTo>
                  <a:lnTo>
                    <a:pt x="479278" y="216978"/>
                  </a:lnTo>
                  <a:lnTo>
                    <a:pt x="477457" y="226331"/>
                  </a:lnTo>
                  <a:lnTo>
                    <a:pt x="476159" y="241121"/>
                  </a:lnTo>
                  <a:lnTo>
                    <a:pt x="473290" y="241121"/>
                  </a:lnTo>
                  <a:lnTo>
                    <a:pt x="470970" y="242443"/>
                  </a:lnTo>
                  <a:lnTo>
                    <a:pt x="470695" y="244763"/>
                  </a:lnTo>
                  <a:lnTo>
                    <a:pt x="468375" y="245287"/>
                  </a:lnTo>
                  <a:lnTo>
                    <a:pt x="466029" y="247107"/>
                  </a:lnTo>
                  <a:lnTo>
                    <a:pt x="464208" y="250749"/>
                  </a:lnTo>
                  <a:lnTo>
                    <a:pt x="463160" y="255163"/>
                  </a:lnTo>
                  <a:lnTo>
                    <a:pt x="460041" y="260076"/>
                  </a:lnTo>
                  <a:lnTo>
                    <a:pt x="458744" y="264765"/>
                  </a:lnTo>
                  <a:lnTo>
                    <a:pt x="460316" y="275939"/>
                  </a:lnTo>
                  <a:lnTo>
                    <a:pt x="461338" y="279306"/>
                  </a:lnTo>
                  <a:lnTo>
                    <a:pt x="458744" y="279830"/>
                  </a:lnTo>
                  <a:lnTo>
                    <a:pt x="459542" y="283197"/>
                  </a:lnTo>
                  <a:lnTo>
                    <a:pt x="463958" y="291777"/>
                  </a:lnTo>
                  <a:lnTo>
                    <a:pt x="468375" y="301628"/>
                  </a:lnTo>
                  <a:lnTo>
                    <a:pt x="470695" y="303723"/>
                  </a:lnTo>
                  <a:lnTo>
                    <a:pt x="467851" y="309435"/>
                  </a:lnTo>
                  <a:lnTo>
                    <a:pt x="463434" y="316443"/>
                  </a:lnTo>
                  <a:lnTo>
                    <a:pt x="461863" y="317990"/>
                  </a:lnTo>
                  <a:lnTo>
                    <a:pt x="467077" y="324998"/>
                  </a:lnTo>
                  <a:lnTo>
                    <a:pt x="465256" y="327343"/>
                  </a:lnTo>
                  <a:lnTo>
                    <a:pt x="460565" y="329687"/>
                  </a:lnTo>
                  <a:lnTo>
                    <a:pt x="459018" y="328390"/>
                  </a:lnTo>
                  <a:lnTo>
                    <a:pt x="455625" y="329164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90" name="Free-form: Shape 3489">
              <a:extLst>
                <a:ext uri="{FF2B5EF4-FFF2-40B4-BE49-F238E27FC236}">
                  <a16:creationId xmlns:a16="http://schemas.microsoft.com/office/drawing/2014/main" id="{EFBD5BA1-86F1-FCE3-E9EE-FFE1759CF6E8}"/>
                </a:ext>
              </a:extLst>
            </p:cNvPr>
            <p:cNvSpPr/>
            <p:nvPr/>
          </p:nvSpPr>
          <p:spPr>
            <a:xfrm>
              <a:off x="2573858" y="4825924"/>
              <a:ext cx="631300" cy="373193"/>
            </a:xfrm>
            <a:custGeom>
              <a:avLst/>
              <a:gdLst>
                <a:gd name="connsiteX0" fmla="*/ 301854 w 631300"/>
                <a:gd name="connsiteY0" fmla="*/ 4031 h 373193"/>
                <a:gd name="connsiteX1" fmla="*/ 301605 w 631300"/>
                <a:gd name="connsiteY1" fmla="*/ 6101 h 373193"/>
                <a:gd name="connsiteX2" fmla="*/ 304973 w 631300"/>
                <a:gd name="connsiteY2" fmla="*/ 11039 h 373193"/>
                <a:gd name="connsiteX3" fmla="*/ 303426 w 631300"/>
                <a:gd name="connsiteY3" fmla="*/ 20143 h 373193"/>
                <a:gd name="connsiteX4" fmla="*/ 303426 w 631300"/>
                <a:gd name="connsiteY4" fmla="*/ 23236 h 373193"/>
                <a:gd name="connsiteX5" fmla="*/ 302129 w 631300"/>
                <a:gd name="connsiteY5" fmla="*/ 28972 h 373193"/>
                <a:gd name="connsiteX6" fmla="*/ 300831 w 631300"/>
                <a:gd name="connsiteY6" fmla="*/ 39871 h 373193"/>
                <a:gd name="connsiteX7" fmla="*/ 300033 w 631300"/>
                <a:gd name="connsiteY7" fmla="*/ 42216 h 373193"/>
                <a:gd name="connsiteX8" fmla="*/ 300557 w 631300"/>
                <a:gd name="connsiteY8" fmla="*/ 45833 h 373193"/>
                <a:gd name="connsiteX9" fmla="*/ 304724 w 631300"/>
                <a:gd name="connsiteY9" fmla="*/ 55459 h 373193"/>
                <a:gd name="connsiteX10" fmla="*/ 308866 w 631300"/>
                <a:gd name="connsiteY10" fmla="*/ 61421 h 373193"/>
                <a:gd name="connsiteX11" fmla="*/ 312258 w 631300"/>
                <a:gd name="connsiteY11" fmla="*/ 64289 h 373193"/>
                <a:gd name="connsiteX12" fmla="*/ 318222 w 631300"/>
                <a:gd name="connsiteY12" fmla="*/ 68180 h 373193"/>
                <a:gd name="connsiteX13" fmla="*/ 330423 w 631300"/>
                <a:gd name="connsiteY13" fmla="*/ 77258 h 373193"/>
                <a:gd name="connsiteX14" fmla="*/ 337709 w 631300"/>
                <a:gd name="connsiteY14" fmla="*/ 80127 h 373193"/>
                <a:gd name="connsiteX15" fmla="*/ 339779 w 631300"/>
                <a:gd name="connsiteY15" fmla="*/ 81149 h 373193"/>
                <a:gd name="connsiteX16" fmla="*/ 346790 w 631300"/>
                <a:gd name="connsiteY16" fmla="*/ 81947 h 373193"/>
                <a:gd name="connsiteX17" fmla="*/ 348886 w 631300"/>
                <a:gd name="connsiteY17" fmla="*/ 84017 h 373193"/>
                <a:gd name="connsiteX18" fmla="*/ 352254 w 631300"/>
                <a:gd name="connsiteY18" fmla="*/ 82196 h 373193"/>
                <a:gd name="connsiteX19" fmla="*/ 354076 w 631300"/>
                <a:gd name="connsiteY19" fmla="*/ 82970 h 373193"/>
                <a:gd name="connsiteX20" fmla="*/ 354076 w 631300"/>
                <a:gd name="connsiteY20" fmla="*/ 85314 h 373193"/>
                <a:gd name="connsiteX21" fmla="*/ 355124 w 631300"/>
                <a:gd name="connsiteY21" fmla="*/ 88956 h 373193"/>
                <a:gd name="connsiteX22" fmla="*/ 357195 w 631300"/>
                <a:gd name="connsiteY22" fmla="*/ 90252 h 373193"/>
                <a:gd name="connsiteX23" fmla="*/ 361087 w 631300"/>
                <a:gd name="connsiteY23" fmla="*/ 85065 h 373193"/>
                <a:gd name="connsiteX24" fmla="*/ 362659 w 631300"/>
                <a:gd name="connsiteY24" fmla="*/ 84267 h 373193"/>
                <a:gd name="connsiteX25" fmla="*/ 370693 w 631300"/>
                <a:gd name="connsiteY25" fmla="*/ 84541 h 373193"/>
                <a:gd name="connsiteX26" fmla="*/ 369396 w 631300"/>
                <a:gd name="connsiteY26" fmla="*/ 88681 h 373193"/>
                <a:gd name="connsiteX27" fmla="*/ 370194 w 631300"/>
                <a:gd name="connsiteY27" fmla="*/ 90003 h 373193"/>
                <a:gd name="connsiteX28" fmla="*/ 373562 w 631300"/>
                <a:gd name="connsiteY28" fmla="*/ 90003 h 373193"/>
                <a:gd name="connsiteX29" fmla="*/ 377455 w 631300"/>
                <a:gd name="connsiteY29" fmla="*/ 91025 h 373193"/>
                <a:gd name="connsiteX30" fmla="*/ 378502 w 631300"/>
                <a:gd name="connsiteY30" fmla="*/ 89729 h 373193"/>
                <a:gd name="connsiteX31" fmla="*/ 375110 w 631300"/>
                <a:gd name="connsiteY31" fmla="*/ 86611 h 373193"/>
                <a:gd name="connsiteX32" fmla="*/ 372265 w 631300"/>
                <a:gd name="connsiteY32" fmla="*/ 84790 h 373193"/>
                <a:gd name="connsiteX33" fmla="*/ 375110 w 631300"/>
                <a:gd name="connsiteY33" fmla="*/ 83493 h 373193"/>
                <a:gd name="connsiteX34" fmla="*/ 383942 w 631300"/>
                <a:gd name="connsiteY34" fmla="*/ 84541 h 373193"/>
                <a:gd name="connsiteX35" fmla="*/ 389156 w 631300"/>
                <a:gd name="connsiteY35" fmla="*/ 84017 h 373193"/>
                <a:gd name="connsiteX36" fmla="*/ 389655 w 631300"/>
                <a:gd name="connsiteY36" fmla="*/ 80650 h 373193"/>
                <a:gd name="connsiteX37" fmla="*/ 397989 w 631300"/>
                <a:gd name="connsiteY37" fmla="*/ 76236 h 373193"/>
                <a:gd name="connsiteX38" fmla="*/ 399536 w 631300"/>
                <a:gd name="connsiteY38" fmla="*/ 78580 h 373193"/>
                <a:gd name="connsiteX39" fmla="*/ 403179 w 631300"/>
                <a:gd name="connsiteY39" fmla="*/ 79603 h 373193"/>
                <a:gd name="connsiteX40" fmla="*/ 410190 w 631300"/>
                <a:gd name="connsiteY40" fmla="*/ 77009 h 373193"/>
                <a:gd name="connsiteX41" fmla="*/ 414357 w 631300"/>
                <a:gd name="connsiteY41" fmla="*/ 72843 h 373193"/>
                <a:gd name="connsiteX42" fmla="*/ 416427 w 631300"/>
                <a:gd name="connsiteY42" fmla="*/ 72594 h 373193"/>
                <a:gd name="connsiteX43" fmla="*/ 421867 w 631300"/>
                <a:gd name="connsiteY43" fmla="*/ 73642 h 373193"/>
                <a:gd name="connsiteX44" fmla="*/ 425260 w 631300"/>
                <a:gd name="connsiteY44" fmla="*/ 72345 h 373193"/>
                <a:gd name="connsiteX45" fmla="*/ 429402 w 631300"/>
                <a:gd name="connsiteY45" fmla="*/ 68429 h 373193"/>
                <a:gd name="connsiteX46" fmla="*/ 430974 w 631300"/>
                <a:gd name="connsiteY46" fmla="*/ 69751 h 373193"/>
                <a:gd name="connsiteX47" fmla="*/ 432021 w 631300"/>
                <a:gd name="connsiteY47" fmla="*/ 72594 h 373193"/>
                <a:gd name="connsiteX48" fmla="*/ 437211 w 631300"/>
                <a:gd name="connsiteY48" fmla="*/ 72345 h 373193"/>
                <a:gd name="connsiteX49" fmla="*/ 440854 w 631300"/>
                <a:gd name="connsiteY49" fmla="*/ 73642 h 373193"/>
                <a:gd name="connsiteX50" fmla="*/ 443973 w 631300"/>
                <a:gd name="connsiteY50" fmla="*/ 70524 h 373193"/>
                <a:gd name="connsiteX51" fmla="*/ 446568 w 631300"/>
                <a:gd name="connsiteY51" fmla="*/ 69726 h 373193"/>
                <a:gd name="connsiteX52" fmla="*/ 449412 w 631300"/>
                <a:gd name="connsiteY52" fmla="*/ 73118 h 373193"/>
                <a:gd name="connsiteX53" fmla="*/ 452282 w 631300"/>
                <a:gd name="connsiteY53" fmla="*/ 75188 h 373193"/>
                <a:gd name="connsiteX54" fmla="*/ 455400 w 631300"/>
                <a:gd name="connsiteY54" fmla="*/ 72843 h 373193"/>
                <a:gd name="connsiteX55" fmla="*/ 461114 w 631300"/>
                <a:gd name="connsiteY55" fmla="*/ 71048 h 373193"/>
                <a:gd name="connsiteX56" fmla="*/ 462137 w 631300"/>
                <a:gd name="connsiteY56" fmla="*/ 72594 h 373193"/>
                <a:gd name="connsiteX57" fmla="*/ 465530 w 631300"/>
                <a:gd name="connsiteY57" fmla="*/ 74664 h 373193"/>
                <a:gd name="connsiteX58" fmla="*/ 464233 w 631300"/>
                <a:gd name="connsiteY58" fmla="*/ 77009 h 373193"/>
                <a:gd name="connsiteX59" fmla="*/ 466553 w 631300"/>
                <a:gd name="connsiteY59" fmla="*/ 77533 h 373193"/>
                <a:gd name="connsiteX60" fmla="*/ 474088 w 631300"/>
                <a:gd name="connsiteY60" fmla="*/ 74415 h 373193"/>
                <a:gd name="connsiteX61" fmla="*/ 478505 w 631300"/>
                <a:gd name="connsiteY61" fmla="*/ 73617 h 373193"/>
                <a:gd name="connsiteX62" fmla="*/ 479303 w 631300"/>
                <a:gd name="connsiteY62" fmla="*/ 72071 h 373193"/>
                <a:gd name="connsiteX63" fmla="*/ 493849 w 631300"/>
                <a:gd name="connsiteY63" fmla="*/ 74415 h 373193"/>
                <a:gd name="connsiteX64" fmla="*/ 493051 w 631300"/>
                <a:gd name="connsiteY64" fmla="*/ 79852 h 373193"/>
                <a:gd name="connsiteX65" fmla="*/ 494099 w 631300"/>
                <a:gd name="connsiteY65" fmla="*/ 88956 h 373193"/>
                <a:gd name="connsiteX66" fmla="*/ 495147 w 631300"/>
                <a:gd name="connsiteY66" fmla="*/ 91799 h 373193"/>
                <a:gd name="connsiteX67" fmla="*/ 499289 w 631300"/>
                <a:gd name="connsiteY67" fmla="*/ 90502 h 373193"/>
                <a:gd name="connsiteX68" fmla="*/ 503206 w 631300"/>
                <a:gd name="connsiteY68" fmla="*/ 91300 h 373193"/>
                <a:gd name="connsiteX69" fmla="*/ 511240 w 631300"/>
                <a:gd name="connsiteY69" fmla="*/ 94916 h 373193"/>
                <a:gd name="connsiteX70" fmla="*/ 513062 w 631300"/>
                <a:gd name="connsiteY70" fmla="*/ 95191 h 373193"/>
                <a:gd name="connsiteX71" fmla="*/ 518276 w 631300"/>
                <a:gd name="connsiteY71" fmla="*/ 93096 h 373193"/>
                <a:gd name="connsiteX72" fmla="*/ 521121 w 631300"/>
                <a:gd name="connsiteY72" fmla="*/ 90502 h 373193"/>
                <a:gd name="connsiteX73" fmla="*/ 523715 w 631300"/>
                <a:gd name="connsiteY73" fmla="*/ 84541 h 373193"/>
                <a:gd name="connsiteX74" fmla="*/ 523990 w 631300"/>
                <a:gd name="connsiteY74" fmla="*/ 76734 h 373193"/>
                <a:gd name="connsiteX75" fmla="*/ 523191 w 631300"/>
                <a:gd name="connsiteY75" fmla="*/ 72320 h 373193"/>
                <a:gd name="connsiteX76" fmla="*/ 524763 w 631300"/>
                <a:gd name="connsiteY76" fmla="*/ 66883 h 373193"/>
                <a:gd name="connsiteX77" fmla="*/ 527882 w 631300"/>
                <a:gd name="connsiteY77" fmla="*/ 63490 h 373193"/>
                <a:gd name="connsiteX78" fmla="*/ 530202 w 631300"/>
                <a:gd name="connsiteY78" fmla="*/ 62468 h 373193"/>
                <a:gd name="connsiteX79" fmla="*/ 536964 w 631300"/>
                <a:gd name="connsiteY79" fmla="*/ 61670 h 373193"/>
                <a:gd name="connsiteX80" fmla="*/ 541131 w 631300"/>
                <a:gd name="connsiteY80" fmla="*/ 59874 h 373193"/>
                <a:gd name="connsiteX81" fmla="*/ 546046 w 631300"/>
                <a:gd name="connsiteY81" fmla="*/ 55958 h 373193"/>
                <a:gd name="connsiteX82" fmla="*/ 549963 w 631300"/>
                <a:gd name="connsiteY82" fmla="*/ 51818 h 373193"/>
                <a:gd name="connsiteX83" fmla="*/ 554629 w 631300"/>
                <a:gd name="connsiteY83" fmla="*/ 44012 h 373193"/>
                <a:gd name="connsiteX84" fmla="*/ 558521 w 631300"/>
                <a:gd name="connsiteY84" fmla="*/ 30518 h 373193"/>
                <a:gd name="connsiteX85" fmla="*/ 562938 w 631300"/>
                <a:gd name="connsiteY85" fmla="*/ 24533 h 373193"/>
                <a:gd name="connsiteX86" fmla="*/ 565807 w 631300"/>
                <a:gd name="connsiteY86" fmla="*/ 19868 h 373193"/>
                <a:gd name="connsiteX87" fmla="*/ 570472 w 631300"/>
                <a:gd name="connsiteY87" fmla="*/ 14930 h 373193"/>
                <a:gd name="connsiteX88" fmla="*/ 572568 w 631300"/>
                <a:gd name="connsiteY88" fmla="*/ 14406 h 373193"/>
                <a:gd name="connsiteX89" fmla="*/ 576710 w 631300"/>
                <a:gd name="connsiteY89" fmla="*/ 14681 h 373193"/>
                <a:gd name="connsiteX90" fmla="*/ 584245 w 631300"/>
                <a:gd name="connsiteY90" fmla="*/ 16751 h 373193"/>
                <a:gd name="connsiteX91" fmla="*/ 595947 w 631300"/>
                <a:gd name="connsiteY91" fmla="*/ 23236 h 373193"/>
                <a:gd name="connsiteX92" fmla="*/ 599315 w 631300"/>
                <a:gd name="connsiteY92" fmla="*/ 24807 h 373193"/>
                <a:gd name="connsiteX93" fmla="*/ 599565 w 631300"/>
                <a:gd name="connsiteY93" fmla="*/ 26627 h 373193"/>
                <a:gd name="connsiteX94" fmla="*/ 603483 w 631300"/>
                <a:gd name="connsiteY94" fmla="*/ 32589 h 373193"/>
                <a:gd name="connsiteX95" fmla="*/ 601910 w 631300"/>
                <a:gd name="connsiteY95" fmla="*/ 33636 h 373193"/>
                <a:gd name="connsiteX96" fmla="*/ 600613 w 631300"/>
                <a:gd name="connsiteY96" fmla="*/ 31292 h 373193"/>
                <a:gd name="connsiteX97" fmla="*/ 598268 w 631300"/>
                <a:gd name="connsiteY97" fmla="*/ 31815 h 373193"/>
                <a:gd name="connsiteX98" fmla="*/ 598018 w 631300"/>
                <a:gd name="connsiteY98" fmla="*/ 38300 h 373193"/>
                <a:gd name="connsiteX99" fmla="*/ 599315 w 631300"/>
                <a:gd name="connsiteY99" fmla="*/ 46605 h 373193"/>
                <a:gd name="connsiteX100" fmla="*/ 598792 w 631300"/>
                <a:gd name="connsiteY100" fmla="*/ 52068 h 373193"/>
                <a:gd name="connsiteX101" fmla="*/ 596995 w 631300"/>
                <a:gd name="connsiteY101" fmla="*/ 58552 h 373193"/>
                <a:gd name="connsiteX102" fmla="*/ 602709 w 631300"/>
                <a:gd name="connsiteY102" fmla="*/ 68953 h 373193"/>
                <a:gd name="connsiteX103" fmla="*/ 605029 w 631300"/>
                <a:gd name="connsiteY103" fmla="*/ 74140 h 373193"/>
                <a:gd name="connsiteX104" fmla="*/ 608922 w 631300"/>
                <a:gd name="connsiteY104" fmla="*/ 74664 h 373193"/>
                <a:gd name="connsiteX105" fmla="*/ 613088 w 631300"/>
                <a:gd name="connsiteY105" fmla="*/ 81424 h 373193"/>
                <a:gd name="connsiteX106" fmla="*/ 618552 w 631300"/>
                <a:gd name="connsiteY106" fmla="*/ 79353 h 373193"/>
                <a:gd name="connsiteX107" fmla="*/ 620623 w 631300"/>
                <a:gd name="connsiteY107" fmla="*/ 84017 h 373193"/>
                <a:gd name="connsiteX108" fmla="*/ 628682 w 631300"/>
                <a:gd name="connsiteY108" fmla="*/ 84790 h 373193"/>
                <a:gd name="connsiteX109" fmla="*/ 629181 w 631300"/>
                <a:gd name="connsiteY109" fmla="*/ 86362 h 373193"/>
                <a:gd name="connsiteX110" fmla="*/ 621397 w 631300"/>
                <a:gd name="connsiteY110" fmla="*/ 85314 h 373193"/>
                <a:gd name="connsiteX111" fmla="*/ 616981 w 631300"/>
                <a:gd name="connsiteY111" fmla="*/ 87384 h 373193"/>
                <a:gd name="connsiteX112" fmla="*/ 614136 w 631300"/>
                <a:gd name="connsiteY112" fmla="*/ 87659 h 373193"/>
                <a:gd name="connsiteX113" fmla="*/ 609445 w 631300"/>
                <a:gd name="connsiteY113" fmla="*/ 91549 h 373193"/>
                <a:gd name="connsiteX114" fmla="*/ 604505 w 631300"/>
                <a:gd name="connsiteY114" fmla="*/ 98034 h 373193"/>
                <a:gd name="connsiteX115" fmla="*/ 602684 w 631300"/>
                <a:gd name="connsiteY115" fmla="*/ 101675 h 373193"/>
                <a:gd name="connsiteX116" fmla="*/ 600613 w 631300"/>
                <a:gd name="connsiteY116" fmla="*/ 101675 h 373193"/>
                <a:gd name="connsiteX117" fmla="*/ 600888 w 631300"/>
                <a:gd name="connsiteY117" fmla="*/ 105840 h 373193"/>
                <a:gd name="connsiteX118" fmla="*/ 600089 w 631300"/>
                <a:gd name="connsiteY118" fmla="*/ 111028 h 373193"/>
                <a:gd name="connsiteX119" fmla="*/ 600613 w 631300"/>
                <a:gd name="connsiteY119" fmla="*/ 113872 h 373193"/>
                <a:gd name="connsiteX120" fmla="*/ 604505 w 631300"/>
                <a:gd name="connsiteY120" fmla="*/ 116216 h 373193"/>
                <a:gd name="connsiteX121" fmla="*/ 604755 w 631300"/>
                <a:gd name="connsiteY121" fmla="*/ 117513 h 373193"/>
                <a:gd name="connsiteX122" fmla="*/ 608922 w 631300"/>
                <a:gd name="connsiteY122" fmla="*/ 123998 h 373193"/>
                <a:gd name="connsiteX123" fmla="*/ 608148 w 631300"/>
                <a:gd name="connsiteY123" fmla="*/ 127913 h 373193"/>
                <a:gd name="connsiteX124" fmla="*/ 606327 w 631300"/>
                <a:gd name="connsiteY124" fmla="*/ 130233 h 373193"/>
                <a:gd name="connsiteX125" fmla="*/ 605279 w 631300"/>
                <a:gd name="connsiteY125" fmla="*/ 133625 h 373193"/>
                <a:gd name="connsiteX126" fmla="*/ 605803 w 631300"/>
                <a:gd name="connsiteY126" fmla="*/ 137765 h 373193"/>
                <a:gd name="connsiteX127" fmla="*/ 607349 w 631300"/>
                <a:gd name="connsiteY127" fmla="*/ 140883 h 373193"/>
                <a:gd name="connsiteX128" fmla="*/ 608148 w 631300"/>
                <a:gd name="connsiteY128" fmla="*/ 144524 h 373193"/>
                <a:gd name="connsiteX129" fmla="*/ 607349 w 631300"/>
                <a:gd name="connsiteY129" fmla="*/ 150759 h 373193"/>
                <a:gd name="connsiteX130" fmla="*/ 608647 w 631300"/>
                <a:gd name="connsiteY130" fmla="*/ 154127 h 373193"/>
                <a:gd name="connsiteX131" fmla="*/ 606052 w 631300"/>
                <a:gd name="connsiteY131" fmla="*/ 155174 h 373193"/>
                <a:gd name="connsiteX132" fmla="*/ 604231 w 631300"/>
                <a:gd name="connsiteY132" fmla="*/ 158541 h 373193"/>
                <a:gd name="connsiteX133" fmla="*/ 605279 w 631300"/>
                <a:gd name="connsiteY133" fmla="*/ 164253 h 373193"/>
                <a:gd name="connsiteX134" fmla="*/ 606826 w 631300"/>
                <a:gd name="connsiteY134" fmla="*/ 166073 h 373193"/>
                <a:gd name="connsiteX135" fmla="*/ 607874 w 631300"/>
                <a:gd name="connsiteY135" fmla="*/ 173082 h 373193"/>
                <a:gd name="connsiteX136" fmla="*/ 607624 w 631300"/>
                <a:gd name="connsiteY136" fmla="*/ 184006 h 373193"/>
                <a:gd name="connsiteX137" fmla="*/ 603981 w 631300"/>
                <a:gd name="connsiteY137" fmla="*/ 187647 h 373193"/>
                <a:gd name="connsiteX138" fmla="*/ 604231 w 631300"/>
                <a:gd name="connsiteY138" fmla="*/ 192062 h 373193"/>
                <a:gd name="connsiteX139" fmla="*/ 605803 w 631300"/>
                <a:gd name="connsiteY139" fmla="*/ 199071 h 373193"/>
                <a:gd name="connsiteX140" fmla="*/ 598517 w 631300"/>
                <a:gd name="connsiteY140" fmla="*/ 200368 h 373193"/>
                <a:gd name="connsiteX141" fmla="*/ 588387 w 631300"/>
                <a:gd name="connsiteY141" fmla="*/ 200368 h 373193"/>
                <a:gd name="connsiteX142" fmla="*/ 588661 w 631300"/>
                <a:gd name="connsiteY142" fmla="*/ 206603 h 373193"/>
                <a:gd name="connsiteX143" fmla="*/ 560068 w 631300"/>
                <a:gd name="connsiteY143" fmla="*/ 204782 h 373193"/>
                <a:gd name="connsiteX144" fmla="*/ 559294 w 631300"/>
                <a:gd name="connsiteY144" fmla="*/ 201141 h 373193"/>
                <a:gd name="connsiteX145" fmla="*/ 551759 w 631300"/>
                <a:gd name="connsiteY145" fmla="*/ 202438 h 373193"/>
                <a:gd name="connsiteX146" fmla="*/ 537987 w 631300"/>
                <a:gd name="connsiteY146" fmla="*/ 202687 h 373193"/>
                <a:gd name="connsiteX147" fmla="*/ 523965 w 631300"/>
                <a:gd name="connsiteY147" fmla="*/ 205031 h 373193"/>
                <a:gd name="connsiteX148" fmla="*/ 515132 w 631300"/>
                <a:gd name="connsiteY148" fmla="*/ 207376 h 373193"/>
                <a:gd name="connsiteX149" fmla="*/ 512263 w 631300"/>
                <a:gd name="connsiteY149" fmla="*/ 208922 h 373193"/>
                <a:gd name="connsiteX150" fmla="*/ 503430 w 631300"/>
                <a:gd name="connsiteY150" fmla="*/ 209720 h 373193"/>
                <a:gd name="connsiteX151" fmla="*/ 501110 w 631300"/>
                <a:gd name="connsiteY151" fmla="*/ 209446 h 373193"/>
                <a:gd name="connsiteX152" fmla="*/ 495645 w 631300"/>
                <a:gd name="connsiteY152" fmla="*/ 211791 h 373193"/>
                <a:gd name="connsiteX153" fmla="*/ 494074 w 631300"/>
                <a:gd name="connsiteY153" fmla="*/ 218550 h 373193"/>
                <a:gd name="connsiteX154" fmla="*/ 491479 w 631300"/>
                <a:gd name="connsiteY154" fmla="*/ 218550 h 373193"/>
                <a:gd name="connsiteX155" fmla="*/ 491479 w 631300"/>
                <a:gd name="connsiteY155" fmla="*/ 222690 h 373193"/>
                <a:gd name="connsiteX156" fmla="*/ 489159 w 631300"/>
                <a:gd name="connsiteY156" fmla="*/ 223488 h 373193"/>
                <a:gd name="connsiteX157" fmla="*/ 489932 w 631300"/>
                <a:gd name="connsiteY157" fmla="*/ 229449 h 373193"/>
                <a:gd name="connsiteX158" fmla="*/ 489159 w 631300"/>
                <a:gd name="connsiteY158" fmla="*/ 233090 h 373193"/>
                <a:gd name="connsiteX159" fmla="*/ 484742 w 631300"/>
                <a:gd name="connsiteY159" fmla="*/ 237505 h 373193"/>
                <a:gd name="connsiteX160" fmla="*/ 479527 w 631300"/>
                <a:gd name="connsiteY160" fmla="*/ 237754 h 373193"/>
                <a:gd name="connsiteX161" fmla="*/ 477207 w 631300"/>
                <a:gd name="connsiteY161" fmla="*/ 237256 h 373193"/>
                <a:gd name="connsiteX162" fmla="*/ 475636 w 631300"/>
                <a:gd name="connsiteY162" fmla="*/ 238028 h 373193"/>
                <a:gd name="connsiteX163" fmla="*/ 475111 w 631300"/>
                <a:gd name="connsiteY163" fmla="*/ 241670 h 373193"/>
                <a:gd name="connsiteX164" fmla="*/ 471493 w 631300"/>
                <a:gd name="connsiteY164" fmla="*/ 243740 h 373193"/>
                <a:gd name="connsiteX165" fmla="*/ 468898 w 631300"/>
                <a:gd name="connsiteY165" fmla="*/ 243740 h 373193"/>
                <a:gd name="connsiteX166" fmla="*/ 468100 w 631300"/>
                <a:gd name="connsiteY166" fmla="*/ 247631 h 373193"/>
                <a:gd name="connsiteX167" fmla="*/ 465256 w 631300"/>
                <a:gd name="connsiteY167" fmla="*/ 249451 h 373193"/>
                <a:gd name="connsiteX168" fmla="*/ 461613 w 631300"/>
                <a:gd name="connsiteY168" fmla="*/ 248154 h 373193"/>
                <a:gd name="connsiteX169" fmla="*/ 460565 w 631300"/>
                <a:gd name="connsiteY169" fmla="*/ 250998 h 373193"/>
                <a:gd name="connsiteX170" fmla="*/ 460565 w 631300"/>
                <a:gd name="connsiteY170" fmla="*/ 253866 h 373193"/>
                <a:gd name="connsiteX171" fmla="*/ 456149 w 631300"/>
                <a:gd name="connsiteY171" fmla="*/ 256210 h 373193"/>
                <a:gd name="connsiteX172" fmla="*/ 453554 w 631300"/>
                <a:gd name="connsiteY172" fmla="*/ 258281 h 373193"/>
                <a:gd name="connsiteX173" fmla="*/ 449911 w 631300"/>
                <a:gd name="connsiteY173" fmla="*/ 259328 h 373193"/>
                <a:gd name="connsiteX174" fmla="*/ 442127 w 631300"/>
                <a:gd name="connsiteY174" fmla="*/ 251522 h 373193"/>
                <a:gd name="connsiteX175" fmla="*/ 439257 w 631300"/>
                <a:gd name="connsiteY175" fmla="*/ 250499 h 373193"/>
                <a:gd name="connsiteX176" fmla="*/ 435115 w 631300"/>
                <a:gd name="connsiteY176" fmla="*/ 250998 h 373193"/>
                <a:gd name="connsiteX177" fmla="*/ 432521 w 631300"/>
                <a:gd name="connsiteY177" fmla="*/ 248928 h 373193"/>
                <a:gd name="connsiteX178" fmla="*/ 431473 w 631300"/>
                <a:gd name="connsiteY178" fmla="*/ 246334 h 373193"/>
                <a:gd name="connsiteX179" fmla="*/ 428354 w 631300"/>
                <a:gd name="connsiteY179" fmla="*/ 245560 h 373193"/>
                <a:gd name="connsiteX180" fmla="*/ 429127 w 631300"/>
                <a:gd name="connsiteY180" fmla="*/ 249701 h 373193"/>
                <a:gd name="connsiteX181" fmla="*/ 428628 w 631300"/>
                <a:gd name="connsiteY181" fmla="*/ 253866 h 373193"/>
                <a:gd name="connsiteX182" fmla="*/ 432271 w 631300"/>
                <a:gd name="connsiteY182" fmla="*/ 259054 h 373193"/>
                <a:gd name="connsiteX183" fmla="*/ 435115 w 631300"/>
                <a:gd name="connsiteY183" fmla="*/ 258804 h 373193"/>
                <a:gd name="connsiteX184" fmla="*/ 435115 w 631300"/>
                <a:gd name="connsiteY184" fmla="*/ 261648 h 373193"/>
                <a:gd name="connsiteX185" fmla="*/ 462911 w 631300"/>
                <a:gd name="connsiteY185" fmla="*/ 260101 h 373193"/>
                <a:gd name="connsiteX186" fmla="*/ 463185 w 631300"/>
                <a:gd name="connsiteY186" fmla="*/ 260875 h 373193"/>
                <a:gd name="connsiteX187" fmla="*/ 460565 w 631300"/>
                <a:gd name="connsiteY187" fmla="*/ 268656 h 373193"/>
                <a:gd name="connsiteX188" fmla="*/ 459542 w 631300"/>
                <a:gd name="connsiteY188" fmla="*/ 276712 h 373193"/>
                <a:gd name="connsiteX189" fmla="*/ 457471 w 631300"/>
                <a:gd name="connsiteY189" fmla="*/ 283471 h 373193"/>
                <a:gd name="connsiteX190" fmla="*/ 454078 w 631300"/>
                <a:gd name="connsiteY190" fmla="*/ 281127 h 373193"/>
                <a:gd name="connsiteX191" fmla="*/ 452531 w 631300"/>
                <a:gd name="connsiteY191" fmla="*/ 279057 h 373193"/>
                <a:gd name="connsiteX192" fmla="*/ 450709 w 631300"/>
                <a:gd name="connsiteY192" fmla="*/ 282947 h 373193"/>
                <a:gd name="connsiteX193" fmla="*/ 439008 w 631300"/>
                <a:gd name="connsiteY193" fmla="*/ 310732 h 373193"/>
                <a:gd name="connsiteX194" fmla="*/ 433818 w 631300"/>
                <a:gd name="connsiteY194" fmla="*/ 323976 h 373193"/>
                <a:gd name="connsiteX195" fmla="*/ 431473 w 631300"/>
                <a:gd name="connsiteY195" fmla="*/ 330984 h 373193"/>
                <a:gd name="connsiteX196" fmla="*/ 428105 w 631300"/>
                <a:gd name="connsiteY196" fmla="*/ 343205 h 373193"/>
                <a:gd name="connsiteX197" fmla="*/ 439008 w 631300"/>
                <a:gd name="connsiteY197" fmla="*/ 342157 h 373193"/>
                <a:gd name="connsiteX198" fmla="*/ 437710 w 631300"/>
                <a:gd name="connsiteY198" fmla="*/ 347620 h 373193"/>
                <a:gd name="connsiteX199" fmla="*/ 436937 w 631300"/>
                <a:gd name="connsiteY199" fmla="*/ 353855 h 373193"/>
                <a:gd name="connsiteX200" fmla="*/ 436937 w 631300"/>
                <a:gd name="connsiteY200" fmla="*/ 355925 h 373193"/>
                <a:gd name="connsiteX201" fmla="*/ 436164 w 631300"/>
                <a:gd name="connsiteY201" fmla="*/ 363457 h 373193"/>
                <a:gd name="connsiteX202" fmla="*/ 436413 w 631300"/>
                <a:gd name="connsiteY202" fmla="*/ 367348 h 373193"/>
                <a:gd name="connsiteX203" fmla="*/ 434342 w 631300"/>
                <a:gd name="connsiteY203" fmla="*/ 372012 h 373193"/>
                <a:gd name="connsiteX204" fmla="*/ 432246 w 631300"/>
                <a:gd name="connsiteY204" fmla="*/ 372810 h 373193"/>
                <a:gd name="connsiteX205" fmla="*/ 427581 w 631300"/>
                <a:gd name="connsiteY205" fmla="*/ 370989 h 373193"/>
                <a:gd name="connsiteX206" fmla="*/ 417176 w 631300"/>
                <a:gd name="connsiteY206" fmla="*/ 367623 h 373193"/>
                <a:gd name="connsiteX207" fmla="*/ 410165 w 631300"/>
                <a:gd name="connsiteY207" fmla="*/ 366575 h 373193"/>
                <a:gd name="connsiteX208" fmla="*/ 407844 w 631300"/>
                <a:gd name="connsiteY208" fmla="*/ 360589 h 373193"/>
                <a:gd name="connsiteX209" fmla="*/ 405749 w 631300"/>
                <a:gd name="connsiteY209" fmla="*/ 357222 h 373193"/>
                <a:gd name="connsiteX210" fmla="*/ 404451 w 631300"/>
                <a:gd name="connsiteY210" fmla="*/ 356698 h 373193"/>
                <a:gd name="connsiteX211" fmla="*/ 403952 w 631300"/>
                <a:gd name="connsiteY211" fmla="*/ 353332 h 373193"/>
                <a:gd name="connsiteX212" fmla="*/ 407321 w 631300"/>
                <a:gd name="connsiteY212" fmla="*/ 352807 h 373193"/>
                <a:gd name="connsiteX213" fmla="*/ 407321 w 631300"/>
                <a:gd name="connsiteY213" fmla="*/ 343729 h 373193"/>
                <a:gd name="connsiteX214" fmla="*/ 401083 w 631300"/>
                <a:gd name="connsiteY214" fmla="*/ 343479 h 373193"/>
                <a:gd name="connsiteX215" fmla="*/ 400559 w 631300"/>
                <a:gd name="connsiteY215" fmla="*/ 335423 h 373193"/>
                <a:gd name="connsiteX216" fmla="*/ 399012 w 631300"/>
                <a:gd name="connsiteY216" fmla="*/ 335947 h 373193"/>
                <a:gd name="connsiteX217" fmla="*/ 397440 w 631300"/>
                <a:gd name="connsiteY217" fmla="*/ 332829 h 373193"/>
                <a:gd name="connsiteX218" fmla="*/ 398239 w 631300"/>
                <a:gd name="connsiteY218" fmla="*/ 329712 h 373193"/>
                <a:gd name="connsiteX219" fmla="*/ 396143 w 631300"/>
                <a:gd name="connsiteY219" fmla="*/ 326320 h 373193"/>
                <a:gd name="connsiteX220" fmla="*/ 402904 w 631300"/>
                <a:gd name="connsiteY220" fmla="*/ 325023 h 373193"/>
                <a:gd name="connsiteX221" fmla="*/ 407321 w 631300"/>
                <a:gd name="connsiteY221" fmla="*/ 322953 h 373193"/>
                <a:gd name="connsiteX222" fmla="*/ 405774 w 631300"/>
                <a:gd name="connsiteY222" fmla="*/ 316718 h 373193"/>
                <a:gd name="connsiteX223" fmla="*/ 402131 w 631300"/>
                <a:gd name="connsiteY223" fmla="*/ 314124 h 373193"/>
                <a:gd name="connsiteX224" fmla="*/ 398763 w 631300"/>
                <a:gd name="connsiteY224" fmla="*/ 307888 h 373193"/>
                <a:gd name="connsiteX225" fmla="*/ 399012 w 631300"/>
                <a:gd name="connsiteY225" fmla="*/ 302177 h 373193"/>
                <a:gd name="connsiteX226" fmla="*/ 395644 w 631300"/>
                <a:gd name="connsiteY226" fmla="*/ 303225 h 373193"/>
                <a:gd name="connsiteX227" fmla="*/ 390429 w 631300"/>
                <a:gd name="connsiteY227" fmla="*/ 302426 h 373193"/>
                <a:gd name="connsiteX228" fmla="*/ 386013 w 631300"/>
                <a:gd name="connsiteY228" fmla="*/ 300606 h 373193"/>
                <a:gd name="connsiteX229" fmla="*/ 387061 w 631300"/>
                <a:gd name="connsiteY229" fmla="*/ 294645 h 373193"/>
                <a:gd name="connsiteX230" fmla="*/ 388882 w 631300"/>
                <a:gd name="connsiteY230" fmla="*/ 294370 h 373193"/>
                <a:gd name="connsiteX231" fmla="*/ 388109 w 631300"/>
                <a:gd name="connsiteY231" fmla="*/ 287885 h 373193"/>
                <a:gd name="connsiteX232" fmla="*/ 391726 w 631300"/>
                <a:gd name="connsiteY232" fmla="*/ 281925 h 373193"/>
                <a:gd name="connsiteX233" fmla="*/ 385763 w 631300"/>
                <a:gd name="connsiteY233" fmla="*/ 279580 h 373193"/>
                <a:gd name="connsiteX234" fmla="*/ 381347 w 631300"/>
                <a:gd name="connsiteY234" fmla="*/ 278533 h 373193"/>
                <a:gd name="connsiteX235" fmla="*/ 379775 w 631300"/>
                <a:gd name="connsiteY235" fmla="*/ 273345 h 373193"/>
                <a:gd name="connsiteX236" fmla="*/ 375883 w 631300"/>
                <a:gd name="connsiteY236" fmla="*/ 271525 h 373193"/>
                <a:gd name="connsiteX237" fmla="*/ 371741 w 631300"/>
                <a:gd name="connsiteY237" fmla="*/ 263992 h 373193"/>
                <a:gd name="connsiteX238" fmla="*/ 373812 w 631300"/>
                <a:gd name="connsiteY238" fmla="*/ 257757 h 373193"/>
                <a:gd name="connsiteX239" fmla="*/ 372240 w 631300"/>
                <a:gd name="connsiteY239" fmla="*/ 250225 h 373193"/>
                <a:gd name="connsiteX240" fmla="*/ 369920 w 631300"/>
                <a:gd name="connsiteY240" fmla="*/ 248678 h 373193"/>
                <a:gd name="connsiteX241" fmla="*/ 367824 w 631300"/>
                <a:gd name="connsiteY241" fmla="*/ 241670 h 373193"/>
                <a:gd name="connsiteX242" fmla="*/ 367824 w 631300"/>
                <a:gd name="connsiteY242" fmla="*/ 235435 h 373193"/>
                <a:gd name="connsiteX243" fmla="*/ 366277 w 631300"/>
                <a:gd name="connsiteY243" fmla="*/ 233365 h 373193"/>
                <a:gd name="connsiteX244" fmla="*/ 364456 w 631300"/>
                <a:gd name="connsiteY244" fmla="*/ 227129 h 373193"/>
                <a:gd name="connsiteX245" fmla="*/ 363932 w 631300"/>
                <a:gd name="connsiteY245" fmla="*/ 221667 h 373193"/>
                <a:gd name="connsiteX246" fmla="*/ 362384 w 631300"/>
                <a:gd name="connsiteY246" fmla="*/ 212314 h 373193"/>
                <a:gd name="connsiteX247" fmla="*/ 362634 w 631300"/>
                <a:gd name="connsiteY247" fmla="*/ 207650 h 373193"/>
                <a:gd name="connsiteX248" fmla="*/ 367051 w 631300"/>
                <a:gd name="connsiteY248" fmla="*/ 201939 h 373193"/>
                <a:gd name="connsiteX249" fmla="*/ 367574 w 631300"/>
                <a:gd name="connsiteY249" fmla="*/ 198821 h 373193"/>
                <a:gd name="connsiteX250" fmla="*/ 366027 w 631300"/>
                <a:gd name="connsiteY250" fmla="*/ 196477 h 373193"/>
                <a:gd name="connsiteX251" fmla="*/ 367824 w 631300"/>
                <a:gd name="connsiteY251" fmla="*/ 188944 h 373193"/>
                <a:gd name="connsiteX252" fmla="*/ 367325 w 631300"/>
                <a:gd name="connsiteY252" fmla="*/ 186076 h 373193"/>
                <a:gd name="connsiteX253" fmla="*/ 369146 w 631300"/>
                <a:gd name="connsiteY253" fmla="*/ 181412 h 373193"/>
                <a:gd name="connsiteX254" fmla="*/ 368348 w 631300"/>
                <a:gd name="connsiteY254" fmla="*/ 176748 h 373193"/>
                <a:gd name="connsiteX255" fmla="*/ 366801 w 631300"/>
                <a:gd name="connsiteY255" fmla="*/ 173356 h 373193"/>
                <a:gd name="connsiteX256" fmla="*/ 363932 w 631300"/>
                <a:gd name="connsiteY256" fmla="*/ 171535 h 373193"/>
                <a:gd name="connsiteX257" fmla="*/ 361337 w 631300"/>
                <a:gd name="connsiteY257" fmla="*/ 172334 h 373193"/>
                <a:gd name="connsiteX258" fmla="*/ 357444 w 631300"/>
                <a:gd name="connsiteY258" fmla="*/ 172334 h 373193"/>
                <a:gd name="connsiteX259" fmla="*/ 355623 w 631300"/>
                <a:gd name="connsiteY259" fmla="*/ 169989 h 373193"/>
                <a:gd name="connsiteX260" fmla="*/ 351456 w 631300"/>
                <a:gd name="connsiteY260" fmla="*/ 167121 h 373193"/>
                <a:gd name="connsiteX261" fmla="*/ 350159 w 631300"/>
                <a:gd name="connsiteY261" fmla="*/ 167121 h 373193"/>
                <a:gd name="connsiteX262" fmla="*/ 342125 w 631300"/>
                <a:gd name="connsiteY262" fmla="*/ 159863 h 373193"/>
                <a:gd name="connsiteX263" fmla="*/ 339255 w 631300"/>
                <a:gd name="connsiteY263" fmla="*/ 159340 h 373193"/>
                <a:gd name="connsiteX264" fmla="*/ 336136 w 631300"/>
                <a:gd name="connsiteY264" fmla="*/ 156496 h 373193"/>
                <a:gd name="connsiteX265" fmla="*/ 337709 w 631300"/>
                <a:gd name="connsiteY265" fmla="*/ 154152 h 373193"/>
                <a:gd name="connsiteX266" fmla="*/ 331995 w 631300"/>
                <a:gd name="connsiteY266" fmla="*/ 154401 h 373193"/>
                <a:gd name="connsiteX267" fmla="*/ 331720 w 631300"/>
                <a:gd name="connsiteY267" fmla="*/ 156995 h 373193"/>
                <a:gd name="connsiteX268" fmla="*/ 334590 w 631300"/>
                <a:gd name="connsiteY268" fmla="*/ 161409 h 373193"/>
                <a:gd name="connsiteX269" fmla="*/ 333541 w 631300"/>
                <a:gd name="connsiteY269" fmla="*/ 163230 h 373193"/>
                <a:gd name="connsiteX270" fmla="*/ 330946 w 631300"/>
                <a:gd name="connsiteY270" fmla="*/ 164278 h 373193"/>
                <a:gd name="connsiteX271" fmla="*/ 330946 w 631300"/>
                <a:gd name="connsiteY271" fmla="*/ 170238 h 373193"/>
                <a:gd name="connsiteX272" fmla="*/ 326780 w 631300"/>
                <a:gd name="connsiteY272" fmla="*/ 179342 h 373193"/>
                <a:gd name="connsiteX273" fmla="*/ 324959 w 631300"/>
                <a:gd name="connsiteY273" fmla="*/ 185827 h 373193"/>
                <a:gd name="connsiteX274" fmla="*/ 322364 w 631300"/>
                <a:gd name="connsiteY274" fmla="*/ 185827 h 373193"/>
                <a:gd name="connsiteX275" fmla="*/ 320542 w 631300"/>
                <a:gd name="connsiteY275" fmla="*/ 182984 h 373193"/>
                <a:gd name="connsiteX276" fmla="*/ 318996 w 631300"/>
                <a:gd name="connsiteY276" fmla="*/ 182185 h 373193"/>
                <a:gd name="connsiteX277" fmla="*/ 316401 w 631300"/>
                <a:gd name="connsiteY277" fmla="*/ 182984 h 373193"/>
                <a:gd name="connsiteX278" fmla="*/ 313032 w 631300"/>
                <a:gd name="connsiteY278" fmla="*/ 186600 h 373193"/>
                <a:gd name="connsiteX279" fmla="*/ 312758 w 631300"/>
                <a:gd name="connsiteY279" fmla="*/ 189219 h 373193"/>
                <a:gd name="connsiteX280" fmla="*/ 311460 w 631300"/>
                <a:gd name="connsiteY280" fmla="*/ 190765 h 373193"/>
                <a:gd name="connsiteX281" fmla="*/ 304699 w 631300"/>
                <a:gd name="connsiteY281" fmla="*/ 192586 h 373193"/>
                <a:gd name="connsiteX282" fmla="*/ 303401 w 631300"/>
                <a:gd name="connsiteY282" fmla="*/ 194132 h 373193"/>
                <a:gd name="connsiteX283" fmla="*/ 302902 w 631300"/>
                <a:gd name="connsiteY283" fmla="*/ 199071 h 373193"/>
                <a:gd name="connsiteX284" fmla="*/ 301605 w 631300"/>
                <a:gd name="connsiteY284" fmla="*/ 202462 h 373193"/>
                <a:gd name="connsiteX285" fmla="*/ 297438 w 631300"/>
                <a:gd name="connsiteY285" fmla="*/ 202712 h 373193"/>
                <a:gd name="connsiteX286" fmla="*/ 296914 w 631300"/>
                <a:gd name="connsiteY286" fmla="*/ 205829 h 373193"/>
                <a:gd name="connsiteX287" fmla="*/ 300557 w 631300"/>
                <a:gd name="connsiteY287" fmla="*/ 207376 h 373193"/>
                <a:gd name="connsiteX288" fmla="*/ 303676 w 631300"/>
                <a:gd name="connsiteY288" fmla="*/ 209720 h 373193"/>
                <a:gd name="connsiteX289" fmla="*/ 303426 w 631300"/>
                <a:gd name="connsiteY289" fmla="*/ 211791 h 373193"/>
                <a:gd name="connsiteX290" fmla="*/ 299259 w 631300"/>
                <a:gd name="connsiteY290" fmla="*/ 213362 h 373193"/>
                <a:gd name="connsiteX291" fmla="*/ 299259 w 631300"/>
                <a:gd name="connsiteY291" fmla="*/ 215432 h 373193"/>
                <a:gd name="connsiteX292" fmla="*/ 301605 w 631300"/>
                <a:gd name="connsiteY292" fmla="*/ 218550 h 373193"/>
                <a:gd name="connsiteX293" fmla="*/ 299783 w 631300"/>
                <a:gd name="connsiteY293" fmla="*/ 221144 h 373193"/>
                <a:gd name="connsiteX294" fmla="*/ 296664 w 631300"/>
                <a:gd name="connsiteY294" fmla="*/ 222715 h 373193"/>
                <a:gd name="connsiteX295" fmla="*/ 295367 w 631300"/>
                <a:gd name="connsiteY295" fmla="*/ 224785 h 373193"/>
                <a:gd name="connsiteX296" fmla="*/ 295891 w 631300"/>
                <a:gd name="connsiteY296" fmla="*/ 228675 h 373193"/>
                <a:gd name="connsiteX297" fmla="*/ 295093 w 631300"/>
                <a:gd name="connsiteY297" fmla="*/ 231544 h 373193"/>
                <a:gd name="connsiteX298" fmla="*/ 291724 w 631300"/>
                <a:gd name="connsiteY298" fmla="*/ 235959 h 373193"/>
                <a:gd name="connsiteX299" fmla="*/ 289654 w 631300"/>
                <a:gd name="connsiteY299" fmla="*/ 240622 h 373193"/>
                <a:gd name="connsiteX300" fmla="*/ 290427 w 631300"/>
                <a:gd name="connsiteY300" fmla="*/ 246334 h 373193"/>
                <a:gd name="connsiteX301" fmla="*/ 290153 w 631300"/>
                <a:gd name="connsiteY301" fmla="*/ 249451 h 373193"/>
                <a:gd name="connsiteX302" fmla="*/ 288356 w 631300"/>
                <a:gd name="connsiteY302" fmla="*/ 249975 h 373193"/>
                <a:gd name="connsiteX303" fmla="*/ 281844 w 631300"/>
                <a:gd name="connsiteY303" fmla="*/ 248404 h 373193"/>
                <a:gd name="connsiteX304" fmla="*/ 273286 w 631300"/>
                <a:gd name="connsiteY304" fmla="*/ 236732 h 373193"/>
                <a:gd name="connsiteX305" fmla="*/ 270417 w 631300"/>
                <a:gd name="connsiteY305" fmla="*/ 234138 h 373193"/>
                <a:gd name="connsiteX306" fmla="*/ 260536 w 631300"/>
                <a:gd name="connsiteY306" fmla="*/ 231269 h 373193"/>
                <a:gd name="connsiteX307" fmla="*/ 242871 w 631300"/>
                <a:gd name="connsiteY307" fmla="*/ 252819 h 373193"/>
                <a:gd name="connsiteX308" fmla="*/ 237432 w 631300"/>
                <a:gd name="connsiteY308" fmla="*/ 256984 h 373193"/>
                <a:gd name="connsiteX309" fmla="*/ 225730 w 631300"/>
                <a:gd name="connsiteY309" fmla="*/ 261922 h 373193"/>
                <a:gd name="connsiteX310" fmla="*/ 217946 w 631300"/>
                <a:gd name="connsiteY310" fmla="*/ 264266 h 373193"/>
                <a:gd name="connsiteX311" fmla="*/ 215351 w 631300"/>
                <a:gd name="connsiteY311" fmla="*/ 264266 h 373193"/>
                <a:gd name="connsiteX312" fmla="*/ 213005 w 631300"/>
                <a:gd name="connsiteY312" fmla="*/ 260625 h 373193"/>
                <a:gd name="connsiteX313" fmla="*/ 202102 w 631300"/>
                <a:gd name="connsiteY313" fmla="*/ 268681 h 373193"/>
                <a:gd name="connsiteX314" fmla="*/ 201578 w 631300"/>
                <a:gd name="connsiteY314" fmla="*/ 263992 h 373193"/>
                <a:gd name="connsiteX315" fmla="*/ 198708 w 631300"/>
                <a:gd name="connsiteY315" fmla="*/ 252819 h 373193"/>
                <a:gd name="connsiteX316" fmla="*/ 200031 w 631300"/>
                <a:gd name="connsiteY316" fmla="*/ 250998 h 373193"/>
                <a:gd name="connsiteX317" fmla="*/ 204697 w 631300"/>
                <a:gd name="connsiteY317" fmla="*/ 253093 h 373193"/>
                <a:gd name="connsiteX318" fmla="*/ 213778 w 631300"/>
                <a:gd name="connsiteY318" fmla="*/ 242443 h 373193"/>
                <a:gd name="connsiteX319" fmla="*/ 215076 w 631300"/>
                <a:gd name="connsiteY319" fmla="*/ 234387 h 373193"/>
                <a:gd name="connsiteX320" fmla="*/ 216648 w 631300"/>
                <a:gd name="connsiteY320" fmla="*/ 233090 h 373193"/>
                <a:gd name="connsiteX321" fmla="*/ 215875 w 631300"/>
                <a:gd name="connsiteY321" fmla="*/ 229723 h 373193"/>
                <a:gd name="connsiteX322" fmla="*/ 213005 w 631300"/>
                <a:gd name="connsiteY322" fmla="*/ 226331 h 373193"/>
                <a:gd name="connsiteX323" fmla="*/ 211183 w 631300"/>
                <a:gd name="connsiteY323" fmla="*/ 221393 h 373193"/>
                <a:gd name="connsiteX324" fmla="*/ 207816 w 631300"/>
                <a:gd name="connsiteY324" fmla="*/ 215432 h 373193"/>
                <a:gd name="connsiteX325" fmla="*/ 215351 w 631300"/>
                <a:gd name="connsiteY325" fmla="*/ 218550 h 373193"/>
                <a:gd name="connsiteX326" fmla="*/ 215076 w 631300"/>
                <a:gd name="connsiteY326" fmla="*/ 212563 h 373193"/>
                <a:gd name="connsiteX327" fmla="*/ 213280 w 631300"/>
                <a:gd name="connsiteY327" fmla="*/ 208423 h 373193"/>
                <a:gd name="connsiteX328" fmla="*/ 212232 w 631300"/>
                <a:gd name="connsiteY328" fmla="*/ 204532 h 373193"/>
                <a:gd name="connsiteX329" fmla="*/ 210161 w 631300"/>
                <a:gd name="connsiteY329" fmla="*/ 198297 h 373193"/>
                <a:gd name="connsiteX330" fmla="*/ 209113 w 631300"/>
                <a:gd name="connsiteY330" fmla="*/ 192835 h 373193"/>
                <a:gd name="connsiteX331" fmla="*/ 209362 w 631300"/>
                <a:gd name="connsiteY331" fmla="*/ 189194 h 373193"/>
                <a:gd name="connsiteX332" fmla="*/ 208065 w 631300"/>
                <a:gd name="connsiteY332" fmla="*/ 186874 h 373193"/>
                <a:gd name="connsiteX333" fmla="*/ 195090 w 631300"/>
                <a:gd name="connsiteY333" fmla="*/ 178544 h 373193"/>
                <a:gd name="connsiteX334" fmla="*/ 191698 w 631300"/>
                <a:gd name="connsiteY334" fmla="*/ 177247 h 373193"/>
                <a:gd name="connsiteX335" fmla="*/ 184961 w 631300"/>
                <a:gd name="connsiteY335" fmla="*/ 184779 h 373193"/>
                <a:gd name="connsiteX336" fmla="*/ 180545 w 631300"/>
                <a:gd name="connsiteY336" fmla="*/ 193109 h 373193"/>
                <a:gd name="connsiteX337" fmla="*/ 178723 w 631300"/>
                <a:gd name="connsiteY337" fmla="*/ 194656 h 373193"/>
                <a:gd name="connsiteX338" fmla="*/ 177675 w 631300"/>
                <a:gd name="connsiteY338" fmla="*/ 197250 h 373193"/>
                <a:gd name="connsiteX339" fmla="*/ 169616 w 631300"/>
                <a:gd name="connsiteY339" fmla="*/ 193109 h 373193"/>
                <a:gd name="connsiteX340" fmla="*/ 160534 w 631300"/>
                <a:gd name="connsiteY340" fmla="*/ 191289 h 373193"/>
                <a:gd name="connsiteX341" fmla="*/ 151427 w 631300"/>
                <a:gd name="connsiteY341" fmla="*/ 195429 h 373193"/>
                <a:gd name="connsiteX342" fmla="*/ 147011 w 631300"/>
                <a:gd name="connsiteY342" fmla="*/ 195429 h 373193"/>
                <a:gd name="connsiteX343" fmla="*/ 144940 w 631300"/>
                <a:gd name="connsiteY343" fmla="*/ 202188 h 373193"/>
                <a:gd name="connsiteX344" fmla="*/ 142869 w 631300"/>
                <a:gd name="connsiteY344" fmla="*/ 201415 h 373193"/>
                <a:gd name="connsiteX345" fmla="*/ 142070 w 631300"/>
                <a:gd name="connsiteY345" fmla="*/ 206852 h 373193"/>
                <a:gd name="connsiteX346" fmla="*/ 139226 w 631300"/>
                <a:gd name="connsiteY346" fmla="*/ 207126 h 373193"/>
                <a:gd name="connsiteX347" fmla="*/ 133238 w 631300"/>
                <a:gd name="connsiteY347" fmla="*/ 212065 h 373193"/>
                <a:gd name="connsiteX348" fmla="*/ 131691 w 631300"/>
                <a:gd name="connsiteY348" fmla="*/ 214384 h 373193"/>
                <a:gd name="connsiteX349" fmla="*/ 131941 w 631300"/>
                <a:gd name="connsiteY349" fmla="*/ 220370 h 373193"/>
                <a:gd name="connsiteX350" fmla="*/ 131691 w 631300"/>
                <a:gd name="connsiteY350" fmla="*/ 226855 h 373193"/>
                <a:gd name="connsiteX351" fmla="*/ 127275 w 631300"/>
                <a:gd name="connsiteY351" fmla="*/ 228152 h 373193"/>
                <a:gd name="connsiteX352" fmla="*/ 121287 w 631300"/>
                <a:gd name="connsiteY352" fmla="*/ 227628 h 373193"/>
                <a:gd name="connsiteX353" fmla="*/ 118966 w 631300"/>
                <a:gd name="connsiteY353" fmla="*/ 228675 h 373193"/>
                <a:gd name="connsiteX354" fmla="*/ 116097 w 631300"/>
                <a:gd name="connsiteY354" fmla="*/ 231793 h 373193"/>
                <a:gd name="connsiteX355" fmla="*/ 112978 w 631300"/>
                <a:gd name="connsiteY355" fmla="*/ 229972 h 373193"/>
                <a:gd name="connsiteX356" fmla="*/ 109610 w 631300"/>
                <a:gd name="connsiteY356" fmla="*/ 225034 h 373193"/>
                <a:gd name="connsiteX357" fmla="*/ 105193 w 631300"/>
                <a:gd name="connsiteY357" fmla="*/ 219847 h 373193"/>
                <a:gd name="connsiteX358" fmla="*/ 102075 w 631300"/>
                <a:gd name="connsiteY358" fmla="*/ 214135 h 373193"/>
                <a:gd name="connsiteX359" fmla="*/ 102324 w 631300"/>
                <a:gd name="connsiteY359" fmla="*/ 212314 h 373193"/>
                <a:gd name="connsiteX360" fmla="*/ 101302 w 631300"/>
                <a:gd name="connsiteY360" fmla="*/ 208174 h 373193"/>
                <a:gd name="connsiteX361" fmla="*/ 101302 w 631300"/>
                <a:gd name="connsiteY361" fmla="*/ 204782 h 373193"/>
                <a:gd name="connsiteX362" fmla="*/ 102599 w 631300"/>
                <a:gd name="connsiteY362" fmla="*/ 201415 h 373193"/>
                <a:gd name="connsiteX363" fmla="*/ 102324 w 631300"/>
                <a:gd name="connsiteY363" fmla="*/ 199071 h 373193"/>
                <a:gd name="connsiteX364" fmla="*/ 107514 w 631300"/>
                <a:gd name="connsiteY364" fmla="*/ 191289 h 373193"/>
                <a:gd name="connsiteX365" fmla="*/ 108837 w 631300"/>
                <a:gd name="connsiteY365" fmla="*/ 188695 h 373193"/>
                <a:gd name="connsiteX366" fmla="*/ 108038 w 631300"/>
                <a:gd name="connsiteY366" fmla="*/ 185053 h 373193"/>
                <a:gd name="connsiteX367" fmla="*/ 102848 w 631300"/>
                <a:gd name="connsiteY367" fmla="*/ 185553 h 373193"/>
                <a:gd name="connsiteX368" fmla="*/ 99480 w 631300"/>
                <a:gd name="connsiteY368" fmla="*/ 184530 h 373193"/>
                <a:gd name="connsiteX369" fmla="*/ 95837 w 631300"/>
                <a:gd name="connsiteY369" fmla="*/ 181936 h 373193"/>
                <a:gd name="connsiteX370" fmla="*/ 90648 w 631300"/>
                <a:gd name="connsiteY370" fmla="*/ 179841 h 373193"/>
                <a:gd name="connsiteX371" fmla="*/ 87254 w 631300"/>
                <a:gd name="connsiteY371" fmla="*/ 178045 h 373193"/>
                <a:gd name="connsiteX372" fmla="*/ 83636 w 631300"/>
                <a:gd name="connsiteY372" fmla="*/ 178818 h 373193"/>
                <a:gd name="connsiteX373" fmla="*/ 81540 w 631300"/>
                <a:gd name="connsiteY373" fmla="*/ 177771 h 373193"/>
                <a:gd name="connsiteX374" fmla="*/ 77898 w 631300"/>
                <a:gd name="connsiteY374" fmla="*/ 179591 h 373193"/>
                <a:gd name="connsiteX375" fmla="*/ 76600 w 631300"/>
                <a:gd name="connsiteY375" fmla="*/ 175950 h 373193"/>
                <a:gd name="connsiteX376" fmla="*/ 76600 w 631300"/>
                <a:gd name="connsiteY376" fmla="*/ 169465 h 373193"/>
                <a:gd name="connsiteX377" fmla="*/ 74005 w 631300"/>
                <a:gd name="connsiteY377" fmla="*/ 167121 h 373193"/>
                <a:gd name="connsiteX378" fmla="*/ 71685 w 631300"/>
                <a:gd name="connsiteY378" fmla="*/ 168941 h 373193"/>
                <a:gd name="connsiteX379" fmla="*/ 68042 w 631300"/>
                <a:gd name="connsiteY379" fmla="*/ 169989 h 373193"/>
                <a:gd name="connsiteX380" fmla="*/ 66745 w 631300"/>
                <a:gd name="connsiteY380" fmla="*/ 173107 h 373193"/>
                <a:gd name="connsiteX381" fmla="*/ 60507 w 631300"/>
                <a:gd name="connsiteY381" fmla="*/ 171012 h 373193"/>
                <a:gd name="connsiteX382" fmla="*/ 57113 w 631300"/>
                <a:gd name="connsiteY382" fmla="*/ 170513 h 373193"/>
                <a:gd name="connsiteX383" fmla="*/ 53745 w 631300"/>
                <a:gd name="connsiteY383" fmla="*/ 174403 h 373193"/>
                <a:gd name="connsiteX384" fmla="*/ 50627 w 631300"/>
                <a:gd name="connsiteY384" fmla="*/ 176997 h 373193"/>
                <a:gd name="connsiteX385" fmla="*/ 51674 w 631300"/>
                <a:gd name="connsiteY385" fmla="*/ 179342 h 373193"/>
                <a:gd name="connsiteX386" fmla="*/ 44389 w 631300"/>
                <a:gd name="connsiteY386" fmla="*/ 182709 h 373193"/>
                <a:gd name="connsiteX387" fmla="*/ 36854 w 631300"/>
                <a:gd name="connsiteY387" fmla="*/ 187897 h 373193"/>
                <a:gd name="connsiteX388" fmla="*/ 38151 w 631300"/>
                <a:gd name="connsiteY388" fmla="*/ 189219 h 373193"/>
                <a:gd name="connsiteX389" fmla="*/ 32712 w 631300"/>
                <a:gd name="connsiteY389" fmla="*/ 192312 h 373193"/>
                <a:gd name="connsiteX390" fmla="*/ 30616 w 631300"/>
                <a:gd name="connsiteY390" fmla="*/ 192586 h 373193"/>
                <a:gd name="connsiteX391" fmla="*/ 28021 w 631300"/>
                <a:gd name="connsiteY391" fmla="*/ 190241 h 373193"/>
                <a:gd name="connsiteX392" fmla="*/ 18940 w 631300"/>
                <a:gd name="connsiteY392" fmla="*/ 188421 h 373193"/>
                <a:gd name="connsiteX393" fmla="*/ 17367 w 631300"/>
                <a:gd name="connsiteY393" fmla="*/ 190241 h 373193"/>
                <a:gd name="connsiteX394" fmla="*/ 13750 w 631300"/>
                <a:gd name="connsiteY394" fmla="*/ 183756 h 373193"/>
                <a:gd name="connsiteX395" fmla="*/ 9583 w 631300"/>
                <a:gd name="connsiteY395" fmla="*/ 172832 h 373193"/>
                <a:gd name="connsiteX396" fmla="*/ 7512 w 631300"/>
                <a:gd name="connsiteY396" fmla="*/ 170238 h 373193"/>
                <a:gd name="connsiteX397" fmla="*/ 3096 w 631300"/>
                <a:gd name="connsiteY397" fmla="*/ 160637 h 373193"/>
                <a:gd name="connsiteX398" fmla="*/ 1274 w 631300"/>
                <a:gd name="connsiteY398" fmla="*/ 155698 h 373193"/>
                <a:gd name="connsiteX399" fmla="*/ -2119 w 631300"/>
                <a:gd name="connsiteY399" fmla="*/ 149213 h 373193"/>
                <a:gd name="connsiteX400" fmla="*/ 6988 w 631300"/>
                <a:gd name="connsiteY400" fmla="*/ 141431 h 373193"/>
                <a:gd name="connsiteX401" fmla="*/ 10107 w 631300"/>
                <a:gd name="connsiteY401" fmla="*/ 138040 h 373193"/>
                <a:gd name="connsiteX402" fmla="*/ 11404 w 631300"/>
                <a:gd name="connsiteY402" fmla="*/ 134149 h 373193"/>
                <a:gd name="connsiteX403" fmla="*/ 11130 w 631300"/>
                <a:gd name="connsiteY403" fmla="*/ 128437 h 373193"/>
                <a:gd name="connsiteX404" fmla="*/ 10356 w 631300"/>
                <a:gd name="connsiteY404" fmla="*/ 118561 h 373193"/>
                <a:gd name="connsiteX405" fmla="*/ 7237 w 631300"/>
                <a:gd name="connsiteY405" fmla="*/ 108958 h 373193"/>
                <a:gd name="connsiteX406" fmla="*/ 12702 w 631300"/>
                <a:gd name="connsiteY406" fmla="*/ 104793 h 373193"/>
                <a:gd name="connsiteX407" fmla="*/ 23605 w 631300"/>
                <a:gd name="connsiteY407" fmla="*/ 98059 h 373193"/>
                <a:gd name="connsiteX408" fmla="*/ 25177 w 631300"/>
                <a:gd name="connsiteY408" fmla="*/ 95715 h 373193"/>
                <a:gd name="connsiteX409" fmla="*/ 28795 w 631300"/>
                <a:gd name="connsiteY409" fmla="*/ 88706 h 373193"/>
                <a:gd name="connsiteX410" fmla="*/ 31415 w 631300"/>
                <a:gd name="connsiteY410" fmla="*/ 87135 h 373193"/>
                <a:gd name="connsiteX411" fmla="*/ 37628 w 631300"/>
                <a:gd name="connsiteY411" fmla="*/ 92597 h 373193"/>
                <a:gd name="connsiteX412" fmla="*/ 42842 w 631300"/>
                <a:gd name="connsiteY412" fmla="*/ 96487 h 373193"/>
                <a:gd name="connsiteX413" fmla="*/ 46984 w 631300"/>
                <a:gd name="connsiteY413" fmla="*/ 97535 h 373193"/>
                <a:gd name="connsiteX414" fmla="*/ 55817 w 631300"/>
                <a:gd name="connsiteY414" fmla="*/ 102997 h 373193"/>
                <a:gd name="connsiteX415" fmla="*/ 58411 w 631300"/>
                <a:gd name="connsiteY415" fmla="*/ 105317 h 373193"/>
                <a:gd name="connsiteX416" fmla="*/ 62578 w 631300"/>
                <a:gd name="connsiteY416" fmla="*/ 99880 h 373193"/>
                <a:gd name="connsiteX417" fmla="*/ 63626 w 631300"/>
                <a:gd name="connsiteY417" fmla="*/ 95191 h 373193"/>
                <a:gd name="connsiteX418" fmla="*/ 66745 w 631300"/>
                <a:gd name="connsiteY418" fmla="*/ 91549 h 373193"/>
                <a:gd name="connsiteX419" fmla="*/ 69340 w 631300"/>
                <a:gd name="connsiteY419" fmla="*/ 89479 h 373193"/>
                <a:gd name="connsiteX420" fmla="*/ 70886 w 631300"/>
                <a:gd name="connsiteY420" fmla="*/ 91300 h 373193"/>
                <a:gd name="connsiteX421" fmla="*/ 75577 w 631300"/>
                <a:gd name="connsiteY421" fmla="*/ 91050 h 373193"/>
                <a:gd name="connsiteX422" fmla="*/ 75826 w 631300"/>
                <a:gd name="connsiteY422" fmla="*/ 87409 h 373193"/>
                <a:gd name="connsiteX423" fmla="*/ 81291 w 631300"/>
                <a:gd name="connsiteY423" fmla="*/ 82471 h 373193"/>
                <a:gd name="connsiteX424" fmla="*/ 85433 w 631300"/>
                <a:gd name="connsiteY424" fmla="*/ 81424 h 373193"/>
                <a:gd name="connsiteX425" fmla="*/ 84135 w 631300"/>
                <a:gd name="connsiteY425" fmla="*/ 78580 h 373193"/>
                <a:gd name="connsiteX426" fmla="*/ 81815 w 631300"/>
                <a:gd name="connsiteY426" fmla="*/ 77533 h 373193"/>
                <a:gd name="connsiteX427" fmla="*/ 83611 w 631300"/>
                <a:gd name="connsiteY427" fmla="*/ 73392 h 373193"/>
                <a:gd name="connsiteX428" fmla="*/ 86730 w 631300"/>
                <a:gd name="connsiteY428" fmla="*/ 72096 h 373193"/>
                <a:gd name="connsiteX429" fmla="*/ 92444 w 631300"/>
                <a:gd name="connsiteY429" fmla="*/ 68180 h 373193"/>
                <a:gd name="connsiteX430" fmla="*/ 94539 w 631300"/>
                <a:gd name="connsiteY430" fmla="*/ 65860 h 373193"/>
                <a:gd name="connsiteX431" fmla="*/ 96860 w 631300"/>
                <a:gd name="connsiteY431" fmla="*/ 60149 h 373193"/>
                <a:gd name="connsiteX432" fmla="*/ 91670 w 631300"/>
                <a:gd name="connsiteY432" fmla="*/ 57530 h 373193"/>
                <a:gd name="connsiteX433" fmla="*/ 93766 w 631300"/>
                <a:gd name="connsiteY433" fmla="*/ 54162 h 373193"/>
                <a:gd name="connsiteX434" fmla="*/ 95837 w 631300"/>
                <a:gd name="connsiteY434" fmla="*/ 48975 h 373193"/>
                <a:gd name="connsiteX435" fmla="*/ 98956 w 631300"/>
                <a:gd name="connsiteY435" fmla="*/ 42989 h 373193"/>
                <a:gd name="connsiteX436" fmla="*/ 101800 w 631300"/>
                <a:gd name="connsiteY436" fmla="*/ 40670 h 373193"/>
                <a:gd name="connsiteX437" fmla="*/ 105443 w 631300"/>
                <a:gd name="connsiteY437" fmla="*/ 39098 h 373193"/>
                <a:gd name="connsiteX438" fmla="*/ 105443 w 631300"/>
                <a:gd name="connsiteY438" fmla="*/ 37552 h 373193"/>
                <a:gd name="connsiteX439" fmla="*/ 124156 w 631300"/>
                <a:gd name="connsiteY439" fmla="*/ 35980 h 373193"/>
                <a:gd name="connsiteX440" fmla="*/ 123357 w 631300"/>
                <a:gd name="connsiteY440" fmla="*/ 34434 h 373193"/>
                <a:gd name="connsiteX441" fmla="*/ 126476 w 631300"/>
                <a:gd name="connsiteY441" fmla="*/ 31566 h 373193"/>
                <a:gd name="connsiteX442" fmla="*/ 138952 w 631300"/>
                <a:gd name="connsiteY442" fmla="*/ 21190 h 373193"/>
                <a:gd name="connsiteX443" fmla="*/ 157390 w 631300"/>
                <a:gd name="connsiteY443" fmla="*/ 4829 h 373193"/>
                <a:gd name="connsiteX444" fmla="*/ 161033 w 631300"/>
                <a:gd name="connsiteY444" fmla="*/ 2734 h 373193"/>
                <a:gd name="connsiteX445" fmla="*/ 163902 w 631300"/>
                <a:gd name="connsiteY445" fmla="*/ 3258 h 373193"/>
                <a:gd name="connsiteX446" fmla="*/ 178972 w 631300"/>
                <a:gd name="connsiteY446" fmla="*/ 1961 h 373193"/>
                <a:gd name="connsiteX447" fmla="*/ 181817 w 631300"/>
                <a:gd name="connsiteY447" fmla="*/ 3008 h 373193"/>
                <a:gd name="connsiteX448" fmla="*/ 182615 w 631300"/>
                <a:gd name="connsiteY448" fmla="*/ -383 h 373193"/>
                <a:gd name="connsiteX449" fmla="*/ 200779 w 631300"/>
                <a:gd name="connsiteY449" fmla="*/ 7947 h 373193"/>
                <a:gd name="connsiteX450" fmla="*/ 221837 w 631300"/>
                <a:gd name="connsiteY450" fmla="*/ 4031 h 373193"/>
                <a:gd name="connsiteX451" fmla="*/ 233265 w 631300"/>
                <a:gd name="connsiteY451" fmla="*/ 4031 h 373193"/>
                <a:gd name="connsiteX452" fmla="*/ 240800 w 631300"/>
                <a:gd name="connsiteY452" fmla="*/ 1188 h 373193"/>
                <a:gd name="connsiteX453" fmla="*/ 244693 w 631300"/>
                <a:gd name="connsiteY453" fmla="*/ 1188 h 373193"/>
                <a:gd name="connsiteX454" fmla="*/ 256120 w 631300"/>
                <a:gd name="connsiteY454" fmla="*/ 2485 h 373193"/>
                <a:gd name="connsiteX455" fmla="*/ 263131 w 631300"/>
                <a:gd name="connsiteY455" fmla="*/ 1188 h 373193"/>
                <a:gd name="connsiteX456" fmla="*/ 265476 w 631300"/>
                <a:gd name="connsiteY456" fmla="*/ 1961 h 373193"/>
                <a:gd name="connsiteX457" fmla="*/ 268346 w 631300"/>
                <a:gd name="connsiteY457" fmla="*/ 5852 h 373193"/>
                <a:gd name="connsiteX458" fmla="*/ 273785 w 631300"/>
                <a:gd name="connsiteY458" fmla="*/ 9244 h 373193"/>
                <a:gd name="connsiteX459" fmla="*/ 276380 w 631300"/>
                <a:gd name="connsiteY459" fmla="*/ 6625 h 373193"/>
                <a:gd name="connsiteX460" fmla="*/ 281320 w 631300"/>
                <a:gd name="connsiteY460" fmla="*/ 6376 h 373193"/>
                <a:gd name="connsiteX461" fmla="*/ 284963 w 631300"/>
                <a:gd name="connsiteY461" fmla="*/ 3533 h 373193"/>
                <a:gd name="connsiteX462" fmla="*/ 289130 w 631300"/>
                <a:gd name="connsiteY462" fmla="*/ 6650 h 373193"/>
                <a:gd name="connsiteX463" fmla="*/ 297164 w 631300"/>
                <a:gd name="connsiteY463" fmla="*/ 7149 h 37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</a:cxnLst>
              <a:rect l="l" t="t" r="r" b="b"/>
              <a:pathLst>
                <a:path w="631300" h="373193">
                  <a:moveTo>
                    <a:pt x="301854" y="4031"/>
                  </a:moveTo>
                  <a:lnTo>
                    <a:pt x="301605" y="6101"/>
                  </a:lnTo>
                  <a:lnTo>
                    <a:pt x="304973" y="11039"/>
                  </a:lnTo>
                  <a:lnTo>
                    <a:pt x="303426" y="20143"/>
                  </a:lnTo>
                  <a:lnTo>
                    <a:pt x="303426" y="23236"/>
                  </a:lnTo>
                  <a:lnTo>
                    <a:pt x="302129" y="28972"/>
                  </a:lnTo>
                  <a:lnTo>
                    <a:pt x="300831" y="39871"/>
                  </a:lnTo>
                  <a:lnTo>
                    <a:pt x="300033" y="42216"/>
                  </a:lnTo>
                  <a:lnTo>
                    <a:pt x="300557" y="45833"/>
                  </a:lnTo>
                  <a:lnTo>
                    <a:pt x="304724" y="55459"/>
                  </a:lnTo>
                  <a:lnTo>
                    <a:pt x="308866" y="61421"/>
                  </a:lnTo>
                  <a:lnTo>
                    <a:pt x="312258" y="64289"/>
                  </a:lnTo>
                  <a:lnTo>
                    <a:pt x="318222" y="68180"/>
                  </a:lnTo>
                  <a:lnTo>
                    <a:pt x="330423" y="77258"/>
                  </a:lnTo>
                  <a:lnTo>
                    <a:pt x="337709" y="80127"/>
                  </a:lnTo>
                  <a:lnTo>
                    <a:pt x="339779" y="81149"/>
                  </a:lnTo>
                  <a:lnTo>
                    <a:pt x="346790" y="81947"/>
                  </a:lnTo>
                  <a:lnTo>
                    <a:pt x="348886" y="84017"/>
                  </a:lnTo>
                  <a:lnTo>
                    <a:pt x="352254" y="82196"/>
                  </a:lnTo>
                  <a:lnTo>
                    <a:pt x="354076" y="82970"/>
                  </a:lnTo>
                  <a:lnTo>
                    <a:pt x="354076" y="85314"/>
                  </a:lnTo>
                  <a:lnTo>
                    <a:pt x="355124" y="88956"/>
                  </a:lnTo>
                  <a:lnTo>
                    <a:pt x="357195" y="90252"/>
                  </a:lnTo>
                  <a:lnTo>
                    <a:pt x="361087" y="85065"/>
                  </a:lnTo>
                  <a:lnTo>
                    <a:pt x="362659" y="84267"/>
                  </a:lnTo>
                  <a:lnTo>
                    <a:pt x="370693" y="84541"/>
                  </a:lnTo>
                  <a:lnTo>
                    <a:pt x="369396" y="88681"/>
                  </a:lnTo>
                  <a:lnTo>
                    <a:pt x="370194" y="90003"/>
                  </a:lnTo>
                  <a:lnTo>
                    <a:pt x="373562" y="90003"/>
                  </a:lnTo>
                  <a:lnTo>
                    <a:pt x="377455" y="91025"/>
                  </a:lnTo>
                  <a:lnTo>
                    <a:pt x="378502" y="89729"/>
                  </a:lnTo>
                  <a:lnTo>
                    <a:pt x="375110" y="86611"/>
                  </a:lnTo>
                  <a:lnTo>
                    <a:pt x="372265" y="84790"/>
                  </a:lnTo>
                  <a:lnTo>
                    <a:pt x="375110" y="83493"/>
                  </a:lnTo>
                  <a:lnTo>
                    <a:pt x="383942" y="84541"/>
                  </a:lnTo>
                  <a:lnTo>
                    <a:pt x="389156" y="84017"/>
                  </a:lnTo>
                  <a:lnTo>
                    <a:pt x="389655" y="80650"/>
                  </a:lnTo>
                  <a:lnTo>
                    <a:pt x="397989" y="76236"/>
                  </a:lnTo>
                  <a:lnTo>
                    <a:pt x="399536" y="78580"/>
                  </a:lnTo>
                  <a:lnTo>
                    <a:pt x="403179" y="79603"/>
                  </a:lnTo>
                  <a:lnTo>
                    <a:pt x="410190" y="77009"/>
                  </a:lnTo>
                  <a:lnTo>
                    <a:pt x="414357" y="72843"/>
                  </a:lnTo>
                  <a:lnTo>
                    <a:pt x="416427" y="72594"/>
                  </a:lnTo>
                  <a:lnTo>
                    <a:pt x="421867" y="73642"/>
                  </a:lnTo>
                  <a:lnTo>
                    <a:pt x="425260" y="72345"/>
                  </a:lnTo>
                  <a:lnTo>
                    <a:pt x="429402" y="68429"/>
                  </a:lnTo>
                  <a:lnTo>
                    <a:pt x="430974" y="69751"/>
                  </a:lnTo>
                  <a:lnTo>
                    <a:pt x="432021" y="72594"/>
                  </a:lnTo>
                  <a:lnTo>
                    <a:pt x="437211" y="72345"/>
                  </a:lnTo>
                  <a:lnTo>
                    <a:pt x="440854" y="73642"/>
                  </a:lnTo>
                  <a:lnTo>
                    <a:pt x="443973" y="70524"/>
                  </a:lnTo>
                  <a:lnTo>
                    <a:pt x="446568" y="69726"/>
                  </a:lnTo>
                  <a:lnTo>
                    <a:pt x="449412" y="73118"/>
                  </a:lnTo>
                  <a:lnTo>
                    <a:pt x="452282" y="75188"/>
                  </a:lnTo>
                  <a:lnTo>
                    <a:pt x="455400" y="72843"/>
                  </a:lnTo>
                  <a:lnTo>
                    <a:pt x="461114" y="71048"/>
                  </a:lnTo>
                  <a:lnTo>
                    <a:pt x="462137" y="72594"/>
                  </a:lnTo>
                  <a:lnTo>
                    <a:pt x="465530" y="74664"/>
                  </a:lnTo>
                  <a:lnTo>
                    <a:pt x="464233" y="77009"/>
                  </a:lnTo>
                  <a:lnTo>
                    <a:pt x="466553" y="77533"/>
                  </a:lnTo>
                  <a:lnTo>
                    <a:pt x="474088" y="74415"/>
                  </a:lnTo>
                  <a:lnTo>
                    <a:pt x="478505" y="73617"/>
                  </a:lnTo>
                  <a:lnTo>
                    <a:pt x="479303" y="72071"/>
                  </a:lnTo>
                  <a:lnTo>
                    <a:pt x="493849" y="74415"/>
                  </a:lnTo>
                  <a:lnTo>
                    <a:pt x="493051" y="79852"/>
                  </a:lnTo>
                  <a:lnTo>
                    <a:pt x="494099" y="88956"/>
                  </a:lnTo>
                  <a:lnTo>
                    <a:pt x="495147" y="91799"/>
                  </a:lnTo>
                  <a:lnTo>
                    <a:pt x="499289" y="90502"/>
                  </a:lnTo>
                  <a:lnTo>
                    <a:pt x="503206" y="91300"/>
                  </a:lnTo>
                  <a:lnTo>
                    <a:pt x="511240" y="94916"/>
                  </a:lnTo>
                  <a:lnTo>
                    <a:pt x="513062" y="95191"/>
                  </a:lnTo>
                  <a:lnTo>
                    <a:pt x="518276" y="93096"/>
                  </a:lnTo>
                  <a:lnTo>
                    <a:pt x="521121" y="90502"/>
                  </a:lnTo>
                  <a:lnTo>
                    <a:pt x="523715" y="84541"/>
                  </a:lnTo>
                  <a:lnTo>
                    <a:pt x="523990" y="76734"/>
                  </a:lnTo>
                  <a:lnTo>
                    <a:pt x="523191" y="72320"/>
                  </a:lnTo>
                  <a:lnTo>
                    <a:pt x="524763" y="66883"/>
                  </a:lnTo>
                  <a:lnTo>
                    <a:pt x="527882" y="63490"/>
                  </a:lnTo>
                  <a:lnTo>
                    <a:pt x="530202" y="62468"/>
                  </a:lnTo>
                  <a:lnTo>
                    <a:pt x="536964" y="61670"/>
                  </a:lnTo>
                  <a:lnTo>
                    <a:pt x="541131" y="59874"/>
                  </a:lnTo>
                  <a:lnTo>
                    <a:pt x="546046" y="55958"/>
                  </a:lnTo>
                  <a:lnTo>
                    <a:pt x="549963" y="51818"/>
                  </a:lnTo>
                  <a:lnTo>
                    <a:pt x="554629" y="44012"/>
                  </a:lnTo>
                  <a:lnTo>
                    <a:pt x="558521" y="30518"/>
                  </a:lnTo>
                  <a:lnTo>
                    <a:pt x="562938" y="24533"/>
                  </a:lnTo>
                  <a:lnTo>
                    <a:pt x="565807" y="19868"/>
                  </a:lnTo>
                  <a:lnTo>
                    <a:pt x="570472" y="14930"/>
                  </a:lnTo>
                  <a:lnTo>
                    <a:pt x="572568" y="14406"/>
                  </a:lnTo>
                  <a:lnTo>
                    <a:pt x="576710" y="14681"/>
                  </a:lnTo>
                  <a:lnTo>
                    <a:pt x="584245" y="16751"/>
                  </a:lnTo>
                  <a:lnTo>
                    <a:pt x="595947" y="23236"/>
                  </a:lnTo>
                  <a:lnTo>
                    <a:pt x="599315" y="24807"/>
                  </a:lnTo>
                  <a:lnTo>
                    <a:pt x="599565" y="26627"/>
                  </a:lnTo>
                  <a:lnTo>
                    <a:pt x="603483" y="32589"/>
                  </a:lnTo>
                  <a:lnTo>
                    <a:pt x="601910" y="33636"/>
                  </a:lnTo>
                  <a:lnTo>
                    <a:pt x="600613" y="31292"/>
                  </a:lnTo>
                  <a:lnTo>
                    <a:pt x="598268" y="31815"/>
                  </a:lnTo>
                  <a:lnTo>
                    <a:pt x="598018" y="38300"/>
                  </a:lnTo>
                  <a:lnTo>
                    <a:pt x="599315" y="46605"/>
                  </a:lnTo>
                  <a:lnTo>
                    <a:pt x="598792" y="52068"/>
                  </a:lnTo>
                  <a:lnTo>
                    <a:pt x="596995" y="58552"/>
                  </a:lnTo>
                  <a:lnTo>
                    <a:pt x="602709" y="68953"/>
                  </a:lnTo>
                  <a:lnTo>
                    <a:pt x="605029" y="74140"/>
                  </a:lnTo>
                  <a:lnTo>
                    <a:pt x="608922" y="74664"/>
                  </a:lnTo>
                  <a:lnTo>
                    <a:pt x="613088" y="81424"/>
                  </a:lnTo>
                  <a:lnTo>
                    <a:pt x="618552" y="79353"/>
                  </a:lnTo>
                  <a:lnTo>
                    <a:pt x="620623" y="84017"/>
                  </a:lnTo>
                  <a:lnTo>
                    <a:pt x="628682" y="84790"/>
                  </a:lnTo>
                  <a:lnTo>
                    <a:pt x="629181" y="86362"/>
                  </a:lnTo>
                  <a:lnTo>
                    <a:pt x="621397" y="85314"/>
                  </a:lnTo>
                  <a:lnTo>
                    <a:pt x="616981" y="87384"/>
                  </a:lnTo>
                  <a:lnTo>
                    <a:pt x="614136" y="87659"/>
                  </a:lnTo>
                  <a:lnTo>
                    <a:pt x="609445" y="91549"/>
                  </a:lnTo>
                  <a:lnTo>
                    <a:pt x="604505" y="98034"/>
                  </a:lnTo>
                  <a:lnTo>
                    <a:pt x="602684" y="101675"/>
                  </a:lnTo>
                  <a:lnTo>
                    <a:pt x="600613" y="101675"/>
                  </a:lnTo>
                  <a:lnTo>
                    <a:pt x="600888" y="105840"/>
                  </a:lnTo>
                  <a:lnTo>
                    <a:pt x="600089" y="111028"/>
                  </a:lnTo>
                  <a:lnTo>
                    <a:pt x="600613" y="113872"/>
                  </a:lnTo>
                  <a:lnTo>
                    <a:pt x="604505" y="116216"/>
                  </a:lnTo>
                  <a:lnTo>
                    <a:pt x="604755" y="117513"/>
                  </a:lnTo>
                  <a:lnTo>
                    <a:pt x="608922" y="123998"/>
                  </a:lnTo>
                  <a:lnTo>
                    <a:pt x="608148" y="127913"/>
                  </a:lnTo>
                  <a:lnTo>
                    <a:pt x="606327" y="130233"/>
                  </a:lnTo>
                  <a:lnTo>
                    <a:pt x="605279" y="133625"/>
                  </a:lnTo>
                  <a:lnTo>
                    <a:pt x="605803" y="137765"/>
                  </a:lnTo>
                  <a:lnTo>
                    <a:pt x="607349" y="140883"/>
                  </a:lnTo>
                  <a:lnTo>
                    <a:pt x="608148" y="144524"/>
                  </a:lnTo>
                  <a:lnTo>
                    <a:pt x="607349" y="150759"/>
                  </a:lnTo>
                  <a:lnTo>
                    <a:pt x="608647" y="154127"/>
                  </a:lnTo>
                  <a:lnTo>
                    <a:pt x="606052" y="155174"/>
                  </a:lnTo>
                  <a:lnTo>
                    <a:pt x="604231" y="158541"/>
                  </a:lnTo>
                  <a:lnTo>
                    <a:pt x="605279" y="164253"/>
                  </a:lnTo>
                  <a:lnTo>
                    <a:pt x="606826" y="166073"/>
                  </a:lnTo>
                  <a:lnTo>
                    <a:pt x="607874" y="173082"/>
                  </a:lnTo>
                  <a:lnTo>
                    <a:pt x="607624" y="184006"/>
                  </a:lnTo>
                  <a:lnTo>
                    <a:pt x="603981" y="187647"/>
                  </a:lnTo>
                  <a:lnTo>
                    <a:pt x="604231" y="192062"/>
                  </a:lnTo>
                  <a:lnTo>
                    <a:pt x="605803" y="199071"/>
                  </a:lnTo>
                  <a:lnTo>
                    <a:pt x="598517" y="200368"/>
                  </a:lnTo>
                  <a:lnTo>
                    <a:pt x="588387" y="200368"/>
                  </a:lnTo>
                  <a:lnTo>
                    <a:pt x="588661" y="206603"/>
                  </a:lnTo>
                  <a:lnTo>
                    <a:pt x="560068" y="204782"/>
                  </a:lnTo>
                  <a:lnTo>
                    <a:pt x="559294" y="201141"/>
                  </a:lnTo>
                  <a:lnTo>
                    <a:pt x="551759" y="202438"/>
                  </a:lnTo>
                  <a:lnTo>
                    <a:pt x="537987" y="202687"/>
                  </a:lnTo>
                  <a:lnTo>
                    <a:pt x="523965" y="205031"/>
                  </a:lnTo>
                  <a:lnTo>
                    <a:pt x="515132" y="207376"/>
                  </a:lnTo>
                  <a:lnTo>
                    <a:pt x="512263" y="208922"/>
                  </a:lnTo>
                  <a:lnTo>
                    <a:pt x="503430" y="209720"/>
                  </a:lnTo>
                  <a:lnTo>
                    <a:pt x="501110" y="209446"/>
                  </a:lnTo>
                  <a:lnTo>
                    <a:pt x="495645" y="211791"/>
                  </a:lnTo>
                  <a:lnTo>
                    <a:pt x="494074" y="218550"/>
                  </a:lnTo>
                  <a:lnTo>
                    <a:pt x="491479" y="218550"/>
                  </a:lnTo>
                  <a:lnTo>
                    <a:pt x="491479" y="222690"/>
                  </a:lnTo>
                  <a:lnTo>
                    <a:pt x="489159" y="223488"/>
                  </a:lnTo>
                  <a:lnTo>
                    <a:pt x="489932" y="229449"/>
                  </a:lnTo>
                  <a:lnTo>
                    <a:pt x="489159" y="233090"/>
                  </a:lnTo>
                  <a:lnTo>
                    <a:pt x="484742" y="237505"/>
                  </a:lnTo>
                  <a:lnTo>
                    <a:pt x="479527" y="237754"/>
                  </a:lnTo>
                  <a:lnTo>
                    <a:pt x="477207" y="237256"/>
                  </a:lnTo>
                  <a:lnTo>
                    <a:pt x="475636" y="238028"/>
                  </a:lnTo>
                  <a:lnTo>
                    <a:pt x="475111" y="241670"/>
                  </a:lnTo>
                  <a:lnTo>
                    <a:pt x="471493" y="243740"/>
                  </a:lnTo>
                  <a:lnTo>
                    <a:pt x="468898" y="243740"/>
                  </a:lnTo>
                  <a:lnTo>
                    <a:pt x="468100" y="247631"/>
                  </a:lnTo>
                  <a:lnTo>
                    <a:pt x="465256" y="249451"/>
                  </a:lnTo>
                  <a:lnTo>
                    <a:pt x="461613" y="248154"/>
                  </a:lnTo>
                  <a:lnTo>
                    <a:pt x="460565" y="250998"/>
                  </a:lnTo>
                  <a:lnTo>
                    <a:pt x="460565" y="253866"/>
                  </a:lnTo>
                  <a:lnTo>
                    <a:pt x="456149" y="256210"/>
                  </a:lnTo>
                  <a:lnTo>
                    <a:pt x="453554" y="258281"/>
                  </a:lnTo>
                  <a:lnTo>
                    <a:pt x="449911" y="259328"/>
                  </a:lnTo>
                  <a:lnTo>
                    <a:pt x="442127" y="251522"/>
                  </a:lnTo>
                  <a:lnTo>
                    <a:pt x="439257" y="250499"/>
                  </a:lnTo>
                  <a:lnTo>
                    <a:pt x="435115" y="250998"/>
                  </a:lnTo>
                  <a:lnTo>
                    <a:pt x="432521" y="248928"/>
                  </a:lnTo>
                  <a:lnTo>
                    <a:pt x="431473" y="246334"/>
                  </a:lnTo>
                  <a:lnTo>
                    <a:pt x="428354" y="245560"/>
                  </a:lnTo>
                  <a:lnTo>
                    <a:pt x="429127" y="249701"/>
                  </a:lnTo>
                  <a:lnTo>
                    <a:pt x="428628" y="253866"/>
                  </a:lnTo>
                  <a:lnTo>
                    <a:pt x="432271" y="259054"/>
                  </a:lnTo>
                  <a:lnTo>
                    <a:pt x="435115" y="258804"/>
                  </a:lnTo>
                  <a:lnTo>
                    <a:pt x="435115" y="261648"/>
                  </a:lnTo>
                  <a:lnTo>
                    <a:pt x="462911" y="260101"/>
                  </a:lnTo>
                  <a:lnTo>
                    <a:pt x="463185" y="260875"/>
                  </a:lnTo>
                  <a:lnTo>
                    <a:pt x="460565" y="268656"/>
                  </a:lnTo>
                  <a:lnTo>
                    <a:pt x="459542" y="276712"/>
                  </a:lnTo>
                  <a:lnTo>
                    <a:pt x="457471" y="283471"/>
                  </a:lnTo>
                  <a:lnTo>
                    <a:pt x="454078" y="281127"/>
                  </a:lnTo>
                  <a:lnTo>
                    <a:pt x="452531" y="279057"/>
                  </a:lnTo>
                  <a:lnTo>
                    <a:pt x="450709" y="282947"/>
                  </a:lnTo>
                  <a:lnTo>
                    <a:pt x="439008" y="310732"/>
                  </a:lnTo>
                  <a:lnTo>
                    <a:pt x="433818" y="323976"/>
                  </a:lnTo>
                  <a:lnTo>
                    <a:pt x="431473" y="330984"/>
                  </a:lnTo>
                  <a:lnTo>
                    <a:pt x="428105" y="343205"/>
                  </a:lnTo>
                  <a:lnTo>
                    <a:pt x="439008" y="342157"/>
                  </a:lnTo>
                  <a:lnTo>
                    <a:pt x="437710" y="347620"/>
                  </a:lnTo>
                  <a:lnTo>
                    <a:pt x="436937" y="353855"/>
                  </a:lnTo>
                  <a:lnTo>
                    <a:pt x="436937" y="355925"/>
                  </a:lnTo>
                  <a:lnTo>
                    <a:pt x="436164" y="363457"/>
                  </a:lnTo>
                  <a:lnTo>
                    <a:pt x="436413" y="367348"/>
                  </a:lnTo>
                  <a:lnTo>
                    <a:pt x="434342" y="372012"/>
                  </a:lnTo>
                  <a:lnTo>
                    <a:pt x="432246" y="372810"/>
                  </a:lnTo>
                  <a:lnTo>
                    <a:pt x="427581" y="370989"/>
                  </a:lnTo>
                  <a:lnTo>
                    <a:pt x="417176" y="367623"/>
                  </a:lnTo>
                  <a:lnTo>
                    <a:pt x="410165" y="366575"/>
                  </a:lnTo>
                  <a:lnTo>
                    <a:pt x="407844" y="360589"/>
                  </a:lnTo>
                  <a:lnTo>
                    <a:pt x="405749" y="357222"/>
                  </a:lnTo>
                  <a:lnTo>
                    <a:pt x="404451" y="356698"/>
                  </a:lnTo>
                  <a:lnTo>
                    <a:pt x="403952" y="353332"/>
                  </a:lnTo>
                  <a:lnTo>
                    <a:pt x="407321" y="352807"/>
                  </a:lnTo>
                  <a:lnTo>
                    <a:pt x="407321" y="343729"/>
                  </a:lnTo>
                  <a:lnTo>
                    <a:pt x="401083" y="343479"/>
                  </a:lnTo>
                  <a:lnTo>
                    <a:pt x="400559" y="335423"/>
                  </a:lnTo>
                  <a:lnTo>
                    <a:pt x="399012" y="335947"/>
                  </a:lnTo>
                  <a:lnTo>
                    <a:pt x="397440" y="332829"/>
                  </a:lnTo>
                  <a:lnTo>
                    <a:pt x="398239" y="329712"/>
                  </a:lnTo>
                  <a:lnTo>
                    <a:pt x="396143" y="326320"/>
                  </a:lnTo>
                  <a:lnTo>
                    <a:pt x="402904" y="325023"/>
                  </a:lnTo>
                  <a:lnTo>
                    <a:pt x="407321" y="322953"/>
                  </a:lnTo>
                  <a:lnTo>
                    <a:pt x="405774" y="316718"/>
                  </a:lnTo>
                  <a:lnTo>
                    <a:pt x="402131" y="314124"/>
                  </a:lnTo>
                  <a:lnTo>
                    <a:pt x="398763" y="307888"/>
                  </a:lnTo>
                  <a:lnTo>
                    <a:pt x="399012" y="302177"/>
                  </a:lnTo>
                  <a:lnTo>
                    <a:pt x="395644" y="303225"/>
                  </a:lnTo>
                  <a:lnTo>
                    <a:pt x="390429" y="302426"/>
                  </a:lnTo>
                  <a:lnTo>
                    <a:pt x="386013" y="300606"/>
                  </a:lnTo>
                  <a:lnTo>
                    <a:pt x="387061" y="294645"/>
                  </a:lnTo>
                  <a:lnTo>
                    <a:pt x="388882" y="294370"/>
                  </a:lnTo>
                  <a:lnTo>
                    <a:pt x="388109" y="287885"/>
                  </a:lnTo>
                  <a:lnTo>
                    <a:pt x="391726" y="281925"/>
                  </a:lnTo>
                  <a:lnTo>
                    <a:pt x="385763" y="279580"/>
                  </a:lnTo>
                  <a:lnTo>
                    <a:pt x="381347" y="278533"/>
                  </a:lnTo>
                  <a:lnTo>
                    <a:pt x="379775" y="273345"/>
                  </a:lnTo>
                  <a:lnTo>
                    <a:pt x="375883" y="271525"/>
                  </a:lnTo>
                  <a:lnTo>
                    <a:pt x="371741" y="263992"/>
                  </a:lnTo>
                  <a:lnTo>
                    <a:pt x="373812" y="257757"/>
                  </a:lnTo>
                  <a:lnTo>
                    <a:pt x="372240" y="250225"/>
                  </a:lnTo>
                  <a:lnTo>
                    <a:pt x="369920" y="248678"/>
                  </a:lnTo>
                  <a:lnTo>
                    <a:pt x="367824" y="241670"/>
                  </a:lnTo>
                  <a:lnTo>
                    <a:pt x="367824" y="235435"/>
                  </a:lnTo>
                  <a:lnTo>
                    <a:pt x="366277" y="233365"/>
                  </a:lnTo>
                  <a:lnTo>
                    <a:pt x="364456" y="227129"/>
                  </a:lnTo>
                  <a:lnTo>
                    <a:pt x="363932" y="221667"/>
                  </a:lnTo>
                  <a:lnTo>
                    <a:pt x="362384" y="212314"/>
                  </a:lnTo>
                  <a:lnTo>
                    <a:pt x="362634" y="207650"/>
                  </a:lnTo>
                  <a:lnTo>
                    <a:pt x="367051" y="201939"/>
                  </a:lnTo>
                  <a:lnTo>
                    <a:pt x="367574" y="198821"/>
                  </a:lnTo>
                  <a:lnTo>
                    <a:pt x="366027" y="196477"/>
                  </a:lnTo>
                  <a:lnTo>
                    <a:pt x="367824" y="188944"/>
                  </a:lnTo>
                  <a:lnTo>
                    <a:pt x="367325" y="186076"/>
                  </a:lnTo>
                  <a:lnTo>
                    <a:pt x="369146" y="181412"/>
                  </a:lnTo>
                  <a:lnTo>
                    <a:pt x="368348" y="176748"/>
                  </a:lnTo>
                  <a:lnTo>
                    <a:pt x="366801" y="173356"/>
                  </a:lnTo>
                  <a:lnTo>
                    <a:pt x="363932" y="171535"/>
                  </a:lnTo>
                  <a:lnTo>
                    <a:pt x="361337" y="172334"/>
                  </a:lnTo>
                  <a:lnTo>
                    <a:pt x="357444" y="172334"/>
                  </a:lnTo>
                  <a:lnTo>
                    <a:pt x="355623" y="169989"/>
                  </a:lnTo>
                  <a:lnTo>
                    <a:pt x="351456" y="167121"/>
                  </a:lnTo>
                  <a:lnTo>
                    <a:pt x="350159" y="167121"/>
                  </a:lnTo>
                  <a:lnTo>
                    <a:pt x="342125" y="159863"/>
                  </a:lnTo>
                  <a:lnTo>
                    <a:pt x="339255" y="159340"/>
                  </a:lnTo>
                  <a:lnTo>
                    <a:pt x="336136" y="156496"/>
                  </a:lnTo>
                  <a:lnTo>
                    <a:pt x="337709" y="154152"/>
                  </a:lnTo>
                  <a:lnTo>
                    <a:pt x="331995" y="154401"/>
                  </a:lnTo>
                  <a:lnTo>
                    <a:pt x="331720" y="156995"/>
                  </a:lnTo>
                  <a:lnTo>
                    <a:pt x="334590" y="161409"/>
                  </a:lnTo>
                  <a:lnTo>
                    <a:pt x="333541" y="163230"/>
                  </a:lnTo>
                  <a:lnTo>
                    <a:pt x="330946" y="164278"/>
                  </a:lnTo>
                  <a:lnTo>
                    <a:pt x="330946" y="170238"/>
                  </a:lnTo>
                  <a:lnTo>
                    <a:pt x="326780" y="179342"/>
                  </a:lnTo>
                  <a:lnTo>
                    <a:pt x="324959" y="185827"/>
                  </a:lnTo>
                  <a:lnTo>
                    <a:pt x="322364" y="185827"/>
                  </a:lnTo>
                  <a:lnTo>
                    <a:pt x="320542" y="182984"/>
                  </a:lnTo>
                  <a:lnTo>
                    <a:pt x="318996" y="182185"/>
                  </a:lnTo>
                  <a:lnTo>
                    <a:pt x="316401" y="182984"/>
                  </a:lnTo>
                  <a:lnTo>
                    <a:pt x="313032" y="186600"/>
                  </a:lnTo>
                  <a:lnTo>
                    <a:pt x="312758" y="189219"/>
                  </a:lnTo>
                  <a:lnTo>
                    <a:pt x="311460" y="190765"/>
                  </a:lnTo>
                  <a:lnTo>
                    <a:pt x="304699" y="192586"/>
                  </a:lnTo>
                  <a:lnTo>
                    <a:pt x="303401" y="194132"/>
                  </a:lnTo>
                  <a:lnTo>
                    <a:pt x="302902" y="199071"/>
                  </a:lnTo>
                  <a:lnTo>
                    <a:pt x="301605" y="202462"/>
                  </a:lnTo>
                  <a:lnTo>
                    <a:pt x="297438" y="202712"/>
                  </a:lnTo>
                  <a:lnTo>
                    <a:pt x="296914" y="205829"/>
                  </a:lnTo>
                  <a:lnTo>
                    <a:pt x="300557" y="207376"/>
                  </a:lnTo>
                  <a:lnTo>
                    <a:pt x="303676" y="209720"/>
                  </a:lnTo>
                  <a:lnTo>
                    <a:pt x="303426" y="211791"/>
                  </a:lnTo>
                  <a:lnTo>
                    <a:pt x="299259" y="213362"/>
                  </a:lnTo>
                  <a:lnTo>
                    <a:pt x="299259" y="215432"/>
                  </a:lnTo>
                  <a:lnTo>
                    <a:pt x="301605" y="218550"/>
                  </a:lnTo>
                  <a:lnTo>
                    <a:pt x="299783" y="221144"/>
                  </a:lnTo>
                  <a:lnTo>
                    <a:pt x="296664" y="222715"/>
                  </a:lnTo>
                  <a:lnTo>
                    <a:pt x="295367" y="224785"/>
                  </a:lnTo>
                  <a:lnTo>
                    <a:pt x="295891" y="228675"/>
                  </a:lnTo>
                  <a:lnTo>
                    <a:pt x="295093" y="231544"/>
                  </a:lnTo>
                  <a:lnTo>
                    <a:pt x="291724" y="235959"/>
                  </a:lnTo>
                  <a:lnTo>
                    <a:pt x="289654" y="240622"/>
                  </a:lnTo>
                  <a:lnTo>
                    <a:pt x="290427" y="246334"/>
                  </a:lnTo>
                  <a:lnTo>
                    <a:pt x="290153" y="249451"/>
                  </a:lnTo>
                  <a:lnTo>
                    <a:pt x="288356" y="249975"/>
                  </a:lnTo>
                  <a:lnTo>
                    <a:pt x="281844" y="248404"/>
                  </a:lnTo>
                  <a:lnTo>
                    <a:pt x="273286" y="236732"/>
                  </a:lnTo>
                  <a:lnTo>
                    <a:pt x="270417" y="234138"/>
                  </a:lnTo>
                  <a:lnTo>
                    <a:pt x="260536" y="231269"/>
                  </a:lnTo>
                  <a:lnTo>
                    <a:pt x="242871" y="252819"/>
                  </a:lnTo>
                  <a:lnTo>
                    <a:pt x="237432" y="256984"/>
                  </a:lnTo>
                  <a:lnTo>
                    <a:pt x="225730" y="261922"/>
                  </a:lnTo>
                  <a:lnTo>
                    <a:pt x="217946" y="264266"/>
                  </a:lnTo>
                  <a:lnTo>
                    <a:pt x="215351" y="264266"/>
                  </a:lnTo>
                  <a:lnTo>
                    <a:pt x="213005" y="260625"/>
                  </a:lnTo>
                  <a:lnTo>
                    <a:pt x="202102" y="268681"/>
                  </a:lnTo>
                  <a:lnTo>
                    <a:pt x="201578" y="263992"/>
                  </a:lnTo>
                  <a:lnTo>
                    <a:pt x="198708" y="252819"/>
                  </a:lnTo>
                  <a:lnTo>
                    <a:pt x="200031" y="250998"/>
                  </a:lnTo>
                  <a:lnTo>
                    <a:pt x="204697" y="253093"/>
                  </a:lnTo>
                  <a:lnTo>
                    <a:pt x="213778" y="242443"/>
                  </a:lnTo>
                  <a:lnTo>
                    <a:pt x="215076" y="234387"/>
                  </a:lnTo>
                  <a:lnTo>
                    <a:pt x="216648" y="233090"/>
                  </a:lnTo>
                  <a:lnTo>
                    <a:pt x="215875" y="229723"/>
                  </a:lnTo>
                  <a:lnTo>
                    <a:pt x="213005" y="226331"/>
                  </a:lnTo>
                  <a:lnTo>
                    <a:pt x="211183" y="221393"/>
                  </a:lnTo>
                  <a:lnTo>
                    <a:pt x="207816" y="215432"/>
                  </a:lnTo>
                  <a:lnTo>
                    <a:pt x="215351" y="218550"/>
                  </a:lnTo>
                  <a:lnTo>
                    <a:pt x="215076" y="212563"/>
                  </a:lnTo>
                  <a:lnTo>
                    <a:pt x="213280" y="208423"/>
                  </a:lnTo>
                  <a:lnTo>
                    <a:pt x="212232" y="204532"/>
                  </a:lnTo>
                  <a:lnTo>
                    <a:pt x="210161" y="198297"/>
                  </a:lnTo>
                  <a:lnTo>
                    <a:pt x="209113" y="192835"/>
                  </a:lnTo>
                  <a:lnTo>
                    <a:pt x="209362" y="189194"/>
                  </a:lnTo>
                  <a:lnTo>
                    <a:pt x="208065" y="186874"/>
                  </a:lnTo>
                  <a:lnTo>
                    <a:pt x="195090" y="178544"/>
                  </a:lnTo>
                  <a:lnTo>
                    <a:pt x="191698" y="177247"/>
                  </a:lnTo>
                  <a:lnTo>
                    <a:pt x="184961" y="184779"/>
                  </a:lnTo>
                  <a:lnTo>
                    <a:pt x="180545" y="193109"/>
                  </a:lnTo>
                  <a:lnTo>
                    <a:pt x="178723" y="194656"/>
                  </a:lnTo>
                  <a:lnTo>
                    <a:pt x="177675" y="197250"/>
                  </a:lnTo>
                  <a:lnTo>
                    <a:pt x="169616" y="193109"/>
                  </a:lnTo>
                  <a:lnTo>
                    <a:pt x="160534" y="191289"/>
                  </a:lnTo>
                  <a:lnTo>
                    <a:pt x="151427" y="195429"/>
                  </a:lnTo>
                  <a:lnTo>
                    <a:pt x="147011" y="195429"/>
                  </a:lnTo>
                  <a:lnTo>
                    <a:pt x="144940" y="202188"/>
                  </a:lnTo>
                  <a:lnTo>
                    <a:pt x="142869" y="201415"/>
                  </a:lnTo>
                  <a:lnTo>
                    <a:pt x="142070" y="206852"/>
                  </a:lnTo>
                  <a:lnTo>
                    <a:pt x="139226" y="207126"/>
                  </a:lnTo>
                  <a:lnTo>
                    <a:pt x="133238" y="212065"/>
                  </a:lnTo>
                  <a:lnTo>
                    <a:pt x="131691" y="214384"/>
                  </a:lnTo>
                  <a:lnTo>
                    <a:pt x="131941" y="220370"/>
                  </a:lnTo>
                  <a:lnTo>
                    <a:pt x="131691" y="226855"/>
                  </a:lnTo>
                  <a:lnTo>
                    <a:pt x="127275" y="228152"/>
                  </a:lnTo>
                  <a:lnTo>
                    <a:pt x="121287" y="227628"/>
                  </a:lnTo>
                  <a:lnTo>
                    <a:pt x="118966" y="228675"/>
                  </a:lnTo>
                  <a:lnTo>
                    <a:pt x="116097" y="231793"/>
                  </a:lnTo>
                  <a:lnTo>
                    <a:pt x="112978" y="229972"/>
                  </a:lnTo>
                  <a:lnTo>
                    <a:pt x="109610" y="225034"/>
                  </a:lnTo>
                  <a:lnTo>
                    <a:pt x="105193" y="219847"/>
                  </a:lnTo>
                  <a:lnTo>
                    <a:pt x="102075" y="214135"/>
                  </a:lnTo>
                  <a:lnTo>
                    <a:pt x="102324" y="212314"/>
                  </a:lnTo>
                  <a:lnTo>
                    <a:pt x="101302" y="208174"/>
                  </a:lnTo>
                  <a:lnTo>
                    <a:pt x="101302" y="204782"/>
                  </a:lnTo>
                  <a:lnTo>
                    <a:pt x="102599" y="201415"/>
                  </a:lnTo>
                  <a:lnTo>
                    <a:pt x="102324" y="199071"/>
                  </a:lnTo>
                  <a:lnTo>
                    <a:pt x="107514" y="191289"/>
                  </a:lnTo>
                  <a:lnTo>
                    <a:pt x="108837" y="188695"/>
                  </a:lnTo>
                  <a:lnTo>
                    <a:pt x="108038" y="185053"/>
                  </a:lnTo>
                  <a:lnTo>
                    <a:pt x="102848" y="185553"/>
                  </a:lnTo>
                  <a:lnTo>
                    <a:pt x="99480" y="184530"/>
                  </a:lnTo>
                  <a:lnTo>
                    <a:pt x="95837" y="181936"/>
                  </a:lnTo>
                  <a:lnTo>
                    <a:pt x="90648" y="179841"/>
                  </a:lnTo>
                  <a:lnTo>
                    <a:pt x="87254" y="178045"/>
                  </a:lnTo>
                  <a:lnTo>
                    <a:pt x="83636" y="178818"/>
                  </a:lnTo>
                  <a:lnTo>
                    <a:pt x="81540" y="177771"/>
                  </a:lnTo>
                  <a:lnTo>
                    <a:pt x="77898" y="179591"/>
                  </a:lnTo>
                  <a:lnTo>
                    <a:pt x="76600" y="175950"/>
                  </a:lnTo>
                  <a:lnTo>
                    <a:pt x="76600" y="169465"/>
                  </a:lnTo>
                  <a:lnTo>
                    <a:pt x="74005" y="167121"/>
                  </a:lnTo>
                  <a:lnTo>
                    <a:pt x="71685" y="168941"/>
                  </a:lnTo>
                  <a:lnTo>
                    <a:pt x="68042" y="169989"/>
                  </a:lnTo>
                  <a:lnTo>
                    <a:pt x="66745" y="173107"/>
                  </a:lnTo>
                  <a:lnTo>
                    <a:pt x="60507" y="171012"/>
                  </a:lnTo>
                  <a:lnTo>
                    <a:pt x="57113" y="170513"/>
                  </a:lnTo>
                  <a:lnTo>
                    <a:pt x="53745" y="174403"/>
                  </a:lnTo>
                  <a:lnTo>
                    <a:pt x="50627" y="176997"/>
                  </a:lnTo>
                  <a:lnTo>
                    <a:pt x="51674" y="179342"/>
                  </a:lnTo>
                  <a:lnTo>
                    <a:pt x="44389" y="182709"/>
                  </a:lnTo>
                  <a:lnTo>
                    <a:pt x="36854" y="187897"/>
                  </a:lnTo>
                  <a:lnTo>
                    <a:pt x="38151" y="189219"/>
                  </a:lnTo>
                  <a:lnTo>
                    <a:pt x="32712" y="192312"/>
                  </a:lnTo>
                  <a:lnTo>
                    <a:pt x="30616" y="192586"/>
                  </a:lnTo>
                  <a:lnTo>
                    <a:pt x="28021" y="190241"/>
                  </a:lnTo>
                  <a:lnTo>
                    <a:pt x="18940" y="188421"/>
                  </a:lnTo>
                  <a:lnTo>
                    <a:pt x="17367" y="190241"/>
                  </a:lnTo>
                  <a:lnTo>
                    <a:pt x="13750" y="183756"/>
                  </a:lnTo>
                  <a:lnTo>
                    <a:pt x="9583" y="172832"/>
                  </a:lnTo>
                  <a:lnTo>
                    <a:pt x="7512" y="170238"/>
                  </a:lnTo>
                  <a:lnTo>
                    <a:pt x="3096" y="160637"/>
                  </a:lnTo>
                  <a:lnTo>
                    <a:pt x="1274" y="155698"/>
                  </a:lnTo>
                  <a:lnTo>
                    <a:pt x="-2119" y="149213"/>
                  </a:lnTo>
                  <a:lnTo>
                    <a:pt x="6988" y="141431"/>
                  </a:lnTo>
                  <a:lnTo>
                    <a:pt x="10107" y="138040"/>
                  </a:lnTo>
                  <a:lnTo>
                    <a:pt x="11404" y="134149"/>
                  </a:lnTo>
                  <a:lnTo>
                    <a:pt x="11130" y="128437"/>
                  </a:lnTo>
                  <a:lnTo>
                    <a:pt x="10356" y="118561"/>
                  </a:lnTo>
                  <a:lnTo>
                    <a:pt x="7237" y="108958"/>
                  </a:lnTo>
                  <a:lnTo>
                    <a:pt x="12702" y="104793"/>
                  </a:lnTo>
                  <a:lnTo>
                    <a:pt x="23605" y="98059"/>
                  </a:lnTo>
                  <a:lnTo>
                    <a:pt x="25177" y="95715"/>
                  </a:lnTo>
                  <a:lnTo>
                    <a:pt x="28795" y="88706"/>
                  </a:lnTo>
                  <a:lnTo>
                    <a:pt x="31415" y="87135"/>
                  </a:lnTo>
                  <a:lnTo>
                    <a:pt x="37628" y="92597"/>
                  </a:lnTo>
                  <a:lnTo>
                    <a:pt x="42842" y="96487"/>
                  </a:lnTo>
                  <a:lnTo>
                    <a:pt x="46984" y="97535"/>
                  </a:lnTo>
                  <a:lnTo>
                    <a:pt x="55817" y="102997"/>
                  </a:lnTo>
                  <a:lnTo>
                    <a:pt x="58411" y="105317"/>
                  </a:lnTo>
                  <a:lnTo>
                    <a:pt x="62578" y="99880"/>
                  </a:lnTo>
                  <a:lnTo>
                    <a:pt x="63626" y="95191"/>
                  </a:lnTo>
                  <a:lnTo>
                    <a:pt x="66745" y="91549"/>
                  </a:lnTo>
                  <a:lnTo>
                    <a:pt x="69340" y="89479"/>
                  </a:lnTo>
                  <a:lnTo>
                    <a:pt x="70886" y="91300"/>
                  </a:lnTo>
                  <a:lnTo>
                    <a:pt x="75577" y="91050"/>
                  </a:lnTo>
                  <a:lnTo>
                    <a:pt x="75826" y="87409"/>
                  </a:lnTo>
                  <a:lnTo>
                    <a:pt x="81291" y="82471"/>
                  </a:lnTo>
                  <a:lnTo>
                    <a:pt x="85433" y="81424"/>
                  </a:lnTo>
                  <a:lnTo>
                    <a:pt x="84135" y="78580"/>
                  </a:lnTo>
                  <a:lnTo>
                    <a:pt x="81815" y="77533"/>
                  </a:lnTo>
                  <a:lnTo>
                    <a:pt x="83611" y="73392"/>
                  </a:lnTo>
                  <a:lnTo>
                    <a:pt x="86730" y="72096"/>
                  </a:lnTo>
                  <a:lnTo>
                    <a:pt x="92444" y="68180"/>
                  </a:lnTo>
                  <a:lnTo>
                    <a:pt x="94539" y="65860"/>
                  </a:lnTo>
                  <a:lnTo>
                    <a:pt x="96860" y="60149"/>
                  </a:lnTo>
                  <a:lnTo>
                    <a:pt x="91670" y="57530"/>
                  </a:lnTo>
                  <a:lnTo>
                    <a:pt x="93766" y="54162"/>
                  </a:lnTo>
                  <a:lnTo>
                    <a:pt x="95837" y="48975"/>
                  </a:lnTo>
                  <a:lnTo>
                    <a:pt x="98956" y="42989"/>
                  </a:lnTo>
                  <a:lnTo>
                    <a:pt x="101800" y="40670"/>
                  </a:lnTo>
                  <a:lnTo>
                    <a:pt x="105443" y="39098"/>
                  </a:lnTo>
                  <a:lnTo>
                    <a:pt x="105443" y="37552"/>
                  </a:lnTo>
                  <a:lnTo>
                    <a:pt x="124156" y="35980"/>
                  </a:lnTo>
                  <a:lnTo>
                    <a:pt x="123357" y="34434"/>
                  </a:lnTo>
                  <a:lnTo>
                    <a:pt x="126476" y="31566"/>
                  </a:lnTo>
                  <a:lnTo>
                    <a:pt x="138952" y="21190"/>
                  </a:lnTo>
                  <a:lnTo>
                    <a:pt x="157390" y="4829"/>
                  </a:lnTo>
                  <a:lnTo>
                    <a:pt x="161033" y="2734"/>
                  </a:lnTo>
                  <a:lnTo>
                    <a:pt x="163902" y="3258"/>
                  </a:lnTo>
                  <a:lnTo>
                    <a:pt x="178972" y="1961"/>
                  </a:lnTo>
                  <a:lnTo>
                    <a:pt x="181817" y="3008"/>
                  </a:lnTo>
                  <a:lnTo>
                    <a:pt x="182615" y="-383"/>
                  </a:lnTo>
                  <a:lnTo>
                    <a:pt x="200779" y="7947"/>
                  </a:lnTo>
                  <a:lnTo>
                    <a:pt x="221837" y="4031"/>
                  </a:lnTo>
                  <a:lnTo>
                    <a:pt x="233265" y="4031"/>
                  </a:lnTo>
                  <a:lnTo>
                    <a:pt x="240800" y="1188"/>
                  </a:lnTo>
                  <a:lnTo>
                    <a:pt x="244693" y="1188"/>
                  </a:lnTo>
                  <a:lnTo>
                    <a:pt x="256120" y="2485"/>
                  </a:lnTo>
                  <a:lnTo>
                    <a:pt x="263131" y="1188"/>
                  </a:lnTo>
                  <a:lnTo>
                    <a:pt x="265476" y="1961"/>
                  </a:lnTo>
                  <a:lnTo>
                    <a:pt x="268346" y="5852"/>
                  </a:lnTo>
                  <a:lnTo>
                    <a:pt x="273785" y="9244"/>
                  </a:lnTo>
                  <a:lnTo>
                    <a:pt x="276380" y="6625"/>
                  </a:lnTo>
                  <a:lnTo>
                    <a:pt x="281320" y="6376"/>
                  </a:lnTo>
                  <a:lnTo>
                    <a:pt x="284963" y="3533"/>
                  </a:lnTo>
                  <a:lnTo>
                    <a:pt x="289130" y="6650"/>
                  </a:lnTo>
                  <a:lnTo>
                    <a:pt x="297164" y="7149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91" name="Free-form: Shape 3490">
              <a:extLst>
                <a:ext uri="{FF2B5EF4-FFF2-40B4-BE49-F238E27FC236}">
                  <a16:creationId xmlns:a16="http://schemas.microsoft.com/office/drawing/2014/main" id="{EA2AA19A-7B2F-3C1C-2CE4-37EFC6025558}"/>
                </a:ext>
              </a:extLst>
            </p:cNvPr>
            <p:cNvSpPr/>
            <p:nvPr/>
          </p:nvSpPr>
          <p:spPr>
            <a:xfrm>
              <a:off x="663065" y="1189114"/>
              <a:ext cx="2885563" cy="1312498"/>
            </a:xfrm>
            <a:custGeom>
              <a:avLst/>
              <a:gdLst>
                <a:gd name="connsiteX0" fmla="*/ 1384685 w 2885563"/>
                <a:gd name="connsiteY0" fmla="*/ 21702 h 1312498"/>
                <a:gd name="connsiteX1" fmla="*/ 1398458 w 2885563"/>
                <a:gd name="connsiteY1" fmla="*/ 23520 h 1312498"/>
                <a:gd name="connsiteX2" fmla="*/ 1403398 w 2885563"/>
                <a:gd name="connsiteY2" fmla="*/ 25339 h 1312498"/>
                <a:gd name="connsiteX3" fmla="*/ 1410410 w 2885563"/>
                <a:gd name="connsiteY3" fmla="*/ 29753 h 1312498"/>
                <a:gd name="connsiteX4" fmla="*/ 1412730 w 2885563"/>
                <a:gd name="connsiteY4" fmla="*/ 30793 h 1312498"/>
                <a:gd name="connsiteX5" fmla="*/ 1417945 w 2885563"/>
                <a:gd name="connsiteY5" fmla="*/ 31050 h 1312498"/>
                <a:gd name="connsiteX6" fmla="*/ 1421063 w 2885563"/>
                <a:gd name="connsiteY6" fmla="*/ 30013 h 1312498"/>
                <a:gd name="connsiteX7" fmla="*/ 1424956 w 2885563"/>
                <a:gd name="connsiteY7" fmla="*/ 26895 h 1312498"/>
                <a:gd name="connsiteX8" fmla="*/ 1435610 w 2885563"/>
                <a:gd name="connsiteY8" fmla="*/ 23780 h 1312498"/>
                <a:gd name="connsiteX9" fmla="*/ 1447037 w 2885563"/>
                <a:gd name="connsiteY9" fmla="*/ 22999 h 1312498"/>
                <a:gd name="connsiteX10" fmla="*/ 1457417 w 2885563"/>
                <a:gd name="connsiteY10" fmla="*/ 23780 h 1312498"/>
                <a:gd name="connsiteX11" fmla="*/ 1464952 w 2885563"/>
                <a:gd name="connsiteY11" fmla="*/ 26376 h 1312498"/>
                <a:gd name="connsiteX12" fmla="*/ 1467547 w 2885563"/>
                <a:gd name="connsiteY12" fmla="*/ 28454 h 1312498"/>
                <a:gd name="connsiteX13" fmla="*/ 1470166 w 2885563"/>
                <a:gd name="connsiteY13" fmla="*/ 32609 h 1312498"/>
                <a:gd name="connsiteX14" fmla="*/ 1470940 w 2885563"/>
                <a:gd name="connsiteY14" fmla="*/ 36245 h 1312498"/>
                <a:gd name="connsiteX15" fmla="*/ 1471189 w 2885563"/>
                <a:gd name="connsiteY15" fmla="*/ 41179 h 1312498"/>
                <a:gd name="connsiteX16" fmla="*/ 1470691 w 2885563"/>
                <a:gd name="connsiteY16" fmla="*/ 43256 h 1312498"/>
                <a:gd name="connsiteX17" fmla="*/ 1467297 w 2885563"/>
                <a:gd name="connsiteY17" fmla="*/ 48970 h 1312498"/>
                <a:gd name="connsiteX18" fmla="*/ 1467047 w 2885563"/>
                <a:gd name="connsiteY18" fmla="*/ 55463 h 1312498"/>
                <a:gd name="connsiteX19" fmla="*/ 1468595 w 2885563"/>
                <a:gd name="connsiteY19" fmla="*/ 58578 h 1312498"/>
                <a:gd name="connsiteX20" fmla="*/ 1471988 w 2885563"/>
                <a:gd name="connsiteY20" fmla="*/ 61695 h 1312498"/>
                <a:gd name="connsiteX21" fmla="*/ 1475356 w 2885563"/>
                <a:gd name="connsiteY21" fmla="*/ 63254 h 1312498"/>
                <a:gd name="connsiteX22" fmla="*/ 1480546 w 2885563"/>
                <a:gd name="connsiteY22" fmla="*/ 63514 h 1312498"/>
                <a:gd name="connsiteX23" fmla="*/ 1489129 w 2885563"/>
                <a:gd name="connsiteY23" fmla="*/ 62992 h 1312498"/>
                <a:gd name="connsiteX24" fmla="*/ 1495366 w 2885563"/>
                <a:gd name="connsiteY24" fmla="*/ 61174 h 1312498"/>
                <a:gd name="connsiteX25" fmla="*/ 1500831 w 2885563"/>
                <a:gd name="connsiteY25" fmla="*/ 57800 h 1312498"/>
                <a:gd name="connsiteX26" fmla="*/ 1508865 w 2885563"/>
                <a:gd name="connsiteY26" fmla="*/ 57019 h 1312498"/>
                <a:gd name="connsiteX27" fmla="*/ 1513805 w 2885563"/>
                <a:gd name="connsiteY27" fmla="*/ 57800 h 1312498"/>
                <a:gd name="connsiteX28" fmla="*/ 1518221 w 2885563"/>
                <a:gd name="connsiteY28" fmla="*/ 63773 h 1312498"/>
                <a:gd name="connsiteX29" fmla="*/ 1519269 w 2885563"/>
                <a:gd name="connsiteY29" fmla="*/ 68966 h 1312498"/>
                <a:gd name="connsiteX30" fmla="*/ 1517448 w 2885563"/>
                <a:gd name="connsiteY30" fmla="*/ 74680 h 1312498"/>
                <a:gd name="connsiteX31" fmla="*/ 1517198 w 2885563"/>
                <a:gd name="connsiteY31" fmla="*/ 81691 h 1312498"/>
                <a:gd name="connsiteX32" fmla="*/ 1515627 w 2885563"/>
                <a:gd name="connsiteY32" fmla="*/ 84808 h 1312498"/>
                <a:gd name="connsiteX33" fmla="*/ 1511460 w 2885563"/>
                <a:gd name="connsiteY33" fmla="*/ 86886 h 1312498"/>
                <a:gd name="connsiteX34" fmla="*/ 1505247 w 2885563"/>
                <a:gd name="connsiteY34" fmla="*/ 85846 h 1312498"/>
                <a:gd name="connsiteX35" fmla="*/ 1502627 w 2885563"/>
                <a:gd name="connsiteY35" fmla="*/ 86105 h 1312498"/>
                <a:gd name="connsiteX36" fmla="*/ 1501329 w 2885563"/>
                <a:gd name="connsiteY36" fmla="*/ 87664 h 1312498"/>
                <a:gd name="connsiteX37" fmla="*/ 1503425 w 2885563"/>
                <a:gd name="connsiteY37" fmla="*/ 90520 h 1312498"/>
                <a:gd name="connsiteX38" fmla="*/ 1515377 w 2885563"/>
                <a:gd name="connsiteY38" fmla="*/ 98571 h 1312498"/>
                <a:gd name="connsiteX39" fmla="*/ 1520567 w 2885563"/>
                <a:gd name="connsiteY39" fmla="*/ 99608 h 1312498"/>
                <a:gd name="connsiteX40" fmla="*/ 1527578 w 2885563"/>
                <a:gd name="connsiteY40" fmla="*/ 99868 h 1312498"/>
                <a:gd name="connsiteX41" fmla="*/ 1535637 w 2885563"/>
                <a:gd name="connsiteY41" fmla="*/ 97012 h 1312498"/>
                <a:gd name="connsiteX42" fmla="*/ 1543172 w 2885563"/>
                <a:gd name="connsiteY42" fmla="*/ 92857 h 1312498"/>
                <a:gd name="connsiteX43" fmla="*/ 1546290 w 2885563"/>
                <a:gd name="connsiteY43" fmla="*/ 90260 h 1312498"/>
                <a:gd name="connsiteX44" fmla="*/ 1553551 w 2885563"/>
                <a:gd name="connsiteY44" fmla="*/ 80651 h 1312498"/>
                <a:gd name="connsiteX45" fmla="*/ 1558242 w 2885563"/>
                <a:gd name="connsiteY45" fmla="*/ 78054 h 1312498"/>
                <a:gd name="connsiteX46" fmla="*/ 1563182 w 2885563"/>
                <a:gd name="connsiteY46" fmla="*/ 77795 h 1312498"/>
                <a:gd name="connsiteX47" fmla="*/ 1569146 w 2885563"/>
                <a:gd name="connsiteY47" fmla="*/ 78573 h 1312498"/>
                <a:gd name="connsiteX48" fmla="*/ 1572015 w 2885563"/>
                <a:gd name="connsiteY48" fmla="*/ 78573 h 1312498"/>
                <a:gd name="connsiteX49" fmla="*/ 1576681 w 2885563"/>
                <a:gd name="connsiteY49" fmla="*/ 79872 h 1312498"/>
                <a:gd name="connsiteX50" fmla="*/ 1582644 w 2885563"/>
                <a:gd name="connsiteY50" fmla="*/ 85846 h 1312498"/>
                <a:gd name="connsiteX51" fmla="*/ 1583966 w 2885563"/>
                <a:gd name="connsiteY51" fmla="*/ 88963 h 1312498"/>
                <a:gd name="connsiteX52" fmla="*/ 1583442 w 2885563"/>
                <a:gd name="connsiteY52" fmla="*/ 93378 h 1312498"/>
                <a:gd name="connsiteX53" fmla="*/ 1582395 w 2885563"/>
                <a:gd name="connsiteY53" fmla="*/ 97012 h 1312498"/>
                <a:gd name="connsiteX54" fmla="*/ 1577978 w 2885563"/>
                <a:gd name="connsiteY54" fmla="*/ 104025 h 1312498"/>
                <a:gd name="connsiteX55" fmla="*/ 1577205 w 2885563"/>
                <a:gd name="connsiteY55" fmla="*/ 107400 h 1312498"/>
                <a:gd name="connsiteX56" fmla="*/ 1578252 w 2885563"/>
                <a:gd name="connsiteY56" fmla="*/ 109996 h 1312498"/>
                <a:gd name="connsiteX57" fmla="*/ 1581346 w 2885563"/>
                <a:gd name="connsiteY57" fmla="*/ 111555 h 1312498"/>
                <a:gd name="connsiteX58" fmla="*/ 1584465 w 2885563"/>
                <a:gd name="connsiteY58" fmla="*/ 110258 h 1312498"/>
                <a:gd name="connsiteX59" fmla="*/ 1592524 w 2885563"/>
                <a:gd name="connsiteY59" fmla="*/ 105582 h 1312498"/>
                <a:gd name="connsiteX60" fmla="*/ 1596416 w 2885563"/>
                <a:gd name="connsiteY60" fmla="*/ 104544 h 1312498"/>
                <a:gd name="connsiteX61" fmla="*/ 1604750 w 2885563"/>
                <a:gd name="connsiteY61" fmla="*/ 105582 h 1312498"/>
                <a:gd name="connsiteX62" fmla="*/ 1608368 w 2885563"/>
                <a:gd name="connsiteY62" fmla="*/ 105063 h 1312498"/>
                <a:gd name="connsiteX63" fmla="*/ 1618772 w 2885563"/>
                <a:gd name="connsiteY63" fmla="*/ 101948 h 1312498"/>
                <a:gd name="connsiteX64" fmla="*/ 1623188 w 2885563"/>
                <a:gd name="connsiteY64" fmla="*/ 102205 h 1312498"/>
                <a:gd name="connsiteX65" fmla="*/ 1626307 w 2885563"/>
                <a:gd name="connsiteY65" fmla="*/ 105063 h 1312498"/>
                <a:gd name="connsiteX66" fmla="*/ 1627081 w 2885563"/>
                <a:gd name="connsiteY66" fmla="*/ 108959 h 1312498"/>
                <a:gd name="connsiteX67" fmla="*/ 1623962 w 2885563"/>
                <a:gd name="connsiteY67" fmla="*/ 114151 h 1312498"/>
                <a:gd name="connsiteX68" fmla="*/ 1619296 w 2885563"/>
                <a:gd name="connsiteY68" fmla="*/ 119087 h 1312498"/>
                <a:gd name="connsiteX69" fmla="*/ 1617475 w 2885563"/>
                <a:gd name="connsiteY69" fmla="*/ 120125 h 1312498"/>
                <a:gd name="connsiteX70" fmla="*/ 1609416 w 2885563"/>
                <a:gd name="connsiteY70" fmla="*/ 125058 h 1312498"/>
                <a:gd name="connsiteX71" fmla="*/ 1602929 w 2885563"/>
                <a:gd name="connsiteY71" fmla="*/ 127657 h 1312498"/>
                <a:gd name="connsiteX72" fmla="*/ 1601631 w 2885563"/>
                <a:gd name="connsiteY72" fmla="*/ 132072 h 1312498"/>
                <a:gd name="connsiteX73" fmla="*/ 1604226 w 2885563"/>
                <a:gd name="connsiteY73" fmla="*/ 135446 h 1312498"/>
                <a:gd name="connsiteX74" fmla="*/ 1607345 w 2885563"/>
                <a:gd name="connsiteY74" fmla="*/ 135446 h 1312498"/>
                <a:gd name="connsiteX75" fmla="*/ 1613058 w 2885563"/>
                <a:gd name="connsiteY75" fmla="*/ 133890 h 1312498"/>
                <a:gd name="connsiteX76" fmla="*/ 1615404 w 2885563"/>
                <a:gd name="connsiteY76" fmla="*/ 132590 h 1312498"/>
                <a:gd name="connsiteX77" fmla="*/ 1623962 w 2885563"/>
                <a:gd name="connsiteY77" fmla="*/ 129475 h 1312498"/>
                <a:gd name="connsiteX78" fmla="*/ 1627081 w 2885563"/>
                <a:gd name="connsiteY78" fmla="*/ 129216 h 1312498"/>
                <a:gd name="connsiteX79" fmla="*/ 1628652 w 2885563"/>
                <a:gd name="connsiteY79" fmla="*/ 130775 h 1312498"/>
                <a:gd name="connsiteX80" fmla="*/ 1628902 w 2885563"/>
                <a:gd name="connsiteY80" fmla="*/ 134668 h 1312498"/>
                <a:gd name="connsiteX81" fmla="*/ 1627081 w 2885563"/>
                <a:gd name="connsiteY81" fmla="*/ 140382 h 1312498"/>
                <a:gd name="connsiteX82" fmla="*/ 1626058 w 2885563"/>
                <a:gd name="connsiteY82" fmla="*/ 146355 h 1312498"/>
                <a:gd name="connsiteX83" fmla="*/ 1619546 w 2885563"/>
                <a:gd name="connsiteY83" fmla="*/ 155185 h 1312498"/>
                <a:gd name="connsiteX84" fmla="*/ 1620593 w 2885563"/>
                <a:gd name="connsiteY84" fmla="*/ 158821 h 1312498"/>
                <a:gd name="connsiteX85" fmla="*/ 1626058 w 2885563"/>
                <a:gd name="connsiteY85" fmla="*/ 161417 h 1312498"/>
                <a:gd name="connsiteX86" fmla="*/ 1632795 w 2885563"/>
                <a:gd name="connsiteY86" fmla="*/ 167910 h 1312498"/>
                <a:gd name="connsiteX87" fmla="*/ 1636437 w 2885563"/>
                <a:gd name="connsiteY87" fmla="*/ 173364 h 1312498"/>
                <a:gd name="connsiteX88" fmla="*/ 1640080 w 2885563"/>
                <a:gd name="connsiteY88" fmla="*/ 182453 h 1312498"/>
                <a:gd name="connsiteX89" fmla="*/ 1646043 w 2885563"/>
                <a:gd name="connsiteY89" fmla="*/ 186089 h 1312498"/>
                <a:gd name="connsiteX90" fmla="*/ 1652031 w 2885563"/>
                <a:gd name="connsiteY90" fmla="*/ 188686 h 1312498"/>
                <a:gd name="connsiteX91" fmla="*/ 1657994 w 2885563"/>
                <a:gd name="connsiteY91" fmla="*/ 192841 h 1312498"/>
                <a:gd name="connsiteX92" fmla="*/ 1665280 w 2885563"/>
                <a:gd name="connsiteY92" fmla="*/ 195958 h 1312498"/>
                <a:gd name="connsiteX93" fmla="*/ 1674886 w 2885563"/>
                <a:gd name="connsiteY93" fmla="*/ 199073 h 1312498"/>
                <a:gd name="connsiteX94" fmla="*/ 1677481 w 2885563"/>
                <a:gd name="connsiteY94" fmla="*/ 200632 h 1312498"/>
                <a:gd name="connsiteX95" fmla="*/ 1679053 w 2885563"/>
                <a:gd name="connsiteY95" fmla="*/ 202710 h 1312498"/>
                <a:gd name="connsiteX96" fmla="*/ 1680076 w 2885563"/>
                <a:gd name="connsiteY96" fmla="*/ 209721 h 1312498"/>
                <a:gd name="connsiteX97" fmla="*/ 1679826 w 2885563"/>
                <a:gd name="connsiteY97" fmla="*/ 216994 h 1312498"/>
                <a:gd name="connsiteX98" fmla="*/ 1681124 w 2885563"/>
                <a:gd name="connsiteY98" fmla="*/ 222967 h 1312498"/>
                <a:gd name="connsiteX99" fmla="*/ 1684242 w 2885563"/>
                <a:gd name="connsiteY99" fmla="*/ 230237 h 1312498"/>
                <a:gd name="connsiteX100" fmla="*/ 1686588 w 2885563"/>
                <a:gd name="connsiteY100" fmla="*/ 238288 h 1312498"/>
                <a:gd name="connsiteX101" fmla="*/ 1693599 w 2885563"/>
                <a:gd name="connsiteY101" fmla="*/ 246080 h 1312498"/>
                <a:gd name="connsiteX102" fmla="*/ 1697741 w 2885563"/>
                <a:gd name="connsiteY102" fmla="*/ 249714 h 1312498"/>
                <a:gd name="connsiteX103" fmla="*/ 1703454 w 2885563"/>
                <a:gd name="connsiteY103" fmla="*/ 249973 h 1312498"/>
                <a:gd name="connsiteX104" fmla="*/ 1710740 w 2885563"/>
                <a:gd name="connsiteY104" fmla="*/ 252570 h 1312498"/>
                <a:gd name="connsiteX105" fmla="*/ 1715157 w 2885563"/>
                <a:gd name="connsiteY105" fmla="*/ 253869 h 1312498"/>
                <a:gd name="connsiteX106" fmla="*/ 1721120 w 2885563"/>
                <a:gd name="connsiteY106" fmla="*/ 256465 h 1312498"/>
                <a:gd name="connsiteX107" fmla="*/ 1724762 w 2885563"/>
                <a:gd name="connsiteY107" fmla="*/ 256984 h 1312498"/>
                <a:gd name="connsiteX108" fmla="*/ 1735691 w 2885563"/>
                <a:gd name="connsiteY108" fmla="*/ 254128 h 1312498"/>
                <a:gd name="connsiteX109" fmla="*/ 1746070 w 2885563"/>
                <a:gd name="connsiteY109" fmla="*/ 253088 h 1312498"/>
                <a:gd name="connsiteX110" fmla="*/ 1749439 w 2885563"/>
                <a:gd name="connsiteY110" fmla="*/ 251792 h 1312498"/>
                <a:gd name="connsiteX111" fmla="*/ 1751534 w 2885563"/>
                <a:gd name="connsiteY111" fmla="*/ 250233 h 1312498"/>
                <a:gd name="connsiteX112" fmla="*/ 1752558 w 2885563"/>
                <a:gd name="connsiteY112" fmla="*/ 247636 h 1312498"/>
                <a:gd name="connsiteX113" fmla="*/ 1751260 w 2885563"/>
                <a:gd name="connsiteY113" fmla="*/ 242962 h 1312498"/>
                <a:gd name="connsiteX114" fmla="*/ 1749713 w 2885563"/>
                <a:gd name="connsiteY114" fmla="*/ 241403 h 1312498"/>
                <a:gd name="connsiteX115" fmla="*/ 1742951 w 2885563"/>
                <a:gd name="connsiteY115" fmla="*/ 238026 h 1312498"/>
                <a:gd name="connsiteX116" fmla="*/ 1738535 w 2885563"/>
                <a:gd name="connsiteY116" fmla="*/ 236989 h 1312498"/>
                <a:gd name="connsiteX117" fmla="*/ 1734119 w 2885563"/>
                <a:gd name="connsiteY117" fmla="*/ 237248 h 1312498"/>
                <a:gd name="connsiteX118" fmla="*/ 1731000 w 2885563"/>
                <a:gd name="connsiteY118" fmla="*/ 235171 h 1312498"/>
                <a:gd name="connsiteX119" fmla="*/ 1729453 w 2885563"/>
                <a:gd name="connsiteY119" fmla="*/ 231275 h 1312498"/>
                <a:gd name="connsiteX120" fmla="*/ 1729702 w 2885563"/>
                <a:gd name="connsiteY120" fmla="*/ 226339 h 1312498"/>
                <a:gd name="connsiteX121" fmla="*/ 1727632 w 2885563"/>
                <a:gd name="connsiteY121" fmla="*/ 217769 h 1312498"/>
                <a:gd name="connsiteX122" fmla="*/ 1728655 w 2885563"/>
                <a:gd name="connsiteY122" fmla="*/ 206863 h 1312498"/>
                <a:gd name="connsiteX123" fmla="*/ 1729952 w 2885563"/>
                <a:gd name="connsiteY123" fmla="*/ 203747 h 1312498"/>
                <a:gd name="connsiteX124" fmla="*/ 1731774 w 2885563"/>
                <a:gd name="connsiteY124" fmla="*/ 201670 h 1312498"/>
                <a:gd name="connsiteX125" fmla="*/ 1734892 w 2885563"/>
                <a:gd name="connsiteY125" fmla="*/ 200370 h 1312498"/>
                <a:gd name="connsiteX126" fmla="*/ 1738535 w 2885563"/>
                <a:gd name="connsiteY126" fmla="*/ 199852 h 1312498"/>
                <a:gd name="connsiteX127" fmla="*/ 1744249 w 2885563"/>
                <a:gd name="connsiteY127" fmla="*/ 200889 h 1312498"/>
                <a:gd name="connsiteX128" fmla="*/ 1750237 w 2885563"/>
                <a:gd name="connsiteY128" fmla="*/ 200370 h 1312498"/>
                <a:gd name="connsiteX129" fmla="*/ 1754653 w 2885563"/>
                <a:gd name="connsiteY129" fmla="*/ 200370 h 1312498"/>
                <a:gd name="connsiteX130" fmla="*/ 1758022 w 2885563"/>
                <a:gd name="connsiteY130" fmla="*/ 201410 h 1312498"/>
                <a:gd name="connsiteX131" fmla="*/ 1762962 w 2885563"/>
                <a:gd name="connsiteY131" fmla="*/ 204785 h 1312498"/>
                <a:gd name="connsiteX132" fmla="*/ 1765307 w 2885563"/>
                <a:gd name="connsiteY132" fmla="*/ 207903 h 1312498"/>
                <a:gd name="connsiteX133" fmla="*/ 1766854 w 2885563"/>
                <a:gd name="connsiteY133" fmla="*/ 211277 h 1312498"/>
                <a:gd name="connsiteX134" fmla="*/ 1767103 w 2885563"/>
                <a:gd name="connsiteY134" fmla="*/ 217251 h 1312498"/>
                <a:gd name="connsiteX135" fmla="*/ 1763735 w 2885563"/>
                <a:gd name="connsiteY135" fmla="*/ 222964 h 1312498"/>
                <a:gd name="connsiteX136" fmla="*/ 1762188 w 2885563"/>
                <a:gd name="connsiteY136" fmla="*/ 227120 h 1312498"/>
                <a:gd name="connsiteX137" fmla="*/ 1762687 w 2885563"/>
                <a:gd name="connsiteY137" fmla="*/ 230497 h 1312498"/>
                <a:gd name="connsiteX138" fmla="*/ 1764783 w 2885563"/>
                <a:gd name="connsiteY138" fmla="*/ 234390 h 1312498"/>
                <a:gd name="connsiteX139" fmla="*/ 1766854 w 2885563"/>
                <a:gd name="connsiteY139" fmla="*/ 235690 h 1312498"/>
                <a:gd name="connsiteX140" fmla="*/ 1769449 w 2885563"/>
                <a:gd name="connsiteY140" fmla="*/ 235949 h 1312498"/>
                <a:gd name="connsiteX141" fmla="*/ 1772044 w 2885563"/>
                <a:gd name="connsiteY141" fmla="*/ 234131 h 1312498"/>
                <a:gd name="connsiteX142" fmla="*/ 1774639 w 2885563"/>
                <a:gd name="connsiteY142" fmla="*/ 230235 h 1312498"/>
                <a:gd name="connsiteX143" fmla="*/ 1778032 w 2885563"/>
                <a:gd name="connsiteY143" fmla="*/ 223483 h 1312498"/>
                <a:gd name="connsiteX144" fmla="*/ 1779330 w 2885563"/>
                <a:gd name="connsiteY144" fmla="*/ 212577 h 1312498"/>
                <a:gd name="connsiteX145" fmla="*/ 1780876 w 2885563"/>
                <a:gd name="connsiteY145" fmla="*/ 209978 h 1312498"/>
                <a:gd name="connsiteX146" fmla="*/ 1789185 w 2885563"/>
                <a:gd name="connsiteY146" fmla="*/ 202707 h 1312498"/>
                <a:gd name="connsiteX147" fmla="*/ 1799589 w 2885563"/>
                <a:gd name="connsiteY147" fmla="*/ 196993 h 1312498"/>
                <a:gd name="connsiteX148" fmla="*/ 1803232 w 2885563"/>
                <a:gd name="connsiteY148" fmla="*/ 195696 h 1312498"/>
                <a:gd name="connsiteX149" fmla="*/ 1806600 w 2885563"/>
                <a:gd name="connsiteY149" fmla="*/ 195175 h 1312498"/>
                <a:gd name="connsiteX150" fmla="*/ 1809445 w 2885563"/>
                <a:gd name="connsiteY150" fmla="*/ 196475 h 1312498"/>
                <a:gd name="connsiteX151" fmla="*/ 1811541 w 2885563"/>
                <a:gd name="connsiteY151" fmla="*/ 199590 h 1312498"/>
                <a:gd name="connsiteX152" fmla="*/ 1811541 w 2885563"/>
                <a:gd name="connsiteY152" fmla="*/ 202448 h 1312498"/>
                <a:gd name="connsiteX153" fmla="*/ 1808946 w 2885563"/>
                <a:gd name="connsiteY153" fmla="*/ 208681 h 1312498"/>
                <a:gd name="connsiteX154" fmla="*/ 1806077 w 2885563"/>
                <a:gd name="connsiteY154" fmla="*/ 212836 h 1312498"/>
                <a:gd name="connsiteX155" fmla="*/ 1798541 w 2885563"/>
                <a:gd name="connsiteY155" fmla="*/ 220106 h 1312498"/>
                <a:gd name="connsiteX156" fmla="*/ 1794125 w 2885563"/>
                <a:gd name="connsiteY156" fmla="*/ 224002 h 1312498"/>
                <a:gd name="connsiteX157" fmla="*/ 1793077 w 2885563"/>
                <a:gd name="connsiteY157" fmla="*/ 226598 h 1312498"/>
                <a:gd name="connsiteX158" fmla="*/ 1793875 w 2885563"/>
                <a:gd name="connsiteY158" fmla="*/ 231794 h 1312498"/>
                <a:gd name="connsiteX159" fmla="*/ 1794649 w 2885563"/>
                <a:gd name="connsiteY159" fmla="*/ 234649 h 1312498"/>
                <a:gd name="connsiteX160" fmla="*/ 1797244 w 2885563"/>
                <a:gd name="connsiteY160" fmla="*/ 236986 h 1312498"/>
                <a:gd name="connsiteX161" fmla="*/ 1801935 w 2885563"/>
                <a:gd name="connsiteY161" fmla="*/ 238805 h 1312498"/>
                <a:gd name="connsiteX162" fmla="*/ 1811541 w 2885563"/>
                <a:gd name="connsiteY162" fmla="*/ 239323 h 1312498"/>
                <a:gd name="connsiteX163" fmla="*/ 1818302 w 2885563"/>
                <a:gd name="connsiteY163" fmla="*/ 242441 h 1312498"/>
                <a:gd name="connsiteX164" fmla="*/ 1823492 w 2885563"/>
                <a:gd name="connsiteY164" fmla="*/ 242182 h 1312498"/>
                <a:gd name="connsiteX165" fmla="*/ 1827135 w 2885563"/>
                <a:gd name="connsiteY165" fmla="*/ 240104 h 1312498"/>
                <a:gd name="connsiteX166" fmla="*/ 1831801 w 2885563"/>
                <a:gd name="connsiteY166" fmla="*/ 236468 h 1312498"/>
                <a:gd name="connsiteX167" fmla="*/ 1835169 w 2885563"/>
                <a:gd name="connsiteY167" fmla="*/ 234390 h 1312498"/>
                <a:gd name="connsiteX168" fmla="*/ 1838562 w 2885563"/>
                <a:gd name="connsiteY168" fmla="*/ 235430 h 1312498"/>
                <a:gd name="connsiteX169" fmla="*/ 1842704 w 2885563"/>
                <a:gd name="connsiteY169" fmla="*/ 239064 h 1312498"/>
                <a:gd name="connsiteX170" fmla="*/ 1844800 w 2885563"/>
                <a:gd name="connsiteY170" fmla="*/ 243219 h 1312498"/>
                <a:gd name="connsiteX171" fmla="*/ 1846347 w 2885563"/>
                <a:gd name="connsiteY171" fmla="*/ 260621 h 1312498"/>
                <a:gd name="connsiteX172" fmla="*/ 1847395 w 2885563"/>
                <a:gd name="connsiteY172" fmla="*/ 263736 h 1312498"/>
                <a:gd name="connsiteX173" fmla="*/ 1858822 w 2885563"/>
                <a:gd name="connsiteY173" fmla="*/ 277241 h 1312498"/>
                <a:gd name="connsiteX174" fmla="*/ 1859595 w 2885563"/>
                <a:gd name="connsiteY174" fmla="*/ 282953 h 1312498"/>
                <a:gd name="connsiteX175" fmla="*/ 1858049 w 2885563"/>
                <a:gd name="connsiteY175" fmla="*/ 288926 h 1312498"/>
                <a:gd name="connsiteX176" fmla="*/ 1855179 w 2885563"/>
                <a:gd name="connsiteY176" fmla="*/ 293341 h 1312498"/>
                <a:gd name="connsiteX177" fmla="*/ 1850763 w 2885563"/>
                <a:gd name="connsiteY177" fmla="*/ 296718 h 1312498"/>
                <a:gd name="connsiteX178" fmla="*/ 1849990 w 2885563"/>
                <a:gd name="connsiteY178" fmla="*/ 298277 h 1312498"/>
                <a:gd name="connsiteX179" fmla="*/ 1851038 w 2885563"/>
                <a:gd name="connsiteY179" fmla="*/ 305288 h 1312498"/>
                <a:gd name="connsiteX180" fmla="*/ 1853358 w 2885563"/>
                <a:gd name="connsiteY180" fmla="*/ 307884 h 1312498"/>
                <a:gd name="connsiteX181" fmla="*/ 1861168 w 2885563"/>
                <a:gd name="connsiteY181" fmla="*/ 312299 h 1312498"/>
                <a:gd name="connsiteX182" fmla="*/ 1865833 w 2885563"/>
                <a:gd name="connsiteY182" fmla="*/ 316713 h 1312498"/>
                <a:gd name="connsiteX183" fmla="*/ 1869202 w 2885563"/>
                <a:gd name="connsiteY183" fmla="*/ 319053 h 1312498"/>
                <a:gd name="connsiteX184" fmla="*/ 1874940 w 2885563"/>
                <a:gd name="connsiteY184" fmla="*/ 319571 h 1312498"/>
                <a:gd name="connsiteX185" fmla="*/ 1879356 w 2885563"/>
                <a:gd name="connsiteY185" fmla="*/ 318013 h 1312498"/>
                <a:gd name="connsiteX186" fmla="*/ 1883498 w 2885563"/>
                <a:gd name="connsiteY186" fmla="*/ 315157 h 1312498"/>
                <a:gd name="connsiteX187" fmla="*/ 1886367 w 2885563"/>
                <a:gd name="connsiteY187" fmla="*/ 311002 h 1312498"/>
                <a:gd name="connsiteX188" fmla="*/ 1886367 w 2885563"/>
                <a:gd name="connsiteY188" fmla="*/ 307365 h 1312498"/>
                <a:gd name="connsiteX189" fmla="*/ 1884272 w 2885563"/>
                <a:gd name="connsiteY189" fmla="*/ 302951 h 1312498"/>
                <a:gd name="connsiteX190" fmla="*/ 1881427 w 2885563"/>
                <a:gd name="connsiteY190" fmla="*/ 298795 h 1312498"/>
                <a:gd name="connsiteX191" fmla="*/ 1873118 w 2885563"/>
                <a:gd name="connsiteY191" fmla="*/ 292563 h 1312498"/>
                <a:gd name="connsiteX192" fmla="*/ 1870773 w 2885563"/>
                <a:gd name="connsiteY192" fmla="*/ 288926 h 1312498"/>
                <a:gd name="connsiteX193" fmla="*/ 1869726 w 2885563"/>
                <a:gd name="connsiteY193" fmla="*/ 285290 h 1312498"/>
                <a:gd name="connsiteX194" fmla="*/ 1870249 w 2885563"/>
                <a:gd name="connsiteY194" fmla="*/ 279578 h 1312498"/>
                <a:gd name="connsiteX195" fmla="*/ 1871822 w 2885563"/>
                <a:gd name="connsiteY195" fmla="*/ 277501 h 1312498"/>
                <a:gd name="connsiteX196" fmla="*/ 1884796 w 2885563"/>
                <a:gd name="connsiteY196" fmla="*/ 271268 h 1312498"/>
                <a:gd name="connsiteX197" fmla="*/ 1886891 w 2885563"/>
                <a:gd name="connsiteY197" fmla="*/ 269450 h 1312498"/>
                <a:gd name="connsiteX198" fmla="*/ 1887391 w 2885563"/>
                <a:gd name="connsiteY198" fmla="*/ 265035 h 1312498"/>
                <a:gd name="connsiteX199" fmla="*/ 1884546 w 2885563"/>
                <a:gd name="connsiteY199" fmla="*/ 261918 h 1312498"/>
                <a:gd name="connsiteX200" fmla="*/ 1876487 w 2885563"/>
                <a:gd name="connsiteY200" fmla="*/ 257244 h 1312498"/>
                <a:gd name="connsiteX201" fmla="*/ 1875439 w 2885563"/>
                <a:gd name="connsiteY201" fmla="*/ 255425 h 1312498"/>
                <a:gd name="connsiteX202" fmla="*/ 1874666 w 2885563"/>
                <a:gd name="connsiteY202" fmla="*/ 248674 h 1312498"/>
                <a:gd name="connsiteX203" fmla="*/ 1872595 w 2885563"/>
                <a:gd name="connsiteY203" fmla="*/ 246077 h 1312498"/>
                <a:gd name="connsiteX204" fmla="*/ 1868428 w 2885563"/>
                <a:gd name="connsiteY204" fmla="*/ 242700 h 1312498"/>
                <a:gd name="connsiteX205" fmla="*/ 1867131 w 2885563"/>
                <a:gd name="connsiteY205" fmla="*/ 240104 h 1312498"/>
                <a:gd name="connsiteX206" fmla="*/ 1867131 w 2885563"/>
                <a:gd name="connsiteY206" fmla="*/ 238026 h 1312498"/>
                <a:gd name="connsiteX207" fmla="*/ 1870000 w 2885563"/>
                <a:gd name="connsiteY207" fmla="*/ 230494 h 1312498"/>
                <a:gd name="connsiteX208" fmla="*/ 1872071 w 2885563"/>
                <a:gd name="connsiteY208" fmla="*/ 223224 h 1312498"/>
                <a:gd name="connsiteX209" fmla="*/ 1879331 w 2885563"/>
                <a:gd name="connsiteY209" fmla="*/ 213874 h 1312498"/>
                <a:gd name="connsiteX210" fmla="*/ 1879606 w 2885563"/>
                <a:gd name="connsiteY210" fmla="*/ 211537 h 1312498"/>
                <a:gd name="connsiteX211" fmla="*/ 1877261 w 2885563"/>
                <a:gd name="connsiteY211" fmla="*/ 207381 h 1312498"/>
                <a:gd name="connsiteX212" fmla="*/ 1871797 w 2885563"/>
                <a:gd name="connsiteY212" fmla="*/ 200630 h 1312498"/>
                <a:gd name="connsiteX213" fmla="*/ 1870773 w 2885563"/>
                <a:gd name="connsiteY213" fmla="*/ 195696 h 1312498"/>
                <a:gd name="connsiteX214" fmla="*/ 1872071 w 2885563"/>
                <a:gd name="connsiteY214" fmla="*/ 190501 h 1312498"/>
                <a:gd name="connsiteX215" fmla="*/ 1877535 w 2885563"/>
                <a:gd name="connsiteY215" fmla="*/ 178557 h 1312498"/>
                <a:gd name="connsiteX216" fmla="*/ 1877785 w 2885563"/>
                <a:gd name="connsiteY216" fmla="*/ 176217 h 1312498"/>
                <a:gd name="connsiteX217" fmla="*/ 1877535 w 2885563"/>
                <a:gd name="connsiteY217" fmla="*/ 171803 h 1312498"/>
                <a:gd name="connsiteX218" fmla="*/ 1875190 w 2885563"/>
                <a:gd name="connsiteY218" fmla="*/ 164792 h 1312498"/>
                <a:gd name="connsiteX219" fmla="*/ 1873618 w 2885563"/>
                <a:gd name="connsiteY219" fmla="*/ 162714 h 1312498"/>
                <a:gd name="connsiteX220" fmla="*/ 1869202 w 2885563"/>
                <a:gd name="connsiteY220" fmla="*/ 159597 h 1312498"/>
                <a:gd name="connsiteX221" fmla="*/ 1864262 w 2885563"/>
                <a:gd name="connsiteY221" fmla="*/ 158559 h 1312498"/>
                <a:gd name="connsiteX222" fmla="*/ 1859595 w 2885563"/>
                <a:gd name="connsiteY222" fmla="*/ 158818 h 1312498"/>
                <a:gd name="connsiteX223" fmla="*/ 1849465 w 2885563"/>
                <a:gd name="connsiteY223" fmla="*/ 161155 h 1312498"/>
                <a:gd name="connsiteX224" fmla="*/ 1847120 w 2885563"/>
                <a:gd name="connsiteY224" fmla="*/ 160637 h 1312498"/>
                <a:gd name="connsiteX225" fmla="*/ 1843752 w 2885563"/>
                <a:gd name="connsiteY225" fmla="*/ 157260 h 1312498"/>
                <a:gd name="connsiteX226" fmla="*/ 1842180 w 2885563"/>
                <a:gd name="connsiteY226" fmla="*/ 151805 h 1312498"/>
                <a:gd name="connsiteX227" fmla="*/ 1842979 w 2885563"/>
                <a:gd name="connsiteY227" fmla="*/ 147131 h 1312498"/>
                <a:gd name="connsiteX228" fmla="*/ 1844276 w 2885563"/>
                <a:gd name="connsiteY228" fmla="*/ 144275 h 1312498"/>
                <a:gd name="connsiteX229" fmla="*/ 1847120 w 2885563"/>
                <a:gd name="connsiteY229" fmla="*/ 141679 h 1312498"/>
                <a:gd name="connsiteX230" fmla="*/ 1858822 w 2885563"/>
                <a:gd name="connsiteY230" fmla="*/ 137783 h 1312498"/>
                <a:gd name="connsiteX231" fmla="*/ 1866607 w 2885563"/>
                <a:gd name="connsiteY231" fmla="*/ 132588 h 1312498"/>
                <a:gd name="connsiteX232" fmla="*/ 1870499 w 2885563"/>
                <a:gd name="connsiteY232" fmla="*/ 131291 h 1312498"/>
                <a:gd name="connsiteX233" fmla="*/ 1875439 w 2885563"/>
                <a:gd name="connsiteY233" fmla="*/ 131810 h 1312498"/>
                <a:gd name="connsiteX234" fmla="*/ 1879606 w 2885563"/>
                <a:gd name="connsiteY234" fmla="*/ 134406 h 1312498"/>
                <a:gd name="connsiteX235" fmla="*/ 1881427 w 2885563"/>
                <a:gd name="connsiteY235" fmla="*/ 136484 h 1312498"/>
                <a:gd name="connsiteX236" fmla="*/ 1884796 w 2885563"/>
                <a:gd name="connsiteY236" fmla="*/ 144794 h 1312498"/>
                <a:gd name="connsiteX237" fmla="*/ 1891033 w 2885563"/>
                <a:gd name="connsiteY237" fmla="*/ 155960 h 1312498"/>
                <a:gd name="connsiteX238" fmla="*/ 1900390 w 2885563"/>
                <a:gd name="connsiteY238" fmla="*/ 164271 h 1312498"/>
                <a:gd name="connsiteX239" fmla="*/ 1903509 w 2885563"/>
                <a:gd name="connsiteY239" fmla="*/ 167907 h 1312498"/>
                <a:gd name="connsiteX240" fmla="*/ 1909746 w 2885563"/>
                <a:gd name="connsiteY240" fmla="*/ 178554 h 1312498"/>
                <a:gd name="connsiteX241" fmla="*/ 1914687 w 2885563"/>
                <a:gd name="connsiteY241" fmla="*/ 182450 h 1312498"/>
                <a:gd name="connsiteX242" fmla="*/ 1918828 w 2885563"/>
                <a:gd name="connsiteY242" fmla="*/ 184787 h 1312498"/>
                <a:gd name="connsiteX243" fmla="*/ 1924292 w 2885563"/>
                <a:gd name="connsiteY243" fmla="*/ 188942 h 1312498"/>
                <a:gd name="connsiteX244" fmla="*/ 1931827 w 2885563"/>
                <a:gd name="connsiteY244" fmla="*/ 193876 h 1312498"/>
                <a:gd name="connsiteX245" fmla="*/ 1943255 w 2885563"/>
                <a:gd name="connsiteY245" fmla="*/ 198812 h 1312498"/>
                <a:gd name="connsiteX246" fmla="*/ 1943255 w 2885563"/>
                <a:gd name="connsiteY246" fmla="*/ 202707 h 1312498"/>
                <a:gd name="connsiteX247" fmla="*/ 1940136 w 2885563"/>
                <a:gd name="connsiteY247" fmla="*/ 207122 h 1312498"/>
                <a:gd name="connsiteX248" fmla="*/ 1935970 w 2885563"/>
                <a:gd name="connsiteY248" fmla="*/ 209978 h 1312498"/>
                <a:gd name="connsiteX249" fmla="*/ 1930256 w 2885563"/>
                <a:gd name="connsiteY249" fmla="*/ 213614 h 1312498"/>
                <a:gd name="connsiteX250" fmla="*/ 1930256 w 2885563"/>
                <a:gd name="connsiteY250" fmla="*/ 216729 h 1312498"/>
                <a:gd name="connsiteX251" fmla="*/ 1932601 w 2885563"/>
                <a:gd name="connsiteY251" fmla="*/ 219066 h 1312498"/>
                <a:gd name="connsiteX252" fmla="*/ 1935470 w 2885563"/>
                <a:gd name="connsiteY252" fmla="*/ 219847 h 1312498"/>
                <a:gd name="connsiteX253" fmla="*/ 1950515 w 2885563"/>
                <a:gd name="connsiteY253" fmla="*/ 220625 h 1312498"/>
                <a:gd name="connsiteX254" fmla="*/ 1954159 w 2885563"/>
                <a:gd name="connsiteY254" fmla="*/ 221924 h 1312498"/>
                <a:gd name="connsiteX255" fmla="*/ 1961693 w 2885563"/>
                <a:gd name="connsiteY255" fmla="*/ 227117 h 1312498"/>
                <a:gd name="connsiteX256" fmla="*/ 1965336 w 2885563"/>
                <a:gd name="connsiteY256" fmla="*/ 227377 h 1312498"/>
                <a:gd name="connsiteX257" fmla="*/ 1973121 w 2885563"/>
                <a:gd name="connsiteY257" fmla="*/ 226339 h 1312498"/>
                <a:gd name="connsiteX258" fmla="*/ 1975466 w 2885563"/>
                <a:gd name="connsiteY258" fmla="*/ 225299 h 1312498"/>
                <a:gd name="connsiteX259" fmla="*/ 1978061 w 2885563"/>
                <a:gd name="connsiteY259" fmla="*/ 222443 h 1312498"/>
                <a:gd name="connsiteX260" fmla="*/ 1980132 w 2885563"/>
                <a:gd name="connsiteY260" fmla="*/ 217769 h 1312498"/>
                <a:gd name="connsiteX261" fmla="*/ 1981953 w 2885563"/>
                <a:gd name="connsiteY261" fmla="*/ 207381 h 1312498"/>
                <a:gd name="connsiteX262" fmla="*/ 1981953 w 2885563"/>
                <a:gd name="connsiteY262" fmla="*/ 202705 h 1312498"/>
                <a:gd name="connsiteX263" fmla="*/ 1980132 w 2885563"/>
                <a:gd name="connsiteY263" fmla="*/ 190761 h 1312498"/>
                <a:gd name="connsiteX264" fmla="*/ 1977287 w 2885563"/>
                <a:gd name="connsiteY264" fmla="*/ 181931 h 1312498"/>
                <a:gd name="connsiteX265" fmla="*/ 1979358 w 2885563"/>
                <a:gd name="connsiteY265" fmla="*/ 174918 h 1312498"/>
                <a:gd name="connsiteX266" fmla="*/ 1981704 w 2885563"/>
                <a:gd name="connsiteY266" fmla="*/ 170763 h 1312498"/>
                <a:gd name="connsiteX267" fmla="*/ 1986120 w 2885563"/>
                <a:gd name="connsiteY267" fmla="*/ 166867 h 1312498"/>
                <a:gd name="connsiteX268" fmla="*/ 1993131 w 2885563"/>
                <a:gd name="connsiteY268" fmla="*/ 165829 h 1312498"/>
                <a:gd name="connsiteX269" fmla="*/ 1997298 w 2885563"/>
                <a:gd name="connsiteY269" fmla="*/ 168426 h 1312498"/>
                <a:gd name="connsiteX270" fmla="*/ 2000417 w 2885563"/>
                <a:gd name="connsiteY270" fmla="*/ 171543 h 1312498"/>
                <a:gd name="connsiteX271" fmla="*/ 2002488 w 2885563"/>
                <a:gd name="connsiteY271" fmla="*/ 176996 h 1312498"/>
                <a:gd name="connsiteX272" fmla="*/ 2001440 w 2885563"/>
                <a:gd name="connsiteY272" fmla="*/ 187124 h 1312498"/>
                <a:gd name="connsiteX273" fmla="*/ 2003012 w 2885563"/>
                <a:gd name="connsiteY273" fmla="*/ 191798 h 1312498"/>
                <a:gd name="connsiteX274" fmla="*/ 2005856 w 2885563"/>
                <a:gd name="connsiteY274" fmla="*/ 194916 h 1312498"/>
                <a:gd name="connsiteX275" fmla="*/ 2008725 w 2885563"/>
                <a:gd name="connsiteY275" fmla="*/ 196213 h 1312498"/>
                <a:gd name="connsiteX276" fmla="*/ 2010796 w 2885563"/>
                <a:gd name="connsiteY276" fmla="*/ 195956 h 1312498"/>
                <a:gd name="connsiteX277" fmla="*/ 2019379 w 2885563"/>
                <a:gd name="connsiteY277" fmla="*/ 192579 h 1312498"/>
                <a:gd name="connsiteX278" fmla="*/ 2030282 w 2885563"/>
                <a:gd name="connsiteY278" fmla="*/ 191798 h 1312498"/>
                <a:gd name="connsiteX279" fmla="*/ 2032104 w 2885563"/>
                <a:gd name="connsiteY279" fmla="*/ 191279 h 1312498"/>
                <a:gd name="connsiteX280" fmla="*/ 2035223 w 2885563"/>
                <a:gd name="connsiteY280" fmla="*/ 187384 h 1312498"/>
                <a:gd name="connsiteX281" fmla="*/ 2033651 w 2885563"/>
                <a:gd name="connsiteY281" fmla="*/ 177776 h 1312498"/>
                <a:gd name="connsiteX282" fmla="*/ 2033651 w 2885563"/>
                <a:gd name="connsiteY282" fmla="*/ 174140 h 1312498"/>
                <a:gd name="connsiteX283" fmla="*/ 2035996 w 2885563"/>
                <a:gd name="connsiteY283" fmla="*/ 168166 h 1312498"/>
                <a:gd name="connsiteX284" fmla="*/ 2037568 w 2885563"/>
                <a:gd name="connsiteY284" fmla="*/ 166348 h 1312498"/>
                <a:gd name="connsiteX285" fmla="*/ 2040163 w 2885563"/>
                <a:gd name="connsiteY285" fmla="*/ 171284 h 1312498"/>
                <a:gd name="connsiteX286" fmla="*/ 2043007 w 2885563"/>
                <a:gd name="connsiteY286" fmla="*/ 173102 h 1312498"/>
                <a:gd name="connsiteX287" fmla="*/ 2044055 w 2885563"/>
                <a:gd name="connsiteY287" fmla="*/ 175180 h 1312498"/>
                <a:gd name="connsiteX288" fmla="*/ 2046650 w 2885563"/>
                <a:gd name="connsiteY288" fmla="*/ 177776 h 1312498"/>
                <a:gd name="connsiteX289" fmla="*/ 2048222 w 2885563"/>
                <a:gd name="connsiteY289" fmla="*/ 178036 h 1312498"/>
                <a:gd name="connsiteX290" fmla="*/ 2050293 w 2885563"/>
                <a:gd name="connsiteY290" fmla="*/ 180891 h 1312498"/>
                <a:gd name="connsiteX291" fmla="*/ 2052639 w 2885563"/>
                <a:gd name="connsiteY291" fmla="*/ 186346 h 1312498"/>
                <a:gd name="connsiteX292" fmla="*/ 2054709 w 2885563"/>
                <a:gd name="connsiteY292" fmla="*/ 185825 h 1312498"/>
                <a:gd name="connsiteX293" fmla="*/ 2057828 w 2885563"/>
                <a:gd name="connsiteY293" fmla="*/ 189980 h 1312498"/>
                <a:gd name="connsiteX294" fmla="*/ 2059899 w 2885563"/>
                <a:gd name="connsiteY294" fmla="*/ 194654 h 1312498"/>
                <a:gd name="connsiteX295" fmla="*/ 2058602 w 2885563"/>
                <a:gd name="connsiteY295" fmla="*/ 196993 h 1312498"/>
                <a:gd name="connsiteX296" fmla="*/ 2051341 w 2885563"/>
                <a:gd name="connsiteY296" fmla="*/ 200889 h 1312498"/>
                <a:gd name="connsiteX297" fmla="*/ 2051840 w 2885563"/>
                <a:gd name="connsiteY297" fmla="*/ 202967 h 1312498"/>
                <a:gd name="connsiteX298" fmla="*/ 2050817 w 2885563"/>
                <a:gd name="connsiteY298" fmla="*/ 207122 h 1312498"/>
                <a:gd name="connsiteX299" fmla="*/ 2050543 w 2885563"/>
                <a:gd name="connsiteY299" fmla="*/ 217769 h 1312498"/>
                <a:gd name="connsiteX300" fmla="*/ 2052888 w 2885563"/>
                <a:gd name="connsiteY300" fmla="*/ 235687 h 1312498"/>
                <a:gd name="connsiteX301" fmla="*/ 2055483 w 2885563"/>
                <a:gd name="connsiteY301" fmla="*/ 243219 h 1312498"/>
                <a:gd name="connsiteX302" fmla="*/ 2063018 w 2885563"/>
                <a:gd name="connsiteY302" fmla="*/ 251530 h 1312498"/>
                <a:gd name="connsiteX303" fmla="*/ 2072624 w 2885563"/>
                <a:gd name="connsiteY303" fmla="*/ 265551 h 1312498"/>
                <a:gd name="connsiteX304" fmla="*/ 2077564 w 2885563"/>
                <a:gd name="connsiteY304" fmla="*/ 259319 h 1312498"/>
                <a:gd name="connsiteX305" fmla="*/ 2079136 w 2885563"/>
                <a:gd name="connsiteY305" fmla="*/ 255685 h 1312498"/>
                <a:gd name="connsiteX306" fmla="*/ 2083802 w 2885563"/>
                <a:gd name="connsiteY306" fmla="*/ 250489 h 1312498"/>
                <a:gd name="connsiteX307" fmla="*/ 2087170 w 2885563"/>
                <a:gd name="connsiteY307" fmla="*/ 246075 h 1312498"/>
                <a:gd name="connsiteX308" fmla="*/ 2088742 w 2885563"/>
                <a:gd name="connsiteY308" fmla="*/ 240882 h 1312498"/>
                <a:gd name="connsiteX309" fmla="*/ 2093158 w 2885563"/>
                <a:gd name="connsiteY309" fmla="*/ 242439 h 1312498"/>
                <a:gd name="connsiteX310" fmla="*/ 2096002 w 2885563"/>
                <a:gd name="connsiteY310" fmla="*/ 242439 h 1312498"/>
                <a:gd name="connsiteX311" fmla="*/ 2099645 w 2885563"/>
                <a:gd name="connsiteY311" fmla="*/ 238805 h 1312498"/>
                <a:gd name="connsiteX312" fmla="*/ 2102240 w 2885563"/>
                <a:gd name="connsiteY312" fmla="*/ 239842 h 1312498"/>
                <a:gd name="connsiteX313" fmla="*/ 2102515 w 2885563"/>
                <a:gd name="connsiteY313" fmla="*/ 241401 h 1312498"/>
                <a:gd name="connsiteX314" fmla="*/ 2106407 w 2885563"/>
                <a:gd name="connsiteY314" fmla="*/ 241920 h 1312498"/>
                <a:gd name="connsiteX315" fmla="*/ 2109775 w 2885563"/>
                <a:gd name="connsiteY315" fmla="*/ 241401 h 1312498"/>
                <a:gd name="connsiteX316" fmla="*/ 2112644 w 2885563"/>
                <a:gd name="connsiteY316" fmla="*/ 242439 h 1312498"/>
                <a:gd name="connsiteX317" fmla="*/ 2113144 w 2885563"/>
                <a:gd name="connsiteY317" fmla="*/ 245297 h 1312498"/>
                <a:gd name="connsiteX318" fmla="*/ 2114965 w 2885563"/>
                <a:gd name="connsiteY318" fmla="*/ 246856 h 1312498"/>
                <a:gd name="connsiteX319" fmla="*/ 2112894 w 2885563"/>
                <a:gd name="connsiteY319" fmla="*/ 250489 h 1312498"/>
                <a:gd name="connsiteX320" fmla="*/ 2114441 w 2885563"/>
                <a:gd name="connsiteY320" fmla="*/ 252567 h 1312498"/>
                <a:gd name="connsiteX321" fmla="*/ 2115489 w 2885563"/>
                <a:gd name="connsiteY321" fmla="*/ 257244 h 1312498"/>
                <a:gd name="connsiteX322" fmla="*/ 2117834 w 2885563"/>
                <a:gd name="connsiteY322" fmla="*/ 257501 h 1312498"/>
                <a:gd name="connsiteX323" fmla="*/ 2118333 w 2885563"/>
                <a:gd name="connsiteY323" fmla="*/ 259059 h 1312498"/>
                <a:gd name="connsiteX324" fmla="*/ 2116263 w 2885563"/>
                <a:gd name="connsiteY324" fmla="*/ 260618 h 1312498"/>
                <a:gd name="connsiteX325" fmla="*/ 2114965 w 2885563"/>
                <a:gd name="connsiteY325" fmla="*/ 263993 h 1312498"/>
                <a:gd name="connsiteX326" fmla="*/ 2113418 w 2885563"/>
                <a:gd name="connsiteY326" fmla="*/ 265033 h 1312498"/>
                <a:gd name="connsiteX327" fmla="*/ 2114441 w 2885563"/>
                <a:gd name="connsiteY327" fmla="*/ 269707 h 1312498"/>
                <a:gd name="connsiteX328" fmla="*/ 2115489 w 2885563"/>
                <a:gd name="connsiteY328" fmla="*/ 271525 h 1312498"/>
                <a:gd name="connsiteX329" fmla="*/ 2122750 w 2885563"/>
                <a:gd name="connsiteY329" fmla="*/ 267888 h 1312498"/>
                <a:gd name="connsiteX330" fmla="*/ 2132880 w 2885563"/>
                <a:gd name="connsiteY330" fmla="*/ 261137 h 1312498"/>
                <a:gd name="connsiteX331" fmla="*/ 2144057 w 2885563"/>
                <a:gd name="connsiteY331" fmla="*/ 254126 h 1312498"/>
                <a:gd name="connsiteX332" fmla="*/ 2155759 w 2885563"/>
                <a:gd name="connsiteY332" fmla="*/ 247112 h 1312498"/>
                <a:gd name="connsiteX333" fmla="*/ 2158354 w 2885563"/>
                <a:gd name="connsiteY333" fmla="*/ 244775 h 1312498"/>
                <a:gd name="connsiteX334" fmla="*/ 2167711 w 2885563"/>
                <a:gd name="connsiteY334" fmla="*/ 242957 h 1312498"/>
                <a:gd name="connsiteX335" fmla="*/ 2170306 w 2885563"/>
                <a:gd name="connsiteY335" fmla="*/ 240361 h 1312498"/>
                <a:gd name="connsiteX336" fmla="*/ 2172127 w 2885563"/>
                <a:gd name="connsiteY336" fmla="*/ 234128 h 1312498"/>
                <a:gd name="connsiteX337" fmla="*/ 2175770 w 2885563"/>
                <a:gd name="connsiteY337" fmla="*/ 227377 h 1312498"/>
                <a:gd name="connsiteX338" fmla="*/ 2178090 w 2885563"/>
                <a:gd name="connsiteY338" fmla="*/ 224518 h 1312498"/>
                <a:gd name="connsiteX339" fmla="*/ 2183554 w 2885563"/>
                <a:gd name="connsiteY339" fmla="*/ 224000 h 1312498"/>
                <a:gd name="connsiteX340" fmla="*/ 2186149 w 2885563"/>
                <a:gd name="connsiteY340" fmla="*/ 227117 h 1312498"/>
                <a:gd name="connsiteX341" fmla="*/ 2190316 w 2885563"/>
                <a:gd name="connsiteY341" fmla="*/ 225299 h 1312498"/>
                <a:gd name="connsiteX342" fmla="*/ 2191090 w 2885563"/>
                <a:gd name="connsiteY342" fmla="*/ 222962 h 1312498"/>
                <a:gd name="connsiteX343" fmla="*/ 2195506 w 2885563"/>
                <a:gd name="connsiteY343" fmla="*/ 220625 h 1312498"/>
                <a:gd name="connsiteX344" fmla="*/ 2198350 w 2885563"/>
                <a:gd name="connsiteY344" fmla="*/ 220366 h 1312498"/>
                <a:gd name="connsiteX345" fmla="*/ 2200695 w 2885563"/>
                <a:gd name="connsiteY345" fmla="*/ 221403 h 1312498"/>
                <a:gd name="connsiteX346" fmla="*/ 2201219 w 2885563"/>
                <a:gd name="connsiteY346" fmla="*/ 223481 h 1312498"/>
                <a:gd name="connsiteX347" fmla="*/ 2199149 w 2885563"/>
                <a:gd name="connsiteY347" fmla="*/ 229454 h 1312498"/>
                <a:gd name="connsiteX348" fmla="*/ 2203814 w 2885563"/>
                <a:gd name="connsiteY348" fmla="*/ 229714 h 1312498"/>
                <a:gd name="connsiteX349" fmla="*/ 2207183 w 2885563"/>
                <a:gd name="connsiteY349" fmla="*/ 226596 h 1312498"/>
                <a:gd name="connsiteX350" fmla="*/ 2208480 w 2885563"/>
                <a:gd name="connsiteY350" fmla="*/ 221922 h 1312498"/>
                <a:gd name="connsiteX351" fmla="*/ 2211100 w 2885563"/>
                <a:gd name="connsiteY351" fmla="*/ 218026 h 1312498"/>
                <a:gd name="connsiteX352" fmla="*/ 2213420 w 2885563"/>
                <a:gd name="connsiteY352" fmla="*/ 215689 h 1312498"/>
                <a:gd name="connsiteX353" fmla="*/ 2216015 w 2885563"/>
                <a:gd name="connsiteY353" fmla="*/ 216729 h 1312498"/>
                <a:gd name="connsiteX354" fmla="*/ 2218360 w 2885563"/>
                <a:gd name="connsiteY354" fmla="*/ 215949 h 1312498"/>
                <a:gd name="connsiteX355" fmla="*/ 2222253 w 2885563"/>
                <a:gd name="connsiteY355" fmla="*/ 202445 h 1312498"/>
                <a:gd name="connsiteX356" fmla="*/ 2224848 w 2885563"/>
                <a:gd name="connsiteY356" fmla="*/ 202186 h 1312498"/>
                <a:gd name="connsiteX357" fmla="*/ 2224348 w 2885563"/>
                <a:gd name="connsiteY357" fmla="*/ 207381 h 1312498"/>
                <a:gd name="connsiteX358" fmla="*/ 2228241 w 2885563"/>
                <a:gd name="connsiteY358" fmla="*/ 208159 h 1312498"/>
                <a:gd name="connsiteX359" fmla="*/ 2232407 w 2885563"/>
                <a:gd name="connsiteY359" fmla="*/ 204782 h 1312498"/>
                <a:gd name="connsiteX360" fmla="*/ 2232657 w 2885563"/>
                <a:gd name="connsiteY360" fmla="*/ 200368 h 1312498"/>
                <a:gd name="connsiteX361" fmla="*/ 2230586 w 2885563"/>
                <a:gd name="connsiteY361" fmla="*/ 197253 h 1312498"/>
                <a:gd name="connsiteX362" fmla="*/ 2230312 w 2885563"/>
                <a:gd name="connsiteY362" fmla="*/ 192838 h 1312498"/>
                <a:gd name="connsiteX363" fmla="*/ 2229014 w 2885563"/>
                <a:gd name="connsiteY363" fmla="*/ 189721 h 1312498"/>
                <a:gd name="connsiteX364" fmla="*/ 2227193 w 2885563"/>
                <a:gd name="connsiteY364" fmla="*/ 188683 h 1312498"/>
                <a:gd name="connsiteX365" fmla="*/ 2226419 w 2885563"/>
                <a:gd name="connsiteY365" fmla="*/ 186084 h 1312498"/>
                <a:gd name="connsiteX366" fmla="*/ 2230312 w 2885563"/>
                <a:gd name="connsiteY366" fmla="*/ 186084 h 1312498"/>
                <a:gd name="connsiteX367" fmla="*/ 2231360 w 2885563"/>
                <a:gd name="connsiteY367" fmla="*/ 187643 h 1312498"/>
                <a:gd name="connsiteX368" fmla="*/ 2235501 w 2885563"/>
                <a:gd name="connsiteY368" fmla="*/ 186084 h 1312498"/>
                <a:gd name="connsiteX369" fmla="*/ 2237597 w 2885563"/>
                <a:gd name="connsiteY369" fmla="*/ 181931 h 1312498"/>
                <a:gd name="connsiteX370" fmla="*/ 2239918 w 2885563"/>
                <a:gd name="connsiteY370" fmla="*/ 180632 h 1312498"/>
                <a:gd name="connsiteX371" fmla="*/ 2244085 w 2885563"/>
                <a:gd name="connsiteY371" fmla="*/ 176736 h 1312498"/>
                <a:gd name="connsiteX372" fmla="*/ 2247977 w 2885563"/>
                <a:gd name="connsiteY372" fmla="*/ 177517 h 1312498"/>
                <a:gd name="connsiteX373" fmla="*/ 2250846 w 2885563"/>
                <a:gd name="connsiteY373" fmla="*/ 179592 h 1312498"/>
                <a:gd name="connsiteX374" fmla="*/ 2252144 w 2885563"/>
                <a:gd name="connsiteY374" fmla="*/ 179073 h 1312498"/>
                <a:gd name="connsiteX375" fmla="*/ 2253690 w 2885563"/>
                <a:gd name="connsiteY375" fmla="*/ 176217 h 1312498"/>
                <a:gd name="connsiteX376" fmla="*/ 2257333 w 2885563"/>
                <a:gd name="connsiteY376" fmla="*/ 174659 h 1312498"/>
                <a:gd name="connsiteX377" fmla="*/ 2260976 w 2885563"/>
                <a:gd name="connsiteY377" fmla="*/ 177517 h 1312498"/>
                <a:gd name="connsiteX378" fmla="*/ 2260702 w 2885563"/>
                <a:gd name="connsiteY378" fmla="*/ 181410 h 1312498"/>
                <a:gd name="connsiteX379" fmla="*/ 2264868 w 2885563"/>
                <a:gd name="connsiteY379" fmla="*/ 181669 h 1312498"/>
                <a:gd name="connsiteX380" fmla="*/ 2268237 w 2885563"/>
                <a:gd name="connsiteY380" fmla="*/ 184528 h 1312498"/>
                <a:gd name="connsiteX381" fmla="*/ 2270333 w 2885563"/>
                <a:gd name="connsiteY381" fmla="*/ 183488 h 1312498"/>
                <a:gd name="connsiteX382" fmla="*/ 2273452 w 2885563"/>
                <a:gd name="connsiteY382" fmla="*/ 185046 h 1312498"/>
                <a:gd name="connsiteX383" fmla="*/ 2275522 w 2885563"/>
                <a:gd name="connsiteY383" fmla="*/ 184787 h 1312498"/>
                <a:gd name="connsiteX384" fmla="*/ 2278367 w 2885563"/>
                <a:gd name="connsiteY384" fmla="*/ 186865 h 1312498"/>
                <a:gd name="connsiteX385" fmla="*/ 2282009 w 2885563"/>
                <a:gd name="connsiteY385" fmla="*/ 186865 h 1312498"/>
                <a:gd name="connsiteX386" fmla="*/ 2287199 w 2885563"/>
                <a:gd name="connsiteY386" fmla="*/ 186087 h 1312498"/>
                <a:gd name="connsiteX387" fmla="*/ 2292938 w 2885563"/>
                <a:gd name="connsiteY387" fmla="*/ 187643 h 1312498"/>
                <a:gd name="connsiteX388" fmla="*/ 2292663 w 2885563"/>
                <a:gd name="connsiteY388" fmla="*/ 183228 h 1312498"/>
                <a:gd name="connsiteX389" fmla="*/ 2294235 w 2885563"/>
                <a:gd name="connsiteY389" fmla="*/ 174918 h 1312498"/>
                <a:gd name="connsiteX390" fmla="*/ 2292938 w 2885563"/>
                <a:gd name="connsiteY390" fmla="*/ 167388 h 1312498"/>
                <a:gd name="connsiteX391" fmla="*/ 2294485 w 2885563"/>
                <a:gd name="connsiteY391" fmla="*/ 165570 h 1312498"/>
                <a:gd name="connsiteX392" fmla="*/ 2296830 w 2885563"/>
                <a:gd name="connsiteY392" fmla="*/ 160634 h 1312498"/>
                <a:gd name="connsiteX393" fmla="*/ 2298901 w 2885563"/>
                <a:gd name="connsiteY393" fmla="*/ 157260 h 1312498"/>
                <a:gd name="connsiteX394" fmla="*/ 2298377 w 2885563"/>
                <a:gd name="connsiteY394" fmla="*/ 154663 h 1312498"/>
                <a:gd name="connsiteX395" fmla="*/ 2300997 w 2885563"/>
                <a:gd name="connsiteY395" fmla="*/ 152324 h 1312498"/>
                <a:gd name="connsiteX396" fmla="*/ 2300722 w 2885563"/>
                <a:gd name="connsiteY396" fmla="*/ 148171 h 1312498"/>
                <a:gd name="connsiteX397" fmla="*/ 2297080 w 2885563"/>
                <a:gd name="connsiteY397" fmla="*/ 144535 h 1312498"/>
                <a:gd name="connsiteX398" fmla="*/ 2294759 w 2885563"/>
                <a:gd name="connsiteY398" fmla="*/ 141158 h 1312498"/>
                <a:gd name="connsiteX399" fmla="*/ 2293961 w 2885563"/>
                <a:gd name="connsiteY399" fmla="*/ 138821 h 1312498"/>
                <a:gd name="connsiteX400" fmla="*/ 2301770 w 2885563"/>
                <a:gd name="connsiteY400" fmla="*/ 137783 h 1312498"/>
                <a:gd name="connsiteX401" fmla="*/ 2306710 w 2885563"/>
                <a:gd name="connsiteY401" fmla="*/ 138821 h 1312498"/>
                <a:gd name="connsiteX402" fmla="*/ 2309031 w 2885563"/>
                <a:gd name="connsiteY402" fmla="*/ 137521 h 1312498"/>
                <a:gd name="connsiteX403" fmla="*/ 2310603 w 2885563"/>
                <a:gd name="connsiteY403" fmla="*/ 138302 h 1312498"/>
                <a:gd name="connsiteX404" fmla="*/ 2313447 w 2885563"/>
                <a:gd name="connsiteY404" fmla="*/ 135965 h 1312498"/>
                <a:gd name="connsiteX405" fmla="*/ 2316566 w 2885563"/>
                <a:gd name="connsiteY405" fmla="*/ 134666 h 1312498"/>
                <a:gd name="connsiteX406" fmla="*/ 2319161 w 2885563"/>
                <a:gd name="connsiteY406" fmla="*/ 137783 h 1312498"/>
                <a:gd name="connsiteX407" fmla="*/ 2323577 w 2885563"/>
                <a:gd name="connsiteY407" fmla="*/ 136484 h 1312498"/>
                <a:gd name="connsiteX408" fmla="*/ 2324625 w 2885563"/>
                <a:gd name="connsiteY408" fmla="*/ 133887 h 1312498"/>
                <a:gd name="connsiteX409" fmla="*/ 2330339 w 2885563"/>
                <a:gd name="connsiteY409" fmla="*/ 122719 h 1312498"/>
                <a:gd name="connsiteX410" fmla="*/ 2331112 w 2885563"/>
                <a:gd name="connsiteY410" fmla="*/ 120122 h 1312498"/>
                <a:gd name="connsiteX411" fmla="*/ 2333732 w 2885563"/>
                <a:gd name="connsiteY411" fmla="*/ 119863 h 1312498"/>
                <a:gd name="connsiteX412" fmla="*/ 2339695 w 2885563"/>
                <a:gd name="connsiteY412" fmla="*/ 120384 h 1312498"/>
                <a:gd name="connsiteX413" fmla="*/ 2338647 w 2885563"/>
                <a:gd name="connsiteY413" fmla="*/ 105582 h 1312498"/>
                <a:gd name="connsiteX414" fmla="*/ 2341517 w 2885563"/>
                <a:gd name="connsiteY414" fmla="*/ 104801 h 1312498"/>
                <a:gd name="connsiteX415" fmla="*/ 2347230 w 2885563"/>
                <a:gd name="connsiteY415" fmla="*/ 100127 h 1312498"/>
                <a:gd name="connsiteX416" fmla="*/ 2350873 w 2885563"/>
                <a:gd name="connsiteY416" fmla="*/ 100386 h 1312498"/>
                <a:gd name="connsiteX417" fmla="*/ 2353194 w 2885563"/>
                <a:gd name="connsiteY417" fmla="*/ 99606 h 1312498"/>
                <a:gd name="connsiteX418" fmla="*/ 2356587 w 2885563"/>
                <a:gd name="connsiteY418" fmla="*/ 100125 h 1312498"/>
                <a:gd name="connsiteX419" fmla="*/ 2361003 w 2885563"/>
                <a:gd name="connsiteY419" fmla="*/ 101683 h 1312498"/>
                <a:gd name="connsiteX420" fmla="*/ 2368014 w 2885563"/>
                <a:gd name="connsiteY420" fmla="*/ 103242 h 1312498"/>
                <a:gd name="connsiteX421" fmla="*/ 2369836 w 2885563"/>
                <a:gd name="connsiteY421" fmla="*/ 105061 h 1312498"/>
                <a:gd name="connsiteX422" fmla="*/ 2372954 w 2885563"/>
                <a:gd name="connsiteY422" fmla="*/ 106098 h 1312498"/>
                <a:gd name="connsiteX423" fmla="*/ 2382037 w 2885563"/>
                <a:gd name="connsiteY423" fmla="*/ 106357 h 1312498"/>
                <a:gd name="connsiteX424" fmla="*/ 2385430 w 2885563"/>
                <a:gd name="connsiteY424" fmla="*/ 108176 h 1312498"/>
                <a:gd name="connsiteX425" fmla="*/ 2393215 w 2885563"/>
                <a:gd name="connsiteY425" fmla="*/ 110253 h 1312498"/>
                <a:gd name="connsiteX426" fmla="*/ 2395809 w 2885563"/>
                <a:gd name="connsiteY426" fmla="*/ 112850 h 1312498"/>
                <a:gd name="connsiteX427" fmla="*/ 2401523 w 2885563"/>
                <a:gd name="connsiteY427" fmla="*/ 116486 h 1312498"/>
                <a:gd name="connsiteX428" fmla="*/ 2406713 w 2885563"/>
                <a:gd name="connsiteY428" fmla="*/ 117005 h 1312498"/>
                <a:gd name="connsiteX429" fmla="*/ 2417367 w 2885563"/>
                <a:gd name="connsiteY429" fmla="*/ 119342 h 1312498"/>
                <a:gd name="connsiteX430" fmla="*/ 2419962 w 2885563"/>
                <a:gd name="connsiteY430" fmla="*/ 117785 h 1312498"/>
                <a:gd name="connsiteX431" fmla="*/ 2429318 w 2885563"/>
                <a:gd name="connsiteY431" fmla="*/ 118042 h 1312498"/>
                <a:gd name="connsiteX432" fmla="*/ 2431913 w 2885563"/>
                <a:gd name="connsiteY432" fmla="*/ 118823 h 1312498"/>
                <a:gd name="connsiteX433" fmla="*/ 2437377 w 2885563"/>
                <a:gd name="connsiteY433" fmla="*/ 117264 h 1312498"/>
                <a:gd name="connsiteX434" fmla="*/ 2441269 w 2885563"/>
                <a:gd name="connsiteY434" fmla="*/ 115187 h 1312498"/>
                <a:gd name="connsiteX435" fmla="*/ 2443091 w 2885563"/>
                <a:gd name="connsiteY435" fmla="*/ 116745 h 1312498"/>
                <a:gd name="connsiteX436" fmla="*/ 2445960 w 2885563"/>
                <a:gd name="connsiteY436" fmla="*/ 117783 h 1312498"/>
                <a:gd name="connsiteX437" fmla="*/ 2449578 w 2885563"/>
                <a:gd name="connsiteY437" fmla="*/ 120641 h 1312498"/>
                <a:gd name="connsiteX438" fmla="*/ 2451923 w 2885563"/>
                <a:gd name="connsiteY438" fmla="*/ 119082 h 1312498"/>
                <a:gd name="connsiteX439" fmla="*/ 2457911 w 2885563"/>
                <a:gd name="connsiteY439" fmla="*/ 123497 h 1312498"/>
                <a:gd name="connsiteX440" fmla="*/ 2460506 w 2885563"/>
                <a:gd name="connsiteY440" fmla="*/ 124534 h 1312498"/>
                <a:gd name="connsiteX441" fmla="*/ 2464648 w 2885563"/>
                <a:gd name="connsiteY441" fmla="*/ 124016 h 1312498"/>
                <a:gd name="connsiteX442" fmla="*/ 2463874 w 2885563"/>
                <a:gd name="connsiteY442" fmla="*/ 127133 h 1312498"/>
                <a:gd name="connsiteX443" fmla="*/ 2465446 w 2885563"/>
                <a:gd name="connsiteY443" fmla="*/ 131807 h 1312498"/>
                <a:gd name="connsiteX444" fmla="*/ 2466993 w 2885563"/>
                <a:gd name="connsiteY444" fmla="*/ 130508 h 1312498"/>
                <a:gd name="connsiteX445" fmla="*/ 2471409 w 2885563"/>
                <a:gd name="connsiteY445" fmla="*/ 132326 h 1312498"/>
                <a:gd name="connsiteX446" fmla="*/ 2473755 w 2885563"/>
                <a:gd name="connsiteY446" fmla="*/ 130508 h 1312498"/>
                <a:gd name="connsiteX447" fmla="*/ 2474778 w 2885563"/>
                <a:gd name="connsiteY447" fmla="*/ 128171 h 1312498"/>
                <a:gd name="connsiteX448" fmla="*/ 2476599 w 2885563"/>
                <a:gd name="connsiteY448" fmla="*/ 128690 h 1312498"/>
                <a:gd name="connsiteX449" fmla="*/ 2479718 w 2885563"/>
                <a:gd name="connsiteY449" fmla="*/ 127652 h 1312498"/>
                <a:gd name="connsiteX450" fmla="*/ 2483885 w 2885563"/>
                <a:gd name="connsiteY450" fmla="*/ 128690 h 1312498"/>
                <a:gd name="connsiteX451" fmla="*/ 2487003 w 2885563"/>
                <a:gd name="connsiteY451" fmla="*/ 127912 h 1312498"/>
                <a:gd name="connsiteX452" fmla="*/ 2492193 w 2885563"/>
                <a:gd name="connsiteY452" fmla="*/ 130508 h 1312498"/>
                <a:gd name="connsiteX453" fmla="*/ 2495062 w 2885563"/>
                <a:gd name="connsiteY453" fmla="*/ 130767 h 1312498"/>
                <a:gd name="connsiteX454" fmla="*/ 2496859 w 2885563"/>
                <a:gd name="connsiteY454" fmla="*/ 132067 h 1312498"/>
                <a:gd name="connsiteX455" fmla="*/ 2500502 w 2885563"/>
                <a:gd name="connsiteY455" fmla="*/ 132845 h 1312498"/>
                <a:gd name="connsiteX456" fmla="*/ 2504918 w 2885563"/>
                <a:gd name="connsiteY456" fmla="*/ 132845 h 1312498"/>
                <a:gd name="connsiteX457" fmla="*/ 2511680 w 2885563"/>
                <a:gd name="connsiteY457" fmla="*/ 134144 h 1312498"/>
                <a:gd name="connsiteX458" fmla="*/ 2514275 w 2885563"/>
                <a:gd name="connsiteY458" fmla="*/ 135701 h 1312498"/>
                <a:gd name="connsiteX459" fmla="*/ 2518442 w 2885563"/>
                <a:gd name="connsiteY459" fmla="*/ 136222 h 1312498"/>
                <a:gd name="connsiteX460" fmla="*/ 2520513 w 2885563"/>
                <a:gd name="connsiteY460" fmla="*/ 135441 h 1312498"/>
                <a:gd name="connsiteX461" fmla="*/ 2521809 w 2885563"/>
                <a:gd name="connsiteY461" fmla="*/ 130249 h 1312498"/>
                <a:gd name="connsiteX462" fmla="*/ 2537404 w 2885563"/>
                <a:gd name="connsiteY462" fmla="*/ 134404 h 1312498"/>
                <a:gd name="connsiteX463" fmla="*/ 2543641 w 2885563"/>
                <a:gd name="connsiteY463" fmla="*/ 136741 h 1312498"/>
                <a:gd name="connsiteX464" fmla="*/ 2554545 w 2885563"/>
                <a:gd name="connsiteY464" fmla="*/ 139856 h 1312498"/>
                <a:gd name="connsiteX465" fmla="*/ 2555319 w 2885563"/>
                <a:gd name="connsiteY465" fmla="*/ 140896 h 1312498"/>
                <a:gd name="connsiteX466" fmla="*/ 2561830 w 2885563"/>
                <a:gd name="connsiteY466" fmla="*/ 143233 h 1312498"/>
                <a:gd name="connsiteX467" fmla="*/ 2562330 w 2885563"/>
                <a:gd name="connsiteY467" fmla="*/ 144270 h 1312498"/>
                <a:gd name="connsiteX468" fmla="*/ 2566496 w 2885563"/>
                <a:gd name="connsiteY468" fmla="*/ 143233 h 1312498"/>
                <a:gd name="connsiteX469" fmla="*/ 2570389 w 2885563"/>
                <a:gd name="connsiteY469" fmla="*/ 143233 h 1312498"/>
                <a:gd name="connsiteX470" fmla="*/ 2571686 w 2885563"/>
                <a:gd name="connsiteY470" fmla="*/ 144011 h 1312498"/>
                <a:gd name="connsiteX471" fmla="*/ 2579471 w 2885563"/>
                <a:gd name="connsiteY471" fmla="*/ 145829 h 1312498"/>
                <a:gd name="connsiteX472" fmla="*/ 2582589 w 2885563"/>
                <a:gd name="connsiteY472" fmla="*/ 145310 h 1312498"/>
                <a:gd name="connsiteX473" fmla="*/ 2586232 w 2885563"/>
                <a:gd name="connsiteY473" fmla="*/ 142973 h 1312498"/>
                <a:gd name="connsiteX474" fmla="*/ 2587804 w 2885563"/>
                <a:gd name="connsiteY474" fmla="*/ 142973 h 1312498"/>
                <a:gd name="connsiteX475" fmla="*/ 2590125 w 2885563"/>
                <a:gd name="connsiteY475" fmla="*/ 138038 h 1312498"/>
                <a:gd name="connsiteX476" fmla="*/ 2591696 w 2885563"/>
                <a:gd name="connsiteY476" fmla="*/ 136741 h 1312498"/>
                <a:gd name="connsiteX477" fmla="*/ 2592744 w 2885563"/>
                <a:gd name="connsiteY477" fmla="*/ 134144 h 1312498"/>
                <a:gd name="connsiteX478" fmla="*/ 2593243 w 2885563"/>
                <a:gd name="connsiteY478" fmla="*/ 128690 h 1312498"/>
                <a:gd name="connsiteX479" fmla="*/ 2592744 w 2885563"/>
                <a:gd name="connsiteY479" fmla="*/ 123756 h 1312498"/>
                <a:gd name="connsiteX480" fmla="*/ 2603897 w 2885563"/>
                <a:gd name="connsiteY480" fmla="*/ 119080 h 1312498"/>
                <a:gd name="connsiteX481" fmla="*/ 2608838 w 2885563"/>
                <a:gd name="connsiteY481" fmla="*/ 118823 h 1312498"/>
                <a:gd name="connsiteX482" fmla="*/ 2614027 w 2885563"/>
                <a:gd name="connsiteY482" fmla="*/ 117783 h 1312498"/>
                <a:gd name="connsiteX483" fmla="*/ 2621837 w 2885563"/>
                <a:gd name="connsiteY483" fmla="*/ 115705 h 1312498"/>
                <a:gd name="connsiteX484" fmla="*/ 2624432 w 2885563"/>
                <a:gd name="connsiteY484" fmla="*/ 115965 h 1312498"/>
                <a:gd name="connsiteX485" fmla="*/ 2627800 w 2885563"/>
                <a:gd name="connsiteY485" fmla="*/ 115184 h 1312498"/>
                <a:gd name="connsiteX486" fmla="*/ 2629622 w 2885563"/>
                <a:gd name="connsiteY486" fmla="*/ 115965 h 1312498"/>
                <a:gd name="connsiteX487" fmla="*/ 2636108 w 2885563"/>
                <a:gd name="connsiteY487" fmla="*/ 121419 h 1312498"/>
                <a:gd name="connsiteX488" fmla="*/ 2643394 w 2885563"/>
                <a:gd name="connsiteY488" fmla="*/ 126612 h 1312498"/>
                <a:gd name="connsiteX489" fmla="*/ 2662107 w 2885563"/>
                <a:gd name="connsiteY489" fmla="*/ 124794 h 1312498"/>
                <a:gd name="connsiteX490" fmla="*/ 2671189 w 2885563"/>
                <a:gd name="connsiteY490" fmla="*/ 128949 h 1312498"/>
                <a:gd name="connsiteX491" fmla="*/ 2678474 w 2885563"/>
                <a:gd name="connsiteY491" fmla="*/ 132845 h 1312498"/>
                <a:gd name="connsiteX492" fmla="*/ 2683390 w 2885563"/>
                <a:gd name="connsiteY492" fmla="*/ 136481 h 1312498"/>
                <a:gd name="connsiteX493" fmla="*/ 2690152 w 2885563"/>
                <a:gd name="connsiteY493" fmla="*/ 143233 h 1312498"/>
                <a:gd name="connsiteX494" fmla="*/ 2696389 w 2885563"/>
                <a:gd name="connsiteY494" fmla="*/ 138559 h 1312498"/>
                <a:gd name="connsiteX495" fmla="*/ 2699757 w 2885563"/>
                <a:gd name="connsiteY495" fmla="*/ 136481 h 1312498"/>
                <a:gd name="connsiteX496" fmla="*/ 2704698 w 2885563"/>
                <a:gd name="connsiteY496" fmla="*/ 141415 h 1312498"/>
                <a:gd name="connsiteX497" fmla="*/ 2707816 w 2885563"/>
                <a:gd name="connsiteY497" fmla="*/ 142714 h 1312498"/>
                <a:gd name="connsiteX498" fmla="*/ 2713006 w 2885563"/>
                <a:gd name="connsiteY498" fmla="*/ 146610 h 1312498"/>
                <a:gd name="connsiteX499" fmla="*/ 2719244 w 2885563"/>
                <a:gd name="connsiteY499" fmla="*/ 150503 h 1312498"/>
                <a:gd name="connsiteX500" fmla="*/ 2722638 w 2885563"/>
                <a:gd name="connsiteY500" fmla="*/ 150246 h 1312498"/>
                <a:gd name="connsiteX501" fmla="*/ 2727827 w 2885563"/>
                <a:gd name="connsiteY501" fmla="*/ 151803 h 1312498"/>
                <a:gd name="connsiteX502" fmla="*/ 2731994 w 2885563"/>
                <a:gd name="connsiteY502" fmla="*/ 151546 h 1312498"/>
                <a:gd name="connsiteX503" fmla="*/ 2737183 w 2885563"/>
                <a:gd name="connsiteY503" fmla="*/ 154142 h 1312498"/>
                <a:gd name="connsiteX504" fmla="*/ 2740028 w 2885563"/>
                <a:gd name="connsiteY504" fmla="*/ 154142 h 1312498"/>
                <a:gd name="connsiteX505" fmla="*/ 2744718 w 2885563"/>
                <a:gd name="connsiteY505" fmla="*/ 155960 h 1312498"/>
                <a:gd name="connsiteX506" fmla="*/ 2747837 w 2885563"/>
                <a:gd name="connsiteY506" fmla="*/ 158297 h 1312498"/>
                <a:gd name="connsiteX507" fmla="*/ 2750956 w 2885563"/>
                <a:gd name="connsiteY507" fmla="*/ 159597 h 1312498"/>
                <a:gd name="connsiteX508" fmla="*/ 2756920 w 2885563"/>
                <a:gd name="connsiteY508" fmla="*/ 164789 h 1312498"/>
                <a:gd name="connsiteX509" fmla="*/ 2758990 w 2885563"/>
                <a:gd name="connsiteY509" fmla="*/ 167905 h 1312498"/>
                <a:gd name="connsiteX510" fmla="*/ 2758990 w 2885563"/>
                <a:gd name="connsiteY510" fmla="*/ 170244 h 1312498"/>
                <a:gd name="connsiteX511" fmla="*/ 2761335 w 2885563"/>
                <a:gd name="connsiteY511" fmla="*/ 175437 h 1312498"/>
                <a:gd name="connsiteX512" fmla="*/ 2761086 w 2885563"/>
                <a:gd name="connsiteY512" fmla="*/ 176996 h 1312498"/>
                <a:gd name="connsiteX513" fmla="*/ 2762384 w 2885563"/>
                <a:gd name="connsiteY513" fmla="*/ 180891 h 1312498"/>
                <a:gd name="connsiteX514" fmla="*/ 2764454 w 2885563"/>
                <a:gd name="connsiteY514" fmla="*/ 181669 h 1312498"/>
                <a:gd name="connsiteX515" fmla="*/ 2767324 w 2885563"/>
                <a:gd name="connsiteY515" fmla="*/ 185046 h 1312498"/>
                <a:gd name="connsiteX516" fmla="*/ 2768347 w 2885563"/>
                <a:gd name="connsiteY516" fmla="*/ 187902 h 1312498"/>
                <a:gd name="connsiteX517" fmla="*/ 2770942 w 2885563"/>
                <a:gd name="connsiteY517" fmla="*/ 187384 h 1312498"/>
                <a:gd name="connsiteX518" fmla="*/ 2771740 w 2885563"/>
                <a:gd name="connsiteY518" fmla="*/ 189980 h 1312498"/>
                <a:gd name="connsiteX519" fmla="*/ 2774859 w 2885563"/>
                <a:gd name="connsiteY519" fmla="*/ 191020 h 1312498"/>
                <a:gd name="connsiteX520" fmla="*/ 2777179 w 2885563"/>
                <a:gd name="connsiteY520" fmla="*/ 195953 h 1312498"/>
                <a:gd name="connsiteX521" fmla="*/ 2779001 w 2885563"/>
                <a:gd name="connsiteY521" fmla="*/ 196993 h 1312498"/>
                <a:gd name="connsiteX522" fmla="*/ 2783167 w 2885563"/>
                <a:gd name="connsiteY522" fmla="*/ 197512 h 1312498"/>
                <a:gd name="connsiteX523" fmla="*/ 2786012 w 2885563"/>
                <a:gd name="connsiteY523" fmla="*/ 199849 h 1312498"/>
                <a:gd name="connsiteX524" fmla="*/ 2785762 w 2885563"/>
                <a:gd name="connsiteY524" fmla="*/ 205822 h 1312498"/>
                <a:gd name="connsiteX525" fmla="*/ 2787060 w 2885563"/>
                <a:gd name="connsiteY525" fmla="*/ 214652 h 1312498"/>
                <a:gd name="connsiteX526" fmla="*/ 2790952 w 2885563"/>
                <a:gd name="connsiteY526" fmla="*/ 219585 h 1312498"/>
                <a:gd name="connsiteX527" fmla="*/ 2799286 w 2885563"/>
                <a:gd name="connsiteY527" fmla="*/ 221922 h 1312498"/>
                <a:gd name="connsiteX528" fmla="*/ 2807320 w 2885563"/>
                <a:gd name="connsiteY528" fmla="*/ 223481 h 1312498"/>
                <a:gd name="connsiteX529" fmla="*/ 2816426 w 2885563"/>
                <a:gd name="connsiteY529" fmla="*/ 223221 h 1312498"/>
                <a:gd name="connsiteX530" fmla="*/ 2826033 w 2885563"/>
                <a:gd name="connsiteY530" fmla="*/ 221144 h 1312498"/>
                <a:gd name="connsiteX531" fmla="*/ 2829152 w 2885563"/>
                <a:gd name="connsiteY531" fmla="*/ 219328 h 1312498"/>
                <a:gd name="connsiteX532" fmla="*/ 2834865 w 2885563"/>
                <a:gd name="connsiteY532" fmla="*/ 216989 h 1312498"/>
                <a:gd name="connsiteX533" fmla="*/ 2839032 w 2885563"/>
                <a:gd name="connsiteY533" fmla="*/ 214133 h 1312498"/>
                <a:gd name="connsiteX534" fmla="*/ 2841876 w 2885563"/>
                <a:gd name="connsiteY534" fmla="*/ 211277 h 1312498"/>
                <a:gd name="connsiteX535" fmla="*/ 2842924 w 2885563"/>
                <a:gd name="connsiteY535" fmla="*/ 211796 h 1312498"/>
                <a:gd name="connsiteX536" fmla="*/ 2846292 w 2885563"/>
                <a:gd name="connsiteY536" fmla="*/ 208419 h 1312498"/>
                <a:gd name="connsiteX537" fmla="*/ 2850983 w 2885563"/>
                <a:gd name="connsiteY537" fmla="*/ 208940 h 1312498"/>
                <a:gd name="connsiteX538" fmla="*/ 2856697 w 2885563"/>
                <a:gd name="connsiteY538" fmla="*/ 210758 h 1312498"/>
                <a:gd name="connsiteX539" fmla="*/ 2858768 w 2885563"/>
                <a:gd name="connsiteY539" fmla="*/ 210499 h 1312498"/>
                <a:gd name="connsiteX540" fmla="*/ 2863958 w 2885563"/>
                <a:gd name="connsiteY540" fmla="*/ 228676 h 1312498"/>
                <a:gd name="connsiteX541" fmla="*/ 2866552 w 2885563"/>
                <a:gd name="connsiteY541" fmla="*/ 235168 h 1312498"/>
                <a:gd name="connsiteX542" fmla="*/ 2874611 w 2885563"/>
                <a:gd name="connsiteY542" fmla="*/ 249973 h 1312498"/>
                <a:gd name="connsiteX543" fmla="*/ 2881098 w 2885563"/>
                <a:gd name="connsiteY543" fmla="*/ 266853 h 1312498"/>
                <a:gd name="connsiteX544" fmla="*/ 2883444 w 2885563"/>
                <a:gd name="connsiteY544" fmla="*/ 274124 h 1312498"/>
                <a:gd name="connsiteX545" fmla="*/ 2880599 w 2885563"/>
                <a:gd name="connsiteY545" fmla="*/ 272306 h 1312498"/>
                <a:gd name="connsiteX546" fmla="*/ 2874362 w 2885563"/>
                <a:gd name="connsiteY546" fmla="*/ 278279 h 1312498"/>
                <a:gd name="connsiteX547" fmla="*/ 2870969 w 2885563"/>
                <a:gd name="connsiteY547" fmla="*/ 279057 h 1312498"/>
                <a:gd name="connsiteX548" fmla="*/ 2866029 w 2885563"/>
                <a:gd name="connsiteY548" fmla="*/ 282953 h 1312498"/>
                <a:gd name="connsiteX549" fmla="*/ 2863708 w 2885563"/>
                <a:gd name="connsiteY549" fmla="*/ 285811 h 1312498"/>
                <a:gd name="connsiteX550" fmla="*/ 2856697 w 2885563"/>
                <a:gd name="connsiteY550" fmla="*/ 286589 h 1312498"/>
                <a:gd name="connsiteX551" fmla="*/ 2850185 w 2885563"/>
                <a:gd name="connsiteY551" fmla="*/ 281915 h 1312498"/>
                <a:gd name="connsiteX552" fmla="*/ 2847066 w 2885563"/>
                <a:gd name="connsiteY552" fmla="*/ 282175 h 1312498"/>
                <a:gd name="connsiteX553" fmla="*/ 2836936 w 2885563"/>
                <a:gd name="connsiteY553" fmla="*/ 284771 h 1312498"/>
                <a:gd name="connsiteX554" fmla="*/ 2833568 w 2885563"/>
                <a:gd name="connsiteY554" fmla="*/ 286589 h 1312498"/>
                <a:gd name="connsiteX555" fmla="*/ 2831996 w 2885563"/>
                <a:gd name="connsiteY555" fmla="*/ 285030 h 1312498"/>
                <a:gd name="connsiteX556" fmla="*/ 2828103 w 2885563"/>
                <a:gd name="connsiteY556" fmla="*/ 284512 h 1312498"/>
                <a:gd name="connsiteX557" fmla="*/ 2824984 w 2885563"/>
                <a:gd name="connsiteY557" fmla="*/ 282693 h 1312498"/>
                <a:gd name="connsiteX558" fmla="*/ 2817724 w 2885563"/>
                <a:gd name="connsiteY558" fmla="*/ 283993 h 1312498"/>
                <a:gd name="connsiteX559" fmla="*/ 2811736 w 2885563"/>
                <a:gd name="connsiteY559" fmla="*/ 283472 h 1312498"/>
                <a:gd name="connsiteX560" fmla="*/ 2809915 w 2885563"/>
                <a:gd name="connsiteY560" fmla="*/ 284512 h 1312498"/>
                <a:gd name="connsiteX561" fmla="*/ 2804999 w 2885563"/>
                <a:gd name="connsiteY561" fmla="*/ 282434 h 1312498"/>
                <a:gd name="connsiteX562" fmla="*/ 2802654 w 2885563"/>
                <a:gd name="connsiteY562" fmla="*/ 279578 h 1312498"/>
                <a:gd name="connsiteX563" fmla="*/ 2798237 w 2885563"/>
                <a:gd name="connsiteY563" fmla="*/ 278279 h 1312498"/>
                <a:gd name="connsiteX564" fmla="*/ 2793547 w 2885563"/>
                <a:gd name="connsiteY564" fmla="*/ 278538 h 1312498"/>
                <a:gd name="connsiteX565" fmla="*/ 2785762 w 2885563"/>
                <a:gd name="connsiteY565" fmla="*/ 279835 h 1312498"/>
                <a:gd name="connsiteX566" fmla="*/ 2782119 w 2885563"/>
                <a:gd name="connsiteY566" fmla="*/ 278538 h 1312498"/>
                <a:gd name="connsiteX567" fmla="*/ 2777703 w 2885563"/>
                <a:gd name="connsiteY567" fmla="*/ 279057 h 1312498"/>
                <a:gd name="connsiteX568" fmla="*/ 2776929 w 2885563"/>
                <a:gd name="connsiteY568" fmla="*/ 280357 h 1312498"/>
                <a:gd name="connsiteX569" fmla="*/ 2771465 w 2885563"/>
                <a:gd name="connsiteY569" fmla="*/ 281394 h 1312498"/>
                <a:gd name="connsiteX570" fmla="*/ 2767049 w 2885563"/>
                <a:gd name="connsiteY570" fmla="*/ 280357 h 1312498"/>
                <a:gd name="connsiteX571" fmla="*/ 2765503 w 2885563"/>
                <a:gd name="connsiteY571" fmla="*/ 281913 h 1312498"/>
                <a:gd name="connsiteX572" fmla="*/ 2763930 w 2885563"/>
                <a:gd name="connsiteY572" fmla="*/ 281394 h 1312498"/>
                <a:gd name="connsiteX573" fmla="*/ 2761860 w 2885563"/>
                <a:gd name="connsiteY573" fmla="*/ 282693 h 1312498"/>
                <a:gd name="connsiteX574" fmla="*/ 2755372 w 2885563"/>
                <a:gd name="connsiteY574" fmla="*/ 282693 h 1312498"/>
                <a:gd name="connsiteX575" fmla="*/ 2750682 w 2885563"/>
                <a:gd name="connsiteY575" fmla="*/ 287886 h 1312498"/>
                <a:gd name="connsiteX576" fmla="*/ 2747837 w 2885563"/>
                <a:gd name="connsiteY576" fmla="*/ 289445 h 1312498"/>
                <a:gd name="connsiteX577" fmla="*/ 2746266 w 2885563"/>
                <a:gd name="connsiteY577" fmla="*/ 288926 h 1312498"/>
                <a:gd name="connsiteX578" fmla="*/ 2744718 w 2885563"/>
                <a:gd name="connsiteY578" fmla="*/ 292822 h 1312498"/>
                <a:gd name="connsiteX579" fmla="*/ 2742647 w 2885563"/>
                <a:gd name="connsiteY579" fmla="*/ 294119 h 1312498"/>
                <a:gd name="connsiteX580" fmla="*/ 2739254 w 2885563"/>
                <a:gd name="connsiteY580" fmla="*/ 295159 h 1312498"/>
                <a:gd name="connsiteX581" fmla="*/ 2739778 w 2885563"/>
                <a:gd name="connsiteY581" fmla="*/ 296977 h 1312498"/>
                <a:gd name="connsiteX582" fmla="*/ 2737957 w 2885563"/>
                <a:gd name="connsiteY582" fmla="*/ 300871 h 1312498"/>
                <a:gd name="connsiteX583" fmla="*/ 2736136 w 2885563"/>
                <a:gd name="connsiteY583" fmla="*/ 302948 h 1312498"/>
                <a:gd name="connsiteX584" fmla="*/ 2736385 w 2885563"/>
                <a:gd name="connsiteY584" fmla="*/ 304766 h 1312498"/>
                <a:gd name="connsiteX585" fmla="*/ 2731470 w 2885563"/>
                <a:gd name="connsiteY585" fmla="*/ 305285 h 1312498"/>
                <a:gd name="connsiteX586" fmla="*/ 2726005 w 2885563"/>
                <a:gd name="connsiteY586" fmla="*/ 307625 h 1312498"/>
                <a:gd name="connsiteX587" fmla="*/ 2722363 w 2885563"/>
                <a:gd name="connsiteY587" fmla="*/ 313855 h 1312498"/>
                <a:gd name="connsiteX588" fmla="*/ 2719519 w 2885563"/>
                <a:gd name="connsiteY588" fmla="*/ 315414 h 1312498"/>
                <a:gd name="connsiteX589" fmla="*/ 2717173 w 2885563"/>
                <a:gd name="connsiteY589" fmla="*/ 317751 h 1312498"/>
                <a:gd name="connsiteX590" fmla="*/ 2715601 w 2885563"/>
                <a:gd name="connsiteY590" fmla="*/ 323465 h 1312498"/>
                <a:gd name="connsiteX591" fmla="*/ 2716125 w 2885563"/>
                <a:gd name="connsiteY591" fmla="*/ 324764 h 1312498"/>
                <a:gd name="connsiteX592" fmla="*/ 2712507 w 2885563"/>
                <a:gd name="connsiteY592" fmla="*/ 330216 h 1312498"/>
                <a:gd name="connsiteX593" fmla="*/ 2711984 w 2885563"/>
                <a:gd name="connsiteY593" fmla="*/ 335930 h 1312498"/>
                <a:gd name="connsiteX594" fmla="*/ 2709912 w 2885563"/>
                <a:gd name="connsiteY594" fmla="*/ 339045 h 1312498"/>
                <a:gd name="connsiteX595" fmla="*/ 2707816 w 2885563"/>
                <a:gd name="connsiteY595" fmla="*/ 347358 h 1312498"/>
                <a:gd name="connsiteX596" fmla="*/ 2717697 w 2885563"/>
                <a:gd name="connsiteY596" fmla="*/ 360602 h 1312498"/>
                <a:gd name="connsiteX597" fmla="*/ 2715352 w 2885563"/>
                <a:gd name="connsiteY597" fmla="*/ 371768 h 1312498"/>
                <a:gd name="connsiteX598" fmla="*/ 2712507 w 2885563"/>
                <a:gd name="connsiteY598" fmla="*/ 392544 h 1312498"/>
                <a:gd name="connsiteX599" fmla="*/ 2712507 w 2885563"/>
                <a:gd name="connsiteY599" fmla="*/ 395140 h 1312498"/>
                <a:gd name="connsiteX600" fmla="*/ 2707816 w 2885563"/>
                <a:gd name="connsiteY600" fmla="*/ 400336 h 1312498"/>
                <a:gd name="connsiteX601" fmla="*/ 2694069 w 2885563"/>
                <a:gd name="connsiteY601" fmla="*/ 417735 h 1312498"/>
                <a:gd name="connsiteX602" fmla="*/ 2705221 w 2885563"/>
                <a:gd name="connsiteY602" fmla="*/ 447861 h 1312498"/>
                <a:gd name="connsiteX603" fmla="*/ 2700281 w 2885563"/>
                <a:gd name="connsiteY603" fmla="*/ 453054 h 1312498"/>
                <a:gd name="connsiteX604" fmla="*/ 2681593 w 2885563"/>
                <a:gd name="connsiteY604" fmla="*/ 472530 h 1312498"/>
                <a:gd name="connsiteX605" fmla="*/ 2675356 w 2885563"/>
                <a:gd name="connsiteY605" fmla="*/ 473570 h 1312498"/>
                <a:gd name="connsiteX606" fmla="*/ 2659238 w 2885563"/>
                <a:gd name="connsiteY606" fmla="*/ 475129 h 1312498"/>
                <a:gd name="connsiteX607" fmla="*/ 2667047 w 2885563"/>
                <a:gd name="connsiteY607" fmla="*/ 485776 h 1312498"/>
                <a:gd name="connsiteX608" fmla="*/ 2670166 w 2885563"/>
                <a:gd name="connsiteY608" fmla="*/ 490191 h 1312498"/>
                <a:gd name="connsiteX609" fmla="*/ 2683141 w 2885563"/>
                <a:gd name="connsiteY609" fmla="*/ 507849 h 1312498"/>
                <a:gd name="connsiteX610" fmla="*/ 2670415 w 2885563"/>
                <a:gd name="connsiteY610" fmla="*/ 528366 h 1312498"/>
                <a:gd name="connsiteX611" fmla="*/ 2666249 w 2885563"/>
                <a:gd name="connsiteY611" fmla="*/ 534858 h 1312498"/>
                <a:gd name="connsiteX612" fmla="*/ 2690152 w 2885563"/>
                <a:gd name="connsiteY612" fmla="*/ 578488 h 1312498"/>
                <a:gd name="connsiteX613" fmla="*/ 2690676 w 2885563"/>
                <a:gd name="connsiteY613" fmla="*/ 580046 h 1312498"/>
                <a:gd name="connsiteX614" fmla="*/ 2690426 w 2885563"/>
                <a:gd name="connsiteY614" fmla="*/ 594330 h 1312498"/>
                <a:gd name="connsiteX615" fmla="*/ 2690925 w 2885563"/>
                <a:gd name="connsiteY615" fmla="*/ 603419 h 1312498"/>
                <a:gd name="connsiteX616" fmla="*/ 2691200 w 2885563"/>
                <a:gd name="connsiteY616" fmla="*/ 615365 h 1312498"/>
                <a:gd name="connsiteX617" fmla="*/ 2693520 w 2885563"/>
                <a:gd name="connsiteY617" fmla="*/ 624973 h 1312498"/>
                <a:gd name="connsiteX618" fmla="*/ 2689378 w 2885563"/>
                <a:gd name="connsiteY618" fmla="*/ 628350 h 1312498"/>
                <a:gd name="connsiteX619" fmla="*/ 2685212 w 2885563"/>
                <a:gd name="connsiteY619" fmla="*/ 630687 h 1312498"/>
                <a:gd name="connsiteX620" fmla="*/ 2682367 w 2885563"/>
                <a:gd name="connsiteY620" fmla="*/ 631724 h 1312498"/>
                <a:gd name="connsiteX621" fmla="*/ 2668844 w 2885563"/>
                <a:gd name="connsiteY621" fmla="*/ 633802 h 1312498"/>
                <a:gd name="connsiteX622" fmla="*/ 2668345 w 2885563"/>
                <a:gd name="connsiteY622" fmla="*/ 640294 h 1312498"/>
                <a:gd name="connsiteX623" fmla="*/ 2667023 w 2885563"/>
                <a:gd name="connsiteY623" fmla="*/ 644971 h 1312498"/>
                <a:gd name="connsiteX624" fmla="*/ 2654572 w 2885563"/>
                <a:gd name="connsiteY624" fmla="*/ 680808 h 1312498"/>
                <a:gd name="connsiteX625" fmla="*/ 2627027 w 2885563"/>
                <a:gd name="connsiteY625" fmla="*/ 744705 h 1312498"/>
                <a:gd name="connsiteX626" fmla="*/ 2618968 w 2885563"/>
                <a:gd name="connsiteY626" fmla="*/ 747025 h 1312498"/>
                <a:gd name="connsiteX627" fmla="*/ 2597161 w 2885563"/>
                <a:gd name="connsiteY627" fmla="*/ 742884 h 1312498"/>
                <a:gd name="connsiteX628" fmla="*/ 2593767 w 2885563"/>
                <a:gd name="connsiteY628" fmla="*/ 741064 h 1312498"/>
                <a:gd name="connsiteX629" fmla="*/ 2591172 w 2885563"/>
                <a:gd name="connsiteY629" fmla="*/ 746501 h 1312498"/>
                <a:gd name="connsiteX630" fmla="*/ 2587530 w 2885563"/>
                <a:gd name="connsiteY630" fmla="*/ 745204 h 1312498"/>
                <a:gd name="connsiteX631" fmla="*/ 2584685 w 2885563"/>
                <a:gd name="connsiteY631" fmla="*/ 741587 h 1312498"/>
                <a:gd name="connsiteX632" fmla="*/ 2579221 w 2885563"/>
                <a:gd name="connsiteY632" fmla="*/ 738719 h 1312498"/>
                <a:gd name="connsiteX633" fmla="*/ 2578173 w 2885563"/>
                <a:gd name="connsiteY633" fmla="*/ 737173 h 1312498"/>
                <a:gd name="connsiteX634" fmla="*/ 2581816 w 2885563"/>
                <a:gd name="connsiteY634" fmla="*/ 730937 h 1312498"/>
                <a:gd name="connsiteX635" fmla="*/ 2580518 w 2885563"/>
                <a:gd name="connsiteY635" fmla="*/ 727820 h 1312498"/>
                <a:gd name="connsiteX636" fmla="*/ 2581567 w 2885563"/>
                <a:gd name="connsiteY636" fmla="*/ 725475 h 1312498"/>
                <a:gd name="connsiteX637" fmla="*/ 2581567 w 2885563"/>
                <a:gd name="connsiteY637" fmla="*/ 720288 h 1312498"/>
                <a:gd name="connsiteX638" fmla="*/ 2582066 w 2885563"/>
                <a:gd name="connsiteY638" fmla="*/ 718467 h 1312498"/>
                <a:gd name="connsiteX639" fmla="*/ 2584935 w 2885563"/>
                <a:gd name="connsiteY639" fmla="*/ 716397 h 1312498"/>
                <a:gd name="connsiteX640" fmla="*/ 2584162 w 2885563"/>
                <a:gd name="connsiteY640" fmla="*/ 714826 h 1312498"/>
                <a:gd name="connsiteX641" fmla="*/ 2585983 w 2885563"/>
                <a:gd name="connsiteY641" fmla="*/ 711458 h 1312498"/>
                <a:gd name="connsiteX642" fmla="*/ 2585459 w 2885563"/>
                <a:gd name="connsiteY642" fmla="*/ 703143 h 1312498"/>
                <a:gd name="connsiteX643" fmla="*/ 2580768 w 2885563"/>
                <a:gd name="connsiteY643" fmla="*/ 699766 h 1312498"/>
                <a:gd name="connsiteX644" fmla="*/ 2579745 w 2885563"/>
                <a:gd name="connsiteY644" fmla="*/ 696648 h 1312498"/>
                <a:gd name="connsiteX645" fmla="*/ 2581043 w 2885563"/>
                <a:gd name="connsiteY645" fmla="*/ 695352 h 1312498"/>
                <a:gd name="connsiteX646" fmla="*/ 2580518 w 2885563"/>
                <a:gd name="connsiteY646" fmla="*/ 690678 h 1312498"/>
                <a:gd name="connsiteX647" fmla="*/ 2579221 w 2885563"/>
                <a:gd name="connsiteY647" fmla="*/ 688338 h 1312498"/>
                <a:gd name="connsiteX648" fmla="*/ 2568043 w 2885563"/>
                <a:gd name="connsiteY648" fmla="*/ 693793 h 1312498"/>
                <a:gd name="connsiteX649" fmla="*/ 2563627 w 2885563"/>
                <a:gd name="connsiteY649" fmla="*/ 693793 h 1312498"/>
                <a:gd name="connsiteX650" fmla="*/ 2561032 w 2885563"/>
                <a:gd name="connsiteY650" fmla="*/ 695092 h 1312498"/>
                <a:gd name="connsiteX651" fmla="*/ 2560533 w 2885563"/>
                <a:gd name="connsiteY651" fmla="*/ 693533 h 1312498"/>
                <a:gd name="connsiteX652" fmla="*/ 2555593 w 2885563"/>
                <a:gd name="connsiteY652" fmla="*/ 694052 h 1312498"/>
                <a:gd name="connsiteX653" fmla="*/ 2555593 w 2885563"/>
                <a:gd name="connsiteY653" fmla="*/ 691196 h 1312498"/>
                <a:gd name="connsiteX654" fmla="*/ 2552724 w 2885563"/>
                <a:gd name="connsiteY654" fmla="*/ 689897 h 1312498"/>
                <a:gd name="connsiteX655" fmla="*/ 2548307 w 2885563"/>
                <a:gd name="connsiteY655" fmla="*/ 688600 h 1312498"/>
                <a:gd name="connsiteX656" fmla="*/ 2547534 w 2885563"/>
                <a:gd name="connsiteY656" fmla="*/ 685742 h 1312498"/>
                <a:gd name="connsiteX657" fmla="*/ 2542868 w 2885563"/>
                <a:gd name="connsiteY657" fmla="*/ 685742 h 1312498"/>
                <a:gd name="connsiteX658" fmla="*/ 2539999 w 2885563"/>
                <a:gd name="connsiteY658" fmla="*/ 686522 h 1312498"/>
                <a:gd name="connsiteX659" fmla="*/ 2537928 w 2885563"/>
                <a:gd name="connsiteY659" fmla="*/ 682886 h 1312498"/>
                <a:gd name="connsiteX660" fmla="*/ 2535832 w 2885563"/>
                <a:gd name="connsiteY660" fmla="*/ 681846 h 1312498"/>
                <a:gd name="connsiteX661" fmla="*/ 2529869 w 2885563"/>
                <a:gd name="connsiteY661" fmla="*/ 675875 h 1312498"/>
                <a:gd name="connsiteX662" fmla="*/ 2521809 w 2885563"/>
                <a:gd name="connsiteY662" fmla="*/ 676653 h 1312498"/>
                <a:gd name="connsiteX663" fmla="*/ 2514275 w 2885563"/>
                <a:gd name="connsiteY663" fmla="*/ 674835 h 1312498"/>
                <a:gd name="connsiteX664" fmla="*/ 2504918 w 2885563"/>
                <a:gd name="connsiteY664" fmla="*/ 674835 h 1312498"/>
                <a:gd name="connsiteX665" fmla="*/ 2502598 w 2885563"/>
                <a:gd name="connsiteY665" fmla="*/ 658214 h 1312498"/>
                <a:gd name="connsiteX666" fmla="*/ 2500776 w 2885563"/>
                <a:gd name="connsiteY666" fmla="*/ 637960 h 1312498"/>
                <a:gd name="connsiteX667" fmla="*/ 2497907 w 2885563"/>
                <a:gd name="connsiteY667" fmla="*/ 622117 h 1312498"/>
                <a:gd name="connsiteX668" fmla="*/ 2492967 w 2885563"/>
                <a:gd name="connsiteY668" fmla="*/ 594330 h 1312498"/>
                <a:gd name="connsiteX669" fmla="*/ 2490646 w 2885563"/>
                <a:gd name="connsiteY669" fmla="*/ 586798 h 1312498"/>
                <a:gd name="connsiteX670" fmla="*/ 2486230 w 2885563"/>
                <a:gd name="connsiteY670" fmla="*/ 573814 h 1312498"/>
                <a:gd name="connsiteX671" fmla="*/ 2473231 w 2885563"/>
                <a:gd name="connsiteY671" fmla="*/ 559789 h 1312498"/>
                <a:gd name="connsiteX672" fmla="*/ 2455316 w 2885563"/>
                <a:gd name="connsiteY672" fmla="*/ 577969 h 1312498"/>
                <a:gd name="connsiteX673" fmla="*/ 2436080 w 2885563"/>
                <a:gd name="connsiteY673" fmla="*/ 576410 h 1312498"/>
                <a:gd name="connsiteX674" fmla="*/ 2410630 w 2885563"/>
                <a:gd name="connsiteY674" fmla="*/ 585498 h 1312498"/>
                <a:gd name="connsiteX675" fmla="*/ 2397880 w 2885563"/>
                <a:gd name="connsiteY675" fmla="*/ 589135 h 1312498"/>
                <a:gd name="connsiteX676" fmla="*/ 2390345 w 2885563"/>
                <a:gd name="connsiteY676" fmla="*/ 585760 h 1312498"/>
                <a:gd name="connsiteX677" fmla="*/ 2369836 w 2885563"/>
                <a:gd name="connsiteY677" fmla="*/ 578228 h 1312498"/>
                <a:gd name="connsiteX678" fmla="*/ 2363848 w 2885563"/>
                <a:gd name="connsiteY678" fmla="*/ 574592 h 1312498"/>
                <a:gd name="connsiteX679" fmla="*/ 2359705 w 2885563"/>
                <a:gd name="connsiteY679" fmla="*/ 576410 h 1312498"/>
                <a:gd name="connsiteX680" fmla="*/ 2355289 w 2885563"/>
                <a:gd name="connsiteY680" fmla="*/ 576410 h 1312498"/>
                <a:gd name="connsiteX681" fmla="*/ 2340992 w 2885563"/>
                <a:gd name="connsiteY681" fmla="*/ 580565 h 1312498"/>
                <a:gd name="connsiteX682" fmla="*/ 2336327 w 2885563"/>
                <a:gd name="connsiteY682" fmla="*/ 582124 h 1312498"/>
                <a:gd name="connsiteX683" fmla="*/ 2324101 w 2885563"/>
                <a:gd name="connsiteY683" fmla="*/ 608093 h 1312498"/>
                <a:gd name="connsiteX684" fmla="*/ 2311127 w 2885563"/>
                <a:gd name="connsiteY684" fmla="*/ 634583 h 1312498"/>
                <a:gd name="connsiteX685" fmla="*/ 2303841 w 2885563"/>
                <a:gd name="connsiteY685" fmla="*/ 660811 h 1312498"/>
                <a:gd name="connsiteX686" fmla="*/ 2282533 w 2885563"/>
                <a:gd name="connsiteY686" fmla="*/ 660292 h 1312498"/>
                <a:gd name="connsiteX687" fmla="*/ 2282533 w 2885563"/>
                <a:gd name="connsiteY687" fmla="*/ 666525 h 1312498"/>
                <a:gd name="connsiteX688" fmla="*/ 2260452 w 2885563"/>
                <a:gd name="connsiteY688" fmla="*/ 671199 h 1312498"/>
                <a:gd name="connsiteX689" fmla="*/ 2244609 w 2885563"/>
                <a:gd name="connsiteY689" fmla="*/ 673538 h 1312498"/>
                <a:gd name="connsiteX690" fmla="*/ 2235252 w 2885563"/>
                <a:gd name="connsiteY690" fmla="*/ 680030 h 1312498"/>
                <a:gd name="connsiteX691" fmla="*/ 2224348 w 2885563"/>
                <a:gd name="connsiteY691" fmla="*/ 690156 h 1312498"/>
                <a:gd name="connsiteX692" fmla="*/ 2212647 w 2885563"/>
                <a:gd name="connsiteY692" fmla="*/ 697170 h 1312498"/>
                <a:gd name="connsiteX693" fmla="*/ 2200196 w 2885563"/>
                <a:gd name="connsiteY693" fmla="*/ 706271 h 1312498"/>
                <a:gd name="connsiteX694" fmla="*/ 2192661 w 2885563"/>
                <a:gd name="connsiteY694" fmla="*/ 711982 h 1312498"/>
                <a:gd name="connsiteX695" fmla="*/ 2184328 w 2885563"/>
                <a:gd name="connsiteY695" fmla="*/ 714052 h 1312498"/>
                <a:gd name="connsiteX696" fmla="*/ 2183031 w 2885563"/>
                <a:gd name="connsiteY696" fmla="*/ 716122 h 1312498"/>
                <a:gd name="connsiteX697" fmla="*/ 2179412 w 2885563"/>
                <a:gd name="connsiteY697" fmla="*/ 717943 h 1312498"/>
                <a:gd name="connsiteX698" fmla="*/ 2177067 w 2885563"/>
                <a:gd name="connsiteY698" fmla="*/ 715873 h 1312498"/>
                <a:gd name="connsiteX699" fmla="*/ 2174722 w 2885563"/>
                <a:gd name="connsiteY699" fmla="*/ 716896 h 1312498"/>
                <a:gd name="connsiteX700" fmla="*/ 2171353 w 2885563"/>
                <a:gd name="connsiteY700" fmla="*/ 714826 h 1312498"/>
                <a:gd name="connsiteX701" fmla="*/ 2169008 w 2885563"/>
                <a:gd name="connsiteY701" fmla="*/ 714576 h 1312498"/>
                <a:gd name="connsiteX702" fmla="*/ 2166164 w 2885563"/>
                <a:gd name="connsiteY702" fmla="*/ 716122 h 1312498"/>
                <a:gd name="connsiteX703" fmla="*/ 2161748 w 2885563"/>
                <a:gd name="connsiteY703" fmla="*/ 716122 h 1312498"/>
                <a:gd name="connsiteX704" fmla="*/ 2158878 w 2885563"/>
                <a:gd name="connsiteY704" fmla="*/ 714576 h 1312498"/>
                <a:gd name="connsiteX705" fmla="*/ 2158105 w 2885563"/>
                <a:gd name="connsiteY705" fmla="*/ 718716 h 1312498"/>
                <a:gd name="connsiteX706" fmla="*/ 2159926 w 2885563"/>
                <a:gd name="connsiteY706" fmla="*/ 722632 h 1312498"/>
                <a:gd name="connsiteX707" fmla="*/ 2154986 w 2885563"/>
                <a:gd name="connsiteY707" fmla="*/ 731187 h 1312498"/>
                <a:gd name="connsiteX708" fmla="*/ 2150295 w 2885563"/>
                <a:gd name="connsiteY708" fmla="*/ 729117 h 1312498"/>
                <a:gd name="connsiteX709" fmla="*/ 2138868 w 2885563"/>
                <a:gd name="connsiteY709" fmla="*/ 728843 h 1312498"/>
                <a:gd name="connsiteX710" fmla="*/ 2121727 w 2885563"/>
                <a:gd name="connsiteY710" fmla="*/ 729641 h 1312498"/>
                <a:gd name="connsiteX711" fmla="*/ 2120155 w 2885563"/>
                <a:gd name="connsiteY711" fmla="*/ 731461 h 1312498"/>
                <a:gd name="connsiteX712" fmla="*/ 2110549 w 2885563"/>
                <a:gd name="connsiteY712" fmla="*/ 731960 h 1312498"/>
                <a:gd name="connsiteX713" fmla="*/ 2104585 w 2885563"/>
                <a:gd name="connsiteY713" fmla="*/ 729366 h 1312498"/>
                <a:gd name="connsiteX714" fmla="*/ 2100943 w 2885563"/>
                <a:gd name="connsiteY714" fmla="*/ 729117 h 1312498"/>
                <a:gd name="connsiteX715" fmla="*/ 2098872 w 2885563"/>
                <a:gd name="connsiteY715" fmla="*/ 728344 h 1312498"/>
                <a:gd name="connsiteX716" fmla="*/ 2096526 w 2885563"/>
                <a:gd name="connsiteY716" fmla="*/ 725475 h 1312498"/>
                <a:gd name="connsiteX717" fmla="*/ 2094955 w 2885563"/>
                <a:gd name="connsiteY717" fmla="*/ 727546 h 1312498"/>
                <a:gd name="connsiteX718" fmla="*/ 2093931 w 2885563"/>
                <a:gd name="connsiteY718" fmla="*/ 736649 h 1312498"/>
                <a:gd name="connsiteX719" fmla="*/ 2092110 w 2885563"/>
                <a:gd name="connsiteY719" fmla="*/ 739767 h 1312498"/>
                <a:gd name="connsiteX720" fmla="*/ 2093408 w 2885563"/>
                <a:gd name="connsiteY720" fmla="*/ 742610 h 1312498"/>
                <a:gd name="connsiteX721" fmla="*/ 2090289 w 2885563"/>
                <a:gd name="connsiteY721" fmla="*/ 748322 h 1312498"/>
                <a:gd name="connsiteX722" fmla="*/ 2090538 w 2885563"/>
                <a:gd name="connsiteY722" fmla="*/ 754557 h 1312498"/>
                <a:gd name="connsiteX723" fmla="*/ 2092110 w 2885563"/>
                <a:gd name="connsiteY723" fmla="*/ 757151 h 1312498"/>
                <a:gd name="connsiteX724" fmla="*/ 2090538 w 2885563"/>
                <a:gd name="connsiteY724" fmla="*/ 758473 h 1312498"/>
                <a:gd name="connsiteX725" fmla="*/ 2091586 w 2885563"/>
                <a:gd name="connsiteY725" fmla="*/ 762613 h 1312498"/>
                <a:gd name="connsiteX726" fmla="*/ 2094955 w 2885563"/>
                <a:gd name="connsiteY726" fmla="*/ 763386 h 1312498"/>
                <a:gd name="connsiteX727" fmla="*/ 2096002 w 2885563"/>
                <a:gd name="connsiteY727" fmla="*/ 768848 h 1312498"/>
                <a:gd name="connsiteX728" fmla="*/ 2095229 w 2885563"/>
                <a:gd name="connsiteY728" fmla="*/ 771966 h 1312498"/>
                <a:gd name="connsiteX729" fmla="*/ 2096002 w 2885563"/>
                <a:gd name="connsiteY729" fmla="*/ 774834 h 1312498"/>
                <a:gd name="connsiteX730" fmla="*/ 2090538 w 2885563"/>
                <a:gd name="connsiteY730" fmla="*/ 775333 h 1312498"/>
                <a:gd name="connsiteX731" fmla="*/ 2071576 w 2885563"/>
                <a:gd name="connsiteY731" fmla="*/ 774834 h 1312498"/>
                <a:gd name="connsiteX732" fmla="*/ 2058327 w 2885563"/>
                <a:gd name="connsiteY732" fmla="*/ 775856 h 1312498"/>
                <a:gd name="connsiteX733" fmla="*/ 2058078 w 2885563"/>
                <a:gd name="connsiteY733" fmla="*/ 773512 h 1312498"/>
                <a:gd name="connsiteX734" fmla="*/ 2056007 w 2885563"/>
                <a:gd name="connsiteY734" fmla="*/ 767302 h 1312498"/>
                <a:gd name="connsiteX735" fmla="*/ 2050792 w 2885563"/>
                <a:gd name="connsiteY735" fmla="*/ 767302 h 1312498"/>
                <a:gd name="connsiteX736" fmla="*/ 2039639 w 2885563"/>
                <a:gd name="connsiteY736" fmla="*/ 768598 h 1312498"/>
                <a:gd name="connsiteX737" fmla="*/ 2030008 w 2885563"/>
                <a:gd name="connsiteY737" fmla="*/ 769098 h 1312498"/>
                <a:gd name="connsiteX738" fmla="*/ 2027164 w 2885563"/>
                <a:gd name="connsiteY738" fmla="*/ 769621 h 1312498"/>
                <a:gd name="connsiteX739" fmla="*/ 2022748 w 2885563"/>
                <a:gd name="connsiteY739" fmla="*/ 759246 h 1312498"/>
                <a:gd name="connsiteX740" fmla="*/ 2020652 w 2885563"/>
                <a:gd name="connsiteY740" fmla="*/ 763137 h 1312498"/>
                <a:gd name="connsiteX741" fmla="*/ 2018581 w 2885563"/>
                <a:gd name="connsiteY741" fmla="*/ 765731 h 1312498"/>
                <a:gd name="connsiteX742" fmla="*/ 2015213 w 2885563"/>
                <a:gd name="connsiteY742" fmla="*/ 766778 h 1312498"/>
                <a:gd name="connsiteX743" fmla="*/ 2011819 w 2885563"/>
                <a:gd name="connsiteY743" fmla="*/ 765731 h 1312498"/>
                <a:gd name="connsiteX744" fmla="*/ 2008451 w 2885563"/>
                <a:gd name="connsiteY744" fmla="*/ 767027 h 1312498"/>
                <a:gd name="connsiteX745" fmla="*/ 2005606 w 2885563"/>
                <a:gd name="connsiteY745" fmla="*/ 769895 h 1312498"/>
                <a:gd name="connsiteX746" fmla="*/ 1999868 w 2885563"/>
                <a:gd name="connsiteY746" fmla="*/ 771192 h 1312498"/>
                <a:gd name="connsiteX747" fmla="*/ 1998570 w 2885563"/>
                <a:gd name="connsiteY747" fmla="*/ 770669 h 1312498"/>
                <a:gd name="connsiteX748" fmla="*/ 1994953 w 2885563"/>
                <a:gd name="connsiteY748" fmla="*/ 774834 h 1312498"/>
                <a:gd name="connsiteX749" fmla="*/ 1991310 w 2885563"/>
                <a:gd name="connsiteY749" fmla="*/ 778201 h 1312498"/>
                <a:gd name="connsiteX750" fmla="*/ 1985072 w 2885563"/>
                <a:gd name="connsiteY750" fmla="*/ 781319 h 1312498"/>
                <a:gd name="connsiteX751" fmla="*/ 1988965 w 2885563"/>
                <a:gd name="connsiteY751" fmla="*/ 784686 h 1312498"/>
                <a:gd name="connsiteX752" fmla="*/ 1993381 w 2885563"/>
                <a:gd name="connsiteY752" fmla="*/ 791445 h 1312498"/>
                <a:gd name="connsiteX753" fmla="*/ 1995202 w 2885563"/>
                <a:gd name="connsiteY753" fmla="*/ 798204 h 1312498"/>
                <a:gd name="connsiteX754" fmla="*/ 1992607 w 2885563"/>
                <a:gd name="connsiteY754" fmla="*/ 799226 h 1312498"/>
                <a:gd name="connsiteX755" fmla="*/ 1987417 w 2885563"/>
                <a:gd name="connsiteY755" fmla="*/ 803392 h 1312498"/>
                <a:gd name="connsiteX756" fmla="*/ 1988965 w 2885563"/>
                <a:gd name="connsiteY756" fmla="*/ 806759 h 1312498"/>
                <a:gd name="connsiteX757" fmla="*/ 1997024 w 2885563"/>
                <a:gd name="connsiteY757" fmla="*/ 822097 h 1312498"/>
                <a:gd name="connsiteX758" fmla="*/ 1998570 w 2885563"/>
                <a:gd name="connsiteY758" fmla="*/ 827809 h 1312498"/>
                <a:gd name="connsiteX759" fmla="*/ 1993905 w 2885563"/>
                <a:gd name="connsiteY759" fmla="*/ 823394 h 1312498"/>
                <a:gd name="connsiteX760" fmla="*/ 1991310 w 2885563"/>
                <a:gd name="connsiteY760" fmla="*/ 819478 h 1312498"/>
                <a:gd name="connsiteX761" fmla="*/ 1985846 w 2885563"/>
                <a:gd name="connsiteY761" fmla="*/ 812994 h 1312498"/>
                <a:gd name="connsiteX762" fmla="*/ 1978061 w 2885563"/>
                <a:gd name="connsiteY762" fmla="*/ 806509 h 1312498"/>
                <a:gd name="connsiteX763" fmla="*/ 1974942 w 2885563"/>
                <a:gd name="connsiteY763" fmla="*/ 803392 h 1312498"/>
                <a:gd name="connsiteX764" fmla="*/ 1972073 w 2885563"/>
                <a:gd name="connsiteY764" fmla="*/ 798453 h 1312498"/>
                <a:gd name="connsiteX765" fmla="*/ 1967657 w 2885563"/>
                <a:gd name="connsiteY765" fmla="*/ 793265 h 1312498"/>
                <a:gd name="connsiteX766" fmla="*/ 1965835 w 2885563"/>
                <a:gd name="connsiteY766" fmla="*/ 793515 h 1312498"/>
                <a:gd name="connsiteX767" fmla="*/ 1964288 w 2885563"/>
                <a:gd name="connsiteY767" fmla="*/ 790397 h 1312498"/>
                <a:gd name="connsiteX768" fmla="*/ 1957003 w 2885563"/>
                <a:gd name="connsiteY768" fmla="*/ 794288 h 1312498"/>
                <a:gd name="connsiteX769" fmla="*/ 1952088 w 2885563"/>
                <a:gd name="connsiteY769" fmla="*/ 798977 h 1312498"/>
                <a:gd name="connsiteX770" fmla="*/ 1948170 w 2885563"/>
                <a:gd name="connsiteY770" fmla="*/ 800523 h 1312498"/>
                <a:gd name="connsiteX771" fmla="*/ 1942456 w 2885563"/>
                <a:gd name="connsiteY771" fmla="*/ 801321 h 1312498"/>
                <a:gd name="connsiteX772" fmla="*/ 1945575 w 2885563"/>
                <a:gd name="connsiteY772" fmla="*/ 807033 h 1312498"/>
                <a:gd name="connsiteX773" fmla="*/ 1949468 w 2885563"/>
                <a:gd name="connsiteY773" fmla="*/ 815064 h 1312498"/>
                <a:gd name="connsiteX774" fmla="*/ 1953634 w 2885563"/>
                <a:gd name="connsiteY774" fmla="*/ 825464 h 1312498"/>
                <a:gd name="connsiteX775" fmla="*/ 1957527 w 2885563"/>
                <a:gd name="connsiteY775" fmla="*/ 836887 h 1312498"/>
                <a:gd name="connsiteX776" fmla="*/ 1960396 w 2885563"/>
                <a:gd name="connsiteY776" fmla="*/ 846490 h 1312498"/>
                <a:gd name="connsiteX777" fmla="*/ 1958325 w 2885563"/>
                <a:gd name="connsiteY777" fmla="*/ 847288 h 1312498"/>
                <a:gd name="connsiteX778" fmla="*/ 1959623 w 2885563"/>
                <a:gd name="connsiteY778" fmla="*/ 851952 h 1312498"/>
                <a:gd name="connsiteX779" fmla="*/ 1957003 w 2885563"/>
                <a:gd name="connsiteY779" fmla="*/ 855593 h 1312498"/>
                <a:gd name="connsiteX780" fmla="*/ 1958574 w 2885563"/>
                <a:gd name="connsiteY780" fmla="*/ 858960 h 1312498"/>
                <a:gd name="connsiteX781" fmla="*/ 1959623 w 2885563"/>
                <a:gd name="connsiteY781" fmla="*/ 863899 h 1312498"/>
                <a:gd name="connsiteX782" fmla="*/ 1964039 w 2885563"/>
                <a:gd name="connsiteY782" fmla="*/ 868837 h 1312498"/>
                <a:gd name="connsiteX783" fmla="*/ 1965835 w 2885563"/>
                <a:gd name="connsiteY783" fmla="*/ 874299 h 1312498"/>
                <a:gd name="connsiteX784" fmla="*/ 1965586 w 2885563"/>
                <a:gd name="connsiteY784" fmla="*/ 877142 h 1312498"/>
                <a:gd name="connsiteX785" fmla="*/ 1962467 w 2885563"/>
                <a:gd name="connsiteY785" fmla="*/ 881831 h 1312498"/>
                <a:gd name="connsiteX786" fmla="*/ 1964812 w 2885563"/>
                <a:gd name="connsiteY786" fmla="*/ 890660 h 1312498"/>
                <a:gd name="connsiteX787" fmla="*/ 1970002 w 2885563"/>
                <a:gd name="connsiteY787" fmla="*/ 902857 h 1312498"/>
                <a:gd name="connsiteX788" fmla="*/ 1971823 w 2885563"/>
                <a:gd name="connsiteY788" fmla="*/ 905974 h 1312498"/>
                <a:gd name="connsiteX789" fmla="*/ 1986120 w 2885563"/>
                <a:gd name="connsiteY789" fmla="*/ 912210 h 1312498"/>
                <a:gd name="connsiteX790" fmla="*/ 2001440 w 2885563"/>
                <a:gd name="connsiteY790" fmla="*/ 918171 h 1312498"/>
                <a:gd name="connsiteX791" fmla="*/ 2004808 w 2885563"/>
                <a:gd name="connsiteY791" fmla="*/ 930641 h 1312498"/>
                <a:gd name="connsiteX792" fmla="*/ 2002987 w 2885563"/>
                <a:gd name="connsiteY792" fmla="*/ 931165 h 1312498"/>
                <a:gd name="connsiteX793" fmla="*/ 2004309 w 2885563"/>
                <a:gd name="connsiteY793" fmla="*/ 938423 h 1312498"/>
                <a:gd name="connsiteX794" fmla="*/ 2004559 w 2885563"/>
                <a:gd name="connsiteY794" fmla="*/ 947252 h 1312498"/>
                <a:gd name="connsiteX795" fmla="*/ 2005332 w 2885563"/>
                <a:gd name="connsiteY795" fmla="*/ 948299 h 1312498"/>
                <a:gd name="connsiteX796" fmla="*/ 1990786 w 2885563"/>
                <a:gd name="connsiteY796" fmla="*/ 963089 h 1312498"/>
                <a:gd name="connsiteX797" fmla="*/ 1990012 w 2885563"/>
                <a:gd name="connsiteY797" fmla="*/ 963613 h 1312498"/>
                <a:gd name="connsiteX798" fmla="*/ 1986120 w 2885563"/>
                <a:gd name="connsiteY798" fmla="*/ 960246 h 1312498"/>
                <a:gd name="connsiteX799" fmla="*/ 1983001 w 2885563"/>
                <a:gd name="connsiteY799" fmla="*/ 960496 h 1312498"/>
                <a:gd name="connsiteX800" fmla="*/ 1975466 w 2885563"/>
                <a:gd name="connsiteY800" fmla="*/ 957902 h 1312498"/>
                <a:gd name="connsiteX801" fmla="*/ 1968704 w 2885563"/>
                <a:gd name="connsiteY801" fmla="*/ 962067 h 1312498"/>
                <a:gd name="connsiteX802" fmla="*/ 1968181 w 2885563"/>
                <a:gd name="connsiteY802" fmla="*/ 968028 h 1312498"/>
                <a:gd name="connsiteX803" fmla="*/ 1965062 w 2885563"/>
                <a:gd name="connsiteY803" fmla="*/ 971145 h 1312498"/>
                <a:gd name="connsiteX804" fmla="*/ 1962467 w 2885563"/>
                <a:gd name="connsiteY804" fmla="*/ 971918 h 1312498"/>
                <a:gd name="connsiteX805" fmla="*/ 1957028 w 2885563"/>
                <a:gd name="connsiteY805" fmla="*/ 974787 h 1312498"/>
                <a:gd name="connsiteX806" fmla="*/ 1957028 w 2885563"/>
                <a:gd name="connsiteY806" fmla="*/ 976857 h 1312498"/>
                <a:gd name="connsiteX807" fmla="*/ 1953909 w 2885563"/>
                <a:gd name="connsiteY807" fmla="*/ 981022 h 1312498"/>
                <a:gd name="connsiteX808" fmla="*/ 1953634 w 2885563"/>
                <a:gd name="connsiteY808" fmla="*/ 983366 h 1312498"/>
                <a:gd name="connsiteX809" fmla="*/ 1951040 w 2885563"/>
                <a:gd name="connsiteY809" fmla="*/ 983092 h 1312498"/>
                <a:gd name="connsiteX810" fmla="*/ 1946374 w 2885563"/>
                <a:gd name="connsiteY810" fmla="*/ 986210 h 1312498"/>
                <a:gd name="connsiteX811" fmla="*/ 1944029 w 2885563"/>
                <a:gd name="connsiteY811" fmla="*/ 988804 h 1312498"/>
                <a:gd name="connsiteX812" fmla="*/ 1938839 w 2885563"/>
                <a:gd name="connsiteY812" fmla="*/ 984663 h 1312498"/>
                <a:gd name="connsiteX813" fmla="*/ 1931029 w 2885563"/>
                <a:gd name="connsiteY813" fmla="*/ 979974 h 1312498"/>
                <a:gd name="connsiteX814" fmla="*/ 1924542 w 2885563"/>
                <a:gd name="connsiteY814" fmla="*/ 975560 h 1312498"/>
                <a:gd name="connsiteX815" fmla="*/ 1919352 w 2885563"/>
                <a:gd name="connsiteY815" fmla="*/ 969075 h 1312498"/>
                <a:gd name="connsiteX816" fmla="*/ 1908948 w 2885563"/>
                <a:gd name="connsiteY816" fmla="*/ 965184 h 1312498"/>
                <a:gd name="connsiteX817" fmla="*/ 1901413 w 2885563"/>
                <a:gd name="connsiteY817" fmla="*/ 963089 h 1312498"/>
                <a:gd name="connsiteX818" fmla="*/ 1895974 w 2885563"/>
                <a:gd name="connsiteY818" fmla="*/ 960496 h 1312498"/>
                <a:gd name="connsiteX819" fmla="*/ 1891033 w 2885563"/>
                <a:gd name="connsiteY819" fmla="*/ 957129 h 1312498"/>
                <a:gd name="connsiteX820" fmla="*/ 1886342 w 2885563"/>
                <a:gd name="connsiteY820" fmla="*/ 953238 h 1312498"/>
                <a:gd name="connsiteX821" fmla="*/ 1883498 w 2885563"/>
                <a:gd name="connsiteY821" fmla="*/ 954260 h 1312498"/>
                <a:gd name="connsiteX822" fmla="*/ 1885320 w 2885563"/>
                <a:gd name="connsiteY822" fmla="*/ 961543 h 1312498"/>
                <a:gd name="connsiteX823" fmla="*/ 1880903 w 2885563"/>
                <a:gd name="connsiteY823" fmla="*/ 965683 h 1312498"/>
                <a:gd name="connsiteX824" fmla="*/ 1876212 w 2885563"/>
                <a:gd name="connsiteY824" fmla="*/ 969324 h 1312498"/>
                <a:gd name="connsiteX825" fmla="*/ 1874142 w 2885563"/>
                <a:gd name="connsiteY825" fmla="*/ 969848 h 1312498"/>
                <a:gd name="connsiteX826" fmla="*/ 1872595 w 2885563"/>
                <a:gd name="connsiteY826" fmla="*/ 967504 h 1312498"/>
                <a:gd name="connsiteX827" fmla="*/ 1872071 w 2885563"/>
                <a:gd name="connsiteY827" fmla="*/ 963863 h 1312498"/>
                <a:gd name="connsiteX828" fmla="*/ 1870773 w 2885563"/>
                <a:gd name="connsiteY828" fmla="*/ 961543 h 1312498"/>
                <a:gd name="connsiteX829" fmla="*/ 1866881 w 2885563"/>
                <a:gd name="connsiteY829" fmla="*/ 960745 h 1312498"/>
                <a:gd name="connsiteX830" fmla="*/ 1861667 w 2885563"/>
                <a:gd name="connsiteY830" fmla="*/ 962840 h 1312498"/>
                <a:gd name="connsiteX831" fmla="*/ 1859870 w 2885563"/>
                <a:gd name="connsiteY831" fmla="*/ 964386 h 1312498"/>
                <a:gd name="connsiteX832" fmla="*/ 1857524 w 2885563"/>
                <a:gd name="connsiteY832" fmla="*/ 963613 h 1312498"/>
                <a:gd name="connsiteX833" fmla="*/ 1855179 w 2885563"/>
                <a:gd name="connsiteY833" fmla="*/ 958675 h 1312498"/>
                <a:gd name="connsiteX834" fmla="*/ 1851038 w 2885563"/>
                <a:gd name="connsiteY834" fmla="*/ 955557 h 1312498"/>
                <a:gd name="connsiteX835" fmla="*/ 1848418 w 2885563"/>
                <a:gd name="connsiteY835" fmla="*/ 957902 h 1312498"/>
                <a:gd name="connsiteX836" fmla="*/ 1849216 w 2885563"/>
                <a:gd name="connsiteY836" fmla="*/ 963863 h 1312498"/>
                <a:gd name="connsiteX837" fmla="*/ 1847644 w 2885563"/>
                <a:gd name="connsiteY837" fmla="*/ 964910 h 1312498"/>
                <a:gd name="connsiteX838" fmla="*/ 1843228 w 2885563"/>
                <a:gd name="connsiteY838" fmla="*/ 963089 h 1312498"/>
                <a:gd name="connsiteX839" fmla="*/ 1842205 w 2885563"/>
                <a:gd name="connsiteY839" fmla="*/ 960745 h 1312498"/>
                <a:gd name="connsiteX840" fmla="*/ 1844525 w 2885563"/>
                <a:gd name="connsiteY840" fmla="*/ 958151 h 1312498"/>
                <a:gd name="connsiteX841" fmla="*/ 1844800 w 2885563"/>
                <a:gd name="connsiteY841" fmla="*/ 955832 h 1312498"/>
                <a:gd name="connsiteX842" fmla="*/ 1842979 w 2885563"/>
                <a:gd name="connsiteY842" fmla="*/ 949846 h 1312498"/>
                <a:gd name="connsiteX843" fmla="*/ 1841681 w 2885563"/>
                <a:gd name="connsiteY843" fmla="*/ 947252 h 1312498"/>
                <a:gd name="connsiteX844" fmla="*/ 1840109 w 2885563"/>
                <a:gd name="connsiteY844" fmla="*/ 946204 h 1312498"/>
                <a:gd name="connsiteX845" fmla="*/ 1836217 w 2885563"/>
                <a:gd name="connsiteY845" fmla="*/ 945955 h 1312498"/>
                <a:gd name="connsiteX846" fmla="*/ 1833622 w 2885563"/>
                <a:gd name="connsiteY846" fmla="*/ 945182 h 1312498"/>
                <a:gd name="connsiteX847" fmla="*/ 1832848 w 2885563"/>
                <a:gd name="connsiteY847" fmla="*/ 941540 h 1312498"/>
                <a:gd name="connsiteX848" fmla="*/ 1835967 w 2885563"/>
                <a:gd name="connsiteY848" fmla="*/ 940742 h 1312498"/>
                <a:gd name="connsiteX849" fmla="*/ 1838288 w 2885563"/>
                <a:gd name="connsiteY849" fmla="*/ 943610 h 1312498"/>
                <a:gd name="connsiteX850" fmla="*/ 1841406 w 2885563"/>
                <a:gd name="connsiteY850" fmla="*/ 944134 h 1312498"/>
                <a:gd name="connsiteX851" fmla="*/ 1843502 w 2885563"/>
                <a:gd name="connsiteY851" fmla="*/ 943336 h 1312498"/>
                <a:gd name="connsiteX852" fmla="*/ 1846596 w 2885563"/>
                <a:gd name="connsiteY852" fmla="*/ 940218 h 1312498"/>
                <a:gd name="connsiteX853" fmla="*/ 1846871 w 2885563"/>
                <a:gd name="connsiteY853" fmla="*/ 938148 h 1312498"/>
                <a:gd name="connsiteX854" fmla="*/ 1843752 w 2885563"/>
                <a:gd name="connsiteY854" fmla="*/ 936602 h 1312498"/>
                <a:gd name="connsiteX855" fmla="*/ 1841681 w 2885563"/>
                <a:gd name="connsiteY855" fmla="*/ 932960 h 1312498"/>
                <a:gd name="connsiteX856" fmla="*/ 1842180 w 2885563"/>
                <a:gd name="connsiteY856" fmla="*/ 924655 h 1312498"/>
                <a:gd name="connsiteX857" fmla="*/ 1840359 w 2885563"/>
                <a:gd name="connsiteY857" fmla="*/ 915826 h 1312498"/>
                <a:gd name="connsiteX858" fmla="*/ 1839061 w 2885563"/>
                <a:gd name="connsiteY858" fmla="*/ 913232 h 1312498"/>
                <a:gd name="connsiteX859" fmla="*/ 1836741 w 2885563"/>
                <a:gd name="connsiteY859" fmla="*/ 911910 h 1312498"/>
                <a:gd name="connsiteX860" fmla="*/ 1834645 w 2885563"/>
                <a:gd name="connsiteY860" fmla="*/ 913232 h 1312498"/>
                <a:gd name="connsiteX861" fmla="*/ 1832325 w 2885563"/>
                <a:gd name="connsiteY861" fmla="*/ 917647 h 1312498"/>
                <a:gd name="connsiteX862" fmla="*/ 1829206 w 2885563"/>
                <a:gd name="connsiteY862" fmla="*/ 918669 h 1312498"/>
                <a:gd name="connsiteX863" fmla="*/ 1827908 w 2885563"/>
                <a:gd name="connsiteY863" fmla="*/ 917123 h 1312498"/>
                <a:gd name="connsiteX864" fmla="*/ 1829455 w 2885563"/>
                <a:gd name="connsiteY864" fmla="*/ 912185 h 1312498"/>
                <a:gd name="connsiteX865" fmla="*/ 1832050 w 2885563"/>
                <a:gd name="connsiteY865" fmla="*/ 910888 h 1312498"/>
                <a:gd name="connsiteX866" fmla="*/ 1832848 w 2885563"/>
                <a:gd name="connsiteY866" fmla="*/ 909067 h 1312498"/>
                <a:gd name="connsiteX867" fmla="*/ 1831277 w 2885563"/>
                <a:gd name="connsiteY867" fmla="*/ 903879 h 1312498"/>
                <a:gd name="connsiteX868" fmla="*/ 1829206 w 2885563"/>
                <a:gd name="connsiteY868" fmla="*/ 902832 h 1312498"/>
                <a:gd name="connsiteX869" fmla="*/ 1825313 w 2885563"/>
                <a:gd name="connsiteY869" fmla="*/ 906199 h 1312498"/>
                <a:gd name="connsiteX870" fmla="*/ 1821671 w 2885563"/>
                <a:gd name="connsiteY870" fmla="*/ 905949 h 1312498"/>
                <a:gd name="connsiteX871" fmla="*/ 1817254 w 2885563"/>
                <a:gd name="connsiteY871" fmla="*/ 902582 h 1312498"/>
                <a:gd name="connsiteX872" fmla="*/ 1812064 w 2885563"/>
                <a:gd name="connsiteY872" fmla="*/ 899988 h 1312498"/>
                <a:gd name="connsiteX873" fmla="*/ 1811017 w 2885563"/>
                <a:gd name="connsiteY873" fmla="*/ 896871 h 1312498"/>
                <a:gd name="connsiteX874" fmla="*/ 1814385 w 2885563"/>
                <a:gd name="connsiteY874" fmla="*/ 891658 h 1312498"/>
                <a:gd name="connsiteX875" fmla="*/ 1815183 w 2885563"/>
                <a:gd name="connsiteY875" fmla="*/ 889064 h 1312498"/>
                <a:gd name="connsiteX876" fmla="*/ 1814136 w 2885563"/>
                <a:gd name="connsiteY876" fmla="*/ 886994 h 1312498"/>
                <a:gd name="connsiteX877" fmla="*/ 1811266 w 2885563"/>
                <a:gd name="connsiteY877" fmla="*/ 886221 h 1312498"/>
                <a:gd name="connsiteX878" fmla="*/ 1808422 w 2885563"/>
                <a:gd name="connsiteY878" fmla="*/ 886994 h 1312498"/>
                <a:gd name="connsiteX879" fmla="*/ 1804005 w 2885563"/>
                <a:gd name="connsiteY879" fmla="*/ 889064 h 1312498"/>
                <a:gd name="connsiteX880" fmla="*/ 1802434 w 2885563"/>
                <a:gd name="connsiteY880" fmla="*/ 891408 h 1312498"/>
                <a:gd name="connsiteX881" fmla="*/ 1802184 w 2885563"/>
                <a:gd name="connsiteY881" fmla="*/ 893753 h 1312498"/>
                <a:gd name="connsiteX882" fmla="*/ 1805553 w 2885563"/>
                <a:gd name="connsiteY882" fmla="*/ 898691 h 1312498"/>
                <a:gd name="connsiteX883" fmla="*/ 1805029 w 2885563"/>
                <a:gd name="connsiteY883" fmla="*/ 901535 h 1312498"/>
                <a:gd name="connsiteX884" fmla="*/ 1800363 w 2885563"/>
                <a:gd name="connsiteY884" fmla="*/ 900238 h 1312498"/>
                <a:gd name="connsiteX885" fmla="*/ 1798018 w 2885563"/>
                <a:gd name="connsiteY885" fmla="*/ 896871 h 1312498"/>
                <a:gd name="connsiteX886" fmla="*/ 1796196 w 2885563"/>
                <a:gd name="connsiteY886" fmla="*/ 890885 h 1312498"/>
                <a:gd name="connsiteX887" fmla="*/ 1793601 w 2885563"/>
                <a:gd name="connsiteY887" fmla="*/ 884924 h 1312498"/>
                <a:gd name="connsiteX888" fmla="*/ 1787364 w 2885563"/>
                <a:gd name="connsiteY888" fmla="*/ 877916 h 1312498"/>
                <a:gd name="connsiteX889" fmla="*/ 1782423 w 2885563"/>
                <a:gd name="connsiteY889" fmla="*/ 875820 h 1312498"/>
                <a:gd name="connsiteX890" fmla="*/ 1779330 w 2885563"/>
                <a:gd name="connsiteY890" fmla="*/ 868563 h 1312498"/>
                <a:gd name="connsiteX891" fmla="*/ 1777757 w 2885563"/>
                <a:gd name="connsiteY891" fmla="*/ 859210 h 1312498"/>
                <a:gd name="connsiteX892" fmla="*/ 1775936 w 2885563"/>
                <a:gd name="connsiteY892" fmla="*/ 855568 h 1312498"/>
                <a:gd name="connsiteX893" fmla="*/ 1771794 w 2885563"/>
                <a:gd name="connsiteY893" fmla="*/ 852450 h 1312498"/>
                <a:gd name="connsiteX894" fmla="*/ 1770996 w 2885563"/>
                <a:gd name="connsiteY894" fmla="*/ 848809 h 1312498"/>
                <a:gd name="connsiteX895" fmla="*/ 1772568 w 2885563"/>
                <a:gd name="connsiteY895" fmla="*/ 847512 h 1312498"/>
                <a:gd name="connsiteX896" fmla="*/ 1774888 w 2885563"/>
                <a:gd name="connsiteY896" fmla="*/ 847512 h 1312498"/>
                <a:gd name="connsiteX897" fmla="*/ 1778281 w 2885563"/>
                <a:gd name="connsiteY897" fmla="*/ 838683 h 1312498"/>
                <a:gd name="connsiteX898" fmla="*/ 1776710 w 2885563"/>
                <a:gd name="connsiteY898" fmla="*/ 837386 h 1312498"/>
                <a:gd name="connsiteX899" fmla="*/ 1772568 w 2885563"/>
                <a:gd name="connsiteY899" fmla="*/ 838683 h 1312498"/>
                <a:gd name="connsiteX900" fmla="*/ 1770996 w 2885563"/>
                <a:gd name="connsiteY900" fmla="*/ 840778 h 1312498"/>
                <a:gd name="connsiteX901" fmla="*/ 1768401 w 2885563"/>
                <a:gd name="connsiteY901" fmla="*/ 842075 h 1312498"/>
                <a:gd name="connsiteX902" fmla="*/ 1758521 w 2885563"/>
                <a:gd name="connsiteY902" fmla="*/ 838434 h 1312498"/>
                <a:gd name="connsiteX903" fmla="*/ 1743974 w 2885563"/>
                <a:gd name="connsiteY903" fmla="*/ 839207 h 1312498"/>
                <a:gd name="connsiteX904" fmla="*/ 1734643 w 2885563"/>
                <a:gd name="connsiteY904" fmla="*/ 832972 h 1312498"/>
                <a:gd name="connsiteX905" fmla="*/ 1731250 w 2885563"/>
                <a:gd name="connsiteY905" fmla="*/ 833495 h 1312498"/>
                <a:gd name="connsiteX906" fmla="*/ 1730476 w 2885563"/>
                <a:gd name="connsiteY906" fmla="*/ 829330 h 1312498"/>
                <a:gd name="connsiteX907" fmla="*/ 1727607 w 2885563"/>
                <a:gd name="connsiteY907" fmla="*/ 829330 h 1312498"/>
                <a:gd name="connsiteX908" fmla="*/ 1723715 w 2885563"/>
                <a:gd name="connsiteY908" fmla="*/ 828033 h 1312498"/>
                <a:gd name="connsiteX909" fmla="*/ 1719298 w 2885563"/>
                <a:gd name="connsiteY909" fmla="*/ 830378 h 1312498"/>
                <a:gd name="connsiteX910" fmla="*/ 1715656 w 2885563"/>
                <a:gd name="connsiteY910" fmla="*/ 831675 h 1312498"/>
                <a:gd name="connsiteX911" fmla="*/ 1715656 w 2885563"/>
                <a:gd name="connsiteY911" fmla="*/ 834792 h 1312498"/>
                <a:gd name="connsiteX912" fmla="*/ 1710740 w 2885563"/>
                <a:gd name="connsiteY912" fmla="*/ 841277 h 1312498"/>
                <a:gd name="connsiteX913" fmla="*/ 1707871 w 2885563"/>
                <a:gd name="connsiteY913" fmla="*/ 840504 h 1312498"/>
                <a:gd name="connsiteX914" fmla="*/ 1707347 w 2885563"/>
                <a:gd name="connsiteY914" fmla="*/ 842325 h 1312498"/>
                <a:gd name="connsiteX915" fmla="*/ 1704228 w 2885563"/>
                <a:gd name="connsiteY915" fmla="*/ 843098 h 1312498"/>
                <a:gd name="connsiteX916" fmla="*/ 1698265 w 2885563"/>
                <a:gd name="connsiteY916" fmla="*/ 846215 h 1312498"/>
                <a:gd name="connsiteX917" fmla="*/ 1695146 w 2885563"/>
                <a:gd name="connsiteY917" fmla="*/ 844145 h 1312498"/>
                <a:gd name="connsiteX918" fmla="*/ 1695146 w 2885563"/>
                <a:gd name="connsiteY918" fmla="*/ 842574 h 1312498"/>
                <a:gd name="connsiteX919" fmla="*/ 1692277 w 2885563"/>
                <a:gd name="connsiteY919" fmla="*/ 840504 h 1312498"/>
                <a:gd name="connsiteX920" fmla="*/ 1692551 w 2885563"/>
                <a:gd name="connsiteY920" fmla="*/ 838958 h 1312498"/>
                <a:gd name="connsiteX921" fmla="*/ 1690730 w 2885563"/>
                <a:gd name="connsiteY921" fmla="*/ 835840 h 1312498"/>
                <a:gd name="connsiteX922" fmla="*/ 1691504 w 2885563"/>
                <a:gd name="connsiteY922" fmla="*/ 834269 h 1312498"/>
                <a:gd name="connsiteX923" fmla="*/ 1689158 w 2885563"/>
                <a:gd name="connsiteY923" fmla="*/ 832972 h 1312498"/>
                <a:gd name="connsiteX924" fmla="*/ 1687611 w 2885563"/>
                <a:gd name="connsiteY924" fmla="*/ 829081 h 1312498"/>
                <a:gd name="connsiteX925" fmla="*/ 1692027 w 2885563"/>
                <a:gd name="connsiteY925" fmla="*/ 826487 h 1312498"/>
                <a:gd name="connsiteX926" fmla="*/ 1687361 w 2885563"/>
                <a:gd name="connsiteY926" fmla="*/ 820252 h 1312498"/>
                <a:gd name="connsiteX927" fmla="*/ 1685790 w 2885563"/>
                <a:gd name="connsiteY927" fmla="*/ 816361 h 1312498"/>
                <a:gd name="connsiteX928" fmla="*/ 1685540 w 2885563"/>
                <a:gd name="connsiteY928" fmla="*/ 813243 h 1312498"/>
                <a:gd name="connsiteX929" fmla="*/ 1686563 w 2885563"/>
                <a:gd name="connsiteY929" fmla="*/ 809352 h 1312498"/>
                <a:gd name="connsiteX930" fmla="*/ 1686837 w 2885563"/>
                <a:gd name="connsiteY930" fmla="*/ 804664 h 1312498"/>
                <a:gd name="connsiteX931" fmla="*/ 1690206 w 2885563"/>
                <a:gd name="connsiteY931" fmla="*/ 800000 h 1312498"/>
                <a:gd name="connsiteX932" fmla="*/ 1670196 w 2885563"/>
                <a:gd name="connsiteY932" fmla="*/ 793240 h 1312498"/>
                <a:gd name="connsiteX933" fmla="*/ 1669172 w 2885563"/>
                <a:gd name="connsiteY933" fmla="*/ 788576 h 1312498"/>
                <a:gd name="connsiteX934" fmla="*/ 1664482 w 2885563"/>
                <a:gd name="connsiteY934" fmla="*/ 790123 h 1312498"/>
                <a:gd name="connsiteX935" fmla="*/ 1663184 w 2885563"/>
                <a:gd name="connsiteY935" fmla="*/ 783364 h 1312498"/>
                <a:gd name="connsiteX936" fmla="*/ 1661113 w 2885563"/>
                <a:gd name="connsiteY936" fmla="*/ 776879 h 1312498"/>
                <a:gd name="connsiteX937" fmla="*/ 1660340 w 2885563"/>
                <a:gd name="connsiteY937" fmla="*/ 772988 h 1312498"/>
                <a:gd name="connsiteX938" fmla="*/ 1665779 w 2885563"/>
                <a:gd name="connsiteY938" fmla="*/ 771417 h 1312498"/>
                <a:gd name="connsiteX939" fmla="*/ 1665530 w 2885563"/>
                <a:gd name="connsiteY939" fmla="*/ 769098 h 1312498"/>
                <a:gd name="connsiteX940" fmla="*/ 1662935 w 2885563"/>
                <a:gd name="connsiteY940" fmla="*/ 764159 h 1312498"/>
                <a:gd name="connsiteX941" fmla="*/ 1664482 w 2885563"/>
                <a:gd name="connsiteY941" fmla="*/ 757400 h 1312498"/>
                <a:gd name="connsiteX942" fmla="*/ 1664232 w 2885563"/>
                <a:gd name="connsiteY942" fmla="*/ 754557 h 1312498"/>
                <a:gd name="connsiteX943" fmla="*/ 1654626 w 2885563"/>
                <a:gd name="connsiteY943" fmla="*/ 758971 h 1312498"/>
                <a:gd name="connsiteX944" fmla="*/ 1647615 w 2885563"/>
                <a:gd name="connsiteY944" fmla="*/ 761291 h 1312498"/>
                <a:gd name="connsiteX945" fmla="*/ 1638508 w 2885563"/>
                <a:gd name="connsiteY945" fmla="*/ 762588 h 1312498"/>
                <a:gd name="connsiteX946" fmla="*/ 1634865 w 2885563"/>
                <a:gd name="connsiteY946" fmla="*/ 764159 h 1312498"/>
                <a:gd name="connsiteX947" fmla="*/ 1629676 w 2885563"/>
                <a:gd name="connsiteY947" fmla="*/ 752736 h 1312498"/>
                <a:gd name="connsiteX948" fmla="*/ 1620593 w 2885563"/>
                <a:gd name="connsiteY948" fmla="*/ 755579 h 1312498"/>
                <a:gd name="connsiteX949" fmla="*/ 1602929 w 2885563"/>
                <a:gd name="connsiteY949" fmla="*/ 727795 h 1312498"/>
                <a:gd name="connsiteX950" fmla="*/ 1595893 w 2885563"/>
                <a:gd name="connsiteY950" fmla="*/ 717145 h 1312498"/>
                <a:gd name="connsiteX951" fmla="*/ 1586810 w 2885563"/>
                <a:gd name="connsiteY951" fmla="*/ 703126 h 1312498"/>
                <a:gd name="connsiteX952" fmla="*/ 1580049 w 2885563"/>
                <a:gd name="connsiteY952" fmla="*/ 692478 h 1312498"/>
                <a:gd name="connsiteX953" fmla="*/ 1570443 w 2885563"/>
                <a:gd name="connsiteY953" fmla="*/ 677416 h 1312498"/>
                <a:gd name="connsiteX954" fmla="*/ 1568622 w 2885563"/>
                <a:gd name="connsiteY954" fmla="*/ 678975 h 1312498"/>
                <a:gd name="connsiteX955" fmla="*/ 1560313 w 2885563"/>
                <a:gd name="connsiteY955" fmla="*/ 683130 h 1312498"/>
                <a:gd name="connsiteX956" fmla="*/ 1554599 w 2885563"/>
                <a:gd name="connsiteY956" fmla="*/ 685727 h 1312498"/>
                <a:gd name="connsiteX957" fmla="*/ 1551730 w 2885563"/>
                <a:gd name="connsiteY957" fmla="*/ 685986 h 1312498"/>
                <a:gd name="connsiteX958" fmla="*/ 1546815 w 2885563"/>
                <a:gd name="connsiteY958" fmla="*/ 688061 h 1312498"/>
                <a:gd name="connsiteX959" fmla="*/ 1540303 w 2885563"/>
                <a:gd name="connsiteY959" fmla="*/ 689880 h 1312498"/>
                <a:gd name="connsiteX960" fmla="*/ 1533541 w 2885563"/>
                <a:gd name="connsiteY960" fmla="*/ 692478 h 1312498"/>
                <a:gd name="connsiteX961" fmla="*/ 1521340 w 2885563"/>
                <a:gd name="connsiteY961" fmla="*/ 694035 h 1312498"/>
                <a:gd name="connsiteX962" fmla="*/ 1520567 w 2885563"/>
                <a:gd name="connsiteY962" fmla="*/ 692478 h 1312498"/>
                <a:gd name="connsiteX963" fmla="*/ 1513556 w 2885563"/>
                <a:gd name="connsiteY963" fmla="*/ 694815 h 1312498"/>
                <a:gd name="connsiteX964" fmla="*/ 1508615 w 2885563"/>
                <a:gd name="connsiteY964" fmla="*/ 697412 h 1312498"/>
                <a:gd name="connsiteX965" fmla="*/ 1507318 w 2885563"/>
                <a:gd name="connsiteY965" fmla="*/ 697152 h 1312498"/>
                <a:gd name="connsiteX966" fmla="*/ 1501329 w 2885563"/>
                <a:gd name="connsiteY966" fmla="*/ 698711 h 1312498"/>
                <a:gd name="connsiteX967" fmla="*/ 1501604 w 2885563"/>
                <a:gd name="connsiteY967" fmla="*/ 703652 h 1312498"/>
                <a:gd name="connsiteX968" fmla="*/ 1499009 w 2885563"/>
                <a:gd name="connsiteY968" fmla="*/ 703901 h 1312498"/>
                <a:gd name="connsiteX969" fmla="*/ 1500307 w 2885563"/>
                <a:gd name="connsiteY969" fmla="*/ 707019 h 1312498"/>
                <a:gd name="connsiteX970" fmla="*/ 1502103 w 2885563"/>
                <a:gd name="connsiteY970" fmla="*/ 708067 h 1312498"/>
                <a:gd name="connsiteX971" fmla="*/ 1505746 w 2885563"/>
                <a:gd name="connsiteY971" fmla="*/ 712731 h 1312498"/>
                <a:gd name="connsiteX972" fmla="*/ 1506794 w 2885563"/>
                <a:gd name="connsiteY972" fmla="*/ 715599 h 1312498"/>
                <a:gd name="connsiteX973" fmla="*/ 1507567 w 2885563"/>
                <a:gd name="connsiteY973" fmla="*/ 723630 h 1312498"/>
                <a:gd name="connsiteX974" fmla="*/ 1507068 w 2885563"/>
                <a:gd name="connsiteY974" fmla="*/ 729865 h 1312498"/>
                <a:gd name="connsiteX975" fmla="*/ 1507068 w 2885563"/>
                <a:gd name="connsiteY975" fmla="*/ 737397 h 1312498"/>
                <a:gd name="connsiteX976" fmla="*/ 1506020 w 2885563"/>
                <a:gd name="connsiteY976" fmla="*/ 744406 h 1312498"/>
                <a:gd name="connsiteX977" fmla="*/ 1504973 w 2885563"/>
                <a:gd name="connsiteY977" fmla="*/ 749095 h 1312498"/>
                <a:gd name="connsiteX978" fmla="*/ 1505497 w 2885563"/>
                <a:gd name="connsiteY978" fmla="*/ 755056 h 1312498"/>
                <a:gd name="connsiteX979" fmla="*/ 1510686 w 2885563"/>
                <a:gd name="connsiteY979" fmla="*/ 761815 h 1312498"/>
                <a:gd name="connsiteX980" fmla="*/ 1507592 w 2885563"/>
                <a:gd name="connsiteY980" fmla="*/ 769871 h 1312498"/>
                <a:gd name="connsiteX981" fmla="*/ 1506020 w 2885563"/>
                <a:gd name="connsiteY981" fmla="*/ 771168 h 1312498"/>
                <a:gd name="connsiteX982" fmla="*/ 1502652 w 2885563"/>
                <a:gd name="connsiteY982" fmla="*/ 776106 h 1312498"/>
                <a:gd name="connsiteX983" fmla="*/ 1510686 w 2885563"/>
                <a:gd name="connsiteY983" fmla="*/ 780770 h 1312498"/>
                <a:gd name="connsiteX984" fmla="*/ 1510437 w 2885563"/>
                <a:gd name="connsiteY984" fmla="*/ 782590 h 1312498"/>
                <a:gd name="connsiteX985" fmla="*/ 1506020 w 2885563"/>
                <a:gd name="connsiteY985" fmla="*/ 783114 h 1312498"/>
                <a:gd name="connsiteX986" fmla="*/ 1499259 w 2885563"/>
                <a:gd name="connsiteY986" fmla="*/ 784661 h 1312498"/>
                <a:gd name="connsiteX987" fmla="*/ 1500556 w 2885563"/>
                <a:gd name="connsiteY987" fmla="*/ 788826 h 1312498"/>
                <a:gd name="connsiteX988" fmla="*/ 1501080 w 2885563"/>
                <a:gd name="connsiteY988" fmla="*/ 797655 h 1312498"/>
                <a:gd name="connsiteX989" fmla="*/ 1503949 w 2885563"/>
                <a:gd name="connsiteY989" fmla="*/ 802843 h 1312498"/>
                <a:gd name="connsiteX990" fmla="*/ 1503675 w 2885563"/>
                <a:gd name="connsiteY990" fmla="*/ 813767 h 1312498"/>
                <a:gd name="connsiteX991" fmla="*/ 1504473 w 2885563"/>
                <a:gd name="connsiteY991" fmla="*/ 822072 h 1312498"/>
                <a:gd name="connsiteX992" fmla="*/ 1502378 w 2885563"/>
                <a:gd name="connsiteY992" fmla="*/ 822571 h 1312498"/>
                <a:gd name="connsiteX993" fmla="*/ 1501879 w 2885563"/>
                <a:gd name="connsiteY993" fmla="*/ 831400 h 1312498"/>
                <a:gd name="connsiteX994" fmla="*/ 1497188 w 2885563"/>
                <a:gd name="connsiteY994" fmla="*/ 833495 h 1312498"/>
                <a:gd name="connsiteX995" fmla="*/ 1495641 w 2885563"/>
                <a:gd name="connsiteY995" fmla="*/ 833221 h 1312498"/>
                <a:gd name="connsiteX996" fmla="*/ 1491724 w 2885563"/>
                <a:gd name="connsiteY996" fmla="*/ 830627 h 1312498"/>
                <a:gd name="connsiteX997" fmla="*/ 1486010 w 2885563"/>
                <a:gd name="connsiteY997" fmla="*/ 830627 h 1312498"/>
                <a:gd name="connsiteX998" fmla="*/ 1486534 w 2885563"/>
                <a:gd name="connsiteY998" fmla="*/ 832448 h 1312498"/>
                <a:gd name="connsiteX999" fmla="*/ 1489129 w 2885563"/>
                <a:gd name="connsiteY999" fmla="*/ 836613 h 1312498"/>
                <a:gd name="connsiteX1000" fmla="*/ 1490177 w 2885563"/>
                <a:gd name="connsiteY1000" fmla="*/ 841551 h 1312498"/>
                <a:gd name="connsiteX1001" fmla="*/ 1489404 w 2885563"/>
                <a:gd name="connsiteY1001" fmla="*/ 841801 h 1312498"/>
                <a:gd name="connsiteX1002" fmla="*/ 1491474 w 2885563"/>
                <a:gd name="connsiteY1002" fmla="*/ 849083 h 1312498"/>
                <a:gd name="connsiteX1003" fmla="*/ 1490426 w 2885563"/>
                <a:gd name="connsiteY1003" fmla="*/ 851403 h 1312498"/>
                <a:gd name="connsiteX1004" fmla="*/ 1491724 w 2885563"/>
                <a:gd name="connsiteY1004" fmla="*/ 854795 h 1312498"/>
                <a:gd name="connsiteX1005" fmla="*/ 1488605 w 2885563"/>
                <a:gd name="connsiteY1005" fmla="*/ 856591 h 1312498"/>
                <a:gd name="connsiteX1006" fmla="*/ 1488879 w 2885563"/>
                <a:gd name="connsiteY1006" fmla="*/ 865944 h 1312498"/>
                <a:gd name="connsiteX1007" fmla="*/ 1486784 w 2885563"/>
                <a:gd name="connsiteY1007" fmla="*/ 870109 h 1312498"/>
                <a:gd name="connsiteX1008" fmla="*/ 1485236 w 2885563"/>
                <a:gd name="connsiteY1008" fmla="*/ 870109 h 1312498"/>
                <a:gd name="connsiteX1009" fmla="*/ 1482891 w 2885563"/>
                <a:gd name="connsiteY1009" fmla="*/ 874000 h 1312498"/>
                <a:gd name="connsiteX1010" fmla="*/ 1483939 w 2885563"/>
                <a:gd name="connsiteY1010" fmla="*/ 875571 h 1312498"/>
                <a:gd name="connsiteX1011" fmla="*/ 1483415 w 2885563"/>
                <a:gd name="connsiteY1011" fmla="*/ 878165 h 1312498"/>
                <a:gd name="connsiteX1012" fmla="*/ 1476928 w 2885563"/>
                <a:gd name="connsiteY1012" fmla="*/ 881283 h 1312498"/>
                <a:gd name="connsiteX1013" fmla="*/ 1467572 w 2885563"/>
                <a:gd name="connsiteY1013" fmla="*/ 882305 h 1312498"/>
                <a:gd name="connsiteX1014" fmla="*/ 1464178 w 2885563"/>
                <a:gd name="connsiteY1014" fmla="*/ 883103 h 1312498"/>
                <a:gd name="connsiteX1015" fmla="*/ 1462357 w 2885563"/>
                <a:gd name="connsiteY1015" fmla="*/ 885173 h 1312498"/>
                <a:gd name="connsiteX1016" fmla="*/ 1461583 w 2885563"/>
                <a:gd name="connsiteY1016" fmla="*/ 887518 h 1312498"/>
                <a:gd name="connsiteX1017" fmla="*/ 1463405 w 2885563"/>
                <a:gd name="connsiteY1017" fmla="*/ 888291 h 1312498"/>
                <a:gd name="connsiteX1018" fmla="*/ 1464453 w 2885563"/>
                <a:gd name="connsiteY1018" fmla="*/ 892182 h 1312498"/>
                <a:gd name="connsiteX1019" fmla="*/ 1453524 w 2885563"/>
                <a:gd name="connsiteY1019" fmla="*/ 897893 h 1312498"/>
                <a:gd name="connsiteX1020" fmla="*/ 1446264 w 2885563"/>
                <a:gd name="connsiteY1020" fmla="*/ 902308 h 1312498"/>
                <a:gd name="connsiteX1021" fmla="*/ 1432241 w 2885563"/>
                <a:gd name="connsiteY1021" fmla="*/ 911137 h 1312498"/>
                <a:gd name="connsiteX1022" fmla="*/ 1428599 w 2885563"/>
                <a:gd name="connsiteY1022" fmla="*/ 910364 h 1312498"/>
                <a:gd name="connsiteX1023" fmla="*/ 1422087 w 2885563"/>
                <a:gd name="connsiteY1023" fmla="*/ 910114 h 1312498"/>
                <a:gd name="connsiteX1024" fmla="*/ 1414577 w 2885563"/>
                <a:gd name="connsiteY1024" fmla="*/ 908818 h 1312498"/>
                <a:gd name="connsiteX1025" fmla="*/ 1408064 w 2885563"/>
                <a:gd name="connsiteY1025" fmla="*/ 905949 h 1312498"/>
                <a:gd name="connsiteX1026" fmla="*/ 1401053 w 2885563"/>
                <a:gd name="connsiteY1026" fmla="*/ 905700 h 1312498"/>
                <a:gd name="connsiteX1027" fmla="*/ 1394815 w 2885563"/>
                <a:gd name="connsiteY1027" fmla="*/ 903879 h 1312498"/>
                <a:gd name="connsiteX1028" fmla="*/ 1391697 w 2885563"/>
                <a:gd name="connsiteY1028" fmla="*/ 904652 h 1312498"/>
                <a:gd name="connsiteX1029" fmla="*/ 1389102 w 2885563"/>
                <a:gd name="connsiteY1029" fmla="*/ 906722 h 1312498"/>
                <a:gd name="connsiteX1030" fmla="*/ 1385734 w 2885563"/>
                <a:gd name="connsiteY1030" fmla="*/ 906473 h 1312498"/>
                <a:gd name="connsiteX1031" fmla="*/ 1380519 w 2885563"/>
                <a:gd name="connsiteY1031" fmla="*/ 907246 h 1312498"/>
                <a:gd name="connsiteX1032" fmla="*/ 1377425 w 2885563"/>
                <a:gd name="connsiteY1032" fmla="*/ 908543 h 1312498"/>
                <a:gd name="connsiteX1033" fmla="*/ 1371187 w 2885563"/>
                <a:gd name="connsiteY1033" fmla="*/ 910114 h 1312498"/>
                <a:gd name="connsiteX1034" fmla="*/ 1372734 w 2885563"/>
                <a:gd name="connsiteY1034" fmla="*/ 912185 h 1312498"/>
                <a:gd name="connsiteX1035" fmla="*/ 1372485 w 2885563"/>
                <a:gd name="connsiteY1035" fmla="*/ 916350 h 1312498"/>
                <a:gd name="connsiteX1036" fmla="*/ 1374032 w 2885563"/>
                <a:gd name="connsiteY1036" fmla="*/ 920764 h 1312498"/>
                <a:gd name="connsiteX1037" fmla="*/ 1374032 w 2885563"/>
                <a:gd name="connsiteY1037" fmla="*/ 923084 h 1312498"/>
                <a:gd name="connsiteX1038" fmla="*/ 1377425 w 2885563"/>
                <a:gd name="connsiteY1038" fmla="*/ 930366 h 1312498"/>
                <a:gd name="connsiteX1039" fmla="*/ 1378722 w 2885563"/>
                <a:gd name="connsiteY1039" fmla="*/ 934257 h 1312498"/>
                <a:gd name="connsiteX1040" fmla="*/ 1376377 w 2885563"/>
                <a:gd name="connsiteY1040" fmla="*/ 939196 h 1312498"/>
                <a:gd name="connsiteX1041" fmla="*/ 1374805 w 2885563"/>
                <a:gd name="connsiteY1041" fmla="*/ 937649 h 1312498"/>
                <a:gd name="connsiteX1042" fmla="*/ 1372210 w 2885563"/>
                <a:gd name="connsiteY1042" fmla="*/ 940493 h 1312498"/>
                <a:gd name="connsiteX1043" fmla="*/ 1376901 w 2885563"/>
                <a:gd name="connsiteY1043" fmla="*/ 942563 h 1312498"/>
                <a:gd name="connsiteX1044" fmla="*/ 1383638 w 2885563"/>
                <a:gd name="connsiteY1044" fmla="*/ 946479 h 1312498"/>
                <a:gd name="connsiteX1045" fmla="*/ 1386756 w 2885563"/>
                <a:gd name="connsiteY1045" fmla="*/ 949072 h 1312498"/>
                <a:gd name="connsiteX1046" fmla="*/ 1390150 w 2885563"/>
                <a:gd name="connsiteY1046" fmla="*/ 948798 h 1312498"/>
                <a:gd name="connsiteX1047" fmla="*/ 1392994 w 2885563"/>
                <a:gd name="connsiteY1047" fmla="*/ 951916 h 1312498"/>
                <a:gd name="connsiteX1048" fmla="*/ 1399232 w 2885563"/>
                <a:gd name="connsiteY1048" fmla="*/ 964386 h 1312498"/>
                <a:gd name="connsiteX1049" fmla="*/ 1401328 w 2885563"/>
                <a:gd name="connsiteY1049" fmla="*/ 967753 h 1312498"/>
                <a:gd name="connsiteX1050" fmla="*/ 1401577 w 2885563"/>
                <a:gd name="connsiteY1050" fmla="*/ 972692 h 1312498"/>
                <a:gd name="connsiteX1051" fmla="*/ 1404945 w 2885563"/>
                <a:gd name="connsiteY1051" fmla="*/ 977381 h 1312498"/>
                <a:gd name="connsiteX1052" fmla="*/ 1409362 w 2885563"/>
                <a:gd name="connsiteY1052" fmla="*/ 984913 h 1312498"/>
                <a:gd name="connsiteX1053" fmla="*/ 1413778 w 2885563"/>
                <a:gd name="connsiteY1053" fmla="*/ 989053 h 1312498"/>
                <a:gd name="connsiteX1054" fmla="*/ 1415076 w 2885563"/>
                <a:gd name="connsiteY1054" fmla="*/ 992171 h 1312498"/>
                <a:gd name="connsiteX1055" fmla="*/ 1414577 w 2885563"/>
                <a:gd name="connsiteY1055" fmla="*/ 994765 h 1312498"/>
                <a:gd name="connsiteX1056" fmla="*/ 1411458 w 2885563"/>
                <a:gd name="connsiteY1056" fmla="*/ 1001274 h 1312498"/>
                <a:gd name="connsiteX1057" fmla="*/ 1407042 w 2885563"/>
                <a:gd name="connsiteY1057" fmla="*/ 1003868 h 1312498"/>
                <a:gd name="connsiteX1058" fmla="*/ 1404172 w 2885563"/>
                <a:gd name="connsiteY1058" fmla="*/ 1003070 h 1312498"/>
                <a:gd name="connsiteX1059" fmla="*/ 1401053 w 2885563"/>
                <a:gd name="connsiteY1059" fmla="*/ 1005689 h 1312498"/>
                <a:gd name="connsiteX1060" fmla="*/ 1399232 w 2885563"/>
                <a:gd name="connsiteY1060" fmla="*/ 1005165 h 1312498"/>
                <a:gd name="connsiteX1061" fmla="*/ 1392495 w 2885563"/>
                <a:gd name="connsiteY1061" fmla="*/ 1009330 h 1312498"/>
                <a:gd name="connsiteX1062" fmla="*/ 1388578 w 2885563"/>
                <a:gd name="connsiteY1062" fmla="*/ 1010353 h 1312498"/>
                <a:gd name="connsiteX1063" fmla="*/ 1384960 w 2885563"/>
                <a:gd name="connsiteY1063" fmla="*/ 1013221 h 1312498"/>
                <a:gd name="connsiteX1064" fmla="*/ 1380020 w 2885563"/>
                <a:gd name="connsiteY1064" fmla="*/ 1013221 h 1312498"/>
                <a:gd name="connsiteX1065" fmla="*/ 1377151 w 2885563"/>
                <a:gd name="connsiteY1065" fmla="*/ 1009579 h 1312498"/>
                <a:gd name="connsiteX1066" fmla="*/ 1377151 w 2885563"/>
                <a:gd name="connsiteY1066" fmla="*/ 1007235 h 1312498"/>
                <a:gd name="connsiteX1067" fmla="*/ 1375080 w 2885563"/>
                <a:gd name="connsiteY1067" fmla="*/ 1002571 h 1312498"/>
                <a:gd name="connsiteX1068" fmla="*/ 1374306 w 2885563"/>
                <a:gd name="connsiteY1068" fmla="*/ 999454 h 1312498"/>
                <a:gd name="connsiteX1069" fmla="*/ 1373009 w 2885563"/>
                <a:gd name="connsiteY1069" fmla="*/ 997633 h 1312498"/>
                <a:gd name="connsiteX1070" fmla="*/ 1370389 w 2885563"/>
                <a:gd name="connsiteY1070" fmla="*/ 1001274 h 1312498"/>
                <a:gd name="connsiteX1071" fmla="*/ 1368068 w 2885563"/>
                <a:gd name="connsiteY1071" fmla="*/ 1003344 h 1312498"/>
                <a:gd name="connsiteX1072" fmla="*/ 1368318 w 2885563"/>
                <a:gd name="connsiteY1072" fmla="*/ 1007509 h 1312498"/>
                <a:gd name="connsiteX1073" fmla="*/ 1366771 w 2885563"/>
                <a:gd name="connsiteY1073" fmla="*/ 1008008 h 1312498"/>
                <a:gd name="connsiteX1074" fmla="*/ 1365972 w 2885563"/>
                <a:gd name="connsiteY1074" fmla="*/ 1011650 h 1312498"/>
                <a:gd name="connsiteX1075" fmla="*/ 1363128 w 2885563"/>
                <a:gd name="connsiteY1075" fmla="*/ 1016339 h 1312498"/>
                <a:gd name="connsiteX1076" fmla="*/ 1355069 w 2885563"/>
                <a:gd name="connsiteY1076" fmla="*/ 1013221 h 1312498"/>
                <a:gd name="connsiteX1077" fmla="*/ 1350403 w 2885563"/>
                <a:gd name="connsiteY1077" fmla="*/ 1013221 h 1312498"/>
                <a:gd name="connsiteX1078" fmla="*/ 1348058 w 2885563"/>
                <a:gd name="connsiteY1078" fmla="*/ 1011126 h 1312498"/>
                <a:gd name="connsiteX1079" fmla="*/ 1344415 w 2885563"/>
                <a:gd name="connsiteY1079" fmla="*/ 1011924 h 1312498"/>
                <a:gd name="connsiteX1080" fmla="*/ 1341571 w 2885563"/>
                <a:gd name="connsiteY1080" fmla="*/ 1017885 h 1312498"/>
                <a:gd name="connsiteX1081" fmla="*/ 1334809 w 2885563"/>
                <a:gd name="connsiteY1081" fmla="*/ 1018932 h 1312498"/>
                <a:gd name="connsiteX1082" fmla="*/ 1332215 w 2885563"/>
                <a:gd name="connsiteY1082" fmla="*/ 1017112 h 1312498"/>
                <a:gd name="connsiteX1083" fmla="*/ 1332215 w 2885563"/>
                <a:gd name="connsiteY1083" fmla="*/ 1014243 h 1312498"/>
                <a:gd name="connsiteX1084" fmla="*/ 1328048 w 2885563"/>
                <a:gd name="connsiteY1084" fmla="*/ 1014767 h 1312498"/>
                <a:gd name="connsiteX1085" fmla="*/ 1327000 w 2885563"/>
                <a:gd name="connsiteY1085" fmla="*/ 1015540 h 1312498"/>
                <a:gd name="connsiteX1086" fmla="*/ 1318966 w 2885563"/>
                <a:gd name="connsiteY1086" fmla="*/ 1018932 h 1312498"/>
                <a:gd name="connsiteX1087" fmla="*/ 1311680 w 2885563"/>
                <a:gd name="connsiteY1087" fmla="*/ 1019955 h 1312498"/>
                <a:gd name="connsiteX1088" fmla="*/ 1305443 w 2885563"/>
                <a:gd name="connsiteY1088" fmla="*/ 1021252 h 1312498"/>
                <a:gd name="connsiteX1089" fmla="*/ 1303896 w 2885563"/>
                <a:gd name="connsiteY1089" fmla="*/ 1023073 h 1312498"/>
                <a:gd name="connsiteX1090" fmla="*/ 1300777 w 2885563"/>
                <a:gd name="connsiteY1090" fmla="*/ 1028535 h 1312498"/>
                <a:gd name="connsiteX1091" fmla="*/ 1300527 w 2885563"/>
                <a:gd name="connsiteY1091" fmla="*/ 1030356 h 1312498"/>
                <a:gd name="connsiteX1092" fmla="*/ 1303621 w 2885563"/>
                <a:gd name="connsiteY1092" fmla="*/ 1032426 h 1312498"/>
                <a:gd name="connsiteX1093" fmla="*/ 1305443 w 2885563"/>
                <a:gd name="connsiteY1093" fmla="*/ 1035020 h 1312498"/>
                <a:gd name="connsiteX1094" fmla="*/ 1304943 w 2885563"/>
                <a:gd name="connsiteY1094" fmla="*/ 1037090 h 1312498"/>
                <a:gd name="connsiteX1095" fmla="*/ 1297658 w 2885563"/>
                <a:gd name="connsiteY1095" fmla="*/ 1046717 h 1312498"/>
                <a:gd name="connsiteX1096" fmla="*/ 1266495 w 2885563"/>
                <a:gd name="connsiteY1096" fmla="*/ 1074227 h 1312498"/>
                <a:gd name="connsiteX1097" fmla="*/ 1248305 w 2885563"/>
                <a:gd name="connsiteY1097" fmla="*/ 1070087 h 1312498"/>
                <a:gd name="connsiteX1098" fmla="*/ 1222332 w 2885563"/>
                <a:gd name="connsiteY1098" fmla="*/ 1064375 h 1312498"/>
                <a:gd name="connsiteX1099" fmla="*/ 1197905 w 2885563"/>
                <a:gd name="connsiteY1099" fmla="*/ 1058664 h 1312498"/>
                <a:gd name="connsiteX1100" fmla="*/ 1175300 w 2885563"/>
                <a:gd name="connsiteY1100" fmla="*/ 1053975 h 1312498"/>
                <a:gd name="connsiteX1101" fmla="*/ 1143863 w 2885563"/>
                <a:gd name="connsiteY1101" fmla="*/ 1048787 h 1312498"/>
                <a:gd name="connsiteX1102" fmla="*/ 1126446 w 2885563"/>
                <a:gd name="connsiteY1102" fmla="*/ 1045669 h 1312498"/>
                <a:gd name="connsiteX1103" fmla="*/ 1132435 w 2885563"/>
                <a:gd name="connsiteY1103" fmla="*/ 1056070 h 1312498"/>
                <a:gd name="connsiteX1104" fmla="*/ 1136078 w 2885563"/>
                <a:gd name="connsiteY1104" fmla="*/ 1061507 h 1312498"/>
                <a:gd name="connsiteX1105" fmla="*/ 1140993 w 2885563"/>
                <a:gd name="connsiteY1105" fmla="*/ 1069812 h 1312498"/>
                <a:gd name="connsiteX1106" fmla="*/ 1137375 w 2885563"/>
                <a:gd name="connsiteY1106" fmla="*/ 1073978 h 1312498"/>
                <a:gd name="connsiteX1107" fmla="*/ 1128019 w 2885563"/>
                <a:gd name="connsiteY1107" fmla="*/ 1088518 h 1312498"/>
                <a:gd name="connsiteX1108" fmla="*/ 1116841 w 2885563"/>
                <a:gd name="connsiteY1108" fmla="*/ 1102036 h 1312498"/>
                <a:gd name="connsiteX1109" fmla="*/ 1097354 w 2885563"/>
                <a:gd name="connsiteY1109" fmla="*/ 1102809 h 1312498"/>
                <a:gd name="connsiteX1110" fmla="*/ 1092414 w 2885563"/>
                <a:gd name="connsiteY1110" fmla="*/ 1107748 h 1312498"/>
                <a:gd name="connsiteX1111" fmla="*/ 1086700 w 2885563"/>
                <a:gd name="connsiteY1111" fmla="*/ 1111888 h 1312498"/>
                <a:gd name="connsiteX1112" fmla="*/ 1078142 w 2885563"/>
                <a:gd name="connsiteY1112" fmla="*/ 1117350 h 1312498"/>
                <a:gd name="connsiteX1113" fmla="*/ 1064894 w 2885563"/>
                <a:gd name="connsiteY1113" fmla="*/ 1123311 h 1312498"/>
                <a:gd name="connsiteX1114" fmla="*/ 1045906 w 2885563"/>
                <a:gd name="connsiteY1114" fmla="*/ 1133462 h 1312498"/>
                <a:gd name="connsiteX1115" fmla="*/ 1010077 w 2885563"/>
                <a:gd name="connsiteY1115" fmla="*/ 1142541 h 1312498"/>
                <a:gd name="connsiteX1116" fmla="*/ 1005661 w 2885563"/>
                <a:gd name="connsiteY1116" fmla="*/ 1148502 h 1312498"/>
                <a:gd name="connsiteX1117" fmla="*/ 1002542 w 2885563"/>
                <a:gd name="connsiteY1117" fmla="*/ 1158902 h 1312498"/>
                <a:gd name="connsiteX1118" fmla="*/ 995506 w 2885563"/>
                <a:gd name="connsiteY1118" fmla="*/ 1178905 h 1312498"/>
                <a:gd name="connsiteX1119" fmla="*/ 993959 w 2885563"/>
                <a:gd name="connsiteY1119" fmla="*/ 1178630 h 1312498"/>
                <a:gd name="connsiteX1120" fmla="*/ 976544 w 2885563"/>
                <a:gd name="connsiteY1120" fmla="*/ 1177857 h 1312498"/>
                <a:gd name="connsiteX1121" fmla="*/ 965116 w 2885563"/>
                <a:gd name="connsiteY1121" fmla="*/ 1184342 h 1312498"/>
                <a:gd name="connsiteX1122" fmla="*/ 963819 w 2885563"/>
                <a:gd name="connsiteY1122" fmla="*/ 1185639 h 1312498"/>
                <a:gd name="connsiteX1123" fmla="*/ 958379 w 2885563"/>
                <a:gd name="connsiteY1123" fmla="*/ 1188258 h 1312498"/>
                <a:gd name="connsiteX1124" fmla="*/ 946428 w 2885563"/>
                <a:gd name="connsiteY1124" fmla="*/ 1195266 h 1312498"/>
                <a:gd name="connsiteX1125" fmla="*/ 941738 w 2885563"/>
                <a:gd name="connsiteY1125" fmla="*/ 1198384 h 1312498"/>
                <a:gd name="connsiteX1126" fmla="*/ 918359 w 2885563"/>
                <a:gd name="connsiteY1126" fmla="*/ 1212401 h 1312498"/>
                <a:gd name="connsiteX1127" fmla="*/ 916812 w 2885563"/>
                <a:gd name="connsiteY1127" fmla="*/ 1213947 h 1312498"/>
                <a:gd name="connsiteX1128" fmla="*/ 913942 w 2885563"/>
                <a:gd name="connsiteY1128" fmla="*/ 1213448 h 1312498"/>
                <a:gd name="connsiteX1129" fmla="*/ 908478 w 2885563"/>
                <a:gd name="connsiteY1129" fmla="*/ 1213698 h 1312498"/>
                <a:gd name="connsiteX1130" fmla="*/ 888493 w 2885563"/>
                <a:gd name="connsiteY1130" fmla="*/ 1215768 h 1312498"/>
                <a:gd name="connsiteX1131" fmla="*/ 883278 w 2885563"/>
                <a:gd name="connsiteY1131" fmla="*/ 1216566 h 1312498"/>
                <a:gd name="connsiteX1132" fmla="*/ 878363 w 2885563"/>
                <a:gd name="connsiteY1132" fmla="*/ 1218387 h 1312498"/>
                <a:gd name="connsiteX1133" fmla="*/ 864590 w 2885563"/>
                <a:gd name="connsiteY1133" fmla="*/ 1224622 h 1312498"/>
                <a:gd name="connsiteX1134" fmla="*/ 859376 w 2885563"/>
                <a:gd name="connsiteY1134" fmla="*/ 1227715 h 1312498"/>
                <a:gd name="connsiteX1135" fmla="*/ 846925 w 2885563"/>
                <a:gd name="connsiteY1135" fmla="*/ 1233700 h 1312498"/>
                <a:gd name="connsiteX1136" fmla="*/ 832878 w 2885563"/>
                <a:gd name="connsiteY1136" fmla="*/ 1239661 h 1312498"/>
                <a:gd name="connsiteX1137" fmla="*/ 820153 w 2885563"/>
                <a:gd name="connsiteY1137" fmla="*/ 1246695 h 1312498"/>
                <a:gd name="connsiteX1138" fmla="*/ 812094 w 2885563"/>
                <a:gd name="connsiteY1138" fmla="*/ 1252132 h 1312498"/>
                <a:gd name="connsiteX1139" fmla="*/ 803536 w 2885563"/>
                <a:gd name="connsiteY1139" fmla="*/ 1256297 h 1312498"/>
                <a:gd name="connsiteX1140" fmla="*/ 798596 w 2885563"/>
                <a:gd name="connsiteY1140" fmla="*/ 1259938 h 1312498"/>
                <a:gd name="connsiteX1141" fmla="*/ 792108 w 2885563"/>
                <a:gd name="connsiteY1141" fmla="*/ 1265376 h 1312498"/>
                <a:gd name="connsiteX1142" fmla="*/ 774693 w 2885563"/>
                <a:gd name="connsiteY1142" fmla="*/ 1281737 h 1312498"/>
                <a:gd name="connsiteX1143" fmla="*/ 770526 w 2885563"/>
                <a:gd name="connsiteY1143" fmla="*/ 1284605 h 1312498"/>
                <a:gd name="connsiteX1144" fmla="*/ 767407 w 2885563"/>
                <a:gd name="connsiteY1144" fmla="*/ 1287972 h 1312498"/>
                <a:gd name="connsiteX1145" fmla="*/ 755731 w 2885563"/>
                <a:gd name="connsiteY1145" fmla="*/ 1298373 h 1312498"/>
                <a:gd name="connsiteX1146" fmla="*/ 751564 w 2885563"/>
                <a:gd name="connsiteY1146" fmla="*/ 1305381 h 1312498"/>
                <a:gd name="connsiteX1147" fmla="*/ 750267 w 2885563"/>
                <a:gd name="connsiteY1147" fmla="*/ 1310818 h 1312498"/>
                <a:gd name="connsiteX1148" fmla="*/ 736494 w 2885563"/>
                <a:gd name="connsiteY1148" fmla="*/ 1312115 h 1312498"/>
                <a:gd name="connsiteX1149" fmla="*/ 728959 w 2885563"/>
                <a:gd name="connsiteY1149" fmla="*/ 1311093 h 1312498"/>
                <a:gd name="connsiteX1150" fmla="*/ 728185 w 2885563"/>
                <a:gd name="connsiteY1150" fmla="*/ 1308499 h 1312498"/>
                <a:gd name="connsiteX1151" fmla="*/ 722471 w 2885563"/>
                <a:gd name="connsiteY1151" fmla="*/ 1302264 h 1312498"/>
                <a:gd name="connsiteX1152" fmla="*/ 720126 w 2885563"/>
                <a:gd name="connsiteY1152" fmla="*/ 1298622 h 1312498"/>
                <a:gd name="connsiteX1153" fmla="*/ 715710 w 2885563"/>
                <a:gd name="connsiteY1153" fmla="*/ 1298622 h 1312498"/>
                <a:gd name="connsiteX1154" fmla="*/ 712067 w 2885563"/>
                <a:gd name="connsiteY1154" fmla="*/ 1297076 h 1312498"/>
                <a:gd name="connsiteX1155" fmla="*/ 709747 w 2885563"/>
                <a:gd name="connsiteY1155" fmla="*/ 1299919 h 1312498"/>
                <a:gd name="connsiteX1156" fmla="*/ 703509 w 2885563"/>
                <a:gd name="connsiteY1156" fmla="*/ 1299146 h 1312498"/>
                <a:gd name="connsiteX1157" fmla="*/ 699093 w 2885563"/>
                <a:gd name="connsiteY1157" fmla="*/ 1302264 h 1312498"/>
                <a:gd name="connsiteX1158" fmla="*/ 694153 w 2885563"/>
                <a:gd name="connsiteY1158" fmla="*/ 1304084 h 1312498"/>
                <a:gd name="connsiteX1159" fmla="*/ 691807 w 2885563"/>
                <a:gd name="connsiteY1159" fmla="*/ 1301989 h 1312498"/>
                <a:gd name="connsiteX1160" fmla="*/ 687391 w 2885563"/>
                <a:gd name="connsiteY1160" fmla="*/ 1300443 h 1312498"/>
                <a:gd name="connsiteX1161" fmla="*/ 688439 w 2885563"/>
                <a:gd name="connsiteY1161" fmla="*/ 1290042 h 1312498"/>
                <a:gd name="connsiteX1162" fmla="*/ 688439 w 2885563"/>
                <a:gd name="connsiteY1162" fmla="*/ 1284081 h 1312498"/>
                <a:gd name="connsiteX1163" fmla="*/ 683773 w 2885563"/>
                <a:gd name="connsiteY1163" fmla="*/ 1282011 h 1312498"/>
                <a:gd name="connsiteX1164" fmla="*/ 674940 w 2885563"/>
                <a:gd name="connsiteY1164" fmla="*/ 1279392 h 1312498"/>
                <a:gd name="connsiteX1165" fmla="*/ 667131 w 2885563"/>
                <a:gd name="connsiteY1165" fmla="*/ 1276549 h 1312498"/>
                <a:gd name="connsiteX1166" fmla="*/ 664286 w 2885563"/>
                <a:gd name="connsiteY1166" fmla="*/ 1278894 h 1312498"/>
                <a:gd name="connsiteX1167" fmla="*/ 661417 w 2885563"/>
                <a:gd name="connsiteY1167" fmla="*/ 1272658 h 1312498"/>
                <a:gd name="connsiteX1168" fmla="*/ 659346 w 2885563"/>
                <a:gd name="connsiteY1168" fmla="*/ 1270065 h 1312498"/>
                <a:gd name="connsiteX1169" fmla="*/ 656751 w 2885563"/>
                <a:gd name="connsiteY1169" fmla="*/ 1265126 h 1312498"/>
                <a:gd name="connsiteX1170" fmla="*/ 653358 w 2885563"/>
                <a:gd name="connsiteY1170" fmla="*/ 1253179 h 1312498"/>
                <a:gd name="connsiteX1171" fmla="*/ 654656 w 2885563"/>
                <a:gd name="connsiteY1171" fmla="*/ 1252132 h 1312498"/>
                <a:gd name="connsiteX1172" fmla="*/ 654656 w 2885563"/>
                <a:gd name="connsiteY1172" fmla="*/ 1249538 h 1312498"/>
                <a:gd name="connsiteX1173" fmla="*/ 652585 w 2885563"/>
                <a:gd name="connsiteY1173" fmla="*/ 1246420 h 1312498"/>
                <a:gd name="connsiteX1174" fmla="*/ 646622 w 2885563"/>
                <a:gd name="connsiteY1174" fmla="*/ 1232653 h 1312498"/>
                <a:gd name="connsiteX1175" fmla="*/ 645050 w 2885563"/>
                <a:gd name="connsiteY1175" fmla="*/ 1232404 h 1312498"/>
                <a:gd name="connsiteX1176" fmla="*/ 636467 w 2885563"/>
                <a:gd name="connsiteY1176" fmla="*/ 1227465 h 1312498"/>
                <a:gd name="connsiteX1177" fmla="*/ 635169 w 2885563"/>
                <a:gd name="connsiteY1177" fmla="*/ 1223051 h 1312498"/>
                <a:gd name="connsiteX1178" fmla="*/ 634396 w 2885563"/>
                <a:gd name="connsiteY1178" fmla="*/ 1212401 h 1312498"/>
                <a:gd name="connsiteX1179" fmla="*/ 632050 w 2885563"/>
                <a:gd name="connsiteY1179" fmla="*/ 1205392 h 1312498"/>
                <a:gd name="connsiteX1180" fmla="*/ 631801 w 2885563"/>
                <a:gd name="connsiteY1180" fmla="*/ 1197860 h 1312498"/>
                <a:gd name="connsiteX1181" fmla="*/ 632325 w 2885563"/>
                <a:gd name="connsiteY1181" fmla="*/ 1195790 h 1312498"/>
                <a:gd name="connsiteX1182" fmla="*/ 632325 w 2885563"/>
                <a:gd name="connsiteY1182" fmla="*/ 1189280 h 1312498"/>
                <a:gd name="connsiteX1183" fmla="*/ 633872 w 2885563"/>
                <a:gd name="connsiteY1183" fmla="*/ 1183569 h 1312498"/>
                <a:gd name="connsiteX1184" fmla="*/ 633623 w 2885563"/>
                <a:gd name="connsiteY1184" fmla="*/ 1179429 h 1312498"/>
                <a:gd name="connsiteX1185" fmla="*/ 631526 w 2885563"/>
                <a:gd name="connsiteY1185" fmla="*/ 1176835 h 1312498"/>
                <a:gd name="connsiteX1186" fmla="*/ 625563 w 2885563"/>
                <a:gd name="connsiteY1186" fmla="*/ 1174490 h 1312498"/>
                <a:gd name="connsiteX1187" fmla="*/ 618028 w 2885563"/>
                <a:gd name="connsiteY1187" fmla="*/ 1169801 h 1312498"/>
                <a:gd name="connsiteX1188" fmla="*/ 614136 w 2885563"/>
                <a:gd name="connsiteY1188" fmla="*/ 1169277 h 1312498"/>
                <a:gd name="connsiteX1189" fmla="*/ 611266 w 2885563"/>
                <a:gd name="connsiteY1189" fmla="*/ 1167731 h 1312498"/>
                <a:gd name="connsiteX1190" fmla="*/ 601137 w 2885563"/>
                <a:gd name="connsiteY1190" fmla="*/ 1158129 h 1312498"/>
                <a:gd name="connsiteX1191" fmla="*/ 595947 w 2885563"/>
                <a:gd name="connsiteY1191" fmla="*/ 1151370 h 1312498"/>
                <a:gd name="connsiteX1192" fmla="*/ 594899 w 2885563"/>
                <a:gd name="connsiteY1192" fmla="*/ 1149300 h 1312498"/>
                <a:gd name="connsiteX1193" fmla="*/ 591780 w 2885563"/>
                <a:gd name="connsiteY1193" fmla="*/ 1148252 h 1312498"/>
                <a:gd name="connsiteX1194" fmla="*/ 588412 w 2885563"/>
                <a:gd name="connsiteY1194" fmla="*/ 1148502 h 1312498"/>
                <a:gd name="connsiteX1195" fmla="*/ 586341 w 2885563"/>
                <a:gd name="connsiteY1195" fmla="*/ 1145908 h 1312498"/>
                <a:gd name="connsiteX1196" fmla="*/ 586341 w 2885563"/>
                <a:gd name="connsiteY1196" fmla="*/ 1143838 h 1312498"/>
                <a:gd name="connsiteX1197" fmla="*/ 583222 w 2885563"/>
                <a:gd name="connsiteY1197" fmla="*/ 1141244 h 1312498"/>
                <a:gd name="connsiteX1198" fmla="*/ 578282 w 2885563"/>
                <a:gd name="connsiteY1198" fmla="*/ 1138375 h 1312498"/>
                <a:gd name="connsiteX1199" fmla="*/ 574889 w 2885563"/>
                <a:gd name="connsiteY1199" fmla="*/ 1135258 h 1312498"/>
                <a:gd name="connsiteX1200" fmla="*/ 572044 w 2885563"/>
                <a:gd name="connsiteY1200" fmla="*/ 1130843 h 1312498"/>
                <a:gd name="connsiteX1201" fmla="*/ 567379 w 2885563"/>
                <a:gd name="connsiteY1201" fmla="*/ 1124109 h 1312498"/>
                <a:gd name="connsiteX1202" fmla="*/ 563985 w 2885563"/>
                <a:gd name="connsiteY1202" fmla="*/ 1117874 h 1312498"/>
                <a:gd name="connsiteX1203" fmla="*/ 561141 w 2885563"/>
                <a:gd name="connsiteY1203" fmla="*/ 1114233 h 1312498"/>
                <a:gd name="connsiteX1204" fmla="*/ 559320 w 2885563"/>
                <a:gd name="connsiteY1204" fmla="*/ 1113983 h 1312498"/>
                <a:gd name="connsiteX1205" fmla="*/ 558022 w 2885563"/>
                <a:gd name="connsiteY1205" fmla="*/ 1112162 h 1312498"/>
                <a:gd name="connsiteX1206" fmla="*/ 553331 w 2885563"/>
                <a:gd name="connsiteY1206" fmla="*/ 1107997 h 1312498"/>
                <a:gd name="connsiteX1207" fmla="*/ 551784 w 2885563"/>
                <a:gd name="connsiteY1207" fmla="*/ 1101238 h 1312498"/>
                <a:gd name="connsiteX1208" fmla="*/ 535142 w 2885563"/>
                <a:gd name="connsiteY1208" fmla="*/ 1101512 h 1312498"/>
                <a:gd name="connsiteX1209" fmla="*/ 527607 w 2885563"/>
                <a:gd name="connsiteY1209" fmla="*/ 1100739 h 1312498"/>
                <a:gd name="connsiteX1210" fmla="*/ 523715 w 2885563"/>
                <a:gd name="connsiteY1210" fmla="*/ 1098919 h 1312498"/>
                <a:gd name="connsiteX1211" fmla="*/ 522168 w 2885563"/>
                <a:gd name="connsiteY1211" fmla="*/ 1101512 h 1312498"/>
                <a:gd name="connsiteX1212" fmla="*/ 517228 w 2885563"/>
                <a:gd name="connsiteY1212" fmla="*/ 1106950 h 1312498"/>
                <a:gd name="connsiteX1213" fmla="*/ 511514 w 2885563"/>
                <a:gd name="connsiteY1213" fmla="*/ 1110865 h 1312498"/>
                <a:gd name="connsiteX1214" fmla="*/ 507622 w 2885563"/>
                <a:gd name="connsiteY1214" fmla="*/ 1112936 h 1312498"/>
                <a:gd name="connsiteX1215" fmla="*/ 500336 w 2885563"/>
                <a:gd name="connsiteY1215" fmla="*/ 1115280 h 1312498"/>
                <a:gd name="connsiteX1216" fmla="*/ 497217 w 2885563"/>
                <a:gd name="connsiteY1216" fmla="*/ 1120717 h 1312498"/>
                <a:gd name="connsiteX1217" fmla="*/ 492028 w 2885563"/>
                <a:gd name="connsiteY1217" fmla="*/ 1123311 h 1312498"/>
                <a:gd name="connsiteX1218" fmla="*/ 484742 w 2885563"/>
                <a:gd name="connsiteY1218" fmla="*/ 1123061 h 1312498"/>
                <a:gd name="connsiteX1219" fmla="*/ 480849 w 2885563"/>
                <a:gd name="connsiteY1219" fmla="*/ 1124358 h 1312498"/>
                <a:gd name="connsiteX1220" fmla="*/ 476958 w 2885563"/>
                <a:gd name="connsiteY1220" fmla="*/ 1124109 h 1312498"/>
                <a:gd name="connsiteX1221" fmla="*/ 467601 w 2885563"/>
                <a:gd name="connsiteY1221" fmla="*/ 1124608 h 1312498"/>
                <a:gd name="connsiteX1222" fmla="*/ 463958 w 2885563"/>
                <a:gd name="connsiteY1222" fmla="*/ 1120991 h 1312498"/>
                <a:gd name="connsiteX1223" fmla="*/ 463709 w 2885563"/>
                <a:gd name="connsiteY1223" fmla="*/ 1116826 h 1312498"/>
                <a:gd name="connsiteX1224" fmla="*/ 462661 w 2885563"/>
                <a:gd name="connsiteY1224" fmla="*/ 1110342 h 1312498"/>
                <a:gd name="connsiteX1225" fmla="*/ 461114 w 2885563"/>
                <a:gd name="connsiteY1225" fmla="*/ 1107748 h 1312498"/>
                <a:gd name="connsiteX1226" fmla="*/ 461114 w 2885563"/>
                <a:gd name="connsiteY1226" fmla="*/ 1102809 h 1312498"/>
                <a:gd name="connsiteX1227" fmla="*/ 462161 w 2885563"/>
                <a:gd name="connsiteY1227" fmla="*/ 1096574 h 1312498"/>
                <a:gd name="connsiteX1228" fmla="*/ 462161 w 2885563"/>
                <a:gd name="connsiteY1228" fmla="*/ 1094230 h 1312498"/>
                <a:gd name="connsiteX1229" fmla="*/ 460590 w 2885563"/>
                <a:gd name="connsiteY1229" fmla="*/ 1090089 h 1312498"/>
                <a:gd name="connsiteX1230" fmla="*/ 452007 w 2885563"/>
                <a:gd name="connsiteY1230" fmla="*/ 1093182 h 1312498"/>
                <a:gd name="connsiteX1231" fmla="*/ 446567 w 2885563"/>
                <a:gd name="connsiteY1231" fmla="*/ 1098644 h 1312498"/>
                <a:gd name="connsiteX1232" fmla="*/ 442675 w 2885563"/>
                <a:gd name="connsiteY1232" fmla="*/ 1092409 h 1312498"/>
                <a:gd name="connsiteX1233" fmla="*/ 444472 w 2885563"/>
                <a:gd name="connsiteY1233" fmla="*/ 1088269 h 1312498"/>
                <a:gd name="connsiteX1234" fmla="*/ 433843 w 2885563"/>
                <a:gd name="connsiteY1234" fmla="*/ 1091636 h 1312498"/>
                <a:gd name="connsiteX1235" fmla="*/ 432795 w 2885563"/>
                <a:gd name="connsiteY1235" fmla="*/ 1092933 h 1312498"/>
                <a:gd name="connsiteX1236" fmla="*/ 428379 w 2885563"/>
                <a:gd name="connsiteY1236" fmla="*/ 1095527 h 1312498"/>
                <a:gd name="connsiteX1237" fmla="*/ 425509 w 2885563"/>
                <a:gd name="connsiteY1237" fmla="*/ 1100465 h 1312498"/>
                <a:gd name="connsiteX1238" fmla="*/ 425509 w 2885563"/>
                <a:gd name="connsiteY1238" fmla="*/ 1103059 h 1312498"/>
                <a:gd name="connsiteX1239" fmla="*/ 422665 w 2885563"/>
                <a:gd name="connsiteY1239" fmla="*/ 1105653 h 1312498"/>
                <a:gd name="connsiteX1240" fmla="*/ 419271 w 2885563"/>
                <a:gd name="connsiteY1240" fmla="*/ 1107224 h 1312498"/>
                <a:gd name="connsiteX1241" fmla="*/ 414606 w 2885563"/>
                <a:gd name="connsiteY1241" fmla="*/ 1111364 h 1312498"/>
                <a:gd name="connsiteX1242" fmla="*/ 413309 w 2885563"/>
                <a:gd name="connsiteY1242" fmla="*/ 1113709 h 1312498"/>
                <a:gd name="connsiteX1243" fmla="*/ 410963 w 2885563"/>
                <a:gd name="connsiteY1243" fmla="*/ 1112162 h 1312498"/>
                <a:gd name="connsiteX1244" fmla="*/ 403178 w 2885563"/>
                <a:gd name="connsiteY1244" fmla="*/ 1113185 h 1312498"/>
                <a:gd name="connsiteX1245" fmla="*/ 401607 w 2885563"/>
                <a:gd name="connsiteY1245" fmla="*/ 1112936 h 1312498"/>
                <a:gd name="connsiteX1246" fmla="*/ 396417 w 2885563"/>
                <a:gd name="connsiteY1246" fmla="*/ 1106177 h 1312498"/>
                <a:gd name="connsiteX1247" fmla="*/ 386037 w 2885563"/>
                <a:gd name="connsiteY1247" fmla="*/ 1090089 h 1312498"/>
                <a:gd name="connsiteX1248" fmla="*/ 379525 w 2885563"/>
                <a:gd name="connsiteY1248" fmla="*/ 1083580 h 1312498"/>
                <a:gd name="connsiteX1249" fmla="*/ 374859 w 2885563"/>
                <a:gd name="connsiteY1249" fmla="*/ 1078143 h 1312498"/>
                <a:gd name="connsiteX1250" fmla="*/ 370967 w 2885563"/>
                <a:gd name="connsiteY1250" fmla="*/ 1076571 h 1312498"/>
                <a:gd name="connsiteX1251" fmla="*/ 369670 w 2885563"/>
                <a:gd name="connsiteY1251" fmla="*/ 1073728 h 1312498"/>
                <a:gd name="connsiteX1252" fmla="*/ 365503 w 2885563"/>
                <a:gd name="connsiteY1252" fmla="*/ 1068266 h 1312498"/>
                <a:gd name="connsiteX1253" fmla="*/ 364730 w 2885563"/>
                <a:gd name="connsiteY1253" fmla="*/ 1065922 h 1312498"/>
                <a:gd name="connsiteX1254" fmla="*/ 362384 w 2885563"/>
                <a:gd name="connsiteY1254" fmla="*/ 1061258 h 1312498"/>
                <a:gd name="connsiteX1255" fmla="*/ 358741 w 2885563"/>
                <a:gd name="connsiteY1255" fmla="*/ 1059437 h 1312498"/>
                <a:gd name="connsiteX1256" fmla="*/ 357968 w 2885563"/>
                <a:gd name="connsiteY1256" fmla="*/ 1057367 h 1312498"/>
                <a:gd name="connsiteX1257" fmla="*/ 354600 w 2885563"/>
                <a:gd name="connsiteY1257" fmla="*/ 1053201 h 1312498"/>
                <a:gd name="connsiteX1258" fmla="*/ 355099 w 2885563"/>
                <a:gd name="connsiteY1258" fmla="*/ 1051131 h 1312498"/>
                <a:gd name="connsiteX1259" fmla="*/ 348611 w 2885563"/>
                <a:gd name="connsiteY1259" fmla="*/ 1045919 h 1312498"/>
                <a:gd name="connsiteX1260" fmla="*/ 331196 w 2885563"/>
                <a:gd name="connsiteY1260" fmla="*/ 1045669 h 1312498"/>
                <a:gd name="connsiteX1261" fmla="*/ 318745 w 2885563"/>
                <a:gd name="connsiteY1261" fmla="*/ 1044372 h 1312498"/>
                <a:gd name="connsiteX1262" fmla="*/ 314579 w 2885563"/>
                <a:gd name="connsiteY1262" fmla="*/ 1042028 h 1312498"/>
                <a:gd name="connsiteX1263" fmla="*/ 313805 w 2885563"/>
                <a:gd name="connsiteY1263" fmla="*/ 1037613 h 1312498"/>
                <a:gd name="connsiteX1264" fmla="*/ 309115 w 2885563"/>
                <a:gd name="connsiteY1264" fmla="*/ 1035020 h 1312498"/>
                <a:gd name="connsiteX1265" fmla="*/ 300806 w 2885563"/>
                <a:gd name="connsiteY1265" fmla="*/ 1032949 h 1312498"/>
                <a:gd name="connsiteX1266" fmla="*/ 294319 w 2885563"/>
                <a:gd name="connsiteY1266" fmla="*/ 1032949 h 1312498"/>
                <a:gd name="connsiteX1267" fmla="*/ 283391 w 2885563"/>
                <a:gd name="connsiteY1267" fmla="*/ 1028784 h 1312498"/>
                <a:gd name="connsiteX1268" fmla="*/ 281070 w 2885563"/>
                <a:gd name="connsiteY1268" fmla="*/ 1034246 h 1312498"/>
                <a:gd name="connsiteX1269" fmla="*/ 278974 w 2885563"/>
                <a:gd name="connsiteY1269" fmla="*/ 1035543 h 1312498"/>
                <a:gd name="connsiteX1270" fmla="*/ 270142 w 2885563"/>
                <a:gd name="connsiteY1270" fmla="*/ 1032176 h 1312498"/>
                <a:gd name="connsiteX1271" fmla="*/ 265725 w 2885563"/>
                <a:gd name="connsiteY1271" fmla="*/ 1037613 h 1312498"/>
                <a:gd name="connsiteX1272" fmla="*/ 262606 w 2885563"/>
                <a:gd name="connsiteY1272" fmla="*/ 1039185 h 1312498"/>
                <a:gd name="connsiteX1273" fmla="*/ 259488 w 2885563"/>
                <a:gd name="connsiteY1273" fmla="*/ 1042028 h 1312498"/>
                <a:gd name="connsiteX1274" fmla="*/ 255596 w 2885563"/>
                <a:gd name="connsiteY1274" fmla="*/ 1043075 h 1312498"/>
                <a:gd name="connsiteX1275" fmla="*/ 252477 w 2885563"/>
                <a:gd name="connsiteY1275" fmla="*/ 1041005 h 1312498"/>
                <a:gd name="connsiteX1276" fmla="*/ 246763 w 2885563"/>
                <a:gd name="connsiteY1276" fmla="*/ 1038412 h 1312498"/>
                <a:gd name="connsiteX1277" fmla="*/ 240800 w 2885563"/>
                <a:gd name="connsiteY1277" fmla="*/ 1039185 h 1312498"/>
                <a:gd name="connsiteX1278" fmla="*/ 237157 w 2885563"/>
                <a:gd name="connsiteY1278" fmla="*/ 1038661 h 1312498"/>
                <a:gd name="connsiteX1279" fmla="*/ 227027 w 2885563"/>
                <a:gd name="connsiteY1279" fmla="*/ 1043075 h 1312498"/>
                <a:gd name="connsiteX1280" fmla="*/ 225206 w 2885563"/>
                <a:gd name="connsiteY1280" fmla="*/ 1045170 h 1312498"/>
                <a:gd name="connsiteX1281" fmla="*/ 223384 w 2885563"/>
                <a:gd name="connsiteY1281" fmla="*/ 1044896 h 1312498"/>
                <a:gd name="connsiteX1282" fmla="*/ 208838 w 2885563"/>
                <a:gd name="connsiteY1282" fmla="*/ 1054498 h 1312498"/>
                <a:gd name="connsiteX1283" fmla="*/ 203374 w 2885563"/>
                <a:gd name="connsiteY1283" fmla="*/ 1054773 h 1312498"/>
                <a:gd name="connsiteX1284" fmla="*/ 198459 w 2885563"/>
                <a:gd name="connsiteY1284" fmla="*/ 1057890 h 1312498"/>
                <a:gd name="connsiteX1285" fmla="*/ 190400 w 2885563"/>
                <a:gd name="connsiteY1285" fmla="*/ 1061008 h 1312498"/>
                <a:gd name="connsiteX1286" fmla="*/ 188054 w 2885563"/>
                <a:gd name="connsiteY1286" fmla="*/ 1063078 h 1312498"/>
                <a:gd name="connsiteX1287" fmla="*/ 187805 w 2885563"/>
                <a:gd name="connsiteY1287" fmla="*/ 1066720 h 1312498"/>
                <a:gd name="connsiteX1288" fmla="*/ 186233 w 2885563"/>
                <a:gd name="connsiteY1288" fmla="*/ 1068017 h 1312498"/>
                <a:gd name="connsiteX1289" fmla="*/ 182091 w 2885563"/>
                <a:gd name="connsiteY1289" fmla="*/ 1068266 h 1312498"/>
                <a:gd name="connsiteX1290" fmla="*/ 178448 w 2885563"/>
                <a:gd name="connsiteY1290" fmla="*/ 1072431 h 1312498"/>
                <a:gd name="connsiteX1291" fmla="*/ 176627 w 2885563"/>
                <a:gd name="connsiteY1291" fmla="*/ 1073728 h 1312498"/>
                <a:gd name="connsiteX1292" fmla="*/ 174805 w 2885563"/>
                <a:gd name="connsiteY1292" fmla="*/ 1072157 h 1312498"/>
                <a:gd name="connsiteX1293" fmla="*/ 172210 w 2885563"/>
                <a:gd name="connsiteY1293" fmla="*/ 1073454 h 1312498"/>
                <a:gd name="connsiteX1294" fmla="*/ 170913 w 2885563"/>
                <a:gd name="connsiteY1294" fmla="*/ 1076846 h 1312498"/>
                <a:gd name="connsiteX1295" fmla="*/ 165449 w 2885563"/>
                <a:gd name="connsiteY1295" fmla="*/ 1073454 h 1312498"/>
                <a:gd name="connsiteX1296" fmla="*/ 164426 w 2885563"/>
                <a:gd name="connsiteY1296" fmla="*/ 1069039 h 1312498"/>
                <a:gd name="connsiteX1297" fmla="*/ 162605 w 2885563"/>
                <a:gd name="connsiteY1297" fmla="*/ 1065672 h 1312498"/>
                <a:gd name="connsiteX1298" fmla="*/ 163628 w 2885563"/>
                <a:gd name="connsiteY1298" fmla="*/ 1061008 h 1312498"/>
                <a:gd name="connsiteX1299" fmla="*/ 161033 w 2885563"/>
                <a:gd name="connsiteY1299" fmla="*/ 1056319 h 1312498"/>
                <a:gd name="connsiteX1300" fmla="*/ 157665 w 2885563"/>
                <a:gd name="connsiteY1300" fmla="*/ 1053201 h 1312498"/>
                <a:gd name="connsiteX1301" fmla="*/ 154795 w 2885563"/>
                <a:gd name="connsiteY1301" fmla="*/ 1033473 h 1312498"/>
                <a:gd name="connsiteX1302" fmla="*/ 154546 w 2885563"/>
                <a:gd name="connsiteY1302" fmla="*/ 1030356 h 1312498"/>
                <a:gd name="connsiteX1303" fmla="*/ 152724 w 2885563"/>
                <a:gd name="connsiteY1303" fmla="*/ 1027762 h 1312498"/>
                <a:gd name="connsiteX1304" fmla="*/ 148308 w 2885563"/>
                <a:gd name="connsiteY1304" fmla="*/ 1024395 h 1312498"/>
                <a:gd name="connsiteX1305" fmla="*/ 146237 w 2885563"/>
                <a:gd name="connsiteY1305" fmla="*/ 1026714 h 1312498"/>
                <a:gd name="connsiteX1306" fmla="*/ 142844 w 2885563"/>
                <a:gd name="connsiteY1306" fmla="*/ 1032426 h 1312498"/>
                <a:gd name="connsiteX1307" fmla="*/ 126750 w 2885563"/>
                <a:gd name="connsiteY1307" fmla="*/ 1038412 h 1312498"/>
                <a:gd name="connsiteX1308" fmla="*/ 123881 w 2885563"/>
                <a:gd name="connsiteY1308" fmla="*/ 1037364 h 1312498"/>
                <a:gd name="connsiteX1309" fmla="*/ 120264 w 2885563"/>
                <a:gd name="connsiteY1309" fmla="*/ 1034770 h 1312498"/>
                <a:gd name="connsiteX1310" fmla="*/ 114799 w 2885563"/>
                <a:gd name="connsiteY1310" fmla="*/ 1028011 h 1312498"/>
                <a:gd name="connsiteX1311" fmla="*/ 107788 w 2885563"/>
                <a:gd name="connsiteY1311" fmla="*/ 1021776 h 1312498"/>
                <a:gd name="connsiteX1312" fmla="*/ 99480 w 2885563"/>
                <a:gd name="connsiteY1312" fmla="*/ 1015565 h 1312498"/>
                <a:gd name="connsiteX1313" fmla="*/ 97658 w 2885563"/>
                <a:gd name="connsiteY1313" fmla="*/ 1013470 h 1312498"/>
                <a:gd name="connsiteX1314" fmla="*/ 96860 w 2885563"/>
                <a:gd name="connsiteY1314" fmla="*/ 1010353 h 1312498"/>
                <a:gd name="connsiteX1315" fmla="*/ 93491 w 2885563"/>
                <a:gd name="connsiteY1315" fmla="*/ 1000501 h 1312498"/>
                <a:gd name="connsiteX1316" fmla="*/ 99205 w 2885563"/>
                <a:gd name="connsiteY1316" fmla="*/ 987756 h 1312498"/>
                <a:gd name="connsiteX1317" fmla="*/ 98432 w 2885563"/>
                <a:gd name="connsiteY1317" fmla="*/ 983865 h 1312498"/>
                <a:gd name="connsiteX1318" fmla="*/ 98931 w 2885563"/>
                <a:gd name="connsiteY1318" fmla="*/ 979201 h 1312498"/>
                <a:gd name="connsiteX1319" fmla="*/ 102573 w 2885563"/>
                <a:gd name="connsiteY1319" fmla="*/ 973739 h 1312498"/>
                <a:gd name="connsiteX1320" fmla="*/ 103621 w 2885563"/>
                <a:gd name="connsiteY1320" fmla="*/ 971918 h 1312498"/>
                <a:gd name="connsiteX1321" fmla="*/ 104645 w 2885563"/>
                <a:gd name="connsiteY1321" fmla="*/ 964660 h 1312498"/>
                <a:gd name="connsiteX1322" fmla="*/ 96610 w 2885563"/>
                <a:gd name="connsiteY1322" fmla="*/ 949072 h 1312498"/>
                <a:gd name="connsiteX1323" fmla="*/ 92967 w 2885563"/>
                <a:gd name="connsiteY1323" fmla="*/ 946728 h 1312498"/>
                <a:gd name="connsiteX1324" fmla="*/ 91670 w 2885563"/>
                <a:gd name="connsiteY1324" fmla="*/ 938946 h 1312498"/>
                <a:gd name="connsiteX1325" fmla="*/ 87503 w 2885563"/>
                <a:gd name="connsiteY1325" fmla="*/ 931938 h 1312498"/>
                <a:gd name="connsiteX1326" fmla="*/ 83362 w 2885563"/>
                <a:gd name="connsiteY1326" fmla="*/ 930641 h 1312498"/>
                <a:gd name="connsiteX1327" fmla="*/ 86730 w 2885563"/>
                <a:gd name="connsiteY1327" fmla="*/ 928820 h 1312498"/>
                <a:gd name="connsiteX1328" fmla="*/ 89599 w 2885563"/>
                <a:gd name="connsiteY1328" fmla="*/ 926476 h 1312498"/>
                <a:gd name="connsiteX1329" fmla="*/ 93217 w 2885563"/>
                <a:gd name="connsiteY1329" fmla="*/ 921538 h 1312498"/>
                <a:gd name="connsiteX1330" fmla="*/ 91920 w 2885563"/>
                <a:gd name="connsiteY1330" fmla="*/ 918420 h 1312498"/>
                <a:gd name="connsiteX1331" fmla="*/ 96610 w 2885563"/>
                <a:gd name="connsiteY1331" fmla="*/ 916599 h 1312498"/>
                <a:gd name="connsiteX1332" fmla="*/ 98432 w 2885563"/>
                <a:gd name="connsiteY1332" fmla="*/ 912185 h 1312498"/>
                <a:gd name="connsiteX1333" fmla="*/ 99729 w 2885563"/>
                <a:gd name="connsiteY1333" fmla="*/ 905700 h 1312498"/>
                <a:gd name="connsiteX1334" fmla="*/ 101276 w 2885563"/>
                <a:gd name="connsiteY1334" fmla="*/ 904154 h 1312498"/>
                <a:gd name="connsiteX1335" fmla="*/ 95812 w 2885563"/>
                <a:gd name="connsiteY1335" fmla="*/ 897644 h 1312498"/>
                <a:gd name="connsiteX1336" fmla="*/ 86979 w 2885563"/>
                <a:gd name="connsiteY1336" fmla="*/ 881283 h 1312498"/>
                <a:gd name="connsiteX1337" fmla="*/ 90897 w 2885563"/>
                <a:gd name="connsiteY1337" fmla="*/ 875571 h 1312498"/>
                <a:gd name="connsiteX1338" fmla="*/ 94789 w 2885563"/>
                <a:gd name="connsiteY1338" fmla="*/ 863899 h 1312498"/>
                <a:gd name="connsiteX1339" fmla="*/ 94789 w 2885563"/>
                <a:gd name="connsiteY1339" fmla="*/ 858436 h 1312498"/>
                <a:gd name="connsiteX1340" fmla="*/ 86730 w 2885563"/>
                <a:gd name="connsiteY1340" fmla="*/ 855842 h 1312498"/>
                <a:gd name="connsiteX1341" fmla="*/ 86979 w 2885563"/>
                <a:gd name="connsiteY1341" fmla="*/ 849857 h 1312498"/>
                <a:gd name="connsiteX1342" fmla="*/ 86480 w 2885563"/>
                <a:gd name="connsiteY1342" fmla="*/ 847537 h 1312498"/>
                <a:gd name="connsiteX1343" fmla="*/ 87503 w 2885563"/>
                <a:gd name="connsiteY1343" fmla="*/ 845193 h 1312498"/>
                <a:gd name="connsiteX1344" fmla="*/ 93217 w 2885563"/>
                <a:gd name="connsiteY1344" fmla="*/ 839481 h 1312498"/>
                <a:gd name="connsiteX1345" fmla="*/ 95038 w 2885563"/>
                <a:gd name="connsiteY1345" fmla="*/ 834792 h 1312498"/>
                <a:gd name="connsiteX1346" fmla="*/ 91670 w 2885563"/>
                <a:gd name="connsiteY1346" fmla="*/ 823644 h 1312498"/>
                <a:gd name="connsiteX1347" fmla="*/ 89599 w 2885563"/>
                <a:gd name="connsiteY1347" fmla="*/ 819229 h 1312498"/>
                <a:gd name="connsiteX1348" fmla="*/ 92443 w 2885563"/>
                <a:gd name="connsiteY1348" fmla="*/ 818431 h 1312498"/>
                <a:gd name="connsiteX1349" fmla="*/ 95562 w 2885563"/>
                <a:gd name="connsiteY1349" fmla="*/ 815588 h 1312498"/>
                <a:gd name="connsiteX1350" fmla="*/ 98681 w 2885563"/>
                <a:gd name="connsiteY1350" fmla="*/ 818431 h 1312498"/>
                <a:gd name="connsiteX1351" fmla="*/ 102050 w 2885563"/>
                <a:gd name="connsiteY1351" fmla="*/ 816111 h 1312498"/>
                <a:gd name="connsiteX1352" fmla="*/ 106466 w 2885563"/>
                <a:gd name="connsiteY1352" fmla="*/ 810400 h 1312498"/>
                <a:gd name="connsiteX1353" fmla="*/ 108811 w 2885563"/>
                <a:gd name="connsiteY1353" fmla="*/ 803117 h 1312498"/>
                <a:gd name="connsiteX1354" fmla="*/ 111680 w 2885563"/>
                <a:gd name="connsiteY1354" fmla="*/ 792467 h 1312498"/>
                <a:gd name="connsiteX1355" fmla="*/ 115822 w 2885563"/>
                <a:gd name="connsiteY1355" fmla="*/ 777926 h 1312498"/>
                <a:gd name="connsiteX1356" fmla="*/ 117120 w 2885563"/>
                <a:gd name="connsiteY1356" fmla="*/ 772464 h 1312498"/>
                <a:gd name="connsiteX1357" fmla="*/ 114799 w 2885563"/>
                <a:gd name="connsiteY1357" fmla="*/ 770918 h 1312498"/>
                <a:gd name="connsiteX1358" fmla="*/ 111680 w 2885563"/>
                <a:gd name="connsiteY1358" fmla="*/ 770145 h 1312498"/>
                <a:gd name="connsiteX1359" fmla="*/ 109085 w 2885563"/>
                <a:gd name="connsiteY1359" fmla="*/ 767551 h 1312498"/>
                <a:gd name="connsiteX1360" fmla="*/ 106216 w 2885563"/>
                <a:gd name="connsiteY1360" fmla="*/ 762089 h 1312498"/>
                <a:gd name="connsiteX1361" fmla="*/ 100752 w 2885563"/>
                <a:gd name="connsiteY1361" fmla="*/ 759221 h 1312498"/>
                <a:gd name="connsiteX1362" fmla="*/ 98432 w 2885563"/>
                <a:gd name="connsiteY1362" fmla="*/ 755330 h 1312498"/>
                <a:gd name="connsiteX1363" fmla="*/ 95837 w 2885563"/>
                <a:gd name="connsiteY1363" fmla="*/ 745977 h 1312498"/>
                <a:gd name="connsiteX1364" fmla="*/ 92443 w 2885563"/>
                <a:gd name="connsiteY1364" fmla="*/ 746775 h 1312498"/>
                <a:gd name="connsiteX1365" fmla="*/ 86206 w 2885563"/>
                <a:gd name="connsiteY1365" fmla="*/ 745977 h 1312498"/>
                <a:gd name="connsiteX1366" fmla="*/ 78671 w 2885563"/>
                <a:gd name="connsiteY1366" fmla="*/ 744156 h 1312498"/>
                <a:gd name="connsiteX1367" fmla="*/ 75827 w 2885563"/>
                <a:gd name="connsiteY1367" fmla="*/ 742610 h 1312498"/>
                <a:gd name="connsiteX1368" fmla="*/ 68291 w 2885563"/>
                <a:gd name="connsiteY1368" fmla="*/ 736898 h 1312498"/>
                <a:gd name="connsiteX1369" fmla="*/ 65696 w 2885563"/>
                <a:gd name="connsiteY1369" fmla="*/ 734554 h 1312498"/>
                <a:gd name="connsiteX1370" fmla="*/ 64898 w 2885563"/>
                <a:gd name="connsiteY1370" fmla="*/ 731187 h 1312498"/>
                <a:gd name="connsiteX1371" fmla="*/ 66195 w 2885563"/>
                <a:gd name="connsiteY1371" fmla="*/ 724179 h 1312498"/>
                <a:gd name="connsiteX1372" fmla="*/ 64399 w 2885563"/>
                <a:gd name="connsiteY1372" fmla="*/ 716122 h 1312498"/>
                <a:gd name="connsiteX1373" fmla="*/ 59459 w 2885563"/>
                <a:gd name="connsiteY1373" fmla="*/ 710660 h 1312498"/>
                <a:gd name="connsiteX1374" fmla="*/ 54519 w 2885563"/>
                <a:gd name="connsiteY1374" fmla="*/ 706770 h 1312498"/>
                <a:gd name="connsiteX1375" fmla="*/ 47757 w 2885563"/>
                <a:gd name="connsiteY1375" fmla="*/ 702876 h 1312498"/>
                <a:gd name="connsiteX1376" fmla="*/ 38675 w 2885563"/>
                <a:gd name="connsiteY1376" fmla="*/ 698202 h 1312498"/>
                <a:gd name="connsiteX1377" fmla="*/ 38151 w 2885563"/>
                <a:gd name="connsiteY1377" fmla="*/ 692488 h 1312498"/>
                <a:gd name="connsiteX1378" fmla="*/ 27772 w 2885563"/>
                <a:gd name="connsiteY1378" fmla="*/ 686515 h 1312498"/>
                <a:gd name="connsiteX1379" fmla="*/ 23355 w 2885563"/>
                <a:gd name="connsiteY1379" fmla="*/ 684956 h 1312498"/>
                <a:gd name="connsiteX1380" fmla="*/ 17642 w 2885563"/>
                <a:gd name="connsiteY1380" fmla="*/ 682100 h 1312498"/>
                <a:gd name="connsiteX1381" fmla="*/ 14249 w 2885563"/>
                <a:gd name="connsiteY1381" fmla="*/ 679763 h 1312498"/>
                <a:gd name="connsiteX1382" fmla="*/ 10106 w 2885563"/>
                <a:gd name="connsiteY1382" fmla="*/ 671712 h 1312498"/>
                <a:gd name="connsiteX1383" fmla="*/ 5416 w 2885563"/>
                <a:gd name="connsiteY1383" fmla="*/ 668857 h 1312498"/>
                <a:gd name="connsiteX1384" fmla="*/ -1071 w 2885563"/>
                <a:gd name="connsiteY1384" fmla="*/ 663143 h 1312498"/>
                <a:gd name="connsiteX1385" fmla="*/ -2119 w 2885563"/>
                <a:gd name="connsiteY1385" fmla="*/ 659247 h 1312498"/>
                <a:gd name="connsiteX1386" fmla="*/ 1000 w 2885563"/>
                <a:gd name="connsiteY1386" fmla="*/ 662883 h 1312498"/>
                <a:gd name="connsiteX1387" fmla="*/ 5416 w 2885563"/>
                <a:gd name="connsiteY1387" fmla="*/ 663921 h 1312498"/>
                <a:gd name="connsiteX1388" fmla="*/ 12177 w 2885563"/>
                <a:gd name="connsiteY1388" fmla="*/ 663143 h 1312498"/>
                <a:gd name="connsiteX1389" fmla="*/ 14249 w 2885563"/>
                <a:gd name="connsiteY1389" fmla="*/ 662103 h 1312498"/>
                <a:gd name="connsiteX1390" fmla="*/ 21259 w 2885563"/>
                <a:gd name="connsiteY1390" fmla="*/ 659766 h 1312498"/>
                <a:gd name="connsiteX1391" fmla="*/ 22557 w 2885563"/>
                <a:gd name="connsiteY1391" fmla="*/ 655351 h 1312498"/>
                <a:gd name="connsiteX1392" fmla="*/ 28545 w 2885563"/>
                <a:gd name="connsiteY1392" fmla="*/ 651455 h 1312498"/>
                <a:gd name="connsiteX1393" fmla="*/ 33984 w 2885563"/>
                <a:gd name="connsiteY1393" fmla="*/ 649378 h 1312498"/>
                <a:gd name="connsiteX1394" fmla="*/ 41519 w 2885563"/>
                <a:gd name="connsiteY1394" fmla="*/ 648078 h 1312498"/>
                <a:gd name="connsiteX1395" fmla="*/ 45686 w 2885563"/>
                <a:gd name="connsiteY1395" fmla="*/ 646781 h 1312498"/>
                <a:gd name="connsiteX1396" fmla="*/ 49578 w 2885563"/>
                <a:gd name="connsiteY1396" fmla="*/ 639770 h 1312498"/>
                <a:gd name="connsiteX1397" fmla="*/ 59709 w 2885563"/>
                <a:gd name="connsiteY1397" fmla="*/ 631719 h 1312498"/>
                <a:gd name="connsiteX1398" fmla="*/ 66470 w 2885563"/>
                <a:gd name="connsiteY1398" fmla="*/ 632238 h 1312498"/>
                <a:gd name="connsiteX1399" fmla="*/ 68042 w 2885563"/>
                <a:gd name="connsiteY1399" fmla="*/ 629642 h 1312498"/>
                <a:gd name="connsiteX1400" fmla="*/ 70113 w 2885563"/>
                <a:gd name="connsiteY1400" fmla="*/ 629382 h 1312498"/>
                <a:gd name="connsiteX1401" fmla="*/ 71135 w 2885563"/>
                <a:gd name="connsiteY1401" fmla="*/ 626786 h 1312498"/>
                <a:gd name="connsiteX1402" fmla="*/ 75053 w 2885563"/>
                <a:gd name="connsiteY1402" fmla="*/ 622631 h 1312498"/>
                <a:gd name="connsiteX1403" fmla="*/ 76076 w 2885563"/>
                <a:gd name="connsiteY1403" fmla="*/ 620291 h 1312498"/>
                <a:gd name="connsiteX1404" fmla="*/ 82588 w 2885563"/>
                <a:gd name="connsiteY1404" fmla="*/ 616917 h 1312498"/>
                <a:gd name="connsiteX1405" fmla="*/ 84135 w 2885563"/>
                <a:gd name="connsiteY1405" fmla="*/ 616917 h 1312498"/>
                <a:gd name="connsiteX1406" fmla="*/ 86206 w 2885563"/>
                <a:gd name="connsiteY1406" fmla="*/ 613799 h 1312498"/>
                <a:gd name="connsiteX1407" fmla="*/ 87778 w 2885563"/>
                <a:gd name="connsiteY1407" fmla="*/ 613280 h 1312498"/>
                <a:gd name="connsiteX1408" fmla="*/ 89599 w 2885563"/>
                <a:gd name="connsiteY1408" fmla="*/ 608347 h 1312498"/>
                <a:gd name="connsiteX1409" fmla="*/ 92443 w 2885563"/>
                <a:gd name="connsiteY1409" fmla="*/ 606788 h 1312498"/>
                <a:gd name="connsiteX1410" fmla="*/ 94265 w 2885563"/>
                <a:gd name="connsiteY1410" fmla="*/ 604192 h 1312498"/>
                <a:gd name="connsiteX1411" fmla="*/ 96336 w 2885563"/>
                <a:gd name="connsiteY1411" fmla="*/ 599518 h 1312498"/>
                <a:gd name="connsiteX1412" fmla="*/ 100752 w 2885563"/>
                <a:gd name="connsiteY1412" fmla="*/ 593804 h 1312498"/>
                <a:gd name="connsiteX1413" fmla="*/ 103097 w 2885563"/>
                <a:gd name="connsiteY1413" fmla="*/ 587830 h 1312498"/>
                <a:gd name="connsiteX1414" fmla="*/ 114525 w 2885563"/>
                <a:gd name="connsiteY1414" fmla="*/ 587052 h 1312498"/>
                <a:gd name="connsiteX1415" fmla="*/ 127524 w 2885563"/>
                <a:gd name="connsiteY1415" fmla="*/ 586793 h 1312498"/>
                <a:gd name="connsiteX1416" fmla="*/ 143642 w 2885563"/>
                <a:gd name="connsiteY1416" fmla="*/ 586012 h 1312498"/>
                <a:gd name="connsiteX1417" fmla="*/ 147011 w 2885563"/>
                <a:gd name="connsiteY1417" fmla="*/ 577964 h 1312498"/>
                <a:gd name="connsiteX1418" fmla="*/ 154795 w 2885563"/>
                <a:gd name="connsiteY1418" fmla="*/ 560303 h 1312498"/>
                <a:gd name="connsiteX1419" fmla="*/ 152475 w 2885563"/>
                <a:gd name="connsiteY1419" fmla="*/ 550955 h 1312498"/>
                <a:gd name="connsiteX1420" fmla="*/ 150653 w 2885563"/>
                <a:gd name="connsiteY1420" fmla="*/ 549137 h 1312498"/>
                <a:gd name="connsiteX1421" fmla="*/ 154021 w 2885563"/>
                <a:gd name="connsiteY1421" fmla="*/ 545500 h 1312498"/>
                <a:gd name="connsiteX1422" fmla="*/ 155319 w 2885563"/>
                <a:gd name="connsiteY1422" fmla="*/ 541345 h 1312498"/>
                <a:gd name="connsiteX1423" fmla="*/ 155843 w 2885563"/>
                <a:gd name="connsiteY1423" fmla="*/ 537449 h 1312498"/>
                <a:gd name="connsiteX1424" fmla="*/ 155319 w 2885563"/>
                <a:gd name="connsiteY1424" fmla="*/ 534853 h 1312498"/>
                <a:gd name="connsiteX1425" fmla="*/ 152724 w 2885563"/>
                <a:gd name="connsiteY1425" fmla="*/ 533294 h 1312498"/>
                <a:gd name="connsiteX1426" fmla="*/ 148832 w 2885563"/>
                <a:gd name="connsiteY1426" fmla="*/ 531735 h 1312498"/>
                <a:gd name="connsiteX1427" fmla="*/ 145438 w 2885563"/>
                <a:gd name="connsiteY1427" fmla="*/ 528620 h 1312498"/>
                <a:gd name="connsiteX1428" fmla="*/ 140773 w 2885563"/>
                <a:gd name="connsiteY1428" fmla="*/ 522387 h 1312498"/>
                <a:gd name="connsiteX1429" fmla="*/ 138952 w 2885563"/>
                <a:gd name="connsiteY1429" fmla="*/ 521347 h 1312498"/>
                <a:gd name="connsiteX1430" fmla="*/ 135308 w 2885563"/>
                <a:gd name="connsiteY1430" fmla="*/ 517454 h 1312498"/>
                <a:gd name="connsiteX1431" fmla="*/ 127524 w 2885563"/>
                <a:gd name="connsiteY1431" fmla="*/ 514337 h 1312498"/>
                <a:gd name="connsiteX1432" fmla="*/ 127274 w 2885563"/>
                <a:gd name="connsiteY1432" fmla="*/ 511740 h 1312498"/>
                <a:gd name="connsiteX1433" fmla="*/ 125977 w 2885563"/>
                <a:gd name="connsiteY1433" fmla="*/ 507585 h 1312498"/>
                <a:gd name="connsiteX1434" fmla="*/ 127774 w 2885563"/>
                <a:gd name="connsiteY1434" fmla="*/ 501093 h 1312498"/>
                <a:gd name="connsiteX1435" fmla="*/ 128298 w 2885563"/>
                <a:gd name="connsiteY1435" fmla="*/ 497197 h 1312498"/>
                <a:gd name="connsiteX1436" fmla="*/ 126750 w 2885563"/>
                <a:gd name="connsiteY1436" fmla="*/ 493820 h 1312498"/>
                <a:gd name="connsiteX1437" fmla="*/ 123358 w 2885563"/>
                <a:gd name="connsiteY1437" fmla="*/ 488887 h 1312498"/>
                <a:gd name="connsiteX1438" fmla="*/ 124655 w 2885563"/>
                <a:gd name="connsiteY1438" fmla="*/ 486550 h 1312498"/>
                <a:gd name="connsiteX1439" fmla="*/ 125453 w 2885563"/>
                <a:gd name="connsiteY1439" fmla="*/ 482135 h 1312498"/>
                <a:gd name="connsiteX1440" fmla="*/ 127000 w 2885563"/>
                <a:gd name="connsiteY1440" fmla="*/ 477199 h 1312498"/>
                <a:gd name="connsiteX1441" fmla="*/ 126476 w 2885563"/>
                <a:gd name="connsiteY1441" fmla="*/ 467332 h 1312498"/>
                <a:gd name="connsiteX1442" fmla="*/ 124655 w 2885563"/>
                <a:gd name="connsiteY1442" fmla="*/ 458501 h 1312498"/>
                <a:gd name="connsiteX1443" fmla="*/ 122858 w 2885563"/>
                <a:gd name="connsiteY1443" fmla="*/ 453827 h 1312498"/>
                <a:gd name="connsiteX1444" fmla="*/ 122060 w 2885563"/>
                <a:gd name="connsiteY1444" fmla="*/ 445516 h 1312498"/>
                <a:gd name="connsiteX1445" fmla="*/ 122858 w 2885563"/>
                <a:gd name="connsiteY1445" fmla="*/ 441621 h 1312498"/>
                <a:gd name="connsiteX1446" fmla="*/ 122334 w 2885563"/>
                <a:gd name="connsiteY1446" fmla="*/ 437465 h 1312498"/>
                <a:gd name="connsiteX1447" fmla="*/ 122334 w 2885563"/>
                <a:gd name="connsiteY1447" fmla="*/ 431233 h 1312498"/>
                <a:gd name="connsiteX1448" fmla="*/ 123383 w 2885563"/>
                <a:gd name="connsiteY1448" fmla="*/ 429417 h 1312498"/>
                <a:gd name="connsiteX1449" fmla="*/ 127524 w 2885563"/>
                <a:gd name="connsiteY1449" fmla="*/ 424741 h 1312498"/>
                <a:gd name="connsiteX1450" fmla="*/ 131417 w 2885563"/>
                <a:gd name="connsiteY1450" fmla="*/ 412016 h 1312498"/>
                <a:gd name="connsiteX1451" fmla="*/ 133512 w 2885563"/>
                <a:gd name="connsiteY1451" fmla="*/ 409938 h 1312498"/>
                <a:gd name="connsiteX1452" fmla="*/ 140249 w 2885563"/>
                <a:gd name="connsiteY1452" fmla="*/ 408120 h 1312498"/>
                <a:gd name="connsiteX1453" fmla="*/ 144940 w 2885563"/>
                <a:gd name="connsiteY1453" fmla="*/ 402149 h 1312498"/>
                <a:gd name="connsiteX1454" fmla="*/ 149081 w 2885563"/>
                <a:gd name="connsiteY1454" fmla="*/ 396435 h 1312498"/>
                <a:gd name="connsiteX1455" fmla="*/ 150903 w 2885563"/>
                <a:gd name="connsiteY1455" fmla="*/ 393058 h 1312498"/>
                <a:gd name="connsiteX1456" fmla="*/ 156117 w 2885563"/>
                <a:gd name="connsiteY1456" fmla="*/ 392539 h 1312498"/>
                <a:gd name="connsiteX1457" fmla="*/ 155070 w 2885563"/>
                <a:gd name="connsiteY1457" fmla="*/ 388384 h 1312498"/>
                <a:gd name="connsiteX1458" fmla="*/ 156367 w 2885563"/>
                <a:gd name="connsiteY1458" fmla="*/ 381892 h 1312498"/>
                <a:gd name="connsiteX1459" fmla="*/ 156891 w 2885563"/>
                <a:gd name="connsiteY1459" fmla="*/ 376178 h 1312498"/>
                <a:gd name="connsiteX1460" fmla="*/ 154820 w 2885563"/>
                <a:gd name="connsiteY1460" fmla="*/ 371244 h 1312498"/>
                <a:gd name="connsiteX1461" fmla="*/ 155594 w 2885563"/>
                <a:gd name="connsiteY1461" fmla="*/ 367608 h 1312498"/>
                <a:gd name="connsiteX1462" fmla="*/ 154021 w 2885563"/>
                <a:gd name="connsiteY1462" fmla="*/ 364752 h 1312498"/>
                <a:gd name="connsiteX1463" fmla="*/ 158438 w 2885563"/>
                <a:gd name="connsiteY1463" fmla="*/ 365009 h 1312498"/>
                <a:gd name="connsiteX1464" fmla="*/ 160259 w 2885563"/>
                <a:gd name="connsiteY1464" fmla="*/ 366309 h 1312498"/>
                <a:gd name="connsiteX1465" fmla="*/ 165724 w 2885563"/>
                <a:gd name="connsiteY1465" fmla="*/ 366568 h 1312498"/>
                <a:gd name="connsiteX1466" fmla="*/ 171437 w 2885563"/>
                <a:gd name="connsiteY1466" fmla="*/ 367867 h 1312498"/>
                <a:gd name="connsiteX1467" fmla="*/ 179746 w 2885563"/>
                <a:gd name="connsiteY1467" fmla="*/ 366049 h 1312498"/>
                <a:gd name="connsiteX1468" fmla="*/ 187555 w 2885563"/>
                <a:gd name="connsiteY1468" fmla="*/ 361632 h 1312498"/>
                <a:gd name="connsiteX1469" fmla="*/ 191173 w 2885563"/>
                <a:gd name="connsiteY1469" fmla="*/ 360076 h 1312498"/>
                <a:gd name="connsiteX1470" fmla="*/ 193793 w 2885563"/>
                <a:gd name="connsiteY1470" fmla="*/ 360335 h 1312498"/>
                <a:gd name="connsiteX1471" fmla="*/ 198459 w 2885563"/>
                <a:gd name="connsiteY1471" fmla="*/ 359295 h 1312498"/>
                <a:gd name="connsiteX1472" fmla="*/ 200804 w 2885563"/>
                <a:gd name="connsiteY1472" fmla="*/ 355659 h 1312498"/>
                <a:gd name="connsiteX1473" fmla="*/ 210934 w 2885563"/>
                <a:gd name="connsiteY1473" fmla="*/ 352284 h 1312498"/>
                <a:gd name="connsiteX1474" fmla="*/ 205720 w 2885563"/>
                <a:gd name="connsiteY1474" fmla="*/ 336960 h 1312498"/>
                <a:gd name="connsiteX1475" fmla="*/ 215076 w 2885563"/>
                <a:gd name="connsiteY1475" fmla="*/ 333326 h 1312498"/>
                <a:gd name="connsiteX1476" fmla="*/ 216648 w 2885563"/>
                <a:gd name="connsiteY1476" fmla="*/ 331768 h 1312498"/>
                <a:gd name="connsiteX1477" fmla="*/ 222361 w 2885563"/>
                <a:gd name="connsiteY1477" fmla="*/ 332286 h 1312498"/>
                <a:gd name="connsiteX1478" fmla="*/ 228848 w 2885563"/>
                <a:gd name="connsiteY1478" fmla="*/ 326572 h 1312498"/>
                <a:gd name="connsiteX1479" fmla="*/ 232491 w 2885563"/>
                <a:gd name="connsiteY1479" fmla="*/ 326316 h 1312498"/>
                <a:gd name="connsiteX1480" fmla="*/ 237432 w 2885563"/>
                <a:gd name="connsiteY1480" fmla="*/ 324238 h 1312498"/>
                <a:gd name="connsiteX1481" fmla="*/ 242372 w 2885563"/>
                <a:gd name="connsiteY1481" fmla="*/ 320602 h 1312498"/>
                <a:gd name="connsiteX1482" fmla="*/ 244442 w 2885563"/>
                <a:gd name="connsiteY1482" fmla="*/ 320342 h 1312498"/>
                <a:gd name="connsiteX1483" fmla="*/ 247312 w 2885563"/>
                <a:gd name="connsiteY1483" fmla="*/ 321901 h 1312498"/>
                <a:gd name="connsiteX1484" fmla="*/ 250680 w 2885563"/>
                <a:gd name="connsiteY1484" fmla="*/ 320861 h 1312498"/>
                <a:gd name="connsiteX1485" fmla="*/ 252502 w 2885563"/>
                <a:gd name="connsiteY1485" fmla="*/ 322420 h 1312498"/>
                <a:gd name="connsiteX1486" fmla="*/ 252502 w 2885563"/>
                <a:gd name="connsiteY1486" fmla="*/ 324497 h 1312498"/>
                <a:gd name="connsiteX1487" fmla="*/ 255096 w 2885563"/>
                <a:gd name="connsiteY1487" fmla="*/ 327094 h 1312498"/>
                <a:gd name="connsiteX1488" fmla="*/ 257941 w 2885563"/>
                <a:gd name="connsiteY1488" fmla="*/ 327612 h 1312498"/>
                <a:gd name="connsiteX1489" fmla="*/ 260286 w 2885563"/>
                <a:gd name="connsiteY1489" fmla="*/ 327094 h 1312498"/>
                <a:gd name="connsiteX1490" fmla="*/ 263929 w 2885563"/>
                <a:gd name="connsiteY1490" fmla="*/ 328393 h 1312498"/>
                <a:gd name="connsiteX1491" fmla="*/ 266000 w 2885563"/>
                <a:gd name="connsiteY1491" fmla="*/ 327612 h 1312498"/>
                <a:gd name="connsiteX1492" fmla="*/ 267297 w 2885563"/>
                <a:gd name="connsiteY1492" fmla="*/ 329952 h 1312498"/>
                <a:gd name="connsiteX1493" fmla="*/ 269119 w 2885563"/>
                <a:gd name="connsiteY1493" fmla="*/ 329952 h 1312498"/>
                <a:gd name="connsiteX1494" fmla="*/ 272512 w 2885563"/>
                <a:gd name="connsiteY1494" fmla="*/ 333586 h 1312498"/>
                <a:gd name="connsiteX1495" fmla="*/ 282118 w 2885563"/>
                <a:gd name="connsiteY1495" fmla="*/ 333329 h 1312498"/>
                <a:gd name="connsiteX1496" fmla="*/ 339280 w 2885563"/>
                <a:gd name="connsiteY1496" fmla="*/ 332548 h 1312498"/>
                <a:gd name="connsiteX1497" fmla="*/ 361860 w 2885563"/>
                <a:gd name="connsiteY1497" fmla="*/ 332548 h 1312498"/>
                <a:gd name="connsiteX1498" fmla="*/ 368372 w 2885563"/>
                <a:gd name="connsiteY1498" fmla="*/ 331251 h 1312498"/>
                <a:gd name="connsiteX1499" fmla="*/ 375384 w 2885563"/>
                <a:gd name="connsiteY1499" fmla="*/ 319305 h 1312498"/>
                <a:gd name="connsiteX1500" fmla="*/ 380049 w 2885563"/>
                <a:gd name="connsiteY1500" fmla="*/ 307098 h 1312498"/>
                <a:gd name="connsiteX1501" fmla="*/ 383168 w 2885563"/>
                <a:gd name="connsiteY1501" fmla="*/ 301644 h 1312498"/>
                <a:gd name="connsiteX1502" fmla="*/ 387859 w 2885563"/>
                <a:gd name="connsiteY1502" fmla="*/ 297748 h 1312498"/>
                <a:gd name="connsiteX1503" fmla="*/ 392774 w 2885563"/>
                <a:gd name="connsiteY1503" fmla="*/ 286322 h 1312498"/>
                <a:gd name="connsiteX1504" fmla="*/ 396167 w 2885563"/>
                <a:gd name="connsiteY1504" fmla="*/ 286582 h 1312498"/>
                <a:gd name="connsiteX1505" fmla="*/ 407071 w 2885563"/>
                <a:gd name="connsiteY1505" fmla="*/ 288141 h 1312498"/>
                <a:gd name="connsiteX1506" fmla="*/ 406023 w 2885563"/>
                <a:gd name="connsiteY1506" fmla="*/ 291775 h 1312498"/>
                <a:gd name="connsiteX1507" fmla="*/ 404226 w 2885563"/>
                <a:gd name="connsiteY1507" fmla="*/ 294111 h 1312498"/>
                <a:gd name="connsiteX1508" fmla="*/ 405524 w 2885563"/>
                <a:gd name="connsiteY1508" fmla="*/ 296710 h 1312498"/>
                <a:gd name="connsiteX1509" fmla="*/ 407844 w 2885563"/>
                <a:gd name="connsiteY1509" fmla="*/ 298529 h 1312498"/>
                <a:gd name="connsiteX1510" fmla="*/ 413832 w 2885563"/>
                <a:gd name="connsiteY1510" fmla="*/ 300344 h 1312498"/>
                <a:gd name="connsiteX1511" fmla="*/ 418773 w 2885563"/>
                <a:gd name="connsiteY1511" fmla="*/ 304500 h 1312498"/>
                <a:gd name="connsiteX1512" fmla="*/ 423189 w 2885563"/>
                <a:gd name="connsiteY1512" fmla="*/ 305021 h 1312498"/>
                <a:gd name="connsiteX1513" fmla="*/ 429152 w 2885563"/>
                <a:gd name="connsiteY1513" fmla="*/ 304761 h 1312498"/>
                <a:gd name="connsiteX1514" fmla="*/ 430200 w 2885563"/>
                <a:gd name="connsiteY1514" fmla="*/ 308136 h 1312498"/>
                <a:gd name="connsiteX1515" fmla="*/ 433843 w 2885563"/>
                <a:gd name="connsiteY1515" fmla="*/ 306580 h 1312498"/>
                <a:gd name="connsiteX1516" fmla="*/ 439557 w 2885563"/>
                <a:gd name="connsiteY1516" fmla="*/ 301903 h 1312498"/>
                <a:gd name="connsiteX1517" fmla="*/ 445794 w 2885563"/>
                <a:gd name="connsiteY1517" fmla="*/ 295151 h 1312498"/>
                <a:gd name="connsiteX1518" fmla="*/ 449412 w 2885563"/>
                <a:gd name="connsiteY1518" fmla="*/ 292555 h 1312498"/>
                <a:gd name="connsiteX1519" fmla="*/ 453828 w 2885563"/>
                <a:gd name="connsiteY1519" fmla="*/ 291515 h 1312498"/>
                <a:gd name="connsiteX1520" fmla="*/ 463185 w 2885563"/>
                <a:gd name="connsiteY1520" fmla="*/ 289959 h 1312498"/>
                <a:gd name="connsiteX1521" fmla="*/ 468649 w 2885563"/>
                <a:gd name="connsiteY1521" fmla="*/ 288659 h 1312498"/>
                <a:gd name="connsiteX1522" fmla="*/ 471244 w 2885563"/>
                <a:gd name="connsiteY1522" fmla="*/ 287101 h 1312498"/>
                <a:gd name="connsiteX1523" fmla="*/ 480600 w 2885563"/>
                <a:gd name="connsiteY1523" fmla="*/ 287101 h 1312498"/>
                <a:gd name="connsiteX1524" fmla="*/ 499038 w 2885563"/>
                <a:gd name="connsiteY1524" fmla="*/ 285023 h 1312498"/>
                <a:gd name="connsiteX1525" fmla="*/ 503729 w 2885563"/>
                <a:gd name="connsiteY1525" fmla="*/ 287101 h 1312498"/>
                <a:gd name="connsiteX1526" fmla="*/ 507871 w 2885563"/>
                <a:gd name="connsiteY1526" fmla="*/ 286844 h 1312498"/>
                <a:gd name="connsiteX1527" fmla="*/ 513585 w 2885563"/>
                <a:gd name="connsiteY1527" fmla="*/ 285804 h 1312498"/>
                <a:gd name="connsiteX1528" fmla="*/ 518525 w 2885563"/>
                <a:gd name="connsiteY1528" fmla="*/ 284504 h 1312498"/>
                <a:gd name="connsiteX1529" fmla="*/ 523465 w 2885563"/>
                <a:gd name="connsiteY1529" fmla="*/ 277493 h 1312498"/>
                <a:gd name="connsiteX1530" fmla="*/ 535142 w 2885563"/>
                <a:gd name="connsiteY1530" fmla="*/ 276975 h 1312498"/>
                <a:gd name="connsiteX1531" fmla="*/ 547617 w 2885563"/>
                <a:gd name="connsiteY1531" fmla="*/ 274119 h 1312498"/>
                <a:gd name="connsiteX1532" fmla="*/ 550212 w 2885563"/>
                <a:gd name="connsiteY1532" fmla="*/ 273079 h 1312498"/>
                <a:gd name="connsiteX1533" fmla="*/ 555677 w 2885563"/>
                <a:gd name="connsiteY1533" fmla="*/ 269702 h 1312498"/>
                <a:gd name="connsiteX1534" fmla="*/ 563736 w 2885563"/>
                <a:gd name="connsiteY1534" fmla="*/ 266587 h 1312498"/>
                <a:gd name="connsiteX1535" fmla="*/ 569449 w 2885563"/>
                <a:gd name="connsiteY1535" fmla="*/ 265808 h 1312498"/>
                <a:gd name="connsiteX1536" fmla="*/ 581126 w 2885563"/>
                <a:gd name="connsiteY1536" fmla="*/ 262691 h 1312498"/>
                <a:gd name="connsiteX1537" fmla="*/ 591007 w 2885563"/>
                <a:gd name="connsiteY1537" fmla="*/ 257498 h 1312498"/>
                <a:gd name="connsiteX1538" fmla="*/ 594899 w 2885563"/>
                <a:gd name="connsiteY1538" fmla="*/ 252821 h 1312498"/>
                <a:gd name="connsiteX1539" fmla="*/ 602958 w 2885563"/>
                <a:gd name="connsiteY1539" fmla="*/ 246070 h 1312498"/>
                <a:gd name="connsiteX1540" fmla="*/ 612564 w 2885563"/>
                <a:gd name="connsiteY1540" fmla="*/ 241915 h 1312498"/>
                <a:gd name="connsiteX1541" fmla="*/ 615159 w 2885563"/>
                <a:gd name="connsiteY1541" fmla="*/ 236981 h 1312498"/>
                <a:gd name="connsiteX1542" fmla="*/ 619600 w 2885563"/>
                <a:gd name="connsiteY1542" fmla="*/ 232046 h 1312498"/>
                <a:gd name="connsiteX1543" fmla="*/ 628932 w 2885563"/>
                <a:gd name="connsiteY1543" fmla="*/ 225553 h 1312498"/>
                <a:gd name="connsiteX1544" fmla="*/ 629206 w 2885563"/>
                <a:gd name="connsiteY1544" fmla="*/ 222957 h 1312498"/>
                <a:gd name="connsiteX1545" fmla="*/ 632824 w 2885563"/>
                <a:gd name="connsiteY1545" fmla="*/ 219580 h 1312498"/>
                <a:gd name="connsiteX1546" fmla="*/ 637240 w 2885563"/>
                <a:gd name="connsiteY1546" fmla="*/ 217502 h 1312498"/>
                <a:gd name="connsiteX1547" fmla="*/ 641657 w 2885563"/>
                <a:gd name="connsiteY1547" fmla="*/ 218283 h 1312498"/>
                <a:gd name="connsiteX1548" fmla="*/ 649990 w 2885563"/>
                <a:gd name="connsiteY1548" fmla="*/ 219061 h 1312498"/>
                <a:gd name="connsiteX1549" fmla="*/ 655429 w 2885563"/>
                <a:gd name="connsiteY1549" fmla="*/ 216724 h 1312498"/>
                <a:gd name="connsiteX1550" fmla="*/ 658024 w 2885563"/>
                <a:gd name="connsiteY1550" fmla="*/ 214647 h 1312498"/>
                <a:gd name="connsiteX1551" fmla="*/ 659072 w 2885563"/>
                <a:gd name="connsiteY1551" fmla="*/ 212569 h 1312498"/>
                <a:gd name="connsiteX1552" fmla="*/ 670250 w 2885563"/>
                <a:gd name="connsiteY1552" fmla="*/ 208933 h 1312498"/>
                <a:gd name="connsiteX1553" fmla="*/ 667131 w 2885563"/>
                <a:gd name="connsiteY1553" fmla="*/ 238800 h 1312498"/>
                <a:gd name="connsiteX1554" fmla="*/ 683224 w 2885563"/>
                <a:gd name="connsiteY1554" fmla="*/ 241915 h 1312498"/>
                <a:gd name="connsiteX1555" fmla="*/ 698568 w 2885563"/>
                <a:gd name="connsiteY1555" fmla="*/ 246591 h 1312498"/>
                <a:gd name="connsiteX1556" fmla="*/ 729233 w 2885563"/>
                <a:gd name="connsiteY1556" fmla="*/ 251784 h 1312498"/>
                <a:gd name="connsiteX1557" fmla="*/ 754682 w 2885563"/>
                <a:gd name="connsiteY1557" fmla="*/ 263210 h 1312498"/>
                <a:gd name="connsiteX1558" fmla="*/ 766110 w 2885563"/>
                <a:gd name="connsiteY1558" fmla="*/ 268145 h 1312498"/>
                <a:gd name="connsiteX1559" fmla="*/ 779109 w 2885563"/>
                <a:gd name="connsiteY1559" fmla="*/ 279312 h 1312498"/>
                <a:gd name="connsiteX1560" fmla="*/ 787418 w 2885563"/>
                <a:gd name="connsiteY1560" fmla="*/ 287103 h 1312498"/>
                <a:gd name="connsiteX1561" fmla="*/ 787942 w 2885563"/>
                <a:gd name="connsiteY1561" fmla="*/ 291518 h 1312498"/>
                <a:gd name="connsiteX1562" fmla="*/ 789738 w 2885563"/>
                <a:gd name="connsiteY1562" fmla="*/ 293076 h 1312498"/>
                <a:gd name="connsiteX1563" fmla="*/ 800667 w 2885563"/>
                <a:gd name="connsiteY1563" fmla="*/ 291777 h 1312498"/>
                <a:gd name="connsiteX1564" fmla="*/ 805332 w 2885563"/>
                <a:gd name="connsiteY1564" fmla="*/ 292036 h 1312498"/>
                <a:gd name="connsiteX1565" fmla="*/ 808975 w 2885563"/>
                <a:gd name="connsiteY1565" fmla="*/ 293855 h 1312498"/>
                <a:gd name="connsiteX1566" fmla="*/ 813641 w 2885563"/>
                <a:gd name="connsiteY1566" fmla="*/ 301125 h 1312498"/>
                <a:gd name="connsiteX1567" fmla="*/ 814938 w 2885563"/>
                <a:gd name="connsiteY1567" fmla="*/ 304502 h 1312498"/>
                <a:gd name="connsiteX1568" fmla="*/ 819105 w 2885563"/>
                <a:gd name="connsiteY1568" fmla="*/ 311513 h 1312498"/>
                <a:gd name="connsiteX1569" fmla="*/ 817808 w 2885563"/>
                <a:gd name="connsiteY1569" fmla="*/ 314109 h 1312498"/>
                <a:gd name="connsiteX1570" fmla="*/ 821450 w 2885563"/>
                <a:gd name="connsiteY1570" fmla="*/ 322682 h 1312498"/>
                <a:gd name="connsiteX1571" fmla="*/ 824819 w 2885563"/>
                <a:gd name="connsiteY1571" fmla="*/ 321642 h 1312498"/>
                <a:gd name="connsiteX1572" fmla="*/ 829485 w 2885563"/>
                <a:gd name="connsiteY1572" fmla="*/ 322420 h 1312498"/>
                <a:gd name="connsiteX1573" fmla="*/ 831306 w 2885563"/>
                <a:gd name="connsiteY1573" fmla="*/ 320863 h 1312498"/>
                <a:gd name="connsiteX1574" fmla="*/ 834949 w 2885563"/>
                <a:gd name="connsiteY1574" fmla="*/ 321901 h 1312498"/>
                <a:gd name="connsiteX1575" fmla="*/ 839115 w 2885563"/>
                <a:gd name="connsiteY1575" fmla="*/ 320863 h 1312498"/>
                <a:gd name="connsiteX1576" fmla="*/ 845353 w 2885563"/>
                <a:gd name="connsiteY1576" fmla="*/ 317486 h 1312498"/>
                <a:gd name="connsiteX1577" fmla="*/ 849246 w 2885563"/>
                <a:gd name="connsiteY1577" fmla="*/ 316449 h 1312498"/>
                <a:gd name="connsiteX1578" fmla="*/ 851591 w 2885563"/>
                <a:gd name="connsiteY1578" fmla="*/ 314371 h 1312498"/>
                <a:gd name="connsiteX1579" fmla="*/ 855208 w 2885563"/>
                <a:gd name="connsiteY1579" fmla="*/ 315668 h 1312498"/>
                <a:gd name="connsiteX1580" fmla="*/ 859625 w 2885563"/>
                <a:gd name="connsiteY1580" fmla="*/ 315927 h 1312498"/>
                <a:gd name="connsiteX1581" fmla="*/ 860149 w 2885563"/>
                <a:gd name="connsiteY1581" fmla="*/ 314887 h 1312498"/>
                <a:gd name="connsiteX1582" fmla="*/ 864565 w 2885563"/>
                <a:gd name="connsiteY1582" fmla="*/ 312810 h 1312498"/>
                <a:gd name="connsiteX1583" fmla="*/ 868981 w 2885563"/>
                <a:gd name="connsiteY1583" fmla="*/ 312810 h 1312498"/>
                <a:gd name="connsiteX1584" fmla="*/ 874171 w 2885563"/>
                <a:gd name="connsiteY1584" fmla="*/ 314887 h 1312498"/>
                <a:gd name="connsiteX1585" fmla="*/ 878338 w 2885563"/>
                <a:gd name="connsiteY1585" fmla="*/ 315927 h 1312498"/>
                <a:gd name="connsiteX1586" fmla="*/ 895728 w 2885563"/>
                <a:gd name="connsiteY1586" fmla="*/ 302163 h 1312498"/>
                <a:gd name="connsiteX1587" fmla="*/ 907680 w 2885563"/>
                <a:gd name="connsiteY1587" fmla="*/ 305021 h 1312498"/>
                <a:gd name="connsiteX1588" fmla="*/ 915739 w 2885563"/>
                <a:gd name="connsiteY1588" fmla="*/ 300085 h 1312498"/>
                <a:gd name="connsiteX1589" fmla="*/ 938868 w 2885563"/>
                <a:gd name="connsiteY1589" fmla="*/ 285542 h 1312498"/>
                <a:gd name="connsiteX1590" fmla="*/ 949772 w 2885563"/>
                <a:gd name="connsiteY1590" fmla="*/ 280868 h 1312498"/>
                <a:gd name="connsiteX1591" fmla="*/ 979662 w 2885563"/>
                <a:gd name="connsiteY1591" fmla="*/ 268143 h 1312498"/>
                <a:gd name="connsiteX1592" fmla="*/ 985376 w 2885563"/>
                <a:gd name="connsiteY1592" fmla="*/ 261651 h 1312498"/>
                <a:gd name="connsiteX1593" fmla="*/ 996030 w 2885563"/>
                <a:gd name="connsiteY1593" fmla="*/ 246589 h 1312498"/>
                <a:gd name="connsiteX1594" fmla="*/ 1012397 w 2885563"/>
                <a:gd name="connsiteY1594" fmla="*/ 228409 h 1312498"/>
                <a:gd name="connsiteX1595" fmla="*/ 1016016 w 2885563"/>
                <a:gd name="connsiteY1595" fmla="*/ 225813 h 1312498"/>
                <a:gd name="connsiteX1596" fmla="*/ 1021480 w 2885563"/>
                <a:gd name="connsiteY1596" fmla="*/ 222695 h 1312498"/>
                <a:gd name="connsiteX1597" fmla="*/ 1033680 w 2885563"/>
                <a:gd name="connsiteY1597" fmla="*/ 213866 h 1312498"/>
                <a:gd name="connsiteX1598" fmla="*/ 1045382 w 2885563"/>
                <a:gd name="connsiteY1598" fmla="*/ 214125 h 1312498"/>
                <a:gd name="connsiteX1599" fmla="*/ 1050323 w 2885563"/>
                <a:gd name="connsiteY1599" fmla="*/ 214904 h 1312498"/>
                <a:gd name="connsiteX1600" fmla="*/ 1051620 w 2885563"/>
                <a:gd name="connsiteY1600" fmla="*/ 211529 h 1312498"/>
                <a:gd name="connsiteX1601" fmla="*/ 1049274 w 2885563"/>
                <a:gd name="connsiteY1601" fmla="*/ 206334 h 1312498"/>
                <a:gd name="connsiteX1602" fmla="*/ 1046954 w 2885563"/>
                <a:gd name="connsiteY1602" fmla="*/ 198804 h 1312498"/>
                <a:gd name="connsiteX1603" fmla="*/ 1048501 w 2885563"/>
                <a:gd name="connsiteY1603" fmla="*/ 196467 h 1312498"/>
                <a:gd name="connsiteX1604" fmla="*/ 1050323 w 2885563"/>
                <a:gd name="connsiteY1604" fmla="*/ 189194 h 1312498"/>
                <a:gd name="connsiteX1605" fmla="*/ 1050572 w 2885563"/>
                <a:gd name="connsiteY1605" fmla="*/ 185298 h 1312498"/>
                <a:gd name="connsiteX1606" fmla="*/ 1050073 w 2885563"/>
                <a:gd name="connsiteY1606" fmla="*/ 176729 h 1312498"/>
                <a:gd name="connsiteX1607" fmla="*/ 1051370 w 2885563"/>
                <a:gd name="connsiteY1607" fmla="*/ 173614 h 1312498"/>
                <a:gd name="connsiteX1608" fmla="*/ 1053192 w 2885563"/>
                <a:gd name="connsiteY1608" fmla="*/ 173095 h 1312498"/>
                <a:gd name="connsiteX1609" fmla="*/ 1051370 w 2885563"/>
                <a:gd name="connsiteY1609" fmla="*/ 162445 h 1312498"/>
                <a:gd name="connsiteX1610" fmla="*/ 1051370 w 2885563"/>
                <a:gd name="connsiteY1610" fmla="*/ 152838 h 1312498"/>
                <a:gd name="connsiteX1611" fmla="*/ 1052917 w 2885563"/>
                <a:gd name="connsiteY1611" fmla="*/ 143487 h 1312498"/>
                <a:gd name="connsiteX1612" fmla="*/ 1052917 w 2885563"/>
                <a:gd name="connsiteY1612" fmla="*/ 138035 h 1312498"/>
                <a:gd name="connsiteX1613" fmla="*/ 1057608 w 2885563"/>
                <a:gd name="connsiteY1613" fmla="*/ 138035 h 1312498"/>
                <a:gd name="connsiteX1614" fmla="*/ 1061501 w 2885563"/>
                <a:gd name="connsiteY1614" fmla="*/ 136736 h 1312498"/>
                <a:gd name="connsiteX1615" fmla="*/ 1064095 w 2885563"/>
                <a:gd name="connsiteY1615" fmla="*/ 136476 h 1312498"/>
                <a:gd name="connsiteX1616" fmla="*/ 1067214 w 2885563"/>
                <a:gd name="connsiteY1616" fmla="*/ 137776 h 1312498"/>
                <a:gd name="connsiteX1617" fmla="*/ 1072928 w 2885563"/>
                <a:gd name="connsiteY1617" fmla="*/ 137516 h 1312498"/>
                <a:gd name="connsiteX1618" fmla="*/ 1076296 w 2885563"/>
                <a:gd name="connsiteY1618" fmla="*/ 134401 h 1312498"/>
                <a:gd name="connsiteX1619" fmla="*/ 1080987 w 2885563"/>
                <a:gd name="connsiteY1619" fmla="*/ 132324 h 1312498"/>
                <a:gd name="connsiteX1620" fmla="*/ 1085653 w 2885563"/>
                <a:gd name="connsiteY1620" fmla="*/ 127388 h 1312498"/>
                <a:gd name="connsiteX1621" fmla="*/ 1090843 w 2885563"/>
                <a:gd name="connsiteY1621" fmla="*/ 120377 h 1312498"/>
                <a:gd name="connsiteX1622" fmla="*/ 1097080 w 2885563"/>
                <a:gd name="connsiteY1622" fmla="*/ 121936 h 1312498"/>
                <a:gd name="connsiteX1623" fmla="*/ 1103592 w 2885563"/>
                <a:gd name="connsiteY1623" fmla="*/ 130505 h 1312498"/>
                <a:gd name="connsiteX1624" fmla="*/ 1105663 w 2885563"/>
                <a:gd name="connsiteY1624" fmla="*/ 132324 h 1312498"/>
                <a:gd name="connsiteX1625" fmla="*/ 1107210 w 2885563"/>
                <a:gd name="connsiteY1625" fmla="*/ 136998 h 1312498"/>
                <a:gd name="connsiteX1626" fmla="*/ 1106711 w 2885563"/>
                <a:gd name="connsiteY1626" fmla="*/ 140893 h 1312498"/>
                <a:gd name="connsiteX1627" fmla="*/ 1111651 w 2885563"/>
                <a:gd name="connsiteY1627" fmla="*/ 140893 h 1312498"/>
                <a:gd name="connsiteX1628" fmla="*/ 1115020 w 2885563"/>
                <a:gd name="connsiteY1628" fmla="*/ 139853 h 1312498"/>
                <a:gd name="connsiteX1629" fmla="*/ 1116067 w 2885563"/>
                <a:gd name="connsiteY1629" fmla="*/ 145567 h 1312498"/>
                <a:gd name="connsiteX1630" fmla="*/ 1117864 w 2885563"/>
                <a:gd name="connsiteY1630" fmla="*/ 147904 h 1312498"/>
                <a:gd name="connsiteX1631" fmla="*/ 1122031 w 2885563"/>
                <a:gd name="connsiteY1631" fmla="*/ 149723 h 1312498"/>
                <a:gd name="connsiteX1632" fmla="*/ 1121781 w 2885563"/>
                <a:gd name="connsiteY1632" fmla="*/ 157773 h 1312498"/>
                <a:gd name="connsiteX1633" fmla="*/ 1125399 w 2885563"/>
                <a:gd name="connsiteY1633" fmla="*/ 163228 h 1312498"/>
                <a:gd name="connsiteX1634" fmla="*/ 1126197 w 2885563"/>
                <a:gd name="connsiteY1634" fmla="*/ 167383 h 1312498"/>
                <a:gd name="connsiteX1635" fmla="*/ 1131138 w 2885563"/>
                <a:gd name="connsiteY1635" fmla="*/ 171017 h 1312498"/>
                <a:gd name="connsiteX1636" fmla="*/ 1135803 w 2885563"/>
                <a:gd name="connsiteY1636" fmla="*/ 172576 h 1312498"/>
                <a:gd name="connsiteX1637" fmla="*/ 1143089 w 2885563"/>
                <a:gd name="connsiteY1637" fmla="*/ 179328 h 1312498"/>
                <a:gd name="connsiteX1638" fmla="*/ 1151922 w 2885563"/>
                <a:gd name="connsiteY1638" fmla="*/ 184523 h 1312498"/>
                <a:gd name="connsiteX1639" fmla="*/ 1154516 w 2885563"/>
                <a:gd name="connsiteY1639" fmla="*/ 185820 h 1312498"/>
                <a:gd name="connsiteX1640" fmla="*/ 1166991 w 2885563"/>
                <a:gd name="connsiteY1640" fmla="*/ 193352 h 1312498"/>
                <a:gd name="connsiteX1641" fmla="*/ 1169312 w 2885563"/>
                <a:gd name="connsiteY1641" fmla="*/ 193871 h 1312498"/>
                <a:gd name="connsiteX1642" fmla="*/ 1174002 w 2885563"/>
                <a:gd name="connsiteY1642" fmla="*/ 196727 h 1312498"/>
                <a:gd name="connsiteX1643" fmla="*/ 1186728 w 2885563"/>
                <a:gd name="connsiteY1643" fmla="*/ 205299 h 1312498"/>
                <a:gd name="connsiteX1644" fmla="*/ 1187750 w 2885563"/>
                <a:gd name="connsiteY1644" fmla="*/ 202700 h 1312498"/>
                <a:gd name="connsiteX1645" fmla="*/ 1190869 w 2885563"/>
                <a:gd name="connsiteY1645" fmla="*/ 187638 h 1312498"/>
                <a:gd name="connsiteX1646" fmla="*/ 1195036 w 2885563"/>
                <a:gd name="connsiteY1646" fmla="*/ 179328 h 1312498"/>
                <a:gd name="connsiteX1647" fmla="*/ 1192441 w 2885563"/>
                <a:gd name="connsiteY1647" fmla="*/ 175432 h 1312498"/>
                <a:gd name="connsiteX1648" fmla="*/ 1196333 w 2885563"/>
                <a:gd name="connsiteY1648" fmla="*/ 164525 h 1312498"/>
                <a:gd name="connsiteX1649" fmla="*/ 1197905 w 2885563"/>
                <a:gd name="connsiteY1649" fmla="*/ 159332 h 1312498"/>
                <a:gd name="connsiteX1650" fmla="*/ 1197631 w 2885563"/>
                <a:gd name="connsiteY1650" fmla="*/ 157773 h 1312498"/>
                <a:gd name="connsiteX1651" fmla="*/ 1199452 w 2885563"/>
                <a:gd name="connsiteY1651" fmla="*/ 154137 h 1312498"/>
                <a:gd name="connsiteX1652" fmla="*/ 1198928 w 2885563"/>
                <a:gd name="connsiteY1652" fmla="*/ 146345 h 1312498"/>
                <a:gd name="connsiteX1653" fmla="*/ 1203095 w 2885563"/>
                <a:gd name="connsiteY1653" fmla="*/ 145308 h 1312498"/>
                <a:gd name="connsiteX1654" fmla="*/ 1203095 w 2885563"/>
                <a:gd name="connsiteY1654" fmla="*/ 140375 h 1312498"/>
                <a:gd name="connsiteX1655" fmla="*/ 1205441 w 2885563"/>
                <a:gd name="connsiteY1655" fmla="*/ 138035 h 1312498"/>
                <a:gd name="connsiteX1656" fmla="*/ 1205441 w 2885563"/>
                <a:gd name="connsiteY1656" fmla="*/ 132324 h 1312498"/>
                <a:gd name="connsiteX1657" fmla="*/ 1208559 w 2885563"/>
                <a:gd name="connsiteY1657" fmla="*/ 129465 h 1312498"/>
                <a:gd name="connsiteX1658" fmla="*/ 1209058 w 2885563"/>
                <a:gd name="connsiteY1658" fmla="*/ 125310 h 1312498"/>
                <a:gd name="connsiteX1659" fmla="*/ 1214522 w 2885563"/>
                <a:gd name="connsiteY1659" fmla="*/ 127128 h 1312498"/>
                <a:gd name="connsiteX1660" fmla="*/ 1218415 w 2885563"/>
                <a:gd name="connsiteY1660" fmla="*/ 127388 h 1312498"/>
                <a:gd name="connsiteX1661" fmla="*/ 1221534 w 2885563"/>
                <a:gd name="connsiteY1661" fmla="*/ 126088 h 1312498"/>
                <a:gd name="connsiteX1662" fmla="*/ 1221010 w 2885563"/>
                <a:gd name="connsiteY1662" fmla="*/ 114403 h 1312498"/>
                <a:gd name="connsiteX1663" fmla="*/ 1218415 w 2885563"/>
                <a:gd name="connsiteY1663" fmla="*/ 95964 h 1312498"/>
                <a:gd name="connsiteX1664" fmla="*/ 1218664 w 2885563"/>
                <a:gd name="connsiteY1664" fmla="*/ 84277 h 1312498"/>
                <a:gd name="connsiteX1665" fmla="*/ 1218939 w 2885563"/>
                <a:gd name="connsiteY1665" fmla="*/ 81421 h 1312498"/>
                <a:gd name="connsiteX1666" fmla="*/ 1221010 w 2885563"/>
                <a:gd name="connsiteY1666" fmla="*/ 82199 h 1312498"/>
                <a:gd name="connsiteX1667" fmla="*/ 1219962 w 2885563"/>
                <a:gd name="connsiteY1667" fmla="*/ 71293 h 1312498"/>
                <a:gd name="connsiteX1668" fmla="*/ 1219962 w 2885563"/>
                <a:gd name="connsiteY1668" fmla="*/ 60126 h 1312498"/>
                <a:gd name="connsiteX1669" fmla="*/ 1210106 w 2885563"/>
                <a:gd name="connsiteY1669" fmla="*/ 54931 h 1312498"/>
                <a:gd name="connsiteX1670" fmla="*/ 1212701 w 2885563"/>
                <a:gd name="connsiteY1670" fmla="*/ 47920 h 1312498"/>
                <a:gd name="connsiteX1671" fmla="*/ 1213998 w 2885563"/>
                <a:gd name="connsiteY1671" fmla="*/ 37014 h 1312498"/>
                <a:gd name="connsiteX1672" fmla="*/ 1220236 w 2885563"/>
                <a:gd name="connsiteY1672" fmla="*/ 34936 h 1312498"/>
                <a:gd name="connsiteX1673" fmla="*/ 1228295 w 2885563"/>
                <a:gd name="connsiteY1673" fmla="*/ 33377 h 1312498"/>
                <a:gd name="connsiteX1674" fmla="*/ 1234533 w 2885563"/>
                <a:gd name="connsiteY1674" fmla="*/ 33637 h 1312498"/>
                <a:gd name="connsiteX1675" fmla="*/ 1238150 w 2885563"/>
                <a:gd name="connsiteY1675" fmla="*/ 34415 h 1312498"/>
                <a:gd name="connsiteX1676" fmla="*/ 1239723 w 2885563"/>
                <a:gd name="connsiteY1676" fmla="*/ 35455 h 1312498"/>
                <a:gd name="connsiteX1677" fmla="*/ 1244139 w 2885563"/>
                <a:gd name="connsiteY1677" fmla="*/ 43506 h 1312498"/>
                <a:gd name="connsiteX1678" fmla="*/ 1247507 w 2885563"/>
                <a:gd name="connsiteY1678" fmla="*/ 45843 h 1312498"/>
                <a:gd name="connsiteX1679" fmla="*/ 1252198 w 2885563"/>
                <a:gd name="connsiteY1679" fmla="*/ 47402 h 1312498"/>
                <a:gd name="connsiteX1680" fmla="*/ 1266993 w 2885563"/>
                <a:gd name="connsiteY1680" fmla="*/ 48439 h 1312498"/>
                <a:gd name="connsiteX1681" fmla="*/ 1271410 w 2885563"/>
                <a:gd name="connsiteY1681" fmla="*/ 43506 h 1312498"/>
                <a:gd name="connsiteX1682" fmla="*/ 1273481 w 2885563"/>
                <a:gd name="connsiteY1682" fmla="*/ 44803 h 1312498"/>
                <a:gd name="connsiteX1683" fmla="*/ 1280242 w 2885563"/>
                <a:gd name="connsiteY1683" fmla="*/ 46102 h 1312498"/>
                <a:gd name="connsiteX1684" fmla="*/ 1288301 w 2885563"/>
                <a:gd name="connsiteY1684" fmla="*/ 44284 h 1312498"/>
                <a:gd name="connsiteX1685" fmla="*/ 1291420 w 2885563"/>
                <a:gd name="connsiteY1685" fmla="*/ 45065 h 1312498"/>
                <a:gd name="connsiteX1686" fmla="*/ 1296086 w 2885563"/>
                <a:gd name="connsiteY1686" fmla="*/ 48180 h 1312498"/>
                <a:gd name="connsiteX1687" fmla="*/ 1304669 w 2885563"/>
                <a:gd name="connsiteY1687" fmla="*/ 50517 h 1312498"/>
                <a:gd name="connsiteX1688" fmla="*/ 1305967 w 2885563"/>
                <a:gd name="connsiteY1688" fmla="*/ 51297 h 1312498"/>
                <a:gd name="connsiteX1689" fmla="*/ 1310133 w 2885563"/>
                <a:gd name="connsiteY1689" fmla="*/ 51297 h 1312498"/>
                <a:gd name="connsiteX1690" fmla="*/ 1310632 w 2885563"/>
                <a:gd name="connsiteY1690" fmla="*/ 48180 h 1312498"/>
                <a:gd name="connsiteX1691" fmla="*/ 1312453 w 2885563"/>
                <a:gd name="connsiteY1691" fmla="*/ 42466 h 1312498"/>
                <a:gd name="connsiteX1692" fmla="*/ 1313751 w 2885563"/>
                <a:gd name="connsiteY1692" fmla="*/ 40909 h 1312498"/>
                <a:gd name="connsiteX1693" fmla="*/ 1322060 w 2885563"/>
                <a:gd name="connsiteY1693" fmla="*/ 41688 h 1312498"/>
                <a:gd name="connsiteX1694" fmla="*/ 1322858 w 2885563"/>
                <a:gd name="connsiteY1694" fmla="*/ 36754 h 1312498"/>
                <a:gd name="connsiteX1695" fmla="*/ 1325977 w 2885563"/>
                <a:gd name="connsiteY1695" fmla="*/ 26366 h 1312498"/>
                <a:gd name="connsiteX1696" fmla="*/ 1327275 w 2885563"/>
                <a:gd name="connsiteY1696" fmla="*/ 21430 h 1312498"/>
                <a:gd name="connsiteX1697" fmla="*/ 1327773 w 2885563"/>
                <a:gd name="connsiteY1697" fmla="*/ 15719 h 1312498"/>
                <a:gd name="connsiteX1698" fmla="*/ 1331166 w 2885563"/>
                <a:gd name="connsiteY1698" fmla="*/ 8967 h 1312498"/>
                <a:gd name="connsiteX1699" fmla="*/ 1330892 w 2885563"/>
                <a:gd name="connsiteY1699" fmla="*/ 4291 h 1312498"/>
                <a:gd name="connsiteX1700" fmla="*/ 1328821 w 2885563"/>
                <a:gd name="connsiteY1700" fmla="*/ 2213 h 1312498"/>
                <a:gd name="connsiteX1701" fmla="*/ 1332988 w 2885563"/>
                <a:gd name="connsiteY1701" fmla="*/ -124 h 1312498"/>
                <a:gd name="connsiteX1702" fmla="*/ 1337928 w 2885563"/>
                <a:gd name="connsiteY1702" fmla="*/ -383 h 1312498"/>
                <a:gd name="connsiteX1703" fmla="*/ 1338951 w 2885563"/>
                <a:gd name="connsiteY1703" fmla="*/ 1695 h 1312498"/>
                <a:gd name="connsiteX1704" fmla="*/ 1343368 w 2885563"/>
                <a:gd name="connsiteY1704" fmla="*/ 6109 h 1312498"/>
                <a:gd name="connsiteX1705" fmla="*/ 1348058 w 2885563"/>
                <a:gd name="connsiteY1705" fmla="*/ 9486 h 1312498"/>
                <a:gd name="connsiteX1706" fmla="*/ 1353248 w 2885563"/>
                <a:gd name="connsiteY1706" fmla="*/ 11823 h 1312498"/>
                <a:gd name="connsiteX1707" fmla="*/ 1361557 w 2885563"/>
                <a:gd name="connsiteY1707" fmla="*/ 15978 h 1312498"/>
                <a:gd name="connsiteX1708" fmla="*/ 1369865 w 2885563"/>
                <a:gd name="connsiteY1708" fmla="*/ 19615 h 1312498"/>
                <a:gd name="connsiteX1709" fmla="*/ 1372734 w 2885563"/>
                <a:gd name="connsiteY1709" fmla="*/ 20133 h 13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</a:cxnLst>
              <a:rect l="l" t="t" r="r" b="b"/>
              <a:pathLst>
                <a:path w="2885563" h="1312498">
                  <a:moveTo>
                    <a:pt x="1384685" y="21702"/>
                  </a:moveTo>
                  <a:lnTo>
                    <a:pt x="1398458" y="23520"/>
                  </a:lnTo>
                  <a:lnTo>
                    <a:pt x="1403398" y="25339"/>
                  </a:lnTo>
                  <a:lnTo>
                    <a:pt x="1410410" y="29753"/>
                  </a:lnTo>
                  <a:lnTo>
                    <a:pt x="1412730" y="30793"/>
                  </a:lnTo>
                  <a:lnTo>
                    <a:pt x="1417945" y="31050"/>
                  </a:lnTo>
                  <a:lnTo>
                    <a:pt x="1421063" y="30013"/>
                  </a:lnTo>
                  <a:lnTo>
                    <a:pt x="1424956" y="26895"/>
                  </a:lnTo>
                  <a:lnTo>
                    <a:pt x="1435610" y="23780"/>
                  </a:lnTo>
                  <a:lnTo>
                    <a:pt x="1447037" y="22999"/>
                  </a:lnTo>
                  <a:lnTo>
                    <a:pt x="1457417" y="23780"/>
                  </a:lnTo>
                  <a:lnTo>
                    <a:pt x="1464952" y="26376"/>
                  </a:lnTo>
                  <a:lnTo>
                    <a:pt x="1467547" y="28454"/>
                  </a:lnTo>
                  <a:lnTo>
                    <a:pt x="1470166" y="32609"/>
                  </a:lnTo>
                  <a:lnTo>
                    <a:pt x="1470940" y="36245"/>
                  </a:lnTo>
                  <a:lnTo>
                    <a:pt x="1471189" y="41179"/>
                  </a:lnTo>
                  <a:lnTo>
                    <a:pt x="1470691" y="43256"/>
                  </a:lnTo>
                  <a:lnTo>
                    <a:pt x="1467297" y="48970"/>
                  </a:lnTo>
                  <a:lnTo>
                    <a:pt x="1467047" y="55463"/>
                  </a:lnTo>
                  <a:lnTo>
                    <a:pt x="1468595" y="58578"/>
                  </a:lnTo>
                  <a:lnTo>
                    <a:pt x="1471988" y="61695"/>
                  </a:lnTo>
                  <a:lnTo>
                    <a:pt x="1475356" y="63254"/>
                  </a:lnTo>
                  <a:lnTo>
                    <a:pt x="1480546" y="63514"/>
                  </a:lnTo>
                  <a:lnTo>
                    <a:pt x="1489129" y="62992"/>
                  </a:lnTo>
                  <a:lnTo>
                    <a:pt x="1495366" y="61174"/>
                  </a:lnTo>
                  <a:lnTo>
                    <a:pt x="1500831" y="57800"/>
                  </a:lnTo>
                  <a:lnTo>
                    <a:pt x="1508865" y="57019"/>
                  </a:lnTo>
                  <a:lnTo>
                    <a:pt x="1513805" y="57800"/>
                  </a:lnTo>
                  <a:lnTo>
                    <a:pt x="1518221" y="63773"/>
                  </a:lnTo>
                  <a:lnTo>
                    <a:pt x="1519269" y="68966"/>
                  </a:lnTo>
                  <a:lnTo>
                    <a:pt x="1517448" y="74680"/>
                  </a:lnTo>
                  <a:lnTo>
                    <a:pt x="1517198" y="81691"/>
                  </a:lnTo>
                  <a:lnTo>
                    <a:pt x="1515627" y="84808"/>
                  </a:lnTo>
                  <a:lnTo>
                    <a:pt x="1511460" y="86886"/>
                  </a:lnTo>
                  <a:lnTo>
                    <a:pt x="1505247" y="85846"/>
                  </a:lnTo>
                  <a:lnTo>
                    <a:pt x="1502627" y="86105"/>
                  </a:lnTo>
                  <a:lnTo>
                    <a:pt x="1501329" y="87664"/>
                  </a:lnTo>
                  <a:lnTo>
                    <a:pt x="1503425" y="90520"/>
                  </a:lnTo>
                  <a:lnTo>
                    <a:pt x="1515377" y="98571"/>
                  </a:lnTo>
                  <a:lnTo>
                    <a:pt x="1520567" y="99608"/>
                  </a:lnTo>
                  <a:lnTo>
                    <a:pt x="1527578" y="99868"/>
                  </a:lnTo>
                  <a:lnTo>
                    <a:pt x="1535637" y="97012"/>
                  </a:lnTo>
                  <a:lnTo>
                    <a:pt x="1543172" y="92857"/>
                  </a:lnTo>
                  <a:lnTo>
                    <a:pt x="1546290" y="90260"/>
                  </a:lnTo>
                  <a:lnTo>
                    <a:pt x="1553551" y="80651"/>
                  </a:lnTo>
                  <a:lnTo>
                    <a:pt x="1558242" y="78054"/>
                  </a:lnTo>
                  <a:lnTo>
                    <a:pt x="1563182" y="77795"/>
                  </a:lnTo>
                  <a:lnTo>
                    <a:pt x="1569146" y="78573"/>
                  </a:lnTo>
                  <a:lnTo>
                    <a:pt x="1572015" y="78573"/>
                  </a:lnTo>
                  <a:lnTo>
                    <a:pt x="1576681" y="79872"/>
                  </a:lnTo>
                  <a:lnTo>
                    <a:pt x="1582644" y="85846"/>
                  </a:lnTo>
                  <a:lnTo>
                    <a:pt x="1583966" y="88963"/>
                  </a:lnTo>
                  <a:lnTo>
                    <a:pt x="1583442" y="93378"/>
                  </a:lnTo>
                  <a:lnTo>
                    <a:pt x="1582395" y="97012"/>
                  </a:lnTo>
                  <a:lnTo>
                    <a:pt x="1577978" y="104025"/>
                  </a:lnTo>
                  <a:lnTo>
                    <a:pt x="1577205" y="107400"/>
                  </a:lnTo>
                  <a:lnTo>
                    <a:pt x="1578252" y="109996"/>
                  </a:lnTo>
                  <a:lnTo>
                    <a:pt x="1581346" y="111555"/>
                  </a:lnTo>
                  <a:lnTo>
                    <a:pt x="1584465" y="110258"/>
                  </a:lnTo>
                  <a:lnTo>
                    <a:pt x="1592524" y="105582"/>
                  </a:lnTo>
                  <a:lnTo>
                    <a:pt x="1596416" y="104544"/>
                  </a:lnTo>
                  <a:lnTo>
                    <a:pt x="1604750" y="105582"/>
                  </a:lnTo>
                  <a:lnTo>
                    <a:pt x="1608368" y="105063"/>
                  </a:lnTo>
                  <a:lnTo>
                    <a:pt x="1618772" y="101948"/>
                  </a:lnTo>
                  <a:lnTo>
                    <a:pt x="1623188" y="102205"/>
                  </a:lnTo>
                  <a:lnTo>
                    <a:pt x="1626307" y="105063"/>
                  </a:lnTo>
                  <a:lnTo>
                    <a:pt x="1627081" y="108959"/>
                  </a:lnTo>
                  <a:lnTo>
                    <a:pt x="1623962" y="114151"/>
                  </a:lnTo>
                  <a:lnTo>
                    <a:pt x="1619296" y="119087"/>
                  </a:lnTo>
                  <a:lnTo>
                    <a:pt x="1617475" y="120125"/>
                  </a:lnTo>
                  <a:lnTo>
                    <a:pt x="1609416" y="125058"/>
                  </a:lnTo>
                  <a:lnTo>
                    <a:pt x="1602929" y="127657"/>
                  </a:lnTo>
                  <a:lnTo>
                    <a:pt x="1601631" y="132072"/>
                  </a:lnTo>
                  <a:lnTo>
                    <a:pt x="1604226" y="135446"/>
                  </a:lnTo>
                  <a:lnTo>
                    <a:pt x="1607345" y="135446"/>
                  </a:lnTo>
                  <a:lnTo>
                    <a:pt x="1613058" y="133890"/>
                  </a:lnTo>
                  <a:lnTo>
                    <a:pt x="1615404" y="132590"/>
                  </a:lnTo>
                  <a:lnTo>
                    <a:pt x="1623962" y="129475"/>
                  </a:lnTo>
                  <a:lnTo>
                    <a:pt x="1627081" y="129216"/>
                  </a:lnTo>
                  <a:lnTo>
                    <a:pt x="1628652" y="130775"/>
                  </a:lnTo>
                  <a:lnTo>
                    <a:pt x="1628902" y="134668"/>
                  </a:lnTo>
                  <a:lnTo>
                    <a:pt x="1627081" y="140382"/>
                  </a:lnTo>
                  <a:lnTo>
                    <a:pt x="1626058" y="146355"/>
                  </a:lnTo>
                  <a:lnTo>
                    <a:pt x="1619546" y="155185"/>
                  </a:lnTo>
                  <a:lnTo>
                    <a:pt x="1620593" y="158821"/>
                  </a:lnTo>
                  <a:lnTo>
                    <a:pt x="1626058" y="161417"/>
                  </a:lnTo>
                  <a:lnTo>
                    <a:pt x="1632795" y="167910"/>
                  </a:lnTo>
                  <a:lnTo>
                    <a:pt x="1636437" y="173364"/>
                  </a:lnTo>
                  <a:lnTo>
                    <a:pt x="1640080" y="182453"/>
                  </a:lnTo>
                  <a:lnTo>
                    <a:pt x="1646043" y="186089"/>
                  </a:lnTo>
                  <a:lnTo>
                    <a:pt x="1652031" y="188686"/>
                  </a:lnTo>
                  <a:lnTo>
                    <a:pt x="1657994" y="192841"/>
                  </a:lnTo>
                  <a:lnTo>
                    <a:pt x="1665280" y="195958"/>
                  </a:lnTo>
                  <a:lnTo>
                    <a:pt x="1674886" y="199073"/>
                  </a:lnTo>
                  <a:lnTo>
                    <a:pt x="1677481" y="200632"/>
                  </a:lnTo>
                  <a:lnTo>
                    <a:pt x="1679053" y="202710"/>
                  </a:lnTo>
                  <a:lnTo>
                    <a:pt x="1680076" y="209721"/>
                  </a:lnTo>
                  <a:lnTo>
                    <a:pt x="1679826" y="216994"/>
                  </a:lnTo>
                  <a:lnTo>
                    <a:pt x="1681124" y="222967"/>
                  </a:lnTo>
                  <a:lnTo>
                    <a:pt x="1684242" y="230237"/>
                  </a:lnTo>
                  <a:lnTo>
                    <a:pt x="1686588" y="238288"/>
                  </a:lnTo>
                  <a:lnTo>
                    <a:pt x="1693599" y="246080"/>
                  </a:lnTo>
                  <a:lnTo>
                    <a:pt x="1697741" y="249714"/>
                  </a:lnTo>
                  <a:lnTo>
                    <a:pt x="1703454" y="249973"/>
                  </a:lnTo>
                  <a:lnTo>
                    <a:pt x="1710740" y="252570"/>
                  </a:lnTo>
                  <a:lnTo>
                    <a:pt x="1715157" y="253869"/>
                  </a:lnTo>
                  <a:lnTo>
                    <a:pt x="1721120" y="256465"/>
                  </a:lnTo>
                  <a:lnTo>
                    <a:pt x="1724762" y="256984"/>
                  </a:lnTo>
                  <a:lnTo>
                    <a:pt x="1735691" y="254128"/>
                  </a:lnTo>
                  <a:lnTo>
                    <a:pt x="1746070" y="253088"/>
                  </a:lnTo>
                  <a:lnTo>
                    <a:pt x="1749439" y="251792"/>
                  </a:lnTo>
                  <a:lnTo>
                    <a:pt x="1751534" y="250233"/>
                  </a:lnTo>
                  <a:lnTo>
                    <a:pt x="1752558" y="247636"/>
                  </a:lnTo>
                  <a:lnTo>
                    <a:pt x="1751260" y="242962"/>
                  </a:lnTo>
                  <a:lnTo>
                    <a:pt x="1749713" y="241403"/>
                  </a:lnTo>
                  <a:lnTo>
                    <a:pt x="1742951" y="238026"/>
                  </a:lnTo>
                  <a:lnTo>
                    <a:pt x="1738535" y="236989"/>
                  </a:lnTo>
                  <a:lnTo>
                    <a:pt x="1734119" y="237248"/>
                  </a:lnTo>
                  <a:lnTo>
                    <a:pt x="1731000" y="235171"/>
                  </a:lnTo>
                  <a:lnTo>
                    <a:pt x="1729453" y="231275"/>
                  </a:lnTo>
                  <a:lnTo>
                    <a:pt x="1729702" y="226339"/>
                  </a:lnTo>
                  <a:lnTo>
                    <a:pt x="1727632" y="217769"/>
                  </a:lnTo>
                  <a:lnTo>
                    <a:pt x="1728655" y="206863"/>
                  </a:lnTo>
                  <a:lnTo>
                    <a:pt x="1729952" y="203747"/>
                  </a:lnTo>
                  <a:lnTo>
                    <a:pt x="1731774" y="201670"/>
                  </a:lnTo>
                  <a:lnTo>
                    <a:pt x="1734892" y="200370"/>
                  </a:lnTo>
                  <a:lnTo>
                    <a:pt x="1738535" y="199852"/>
                  </a:lnTo>
                  <a:lnTo>
                    <a:pt x="1744249" y="200889"/>
                  </a:lnTo>
                  <a:lnTo>
                    <a:pt x="1750237" y="200370"/>
                  </a:lnTo>
                  <a:lnTo>
                    <a:pt x="1754653" y="200370"/>
                  </a:lnTo>
                  <a:lnTo>
                    <a:pt x="1758022" y="201410"/>
                  </a:lnTo>
                  <a:lnTo>
                    <a:pt x="1762962" y="204785"/>
                  </a:lnTo>
                  <a:lnTo>
                    <a:pt x="1765307" y="207903"/>
                  </a:lnTo>
                  <a:lnTo>
                    <a:pt x="1766854" y="211277"/>
                  </a:lnTo>
                  <a:lnTo>
                    <a:pt x="1767103" y="217251"/>
                  </a:lnTo>
                  <a:lnTo>
                    <a:pt x="1763735" y="222964"/>
                  </a:lnTo>
                  <a:lnTo>
                    <a:pt x="1762188" y="227120"/>
                  </a:lnTo>
                  <a:lnTo>
                    <a:pt x="1762687" y="230497"/>
                  </a:lnTo>
                  <a:lnTo>
                    <a:pt x="1764783" y="234390"/>
                  </a:lnTo>
                  <a:lnTo>
                    <a:pt x="1766854" y="235690"/>
                  </a:lnTo>
                  <a:lnTo>
                    <a:pt x="1769449" y="235949"/>
                  </a:lnTo>
                  <a:lnTo>
                    <a:pt x="1772044" y="234131"/>
                  </a:lnTo>
                  <a:lnTo>
                    <a:pt x="1774639" y="230235"/>
                  </a:lnTo>
                  <a:lnTo>
                    <a:pt x="1778032" y="223483"/>
                  </a:lnTo>
                  <a:lnTo>
                    <a:pt x="1779330" y="212577"/>
                  </a:lnTo>
                  <a:lnTo>
                    <a:pt x="1780876" y="209978"/>
                  </a:lnTo>
                  <a:lnTo>
                    <a:pt x="1789185" y="202707"/>
                  </a:lnTo>
                  <a:lnTo>
                    <a:pt x="1799589" y="196993"/>
                  </a:lnTo>
                  <a:lnTo>
                    <a:pt x="1803232" y="195696"/>
                  </a:lnTo>
                  <a:lnTo>
                    <a:pt x="1806600" y="195175"/>
                  </a:lnTo>
                  <a:lnTo>
                    <a:pt x="1809445" y="196475"/>
                  </a:lnTo>
                  <a:lnTo>
                    <a:pt x="1811541" y="199590"/>
                  </a:lnTo>
                  <a:lnTo>
                    <a:pt x="1811541" y="202448"/>
                  </a:lnTo>
                  <a:lnTo>
                    <a:pt x="1808946" y="208681"/>
                  </a:lnTo>
                  <a:lnTo>
                    <a:pt x="1806077" y="212836"/>
                  </a:lnTo>
                  <a:lnTo>
                    <a:pt x="1798541" y="220106"/>
                  </a:lnTo>
                  <a:lnTo>
                    <a:pt x="1794125" y="224002"/>
                  </a:lnTo>
                  <a:lnTo>
                    <a:pt x="1793077" y="226598"/>
                  </a:lnTo>
                  <a:lnTo>
                    <a:pt x="1793875" y="231794"/>
                  </a:lnTo>
                  <a:lnTo>
                    <a:pt x="1794649" y="234649"/>
                  </a:lnTo>
                  <a:lnTo>
                    <a:pt x="1797244" y="236986"/>
                  </a:lnTo>
                  <a:lnTo>
                    <a:pt x="1801935" y="238805"/>
                  </a:lnTo>
                  <a:lnTo>
                    <a:pt x="1811541" y="239323"/>
                  </a:lnTo>
                  <a:lnTo>
                    <a:pt x="1818302" y="242441"/>
                  </a:lnTo>
                  <a:lnTo>
                    <a:pt x="1823492" y="242182"/>
                  </a:lnTo>
                  <a:lnTo>
                    <a:pt x="1827135" y="240104"/>
                  </a:lnTo>
                  <a:lnTo>
                    <a:pt x="1831801" y="236468"/>
                  </a:lnTo>
                  <a:lnTo>
                    <a:pt x="1835169" y="234390"/>
                  </a:lnTo>
                  <a:lnTo>
                    <a:pt x="1838562" y="235430"/>
                  </a:lnTo>
                  <a:lnTo>
                    <a:pt x="1842704" y="239064"/>
                  </a:lnTo>
                  <a:lnTo>
                    <a:pt x="1844800" y="243219"/>
                  </a:lnTo>
                  <a:lnTo>
                    <a:pt x="1846347" y="260621"/>
                  </a:lnTo>
                  <a:lnTo>
                    <a:pt x="1847395" y="263736"/>
                  </a:lnTo>
                  <a:lnTo>
                    <a:pt x="1858822" y="277241"/>
                  </a:lnTo>
                  <a:lnTo>
                    <a:pt x="1859595" y="282953"/>
                  </a:lnTo>
                  <a:lnTo>
                    <a:pt x="1858049" y="288926"/>
                  </a:lnTo>
                  <a:lnTo>
                    <a:pt x="1855179" y="293341"/>
                  </a:lnTo>
                  <a:lnTo>
                    <a:pt x="1850763" y="296718"/>
                  </a:lnTo>
                  <a:lnTo>
                    <a:pt x="1849990" y="298277"/>
                  </a:lnTo>
                  <a:lnTo>
                    <a:pt x="1851038" y="305288"/>
                  </a:lnTo>
                  <a:lnTo>
                    <a:pt x="1853358" y="307884"/>
                  </a:lnTo>
                  <a:lnTo>
                    <a:pt x="1861168" y="312299"/>
                  </a:lnTo>
                  <a:lnTo>
                    <a:pt x="1865833" y="316713"/>
                  </a:lnTo>
                  <a:lnTo>
                    <a:pt x="1869202" y="319053"/>
                  </a:lnTo>
                  <a:lnTo>
                    <a:pt x="1874940" y="319571"/>
                  </a:lnTo>
                  <a:lnTo>
                    <a:pt x="1879356" y="318013"/>
                  </a:lnTo>
                  <a:lnTo>
                    <a:pt x="1883498" y="315157"/>
                  </a:lnTo>
                  <a:lnTo>
                    <a:pt x="1886367" y="311002"/>
                  </a:lnTo>
                  <a:lnTo>
                    <a:pt x="1886367" y="307365"/>
                  </a:lnTo>
                  <a:lnTo>
                    <a:pt x="1884272" y="302951"/>
                  </a:lnTo>
                  <a:lnTo>
                    <a:pt x="1881427" y="298795"/>
                  </a:lnTo>
                  <a:lnTo>
                    <a:pt x="1873118" y="292563"/>
                  </a:lnTo>
                  <a:lnTo>
                    <a:pt x="1870773" y="288926"/>
                  </a:lnTo>
                  <a:lnTo>
                    <a:pt x="1869726" y="285290"/>
                  </a:lnTo>
                  <a:lnTo>
                    <a:pt x="1870249" y="279578"/>
                  </a:lnTo>
                  <a:lnTo>
                    <a:pt x="1871822" y="277501"/>
                  </a:lnTo>
                  <a:lnTo>
                    <a:pt x="1884796" y="271268"/>
                  </a:lnTo>
                  <a:lnTo>
                    <a:pt x="1886891" y="269450"/>
                  </a:lnTo>
                  <a:lnTo>
                    <a:pt x="1887391" y="265035"/>
                  </a:lnTo>
                  <a:lnTo>
                    <a:pt x="1884546" y="261918"/>
                  </a:lnTo>
                  <a:lnTo>
                    <a:pt x="1876487" y="257244"/>
                  </a:lnTo>
                  <a:lnTo>
                    <a:pt x="1875439" y="255425"/>
                  </a:lnTo>
                  <a:lnTo>
                    <a:pt x="1874666" y="248674"/>
                  </a:lnTo>
                  <a:lnTo>
                    <a:pt x="1872595" y="246077"/>
                  </a:lnTo>
                  <a:lnTo>
                    <a:pt x="1868428" y="242700"/>
                  </a:lnTo>
                  <a:lnTo>
                    <a:pt x="1867131" y="240104"/>
                  </a:lnTo>
                  <a:lnTo>
                    <a:pt x="1867131" y="238026"/>
                  </a:lnTo>
                  <a:lnTo>
                    <a:pt x="1870000" y="230494"/>
                  </a:lnTo>
                  <a:lnTo>
                    <a:pt x="1872071" y="223224"/>
                  </a:lnTo>
                  <a:lnTo>
                    <a:pt x="1879331" y="213874"/>
                  </a:lnTo>
                  <a:lnTo>
                    <a:pt x="1879606" y="211537"/>
                  </a:lnTo>
                  <a:lnTo>
                    <a:pt x="1877261" y="207381"/>
                  </a:lnTo>
                  <a:lnTo>
                    <a:pt x="1871797" y="200630"/>
                  </a:lnTo>
                  <a:lnTo>
                    <a:pt x="1870773" y="195696"/>
                  </a:lnTo>
                  <a:lnTo>
                    <a:pt x="1872071" y="190501"/>
                  </a:lnTo>
                  <a:lnTo>
                    <a:pt x="1877535" y="178557"/>
                  </a:lnTo>
                  <a:lnTo>
                    <a:pt x="1877785" y="176217"/>
                  </a:lnTo>
                  <a:lnTo>
                    <a:pt x="1877535" y="171803"/>
                  </a:lnTo>
                  <a:lnTo>
                    <a:pt x="1875190" y="164792"/>
                  </a:lnTo>
                  <a:lnTo>
                    <a:pt x="1873618" y="162714"/>
                  </a:lnTo>
                  <a:lnTo>
                    <a:pt x="1869202" y="159597"/>
                  </a:lnTo>
                  <a:lnTo>
                    <a:pt x="1864262" y="158559"/>
                  </a:lnTo>
                  <a:lnTo>
                    <a:pt x="1859595" y="158818"/>
                  </a:lnTo>
                  <a:lnTo>
                    <a:pt x="1849465" y="161155"/>
                  </a:lnTo>
                  <a:lnTo>
                    <a:pt x="1847120" y="160637"/>
                  </a:lnTo>
                  <a:lnTo>
                    <a:pt x="1843752" y="157260"/>
                  </a:lnTo>
                  <a:lnTo>
                    <a:pt x="1842180" y="151805"/>
                  </a:lnTo>
                  <a:lnTo>
                    <a:pt x="1842979" y="147131"/>
                  </a:lnTo>
                  <a:lnTo>
                    <a:pt x="1844276" y="144275"/>
                  </a:lnTo>
                  <a:lnTo>
                    <a:pt x="1847120" y="141679"/>
                  </a:lnTo>
                  <a:lnTo>
                    <a:pt x="1858822" y="137783"/>
                  </a:lnTo>
                  <a:lnTo>
                    <a:pt x="1866607" y="132588"/>
                  </a:lnTo>
                  <a:lnTo>
                    <a:pt x="1870499" y="131291"/>
                  </a:lnTo>
                  <a:lnTo>
                    <a:pt x="1875439" y="131810"/>
                  </a:lnTo>
                  <a:lnTo>
                    <a:pt x="1879606" y="134406"/>
                  </a:lnTo>
                  <a:lnTo>
                    <a:pt x="1881427" y="136484"/>
                  </a:lnTo>
                  <a:lnTo>
                    <a:pt x="1884796" y="144794"/>
                  </a:lnTo>
                  <a:lnTo>
                    <a:pt x="1891033" y="155960"/>
                  </a:lnTo>
                  <a:lnTo>
                    <a:pt x="1900390" y="164271"/>
                  </a:lnTo>
                  <a:lnTo>
                    <a:pt x="1903509" y="167907"/>
                  </a:lnTo>
                  <a:lnTo>
                    <a:pt x="1909746" y="178554"/>
                  </a:lnTo>
                  <a:lnTo>
                    <a:pt x="1914687" y="182450"/>
                  </a:lnTo>
                  <a:lnTo>
                    <a:pt x="1918828" y="184787"/>
                  </a:lnTo>
                  <a:lnTo>
                    <a:pt x="1924292" y="188942"/>
                  </a:lnTo>
                  <a:lnTo>
                    <a:pt x="1931827" y="193876"/>
                  </a:lnTo>
                  <a:lnTo>
                    <a:pt x="1943255" y="198812"/>
                  </a:lnTo>
                  <a:lnTo>
                    <a:pt x="1943255" y="202707"/>
                  </a:lnTo>
                  <a:lnTo>
                    <a:pt x="1940136" y="207122"/>
                  </a:lnTo>
                  <a:lnTo>
                    <a:pt x="1935970" y="209978"/>
                  </a:lnTo>
                  <a:lnTo>
                    <a:pt x="1930256" y="213614"/>
                  </a:lnTo>
                  <a:lnTo>
                    <a:pt x="1930256" y="216729"/>
                  </a:lnTo>
                  <a:lnTo>
                    <a:pt x="1932601" y="219066"/>
                  </a:lnTo>
                  <a:lnTo>
                    <a:pt x="1935470" y="219847"/>
                  </a:lnTo>
                  <a:lnTo>
                    <a:pt x="1950515" y="220625"/>
                  </a:lnTo>
                  <a:lnTo>
                    <a:pt x="1954159" y="221924"/>
                  </a:lnTo>
                  <a:lnTo>
                    <a:pt x="1961693" y="227117"/>
                  </a:lnTo>
                  <a:lnTo>
                    <a:pt x="1965336" y="227377"/>
                  </a:lnTo>
                  <a:lnTo>
                    <a:pt x="1973121" y="226339"/>
                  </a:lnTo>
                  <a:lnTo>
                    <a:pt x="1975466" y="225299"/>
                  </a:lnTo>
                  <a:lnTo>
                    <a:pt x="1978061" y="222443"/>
                  </a:lnTo>
                  <a:lnTo>
                    <a:pt x="1980132" y="217769"/>
                  </a:lnTo>
                  <a:lnTo>
                    <a:pt x="1981953" y="207381"/>
                  </a:lnTo>
                  <a:lnTo>
                    <a:pt x="1981953" y="202705"/>
                  </a:lnTo>
                  <a:lnTo>
                    <a:pt x="1980132" y="190761"/>
                  </a:lnTo>
                  <a:lnTo>
                    <a:pt x="1977287" y="181931"/>
                  </a:lnTo>
                  <a:lnTo>
                    <a:pt x="1979358" y="174918"/>
                  </a:lnTo>
                  <a:lnTo>
                    <a:pt x="1981704" y="170763"/>
                  </a:lnTo>
                  <a:lnTo>
                    <a:pt x="1986120" y="166867"/>
                  </a:lnTo>
                  <a:lnTo>
                    <a:pt x="1993131" y="165829"/>
                  </a:lnTo>
                  <a:lnTo>
                    <a:pt x="1997298" y="168426"/>
                  </a:lnTo>
                  <a:lnTo>
                    <a:pt x="2000417" y="171543"/>
                  </a:lnTo>
                  <a:lnTo>
                    <a:pt x="2002488" y="176996"/>
                  </a:lnTo>
                  <a:lnTo>
                    <a:pt x="2001440" y="187124"/>
                  </a:lnTo>
                  <a:lnTo>
                    <a:pt x="2003012" y="191798"/>
                  </a:lnTo>
                  <a:lnTo>
                    <a:pt x="2005856" y="194916"/>
                  </a:lnTo>
                  <a:lnTo>
                    <a:pt x="2008725" y="196213"/>
                  </a:lnTo>
                  <a:lnTo>
                    <a:pt x="2010796" y="195956"/>
                  </a:lnTo>
                  <a:lnTo>
                    <a:pt x="2019379" y="192579"/>
                  </a:lnTo>
                  <a:lnTo>
                    <a:pt x="2030282" y="191798"/>
                  </a:lnTo>
                  <a:lnTo>
                    <a:pt x="2032104" y="191279"/>
                  </a:lnTo>
                  <a:lnTo>
                    <a:pt x="2035223" y="187384"/>
                  </a:lnTo>
                  <a:lnTo>
                    <a:pt x="2033651" y="177776"/>
                  </a:lnTo>
                  <a:lnTo>
                    <a:pt x="2033651" y="174140"/>
                  </a:lnTo>
                  <a:lnTo>
                    <a:pt x="2035996" y="168166"/>
                  </a:lnTo>
                  <a:lnTo>
                    <a:pt x="2037568" y="166348"/>
                  </a:lnTo>
                  <a:lnTo>
                    <a:pt x="2040163" y="171284"/>
                  </a:lnTo>
                  <a:lnTo>
                    <a:pt x="2043007" y="173102"/>
                  </a:lnTo>
                  <a:lnTo>
                    <a:pt x="2044055" y="175180"/>
                  </a:lnTo>
                  <a:lnTo>
                    <a:pt x="2046650" y="177776"/>
                  </a:lnTo>
                  <a:lnTo>
                    <a:pt x="2048222" y="178036"/>
                  </a:lnTo>
                  <a:lnTo>
                    <a:pt x="2050293" y="180891"/>
                  </a:lnTo>
                  <a:lnTo>
                    <a:pt x="2052639" y="186346"/>
                  </a:lnTo>
                  <a:lnTo>
                    <a:pt x="2054709" y="185825"/>
                  </a:lnTo>
                  <a:lnTo>
                    <a:pt x="2057828" y="189980"/>
                  </a:lnTo>
                  <a:lnTo>
                    <a:pt x="2059899" y="194654"/>
                  </a:lnTo>
                  <a:lnTo>
                    <a:pt x="2058602" y="196993"/>
                  </a:lnTo>
                  <a:lnTo>
                    <a:pt x="2051341" y="200889"/>
                  </a:lnTo>
                  <a:lnTo>
                    <a:pt x="2051840" y="202967"/>
                  </a:lnTo>
                  <a:lnTo>
                    <a:pt x="2050817" y="207122"/>
                  </a:lnTo>
                  <a:lnTo>
                    <a:pt x="2050543" y="217769"/>
                  </a:lnTo>
                  <a:lnTo>
                    <a:pt x="2052888" y="235687"/>
                  </a:lnTo>
                  <a:lnTo>
                    <a:pt x="2055483" y="243219"/>
                  </a:lnTo>
                  <a:lnTo>
                    <a:pt x="2063018" y="251530"/>
                  </a:lnTo>
                  <a:lnTo>
                    <a:pt x="2072624" y="265551"/>
                  </a:lnTo>
                  <a:lnTo>
                    <a:pt x="2077564" y="259319"/>
                  </a:lnTo>
                  <a:lnTo>
                    <a:pt x="2079136" y="255685"/>
                  </a:lnTo>
                  <a:lnTo>
                    <a:pt x="2083802" y="250489"/>
                  </a:lnTo>
                  <a:lnTo>
                    <a:pt x="2087170" y="246075"/>
                  </a:lnTo>
                  <a:lnTo>
                    <a:pt x="2088742" y="240882"/>
                  </a:lnTo>
                  <a:lnTo>
                    <a:pt x="2093158" y="242439"/>
                  </a:lnTo>
                  <a:lnTo>
                    <a:pt x="2096002" y="242439"/>
                  </a:lnTo>
                  <a:lnTo>
                    <a:pt x="2099645" y="238805"/>
                  </a:lnTo>
                  <a:lnTo>
                    <a:pt x="2102240" y="239842"/>
                  </a:lnTo>
                  <a:lnTo>
                    <a:pt x="2102515" y="241401"/>
                  </a:lnTo>
                  <a:lnTo>
                    <a:pt x="2106407" y="241920"/>
                  </a:lnTo>
                  <a:lnTo>
                    <a:pt x="2109775" y="241401"/>
                  </a:lnTo>
                  <a:lnTo>
                    <a:pt x="2112644" y="242439"/>
                  </a:lnTo>
                  <a:lnTo>
                    <a:pt x="2113144" y="245297"/>
                  </a:lnTo>
                  <a:lnTo>
                    <a:pt x="2114965" y="246856"/>
                  </a:lnTo>
                  <a:lnTo>
                    <a:pt x="2112894" y="250489"/>
                  </a:lnTo>
                  <a:lnTo>
                    <a:pt x="2114441" y="252567"/>
                  </a:lnTo>
                  <a:lnTo>
                    <a:pt x="2115489" y="257244"/>
                  </a:lnTo>
                  <a:lnTo>
                    <a:pt x="2117834" y="257501"/>
                  </a:lnTo>
                  <a:lnTo>
                    <a:pt x="2118333" y="259059"/>
                  </a:lnTo>
                  <a:lnTo>
                    <a:pt x="2116263" y="260618"/>
                  </a:lnTo>
                  <a:lnTo>
                    <a:pt x="2114965" y="263993"/>
                  </a:lnTo>
                  <a:lnTo>
                    <a:pt x="2113418" y="265033"/>
                  </a:lnTo>
                  <a:lnTo>
                    <a:pt x="2114441" y="269707"/>
                  </a:lnTo>
                  <a:lnTo>
                    <a:pt x="2115489" y="271525"/>
                  </a:lnTo>
                  <a:lnTo>
                    <a:pt x="2122750" y="267888"/>
                  </a:lnTo>
                  <a:lnTo>
                    <a:pt x="2132880" y="261137"/>
                  </a:lnTo>
                  <a:lnTo>
                    <a:pt x="2144057" y="254126"/>
                  </a:lnTo>
                  <a:lnTo>
                    <a:pt x="2155759" y="247112"/>
                  </a:lnTo>
                  <a:lnTo>
                    <a:pt x="2158354" y="244775"/>
                  </a:lnTo>
                  <a:lnTo>
                    <a:pt x="2167711" y="242957"/>
                  </a:lnTo>
                  <a:lnTo>
                    <a:pt x="2170306" y="240361"/>
                  </a:lnTo>
                  <a:lnTo>
                    <a:pt x="2172127" y="234128"/>
                  </a:lnTo>
                  <a:lnTo>
                    <a:pt x="2175770" y="227377"/>
                  </a:lnTo>
                  <a:lnTo>
                    <a:pt x="2178090" y="224518"/>
                  </a:lnTo>
                  <a:lnTo>
                    <a:pt x="2183554" y="224000"/>
                  </a:lnTo>
                  <a:lnTo>
                    <a:pt x="2186149" y="227117"/>
                  </a:lnTo>
                  <a:lnTo>
                    <a:pt x="2190316" y="225299"/>
                  </a:lnTo>
                  <a:lnTo>
                    <a:pt x="2191090" y="222962"/>
                  </a:lnTo>
                  <a:lnTo>
                    <a:pt x="2195506" y="220625"/>
                  </a:lnTo>
                  <a:lnTo>
                    <a:pt x="2198350" y="220366"/>
                  </a:lnTo>
                  <a:lnTo>
                    <a:pt x="2200695" y="221403"/>
                  </a:lnTo>
                  <a:lnTo>
                    <a:pt x="2201219" y="223481"/>
                  </a:lnTo>
                  <a:lnTo>
                    <a:pt x="2199149" y="229454"/>
                  </a:lnTo>
                  <a:lnTo>
                    <a:pt x="2203814" y="229714"/>
                  </a:lnTo>
                  <a:lnTo>
                    <a:pt x="2207183" y="226596"/>
                  </a:lnTo>
                  <a:lnTo>
                    <a:pt x="2208480" y="221922"/>
                  </a:lnTo>
                  <a:lnTo>
                    <a:pt x="2211100" y="218026"/>
                  </a:lnTo>
                  <a:lnTo>
                    <a:pt x="2213420" y="215689"/>
                  </a:lnTo>
                  <a:lnTo>
                    <a:pt x="2216015" y="216729"/>
                  </a:lnTo>
                  <a:lnTo>
                    <a:pt x="2218360" y="215949"/>
                  </a:lnTo>
                  <a:lnTo>
                    <a:pt x="2222253" y="202445"/>
                  </a:lnTo>
                  <a:lnTo>
                    <a:pt x="2224848" y="202186"/>
                  </a:lnTo>
                  <a:lnTo>
                    <a:pt x="2224348" y="207381"/>
                  </a:lnTo>
                  <a:lnTo>
                    <a:pt x="2228241" y="208159"/>
                  </a:lnTo>
                  <a:lnTo>
                    <a:pt x="2232407" y="204782"/>
                  </a:lnTo>
                  <a:lnTo>
                    <a:pt x="2232657" y="200368"/>
                  </a:lnTo>
                  <a:lnTo>
                    <a:pt x="2230586" y="197253"/>
                  </a:lnTo>
                  <a:lnTo>
                    <a:pt x="2230312" y="192838"/>
                  </a:lnTo>
                  <a:lnTo>
                    <a:pt x="2229014" y="189721"/>
                  </a:lnTo>
                  <a:lnTo>
                    <a:pt x="2227193" y="188683"/>
                  </a:lnTo>
                  <a:lnTo>
                    <a:pt x="2226419" y="186084"/>
                  </a:lnTo>
                  <a:lnTo>
                    <a:pt x="2230312" y="186084"/>
                  </a:lnTo>
                  <a:lnTo>
                    <a:pt x="2231360" y="187643"/>
                  </a:lnTo>
                  <a:lnTo>
                    <a:pt x="2235501" y="186084"/>
                  </a:lnTo>
                  <a:lnTo>
                    <a:pt x="2237597" y="181931"/>
                  </a:lnTo>
                  <a:lnTo>
                    <a:pt x="2239918" y="180632"/>
                  </a:lnTo>
                  <a:lnTo>
                    <a:pt x="2244085" y="176736"/>
                  </a:lnTo>
                  <a:lnTo>
                    <a:pt x="2247977" y="177517"/>
                  </a:lnTo>
                  <a:lnTo>
                    <a:pt x="2250846" y="179592"/>
                  </a:lnTo>
                  <a:lnTo>
                    <a:pt x="2252144" y="179073"/>
                  </a:lnTo>
                  <a:lnTo>
                    <a:pt x="2253690" y="176217"/>
                  </a:lnTo>
                  <a:lnTo>
                    <a:pt x="2257333" y="174659"/>
                  </a:lnTo>
                  <a:lnTo>
                    <a:pt x="2260976" y="177517"/>
                  </a:lnTo>
                  <a:lnTo>
                    <a:pt x="2260702" y="181410"/>
                  </a:lnTo>
                  <a:lnTo>
                    <a:pt x="2264868" y="181669"/>
                  </a:lnTo>
                  <a:lnTo>
                    <a:pt x="2268237" y="184528"/>
                  </a:lnTo>
                  <a:lnTo>
                    <a:pt x="2270333" y="183488"/>
                  </a:lnTo>
                  <a:lnTo>
                    <a:pt x="2273452" y="185046"/>
                  </a:lnTo>
                  <a:lnTo>
                    <a:pt x="2275522" y="184787"/>
                  </a:lnTo>
                  <a:lnTo>
                    <a:pt x="2278367" y="186865"/>
                  </a:lnTo>
                  <a:lnTo>
                    <a:pt x="2282009" y="186865"/>
                  </a:lnTo>
                  <a:lnTo>
                    <a:pt x="2287199" y="186087"/>
                  </a:lnTo>
                  <a:lnTo>
                    <a:pt x="2292938" y="187643"/>
                  </a:lnTo>
                  <a:lnTo>
                    <a:pt x="2292663" y="183228"/>
                  </a:lnTo>
                  <a:lnTo>
                    <a:pt x="2294235" y="174918"/>
                  </a:lnTo>
                  <a:lnTo>
                    <a:pt x="2292938" y="167388"/>
                  </a:lnTo>
                  <a:lnTo>
                    <a:pt x="2294485" y="165570"/>
                  </a:lnTo>
                  <a:lnTo>
                    <a:pt x="2296830" y="160634"/>
                  </a:lnTo>
                  <a:lnTo>
                    <a:pt x="2298901" y="157260"/>
                  </a:lnTo>
                  <a:lnTo>
                    <a:pt x="2298377" y="154663"/>
                  </a:lnTo>
                  <a:lnTo>
                    <a:pt x="2300997" y="152324"/>
                  </a:lnTo>
                  <a:lnTo>
                    <a:pt x="2300722" y="148171"/>
                  </a:lnTo>
                  <a:lnTo>
                    <a:pt x="2297080" y="144535"/>
                  </a:lnTo>
                  <a:lnTo>
                    <a:pt x="2294759" y="141158"/>
                  </a:lnTo>
                  <a:lnTo>
                    <a:pt x="2293961" y="138821"/>
                  </a:lnTo>
                  <a:lnTo>
                    <a:pt x="2301770" y="137783"/>
                  </a:lnTo>
                  <a:lnTo>
                    <a:pt x="2306710" y="138821"/>
                  </a:lnTo>
                  <a:lnTo>
                    <a:pt x="2309031" y="137521"/>
                  </a:lnTo>
                  <a:lnTo>
                    <a:pt x="2310603" y="138302"/>
                  </a:lnTo>
                  <a:lnTo>
                    <a:pt x="2313447" y="135965"/>
                  </a:lnTo>
                  <a:lnTo>
                    <a:pt x="2316566" y="134666"/>
                  </a:lnTo>
                  <a:lnTo>
                    <a:pt x="2319161" y="137783"/>
                  </a:lnTo>
                  <a:lnTo>
                    <a:pt x="2323577" y="136484"/>
                  </a:lnTo>
                  <a:lnTo>
                    <a:pt x="2324625" y="133887"/>
                  </a:lnTo>
                  <a:lnTo>
                    <a:pt x="2330339" y="122719"/>
                  </a:lnTo>
                  <a:lnTo>
                    <a:pt x="2331112" y="120122"/>
                  </a:lnTo>
                  <a:lnTo>
                    <a:pt x="2333732" y="119863"/>
                  </a:lnTo>
                  <a:lnTo>
                    <a:pt x="2339695" y="120384"/>
                  </a:lnTo>
                  <a:lnTo>
                    <a:pt x="2338647" y="105582"/>
                  </a:lnTo>
                  <a:lnTo>
                    <a:pt x="2341517" y="104801"/>
                  </a:lnTo>
                  <a:lnTo>
                    <a:pt x="2347230" y="100127"/>
                  </a:lnTo>
                  <a:lnTo>
                    <a:pt x="2350873" y="100386"/>
                  </a:lnTo>
                  <a:lnTo>
                    <a:pt x="2353194" y="99606"/>
                  </a:lnTo>
                  <a:lnTo>
                    <a:pt x="2356587" y="100125"/>
                  </a:lnTo>
                  <a:lnTo>
                    <a:pt x="2361003" y="101683"/>
                  </a:lnTo>
                  <a:lnTo>
                    <a:pt x="2368014" y="103242"/>
                  </a:lnTo>
                  <a:lnTo>
                    <a:pt x="2369836" y="105061"/>
                  </a:lnTo>
                  <a:lnTo>
                    <a:pt x="2372954" y="106098"/>
                  </a:lnTo>
                  <a:lnTo>
                    <a:pt x="2382037" y="106357"/>
                  </a:lnTo>
                  <a:lnTo>
                    <a:pt x="2385430" y="108176"/>
                  </a:lnTo>
                  <a:lnTo>
                    <a:pt x="2393215" y="110253"/>
                  </a:lnTo>
                  <a:lnTo>
                    <a:pt x="2395809" y="112850"/>
                  </a:lnTo>
                  <a:lnTo>
                    <a:pt x="2401523" y="116486"/>
                  </a:lnTo>
                  <a:lnTo>
                    <a:pt x="2406713" y="117005"/>
                  </a:lnTo>
                  <a:lnTo>
                    <a:pt x="2417367" y="119342"/>
                  </a:lnTo>
                  <a:lnTo>
                    <a:pt x="2419962" y="117785"/>
                  </a:lnTo>
                  <a:lnTo>
                    <a:pt x="2429318" y="118042"/>
                  </a:lnTo>
                  <a:lnTo>
                    <a:pt x="2431913" y="118823"/>
                  </a:lnTo>
                  <a:lnTo>
                    <a:pt x="2437377" y="117264"/>
                  </a:lnTo>
                  <a:lnTo>
                    <a:pt x="2441269" y="115187"/>
                  </a:lnTo>
                  <a:lnTo>
                    <a:pt x="2443091" y="116745"/>
                  </a:lnTo>
                  <a:lnTo>
                    <a:pt x="2445960" y="117783"/>
                  </a:lnTo>
                  <a:lnTo>
                    <a:pt x="2449578" y="120641"/>
                  </a:lnTo>
                  <a:lnTo>
                    <a:pt x="2451923" y="119082"/>
                  </a:lnTo>
                  <a:lnTo>
                    <a:pt x="2457911" y="123497"/>
                  </a:lnTo>
                  <a:lnTo>
                    <a:pt x="2460506" y="124534"/>
                  </a:lnTo>
                  <a:lnTo>
                    <a:pt x="2464648" y="124016"/>
                  </a:lnTo>
                  <a:lnTo>
                    <a:pt x="2463874" y="127133"/>
                  </a:lnTo>
                  <a:lnTo>
                    <a:pt x="2465446" y="131807"/>
                  </a:lnTo>
                  <a:lnTo>
                    <a:pt x="2466993" y="130508"/>
                  </a:lnTo>
                  <a:lnTo>
                    <a:pt x="2471409" y="132326"/>
                  </a:lnTo>
                  <a:lnTo>
                    <a:pt x="2473755" y="130508"/>
                  </a:lnTo>
                  <a:lnTo>
                    <a:pt x="2474778" y="128171"/>
                  </a:lnTo>
                  <a:lnTo>
                    <a:pt x="2476599" y="128690"/>
                  </a:lnTo>
                  <a:lnTo>
                    <a:pt x="2479718" y="127652"/>
                  </a:lnTo>
                  <a:lnTo>
                    <a:pt x="2483885" y="128690"/>
                  </a:lnTo>
                  <a:lnTo>
                    <a:pt x="2487003" y="127912"/>
                  </a:lnTo>
                  <a:lnTo>
                    <a:pt x="2492193" y="130508"/>
                  </a:lnTo>
                  <a:lnTo>
                    <a:pt x="2495062" y="130767"/>
                  </a:lnTo>
                  <a:lnTo>
                    <a:pt x="2496859" y="132067"/>
                  </a:lnTo>
                  <a:lnTo>
                    <a:pt x="2500502" y="132845"/>
                  </a:lnTo>
                  <a:lnTo>
                    <a:pt x="2504918" y="132845"/>
                  </a:lnTo>
                  <a:lnTo>
                    <a:pt x="2511680" y="134144"/>
                  </a:lnTo>
                  <a:lnTo>
                    <a:pt x="2514275" y="135701"/>
                  </a:lnTo>
                  <a:lnTo>
                    <a:pt x="2518442" y="136222"/>
                  </a:lnTo>
                  <a:lnTo>
                    <a:pt x="2520513" y="135441"/>
                  </a:lnTo>
                  <a:lnTo>
                    <a:pt x="2521809" y="130249"/>
                  </a:lnTo>
                  <a:lnTo>
                    <a:pt x="2537404" y="134404"/>
                  </a:lnTo>
                  <a:lnTo>
                    <a:pt x="2543641" y="136741"/>
                  </a:lnTo>
                  <a:lnTo>
                    <a:pt x="2554545" y="139856"/>
                  </a:lnTo>
                  <a:lnTo>
                    <a:pt x="2555319" y="140896"/>
                  </a:lnTo>
                  <a:lnTo>
                    <a:pt x="2561830" y="143233"/>
                  </a:lnTo>
                  <a:lnTo>
                    <a:pt x="2562330" y="144270"/>
                  </a:lnTo>
                  <a:lnTo>
                    <a:pt x="2566496" y="143233"/>
                  </a:lnTo>
                  <a:lnTo>
                    <a:pt x="2570389" y="143233"/>
                  </a:lnTo>
                  <a:lnTo>
                    <a:pt x="2571686" y="144011"/>
                  </a:lnTo>
                  <a:lnTo>
                    <a:pt x="2579471" y="145829"/>
                  </a:lnTo>
                  <a:lnTo>
                    <a:pt x="2582589" y="145310"/>
                  </a:lnTo>
                  <a:lnTo>
                    <a:pt x="2586232" y="142973"/>
                  </a:lnTo>
                  <a:lnTo>
                    <a:pt x="2587804" y="142973"/>
                  </a:lnTo>
                  <a:lnTo>
                    <a:pt x="2590125" y="138038"/>
                  </a:lnTo>
                  <a:lnTo>
                    <a:pt x="2591696" y="136741"/>
                  </a:lnTo>
                  <a:lnTo>
                    <a:pt x="2592744" y="134144"/>
                  </a:lnTo>
                  <a:lnTo>
                    <a:pt x="2593243" y="128690"/>
                  </a:lnTo>
                  <a:lnTo>
                    <a:pt x="2592744" y="123756"/>
                  </a:lnTo>
                  <a:lnTo>
                    <a:pt x="2603897" y="119080"/>
                  </a:lnTo>
                  <a:lnTo>
                    <a:pt x="2608838" y="118823"/>
                  </a:lnTo>
                  <a:lnTo>
                    <a:pt x="2614027" y="117783"/>
                  </a:lnTo>
                  <a:lnTo>
                    <a:pt x="2621837" y="115705"/>
                  </a:lnTo>
                  <a:lnTo>
                    <a:pt x="2624432" y="115965"/>
                  </a:lnTo>
                  <a:lnTo>
                    <a:pt x="2627800" y="115184"/>
                  </a:lnTo>
                  <a:lnTo>
                    <a:pt x="2629622" y="115965"/>
                  </a:lnTo>
                  <a:lnTo>
                    <a:pt x="2636108" y="121419"/>
                  </a:lnTo>
                  <a:lnTo>
                    <a:pt x="2643394" y="126612"/>
                  </a:lnTo>
                  <a:lnTo>
                    <a:pt x="2662107" y="124794"/>
                  </a:lnTo>
                  <a:lnTo>
                    <a:pt x="2671189" y="128949"/>
                  </a:lnTo>
                  <a:lnTo>
                    <a:pt x="2678474" y="132845"/>
                  </a:lnTo>
                  <a:lnTo>
                    <a:pt x="2683390" y="136481"/>
                  </a:lnTo>
                  <a:lnTo>
                    <a:pt x="2690152" y="143233"/>
                  </a:lnTo>
                  <a:lnTo>
                    <a:pt x="2696389" y="138559"/>
                  </a:lnTo>
                  <a:lnTo>
                    <a:pt x="2699757" y="136481"/>
                  </a:lnTo>
                  <a:lnTo>
                    <a:pt x="2704698" y="141415"/>
                  </a:lnTo>
                  <a:lnTo>
                    <a:pt x="2707816" y="142714"/>
                  </a:lnTo>
                  <a:lnTo>
                    <a:pt x="2713006" y="146610"/>
                  </a:lnTo>
                  <a:lnTo>
                    <a:pt x="2719244" y="150503"/>
                  </a:lnTo>
                  <a:lnTo>
                    <a:pt x="2722638" y="150246"/>
                  </a:lnTo>
                  <a:lnTo>
                    <a:pt x="2727827" y="151803"/>
                  </a:lnTo>
                  <a:lnTo>
                    <a:pt x="2731994" y="151546"/>
                  </a:lnTo>
                  <a:lnTo>
                    <a:pt x="2737183" y="154142"/>
                  </a:lnTo>
                  <a:lnTo>
                    <a:pt x="2740028" y="154142"/>
                  </a:lnTo>
                  <a:lnTo>
                    <a:pt x="2744718" y="155960"/>
                  </a:lnTo>
                  <a:lnTo>
                    <a:pt x="2747837" y="158297"/>
                  </a:lnTo>
                  <a:lnTo>
                    <a:pt x="2750956" y="159597"/>
                  </a:lnTo>
                  <a:lnTo>
                    <a:pt x="2756920" y="164789"/>
                  </a:lnTo>
                  <a:lnTo>
                    <a:pt x="2758990" y="167905"/>
                  </a:lnTo>
                  <a:lnTo>
                    <a:pt x="2758990" y="170244"/>
                  </a:lnTo>
                  <a:lnTo>
                    <a:pt x="2761335" y="175437"/>
                  </a:lnTo>
                  <a:lnTo>
                    <a:pt x="2761086" y="176996"/>
                  </a:lnTo>
                  <a:lnTo>
                    <a:pt x="2762384" y="180891"/>
                  </a:lnTo>
                  <a:lnTo>
                    <a:pt x="2764454" y="181669"/>
                  </a:lnTo>
                  <a:lnTo>
                    <a:pt x="2767324" y="185046"/>
                  </a:lnTo>
                  <a:lnTo>
                    <a:pt x="2768347" y="187902"/>
                  </a:lnTo>
                  <a:lnTo>
                    <a:pt x="2770942" y="187384"/>
                  </a:lnTo>
                  <a:lnTo>
                    <a:pt x="2771740" y="189980"/>
                  </a:lnTo>
                  <a:lnTo>
                    <a:pt x="2774859" y="191020"/>
                  </a:lnTo>
                  <a:lnTo>
                    <a:pt x="2777179" y="195953"/>
                  </a:lnTo>
                  <a:lnTo>
                    <a:pt x="2779001" y="196993"/>
                  </a:lnTo>
                  <a:lnTo>
                    <a:pt x="2783167" y="197512"/>
                  </a:lnTo>
                  <a:lnTo>
                    <a:pt x="2786012" y="199849"/>
                  </a:lnTo>
                  <a:lnTo>
                    <a:pt x="2785762" y="205822"/>
                  </a:lnTo>
                  <a:lnTo>
                    <a:pt x="2787060" y="214652"/>
                  </a:lnTo>
                  <a:lnTo>
                    <a:pt x="2790952" y="219585"/>
                  </a:lnTo>
                  <a:lnTo>
                    <a:pt x="2799286" y="221922"/>
                  </a:lnTo>
                  <a:lnTo>
                    <a:pt x="2807320" y="223481"/>
                  </a:lnTo>
                  <a:lnTo>
                    <a:pt x="2816426" y="223221"/>
                  </a:lnTo>
                  <a:lnTo>
                    <a:pt x="2826033" y="221144"/>
                  </a:lnTo>
                  <a:lnTo>
                    <a:pt x="2829152" y="219328"/>
                  </a:lnTo>
                  <a:lnTo>
                    <a:pt x="2834865" y="216989"/>
                  </a:lnTo>
                  <a:lnTo>
                    <a:pt x="2839032" y="214133"/>
                  </a:lnTo>
                  <a:lnTo>
                    <a:pt x="2841876" y="211277"/>
                  </a:lnTo>
                  <a:lnTo>
                    <a:pt x="2842924" y="211796"/>
                  </a:lnTo>
                  <a:lnTo>
                    <a:pt x="2846292" y="208419"/>
                  </a:lnTo>
                  <a:lnTo>
                    <a:pt x="2850983" y="208940"/>
                  </a:lnTo>
                  <a:lnTo>
                    <a:pt x="2856697" y="210758"/>
                  </a:lnTo>
                  <a:lnTo>
                    <a:pt x="2858768" y="210499"/>
                  </a:lnTo>
                  <a:lnTo>
                    <a:pt x="2863958" y="228676"/>
                  </a:lnTo>
                  <a:lnTo>
                    <a:pt x="2866552" y="235168"/>
                  </a:lnTo>
                  <a:lnTo>
                    <a:pt x="2874611" y="249973"/>
                  </a:lnTo>
                  <a:lnTo>
                    <a:pt x="2881098" y="266853"/>
                  </a:lnTo>
                  <a:lnTo>
                    <a:pt x="2883444" y="274124"/>
                  </a:lnTo>
                  <a:lnTo>
                    <a:pt x="2880599" y="272306"/>
                  </a:lnTo>
                  <a:lnTo>
                    <a:pt x="2874362" y="278279"/>
                  </a:lnTo>
                  <a:lnTo>
                    <a:pt x="2870969" y="279057"/>
                  </a:lnTo>
                  <a:lnTo>
                    <a:pt x="2866029" y="282953"/>
                  </a:lnTo>
                  <a:lnTo>
                    <a:pt x="2863708" y="285811"/>
                  </a:lnTo>
                  <a:lnTo>
                    <a:pt x="2856697" y="286589"/>
                  </a:lnTo>
                  <a:lnTo>
                    <a:pt x="2850185" y="281915"/>
                  </a:lnTo>
                  <a:lnTo>
                    <a:pt x="2847066" y="282175"/>
                  </a:lnTo>
                  <a:lnTo>
                    <a:pt x="2836936" y="284771"/>
                  </a:lnTo>
                  <a:lnTo>
                    <a:pt x="2833568" y="286589"/>
                  </a:lnTo>
                  <a:lnTo>
                    <a:pt x="2831996" y="285030"/>
                  </a:lnTo>
                  <a:lnTo>
                    <a:pt x="2828103" y="284512"/>
                  </a:lnTo>
                  <a:lnTo>
                    <a:pt x="2824984" y="282693"/>
                  </a:lnTo>
                  <a:lnTo>
                    <a:pt x="2817724" y="283993"/>
                  </a:lnTo>
                  <a:lnTo>
                    <a:pt x="2811736" y="283472"/>
                  </a:lnTo>
                  <a:lnTo>
                    <a:pt x="2809915" y="284512"/>
                  </a:lnTo>
                  <a:lnTo>
                    <a:pt x="2804999" y="282434"/>
                  </a:lnTo>
                  <a:lnTo>
                    <a:pt x="2802654" y="279578"/>
                  </a:lnTo>
                  <a:lnTo>
                    <a:pt x="2798237" y="278279"/>
                  </a:lnTo>
                  <a:lnTo>
                    <a:pt x="2793547" y="278538"/>
                  </a:lnTo>
                  <a:lnTo>
                    <a:pt x="2785762" y="279835"/>
                  </a:lnTo>
                  <a:lnTo>
                    <a:pt x="2782119" y="278538"/>
                  </a:lnTo>
                  <a:lnTo>
                    <a:pt x="2777703" y="279057"/>
                  </a:lnTo>
                  <a:lnTo>
                    <a:pt x="2776929" y="280357"/>
                  </a:lnTo>
                  <a:lnTo>
                    <a:pt x="2771465" y="281394"/>
                  </a:lnTo>
                  <a:lnTo>
                    <a:pt x="2767049" y="280357"/>
                  </a:lnTo>
                  <a:lnTo>
                    <a:pt x="2765503" y="281913"/>
                  </a:lnTo>
                  <a:lnTo>
                    <a:pt x="2763930" y="281394"/>
                  </a:lnTo>
                  <a:lnTo>
                    <a:pt x="2761860" y="282693"/>
                  </a:lnTo>
                  <a:lnTo>
                    <a:pt x="2755372" y="282693"/>
                  </a:lnTo>
                  <a:lnTo>
                    <a:pt x="2750682" y="287886"/>
                  </a:lnTo>
                  <a:lnTo>
                    <a:pt x="2747837" y="289445"/>
                  </a:lnTo>
                  <a:lnTo>
                    <a:pt x="2746266" y="288926"/>
                  </a:lnTo>
                  <a:lnTo>
                    <a:pt x="2744718" y="292822"/>
                  </a:lnTo>
                  <a:lnTo>
                    <a:pt x="2742647" y="294119"/>
                  </a:lnTo>
                  <a:lnTo>
                    <a:pt x="2739254" y="295159"/>
                  </a:lnTo>
                  <a:lnTo>
                    <a:pt x="2739778" y="296977"/>
                  </a:lnTo>
                  <a:lnTo>
                    <a:pt x="2737957" y="300871"/>
                  </a:lnTo>
                  <a:lnTo>
                    <a:pt x="2736136" y="302948"/>
                  </a:lnTo>
                  <a:lnTo>
                    <a:pt x="2736385" y="304766"/>
                  </a:lnTo>
                  <a:lnTo>
                    <a:pt x="2731470" y="305285"/>
                  </a:lnTo>
                  <a:lnTo>
                    <a:pt x="2726005" y="307625"/>
                  </a:lnTo>
                  <a:lnTo>
                    <a:pt x="2722363" y="313855"/>
                  </a:lnTo>
                  <a:lnTo>
                    <a:pt x="2719519" y="315414"/>
                  </a:lnTo>
                  <a:lnTo>
                    <a:pt x="2717173" y="317751"/>
                  </a:lnTo>
                  <a:lnTo>
                    <a:pt x="2715601" y="323465"/>
                  </a:lnTo>
                  <a:lnTo>
                    <a:pt x="2716125" y="324764"/>
                  </a:lnTo>
                  <a:lnTo>
                    <a:pt x="2712507" y="330216"/>
                  </a:lnTo>
                  <a:lnTo>
                    <a:pt x="2711984" y="335930"/>
                  </a:lnTo>
                  <a:lnTo>
                    <a:pt x="2709912" y="339045"/>
                  </a:lnTo>
                  <a:lnTo>
                    <a:pt x="2707816" y="347358"/>
                  </a:lnTo>
                  <a:lnTo>
                    <a:pt x="2717697" y="360602"/>
                  </a:lnTo>
                  <a:lnTo>
                    <a:pt x="2715352" y="371768"/>
                  </a:lnTo>
                  <a:lnTo>
                    <a:pt x="2712507" y="392544"/>
                  </a:lnTo>
                  <a:lnTo>
                    <a:pt x="2712507" y="395140"/>
                  </a:lnTo>
                  <a:lnTo>
                    <a:pt x="2707816" y="400336"/>
                  </a:lnTo>
                  <a:lnTo>
                    <a:pt x="2694069" y="417735"/>
                  </a:lnTo>
                  <a:lnTo>
                    <a:pt x="2705221" y="447861"/>
                  </a:lnTo>
                  <a:lnTo>
                    <a:pt x="2700281" y="453054"/>
                  </a:lnTo>
                  <a:lnTo>
                    <a:pt x="2681593" y="472530"/>
                  </a:lnTo>
                  <a:lnTo>
                    <a:pt x="2675356" y="473570"/>
                  </a:lnTo>
                  <a:lnTo>
                    <a:pt x="2659238" y="475129"/>
                  </a:lnTo>
                  <a:lnTo>
                    <a:pt x="2667047" y="485776"/>
                  </a:lnTo>
                  <a:lnTo>
                    <a:pt x="2670166" y="490191"/>
                  </a:lnTo>
                  <a:lnTo>
                    <a:pt x="2683141" y="507849"/>
                  </a:lnTo>
                  <a:lnTo>
                    <a:pt x="2670415" y="528366"/>
                  </a:lnTo>
                  <a:lnTo>
                    <a:pt x="2666249" y="534858"/>
                  </a:lnTo>
                  <a:lnTo>
                    <a:pt x="2690152" y="578488"/>
                  </a:lnTo>
                  <a:lnTo>
                    <a:pt x="2690676" y="580046"/>
                  </a:lnTo>
                  <a:lnTo>
                    <a:pt x="2690426" y="594330"/>
                  </a:lnTo>
                  <a:lnTo>
                    <a:pt x="2690925" y="603419"/>
                  </a:lnTo>
                  <a:lnTo>
                    <a:pt x="2691200" y="615365"/>
                  </a:lnTo>
                  <a:lnTo>
                    <a:pt x="2693520" y="624973"/>
                  </a:lnTo>
                  <a:lnTo>
                    <a:pt x="2689378" y="628350"/>
                  </a:lnTo>
                  <a:lnTo>
                    <a:pt x="2685212" y="630687"/>
                  </a:lnTo>
                  <a:lnTo>
                    <a:pt x="2682367" y="631724"/>
                  </a:lnTo>
                  <a:lnTo>
                    <a:pt x="2668844" y="633802"/>
                  </a:lnTo>
                  <a:lnTo>
                    <a:pt x="2668345" y="640294"/>
                  </a:lnTo>
                  <a:lnTo>
                    <a:pt x="2667023" y="644971"/>
                  </a:lnTo>
                  <a:lnTo>
                    <a:pt x="2654572" y="680808"/>
                  </a:lnTo>
                  <a:lnTo>
                    <a:pt x="2627027" y="744705"/>
                  </a:lnTo>
                  <a:lnTo>
                    <a:pt x="2618968" y="747025"/>
                  </a:lnTo>
                  <a:lnTo>
                    <a:pt x="2597161" y="742884"/>
                  </a:lnTo>
                  <a:lnTo>
                    <a:pt x="2593767" y="741064"/>
                  </a:lnTo>
                  <a:lnTo>
                    <a:pt x="2591172" y="746501"/>
                  </a:lnTo>
                  <a:lnTo>
                    <a:pt x="2587530" y="745204"/>
                  </a:lnTo>
                  <a:lnTo>
                    <a:pt x="2584685" y="741587"/>
                  </a:lnTo>
                  <a:lnTo>
                    <a:pt x="2579221" y="738719"/>
                  </a:lnTo>
                  <a:lnTo>
                    <a:pt x="2578173" y="737173"/>
                  </a:lnTo>
                  <a:lnTo>
                    <a:pt x="2581816" y="730937"/>
                  </a:lnTo>
                  <a:lnTo>
                    <a:pt x="2580518" y="727820"/>
                  </a:lnTo>
                  <a:lnTo>
                    <a:pt x="2581567" y="725475"/>
                  </a:lnTo>
                  <a:lnTo>
                    <a:pt x="2581567" y="720288"/>
                  </a:lnTo>
                  <a:lnTo>
                    <a:pt x="2582066" y="718467"/>
                  </a:lnTo>
                  <a:lnTo>
                    <a:pt x="2584935" y="716397"/>
                  </a:lnTo>
                  <a:lnTo>
                    <a:pt x="2584162" y="714826"/>
                  </a:lnTo>
                  <a:lnTo>
                    <a:pt x="2585983" y="711458"/>
                  </a:lnTo>
                  <a:lnTo>
                    <a:pt x="2585459" y="703143"/>
                  </a:lnTo>
                  <a:lnTo>
                    <a:pt x="2580768" y="699766"/>
                  </a:lnTo>
                  <a:lnTo>
                    <a:pt x="2579745" y="696648"/>
                  </a:lnTo>
                  <a:lnTo>
                    <a:pt x="2581043" y="695352"/>
                  </a:lnTo>
                  <a:lnTo>
                    <a:pt x="2580518" y="690678"/>
                  </a:lnTo>
                  <a:lnTo>
                    <a:pt x="2579221" y="688338"/>
                  </a:lnTo>
                  <a:lnTo>
                    <a:pt x="2568043" y="693793"/>
                  </a:lnTo>
                  <a:lnTo>
                    <a:pt x="2563627" y="693793"/>
                  </a:lnTo>
                  <a:lnTo>
                    <a:pt x="2561032" y="695092"/>
                  </a:lnTo>
                  <a:lnTo>
                    <a:pt x="2560533" y="693533"/>
                  </a:lnTo>
                  <a:lnTo>
                    <a:pt x="2555593" y="694052"/>
                  </a:lnTo>
                  <a:lnTo>
                    <a:pt x="2555593" y="691196"/>
                  </a:lnTo>
                  <a:lnTo>
                    <a:pt x="2552724" y="689897"/>
                  </a:lnTo>
                  <a:lnTo>
                    <a:pt x="2548307" y="688600"/>
                  </a:lnTo>
                  <a:lnTo>
                    <a:pt x="2547534" y="685742"/>
                  </a:lnTo>
                  <a:lnTo>
                    <a:pt x="2542868" y="685742"/>
                  </a:lnTo>
                  <a:lnTo>
                    <a:pt x="2539999" y="686522"/>
                  </a:lnTo>
                  <a:lnTo>
                    <a:pt x="2537928" y="682886"/>
                  </a:lnTo>
                  <a:lnTo>
                    <a:pt x="2535832" y="681846"/>
                  </a:lnTo>
                  <a:lnTo>
                    <a:pt x="2529869" y="675875"/>
                  </a:lnTo>
                  <a:lnTo>
                    <a:pt x="2521809" y="676653"/>
                  </a:lnTo>
                  <a:lnTo>
                    <a:pt x="2514275" y="674835"/>
                  </a:lnTo>
                  <a:lnTo>
                    <a:pt x="2504918" y="674835"/>
                  </a:lnTo>
                  <a:lnTo>
                    <a:pt x="2502598" y="658214"/>
                  </a:lnTo>
                  <a:lnTo>
                    <a:pt x="2500776" y="637960"/>
                  </a:lnTo>
                  <a:lnTo>
                    <a:pt x="2497907" y="622117"/>
                  </a:lnTo>
                  <a:lnTo>
                    <a:pt x="2492967" y="594330"/>
                  </a:lnTo>
                  <a:lnTo>
                    <a:pt x="2490646" y="586798"/>
                  </a:lnTo>
                  <a:lnTo>
                    <a:pt x="2486230" y="573814"/>
                  </a:lnTo>
                  <a:lnTo>
                    <a:pt x="2473231" y="559789"/>
                  </a:lnTo>
                  <a:lnTo>
                    <a:pt x="2455316" y="577969"/>
                  </a:lnTo>
                  <a:lnTo>
                    <a:pt x="2436080" y="576410"/>
                  </a:lnTo>
                  <a:lnTo>
                    <a:pt x="2410630" y="585498"/>
                  </a:lnTo>
                  <a:lnTo>
                    <a:pt x="2397880" y="589135"/>
                  </a:lnTo>
                  <a:lnTo>
                    <a:pt x="2390345" y="585760"/>
                  </a:lnTo>
                  <a:lnTo>
                    <a:pt x="2369836" y="578228"/>
                  </a:lnTo>
                  <a:lnTo>
                    <a:pt x="2363848" y="574592"/>
                  </a:lnTo>
                  <a:lnTo>
                    <a:pt x="2359705" y="576410"/>
                  </a:lnTo>
                  <a:lnTo>
                    <a:pt x="2355289" y="576410"/>
                  </a:lnTo>
                  <a:lnTo>
                    <a:pt x="2340992" y="580565"/>
                  </a:lnTo>
                  <a:lnTo>
                    <a:pt x="2336327" y="582124"/>
                  </a:lnTo>
                  <a:lnTo>
                    <a:pt x="2324101" y="608093"/>
                  </a:lnTo>
                  <a:lnTo>
                    <a:pt x="2311127" y="634583"/>
                  </a:lnTo>
                  <a:lnTo>
                    <a:pt x="2303841" y="660811"/>
                  </a:lnTo>
                  <a:lnTo>
                    <a:pt x="2282533" y="660292"/>
                  </a:lnTo>
                  <a:lnTo>
                    <a:pt x="2282533" y="666525"/>
                  </a:lnTo>
                  <a:lnTo>
                    <a:pt x="2260452" y="671199"/>
                  </a:lnTo>
                  <a:lnTo>
                    <a:pt x="2244609" y="673538"/>
                  </a:lnTo>
                  <a:lnTo>
                    <a:pt x="2235252" y="680030"/>
                  </a:lnTo>
                  <a:lnTo>
                    <a:pt x="2224348" y="690156"/>
                  </a:lnTo>
                  <a:lnTo>
                    <a:pt x="2212647" y="697170"/>
                  </a:lnTo>
                  <a:lnTo>
                    <a:pt x="2200196" y="706271"/>
                  </a:lnTo>
                  <a:lnTo>
                    <a:pt x="2192661" y="711982"/>
                  </a:lnTo>
                  <a:lnTo>
                    <a:pt x="2184328" y="714052"/>
                  </a:lnTo>
                  <a:lnTo>
                    <a:pt x="2183031" y="716122"/>
                  </a:lnTo>
                  <a:lnTo>
                    <a:pt x="2179412" y="717943"/>
                  </a:lnTo>
                  <a:lnTo>
                    <a:pt x="2177067" y="715873"/>
                  </a:lnTo>
                  <a:lnTo>
                    <a:pt x="2174722" y="716896"/>
                  </a:lnTo>
                  <a:lnTo>
                    <a:pt x="2171353" y="714826"/>
                  </a:lnTo>
                  <a:lnTo>
                    <a:pt x="2169008" y="714576"/>
                  </a:lnTo>
                  <a:lnTo>
                    <a:pt x="2166164" y="716122"/>
                  </a:lnTo>
                  <a:lnTo>
                    <a:pt x="2161748" y="716122"/>
                  </a:lnTo>
                  <a:lnTo>
                    <a:pt x="2158878" y="714576"/>
                  </a:lnTo>
                  <a:lnTo>
                    <a:pt x="2158105" y="718716"/>
                  </a:lnTo>
                  <a:lnTo>
                    <a:pt x="2159926" y="722632"/>
                  </a:lnTo>
                  <a:lnTo>
                    <a:pt x="2154986" y="731187"/>
                  </a:lnTo>
                  <a:lnTo>
                    <a:pt x="2150295" y="729117"/>
                  </a:lnTo>
                  <a:lnTo>
                    <a:pt x="2138868" y="728843"/>
                  </a:lnTo>
                  <a:lnTo>
                    <a:pt x="2121727" y="729641"/>
                  </a:lnTo>
                  <a:lnTo>
                    <a:pt x="2120155" y="731461"/>
                  </a:lnTo>
                  <a:lnTo>
                    <a:pt x="2110549" y="731960"/>
                  </a:lnTo>
                  <a:lnTo>
                    <a:pt x="2104585" y="729366"/>
                  </a:lnTo>
                  <a:lnTo>
                    <a:pt x="2100943" y="729117"/>
                  </a:lnTo>
                  <a:lnTo>
                    <a:pt x="2098872" y="728344"/>
                  </a:lnTo>
                  <a:lnTo>
                    <a:pt x="2096526" y="725475"/>
                  </a:lnTo>
                  <a:lnTo>
                    <a:pt x="2094955" y="727546"/>
                  </a:lnTo>
                  <a:lnTo>
                    <a:pt x="2093931" y="736649"/>
                  </a:lnTo>
                  <a:lnTo>
                    <a:pt x="2092110" y="739767"/>
                  </a:lnTo>
                  <a:lnTo>
                    <a:pt x="2093408" y="742610"/>
                  </a:lnTo>
                  <a:lnTo>
                    <a:pt x="2090289" y="748322"/>
                  </a:lnTo>
                  <a:lnTo>
                    <a:pt x="2090538" y="754557"/>
                  </a:lnTo>
                  <a:lnTo>
                    <a:pt x="2092110" y="757151"/>
                  </a:lnTo>
                  <a:lnTo>
                    <a:pt x="2090538" y="758473"/>
                  </a:lnTo>
                  <a:lnTo>
                    <a:pt x="2091586" y="762613"/>
                  </a:lnTo>
                  <a:lnTo>
                    <a:pt x="2094955" y="763386"/>
                  </a:lnTo>
                  <a:lnTo>
                    <a:pt x="2096002" y="768848"/>
                  </a:lnTo>
                  <a:lnTo>
                    <a:pt x="2095229" y="771966"/>
                  </a:lnTo>
                  <a:lnTo>
                    <a:pt x="2096002" y="774834"/>
                  </a:lnTo>
                  <a:lnTo>
                    <a:pt x="2090538" y="775333"/>
                  </a:lnTo>
                  <a:lnTo>
                    <a:pt x="2071576" y="774834"/>
                  </a:lnTo>
                  <a:lnTo>
                    <a:pt x="2058327" y="775856"/>
                  </a:lnTo>
                  <a:lnTo>
                    <a:pt x="2058078" y="773512"/>
                  </a:lnTo>
                  <a:lnTo>
                    <a:pt x="2056007" y="767302"/>
                  </a:lnTo>
                  <a:lnTo>
                    <a:pt x="2050792" y="767302"/>
                  </a:lnTo>
                  <a:lnTo>
                    <a:pt x="2039639" y="768598"/>
                  </a:lnTo>
                  <a:lnTo>
                    <a:pt x="2030008" y="769098"/>
                  </a:lnTo>
                  <a:lnTo>
                    <a:pt x="2027164" y="769621"/>
                  </a:lnTo>
                  <a:lnTo>
                    <a:pt x="2022748" y="759246"/>
                  </a:lnTo>
                  <a:lnTo>
                    <a:pt x="2020652" y="763137"/>
                  </a:lnTo>
                  <a:lnTo>
                    <a:pt x="2018581" y="765731"/>
                  </a:lnTo>
                  <a:lnTo>
                    <a:pt x="2015213" y="766778"/>
                  </a:lnTo>
                  <a:lnTo>
                    <a:pt x="2011819" y="765731"/>
                  </a:lnTo>
                  <a:lnTo>
                    <a:pt x="2008451" y="767027"/>
                  </a:lnTo>
                  <a:lnTo>
                    <a:pt x="2005606" y="769895"/>
                  </a:lnTo>
                  <a:lnTo>
                    <a:pt x="1999868" y="771192"/>
                  </a:lnTo>
                  <a:lnTo>
                    <a:pt x="1998570" y="770669"/>
                  </a:lnTo>
                  <a:lnTo>
                    <a:pt x="1994953" y="774834"/>
                  </a:lnTo>
                  <a:lnTo>
                    <a:pt x="1991310" y="778201"/>
                  </a:lnTo>
                  <a:lnTo>
                    <a:pt x="1985072" y="781319"/>
                  </a:lnTo>
                  <a:lnTo>
                    <a:pt x="1988965" y="784686"/>
                  </a:lnTo>
                  <a:lnTo>
                    <a:pt x="1993381" y="791445"/>
                  </a:lnTo>
                  <a:lnTo>
                    <a:pt x="1995202" y="798204"/>
                  </a:lnTo>
                  <a:lnTo>
                    <a:pt x="1992607" y="799226"/>
                  </a:lnTo>
                  <a:lnTo>
                    <a:pt x="1987417" y="803392"/>
                  </a:lnTo>
                  <a:lnTo>
                    <a:pt x="1988965" y="806759"/>
                  </a:lnTo>
                  <a:lnTo>
                    <a:pt x="1997024" y="822097"/>
                  </a:lnTo>
                  <a:lnTo>
                    <a:pt x="1998570" y="827809"/>
                  </a:lnTo>
                  <a:lnTo>
                    <a:pt x="1993905" y="823394"/>
                  </a:lnTo>
                  <a:lnTo>
                    <a:pt x="1991310" y="819478"/>
                  </a:lnTo>
                  <a:lnTo>
                    <a:pt x="1985846" y="812994"/>
                  </a:lnTo>
                  <a:lnTo>
                    <a:pt x="1978061" y="806509"/>
                  </a:lnTo>
                  <a:lnTo>
                    <a:pt x="1974942" y="803392"/>
                  </a:lnTo>
                  <a:lnTo>
                    <a:pt x="1972073" y="798453"/>
                  </a:lnTo>
                  <a:lnTo>
                    <a:pt x="1967657" y="793265"/>
                  </a:lnTo>
                  <a:lnTo>
                    <a:pt x="1965835" y="793515"/>
                  </a:lnTo>
                  <a:lnTo>
                    <a:pt x="1964288" y="790397"/>
                  </a:lnTo>
                  <a:lnTo>
                    <a:pt x="1957003" y="794288"/>
                  </a:lnTo>
                  <a:lnTo>
                    <a:pt x="1952088" y="798977"/>
                  </a:lnTo>
                  <a:lnTo>
                    <a:pt x="1948170" y="800523"/>
                  </a:lnTo>
                  <a:lnTo>
                    <a:pt x="1942456" y="801321"/>
                  </a:lnTo>
                  <a:lnTo>
                    <a:pt x="1945575" y="807033"/>
                  </a:lnTo>
                  <a:lnTo>
                    <a:pt x="1949468" y="815064"/>
                  </a:lnTo>
                  <a:lnTo>
                    <a:pt x="1953634" y="825464"/>
                  </a:lnTo>
                  <a:lnTo>
                    <a:pt x="1957527" y="836887"/>
                  </a:lnTo>
                  <a:lnTo>
                    <a:pt x="1960396" y="846490"/>
                  </a:lnTo>
                  <a:lnTo>
                    <a:pt x="1958325" y="847288"/>
                  </a:lnTo>
                  <a:lnTo>
                    <a:pt x="1959623" y="851952"/>
                  </a:lnTo>
                  <a:lnTo>
                    <a:pt x="1957003" y="855593"/>
                  </a:lnTo>
                  <a:lnTo>
                    <a:pt x="1958574" y="858960"/>
                  </a:lnTo>
                  <a:lnTo>
                    <a:pt x="1959623" y="863899"/>
                  </a:lnTo>
                  <a:lnTo>
                    <a:pt x="1964039" y="868837"/>
                  </a:lnTo>
                  <a:lnTo>
                    <a:pt x="1965835" y="874299"/>
                  </a:lnTo>
                  <a:lnTo>
                    <a:pt x="1965586" y="877142"/>
                  </a:lnTo>
                  <a:lnTo>
                    <a:pt x="1962467" y="881831"/>
                  </a:lnTo>
                  <a:lnTo>
                    <a:pt x="1964812" y="890660"/>
                  </a:lnTo>
                  <a:lnTo>
                    <a:pt x="1970002" y="902857"/>
                  </a:lnTo>
                  <a:lnTo>
                    <a:pt x="1971823" y="905974"/>
                  </a:lnTo>
                  <a:lnTo>
                    <a:pt x="1986120" y="912210"/>
                  </a:lnTo>
                  <a:lnTo>
                    <a:pt x="2001440" y="918171"/>
                  </a:lnTo>
                  <a:lnTo>
                    <a:pt x="2004808" y="930641"/>
                  </a:lnTo>
                  <a:lnTo>
                    <a:pt x="2002987" y="931165"/>
                  </a:lnTo>
                  <a:lnTo>
                    <a:pt x="2004309" y="938423"/>
                  </a:lnTo>
                  <a:lnTo>
                    <a:pt x="2004559" y="947252"/>
                  </a:lnTo>
                  <a:lnTo>
                    <a:pt x="2005332" y="948299"/>
                  </a:lnTo>
                  <a:lnTo>
                    <a:pt x="1990786" y="963089"/>
                  </a:lnTo>
                  <a:lnTo>
                    <a:pt x="1990012" y="963613"/>
                  </a:lnTo>
                  <a:lnTo>
                    <a:pt x="1986120" y="960246"/>
                  </a:lnTo>
                  <a:lnTo>
                    <a:pt x="1983001" y="960496"/>
                  </a:lnTo>
                  <a:lnTo>
                    <a:pt x="1975466" y="957902"/>
                  </a:lnTo>
                  <a:lnTo>
                    <a:pt x="1968704" y="962067"/>
                  </a:lnTo>
                  <a:lnTo>
                    <a:pt x="1968181" y="968028"/>
                  </a:lnTo>
                  <a:lnTo>
                    <a:pt x="1965062" y="971145"/>
                  </a:lnTo>
                  <a:lnTo>
                    <a:pt x="1962467" y="971918"/>
                  </a:lnTo>
                  <a:lnTo>
                    <a:pt x="1957028" y="974787"/>
                  </a:lnTo>
                  <a:lnTo>
                    <a:pt x="1957028" y="976857"/>
                  </a:lnTo>
                  <a:lnTo>
                    <a:pt x="1953909" y="981022"/>
                  </a:lnTo>
                  <a:lnTo>
                    <a:pt x="1953634" y="983366"/>
                  </a:lnTo>
                  <a:lnTo>
                    <a:pt x="1951040" y="983092"/>
                  </a:lnTo>
                  <a:lnTo>
                    <a:pt x="1946374" y="986210"/>
                  </a:lnTo>
                  <a:lnTo>
                    <a:pt x="1944029" y="988804"/>
                  </a:lnTo>
                  <a:lnTo>
                    <a:pt x="1938839" y="984663"/>
                  </a:lnTo>
                  <a:lnTo>
                    <a:pt x="1931029" y="979974"/>
                  </a:lnTo>
                  <a:lnTo>
                    <a:pt x="1924542" y="975560"/>
                  </a:lnTo>
                  <a:lnTo>
                    <a:pt x="1919352" y="969075"/>
                  </a:lnTo>
                  <a:lnTo>
                    <a:pt x="1908948" y="965184"/>
                  </a:lnTo>
                  <a:lnTo>
                    <a:pt x="1901413" y="963089"/>
                  </a:lnTo>
                  <a:lnTo>
                    <a:pt x="1895974" y="960496"/>
                  </a:lnTo>
                  <a:lnTo>
                    <a:pt x="1891033" y="957129"/>
                  </a:lnTo>
                  <a:lnTo>
                    <a:pt x="1886342" y="953238"/>
                  </a:lnTo>
                  <a:lnTo>
                    <a:pt x="1883498" y="954260"/>
                  </a:lnTo>
                  <a:lnTo>
                    <a:pt x="1885320" y="961543"/>
                  </a:lnTo>
                  <a:lnTo>
                    <a:pt x="1880903" y="965683"/>
                  </a:lnTo>
                  <a:lnTo>
                    <a:pt x="1876212" y="969324"/>
                  </a:lnTo>
                  <a:lnTo>
                    <a:pt x="1874142" y="969848"/>
                  </a:lnTo>
                  <a:lnTo>
                    <a:pt x="1872595" y="967504"/>
                  </a:lnTo>
                  <a:lnTo>
                    <a:pt x="1872071" y="963863"/>
                  </a:lnTo>
                  <a:lnTo>
                    <a:pt x="1870773" y="961543"/>
                  </a:lnTo>
                  <a:lnTo>
                    <a:pt x="1866881" y="960745"/>
                  </a:lnTo>
                  <a:lnTo>
                    <a:pt x="1861667" y="962840"/>
                  </a:lnTo>
                  <a:lnTo>
                    <a:pt x="1859870" y="964386"/>
                  </a:lnTo>
                  <a:lnTo>
                    <a:pt x="1857524" y="963613"/>
                  </a:lnTo>
                  <a:lnTo>
                    <a:pt x="1855179" y="958675"/>
                  </a:lnTo>
                  <a:lnTo>
                    <a:pt x="1851038" y="955557"/>
                  </a:lnTo>
                  <a:lnTo>
                    <a:pt x="1848418" y="957902"/>
                  </a:lnTo>
                  <a:lnTo>
                    <a:pt x="1849216" y="963863"/>
                  </a:lnTo>
                  <a:lnTo>
                    <a:pt x="1847644" y="964910"/>
                  </a:lnTo>
                  <a:lnTo>
                    <a:pt x="1843228" y="963089"/>
                  </a:lnTo>
                  <a:lnTo>
                    <a:pt x="1842205" y="960745"/>
                  </a:lnTo>
                  <a:lnTo>
                    <a:pt x="1844525" y="958151"/>
                  </a:lnTo>
                  <a:lnTo>
                    <a:pt x="1844800" y="955832"/>
                  </a:lnTo>
                  <a:lnTo>
                    <a:pt x="1842979" y="949846"/>
                  </a:lnTo>
                  <a:lnTo>
                    <a:pt x="1841681" y="947252"/>
                  </a:lnTo>
                  <a:lnTo>
                    <a:pt x="1840109" y="946204"/>
                  </a:lnTo>
                  <a:lnTo>
                    <a:pt x="1836217" y="945955"/>
                  </a:lnTo>
                  <a:lnTo>
                    <a:pt x="1833622" y="945182"/>
                  </a:lnTo>
                  <a:lnTo>
                    <a:pt x="1832848" y="941540"/>
                  </a:lnTo>
                  <a:lnTo>
                    <a:pt x="1835967" y="940742"/>
                  </a:lnTo>
                  <a:lnTo>
                    <a:pt x="1838288" y="943610"/>
                  </a:lnTo>
                  <a:lnTo>
                    <a:pt x="1841406" y="944134"/>
                  </a:lnTo>
                  <a:lnTo>
                    <a:pt x="1843502" y="943336"/>
                  </a:lnTo>
                  <a:lnTo>
                    <a:pt x="1846596" y="940218"/>
                  </a:lnTo>
                  <a:lnTo>
                    <a:pt x="1846871" y="938148"/>
                  </a:lnTo>
                  <a:lnTo>
                    <a:pt x="1843752" y="936602"/>
                  </a:lnTo>
                  <a:lnTo>
                    <a:pt x="1841681" y="932960"/>
                  </a:lnTo>
                  <a:lnTo>
                    <a:pt x="1842180" y="924655"/>
                  </a:lnTo>
                  <a:lnTo>
                    <a:pt x="1840359" y="915826"/>
                  </a:lnTo>
                  <a:lnTo>
                    <a:pt x="1839061" y="913232"/>
                  </a:lnTo>
                  <a:lnTo>
                    <a:pt x="1836741" y="911910"/>
                  </a:lnTo>
                  <a:lnTo>
                    <a:pt x="1834645" y="913232"/>
                  </a:lnTo>
                  <a:lnTo>
                    <a:pt x="1832325" y="917647"/>
                  </a:lnTo>
                  <a:lnTo>
                    <a:pt x="1829206" y="918669"/>
                  </a:lnTo>
                  <a:lnTo>
                    <a:pt x="1827908" y="917123"/>
                  </a:lnTo>
                  <a:lnTo>
                    <a:pt x="1829455" y="912185"/>
                  </a:lnTo>
                  <a:lnTo>
                    <a:pt x="1832050" y="910888"/>
                  </a:lnTo>
                  <a:lnTo>
                    <a:pt x="1832848" y="909067"/>
                  </a:lnTo>
                  <a:lnTo>
                    <a:pt x="1831277" y="903879"/>
                  </a:lnTo>
                  <a:lnTo>
                    <a:pt x="1829206" y="902832"/>
                  </a:lnTo>
                  <a:lnTo>
                    <a:pt x="1825313" y="906199"/>
                  </a:lnTo>
                  <a:lnTo>
                    <a:pt x="1821671" y="905949"/>
                  </a:lnTo>
                  <a:lnTo>
                    <a:pt x="1817254" y="902582"/>
                  </a:lnTo>
                  <a:lnTo>
                    <a:pt x="1812064" y="899988"/>
                  </a:lnTo>
                  <a:lnTo>
                    <a:pt x="1811017" y="896871"/>
                  </a:lnTo>
                  <a:lnTo>
                    <a:pt x="1814385" y="891658"/>
                  </a:lnTo>
                  <a:lnTo>
                    <a:pt x="1815183" y="889064"/>
                  </a:lnTo>
                  <a:lnTo>
                    <a:pt x="1814136" y="886994"/>
                  </a:lnTo>
                  <a:lnTo>
                    <a:pt x="1811266" y="886221"/>
                  </a:lnTo>
                  <a:lnTo>
                    <a:pt x="1808422" y="886994"/>
                  </a:lnTo>
                  <a:lnTo>
                    <a:pt x="1804005" y="889064"/>
                  </a:lnTo>
                  <a:lnTo>
                    <a:pt x="1802434" y="891408"/>
                  </a:lnTo>
                  <a:lnTo>
                    <a:pt x="1802184" y="893753"/>
                  </a:lnTo>
                  <a:lnTo>
                    <a:pt x="1805553" y="898691"/>
                  </a:lnTo>
                  <a:lnTo>
                    <a:pt x="1805029" y="901535"/>
                  </a:lnTo>
                  <a:lnTo>
                    <a:pt x="1800363" y="900238"/>
                  </a:lnTo>
                  <a:lnTo>
                    <a:pt x="1798018" y="896871"/>
                  </a:lnTo>
                  <a:lnTo>
                    <a:pt x="1796196" y="890885"/>
                  </a:lnTo>
                  <a:lnTo>
                    <a:pt x="1793601" y="884924"/>
                  </a:lnTo>
                  <a:lnTo>
                    <a:pt x="1787364" y="877916"/>
                  </a:lnTo>
                  <a:lnTo>
                    <a:pt x="1782423" y="875820"/>
                  </a:lnTo>
                  <a:lnTo>
                    <a:pt x="1779330" y="868563"/>
                  </a:lnTo>
                  <a:lnTo>
                    <a:pt x="1777757" y="859210"/>
                  </a:lnTo>
                  <a:lnTo>
                    <a:pt x="1775936" y="855568"/>
                  </a:lnTo>
                  <a:lnTo>
                    <a:pt x="1771794" y="852450"/>
                  </a:lnTo>
                  <a:lnTo>
                    <a:pt x="1770996" y="848809"/>
                  </a:lnTo>
                  <a:lnTo>
                    <a:pt x="1772568" y="847512"/>
                  </a:lnTo>
                  <a:lnTo>
                    <a:pt x="1774888" y="847512"/>
                  </a:lnTo>
                  <a:lnTo>
                    <a:pt x="1778281" y="838683"/>
                  </a:lnTo>
                  <a:lnTo>
                    <a:pt x="1776710" y="837386"/>
                  </a:lnTo>
                  <a:lnTo>
                    <a:pt x="1772568" y="838683"/>
                  </a:lnTo>
                  <a:lnTo>
                    <a:pt x="1770996" y="840778"/>
                  </a:lnTo>
                  <a:lnTo>
                    <a:pt x="1768401" y="842075"/>
                  </a:lnTo>
                  <a:lnTo>
                    <a:pt x="1758521" y="838434"/>
                  </a:lnTo>
                  <a:lnTo>
                    <a:pt x="1743974" y="839207"/>
                  </a:lnTo>
                  <a:lnTo>
                    <a:pt x="1734643" y="832972"/>
                  </a:lnTo>
                  <a:lnTo>
                    <a:pt x="1731250" y="833495"/>
                  </a:lnTo>
                  <a:lnTo>
                    <a:pt x="1730476" y="829330"/>
                  </a:lnTo>
                  <a:lnTo>
                    <a:pt x="1727607" y="829330"/>
                  </a:lnTo>
                  <a:lnTo>
                    <a:pt x="1723715" y="828033"/>
                  </a:lnTo>
                  <a:lnTo>
                    <a:pt x="1719298" y="830378"/>
                  </a:lnTo>
                  <a:lnTo>
                    <a:pt x="1715656" y="831675"/>
                  </a:lnTo>
                  <a:lnTo>
                    <a:pt x="1715656" y="834792"/>
                  </a:lnTo>
                  <a:lnTo>
                    <a:pt x="1710740" y="841277"/>
                  </a:lnTo>
                  <a:lnTo>
                    <a:pt x="1707871" y="840504"/>
                  </a:lnTo>
                  <a:lnTo>
                    <a:pt x="1707347" y="842325"/>
                  </a:lnTo>
                  <a:lnTo>
                    <a:pt x="1704228" y="843098"/>
                  </a:lnTo>
                  <a:lnTo>
                    <a:pt x="1698265" y="846215"/>
                  </a:lnTo>
                  <a:lnTo>
                    <a:pt x="1695146" y="844145"/>
                  </a:lnTo>
                  <a:lnTo>
                    <a:pt x="1695146" y="842574"/>
                  </a:lnTo>
                  <a:lnTo>
                    <a:pt x="1692277" y="840504"/>
                  </a:lnTo>
                  <a:lnTo>
                    <a:pt x="1692551" y="838958"/>
                  </a:lnTo>
                  <a:lnTo>
                    <a:pt x="1690730" y="835840"/>
                  </a:lnTo>
                  <a:lnTo>
                    <a:pt x="1691504" y="834269"/>
                  </a:lnTo>
                  <a:lnTo>
                    <a:pt x="1689158" y="832972"/>
                  </a:lnTo>
                  <a:lnTo>
                    <a:pt x="1687611" y="829081"/>
                  </a:lnTo>
                  <a:lnTo>
                    <a:pt x="1692027" y="826487"/>
                  </a:lnTo>
                  <a:lnTo>
                    <a:pt x="1687361" y="820252"/>
                  </a:lnTo>
                  <a:lnTo>
                    <a:pt x="1685790" y="816361"/>
                  </a:lnTo>
                  <a:lnTo>
                    <a:pt x="1685540" y="813243"/>
                  </a:lnTo>
                  <a:lnTo>
                    <a:pt x="1686563" y="809352"/>
                  </a:lnTo>
                  <a:lnTo>
                    <a:pt x="1686837" y="804664"/>
                  </a:lnTo>
                  <a:lnTo>
                    <a:pt x="1690206" y="800000"/>
                  </a:lnTo>
                  <a:lnTo>
                    <a:pt x="1670196" y="793240"/>
                  </a:lnTo>
                  <a:lnTo>
                    <a:pt x="1669172" y="788576"/>
                  </a:lnTo>
                  <a:lnTo>
                    <a:pt x="1664482" y="790123"/>
                  </a:lnTo>
                  <a:lnTo>
                    <a:pt x="1663184" y="783364"/>
                  </a:lnTo>
                  <a:lnTo>
                    <a:pt x="1661113" y="776879"/>
                  </a:lnTo>
                  <a:lnTo>
                    <a:pt x="1660340" y="772988"/>
                  </a:lnTo>
                  <a:lnTo>
                    <a:pt x="1665779" y="771417"/>
                  </a:lnTo>
                  <a:lnTo>
                    <a:pt x="1665530" y="769098"/>
                  </a:lnTo>
                  <a:lnTo>
                    <a:pt x="1662935" y="764159"/>
                  </a:lnTo>
                  <a:lnTo>
                    <a:pt x="1664482" y="757400"/>
                  </a:lnTo>
                  <a:lnTo>
                    <a:pt x="1664232" y="754557"/>
                  </a:lnTo>
                  <a:lnTo>
                    <a:pt x="1654626" y="758971"/>
                  </a:lnTo>
                  <a:lnTo>
                    <a:pt x="1647615" y="761291"/>
                  </a:lnTo>
                  <a:lnTo>
                    <a:pt x="1638508" y="762588"/>
                  </a:lnTo>
                  <a:lnTo>
                    <a:pt x="1634865" y="764159"/>
                  </a:lnTo>
                  <a:lnTo>
                    <a:pt x="1629676" y="752736"/>
                  </a:lnTo>
                  <a:lnTo>
                    <a:pt x="1620593" y="755579"/>
                  </a:lnTo>
                  <a:lnTo>
                    <a:pt x="1602929" y="727795"/>
                  </a:lnTo>
                  <a:lnTo>
                    <a:pt x="1595893" y="717145"/>
                  </a:lnTo>
                  <a:lnTo>
                    <a:pt x="1586810" y="703126"/>
                  </a:lnTo>
                  <a:lnTo>
                    <a:pt x="1580049" y="692478"/>
                  </a:lnTo>
                  <a:lnTo>
                    <a:pt x="1570443" y="677416"/>
                  </a:lnTo>
                  <a:lnTo>
                    <a:pt x="1568622" y="678975"/>
                  </a:lnTo>
                  <a:lnTo>
                    <a:pt x="1560313" y="683130"/>
                  </a:lnTo>
                  <a:lnTo>
                    <a:pt x="1554599" y="685727"/>
                  </a:lnTo>
                  <a:lnTo>
                    <a:pt x="1551730" y="685986"/>
                  </a:lnTo>
                  <a:lnTo>
                    <a:pt x="1546815" y="688061"/>
                  </a:lnTo>
                  <a:lnTo>
                    <a:pt x="1540303" y="689880"/>
                  </a:lnTo>
                  <a:lnTo>
                    <a:pt x="1533541" y="692478"/>
                  </a:lnTo>
                  <a:lnTo>
                    <a:pt x="1521340" y="694035"/>
                  </a:lnTo>
                  <a:lnTo>
                    <a:pt x="1520567" y="692478"/>
                  </a:lnTo>
                  <a:lnTo>
                    <a:pt x="1513556" y="694815"/>
                  </a:lnTo>
                  <a:lnTo>
                    <a:pt x="1508615" y="697412"/>
                  </a:lnTo>
                  <a:lnTo>
                    <a:pt x="1507318" y="697152"/>
                  </a:lnTo>
                  <a:lnTo>
                    <a:pt x="1501329" y="698711"/>
                  </a:lnTo>
                  <a:lnTo>
                    <a:pt x="1501604" y="703652"/>
                  </a:lnTo>
                  <a:lnTo>
                    <a:pt x="1499009" y="703901"/>
                  </a:lnTo>
                  <a:lnTo>
                    <a:pt x="1500307" y="707019"/>
                  </a:lnTo>
                  <a:lnTo>
                    <a:pt x="1502103" y="708067"/>
                  </a:lnTo>
                  <a:lnTo>
                    <a:pt x="1505746" y="712731"/>
                  </a:lnTo>
                  <a:lnTo>
                    <a:pt x="1506794" y="715599"/>
                  </a:lnTo>
                  <a:lnTo>
                    <a:pt x="1507567" y="723630"/>
                  </a:lnTo>
                  <a:lnTo>
                    <a:pt x="1507068" y="729865"/>
                  </a:lnTo>
                  <a:lnTo>
                    <a:pt x="1507068" y="737397"/>
                  </a:lnTo>
                  <a:lnTo>
                    <a:pt x="1506020" y="744406"/>
                  </a:lnTo>
                  <a:lnTo>
                    <a:pt x="1504973" y="749095"/>
                  </a:lnTo>
                  <a:lnTo>
                    <a:pt x="1505497" y="755056"/>
                  </a:lnTo>
                  <a:lnTo>
                    <a:pt x="1510686" y="761815"/>
                  </a:lnTo>
                  <a:lnTo>
                    <a:pt x="1507592" y="769871"/>
                  </a:lnTo>
                  <a:lnTo>
                    <a:pt x="1506020" y="771168"/>
                  </a:lnTo>
                  <a:lnTo>
                    <a:pt x="1502652" y="776106"/>
                  </a:lnTo>
                  <a:lnTo>
                    <a:pt x="1510686" y="780770"/>
                  </a:lnTo>
                  <a:lnTo>
                    <a:pt x="1510437" y="782590"/>
                  </a:lnTo>
                  <a:lnTo>
                    <a:pt x="1506020" y="783114"/>
                  </a:lnTo>
                  <a:lnTo>
                    <a:pt x="1499259" y="784661"/>
                  </a:lnTo>
                  <a:lnTo>
                    <a:pt x="1500556" y="788826"/>
                  </a:lnTo>
                  <a:lnTo>
                    <a:pt x="1501080" y="797655"/>
                  </a:lnTo>
                  <a:lnTo>
                    <a:pt x="1503949" y="802843"/>
                  </a:lnTo>
                  <a:lnTo>
                    <a:pt x="1503675" y="813767"/>
                  </a:lnTo>
                  <a:lnTo>
                    <a:pt x="1504473" y="822072"/>
                  </a:lnTo>
                  <a:lnTo>
                    <a:pt x="1502378" y="822571"/>
                  </a:lnTo>
                  <a:lnTo>
                    <a:pt x="1501879" y="831400"/>
                  </a:lnTo>
                  <a:lnTo>
                    <a:pt x="1497188" y="833495"/>
                  </a:lnTo>
                  <a:lnTo>
                    <a:pt x="1495641" y="833221"/>
                  </a:lnTo>
                  <a:lnTo>
                    <a:pt x="1491724" y="830627"/>
                  </a:lnTo>
                  <a:lnTo>
                    <a:pt x="1486010" y="830627"/>
                  </a:lnTo>
                  <a:lnTo>
                    <a:pt x="1486534" y="832448"/>
                  </a:lnTo>
                  <a:lnTo>
                    <a:pt x="1489129" y="836613"/>
                  </a:lnTo>
                  <a:lnTo>
                    <a:pt x="1490177" y="841551"/>
                  </a:lnTo>
                  <a:lnTo>
                    <a:pt x="1489404" y="841801"/>
                  </a:lnTo>
                  <a:lnTo>
                    <a:pt x="1491474" y="849083"/>
                  </a:lnTo>
                  <a:lnTo>
                    <a:pt x="1490426" y="851403"/>
                  </a:lnTo>
                  <a:lnTo>
                    <a:pt x="1491724" y="854795"/>
                  </a:lnTo>
                  <a:lnTo>
                    <a:pt x="1488605" y="856591"/>
                  </a:lnTo>
                  <a:lnTo>
                    <a:pt x="1488879" y="865944"/>
                  </a:lnTo>
                  <a:lnTo>
                    <a:pt x="1486784" y="870109"/>
                  </a:lnTo>
                  <a:lnTo>
                    <a:pt x="1485236" y="870109"/>
                  </a:lnTo>
                  <a:lnTo>
                    <a:pt x="1482891" y="874000"/>
                  </a:lnTo>
                  <a:lnTo>
                    <a:pt x="1483939" y="875571"/>
                  </a:lnTo>
                  <a:lnTo>
                    <a:pt x="1483415" y="878165"/>
                  </a:lnTo>
                  <a:lnTo>
                    <a:pt x="1476928" y="881283"/>
                  </a:lnTo>
                  <a:lnTo>
                    <a:pt x="1467572" y="882305"/>
                  </a:lnTo>
                  <a:lnTo>
                    <a:pt x="1464178" y="883103"/>
                  </a:lnTo>
                  <a:lnTo>
                    <a:pt x="1462357" y="885173"/>
                  </a:lnTo>
                  <a:lnTo>
                    <a:pt x="1461583" y="887518"/>
                  </a:lnTo>
                  <a:lnTo>
                    <a:pt x="1463405" y="888291"/>
                  </a:lnTo>
                  <a:lnTo>
                    <a:pt x="1464453" y="892182"/>
                  </a:lnTo>
                  <a:lnTo>
                    <a:pt x="1453524" y="897893"/>
                  </a:lnTo>
                  <a:lnTo>
                    <a:pt x="1446264" y="902308"/>
                  </a:lnTo>
                  <a:lnTo>
                    <a:pt x="1432241" y="911137"/>
                  </a:lnTo>
                  <a:lnTo>
                    <a:pt x="1428599" y="910364"/>
                  </a:lnTo>
                  <a:lnTo>
                    <a:pt x="1422087" y="910114"/>
                  </a:lnTo>
                  <a:lnTo>
                    <a:pt x="1414577" y="908818"/>
                  </a:lnTo>
                  <a:lnTo>
                    <a:pt x="1408064" y="905949"/>
                  </a:lnTo>
                  <a:lnTo>
                    <a:pt x="1401053" y="905700"/>
                  </a:lnTo>
                  <a:lnTo>
                    <a:pt x="1394815" y="903879"/>
                  </a:lnTo>
                  <a:lnTo>
                    <a:pt x="1391697" y="904652"/>
                  </a:lnTo>
                  <a:lnTo>
                    <a:pt x="1389102" y="906722"/>
                  </a:lnTo>
                  <a:lnTo>
                    <a:pt x="1385734" y="906473"/>
                  </a:lnTo>
                  <a:lnTo>
                    <a:pt x="1380519" y="907246"/>
                  </a:lnTo>
                  <a:lnTo>
                    <a:pt x="1377425" y="908543"/>
                  </a:lnTo>
                  <a:lnTo>
                    <a:pt x="1371187" y="910114"/>
                  </a:lnTo>
                  <a:lnTo>
                    <a:pt x="1372734" y="912185"/>
                  </a:lnTo>
                  <a:lnTo>
                    <a:pt x="1372485" y="916350"/>
                  </a:lnTo>
                  <a:lnTo>
                    <a:pt x="1374032" y="920764"/>
                  </a:lnTo>
                  <a:lnTo>
                    <a:pt x="1374032" y="923084"/>
                  </a:lnTo>
                  <a:lnTo>
                    <a:pt x="1377425" y="930366"/>
                  </a:lnTo>
                  <a:lnTo>
                    <a:pt x="1378722" y="934257"/>
                  </a:lnTo>
                  <a:lnTo>
                    <a:pt x="1376377" y="939196"/>
                  </a:lnTo>
                  <a:lnTo>
                    <a:pt x="1374805" y="937649"/>
                  </a:lnTo>
                  <a:lnTo>
                    <a:pt x="1372210" y="940493"/>
                  </a:lnTo>
                  <a:lnTo>
                    <a:pt x="1376901" y="942563"/>
                  </a:lnTo>
                  <a:lnTo>
                    <a:pt x="1383638" y="946479"/>
                  </a:lnTo>
                  <a:lnTo>
                    <a:pt x="1386756" y="949072"/>
                  </a:lnTo>
                  <a:lnTo>
                    <a:pt x="1390150" y="948798"/>
                  </a:lnTo>
                  <a:lnTo>
                    <a:pt x="1392994" y="951916"/>
                  </a:lnTo>
                  <a:lnTo>
                    <a:pt x="1399232" y="964386"/>
                  </a:lnTo>
                  <a:lnTo>
                    <a:pt x="1401328" y="967753"/>
                  </a:lnTo>
                  <a:lnTo>
                    <a:pt x="1401577" y="972692"/>
                  </a:lnTo>
                  <a:lnTo>
                    <a:pt x="1404945" y="977381"/>
                  </a:lnTo>
                  <a:lnTo>
                    <a:pt x="1409362" y="984913"/>
                  </a:lnTo>
                  <a:lnTo>
                    <a:pt x="1413778" y="989053"/>
                  </a:lnTo>
                  <a:lnTo>
                    <a:pt x="1415076" y="992171"/>
                  </a:lnTo>
                  <a:lnTo>
                    <a:pt x="1414577" y="994765"/>
                  </a:lnTo>
                  <a:lnTo>
                    <a:pt x="1411458" y="1001274"/>
                  </a:lnTo>
                  <a:lnTo>
                    <a:pt x="1407042" y="1003868"/>
                  </a:lnTo>
                  <a:lnTo>
                    <a:pt x="1404172" y="1003070"/>
                  </a:lnTo>
                  <a:lnTo>
                    <a:pt x="1401053" y="1005689"/>
                  </a:lnTo>
                  <a:lnTo>
                    <a:pt x="1399232" y="1005165"/>
                  </a:lnTo>
                  <a:lnTo>
                    <a:pt x="1392495" y="1009330"/>
                  </a:lnTo>
                  <a:lnTo>
                    <a:pt x="1388578" y="1010353"/>
                  </a:lnTo>
                  <a:lnTo>
                    <a:pt x="1384960" y="1013221"/>
                  </a:lnTo>
                  <a:lnTo>
                    <a:pt x="1380020" y="1013221"/>
                  </a:lnTo>
                  <a:lnTo>
                    <a:pt x="1377151" y="1009579"/>
                  </a:lnTo>
                  <a:lnTo>
                    <a:pt x="1377151" y="1007235"/>
                  </a:lnTo>
                  <a:lnTo>
                    <a:pt x="1375080" y="1002571"/>
                  </a:lnTo>
                  <a:lnTo>
                    <a:pt x="1374306" y="999454"/>
                  </a:lnTo>
                  <a:lnTo>
                    <a:pt x="1373009" y="997633"/>
                  </a:lnTo>
                  <a:lnTo>
                    <a:pt x="1370389" y="1001274"/>
                  </a:lnTo>
                  <a:lnTo>
                    <a:pt x="1368068" y="1003344"/>
                  </a:lnTo>
                  <a:lnTo>
                    <a:pt x="1368318" y="1007509"/>
                  </a:lnTo>
                  <a:lnTo>
                    <a:pt x="1366771" y="1008008"/>
                  </a:lnTo>
                  <a:lnTo>
                    <a:pt x="1365972" y="1011650"/>
                  </a:lnTo>
                  <a:lnTo>
                    <a:pt x="1363128" y="1016339"/>
                  </a:lnTo>
                  <a:lnTo>
                    <a:pt x="1355069" y="1013221"/>
                  </a:lnTo>
                  <a:lnTo>
                    <a:pt x="1350403" y="1013221"/>
                  </a:lnTo>
                  <a:lnTo>
                    <a:pt x="1348058" y="1011126"/>
                  </a:lnTo>
                  <a:lnTo>
                    <a:pt x="1344415" y="1011924"/>
                  </a:lnTo>
                  <a:lnTo>
                    <a:pt x="1341571" y="1017885"/>
                  </a:lnTo>
                  <a:lnTo>
                    <a:pt x="1334809" y="1018932"/>
                  </a:lnTo>
                  <a:lnTo>
                    <a:pt x="1332215" y="1017112"/>
                  </a:lnTo>
                  <a:lnTo>
                    <a:pt x="1332215" y="1014243"/>
                  </a:lnTo>
                  <a:lnTo>
                    <a:pt x="1328048" y="1014767"/>
                  </a:lnTo>
                  <a:lnTo>
                    <a:pt x="1327000" y="1015540"/>
                  </a:lnTo>
                  <a:lnTo>
                    <a:pt x="1318966" y="1018932"/>
                  </a:lnTo>
                  <a:lnTo>
                    <a:pt x="1311680" y="1019955"/>
                  </a:lnTo>
                  <a:lnTo>
                    <a:pt x="1305443" y="1021252"/>
                  </a:lnTo>
                  <a:lnTo>
                    <a:pt x="1303896" y="1023073"/>
                  </a:lnTo>
                  <a:lnTo>
                    <a:pt x="1300777" y="1028535"/>
                  </a:lnTo>
                  <a:lnTo>
                    <a:pt x="1300527" y="1030356"/>
                  </a:lnTo>
                  <a:lnTo>
                    <a:pt x="1303621" y="1032426"/>
                  </a:lnTo>
                  <a:lnTo>
                    <a:pt x="1305443" y="1035020"/>
                  </a:lnTo>
                  <a:lnTo>
                    <a:pt x="1304943" y="1037090"/>
                  </a:lnTo>
                  <a:lnTo>
                    <a:pt x="1297658" y="1046717"/>
                  </a:lnTo>
                  <a:lnTo>
                    <a:pt x="1266495" y="1074227"/>
                  </a:lnTo>
                  <a:lnTo>
                    <a:pt x="1248305" y="1070087"/>
                  </a:lnTo>
                  <a:lnTo>
                    <a:pt x="1222332" y="1064375"/>
                  </a:lnTo>
                  <a:lnTo>
                    <a:pt x="1197905" y="1058664"/>
                  </a:lnTo>
                  <a:lnTo>
                    <a:pt x="1175300" y="1053975"/>
                  </a:lnTo>
                  <a:lnTo>
                    <a:pt x="1143863" y="1048787"/>
                  </a:lnTo>
                  <a:lnTo>
                    <a:pt x="1126446" y="1045669"/>
                  </a:lnTo>
                  <a:lnTo>
                    <a:pt x="1132435" y="1056070"/>
                  </a:lnTo>
                  <a:lnTo>
                    <a:pt x="1136078" y="1061507"/>
                  </a:lnTo>
                  <a:lnTo>
                    <a:pt x="1140993" y="1069812"/>
                  </a:lnTo>
                  <a:lnTo>
                    <a:pt x="1137375" y="1073978"/>
                  </a:lnTo>
                  <a:lnTo>
                    <a:pt x="1128019" y="1088518"/>
                  </a:lnTo>
                  <a:lnTo>
                    <a:pt x="1116841" y="1102036"/>
                  </a:lnTo>
                  <a:lnTo>
                    <a:pt x="1097354" y="1102809"/>
                  </a:lnTo>
                  <a:lnTo>
                    <a:pt x="1092414" y="1107748"/>
                  </a:lnTo>
                  <a:lnTo>
                    <a:pt x="1086700" y="1111888"/>
                  </a:lnTo>
                  <a:lnTo>
                    <a:pt x="1078142" y="1117350"/>
                  </a:lnTo>
                  <a:lnTo>
                    <a:pt x="1064894" y="1123311"/>
                  </a:lnTo>
                  <a:lnTo>
                    <a:pt x="1045906" y="1133462"/>
                  </a:lnTo>
                  <a:lnTo>
                    <a:pt x="1010077" y="1142541"/>
                  </a:lnTo>
                  <a:lnTo>
                    <a:pt x="1005661" y="1148502"/>
                  </a:lnTo>
                  <a:lnTo>
                    <a:pt x="1002542" y="1158902"/>
                  </a:lnTo>
                  <a:lnTo>
                    <a:pt x="995506" y="1178905"/>
                  </a:lnTo>
                  <a:lnTo>
                    <a:pt x="993959" y="1178630"/>
                  </a:lnTo>
                  <a:lnTo>
                    <a:pt x="976544" y="1177857"/>
                  </a:lnTo>
                  <a:lnTo>
                    <a:pt x="965116" y="1184342"/>
                  </a:lnTo>
                  <a:lnTo>
                    <a:pt x="963819" y="1185639"/>
                  </a:lnTo>
                  <a:lnTo>
                    <a:pt x="958379" y="1188258"/>
                  </a:lnTo>
                  <a:lnTo>
                    <a:pt x="946428" y="1195266"/>
                  </a:lnTo>
                  <a:lnTo>
                    <a:pt x="941738" y="1198384"/>
                  </a:lnTo>
                  <a:lnTo>
                    <a:pt x="918359" y="1212401"/>
                  </a:lnTo>
                  <a:lnTo>
                    <a:pt x="916812" y="1213947"/>
                  </a:lnTo>
                  <a:lnTo>
                    <a:pt x="913942" y="1213448"/>
                  </a:lnTo>
                  <a:lnTo>
                    <a:pt x="908478" y="1213698"/>
                  </a:lnTo>
                  <a:lnTo>
                    <a:pt x="888493" y="1215768"/>
                  </a:lnTo>
                  <a:lnTo>
                    <a:pt x="883278" y="1216566"/>
                  </a:lnTo>
                  <a:lnTo>
                    <a:pt x="878363" y="1218387"/>
                  </a:lnTo>
                  <a:lnTo>
                    <a:pt x="864590" y="1224622"/>
                  </a:lnTo>
                  <a:lnTo>
                    <a:pt x="859376" y="1227715"/>
                  </a:lnTo>
                  <a:lnTo>
                    <a:pt x="846925" y="1233700"/>
                  </a:lnTo>
                  <a:lnTo>
                    <a:pt x="832878" y="1239661"/>
                  </a:lnTo>
                  <a:lnTo>
                    <a:pt x="820153" y="1246695"/>
                  </a:lnTo>
                  <a:lnTo>
                    <a:pt x="812094" y="1252132"/>
                  </a:lnTo>
                  <a:lnTo>
                    <a:pt x="803536" y="1256297"/>
                  </a:lnTo>
                  <a:lnTo>
                    <a:pt x="798596" y="1259938"/>
                  </a:lnTo>
                  <a:lnTo>
                    <a:pt x="792108" y="1265376"/>
                  </a:lnTo>
                  <a:lnTo>
                    <a:pt x="774693" y="1281737"/>
                  </a:lnTo>
                  <a:lnTo>
                    <a:pt x="770526" y="1284605"/>
                  </a:lnTo>
                  <a:lnTo>
                    <a:pt x="767407" y="1287972"/>
                  </a:lnTo>
                  <a:lnTo>
                    <a:pt x="755731" y="1298373"/>
                  </a:lnTo>
                  <a:lnTo>
                    <a:pt x="751564" y="1305381"/>
                  </a:lnTo>
                  <a:lnTo>
                    <a:pt x="750267" y="1310818"/>
                  </a:lnTo>
                  <a:lnTo>
                    <a:pt x="736494" y="1312115"/>
                  </a:lnTo>
                  <a:lnTo>
                    <a:pt x="728959" y="1311093"/>
                  </a:lnTo>
                  <a:lnTo>
                    <a:pt x="728185" y="1308499"/>
                  </a:lnTo>
                  <a:lnTo>
                    <a:pt x="722471" y="1302264"/>
                  </a:lnTo>
                  <a:lnTo>
                    <a:pt x="720126" y="1298622"/>
                  </a:lnTo>
                  <a:lnTo>
                    <a:pt x="715710" y="1298622"/>
                  </a:lnTo>
                  <a:lnTo>
                    <a:pt x="712067" y="1297076"/>
                  </a:lnTo>
                  <a:lnTo>
                    <a:pt x="709747" y="1299919"/>
                  </a:lnTo>
                  <a:lnTo>
                    <a:pt x="703509" y="1299146"/>
                  </a:lnTo>
                  <a:lnTo>
                    <a:pt x="699093" y="1302264"/>
                  </a:lnTo>
                  <a:lnTo>
                    <a:pt x="694153" y="1304084"/>
                  </a:lnTo>
                  <a:lnTo>
                    <a:pt x="691807" y="1301989"/>
                  </a:lnTo>
                  <a:lnTo>
                    <a:pt x="687391" y="1300443"/>
                  </a:lnTo>
                  <a:lnTo>
                    <a:pt x="688439" y="1290042"/>
                  </a:lnTo>
                  <a:lnTo>
                    <a:pt x="688439" y="1284081"/>
                  </a:lnTo>
                  <a:lnTo>
                    <a:pt x="683773" y="1282011"/>
                  </a:lnTo>
                  <a:lnTo>
                    <a:pt x="674940" y="1279392"/>
                  </a:lnTo>
                  <a:lnTo>
                    <a:pt x="667131" y="1276549"/>
                  </a:lnTo>
                  <a:lnTo>
                    <a:pt x="664286" y="1278894"/>
                  </a:lnTo>
                  <a:lnTo>
                    <a:pt x="661417" y="1272658"/>
                  </a:lnTo>
                  <a:lnTo>
                    <a:pt x="659346" y="1270065"/>
                  </a:lnTo>
                  <a:lnTo>
                    <a:pt x="656751" y="1265126"/>
                  </a:lnTo>
                  <a:lnTo>
                    <a:pt x="653358" y="1253179"/>
                  </a:lnTo>
                  <a:lnTo>
                    <a:pt x="654656" y="1252132"/>
                  </a:lnTo>
                  <a:lnTo>
                    <a:pt x="654656" y="1249538"/>
                  </a:lnTo>
                  <a:lnTo>
                    <a:pt x="652585" y="1246420"/>
                  </a:lnTo>
                  <a:lnTo>
                    <a:pt x="646622" y="1232653"/>
                  </a:lnTo>
                  <a:lnTo>
                    <a:pt x="645050" y="1232404"/>
                  </a:lnTo>
                  <a:lnTo>
                    <a:pt x="636467" y="1227465"/>
                  </a:lnTo>
                  <a:lnTo>
                    <a:pt x="635169" y="1223051"/>
                  </a:lnTo>
                  <a:lnTo>
                    <a:pt x="634396" y="1212401"/>
                  </a:lnTo>
                  <a:lnTo>
                    <a:pt x="632050" y="1205392"/>
                  </a:lnTo>
                  <a:lnTo>
                    <a:pt x="631801" y="1197860"/>
                  </a:lnTo>
                  <a:lnTo>
                    <a:pt x="632325" y="1195790"/>
                  </a:lnTo>
                  <a:lnTo>
                    <a:pt x="632325" y="1189280"/>
                  </a:lnTo>
                  <a:lnTo>
                    <a:pt x="633872" y="1183569"/>
                  </a:lnTo>
                  <a:lnTo>
                    <a:pt x="633623" y="1179429"/>
                  </a:lnTo>
                  <a:lnTo>
                    <a:pt x="631526" y="1176835"/>
                  </a:lnTo>
                  <a:lnTo>
                    <a:pt x="625563" y="1174490"/>
                  </a:lnTo>
                  <a:lnTo>
                    <a:pt x="618028" y="1169801"/>
                  </a:lnTo>
                  <a:lnTo>
                    <a:pt x="614136" y="1169277"/>
                  </a:lnTo>
                  <a:lnTo>
                    <a:pt x="611266" y="1167731"/>
                  </a:lnTo>
                  <a:lnTo>
                    <a:pt x="601137" y="1158129"/>
                  </a:lnTo>
                  <a:lnTo>
                    <a:pt x="595947" y="1151370"/>
                  </a:lnTo>
                  <a:lnTo>
                    <a:pt x="594899" y="1149300"/>
                  </a:lnTo>
                  <a:lnTo>
                    <a:pt x="591780" y="1148252"/>
                  </a:lnTo>
                  <a:lnTo>
                    <a:pt x="588412" y="1148502"/>
                  </a:lnTo>
                  <a:lnTo>
                    <a:pt x="586341" y="1145908"/>
                  </a:lnTo>
                  <a:lnTo>
                    <a:pt x="586341" y="1143838"/>
                  </a:lnTo>
                  <a:lnTo>
                    <a:pt x="583222" y="1141244"/>
                  </a:lnTo>
                  <a:lnTo>
                    <a:pt x="578282" y="1138375"/>
                  </a:lnTo>
                  <a:lnTo>
                    <a:pt x="574889" y="1135258"/>
                  </a:lnTo>
                  <a:lnTo>
                    <a:pt x="572044" y="1130843"/>
                  </a:lnTo>
                  <a:lnTo>
                    <a:pt x="567379" y="1124109"/>
                  </a:lnTo>
                  <a:lnTo>
                    <a:pt x="563985" y="1117874"/>
                  </a:lnTo>
                  <a:lnTo>
                    <a:pt x="561141" y="1114233"/>
                  </a:lnTo>
                  <a:lnTo>
                    <a:pt x="559320" y="1113983"/>
                  </a:lnTo>
                  <a:lnTo>
                    <a:pt x="558022" y="1112162"/>
                  </a:lnTo>
                  <a:lnTo>
                    <a:pt x="553331" y="1107997"/>
                  </a:lnTo>
                  <a:lnTo>
                    <a:pt x="551784" y="1101238"/>
                  </a:lnTo>
                  <a:lnTo>
                    <a:pt x="535142" y="1101512"/>
                  </a:lnTo>
                  <a:lnTo>
                    <a:pt x="527607" y="1100739"/>
                  </a:lnTo>
                  <a:lnTo>
                    <a:pt x="523715" y="1098919"/>
                  </a:lnTo>
                  <a:lnTo>
                    <a:pt x="522168" y="1101512"/>
                  </a:lnTo>
                  <a:lnTo>
                    <a:pt x="517228" y="1106950"/>
                  </a:lnTo>
                  <a:lnTo>
                    <a:pt x="511514" y="1110865"/>
                  </a:lnTo>
                  <a:lnTo>
                    <a:pt x="507622" y="1112936"/>
                  </a:lnTo>
                  <a:lnTo>
                    <a:pt x="500336" y="1115280"/>
                  </a:lnTo>
                  <a:lnTo>
                    <a:pt x="497217" y="1120717"/>
                  </a:lnTo>
                  <a:lnTo>
                    <a:pt x="492028" y="1123311"/>
                  </a:lnTo>
                  <a:lnTo>
                    <a:pt x="484742" y="1123061"/>
                  </a:lnTo>
                  <a:lnTo>
                    <a:pt x="480849" y="1124358"/>
                  </a:lnTo>
                  <a:lnTo>
                    <a:pt x="476958" y="1124109"/>
                  </a:lnTo>
                  <a:lnTo>
                    <a:pt x="467601" y="1124608"/>
                  </a:lnTo>
                  <a:lnTo>
                    <a:pt x="463958" y="1120991"/>
                  </a:lnTo>
                  <a:lnTo>
                    <a:pt x="463709" y="1116826"/>
                  </a:lnTo>
                  <a:lnTo>
                    <a:pt x="462661" y="1110342"/>
                  </a:lnTo>
                  <a:lnTo>
                    <a:pt x="461114" y="1107748"/>
                  </a:lnTo>
                  <a:lnTo>
                    <a:pt x="461114" y="1102809"/>
                  </a:lnTo>
                  <a:lnTo>
                    <a:pt x="462161" y="1096574"/>
                  </a:lnTo>
                  <a:lnTo>
                    <a:pt x="462161" y="1094230"/>
                  </a:lnTo>
                  <a:lnTo>
                    <a:pt x="460590" y="1090089"/>
                  </a:lnTo>
                  <a:lnTo>
                    <a:pt x="452007" y="1093182"/>
                  </a:lnTo>
                  <a:lnTo>
                    <a:pt x="446567" y="1098644"/>
                  </a:lnTo>
                  <a:lnTo>
                    <a:pt x="442675" y="1092409"/>
                  </a:lnTo>
                  <a:lnTo>
                    <a:pt x="444472" y="1088269"/>
                  </a:lnTo>
                  <a:lnTo>
                    <a:pt x="433843" y="1091636"/>
                  </a:lnTo>
                  <a:lnTo>
                    <a:pt x="432795" y="1092933"/>
                  </a:lnTo>
                  <a:lnTo>
                    <a:pt x="428379" y="1095527"/>
                  </a:lnTo>
                  <a:lnTo>
                    <a:pt x="425509" y="1100465"/>
                  </a:lnTo>
                  <a:lnTo>
                    <a:pt x="425509" y="1103059"/>
                  </a:lnTo>
                  <a:lnTo>
                    <a:pt x="422665" y="1105653"/>
                  </a:lnTo>
                  <a:lnTo>
                    <a:pt x="419271" y="1107224"/>
                  </a:lnTo>
                  <a:lnTo>
                    <a:pt x="414606" y="1111364"/>
                  </a:lnTo>
                  <a:lnTo>
                    <a:pt x="413309" y="1113709"/>
                  </a:lnTo>
                  <a:lnTo>
                    <a:pt x="410963" y="1112162"/>
                  </a:lnTo>
                  <a:lnTo>
                    <a:pt x="403178" y="1113185"/>
                  </a:lnTo>
                  <a:lnTo>
                    <a:pt x="401607" y="1112936"/>
                  </a:lnTo>
                  <a:lnTo>
                    <a:pt x="396417" y="1106177"/>
                  </a:lnTo>
                  <a:lnTo>
                    <a:pt x="386037" y="1090089"/>
                  </a:lnTo>
                  <a:lnTo>
                    <a:pt x="379525" y="1083580"/>
                  </a:lnTo>
                  <a:lnTo>
                    <a:pt x="374859" y="1078143"/>
                  </a:lnTo>
                  <a:lnTo>
                    <a:pt x="370967" y="1076571"/>
                  </a:lnTo>
                  <a:lnTo>
                    <a:pt x="369670" y="1073728"/>
                  </a:lnTo>
                  <a:lnTo>
                    <a:pt x="365503" y="1068266"/>
                  </a:lnTo>
                  <a:lnTo>
                    <a:pt x="364730" y="1065922"/>
                  </a:lnTo>
                  <a:lnTo>
                    <a:pt x="362384" y="1061258"/>
                  </a:lnTo>
                  <a:lnTo>
                    <a:pt x="358741" y="1059437"/>
                  </a:lnTo>
                  <a:lnTo>
                    <a:pt x="357968" y="1057367"/>
                  </a:lnTo>
                  <a:lnTo>
                    <a:pt x="354600" y="1053201"/>
                  </a:lnTo>
                  <a:lnTo>
                    <a:pt x="355099" y="1051131"/>
                  </a:lnTo>
                  <a:lnTo>
                    <a:pt x="348611" y="1045919"/>
                  </a:lnTo>
                  <a:lnTo>
                    <a:pt x="331196" y="1045669"/>
                  </a:lnTo>
                  <a:lnTo>
                    <a:pt x="318745" y="1044372"/>
                  </a:lnTo>
                  <a:lnTo>
                    <a:pt x="314579" y="1042028"/>
                  </a:lnTo>
                  <a:lnTo>
                    <a:pt x="313805" y="1037613"/>
                  </a:lnTo>
                  <a:lnTo>
                    <a:pt x="309115" y="1035020"/>
                  </a:lnTo>
                  <a:lnTo>
                    <a:pt x="300806" y="1032949"/>
                  </a:lnTo>
                  <a:lnTo>
                    <a:pt x="294319" y="1032949"/>
                  </a:lnTo>
                  <a:lnTo>
                    <a:pt x="283391" y="1028784"/>
                  </a:lnTo>
                  <a:lnTo>
                    <a:pt x="281070" y="1034246"/>
                  </a:lnTo>
                  <a:lnTo>
                    <a:pt x="278974" y="1035543"/>
                  </a:lnTo>
                  <a:lnTo>
                    <a:pt x="270142" y="1032176"/>
                  </a:lnTo>
                  <a:lnTo>
                    <a:pt x="265725" y="1037613"/>
                  </a:lnTo>
                  <a:lnTo>
                    <a:pt x="262606" y="1039185"/>
                  </a:lnTo>
                  <a:lnTo>
                    <a:pt x="259488" y="1042028"/>
                  </a:lnTo>
                  <a:lnTo>
                    <a:pt x="255596" y="1043075"/>
                  </a:lnTo>
                  <a:lnTo>
                    <a:pt x="252477" y="1041005"/>
                  </a:lnTo>
                  <a:lnTo>
                    <a:pt x="246763" y="1038412"/>
                  </a:lnTo>
                  <a:lnTo>
                    <a:pt x="240800" y="1039185"/>
                  </a:lnTo>
                  <a:lnTo>
                    <a:pt x="237157" y="1038661"/>
                  </a:lnTo>
                  <a:lnTo>
                    <a:pt x="227027" y="1043075"/>
                  </a:lnTo>
                  <a:lnTo>
                    <a:pt x="225206" y="1045170"/>
                  </a:lnTo>
                  <a:lnTo>
                    <a:pt x="223384" y="1044896"/>
                  </a:lnTo>
                  <a:lnTo>
                    <a:pt x="208838" y="1054498"/>
                  </a:lnTo>
                  <a:lnTo>
                    <a:pt x="203374" y="1054773"/>
                  </a:lnTo>
                  <a:lnTo>
                    <a:pt x="198459" y="1057890"/>
                  </a:lnTo>
                  <a:lnTo>
                    <a:pt x="190400" y="1061008"/>
                  </a:lnTo>
                  <a:lnTo>
                    <a:pt x="188054" y="1063078"/>
                  </a:lnTo>
                  <a:lnTo>
                    <a:pt x="187805" y="1066720"/>
                  </a:lnTo>
                  <a:lnTo>
                    <a:pt x="186233" y="1068017"/>
                  </a:lnTo>
                  <a:lnTo>
                    <a:pt x="182091" y="1068266"/>
                  </a:lnTo>
                  <a:lnTo>
                    <a:pt x="178448" y="1072431"/>
                  </a:lnTo>
                  <a:lnTo>
                    <a:pt x="176627" y="1073728"/>
                  </a:lnTo>
                  <a:lnTo>
                    <a:pt x="174805" y="1072157"/>
                  </a:lnTo>
                  <a:lnTo>
                    <a:pt x="172210" y="1073454"/>
                  </a:lnTo>
                  <a:lnTo>
                    <a:pt x="170913" y="1076846"/>
                  </a:lnTo>
                  <a:lnTo>
                    <a:pt x="165449" y="1073454"/>
                  </a:lnTo>
                  <a:lnTo>
                    <a:pt x="164426" y="1069039"/>
                  </a:lnTo>
                  <a:lnTo>
                    <a:pt x="162605" y="1065672"/>
                  </a:lnTo>
                  <a:lnTo>
                    <a:pt x="163628" y="1061008"/>
                  </a:lnTo>
                  <a:lnTo>
                    <a:pt x="161033" y="1056319"/>
                  </a:lnTo>
                  <a:lnTo>
                    <a:pt x="157665" y="1053201"/>
                  </a:lnTo>
                  <a:lnTo>
                    <a:pt x="154795" y="1033473"/>
                  </a:lnTo>
                  <a:lnTo>
                    <a:pt x="154546" y="1030356"/>
                  </a:lnTo>
                  <a:lnTo>
                    <a:pt x="152724" y="1027762"/>
                  </a:lnTo>
                  <a:lnTo>
                    <a:pt x="148308" y="1024395"/>
                  </a:lnTo>
                  <a:lnTo>
                    <a:pt x="146237" y="1026714"/>
                  </a:lnTo>
                  <a:lnTo>
                    <a:pt x="142844" y="1032426"/>
                  </a:lnTo>
                  <a:lnTo>
                    <a:pt x="126750" y="1038412"/>
                  </a:lnTo>
                  <a:lnTo>
                    <a:pt x="123881" y="1037364"/>
                  </a:lnTo>
                  <a:lnTo>
                    <a:pt x="120264" y="1034770"/>
                  </a:lnTo>
                  <a:lnTo>
                    <a:pt x="114799" y="1028011"/>
                  </a:lnTo>
                  <a:lnTo>
                    <a:pt x="107788" y="1021776"/>
                  </a:lnTo>
                  <a:lnTo>
                    <a:pt x="99480" y="1015565"/>
                  </a:lnTo>
                  <a:lnTo>
                    <a:pt x="97658" y="1013470"/>
                  </a:lnTo>
                  <a:lnTo>
                    <a:pt x="96860" y="1010353"/>
                  </a:lnTo>
                  <a:lnTo>
                    <a:pt x="93491" y="1000501"/>
                  </a:lnTo>
                  <a:lnTo>
                    <a:pt x="99205" y="987756"/>
                  </a:lnTo>
                  <a:lnTo>
                    <a:pt x="98432" y="983865"/>
                  </a:lnTo>
                  <a:lnTo>
                    <a:pt x="98931" y="979201"/>
                  </a:lnTo>
                  <a:lnTo>
                    <a:pt x="102573" y="973739"/>
                  </a:lnTo>
                  <a:lnTo>
                    <a:pt x="103621" y="971918"/>
                  </a:lnTo>
                  <a:lnTo>
                    <a:pt x="104645" y="964660"/>
                  </a:lnTo>
                  <a:lnTo>
                    <a:pt x="96610" y="949072"/>
                  </a:lnTo>
                  <a:lnTo>
                    <a:pt x="92967" y="946728"/>
                  </a:lnTo>
                  <a:lnTo>
                    <a:pt x="91670" y="938946"/>
                  </a:lnTo>
                  <a:lnTo>
                    <a:pt x="87503" y="931938"/>
                  </a:lnTo>
                  <a:lnTo>
                    <a:pt x="83362" y="930641"/>
                  </a:lnTo>
                  <a:lnTo>
                    <a:pt x="86730" y="928820"/>
                  </a:lnTo>
                  <a:lnTo>
                    <a:pt x="89599" y="926476"/>
                  </a:lnTo>
                  <a:lnTo>
                    <a:pt x="93217" y="921538"/>
                  </a:lnTo>
                  <a:lnTo>
                    <a:pt x="91920" y="918420"/>
                  </a:lnTo>
                  <a:lnTo>
                    <a:pt x="96610" y="916599"/>
                  </a:lnTo>
                  <a:lnTo>
                    <a:pt x="98432" y="912185"/>
                  </a:lnTo>
                  <a:lnTo>
                    <a:pt x="99729" y="905700"/>
                  </a:lnTo>
                  <a:lnTo>
                    <a:pt x="101276" y="904154"/>
                  </a:lnTo>
                  <a:lnTo>
                    <a:pt x="95812" y="897644"/>
                  </a:lnTo>
                  <a:lnTo>
                    <a:pt x="86979" y="881283"/>
                  </a:lnTo>
                  <a:lnTo>
                    <a:pt x="90897" y="875571"/>
                  </a:lnTo>
                  <a:lnTo>
                    <a:pt x="94789" y="863899"/>
                  </a:lnTo>
                  <a:lnTo>
                    <a:pt x="94789" y="858436"/>
                  </a:lnTo>
                  <a:lnTo>
                    <a:pt x="86730" y="855842"/>
                  </a:lnTo>
                  <a:lnTo>
                    <a:pt x="86979" y="849857"/>
                  </a:lnTo>
                  <a:lnTo>
                    <a:pt x="86480" y="847537"/>
                  </a:lnTo>
                  <a:lnTo>
                    <a:pt x="87503" y="845193"/>
                  </a:lnTo>
                  <a:lnTo>
                    <a:pt x="93217" y="839481"/>
                  </a:lnTo>
                  <a:lnTo>
                    <a:pt x="95038" y="834792"/>
                  </a:lnTo>
                  <a:lnTo>
                    <a:pt x="91670" y="823644"/>
                  </a:lnTo>
                  <a:lnTo>
                    <a:pt x="89599" y="819229"/>
                  </a:lnTo>
                  <a:lnTo>
                    <a:pt x="92443" y="818431"/>
                  </a:lnTo>
                  <a:lnTo>
                    <a:pt x="95562" y="815588"/>
                  </a:lnTo>
                  <a:lnTo>
                    <a:pt x="98681" y="818431"/>
                  </a:lnTo>
                  <a:lnTo>
                    <a:pt x="102050" y="816111"/>
                  </a:lnTo>
                  <a:lnTo>
                    <a:pt x="106466" y="810400"/>
                  </a:lnTo>
                  <a:lnTo>
                    <a:pt x="108811" y="803117"/>
                  </a:lnTo>
                  <a:lnTo>
                    <a:pt x="111680" y="792467"/>
                  </a:lnTo>
                  <a:lnTo>
                    <a:pt x="115822" y="777926"/>
                  </a:lnTo>
                  <a:lnTo>
                    <a:pt x="117120" y="772464"/>
                  </a:lnTo>
                  <a:lnTo>
                    <a:pt x="114799" y="770918"/>
                  </a:lnTo>
                  <a:lnTo>
                    <a:pt x="111680" y="770145"/>
                  </a:lnTo>
                  <a:lnTo>
                    <a:pt x="109085" y="767551"/>
                  </a:lnTo>
                  <a:lnTo>
                    <a:pt x="106216" y="762089"/>
                  </a:lnTo>
                  <a:lnTo>
                    <a:pt x="100752" y="759221"/>
                  </a:lnTo>
                  <a:lnTo>
                    <a:pt x="98432" y="755330"/>
                  </a:lnTo>
                  <a:lnTo>
                    <a:pt x="95837" y="745977"/>
                  </a:lnTo>
                  <a:lnTo>
                    <a:pt x="92443" y="746775"/>
                  </a:lnTo>
                  <a:lnTo>
                    <a:pt x="86206" y="745977"/>
                  </a:lnTo>
                  <a:lnTo>
                    <a:pt x="78671" y="744156"/>
                  </a:lnTo>
                  <a:lnTo>
                    <a:pt x="75827" y="742610"/>
                  </a:lnTo>
                  <a:lnTo>
                    <a:pt x="68291" y="736898"/>
                  </a:lnTo>
                  <a:lnTo>
                    <a:pt x="65696" y="734554"/>
                  </a:lnTo>
                  <a:lnTo>
                    <a:pt x="64898" y="731187"/>
                  </a:lnTo>
                  <a:lnTo>
                    <a:pt x="66195" y="724179"/>
                  </a:lnTo>
                  <a:lnTo>
                    <a:pt x="64399" y="716122"/>
                  </a:lnTo>
                  <a:lnTo>
                    <a:pt x="59459" y="710660"/>
                  </a:lnTo>
                  <a:lnTo>
                    <a:pt x="54519" y="706770"/>
                  </a:lnTo>
                  <a:lnTo>
                    <a:pt x="47757" y="702876"/>
                  </a:lnTo>
                  <a:lnTo>
                    <a:pt x="38675" y="698202"/>
                  </a:lnTo>
                  <a:lnTo>
                    <a:pt x="38151" y="692488"/>
                  </a:lnTo>
                  <a:lnTo>
                    <a:pt x="27772" y="686515"/>
                  </a:lnTo>
                  <a:lnTo>
                    <a:pt x="23355" y="684956"/>
                  </a:lnTo>
                  <a:lnTo>
                    <a:pt x="17642" y="682100"/>
                  </a:lnTo>
                  <a:lnTo>
                    <a:pt x="14249" y="679763"/>
                  </a:lnTo>
                  <a:lnTo>
                    <a:pt x="10106" y="671712"/>
                  </a:lnTo>
                  <a:lnTo>
                    <a:pt x="5416" y="668857"/>
                  </a:lnTo>
                  <a:lnTo>
                    <a:pt x="-1071" y="663143"/>
                  </a:lnTo>
                  <a:lnTo>
                    <a:pt x="-2119" y="659247"/>
                  </a:lnTo>
                  <a:lnTo>
                    <a:pt x="1000" y="662883"/>
                  </a:lnTo>
                  <a:lnTo>
                    <a:pt x="5416" y="663921"/>
                  </a:lnTo>
                  <a:lnTo>
                    <a:pt x="12177" y="663143"/>
                  </a:lnTo>
                  <a:lnTo>
                    <a:pt x="14249" y="662103"/>
                  </a:lnTo>
                  <a:lnTo>
                    <a:pt x="21259" y="659766"/>
                  </a:lnTo>
                  <a:lnTo>
                    <a:pt x="22557" y="655351"/>
                  </a:lnTo>
                  <a:lnTo>
                    <a:pt x="28545" y="651455"/>
                  </a:lnTo>
                  <a:lnTo>
                    <a:pt x="33984" y="649378"/>
                  </a:lnTo>
                  <a:lnTo>
                    <a:pt x="41519" y="648078"/>
                  </a:lnTo>
                  <a:lnTo>
                    <a:pt x="45686" y="646781"/>
                  </a:lnTo>
                  <a:lnTo>
                    <a:pt x="49578" y="639770"/>
                  </a:lnTo>
                  <a:lnTo>
                    <a:pt x="59709" y="631719"/>
                  </a:lnTo>
                  <a:lnTo>
                    <a:pt x="66470" y="632238"/>
                  </a:lnTo>
                  <a:lnTo>
                    <a:pt x="68042" y="629642"/>
                  </a:lnTo>
                  <a:lnTo>
                    <a:pt x="70113" y="629382"/>
                  </a:lnTo>
                  <a:lnTo>
                    <a:pt x="71135" y="626786"/>
                  </a:lnTo>
                  <a:lnTo>
                    <a:pt x="75053" y="622631"/>
                  </a:lnTo>
                  <a:lnTo>
                    <a:pt x="76076" y="620291"/>
                  </a:lnTo>
                  <a:lnTo>
                    <a:pt x="82588" y="616917"/>
                  </a:lnTo>
                  <a:lnTo>
                    <a:pt x="84135" y="616917"/>
                  </a:lnTo>
                  <a:lnTo>
                    <a:pt x="86206" y="613799"/>
                  </a:lnTo>
                  <a:lnTo>
                    <a:pt x="87778" y="613280"/>
                  </a:lnTo>
                  <a:lnTo>
                    <a:pt x="89599" y="608347"/>
                  </a:lnTo>
                  <a:lnTo>
                    <a:pt x="92443" y="606788"/>
                  </a:lnTo>
                  <a:lnTo>
                    <a:pt x="94265" y="604192"/>
                  </a:lnTo>
                  <a:lnTo>
                    <a:pt x="96336" y="599518"/>
                  </a:lnTo>
                  <a:lnTo>
                    <a:pt x="100752" y="593804"/>
                  </a:lnTo>
                  <a:lnTo>
                    <a:pt x="103097" y="587830"/>
                  </a:lnTo>
                  <a:lnTo>
                    <a:pt x="114525" y="587052"/>
                  </a:lnTo>
                  <a:lnTo>
                    <a:pt x="127524" y="586793"/>
                  </a:lnTo>
                  <a:lnTo>
                    <a:pt x="143642" y="586012"/>
                  </a:lnTo>
                  <a:lnTo>
                    <a:pt x="147011" y="577964"/>
                  </a:lnTo>
                  <a:lnTo>
                    <a:pt x="154795" y="560303"/>
                  </a:lnTo>
                  <a:lnTo>
                    <a:pt x="152475" y="550955"/>
                  </a:lnTo>
                  <a:lnTo>
                    <a:pt x="150653" y="549137"/>
                  </a:lnTo>
                  <a:lnTo>
                    <a:pt x="154021" y="545500"/>
                  </a:lnTo>
                  <a:lnTo>
                    <a:pt x="155319" y="541345"/>
                  </a:lnTo>
                  <a:lnTo>
                    <a:pt x="155843" y="537449"/>
                  </a:lnTo>
                  <a:lnTo>
                    <a:pt x="155319" y="534853"/>
                  </a:lnTo>
                  <a:lnTo>
                    <a:pt x="152724" y="533294"/>
                  </a:lnTo>
                  <a:lnTo>
                    <a:pt x="148832" y="531735"/>
                  </a:lnTo>
                  <a:lnTo>
                    <a:pt x="145438" y="528620"/>
                  </a:lnTo>
                  <a:lnTo>
                    <a:pt x="140773" y="522387"/>
                  </a:lnTo>
                  <a:lnTo>
                    <a:pt x="138952" y="521347"/>
                  </a:lnTo>
                  <a:lnTo>
                    <a:pt x="135308" y="517454"/>
                  </a:lnTo>
                  <a:lnTo>
                    <a:pt x="127524" y="514337"/>
                  </a:lnTo>
                  <a:lnTo>
                    <a:pt x="127274" y="511740"/>
                  </a:lnTo>
                  <a:lnTo>
                    <a:pt x="125977" y="507585"/>
                  </a:lnTo>
                  <a:lnTo>
                    <a:pt x="127774" y="501093"/>
                  </a:lnTo>
                  <a:lnTo>
                    <a:pt x="128298" y="497197"/>
                  </a:lnTo>
                  <a:lnTo>
                    <a:pt x="126750" y="493820"/>
                  </a:lnTo>
                  <a:lnTo>
                    <a:pt x="123358" y="488887"/>
                  </a:lnTo>
                  <a:lnTo>
                    <a:pt x="124655" y="486550"/>
                  </a:lnTo>
                  <a:lnTo>
                    <a:pt x="125453" y="482135"/>
                  </a:lnTo>
                  <a:lnTo>
                    <a:pt x="127000" y="477199"/>
                  </a:lnTo>
                  <a:lnTo>
                    <a:pt x="126476" y="467332"/>
                  </a:lnTo>
                  <a:lnTo>
                    <a:pt x="124655" y="458501"/>
                  </a:lnTo>
                  <a:lnTo>
                    <a:pt x="122858" y="453827"/>
                  </a:lnTo>
                  <a:lnTo>
                    <a:pt x="122060" y="445516"/>
                  </a:lnTo>
                  <a:lnTo>
                    <a:pt x="122858" y="441621"/>
                  </a:lnTo>
                  <a:lnTo>
                    <a:pt x="122334" y="437465"/>
                  </a:lnTo>
                  <a:lnTo>
                    <a:pt x="122334" y="431233"/>
                  </a:lnTo>
                  <a:lnTo>
                    <a:pt x="123383" y="429417"/>
                  </a:lnTo>
                  <a:lnTo>
                    <a:pt x="127524" y="424741"/>
                  </a:lnTo>
                  <a:lnTo>
                    <a:pt x="131417" y="412016"/>
                  </a:lnTo>
                  <a:lnTo>
                    <a:pt x="133512" y="409938"/>
                  </a:lnTo>
                  <a:lnTo>
                    <a:pt x="140249" y="408120"/>
                  </a:lnTo>
                  <a:lnTo>
                    <a:pt x="144940" y="402149"/>
                  </a:lnTo>
                  <a:lnTo>
                    <a:pt x="149081" y="396435"/>
                  </a:lnTo>
                  <a:lnTo>
                    <a:pt x="150903" y="393058"/>
                  </a:lnTo>
                  <a:lnTo>
                    <a:pt x="156117" y="392539"/>
                  </a:lnTo>
                  <a:lnTo>
                    <a:pt x="155070" y="388384"/>
                  </a:lnTo>
                  <a:lnTo>
                    <a:pt x="156367" y="381892"/>
                  </a:lnTo>
                  <a:lnTo>
                    <a:pt x="156891" y="376178"/>
                  </a:lnTo>
                  <a:lnTo>
                    <a:pt x="154820" y="371244"/>
                  </a:lnTo>
                  <a:lnTo>
                    <a:pt x="155594" y="367608"/>
                  </a:lnTo>
                  <a:lnTo>
                    <a:pt x="154021" y="364752"/>
                  </a:lnTo>
                  <a:lnTo>
                    <a:pt x="158438" y="365009"/>
                  </a:lnTo>
                  <a:lnTo>
                    <a:pt x="160259" y="366309"/>
                  </a:lnTo>
                  <a:lnTo>
                    <a:pt x="165724" y="366568"/>
                  </a:lnTo>
                  <a:lnTo>
                    <a:pt x="171437" y="367867"/>
                  </a:lnTo>
                  <a:lnTo>
                    <a:pt x="179746" y="366049"/>
                  </a:lnTo>
                  <a:lnTo>
                    <a:pt x="187555" y="361632"/>
                  </a:lnTo>
                  <a:lnTo>
                    <a:pt x="191173" y="360076"/>
                  </a:lnTo>
                  <a:lnTo>
                    <a:pt x="193793" y="360335"/>
                  </a:lnTo>
                  <a:lnTo>
                    <a:pt x="198459" y="359295"/>
                  </a:lnTo>
                  <a:lnTo>
                    <a:pt x="200804" y="355659"/>
                  </a:lnTo>
                  <a:lnTo>
                    <a:pt x="210934" y="352284"/>
                  </a:lnTo>
                  <a:lnTo>
                    <a:pt x="205720" y="336960"/>
                  </a:lnTo>
                  <a:lnTo>
                    <a:pt x="215076" y="333326"/>
                  </a:lnTo>
                  <a:lnTo>
                    <a:pt x="216648" y="331768"/>
                  </a:lnTo>
                  <a:lnTo>
                    <a:pt x="222361" y="332286"/>
                  </a:lnTo>
                  <a:lnTo>
                    <a:pt x="228848" y="326572"/>
                  </a:lnTo>
                  <a:lnTo>
                    <a:pt x="232491" y="326316"/>
                  </a:lnTo>
                  <a:lnTo>
                    <a:pt x="237432" y="324238"/>
                  </a:lnTo>
                  <a:lnTo>
                    <a:pt x="242372" y="320602"/>
                  </a:lnTo>
                  <a:lnTo>
                    <a:pt x="244442" y="320342"/>
                  </a:lnTo>
                  <a:lnTo>
                    <a:pt x="247312" y="321901"/>
                  </a:lnTo>
                  <a:lnTo>
                    <a:pt x="250680" y="320861"/>
                  </a:lnTo>
                  <a:lnTo>
                    <a:pt x="252502" y="322420"/>
                  </a:lnTo>
                  <a:lnTo>
                    <a:pt x="252502" y="324497"/>
                  </a:lnTo>
                  <a:lnTo>
                    <a:pt x="255096" y="327094"/>
                  </a:lnTo>
                  <a:lnTo>
                    <a:pt x="257941" y="327612"/>
                  </a:lnTo>
                  <a:lnTo>
                    <a:pt x="260286" y="327094"/>
                  </a:lnTo>
                  <a:lnTo>
                    <a:pt x="263929" y="328393"/>
                  </a:lnTo>
                  <a:lnTo>
                    <a:pt x="266000" y="327612"/>
                  </a:lnTo>
                  <a:lnTo>
                    <a:pt x="267297" y="329952"/>
                  </a:lnTo>
                  <a:lnTo>
                    <a:pt x="269119" y="329952"/>
                  </a:lnTo>
                  <a:lnTo>
                    <a:pt x="272512" y="333586"/>
                  </a:lnTo>
                  <a:lnTo>
                    <a:pt x="282118" y="333329"/>
                  </a:lnTo>
                  <a:lnTo>
                    <a:pt x="339280" y="332548"/>
                  </a:lnTo>
                  <a:lnTo>
                    <a:pt x="361860" y="332548"/>
                  </a:lnTo>
                  <a:lnTo>
                    <a:pt x="368372" y="331251"/>
                  </a:lnTo>
                  <a:lnTo>
                    <a:pt x="375384" y="319305"/>
                  </a:lnTo>
                  <a:lnTo>
                    <a:pt x="380049" y="307098"/>
                  </a:lnTo>
                  <a:lnTo>
                    <a:pt x="383168" y="301644"/>
                  </a:lnTo>
                  <a:lnTo>
                    <a:pt x="387859" y="297748"/>
                  </a:lnTo>
                  <a:lnTo>
                    <a:pt x="392774" y="286322"/>
                  </a:lnTo>
                  <a:lnTo>
                    <a:pt x="396167" y="286582"/>
                  </a:lnTo>
                  <a:lnTo>
                    <a:pt x="407071" y="288141"/>
                  </a:lnTo>
                  <a:lnTo>
                    <a:pt x="406023" y="291775"/>
                  </a:lnTo>
                  <a:lnTo>
                    <a:pt x="404226" y="294111"/>
                  </a:lnTo>
                  <a:lnTo>
                    <a:pt x="405524" y="296710"/>
                  </a:lnTo>
                  <a:lnTo>
                    <a:pt x="407844" y="298529"/>
                  </a:lnTo>
                  <a:lnTo>
                    <a:pt x="413832" y="300344"/>
                  </a:lnTo>
                  <a:lnTo>
                    <a:pt x="418773" y="304500"/>
                  </a:lnTo>
                  <a:lnTo>
                    <a:pt x="423189" y="305021"/>
                  </a:lnTo>
                  <a:lnTo>
                    <a:pt x="429152" y="304761"/>
                  </a:lnTo>
                  <a:lnTo>
                    <a:pt x="430200" y="308136"/>
                  </a:lnTo>
                  <a:lnTo>
                    <a:pt x="433843" y="306580"/>
                  </a:lnTo>
                  <a:lnTo>
                    <a:pt x="439557" y="301903"/>
                  </a:lnTo>
                  <a:lnTo>
                    <a:pt x="445794" y="295151"/>
                  </a:lnTo>
                  <a:lnTo>
                    <a:pt x="449412" y="292555"/>
                  </a:lnTo>
                  <a:lnTo>
                    <a:pt x="453828" y="291515"/>
                  </a:lnTo>
                  <a:lnTo>
                    <a:pt x="463185" y="289959"/>
                  </a:lnTo>
                  <a:lnTo>
                    <a:pt x="468649" y="288659"/>
                  </a:lnTo>
                  <a:lnTo>
                    <a:pt x="471244" y="287101"/>
                  </a:lnTo>
                  <a:lnTo>
                    <a:pt x="480600" y="287101"/>
                  </a:lnTo>
                  <a:lnTo>
                    <a:pt x="499038" y="285023"/>
                  </a:lnTo>
                  <a:lnTo>
                    <a:pt x="503729" y="287101"/>
                  </a:lnTo>
                  <a:lnTo>
                    <a:pt x="507871" y="286844"/>
                  </a:lnTo>
                  <a:lnTo>
                    <a:pt x="513585" y="285804"/>
                  </a:lnTo>
                  <a:lnTo>
                    <a:pt x="518525" y="284504"/>
                  </a:lnTo>
                  <a:lnTo>
                    <a:pt x="523465" y="277493"/>
                  </a:lnTo>
                  <a:lnTo>
                    <a:pt x="535142" y="276975"/>
                  </a:lnTo>
                  <a:lnTo>
                    <a:pt x="547617" y="274119"/>
                  </a:lnTo>
                  <a:lnTo>
                    <a:pt x="550212" y="273079"/>
                  </a:lnTo>
                  <a:lnTo>
                    <a:pt x="555677" y="269702"/>
                  </a:lnTo>
                  <a:lnTo>
                    <a:pt x="563736" y="266587"/>
                  </a:lnTo>
                  <a:lnTo>
                    <a:pt x="569449" y="265808"/>
                  </a:lnTo>
                  <a:lnTo>
                    <a:pt x="581126" y="262691"/>
                  </a:lnTo>
                  <a:lnTo>
                    <a:pt x="591007" y="257498"/>
                  </a:lnTo>
                  <a:lnTo>
                    <a:pt x="594899" y="252821"/>
                  </a:lnTo>
                  <a:lnTo>
                    <a:pt x="602958" y="246070"/>
                  </a:lnTo>
                  <a:lnTo>
                    <a:pt x="612564" y="241915"/>
                  </a:lnTo>
                  <a:lnTo>
                    <a:pt x="615159" y="236981"/>
                  </a:lnTo>
                  <a:lnTo>
                    <a:pt x="619600" y="232046"/>
                  </a:lnTo>
                  <a:lnTo>
                    <a:pt x="628932" y="225553"/>
                  </a:lnTo>
                  <a:lnTo>
                    <a:pt x="629206" y="222957"/>
                  </a:lnTo>
                  <a:lnTo>
                    <a:pt x="632824" y="219580"/>
                  </a:lnTo>
                  <a:lnTo>
                    <a:pt x="637240" y="217502"/>
                  </a:lnTo>
                  <a:lnTo>
                    <a:pt x="641657" y="218283"/>
                  </a:lnTo>
                  <a:lnTo>
                    <a:pt x="649990" y="219061"/>
                  </a:lnTo>
                  <a:lnTo>
                    <a:pt x="655429" y="216724"/>
                  </a:lnTo>
                  <a:lnTo>
                    <a:pt x="658024" y="214647"/>
                  </a:lnTo>
                  <a:lnTo>
                    <a:pt x="659072" y="212569"/>
                  </a:lnTo>
                  <a:lnTo>
                    <a:pt x="670250" y="208933"/>
                  </a:lnTo>
                  <a:lnTo>
                    <a:pt x="667131" y="238800"/>
                  </a:lnTo>
                  <a:lnTo>
                    <a:pt x="683224" y="241915"/>
                  </a:lnTo>
                  <a:lnTo>
                    <a:pt x="698568" y="246591"/>
                  </a:lnTo>
                  <a:lnTo>
                    <a:pt x="729233" y="251784"/>
                  </a:lnTo>
                  <a:lnTo>
                    <a:pt x="754682" y="263210"/>
                  </a:lnTo>
                  <a:lnTo>
                    <a:pt x="766110" y="268145"/>
                  </a:lnTo>
                  <a:lnTo>
                    <a:pt x="779109" y="279312"/>
                  </a:lnTo>
                  <a:lnTo>
                    <a:pt x="787418" y="287103"/>
                  </a:lnTo>
                  <a:lnTo>
                    <a:pt x="787942" y="291518"/>
                  </a:lnTo>
                  <a:lnTo>
                    <a:pt x="789738" y="293076"/>
                  </a:lnTo>
                  <a:lnTo>
                    <a:pt x="800667" y="291777"/>
                  </a:lnTo>
                  <a:lnTo>
                    <a:pt x="805332" y="292036"/>
                  </a:lnTo>
                  <a:lnTo>
                    <a:pt x="808975" y="293855"/>
                  </a:lnTo>
                  <a:lnTo>
                    <a:pt x="813641" y="301125"/>
                  </a:lnTo>
                  <a:lnTo>
                    <a:pt x="814938" y="304502"/>
                  </a:lnTo>
                  <a:lnTo>
                    <a:pt x="819105" y="311513"/>
                  </a:lnTo>
                  <a:lnTo>
                    <a:pt x="817808" y="314109"/>
                  </a:lnTo>
                  <a:lnTo>
                    <a:pt x="821450" y="322682"/>
                  </a:lnTo>
                  <a:lnTo>
                    <a:pt x="824819" y="321642"/>
                  </a:lnTo>
                  <a:lnTo>
                    <a:pt x="829485" y="322420"/>
                  </a:lnTo>
                  <a:lnTo>
                    <a:pt x="831306" y="320863"/>
                  </a:lnTo>
                  <a:lnTo>
                    <a:pt x="834949" y="321901"/>
                  </a:lnTo>
                  <a:lnTo>
                    <a:pt x="839115" y="320863"/>
                  </a:lnTo>
                  <a:lnTo>
                    <a:pt x="845353" y="317486"/>
                  </a:lnTo>
                  <a:lnTo>
                    <a:pt x="849246" y="316449"/>
                  </a:lnTo>
                  <a:lnTo>
                    <a:pt x="851591" y="314371"/>
                  </a:lnTo>
                  <a:lnTo>
                    <a:pt x="855208" y="315668"/>
                  </a:lnTo>
                  <a:lnTo>
                    <a:pt x="859625" y="315927"/>
                  </a:lnTo>
                  <a:lnTo>
                    <a:pt x="860149" y="314887"/>
                  </a:lnTo>
                  <a:lnTo>
                    <a:pt x="864565" y="312810"/>
                  </a:lnTo>
                  <a:lnTo>
                    <a:pt x="868981" y="312810"/>
                  </a:lnTo>
                  <a:lnTo>
                    <a:pt x="874171" y="314887"/>
                  </a:lnTo>
                  <a:lnTo>
                    <a:pt x="878338" y="315927"/>
                  </a:lnTo>
                  <a:lnTo>
                    <a:pt x="895728" y="302163"/>
                  </a:lnTo>
                  <a:lnTo>
                    <a:pt x="907680" y="305021"/>
                  </a:lnTo>
                  <a:lnTo>
                    <a:pt x="915739" y="300085"/>
                  </a:lnTo>
                  <a:lnTo>
                    <a:pt x="938868" y="285542"/>
                  </a:lnTo>
                  <a:lnTo>
                    <a:pt x="949772" y="280868"/>
                  </a:lnTo>
                  <a:lnTo>
                    <a:pt x="979662" y="268143"/>
                  </a:lnTo>
                  <a:lnTo>
                    <a:pt x="985376" y="261651"/>
                  </a:lnTo>
                  <a:lnTo>
                    <a:pt x="996030" y="246589"/>
                  </a:lnTo>
                  <a:lnTo>
                    <a:pt x="1012397" y="228409"/>
                  </a:lnTo>
                  <a:lnTo>
                    <a:pt x="1016016" y="225813"/>
                  </a:lnTo>
                  <a:lnTo>
                    <a:pt x="1021480" y="222695"/>
                  </a:lnTo>
                  <a:lnTo>
                    <a:pt x="1033680" y="213866"/>
                  </a:lnTo>
                  <a:lnTo>
                    <a:pt x="1045382" y="214125"/>
                  </a:lnTo>
                  <a:lnTo>
                    <a:pt x="1050323" y="214904"/>
                  </a:lnTo>
                  <a:lnTo>
                    <a:pt x="1051620" y="211529"/>
                  </a:lnTo>
                  <a:lnTo>
                    <a:pt x="1049274" y="206334"/>
                  </a:lnTo>
                  <a:lnTo>
                    <a:pt x="1046954" y="198804"/>
                  </a:lnTo>
                  <a:lnTo>
                    <a:pt x="1048501" y="196467"/>
                  </a:lnTo>
                  <a:lnTo>
                    <a:pt x="1050323" y="189194"/>
                  </a:lnTo>
                  <a:lnTo>
                    <a:pt x="1050572" y="185298"/>
                  </a:lnTo>
                  <a:lnTo>
                    <a:pt x="1050073" y="176729"/>
                  </a:lnTo>
                  <a:lnTo>
                    <a:pt x="1051370" y="173614"/>
                  </a:lnTo>
                  <a:lnTo>
                    <a:pt x="1053192" y="173095"/>
                  </a:lnTo>
                  <a:lnTo>
                    <a:pt x="1051370" y="162445"/>
                  </a:lnTo>
                  <a:lnTo>
                    <a:pt x="1051370" y="152838"/>
                  </a:lnTo>
                  <a:lnTo>
                    <a:pt x="1052917" y="143487"/>
                  </a:lnTo>
                  <a:lnTo>
                    <a:pt x="1052917" y="138035"/>
                  </a:lnTo>
                  <a:lnTo>
                    <a:pt x="1057608" y="138035"/>
                  </a:lnTo>
                  <a:lnTo>
                    <a:pt x="1061501" y="136736"/>
                  </a:lnTo>
                  <a:lnTo>
                    <a:pt x="1064095" y="136476"/>
                  </a:lnTo>
                  <a:lnTo>
                    <a:pt x="1067214" y="137776"/>
                  </a:lnTo>
                  <a:lnTo>
                    <a:pt x="1072928" y="137516"/>
                  </a:lnTo>
                  <a:lnTo>
                    <a:pt x="1076296" y="134401"/>
                  </a:lnTo>
                  <a:lnTo>
                    <a:pt x="1080987" y="132324"/>
                  </a:lnTo>
                  <a:lnTo>
                    <a:pt x="1085653" y="127388"/>
                  </a:lnTo>
                  <a:lnTo>
                    <a:pt x="1090843" y="120377"/>
                  </a:lnTo>
                  <a:lnTo>
                    <a:pt x="1097080" y="121936"/>
                  </a:lnTo>
                  <a:lnTo>
                    <a:pt x="1103592" y="130505"/>
                  </a:lnTo>
                  <a:lnTo>
                    <a:pt x="1105663" y="132324"/>
                  </a:lnTo>
                  <a:lnTo>
                    <a:pt x="1107210" y="136998"/>
                  </a:lnTo>
                  <a:lnTo>
                    <a:pt x="1106711" y="140893"/>
                  </a:lnTo>
                  <a:lnTo>
                    <a:pt x="1111651" y="140893"/>
                  </a:lnTo>
                  <a:lnTo>
                    <a:pt x="1115020" y="139853"/>
                  </a:lnTo>
                  <a:lnTo>
                    <a:pt x="1116067" y="145567"/>
                  </a:lnTo>
                  <a:lnTo>
                    <a:pt x="1117864" y="147904"/>
                  </a:lnTo>
                  <a:lnTo>
                    <a:pt x="1122031" y="149723"/>
                  </a:lnTo>
                  <a:lnTo>
                    <a:pt x="1121781" y="157773"/>
                  </a:lnTo>
                  <a:lnTo>
                    <a:pt x="1125399" y="163228"/>
                  </a:lnTo>
                  <a:lnTo>
                    <a:pt x="1126197" y="167383"/>
                  </a:lnTo>
                  <a:lnTo>
                    <a:pt x="1131138" y="171017"/>
                  </a:lnTo>
                  <a:lnTo>
                    <a:pt x="1135803" y="172576"/>
                  </a:lnTo>
                  <a:lnTo>
                    <a:pt x="1143089" y="179328"/>
                  </a:lnTo>
                  <a:lnTo>
                    <a:pt x="1151922" y="184523"/>
                  </a:lnTo>
                  <a:lnTo>
                    <a:pt x="1154516" y="185820"/>
                  </a:lnTo>
                  <a:lnTo>
                    <a:pt x="1166991" y="193352"/>
                  </a:lnTo>
                  <a:lnTo>
                    <a:pt x="1169312" y="193871"/>
                  </a:lnTo>
                  <a:lnTo>
                    <a:pt x="1174002" y="196727"/>
                  </a:lnTo>
                  <a:lnTo>
                    <a:pt x="1186728" y="205299"/>
                  </a:lnTo>
                  <a:lnTo>
                    <a:pt x="1187750" y="202700"/>
                  </a:lnTo>
                  <a:lnTo>
                    <a:pt x="1190869" y="187638"/>
                  </a:lnTo>
                  <a:lnTo>
                    <a:pt x="1195036" y="179328"/>
                  </a:lnTo>
                  <a:lnTo>
                    <a:pt x="1192441" y="175432"/>
                  </a:lnTo>
                  <a:lnTo>
                    <a:pt x="1196333" y="164525"/>
                  </a:lnTo>
                  <a:lnTo>
                    <a:pt x="1197905" y="159332"/>
                  </a:lnTo>
                  <a:lnTo>
                    <a:pt x="1197631" y="157773"/>
                  </a:lnTo>
                  <a:lnTo>
                    <a:pt x="1199452" y="154137"/>
                  </a:lnTo>
                  <a:lnTo>
                    <a:pt x="1198928" y="146345"/>
                  </a:lnTo>
                  <a:lnTo>
                    <a:pt x="1203095" y="145308"/>
                  </a:lnTo>
                  <a:lnTo>
                    <a:pt x="1203095" y="140375"/>
                  </a:lnTo>
                  <a:lnTo>
                    <a:pt x="1205441" y="138035"/>
                  </a:lnTo>
                  <a:lnTo>
                    <a:pt x="1205441" y="132324"/>
                  </a:lnTo>
                  <a:lnTo>
                    <a:pt x="1208559" y="129465"/>
                  </a:lnTo>
                  <a:lnTo>
                    <a:pt x="1209058" y="125310"/>
                  </a:lnTo>
                  <a:lnTo>
                    <a:pt x="1214522" y="127128"/>
                  </a:lnTo>
                  <a:lnTo>
                    <a:pt x="1218415" y="127388"/>
                  </a:lnTo>
                  <a:lnTo>
                    <a:pt x="1221534" y="126088"/>
                  </a:lnTo>
                  <a:lnTo>
                    <a:pt x="1221010" y="114403"/>
                  </a:lnTo>
                  <a:lnTo>
                    <a:pt x="1218415" y="95964"/>
                  </a:lnTo>
                  <a:lnTo>
                    <a:pt x="1218664" y="84277"/>
                  </a:lnTo>
                  <a:lnTo>
                    <a:pt x="1218939" y="81421"/>
                  </a:lnTo>
                  <a:lnTo>
                    <a:pt x="1221010" y="82199"/>
                  </a:lnTo>
                  <a:lnTo>
                    <a:pt x="1219962" y="71293"/>
                  </a:lnTo>
                  <a:lnTo>
                    <a:pt x="1219962" y="60126"/>
                  </a:lnTo>
                  <a:lnTo>
                    <a:pt x="1210106" y="54931"/>
                  </a:lnTo>
                  <a:lnTo>
                    <a:pt x="1212701" y="47920"/>
                  </a:lnTo>
                  <a:lnTo>
                    <a:pt x="1213998" y="37014"/>
                  </a:lnTo>
                  <a:lnTo>
                    <a:pt x="1220236" y="34936"/>
                  </a:lnTo>
                  <a:lnTo>
                    <a:pt x="1228295" y="33377"/>
                  </a:lnTo>
                  <a:lnTo>
                    <a:pt x="1234533" y="33637"/>
                  </a:lnTo>
                  <a:lnTo>
                    <a:pt x="1238150" y="34415"/>
                  </a:lnTo>
                  <a:lnTo>
                    <a:pt x="1239723" y="35455"/>
                  </a:lnTo>
                  <a:lnTo>
                    <a:pt x="1244139" y="43506"/>
                  </a:lnTo>
                  <a:lnTo>
                    <a:pt x="1247507" y="45843"/>
                  </a:lnTo>
                  <a:lnTo>
                    <a:pt x="1252198" y="47402"/>
                  </a:lnTo>
                  <a:lnTo>
                    <a:pt x="1266993" y="48439"/>
                  </a:lnTo>
                  <a:lnTo>
                    <a:pt x="1271410" y="43506"/>
                  </a:lnTo>
                  <a:lnTo>
                    <a:pt x="1273481" y="44803"/>
                  </a:lnTo>
                  <a:lnTo>
                    <a:pt x="1280242" y="46102"/>
                  </a:lnTo>
                  <a:lnTo>
                    <a:pt x="1288301" y="44284"/>
                  </a:lnTo>
                  <a:lnTo>
                    <a:pt x="1291420" y="45065"/>
                  </a:lnTo>
                  <a:lnTo>
                    <a:pt x="1296086" y="48180"/>
                  </a:lnTo>
                  <a:lnTo>
                    <a:pt x="1304669" y="50517"/>
                  </a:lnTo>
                  <a:lnTo>
                    <a:pt x="1305967" y="51297"/>
                  </a:lnTo>
                  <a:lnTo>
                    <a:pt x="1310133" y="51297"/>
                  </a:lnTo>
                  <a:lnTo>
                    <a:pt x="1310632" y="48180"/>
                  </a:lnTo>
                  <a:lnTo>
                    <a:pt x="1312453" y="42466"/>
                  </a:lnTo>
                  <a:lnTo>
                    <a:pt x="1313751" y="40909"/>
                  </a:lnTo>
                  <a:lnTo>
                    <a:pt x="1322060" y="41688"/>
                  </a:lnTo>
                  <a:lnTo>
                    <a:pt x="1322858" y="36754"/>
                  </a:lnTo>
                  <a:lnTo>
                    <a:pt x="1325977" y="26366"/>
                  </a:lnTo>
                  <a:lnTo>
                    <a:pt x="1327275" y="21430"/>
                  </a:lnTo>
                  <a:lnTo>
                    <a:pt x="1327773" y="15719"/>
                  </a:lnTo>
                  <a:lnTo>
                    <a:pt x="1331166" y="8967"/>
                  </a:lnTo>
                  <a:lnTo>
                    <a:pt x="1330892" y="4291"/>
                  </a:lnTo>
                  <a:lnTo>
                    <a:pt x="1328821" y="2213"/>
                  </a:lnTo>
                  <a:lnTo>
                    <a:pt x="1332988" y="-124"/>
                  </a:lnTo>
                  <a:lnTo>
                    <a:pt x="1337928" y="-383"/>
                  </a:lnTo>
                  <a:lnTo>
                    <a:pt x="1338951" y="1695"/>
                  </a:lnTo>
                  <a:lnTo>
                    <a:pt x="1343368" y="6109"/>
                  </a:lnTo>
                  <a:lnTo>
                    <a:pt x="1348058" y="9486"/>
                  </a:lnTo>
                  <a:lnTo>
                    <a:pt x="1353248" y="11823"/>
                  </a:lnTo>
                  <a:lnTo>
                    <a:pt x="1361557" y="15978"/>
                  </a:lnTo>
                  <a:lnTo>
                    <a:pt x="1369865" y="19615"/>
                  </a:lnTo>
                  <a:lnTo>
                    <a:pt x="1372734" y="2013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92" name="Free-form: Shape 3491">
              <a:extLst>
                <a:ext uri="{FF2B5EF4-FFF2-40B4-BE49-F238E27FC236}">
                  <a16:creationId xmlns:a16="http://schemas.microsoft.com/office/drawing/2014/main" id="{9261B327-67FE-4858-3A7D-C59893AE5D0C}"/>
                </a:ext>
              </a:extLst>
            </p:cNvPr>
            <p:cNvSpPr/>
            <p:nvPr/>
          </p:nvSpPr>
          <p:spPr>
            <a:xfrm>
              <a:off x="2776532" y="5099627"/>
              <a:ext cx="523214" cy="481488"/>
            </a:xfrm>
            <a:custGeom>
              <a:avLst/>
              <a:gdLst>
                <a:gd name="connsiteX0" fmla="*/ 519024 w 523214"/>
                <a:gd name="connsiteY0" fmla="*/ 103247 h 481488"/>
                <a:gd name="connsiteX1" fmla="*/ 520047 w 523214"/>
                <a:gd name="connsiteY1" fmla="*/ 106888 h 481488"/>
                <a:gd name="connsiteX2" fmla="*/ 520047 w 523214"/>
                <a:gd name="connsiteY2" fmla="*/ 112076 h 481488"/>
                <a:gd name="connsiteX3" fmla="*/ 521095 w 523214"/>
                <a:gd name="connsiteY3" fmla="*/ 120905 h 481488"/>
                <a:gd name="connsiteX4" fmla="*/ 521095 w 523214"/>
                <a:gd name="connsiteY4" fmla="*/ 127140 h 481488"/>
                <a:gd name="connsiteX5" fmla="*/ 519797 w 523214"/>
                <a:gd name="connsiteY5" fmla="*/ 135969 h 481488"/>
                <a:gd name="connsiteX6" fmla="*/ 520571 w 523214"/>
                <a:gd name="connsiteY6" fmla="*/ 139087 h 481488"/>
                <a:gd name="connsiteX7" fmla="*/ 512262 w 523214"/>
                <a:gd name="connsiteY7" fmla="*/ 136244 h 481488"/>
                <a:gd name="connsiteX8" fmla="*/ 504977 w 523214"/>
                <a:gd name="connsiteY8" fmla="*/ 135446 h 481488"/>
                <a:gd name="connsiteX9" fmla="*/ 500835 w 523214"/>
                <a:gd name="connsiteY9" fmla="*/ 141157 h 481488"/>
                <a:gd name="connsiteX10" fmla="*/ 495121 w 523214"/>
                <a:gd name="connsiteY10" fmla="*/ 147393 h 481488"/>
                <a:gd name="connsiteX11" fmla="*/ 491728 w 523214"/>
                <a:gd name="connsiteY11" fmla="*/ 152331 h 481488"/>
                <a:gd name="connsiteX12" fmla="*/ 486813 w 523214"/>
                <a:gd name="connsiteY12" fmla="*/ 151034 h 481488"/>
                <a:gd name="connsiteX13" fmla="*/ 483419 w 523214"/>
                <a:gd name="connsiteY13" fmla="*/ 156496 h 481488"/>
                <a:gd name="connsiteX14" fmla="*/ 483943 w 523214"/>
                <a:gd name="connsiteY14" fmla="*/ 156995 h 481488"/>
                <a:gd name="connsiteX15" fmla="*/ 480824 w 523214"/>
                <a:gd name="connsiteY15" fmla="*/ 163754 h 481488"/>
                <a:gd name="connsiteX16" fmla="*/ 480300 w 523214"/>
                <a:gd name="connsiteY16" fmla="*/ 166098 h 481488"/>
                <a:gd name="connsiteX17" fmla="*/ 487312 w 523214"/>
                <a:gd name="connsiteY17" fmla="*/ 166597 h 481488"/>
                <a:gd name="connsiteX18" fmla="*/ 488359 w 523214"/>
                <a:gd name="connsiteY18" fmla="*/ 171286 h 481488"/>
                <a:gd name="connsiteX19" fmla="*/ 487836 w 523214"/>
                <a:gd name="connsiteY19" fmla="*/ 177522 h 481488"/>
                <a:gd name="connsiteX20" fmla="*/ 488359 w 523214"/>
                <a:gd name="connsiteY20" fmla="*/ 180888 h 481488"/>
                <a:gd name="connsiteX21" fmla="*/ 487586 w 523214"/>
                <a:gd name="connsiteY21" fmla="*/ 183233 h 481488"/>
                <a:gd name="connsiteX22" fmla="*/ 485241 w 523214"/>
                <a:gd name="connsiteY22" fmla="*/ 186350 h 481488"/>
                <a:gd name="connsiteX23" fmla="*/ 484193 w 523214"/>
                <a:gd name="connsiteY23" fmla="*/ 194906 h 481488"/>
                <a:gd name="connsiteX24" fmla="*/ 486289 w 523214"/>
                <a:gd name="connsiteY24" fmla="*/ 199594 h 481488"/>
                <a:gd name="connsiteX25" fmla="*/ 488359 w 523214"/>
                <a:gd name="connsiteY25" fmla="*/ 201914 h 481488"/>
                <a:gd name="connsiteX26" fmla="*/ 489657 w 523214"/>
                <a:gd name="connsiteY26" fmla="*/ 204532 h 481488"/>
                <a:gd name="connsiteX27" fmla="*/ 488609 w 523214"/>
                <a:gd name="connsiteY27" fmla="*/ 207650 h 481488"/>
                <a:gd name="connsiteX28" fmla="*/ 490705 w 523214"/>
                <a:gd name="connsiteY28" fmla="*/ 209197 h 481488"/>
                <a:gd name="connsiteX29" fmla="*/ 489657 w 523214"/>
                <a:gd name="connsiteY29" fmla="*/ 216205 h 481488"/>
                <a:gd name="connsiteX30" fmla="*/ 486813 w 523214"/>
                <a:gd name="connsiteY30" fmla="*/ 216205 h 481488"/>
                <a:gd name="connsiteX31" fmla="*/ 486813 w 523214"/>
                <a:gd name="connsiteY31" fmla="*/ 218550 h 481488"/>
                <a:gd name="connsiteX32" fmla="*/ 483170 w 523214"/>
                <a:gd name="connsiteY32" fmla="*/ 218799 h 481488"/>
                <a:gd name="connsiteX33" fmla="*/ 482122 w 523214"/>
                <a:gd name="connsiteY33" fmla="*/ 221393 h 481488"/>
                <a:gd name="connsiteX34" fmla="*/ 482122 w 523214"/>
                <a:gd name="connsiteY34" fmla="*/ 224510 h 481488"/>
                <a:gd name="connsiteX35" fmla="*/ 477705 w 523214"/>
                <a:gd name="connsiteY35" fmla="*/ 226855 h 481488"/>
                <a:gd name="connsiteX36" fmla="*/ 472516 w 523214"/>
                <a:gd name="connsiteY36" fmla="*/ 228401 h 481488"/>
                <a:gd name="connsiteX37" fmla="*/ 468100 w 523214"/>
                <a:gd name="connsiteY37" fmla="*/ 228925 h 481488"/>
                <a:gd name="connsiteX38" fmla="*/ 468873 w 523214"/>
                <a:gd name="connsiteY38" fmla="*/ 231793 h 481488"/>
                <a:gd name="connsiteX39" fmla="*/ 466279 w 523214"/>
                <a:gd name="connsiteY39" fmla="*/ 233614 h 481488"/>
                <a:gd name="connsiteX40" fmla="*/ 463933 w 523214"/>
                <a:gd name="connsiteY40" fmla="*/ 231793 h 481488"/>
                <a:gd name="connsiteX41" fmla="*/ 459267 w 523214"/>
                <a:gd name="connsiteY41" fmla="*/ 231793 h 481488"/>
                <a:gd name="connsiteX42" fmla="*/ 457196 w 523214"/>
                <a:gd name="connsiteY42" fmla="*/ 239849 h 481488"/>
                <a:gd name="connsiteX43" fmla="*/ 461089 w 523214"/>
                <a:gd name="connsiteY43" fmla="*/ 242443 h 481488"/>
                <a:gd name="connsiteX44" fmla="*/ 461089 w 523214"/>
                <a:gd name="connsiteY44" fmla="*/ 245560 h 481488"/>
                <a:gd name="connsiteX45" fmla="*/ 457970 w 523214"/>
                <a:gd name="connsiteY45" fmla="*/ 248404 h 481488"/>
                <a:gd name="connsiteX46" fmla="*/ 456398 w 523214"/>
                <a:gd name="connsiteY46" fmla="*/ 251522 h 481488"/>
                <a:gd name="connsiteX47" fmla="*/ 456922 w 523214"/>
                <a:gd name="connsiteY47" fmla="*/ 257233 h 481488"/>
                <a:gd name="connsiteX48" fmla="*/ 459267 w 523214"/>
                <a:gd name="connsiteY48" fmla="*/ 259852 h 481488"/>
                <a:gd name="connsiteX49" fmla="*/ 468873 w 523214"/>
                <a:gd name="connsiteY49" fmla="*/ 257233 h 481488"/>
                <a:gd name="connsiteX50" fmla="*/ 469921 w 523214"/>
                <a:gd name="connsiteY50" fmla="*/ 262446 h 481488"/>
                <a:gd name="connsiteX51" fmla="*/ 472516 w 523214"/>
                <a:gd name="connsiteY51" fmla="*/ 266586 h 481488"/>
                <a:gd name="connsiteX52" fmla="*/ 471992 w 523214"/>
                <a:gd name="connsiteY52" fmla="*/ 272048 h 481488"/>
                <a:gd name="connsiteX53" fmla="*/ 472266 w 523214"/>
                <a:gd name="connsiteY53" fmla="*/ 276712 h 481488"/>
                <a:gd name="connsiteX54" fmla="*/ 473564 w 523214"/>
                <a:gd name="connsiteY54" fmla="*/ 282698 h 481488"/>
                <a:gd name="connsiteX55" fmla="*/ 473564 w 523214"/>
                <a:gd name="connsiteY55" fmla="*/ 286065 h 481488"/>
                <a:gd name="connsiteX56" fmla="*/ 468624 w 523214"/>
                <a:gd name="connsiteY56" fmla="*/ 287113 h 481488"/>
                <a:gd name="connsiteX57" fmla="*/ 460041 w 523214"/>
                <a:gd name="connsiteY57" fmla="*/ 288410 h 481488"/>
                <a:gd name="connsiteX58" fmla="*/ 459267 w 523214"/>
                <a:gd name="connsiteY58" fmla="*/ 289956 h 481488"/>
                <a:gd name="connsiteX59" fmla="*/ 451208 w 523214"/>
                <a:gd name="connsiteY59" fmla="*/ 292051 h 481488"/>
                <a:gd name="connsiteX60" fmla="*/ 445744 w 523214"/>
                <a:gd name="connsiteY60" fmla="*/ 291527 h 481488"/>
                <a:gd name="connsiteX61" fmla="*/ 436138 w 523214"/>
                <a:gd name="connsiteY61" fmla="*/ 285816 h 481488"/>
                <a:gd name="connsiteX62" fmla="*/ 423937 w 523214"/>
                <a:gd name="connsiteY62" fmla="*/ 279580 h 481488"/>
                <a:gd name="connsiteX63" fmla="*/ 422365 w 523214"/>
                <a:gd name="connsiteY63" fmla="*/ 283745 h 481488"/>
                <a:gd name="connsiteX64" fmla="*/ 424710 w 523214"/>
                <a:gd name="connsiteY64" fmla="*/ 287362 h 481488"/>
                <a:gd name="connsiteX65" fmla="*/ 424187 w 523214"/>
                <a:gd name="connsiteY65" fmla="*/ 293597 h 481488"/>
                <a:gd name="connsiteX66" fmla="*/ 423164 w 523214"/>
                <a:gd name="connsiteY66" fmla="*/ 295418 h 481488"/>
                <a:gd name="connsiteX67" fmla="*/ 423164 w 523214"/>
                <a:gd name="connsiteY67" fmla="*/ 302177 h 481488"/>
                <a:gd name="connsiteX68" fmla="*/ 425484 w 523214"/>
                <a:gd name="connsiteY68" fmla="*/ 305544 h 481488"/>
                <a:gd name="connsiteX69" fmla="*/ 428603 w 523214"/>
                <a:gd name="connsiteY69" fmla="*/ 307639 h 481488"/>
                <a:gd name="connsiteX70" fmla="*/ 428104 w 523214"/>
                <a:gd name="connsiteY70" fmla="*/ 311256 h 481488"/>
                <a:gd name="connsiteX71" fmla="*/ 429925 w 523214"/>
                <a:gd name="connsiteY71" fmla="*/ 313850 h 481488"/>
                <a:gd name="connsiteX72" fmla="*/ 431996 w 523214"/>
                <a:gd name="connsiteY72" fmla="*/ 315171 h 481488"/>
                <a:gd name="connsiteX73" fmla="*/ 433293 w 523214"/>
                <a:gd name="connsiteY73" fmla="*/ 318264 h 481488"/>
                <a:gd name="connsiteX74" fmla="*/ 435115 w 523214"/>
                <a:gd name="connsiteY74" fmla="*/ 325023 h 481488"/>
                <a:gd name="connsiteX75" fmla="*/ 437460 w 523214"/>
                <a:gd name="connsiteY75" fmla="*/ 326070 h 481488"/>
                <a:gd name="connsiteX76" fmla="*/ 441353 w 523214"/>
                <a:gd name="connsiteY76" fmla="*/ 326594 h 481488"/>
                <a:gd name="connsiteX77" fmla="*/ 447840 w 523214"/>
                <a:gd name="connsiteY77" fmla="*/ 325547 h 481488"/>
                <a:gd name="connsiteX78" fmla="*/ 450709 w 523214"/>
                <a:gd name="connsiteY78" fmla="*/ 323976 h 481488"/>
                <a:gd name="connsiteX79" fmla="*/ 453553 w 523214"/>
                <a:gd name="connsiteY79" fmla="*/ 324250 h 481488"/>
                <a:gd name="connsiteX80" fmla="*/ 460839 w 523214"/>
                <a:gd name="connsiteY80" fmla="*/ 322429 h 481488"/>
                <a:gd name="connsiteX81" fmla="*/ 467076 w 523214"/>
                <a:gd name="connsiteY81" fmla="*/ 318788 h 481488"/>
                <a:gd name="connsiteX82" fmla="*/ 470195 w 523214"/>
                <a:gd name="connsiteY82" fmla="*/ 319311 h 481488"/>
                <a:gd name="connsiteX83" fmla="*/ 472266 w 523214"/>
                <a:gd name="connsiteY83" fmla="*/ 325796 h 481488"/>
                <a:gd name="connsiteX84" fmla="*/ 473814 w 523214"/>
                <a:gd name="connsiteY84" fmla="*/ 337494 h 481488"/>
                <a:gd name="connsiteX85" fmla="*/ 469148 w 523214"/>
                <a:gd name="connsiteY85" fmla="*/ 339040 h 481488"/>
                <a:gd name="connsiteX86" fmla="*/ 460041 w 523214"/>
                <a:gd name="connsiteY86" fmla="*/ 340088 h 481488"/>
                <a:gd name="connsiteX87" fmla="*/ 459017 w 523214"/>
                <a:gd name="connsiteY87" fmla="*/ 340586 h 481488"/>
                <a:gd name="connsiteX88" fmla="*/ 452780 w 523214"/>
                <a:gd name="connsiteY88" fmla="*/ 348119 h 481488"/>
                <a:gd name="connsiteX89" fmla="*/ 437186 w 523214"/>
                <a:gd name="connsiteY89" fmla="*/ 360065 h 481488"/>
                <a:gd name="connsiteX90" fmla="*/ 430424 w 523214"/>
                <a:gd name="connsiteY90" fmla="*/ 366051 h 481488"/>
                <a:gd name="connsiteX91" fmla="*/ 429127 w 523214"/>
                <a:gd name="connsiteY91" fmla="*/ 367598 h 481488"/>
                <a:gd name="connsiteX92" fmla="*/ 427580 w 523214"/>
                <a:gd name="connsiteY92" fmla="*/ 372286 h 481488"/>
                <a:gd name="connsiteX93" fmla="*/ 427330 w 523214"/>
                <a:gd name="connsiteY93" fmla="*/ 374606 h 481488"/>
                <a:gd name="connsiteX94" fmla="*/ 420818 w 523214"/>
                <a:gd name="connsiteY94" fmla="*/ 381116 h 481488"/>
                <a:gd name="connsiteX95" fmla="*/ 416676 w 523214"/>
                <a:gd name="connsiteY95" fmla="*/ 381889 h 481488"/>
                <a:gd name="connsiteX96" fmla="*/ 412260 w 523214"/>
                <a:gd name="connsiteY96" fmla="*/ 384757 h 481488"/>
                <a:gd name="connsiteX97" fmla="*/ 410165 w 523214"/>
                <a:gd name="connsiteY97" fmla="*/ 385007 h 481488"/>
                <a:gd name="connsiteX98" fmla="*/ 408343 w 523214"/>
                <a:gd name="connsiteY98" fmla="*/ 387875 h 481488"/>
                <a:gd name="connsiteX99" fmla="*/ 403677 w 523214"/>
                <a:gd name="connsiteY99" fmla="*/ 389670 h 481488"/>
                <a:gd name="connsiteX100" fmla="*/ 400808 w 523214"/>
                <a:gd name="connsiteY100" fmla="*/ 391766 h 481488"/>
                <a:gd name="connsiteX101" fmla="*/ 399785 w 523214"/>
                <a:gd name="connsiteY101" fmla="*/ 394085 h 481488"/>
                <a:gd name="connsiteX102" fmla="*/ 397190 w 523214"/>
                <a:gd name="connsiteY102" fmla="*/ 394085 h 481488"/>
                <a:gd name="connsiteX103" fmla="*/ 396916 w 523214"/>
                <a:gd name="connsiteY103" fmla="*/ 398250 h 481488"/>
                <a:gd name="connsiteX104" fmla="*/ 399511 w 523214"/>
                <a:gd name="connsiteY104" fmla="*/ 401617 h 481488"/>
                <a:gd name="connsiteX105" fmla="*/ 402629 w 523214"/>
                <a:gd name="connsiteY105" fmla="*/ 404236 h 481488"/>
                <a:gd name="connsiteX106" fmla="*/ 398213 w 523214"/>
                <a:gd name="connsiteY106" fmla="*/ 405009 h 481488"/>
                <a:gd name="connsiteX107" fmla="*/ 399261 w 523214"/>
                <a:gd name="connsiteY107" fmla="*/ 407852 h 481488"/>
                <a:gd name="connsiteX108" fmla="*/ 398737 w 523214"/>
                <a:gd name="connsiteY108" fmla="*/ 409424 h 481488"/>
                <a:gd name="connsiteX109" fmla="*/ 392000 w 523214"/>
                <a:gd name="connsiteY109" fmla="*/ 409673 h 481488"/>
                <a:gd name="connsiteX110" fmla="*/ 385239 w 523214"/>
                <a:gd name="connsiteY110" fmla="*/ 410970 h 481488"/>
                <a:gd name="connsiteX111" fmla="*/ 373537 w 523214"/>
                <a:gd name="connsiteY111" fmla="*/ 415908 h 481488"/>
                <a:gd name="connsiteX112" fmla="*/ 365229 w 523214"/>
                <a:gd name="connsiteY112" fmla="*/ 414861 h 481488"/>
                <a:gd name="connsiteX113" fmla="*/ 365752 w 523214"/>
                <a:gd name="connsiteY113" fmla="*/ 416432 h 481488"/>
                <a:gd name="connsiteX114" fmla="*/ 360812 w 523214"/>
                <a:gd name="connsiteY114" fmla="*/ 418502 h 481488"/>
                <a:gd name="connsiteX115" fmla="*/ 360039 w 523214"/>
                <a:gd name="connsiteY115" fmla="*/ 423192 h 481488"/>
                <a:gd name="connsiteX116" fmla="*/ 357170 w 523214"/>
                <a:gd name="connsiteY116" fmla="*/ 429152 h 481488"/>
                <a:gd name="connsiteX117" fmla="*/ 356396 w 523214"/>
                <a:gd name="connsiteY117" fmla="*/ 433317 h 481488"/>
                <a:gd name="connsiteX118" fmla="*/ 353002 w 523214"/>
                <a:gd name="connsiteY118" fmla="*/ 433043 h 481488"/>
                <a:gd name="connsiteX119" fmla="*/ 350407 w 523214"/>
                <a:gd name="connsiteY119" fmla="*/ 434090 h 481488"/>
                <a:gd name="connsiteX120" fmla="*/ 345467 w 523214"/>
                <a:gd name="connsiteY120" fmla="*/ 445264 h 481488"/>
                <a:gd name="connsiteX121" fmla="*/ 338731 w 523214"/>
                <a:gd name="connsiteY121" fmla="*/ 460329 h 481488"/>
                <a:gd name="connsiteX122" fmla="*/ 340802 w 523214"/>
                <a:gd name="connsiteY122" fmla="*/ 464469 h 481488"/>
                <a:gd name="connsiteX123" fmla="*/ 338457 w 523214"/>
                <a:gd name="connsiteY123" fmla="*/ 470978 h 481488"/>
                <a:gd name="connsiteX124" fmla="*/ 333017 w 523214"/>
                <a:gd name="connsiteY124" fmla="*/ 470704 h 481488"/>
                <a:gd name="connsiteX125" fmla="*/ 327803 w 523214"/>
                <a:gd name="connsiteY125" fmla="*/ 468385 h 481488"/>
                <a:gd name="connsiteX126" fmla="*/ 321590 w 523214"/>
                <a:gd name="connsiteY126" fmla="*/ 466814 h 481488"/>
                <a:gd name="connsiteX127" fmla="*/ 315352 w 523214"/>
                <a:gd name="connsiteY127" fmla="*/ 467861 h 481488"/>
                <a:gd name="connsiteX128" fmla="*/ 312757 w 523214"/>
                <a:gd name="connsiteY128" fmla="*/ 469681 h 481488"/>
                <a:gd name="connsiteX129" fmla="*/ 309364 w 523214"/>
                <a:gd name="connsiteY129" fmla="*/ 469931 h 481488"/>
                <a:gd name="connsiteX130" fmla="*/ 305471 w 523214"/>
                <a:gd name="connsiteY130" fmla="*/ 472001 h 481488"/>
                <a:gd name="connsiteX131" fmla="*/ 303126 w 523214"/>
                <a:gd name="connsiteY131" fmla="*/ 472001 h 481488"/>
                <a:gd name="connsiteX132" fmla="*/ 298985 w 523214"/>
                <a:gd name="connsiteY132" fmla="*/ 467861 h 481488"/>
                <a:gd name="connsiteX133" fmla="*/ 281319 w 523214"/>
                <a:gd name="connsiteY133" fmla="*/ 456438 h 481488"/>
                <a:gd name="connsiteX134" fmla="*/ 276379 w 523214"/>
                <a:gd name="connsiteY134" fmla="*/ 457211 h 481488"/>
                <a:gd name="connsiteX135" fmla="*/ 265725 w 523214"/>
                <a:gd name="connsiteY135" fmla="*/ 465766 h 481488"/>
                <a:gd name="connsiteX136" fmla="*/ 262856 w 523214"/>
                <a:gd name="connsiteY136" fmla="*/ 470978 h 481488"/>
                <a:gd name="connsiteX137" fmla="*/ 259488 w 523214"/>
                <a:gd name="connsiteY137" fmla="*/ 474345 h 481488"/>
                <a:gd name="connsiteX138" fmla="*/ 255595 w 523214"/>
                <a:gd name="connsiteY138" fmla="*/ 479533 h 481488"/>
                <a:gd name="connsiteX139" fmla="*/ 253250 w 523214"/>
                <a:gd name="connsiteY139" fmla="*/ 481105 h 481488"/>
                <a:gd name="connsiteX140" fmla="*/ 249882 w 523214"/>
                <a:gd name="connsiteY140" fmla="*/ 480830 h 481488"/>
                <a:gd name="connsiteX141" fmla="*/ 247287 w 523214"/>
                <a:gd name="connsiteY141" fmla="*/ 478236 h 481488"/>
                <a:gd name="connsiteX142" fmla="*/ 243644 w 523214"/>
                <a:gd name="connsiteY142" fmla="*/ 477463 h 481488"/>
                <a:gd name="connsiteX143" fmla="*/ 236633 w 523214"/>
                <a:gd name="connsiteY143" fmla="*/ 480306 h 481488"/>
                <a:gd name="connsiteX144" fmla="*/ 230121 w 523214"/>
                <a:gd name="connsiteY144" fmla="*/ 480830 h 481488"/>
                <a:gd name="connsiteX145" fmla="*/ 228574 w 523214"/>
                <a:gd name="connsiteY145" fmla="*/ 478760 h 481488"/>
                <a:gd name="connsiteX146" fmla="*/ 225205 w 523214"/>
                <a:gd name="connsiteY146" fmla="*/ 477463 h 481488"/>
                <a:gd name="connsiteX147" fmla="*/ 221812 w 523214"/>
                <a:gd name="connsiteY147" fmla="*/ 475118 h 481488"/>
                <a:gd name="connsiteX148" fmla="*/ 217396 w 523214"/>
                <a:gd name="connsiteY148" fmla="*/ 474620 h 481488"/>
                <a:gd name="connsiteX149" fmla="*/ 215050 w 523214"/>
                <a:gd name="connsiteY149" fmla="*/ 473323 h 481488"/>
                <a:gd name="connsiteX150" fmla="*/ 208838 w 523214"/>
                <a:gd name="connsiteY150" fmla="*/ 468110 h 481488"/>
                <a:gd name="connsiteX151" fmla="*/ 206492 w 523214"/>
                <a:gd name="connsiteY151" fmla="*/ 467337 h 481488"/>
                <a:gd name="connsiteX152" fmla="*/ 201552 w 523214"/>
                <a:gd name="connsiteY152" fmla="*/ 467088 h 481488"/>
                <a:gd name="connsiteX153" fmla="*/ 200005 w 523214"/>
                <a:gd name="connsiteY153" fmla="*/ 465517 h 481488"/>
                <a:gd name="connsiteX154" fmla="*/ 199731 w 523214"/>
                <a:gd name="connsiteY154" fmla="*/ 462923 h 481488"/>
                <a:gd name="connsiteX155" fmla="*/ 197910 w 523214"/>
                <a:gd name="connsiteY155" fmla="*/ 460079 h 481488"/>
                <a:gd name="connsiteX156" fmla="*/ 196612 w 523214"/>
                <a:gd name="connsiteY156" fmla="*/ 455390 h 481488"/>
                <a:gd name="connsiteX157" fmla="*/ 192969 w 523214"/>
                <a:gd name="connsiteY157" fmla="*/ 454617 h 481488"/>
                <a:gd name="connsiteX158" fmla="*/ 187779 w 523214"/>
                <a:gd name="connsiteY158" fmla="*/ 450202 h 481488"/>
                <a:gd name="connsiteX159" fmla="*/ 183363 w 523214"/>
                <a:gd name="connsiteY159" fmla="*/ 454617 h 481488"/>
                <a:gd name="connsiteX160" fmla="*/ 180768 w 523214"/>
                <a:gd name="connsiteY160" fmla="*/ 455116 h 481488"/>
                <a:gd name="connsiteX161" fmla="*/ 174805 w 523214"/>
                <a:gd name="connsiteY161" fmla="*/ 454093 h 481488"/>
                <a:gd name="connsiteX162" fmla="*/ 170888 w 523214"/>
                <a:gd name="connsiteY162" fmla="*/ 454093 h 481488"/>
                <a:gd name="connsiteX163" fmla="*/ 163877 w 523214"/>
                <a:gd name="connsiteY163" fmla="*/ 446561 h 481488"/>
                <a:gd name="connsiteX164" fmla="*/ 159985 w 523214"/>
                <a:gd name="connsiteY164" fmla="*/ 445264 h 481488"/>
                <a:gd name="connsiteX165" fmla="*/ 145962 w 523214"/>
                <a:gd name="connsiteY165" fmla="*/ 438505 h 481488"/>
                <a:gd name="connsiteX166" fmla="*/ 141546 w 523214"/>
                <a:gd name="connsiteY166" fmla="*/ 434614 h 481488"/>
                <a:gd name="connsiteX167" fmla="*/ 143617 w 523214"/>
                <a:gd name="connsiteY167" fmla="*/ 433841 h 481488"/>
                <a:gd name="connsiteX168" fmla="*/ 142843 w 523214"/>
                <a:gd name="connsiteY168" fmla="*/ 428105 h 481488"/>
                <a:gd name="connsiteX169" fmla="*/ 141546 w 523214"/>
                <a:gd name="connsiteY169" fmla="*/ 415659 h 481488"/>
                <a:gd name="connsiteX170" fmla="*/ 142569 w 523214"/>
                <a:gd name="connsiteY170" fmla="*/ 410446 h 481488"/>
                <a:gd name="connsiteX171" fmla="*/ 145164 w 523214"/>
                <a:gd name="connsiteY171" fmla="*/ 407079 h 481488"/>
                <a:gd name="connsiteX172" fmla="*/ 151152 w 523214"/>
                <a:gd name="connsiteY172" fmla="*/ 406555 h 481488"/>
                <a:gd name="connsiteX173" fmla="*/ 153497 w 523214"/>
                <a:gd name="connsiteY173" fmla="*/ 405533 h 481488"/>
                <a:gd name="connsiteX174" fmla="*/ 154795 w 523214"/>
                <a:gd name="connsiteY174" fmla="*/ 401368 h 481488"/>
                <a:gd name="connsiteX175" fmla="*/ 156341 w 523214"/>
                <a:gd name="connsiteY175" fmla="*/ 394883 h 481488"/>
                <a:gd name="connsiteX176" fmla="*/ 149580 w 523214"/>
                <a:gd name="connsiteY176" fmla="*/ 388124 h 481488"/>
                <a:gd name="connsiteX177" fmla="*/ 147509 w 523214"/>
                <a:gd name="connsiteY177" fmla="*/ 387351 h 481488"/>
                <a:gd name="connsiteX178" fmla="*/ 146486 w 523214"/>
                <a:gd name="connsiteY178" fmla="*/ 385281 h 481488"/>
                <a:gd name="connsiteX179" fmla="*/ 143367 w 523214"/>
                <a:gd name="connsiteY179" fmla="*/ 383460 h 481488"/>
                <a:gd name="connsiteX180" fmla="*/ 142320 w 523214"/>
                <a:gd name="connsiteY180" fmla="*/ 381116 h 481488"/>
                <a:gd name="connsiteX181" fmla="*/ 138427 w 523214"/>
                <a:gd name="connsiteY181" fmla="*/ 379545 h 481488"/>
                <a:gd name="connsiteX182" fmla="*/ 136856 w 523214"/>
                <a:gd name="connsiteY182" fmla="*/ 376451 h 481488"/>
                <a:gd name="connsiteX183" fmla="*/ 133213 w 523214"/>
                <a:gd name="connsiteY183" fmla="*/ 373334 h 481488"/>
                <a:gd name="connsiteX184" fmla="*/ 125428 w 523214"/>
                <a:gd name="connsiteY184" fmla="*/ 372286 h 481488"/>
                <a:gd name="connsiteX185" fmla="*/ 119190 w 523214"/>
                <a:gd name="connsiteY185" fmla="*/ 368395 h 481488"/>
                <a:gd name="connsiteX186" fmla="*/ 113751 w 523214"/>
                <a:gd name="connsiteY186" fmla="*/ 368395 h 481488"/>
                <a:gd name="connsiteX187" fmla="*/ 105692 w 523214"/>
                <a:gd name="connsiteY187" fmla="*/ 367098 h 481488"/>
                <a:gd name="connsiteX188" fmla="*/ 107514 w 523214"/>
                <a:gd name="connsiteY188" fmla="*/ 374357 h 481488"/>
                <a:gd name="connsiteX189" fmla="*/ 112953 w 523214"/>
                <a:gd name="connsiteY189" fmla="*/ 374107 h 481488"/>
                <a:gd name="connsiteX190" fmla="*/ 112179 w 523214"/>
                <a:gd name="connsiteY190" fmla="*/ 375654 h 481488"/>
                <a:gd name="connsiteX191" fmla="*/ 109834 w 523214"/>
                <a:gd name="connsiteY191" fmla="*/ 375155 h 481488"/>
                <a:gd name="connsiteX192" fmla="*/ 107763 w 523214"/>
                <a:gd name="connsiteY192" fmla="*/ 378771 h 481488"/>
                <a:gd name="connsiteX193" fmla="*/ 108012 w 523214"/>
                <a:gd name="connsiteY193" fmla="*/ 381639 h 481488"/>
                <a:gd name="connsiteX194" fmla="*/ 109584 w 523214"/>
                <a:gd name="connsiteY194" fmla="*/ 384233 h 481488"/>
                <a:gd name="connsiteX195" fmla="*/ 104644 w 523214"/>
                <a:gd name="connsiteY195" fmla="*/ 384483 h 481488"/>
                <a:gd name="connsiteX196" fmla="*/ 102823 w 523214"/>
                <a:gd name="connsiteY196" fmla="*/ 389421 h 481488"/>
                <a:gd name="connsiteX197" fmla="*/ 103097 w 523214"/>
                <a:gd name="connsiteY197" fmla="*/ 391516 h 481488"/>
                <a:gd name="connsiteX198" fmla="*/ 100228 w 523214"/>
                <a:gd name="connsiteY198" fmla="*/ 394359 h 481488"/>
                <a:gd name="connsiteX199" fmla="*/ 98931 w 523214"/>
                <a:gd name="connsiteY199" fmla="*/ 393337 h 481488"/>
                <a:gd name="connsiteX200" fmla="*/ 94265 w 523214"/>
                <a:gd name="connsiteY200" fmla="*/ 395930 h 481488"/>
                <a:gd name="connsiteX201" fmla="*/ 85931 w 523214"/>
                <a:gd name="connsiteY201" fmla="*/ 398250 h 481488"/>
                <a:gd name="connsiteX202" fmla="*/ 84633 w 523214"/>
                <a:gd name="connsiteY202" fmla="*/ 390992 h 481488"/>
                <a:gd name="connsiteX203" fmla="*/ 79444 w 523214"/>
                <a:gd name="connsiteY203" fmla="*/ 392539 h 481488"/>
                <a:gd name="connsiteX204" fmla="*/ 79693 w 523214"/>
                <a:gd name="connsiteY204" fmla="*/ 386578 h 481488"/>
                <a:gd name="connsiteX205" fmla="*/ 79194 w 523214"/>
                <a:gd name="connsiteY205" fmla="*/ 369692 h 481488"/>
                <a:gd name="connsiteX206" fmla="*/ 77623 w 523214"/>
                <a:gd name="connsiteY206" fmla="*/ 362160 h 481488"/>
                <a:gd name="connsiteX207" fmla="*/ 77623 w 523214"/>
                <a:gd name="connsiteY207" fmla="*/ 357496 h 481488"/>
                <a:gd name="connsiteX208" fmla="*/ 76325 w 523214"/>
                <a:gd name="connsiteY208" fmla="*/ 342157 h 481488"/>
                <a:gd name="connsiteX209" fmla="*/ 70612 w 523214"/>
                <a:gd name="connsiteY209" fmla="*/ 315421 h 481488"/>
                <a:gd name="connsiteX210" fmla="*/ 66719 w 523214"/>
                <a:gd name="connsiteY210" fmla="*/ 315421 h 481488"/>
                <a:gd name="connsiteX211" fmla="*/ 64898 w 523214"/>
                <a:gd name="connsiteY211" fmla="*/ 313076 h 481488"/>
                <a:gd name="connsiteX212" fmla="*/ 66195 w 523214"/>
                <a:gd name="connsiteY212" fmla="*/ 308138 h 481488"/>
                <a:gd name="connsiteX213" fmla="*/ 63076 w 523214"/>
                <a:gd name="connsiteY213" fmla="*/ 302950 h 481488"/>
                <a:gd name="connsiteX214" fmla="*/ 56589 w 523214"/>
                <a:gd name="connsiteY214" fmla="*/ 304771 h 481488"/>
                <a:gd name="connsiteX215" fmla="*/ 55291 w 523214"/>
                <a:gd name="connsiteY215" fmla="*/ 304247 h 481488"/>
                <a:gd name="connsiteX216" fmla="*/ 51125 w 523214"/>
                <a:gd name="connsiteY216" fmla="*/ 299060 h 481488"/>
                <a:gd name="connsiteX217" fmla="*/ 50626 w 523214"/>
                <a:gd name="connsiteY217" fmla="*/ 295942 h 481488"/>
                <a:gd name="connsiteX218" fmla="*/ 47757 w 523214"/>
                <a:gd name="connsiteY218" fmla="*/ 289981 h 481488"/>
                <a:gd name="connsiteX219" fmla="*/ 45686 w 523214"/>
                <a:gd name="connsiteY219" fmla="*/ 283995 h 481488"/>
                <a:gd name="connsiteX220" fmla="*/ 45411 w 523214"/>
                <a:gd name="connsiteY220" fmla="*/ 281401 h 481488"/>
                <a:gd name="connsiteX221" fmla="*/ 37876 w 523214"/>
                <a:gd name="connsiteY221" fmla="*/ 273869 h 481488"/>
                <a:gd name="connsiteX222" fmla="*/ 35032 w 523214"/>
                <a:gd name="connsiteY222" fmla="*/ 272048 h 481488"/>
                <a:gd name="connsiteX223" fmla="*/ 32687 w 523214"/>
                <a:gd name="connsiteY223" fmla="*/ 267634 h 481488"/>
                <a:gd name="connsiteX224" fmla="*/ 25152 w 523214"/>
                <a:gd name="connsiteY224" fmla="*/ 259852 h 481488"/>
                <a:gd name="connsiteX225" fmla="*/ 21259 w 523214"/>
                <a:gd name="connsiteY225" fmla="*/ 255163 h 481488"/>
                <a:gd name="connsiteX226" fmla="*/ 20486 w 523214"/>
                <a:gd name="connsiteY226" fmla="*/ 253342 h 481488"/>
                <a:gd name="connsiteX227" fmla="*/ 17093 w 523214"/>
                <a:gd name="connsiteY227" fmla="*/ 253866 h 481488"/>
                <a:gd name="connsiteX228" fmla="*/ 11379 w 523214"/>
                <a:gd name="connsiteY228" fmla="*/ 253342 h 481488"/>
                <a:gd name="connsiteX229" fmla="*/ 1249 w 523214"/>
                <a:gd name="connsiteY229" fmla="*/ 253093 h 481488"/>
                <a:gd name="connsiteX230" fmla="*/ -2119 w 523214"/>
                <a:gd name="connsiteY230" fmla="*/ 246608 h 481488"/>
                <a:gd name="connsiteX231" fmla="*/ 201 w 523214"/>
                <a:gd name="connsiteY231" fmla="*/ 246334 h 481488"/>
                <a:gd name="connsiteX232" fmla="*/ 10855 w 523214"/>
                <a:gd name="connsiteY232" fmla="*/ 244014 h 481488"/>
                <a:gd name="connsiteX233" fmla="*/ 17891 w 523214"/>
                <a:gd name="connsiteY233" fmla="*/ 240373 h 481488"/>
                <a:gd name="connsiteX234" fmla="*/ 20211 w 523214"/>
                <a:gd name="connsiteY234" fmla="*/ 238303 h 481488"/>
                <a:gd name="connsiteX235" fmla="*/ 23604 w 523214"/>
                <a:gd name="connsiteY235" fmla="*/ 238552 h 481488"/>
                <a:gd name="connsiteX236" fmla="*/ 24628 w 523214"/>
                <a:gd name="connsiteY236" fmla="*/ 234911 h 481488"/>
                <a:gd name="connsiteX237" fmla="*/ 22307 w 523214"/>
                <a:gd name="connsiteY237" fmla="*/ 227903 h 481488"/>
                <a:gd name="connsiteX238" fmla="*/ 19188 w 523214"/>
                <a:gd name="connsiteY238" fmla="*/ 220370 h 481488"/>
                <a:gd name="connsiteX239" fmla="*/ 16843 w 523214"/>
                <a:gd name="connsiteY239" fmla="*/ 218300 h 481488"/>
                <a:gd name="connsiteX240" fmla="*/ 21783 w 523214"/>
                <a:gd name="connsiteY240" fmla="*/ 213885 h 481488"/>
                <a:gd name="connsiteX241" fmla="*/ 26449 w 523214"/>
                <a:gd name="connsiteY241" fmla="*/ 213885 h 481488"/>
                <a:gd name="connsiteX242" fmla="*/ 31139 w 523214"/>
                <a:gd name="connsiteY242" fmla="*/ 215432 h 481488"/>
                <a:gd name="connsiteX243" fmla="*/ 32936 w 523214"/>
                <a:gd name="connsiteY243" fmla="*/ 214135 h 481488"/>
                <a:gd name="connsiteX244" fmla="*/ 36055 w 523214"/>
                <a:gd name="connsiteY244" fmla="*/ 209197 h 481488"/>
                <a:gd name="connsiteX245" fmla="*/ 38151 w 523214"/>
                <a:gd name="connsiteY245" fmla="*/ 208423 h 481488"/>
                <a:gd name="connsiteX246" fmla="*/ 45162 w 523214"/>
                <a:gd name="connsiteY246" fmla="*/ 208423 h 481488"/>
                <a:gd name="connsiteX247" fmla="*/ 49827 w 523214"/>
                <a:gd name="connsiteY247" fmla="*/ 211017 h 481488"/>
                <a:gd name="connsiteX248" fmla="*/ 52697 w 523214"/>
                <a:gd name="connsiteY248" fmla="*/ 213087 h 481488"/>
                <a:gd name="connsiteX249" fmla="*/ 54244 w 523214"/>
                <a:gd name="connsiteY249" fmla="*/ 215956 h 481488"/>
                <a:gd name="connsiteX250" fmla="*/ 57637 w 523214"/>
                <a:gd name="connsiteY250" fmla="*/ 219597 h 481488"/>
                <a:gd name="connsiteX251" fmla="*/ 63600 w 523214"/>
                <a:gd name="connsiteY251" fmla="*/ 225309 h 481488"/>
                <a:gd name="connsiteX252" fmla="*/ 64124 w 523214"/>
                <a:gd name="connsiteY252" fmla="*/ 220894 h 481488"/>
                <a:gd name="connsiteX253" fmla="*/ 66195 w 523214"/>
                <a:gd name="connsiteY253" fmla="*/ 216479 h 481488"/>
                <a:gd name="connsiteX254" fmla="*/ 69314 w 523214"/>
                <a:gd name="connsiteY254" fmla="*/ 216729 h 481488"/>
                <a:gd name="connsiteX255" fmla="*/ 70362 w 523214"/>
                <a:gd name="connsiteY255" fmla="*/ 214659 h 481488"/>
                <a:gd name="connsiteX256" fmla="*/ 73481 w 523214"/>
                <a:gd name="connsiteY256" fmla="*/ 212065 h 481488"/>
                <a:gd name="connsiteX257" fmla="*/ 76325 w 523214"/>
                <a:gd name="connsiteY257" fmla="*/ 207126 h 481488"/>
                <a:gd name="connsiteX258" fmla="*/ 77099 w 523214"/>
                <a:gd name="connsiteY258" fmla="*/ 201938 h 481488"/>
                <a:gd name="connsiteX259" fmla="*/ 78421 w 523214"/>
                <a:gd name="connsiteY259" fmla="*/ 199594 h 481488"/>
                <a:gd name="connsiteX260" fmla="*/ 78671 w 523214"/>
                <a:gd name="connsiteY260" fmla="*/ 195953 h 481488"/>
                <a:gd name="connsiteX261" fmla="*/ 81789 w 523214"/>
                <a:gd name="connsiteY261" fmla="*/ 192062 h 481488"/>
                <a:gd name="connsiteX262" fmla="*/ 82563 w 523214"/>
                <a:gd name="connsiteY262" fmla="*/ 186600 h 481488"/>
                <a:gd name="connsiteX263" fmla="*/ 80742 w 523214"/>
                <a:gd name="connsiteY263" fmla="*/ 185053 h 481488"/>
                <a:gd name="connsiteX264" fmla="*/ 75801 w 523214"/>
                <a:gd name="connsiteY264" fmla="*/ 176474 h 481488"/>
                <a:gd name="connsiteX265" fmla="*/ 72683 w 523214"/>
                <a:gd name="connsiteY265" fmla="*/ 175451 h 481488"/>
                <a:gd name="connsiteX266" fmla="*/ 67493 w 523214"/>
                <a:gd name="connsiteY266" fmla="*/ 172059 h 481488"/>
                <a:gd name="connsiteX267" fmla="*/ 66994 w 523214"/>
                <a:gd name="connsiteY267" fmla="*/ 165575 h 481488"/>
                <a:gd name="connsiteX268" fmla="*/ 63076 w 523214"/>
                <a:gd name="connsiteY268" fmla="*/ 156995 h 481488"/>
                <a:gd name="connsiteX269" fmla="*/ 59459 w 523214"/>
                <a:gd name="connsiteY269" fmla="*/ 153104 h 481488"/>
                <a:gd name="connsiteX270" fmla="*/ 55042 w 523214"/>
                <a:gd name="connsiteY270" fmla="*/ 145048 h 481488"/>
                <a:gd name="connsiteX271" fmla="*/ 51924 w 523214"/>
                <a:gd name="connsiteY271" fmla="*/ 142978 h 481488"/>
                <a:gd name="connsiteX272" fmla="*/ 47507 w 523214"/>
                <a:gd name="connsiteY272" fmla="*/ 138563 h 481488"/>
                <a:gd name="connsiteX273" fmla="*/ 43091 w 523214"/>
                <a:gd name="connsiteY273" fmla="*/ 128687 h 481488"/>
                <a:gd name="connsiteX274" fmla="*/ 42567 w 523214"/>
                <a:gd name="connsiteY274" fmla="*/ 130781 h 481488"/>
                <a:gd name="connsiteX275" fmla="*/ 38924 w 523214"/>
                <a:gd name="connsiteY275" fmla="*/ 133625 h 481488"/>
                <a:gd name="connsiteX276" fmla="*/ 37627 w 523214"/>
                <a:gd name="connsiteY276" fmla="*/ 127913 h 481488"/>
                <a:gd name="connsiteX277" fmla="*/ 35556 w 523214"/>
                <a:gd name="connsiteY277" fmla="*/ 126616 h 481488"/>
                <a:gd name="connsiteX278" fmla="*/ 36080 w 523214"/>
                <a:gd name="connsiteY278" fmla="*/ 124272 h 481488"/>
                <a:gd name="connsiteX279" fmla="*/ 35032 w 523214"/>
                <a:gd name="connsiteY279" fmla="*/ 121429 h 481488"/>
                <a:gd name="connsiteX280" fmla="*/ 38675 w 523214"/>
                <a:gd name="connsiteY280" fmla="*/ 118311 h 481488"/>
                <a:gd name="connsiteX281" fmla="*/ 37876 w 523214"/>
                <a:gd name="connsiteY281" fmla="*/ 114670 h 481488"/>
                <a:gd name="connsiteX282" fmla="*/ 40995 w 523214"/>
                <a:gd name="connsiteY282" fmla="*/ 113622 h 481488"/>
                <a:gd name="connsiteX283" fmla="*/ 44887 w 523214"/>
                <a:gd name="connsiteY283" fmla="*/ 113373 h 481488"/>
                <a:gd name="connsiteX284" fmla="*/ 49578 w 523214"/>
                <a:gd name="connsiteY284" fmla="*/ 111827 h 481488"/>
                <a:gd name="connsiteX285" fmla="*/ 56340 w 523214"/>
                <a:gd name="connsiteY285" fmla="*/ 108434 h 481488"/>
                <a:gd name="connsiteX286" fmla="*/ 50626 w 523214"/>
                <a:gd name="connsiteY286" fmla="*/ 101177 h 481488"/>
                <a:gd name="connsiteX287" fmla="*/ 44638 w 523214"/>
                <a:gd name="connsiteY287" fmla="*/ 88956 h 481488"/>
                <a:gd name="connsiteX288" fmla="*/ 43865 w 523214"/>
                <a:gd name="connsiteY288" fmla="*/ 82471 h 481488"/>
                <a:gd name="connsiteX289" fmla="*/ 55291 w 523214"/>
                <a:gd name="connsiteY289" fmla="*/ 78830 h 481488"/>
                <a:gd name="connsiteX290" fmla="*/ 59708 w 523214"/>
                <a:gd name="connsiteY290" fmla="*/ 75986 h 481488"/>
                <a:gd name="connsiteX291" fmla="*/ 59708 w 523214"/>
                <a:gd name="connsiteY291" fmla="*/ 74165 h 481488"/>
                <a:gd name="connsiteX292" fmla="*/ 61529 w 523214"/>
                <a:gd name="connsiteY292" fmla="*/ 72345 h 481488"/>
                <a:gd name="connsiteX293" fmla="*/ 64898 w 523214"/>
                <a:gd name="connsiteY293" fmla="*/ 74165 h 481488"/>
                <a:gd name="connsiteX294" fmla="*/ 70088 w 523214"/>
                <a:gd name="connsiteY294" fmla="*/ 75986 h 481488"/>
                <a:gd name="connsiteX295" fmla="*/ 74004 w 523214"/>
                <a:gd name="connsiteY295" fmla="*/ 72345 h 481488"/>
                <a:gd name="connsiteX296" fmla="*/ 77373 w 523214"/>
                <a:gd name="connsiteY296" fmla="*/ 66359 h 481488"/>
                <a:gd name="connsiteX297" fmla="*/ 81540 w 523214"/>
                <a:gd name="connsiteY297" fmla="*/ 66883 h 481488"/>
                <a:gd name="connsiteX298" fmla="*/ 81789 w 523214"/>
                <a:gd name="connsiteY298" fmla="*/ 65835 h 481488"/>
                <a:gd name="connsiteX299" fmla="*/ 79444 w 523214"/>
                <a:gd name="connsiteY299" fmla="*/ 62468 h 481488"/>
                <a:gd name="connsiteX300" fmla="*/ 78421 w 523214"/>
                <a:gd name="connsiteY300" fmla="*/ 59350 h 481488"/>
                <a:gd name="connsiteX301" fmla="*/ 77373 w 523214"/>
                <a:gd name="connsiteY301" fmla="*/ 46880 h 481488"/>
                <a:gd name="connsiteX302" fmla="*/ 77373 w 523214"/>
                <a:gd name="connsiteY302" fmla="*/ 42740 h 481488"/>
                <a:gd name="connsiteX303" fmla="*/ 78421 w 523214"/>
                <a:gd name="connsiteY303" fmla="*/ 38051 h 481488"/>
                <a:gd name="connsiteX304" fmla="*/ 80742 w 523214"/>
                <a:gd name="connsiteY304" fmla="*/ 32614 h 481488"/>
                <a:gd name="connsiteX305" fmla="*/ 81789 w 523214"/>
                <a:gd name="connsiteY305" fmla="*/ 27675 h 481488"/>
                <a:gd name="connsiteX306" fmla="*/ 83087 w 523214"/>
                <a:gd name="connsiteY306" fmla="*/ 27924 h 481488"/>
                <a:gd name="connsiteX307" fmla="*/ 90871 w 523214"/>
                <a:gd name="connsiteY307" fmla="*/ 31042 h 481488"/>
                <a:gd name="connsiteX308" fmla="*/ 97633 w 523214"/>
                <a:gd name="connsiteY308" fmla="*/ 27152 h 481488"/>
                <a:gd name="connsiteX309" fmla="*/ 101525 w 523214"/>
                <a:gd name="connsiteY309" fmla="*/ 25331 h 481488"/>
                <a:gd name="connsiteX310" fmla="*/ 103871 w 523214"/>
                <a:gd name="connsiteY310" fmla="*/ 27675 h 481488"/>
                <a:gd name="connsiteX311" fmla="*/ 104919 w 523214"/>
                <a:gd name="connsiteY311" fmla="*/ 30793 h 481488"/>
                <a:gd name="connsiteX312" fmla="*/ 107239 w 523214"/>
                <a:gd name="connsiteY312" fmla="*/ 33112 h 481488"/>
                <a:gd name="connsiteX313" fmla="*/ 108287 w 523214"/>
                <a:gd name="connsiteY313" fmla="*/ 35457 h 481488"/>
                <a:gd name="connsiteX314" fmla="*/ 105941 w 523214"/>
                <a:gd name="connsiteY314" fmla="*/ 41942 h 481488"/>
                <a:gd name="connsiteX315" fmla="*/ 106740 w 523214"/>
                <a:gd name="connsiteY315" fmla="*/ 44560 h 481488"/>
                <a:gd name="connsiteX316" fmla="*/ 103097 w 523214"/>
                <a:gd name="connsiteY316" fmla="*/ 48451 h 481488"/>
                <a:gd name="connsiteX317" fmla="*/ 102050 w 523214"/>
                <a:gd name="connsiteY317" fmla="*/ 52591 h 481488"/>
                <a:gd name="connsiteX318" fmla="*/ 104395 w 523214"/>
                <a:gd name="connsiteY318" fmla="*/ 55459 h 481488"/>
                <a:gd name="connsiteX319" fmla="*/ 107514 w 523214"/>
                <a:gd name="connsiteY319" fmla="*/ 60398 h 481488"/>
                <a:gd name="connsiteX320" fmla="*/ 110632 w 523214"/>
                <a:gd name="connsiteY320" fmla="*/ 64538 h 481488"/>
                <a:gd name="connsiteX321" fmla="*/ 112953 w 523214"/>
                <a:gd name="connsiteY321" fmla="*/ 63241 h 481488"/>
                <a:gd name="connsiteX322" fmla="*/ 129594 w 523214"/>
                <a:gd name="connsiteY322" fmla="*/ 61421 h 481488"/>
                <a:gd name="connsiteX323" fmla="*/ 135558 w 523214"/>
                <a:gd name="connsiteY323" fmla="*/ 61695 h 481488"/>
                <a:gd name="connsiteX324" fmla="*/ 143617 w 523214"/>
                <a:gd name="connsiteY324" fmla="*/ 64040 h 481488"/>
                <a:gd name="connsiteX325" fmla="*/ 148557 w 523214"/>
                <a:gd name="connsiteY325" fmla="*/ 64040 h 481488"/>
                <a:gd name="connsiteX326" fmla="*/ 155319 w 523214"/>
                <a:gd name="connsiteY326" fmla="*/ 61421 h 481488"/>
                <a:gd name="connsiteX327" fmla="*/ 162854 w 523214"/>
                <a:gd name="connsiteY327" fmla="*/ 57280 h 481488"/>
                <a:gd name="connsiteX328" fmla="*/ 180519 w 523214"/>
                <a:gd name="connsiteY328" fmla="*/ 54412 h 481488"/>
                <a:gd name="connsiteX329" fmla="*/ 193493 w 523214"/>
                <a:gd name="connsiteY329" fmla="*/ 52591 h 481488"/>
                <a:gd name="connsiteX330" fmla="*/ 195589 w 523214"/>
                <a:gd name="connsiteY330" fmla="*/ 55983 h 481488"/>
                <a:gd name="connsiteX331" fmla="*/ 194791 w 523214"/>
                <a:gd name="connsiteY331" fmla="*/ 59101 h 481488"/>
                <a:gd name="connsiteX332" fmla="*/ 196362 w 523214"/>
                <a:gd name="connsiteY332" fmla="*/ 62218 h 481488"/>
                <a:gd name="connsiteX333" fmla="*/ 197910 w 523214"/>
                <a:gd name="connsiteY333" fmla="*/ 61695 h 481488"/>
                <a:gd name="connsiteX334" fmla="*/ 198433 w 523214"/>
                <a:gd name="connsiteY334" fmla="*/ 69751 h 481488"/>
                <a:gd name="connsiteX335" fmla="*/ 204671 w 523214"/>
                <a:gd name="connsiteY335" fmla="*/ 70000 h 481488"/>
                <a:gd name="connsiteX336" fmla="*/ 204671 w 523214"/>
                <a:gd name="connsiteY336" fmla="*/ 79104 h 481488"/>
                <a:gd name="connsiteX337" fmla="*/ 201278 w 523214"/>
                <a:gd name="connsiteY337" fmla="*/ 79603 h 481488"/>
                <a:gd name="connsiteX338" fmla="*/ 201802 w 523214"/>
                <a:gd name="connsiteY338" fmla="*/ 82994 h 481488"/>
                <a:gd name="connsiteX339" fmla="*/ 203100 w 523214"/>
                <a:gd name="connsiteY339" fmla="*/ 83493 h 481488"/>
                <a:gd name="connsiteX340" fmla="*/ 205170 w 523214"/>
                <a:gd name="connsiteY340" fmla="*/ 86885 h 481488"/>
                <a:gd name="connsiteX341" fmla="*/ 207515 w 523214"/>
                <a:gd name="connsiteY341" fmla="*/ 92846 h 481488"/>
                <a:gd name="connsiteX342" fmla="*/ 214526 w 523214"/>
                <a:gd name="connsiteY342" fmla="*/ 93894 h 481488"/>
                <a:gd name="connsiteX343" fmla="*/ 224931 w 523214"/>
                <a:gd name="connsiteY343" fmla="*/ 97261 h 481488"/>
                <a:gd name="connsiteX344" fmla="*/ 229597 w 523214"/>
                <a:gd name="connsiteY344" fmla="*/ 99081 h 481488"/>
                <a:gd name="connsiteX345" fmla="*/ 231668 w 523214"/>
                <a:gd name="connsiteY345" fmla="*/ 98309 h 481488"/>
                <a:gd name="connsiteX346" fmla="*/ 233763 w 523214"/>
                <a:gd name="connsiteY346" fmla="*/ 93619 h 481488"/>
                <a:gd name="connsiteX347" fmla="*/ 233489 w 523214"/>
                <a:gd name="connsiteY347" fmla="*/ 89728 h 481488"/>
                <a:gd name="connsiteX348" fmla="*/ 234288 w 523214"/>
                <a:gd name="connsiteY348" fmla="*/ 82196 h 481488"/>
                <a:gd name="connsiteX349" fmla="*/ 234288 w 523214"/>
                <a:gd name="connsiteY349" fmla="*/ 80127 h 481488"/>
                <a:gd name="connsiteX350" fmla="*/ 235061 w 523214"/>
                <a:gd name="connsiteY350" fmla="*/ 73891 h 481488"/>
                <a:gd name="connsiteX351" fmla="*/ 236358 w 523214"/>
                <a:gd name="connsiteY351" fmla="*/ 68429 h 481488"/>
                <a:gd name="connsiteX352" fmla="*/ 225455 w 523214"/>
                <a:gd name="connsiteY352" fmla="*/ 69477 h 481488"/>
                <a:gd name="connsiteX353" fmla="*/ 228823 w 523214"/>
                <a:gd name="connsiteY353" fmla="*/ 57255 h 481488"/>
                <a:gd name="connsiteX354" fmla="*/ 231169 w 523214"/>
                <a:gd name="connsiteY354" fmla="*/ 50247 h 481488"/>
                <a:gd name="connsiteX355" fmla="*/ 236358 w 523214"/>
                <a:gd name="connsiteY355" fmla="*/ 37003 h 481488"/>
                <a:gd name="connsiteX356" fmla="*/ 248060 w 523214"/>
                <a:gd name="connsiteY356" fmla="*/ 9219 h 481488"/>
                <a:gd name="connsiteX357" fmla="*/ 249882 w 523214"/>
                <a:gd name="connsiteY357" fmla="*/ 5328 h 481488"/>
                <a:gd name="connsiteX358" fmla="*/ 251429 w 523214"/>
                <a:gd name="connsiteY358" fmla="*/ 7398 h 481488"/>
                <a:gd name="connsiteX359" fmla="*/ 254797 w 523214"/>
                <a:gd name="connsiteY359" fmla="*/ 9743 h 481488"/>
                <a:gd name="connsiteX360" fmla="*/ 259488 w 523214"/>
                <a:gd name="connsiteY360" fmla="*/ 15978 h 481488"/>
                <a:gd name="connsiteX361" fmla="*/ 270665 w 523214"/>
                <a:gd name="connsiteY361" fmla="*/ 13109 h 481488"/>
                <a:gd name="connsiteX362" fmla="*/ 279997 w 523214"/>
                <a:gd name="connsiteY362" fmla="*/ 13633 h 481488"/>
                <a:gd name="connsiteX363" fmla="*/ 287008 w 523214"/>
                <a:gd name="connsiteY363" fmla="*/ 12336 h 481488"/>
                <a:gd name="connsiteX364" fmla="*/ 290651 w 523214"/>
                <a:gd name="connsiteY364" fmla="*/ 12586 h 481488"/>
                <a:gd name="connsiteX365" fmla="*/ 294817 w 523214"/>
                <a:gd name="connsiteY365" fmla="*/ 11040 h 481488"/>
                <a:gd name="connsiteX366" fmla="*/ 296888 w 523214"/>
                <a:gd name="connsiteY366" fmla="*/ 8969 h 481488"/>
                <a:gd name="connsiteX367" fmla="*/ 303900 w 523214"/>
                <a:gd name="connsiteY367" fmla="*/ 7398 h 481488"/>
                <a:gd name="connsiteX368" fmla="*/ 306245 w 523214"/>
                <a:gd name="connsiteY368" fmla="*/ 7648 h 481488"/>
                <a:gd name="connsiteX369" fmla="*/ 309364 w 523214"/>
                <a:gd name="connsiteY369" fmla="*/ 10515 h 481488"/>
                <a:gd name="connsiteX370" fmla="*/ 315851 w 523214"/>
                <a:gd name="connsiteY370" fmla="*/ 13883 h 481488"/>
                <a:gd name="connsiteX371" fmla="*/ 319244 w 523214"/>
                <a:gd name="connsiteY371" fmla="*/ 17000 h 481488"/>
                <a:gd name="connsiteX372" fmla="*/ 323910 w 523214"/>
                <a:gd name="connsiteY372" fmla="*/ 18821 h 481488"/>
                <a:gd name="connsiteX373" fmla="*/ 330397 w 523214"/>
                <a:gd name="connsiteY373" fmla="*/ 19096 h 481488"/>
                <a:gd name="connsiteX374" fmla="*/ 340802 w 523214"/>
                <a:gd name="connsiteY374" fmla="*/ 18297 h 481488"/>
                <a:gd name="connsiteX375" fmla="*/ 345742 w 523214"/>
                <a:gd name="connsiteY375" fmla="*/ 19345 h 481488"/>
                <a:gd name="connsiteX376" fmla="*/ 349360 w 523214"/>
                <a:gd name="connsiteY376" fmla="*/ 14406 h 481488"/>
                <a:gd name="connsiteX377" fmla="*/ 347563 w 523214"/>
                <a:gd name="connsiteY377" fmla="*/ 6625 h 481488"/>
                <a:gd name="connsiteX378" fmla="*/ 348062 w 523214"/>
                <a:gd name="connsiteY378" fmla="*/ 3508 h 481488"/>
                <a:gd name="connsiteX379" fmla="*/ 350158 w 523214"/>
                <a:gd name="connsiteY379" fmla="*/ -383 h 481488"/>
                <a:gd name="connsiteX380" fmla="*/ 355073 w 523214"/>
                <a:gd name="connsiteY380" fmla="*/ 2211 h 481488"/>
                <a:gd name="connsiteX381" fmla="*/ 354824 w 523214"/>
                <a:gd name="connsiteY381" fmla="*/ 4804 h 481488"/>
                <a:gd name="connsiteX382" fmla="*/ 360288 w 523214"/>
                <a:gd name="connsiteY382" fmla="*/ 5577 h 481488"/>
                <a:gd name="connsiteX383" fmla="*/ 369894 w 523214"/>
                <a:gd name="connsiteY383" fmla="*/ 5827 h 481488"/>
                <a:gd name="connsiteX384" fmla="*/ 370144 w 523214"/>
                <a:gd name="connsiteY384" fmla="*/ 11289 h 481488"/>
                <a:gd name="connsiteX385" fmla="*/ 377679 w 523214"/>
                <a:gd name="connsiteY385" fmla="*/ 10765 h 481488"/>
                <a:gd name="connsiteX386" fmla="*/ 386786 w 523214"/>
                <a:gd name="connsiteY386" fmla="*/ 7149 h 481488"/>
                <a:gd name="connsiteX387" fmla="*/ 395343 w 523214"/>
                <a:gd name="connsiteY387" fmla="*/ 5328 h 481488"/>
                <a:gd name="connsiteX388" fmla="*/ 401057 w 523214"/>
                <a:gd name="connsiteY388" fmla="*/ 5054 h 481488"/>
                <a:gd name="connsiteX389" fmla="*/ 403652 w 523214"/>
                <a:gd name="connsiteY389" fmla="*/ 5577 h 481488"/>
                <a:gd name="connsiteX390" fmla="*/ 406771 w 523214"/>
                <a:gd name="connsiteY390" fmla="*/ 9992 h 481488"/>
                <a:gd name="connsiteX391" fmla="*/ 410688 w 523214"/>
                <a:gd name="connsiteY391" fmla="*/ 20118 h 481488"/>
                <a:gd name="connsiteX392" fmla="*/ 414580 w 523214"/>
                <a:gd name="connsiteY392" fmla="*/ 24283 h 481488"/>
                <a:gd name="connsiteX393" fmla="*/ 418997 w 523214"/>
                <a:gd name="connsiteY393" fmla="*/ 31292 h 481488"/>
                <a:gd name="connsiteX394" fmla="*/ 423139 w 523214"/>
                <a:gd name="connsiteY394" fmla="*/ 39871 h 481488"/>
                <a:gd name="connsiteX395" fmla="*/ 424187 w 523214"/>
                <a:gd name="connsiteY395" fmla="*/ 43762 h 481488"/>
                <a:gd name="connsiteX396" fmla="*/ 429127 w 523214"/>
                <a:gd name="connsiteY396" fmla="*/ 44261 h 481488"/>
                <a:gd name="connsiteX397" fmla="*/ 431472 w 523214"/>
                <a:gd name="connsiteY397" fmla="*/ 43239 h 481488"/>
                <a:gd name="connsiteX398" fmla="*/ 441078 w 523214"/>
                <a:gd name="connsiteY398" fmla="*/ 41667 h 481488"/>
                <a:gd name="connsiteX399" fmla="*/ 445494 w 523214"/>
                <a:gd name="connsiteY399" fmla="*/ 40121 h 481488"/>
                <a:gd name="connsiteX400" fmla="*/ 448339 w 523214"/>
                <a:gd name="connsiteY400" fmla="*/ 38549 h 481488"/>
                <a:gd name="connsiteX401" fmla="*/ 454327 w 523214"/>
                <a:gd name="connsiteY401" fmla="*/ 37252 h 481488"/>
                <a:gd name="connsiteX402" fmla="*/ 459791 w 523214"/>
                <a:gd name="connsiteY402" fmla="*/ 38051 h 481488"/>
                <a:gd name="connsiteX403" fmla="*/ 465505 w 523214"/>
                <a:gd name="connsiteY403" fmla="*/ 40370 h 481488"/>
                <a:gd name="connsiteX404" fmla="*/ 474338 w 523214"/>
                <a:gd name="connsiteY404" fmla="*/ 40645 h 481488"/>
                <a:gd name="connsiteX405" fmla="*/ 476658 w 523214"/>
                <a:gd name="connsiteY405" fmla="*/ 44261 h 481488"/>
                <a:gd name="connsiteX406" fmla="*/ 469123 w 523214"/>
                <a:gd name="connsiteY406" fmla="*/ 54911 h 481488"/>
                <a:gd name="connsiteX407" fmla="*/ 466279 w 523214"/>
                <a:gd name="connsiteY407" fmla="*/ 57505 h 481488"/>
                <a:gd name="connsiteX408" fmla="*/ 459516 w 523214"/>
                <a:gd name="connsiteY408" fmla="*/ 67132 h 481488"/>
                <a:gd name="connsiteX409" fmla="*/ 457446 w 523214"/>
                <a:gd name="connsiteY409" fmla="*/ 73093 h 481488"/>
                <a:gd name="connsiteX410" fmla="*/ 456672 w 523214"/>
                <a:gd name="connsiteY410" fmla="*/ 81673 h 481488"/>
                <a:gd name="connsiteX411" fmla="*/ 455350 w 523214"/>
                <a:gd name="connsiteY411" fmla="*/ 86337 h 481488"/>
                <a:gd name="connsiteX412" fmla="*/ 458743 w 523214"/>
                <a:gd name="connsiteY412" fmla="*/ 86611 h 481488"/>
                <a:gd name="connsiteX413" fmla="*/ 475360 w 523214"/>
                <a:gd name="connsiteY413" fmla="*/ 90502 h 481488"/>
                <a:gd name="connsiteX414" fmla="*/ 481348 w 523214"/>
                <a:gd name="connsiteY414" fmla="*/ 94642 h 481488"/>
                <a:gd name="connsiteX415" fmla="*/ 482122 w 523214"/>
                <a:gd name="connsiteY415" fmla="*/ 98558 h 481488"/>
                <a:gd name="connsiteX416" fmla="*/ 488359 w 523214"/>
                <a:gd name="connsiteY416" fmla="*/ 96987 h 481488"/>
                <a:gd name="connsiteX417" fmla="*/ 502382 w 523214"/>
                <a:gd name="connsiteY417" fmla="*/ 94393 h 481488"/>
                <a:gd name="connsiteX418" fmla="*/ 505775 w 523214"/>
                <a:gd name="connsiteY418" fmla="*/ 92846 h 481488"/>
                <a:gd name="connsiteX419" fmla="*/ 512786 w 523214"/>
                <a:gd name="connsiteY419" fmla="*/ 93096 h 481488"/>
                <a:gd name="connsiteX420" fmla="*/ 514333 w 523214"/>
                <a:gd name="connsiteY420" fmla="*/ 90502 h 481488"/>
                <a:gd name="connsiteX421" fmla="*/ 518749 w 523214"/>
                <a:gd name="connsiteY421" fmla="*/ 93096 h 481488"/>
                <a:gd name="connsiteX422" fmla="*/ 519797 w 523214"/>
                <a:gd name="connsiteY422" fmla="*/ 95166 h 481488"/>
                <a:gd name="connsiteX423" fmla="*/ 518500 w 523214"/>
                <a:gd name="connsiteY423" fmla="*/ 97759 h 48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</a:cxnLst>
              <a:rect l="l" t="t" r="r" b="b"/>
              <a:pathLst>
                <a:path w="523214" h="481488">
                  <a:moveTo>
                    <a:pt x="519024" y="103247"/>
                  </a:moveTo>
                  <a:lnTo>
                    <a:pt x="520047" y="106888"/>
                  </a:lnTo>
                  <a:lnTo>
                    <a:pt x="520047" y="112076"/>
                  </a:lnTo>
                  <a:lnTo>
                    <a:pt x="521095" y="120905"/>
                  </a:lnTo>
                  <a:lnTo>
                    <a:pt x="521095" y="127140"/>
                  </a:lnTo>
                  <a:lnTo>
                    <a:pt x="519797" y="135969"/>
                  </a:lnTo>
                  <a:lnTo>
                    <a:pt x="520571" y="139087"/>
                  </a:lnTo>
                  <a:lnTo>
                    <a:pt x="512262" y="136244"/>
                  </a:lnTo>
                  <a:lnTo>
                    <a:pt x="504977" y="135446"/>
                  </a:lnTo>
                  <a:lnTo>
                    <a:pt x="500835" y="141157"/>
                  </a:lnTo>
                  <a:lnTo>
                    <a:pt x="495121" y="147393"/>
                  </a:lnTo>
                  <a:lnTo>
                    <a:pt x="491728" y="152331"/>
                  </a:lnTo>
                  <a:lnTo>
                    <a:pt x="486813" y="151034"/>
                  </a:lnTo>
                  <a:lnTo>
                    <a:pt x="483419" y="156496"/>
                  </a:lnTo>
                  <a:lnTo>
                    <a:pt x="483943" y="156995"/>
                  </a:lnTo>
                  <a:lnTo>
                    <a:pt x="480824" y="163754"/>
                  </a:lnTo>
                  <a:lnTo>
                    <a:pt x="480300" y="166098"/>
                  </a:lnTo>
                  <a:lnTo>
                    <a:pt x="487312" y="166597"/>
                  </a:lnTo>
                  <a:lnTo>
                    <a:pt x="488359" y="171286"/>
                  </a:lnTo>
                  <a:lnTo>
                    <a:pt x="487836" y="177522"/>
                  </a:lnTo>
                  <a:lnTo>
                    <a:pt x="488359" y="180888"/>
                  </a:lnTo>
                  <a:lnTo>
                    <a:pt x="487586" y="183233"/>
                  </a:lnTo>
                  <a:lnTo>
                    <a:pt x="485241" y="186350"/>
                  </a:lnTo>
                  <a:lnTo>
                    <a:pt x="484193" y="194906"/>
                  </a:lnTo>
                  <a:lnTo>
                    <a:pt x="486289" y="199594"/>
                  </a:lnTo>
                  <a:lnTo>
                    <a:pt x="488359" y="201914"/>
                  </a:lnTo>
                  <a:lnTo>
                    <a:pt x="489657" y="204532"/>
                  </a:lnTo>
                  <a:lnTo>
                    <a:pt x="488609" y="207650"/>
                  </a:lnTo>
                  <a:lnTo>
                    <a:pt x="490705" y="209197"/>
                  </a:lnTo>
                  <a:lnTo>
                    <a:pt x="489657" y="216205"/>
                  </a:lnTo>
                  <a:lnTo>
                    <a:pt x="486813" y="216205"/>
                  </a:lnTo>
                  <a:lnTo>
                    <a:pt x="486813" y="218550"/>
                  </a:lnTo>
                  <a:lnTo>
                    <a:pt x="483170" y="218799"/>
                  </a:lnTo>
                  <a:lnTo>
                    <a:pt x="482122" y="221393"/>
                  </a:lnTo>
                  <a:lnTo>
                    <a:pt x="482122" y="224510"/>
                  </a:lnTo>
                  <a:lnTo>
                    <a:pt x="477705" y="226855"/>
                  </a:lnTo>
                  <a:lnTo>
                    <a:pt x="472516" y="228401"/>
                  </a:lnTo>
                  <a:lnTo>
                    <a:pt x="468100" y="228925"/>
                  </a:lnTo>
                  <a:lnTo>
                    <a:pt x="468873" y="231793"/>
                  </a:lnTo>
                  <a:lnTo>
                    <a:pt x="466279" y="233614"/>
                  </a:lnTo>
                  <a:lnTo>
                    <a:pt x="463933" y="231793"/>
                  </a:lnTo>
                  <a:lnTo>
                    <a:pt x="459267" y="231793"/>
                  </a:lnTo>
                  <a:lnTo>
                    <a:pt x="457196" y="239849"/>
                  </a:lnTo>
                  <a:lnTo>
                    <a:pt x="461089" y="242443"/>
                  </a:lnTo>
                  <a:lnTo>
                    <a:pt x="461089" y="245560"/>
                  </a:lnTo>
                  <a:lnTo>
                    <a:pt x="457970" y="248404"/>
                  </a:lnTo>
                  <a:lnTo>
                    <a:pt x="456398" y="251522"/>
                  </a:lnTo>
                  <a:lnTo>
                    <a:pt x="456922" y="257233"/>
                  </a:lnTo>
                  <a:lnTo>
                    <a:pt x="459267" y="259852"/>
                  </a:lnTo>
                  <a:lnTo>
                    <a:pt x="468873" y="257233"/>
                  </a:lnTo>
                  <a:lnTo>
                    <a:pt x="469921" y="262446"/>
                  </a:lnTo>
                  <a:lnTo>
                    <a:pt x="472516" y="266586"/>
                  </a:lnTo>
                  <a:lnTo>
                    <a:pt x="471992" y="272048"/>
                  </a:lnTo>
                  <a:lnTo>
                    <a:pt x="472266" y="276712"/>
                  </a:lnTo>
                  <a:lnTo>
                    <a:pt x="473564" y="282698"/>
                  </a:lnTo>
                  <a:lnTo>
                    <a:pt x="473564" y="286065"/>
                  </a:lnTo>
                  <a:lnTo>
                    <a:pt x="468624" y="287113"/>
                  </a:lnTo>
                  <a:lnTo>
                    <a:pt x="460041" y="288410"/>
                  </a:lnTo>
                  <a:lnTo>
                    <a:pt x="459267" y="289956"/>
                  </a:lnTo>
                  <a:lnTo>
                    <a:pt x="451208" y="292051"/>
                  </a:lnTo>
                  <a:lnTo>
                    <a:pt x="445744" y="291527"/>
                  </a:lnTo>
                  <a:lnTo>
                    <a:pt x="436138" y="285816"/>
                  </a:lnTo>
                  <a:lnTo>
                    <a:pt x="423937" y="279580"/>
                  </a:lnTo>
                  <a:lnTo>
                    <a:pt x="422365" y="283745"/>
                  </a:lnTo>
                  <a:lnTo>
                    <a:pt x="424710" y="287362"/>
                  </a:lnTo>
                  <a:lnTo>
                    <a:pt x="424187" y="293597"/>
                  </a:lnTo>
                  <a:lnTo>
                    <a:pt x="423164" y="295418"/>
                  </a:lnTo>
                  <a:lnTo>
                    <a:pt x="423164" y="302177"/>
                  </a:lnTo>
                  <a:lnTo>
                    <a:pt x="425484" y="305544"/>
                  </a:lnTo>
                  <a:lnTo>
                    <a:pt x="428603" y="307639"/>
                  </a:lnTo>
                  <a:lnTo>
                    <a:pt x="428104" y="311256"/>
                  </a:lnTo>
                  <a:lnTo>
                    <a:pt x="429925" y="313850"/>
                  </a:lnTo>
                  <a:lnTo>
                    <a:pt x="431996" y="315171"/>
                  </a:lnTo>
                  <a:lnTo>
                    <a:pt x="433293" y="318264"/>
                  </a:lnTo>
                  <a:lnTo>
                    <a:pt x="435115" y="325023"/>
                  </a:lnTo>
                  <a:lnTo>
                    <a:pt x="437460" y="326070"/>
                  </a:lnTo>
                  <a:lnTo>
                    <a:pt x="441353" y="326594"/>
                  </a:lnTo>
                  <a:lnTo>
                    <a:pt x="447840" y="325547"/>
                  </a:lnTo>
                  <a:lnTo>
                    <a:pt x="450709" y="323976"/>
                  </a:lnTo>
                  <a:lnTo>
                    <a:pt x="453553" y="324250"/>
                  </a:lnTo>
                  <a:lnTo>
                    <a:pt x="460839" y="322429"/>
                  </a:lnTo>
                  <a:lnTo>
                    <a:pt x="467076" y="318788"/>
                  </a:lnTo>
                  <a:lnTo>
                    <a:pt x="470195" y="319311"/>
                  </a:lnTo>
                  <a:lnTo>
                    <a:pt x="472266" y="325796"/>
                  </a:lnTo>
                  <a:lnTo>
                    <a:pt x="473814" y="337494"/>
                  </a:lnTo>
                  <a:lnTo>
                    <a:pt x="469148" y="339040"/>
                  </a:lnTo>
                  <a:lnTo>
                    <a:pt x="460041" y="340088"/>
                  </a:lnTo>
                  <a:lnTo>
                    <a:pt x="459017" y="340586"/>
                  </a:lnTo>
                  <a:lnTo>
                    <a:pt x="452780" y="348119"/>
                  </a:lnTo>
                  <a:lnTo>
                    <a:pt x="437186" y="360065"/>
                  </a:lnTo>
                  <a:lnTo>
                    <a:pt x="430424" y="366051"/>
                  </a:lnTo>
                  <a:lnTo>
                    <a:pt x="429127" y="367598"/>
                  </a:lnTo>
                  <a:lnTo>
                    <a:pt x="427580" y="372286"/>
                  </a:lnTo>
                  <a:lnTo>
                    <a:pt x="427330" y="374606"/>
                  </a:lnTo>
                  <a:lnTo>
                    <a:pt x="420818" y="381116"/>
                  </a:lnTo>
                  <a:lnTo>
                    <a:pt x="416676" y="381889"/>
                  </a:lnTo>
                  <a:lnTo>
                    <a:pt x="412260" y="384757"/>
                  </a:lnTo>
                  <a:lnTo>
                    <a:pt x="410165" y="385007"/>
                  </a:lnTo>
                  <a:lnTo>
                    <a:pt x="408343" y="387875"/>
                  </a:lnTo>
                  <a:lnTo>
                    <a:pt x="403677" y="389670"/>
                  </a:lnTo>
                  <a:lnTo>
                    <a:pt x="400808" y="391766"/>
                  </a:lnTo>
                  <a:lnTo>
                    <a:pt x="399785" y="394085"/>
                  </a:lnTo>
                  <a:lnTo>
                    <a:pt x="397190" y="394085"/>
                  </a:lnTo>
                  <a:lnTo>
                    <a:pt x="396916" y="398250"/>
                  </a:lnTo>
                  <a:lnTo>
                    <a:pt x="399511" y="401617"/>
                  </a:lnTo>
                  <a:lnTo>
                    <a:pt x="402629" y="404236"/>
                  </a:lnTo>
                  <a:lnTo>
                    <a:pt x="398213" y="405009"/>
                  </a:lnTo>
                  <a:lnTo>
                    <a:pt x="399261" y="407852"/>
                  </a:lnTo>
                  <a:lnTo>
                    <a:pt x="398737" y="409424"/>
                  </a:lnTo>
                  <a:lnTo>
                    <a:pt x="392000" y="409673"/>
                  </a:lnTo>
                  <a:lnTo>
                    <a:pt x="385239" y="410970"/>
                  </a:lnTo>
                  <a:lnTo>
                    <a:pt x="373537" y="415908"/>
                  </a:lnTo>
                  <a:lnTo>
                    <a:pt x="365229" y="414861"/>
                  </a:lnTo>
                  <a:lnTo>
                    <a:pt x="365752" y="416432"/>
                  </a:lnTo>
                  <a:lnTo>
                    <a:pt x="360812" y="418502"/>
                  </a:lnTo>
                  <a:lnTo>
                    <a:pt x="360039" y="423192"/>
                  </a:lnTo>
                  <a:lnTo>
                    <a:pt x="357170" y="429152"/>
                  </a:lnTo>
                  <a:lnTo>
                    <a:pt x="356396" y="433317"/>
                  </a:lnTo>
                  <a:lnTo>
                    <a:pt x="353002" y="433043"/>
                  </a:lnTo>
                  <a:lnTo>
                    <a:pt x="350407" y="434090"/>
                  </a:lnTo>
                  <a:lnTo>
                    <a:pt x="345467" y="445264"/>
                  </a:lnTo>
                  <a:lnTo>
                    <a:pt x="338731" y="460329"/>
                  </a:lnTo>
                  <a:lnTo>
                    <a:pt x="340802" y="464469"/>
                  </a:lnTo>
                  <a:lnTo>
                    <a:pt x="338457" y="470978"/>
                  </a:lnTo>
                  <a:lnTo>
                    <a:pt x="333017" y="470704"/>
                  </a:lnTo>
                  <a:lnTo>
                    <a:pt x="327803" y="468385"/>
                  </a:lnTo>
                  <a:lnTo>
                    <a:pt x="321590" y="466814"/>
                  </a:lnTo>
                  <a:lnTo>
                    <a:pt x="315352" y="467861"/>
                  </a:lnTo>
                  <a:lnTo>
                    <a:pt x="312757" y="469681"/>
                  </a:lnTo>
                  <a:lnTo>
                    <a:pt x="309364" y="469931"/>
                  </a:lnTo>
                  <a:lnTo>
                    <a:pt x="305471" y="472001"/>
                  </a:lnTo>
                  <a:lnTo>
                    <a:pt x="303126" y="472001"/>
                  </a:lnTo>
                  <a:lnTo>
                    <a:pt x="298985" y="467861"/>
                  </a:lnTo>
                  <a:lnTo>
                    <a:pt x="281319" y="456438"/>
                  </a:lnTo>
                  <a:lnTo>
                    <a:pt x="276379" y="457211"/>
                  </a:lnTo>
                  <a:lnTo>
                    <a:pt x="265725" y="465766"/>
                  </a:lnTo>
                  <a:lnTo>
                    <a:pt x="262856" y="470978"/>
                  </a:lnTo>
                  <a:lnTo>
                    <a:pt x="259488" y="474345"/>
                  </a:lnTo>
                  <a:lnTo>
                    <a:pt x="255595" y="479533"/>
                  </a:lnTo>
                  <a:lnTo>
                    <a:pt x="253250" y="481105"/>
                  </a:lnTo>
                  <a:lnTo>
                    <a:pt x="249882" y="480830"/>
                  </a:lnTo>
                  <a:lnTo>
                    <a:pt x="247287" y="478236"/>
                  </a:lnTo>
                  <a:lnTo>
                    <a:pt x="243644" y="477463"/>
                  </a:lnTo>
                  <a:lnTo>
                    <a:pt x="236633" y="480306"/>
                  </a:lnTo>
                  <a:lnTo>
                    <a:pt x="230121" y="480830"/>
                  </a:lnTo>
                  <a:lnTo>
                    <a:pt x="228574" y="478760"/>
                  </a:lnTo>
                  <a:lnTo>
                    <a:pt x="225205" y="477463"/>
                  </a:lnTo>
                  <a:lnTo>
                    <a:pt x="221812" y="475118"/>
                  </a:lnTo>
                  <a:lnTo>
                    <a:pt x="217396" y="474620"/>
                  </a:lnTo>
                  <a:lnTo>
                    <a:pt x="215050" y="473323"/>
                  </a:lnTo>
                  <a:lnTo>
                    <a:pt x="208838" y="468110"/>
                  </a:lnTo>
                  <a:lnTo>
                    <a:pt x="206492" y="467337"/>
                  </a:lnTo>
                  <a:lnTo>
                    <a:pt x="201552" y="467088"/>
                  </a:lnTo>
                  <a:lnTo>
                    <a:pt x="200005" y="465517"/>
                  </a:lnTo>
                  <a:lnTo>
                    <a:pt x="199731" y="462923"/>
                  </a:lnTo>
                  <a:lnTo>
                    <a:pt x="197910" y="460079"/>
                  </a:lnTo>
                  <a:lnTo>
                    <a:pt x="196612" y="455390"/>
                  </a:lnTo>
                  <a:lnTo>
                    <a:pt x="192969" y="454617"/>
                  </a:lnTo>
                  <a:lnTo>
                    <a:pt x="187779" y="450202"/>
                  </a:lnTo>
                  <a:lnTo>
                    <a:pt x="183363" y="454617"/>
                  </a:lnTo>
                  <a:lnTo>
                    <a:pt x="180768" y="455116"/>
                  </a:lnTo>
                  <a:lnTo>
                    <a:pt x="174805" y="454093"/>
                  </a:lnTo>
                  <a:lnTo>
                    <a:pt x="170888" y="454093"/>
                  </a:lnTo>
                  <a:lnTo>
                    <a:pt x="163877" y="446561"/>
                  </a:lnTo>
                  <a:lnTo>
                    <a:pt x="159985" y="445264"/>
                  </a:lnTo>
                  <a:lnTo>
                    <a:pt x="145962" y="438505"/>
                  </a:lnTo>
                  <a:lnTo>
                    <a:pt x="141546" y="434614"/>
                  </a:lnTo>
                  <a:lnTo>
                    <a:pt x="143617" y="433841"/>
                  </a:lnTo>
                  <a:lnTo>
                    <a:pt x="142843" y="428105"/>
                  </a:lnTo>
                  <a:lnTo>
                    <a:pt x="141546" y="415659"/>
                  </a:lnTo>
                  <a:lnTo>
                    <a:pt x="142569" y="410446"/>
                  </a:lnTo>
                  <a:lnTo>
                    <a:pt x="145164" y="407079"/>
                  </a:lnTo>
                  <a:lnTo>
                    <a:pt x="151152" y="406555"/>
                  </a:lnTo>
                  <a:lnTo>
                    <a:pt x="153497" y="405533"/>
                  </a:lnTo>
                  <a:lnTo>
                    <a:pt x="154795" y="401368"/>
                  </a:lnTo>
                  <a:lnTo>
                    <a:pt x="156341" y="394883"/>
                  </a:lnTo>
                  <a:lnTo>
                    <a:pt x="149580" y="388124"/>
                  </a:lnTo>
                  <a:lnTo>
                    <a:pt x="147509" y="387351"/>
                  </a:lnTo>
                  <a:lnTo>
                    <a:pt x="146486" y="385281"/>
                  </a:lnTo>
                  <a:lnTo>
                    <a:pt x="143367" y="383460"/>
                  </a:lnTo>
                  <a:lnTo>
                    <a:pt x="142320" y="381116"/>
                  </a:lnTo>
                  <a:lnTo>
                    <a:pt x="138427" y="379545"/>
                  </a:lnTo>
                  <a:lnTo>
                    <a:pt x="136856" y="376451"/>
                  </a:lnTo>
                  <a:lnTo>
                    <a:pt x="133213" y="373334"/>
                  </a:lnTo>
                  <a:lnTo>
                    <a:pt x="125428" y="372286"/>
                  </a:lnTo>
                  <a:lnTo>
                    <a:pt x="119190" y="368395"/>
                  </a:lnTo>
                  <a:lnTo>
                    <a:pt x="113751" y="368395"/>
                  </a:lnTo>
                  <a:lnTo>
                    <a:pt x="105692" y="367098"/>
                  </a:lnTo>
                  <a:lnTo>
                    <a:pt x="107514" y="374357"/>
                  </a:lnTo>
                  <a:lnTo>
                    <a:pt x="112953" y="374107"/>
                  </a:lnTo>
                  <a:lnTo>
                    <a:pt x="112179" y="375654"/>
                  </a:lnTo>
                  <a:lnTo>
                    <a:pt x="109834" y="375155"/>
                  </a:lnTo>
                  <a:lnTo>
                    <a:pt x="107763" y="378771"/>
                  </a:lnTo>
                  <a:lnTo>
                    <a:pt x="108012" y="381639"/>
                  </a:lnTo>
                  <a:lnTo>
                    <a:pt x="109584" y="384233"/>
                  </a:lnTo>
                  <a:lnTo>
                    <a:pt x="104644" y="384483"/>
                  </a:lnTo>
                  <a:lnTo>
                    <a:pt x="102823" y="389421"/>
                  </a:lnTo>
                  <a:lnTo>
                    <a:pt x="103097" y="391516"/>
                  </a:lnTo>
                  <a:lnTo>
                    <a:pt x="100228" y="394359"/>
                  </a:lnTo>
                  <a:lnTo>
                    <a:pt x="98931" y="393337"/>
                  </a:lnTo>
                  <a:lnTo>
                    <a:pt x="94265" y="395930"/>
                  </a:lnTo>
                  <a:lnTo>
                    <a:pt x="85931" y="398250"/>
                  </a:lnTo>
                  <a:lnTo>
                    <a:pt x="84633" y="390992"/>
                  </a:lnTo>
                  <a:lnTo>
                    <a:pt x="79444" y="392539"/>
                  </a:lnTo>
                  <a:lnTo>
                    <a:pt x="79693" y="386578"/>
                  </a:lnTo>
                  <a:lnTo>
                    <a:pt x="79194" y="369692"/>
                  </a:lnTo>
                  <a:lnTo>
                    <a:pt x="77623" y="362160"/>
                  </a:lnTo>
                  <a:lnTo>
                    <a:pt x="77623" y="357496"/>
                  </a:lnTo>
                  <a:lnTo>
                    <a:pt x="76325" y="342157"/>
                  </a:lnTo>
                  <a:lnTo>
                    <a:pt x="70612" y="315421"/>
                  </a:lnTo>
                  <a:lnTo>
                    <a:pt x="66719" y="315421"/>
                  </a:lnTo>
                  <a:lnTo>
                    <a:pt x="64898" y="313076"/>
                  </a:lnTo>
                  <a:lnTo>
                    <a:pt x="66195" y="308138"/>
                  </a:lnTo>
                  <a:lnTo>
                    <a:pt x="63076" y="302950"/>
                  </a:lnTo>
                  <a:lnTo>
                    <a:pt x="56589" y="304771"/>
                  </a:lnTo>
                  <a:lnTo>
                    <a:pt x="55291" y="304247"/>
                  </a:lnTo>
                  <a:lnTo>
                    <a:pt x="51125" y="299060"/>
                  </a:lnTo>
                  <a:lnTo>
                    <a:pt x="50626" y="295942"/>
                  </a:lnTo>
                  <a:lnTo>
                    <a:pt x="47757" y="289981"/>
                  </a:lnTo>
                  <a:lnTo>
                    <a:pt x="45686" y="283995"/>
                  </a:lnTo>
                  <a:lnTo>
                    <a:pt x="45411" y="281401"/>
                  </a:lnTo>
                  <a:lnTo>
                    <a:pt x="37876" y="273869"/>
                  </a:lnTo>
                  <a:lnTo>
                    <a:pt x="35032" y="272048"/>
                  </a:lnTo>
                  <a:lnTo>
                    <a:pt x="32687" y="267634"/>
                  </a:lnTo>
                  <a:lnTo>
                    <a:pt x="25152" y="259852"/>
                  </a:lnTo>
                  <a:lnTo>
                    <a:pt x="21259" y="255163"/>
                  </a:lnTo>
                  <a:lnTo>
                    <a:pt x="20486" y="253342"/>
                  </a:lnTo>
                  <a:lnTo>
                    <a:pt x="17093" y="253866"/>
                  </a:lnTo>
                  <a:lnTo>
                    <a:pt x="11379" y="253342"/>
                  </a:lnTo>
                  <a:lnTo>
                    <a:pt x="1249" y="253093"/>
                  </a:lnTo>
                  <a:lnTo>
                    <a:pt x="-2119" y="246608"/>
                  </a:lnTo>
                  <a:lnTo>
                    <a:pt x="201" y="246334"/>
                  </a:lnTo>
                  <a:lnTo>
                    <a:pt x="10855" y="244014"/>
                  </a:lnTo>
                  <a:lnTo>
                    <a:pt x="17891" y="240373"/>
                  </a:lnTo>
                  <a:lnTo>
                    <a:pt x="20211" y="238303"/>
                  </a:lnTo>
                  <a:lnTo>
                    <a:pt x="23604" y="238552"/>
                  </a:lnTo>
                  <a:lnTo>
                    <a:pt x="24628" y="234911"/>
                  </a:lnTo>
                  <a:lnTo>
                    <a:pt x="22307" y="227903"/>
                  </a:lnTo>
                  <a:lnTo>
                    <a:pt x="19188" y="220370"/>
                  </a:lnTo>
                  <a:lnTo>
                    <a:pt x="16843" y="218300"/>
                  </a:lnTo>
                  <a:lnTo>
                    <a:pt x="21783" y="213885"/>
                  </a:lnTo>
                  <a:lnTo>
                    <a:pt x="26449" y="213885"/>
                  </a:lnTo>
                  <a:lnTo>
                    <a:pt x="31139" y="215432"/>
                  </a:lnTo>
                  <a:lnTo>
                    <a:pt x="32936" y="214135"/>
                  </a:lnTo>
                  <a:lnTo>
                    <a:pt x="36055" y="209197"/>
                  </a:lnTo>
                  <a:lnTo>
                    <a:pt x="38151" y="208423"/>
                  </a:lnTo>
                  <a:lnTo>
                    <a:pt x="45162" y="208423"/>
                  </a:lnTo>
                  <a:lnTo>
                    <a:pt x="49827" y="211017"/>
                  </a:lnTo>
                  <a:lnTo>
                    <a:pt x="52697" y="213087"/>
                  </a:lnTo>
                  <a:lnTo>
                    <a:pt x="54244" y="215956"/>
                  </a:lnTo>
                  <a:lnTo>
                    <a:pt x="57637" y="219597"/>
                  </a:lnTo>
                  <a:lnTo>
                    <a:pt x="63600" y="225309"/>
                  </a:lnTo>
                  <a:lnTo>
                    <a:pt x="64124" y="220894"/>
                  </a:lnTo>
                  <a:lnTo>
                    <a:pt x="66195" y="216479"/>
                  </a:lnTo>
                  <a:lnTo>
                    <a:pt x="69314" y="216729"/>
                  </a:lnTo>
                  <a:lnTo>
                    <a:pt x="70362" y="214659"/>
                  </a:lnTo>
                  <a:lnTo>
                    <a:pt x="73481" y="212065"/>
                  </a:lnTo>
                  <a:lnTo>
                    <a:pt x="76325" y="207126"/>
                  </a:lnTo>
                  <a:lnTo>
                    <a:pt x="77099" y="201938"/>
                  </a:lnTo>
                  <a:lnTo>
                    <a:pt x="78421" y="199594"/>
                  </a:lnTo>
                  <a:lnTo>
                    <a:pt x="78671" y="195953"/>
                  </a:lnTo>
                  <a:lnTo>
                    <a:pt x="81789" y="192062"/>
                  </a:lnTo>
                  <a:lnTo>
                    <a:pt x="82563" y="186600"/>
                  </a:lnTo>
                  <a:lnTo>
                    <a:pt x="80742" y="185053"/>
                  </a:lnTo>
                  <a:lnTo>
                    <a:pt x="75801" y="176474"/>
                  </a:lnTo>
                  <a:lnTo>
                    <a:pt x="72683" y="175451"/>
                  </a:lnTo>
                  <a:lnTo>
                    <a:pt x="67493" y="172059"/>
                  </a:lnTo>
                  <a:lnTo>
                    <a:pt x="66994" y="165575"/>
                  </a:lnTo>
                  <a:lnTo>
                    <a:pt x="63076" y="156995"/>
                  </a:lnTo>
                  <a:lnTo>
                    <a:pt x="59459" y="153104"/>
                  </a:lnTo>
                  <a:lnTo>
                    <a:pt x="55042" y="145048"/>
                  </a:lnTo>
                  <a:lnTo>
                    <a:pt x="51924" y="142978"/>
                  </a:lnTo>
                  <a:lnTo>
                    <a:pt x="47507" y="138563"/>
                  </a:lnTo>
                  <a:lnTo>
                    <a:pt x="43091" y="128687"/>
                  </a:lnTo>
                  <a:lnTo>
                    <a:pt x="42567" y="130781"/>
                  </a:lnTo>
                  <a:lnTo>
                    <a:pt x="38924" y="133625"/>
                  </a:lnTo>
                  <a:lnTo>
                    <a:pt x="37627" y="127913"/>
                  </a:lnTo>
                  <a:lnTo>
                    <a:pt x="35556" y="126616"/>
                  </a:lnTo>
                  <a:lnTo>
                    <a:pt x="36080" y="124272"/>
                  </a:lnTo>
                  <a:lnTo>
                    <a:pt x="35032" y="121429"/>
                  </a:lnTo>
                  <a:lnTo>
                    <a:pt x="38675" y="118311"/>
                  </a:lnTo>
                  <a:lnTo>
                    <a:pt x="37876" y="114670"/>
                  </a:lnTo>
                  <a:lnTo>
                    <a:pt x="40995" y="113622"/>
                  </a:lnTo>
                  <a:lnTo>
                    <a:pt x="44887" y="113373"/>
                  </a:lnTo>
                  <a:lnTo>
                    <a:pt x="49578" y="111827"/>
                  </a:lnTo>
                  <a:lnTo>
                    <a:pt x="56340" y="108434"/>
                  </a:lnTo>
                  <a:lnTo>
                    <a:pt x="50626" y="101177"/>
                  </a:lnTo>
                  <a:lnTo>
                    <a:pt x="44638" y="88956"/>
                  </a:lnTo>
                  <a:lnTo>
                    <a:pt x="43865" y="82471"/>
                  </a:lnTo>
                  <a:lnTo>
                    <a:pt x="55291" y="78830"/>
                  </a:lnTo>
                  <a:lnTo>
                    <a:pt x="59708" y="75986"/>
                  </a:lnTo>
                  <a:lnTo>
                    <a:pt x="59708" y="74165"/>
                  </a:lnTo>
                  <a:lnTo>
                    <a:pt x="61529" y="72345"/>
                  </a:lnTo>
                  <a:lnTo>
                    <a:pt x="64898" y="74165"/>
                  </a:lnTo>
                  <a:lnTo>
                    <a:pt x="70088" y="75986"/>
                  </a:lnTo>
                  <a:lnTo>
                    <a:pt x="74004" y="72345"/>
                  </a:lnTo>
                  <a:lnTo>
                    <a:pt x="77373" y="66359"/>
                  </a:lnTo>
                  <a:lnTo>
                    <a:pt x="81540" y="66883"/>
                  </a:lnTo>
                  <a:lnTo>
                    <a:pt x="81789" y="65835"/>
                  </a:lnTo>
                  <a:lnTo>
                    <a:pt x="79444" y="62468"/>
                  </a:lnTo>
                  <a:lnTo>
                    <a:pt x="78421" y="59350"/>
                  </a:lnTo>
                  <a:lnTo>
                    <a:pt x="77373" y="46880"/>
                  </a:lnTo>
                  <a:lnTo>
                    <a:pt x="77373" y="42740"/>
                  </a:lnTo>
                  <a:lnTo>
                    <a:pt x="78421" y="38051"/>
                  </a:lnTo>
                  <a:lnTo>
                    <a:pt x="80742" y="32614"/>
                  </a:lnTo>
                  <a:lnTo>
                    <a:pt x="81789" y="27675"/>
                  </a:lnTo>
                  <a:lnTo>
                    <a:pt x="83087" y="27924"/>
                  </a:lnTo>
                  <a:lnTo>
                    <a:pt x="90871" y="31042"/>
                  </a:lnTo>
                  <a:lnTo>
                    <a:pt x="97633" y="27152"/>
                  </a:lnTo>
                  <a:lnTo>
                    <a:pt x="101525" y="25331"/>
                  </a:lnTo>
                  <a:lnTo>
                    <a:pt x="103871" y="27675"/>
                  </a:lnTo>
                  <a:lnTo>
                    <a:pt x="104919" y="30793"/>
                  </a:lnTo>
                  <a:lnTo>
                    <a:pt x="107239" y="33112"/>
                  </a:lnTo>
                  <a:lnTo>
                    <a:pt x="108287" y="35457"/>
                  </a:lnTo>
                  <a:lnTo>
                    <a:pt x="105941" y="41942"/>
                  </a:lnTo>
                  <a:lnTo>
                    <a:pt x="106740" y="44560"/>
                  </a:lnTo>
                  <a:lnTo>
                    <a:pt x="103097" y="48451"/>
                  </a:lnTo>
                  <a:lnTo>
                    <a:pt x="102050" y="52591"/>
                  </a:lnTo>
                  <a:lnTo>
                    <a:pt x="104395" y="55459"/>
                  </a:lnTo>
                  <a:lnTo>
                    <a:pt x="107514" y="60398"/>
                  </a:lnTo>
                  <a:lnTo>
                    <a:pt x="110632" y="64538"/>
                  </a:lnTo>
                  <a:lnTo>
                    <a:pt x="112953" y="63241"/>
                  </a:lnTo>
                  <a:lnTo>
                    <a:pt x="129594" y="61421"/>
                  </a:lnTo>
                  <a:lnTo>
                    <a:pt x="135558" y="61695"/>
                  </a:lnTo>
                  <a:lnTo>
                    <a:pt x="143617" y="64040"/>
                  </a:lnTo>
                  <a:lnTo>
                    <a:pt x="148557" y="64040"/>
                  </a:lnTo>
                  <a:lnTo>
                    <a:pt x="155319" y="61421"/>
                  </a:lnTo>
                  <a:lnTo>
                    <a:pt x="162854" y="57280"/>
                  </a:lnTo>
                  <a:lnTo>
                    <a:pt x="180519" y="54412"/>
                  </a:lnTo>
                  <a:lnTo>
                    <a:pt x="193493" y="52591"/>
                  </a:lnTo>
                  <a:lnTo>
                    <a:pt x="195589" y="55983"/>
                  </a:lnTo>
                  <a:lnTo>
                    <a:pt x="194791" y="59101"/>
                  </a:lnTo>
                  <a:lnTo>
                    <a:pt x="196362" y="62218"/>
                  </a:lnTo>
                  <a:lnTo>
                    <a:pt x="197910" y="61695"/>
                  </a:lnTo>
                  <a:lnTo>
                    <a:pt x="198433" y="69751"/>
                  </a:lnTo>
                  <a:lnTo>
                    <a:pt x="204671" y="70000"/>
                  </a:lnTo>
                  <a:lnTo>
                    <a:pt x="204671" y="79104"/>
                  </a:lnTo>
                  <a:lnTo>
                    <a:pt x="201278" y="79603"/>
                  </a:lnTo>
                  <a:lnTo>
                    <a:pt x="201802" y="82994"/>
                  </a:lnTo>
                  <a:lnTo>
                    <a:pt x="203100" y="83493"/>
                  </a:lnTo>
                  <a:lnTo>
                    <a:pt x="205170" y="86885"/>
                  </a:lnTo>
                  <a:lnTo>
                    <a:pt x="207515" y="92846"/>
                  </a:lnTo>
                  <a:lnTo>
                    <a:pt x="214526" y="93894"/>
                  </a:lnTo>
                  <a:lnTo>
                    <a:pt x="224931" y="97261"/>
                  </a:lnTo>
                  <a:lnTo>
                    <a:pt x="229597" y="99081"/>
                  </a:lnTo>
                  <a:lnTo>
                    <a:pt x="231668" y="98309"/>
                  </a:lnTo>
                  <a:lnTo>
                    <a:pt x="233763" y="93619"/>
                  </a:lnTo>
                  <a:lnTo>
                    <a:pt x="233489" y="89728"/>
                  </a:lnTo>
                  <a:lnTo>
                    <a:pt x="234288" y="82196"/>
                  </a:lnTo>
                  <a:lnTo>
                    <a:pt x="234288" y="80127"/>
                  </a:lnTo>
                  <a:lnTo>
                    <a:pt x="235061" y="73891"/>
                  </a:lnTo>
                  <a:lnTo>
                    <a:pt x="236358" y="68429"/>
                  </a:lnTo>
                  <a:lnTo>
                    <a:pt x="225455" y="69477"/>
                  </a:lnTo>
                  <a:lnTo>
                    <a:pt x="228823" y="57255"/>
                  </a:lnTo>
                  <a:lnTo>
                    <a:pt x="231169" y="50247"/>
                  </a:lnTo>
                  <a:lnTo>
                    <a:pt x="236358" y="37003"/>
                  </a:lnTo>
                  <a:lnTo>
                    <a:pt x="248060" y="9219"/>
                  </a:lnTo>
                  <a:lnTo>
                    <a:pt x="249882" y="5328"/>
                  </a:lnTo>
                  <a:lnTo>
                    <a:pt x="251429" y="7398"/>
                  </a:lnTo>
                  <a:lnTo>
                    <a:pt x="254797" y="9743"/>
                  </a:lnTo>
                  <a:lnTo>
                    <a:pt x="259488" y="15978"/>
                  </a:lnTo>
                  <a:lnTo>
                    <a:pt x="270665" y="13109"/>
                  </a:lnTo>
                  <a:lnTo>
                    <a:pt x="279997" y="13633"/>
                  </a:lnTo>
                  <a:lnTo>
                    <a:pt x="287008" y="12336"/>
                  </a:lnTo>
                  <a:lnTo>
                    <a:pt x="290651" y="12586"/>
                  </a:lnTo>
                  <a:lnTo>
                    <a:pt x="294817" y="11040"/>
                  </a:lnTo>
                  <a:lnTo>
                    <a:pt x="296888" y="8969"/>
                  </a:lnTo>
                  <a:lnTo>
                    <a:pt x="303900" y="7398"/>
                  </a:lnTo>
                  <a:lnTo>
                    <a:pt x="306245" y="7648"/>
                  </a:lnTo>
                  <a:lnTo>
                    <a:pt x="309364" y="10515"/>
                  </a:lnTo>
                  <a:lnTo>
                    <a:pt x="315851" y="13883"/>
                  </a:lnTo>
                  <a:lnTo>
                    <a:pt x="319244" y="17000"/>
                  </a:lnTo>
                  <a:lnTo>
                    <a:pt x="323910" y="18821"/>
                  </a:lnTo>
                  <a:lnTo>
                    <a:pt x="330397" y="19096"/>
                  </a:lnTo>
                  <a:lnTo>
                    <a:pt x="340802" y="18297"/>
                  </a:lnTo>
                  <a:lnTo>
                    <a:pt x="345742" y="19345"/>
                  </a:lnTo>
                  <a:lnTo>
                    <a:pt x="349360" y="14406"/>
                  </a:lnTo>
                  <a:lnTo>
                    <a:pt x="347563" y="6625"/>
                  </a:lnTo>
                  <a:lnTo>
                    <a:pt x="348062" y="3508"/>
                  </a:lnTo>
                  <a:lnTo>
                    <a:pt x="350158" y="-383"/>
                  </a:lnTo>
                  <a:lnTo>
                    <a:pt x="355073" y="2211"/>
                  </a:lnTo>
                  <a:lnTo>
                    <a:pt x="354824" y="4804"/>
                  </a:lnTo>
                  <a:lnTo>
                    <a:pt x="360288" y="5577"/>
                  </a:lnTo>
                  <a:lnTo>
                    <a:pt x="369894" y="5827"/>
                  </a:lnTo>
                  <a:lnTo>
                    <a:pt x="370144" y="11289"/>
                  </a:lnTo>
                  <a:lnTo>
                    <a:pt x="377679" y="10765"/>
                  </a:lnTo>
                  <a:lnTo>
                    <a:pt x="386786" y="7149"/>
                  </a:lnTo>
                  <a:lnTo>
                    <a:pt x="395343" y="5328"/>
                  </a:lnTo>
                  <a:lnTo>
                    <a:pt x="401057" y="5054"/>
                  </a:lnTo>
                  <a:lnTo>
                    <a:pt x="403652" y="5577"/>
                  </a:lnTo>
                  <a:lnTo>
                    <a:pt x="406771" y="9992"/>
                  </a:lnTo>
                  <a:lnTo>
                    <a:pt x="410688" y="20118"/>
                  </a:lnTo>
                  <a:lnTo>
                    <a:pt x="414580" y="24283"/>
                  </a:lnTo>
                  <a:lnTo>
                    <a:pt x="418997" y="31292"/>
                  </a:lnTo>
                  <a:lnTo>
                    <a:pt x="423139" y="39871"/>
                  </a:lnTo>
                  <a:lnTo>
                    <a:pt x="424187" y="43762"/>
                  </a:lnTo>
                  <a:lnTo>
                    <a:pt x="429127" y="44261"/>
                  </a:lnTo>
                  <a:lnTo>
                    <a:pt x="431472" y="43239"/>
                  </a:lnTo>
                  <a:lnTo>
                    <a:pt x="441078" y="41667"/>
                  </a:lnTo>
                  <a:lnTo>
                    <a:pt x="445494" y="40121"/>
                  </a:lnTo>
                  <a:lnTo>
                    <a:pt x="448339" y="38549"/>
                  </a:lnTo>
                  <a:lnTo>
                    <a:pt x="454327" y="37252"/>
                  </a:lnTo>
                  <a:lnTo>
                    <a:pt x="459791" y="38051"/>
                  </a:lnTo>
                  <a:lnTo>
                    <a:pt x="465505" y="40370"/>
                  </a:lnTo>
                  <a:lnTo>
                    <a:pt x="474338" y="40645"/>
                  </a:lnTo>
                  <a:lnTo>
                    <a:pt x="476658" y="44261"/>
                  </a:lnTo>
                  <a:lnTo>
                    <a:pt x="469123" y="54911"/>
                  </a:lnTo>
                  <a:lnTo>
                    <a:pt x="466279" y="57505"/>
                  </a:lnTo>
                  <a:lnTo>
                    <a:pt x="459516" y="67132"/>
                  </a:lnTo>
                  <a:lnTo>
                    <a:pt x="457446" y="73093"/>
                  </a:lnTo>
                  <a:lnTo>
                    <a:pt x="456672" y="81673"/>
                  </a:lnTo>
                  <a:lnTo>
                    <a:pt x="455350" y="86337"/>
                  </a:lnTo>
                  <a:lnTo>
                    <a:pt x="458743" y="86611"/>
                  </a:lnTo>
                  <a:lnTo>
                    <a:pt x="475360" y="90502"/>
                  </a:lnTo>
                  <a:lnTo>
                    <a:pt x="481348" y="94642"/>
                  </a:lnTo>
                  <a:lnTo>
                    <a:pt x="482122" y="98558"/>
                  </a:lnTo>
                  <a:lnTo>
                    <a:pt x="488359" y="96987"/>
                  </a:lnTo>
                  <a:lnTo>
                    <a:pt x="502382" y="94393"/>
                  </a:lnTo>
                  <a:lnTo>
                    <a:pt x="505775" y="92846"/>
                  </a:lnTo>
                  <a:lnTo>
                    <a:pt x="512786" y="93096"/>
                  </a:lnTo>
                  <a:lnTo>
                    <a:pt x="514333" y="90502"/>
                  </a:lnTo>
                  <a:lnTo>
                    <a:pt x="518749" y="93096"/>
                  </a:lnTo>
                  <a:lnTo>
                    <a:pt x="519797" y="95166"/>
                  </a:lnTo>
                  <a:lnTo>
                    <a:pt x="518500" y="9775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93" name="Free-form: Shape 3492">
              <a:extLst>
                <a:ext uri="{FF2B5EF4-FFF2-40B4-BE49-F238E27FC236}">
                  <a16:creationId xmlns:a16="http://schemas.microsoft.com/office/drawing/2014/main" id="{105EDDED-77D8-53F7-9DAE-DF002D72F747}"/>
                </a:ext>
              </a:extLst>
            </p:cNvPr>
            <p:cNvSpPr/>
            <p:nvPr/>
          </p:nvSpPr>
          <p:spPr>
            <a:xfrm>
              <a:off x="2593369" y="4980459"/>
              <a:ext cx="389953" cy="366160"/>
            </a:xfrm>
            <a:custGeom>
              <a:avLst/>
              <a:gdLst>
                <a:gd name="connsiteX0" fmla="*/ 376656 w 389953"/>
                <a:gd name="connsiteY0" fmla="*/ 171785 h 366160"/>
                <a:gd name="connsiteX1" fmla="*/ 363657 w 389953"/>
                <a:gd name="connsiteY1" fmla="*/ 173606 h 366160"/>
                <a:gd name="connsiteX2" fmla="*/ 345992 w 389953"/>
                <a:gd name="connsiteY2" fmla="*/ 176449 h 366160"/>
                <a:gd name="connsiteX3" fmla="*/ 338457 w 389953"/>
                <a:gd name="connsiteY3" fmla="*/ 180614 h 366160"/>
                <a:gd name="connsiteX4" fmla="*/ 331720 w 389953"/>
                <a:gd name="connsiteY4" fmla="*/ 183208 h 366160"/>
                <a:gd name="connsiteX5" fmla="*/ 326780 w 389953"/>
                <a:gd name="connsiteY5" fmla="*/ 183208 h 366160"/>
                <a:gd name="connsiteX6" fmla="*/ 318721 w 389953"/>
                <a:gd name="connsiteY6" fmla="*/ 180863 h 366160"/>
                <a:gd name="connsiteX7" fmla="*/ 312757 w 389953"/>
                <a:gd name="connsiteY7" fmla="*/ 180614 h 366160"/>
                <a:gd name="connsiteX8" fmla="*/ 296115 w 389953"/>
                <a:gd name="connsiteY8" fmla="*/ 182435 h 366160"/>
                <a:gd name="connsiteX9" fmla="*/ 293770 w 389953"/>
                <a:gd name="connsiteY9" fmla="*/ 183732 h 366160"/>
                <a:gd name="connsiteX10" fmla="*/ 290651 w 389953"/>
                <a:gd name="connsiteY10" fmla="*/ 179566 h 366160"/>
                <a:gd name="connsiteX11" fmla="*/ 287533 w 389953"/>
                <a:gd name="connsiteY11" fmla="*/ 174628 h 366160"/>
                <a:gd name="connsiteX12" fmla="*/ 285212 w 389953"/>
                <a:gd name="connsiteY12" fmla="*/ 171785 h 366160"/>
                <a:gd name="connsiteX13" fmla="*/ 286235 w 389953"/>
                <a:gd name="connsiteY13" fmla="*/ 167620 h 366160"/>
                <a:gd name="connsiteX14" fmla="*/ 289878 w 389953"/>
                <a:gd name="connsiteY14" fmla="*/ 163729 h 366160"/>
                <a:gd name="connsiteX15" fmla="*/ 289104 w 389953"/>
                <a:gd name="connsiteY15" fmla="*/ 161135 h 366160"/>
                <a:gd name="connsiteX16" fmla="*/ 291450 w 389953"/>
                <a:gd name="connsiteY16" fmla="*/ 154650 h 366160"/>
                <a:gd name="connsiteX17" fmla="*/ 290402 w 389953"/>
                <a:gd name="connsiteY17" fmla="*/ 152306 h 366160"/>
                <a:gd name="connsiteX18" fmla="*/ 288056 w 389953"/>
                <a:gd name="connsiteY18" fmla="*/ 149962 h 366160"/>
                <a:gd name="connsiteX19" fmla="*/ 287034 w 389953"/>
                <a:gd name="connsiteY19" fmla="*/ 146844 h 366160"/>
                <a:gd name="connsiteX20" fmla="*/ 284688 w 389953"/>
                <a:gd name="connsiteY20" fmla="*/ 144500 h 366160"/>
                <a:gd name="connsiteX21" fmla="*/ 280796 w 389953"/>
                <a:gd name="connsiteY21" fmla="*/ 146320 h 366160"/>
                <a:gd name="connsiteX22" fmla="*/ 274034 w 389953"/>
                <a:gd name="connsiteY22" fmla="*/ 150236 h 366160"/>
                <a:gd name="connsiteX23" fmla="*/ 266250 w 389953"/>
                <a:gd name="connsiteY23" fmla="*/ 147118 h 366160"/>
                <a:gd name="connsiteX24" fmla="*/ 264952 w 389953"/>
                <a:gd name="connsiteY24" fmla="*/ 146844 h 366160"/>
                <a:gd name="connsiteX25" fmla="*/ 263904 w 389953"/>
                <a:gd name="connsiteY25" fmla="*/ 151782 h 366160"/>
                <a:gd name="connsiteX26" fmla="*/ 261559 w 389953"/>
                <a:gd name="connsiteY26" fmla="*/ 157244 h 366160"/>
                <a:gd name="connsiteX27" fmla="*/ 260536 w 389953"/>
                <a:gd name="connsiteY27" fmla="*/ 161909 h 366160"/>
                <a:gd name="connsiteX28" fmla="*/ 260536 w 389953"/>
                <a:gd name="connsiteY28" fmla="*/ 166073 h 366160"/>
                <a:gd name="connsiteX29" fmla="*/ 261559 w 389953"/>
                <a:gd name="connsiteY29" fmla="*/ 178544 h 366160"/>
                <a:gd name="connsiteX30" fmla="*/ 262607 w 389953"/>
                <a:gd name="connsiteY30" fmla="*/ 181637 h 366160"/>
                <a:gd name="connsiteX31" fmla="*/ 264952 w 389953"/>
                <a:gd name="connsiteY31" fmla="*/ 185029 h 366160"/>
                <a:gd name="connsiteX32" fmla="*/ 264677 w 389953"/>
                <a:gd name="connsiteY32" fmla="*/ 186051 h 366160"/>
                <a:gd name="connsiteX33" fmla="*/ 260536 w 389953"/>
                <a:gd name="connsiteY33" fmla="*/ 185553 h 366160"/>
                <a:gd name="connsiteX34" fmla="*/ 257143 w 389953"/>
                <a:gd name="connsiteY34" fmla="*/ 191513 h 366160"/>
                <a:gd name="connsiteX35" fmla="*/ 253251 w 389953"/>
                <a:gd name="connsiteY35" fmla="*/ 195155 h 366160"/>
                <a:gd name="connsiteX36" fmla="*/ 248061 w 389953"/>
                <a:gd name="connsiteY36" fmla="*/ 193334 h 366160"/>
                <a:gd name="connsiteX37" fmla="*/ 244668 w 389953"/>
                <a:gd name="connsiteY37" fmla="*/ 191513 h 366160"/>
                <a:gd name="connsiteX38" fmla="*/ 242871 w 389953"/>
                <a:gd name="connsiteY38" fmla="*/ 193334 h 366160"/>
                <a:gd name="connsiteX39" fmla="*/ 242871 w 389953"/>
                <a:gd name="connsiteY39" fmla="*/ 195155 h 366160"/>
                <a:gd name="connsiteX40" fmla="*/ 238454 w 389953"/>
                <a:gd name="connsiteY40" fmla="*/ 198023 h 366160"/>
                <a:gd name="connsiteX41" fmla="*/ 227002 w 389953"/>
                <a:gd name="connsiteY41" fmla="*/ 201640 h 366160"/>
                <a:gd name="connsiteX42" fmla="*/ 227801 w 389953"/>
                <a:gd name="connsiteY42" fmla="*/ 208149 h 366160"/>
                <a:gd name="connsiteX43" fmla="*/ 233764 w 389953"/>
                <a:gd name="connsiteY43" fmla="*/ 220345 h 366160"/>
                <a:gd name="connsiteX44" fmla="*/ 239478 w 389953"/>
                <a:gd name="connsiteY44" fmla="*/ 227628 h 366160"/>
                <a:gd name="connsiteX45" fmla="*/ 232741 w 389953"/>
                <a:gd name="connsiteY45" fmla="*/ 230995 h 366160"/>
                <a:gd name="connsiteX46" fmla="*/ 228050 w 389953"/>
                <a:gd name="connsiteY46" fmla="*/ 232541 h 366160"/>
                <a:gd name="connsiteX47" fmla="*/ 224158 w 389953"/>
                <a:gd name="connsiteY47" fmla="*/ 232816 h 366160"/>
                <a:gd name="connsiteX48" fmla="*/ 221039 w 389953"/>
                <a:gd name="connsiteY48" fmla="*/ 233838 h 366160"/>
                <a:gd name="connsiteX49" fmla="*/ 221812 w 389953"/>
                <a:gd name="connsiteY49" fmla="*/ 237480 h 366160"/>
                <a:gd name="connsiteX50" fmla="*/ 218195 w 389953"/>
                <a:gd name="connsiteY50" fmla="*/ 240597 h 366160"/>
                <a:gd name="connsiteX51" fmla="*/ 219218 w 389953"/>
                <a:gd name="connsiteY51" fmla="*/ 243466 h 366160"/>
                <a:gd name="connsiteX52" fmla="*/ 218719 w 389953"/>
                <a:gd name="connsiteY52" fmla="*/ 245785 h 366160"/>
                <a:gd name="connsiteX53" fmla="*/ 220790 w 389953"/>
                <a:gd name="connsiteY53" fmla="*/ 247107 h 366160"/>
                <a:gd name="connsiteX54" fmla="*/ 222087 w 389953"/>
                <a:gd name="connsiteY54" fmla="*/ 252819 h 366160"/>
                <a:gd name="connsiteX55" fmla="*/ 225730 w 389953"/>
                <a:gd name="connsiteY55" fmla="*/ 249950 h 366160"/>
                <a:gd name="connsiteX56" fmla="*/ 226229 w 389953"/>
                <a:gd name="connsiteY56" fmla="*/ 247880 h 366160"/>
                <a:gd name="connsiteX57" fmla="*/ 230645 w 389953"/>
                <a:gd name="connsiteY57" fmla="*/ 257732 h 366160"/>
                <a:gd name="connsiteX58" fmla="*/ 235061 w 389953"/>
                <a:gd name="connsiteY58" fmla="*/ 262147 h 366160"/>
                <a:gd name="connsiteX59" fmla="*/ 238180 w 389953"/>
                <a:gd name="connsiteY59" fmla="*/ 264242 h 366160"/>
                <a:gd name="connsiteX60" fmla="*/ 242597 w 389953"/>
                <a:gd name="connsiteY60" fmla="*/ 272298 h 366160"/>
                <a:gd name="connsiteX61" fmla="*/ 246239 w 389953"/>
                <a:gd name="connsiteY61" fmla="*/ 276188 h 366160"/>
                <a:gd name="connsiteX62" fmla="*/ 250132 w 389953"/>
                <a:gd name="connsiteY62" fmla="*/ 284743 h 366160"/>
                <a:gd name="connsiteX63" fmla="*/ 250656 w 389953"/>
                <a:gd name="connsiteY63" fmla="*/ 291253 h 366160"/>
                <a:gd name="connsiteX64" fmla="*/ 255845 w 389953"/>
                <a:gd name="connsiteY64" fmla="*/ 294620 h 366160"/>
                <a:gd name="connsiteX65" fmla="*/ 258964 w 389953"/>
                <a:gd name="connsiteY65" fmla="*/ 295667 h 366160"/>
                <a:gd name="connsiteX66" fmla="*/ 263904 w 389953"/>
                <a:gd name="connsiteY66" fmla="*/ 304222 h 366160"/>
                <a:gd name="connsiteX67" fmla="*/ 265726 w 389953"/>
                <a:gd name="connsiteY67" fmla="*/ 305794 h 366160"/>
                <a:gd name="connsiteX68" fmla="*/ 264952 w 389953"/>
                <a:gd name="connsiteY68" fmla="*/ 311231 h 366160"/>
                <a:gd name="connsiteX69" fmla="*/ 261833 w 389953"/>
                <a:gd name="connsiteY69" fmla="*/ 315147 h 366160"/>
                <a:gd name="connsiteX70" fmla="*/ 261559 w 389953"/>
                <a:gd name="connsiteY70" fmla="*/ 318763 h 366160"/>
                <a:gd name="connsiteX71" fmla="*/ 260262 w 389953"/>
                <a:gd name="connsiteY71" fmla="*/ 321107 h 366160"/>
                <a:gd name="connsiteX72" fmla="*/ 259488 w 389953"/>
                <a:gd name="connsiteY72" fmla="*/ 326295 h 366160"/>
                <a:gd name="connsiteX73" fmla="*/ 256618 w 389953"/>
                <a:gd name="connsiteY73" fmla="*/ 331233 h 366160"/>
                <a:gd name="connsiteX74" fmla="*/ 253500 w 389953"/>
                <a:gd name="connsiteY74" fmla="*/ 333827 h 366160"/>
                <a:gd name="connsiteX75" fmla="*/ 252477 w 389953"/>
                <a:gd name="connsiteY75" fmla="*/ 335923 h 366160"/>
                <a:gd name="connsiteX76" fmla="*/ 249358 w 389953"/>
                <a:gd name="connsiteY76" fmla="*/ 335648 h 366160"/>
                <a:gd name="connsiteX77" fmla="*/ 247262 w 389953"/>
                <a:gd name="connsiteY77" fmla="*/ 340063 h 366160"/>
                <a:gd name="connsiteX78" fmla="*/ 246763 w 389953"/>
                <a:gd name="connsiteY78" fmla="*/ 344477 h 366160"/>
                <a:gd name="connsiteX79" fmla="*/ 240775 w 389953"/>
                <a:gd name="connsiteY79" fmla="*/ 338766 h 366160"/>
                <a:gd name="connsiteX80" fmla="*/ 237407 w 389953"/>
                <a:gd name="connsiteY80" fmla="*/ 335124 h 366160"/>
                <a:gd name="connsiteX81" fmla="*/ 235835 w 389953"/>
                <a:gd name="connsiteY81" fmla="*/ 332281 h 366160"/>
                <a:gd name="connsiteX82" fmla="*/ 232990 w 389953"/>
                <a:gd name="connsiteY82" fmla="*/ 330211 h 366160"/>
                <a:gd name="connsiteX83" fmla="*/ 228325 w 389953"/>
                <a:gd name="connsiteY83" fmla="*/ 327592 h 366160"/>
                <a:gd name="connsiteX84" fmla="*/ 221289 w 389953"/>
                <a:gd name="connsiteY84" fmla="*/ 327592 h 366160"/>
                <a:gd name="connsiteX85" fmla="*/ 219218 w 389953"/>
                <a:gd name="connsiteY85" fmla="*/ 328390 h 366160"/>
                <a:gd name="connsiteX86" fmla="*/ 216099 w 389953"/>
                <a:gd name="connsiteY86" fmla="*/ 333329 h 366160"/>
                <a:gd name="connsiteX87" fmla="*/ 214277 w 389953"/>
                <a:gd name="connsiteY87" fmla="*/ 334626 h 366160"/>
                <a:gd name="connsiteX88" fmla="*/ 209612 w 389953"/>
                <a:gd name="connsiteY88" fmla="*/ 333054 h 366160"/>
                <a:gd name="connsiteX89" fmla="*/ 204921 w 389953"/>
                <a:gd name="connsiteY89" fmla="*/ 333054 h 366160"/>
                <a:gd name="connsiteX90" fmla="*/ 200006 w 389953"/>
                <a:gd name="connsiteY90" fmla="*/ 337469 h 366160"/>
                <a:gd name="connsiteX91" fmla="*/ 202326 w 389953"/>
                <a:gd name="connsiteY91" fmla="*/ 339539 h 366160"/>
                <a:gd name="connsiteX92" fmla="*/ 205445 w 389953"/>
                <a:gd name="connsiteY92" fmla="*/ 347071 h 366160"/>
                <a:gd name="connsiteX93" fmla="*/ 207791 w 389953"/>
                <a:gd name="connsiteY93" fmla="*/ 354104 h 366160"/>
                <a:gd name="connsiteX94" fmla="*/ 206742 w 389953"/>
                <a:gd name="connsiteY94" fmla="*/ 357721 h 366160"/>
                <a:gd name="connsiteX95" fmla="*/ 203374 w 389953"/>
                <a:gd name="connsiteY95" fmla="*/ 357472 h 366160"/>
                <a:gd name="connsiteX96" fmla="*/ 201028 w 389953"/>
                <a:gd name="connsiteY96" fmla="*/ 359542 h 366160"/>
                <a:gd name="connsiteX97" fmla="*/ 194018 w 389953"/>
                <a:gd name="connsiteY97" fmla="*/ 363183 h 366160"/>
                <a:gd name="connsiteX98" fmla="*/ 183364 w 389953"/>
                <a:gd name="connsiteY98" fmla="*/ 365527 h 366160"/>
                <a:gd name="connsiteX99" fmla="*/ 181019 w 389953"/>
                <a:gd name="connsiteY99" fmla="*/ 365777 h 366160"/>
                <a:gd name="connsiteX100" fmla="*/ 178424 w 389953"/>
                <a:gd name="connsiteY100" fmla="*/ 359816 h 366160"/>
                <a:gd name="connsiteX101" fmla="*/ 176353 w 389953"/>
                <a:gd name="connsiteY101" fmla="*/ 357222 h 366160"/>
                <a:gd name="connsiteX102" fmla="*/ 173483 w 389953"/>
                <a:gd name="connsiteY102" fmla="*/ 352284 h 366160"/>
                <a:gd name="connsiteX103" fmla="*/ 158687 w 389953"/>
                <a:gd name="connsiteY103" fmla="*/ 336421 h 366160"/>
                <a:gd name="connsiteX104" fmla="*/ 156617 w 389953"/>
                <a:gd name="connsiteY104" fmla="*/ 333578 h 366160"/>
                <a:gd name="connsiteX105" fmla="*/ 150379 w 389953"/>
                <a:gd name="connsiteY105" fmla="*/ 328390 h 366160"/>
                <a:gd name="connsiteX106" fmla="*/ 146986 w 389953"/>
                <a:gd name="connsiteY106" fmla="*/ 324225 h 366160"/>
                <a:gd name="connsiteX107" fmla="*/ 143368 w 389953"/>
                <a:gd name="connsiteY107" fmla="*/ 320858 h 366160"/>
                <a:gd name="connsiteX108" fmla="*/ 134261 w 389953"/>
                <a:gd name="connsiteY108" fmla="*/ 315920 h 366160"/>
                <a:gd name="connsiteX109" fmla="*/ 129845 w 389953"/>
                <a:gd name="connsiteY109" fmla="*/ 314623 h 366160"/>
                <a:gd name="connsiteX110" fmla="*/ 124405 w 389953"/>
                <a:gd name="connsiteY110" fmla="*/ 314623 h 366160"/>
                <a:gd name="connsiteX111" fmla="*/ 124405 w 389953"/>
                <a:gd name="connsiteY111" fmla="*/ 313575 h 366160"/>
                <a:gd name="connsiteX112" fmla="*/ 119465 w 389953"/>
                <a:gd name="connsiteY112" fmla="*/ 313575 h 366160"/>
                <a:gd name="connsiteX113" fmla="*/ 122584 w 389953"/>
                <a:gd name="connsiteY113" fmla="*/ 303973 h 366160"/>
                <a:gd name="connsiteX114" fmla="*/ 125952 w 389953"/>
                <a:gd name="connsiteY114" fmla="*/ 299309 h 366160"/>
                <a:gd name="connsiteX115" fmla="*/ 128547 w 389953"/>
                <a:gd name="connsiteY115" fmla="*/ 296441 h 366160"/>
                <a:gd name="connsiteX116" fmla="*/ 139450 w 389953"/>
                <a:gd name="connsiteY116" fmla="*/ 289158 h 366160"/>
                <a:gd name="connsiteX117" fmla="*/ 145688 w 389953"/>
                <a:gd name="connsiteY117" fmla="*/ 282923 h 366160"/>
                <a:gd name="connsiteX118" fmla="*/ 148558 w 389953"/>
                <a:gd name="connsiteY118" fmla="*/ 282149 h 366160"/>
                <a:gd name="connsiteX119" fmla="*/ 150903 w 389953"/>
                <a:gd name="connsiteY119" fmla="*/ 280329 h 366160"/>
                <a:gd name="connsiteX120" fmla="*/ 152201 w 389953"/>
                <a:gd name="connsiteY120" fmla="*/ 276712 h 366160"/>
                <a:gd name="connsiteX121" fmla="*/ 150628 w 389953"/>
                <a:gd name="connsiteY121" fmla="*/ 272298 h 366160"/>
                <a:gd name="connsiteX122" fmla="*/ 144915 w 389953"/>
                <a:gd name="connsiteY122" fmla="*/ 265538 h 366160"/>
                <a:gd name="connsiteX123" fmla="*/ 149606 w 389953"/>
                <a:gd name="connsiteY123" fmla="*/ 260351 h 366160"/>
                <a:gd name="connsiteX124" fmla="*/ 148558 w 389953"/>
                <a:gd name="connsiteY124" fmla="*/ 256959 h 366160"/>
                <a:gd name="connsiteX125" fmla="*/ 139450 w 389953"/>
                <a:gd name="connsiteY125" fmla="*/ 250474 h 366160"/>
                <a:gd name="connsiteX126" fmla="*/ 136606 w 389953"/>
                <a:gd name="connsiteY126" fmla="*/ 242169 h 366160"/>
                <a:gd name="connsiteX127" fmla="*/ 139201 w 389953"/>
                <a:gd name="connsiteY127" fmla="*/ 240348 h 366160"/>
                <a:gd name="connsiteX128" fmla="*/ 138677 w 389953"/>
                <a:gd name="connsiteY128" fmla="*/ 236183 h 366160"/>
                <a:gd name="connsiteX129" fmla="*/ 136606 w 389953"/>
                <a:gd name="connsiteY129" fmla="*/ 234886 h 366160"/>
                <a:gd name="connsiteX130" fmla="*/ 130643 w 389953"/>
                <a:gd name="connsiteY130" fmla="*/ 222690 h 366160"/>
                <a:gd name="connsiteX131" fmla="*/ 128298 w 389953"/>
                <a:gd name="connsiteY131" fmla="*/ 215931 h 366160"/>
                <a:gd name="connsiteX132" fmla="*/ 120763 w 389953"/>
                <a:gd name="connsiteY132" fmla="*/ 209695 h 366160"/>
                <a:gd name="connsiteX133" fmla="*/ 117893 w 389953"/>
                <a:gd name="connsiteY133" fmla="*/ 200343 h 366160"/>
                <a:gd name="connsiteX134" fmla="*/ 121810 w 389953"/>
                <a:gd name="connsiteY134" fmla="*/ 194631 h 366160"/>
                <a:gd name="connsiteX135" fmla="*/ 123108 w 389953"/>
                <a:gd name="connsiteY135" fmla="*/ 191264 h 366160"/>
                <a:gd name="connsiteX136" fmla="*/ 122584 w 389953"/>
                <a:gd name="connsiteY136" fmla="*/ 188396 h 366160"/>
                <a:gd name="connsiteX137" fmla="*/ 115822 w 389953"/>
                <a:gd name="connsiteY137" fmla="*/ 189444 h 366160"/>
                <a:gd name="connsiteX138" fmla="*/ 113751 w 389953"/>
                <a:gd name="connsiteY138" fmla="*/ 183732 h 366160"/>
                <a:gd name="connsiteX139" fmla="*/ 119216 w 389953"/>
                <a:gd name="connsiteY139" fmla="*/ 182684 h 366160"/>
                <a:gd name="connsiteX140" fmla="*/ 127250 w 389953"/>
                <a:gd name="connsiteY140" fmla="*/ 181662 h 366160"/>
                <a:gd name="connsiteX141" fmla="*/ 133238 w 389953"/>
                <a:gd name="connsiteY141" fmla="*/ 181662 h 366160"/>
                <a:gd name="connsiteX142" fmla="*/ 137654 w 389953"/>
                <a:gd name="connsiteY142" fmla="*/ 179841 h 366160"/>
                <a:gd name="connsiteX143" fmla="*/ 137654 w 389953"/>
                <a:gd name="connsiteY143" fmla="*/ 178020 h 366160"/>
                <a:gd name="connsiteX144" fmla="*/ 143118 w 389953"/>
                <a:gd name="connsiteY144" fmla="*/ 174903 h 366160"/>
                <a:gd name="connsiteX145" fmla="*/ 142320 w 389953"/>
                <a:gd name="connsiteY145" fmla="*/ 170488 h 366160"/>
                <a:gd name="connsiteX146" fmla="*/ 137380 w 389953"/>
                <a:gd name="connsiteY146" fmla="*/ 164253 h 366160"/>
                <a:gd name="connsiteX147" fmla="*/ 128298 w 389953"/>
                <a:gd name="connsiteY147" fmla="*/ 165026 h 366160"/>
                <a:gd name="connsiteX148" fmla="*/ 117120 w 389953"/>
                <a:gd name="connsiteY148" fmla="*/ 168144 h 366160"/>
                <a:gd name="connsiteX149" fmla="*/ 112180 w 389953"/>
                <a:gd name="connsiteY149" fmla="*/ 168418 h 366160"/>
                <a:gd name="connsiteX150" fmla="*/ 108038 w 389953"/>
                <a:gd name="connsiteY150" fmla="*/ 169964 h 366160"/>
                <a:gd name="connsiteX151" fmla="*/ 105692 w 389953"/>
                <a:gd name="connsiteY151" fmla="*/ 166597 h 366160"/>
                <a:gd name="connsiteX152" fmla="*/ 98157 w 389953"/>
                <a:gd name="connsiteY152" fmla="*/ 170213 h 366160"/>
                <a:gd name="connsiteX153" fmla="*/ 94016 w 389953"/>
                <a:gd name="connsiteY153" fmla="*/ 172558 h 366160"/>
                <a:gd name="connsiteX154" fmla="*/ 88302 w 389953"/>
                <a:gd name="connsiteY154" fmla="*/ 176723 h 366160"/>
                <a:gd name="connsiteX155" fmla="*/ 82064 w 389953"/>
                <a:gd name="connsiteY155" fmla="*/ 182684 h 366160"/>
                <a:gd name="connsiteX156" fmla="*/ 79444 w 389953"/>
                <a:gd name="connsiteY156" fmla="*/ 178544 h 366160"/>
                <a:gd name="connsiteX157" fmla="*/ 79969 w 389953"/>
                <a:gd name="connsiteY157" fmla="*/ 177247 h 366160"/>
                <a:gd name="connsiteX158" fmla="*/ 78671 w 389953"/>
                <a:gd name="connsiteY158" fmla="*/ 174129 h 366160"/>
                <a:gd name="connsiteX159" fmla="*/ 75826 w 389953"/>
                <a:gd name="connsiteY159" fmla="*/ 172034 h 366160"/>
                <a:gd name="connsiteX160" fmla="*/ 74005 w 389953"/>
                <a:gd name="connsiteY160" fmla="*/ 167370 h 366160"/>
                <a:gd name="connsiteX161" fmla="*/ 69315 w 389953"/>
                <a:gd name="connsiteY161" fmla="*/ 161385 h 366160"/>
                <a:gd name="connsiteX162" fmla="*/ 66470 w 389953"/>
                <a:gd name="connsiteY162" fmla="*/ 158292 h 366160"/>
                <a:gd name="connsiteX163" fmla="*/ 61256 w 389953"/>
                <a:gd name="connsiteY163" fmla="*/ 148665 h 366160"/>
                <a:gd name="connsiteX164" fmla="*/ 50352 w 389953"/>
                <a:gd name="connsiteY164" fmla="*/ 139312 h 366160"/>
                <a:gd name="connsiteX165" fmla="*/ 43092 w 389953"/>
                <a:gd name="connsiteY165" fmla="*/ 132054 h 366160"/>
                <a:gd name="connsiteX166" fmla="*/ 31140 w 389953"/>
                <a:gd name="connsiteY166" fmla="*/ 122177 h 366160"/>
                <a:gd name="connsiteX167" fmla="*/ 29044 w 389953"/>
                <a:gd name="connsiteY167" fmla="*/ 119584 h 366160"/>
                <a:gd name="connsiteX168" fmla="*/ 22557 w 389953"/>
                <a:gd name="connsiteY168" fmla="*/ 112325 h 366160"/>
                <a:gd name="connsiteX169" fmla="*/ 17891 w 389953"/>
                <a:gd name="connsiteY169" fmla="*/ 104269 h 366160"/>
                <a:gd name="connsiteX170" fmla="*/ 16070 w 389953"/>
                <a:gd name="connsiteY170" fmla="*/ 102174 h 366160"/>
                <a:gd name="connsiteX171" fmla="*/ 11379 w 389953"/>
                <a:gd name="connsiteY171" fmla="*/ 94393 h 366160"/>
                <a:gd name="connsiteX172" fmla="*/ 8261 w 389953"/>
                <a:gd name="connsiteY172" fmla="*/ 86861 h 366160"/>
                <a:gd name="connsiteX173" fmla="*/ 6713 w 389953"/>
                <a:gd name="connsiteY173" fmla="*/ 81673 h 366160"/>
                <a:gd name="connsiteX174" fmla="*/ 5666 w 389953"/>
                <a:gd name="connsiteY174" fmla="*/ 75188 h 366160"/>
                <a:gd name="connsiteX175" fmla="*/ 5416 w 389953"/>
                <a:gd name="connsiteY175" fmla="*/ 62194 h 366160"/>
                <a:gd name="connsiteX176" fmla="*/ 6439 w 389953"/>
                <a:gd name="connsiteY176" fmla="*/ 58028 h 366160"/>
                <a:gd name="connsiteX177" fmla="*/ 4368 w 389953"/>
                <a:gd name="connsiteY177" fmla="*/ 54412 h 366160"/>
                <a:gd name="connsiteX178" fmla="*/ 2821 w 389953"/>
                <a:gd name="connsiteY178" fmla="*/ 48177 h 366160"/>
                <a:gd name="connsiteX179" fmla="*/ 226 w 389953"/>
                <a:gd name="connsiteY179" fmla="*/ 40121 h 366160"/>
                <a:gd name="connsiteX180" fmla="*/ -2119 w 389953"/>
                <a:gd name="connsiteY180" fmla="*/ 35706 h 366160"/>
                <a:gd name="connsiteX181" fmla="*/ -572 w 389953"/>
                <a:gd name="connsiteY181" fmla="*/ 33886 h 366160"/>
                <a:gd name="connsiteX182" fmla="*/ 8535 w 389953"/>
                <a:gd name="connsiteY182" fmla="*/ 35706 h 366160"/>
                <a:gd name="connsiteX183" fmla="*/ 11130 w 389953"/>
                <a:gd name="connsiteY183" fmla="*/ 38051 h 366160"/>
                <a:gd name="connsiteX184" fmla="*/ 13201 w 389953"/>
                <a:gd name="connsiteY184" fmla="*/ 37777 h 366160"/>
                <a:gd name="connsiteX185" fmla="*/ 18665 w 389953"/>
                <a:gd name="connsiteY185" fmla="*/ 34659 h 366160"/>
                <a:gd name="connsiteX186" fmla="*/ 17367 w 389953"/>
                <a:gd name="connsiteY186" fmla="*/ 33362 h 366160"/>
                <a:gd name="connsiteX187" fmla="*/ 24902 w 389953"/>
                <a:gd name="connsiteY187" fmla="*/ 28174 h 366160"/>
                <a:gd name="connsiteX188" fmla="*/ 32163 w 389953"/>
                <a:gd name="connsiteY188" fmla="*/ 24807 h 366160"/>
                <a:gd name="connsiteX189" fmla="*/ 31140 w 389953"/>
                <a:gd name="connsiteY189" fmla="*/ 22462 h 366160"/>
                <a:gd name="connsiteX190" fmla="*/ 34259 w 389953"/>
                <a:gd name="connsiteY190" fmla="*/ 19868 h 366160"/>
                <a:gd name="connsiteX191" fmla="*/ 37627 w 389953"/>
                <a:gd name="connsiteY191" fmla="*/ 15978 h 366160"/>
                <a:gd name="connsiteX192" fmla="*/ 40995 w 389953"/>
                <a:gd name="connsiteY192" fmla="*/ 16477 h 366160"/>
                <a:gd name="connsiteX193" fmla="*/ 47233 w 389953"/>
                <a:gd name="connsiteY193" fmla="*/ 18572 h 366160"/>
                <a:gd name="connsiteX194" fmla="*/ 48531 w 389953"/>
                <a:gd name="connsiteY194" fmla="*/ 15454 h 366160"/>
                <a:gd name="connsiteX195" fmla="*/ 52173 w 389953"/>
                <a:gd name="connsiteY195" fmla="*/ 14406 h 366160"/>
                <a:gd name="connsiteX196" fmla="*/ 54519 w 389953"/>
                <a:gd name="connsiteY196" fmla="*/ 12586 h 366160"/>
                <a:gd name="connsiteX197" fmla="*/ 57113 w 389953"/>
                <a:gd name="connsiteY197" fmla="*/ 14930 h 366160"/>
                <a:gd name="connsiteX198" fmla="*/ 57113 w 389953"/>
                <a:gd name="connsiteY198" fmla="*/ 21415 h 366160"/>
                <a:gd name="connsiteX199" fmla="*/ 58411 w 389953"/>
                <a:gd name="connsiteY199" fmla="*/ 25056 h 366160"/>
                <a:gd name="connsiteX200" fmla="*/ 62054 w 389953"/>
                <a:gd name="connsiteY200" fmla="*/ 23236 h 366160"/>
                <a:gd name="connsiteX201" fmla="*/ 64125 w 389953"/>
                <a:gd name="connsiteY201" fmla="*/ 24283 h 366160"/>
                <a:gd name="connsiteX202" fmla="*/ 67767 w 389953"/>
                <a:gd name="connsiteY202" fmla="*/ 23485 h 366160"/>
                <a:gd name="connsiteX203" fmla="*/ 71136 w 389953"/>
                <a:gd name="connsiteY203" fmla="*/ 25306 h 366160"/>
                <a:gd name="connsiteX204" fmla="*/ 76325 w 389953"/>
                <a:gd name="connsiteY204" fmla="*/ 27376 h 366160"/>
                <a:gd name="connsiteX205" fmla="*/ 79969 w 389953"/>
                <a:gd name="connsiteY205" fmla="*/ 29995 h 366160"/>
                <a:gd name="connsiteX206" fmla="*/ 83362 w 389953"/>
                <a:gd name="connsiteY206" fmla="*/ 31018 h 366160"/>
                <a:gd name="connsiteX207" fmla="*/ 88551 w 389953"/>
                <a:gd name="connsiteY207" fmla="*/ 30518 h 366160"/>
                <a:gd name="connsiteX208" fmla="*/ 89325 w 389953"/>
                <a:gd name="connsiteY208" fmla="*/ 34135 h 366160"/>
                <a:gd name="connsiteX209" fmla="*/ 88028 w 389953"/>
                <a:gd name="connsiteY209" fmla="*/ 36729 h 366160"/>
                <a:gd name="connsiteX210" fmla="*/ 82838 w 389953"/>
                <a:gd name="connsiteY210" fmla="*/ 44536 h 366160"/>
                <a:gd name="connsiteX211" fmla="*/ 83087 w 389953"/>
                <a:gd name="connsiteY211" fmla="*/ 46880 h 366160"/>
                <a:gd name="connsiteX212" fmla="*/ 81790 w 389953"/>
                <a:gd name="connsiteY212" fmla="*/ 50247 h 366160"/>
                <a:gd name="connsiteX213" fmla="*/ 81790 w 389953"/>
                <a:gd name="connsiteY213" fmla="*/ 53614 h 366160"/>
                <a:gd name="connsiteX214" fmla="*/ 82838 w 389953"/>
                <a:gd name="connsiteY214" fmla="*/ 57779 h 366160"/>
                <a:gd name="connsiteX215" fmla="*/ 82563 w 389953"/>
                <a:gd name="connsiteY215" fmla="*/ 59600 h 366160"/>
                <a:gd name="connsiteX216" fmla="*/ 85682 w 389953"/>
                <a:gd name="connsiteY216" fmla="*/ 65312 h 366160"/>
                <a:gd name="connsiteX217" fmla="*/ 90098 w 389953"/>
                <a:gd name="connsiteY217" fmla="*/ 70499 h 366160"/>
                <a:gd name="connsiteX218" fmla="*/ 93492 w 389953"/>
                <a:gd name="connsiteY218" fmla="*/ 75437 h 366160"/>
                <a:gd name="connsiteX219" fmla="*/ 96610 w 389953"/>
                <a:gd name="connsiteY219" fmla="*/ 77258 h 366160"/>
                <a:gd name="connsiteX220" fmla="*/ 99455 w 389953"/>
                <a:gd name="connsiteY220" fmla="*/ 74140 h 366160"/>
                <a:gd name="connsiteX221" fmla="*/ 101800 w 389953"/>
                <a:gd name="connsiteY221" fmla="*/ 73093 h 366160"/>
                <a:gd name="connsiteX222" fmla="*/ 107763 w 389953"/>
                <a:gd name="connsiteY222" fmla="*/ 73617 h 366160"/>
                <a:gd name="connsiteX223" fmla="*/ 112180 w 389953"/>
                <a:gd name="connsiteY223" fmla="*/ 72320 h 366160"/>
                <a:gd name="connsiteX224" fmla="*/ 112454 w 389953"/>
                <a:gd name="connsiteY224" fmla="*/ 65810 h 366160"/>
                <a:gd name="connsiteX225" fmla="*/ 112180 w 389953"/>
                <a:gd name="connsiteY225" fmla="*/ 59849 h 366160"/>
                <a:gd name="connsiteX226" fmla="*/ 113751 w 389953"/>
                <a:gd name="connsiteY226" fmla="*/ 57505 h 366160"/>
                <a:gd name="connsiteX227" fmla="*/ 119715 w 389953"/>
                <a:gd name="connsiteY227" fmla="*/ 52566 h 366160"/>
                <a:gd name="connsiteX228" fmla="*/ 122584 w 389953"/>
                <a:gd name="connsiteY228" fmla="*/ 52317 h 366160"/>
                <a:gd name="connsiteX229" fmla="*/ 123357 w 389953"/>
                <a:gd name="connsiteY229" fmla="*/ 46855 h 366160"/>
                <a:gd name="connsiteX230" fmla="*/ 125429 w 389953"/>
                <a:gd name="connsiteY230" fmla="*/ 47653 h 366160"/>
                <a:gd name="connsiteX231" fmla="*/ 127524 w 389953"/>
                <a:gd name="connsiteY231" fmla="*/ 40894 h 366160"/>
                <a:gd name="connsiteX232" fmla="*/ 131940 w 389953"/>
                <a:gd name="connsiteY232" fmla="*/ 40894 h 366160"/>
                <a:gd name="connsiteX233" fmla="*/ 141023 w 389953"/>
                <a:gd name="connsiteY233" fmla="*/ 36729 h 366160"/>
                <a:gd name="connsiteX234" fmla="*/ 150129 w 389953"/>
                <a:gd name="connsiteY234" fmla="*/ 38550 h 366160"/>
                <a:gd name="connsiteX235" fmla="*/ 158163 w 389953"/>
                <a:gd name="connsiteY235" fmla="*/ 42715 h 366160"/>
                <a:gd name="connsiteX236" fmla="*/ 159212 w 389953"/>
                <a:gd name="connsiteY236" fmla="*/ 40121 h 366160"/>
                <a:gd name="connsiteX237" fmla="*/ 161033 w 389953"/>
                <a:gd name="connsiteY237" fmla="*/ 38550 h 366160"/>
                <a:gd name="connsiteX238" fmla="*/ 165449 w 389953"/>
                <a:gd name="connsiteY238" fmla="*/ 30244 h 366160"/>
                <a:gd name="connsiteX239" fmla="*/ 172211 w 389953"/>
                <a:gd name="connsiteY239" fmla="*/ 22712 h 366160"/>
                <a:gd name="connsiteX240" fmla="*/ 175579 w 389953"/>
                <a:gd name="connsiteY240" fmla="*/ 24009 h 366160"/>
                <a:gd name="connsiteX241" fmla="*/ 188578 w 389953"/>
                <a:gd name="connsiteY241" fmla="*/ 32315 h 366160"/>
                <a:gd name="connsiteX242" fmla="*/ 189876 w 389953"/>
                <a:gd name="connsiteY242" fmla="*/ 34659 h 366160"/>
                <a:gd name="connsiteX243" fmla="*/ 189601 w 389953"/>
                <a:gd name="connsiteY243" fmla="*/ 38300 h 366160"/>
                <a:gd name="connsiteX244" fmla="*/ 190649 w 389953"/>
                <a:gd name="connsiteY244" fmla="*/ 43762 h 366160"/>
                <a:gd name="connsiteX245" fmla="*/ 192720 w 389953"/>
                <a:gd name="connsiteY245" fmla="*/ 49973 h 366160"/>
                <a:gd name="connsiteX246" fmla="*/ 193768 w 389953"/>
                <a:gd name="connsiteY246" fmla="*/ 53888 h 366160"/>
                <a:gd name="connsiteX247" fmla="*/ 195589 w 389953"/>
                <a:gd name="connsiteY247" fmla="*/ 58028 h 366160"/>
                <a:gd name="connsiteX248" fmla="*/ 195839 w 389953"/>
                <a:gd name="connsiteY248" fmla="*/ 64015 h 366160"/>
                <a:gd name="connsiteX249" fmla="*/ 188304 w 389953"/>
                <a:gd name="connsiteY249" fmla="*/ 60897 h 366160"/>
                <a:gd name="connsiteX250" fmla="*/ 191697 w 389953"/>
                <a:gd name="connsiteY250" fmla="*/ 66858 h 366160"/>
                <a:gd name="connsiteX251" fmla="*/ 193519 w 389953"/>
                <a:gd name="connsiteY251" fmla="*/ 71796 h 366160"/>
                <a:gd name="connsiteX252" fmla="*/ 196363 w 389953"/>
                <a:gd name="connsiteY252" fmla="*/ 75163 h 366160"/>
                <a:gd name="connsiteX253" fmla="*/ 197137 w 389953"/>
                <a:gd name="connsiteY253" fmla="*/ 78555 h 366160"/>
                <a:gd name="connsiteX254" fmla="*/ 195589 w 389953"/>
                <a:gd name="connsiteY254" fmla="*/ 79852 h 366160"/>
                <a:gd name="connsiteX255" fmla="*/ 194292 w 389953"/>
                <a:gd name="connsiteY255" fmla="*/ 87908 h 366160"/>
                <a:gd name="connsiteX256" fmla="*/ 185185 w 389953"/>
                <a:gd name="connsiteY256" fmla="*/ 98558 h 366160"/>
                <a:gd name="connsiteX257" fmla="*/ 180519 w 389953"/>
                <a:gd name="connsiteY257" fmla="*/ 96463 h 366160"/>
                <a:gd name="connsiteX258" fmla="*/ 179222 w 389953"/>
                <a:gd name="connsiteY258" fmla="*/ 98284 h 366160"/>
                <a:gd name="connsiteX259" fmla="*/ 182091 w 389953"/>
                <a:gd name="connsiteY259" fmla="*/ 109457 h 366160"/>
                <a:gd name="connsiteX260" fmla="*/ 182590 w 389953"/>
                <a:gd name="connsiteY260" fmla="*/ 114121 h 366160"/>
                <a:gd name="connsiteX261" fmla="*/ 193494 w 389953"/>
                <a:gd name="connsiteY261" fmla="*/ 106090 h 366160"/>
                <a:gd name="connsiteX262" fmla="*/ 195839 w 389953"/>
                <a:gd name="connsiteY262" fmla="*/ 109706 h 366160"/>
                <a:gd name="connsiteX263" fmla="*/ 198434 w 389953"/>
                <a:gd name="connsiteY263" fmla="*/ 109706 h 366160"/>
                <a:gd name="connsiteX264" fmla="*/ 206243 w 389953"/>
                <a:gd name="connsiteY264" fmla="*/ 107387 h 366160"/>
                <a:gd name="connsiteX265" fmla="*/ 217920 w 389953"/>
                <a:gd name="connsiteY265" fmla="*/ 102449 h 366160"/>
                <a:gd name="connsiteX266" fmla="*/ 223385 w 389953"/>
                <a:gd name="connsiteY266" fmla="*/ 98284 h 366160"/>
                <a:gd name="connsiteX267" fmla="*/ 241049 w 389953"/>
                <a:gd name="connsiteY267" fmla="*/ 76734 h 366160"/>
                <a:gd name="connsiteX268" fmla="*/ 250930 w 389953"/>
                <a:gd name="connsiteY268" fmla="*/ 79578 h 366160"/>
                <a:gd name="connsiteX269" fmla="*/ 253774 w 389953"/>
                <a:gd name="connsiteY269" fmla="*/ 82197 h 366160"/>
                <a:gd name="connsiteX270" fmla="*/ 262357 w 389953"/>
                <a:gd name="connsiteY270" fmla="*/ 93869 h 366160"/>
                <a:gd name="connsiteX271" fmla="*/ 268845 w 389953"/>
                <a:gd name="connsiteY271" fmla="*/ 95440 h 366160"/>
                <a:gd name="connsiteX272" fmla="*/ 270666 w 389953"/>
                <a:gd name="connsiteY272" fmla="*/ 94916 h 366160"/>
                <a:gd name="connsiteX273" fmla="*/ 270915 w 389953"/>
                <a:gd name="connsiteY273" fmla="*/ 91799 h 366160"/>
                <a:gd name="connsiteX274" fmla="*/ 270142 w 389953"/>
                <a:gd name="connsiteY274" fmla="*/ 86087 h 366160"/>
                <a:gd name="connsiteX275" fmla="*/ 272213 w 389953"/>
                <a:gd name="connsiteY275" fmla="*/ 81424 h 366160"/>
                <a:gd name="connsiteX276" fmla="*/ 275606 w 389953"/>
                <a:gd name="connsiteY276" fmla="*/ 77009 h 366160"/>
                <a:gd name="connsiteX277" fmla="*/ 276380 w 389953"/>
                <a:gd name="connsiteY277" fmla="*/ 74140 h 366160"/>
                <a:gd name="connsiteX278" fmla="*/ 275856 w 389953"/>
                <a:gd name="connsiteY278" fmla="*/ 70250 h 366160"/>
                <a:gd name="connsiteX279" fmla="*/ 277153 w 389953"/>
                <a:gd name="connsiteY279" fmla="*/ 68155 h 366160"/>
                <a:gd name="connsiteX280" fmla="*/ 280272 w 389953"/>
                <a:gd name="connsiteY280" fmla="*/ 66609 h 366160"/>
                <a:gd name="connsiteX281" fmla="*/ 282094 w 389953"/>
                <a:gd name="connsiteY281" fmla="*/ 64015 h 366160"/>
                <a:gd name="connsiteX282" fmla="*/ 279773 w 389953"/>
                <a:gd name="connsiteY282" fmla="*/ 60897 h 366160"/>
                <a:gd name="connsiteX283" fmla="*/ 279773 w 389953"/>
                <a:gd name="connsiteY283" fmla="*/ 58827 h 366160"/>
                <a:gd name="connsiteX284" fmla="*/ 283915 w 389953"/>
                <a:gd name="connsiteY284" fmla="*/ 57256 h 366160"/>
                <a:gd name="connsiteX285" fmla="*/ 284189 w 389953"/>
                <a:gd name="connsiteY285" fmla="*/ 55185 h 366160"/>
                <a:gd name="connsiteX286" fmla="*/ 281070 w 389953"/>
                <a:gd name="connsiteY286" fmla="*/ 52841 h 366160"/>
                <a:gd name="connsiteX287" fmla="*/ 277428 w 389953"/>
                <a:gd name="connsiteY287" fmla="*/ 51294 h 366160"/>
                <a:gd name="connsiteX288" fmla="*/ 277926 w 389953"/>
                <a:gd name="connsiteY288" fmla="*/ 48177 h 366160"/>
                <a:gd name="connsiteX289" fmla="*/ 282094 w 389953"/>
                <a:gd name="connsiteY289" fmla="*/ 47903 h 366160"/>
                <a:gd name="connsiteX290" fmla="*/ 283390 w 389953"/>
                <a:gd name="connsiteY290" fmla="*/ 44536 h 366160"/>
                <a:gd name="connsiteX291" fmla="*/ 283915 w 389953"/>
                <a:gd name="connsiteY291" fmla="*/ 39597 h 366160"/>
                <a:gd name="connsiteX292" fmla="*/ 285212 w 389953"/>
                <a:gd name="connsiteY292" fmla="*/ 38051 h 366160"/>
                <a:gd name="connsiteX293" fmla="*/ 291974 w 389953"/>
                <a:gd name="connsiteY293" fmla="*/ 36230 h 366160"/>
                <a:gd name="connsiteX294" fmla="*/ 293271 w 389953"/>
                <a:gd name="connsiteY294" fmla="*/ 34659 h 366160"/>
                <a:gd name="connsiteX295" fmla="*/ 293521 w 389953"/>
                <a:gd name="connsiteY295" fmla="*/ 32065 h 366160"/>
                <a:gd name="connsiteX296" fmla="*/ 296889 w 389953"/>
                <a:gd name="connsiteY296" fmla="*/ 28424 h 366160"/>
                <a:gd name="connsiteX297" fmla="*/ 299484 w 389953"/>
                <a:gd name="connsiteY297" fmla="*/ 27650 h 366160"/>
                <a:gd name="connsiteX298" fmla="*/ 301056 w 389953"/>
                <a:gd name="connsiteY298" fmla="*/ 28424 h 366160"/>
                <a:gd name="connsiteX299" fmla="*/ 302877 w 389953"/>
                <a:gd name="connsiteY299" fmla="*/ 31292 h 366160"/>
                <a:gd name="connsiteX300" fmla="*/ 305472 w 389953"/>
                <a:gd name="connsiteY300" fmla="*/ 31292 h 366160"/>
                <a:gd name="connsiteX301" fmla="*/ 307293 w 389953"/>
                <a:gd name="connsiteY301" fmla="*/ 24807 h 366160"/>
                <a:gd name="connsiteX302" fmla="*/ 311435 w 389953"/>
                <a:gd name="connsiteY302" fmla="*/ 15703 h 366160"/>
                <a:gd name="connsiteX303" fmla="*/ 311435 w 389953"/>
                <a:gd name="connsiteY303" fmla="*/ 9743 h 366160"/>
                <a:gd name="connsiteX304" fmla="*/ 314055 w 389953"/>
                <a:gd name="connsiteY304" fmla="*/ 8695 h 366160"/>
                <a:gd name="connsiteX305" fmla="*/ 315078 w 389953"/>
                <a:gd name="connsiteY305" fmla="*/ 6874 h 366160"/>
                <a:gd name="connsiteX306" fmla="*/ 312233 w 389953"/>
                <a:gd name="connsiteY306" fmla="*/ 2460 h 366160"/>
                <a:gd name="connsiteX307" fmla="*/ 312483 w 389953"/>
                <a:gd name="connsiteY307" fmla="*/ -134 h 366160"/>
                <a:gd name="connsiteX308" fmla="*/ 318197 w 389953"/>
                <a:gd name="connsiteY308" fmla="*/ -383 h 366160"/>
                <a:gd name="connsiteX309" fmla="*/ 316650 w 389953"/>
                <a:gd name="connsiteY309" fmla="*/ 1936 h 366160"/>
                <a:gd name="connsiteX310" fmla="*/ 319769 w 389953"/>
                <a:gd name="connsiteY310" fmla="*/ 4805 h 366160"/>
                <a:gd name="connsiteX311" fmla="*/ 322613 w 389953"/>
                <a:gd name="connsiteY311" fmla="*/ 5328 h 366160"/>
                <a:gd name="connsiteX312" fmla="*/ 330672 w 389953"/>
                <a:gd name="connsiteY312" fmla="*/ 12586 h 366160"/>
                <a:gd name="connsiteX313" fmla="*/ 331970 w 389953"/>
                <a:gd name="connsiteY313" fmla="*/ 12586 h 366160"/>
                <a:gd name="connsiteX314" fmla="*/ 336136 w 389953"/>
                <a:gd name="connsiteY314" fmla="*/ 15454 h 366160"/>
                <a:gd name="connsiteX315" fmla="*/ 337933 w 389953"/>
                <a:gd name="connsiteY315" fmla="*/ 17774 h 366160"/>
                <a:gd name="connsiteX316" fmla="*/ 341850 w 389953"/>
                <a:gd name="connsiteY316" fmla="*/ 17774 h 366160"/>
                <a:gd name="connsiteX317" fmla="*/ 344445 w 389953"/>
                <a:gd name="connsiteY317" fmla="*/ 17000 h 366160"/>
                <a:gd name="connsiteX318" fmla="*/ 347289 w 389953"/>
                <a:gd name="connsiteY318" fmla="*/ 18821 h 366160"/>
                <a:gd name="connsiteX319" fmla="*/ 348861 w 389953"/>
                <a:gd name="connsiteY319" fmla="*/ 22188 h 366160"/>
                <a:gd name="connsiteX320" fmla="*/ 349634 w 389953"/>
                <a:gd name="connsiteY320" fmla="*/ 26877 h 366160"/>
                <a:gd name="connsiteX321" fmla="*/ 347813 w 389953"/>
                <a:gd name="connsiteY321" fmla="*/ 31541 h 366160"/>
                <a:gd name="connsiteX322" fmla="*/ 348337 w 389953"/>
                <a:gd name="connsiteY322" fmla="*/ 34409 h 366160"/>
                <a:gd name="connsiteX323" fmla="*/ 346516 w 389953"/>
                <a:gd name="connsiteY323" fmla="*/ 41942 h 366160"/>
                <a:gd name="connsiteX324" fmla="*/ 348063 w 389953"/>
                <a:gd name="connsiteY324" fmla="*/ 44261 h 366160"/>
                <a:gd name="connsiteX325" fmla="*/ 347564 w 389953"/>
                <a:gd name="connsiteY325" fmla="*/ 47379 h 366160"/>
                <a:gd name="connsiteX326" fmla="*/ 343148 w 389953"/>
                <a:gd name="connsiteY326" fmla="*/ 53090 h 366160"/>
                <a:gd name="connsiteX327" fmla="*/ 342873 w 389953"/>
                <a:gd name="connsiteY327" fmla="*/ 57779 h 366160"/>
                <a:gd name="connsiteX328" fmla="*/ 344445 w 389953"/>
                <a:gd name="connsiteY328" fmla="*/ 67132 h 366160"/>
                <a:gd name="connsiteX329" fmla="*/ 344944 w 389953"/>
                <a:gd name="connsiteY329" fmla="*/ 72569 h 366160"/>
                <a:gd name="connsiteX330" fmla="*/ 346765 w 389953"/>
                <a:gd name="connsiteY330" fmla="*/ 78805 h 366160"/>
                <a:gd name="connsiteX331" fmla="*/ 348337 w 389953"/>
                <a:gd name="connsiteY331" fmla="*/ 80900 h 366160"/>
                <a:gd name="connsiteX332" fmla="*/ 348337 w 389953"/>
                <a:gd name="connsiteY332" fmla="*/ 87110 h 366160"/>
                <a:gd name="connsiteX333" fmla="*/ 350408 w 389953"/>
                <a:gd name="connsiteY333" fmla="*/ 94143 h 366160"/>
                <a:gd name="connsiteX334" fmla="*/ 352753 w 389953"/>
                <a:gd name="connsiteY334" fmla="*/ 95690 h 366160"/>
                <a:gd name="connsiteX335" fmla="*/ 354300 w 389953"/>
                <a:gd name="connsiteY335" fmla="*/ 103222 h 366160"/>
                <a:gd name="connsiteX336" fmla="*/ 352229 w 389953"/>
                <a:gd name="connsiteY336" fmla="*/ 109457 h 366160"/>
                <a:gd name="connsiteX337" fmla="*/ 356396 w 389953"/>
                <a:gd name="connsiteY337" fmla="*/ 116990 h 366160"/>
                <a:gd name="connsiteX338" fmla="*/ 360288 w 389953"/>
                <a:gd name="connsiteY338" fmla="*/ 118810 h 366160"/>
                <a:gd name="connsiteX339" fmla="*/ 361836 w 389953"/>
                <a:gd name="connsiteY339" fmla="*/ 123998 h 366160"/>
                <a:gd name="connsiteX340" fmla="*/ 366252 w 389953"/>
                <a:gd name="connsiteY340" fmla="*/ 125045 h 366160"/>
                <a:gd name="connsiteX341" fmla="*/ 372240 w 389953"/>
                <a:gd name="connsiteY341" fmla="*/ 127365 h 366160"/>
                <a:gd name="connsiteX342" fmla="*/ 368597 w 389953"/>
                <a:gd name="connsiteY342" fmla="*/ 133350 h 366160"/>
                <a:gd name="connsiteX343" fmla="*/ 369371 w 389953"/>
                <a:gd name="connsiteY343" fmla="*/ 139835 h 366160"/>
                <a:gd name="connsiteX344" fmla="*/ 367549 w 389953"/>
                <a:gd name="connsiteY344" fmla="*/ 140110 h 366160"/>
                <a:gd name="connsiteX345" fmla="*/ 366526 w 389953"/>
                <a:gd name="connsiteY345" fmla="*/ 146071 h 366160"/>
                <a:gd name="connsiteX346" fmla="*/ 370942 w 389953"/>
                <a:gd name="connsiteY346" fmla="*/ 147891 h 366160"/>
                <a:gd name="connsiteX347" fmla="*/ 376132 w 389953"/>
                <a:gd name="connsiteY347" fmla="*/ 148665 h 366160"/>
                <a:gd name="connsiteX348" fmla="*/ 379500 w 389953"/>
                <a:gd name="connsiteY348" fmla="*/ 147642 h 366160"/>
                <a:gd name="connsiteX349" fmla="*/ 379251 w 389953"/>
                <a:gd name="connsiteY349" fmla="*/ 153353 h 366160"/>
                <a:gd name="connsiteX350" fmla="*/ 382619 w 389953"/>
                <a:gd name="connsiteY350" fmla="*/ 159589 h 366160"/>
                <a:gd name="connsiteX351" fmla="*/ 386262 w 389953"/>
                <a:gd name="connsiteY351" fmla="*/ 162183 h 366160"/>
                <a:gd name="connsiteX352" fmla="*/ 387834 w 389953"/>
                <a:gd name="connsiteY352" fmla="*/ 168418 h 366160"/>
                <a:gd name="connsiteX353" fmla="*/ 383418 w 389953"/>
                <a:gd name="connsiteY353" fmla="*/ 170488 h 36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</a:cxnLst>
              <a:rect l="l" t="t" r="r" b="b"/>
              <a:pathLst>
                <a:path w="389953" h="366160">
                  <a:moveTo>
                    <a:pt x="376656" y="171785"/>
                  </a:moveTo>
                  <a:lnTo>
                    <a:pt x="363657" y="173606"/>
                  </a:lnTo>
                  <a:lnTo>
                    <a:pt x="345992" y="176449"/>
                  </a:lnTo>
                  <a:lnTo>
                    <a:pt x="338457" y="180614"/>
                  </a:lnTo>
                  <a:lnTo>
                    <a:pt x="331720" y="183208"/>
                  </a:lnTo>
                  <a:lnTo>
                    <a:pt x="326780" y="183208"/>
                  </a:lnTo>
                  <a:lnTo>
                    <a:pt x="318721" y="180863"/>
                  </a:lnTo>
                  <a:lnTo>
                    <a:pt x="312757" y="180614"/>
                  </a:lnTo>
                  <a:lnTo>
                    <a:pt x="296115" y="182435"/>
                  </a:lnTo>
                  <a:lnTo>
                    <a:pt x="293770" y="183732"/>
                  </a:lnTo>
                  <a:lnTo>
                    <a:pt x="290651" y="179566"/>
                  </a:lnTo>
                  <a:lnTo>
                    <a:pt x="287533" y="174628"/>
                  </a:lnTo>
                  <a:lnTo>
                    <a:pt x="285212" y="171785"/>
                  </a:lnTo>
                  <a:lnTo>
                    <a:pt x="286235" y="167620"/>
                  </a:lnTo>
                  <a:lnTo>
                    <a:pt x="289878" y="163729"/>
                  </a:lnTo>
                  <a:lnTo>
                    <a:pt x="289104" y="161135"/>
                  </a:lnTo>
                  <a:lnTo>
                    <a:pt x="291450" y="154650"/>
                  </a:lnTo>
                  <a:lnTo>
                    <a:pt x="290402" y="152306"/>
                  </a:lnTo>
                  <a:lnTo>
                    <a:pt x="288056" y="149962"/>
                  </a:lnTo>
                  <a:lnTo>
                    <a:pt x="287034" y="146844"/>
                  </a:lnTo>
                  <a:lnTo>
                    <a:pt x="284688" y="144500"/>
                  </a:lnTo>
                  <a:lnTo>
                    <a:pt x="280796" y="146320"/>
                  </a:lnTo>
                  <a:lnTo>
                    <a:pt x="274034" y="150236"/>
                  </a:lnTo>
                  <a:lnTo>
                    <a:pt x="266250" y="147118"/>
                  </a:lnTo>
                  <a:lnTo>
                    <a:pt x="264952" y="146844"/>
                  </a:lnTo>
                  <a:lnTo>
                    <a:pt x="263904" y="151782"/>
                  </a:lnTo>
                  <a:lnTo>
                    <a:pt x="261559" y="157244"/>
                  </a:lnTo>
                  <a:lnTo>
                    <a:pt x="260536" y="161909"/>
                  </a:lnTo>
                  <a:lnTo>
                    <a:pt x="260536" y="166073"/>
                  </a:lnTo>
                  <a:lnTo>
                    <a:pt x="261559" y="178544"/>
                  </a:lnTo>
                  <a:lnTo>
                    <a:pt x="262607" y="181637"/>
                  </a:lnTo>
                  <a:lnTo>
                    <a:pt x="264952" y="185029"/>
                  </a:lnTo>
                  <a:lnTo>
                    <a:pt x="264677" y="186051"/>
                  </a:lnTo>
                  <a:lnTo>
                    <a:pt x="260536" y="185553"/>
                  </a:lnTo>
                  <a:lnTo>
                    <a:pt x="257143" y="191513"/>
                  </a:lnTo>
                  <a:lnTo>
                    <a:pt x="253251" y="195155"/>
                  </a:lnTo>
                  <a:lnTo>
                    <a:pt x="248061" y="193334"/>
                  </a:lnTo>
                  <a:lnTo>
                    <a:pt x="244668" y="191513"/>
                  </a:lnTo>
                  <a:lnTo>
                    <a:pt x="242871" y="193334"/>
                  </a:lnTo>
                  <a:lnTo>
                    <a:pt x="242871" y="195155"/>
                  </a:lnTo>
                  <a:lnTo>
                    <a:pt x="238454" y="198023"/>
                  </a:lnTo>
                  <a:lnTo>
                    <a:pt x="227002" y="201640"/>
                  </a:lnTo>
                  <a:lnTo>
                    <a:pt x="227801" y="208149"/>
                  </a:lnTo>
                  <a:lnTo>
                    <a:pt x="233764" y="220345"/>
                  </a:lnTo>
                  <a:lnTo>
                    <a:pt x="239478" y="227628"/>
                  </a:lnTo>
                  <a:lnTo>
                    <a:pt x="232741" y="230995"/>
                  </a:lnTo>
                  <a:lnTo>
                    <a:pt x="228050" y="232541"/>
                  </a:lnTo>
                  <a:lnTo>
                    <a:pt x="224158" y="232816"/>
                  </a:lnTo>
                  <a:lnTo>
                    <a:pt x="221039" y="233838"/>
                  </a:lnTo>
                  <a:lnTo>
                    <a:pt x="221812" y="237480"/>
                  </a:lnTo>
                  <a:lnTo>
                    <a:pt x="218195" y="240597"/>
                  </a:lnTo>
                  <a:lnTo>
                    <a:pt x="219218" y="243466"/>
                  </a:lnTo>
                  <a:lnTo>
                    <a:pt x="218719" y="245785"/>
                  </a:lnTo>
                  <a:lnTo>
                    <a:pt x="220790" y="247107"/>
                  </a:lnTo>
                  <a:lnTo>
                    <a:pt x="222087" y="252819"/>
                  </a:lnTo>
                  <a:lnTo>
                    <a:pt x="225730" y="249950"/>
                  </a:lnTo>
                  <a:lnTo>
                    <a:pt x="226229" y="247880"/>
                  </a:lnTo>
                  <a:lnTo>
                    <a:pt x="230645" y="257732"/>
                  </a:lnTo>
                  <a:lnTo>
                    <a:pt x="235061" y="262147"/>
                  </a:lnTo>
                  <a:lnTo>
                    <a:pt x="238180" y="264242"/>
                  </a:lnTo>
                  <a:lnTo>
                    <a:pt x="242597" y="272298"/>
                  </a:lnTo>
                  <a:lnTo>
                    <a:pt x="246239" y="276188"/>
                  </a:lnTo>
                  <a:lnTo>
                    <a:pt x="250132" y="284743"/>
                  </a:lnTo>
                  <a:lnTo>
                    <a:pt x="250656" y="291253"/>
                  </a:lnTo>
                  <a:lnTo>
                    <a:pt x="255845" y="294620"/>
                  </a:lnTo>
                  <a:lnTo>
                    <a:pt x="258964" y="295667"/>
                  </a:lnTo>
                  <a:lnTo>
                    <a:pt x="263904" y="304222"/>
                  </a:lnTo>
                  <a:lnTo>
                    <a:pt x="265726" y="305794"/>
                  </a:lnTo>
                  <a:lnTo>
                    <a:pt x="264952" y="311231"/>
                  </a:lnTo>
                  <a:lnTo>
                    <a:pt x="261833" y="315147"/>
                  </a:lnTo>
                  <a:lnTo>
                    <a:pt x="261559" y="318763"/>
                  </a:lnTo>
                  <a:lnTo>
                    <a:pt x="260262" y="321107"/>
                  </a:lnTo>
                  <a:lnTo>
                    <a:pt x="259488" y="326295"/>
                  </a:lnTo>
                  <a:lnTo>
                    <a:pt x="256618" y="331233"/>
                  </a:lnTo>
                  <a:lnTo>
                    <a:pt x="253500" y="333827"/>
                  </a:lnTo>
                  <a:lnTo>
                    <a:pt x="252477" y="335923"/>
                  </a:lnTo>
                  <a:lnTo>
                    <a:pt x="249358" y="335648"/>
                  </a:lnTo>
                  <a:lnTo>
                    <a:pt x="247262" y="340063"/>
                  </a:lnTo>
                  <a:lnTo>
                    <a:pt x="246763" y="344477"/>
                  </a:lnTo>
                  <a:lnTo>
                    <a:pt x="240775" y="338766"/>
                  </a:lnTo>
                  <a:lnTo>
                    <a:pt x="237407" y="335124"/>
                  </a:lnTo>
                  <a:lnTo>
                    <a:pt x="235835" y="332281"/>
                  </a:lnTo>
                  <a:lnTo>
                    <a:pt x="232990" y="330211"/>
                  </a:lnTo>
                  <a:lnTo>
                    <a:pt x="228325" y="327592"/>
                  </a:lnTo>
                  <a:lnTo>
                    <a:pt x="221289" y="327592"/>
                  </a:lnTo>
                  <a:lnTo>
                    <a:pt x="219218" y="328390"/>
                  </a:lnTo>
                  <a:lnTo>
                    <a:pt x="216099" y="333329"/>
                  </a:lnTo>
                  <a:lnTo>
                    <a:pt x="214277" y="334626"/>
                  </a:lnTo>
                  <a:lnTo>
                    <a:pt x="209612" y="333054"/>
                  </a:lnTo>
                  <a:lnTo>
                    <a:pt x="204921" y="333054"/>
                  </a:lnTo>
                  <a:lnTo>
                    <a:pt x="200006" y="337469"/>
                  </a:lnTo>
                  <a:lnTo>
                    <a:pt x="202326" y="339539"/>
                  </a:lnTo>
                  <a:lnTo>
                    <a:pt x="205445" y="347071"/>
                  </a:lnTo>
                  <a:lnTo>
                    <a:pt x="207791" y="354104"/>
                  </a:lnTo>
                  <a:lnTo>
                    <a:pt x="206742" y="357721"/>
                  </a:lnTo>
                  <a:lnTo>
                    <a:pt x="203374" y="357472"/>
                  </a:lnTo>
                  <a:lnTo>
                    <a:pt x="201028" y="359542"/>
                  </a:lnTo>
                  <a:lnTo>
                    <a:pt x="194018" y="363183"/>
                  </a:lnTo>
                  <a:lnTo>
                    <a:pt x="183364" y="365527"/>
                  </a:lnTo>
                  <a:lnTo>
                    <a:pt x="181019" y="365777"/>
                  </a:lnTo>
                  <a:lnTo>
                    <a:pt x="178424" y="359816"/>
                  </a:lnTo>
                  <a:lnTo>
                    <a:pt x="176353" y="357222"/>
                  </a:lnTo>
                  <a:lnTo>
                    <a:pt x="173483" y="352284"/>
                  </a:lnTo>
                  <a:lnTo>
                    <a:pt x="158687" y="336421"/>
                  </a:lnTo>
                  <a:lnTo>
                    <a:pt x="156617" y="333578"/>
                  </a:lnTo>
                  <a:lnTo>
                    <a:pt x="150379" y="328390"/>
                  </a:lnTo>
                  <a:lnTo>
                    <a:pt x="146986" y="324225"/>
                  </a:lnTo>
                  <a:lnTo>
                    <a:pt x="143368" y="320858"/>
                  </a:lnTo>
                  <a:lnTo>
                    <a:pt x="134261" y="315920"/>
                  </a:lnTo>
                  <a:lnTo>
                    <a:pt x="129845" y="314623"/>
                  </a:lnTo>
                  <a:lnTo>
                    <a:pt x="124405" y="314623"/>
                  </a:lnTo>
                  <a:lnTo>
                    <a:pt x="124405" y="313575"/>
                  </a:lnTo>
                  <a:lnTo>
                    <a:pt x="119465" y="313575"/>
                  </a:lnTo>
                  <a:lnTo>
                    <a:pt x="122584" y="303973"/>
                  </a:lnTo>
                  <a:lnTo>
                    <a:pt x="125952" y="299309"/>
                  </a:lnTo>
                  <a:lnTo>
                    <a:pt x="128547" y="296441"/>
                  </a:lnTo>
                  <a:lnTo>
                    <a:pt x="139450" y="289158"/>
                  </a:lnTo>
                  <a:lnTo>
                    <a:pt x="145688" y="282923"/>
                  </a:lnTo>
                  <a:lnTo>
                    <a:pt x="148558" y="282149"/>
                  </a:lnTo>
                  <a:lnTo>
                    <a:pt x="150903" y="280329"/>
                  </a:lnTo>
                  <a:lnTo>
                    <a:pt x="152201" y="276712"/>
                  </a:lnTo>
                  <a:lnTo>
                    <a:pt x="150628" y="272298"/>
                  </a:lnTo>
                  <a:lnTo>
                    <a:pt x="144915" y="265538"/>
                  </a:lnTo>
                  <a:lnTo>
                    <a:pt x="149606" y="260351"/>
                  </a:lnTo>
                  <a:lnTo>
                    <a:pt x="148558" y="256959"/>
                  </a:lnTo>
                  <a:lnTo>
                    <a:pt x="139450" y="250474"/>
                  </a:lnTo>
                  <a:lnTo>
                    <a:pt x="136606" y="242169"/>
                  </a:lnTo>
                  <a:lnTo>
                    <a:pt x="139201" y="240348"/>
                  </a:lnTo>
                  <a:lnTo>
                    <a:pt x="138677" y="236183"/>
                  </a:lnTo>
                  <a:lnTo>
                    <a:pt x="136606" y="234886"/>
                  </a:lnTo>
                  <a:lnTo>
                    <a:pt x="130643" y="222690"/>
                  </a:lnTo>
                  <a:lnTo>
                    <a:pt x="128298" y="215931"/>
                  </a:lnTo>
                  <a:lnTo>
                    <a:pt x="120763" y="209695"/>
                  </a:lnTo>
                  <a:lnTo>
                    <a:pt x="117893" y="200343"/>
                  </a:lnTo>
                  <a:lnTo>
                    <a:pt x="121810" y="194631"/>
                  </a:lnTo>
                  <a:lnTo>
                    <a:pt x="123108" y="191264"/>
                  </a:lnTo>
                  <a:lnTo>
                    <a:pt x="122584" y="188396"/>
                  </a:lnTo>
                  <a:lnTo>
                    <a:pt x="115822" y="189444"/>
                  </a:lnTo>
                  <a:lnTo>
                    <a:pt x="113751" y="183732"/>
                  </a:lnTo>
                  <a:lnTo>
                    <a:pt x="119216" y="182684"/>
                  </a:lnTo>
                  <a:lnTo>
                    <a:pt x="127250" y="181662"/>
                  </a:lnTo>
                  <a:lnTo>
                    <a:pt x="133238" y="181662"/>
                  </a:lnTo>
                  <a:lnTo>
                    <a:pt x="137654" y="179841"/>
                  </a:lnTo>
                  <a:lnTo>
                    <a:pt x="137654" y="178020"/>
                  </a:lnTo>
                  <a:lnTo>
                    <a:pt x="143118" y="174903"/>
                  </a:lnTo>
                  <a:lnTo>
                    <a:pt x="142320" y="170488"/>
                  </a:lnTo>
                  <a:lnTo>
                    <a:pt x="137380" y="164253"/>
                  </a:lnTo>
                  <a:lnTo>
                    <a:pt x="128298" y="165026"/>
                  </a:lnTo>
                  <a:lnTo>
                    <a:pt x="117120" y="168144"/>
                  </a:lnTo>
                  <a:lnTo>
                    <a:pt x="112180" y="168418"/>
                  </a:lnTo>
                  <a:lnTo>
                    <a:pt x="108038" y="169964"/>
                  </a:lnTo>
                  <a:lnTo>
                    <a:pt x="105692" y="166597"/>
                  </a:lnTo>
                  <a:lnTo>
                    <a:pt x="98157" y="170213"/>
                  </a:lnTo>
                  <a:lnTo>
                    <a:pt x="94016" y="172558"/>
                  </a:lnTo>
                  <a:lnTo>
                    <a:pt x="88302" y="176723"/>
                  </a:lnTo>
                  <a:lnTo>
                    <a:pt x="82064" y="182684"/>
                  </a:lnTo>
                  <a:lnTo>
                    <a:pt x="79444" y="178544"/>
                  </a:lnTo>
                  <a:lnTo>
                    <a:pt x="79969" y="177247"/>
                  </a:lnTo>
                  <a:lnTo>
                    <a:pt x="78671" y="174129"/>
                  </a:lnTo>
                  <a:lnTo>
                    <a:pt x="75826" y="172034"/>
                  </a:lnTo>
                  <a:lnTo>
                    <a:pt x="74005" y="167370"/>
                  </a:lnTo>
                  <a:lnTo>
                    <a:pt x="69315" y="161385"/>
                  </a:lnTo>
                  <a:lnTo>
                    <a:pt x="66470" y="158292"/>
                  </a:lnTo>
                  <a:lnTo>
                    <a:pt x="61256" y="148665"/>
                  </a:lnTo>
                  <a:lnTo>
                    <a:pt x="50352" y="139312"/>
                  </a:lnTo>
                  <a:lnTo>
                    <a:pt x="43092" y="132054"/>
                  </a:lnTo>
                  <a:lnTo>
                    <a:pt x="31140" y="122177"/>
                  </a:lnTo>
                  <a:lnTo>
                    <a:pt x="29044" y="119584"/>
                  </a:lnTo>
                  <a:lnTo>
                    <a:pt x="22557" y="112325"/>
                  </a:lnTo>
                  <a:lnTo>
                    <a:pt x="17891" y="104269"/>
                  </a:lnTo>
                  <a:lnTo>
                    <a:pt x="16070" y="102174"/>
                  </a:lnTo>
                  <a:lnTo>
                    <a:pt x="11379" y="94393"/>
                  </a:lnTo>
                  <a:lnTo>
                    <a:pt x="8261" y="86861"/>
                  </a:lnTo>
                  <a:lnTo>
                    <a:pt x="6713" y="81673"/>
                  </a:lnTo>
                  <a:lnTo>
                    <a:pt x="5666" y="75188"/>
                  </a:lnTo>
                  <a:lnTo>
                    <a:pt x="5416" y="62194"/>
                  </a:lnTo>
                  <a:lnTo>
                    <a:pt x="6439" y="58028"/>
                  </a:lnTo>
                  <a:lnTo>
                    <a:pt x="4368" y="54412"/>
                  </a:lnTo>
                  <a:lnTo>
                    <a:pt x="2821" y="48177"/>
                  </a:lnTo>
                  <a:lnTo>
                    <a:pt x="226" y="40121"/>
                  </a:lnTo>
                  <a:lnTo>
                    <a:pt x="-2119" y="35706"/>
                  </a:lnTo>
                  <a:lnTo>
                    <a:pt x="-572" y="33886"/>
                  </a:lnTo>
                  <a:lnTo>
                    <a:pt x="8535" y="35706"/>
                  </a:lnTo>
                  <a:lnTo>
                    <a:pt x="11130" y="38051"/>
                  </a:lnTo>
                  <a:lnTo>
                    <a:pt x="13201" y="37777"/>
                  </a:lnTo>
                  <a:lnTo>
                    <a:pt x="18665" y="34659"/>
                  </a:lnTo>
                  <a:lnTo>
                    <a:pt x="17367" y="33362"/>
                  </a:lnTo>
                  <a:lnTo>
                    <a:pt x="24902" y="28174"/>
                  </a:lnTo>
                  <a:lnTo>
                    <a:pt x="32163" y="24807"/>
                  </a:lnTo>
                  <a:lnTo>
                    <a:pt x="31140" y="22462"/>
                  </a:lnTo>
                  <a:lnTo>
                    <a:pt x="34259" y="19868"/>
                  </a:lnTo>
                  <a:lnTo>
                    <a:pt x="37627" y="15978"/>
                  </a:lnTo>
                  <a:lnTo>
                    <a:pt x="40995" y="16477"/>
                  </a:lnTo>
                  <a:lnTo>
                    <a:pt x="47233" y="18572"/>
                  </a:lnTo>
                  <a:lnTo>
                    <a:pt x="48531" y="15454"/>
                  </a:lnTo>
                  <a:lnTo>
                    <a:pt x="52173" y="14406"/>
                  </a:lnTo>
                  <a:lnTo>
                    <a:pt x="54519" y="12586"/>
                  </a:lnTo>
                  <a:lnTo>
                    <a:pt x="57113" y="14930"/>
                  </a:lnTo>
                  <a:lnTo>
                    <a:pt x="57113" y="21415"/>
                  </a:lnTo>
                  <a:lnTo>
                    <a:pt x="58411" y="25056"/>
                  </a:lnTo>
                  <a:lnTo>
                    <a:pt x="62054" y="23236"/>
                  </a:lnTo>
                  <a:lnTo>
                    <a:pt x="64125" y="24283"/>
                  </a:lnTo>
                  <a:lnTo>
                    <a:pt x="67767" y="23485"/>
                  </a:lnTo>
                  <a:lnTo>
                    <a:pt x="71136" y="25306"/>
                  </a:lnTo>
                  <a:lnTo>
                    <a:pt x="76325" y="27376"/>
                  </a:lnTo>
                  <a:lnTo>
                    <a:pt x="79969" y="29995"/>
                  </a:lnTo>
                  <a:lnTo>
                    <a:pt x="83362" y="31018"/>
                  </a:lnTo>
                  <a:lnTo>
                    <a:pt x="88551" y="30518"/>
                  </a:lnTo>
                  <a:lnTo>
                    <a:pt x="89325" y="34135"/>
                  </a:lnTo>
                  <a:lnTo>
                    <a:pt x="88028" y="36729"/>
                  </a:lnTo>
                  <a:lnTo>
                    <a:pt x="82838" y="44536"/>
                  </a:lnTo>
                  <a:lnTo>
                    <a:pt x="83087" y="46880"/>
                  </a:lnTo>
                  <a:lnTo>
                    <a:pt x="81790" y="50247"/>
                  </a:lnTo>
                  <a:lnTo>
                    <a:pt x="81790" y="53614"/>
                  </a:lnTo>
                  <a:lnTo>
                    <a:pt x="82838" y="57779"/>
                  </a:lnTo>
                  <a:lnTo>
                    <a:pt x="82563" y="59600"/>
                  </a:lnTo>
                  <a:lnTo>
                    <a:pt x="85682" y="65312"/>
                  </a:lnTo>
                  <a:lnTo>
                    <a:pt x="90098" y="70499"/>
                  </a:lnTo>
                  <a:lnTo>
                    <a:pt x="93492" y="75437"/>
                  </a:lnTo>
                  <a:lnTo>
                    <a:pt x="96610" y="77258"/>
                  </a:lnTo>
                  <a:lnTo>
                    <a:pt x="99455" y="74140"/>
                  </a:lnTo>
                  <a:lnTo>
                    <a:pt x="101800" y="73093"/>
                  </a:lnTo>
                  <a:lnTo>
                    <a:pt x="107763" y="73617"/>
                  </a:lnTo>
                  <a:lnTo>
                    <a:pt x="112180" y="72320"/>
                  </a:lnTo>
                  <a:lnTo>
                    <a:pt x="112454" y="65810"/>
                  </a:lnTo>
                  <a:lnTo>
                    <a:pt x="112180" y="59849"/>
                  </a:lnTo>
                  <a:lnTo>
                    <a:pt x="113751" y="57505"/>
                  </a:lnTo>
                  <a:lnTo>
                    <a:pt x="119715" y="52566"/>
                  </a:lnTo>
                  <a:lnTo>
                    <a:pt x="122584" y="52317"/>
                  </a:lnTo>
                  <a:lnTo>
                    <a:pt x="123357" y="46855"/>
                  </a:lnTo>
                  <a:lnTo>
                    <a:pt x="125429" y="47653"/>
                  </a:lnTo>
                  <a:lnTo>
                    <a:pt x="127524" y="40894"/>
                  </a:lnTo>
                  <a:lnTo>
                    <a:pt x="131940" y="40894"/>
                  </a:lnTo>
                  <a:lnTo>
                    <a:pt x="141023" y="36729"/>
                  </a:lnTo>
                  <a:lnTo>
                    <a:pt x="150129" y="38550"/>
                  </a:lnTo>
                  <a:lnTo>
                    <a:pt x="158163" y="42715"/>
                  </a:lnTo>
                  <a:lnTo>
                    <a:pt x="159212" y="40121"/>
                  </a:lnTo>
                  <a:lnTo>
                    <a:pt x="161033" y="38550"/>
                  </a:lnTo>
                  <a:lnTo>
                    <a:pt x="165449" y="30244"/>
                  </a:lnTo>
                  <a:lnTo>
                    <a:pt x="172211" y="22712"/>
                  </a:lnTo>
                  <a:lnTo>
                    <a:pt x="175579" y="24009"/>
                  </a:lnTo>
                  <a:lnTo>
                    <a:pt x="188578" y="32315"/>
                  </a:lnTo>
                  <a:lnTo>
                    <a:pt x="189876" y="34659"/>
                  </a:lnTo>
                  <a:lnTo>
                    <a:pt x="189601" y="38300"/>
                  </a:lnTo>
                  <a:lnTo>
                    <a:pt x="190649" y="43762"/>
                  </a:lnTo>
                  <a:lnTo>
                    <a:pt x="192720" y="49973"/>
                  </a:lnTo>
                  <a:lnTo>
                    <a:pt x="193768" y="53888"/>
                  </a:lnTo>
                  <a:lnTo>
                    <a:pt x="195589" y="58028"/>
                  </a:lnTo>
                  <a:lnTo>
                    <a:pt x="195839" y="64015"/>
                  </a:lnTo>
                  <a:lnTo>
                    <a:pt x="188304" y="60897"/>
                  </a:lnTo>
                  <a:lnTo>
                    <a:pt x="191697" y="66858"/>
                  </a:lnTo>
                  <a:lnTo>
                    <a:pt x="193519" y="71796"/>
                  </a:lnTo>
                  <a:lnTo>
                    <a:pt x="196363" y="75163"/>
                  </a:lnTo>
                  <a:lnTo>
                    <a:pt x="197137" y="78555"/>
                  </a:lnTo>
                  <a:lnTo>
                    <a:pt x="195589" y="79852"/>
                  </a:lnTo>
                  <a:lnTo>
                    <a:pt x="194292" y="87908"/>
                  </a:lnTo>
                  <a:lnTo>
                    <a:pt x="185185" y="98558"/>
                  </a:lnTo>
                  <a:lnTo>
                    <a:pt x="180519" y="96463"/>
                  </a:lnTo>
                  <a:lnTo>
                    <a:pt x="179222" y="98284"/>
                  </a:lnTo>
                  <a:lnTo>
                    <a:pt x="182091" y="109457"/>
                  </a:lnTo>
                  <a:lnTo>
                    <a:pt x="182590" y="114121"/>
                  </a:lnTo>
                  <a:lnTo>
                    <a:pt x="193494" y="106090"/>
                  </a:lnTo>
                  <a:lnTo>
                    <a:pt x="195839" y="109706"/>
                  </a:lnTo>
                  <a:lnTo>
                    <a:pt x="198434" y="109706"/>
                  </a:lnTo>
                  <a:lnTo>
                    <a:pt x="206243" y="107387"/>
                  </a:lnTo>
                  <a:lnTo>
                    <a:pt x="217920" y="102449"/>
                  </a:lnTo>
                  <a:lnTo>
                    <a:pt x="223385" y="98284"/>
                  </a:lnTo>
                  <a:lnTo>
                    <a:pt x="241049" y="76734"/>
                  </a:lnTo>
                  <a:lnTo>
                    <a:pt x="250930" y="79578"/>
                  </a:lnTo>
                  <a:lnTo>
                    <a:pt x="253774" y="82197"/>
                  </a:lnTo>
                  <a:lnTo>
                    <a:pt x="262357" y="93869"/>
                  </a:lnTo>
                  <a:lnTo>
                    <a:pt x="268845" y="95440"/>
                  </a:lnTo>
                  <a:lnTo>
                    <a:pt x="270666" y="94916"/>
                  </a:lnTo>
                  <a:lnTo>
                    <a:pt x="270915" y="91799"/>
                  </a:lnTo>
                  <a:lnTo>
                    <a:pt x="270142" y="86087"/>
                  </a:lnTo>
                  <a:lnTo>
                    <a:pt x="272213" y="81424"/>
                  </a:lnTo>
                  <a:lnTo>
                    <a:pt x="275606" y="77009"/>
                  </a:lnTo>
                  <a:lnTo>
                    <a:pt x="276380" y="74140"/>
                  </a:lnTo>
                  <a:lnTo>
                    <a:pt x="275856" y="70250"/>
                  </a:lnTo>
                  <a:lnTo>
                    <a:pt x="277153" y="68155"/>
                  </a:lnTo>
                  <a:lnTo>
                    <a:pt x="280272" y="66609"/>
                  </a:lnTo>
                  <a:lnTo>
                    <a:pt x="282094" y="64015"/>
                  </a:lnTo>
                  <a:lnTo>
                    <a:pt x="279773" y="60897"/>
                  </a:lnTo>
                  <a:lnTo>
                    <a:pt x="279773" y="58827"/>
                  </a:lnTo>
                  <a:lnTo>
                    <a:pt x="283915" y="57256"/>
                  </a:lnTo>
                  <a:lnTo>
                    <a:pt x="284189" y="55185"/>
                  </a:lnTo>
                  <a:lnTo>
                    <a:pt x="281070" y="52841"/>
                  </a:lnTo>
                  <a:lnTo>
                    <a:pt x="277428" y="51294"/>
                  </a:lnTo>
                  <a:lnTo>
                    <a:pt x="277926" y="48177"/>
                  </a:lnTo>
                  <a:lnTo>
                    <a:pt x="282094" y="47903"/>
                  </a:lnTo>
                  <a:lnTo>
                    <a:pt x="283390" y="44536"/>
                  </a:lnTo>
                  <a:lnTo>
                    <a:pt x="283915" y="39597"/>
                  </a:lnTo>
                  <a:lnTo>
                    <a:pt x="285212" y="38051"/>
                  </a:lnTo>
                  <a:lnTo>
                    <a:pt x="291974" y="36230"/>
                  </a:lnTo>
                  <a:lnTo>
                    <a:pt x="293271" y="34659"/>
                  </a:lnTo>
                  <a:lnTo>
                    <a:pt x="293521" y="32065"/>
                  </a:lnTo>
                  <a:lnTo>
                    <a:pt x="296889" y="28424"/>
                  </a:lnTo>
                  <a:lnTo>
                    <a:pt x="299484" y="27650"/>
                  </a:lnTo>
                  <a:lnTo>
                    <a:pt x="301056" y="28424"/>
                  </a:lnTo>
                  <a:lnTo>
                    <a:pt x="302877" y="31292"/>
                  </a:lnTo>
                  <a:lnTo>
                    <a:pt x="305472" y="31292"/>
                  </a:lnTo>
                  <a:lnTo>
                    <a:pt x="307293" y="24807"/>
                  </a:lnTo>
                  <a:lnTo>
                    <a:pt x="311435" y="15703"/>
                  </a:lnTo>
                  <a:lnTo>
                    <a:pt x="311435" y="9743"/>
                  </a:lnTo>
                  <a:lnTo>
                    <a:pt x="314055" y="8695"/>
                  </a:lnTo>
                  <a:lnTo>
                    <a:pt x="315078" y="6874"/>
                  </a:lnTo>
                  <a:lnTo>
                    <a:pt x="312233" y="2460"/>
                  </a:lnTo>
                  <a:lnTo>
                    <a:pt x="312483" y="-134"/>
                  </a:lnTo>
                  <a:lnTo>
                    <a:pt x="318197" y="-383"/>
                  </a:lnTo>
                  <a:lnTo>
                    <a:pt x="316650" y="1936"/>
                  </a:lnTo>
                  <a:lnTo>
                    <a:pt x="319769" y="4805"/>
                  </a:lnTo>
                  <a:lnTo>
                    <a:pt x="322613" y="5328"/>
                  </a:lnTo>
                  <a:lnTo>
                    <a:pt x="330672" y="12586"/>
                  </a:lnTo>
                  <a:lnTo>
                    <a:pt x="331970" y="12586"/>
                  </a:lnTo>
                  <a:lnTo>
                    <a:pt x="336136" y="15454"/>
                  </a:lnTo>
                  <a:lnTo>
                    <a:pt x="337933" y="17774"/>
                  </a:lnTo>
                  <a:lnTo>
                    <a:pt x="341850" y="17774"/>
                  </a:lnTo>
                  <a:lnTo>
                    <a:pt x="344445" y="17000"/>
                  </a:lnTo>
                  <a:lnTo>
                    <a:pt x="347289" y="18821"/>
                  </a:lnTo>
                  <a:lnTo>
                    <a:pt x="348861" y="22188"/>
                  </a:lnTo>
                  <a:lnTo>
                    <a:pt x="349634" y="26877"/>
                  </a:lnTo>
                  <a:lnTo>
                    <a:pt x="347813" y="31541"/>
                  </a:lnTo>
                  <a:lnTo>
                    <a:pt x="348337" y="34409"/>
                  </a:lnTo>
                  <a:lnTo>
                    <a:pt x="346516" y="41942"/>
                  </a:lnTo>
                  <a:lnTo>
                    <a:pt x="348063" y="44261"/>
                  </a:lnTo>
                  <a:lnTo>
                    <a:pt x="347564" y="47379"/>
                  </a:lnTo>
                  <a:lnTo>
                    <a:pt x="343148" y="53090"/>
                  </a:lnTo>
                  <a:lnTo>
                    <a:pt x="342873" y="57779"/>
                  </a:lnTo>
                  <a:lnTo>
                    <a:pt x="344445" y="67132"/>
                  </a:lnTo>
                  <a:lnTo>
                    <a:pt x="344944" y="72569"/>
                  </a:lnTo>
                  <a:lnTo>
                    <a:pt x="346765" y="78805"/>
                  </a:lnTo>
                  <a:lnTo>
                    <a:pt x="348337" y="80900"/>
                  </a:lnTo>
                  <a:lnTo>
                    <a:pt x="348337" y="87110"/>
                  </a:lnTo>
                  <a:lnTo>
                    <a:pt x="350408" y="94143"/>
                  </a:lnTo>
                  <a:lnTo>
                    <a:pt x="352753" y="95690"/>
                  </a:lnTo>
                  <a:lnTo>
                    <a:pt x="354300" y="103222"/>
                  </a:lnTo>
                  <a:lnTo>
                    <a:pt x="352229" y="109457"/>
                  </a:lnTo>
                  <a:lnTo>
                    <a:pt x="356396" y="116990"/>
                  </a:lnTo>
                  <a:lnTo>
                    <a:pt x="360288" y="118810"/>
                  </a:lnTo>
                  <a:lnTo>
                    <a:pt x="361836" y="123998"/>
                  </a:lnTo>
                  <a:lnTo>
                    <a:pt x="366252" y="125045"/>
                  </a:lnTo>
                  <a:lnTo>
                    <a:pt x="372240" y="127365"/>
                  </a:lnTo>
                  <a:lnTo>
                    <a:pt x="368597" y="133350"/>
                  </a:lnTo>
                  <a:lnTo>
                    <a:pt x="369371" y="139835"/>
                  </a:lnTo>
                  <a:lnTo>
                    <a:pt x="367549" y="140110"/>
                  </a:lnTo>
                  <a:lnTo>
                    <a:pt x="366526" y="146071"/>
                  </a:lnTo>
                  <a:lnTo>
                    <a:pt x="370942" y="147891"/>
                  </a:lnTo>
                  <a:lnTo>
                    <a:pt x="376132" y="148665"/>
                  </a:lnTo>
                  <a:lnTo>
                    <a:pt x="379500" y="147642"/>
                  </a:lnTo>
                  <a:lnTo>
                    <a:pt x="379251" y="153353"/>
                  </a:lnTo>
                  <a:lnTo>
                    <a:pt x="382619" y="159589"/>
                  </a:lnTo>
                  <a:lnTo>
                    <a:pt x="386262" y="162183"/>
                  </a:lnTo>
                  <a:lnTo>
                    <a:pt x="387834" y="168418"/>
                  </a:lnTo>
                  <a:lnTo>
                    <a:pt x="383418" y="170488"/>
                  </a:lnTo>
                  <a:close/>
                </a:path>
              </a:pathLst>
            </a:custGeom>
            <a:solidFill>
              <a:srgbClr val="FF0000"/>
            </a:solidFill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94" name="Free-form: Shape 3493">
              <a:extLst>
                <a:ext uri="{FF2B5EF4-FFF2-40B4-BE49-F238E27FC236}">
                  <a16:creationId xmlns:a16="http://schemas.microsoft.com/office/drawing/2014/main" id="{31E0F38C-30B3-927C-08C4-EBBAC6D40AA6}"/>
                </a:ext>
              </a:extLst>
            </p:cNvPr>
            <p:cNvSpPr/>
            <p:nvPr/>
          </p:nvSpPr>
          <p:spPr>
            <a:xfrm>
              <a:off x="3359228" y="1098209"/>
              <a:ext cx="1592822" cy="1301344"/>
            </a:xfrm>
            <a:custGeom>
              <a:avLst/>
              <a:gdLst>
                <a:gd name="connsiteX0" fmla="*/ 1590453 w 1592822"/>
                <a:gd name="connsiteY0" fmla="*/ 1166205 h 1301344"/>
                <a:gd name="connsiteX1" fmla="*/ 1589655 w 1592822"/>
                <a:gd name="connsiteY1" fmla="*/ 1168799 h 1301344"/>
                <a:gd name="connsiteX2" fmla="*/ 1590453 w 1592822"/>
                <a:gd name="connsiteY2" fmla="*/ 1171642 h 1301344"/>
                <a:gd name="connsiteX3" fmla="*/ 1590703 w 1592822"/>
                <a:gd name="connsiteY3" fmla="*/ 1178925 h 1301344"/>
                <a:gd name="connsiteX4" fmla="*/ 1589406 w 1592822"/>
                <a:gd name="connsiteY4" fmla="*/ 1185933 h 1301344"/>
                <a:gd name="connsiteX5" fmla="*/ 1587833 w 1592822"/>
                <a:gd name="connsiteY5" fmla="*/ 1192168 h 1301344"/>
                <a:gd name="connsiteX6" fmla="*/ 1587060 w 1592822"/>
                <a:gd name="connsiteY6" fmla="*/ 1206460 h 1301344"/>
                <a:gd name="connsiteX7" fmla="*/ 1587584 w 1592822"/>
                <a:gd name="connsiteY7" fmla="*/ 1210350 h 1301344"/>
                <a:gd name="connsiteX8" fmla="*/ 1581596 w 1592822"/>
                <a:gd name="connsiteY8" fmla="*/ 1206984 h 1301344"/>
                <a:gd name="connsiteX9" fmla="*/ 1570693 w 1592822"/>
                <a:gd name="connsiteY9" fmla="*/ 1202544 h 1301344"/>
                <a:gd name="connsiteX10" fmla="*/ 1567050 w 1592822"/>
                <a:gd name="connsiteY10" fmla="*/ 1200748 h 1301344"/>
                <a:gd name="connsiteX11" fmla="*/ 1558991 w 1592822"/>
                <a:gd name="connsiteY11" fmla="*/ 1199950 h 1301344"/>
                <a:gd name="connsiteX12" fmla="*/ 1550957 w 1592822"/>
                <a:gd name="connsiteY12" fmla="*/ 1200224 h 1301344"/>
                <a:gd name="connsiteX13" fmla="*/ 1543147 w 1592822"/>
                <a:gd name="connsiteY13" fmla="*/ 1201521 h 1301344"/>
                <a:gd name="connsiteX14" fmla="*/ 1537184 w 1592822"/>
                <a:gd name="connsiteY14" fmla="*/ 1204365 h 1301344"/>
                <a:gd name="connsiteX15" fmla="*/ 1520293 w 1592822"/>
                <a:gd name="connsiteY15" fmla="*/ 1216311 h 1301344"/>
                <a:gd name="connsiteX16" fmla="*/ 1516400 w 1592822"/>
                <a:gd name="connsiteY16" fmla="*/ 1219703 h 1301344"/>
                <a:gd name="connsiteX17" fmla="*/ 1516400 w 1592822"/>
                <a:gd name="connsiteY17" fmla="*/ 1223320 h 1301344"/>
                <a:gd name="connsiteX18" fmla="*/ 1512508 w 1592822"/>
                <a:gd name="connsiteY18" fmla="*/ 1226188 h 1301344"/>
                <a:gd name="connsiteX19" fmla="*/ 1507817 w 1592822"/>
                <a:gd name="connsiteY19" fmla="*/ 1228533 h 1301344"/>
                <a:gd name="connsiteX20" fmla="*/ 1502627 w 1592822"/>
                <a:gd name="connsiteY20" fmla="*/ 1229555 h 1301344"/>
                <a:gd name="connsiteX21" fmla="*/ 1480796 w 1592822"/>
                <a:gd name="connsiteY21" fmla="*/ 1232423 h 1301344"/>
                <a:gd name="connsiteX22" fmla="*/ 1477951 w 1592822"/>
                <a:gd name="connsiteY22" fmla="*/ 1234244 h 1301344"/>
                <a:gd name="connsiteX23" fmla="*/ 1476379 w 1592822"/>
                <a:gd name="connsiteY23" fmla="*/ 1232423 h 1301344"/>
                <a:gd name="connsiteX24" fmla="*/ 1467547 w 1592822"/>
                <a:gd name="connsiteY24" fmla="*/ 1229555 h 1301344"/>
                <a:gd name="connsiteX25" fmla="*/ 1453001 w 1592822"/>
                <a:gd name="connsiteY25" fmla="*/ 1226188 h 1301344"/>
                <a:gd name="connsiteX26" fmla="*/ 1450655 w 1592822"/>
                <a:gd name="connsiteY26" fmla="*/ 1227734 h 1301344"/>
                <a:gd name="connsiteX27" fmla="*/ 1446513 w 1592822"/>
                <a:gd name="connsiteY27" fmla="*/ 1226961 h 1301344"/>
                <a:gd name="connsiteX28" fmla="*/ 1440276 w 1592822"/>
                <a:gd name="connsiteY28" fmla="*/ 1229555 h 1301344"/>
                <a:gd name="connsiteX29" fmla="*/ 1438454 w 1592822"/>
                <a:gd name="connsiteY29" fmla="*/ 1228782 h 1301344"/>
                <a:gd name="connsiteX30" fmla="*/ 1435086 w 1592822"/>
                <a:gd name="connsiteY30" fmla="*/ 1229555 h 1301344"/>
                <a:gd name="connsiteX31" fmla="*/ 1434562 w 1592822"/>
                <a:gd name="connsiteY31" fmla="*/ 1228009 h 1301344"/>
                <a:gd name="connsiteX32" fmla="*/ 1432466 w 1592822"/>
                <a:gd name="connsiteY32" fmla="*/ 1227211 h 1301344"/>
                <a:gd name="connsiteX33" fmla="*/ 1431169 w 1592822"/>
                <a:gd name="connsiteY33" fmla="*/ 1228508 h 1301344"/>
                <a:gd name="connsiteX34" fmla="*/ 1428848 w 1592822"/>
                <a:gd name="connsiteY34" fmla="*/ 1227734 h 1301344"/>
                <a:gd name="connsiteX35" fmla="*/ 1428050 w 1592822"/>
                <a:gd name="connsiteY35" fmla="*/ 1220726 h 1301344"/>
                <a:gd name="connsiteX36" fmla="*/ 1421813 w 1592822"/>
                <a:gd name="connsiteY36" fmla="*/ 1220202 h 1301344"/>
                <a:gd name="connsiteX37" fmla="*/ 1417396 w 1592822"/>
                <a:gd name="connsiteY37" fmla="*/ 1220452 h 1301344"/>
                <a:gd name="connsiteX38" fmla="*/ 1414277 w 1592822"/>
                <a:gd name="connsiteY38" fmla="*/ 1219678 h 1301344"/>
                <a:gd name="connsiteX39" fmla="*/ 1403648 w 1592822"/>
                <a:gd name="connsiteY39" fmla="*/ 1219429 h 1301344"/>
                <a:gd name="connsiteX40" fmla="*/ 1397910 w 1592822"/>
                <a:gd name="connsiteY40" fmla="*/ 1218905 h 1301344"/>
                <a:gd name="connsiteX41" fmla="*/ 1397660 w 1592822"/>
                <a:gd name="connsiteY41" fmla="*/ 1214740 h 1301344"/>
                <a:gd name="connsiteX42" fmla="*/ 1393768 w 1592822"/>
                <a:gd name="connsiteY42" fmla="*/ 1210849 h 1301344"/>
                <a:gd name="connsiteX43" fmla="*/ 1391173 w 1592822"/>
                <a:gd name="connsiteY43" fmla="*/ 1207208 h 1301344"/>
                <a:gd name="connsiteX44" fmla="*/ 1388054 w 1592822"/>
                <a:gd name="connsiteY44" fmla="*/ 1207208 h 1301344"/>
                <a:gd name="connsiteX45" fmla="*/ 1385983 w 1592822"/>
                <a:gd name="connsiteY45" fmla="*/ 1205138 h 1301344"/>
                <a:gd name="connsiteX46" fmla="*/ 1380244 w 1592822"/>
                <a:gd name="connsiteY46" fmla="*/ 1203567 h 1301344"/>
                <a:gd name="connsiteX47" fmla="*/ 1378698 w 1592822"/>
                <a:gd name="connsiteY47" fmla="*/ 1204365 h 1301344"/>
                <a:gd name="connsiteX48" fmla="*/ 1374282 w 1592822"/>
                <a:gd name="connsiteY48" fmla="*/ 1203567 h 1301344"/>
                <a:gd name="connsiteX49" fmla="*/ 1372460 w 1592822"/>
                <a:gd name="connsiteY49" fmla="*/ 1201771 h 1301344"/>
                <a:gd name="connsiteX50" fmla="*/ 1370114 w 1592822"/>
                <a:gd name="connsiteY50" fmla="*/ 1203317 h 1301344"/>
                <a:gd name="connsiteX51" fmla="*/ 1368044 w 1592822"/>
                <a:gd name="connsiteY51" fmla="*/ 1202270 h 1301344"/>
                <a:gd name="connsiteX52" fmla="*/ 1367270 w 1592822"/>
                <a:gd name="connsiteY52" fmla="*/ 1204365 h 1301344"/>
                <a:gd name="connsiteX53" fmla="*/ 1363628 w 1592822"/>
                <a:gd name="connsiteY53" fmla="*/ 1205662 h 1301344"/>
                <a:gd name="connsiteX54" fmla="*/ 1357639 w 1592822"/>
                <a:gd name="connsiteY54" fmla="*/ 1211099 h 1301344"/>
                <a:gd name="connsiteX55" fmla="*/ 1355319 w 1592822"/>
                <a:gd name="connsiteY55" fmla="*/ 1212920 h 1301344"/>
                <a:gd name="connsiteX56" fmla="*/ 1356616 w 1592822"/>
                <a:gd name="connsiteY56" fmla="*/ 1215264 h 1301344"/>
                <a:gd name="connsiteX57" fmla="*/ 1345189 w 1592822"/>
                <a:gd name="connsiteY57" fmla="*/ 1224866 h 1301344"/>
                <a:gd name="connsiteX58" fmla="*/ 1336082 w 1592822"/>
                <a:gd name="connsiteY58" fmla="*/ 1223569 h 1301344"/>
                <a:gd name="connsiteX59" fmla="*/ 1331142 w 1592822"/>
                <a:gd name="connsiteY59" fmla="*/ 1224617 h 1301344"/>
                <a:gd name="connsiteX60" fmla="*/ 1322309 w 1592822"/>
                <a:gd name="connsiteY60" fmla="*/ 1220202 h 1301344"/>
                <a:gd name="connsiteX61" fmla="*/ 1318941 w 1592822"/>
                <a:gd name="connsiteY61" fmla="*/ 1218905 h 1301344"/>
                <a:gd name="connsiteX62" fmla="*/ 1302823 w 1592822"/>
                <a:gd name="connsiteY62" fmla="*/ 1213967 h 1301344"/>
                <a:gd name="connsiteX63" fmla="*/ 1299729 w 1592822"/>
                <a:gd name="connsiteY63" fmla="*/ 1214740 h 1301344"/>
                <a:gd name="connsiteX64" fmla="*/ 1296086 w 1592822"/>
                <a:gd name="connsiteY64" fmla="*/ 1217608 h 1301344"/>
                <a:gd name="connsiteX65" fmla="*/ 1290896 w 1592822"/>
                <a:gd name="connsiteY65" fmla="*/ 1219155 h 1301344"/>
                <a:gd name="connsiteX66" fmla="*/ 1288801 w 1592822"/>
                <a:gd name="connsiteY66" fmla="*/ 1217858 h 1301344"/>
                <a:gd name="connsiteX67" fmla="*/ 1285432 w 1592822"/>
                <a:gd name="connsiteY67" fmla="*/ 1218132 h 1301344"/>
                <a:gd name="connsiteX68" fmla="*/ 1281540 w 1592822"/>
                <a:gd name="connsiteY68" fmla="*/ 1219678 h 1301344"/>
                <a:gd name="connsiteX69" fmla="*/ 1277373 w 1592822"/>
                <a:gd name="connsiteY69" fmla="*/ 1219155 h 1301344"/>
                <a:gd name="connsiteX70" fmla="*/ 1270088 w 1592822"/>
                <a:gd name="connsiteY70" fmla="*/ 1219429 h 1301344"/>
                <a:gd name="connsiteX71" fmla="*/ 1266994 w 1592822"/>
                <a:gd name="connsiteY71" fmla="*/ 1221250 h 1301344"/>
                <a:gd name="connsiteX72" fmla="*/ 1252697 w 1592822"/>
                <a:gd name="connsiteY72" fmla="*/ 1227211 h 1301344"/>
                <a:gd name="connsiteX73" fmla="*/ 1247507 w 1592822"/>
                <a:gd name="connsiteY73" fmla="*/ 1229805 h 1301344"/>
                <a:gd name="connsiteX74" fmla="*/ 1242817 w 1592822"/>
                <a:gd name="connsiteY74" fmla="*/ 1229555 h 1301344"/>
                <a:gd name="connsiteX75" fmla="*/ 1242043 w 1592822"/>
                <a:gd name="connsiteY75" fmla="*/ 1228782 h 1301344"/>
                <a:gd name="connsiteX76" fmla="*/ 1238675 w 1592822"/>
                <a:gd name="connsiteY76" fmla="*/ 1230328 h 1301344"/>
                <a:gd name="connsiteX77" fmla="*/ 1237876 w 1592822"/>
                <a:gd name="connsiteY77" fmla="*/ 1233970 h 1301344"/>
                <a:gd name="connsiteX78" fmla="*/ 1233735 w 1592822"/>
                <a:gd name="connsiteY78" fmla="*/ 1233970 h 1301344"/>
                <a:gd name="connsiteX79" fmla="*/ 1232687 w 1592822"/>
                <a:gd name="connsiteY79" fmla="*/ 1236314 h 1301344"/>
                <a:gd name="connsiteX80" fmla="*/ 1222806 w 1592822"/>
                <a:gd name="connsiteY80" fmla="*/ 1239681 h 1301344"/>
                <a:gd name="connsiteX81" fmla="*/ 1218390 w 1592822"/>
                <a:gd name="connsiteY81" fmla="*/ 1245393 h 1301344"/>
                <a:gd name="connsiteX82" fmla="*/ 1215022 w 1592822"/>
                <a:gd name="connsiteY82" fmla="*/ 1246166 h 1301344"/>
                <a:gd name="connsiteX83" fmla="*/ 1214498 w 1592822"/>
                <a:gd name="connsiteY83" fmla="*/ 1248511 h 1301344"/>
                <a:gd name="connsiteX84" fmla="*/ 1210081 w 1592822"/>
                <a:gd name="connsiteY84" fmla="*/ 1250331 h 1301344"/>
                <a:gd name="connsiteX85" fmla="*/ 1209059 w 1592822"/>
                <a:gd name="connsiteY85" fmla="*/ 1253698 h 1301344"/>
                <a:gd name="connsiteX86" fmla="*/ 1205940 w 1592822"/>
                <a:gd name="connsiteY86" fmla="*/ 1254222 h 1301344"/>
                <a:gd name="connsiteX87" fmla="*/ 1204368 w 1592822"/>
                <a:gd name="connsiteY87" fmla="*/ 1256292 h 1301344"/>
                <a:gd name="connsiteX88" fmla="*/ 1200725 w 1592822"/>
                <a:gd name="connsiteY88" fmla="*/ 1257589 h 1301344"/>
                <a:gd name="connsiteX89" fmla="*/ 1199951 w 1592822"/>
                <a:gd name="connsiteY89" fmla="*/ 1259684 h 1301344"/>
                <a:gd name="connsiteX90" fmla="*/ 1197107 w 1592822"/>
                <a:gd name="connsiteY90" fmla="*/ 1259684 h 1301344"/>
                <a:gd name="connsiteX91" fmla="*/ 1195011 w 1592822"/>
                <a:gd name="connsiteY91" fmla="*/ 1261754 h 1301344"/>
                <a:gd name="connsiteX92" fmla="*/ 1191119 w 1592822"/>
                <a:gd name="connsiteY92" fmla="*/ 1258636 h 1301344"/>
                <a:gd name="connsiteX93" fmla="*/ 1190870 w 1592822"/>
                <a:gd name="connsiteY93" fmla="*/ 1256292 h 1301344"/>
                <a:gd name="connsiteX94" fmla="*/ 1188773 w 1592822"/>
                <a:gd name="connsiteY94" fmla="*/ 1254746 h 1301344"/>
                <a:gd name="connsiteX95" fmla="*/ 1188000 w 1592822"/>
                <a:gd name="connsiteY95" fmla="*/ 1251104 h 1301344"/>
                <a:gd name="connsiteX96" fmla="*/ 1184881 w 1592822"/>
                <a:gd name="connsiteY96" fmla="*/ 1251628 h 1301344"/>
                <a:gd name="connsiteX97" fmla="*/ 1181513 w 1592822"/>
                <a:gd name="connsiteY97" fmla="*/ 1254222 h 1301344"/>
                <a:gd name="connsiteX98" fmla="*/ 1178120 w 1592822"/>
                <a:gd name="connsiteY98" fmla="*/ 1254721 h 1301344"/>
                <a:gd name="connsiteX99" fmla="*/ 1171633 w 1592822"/>
                <a:gd name="connsiteY99" fmla="*/ 1254222 h 1301344"/>
                <a:gd name="connsiteX100" fmla="*/ 1169562 w 1592822"/>
                <a:gd name="connsiteY100" fmla="*/ 1259933 h 1301344"/>
                <a:gd name="connsiteX101" fmla="*/ 1166168 w 1592822"/>
                <a:gd name="connsiteY101" fmla="*/ 1263300 h 1301344"/>
                <a:gd name="connsiteX102" fmla="*/ 1159681 w 1592822"/>
                <a:gd name="connsiteY102" fmla="*/ 1271880 h 1301344"/>
                <a:gd name="connsiteX103" fmla="*/ 1156837 w 1592822"/>
                <a:gd name="connsiteY103" fmla="*/ 1272130 h 1301344"/>
                <a:gd name="connsiteX104" fmla="*/ 1155265 w 1592822"/>
                <a:gd name="connsiteY104" fmla="*/ 1269012 h 1301344"/>
                <a:gd name="connsiteX105" fmla="*/ 1149301 w 1592822"/>
                <a:gd name="connsiteY105" fmla="*/ 1274474 h 1301344"/>
                <a:gd name="connsiteX106" fmla="*/ 1148503 w 1592822"/>
                <a:gd name="connsiteY106" fmla="*/ 1277317 h 1301344"/>
                <a:gd name="connsiteX107" fmla="*/ 1143314 w 1592822"/>
                <a:gd name="connsiteY107" fmla="*/ 1278365 h 1301344"/>
                <a:gd name="connsiteX108" fmla="*/ 1140968 w 1592822"/>
                <a:gd name="connsiteY108" fmla="*/ 1281233 h 1301344"/>
                <a:gd name="connsiteX109" fmla="*/ 1138373 w 1592822"/>
                <a:gd name="connsiteY109" fmla="*/ 1278614 h 1301344"/>
                <a:gd name="connsiteX110" fmla="*/ 1138373 w 1592822"/>
                <a:gd name="connsiteY110" fmla="*/ 1277068 h 1301344"/>
                <a:gd name="connsiteX111" fmla="*/ 1133183 w 1592822"/>
                <a:gd name="connsiteY111" fmla="*/ 1273701 h 1301344"/>
                <a:gd name="connsiteX112" fmla="*/ 1129017 w 1592822"/>
                <a:gd name="connsiteY112" fmla="*/ 1273177 h 1301344"/>
                <a:gd name="connsiteX113" fmla="*/ 1125124 w 1592822"/>
                <a:gd name="connsiteY113" fmla="*/ 1274723 h 1301344"/>
                <a:gd name="connsiteX114" fmla="*/ 1122006 w 1592822"/>
                <a:gd name="connsiteY114" fmla="*/ 1272928 h 1301344"/>
                <a:gd name="connsiteX115" fmla="*/ 1120708 w 1592822"/>
                <a:gd name="connsiteY115" fmla="*/ 1274723 h 1301344"/>
                <a:gd name="connsiteX116" fmla="*/ 1118113 w 1592822"/>
                <a:gd name="connsiteY116" fmla="*/ 1274474 h 1301344"/>
                <a:gd name="connsiteX117" fmla="*/ 1117065 w 1592822"/>
                <a:gd name="connsiteY117" fmla="*/ 1271880 h 1301344"/>
                <a:gd name="connsiteX118" fmla="*/ 1115269 w 1592822"/>
                <a:gd name="connsiteY118" fmla="*/ 1270833 h 1301344"/>
                <a:gd name="connsiteX119" fmla="*/ 1111876 w 1592822"/>
                <a:gd name="connsiteY119" fmla="*/ 1271880 h 1301344"/>
                <a:gd name="connsiteX120" fmla="*/ 1108233 w 1592822"/>
                <a:gd name="connsiteY120" fmla="*/ 1271880 h 1301344"/>
                <a:gd name="connsiteX121" fmla="*/ 1098901 w 1592822"/>
                <a:gd name="connsiteY121" fmla="*/ 1277592 h 1301344"/>
                <a:gd name="connsiteX122" fmla="*/ 1099400 w 1592822"/>
                <a:gd name="connsiteY122" fmla="*/ 1280460 h 1301344"/>
                <a:gd name="connsiteX123" fmla="*/ 1097579 w 1592822"/>
                <a:gd name="connsiteY123" fmla="*/ 1281233 h 1301344"/>
                <a:gd name="connsiteX124" fmla="*/ 1097579 w 1592822"/>
                <a:gd name="connsiteY124" fmla="*/ 1283578 h 1301344"/>
                <a:gd name="connsiteX125" fmla="*/ 1094985 w 1592822"/>
                <a:gd name="connsiteY125" fmla="*/ 1285648 h 1301344"/>
                <a:gd name="connsiteX126" fmla="*/ 1094460 w 1592822"/>
                <a:gd name="connsiteY126" fmla="*/ 1287718 h 1301344"/>
                <a:gd name="connsiteX127" fmla="*/ 1091866 w 1592822"/>
                <a:gd name="connsiteY127" fmla="*/ 1289539 h 1301344"/>
                <a:gd name="connsiteX128" fmla="*/ 1089795 w 1592822"/>
                <a:gd name="connsiteY128" fmla="*/ 1293953 h 1301344"/>
                <a:gd name="connsiteX129" fmla="*/ 1089271 w 1592822"/>
                <a:gd name="connsiteY129" fmla="*/ 1296297 h 1301344"/>
                <a:gd name="connsiteX130" fmla="*/ 1081212 w 1592822"/>
                <a:gd name="connsiteY130" fmla="*/ 1297071 h 1301344"/>
                <a:gd name="connsiteX131" fmla="*/ 1080962 w 1592822"/>
                <a:gd name="connsiteY131" fmla="*/ 1299939 h 1301344"/>
                <a:gd name="connsiteX132" fmla="*/ 1077843 w 1592822"/>
                <a:gd name="connsiteY132" fmla="*/ 1300961 h 1301344"/>
                <a:gd name="connsiteX133" fmla="*/ 1074974 w 1592822"/>
                <a:gd name="connsiteY133" fmla="*/ 1298891 h 1301344"/>
                <a:gd name="connsiteX134" fmla="*/ 1075498 w 1592822"/>
                <a:gd name="connsiteY134" fmla="*/ 1295000 h 1301344"/>
                <a:gd name="connsiteX135" fmla="*/ 1073427 w 1592822"/>
                <a:gd name="connsiteY135" fmla="*/ 1293953 h 1301344"/>
                <a:gd name="connsiteX136" fmla="*/ 1071855 w 1592822"/>
                <a:gd name="connsiteY136" fmla="*/ 1295524 h 1301344"/>
                <a:gd name="connsiteX137" fmla="*/ 1068487 w 1592822"/>
                <a:gd name="connsiteY137" fmla="*/ 1293429 h 1301344"/>
                <a:gd name="connsiteX138" fmla="*/ 1067439 w 1592822"/>
                <a:gd name="connsiteY138" fmla="*/ 1295000 h 1301344"/>
                <a:gd name="connsiteX139" fmla="*/ 1065368 w 1592822"/>
                <a:gd name="connsiteY139" fmla="*/ 1292656 h 1301344"/>
                <a:gd name="connsiteX140" fmla="*/ 1065892 w 1592822"/>
                <a:gd name="connsiteY140" fmla="*/ 1290312 h 1301344"/>
                <a:gd name="connsiteX141" fmla="*/ 1063297 w 1592822"/>
                <a:gd name="connsiteY141" fmla="*/ 1287194 h 1301344"/>
                <a:gd name="connsiteX142" fmla="*/ 1057309 w 1592822"/>
                <a:gd name="connsiteY142" fmla="*/ 1284076 h 1301344"/>
                <a:gd name="connsiteX143" fmla="*/ 1053142 w 1592822"/>
                <a:gd name="connsiteY143" fmla="*/ 1280984 h 1301344"/>
                <a:gd name="connsiteX144" fmla="*/ 1052893 w 1592822"/>
                <a:gd name="connsiteY144" fmla="*/ 1276819 h 1301344"/>
                <a:gd name="connsiteX145" fmla="*/ 1050547 w 1592822"/>
                <a:gd name="connsiteY145" fmla="*/ 1273452 h 1301344"/>
                <a:gd name="connsiteX146" fmla="*/ 1050298 w 1592822"/>
                <a:gd name="connsiteY146" fmla="*/ 1271107 h 1301344"/>
                <a:gd name="connsiteX147" fmla="*/ 1047179 w 1592822"/>
                <a:gd name="connsiteY147" fmla="*/ 1271107 h 1301344"/>
                <a:gd name="connsiteX148" fmla="*/ 1044060 w 1592822"/>
                <a:gd name="connsiteY148" fmla="*/ 1266942 h 1301344"/>
                <a:gd name="connsiteX149" fmla="*/ 1039120 w 1592822"/>
                <a:gd name="connsiteY149" fmla="*/ 1268763 h 1301344"/>
                <a:gd name="connsiteX150" fmla="*/ 1032108 w 1592822"/>
                <a:gd name="connsiteY150" fmla="*/ 1268513 h 1301344"/>
                <a:gd name="connsiteX151" fmla="*/ 1029264 w 1592822"/>
                <a:gd name="connsiteY151" fmla="*/ 1269536 h 1301344"/>
                <a:gd name="connsiteX152" fmla="*/ 1023276 w 1592822"/>
                <a:gd name="connsiteY152" fmla="*/ 1270583 h 1301344"/>
                <a:gd name="connsiteX153" fmla="*/ 1020432 w 1592822"/>
                <a:gd name="connsiteY153" fmla="*/ 1272155 h 1301344"/>
                <a:gd name="connsiteX154" fmla="*/ 1018610 w 1592822"/>
                <a:gd name="connsiteY154" fmla="*/ 1274474 h 1301344"/>
                <a:gd name="connsiteX155" fmla="*/ 1012897 w 1592822"/>
                <a:gd name="connsiteY155" fmla="*/ 1276569 h 1301344"/>
                <a:gd name="connsiteX156" fmla="*/ 1008206 w 1592822"/>
                <a:gd name="connsiteY156" fmla="*/ 1276819 h 1301344"/>
                <a:gd name="connsiteX157" fmla="*/ 1004838 w 1592822"/>
                <a:gd name="connsiteY157" fmla="*/ 1279163 h 1301344"/>
                <a:gd name="connsiteX158" fmla="*/ 1003790 w 1592822"/>
                <a:gd name="connsiteY158" fmla="*/ 1280984 h 1301344"/>
                <a:gd name="connsiteX159" fmla="*/ 1001195 w 1592822"/>
                <a:gd name="connsiteY159" fmla="*/ 1280709 h 1301344"/>
                <a:gd name="connsiteX160" fmla="*/ 998350 w 1592822"/>
                <a:gd name="connsiteY160" fmla="*/ 1278889 h 1301344"/>
                <a:gd name="connsiteX161" fmla="*/ 997053 w 1592822"/>
                <a:gd name="connsiteY161" fmla="*/ 1276819 h 1301344"/>
                <a:gd name="connsiteX162" fmla="*/ 993660 w 1592822"/>
                <a:gd name="connsiteY162" fmla="*/ 1275272 h 1301344"/>
                <a:gd name="connsiteX163" fmla="*/ 987422 w 1592822"/>
                <a:gd name="connsiteY163" fmla="*/ 1274225 h 1301344"/>
                <a:gd name="connsiteX164" fmla="*/ 985875 w 1592822"/>
                <a:gd name="connsiteY164" fmla="*/ 1274474 h 1301344"/>
                <a:gd name="connsiteX165" fmla="*/ 981708 w 1592822"/>
                <a:gd name="connsiteY165" fmla="*/ 1277866 h 1301344"/>
                <a:gd name="connsiteX166" fmla="*/ 979113 w 1592822"/>
                <a:gd name="connsiteY166" fmla="*/ 1277068 h 1301344"/>
                <a:gd name="connsiteX167" fmla="*/ 977043 w 1592822"/>
                <a:gd name="connsiteY167" fmla="*/ 1277866 h 1301344"/>
                <a:gd name="connsiteX168" fmla="*/ 975995 w 1592822"/>
                <a:gd name="connsiteY168" fmla="*/ 1275771 h 1301344"/>
                <a:gd name="connsiteX169" fmla="*/ 977816 w 1592822"/>
                <a:gd name="connsiteY169" fmla="*/ 1274225 h 1301344"/>
                <a:gd name="connsiteX170" fmla="*/ 974947 w 1592822"/>
                <a:gd name="connsiteY170" fmla="*/ 1272404 h 1301344"/>
                <a:gd name="connsiteX171" fmla="*/ 973924 w 1592822"/>
                <a:gd name="connsiteY171" fmla="*/ 1269286 h 1301344"/>
                <a:gd name="connsiteX172" fmla="*/ 970281 w 1592822"/>
                <a:gd name="connsiteY172" fmla="*/ 1269037 h 1301344"/>
                <a:gd name="connsiteX173" fmla="*/ 967686 w 1592822"/>
                <a:gd name="connsiteY173" fmla="*/ 1266942 h 1301344"/>
                <a:gd name="connsiteX174" fmla="*/ 964817 w 1592822"/>
                <a:gd name="connsiteY174" fmla="*/ 1268239 h 1301344"/>
                <a:gd name="connsiteX175" fmla="*/ 962222 w 1592822"/>
                <a:gd name="connsiteY175" fmla="*/ 1266169 h 1301344"/>
                <a:gd name="connsiteX176" fmla="*/ 959378 w 1592822"/>
                <a:gd name="connsiteY176" fmla="*/ 1261754 h 1301344"/>
                <a:gd name="connsiteX177" fmla="*/ 957805 w 1592822"/>
                <a:gd name="connsiteY177" fmla="*/ 1261754 h 1301344"/>
                <a:gd name="connsiteX178" fmla="*/ 955211 w 1592822"/>
                <a:gd name="connsiteY178" fmla="*/ 1259684 h 1301344"/>
                <a:gd name="connsiteX179" fmla="*/ 952616 w 1592822"/>
                <a:gd name="connsiteY179" fmla="*/ 1258886 h 1301344"/>
                <a:gd name="connsiteX180" fmla="*/ 947950 w 1592822"/>
                <a:gd name="connsiteY180" fmla="*/ 1260981 h 1301344"/>
                <a:gd name="connsiteX181" fmla="*/ 942736 w 1592822"/>
                <a:gd name="connsiteY181" fmla="*/ 1257339 h 1301344"/>
                <a:gd name="connsiteX182" fmla="*/ 941189 w 1592822"/>
                <a:gd name="connsiteY182" fmla="*/ 1259684 h 1301344"/>
                <a:gd name="connsiteX183" fmla="*/ 938843 w 1592822"/>
                <a:gd name="connsiteY183" fmla="*/ 1260457 h 1301344"/>
                <a:gd name="connsiteX184" fmla="*/ 935999 w 1592822"/>
                <a:gd name="connsiteY184" fmla="*/ 1259684 h 1301344"/>
                <a:gd name="connsiteX185" fmla="*/ 935999 w 1592822"/>
                <a:gd name="connsiteY185" fmla="*/ 1257589 h 1301344"/>
                <a:gd name="connsiteX186" fmla="*/ 938319 w 1592822"/>
                <a:gd name="connsiteY186" fmla="*/ 1249284 h 1301344"/>
                <a:gd name="connsiteX187" fmla="*/ 939117 w 1592822"/>
                <a:gd name="connsiteY187" fmla="*/ 1246964 h 1301344"/>
                <a:gd name="connsiteX188" fmla="*/ 943260 w 1592822"/>
                <a:gd name="connsiteY188" fmla="*/ 1242026 h 1301344"/>
                <a:gd name="connsiteX189" fmla="*/ 944058 w 1592822"/>
                <a:gd name="connsiteY189" fmla="*/ 1238110 h 1301344"/>
                <a:gd name="connsiteX190" fmla="*/ 948724 w 1592822"/>
                <a:gd name="connsiteY190" fmla="*/ 1230328 h 1301344"/>
                <a:gd name="connsiteX191" fmla="*/ 957805 w 1592822"/>
                <a:gd name="connsiteY191" fmla="*/ 1230852 h 1301344"/>
                <a:gd name="connsiteX192" fmla="*/ 960675 w 1592822"/>
                <a:gd name="connsiteY192" fmla="*/ 1213967 h 1301344"/>
                <a:gd name="connsiteX193" fmla="*/ 963020 w 1592822"/>
                <a:gd name="connsiteY193" fmla="*/ 1205138 h 1301344"/>
                <a:gd name="connsiteX194" fmla="*/ 965091 w 1592822"/>
                <a:gd name="connsiteY194" fmla="*/ 1195261 h 1301344"/>
                <a:gd name="connsiteX195" fmla="*/ 965341 w 1592822"/>
                <a:gd name="connsiteY195" fmla="*/ 1182017 h 1301344"/>
                <a:gd name="connsiteX196" fmla="*/ 966139 w 1592822"/>
                <a:gd name="connsiteY196" fmla="*/ 1178900 h 1301344"/>
                <a:gd name="connsiteX197" fmla="*/ 966638 w 1592822"/>
                <a:gd name="connsiteY197" fmla="*/ 1171118 h 1301344"/>
                <a:gd name="connsiteX198" fmla="*/ 967936 w 1592822"/>
                <a:gd name="connsiteY198" fmla="*/ 1168774 h 1301344"/>
                <a:gd name="connsiteX199" fmla="*/ 971578 w 1592822"/>
                <a:gd name="connsiteY199" fmla="*/ 1166704 h 1301344"/>
                <a:gd name="connsiteX200" fmla="*/ 974173 w 1592822"/>
                <a:gd name="connsiteY200" fmla="*/ 1162015 h 1301344"/>
                <a:gd name="connsiteX201" fmla="*/ 975745 w 1592822"/>
                <a:gd name="connsiteY201" fmla="*/ 1154233 h 1301344"/>
                <a:gd name="connsiteX202" fmla="*/ 975995 w 1592822"/>
                <a:gd name="connsiteY202" fmla="*/ 1145404 h 1301344"/>
                <a:gd name="connsiteX203" fmla="*/ 973150 w 1592822"/>
                <a:gd name="connsiteY203" fmla="*/ 1132160 h 1301344"/>
                <a:gd name="connsiteX204" fmla="*/ 970531 w 1592822"/>
                <a:gd name="connsiteY204" fmla="*/ 1125401 h 1301344"/>
                <a:gd name="connsiteX205" fmla="*/ 967162 w 1592822"/>
                <a:gd name="connsiteY205" fmla="*/ 1120213 h 1301344"/>
                <a:gd name="connsiteX206" fmla="*/ 960924 w 1592822"/>
                <a:gd name="connsiteY206" fmla="*/ 1115799 h 1301344"/>
                <a:gd name="connsiteX207" fmla="*/ 956259 w 1592822"/>
                <a:gd name="connsiteY207" fmla="*/ 1104899 h 1301344"/>
                <a:gd name="connsiteX208" fmla="*/ 955211 w 1592822"/>
                <a:gd name="connsiteY208" fmla="*/ 1089561 h 1301344"/>
                <a:gd name="connsiteX209" fmla="*/ 954163 w 1592822"/>
                <a:gd name="connsiteY209" fmla="*/ 1081779 h 1301344"/>
                <a:gd name="connsiteX210" fmla="*/ 954163 w 1592822"/>
                <a:gd name="connsiteY210" fmla="*/ 1073199 h 1301344"/>
                <a:gd name="connsiteX211" fmla="*/ 953914 w 1592822"/>
                <a:gd name="connsiteY211" fmla="*/ 1061003 h 1301344"/>
                <a:gd name="connsiteX212" fmla="*/ 951843 w 1592822"/>
                <a:gd name="connsiteY212" fmla="*/ 1055292 h 1301344"/>
                <a:gd name="connsiteX213" fmla="*/ 947676 w 1592822"/>
                <a:gd name="connsiteY213" fmla="*/ 1046986 h 1301344"/>
                <a:gd name="connsiteX214" fmla="*/ 945330 w 1592822"/>
                <a:gd name="connsiteY214" fmla="*/ 1040227 h 1301344"/>
                <a:gd name="connsiteX215" fmla="*/ 944033 w 1592822"/>
                <a:gd name="connsiteY215" fmla="*/ 1034516 h 1301344"/>
                <a:gd name="connsiteX216" fmla="*/ 942211 w 1592822"/>
                <a:gd name="connsiteY216" fmla="*/ 1030350 h 1301344"/>
                <a:gd name="connsiteX217" fmla="*/ 943784 w 1592822"/>
                <a:gd name="connsiteY217" fmla="*/ 1022569 h 1301344"/>
                <a:gd name="connsiteX218" fmla="*/ 947426 w 1592822"/>
                <a:gd name="connsiteY218" fmla="*/ 1011146 h 1301344"/>
                <a:gd name="connsiteX219" fmla="*/ 941712 w 1592822"/>
                <a:gd name="connsiteY219" fmla="*/ 1004137 h 1301344"/>
                <a:gd name="connsiteX220" fmla="*/ 941189 w 1592822"/>
                <a:gd name="connsiteY220" fmla="*/ 998925 h 1301344"/>
                <a:gd name="connsiteX221" fmla="*/ 948200 w 1592822"/>
                <a:gd name="connsiteY221" fmla="*/ 984135 h 1301344"/>
                <a:gd name="connsiteX222" fmla="*/ 947676 w 1592822"/>
                <a:gd name="connsiteY222" fmla="*/ 981017 h 1301344"/>
                <a:gd name="connsiteX223" fmla="*/ 947426 w 1592822"/>
                <a:gd name="connsiteY223" fmla="*/ 973485 h 1301344"/>
                <a:gd name="connsiteX224" fmla="*/ 948998 w 1592822"/>
                <a:gd name="connsiteY224" fmla="*/ 971140 h 1301344"/>
                <a:gd name="connsiteX225" fmla="*/ 952117 w 1592822"/>
                <a:gd name="connsiteY225" fmla="*/ 959992 h 1301344"/>
                <a:gd name="connsiteX226" fmla="*/ 956533 w 1592822"/>
                <a:gd name="connsiteY226" fmla="*/ 945177 h 1301344"/>
                <a:gd name="connsiteX227" fmla="*/ 957307 w 1592822"/>
                <a:gd name="connsiteY227" fmla="*/ 934003 h 1301344"/>
                <a:gd name="connsiteX228" fmla="*/ 956259 w 1592822"/>
                <a:gd name="connsiteY228" fmla="*/ 932182 h 1301344"/>
                <a:gd name="connsiteX229" fmla="*/ 958330 w 1592822"/>
                <a:gd name="connsiteY229" fmla="*/ 928566 h 1301344"/>
                <a:gd name="connsiteX230" fmla="*/ 961199 w 1592822"/>
                <a:gd name="connsiteY230" fmla="*/ 926995 h 1301344"/>
                <a:gd name="connsiteX231" fmla="*/ 962247 w 1592822"/>
                <a:gd name="connsiteY231" fmla="*/ 925448 h 1301344"/>
                <a:gd name="connsiteX232" fmla="*/ 965615 w 1592822"/>
                <a:gd name="connsiteY232" fmla="*/ 923353 h 1301344"/>
                <a:gd name="connsiteX233" fmla="*/ 966913 w 1592822"/>
                <a:gd name="connsiteY233" fmla="*/ 920759 h 1301344"/>
                <a:gd name="connsiteX234" fmla="*/ 969508 w 1592822"/>
                <a:gd name="connsiteY234" fmla="*/ 917392 h 1301344"/>
                <a:gd name="connsiteX235" fmla="*/ 969258 w 1592822"/>
                <a:gd name="connsiteY235" fmla="*/ 914275 h 1301344"/>
                <a:gd name="connsiteX236" fmla="*/ 971603 w 1592822"/>
                <a:gd name="connsiteY236" fmla="*/ 912204 h 1301344"/>
                <a:gd name="connsiteX237" fmla="*/ 979138 w 1592822"/>
                <a:gd name="connsiteY237" fmla="*/ 909611 h 1301344"/>
                <a:gd name="connsiteX238" fmla="*/ 982507 w 1592822"/>
                <a:gd name="connsiteY238" fmla="*/ 910109 h 1301344"/>
                <a:gd name="connsiteX239" fmla="*/ 986923 w 1592822"/>
                <a:gd name="connsiteY239" fmla="*/ 908039 h 1301344"/>
                <a:gd name="connsiteX240" fmla="*/ 992113 w 1592822"/>
                <a:gd name="connsiteY240" fmla="*/ 906493 h 1301344"/>
                <a:gd name="connsiteX241" fmla="*/ 992387 w 1592822"/>
                <a:gd name="connsiteY241" fmla="*/ 905171 h 1301344"/>
                <a:gd name="connsiteX242" fmla="*/ 999897 w 1592822"/>
                <a:gd name="connsiteY242" fmla="*/ 899210 h 1301344"/>
                <a:gd name="connsiteX243" fmla="*/ 1000945 w 1592822"/>
                <a:gd name="connsiteY243" fmla="*/ 896342 h 1301344"/>
                <a:gd name="connsiteX244" fmla="*/ 1003016 w 1592822"/>
                <a:gd name="connsiteY244" fmla="*/ 893499 h 1301344"/>
                <a:gd name="connsiteX245" fmla="*/ 1005885 w 1592822"/>
                <a:gd name="connsiteY245" fmla="*/ 887263 h 1301344"/>
                <a:gd name="connsiteX246" fmla="*/ 1010052 w 1592822"/>
                <a:gd name="connsiteY246" fmla="*/ 882325 h 1301344"/>
                <a:gd name="connsiteX247" fmla="*/ 1016789 w 1592822"/>
                <a:gd name="connsiteY247" fmla="*/ 879981 h 1301344"/>
                <a:gd name="connsiteX248" fmla="*/ 1019908 w 1592822"/>
                <a:gd name="connsiteY248" fmla="*/ 879731 h 1301344"/>
                <a:gd name="connsiteX249" fmla="*/ 1031859 w 1592822"/>
                <a:gd name="connsiteY249" fmla="*/ 877137 h 1301344"/>
                <a:gd name="connsiteX250" fmla="*/ 1032907 w 1592822"/>
                <a:gd name="connsiteY250" fmla="*/ 876090 h 1301344"/>
                <a:gd name="connsiteX251" fmla="*/ 1033157 w 1592822"/>
                <a:gd name="connsiteY251" fmla="*/ 871151 h 1301344"/>
                <a:gd name="connsiteX252" fmla="*/ 1031859 w 1592822"/>
                <a:gd name="connsiteY252" fmla="*/ 870129 h 1301344"/>
                <a:gd name="connsiteX253" fmla="*/ 1031335 w 1592822"/>
                <a:gd name="connsiteY253" fmla="*/ 865190 h 1301344"/>
                <a:gd name="connsiteX254" fmla="*/ 1026669 w 1592822"/>
                <a:gd name="connsiteY254" fmla="*/ 862597 h 1301344"/>
                <a:gd name="connsiteX255" fmla="*/ 1023027 w 1592822"/>
                <a:gd name="connsiteY255" fmla="*/ 862846 h 1301344"/>
                <a:gd name="connsiteX256" fmla="*/ 1023027 w 1592822"/>
                <a:gd name="connsiteY256" fmla="*/ 858706 h 1301344"/>
                <a:gd name="connsiteX257" fmla="*/ 1019908 w 1592822"/>
                <a:gd name="connsiteY257" fmla="*/ 858955 h 1301344"/>
                <a:gd name="connsiteX258" fmla="*/ 1018885 w 1592822"/>
                <a:gd name="connsiteY258" fmla="*/ 855838 h 1301344"/>
                <a:gd name="connsiteX259" fmla="*/ 1016539 w 1592822"/>
                <a:gd name="connsiteY259" fmla="*/ 857135 h 1301344"/>
                <a:gd name="connsiteX260" fmla="*/ 1016015 w 1592822"/>
                <a:gd name="connsiteY260" fmla="*/ 853767 h 1301344"/>
                <a:gd name="connsiteX261" fmla="*/ 1013695 w 1592822"/>
                <a:gd name="connsiteY261" fmla="*/ 855065 h 1301344"/>
                <a:gd name="connsiteX262" fmla="*/ 1009004 w 1592822"/>
                <a:gd name="connsiteY262" fmla="*/ 854291 h 1301344"/>
                <a:gd name="connsiteX263" fmla="*/ 1007458 w 1592822"/>
                <a:gd name="connsiteY263" fmla="*/ 852994 h 1301344"/>
                <a:gd name="connsiteX264" fmla="*/ 1003565 w 1592822"/>
                <a:gd name="connsiteY264" fmla="*/ 851672 h 1301344"/>
                <a:gd name="connsiteX265" fmla="*/ 1000172 w 1592822"/>
                <a:gd name="connsiteY265" fmla="*/ 852471 h 1301344"/>
                <a:gd name="connsiteX266" fmla="*/ 997053 w 1592822"/>
                <a:gd name="connsiteY266" fmla="*/ 847782 h 1301344"/>
                <a:gd name="connsiteX267" fmla="*/ 995231 w 1592822"/>
                <a:gd name="connsiteY267" fmla="*/ 846759 h 1301344"/>
                <a:gd name="connsiteX268" fmla="*/ 997577 w 1592822"/>
                <a:gd name="connsiteY268" fmla="*/ 842070 h 1301344"/>
                <a:gd name="connsiteX269" fmla="*/ 996804 w 1592822"/>
                <a:gd name="connsiteY269" fmla="*/ 836633 h 1301344"/>
                <a:gd name="connsiteX270" fmla="*/ 991589 w 1592822"/>
                <a:gd name="connsiteY270" fmla="*/ 831420 h 1301344"/>
                <a:gd name="connsiteX271" fmla="*/ 991340 w 1592822"/>
                <a:gd name="connsiteY271" fmla="*/ 827779 h 1301344"/>
                <a:gd name="connsiteX272" fmla="*/ 989518 w 1592822"/>
                <a:gd name="connsiteY272" fmla="*/ 822591 h 1301344"/>
                <a:gd name="connsiteX273" fmla="*/ 986399 w 1592822"/>
                <a:gd name="connsiteY273" fmla="*/ 819224 h 1301344"/>
                <a:gd name="connsiteX274" fmla="*/ 985626 w 1592822"/>
                <a:gd name="connsiteY274" fmla="*/ 817403 h 1301344"/>
                <a:gd name="connsiteX275" fmla="*/ 979138 w 1592822"/>
                <a:gd name="connsiteY275" fmla="*/ 812989 h 1301344"/>
                <a:gd name="connsiteX276" fmla="*/ 973150 w 1592822"/>
                <a:gd name="connsiteY276" fmla="*/ 811941 h 1301344"/>
                <a:gd name="connsiteX277" fmla="*/ 969008 w 1592822"/>
                <a:gd name="connsiteY277" fmla="*/ 809098 h 1301344"/>
                <a:gd name="connsiteX278" fmla="*/ 963794 w 1592822"/>
                <a:gd name="connsiteY278" fmla="*/ 807527 h 1301344"/>
                <a:gd name="connsiteX279" fmla="*/ 962771 w 1592822"/>
                <a:gd name="connsiteY279" fmla="*/ 805457 h 1301344"/>
                <a:gd name="connsiteX280" fmla="*/ 960949 w 1592822"/>
                <a:gd name="connsiteY280" fmla="*/ 805457 h 1301344"/>
                <a:gd name="connsiteX281" fmla="*/ 958604 w 1592822"/>
                <a:gd name="connsiteY281" fmla="*/ 802339 h 1301344"/>
                <a:gd name="connsiteX282" fmla="*/ 955760 w 1592822"/>
                <a:gd name="connsiteY282" fmla="*/ 799496 h 1301344"/>
                <a:gd name="connsiteX283" fmla="*/ 952117 w 1592822"/>
                <a:gd name="connsiteY283" fmla="*/ 798174 h 1301344"/>
                <a:gd name="connsiteX284" fmla="*/ 949248 w 1592822"/>
                <a:gd name="connsiteY284" fmla="*/ 795081 h 1301344"/>
                <a:gd name="connsiteX285" fmla="*/ 942761 w 1592822"/>
                <a:gd name="connsiteY285" fmla="*/ 792732 h 1301344"/>
                <a:gd name="connsiteX286" fmla="*/ 939117 w 1592822"/>
                <a:gd name="connsiteY286" fmla="*/ 790135 h 1301344"/>
                <a:gd name="connsiteX287" fmla="*/ 935999 w 1592822"/>
                <a:gd name="connsiteY287" fmla="*/ 785202 h 1301344"/>
                <a:gd name="connsiteX288" fmla="*/ 933653 w 1592822"/>
                <a:gd name="connsiteY288" fmla="*/ 783902 h 1301344"/>
                <a:gd name="connsiteX289" fmla="*/ 932107 w 1592822"/>
                <a:gd name="connsiteY289" fmla="*/ 780266 h 1301344"/>
                <a:gd name="connsiteX290" fmla="*/ 927940 w 1592822"/>
                <a:gd name="connsiteY290" fmla="*/ 775073 h 1301344"/>
                <a:gd name="connsiteX291" fmla="*/ 924572 w 1592822"/>
                <a:gd name="connsiteY291" fmla="*/ 772477 h 1301344"/>
                <a:gd name="connsiteX292" fmla="*/ 918608 w 1592822"/>
                <a:gd name="connsiteY292" fmla="*/ 765464 h 1301344"/>
                <a:gd name="connsiteX293" fmla="*/ 914192 w 1592822"/>
                <a:gd name="connsiteY293" fmla="*/ 756375 h 1301344"/>
                <a:gd name="connsiteX294" fmla="*/ 909776 w 1592822"/>
                <a:gd name="connsiteY294" fmla="*/ 748065 h 1301344"/>
                <a:gd name="connsiteX295" fmla="*/ 903014 w 1592822"/>
                <a:gd name="connsiteY295" fmla="*/ 733781 h 1301344"/>
                <a:gd name="connsiteX296" fmla="*/ 905859 w 1592822"/>
                <a:gd name="connsiteY296" fmla="*/ 713785 h 1301344"/>
                <a:gd name="connsiteX297" fmla="*/ 891836 w 1592822"/>
                <a:gd name="connsiteY297" fmla="*/ 694047 h 1301344"/>
                <a:gd name="connsiteX298" fmla="*/ 891312 w 1592822"/>
                <a:gd name="connsiteY298" fmla="*/ 689373 h 1301344"/>
                <a:gd name="connsiteX299" fmla="*/ 894431 w 1592822"/>
                <a:gd name="connsiteY299" fmla="*/ 654054 h 1301344"/>
                <a:gd name="connsiteX300" fmla="*/ 875219 w 1592822"/>
                <a:gd name="connsiteY300" fmla="*/ 665220 h 1301344"/>
                <a:gd name="connsiteX301" fmla="*/ 844555 w 1592822"/>
                <a:gd name="connsiteY301" fmla="*/ 683659 h 1301344"/>
                <a:gd name="connsiteX302" fmla="*/ 835722 w 1592822"/>
                <a:gd name="connsiteY302" fmla="*/ 688595 h 1301344"/>
                <a:gd name="connsiteX303" fmla="*/ 835972 w 1592822"/>
                <a:gd name="connsiteY303" fmla="*/ 684699 h 1301344"/>
                <a:gd name="connsiteX304" fmla="*/ 833377 w 1592822"/>
                <a:gd name="connsiteY304" fmla="*/ 678726 h 1301344"/>
                <a:gd name="connsiteX305" fmla="*/ 834176 w 1592822"/>
                <a:gd name="connsiteY305" fmla="*/ 677426 h 1301344"/>
                <a:gd name="connsiteX306" fmla="*/ 832354 w 1592822"/>
                <a:gd name="connsiteY306" fmla="*/ 674830 h 1301344"/>
                <a:gd name="connsiteX307" fmla="*/ 832853 w 1592822"/>
                <a:gd name="connsiteY307" fmla="*/ 673012 h 1301344"/>
                <a:gd name="connsiteX308" fmla="*/ 829485 w 1592822"/>
                <a:gd name="connsiteY308" fmla="*/ 670675 h 1301344"/>
                <a:gd name="connsiteX309" fmla="*/ 824819 w 1592822"/>
                <a:gd name="connsiteY309" fmla="*/ 666001 h 1301344"/>
                <a:gd name="connsiteX310" fmla="*/ 821700 w 1592822"/>
                <a:gd name="connsiteY310" fmla="*/ 664961 h 1301344"/>
                <a:gd name="connsiteX311" fmla="*/ 820652 w 1592822"/>
                <a:gd name="connsiteY311" fmla="*/ 662883 h 1301344"/>
                <a:gd name="connsiteX312" fmla="*/ 818307 w 1592822"/>
                <a:gd name="connsiteY312" fmla="*/ 661327 h 1301344"/>
                <a:gd name="connsiteX313" fmla="*/ 813891 w 1592822"/>
                <a:gd name="connsiteY313" fmla="*/ 659768 h 1301344"/>
                <a:gd name="connsiteX314" fmla="*/ 811046 w 1592822"/>
                <a:gd name="connsiteY314" fmla="*/ 660287 h 1301344"/>
                <a:gd name="connsiteX315" fmla="*/ 807404 w 1592822"/>
                <a:gd name="connsiteY315" fmla="*/ 658469 h 1301344"/>
                <a:gd name="connsiteX316" fmla="*/ 801440 w 1592822"/>
                <a:gd name="connsiteY316" fmla="*/ 660546 h 1301344"/>
                <a:gd name="connsiteX317" fmla="*/ 795701 w 1592822"/>
                <a:gd name="connsiteY317" fmla="*/ 666001 h 1301344"/>
                <a:gd name="connsiteX318" fmla="*/ 793631 w 1592822"/>
                <a:gd name="connsiteY318" fmla="*/ 666779 h 1301344"/>
                <a:gd name="connsiteX319" fmla="*/ 788691 w 1592822"/>
                <a:gd name="connsiteY319" fmla="*/ 664961 h 1301344"/>
                <a:gd name="connsiteX320" fmla="*/ 782453 w 1592822"/>
                <a:gd name="connsiteY320" fmla="*/ 666001 h 1301344"/>
                <a:gd name="connsiteX321" fmla="*/ 779608 w 1592822"/>
                <a:gd name="connsiteY321" fmla="*/ 667298 h 1301344"/>
                <a:gd name="connsiteX322" fmla="*/ 780906 w 1592822"/>
                <a:gd name="connsiteY322" fmla="*/ 674052 h 1301344"/>
                <a:gd name="connsiteX323" fmla="*/ 780132 w 1592822"/>
                <a:gd name="connsiteY323" fmla="*/ 678466 h 1301344"/>
                <a:gd name="connsiteX324" fmla="*/ 777263 w 1592822"/>
                <a:gd name="connsiteY324" fmla="*/ 686256 h 1301344"/>
                <a:gd name="connsiteX325" fmla="*/ 773620 w 1592822"/>
                <a:gd name="connsiteY325" fmla="*/ 691970 h 1301344"/>
                <a:gd name="connsiteX326" fmla="*/ 771799 w 1592822"/>
                <a:gd name="connsiteY326" fmla="*/ 693528 h 1301344"/>
                <a:gd name="connsiteX327" fmla="*/ 769478 w 1592822"/>
                <a:gd name="connsiteY327" fmla="*/ 693269 h 1301344"/>
                <a:gd name="connsiteX328" fmla="*/ 765062 w 1592822"/>
                <a:gd name="connsiteY328" fmla="*/ 694309 h 1301344"/>
                <a:gd name="connsiteX329" fmla="*/ 755431 w 1592822"/>
                <a:gd name="connsiteY329" fmla="*/ 693010 h 1301344"/>
                <a:gd name="connsiteX330" fmla="*/ 749468 w 1592822"/>
                <a:gd name="connsiteY330" fmla="*/ 695865 h 1301344"/>
                <a:gd name="connsiteX331" fmla="*/ 739064 w 1592822"/>
                <a:gd name="connsiteY331" fmla="*/ 704956 h 1301344"/>
                <a:gd name="connsiteX332" fmla="*/ 735970 w 1592822"/>
                <a:gd name="connsiteY332" fmla="*/ 708331 h 1301344"/>
                <a:gd name="connsiteX333" fmla="*/ 733625 w 1592822"/>
                <a:gd name="connsiteY333" fmla="*/ 712486 h 1301344"/>
                <a:gd name="connsiteX334" fmla="*/ 732327 w 1592822"/>
                <a:gd name="connsiteY334" fmla="*/ 716903 h 1301344"/>
                <a:gd name="connsiteX335" fmla="*/ 732052 w 1592822"/>
                <a:gd name="connsiteY335" fmla="*/ 724174 h 1301344"/>
                <a:gd name="connsiteX336" fmla="*/ 711019 w 1592822"/>
                <a:gd name="connsiteY336" fmla="*/ 727291 h 1301344"/>
                <a:gd name="connsiteX337" fmla="*/ 705829 w 1592822"/>
                <a:gd name="connsiteY337" fmla="*/ 728588 h 1301344"/>
                <a:gd name="connsiteX338" fmla="*/ 687890 w 1592822"/>
                <a:gd name="connsiteY338" fmla="*/ 731444 h 1301344"/>
                <a:gd name="connsiteX339" fmla="*/ 683474 w 1592822"/>
                <a:gd name="connsiteY339" fmla="*/ 730147 h 1301344"/>
                <a:gd name="connsiteX340" fmla="*/ 681927 w 1592822"/>
                <a:gd name="connsiteY340" fmla="*/ 728329 h 1301344"/>
                <a:gd name="connsiteX341" fmla="*/ 676462 w 1592822"/>
                <a:gd name="connsiteY341" fmla="*/ 727029 h 1301344"/>
                <a:gd name="connsiteX342" fmla="*/ 675689 w 1592822"/>
                <a:gd name="connsiteY342" fmla="*/ 727810 h 1301344"/>
                <a:gd name="connsiteX343" fmla="*/ 670749 w 1592822"/>
                <a:gd name="connsiteY343" fmla="*/ 725732 h 1301344"/>
                <a:gd name="connsiteX344" fmla="*/ 667630 w 1592822"/>
                <a:gd name="connsiteY344" fmla="*/ 721058 h 1301344"/>
                <a:gd name="connsiteX345" fmla="*/ 666083 w 1592822"/>
                <a:gd name="connsiteY345" fmla="*/ 714304 h 1301344"/>
                <a:gd name="connsiteX346" fmla="*/ 666857 w 1592822"/>
                <a:gd name="connsiteY346" fmla="*/ 711967 h 1301344"/>
                <a:gd name="connsiteX347" fmla="*/ 666083 w 1592822"/>
                <a:gd name="connsiteY347" fmla="*/ 707293 h 1301344"/>
                <a:gd name="connsiteX348" fmla="*/ 664512 w 1592822"/>
                <a:gd name="connsiteY348" fmla="*/ 705475 h 1301344"/>
                <a:gd name="connsiteX349" fmla="*/ 664262 w 1592822"/>
                <a:gd name="connsiteY349" fmla="*/ 702879 h 1301344"/>
                <a:gd name="connsiteX350" fmla="*/ 662964 w 1592822"/>
                <a:gd name="connsiteY350" fmla="*/ 701320 h 1301344"/>
                <a:gd name="connsiteX351" fmla="*/ 661393 w 1592822"/>
                <a:gd name="connsiteY351" fmla="*/ 697945 h 1301344"/>
                <a:gd name="connsiteX352" fmla="*/ 659047 w 1592822"/>
                <a:gd name="connsiteY352" fmla="*/ 696905 h 1301344"/>
                <a:gd name="connsiteX353" fmla="*/ 655679 w 1592822"/>
                <a:gd name="connsiteY353" fmla="*/ 689635 h 1301344"/>
                <a:gd name="connsiteX354" fmla="*/ 654132 w 1592822"/>
                <a:gd name="connsiteY354" fmla="*/ 689114 h 1301344"/>
                <a:gd name="connsiteX355" fmla="*/ 651263 w 1592822"/>
                <a:gd name="connsiteY355" fmla="*/ 686258 h 1301344"/>
                <a:gd name="connsiteX356" fmla="*/ 645025 w 1592822"/>
                <a:gd name="connsiteY356" fmla="*/ 685220 h 1301344"/>
                <a:gd name="connsiteX357" fmla="*/ 644501 w 1592822"/>
                <a:gd name="connsiteY357" fmla="*/ 690932 h 1301344"/>
                <a:gd name="connsiteX358" fmla="*/ 642430 w 1592822"/>
                <a:gd name="connsiteY358" fmla="*/ 691972 h 1301344"/>
                <a:gd name="connsiteX359" fmla="*/ 639061 w 1592822"/>
                <a:gd name="connsiteY359" fmla="*/ 698205 h 1301344"/>
                <a:gd name="connsiteX360" fmla="*/ 639311 w 1592822"/>
                <a:gd name="connsiteY360" fmla="*/ 702101 h 1301344"/>
                <a:gd name="connsiteX361" fmla="*/ 638014 w 1592822"/>
                <a:gd name="connsiteY361" fmla="*/ 703916 h 1301344"/>
                <a:gd name="connsiteX362" fmla="*/ 635419 w 1592822"/>
                <a:gd name="connsiteY362" fmla="*/ 703138 h 1301344"/>
                <a:gd name="connsiteX363" fmla="*/ 633597 w 1592822"/>
                <a:gd name="connsiteY363" fmla="*/ 705735 h 1301344"/>
                <a:gd name="connsiteX364" fmla="*/ 628133 w 1592822"/>
                <a:gd name="connsiteY364" fmla="*/ 706253 h 1301344"/>
                <a:gd name="connsiteX365" fmla="*/ 623467 w 1592822"/>
                <a:gd name="connsiteY365" fmla="*/ 705475 h 1301344"/>
                <a:gd name="connsiteX366" fmla="*/ 622943 w 1592822"/>
                <a:gd name="connsiteY366" fmla="*/ 707553 h 1301344"/>
                <a:gd name="connsiteX367" fmla="*/ 618527 w 1592822"/>
                <a:gd name="connsiteY367" fmla="*/ 708852 h 1301344"/>
                <a:gd name="connsiteX368" fmla="*/ 616980 w 1592822"/>
                <a:gd name="connsiteY368" fmla="*/ 711449 h 1301344"/>
                <a:gd name="connsiteX369" fmla="*/ 613088 w 1592822"/>
                <a:gd name="connsiteY369" fmla="*/ 715344 h 1301344"/>
                <a:gd name="connsiteX370" fmla="*/ 613587 w 1592822"/>
                <a:gd name="connsiteY370" fmla="*/ 717160 h 1301344"/>
                <a:gd name="connsiteX371" fmla="*/ 610468 w 1592822"/>
                <a:gd name="connsiteY371" fmla="*/ 718978 h 1301344"/>
                <a:gd name="connsiteX372" fmla="*/ 608672 w 1592822"/>
                <a:gd name="connsiteY372" fmla="*/ 718978 h 1301344"/>
                <a:gd name="connsiteX373" fmla="*/ 607873 w 1592822"/>
                <a:gd name="connsiteY373" fmla="*/ 722615 h 1301344"/>
                <a:gd name="connsiteX374" fmla="*/ 605553 w 1592822"/>
                <a:gd name="connsiteY374" fmla="*/ 724433 h 1301344"/>
                <a:gd name="connsiteX375" fmla="*/ 598018 w 1592822"/>
                <a:gd name="connsiteY375" fmla="*/ 727810 h 1301344"/>
                <a:gd name="connsiteX376" fmla="*/ 597494 w 1592822"/>
                <a:gd name="connsiteY376" fmla="*/ 729107 h 1301344"/>
                <a:gd name="connsiteX377" fmla="*/ 588137 w 1592822"/>
                <a:gd name="connsiteY377" fmla="*/ 733781 h 1301344"/>
                <a:gd name="connsiteX378" fmla="*/ 585019 w 1592822"/>
                <a:gd name="connsiteY378" fmla="*/ 733781 h 1301344"/>
                <a:gd name="connsiteX379" fmla="*/ 581126 w 1592822"/>
                <a:gd name="connsiteY379" fmla="*/ 734821 h 1301344"/>
                <a:gd name="connsiteX380" fmla="*/ 579829 w 1592822"/>
                <a:gd name="connsiteY380" fmla="*/ 734040 h 1301344"/>
                <a:gd name="connsiteX381" fmla="*/ 577234 w 1592822"/>
                <a:gd name="connsiteY381" fmla="*/ 736120 h 1301344"/>
                <a:gd name="connsiteX382" fmla="*/ 574888 w 1592822"/>
                <a:gd name="connsiteY382" fmla="*/ 734302 h 1301344"/>
                <a:gd name="connsiteX383" fmla="*/ 571521 w 1592822"/>
                <a:gd name="connsiteY383" fmla="*/ 736120 h 1301344"/>
                <a:gd name="connsiteX384" fmla="*/ 568127 w 1592822"/>
                <a:gd name="connsiteY384" fmla="*/ 737158 h 1301344"/>
                <a:gd name="connsiteX385" fmla="*/ 564235 w 1592822"/>
                <a:gd name="connsiteY385" fmla="*/ 735858 h 1301344"/>
                <a:gd name="connsiteX386" fmla="*/ 560867 w 1592822"/>
                <a:gd name="connsiteY386" fmla="*/ 736898 h 1301344"/>
                <a:gd name="connsiteX387" fmla="*/ 559569 w 1592822"/>
                <a:gd name="connsiteY387" fmla="*/ 735599 h 1301344"/>
                <a:gd name="connsiteX388" fmla="*/ 555403 w 1592822"/>
                <a:gd name="connsiteY388" fmla="*/ 734821 h 1301344"/>
                <a:gd name="connsiteX389" fmla="*/ 554629 w 1592822"/>
                <a:gd name="connsiteY389" fmla="*/ 733003 h 1301344"/>
                <a:gd name="connsiteX390" fmla="*/ 550736 w 1592822"/>
                <a:gd name="connsiteY390" fmla="*/ 731184 h 1301344"/>
                <a:gd name="connsiteX391" fmla="*/ 545796 w 1592822"/>
                <a:gd name="connsiteY391" fmla="*/ 726251 h 1301344"/>
                <a:gd name="connsiteX392" fmla="*/ 543451 w 1592822"/>
                <a:gd name="connsiteY392" fmla="*/ 725470 h 1301344"/>
                <a:gd name="connsiteX393" fmla="*/ 540606 w 1592822"/>
                <a:gd name="connsiteY393" fmla="*/ 726251 h 1301344"/>
                <a:gd name="connsiteX394" fmla="*/ 534369 w 1592822"/>
                <a:gd name="connsiteY394" fmla="*/ 720796 h 1301344"/>
                <a:gd name="connsiteX395" fmla="*/ 532797 w 1592822"/>
                <a:gd name="connsiteY395" fmla="*/ 718200 h 1301344"/>
                <a:gd name="connsiteX396" fmla="*/ 531250 w 1592822"/>
                <a:gd name="connsiteY396" fmla="*/ 717941 h 1301344"/>
                <a:gd name="connsiteX397" fmla="*/ 528655 w 1592822"/>
                <a:gd name="connsiteY397" fmla="*/ 705475 h 1301344"/>
                <a:gd name="connsiteX398" fmla="*/ 527607 w 1592822"/>
                <a:gd name="connsiteY398" fmla="*/ 702360 h 1301344"/>
                <a:gd name="connsiteX399" fmla="*/ 524488 w 1592822"/>
                <a:gd name="connsiteY399" fmla="*/ 697945 h 1301344"/>
                <a:gd name="connsiteX400" fmla="*/ 524488 w 1592822"/>
                <a:gd name="connsiteY400" fmla="*/ 694050 h 1301344"/>
                <a:gd name="connsiteX401" fmla="*/ 523191 w 1592822"/>
                <a:gd name="connsiteY401" fmla="*/ 689635 h 1301344"/>
                <a:gd name="connsiteX402" fmla="*/ 521120 w 1592822"/>
                <a:gd name="connsiteY402" fmla="*/ 688336 h 1301344"/>
                <a:gd name="connsiteX403" fmla="*/ 518775 w 1592822"/>
                <a:gd name="connsiteY403" fmla="*/ 685218 h 1301344"/>
                <a:gd name="connsiteX404" fmla="*/ 513585 w 1592822"/>
                <a:gd name="connsiteY404" fmla="*/ 677170 h 1301344"/>
                <a:gd name="connsiteX405" fmla="*/ 512013 w 1592822"/>
                <a:gd name="connsiteY405" fmla="*/ 673274 h 1301344"/>
                <a:gd name="connsiteX406" fmla="*/ 503455 w 1592822"/>
                <a:gd name="connsiteY406" fmla="*/ 650161 h 1301344"/>
                <a:gd name="connsiteX407" fmla="*/ 498515 w 1592822"/>
                <a:gd name="connsiteY407" fmla="*/ 637955 h 1301344"/>
                <a:gd name="connsiteX408" fmla="*/ 476433 w 1592822"/>
                <a:gd name="connsiteY408" fmla="*/ 644187 h 1301344"/>
                <a:gd name="connsiteX409" fmla="*/ 475635 w 1592822"/>
                <a:gd name="connsiteY409" fmla="*/ 644187 h 1301344"/>
                <a:gd name="connsiteX410" fmla="*/ 447590 w 1592822"/>
                <a:gd name="connsiteY410" fmla="*/ 635618 h 1301344"/>
                <a:gd name="connsiteX411" fmla="*/ 423164 w 1592822"/>
                <a:gd name="connsiteY411" fmla="*/ 624970 h 1301344"/>
                <a:gd name="connsiteX412" fmla="*/ 409391 w 1592822"/>
                <a:gd name="connsiteY412" fmla="*/ 622371 h 1301344"/>
                <a:gd name="connsiteX413" fmla="*/ 399511 w 1592822"/>
                <a:gd name="connsiteY413" fmla="*/ 617957 h 1301344"/>
                <a:gd name="connsiteX414" fmla="*/ 357968 w 1592822"/>
                <a:gd name="connsiteY414" fmla="*/ 600299 h 1301344"/>
                <a:gd name="connsiteX415" fmla="*/ 306769 w 1592822"/>
                <a:gd name="connsiteY415" fmla="*/ 578223 h 1301344"/>
                <a:gd name="connsiteX416" fmla="*/ 301056 w 1592822"/>
                <a:gd name="connsiteY416" fmla="*/ 576146 h 1301344"/>
                <a:gd name="connsiteX417" fmla="*/ 283915 w 1592822"/>
                <a:gd name="connsiteY417" fmla="*/ 577186 h 1301344"/>
                <a:gd name="connsiteX418" fmla="*/ 260536 w 1592822"/>
                <a:gd name="connsiteY418" fmla="*/ 563942 h 1301344"/>
                <a:gd name="connsiteX419" fmla="*/ 234562 w 1592822"/>
                <a:gd name="connsiteY419" fmla="*/ 548877 h 1301344"/>
                <a:gd name="connsiteX420" fmla="*/ 232741 w 1592822"/>
                <a:gd name="connsiteY420" fmla="*/ 550955 h 1301344"/>
                <a:gd name="connsiteX421" fmla="*/ 211957 w 1592822"/>
                <a:gd name="connsiteY421" fmla="*/ 571472 h 1301344"/>
                <a:gd name="connsiteX422" fmla="*/ 195839 w 1592822"/>
                <a:gd name="connsiteY422" fmla="*/ 582900 h 1301344"/>
                <a:gd name="connsiteX423" fmla="*/ 182590 w 1592822"/>
                <a:gd name="connsiteY423" fmla="*/ 591988 h 1301344"/>
                <a:gd name="connsiteX424" fmla="*/ 165449 w 1592822"/>
                <a:gd name="connsiteY424" fmla="*/ 594325 h 1301344"/>
                <a:gd name="connsiteX425" fmla="*/ 157914 w 1592822"/>
                <a:gd name="connsiteY425" fmla="*/ 595625 h 1301344"/>
                <a:gd name="connsiteX426" fmla="*/ 121287 w 1592822"/>
                <a:gd name="connsiteY426" fmla="*/ 563942 h 1301344"/>
                <a:gd name="connsiteX427" fmla="*/ 113227 w 1592822"/>
                <a:gd name="connsiteY427" fmla="*/ 556410 h 1301344"/>
                <a:gd name="connsiteX428" fmla="*/ 79195 w 1592822"/>
                <a:gd name="connsiteY428" fmla="*/ 530441 h 1301344"/>
                <a:gd name="connsiteX429" fmla="*/ 76326 w 1592822"/>
                <a:gd name="connsiteY429" fmla="*/ 528101 h 1301344"/>
                <a:gd name="connsiteX430" fmla="*/ 49578 w 1592822"/>
                <a:gd name="connsiteY430" fmla="*/ 531997 h 1301344"/>
                <a:gd name="connsiteX431" fmla="*/ 37103 w 1592822"/>
                <a:gd name="connsiteY431" fmla="*/ 534075 h 1301344"/>
                <a:gd name="connsiteX432" fmla="*/ 20486 w 1592822"/>
                <a:gd name="connsiteY432" fmla="*/ 536671 h 1301344"/>
                <a:gd name="connsiteX433" fmla="*/ 9058 w 1592822"/>
                <a:gd name="connsiteY433" fmla="*/ 538751 h 1301344"/>
                <a:gd name="connsiteX434" fmla="*/ -2119 w 1592822"/>
                <a:gd name="connsiteY434" fmla="*/ 508625 h 1301344"/>
                <a:gd name="connsiteX435" fmla="*/ 11653 w 1592822"/>
                <a:gd name="connsiteY435" fmla="*/ 491226 h 1301344"/>
                <a:gd name="connsiteX436" fmla="*/ 16319 w 1592822"/>
                <a:gd name="connsiteY436" fmla="*/ 486031 h 1301344"/>
                <a:gd name="connsiteX437" fmla="*/ 16319 w 1592822"/>
                <a:gd name="connsiteY437" fmla="*/ 483434 h 1301344"/>
                <a:gd name="connsiteX438" fmla="*/ 19189 w 1592822"/>
                <a:gd name="connsiteY438" fmla="*/ 462658 h 1301344"/>
                <a:gd name="connsiteX439" fmla="*/ 21509 w 1592822"/>
                <a:gd name="connsiteY439" fmla="*/ 451492 h 1301344"/>
                <a:gd name="connsiteX440" fmla="*/ 11653 w 1592822"/>
                <a:gd name="connsiteY440" fmla="*/ 438246 h 1301344"/>
                <a:gd name="connsiteX441" fmla="*/ 13724 w 1592822"/>
                <a:gd name="connsiteY441" fmla="*/ 429936 h 1301344"/>
                <a:gd name="connsiteX442" fmla="*/ 15796 w 1592822"/>
                <a:gd name="connsiteY442" fmla="*/ 426821 h 1301344"/>
                <a:gd name="connsiteX443" fmla="*/ 16319 w 1592822"/>
                <a:gd name="connsiteY443" fmla="*/ 421107 h 1301344"/>
                <a:gd name="connsiteX444" fmla="*/ 19962 w 1592822"/>
                <a:gd name="connsiteY444" fmla="*/ 415654 h 1301344"/>
                <a:gd name="connsiteX445" fmla="*/ 19438 w 1592822"/>
                <a:gd name="connsiteY445" fmla="*/ 414355 h 1301344"/>
                <a:gd name="connsiteX446" fmla="*/ 20985 w 1592822"/>
                <a:gd name="connsiteY446" fmla="*/ 408641 h 1301344"/>
                <a:gd name="connsiteX447" fmla="*/ 23331 w 1592822"/>
                <a:gd name="connsiteY447" fmla="*/ 406304 h 1301344"/>
                <a:gd name="connsiteX448" fmla="*/ 26200 w 1592822"/>
                <a:gd name="connsiteY448" fmla="*/ 404748 h 1301344"/>
                <a:gd name="connsiteX449" fmla="*/ 29818 w 1592822"/>
                <a:gd name="connsiteY449" fmla="*/ 398512 h 1301344"/>
                <a:gd name="connsiteX450" fmla="*/ 35282 w 1592822"/>
                <a:gd name="connsiteY450" fmla="*/ 396175 h 1301344"/>
                <a:gd name="connsiteX451" fmla="*/ 40222 w 1592822"/>
                <a:gd name="connsiteY451" fmla="*/ 395657 h 1301344"/>
                <a:gd name="connsiteX452" fmla="*/ 39948 w 1592822"/>
                <a:gd name="connsiteY452" fmla="*/ 393839 h 1301344"/>
                <a:gd name="connsiteX453" fmla="*/ 41769 w 1592822"/>
                <a:gd name="connsiteY453" fmla="*/ 391761 h 1301344"/>
                <a:gd name="connsiteX454" fmla="*/ 43590 w 1592822"/>
                <a:gd name="connsiteY454" fmla="*/ 387865 h 1301344"/>
                <a:gd name="connsiteX455" fmla="*/ 43091 w 1592822"/>
                <a:gd name="connsiteY455" fmla="*/ 386047 h 1301344"/>
                <a:gd name="connsiteX456" fmla="*/ 46459 w 1592822"/>
                <a:gd name="connsiteY456" fmla="*/ 385009 h 1301344"/>
                <a:gd name="connsiteX457" fmla="*/ 48530 w 1592822"/>
                <a:gd name="connsiteY457" fmla="*/ 383710 h 1301344"/>
                <a:gd name="connsiteX458" fmla="*/ 50103 w 1592822"/>
                <a:gd name="connsiteY458" fmla="*/ 379817 h 1301344"/>
                <a:gd name="connsiteX459" fmla="*/ 51649 w 1592822"/>
                <a:gd name="connsiteY459" fmla="*/ 380335 h 1301344"/>
                <a:gd name="connsiteX460" fmla="*/ 54519 w 1592822"/>
                <a:gd name="connsiteY460" fmla="*/ 378777 h 1301344"/>
                <a:gd name="connsiteX461" fmla="*/ 59184 w 1592822"/>
                <a:gd name="connsiteY461" fmla="*/ 373584 h 1301344"/>
                <a:gd name="connsiteX462" fmla="*/ 65672 w 1592822"/>
                <a:gd name="connsiteY462" fmla="*/ 373584 h 1301344"/>
                <a:gd name="connsiteX463" fmla="*/ 67767 w 1592822"/>
                <a:gd name="connsiteY463" fmla="*/ 372284 h 1301344"/>
                <a:gd name="connsiteX464" fmla="*/ 69315 w 1592822"/>
                <a:gd name="connsiteY464" fmla="*/ 372803 h 1301344"/>
                <a:gd name="connsiteX465" fmla="*/ 70886 w 1592822"/>
                <a:gd name="connsiteY465" fmla="*/ 371244 h 1301344"/>
                <a:gd name="connsiteX466" fmla="*/ 75302 w 1592822"/>
                <a:gd name="connsiteY466" fmla="*/ 372284 h 1301344"/>
                <a:gd name="connsiteX467" fmla="*/ 80742 w 1592822"/>
                <a:gd name="connsiteY467" fmla="*/ 371244 h 1301344"/>
                <a:gd name="connsiteX468" fmla="*/ 81540 w 1592822"/>
                <a:gd name="connsiteY468" fmla="*/ 369947 h 1301344"/>
                <a:gd name="connsiteX469" fmla="*/ 85956 w 1592822"/>
                <a:gd name="connsiteY469" fmla="*/ 369429 h 1301344"/>
                <a:gd name="connsiteX470" fmla="*/ 89574 w 1592822"/>
                <a:gd name="connsiteY470" fmla="*/ 370726 h 1301344"/>
                <a:gd name="connsiteX471" fmla="*/ 97384 w 1592822"/>
                <a:gd name="connsiteY471" fmla="*/ 369429 h 1301344"/>
                <a:gd name="connsiteX472" fmla="*/ 102049 w 1592822"/>
                <a:gd name="connsiteY472" fmla="*/ 369169 h 1301344"/>
                <a:gd name="connsiteX473" fmla="*/ 106466 w 1592822"/>
                <a:gd name="connsiteY473" fmla="*/ 370466 h 1301344"/>
                <a:gd name="connsiteX474" fmla="*/ 108812 w 1592822"/>
                <a:gd name="connsiteY474" fmla="*/ 373324 h 1301344"/>
                <a:gd name="connsiteX475" fmla="*/ 113752 w 1592822"/>
                <a:gd name="connsiteY475" fmla="*/ 375402 h 1301344"/>
                <a:gd name="connsiteX476" fmla="*/ 115573 w 1592822"/>
                <a:gd name="connsiteY476" fmla="*/ 374362 h 1301344"/>
                <a:gd name="connsiteX477" fmla="*/ 121536 w 1592822"/>
                <a:gd name="connsiteY477" fmla="*/ 374883 h 1301344"/>
                <a:gd name="connsiteX478" fmla="*/ 128821 w 1592822"/>
                <a:gd name="connsiteY478" fmla="*/ 373584 h 1301344"/>
                <a:gd name="connsiteX479" fmla="*/ 131940 w 1592822"/>
                <a:gd name="connsiteY479" fmla="*/ 375402 h 1301344"/>
                <a:gd name="connsiteX480" fmla="*/ 135833 w 1592822"/>
                <a:gd name="connsiteY480" fmla="*/ 375921 h 1301344"/>
                <a:gd name="connsiteX481" fmla="*/ 137380 w 1592822"/>
                <a:gd name="connsiteY481" fmla="*/ 377480 h 1301344"/>
                <a:gd name="connsiteX482" fmla="*/ 140773 w 1592822"/>
                <a:gd name="connsiteY482" fmla="*/ 375661 h 1301344"/>
                <a:gd name="connsiteX483" fmla="*/ 150903 w 1592822"/>
                <a:gd name="connsiteY483" fmla="*/ 373065 h 1301344"/>
                <a:gd name="connsiteX484" fmla="*/ 154022 w 1592822"/>
                <a:gd name="connsiteY484" fmla="*/ 372806 h 1301344"/>
                <a:gd name="connsiteX485" fmla="*/ 160509 w 1592822"/>
                <a:gd name="connsiteY485" fmla="*/ 377480 h 1301344"/>
                <a:gd name="connsiteX486" fmla="*/ 167520 w 1592822"/>
                <a:gd name="connsiteY486" fmla="*/ 376701 h 1301344"/>
                <a:gd name="connsiteX487" fmla="*/ 169866 w 1592822"/>
                <a:gd name="connsiteY487" fmla="*/ 373843 h 1301344"/>
                <a:gd name="connsiteX488" fmla="*/ 174806 w 1592822"/>
                <a:gd name="connsiteY488" fmla="*/ 369947 h 1301344"/>
                <a:gd name="connsiteX489" fmla="*/ 178174 w 1592822"/>
                <a:gd name="connsiteY489" fmla="*/ 369169 h 1301344"/>
                <a:gd name="connsiteX490" fmla="*/ 184411 w 1592822"/>
                <a:gd name="connsiteY490" fmla="*/ 363196 h 1301344"/>
                <a:gd name="connsiteX491" fmla="*/ 187281 w 1592822"/>
                <a:gd name="connsiteY491" fmla="*/ 365014 h 1301344"/>
                <a:gd name="connsiteX492" fmla="*/ 184935 w 1592822"/>
                <a:gd name="connsiteY492" fmla="*/ 357741 h 1301344"/>
                <a:gd name="connsiteX493" fmla="*/ 178448 w 1592822"/>
                <a:gd name="connsiteY493" fmla="*/ 340861 h 1301344"/>
                <a:gd name="connsiteX494" fmla="*/ 170389 w 1592822"/>
                <a:gd name="connsiteY494" fmla="*/ 326059 h 1301344"/>
                <a:gd name="connsiteX495" fmla="*/ 167795 w 1592822"/>
                <a:gd name="connsiteY495" fmla="*/ 319566 h 1301344"/>
                <a:gd name="connsiteX496" fmla="*/ 162580 w 1592822"/>
                <a:gd name="connsiteY496" fmla="*/ 301389 h 1301344"/>
                <a:gd name="connsiteX497" fmla="*/ 160509 w 1592822"/>
                <a:gd name="connsiteY497" fmla="*/ 301646 h 1301344"/>
                <a:gd name="connsiteX498" fmla="*/ 154795 w 1592822"/>
                <a:gd name="connsiteY498" fmla="*/ 299828 h 1301344"/>
                <a:gd name="connsiteX499" fmla="*/ 150129 w 1592822"/>
                <a:gd name="connsiteY499" fmla="*/ 299309 h 1301344"/>
                <a:gd name="connsiteX500" fmla="*/ 146736 w 1592822"/>
                <a:gd name="connsiteY500" fmla="*/ 302686 h 1301344"/>
                <a:gd name="connsiteX501" fmla="*/ 145713 w 1592822"/>
                <a:gd name="connsiteY501" fmla="*/ 302168 h 1301344"/>
                <a:gd name="connsiteX502" fmla="*/ 142844 w 1592822"/>
                <a:gd name="connsiteY502" fmla="*/ 305023 h 1301344"/>
                <a:gd name="connsiteX503" fmla="*/ 138677 w 1592822"/>
                <a:gd name="connsiteY503" fmla="*/ 307879 h 1301344"/>
                <a:gd name="connsiteX504" fmla="*/ 132964 w 1592822"/>
                <a:gd name="connsiteY504" fmla="*/ 310216 h 1301344"/>
                <a:gd name="connsiteX505" fmla="*/ 129845 w 1592822"/>
                <a:gd name="connsiteY505" fmla="*/ 312034 h 1301344"/>
                <a:gd name="connsiteX506" fmla="*/ 120239 w 1592822"/>
                <a:gd name="connsiteY506" fmla="*/ 314112 h 1301344"/>
                <a:gd name="connsiteX507" fmla="*/ 111157 w 1592822"/>
                <a:gd name="connsiteY507" fmla="*/ 314371 h 1301344"/>
                <a:gd name="connsiteX508" fmla="*/ 103098 w 1592822"/>
                <a:gd name="connsiteY508" fmla="*/ 312812 h 1301344"/>
                <a:gd name="connsiteX509" fmla="*/ 94789 w 1592822"/>
                <a:gd name="connsiteY509" fmla="*/ 310475 h 1301344"/>
                <a:gd name="connsiteX510" fmla="*/ 90897 w 1592822"/>
                <a:gd name="connsiteY510" fmla="*/ 305542 h 1301344"/>
                <a:gd name="connsiteX511" fmla="*/ 89574 w 1592822"/>
                <a:gd name="connsiteY511" fmla="*/ 296713 h 1301344"/>
                <a:gd name="connsiteX512" fmla="*/ 89849 w 1592822"/>
                <a:gd name="connsiteY512" fmla="*/ 290739 h 1301344"/>
                <a:gd name="connsiteX513" fmla="*/ 86980 w 1592822"/>
                <a:gd name="connsiteY513" fmla="*/ 288402 h 1301344"/>
                <a:gd name="connsiteX514" fmla="*/ 82838 w 1592822"/>
                <a:gd name="connsiteY514" fmla="*/ 287884 h 1301344"/>
                <a:gd name="connsiteX515" fmla="*/ 81016 w 1592822"/>
                <a:gd name="connsiteY515" fmla="*/ 286844 h 1301344"/>
                <a:gd name="connsiteX516" fmla="*/ 78671 w 1592822"/>
                <a:gd name="connsiteY516" fmla="*/ 281910 h 1301344"/>
                <a:gd name="connsiteX517" fmla="*/ 75552 w 1592822"/>
                <a:gd name="connsiteY517" fmla="*/ 280870 h 1301344"/>
                <a:gd name="connsiteX518" fmla="*/ 74779 w 1592822"/>
                <a:gd name="connsiteY518" fmla="*/ 278274 h 1301344"/>
                <a:gd name="connsiteX519" fmla="*/ 72184 w 1592822"/>
                <a:gd name="connsiteY519" fmla="*/ 278793 h 1301344"/>
                <a:gd name="connsiteX520" fmla="*/ 71136 w 1592822"/>
                <a:gd name="connsiteY520" fmla="*/ 275937 h 1301344"/>
                <a:gd name="connsiteX521" fmla="*/ 68291 w 1592822"/>
                <a:gd name="connsiteY521" fmla="*/ 272560 h 1301344"/>
                <a:gd name="connsiteX522" fmla="*/ 66196 w 1592822"/>
                <a:gd name="connsiteY522" fmla="*/ 271782 h 1301344"/>
                <a:gd name="connsiteX523" fmla="*/ 64898 w 1592822"/>
                <a:gd name="connsiteY523" fmla="*/ 267886 h 1301344"/>
                <a:gd name="connsiteX524" fmla="*/ 65172 w 1592822"/>
                <a:gd name="connsiteY524" fmla="*/ 266327 h 1301344"/>
                <a:gd name="connsiteX525" fmla="*/ 62827 w 1592822"/>
                <a:gd name="connsiteY525" fmla="*/ 261134 h 1301344"/>
                <a:gd name="connsiteX526" fmla="*/ 62827 w 1592822"/>
                <a:gd name="connsiteY526" fmla="*/ 258795 h 1301344"/>
                <a:gd name="connsiteX527" fmla="*/ 60757 w 1592822"/>
                <a:gd name="connsiteY527" fmla="*/ 255680 h 1301344"/>
                <a:gd name="connsiteX528" fmla="*/ 54768 w 1592822"/>
                <a:gd name="connsiteY528" fmla="*/ 250487 h 1301344"/>
                <a:gd name="connsiteX529" fmla="*/ 51649 w 1592822"/>
                <a:gd name="connsiteY529" fmla="*/ 249188 h 1301344"/>
                <a:gd name="connsiteX530" fmla="*/ 78421 w 1592822"/>
                <a:gd name="connsiteY530" fmla="*/ 220361 h 1301344"/>
                <a:gd name="connsiteX531" fmla="*/ 120488 w 1592822"/>
                <a:gd name="connsiteY531" fmla="*/ 216465 h 1301344"/>
                <a:gd name="connsiteX532" fmla="*/ 153498 w 1592822"/>
                <a:gd name="connsiteY532" fmla="*/ 223738 h 1301344"/>
                <a:gd name="connsiteX533" fmla="*/ 166222 w 1592822"/>
                <a:gd name="connsiteY533" fmla="*/ 227372 h 1301344"/>
                <a:gd name="connsiteX534" fmla="*/ 188828 w 1592822"/>
                <a:gd name="connsiteY534" fmla="*/ 234385 h 1301344"/>
                <a:gd name="connsiteX535" fmla="*/ 194018 w 1592822"/>
                <a:gd name="connsiteY535" fmla="*/ 235682 h 1301344"/>
                <a:gd name="connsiteX536" fmla="*/ 224682 w 1592822"/>
                <a:gd name="connsiteY536" fmla="*/ 267886 h 1301344"/>
                <a:gd name="connsiteX537" fmla="*/ 225980 w 1592822"/>
                <a:gd name="connsiteY537" fmla="*/ 268145 h 1301344"/>
                <a:gd name="connsiteX538" fmla="*/ 243644 w 1592822"/>
                <a:gd name="connsiteY538" fmla="*/ 265546 h 1301344"/>
                <a:gd name="connsiteX539" fmla="*/ 248060 w 1592822"/>
                <a:gd name="connsiteY539" fmla="*/ 263990 h 1301344"/>
                <a:gd name="connsiteX540" fmla="*/ 260262 w 1592822"/>
                <a:gd name="connsiteY540" fmla="*/ 258795 h 1301344"/>
                <a:gd name="connsiteX541" fmla="*/ 267023 w 1592822"/>
                <a:gd name="connsiteY541" fmla="*/ 255418 h 1301344"/>
                <a:gd name="connsiteX542" fmla="*/ 274034 w 1592822"/>
                <a:gd name="connsiteY542" fmla="*/ 254640 h 1301344"/>
                <a:gd name="connsiteX543" fmla="*/ 279498 w 1592822"/>
                <a:gd name="connsiteY543" fmla="*/ 255939 h 1301344"/>
                <a:gd name="connsiteX544" fmla="*/ 283915 w 1592822"/>
                <a:gd name="connsiteY544" fmla="*/ 256717 h 1301344"/>
                <a:gd name="connsiteX545" fmla="*/ 287807 w 1592822"/>
                <a:gd name="connsiteY545" fmla="*/ 256458 h 1301344"/>
                <a:gd name="connsiteX546" fmla="*/ 297413 w 1592822"/>
                <a:gd name="connsiteY546" fmla="*/ 253083 h 1301344"/>
                <a:gd name="connsiteX547" fmla="*/ 301829 w 1592822"/>
                <a:gd name="connsiteY547" fmla="*/ 251784 h 1301344"/>
                <a:gd name="connsiteX548" fmla="*/ 307817 w 1592822"/>
                <a:gd name="connsiteY548" fmla="*/ 250746 h 1301344"/>
                <a:gd name="connsiteX549" fmla="*/ 331446 w 1592822"/>
                <a:gd name="connsiteY549" fmla="*/ 244514 h 1301344"/>
                <a:gd name="connsiteX550" fmla="*/ 337958 w 1592822"/>
                <a:gd name="connsiteY550" fmla="*/ 242174 h 1301344"/>
                <a:gd name="connsiteX551" fmla="*/ 342873 w 1592822"/>
                <a:gd name="connsiteY551" fmla="*/ 239318 h 1301344"/>
                <a:gd name="connsiteX552" fmla="*/ 345992 w 1592822"/>
                <a:gd name="connsiteY552" fmla="*/ 236722 h 1301344"/>
                <a:gd name="connsiteX553" fmla="*/ 345992 w 1592822"/>
                <a:gd name="connsiteY553" fmla="*/ 234645 h 1301344"/>
                <a:gd name="connsiteX554" fmla="*/ 373812 w 1592822"/>
                <a:gd name="connsiteY554" fmla="*/ 233864 h 1301344"/>
                <a:gd name="connsiteX555" fmla="*/ 374061 w 1592822"/>
                <a:gd name="connsiteY555" fmla="*/ 235941 h 1301344"/>
                <a:gd name="connsiteX556" fmla="*/ 381322 w 1592822"/>
                <a:gd name="connsiteY556" fmla="*/ 241137 h 1301344"/>
                <a:gd name="connsiteX557" fmla="*/ 383143 w 1592822"/>
                <a:gd name="connsiteY557" fmla="*/ 239578 h 1301344"/>
                <a:gd name="connsiteX558" fmla="*/ 384441 w 1592822"/>
                <a:gd name="connsiteY558" fmla="*/ 254640 h 1301344"/>
                <a:gd name="connsiteX559" fmla="*/ 385239 w 1592822"/>
                <a:gd name="connsiteY559" fmla="*/ 254640 h 1301344"/>
                <a:gd name="connsiteX560" fmla="*/ 402629 w 1592822"/>
                <a:gd name="connsiteY560" fmla="*/ 261132 h 1301344"/>
                <a:gd name="connsiteX561" fmla="*/ 409915 w 1592822"/>
                <a:gd name="connsiteY561" fmla="*/ 261391 h 1301344"/>
                <a:gd name="connsiteX562" fmla="*/ 424986 w 1592822"/>
                <a:gd name="connsiteY562" fmla="*/ 265546 h 1301344"/>
                <a:gd name="connsiteX563" fmla="*/ 440829 w 1592822"/>
                <a:gd name="connsiteY563" fmla="*/ 265028 h 1301344"/>
                <a:gd name="connsiteX564" fmla="*/ 449911 w 1592822"/>
                <a:gd name="connsiteY564" fmla="*/ 259054 h 1301344"/>
                <a:gd name="connsiteX565" fmla="*/ 450185 w 1592822"/>
                <a:gd name="connsiteY565" fmla="*/ 253340 h 1301344"/>
                <a:gd name="connsiteX566" fmla="*/ 447840 w 1592822"/>
                <a:gd name="connsiteY566" fmla="*/ 248148 h 1301344"/>
                <a:gd name="connsiteX567" fmla="*/ 440305 w 1592822"/>
                <a:gd name="connsiteY567" fmla="*/ 238019 h 1301344"/>
                <a:gd name="connsiteX568" fmla="*/ 435640 w 1592822"/>
                <a:gd name="connsiteY568" fmla="*/ 226853 h 1301344"/>
                <a:gd name="connsiteX569" fmla="*/ 433544 w 1592822"/>
                <a:gd name="connsiteY569" fmla="*/ 222698 h 1301344"/>
                <a:gd name="connsiteX570" fmla="*/ 430175 w 1592822"/>
                <a:gd name="connsiteY570" fmla="*/ 212828 h 1301344"/>
                <a:gd name="connsiteX571" fmla="*/ 431996 w 1592822"/>
                <a:gd name="connsiteY571" fmla="*/ 202440 h 1301344"/>
                <a:gd name="connsiteX572" fmla="*/ 431747 w 1592822"/>
                <a:gd name="connsiteY572" fmla="*/ 187119 h 1301344"/>
                <a:gd name="connsiteX573" fmla="*/ 431996 w 1592822"/>
                <a:gd name="connsiteY573" fmla="*/ 184782 h 1301344"/>
                <a:gd name="connsiteX574" fmla="*/ 436138 w 1592822"/>
                <a:gd name="connsiteY574" fmla="*/ 181924 h 1301344"/>
                <a:gd name="connsiteX575" fmla="*/ 433818 w 1592822"/>
                <a:gd name="connsiteY575" fmla="*/ 173873 h 1301344"/>
                <a:gd name="connsiteX576" fmla="*/ 433544 w 1592822"/>
                <a:gd name="connsiteY576" fmla="*/ 169199 h 1301344"/>
                <a:gd name="connsiteX577" fmla="*/ 431747 w 1592822"/>
                <a:gd name="connsiteY577" fmla="*/ 158292 h 1301344"/>
                <a:gd name="connsiteX578" fmla="*/ 433818 w 1592822"/>
                <a:gd name="connsiteY578" fmla="*/ 156993 h 1301344"/>
                <a:gd name="connsiteX579" fmla="*/ 435640 w 1592822"/>
                <a:gd name="connsiteY579" fmla="*/ 153618 h 1301344"/>
                <a:gd name="connsiteX580" fmla="*/ 436138 w 1592822"/>
                <a:gd name="connsiteY580" fmla="*/ 149463 h 1301344"/>
                <a:gd name="connsiteX581" fmla="*/ 434591 w 1592822"/>
                <a:gd name="connsiteY581" fmla="*/ 139334 h 1301344"/>
                <a:gd name="connsiteX582" fmla="*/ 435889 w 1592822"/>
                <a:gd name="connsiteY582" fmla="*/ 133621 h 1301344"/>
                <a:gd name="connsiteX583" fmla="*/ 435115 w 1592822"/>
                <a:gd name="connsiteY583" fmla="*/ 129987 h 1301344"/>
                <a:gd name="connsiteX584" fmla="*/ 436138 w 1592822"/>
                <a:gd name="connsiteY584" fmla="*/ 123232 h 1301344"/>
                <a:gd name="connsiteX585" fmla="*/ 439781 w 1592822"/>
                <a:gd name="connsiteY585" fmla="*/ 112585 h 1301344"/>
                <a:gd name="connsiteX586" fmla="*/ 442126 w 1592822"/>
                <a:gd name="connsiteY586" fmla="*/ 110248 h 1301344"/>
                <a:gd name="connsiteX587" fmla="*/ 443674 w 1592822"/>
                <a:gd name="connsiteY587" fmla="*/ 106871 h 1301344"/>
                <a:gd name="connsiteX588" fmla="*/ 446269 w 1592822"/>
                <a:gd name="connsiteY588" fmla="*/ 103497 h 1301344"/>
                <a:gd name="connsiteX589" fmla="*/ 448090 w 1592822"/>
                <a:gd name="connsiteY589" fmla="*/ 98042 h 1301344"/>
                <a:gd name="connsiteX590" fmla="*/ 451483 w 1592822"/>
                <a:gd name="connsiteY590" fmla="*/ 93887 h 1301344"/>
                <a:gd name="connsiteX591" fmla="*/ 452256 w 1592822"/>
                <a:gd name="connsiteY591" fmla="*/ 88173 h 1301344"/>
                <a:gd name="connsiteX592" fmla="*/ 457970 w 1592822"/>
                <a:gd name="connsiteY592" fmla="*/ 80902 h 1301344"/>
                <a:gd name="connsiteX593" fmla="*/ 462387 w 1592822"/>
                <a:gd name="connsiteY593" fmla="*/ 70774 h 1301344"/>
                <a:gd name="connsiteX594" fmla="*/ 465755 w 1592822"/>
                <a:gd name="connsiteY594" fmla="*/ 68437 h 1301344"/>
                <a:gd name="connsiteX595" fmla="*/ 468624 w 1592822"/>
                <a:gd name="connsiteY595" fmla="*/ 63504 h 1301344"/>
                <a:gd name="connsiteX596" fmla="*/ 470446 w 1592822"/>
                <a:gd name="connsiteY596" fmla="*/ 61685 h 1301344"/>
                <a:gd name="connsiteX597" fmla="*/ 473814 w 1592822"/>
                <a:gd name="connsiteY597" fmla="*/ 60386 h 1301344"/>
                <a:gd name="connsiteX598" fmla="*/ 476683 w 1592822"/>
                <a:gd name="connsiteY598" fmla="*/ 55193 h 1301344"/>
                <a:gd name="connsiteX599" fmla="*/ 480051 w 1592822"/>
                <a:gd name="connsiteY599" fmla="*/ 53116 h 1301344"/>
                <a:gd name="connsiteX600" fmla="*/ 480576 w 1592822"/>
                <a:gd name="connsiteY600" fmla="*/ 50779 h 1301344"/>
                <a:gd name="connsiteX601" fmla="*/ 482397 w 1592822"/>
                <a:gd name="connsiteY601" fmla="*/ 48960 h 1301344"/>
                <a:gd name="connsiteX602" fmla="*/ 486015 w 1592822"/>
                <a:gd name="connsiteY602" fmla="*/ 47402 h 1301344"/>
                <a:gd name="connsiteX603" fmla="*/ 489657 w 1592822"/>
                <a:gd name="connsiteY603" fmla="*/ 46883 h 1301344"/>
                <a:gd name="connsiteX604" fmla="*/ 492252 w 1592822"/>
                <a:gd name="connsiteY604" fmla="*/ 47402 h 1301344"/>
                <a:gd name="connsiteX605" fmla="*/ 495371 w 1592822"/>
                <a:gd name="connsiteY605" fmla="*/ 46364 h 1301344"/>
                <a:gd name="connsiteX606" fmla="*/ 498240 w 1592822"/>
                <a:gd name="connsiteY606" fmla="*/ 41428 h 1301344"/>
                <a:gd name="connsiteX607" fmla="*/ 504728 w 1592822"/>
                <a:gd name="connsiteY607" fmla="*/ 35195 h 1301344"/>
                <a:gd name="connsiteX608" fmla="*/ 507323 w 1592822"/>
                <a:gd name="connsiteY608" fmla="*/ 38054 h 1301344"/>
                <a:gd name="connsiteX609" fmla="*/ 509917 w 1592822"/>
                <a:gd name="connsiteY609" fmla="*/ 36495 h 1301344"/>
                <a:gd name="connsiteX610" fmla="*/ 515631 w 1592822"/>
                <a:gd name="connsiteY610" fmla="*/ 39351 h 1301344"/>
                <a:gd name="connsiteX611" fmla="*/ 517452 w 1592822"/>
                <a:gd name="connsiteY611" fmla="*/ 37532 h 1301344"/>
                <a:gd name="connsiteX612" fmla="*/ 520047 w 1592822"/>
                <a:gd name="connsiteY612" fmla="*/ 39091 h 1301344"/>
                <a:gd name="connsiteX613" fmla="*/ 523166 w 1592822"/>
                <a:gd name="connsiteY613" fmla="*/ 38313 h 1301344"/>
                <a:gd name="connsiteX614" fmla="*/ 526285 w 1592822"/>
                <a:gd name="connsiteY614" fmla="*/ 40129 h 1301344"/>
                <a:gd name="connsiteX615" fmla="*/ 529927 w 1592822"/>
                <a:gd name="connsiteY615" fmla="*/ 40129 h 1301344"/>
                <a:gd name="connsiteX616" fmla="*/ 533046 w 1592822"/>
                <a:gd name="connsiteY616" fmla="*/ 38572 h 1301344"/>
                <a:gd name="connsiteX617" fmla="*/ 536415 w 1592822"/>
                <a:gd name="connsiteY617" fmla="*/ 39610 h 1301344"/>
                <a:gd name="connsiteX618" fmla="*/ 535916 w 1592822"/>
                <a:gd name="connsiteY618" fmla="*/ 36754 h 1301344"/>
                <a:gd name="connsiteX619" fmla="*/ 542653 w 1592822"/>
                <a:gd name="connsiteY619" fmla="*/ 28444 h 1301344"/>
                <a:gd name="connsiteX620" fmla="*/ 540581 w 1592822"/>
                <a:gd name="connsiteY620" fmla="*/ 25586 h 1301344"/>
                <a:gd name="connsiteX621" fmla="*/ 540581 w 1592822"/>
                <a:gd name="connsiteY621" fmla="*/ 23249 h 1301344"/>
                <a:gd name="connsiteX622" fmla="*/ 544749 w 1592822"/>
                <a:gd name="connsiteY622" fmla="*/ 25586 h 1301344"/>
                <a:gd name="connsiteX623" fmla="*/ 546295 w 1592822"/>
                <a:gd name="connsiteY623" fmla="*/ 24289 h 1301344"/>
                <a:gd name="connsiteX624" fmla="*/ 544998 w 1592822"/>
                <a:gd name="connsiteY624" fmla="*/ 21171 h 1301344"/>
                <a:gd name="connsiteX625" fmla="*/ 545272 w 1592822"/>
                <a:gd name="connsiteY625" fmla="*/ 19093 h 1301344"/>
                <a:gd name="connsiteX626" fmla="*/ 548366 w 1592822"/>
                <a:gd name="connsiteY626" fmla="*/ 17016 h 1301344"/>
                <a:gd name="connsiteX627" fmla="*/ 548640 w 1592822"/>
                <a:gd name="connsiteY627" fmla="*/ 13382 h 1301344"/>
                <a:gd name="connsiteX628" fmla="*/ 549938 w 1592822"/>
                <a:gd name="connsiteY628" fmla="*/ 11045 h 1301344"/>
                <a:gd name="connsiteX629" fmla="*/ 552009 w 1592822"/>
                <a:gd name="connsiteY629" fmla="*/ 9227 h 1301344"/>
                <a:gd name="connsiteX630" fmla="*/ 556176 w 1592822"/>
                <a:gd name="connsiteY630" fmla="*/ 9484 h 1301344"/>
                <a:gd name="connsiteX631" fmla="*/ 557997 w 1592822"/>
                <a:gd name="connsiteY631" fmla="*/ 7147 h 1301344"/>
                <a:gd name="connsiteX632" fmla="*/ 559544 w 1592822"/>
                <a:gd name="connsiteY632" fmla="*/ 7927 h 1301344"/>
                <a:gd name="connsiteX633" fmla="*/ 563960 w 1592822"/>
                <a:gd name="connsiteY633" fmla="*/ 8187 h 1301344"/>
                <a:gd name="connsiteX634" fmla="*/ 566555 w 1592822"/>
                <a:gd name="connsiteY634" fmla="*/ 4550 h 1301344"/>
                <a:gd name="connsiteX635" fmla="*/ 567603 w 1592822"/>
                <a:gd name="connsiteY635" fmla="*/ 4291 h 1301344"/>
                <a:gd name="connsiteX636" fmla="*/ 568901 w 1592822"/>
                <a:gd name="connsiteY636" fmla="*/ 654 h 1301344"/>
                <a:gd name="connsiteX637" fmla="*/ 571246 w 1592822"/>
                <a:gd name="connsiteY637" fmla="*/ -383 h 1301344"/>
                <a:gd name="connsiteX638" fmla="*/ 574365 w 1592822"/>
                <a:gd name="connsiteY638" fmla="*/ 2473 h 1301344"/>
                <a:gd name="connsiteX639" fmla="*/ 576960 w 1592822"/>
                <a:gd name="connsiteY639" fmla="*/ 2213 h 1301344"/>
                <a:gd name="connsiteX640" fmla="*/ 576436 w 1592822"/>
                <a:gd name="connsiteY640" fmla="*/ 7409 h 1301344"/>
                <a:gd name="connsiteX641" fmla="*/ 578257 w 1592822"/>
                <a:gd name="connsiteY641" fmla="*/ 7927 h 1301344"/>
                <a:gd name="connsiteX642" fmla="*/ 580078 w 1592822"/>
                <a:gd name="connsiteY642" fmla="*/ 11304 h 1301344"/>
                <a:gd name="connsiteX643" fmla="*/ 582923 w 1592822"/>
                <a:gd name="connsiteY643" fmla="*/ 12082 h 1301344"/>
                <a:gd name="connsiteX644" fmla="*/ 586041 w 1592822"/>
                <a:gd name="connsiteY644" fmla="*/ 10524 h 1301344"/>
                <a:gd name="connsiteX645" fmla="*/ 587863 w 1592822"/>
                <a:gd name="connsiteY645" fmla="*/ 12342 h 1301344"/>
                <a:gd name="connsiteX646" fmla="*/ 590982 w 1592822"/>
                <a:gd name="connsiteY646" fmla="*/ 12082 h 1301344"/>
                <a:gd name="connsiteX647" fmla="*/ 590982 w 1592822"/>
                <a:gd name="connsiteY647" fmla="*/ 14422 h 1301344"/>
                <a:gd name="connsiteX648" fmla="*/ 595673 w 1592822"/>
                <a:gd name="connsiteY648" fmla="*/ 17018 h 1301344"/>
                <a:gd name="connsiteX649" fmla="*/ 593576 w 1592822"/>
                <a:gd name="connsiteY649" fmla="*/ 19874 h 1301344"/>
                <a:gd name="connsiteX650" fmla="*/ 595673 w 1592822"/>
                <a:gd name="connsiteY650" fmla="*/ 21174 h 1301344"/>
                <a:gd name="connsiteX651" fmla="*/ 593078 w 1592822"/>
                <a:gd name="connsiteY651" fmla="*/ 23511 h 1301344"/>
                <a:gd name="connsiteX652" fmla="*/ 596970 w 1592822"/>
                <a:gd name="connsiteY652" fmla="*/ 28703 h 1301344"/>
                <a:gd name="connsiteX653" fmla="*/ 597993 w 1592822"/>
                <a:gd name="connsiteY653" fmla="*/ 28184 h 1301344"/>
                <a:gd name="connsiteX654" fmla="*/ 605029 w 1592822"/>
                <a:gd name="connsiteY654" fmla="*/ 33380 h 1301344"/>
                <a:gd name="connsiteX655" fmla="*/ 605279 w 1592822"/>
                <a:gd name="connsiteY655" fmla="*/ 36495 h 1301344"/>
                <a:gd name="connsiteX656" fmla="*/ 609171 w 1592822"/>
                <a:gd name="connsiteY656" fmla="*/ 38054 h 1301344"/>
                <a:gd name="connsiteX657" fmla="*/ 611516 w 1592822"/>
                <a:gd name="connsiteY657" fmla="*/ 41428 h 1301344"/>
                <a:gd name="connsiteX658" fmla="*/ 610992 w 1592822"/>
                <a:gd name="connsiteY658" fmla="*/ 47142 h 1301344"/>
                <a:gd name="connsiteX659" fmla="*/ 607349 w 1592822"/>
                <a:gd name="connsiteY659" fmla="*/ 49220 h 1301344"/>
                <a:gd name="connsiteX660" fmla="*/ 606576 w 1592822"/>
                <a:gd name="connsiteY660" fmla="*/ 52078 h 1301344"/>
                <a:gd name="connsiteX661" fmla="*/ 608921 w 1592822"/>
                <a:gd name="connsiteY661" fmla="*/ 53375 h 1301344"/>
                <a:gd name="connsiteX662" fmla="*/ 612814 w 1592822"/>
                <a:gd name="connsiteY662" fmla="*/ 54415 h 1301344"/>
                <a:gd name="connsiteX663" fmla="*/ 614111 w 1592822"/>
                <a:gd name="connsiteY663" fmla="*/ 55974 h 1301344"/>
                <a:gd name="connsiteX664" fmla="*/ 614884 w 1592822"/>
                <a:gd name="connsiteY664" fmla="*/ 59608 h 1301344"/>
                <a:gd name="connsiteX665" fmla="*/ 619052 w 1592822"/>
                <a:gd name="connsiteY665" fmla="*/ 62466 h 1301344"/>
                <a:gd name="connsiteX666" fmla="*/ 622943 w 1592822"/>
                <a:gd name="connsiteY666" fmla="*/ 60388 h 1301344"/>
                <a:gd name="connsiteX667" fmla="*/ 625014 w 1592822"/>
                <a:gd name="connsiteY667" fmla="*/ 61167 h 1301344"/>
                <a:gd name="connsiteX668" fmla="*/ 627634 w 1592822"/>
                <a:gd name="connsiteY668" fmla="*/ 60388 h 1301344"/>
                <a:gd name="connsiteX669" fmla="*/ 633348 w 1592822"/>
                <a:gd name="connsiteY669" fmla="*/ 61685 h 1301344"/>
                <a:gd name="connsiteX670" fmla="*/ 635145 w 1592822"/>
                <a:gd name="connsiteY670" fmla="*/ 63504 h 1301344"/>
                <a:gd name="connsiteX671" fmla="*/ 636716 w 1592822"/>
                <a:gd name="connsiteY671" fmla="*/ 63244 h 1301344"/>
                <a:gd name="connsiteX672" fmla="*/ 640883 w 1592822"/>
                <a:gd name="connsiteY672" fmla="*/ 67399 h 1301344"/>
                <a:gd name="connsiteX673" fmla="*/ 640883 w 1592822"/>
                <a:gd name="connsiteY673" fmla="*/ 69998 h 1301344"/>
                <a:gd name="connsiteX674" fmla="*/ 644501 w 1592822"/>
                <a:gd name="connsiteY674" fmla="*/ 75969 h 1301344"/>
                <a:gd name="connsiteX675" fmla="*/ 645299 w 1592822"/>
                <a:gd name="connsiteY675" fmla="*/ 79346 h 1301344"/>
                <a:gd name="connsiteX676" fmla="*/ 644251 w 1592822"/>
                <a:gd name="connsiteY676" fmla="*/ 80646 h 1301344"/>
                <a:gd name="connsiteX677" fmla="*/ 649191 w 1592822"/>
                <a:gd name="connsiteY677" fmla="*/ 82983 h 1301344"/>
                <a:gd name="connsiteX678" fmla="*/ 652560 w 1592822"/>
                <a:gd name="connsiteY678" fmla="*/ 86617 h 1301344"/>
                <a:gd name="connsiteX679" fmla="*/ 651786 w 1592822"/>
                <a:gd name="connsiteY679" fmla="*/ 91812 h 1301344"/>
                <a:gd name="connsiteX680" fmla="*/ 648917 w 1592822"/>
                <a:gd name="connsiteY680" fmla="*/ 97785 h 1301344"/>
                <a:gd name="connsiteX681" fmla="*/ 644501 w 1592822"/>
                <a:gd name="connsiteY681" fmla="*/ 101160 h 1301344"/>
                <a:gd name="connsiteX682" fmla="*/ 646597 w 1592822"/>
                <a:gd name="connsiteY682" fmla="*/ 104537 h 1301344"/>
                <a:gd name="connsiteX683" fmla="*/ 647121 w 1592822"/>
                <a:gd name="connsiteY683" fmla="*/ 107914 h 1301344"/>
                <a:gd name="connsiteX684" fmla="*/ 649715 w 1592822"/>
                <a:gd name="connsiteY684" fmla="*/ 111548 h 1301344"/>
                <a:gd name="connsiteX685" fmla="*/ 652310 w 1592822"/>
                <a:gd name="connsiteY685" fmla="*/ 114665 h 1301344"/>
                <a:gd name="connsiteX686" fmla="*/ 655155 w 1592822"/>
                <a:gd name="connsiteY686" fmla="*/ 116483 h 1301344"/>
                <a:gd name="connsiteX687" fmla="*/ 658274 w 1592822"/>
                <a:gd name="connsiteY687" fmla="*/ 117780 h 1301344"/>
                <a:gd name="connsiteX688" fmla="*/ 662964 w 1592822"/>
                <a:gd name="connsiteY688" fmla="*/ 117002 h 1301344"/>
                <a:gd name="connsiteX689" fmla="*/ 668154 w 1592822"/>
                <a:gd name="connsiteY689" fmla="*/ 114665 h 1301344"/>
                <a:gd name="connsiteX690" fmla="*/ 669976 w 1592822"/>
                <a:gd name="connsiteY690" fmla="*/ 115443 h 1301344"/>
                <a:gd name="connsiteX691" fmla="*/ 679332 w 1592822"/>
                <a:gd name="connsiteY691" fmla="*/ 112328 h 1301344"/>
                <a:gd name="connsiteX692" fmla="*/ 682975 w 1592822"/>
                <a:gd name="connsiteY692" fmla="*/ 113106 h 1301344"/>
                <a:gd name="connsiteX693" fmla="*/ 684771 w 1592822"/>
                <a:gd name="connsiteY693" fmla="*/ 109732 h 1301344"/>
                <a:gd name="connsiteX694" fmla="*/ 688414 w 1592822"/>
                <a:gd name="connsiteY694" fmla="*/ 106614 h 1301344"/>
                <a:gd name="connsiteX695" fmla="*/ 696723 w 1592822"/>
                <a:gd name="connsiteY695" fmla="*/ 106614 h 1301344"/>
                <a:gd name="connsiteX696" fmla="*/ 698294 w 1592822"/>
                <a:gd name="connsiteY696" fmla="*/ 107395 h 1301344"/>
                <a:gd name="connsiteX697" fmla="*/ 702960 w 1592822"/>
                <a:gd name="connsiteY697" fmla="*/ 107395 h 1301344"/>
                <a:gd name="connsiteX698" fmla="*/ 703759 w 1592822"/>
                <a:gd name="connsiteY698" fmla="*/ 104796 h 1301344"/>
                <a:gd name="connsiteX699" fmla="*/ 705555 w 1592822"/>
                <a:gd name="connsiteY699" fmla="*/ 104018 h 1301344"/>
                <a:gd name="connsiteX700" fmla="*/ 707127 w 1592822"/>
                <a:gd name="connsiteY700" fmla="*/ 101421 h 1301344"/>
                <a:gd name="connsiteX701" fmla="*/ 705829 w 1592822"/>
                <a:gd name="connsiteY701" fmla="*/ 97526 h 1301344"/>
                <a:gd name="connsiteX702" fmla="*/ 706878 w 1592822"/>
                <a:gd name="connsiteY702" fmla="*/ 95707 h 1301344"/>
                <a:gd name="connsiteX703" fmla="*/ 705056 w 1592822"/>
                <a:gd name="connsiteY703" fmla="*/ 92590 h 1301344"/>
                <a:gd name="connsiteX704" fmla="*/ 707376 w 1592822"/>
                <a:gd name="connsiteY704" fmla="*/ 91034 h 1301344"/>
                <a:gd name="connsiteX705" fmla="*/ 714388 w 1592822"/>
                <a:gd name="connsiteY705" fmla="*/ 93889 h 1301344"/>
                <a:gd name="connsiteX706" fmla="*/ 715959 w 1592822"/>
                <a:gd name="connsiteY706" fmla="*/ 91552 h 1301344"/>
                <a:gd name="connsiteX707" fmla="*/ 720376 w 1592822"/>
                <a:gd name="connsiteY707" fmla="*/ 94408 h 1301344"/>
                <a:gd name="connsiteX708" fmla="*/ 721923 w 1592822"/>
                <a:gd name="connsiteY708" fmla="*/ 93111 h 1301344"/>
                <a:gd name="connsiteX709" fmla="*/ 723220 w 1592822"/>
                <a:gd name="connsiteY709" fmla="*/ 97266 h 1301344"/>
                <a:gd name="connsiteX710" fmla="*/ 725840 w 1592822"/>
                <a:gd name="connsiteY710" fmla="*/ 96226 h 1301344"/>
                <a:gd name="connsiteX711" fmla="*/ 724792 w 1592822"/>
                <a:gd name="connsiteY711" fmla="*/ 100122 h 1301344"/>
                <a:gd name="connsiteX712" fmla="*/ 728161 w 1592822"/>
                <a:gd name="connsiteY712" fmla="*/ 100641 h 1301344"/>
                <a:gd name="connsiteX713" fmla="*/ 732577 w 1592822"/>
                <a:gd name="connsiteY713" fmla="*/ 103499 h 1301344"/>
                <a:gd name="connsiteX714" fmla="*/ 735696 w 1592822"/>
                <a:gd name="connsiteY714" fmla="*/ 109732 h 1301344"/>
                <a:gd name="connsiteX715" fmla="*/ 736220 w 1592822"/>
                <a:gd name="connsiteY715" fmla="*/ 114146 h 1301344"/>
                <a:gd name="connsiteX716" fmla="*/ 737766 w 1592822"/>
                <a:gd name="connsiteY716" fmla="*/ 114146 h 1301344"/>
                <a:gd name="connsiteX717" fmla="*/ 738815 w 1592822"/>
                <a:gd name="connsiteY717" fmla="*/ 119858 h 1301344"/>
                <a:gd name="connsiteX718" fmla="*/ 741160 w 1592822"/>
                <a:gd name="connsiteY718" fmla="*/ 122716 h 1301344"/>
                <a:gd name="connsiteX719" fmla="*/ 745576 w 1592822"/>
                <a:gd name="connsiteY719" fmla="*/ 124275 h 1301344"/>
                <a:gd name="connsiteX720" fmla="*/ 750516 w 1592822"/>
                <a:gd name="connsiteY720" fmla="*/ 130246 h 1301344"/>
                <a:gd name="connsiteX721" fmla="*/ 751290 w 1592822"/>
                <a:gd name="connsiteY721" fmla="*/ 132583 h 1301344"/>
                <a:gd name="connsiteX722" fmla="*/ 758550 w 1592822"/>
                <a:gd name="connsiteY722" fmla="*/ 137778 h 1301344"/>
                <a:gd name="connsiteX723" fmla="*/ 759873 w 1592822"/>
                <a:gd name="connsiteY723" fmla="*/ 139856 h 1301344"/>
                <a:gd name="connsiteX724" fmla="*/ 760122 w 1592822"/>
                <a:gd name="connsiteY724" fmla="*/ 142971 h 1301344"/>
                <a:gd name="connsiteX725" fmla="*/ 762193 w 1592822"/>
                <a:gd name="connsiteY725" fmla="*/ 142452 h 1301344"/>
                <a:gd name="connsiteX726" fmla="*/ 764014 w 1592822"/>
                <a:gd name="connsiteY726" fmla="*/ 140115 h 1301344"/>
                <a:gd name="connsiteX727" fmla="*/ 765836 w 1592822"/>
                <a:gd name="connsiteY727" fmla="*/ 139596 h 1301344"/>
                <a:gd name="connsiteX728" fmla="*/ 771300 w 1592822"/>
                <a:gd name="connsiteY728" fmla="*/ 141415 h 1301344"/>
                <a:gd name="connsiteX729" fmla="*/ 776215 w 1592822"/>
                <a:gd name="connsiteY729" fmla="*/ 142452 h 1301344"/>
                <a:gd name="connsiteX730" fmla="*/ 779334 w 1592822"/>
                <a:gd name="connsiteY730" fmla="*/ 141933 h 1301344"/>
                <a:gd name="connsiteX731" fmla="*/ 783251 w 1592822"/>
                <a:gd name="connsiteY731" fmla="*/ 142193 h 1301344"/>
                <a:gd name="connsiteX732" fmla="*/ 785846 w 1592822"/>
                <a:gd name="connsiteY732" fmla="*/ 144270 h 1301344"/>
                <a:gd name="connsiteX733" fmla="*/ 789738 w 1592822"/>
                <a:gd name="connsiteY733" fmla="*/ 145048 h 1301344"/>
                <a:gd name="connsiteX734" fmla="*/ 789215 w 1592822"/>
                <a:gd name="connsiteY734" fmla="*/ 150503 h 1301344"/>
                <a:gd name="connsiteX735" fmla="*/ 790262 w 1592822"/>
                <a:gd name="connsiteY735" fmla="*/ 154140 h 1301344"/>
                <a:gd name="connsiteX736" fmla="*/ 794429 w 1592822"/>
                <a:gd name="connsiteY736" fmla="*/ 156995 h 1301344"/>
                <a:gd name="connsiteX737" fmla="*/ 793905 w 1592822"/>
                <a:gd name="connsiteY737" fmla="*/ 160891 h 1301344"/>
                <a:gd name="connsiteX738" fmla="*/ 791835 w 1592822"/>
                <a:gd name="connsiteY738" fmla="*/ 164006 h 1301344"/>
                <a:gd name="connsiteX739" fmla="*/ 793381 w 1592822"/>
                <a:gd name="connsiteY739" fmla="*/ 166343 h 1301344"/>
                <a:gd name="connsiteX740" fmla="*/ 795452 w 1592822"/>
                <a:gd name="connsiteY740" fmla="*/ 168161 h 1301344"/>
                <a:gd name="connsiteX741" fmla="*/ 798321 w 1592822"/>
                <a:gd name="connsiteY741" fmla="*/ 168421 h 1301344"/>
                <a:gd name="connsiteX742" fmla="*/ 799619 w 1592822"/>
                <a:gd name="connsiteY742" fmla="*/ 170239 h 1301344"/>
                <a:gd name="connsiteX743" fmla="*/ 802463 w 1592822"/>
                <a:gd name="connsiteY743" fmla="*/ 169980 h 1301344"/>
                <a:gd name="connsiteX744" fmla="*/ 805856 w 1592822"/>
                <a:gd name="connsiteY744" fmla="*/ 172317 h 1301344"/>
                <a:gd name="connsiteX745" fmla="*/ 805333 w 1592822"/>
                <a:gd name="connsiteY745" fmla="*/ 175434 h 1301344"/>
                <a:gd name="connsiteX746" fmla="*/ 802987 w 1592822"/>
                <a:gd name="connsiteY746" fmla="*/ 176993 h 1301344"/>
                <a:gd name="connsiteX747" fmla="*/ 801440 w 1592822"/>
                <a:gd name="connsiteY747" fmla="*/ 182186 h 1301344"/>
                <a:gd name="connsiteX748" fmla="*/ 802738 w 1592822"/>
                <a:gd name="connsiteY748" fmla="*/ 183485 h 1301344"/>
                <a:gd name="connsiteX749" fmla="*/ 804035 w 1592822"/>
                <a:gd name="connsiteY749" fmla="*/ 188159 h 1301344"/>
                <a:gd name="connsiteX750" fmla="*/ 801440 w 1592822"/>
                <a:gd name="connsiteY750" fmla="*/ 194133 h 1301344"/>
                <a:gd name="connsiteX751" fmla="*/ 804035 w 1592822"/>
                <a:gd name="connsiteY751" fmla="*/ 193352 h 1301344"/>
                <a:gd name="connsiteX752" fmla="*/ 806904 w 1592822"/>
                <a:gd name="connsiteY752" fmla="*/ 196470 h 1301344"/>
                <a:gd name="connsiteX753" fmla="*/ 808975 w 1592822"/>
                <a:gd name="connsiteY753" fmla="*/ 200106 h 1301344"/>
                <a:gd name="connsiteX754" fmla="*/ 813641 w 1592822"/>
                <a:gd name="connsiteY754" fmla="*/ 204521 h 1301344"/>
                <a:gd name="connsiteX755" fmla="*/ 816510 w 1592822"/>
                <a:gd name="connsiteY755" fmla="*/ 205817 h 1301344"/>
                <a:gd name="connsiteX756" fmla="*/ 820927 w 1592822"/>
                <a:gd name="connsiteY756" fmla="*/ 211013 h 1301344"/>
                <a:gd name="connsiteX757" fmla="*/ 826117 w 1592822"/>
                <a:gd name="connsiteY757" fmla="*/ 212569 h 1301344"/>
                <a:gd name="connsiteX758" fmla="*/ 829759 w 1592822"/>
                <a:gd name="connsiteY758" fmla="*/ 214647 h 1301344"/>
                <a:gd name="connsiteX759" fmla="*/ 832354 w 1592822"/>
                <a:gd name="connsiteY759" fmla="*/ 216986 h 1301344"/>
                <a:gd name="connsiteX760" fmla="*/ 839640 w 1592822"/>
                <a:gd name="connsiteY760" fmla="*/ 220361 h 1301344"/>
                <a:gd name="connsiteX761" fmla="*/ 844555 w 1592822"/>
                <a:gd name="connsiteY761" fmla="*/ 221401 h 1301344"/>
                <a:gd name="connsiteX762" fmla="*/ 851067 w 1592822"/>
                <a:gd name="connsiteY762" fmla="*/ 223738 h 1301344"/>
                <a:gd name="connsiteX763" fmla="*/ 861721 w 1592822"/>
                <a:gd name="connsiteY763" fmla="*/ 225815 h 1301344"/>
                <a:gd name="connsiteX764" fmla="*/ 867958 w 1592822"/>
                <a:gd name="connsiteY764" fmla="*/ 225556 h 1301344"/>
                <a:gd name="connsiteX765" fmla="*/ 873148 w 1592822"/>
                <a:gd name="connsiteY765" fmla="*/ 226075 h 1301344"/>
                <a:gd name="connsiteX766" fmla="*/ 878862 w 1592822"/>
                <a:gd name="connsiteY766" fmla="*/ 228152 h 1301344"/>
                <a:gd name="connsiteX767" fmla="*/ 888992 w 1592822"/>
                <a:gd name="connsiteY767" fmla="*/ 231011 h 1301344"/>
                <a:gd name="connsiteX768" fmla="*/ 896776 w 1592822"/>
                <a:gd name="connsiteY768" fmla="*/ 237503 h 1301344"/>
                <a:gd name="connsiteX769" fmla="*/ 904311 w 1592822"/>
                <a:gd name="connsiteY769" fmla="*/ 239580 h 1301344"/>
                <a:gd name="connsiteX770" fmla="*/ 911323 w 1592822"/>
                <a:gd name="connsiteY770" fmla="*/ 239580 h 1301344"/>
                <a:gd name="connsiteX771" fmla="*/ 914442 w 1592822"/>
                <a:gd name="connsiteY771" fmla="*/ 240358 h 1301344"/>
                <a:gd name="connsiteX772" fmla="*/ 919382 w 1592822"/>
                <a:gd name="connsiteY772" fmla="*/ 240358 h 1301344"/>
                <a:gd name="connsiteX773" fmla="*/ 926393 w 1592822"/>
                <a:gd name="connsiteY773" fmla="*/ 239840 h 1301344"/>
                <a:gd name="connsiteX774" fmla="*/ 926667 w 1592822"/>
                <a:gd name="connsiteY774" fmla="*/ 241658 h 1301344"/>
                <a:gd name="connsiteX775" fmla="*/ 930560 w 1592822"/>
                <a:gd name="connsiteY775" fmla="*/ 241398 h 1301344"/>
                <a:gd name="connsiteX776" fmla="*/ 933404 w 1592822"/>
                <a:gd name="connsiteY776" fmla="*/ 245035 h 1301344"/>
                <a:gd name="connsiteX777" fmla="*/ 934726 w 1592822"/>
                <a:gd name="connsiteY777" fmla="*/ 240880 h 1301344"/>
                <a:gd name="connsiteX778" fmla="*/ 937571 w 1592822"/>
                <a:gd name="connsiteY778" fmla="*/ 242957 h 1301344"/>
                <a:gd name="connsiteX779" fmla="*/ 948749 w 1592822"/>
                <a:gd name="connsiteY779" fmla="*/ 246853 h 1301344"/>
                <a:gd name="connsiteX780" fmla="*/ 952117 w 1592822"/>
                <a:gd name="connsiteY780" fmla="*/ 249449 h 1301344"/>
                <a:gd name="connsiteX781" fmla="*/ 953939 w 1592822"/>
                <a:gd name="connsiteY781" fmla="*/ 249449 h 1301344"/>
                <a:gd name="connsiteX782" fmla="*/ 955236 w 1592822"/>
                <a:gd name="connsiteY782" fmla="*/ 247112 h 1301344"/>
                <a:gd name="connsiteX783" fmla="*/ 958604 w 1592822"/>
                <a:gd name="connsiteY783" fmla="*/ 246332 h 1301344"/>
                <a:gd name="connsiteX784" fmla="*/ 962521 w 1592822"/>
                <a:gd name="connsiteY784" fmla="*/ 251527 h 1301344"/>
                <a:gd name="connsiteX785" fmla="*/ 963819 w 1592822"/>
                <a:gd name="connsiteY785" fmla="*/ 249449 h 1301344"/>
                <a:gd name="connsiteX786" fmla="*/ 967711 w 1592822"/>
                <a:gd name="connsiteY786" fmla="*/ 249709 h 1301344"/>
                <a:gd name="connsiteX787" fmla="*/ 969258 w 1592822"/>
                <a:gd name="connsiteY787" fmla="*/ 251527 h 1301344"/>
                <a:gd name="connsiteX788" fmla="*/ 971354 w 1592822"/>
                <a:gd name="connsiteY788" fmla="*/ 250487 h 1301344"/>
                <a:gd name="connsiteX789" fmla="*/ 974972 w 1592822"/>
                <a:gd name="connsiteY789" fmla="*/ 251527 h 1301344"/>
                <a:gd name="connsiteX790" fmla="*/ 977592 w 1592822"/>
                <a:gd name="connsiteY790" fmla="*/ 247631 h 1301344"/>
                <a:gd name="connsiteX791" fmla="*/ 979912 w 1592822"/>
                <a:gd name="connsiteY791" fmla="*/ 248409 h 1301344"/>
                <a:gd name="connsiteX792" fmla="*/ 983031 w 1592822"/>
                <a:gd name="connsiteY792" fmla="*/ 251527 h 1301344"/>
                <a:gd name="connsiteX793" fmla="*/ 989019 w 1592822"/>
                <a:gd name="connsiteY793" fmla="*/ 256460 h 1301344"/>
                <a:gd name="connsiteX794" fmla="*/ 986923 w 1592822"/>
                <a:gd name="connsiteY794" fmla="*/ 258538 h 1301344"/>
                <a:gd name="connsiteX795" fmla="*/ 982257 w 1592822"/>
                <a:gd name="connsiteY795" fmla="*/ 261134 h 1301344"/>
                <a:gd name="connsiteX796" fmla="*/ 982257 w 1592822"/>
                <a:gd name="connsiteY796" fmla="*/ 263731 h 1301344"/>
                <a:gd name="connsiteX797" fmla="*/ 984079 w 1592822"/>
                <a:gd name="connsiteY797" fmla="*/ 266330 h 1301344"/>
                <a:gd name="connsiteX798" fmla="*/ 985626 w 1592822"/>
                <a:gd name="connsiteY798" fmla="*/ 265290 h 1301344"/>
                <a:gd name="connsiteX799" fmla="*/ 990316 w 1592822"/>
                <a:gd name="connsiteY799" fmla="*/ 267886 h 1301344"/>
                <a:gd name="connsiteX800" fmla="*/ 996030 w 1592822"/>
                <a:gd name="connsiteY800" fmla="*/ 267367 h 1301344"/>
                <a:gd name="connsiteX801" fmla="*/ 999922 w 1592822"/>
                <a:gd name="connsiteY801" fmla="*/ 265808 h 1301344"/>
                <a:gd name="connsiteX802" fmla="*/ 1004089 w 1592822"/>
                <a:gd name="connsiteY802" fmla="*/ 267888 h 1301344"/>
                <a:gd name="connsiteX803" fmla="*/ 1011624 w 1592822"/>
                <a:gd name="connsiteY803" fmla="*/ 272822 h 1301344"/>
                <a:gd name="connsiteX804" fmla="*/ 1017862 w 1592822"/>
                <a:gd name="connsiteY804" fmla="*/ 279314 h 1301344"/>
                <a:gd name="connsiteX805" fmla="*/ 1020706 w 1592822"/>
                <a:gd name="connsiteY805" fmla="*/ 285028 h 1301344"/>
                <a:gd name="connsiteX806" fmla="*/ 1026170 w 1592822"/>
                <a:gd name="connsiteY806" fmla="*/ 290999 h 1301344"/>
                <a:gd name="connsiteX807" fmla="*/ 1029538 w 1592822"/>
                <a:gd name="connsiteY807" fmla="*/ 295675 h 1301344"/>
                <a:gd name="connsiteX808" fmla="*/ 1032408 w 1592822"/>
                <a:gd name="connsiteY808" fmla="*/ 302168 h 1301344"/>
                <a:gd name="connsiteX809" fmla="*/ 1035003 w 1592822"/>
                <a:gd name="connsiteY809" fmla="*/ 306582 h 1301344"/>
                <a:gd name="connsiteX810" fmla="*/ 1038122 w 1592822"/>
                <a:gd name="connsiteY810" fmla="*/ 314633 h 1301344"/>
                <a:gd name="connsiteX811" fmla="*/ 1040442 w 1592822"/>
                <a:gd name="connsiteY811" fmla="*/ 319307 h 1301344"/>
                <a:gd name="connsiteX812" fmla="*/ 1040442 w 1592822"/>
                <a:gd name="connsiteY812" fmla="*/ 323981 h 1301344"/>
                <a:gd name="connsiteX813" fmla="*/ 1043311 w 1592822"/>
                <a:gd name="connsiteY813" fmla="*/ 326839 h 1301344"/>
                <a:gd name="connsiteX814" fmla="*/ 1044858 w 1592822"/>
                <a:gd name="connsiteY814" fmla="*/ 329954 h 1301344"/>
                <a:gd name="connsiteX815" fmla="*/ 1045657 w 1592822"/>
                <a:gd name="connsiteY815" fmla="*/ 333850 h 1301344"/>
                <a:gd name="connsiteX816" fmla="*/ 1050323 w 1592822"/>
                <a:gd name="connsiteY816" fmla="*/ 335150 h 1301344"/>
                <a:gd name="connsiteX817" fmla="*/ 1052668 w 1592822"/>
                <a:gd name="connsiteY817" fmla="*/ 340083 h 1301344"/>
                <a:gd name="connsiteX818" fmla="*/ 1054489 w 1592822"/>
                <a:gd name="connsiteY818" fmla="*/ 341382 h 1301344"/>
                <a:gd name="connsiteX819" fmla="*/ 1057084 w 1592822"/>
                <a:gd name="connsiteY819" fmla="*/ 341382 h 1301344"/>
                <a:gd name="connsiteX820" fmla="*/ 1059929 w 1592822"/>
                <a:gd name="connsiteY820" fmla="*/ 344238 h 1301344"/>
                <a:gd name="connsiteX821" fmla="*/ 1060203 w 1592822"/>
                <a:gd name="connsiteY821" fmla="*/ 347094 h 1301344"/>
                <a:gd name="connsiteX822" fmla="*/ 1064345 w 1592822"/>
                <a:gd name="connsiteY822" fmla="*/ 344757 h 1301344"/>
                <a:gd name="connsiteX823" fmla="*/ 1066964 w 1592822"/>
                <a:gd name="connsiteY823" fmla="*/ 346316 h 1301344"/>
                <a:gd name="connsiteX824" fmla="*/ 1070857 w 1592822"/>
                <a:gd name="connsiteY824" fmla="*/ 344238 h 1301344"/>
                <a:gd name="connsiteX825" fmla="*/ 1072928 w 1592822"/>
                <a:gd name="connsiteY825" fmla="*/ 346316 h 1301344"/>
                <a:gd name="connsiteX826" fmla="*/ 1072154 w 1592822"/>
                <a:gd name="connsiteY826" fmla="*/ 350990 h 1301344"/>
                <a:gd name="connsiteX827" fmla="*/ 1073976 w 1592822"/>
                <a:gd name="connsiteY827" fmla="*/ 350990 h 1301344"/>
                <a:gd name="connsiteX828" fmla="*/ 1077344 w 1592822"/>
                <a:gd name="connsiteY828" fmla="*/ 352548 h 1301344"/>
                <a:gd name="connsiteX829" fmla="*/ 1079415 w 1592822"/>
                <a:gd name="connsiteY829" fmla="*/ 357222 h 1301344"/>
                <a:gd name="connsiteX830" fmla="*/ 1083582 w 1592822"/>
                <a:gd name="connsiteY830" fmla="*/ 360600 h 1301344"/>
                <a:gd name="connsiteX831" fmla="*/ 1084605 w 1592822"/>
                <a:gd name="connsiteY831" fmla="*/ 362158 h 1301344"/>
                <a:gd name="connsiteX832" fmla="*/ 1084106 w 1592822"/>
                <a:gd name="connsiteY832" fmla="*/ 365014 h 1301344"/>
                <a:gd name="connsiteX833" fmla="*/ 1086950 w 1592822"/>
                <a:gd name="connsiteY833" fmla="*/ 365274 h 1301344"/>
                <a:gd name="connsiteX834" fmla="*/ 1088771 w 1592822"/>
                <a:gd name="connsiteY834" fmla="*/ 367092 h 1301344"/>
                <a:gd name="connsiteX835" fmla="*/ 1091117 w 1592822"/>
                <a:gd name="connsiteY835" fmla="*/ 365792 h 1301344"/>
                <a:gd name="connsiteX836" fmla="*/ 1095009 w 1592822"/>
                <a:gd name="connsiteY836" fmla="*/ 366830 h 1301344"/>
                <a:gd name="connsiteX837" fmla="*/ 1097355 w 1592822"/>
                <a:gd name="connsiteY837" fmla="*/ 369167 h 1301344"/>
                <a:gd name="connsiteX838" fmla="*/ 1097854 w 1592822"/>
                <a:gd name="connsiteY838" fmla="*/ 371506 h 1301344"/>
                <a:gd name="connsiteX839" fmla="*/ 1097080 w 1592822"/>
                <a:gd name="connsiteY839" fmla="*/ 374362 h 1301344"/>
                <a:gd name="connsiteX840" fmla="*/ 1098652 w 1592822"/>
                <a:gd name="connsiteY840" fmla="*/ 379295 h 1301344"/>
                <a:gd name="connsiteX841" fmla="*/ 1101247 w 1592822"/>
                <a:gd name="connsiteY841" fmla="*/ 379555 h 1301344"/>
                <a:gd name="connsiteX842" fmla="*/ 1100972 w 1592822"/>
                <a:gd name="connsiteY842" fmla="*/ 383191 h 1301344"/>
                <a:gd name="connsiteX843" fmla="*/ 1104091 w 1592822"/>
                <a:gd name="connsiteY843" fmla="*/ 380595 h 1301344"/>
                <a:gd name="connsiteX844" fmla="*/ 1106187 w 1592822"/>
                <a:gd name="connsiteY844" fmla="*/ 382151 h 1301344"/>
                <a:gd name="connsiteX845" fmla="*/ 1108782 w 1592822"/>
                <a:gd name="connsiteY845" fmla="*/ 380074 h 1301344"/>
                <a:gd name="connsiteX846" fmla="*/ 1110079 w 1592822"/>
                <a:gd name="connsiteY846" fmla="*/ 382411 h 1301344"/>
                <a:gd name="connsiteX847" fmla="*/ 1109555 w 1592822"/>
                <a:gd name="connsiteY847" fmla="*/ 385009 h 1301344"/>
                <a:gd name="connsiteX848" fmla="*/ 1111900 w 1592822"/>
                <a:gd name="connsiteY848" fmla="*/ 387346 h 1301344"/>
                <a:gd name="connsiteX849" fmla="*/ 1114246 w 1592822"/>
                <a:gd name="connsiteY849" fmla="*/ 387603 h 1301344"/>
                <a:gd name="connsiteX850" fmla="*/ 1114246 w 1592822"/>
                <a:gd name="connsiteY850" fmla="*/ 393058 h 1301344"/>
                <a:gd name="connsiteX851" fmla="*/ 1117614 w 1592822"/>
                <a:gd name="connsiteY851" fmla="*/ 393058 h 1301344"/>
                <a:gd name="connsiteX852" fmla="*/ 1120209 w 1592822"/>
                <a:gd name="connsiteY852" fmla="*/ 394098 h 1301344"/>
                <a:gd name="connsiteX853" fmla="*/ 1122804 w 1592822"/>
                <a:gd name="connsiteY853" fmla="*/ 402927 h 1301344"/>
                <a:gd name="connsiteX854" fmla="*/ 1122031 w 1592822"/>
                <a:gd name="connsiteY854" fmla="*/ 409160 h 1301344"/>
                <a:gd name="connsiteX855" fmla="*/ 1123054 w 1592822"/>
                <a:gd name="connsiteY855" fmla="*/ 411756 h 1301344"/>
                <a:gd name="connsiteX856" fmla="*/ 1122804 w 1592822"/>
                <a:gd name="connsiteY856" fmla="*/ 416951 h 1301344"/>
                <a:gd name="connsiteX857" fmla="*/ 1122031 w 1592822"/>
                <a:gd name="connsiteY857" fmla="*/ 419288 h 1301344"/>
                <a:gd name="connsiteX858" fmla="*/ 1118388 w 1592822"/>
                <a:gd name="connsiteY858" fmla="*/ 421885 h 1301344"/>
                <a:gd name="connsiteX859" fmla="*/ 1117340 w 1592822"/>
                <a:gd name="connsiteY859" fmla="*/ 425000 h 1301344"/>
                <a:gd name="connsiteX860" fmla="*/ 1113972 w 1592822"/>
                <a:gd name="connsiteY860" fmla="*/ 427599 h 1301344"/>
                <a:gd name="connsiteX861" fmla="*/ 1112400 w 1592822"/>
                <a:gd name="connsiteY861" fmla="*/ 430195 h 1301344"/>
                <a:gd name="connsiteX862" fmla="*/ 1108782 w 1592822"/>
                <a:gd name="connsiteY862" fmla="*/ 432013 h 1301344"/>
                <a:gd name="connsiteX863" fmla="*/ 1109805 w 1592822"/>
                <a:gd name="connsiteY863" fmla="*/ 433310 h 1301344"/>
                <a:gd name="connsiteX864" fmla="*/ 1106960 w 1592822"/>
                <a:gd name="connsiteY864" fmla="*/ 436947 h 1301344"/>
                <a:gd name="connsiteX865" fmla="*/ 1104091 w 1592822"/>
                <a:gd name="connsiteY865" fmla="*/ 439805 h 1301344"/>
                <a:gd name="connsiteX866" fmla="*/ 1105663 w 1592822"/>
                <a:gd name="connsiteY866" fmla="*/ 440842 h 1301344"/>
                <a:gd name="connsiteX867" fmla="*/ 1103592 w 1592822"/>
                <a:gd name="connsiteY867" fmla="*/ 444479 h 1301344"/>
                <a:gd name="connsiteX868" fmla="*/ 1100972 w 1592822"/>
                <a:gd name="connsiteY868" fmla="*/ 446038 h 1301344"/>
                <a:gd name="connsiteX869" fmla="*/ 1108009 w 1592822"/>
                <a:gd name="connsiteY869" fmla="*/ 446038 h 1301344"/>
                <a:gd name="connsiteX870" fmla="*/ 1108258 w 1592822"/>
                <a:gd name="connsiteY870" fmla="*/ 447854 h 1301344"/>
                <a:gd name="connsiteX871" fmla="*/ 1105139 w 1592822"/>
                <a:gd name="connsiteY871" fmla="*/ 451231 h 1301344"/>
                <a:gd name="connsiteX872" fmla="*/ 1110079 w 1592822"/>
                <a:gd name="connsiteY872" fmla="*/ 450452 h 1301344"/>
                <a:gd name="connsiteX873" fmla="*/ 1111103 w 1592822"/>
                <a:gd name="connsiteY873" fmla="*/ 454867 h 1301344"/>
                <a:gd name="connsiteX874" fmla="*/ 1107484 w 1592822"/>
                <a:gd name="connsiteY874" fmla="*/ 456683 h 1301344"/>
                <a:gd name="connsiteX875" fmla="*/ 1108782 w 1592822"/>
                <a:gd name="connsiteY875" fmla="*/ 457723 h 1301344"/>
                <a:gd name="connsiteX876" fmla="*/ 1111626 w 1592822"/>
                <a:gd name="connsiteY876" fmla="*/ 456423 h 1301344"/>
                <a:gd name="connsiteX877" fmla="*/ 1112924 w 1592822"/>
                <a:gd name="connsiteY877" fmla="*/ 457463 h 1301344"/>
                <a:gd name="connsiteX878" fmla="*/ 1112400 w 1592822"/>
                <a:gd name="connsiteY878" fmla="*/ 460060 h 1301344"/>
                <a:gd name="connsiteX879" fmla="*/ 1109805 w 1592822"/>
                <a:gd name="connsiteY879" fmla="*/ 460578 h 1301344"/>
                <a:gd name="connsiteX880" fmla="*/ 1106960 w 1592822"/>
                <a:gd name="connsiteY880" fmla="*/ 462397 h 1301344"/>
                <a:gd name="connsiteX881" fmla="*/ 1106686 w 1592822"/>
                <a:gd name="connsiteY881" fmla="*/ 466292 h 1301344"/>
                <a:gd name="connsiteX882" fmla="*/ 1104865 w 1592822"/>
                <a:gd name="connsiteY882" fmla="*/ 471226 h 1301344"/>
                <a:gd name="connsiteX883" fmla="*/ 1106162 w 1592822"/>
                <a:gd name="connsiteY883" fmla="*/ 473044 h 1301344"/>
                <a:gd name="connsiteX884" fmla="*/ 1105389 w 1592822"/>
                <a:gd name="connsiteY884" fmla="*/ 474862 h 1301344"/>
                <a:gd name="connsiteX885" fmla="*/ 1107460 w 1592822"/>
                <a:gd name="connsiteY885" fmla="*/ 478239 h 1301344"/>
                <a:gd name="connsiteX886" fmla="*/ 1110079 w 1592822"/>
                <a:gd name="connsiteY886" fmla="*/ 479277 h 1301344"/>
                <a:gd name="connsiteX887" fmla="*/ 1112924 w 1592822"/>
                <a:gd name="connsiteY887" fmla="*/ 478239 h 1301344"/>
                <a:gd name="connsiteX888" fmla="*/ 1114994 w 1592822"/>
                <a:gd name="connsiteY888" fmla="*/ 481095 h 1301344"/>
                <a:gd name="connsiteX889" fmla="*/ 1114994 w 1592822"/>
                <a:gd name="connsiteY889" fmla="*/ 484472 h 1301344"/>
                <a:gd name="connsiteX890" fmla="*/ 1116567 w 1592822"/>
                <a:gd name="connsiteY890" fmla="*/ 485250 h 1301344"/>
                <a:gd name="connsiteX891" fmla="*/ 1117090 w 1592822"/>
                <a:gd name="connsiteY891" fmla="*/ 493042 h 1301344"/>
                <a:gd name="connsiteX892" fmla="*/ 1116567 w 1592822"/>
                <a:gd name="connsiteY892" fmla="*/ 495638 h 1301344"/>
                <a:gd name="connsiteX893" fmla="*/ 1118912 w 1592822"/>
                <a:gd name="connsiteY893" fmla="*/ 501352 h 1301344"/>
                <a:gd name="connsiteX894" fmla="*/ 1123054 w 1592822"/>
                <a:gd name="connsiteY894" fmla="*/ 504208 h 1301344"/>
                <a:gd name="connsiteX895" fmla="*/ 1123852 w 1592822"/>
                <a:gd name="connsiteY895" fmla="*/ 505767 h 1301344"/>
                <a:gd name="connsiteX896" fmla="*/ 1126447 w 1592822"/>
                <a:gd name="connsiteY896" fmla="*/ 505507 h 1301344"/>
                <a:gd name="connsiteX897" fmla="*/ 1129815 w 1592822"/>
                <a:gd name="connsiteY897" fmla="*/ 507844 h 1301344"/>
                <a:gd name="connsiteX898" fmla="*/ 1132685 w 1592822"/>
                <a:gd name="connsiteY898" fmla="*/ 505767 h 1301344"/>
                <a:gd name="connsiteX899" fmla="*/ 1138124 w 1592822"/>
                <a:gd name="connsiteY899" fmla="*/ 510700 h 1301344"/>
                <a:gd name="connsiteX900" fmla="*/ 1136302 w 1592822"/>
                <a:gd name="connsiteY900" fmla="*/ 514077 h 1301344"/>
                <a:gd name="connsiteX901" fmla="*/ 1139172 w 1592822"/>
                <a:gd name="connsiteY901" fmla="*/ 517714 h 1301344"/>
                <a:gd name="connsiteX902" fmla="*/ 1146432 w 1592822"/>
                <a:gd name="connsiteY902" fmla="*/ 521609 h 1301344"/>
                <a:gd name="connsiteX903" fmla="*/ 1154242 w 1592822"/>
                <a:gd name="connsiteY903" fmla="*/ 521091 h 1301344"/>
                <a:gd name="connsiteX904" fmla="*/ 1158134 w 1592822"/>
                <a:gd name="connsiteY904" fmla="*/ 522647 h 1301344"/>
                <a:gd name="connsiteX905" fmla="*/ 1158134 w 1592822"/>
                <a:gd name="connsiteY905" fmla="*/ 525246 h 1301344"/>
                <a:gd name="connsiteX906" fmla="*/ 1161503 w 1592822"/>
                <a:gd name="connsiteY906" fmla="*/ 528620 h 1301344"/>
                <a:gd name="connsiteX907" fmla="*/ 1159432 w 1592822"/>
                <a:gd name="connsiteY907" fmla="*/ 530179 h 1301344"/>
                <a:gd name="connsiteX908" fmla="*/ 1160979 w 1592822"/>
                <a:gd name="connsiteY908" fmla="*/ 533816 h 1301344"/>
                <a:gd name="connsiteX909" fmla="*/ 1164896 w 1592822"/>
                <a:gd name="connsiteY909" fmla="*/ 532257 h 1301344"/>
                <a:gd name="connsiteX910" fmla="*/ 1176573 w 1592822"/>
                <a:gd name="connsiteY910" fmla="*/ 531738 h 1301344"/>
                <a:gd name="connsiteX911" fmla="*/ 1181513 w 1592822"/>
                <a:gd name="connsiteY911" fmla="*/ 524724 h 1301344"/>
                <a:gd name="connsiteX912" fmla="*/ 1184881 w 1592822"/>
                <a:gd name="connsiteY912" fmla="*/ 524206 h 1301344"/>
                <a:gd name="connsiteX913" fmla="*/ 1183334 w 1592822"/>
                <a:gd name="connsiteY913" fmla="*/ 530698 h 1301344"/>
                <a:gd name="connsiteX914" fmla="*/ 1185405 w 1592822"/>
                <a:gd name="connsiteY914" fmla="*/ 532257 h 1301344"/>
                <a:gd name="connsiteX915" fmla="*/ 1188275 w 1592822"/>
                <a:gd name="connsiteY915" fmla="*/ 535634 h 1301344"/>
                <a:gd name="connsiteX916" fmla="*/ 1189821 w 1592822"/>
                <a:gd name="connsiteY916" fmla="*/ 539268 h 1301344"/>
                <a:gd name="connsiteX917" fmla="*/ 1195810 w 1592822"/>
                <a:gd name="connsiteY917" fmla="*/ 544982 h 1301344"/>
                <a:gd name="connsiteX918" fmla="*/ 1200750 w 1592822"/>
                <a:gd name="connsiteY918" fmla="*/ 553033 h 1301344"/>
                <a:gd name="connsiteX919" fmla="*/ 1204642 w 1592822"/>
                <a:gd name="connsiteY919" fmla="*/ 555888 h 1301344"/>
                <a:gd name="connsiteX920" fmla="*/ 1205665 w 1592822"/>
                <a:gd name="connsiteY920" fmla="*/ 557707 h 1301344"/>
                <a:gd name="connsiteX921" fmla="*/ 1214248 w 1592822"/>
                <a:gd name="connsiteY921" fmla="*/ 565498 h 1301344"/>
                <a:gd name="connsiteX922" fmla="*/ 1217118 w 1592822"/>
                <a:gd name="connsiteY922" fmla="*/ 562902 h 1301344"/>
                <a:gd name="connsiteX923" fmla="*/ 1220486 w 1592822"/>
                <a:gd name="connsiteY923" fmla="*/ 563680 h 1301344"/>
                <a:gd name="connsiteX924" fmla="*/ 1219962 w 1592822"/>
                <a:gd name="connsiteY924" fmla="*/ 566276 h 1301344"/>
                <a:gd name="connsiteX925" fmla="*/ 1227772 w 1592822"/>
                <a:gd name="connsiteY925" fmla="*/ 573549 h 1301344"/>
                <a:gd name="connsiteX926" fmla="*/ 1229568 w 1592822"/>
                <a:gd name="connsiteY926" fmla="*/ 576405 h 1301344"/>
                <a:gd name="connsiteX927" fmla="*/ 1230890 w 1592822"/>
                <a:gd name="connsiteY927" fmla="*/ 580560 h 1301344"/>
                <a:gd name="connsiteX928" fmla="*/ 1234009 w 1592822"/>
                <a:gd name="connsiteY928" fmla="*/ 586793 h 1301344"/>
                <a:gd name="connsiteX929" fmla="*/ 1238675 w 1592822"/>
                <a:gd name="connsiteY929" fmla="*/ 592248 h 1301344"/>
                <a:gd name="connsiteX930" fmla="*/ 1240222 w 1592822"/>
                <a:gd name="connsiteY930" fmla="*/ 595622 h 1301344"/>
                <a:gd name="connsiteX931" fmla="*/ 1243615 w 1592822"/>
                <a:gd name="connsiteY931" fmla="*/ 599518 h 1301344"/>
                <a:gd name="connsiteX932" fmla="*/ 1246210 w 1592822"/>
                <a:gd name="connsiteY932" fmla="*/ 604713 h 1301344"/>
                <a:gd name="connsiteX933" fmla="*/ 1248031 w 1592822"/>
                <a:gd name="connsiteY933" fmla="*/ 610686 h 1301344"/>
                <a:gd name="connsiteX934" fmla="*/ 1249578 w 1592822"/>
                <a:gd name="connsiteY934" fmla="*/ 613802 h 1301344"/>
                <a:gd name="connsiteX935" fmla="*/ 1256340 w 1592822"/>
                <a:gd name="connsiteY935" fmla="*/ 624190 h 1301344"/>
                <a:gd name="connsiteX936" fmla="*/ 1257887 w 1592822"/>
                <a:gd name="connsiteY936" fmla="*/ 627826 h 1301344"/>
                <a:gd name="connsiteX937" fmla="*/ 1258935 w 1592822"/>
                <a:gd name="connsiteY937" fmla="*/ 631200 h 1301344"/>
                <a:gd name="connsiteX938" fmla="*/ 1262827 w 1592822"/>
                <a:gd name="connsiteY938" fmla="*/ 641329 h 1301344"/>
                <a:gd name="connsiteX939" fmla="*/ 1265696 w 1592822"/>
                <a:gd name="connsiteY939" fmla="*/ 647303 h 1301344"/>
                <a:gd name="connsiteX940" fmla="*/ 1271659 w 1592822"/>
                <a:gd name="connsiteY940" fmla="*/ 653535 h 1301344"/>
                <a:gd name="connsiteX941" fmla="*/ 1273481 w 1592822"/>
                <a:gd name="connsiteY941" fmla="*/ 654835 h 1301344"/>
                <a:gd name="connsiteX942" fmla="*/ 1276874 w 1592822"/>
                <a:gd name="connsiteY942" fmla="*/ 662624 h 1301344"/>
                <a:gd name="connsiteX943" fmla="*/ 1277897 w 1592822"/>
                <a:gd name="connsiteY943" fmla="*/ 668338 h 1301344"/>
                <a:gd name="connsiteX944" fmla="*/ 1279194 w 1592822"/>
                <a:gd name="connsiteY944" fmla="*/ 669897 h 1301344"/>
                <a:gd name="connsiteX945" fmla="*/ 1279718 w 1592822"/>
                <a:gd name="connsiteY945" fmla="*/ 674052 h 1301344"/>
                <a:gd name="connsiteX946" fmla="*/ 1281789 w 1592822"/>
                <a:gd name="connsiteY946" fmla="*/ 676389 h 1301344"/>
                <a:gd name="connsiteX947" fmla="*/ 1281789 w 1592822"/>
                <a:gd name="connsiteY947" fmla="*/ 682362 h 1301344"/>
                <a:gd name="connsiteX948" fmla="*/ 1283611 w 1592822"/>
                <a:gd name="connsiteY948" fmla="*/ 687296 h 1301344"/>
                <a:gd name="connsiteX949" fmla="*/ 1283087 w 1592822"/>
                <a:gd name="connsiteY949" fmla="*/ 690413 h 1301344"/>
                <a:gd name="connsiteX950" fmla="*/ 1284135 w 1592822"/>
                <a:gd name="connsiteY950" fmla="*/ 693528 h 1301344"/>
                <a:gd name="connsiteX951" fmla="*/ 1283885 w 1592822"/>
                <a:gd name="connsiteY951" fmla="*/ 701579 h 1301344"/>
                <a:gd name="connsiteX952" fmla="*/ 1282837 w 1592822"/>
                <a:gd name="connsiteY952" fmla="*/ 705735 h 1301344"/>
                <a:gd name="connsiteX953" fmla="*/ 1283885 w 1592822"/>
                <a:gd name="connsiteY953" fmla="*/ 708072 h 1301344"/>
                <a:gd name="connsiteX954" fmla="*/ 1287004 w 1592822"/>
                <a:gd name="connsiteY954" fmla="*/ 709890 h 1301344"/>
                <a:gd name="connsiteX955" fmla="*/ 1291670 w 1592822"/>
                <a:gd name="connsiteY955" fmla="*/ 710409 h 1301344"/>
                <a:gd name="connsiteX956" fmla="*/ 1296610 w 1592822"/>
                <a:gd name="connsiteY956" fmla="*/ 711967 h 1301344"/>
                <a:gd name="connsiteX957" fmla="*/ 1299455 w 1592822"/>
                <a:gd name="connsiteY957" fmla="*/ 715082 h 1301344"/>
                <a:gd name="connsiteX958" fmla="*/ 1301550 w 1592822"/>
                <a:gd name="connsiteY958" fmla="*/ 719759 h 1301344"/>
                <a:gd name="connsiteX959" fmla="*/ 1301026 w 1592822"/>
                <a:gd name="connsiteY959" fmla="*/ 721056 h 1301344"/>
                <a:gd name="connsiteX960" fmla="*/ 1304395 w 1592822"/>
                <a:gd name="connsiteY960" fmla="*/ 726511 h 1301344"/>
                <a:gd name="connsiteX961" fmla="*/ 1304669 w 1592822"/>
                <a:gd name="connsiteY961" fmla="*/ 728069 h 1301344"/>
                <a:gd name="connsiteX962" fmla="*/ 1309335 w 1592822"/>
                <a:gd name="connsiteY962" fmla="*/ 734043 h 1301344"/>
                <a:gd name="connsiteX963" fmla="*/ 1310383 w 1592822"/>
                <a:gd name="connsiteY963" fmla="*/ 736380 h 1301344"/>
                <a:gd name="connsiteX964" fmla="*/ 1312204 w 1592822"/>
                <a:gd name="connsiteY964" fmla="*/ 743909 h 1301344"/>
                <a:gd name="connsiteX965" fmla="*/ 1314550 w 1592822"/>
                <a:gd name="connsiteY965" fmla="*/ 748324 h 1301344"/>
                <a:gd name="connsiteX966" fmla="*/ 1315847 w 1592822"/>
                <a:gd name="connsiteY966" fmla="*/ 757415 h 1301344"/>
                <a:gd name="connsiteX967" fmla="*/ 1314799 w 1592822"/>
                <a:gd name="connsiteY967" fmla="*/ 765466 h 1301344"/>
                <a:gd name="connsiteX968" fmla="*/ 1312454 w 1592822"/>
                <a:gd name="connsiteY968" fmla="*/ 770399 h 1301344"/>
                <a:gd name="connsiteX969" fmla="*/ 1314275 w 1592822"/>
                <a:gd name="connsiteY969" fmla="*/ 771958 h 1301344"/>
                <a:gd name="connsiteX970" fmla="*/ 1321561 w 1592822"/>
                <a:gd name="connsiteY970" fmla="*/ 769621 h 1301344"/>
                <a:gd name="connsiteX971" fmla="*/ 1321286 w 1592822"/>
                <a:gd name="connsiteY971" fmla="*/ 771178 h 1301344"/>
                <a:gd name="connsiteX972" fmla="*/ 1326501 w 1592822"/>
                <a:gd name="connsiteY972" fmla="*/ 772477 h 1301344"/>
                <a:gd name="connsiteX973" fmla="*/ 1329345 w 1592822"/>
                <a:gd name="connsiteY973" fmla="*/ 771958 h 1301344"/>
                <a:gd name="connsiteX974" fmla="*/ 1335583 w 1592822"/>
                <a:gd name="connsiteY974" fmla="*/ 780528 h 1301344"/>
                <a:gd name="connsiteX975" fmla="*/ 1337404 w 1592822"/>
                <a:gd name="connsiteY975" fmla="*/ 792213 h 1301344"/>
                <a:gd name="connsiteX976" fmla="*/ 1339226 w 1592822"/>
                <a:gd name="connsiteY976" fmla="*/ 796627 h 1301344"/>
                <a:gd name="connsiteX977" fmla="*/ 1343118 w 1592822"/>
                <a:gd name="connsiteY977" fmla="*/ 797924 h 1301344"/>
                <a:gd name="connsiteX978" fmla="*/ 1345962 w 1592822"/>
                <a:gd name="connsiteY978" fmla="*/ 800269 h 1301344"/>
                <a:gd name="connsiteX979" fmla="*/ 1346761 w 1592822"/>
                <a:gd name="connsiteY979" fmla="*/ 803910 h 1301344"/>
                <a:gd name="connsiteX980" fmla="*/ 1344690 w 1592822"/>
                <a:gd name="connsiteY980" fmla="*/ 808574 h 1301344"/>
                <a:gd name="connsiteX981" fmla="*/ 1343367 w 1592822"/>
                <a:gd name="connsiteY981" fmla="*/ 813513 h 1301344"/>
                <a:gd name="connsiteX982" fmla="*/ 1343891 w 1592822"/>
                <a:gd name="connsiteY982" fmla="*/ 815857 h 1301344"/>
                <a:gd name="connsiteX983" fmla="*/ 1342345 w 1592822"/>
                <a:gd name="connsiteY983" fmla="*/ 818700 h 1301344"/>
                <a:gd name="connsiteX984" fmla="*/ 1339476 w 1592822"/>
                <a:gd name="connsiteY984" fmla="*/ 821294 h 1301344"/>
                <a:gd name="connsiteX985" fmla="*/ 1341047 w 1592822"/>
                <a:gd name="connsiteY985" fmla="*/ 824412 h 1301344"/>
                <a:gd name="connsiteX986" fmla="*/ 1340523 w 1592822"/>
                <a:gd name="connsiteY986" fmla="*/ 826756 h 1301344"/>
                <a:gd name="connsiteX987" fmla="*/ 1344416 w 1592822"/>
                <a:gd name="connsiteY987" fmla="*/ 831944 h 1301344"/>
                <a:gd name="connsiteX988" fmla="*/ 1347809 w 1592822"/>
                <a:gd name="connsiteY988" fmla="*/ 832992 h 1301344"/>
                <a:gd name="connsiteX989" fmla="*/ 1347010 w 1592822"/>
                <a:gd name="connsiteY989" fmla="*/ 835336 h 1301344"/>
                <a:gd name="connsiteX990" fmla="*/ 1348058 w 1592822"/>
                <a:gd name="connsiteY990" fmla="*/ 837406 h 1301344"/>
                <a:gd name="connsiteX991" fmla="*/ 1344940 w 1592822"/>
                <a:gd name="connsiteY991" fmla="*/ 842594 h 1301344"/>
                <a:gd name="connsiteX992" fmla="*/ 1343392 w 1592822"/>
                <a:gd name="connsiteY992" fmla="*/ 844165 h 1301344"/>
                <a:gd name="connsiteX993" fmla="*/ 1346237 w 1592822"/>
                <a:gd name="connsiteY993" fmla="*/ 848305 h 1301344"/>
                <a:gd name="connsiteX994" fmla="*/ 1349630 w 1592822"/>
                <a:gd name="connsiteY994" fmla="*/ 850650 h 1301344"/>
                <a:gd name="connsiteX995" fmla="*/ 1347809 w 1592822"/>
                <a:gd name="connsiteY995" fmla="*/ 852720 h 1301344"/>
                <a:gd name="connsiteX996" fmla="*/ 1349630 w 1592822"/>
                <a:gd name="connsiteY996" fmla="*/ 855588 h 1301344"/>
                <a:gd name="connsiteX997" fmla="*/ 1347285 w 1592822"/>
                <a:gd name="connsiteY997" fmla="*/ 858182 h 1301344"/>
                <a:gd name="connsiteX998" fmla="*/ 1347010 w 1592822"/>
                <a:gd name="connsiteY998" fmla="*/ 862322 h 1301344"/>
                <a:gd name="connsiteX999" fmla="*/ 1345987 w 1592822"/>
                <a:gd name="connsiteY999" fmla="*/ 863619 h 1301344"/>
                <a:gd name="connsiteX1000" fmla="*/ 1347535 w 1592822"/>
                <a:gd name="connsiteY1000" fmla="*/ 871426 h 1301344"/>
                <a:gd name="connsiteX1001" fmla="*/ 1349356 w 1592822"/>
                <a:gd name="connsiteY1001" fmla="*/ 872723 h 1301344"/>
                <a:gd name="connsiteX1002" fmla="*/ 1351701 w 1592822"/>
                <a:gd name="connsiteY1002" fmla="*/ 878958 h 1301344"/>
                <a:gd name="connsiteX1003" fmla="*/ 1354046 w 1592822"/>
                <a:gd name="connsiteY1003" fmla="*/ 881801 h 1301344"/>
                <a:gd name="connsiteX1004" fmla="*/ 1353522 w 1592822"/>
                <a:gd name="connsiteY1004" fmla="*/ 884395 h 1301344"/>
                <a:gd name="connsiteX1005" fmla="*/ 1354820 w 1592822"/>
                <a:gd name="connsiteY1005" fmla="*/ 886740 h 1301344"/>
                <a:gd name="connsiteX1006" fmla="*/ 1357165 w 1592822"/>
                <a:gd name="connsiteY1006" fmla="*/ 887513 h 1301344"/>
                <a:gd name="connsiteX1007" fmla="*/ 1357664 w 1592822"/>
                <a:gd name="connsiteY1007" fmla="*/ 889334 h 1301344"/>
                <a:gd name="connsiteX1008" fmla="*/ 1363902 w 1592822"/>
                <a:gd name="connsiteY1008" fmla="*/ 891154 h 1301344"/>
                <a:gd name="connsiteX1009" fmla="*/ 1365723 w 1592822"/>
                <a:gd name="connsiteY1009" fmla="*/ 886740 h 1301344"/>
                <a:gd name="connsiteX1010" fmla="*/ 1368318 w 1592822"/>
                <a:gd name="connsiteY1010" fmla="*/ 888037 h 1301344"/>
                <a:gd name="connsiteX1011" fmla="*/ 1369117 w 1592822"/>
                <a:gd name="connsiteY1011" fmla="*/ 891927 h 1301344"/>
                <a:gd name="connsiteX1012" fmla="*/ 1371712 w 1592822"/>
                <a:gd name="connsiteY1012" fmla="*/ 892202 h 1301344"/>
                <a:gd name="connsiteX1013" fmla="*/ 1371712 w 1592822"/>
                <a:gd name="connsiteY1013" fmla="*/ 894272 h 1301344"/>
                <a:gd name="connsiteX1014" fmla="*/ 1373258 w 1592822"/>
                <a:gd name="connsiteY1014" fmla="*/ 895569 h 1301344"/>
                <a:gd name="connsiteX1015" fmla="*/ 1374032 w 1592822"/>
                <a:gd name="connsiteY1015" fmla="*/ 898437 h 1301344"/>
                <a:gd name="connsiteX1016" fmla="*/ 1371961 w 1592822"/>
                <a:gd name="connsiteY1016" fmla="*/ 900507 h 1301344"/>
                <a:gd name="connsiteX1017" fmla="*/ 1373258 w 1592822"/>
                <a:gd name="connsiteY1017" fmla="*/ 902054 h 1301344"/>
                <a:gd name="connsiteX1018" fmla="*/ 1372235 w 1592822"/>
                <a:gd name="connsiteY1018" fmla="*/ 904398 h 1301344"/>
                <a:gd name="connsiteX1019" fmla="*/ 1368069 w 1592822"/>
                <a:gd name="connsiteY1019" fmla="*/ 907515 h 1301344"/>
                <a:gd name="connsiteX1020" fmla="*/ 1369366 w 1592822"/>
                <a:gd name="connsiteY1020" fmla="*/ 910633 h 1301344"/>
                <a:gd name="connsiteX1021" fmla="*/ 1368069 w 1592822"/>
                <a:gd name="connsiteY1021" fmla="*/ 912454 h 1301344"/>
                <a:gd name="connsiteX1022" fmla="*/ 1365998 w 1592822"/>
                <a:gd name="connsiteY1022" fmla="*/ 912978 h 1301344"/>
                <a:gd name="connsiteX1023" fmla="*/ 1365723 w 1592822"/>
                <a:gd name="connsiteY1023" fmla="*/ 917891 h 1301344"/>
                <a:gd name="connsiteX1024" fmla="*/ 1364950 w 1592822"/>
                <a:gd name="connsiteY1024" fmla="*/ 919462 h 1301344"/>
                <a:gd name="connsiteX1025" fmla="*/ 1365199 w 1592822"/>
                <a:gd name="connsiteY1025" fmla="*/ 924924 h 1301344"/>
                <a:gd name="connsiteX1026" fmla="*/ 1368069 w 1592822"/>
                <a:gd name="connsiteY1026" fmla="*/ 924924 h 1301344"/>
                <a:gd name="connsiteX1027" fmla="*/ 1368318 w 1592822"/>
                <a:gd name="connsiteY1027" fmla="*/ 932956 h 1301344"/>
                <a:gd name="connsiteX1028" fmla="*/ 1370913 w 1592822"/>
                <a:gd name="connsiteY1028" fmla="*/ 934003 h 1301344"/>
                <a:gd name="connsiteX1029" fmla="*/ 1373009 w 1592822"/>
                <a:gd name="connsiteY1029" fmla="*/ 938418 h 1301344"/>
                <a:gd name="connsiteX1030" fmla="*/ 1380269 w 1592822"/>
                <a:gd name="connsiteY1030" fmla="*/ 944653 h 1301344"/>
                <a:gd name="connsiteX1031" fmla="*/ 1387805 w 1592822"/>
                <a:gd name="connsiteY1031" fmla="*/ 950364 h 1301344"/>
                <a:gd name="connsiteX1032" fmla="*/ 1392994 w 1592822"/>
                <a:gd name="connsiteY1032" fmla="*/ 951137 h 1301344"/>
                <a:gd name="connsiteX1033" fmla="*/ 1394042 w 1592822"/>
                <a:gd name="connsiteY1033" fmla="*/ 954255 h 1301344"/>
                <a:gd name="connsiteX1034" fmla="*/ 1396637 w 1592822"/>
                <a:gd name="connsiteY1034" fmla="*/ 950364 h 1301344"/>
                <a:gd name="connsiteX1035" fmla="*/ 1403399 w 1592822"/>
                <a:gd name="connsiteY1035" fmla="*/ 946199 h 1301344"/>
                <a:gd name="connsiteX1036" fmla="*/ 1407041 w 1592822"/>
                <a:gd name="connsiteY1036" fmla="*/ 944653 h 1301344"/>
                <a:gd name="connsiteX1037" fmla="*/ 1410160 w 1592822"/>
                <a:gd name="connsiteY1037" fmla="*/ 946473 h 1301344"/>
                <a:gd name="connsiteX1038" fmla="*/ 1412231 w 1592822"/>
                <a:gd name="connsiteY1038" fmla="*/ 948818 h 1301344"/>
                <a:gd name="connsiteX1039" fmla="*/ 1415100 w 1592822"/>
                <a:gd name="connsiteY1039" fmla="*/ 955303 h 1301344"/>
                <a:gd name="connsiteX1040" fmla="*/ 1416124 w 1592822"/>
                <a:gd name="connsiteY1040" fmla="*/ 961014 h 1301344"/>
                <a:gd name="connsiteX1041" fmla="*/ 1415350 w 1592822"/>
                <a:gd name="connsiteY1041" fmla="*/ 964132 h 1301344"/>
                <a:gd name="connsiteX1042" fmla="*/ 1412755 w 1592822"/>
                <a:gd name="connsiteY1042" fmla="*/ 969594 h 1301344"/>
                <a:gd name="connsiteX1043" fmla="*/ 1411957 w 1592822"/>
                <a:gd name="connsiteY1043" fmla="*/ 974507 h 1301344"/>
                <a:gd name="connsiteX1044" fmla="*/ 1408589 w 1592822"/>
                <a:gd name="connsiteY1044" fmla="*/ 977625 h 1301344"/>
                <a:gd name="connsiteX1045" fmla="*/ 1402625 w 1592822"/>
                <a:gd name="connsiteY1045" fmla="*/ 975031 h 1301344"/>
                <a:gd name="connsiteX1046" fmla="*/ 1397935 w 1592822"/>
                <a:gd name="connsiteY1046" fmla="*/ 977899 h 1301344"/>
                <a:gd name="connsiteX1047" fmla="*/ 1397685 w 1592822"/>
                <a:gd name="connsiteY1047" fmla="*/ 979720 h 1301344"/>
                <a:gd name="connsiteX1048" fmla="*/ 1394566 w 1592822"/>
                <a:gd name="connsiteY1048" fmla="*/ 985681 h 1301344"/>
                <a:gd name="connsiteX1049" fmla="*/ 1394042 w 1592822"/>
                <a:gd name="connsiteY1049" fmla="*/ 988549 h 1301344"/>
                <a:gd name="connsiteX1050" fmla="*/ 1394317 w 1592822"/>
                <a:gd name="connsiteY1050" fmla="*/ 997104 h 1301344"/>
                <a:gd name="connsiteX1051" fmla="*/ 1397161 w 1592822"/>
                <a:gd name="connsiteY1051" fmla="*/ 1006731 h 1301344"/>
                <a:gd name="connsiteX1052" fmla="*/ 1398209 w 1592822"/>
                <a:gd name="connsiteY1052" fmla="*/ 1008028 h 1301344"/>
                <a:gd name="connsiteX1053" fmla="*/ 1402625 w 1592822"/>
                <a:gd name="connsiteY1053" fmla="*/ 1012169 h 1301344"/>
                <a:gd name="connsiteX1054" fmla="*/ 1404446 w 1592822"/>
                <a:gd name="connsiteY1054" fmla="*/ 1010872 h 1301344"/>
                <a:gd name="connsiteX1055" fmla="*/ 1409112 w 1592822"/>
                <a:gd name="connsiteY1055" fmla="*/ 1015810 h 1301344"/>
                <a:gd name="connsiteX1056" fmla="*/ 1407041 w 1592822"/>
                <a:gd name="connsiteY1056" fmla="*/ 1017880 h 1301344"/>
                <a:gd name="connsiteX1057" fmla="*/ 1407815 w 1592822"/>
                <a:gd name="connsiteY1057" fmla="*/ 1019451 h 1301344"/>
                <a:gd name="connsiteX1058" fmla="*/ 1412481 w 1592822"/>
                <a:gd name="connsiteY1058" fmla="*/ 1024888 h 1301344"/>
                <a:gd name="connsiteX1059" fmla="*/ 1412755 w 1592822"/>
                <a:gd name="connsiteY1059" fmla="*/ 1028280 h 1301344"/>
                <a:gd name="connsiteX1060" fmla="*/ 1416398 w 1592822"/>
                <a:gd name="connsiteY1060" fmla="*/ 1029577 h 1301344"/>
                <a:gd name="connsiteX1061" fmla="*/ 1417695 w 1592822"/>
                <a:gd name="connsiteY1061" fmla="*/ 1033718 h 1301344"/>
                <a:gd name="connsiteX1062" fmla="*/ 1422885 w 1592822"/>
                <a:gd name="connsiteY1062" fmla="*/ 1036835 h 1301344"/>
                <a:gd name="connsiteX1063" fmla="*/ 1427052 w 1592822"/>
                <a:gd name="connsiteY1063" fmla="*/ 1037110 h 1301344"/>
                <a:gd name="connsiteX1064" fmla="*/ 1429647 w 1592822"/>
                <a:gd name="connsiteY1064" fmla="*/ 1036062 h 1301344"/>
                <a:gd name="connsiteX1065" fmla="*/ 1430171 w 1592822"/>
                <a:gd name="connsiteY1065" fmla="*/ 1038656 h 1301344"/>
                <a:gd name="connsiteX1066" fmla="*/ 1428075 w 1592822"/>
                <a:gd name="connsiteY1066" fmla="*/ 1041000 h 1301344"/>
                <a:gd name="connsiteX1067" fmla="*/ 1436408 w 1592822"/>
                <a:gd name="connsiteY1067" fmla="*/ 1040751 h 1301344"/>
                <a:gd name="connsiteX1068" fmla="*/ 1438479 w 1592822"/>
                <a:gd name="connsiteY1068" fmla="*/ 1044367 h 1301344"/>
                <a:gd name="connsiteX1069" fmla="*/ 1435610 w 1592822"/>
                <a:gd name="connsiteY1069" fmla="*/ 1045415 h 1301344"/>
                <a:gd name="connsiteX1070" fmla="*/ 1436134 w 1592822"/>
                <a:gd name="connsiteY1070" fmla="*/ 1047236 h 1301344"/>
                <a:gd name="connsiteX1071" fmla="*/ 1441074 w 1592822"/>
                <a:gd name="connsiteY1071" fmla="*/ 1047236 h 1301344"/>
                <a:gd name="connsiteX1072" fmla="*/ 1443669 w 1592822"/>
                <a:gd name="connsiteY1072" fmla="*/ 1052174 h 1301344"/>
                <a:gd name="connsiteX1073" fmla="*/ 1445216 w 1592822"/>
                <a:gd name="connsiteY1073" fmla="*/ 1056065 h 1301344"/>
                <a:gd name="connsiteX1074" fmla="*/ 1445216 w 1592822"/>
                <a:gd name="connsiteY1074" fmla="*/ 1059956 h 1301344"/>
                <a:gd name="connsiteX1075" fmla="*/ 1442372 w 1592822"/>
                <a:gd name="connsiteY1075" fmla="*/ 1059183 h 1301344"/>
                <a:gd name="connsiteX1076" fmla="*/ 1447561 w 1592822"/>
                <a:gd name="connsiteY1076" fmla="*/ 1065667 h 1301344"/>
                <a:gd name="connsiteX1077" fmla="*/ 1450431 w 1592822"/>
                <a:gd name="connsiteY1077" fmla="*/ 1071129 h 1301344"/>
                <a:gd name="connsiteX1078" fmla="*/ 1453275 w 1592822"/>
                <a:gd name="connsiteY1078" fmla="*/ 1075020 h 1301344"/>
                <a:gd name="connsiteX1079" fmla="*/ 1455870 w 1592822"/>
                <a:gd name="connsiteY1079" fmla="*/ 1073723 h 1301344"/>
                <a:gd name="connsiteX1080" fmla="*/ 1458215 w 1592822"/>
                <a:gd name="connsiteY1080" fmla="*/ 1078911 h 1301344"/>
                <a:gd name="connsiteX1081" fmla="*/ 1457691 w 1592822"/>
                <a:gd name="connsiteY1081" fmla="*/ 1083076 h 1301344"/>
                <a:gd name="connsiteX1082" fmla="*/ 1455870 w 1592822"/>
                <a:gd name="connsiteY1082" fmla="*/ 1085396 h 1301344"/>
                <a:gd name="connsiteX1083" fmla="*/ 1453550 w 1592822"/>
                <a:gd name="connsiteY1083" fmla="*/ 1085146 h 1301344"/>
                <a:gd name="connsiteX1084" fmla="*/ 1453550 w 1592822"/>
                <a:gd name="connsiteY1084" fmla="*/ 1090608 h 1301344"/>
                <a:gd name="connsiteX1085" fmla="*/ 1455371 w 1592822"/>
                <a:gd name="connsiteY1085" fmla="*/ 1093975 h 1301344"/>
                <a:gd name="connsiteX1086" fmla="*/ 1458215 w 1592822"/>
                <a:gd name="connsiteY1086" fmla="*/ 1097866 h 1301344"/>
                <a:gd name="connsiteX1087" fmla="*/ 1460036 w 1592822"/>
                <a:gd name="connsiteY1087" fmla="*/ 1097367 h 1301344"/>
                <a:gd name="connsiteX1088" fmla="*/ 1463405 w 1592822"/>
                <a:gd name="connsiteY1088" fmla="*/ 1101507 h 1301344"/>
                <a:gd name="connsiteX1089" fmla="*/ 1465501 w 1592822"/>
                <a:gd name="connsiteY1089" fmla="*/ 1103328 h 1301344"/>
                <a:gd name="connsiteX1090" fmla="*/ 1478749 w 1592822"/>
                <a:gd name="connsiteY1090" fmla="*/ 1106970 h 1301344"/>
                <a:gd name="connsiteX1091" fmla="*/ 1483690 w 1592822"/>
                <a:gd name="connsiteY1091" fmla="*/ 1111384 h 1301344"/>
                <a:gd name="connsiteX1092" fmla="*/ 1487058 w 1592822"/>
                <a:gd name="connsiteY1092" fmla="*/ 1115799 h 1301344"/>
                <a:gd name="connsiteX1093" fmla="*/ 1494069 w 1592822"/>
                <a:gd name="connsiteY1093" fmla="*/ 1118143 h 1301344"/>
                <a:gd name="connsiteX1094" fmla="*/ 1497437 w 1592822"/>
                <a:gd name="connsiteY1094" fmla="*/ 1116572 h 1301344"/>
                <a:gd name="connsiteX1095" fmla="*/ 1501355 w 1592822"/>
                <a:gd name="connsiteY1095" fmla="*/ 1113729 h 1301344"/>
                <a:gd name="connsiteX1096" fmla="*/ 1500057 w 1592822"/>
                <a:gd name="connsiteY1096" fmla="*/ 1109563 h 1301344"/>
                <a:gd name="connsiteX1097" fmla="*/ 1500831 w 1592822"/>
                <a:gd name="connsiteY1097" fmla="*/ 1108790 h 1301344"/>
                <a:gd name="connsiteX1098" fmla="*/ 1504723 w 1592822"/>
                <a:gd name="connsiteY1098" fmla="*/ 1108516 h 1301344"/>
                <a:gd name="connsiteX1099" fmla="*/ 1507842 w 1592822"/>
                <a:gd name="connsiteY1099" fmla="*/ 1109813 h 1301344"/>
                <a:gd name="connsiteX1100" fmla="*/ 1511210 w 1592822"/>
                <a:gd name="connsiteY1100" fmla="*/ 1108790 h 1301344"/>
                <a:gd name="connsiteX1101" fmla="*/ 1515128 w 1592822"/>
                <a:gd name="connsiteY1101" fmla="*/ 1109563 h 1301344"/>
                <a:gd name="connsiteX1102" fmla="*/ 1518221 w 1592822"/>
                <a:gd name="connsiteY1102" fmla="*/ 1111384 h 1301344"/>
                <a:gd name="connsiteX1103" fmla="*/ 1518221 w 1592822"/>
                <a:gd name="connsiteY1103" fmla="*/ 1112930 h 1301344"/>
                <a:gd name="connsiteX1104" fmla="*/ 1522638 w 1592822"/>
                <a:gd name="connsiteY1104" fmla="*/ 1113978 h 1301344"/>
                <a:gd name="connsiteX1105" fmla="*/ 1524209 w 1592822"/>
                <a:gd name="connsiteY1105" fmla="*/ 1116323 h 1301344"/>
                <a:gd name="connsiteX1106" fmla="*/ 1522638 w 1592822"/>
                <a:gd name="connsiteY1106" fmla="*/ 1119939 h 1301344"/>
                <a:gd name="connsiteX1107" fmla="*/ 1522388 w 1592822"/>
                <a:gd name="connsiteY1107" fmla="*/ 1122283 h 1301344"/>
                <a:gd name="connsiteX1108" fmla="*/ 1530697 w 1592822"/>
                <a:gd name="connsiteY1108" fmla="*/ 1125925 h 1301344"/>
                <a:gd name="connsiteX1109" fmla="*/ 1542124 w 1592822"/>
                <a:gd name="connsiteY1109" fmla="*/ 1130863 h 1301344"/>
                <a:gd name="connsiteX1110" fmla="*/ 1544744 w 1592822"/>
                <a:gd name="connsiteY1110" fmla="*/ 1129292 h 1301344"/>
                <a:gd name="connsiteX1111" fmla="*/ 1539803 w 1592822"/>
                <a:gd name="connsiteY1111" fmla="*/ 1127995 h 1301344"/>
                <a:gd name="connsiteX1112" fmla="*/ 1537458 w 1592822"/>
                <a:gd name="connsiteY1112" fmla="*/ 1124628 h 1301344"/>
                <a:gd name="connsiteX1113" fmla="*/ 1537708 w 1592822"/>
                <a:gd name="connsiteY1113" fmla="*/ 1122807 h 1301344"/>
                <a:gd name="connsiteX1114" fmla="*/ 1540328 w 1592822"/>
                <a:gd name="connsiteY1114" fmla="*/ 1122558 h 1301344"/>
                <a:gd name="connsiteX1115" fmla="*/ 1542648 w 1592822"/>
                <a:gd name="connsiteY1115" fmla="*/ 1125152 h 1301344"/>
                <a:gd name="connsiteX1116" fmla="*/ 1542922 w 1592822"/>
                <a:gd name="connsiteY1116" fmla="*/ 1126972 h 1301344"/>
                <a:gd name="connsiteX1117" fmla="*/ 1545517 w 1592822"/>
                <a:gd name="connsiteY1117" fmla="*/ 1128519 h 1301344"/>
                <a:gd name="connsiteX1118" fmla="*/ 1548362 w 1592822"/>
                <a:gd name="connsiteY1118" fmla="*/ 1125401 h 1301344"/>
                <a:gd name="connsiteX1119" fmla="*/ 1555373 w 1592822"/>
                <a:gd name="connsiteY1119" fmla="*/ 1128793 h 1301344"/>
                <a:gd name="connsiteX1120" fmla="*/ 1557195 w 1592822"/>
                <a:gd name="connsiteY1120" fmla="*/ 1130589 h 1301344"/>
                <a:gd name="connsiteX1121" fmla="*/ 1558766 w 1592822"/>
                <a:gd name="connsiteY1121" fmla="*/ 1134754 h 1301344"/>
                <a:gd name="connsiteX1122" fmla="*/ 1555647 w 1592822"/>
                <a:gd name="connsiteY1122" fmla="*/ 1135278 h 1301344"/>
                <a:gd name="connsiteX1123" fmla="*/ 1555647 w 1592822"/>
                <a:gd name="connsiteY1123" fmla="*/ 1138395 h 1301344"/>
                <a:gd name="connsiteX1124" fmla="*/ 1554350 w 1592822"/>
                <a:gd name="connsiteY1124" fmla="*/ 1140465 h 1301344"/>
                <a:gd name="connsiteX1125" fmla="*/ 1558766 w 1592822"/>
                <a:gd name="connsiteY1125" fmla="*/ 1142535 h 1301344"/>
                <a:gd name="connsiteX1126" fmla="*/ 1559789 w 1592822"/>
                <a:gd name="connsiteY1126" fmla="*/ 1145653 h 1301344"/>
                <a:gd name="connsiteX1127" fmla="*/ 1563432 w 1592822"/>
                <a:gd name="connsiteY1127" fmla="*/ 1144631 h 1301344"/>
                <a:gd name="connsiteX1128" fmla="*/ 1565528 w 1592822"/>
                <a:gd name="connsiteY1128" fmla="*/ 1145129 h 1301344"/>
                <a:gd name="connsiteX1129" fmla="*/ 1568622 w 1592822"/>
                <a:gd name="connsiteY1129" fmla="*/ 1147474 h 1301344"/>
                <a:gd name="connsiteX1130" fmla="*/ 1568896 w 1592822"/>
                <a:gd name="connsiteY1130" fmla="*/ 1150592 h 1301344"/>
                <a:gd name="connsiteX1131" fmla="*/ 1571491 w 1592822"/>
                <a:gd name="connsiteY1131" fmla="*/ 1161241 h 1301344"/>
                <a:gd name="connsiteX1132" fmla="*/ 1581621 w 1592822"/>
                <a:gd name="connsiteY1132" fmla="*/ 1163062 h 1301344"/>
                <a:gd name="connsiteX1133" fmla="*/ 1584490 w 1592822"/>
                <a:gd name="connsiteY1133" fmla="*/ 1164359 h 1301344"/>
                <a:gd name="connsiteX1134" fmla="*/ 1586811 w 1592822"/>
                <a:gd name="connsiteY1134" fmla="*/ 1164359 h 130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</a:cxnLst>
              <a:rect l="l" t="t" r="r" b="b"/>
              <a:pathLst>
                <a:path w="1592822" h="1301344">
                  <a:moveTo>
                    <a:pt x="1590453" y="1166205"/>
                  </a:moveTo>
                  <a:lnTo>
                    <a:pt x="1589655" y="1168799"/>
                  </a:lnTo>
                  <a:lnTo>
                    <a:pt x="1590453" y="1171642"/>
                  </a:lnTo>
                  <a:lnTo>
                    <a:pt x="1590703" y="1178925"/>
                  </a:lnTo>
                  <a:lnTo>
                    <a:pt x="1589406" y="1185933"/>
                  </a:lnTo>
                  <a:lnTo>
                    <a:pt x="1587833" y="1192168"/>
                  </a:lnTo>
                  <a:lnTo>
                    <a:pt x="1587060" y="1206460"/>
                  </a:lnTo>
                  <a:lnTo>
                    <a:pt x="1587584" y="1210350"/>
                  </a:lnTo>
                  <a:lnTo>
                    <a:pt x="1581596" y="1206984"/>
                  </a:lnTo>
                  <a:lnTo>
                    <a:pt x="1570693" y="1202544"/>
                  </a:lnTo>
                  <a:lnTo>
                    <a:pt x="1567050" y="1200748"/>
                  </a:lnTo>
                  <a:lnTo>
                    <a:pt x="1558991" y="1199950"/>
                  </a:lnTo>
                  <a:lnTo>
                    <a:pt x="1550957" y="1200224"/>
                  </a:lnTo>
                  <a:lnTo>
                    <a:pt x="1543147" y="1201521"/>
                  </a:lnTo>
                  <a:lnTo>
                    <a:pt x="1537184" y="1204365"/>
                  </a:lnTo>
                  <a:lnTo>
                    <a:pt x="1520293" y="1216311"/>
                  </a:lnTo>
                  <a:lnTo>
                    <a:pt x="1516400" y="1219703"/>
                  </a:lnTo>
                  <a:lnTo>
                    <a:pt x="1516400" y="1223320"/>
                  </a:lnTo>
                  <a:lnTo>
                    <a:pt x="1512508" y="1226188"/>
                  </a:lnTo>
                  <a:lnTo>
                    <a:pt x="1507817" y="1228533"/>
                  </a:lnTo>
                  <a:lnTo>
                    <a:pt x="1502627" y="1229555"/>
                  </a:lnTo>
                  <a:lnTo>
                    <a:pt x="1480796" y="1232423"/>
                  </a:lnTo>
                  <a:lnTo>
                    <a:pt x="1477951" y="1234244"/>
                  </a:lnTo>
                  <a:lnTo>
                    <a:pt x="1476379" y="1232423"/>
                  </a:lnTo>
                  <a:lnTo>
                    <a:pt x="1467547" y="1229555"/>
                  </a:lnTo>
                  <a:lnTo>
                    <a:pt x="1453001" y="1226188"/>
                  </a:lnTo>
                  <a:lnTo>
                    <a:pt x="1450655" y="1227734"/>
                  </a:lnTo>
                  <a:lnTo>
                    <a:pt x="1446513" y="1226961"/>
                  </a:lnTo>
                  <a:lnTo>
                    <a:pt x="1440276" y="1229555"/>
                  </a:lnTo>
                  <a:lnTo>
                    <a:pt x="1438454" y="1228782"/>
                  </a:lnTo>
                  <a:lnTo>
                    <a:pt x="1435086" y="1229555"/>
                  </a:lnTo>
                  <a:lnTo>
                    <a:pt x="1434562" y="1228009"/>
                  </a:lnTo>
                  <a:lnTo>
                    <a:pt x="1432466" y="1227211"/>
                  </a:lnTo>
                  <a:lnTo>
                    <a:pt x="1431169" y="1228508"/>
                  </a:lnTo>
                  <a:lnTo>
                    <a:pt x="1428848" y="1227734"/>
                  </a:lnTo>
                  <a:lnTo>
                    <a:pt x="1428050" y="1220726"/>
                  </a:lnTo>
                  <a:lnTo>
                    <a:pt x="1421813" y="1220202"/>
                  </a:lnTo>
                  <a:lnTo>
                    <a:pt x="1417396" y="1220452"/>
                  </a:lnTo>
                  <a:lnTo>
                    <a:pt x="1414277" y="1219678"/>
                  </a:lnTo>
                  <a:lnTo>
                    <a:pt x="1403648" y="1219429"/>
                  </a:lnTo>
                  <a:lnTo>
                    <a:pt x="1397910" y="1218905"/>
                  </a:lnTo>
                  <a:lnTo>
                    <a:pt x="1397660" y="1214740"/>
                  </a:lnTo>
                  <a:lnTo>
                    <a:pt x="1393768" y="1210849"/>
                  </a:lnTo>
                  <a:lnTo>
                    <a:pt x="1391173" y="1207208"/>
                  </a:lnTo>
                  <a:lnTo>
                    <a:pt x="1388054" y="1207208"/>
                  </a:lnTo>
                  <a:lnTo>
                    <a:pt x="1385983" y="1205138"/>
                  </a:lnTo>
                  <a:lnTo>
                    <a:pt x="1380244" y="1203567"/>
                  </a:lnTo>
                  <a:lnTo>
                    <a:pt x="1378698" y="1204365"/>
                  </a:lnTo>
                  <a:lnTo>
                    <a:pt x="1374282" y="1203567"/>
                  </a:lnTo>
                  <a:lnTo>
                    <a:pt x="1372460" y="1201771"/>
                  </a:lnTo>
                  <a:lnTo>
                    <a:pt x="1370114" y="1203317"/>
                  </a:lnTo>
                  <a:lnTo>
                    <a:pt x="1368044" y="1202270"/>
                  </a:lnTo>
                  <a:lnTo>
                    <a:pt x="1367270" y="1204365"/>
                  </a:lnTo>
                  <a:lnTo>
                    <a:pt x="1363628" y="1205662"/>
                  </a:lnTo>
                  <a:lnTo>
                    <a:pt x="1357639" y="1211099"/>
                  </a:lnTo>
                  <a:lnTo>
                    <a:pt x="1355319" y="1212920"/>
                  </a:lnTo>
                  <a:lnTo>
                    <a:pt x="1356616" y="1215264"/>
                  </a:lnTo>
                  <a:lnTo>
                    <a:pt x="1345189" y="1224866"/>
                  </a:lnTo>
                  <a:lnTo>
                    <a:pt x="1336082" y="1223569"/>
                  </a:lnTo>
                  <a:lnTo>
                    <a:pt x="1331142" y="1224617"/>
                  </a:lnTo>
                  <a:lnTo>
                    <a:pt x="1322309" y="1220202"/>
                  </a:lnTo>
                  <a:lnTo>
                    <a:pt x="1318941" y="1218905"/>
                  </a:lnTo>
                  <a:lnTo>
                    <a:pt x="1302823" y="1213967"/>
                  </a:lnTo>
                  <a:lnTo>
                    <a:pt x="1299729" y="1214740"/>
                  </a:lnTo>
                  <a:lnTo>
                    <a:pt x="1296086" y="1217608"/>
                  </a:lnTo>
                  <a:lnTo>
                    <a:pt x="1290896" y="1219155"/>
                  </a:lnTo>
                  <a:lnTo>
                    <a:pt x="1288801" y="1217858"/>
                  </a:lnTo>
                  <a:lnTo>
                    <a:pt x="1285432" y="1218132"/>
                  </a:lnTo>
                  <a:lnTo>
                    <a:pt x="1281540" y="1219678"/>
                  </a:lnTo>
                  <a:lnTo>
                    <a:pt x="1277373" y="1219155"/>
                  </a:lnTo>
                  <a:lnTo>
                    <a:pt x="1270088" y="1219429"/>
                  </a:lnTo>
                  <a:lnTo>
                    <a:pt x="1266994" y="1221250"/>
                  </a:lnTo>
                  <a:lnTo>
                    <a:pt x="1252697" y="1227211"/>
                  </a:lnTo>
                  <a:lnTo>
                    <a:pt x="1247507" y="1229805"/>
                  </a:lnTo>
                  <a:lnTo>
                    <a:pt x="1242817" y="1229555"/>
                  </a:lnTo>
                  <a:lnTo>
                    <a:pt x="1242043" y="1228782"/>
                  </a:lnTo>
                  <a:lnTo>
                    <a:pt x="1238675" y="1230328"/>
                  </a:lnTo>
                  <a:lnTo>
                    <a:pt x="1237876" y="1233970"/>
                  </a:lnTo>
                  <a:lnTo>
                    <a:pt x="1233735" y="1233970"/>
                  </a:lnTo>
                  <a:lnTo>
                    <a:pt x="1232687" y="1236314"/>
                  </a:lnTo>
                  <a:lnTo>
                    <a:pt x="1222806" y="1239681"/>
                  </a:lnTo>
                  <a:lnTo>
                    <a:pt x="1218390" y="1245393"/>
                  </a:lnTo>
                  <a:lnTo>
                    <a:pt x="1215022" y="1246166"/>
                  </a:lnTo>
                  <a:lnTo>
                    <a:pt x="1214498" y="1248511"/>
                  </a:lnTo>
                  <a:lnTo>
                    <a:pt x="1210081" y="1250331"/>
                  </a:lnTo>
                  <a:lnTo>
                    <a:pt x="1209059" y="1253698"/>
                  </a:lnTo>
                  <a:lnTo>
                    <a:pt x="1205940" y="1254222"/>
                  </a:lnTo>
                  <a:lnTo>
                    <a:pt x="1204368" y="1256292"/>
                  </a:lnTo>
                  <a:lnTo>
                    <a:pt x="1200725" y="1257589"/>
                  </a:lnTo>
                  <a:lnTo>
                    <a:pt x="1199951" y="1259684"/>
                  </a:lnTo>
                  <a:lnTo>
                    <a:pt x="1197107" y="1259684"/>
                  </a:lnTo>
                  <a:lnTo>
                    <a:pt x="1195011" y="1261754"/>
                  </a:lnTo>
                  <a:lnTo>
                    <a:pt x="1191119" y="1258636"/>
                  </a:lnTo>
                  <a:lnTo>
                    <a:pt x="1190870" y="1256292"/>
                  </a:lnTo>
                  <a:lnTo>
                    <a:pt x="1188773" y="1254746"/>
                  </a:lnTo>
                  <a:lnTo>
                    <a:pt x="1188000" y="1251104"/>
                  </a:lnTo>
                  <a:lnTo>
                    <a:pt x="1184881" y="1251628"/>
                  </a:lnTo>
                  <a:lnTo>
                    <a:pt x="1181513" y="1254222"/>
                  </a:lnTo>
                  <a:lnTo>
                    <a:pt x="1178120" y="1254721"/>
                  </a:lnTo>
                  <a:lnTo>
                    <a:pt x="1171633" y="1254222"/>
                  </a:lnTo>
                  <a:lnTo>
                    <a:pt x="1169562" y="1259933"/>
                  </a:lnTo>
                  <a:lnTo>
                    <a:pt x="1166168" y="1263300"/>
                  </a:lnTo>
                  <a:lnTo>
                    <a:pt x="1159681" y="1271880"/>
                  </a:lnTo>
                  <a:lnTo>
                    <a:pt x="1156837" y="1272130"/>
                  </a:lnTo>
                  <a:lnTo>
                    <a:pt x="1155265" y="1269012"/>
                  </a:lnTo>
                  <a:lnTo>
                    <a:pt x="1149301" y="1274474"/>
                  </a:lnTo>
                  <a:lnTo>
                    <a:pt x="1148503" y="1277317"/>
                  </a:lnTo>
                  <a:lnTo>
                    <a:pt x="1143314" y="1278365"/>
                  </a:lnTo>
                  <a:lnTo>
                    <a:pt x="1140968" y="1281233"/>
                  </a:lnTo>
                  <a:lnTo>
                    <a:pt x="1138373" y="1278614"/>
                  </a:lnTo>
                  <a:lnTo>
                    <a:pt x="1138373" y="1277068"/>
                  </a:lnTo>
                  <a:lnTo>
                    <a:pt x="1133183" y="1273701"/>
                  </a:lnTo>
                  <a:lnTo>
                    <a:pt x="1129017" y="1273177"/>
                  </a:lnTo>
                  <a:lnTo>
                    <a:pt x="1125124" y="1274723"/>
                  </a:lnTo>
                  <a:lnTo>
                    <a:pt x="1122006" y="1272928"/>
                  </a:lnTo>
                  <a:lnTo>
                    <a:pt x="1120708" y="1274723"/>
                  </a:lnTo>
                  <a:lnTo>
                    <a:pt x="1118113" y="1274474"/>
                  </a:lnTo>
                  <a:lnTo>
                    <a:pt x="1117065" y="1271880"/>
                  </a:lnTo>
                  <a:lnTo>
                    <a:pt x="1115269" y="1270833"/>
                  </a:lnTo>
                  <a:lnTo>
                    <a:pt x="1111876" y="1271880"/>
                  </a:lnTo>
                  <a:lnTo>
                    <a:pt x="1108233" y="1271880"/>
                  </a:lnTo>
                  <a:lnTo>
                    <a:pt x="1098901" y="1277592"/>
                  </a:lnTo>
                  <a:lnTo>
                    <a:pt x="1099400" y="1280460"/>
                  </a:lnTo>
                  <a:lnTo>
                    <a:pt x="1097579" y="1281233"/>
                  </a:lnTo>
                  <a:lnTo>
                    <a:pt x="1097579" y="1283578"/>
                  </a:lnTo>
                  <a:lnTo>
                    <a:pt x="1094985" y="1285648"/>
                  </a:lnTo>
                  <a:lnTo>
                    <a:pt x="1094460" y="1287718"/>
                  </a:lnTo>
                  <a:lnTo>
                    <a:pt x="1091866" y="1289539"/>
                  </a:lnTo>
                  <a:lnTo>
                    <a:pt x="1089795" y="1293953"/>
                  </a:lnTo>
                  <a:lnTo>
                    <a:pt x="1089271" y="1296297"/>
                  </a:lnTo>
                  <a:lnTo>
                    <a:pt x="1081212" y="1297071"/>
                  </a:lnTo>
                  <a:lnTo>
                    <a:pt x="1080962" y="1299939"/>
                  </a:lnTo>
                  <a:lnTo>
                    <a:pt x="1077843" y="1300961"/>
                  </a:lnTo>
                  <a:lnTo>
                    <a:pt x="1074974" y="1298891"/>
                  </a:lnTo>
                  <a:lnTo>
                    <a:pt x="1075498" y="1295000"/>
                  </a:lnTo>
                  <a:lnTo>
                    <a:pt x="1073427" y="1293953"/>
                  </a:lnTo>
                  <a:lnTo>
                    <a:pt x="1071855" y="1295524"/>
                  </a:lnTo>
                  <a:lnTo>
                    <a:pt x="1068487" y="1293429"/>
                  </a:lnTo>
                  <a:lnTo>
                    <a:pt x="1067439" y="1295000"/>
                  </a:lnTo>
                  <a:lnTo>
                    <a:pt x="1065368" y="1292656"/>
                  </a:lnTo>
                  <a:lnTo>
                    <a:pt x="1065892" y="1290312"/>
                  </a:lnTo>
                  <a:lnTo>
                    <a:pt x="1063297" y="1287194"/>
                  </a:lnTo>
                  <a:lnTo>
                    <a:pt x="1057309" y="1284076"/>
                  </a:lnTo>
                  <a:lnTo>
                    <a:pt x="1053142" y="1280984"/>
                  </a:lnTo>
                  <a:lnTo>
                    <a:pt x="1052893" y="1276819"/>
                  </a:lnTo>
                  <a:lnTo>
                    <a:pt x="1050547" y="1273452"/>
                  </a:lnTo>
                  <a:lnTo>
                    <a:pt x="1050298" y="1271107"/>
                  </a:lnTo>
                  <a:lnTo>
                    <a:pt x="1047179" y="1271107"/>
                  </a:lnTo>
                  <a:lnTo>
                    <a:pt x="1044060" y="1266942"/>
                  </a:lnTo>
                  <a:lnTo>
                    <a:pt x="1039120" y="1268763"/>
                  </a:lnTo>
                  <a:lnTo>
                    <a:pt x="1032108" y="1268513"/>
                  </a:lnTo>
                  <a:lnTo>
                    <a:pt x="1029264" y="1269536"/>
                  </a:lnTo>
                  <a:lnTo>
                    <a:pt x="1023276" y="1270583"/>
                  </a:lnTo>
                  <a:lnTo>
                    <a:pt x="1020432" y="1272155"/>
                  </a:lnTo>
                  <a:lnTo>
                    <a:pt x="1018610" y="1274474"/>
                  </a:lnTo>
                  <a:lnTo>
                    <a:pt x="1012897" y="1276569"/>
                  </a:lnTo>
                  <a:lnTo>
                    <a:pt x="1008206" y="1276819"/>
                  </a:lnTo>
                  <a:lnTo>
                    <a:pt x="1004838" y="1279163"/>
                  </a:lnTo>
                  <a:lnTo>
                    <a:pt x="1003790" y="1280984"/>
                  </a:lnTo>
                  <a:lnTo>
                    <a:pt x="1001195" y="1280709"/>
                  </a:lnTo>
                  <a:lnTo>
                    <a:pt x="998350" y="1278889"/>
                  </a:lnTo>
                  <a:lnTo>
                    <a:pt x="997053" y="1276819"/>
                  </a:lnTo>
                  <a:lnTo>
                    <a:pt x="993660" y="1275272"/>
                  </a:lnTo>
                  <a:lnTo>
                    <a:pt x="987422" y="1274225"/>
                  </a:lnTo>
                  <a:lnTo>
                    <a:pt x="985875" y="1274474"/>
                  </a:lnTo>
                  <a:lnTo>
                    <a:pt x="981708" y="1277866"/>
                  </a:lnTo>
                  <a:lnTo>
                    <a:pt x="979113" y="1277068"/>
                  </a:lnTo>
                  <a:lnTo>
                    <a:pt x="977043" y="1277866"/>
                  </a:lnTo>
                  <a:lnTo>
                    <a:pt x="975995" y="1275771"/>
                  </a:lnTo>
                  <a:lnTo>
                    <a:pt x="977816" y="1274225"/>
                  </a:lnTo>
                  <a:lnTo>
                    <a:pt x="974947" y="1272404"/>
                  </a:lnTo>
                  <a:lnTo>
                    <a:pt x="973924" y="1269286"/>
                  </a:lnTo>
                  <a:lnTo>
                    <a:pt x="970281" y="1269037"/>
                  </a:lnTo>
                  <a:lnTo>
                    <a:pt x="967686" y="1266942"/>
                  </a:lnTo>
                  <a:lnTo>
                    <a:pt x="964817" y="1268239"/>
                  </a:lnTo>
                  <a:lnTo>
                    <a:pt x="962222" y="1266169"/>
                  </a:lnTo>
                  <a:lnTo>
                    <a:pt x="959378" y="1261754"/>
                  </a:lnTo>
                  <a:lnTo>
                    <a:pt x="957805" y="1261754"/>
                  </a:lnTo>
                  <a:lnTo>
                    <a:pt x="955211" y="1259684"/>
                  </a:lnTo>
                  <a:lnTo>
                    <a:pt x="952616" y="1258886"/>
                  </a:lnTo>
                  <a:lnTo>
                    <a:pt x="947950" y="1260981"/>
                  </a:lnTo>
                  <a:lnTo>
                    <a:pt x="942736" y="1257339"/>
                  </a:lnTo>
                  <a:lnTo>
                    <a:pt x="941189" y="1259684"/>
                  </a:lnTo>
                  <a:lnTo>
                    <a:pt x="938843" y="1260457"/>
                  </a:lnTo>
                  <a:lnTo>
                    <a:pt x="935999" y="1259684"/>
                  </a:lnTo>
                  <a:lnTo>
                    <a:pt x="935999" y="1257589"/>
                  </a:lnTo>
                  <a:lnTo>
                    <a:pt x="938319" y="1249284"/>
                  </a:lnTo>
                  <a:lnTo>
                    <a:pt x="939117" y="1246964"/>
                  </a:lnTo>
                  <a:lnTo>
                    <a:pt x="943260" y="1242026"/>
                  </a:lnTo>
                  <a:lnTo>
                    <a:pt x="944058" y="1238110"/>
                  </a:lnTo>
                  <a:lnTo>
                    <a:pt x="948724" y="1230328"/>
                  </a:lnTo>
                  <a:lnTo>
                    <a:pt x="957805" y="1230852"/>
                  </a:lnTo>
                  <a:lnTo>
                    <a:pt x="960675" y="1213967"/>
                  </a:lnTo>
                  <a:lnTo>
                    <a:pt x="963020" y="1205138"/>
                  </a:lnTo>
                  <a:lnTo>
                    <a:pt x="965091" y="1195261"/>
                  </a:lnTo>
                  <a:lnTo>
                    <a:pt x="965341" y="1182017"/>
                  </a:lnTo>
                  <a:lnTo>
                    <a:pt x="966139" y="1178900"/>
                  </a:lnTo>
                  <a:lnTo>
                    <a:pt x="966638" y="1171118"/>
                  </a:lnTo>
                  <a:lnTo>
                    <a:pt x="967936" y="1168774"/>
                  </a:lnTo>
                  <a:lnTo>
                    <a:pt x="971578" y="1166704"/>
                  </a:lnTo>
                  <a:lnTo>
                    <a:pt x="974173" y="1162015"/>
                  </a:lnTo>
                  <a:lnTo>
                    <a:pt x="975745" y="1154233"/>
                  </a:lnTo>
                  <a:lnTo>
                    <a:pt x="975995" y="1145404"/>
                  </a:lnTo>
                  <a:lnTo>
                    <a:pt x="973150" y="1132160"/>
                  </a:lnTo>
                  <a:lnTo>
                    <a:pt x="970531" y="1125401"/>
                  </a:lnTo>
                  <a:lnTo>
                    <a:pt x="967162" y="1120213"/>
                  </a:lnTo>
                  <a:lnTo>
                    <a:pt x="960924" y="1115799"/>
                  </a:lnTo>
                  <a:lnTo>
                    <a:pt x="956259" y="1104899"/>
                  </a:lnTo>
                  <a:lnTo>
                    <a:pt x="955211" y="1089561"/>
                  </a:lnTo>
                  <a:lnTo>
                    <a:pt x="954163" y="1081779"/>
                  </a:lnTo>
                  <a:lnTo>
                    <a:pt x="954163" y="1073199"/>
                  </a:lnTo>
                  <a:lnTo>
                    <a:pt x="953914" y="1061003"/>
                  </a:lnTo>
                  <a:lnTo>
                    <a:pt x="951843" y="1055292"/>
                  </a:lnTo>
                  <a:lnTo>
                    <a:pt x="947676" y="1046986"/>
                  </a:lnTo>
                  <a:lnTo>
                    <a:pt x="945330" y="1040227"/>
                  </a:lnTo>
                  <a:lnTo>
                    <a:pt x="944033" y="1034516"/>
                  </a:lnTo>
                  <a:lnTo>
                    <a:pt x="942211" y="1030350"/>
                  </a:lnTo>
                  <a:lnTo>
                    <a:pt x="943784" y="1022569"/>
                  </a:lnTo>
                  <a:lnTo>
                    <a:pt x="947426" y="1011146"/>
                  </a:lnTo>
                  <a:lnTo>
                    <a:pt x="941712" y="1004137"/>
                  </a:lnTo>
                  <a:lnTo>
                    <a:pt x="941189" y="998925"/>
                  </a:lnTo>
                  <a:lnTo>
                    <a:pt x="948200" y="984135"/>
                  </a:lnTo>
                  <a:lnTo>
                    <a:pt x="947676" y="981017"/>
                  </a:lnTo>
                  <a:lnTo>
                    <a:pt x="947426" y="973485"/>
                  </a:lnTo>
                  <a:lnTo>
                    <a:pt x="948998" y="971140"/>
                  </a:lnTo>
                  <a:lnTo>
                    <a:pt x="952117" y="959992"/>
                  </a:lnTo>
                  <a:lnTo>
                    <a:pt x="956533" y="945177"/>
                  </a:lnTo>
                  <a:lnTo>
                    <a:pt x="957307" y="934003"/>
                  </a:lnTo>
                  <a:lnTo>
                    <a:pt x="956259" y="932182"/>
                  </a:lnTo>
                  <a:lnTo>
                    <a:pt x="958330" y="928566"/>
                  </a:lnTo>
                  <a:lnTo>
                    <a:pt x="961199" y="926995"/>
                  </a:lnTo>
                  <a:lnTo>
                    <a:pt x="962247" y="925448"/>
                  </a:lnTo>
                  <a:lnTo>
                    <a:pt x="965615" y="923353"/>
                  </a:lnTo>
                  <a:lnTo>
                    <a:pt x="966913" y="920759"/>
                  </a:lnTo>
                  <a:lnTo>
                    <a:pt x="969508" y="917392"/>
                  </a:lnTo>
                  <a:lnTo>
                    <a:pt x="969258" y="914275"/>
                  </a:lnTo>
                  <a:lnTo>
                    <a:pt x="971603" y="912204"/>
                  </a:lnTo>
                  <a:lnTo>
                    <a:pt x="979138" y="909611"/>
                  </a:lnTo>
                  <a:lnTo>
                    <a:pt x="982507" y="910109"/>
                  </a:lnTo>
                  <a:lnTo>
                    <a:pt x="986923" y="908039"/>
                  </a:lnTo>
                  <a:lnTo>
                    <a:pt x="992113" y="906493"/>
                  </a:lnTo>
                  <a:lnTo>
                    <a:pt x="992387" y="905171"/>
                  </a:lnTo>
                  <a:lnTo>
                    <a:pt x="999897" y="899210"/>
                  </a:lnTo>
                  <a:lnTo>
                    <a:pt x="1000945" y="896342"/>
                  </a:lnTo>
                  <a:lnTo>
                    <a:pt x="1003016" y="893499"/>
                  </a:lnTo>
                  <a:lnTo>
                    <a:pt x="1005885" y="887263"/>
                  </a:lnTo>
                  <a:lnTo>
                    <a:pt x="1010052" y="882325"/>
                  </a:lnTo>
                  <a:lnTo>
                    <a:pt x="1016789" y="879981"/>
                  </a:lnTo>
                  <a:lnTo>
                    <a:pt x="1019908" y="879731"/>
                  </a:lnTo>
                  <a:lnTo>
                    <a:pt x="1031859" y="877137"/>
                  </a:lnTo>
                  <a:lnTo>
                    <a:pt x="1032907" y="876090"/>
                  </a:lnTo>
                  <a:lnTo>
                    <a:pt x="1033157" y="871151"/>
                  </a:lnTo>
                  <a:lnTo>
                    <a:pt x="1031859" y="870129"/>
                  </a:lnTo>
                  <a:lnTo>
                    <a:pt x="1031335" y="865190"/>
                  </a:lnTo>
                  <a:lnTo>
                    <a:pt x="1026669" y="862597"/>
                  </a:lnTo>
                  <a:lnTo>
                    <a:pt x="1023027" y="862846"/>
                  </a:lnTo>
                  <a:lnTo>
                    <a:pt x="1023027" y="858706"/>
                  </a:lnTo>
                  <a:lnTo>
                    <a:pt x="1019908" y="858955"/>
                  </a:lnTo>
                  <a:lnTo>
                    <a:pt x="1018885" y="855838"/>
                  </a:lnTo>
                  <a:lnTo>
                    <a:pt x="1016539" y="857135"/>
                  </a:lnTo>
                  <a:lnTo>
                    <a:pt x="1016015" y="853767"/>
                  </a:lnTo>
                  <a:lnTo>
                    <a:pt x="1013695" y="855065"/>
                  </a:lnTo>
                  <a:lnTo>
                    <a:pt x="1009004" y="854291"/>
                  </a:lnTo>
                  <a:lnTo>
                    <a:pt x="1007458" y="852994"/>
                  </a:lnTo>
                  <a:lnTo>
                    <a:pt x="1003565" y="851672"/>
                  </a:lnTo>
                  <a:lnTo>
                    <a:pt x="1000172" y="852471"/>
                  </a:lnTo>
                  <a:lnTo>
                    <a:pt x="997053" y="847782"/>
                  </a:lnTo>
                  <a:lnTo>
                    <a:pt x="995231" y="846759"/>
                  </a:lnTo>
                  <a:lnTo>
                    <a:pt x="997577" y="842070"/>
                  </a:lnTo>
                  <a:lnTo>
                    <a:pt x="996804" y="836633"/>
                  </a:lnTo>
                  <a:lnTo>
                    <a:pt x="991589" y="831420"/>
                  </a:lnTo>
                  <a:lnTo>
                    <a:pt x="991340" y="827779"/>
                  </a:lnTo>
                  <a:lnTo>
                    <a:pt x="989518" y="822591"/>
                  </a:lnTo>
                  <a:lnTo>
                    <a:pt x="986399" y="819224"/>
                  </a:lnTo>
                  <a:lnTo>
                    <a:pt x="985626" y="817403"/>
                  </a:lnTo>
                  <a:lnTo>
                    <a:pt x="979138" y="812989"/>
                  </a:lnTo>
                  <a:lnTo>
                    <a:pt x="973150" y="811941"/>
                  </a:lnTo>
                  <a:lnTo>
                    <a:pt x="969008" y="809098"/>
                  </a:lnTo>
                  <a:lnTo>
                    <a:pt x="963794" y="807527"/>
                  </a:lnTo>
                  <a:lnTo>
                    <a:pt x="962771" y="805457"/>
                  </a:lnTo>
                  <a:lnTo>
                    <a:pt x="960949" y="805457"/>
                  </a:lnTo>
                  <a:lnTo>
                    <a:pt x="958604" y="802339"/>
                  </a:lnTo>
                  <a:lnTo>
                    <a:pt x="955760" y="799496"/>
                  </a:lnTo>
                  <a:lnTo>
                    <a:pt x="952117" y="798174"/>
                  </a:lnTo>
                  <a:lnTo>
                    <a:pt x="949248" y="795081"/>
                  </a:lnTo>
                  <a:lnTo>
                    <a:pt x="942761" y="792732"/>
                  </a:lnTo>
                  <a:lnTo>
                    <a:pt x="939117" y="790135"/>
                  </a:lnTo>
                  <a:lnTo>
                    <a:pt x="935999" y="785202"/>
                  </a:lnTo>
                  <a:lnTo>
                    <a:pt x="933653" y="783902"/>
                  </a:lnTo>
                  <a:lnTo>
                    <a:pt x="932107" y="780266"/>
                  </a:lnTo>
                  <a:lnTo>
                    <a:pt x="927940" y="775073"/>
                  </a:lnTo>
                  <a:lnTo>
                    <a:pt x="924572" y="772477"/>
                  </a:lnTo>
                  <a:lnTo>
                    <a:pt x="918608" y="765464"/>
                  </a:lnTo>
                  <a:lnTo>
                    <a:pt x="914192" y="756375"/>
                  </a:lnTo>
                  <a:lnTo>
                    <a:pt x="909776" y="748065"/>
                  </a:lnTo>
                  <a:lnTo>
                    <a:pt x="903014" y="733781"/>
                  </a:lnTo>
                  <a:lnTo>
                    <a:pt x="905859" y="713785"/>
                  </a:lnTo>
                  <a:lnTo>
                    <a:pt x="891836" y="694047"/>
                  </a:lnTo>
                  <a:lnTo>
                    <a:pt x="891312" y="689373"/>
                  </a:lnTo>
                  <a:lnTo>
                    <a:pt x="894431" y="654054"/>
                  </a:lnTo>
                  <a:lnTo>
                    <a:pt x="875219" y="665220"/>
                  </a:lnTo>
                  <a:lnTo>
                    <a:pt x="844555" y="683659"/>
                  </a:lnTo>
                  <a:lnTo>
                    <a:pt x="835722" y="688595"/>
                  </a:lnTo>
                  <a:lnTo>
                    <a:pt x="835972" y="684699"/>
                  </a:lnTo>
                  <a:lnTo>
                    <a:pt x="833377" y="678726"/>
                  </a:lnTo>
                  <a:lnTo>
                    <a:pt x="834176" y="677426"/>
                  </a:lnTo>
                  <a:lnTo>
                    <a:pt x="832354" y="674830"/>
                  </a:lnTo>
                  <a:lnTo>
                    <a:pt x="832853" y="673012"/>
                  </a:lnTo>
                  <a:lnTo>
                    <a:pt x="829485" y="670675"/>
                  </a:lnTo>
                  <a:lnTo>
                    <a:pt x="824819" y="666001"/>
                  </a:lnTo>
                  <a:lnTo>
                    <a:pt x="821700" y="664961"/>
                  </a:lnTo>
                  <a:lnTo>
                    <a:pt x="820652" y="662883"/>
                  </a:lnTo>
                  <a:lnTo>
                    <a:pt x="818307" y="661327"/>
                  </a:lnTo>
                  <a:lnTo>
                    <a:pt x="813891" y="659768"/>
                  </a:lnTo>
                  <a:lnTo>
                    <a:pt x="811046" y="660287"/>
                  </a:lnTo>
                  <a:lnTo>
                    <a:pt x="807404" y="658469"/>
                  </a:lnTo>
                  <a:lnTo>
                    <a:pt x="801440" y="660546"/>
                  </a:lnTo>
                  <a:lnTo>
                    <a:pt x="795701" y="666001"/>
                  </a:lnTo>
                  <a:lnTo>
                    <a:pt x="793631" y="666779"/>
                  </a:lnTo>
                  <a:lnTo>
                    <a:pt x="788691" y="664961"/>
                  </a:lnTo>
                  <a:lnTo>
                    <a:pt x="782453" y="666001"/>
                  </a:lnTo>
                  <a:lnTo>
                    <a:pt x="779608" y="667298"/>
                  </a:lnTo>
                  <a:lnTo>
                    <a:pt x="780906" y="674052"/>
                  </a:lnTo>
                  <a:lnTo>
                    <a:pt x="780132" y="678466"/>
                  </a:lnTo>
                  <a:lnTo>
                    <a:pt x="777263" y="686256"/>
                  </a:lnTo>
                  <a:lnTo>
                    <a:pt x="773620" y="691970"/>
                  </a:lnTo>
                  <a:lnTo>
                    <a:pt x="771799" y="693528"/>
                  </a:lnTo>
                  <a:lnTo>
                    <a:pt x="769478" y="693269"/>
                  </a:lnTo>
                  <a:lnTo>
                    <a:pt x="765062" y="694309"/>
                  </a:lnTo>
                  <a:lnTo>
                    <a:pt x="755431" y="693010"/>
                  </a:lnTo>
                  <a:lnTo>
                    <a:pt x="749468" y="695865"/>
                  </a:lnTo>
                  <a:lnTo>
                    <a:pt x="739064" y="704956"/>
                  </a:lnTo>
                  <a:lnTo>
                    <a:pt x="735970" y="708331"/>
                  </a:lnTo>
                  <a:lnTo>
                    <a:pt x="733625" y="712486"/>
                  </a:lnTo>
                  <a:lnTo>
                    <a:pt x="732327" y="716903"/>
                  </a:lnTo>
                  <a:lnTo>
                    <a:pt x="732052" y="724174"/>
                  </a:lnTo>
                  <a:lnTo>
                    <a:pt x="711019" y="727291"/>
                  </a:lnTo>
                  <a:lnTo>
                    <a:pt x="705829" y="728588"/>
                  </a:lnTo>
                  <a:lnTo>
                    <a:pt x="687890" y="731444"/>
                  </a:lnTo>
                  <a:lnTo>
                    <a:pt x="683474" y="730147"/>
                  </a:lnTo>
                  <a:lnTo>
                    <a:pt x="681927" y="728329"/>
                  </a:lnTo>
                  <a:lnTo>
                    <a:pt x="676462" y="727029"/>
                  </a:lnTo>
                  <a:lnTo>
                    <a:pt x="675689" y="727810"/>
                  </a:lnTo>
                  <a:lnTo>
                    <a:pt x="670749" y="725732"/>
                  </a:lnTo>
                  <a:lnTo>
                    <a:pt x="667630" y="721058"/>
                  </a:lnTo>
                  <a:lnTo>
                    <a:pt x="666083" y="714304"/>
                  </a:lnTo>
                  <a:lnTo>
                    <a:pt x="666857" y="711967"/>
                  </a:lnTo>
                  <a:lnTo>
                    <a:pt x="666083" y="707293"/>
                  </a:lnTo>
                  <a:lnTo>
                    <a:pt x="664512" y="705475"/>
                  </a:lnTo>
                  <a:lnTo>
                    <a:pt x="664262" y="702879"/>
                  </a:lnTo>
                  <a:lnTo>
                    <a:pt x="662964" y="701320"/>
                  </a:lnTo>
                  <a:lnTo>
                    <a:pt x="661393" y="697945"/>
                  </a:lnTo>
                  <a:lnTo>
                    <a:pt x="659047" y="696905"/>
                  </a:lnTo>
                  <a:lnTo>
                    <a:pt x="655679" y="689635"/>
                  </a:lnTo>
                  <a:lnTo>
                    <a:pt x="654132" y="689114"/>
                  </a:lnTo>
                  <a:lnTo>
                    <a:pt x="651263" y="686258"/>
                  </a:lnTo>
                  <a:lnTo>
                    <a:pt x="645025" y="685220"/>
                  </a:lnTo>
                  <a:lnTo>
                    <a:pt x="644501" y="690932"/>
                  </a:lnTo>
                  <a:lnTo>
                    <a:pt x="642430" y="691972"/>
                  </a:lnTo>
                  <a:lnTo>
                    <a:pt x="639061" y="698205"/>
                  </a:lnTo>
                  <a:lnTo>
                    <a:pt x="639311" y="702101"/>
                  </a:lnTo>
                  <a:lnTo>
                    <a:pt x="638014" y="703916"/>
                  </a:lnTo>
                  <a:lnTo>
                    <a:pt x="635419" y="703138"/>
                  </a:lnTo>
                  <a:lnTo>
                    <a:pt x="633597" y="705735"/>
                  </a:lnTo>
                  <a:lnTo>
                    <a:pt x="628133" y="706253"/>
                  </a:lnTo>
                  <a:lnTo>
                    <a:pt x="623467" y="705475"/>
                  </a:lnTo>
                  <a:lnTo>
                    <a:pt x="622943" y="707553"/>
                  </a:lnTo>
                  <a:lnTo>
                    <a:pt x="618527" y="708852"/>
                  </a:lnTo>
                  <a:lnTo>
                    <a:pt x="616980" y="711449"/>
                  </a:lnTo>
                  <a:lnTo>
                    <a:pt x="613088" y="715344"/>
                  </a:lnTo>
                  <a:lnTo>
                    <a:pt x="613587" y="717160"/>
                  </a:lnTo>
                  <a:lnTo>
                    <a:pt x="610468" y="718978"/>
                  </a:lnTo>
                  <a:lnTo>
                    <a:pt x="608672" y="718978"/>
                  </a:lnTo>
                  <a:lnTo>
                    <a:pt x="607873" y="722615"/>
                  </a:lnTo>
                  <a:lnTo>
                    <a:pt x="605553" y="724433"/>
                  </a:lnTo>
                  <a:lnTo>
                    <a:pt x="598018" y="727810"/>
                  </a:lnTo>
                  <a:lnTo>
                    <a:pt x="597494" y="729107"/>
                  </a:lnTo>
                  <a:lnTo>
                    <a:pt x="588137" y="733781"/>
                  </a:lnTo>
                  <a:lnTo>
                    <a:pt x="585019" y="733781"/>
                  </a:lnTo>
                  <a:lnTo>
                    <a:pt x="581126" y="734821"/>
                  </a:lnTo>
                  <a:lnTo>
                    <a:pt x="579829" y="734040"/>
                  </a:lnTo>
                  <a:lnTo>
                    <a:pt x="577234" y="736120"/>
                  </a:lnTo>
                  <a:lnTo>
                    <a:pt x="574888" y="734302"/>
                  </a:lnTo>
                  <a:lnTo>
                    <a:pt x="571521" y="736120"/>
                  </a:lnTo>
                  <a:lnTo>
                    <a:pt x="568127" y="737158"/>
                  </a:lnTo>
                  <a:lnTo>
                    <a:pt x="564235" y="735858"/>
                  </a:lnTo>
                  <a:lnTo>
                    <a:pt x="560867" y="736898"/>
                  </a:lnTo>
                  <a:lnTo>
                    <a:pt x="559569" y="735599"/>
                  </a:lnTo>
                  <a:lnTo>
                    <a:pt x="555403" y="734821"/>
                  </a:lnTo>
                  <a:lnTo>
                    <a:pt x="554629" y="733003"/>
                  </a:lnTo>
                  <a:lnTo>
                    <a:pt x="550736" y="731184"/>
                  </a:lnTo>
                  <a:lnTo>
                    <a:pt x="545796" y="726251"/>
                  </a:lnTo>
                  <a:lnTo>
                    <a:pt x="543451" y="725470"/>
                  </a:lnTo>
                  <a:lnTo>
                    <a:pt x="540606" y="726251"/>
                  </a:lnTo>
                  <a:lnTo>
                    <a:pt x="534369" y="720796"/>
                  </a:lnTo>
                  <a:lnTo>
                    <a:pt x="532797" y="718200"/>
                  </a:lnTo>
                  <a:lnTo>
                    <a:pt x="531250" y="717941"/>
                  </a:lnTo>
                  <a:lnTo>
                    <a:pt x="528655" y="705475"/>
                  </a:lnTo>
                  <a:lnTo>
                    <a:pt x="527607" y="702360"/>
                  </a:lnTo>
                  <a:lnTo>
                    <a:pt x="524488" y="697945"/>
                  </a:lnTo>
                  <a:lnTo>
                    <a:pt x="524488" y="694050"/>
                  </a:lnTo>
                  <a:lnTo>
                    <a:pt x="523191" y="689635"/>
                  </a:lnTo>
                  <a:lnTo>
                    <a:pt x="521120" y="688336"/>
                  </a:lnTo>
                  <a:lnTo>
                    <a:pt x="518775" y="685218"/>
                  </a:lnTo>
                  <a:lnTo>
                    <a:pt x="513585" y="677170"/>
                  </a:lnTo>
                  <a:lnTo>
                    <a:pt x="512013" y="673274"/>
                  </a:lnTo>
                  <a:lnTo>
                    <a:pt x="503455" y="650161"/>
                  </a:lnTo>
                  <a:lnTo>
                    <a:pt x="498515" y="637955"/>
                  </a:lnTo>
                  <a:lnTo>
                    <a:pt x="476433" y="644187"/>
                  </a:lnTo>
                  <a:lnTo>
                    <a:pt x="475635" y="644187"/>
                  </a:lnTo>
                  <a:lnTo>
                    <a:pt x="447590" y="635618"/>
                  </a:lnTo>
                  <a:lnTo>
                    <a:pt x="423164" y="624970"/>
                  </a:lnTo>
                  <a:lnTo>
                    <a:pt x="409391" y="622371"/>
                  </a:lnTo>
                  <a:lnTo>
                    <a:pt x="399511" y="617957"/>
                  </a:lnTo>
                  <a:lnTo>
                    <a:pt x="357968" y="600299"/>
                  </a:lnTo>
                  <a:lnTo>
                    <a:pt x="306769" y="578223"/>
                  </a:lnTo>
                  <a:lnTo>
                    <a:pt x="301056" y="576146"/>
                  </a:lnTo>
                  <a:lnTo>
                    <a:pt x="283915" y="577186"/>
                  </a:lnTo>
                  <a:lnTo>
                    <a:pt x="260536" y="563942"/>
                  </a:lnTo>
                  <a:lnTo>
                    <a:pt x="234562" y="548877"/>
                  </a:lnTo>
                  <a:lnTo>
                    <a:pt x="232741" y="550955"/>
                  </a:lnTo>
                  <a:lnTo>
                    <a:pt x="211957" y="571472"/>
                  </a:lnTo>
                  <a:lnTo>
                    <a:pt x="195839" y="582900"/>
                  </a:lnTo>
                  <a:lnTo>
                    <a:pt x="182590" y="591988"/>
                  </a:lnTo>
                  <a:lnTo>
                    <a:pt x="165449" y="594325"/>
                  </a:lnTo>
                  <a:lnTo>
                    <a:pt x="157914" y="595625"/>
                  </a:lnTo>
                  <a:lnTo>
                    <a:pt x="121287" y="563942"/>
                  </a:lnTo>
                  <a:lnTo>
                    <a:pt x="113227" y="556410"/>
                  </a:lnTo>
                  <a:lnTo>
                    <a:pt x="79195" y="530441"/>
                  </a:lnTo>
                  <a:lnTo>
                    <a:pt x="76326" y="528101"/>
                  </a:lnTo>
                  <a:lnTo>
                    <a:pt x="49578" y="531997"/>
                  </a:lnTo>
                  <a:lnTo>
                    <a:pt x="37103" y="534075"/>
                  </a:lnTo>
                  <a:lnTo>
                    <a:pt x="20486" y="536671"/>
                  </a:lnTo>
                  <a:lnTo>
                    <a:pt x="9058" y="538751"/>
                  </a:lnTo>
                  <a:lnTo>
                    <a:pt x="-2119" y="508625"/>
                  </a:lnTo>
                  <a:lnTo>
                    <a:pt x="11653" y="491226"/>
                  </a:lnTo>
                  <a:lnTo>
                    <a:pt x="16319" y="486031"/>
                  </a:lnTo>
                  <a:lnTo>
                    <a:pt x="16319" y="483434"/>
                  </a:lnTo>
                  <a:lnTo>
                    <a:pt x="19189" y="462658"/>
                  </a:lnTo>
                  <a:lnTo>
                    <a:pt x="21509" y="451492"/>
                  </a:lnTo>
                  <a:lnTo>
                    <a:pt x="11653" y="438246"/>
                  </a:lnTo>
                  <a:lnTo>
                    <a:pt x="13724" y="429936"/>
                  </a:lnTo>
                  <a:lnTo>
                    <a:pt x="15796" y="426821"/>
                  </a:lnTo>
                  <a:lnTo>
                    <a:pt x="16319" y="421107"/>
                  </a:lnTo>
                  <a:lnTo>
                    <a:pt x="19962" y="415654"/>
                  </a:lnTo>
                  <a:lnTo>
                    <a:pt x="19438" y="414355"/>
                  </a:lnTo>
                  <a:lnTo>
                    <a:pt x="20985" y="408641"/>
                  </a:lnTo>
                  <a:lnTo>
                    <a:pt x="23331" y="406304"/>
                  </a:lnTo>
                  <a:lnTo>
                    <a:pt x="26200" y="404748"/>
                  </a:lnTo>
                  <a:lnTo>
                    <a:pt x="29818" y="398512"/>
                  </a:lnTo>
                  <a:lnTo>
                    <a:pt x="35282" y="396175"/>
                  </a:lnTo>
                  <a:lnTo>
                    <a:pt x="40222" y="395657"/>
                  </a:lnTo>
                  <a:lnTo>
                    <a:pt x="39948" y="393839"/>
                  </a:lnTo>
                  <a:lnTo>
                    <a:pt x="41769" y="391761"/>
                  </a:lnTo>
                  <a:lnTo>
                    <a:pt x="43590" y="387865"/>
                  </a:lnTo>
                  <a:lnTo>
                    <a:pt x="43091" y="386047"/>
                  </a:lnTo>
                  <a:lnTo>
                    <a:pt x="46459" y="385009"/>
                  </a:lnTo>
                  <a:lnTo>
                    <a:pt x="48530" y="383710"/>
                  </a:lnTo>
                  <a:lnTo>
                    <a:pt x="50103" y="379817"/>
                  </a:lnTo>
                  <a:lnTo>
                    <a:pt x="51649" y="380335"/>
                  </a:lnTo>
                  <a:lnTo>
                    <a:pt x="54519" y="378777"/>
                  </a:lnTo>
                  <a:lnTo>
                    <a:pt x="59184" y="373584"/>
                  </a:lnTo>
                  <a:lnTo>
                    <a:pt x="65672" y="373584"/>
                  </a:lnTo>
                  <a:lnTo>
                    <a:pt x="67767" y="372284"/>
                  </a:lnTo>
                  <a:lnTo>
                    <a:pt x="69315" y="372803"/>
                  </a:lnTo>
                  <a:lnTo>
                    <a:pt x="70886" y="371244"/>
                  </a:lnTo>
                  <a:lnTo>
                    <a:pt x="75302" y="372284"/>
                  </a:lnTo>
                  <a:lnTo>
                    <a:pt x="80742" y="371244"/>
                  </a:lnTo>
                  <a:lnTo>
                    <a:pt x="81540" y="369947"/>
                  </a:lnTo>
                  <a:lnTo>
                    <a:pt x="85956" y="369429"/>
                  </a:lnTo>
                  <a:lnTo>
                    <a:pt x="89574" y="370726"/>
                  </a:lnTo>
                  <a:lnTo>
                    <a:pt x="97384" y="369429"/>
                  </a:lnTo>
                  <a:lnTo>
                    <a:pt x="102049" y="369169"/>
                  </a:lnTo>
                  <a:lnTo>
                    <a:pt x="106466" y="370466"/>
                  </a:lnTo>
                  <a:lnTo>
                    <a:pt x="108812" y="373324"/>
                  </a:lnTo>
                  <a:lnTo>
                    <a:pt x="113752" y="375402"/>
                  </a:lnTo>
                  <a:lnTo>
                    <a:pt x="115573" y="374362"/>
                  </a:lnTo>
                  <a:lnTo>
                    <a:pt x="121536" y="374883"/>
                  </a:lnTo>
                  <a:lnTo>
                    <a:pt x="128821" y="373584"/>
                  </a:lnTo>
                  <a:lnTo>
                    <a:pt x="131940" y="375402"/>
                  </a:lnTo>
                  <a:lnTo>
                    <a:pt x="135833" y="375921"/>
                  </a:lnTo>
                  <a:lnTo>
                    <a:pt x="137380" y="377480"/>
                  </a:lnTo>
                  <a:lnTo>
                    <a:pt x="140773" y="375661"/>
                  </a:lnTo>
                  <a:lnTo>
                    <a:pt x="150903" y="373065"/>
                  </a:lnTo>
                  <a:lnTo>
                    <a:pt x="154022" y="372806"/>
                  </a:lnTo>
                  <a:lnTo>
                    <a:pt x="160509" y="377480"/>
                  </a:lnTo>
                  <a:lnTo>
                    <a:pt x="167520" y="376701"/>
                  </a:lnTo>
                  <a:lnTo>
                    <a:pt x="169866" y="373843"/>
                  </a:lnTo>
                  <a:lnTo>
                    <a:pt x="174806" y="369947"/>
                  </a:lnTo>
                  <a:lnTo>
                    <a:pt x="178174" y="369169"/>
                  </a:lnTo>
                  <a:lnTo>
                    <a:pt x="184411" y="363196"/>
                  </a:lnTo>
                  <a:lnTo>
                    <a:pt x="187281" y="365014"/>
                  </a:lnTo>
                  <a:lnTo>
                    <a:pt x="184935" y="357741"/>
                  </a:lnTo>
                  <a:lnTo>
                    <a:pt x="178448" y="340861"/>
                  </a:lnTo>
                  <a:lnTo>
                    <a:pt x="170389" y="326059"/>
                  </a:lnTo>
                  <a:lnTo>
                    <a:pt x="167795" y="319566"/>
                  </a:lnTo>
                  <a:lnTo>
                    <a:pt x="162580" y="301389"/>
                  </a:lnTo>
                  <a:lnTo>
                    <a:pt x="160509" y="301646"/>
                  </a:lnTo>
                  <a:lnTo>
                    <a:pt x="154795" y="299828"/>
                  </a:lnTo>
                  <a:lnTo>
                    <a:pt x="150129" y="299309"/>
                  </a:lnTo>
                  <a:lnTo>
                    <a:pt x="146736" y="302686"/>
                  </a:lnTo>
                  <a:lnTo>
                    <a:pt x="145713" y="302168"/>
                  </a:lnTo>
                  <a:lnTo>
                    <a:pt x="142844" y="305023"/>
                  </a:lnTo>
                  <a:lnTo>
                    <a:pt x="138677" y="307879"/>
                  </a:lnTo>
                  <a:lnTo>
                    <a:pt x="132964" y="310216"/>
                  </a:lnTo>
                  <a:lnTo>
                    <a:pt x="129845" y="312034"/>
                  </a:lnTo>
                  <a:lnTo>
                    <a:pt x="120239" y="314112"/>
                  </a:lnTo>
                  <a:lnTo>
                    <a:pt x="111157" y="314371"/>
                  </a:lnTo>
                  <a:lnTo>
                    <a:pt x="103098" y="312812"/>
                  </a:lnTo>
                  <a:lnTo>
                    <a:pt x="94789" y="310475"/>
                  </a:lnTo>
                  <a:lnTo>
                    <a:pt x="90897" y="305542"/>
                  </a:lnTo>
                  <a:lnTo>
                    <a:pt x="89574" y="296713"/>
                  </a:lnTo>
                  <a:lnTo>
                    <a:pt x="89849" y="290739"/>
                  </a:lnTo>
                  <a:lnTo>
                    <a:pt x="86980" y="288402"/>
                  </a:lnTo>
                  <a:lnTo>
                    <a:pt x="82838" y="287884"/>
                  </a:lnTo>
                  <a:lnTo>
                    <a:pt x="81016" y="286844"/>
                  </a:lnTo>
                  <a:lnTo>
                    <a:pt x="78671" y="281910"/>
                  </a:lnTo>
                  <a:lnTo>
                    <a:pt x="75552" y="280870"/>
                  </a:lnTo>
                  <a:lnTo>
                    <a:pt x="74779" y="278274"/>
                  </a:lnTo>
                  <a:lnTo>
                    <a:pt x="72184" y="278793"/>
                  </a:lnTo>
                  <a:lnTo>
                    <a:pt x="71136" y="275937"/>
                  </a:lnTo>
                  <a:lnTo>
                    <a:pt x="68291" y="272560"/>
                  </a:lnTo>
                  <a:lnTo>
                    <a:pt x="66196" y="271782"/>
                  </a:lnTo>
                  <a:lnTo>
                    <a:pt x="64898" y="267886"/>
                  </a:lnTo>
                  <a:lnTo>
                    <a:pt x="65172" y="266327"/>
                  </a:lnTo>
                  <a:lnTo>
                    <a:pt x="62827" y="261134"/>
                  </a:lnTo>
                  <a:lnTo>
                    <a:pt x="62827" y="258795"/>
                  </a:lnTo>
                  <a:lnTo>
                    <a:pt x="60757" y="255680"/>
                  </a:lnTo>
                  <a:lnTo>
                    <a:pt x="54768" y="250487"/>
                  </a:lnTo>
                  <a:lnTo>
                    <a:pt x="51649" y="249188"/>
                  </a:lnTo>
                  <a:lnTo>
                    <a:pt x="78421" y="220361"/>
                  </a:lnTo>
                  <a:lnTo>
                    <a:pt x="120488" y="216465"/>
                  </a:lnTo>
                  <a:lnTo>
                    <a:pt x="153498" y="223738"/>
                  </a:lnTo>
                  <a:lnTo>
                    <a:pt x="166222" y="227372"/>
                  </a:lnTo>
                  <a:lnTo>
                    <a:pt x="188828" y="234385"/>
                  </a:lnTo>
                  <a:lnTo>
                    <a:pt x="194018" y="235682"/>
                  </a:lnTo>
                  <a:lnTo>
                    <a:pt x="224682" y="267886"/>
                  </a:lnTo>
                  <a:lnTo>
                    <a:pt x="225980" y="268145"/>
                  </a:lnTo>
                  <a:lnTo>
                    <a:pt x="243644" y="265546"/>
                  </a:lnTo>
                  <a:lnTo>
                    <a:pt x="248060" y="263990"/>
                  </a:lnTo>
                  <a:lnTo>
                    <a:pt x="260262" y="258795"/>
                  </a:lnTo>
                  <a:lnTo>
                    <a:pt x="267023" y="255418"/>
                  </a:lnTo>
                  <a:lnTo>
                    <a:pt x="274034" y="254640"/>
                  </a:lnTo>
                  <a:lnTo>
                    <a:pt x="279498" y="255939"/>
                  </a:lnTo>
                  <a:lnTo>
                    <a:pt x="283915" y="256717"/>
                  </a:lnTo>
                  <a:lnTo>
                    <a:pt x="287807" y="256458"/>
                  </a:lnTo>
                  <a:lnTo>
                    <a:pt x="297413" y="253083"/>
                  </a:lnTo>
                  <a:lnTo>
                    <a:pt x="301829" y="251784"/>
                  </a:lnTo>
                  <a:lnTo>
                    <a:pt x="307817" y="250746"/>
                  </a:lnTo>
                  <a:lnTo>
                    <a:pt x="331446" y="244514"/>
                  </a:lnTo>
                  <a:lnTo>
                    <a:pt x="337958" y="242174"/>
                  </a:lnTo>
                  <a:lnTo>
                    <a:pt x="342873" y="239318"/>
                  </a:lnTo>
                  <a:lnTo>
                    <a:pt x="345992" y="236722"/>
                  </a:lnTo>
                  <a:lnTo>
                    <a:pt x="345992" y="234645"/>
                  </a:lnTo>
                  <a:lnTo>
                    <a:pt x="373812" y="233864"/>
                  </a:lnTo>
                  <a:lnTo>
                    <a:pt x="374061" y="235941"/>
                  </a:lnTo>
                  <a:lnTo>
                    <a:pt x="381322" y="241137"/>
                  </a:lnTo>
                  <a:lnTo>
                    <a:pt x="383143" y="239578"/>
                  </a:lnTo>
                  <a:lnTo>
                    <a:pt x="384441" y="254640"/>
                  </a:lnTo>
                  <a:lnTo>
                    <a:pt x="385239" y="254640"/>
                  </a:lnTo>
                  <a:lnTo>
                    <a:pt x="402629" y="261132"/>
                  </a:lnTo>
                  <a:lnTo>
                    <a:pt x="409915" y="261391"/>
                  </a:lnTo>
                  <a:lnTo>
                    <a:pt x="424986" y="265546"/>
                  </a:lnTo>
                  <a:lnTo>
                    <a:pt x="440829" y="265028"/>
                  </a:lnTo>
                  <a:lnTo>
                    <a:pt x="449911" y="259054"/>
                  </a:lnTo>
                  <a:lnTo>
                    <a:pt x="450185" y="253340"/>
                  </a:lnTo>
                  <a:lnTo>
                    <a:pt x="447840" y="248148"/>
                  </a:lnTo>
                  <a:lnTo>
                    <a:pt x="440305" y="238019"/>
                  </a:lnTo>
                  <a:lnTo>
                    <a:pt x="435640" y="226853"/>
                  </a:lnTo>
                  <a:lnTo>
                    <a:pt x="433544" y="222698"/>
                  </a:lnTo>
                  <a:lnTo>
                    <a:pt x="430175" y="212828"/>
                  </a:lnTo>
                  <a:lnTo>
                    <a:pt x="431996" y="202440"/>
                  </a:lnTo>
                  <a:lnTo>
                    <a:pt x="431747" y="187119"/>
                  </a:lnTo>
                  <a:lnTo>
                    <a:pt x="431996" y="184782"/>
                  </a:lnTo>
                  <a:lnTo>
                    <a:pt x="436138" y="181924"/>
                  </a:lnTo>
                  <a:lnTo>
                    <a:pt x="433818" y="173873"/>
                  </a:lnTo>
                  <a:lnTo>
                    <a:pt x="433544" y="169199"/>
                  </a:lnTo>
                  <a:lnTo>
                    <a:pt x="431747" y="158292"/>
                  </a:lnTo>
                  <a:lnTo>
                    <a:pt x="433818" y="156993"/>
                  </a:lnTo>
                  <a:lnTo>
                    <a:pt x="435640" y="153618"/>
                  </a:lnTo>
                  <a:lnTo>
                    <a:pt x="436138" y="149463"/>
                  </a:lnTo>
                  <a:lnTo>
                    <a:pt x="434591" y="139334"/>
                  </a:lnTo>
                  <a:lnTo>
                    <a:pt x="435889" y="133621"/>
                  </a:lnTo>
                  <a:lnTo>
                    <a:pt x="435115" y="129987"/>
                  </a:lnTo>
                  <a:lnTo>
                    <a:pt x="436138" y="123232"/>
                  </a:lnTo>
                  <a:lnTo>
                    <a:pt x="439781" y="112585"/>
                  </a:lnTo>
                  <a:lnTo>
                    <a:pt x="442126" y="110248"/>
                  </a:lnTo>
                  <a:lnTo>
                    <a:pt x="443674" y="106871"/>
                  </a:lnTo>
                  <a:lnTo>
                    <a:pt x="446269" y="103497"/>
                  </a:lnTo>
                  <a:lnTo>
                    <a:pt x="448090" y="98042"/>
                  </a:lnTo>
                  <a:lnTo>
                    <a:pt x="451483" y="93887"/>
                  </a:lnTo>
                  <a:lnTo>
                    <a:pt x="452256" y="88173"/>
                  </a:lnTo>
                  <a:lnTo>
                    <a:pt x="457970" y="80902"/>
                  </a:lnTo>
                  <a:lnTo>
                    <a:pt x="462387" y="70774"/>
                  </a:lnTo>
                  <a:lnTo>
                    <a:pt x="465755" y="68437"/>
                  </a:lnTo>
                  <a:lnTo>
                    <a:pt x="468624" y="63504"/>
                  </a:lnTo>
                  <a:lnTo>
                    <a:pt x="470446" y="61685"/>
                  </a:lnTo>
                  <a:lnTo>
                    <a:pt x="473814" y="60386"/>
                  </a:lnTo>
                  <a:lnTo>
                    <a:pt x="476683" y="55193"/>
                  </a:lnTo>
                  <a:lnTo>
                    <a:pt x="480051" y="53116"/>
                  </a:lnTo>
                  <a:lnTo>
                    <a:pt x="480576" y="50779"/>
                  </a:lnTo>
                  <a:lnTo>
                    <a:pt x="482397" y="48960"/>
                  </a:lnTo>
                  <a:lnTo>
                    <a:pt x="486015" y="47402"/>
                  </a:lnTo>
                  <a:lnTo>
                    <a:pt x="489657" y="46883"/>
                  </a:lnTo>
                  <a:lnTo>
                    <a:pt x="492252" y="47402"/>
                  </a:lnTo>
                  <a:lnTo>
                    <a:pt x="495371" y="46364"/>
                  </a:lnTo>
                  <a:lnTo>
                    <a:pt x="498240" y="41428"/>
                  </a:lnTo>
                  <a:lnTo>
                    <a:pt x="504728" y="35195"/>
                  </a:lnTo>
                  <a:lnTo>
                    <a:pt x="507323" y="38054"/>
                  </a:lnTo>
                  <a:lnTo>
                    <a:pt x="509917" y="36495"/>
                  </a:lnTo>
                  <a:lnTo>
                    <a:pt x="515631" y="39351"/>
                  </a:lnTo>
                  <a:lnTo>
                    <a:pt x="517452" y="37532"/>
                  </a:lnTo>
                  <a:lnTo>
                    <a:pt x="520047" y="39091"/>
                  </a:lnTo>
                  <a:lnTo>
                    <a:pt x="523166" y="38313"/>
                  </a:lnTo>
                  <a:lnTo>
                    <a:pt x="526285" y="40129"/>
                  </a:lnTo>
                  <a:lnTo>
                    <a:pt x="529927" y="40129"/>
                  </a:lnTo>
                  <a:lnTo>
                    <a:pt x="533046" y="38572"/>
                  </a:lnTo>
                  <a:lnTo>
                    <a:pt x="536415" y="39610"/>
                  </a:lnTo>
                  <a:lnTo>
                    <a:pt x="535916" y="36754"/>
                  </a:lnTo>
                  <a:lnTo>
                    <a:pt x="542653" y="28444"/>
                  </a:lnTo>
                  <a:lnTo>
                    <a:pt x="540581" y="25586"/>
                  </a:lnTo>
                  <a:lnTo>
                    <a:pt x="540581" y="23249"/>
                  </a:lnTo>
                  <a:lnTo>
                    <a:pt x="544749" y="25586"/>
                  </a:lnTo>
                  <a:lnTo>
                    <a:pt x="546295" y="24289"/>
                  </a:lnTo>
                  <a:lnTo>
                    <a:pt x="544998" y="21171"/>
                  </a:lnTo>
                  <a:lnTo>
                    <a:pt x="545272" y="19093"/>
                  </a:lnTo>
                  <a:lnTo>
                    <a:pt x="548366" y="17016"/>
                  </a:lnTo>
                  <a:lnTo>
                    <a:pt x="548640" y="13382"/>
                  </a:lnTo>
                  <a:lnTo>
                    <a:pt x="549938" y="11045"/>
                  </a:lnTo>
                  <a:lnTo>
                    <a:pt x="552009" y="9227"/>
                  </a:lnTo>
                  <a:lnTo>
                    <a:pt x="556176" y="9484"/>
                  </a:lnTo>
                  <a:lnTo>
                    <a:pt x="557997" y="7147"/>
                  </a:lnTo>
                  <a:lnTo>
                    <a:pt x="559544" y="7927"/>
                  </a:lnTo>
                  <a:lnTo>
                    <a:pt x="563960" y="8187"/>
                  </a:lnTo>
                  <a:lnTo>
                    <a:pt x="566555" y="4550"/>
                  </a:lnTo>
                  <a:lnTo>
                    <a:pt x="567603" y="4291"/>
                  </a:lnTo>
                  <a:lnTo>
                    <a:pt x="568901" y="654"/>
                  </a:lnTo>
                  <a:lnTo>
                    <a:pt x="571246" y="-383"/>
                  </a:lnTo>
                  <a:lnTo>
                    <a:pt x="574365" y="2473"/>
                  </a:lnTo>
                  <a:lnTo>
                    <a:pt x="576960" y="2213"/>
                  </a:lnTo>
                  <a:lnTo>
                    <a:pt x="576436" y="7409"/>
                  </a:lnTo>
                  <a:lnTo>
                    <a:pt x="578257" y="7927"/>
                  </a:lnTo>
                  <a:lnTo>
                    <a:pt x="580078" y="11304"/>
                  </a:lnTo>
                  <a:lnTo>
                    <a:pt x="582923" y="12082"/>
                  </a:lnTo>
                  <a:lnTo>
                    <a:pt x="586041" y="10524"/>
                  </a:lnTo>
                  <a:lnTo>
                    <a:pt x="587863" y="12342"/>
                  </a:lnTo>
                  <a:lnTo>
                    <a:pt x="590982" y="12082"/>
                  </a:lnTo>
                  <a:lnTo>
                    <a:pt x="590982" y="14422"/>
                  </a:lnTo>
                  <a:lnTo>
                    <a:pt x="595673" y="17018"/>
                  </a:lnTo>
                  <a:lnTo>
                    <a:pt x="593576" y="19874"/>
                  </a:lnTo>
                  <a:lnTo>
                    <a:pt x="595673" y="21174"/>
                  </a:lnTo>
                  <a:lnTo>
                    <a:pt x="593078" y="23511"/>
                  </a:lnTo>
                  <a:lnTo>
                    <a:pt x="596970" y="28703"/>
                  </a:lnTo>
                  <a:lnTo>
                    <a:pt x="597993" y="28184"/>
                  </a:lnTo>
                  <a:lnTo>
                    <a:pt x="605029" y="33380"/>
                  </a:lnTo>
                  <a:lnTo>
                    <a:pt x="605279" y="36495"/>
                  </a:lnTo>
                  <a:lnTo>
                    <a:pt x="609171" y="38054"/>
                  </a:lnTo>
                  <a:lnTo>
                    <a:pt x="611516" y="41428"/>
                  </a:lnTo>
                  <a:lnTo>
                    <a:pt x="610992" y="47142"/>
                  </a:lnTo>
                  <a:lnTo>
                    <a:pt x="607349" y="49220"/>
                  </a:lnTo>
                  <a:lnTo>
                    <a:pt x="606576" y="52078"/>
                  </a:lnTo>
                  <a:lnTo>
                    <a:pt x="608921" y="53375"/>
                  </a:lnTo>
                  <a:lnTo>
                    <a:pt x="612814" y="54415"/>
                  </a:lnTo>
                  <a:lnTo>
                    <a:pt x="614111" y="55974"/>
                  </a:lnTo>
                  <a:lnTo>
                    <a:pt x="614884" y="59608"/>
                  </a:lnTo>
                  <a:lnTo>
                    <a:pt x="619052" y="62466"/>
                  </a:lnTo>
                  <a:lnTo>
                    <a:pt x="622943" y="60388"/>
                  </a:lnTo>
                  <a:lnTo>
                    <a:pt x="625014" y="61167"/>
                  </a:lnTo>
                  <a:lnTo>
                    <a:pt x="627634" y="60388"/>
                  </a:lnTo>
                  <a:lnTo>
                    <a:pt x="633348" y="61685"/>
                  </a:lnTo>
                  <a:lnTo>
                    <a:pt x="635145" y="63504"/>
                  </a:lnTo>
                  <a:lnTo>
                    <a:pt x="636716" y="63244"/>
                  </a:lnTo>
                  <a:lnTo>
                    <a:pt x="640883" y="67399"/>
                  </a:lnTo>
                  <a:lnTo>
                    <a:pt x="640883" y="69998"/>
                  </a:lnTo>
                  <a:lnTo>
                    <a:pt x="644501" y="75969"/>
                  </a:lnTo>
                  <a:lnTo>
                    <a:pt x="645299" y="79346"/>
                  </a:lnTo>
                  <a:lnTo>
                    <a:pt x="644251" y="80646"/>
                  </a:lnTo>
                  <a:lnTo>
                    <a:pt x="649191" y="82983"/>
                  </a:lnTo>
                  <a:lnTo>
                    <a:pt x="652560" y="86617"/>
                  </a:lnTo>
                  <a:lnTo>
                    <a:pt x="651786" y="91812"/>
                  </a:lnTo>
                  <a:lnTo>
                    <a:pt x="648917" y="97785"/>
                  </a:lnTo>
                  <a:lnTo>
                    <a:pt x="644501" y="101160"/>
                  </a:lnTo>
                  <a:lnTo>
                    <a:pt x="646597" y="104537"/>
                  </a:lnTo>
                  <a:lnTo>
                    <a:pt x="647121" y="107914"/>
                  </a:lnTo>
                  <a:lnTo>
                    <a:pt x="649715" y="111548"/>
                  </a:lnTo>
                  <a:lnTo>
                    <a:pt x="652310" y="114665"/>
                  </a:lnTo>
                  <a:lnTo>
                    <a:pt x="655155" y="116483"/>
                  </a:lnTo>
                  <a:lnTo>
                    <a:pt x="658274" y="117780"/>
                  </a:lnTo>
                  <a:lnTo>
                    <a:pt x="662964" y="117002"/>
                  </a:lnTo>
                  <a:lnTo>
                    <a:pt x="668154" y="114665"/>
                  </a:lnTo>
                  <a:lnTo>
                    <a:pt x="669976" y="115443"/>
                  </a:lnTo>
                  <a:lnTo>
                    <a:pt x="679332" y="112328"/>
                  </a:lnTo>
                  <a:lnTo>
                    <a:pt x="682975" y="113106"/>
                  </a:lnTo>
                  <a:lnTo>
                    <a:pt x="684771" y="109732"/>
                  </a:lnTo>
                  <a:lnTo>
                    <a:pt x="688414" y="106614"/>
                  </a:lnTo>
                  <a:lnTo>
                    <a:pt x="696723" y="106614"/>
                  </a:lnTo>
                  <a:lnTo>
                    <a:pt x="698294" y="107395"/>
                  </a:lnTo>
                  <a:lnTo>
                    <a:pt x="702960" y="107395"/>
                  </a:lnTo>
                  <a:lnTo>
                    <a:pt x="703759" y="104796"/>
                  </a:lnTo>
                  <a:lnTo>
                    <a:pt x="705555" y="104018"/>
                  </a:lnTo>
                  <a:lnTo>
                    <a:pt x="707127" y="101421"/>
                  </a:lnTo>
                  <a:lnTo>
                    <a:pt x="705829" y="97526"/>
                  </a:lnTo>
                  <a:lnTo>
                    <a:pt x="706878" y="95707"/>
                  </a:lnTo>
                  <a:lnTo>
                    <a:pt x="705056" y="92590"/>
                  </a:lnTo>
                  <a:lnTo>
                    <a:pt x="707376" y="91034"/>
                  </a:lnTo>
                  <a:lnTo>
                    <a:pt x="714388" y="93889"/>
                  </a:lnTo>
                  <a:lnTo>
                    <a:pt x="715959" y="91552"/>
                  </a:lnTo>
                  <a:lnTo>
                    <a:pt x="720376" y="94408"/>
                  </a:lnTo>
                  <a:lnTo>
                    <a:pt x="721923" y="93111"/>
                  </a:lnTo>
                  <a:lnTo>
                    <a:pt x="723220" y="97266"/>
                  </a:lnTo>
                  <a:lnTo>
                    <a:pt x="725840" y="96226"/>
                  </a:lnTo>
                  <a:lnTo>
                    <a:pt x="724792" y="100122"/>
                  </a:lnTo>
                  <a:lnTo>
                    <a:pt x="728161" y="100641"/>
                  </a:lnTo>
                  <a:lnTo>
                    <a:pt x="732577" y="103499"/>
                  </a:lnTo>
                  <a:lnTo>
                    <a:pt x="735696" y="109732"/>
                  </a:lnTo>
                  <a:lnTo>
                    <a:pt x="736220" y="114146"/>
                  </a:lnTo>
                  <a:lnTo>
                    <a:pt x="737766" y="114146"/>
                  </a:lnTo>
                  <a:lnTo>
                    <a:pt x="738815" y="119858"/>
                  </a:lnTo>
                  <a:lnTo>
                    <a:pt x="741160" y="122716"/>
                  </a:lnTo>
                  <a:lnTo>
                    <a:pt x="745576" y="124275"/>
                  </a:lnTo>
                  <a:lnTo>
                    <a:pt x="750516" y="130246"/>
                  </a:lnTo>
                  <a:lnTo>
                    <a:pt x="751290" y="132583"/>
                  </a:lnTo>
                  <a:lnTo>
                    <a:pt x="758550" y="137778"/>
                  </a:lnTo>
                  <a:lnTo>
                    <a:pt x="759873" y="139856"/>
                  </a:lnTo>
                  <a:lnTo>
                    <a:pt x="760122" y="142971"/>
                  </a:lnTo>
                  <a:lnTo>
                    <a:pt x="762193" y="142452"/>
                  </a:lnTo>
                  <a:lnTo>
                    <a:pt x="764014" y="140115"/>
                  </a:lnTo>
                  <a:lnTo>
                    <a:pt x="765836" y="139596"/>
                  </a:lnTo>
                  <a:lnTo>
                    <a:pt x="771300" y="141415"/>
                  </a:lnTo>
                  <a:lnTo>
                    <a:pt x="776215" y="142452"/>
                  </a:lnTo>
                  <a:lnTo>
                    <a:pt x="779334" y="141933"/>
                  </a:lnTo>
                  <a:lnTo>
                    <a:pt x="783251" y="142193"/>
                  </a:lnTo>
                  <a:lnTo>
                    <a:pt x="785846" y="144270"/>
                  </a:lnTo>
                  <a:lnTo>
                    <a:pt x="789738" y="145048"/>
                  </a:lnTo>
                  <a:lnTo>
                    <a:pt x="789215" y="150503"/>
                  </a:lnTo>
                  <a:lnTo>
                    <a:pt x="790262" y="154140"/>
                  </a:lnTo>
                  <a:lnTo>
                    <a:pt x="794429" y="156995"/>
                  </a:lnTo>
                  <a:lnTo>
                    <a:pt x="793905" y="160891"/>
                  </a:lnTo>
                  <a:lnTo>
                    <a:pt x="791835" y="164006"/>
                  </a:lnTo>
                  <a:lnTo>
                    <a:pt x="793381" y="166343"/>
                  </a:lnTo>
                  <a:lnTo>
                    <a:pt x="795452" y="168161"/>
                  </a:lnTo>
                  <a:lnTo>
                    <a:pt x="798321" y="168421"/>
                  </a:lnTo>
                  <a:lnTo>
                    <a:pt x="799619" y="170239"/>
                  </a:lnTo>
                  <a:lnTo>
                    <a:pt x="802463" y="169980"/>
                  </a:lnTo>
                  <a:lnTo>
                    <a:pt x="805856" y="172317"/>
                  </a:lnTo>
                  <a:lnTo>
                    <a:pt x="805333" y="175434"/>
                  </a:lnTo>
                  <a:lnTo>
                    <a:pt x="802987" y="176993"/>
                  </a:lnTo>
                  <a:lnTo>
                    <a:pt x="801440" y="182186"/>
                  </a:lnTo>
                  <a:lnTo>
                    <a:pt x="802738" y="183485"/>
                  </a:lnTo>
                  <a:lnTo>
                    <a:pt x="804035" y="188159"/>
                  </a:lnTo>
                  <a:lnTo>
                    <a:pt x="801440" y="194133"/>
                  </a:lnTo>
                  <a:lnTo>
                    <a:pt x="804035" y="193352"/>
                  </a:lnTo>
                  <a:lnTo>
                    <a:pt x="806904" y="196470"/>
                  </a:lnTo>
                  <a:lnTo>
                    <a:pt x="808975" y="200106"/>
                  </a:lnTo>
                  <a:lnTo>
                    <a:pt x="813641" y="204521"/>
                  </a:lnTo>
                  <a:lnTo>
                    <a:pt x="816510" y="205817"/>
                  </a:lnTo>
                  <a:lnTo>
                    <a:pt x="820927" y="211013"/>
                  </a:lnTo>
                  <a:lnTo>
                    <a:pt x="826117" y="212569"/>
                  </a:lnTo>
                  <a:lnTo>
                    <a:pt x="829759" y="214647"/>
                  </a:lnTo>
                  <a:lnTo>
                    <a:pt x="832354" y="216986"/>
                  </a:lnTo>
                  <a:lnTo>
                    <a:pt x="839640" y="220361"/>
                  </a:lnTo>
                  <a:lnTo>
                    <a:pt x="844555" y="221401"/>
                  </a:lnTo>
                  <a:lnTo>
                    <a:pt x="851067" y="223738"/>
                  </a:lnTo>
                  <a:lnTo>
                    <a:pt x="861721" y="225815"/>
                  </a:lnTo>
                  <a:lnTo>
                    <a:pt x="867958" y="225556"/>
                  </a:lnTo>
                  <a:lnTo>
                    <a:pt x="873148" y="226075"/>
                  </a:lnTo>
                  <a:lnTo>
                    <a:pt x="878862" y="228152"/>
                  </a:lnTo>
                  <a:lnTo>
                    <a:pt x="888992" y="231011"/>
                  </a:lnTo>
                  <a:lnTo>
                    <a:pt x="896776" y="237503"/>
                  </a:lnTo>
                  <a:lnTo>
                    <a:pt x="904311" y="239580"/>
                  </a:lnTo>
                  <a:lnTo>
                    <a:pt x="911323" y="239580"/>
                  </a:lnTo>
                  <a:lnTo>
                    <a:pt x="914442" y="240358"/>
                  </a:lnTo>
                  <a:lnTo>
                    <a:pt x="919382" y="240358"/>
                  </a:lnTo>
                  <a:lnTo>
                    <a:pt x="926393" y="239840"/>
                  </a:lnTo>
                  <a:lnTo>
                    <a:pt x="926667" y="241658"/>
                  </a:lnTo>
                  <a:lnTo>
                    <a:pt x="930560" y="241398"/>
                  </a:lnTo>
                  <a:lnTo>
                    <a:pt x="933404" y="245035"/>
                  </a:lnTo>
                  <a:lnTo>
                    <a:pt x="934726" y="240880"/>
                  </a:lnTo>
                  <a:lnTo>
                    <a:pt x="937571" y="242957"/>
                  </a:lnTo>
                  <a:lnTo>
                    <a:pt x="948749" y="246853"/>
                  </a:lnTo>
                  <a:lnTo>
                    <a:pt x="952117" y="249449"/>
                  </a:lnTo>
                  <a:lnTo>
                    <a:pt x="953939" y="249449"/>
                  </a:lnTo>
                  <a:lnTo>
                    <a:pt x="955236" y="247112"/>
                  </a:lnTo>
                  <a:lnTo>
                    <a:pt x="958604" y="246332"/>
                  </a:lnTo>
                  <a:lnTo>
                    <a:pt x="962521" y="251527"/>
                  </a:lnTo>
                  <a:lnTo>
                    <a:pt x="963819" y="249449"/>
                  </a:lnTo>
                  <a:lnTo>
                    <a:pt x="967711" y="249709"/>
                  </a:lnTo>
                  <a:lnTo>
                    <a:pt x="969258" y="251527"/>
                  </a:lnTo>
                  <a:lnTo>
                    <a:pt x="971354" y="250487"/>
                  </a:lnTo>
                  <a:lnTo>
                    <a:pt x="974972" y="251527"/>
                  </a:lnTo>
                  <a:lnTo>
                    <a:pt x="977592" y="247631"/>
                  </a:lnTo>
                  <a:lnTo>
                    <a:pt x="979912" y="248409"/>
                  </a:lnTo>
                  <a:lnTo>
                    <a:pt x="983031" y="251527"/>
                  </a:lnTo>
                  <a:lnTo>
                    <a:pt x="989019" y="256460"/>
                  </a:lnTo>
                  <a:lnTo>
                    <a:pt x="986923" y="258538"/>
                  </a:lnTo>
                  <a:lnTo>
                    <a:pt x="982257" y="261134"/>
                  </a:lnTo>
                  <a:lnTo>
                    <a:pt x="982257" y="263731"/>
                  </a:lnTo>
                  <a:lnTo>
                    <a:pt x="984079" y="266330"/>
                  </a:lnTo>
                  <a:lnTo>
                    <a:pt x="985626" y="265290"/>
                  </a:lnTo>
                  <a:lnTo>
                    <a:pt x="990316" y="267886"/>
                  </a:lnTo>
                  <a:lnTo>
                    <a:pt x="996030" y="267367"/>
                  </a:lnTo>
                  <a:lnTo>
                    <a:pt x="999922" y="265808"/>
                  </a:lnTo>
                  <a:lnTo>
                    <a:pt x="1004089" y="267888"/>
                  </a:lnTo>
                  <a:lnTo>
                    <a:pt x="1011624" y="272822"/>
                  </a:lnTo>
                  <a:lnTo>
                    <a:pt x="1017862" y="279314"/>
                  </a:lnTo>
                  <a:lnTo>
                    <a:pt x="1020706" y="285028"/>
                  </a:lnTo>
                  <a:lnTo>
                    <a:pt x="1026170" y="290999"/>
                  </a:lnTo>
                  <a:lnTo>
                    <a:pt x="1029538" y="295675"/>
                  </a:lnTo>
                  <a:lnTo>
                    <a:pt x="1032408" y="302168"/>
                  </a:lnTo>
                  <a:lnTo>
                    <a:pt x="1035003" y="306582"/>
                  </a:lnTo>
                  <a:lnTo>
                    <a:pt x="1038122" y="314633"/>
                  </a:lnTo>
                  <a:lnTo>
                    <a:pt x="1040442" y="319307"/>
                  </a:lnTo>
                  <a:lnTo>
                    <a:pt x="1040442" y="323981"/>
                  </a:lnTo>
                  <a:lnTo>
                    <a:pt x="1043311" y="326839"/>
                  </a:lnTo>
                  <a:lnTo>
                    <a:pt x="1044858" y="329954"/>
                  </a:lnTo>
                  <a:lnTo>
                    <a:pt x="1045657" y="333850"/>
                  </a:lnTo>
                  <a:lnTo>
                    <a:pt x="1050323" y="335150"/>
                  </a:lnTo>
                  <a:lnTo>
                    <a:pt x="1052668" y="340083"/>
                  </a:lnTo>
                  <a:lnTo>
                    <a:pt x="1054489" y="341382"/>
                  </a:lnTo>
                  <a:lnTo>
                    <a:pt x="1057084" y="341382"/>
                  </a:lnTo>
                  <a:lnTo>
                    <a:pt x="1059929" y="344238"/>
                  </a:lnTo>
                  <a:lnTo>
                    <a:pt x="1060203" y="347094"/>
                  </a:lnTo>
                  <a:lnTo>
                    <a:pt x="1064345" y="344757"/>
                  </a:lnTo>
                  <a:lnTo>
                    <a:pt x="1066964" y="346316"/>
                  </a:lnTo>
                  <a:lnTo>
                    <a:pt x="1070857" y="344238"/>
                  </a:lnTo>
                  <a:lnTo>
                    <a:pt x="1072928" y="346316"/>
                  </a:lnTo>
                  <a:lnTo>
                    <a:pt x="1072154" y="350990"/>
                  </a:lnTo>
                  <a:lnTo>
                    <a:pt x="1073976" y="350990"/>
                  </a:lnTo>
                  <a:lnTo>
                    <a:pt x="1077344" y="352548"/>
                  </a:lnTo>
                  <a:lnTo>
                    <a:pt x="1079415" y="357222"/>
                  </a:lnTo>
                  <a:lnTo>
                    <a:pt x="1083582" y="360600"/>
                  </a:lnTo>
                  <a:lnTo>
                    <a:pt x="1084605" y="362158"/>
                  </a:lnTo>
                  <a:lnTo>
                    <a:pt x="1084106" y="365014"/>
                  </a:lnTo>
                  <a:lnTo>
                    <a:pt x="1086950" y="365274"/>
                  </a:lnTo>
                  <a:lnTo>
                    <a:pt x="1088771" y="367092"/>
                  </a:lnTo>
                  <a:lnTo>
                    <a:pt x="1091117" y="365792"/>
                  </a:lnTo>
                  <a:lnTo>
                    <a:pt x="1095009" y="366830"/>
                  </a:lnTo>
                  <a:lnTo>
                    <a:pt x="1097355" y="369167"/>
                  </a:lnTo>
                  <a:lnTo>
                    <a:pt x="1097854" y="371506"/>
                  </a:lnTo>
                  <a:lnTo>
                    <a:pt x="1097080" y="374362"/>
                  </a:lnTo>
                  <a:lnTo>
                    <a:pt x="1098652" y="379295"/>
                  </a:lnTo>
                  <a:lnTo>
                    <a:pt x="1101247" y="379555"/>
                  </a:lnTo>
                  <a:lnTo>
                    <a:pt x="1100972" y="383191"/>
                  </a:lnTo>
                  <a:lnTo>
                    <a:pt x="1104091" y="380595"/>
                  </a:lnTo>
                  <a:lnTo>
                    <a:pt x="1106187" y="382151"/>
                  </a:lnTo>
                  <a:lnTo>
                    <a:pt x="1108782" y="380074"/>
                  </a:lnTo>
                  <a:lnTo>
                    <a:pt x="1110079" y="382411"/>
                  </a:lnTo>
                  <a:lnTo>
                    <a:pt x="1109555" y="385009"/>
                  </a:lnTo>
                  <a:lnTo>
                    <a:pt x="1111900" y="387346"/>
                  </a:lnTo>
                  <a:lnTo>
                    <a:pt x="1114246" y="387603"/>
                  </a:lnTo>
                  <a:lnTo>
                    <a:pt x="1114246" y="393058"/>
                  </a:lnTo>
                  <a:lnTo>
                    <a:pt x="1117614" y="393058"/>
                  </a:lnTo>
                  <a:lnTo>
                    <a:pt x="1120209" y="394098"/>
                  </a:lnTo>
                  <a:lnTo>
                    <a:pt x="1122804" y="402927"/>
                  </a:lnTo>
                  <a:lnTo>
                    <a:pt x="1122031" y="409160"/>
                  </a:lnTo>
                  <a:lnTo>
                    <a:pt x="1123054" y="411756"/>
                  </a:lnTo>
                  <a:lnTo>
                    <a:pt x="1122804" y="416951"/>
                  </a:lnTo>
                  <a:lnTo>
                    <a:pt x="1122031" y="419288"/>
                  </a:lnTo>
                  <a:lnTo>
                    <a:pt x="1118388" y="421885"/>
                  </a:lnTo>
                  <a:lnTo>
                    <a:pt x="1117340" y="425000"/>
                  </a:lnTo>
                  <a:lnTo>
                    <a:pt x="1113972" y="427599"/>
                  </a:lnTo>
                  <a:lnTo>
                    <a:pt x="1112400" y="430195"/>
                  </a:lnTo>
                  <a:lnTo>
                    <a:pt x="1108782" y="432013"/>
                  </a:lnTo>
                  <a:lnTo>
                    <a:pt x="1109805" y="433310"/>
                  </a:lnTo>
                  <a:lnTo>
                    <a:pt x="1106960" y="436947"/>
                  </a:lnTo>
                  <a:lnTo>
                    <a:pt x="1104091" y="439805"/>
                  </a:lnTo>
                  <a:lnTo>
                    <a:pt x="1105663" y="440842"/>
                  </a:lnTo>
                  <a:lnTo>
                    <a:pt x="1103592" y="444479"/>
                  </a:lnTo>
                  <a:lnTo>
                    <a:pt x="1100972" y="446038"/>
                  </a:lnTo>
                  <a:lnTo>
                    <a:pt x="1108009" y="446038"/>
                  </a:lnTo>
                  <a:lnTo>
                    <a:pt x="1108258" y="447854"/>
                  </a:lnTo>
                  <a:lnTo>
                    <a:pt x="1105139" y="451231"/>
                  </a:lnTo>
                  <a:lnTo>
                    <a:pt x="1110079" y="450452"/>
                  </a:lnTo>
                  <a:lnTo>
                    <a:pt x="1111103" y="454867"/>
                  </a:lnTo>
                  <a:lnTo>
                    <a:pt x="1107484" y="456683"/>
                  </a:lnTo>
                  <a:lnTo>
                    <a:pt x="1108782" y="457723"/>
                  </a:lnTo>
                  <a:lnTo>
                    <a:pt x="1111626" y="456423"/>
                  </a:lnTo>
                  <a:lnTo>
                    <a:pt x="1112924" y="457463"/>
                  </a:lnTo>
                  <a:lnTo>
                    <a:pt x="1112400" y="460060"/>
                  </a:lnTo>
                  <a:lnTo>
                    <a:pt x="1109805" y="460578"/>
                  </a:lnTo>
                  <a:lnTo>
                    <a:pt x="1106960" y="462397"/>
                  </a:lnTo>
                  <a:lnTo>
                    <a:pt x="1106686" y="466292"/>
                  </a:lnTo>
                  <a:lnTo>
                    <a:pt x="1104865" y="471226"/>
                  </a:lnTo>
                  <a:lnTo>
                    <a:pt x="1106162" y="473044"/>
                  </a:lnTo>
                  <a:lnTo>
                    <a:pt x="1105389" y="474862"/>
                  </a:lnTo>
                  <a:lnTo>
                    <a:pt x="1107460" y="478239"/>
                  </a:lnTo>
                  <a:lnTo>
                    <a:pt x="1110079" y="479277"/>
                  </a:lnTo>
                  <a:lnTo>
                    <a:pt x="1112924" y="478239"/>
                  </a:lnTo>
                  <a:lnTo>
                    <a:pt x="1114994" y="481095"/>
                  </a:lnTo>
                  <a:lnTo>
                    <a:pt x="1114994" y="484472"/>
                  </a:lnTo>
                  <a:lnTo>
                    <a:pt x="1116567" y="485250"/>
                  </a:lnTo>
                  <a:lnTo>
                    <a:pt x="1117090" y="493042"/>
                  </a:lnTo>
                  <a:lnTo>
                    <a:pt x="1116567" y="495638"/>
                  </a:lnTo>
                  <a:lnTo>
                    <a:pt x="1118912" y="501352"/>
                  </a:lnTo>
                  <a:lnTo>
                    <a:pt x="1123054" y="504208"/>
                  </a:lnTo>
                  <a:lnTo>
                    <a:pt x="1123852" y="505767"/>
                  </a:lnTo>
                  <a:lnTo>
                    <a:pt x="1126447" y="505507"/>
                  </a:lnTo>
                  <a:lnTo>
                    <a:pt x="1129815" y="507844"/>
                  </a:lnTo>
                  <a:lnTo>
                    <a:pt x="1132685" y="505767"/>
                  </a:lnTo>
                  <a:lnTo>
                    <a:pt x="1138124" y="510700"/>
                  </a:lnTo>
                  <a:lnTo>
                    <a:pt x="1136302" y="514077"/>
                  </a:lnTo>
                  <a:lnTo>
                    <a:pt x="1139172" y="517714"/>
                  </a:lnTo>
                  <a:lnTo>
                    <a:pt x="1146432" y="521609"/>
                  </a:lnTo>
                  <a:lnTo>
                    <a:pt x="1154242" y="521091"/>
                  </a:lnTo>
                  <a:lnTo>
                    <a:pt x="1158134" y="522647"/>
                  </a:lnTo>
                  <a:lnTo>
                    <a:pt x="1158134" y="525246"/>
                  </a:lnTo>
                  <a:lnTo>
                    <a:pt x="1161503" y="528620"/>
                  </a:lnTo>
                  <a:lnTo>
                    <a:pt x="1159432" y="530179"/>
                  </a:lnTo>
                  <a:lnTo>
                    <a:pt x="1160979" y="533816"/>
                  </a:lnTo>
                  <a:lnTo>
                    <a:pt x="1164896" y="532257"/>
                  </a:lnTo>
                  <a:lnTo>
                    <a:pt x="1176573" y="531738"/>
                  </a:lnTo>
                  <a:lnTo>
                    <a:pt x="1181513" y="524724"/>
                  </a:lnTo>
                  <a:lnTo>
                    <a:pt x="1184881" y="524206"/>
                  </a:lnTo>
                  <a:lnTo>
                    <a:pt x="1183334" y="530698"/>
                  </a:lnTo>
                  <a:lnTo>
                    <a:pt x="1185405" y="532257"/>
                  </a:lnTo>
                  <a:lnTo>
                    <a:pt x="1188275" y="535634"/>
                  </a:lnTo>
                  <a:lnTo>
                    <a:pt x="1189821" y="539268"/>
                  </a:lnTo>
                  <a:lnTo>
                    <a:pt x="1195810" y="544982"/>
                  </a:lnTo>
                  <a:lnTo>
                    <a:pt x="1200750" y="553033"/>
                  </a:lnTo>
                  <a:lnTo>
                    <a:pt x="1204642" y="555888"/>
                  </a:lnTo>
                  <a:lnTo>
                    <a:pt x="1205665" y="557707"/>
                  </a:lnTo>
                  <a:lnTo>
                    <a:pt x="1214248" y="565498"/>
                  </a:lnTo>
                  <a:lnTo>
                    <a:pt x="1217118" y="562902"/>
                  </a:lnTo>
                  <a:lnTo>
                    <a:pt x="1220486" y="563680"/>
                  </a:lnTo>
                  <a:lnTo>
                    <a:pt x="1219962" y="566276"/>
                  </a:lnTo>
                  <a:lnTo>
                    <a:pt x="1227772" y="573549"/>
                  </a:lnTo>
                  <a:lnTo>
                    <a:pt x="1229568" y="576405"/>
                  </a:lnTo>
                  <a:lnTo>
                    <a:pt x="1230890" y="580560"/>
                  </a:lnTo>
                  <a:lnTo>
                    <a:pt x="1234009" y="586793"/>
                  </a:lnTo>
                  <a:lnTo>
                    <a:pt x="1238675" y="592248"/>
                  </a:lnTo>
                  <a:lnTo>
                    <a:pt x="1240222" y="595622"/>
                  </a:lnTo>
                  <a:lnTo>
                    <a:pt x="1243615" y="599518"/>
                  </a:lnTo>
                  <a:lnTo>
                    <a:pt x="1246210" y="604713"/>
                  </a:lnTo>
                  <a:lnTo>
                    <a:pt x="1248031" y="610686"/>
                  </a:lnTo>
                  <a:lnTo>
                    <a:pt x="1249578" y="613802"/>
                  </a:lnTo>
                  <a:lnTo>
                    <a:pt x="1256340" y="624190"/>
                  </a:lnTo>
                  <a:lnTo>
                    <a:pt x="1257887" y="627826"/>
                  </a:lnTo>
                  <a:lnTo>
                    <a:pt x="1258935" y="631200"/>
                  </a:lnTo>
                  <a:lnTo>
                    <a:pt x="1262827" y="641329"/>
                  </a:lnTo>
                  <a:lnTo>
                    <a:pt x="1265696" y="647303"/>
                  </a:lnTo>
                  <a:lnTo>
                    <a:pt x="1271659" y="653535"/>
                  </a:lnTo>
                  <a:lnTo>
                    <a:pt x="1273481" y="654835"/>
                  </a:lnTo>
                  <a:lnTo>
                    <a:pt x="1276874" y="662624"/>
                  </a:lnTo>
                  <a:lnTo>
                    <a:pt x="1277897" y="668338"/>
                  </a:lnTo>
                  <a:lnTo>
                    <a:pt x="1279194" y="669897"/>
                  </a:lnTo>
                  <a:lnTo>
                    <a:pt x="1279718" y="674052"/>
                  </a:lnTo>
                  <a:lnTo>
                    <a:pt x="1281789" y="676389"/>
                  </a:lnTo>
                  <a:lnTo>
                    <a:pt x="1281789" y="682362"/>
                  </a:lnTo>
                  <a:lnTo>
                    <a:pt x="1283611" y="687296"/>
                  </a:lnTo>
                  <a:lnTo>
                    <a:pt x="1283087" y="690413"/>
                  </a:lnTo>
                  <a:lnTo>
                    <a:pt x="1284135" y="693528"/>
                  </a:lnTo>
                  <a:lnTo>
                    <a:pt x="1283885" y="701579"/>
                  </a:lnTo>
                  <a:lnTo>
                    <a:pt x="1282837" y="705735"/>
                  </a:lnTo>
                  <a:lnTo>
                    <a:pt x="1283885" y="708072"/>
                  </a:lnTo>
                  <a:lnTo>
                    <a:pt x="1287004" y="709890"/>
                  </a:lnTo>
                  <a:lnTo>
                    <a:pt x="1291670" y="710409"/>
                  </a:lnTo>
                  <a:lnTo>
                    <a:pt x="1296610" y="711967"/>
                  </a:lnTo>
                  <a:lnTo>
                    <a:pt x="1299455" y="715082"/>
                  </a:lnTo>
                  <a:lnTo>
                    <a:pt x="1301550" y="719759"/>
                  </a:lnTo>
                  <a:lnTo>
                    <a:pt x="1301026" y="721056"/>
                  </a:lnTo>
                  <a:lnTo>
                    <a:pt x="1304395" y="726511"/>
                  </a:lnTo>
                  <a:lnTo>
                    <a:pt x="1304669" y="728069"/>
                  </a:lnTo>
                  <a:lnTo>
                    <a:pt x="1309335" y="734043"/>
                  </a:lnTo>
                  <a:lnTo>
                    <a:pt x="1310383" y="736380"/>
                  </a:lnTo>
                  <a:lnTo>
                    <a:pt x="1312204" y="743909"/>
                  </a:lnTo>
                  <a:lnTo>
                    <a:pt x="1314550" y="748324"/>
                  </a:lnTo>
                  <a:lnTo>
                    <a:pt x="1315847" y="757415"/>
                  </a:lnTo>
                  <a:lnTo>
                    <a:pt x="1314799" y="765466"/>
                  </a:lnTo>
                  <a:lnTo>
                    <a:pt x="1312454" y="770399"/>
                  </a:lnTo>
                  <a:lnTo>
                    <a:pt x="1314275" y="771958"/>
                  </a:lnTo>
                  <a:lnTo>
                    <a:pt x="1321561" y="769621"/>
                  </a:lnTo>
                  <a:lnTo>
                    <a:pt x="1321286" y="771178"/>
                  </a:lnTo>
                  <a:lnTo>
                    <a:pt x="1326501" y="772477"/>
                  </a:lnTo>
                  <a:lnTo>
                    <a:pt x="1329345" y="771958"/>
                  </a:lnTo>
                  <a:lnTo>
                    <a:pt x="1335583" y="780528"/>
                  </a:lnTo>
                  <a:lnTo>
                    <a:pt x="1337404" y="792213"/>
                  </a:lnTo>
                  <a:lnTo>
                    <a:pt x="1339226" y="796627"/>
                  </a:lnTo>
                  <a:lnTo>
                    <a:pt x="1343118" y="797924"/>
                  </a:lnTo>
                  <a:lnTo>
                    <a:pt x="1345962" y="800269"/>
                  </a:lnTo>
                  <a:lnTo>
                    <a:pt x="1346761" y="803910"/>
                  </a:lnTo>
                  <a:lnTo>
                    <a:pt x="1344690" y="808574"/>
                  </a:lnTo>
                  <a:lnTo>
                    <a:pt x="1343367" y="813513"/>
                  </a:lnTo>
                  <a:lnTo>
                    <a:pt x="1343891" y="815857"/>
                  </a:lnTo>
                  <a:lnTo>
                    <a:pt x="1342345" y="818700"/>
                  </a:lnTo>
                  <a:lnTo>
                    <a:pt x="1339476" y="821294"/>
                  </a:lnTo>
                  <a:lnTo>
                    <a:pt x="1341047" y="824412"/>
                  </a:lnTo>
                  <a:lnTo>
                    <a:pt x="1340523" y="826756"/>
                  </a:lnTo>
                  <a:lnTo>
                    <a:pt x="1344416" y="831944"/>
                  </a:lnTo>
                  <a:lnTo>
                    <a:pt x="1347809" y="832992"/>
                  </a:lnTo>
                  <a:lnTo>
                    <a:pt x="1347010" y="835336"/>
                  </a:lnTo>
                  <a:lnTo>
                    <a:pt x="1348058" y="837406"/>
                  </a:lnTo>
                  <a:lnTo>
                    <a:pt x="1344940" y="842594"/>
                  </a:lnTo>
                  <a:lnTo>
                    <a:pt x="1343392" y="844165"/>
                  </a:lnTo>
                  <a:lnTo>
                    <a:pt x="1346237" y="848305"/>
                  </a:lnTo>
                  <a:lnTo>
                    <a:pt x="1349630" y="850650"/>
                  </a:lnTo>
                  <a:lnTo>
                    <a:pt x="1347809" y="852720"/>
                  </a:lnTo>
                  <a:lnTo>
                    <a:pt x="1349630" y="855588"/>
                  </a:lnTo>
                  <a:lnTo>
                    <a:pt x="1347285" y="858182"/>
                  </a:lnTo>
                  <a:lnTo>
                    <a:pt x="1347010" y="862322"/>
                  </a:lnTo>
                  <a:lnTo>
                    <a:pt x="1345987" y="863619"/>
                  </a:lnTo>
                  <a:lnTo>
                    <a:pt x="1347535" y="871426"/>
                  </a:lnTo>
                  <a:lnTo>
                    <a:pt x="1349356" y="872723"/>
                  </a:lnTo>
                  <a:lnTo>
                    <a:pt x="1351701" y="878958"/>
                  </a:lnTo>
                  <a:lnTo>
                    <a:pt x="1354046" y="881801"/>
                  </a:lnTo>
                  <a:lnTo>
                    <a:pt x="1353522" y="884395"/>
                  </a:lnTo>
                  <a:lnTo>
                    <a:pt x="1354820" y="886740"/>
                  </a:lnTo>
                  <a:lnTo>
                    <a:pt x="1357165" y="887513"/>
                  </a:lnTo>
                  <a:lnTo>
                    <a:pt x="1357664" y="889334"/>
                  </a:lnTo>
                  <a:lnTo>
                    <a:pt x="1363902" y="891154"/>
                  </a:lnTo>
                  <a:lnTo>
                    <a:pt x="1365723" y="886740"/>
                  </a:lnTo>
                  <a:lnTo>
                    <a:pt x="1368318" y="888037"/>
                  </a:lnTo>
                  <a:lnTo>
                    <a:pt x="1369117" y="891927"/>
                  </a:lnTo>
                  <a:lnTo>
                    <a:pt x="1371712" y="892202"/>
                  </a:lnTo>
                  <a:lnTo>
                    <a:pt x="1371712" y="894272"/>
                  </a:lnTo>
                  <a:lnTo>
                    <a:pt x="1373258" y="895569"/>
                  </a:lnTo>
                  <a:lnTo>
                    <a:pt x="1374032" y="898437"/>
                  </a:lnTo>
                  <a:lnTo>
                    <a:pt x="1371961" y="900507"/>
                  </a:lnTo>
                  <a:lnTo>
                    <a:pt x="1373258" y="902054"/>
                  </a:lnTo>
                  <a:lnTo>
                    <a:pt x="1372235" y="904398"/>
                  </a:lnTo>
                  <a:lnTo>
                    <a:pt x="1368069" y="907515"/>
                  </a:lnTo>
                  <a:lnTo>
                    <a:pt x="1369366" y="910633"/>
                  </a:lnTo>
                  <a:lnTo>
                    <a:pt x="1368069" y="912454"/>
                  </a:lnTo>
                  <a:lnTo>
                    <a:pt x="1365998" y="912978"/>
                  </a:lnTo>
                  <a:lnTo>
                    <a:pt x="1365723" y="917891"/>
                  </a:lnTo>
                  <a:lnTo>
                    <a:pt x="1364950" y="919462"/>
                  </a:lnTo>
                  <a:lnTo>
                    <a:pt x="1365199" y="924924"/>
                  </a:lnTo>
                  <a:lnTo>
                    <a:pt x="1368069" y="924924"/>
                  </a:lnTo>
                  <a:lnTo>
                    <a:pt x="1368318" y="932956"/>
                  </a:lnTo>
                  <a:lnTo>
                    <a:pt x="1370913" y="934003"/>
                  </a:lnTo>
                  <a:lnTo>
                    <a:pt x="1373009" y="938418"/>
                  </a:lnTo>
                  <a:lnTo>
                    <a:pt x="1380269" y="944653"/>
                  </a:lnTo>
                  <a:lnTo>
                    <a:pt x="1387805" y="950364"/>
                  </a:lnTo>
                  <a:lnTo>
                    <a:pt x="1392994" y="951137"/>
                  </a:lnTo>
                  <a:lnTo>
                    <a:pt x="1394042" y="954255"/>
                  </a:lnTo>
                  <a:lnTo>
                    <a:pt x="1396637" y="950364"/>
                  </a:lnTo>
                  <a:lnTo>
                    <a:pt x="1403399" y="946199"/>
                  </a:lnTo>
                  <a:lnTo>
                    <a:pt x="1407041" y="944653"/>
                  </a:lnTo>
                  <a:lnTo>
                    <a:pt x="1410160" y="946473"/>
                  </a:lnTo>
                  <a:lnTo>
                    <a:pt x="1412231" y="948818"/>
                  </a:lnTo>
                  <a:lnTo>
                    <a:pt x="1415100" y="955303"/>
                  </a:lnTo>
                  <a:lnTo>
                    <a:pt x="1416124" y="961014"/>
                  </a:lnTo>
                  <a:lnTo>
                    <a:pt x="1415350" y="964132"/>
                  </a:lnTo>
                  <a:lnTo>
                    <a:pt x="1412755" y="969594"/>
                  </a:lnTo>
                  <a:lnTo>
                    <a:pt x="1411957" y="974507"/>
                  </a:lnTo>
                  <a:lnTo>
                    <a:pt x="1408589" y="977625"/>
                  </a:lnTo>
                  <a:lnTo>
                    <a:pt x="1402625" y="975031"/>
                  </a:lnTo>
                  <a:lnTo>
                    <a:pt x="1397935" y="977899"/>
                  </a:lnTo>
                  <a:lnTo>
                    <a:pt x="1397685" y="979720"/>
                  </a:lnTo>
                  <a:lnTo>
                    <a:pt x="1394566" y="985681"/>
                  </a:lnTo>
                  <a:lnTo>
                    <a:pt x="1394042" y="988549"/>
                  </a:lnTo>
                  <a:lnTo>
                    <a:pt x="1394317" y="997104"/>
                  </a:lnTo>
                  <a:lnTo>
                    <a:pt x="1397161" y="1006731"/>
                  </a:lnTo>
                  <a:lnTo>
                    <a:pt x="1398209" y="1008028"/>
                  </a:lnTo>
                  <a:lnTo>
                    <a:pt x="1402625" y="1012169"/>
                  </a:lnTo>
                  <a:lnTo>
                    <a:pt x="1404446" y="1010872"/>
                  </a:lnTo>
                  <a:lnTo>
                    <a:pt x="1409112" y="1015810"/>
                  </a:lnTo>
                  <a:lnTo>
                    <a:pt x="1407041" y="1017880"/>
                  </a:lnTo>
                  <a:lnTo>
                    <a:pt x="1407815" y="1019451"/>
                  </a:lnTo>
                  <a:lnTo>
                    <a:pt x="1412481" y="1024888"/>
                  </a:lnTo>
                  <a:lnTo>
                    <a:pt x="1412755" y="1028280"/>
                  </a:lnTo>
                  <a:lnTo>
                    <a:pt x="1416398" y="1029577"/>
                  </a:lnTo>
                  <a:lnTo>
                    <a:pt x="1417695" y="1033718"/>
                  </a:lnTo>
                  <a:lnTo>
                    <a:pt x="1422885" y="1036835"/>
                  </a:lnTo>
                  <a:lnTo>
                    <a:pt x="1427052" y="1037110"/>
                  </a:lnTo>
                  <a:lnTo>
                    <a:pt x="1429647" y="1036062"/>
                  </a:lnTo>
                  <a:lnTo>
                    <a:pt x="1430171" y="1038656"/>
                  </a:lnTo>
                  <a:lnTo>
                    <a:pt x="1428075" y="1041000"/>
                  </a:lnTo>
                  <a:lnTo>
                    <a:pt x="1436408" y="1040751"/>
                  </a:lnTo>
                  <a:lnTo>
                    <a:pt x="1438479" y="1044367"/>
                  </a:lnTo>
                  <a:lnTo>
                    <a:pt x="1435610" y="1045415"/>
                  </a:lnTo>
                  <a:lnTo>
                    <a:pt x="1436134" y="1047236"/>
                  </a:lnTo>
                  <a:lnTo>
                    <a:pt x="1441074" y="1047236"/>
                  </a:lnTo>
                  <a:lnTo>
                    <a:pt x="1443669" y="1052174"/>
                  </a:lnTo>
                  <a:lnTo>
                    <a:pt x="1445216" y="1056065"/>
                  </a:lnTo>
                  <a:lnTo>
                    <a:pt x="1445216" y="1059956"/>
                  </a:lnTo>
                  <a:lnTo>
                    <a:pt x="1442372" y="1059183"/>
                  </a:lnTo>
                  <a:lnTo>
                    <a:pt x="1447561" y="1065667"/>
                  </a:lnTo>
                  <a:lnTo>
                    <a:pt x="1450431" y="1071129"/>
                  </a:lnTo>
                  <a:lnTo>
                    <a:pt x="1453275" y="1075020"/>
                  </a:lnTo>
                  <a:lnTo>
                    <a:pt x="1455870" y="1073723"/>
                  </a:lnTo>
                  <a:lnTo>
                    <a:pt x="1458215" y="1078911"/>
                  </a:lnTo>
                  <a:lnTo>
                    <a:pt x="1457691" y="1083076"/>
                  </a:lnTo>
                  <a:lnTo>
                    <a:pt x="1455870" y="1085396"/>
                  </a:lnTo>
                  <a:lnTo>
                    <a:pt x="1453550" y="1085146"/>
                  </a:lnTo>
                  <a:lnTo>
                    <a:pt x="1453550" y="1090608"/>
                  </a:lnTo>
                  <a:lnTo>
                    <a:pt x="1455371" y="1093975"/>
                  </a:lnTo>
                  <a:lnTo>
                    <a:pt x="1458215" y="1097866"/>
                  </a:lnTo>
                  <a:lnTo>
                    <a:pt x="1460036" y="1097367"/>
                  </a:lnTo>
                  <a:lnTo>
                    <a:pt x="1463405" y="1101507"/>
                  </a:lnTo>
                  <a:lnTo>
                    <a:pt x="1465501" y="1103328"/>
                  </a:lnTo>
                  <a:lnTo>
                    <a:pt x="1478749" y="1106970"/>
                  </a:lnTo>
                  <a:lnTo>
                    <a:pt x="1483690" y="1111384"/>
                  </a:lnTo>
                  <a:lnTo>
                    <a:pt x="1487058" y="1115799"/>
                  </a:lnTo>
                  <a:lnTo>
                    <a:pt x="1494069" y="1118143"/>
                  </a:lnTo>
                  <a:lnTo>
                    <a:pt x="1497437" y="1116572"/>
                  </a:lnTo>
                  <a:lnTo>
                    <a:pt x="1501355" y="1113729"/>
                  </a:lnTo>
                  <a:lnTo>
                    <a:pt x="1500057" y="1109563"/>
                  </a:lnTo>
                  <a:lnTo>
                    <a:pt x="1500831" y="1108790"/>
                  </a:lnTo>
                  <a:lnTo>
                    <a:pt x="1504723" y="1108516"/>
                  </a:lnTo>
                  <a:lnTo>
                    <a:pt x="1507842" y="1109813"/>
                  </a:lnTo>
                  <a:lnTo>
                    <a:pt x="1511210" y="1108790"/>
                  </a:lnTo>
                  <a:lnTo>
                    <a:pt x="1515128" y="1109563"/>
                  </a:lnTo>
                  <a:lnTo>
                    <a:pt x="1518221" y="1111384"/>
                  </a:lnTo>
                  <a:lnTo>
                    <a:pt x="1518221" y="1112930"/>
                  </a:lnTo>
                  <a:lnTo>
                    <a:pt x="1522638" y="1113978"/>
                  </a:lnTo>
                  <a:lnTo>
                    <a:pt x="1524209" y="1116323"/>
                  </a:lnTo>
                  <a:lnTo>
                    <a:pt x="1522638" y="1119939"/>
                  </a:lnTo>
                  <a:lnTo>
                    <a:pt x="1522388" y="1122283"/>
                  </a:lnTo>
                  <a:lnTo>
                    <a:pt x="1530697" y="1125925"/>
                  </a:lnTo>
                  <a:lnTo>
                    <a:pt x="1542124" y="1130863"/>
                  </a:lnTo>
                  <a:lnTo>
                    <a:pt x="1544744" y="1129292"/>
                  </a:lnTo>
                  <a:lnTo>
                    <a:pt x="1539803" y="1127995"/>
                  </a:lnTo>
                  <a:lnTo>
                    <a:pt x="1537458" y="1124628"/>
                  </a:lnTo>
                  <a:lnTo>
                    <a:pt x="1537708" y="1122807"/>
                  </a:lnTo>
                  <a:lnTo>
                    <a:pt x="1540328" y="1122558"/>
                  </a:lnTo>
                  <a:lnTo>
                    <a:pt x="1542648" y="1125152"/>
                  </a:lnTo>
                  <a:lnTo>
                    <a:pt x="1542922" y="1126972"/>
                  </a:lnTo>
                  <a:lnTo>
                    <a:pt x="1545517" y="1128519"/>
                  </a:lnTo>
                  <a:lnTo>
                    <a:pt x="1548362" y="1125401"/>
                  </a:lnTo>
                  <a:lnTo>
                    <a:pt x="1555373" y="1128793"/>
                  </a:lnTo>
                  <a:lnTo>
                    <a:pt x="1557195" y="1130589"/>
                  </a:lnTo>
                  <a:lnTo>
                    <a:pt x="1558766" y="1134754"/>
                  </a:lnTo>
                  <a:lnTo>
                    <a:pt x="1555647" y="1135278"/>
                  </a:lnTo>
                  <a:lnTo>
                    <a:pt x="1555647" y="1138395"/>
                  </a:lnTo>
                  <a:lnTo>
                    <a:pt x="1554350" y="1140465"/>
                  </a:lnTo>
                  <a:lnTo>
                    <a:pt x="1558766" y="1142535"/>
                  </a:lnTo>
                  <a:lnTo>
                    <a:pt x="1559789" y="1145653"/>
                  </a:lnTo>
                  <a:lnTo>
                    <a:pt x="1563432" y="1144631"/>
                  </a:lnTo>
                  <a:lnTo>
                    <a:pt x="1565528" y="1145129"/>
                  </a:lnTo>
                  <a:lnTo>
                    <a:pt x="1568622" y="1147474"/>
                  </a:lnTo>
                  <a:lnTo>
                    <a:pt x="1568896" y="1150592"/>
                  </a:lnTo>
                  <a:lnTo>
                    <a:pt x="1571491" y="1161241"/>
                  </a:lnTo>
                  <a:lnTo>
                    <a:pt x="1581621" y="1163062"/>
                  </a:lnTo>
                  <a:lnTo>
                    <a:pt x="1584490" y="1164359"/>
                  </a:lnTo>
                  <a:lnTo>
                    <a:pt x="1586811" y="116435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95" name="Free-form: Shape 3494">
              <a:extLst>
                <a:ext uri="{FF2B5EF4-FFF2-40B4-BE49-F238E27FC236}">
                  <a16:creationId xmlns:a16="http://schemas.microsoft.com/office/drawing/2014/main" id="{019F66BD-1D0D-2C27-347D-48E0E98733CB}"/>
                </a:ext>
              </a:extLst>
            </p:cNvPr>
            <p:cNvSpPr/>
            <p:nvPr/>
          </p:nvSpPr>
          <p:spPr>
            <a:xfrm>
              <a:off x="4067426" y="4068387"/>
              <a:ext cx="727959" cy="943472"/>
            </a:xfrm>
            <a:custGeom>
              <a:avLst/>
              <a:gdLst>
                <a:gd name="connsiteX0" fmla="*/ 542178 w 727959"/>
                <a:gd name="connsiteY0" fmla="*/ 621074 h 943472"/>
                <a:gd name="connsiteX1" fmla="*/ 540357 w 727959"/>
                <a:gd name="connsiteY1" fmla="*/ 627833 h 943472"/>
                <a:gd name="connsiteX2" fmla="*/ 535940 w 727959"/>
                <a:gd name="connsiteY2" fmla="*/ 635615 h 943472"/>
                <a:gd name="connsiteX3" fmla="*/ 531250 w 727959"/>
                <a:gd name="connsiteY3" fmla="*/ 641327 h 943472"/>
                <a:gd name="connsiteX4" fmla="*/ 525811 w 727959"/>
                <a:gd name="connsiteY4" fmla="*/ 644693 h 943472"/>
                <a:gd name="connsiteX5" fmla="*/ 521644 w 727959"/>
                <a:gd name="connsiteY5" fmla="*/ 649108 h 943472"/>
                <a:gd name="connsiteX6" fmla="*/ 521120 w 727959"/>
                <a:gd name="connsiteY6" fmla="*/ 651452 h 943472"/>
                <a:gd name="connsiteX7" fmla="*/ 536714 w 727959"/>
                <a:gd name="connsiteY7" fmla="*/ 650405 h 943472"/>
                <a:gd name="connsiteX8" fmla="*/ 543201 w 727959"/>
                <a:gd name="connsiteY8" fmla="*/ 649383 h 943472"/>
                <a:gd name="connsiteX9" fmla="*/ 562962 w 727959"/>
                <a:gd name="connsiteY9" fmla="*/ 647811 h 943472"/>
                <a:gd name="connsiteX10" fmla="*/ 578556 w 727959"/>
                <a:gd name="connsiteY10" fmla="*/ 644444 h 943472"/>
                <a:gd name="connsiteX11" fmla="*/ 587389 w 727959"/>
                <a:gd name="connsiteY11" fmla="*/ 641576 h 943472"/>
                <a:gd name="connsiteX12" fmla="*/ 590757 w 727959"/>
                <a:gd name="connsiteY12" fmla="*/ 640279 h 943472"/>
                <a:gd name="connsiteX13" fmla="*/ 600638 w 727959"/>
                <a:gd name="connsiteY13" fmla="*/ 637685 h 943472"/>
                <a:gd name="connsiteX14" fmla="*/ 610243 w 727959"/>
                <a:gd name="connsiteY14" fmla="*/ 634044 h 943472"/>
                <a:gd name="connsiteX15" fmla="*/ 620124 w 727959"/>
                <a:gd name="connsiteY15" fmla="*/ 629904 h 943472"/>
                <a:gd name="connsiteX16" fmla="*/ 627385 w 727959"/>
                <a:gd name="connsiteY16" fmla="*/ 628856 h 943472"/>
                <a:gd name="connsiteX17" fmla="*/ 627634 w 727959"/>
                <a:gd name="connsiteY17" fmla="*/ 626013 h 943472"/>
                <a:gd name="connsiteX18" fmla="*/ 634670 w 727959"/>
                <a:gd name="connsiteY18" fmla="*/ 624442 h 943472"/>
                <a:gd name="connsiteX19" fmla="*/ 637515 w 727959"/>
                <a:gd name="connsiteY19" fmla="*/ 623145 h 943472"/>
                <a:gd name="connsiteX20" fmla="*/ 644276 w 727959"/>
                <a:gd name="connsiteY20" fmla="*/ 617682 h 943472"/>
                <a:gd name="connsiteX21" fmla="*/ 650514 w 727959"/>
                <a:gd name="connsiteY21" fmla="*/ 616909 h 943472"/>
                <a:gd name="connsiteX22" fmla="*/ 655953 w 727959"/>
                <a:gd name="connsiteY22" fmla="*/ 618480 h 943472"/>
                <a:gd name="connsiteX23" fmla="*/ 662989 w 727959"/>
                <a:gd name="connsiteY23" fmla="*/ 618480 h 943472"/>
                <a:gd name="connsiteX24" fmla="*/ 666881 w 727959"/>
                <a:gd name="connsiteY24" fmla="*/ 617957 h 943472"/>
                <a:gd name="connsiteX25" fmla="*/ 669476 w 727959"/>
                <a:gd name="connsiteY25" fmla="*/ 616660 h 943472"/>
                <a:gd name="connsiteX26" fmla="*/ 672321 w 727959"/>
                <a:gd name="connsiteY26" fmla="*/ 621074 h 943472"/>
                <a:gd name="connsiteX27" fmla="*/ 675963 w 727959"/>
                <a:gd name="connsiteY27" fmla="*/ 623917 h 943472"/>
                <a:gd name="connsiteX28" fmla="*/ 676487 w 727959"/>
                <a:gd name="connsiteY28" fmla="*/ 634817 h 943472"/>
                <a:gd name="connsiteX29" fmla="*/ 678309 w 727959"/>
                <a:gd name="connsiteY29" fmla="*/ 639231 h 943472"/>
                <a:gd name="connsiteX30" fmla="*/ 686094 w 727959"/>
                <a:gd name="connsiteY30" fmla="*/ 651976 h 943472"/>
                <a:gd name="connsiteX31" fmla="*/ 688963 w 727959"/>
                <a:gd name="connsiteY31" fmla="*/ 658211 h 943472"/>
                <a:gd name="connsiteX32" fmla="*/ 696498 w 727959"/>
                <a:gd name="connsiteY32" fmla="*/ 656915 h 943472"/>
                <a:gd name="connsiteX33" fmla="*/ 703758 w 727959"/>
                <a:gd name="connsiteY33" fmla="*/ 653273 h 943472"/>
                <a:gd name="connsiteX34" fmla="*/ 707401 w 727959"/>
                <a:gd name="connsiteY34" fmla="*/ 654046 h 943472"/>
                <a:gd name="connsiteX35" fmla="*/ 709747 w 727959"/>
                <a:gd name="connsiteY35" fmla="*/ 657688 h 943472"/>
                <a:gd name="connsiteX36" fmla="*/ 717781 w 727959"/>
                <a:gd name="connsiteY36" fmla="*/ 665220 h 943472"/>
                <a:gd name="connsiteX37" fmla="*/ 718828 w 727959"/>
                <a:gd name="connsiteY37" fmla="*/ 673525 h 943472"/>
                <a:gd name="connsiteX38" fmla="*/ 715460 w 727959"/>
                <a:gd name="connsiteY38" fmla="*/ 676643 h 943472"/>
                <a:gd name="connsiteX39" fmla="*/ 718055 w 727959"/>
                <a:gd name="connsiteY39" fmla="*/ 684175 h 943472"/>
                <a:gd name="connsiteX40" fmla="*/ 721947 w 727959"/>
                <a:gd name="connsiteY40" fmla="*/ 691433 h 943472"/>
                <a:gd name="connsiteX41" fmla="*/ 722996 w 727959"/>
                <a:gd name="connsiteY41" fmla="*/ 693005 h 943472"/>
                <a:gd name="connsiteX42" fmla="*/ 723769 w 727959"/>
                <a:gd name="connsiteY42" fmla="*/ 701061 h 943472"/>
                <a:gd name="connsiteX43" fmla="*/ 721698 w 727959"/>
                <a:gd name="connsiteY43" fmla="*/ 707021 h 943472"/>
                <a:gd name="connsiteX44" fmla="*/ 725840 w 727959"/>
                <a:gd name="connsiteY44" fmla="*/ 716898 h 943472"/>
                <a:gd name="connsiteX45" fmla="*/ 711044 w 727959"/>
                <a:gd name="connsiteY45" fmla="*/ 724156 h 943472"/>
                <a:gd name="connsiteX46" fmla="*/ 706877 w 727959"/>
                <a:gd name="connsiteY46" fmla="*/ 725977 h 943472"/>
                <a:gd name="connsiteX47" fmla="*/ 704033 w 727959"/>
                <a:gd name="connsiteY47" fmla="*/ 728321 h 943472"/>
                <a:gd name="connsiteX48" fmla="*/ 699617 w 727959"/>
                <a:gd name="connsiteY48" fmla="*/ 728321 h 943472"/>
                <a:gd name="connsiteX49" fmla="*/ 695699 w 727959"/>
                <a:gd name="connsiteY49" fmla="*/ 730142 h 943472"/>
                <a:gd name="connsiteX50" fmla="*/ 691034 w 727959"/>
                <a:gd name="connsiteY50" fmla="*/ 730915 h 943472"/>
                <a:gd name="connsiteX51" fmla="*/ 684022 w 727959"/>
                <a:gd name="connsiteY51" fmla="*/ 735604 h 943472"/>
                <a:gd name="connsiteX52" fmla="*/ 679082 w 727959"/>
                <a:gd name="connsiteY52" fmla="*/ 737424 h 943472"/>
                <a:gd name="connsiteX53" fmla="*/ 669726 w 727959"/>
                <a:gd name="connsiteY53" fmla="*/ 739744 h 943472"/>
                <a:gd name="connsiteX54" fmla="*/ 661941 w 727959"/>
                <a:gd name="connsiteY54" fmla="*/ 741041 h 943472"/>
                <a:gd name="connsiteX55" fmla="*/ 657001 w 727959"/>
                <a:gd name="connsiteY55" fmla="*/ 742862 h 943472"/>
                <a:gd name="connsiteX56" fmla="*/ 654656 w 727959"/>
                <a:gd name="connsiteY56" fmla="*/ 742612 h 943472"/>
                <a:gd name="connsiteX57" fmla="*/ 648693 w 727959"/>
                <a:gd name="connsiteY57" fmla="*/ 745730 h 943472"/>
                <a:gd name="connsiteX58" fmla="*/ 647644 w 727959"/>
                <a:gd name="connsiteY58" fmla="*/ 746752 h 943472"/>
                <a:gd name="connsiteX59" fmla="*/ 643752 w 727959"/>
                <a:gd name="connsiteY59" fmla="*/ 748324 h 943472"/>
                <a:gd name="connsiteX60" fmla="*/ 636741 w 727959"/>
                <a:gd name="connsiteY60" fmla="*/ 749371 h 943472"/>
                <a:gd name="connsiteX61" fmla="*/ 634146 w 727959"/>
                <a:gd name="connsiteY61" fmla="*/ 750668 h 943472"/>
                <a:gd name="connsiteX62" fmla="*/ 626611 w 727959"/>
                <a:gd name="connsiteY62" fmla="*/ 751167 h 943472"/>
                <a:gd name="connsiteX63" fmla="*/ 621671 w 727959"/>
                <a:gd name="connsiteY63" fmla="*/ 750668 h 943472"/>
                <a:gd name="connsiteX64" fmla="*/ 615183 w 727959"/>
                <a:gd name="connsiteY64" fmla="*/ 748324 h 943472"/>
                <a:gd name="connsiteX65" fmla="*/ 610243 w 727959"/>
                <a:gd name="connsiteY65" fmla="*/ 747277 h 943472"/>
                <a:gd name="connsiteX66" fmla="*/ 603732 w 727959"/>
                <a:gd name="connsiteY66" fmla="*/ 747277 h 943472"/>
                <a:gd name="connsiteX67" fmla="*/ 595173 w 727959"/>
                <a:gd name="connsiteY67" fmla="*/ 748324 h 943472"/>
                <a:gd name="connsiteX68" fmla="*/ 587639 w 727959"/>
                <a:gd name="connsiteY68" fmla="*/ 750394 h 943472"/>
                <a:gd name="connsiteX69" fmla="*/ 582947 w 727959"/>
                <a:gd name="connsiteY69" fmla="*/ 751167 h 943472"/>
                <a:gd name="connsiteX70" fmla="*/ 577234 w 727959"/>
                <a:gd name="connsiteY70" fmla="*/ 751167 h 943472"/>
                <a:gd name="connsiteX71" fmla="*/ 571271 w 727959"/>
                <a:gd name="connsiteY71" fmla="*/ 753512 h 943472"/>
                <a:gd name="connsiteX72" fmla="*/ 565557 w 727959"/>
                <a:gd name="connsiteY72" fmla="*/ 758699 h 943472"/>
                <a:gd name="connsiteX73" fmla="*/ 561390 w 727959"/>
                <a:gd name="connsiteY73" fmla="*/ 761044 h 943472"/>
                <a:gd name="connsiteX74" fmla="*/ 552832 w 727959"/>
                <a:gd name="connsiteY74" fmla="*/ 764685 h 943472"/>
                <a:gd name="connsiteX75" fmla="*/ 551011 w 727959"/>
                <a:gd name="connsiteY75" fmla="*/ 767279 h 943472"/>
                <a:gd name="connsiteX76" fmla="*/ 554653 w 727959"/>
                <a:gd name="connsiteY76" fmla="*/ 767528 h 943472"/>
                <a:gd name="connsiteX77" fmla="*/ 556974 w 727959"/>
                <a:gd name="connsiteY77" fmla="*/ 769873 h 943472"/>
                <a:gd name="connsiteX78" fmla="*/ 560617 w 727959"/>
                <a:gd name="connsiteY78" fmla="*/ 777929 h 943472"/>
                <a:gd name="connsiteX79" fmla="*/ 563736 w 727959"/>
                <a:gd name="connsiteY79" fmla="*/ 782094 h 943472"/>
                <a:gd name="connsiteX80" fmla="*/ 566580 w 727959"/>
                <a:gd name="connsiteY80" fmla="*/ 790399 h 943472"/>
                <a:gd name="connsiteX81" fmla="*/ 566580 w 727959"/>
                <a:gd name="connsiteY81" fmla="*/ 794540 h 943472"/>
                <a:gd name="connsiteX82" fmla="*/ 567628 w 727959"/>
                <a:gd name="connsiteY82" fmla="*/ 796634 h 943472"/>
                <a:gd name="connsiteX83" fmla="*/ 565807 w 727959"/>
                <a:gd name="connsiteY83" fmla="*/ 799752 h 943472"/>
                <a:gd name="connsiteX84" fmla="*/ 563736 w 727959"/>
                <a:gd name="connsiteY84" fmla="*/ 805190 h 943472"/>
                <a:gd name="connsiteX85" fmla="*/ 562438 w 727959"/>
                <a:gd name="connsiteY85" fmla="*/ 806761 h 943472"/>
                <a:gd name="connsiteX86" fmla="*/ 561665 w 727959"/>
                <a:gd name="connsiteY86" fmla="*/ 810652 h 943472"/>
                <a:gd name="connsiteX87" fmla="*/ 559045 w 727959"/>
                <a:gd name="connsiteY87" fmla="*/ 817137 h 943472"/>
                <a:gd name="connsiteX88" fmla="*/ 556450 w 727959"/>
                <a:gd name="connsiteY88" fmla="*/ 822075 h 943472"/>
                <a:gd name="connsiteX89" fmla="*/ 554129 w 727959"/>
                <a:gd name="connsiteY89" fmla="*/ 823621 h 943472"/>
                <a:gd name="connsiteX90" fmla="*/ 553331 w 727959"/>
                <a:gd name="connsiteY90" fmla="*/ 827262 h 943472"/>
                <a:gd name="connsiteX91" fmla="*/ 554379 w 727959"/>
                <a:gd name="connsiteY91" fmla="*/ 828559 h 943472"/>
                <a:gd name="connsiteX92" fmla="*/ 554129 w 727959"/>
                <a:gd name="connsiteY92" fmla="*/ 832974 h 943472"/>
                <a:gd name="connsiteX93" fmla="*/ 551784 w 727959"/>
                <a:gd name="connsiteY93" fmla="*/ 837139 h 943472"/>
                <a:gd name="connsiteX94" fmla="*/ 553606 w 727959"/>
                <a:gd name="connsiteY94" fmla="*/ 841030 h 943472"/>
                <a:gd name="connsiteX95" fmla="*/ 553606 w 727959"/>
                <a:gd name="connsiteY95" fmla="*/ 843898 h 943472"/>
                <a:gd name="connsiteX96" fmla="*/ 556200 w 727959"/>
                <a:gd name="connsiteY96" fmla="*/ 852728 h 943472"/>
                <a:gd name="connsiteX97" fmla="*/ 557248 w 727959"/>
                <a:gd name="connsiteY97" fmla="*/ 854797 h 943472"/>
                <a:gd name="connsiteX98" fmla="*/ 567628 w 727959"/>
                <a:gd name="connsiteY98" fmla="*/ 860259 h 943472"/>
                <a:gd name="connsiteX99" fmla="*/ 572568 w 727959"/>
                <a:gd name="connsiteY99" fmla="*/ 861556 h 943472"/>
                <a:gd name="connsiteX100" fmla="*/ 573866 w 727959"/>
                <a:gd name="connsiteY100" fmla="*/ 862853 h 943472"/>
                <a:gd name="connsiteX101" fmla="*/ 577508 w 727959"/>
                <a:gd name="connsiteY101" fmla="*/ 863627 h 943472"/>
                <a:gd name="connsiteX102" fmla="*/ 578806 w 727959"/>
                <a:gd name="connsiteY102" fmla="*/ 864674 h 943472"/>
                <a:gd name="connsiteX103" fmla="*/ 584245 w 727959"/>
                <a:gd name="connsiteY103" fmla="*/ 865697 h 943472"/>
                <a:gd name="connsiteX104" fmla="*/ 587888 w 727959"/>
                <a:gd name="connsiteY104" fmla="*/ 870385 h 943472"/>
                <a:gd name="connsiteX105" fmla="*/ 588162 w 727959"/>
                <a:gd name="connsiteY105" fmla="*/ 871932 h 943472"/>
                <a:gd name="connsiteX106" fmla="*/ 563212 w 727959"/>
                <a:gd name="connsiteY106" fmla="*/ 881285 h 943472"/>
                <a:gd name="connsiteX107" fmla="*/ 552558 w 727959"/>
                <a:gd name="connsiteY107" fmla="*/ 884403 h 943472"/>
                <a:gd name="connsiteX108" fmla="*/ 543201 w 727959"/>
                <a:gd name="connsiteY108" fmla="*/ 887520 h 943472"/>
                <a:gd name="connsiteX109" fmla="*/ 527357 w 727959"/>
                <a:gd name="connsiteY109" fmla="*/ 892459 h 943472"/>
                <a:gd name="connsiteX110" fmla="*/ 517477 w 727959"/>
                <a:gd name="connsiteY110" fmla="*/ 897122 h 943472"/>
                <a:gd name="connsiteX111" fmla="*/ 517752 w 727959"/>
                <a:gd name="connsiteY111" fmla="*/ 897921 h 943472"/>
                <a:gd name="connsiteX112" fmla="*/ 510217 w 727959"/>
                <a:gd name="connsiteY112" fmla="*/ 898943 h 943472"/>
                <a:gd name="connsiteX113" fmla="*/ 501908 w 727959"/>
                <a:gd name="connsiteY113" fmla="*/ 898943 h 943472"/>
                <a:gd name="connsiteX114" fmla="*/ 482147 w 727959"/>
                <a:gd name="connsiteY114" fmla="*/ 906750 h 943472"/>
                <a:gd name="connsiteX115" fmla="*/ 475136 w 727959"/>
                <a:gd name="connsiteY115" fmla="*/ 910366 h 943472"/>
                <a:gd name="connsiteX116" fmla="*/ 463958 w 727959"/>
                <a:gd name="connsiteY116" fmla="*/ 914282 h 943472"/>
                <a:gd name="connsiteX117" fmla="*/ 455126 w 727959"/>
                <a:gd name="connsiteY117" fmla="*/ 916876 h 943472"/>
                <a:gd name="connsiteX118" fmla="*/ 447091 w 727959"/>
                <a:gd name="connsiteY118" fmla="*/ 918697 h 943472"/>
                <a:gd name="connsiteX119" fmla="*/ 444472 w 727959"/>
                <a:gd name="connsiteY119" fmla="*/ 918946 h 943472"/>
                <a:gd name="connsiteX120" fmla="*/ 420070 w 727959"/>
                <a:gd name="connsiteY120" fmla="*/ 925431 h 943472"/>
                <a:gd name="connsiteX121" fmla="*/ 419796 w 727959"/>
                <a:gd name="connsiteY121" fmla="*/ 929845 h 943472"/>
                <a:gd name="connsiteX122" fmla="*/ 415903 w 727959"/>
                <a:gd name="connsiteY122" fmla="*/ 930369 h 943472"/>
                <a:gd name="connsiteX123" fmla="*/ 406821 w 727959"/>
                <a:gd name="connsiteY123" fmla="*/ 932439 h 943472"/>
                <a:gd name="connsiteX124" fmla="*/ 389929 w 727959"/>
                <a:gd name="connsiteY124" fmla="*/ 935557 h 943472"/>
                <a:gd name="connsiteX125" fmla="*/ 378228 w 727959"/>
                <a:gd name="connsiteY125" fmla="*/ 937128 h 943472"/>
                <a:gd name="connsiteX126" fmla="*/ 373562 w 727959"/>
                <a:gd name="connsiteY126" fmla="*/ 937378 h 943472"/>
                <a:gd name="connsiteX127" fmla="*/ 358492 w 727959"/>
                <a:gd name="connsiteY127" fmla="*/ 939198 h 943472"/>
                <a:gd name="connsiteX128" fmla="*/ 350957 w 727959"/>
                <a:gd name="connsiteY128" fmla="*/ 940744 h 943472"/>
                <a:gd name="connsiteX129" fmla="*/ 328351 w 727959"/>
                <a:gd name="connsiteY129" fmla="*/ 942041 h 943472"/>
                <a:gd name="connsiteX130" fmla="*/ 323411 w 727959"/>
                <a:gd name="connsiteY130" fmla="*/ 941792 h 943472"/>
                <a:gd name="connsiteX131" fmla="*/ 319270 w 727959"/>
                <a:gd name="connsiteY131" fmla="*/ 943089 h 943472"/>
                <a:gd name="connsiteX132" fmla="*/ 306545 w 727959"/>
                <a:gd name="connsiteY132" fmla="*/ 942839 h 943472"/>
                <a:gd name="connsiteX133" fmla="*/ 298735 w 727959"/>
                <a:gd name="connsiteY133" fmla="*/ 941543 h 943472"/>
                <a:gd name="connsiteX134" fmla="*/ 289653 w 727959"/>
                <a:gd name="connsiteY134" fmla="*/ 941543 h 943472"/>
                <a:gd name="connsiteX135" fmla="*/ 281070 w 727959"/>
                <a:gd name="connsiteY135" fmla="*/ 940495 h 943472"/>
                <a:gd name="connsiteX136" fmla="*/ 272237 w 727959"/>
                <a:gd name="connsiteY136" fmla="*/ 938949 h 943472"/>
                <a:gd name="connsiteX137" fmla="*/ 264977 w 727959"/>
                <a:gd name="connsiteY137" fmla="*/ 938949 h 943472"/>
                <a:gd name="connsiteX138" fmla="*/ 255097 w 727959"/>
                <a:gd name="connsiteY138" fmla="*/ 936854 h 943472"/>
                <a:gd name="connsiteX139" fmla="*/ 258739 w 727959"/>
                <a:gd name="connsiteY139" fmla="*/ 931416 h 943472"/>
                <a:gd name="connsiteX140" fmla="*/ 260286 w 727959"/>
                <a:gd name="connsiteY140" fmla="*/ 929845 h 943472"/>
                <a:gd name="connsiteX141" fmla="*/ 261334 w 727959"/>
                <a:gd name="connsiteY141" fmla="*/ 924657 h 943472"/>
                <a:gd name="connsiteX142" fmla="*/ 260037 w 727959"/>
                <a:gd name="connsiteY142" fmla="*/ 921016 h 943472"/>
                <a:gd name="connsiteX143" fmla="*/ 256144 w 727959"/>
                <a:gd name="connsiteY143" fmla="*/ 913484 h 943472"/>
                <a:gd name="connsiteX144" fmla="*/ 253275 w 727959"/>
                <a:gd name="connsiteY144" fmla="*/ 910641 h 943472"/>
                <a:gd name="connsiteX145" fmla="*/ 250156 w 727959"/>
                <a:gd name="connsiteY145" fmla="*/ 905951 h 943472"/>
                <a:gd name="connsiteX146" fmla="*/ 247287 w 727959"/>
                <a:gd name="connsiteY146" fmla="*/ 902834 h 943472"/>
                <a:gd name="connsiteX147" fmla="*/ 243669 w 727959"/>
                <a:gd name="connsiteY147" fmla="*/ 897896 h 943472"/>
                <a:gd name="connsiteX148" fmla="*/ 246513 w 727959"/>
                <a:gd name="connsiteY148" fmla="*/ 894778 h 943472"/>
                <a:gd name="connsiteX149" fmla="*/ 246264 w 727959"/>
                <a:gd name="connsiteY149" fmla="*/ 891660 h 943472"/>
                <a:gd name="connsiteX150" fmla="*/ 243394 w 727959"/>
                <a:gd name="connsiteY150" fmla="*/ 887769 h 943472"/>
                <a:gd name="connsiteX151" fmla="*/ 244193 w 727959"/>
                <a:gd name="connsiteY151" fmla="*/ 885450 h 943472"/>
                <a:gd name="connsiteX152" fmla="*/ 248085 w 727959"/>
                <a:gd name="connsiteY152" fmla="*/ 882582 h 943472"/>
                <a:gd name="connsiteX153" fmla="*/ 245740 w 727959"/>
                <a:gd name="connsiteY153" fmla="*/ 878691 h 943472"/>
                <a:gd name="connsiteX154" fmla="*/ 247811 w 727959"/>
                <a:gd name="connsiteY154" fmla="*/ 877119 h 943472"/>
                <a:gd name="connsiteX155" fmla="*/ 246014 w 727959"/>
                <a:gd name="connsiteY155" fmla="*/ 871932 h 943472"/>
                <a:gd name="connsiteX156" fmla="*/ 243919 w 727959"/>
                <a:gd name="connsiteY156" fmla="*/ 860759 h 943472"/>
                <a:gd name="connsiteX157" fmla="*/ 247811 w 727959"/>
                <a:gd name="connsiteY157" fmla="*/ 860259 h 943472"/>
                <a:gd name="connsiteX158" fmla="*/ 248335 w 727959"/>
                <a:gd name="connsiteY158" fmla="*/ 856094 h 943472"/>
                <a:gd name="connsiteX159" fmla="*/ 247811 w 727959"/>
                <a:gd name="connsiteY159" fmla="*/ 851954 h 943472"/>
                <a:gd name="connsiteX160" fmla="*/ 246513 w 727959"/>
                <a:gd name="connsiteY160" fmla="*/ 847016 h 943472"/>
                <a:gd name="connsiteX161" fmla="*/ 244193 w 727959"/>
                <a:gd name="connsiteY161" fmla="*/ 841304 h 943472"/>
                <a:gd name="connsiteX162" fmla="*/ 252227 w 727959"/>
                <a:gd name="connsiteY162" fmla="*/ 839484 h 943472"/>
                <a:gd name="connsiteX163" fmla="*/ 249632 w 727959"/>
                <a:gd name="connsiteY163" fmla="*/ 831178 h 943472"/>
                <a:gd name="connsiteX164" fmla="*/ 255621 w 727959"/>
                <a:gd name="connsiteY164" fmla="*/ 829357 h 943472"/>
                <a:gd name="connsiteX165" fmla="*/ 255097 w 727959"/>
                <a:gd name="connsiteY165" fmla="*/ 822349 h 943472"/>
                <a:gd name="connsiteX166" fmla="*/ 261060 w 727959"/>
                <a:gd name="connsiteY166" fmla="*/ 805190 h 943472"/>
                <a:gd name="connsiteX167" fmla="*/ 260561 w 727959"/>
                <a:gd name="connsiteY167" fmla="*/ 794290 h 943472"/>
                <a:gd name="connsiteX168" fmla="*/ 257691 w 727959"/>
                <a:gd name="connsiteY168" fmla="*/ 777156 h 943472"/>
                <a:gd name="connsiteX169" fmla="*/ 255097 w 727959"/>
                <a:gd name="connsiteY169" fmla="*/ 765458 h 943472"/>
                <a:gd name="connsiteX170" fmla="*/ 262382 w 727959"/>
                <a:gd name="connsiteY170" fmla="*/ 743909 h 943472"/>
                <a:gd name="connsiteX171" fmla="*/ 235086 w 727959"/>
                <a:gd name="connsiteY171" fmla="*/ 743660 h 943472"/>
                <a:gd name="connsiteX172" fmla="*/ 227551 w 727959"/>
                <a:gd name="connsiteY172" fmla="*/ 743136 h 943472"/>
                <a:gd name="connsiteX173" fmla="*/ 220540 w 727959"/>
                <a:gd name="connsiteY173" fmla="*/ 743386 h 943472"/>
                <a:gd name="connsiteX174" fmla="*/ 192495 w 727959"/>
                <a:gd name="connsiteY174" fmla="*/ 741839 h 943472"/>
                <a:gd name="connsiteX175" fmla="*/ 185734 w 727959"/>
                <a:gd name="connsiteY175" fmla="*/ 742089 h 943472"/>
                <a:gd name="connsiteX176" fmla="*/ 174032 w 727959"/>
                <a:gd name="connsiteY176" fmla="*/ 743909 h 943472"/>
                <a:gd name="connsiteX177" fmla="*/ 170664 w 727959"/>
                <a:gd name="connsiteY177" fmla="*/ 744683 h 943472"/>
                <a:gd name="connsiteX178" fmla="*/ 154296 w 727959"/>
                <a:gd name="connsiteY178" fmla="*/ 747027 h 943472"/>
                <a:gd name="connsiteX179" fmla="*/ 153248 w 727959"/>
                <a:gd name="connsiteY179" fmla="*/ 745481 h 943472"/>
                <a:gd name="connsiteX180" fmla="*/ 149356 w 727959"/>
                <a:gd name="connsiteY180" fmla="*/ 744433 h 943472"/>
                <a:gd name="connsiteX181" fmla="*/ 147285 w 727959"/>
                <a:gd name="connsiteY181" fmla="*/ 743136 h 943472"/>
                <a:gd name="connsiteX182" fmla="*/ 144166 w 727959"/>
                <a:gd name="connsiteY182" fmla="*/ 743909 h 943472"/>
                <a:gd name="connsiteX183" fmla="*/ 141821 w 727959"/>
                <a:gd name="connsiteY183" fmla="*/ 740018 h 943472"/>
                <a:gd name="connsiteX184" fmla="*/ 137404 w 727959"/>
                <a:gd name="connsiteY184" fmla="*/ 740542 h 943472"/>
                <a:gd name="connsiteX185" fmla="*/ 135334 w 727959"/>
                <a:gd name="connsiteY185" fmla="*/ 741839 h 943472"/>
                <a:gd name="connsiteX186" fmla="*/ 132988 w 727959"/>
                <a:gd name="connsiteY186" fmla="*/ 739246 h 943472"/>
                <a:gd name="connsiteX187" fmla="*/ 132988 w 727959"/>
                <a:gd name="connsiteY187" fmla="*/ 737674 h 943472"/>
                <a:gd name="connsiteX188" fmla="*/ 129345 w 727959"/>
                <a:gd name="connsiteY188" fmla="*/ 733783 h 943472"/>
                <a:gd name="connsiteX189" fmla="*/ 126226 w 727959"/>
                <a:gd name="connsiteY189" fmla="*/ 736128 h 943472"/>
                <a:gd name="connsiteX190" fmla="*/ 121037 w 727959"/>
                <a:gd name="connsiteY190" fmla="*/ 734556 h 943472"/>
                <a:gd name="connsiteX191" fmla="*/ 118691 w 727959"/>
                <a:gd name="connsiteY191" fmla="*/ 735604 h 943472"/>
                <a:gd name="connsiteX192" fmla="*/ 112204 w 727959"/>
                <a:gd name="connsiteY192" fmla="*/ 734556 h 943472"/>
                <a:gd name="connsiteX193" fmla="*/ 107015 w 727959"/>
                <a:gd name="connsiteY193" fmla="*/ 735604 h 943472"/>
                <a:gd name="connsiteX194" fmla="*/ 106491 w 727959"/>
                <a:gd name="connsiteY194" fmla="*/ 737424 h 943472"/>
                <a:gd name="connsiteX195" fmla="*/ 103122 w 727959"/>
                <a:gd name="connsiteY195" fmla="*/ 737949 h 943472"/>
                <a:gd name="connsiteX196" fmla="*/ 102848 w 727959"/>
                <a:gd name="connsiteY196" fmla="*/ 740542 h 943472"/>
                <a:gd name="connsiteX197" fmla="*/ 98956 w 727959"/>
                <a:gd name="connsiteY197" fmla="*/ 742089 h 943472"/>
                <a:gd name="connsiteX198" fmla="*/ 91944 w 727959"/>
                <a:gd name="connsiteY198" fmla="*/ 739495 h 943472"/>
                <a:gd name="connsiteX199" fmla="*/ 73231 w 727959"/>
                <a:gd name="connsiteY199" fmla="*/ 733259 h 943472"/>
                <a:gd name="connsiteX200" fmla="*/ 46734 w 727959"/>
                <a:gd name="connsiteY200" fmla="*/ 726251 h 943472"/>
                <a:gd name="connsiteX201" fmla="*/ 39997 w 727959"/>
                <a:gd name="connsiteY201" fmla="*/ 724954 h 943472"/>
                <a:gd name="connsiteX202" fmla="*/ 37128 w 727959"/>
                <a:gd name="connsiteY202" fmla="*/ 725203 h 943472"/>
                <a:gd name="connsiteX203" fmla="*/ 30640 w 727959"/>
                <a:gd name="connsiteY203" fmla="*/ 724181 h 943472"/>
                <a:gd name="connsiteX204" fmla="*/ 18690 w 727959"/>
                <a:gd name="connsiteY204" fmla="*/ 723383 h 943472"/>
                <a:gd name="connsiteX205" fmla="*/ 20760 w 727959"/>
                <a:gd name="connsiteY205" fmla="*/ 715352 h 943472"/>
                <a:gd name="connsiteX206" fmla="*/ 22058 w 727959"/>
                <a:gd name="connsiteY206" fmla="*/ 705475 h 943472"/>
                <a:gd name="connsiteX207" fmla="*/ 22581 w 727959"/>
                <a:gd name="connsiteY207" fmla="*/ 699514 h 943472"/>
                <a:gd name="connsiteX208" fmla="*/ 22332 w 727959"/>
                <a:gd name="connsiteY208" fmla="*/ 696646 h 943472"/>
                <a:gd name="connsiteX209" fmla="*/ 18939 w 727959"/>
                <a:gd name="connsiteY209" fmla="*/ 689114 h 943472"/>
                <a:gd name="connsiteX210" fmla="*/ 16095 w 727959"/>
                <a:gd name="connsiteY210" fmla="*/ 683926 h 943472"/>
                <a:gd name="connsiteX211" fmla="*/ 13749 w 727959"/>
                <a:gd name="connsiteY211" fmla="*/ 678738 h 943472"/>
                <a:gd name="connsiteX212" fmla="*/ 11404 w 727959"/>
                <a:gd name="connsiteY212" fmla="*/ 672503 h 943472"/>
                <a:gd name="connsiteX213" fmla="*/ 10631 w 727959"/>
                <a:gd name="connsiteY213" fmla="*/ 663399 h 943472"/>
                <a:gd name="connsiteX214" fmla="*/ 11678 w 727959"/>
                <a:gd name="connsiteY214" fmla="*/ 659259 h 943472"/>
                <a:gd name="connsiteX215" fmla="*/ 13749 w 727959"/>
                <a:gd name="connsiteY215" fmla="*/ 654321 h 943472"/>
                <a:gd name="connsiteX216" fmla="*/ 18690 w 727959"/>
                <a:gd name="connsiteY216" fmla="*/ 645217 h 943472"/>
                <a:gd name="connsiteX217" fmla="*/ 20511 w 727959"/>
                <a:gd name="connsiteY217" fmla="*/ 639780 h 943472"/>
                <a:gd name="connsiteX218" fmla="*/ 21010 w 727959"/>
                <a:gd name="connsiteY218" fmla="*/ 634318 h 943472"/>
                <a:gd name="connsiteX219" fmla="*/ 20236 w 727959"/>
                <a:gd name="connsiteY219" fmla="*/ 626536 h 943472"/>
                <a:gd name="connsiteX220" fmla="*/ 17641 w 727959"/>
                <a:gd name="connsiteY220" fmla="*/ 617707 h 943472"/>
                <a:gd name="connsiteX221" fmla="*/ 12701 w 727959"/>
                <a:gd name="connsiteY221" fmla="*/ 610424 h 943472"/>
                <a:gd name="connsiteX222" fmla="*/ 9582 w 727959"/>
                <a:gd name="connsiteY222" fmla="*/ 606533 h 943472"/>
                <a:gd name="connsiteX223" fmla="*/ 3619 w 727959"/>
                <a:gd name="connsiteY223" fmla="*/ 597705 h 943472"/>
                <a:gd name="connsiteX224" fmla="*/ 1274 w 727959"/>
                <a:gd name="connsiteY224" fmla="*/ 592766 h 943472"/>
                <a:gd name="connsiteX225" fmla="*/ 476 w 727959"/>
                <a:gd name="connsiteY225" fmla="*/ 589648 h 943472"/>
                <a:gd name="connsiteX226" fmla="*/ -23 w 727959"/>
                <a:gd name="connsiteY226" fmla="*/ 584710 h 943472"/>
                <a:gd name="connsiteX227" fmla="*/ -2119 w 727959"/>
                <a:gd name="connsiteY227" fmla="*/ 572514 h 943472"/>
                <a:gd name="connsiteX228" fmla="*/ -2119 w 727959"/>
                <a:gd name="connsiteY228" fmla="*/ 560567 h 943472"/>
                <a:gd name="connsiteX229" fmla="*/ -1845 w 727959"/>
                <a:gd name="connsiteY229" fmla="*/ 552786 h 943472"/>
                <a:gd name="connsiteX230" fmla="*/ -548 w 727959"/>
                <a:gd name="connsiteY230" fmla="*/ 548097 h 943472"/>
                <a:gd name="connsiteX231" fmla="*/ 501 w 727959"/>
                <a:gd name="connsiteY231" fmla="*/ 542385 h 943472"/>
                <a:gd name="connsiteX232" fmla="*/ 1523 w 727959"/>
                <a:gd name="connsiteY232" fmla="*/ 538220 h 943472"/>
                <a:gd name="connsiteX233" fmla="*/ 4393 w 727959"/>
                <a:gd name="connsiteY233" fmla="*/ 533805 h 943472"/>
                <a:gd name="connsiteX234" fmla="*/ 7761 w 727959"/>
                <a:gd name="connsiteY234" fmla="*/ 530438 h 943472"/>
                <a:gd name="connsiteX235" fmla="*/ 19987 w 727959"/>
                <a:gd name="connsiteY235" fmla="*/ 521085 h 943472"/>
                <a:gd name="connsiteX236" fmla="*/ 25950 w 727959"/>
                <a:gd name="connsiteY236" fmla="*/ 515648 h 943472"/>
                <a:gd name="connsiteX237" fmla="*/ 28021 w 727959"/>
                <a:gd name="connsiteY237" fmla="*/ 513029 h 943472"/>
                <a:gd name="connsiteX238" fmla="*/ 31664 w 727959"/>
                <a:gd name="connsiteY238" fmla="*/ 506819 h 943472"/>
                <a:gd name="connsiteX239" fmla="*/ 34009 w 727959"/>
                <a:gd name="connsiteY239" fmla="*/ 499013 h 943472"/>
                <a:gd name="connsiteX240" fmla="*/ 34009 w 727959"/>
                <a:gd name="connsiteY240" fmla="*/ 494598 h 943472"/>
                <a:gd name="connsiteX241" fmla="*/ 33210 w 727959"/>
                <a:gd name="connsiteY241" fmla="*/ 489410 h 943472"/>
                <a:gd name="connsiteX242" fmla="*/ 29842 w 727959"/>
                <a:gd name="connsiteY242" fmla="*/ 483424 h 943472"/>
                <a:gd name="connsiteX243" fmla="*/ 19962 w 727959"/>
                <a:gd name="connsiteY243" fmla="*/ 472525 h 943472"/>
                <a:gd name="connsiteX244" fmla="*/ 16344 w 727959"/>
                <a:gd name="connsiteY244" fmla="*/ 466041 h 943472"/>
                <a:gd name="connsiteX245" fmla="*/ 16594 w 727959"/>
                <a:gd name="connsiteY245" fmla="*/ 456438 h 943472"/>
                <a:gd name="connsiteX246" fmla="*/ 17641 w 727959"/>
                <a:gd name="connsiteY246" fmla="*/ 450452 h 943472"/>
                <a:gd name="connsiteX247" fmla="*/ 20486 w 727959"/>
                <a:gd name="connsiteY247" fmla="*/ 441872 h 943472"/>
                <a:gd name="connsiteX248" fmla="*/ 31414 w 727959"/>
                <a:gd name="connsiteY248" fmla="*/ 419800 h 943472"/>
                <a:gd name="connsiteX249" fmla="*/ 34009 w 727959"/>
                <a:gd name="connsiteY249" fmla="*/ 415659 h 943472"/>
                <a:gd name="connsiteX250" fmla="*/ 37627 w 727959"/>
                <a:gd name="connsiteY250" fmla="*/ 411768 h 943472"/>
                <a:gd name="connsiteX251" fmla="*/ 40247 w 727959"/>
                <a:gd name="connsiteY251" fmla="*/ 409673 h 943472"/>
                <a:gd name="connsiteX252" fmla="*/ 45686 w 727959"/>
                <a:gd name="connsiteY252" fmla="*/ 408376 h 943472"/>
                <a:gd name="connsiteX253" fmla="*/ 54269 w 727959"/>
                <a:gd name="connsiteY253" fmla="*/ 410721 h 943472"/>
                <a:gd name="connsiteX254" fmla="*/ 64648 w 727959"/>
                <a:gd name="connsiteY254" fmla="*/ 413839 h 943472"/>
                <a:gd name="connsiteX255" fmla="*/ 74529 w 727959"/>
                <a:gd name="connsiteY255" fmla="*/ 414088 h 943472"/>
                <a:gd name="connsiteX256" fmla="*/ 79469 w 727959"/>
                <a:gd name="connsiteY256" fmla="*/ 413589 h 943472"/>
                <a:gd name="connsiteX257" fmla="*/ 83611 w 727959"/>
                <a:gd name="connsiteY257" fmla="*/ 412018 h 943472"/>
                <a:gd name="connsiteX258" fmla="*/ 88027 w 727959"/>
                <a:gd name="connsiteY258" fmla="*/ 408376 h 943472"/>
                <a:gd name="connsiteX259" fmla="*/ 94265 w 727959"/>
                <a:gd name="connsiteY259" fmla="*/ 401368 h 943472"/>
                <a:gd name="connsiteX260" fmla="*/ 96859 w 727959"/>
                <a:gd name="connsiteY260" fmla="*/ 396704 h 943472"/>
                <a:gd name="connsiteX261" fmla="*/ 97658 w 727959"/>
                <a:gd name="connsiteY261" fmla="*/ 392539 h 943472"/>
                <a:gd name="connsiteX262" fmla="*/ 97908 w 727959"/>
                <a:gd name="connsiteY262" fmla="*/ 386304 h 943472"/>
                <a:gd name="connsiteX263" fmla="*/ 96610 w 727959"/>
                <a:gd name="connsiteY263" fmla="*/ 381116 h 943472"/>
                <a:gd name="connsiteX264" fmla="*/ 94539 w 727959"/>
                <a:gd name="connsiteY264" fmla="*/ 376976 h 943472"/>
                <a:gd name="connsiteX265" fmla="*/ 87778 w 727959"/>
                <a:gd name="connsiteY265" fmla="*/ 369693 h 943472"/>
                <a:gd name="connsiteX266" fmla="*/ 83885 w 727959"/>
                <a:gd name="connsiteY266" fmla="*/ 367348 h 943472"/>
                <a:gd name="connsiteX267" fmla="*/ 78421 w 727959"/>
                <a:gd name="connsiteY267" fmla="*/ 362161 h 943472"/>
                <a:gd name="connsiteX268" fmla="*/ 72707 w 727959"/>
                <a:gd name="connsiteY268" fmla="*/ 355152 h 943472"/>
                <a:gd name="connsiteX269" fmla="*/ 68042 w 727959"/>
                <a:gd name="connsiteY269" fmla="*/ 344502 h 943472"/>
                <a:gd name="connsiteX270" fmla="*/ 66994 w 727959"/>
                <a:gd name="connsiteY270" fmla="*/ 329962 h 943472"/>
                <a:gd name="connsiteX271" fmla="*/ 66745 w 727959"/>
                <a:gd name="connsiteY271" fmla="*/ 316444 h 943472"/>
                <a:gd name="connsiteX272" fmla="*/ 67518 w 727959"/>
                <a:gd name="connsiteY272" fmla="*/ 311780 h 943472"/>
                <a:gd name="connsiteX273" fmla="*/ 66470 w 727959"/>
                <a:gd name="connsiteY273" fmla="*/ 305819 h 943472"/>
                <a:gd name="connsiteX274" fmla="*/ 66470 w 727959"/>
                <a:gd name="connsiteY274" fmla="*/ 300357 h 943472"/>
                <a:gd name="connsiteX275" fmla="*/ 66745 w 727959"/>
                <a:gd name="connsiteY275" fmla="*/ 289707 h 943472"/>
                <a:gd name="connsiteX276" fmla="*/ 67243 w 727959"/>
                <a:gd name="connsiteY276" fmla="*/ 284768 h 943472"/>
                <a:gd name="connsiteX277" fmla="*/ 68815 w 727959"/>
                <a:gd name="connsiteY277" fmla="*/ 281127 h 943472"/>
                <a:gd name="connsiteX278" fmla="*/ 73755 w 727959"/>
                <a:gd name="connsiteY278" fmla="*/ 274393 h 943472"/>
                <a:gd name="connsiteX279" fmla="*/ 77648 w 727959"/>
                <a:gd name="connsiteY279" fmla="*/ 270477 h 943472"/>
                <a:gd name="connsiteX280" fmla="*/ 88551 w 727959"/>
                <a:gd name="connsiteY280" fmla="*/ 262696 h 943472"/>
                <a:gd name="connsiteX281" fmla="*/ 98432 w 727959"/>
                <a:gd name="connsiteY281" fmla="*/ 253093 h 943472"/>
                <a:gd name="connsiteX282" fmla="*/ 100502 w 727959"/>
                <a:gd name="connsiteY282" fmla="*/ 249975 h 943472"/>
                <a:gd name="connsiteX283" fmla="*/ 104145 w 727959"/>
                <a:gd name="connsiteY283" fmla="*/ 240872 h 943472"/>
                <a:gd name="connsiteX284" fmla="*/ 106740 w 727959"/>
                <a:gd name="connsiteY284" fmla="*/ 229973 h 943472"/>
                <a:gd name="connsiteX285" fmla="*/ 111156 w 727959"/>
                <a:gd name="connsiteY285" fmla="*/ 208673 h 943472"/>
                <a:gd name="connsiteX286" fmla="*/ 112728 w 727959"/>
                <a:gd name="connsiteY286" fmla="*/ 200118 h 943472"/>
                <a:gd name="connsiteX287" fmla="*/ 115049 w 727959"/>
                <a:gd name="connsiteY287" fmla="*/ 193883 h 943472"/>
                <a:gd name="connsiteX288" fmla="*/ 115572 w 727959"/>
                <a:gd name="connsiteY288" fmla="*/ 190491 h 943472"/>
                <a:gd name="connsiteX289" fmla="*/ 119989 w 727959"/>
                <a:gd name="connsiteY289" fmla="*/ 175177 h 943472"/>
                <a:gd name="connsiteX290" fmla="*/ 120238 w 727959"/>
                <a:gd name="connsiteY290" fmla="*/ 171012 h 943472"/>
                <a:gd name="connsiteX291" fmla="*/ 118941 w 727959"/>
                <a:gd name="connsiteY291" fmla="*/ 163231 h 943472"/>
                <a:gd name="connsiteX292" fmla="*/ 116096 w 727959"/>
                <a:gd name="connsiteY292" fmla="*/ 155698 h 943472"/>
                <a:gd name="connsiteX293" fmla="*/ 111681 w 727959"/>
                <a:gd name="connsiteY293" fmla="*/ 149463 h 943472"/>
                <a:gd name="connsiteX294" fmla="*/ 103871 w 727959"/>
                <a:gd name="connsiteY294" fmla="*/ 132852 h 943472"/>
                <a:gd name="connsiteX295" fmla="*/ 99978 w 727959"/>
                <a:gd name="connsiteY295" fmla="*/ 124796 h 943472"/>
                <a:gd name="connsiteX296" fmla="*/ 95038 w 727959"/>
                <a:gd name="connsiteY296" fmla="*/ 110779 h 943472"/>
                <a:gd name="connsiteX297" fmla="*/ 93741 w 727959"/>
                <a:gd name="connsiteY297" fmla="*/ 104295 h 943472"/>
                <a:gd name="connsiteX298" fmla="*/ 94539 w 727959"/>
                <a:gd name="connsiteY298" fmla="*/ 98832 h 943472"/>
                <a:gd name="connsiteX299" fmla="*/ 97908 w 727959"/>
                <a:gd name="connsiteY299" fmla="*/ 81424 h 943472"/>
                <a:gd name="connsiteX300" fmla="*/ 104669 w 727959"/>
                <a:gd name="connsiteY300" fmla="*/ 80651 h 943472"/>
                <a:gd name="connsiteX301" fmla="*/ 110383 w 727959"/>
                <a:gd name="connsiteY301" fmla="*/ 78830 h 943472"/>
                <a:gd name="connsiteX302" fmla="*/ 113751 w 727959"/>
                <a:gd name="connsiteY302" fmla="*/ 77009 h 943472"/>
                <a:gd name="connsiteX303" fmla="*/ 129345 w 727959"/>
                <a:gd name="connsiteY303" fmla="*/ 64813 h 943472"/>
                <a:gd name="connsiteX304" fmla="*/ 144415 w 727959"/>
                <a:gd name="connsiteY304" fmla="*/ 52592 h 943472"/>
                <a:gd name="connsiteX305" fmla="*/ 148832 w 727959"/>
                <a:gd name="connsiteY305" fmla="*/ 50272 h 943472"/>
                <a:gd name="connsiteX306" fmla="*/ 157914 w 727959"/>
                <a:gd name="connsiteY306" fmla="*/ 43513 h 943472"/>
                <a:gd name="connsiteX307" fmla="*/ 165973 w 727959"/>
                <a:gd name="connsiteY307" fmla="*/ 34933 h 943472"/>
                <a:gd name="connsiteX308" fmla="*/ 170639 w 727959"/>
                <a:gd name="connsiteY308" fmla="*/ 31317 h 943472"/>
                <a:gd name="connsiteX309" fmla="*/ 181043 w 727959"/>
                <a:gd name="connsiteY309" fmla="*/ 28449 h 943472"/>
                <a:gd name="connsiteX310" fmla="*/ 189102 w 727959"/>
                <a:gd name="connsiteY310" fmla="*/ 23785 h 943472"/>
                <a:gd name="connsiteX311" fmla="*/ 199756 w 727959"/>
                <a:gd name="connsiteY311" fmla="*/ 19619 h 943472"/>
                <a:gd name="connsiteX312" fmla="*/ 218444 w 727959"/>
                <a:gd name="connsiteY312" fmla="*/ 12087 h 943472"/>
                <a:gd name="connsiteX313" fmla="*/ 227276 w 727959"/>
                <a:gd name="connsiteY313" fmla="*/ 7673 h 943472"/>
                <a:gd name="connsiteX314" fmla="*/ 232740 w 727959"/>
                <a:gd name="connsiteY314" fmla="*/ 4031 h 943472"/>
                <a:gd name="connsiteX315" fmla="*/ 259762 w 727959"/>
                <a:gd name="connsiteY315" fmla="*/ -383 h 943472"/>
                <a:gd name="connsiteX316" fmla="*/ 274309 w 727959"/>
                <a:gd name="connsiteY316" fmla="*/ -383 h 943472"/>
                <a:gd name="connsiteX317" fmla="*/ 287033 w 727959"/>
                <a:gd name="connsiteY317" fmla="*/ 2734 h 943472"/>
                <a:gd name="connsiteX318" fmla="*/ 297937 w 727959"/>
                <a:gd name="connsiteY318" fmla="*/ 6900 h 943472"/>
                <a:gd name="connsiteX319" fmla="*/ 309389 w 727959"/>
                <a:gd name="connsiteY319" fmla="*/ 13384 h 943472"/>
                <a:gd name="connsiteX320" fmla="*/ 317697 w 727959"/>
                <a:gd name="connsiteY320" fmla="*/ 18846 h 943472"/>
                <a:gd name="connsiteX321" fmla="*/ 332768 w 727959"/>
                <a:gd name="connsiteY321" fmla="*/ 30793 h 943472"/>
                <a:gd name="connsiteX322" fmla="*/ 349659 w 727959"/>
                <a:gd name="connsiteY322" fmla="*/ 47404 h 943472"/>
                <a:gd name="connsiteX323" fmla="*/ 367324 w 727959"/>
                <a:gd name="connsiteY323" fmla="*/ 59101 h 943472"/>
                <a:gd name="connsiteX324" fmla="*/ 377704 w 727959"/>
                <a:gd name="connsiteY324" fmla="*/ 65062 h 943472"/>
                <a:gd name="connsiteX325" fmla="*/ 395643 w 727959"/>
                <a:gd name="connsiteY325" fmla="*/ 72594 h 943472"/>
                <a:gd name="connsiteX326" fmla="*/ 437984 w 727959"/>
                <a:gd name="connsiteY326" fmla="*/ 86611 h 943472"/>
                <a:gd name="connsiteX327" fmla="*/ 460315 w 727959"/>
                <a:gd name="connsiteY327" fmla="*/ 93121 h 943472"/>
                <a:gd name="connsiteX328" fmla="*/ 460066 w 727959"/>
                <a:gd name="connsiteY328" fmla="*/ 109208 h 943472"/>
                <a:gd name="connsiteX329" fmla="*/ 460315 w 727959"/>
                <a:gd name="connsiteY329" fmla="*/ 112326 h 943472"/>
                <a:gd name="connsiteX330" fmla="*/ 459816 w 727959"/>
                <a:gd name="connsiteY330" fmla="*/ 131281 h 943472"/>
                <a:gd name="connsiteX331" fmla="*/ 459816 w 727959"/>
                <a:gd name="connsiteY331" fmla="*/ 145821 h 943472"/>
                <a:gd name="connsiteX332" fmla="*/ 459542 w 727959"/>
                <a:gd name="connsiteY332" fmla="*/ 153354 h 943472"/>
                <a:gd name="connsiteX333" fmla="*/ 458519 w 727959"/>
                <a:gd name="connsiteY333" fmla="*/ 156746 h 943472"/>
                <a:gd name="connsiteX334" fmla="*/ 456173 w 727959"/>
                <a:gd name="connsiteY334" fmla="*/ 159589 h 943472"/>
                <a:gd name="connsiteX335" fmla="*/ 456423 w 727959"/>
                <a:gd name="connsiteY335" fmla="*/ 161684 h 943472"/>
                <a:gd name="connsiteX336" fmla="*/ 452780 w 727959"/>
                <a:gd name="connsiteY336" fmla="*/ 164278 h 943472"/>
                <a:gd name="connsiteX337" fmla="*/ 451233 w 727959"/>
                <a:gd name="connsiteY337" fmla="*/ 166598 h 943472"/>
                <a:gd name="connsiteX338" fmla="*/ 450984 w 727959"/>
                <a:gd name="connsiteY338" fmla="*/ 171012 h 943472"/>
                <a:gd name="connsiteX339" fmla="*/ 448888 w 727959"/>
                <a:gd name="connsiteY339" fmla="*/ 174130 h 943472"/>
                <a:gd name="connsiteX340" fmla="*/ 450709 w 727959"/>
                <a:gd name="connsiteY340" fmla="*/ 175950 h 943472"/>
                <a:gd name="connsiteX341" fmla="*/ 448638 w 727959"/>
                <a:gd name="connsiteY341" fmla="*/ 178819 h 943472"/>
                <a:gd name="connsiteX342" fmla="*/ 451483 w 727959"/>
                <a:gd name="connsiteY342" fmla="*/ 185578 h 943472"/>
                <a:gd name="connsiteX343" fmla="*/ 452281 w 727959"/>
                <a:gd name="connsiteY343" fmla="*/ 196477 h 943472"/>
                <a:gd name="connsiteX344" fmla="*/ 451483 w 727959"/>
                <a:gd name="connsiteY344" fmla="*/ 201415 h 943472"/>
                <a:gd name="connsiteX345" fmla="*/ 450185 w 727959"/>
                <a:gd name="connsiteY345" fmla="*/ 204533 h 943472"/>
                <a:gd name="connsiteX346" fmla="*/ 447341 w 727959"/>
                <a:gd name="connsiteY346" fmla="*/ 208149 h 943472"/>
                <a:gd name="connsiteX347" fmla="*/ 442650 w 727959"/>
                <a:gd name="connsiteY347" fmla="*/ 215432 h 943472"/>
                <a:gd name="connsiteX348" fmla="*/ 439282 w 727959"/>
                <a:gd name="connsiteY348" fmla="*/ 220096 h 943472"/>
                <a:gd name="connsiteX349" fmla="*/ 437735 w 727959"/>
                <a:gd name="connsiteY349" fmla="*/ 229200 h 943472"/>
                <a:gd name="connsiteX350" fmla="*/ 438234 w 727959"/>
                <a:gd name="connsiteY350" fmla="*/ 233864 h 943472"/>
                <a:gd name="connsiteX351" fmla="*/ 440579 w 727959"/>
                <a:gd name="connsiteY351" fmla="*/ 236458 h 943472"/>
                <a:gd name="connsiteX352" fmla="*/ 442400 w 727959"/>
                <a:gd name="connsiteY352" fmla="*/ 241396 h 943472"/>
                <a:gd name="connsiteX353" fmla="*/ 443174 w 727959"/>
                <a:gd name="connsiteY353" fmla="*/ 245561 h 943472"/>
                <a:gd name="connsiteX354" fmla="*/ 444472 w 727959"/>
                <a:gd name="connsiteY354" fmla="*/ 247107 h 943472"/>
                <a:gd name="connsiteX355" fmla="*/ 454602 w 727959"/>
                <a:gd name="connsiteY355" fmla="*/ 249975 h 943472"/>
                <a:gd name="connsiteX356" fmla="*/ 455899 w 727959"/>
                <a:gd name="connsiteY356" fmla="*/ 251272 h 943472"/>
                <a:gd name="connsiteX357" fmla="*/ 440055 w 727959"/>
                <a:gd name="connsiteY357" fmla="*/ 253617 h 943472"/>
                <a:gd name="connsiteX358" fmla="*/ 439556 w 727959"/>
                <a:gd name="connsiteY358" fmla="*/ 252569 h 943472"/>
                <a:gd name="connsiteX359" fmla="*/ 432520 w 727959"/>
                <a:gd name="connsiteY359" fmla="*/ 253093 h 943472"/>
                <a:gd name="connsiteX360" fmla="*/ 425784 w 727959"/>
                <a:gd name="connsiteY360" fmla="*/ 253866 h 943472"/>
                <a:gd name="connsiteX361" fmla="*/ 416427 w 727959"/>
                <a:gd name="connsiteY361" fmla="*/ 254116 h 943472"/>
                <a:gd name="connsiteX362" fmla="*/ 408118 w 727959"/>
                <a:gd name="connsiteY362" fmla="*/ 255163 h 943472"/>
                <a:gd name="connsiteX363" fmla="*/ 392250 w 727959"/>
                <a:gd name="connsiteY363" fmla="*/ 255687 h 943472"/>
                <a:gd name="connsiteX364" fmla="*/ 380049 w 727959"/>
                <a:gd name="connsiteY364" fmla="*/ 256460 h 943472"/>
                <a:gd name="connsiteX365" fmla="*/ 375882 w 727959"/>
                <a:gd name="connsiteY365" fmla="*/ 256460 h 943472"/>
                <a:gd name="connsiteX366" fmla="*/ 363157 w 727959"/>
                <a:gd name="connsiteY366" fmla="*/ 257508 h 943472"/>
                <a:gd name="connsiteX367" fmla="*/ 346540 w 727959"/>
                <a:gd name="connsiteY367" fmla="*/ 259054 h 943472"/>
                <a:gd name="connsiteX368" fmla="*/ 328601 w 727959"/>
                <a:gd name="connsiteY368" fmla="*/ 260102 h 943472"/>
                <a:gd name="connsiteX369" fmla="*/ 314329 w 727959"/>
                <a:gd name="connsiteY369" fmla="*/ 260625 h 943472"/>
                <a:gd name="connsiteX370" fmla="*/ 295093 w 727959"/>
                <a:gd name="connsiteY370" fmla="*/ 261922 h 943472"/>
                <a:gd name="connsiteX371" fmla="*/ 286260 w 727959"/>
                <a:gd name="connsiteY371" fmla="*/ 262172 h 943472"/>
                <a:gd name="connsiteX372" fmla="*/ 264702 w 727959"/>
                <a:gd name="connsiteY372" fmla="*/ 263469 h 943472"/>
                <a:gd name="connsiteX373" fmla="*/ 253799 w 727959"/>
                <a:gd name="connsiteY373" fmla="*/ 263743 h 943472"/>
                <a:gd name="connsiteX374" fmla="*/ 246513 w 727959"/>
                <a:gd name="connsiteY374" fmla="*/ 264766 h 943472"/>
                <a:gd name="connsiteX375" fmla="*/ 245216 w 727959"/>
                <a:gd name="connsiteY375" fmla="*/ 271001 h 943472"/>
                <a:gd name="connsiteX376" fmla="*/ 244443 w 727959"/>
                <a:gd name="connsiteY376" fmla="*/ 293074 h 943472"/>
                <a:gd name="connsiteX377" fmla="*/ 242097 w 727959"/>
                <a:gd name="connsiteY377" fmla="*/ 300357 h 943472"/>
                <a:gd name="connsiteX378" fmla="*/ 242870 w 727959"/>
                <a:gd name="connsiteY378" fmla="*/ 305819 h 943472"/>
                <a:gd name="connsiteX379" fmla="*/ 244967 w 727959"/>
                <a:gd name="connsiteY379" fmla="*/ 311530 h 943472"/>
                <a:gd name="connsiteX380" fmla="*/ 245216 w 727959"/>
                <a:gd name="connsiteY380" fmla="*/ 315945 h 943472"/>
                <a:gd name="connsiteX381" fmla="*/ 244967 w 727959"/>
                <a:gd name="connsiteY381" fmla="*/ 320883 h 943472"/>
                <a:gd name="connsiteX382" fmla="*/ 246264 w 727959"/>
                <a:gd name="connsiteY382" fmla="*/ 332306 h 943472"/>
                <a:gd name="connsiteX383" fmla="*/ 249383 w 727959"/>
                <a:gd name="connsiteY383" fmla="*/ 332556 h 943472"/>
                <a:gd name="connsiteX384" fmla="*/ 249108 w 727959"/>
                <a:gd name="connsiteY384" fmla="*/ 337220 h 943472"/>
                <a:gd name="connsiteX385" fmla="*/ 249632 w 727959"/>
                <a:gd name="connsiteY385" fmla="*/ 340337 h 943472"/>
                <a:gd name="connsiteX386" fmla="*/ 249358 w 727959"/>
                <a:gd name="connsiteY386" fmla="*/ 343979 h 943472"/>
                <a:gd name="connsiteX387" fmla="*/ 245465 w 727959"/>
                <a:gd name="connsiteY387" fmla="*/ 350987 h 943472"/>
                <a:gd name="connsiteX388" fmla="*/ 242870 w 727959"/>
                <a:gd name="connsiteY388" fmla="*/ 357746 h 943472"/>
                <a:gd name="connsiteX389" fmla="*/ 242621 w 727959"/>
                <a:gd name="connsiteY389" fmla="*/ 360091 h 943472"/>
                <a:gd name="connsiteX390" fmla="*/ 224432 w 727959"/>
                <a:gd name="connsiteY390" fmla="*/ 362410 h 943472"/>
                <a:gd name="connsiteX391" fmla="*/ 224183 w 727959"/>
                <a:gd name="connsiteY391" fmla="*/ 359043 h 943472"/>
                <a:gd name="connsiteX392" fmla="*/ 222860 w 727959"/>
                <a:gd name="connsiteY392" fmla="*/ 356449 h 943472"/>
                <a:gd name="connsiteX393" fmla="*/ 221064 w 727959"/>
                <a:gd name="connsiteY393" fmla="*/ 355402 h 943472"/>
                <a:gd name="connsiteX394" fmla="*/ 217945 w 727959"/>
                <a:gd name="connsiteY394" fmla="*/ 355926 h 943472"/>
                <a:gd name="connsiteX395" fmla="*/ 216647 w 727959"/>
                <a:gd name="connsiteY395" fmla="*/ 357222 h 943472"/>
                <a:gd name="connsiteX396" fmla="*/ 217671 w 727959"/>
                <a:gd name="connsiteY396" fmla="*/ 362410 h 943472"/>
                <a:gd name="connsiteX397" fmla="*/ 223659 w 727959"/>
                <a:gd name="connsiteY397" fmla="*/ 362934 h 943472"/>
                <a:gd name="connsiteX398" fmla="*/ 225979 w 727959"/>
                <a:gd name="connsiteY398" fmla="*/ 368645 h 943472"/>
                <a:gd name="connsiteX399" fmla="*/ 221837 w 727959"/>
                <a:gd name="connsiteY399" fmla="*/ 369418 h 943472"/>
                <a:gd name="connsiteX400" fmla="*/ 220016 w 727959"/>
                <a:gd name="connsiteY400" fmla="*/ 370990 h 943472"/>
                <a:gd name="connsiteX401" fmla="*/ 220265 w 727959"/>
                <a:gd name="connsiteY401" fmla="*/ 376951 h 943472"/>
                <a:gd name="connsiteX402" fmla="*/ 223908 w 727959"/>
                <a:gd name="connsiteY402" fmla="*/ 382937 h 943472"/>
                <a:gd name="connsiteX403" fmla="*/ 225480 w 727959"/>
                <a:gd name="connsiteY403" fmla="*/ 383710 h 943472"/>
                <a:gd name="connsiteX404" fmla="*/ 240800 w 727959"/>
                <a:gd name="connsiteY404" fmla="*/ 380867 h 943472"/>
                <a:gd name="connsiteX405" fmla="*/ 243919 w 727959"/>
                <a:gd name="connsiteY405" fmla="*/ 388399 h 943472"/>
                <a:gd name="connsiteX406" fmla="*/ 248060 w 727959"/>
                <a:gd name="connsiteY406" fmla="*/ 394884 h 943472"/>
                <a:gd name="connsiteX407" fmla="*/ 252477 w 727959"/>
                <a:gd name="connsiteY407" fmla="*/ 400345 h 943472"/>
                <a:gd name="connsiteX408" fmla="*/ 263405 w 727959"/>
                <a:gd name="connsiteY408" fmla="*/ 407079 h 943472"/>
                <a:gd name="connsiteX409" fmla="*/ 267547 w 727959"/>
                <a:gd name="connsiteY409" fmla="*/ 410472 h 943472"/>
                <a:gd name="connsiteX410" fmla="*/ 280795 w 727959"/>
                <a:gd name="connsiteY410" fmla="*/ 422668 h 943472"/>
                <a:gd name="connsiteX411" fmla="*/ 283141 w 727959"/>
                <a:gd name="connsiteY411" fmla="*/ 425536 h 943472"/>
                <a:gd name="connsiteX412" fmla="*/ 290925 w 727959"/>
                <a:gd name="connsiteY412" fmla="*/ 432794 h 943472"/>
                <a:gd name="connsiteX413" fmla="*/ 286784 w 727959"/>
                <a:gd name="connsiteY413" fmla="*/ 434091 h 943472"/>
                <a:gd name="connsiteX414" fmla="*/ 288605 w 727959"/>
                <a:gd name="connsiteY414" fmla="*/ 438505 h 943472"/>
                <a:gd name="connsiteX415" fmla="*/ 295866 w 727959"/>
                <a:gd name="connsiteY415" fmla="*/ 437732 h 943472"/>
                <a:gd name="connsiteX416" fmla="*/ 302103 w 727959"/>
                <a:gd name="connsiteY416" fmla="*/ 439029 h 943472"/>
                <a:gd name="connsiteX417" fmla="*/ 314579 w 727959"/>
                <a:gd name="connsiteY417" fmla="*/ 442396 h 943472"/>
                <a:gd name="connsiteX418" fmla="*/ 318471 w 727959"/>
                <a:gd name="connsiteY418" fmla="*/ 443194 h 943472"/>
                <a:gd name="connsiteX419" fmla="*/ 320816 w 727959"/>
                <a:gd name="connsiteY419" fmla="*/ 444990 h 943472"/>
                <a:gd name="connsiteX420" fmla="*/ 313007 w 727959"/>
                <a:gd name="connsiteY420" fmla="*/ 450726 h 943472"/>
                <a:gd name="connsiteX421" fmla="*/ 308591 w 727959"/>
                <a:gd name="connsiteY421" fmla="*/ 460578 h 943472"/>
                <a:gd name="connsiteX422" fmla="*/ 310162 w 727959"/>
                <a:gd name="connsiteY422" fmla="*/ 461376 h 943472"/>
                <a:gd name="connsiteX423" fmla="*/ 309638 w 727959"/>
                <a:gd name="connsiteY423" fmla="*/ 463970 h 943472"/>
                <a:gd name="connsiteX424" fmla="*/ 309638 w 727959"/>
                <a:gd name="connsiteY424" fmla="*/ 472800 h 943472"/>
                <a:gd name="connsiteX425" fmla="*/ 311460 w 727959"/>
                <a:gd name="connsiteY425" fmla="*/ 489161 h 943472"/>
                <a:gd name="connsiteX426" fmla="*/ 318221 w 727959"/>
                <a:gd name="connsiteY426" fmla="*/ 498763 h 943472"/>
                <a:gd name="connsiteX427" fmla="*/ 312757 w 727959"/>
                <a:gd name="connsiteY427" fmla="*/ 536424 h 943472"/>
                <a:gd name="connsiteX428" fmla="*/ 323411 w 727959"/>
                <a:gd name="connsiteY428" fmla="*/ 539267 h 943472"/>
                <a:gd name="connsiteX429" fmla="*/ 330422 w 727959"/>
                <a:gd name="connsiteY429" fmla="*/ 540066 h 943472"/>
                <a:gd name="connsiteX430" fmla="*/ 329649 w 727959"/>
                <a:gd name="connsiteY430" fmla="*/ 546026 h 943472"/>
                <a:gd name="connsiteX431" fmla="*/ 332244 w 727959"/>
                <a:gd name="connsiteY431" fmla="*/ 546551 h 943472"/>
                <a:gd name="connsiteX432" fmla="*/ 332244 w 727959"/>
                <a:gd name="connsiteY432" fmla="*/ 551988 h 943472"/>
                <a:gd name="connsiteX433" fmla="*/ 329400 w 727959"/>
                <a:gd name="connsiteY433" fmla="*/ 552262 h 943472"/>
                <a:gd name="connsiteX434" fmla="*/ 327827 w 727959"/>
                <a:gd name="connsiteY434" fmla="*/ 557973 h 943472"/>
                <a:gd name="connsiteX435" fmla="*/ 334065 w 727959"/>
                <a:gd name="connsiteY435" fmla="*/ 557449 h 943472"/>
                <a:gd name="connsiteX436" fmla="*/ 338232 w 727959"/>
                <a:gd name="connsiteY436" fmla="*/ 557449 h 943472"/>
                <a:gd name="connsiteX437" fmla="*/ 348612 w 727959"/>
                <a:gd name="connsiteY437" fmla="*/ 559021 h 943472"/>
                <a:gd name="connsiteX438" fmla="*/ 347563 w 727959"/>
                <a:gd name="connsiteY438" fmla="*/ 565755 h 943472"/>
                <a:gd name="connsiteX439" fmla="*/ 360563 w 727959"/>
                <a:gd name="connsiteY439" fmla="*/ 568349 h 943472"/>
                <a:gd name="connsiteX440" fmla="*/ 362384 w 727959"/>
                <a:gd name="connsiteY440" fmla="*/ 573287 h 943472"/>
                <a:gd name="connsiteX441" fmla="*/ 362384 w 727959"/>
                <a:gd name="connsiteY441" fmla="*/ 575382 h 943472"/>
                <a:gd name="connsiteX442" fmla="*/ 364206 w 727959"/>
                <a:gd name="connsiteY442" fmla="*/ 578749 h 943472"/>
                <a:gd name="connsiteX443" fmla="*/ 365752 w 727959"/>
                <a:gd name="connsiteY443" fmla="*/ 583413 h 943472"/>
                <a:gd name="connsiteX444" fmla="*/ 369919 w 727959"/>
                <a:gd name="connsiteY444" fmla="*/ 588876 h 943472"/>
                <a:gd name="connsiteX445" fmla="*/ 375109 w 727959"/>
                <a:gd name="connsiteY445" fmla="*/ 598477 h 943472"/>
                <a:gd name="connsiteX446" fmla="*/ 377978 w 727959"/>
                <a:gd name="connsiteY446" fmla="*/ 601870 h 943472"/>
                <a:gd name="connsiteX447" fmla="*/ 385239 w 727959"/>
                <a:gd name="connsiteY447" fmla="*/ 607581 h 943472"/>
                <a:gd name="connsiteX448" fmla="*/ 390454 w 727959"/>
                <a:gd name="connsiteY448" fmla="*/ 610175 h 943472"/>
                <a:gd name="connsiteX449" fmla="*/ 395369 w 727959"/>
                <a:gd name="connsiteY449" fmla="*/ 611721 h 943472"/>
                <a:gd name="connsiteX450" fmla="*/ 394071 w 727959"/>
                <a:gd name="connsiteY450" fmla="*/ 619004 h 943472"/>
                <a:gd name="connsiteX451" fmla="*/ 392250 w 727959"/>
                <a:gd name="connsiteY451" fmla="*/ 626262 h 943472"/>
                <a:gd name="connsiteX452" fmla="*/ 391227 w 727959"/>
                <a:gd name="connsiteY452" fmla="*/ 628357 h 943472"/>
                <a:gd name="connsiteX453" fmla="*/ 400059 w 727959"/>
                <a:gd name="connsiteY453" fmla="*/ 629380 h 943472"/>
                <a:gd name="connsiteX454" fmla="*/ 407594 w 727959"/>
                <a:gd name="connsiteY454" fmla="*/ 629654 h 943472"/>
                <a:gd name="connsiteX455" fmla="*/ 412261 w 727959"/>
                <a:gd name="connsiteY455" fmla="*/ 629380 h 943472"/>
                <a:gd name="connsiteX456" fmla="*/ 421093 w 727959"/>
                <a:gd name="connsiteY456" fmla="*/ 627833 h 943472"/>
                <a:gd name="connsiteX457" fmla="*/ 425784 w 727959"/>
                <a:gd name="connsiteY457" fmla="*/ 626786 h 943472"/>
                <a:gd name="connsiteX458" fmla="*/ 437735 w 727959"/>
                <a:gd name="connsiteY458" fmla="*/ 622371 h 943472"/>
                <a:gd name="connsiteX459" fmla="*/ 449936 w 727959"/>
                <a:gd name="connsiteY459" fmla="*/ 616136 h 943472"/>
                <a:gd name="connsiteX460" fmla="*/ 455649 w 727959"/>
                <a:gd name="connsiteY460" fmla="*/ 613542 h 943472"/>
                <a:gd name="connsiteX461" fmla="*/ 472266 w 727959"/>
                <a:gd name="connsiteY461" fmla="*/ 607581 h 943472"/>
                <a:gd name="connsiteX462" fmla="*/ 478779 w 727959"/>
                <a:gd name="connsiteY462" fmla="*/ 607581 h 943472"/>
                <a:gd name="connsiteX463" fmla="*/ 482671 w 727959"/>
                <a:gd name="connsiteY463" fmla="*/ 607058 h 943472"/>
                <a:gd name="connsiteX464" fmla="*/ 493325 w 727959"/>
                <a:gd name="connsiteY464" fmla="*/ 603416 h 943472"/>
                <a:gd name="connsiteX465" fmla="*/ 496169 w 727959"/>
                <a:gd name="connsiteY465" fmla="*/ 604464 h 943472"/>
                <a:gd name="connsiteX466" fmla="*/ 497741 w 727959"/>
                <a:gd name="connsiteY466" fmla="*/ 609651 h 943472"/>
                <a:gd name="connsiteX467" fmla="*/ 499812 w 727959"/>
                <a:gd name="connsiteY467" fmla="*/ 612769 h 943472"/>
                <a:gd name="connsiteX468" fmla="*/ 502931 w 727959"/>
                <a:gd name="connsiteY468" fmla="*/ 610948 h 943472"/>
                <a:gd name="connsiteX469" fmla="*/ 511514 w 727959"/>
                <a:gd name="connsiteY469" fmla="*/ 607830 h 943472"/>
                <a:gd name="connsiteX470" fmla="*/ 518001 w 727959"/>
                <a:gd name="connsiteY470" fmla="*/ 606284 h 943472"/>
                <a:gd name="connsiteX471" fmla="*/ 521120 w 727959"/>
                <a:gd name="connsiteY471" fmla="*/ 634842 h 943472"/>
                <a:gd name="connsiteX472" fmla="*/ 532547 w 727959"/>
                <a:gd name="connsiteY472" fmla="*/ 622895 h 943472"/>
                <a:gd name="connsiteX473" fmla="*/ 538535 w 727959"/>
                <a:gd name="connsiteY473" fmla="*/ 616136 h 943472"/>
                <a:gd name="connsiteX474" fmla="*/ 540856 w 727959"/>
                <a:gd name="connsiteY474" fmla="*/ 614589 h 94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</a:cxnLst>
              <a:rect l="l" t="t" r="r" b="b"/>
              <a:pathLst>
                <a:path w="727959" h="943472">
                  <a:moveTo>
                    <a:pt x="542178" y="621074"/>
                  </a:moveTo>
                  <a:lnTo>
                    <a:pt x="540357" y="627833"/>
                  </a:lnTo>
                  <a:lnTo>
                    <a:pt x="535940" y="635615"/>
                  </a:lnTo>
                  <a:lnTo>
                    <a:pt x="531250" y="641327"/>
                  </a:lnTo>
                  <a:lnTo>
                    <a:pt x="525811" y="644693"/>
                  </a:lnTo>
                  <a:lnTo>
                    <a:pt x="521644" y="649108"/>
                  </a:lnTo>
                  <a:lnTo>
                    <a:pt x="521120" y="651452"/>
                  </a:lnTo>
                  <a:lnTo>
                    <a:pt x="536714" y="650405"/>
                  </a:lnTo>
                  <a:lnTo>
                    <a:pt x="543201" y="649383"/>
                  </a:lnTo>
                  <a:lnTo>
                    <a:pt x="562962" y="647811"/>
                  </a:lnTo>
                  <a:lnTo>
                    <a:pt x="578556" y="644444"/>
                  </a:lnTo>
                  <a:lnTo>
                    <a:pt x="587389" y="641576"/>
                  </a:lnTo>
                  <a:lnTo>
                    <a:pt x="590757" y="640279"/>
                  </a:lnTo>
                  <a:lnTo>
                    <a:pt x="600638" y="637685"/>
                  </a:lnTo>
                  <a:lnTo>
                    <a:pt x="610243" y="634044"/>
                  </a:lnTo>
                  <a:lnTo>
                    <a:pt x="620124" y="629904"/>
                  </a:lnTo>
                  <a:lnTo>
                    <a:pt x="627385" y="628856"/>
                  </a:lnTo>
                  <a:lnTo>
                    <a:pt x="627634" y="626013"/>
                  </a:lnTo>
                  <a:lnTo>
                    <a:pt x="634670" y="624442"/>
                  </a:lnTo>
                  <a:lnTo>
                    <a:pt x="637515" y="623145"/>
                  </a:lnTo>
                  <a:lnTo>
                    <a:pt x="644276" y="617682"/>
                  </a:lnTo>
                  <a:lnTo>
                    <a:pt x="650514" y="616909"/>
                  </a:lnTo>
                  <a:lnTo>
                    <a:pt x="655953" y="618480"/>
                  </a:lnTo>
                  <a:lnTo>
                    <a:pt x="662989" y="618480"/>
                  </a:lnTo>
                  <a:lnTo>
                    <a:pt x="666881" y="617957"/>
                  </a:lnTo>
                  <a:lnTo>
                    <a:pt x="669476" y="616660"/>
                  </a:lnTo>
                  <a:lnTo>
                    <a:pt x="672321" y="621074"/>
                  </a:lnTo>
                  <a:lnTo>
                    <a:pt x="675963" y="623917"/>
                  </a:lnTo>
                  <a:lnTo>
                    <a:pt x="676487" y="634817"/>
                  </a:lnTo>
                  <a:lnTo>
                    <a:pt x="678309" y="639231"/>
                  </a:lnTo>
                  <a:lnTo>
                    <a:pt x="686094" y="651976"/>
                  </a:lnTo>
                  <a:lnTo>
                    <a:pt x="688963" y="658211"/>
                  </a:lnTo>
                  <a:lnTo>
                    <a:pt x="696498" y="656915"/>
                  </a:lnTo>
                  <a:lnTo>
                    <a:pt x="703758" y="653273"/>
                  </a:lnTo>
                  <a:lnTo>
                    <a:pt x="707401" y="654046"/>
                  </a:lnTo>
                  <a:lnTo>
                    <a:pt x="709747" y="657688"/>
                  </a:lnTo>
                  <a:lnTo>
                    <a:pt x="717781" y="665220"/>
                  </a:lnTo>
                  <a:lnTo>
                    <a:pt x="718828" y="673525"/>
                  </a:lnTo>
                  <a:lnTo>
                    <a:pt x="715460" y="676643"/>
                  </a:lnTo>
                  <a:lnTo>
                    <a:pt x="718055" y="684175"/>
                  </a:lnTo>
                  <a:lnTo>
                    <a:pt x="721947" y="691433"/>
                  </a:lnTo>
                  <a:lnTo>
                    <a:pt x="722996" y="693005"/>
                  </a:lnTo>
                  <a:lnTo>
                    <a:pt x="723769" y="701061"/>
                  </a:lnTo>
                  <a:lnTo>
                    <a:pt x="721698" y="707021"/>
                  </a:lnTo>
                  <a:lnTo>
                    <a:pt x="725840" y="716898"/>
                  </a:lnTo>
                  <a:lnTo>
                    <a:pt x="711044" y="724156"/>
                  </a:lnTo>
                  <a:lnTo>
                    <a:pt x="706877" y="725977"/>
                  </a:lnTo>
                  <a:lnTo>
                    <a:pt x="704033" y="728321"/>
                  </a:lnTo>
                  <a:lnTo>
                    <a:pt x="699617" y="728321"/>
                  </a:lnTo>
                  <a:lnTo>
                    <a:pt x="695699" y="730142"/>
                  </a:lnTo>
                  <a:lnTo>
                    <a:pt x="691034" y="730915"/>
                  </a:lnTo>
                  <a:lnTo>
                    <a:pt x="684022" y="735604"/>
                  </a:lnTo>
                  <a:lnTo>
                    <a:pt x="679082" y="737424"/>
                  </a:lnTo>
                  <a:lnTo>
                    <a:pt x="669726" y="739744"/>
                  </a:lnTo>
                  <a:lnTo>
                    <a:pt x="661941" y="741041"/>
                  </a:lnTo>
                  <a:lnTo>
                    <a:pt x="657001" y="742862"/>
                  </a:lnTo>
                  <a:lnTo>
                    <a:pt x="654656" y="742612"/>
                  </a:lnTo>
                  <a:lnTo>
                    <a:pt x="648693" y="745730"/>
                  </a:lnTo>
                  <a:lnTo>
                    <a:pt x="647644" y="746752"/>
                  </a:lnTo>
                  <a:lnTo>
                    <a:pt x="643752" y="748324"/>
                  </a:lnTo>
                  <a:lnTo>
                    <a:pt x="636741" y="749371"/>
                  </a:lnTo>
                  <a:lnTo>
                    <a:pt x="634146" y="750668"/>
                  </a:lnTo>
                  <a:lnTo>
                    <a:pt x="626611" y="751167"/>
                  </a:lnTo>
                  <a:lnTo>
                    <a:pt x="621671" y="750668"/>
                  </a:lnTo>
                  <a:lnTo>
                    <a:pt x="615183" y="748324"/>
                  </a:lnTo>
                  <a:lnTo>
                    <a:pt x="610243" y="747277"/>
                  </a:lnTo>
                  <a:lnTo>
                    <a:pt x="603732" y="747277"/>
                  </a:lnTo>
                  <a:lnTo>
                    <a:pt x="595173" y="748324"/>
                  </a:lnTo>
                  <a:lnTo>
                    <a:pt x="587639" y="750394"/>
                  </a:lnTo>
                  <a:lnTo>
                    <a:pt x="582947" y="751167"/>
                  </a:lnTo>
                  <a:lnTo>
                    <a:pt x="577234" y="751167"/>
                  </a:lnTo>
                  <a:lnTo>
                    <a:pt x="571271" y="753512"/>
                  </a:lnTo>
                  <a:lnTo>
                    <a:pt x="565557" y="758699"/>
                  </a:lnTo>
                  <a:lnTo>
                    <a:pt x="561390" y="761044"/>
                  </a:lnTo>
                  <a:lnTo>
                    <a:pt x="552832" y="764685"/>
                  </a:lnTo>
                  <a:lnTo>
                    <a:pt x="551011" y="767279"/>
                  </a:lnTo>
                  <a:lnTo>
                    <a:pt x="554653" y="767528"/>
                  </a:lnTo>
                  <a:lnTo>
                    <a:pt x="556974" y="769873"/>
                  </a:lnTo>
                  <a:lnTo>
                    <a:pt x="560617" y="777929"/>
                  </a:lnTo>
                  <a:lnTo>
                    <a:pt x="563736" y="782094"/>
                  </a:lnTo>
                  <a:lnTo>
                    <a:pt x="566580" y="790399"/>
                  </a:lnTo>
                  <a:lnTo>
                    <a:pt x="566580" y="794540"/>
                  </a:lnTo>
                  <a:lnTo>
                    <a:pt x="567628" y="796634"/>
                  </a:lnTo>
                  <a:lnTo>
                    <a:pt x="565807" y="799752"/>
                  </a:lnTo>
                  <a:lnTo>
                    <a:pt x="563736" y="805190"/>
                  </a:lnTo>
                  <a:lnTo>
                    <a:pt x="562438" y="806761"/>
                  </a:lnTo>
                  <a:lnTo>
                    <a:pt x="561665" y="810652"/>
                  </a:lnTo>
                  <a:lnTo>
                    <a:pt x="559045" y="817137"/>
                  </a:lnTo>
                  <a:lnTo>
                    <a:pt x="556450" y="822075"/>
                  </a:lnTo>
                  <a:lnTo>
                    <a:pt x="554129" y="823621"/>
                  </a:lnTo>
                  <a:lnTo>
                    <a:pt x="553331" y="827262"/>
                  </a:lnTo>
                  <a:lnTo>
                    <a:pt x="554379" y="828559"/>
                  </a:lnTo>
                  <a:lnTo>
                    <a:pt x="554129" y="832974"/>
                  </a:lnTo>
                  <a:lnTo>
                    <a:pt x="551784" y="837139"/>
                  </a:lnTo>
                  <a:lnTo>
                    <a:pt x="553606" y="841030"/>
                  </a:lnTo>
                  <a:lnTo>
                    <a:pt x="553606" y="843898"/>
                  </a:lnTo>
                  <a:lnTo>
                    <a:pt x="556200" y="852728"/>
                  </a:lnTo>
                  <a:lnTo>
                    <a:pt x="557248" y="854797"/>
                  </a:lnTo>
                  <a:lnTo>
                    <a:pt x="567628" y="860259"/>
                  </a:lnTo>
                  <a:lnTo>
                    <a:pt x="572568" y="861556"/>
                  </a:lnTo>
                  <a:lnTo>
                    <a:pt x="573866" y="862853"/>
                  </a:lnTo>
                  <a:lnTo>
                    <a:pt x="577508" y="863627"/>
                  </a:lnTo>
                  <a:lnTo>
                    <a:pt x="578806" y="864674"/>
                  </a:lnTo>
                  <a:lnTo>
                    <a:pt x="584245" y="865697"/>
                  </a:lnTo>
                  <a:lnTo>
                    <a:pt x="587888" y="870385"/>
                  </a:lnTo>
                  <a:lnTo>
                    <a:pt x="588162" y="871932"/>
                  </a:lnTo>
                  <a:lnTo>
                    <a:pt x="563212" y="881285"/>
                  </a:lnTo>
                  <a:lnTo>
                    <a:pt x="552558" y="884403"/>
                  </a:lnTo>
                  <a:lnTo>
                    <a:pt x="543201" y="887520"/>
                  </a:lnTo>
                  <a:lnTo>
                    <a:pt x="527357" y="892459"/>
                  </a:lnTo>
                  <a:lnTo>
                    <a:pt x="517477" y="897122"/>
                  </a:lnTo>
                  <a:lnTo>
                    <a:pt x="517752" y="897921"/>
                  </a:lnTo>
                  <a:lnTo>
                    <a:pt x="510217" y="898943"/>
                  </a:lnTo>
                  <a:lnTo>
                    <a:pt x="501908" y="898943"/>
                  </a:lnTo>
                  <a:lnTo>
                    <a:pt x="482147" y="906750"/>
                  </a:lnTo>
                  <a:lnTo>
                    <a:pt x="475136" y="910366"/>
                  </a:lnTo>
                  <a:lnTo>
                    <a:pt x="463958" y="914282"/>
                  </a:lnTo>
                  <a:lnTo>
                    <a:pt x="455126" y="916876"/>
                  </a:lnTo>
                  <a:lnTo>
                    <a:pt x="447091" y="918697"/>
                  </a:lnTo>
                  <a:lnTo>
                    <a:pt x="444472" y="918946"/>
                  </a:lnTo>
                  <a:lnTo>
                    <a:pt x="420070" y="925431"/>
                  </a:lnTo>
                  <a:lnTo>
                    <a:pt x="419796" y="929845"/>
                  </a:lnTo>
                  <a:lnTo>
                    <a:pt x="415903" y="930369"/>
                  </a:lnTo>
                  <a:lnTo>
                    <a:pt x="406821" y="932439"/>
                  </a:lnTo>
                  <a:lnTo>
                    <a:pt x="389929" y="935557"/>
                  </a:lnTo>
                  <a:lnTo>
                    <a:pt x="378228" y="937128"/>
                  </a:lnTo>
                  <a:lnTo>
                    <a:pt x="373562" y="937378"/>
                  </a:lnTo>
                  <a:lnTo>
                    <a:pt x="358492" y="939198"/>
                  </a:lnTo>
                  <a:lnTo>
                    <a:pt x="350957" y="940744"/>
                  </a:lnTo>
                  <a:lnTo>
                    <a:pt x="328351" y="942041"/>
                  </a:lnTo>
                  <a:lnTo>
                    <a:pt x="323411" y="941792"/>
                  </a:lnTo>
                  <a:lnTo>
                    <a:pt x="319270" y="943089"/>
                  </a:lnTo>
                  <a:lnTo>
                    <a:pt x="306545" y="942839"/>
                  </a:lnTo>
                  <a:lnTo>
                    <a:pt x="298735" y="941543"/>
                  </a:lnTo>
                  <a:lnTo>
                    <a:pt x="289653" y="941543"/>
                  </a:lnTo>
                  <a:lnTo>
                    <a:pt x="281070" y="940495"/>
                  </a:lnTo>
                  <a:lnTo>
                    <a:pt x="272237" y="938949"/>
                  </a:lnTo>
                  <a:lnTo>
                    <a:pt x="264977" y="938949"/>
                  </a:lnTo>
                  <a:lnTo>
                    <a:pt x="255097" y="936854"/>
                  </a:lnTo>
                  <a:lnTo>
                    <a:pt x="258739" y="931416"/>
                  </a:lnTo>
                  <a:lnTo>
                    <a:pt x="260286" y="929845"/>
                  </a:lnTo>
                  <a:lnTo>
                    <a:pt x="261334" y="924657"/>
                  </a:lnTo>
                  <a:lnTo>
                    <a:pt x="260037" y="921016"/>
                  </a:lnTo>
                  <a:lnTo>
                    <a:pt x="256144" y="913484"/>
                  </a:lnTo>
                  <a:lnTo>
                    <a:pt x="253275" y="910641"/>
                  </a:lnTo>
                  <a:lnTo>
                    <a:pt x="250156" y="905951"/>
                  </a:lnTo>
                  <a:lnTo>
                    <a:pt x="247287" y="902834"/>
                  </a:lnTo>
                  <a:lnTo>
                    <a:pt x="243669" y="897896"/>
                  </a:lnTo>
                  <a:lnTo>
                    <a:pt x="246513" y="894778"/>
                  </a:lnTo>
                  <a:lnTo>
                    <a:pt x="246264" y="891660"/>
                  </a:lnTo>
                  <a:lnTo>
                    <a:pt x="243394" y="887769"/>
                  </a:lnTo>
                  <a:lnTo>
                    <a:pt x="244193" y="885450"/>
                  </a:lnTo>
                  <a:lnTo>
                    <a:pt x="248085" y="882582"/>
                  </a:lnTo>
                  <a:lnTo>
                    <a:pt x="245740" y="878691"/>
                  </a:lnTo>
                  <a:lnTo>
                    <a:pt x="247811" y="877119"/>
                  </a:lnTo>
                  <a:lnTo>
                    <a:pt x="246014" y="871932"/>
                  </a:lnTo>
                  <a:lnTo>
                    <a:pt x="243919" y="860759"/>
                  </a:lnTo>
                  <a:lnTo>
                    <a:pt x="247811" y="860259"/>
                  </a:lnTo>
                  <a:lnTo>
                    <a:pt x="248335" y="856094"/>
                  </a:lnTo>
                  <a:lnTo>
                    <a:pt x="247811" y="851954"/>
                  </a:lnTo>
                  <a:lnTo>
                    <a:pt x="246513" y="847016"/>
                  </a:lnTo>
                  <a:lnTo>
                    <a:pt x="244193" y="841304"/>
                  </a:lnTo>
                  <a:lnTo>
                    <a:pt x="252227" y="839484"/>
                  </a:lnTo>
                  <a:lnTo>
                    <a:pt x="249632" y="831178"/>
                  </a:lnTo>
                  <a:lnTo>
                    <a:pt x="255621" y="829357"/>
                  </a:lnTo>
                  <a:lnTo>
                    <a:pt x="255097" y="822349"/>
                  </a:lnTo>
                  <a:lnTo>
                    <a:pt x="261060" y="805190"/>
                  </a:lnTo>
                  <a:lnTo>
                    <a:pt x="260561" y="794290"/>
                  </a:lnTo>
                  <a:lnTo>
                    <a:pt x="257691" y="777156"/>
                  </a:lnTo>
                  <a:lnTo>
                    <a:pt x="255097" y="765458"/>
                  </a:lnTo>
                  <a:lnTo>
                    <a:pt x="262382" y="743909"/>
                  </a:lnTo>
                  <a:lnTo>
                    <a:pt x="235086" y="743660"/>
                  </a:lnTo>
                  <a:lnTo>
                    <a:pt x="227551" y="743136"/>
                  </a:lnTo>
                  <a:lnTo>
                    <a:pt x="220540" y="743386"/>
                  </a:lnTo>
                  <a:lnTo>
                    <a:pt x="192495" y="741839"/>
                  </a:lnTo>
                  <a:lnTo>
                    <a:pt x="185734" y="742089"/>
                  </a:lnTo>
                  <a:lnTo>
                    <a:pt x="174032" y="743909"/>
                  </a:lnTo>
                  <a:lnTo>
                    <a:pt x="170664" y="744683"/>
                  </a:lnTo>
                  <a:lnTo>
                    <a:pt x="154296" y="747027"/>
                  </a:lnTo>
                  <a:lnTo>
                    <a:pt x="153248" y="745481"/>
                  </a:lnTo>
                  <a:lnTo>
                    <a:pt x="149356" y="744433"/>
                  </a:lnTo>
                  <a:lnTo>
                    <a:pt x="147285" y="743136"/>
                  </a:lnTo>
                  <a:lnTo>
                    <a:pt x="144166" y="743909"/>
                  </a:lnTo>
                  <a:lnTo>
                    <a:pt x="141821" y="740018"/>
                  </a:lnTo>
                  <a:lnTo>
                    <a:pt x="137404" y="740542"/>
                  </a:lnTo>
                  <a:lnTo>
                    <a:pt x="135334" y="741839"/>
                  </a:lnTo>
                  <a:lnTo>
                    <a:pt x="132988" y="739246"/>
                  </a:lnTo>
                  <a:lnTo>
                    <a:pt x="132988" y="737674"/>
                  </a:lnTo>
                  <a:lnTo>
                    <a:pt x="129345" y="733783"/>
                  </a:lnTo>
                  <a:lnTo>
                    <a:pt x="126226" y="736128"/>
                  </a:lnTo>
                  <a:lnTo>
                    <a:pt x="121037" y="734556"/>
                  </a:lnTo>
                  <a:lnTo>
                    <a:pt x="118691" y="735604"/>
                  </a:lnTo>
                  <a:lnTo>
                    <a:pt x="112204" y="734556"/>
                  </a:lnTo>
                  <a:lnTo>
                    <a:pt x="107015" y="735604"/>
                  </a:lnTo>
                  <a:lnTo>
                    <a:pt x="106491" y="737424"/>
                  </a:lnTo>
                  <a:lnTo>
                    <a:pt x="103122" y="737949"/>
                  </a:lnTo>
                  <a:lnTo>
                    <a:pt x="102848" y="740542"/>
                  </a:lnTo>
                  <a:lnTo>
                    <a:pt x="98956" y="742089"/>
                  </a:lnTo>
                  <a:lnTo>
                    <a:pt x="91944" y="739495"/>
                  </a:lnTo>
                  <a:lnTo>
                    <a:pt x="73231" y="733259"/>
                  </a:lnTo>
                  <a:lnTo>
                    <a:pt x="46734" y="726251"/>
                  </a:lnTo>
                  <a:lnTo>
                    <a:pt x="39997" y="724954"/>
                  </a:lnTo>
                  <a:lnTo>
                    <a:pt x="37128" y="725203"/>
                  </a:lnTo>
                  <a:lnTo>
                    <a:pt x="30640" y="724181"/>
                  </a:lnTo>
                  <a:lnTo>
                    <a:pt x="18690" y="723383"/>
                  </a:lnTo>
                  <a:lnTo>
                    <a:pt x="20760" y="715352"/>
                  </a:lnTo>
                  <a:lnTo>
                    <a:pt x="22058" y="705475"/>
                  </a:lnTo>
                  <a:lnTo>
                    <a:pt x="22581" y="699514"/>
                  </a:lnTo>
                  <a:lnTo>
                    <a:pt x="22332" y="696646"/>
                  </a:lnTo>
                  <a:lnTo>
                    <a:pt x="18939" y="689114"/>
                  </a:lnTo>
                  <a:lnTo>
                    <a:pt x="16095" y="683926"/>
                  </a:lnTo>
                  <a:lnTo>
                    <a:pt x="13749" y="678738"/>
                  </a:lnTo>
                  <a:lnTo>
                    <a:pt x="11404" y="672503"/>
                  </a:lnTo>
                  <a:lnTo>
                    <a:pt x="10631" y="663399"/>
                  </a:lnTo>
                  <a:lnTo>
                    <a:pt x="11678" y="659259"/>
                  </a:lnTo>
                  <a:lnTo>
                    <a:pt x="13749" y="654321"/>
                  </a:lnTo>
                  <a:lnTo>
                    <a:pt x="18690" y="645217"/>
                  </a:lnTo>
                  <a:lnTo>
                    <a:pt x="20511" y="639780"/>
                  </a:lnTo>
                  <a:lnTo>
                    <a:pt x="21010" y="634318"/>
                  </a:lnTo>
                  <a:lnTo>
                    <a:pt x="20236" y="626536"/>
                  </a:lnTo>
                  <a:lnTo>
                    <a:pt x="17641" y="617707"/>
                  </a:lnTo>
                  <a:lnTo>
                    <a:pt x="12701" y="610424"/>
                  </a:lnTo>
                  <a:lnTo>
                    <a:pt x="9582" y="606533"/>
                  </a:lnTo>
                  <a:lnTo>
                    <a:pt x="3619" y="597705"/>
                  </a:lnTo>
                  <a:lnTo>
                    <a:pt x="1274" y="592766"/>
                  </a:lnTo>
                  <a:lnTo>
                    <a:pt x="476" y="589648"/>
                  </a:lnTo>
                  <a:lnTo>
                    <a:pt x="-23" y="584710"/>
                  </a:lnTo>
                  <a:lnTo>
                    <a:pt x="-2119" y="572514"/>
                  </a:lnTo>
                  <a:lnTo>
                    <a:pt x="-2119" y="560567"/>
                  </a:lnTo>
                  <a:lnTo>
                    <a:pt x="-1845" y="552786"/>
                  </a:lnTo>
                  <a:lnTo>
                    <a:pt x="-548" y="548097"/>
                  </a:lnTo>
                  <a:lnTo>
                    <a:pt x="501" y="542385"/>
                  </a:lnTo>
                  <a:lnTo>
                    <a:pt x="1523" y="538220"/>
                  </a:lnTo>
                  <a:lnTo>
                    <a:pt x="4393" y="533805"/>
                  </a:lnTo>
                  <a:lnTo>
                    <a:pt x="7761" y="530438"/>
                  </a:lnTo>
                  <a:lnTo>
                    <a:pt x="19987" y="521085"/>
                  </a:lnTo>
                  <a:lnTo>
                    <a:pt x="25950" y="515648"/>
                  </a:lnTo>
                  <a:lnTo>
                    <a:pt x="28021" y="513029"/>
                  </a:lnTo>
                  <a:lnTo>
                    <a:pt x="31664" y="506819"/>
                  </a:lnTo>
                  <a:lnTo>
                    <a:pt x="34009" y="499013"/>
                  </a:lnTo>
                  <a:lnTo>
                    <a:pt x="34009" y="494598"/>
                  </a:lnTo>
                  <a:lnTo>
                    <a:pt x="33210" y="489410"/>
                  </a:lnTo>
                  <a:lnTo>
                    <a:pt x="29842" y="483424"/>
                  </a:lnTo>
                  <a:lnTo>
                    <a:pt x="19962" y="472525"/>
                  </a:lnTo>
                  <a:lnTo>
                    <a:pt x="16344" y="466041"/>
                  </a:lnTo>
                  <a:lnTo>
                    <a:pt x="16594" y="456438"/>
                  </a:lnTo>
                  <a:lnTo>
                    <a:pt x="17641" y="450452"/>
                  </a:lnTo>
                  <a:lnTo>
                    <a:pt x="20486" y="441872"/>
                  </a:lnTo>
                  <a:lnTo>
                    <a:pt x="31414" y="419800"/>
                  </a:lnTo>
                  <a:lnTo>
                    <a:pt x="34009" y="415659"/>
                  </a:lnTo>
                  <a:lnTo>
                    <a:pt x="37627" y="411768"/>
                  </a:lnTo>
                  <a:lnTo>
                    <a:pt x="40247" y="409673"/>
                  </a:lnTo>
                  <a:lnTo>
                    <a:pt x="45686" y="408376"/>
                  </a:lnTo>
                  <a:lnTo>
                    <a:pt x="54269" y="410721"/>
                  </a:lnTo>
                  <a:lnTo>
                    <a:pt x="64648" y="413839"/>
                  </a:lnTo>
                  <a:lnTo>
                    <a:pt x="74529" y="414088"/>
                  </a:lnTo>
                  <a:lnTo>
                    <a:pt x="79469" y="413589"/>
                  </a:lnTo>
                  <a:lnTo>
                    <a:pt x="83611" y="412018"/>
                  </a:lnTo>
                  <a:lnTo>
                    <a:pt x="88027" y="408376"/>
                  </a:lnTo>
                  <a:lnTo>
                    <a:pt x="94265" y="401368"/>
                  </a:lnTo>
                  <a:lnTo>
                    <a:pt x="96859" y="396704"/>
                  </a:lnTo>
                  <a:lnTo>
                    <a:pt x="97658" y="392539"/>
                  </a:lnTo>
                  <a:lnTo>
                    <a:pt x="97908" y="386304"/>
                  </a:lnTo>
                  <a:lnTo>
                    <a:pt x="96610" y="381116"/>
                  </a:lnTo>
                  <a:lnTo>
                    <a:pt x="94539" y="376976"/>
                  </a:lnTo>
                  <a:lnTo>
                    <a:pt x="87778" y="369693"/>
                  </a:lnTo>
                  <a:lnTo>
                    <a:pt x="83885" y="367348"/>
                  </a:lnTo>
                  <a:lnTo>
                    <a:pt x="78421" y="362161"/>
                  </a:lnTo>
                  <a:lnTo>
                    <a:pt x="72707" y="355152"/>
                  </a:lnTo>
                  <a:lnTo>
                    <a:pt x="68042" y="344502"/>
                  </a:lnTo>
                  <a:lnTo>
                    <a:pt x="66994" y="329962"/>
                  </a:lnTo>
                  <a:lnTo>
                    <a:pt x="66745" y="316444"/>
                  </a:lnTo>
                  <a:lnTo>
                    <a:pt x="67518" y="311780"/>
                  </a:lnTo>
                  <a:lnTo>
                    <a:pt x="66470" y="305819"/>
                  </a:lnTo>
                  <a:lnTo>
                    <a:pt x="66470" y="300357"/>
                  </a:lnTo>
                  <a:lnTo>
                    <a:pt x="66745" y="289707"/>
                  </a:lnTo>
                  <a:lnTo>
                    <a:pt x="67243" y="284768"/>
                  </a:lnTo>
                  <a:lnTo>
                    <a:pt x="68815" y="281127"/>
                  </a:lnTo>
                  <a:lnTo>
                    <a:pt x="73755" y="274393"/>
                  </a:lnTo>
                  <a:lnTo>
                    <a:pt x="77648" y="270477"/>
                  </a:lnTo>
                  <a:lnTo>
                    <a:pt x="88551" y="262696"/>
                  </a:lnTo>
                  <a:lnTo>
                    <a:pt x="98432" y="253093"/>
                  </a:lnTo>
                  <a:lnTo>
                    <a:pt x="100502" y="249975"/>
                  </a:lnTo>
                  <a:lnTo>
                    <a:pt x="104145" y="240872"/>
                  </a:lnTo>
                  <a:lnTo>
                    <a:pt x="106740" y="229973"/>
                  </a:lnTo>
                  <a:lnTo>
                    <a:pt x="111156" y="208673"/>
                  </a:lnTo>
                  <a:lnTo>
                    <a:pt x="112728" y="200118"/>
                  </a:lnTo>
                  <a:lnTo>
                    <a:pt x="115049" y="193883"/>
                  </a:lnTo>
                  <a:lnTo>
                    <a:pt x="115572" y="190491"/>
                  </a:lnTo>
                  <a:lnTo>
                    <a:pt x="119989" y="175177"/>
                  </a:lnTo>
                  <a:lnTo>
                    <a:pt x="120238" y="171012"/>
                  </a:lnTo>
                  <a:lnTo>
                    <a:pt x="118941" y="163231"/>
                  </a:lnTo>
                  <a:lnTo>
                    <a:pt x="116096" y="155698"/>
                  </a:lnTo>
                  <a:lnTo>
                    <a:pt x="111681" y="149463"/>
                  </a:lnTo>
                  <a:lnTo>
                    <a:pt x="103871" y="132852"/>
                  </a:lnTo>
                  <a:lnTo>
                    <a:pt x="99978" y="124796"/>
                  </a:lnTo>
                  <a:lnTo>
                    <a:pt x="95038" y="110779"/>
                  </a:lnTo>
                  <a:lnTo>
                    <a:pt x="93741" y="104295"/>
                  </a:lnTo>
                  <a:lnTo>
                    <a:pt x="94539" y="98832"/>
                  </a:lnTo>
                  <a:lnTo>
                    <a:pt x="97908" y="81424"/>
                  </a:lnTo>
                  <a:lnTo>
                    <a:pt x="104669" y="80651"/>
                  </a:lnTo>
                  <a:lnTo>
                    <a:pt x="110383" y="78830"/>
                  </a:lnTo>
                  <a:lnTo>
                    <a:pt x="113751" y="77009"/>
                  </a:lnTo>
                  <a:lnTo>
                    <a:pt x="129345" y="64813"/>
                  </a:lnTo>
                  <a:lnTo>
                    <a:pt x="144415" y="52592"/>
                  </a:lnTo>
                  <a:lnTo>
                    <a:pt x="148832" y="50272"/>
                  </a:lnTo>
                  <a:lnTo>
                    <a:pt x="157914" y="43513"/>
                  </a:lnTo>
                  <a:lnTo>
                    <a:pt x="165973" y="34933"/>
                  </a:lnTo>
                  <a:lnTo>
                    <a:pt x="170639" y="31317"/>
                  </a:lnTo>
                  <a:lnTo>
                    <a:pt x="181043" y="28449"/>
                  </a:lnTo>
                  <a:lnTo>
                    <a:pt x="189102" y="23785"/>
                  </a:lnTo>
                  <a:lnTo>
                    <a:pt x="199756" y="19619"/>
                  </a:lnTo>
                  <a:lnTo>
                    <a:pt x="218444" y="12087"/>
                  </a:lnTo>
                  <a:lnTo>
                    <a:pt x="227276" y="7673"/>
                  </a:lnTo>
                  <a:lnTo>
                    <a:pt x="232740" y="4031"/>
                  </a:lnTo>
                  <a:lnTo>
                    <a:pt x="259762" y="-383"/>
                  </a:lnTo>
                  <a:lnTo>
                    <a:pt x="274309" y="-383"/>
                  </a:lnTo>
                  <a:lnTo>
                    <a:pt x="287033" y="2734"/>
                  </a:lnTo>
                  <a:lnTo>
                    <a:pt x="297937" y="6900"/>
                  </a:lnTo>
                  <a:lnTo>
                    <a:pt x="309389" y="13384"/>
                  </a:lnTo>
                  <a:lnTo>
                    <a:pt x="317697" y="18846"/>
                  </a:lnTo>
                  <a:lnTo>
                    <a:pt x="332768" y="30793"/>
                  </a:lnTo>
                  <a:lnTo>
                    <a:pt x="349659" y="47404"/>
                  </a:lnTo>
                  <a:lnTo>
                    <a:pt x="367324" y="59101"/>
                  </a:lnTo>
                  <a:lnTo>
                    <a:pt x="377704" y="65062"/>
                  </a:lnTo>
                  <a:lnTo>
                    <a:pt x="395643" y="72594"/>
                  </a:lnTo>
                  <a:lnTo>
                    <a:pt x="437984" y="86611"/>
                  </a:lnTo>
                  <a:lnTo>
                    <a:pt x="460315" y="93121"/>
                  </a:lnTo>
                  <a:lnTo>
                    <a:pt x="460066" y="109208"/>
                  </a:lnTo>
                  <a:lnTo>
                    <a:pt x="460315" y="112326"/>
                  </a:lnTo>
                  <a:lnTo>
                    <a:pt x="459816" y="131281"/>
                  </a:lnTo>
                  <a:lnTo>
                    <a:pt x="459816" y="145821"/>
                  </a:lnTo>
                  <a:lnTo>
                    <a:pt x="459542" y="153354"/>
                  </a:lnTo>
                  <a:lnTo>
                    <a:pt x="458519" y="156746"/>
                  </a:lnTo>
                  <a:lnTo>
                    <a:pt x="456173" y="159589"/>
                  </a:lnTo>
                  <a:lnTo>
                    <a:pt x="456423" y="161684"/>
                  </a:lnTo>
                  <a:lnTo>
                    <a:pt x="452780" y="164278"/>
                  </a:lnTo>
                  <a:lnTo>
                    <a:pt x="451233" y="166598"/>
                  </a:lnTo>
                  <a:lnTo>
                    <a:pt x="450984" y="171012"/>
                  </a:lnTo>
                  <a:lnTo>
                    <a:pt x="448888" y="174130"/>
                  </a:lnTo>
                  <a:lnTo>
                    <a:pt x="450709" y="175950"/>
                  </a:lnTo>
                  <a:lnTo>
                    <a:pt x="448638" y="178819"/>
                  </a:lnTo>
                  <a:lnTo>
                    <a:pt x="451483" y="185578"/>
                  </a:lnTo>
                  <a:lnTo>
                    <a:pt x="452281" y="196477"/>
                  </a:lnTo>
                  <a:lnTo>
                    <a:pt x="451483" y="201415"/>
                  </a:lnTo>
                  <a:lnTo>
                    <a:pt x="450185" y="204533"/>
                  </a:lnTo>
                  <a:lnTo>
                    <a:pt x="447341" y="208149"/>
                  </a:lnTo>
                  <a:lnTo>
                    <a:pt x="442650" y="215432"/>
                  </a:lnTo>
                  <a:lnTo>
                    <a:pt x="439282" y="220096"/>
                  </a:lnTo>
                  <a:lnTo>
                    <a:pt x="437735" y="229200"/>
                  </a:lnTo>
                  <a:lnTo>
                    <a:pt x="438234" y="233864"/>
                  </a:lnTo>
                  <a:lnTo>
                    <a:pt x="440579" y="236458"/>
                  </a:lnTo>
                  <a:lnTo>
                    <a:pt x="442400" y="241396"/>
                  </a:lnTo>
                  <a:lnTo>
                    <a:pt x="443174" y="245561"/>
                  </a:lnTo>
                  <a:lnTo>
                    <a:pt x="444472" y="247107"/>
                  </a:lnTo>
                  <a:lnTo>
                    <a:pt x="454602" y="249975"/>
                  </a:lnTo>
                  <a:lnTo>
                    <a:pt x="455899" y="251272"/>
                  </a:lnTo>
                  <a:lnTo>
                    <a:pt x="440055" y="253617"/>
                  </a:lnTo>
                  <a:lnTo>
                    <a:pt x="439556" y="252569"/>
                  </a:lnTo>
                  <a:lnTo>
                    <a:pt x="432520" y="253093"/>
                  </a:lnTo>
                  <a:lnTo>
                    <a:pt x="425784" y="253866"/>
                  </a:lnTo>
                  <a:lnTo>
                    <a:pt x="416427" y="254116"/>
                  </a:lnTo>
                  <a:lnTo>
                    <a:pt x="408118" y="255163"/>
                  </a:lnTo>
                  <a:lnTo>
                    <a:pt x="392250" y="255687"/>
                  </a:lnTo>
                  <a:lnTo>
                    <a:pt x="380049" y="256460"/>
                  </a:lnTo>
                  <a:lnTo>
                    <a:pt x="375882" y="256460"/>
                  </a:lnTo>
                  <a:lnTo>
                    <a:pt x="363157" y="257508"/>
                  </a:lnTo>
                  <a:lnTo>
                    <a:pt x="346540" y="259054"/>
                  </a:lnTo>
                  <a:lnTo>
                    <a:pt x="328601" y="260102"/>
                  </a:lnTo>
                  <a:lnTo>
                    <a:pt x="314329" y="260625"/>
                  </a:lnTo>
                  <a:lnTo>
                    <a:pt x="295093" y="261922"/>
                  </a:lnTo>
                  <a:lnTo>
                    <a:pt x="286260" y="262172"/>
                  </a:lnTo>
                  <a:lnTo>
                    <a:pt x="264702" y="263469"/>
                  </a:lnTo>
                  <a:lnTo>
                    <a:pt x="253799" y="263743"/>
                  </a:lnTo>
                  <a:lnTo>
                    <a:pt x="246513" y="264766"/>
                  </a:lnTo>
                  <a:lnTo>
                    <a:pt x="245216" y="271001"/>
                  </a:lnTo>
                  <a:lnTo>
                    <a:pt x="244443" y="293074"/>
                  </a:lnTo>
                  <a:lnTo>
                    <a:pt x="242097" y="300357"/>
                  </a:lnTo>
                  <a:lnTo>
                    <a:pt x="242870" y="305819"/>
                  </a:lnTo>
                  <a:lnTo>
                    <a:pt x="244967" y="311530"/>
                  </a:lnTo>
                  <a:lnTo>
                    <a:pt x="245216" y="315945"/>
                  </a:lnTo>
                  <a:lnTo>
                    <a:pt x="244967" y="320883"/>
                  </a:lnTo>
                  <a:lnTo>
                    <a:pt x="246264" y="332306"/>
                  </a:lnTo>
                  <a:lnTo>
                    <a:pt x="249383" y="332556"/>
                  </a:lnTo>
                  <a:lnTo>
                    <a:pt x="249108" y="337220"/>
                  </a:lnTo>
                  <a:lnTo>
                    <a:pt x="249632" y="340337"/>
                  </a:lnTo>
                  <a:lnTo>
                    <a:pt x="249358" y="343979"/>
                  </a:lnTo>
                  <a:lnTo>
                    <a:pt x="245465" y="350987"/>
                  </a:lnTo>
                  <a:lnTo>
                    <a:pt x="242870" y="357746"/>
                  </a:lnTo>
                  <a:lnTo>
                    <a:pt x="242621" y="360091"/>
                  </a:lnTo>
                  <a:lnTo>
                    <a:pt x="224432" y="362410"/>
                  </a:lnTo>
                  <a:lnTo>
                    <a:pt x="224183" y="359043"/>
                  </a:lnTo>
                  <a:lnTo>
                    <a:pt x="222860" y="356449"/>
                  </a:lnTo>
                  <a:lnTo>
                    <a:pt x="221064" y="355402"/>
                  </a:lnTo>
                  <a:lnTo>
                    <a:pt x="217945" y="355926"/>
                  </a:lnTo>
                  <a:lnTo>
                    <a:pt x="216647" y="357222"/>
                  </a:lnTo>
                  <a:lnTo>
                    <a:pt x="217671" y="362410"/>
                  </a:lnTo>
                  <a:lnTo>
                    <a:pt x="223659" y="362934"/>
                  </a:lnTo>
                  <a:lnTo>
                    <a:pt x="225979" y="368645"/>
                  </a:lnTo>
                  <a:lnTo>
                    <a:pt x="221837" y="369418"/>
                  </a:lnTo>
                  <a:lnTo>
                    <a:pt x="220016" y="370990"/>
                  </a:lnTo>
                  <a:lnTo>
                    <a:pt x="220265" y="376951"/>
                  </a:lnTo>
                  <a:lnTo>
                    <a:pt x="223908" y="382937"/>
                  </a:lnTo>
                  <a:lnTo>
                    <a:pt x="225480" y="383710"/>
                  </a:lnTo>
                  <a:lnTo>
                    <a:pt x="240800" y="380867"/>
                  </a:lnTo>
                  <a:lnTo>
                    <a:pt x="243919" y="388399"/>
                  </a:lnTo>
                  <a:lnTo>
                    <a:pt x="248060" y="394884"/>
                  </a:lnTo>
                  <a:lnTo>
                    <a:pt x="252477" y="400345"/>
                  </a:lnTo>
                  <a:lnTo>
                    <a:pt x="263405" y="407079"/>
                  </a:lnTo>
                  <a:lnTo>
                    <a:pt x="267547" y="410472"/>
                  </a:lnTo>
                  <a:lnTo>
                    <a:pt x="280795" y="422668"/>
                  </a:lnTo>
                  <a:lnTo>
                    <a:pt x="283141" y="425536"/>
                  </a:lnTo>
                  <a:lnTo>
                    <a:pt x="290925" y="432794"/>
                  </a:lnTo>
                  <a:lnTo>
                    <a:pt x="286784" y="434091"/>
                  </a:lnTo>
                  <a:lnTo>
                    <a:pt x="288605" y="438505"/>
                  </a:lnTo>
                  <a:lnTo>
                    <a:pt x="295866" y="437732"/>
                  </a:lnTo>
                  <a:lnTo>
                    <a:pt x="302103" y="439029"/>
                  </a:lnTo>
                  <a:lnTo>
                    <a:pt x="314579" y="442396"/>
                  </a:lnTo>
                  <a:lnTo>
                    <a:pt x="318471" y="443194"/>
                  </a:lnTo>
                  <a:lnTo>
                    <a:pt x="320816" y="444990"/>
                  </a:lnTo>
                  <a:lnTo>
                    <a:pt x="313007" y="450726"/>
                  </a:lnTo>
                  <a:lnTo>
                    <a:pt x="308591" y="460578"/>
                  </a:lnTo>
                  <a:lnTo>
                    <a:pt x="310162" y="461376"/>
                  </a:lnTo>
                  <a:lnTo>
                    <a:pt x="309638" y="463970"/>
                  </a:lnTo>
                  <a:lnTo>
                    <a:pt x="309638" y="472800"/>
                  </a:lnTo>
                  <a:lnTo>
                    <a:pt x="311460" y="489161"/>
                  </a:lnTo>
                  <a:lnTo>
                    <a:pt x="318221" y="498763"/>
                  </a:lnTo>
                  <a:lnTo>
                    <a:pt x="312757" y="536424"/>
                  </a:lnTo>
                  <a:lnTo>
                    <a:pt x="323411" y="539267"/>
                  </a:lnTo>
                  <a:lnTo>
                    <a:pt x="330422" y="540066"/>
                  </a:lnTo>
                  <a:lnTo>
                    <a:pt x="329649" y="546026"/>
                  </a:lnTo>
                  <a:lnTo>
                    <a:pt x="332244" y="546551"/>
                  </a:lnTo>
                  <a:lnTo>
                    <a:pt x="332244" y="551988"/>
                  </a:lnTo>
                  <a:lnTo>
                    <a:pt x="329400" y="552262"/>
                  </a:lnTo>
                  <a:lnTo>
                    <a:pt x="327827" y="557973"/>
                  </a:lnTo>
                  <a:lnTo>
                    <a:pt x="334065" y="557449"/>
                  </a:lnTo>
                  <a:lnTo>
                    <a:pt x="338232" y="557449"/>
                  </a:lnTo>
                  <a:lnTo>
                    <a:pt x="348612" y="559021"/>
                  </a:lnTo>
                  <a:lnTo>
                    <a:pt x="347563" y="565755"/>
                  </a:lnTo>
                  <a:lnTo>
                    <a:pt x="360563" y="568349"/>
                  </a:lnTo>
                  <a:lnTo>
                    <a:pt x="362384" y="573287"/>
                  </a:lnTo>
                  <a:lnTo>
                    <a:pt x="362384" y="575382"/>
                  </a:lnTo>
                  <a:lnTo>
                    <a:pt x="364206" y="578749"/>
                  </a:lnTo>
                  <a:lnTo>
                    <a:pt x="365752" y="583413"/>
                  </a:lnTo>
                  <a:lnTo>
                    <a:pt x="369919" y="588876"/>
                  </a:lnTo>
                  <a:lnTo>
                    <a:pt x="375109" y="598477"/>
                  </a:lnTo>
                  <a:lnTo>
                    <a:pt x="377978" y="601870"/>
                  </a:lnTo>
                  <a:lnTo>
                    <a:pt x="385239" y="607581"/>
                  </a:lnTo>
                  <a:lnTo>
                    <a:pt x="390454" y="610175"/>
                  </a:lnTo>
                  <a:lnTo>
                    <a:pt x="395369" y="611721"/>
                  </a:lnTo>
                  <a:lnTo>
                    <a:pt x="394071" y="619004"/>
                  </a:lnTo>
                  <a:lnTo>
                    <a:pt x="392250" y="626262"/>
                  </a:lnTo>
                  <a:lnTo>
                    <a:pt x="391227" y="628357"/>
                  </a:lnTo>
                  <a:lnTo>
                    <a:pt x="400059" y="629380"/>
                  </a:lnTo>
                  <a:lnTo>
                    <a:pt x="407594" y="629654"/>
                  </a:lnTo>
                  <a:lnTo>
                    <a:pt x="412261" y="629380"/>
                  </a:lnTo>
                  <a:lnTo>
                    <a:pt x="421093" y="627833"/>
                  </a:lnTo>
                  <a:lnTo>
                    <a:pt x="425784" y="626786"/>
                  </a:lnTo>
                  <a:lnTo>
                    <a:pt x="437735" y="622371"/>
                  </a:lnTo>
                  <a:lnTo>
                    <a:pt x="449936" y="616136"/>
                  </a:lnTo>
                  <a:lnTo>
                    <a:pt x="455649" y="613542"/>
                  </a:lnTo>
                  <a:lnTo>
                    <a:pt x="472266" y="607581"/>
                  </a:lnTo>
                  <a:lnTo>
                    <a:pt x="478779" y="607581"/>
                  </a:lnTo>
                  <a:lnTo>
                    <a:pt x="482671" y="607058"/>
                  </a:lnTo>
                  <a:lnTo>
                    <a:pt x="493325" y="603416"/>
                  </a:lnTo>
                  <a:lnTo>
                    <a:pt x="496169" y="604464"/>
                  </a:lnTo>
                  <a:lnTo>
                    <a:pt x="497741" y="609651"/>
                  </a:lnTo>
                  <a:lnTo>
                    <a:pt x="499812" y="612769"/>
                  </a:lnTo>
                  <a:lnTo>
                    <a:pt x="502931" y="610948"/>
                  </a:lnTo>
                  <a:lnTo>
                    <a:pt x="511514" y="607830"/>
                  </a:lnTo>
                  <a:lnTo>
                    <a:pt x="518001" y="606284"/>
                  </a:lnTo>
                  <a:lnTo>
                    <a:pt x="521120" y="634842"/>
                  </a:lnTo>
                  <a:lnTo>
                    <a:pt x="532547" y="622895"/>
                  </a:lnTo>
                  <a:lnTo>
                    <a:pt x="538535" y="616136"/>
                  </a:lnTo>
                  <a:lnTo>
                    <a:pt x="540856" y="614589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96" name="Free-form: Shape 3495">
              <a:extLst>
                <a:ext uri="{FF2B5EF4-FFF2-40B4-BE49-F238E27FC236}">
                  <a16:creationId xmlns:a16="http://schemas.microsoft.com/office/drawing/2014/main" id="{ADCAB214-D7D9-278E-D98E-49FED3CBF789}"/>
                </a:ext>
              </a:extLst>
            </p:cNvPr>
            <p:cNvSpPr/>
            <p:nvPr/>
          </p:nvSpPr>
          <p:spPr>
            <a:xfrm>
              <a:off x="2613928" y="3489255"/>
              <a:ext cx="1117338" cy="958811"/>
            </a:xfrm>
            <a:custGeom>
              <a:avLst/>
              <a:gdLst>
                <a:gd name="connsiteX0" fmla="*/ 1064295 w 1117338"/>
                <a:gd name="connsiteY0" fmla="*/ 29496 h 958811"/>
                <a:gd name="connsiteX1" fmla="*/ 1066117 w 1117338"/>
                <a:gd name="connsiteY1" fmla="*/ 33636 h 958811"/>
                <a:gd name="connsiteX2" fmla="*/ 1063272 w 1117338"/>
                <a:gd name="connsiteY2" fmla="*/ 37802 h 958811"/>
                <a:gd name="connsiteX3" fmla="*/ 1060652 w 1117338"/>
                <a:gd name="connsiteY3" fmla="*/ 39622 h 958811"/>
                <a:gd name="connsiteX4" fmla="*/ 1055213 w 1117338"/>
                <a:gd name="connsiteY4" fmla="*/ 42740 h 958811"/>
                <a:gd name="connsiteX5" fmla="*/ 1050023 w 1117338"/>
                <a:gd name="connsiteY5" fmla="*/ 45059 h 958811"/>
                <a:gd name="connsiteX6" fmla="*/ 1037548 w 1117338"/>
                <a:gd name="connsiteY6" fmla="*/ 47155 h 958811"/>
                <a:gd name="connsiteX7" fmla="*/ 1034155 w 1117338"/>
                <a:gd name="connsiteY7" fmla="*/ 47404 h 958811"/>
                <a:gd name="connsiteX8" fmla="*/ 1031560 w 1117338"/>
                <a:gd name="connsiteY8" fmla="*/ 49225 h 958811"/>
                <a:gd name="connsiteX9" fmla="*/ 1028965 w 1117338"/>
                <a:gd name="connsiteY9" fmla="*/ 52866 h 958811"/>
                <a:gd name="connsiteX10" fmla="*/ 1028191 w 1117338"/>
                <a:gd name="connsiteY10" fmla="*/ 56233 h 958811"/>
                <a:gd name="connsiteX11" fmla="*/ 1029489 w 1117338"/>
                <a:gd name="connsiteY11" fmla="*/ 60647 h 958811"/>
                <a:gd name="connsiteX12" fmla="*/ 1030786 w 1117338"/>
                <a:gd name="connsiteY12" fmla="*/ 62718 h 958811"/>
                <a:gd name="connsiteX13" fmla="*/ 1033132 w 1117338"/>
                <a:gd name="connsiteY13" fmla="*/ 72345 h 958811"/>
                <a:gd name="connsiteX14" fmla="*/ 1032607 w 1117338"/>
                <a:gd name="connsiteY14" fmla="*/ 75712 h 958811"/>
                <a:gd name="connsiteX15" fmla="*/ 1031310 w 1117338"/>
                <a:gd name="connsiteY15" fmla="*/ 78580 h 958811"/>
                <a:gd name="connsiteX16" fmla="*/ 1028716 w 1117338"/>
                <a:gd name="connsiteY16" fmla="*/ 81174 h 958811"/>
                <a:gd name="connsiteX17" fmla="*/ 1022228 w 1117338"/>
                <a:gd name="connsiteY17" fmla="*/ 83494 h 958811"/>
                <a:gd name="connsiteX18" fmla="*/ 1017787 w 1117338"/>
                <a:gd name="connsiteY18" fmla="*/ 86611 h 958811"/>
                <a:gd name="connsiteX19" fmla="*/ 1015716 w 1117338"/>
                <a:gd name="connsiteY19" fmla="*/ 90003 h 958811"/>
                <a:gd name="connsiteX20" fmla="*/ 1014169 w 1117338"/>
                <a:gd name="connsiteY20" fmla="*/ 94667 h 958811"/>
                <a:gd name="connsiteX21" fmla="*/ 1013371 w 1117338"/>
                <a:gd name="connsiteY21" fmla="*/ 98832 h 958811"/>
                <a:gd name="connsiteX22" fmla="*/ 1018835 w 1117338"/>
                <a:gd name="connsiteY22" fmla="*/ 108185 h 958811"/>
                <a:gd name="connsiteX23" fmla="*/ 1021430 w 1117338"/>
                <a:gd name="connsiteY23" fmla="*/ 114421 h 958811"/>
                <a:gd name="connsiteX24" fmla="*/ 1023775 w 1117338"/>
                <a:gd name="connsiteY24" fmla="*/ 118037 h 958811"/>
                <a:gd name="connsiteX25" fmla="*/ 1026370 w 1117338"/>
                <a:gd name="connsiteY25" fmla="*/ 120631 h 958811"/>
                <a:gd name="connsiteX26" fmla="*/ 1026620 w 1117338"/>
                <a:gd name="connsiteY26" fmla="*/ 122726 h 958811"/>
                <a:gd name="connsiteX27" fmla="*/ 1020906 w 1117338"/>
                <a:gd name="connsiteY27" fmla="*/ 128961 h 958811"/>
                <a:gd name="connsiteX28" fmla="*/ 1019084 w 1117338"/>
                <a:gd name="connsiteY28" fmla="*/ 131555 h 958811"/>
                <a:gd name="connsiteX29" fmla="*/ 1017787 w 1117338"/>
                <a:gd name="connsiteY29" fmla="*/ 136219 h 958811"/>
                <a:gd name="connsiteX30" fmla="*/ 1018062 w 1117338"/>
                <a:gd name="connsiteY30" fmla="*/ 139087 h 958811"/>
                <a:gd name="connsiteX31" fmla="*/ 1020906 w 1117338"/>
                <a:gd name="connsiteY31" fmla="*/ 144799 h 958811"/>
                <a:gd name="connsiteX32" fmla="*/ 1020657 w 1117338"/>
                <a:gd name="connsiteY32" fmla="*/ 147642 h 958811"/>
                <a:gd name="connsiteX33" fmla="*/ 1016764 w 1117338"/>
                <a:gd name="connsiteY33" fmla="*/ 158043 h 958811"/>
                <a:gd name="connsiteX34" fmla="*/ 1016764 w 1117338"/>
                <a:gd name="connsiteY34" fmla="*/ 161684 h 958811"/>
                <a:gd name="connsiteX35" fmla="*/ 1018311 w 1117338"/>
                <a:gd name="connsiteY35" fmla="*/ 168942 h 958811"/>
                <a:gd name="connsiteX36" fmla="*/ 1021430 w 1117338"/>
                <a:gd name="connsiteY36" fmla="*/ 177771 h 958811"/>
                <a:gd name="connsiteX37" fmla="*/ 1023002 w 1117338"/>
                <a:gd name="connsiteY37" fmla="*/ 186600 h 958811"/>
                <a:gd name="connsiteX38" fmla="*/ 1024823 w 1117338"/>
                <a:gd name="connsiteY38" fmla="*/ 191289 h 958811"/>
                <a:gd name="connsiteX39" fmla="*/ 1029489 w 1117338"/>
                <a:gd name="connsiteY39" fmla="*/ 197001 h 958811"/>
                <a:gd name="connsiteX40" fmla="*/ 1031560 w 1117338"/>
                <a:gd name="connsiteY40" fmla="*/ 201141 h 958811"/>
                <a:gd name="connsiteX41" fmla="*/ 1031061 w 1117338"/>
                <a:gd name="connsiteY41" fmla="*/ 215183 h 958811"/>
                <a:gd name="connsiteX42" fmla="*/ 1031560 w 1117338"/>
                <a:gd name="connsiteY42" fmla="*/ 224511 h 958811"/>
                <a:gd name="connsiteX43" fmla="*/ 1031061 w 1117338"/>
                <a:gd name="connsiteY43" fmla="*/ 231020 h 958811"/>
                <a:gd name="connsiteX44" fmla="*/ 1031560 w 1117338"/>
                <a:gd name="connsiteY44" fmla="*/ 233340 h 958811"/>
                <a:gd name="connsiteX45" fmla="*/ 1033905 w 1117338"/>
                <a:gd name="connsiteY45" fmla="*/ 235959 h 958811"/>
                <a:gd name="connsiteX46" fmla="*/ 1038571 w 1117338"/>
                <a:gd name="connsiteY46" fmla="*/ 238802 h 958811"/>
                <a:gd name="connsiteX47" fmla="*/ 1047154 w 1117338"/>
                <a:gd name="connsiteY47" fmla="*/ 242693 h 958811"/>
                <a:gd name="connsiteX48" fmla="*/ 1053915 w 1117338"/>
                <a:gd name="connsiteY48" fmla="*/ 242194 h 958811"/>
                <a:gd name="connsiteX49" fmla="*/ 1059105 w 1117338"/>
                <a:gd name="connsiteY49" fmla="*/ 245810 h 958811"/>
                <a:gd name="connsiteX50" fmla="*/ 1060927 w 1117338"/>
                <a:gd name="connsiteY50" fmla="*/ 250225 h 958811"/>
                <a:gd name="connsiteX51" fmla="*/ 1065592 w 1117338"/>
                <a:gd name="connsiteY51" fmla="*/ 258281 h 958811"/>
                <a:gd name="connsiteX52" fmla="*/ 1067414 w 1117338"/>
                <a:gd name="connsiteY52" fmla="*/ 259328 h 958811"/>
                <a:gd name="connsiteX53" fmla="*/ 1069485 w 1117338"/>
                <a:gd name="connsiteY53" fmla="*/ 255687 h 958811"/>
                <a:gd name="connsiteX54" fmla="*/ 1071057 w 1117338"/>
                <a:gd name="connsiteY54" fmla="*/ 255437 h 958811"/>
                <a:gd name="connsiteX55" fmla="*/ 1073926 w 1117338"/>
                <a:gd name="connsiteY55" fmla="*/ 256984 h 958811"/>
                <a:gd name="connsiteX56" fmla="*/ 1074949 w 1117338"/>
                <a:gd name="connsiteY56" fmla="*/ 259578 h 958811"/>
                <a:gd name="connsiteX57" fmla="*/ 1071306 w 1117338"/>
                <a:gd name="connsiteY57" fmla="*/ 266087 h 958811"/>
                <a:gd name="connsiteX58" fmla="*/ 1065343 w 1117338"/>
                <a:gd name="connsiteY58" fmla="*/ 271799 h 958811"/>
                <a:gd name="connsiteX59" fmla="*/ 1063272 w 1117338"/>
                <a:gd name="connsiteY59" fmla="*/ 274642 h 958811"/>
                <a:gd name="connsiteX60" fmla="*/ 1058856 w 1117338"/>
                <a:gd name="connsiteY60" fmla="*/ 282175 h 958811"/>
                <a:gd name="connsiteX61" fmla="*/ 1056236 w 1117338"/>
                <a:gd name="connsiteY61" fmla="*/ 295418 h 958811"/>
                <a:gd name="connsiteX62" fmla="*/ 1054689 w 1117338"/>
                <a:gd name="connsiteY62" fmla="*/ 298286 h 958811"/>
                <a:gd name="connsiteX63" fmla="*/ 1052618 w 1117338"/>
                <a:gd name="connsiteY63" fmla="*/ 300107 h 958811"/>
                <a:gd name="connsiteX64" fmla="*/ 1048701 w 1117338"/>
                <a:gd name="connsiteY64" fmla="*/ 302427 h 958811"/>
                <a:gd name="connsiteX65" fmla="*/ 1045332 w 1117338"/>
                <a:gd name="connsiteY65" fmla="*/ 309959 h 958811"/>
                <a:gd name="connsiteX66" fmla="*/ 1046380 w 1117338"/>
                <a:gd name="connsiteY66" fmla="*/ 312827 h 958811"/>
                <a:gd name="connsiteX67" fmla="*/ 1048451 w 1117338"/>
                <a:gd name="connsiteY67" fmla="*/ 315172 h 958811"/>
                <a:gd name="connsiteX68" fmla="*/ 1052344 w 1117338"/>
                <a:gd name="connsiteY68" fmla="*/ 321656 h 958811"/>
                <a:gd name="connsiteX69" fmla="*/ 1054439 w 1117338"/>
                <a:gd name="connsiteY69" fmla="*/ 323477 h 958811"/>
                <a:gd name="connsiteX70" fmla="*/ 1057808 w 1117338"/>
                <a:gd name="connsiteY70" fmla="*/ 323976 h 958811"/>
                <a:gd name="connsiteX71" fmla="*/ 1059105 w 1117338"/>
                <a:gd name="connsiteY71" fmla="*/ 326071 h 958811"/>
                <a:gd name="connsiteX72" fmla="*/ 1057034 w 1117338"/>
                <a:gd name="connsiteY72" fmla="*/ 335149 h 958811"/>
                <a:gd name="connsiteX73" fmla="*/ 1055213 w 1117338"/>
                <a:gd name="connsiteY73" fmla="*/ 339040 h 958811"/>
                <a:gd name="connsiteX74" fmla="*/ 1052618 w 1117338"/>
                <a:gd name="connsiteY74" fmla="*/ 347371 h 958811"/>
                <a:gd name="connsiteX75" fmla="*/ 1049749 w 1117338"/>
                <a:gd name="connsiteY75" fmla="*/ 349441 h 958811"/>
                <a:gd name="connsiteX76" fmla="*/ 1048202 w 1117338"/>
                <a:gd name="connsiteY76" fmla="*/ 351760 h 958811"/>
                <a:gd name="connsiteX77" fmla="*/ 1046904 w 1117338"/>
                <a:gd name="connsiteY77" fmla="*/ 357222 h 958811"/>
                <a:gd name="connsiteX78" fmla="*/ 1046630 w 1117338"/>
                <a:gd name="connsiteY78" fmla="*/ 361388 h 958811"/>
                <a:gd name="connsiteX79" fmla="*/ 1046904 w 1117338"/>
                <a:gd name="connsiteY79" fmla="*/ 368396 h 958811"/>
                <a:gd name="connsiteX80" fmla="*/ 1046380 w 1117338"/>
                <a:gd name="connsiteY80" fmla="*/ 371763 h 958811"/>
                <a:gd name="connsiteX81" fmla="*/ 1042488 w 1117338"/>
                <a:gd name="connsiteY81" fmla="*/ 383984 h 958811"/>
                <a:gd name="connsiteX82" fmla="*/ 1041964 w 1117338"/>
                <a:gd name="connsiteY82" fmla="*/ 387875 h 958811"/>
                <a:gd name="connsiteX83" fmla="*/ 1043511 w 1117338"/>
                <a:gd name="connsiteY83" fmla="*/ 394883 h 958811"/>
                <a:gd name="connsiteX84" fmla="*/ 1045607 w 1117338"/>
                <a:gd name="connsiteY84" fmla="*/ 399298 h 958811"/>
                <a:gd name="connsiteX85" fmla="*/ 1050797 w 1117338"/>
                <a:gd name="connsiteY85" fmla="*/ 406581 h 958811"/>
                <a:gd name="connsiteX86" fmla="*/ 1054939 w 1117338"/>
                <a:gd name="connsiteY86" fmla="*/ 406830 h 958811"/>
                <a:gd name="connsiteX87" fmla="*/ 1058058 w 1117338"/>
                <a:gd name="connsiteY87" fmla="*/ 409948 h 958811"/>
                <a:gd name="connsiteX88" fmla="*/ 1058581 w 1117338"/>
                <a:gd name="connsiteY88" fmla="*/ 414886 h 958811"/>
                <a:gd name="connsiteX89" fmla="*/ 1059879 w 1117338"/>
                <a:gd name="connsiteY89" fmla="*/ 421371 h 958811"/>
                <a:gd name="connsiteX90" fmla="*/ 1059879 w 1117338"/>
                <a:gd name="connsiteY90" fmla="*/ 428379 h 958811"/>
                <a:gd name="connsiteX91" fmla="*/ 1060652 w 1117338"/>
                <a:gd name="connsiteY91" fmla="*/ 434091 h 958811"/>
                <a:gd name="connsiteX92" fmla="*/ 1059879 w 1117338"/>
                <a:gd name="connsiteY92" fmla="*/ 439802 h 958811"/>
                <a:gd name="connsiteX93" fmla="*/ 1057284 w 1117338"/>
                <a:gd name="connsiteY93" fmla="*/ 445788 h 958811"/>
                <a:gd name="connsiteX94" fmla="*/ 1056236 w 1117338"/>
                <a:gd name="connsiteY94" fmla="*/ 447334 h 958811"/>
                <a:gd name="connsiteX95" fmla="*/ 1052094 w 1117338"/>
                <a:gd name="connsiteY95" fmla="*/ 450203 h 958811"/>
                <a:gd name="connsiteX96" fmla="*/ 1047927 w 1117338"/>
                <a:gd name="connsiteY96" fmla="*/ 452273 h 958811"/>
                <a:gd name="connsiteX97" fmla="*/ 1044809 w 1117338"/>
                <a:gd name="connsiteY97" fmla="*/ 456687 h 958811"/>
                <a:gd name="connsiteX98" fmla="*/ 1041440 w 1117338"/>
                <a:gd name="connsiteY98" fmla="*/ 460578 h 958811"/>
                <a:gd name="connsiteX99" fmla="*/ 1036750 w 1117338"/>
                <a:gd name="connsiteY99" fmla="*/ 464743 h 958811"/>
                <a:gd name="connsiteX100" fmla="*/ 1026620 w 1117338"/>
                <a:gd name="connsiteY100" fmla="*/ 469931 h 958811"/>
                <a:gd name="connsiteX101" fmla="*/ 1018586 w 1117338"/>
                <a:gd name="connsiteY101" fmla="*/ 476416 h 958811"/>
                <a:gd name="connsiteX102" fmla="*/ 1012073 w 1117338"/>
                <a:gd name="connsiteY102" fmla="*/ 480581 h 958811"/>
                <a:gd name="connsiteX103" fmla="*/ 1008954 w 1117338"/>
                <a:gd name="connsiteY103" fmla="*/ 481878 h 958811"/>
                <a:gd name="connsiteX104" fmla="*/ 1001944 w 1117338"/>
                <a:gd name="connsiteY104" fmla="*/ 483699 h 958811"/>
                <a:gd name="connsiteX105" fmla="*/ 994932 w 1117338"/>
                <a:gd name="connsiteY105" fmla="*/ 487589 h 958811"/>
                <a:gd name="connsiteX106" fmla="*/ 991564 w 1117338"/>
                <a:gd name="connsiteY106" fmla="*/ 488637 h 958811"/>
                <a:gd name="connsiteX107" fmla="*/ 986100 w 1117338"/>
                <a:gd name="connsiteY107" fmla="*/ 492004 h 958811"/>
                <a:gd name="connsiteX108" fmla="*/ 982981 w 1117338"/>
                <a:gd name="connsiteY108" fmla="*/ 492528 h 958811"/>
                <a:gd name="connsiteX109" fmla="*/ 979862 w 1117338"/>
                <a:gd name="connsiteY109" fmla="*/ 492004 h 958811"/>
                <a:gd name="connsiteX110" fmla="*/ 967137 w 1117338"/>
                <a:gd name="connsiteY110" fmla="*/ 493301 h 958811"/>
                <a:gd name="connsiteX111" fmla="*/ 965840 w 1117338"/>
                <a:gd name="connsiteY111" fmla="*/ 495122 h 958811"/>
                <a:gd name="connsiteX112" fmla="*/ 970780 w 1117338"/>
                <a:gd name="connsiteY112" fmla="*/ 496942 h 958811"/>
                <a:gd name="connsiteX113" fmla="*/ 981160 w 1117338"/>
                <a:gd name="connsiteY113" fmla="*/ 500309 h 958811"/>
                <a:gd name="connsiteX114" fmla="*/ 986100 w 1117338"/>
                <a:gd name="connsiteY114" fmla="*/ 503951 h 958811"/>
                <a:gd name="connsiteX115" fmla="*/ 989219 w 1117338"/>
                <a:gd name="connsiteY115" fmla="*/ 509662 h 958811"/>
                <a:gd name="connsiteX116" fmla="*/ 991040 w 1117338"/>
                <a:gd name="connsiteY116" fmla="*/ 516945 h 958811"/>
                <a:gd name="connsiteX117" fmla="*/ 992063 w 1117338"/>
                <a:gd name="connsiteY117" fmla="*/ 527071 h 958811"/>
                <a:gd name="connsiteX118" fmla="*/ 992063 w 1117338"/>
                <a:gd name="connsiteY118" fmla="*/ 530962 h 958811"/>
                <a:gd name="connsiteX119" fmla="*/ 990765 w 1117338"/>
                <a:gd name="connsiteY119" fmla="*/ 539542 h 958811"/>
                <a:gd name="connsiteX120" fmla="*/ 992337 w 1117338"/>
                <a:gd name="connsiteY120" fmla="*/ 543158 h 958811"/>
                <a:gd name="connsiteX121" fmla="*/ 995182 w 1117338"/>
                <a:gd name="connsiteY121" fmla="*/ 544455 h 958811"/>
                <a:gd name="connsiteX122" fmla="*/ 999349 w 1117338"/>
                <a:gd name="connsiteY122" fmla="*/ 544206 h 958811"/>
                <a:gd name="connsiteX123" fmla="*/ 1006359 w 1117338"/>
                <a:gd name="connsiteY123" fmla="*/ 543433 h 958811"/>
                <a:gd name="connsiteX124" fmla="*/ 1010527 w 1117338"/>
                <a:gd name="connsiteY124" fmla="*/ 543682 h 958811"/>
                <a:gd name="connsiteX125" fmla="*/ 1016764 w 1117338"/>
                <a:gd name="connsiteY125" fmla="*/ 546800 h 958811"/>
                <a:gd name="connsiteX126" fmla="*/ 1023002 w 1117338"/>
                <a:gd name="connsiteY126" fmla="*/ 551214 h 958811"/>
                <a:gd name="connsiteX127" fmla="*/ 1030262 w 1117338"/>
                <a:gd name="connsiteY127" fmla="*/ 554581 h 958811"/>
                <a:gd name="connsiteX128" fmla="*/ 1043785 w 1117338"/>
                <a:gd name="connsiteY128" fmla="*/ 557200 h 958811"/>
                <a:gd name="connsiteX129" fmla="*/ 1048975 w 1117338"/>
                <a:gd name="connsiteY129" fmla="*/ 557724 h 958811"/>
                <a:gd name="connsiteX130" fmla="*/ 1059105 w 1117338"/>
                <a:gd name="connsiteY130" fmla="*/ 557973 h 958811"/>
                <a:gd name="connsiteX131" fmla="*/ 1071057 w 1117338"/>
                <a:gd name="connsiteY131" fmla="*/ 557200 h 958811"/>
                <a:gd name="connsiteX132" fmla="*/ 1077294 w 1117338"/>
                <a:gd name="connsiteY132" fmla="*/ 555629 h 958811"/>
                <a:gd name="connsiteX133" fmla="*/ 1084305 w 1117338"/>
                <a:gd name="connsiteY133" fmla="*/ 553559 h 958811"/>
                <a:gd name="connsiteX134" fmla="*/ 1088198 w 1117338"/>
                <a:gd name="connsiteY134" fmla="*/ 553035 h 958811"/>
                <a:gd name="connsiteX135" fmla="*/ 1095733 w 1117338"/>
                <a:gd name="connsiteY135" fmla="*/ 553035 h 958811"/>
                <a:gd name="connsiteX136" fmla="*/ 1098328 w 1117338"/>
                <a:gd name="connsiteY136" fmla="*/ 554083 h 958811"/>
                <a:gd name="connsiteX137" fmla="*/ 1100149 w 1117338"/>
                <a:gd name="connsiteY137" fmla="*/ 557724 h 958811"/>
                <a:gd name="connsiteX138" fmla="*/ 1099625 w 1117338"/>
                <a:gd name="connsiteY138" fmla="*/ 561091 h 958811"/>
                <a:gd name="connsiteX139" fmla="*/ 1097554 w 1117338"/>
                <a:gd name="connsiteY139" fmla="*/ 566553 h 958811"/>
                <a:gd name="connsiteX140" fmla="*/ 1097030 w 1117338"/>
                <a:gd name="connsiteY140" fmla="*/ 568872 h 958811"/>
                <a:gd name="connsiteX141" fmla="*/ 1099375 w 1117338"/>
                <a:gd name="connsiteY141" fmla="*/ 572264 h 958811"/>
                <a:gd name="connsiteX142" fmla="*/ 1104840 w 1117338"/>
                <a:gd name="connsiteY142" fmla="*/ 573811 h 958811"/>
                <a:gd name="connsiteX143" fmla="*/ 1107959 w 1117338"/>
                <a:gd name="connsiteY143" fmla="*/ 573561 h 958811"/>
                <a:gd name="connsiteX144" fmla="*/ 1110553 w 1117338"/>
                <a:gd name="connsiteY144" fmla="*/ 580570 h 958811"/>
                <a:gd name="connsiteX145" fmla="*/ 1113922 w 1117338"/>
                <a:gd name="connsiteY145" fmla="*/ 590945 h 958811"/>
                <a:gd name="connsiteX146" fmla="*/ 1115219 w 1117338"/>
                <a:gd name="connsiteY146" fmla="*/ 600049 h 958811"/>
                <a:gd name="connsiteX147" fmla="*/ 1114695 w 1117338"/>
                <a:gd name="connsiteY147" fmla="*/ 604189 h 958811"/>
                <a:gd name="connsiteX148" fmla="*/ 1112374 w 1117338"/>
                <a:gd name="connsiteY148" fmla="*/ 608354 h 958811"/>
                <a:gd name="connsiteX149" fmla="*/ 1109256 w 1117338"/>
                <a:gd name="connsiteY149" fmla="*/ 610175 h 958811"/>
                <a:gd name="connsiteX150" fmla="*/ 1105863 w 1117338"/>
                <a:gd name="connsiteY150" fmla="*/ 609402 h 958811"/>
                <a:gd name="connsiteX151" fmla="*/ 1104041 w 1117338"/>
                <a:gd name="connsiteY151" fmla="*/ 607581 h 958811"/>
                <a:gd name="connsiteX152" fmla="*/ 1099126 w 1117338"/>
                <a:gd name="connsiteY152" fmla="*/ 604463 h 958811"/>
                <a:gd name="connsiteX153" fmla="*/ 1095209 w 1117338"/>
                <a:gd name="connsiteY153" fmla="*/ 603665 h 958811"/>
                <a:gd name="connsiteX154" fmla="*/ 1080937 w 1117338"/>
                <a:gd name="connsiteY154" fmla="*/ 603416 h 958811"/>
                <a:gd name="connsiteX155" fmla="*/ 1075473 w 1117338"/>
                <a:gd name="connsiteY155" fmla="*/ 603665 h 958811"/>
                <a:gd name="connsiteX156" fmla="*/ 1069235 w 1117338"/>
                <a:gd name="connsiteY156" fmla="*/ 605236 h 958811"/>
                <a:gd name="connsiteX157" fmla="*/ 1059354 w 1117338"/>
                <a:gd name="connsiteY157" fmla="*/ 609901 h 958811"/>
                <a:gd name="connsiteX158" fmla="*/ 1049499 w 1117338"/>
                <a:gd name="connsiteY158" fmla="*/ 612494 h 958811"/>
                <a:gd name="connsiteX159" fmla="*/ 1046904 w 1117338"/>
                <a:gd name="connsiteY159" fmla="*/ 614066 h 958811"/>
                <a:gd name="connsiteX160" fmla="*/ 1041440 w 1117338"/>
                <a:gd name="connsiteY160" fmla="*/ 619777 h 958811"/>
                <a:gd name="connsiteX161" fmla="*/ 1037024 w 1117338"/>
                <a:gd name="connsiteY161" fmla="*/ 623419 h 958811"/>
                <a:gd name="connsiteX162" fmla="*/ 1034155 w 1117338"/>
                <a:gd name="connsiteY162" fmla="*/ 625239 h 958811"/>
                <a:gd name="connsiteX163" fmla="*/ 1030013 w 1117338"/>
                <a:gd name="connsiteY163" fmla="*/ 626536 h 958811"/>
                <a:gd name="connsiteX164" fmla="*/ 1025072 w 1117338"/>
                <a:gd name="connsiteY164" fmla="*/ 626786 h 958811"/>
                <a:gd name="connsiteX165" fmla="*/ 1019883 w 1117338"/>
                <a:gd name="connsiteY165" fmla="*/ 626013 h 958811"/>
                <a:gd name="connsiteX166" fmla="*/ 1015192 w 1117338"/>
                <a:gd name="connsiteY166" fmla="*/ 624192 h 958811"/>
                <a:gd name="connsiteX167" fmla="*/ 1010527 w 1117338"/>
                <a:gd name="connsiteY167" fmla="*/ 620301 h 958811"/>
                <a:gd name="connsiteX168" fmla="*/ 1007408 w 1117338"/>
                <a:gd name="connsiteY168" fmla="*/ 619004 h 958811"/>
                <a:gd name="connsiteX169" fmla="*/ 1003241 w 1117338"/>
                <a:gd name="connsiteY169" fmla="*/ 618206 h 958811"/>
                <a:gd name="connsiteX170" fmla="*/ 1000122 w 1117338"/>
                <a:gd name="connsiteY170" fmla="*/ 619503 h 958811"/>
                <a:gd name="connsiteX171" fmla="*/ 998575 w 1117338"/>
                <a:gd name="connsiteY171" fmla="*/ 624192 h 958811"/>
                <a:gd name="connsiteX172" fmla="*/ 999349 w 1117338"/>
                <a:gd name="connsiteY172" fmla="*/ 629654 h 958811"/>
                <a:gd name="connsiteX173" fmla="*/ 999099 w 1117338"/>
                <a:gd name="connsiteY173" fmla="*/ 635366 h 958811"/>
                <a:gd name="connsiteX174" fmla="*/ 997527 w 1117338"/>
                <a:gd name="connsiteY174" fmla="*/ 638733 h 958811"/>
                <a:gd name="connsiteX175" fmla="*/ 995206 w 1117338"/>
                <a:gd name="connsiteY175" fmla="*/ 641326 h 958811"/>
                <a:gd name="connsiteX176" fmla="*/ 994159 w 1117338"/>
                <a:gd name="connsiteY176" fmla="*/ 644693 h 958811"/>
                <a:gd name="connsiteX177" fmla="*/ 995206 w 1117338"/>
                <a:gd name="connsiteY177" fmla="*/ 647038 h 958811"/>
                <a:gd name="connsiteX178" fmla="*/ 1001444 w 1117338"/>
                <a:gd name="connsiteY178" fmla="*/ 652226 h 958811"/>
                <a:gd name="connsiteX179" fmla="*/ 999873 w 1117338"/>
                <a:gd name="connsiteY179" fmla="*/ 655094 h 958811"/>
                <a:gd name="connsiteX180" fmla="*/ 994159 w 1117338"/>
                <a:gd name="connsiteY180" fmla="*/ 656915 h 958811"/>
                <a:gd name="connsiteX181" fmla="*/ 991315 w 1117338"/>
                <a:gd name="connsiteY181" fmla="*/ 661055 h 958811"/>
                <a:gd name="connsiteX182" fmla="*/ 992088 w 1117338"/>
                <a:gd name="connsiteY182" fmla="*/ 666517 h 958811"/>
                <a:gd name="connsiteX183" fmla="*/ 991040 w 1117338"/>
                <a:gd name="connsiteY183" fmla="*/ 669385 h 958811"/>
                <a:gd name="connsiteX184" fmla="*/ 985326 w 1117338"/>
                <a:gd name="connsiteY184" fmla="*/ 669884 h 958811"/>
                <a:gd name="connsiteX185" fmla="*/ 979862 w 1117338"/>
                <a:gd name="connsiteY185" fmla="*/ 667814 h 958811"/>
                <a:gd name="connsiteX186" fmla="*/ 977017 w 1117338"/>
                <a:gd name="connsiteY186" fmla="*/ 665469 h 958811"/>
                <a:gd name="connsiteX187" fmla="*/ 975446 w 1117338"/>
                <a:gd name="connsiteY187" fmla="*/ 663150 h 958811"/>
                <a:gd name="connsiteX188" fmla="*/ 977017 w 1117338"/>
                <a:gd name="connsiteY188" fmla="*/ 660805 h 958811"/>
                <a:gd name="connsiteX189" fmla="*/ 981958 w 1117338"/>
                <a:gd name="connsiteY189" fmla="*/ 658212 h 958811"/>
                <a:gd name="connsiteX190" fmla="*/ 983505 w 1117338"/>
                <a:gd name="connsiteY190" fmla="*/ 655867 h 958811"/>
                <a:gd name="connsiteX191" fmla="*/ 983505 w 1117338"/>
                <a:gd name="connsiteY191" fmla="*/ 651976 h 958811"/>
                <a:gd name="connsiteX192" fmla="*/ 981958 w 1117338"/>
                <a:gd name="connsiteY192" fmla="*/ 649108 h 958811"/>
                <a:gd name="connsiteX193" fmla="*/ 978839 w 1117338"/>
                <a:gd name="connsiteY193" fmla="*/ 647562 h 958811"/>
                <a:gd name="connsiteX194" fmla="*/ 973649 w 1117338"/>
                <a:gd name="connsiteY194" fmla="*/ 648859 h 958811"/>
                <a:gd name="connsiteX195" fmla="*/ 965590 w 1117338"/>
                <a:gd name="connsiteY195" fmla="*/ 650405 h 958811"/>
                <a:gd name="connsiteX196" fmla="*/ 962472 w 1117338"/>
                <a:gd name="connsiteY196" fmla="*/ 651702 h 958811"/>
                <a:gd name="connsiteX197" fmla="*/ 955460 w 1117338"/>
                <a:gd name="connsiteY197" fmla="*/ 653797 h 958811"/>
                <a:gd name="connsiteX198" fmla="*/ 952342 w 1117338"/>
                <a:gd name="connsiteY198" fmla="*/ 655094 h 958811"/>
                <a:gd name="connsiteX199" fmla="*/ 949472 w 1117338"/>
                <a:gd name="connsiteY199" fmla="*/ 657688 h 958811"/>
                <a:gd name="connsiteX200" fmla="*/ 947925 w 1117338"/>
                <a:gd name="connsiteY200" fmla="*/ 662102 h 958811"/>
                <a:gd name="connsiteX201" fmla="*/ 949223 w 1117338"/>
                <a:gd name="connsiteY201" fmla="*/ 669111 h 958811"/>
                <a:gd name="connsiteX202" fmla="*/ 949722 w 1117338"/>
                <a:gd name="connsiteY202" fmla="*/ 673276 h 958811"/>
                <a:gd name="connsiteX203" fmla="*/ 951294 w 1117338"/>
                <a:gd name="connsiteY203" fmla="*/ 677167 h 958811"/>
                <a:gd name="connsiteX204" fmla="*/ 955186 w 1117338"/>
                <a:gd name="connsiteY204" fmla="*/ 680534 h 958811"/>
                <a:gd name="connsiteX205" fmla="*/ 953889 w 1117338"/>
                <a:gd name="connsiteY205" fmla="*/ 682878 h 958811"/>
                <a:gd name="connsiteX206" fmla="*/ 941937 w 1117338"/>
                <a:gd name="connsiteY206" fmla="*/ 680808 h 958811"/>
                <a:gd name="connsiteX207" fmla="*/ 935450 w 1117338"/>
                <a:gd name="connsiteY207" fmla="*/ 681058 h 958811"/>
                <a:gd name="connsiteX208" fmla="*/ 927141 w 1117338"/>
                <a:gd name="connsiteY208" fmla="*/ 681831 h 958811"/>
                <a:gd name="connsiteX209" fmla="*/ 924022 w 1117338"/>
                <a:gd name="connsiteY209" fmla="*/ 681581 h 958811"/>
                <a:gd name="connsiteX210" fmla="*/ 917511 w 1117338"/>
                <a:gd name="connsiteY210" fmla="*/ 677940 h 958811"/>
                <a:gd name="connsiteX211" fmla="*/ 914392 w 1117338"/>
                <a:gd name="connsiteY211" fmla="*/ 676643 h 958811"/>
                <a:gd name="connsiteX212" fmla="*/ 909726 w 1117338"/>
                <a:gd name="connsiteY212" fmla="*/ 676893 h 958811"/>
                <a:gd name="connsiteX213" fmla="*/ 906607 w 1117338"/>
                <a:gd name="connsiteY213" fmla="*/ 678988 h 958811"/>
                <a:gd name="connsiteX214" fmla="*/ 905559 w 1117338"/>
                <a:gd name="connsiteY214" fmla="*/ 683651 h 958811"/>
                <a:gd name="connsiteX215" fmla="*/ 903488 w 1117338"/>
                <a:gd name="connsiteY215" fmla="*/ 686520 h 958811"/>
                <a:gd name="connsiteX216" fmla="*/ 900894 w 1117338"/>
                <a:gd name="connsiteY216" fmla="*/ 688839 h 958811"/>
                <a:gd name="connsiteX217" fmla="*/ 898299 w 1117338"/>
                <a:gd name="connsiteY217" fmla="*/ 689637 h 958811"/>
                <a:gd name="connsiteX218" fmla="*/ 891811 w 1117338"/>
                <a:gd name="connsiteY218" fmla="*/ 684948 h 958811"/>
                <a:gd name="connsiteX219" fmla="*/ 889191 w 1117338"/>
                <a:gd name="connsiteY219" fmla="*/ 683926 h 958811"/>
                <a:gd name="connsiteX220" fmla="*/ 883228 w 1117338"/>
                <a:gd name="connsiteY220" fmla="*/ 683402 h 958811"/>
                <a:gd name="connsiteX221" fmla="*/ 877240 w 1117338"/>
                <a:gd name="connsiteY221" fmla="*/ 681058 h 958811"/>
                <a:gd name="connsiteX222" fmla="*/ 869456 w 1117338"/>
                <a:gd name="connsiteY222" fmla="*/ 680035 h 958811"/>
                <a:gd name="connsiteX223" fmla="*/ 865813 w 1117338"/>
                <a:gd name="connsiteY223" fmla="*/ 680284 h 958811"/>
                <a:gd name="connsiteX224" fmla="*/ 857754 w 1117338"/>
                <a:gd name="connsiteY224" fmla="*/ 682105 h 958811"/>
                <a:gd name="connsiteX225" fmla="*/ 853862 w 1117338"/>
                <a:gd name="connsiteY225" fmla="*/ 683153 h 958811"/>
                <a:gd name="connsiteX226" fmla="*/ 845304 w 1117338"/>
                <a:gd name="connsiteY226" fmla="*/ 684699 h 958811"/>
                <a:gd name="connsiteX227" fmla="*/ 840089 w 1117338"/>
                <a:gd name="connsiteY227" fmla="*/ 687043 h 958811"/>
                <a:gd name="connsiteX228" fmla="*/ 836970 w 1117338"/>
                <a:gd name="connsiteY228" fmla="*/ 689637 h 958811"/>
                <a:gd name="connsiteX229" fmla="*/ 834126 w 1117338"/>
                <a:gd name="connsiteY229" fmla="*/ 694052 h 958811"/>
                <a:gd name="connsiteX230" fmla="*/ 830757 w 1117338"/>
                <a:gd name="connsiteY230" fmla="*/ 695349 h 958811"/>
                <a:gd name="connsiteX231" fmla="*/ 828936 w 1117338"/>
                <a:gd name="connsiteY231" fmla="*/ 694052 h 958811"/>
                <a:gd name="connsiteX232" fmla="*/ 826341 w 1117338"/>
                <a:gd name="connsiteY232" fmla="*/ 687293 h 958811"/>
                <a:gd name="connsiteX233" fmla="*/ 819305 w 1117338"/>
                <a:gd name="connsiteY233" fmla="*/ 680284 h 958811"/>
                <a:gd name="connsiteX234" fmla="*/ 816710 w 1117338"/>
                <a:gd name="connsiteY234" fmla="*/ 678988 h 958811"/>
                <a:gd name="connsiteX235" fmla="*/ 813092 w 1117338"/>
                <a:gd name="connsiteY235" fmla="*/ 678738 h 958811"/>
                <a:gd name="connsiteX236" fmla="*/ 809175 w 1117338"/>
                <a:gd name="connsiteY236" fmla="*/ 681058 h 958811"/>
                <a:gd name="connsiteX237" fmla="*/ 804259 w 1117338"/>
                <a:gd name="connsiteY237" fmla="*/ 684973 h 958811"/>
                <a:gd name="connsiteX238" fmla="*/ 800343 w 1117338"/>
                <a:gd name="connsiteY238" fmla="*/ 685472 h 958811"/>
                <a:gd name="connsiteX239" fmla="*/ 799569 w 1117338"/>
                <a:gd name="connsiteY239" fmla="*/ 683128 h 958811"/>
                <a:gd name="connsiteX240" fmla="*/ 799819 w 1117338"/>
                <a:gd name="connsiteY240" fmla="*/ 671455 h 958811"/>
                <a:gd name="connsiteX241" fmla="*/ 799319 w 1117338"/>
                <a:gd name="connsiteY241" fmla="*/ 669385 h 958811"/>
                <a:gd name="connsiteX242" fmla="*/ 795926 w 1117338"/>
                <a:gd name="connsiteY242" fmla="*/ 665220 h 958811"/>
                <a:gd name="connsiteX243" fmla="*/ 789439 w 1117338"/>
                <a:gd name="connsiteY243" fmla="*/ 659259 h 958811"/>
                <a:gd name="connsiteX244" fmla="*/ 785023 w 1117338"/>
                <a:gd name="connsiteY244" fmla="*/ 652226 h 958811"/>
                <a:gd name="connsiteX245" fmla="*/ 782428 w 1117338"/>
                <a:gd name="connsiteY245" fmla="*/ 650155 h 958811"/>
                <a:gd name="connsiteX246" fmla="*/ 779060 w 1117338"/>
                <a:gd name="connsiteY246" fmla="*/ 650929 h 958811"/>
                <a:gd name="connsiteX247" fmla="*/ 774369 w 1117338"/>
                <a:gd name="connsiteY247" fmla="*/ 655867 h 958811"/>
                <a:gd name="connsiteX248" fmla="*/ 769703 w 1117338"/>
                <a:gd name="connsiteY248" fmla="*/ 660032 h 958811"/>
                <a:gd name="connsiteX249" fmla="*/ 768131 w 1117338"/>
                <a:gd name="connsiteY249" fmla="*/ 660282 h 958811"/>
                <a:gd name="connsiteX250" fmla="*/ 766584 w 1117338"/>
                <a:gd name="connsiteY250" fmla="*/ 664696 h 958811"/>
                <a:gd name="connsiteX251" fmla="*/ 761120 w 1117338"/>
                <a:gd name="connsiteY251" fmla="*/ 662377 h 958811"/>
                <a:gd name="connsiteX252" fmla="*/ 755157 w 1117338"/>
                <a:gd name="connsiteY252" fmla="*/ 660805 h 958811"/>
                <a:gd name="connsiteX253" fmla="*/ 753061 w 1117338"/>
                <a:gd name="connsiteY253" fmla="*/ 670408 h 958811"/>
                <a:gd name="connsiteX254" fmla="*/ 748645 w 1117338"/>
                <a:gd name="connsiteY254" fmla="*/ 683153 h 958811"/>
                <a:gd name="connsiteX255" fmla="*/ 752288 w 1117338"/>
                <a:gd name="connsiteY255" fmla="*/ 685996 h 958811"/>
                <a:gd name="connsiteX256" fmla="*/ 750217 w 1117338"/>
                <a:gd name="connsiteY256" fmla="*/ 691184 h 958811"/>
                <a:gd name="connsiteX257" fmla="*/ 740336 w 1117338"/>
                <a:gd name="connsiteY257" fmla="*/ 709640 h 958811"/>
                <a:gd name="connsiteX258" fmla="*/ 734622 w 1117338"/>
                <a:gd name="connsiteY258" fmla="*/ 721312 h 958811"/>
                <a:gd name="connsiteX259" fmla="*/ 739563 w 1117338"/>
                <a:gd name="connsiteY259" fmla="*/ 723906 h 958811"/>
                <a:gd name="connsiteX260" fmla="*/ 743979 w 1117338"/>
                <a:gd name="connsiteY260" fmla="*/ 727298 h 958811"/>
                <a:gd name="connsiteX261" fmla="*/ 743205 w 1117338"/>
                <a:gd name="connsiteY261" fmla="*/ 729892 h 958811"/>
                <a:gd name="connsiteX262" fmla="*/ 732027 w 1117338"/>
                <a:gd name="connsiteY262" fmla="*/ 734032 h 958811"/>
                <a:gd name="connsiteX263" fmla="*/ 729957 w 1117338"/>
                <a:gd name="connsiteY263" fmla="*/ 734556 h 958811"/>
                <a:gd name="connsiteX264" fmla="*/ 728135 w 1117338"/>
                <a:gd name="connsiteY264" fmla="*/ 738447 h 958811"/>
                <a:gd name="connsiteX265" fmla="*/ 722671 w 1117338"/>
                <a:gd name="connsiteY265" fmla="*/ 745456 h 958811"/>
                <a:gd name="connsiteX266" fmla="*/ 718006 w 1117338"/>
                <a:gd name="connsiteY266" fmla="*/ 752464 h 958811"/>
                <a:gd name="connsiteX267" fmla="*/ 715411 w 1117338"/>
                <a:gd name="connsiteY267" fmla="*/ 754809 h 958811"/>
                <a:gd name="connsiteX268" fmla="*/ 708898 w 1117338"/>
                <a:gd name="connsiteY268" fmla="*/ 763114 h 958811"/>
                <a:gd name="connsiteX269" fmla="*/ 703184 w 1117338"/>
                <a:gd name="connsiteY269" fmla="*/ 766506 h 958811"/>
                <a:gd name="connsiteX270" fmla="*/ 700066 w 1117338"/>
                <a:gd name="connsiteY270" fmla="*/ 766506 h 958811"/>
                <a:gd name="connsiteX271" fmla="*/ 696698 w 1117338"/>
                <a:gd name="connsiteY271" fmla="*/ 783640 h 958811"/>
                <a:gd name="connsiteX272" fmla="*/ 702661 w 1117338"/>
                <a:gd name="connsiteY272" fmla="*/ 784937 h 958811"/>
                <a:gd name="connsiteX273" fmla="*/ 722147 w 1117338"/>
                <a:gd name="connsiteY273" fmla="*/ 786484 h 958811"/>
                <a:gd name="connsiteX274" fmla="*/ 731504 w 1117338"/>
                <a:gd name="connsiteY274" fmla="*/ 793517 h 958811"/>
                <a:gd name="connsiteX275" fmla="*/ 727861 w 1117338"/>
                <a:gd name="connsiteY275" fmla="*/ 801049 h 958811"/>
                <a:gd name="connsiteX276" fmla="*/ 729158 w 1117338"/>
                <a:gd name="connsiteY276" fmla="*/ 801822 h 958811"/>
                <a:gd name="connsiteX277" fmla="*/ 730456 w 1117338"/>
                <a:gd name="connsiteY277" fmla="*/ 804940 h 958811"/>
                <a:gd name="connsiteX278" fmla="*/ 731753 w 1117338"/>
                <a:gd name="connsiteY278" fmla="*/ 805439 h 958811"/>
                <a:gd name="connsiteX279" fmla="*/ 734373 w 1117338"/>
                <a:gd name="connsiteY279" fmla="*/ 808556 h 958811"/>
                <a:gd name="connsiteX280" fmla="*/ 736968 w 1117338"/>
                <a:gd name="connsiteY280" fmla="*/ 809604 h 958811"/>
                <a:gd name="connsiteX281" fmla="*/ 741110 w 1117338"/>
                <a:gd name="connsiteY281" fmla="*/ 809853 h 958811"/>
                <a:gd name="connsiteX282" fmla="*/ 747098 w 1117338"/>
                <a:gd name="connsiteY282" fmla="*/ 814268 h 958811"/>
                <a:gd name="connsiteX283" fmla="*/ 749443 w 1117338"/>
                <a:gd name="connsiteY283" fmla="*/ 815316 h 958811"/>
                <a:gd name="connsiteX284" fmla="*/ 756454 w 1117338"/>
                <a:gd name="connsiteY284" fmla="*/ 814792 h 958811"/>
                <a:gd name="connsiteX285" fmla="*/ 758525 w 1117338"/>
                <a:gd name="connsiteY285" fmla="*/ 816363 h 958811"/>
                <a:gd name="connsiteX286" fmla="*/ 760596 w 1117338"/>
                <a:gd name="connsiteY286" fmla="*/ 815590 h 958811"/>
                <a:gd name="connsiteX287" fmla="*/ 765287 w 1117338"/>
                <a:gd name="connsiteY287" fmla="*/ 816363 h 958811"/>
                <a:gd name="connsiteX288" fmla="*/ 765012 w 1117338"/>
                <a:gd name="connsiteY288" fmla="*/ 823895 h 958811"/>
                <a:gd name="connsiteX289" fmla="*/ 770726 w 1117338"/>
                <a:gd name="connsiteY289" fmla="*/ 825192 h 958811"/>
                <a:gd name="connsiteX290" fmla="*/ 772023 w 1117338"/>
                <a:gd name="connsiteY290" fmla="*/ 826240 h 958811"/>
                <a:gd name="connsiteX291" fmla="*/ 781380 w 1117338"/>
                <a:gd name="connsiteY291" fmla="*/ 825192 h 958811"/>
                <a:gd name="connsiteX292" fmla="*/ 782428 w 1117338"/>
                <a:gd name="connsiteY292" fmla="*/ 824669 h 958811"/>
                <a:gd name="connsiteX293" fmla="*/ 784773 w 1117338"/>
                <a:gd name="connsiteY293" fmla="*/ 818957 h 958811"/>
                <a:gd name="connsiteX294" fmla="*/ 790212 w 1117338"/>
                <a:gd name="connsiteY294" fmla="*/ 819231 h 958811"/>
                <a:gd name="connsiteX295" fmla="*/ 789439 w 1117338"/>
                <a:gd name="connsiteY295" fmla="*/ 821825 h 958811"/>
                <a:gd name="connsiteX296" fmla="*/ 794379 w 1117338"/>
                <a:gd name="connsiteY296" fmla="*/ 824669 h 958811"/>
                <a:gd name="connsiteX297" fmla="*/ 797498 w 1117338"/>
                <a:gd name="connsiteY297" fmla="*/ 824943 h 958811"/>
                <a:gd name="connsiteX298" fmla="*/ 800617 w 1117338"/>
                <a:gd name="connsiteY298" fmla="*/ 824419 h 958811"/>
                <a:gd name="connsiteX299" fmla="*/ 807878 w 1117338"/>
                <a:gd name="connsiteY299" fmla="*/ 824669 h 958811"/>
                <a:gd name="connsiteX300" fmla="*/ 812568 w 1117338"/>
                <a:gd name="connsiteY300" fmla="*/ 829881 h 958811"/>
                <a:gd name="connsiteX301" fmla="*/ 808925 w 1117338"/>
                <a:gd name="connsiteY301" fmla="*/ 833772 h 958811"/>
                <a:gd name="connsiteX302" fmla="*/ 807628 w 1117338"/>
                <a:gd name="connsiteY302" fmla="*/ 836615 h 958811"/>
                <a:gd name="connsiteX303" fmla="*/ 807104 w 1117338"/>
                <a:gd name="connsiteY303" fmla="*/ 840007 h 958811"/>
                <a:gd name="connsiteX304" fmla="*/ 805807 w 1117338"/>
                <a:gd name="connsiteY304" fmla="*/ 843374 h 958811"/>
                <a:gd name="connsiteX305" fmla="*/ 803212 w 1117338"/>
                <a:gd name="connsiteY305" fmla="*/ 845968 h 958811"/>
                <a:gd name="connsiteX306" fmla="*/ 799319 w 1117338"/>
                <a:gd name="connsiteY306" fmla="*/ 848038 h 958811"/>
                <a:gd name="connsiteX307" fmla="*/ 775666 w 1117338"/>
                <a:gd name="connsiteY307" fmla="*/ 856094 h 958811"/>
                <a:gd name="connsiteX308" fmla="*/ 768655 w 1117338"/>
                <a:gd name="connsiteY308" fmla="*/ 856369 h 958811"/>
                <a:gd name="connsiteX309" fmla="*/ 764239 w 1117338"/>
                <a:gd name="connsiteY309" fmla="*/ 855571 h 958811"/>
                <a:gd name="connsiteX310" fmla="*/ 740610 w 1117338"/>
                <a:gd name="connsiteY310" fmla="*/ 846492 h 958811"/>
                <a:gd name="connsiteX311" fmla="*/ 735396 w 1117338"/>
                <a:gd name="connsiteY311" fmla="*/ 846492 h 958811"/>
                <a:gd name="connsiteX312" fmla="*/ 731778 w 1117338"/>
                <a:gd name="connsiteY312" fmla="*/ 848038 h 958811"/>
                <a:gd name="connsiteX313" fmla="*/ 725016 w 1117338"/>
                <a:gd name="connsiteY313" fmla="*/ 852977 h 958811"/>
                <a:gd name="connsiteX314" fmla="*/ 722671 w 1117338"/>
                <a:gd name="connsiteY314" fmla="*/ 853251 h 958811"/>
                <a:gd name="connsiteX315" fmla="*/ 717482 w 1117338"/>
                <a:gd name="connsiteY315" fmla="*/ 852453 h 958811"/>
                <a:gd name="connsiteX316" fmla="*/ 712017 w 1117338"/>
                <a:gd name="connsiteY316" fmla="*/ 854024 h 958811"/>
                <a:gd name="connsiteX317" fmla="*/ 699816 w 1117338"/>
                <a:gd name="connsiteY317" fmla="*/ 858439 h 958811"/>
                <a:gd name="connsiteX318" fmla="*/ 675914 w 1117338"/>
                <a:gd name="connsiteY318" fmla="*/ 864150 h 958811"/>
                <a:gd name="connsiteX319" fmla="*/ 672271 w 1117338"/>
                <a:gd name="connsiteY319" fmla="*/ 868041 h 958811"/>
                <a:gd name="connsiteX320" fmla="*/ 669152 w 1117338"/>
                <a:gd name="connsiteY320" fmla="*/ 868041 h 958811"/>
                <a:gd name="connsiteX321" fmla="*/ 665260 w 1117338"/>
                <a:gd name="connsiteY321" fmla="*/ 864924 h 958811"/>
                <a:gd name="connsiteX322" fmla="*/ 662914 w 1117338"/>
                <a:gd name="connsiteY322" fmla="*/ 864400 h 958811"/>
                <a:gd name="connsiteX323" fmla="*/ 659297 w 1117338"/>
                <a:gd name="connsiteY323" fmla="*/ 864924 h 958811"/>
                <a:gd name="connsiteX324" fmla="*/ 656178 w 1117338"/>
                <a:gd name="connsiteY324" fmla="*/ 868041 h 958811"/>
                <a:gd name="connsiteX325" fmla="*/ 654082 w 1117338"/>
                <a:gd name="connsiteY325" fmla="*/ 873229 h 958811"/>
                <a:gd name="connsiteX326" fmla="*/ 650464 w 1117338"/>
                <a:gd name="connsiteY326" fmla="*/ 876097 h 958811"/>
                <a:gd name="connsiteX327" fmla="*/ 646048 w 1117338"/>
                <a:gd name="connsiteY327" fmla="*/ 876097 h 958811"/>
                <a:gd name="connsiteX328" fmla="*/ 644226 w 1117338"/>
                <a:gd name="connsiteY328" fmla="*/ 877918 h 958811"/>
                <a:gd name="connsiteX329" fmla="*/ 644226 w 1117338"/>
                <a:gd name="connsiteY329" fmla="*/ 881534 h 958811"/>
                <a:gd name="connsiteX330" fmla="*/ 646298 w 1117338"/>
                <a:gd name="connsiteY330" fmla="*/ 890114 h 958811"/>
                <a:gd name="connsiteX331" fmla="*/ 648368 w 1117338"/>
                <a:gd name="connsiteY331" fmla="*/ 894005 h 958811"/>
                <a:gd name="connsiteX332" fmla="*/ 647345 w 1117338"/>
                <a:gd name="connsiteY332" fmla="*/ 899467 h 958811"/>
                <a:gd name="connsiteX333" fmla="*/ 644725 w 1117338"/>
                <a:gd name="connsiteY333" fmla="*/ 906725 h 958811"/>
                <a:gd name="connsiteX334" fmla="*/ 642130 w 1117338"/>
                <a:gd name="connsiteY334" fmla="*/ 910117 h 958811"/>
                <a:gd name="connsiteX335" fmla="*/ 638762 w 1117338"/>
                <a:gd name="connsiteY335" fmla="*/ 911663 h 958811"/>
                <a:gd name="connsiteX336" fmla="*/ 634346 w 1117338"/>
                <a:gd name="connsiteY336" fmla="*/ 912710 h 958811"/>
                <a:gd name="connsiteX337" fmla="*/ 632001 w 1117338"/>
                <a:gd name="connsiteY337" fmla="*/ 915055 h 958811"/>
                <a:gd name="connsiteX338" fmla="*/ 627585 w 1117338"/>
                <a:gd name="connsiteY338" fmla="*/ 913234 h 958811"/>
                <a:gd name="connsiteX339" fmla="*/ 623692 w 1117338"/>
                <a:gd name="connsiteY339" fmla="*/ 912710 h 958811"/>
                <a:gd name="connsiteX340" fmla="*/ 622145 w 1117338"/>
                <a:gd name="connsiteY340" fmla="*/ 910117 h 958811"/>
                <a:gd name="connsiteX341" fmla="*/ 621621 w 1117338"/>
                <a:gd name="connsiteY341" fmla="*/ 905952 h 958811"/>
                <a:gd name="connsiteX342" fmla="*/ 619276 w 1117338"/>
                <a:gd name="connsiteY342" fmla="*/ 903632 h 958811"/>
                <a:gd name="connsiteX343" fmla="*/ 614086 w 1117338"/>
                <a:gd name="connsiteY343" fmla="*/ 902335 h 958811"/>
                <a:gd name="connsiteX344" fmla="*/ 610967 w 1117338"/>
                <a:gd name="connsiteY344" fmla="*/ 899467 h 958811"/>
                <a:gd name="connsiteX345" fmla="*/ 609670 w 1117338"/>
                <a:gd name="connsiteY345" fmla="*/ 895302 h 958811"/>
                <a:gd name="connsiteX346" fmla="*/ 608123 w 1117338"/>
                <a:gd name="connsiteY346" fmla="*/ 894005 h 958811"/>
                <a:gd name="connsiteX347" fmla="*/ 603956 w 1117338"/>
                <a:gd name="connsiteY347" fmla="*/ 893755 h 958811"/>
                <a:gd name="connsiteX348" fmla="*/ 601885 w 1117338"/>
                <a:gd name="connsiteY348" fmla="*/ 894529 h 958811"/>
                <a:gd name="connsiteX349" fmla="*/ 599789 w 1117338"/>
                <a:gd name="connsiteY349" fmla="*/ 892708 h 958811"/>
                <a:gd name="connsiteX350" fmla="*/ 595373 w 1117338"/>
                <a:gd name="connsiteY350" fmla="*/ 879988 h 958811"/>
                <a:gd name="connsiteX351" fmla="*/ 592778 w 1117338"/>
                <a:gd name="connsiteY351" fmla="*/ 879988 h 958811"/>
                <a:gd name="connsiteX352" fmla="*/ 589135 w 1117338"/>
                <a:gd name="connsiteY352" fmla="*/ 878441 h 958811"/>
                <a:gd name="connsiteX353" fmla="*/ 580577 w 1117338"/>
                <a:gd name="connsiteY353" fmla="*/ 877918 h 958811"/>
                <a:gd name="connsiteX354" fmla="*/ 576161 w 1117338"/>
                <a:gd name="connsiteY354" fmla="*/ 883380 h 958811"/>
                <a:gd name="connsiteX355" fmla="*/ 572269 w 1117338"/>
                <a:gd name="connsiteY355" fmla="*/ 883380 h 958811"/>
                <a:gd name="connsiteX356" fmla="*/ 569923 w 1117338"/>
                <a:gd name="connsiteY356" fmla="*/ 884402 h 958811"/>
                <a:gd name="connsiteX357" fmla="*/ 567328 w 1117338"/>
                <a:gd name="connsiteY357" fmla="*/ 887021 h 958811"/>
                <a:gd name="connsiteX358" fmla="*/ 562638 w 1117338"/>
                <a:gd name="connsiteY358" fmla="*/ 887021 h 958811"/>
                <a:gd name="connsiteX359" fmla="*/ 555627 w 1117338"/>
                <a:gd name="connsiteY359" fmla="*/ 892733 h 958811"/>
                <a:gd name="connsiteX360" fmla="*/ 553032 w 1117338"/>
                <a:gd name="connsiteY360" fmla="*/ 891935 h 958811"/>
                <a:gd name="connsiteX361" fmla="*/ 549664 w 1117338"/>
                <a:gd name="connsiteY361" fmla="*/ 896100 h 958811"/>
                <a:gd name="connsiteX362" fmla="*/ 546021 w 1117338"/>
                <a:gd name="connsiteY362" fmla="*/ 896873 h 958811"/>
                <a:gd name="connsiteX363" fmla="*/ 539010 w 1117338"/>
                <a:gd name="connsiteY363" fmla="*/ 897397 h 958811"/>
                <a:gd name="connsiteX364" fmla="*/ 536140 w 1117338"/>
                <a:gd name="connsiteY364" fmla="*/ 898170 h 958811"/>
                <a:gd name="connsiteX365" fmla="*/ 527582 w 1117338"/>
                <a:gd name="connsiteY365" fmla="*/ 901288 h 958811"/>
                <a:gd name="connsiteX366" fmla="*/ 519249 w 1117338"/>
                <a:gd name="connsiteY366" fmla="*/ 904156 h 958811"/>
                <a:gd name="connsiteX367" fmla="*/ 518750 w 1117338"/>
                <a:gd name="connsiteY367" fmla="*/ 904929 h 958811"/>
                <a:gd name="connsiteX368" fmla="*/ 511988 w 1117338"/>
                <a:gd name="connsiteY368" fmla="*/ 904929 h 958811"/>
                <a:gd name="connsiteX369" fmla="*/ 507822 w 1117338"/>
                <a:gd name="connsiteY369" fmla="*/ 903383 h 958811"/>
                <a:gd name="connsiteX370" fmla="*/ 506025 w 1117338"/>
                <a:gd name="connsiteY370" fmla="*/ 897397 h 958811"/>
                <a:gd name="connsiteX371" fmla="*/ 502632 w 1117338"/>
                <a:gd name="connsiteY371" fmla="*/ 894279 h 958811"/>
                <a:gd name="connsiteX372" fmla="*/ 500037 w 1117338"/>
                <a:gd name="connsiteY372" fmla="*/ 894030 h 958811"/>
                <a:gd name="connsiteX373" fmla="*/ 499263 w 1117338"/>
                <a:gd name="connsiteY373" fmla="*/ 891161 h 958811"/>
                <a:gd name="connsiteX374" fmla="*/ 493550 w 1117338"/>
                <a:gd name="connsiteY374" fmla="*/ 888044 h 958811"/>
                <a:gd name="connsiteX375" fmla="*/ 491204 w 1117338"/>
                <a:gd name="connsiteY375" fmla="*/ 885974 h 958811"/>
                <a:gd name="connsiteX376" fmla="*/ 487836 w 1117338"/>
                <a:gd name="connsiteY376" fmla="*/ 884926 h 958811"/>
                <a:gd name="connsiteX377" fmla="*/ 484193 w 1117338"/>
                <a:gd name="connsiteY377" fmla="*/ 882856 h 958811"/>
                <a:gd name="connsiteX378" fmla="*/ 482372 w 1117338"/>
                <a:gd name="connsiteY378" fmla="*/ 879988 h 958811"/>
                <a:gd name="connsiteX379" fmla="*/ 477182 w 1117338"/>
                <a:gd name="connsiteY379" fmla="*/ 881285 h 958811"/>
                <a:gd name="connsiteX380" fmla="*/ 473789 w 1117338"/>
                <a:gd name="connsiteY380" fmla="*/ 879738 h 958811"/>
                <a:gd name="connsiteX381" fmla="*/ 471468 w 1117338"/>
                <a:gd name="connsiteY381" fmla="*/ 887520 h 958811"/>
                <a:gd name="connsiteX382" fmla="*/ 461338 w 1117338"/>
                <a:gd name="connsiteY382" fmla="*/ 884153 h 958811"/>
                <a:gd name="connsiteX383" fmla="*/ 460041 w 1117338"/>
                <a:gd name="connsiteY383" fmla="*/ 891161 h 958811"/>
                <a:gd name="connsiteX384" fmla="*/ 457172 w 1117338"/>
                <a:gd name="connsiteY384" fmla="*/ 890388 h 958811"/>
                <a:gd name="connsiteX385" fmla="*/ 456398 w 1117338"/>
                <a:gd name="connsiteY385" fmla="*/ 898943 h 958811"/>
                <a:gd name="connsiteX386" fmla="*/ 455350 w 1117338"/>
                <a:gd name="connsiteY386" fmla="*/ 903108 h 958811"/>
                <a:gd name="connsiteX387" fmla="*/ 453803 w 1117338"/>
                <a:gd name="connsiteY387" fmla="*/ 902859 h 958811"/>
                <a:gd name="connsiteX388" fmla="*/ 453279 w 1117338"/>
                <a:gd name="connsiteY388" fmla="*/ 910640 h 958811"/>
                <a:gd name="connsiteX389" fmla="*/ 454577 w 1117338"/>
                <a:gd name="connsiteY389" fmla="*/ 910890 h 958811"/>
                <a:gd name="connsiteX390" fmla="*/ 454827 w 1117338"/>
                <a:gd name="connsiteY390" fmla="*/ 914806 h 958811"/>
                <a:gd name="connsiteX391" fmla="*/ 455874 w 1117338"/>
                <a:gd name="connsiteY391" fmla="*/ 915304 h 958811"/>
                <a:gd name="connsiteX392" fmla="*/ 456124 w 1117338"/>
                <a:gd name="connsiteY392" fmla="*/ 921290 h 958811"/>
                <a:gd name="connsiteX393" fmla="*/ 458220 w 1117338"/>
                <a:gd name="connsiteY393" fmla="*/ 929845 h 958811"/>
                <a:gd name="connsiteX394" fmla="*/ 457945 w 1117338"/>
                <a:gd name="connsiteY394" fmla="*/ 936355 h 958811"/>
                <a:gd name="connsiteX395" fmla="*/ 458220 w 1117338"/>
                <a:gd name="connsiteY395" fmla="*/ 947005 h 958811"/>
                <a:gd name="connsiteX396" fmla="*/ 455350 w 1117338"/>
                <a:gd name="connsiteY396" fmla="*/ 949598 h 958811"/>
                <a:gd name="connsiteX397" fmla="*/ 449886 w 1117338"/>
                <a:gd name="connsiteY397" fmla="*/ 949848 h 958811"/>
                <a:gd name="connsiteX398" fmla="*/ 438983 w 1117338"/>
                <a:gd name="connsiteY398" fmla="*/ 955310 h 958811"/>
                <a:gd name="connsiteX399" fmla="*/ 437161 w 1117338"/>
                <a:gd name="connsiteY399" fmla="*/ 954512 h 958811"/>
                <a:gd name="connsiteX400" fmla="*/ 430924 w 1117338"/>
                <a:gd name="connsiteY400" fmla="*/ 956332 h 958811"/>
                <a:gd name="connsiteX401" fmla="*/ 426008 w 1117338"/>
                <a:gd name="connsiteY401" fmla="*/ 958428 h 958811"/>
                <a:gd name="connsiteX402" fmla="*/ 422366 w 1117338"/>
                <a:gd name="connsiteY402" fmla="*/ 951668 h 958811"/>
                <a:gd name="connsiteX403" fmla="*/ 418473 w 1117338"/>
                <a:gd name="connsiteY403" fmla="*/ 944910 h 958811"/>
                <a:gd name="connsiteX404" fmla="*/ 413533 w 1117338"/>
                <a:gd name="connsiteY404" fmla="*/ 936080 h 958811"/>
                <a:gd name="connsiteX405" fmla="*/ 413533 w 1117338"/>
                <a:gd name="connsiteY405" fmla="*/ 934783 h 958811"/>
                <a:gd name="connsiteX406" fmla="*/ 406772 w 1117338"/>
                <a:gd name="connsiteY406" fmla="*/ 917649 h 958811"/>
                <a:gd name="connsiteX407" fmla="*/ 404701 w 1117338"/>
                <a:gd name="connsiteY407" fmla="*/ 914531 h 958811"/>
                <a:gd name="connsiteX408" fmla="*/ 404701 w 1117338"/>
                <a:gd name="connsiteY408" fmla="*/ 911937 h 958811"/>
                <a:gd name="connsiteX409" fmla="*/ 402355 w 1117338"/>
                <a:gd name="connsiteY409" fmla="*/ 911414 h 958811"/>
                <a:gd name="connsiteX410" fmla="*/ 392999 w 1117338"/>
                <a:gd name="connsiteY410" fmla="*/ 901811 h 958811"/>
                <a:gd name="connsiteX411" fmla="*/ 383917 w 1117338"/>
                <a:gd name="connsiteY411" fmla="*/ 891411 h 958811"/>
                <a:gd name="connsiteX412" fmla="*/ 381322 w 1117338"/>
                <a:gd name="connsiteY412" fmla="*/ 887794 h 958811"/>
                <a:gd name="connsiteX413" fmla="*/ 379226 w 1117338"/>
                <a:gd name="connsiteY413" fmla="*/ 882083 h 958811"/>
                <a:gd name="connsiteX414" fmla="*/ 377679 w 1117338"/>
                <a:gd name="connsiteY414" fmla="*/ 875049 h 958811"/>
                <a:gd name="connsiteX415" fmla="*/ 377405 w 1117338"/>
                <a:gd name="connsiteY415" fmla="*/ 871433 h 958811"/>
                <a:gd name="connsiteX416" fmla="*/ 377929 w 1117338"/>
                <a:gd name="connsiteY416" fmla="*/ 860259 h 958811"/>
                <a:gd name="connsiteX417" fmla="*/ 380000 w 1117338"/>
                <a:gd name="connsiteY417" fmla="*/ 861806 h 958811"/>
                <a:gd name="connsiteX418" fmla="*/ 383393 w 1117338"/>
                <a:gd name="connsiteY418" fmla="*/ 861033 h 958811"/>
                <a:gd name="connsiteX419" fmla="*/ 384940 w 1117338"/>
                <a:gd name="connsiteY419" fmla="*/ 862330 h 958811"/>
                <a:gd name="connsiteX420" fmla="*/ 389630 w 1117338"/>
                <a:gd name="connsiteY420" fmla="*/ 859985 h 958811"/>
                <a:gd name="connsiteX421" fmla="*/ 391452 w 1117338"/>
                <a:gd name="connsiteY421" fmla="*/ 857666 h 958811"/>
                <a:gd name="connsiteX422" fmla="*/ 386237 w 1117338"/>
                <a:gd name="connsiteY422" fmla="*/ 850657 h 958811"/>
                <a:gd name="connsiteX423" fmla="*/ 387809 w 1117338"/>
                <a:gd name="connsiteY423" fmla="*/ 849086 h 958811"/>
                <a:gd name="connsiteX424" fmla="*/ 392225 w 1117338"/>
                <a:gd name="connsiteY424" fmla="*/ 842077 h 958811"/>
                <a:gd name="connsiteX425" fmla="*/ 395069 w 1117338"/>
                <a:gd name="connsiteY425" fmla="*/ 836366 h 958811"/>
                <a:gd name="connsiteX426" fmla="*/ 392749 w 1117338"/>
                <a:gd name="connsiteY426" fmla="*/ 834296 h 958811"/>
                <a:gd name="connsiteX427" fmla="*/ 388333 w 1117338"/>
                <a:gd name="connsiteY427" fmla="*/ 824419 h 958811"/>
                <a:gd name="connsiteX428" fmla="*/ 383917 w 1117338"/>
                <a:gd name="connsiteY428" fmla="*/ 815839 h 958811"/>
                <a:gd name="connsiteX429" fmla="*/ 383119 w 1117338"/>
                <a:gd name="connsiteY429" fmla="*/ 812472 h 958811"/>
                <a:gd name="connsiteX430" fmla="*/ 385713 w 1117338"/>
                <a:gd name="connsiteY430" fmla="*/ 811948 h 958811"/>
                <a:gd name="connsiteX431" fmla="*/ 384690 w 1117338"/>
                <a:gd name="connsiteY431" fmla="*/ 808581 h 958811"/>
                <a:gd name="connsiteX432" fmla="*/ 383119 w 1117338"/>
                <a:gd name="connsiteY432" fmla="*/ 797408 h 958811"/>
                <a:gd name="connsiteX433" fmla="*/ 384416 w 1117338"/>
                <a:gd name="connsiteY433" fmla="*/ 792744 h 958811"/>
                <a:gd name="connsiteX434" fmla="*/ 387535 w 1117338"/>
                <a:gd name="connsiteY434" fmla="*/ 787806 h 958811"/>
                <a:gd name="connsiteX435" fmla="*/ 388583 w 1117338"/>
                <a:gd name="connsiteY435" fmla="*/ 783391 h 958811"/>
                <a:gd name="connsiteX436" fmla="*/ 390404 w 1117338"/>
                <a:gd name="connsiteY436" fmla="*/ 779750 h 958811"/>
                <a:gd name="connsiteX437" fmla="*/ 392749 w 1117338"/>
                <a:gd name="connsiteY437" fmla="*/ 777929 h 958811"/>
                <a:gd name="connsiteX438" fmla="*/ 395069 w 1117338"/>
                <a:gd name="connsiteY438" fmla="*/ 777430 h 958811"/>
                <a:gd name="connsiteX439" fmla="*/ 395344 w 1117338"/>
                <a:gd name="connsiteY439" fmla="*/ 775086 h 958811"/>
                <a:gd name="connsiteX440" fmla="*/ 397664 w 1117338"/>
                <a:gd name="connsiteY440" fmla="*/ 773789 h 958811"/>
                <a:gd name="connsiteX441" fmla="*/ 400534 w 1117338"/>
                <a:gd name="connsiteY441" fmla="*/ 773789 h 958811"/>
                <a:gd name="connsiteX442" fmla="*/ 401831 w 1117338"/>
                <a:gd name="connsiteY442" fmla="*/ 758973 h 958811"/>
                <a:gd name="connsiteX443" fmla="*/ 403653 w 1117338"/>
                <a:gd name="connsiteY443" fmla="*/ 749621 h 958811"/>
                <a:gd name="connsiteX444" fmla="*/ 403403 w 1117338"/>
                <a:gd name="connsiteY444" fmla="*/ 743410 h 958811"/>
                <a:gd name="connsiteX445" fmla="*/ 401307 w 1117338"/>
                <a:gd name="connsiteY445" fmla="*/ 726251 h 958811"/>
                <a:gd name="connsiteX446" fmla="*/ 400010 w 1117338"/>
                <a:gd name="connsiteY446" fmla="*/ 710688 h 958811"/>
                <a:gd name="connsiteX447" fmla="*/ 398987 w 1117338"/>
                <a:gd name="connsiteY447" fmla="*/ 705749 h 958811"/>
                <a:gd name="connsiteX448" fmla="*/ 407021 w 1117338"/>
                <a:gd name="connsiteY448" fmla="*/ 705749 h 958811"/>
                <a:gd name="connsiteX449" fmla="*/ 419247 w 1117338"/>
                <a:gd name="connsiteY449" fmla="*/ 704452 h 958811"/>
                <a:gd name="connsiteX450" fmla="*/ 429626 w 1117338"/>
                <a:gd name="connsiteY450" fmla="*/ 703155 h 958811"/>
                <a:gd name="connsiteX451" fmla="*/ 434317 w 1117338"/>
                <a:gd name="connsiteY451" fmla="*/ 702881 h 958811"/>
                <a:gd name="connsiteX452" fmla="*/ 447042 w 1117338"/>
                <a:gd name="connsiteY452" fmla="*/ 700811 h 958811"/>
                <a:gd name="connsiteX453" fmla="*/ 449886 w 1117338"/>
                <a:gd name="connsiteY453" fmla="*/ 700811 h 958811"/>
                <a:gd name="connsiteX454" fmla="*/ 469372 w 1117338"/>
                <a:gd name="connsiteY454" fmla="*/ 698217 h 958811"/>
                <a:gd name="connsiteX455" fmla="*/ 478729 w 1117338"/>
                <a:gd name="connsiteY455" fmla="*/ 697170 h 958811"/>
                <a:gd name="connsiteX456" fmla="*/ 494323 w 1117338"/>
                <a:gd name="connsiteY456" fmla="*/ 696147 h 958811"/>
                <a:gd name="connsiteX457" fmla="*/ 494323 w 1117338"/>
                <a:gd name="connsiteY457" fmla="*/ 690161 h 958811"/>
                <a:gd name="connsiteX458" fmla="*/ 493025 w 1117338"/>
                <a:gd name="connsiteY458" fmla="*/ 682629 h 958811"/>
                <a:gd name="connsiteX459" fmla="*/ 494573 w 1117338"/>
                <a:gd name="connsiteY459" fmla="*/ 675371 h 958811"/>
                <a:gd name="connsiteX460" fmla="*/ 489134 w 1117338"/>
                <a:gd name="connsiteY460" fmla="*/ 671455 h 958811"/>
                <a:gd name="connsiteX461" fmla="*/ 483669 w 1117338"/>
                <a:gd name="connsiteY461" fmla="*/ 670682 h 958811"/>
                <a:gd name="connsiteX462" fmla="*/ 473015 w 1117338"/>
                <a:gd name="connsiteY462" fmla="*/ 665220 h 958811"/>
                <a:gd name="connsiteX463" fmla="*/ 460016 w 1117338"/>
                <a:gd name="connsiteY463" fmla="*/ 659010 h 958811"/>
                <a:gd name="connsiteX464" fmla="*/ 458993 w 1117338"/>
                <a:gd name="connsiteY464" fmla="*/ 656665 h 958811"/>
                <a:gd name="connsiteX465" fmla="*/ 458993 w 1117338"/>
                <a:gd name="connsiteY465" fmla="*/ 653797 h 958811"/>
                <a:gd name="connsiteX466" fmla="*/ 453005 w 1117338"/>
                <a:gd name="connsiteY466" fmla="*/ 653273 h 958811"/>
                <a:gd name="connsiteX467" fmla="*/ 452232 w 1117338"/>
                <a:gd name="connsiteY467" fmla="*/ 645491 h 958811"/>
                <a:gd name="connsiteX468" fmla="*/ 454053 w 1117338"/>
                <a:gd name="connsiteY468" fmla="*/ 644718 h 958811"/>
                <a:gd name="connsiteX469" fmla="*/ 455600 w 1117338"/>
                <a:gd name="connsiteY469" fmla="*/ 638483 h 958811"/>
                <a:gd name="connsiteX470" fmla="*/ 450410 w 1117338"/>
                <a:gd name="connsiteY470" fmla="*/ 627833 h 958811"/>
                <a:gd name="connsiteX471" fmla="*/ 446243 w 1117338"/>
                <a:gd name="connsiteY471" fmla="*/ 632772 h 958811"/>
                <a:gd name="connsiteX472" fmla="*/ 440030 w 1117338"/>
                <a:gd name="connsiteY472" fmla="*/ 634592 h 958811"/>
                <a:gd name="connsiteX473" fmla="*/ 439756 w 1117338"/>
                <a:gd name="connsiteY473" fmla="*/ 637436 h 958811"/>
                <a:gd name="connsiteX474" fmla="*/ 441578 w 1117338"/>
                <a:gd name="connsiteY474" fmla="*/ 640553 h 958811"/>
                <a:gd name="connsiteX475" fmla="*/ 438983 w 1117338"/>
                <a:gd name="connsiteY475" fmla="*/ 643147 h 958811"/>
                <a:gd name="connsiteX476" fmla="*/ 436388 w 1117338"/>
                <a:gd name="connsiteY476" fmla="*/ 643671 h 958811"/>
                <a:gd name="connsiteX477" fmla="*/ 433269 w 1117338"/>
                <a:gd name="connsiteY477" fmla="*/ 642374 h 958811"/>
                <a:gd name="connsiteX478" fmla="*/ 432745 w 1117338"/>
                <a:gd name="connsiteY478" fmla="*/ 640030 h 958811"/>
                <a:gd name="connsiteX479" fmla="*/ 433793 w 1117338"/>
                <a:gd name="connsiteY479" fmla="*/ 635864 h 958811"/>
                <a:gd name="connsiteX480" fmla="*/ 433544 w 1117338"/>
                <a:gd name="connsiteY480" fmla="*/ 632248 h 958811"/>
                <a:gd name="connsiteX481" fmla="*/ 430924 w 1117338"/>
                <a:gd name="connsiteY481" fmla="*/ 627035 h 958811"/>
                <a:gd name="connsiteX482" fmla="*/ 427306 w 1117338"/>
                <a:gd name="connsiteY482" fmla="*/ 626536 h 958811"/>
                <a:gd name="connsiteX483" fmla="*/ 421317 w 1117338"/>
                <a:gd name="connsiteY483" fmla="*/ 629130 h 958811"/>
                <a:gd name="connsiteX484" fmla="*/ 411712 w 1117338"/>
                <a:gd name="connsiteY484" fmla="*/ 634318 h 958811"/>
                <a:gd name="connsiteX485" fmla="*/ 408842 w 1117338"/>
                <a:gd name="connsiteY485" fmla="*/ 635091 h 958811"/>
                <a:gd name="connsiteX486" fmla="*/ 401582 w 1117338"/>
                <a:gd name="connsiteY486" fmla="*/ 635366 h 958811"/>
                <a:gd name="connsiteX487" fmla="*/ 390654 w 1117338"/>
                <a:gd name="connsiteY487" fmla="*/ 637436 h 958811"/>
                <a:gd name="connsiteX488" fmla="*/ 388857 w 1117338"/>
                <a:gd name="connsiteY488" fmla="*/ 637186 h 958811"/>
                <a:gd name="connsiteX489" fmla="*/ 383917 w 1117338"/>
                <a:gd name="connsiteY489" fmla="*/ 634592 h 958811"/>
                <a:gd name="connsiteX490" fmla="*/ 380274 w 1117338"/>
                <a:gd name="connsiteY490" fmla="*/ 633794 h 958811"/>
                <a:gd name="connsiteX491" fmla="*/ 377405 w 1117338"/>
                <a:gd name="connsiteY491" fmla="*/ 634318 h 958811"/>
                <a:gd name="connsiteX492" fmla="*/ 372739 w 1117338"/>
                <a:gd name="connsiteY492" fmla="*/ 637685 h 958811"/>
                <a:gd name="connsiteX493" fmla="*/ 370144 w 1117338"/>
                <a:gd name="connsiteY493" fmla="*/ 637436 h 958811"/>
                <a:gd name="connsiteX494" fmla="*/ 357668 w 1117338"/>
                <a:gd name="connsiteY494" fmla="*/ 629654 h 958811"/>
                <a:gd name="connsiteX495" fmla="*/ 348063 w 1117338"/>
                <a:gd name="connsiteY495" fmla="*/ 627035 h 958811"/>
                <a:gd name="connsiteX496" fmla="*/ 345468 w 1117338"/>
                <a:gd name="connsiteY496" fmla="*/ 624716 h 958811"/>
                <a:gd name="connsiteX497" fmla="*/ 344944 w 1117338"/>
                <a:gd name="connsiteY497" fmla="*/ 621598 h 958811"/>
                <a:gd name="connsiteX498" fmla="*/ 345193 w 1117338"/>
                <a:gd name="connsiteY498" fmla="*/ 616136 h 958811"/>
                <a:gd name="connsiteX499" fmla="*/ 342873 w 1117338"/>
                <a:gd name="connsiteY499" fmla="*/ 608354 h 958811"/>
                <a:gd name="connsiteX500" fmla="*/ 342349 w 1117338"/>
                <a:gd name="connsiteY500" fmla="*/ 603665 h 958811"/>
                <a:gd name="connsiteX501" fmla="*/ 342099 w 1117338"/>
                <a:gd name="connsiteY501" fmla="*/ 599001 h 958811"/>
                <a:gd name="connsiteX502" fmla="*/ 341575 w 1117338"/>
                <a:gd name="connsiteY502" fmla="*/ 595360 h 958811"/>
                <a:gd name="connsiteX503" fmla="*/ 339505 w 1117338"/>
                <a:gd name="connsiteY503" fmla="*/ 590945 h 958811"/>
                <a:gd name="connsiteX504" fmla="*/ 337933 w 1117338"/>
                <a:gd name="connsiteY504" fmla="*/ 588875 h 958811"/>
                <a:gd name="connsiteX505" fmla="*/ 334814 w 1117338"/>
                <a:gd name="connsiteY505" fmla="*/ 588102 h 958811"/>
                <a:gd name="connsiteX506" fmla="*/ 329874 w 1117338"/>
                <a:gd name="connsiteY506" fmla="*/ 587304 h 958811"/>
                <a:gd name="connsiteX507" fmla="*/ 327803 w 1117338"/>
                <a:gd name="connsiteY507" fmla="*/ 585758 h 958811"/>
                <a:gd name="connsiteX508" fmla="*/ 325981 w 1117338"/>
                <a:gd name="connsiteY508" fmla="*/ 582640 h 958811"/>
                <a:gd name="connsiteX509" fmla="*/ 324684 w 1117338"/>
                <a:gd name="connsiteY509" fmla="*/ 578475 h 958811"/>
                <a:gd name="connsiteX510" fmla="*/ 322364 w 1117338"/>
                <a:gd name="connsiteY510" fmla="*/ 574833 h 958811"/>
                <a:gd name="connsiteX511" fmla="*/ 319494 w 1117338"/>
                <a:gd name="connsiteY511" fmla="*/ 571990 h 958811"/>
                <a:gd name="connsiteX512" fmla="*/ 314305 w 1117338"/>
                <a:gd name="connsiteY512" fmla="*/ 566004 h 958811"/>
                <a:gd name="connsiteX513" fmla="*/ 311959 w 1117338"/>
                <a:gd name="connsiteY513" fmla="*/ 562114 h 958811"/>
                <a:gd name="connsiteX514" fmla="*/ 309614 w 1117338"/>
                <a:gd name="connsiteY514" fmla="*/ 556676 h 958811"/>
                <a:gd name="connsiteX515" fmla="*/ 308067 w 1117338"/>
                <a:gd name="connsiteY515" fmla="*/ 554058 h 958811"/>
                <a:gd name="connsiteX516" fmla="*/ 302877 w 1117338"/>
                <a:gd name="connsiteY516" fmla="*/ 549917 h 958811"/>
                <a:gd name="connsiteX517" fmla="*/ 299234 w 1117338"/>
                <a:gd name="connsiteY517" fmla="*/ 544979 h 958811"/>
                <a:gd name="connsiteX518" fmla="*/ 295592 w 1117338"/>
                <a:gd name="connsiteY518" fmla="*/ 541337 h 958811"/>
                <a:gd name="connsiteX519" fmla="*/ 292473 w 1117338"/>
                <a:gd name="connsiteY519" fmla="*/ 540315 h 958811"/>
                <a:gd name="connsiteX520" fmla="*/ 287807 w 1117338"/>
                <a:gd name="connsiteY520" fmla="*/ 540041 h 958811"/>
                <a:gd name="connsiteX521" fmla="*/ 286759 w 1117338"/>
                <a:gd name="connsiteY521" fmla="*/ 539018 h 958811"/>
                <a:gd name="connsiteX522" fmla="*/ 283640 w 1117338"/>
                <a:gd name="connsiteY522" fmla="*/ 534853 h 958811"/>
                <a:gd name="connsiteX523" fmla="*/ 281045 w 1117338"/>
                <a:gd name="connsiteY523" fmla="*/ 532783 h 958811"/>
                <a:gd name="connsiteX524" fmla="*/ 277677 w 1117338"/>
                <a:gd name="connsiteY524" fmla="*/ 532259 h 958811"/>
                <a:gd name="connsiteX525" fmla="*/ 273760 w 1117338"/>
                <a:gd name="connsiteY525" fmla="*/ 533805 h 958811"/>
                <a:gd name="connsiteX526" fmla="*/ 269343 w 1117338"/>
                <a:gd name="connsiteY526" fmla="*/ 537721 h 958811"/>
                <a:gd name="connsiteX527" fmla="*/ 264428 w 1117338"/>
                <a:gd name="connsiteY527" fmla="*/ 541337 h 958811"/>
                <a:gd name="connsiteX528" fmla="*/ 262083 w 1117338"/>
                <a:gd name="connsiteY528" fmla="*/ 541612 h 958811"/>
                <a:gd name="connsiteX529" fmla="*/ 259488 w 1117338"/>
                <a:gd name="connsiteY529" fmla="*/ 539517 h 958811"/>
                <a:gd name="connsiteX530" fmla="*/ 256618 w 1117338"/>
                <a:gd name="connsiteY530" fmla="*/ 535626 h 958811"/>
                <a:gd name="connsiteX531" fmla="*/ 252202 w 1117338"/>
                <a:gd name="connsiteY531" fmla="*/ 535127 h 958811"/>
                <a:gd name="connsiteX532" fmla="*/ 249857 w 1117338"/>
                <a:gd name="connsiteY532" fmla="*/ 536424 h 958811"/>
                <a:gd name="connsiteX533" fmla="*/ 245715 w 1117338"/>
                <a:gd name="connsiteY533" fmla="*/ 541362 h 958811"/>
                <a:gd name="connsiteX534" fmla="*/ 240251 w 1117338"/>
                <a:gd name="connsiteY534" fmla="*/ 550690 h 958811"/>
                <a:gd name="connsiteX535" fmla="*/ 235835 w 1117338"/>
                <a:gd name="connsiteY535" fmla="*/ 555629 h 958811"/>
                <a:gd name="connsiteX536" fmla="*/ 231169 w 1117338"/>
                <a:gd name="connsiteY536" fmla="*/ 557450 h 958811"/>
                <a:gd name="connsiteX537" fmla="*/ 229073 w 1117338"/>
                <a:gd name="connsiteY537" fmla="*/ 556926 h 958811"/>
                <a:gd name="connsiteX538" fmla="*/ 223884 w 1117338"/>
                <a:gd name="connsiteY538" fmla="*/ 552262 h 958811"/>
                <a:gd name="connsiteX539" fmla="*/ 220515 w 1117338"/>
                <a:gd name="connsiteY539" fmla="*/ 551214 h 958811"/>
                <a:gd name="connsiteX540" fmla="*/ 217920 w 1117338"/>
                <a:gd name="connsiteY540" fmla="*/ 551489 h 958811"/>
                <a:gd name="connsiteX541" fmla="*/ 213753 w 1117338"/>
                <a:gd name="connsiteY541" fmla="*/ 553559 h 958811"/>
                <a:gd name="connsiteX542" fmla="*/ 209861 w 1117338"/>
                <a:gd name="connsiteY542" fmla="*/ 554332 h 958811"/>
                <a:gd name="connsiteX543" fmla="*/ 201278 w 1117338"/>
                <a:gd name="connsiteY543" fmla="*/ 552012 h 958811"/>
                <a:gd name="connsiteX544" fmla="*/ 197660 w 1117338"/>
                <a:gd name="connsiteY544" fmla="*/ 551738 h 958811"/>
                <a:gd name="connsiteX545" fmla="*/ 194791 w 1117338"/>
                <a:gd name="connsiteY545" fmla="*/ 552536 h 958811"/>
                <a:gd name="connsiteX546" fmla="*/ 190899 w 1117338"/>
                <a:gd name="connsiteY546" fmla="*/ 554856 h 958811"/>
                <a:gd name="connsiteX547" fmla="*/ 161008 w 1117338"/>
                <a:gd name="connsiteY547" fmla="*/ 569920 h 958811"/>
                <a:gd name="connsiteX548" fmla="*/ 156866 w 1117338"/>
                <a:gd name="connsiteY548" fmla="*/ 569421 h 958811"/>
                <a:gd name="connsiteX549" fmla="*/ 153747 w 1117338"/>
                <a:gd name="connsiteY549" fmla="*/ 568124 h 958811"/>
                <a:gd name="connsiteX550" fmla="*/ 148033 w 1117338"/>
                <a:gd name="connsiteY550" fmla="*/ 570194 h 958811"/>
                <a:gd name="connsiteX551" fmla="*/ 141272 w 1117338"/>
                <a:gd name="connsiteY551" fmla="*/ 574858 h 958811"/>
                <a:gd name="connsiteX552" fmla="*/ 135034 w 1117338"/>
                <a:gd name="connsiteY552" fmla="*/ 577203 h 958811"/>
                <a:gd name="connsiteX553" fmla="*/ 130094 w 1117338"/>
                <a:gd name="connsiteY553" fmla="*/ 577203 h 958811"/>
                <a:gd name="connsiteX554" fmla="*/ 125429 w 1117338"/>
                <a:gd name="connsiteY554" fmla="*/ 575906 h 958811"/>
                <a:gd name="connsiteX555" fmla="*/ 121261 w 1117338"/>
                <a:gd name="connsiteY555" fmla="*/ 576928 h 958811"/>
                <a:gd name="connsiteX556" fmla="*/ 118667 w 1117338"/>
                <a:gd name="connsiteY556" fmla="*/ 578500 h 958811"/>
                <a:gd name="connsiteX557" fmla="*/ 112953 w 1117338"/>
                <a:gd name="connsiteY557" fmla="*/ 584461 h 958811"/>
                <a:gd name="connsiteX558" fmla="*/ 109061 w 1117338"/>
                <a:gd name="connsiteY558" fmla="*/ 587329 h 958811"/>
                <a:gd name="connsiteX559" fmla="*/ 105168 w 1117338"/>
                <a:gd name="connsiteY559" fmla="*/ 589150 h 958811"/>
                <a:gd name="connsiteX560" fmla="*/ 94514 w 1117338"/>
                <a:gd name="connsiteY560" fmla="*/ 592791 h 958811"/>
                <a:gd name="connsiteX561" fmla="*/ 82039 w 1117338"/>
                <a:gd name="connsiteY561" fmla="*/ 597729 h 958811"/>
                <a:gd name="connsiteX562" fmla="*/ 79694 w 1117338"/>
                <a:gd name="connsiteY562" fmla="*/ 599799 h 958811"/>
                <a:gd name="connsiteX563" fmla="*/ 78147 w 1117338"/>
                <a:gd name="connsiteY563" fmla="*/ 602917 h 958811"/>
                <a:gd name="connsiteX564" fmla="*/ 77623 w 1117338"/>
                <a:gd name="connsiteY564" fmla="*/ 607332 h 958811"/>
                <a:gd name="connsiteX565" fmla="*/ 75552 w 1117338"/>
                <a:gd name="connsiteY565" fmla="*/ 611472 h 958811"/>
                <a:gd name="connsiteX566" fmla="*/ 73731 w 1117338"/>
                <a:gd name="connsiteY566" fmla="*/ 613043 h 958811"/>
                <a:gd name="connsiteX567" fmla="*/ 70612 w 1117338"/>
                <a:gd name="connsiteY567" fmla="*/ 613542 h 958811"/>
                <a:gd name="connsiteX568" fmla="*/ 67244 w 1117338"/>
                <a:gd name="connsiteY568" fmla="*/ 612245 h 958811"/>
                <a:gd name="connsiteX569" fmla="*/ 56590 w 1117338"/>
                <a:gd name="connsiteY569" fmla="*/ 605511 h 958811"/>
                <a:gd name="connsiteX570" fmla="*/ 52173 w 1117338"/>
                <a:gd name="connsiteY570" fmla="*/ 604214 h 958811"/>
                <a:gd name="connsiteX571" fmla="*/ 48007 w 1117338"/>
                <a:gd name="connsiteY571" fmla="*/ 601620 h 958811"/>
                <a:gd name="connsiteX572" fmla="*/ 44888 w 1117338"/>
                <a:gd name="connsiteY572" fmla="*/ 600573 h 958811"/>
                <a:gd name="connsiteX573" fmla="*/ 41519 w 1117338"/>
                <a:gd name="connsiteY573" fmla="*/ 601346 h 958811"/>
                <a:gd name="connsiteX574" fmla="*/ 38400 w 1117338"/>
                <a:gd name="connsiteY574" fmla="*/ 602643 h 958811"/>
                <a:gd name="connsiteX575" fmla="*/ 33211 w 1117338"/>
                <a:gd name="connsiteY575" fmla="*/ 603940 h 958811"/>
                <a:gd name="connsiteX576" fmla="*/ 29294 w 1117338"/>
                <a:gd name="connsiteY576" fmla="*/ 603940 h 958811"/>
                <a:gd name="connsiteX577" fmla="*/ 26200 w 1117338"/>
                <a:gd name="connsiteY577" fmla="*/ 602119 h 958811"/>
                <a:gd name="connsiteX578" fmla="*/ 23580 w 1117338"/>
                <a:gd name="connsiteY578" fmla="*/ 598752 h 958811"/>
                <a:gd name="connsiteX579" fmla="*/ 18141 w 1117338"/>
                <a:gd name="connsiteY579" fmla="*/ 601096 h 958811"/>
                <a:gd name="connsiteX580" fmla="*/ 11130 w 1117338"/>
                <a:gd name="connsiteY580" fmla="*/ 607057 h 958811"/>
                <a:gd name="connsiteX581" fmla="*/ 9308 w 1117338"/>
                <a:gd name="connsiteY581" fmla="*/ 606035 h 958811"/>
                <a:gd name="connsiteX582" fmla="*/ 725 w 1117338"/>
                <a:gd name="connsiteY582" fmla="*/ 594337 h 958811"/>
                <a:gd name="connsiteX583" fmla="*/ -2119 w 1117338"/>
                <a:gd name="connsiteY583" fmla="*/ 591993 h 958811"/>
                <a:gd name="connsiteX584" fmla="*/ 725 w 1117338"/>
                <a:gd name="connsiteY584" fmla="*/ 590447 h 958811"/>
                <a:gd name="connsiteX585" fmla="*/ 13450 w 1117338"/>
                <a:gd name="connsiteY585" fmla="*/ 588875 h 958811"/>
                <a:gd name="connsiteX586" fmla="*/ 19962 w 1117338"/>
                <a:gd name="connsiteY586" fmla="*/ 580570 h 958811"/>
                <a:gd name="connsiteX587" fmla="*/ 23580 w 1117338"/>
                <a:gd name="connsiteY587" fmla="*/ 573312 h 958811"/>
                <a:gd name="connsiteX588" fmla="*/ 30341 w 1117338"/>
                <a:gd name="connsiteY588" fmla="*/ 564208 h 958811"/>
                <a:gd name="connsiteX589" fmla="*/ 36829 w 1117338"/>
                <a:gd name="connsiteY589" fmla="*/ 559545 h 958811"/>
                <a:gd name="connsiteX590" fmla="*/ 34508 w 1117338"/>
                <a:gd name="connsiteY590" fmla="*/ 553309 h 958811"/>
                <a:gd name="connsiteX591" fmla="*/ 31639 w 1117338"/>
                <a:gd name="connsiteY591" fmla="*/ 549144 h 958811"/>
                <a:gd name="connsiteX592" fmla="*/ 34508 w 1117338"/>
                <a:gd name="connsiteY592" fmla="*/ 546550 h 958811"/>
                <a:gd name="connsiteX593" fmla="*/ 30865 w 1117338"/>
                <a:gd name="connsiteY593" fmla="*/ 541113 h 958811"/>
                <a:gd name="connsiteX594" fmla="*/ 25676 w 1117338"/>
                <a:gd name="connsiteY594" fmla="*/ 528119 h 958811"/>
                <a:gd name="connsiteX595" fmla="*/ 23580 w 1117338"/>
                <a:gd name="connsiteY595" fmla="*/ 524228 h 958811"/>
                <a:gd name="connsiteX596" fmla="*/ 24877 w 1117338"/>
                <a:gd name="connsiteY596" fmla="*/ 521634 h 958811"/>
                <a:gd name="connsiteX597" fmla="*/ 28270 w 1117338"/>
                <a:gd name="connsiteY597" fmla="*/ 524228 h 958811"/>
                <a:gd name="connsiteX598" fmla="*/ 31639 w 1117338"/>
                <a:gd name="connsiteY598" fmla="*/ 527844 h 958811"/>
                <a:gd name="connsiteX599" fmla="*/ 36055 w 1117338"/>
                <a:gd name="connsiteY599" fmla="*/ 531760 h 958811"/>
                <a:gd name="connsiteX600" fmla="*/ 40746 w 1117338"/>
                <a:gd name="connsiteY600" fmla="*/ 533830 h 958811"/>
                <a:gd name="connsiteX601" fmla="*/ 48007 w 1117338"/>
                <a:gd name="connsiteY601" fmla="*/ 535900 h 958811"/>
                <a:gd name="connsiteX602" fmla="*/ 52173 w 1117338"/>
                <a:gd name="connsiteY602" fmla="*/ 536698 h 958811"/>
                <a:gd name="connsiteX603" fmla="*/ 57887 w 1117338"/>
                <a:gd name="connsiteY603" fmla="*/ 536175 h 958811"/>
                <a:gd name="connsiteX604" fmla="*/ 62827 w 1117338"/>
                <a:gd name="connsiteY604" fmla="*/ 533581 h 958811"/>
                <a:gd name="connsiteX605" fmla="*/ 73980 w 1117338"/>
                <a:gd name="connsiteY605" fmla="*/ 522931 h 958811"/>
                <a:gd name="connsiteX606" fmla="*/ 77374 w 1117338"/>
                <a:gd name="connsiteY606" fmla="*/ 520587 h 958811"/>
                <a:gd name="connsiteX607" fmla="*/ 80492 w 1117338"/>
                <a:gd name="connsiteY607" fmla="*/ 519564 h 958811"/>
                <a:gd name="connsiteX608" fmla="*/ 82563 w 1117338"/>
                <a:gd name="connsiteY608" fmla="*/ 514102 h 958811"/>
                <a:gd name="connsiteX609" fmla="*/ 85433 w 1117338"/>
                <a:gd name="connsiteY609" fmla="*/ 513578 h 958811"/>
                <a:gd name="connsiteX610" fmla="*/ 87229 w 1117338"/>
                <a:gd name="connsiteY610" fmla="*/ 515149 h 958811"/>
                <a:gd name="connsiteX611" fmla="*/ 88801 w 1117338"/>
                <a:gd name="connsiteY611" fmla="*/ 519564 h 958811"/>
                <a:gd name="connsiteX612" fmla="*/ 93741 w 1117338"/>
                <a:gd name="connsiteY612" fmla="*/ 522407 h 958811"/>
                <a:gd name="connsiteX613" fmla="*/ 96860 w 1117338"/>
                <a:gd name="connsiteY613" fmla="*/ 520337 h 958811"/>
                <a:gd name="connsiteX614" fmla="*/ 98931 w 1117338"/>
                <a:gd name="connsiteY614" fmla="*/ 516446 h 958811"/>
                <a:gd name="connsiteX615" fmla="*/ 101002 w 1117338"/>
                <a:gd name="connsiteY615" fmla="*/ 514875 h 958811"/>
                <a:gd name="connsiteX616" fmla="*/ 100228 w 1117338"/>
                <a:gd name="connsiteY616" fmla="*/ 512805 h 958811"/>
                <a:gd name="connsiteX617" fmla="*/ 99180 w 1117338"/>
                <a:gd name="connsiteY617" fmla="*/ 502928 h 958811"/>
                <a:gd name="connsiteX618" fmla="*/ 98157 w 1117338"/>
                <a:gd name="connsiteY618" fmla="*/ 499037 h 958811"/>
                <a:gd name="connsiteX619" fmla="*/ 95812 w 1117338"/>
                <a:gd name="connsiteY619" fmla="*/ 499037 h 958811"/>
                <a:gd name="connsiteX620" fmla="*/ 96585 w 1117338"/>
                <a:gd name="connsiteY620" fmla="*/ 493850 h 958811"/>
                <a:gd name="connsiteX621" fmla="*/ 94514 w 1117338"/>
                <a:gd name="connsiteY621" fmla="*/ 493575 h 958811"/>
                <a:gd name="connsiteX622" fmla="*/ 96062 w 1117338"/>
                <a:gd name="connsiteY622" fmla="*/ 486317 h 958811"/>
                <a:gd name="connsiteX623" fmla="*/ 95038 w 1117338"/>
                <a:gd name="connsiteY623" fmla="*/ 483973 h 958811"/>
                <a:gd name="connsiteX624" fmla="*/ 95812 w 1117338"/>
                <a:gd name="connsiteY624" fmla="*/ 481379 h 958811"/>
                <a:gd name="connsiteX625" fmla="*/ 96585 w 1117338"/>
                <a:gd name="connsiteY625" fmla="*/ 474096 h 958811"/>
                <a:gd name="connsiteX626" fmla="*/ 93991 w 1117338"/>
                <a:gd name="connsiteY626" fmla="*/ 470480 h 958811"/>
                <a:gd name="connsiteX627" fmla="*/ 99979 w 1117338"/>
                <a:gd name="connsiteY627" fmla="*/ 469183 h 958811"/>
                <a:gd name="connsiteX628" fmla="*/ 102573 w 1117338"/>
                <a:gd name="connsiteY628" fmla="*/ 467612 h 958811"/>
                <a:gd name="connsiteX629" fmla="*/ 105942 w 1117338"/>
                <a:gd name="connsiteY629" fmla="*/ 464494 h 958811"/>
                <a:gd name="connsiteX630" fmla="*/ 103871 w 1117338"/>
                <a:gd name="connsiteY630" fmla="*/ 461900 h 958811"/>
                <a:gd name="connsiteX631" fmla="*/ 101276 w 1117338"/>
                <a:gd name="connsiteY631" fmla="*/ 454892 h 958811"/>
                <a:gd name="connsiteX632" fmla="*/ 98682 w 1117338"/>
                <a:gd name="connsiteY632" fmla="*/ 450477 h 958811"/>
                <a:gd name="connsiteX633" fmla="*/ 97109 w 1117338"/>
                <a:gd name="connsiteY633" fmla="*/ 449953 h 958811"/>
                <a:gd name="connsiteX634" fmla="*/ 95563 w 1117338"/>
                <a:gd name="connsiteY634" fmla="*/ 446586 h 958811"/>
                <a:gd name="connsiteX635" fmla="*/ 91919 w 1117338"/>
                <a:gd name="connsiteY635" fmla="*/ 444242 h 958811"/>
                <a:gd name="connsiteX636" fmla="*/ 92169 w 1117338"/>
                <a:gd name="connsiteY636" fmla="*/ 437233 h 958811"/>
                <a:gd name="connsiteX637" fmla="*/ 93991 w 1117338"/>
                <a:gd name="connsiteY637" fmla="*/ 434889 h 958811"/>
                <a:gd name="connsiteX638" fmla="*/ 93991 w 1117338"/>
                <a:gd name="connsiteY638" fmla="*/ 432819 h 958811"/>
                <a:gd name="connsiteX639" fmla="*/ 92444 w 1117338"/>
                <a:gd name="connsiteY639" fmla="*/ 430749 h 958811"/>
                <a:gd name="connsiteX640" fmla="*/ 91919 w 1117338"/>
                <a:gd name="connsiteY640" fmla="*/ 426334 h 958811"/>
                <a:gd name="connsiteX641" fmla="*/ 89849 w 1117338"/>
                <a:gd name="connsiteY641" fmla="*/ 425536 h 958811"/>
                <a:gd name="connsiteX642" fmla="*/ 89849 w 1117338"/>
                <a:gd name="connsiteY642" fmla="*/ 421121 h 958811"/>
                <a:gd name="connsiteX643" fmla="*/ 88801 w 1117338"/>
                <a:gd name="connsiteY643" fmla="*/ 418278 h 958811"/>
                <a:gd name="connsiteX644" fmla="*/ 90373 w 1117338"/>
                <a:gd name="connsiteY644" fmla="*/ 416208 h 958811"/>
                <a:gd name="connsiteX645" fmla="*/ 89075 w 1117338"/>
                <a:gd name="connsiteY645" fmla="*/ 413863 h 958811"/>
                <a:gd name="connsiteX646" fmla="*/ 89075 w 1117338"/>
                <a:gd name="connsiteY646" fmla="*/ 410496 h 958811"/>
                <a:gd name="connsiteX647" fmla="*/ 87778 w 1117338"/>
                <a:gd name="connsiteY647" fmla="*/ 407878 h 958811"/>
                <a:gd name="connsiteX648" fmla="*/ 86730 w 1117338"/>
                <a:gd name="connsiteY648" fmla="*/ 403987 h 958811"/>
                <a:gd name="connsiteX649" fmla="*/ 85682 w 1117338"/>
                <a:gd name="connsiteY649" fmla="*/ 403737 h 958811"/>
                <a:gd name="connsiteX650" fmla="*/ 83362 w 1117338"/>
                <a:gd name="connsiteY650" fmla="*/ 398275 h 958811"/>
                <a:gd name="connsiteX651" fmla="*/ 84659 w 1117338"/>
                <a:gd name="connsiteY651" fmla="*/ 395931 h 958811"/>
                <a:gd name="connsiteX652" fmla="*/ 88551 w 1117338"/>
                <a:gd name="connsiteY652" fmla="*/ 393337 h 958811"/>
                <a:gd name="connsiteX653" fmla="*/ 97633 w 1117338"/>
                <a:gd name="connsiteY653" fmla="*/ 394908 h 958811"/>
                <a:gd name="connsiteX654" fmla="*/ 97908 w 1117338"/>
                <a:gd name="connsiteY654" fmla="*/ 392040 h 958811"/>
                <a:gd name="connsiteX655" fmla="*/ 99979 w 1117338"/>
                <a:gd name="connsiteY655" fmla="*/ 392314 h 958811"/>
                <a:gd name="connsiteX656" fmla="*/ 100228 w 1117338"/>
                <a:gd name="connsiteY656" fmla="*/ 396978 h 958811"/>
                <a:gd name="connsiteX657" fmla="*/ 102324 w 1117338"/>
                <a:gd name="connsiteY657" fmla="*/ 398026 h 958811"/>
                <a:gd name="connsiteX658" fmla="*/ 109336 w 1117338"/>
                <a:gd name="connsiteY658" fmla="*/ 399323 h 958811"/>
                <a:gd name="connsiteX659" fmla="*/ 123607 w 1117338"/>
                <a:gd name="connsiteY659" fmla="*/ 398550 h 958811"/>
                <a:gd name="connsiteX660" fmla="*/ 123357 w 1117338"/>
                <a:gd name="connsiteY660" fmla="*/ 390494 h 958811"/>
                <a:gd name="connsiteX661" fmla="*/ 124905 w 1117338"/>
                <a:gd name="connsiteY661" fmla="*/ 390743 h 958811"/>
                <a:gd name="connsiteX662" fmla="*/ 129845 w 1117338"/>
                <a:gd name="connsiteY662" fmla="*/ 393088 h 958811"/>
                <a:gd name="connsiteX663" fmla="*/ 137380 w 1117338"/>
                <a:gd name="connsiteY663" fmla="*/ 394908 h 958811"/>
                <a:gd name="connsiteX664" fmla="*/ 142070 w 1117338"/>
                <a:gd name="connsiteY664" fmla="*/ 394908 h 958811"/>
                <a:gd name="connsiteX665" fmla="*/ 147509 w 1117338"/>
                <a:gd name="connsiteY665" fmla="*/ 396455 h 958811"/>
                <a:gd name="connsiteX666" fmla="*/ 161033 w 1117338"/>
                <a:gd name="connsiteY666" fmla="*/ 396978 h 958811"/>
                <a:gd name="connsiteX667" fmla="*/ 175305 w 1117338"/>
                <a:gd name="connsiteY667" fmla="*/ 400096 h 958811"/>
                <a:gd name="connsiteX668" fmla="*/ 175829 w 1117338"/>
                <a:gd name="connsiteY668" fmla="*/ 390494 h 958811"/>
                <a:gd name="connsiteX669" fmla="*/ 176876 w 1117338"/>
                <a:gd name="connsiteY669" fmla="*/ 378272 h 958811"/>
                <a:gd name="connsiteX670" fmla="*/ 179222 w 1117338"/>
                <a:gd name="connsiteY670" fmla="*/ 350239 h 958811"/>
                <a:gd name="connsiteX671" fmla="*/ 179995 w 1117338"/>
                <a:gd name="connsiteY671" fmla="*/ 339065 h 958811"/>
                <a:gd name="connsiteX672" fmla="*/ 181542 w 1117338"/>
                <a:gd name="connsiteY672" fmla="*/ 323477 h 958811"/>
                <a:gd name="connsiteX673" fmla="*/ 183888 w 1117338"/>
                <a:gd name="connsiteY673" fmla="*/ 296491 h 958811"/>
                <a:gd name="connsiteX674" fmla="*/ 184412 w 1117338"/>
                <a:gd name="connsiteY674" fmla="*/ 291278 h 958811"/>
                <a:gd name="connsiteX675" fmla="*/ 188304 w 1117338"/>
                <a:gd name="connsiteY675" fmla="*/ 287637 h 958811"/>
                <a:gd name="connsiteX676" fmla="*/ 190125 w 1117338"/>
                <a:gd name="connsiteY676" fmla="*/ 286864 h 958811"/>
                <a:gd name="connsiteX677" fmla="*/ 199482 w 1117338"/>
                <a:gd name="connsiteY677" fmla="*/ 286090 h 958811"/>
                <a:gd name="connsiteX678" fmla="*/ 203099 w 1117338"/>
                <a:gd name="connsiteY678" fmla="*/ 286340 h 958811"/>
                <a:gd name="connsiteX679" fmla="*/ 204397 w 1117338"/>
                <a:gd name="connsiteY679" fmla="*/ 283222 h 958811"/>
                <a:gd name="connsiteX680" fmla="*/ 214277 w 1117338"/>
                <a:gd name="connsiteY680" fmla="*/ 281676 h 958811"/>
                <a:gd name="connsiteX681" fmla="*/ 219742 w 1117338"/>
                <a:gd name="connsiteY681" fmla="*/ 282973 h 958811"/>
                <a:gd name="connsiteX682" fmla="*/ 233240 w 1117338"/>
                <a:gd name="connsiteY682" fmla="*/ 292051 h 958811"/>
                <a:gd name="connsiteX683" fmla="*/ 236883 w 1117338"/>
                <a:gd name="connsiteY683" fmla="*/ 292051 h 958811"/>
                <a:gd name="connsiteX684" fmla="*/ 242597 w 1117338"/>
                <a:gd name="connsiteY684" fmla="*/ 290754 h 958811"/>
                <a:gd name="connsiteX685" fmla="*/ 246763 w 1117338"/>
                <a:gd name="connsiteY685" fmla="*/ 292051 h 958811"/>
                <a:gd name="connsiteX686" fmla="*/ 249358 w 1117338"/>
                <a:gd name="connsiteY686" fmla="*/ 291802 h 958811"/>
                <a:gd name="connsiteX687" fmla="*/ 250132 w 1117338"/>
                <a:gd name="connsiteY687" fmla="*/ 288435 h 958811"/>
                <a:gd name="connsiteX688" fmla="*/ 250656 w 1117338"/>
                <a:gd name="connsiteY688" fmla="*/ 280379 h 958811"/>
                <a:gd name="connsiteX689" fmla="*/ 251678 w 1117338"/>
                <a:gd name="connsiteY689" fmla="*/ 274917 h 958811"/>
                <a:gd name="connsiteX690" fmla="*/ 255321 w 1117338"/>
                <a:gd name="connsiteY690" fmla="*/ 275440 h 958811"/>
                <a:gd name="connsiteX691" fmla="*/ 257916 w 1117338"/>
                <a:gd name="connsiteY691" fmla="*/ 277261 h 958811"/>
                <a:gd name="connsiteX692" fmla="*/ 261808 w 1117338"/>
                <a:gd name="connsiteY692" fmla="*/ 277511 h 958811"/>
                <a:gd name="connsiteX693" fmla="*/ 262332 w 1117338"/>
                <a:gd name="connsiteY693" fmla="*/ 274393 h 958811"/>
                <a:gd name="connsiteX694" fmla="*/ 267023 w 1117338"/>
                <a:gd name="connsiteY694" fmla="*/ 272572 h 958811"/>
                <a:gd name="connsiteX695" fmla="*/ 270641 w 1117338"/>
                <a:gd name="connsiteY695" fmla="*/ 266087 h 958811"/>
                <a:gd name="connsiteX696" fmla="*/ 277402 w 1117338"/>
                <a:gd name="connsiteY696" fmla="*/ 269205 h 958811"/>
                <a:gd name="connsiteX697" fmla="*/ 282867 w 1117338"/>
                <a:gd name="connsiteY697" fmla="*/ 273096 h 958811"/>
                <a:gd name="connsiteX698" fmla="*/ 281569 w 1117338"/>
                <a:gd name="connsiteY698" fmla="*/ 275690 h 958811"/>
                <a:gd name="connsiteX699" fmla="*/ 284414 w 1117338"/>
                <a:gd name="connsiteY699" fmla="*/ 279331 h 958811"/>
                <a:gd name="connsiteX700" fmla="*/ 287807 w 1117338"/>
                <a:gd name="connsiteY700" fmla="*/ 279331 h 958811"/>
                <a:gd name="connsiteX701" fmla="*/ 294019 w 1117338"/>
                <a:gd name="connsiteY701" fmla="*/ 281925 h 958811"/>
                <a:gd name="connsiteX702" fmla="*/ 299484 w 1117338"/>
                <a:gd name="connsiteY702" fmla="*/ 286864 h 958811"/>
                <a:gd name="connsiteX703" fmla="*/ 303376 w 1117338"/>
                <a:gd name="connsiteY703" fmla="*/ 288934 h 958811"/>
                <a:gd name="connsiteX704" fmla="*/ 307268 w 1117338"/>
                <a:gd name="connsiteY704" fmla="*/ 289731 h 958811"/>
                <a:gd name="connsiteX705" fmla="*/ 310662 w 1117338"/>
                <a:gd name="connsiteY705" fmla="*/ 291802 h 958811"/>
                <a:gd name="connsiteX706" fmla="*/ 314305 w 1117338"/>
                <a:gd name="connsiteY706" fmla="*/ 292824 h 958811"/>
                <a:gd name="connsiteX707" fmla="*/ 319494 w 1117338"/>
                <a:gd name="connsiteY707" fmla="*/ 291527 h 958811"/>
                <a:gd name="connsiteX708" fmla="*/ 325208 w 1117338"/>
                <a:gd name="connsiteY708" fmla="*/ 293872 h 958811"/>
                <a:gd name="connsiteX709" fmla="*/ 329874 w 1117338"/>
                <a:gd name="connsiteY709" fmla="*/ 294396 h 958811"/>
                <a:gd name="connsiteX710" fmla="*/ 332469 w 1117338"/>
                <a:gd name="connsiteY710" fmla="*/ 296466 h 958811"/>
                <a:gd name="connsiteX711" fmla="*/ 335587 w 1117338"/>
                <a:gd name="connsiteY711" fmla="*/ 297513 h 958811"/>
                <a:gd name="connsiteX712" fmla="*/ 337933 w 1117338"/>
                <a:gd name="connsiteY712" fmla="*/ 299833 h 958811"/>
                <a:gd name="connsiteX713" fmla="*/ 348063 w 1117338"/>
                <a:gd name="connsiteY713" fmla="*/ 303749 h 958811"/>
                <a:gd name="connsiteX714" fmla="*/ 353527 w 1117338"/>
                <a:gd name="connsiteY714" fmla="*/ 304247 h 958811"/>
                <a:gd name="connsiteX715" fmla="*/ 359764 w 1117338"/>
                <a:gd name="connsiteY715" fmla="*/ 307365 h 958811"/>
                <a:gd name="connsiteX716" fmla="*/ 362609 w 1117338"/>
                <a:gd name="connsiteY716" fmla="*/ 310233 h 958811"/>
                <a:gd name="connsiteX717" fmla="*/ 364954 w 1117338"/>
                <a:gd name="connsiteY717" fmla="*/ 311780 h 958811"/>
                <a:gd name="connsiteX718" fmla="*/ 369121 w 1117338"/>
                <a:gd name="connsiteY718" fmla="*/ 310483 h 958811"/>
                <a:gd name="connsiteX719" fmla="*/ 370668 w 1117338"/>
                <a:gd name="connsiteY719" fmla="*/ 309186 h 958811"/>
                <a:gd name="connsiteX720" fmla="*/ 375858 w 1117338"/>
                <a:gd name="connsiteY720" fmla="*/ 308662 h 958811"/>
                <a:gd name="connsiteX721" fmla="*/ 376381 w 1117338"/>
                <a:gd name="connsiteY721" fmla="*/ 304247 h 958811"/>
                <a:gd name="connsiteX722" fmla="*/ 378452 w 1117338"/>
                <a:gd name="connsiteY722" fmla="*/ 296989 h 958811"/>
                <a:gd name="connsiteX723" fmla="*/ 387035 w 1117338"/>
                <a:gd name="connsiteY723" fmla="*/ 295692 h 958811"/>
                <a:gd name="connsiteX724" fmla="*/ 390678 w 1117338"/>
                <a:gd name="connsiteY724" fmla="*/ 294919 h 958811"/>
                <a:gd name="connsiteX725" fmla="*/ 398213 w 1117338"/>
                <a:gd name="connsiteY725" fmla="*/ 294121 h 958811"/>
                <a:gd name="connsiteX726" fmla="*/ 399237 w 1117338"/>
                <a:gd name="connsiteY726" fmla="*/ 284519 h 958811"/>
                <a:gd name="connsiteX727" fmla="*/ 401058 w 1117338"/>
                <a:gd name="connsiteY727" fmla="*/ 261673 h 958811"/>
                <a:gd name="connsiteX728" fmla="*/ 429651 w 1117338"/>
                <a:gd name="connsiteY728" fmla="*/ 261673 h 958811"/>
                <a:gd name="connsiteX729" fmla="*/ 427306 w 1117338"/>
                <a:gd name="connsiteY729" fmla="*/ 301928 h 958811"/>
                <a:gd name="connsiteX730" fmla="*/ 431971 w 1117338"/>
                <a:gd name="connsiteY730" fmla="*/ 300880 h 958811"/>
                <a:gd name="connsiteX731" fmla="*/ 431971 w 1117338"/>
                <a:gd name="connsiteY731" fmla="*/ 302177 h 958811"/>
                <a:gd name="connsiteX732" fmla="*/ 442625 w 1117338"/>
                <a:gd name="connsiteY732" fmla="*/ 308936 h 958811"/>
                <a:gd name="connsiteX733" fmla="*/ 443399 w 1117338"/>
                <a:gd name="connsiteY733" fmla="*/ 314124 h 958811"/>
                <a:gd name="connsiteX734" fmla="*/ 452755 w 1117338"/>
                <a:gd name="connsiteY734" fmla="*/ 312827 h 958811"/>
                <a:gd name="connsiteX735" fmla="*/ 450684 w 1117338"/>
                <a:gd name="connsiteY735" fmla="*/ 308413 h 958811"/>
                <a:gd name="connsiteX736" fmla="*/ 452257 w 1117338"/>
                <a:gd name="connsiteY736" fmla="*/ 305819 h 958811"/>
                <a:gd name="connsiteX737" fmla="*/ 455874 w 1117338"/>
                <a:gd name="connsiteY737" fmla="*/ 308936 h 958811"/>
                <a:gd name="connsiteX738" fmla="*/ 466528 w 1117338"/>
                <a:gd name="connsiteY738" fmla="*/ 315670 h 958811"/>
                <a:gd name="connsiteX739" fmla="*/ 468100 w 1117338"/>
                <a:gd name="connsiteY739" fmla="*/ 319312 h 958811"/>
                <a:gd name="connsiteX740" fmla="*/ 471718 w 1117338"/>
                <a:gd name="connsiteY740" fmla="*/ 318813 h 958811"/>
                <a:gd name="connsiteX741" fmla="*/ 474337 w 1117338"/>
                <a:gd name="connsiteY741" fmla="*/ 320883 h 958811"/>
                <a:gd name="connsiteX742" fmla="*/ 479004 w 1117338"/>
                <a:gd name="connsiteY742" fmla="*/ 318813 h 958811"/>
                <a:gd name="connsiteX743" fmla="*/ 481075 w 1117338"/>
                <a:gd name="connsiteY743" fmla="*/ 321906 h 958811"/>
                <a:gd name="connsiteX744" fmla="*/ 484966 w 1117338"/>
                <a:gd name="connsiteY744" fmla="*/ 323477 h 958811"/>
                <a:gd name="connsiteX745" fmla="*/ 498240 w 1117338"/>
                <a:gd name="connsiteY745" fmla="*/ 321656 h 958811"/>
                <a:gd name="connsiteX746" fmla="*/ 500835 w 1117338"/>
                <a:gd name="connsiteY746" fmla="*/ 322180 h 958811"/>
                <a:gd name="connsiteX747" fmla="*/ 507073 w 1117338"/>
                <a:gd name="connsiteY747" fmla="*/ 321382 h 958811"/>
                <a:gd name="connsiteX748" fmla="*/ 508096 w 1117338"/>
                <a:gd name="connsiteY748" fmla="*/ 320883 h 958811"/>
                <a:gd name="connsiteX749" fmla="*/ 509668 w 1117338"/>
                <a:gd name="connsiteY749" fmla="*/ 316469 h 958811"/>
                <a:gd name="connsiteX750" fmla="*/ 512263 w 1117338"/>
                <a:gd name="connsiteY750" fmla="*/ 315421 h 958811"/>
                <a:gd name="connsiteX751" fmla="*/ 514333 w 1117338"/>
                <a:gd name="connsiteY751" fmla="*/ 311780 h 958811"/>
                <a:gd name="connsiteX752" fmla="*/ 519523 w 1117338"/>
                <a:gd name="connsiteY752" fmla="*/ 315695 h 958811"/>
                <a:gd name="connsiteX753" fmla="*/ 520571 w 1117338"/>
                <a:gd name="connsiteY753" fmla="*/ 322180 h 958811"/>
                <a:gd name="connsiteX754" fmla="*/ 521869 w 1117338"/>
                <a:gd name="connsiteY754" fmla="*/ 325822 h 958811"/>
                <a:gd name="connsiteX755" fmla="*/ 523940 w 1117338"/>
                <a:gd name="connsiteY755" fmla="*/ 326320 h 958811"/>
                <a:gd name="connsiteX756" fmla="*/ 529928 w 1117338"/>
                <a:gd name="connsiteY756" fmla="*/ 323203 h 958811"/>
                <a:gd name="connsiteX757" fmla="*/ 544998 w 1117338"/>
                <a:gd name="connsiteY757" fmla="*/ 317242 h 958811"/>
                <a:gd name="connsiteX758" fmla="*/ 547318 w 1117338"/>
                <a:gd name="connsiteY758" fmla="*/ 316194 h 958811"/>
                <a:gd name="connsiteX759" fmla="*/ 554080 w 1117338"/>
                <a:gd name="connsiteY759" fmla="*/ 306317 h 958811"/>
                <a:gd name="connsiteX760" fmla="*/ 557473 w 1117338"/>
                <a:gd name="connsiteY760" fmla="*/ 298012 h 958811"/>
                <a:gd name="connsiteX761" fmla="*/ 561091 w 1117338"/>
                <a:gd name="connsiteY761" fmla="*/ 292824 h 958811"/>
                <a:gd name="connsiteX762" fmla="*/ 562139 w 1117338"/>
                <a:gd name="connsiteY762" fmla="*/ 290231 h 958811"/>
                <a:gd name="connsiteX763" fmla="*/ 562139 w 1117338"/>
                <a:gd name="connsiteY763" fmla="*/ 285043 h 958811"/>
                <a:gd name="connsiteX764" fmla="*/ 563961 w 1117338"/>
                <a:gd name="connsiteY764" fmla="*/ 282449 h 958811"/>
                <a:gd name="connsiteX765" fmla="*/ 566306 w 1117338"/>
                <a:gd name="connsiteY765" fmla="*/ 282449 h 958811"/>
                <a:gd name="connsiteX766" fmla="*/ 568377 w 1117338"/>
                <a:gd name="connsiteY766" fmla="*/ 277511 h 958811"/>
                <a:gd name="connsiteX767" fmla="*/ 565008 w 1117338"/>
                <a:gd name="connsiteY767" fmla="*/ 275166 h 958811"/>
                <a:gd name="connsiteX768" fmla="*/ 566306 w 1117338"/>
                <a:gd name="connsiteY768" fmla="*/ 268681 h 958811"/>
                <a:gd name="connsiteX769" fmla="*/ 560068 w 1117338"/>
                <a:gd name="connsiteY769" fmla="*/ 268158 h 958811"/>
                <a:gd name="connsiteX770" fmla="*/ 554604 w 1117338"/>
                <a:gd name="connsiteY770" fmla="*/ 254914 h 958811"/>
                <a:gd name="connsiteX771" fmla="*/ 551235 w 1117338"/>
                <a:gd name="connsiteY771" fmla="*/ 254141 h 958811"/>
                <a:gd name="connsiteX772" fmla="*/ 548366 w 1117338"/>
                <a:gd name="connsiteY772" fmla="*/ 248155 h 958811"/>
                <a:gd name="connsiteX773" fmla="*/ 546545 w 1117338"/>
                <a:gd name="connsiteY773" fmla="*/ 246858 h 958811"/>
                <a:gd name="connsiteX774" fmla="*/ 544998 w 1117338"/>
                <a:gd name="connsiteY774" fmla="*/ 243491 h 958811"/>
                <a:gd name="connsiteX775" fmla="*/ 540831 w 1117338"/>
                <a:gd name="connsiteY775" fmla="*/ 239076 h 958811"/>
                <a:gd name="connsiteX776" fmla="*/ 537189 w 1117338"/>
                <a:gd name="connsiteY776" fmla="*/ 239849 h 958811"/>
                <a:gd name="connsiteX777" fmla="*/ 528630 w 1117338"/>
                <a:gd name="connsiteY777" fmla="*/ 237505 h 958811"/>
                <a:gd name="connsiteX778" fmla="*/ 524214 w 1117338"/>
                <a:gd name="connsiteY778" fmla="*/ 237256 h 958811"/>
                <a:gd name="connsiteX779" fmla="*/ 516679 w 1117338"/>
                <a:gd name="connsiteY779" fmla="*/ 235959 h 958811"/>
                <a:gd name="connsiteX780" fmla="*/ 512787 w 1117338"/>
                <a:gd name="connsiteY780" fmla="*/ 234662 h 958811"/>
                <a:gd name="connsiteX781" fmla="*/ 513560 w 1117338"/>
                <a:gd name="connsiteY781" fmla="*/ 228426 h 958811"/>
                <a:gd name="connsiteX782" fmla="*/ 513036 w 1117338"/>
                <a:gd name="connsiteY782" fmla="*/ 225558 h 958811"/>
                <a:gd name="connsiteX783" fmla="*/ 508894 w 1117338"/>
                <a:gd name="connsiteY783" fmla="*/ 223239 h 958811"/>
                <a:gd name="connsiteX784" fmla="*/ 503679 w 1117338"/>
                <a:gd name="connsiteY784" fmla="*/ 224536 h 958811"/>
                <a:gd name="connsiteX785" fmla="*/ 501883 w 1117338"/>
                <a:gd name="connsiteY785" fmla="*/ 218300 h 958811"/>
                <a:gd name="connsiteX786" fmla="*/ 504977 w 1117338"/>
                <a:gd name="connsiteY786" fmla="*/ 215706 h 958811"/>
                <a:gd name="connsiteX787" fmla="*/ 505776 w 1117338"/>
                <a:gd name="connsiteY787" fmla="*/ 213112 h 958811"/>
                <a:gd name="connsiteX788" fmla="*/ 503679 w 1117338"/>
                <a:gd name="connsiteY788" fmla="*/ 208698 h 958811"/>
                <a:gd name="connsiteX789" fmla="*/ 504728 w 1117338"/>
                <a:gd name="connsiteY789" fmla="*/ 205830 h 958811"/>
                <a:gd name="connsiteX790" fmla="*/ 502382 w 1117338"/>
                <a:gd name="connsiteY790" fmla="*/ 201415 h 958811"/>
                <a:gd name="connsiteX791" fmla="*/ 502382 w 1117338"/>
                <a:gd name="connsiteY791" fmla="*/ 199345 h 958811"/>
                <a:gd name="connsiteX792" fmla="*/ 500835 w 1117338"/>
                <a:gd name="connsiteY792" fmla="*/ 197001 h 958811"/>
                <a:gd name="connsiteX793" fmla="*/ 497966 w 1117338"/>
                <a:gd name="connsiteY793" fmla="*/ 195454 h 958811"/>
                <a:gd name="connsiteX794" fmla="*/ 500586 w 1117338"/>
                <a:gd name="connsiteY794" fmla="*/ 189992 h 958811"/>
                <a:gd name="connsiteX795" fmla="*/ 499788 w 1117338"/>
                <a:gd name="connsiteY795" fmla="*/ 187648 h 958811"/>
                <a:gd name="connsiteX796" fmla="*/ 500311 w 1117338"/>
                <a:gd name="connsiteY796" fmla="*/ 184281 h 958811"/>
                <a:gd name="connsiteX797" fmla="*/ 500311 w 1117338"/>
                <a:gd name="connsiteY797" fmla="*/ 180639 h 958811"/>
                <a:gd name="connsiteX798" fmla="*/ 497717 w 1117338"/>
                <a:gd name="connsiteY798" fmla="*/ 177796 h 958811"/>
                <a:gd name="connsiteX799" fmla="*/ 496918 w 1117338"/>
                <a:gd name="connsiteY799" fmla="*/ 175451 h 958811"/>
                <a:gd name="connsiteX800" fmla="*/ 498739 w 1117338"/>
                <a:gd name="connsiteY800" fmla="*/ 169216 h 958811"/>
                <a:gd name="connsiteX801" fmla="*/ 497442 w 1117338"/>
                <a:gd name="connsiteY801" fmla="*/ 166099 h 958811"/>
                <a:gd name="connsiteX802" fmla="*/ 500037 w 1117338"/>
                <a:gd name="connsiteY802" fmla="*/ 161435 h 958811"/>
                <a:gd name="connsiteX803" fmla="*/ 501858 w 1117338"/>
                <a:gd name="connsiteY803" fmla="*/ 160637 h 958811"/>
                <a:gd name="connsiteX804" fmla="*/ 503430 w 1117338"/>
                <a:gd name="connsiteY804" fmla="*/ 154152 h 958811"/>
                <a:gd name="connsiteX805" fmla="*/ 501084 w 1117338"/>
                <a:gd name="connsiteY805" fmla="*/ 144026 h 958811"/>
                <a:gd name="connsiteX806" fmla="*/ 497442 w 1117338"/>
                <a:gd name="connsiteY806" fmla="*/ 142978 h 958811"/>
                <a:gd name="connsiteX807" fmla="*/ 497717 w 1117338"/>
                <a:gd name="connsiteY807" fmla="*/ 139087 h 958811"/>
                <a:gd name="connsiteX808" fmla="*/ 494323 w 1117338"/>
                <a:gd name="connsiteY808" fmla="*/ 137017 h 958811"/>
                <a:gd name="connsiteX809" fmla="*/ 491728 w 1117338"/>
                <a:gd name="connsiteY809" fmla="*/ 133376 h 958811"/>
                <a:gd name="connsiteX810" fmla="*/ 496918 w 1117338"/>
                <a:gd name="connsiteY810" fmla="*/ 132603 h 958811"/>
                <a:gd name="connsiteX811" fmla="*/ 500835 w 1117338"/>
                <a:gd name="connsiteY811" fmla="*/ 131032 h 958811"/>
                <a:gd name="connsiteX812" fmla="*/ 502906 w 1117338"/>
                <a:gd name="connsiteY812" fmla="*/ 131032 h 958811"/>
                <a:gd name="connsiteX813" fmla="*/ 505751 w 1117338"/>
                <a:gd name="connsiteY813" fmla="*/ 133102 h 958811"/>
                <a:gd name="connsiteX814" fmla="*/ 510691 w 1117338"/>
                <a:gd name="connsiteY814" fmla="*/ 139337 h 958811"/>
                <a:gd name="connsiteX815" fmla="*/ 516928 w 1117338"/>
                <a:gd name="connsiteY815" fmla="*/ 145323 h 958811"/>
                <a:gd name="connsiteX816" fmla="*/ 520297 w 1117338"/>
                <a:gd name="connsiteY816" fmla="*/ 146620 h 958811"/>
                <a:gd name="connsiteX817" fmla="*/ 522642 w 1117338"/>
                <a:gd name="connsiteY817" fmla="*/ 144026 h 958811"/>
                <a:gd name="connsiteX818" fmla="*/ 521869 w 1117338"/>
                <a:gd name="connsiteY818" fmla="*/ 137541 h 958811"/>
                <a:gd name="connsiteX819" fmla="*/ 523690 w 1117338"/>
                <a:gd name="connsiteY819" fmla="*/ 131805 h 958811"/>
                <a:gd name="connsiteX820" fmla="*/ 525237 w 1117338"/>
                <a:gd name="connsiteY820" fmla="*/ 129735 h 958811"/>
                <a:gd name="connsiteX821" fmla="*/ 530177 w 1117338"/>
                <a:gd name="connsiteY821" fmla="*/ 124796 h 958811"/>
                <a:gd name="connsiteX822" fmla="*/ 533046 w 1117338"/>
                <a:gd name="connsiteY822" fmla="*/ 123774 h 958811"/>
                <a:gd name="connsiteX823" fmla="*/ 539010 w 1117338"/>
                <a:gd name="connsiteY823" fmla="*/ 123499 h 958811"/>
                <a:gd name="connsiteX824" fmla="*/ 542129 w 1117338"/>
                <a:gd name="connsiteY824" fmla="*/ 124023 h 958811"/>
                <a:gd name="connsiteX825" fmla="*/ 545771 w 1117338"/>
                <a:gd name="connsiteY825" fmla="*/ 126093 h 958811"/>
                <a:gd name="connsiteX826" fmla="*/ 547593 w 1117338"/>
                <a:gd name="connsiteY826" fmla="*/ 133376 h 958811"/>
                <a:gd name="connsiteX827" fmla="*/ 548366 w 1117338"/>
                <a:gd name="connsiteY827" fmla="*/ 139337 h 958811"/>
                <a:gd name="connsiteX828" fmla="*/ 551235 w 1117338"/>
                <a:gd name="connsiteY828" fmla="*/ 145846 h 958811"/>
                <a:gd name="connsiteX829" fmla="*/ 554080 w 1117338"/>
                <a:gd name="connsiteY829" fmla="*/ 153104 h 958811"/>
                <a:gd name="connsiteX830" fmla="*/ 556425 w 1117338"/>
                <a:gd name="connsiteY830" fmla="*/ 155973 h 958811"/>
                <a:gd name="connsiteX831" fmla="*/ 558496 w 1117338"/>
                <a:gd name="connsiteY831" fmla="*/ 156222 h 958811"/>
                <a:gd name="connsiteX832" fmla="*/ 562388 w 1117338"/>
                <a:gd name="connsiteY832" fmla="*/ 154401 h 958811"/>
                <a:gd name="connsiteX833" fmla="*/ 565507 w 1117338"/>
                <a:gd name="connsiteY833" fmla="*/ 151558 h 958811"/>
                <a:gd name="connsiteX834" fmla="*/ 567079 w 1117338"/>
                <a:gd name="connsiteY834" fmla="*/ 147143 h 958811"/>
                <a:gd name="connsiteX835" fmla="*/ 570447 w 1117338"/>
                <a:gd name="connsiteY835" fmla="*/ 142454 h 958811"/>
                <a:gd name="connsiteX836" fmla="*/ 575387 w 1117338"/>
                <a:gd name="connsiteY836" fmla="*/ 140110 h 958811"/>
                <a:gd name="connsiteX837" fmla="*/ 577982 w 1117338"/>
                <a:gd name="connsiteY837" fmla="*/ 141681 h 958811"/>
                <a:gd name="connsiteX838" fmla="*/ 579031 w 1117338"/>
                <a:gd name="connsiteY838" fmla="*/ 143751 h 958811"/>
                <a:gd name="connsiteX839" fmla="*/ 581351 w 1117338"/>
                <a:gd name="connsiteY839" fmla="*/ 145572 h 958811"/>
                <a:gd name="connsiteX840" fmla="*/ 586041 w 1117338"/>
                <a:gd name="connsiteY840" fmla="*/ 148440 h 958811"/>
                <a:gd name="connsiteX841" fmla="*/ 592005 w 1117338"/>
                <a:gd name="connsiteY841" fmla="*/ 148939 h 958811"/>
                <a:gd name="connsiteX842" fmla="*/ 596421 w 1117338"/>
                <a:gd name="connsiteY842" fmla="*/ 147642 h 958811"/>
                <a:gd name="connsiteX843" fmla="*/ 600313 w 1117338"/>
                <a:gd name="connsiteY843" fmla="*/ 145572 h 958811"/>
                <a:gd name="connsiteX844" fmla="*/ 603707 w 1117338"/>
                <a:gd name="connsiteY844" fmla="*/ 146345 h 958811"/>
                <a:gd name="connsiteX845" fmla="*/ 604206 w 1117338"/>
                <a:gd name="connsiteY845" fmla="*/ 149463 h 958811"/>
                <a:gd name="connsiteX846" fmla="*/ 601885 w 1117338"/>
                <a:gd name="connsiteY846" fmla="*/ 153877 h 958811"/>
                <a:gd name="connsiteX847" fmla="*/ 601885 w 1117338"/>
                <a:gd name="connsiteY847" fmla="*/ 156746 h 958811"/>
                <a:gd name="connsiteX848" fmla="*/ 606302 w 1117338"/>
                <a:gd name="connsiteY848" fmla="*/ 162707 h 958811"/>
                <a:gd name="connsiteX849" fmla="*/ 608123 w 1117338"/>
                <a:gd name="connsiteY849" fmla="*/ 166597 h 958811"/>
                <a:gd name="connsiteX850" fmla="*/ 608622 w 1117338"/>
                <a:gd name="connsiteY850" fmla="*/ 171536 h 958811"/>
                <a:gd name="connsiteX851" fmla="*/ 605778 w 1117338"/>
                <a:gd name="connsiteY851" fmla="*/ 179592 h 958811"/>
                <a:gd name="connsiteX852" fmla="*/ 606302 w 1117338"/>
                <a:gd name="connsiteY852" fmla="*/ 181662 h 958811"/>
                <a:gd name="connsiteX853" fmla="*/ 608897 w 1117338"/>
                <a:gd name="connsiteY853" fmla="*/ 182460 h 958811"/>
                <a:gd name="connsiteX854" fmla="*/ 615907 w 1117338"/>
                <a:gd name="connsiteY854" fmla="*/ 180889 h 958811"/>
                <a:gd name="connsiteX855" fmla="*/ 616956 w 1117338"/>
                <a:gd name="connsiteY855" fmla="*/ 180115 h 958811"/>
                <a:gd name="connsiteX856" fmla="*/ 618502 w 1117338"/>
                <a:gd name="connsiteY856" fmla="*/ 174928 h 958811"/>
                <a:gd name="connsiteX857" fmla="*/ 621097 w 1117338"/>
                <a:gd name="connsiteY857" fmla="*/ 169715 h 958811"/>
                <a:gd name="connsiteX858" fmla="*/ 622919 w 1117338"/>
                <a:gd name="connsiteY858" fmla="*/ 162981 h 958811"/>
                <a:gd name="connsiteX859" fmla="*/ 626287 w 1117338"/>
                <a:gd name="connsiteY859" fmla="*/ 160113 h 958811"/>
                <a:gd name="connsiteX860" fmla="*/ 629156 w 1117338"/>
                <a:gd name="connsiteY860" fmla="*/ 160362 h 958811"/>
                <a:gd name="connsiteX861" fmla="*/ 633323 w 1117338"/>
                <a:gd name="connsiteY861" fmla="*/ 162457 h 958811"/>
                <a:gd name="connsiteX862" fmla="*/ 633822 w 1117338"/>
                <a:gd name="connsiteY862" fmla="*/ 165824 h 958811"/>
                <a:gd name="connsiteX863" fmla="*/ 636941 w 1117338"/>
                <a:gd name="connsiteY863" fmla="*/ 166597 h 958811"/>
                <a:gd name="connsiteX864" fmla="*/ 639810 w 1117338"/>
                <a:gd name="connsiteY864" fmla="*/ 166348 h 958811"/>
                <a:gd name="connsiteX865" fmla="*/ 644226 w 1117338"/>
                <a:gd name="connsiteY865" fmla="*/ 162981 h 958811"/>
                <a:gd name="connsiteX866" fmla="*/ 645524 w 1117338"/>
                <a:gd name="connsiteY866" fmla="*/ 160637 h 958811"/>
                <a:gd name="connsiteX867" fmla="*/ 646048 w 1117338"/>
                <a:gd name="connsiteY867" fmla="*/ 155174 h 958811"/>
                <a:gd name="connsiteX868" fmla="*/ 645000 w 1117338"/>
                <a:gd name="connsiteY868" fmla="*/ 148690 h 958811"/>
                <a:gd name="connsiteX869" fmla="*/ 646298 w 1117338"/>
                <a:gd name="connsiteY869" fmla="*/ 144026 h 958811"/>
                <a:gd name="connsiteX870" fmla="*/ 648643 w 1117338"/>
                <a:gd name="connsiteY870" fmla="*/ 140110 h 958811"/>
                <a:gd name="connsiteX871" fmla="*/ 653308 w 1117338"/>
                <a:gd name="connsiteY871" fmla="*/ 135197 h 958811"/>
                <a:gd name="connsiteX872" fmla="*/ 656677 w 1117338"/>
                <a:gd name="connsiteY872" fmla="*/ 127914 h 958811"/>
                <a:gd name="connsiteX873" fmla="*/ 657475 w 1117338"/>
                <a:gd name="connsiteY873" fmla="*/ 123499 h 958811"/>
                <a:gd name="connsiteX874" fmla="*/ 656951 w 1117338"/>
                <a:gd name="connsiteY874" fmla="*/ 119858 h 958811"/>
                <a:gd name="connsiteX875" fmla="*/ 655903 w 1117338"/>
                <a:gd name="connsiteY875" fmla="*/ 118311 h 958811"/>
                <a:gd name="connsiteX876" fmla="*/ 648892 w 1117338"/>
                <a:gd name="connsiteY876" fmla="*/ 114670 h 958811"/>
                <a:gd name="connsiteX877" fmla="*/ 643428 w 1117338"/>
                <a:gd name="connsiteY877" fmla="*/ 110255 h 958811"/>
                <a:gd name="connsiteX878" fmla="*/ 637714 w 1117338"/>
                <a:gd name="connsiteY878" fmla="*/ 102199 h 958811"/>
                <a:gd name="connsiteX879" fmla="*/ 636691 w 1117338"/>
                <a:gd name="connsiteY879" fmla="*/ 98832 h 958811"/>
                <a:gd name="connsiteX880" fmla="*/ 636691 w 1117338"/>
                <a:gd name="connsiteY880" fmla="*/ 95715 h 958811"/>
                <a:gd name="connsiteX881" fmla="*/ 638762 w 1117338"/>
                <a:gd name="connsiteY881" fmla="*/ 90777 h 958811"/>
                <a:gd name="connsiteX882" fmla="*/ 641607 w 1117338"/>
                <a:gd name="connsiteY882" fmla="*/ 88706 h 958811"/>
                <a:gd name="connsiteX883" fmla="*/ 647844 w 1117338"/>
                <a:gd name="connsiteY883" fmla="*/ 87409 h 958811"/>
                <a:gd name="connsiteX884" fmla="*/ 652011 w 1117338"/>
                <a:gd name="connsiteY884" fmla="*/ 86113 h 958811"/>
                <a:gd name="connsiteX885" fmla="*/ 657974 w 1117338"/>
                <a:gd name="connsiteY885" fmla="*/ 81174 h 958811"/>
                <a:gd name="connsiteX886" fmla="*/ 662141 w 1117338"/>
                <a:gd name="connsiteY886" fmla="*/ 75986 h 958811"/>
                <a:gd name="connsiteX887" fmla="*/ 666033 w 1117338"/>
                <a:gd name="connsiteY887" fmla="*/ 69751 h 958811"/>
                <a:gd name="connsiteX888" fmla="*/ 668902 w 1117338"/>
                <a:gd name="connsiteY888" fmla="*/ 66110 h 958811"/>
                <a:gd name="connsiteX889" fmla="*/ 679806 w 1117338"/>
                <a:gd name="connsiteY889" fmla="*/ 55460 h 958811"/>
                <a:gd name="connsiteX890" fmla="*/ 683698 w 1117338"/>
                <a:gd name="connsiteY890" fmla="*/ 52866 h 958811"/>
                <a:gd name="connsiteX891" fmla="*/ 690709 w 1117338"/>
                <a:gd name="connsiteY891" fmla="*/ 51819 h 958811"/>
                <a:gd name="connsiteX892" fmla="*/ 693304 w 1117338"/>
                <a:gd name="connsiteY892" fmla="*/ 49998 h 958811"/>
                <a:gd name="connsiteX893" fmla="*/ 694352 w 1117338"/>
                <a:gd name="connsiteY893" fmla="*/ 48177 h 958811"/>
                <a:gd name="connsiteX894" fmla="*/ 694627 w 1117338"/>
                <a:gd name="connsiteY894" fmla="*/ 44286 h 958811"/>
                <a:gd name="connsiteX895" fmla="*/ 694103 w 1117338"/>
                <a:gd name="connsiteY895" fmla="*/ 39098 h 958811"/>
                <a:gd name="connsiteX896" fmla="*/ 694627 w 1117338"/>
                <a:gd name="connsiteY896" fmla="*/ 35731 h 958811"/>
                <a:gd name="connsiteX897" fmla="*/ 696947 w 1117338"/>
                <a:gd name="connsiteY897" fmla="*/ 32614 h 958811"/>
                <a:gd name="connsiteX898" fmla="*/ 700340 w 1117338"/>
                <a:gd name="connsiteY898" fmla="*/ 30269 h 958811"/>
                <a:gd name="connsiteX899" fmla="*/ 702935 w 1117338"/>
                <a:gd name="connsiteY899" fmla="*/ 26378 h 958811"/>
                <a:gd name="connsiteX900" fmla="*/ 703434 w 1117338"/>
                <a:gd name="connsiteY900" fmla="*/ 21440 h 958811"/>
                <a:gd name="connsiteX901" fmla="*/ 708125 w 1117338"/>
                <a:gd name="connsiteY901" fmla="*/ 20916 h 958811"/>
                <a:gd name="connsiteX902" fmla="*/ 712791 w 1117338"/>
                <a:gd name="connsiteY902" fmla="*/ 16502 h 958811"/>
                <a:gd name="connsiteX903" fmla="*/ 715386 w 1117338"/>
                <a:gd name="connsiteY903" fmla="*/ 19620 h 958811"/>
                <a:gd name="connsiteX904" fmla="*/ 719028 w 1117338"/>
                <a:gd name="connsiteY904" fmla="*/ 20916 h 958811"/>
                <a:gd name="connsiteX905" fmla="*/ 720850 w 1117338"/>
                <a:gd name="connsiteY905" fmla="*/ 22488 h 958811"/>
                <a:gd name="connsiteX906" fmla="*/ 724218 w 1117338"/>
                <a:gd name="connsiteY906" fmla="*/ 28199 h 958811"/>
                <a:gd name="connsiteX907" fmla="*/ 728385 w 1117338"/>
                <a:gd name="connsiteY907" fmla="*/ 28972 h 958811"/>
                <a:gd name="connsiteX908" fmla="*/ 733575 w 1117338"/>
                <a:gd name="connsiteY908" fmla="*/ 27925 h 958811"/>
                <a:gd name="connsiteX909" fmla="*/ 737741 w 1117338"/>
                <a:gd name="connsiteY909" fmla="*/ 24034 h 958811"/>
                <a:gd name="connsiteX910" fmla="*/ 741883 w 1117338"/>
                <a:gd name="connsiteY910" fmla="*/ 24558 h 958811"/>
                <a:gd name="connsiteX911" fmla="*/ 741634 w 1117338"/>
                <a:gd name="connsiteY911" fmla="*/ 27675 h 958811"/>
                <a:gd name="connsiteX912" fmla="*/ 743979 w 1117338"/>
                <a:gd name="connsiteY912" fmla="*/ 28723 h 958811"/>
                <a:gd name="connsiteX913" fmla="*/ 744229 w 1117338"/>
                <a:gd name="connsiteY913" fmla="*/ 32863 h 958811"/>
                <a:gd name="connsiteX914" fmla="*/ 746574 w 1117338"/>
                <a:gd name="connsiteY914" fmla="*/ 32339 h 958811"/>
                <a:gd name="connsiteX915" fmla="*/ 749693 w 1117338"/>
                <a:gd name="connsiteY915" fmla="*/ 36754 h 958811"/>
                <a:gd name="connsiteX916" fmla="*/ 755132 w 1117338"/>
                <a:gd name="connsiteY916" fmla="*/ 37278 h 958811"/>
                <a:gd name="connsiteX917" fmla="*/ 760347 w 1117338"/>
                <a:gd name="connsiteY917" fmla="*/ 39622 h 958811"/>
                <a:gd name="connsiteX918" fmla="*/ 766833 w 1117338"/>
                <a:gd name="connsiteY918" fmla="*/ 53639 h 958811"/>
                <a:gd name="connsiteX919" fmla="*/ 768131 w 1117338"/>
                <a:gd name="connsiteY919" fmla="*/ 55460 h 958811"/>
                <a:gd name="connsiteX920" fmla="*/ 771500 w 1117338"/>
                <a:gd name="connsiteY920" fmla="*/ 53914 h 958811"/>
                <a:gd name="connsiteX921" fmla="*/ 777238 w 1117338"/>
                <a:gd name="connsiteY921" fmla="*/ 50522 h 958811"/>
                <a:gd name="connsiteX922" fmla="*/ 786071 w 1117338"/>
                <a:gd name="connsiteY922" fmla="*/ 48451 h 958811"/>
                <a:gd name="connsiteX923" fmla="*/ 793581 w 1117338"/>
                <a:gd name="connsiteY923" fmla="*/ 44286 h 958811"/>
                <a:gd name="connsiteX924" fmla="*/ 796200 w 1117338"/>
                <a:gd name="connsiteY924" fmla="*/ 40395 h 958811"/>
                <a:gd name="connsiteX925" fmla="*/ 805532 w 1117338"/>
                <a:gd name="connsiteY925" fmla="*/ 33138 h 958811"/>
                <a:gd name="connsiteX926" fmla="*/ 808651 w 1117338"/>
                <a:gd name="connsiteY926" fmla="*/ 32090 h 958811"/>
                <a:gd name="connsiteX927" fmla="*/ 815937 w 1117338"/>
                <a:gd name="connsiteY927" fmla="*/ 28449 h 958811"/>
                <a:gd name="connsiteX928" fmla="*/ 819305 w 1117338"/>
                <a:gd name="connsiteY928" fmla="*/ 27675 h 958811"/>
                <a:gd name="connsiteX929" fmla="*/ 832055 w 1117338"/>
                <a:gd name="connsiteY929" fmla="*/ 22488 h 958811"/>
                <a:gd name="connsiteX930" fmla="*/ 844255 w 1117338"/>
                <a:gd name="connsiteY930" fmla="*/ 16253 h 958811"/>
                <a:gd name="connsiteX931" fmla="*/ 846850 w 1117338"/>
                <a:gd name="connsiteY931" fmla="*/ 12611 h 958811"/>
                <a:gd name="connsiteX932" fmla="*/ 852564 w 1117338"/>
                <a:gd name="connsiteY932" fmla="*/ 12861 h 958811"/>
                <a:gd name="connsiteX933" fmla="*/ 854909 w 1117338"/>
                <a:gd name="connsiteY933" fmla="*/ 11564 h 958811"/>
                <a:gd name="connsiteX934" fmla="*/ 858552 w 1117338"/>
                <a:gd name="connsiteY934" fmla="*/ 5328 h 958811"/>
                <a:gd name="connsiteX935" fmla="*/ 862444 w 1117338"/>
                <a:gd name="connsiteY935" fmla="*/ 5328 h 958811"/>
                <a:gd name="connsiteX936" fmla="*/ 866587 w 1117338"/>
                <a:gd name="connsiteY936" fmla="*/ 4031 h 958811"/>
                <a:gd name="connsiteX937" fmla="*/ 880110 w 1117338"/>
                <a:gd name="connsiteY937" fmla="*/ 1188 h 958811"/>
                <a:gd name="connsiteX938" fmla="*/ 886347 w 1117338"/>
                <a:gd name="connsiteY938" fmla="*/ -383 h 958811"/>
                <a:gd name="connsiteX939" fmla="*/ 897250 w 1117338"/>
                <a:gd name="connsiteY939" fmla="*/ 12337 h 958811"/>
                <a:gd name="connsiteX940" fmla="*/ 897775 w 1117338"/>
                <a:gd name="connsiteY940" fmla="*/ 13908 h 958811"/>
                <a:gd name="connsiteX941" fmla="*/ 902440 w 1117338"/>
                <a:gd name="connsiteY941" fmla="*/ 20916 h 958811"/>
                <a:gd name="connsiteX942" fmla="*/ 905809 w 1117338"/>
                <a:gd name="connsiteY942" fmla="*/ 28972 h 958811"/>
                <a:gd name="connsiteX943" fmla="*/ 913344 w 1117338"/>
                <a:gd name="connsiteY943" fmla="*/ 41443 h 958811"/>
                <a:gd name="connsiteX944" fmla="*/ 917511 w 1117338"/>
                <a:gd name="connsiteY944" fmla="*/ 47678 h 958811"/>
                <a:gd name="connsiteX945" fmla="*/ 919332 w 1117338"/>
                <a:gd name="connsiteY945" fmla="*/ 51295 h 958811"/>
                <a:gd name="connsiteX946" fmla="*/ 927641 w 1117338"/>
                <a:gd name="connsiteY946" fmla="*/ 46107 h 958811"/>
                <a:gd name="connsiteX947" fmla="*/ 937521 w 1117338"/>
                <a:gd name="connsiteY947" fmla="*/ 41692 h 958811"/>
                <a:gd name="connsiteX948" fmla="*/ 943759 w 1117338"/>
                <a:gd name="connsiteY948" fmla="*/ 39872 h 958811"/>
                <a:gd name="connsiteX949" fmla="*/ 957008 w 1117338"/>
                <a:gd name="connsiteY949" fmla="*/ 32614 h 958811"/>
                <a:gd name="connsiteX950" fmla="*/ 963245 w 1117338"/>
                <a:gd name="connsiteY950" fmla="*/ 27925 h 958811"/>
                <a:gd name="connsiteX951" fmla="*/ 971553 w 1117338"/>
                <a:gd name="connsiteY951" fmla="*/ 23510 h 958811"/>
                <a:gd name="connsiteX952" fmla="*/ 979338 w 1117338"/>
                <a:gd name="connsiteY952" fmla="*/ 23261 h 958811"/>
                <a:gd name="connsiteX953" fmla="*/ 985850 w 1117338"/>
                <a:gd name="connsiteY953" fmla="*/ 21191 h 958811"/>
                <a:gd name="connsiteX954" fmla="*/ 992063 w 1117338"/>
                <a:gd name="connsiteY954" fmla="*/ 18073 h 958811"/>
                <a:gd name="connsiteX955" fmla="*/ 999099 w 1117338"/>
                <a:gd name="connsiteY955" fmla="*/ 16751 h 958811"/>
                <a:gd name="connsiteX956" fmla="*/ 1012597 w 1117338"/>
                <a:gd name="connsiteY956" fmla="*/ 15729 h 958811"/>
                <a:gd name="connsiteX957" fmla="*/ 1012073 w 1117338"/>
                <a:gd name="connsiteY957" fmla="*/ 11314 h 958811"/>
                <a:gd name="connsiteX958" fmla="*/ 1017787 w 1117338"/>
                <a:gd name="connsiteY958" fmla="*/ 8720 h 958811"/>
                <a:gd name="connsiteX959" fmla="*/ 1020906 w 1117338"/>
                <a:gd name="connsiteY959" fmla="*/ 4306 h 958811"/>
                <a:gd name="connsiteX960" fmla="*/ 1023002 w 1117338"/>
                <a:gd name="connsiteY960" fmla="*/ 5328 h 958811"/>
                <a:gd name="connsiteX961" fmla="*/ 1026894 w 1117338"/>
                <a:gd name="connsiteY961" fmla="*/ 6126 h 958811"/>
                <a:gd name="connsiteX962" fmla="*/ 1029489 w 1117338"/>
                <a:gd name="connsiteY962" fmla="*/ 4829 h 958811"/>
                <a:gd name="connsiteX963" fmla="*/ 1032607 w 1117338"/>
                <a:gd name="connsiteY963" fmla="*/ 6376 h 958811"/>
                <a:gd name="connsiteX964" fmla="*/ 1033132 w 1117338"/>
                <a:gd name="connsiteY964" fmla="*/ 11065 h 958811"/>
                <a:gd name="connsiteX965" fmla="*/ 1034429 w 1117338"/>
                <a:gd name="connsiteY965" fmla="*/ 13384 h 958811"/>
                <a:gd name="connsiteX966" fmla="*/ 1038845 w 1117338"/>
                <a:gd name="connsiteY966" fmla="*/ 17549 h 958811"/>
                <a:gd name="connsiteX967" fmla="*/ 1041440 w 1117338"/>
                <a:gd name="connsiteY967" fmla="*/ 23261 h 958811"/>
                <a:gd name="connsiteX968" fmla="*/ 1041440 w 1117338"/>
                <a:gd name="connsiteY968" fmla="*/ 25331 h 958811"/>
                <a:gd name="connsiteX969" fmla="*/ 1040392 w 1117338"/>
                <a:gd name="connsiteY969" fmla="*/ 32614 h 958811"/>
                <a:gd name="connsiteX970" fmla="*/ 1045582 w 1117338"/>
                <a:gd name="connsiteY970" fmla="*/ 34434 h 958811"/>
                <a:gd name="connsiteX971" fmla="*/ 1049749 w 1117338"/>
                <a:gd name="connsiteY971" fmla="*/ 34160 h 958811"/>
                <a:gd name="connsiteX972" fmla="*/ 1051046 w 1117338"/>
                <a:gd name="connsiteY972" fmla="*/ 27675 h 958811"/>
                <a:gd name="connsiteX973" fmla="*/ 1054165 w 1117338"/>
                <a:gd name="connsiteY973" fmla="*/ 23785 h 958811"/>
                <a:gd name="connsiteX974" fmla="*/ 1057284 w 1117338"/>
                <a:gd name="connsiteY974" fmla="*/ 23261 h 958811"/>
                <a:gd name="connsiteX975" fmla="*/ 1059629 w 1117338"/>
                <a:gd name="connsiteY975" fmla="*/ 26378 h 958811"/>
                <a:gd name="connsiteX976" fmla="*/ 1060403 w 1117338"/>
                <a:gd name="connsiteY976" fmla="*/ 29496 h 958811"/>
                <a:gd name="connsiteX977" fmla="*/ 1061949 w 1117338"/>
                <a:gd name="connsiteY977" fmla="*/ 30793 h 95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</a:cxnLst>
              <a:rect l="l" t="t" r="r" b="b"/>
              <a:pathLst>
                <a:path w="1117338" h="958811">
                  <a:moveTo>
                    <a:pt x="1064295" y="29496"/>
                  </a:moveTo>
                  <a:lnTo>
                    <a:pt x="1066117" y="33636"/>
                  </a:lnTo>
                  <a:lnTo>
                    <a:pt x="1063272" y="37802"/>
                  </a:lnTo>
                  <a:lnTo>
                    <a:pt x="1060652" y="39622"/>
                  </a:lnTo>
                  <a:lnTo>
                    <a:pt x="1055213" y="42740"/>
                  </a:lnTo>
                  <a:lnTo>
                    <a:pt x="1050023" y="45059"/>
                  </a:lnTo>
                  <a:lnTo>
                    <a:pt x="1037548" y="47155"/>
                  </a:lnTo>
                  <a:lnTo>
                    <a:pt x="1034155" y="47404"/>
                  </a:lnTo>
                  <a:lnTo>
                    <a:pt x="1031560" y="49225"/>
                  </a:lnTo>
                  <a:lnTo>
                    <a:pt x="1028965" y="52866"/>
                  </a:lnTo>
                  <a:lnTo>
                    <a:pt x="1028191" y="56233"/>
                  </a:lnTo>
                  <a:lnTo>
                    <a:pt x="1029489" y="60647"/>
                  </a:lnTo>
                  <a:lnTo>
                    <a:pt x="1030786" y="62718"/>
                  </a:lnTo>
                  <a:lnTo>
                    <a:pt x="1033132" y="72345"/>
                  </a:lnTo>
                  <a:lnTo>
                    <a:pt x="1032607" y="75712"/>
                  </a:lnTo>
                  <a:lnTo>
                    <a:pt x="1031310" y="78580"/>
                  </a:lnTo>
                  <a:lnTo>
                    <a:pt x="1028716" y="81174"/>
                  </a:lnTo>
                  <a:lnTo>
                    <a:pt x="1022228" y="83494"/>
                  </a:lnTo>
                  <a:lnTo>
                    <a:pt x="1017787" y="86611"/>
                  </a:lnTo>
                  <a:lnTo>
                    <a:pt x="1015716" y="90003"/>
                  </a:lnTo>
                  <a:lnTo>
                    <a:pt x="1014169" y="94667"/>
                  </a:lnTo>
                  <a:lnTo>
                    <a:pt x="1013371" y="98832"/>
                  </a:lnTo>
                  <a:lnTo>
                    <a:pt x="1018835" y="108185"/>
                  </a:lnTo>
                  <a:lnTo>
                    <a:pt x="1021430" y="114421"/>
                  </a:lnTo>
                  <a:lnTo>
                    <a:pt x="1023775" y="118037"/>
                  </a:lnTo>
                  <a:lnTo>
                    <a:pt x="1026370" y="120631"/>
                  </a:lnTo>
                  <a:lnTo>
                    <a:pt x="1026620" y="122726"/>
                  </a:lnTo>
                  <a:lnTo>
                    <a:pt x="1020906" y="128961"/>
                  </a:lnTo>
                  <a:lnTo>
                    <a:pt x="1019084" y="131555"/>
                  </a:lnTo>
                  <a:lnTo>
                    <a:pt x="1017787" y="136219"/>
                  </a:lnTo>
                  <a:lnTo>
                    <a:pt x="1018062" y="139087"/>
                  </a:lnTo>
                  <a:lnTo>
                    <a:pt x="1020906" y="144799"/>
                  </a:lnTo>
                  <a:lnTo>
                    <a:pt x="1020657" y="147642"/>
                  </a:lnTo>
                  <a:lnTo>
                    <a:pt x="1016764" y="158043"/>
                  </a:lnTo>
                  <a:lnTo>
                    <a:pt x="1016764" y="161684"/>
                  </a:lnTo>
                  <a:lnTo>
                    <a:pt x="1018311" y="168942"/>
                  </a:lnTo>
                  <a:lnTo>
                    <a:pt x="1021430" y="177771"/>
                  </a:lnTo>
                  <a:lnTo>
                    <a:pt x="1023002" y="186600"/>
                  </a:lnTo>
                  <a:lnTo>
                    <a:pt x="1024823" y="191289"/>
                  </a:lnTo>
                  <a:lnTo>
                    <a:pt x="1029489" y="197001"/>
                  </a:lnTo>
                  <a:lnTo>
                    <a:pt x="1031560" y="201141"/>
                  </a:lnTo>
                  <a:lnTo>
                    <a:pt x="1031061" y="215183"/>
                  </a:lnTo>
                  <a:lnTo>
                    <a:pt x="1031560" y="224511"/>
                  </a:lnTo>
                  <a:lnTo>
                    <a:pt x="1031061" y="231020"/>
                  </a:lnTo>
                  <a:lnTo>
                    <a:pt x="1031560" y="233340"/>
                  </a:lnTo>
                  <a:lnTo>
                    <a:pt x="1033905" y="235959"/>
                  </a:lnTo>
                  <a:lnTo>
                    <a:pt x="1038571" y="238802"/>
                  </a:lnTo>
                  <a:lnTo>
                    <a:pt x="1047154" y="242693"/>
                  </a:lnTo>
                  <a:lnTo>
                    <a:pt x="1053915" y="242194"/>
                  </a:lnTo>
                  <a:lnTo>
                    <a:pt x="1059105" y="245810"/>
                  </a:lnTo>
                  <a:lnTo>
                    <a:pt x="1060927" y="250225"/>
                  </a:lnTo>
                  <a:lnTo>
                    <a:pt x="1065592" y="258281"/>
                  </a:lnTo>
                  <a:lnTo>
                    <a:pt x="1067414" y="259328"/>
                  </a:lnTo>
                  <a:lnTo>
                    <a:pt x="1069485" y="255687"/>
                  </a:lnTo>
                  <a:lnTo>
                    <a:pt x="1071057" y="255437"/>
                  </a:lnTo>
                  <a:lnTo>
                    <a:pt x="1073926" y="256984"/>
                  </a:lnTo>
                  <a:lnTo>
                    <a:pt x="1074949" y="259578"/>
                  </a:lnTo>
                  <a:lnTo>
                    <a:pt x="1071306" y="266087"/>
                  </a:lnTo>
                  <a:lnTo>
                    <a:pt x="1065343" y="271799"/>
                  </a:lnTo>
                  <a:lnTo>
                    <a:pt x="1063272" y="274642"/>
                  </a:lnTo>
                  <a:lnTo>
                    <a:pt x="1058856" y="282175"/>
                  </a:lnTo>
                  <a:lnTo>
                    <a:pt x="1056236" y="295418"/>
                  </a:lnTo>
                  <a:lnTo>
                    <a:pt x="1054689" y="298286"/>
                  </a:lnTo>
                  <a:lnTo>
                    <a:pt x="1052618" y="300107"/>
                  </a:lnTo>
                  <a:lnTo>
                    <a:pt x="1048701" y="302427"/>
                  </a:lnTo>
                  <a:lnTo>
                    <a:pt x="1045332" y="309959"/>
                  </a:lnTo>
                  <a:lnTo>
                    <a:pt x="1046380" y="312827"/>
                  </a:lnTo>
                  <a:lnTo>
                    <a:pt x="1048451" y="315172"/>
                  </a:lnTo>
                  <a:lnTo>
                    <a:pt x="1052344" y="321656"/>
                  </a:lnTo>
                  <a:lnTo>
                    <a:pt x="1054439" y="323477"/>
                  </a:lnTo>
                  <a:lnTo>
                    <a:pt x="1057808" y="323976"/>
                  </a:lnTo>
                  <a:lnTo>
                    <a:pt x="1059105" y="326071"/>
                  </a:lnTo>
                  <a:lnTo>
                    <a:pt x="1057034" y="335149"/>
                  </a:lnTo>
                  <a:lnTo>
                    <a:pt x="1055213" y="339040"/>
                  </a:lnTo>
                  <a:lnTo>
                    <a:pt x="1052618" y="347371"/>
                  </a:lnTo>
                  <a:lnTo>
                    <a:pt x="1049749" y="349441"/>
                  </a:lnTo>
                  <a:lnTo>
                    <a:pt x="1048202" y="351760"/>
                  </a:lnTo>
                  <a:lnTo>
                    <a:pt x="1046904" y="357222"/>
                  </a:lnTo>
                  <a:lnTo>
                    <a:pt x="1046630" y="361388"/>
                  </a:lnTo>
                  <a:lnTo>
                    <a:pt x="1046904" y="368396"/>
                  </a:lnTo>
                  <a:lnTo>
                    <a:pt x="1046380" y="371763"/>
                  </a:lnTo>
                  <a:lnTo>
                    <a:pt x="1042488" y="383984"/>
                  </a:lnTo>
                  <a:lnTo>
                    <a:pt x="1041964" y="387875"/>
                  </a:lnTo>
                  <a:lnTo>
                    <a:pt x="1043511" y="394883"/>
                  </a:lnTo>
                  <a:lnTo>
                    <a:pt x="1045607" y="399298"/>
                  </a:lnTo>
                  <a:lnTo>
                    <a:pt x="1050797" y="406581"/>
                  </a:lnTo>
                  <a:lnTo>
                    <a:pt x="1054939" y="406830"/>
                  </a:lnTo>
                  <a:lnTo>
                    <a:pt x="1058058" y="409948"/>
                  </a:lnTo>
                  <a:lnTo>
                    <a:pt x="1058581" y="414886"/>
                  </a:lnTo>
                  <a:lnTo>
                    <a:pt x="1059879" y="421371"/>
                  </a:lnTo>
                  <a:lnTo>
                    <a:pt x="1059879" y="428379"/>
                  </a:lnTo>
                  <a:lnTo>
                    <a:pt x="1060652" y="434091"/>
                  </a:lnTo>
                  <a:lnTo>
                    <a:pt x="1059879" y="439802"/>
                  </a:lnTo>
                  <a:lnTo>
                    <a:pt x="1057284" y="445788"/>
                  </a:lnTo>
                  <a:lnTo>
                    <a:pt x="1056236" y="447334"/>
                  </a:lnTo>
                  <a:lnTo>
                    <a:pt x="1052094" y="450203"/>
                  </a:lnTo>
                  <a:lnTo>
                    <a:pt x="1047927" y="452273"/>
                  </a:lnTo>
                  <a:lnTo>
                    <a:pt x="1044809" y="456687"/>
                  </a:lnTo>
                  <a:lnTo>
                    <a:pt x="1041440" y="460578"/>
                  </a:lnTo>
                  <a:lnTo>
                    <a:pt x="1036750" y="464743"/>
                  </a:lnTo>
                  <a:lnTo>
                    <a:pt x="1026620" y="469931"/>
                  </a:lnTo>
                  <a:lnTo>
                    <a:pt x="1018586" y="476416"/>
                  </a:lnTo>
                  <a:lnTo>
                    <a:pt x="1012073" y="480581"/>
                  </a:lnTo>
                  <a:lnTo>
                    <a:pt x="1008954" y="481878"/>
                  </a:lnTo>
                  <a:lnTo>
                    <a:pt x="1001944" y="483699"/>
                  </a:lnTo>
                  <a:lnTo>
                    <a:pt x="994932" y="487589"/>
                  </a:lnTo>
                  <a:lnTo>
                    <a:pt x="991564" y="488637"/>
                  </a:lnTo>
                  <a:lnTo>
                    <a:pt x="986100" y="492004"/>
                  </a:lnTo>
                  <a:lnTo>
                    <a:pt x="982981" y="492528"/>
                  </a:lnTo>
                  <a:lnTo>
                    <a:pt x="979862" y="492004"/>
                  </a:lnTo>
                  <a:lnTo>
                    <a:pt x="967137" y="493301"/>
                  </a:lnTo>
                  <a:lnTo>
                    <a:pt x="965840" y="495122"/>
                  </a:lnTo>
                  <a:lnTo>
                    <a:pt x="970780" y="496942"/>
                  </a:lnTo>
                  <a:lnTo>
                    <a:pt x="981160" y="500309"/>
                  </a:lnTo>
                  <a:lnTo>
                    <a:pt x="986100" y="503951"/>
                  </a:lnTo>
                  <a:lnTo>
                    <a:pt x="989219" y="509662"/>
                  </a:lnTo>
                  <a:lnTo>
                    <a:pt x="991040" y="516945"/>
                  </a:lnTo>
                  <a:lnTo>
                    <a:pt x="992063" y="527071"/>
                  </a:lnTo>
                  <a:lnTo>
                    <a:pt x="992063" y="530962"/>
                  </a:lnTo>
                  <a:lnTo>
                    <a:pt x="990765" y="539542"/>
                  </a:lnTo>
                  <a:lnTo>
                    <a:pt x="992337" y="543158"/>
                  </a:lnTo>
                  <a:lnTo>
                    <a:pt x="995182" y="544455"/>
                  </a:lnTo>
                  <a:lnTo>
                    <a:pt x="999349" y="544206"/>
                  </a:lnTo>
                  <a:lnTo>
                    <a:pt x="1006359" y="543433"/>
                  </a:lnTo>
                  <a:lnTo>
                    <a:pt x="1010527" y="543682"/>
                  </a:lnTo>
                  <a:lnTo>
                    <a:pt x="1016764" y="546800"/>
                  </a:lnTo>
                  <a:lnTo>
                    <a:pt x="1023002" y="551214"/>
                  </a:lnTo>
                  <a:lnTo>
                    <a:pt x="1030262" y="554581"/>
                  </a:lnTo>
                  <a:lnTo>
                    <a:pt x="1043785" y="557200"/>
                  </a:lnTo>
                  <a:lnTo>
                    <a:pt x="1048975" y="557724"/>
                  </a:lnTo>
                  <a:lnTo>
                    <a:pt x="1059105" y="557973"/>
                  </a:lnTo>
                  <a:lnTo>
                    <a:pt x="1071057" y="557200"/>
                  </a:lnTo>
                  <a:lnTo>
                    <a:pt x="1077294" y="555629"/>
                  </a:lnTo>
                  <a:lnTo>
                    <a:pt x="1084305" y="553559"/>
                  </a:lnTo>
                  <a:lnTo>
                    <a:pt x="1088198" y="553035"/>
                  </a:lnTo>
                  <a:lnTo>
                    <a:pt x="1095733" y="553035"/>
                  </a:lnTo>
                  <a:lnTo>
                    <a:pt x="1098328" y="554083"/>
                  </a:lnTo>
                  <a:lnTo>
                    <a:pt x="1100149" y="557724"/>
                  </a:lnTo>
                  <a:lnTo>
                    <a:pt x="1099625" y="561091"/>
                  </a:lnTo>
                  <a:lnTo>
                    <a:pt x="1097554" y="566553"/>
                  </a:lnTo>
                  <a:lnTo>
                    <a:pt x="1097030" y="568872"/>
                  </a:lnTo>
                  <a:lnTo>
                    <a:pt x="1099375" y="572264"/>
                  </a:lnTo>
                  <a:lnTo>
                    <a:pt x="1104840" y="573811"/>
                  </a:lnTo>
                  <a:lnTo>
                    <a:pt x="1107959" y="573561"/>
                  </a:lnTo>
                  <a:lnTo>
                    <a:pt x="1110553" y="580570"/>
                  </a:lnTo>
                  <a:lnTo>
                    <a:pt x="1113922" y="590945"/>
                  </a:lnTo>
                  <a:lnTo>
                    <a:pt x="1115219" y="600049"/>
                  </a:lnTo>
                  <a:lnTo>
                    <a:pt x="1114695" y="604189"/>
                  </a:lnTo>
                  <a:lnTo>
                    <a:pt x="1112374" y="608354"/>
                  </a:lnTo>
                  <a:lnTo>
                    <a:pt x="1109256" y="610175"/>
                  </a:lnTo>
                  <a:lnTo>
                    <a:pt x="1105863" y="609402"/>
                  </a:lnTo>
                  <a:lnTo>
                    <a:pt x="1104041" y="607581"/>
                  </a:lnTo>
                  <a:lnTo>
                    <a:pt x="1099126" y="604463"/>
                  </a:lnTo>
                  <a:lnTo>
                    <a:pt x="1095209" y="603665"/>
                  </a:lnTo>
                  <a:lnTo>
                    <a:pt x="1080937" y="603416"/>
                  </a:lnTo>
                  <a:lnTo>
                    <a:pt x="1075473" y="603665"/>
                  </a:lnTo>
                  <a:lnTo>
                    <a:pt x="1069235" y="605236"/>
                  </a:lnTo>
                  <a:lnTo>
                    <a:pt x="1059354" y="609901"/>
                  </a:lnTo>
                  <a:lnTo>
                    <a:pt x="1049499" y="612494"/>
                  </a:lnTo>
                  <a:lnTo>
                    <a:pt x="1046904" y="614066"/>
                  </a:lnTo>
                  <a:lnTo>
                    <a:pt x="1041440" y="619777"/>
                  </a:lnTo>
                  <a:lnTo>
                    <a:pt x="1037024" y="623419"/>
                  </a:lnTo>
                  <a:lnTo>
                    <a:pt x="1034155" y="625239"/>
                  </a:lnTo>
                  <a:lnTo>
                    <a:pt x="1030013" y="626536"/>
                  </a:lnTo>
                  <a:lnTo>
                    <a:pt x="1025072" y="626786"/>
                  </a:lnTo>
                  <a:lnTo>
                    <a:pt x="1019883" y="626013"/>
                  </a:lnTo>
                  <a:lnTo>
                    <a:pt x="1015192" y="624192"/>
                  </a:lnTo>
                  <a:lnTo>
                    <a:pt x="1010527" y="620301"/>
                  </a:lnTo>
                  <a:lnTo>
                    <a:pt x="1007408" y="619004"/>
                  </a:lnTo>
                  <a:lnTo>
                    <a:pt x="1003241" y="618206"/>
                  </a:lnTo>
                  <a:lnTo>
                    <a:pt x="1000122" y="619503"/>
                  </a:lnTo>
                  <a:lnTo>
                    <a:pt x="998575" y="624192"/>
                  </a:lnTo>
                  <a:lnTo>
                    <a:pt x="999349" y="629654"/>
                  </a:lnTo>
                  <a:lnTo>
                    <a:pt x="999099" y="635366"/>
                  </a:lnTo>
                  <a:lnTo>
                    <a:pt x="997527" y="638733"/>
                  </a:lnTo>
                  <a:lnTo>
                    <a:pt x="995206" y="641326"/>
                  </a:lnTo>
                  <a:lnTo>
                    <a:pt x="994159" y="644693"/>
                  </a:lnTo>
                  <a:lnTo>
                    <a:pt x="995206" y="647038"/>
                  </a:lnTo>
                  <a:lnTo>
                    <a:pt x="1001444" y="652226"/>
                  </a:lnTo>
                  <a:lnTo>
                    <a:pt x="999873" y="655094"/>
                  </a:lnTo>
                  <a:lnTo>
                    <a:pt x="994159" y="656915"/>
                  </a:lnTo>
                  <a:lnTo>
                    <a:pt x="991315" y="661055"/>
                  </a:lnTo>
                  <a:lnTo>
                    <a:pt x="992088" y="666517"/>
                  </a:lnTo>
                  <a:lnTo>
                    <a:pt x="991040" y="669385"/>
                  </a:lnTo>
                  <a:lnTo>
                    <a:pt x="985326" y="669884"/>
                  </a:lnTo>
                  <a:lnTo>
                    <a:pt x="979862" y="667814"/>
                  </a:lnTo>
                  <a:lnTo>
                    <a:pt x="977017" y="665469"/>
                  </a:lnTo>
                  <a:lnTo>
                    <a:pt x="975446" y="663150"/>
                  </a:lnTo>
                  <a:lnTo>
                    <a:pt x="977017" y="660805"/>
                  </a:lnTo>
                  <a:lnTo>
                    <a:pt x="981958" y="658212"/>
                  </a:lnTo>
                  <a:lnTo>
                    <a:pt x="983505" y="655867"/>
                  </a:lnTo>
                  <a:lnTo>
                    <a:pt x="983505" y="651976"/>
                  </a:lnTo>
                  <a:lnTo>
                    <a:pt x="981958" y="649108"/>
                  </a:lnTo>
                  <a:lnTo>
                    <a:pt x="978839" y="647562"/>
                  </a:lnTo>
                  <a:lnTo>
                    <a:pt x="973649" y="648859"/>
                  </a:lnTo>
                  <a:lnTo>
                    <a:pt x="965590" y="650405"/>
                  </a:lnTo>
                  <a:lnTo>
                    <a:pt x="962472" y="651702"/>
                  </a:lnTo>
                  <a:lnTo>
                    <a:pt x="955460" y="653797"/>
                  </a:lnTo>
                  <a:lnTo>
                    <a:pt x="952342" y="655094"/>
                  </a:lnTo>
                  <a:lnTo>
                    <a:pt x="949472" y="657688"/>
                  </a:lnTo>
                  <a:lnTo>
                    <a:pt x="947925" y="662102"/>
                  </a:lnTo>
                  <a:lnTo>
                    <a:pt x="949223" y="669111"/>
                  </a:lnTo>
                  <a:lnTo>
                    <a:pt x="949722" y="673276"/>
                  </a:lnTo>
                  <a:lnTo>
                    <a:pt x="951294" y="677167"/>
                  </a:lnTo>
                  <a:lnTo>
                    <a:pt x="955186" y="680534"/>
                  </a:lnTo>
                  <a:lnTo>
                    <a:pt x="953889" y="682878"/>
                  </a:lnTo>
                  <a:lnTo>
                    <a:pt x="941937" y="680808"/>
                  </a:lnTo>
                  <a:lnTo>
                    <a:pt x="935450" y="681058"/>
                  </a:lnTo>
                  <a:lnTo>
                    <a:pt x="927141" y="681831"/>
                  </a:lnTo>
                  <a:lnTo>
                    <a:pt x="924022" y="681581"/>
                  </a:lnTo>
                  <a:lnTo>
                    <a:pt x="917511" y="677940"/>
                  </a:lnTo>
                  <a:lnTo>
                    <a:pt x="914392" y="676643"/>
                  </a:lnTo>
                  <a:lnTo>
                    <a:pt x="909726" y="676893"/>
                  </a:lnTo>
                  <a:lnTo>
                    <a:pt x="906607" y="678988"/>
                  </a:lnTo>
                  <a:lnTo>
                    <a:pt x="905559" y="683651"/>
                  </a:lnTo>
                  <a:lnTo>
                    <a:pt x="903488" y="686520"/>
                  </a:lnTo>
                  <a:lnTo>
                    <a:pt x="900894" y="688839"/>
                  </a:lnTo>
                  <a:lnTo>
                    <a:pt x="898299" y="689637"/>
                  </a:lnTo>
                  <a:lnTo>
                    <a:pt x="891811" y="684948"/>
                  </a:lnTo>
                  <a:lnTo>
                    <a:pt x="889191" y="683926"/>
                  </a:lnTo>
                  <a:lnTo>
                    <a:pt x="883228" y="683402"/>
                  </a:lnTo>
                  <a:lnTo>
                    <a:pt x="877240" y="681058"/>
                  </a:lnTo>
                  <a:lnTo>
                    <a:pt x="869456" y="680035"/>
                  </a:lnTo>
                  <a:lnTo>
                    <a:pt x="865813" y="680284"/>
                  </a:lnTo>
                  <a:lnTo>
                    <a:pt x="857754" y="682105"/>
                  </a:lnTo>
                  <a:lnTo>
                    <a:pt x="853862" y="683153"/>
                  </a:lnTo>
                  <a:lnTo>
                    <a:pt x="845304" y="684699"/>
                  </a:lnTo>
                  <a:lnTo>
                    <a:pt x="840089" y="687043"/>
                  </a:lnTo>
                  <a:lnTo>
                    <a:pt x="836970" y="689637"/>
                  </a:lnTo>
                  <a:lnTo>
                    <a:pt x="834126" y="694052"/>
                  </a:lnTo>
                  <a:lnTo>
                    <a:pt x="830757" y="695349"/>
                  </a:lnTo>
                  <a:lnTo>
                    <a:pt x="828936" y="694052"/>
                  </a:lnTo>
                  <a:lnTo>
                    <a:pt x="826341" y="687293"/>
                  </a:lnTo>
                  <a:lnTo>
                    <a:pt x="819305" y="680284"/>
                  </a:lnTo>
                  <a:lnTo>
                    <a:pt x="816710" y="678988"/>
                  </a:lnTo>
                  <a:lnTo>
                    <a:pt x="813092" y="678738"/>
                  </a:lnTo>
                  <a:lnTo>
                    <a:pt x="809175" y="681058"/>
                  </a:lnTo>
                  <a:lnTo>
                    <a:pt x="804259" y="684973"/>
                  </a:lnTo>
                  <a:lnTo>
                    <a:pt x="800343" y="685472"/>
                  </a:lnTo>
                  <a:lnTo>
                    <a:pt x="799569" y="683128"/>
                  </a:lnTo>
                  <a:lnTo>
                    <a:pt x="799819" y="671455"/>
                  </a:lnTo>
                  <a:lnTo>
                    <a:pt x="799319" y="669385"/>
                  </a:lnTo>
                  <a:lnTo>
                    <a:pt x="795926" y="665220"/>
                  </a:lnTo>
                  <a:lnTo>
                    <a:pt x="789439" y="659259"/>
                  </a:lnTo>
                  <a:lnTo>
                    <a:pt x="785023" y="652226"/>
                  </a:lnTo>
                  <a:lnTo>
                    <a:pt x="782428" y="650155"/>
                  </a:lnTo>
                  <a:lnTo>
                    <a:pt x="779060" y="650929"/>
                  </a:lnTo>
                  <a:lnTo>
                    <a:pt x="774369" y="655867"/>
                  </a:lnTo>
                  <a:lnTo>
                    <a:pt x="769703" y="660032"/>
                  </a:lnTo>
                  <a:lnTo>
                    <a:pt x="768131" y="660282"/>
                  </a:lnTo>
                  <a:lnTo>
                    <a:pt x="766584" y="664696"/>
                  </a:lnTo>
                  <a:lnTo>
                    <a:pt x="761120" y="662377"/>
                  </a:lnTo>
                  <a:lnTo>
                    <a:pt x="755157" y="660805"/>
                  </a:lnTo>
                  <a:lnTo>
                    <a:pt x="753061" y="670408"/>
                  </a:lnTo>
                  <a:lnTo>
                    <a:pt x="748645" y="683153"/>
                  </a:lnTo>
                  <a:lnTo>
                    <a:pt x="752288" y="685996"/>
                  </a:lnTo>
                  <a:lnTo>
                    <a:pt x="750217" y="691184"/>
                  </a:lnTo>
                  <a:lnTo>
                    <a:pt x="740336" y="709640"/>
                  </a:lnTo>
                  <a:lnTo>
                    <a:pt x="734622" y="721312"/>
                  </a:lnTo>
                  <a:lnTo>
                    <a:pt x="739563" y="723906"/>
                  </a:lnTo>
                  <a:lnTo>
                    <a:pt x="743979" y="727298"/>
                  </a:lnTo>
                  <a:lnTo>
                    <a:pt x="743205" y="729892"/>
                  </a:lnTo>
                  <a:lnTo>
                    <a:pt x="732027" y="734032"/>
                  </a:lnTo>
                  <a:lnTo>
                    <a:pt x="729957" y="734556"/>
                  </a:lnTo>
                  <a:lnTo>
                    <a:pt x="728135" y="738447"/>
                  </a:lnTo>
                  <a:lnTo>
                    <a:pt x="722671" y="745456"/>
                  </a:lnTo>
                  <a:lnTo>
                    <a:pt x="718006" y="752464"/>
                  </a:lnTo>
                  <a:lnTo>
                    <a:pt x="715411" y="754809"/>
                  </a:lnTo>
                  <a:lnTo>
                    <a:pt x="708898" y="763114"/>
                  </a:lnTo>
                  <a:lnTo>
                    <a:pt x="703184" y="766506"/>
                  </a:lnTo>
                  <a:lnTo>
                    <a:pt x="700066" y="766506"/>
                  </a:lnTo>
                  <a:lnTo>
                    <a:pt x="696698" y="783640"/>
                  </a:lnTo>
                  <a:lnTo>
                    <a:pt x="702661" y="784937"/>
                  </a:lnTo>
                  <a:lnTo>
                    <a:pt x="722147" y="786484"/>
                  </a:lnTo>
                  <a:lnTo>
                    <a:pt x="731504" y="793517"/>
                  </a:lnTo>
                  <a:lnTo>
                    <a:pt x="727861" y="801049"/>
                  </a:lnTo>
                  <a:lnTo>
                    <a:pt x="729158" y="801822"/>
                  </a:lnTo>
                  <a:lnTo>
                    <a:pt x="730456" y="804940"/>
                  </a:lnTo>
                  <a:lnTo>
                    <a:pt x="731753" y="805439"/>
                  </a:lnTo>
                  <a:lnTo>
                    <a:pt x="734373" y="808556"/>
                  </a:lnTo>
                  <a:lnTo>
                    <a:pt x="736968" y="809604"/>
                  </a:lnTo>
                  <a:lnTo>
                    <a:pt x="741110" y="809853"/>
                  </a:lnTo>
                  <a:lnTo>
                    <a:pt x="747098" y="814268"/>
                  </a:lnTo>
                  <a:lnTo>
                    <a:pt x="749443" y="815316"/>
                  </a:lnTo>
                  <a:lnTo>
                    <a:pt x="756454" y="814792"/>
                  </a:lnTo>
                  <a:lnTo>
                    <a:pt x="758525" y="816363"/>
                  </a:lnTo>
                  <a:lnTo>
                    <a:pt x="760596" y="815590"/>
                  </a:lnTo>
                  <a:lnTo>
                    <a:pt x="765287" y="816363"/>
                  </a:lnTo>
                  <a:lnTo>
                    <a:pt x="765012" y="823895"/>
                  </a:lnTo>
                  <a:lnTo>
                    <a:pt x="770726" y="825192"/>
                  </a:lnTo>
                  <a:lnTo>
                    <a:pt x="772023" y="826240"/>
                  </a:lnTo>
                  <a:lnTo>
                    <a:pt x="781380" y="825192"/>
                  </a:lnTo>
                  <a:lnTo>
                    <a:pt x="782428" y="824669"/>
                  </a:lnTo>
                  <a:lnTo>
                    <a:pt x="784773" y="818957"/>
                  </a:lnTo>
                  <a:lnTo>
                    <a:pt x="790212" y="819231"/>
                  </a:lnTo>
                  <a:lnTo>
                    <a:pt x="789439" y="821825"/>
                  </a:lnTo>
                  <a:lnTo>
                    <a:pt x="794379" y="824669"/>
                  </a:lnTo>
                  <a:lnTo>
                    <a:pt x="797498" y="824943"/>
                  </a:lnTo>
                  <a:lnTo>
                    <a:pt x="800617" y="824419"/>
                  </a:lnTo>
                  <a:lnTo>
                    <a:pt x="807878" y="824669"/>
                  </a:lnTo>
                  <a:lnTo>
                    <a:pt x="812568" y="829881"/>
                  </a:lnTo>
                  <a:lnTo>
                    <a:pt x="808925" y="833772"/>
                  </a:lnTo>
                  <a:lnTo>
                    <a:pt x="807628" y="836615"/>
                  </a:lnTo>
                  <a:lnTo>
                    <a:pt x="807104" y="840007"/>
                  </a:lnTo>
                  <a:lnTo>
                    <a:pt x="805807" y="843374"/>
                  </a:lnTo>
                  <a:lnTo>
                    <a:pt x="803212" y="845968"/>
                  </a:lnTo>
                  <a:lnTo>
                    <a:pt x="799319" y="848038"/>
                  </a:lnTo>
                  <a:lnTo>
                    <a:pt x="775666" y="856094"/>
                  </a:lnTo>
                  <a:lnTo>
                    <a:pt x="768655" y="856369"/>
                  </a:lnTo>
                  <a:lnTo>
                    <a:pt x="764239" y="855571"/>
                  </a:lnTo>
                  <a:lnTo>
                    <a:pt x="740610" y="846492"/>
                  </a:lnTo>
                  <a:lnTo>
                    <a:pt x="735396" y="846492"/>
                  </a:lnTo>
                  <a:lnTo>
                    <a:pt x="731778" y="848038"/>
                  </a:lnTo>
                  <a:lnTo>
                    <a:pt x="725016" y="852977"/>
                  </a:lnTo>
                  <a:lnTo>
                    <a:pt x="722671" y="853251"/>
                  </a:lnTo>
                  <a:lnTo>
                    <a:pt x="717482" y="852453"/>
                  </a:lnTo>
                  <a:lnTo>
                    <a:pt x="712017" y="854024"/>
                  </a:lnTo>
                  <a:lnTo>
                    <a:pt x="699816" y="858439"/>
                  </a:lnTo>
                  <a:lnTo>
                    <a:pt x="675914" y="864150"/>
                  </a:lnTo>
                  <a:lnTo>
                    <a:pt x="672271" y="868041"/>
                  </a:lnTo>
                  <a:lnTo>
                    <a:pt x="669152" y="868041"/>
                  </a:lnTo>
                  <a:lnTo>
                    <a:pt x="665260" y="864924"/>
                  </a:lnTo>
                  <a:lnTo>
                    <a:pt x="662914" y="864400"/>
                  </a:lnTo>
                  <a:lnTo>
                    <a:pt x="659297" y="864924"/>
                  </a:lnTo>
                  <a:lnTo>
                    <a:pt x="656178" y="868041"/>
                  </a:lnTo>
                  <a:lnTo>
                    <a:pt x="654082" y="873229"/>
                  </a:lnTo>
                  <a:lnTo>
                    <a:pt x="650464" y="876097"/>
                  </a:lnTo>
                  <a:lnTo>
                    <a:pt x="646048" y="876097"/>
                  </a:lnTo>
                  <a:lnTo>
                    <a:pt x="644226" y="877918"/>
                  </a:lnTo>
                  <a:lnTo>
                    <a:pt x="644226" y="881534"/>
                  </a:lnTo>
                  <a:lnTo>
                    <a:pt x="646298" y="890114"/>
                  </a:lnTo>
                  <a:lnTo>
                    <a:pt x="648368" y="894005"/>
                  </a:lnTo>
                  <a:lnTo>
                    <a:pt x="647345" y="899467"/>
                  </a:lnTo>
                  <a:lnTo>
                    <a:pt x="644725" y="906725"/>
                  </a:lnTo>
                  <a:lnTo>
                    <a:pt x="642130" y="910117"/>
                  </a:lnTo>
                  <a:lnTo>
                    <a:pt x="638762" y="911663"/>
                  </a:lnTo>
                  <a:lnTo>
                    <a:pt x="634346" y="912710"/>
                  </a:lnTo>
                  <a:lnTo>
                    <a:pt x="632001" y="915055"/>
                  </a:lnTo>
                  <a:lnTo>
                    <a:pt x="627585" y="913234"/>
                  </a:lnTo>
                  <a:lnTo>
                    <a:pt x="623692" y="912710"/>
                  </a:lnTo>
                  <a:lnTo>
                    <a:pt x="622145" y="910117"/>
                  </a:lnTo>
                  <a:lnTo>
                    <a:pt x="621621" y="905952"/>
                  </a:lnTo>
                  <a:lnTo>
                    <a:pt x="619276" y="903632"/>
                  </a:lnTo>
                  <a:lnTo>
                    <a:pt x="614086" y="902335"/>
                  </a:lnTo>
                  <a:lnTo>
                    <a:pt x="610967" y="899467"/>
                  </a:lnTo>
                  <a:lnTo>
                    <a:pt x="609670" y="895302"/>
                  </a:lnTo>
                  <a:lnTo>
                    <a:pt x="608123" y="894005"/>
                  </a:lnTo>
                  <a:lnTo>
                    <a:pt x="603956" y="893755"/>
                  </a:lnTo>
                  <a:lnTo>
                    <a:pt x="601885" y="894529"/>
                  </a:lnTo>
                  <a:lnTo>
                    <a:pt x="599789" y="892708"/>
                  </a:lnTo>
                  <a:lnTo>
                    <a:pt x="595373" y="879988"/>
                  </a:lnTo>
                  <a:lnTo>
                    <a:pt x="592778" y="879988"/>
                  </a:lnTo>
                  <a:lnTo>
                    <a:pt x="589135" y="878441"/>
                  </a:lnTo>
                  <a:lnTo>
                    <a:pt x="580577" y="877918"/>
                  </a:lnTo>
                  <a:lnTo>
                    <a:pt x="576161" y="883380"/>
                  </a:lnTo>
                  <a:lnTo>
                    <a:pt x="572269" y="883380"/>
                  </a:lnTo>
                  <a:lnTo>
                    <a:pt x="569923" y="884402"/>
                  </a:lnTo>
                  <a:lnTo>
                    <a:pt x="567328" y="887021"/>
                  </a:lnTo>
                  <a:lnTo>
                    <a:pt x="562638" y="887021"/>
                  </a:lnTo>
                  <a:lnTo>
                    <a:pt x="555627" y="892733"/>
                  </a:lnTo>
                  <a:lnTo>
                    <a:pt x="553032" y="891935"/>
                  </a:lnTo>
                  <a:lnTo>
                    <a:pt x="549664" y="896100"/>
                  </a:lnTo>
                  <a:lnTo>
                    <a:pt x="546021" y="896873"/>
                  </a:lnTo>
                  <a:lnTo>
                    <a:pt x="539010" y="897397"/>
                  </a:lnTo>
                  <a:lnTo>
                    <a:pt x="536140" y="898170"/>
                  </a:lnTo>
                  <a:lnTo>
                    <a:pt x="527582" y="901288"/>
                  </a:lnTo>
                  <a:lnTo>
                    <a:pt x="519249" y="904156"/>
                  </a:lnTo>
                  <a:lnTo>
                    <a:pt x="518750" y="904929"/>
                  </a:lnTo>
                  <a:lnTo>
                    <a:pt x="511988" y="904929"/>
                  </a:lnTo>
                  <a:lnTo>
                    <a:pt x="507822" y="903383"/>
                  </a:lnTo>
                  <a:lnTo>
                    <a:pt x="506025" y="897397"/>
                  </a:lnTo>
                  <a:lnTo>
                    <a:pt x="502632" y="894279"/>
                  </a:lnTo>
                  <a:lnTo>
                    <a:pt x="500037" y="894030"/>
                  </a:lnTo>
                  <a:lnTo>
                    <a:pt x="499263" y="891161"/>
                  </a:lnTo>
                  <a:lnTo>
                    <a:pt x="493550" y="888044"/>
                  </a:lnTo>
                  <a:lnTo>
                    <a:pt x="491204" y="885974"/>
                  </a:lnTo>
                  <a:lnTo>
                    <a:pt x="487836" y="884926"/>
                  </a:lnTo>
                  <a:lnTo>
                    <a:pt x="484193" y="882856"/>
                  </a:lnTo>
                  <a:lnTo>
                    <a:pt x="482372" y="879988"/>
                  </a:lnTo>
                  <a:lnTo>
                    <a:pt x="477182" y="881285"/>
                  </a:lnTo>
                  <a:lnTo>
                    <a:pt x="473789" y="879738"/>
                  </a:lnTo>
                  <a:lnTo>
                    <a:pt x="471468" y="887520"/>
                  </a:lnTo>
                  <a:lnTo>
                    <a:pt x="461338" y="884153"/>
                  </a:lnTo>
                  <a:lnTo>
                    <a:pt x="460041" y="891161"/>
                  </a:lnTo>
                  <a:lnTo>
                    <a:pt x="457172" y="890388"/>
                  </a:lnTo>
                  <a:lnTo>
                    <a:pt x="456398" y="898943"/>
                  </a:lnTo>
                  <a:lnTo>
                    <a:pt x="455350" y="903108"/>
                  </a:lnTo>
                  <a:lnTo>
                    <a:pt x="453803" y="902859"/>
                  </a:lnTo>
                  <a:lnTo>
                    <a:pt x="453279" y="910640"/>
                  </a:lnTo>
                  <a:lnTo>
                    <a:pt x="454577" y="910890"/>
                  </a:lnTo>
                  <a:lnTo>
                    <a:pt x="454827" y="914806"/>
                  </a:lnTo>
                  <a:lnTo>
                    <a:pt x="455874" y="915304"/>
                  </a:lnTo>
                  <a:lnTo>
                    <a:pt x="456124" y="921290"/>
                  </a:lnTo>
                  <a:lnTo>
                    <a:pt x="458220" y="929845"/>
                  </a:lnTo>
                  <a:lnTo>
                    <a:pt x="457945" y="936355"/>
                  </a:lnTo>
                  <a:lnTo>
                    <a:pt x="458220" y="947005"/>
                  </a:lnTo>
                  <a:lnTo>
                    <a:pt x="455350" y="949598"/>
                  </a:lnTo>
                  <a:lnTo>
                    <a:pt x="449886" y="949848"/>
                  </a:lnTo>
                  <a:lnTo>
                    <a:pt x="438983" y="955310"/>
                  </a:lnTo>
                  <a:lnTo>
                    <a:pt x="437161" y="954512"/>
                  </a:lnTo>
                  <a:lnTo>
                    <a:pt x="430924" y="956332"/>
                  </a:lnTo>
                  <a:lnTo>
                    <a:pt x="426008" y="958428"/>
                  </a:lnTo>
                  <a:lnTo>
                    <a:pt x="422366" y="951668"/>
                  </a:lnTo>
                  <a:lnTo>
                    <a:pt x="418473" y="944910"/>
                  </a:lnTo>
                  <a:lnTo>
                    <a:pt x="413533" y="936080"/>
                  </a:lnTo>
                  <a:lnTo>
                    <a:pt x="413533" y="934783"/>
                  </a:lnTo>
                  <a:lnTo>
                    <a:pt x="406772" y="917649"/>
                  </a:lnTo>
                  <a:lnTo>
                    <a:pt x="404701" y="914531"/>
                  </a:lnTo>
                  <a:lnTo>
                    <a:pt x="404701" y="911937"/>
                  </a:lnTo>
                  <a:lnTo>
                    <a:pt x="402355" y="911414"/>
                  </a:lnTo>
                  <a:lnTo>
                    <a:pt x="392999" y="901811"/>
                  </a:lnTo>
                  <a:lnTo>
                    <a:pt x="383917" y="891411"/>
                  </a:lnTo>
                  <a:lnTo>
                    <a:pt x="381322" y="887794"/>
                  </a:lnTo>
                  <a:lnTo>
                    <a:pt x="379226" y="882083"/>
                  </a:lnTo>
                  <a:lnTo>
                    <a:pt x="377679" y="875049"/>
                  </a:lnTo>
                  <a:lnTo>
                    <a:pt x="377405" y="871433"/>
                  </a:lnTo>
                  <a:lnTo>
                    <a:pt x="377929" y="860259"/>
                  </a:lnTo>
                  <a:lnTo>
                    <a:pt x="380000" y="861806"/>
                  </a:lnTo>
                  <a:lnTo>
                    <a:pt x="383393" y="861033"/>
                  </a:lnTo>
                  <a:lnTo>
                    <a:pt x="384940" y="862330"/>
                  </a:lnTo>
                  <a:lnTo>
                    <a:pt x="389630" y="859985"/>
                  </a:lnTo>
                  <a:lnTo>
                    <a:pt x="391452" y="857666"/>
                  </a:lnTo>
                  <a:lnTo>
                    <a:pt x="386237" y="850657"/>
                  </a:lnTo>
                  <a:lnTo>
                    <a:pt x="387809" y="849086"/>
                  </a:lnTo>
                  <a:lnTo>
                    <a:pt x="392225" y="842077"/>
                  </a:lnTo>
                  <a:lnTo>
                    <a:pt x="395069" y="836366"/>
                  </a:lnTo>
                  <a:lnTo>
                    <a:pt x="392749" y="834296"/>
                  </a:lnTo>
                  <a:lnTo>
                    <a:pt x="388333" y="824419"/>
                  </a:lnTo>
                  <a:lnTo>
                    <a:pt x="383917" y="815839"/>
                  </a:lnTo>
                  <a:lnTo>
                    <a:pt x="383119" y="812472"/>
                  </a:lnTo>
                  <a:lnTo>
                    <a:pt x="385713" y="811948"/>
                  </a:lnTo>
                  <a:lnTo>
                    <a:pt x="384690" y="808581"/>
                  </a:lnTo>
                  <a:lnTo>
                    <a:pt x="383119" y="797408"/>
                  </a:lnTo>
                  <a:lnTo>
                    <a:pt x="384416" y="792744"/>
                  </a:lnTo>
                  <a:lnTo>
                    <a:pt x="387535" y="787806"/>
                  </a:lnTo>
                  <a:lnTo>
                    <a:pt x="388583" y="783391"/>
                  </a:lnTo>
                  <a:lnTo>
                    <a:pt x="390404" y="779750"/>
                  </a:lnTo>
                  <a:lnTo>
                    <a:pt x="392749" y="777929"/>
                  </a:lnTo>
                  <a:lnTo>
                    <a:pt x="395069" y="777430"/>
                  </a:lnTo>
                  <a:lnTo>
                    <a:pt x="395344" y="775086"/>
                  </a:lnTo>
                  <a:lnTo>
                    <a:pt x="397664" y="773789"/>
                  </a:lnTo>
                  <a:lnTo>
                    <a:pt x="400534" y="773789"/>
                  </a:lnTo>
                  <a:lnTo>
                    <a:pt x="401831" y="758973"/>
                  </a:lnTo>
                  <a:lnTo>
                    <a:pt x="403653" y="749621"/>
                  </a:lnTo>
                  <a:lnTo>
                    <a:pt x="403403" y="743410"/>
                  </a:lnTo>
                  <a:lnTo>
                    <a:pt x="401307" y="726251"/>
                  </a:lnTo>
                  <a:lnTo>
                    <a:pt x="400010" y="710688"/>
                  </a:lnTo>
                  <a:lnTo>
                    <a:pt x="398987" y="705749"/>
                  </a:lnTo>
                  <a:lnTo>
                    <a:pt x="407021" y="705749"/>
                  </a:lnTo>
                  <a:lnTo>
                    <a:pt x="419247" y="704452"/>
                  </a:lnTo>
                  <a:lnTo>
                    <a:pt x="429626" y="703155"/>
                  </a:lnTo>
                  <a:lnTo>
                    <a:pt x="434317" y="702881"/>
                  </a:lnTo>
                  <a:lnTo>
                    <a:pt x="447042" y="700811"/>
                  </a:lnTo>
                  <a:lnTo>
                    <a:pt x="449886" y="700811"/>
                  </a:lnTo>
                  <a:lnTo>
                    <a:pt x="469372" y="698217"/>
                  </a:lnTo>
                  <a:lnTo>
                    <a:pt x="478729" y="697170"/>
                  </a:lnTo>
                  <a:lnTo>
                    <a:pt x="494323" y="696147"/>
                  </a:lnTo>
                  <a:lnTo>
                    <a:pt x="494323" y="690161"/>
                  </a:lnTo>
                  <a:lnTo>
                    <a:pt x="493025" y="682629"/>
                  </a:lnTo>
                  <a:lnTo>
                    <a:pt x="494573" y="675371"/>
                  </a:lnTo>
                  <a:lnTo>
                    <a:pt x="489134" y="671455"/>
                  </a:lnTo>
                  <a:lnTo>
                    <a:pt x="483669" y="670682"/>
                  </a:lnTo>
                  <a:lnTo>
                    <a:pt x="473015" y="665220"/>
                  </a:lnTo>
                  <a:lnTo>
                    <a:pt x="460016" y="659010"/>
                  </a:lnTo>
                  <a:lnTo>
                    <a:pt x="458993" y="656665"/>
                  </a:lnTo>
                  <a:lnTo>
                    <a:pt x="458993" y="653797"/>
                  </a:lnTo>
                  <a:lnTo>
                    <a:pt x="453005" y="653273"/>
                  </a:lnTo>
                  <a:lnTo>
                    <a:pt x="452232" y="645491"/>
                  </a:lnTo>
                  <a:lnTo>
                    <a:pt x="454053" y="644718"/>
                  </a:lnTo>
                  <a:lnTo>
                    <a:pt x="455600" y="638483"/>
                  </a:lnTo>
                  <a:lnTo>
                    <a:pt x="450410" y="627833"/>
                  </a:lnTo>
                  <a:lnTo>
                    <a:pt x="446243" y="632772"/>
                  </a:lnTo>
                  <a:lnTo>
                    <a:pt x="440030" y="634592"/>
                  </a:lnTo>
                  <a:lnTo>
                    <a:pt x="439756" y="637436"/>
                  </a:lnTo>
                  <a:lnTo>
                    <a:pt x="441578" y="640553"/>
                  </a:lnTo>
                  <a:lnTo>
                    <a:pt x="438983" y="643147"/>
                  </a:lnTo>
                  <a:lnTo>
                    <a:pt x="436388" y="643671"/>
                  </a:lnTo>
                  <a:lnTo>
                    <a:pt x="433269" y="642374"/>
                  </a:lnTo>
                  <a:lnTo>
                    <a:pt x="432745" y="640030"/>
                  </a:lnTo>
                  <a:lnTo>
                    <a:pt x="433793" y="635864"/>
                  </a:lnTo>
                  <a:lnTo>
                    <a:pt x="433544" y="632248"/>
                  </a:lnTo>
                  <a:lnTo>
                    <a:pt x="430924" y="627035"/>
                  </a:lnTo>
                  <a:lnTo>
                    <a:pt x="427306" y="626536"/>
                  </a:lnTo>
                  <a:lnTo>
                    <a:pt x="421317" y="629130"/>
                  </a:lnTo>
                  <a:lnTo>
                    <a:pt x="411712" y="634318"/>
                  </a:lnTo>
                  <a:lnTo>
                    <a:pt x="408842" y="635091"/>
                  </a:lnTo>
                  <a:lnTo>
                    <a:pt x="401582" y="635366"/>
                  </a:lnTo>
                  <a:lnTo>
                    <a:pt x="390654" y="637436"/>
                  </a:lnTo>
                  <a:lnTo>
                    <a:pt x="388857" y="637186"/>
                  </a:lnTo>
                  <a:lnTo>
                    <a:pt x="383917" y="634592"/>
                  </a:lnTo>
                  <a:lnTo>
                    <a:pt x="380274" y="633794"/>
                  </a:lnTo>
                  <a:lnTo>
                    <a:pt x="377405" y="634318"/>
                  </a:lnTo>
                  <a:lnTo>
                    <a:pt x="372739" y="637685"/>
                  </a:lnTo>
                  <a:lnTo>
                    <a:pt x="370144" y="637436"/>
                  </a:lnTo>
                  <a:lnTo>
                    <a:pt x="357668" y="629654"/>
                  </a:lnTo>
                  <a:lnTo>
                    <a:pt x="348063" y="627035"/>
                  </a:lnTo>
                  <a:lnTo>
                    <a:pt x="345468" y="624716"/>
                  </a:lnTo>
                  <a:lnTo>
                    <a:pt x="344944" y="621598"/>
                  </a:lnTo>
                  <a:lnTo>
                    <a:pt x="345193" y="616136"/>
                  </a:lnTo>
                  <a:lnTo>
                    <a:pt x="342873" y="608354"/>
                  </a:lnTo>
                  <a:lnTo>
                    <a:pt x="342349" y="603665"/>
                  </a:lnTo>
                  <a:lnTo>
                    <a:pt x="342099" y="599001"/>
                  </a:lnTo>
                  <a:lnTo>
                    <a:pt x="341575" y="595360"/>
                  </a:lnTo>
                  <a:lnTo>
                    <a:pt x="339505" y="590945"/>
                  </a:lnTo>
                  <a:lnTo>
                    <a:pt x="337933" y="588875"/>
                  </a:lnTo>
                  <a:lnTo>
                    <a:pt x="334814" y="588102"/>
                  </a:lnTo>
                  <a:lnTo>
                    <a:pt x="329874" y="587304"/>
                  </a:lnTo>
                  <a:lnTo>
                    <a:pt x="327803" y="585758"/>
                  </a:lnTo>
                  <a:lnTo>
                    <a:pt x="325981" y="582640"/>
                  </a:lnTo>
                  <a:lnTo>
                    <a:pt x="324684" y="578475"/>
                  </a:lnTo>
                  <a:lnTo>
                    <a:pt x="322364" y="574833"/>
                  </a:lnTo>
                  <a:lnTo>
                    <a:pt x="319494" y="571990"/>
                  </a:lnTo>
                  <a:lnTo>
                    <a:pt x="314305" y="566004"/>
                  </a:lnTo>
                  <a:lnTo>
                    <a:pt x="311959" y="562114"/>
                  </a:lnTo>
                  <a:lnTo>
                    <a:pt x="309614" y="556676"/>
                  </a:lnTo>
                  <a:lnTo>
                    <a:pt x="308067" y="554058"/>
                  </a:lnTo>
                  <a:lnTo>
                    <a:pt x="302877" y="549917"/>
                  </a:lnTo>
                  <a:lnTo>
                    <a:pt x="299234" y="544979"/>
                  </a:lnTo>
                  <a:lnTo>
                    <a:pt x="295592" y="541337"/>
                  </a:lnTo>
                  <a:lnTo>
                    <a:pt x="292473" y="540315"/>
                  </a:lnTo>
                  <a:lnTo>
                    <a:pt x="287807" y="540041"/>
                  </a:lnTo>
                  <a:lnTo>
                    <a:pt x="286759" y="539018"/>
                  </a:lnTo>
                  <a:lnTo>
                    <a:pt x="283640" y="534853"/>
                  </a:lnTo>
                  <a:lnTo>
                    <a:pt x="281045" y="532783"/>
                  </a:lnTo>
                  <a:lnTo>
                    <a:pt x="277677" y="532259"/>
                  </a:lnTo>
                  <a:lnTo>
                    <a:pt x="273760" y="533805"/>
                  </a:lnTo>
                  <a:lnTo>
                    <a:pt x="269343" y="537721"/>
                  </a:lnTo>
                  <a:lnTo>
                    <a:pt x="264428" y="541337"/>
                  </a:lnTo>
                  <a:lnTo>
                    <a:pt x="262083" y="541612"/>
                  </a:lnTo>
                  <a:lnTo>
                    <a:pt x="259488" y="539517"/>
                  </a:lnTo>
                  <a:lnTo>
                    <a:pt x="256618" y="535626"/>
                  </a:lnTo>
                  <a:lnTo>
                    <a:pt x="252202" y="535127"/>
                  </a:lnTo>
                  <a:lnTo>
                    <a:pt x="249857" y="536424"/>
                  </a:lnTo>
                  <a:lnTo>
                    <a:pt x="245715" y="541362"/>
                  </a:lnTo>
                  <a:lnTo>
                    <a:pt x="240251" y="550690"/>
                  </a:lnTo>
                  <a:lnTo>
                    <a:pt x="235835" y="555629"/>
                  </a:lnTo>
                  <a:lnTo>
                    <a:pt x="231169" y="557450"/>
                  </a:lnTo>
                  <a:lnTo>
                    <a:pt x="229073" y="556926"/>
                  </a:lnTo>
                  <a:lnTo>
                    <a:pt x="223884" y="552262"/>
                  </a:lnTo>
                  <a:lnTo>
                    <a:pt x="220515" y="551214"/>
                  </a:lnTo>
                  <a:lnTo>
                    <a:pt x="217920" y="551489"/>
                  </a:lnTo>
                  <a:lnTo>
                    <a:pt x="213753" y="553559"/>
                  </a:lnTo>
                  <a:lnTo>
                    <a:pt x="209861" y="554332"/>
                  </a:lnTo>
                  <a:lnTo>
                    <a:pt x="201278" y="552012"/>
                  </a:lnTo>
                  <a:lnTo>
                    <a:pt x="197660" y="551738"/>
                  </a:lnTo>
                  <a:lnTo>
                    <a:pt x="194791" y="552536"/>
                  </a:lnTo>
                  <a:lnTo>
                    <a:pt x="190899" y="554856"/>
                  </a:lnTo>
                  <a:lnTo>
                    <a:pt x="161008" y="569920"/>
                  </a:lnTo>
                  <a:lnTo>
                    <a:pt x="156866" y="569421"/>
                  </a:lnTo>
                  <a:lnTo>
                    <a:pt x="153747" y="568124"/>
                  </a:lnTo>
                  <a:lnTo>
                    <a:pt x="148033" y="570194"/>
                  </a:lnTo>
                  <a:lnTo>
                    <a:pt x="141272" y="574858"/>
                  </a:lnTo>
                  <a:lnTo>
                    <a:pt x="135034" y="577203"/>
                  </a:lnTo>
                  <a:lnTo>
                    <a:pt x="130094" y="577203"/>
                  </a:lnTo>
                  <a:lnTo>
                    <a:pt x="125429" y="575906"/>
                  </a:lnTo>
                  <a:lnTo>
                    <a:pt x="121261" y="576928"/>
                  </a:lnTo>
                  <a:lnTo>
                    <a:pt x="118667" y="578500"/>
                  </a:lnTo>
                  <a:lnTo>
                    <a:pt x="112953" y="584461"/>
                  </a:lnTo>
                  <a:lnTo>
                    <a:pt x="109061" y="587329"/>
                  </a:lnTo>
                  <a:lnTo>
                    <a:pt x="105168" y="589150"/>
                  </a:lnTo>
                  <a:lnTo>
                    <a:pt x="94514" y="592791"/>
                  </a:lnTo>
                  <a:lnTo>
                    <a:pt x="82039" y="597729"/>
                  </a:lnTo>
                  <a:lnTo>
                    <a:pt x="79694" y="599799"/>
                  </a:lnTo>
                  <a:lnTo>
                    <a:pt x="78147" y="602917"/>
                  </a:lnTo>
                  <a:lnTo>
                    <a:pt x="77623" y="607332"/>
                  </a:lnTo>
                  <a:lnTo>
                    <a:pt x="75552" y="611472"/>
                  </a:lnTo>
                  <a:lnTo>
                    <a:pt x="73731" y="613043"/>
                  </a:lnTo>
                  <a:lnTo>
                    <a:pt x="70612" y="613542"/>
                  </a:lnTo>
                  <a:lnTo>
                    <a:pt x="67244" y="612245"/>
                  </a:lnTo>
                  <a:lnTo>
                    <a:pt x="56590" y="605511"/>
                  </a:lnTo>
                  <a:lnTo>
                    <a:pt x="52173" y="604214"/>
                  </a:lnTo>
                  <a:lnTo>
                    <a:pt x="48007" y="601620"/>
                  </a:lnTo>
                  <a:lnTo>
                    <a:pt x="44888" y="600573"/>
                  </a:lnTo>
                  <a:lnTo>
                    <a:pt x="41519" y="601346"/>
                  </a:lnTo>
                  <a:lnTo>
                    <a:pt x="38400" y="602643"/>
                  </a:lnTo>
                  <a:lnTo>
                    <a:pt x="33211" y="603940"/>
                  </a:lnTo>
                  <a:lnTo>
                    <a:pt x="29294" y="603940"/>
                  </a:lnTo>
                  <a:lnTo>
                    <a:pt x="26200" y="602119"/>
                  </a:lnTo>
                  <a:lnTo>
                    <a:pt x="23580" y="598752"/>
                  </a:lnTo>
                  <a:lnTo>
                    <a:pt x="18141" y="601096"/>
                  </a:lnTo>
                  <a:lnTo>
                    <a:pt x="11130" y="607057"/>
                  </a:lnTo>
                  <a:lnTo>
                    <a:pt x="9308" y="606035"/>
                  </a:lnTo>
                  <a:lnTo>
                    <a:pt x="725" y="594337"/>
                  </a:lnTo>
                  <a:lnTo>
                    <a:pt x="-2119" y="591993"/>
                  </a:lnTo>
                  <a:lnTo>
                    <a:pt x="725" y="590447"/>
                  </a:lnTo>
                  <a:lnTo>
                    <a:pt x="13450" y="588875"/>
                  </a:lnTo>
                  <a:lnTo>
                    <a:pt x="19962" y="580570"/>
                  </a:lnTo>
                  <a:lnTo>
                    <a:pt x="23580" y="573312"/>
                  </a:lnTo>
                  <a:lnTo>
                    <a:pt x="30341" y="564208"/>
                  </a:lnTo>
                  <a:lnTo>
                    <a:pt x="36829" y="559545"/>
                  </a:lnTo>
                  <a:lnTo>
                    <a:pt x="34508" y="553309"/>
                  </a:lnTo>
                  <a:lnTo>
                    <a:pt x="31639" y="549144"/>
                  </a:lnTo>
                  <a:lnTo>
                    <a:pt x="34508" y="546550"/>
                  </a:lnTo>
                  <a:lnTo>
                    <a:pt x="30865" y="541113"/>
                  </a:lnTo>
                  <a:lnTo>
                    <a:pt x="25676" y="528119"/>
                  </a:lnTo>
                  <a:lnTo>
                    <a:pt x="23580" y="524228"/>
                  </a:lnTo>
                  <a:lnTo>
                    <a:pt x="24877" y="521634"/>
                  </a:lnTo>
                  <a:lnTo>
                    <a:pt x="28270" y="524228"/>
                  </a:lnTo>
                  <a:lnTo>
                    <a:pt x="31639" y="527844"/>
                  </a:lnTo>
                  <a:lnTo>
                    <a:pt x="36055" y="531760"/>
                  </a:lnTo>
                  <a:lnTo>
                    <a:pt x="40746" y="533830"/>
                  </a:lnTo>
                  <a:lnTo>
                    <a:pt x="48007" y="535900"/>
                  </a:lnTo>
                  <a:lnTo>
                    <a:pt x="52173" y="536698"/>
                  </a:lnTo>
                  <a:lnTo>
                    <a:pt x="57887" y="536175"/>
                  </a:lnTo>
                  <a:lnTo>
                    <a:pt x="62827" y="533581"/>
                  </a:lnTo>
                  <a:lnTo>
                    <a:pt x="73980" y="522931"/>
                  </a:lnTo>
                  <a:lnTo>
                    <a:pt x="77374" y="520587"/>
                  </a:lnTo>
                  <a:lnTo>
                    <a:pt x="80492" y="519564"/>
                  </a:lnTo>
                  <a:lnTo>
                    <a:pt x="82563" y="514102"/>
                  </a:lnTo>
                  <a:lnTo>
                    <a:pt x="85433" y="513578"/>
                  </a:lnTo>
                  <a:lnTo>
                    <a:pt x="87229" y="515149"/>
                  </a:lnTo>
                  <a:lnTo>
                    <a:pt x="88801" y="519564"/>
                  </a:lnTo>
                  <a:lnTo>
                    <a:pt x="93741" y="522407"/>
                  </a:lnTo>
                  <a:lnTo>
                    <a:pt x="96860" y="520337"/>
                  </a:lnTo>
                  <a:lnTo>
                    <a:pt x="98931" y="516446"/>
                  </a:lnTo>
                  <a:lnTo>
                    <a:pt x="101002" y="514875"/>
                  </a:lnTo>
                  <a:lnTo>
                    <a:pt x="100228" y="512805"/>
                  </a:lnTo>
                  <a:lnTo>
                    <a:pt x="99180" y="502928"/>
                  </a:lnTo>
                  <a:lnTo>
                    <a:pt x="98157" y="499037"/>
                  </a:lnTo>
                  <a:lnTo>
                    <a:pt x="95812" y="499037"/>
                  </a:lnTo>
                  <a:lnTo>
                    <a:pt x="96585" y="493850"/>
                  </a:lnTo>
                  <a:lnTo>
                    <a:pt x="94514" y="493575"/>
                  </a:lnTo>
                  <a:lnTo>
                    <a:pt x="96062" y="486317"/>
                  </a:lnTo>
                  <a:lnTo>
                    <a:pt x="95038" y="483973"/>
                  </a:lnTo>
                  <a:lnTo>
                    <a:pt x="95812" y="481379"/>
                  </a:lnTo>
                  <a:lnTo>
                    <a:pt x="96585" y="474096"/>
                  </a:lnTo>
                  <a:lnTo>
                    <a:pt x="93991" y="470480"/>
                  </a:lnTo>
                  <a:lnTo>
                    <a:pt x="99979" y="469183"/>
                  </a:lnTo>
                  <a:lnTo>
                    <a:pt x="102573" y="467612"/>
                  </a:lnTo>
                  <a:lnTo>
                    <a:pt x="105942" y="464494"/>
                  </a:lnTo>
                  <a:lnTo>
                    <a:pt x="103871" y="461900"/>
                  </a:lnTo>
                  <a:lnTo>
                    <a:pt x="101276" y="454892"/>
                  </a:lnTo>
                  <a:lnTo>
                    <a:pt x="98682" y="450477"/>
                  </a:lnTo>
                  <a:lnTo>
                    <a:pt x="97109" y="449953"/>
                  </a:lnTo>
                  <a:lnTo>
                    <a:pt x="95563" y="446586"/>
                  </a:lnTo>
                  <a:lnTo>
                    <a:pt x="91919" y="444242"/>
                  </a:lnTo>
                  <a:lnTo>
                    <a:pt x="92169" y="437233"/>
                  </a:lnTo>
                  <a:lnTo>
                    <a:pt x="93991" y="434889"/>
                  </a:lnTo>
                  <a:lnTo>
                    <a:pt x="93991" y="432819"/>
                  </a:lnTo>
                  <a:lnTo>
                    <a:pt x="92444" y="430749"/>
                  </a:lnTo>
                  <a:lnTo>
                    <a:pt x="91919" y="426334"/>
                  </a:lnTo>
                  <a:lnTo>
                    <a:pt x="89849" y="425536"/>
                  </a:lnTo>
                  <a:lnTo>
                    <a:pt x="89849" y="421121"/>
                  </a:lnTo>
                  <a:lnTo>
                    <a:pt x="88801" y="418278"/>
                  </a:lnTo>
                  <a:lnTo>
                    <a:pt x="90373" y="416208"/>
                  </a:lnTo>
                  <a:lnTo>
                    <a:pt x="89075" y="413863"/>
                  </a:lnTo>
                  <a:lnTo>
                    <a:pt x="89075" y="410496"/>
                  </a:lnTo>
                  <a:lnTo>
                    <a:pt x="87778" y="407878"/>
                  </a:lnTo>
                  <a:lnTo>
                    <a:pt x="86730" y="403987"/>
                  </a:lnTo>
                  <a:lnTo>
                    <a:pt x="85682" y="403737"/>
                  </a:lnTo>
                  <a:lnTo>
                    <a:pt x="83362" y="398275"/>
                  </a:lnTo>
                  <a:lnTo>
                    <a:pt x="84659" y="395931"/>
                  </a:lnTo>
                  <a:lnTo>
                    <a:pt x="88551" y="393337"/>
                  </a:lnTo>
                  <a:lnTo>
                    <a:pt x="97633" y="394908"/>
                  </a:lnTo>
                  <a:lnTo>
                    <a:pt x="97908" y="392040"/>
                  </a:lnTo>
                  <a:lnTo>
                    <a:pt x="99979" y="392314"/>
                  </a:lnTo>
                  <a:lnTo>
                    <a:pt x="100228" y="396978"/>
                  </a:lnTo>
                  <a:lnTo>
                    <a:pt x="102324" y="398026"/>
                  </a:lnTo>
                  <a:lnTo>
                    <a:pt x="109336" y="399323"/>
                  </a:lnTo>
                  <a:lnTo>
                    <a:pt x="123607" y="398550"/>
                  </a:lnTo>
                  <a:lnTo>
                    <a:pt x="123357" y="390494"/>
                  </a:lnTo>
                  <a:lnTo>
                    <a:pt x="124905" y="390743"/>
                  </a:lnTo>
                  <a:lnTo>
                    <a:pt x="129845" y="393088"/>
                  </a:lnTo>
                  <a:lnTo>
                    <a:pt x="137380" y="394908"/>
                  </a:lnTo>
                  <a:lnTo>
                    <a:pt x="142070" y="394908"/>
                  </a:lnTo>
                  <a:lnTo>
                    <a:pt x="147509" y="396455"/>
                  </a:lnTo>
                  <a:lnTo>
                    <a:pt x="161033" y="396978"/>
                  </a:lnTo>
                  <a:lnTo>
                    <a:pt x="175305" y="400096"/>
                  </a:lnTo>
                  <a:lnTo>
                    <a:pt x="175829" y="390494"/>
                  </a:lnTo>
                  <a:lnTo>
                    <a:pt x="176876" y="378272"/>
                  </a:lnTo>
                  <a:lnTo>
                    <a:pt x="179222" y="350239"/>
                  </a:lnTo>
                  <a:lnTo>
                    <a:pt x="179995" y="339065"/>
                  </a:lnTo>
                  <a:lnTo>
                    <a:pt x="181542" y="323477"/>
                  </a:lnTo>
                  <a:lnTo>
                    <a:pt x="183888" y="296491"/>
                  </a:lnTo>
                  <a:lnTo>
                    <a:pt x="184412" y="291278"/>
                  </a:lnTo>
                  <a:lnTo>
                    <a:pt x="188304" y="287637"/>
                  </a:lnTo>
                  <a:lnTo>
                    <a:pt x="190125" y="286864"/>
                  </a:lnTo>
                  <a:lnTo>
                    <a:pt x="199482" y="286090"/>
                  </a:lnTo>
                  <a:lnTo>
                    <a:pt x="203099" y="286340"/>
                  </a:lnTo>
                  <a:lnTo>
                    <a:pt x="204397" y="283222"/>
                  </a:lnTo>
                  <a:lnTo>
                    <a:pt x="214277" y="281676"/>
                  </a:lnTo>
                  <a:lnTo>
                    <a:pt x="219742" y="282973"/>
                  </a:lnTo>
                  <a:lnTo>
                    <a:pt x="233240" y="292051"/>
                  </a:lnTo>
                  <a:lnTo>
                    <a:pt x="236883" y="292051"/>
                  </a:lnTo>
                  <a:lnTo>
                    <a:pt x="242597" y="290754"/>
                  </a:lnTo>
                  <a:lnTo>
                    <a:pt x="246763" y="292051"/>
                  </a:lnTo>
                  <a:lnTo>
                    <a:pt x="249358" y="291802"/>
                  </a:lnTo>
                  <a:lnTo>
                    <a:pt x="250132" y="288435"/>
                  </a:lnTo>
                  <a:lnTo>
                    <a:pt x="250656" y="280379"/>
                  </a:lnTo>
                  <a:lnTo>
                    <a:pt x="251678" y="274917"/>
                  </a:lnTo>
                  <a:lnTo>
                    <a:pt x="255321" y="275440"/>
                  </a:lnTo>
                  <a:lnTo>
                    <a:pt x="257916" y="277261"/>
                  </a:lnTo>
                  <a:lnTo>
                    <a:pt x="261808" y="277511"/>
                  </a:lnTo>
                  <a:lnTo>
                    <a:pt x="262332" y="274393"/>
                  </a:lnTo>
                  <a:lnTo>
                    <a:pt x="267023" y="272572"/>
                  </a:lnTo>
                  <a:lnTo>
                    <a:pt x="270641" y="266087"/>
                  </a:lnTo>
                  <a:lnTo>
                    <a:pt x="277402" y="269205"/>
                  </a:lnTo>
                  <a:lnTo>
                    <a:pt x="282867" y="273096"/>
                  </a:lnTo>
                  <a:lnTo>
                    <a:pt x="281569" y="275690"/>
                  </a:lnTo>
                  <a:lnTo>
                    <a:pt x="284414" y="279331"/>
                  </a:lnTo>
                  <a:lnTo>
                    <a:pt x="287807" y="279331"/>
                  </a:lnTo>
                  <a:lnTo>
                    <a:pt x="294019" y="281925"/>
                  </a:lnTo>
                  <a:lnTo>
                    <a:pt x="299484" y="286864"/>
                  </a:lnTo>
                  <a:lnTo>
                    <a:pt x="303376" y="288934"/>
                  </a:lnTo>
                  <a:lnTo>
                    <a:pt x="307268" y="289731"/>
                  </a:lnTo>
                  <a:lnTo>
                    <a:pt x="310662" y="291802"/>
                  </a:lnTo>
                  <a:lnTo>
                    <a:pt x="314305" y="292824"/>
                  </a:lnTo>
                  <a:lnTo>
                    <a:pt x="319494" y="291527"/>
                  </a:lnTo>
                  <a:lnTo>
                    <a:pt x="325208" y="293872"/>
                  </a:lnTo>
                  <a:lnTo>
                    <a:pt x="329874" y="294396"/>
                  </a:lnTo>
                  <a:lnTo>
                    <a:pt x="332469" y="296466"/>
                  </a:lnTo>
                  <a:lnTo>
                    <a:pt x="335587" y="297513"/>
                  </a:lnTo>
                  <a:lnTo>
                    <a:pt x="337933" y="299833"/>
                  </a:lnTo>
                  <a:lnTo>
                    <a:pt x="348063" y="303749"/>
                  </a:lnTo>
                  <a:lnTo>
                    <a:pt x="353527" y="304247"/>
                  </a:lnTo>
                  <a:lnTo>
                    <a:pt x="359764" y="307365"/>
                  </a:lnTo>
                  <a:lnTo>
                    <a:pt x="362609" y="310233"/>
                  </a:lnTo>
                  <a:lnTo>
                    <a:pt x="364954" y="311780"/>
                  </a:lnTo>
                  <a:lnTo>
                    <a:pt x="369121" y="310483"/>
                  </a:lnTo>
                  <a:lnTo>
                    <a:pt x="370668" y="309186"/>
                  </a:lnTo>
                  <a:lnTo>
                    <a:pt x="375858" y="308662"/>
                  </a:lnTo>
                  <a:lnTo>
                    <a:pt x="376381" y="304247"/>
                  </a:lnTo>
                  <a:lnTo>
                    <a:pt x="378452" y="296989"/>
                  </a:lnTo>
                  <a:lnTo>
                    <a:pt x="387035" y="295692"/>
                  </a:lnTo>
                  <a:lnTo>
                    <a:pt x="390678" y="294919"/>
                  </a:lnTo>
                  <a:lnTo>
                    <a:pt x="398213" y="294121"/>
                  </a:lnTo>
                  <a:lnTo>
                    <a:pt x="399237" y="284519"/>
                  </a:lnTo>
                  <a:lnTo>
                    <a:pt x="401058" y="261673"/>
                  </a:lnTo>
                  <a:lnTo>
                    <a:pt x="429651" y="261673"/>
                  </a:lnTo>
                  <a:lnTo>
                    <a:pt x="427306" y="301928"/>
                  </a:lnTo>
                  <a:lnTo>
                    <a:pt x="431971" y="300880"/>
                  </a:lnTo>
                  <a:lnTo>
                    <a:pt x="431971" y="302177"/>
                  </a:lnTo>
                  <a:lnTo>
                    <a:pt x="442625" y="308936"/>
                  </a:lnTo>
                  <a:lnTo>
                    <a:pt x="443399" y="314124"/>
                  </a:lnTo>
                  <a:lnTo>
                    <a:pt x="452755" y="312827"/>
                  </a:lnTo>
                  <a:lnTo>
                    <a:pt x="450684" y="308413"/>
                  </a:lnTo>
                  <a:lnTo>
                    <a:pt x="452257" y="305819"/>
                  </a:lnTo>
                  <a:lnTo>
                    <a:pt x="455874" y="308936"/>
                  </a:lnTo>
                  <a:lnTo>
                    <a:pt x="466528" y="315670"/>
                  </a:lnTo>
                  <a:lnTo>
                    <a:pt x="468100" y="319312"/>
                  </a:lnTo>
                  <a:lnTo>
                    <a:pt x="471718" y="318813"/>
                  </a:lnTo>
                  <a:lnTo>
                    <a:pt x="474337" y="320883"/>
                  </a:lnTo>
                  <a:lnTo>
                    <a:pt x="479004" y="318813"/>
                  </a:lnTo>
                  <a:lnTo>
                    <a:pt x="481075" y="321906"/>
                  </a:lnTo>
                  <a:lnTo>
                    <a:pt x="484966" y="323477"/>
                  </a:lnTo>
                  <a:lnTo>
                    <a:pt x="498240" y="321656"/>
                  </a:lnTo>
                  <a:lnTo>
                    <a:pt x="500835" y="322180"/>
                  </a:lnTo>
                  <a:lnTo>
                    <a:pt x="507073" y="321382"/>
                  </a:lnTo>
                  <a:lnTo>
                    <a:pt x="508096" y="320883"/>
                  </a:lnTo>
                  <a:lnTo>
                    <a:pt x="509668" y="316469"/>
                  </a:lnTo>
                  <a:lnTo>
                    <a:pt x="512263" y="315421"/>
                  </a:lnTo>
                  <a:lnTo>
                    <a:pt x="514333" y="311780"/>
                  </a:lnTo>
                  <a:lnTo>
                    <a:pt x="519523" y="315695"/>
                  </a:lnTo>
                  <a:lnTo>
                    <a:pt x="520571" y="322180"/>
                  </a:lnTo>
                  <a:lnTo>
                    <a:pt x="521869" y="325822"/>
                  </a:lnTo>
                  <a:lnTo>
                    <a:pt x="523940" y="326320"/>
                  </a:lnTo>
                  <a:lnTo>
                    <a:pt x="529928" y="323203"/>
                  </a:lnTo>
                  <a:lnTo>
                    <a:pt x="544998" y="317242"/>
                  </a:lnTo>
                  <a:lnTo>
                    <a:pt x="547318" y="316194"/>
                  </a:lnTo>
                  <a:lnTo>
                    <a:pt x="554080" y="306317"/>
                  </a:lnTo>
                  <a:lnTo>
                    <a:pt x="557473" y="298012"/>
                  </a:lnTo>
                  <a:lnTo>
                    <a:pt x="561091" y="292824"/>
                  </a:lnTo>
                  <a:lnTo>
                    <a:pt x="562139" y="290231"/>
                  </a:lnTo>
                  <a:lnTo>
                    <a:pt x="562139" y="285043"/>
                  </a:lnTo>
                  <a:lnTo>
                    <a:pt x="563961" y="282449"/>
                  </a:lnTo>
                  <a:lnTo>
                    <a:pt x="566306" y="282449"/>
                  </a:lnTo>
                  <a:lnTo>
                    <a:pt x="568377" y="277511"/>
                  </a:lnTo>
                  <a:lnTo>
                    <a:pt x="565008" y="275166"/>
                  </a:lnTo>
                  <a:lnTo>
                    <a:pt x="566306" y="268681"/>
                  </a:lnTo>
                  <a:lnTo>
                    <a:pt x="560068" y="268158"/>
                  </a:lnTo>
                  <a:lnTo>
                    <a:pt x="554604" y="254914"/>
                  </a:lnTo>
                  <a:lnTo>
                    <a:pt x="551235" y="254141"/>
                  </a:lnTo>
                  <a:lnTo>
                    <a:pt x="548366" y="248155"/>
                  </a:lnTo>
                  <a:lnTo>
                    <a:pt x="546545" y="246858"/>
                  </a:lnTo>
                  <a:lnTo>
                    <a:pt x="544998" y="243491"/>
                  </a:lnTo>
                  <a:lnTo>
                    <a:pt x="540831" y="239076"/>
                  </a:lnTo>
                  <a:lnTo>
                    <a:pt x="537189" y="239849"/>
                  </a:lnTo>
                  <a:lnTo>
                    <a:pt x="528630" y="237505"/>
                  </a:lnTo>
                  <a:lnTo>
                    <a:pt x="524214" y="237256"/>
                  </a:lnTo>
                  <a:lnTo>
                    <a:pt x="516679" y="235959"/>
                  </a:lnTo>
                  <a:lnTo>
                    <a:pt x="512787" y="234662"/>
                  </a:lnTo>
                  <a:lnTo>
                    <a:pt x="513560" y="228426"/>
                  </a:lnTo>
                  <a:lnTo>
                    <a:pt x="513036" y="225558"/>
                  </a:lnTo>
                  <a:lnTo>
                    <a:pt x="508894" y="223239"/>
                  </a:lnTo>
                  <a:lnTo>
                    <a:pt x="503679" y="224536"/>
                  </a:lnTo>
                  <a:lnTo>
                    <a:pt x="501883" y="218300"/>
                  </a:lnTo>
                  <a:lnTo>
                    <a:pt x="504977" y="215706"/>
                  </a:lnTo>
                  <a:lnTo>
                    <a:pt x="505776" y="213112"/>
                  </a:lnTo>
                  <a:lnTo>
                    <a:pt x="503679" y="208698"/>
                  </a:lnTo>
                  <a:lnTo>
                    <a:pt x="504728" y="205830"/>
                  </a:lnTo>
                  <a:lnTo>
                    <a:pt x="502382" y="201415"/>
                  </a:lnTo>
                  <a:lnTo>
                    <a:pt x="502382" y="199345"/>
                  </a:lnTo>
                  <a:lnTo>
                    <a:pt x="500835" y="197001"/>
                  </a:lnTo>
                  <a:lnTo>
                    <a:pt x="497966" y="195454"/>
                  </a:lnTo>
                  <a:lnTo>
                    <a:pt x="500586" y="189992"/>
                  </a:lnTo>
                  <a:lnTo>
                    <a:pt x="499788" y="187648"/>
                  </a:lnTo>
                  <a:lnTo>
                    <a:pt x="500311" y="184281"/>
                  </a:lnTo>
                  <a:lnTo>
                    <a:pt x="500311" y="180639"/>
                  </a:lnTo>
                  <a:lnTo>
                    <a:pt x="497717" y="177796"/>
                  </a:lnTo>
                  <a:lnTo>
                    <a:pt x="496918" y="175451"/>
                  </a:lnTo>
                  <a:lnTo>
                    <a:pt x="498739" y="169216"/>
                  </a:lnTo>
                  <a:lnTo>
                    <a:pt x="497442" y="166099"/>
                  </a:lnTo>
                  <a:lnTo>
                    <a:pt x="500037" y="161435"/>
                  </a:lnTo>
                  <a:lnTo>
                    <a:pt x="501858" y="160637"/>
                  </a:lnTo>
                  <a:lnTo>
                    <a:pt x="503430" y="154152"/>
                  </a:lnTo>
                  <a:lnTo>
                    <a:pt x="501084" y="144026"/>
                  </a:lnTo>
                  <a:lnTo>
                    <a:pt x="497442" y="142978"/>
                  </a:lnTo>
                  <a:lnTo>
                    <a:pt x="497717" y="139087"/>
                  </a:lnTo>
                  <a:lnTo>
                    <a:pt x="494323" y="137017"/>
                  </a:lnTo>
                  <a:lnTo>
                    <a:pt x="491728" y="133376"/>
                  </a:lnTo>
                  <a:lnTo>
                    <a:pt x="496918" y="132603"/>
                  </a:lnTo>
                  <a:lnTo>
                    <a:pt x="500835" y="131032"/>
                  </a:lnTo>
                  <a:lnTo>
                    <a:pt x="502906" y="131032"/>
                  </a:lnTo>
                  <a:lnTo>
                    <a:pt x="505751" y="133102"/>
                  </a:lnTo>
                  <a:lnTo>
                    <a:pt x="510691" y="139337"/>
                  </a:lnTo>
                  <a:lnTo>
                    <a:pt x="516928" y="145323"/>
                  </a:lnTo>
                  <a:lnTo>
                    <a:pt x="520297" y="146620"/>
                  </a:lnTo>
                  <a:lnTo>
                    <a:pt x="522642" y="144026"/>
                  </a:lnTo>
                  <a:lnTo>
                    <a:pt x="521869" y="137541"/>
                  </a:lnTo>
                  <a:lnTo>
                    <a:pt x="523690" y="131805"/>
                  </a:lnTo>
                  <a:lnTo>
                    <a:pt x="525237" y="129735"/>
                  </a:lnTo>
                  <a:lnTo>
                    <a:pt x="530177" y="124796"/>
                  </a:lnTo>
                  <a:lnTo>
                    <a:pt x="533046" y="123774"/>
                  </a:lnTo>
                  <a:lnTo>
                    <a:pt x="539010" y="123499"/>
                  </a:lnTo>
                  <a:lnTo>
                    <a:pt x="542129" y="124023"/>
                  </a:lnTo>
                  <a:lnTo>
                    <a:pt x="545771" y="126093"/>
                  </a:lnTo>
                  <a:lnTo>
                    <a:pt x="547593" y="133376"/>
                  </a:lnTo>
                  <a:lnTo>
                    <a:pt x="548366" y="139337"/>
                  </a:lnTo>
                  <a:lnTo>
                    <a:pt x="551235" y="145846"/>
                  </a:lnTo>
                  <a:lnTo>
                    <a:pt x="554080" y="153104"/>
                  </a:lnTo>
                  <a:lnTo>
                    <a:pt x="556425" y="155973"/>
                  </a:lnTo>
                  <a:lnTo>
                    <a:pt x="558496" y="156222"/>
                  </a:lnTo>
                  <a:lnTo>
                    <a:pt x="562388" y="154401"/>
                  </a:lnTo>
                  <a:lnTo>
                    <a:pt x="565507" y="151558"/>
                  </a:lnTo>
                  <a:lnTo>
                    <a:pt x="567079" y="147143"/>
                  </a:lnTo>
                  <a:lnTo>
                    <a:pt x="570447" y="142454"/>
                  </a:lnTo>
                  <a:lnTo>
                    <a:pt x="575387" y="140110"/>
                  </a:lnTo>
                  <a:lnTo>
                    <a:pt x="577982" y="141681"/>
                  </a:lnTo>
                  <a:lnTo>
                    <a:pt x="579031" y="143751"/>
                  </a:lnTo>
                  <a:lnTo>
                    <a:pt x="581351" y="145572"/>
                  </a:lnTo>
                  <a:lnTo>
                    <a:pt x="586041" y="148440"/>
                  </a:lnTo>
                  <a:lnTo>
                    <a:pt x="592005" y="148939"/>
                  </a:lnTo>
                  <a:lnTo>
                    <a:pt x="596421" y="147642"/>
                  </a:lnTo>
                  <a:lnTo>
                    <a:pt x="600313" y="145572"/>
                  </a:lnTo>
                  <a:lnTo>
                    <a:pt x="603707" y="146345"/>
                  </a:lnTo>
                  <a:lnTo>
                    <a:pt x="604206" y="149463"/>
                  </a:lnTo>
                  <a:lnTo>
                    <a:pt x="601885" y="153877"/>
                  </a:lnTo>
                  <a:lnTo>
                    <a:pt x="601885" y="156746"/>
                  </a:lnTo>
                  <a:lnTo>
                    <a:pt x="606302" y="162707"/>
                  </a:lnTo>
                  <a:lnTo>
                    <a:pt x="608123" y="166597"/>
                  </a:lnTo>
                  <a:lnTo>
                    <a:pt x="608622" y="171536"/>
                  </a:lnTo>
                  <a:lnTo>
                    <a:pt x="605778" y="179592"/>
                  </a:lnTo>
                  <a:lnTo>
                    <a:pt x="606302" y="181662"/>
                  </a:lnTo>
                  <a:lnTo>
                    <a:pt x="608897" y="182460"/>
                  </a:lnTo>
                  <a:lnTo>
                    <a:pt x="615907" y="180889"/>
                  </a:lnTo>
                  <a:lnTo>
                    <a:pt x="616956" y="180115"/>
                  </a:lnTo>
                  <a:lnTo>
                    <a:pt x="618502" y="174928"/>
                  </a:lnTo>
                  <a:lnTo>
                    <a:pt x="621097" y="169715"/>
                  </a:lnTo>
                  <a:lnTo>
                    <a:pt x="622919" y="162981"/>
                  </a:lnTo>
                  <a:lnTo>
                    <a:pt x="626287" y="160113"/>
                  </a:lnTo>
                  <a:lnTo>
                    <a:pt x="629156" y="160362"/>
                  </a:lnTo>
                  <a:lnTo>
                    <a:pt x="633323" y="162457"/>
                  </a:lnTo>
                  <a:lnTo>
                    <a:pt x="633822" y="165824"/>
                  </a:lnTo>
                  <a:lnTo>
                    <a:pt x="636941" y="166597"/>
                  </a:lnTo>
                  <a:lnTo>
                    <a:pt x="639810" y="166348"/>
                  </a:lnTo>
                  <a:lnTo>
                    <a:pt x="644226" y="162981"/>
                  </a:lnTo>
                  <a:lnTo>
                    <a:pt x="645524" y="160637"/>
                  </a:lnTo>
                  <a:lnTo>
                    <a:pt x="646048" y="155174"/>
                  </a:lnTo>
                  <a:lnTo>
                    <a:pt x="645000" y="148690"/>
                  </a:lnTo>
                  <a:lnTo>
                    <a:pt x="646298" y="144026"/>
                  </a:lnTo>
                  <a:lnTo>
                    <a:pt x="648643" y="140110"/>
                  </a:lnTo>
                  <a:lnTo>
                    <a:pt x="653308" y="135197"/>
                  </a:lnTo>
                  <a:lnTo>
                    <a:pt x="656677" y="127914"/>
                  </a:lnTo>
                  <a:lnTo>
                    <a:pt x="657475" y="123499"/>
                  </a:lnTo>
                  <a:lnTo>
                    <a:pt x="656951" y="119858"/>
                  </a:lnTo>
                  <a:lnTo>
                    <a:pt x="655903" y="118311"/>
                  </a:lnTo>
                  <a:lnTo>
                    <a:pt x="648892" y="114670"/>
                  </a:lnTo>
                  <a:lnTo>
                    <a:pt x="643428" y="110255"/>
                  </a:lnTo>
                  <a:lnTo>
                    <a:pt x="637714" y="102199"/>
                  </a:lnTo>
                  <a:lnTo>
                    <a:pt x="636691" y="98832"/>
                  </a:lnTo>
                  <a:lnTo>
                    <a:pt x="636691" y="95715"/>
                  </a:lnTo>
                  <a:lnTo>
                    <a:pt x="638762" y="90777"/>
                  </a:lnTo>
                  <a:lnTo>
                    <a:pt x="641607" y="88706"/>
                  </a:lnTo>
                  <a:lnTo>
                    <a:pt x="647844" y="87409"/>
                  </a:lnTo>
                  <a:lnTo>
                    <a:pt x="652011" y="86113"/>
                  </a:lnTo>
                  <a:lnTo>
                    <a:pt x="657974" y="81174"/>
                  </a:lnTo>
                  <a:lnTo>
                    <a:pt x="662141" y="75986"/>
                  </a:lnTo>
                  <a:lnTo>
                    <a:pt x="666033" y="69751"/>
                  </a:lnTo>
                  <a:lnTo>
                    <a:pt x="668902" y="66110"/>
                  </a:lnTo>
                  <a:lnTo>
                    <a:pt x="679806" y="55460"/>
                  </a:lnTo>
                  <a:lnTo>
                    <a:pt x="683698" y="52866"/>
                  </a:lnTo>
                  <a:lnTo>
                    <a:pt x="690709" y="51819"/>
                  </a:lnTo>
                  <a:lnTo>
                    <a:pt x="693304" y="49998"/>
                  </a:lnTo>
                  <a:lnTo>
                    <a:pt x="694352" y="48177"/>
                  </a:lnTo>
                  <a:lnTo>
                    <a:pt x="694627" y="44286"/>
                  </a:lnTo>
                  <a:lnTo>
                    <a:pt x="694103" y="39098"/>
                  </a:lnTo>
                  <a:lnTo>
                    <a:pt x="694627" y="35731"/>
                  </a:lnTo>
                  <a:lnTo>
                    <a:pt x="696947" y="32614"/>
                  </a:lnTo>
                  <a:lnTo>
                    <a:pt x="700340" y="30269"/>
                  </a:lnTo>
                  <a:lnTo>
                    <a:pt x="702935" y="26378"/>
                  </a:lnTo>
                  <a:lnTo>
                    <a:pt x="703434" y="21440"/>
                  </a:lnTo>
                  <a:lnTo>
                    <a:pt x="708125" y="20916"/>
                  </a:lnTo>
                  <a:lnTo>
                    <a:pt x="712791" y="16502"/>
                  </a:lnTo>
                  <a:lnTo>
                    <a:pt x="715386" y="19620"/>
                  </a:lnTo>
                  <a:lnTo>
                    <a:pt x="719028" y="20916"/>
                  </a:lnTo>
                  <a:lnTo>
                    <a:pt x="720850" y="22488"/>
                  </a:lnTo>
                  <a:lnTo>
                    <a:pt x="724218" y="28199"/>
                  </a:lnTo>
                  <a:lnTo>
                    <a:pt x="728385" y="28972"/>
                  </a:lnTo>
                  <a:lnTo>
                    <a:pt x="733575" y="27925"/>
                  </a:lnTo>
                  <a:lnTo>
                    <a:pt x="737741" y="24034"/>
                  </a:lnTo>
                  <a:lnTo>
                    <a:pt x="741883" y="24558"/>
                  </a:lnTo>
                  <a:lnTo>
                    <a:pt x="741634" y="27675"/>
                  </a:lnTo>
                  <a:lnTo>
                    <a:pt x="743979" y="28723"/>
                  </a:lnTo>
                  <a:lnTo>
                    <a:pt x="744229" y="32863"/>
                  </a:lnTo>
                  <a:lnTo>
                    <a:pt x="746574" y="32339"/>
                  </a:lnTo>
                  <a:lnTo>
                    <a:pt x="749693" y="36754"/>
                  </a:lnTo>
                  <a:lnTo>
                    <a:pt x="755132" y="37278"/>
                  </a:lnTo>
                  <a:lnTo>
                    <a:pt x="760347" y="39622"/>
                  </a:lnTo>
                  <a:lnTo>
                    <a:pt x="766833" y="53639"/>
                  </a:lnTo>
                  <a:lnTo>
                    <a:pt x="768131" y="55460"/>
                  </a:lnTo>
                  <a:lnTo>
                    <a:pt x="771500" y="53914"/>
                  </a:lnTo>
                  <a:lnTo>
                    <a:pt x="777238" y="50522"/>
                  </a:lnTo>
                  <a:lnTo>
                    <a:pt x="786071" y="48451"/>
                  </a:lnTo>
                  <a:lnTo>
                    <a:pt x="793581" y="44286"/>
                  </a:lnTo>
                  <a:lnTo>
                    <a:pt x="796200" y="40395"/>
                  </a:lnTo>
                  <a:lnTo>
                    <a:pt x="805532" y="33138"/>
                  </a:lnTo>
                  <a:lnTo>
                    <a:pt x="808651" y="32090"/>
                  </a:lnTo>
                  <a:lnTo>
                    <a:pt x="815937" y="28449"/>
                  </a:lnTo>
                  <a:lnTo>
                    <a:pt x="819305" y="27675"/>
                  </a:lnTo>
                  <a:lnTo>
                    <a:pt x="832055" y="22488"/>
                  </a:lnTo>
                  <a:lnTo>
                    <a:pt x="844255" y="16253"/>
                  </a:lnTo>
                  <a:lnTo>
                    <a:pt x="846850" y="12611"/>
                  </a:lnTo>
                  <a:lnTo>
                    <a:pt x="852564" y="12861"/>
                  </a:lnTo>
                  <a:lnTo>
                    <a:pt x="854909" y="11564"/>
                  </a:lnTo>
                  <a:lnTo>
                    <a:pt x="858552" y="5328"/>
                  </a:lnTo>
                  <a:lnTo>
                    <a:pt x="862444" y="5328"/>
                  </a:lnTo>
                  <a:lnTo>
                    <a:pt x="866587" y="4031"/>
                  </a:lnTo>
                  <a:lnTo>
                    <a:pt x="880110" y="1188"/>
                  </a:lnTo>
                  <a:lnTo>
                    <a:pt x="886347" y="-383"/>
                  </a:lnTo>
                  <a:lnTo>
                    <a:pt x="897250" y="12337"/>
                  </a:lnTo>
                  <a:lnTo>
                    <a:pt x="897775" y="13908"/>
                  </a:lnTo>
                  <a:lnTo>
                    <a:pt x="902440" y="20916"/>
                  </a:lnTo>
                  <a:lnTo>
                    <a:pt x="905809" y="28972"/>
                  </a:lnTo>
                  <a:lnTo>
                    <a:pt x="913344" y="41443"/>
                  </a:lnTo>
                  <a:lnTo>
                    <a:pt x="917511" y="47678"/>
                  </a:lnTo>
                  <a:lnTo>
                    <a:pt x="919332" y="51295"/>
                  </a:lnTo>
                  <a:lnTo>
                    <a:pt x="927641" y="46107"/>
                  </a:lnTo>
                  <a:lnTo>
                    <a:pt x="937521" y="41692"/>
                  </a:lnTo>
                  <a:lnTo>
                    <a:pt x="943759" y="39872"/>
                  </a:lnTo>
                  <a:lnTo>
                    <a:pt x="957008" y="32614"/>
                  </a:lnTo>
                  <a:lnTo>
                    <a:pt x="963245" y="27925"/>
                  </a:lnTo>
                  <a:lnTo>
                    <a:pt x="971553" y="23510"/>
                  </a:lnTo>
                  <a:lnTo>
                    <a:pt x="979338" y="23261"/>
                  </a:lnTo>
                  <a:lnTo>
                    <a:pt x="985850" y="21191"/>
                  </a:lnTo>
                  <a:lnTo>
                    <a:pt x="992063" y="18073"/>
                  </a:lnTo>
                  <a:lnTo>
                    <a:pt x="999099" y="16751"/>
                  </a:lnTo>
                  <a:lnTo>
                    <a:pt x="1012597" y="15729"/>
                  </a:lnTo>
                  <a:lnTo>
                    <a:pt x="1012073" y="11314"/>
                  </a:lnTo>
                  <a:lnTo>
                    <a:pt x="1017787" y="8720"/>
                  </a:lnTo>
                  <a:lnTo>
                    <a:pt x="1020906" y="4306"/>
                  </a:lnTo>
                  <a:lnTo>
                    <a:pt x="1023002" y="5328"/>
                  </a:lnTo>
                  <a:lnTo>
                    <a:pt x="1026894" y="6126"/>
                  </a:lnTo>
                  <a:lnTo>
                    <a:pt x="1029489" y="4829"/>
                  </a:lnTo>
                  <a:lnTo>
                    <a:pt x="1032607" y="6376"/>
                  </a:lnTo>
                  <a:lnTo>
                    <a:pt x="1033132" y="11065"/>
                  </a:lnTo>
                  <a:lnTo>
                    <a:pt x="1034429" y="13384"/>
                  </a:lnTo>
                  <a:lnTo>
                    <a:pt x="1038845" y="17549"/>
                  </a:lnTo>
                  <a:lnTo>
                    <a:pt x="1041440" y="23261"/>
                  </a:lnTo>
                  <a:lnTo>
                    <a:pt x="1041440" y="25331"/>
                  </a:lnTo>
                  <a:lnTo>
                    <a:pt x="1040392" y="32614"/>
                  </a:lnTo>
                  <a:lnTo>
                    <a:pt x="1045582" y="34434"/>
                  </a:lnTo>
                  <a:lnTo>
                    <a:pt x="1049749" y="34160"/>
                  </a:lnTo>
                  <a:lnTo>
                    <a:pt x="1051046" y="27675"/>
                  </a:lnTo>
                  <a:lnTo>
                    <a:pt x="1054165" y="23785"/>
                  </a:lnTo>
                  <a:lnTo>
                    <a:pt x="1057284" y="23261"/>
                  </a:lnTo>
                  <a:lnTo>
                    <a:pt x="1059629" y="26378"/>
                  </a:lnTo>
                  <a:lnTo>
                    <a:pt x="1060403" y="29496"/>
                  </a:lnTo>
                  <a:lnTo>
                    <a:pt x="1061949" y="3079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97" name="Free-form: Shape 3496">
              <a:extLst>
                <a:ext uri="{FF2B5EF4-FFF2-40B4-BE49-F238E27FC236}">
                  <a16:creationId xmlns:a16="http://schemas.microsoft.com/office/drawing/2014/main" id="{B2E35295-2928-4A25-055A-2FC329DFACBE}"/>
                </a:ext>
              </a:extLst>
            </p:cNvPr>
            <p:cNvSpPr/>
            <p:nvPr/>
          </p:nvSpPr>
          <p:spPr>
            <a:xfrm>
              <a:off x="2422407" y="5095487"/>
              <a:ext cx="255119" cy="183342"/>
            </a:xfrm>
            <a:custGeom>
              <a:avLst/>
              <a:gdLst>
                <a:gd name="connsiteX0" fmla="*/ 200006 w 255119"/>
                <a:gd name="connsiteY0" fmla="*/ 4555 h 183342"/>
                <a:gd name="connsiteX1" fmla="*/ 202077 w 255119"/>
                <a:gd name="connsiteY1" fmla="*/ 7149 h 183342"/>
                <a:gd name="connsiteX2" fmla="*/ 214028 w 255119"/>
                <a:gd name="connsiteY2" fmla="*/ 17026 h 183342"/>
                <a:gd name="connsiteX3" fmla="*/ 221314 w 255119"/>
                <a:gd name="connsiteY3" fmla="*/ 24284 h 183342"/>
                <a:gd name="connsiteX4" fmla="*/ 232217 w 255119"/>
                <a:gd name="connsiteY4" fmla="*/ 33637 h 183342"/>
                <a:gd name="connsiteX5" fmla="*/ 237432 w 255119"/>
                <a:gd name="connsiteY5" fmla="*/ 43239 h 183342"/>
                <a:gd name="connsiteX6" fmla="*/ 240276 w 255119"/>
                <a:gd name="connsiteY6" fmla="*/ 46357 h 183342"/>
                <a:gd name="connsiteX7" fmla="*/ 244967 w 255119"/>
                <a:gd name="connsiteY7" fmla="*/ 52342 h 183342"/>
                <a:gd name="connsiteX8" fmla="*/ 246763 w 255119"/>
                <a:gd name="connsiteY8" fmla="*/ 57006 h 183342"/>
                <a:gd name="connsiteX9" fmla="*/ 249633 w 255119"/>
                <a:gd name="connsiteY9" fmla="*/ 59076 h 183342"/>
                <a:gd name="connsiteX10" fmla="*/ 250930 w 255119"/>
                <a:gd name="connsiteY10" fmla="*/ 62194 h 183342"/>
                <a:gd name="connsiteX11" fmla="*/ 250406 w 255119"/>
                <a:gd name="connsiteY11" fmla="*/ 63491 h 183342"/>
                <a:gd name="connsiteX12" fmla="*/ 253001 w 255119"/>
                <a:gd name="connsiteY12" fmla="*/ 67656 h 183342"/>
                <a:gd name="connsiteX13" fmla="*/ 246264 w 255119"/>
                <a:gd name="connsiteY13" fmla="*/ 75188 h 183342"/>
                <a:gd name="connsiteX14" fmla="*/ 247287 w 255119"/>
                <a:gd name="connsiteY14" fmla="*/ 78830 h 183342"/>
                <a:gd name="connsiteX15" fmla="*/ 244967 w 255119"/>
                <a:gd name="connsiteY15" fmla="*/ 81947 h 183342"/>
                <a:gd name="connsiteX16" fmla="*/ 235860 w 255119"/>
                <a:gd name="connsiteY16" fmla="*/ 92073 h 183342"/>
                <a:gd name="connsiteX17" fmla="*/ 233015 w 255119"/>
                <a:gd name="connsiteY17" fmla="*/ 97012 h 183342"/>
                <a:gd name="connsiteX18" fmla="*/ 230420 w 255119"/>
                <a:gd name="connsiteY18" fmla="*/ 100129 h 183342"/>
                <a:gd name="connsiteX19" fmla="*/ 223659 w 255119"/>
                <a:gd name="connsiteY19" fmla="*/ 104020 h 183342"/>
                <a:gd name="connsiteX20" fmla="*/ 223135 w 255119"/>
                <a:gd name="connsiteY20" fmla="*/ 105841 h 183342"/>
                <a:gd name="connsiteX21" fmla="*/ 219492 w 255119"/>
                <a:gd name="connsiteY21" fmla="*/ 106863 h 183342"/>
                <a:gd name="connsiteX22" fmla="*/ 218445 w 255119"/>
                <a:gd name="connsiteY22" fmla="*/ 106091 h 183342"/>
                <a:gd name="connsiteX23" fmla="*/ 214302 w 255119"/>
                <a:gd name="connsiteY23" fmla="*/ 110754 h 183342"/>
                <a:gd name="connsiteX24" fmla="*/ 195340 w 255119"/>
                <a:gd name="connsiteY24" fmla="*/ 132329 h 183342"/>
                <a:gd name="connsiteX25" fmla="*/ 190924 w 255119"/>
                <a:gd name="connsiteY25" fmla="*/ 138813 h 183342"/>
                <a:gd name="connsiteX26" fmla="*/ 181044 w 255119"/>
                <a:gd name="connsiteY26" fmla="*/ 157519 h 183342"/>
                <a:gd name="connsiteX27" fmla="*/ 176627 w 255119"/>
                <a:gd name="connsiteY27" fmla="*/ 164527 h 183342"/>
                <a:gd name="connsiteX28" fmla="*/ 171437 w 255119"/>
                <a:gd name="connsiteY28" fmla="*/ 170763 h 183342"/>
                <a:gd name="connsiteX29" fmla="*/ 167271 w 255119"/>
                <a:gd name="connsiteY29" fmla="*/ 176474 h 183342"/>
                <a:gd name="connsiteX30" fmla="*/ 165449 w 255119"/>
                <a:gd name="connsiteY30" fmla="*/ 176200 h 183342"/>
                <a:gd name="connsiteX31" fmla="*/ 161033 w 255119"/>
                <a:gd name="connsiteY31" fmla="*/ 179068 h 183342"/>
                <a:gd name="connsiteX32" fmla="*/ 155319 w 255119"/>
                <a:gd name="connsiteY32" fmla="*/ 180889 h 183342"/>
                <a:gd name="connsiteX33" fmla="*/ 150129 w 255119"/>
                <a:gd name="connsiteY33" fmla="*/ 180889 h 183342"/>
                <a:gd name="connsiteX34" fmla="*/ 146761 w 255119"/>
                <a:gd name="connsiteY34" fmla="*/ 181662 h 183342"/>
                <a:gd name="connsiteX35" fmla="*/ 145189 w 255119"/>
                <a:gd name="connsiteY35" fmla="*/ 182959 h 183342"/>
                <a:gd name="connsiteX36" fmla="*/ 142594 w 255119"/>
                <a:gd name="connsiteY36" fmla="*/ 181936 h 183342"/>
                <a:gd name="connsiteX37" fmla="*/ 135059 w 255119"/>
                <a:gd name="connsiteY37" fmla="*/ 178020 h 183342"/>
                <a:gd name="connsiteX38" fmla="*/ 126476 w 255119"/>
                <a:gd name="connsiteY38" fmla="*/ 172583 h 183342"/>
                <a:gd name="connsiteX39" fmla="*/ 112454 w 255119"/>
                <a:gd name="connsiteY39" fmla="*/ 162457 h 183342"/>
                <a:gd name="connsiteX40" fmla="*/ 101276 w 255119"/>
                <a:gd name="connsiteY40" fmla="*/ 172060 h 183342"/>
                <a:gd name="connsiteX41" fmla="*/ 101800 w 255119"/>
                <a:gd name="connsiteY41" fmla="*/ 174404 h 183342"/>
                <a:gd name="connsiteX42" fmla="*/ 100752 w 255119"/>
                <a:gd name="connsiteY42" fmla="*/ 175951 h 183342"/>
                <a:gd name="connsiteX43" fmla="*/ 93242 w 255119"/>
                <a:gd name="connsiteY43" fmla="*/ 170239 h 183342"/>
                <a:gd name="connsiteX44" fmla="*/ 83611 w 255119"/>
                <a:gd name="connsiteY44" fmla="*/ 159839 h 183342"/>
                <a:gd name="connsiteX45" fmla="*/ 81016 w 255119"/>
                <a:gd name="connsiteY45" fmla="*/ 151533 h 183342"/>
                <a:gd name="connsiteX46" fmla="*/ 79719 w 255119"/>
                <a:gd name="connsiteY46" fmla="*/ 148166 h 183342"/>
                <a:gd name="connsiteX47" fmla="*/ 77648 w 255119"/>
                <a:gd name="connsiteY47" fmla="*/ 145572 h 183342"/>
                <a:gd name="connsiteX48" fmla="*/ 72184 w 255119"/>
                <a:gd name="connsiteY48" fmla="*/ 143751 h 183342"/>
                <a:gd name="connsiteX49" fmla="*/ 58162 w 255119"/>
                <a:gd name="connsiteY49" fmla="*/ 132852 h 183342"/>
                <a:gd name="connsiteX50" fmla="*/ 53471 w 255119"/>
                <a:gd name="connsiteY50" fmla="*/ 137267 h 183342"/>
                <a:gd name="connsiteX51" fmla="*/ 50627 w 255119"/>
                <a:gd name="connsiteY51" fmla="*/ 138040 h 183342"/>
                <a:gd name="connsiteX52" fmla="*/ 43341 w 255119"/>
                <a:gd name="connsiteY52" fmla="*/ 142180 h 183342"/>
                <a:gd name="connsiteX53" fmla="*/ 37902 w 255119"/>
                <a:gd name="connsiteY53" fmla="*/ 142704 h 183342"/>
                <a:gd name="connsiteX54" fmla="*/ 35033 w 255119"/>
                <a:gd name="connsiteY54" fmla="*/ 142180 h 183342"/>
                <a:gd name="connsiteX55" fmla="*/ 29593 w 255119"/>
                <a:gd name="connsiteY55" fmla="*/ 139861 h 183342"/>
                <a:gd name="connsiteX56" fmla="*/ 26474 w 255119"/>
                <a:gd name="connsiteY56" fmla="*/ 140634 h 183342"/>
                <a:gd name="connsiteX57" fmla="*/ 21784 w 255119"/>
                <a:gd name="connsiteY57" fmla="*/ 139586 h 183342"/>
                <a:gd name="connsiteX58" fmla="*/ 18415 w 255119"/>
                <a:gd name="connsiteY58" fmla="*/ 140110 h 183342"/>
                <a:gd name="connsiteX59" fmla="*/ 14772 w 255119"/>
                <a:gd name="connsiteY59" fmla="*/ 138040 h 183342"/>
                <a:gd name="connsiteX60" fmla="*/ 9308 w 255119"/>
                <a:gd name="connsiteY60" fmla="*/ 132329 h 183342"/>
                <a:gd name="connsiteX61" fmla="*/ 4642 w 255119"/>
                <a:gd name="connsiteY61" fmla="*/ 132079 h 183342"/>
                <a:gd name="connsiteX62" fmla="*/ 6464 w 255119"/>
                <a:gd name="connsiteY62" fmla="*/ 127141 h 183342"/>
                <a:gd name="connsiteX63" fmla="*/ 4642 w 255119"/>
                <a:gd name="connsiteY63" fmla="*/ 122202 h 183342"/>
                <a:gd name="connsiteX64" fmla="*/ 5167 w 255119"/>
                <a:gd name="connsiteY64" fmla="*/ 121429 h 183342"/>
                <a:gd name="connsiteX65" fmla="*/ 3071 w 255119"/>
                <a:gd name="connsiteY65" fmla="*/ 115967 h 183342"/>
                <a:gd name="connsiteX66" fmla="*/ 1523 w 255119"/>
                <a:gd name="connsiteY66" fmla="*/ 116491 h 183342"/>
                <a:gd name="connsiteX67" fmla="*/ -2119 w 255119"/>
                <a:gd name="connsiteY67" fmla="*/ 111029 h 183342"/>
                <a:gd name="connsiteX68" fmla="*/ 3595 w 255119"/>
                <a:gd name="connsiteY68" fmla="*/ 108435 h 183342"/>
                <a:gd name="connsiteX69" fmla="*/ 3844 w 255119"/>
                <a:gd name="connsiteY69" fmla="*/ 105317 h 183342"/>
                <a:gd name="connsiteX70" fmla="*/ 6963 w 255119"/>
                <a:gd name="connsiteY70" fmla="*/ 102200 h 183342"/>
                <a:gd name="connsiteX71" fmla="*/ 9308 w 255119"/>
                <a:gd name="connsiteY71" fmla="*/ 104270 h 183342"/>
                <a:gd name="connsiteX72" fmla="*/ 10082 w 255119"/>
                <a:gd name="connsiteY72" fmla="*/ 101426 h 183342"/>
                <a:gd name="connsiteX73" fmla="*/ 12427 w 255119"/>
                <a:gd name="connsiteY73" fmla="*/ 94917 h 183342"/>
                <a:gd name="connsiteX74" fmla="*/ 15022 w 255119"/>
                <a:gd name="connsiteY74" fmla="*/ 91799 h 183342"/>
                <a:gd name="connsiteX75" fmla="*/ 25676 w 255119"/>
                <a:gd name="connsiteY75" fmla="*/ 86886 h 183342"/>
                <a:gd name="connsiteX76" fmla="*/ 28545 w 255119"/>
                <a:gd name="connsiteY76" fmla="*/ 84267 h 183342"/>
                <a:gd name="connsiteX77" fmla="*/ 35556 w 255119"/>
                <a:gd name="connsiteY77" fmla="*/ 82720 h 183342"/>
                <a:gd name="connsiteX78" fmla="*/ 30367 w 255119"/>
                <a:gd name="connsiteY78" fmla="*/ 75962 h 183342"/>
                <a:gd name="connsiteX79" fmla="*/ 26974 w 255119"/>
                <a:gd name="connsiteY79" fmla="*/ 72844 h 183342"/>
                <a:gd name="connsiteX80" fmla="*/ 22308 w 255119"/>
                <a:gd name="connsiteY80" fmla="*/ 67931 h 183342"/>
                <a:gd name="connsiteX81" fmla="*/ 19438 w 255119"/>
                <a:gd name="connsiteY81" fmla="*/ 65835 h 183342"/>
                <a:gd name="connsiteX82" fmla="*/ 20736 w 255119"/>
                <a:gd name="connsiteY82" fmla="*/ 64813 h 183342"/>
                <a:gd name="connsiteX83" fmla="*/ 12951 w 255119"/>
                <a:gd name="connsiteY83" fmla="*/ 57281 h 183342"/>
                <a:gd name="connsiteX84" fmla="*/ 17617 w 255119"/>
                <a:gd name="connsiteY84" fmla="*/ 51045 h 183342"/>
                <a:gd name="connsiteX85" fmla="*/ 18415 w 255119"/>
                <a:gd name="connsiteY85" fmla="*/ 50771 h 183342"/>
                <a:gd name="connsiteX86" fmla="*/ 20236 w 255119"/>
                <a:gd name="connsiteY86" fmla="*/ 49748 h 183342"/>
                <a:gd name="connsiteX87" fmla="*/ 27772 w 255119"/>
                <a:gd name="connsiteY87" fmla="*/ 47154 h 183342"/>
                <a:gd name="connsiteX88" fmla="*/ 29843 w 255119"/>
                <a:gd name="connsiteY88" fmla="*/ 44536 h 183342"/>
                <a:gd name="connsiteX89" fmla="*/ 29069 w 255119"/>
                <a:gd name="connsiteY89" fmla="*/ 40396 h 183342"/>
                <a:gd name="connsiteX90" fmla="*/ 31664 w 255119"/>
                <a:gd name="connsiteY90" fmla="*/ 37528 h 183342"/>
                <a:gd name="connsiteX91" fmla="*/ 31664 w 255119"/>
                <a:gd name="connsiteY91" fmla="*/ 35707 h 183342"/>
                <a:gd name="connsiteX92" fmla="*/ 35556 w 255119"/>
                <a:gd name="connsiteY92" fmla="*/ 34160 h 183342"/>
                <a:gd name="connsiteX93" fmla="*/ 38924 w 255119"/>
                <a:gd name="connsiteY93" fmla="*/ 33911 h 183342"/>
                <a:gd name="connsiteX94" fmla="*/ 40746 w 255119"/>
                <a:gd name="connsiteY94" fmla="*/ 34684 h 183342"/>
                <a:gd name="connsiteX95" fmla="*/ 47508 w 255119"/>
                <a:gd name="connsiteY95" fmla="*/ 33387 h 183342"/>
                <a:gd name="connsiteX96" fmla="*/ 55567 w 255119"/>
                <a:gd name="connsiteY96" fmla="*/ 31317 h 183342"/>
                <a:gd name="connsiteX97" fmla="*/ 60482 w 255119"/>
                <a:gd name="connsiteY97" fmla="*/ 36231 h 183342"/>
                <a:gd name="connsiteX98" fmla="*/ 62054 w 255119"/>
                <a:gd name="connsiteY98" fmla="*/ 33387 h 183342"/>
                <a:gd name="connsiteX99" fmla="*/ 64399 w 255119"/>
                <a:gd name="connsiteY99" fmla="*/ 25082 h 183342"/>
                <a:gd name="connsiteX100" fmla="*/ 64399 w 255119"/>
                <a:gd name="connsiteY100" fmla="*/ 22737 h 183342"/>
                <a:gd name="connsiteX101" fmla="*/ 71136 w 255119"/>
                <a:gd name="connsiteY101" fmla="*/ 20393 h 183342"/>
                <a:gd name="connsiteX102" fmla="*/ 75552 w 255119"/>
                <a:gd name="connsiteY102" fmla="*/ 20393 h 183342"/>
                <a:gd name="connsiteX103" fmla="*/ 78421 w 255119"/>
                <a:gd name="connsiteY103" fmla="*/ 21440 h 183342"/>
                <a:gd name="connsiteX104" fmla="*/ 76850 w 255119"/>
                <a:gd name="connsiteY104" fmla="*/ 15978 h 183342"/>
                <a:gd name="connsiteX105" fmla="*/ 74779 w 255119"/>
                <a:gd name="connsiteY105" fmla="*/ 11563 h 183342"/>
                <a:gd name="connsiteX106" fmla="*/ 78945 w 255119"/>
                <a:gd name="connsiteY106" fmla="*/ 11314 h 183342"/>
                <a:gd name="connsiteX107" fmla="*/ 81540 w 255119"/>
                <a:gd name="connsiteY107" fmla="*/ 10266 h 183342"/>
                <a:gd name="connsiteX108" fmla="*/ 82064 w 255119"/>
                <a:gd name="connsiteY108" fmla="*/ 13634 h 183342"/>
                <a:gd name="connsiteX109" fmla="*/ 84659 w 255119"/>
                <a:gd name="connsiteY109" fmla="*/ 14157 h 183342"/>
                <a:gd name="connsiteX110" fmla="*/ 86480 w 255119"/>
                <a:gd name="connsiteY110" fmla="*/ 13135 h 183342"/>
                <a:gd name="connsiteX111" fmla="*/ 87778 w 255119"/>
                <a:gd name="connsiteY111" fmla="*/ 14931 h 183342"/>
                <a:gd name="connsiteX112" fmla="*/ 89075 w 255119"/>
                <a:gd name="connsiteY112" fmla="*/ 10791 h 183342"/>
                <a:gd name="connsiteX113" fmla="*/ 94789 w 255119"/>
                <a:gd name="connsiteY113" fmla="*/ 10266 h 183342"/>
                <a:gd name="connsiteX114" fmla="*/ 99979 w 255119"/>
                <a:gd name="connsiteY114" fmla="*/ 8446 h 183342"/>
                <a:gd name="connsiteX115" fmla="*/ 102573 w 255119"/>
                <a:gd name="connsiteY115" fmla="*/ 8446 h 183342"/>
                <a:gd name="connsiteX116" fmla="*/ 103871 w 255119"/>
                <a:gd name="connsiteY116" fmla="*/ 7149 h 183342"/>
                <a:gd name="connsiteX117" fmla="*/ 111930 w 255119"/>
                <a:gd name="connsiteY117" fmla="*/ 8197 h 183342"/>
                <a:gd name="connsiteX118" fmla="*/ 112704 w 255119"/>
                <a:gd name="connsiteY118" fmla="*/ 11289 h 183342"/>
                <a:gd name="connsiteX119" fmla="*/ 113227 w 255119"/>
                <a:gd name="connsiteY119" fmla="*/ 17525 h 183342"/>
                <a:gd name="connsiteX120" fmla="*/ 112704 w 255119"/>
                <a:gd name="connsiteY120" fmla="*/ 19619 h 183342"/>
                <a:gd name="connsiteX121" fmla="*/ 115298 w 255119"/>
                <a:gd name="connsiteY121" fmla="*/ 21690 h 183342"/>
                <a:gd name="connsiteX122" fmla="*/ 118417 w 255119"/>
                <a:gd name="connsiteY122" fmla="*/ 25331 h 183342"/>
                <a:gd name="connsiteX123" fmla="*/ 115573 w 255119"/>
                <a:gd name="connsiteY123" fmla="*/ 26878 h 183342"/>
                <a:gd name="connsiteX124" fmla="*/ 120239 w 255119"/>
                <a:gd name="connsiteY124" fmla="*/ 33113 h 183342"/>
                <a:gd name="connsiteX125" fmla="*/ 134785 w 255119"/>
                <a:gd name="connsiteY125" fmla="*/ 32589 h 183342"/>
                <a:gd name="connsiteX126" fmla="*/ 134535 w 255119"/>
                <a:gd name="connsiteY126" fmla="*/ 37004 h 183342"/>
                <a:gd name="connsiteX127" fmla="*/ 131416 w 255119"/>
                <a:gd name="connsiteY127" fmla="*/ 38051 h 183342"/>
                <a:gd name="connsiteX128" fmla="*/ 131416 w 255119"/>
                <a:gd name="connsiteY128" fmla="*/ 40645 h 183342"/>
                <a:gd name="connsiteX129" fmla="*/ 135583 w 255119"/>
                <a:gd name="connsiteY129" fmla="*/ 41443 h 183342"/>
                <a:gd name="connsiteX130" fmla="*/ 137380 w 255119"/>
                <a:gd name="connsiteY130" fmla="*/ 40919 h 183342"/>
                <a:gd name="connsiteX131" fmla="*/ 150129 w 255119"/>
                <a:gd name="connsiteY131" fmla="*/ 34934 h 183342"/>
                <a:gd name="connsiteX132" fmla="*/ 152450 w 255119"/>
                <a:gd name="connsiteY132" fmla="*/ 32863 h 183342"/>
                <a:gd name="connsiteX133" fmla="*/ 154022 w 255119"/>
                <a:gd name="connsiteY133" fmla="*/ 29746 h 183342"/>
                <a:gd name="connsiteX134" fmla="*/ 154272 w 255119"/>
                <a:gd name="connsiteY134" fmla="*/ 26104 h 183342"/>
                <a:gd name="connsiteX135" fmla="*/ 155070 w 255119"/>
                <a:gd name="connsiteY135" fmla="*/ 24034 h 183342"/>
                <a:gd name="connsiteX136" fmla="*/ 154022 w 255119"/>
                <a:gd name="connsiteY136" fmla="*/ 22488 h 183342"/>
                <a:gd name="connsiteX137" fmla="*/ 153498 w 255119"/>
                <a:gd name="connsiteY137" fmla="*/ 18322 h 183342"/>
                <a:gd name="connsiteX138" fmla="*/ 151926 w 255119"/>
                <a:gd name="connsiteY138" fmla="*/ 14956 h 183342"/>
                <a:gd name="connsiteX139" fmla="*/ 153248 w 255119"/>
                <a:gd name="connsiteY139" fmla="*/ 13135 h 183342"/>
                <a:gd name="connsiteX140" fmla="*/ 154022 w 255119"/>
                <a:gd name="connsiteY140" fmla="*/ 8969 h 183342"/>
                <a:gd name="connsiteX141" fmla="*/ 156617 w 255119"/>
                <a:gd name="connsiteY141" fmla="*/ 4306 h 183342"/>
                <a:gd name="connsiteX142" fmla="*/ 160783 w 255119"/>
                <a:gd name="connsiteY142" fmla="*/ 1438 h 183342"/>
                <a:gd name="connsiteX143" fmla="*/ 162580 w 255119"/>
                <a:gd name="connsiteY143" fmla="*/ 1961 h 183342"/>
                <a:gd name="connsiteX144" fmla="*/ 165449 w 255119"/>
                <a:gd name="connsiteY144" fmla="*/ -383 h 183342"/>
                <a:gd name="connsiteX145" fmla="*/ 169092 w 255119"/>
                <a:gd name="connsiteY145" fmla="*/ 665 h 183342"/>
                <a:gd name="connsiteX146" fmla="*/ 172460 w 255119"/>
                <a:gd name="connsiteY146" fmla="*/ 141 h 183342"/>
                <a:gd name="connsiteX147" fmla="*/ 176876 w 255119"/>
                <a:gd name="connsiteY147" fmla="*/ 3009 h 183342"/>
                <a:gd name="connsiteX148" fmla="*/ 180245 w 255119"/>
                <a:gd name="connsiteY148" fmla="*/ 2485 h 183342"/>
                <a:gd name="connsiteX149" fmla="*/ 181817 w 255119"/>
                <a:gd name="connsiteY149" fmla="*/ 1188 h 183342"/>
                <a:gd name="connsiteX150" fmla="*/ 185709 w 255119"/>
                <a:gd name="connsiteY150" fmla="*/ 3258 h 183342"/>
                <a:gd name="connsiteX151" fmla="*/ 187007 w 255119"/>
                <a:gd name="connsiteY151" fmla="*/ 6376 h 183342"/>
                <a:gd name="connsiteX152" fmla="*/ 191173 w 255119"/>
                <a:gd name="connsiteY152" fmla="*/ 5877 h 183342"/>
                <a:gd name="connsiteX153" fmla="*/ 197660 w 255119"/>
                <a:gd name="connsiteY153" fmla="*/ 6900 h 18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255119" h="183342">
                  <a:moveTo>
                    <a:pt x="200006" y="4555"/>
                  </a:moveTo>
                  <a:lnTo>
                    <a:pt x="202077" y="7149"/>
                  </a:lnTo>
                  <a:lnTo>
                    <a:pt x="214028" y="17026"/>
                  </a:lnTo>
                  <a:lnTo>
                    <a:pt x="221314" y="24284"/>
                  </a:lnTo>
                  <a:lnTo>
                    <a:pt x="232217" y="33637"/>
                  </a:lnTo>
                  <a:lnTo>
                    <a:pt x="237432" y="43239"/>
                  </a:lnTo>
                  <a:lnTo>
                    <a:pt x="240276" y="46357"/>
                  </a:lnTo>
                  <a:lnTo>
                    <a:pt x="244967" y="52342"/>
                  </a:lnTo>
                  <a:lnTo>
                    <a:pt x="246763" y="57006"/>
                  </a:lnTo>
                  <a:lnTo>
                    <a:pt x="249633" y="59076"/>
                  </a:lnTo>
                  <a:lnTo>
                    <a:pt x="250930" y="62194"/>
                  </a:lnTo>
                  <a:lnTo>
                    <a:pt x="250406" y="63491"/>
                  </a:lnTo>
                  <a:lnTo>
                    <a:pt x="253001" y="67656"/>
                  </a:lnTo>
                  <a:lnTo>
                    <a:pt x="246264" y="75188"/>
                  </a:lnTo>
                  <a:lnTo>
                    <a:pt x="247287" y="78830"/>
                  </a:lnTo>
                  <a:lnTo>
                    <a:pt x="244967" y="81947"/>
                  </a:lnTo>
                  <a:lnTo>
                    <a:pt x="235860" y="92073"/>
                  </a:lnTo>
                  <a:lnTo>
                    <a:pt x="233015" y="97012"/>
                  </a:lnTo>
                  <a:lnTo>
                    <a:pt x="230420" y="100129"/>
                  </a:lnTo>
                  <a:lnTo>
                    <a:pt x="223659" y="104020"/>
                  </a:lnTo>
                  <a:lnTo>
                    <a:pt x="223135" y="105841"/>
                  </a:lnTo>
                  <a:lnTo>
                    <a:pt x="219492" y="106863"/>
                  </a:lnTo>
                  <a:lnTo>
                    <a:pt x="218445" y="106091"/>
                  </a:lnTo>
                  <a:lnTo>
                    <a:pt x="214302" y="110754"/>
                  </a:lnTo>
                  <a:lnTo>
                    <a:pt x="195340" y="132329"/>
                  </a:lnTo>
                  <a:lnTo>
                    <a:pt x="190924" y="138813"/>
                  </a:lnTo>
                  <a:lnTo>
                    <a:pt x="181044" y="157519"/>
                  </a:lnTo>
                  <a:lnTo>
                    <a:pt x="176627" y="164527"/>
                  </a:lnTo>
                  <a:lnTo>
                    <a:pt x="171437" y="170763"/>
                  </a:lnTo>
                  <a:lnTo>
                    <a:pt x="167271" y="176474"/>
                  </a:lnTo>
                  <a:lnTo>
                    <a:pt x="165449" y="176200"/>
                  </a:lnTo>
                  <a:lnTo>
                    <a:pt x="161033" y="179068"/>
                  </a:lnTo>
                  <a:lnTo>
                    <a:pt x="155319" y="180889"/>
                  </a:lnTo>
                  <a:lnTo>
                    <a:pt x="150129" y="180889"/>
                  </a:lnTo>
                  <a:lnTo>
                    <a:pt x="146761" y="181662"/>
                  </a:lnTo>
                  <a:lnTo>
                    <a:pt x="145189" y="182959"/>
                  </a:lnTo>
                  <a:lnTo>
                    <a:pt x="142594" y="181936"/>
                  </a:lnTo>
                  <a:lnTo>
                    <a:pt x="135059" y="178020"/>
                  </a:lnTo>
                  <a:lnTo>
                    <a:pt x="126476" y="172583"/>
                  </a:lnTo>
                  <a:lnTo>
                    <a:pt x="112454" y="162457"/>
                  </a:lnTo>
                  <a:lnTo>
                    <a:pt x="101276" y="172060"/>
                  </a:lnTo>
                  <a:lnTo>
                    <a:pt x="101800" y="174404"/>
                  </a:lnTo>
                  <a:lnTo>
                    <a:pt x="100752" y="175951"/>
                  </a:lnTo>
                  <a:lnTo>
                    <a:pt x="93242" y="170239"/>
                  </a:lnTo>
                  <a:lnTo>
                    <a:pt x="83611" y="159839"/>
                  </a:lnTo>
                  <a:lnTo>
                    <a:pt x="81016" y="151533"/>
                  </a:lnTo>
                  <a:lnTo>
                    <a:pt x="79719" y="148166"/>
                  </a:lnTo>
                  <a:lnTo>
                    <a:pt x="77648" y="145572"/>
                  </a:lnTo>
                  <a:lnTo>
                    <a:pt x="72184" y="143751"/>
                  </a:lnTo>
                  <a:lnTo>
                    <a:pt x="58162" y="132852"/>
                  </a:lnTo>
                  <a:lnTo>
                    <a:pt x="53471" y="137267"/>
                  </a:lnTo>
                  <a:lnTo>
                    <a:pt x="50627" y="138040"/>
                  </a:lnTo>
                  <a:lnTo>
                    <a:pt x="43341" y="142180"/>
                  </a:lnTo>
                  <a:lnTo>
                    <a:pt x="37902" y="142704"/>
                  </a:lnTo>
                  <a:lnTo>
                    <a:pt x="35033" y="142180"/>
                  </a:lnTo>
                  <a:lnTo>
                    <a:pt x="29593" y="139861"/>
                  </a:lnTo>
                  <a:lnTo>
                    <a:pt x="26474" y="140634"/>
                  </a:lnTo>
                  <a:lnTo>
                    <a:pt x="21784" y="139586"/>
                  </a:lnTo>
                  <a:lnTo>
                    <a:pt x="18415" y="140110"/>
                  </a:lnTo>
                  <a:lnTo>
                    <a:pt x="14772" y="138040"/>
                  </a:lnTo>
                  <a:lnTo>
                    <a:pt x="9308" y="132329"/>
                  </a:lnTo>
                  <a:lnTo>
                    <a:pt x="4642" y="132079"/>
                  </a:lnTo>
                  <a:lnTo>
                    <a:pt x="6464" y="127141"/>
                  </a:lnTo>
                  <a:lnTo>
                    <a:pt x="4642" y="122202"/>
                  </a:lnTo>
                  <a:lnTo>
                    <a:pt x="5167" y="121429"/>
                  </a:lnTo>
                  <a:lnTo>
                    <a:pt x="3071" y="115967"/>
                  </a:lnTo>
                  <a:lnTo>
                    <a:pt x="1523" y="116491"/>
                  </a:lnTo>
                  <a:lnTo>
                    <a:pt x="-2119" y="111029"/>
                  </a:lnTo>
                  <a:lnTo>
                    <a:pt x="3595" y="108435"/>
                  </a:lnTo>
                  <a:lnTo>
                    <a:pt x="3844" y="105317"/>
                  </a:lnTo>
                  <a:lnTo>
                    <a:pt x="6963" y="102200"/>
                  </a:lnTo>
                  <a:lnTo>
                    <a:pt x="9308" y="104270"/>
                  </a:lnTo>
                  <a:lnTo>
                    <a:pt x="10082" y="101426"/>
                  </a:lnTo>
                  <a:lnTo>
                    <a:pt x="12427" y="94917"/>
                  </a:lnTo>
                  <a:lnTo>
                    <a:pt x="15022" y="91799"/>
                  </a:lnTo>
                  <a:lnTo>
                    <a:pt x="25676" y="86886"/>
                  </a:lnTo>
                  <a:lnTo>
                    <a:pt x="28545" y="84267"/>
                  </a:lnTo>
                  <a:lnTo>
                    <a:pt x="35556" y="82720"/>
                  </a:lnTo>
                  <a:lnTo>
                    <a:pt x="30367" y="75962"/>
                  </a:lnTo>
                  <a:lnTo>
                    <a:pt x="26974" y="72844"/>
                  </a:lnTo>
                  <a:lnTo>
                    <a:pt x="22308" y="67931"/>
                  </a:lnTo>
                  <a:lnTo>
                    <a:pt x="19438" y="65835"/>
                  </a:lnTo>
                  <a:lnTo>
                    <a:pt x="20736" y="64813"/>
                  </a:lnTo>
                  <a:lnTo>
                    <a:pt x="12951" y="57281"/>
                  </a:lnTo>
                  <a:lnTo>
                    <a:pt x="17617" y="51045"/>
                  </a:lnTo>
                  <a:lnTo>
                    <a:pt x="18415" y="50771"/>
                  </a:lnTo>
                  <a:lnTo>
                    <a:pt x="20236" y="49748"/>
                  </a:lnTo>
                  <a:lnTo>
                    <a:pt x="27772" y="47154"/>
                  </a:lnTo>
                  <a:lnTo>
                    <a:pt x="29843" y="44536"/>
                  </a:lnTo>
                  <a:lnTo>
                    <a:pt x="29069" y="40396"/>
                  </a:lnTo>
                  <a:lnTo>
                    <a:pt x="31664" y="37528"/>
                  </a:lnTo>
                  <a:lnTo>
                    <a:pt x="31664" y="35707"/>
                  </a:lnTo>
                  <a:lnTo>
                    <a:pt x="35556" y="34160"/>
                  </a:lnTo>
                  <a:lnTo>
                    <a:pt x="38924" y="33911"/>
                  </a:lnTo>
                  <a:lnTo>
                    <a:pt x="40746" y="34684"/>
                  </a:lnTo>
                  <a:lnTo>
                    <a:pt x="47508" y="33387"/>
                  </a:lnTo>
                  <a:lnTo>
                    <a:pt x="55567" y="31317"/>
                  </a:lnTo>
                  <a:lnTo>
                    <a:pt x="60482" y="36231"/>
                  </a:lnTo>
                  <a:lnTo>
                    <a:pt x="62054" y="33387"/>
                  </a:lnTo>
                  <a:lnTo>
                    <a:pt x="64399" y="25082"/>
                  </a:lnTo>
                  <a:lnTo>
                    <a:pt x="64399" y="22737"/>
                  </a:lnTo>
                  <a:lnTo>
                    <a:pt x="71136" y="20393"/>
                  </a:lnTo>
                  <a:lnTo>
                    <a:pt x="75552" y="20393"/>
                  </a:lnTo>
                  <a:lnTo>
                    <a:pt x="78421" y="21440"/>
                  </a:lnTo>
                  <a:lnTo>
                    <a:pt x="76850" y="15978"/>
                  </a:lnTo>
                  <a:lnTo>
                    <a:pt x="74779" y="11563"/>
                  </a:lnTo>
                  <a:lnTo>
                    <a:pt x="78945" y="11314"/>
                  </a:lnTo>
                  <a:lnTo>
                    <a:pt x="81540" y="10266"/>
                  </a:lnTo>
                  <a:lnTo>
                    <a:pt x="82064" y="13634"/>
                  </a:lnTo>
                  <a:lnTo>
                    <a:pt x="84659" y="14157"/>
                  </a:lnTo>
                  <a:lnTo>
                    <a:pt x="86480" y="13135"/>
                  </a:lnTo>
                  <a:lnTo>
                    <a:pt x="87778" y="14931"/>
                  </a:lnTo>
                  <a:lnTo>
                    <a:pt x="89075" y="10791"/>
                  </a:lnTo>
                  <a:lnTo>
                    <a:pt x="94789" y="10266"/>
                  </a:lnTo>
                  <a:lnTo>
                    <a:pt x="99979" y="8446"/>
                  </a:lnTo>
                  <a:lnTo>
                    <a:pt x="102573" y="8446"/>
                  </a:lnTo>
                  <a:lnTo>
                    <a:pt x="103871" y="7149"/>
                  </a:lnTo>
                  <a:lnTo>
                    <a:pt x="111930" y="8197"/>
                  </a:lnTo>
                  <a:lnTo>
                    <a:pt x="112704" y="11289"/>
                  </a:lnTo>
                  <a:lnTo>
                    <a:pt x="113227" y="17525"/>
                  </a:lnTo>
                  <a:lnTo>
                    <a:pt x="112704" y="19619"/>
                  </a:lnTo>
                  <a:lnTo>
                    <a:pt x="115298" y="21690"/>
                  </a:lnTo>
                  <a:lnTo>
                    <a:pt x="118417" y="25331"/>
                  </a:lnTo>
                  <a:lnTo>
                    <a:pt x="115573" y="26878"/>
                  </a:lnTo>
                  <a:lnTo>
                    <a:pt x="120239" y="33113"/>
                  </a:lnTo>
                  <a:lnTo>
                    <a:pt x="134785" y="32589"/>
                  </a:lnTo>
                  <a:lnTo>
                    <a:pt x="134535" y="37004"/>
                  </a:lnTo>
                  <a:lnTo>
                    <a:pt x="131416" y="38051"/>
                  </a:lnTo>
                  <a:lnTo>
                    <a:pt x="131416" y="40645"/>
                  </a:lnTo>
                  <a:lnTo>
                    <a:pt x="135583" y="41443"/>
                  </a:lnTo>
                  <a:lnTo>
                    <a:pt x="137380" y="40919"/>
                  </a:lnTo>
                  <a:lnTo>
                    <a:pt x="150129" y="34934"/>
                  </a:lnTo>
                  <a:lnTo>
                    <a:pt x="152450" y="32863"/>
                  </a:lnTo>
                  <a:lnTo>
                    <a:pt x="154022" y="29746"/>
                  </a:lnTo>
                  <a:lnTo>
                    <a:pt x="154272" y="26104"/>
                  </a:lnTo>
                  <a:lnTo>
                    <a:pt x="155070" y="24034"/>
                  </a:lnTo>
                  <a:lnTo>
                    <a:pt x="154022" y="22488"/>
                  </a:lnTo>
                  <a:lnTo>
                    <a:pt x="153498" y="18322"/>
                  </a:lnTo>
                  <a:lnTo>
                    <a:pt x="151926" y="14956"/>
                  </a:lnTo>
                  <a:lnTo>
                    <a:pt x="153248" y="13135"/>
                  </a:lnTo>
                  <a:lnTo>
                    <a:pt x="154022" y="8969"/>
                  </a:lnTo>
                  <a:lnTo>
                    <a:pt x="156617" y="4306"/>
                  </a:lnTo>
                  <a:lnTo>
                    <a:pt x="160783" y="1438"/>
                  </a:lnTo>
                  <a:lnTo>
                    <a:pt x="162580" y="1961"/>
                  </a:lnTo>
                  <a:lnTo>
                    <a:pt x="165449" y="-383"/>
                  </a:lnTo>
                  <a:lnTo>
                    <a:pt x="169092" y="665"/>
                  </a:lnTo>
                  <a:lnTo>
                    <a:pt x="172460" y="141"/>
                  </a:lnTo>
                  <a:lnTo>
                    <a:pt x="176876" y="3009"/>
                  </a:lnTo>
                  <a:lnTo>
                    <a:pt x="180245" y="2485"/>
                  </a:lnTo>
                  <a:lnTo>
                    <a:pt x="181817" y="1188"/>
                  </a:lnTo>
                  <a:lnTo>
                    <a:pt x="185709" y="3258"/>
                  </a:lnTo>
                  <a:lnTo>
                    <a:pt x="187007" y="6376"/>
                  </a:lnTo>
                  <a:lnTo>
                    <a:pt x="191173" y="5877"/>
                  </a:lnTo>
                  <a:lnTo>
                    <a:pt x="197660" y="690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98" name="Free-form: Shape 3497">
              <a:extLst>
                <a:ext uri="{FF2B5EF4-FFF2-40B4-BE49-F238E27FC236}">
                  <a16:creationId xmlns:a16="http://schemas.microsoft.com/office/drawing/2014/main" id="{78BB9570-FC86-76D8-F9CC-3A6F3186BFF4}"/>
                </a:ext>
              </a:extLst>
            </p:cNvPr>
            <p:cNvSpPr/>
            <p:nvPr/>
          </p:nvSpPr>
          <p:spPr>
            <a:xfrm>
              <a:off x="2446335" y="5228698"/>
              <a:ext cx="138700" cy="185961"/>
            </a:xfrm>
            <a:custGeom>
              <a:avLst/>
              <a:gdLst>
                <a:gd name="connsiteX0" fmla="*/ 121261 w 138700"/>
                <a:gd name="connsiteY0" fmla="*/ 49748 h 185961"/>
                <a:gd name="connsiteX1" fmla="*/ 128547 w 138700"/>
                <a:gd name="connsiteY1" fmla="*/ 53913 h 185961"/>
                <a:gd name="connsiteX2" fmla="*/ 131915 w 138700"/>
                <a:gd name="connsiteY2" fmla="*/ 55210 h 185961"/>
                <a:gd name="connsiteX3" fmla="*/ 136581 w 138700"/>
                <a:gd name="connsiteY3" fmla="*/ 55983 h 185961"/>
                <a:gd name="connsiteX4" fmla="*/ 133986 w 138700"/>
                <a:gd name="connsiteY4" fmla="*/ 59625 h 185961"/>
                <a:gd name="connsiteX5" fmla="*/ 130368 w 138700"/>
                <a:gd name="connsiteY5" fmla="*/ 60149 h 185961"/>
                <a:gd name="connsiteX6" fmla="*/ 122834 w 138700"/>
                <a:gd name="connsiteY6" fmla="*/ 64563 h 185961"/>
                <a:gd name="connsiteX7" fmla="*/ 123607 w 138700"/>
                <a:gd name="connsiteY7" fmla="*/ 66883 h 185961"/>
                <a:gd name="connsiteX8" fmla="*/ 121012 w 138700"/>
                <a:gd name="connsiteY8" fmla="*/ 69751 h 185961"/>
                <a:gd name="connsiteX9" fmla="*/ 119190 w 138700"/>
                <a:gd name="connsiteY9" fmla="*/ 74415 h 185961"/>
                <a:gd name="connsiteX10" fmla="*/ 118143 w 138700"/>
                <a:gd name="connsiteY10" fmla="*/ 94168 h 185961"/>
                <a:gd name="connsiteX11" fmla="*/ 116072 w 138700"/>
                <a:gd name="connsiteY11" fmla="*/ 97784 h 185961"/>
                <a:gd name="connsiteX12" fmla="*/ 117893 w 138700"/>
                <a:gd name="connsiteY12" fmla="*/ 98309 h 185961"/>
                <a:gd name="connsiteX13" fmla="*/ 118666 w 138700"/>
                <a:gd name="connsiteY13" fmla="*/ 105317 h 185961"/>
                <a:gd name="connsiteX14" fmla="*/ 118168 w 138700"/>
                <a:gd name="connsiteY14" fmla="*/ 109482 h 185961"/>
                <a:gd name="connsiteX15" fmla="*/ 117120 w 138700"/>
                <a:gd name="connsiteY15" fmla="*/ 114146 h 185961"/>
                <a:gd name="connsiteX16" fmla="*/ 114525 w 138700"/>
                <a:gd name="connsiteY16" fmla="*/ 119334 h 185961"/>
                <a:gd name="connsiteX17" fmla="*/ 111655 w 138700"/>
                <a:gd name="connsiteY17" fmla="*/ 123250 h 185961"/>
                <a:gd name="connsiteX18" fmla="*/ 99180 w 138700"/>
                <a:gd name="connsiteY18" fmla="*/ 137266 h 185961"/>
                <a:gd name="connsiteX19" fmla="*/ 95812 w 138700"/>
                <a:gd name="connsiteY19" fmla="*/ 141406 h 185961"/>
                <a:gd name="connsiteX20" fmla="*/ 90348 w 138700"/>
                <a:gd name="connsiteY20" fmla="*/ 149737 h 185961"/>
                <a:gd name="connsiteX21" fmla="*/ 84110 w 138700"/>
                <a:gd name="connsiteY21" fmla="*/ 157519 h 185961"/>
                <a:gd name="connsiteX22" fmla="*/ 76600 w 138700"/>
                <a:gd name="connsiteY22" fmla="*/ 165051 h 185961"/>
                <a:gd name="connsiteX23" fmla="*/ 72433 w 138700"/>
                <a:gd name="connsiteY23" fmla="*/ 170513 h 185961"/>
                <a:gd name="connsiteX24" fmla="*/ 62827 w 138700"/>
                <a:gd name="connsiteY24" fmla="*/ 185578 h 185961"/>
                <a:gd name="connsiteX25" fmla="*/ 61006 w 138700"/>
                <a:gd name="connsiteY25" fmla="*/ 182185 h 185961"/>
                <a:gd name="connsiteX26" fmla="*/ 52173 w 138700"/>
                <a:gd name="connsiteY26" fmla="*/ 169216 h 185961"/>
                <a:gd name="connsiteX27" fmla="*/ 52173 w 138700"/>
                <a:gd name="connsiteY27" fmla="*/ 167395 h 185961"/>
                <a:gd name="connsiteX28" fmla="*/ 42817 w 138700"/>
                <a:gd name="connsiteY28" fmla="*/ 164801 h 185961"/>
                <a:gd name="connsiteX29" fmla="*/ 38126 w 138700"/>
                <a:gd name="connsiteY29" fmla="*/ 163230 h 185961"/>
                <a:gd name="connsiteX30" fmla="*/ 33460 w 138700"/>
                <a:gd name="connsiteY30" fmla="*/ 160636 h 185961"/>
                <a:gd name="connsiteX31" fmla="*/ 31913 w 138700"/>
                <a:gd name="connsiteY31" fmla="*/ 158292 h 185961"/>
                <a:gd name="connsiteX32" fmla="*/ 25152 w 138700"/>
                <a:gd name="connsiteY32" fmla="*/ 153628 h 185961"/>
                <a:gd name="connsiteX33" fmla="*/ 19438 w 138700"/>
                <a:gd name="connsiteY33" fmla="*/ 151034 h 185961"/>
                <a:gd name="connsiteX34" fmla="*/ 22283 w 138700"/>
                <a:gd name="connsiteY34" fmla="*/ 140908 h 185961"/>
                <a:gd name="connsiteX35" fmla="*/ 23081 w 138700"/>
                <a:gd name="connsiteY35" fmla="*/ 136743 h 185961"/>
                <a:gd name="connsiteX36" fmla="*/ 23081 w 138700"/>
                <a:gd name="connsiteY36" fmla="*/ 131031 h 185961"/>
                <a:gd name="connsiteX37" fmla="*/ 23854 w 138700"/>
                <a:gd name="connsiteY37" fmla="*/ 129210 h 185961"/>
                <a:gd name="connsiteX38" fmla="*/ 31389 w 138700"/>
                <a:gd name="connsiteY38" fmla="*/ 125070 h 185961"/>
                <a:gd name="connsiteX39" fmla="*/ 31389 w 138700"/>
                <a:gd name="connsiteY39" fmla="*/ 121429 h 185961"/>
                <a:gd name="connsiteX40" fmla="*/ 27747 w 138700"/>
                <a:gd name="connsiteY40" fmla="*/ 119084 h 185961"/>
                <a:gd name="connsiteX41" fmla="*/ 25152 w 138700"/>
                <a:gd name="connsiteY41" fmla="*/ 117015 h 185961"/>
                <a:gd name="connsiteX42" fmla="*/ 24378 w 138700"/>
                <a:gd name="connsiteY42" fmla="*/ 114670 h 185961"/>
                <a:gd name="connsiteX43" fmla="*/ 24628 w 138700"/>
                <a:gd name="connsiteY43" fmla="*/ 111028 h 185961"/>
                <a:gd name="connsiteX44" fmla="*/ 30865 w 138700"/>
                <a:gd name="connsiteY44" fmla="*/ 109731 h 185961"/>
                <a:gd name="connsiteX45" fmla="*/ 29044 w 138700"/>
                <a:gd name="connsiteY45" fmla="*/ 108185 h 185961"/>
                <a:gd name="connsiteX46" fmla="*/ 24878 w 138700"/>
                <a:gd name="connsiteY46" fmla="*/ 99880 h 185961"/>
                <a:gd name="connsiteX47" fmla="*/ 25675 w 138700"/>
                <a:gd name="connsiteY47" fmla="*/ 98059 h 185961"/>
                <a:gd name="connsiteX48" fmla="*/ 23081 w 138700"/>
                <a:gd name="connsiteY48" fmla="*/ 93894 h 185961"/>
                <a:gd name="connsiteX49" fmla="*/ 15271 w 138700"/>
                <a:gd name="connsiteY49" fmla="*/ 98309 h 185961"/>
                <a:gd name="connsiteX50" fmla="*/ 7237 w 138700"/>
                <a:gd name="connsiteY50" fmla="*/ 95191 h 185961"/>
                <a:gd name="connsiteX51" fmla="*/ 6190 w 138700"/>
                <a:gd name="connsiteY51" fmla="*/ 93644 h 185961"/>
                <a:gd name="connsiteX52" fmla="*/ 6439 w 138700"/>
                <a:gd name="connsiteY52" fmla="*/ 90252 h 185961"/>
                <a:gd name="connsiteX53" fmla="*/ 9308 w 138700"/>
                <a:gd name="connsiteY53" fmla="*/ 89230 h 185961"/>
                <a:gd name="connsiteX54" fmla="*/ 15271 w 138700"/>
                <a:gd name="connsiteY54" fmla="*/ 85314 h 185961"/>
                <a:gd name="connsiteX55" fmla="*/ 18665 w 138700"/>
                <a:gd name="connsiteY55" fmla="*/ 81698 h 185961"/>
                <a:gd name="connsiteX56" fmla="*/ 19688 w 138700"/>
                <a:gd name="connsiteY56" fmla="*/ 76759 h 185961"/>
                <a:gd name="connsiteX57" fmla="*/ 23580 w 138700"/>
                <a:gd name="connsiteY57" fmla="*/ 75961 h 185961"/>
                <a:gd name="connsiteX58" fmla="*/ 31639 w 138700"/>
                <a:gd name="connsiteY58" fmla="*/ 75961 h 185961"/>
                <a:gd name="connsiteX59" fmla="*/ 32937 w 138700"/>
                <a:gd name="connsiteY59" fmla="*/ 74165 h 185961"/>
                <a:gd name="connsiteX60" fmla="*/ 35531 w 138700"/>
                <a:gd name="connsiteY60" fmla="*/ 75712 h 185961"/>
                <a:gd name="connsiteX61" fmla="*/ 41270 w 138700"/>
                <a:gd name="connsiteY61" fmla="*/ 66359 h 185961"/>
                <a:gd name="connsiteX62" fmla="*/ 40472 w 138700"/>
                <a:gd name="connsiteY62" fmla="*/ 65586 h 185961"/>
                <a:gd name="connsiteX63" fmla="*/ 41270 w 138700"/>
                <a:gd name="connsiteY63" fmla="*/ 59101 h 185961"/>
                <a:gd name="connsiteX64" fmla="*/ 42293 w 138700"/>
                <a:gd name="connsiteY64" fmla="*/ 54412 h 185961"/>
                <a:gd name="connsiteX65" fmla="*/ 40472 w 138700"/>
                <a:gd name="connsiteY65" fmla="*/ 50521 h 185961"/>
                <a:gd name="connsiteX66" fmla="*/ 39174 w 138700"/>
                <a:gd name="connsiteY66" fmla="*/ 49997 h 185961"/>
                <a:gd name="connsiteX67" fmla="*/ 38151 w 138700"/>
                <a:gd name="connsiteY67" fmla="*/ 47403 h 185961"/>
                <a:gd name="connsiteX68" fmla="*/ 33460 w 138700"/>
                <a:gd name="connsiteY68" fmla="*/ 45334 h 185961"/>
                <a:gd name="connsiteX69" fmla="*/ 29044 w 138700"/>
                <a:gd name="connsiteY69" fmla="*/ 40919 h 185961"/>
                <a:gd name="connsiteX70" fmla="*/ 24104 w 138700"/>
                <a:gd name="connsiteY70" fmla="*/ 46630 h 185961"/>
                <a:gd name="connsiteX71" fmla="*/ 21784 w 138700"/>
                <a:gd name="connsiteY71" fmla="*/ 47678 h 185961"/>
                <a:gd name="connsiteX72" fmla="*/ 18665 w 138700"/>
                <a:gd name="connsiteY72" fmla="*/ 45857 h 185961"/>
                <a:gd name="connsiteX73" fmla="*/ 14747 w 138700"/>
                <a:gd name="connsiteY73" fmla="*/ 47154 h 185961"/>
                <a:gd name="connsiteX74" fmla="*/ 13724 w 138700"/>
                <a:gd name="connsiteY74" fmla="*/ 52093 h 185961"/>
                <a:gd name="connsiteX75" fmla="*/ 12676 w 138700"/>
                <a:gd name="connsiteY75" fmla="*/ 54162 h 185961"/>
                <a:gd name="connsiteX76" fmla="*/ 10081 w 138700"/>
                <a:gd name="connsiteY76" fmla="*/ 52591 h 185961"/>
                <a:gd name="connsiteX77" fmla="*/ 9308 w 138700"/>
                <a:gd name="connsiteY77" fmla="*/ 48975 h 185961"/>
                <a:gd name="connsiteX78" fmla="*/ 3844 w 138700"/>
                <a:gd name="connsiteY78" fmla="*/ 46630 h 185961"/>
                <a:gd name="connsiteX79" fmla="*/ -2119 w 138700"/>
                <a:gd name="connsiteY79" fmla="*/ 41168 h 185961"/>
                <a:gd name="connsiteX80" fmla="*/ -1870 w 138700"/>
                <a:gd name="connsiteY80" fmla="*/ 38574 h 185961"/>
                <a:gd name="connsiteX81" fmla="*/ 201 w 138700"/>
                <a:gd name="connsiteY81" fmla="*/ 34160 h 185961"/>
                <a:gd name="connsiteX82" fmla="*/ 1498 w 138700"/>
                <a:gd name="connsiteY82" fmla="*/ 32863 h 185961"/>
                <a:gd name="connsiteX83" fmla="*/ 3595 w 138700"/>
                <a:gd name="connsiteY83" fmla="*/ 27924 h 185961"/>
                <a:gd name="connsiteX84" fmla="*/ 5665 w 138700"/>
                <a:gd name="connsiteY84" fmla="*/ 25331 h 185961"/>
                <a:gd name="connsiteX85" fmla="*/ 4892 w 138700"/>
                <a:gd name="connsiteY85" fmla="*/ 23510 h 185961"/>
                <a:gd name="connsiteX86" fmla="*/ 7736 w 138700"/>
                <a:gd name="connsiteY86" fmla="*/ 22487 h 185961"/>
                <a:gd name="connsiteX87" fmla="*/ 7736 w 138700"/>
                <a:gd name="connsiteY87" fmla="*/ 19868 h 185961"/>
                <a:gd name="connsiteX88" fmla="*/ 10605 w 138700"/>
                <a:gd name="connsiteY88" fmla="*/ 17549 h 185961"/>
                <a:gd name="connsiteX89" fmla="*/ 9308 w 138700"/>
                <a:gd name="connsiteY89" fmla="*/ 15479 h 185961"/>
                <a:gd name="connsiteX90" fmla="*/ 10855 w 138700"/>
                <a:gd name="connsiteY90" fmla="*/ 12361 h 185961"/>
                <a:gd name="connsiteX91" fmla="*/ 9308 w 138700"/>
                <a:gd name="connsiteY91" fmla="*/ 10790 h 185961"/>
                <a:gd name="connsiteX92" fmla="*/ 11105 w 138700"/>
                <a:gd name="connsiteY92" fmla="*/ 8969 h 185961"/>
                <a:gd name="connsiteX93" fmla="*/ 13974 w 138700"/>
                <a:gd name="connsiteY93" fmla="*/ 9493 h 185961"/>
                <a:gd name="connsiteX94" fmla="*/ 19438 w 138700"/>
                <a:gd name="connsiteY94" fmla="*/ 8969 h 185961"/>
                <a:gd name="connsiteX95" fmla="*/ 26699 w 138700"/>
                <a:gd name="connsiteY95" fmla="*/ 4829 h 185961"/>
                <a:gd name="connsiteX96" fmla="*/ 29568 w 138700"/>
                <a:gd name="connsiteY96" fmla="*/ 4031 h 185961"/>
                <a:gd name="connsiteX97" fmla="*/ 34234 w 138700"/>
                <a:gd name="connsiteY97" fmla="*/ -383 h 185961"/>
                <a:gd name="connsiteX98" fmla="*/ 48256 w 138700"/>
                <a:gd name="connsiteY98" fmla="*/ 10540 h 185961"/>
                <a:gd name="connsiteX99" fmla="*/ 53720 w 138700"/>
                <a:gd name="connsiteY99" fmla="*/ 12361 h 185961"/>
                <a:gd name="connsiteX100" fmla="*/ 55791 w 138700"/>
                <a:gd name="connsiteY100" fmla="*/ 14955 h 185961"/>
                <a:gd name="connsiteX101" fmla="*/ 57089 w 138700"/>
                <a:gd name="connsiteY101" fmla="*/ 18322 h 185961"/>
                <a:gd name="connsiteX102" fmla="*/ 59708 w 138700"/>
                <a:gd name="connsiteY102" fmla="*/ 26628 h 185961"/>
                <a:gd name="connsiteX103" fmla="*/ 69314 w 138700"/>
                <a:gd name="connsiteY103" fmla="*/ 37028 h 185961"/>
                <a:gd name="connsiteX104" fmla="*/ 76849 w 138700"/>
                <a:gd name="connsiteY104" fmla="*/ 42740 h 185961"/>
                <a:gd name="connsiteX105" fmla="*/ 77873 w 138700"/>
                <a:gd name="connsiteY105" fmla="*/ 41168 h 185961"/>
                <a:gd name="connsiteX106" fmla="*/ 77373 w 138700"/>
                <a:gd name="connsiteY106" fmla="*/ 38849 h 185961"/>
                <a:gd name="connsiteX107" fmla="*/ 88552 w 138700"/>
                <a:gd name="connsiteY107" fmla="*/ 29221 h 185961"/>
                <a:gd name="connsiteX108" fmla="*/ 102573 w 138700"/>
                <a:gd name="connsiteY108" fmla="*/ 39348 h 185961"/>
                <a:gd name="connsiteX109" fmla="*/ 111131 w 138700"/>
                <a:gd name="connsiteY109" fmla="*/ 44810 h 185961"/>
                <a:gd name="connsiteX110" fmla="*/ 118666 w 138700"/>
                <a:gd name="connsiteY110" fmla="*/ 48700 h 18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38700" h="185961">
                  <a:moveTo>
                    <a:pt x="121261" y="49748"/>
                  </a:moveTo>
                  <a:lnTo>
                    <a:pt x="128547" y="53913"/>
                  </a:lnTo>
                  <a:lnTo>
                    <a:pt x="131915" y="55210"/>
                  </a:lnTo>
                  <a:lnTo>
                    <a:pt x="136581" y="55983"/>
                  </a:lnTo>
                  <a:lnTo>
                    <a:pt x="133986" y="59625"/>
                  </a:lnTo>
                  <a:lnTo>
                    <a:pt x="130368" y="60149"/>
                  </a:lnTo>
                  <a:lnTo>
                    <a:pt x="122834" y="64563"/>
                  </a:lnTo>
                  <a:lnTo>
                    <a:pt x="123607" y="66883"/>
                  </a:lnTo>
                  <a:lnTo>
                    <a:pt x="121012" y="69751"/>
                  </a:lnTo>
                  <a:lnTo>
                    <a:pt x="119190" y="74415"/>
                  </a:lnTo>
                  <a:lnTo>
                    <a:pt x="118143" y="94168"/>
                  </a:lnTo>
                  <a:lnTo>
                    <a:pt x="116072" y="97784"/>
                  </a:lnTo>
                  <a:lnTo>
                    <a:pt x="117893" y="98309"/>
                  </a:lnTo>
                  <a:lnTo>
                    <a:pt x="118666" y="105317"/>
                  </a:lnTo>
                  <a:lnTo>
                    <a:pt x="118168" y="109482"/>
                  </a:lnTo>
                  <a:lnTo>
                    <a:pt x="117120" y="114146"/>
                  </a:lnTo>
                  <a:lnTo>
                    <a:pt x="114525" y="119334"/>
                  </a:lnTo>
                  <a:lnTo>
                    <a:pt x="111655" y="123250"/>
                  </a:lnTo>
                  <a:lnTo>
                    <a:pt x="99180" y="137266"/>
                  </a:lnTo>
                  <a:lnTo>
                    <a:pt x="95812" y="141406"/>
                  </a:lnTo>
                  <a:lnTo>
                    <a:pt x="90348" y="149737"/>
                  </a:lnTo>
                  <a:lnTo>
                    <a:pt x="84110" y="157519"/>
                  </a:lnTo>
                  <a:lnTo>
                    <a:pt x="76600" y="165051"/>
                  </a:lnTo>
                  <a:lnTo>
                    <a:pt x="72433" y="170513"/>
                  </a:lnTo>
                  <a:lnTo>
                    <a:pt x="62827" y="185578"/>
                  </a:lnTo>
                  <a:lnTo>
                    <a:pt x="61006" y="182185"/>
                  </a:lnTo>
                  <a:lnTo>
                    <a:pt x="52173" y="169216"/>
                  </a:lnTo>
                  <a:lnTo>
                    <a:pt x="52173" y="167395"/>
                  </a:lnTo>
                  <a:lnTo>
                    <a:pt x="42817" y="164801"/>
                  </a:lnTo>
                  <a:lnTo>
                    <a:pt x="38126" y="163230"/>
                  </a:lnTo>
                  <a:lnTo>
                    <a:pt x="33460" y="160636"/>
                  </a:lnTo>
                  <a:lnTo>
                    <a:pt x="31913" y="158292"/>
                  </a:lnTo>
                  <a:lnTo>
                    <a:pt x="25152" y="153628"/>
                  </a:lnTo>
                  <a:lnTo>
                    <a:pt x="19438" y="151034"/>
                  </a:lnTo>
                  <a:lnTo>
                    <a:pt x="22283" y="140908"/>
                  </a:lnTo>
                  <a:lnTo>
                    <a:pt x="23081" y="136743"/>
                  </a:lnTo>
                  <a:lnTo>
                    <a:pt x="23081" y="131031"/>
                  </a:lnTo>
                  <a:lnTo>
                    <a:pt x="23854" y="129210"/>
                  </a:lnTo>
                  <a:lnTo>
                    <a:pt x="31389" y="125070"/>
                  </a:lnTo>
                  <a:lnTo>
                    <a:pt x="31389" y="121429"/>
                  </a:lnTo>
                  <a:lnTo>
                    <a:pt x="27747" y="119084"/>
                  </a:lnTo>
                  <a:lnTo>
                    <a:pt x="25152" y="117015"/>
                  </a:lnTo>
                  <a:lnTo>
                    <a:pt x="24378" y="114670"/>
                  </a:lnTo>
                  <a:lnTo>
                    <a:pt x="24628" y="111028"/>
                  </a:lnTo>
                  <a:lnTo>
                    <a:pt x="30865" y="109731"/>
                  </a:lnTo>
                  <a:lnTo>
                    <a:pt x="29044" y="108185"/>
                  </a:lnTo>
                  <a:lnTo>
                    <a:pt x="24878" y="99880"/>
                  </a:lnTo>
                  <a:lnTo>
                    <a:pt x="25675" y="98059"/>
                  </a:lnTo>
                  <a:lnTo>
                    <a:pt x="23081" y="93894"/>
                  </a:lnTo>
                  <a:lnTo>
                    <a:pt x="15271" y="98309"/>
                  </a:lnTo>
                  <a:lnTo>
                    <a:pt x="7237" y="95191"/>
                  </a:lnTo>
                  <a:lnTo>
                    <a:pt x="6190" y="93644"/>
                  </a:lnTo>
                  <a:lnTo>
                    <a:pt x="6439" y="90252"/>
                  </a:lnTo>
                  <a:lnTo>
                    <a:pt x="9308" y="89230"/>
                  </a:lnTo>
                  <a:lnTo>
                    <a:pt x="15271" y="85314"/>
                  </a:lnTo>
                  <a:lnTo>
                    <a:pt x="18665" y="81698"/>
                  </a:lnTo>
                  <a:lnTo>
                    <a:pt x="19688" y="76759"/>
                  </a:lnTo>
                  <a:lnTo>
                    <a:pt x="23580" y="75961"/>
                  </a:lnTo>
                  <a:lnTo>
                    <a:pt x="31639" y="75961"/>
                  </a:lnTo>
                  <a:lnTo>
                    <a:pt x="32937" y="74165"/>
                  </a:lnTo>
                  <a:lnTo>
                    <a:pt x="35531" y="75712"/>
                  </a:lnTo>
                  <a:lnTo>
                    <a:pt x="41270" y="66359"/>
                  </a:lnTo>
                  <a:lnTo>
                    <a:pt x="40472" y="65586"/>
                  </a:lnTo>
                  <a:lnTo>
                    <a:pt x="41270" y="59101"/>
                  </a:lnTo>
                  <a:lnTo>
                    <a:pt x="42293" y="54412"/>
                  </a:lnTo>
                  <a:lnTo>
                    <a:pt x="40472" y="50521"/>
                  </a:lnTo>
                  <a:lnTo>
                    <a:pt x="39174" y="49997"/>
                  </a:lnTo>
                  <a:lnTo>
                    <a:pt x="38151" y="47403"/>
                  </a:lnTo>
                  <a:lnTo>
                    <a:pt x="33460" y="45334"/>
                  </a:lnTo>
                  <a:lnTo>
                    <a:pt x="29044" y="40919"/>
                  </a:lnTo>
                  <a:lnTo>
                    <a:pt x="24104" y="46630"/>
                  </a:lnTo>
                  <a:lnTo>
                    <a:pt x="21784" y="47678"/>
                  </a:lnTo>
                  <a:lnTo>
                    <a:pt x="18665" y="45857"/>
                  </a:lnTo>
                  <a:lnTo>
                    <a:pt x="14747" y="47154"/>
                  </a:lnTo>
                  <a:lnTo>
                    <a:pt x="13724" y="52093"/>
                  </a:lnTo>
                  <a:lnTo>
                    <a:pt x="12676" y="54162"/>
                  </a:lnTo>
                  <a:lnTo>
                    <a:pt x="10081" y="52591"/>
                  </a:lnTo>
                  <a:lnTo>
                    <a:pt x="9308" y="48975"/>
                  </a:lnTo>
                  <a:lnTo>
                    <a:pt x="3844" y="46630"/>
                  </a:lnTo>
                  <a:lnTo>
                    <a:pt x="-2119" y="41168"/>
                  </a:lnTo>
                  <a:lnTo>
                    <a:pt x="-1870" y="38574"/>
                  </a:lnTo>
                  <a:lnTo>
                    <a:pt x="201" y="34160"/>
                  </a:lnTo>
                  <a:lnTo>
                    <a:pt x="1498" y="32863"/>
                  </a:lnTo>
                  <a:lnTo>
                    <a:pt x="3595" y="27924"/>
                  </a:lnTo>
                  <a:lnTo>
                    <a:pt x="5665" y="25331"/>
                  </a:lnTo>
                  <a:lnTo>
                    <a:pt x="4892" y="23510"/>
                  </a:lnTo>
                  <a:lnTo>
                    <a:pt x="7736" y="22487"/>
                  </a:lnTo>
                  <a:lnTo>
                    <a:pt x="7736" y="19868"/>
                  </a:lnTo>
                  <a:lnTo>
                    <a:pt x="10605" y="17549"/>
                  </a:lnTo>
                  <a:lnTo>
                    <a:pt x="9308" y="15479"/>
                  </a:lnTo>
                  <a:lnTo>
                    <a:pt x="10855" y="12361"/>
                  </a:lnTo>
                  <a:lnTo>
                    <a:pt x="9308" y="10790"/>
                  </a:lnTo>
                  <a:lnTo>
                    <a:pt x="11105" y="8969"/>
                  </a:lnTo>
                  <a:lnTo>
                    <a:pt x="13974" y="9493"/>
                  </a:lnTo>
                  <a:lnTo>
                    <a:pt x="19438" y="8969"/>
                  </a:lnTo>
                  <a:lnTo>
                    <a:pt x="26699" y="4829"/>
                  </a:lnTo>
                  <a:lnTo>
                    <a:pt x="29568" y="4031"/>
                  </a:lnTo>
                  <a:lnTo>
                    <a:pt x="34234" y="-383"/>
                  </a:lnTo>
                  <a:lnTo>
                    <a:pt x="48256" y="10540"/>
                  </a:lnTo>
                  <a:lnTo>
                    <a:pt x="53720" y="12361"/>
                  </a:lnTo>
                  <a:lnTo>
                    <a:pt x="55791" y="14955"/>
                  </a:lnTo>
                  <a:lnTo>
                    <a:pt x="57089" y="18322"/>
                  </a:lnTo>
                  <a:lnTo>
                    <a:pt x="59708" y="26628"/>
                  </a:lnTo>
                  <a:lnTo>
                    <a:pt x="69314" y="37028"/>
                  </a:lnTo>
                  <a:lnTo>
                    <a:pt x="76849" y="42740"/>
                  </a:lnTo>
                  <a:lnTo>
                    <a:pt x="77873" y="41168"/>
                  </a:lnTo>
                  <a:lnTo>
                    <a:pt x="77373" y="38849"/>
                  </a:lnTo>
                  <a:lnTo>
                    <a:pt x="88552" y="29221"/>
                  </a:lnTo>
                  <a:lnTo>
                    <a:pt x="102573" y="39348"/>
                  </a:lnTo>
                  <a:lnTo>
                    <a:pt x="111131" y="44810"/>
                  </a:lnTo>
                  <a:lnTo>
                    <a:pt x="118666" y="4870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499" name="Free-form: Shape 3498">
              <a:extLst>
                <a:ext uri="{FF2B5EF4-FFF2-40B4-BE49-F238E27FC236}">
                  <a16:creationId xmlns:a16="http://schemas.microsoft.com/office/drawing/2014/main" id="{21E730F3-351F-A9E9-9CB7-0FE0D16A40E6}"/>
                </a:ext>
              </a:extLst>
            </p:cNvPr>
            <p:cNvSpPr/>
            <p:nvPr/>
          </p:nvSpPr>
          <p:spPr>
            <a:xfrm>
              <a:off x="2024695" y="5070047"/>
              <a:ext cx="486561" cy="505880"/>
            </a:xfrm>
            <a:custGeom>
              <a:avLst/>
              <a:gdLst>
                <a:gd name="connsiteX0" fmla="*/ 416128 w 486561"/>
                <a:gd name="connsiteY0" fmla="*/ 76211 h 505880"/>
                <a:gd name="connsiteX1" fmla="*/ 415355 w 486561"/>
                <a:gd name="connsiteY1" fmla="*/ 76485 h 505880"/>
                <a:gd name="connsiteX2" fmla="*/ 410664 w 486561"/>
                <a:gd name="connsiteY2" fmla="*/ 82720 h 505880"/>
                <a:gd name="connsiteX3" fmla="*/ 418473 w 486561"/>
                <a:gd name="connsiteY3" fmla="*/ 90253 h 505880"/>
                <a:gd name="connsiteX4" fmla="*/ 417151 w 486561"/>
                <a:gd name="connsiteY4" fmla="*/ 91275 h 505880"/>
                <a:gd name="connsiteX5" fmla="*/ 420020 w 486561"/>
                <a:gd name="connsiteY5" fmla="*/ 93345 h 505880"/>
                <a:gd name="connsiteX6" fmla="*/ 424686 w 486561"/>
                <a:gd name="connsiteY6" fmla="*/ 98284 h 505880"/>
                <a:gd name="connsiteX7" fmla="*/ 428079 w 486561"/>
                <a:gd name="connsiteY7" fmla="*/ 101401 h 505880"/>
                <a:gd name="connsiteX8" fmla="*/ 433269 w 486561"/>
                <a:gd name="connsiteY8" fmla="*/ 108160 h 505880"/>
                <a:gd name="connsiteX9" fmla="*/ 426258 w 486561"/>
                <a:gd name="connsiteY9" fmla="*/ 109707 h 505880"/>
                <a:gd name="connsiteX10" fmla="*/ 423389 w 486561"/>
                <a:gd name="connsiteY10" fmla="*/ 112326 h 505880"/>
                <a:gd name="connsiteX11" fmla="*/ 412735 w 486561"/>
                <a:gd name="connsiteY11" fmla="*/ 117239 h 505880"/>
                <a:gd name="connsiteX12" fmla="*/ 410140 w 486561"/>
                <a:gd name="connsiteY12" fmla="*/ 120357 h 505880"/>
                <a:gd name="connsiteX13" fmla="*/ 407819 w 486561"/>
                <a:gd name="connsiteY13" fmla="*/ 126866 h 505880"/>
                <a:gd name="connsiteX14" fmla="*/ 407021 w 486561"/>
                <a:gd name="connsiteY14" fmla="*/ 129710 h 505880"/>
                <a:gd name="connsiteX15" fmla="*/ 404701 w 486561"/>
                <a:gd name="connsiteY15" fmla="*/ 127639 h 505880"/>
                <a:gd name="connsiteX16" fmla="*/ 401582 w 486561"/>
                <a:gd name="connsiteY16" fmla="*/ 130757 h 505880"/>
                <a:gd name="connsiteX17" fmla="*/ 401307 w 486561"/>
                <a:gd name="connsiteY17" fmla="*/ 133875 h 505880"/>
                <a:gd name="connsiteX18" fmla="*/ 395593 w 486561"/>
                <a:gd name="connsiteY18" fmla="*/ 136469 h 505880"/>
                <a:gd name="connsiteX19" fmla="*/ 399236 w 486561"/>
                <a:gd name="connsiteY19" fmla="*/ 141931 h 505880"/>
                <a:gd name="connsiteX20" fmla="*/ 400783 w 486561"/>
                <a:gd name="connsiteY20" fmla="*/ 141407 h 505880"/>
                <a:gd name="connsiteX21" fmla="*/ 402879 w 486561"/>
                <a:gd name="connsiteY21" fmla="*/ 146869 h 505880"/>
                <a:gd name="connsiteX22" fmla="*/ 402355 w 486561"/>
                <a:gd name="connsiteY22" fmla="*/ 147642 h 505880"/>
                <a:gd name="connsiteX23" fmla="*/ 404176 w 486561"/>
                <a:gd name="connsiteY23" fmla="*/ 152581 h 505880"/>
                <a:gd name="connsiteX24" fmla="*/ 402355 w 486561"/>
                <a:gd name="connsiteY24" fmla="*/ 157519 h 505880"/>
                <a:gd name="connsiteX25" fmla="*/ 407021 w 486561"/>
                <a:gd name="connsiteY25" fmla="*/ 157768 h 505880"/>
                <a:gd name="connsiteX26" fmla="*/ 412485 w 486561"/>
                <a:gd name="connsiteY26" fmla="*/ 163479 h 505880"/>
                <a:gd name="connsiteX27" fmla="*/ 416128 w 486561"/>
                <a:gd name="connsiteY27" fmla="*/ 165550 h 505880"/>
                <a:gd name="connsiteX28" fmla="*/ 419496 w 486561"/>
                <a:gd name="connsiteY28" fmla="*/ 165026 h 505880"/>
                <a:gd name="connsiteX29" fmla="*/ 424187 w 486561"/>
                <a:gd name="connsiteY29" fmla="*/ 166073 h 505880"/>
                <a:gd name="connsiteX30" fmla="*/ 427305 w 486561"/>
                <a:gd name="connsiteY30" fmla="*/ 165301 h 505880"/>
                <a:gd name="connsiteX31" fmla="*/ 432745 w 486561"/>
                <a:gd name="connsiteY31" fmla="*/ 167620 h 505880"/>
                <a:gd name="connsiteX32" fmla="*/ 430924 w 486561"/>
                <a:gd name="connsiteY32" fmla="*/ 169441 h 505880"/>
                <a:gd name="connsiteX33" fmla="*/ 432495 w 486561"/>
                <a:gd name="connsiteY33" fmla="*/ 171012 h 505880"/>
                <a:gd name="connsiteX34" fmla="*/ 430924 w 486561"/>
                <a:gd name="connsiteY34" fmla="*/ 174129 h 505880"/>
                <a:gd name="connsiteX35" fmla="*/ 432246 w 486561"/>
                <a:gd name="connsiteY35" fmla="*/ 176200 h 505880"/>
                <a:gd name="connsiteX36" fmla="*/ 429377 w 486561"/>
                <a:gd name="connsiteY36" fmla="*/ 178544 h 505880"/>
                <a:gd name="connsiteX37" fmla="*/ 429377 w 486561"/>
                <a:gd name="connsiteY37" fmla="*/ 181138 h 505880"/>
                <a:gd name="connsiteX38" fmla="*/ 426507 w 486561"/>
                <a:gd name="connsiteY38" fmla="*/ 182185 h 505880"/>
                <a:gd name="connsiteX39" fmla="*/ 427305 w 486561"/>
                <a:gd name="connsiteY39" fmla="*/ 183982 h 505880"/>
                <a:gd name="connsiteX40" fmla="*/ 425210 w 486561"/>
                <a:gd name="connsiteY40" fmla="*/ 186600 h 505880"/>
                <a:gd name="connsiteX41" fmla="*/ 423139 w 486561"/>
                <a:gd name="connsiteY41" fmla="*/ 191514 h 505880"/>
                <a:gd name="connsiteX42" fmla="*/ 421841 w 486561"/>
                <a:gd name="connsiteY42" fmla="*/ 192810 h 505880"/>
                <a:gd name="connsiteX43" fmla="*/ 419770 w 486561"/>
                <a:gd name="connsiteY43" fmla="*/ 197225 h 505880"/>
                <a:gd name="connsiteX44" fmla="*/ 419496 w 486561"/>
                <a:gd name="connsiteY44" fmla="*/ 199844 h 505880"/>
                <a:gd name="connsiteX45" fmla="*/ 425484 w 486561"/>
                <a:gd name="connsiteY45" fmla="*/ 205281 h 505880"/>
                <a:gd name="connsiteX46" fmla="*/ 430949 w 486561"/>
                <a:gd name="connsiteY46" fmla="*/ 207626 h 505880"/>
                <a:gd name="connsiteX47" fmla="*/ 431722 w 486561"/>
                <a:gd name="connsiteY47" fmla="*/ 211267 h 505880"/>
                <a:gd name="connsiteX48" fmla="*/ 434317 w 486561"/>
                <a:gd name="connsiteY48" fmla="*/ 212813 h 505880"/>
                <a:gd name="connsiteX49" fmla="*/ 435364 w 486561"/>
                <a:gd name="connsiteY49" fmla="*/ 210743 h 505880"/>
                <a:gd name="connsiteX50" fmla="*/ 436388 w 486561"/>
                <a:gd name="connsiteY50" fmla="*/ 205805 h 505880"/>
                <a:gd name="connsiteX51" fmla="*/ 440280 w 486561"/>
                <a:gd name="connsiteY51" fmla="*/ 204508 h 505880"/>
                <a:gd name="connsiteX52" fmla="*/ 443399 w 486561"/>
                <a:gd name="connsiteY52" fmla="*/ 206329 h 505880"/>
                <a:gd name="connsiteX53" fmla="*/ 445744 w 486561"/>
                <a:gd name="connsiteY53" fmla="*/ 205281 h 505880"/>
                <a:gd name="connsiteX54" fmla="*/ 450684 w 486561"/>
                <a:gd name="connsiteY54" fmla="*/ 199570 h 505880"/>
                <a:gd name="connsiteX55" fmla="*/ 455101 w 486561"/>
                <a:gd name="connsiteY55" fmla="*/ 203984 h 505880"/>
                <a:gd name="connsiteX56" fmla="*/ 459766 w 486561"/>
                <a:gd name="connsiteY56" fmla="*/ 206079 h 505880"/>
                <a:gd name="connsiteX57" fmla="*/ 460815 w 486561"/>
                <a:gd name="connsiteY57" fmla="*/ 208673 h 505880"/>
                <a:gd name="connsiteX58" fmla="*/ 462112 w 486561"/>
                <a:gd name="connsiteY58" fmla="*/ 209172 h 505880"/>
                <a:gd name="connsiteX59" fmla="*/ 463933 w 486561"/>
                <a:gd name="connsiteY59" fmla="*/ 213063 h 505880"/>
                <a:gd name="connsiteX60" fmla="*/ 462885 w 486561"/>
                <a:gd name="connsiteY60" fmla="*/ 217751 h 505880"/>
                <a:gd name="connsiteX61" fmla="*/ 462112 w 486561"/>
                <a:gd name="connsiteY61" fmla="*/ 224236 h 505880"/>
                <a:gd name="connsiteX62" fmla="*/ 462885 w 486561"/>
                <a:gd name="connsiteY62" fmla="*/ 225010 h 505880"/>
                <a:gd name="connsiteX63" fmla="*/ 457172 w 486561"/>
                <a:gd name="connsiteY63" fmla="*/ 234363 h 505880"/>
                <a:gd name="connsiteX64" fmla="*/ 454577 w 486561"/>
                <a:gd name="connsiteY64" fmla="*/ 232816 h 505880"/>
                <a:gd name="connsiteX65" fmla="*/ 453279 w 486561"/>
                <a:gd name="connsiteY65" fmla="*/ 234637 h 505880"/>
                <a:gd name="connsiteX66" fmla="*/ 445220 w 486561"/>
                <a:gd name="connsiteY66" fmla="*/ 234637 h 505880"/>
                <a:gd name="connsiteX67" fmla="*/ 441328 w 486561"/>
                <a:gd name="connsiteY67" fmla="*/ 235410 h 505880"/>
                <a:gd name="connsiteX68" fmla="*/ 440280 w 486561"/>
                <a:gd name="connsiteY68" fmla="*/ 240348 h 505880"/>
                <a:gd name="connsiteX69" fmla="*/ 436912 w 486561"/>
                <a:gd name="connsiteY69" fmla="*/ 243989 h 505880"/>
                <a:gd name="connsiteX70" fmla="*/ 430949 w 486561"/>
                <a:gd name="connsiteY70" fmla="*/ 247880 h 505880"/>
                <a:gd name="connsiteX71" fmla="*/ 428079 w 486561"/>
                <a:gd name="connsiteY71" fmla="*/ 248928 h 505880"/>
                <a:gd name="connsiteX72" fmla="*/ 427830 w 486561"/>
                <a:gd name="connsiteY72" fmla="*/ 252295 h 505880"/>
                <a:gd name="connsiteX73" fmla="*/ 428853 w 486561"/>
                <a:gd name="connsiteY73" fmla="*/ 253842 h 505880"/>
                <a:gd name="connsiteX74" fmla="*/ 436912 w 486561"/>
                <a:gd name="connsiteY74" fmla="*/ 256959 h 505880"/>
                <a:gd name="connsiteX75" fmla="*/ 444721 w 486561"/>
                <a:gd name="connsiteY75" fmla="*/ 252545 h 505880"/>
                <a:gd name="connsiteX76" fmla="*/ 447316 w 486561"/>
                <a:gd name="connsiteY76" fmla="*/ 256710 h 505880"/>
                <a:gd name="connsiteX77" fmla="*/ 446518 w 486561"/>
                <a:gd name="connsiteY77" fmla="*/ 258530 h 505880"/>
                <a:gd name="connsiteX78" fmla="*/ 450684 w 486561"/>
                <a:gd name="connsiteY78" fmla="*/ 266836 h 505880"/>
                <a:gd name="connsiteX79" fmla="*/ 452506 w 486561"/>
                <a:gd name="connsiteY79" fmla="*/ 268382 h 505880"/>
                <a:gd name="connsiteX80" fmla="*/ 446268 w 486561"/>
                <a:gd name="connsiteY80" fmla="*/ 269679 h 505880"/>
                <a:gd name="connsiteX81" fmla="*/ 446018 w 486561"/>
                <a:gd name="connsiteY81" fmla="*/ 273320 h 505880"/>
                <a:gd name="connsiteX82" fmla="*/ 446792 w 486561"/>
                <a:gd name="connsiteY82" fmla="*/ 275665 h 505880"/>
                <a:gd name="connsiteX83" fmla="*/ 449387 w 486561"/>
                <a:gd name="connsiteY83" fmla="*/ 277735 h 505880"/>
                <a:gd name="connsiteX84" fmla="*/ 453030 w 486561"/>
                <a:gd name="connsiteY84" fmla="*/ 280079 h 505880"/>
                <a:gd name="connsiteX85" fmla="*/ 453030 w 486561"/>
                <a:gd name="connsiteY85" fmla="*/ 283721 h 505880"/>
                <a:gd name="connsiteX86" fmla="*/ 445495 w 486561"/>
                <a:gd name="connsiteY86" fmla="*/ 287861 h 505880"/>
                <a:gd name="connsiteX87" fmla="*/ 444697 w 486561"/>
                <a:gd name="connsiteY87" fmla="*/ 289682 h 505880"/>
                <a:gd name="connsiteX88" fmla="*/ 444697 w 486561"/>
                <a:gd name="connsiteY88" fmla="*/ 295393 h 505880"/>
                <a:gd name="connsiteX89" fmla="*/ 443923 w 486561"/>
                <a:gd name="connsiteY89" fmla="*/ 299558 h 505880"/>
                <a:gd name="connsiteX90" fmla="*/ 441078 w 486561"/>
                <a:gd name="connsiteY90" fmla="*/ 309685 h 505880"/>
                <a:gd name="connsiteX91" fmla="*/ 446792 w 486561"/>
                <a:gd name="connsiteY91" fmla="*/ 312279 h 505880"/>
                <a:gd name="connsiteX92" fmla="*/ 453529 w 486561"/>
                <a:gd name="connsiteY92" fmla="*/ 316967 h 505880"/>
                <a:gd name="connsiteX93" fmla="*/ 455101 w 486561"/>
                <a:gd name="connsiteY93" fmla="*/ 319287 h 505880"/>
                <a:gd name="connsiteX94" fmla="*/ 459766 w 486561"/>
                <a:gd name="connsiteY94" fmla="*/ 321880 h 505880"/>
                <a:gd name="connsiteX95" fmla="*/ 464457 w 486561"/>
                <a:gd name="connsiteY95" fmla="*/ 323452 h 505880"/>
                <a:gd name="connsiteX96" fmla="*/ 473814 w 486561"/>
                <a:gd name="connsiteY96" fmla="*/ 326046 h 505880"/>
                <a:gd name="connsiteX97" fmla="*/ 473814 w 486561"/>
                <a:gd name="connsiteY97" fmla="*/ 327867 h 505880"/>
                <a:gd name="connsiteX98" fmla="*/ 482646 w 486561"/>
                <a:gd name="connsiteY98" fmla="*/ 340861 h 505880"/>
                <a:gd name="connsiteX99" fmla="*/ 484443 w 486561"/>
                <a:gd name="connsiteY99" fmla="*/ 344228 h 505880"/>
                <a:gd name="connsiteX100" fmla="*/ 480026 w 486561"/>
                <a:gd name="connsiteY100" fmla="*/ 350463 h 505880"/>
                <a:gd name="connsiteX101" fmla="*/ 475111 w 486561"/>
                <a:gd name="connsiteY101" fmla="*/ 356175 h 505880"/>
                <a:gd name="connsiteX102" fmla="*/ 464706 w 486561"/>
                <a:gd name="connsiteY102" fmla="*/ 367349 h 505880"/>
                <a:gd name="connsiteX103" fmla="*/ 448089 w 486561"/>
                <a:gd name="connsiteY103" fmla="*/ 387601 h 505880"/>
                <a:gd name="connsiteX104" fmla="*/ 445744 w 486561"/>
                <a:gd name="connsiteY104" fmla="*/ 387601 h 505880"/>
                <a:gd name="connsiteX105" fmla="*/ 444197 w 486561"/>
                <a:gd name="connsiteY105" fmla="*/ 386030 h 505880"/>
                <a:gd name="connsiteX106" fmla="*/ 442102 w 486561"/>
                <a:gd name="connsiteY106" fmla="*/ 387601 h 505880"/>
                <a:gd name="connsiteX107" fmla="*/ 439507 w 486561"/>
                <a:gd name="connsiteY107" fmla="*/ 385256 h 505880"/>
                <a:gd name="connsiteX108" fmla="*/ 436138 w 486561"/>
                <a:gd name="connsiteY108" fmla="*/ 385007 h 505880"/>
                <a:gd name="connsiteX109" fmla="*/ 433793 w 486561"/>
                <a:gd name="connsiteY109" fmla="*/ 388623 h 505880"/>
                <a:gd name="connsiteX110" fmla="*/ 430424 w 486561"/>
                <a:gd name="connsiteY110" fmla="*/ 392015 h 505880"/>
                <a:gd name="connsiteX111" fmla="*/ 428603 w 486561"/>
                <a:gd name="connsiteY111" fmla="*/ 400570 h 505880"/>
                <a:gd name="connsiteX112" fmla="*/ 432495 w 486561"/>
                <a:gd name="connsiteY112" fmla="*/ 401867 h 505880"/>
                <a:gd name="connsiteX113" fmla="*/ 434068 w 486561"/>
                <a:gd name="connsiteY113" fmla="*/ 404486 h 505880"/>
                <a:gd name="connsiteX114" fmla="*/ 430674 w 486561"/>
                <a:gd name="connsiteY114" fmla="*/ 409149 h 505880"/>
                <a:gd name="connsiteX115" fmla="*/ 428079 w 486561"/>
                <a:gd name="connsiteY115" fmla="*/ 414861 h 505880"/>
                <a:gd name="connsiteX116" fmla="*/ 427305 w 486561"/>
                <a:gd name="connsiteY116" fmla="*/ 419276 h 505880"/>
                <a:gd name="connsiteX117" fmla="*/ 427555 w 486561"/>
                <a:gd name="connsiteY117" fmla="*/ 427332 h 505880"/>
                <a:gd name="connsiteX118" fmla="*/ 432495 w 486561"/>
                <a:gd name="connsiteY118" fmla="*/ 428629 h 505880"/>
                <a:gd name="connsiteX119" fmla="*/ 433019 w 486561"/>
                <a:gd name="connsiteY119" fmla="*/ 430449 h 505880"/>
                <a:gd name="connsiteX120" fmla="*/ 436637 w 486561"/>
                <a:gd name="connsiteY120" fmla="*/ 432519 h 505880"/>
                <a:gd name="connsiteX121" fmla="*/ 437436 w 486561"/>
                <a:gd name="connsiteY121" fmla="*/ 436934 h 505880"/>
                <a:gd name="connsiteX122" fmla="*/ 443149 w 486561"/>
                <a:gd name="connsiteY122" fmla="*/ 441872 h 505880"/>
                <a:gd name="connsiteX123" fmla="*/ 442351 w 486561"/>
                <a:gd name="connsiteY123" fmla="*/ 442646 h 505880"/>
                <a:gd name="connsiteX124" fmla="*/ 449387 w 486561"/>
                <a:gd name="connsiteY124" fmla="*/ 445763 h 505880"/>
                <a:gd name="connsiteX125" fmla="*/ 453279 w 486561"/>
                <a:gd name="connsiteY125" fmla="*/ 439528 h 505880"/>
                <a:gd name="connsiteX126" fmla="*/ 457696 w 486561"/>
                <a:gd name="connsiteY126" fmla="*/ 436684 h 505880"/>
                <a:gd name="connsiteX127" fmla="*/ 462636 w 486561"/>
                <a:gd name="connsiteY127" fmla="*/ 440052 h 505880"/>
                <a:gd name="connsiteX128" fmla="*/ 465480 w 486561"/>
                <a:gd name="connsiteY128" fmla="*/ 442646 h 505880"/>
                <a:gd name="connsiteX129" fmla="*/ 460291 w 486561"/>
                <a:gd name="connsiteY129" fmla="*/ 448631 h 505880"/>
                <a:gd name="connsiteX130" fmla="*/ 459517 w 486561"/>
                <a:gd name="connsiteY130" fmla="*/ 451225 h 505880"/>
                <a:gd name="connsiteX131" fmla="*/ 461064 w 486561"/>
                <a:gd name="connsiteY131" fmla="*/ 453046 h 505880"/>
                <a:gd name="connsiteX132" fmla="*/ 464432 w 486561"/>
                <a:gd name="connsiteY132" fmla="*/ 461352 h 505880"/>
                <a:gd name="connsiteX133" fmla="*/ 467825 w 486561"/>
                <a:gd name="connsiteY133" fmla="*/ 463172 h 505880"/>
                <a:gd name="connsiteX134" fmla="*/ 457945 w 486561"/>
                <a:gd name="connsiteY134" fmla="*/ 464993 h 505880"/>
                <a:gd name="connsiteX135" fmla="*/ 455101 w 486561"/>
                <a:gd name="connsiteY135" fmla="*/ 459007 h 505880"/>
                <a:gd name="connsiteX136" fmla="*/ 451707 w 486561"/>
                <a:gd name="connsiteY136" fmla="*/ 460304 h 505880"/>
                <a:gd name="connsiteX137" fmla="*/ 436637 w 486561"/>
                <a:gd name="connsiteY137" fmla="*/ 464718 h 505880"/>
                <a:gd name="connsiteX138" fmla="*/ 431448 w 486561"/>
                <a:gd name="connsiteY138" fmla="*/ 469133 h 505880"/>
                <a:gd name="connsiteX139" fmla="*/ 429900 w 486561"/>
                <a:gd name="connsiteY139" fmla="*/ 470954 h 505880"/>
                <a:gd name="connsiteX140" fmla="*/ 425984 w 486561"/>
                <a:gd name="connsiteY140" fmla="*/ 474071 h 505880"/>
                <a:gd name="connsiteX141" fmla="*/ 425484 w 486561"/>
                <a:gd name="connsiteY141" fmla="*/ 476940 h 505880"/>
                <a:gd name="connsiteX142" fmla="*/ 422889 w 486561"/>
                <a:gd name="connsiteY142" fmla="*/ 478237 h 505880"/>
                <a:gd name="connsiteX143" fmla="*/ 413782 w 486561"/>
                <a:gd name="connsiteY143" fmla="*/ 476141 h 505880"/>
                <a:gd name="connsiteX144" fmla="*/ 413782 w 486561"/>
                <a:gd name="connsiteY144" fmla="*/ 480057 h 505880"/>
                <a:gd name="connsiteX145" fmla="*/ 408318 w 486561"/>
                <a:gd name="connsiteY145" fmla="*/ 477463 h 505880"/>
                <a:gd name="connsiteX146" fmla="*/ 404950 w 486561"/>
                <a:gd name="connsiteY146" fmla="*/ 478760 h 505880"/>
                <a:gd name="connsiteX147" fmla="*/ 403902 w 486561"/>
                <a:gd name="connsiteY147" fmla="*/ 481080 h 505880"/>
                <a:gd name="connsiteX148" fmla="*/ 404176 w 486561"/>
                <a:gd name="connsiteY148" fmla="*/ 484721 h 505880"/>
                <a:gd name="connsiteX149" fmla="*/ 399486 w 486561"/>
                <a:gd name="connsiteY149" fmla="*/ 484721 h 505880"/>
                <a:gd name="connsiteX150" fmla="*/ 397166 w 486561"/>
                <a:gd name="connsiteY150" fmla="*/ 482900 h 505880"/>
                <a:gd name="connsiteX151" fmla="*/ 395868 w 486561"/>
                <a:gd name="connsiteY151" fmla="*/ 484721 h 505880"/>
                <a:gd name="connsiteX152" fmla="*/ 393772 w 486561"/>
                <a:gd name="connsiteY152" fmla="*/ 483948 h 505880"/>
                <a:gd name="connsiteX153" fmla="*/ 391976 w 486561"/>
                <a:gd name="connsiteY153" fmla="*/ 486791 h 505880"/>
                <a:gd name="connsiteX154" fmla="*/ 392225 w 486561"/>
                <a:gd name="connsiteY154" fmla="*/ 489659 h 505880"/>
                <a:gd name="connsiteX155" fmla="*/ 389107 w 486561"/>
                <a:gd name="connsiteY155" fmla="*/ 493301 h 505880"/>
                <a:gd name="connsiteX156" fmla="*/ 389356 w 486561"/>
                <a:gd name="connsiteY156" fmla="*/ 499512 h 505880"/>
                <a:gd name="connsiteX157" fmla="*/ 386512 w 486561"/>
                <a:gd name="connsiteY157" fmla="*/ 502130 h 505880"/>
                <a:gd name="connsiteX158" fmla="*/ 380274 w 486561"/>
                <a:gd name="connsiteY158" fmla="*/ 504724 h 505880"/>
                <a:gd name="connsiteX159" fmla="*/ 375334 w 486561"/>
                <a:gd name="connsiteY159" fmla="*/ 505497 h 505880"/>
                <a:gd name="connsiteX160" fmla="*/ 371441 w 486561"/>
                <a:gd name="connsiteY160" fmla="*/ 505248 h 505880"/>
                <a:gd name="connsiteX161" fmla="*/ 370144 w 486561"/>
                <a:gd name="connsiteY161" fmla="*/ 503677 h 505880"/>
                <a:gd name="connsiteX162" fmla="*/ 358966 w 486561"/>
                <a:gd name="connsiteY162" fmla="*/ 497715 h 505880"/>
                <a:gd name="connsiteX163" fmla="*/ 355597 w 486561"/>
                <a:gd name="connsiteY163" fmla="*/ 497192 h 505880"/>
                <a:gd name="connsiteX164" fmla="*/ 352728 w 486561"/>
                <a:gd name="connsiteY164" fmla="*/ 499786 h 505880"/>
                <a:gd name="connsiteX165" fmla="*/ 346241 w 486561"/>
                <a:gd name="connsiteY165" fmla="*/ 501083 h 505880"/>
                <a:gd name="connsiteX166" fmla="*/ 343372 w 486561"/>
                <a:gd name="connsiteY166" fmla="*/ 500309 h 505880"/>
                <a:gd name="connsiteX167" fmla="*/ 338956 w 486561"/>
                <a:gd name="connsiteY167" fmla="*/ 502654 h 505880"/>
                <a:gd name="connsiteX168" fmla="*/ 336884 w 486561"/>
                <a:gd name="connsiteY168" fmla="*/ 501606 h 505880"/>
                <a:gd name="connsiteX169" fmla="*/ 328825 w 486561"/>
                <a:gd name="connsiteY169" fmla="*/ 499262 h 505880"/>
                <a:gd name="connsiteX170" fmla="*/ 328576 w 486561"/>
                <a:gd name="connsiteY170" fmla="*/ 498240 h 505880"/>
                <a:gd name="connsiteX171" fmla="*/ 332993 w 486561"/>
                <a:gd name="connsiteY171" fmla="*/ 492777 h 505880"/>
                <a:gd name="connsiteX172" fmla="*/ 333242 w 486561"/>
                <a:gd name="connsiteY172" fmla="*/ 489410 h 505880"/>
                <a:gd name="connsiteX173" fmla="*/ 338182 w 486561"/>
                <a:gd name="connsiteY173" fmla="*/ 482651 h 505880"/>
                <a:gd name="connsiteX174" fmla="*/ 341301 w 486561"/>
                <a:gd name="connsiteY174" fmla="*/ 481080 h 505880"/>
                <a:gd name="connsiteX175" fmla="*/ 335338 w 486561"/>
                <a:gd name="connsiteY175" fmla="*/ 473547 h 505880"/>
                <a:gd name="connsiteX176" fmla="*/ 331944 w 486561"/>
                <a:gd name="connsiteY176" fmla="*/ 473547 h 505880"/>
                <a:gd name="connsiteX177" fmla="*/ 330123 w 486561"/>
                <a:gd name="connsiteY177" fmla="*/ 467063 h 505880"/>
                <a:gd name="connsiteX178" fmla="*/ 328576 w 486561"/>
                <a:gd name="connsiteY178" fmla="*/ 465517 h 505880"/>
                <a:gd name="connsiteX179" fmla="*/ 326230 w 486561"/>
                <a:gd name="connsiteY179" fmla="*/ 468360 h 505880"/>
                <a:gd name="connsiteX180" fmla="*/ 325183 w 486561"/>
                <a:gd name="connsiteY180" fmla="*/ 471752 h 505880"/>
                <a:gd name="connsiteX181" fmla="*/ 323112 w 486561"/>
                <a:gd name="connsiteY181" fmla="*/ 474071 h 505880"/>
                <a:gd name="connsiteX182" fmla="*/ 319220 w 486561"/>
                <a:gd name="connsiteY182" fmla="*/ 474071 h 505880"/>
                <a:gd name="connsiteX183" fmla="*/ 316350 w 486561"/>
                <a:gd name="connsiteY183" fmla="*/ 469931 h 505880"/>
                <a:gd name="connsiteX184" fmla="*/ 309863 w 486561"/>
                <a:gd name="connsiteY184" fmla="*/ 471228 h 505880"/>
                <a:gd name="connsiteX185" fmla="*/ 305197 w 486561"/>
                <a:gd name="connsiteY185" fmla="*/ 474071 h 505880"/>
                <a:gd name="connsiteX186" fmla="*/ 302602 w 486561"/>
                <a:gd name="connsiteY186" fmla="*/ 474869 h 505880"/>
                <a:gd name="connsiteX187" fmla="*/ 304399 w 486561"/>
                <a:gd name="connsiteY187" fmla="*/ 476940 h 505880"/>
                <a:gd name="connsiteX188" fmla="*/ 288555 w 486561"/>
                <a:gd name="connsiteY188" fmla="*/ 480831 h 505880"/>
                <a:gd name="connsiteX189" fmla="*/ 287532 w 486561"/>
                <a:gd name="connsiteY189" fmla="*/ 476665 h 505880"/>
                <a:gd name="connsiteX190" fmla="*/ 287258 w 486561"/>
                <a:gd name="connsiteY190" fmla="*/ 472525 h 505880"/>
                <a:gd name="connsiteX191" fmla="*/ 285711 w 486561"/>
                <a:gd name="connsiteY191" fmla="*/ 468884 h 505880"/>
                <a:gd name="connsiteX192" fmla="*/ 283366 w 486561"/>
                <a:gd name="connsiteY192" fmla="*/ 466539 h 505880"/>
                <a:gd name="connsiteX193" fmla="*/ 287008 w 486561"/>
                <a:gd name="connsiteY193" fmla="*/ 464220 h 505880"/>
                <a:gd name="connsiteX194" fmla="*/ 290901 w 486561"/>
                <a:gd name="connsiteY194" fmla="*/ 462399 h 505880"/>
                <a:gd name="connsiteX195" fmla="*/ 279199 w 486561"/>
                <a:gd name="connsiteY195" fmla="*/ 445763 h 505880"/>
                <a:gd name="connsiteX196" fmla="*/ 276105 w 486561"/>
                <a:gd name="connsiteY196" fmla="*/ 446037 h 505880"/>
                <a:gd name="connsiteX197" fmla="*/ 274009 w 486561"/>
                <a:gd name="connsiteY197" fmla="*/ 447858 h 505880"/>
                <a:gd name="connsiteX198" fmla="*/ 275307 w 486561"/>
                <a:gd name="connsiteY198" fmla="*/ 450452 h 505880"/>
                <a:gd name="connsiteX199" fmla="*/ 274808 w 486561"/>
                <a:gd name="connsiteY199" fmla="*/ 452273 h 505880"/>
                <a:gd name="connsiteX200" fmla="*/ 267522 w 486561"/>
                <a:gd name="connsiteY200" fmla="*/ 457710 h 505880"/>
                <a:gd name="connsiteX201" fmla="*/ 249857 w 486561"/>
                <a:gd name="connsiteY201" fmla="*/ 481603 h 505880"/>
                <a:gd name="connsiteX202" fmla="*/ 249333 w 486561"/>
                <a:gd name="connsiteY202" fmla="*/ 482402 h 505880"/>
                <a:gd name="connsiteX203" fmla="*/ 249582 w 486561"/>
                <a:gd name="connsiteY203" fmla="*/ 475119 h 505880"/>
                <a:gd name="connsiteX204" fmla="*/ 249083 w 486561"/>
                <a:gd name="connsiteY204" fmla="*/ 470704 h 505880"/>
                <a:gd name="connsiteX205" fmla="*/ 245690 w 486561"/>
                <a:gd name="connsiteY205" fmla="*/ 467063 h 505880"/>
                <a:gd name="connsiteX206" fmla="*/ 245965 w 486561"/>
                <a:gd name="connsiteY206" fmla="*/ 462399 h 505880"/>
                <a:gd name="connsiteX207" fmla="*/ 243893 w 486561"/>
                <a:gd name="connsiteY207" fmla="*/ 457984 h 505880"/>
                <a:gd name="connsiteX208" fmla="*/ 239453 w 486561"/>
                <a:gd name="connsiteY208" fmla="*/ 455116 h 505880"/>
                <a:gd name="connsiteX209" fmla="*/ 234537 w 486561"/>
                <a:gd name="connsiteY209" fmla="*/ 449155 h 505880"/>
                <a:gd name="connsiteX210" fmla="*/ 230121 w 486561"/>
                <a:gd name="connsiteY210" fmla="*/ 445514 h 505880"/>
                <a:gd name="connsiteX211" fmla="*/ 227526 w 486561"/>
                <a:gd name="connsiteY211" fmla="*/ 442396 h 505880"/>
                <a:gd name="connsiteX212" fmla="*/ 214527 w 486561"/>
                <a:gd name="connsiteY212" fmla="*/ 451749 h 505880"/>
                <a:gd name="connsiteX213" fmla="*/ 205944 w 486561"/>
                <a:gd name="connsiteY213" fmla="*/ 457984 h 505880"/>
                <a:gd name="connsiteX214" fmla="*/ 198933 w 486561"/>
                <a:gd name="connsiteY214" fmla="*/ 461875 h 505880"/>
                <a:gd name="connsiteX215" fmla="*/ 193219 w 486561"/>
                <a:gd name="connsiteY215" fmla="*/ 464743 h 505880"/>
                <a:gd name="connsiteX216" fmla="*/ 188553 w 486561"/>
                <a:gd name="connsiteY216" fmla="*/ 465243 h 505880"/>
                <a:gd name="connsiteX217" fmla="*/ 186208 w 486561"/>
                <a:gd name="connsiteY217" fmla="*/ 462399 h 505880"/>
                <a:gd name="connsiteX218" fmla="*/ 179446 w 486561"/>
                <a:gd name="connsiteY218" fmla="*/ 452772 h 505880"/>
                <a:gd name="connsiteX219" fmla="*/ 177625 w 486561"/>
                <a:gd name="connsiteY219" fmla="*/ 449155 h 505880"/>
                <a:gd name="connsiteX220" fmla="*/ 190100 w 486561"/>
                <a:gd name="connsiteY220" fmla="*/ 433043 h 505880"/>
                <a:gd name="connsiteX221" fmla="*/ 187755 w 486561"/>
                <a:gd name="connsiteY221" fmla="*/ 431223 h 505880"/>
                <a:gd name="connsiteX222" fmla="*/ 189077 w 486561"/>
                <a:gd name="connsiteY222" fmla="*/ 421620 h 505880"/>
                <a:gd name="connsiteX223" fmla="*/ 190873 w 486561"/>
                <a:gd name="connsiteY223" fmla="*/ 419276 h 505880"/>
                <a:gd name="connsiteX224" fmla="*/ 194791 w 486561"/>
                <a:gd name="connsiteY224" fmla="*/ 415909 h 505880"/>
                <a:gd name="connsiteX225" fmla="*/ 196862 w 486561"/>
                <a:gd name="connsiteY225" fmla="*/ 414861 h 505880"/>
                <a:gd name="connsiteX226" fmla="*/ 197111 w 486561"/>
                <a:gd name="connsiteY226" fmla="*/ 412791 h 505880"/>
                <a:gd name="connsiteX227" fmla="*/ 199706 w 486561"/>
                <a:gd name="connsiteY227" fmla="*/ 410971 h 505880"/>
                <a:gd name="connsiteX228" fmla="*/ 200505 w 486561"/>
                <a:gd name="connsiteY228" fmla="*/ 408626 h 505880"/>
                <a:gd name="connsiteX229" fmla="*/ 199981 w 486561"/>
                <a:gd name="connsiteY229" fmla="*/ 403438 h 505880"/>
                <a:gd name="connsiteX230" fmla="*/ 205445 w 486561"/>
                <a:gd name="connsiteY230" fmla="*/ 397477 h 505880"/>
                <a:gd name="connsiteX231" fmla="*/ 210111 w 486561"/>
                <a:gd name="connsiteY231" fmla="*/ 394858 h 505880"/>
                <a:gd name="connsiteX232" fmla="*/ 211682 w 486561"/>
                <a:gd name="connsiteY232" fmla="*/ 393062 h 505880"/>
                <a:gd name="connsiteX233" fmla="*/ 212980 w 486561"/>
                <a:gd name="connsiteY233" fmla="*/ 389671 h 505880"/>
                <a:gd name="connsiteX234" fmla="*/ 215824 w 486561"/>
                <a:gd name="connsiteY234" fmla="*/ 385780 h 505880"/>
                <a:gd name="connsiteX235" fmla="*/ 217646 w 486561"/>
                <a:gd name="connsiteY235" fmla="*/ 381615 h 505880"/>
                <a:gd name="connsiteX236" fmla="*/ 221014 w 486561"/>
                <a:gd name="connsiteY236" fmla="*/ 375130 h 505880"/>
                <a:gd name="connsiteX237" fmla="*/ 220515 w 486561"/>
                <a:gd name="connsiteY237" fmla="*/ 369942 h 505880"/>
                <a:gd name="connsiteX238" fmla="*/ 221289 w 486561"/>
                <a:gd name="connsiteY238" fmla="*/ 369169 h 505880"/>
                <a:gd name="connsiteX239" fmla="*/ 228574 w 486561"/>
                <a:gd name="connsiteY239" fmla="*/ 369169 h 505880"/>
                <a:gd name="connsiteX240" fmla="*/ 230395 w 486561"/>
                <a:gd name="connsiteY240" fmla="*/ 371239 h 505880"/>
                <a:gd name="connsiteX241" fmla="*/ 237656 w 486561"/>
                <a:gd name="connsiteY241" fmla="*/ 372287 h 505880"/>
                <a:gd name="connsiteX242" fmla="*/ 245965 w 486561"/>
                <a:gd name="connsiteY242" fmla="*/ 370715 h 505880"/>
                <a:gd name="connsiteX243" fmla="*/ 251179 w 486561"/>
                <a:gd name="connsiteY243" fmla="*/ 368121 h 505880"/>
                <a:gd name="connsiteX244" fmla="*/ 255072 w 486561"/>
                <a:gd name="connsiteY244" fmla="*/ 366824 h 505880"/>
                <a:gd name="connsiteX245" fmla="*/ 265201 w 486561"/>
                <a:gd name="connsiteY245" fmla="*/ 362659 h 505880"/>
                <a:gd name="connsiteX246" fmla="*/ 266749 w 486561"/>
                <a:gd name="connsiteY246" fmla="*/ 359816 h 505880"/>
                <a:gd name="connsiteX247" fmla="*/ 264428 w 486561"/>
                <a:gd name="connsiteY247" fmla="*/ 358519 h 505880"/>
                <a:gd name="connsiteX248" fmla="*/ 210635 w 486561"/>
                <a:gd name="connsiteY248" fmla="*/ 341883 h 505880"/>
                <a:gd name="connsiteX249" fmla="*/ 192720 w 486561"/>
                <a:gd name="connsiteY249" fmla="*/ 338517 h 505880"/>
                <a:gd name="connsiteX250" fmla="*/ 187530 w 486561"/>
                <a:gd name="connsiteY250" fmla="*/ 333578 h 505880"/>
                <a:gd name="connsiteX251" fmla="*/ 184661 w 486561"/>
                <a:gd name="connsiteY251" fmla="*/ 329413 h 505880"/>
                <a:gd name="connsiteX252" fmla="*/ 181542 w 486561"/>
                <a:gd name="connsiteY252" fmla="*/ 323702 h 505880"/>
                <a:gd name="connsiteX253" fmla="*/ 180494 w 486561"/>
                <a:gd name="connsiteY253" fmla="*/ 323452 h 505880"/>
                <a:gd name="connsiteX254" fmla="*/ 149331 w 486561"/>
                <a:gd name="connsiteY254" fmla="*/ 308388 h 505880"/>
                <a:gd name="connsiteX255" fmla="*/ 134011 w 486561"/>
                <a:gd name="connsiteY255" fmla="*/ 300606 h 505880"/>
                <a:gd name="connsiteX256" fmla="*/ 129071 w 486561"/>
                <a:gd name="connsiteY256" fmla="*/ 298511 h 505880"/>
                <a:gd name="connsiteX257" fmla="*/ 118143 w 486561"/>
                <a:gd name="connsiteY257" fmla="*/ 292301 h 505880"/>
                <a:gd name="connsiteX258" fmla="*/ 111406 w 486561"/>
                <a:gd name="connsiteY258" fmla="*/ 287088 h 505880"/>
                <a:gd name="connsiteX259" fmla="*/ 110109 w 486561"/>
                <a:gd name="connsiteY259" fmla="*/ 285267 h 505880"/>
                <a:gd name="connsiteX260" fmla="*/ 111930 w 486561"/>
                <a:gd name="connsiteY260" fmla="*/ 272023 h 505880"/>
                <a:gd name="connsiteX261" fmla="*/ 111406 w 486561"/>
                <a:gd name="connsiteY261" fmla="*/ 271251 h 505880"/>
                <a:gd name="connsiteX262" fmla="*/ 112953 w 486561"/>
                <a:gd name="connsiteY262" fmla="*/ 263992 h 505880"/>
                <a:gd name="connsiteX263" fmla="*/ 111905 w 486561"/>
                <a:gd name="connsiteY263" fmla="*/ 260351 h 505880"/>
                <a:gd name="connsiteX264" fmla="*/ 114250 w 486561"/>
                <a:gd name="connsiteY264" fmla="*/ 256460 h 505880"/>
                <a:gd name="connsiteX265" fmla="*/ 115024 w 486561"/>
                <a:gd name="connsiteY265" fmla="*/ 252819 h 505880"/>
                <a:gd name="connsiteX266" fmla="*/ 116596 w 486561"/>
                <a:gd name="connsiteY266" fmla="*/ 250998 h 505880"/>
                <a:gd name="connsiteX267" fmla="*/ 122060 w 486561"/>
                <a:gd name="connsiteY267" fmla="*/ 240872 h 505880"/>
                <a:gd name="connsiteX268" fmla="*/ 127249 w 486561"/>
                <a:gd name="connsiteY268" fmla="*/ 233589 h 505880"/>
                <a:gd name="connsiteX269" fmla="*/ 132439 w 486561"/>
                <a:gd name="connsiteY269" fmla="*/ 222441 h 505880"/>
                <a:gd name="connsiteX270" fmla="*/ 131915 w 486561"/>
                <a:gd name="connsiteY270" fmla="*/ 211791 h 505880"/>
                <a:gd name="connsiteX271" fmla="*/ 131915 w 486561"/>
                <a:gd name="connsiteY271" fmla="*/ 201390 h 505880"/>
                <a:gd name="connsiteX272" fmla="*/ 131666 w 486561"/>
                <a:gd name="connsiteY272" fmla="*/ 197250 h 505880"/>
                <a:gd name="connsiteX273" fmla="*/ 129071 w 486561"/>
                <a:gd name="connsiteY273" fmla="*/ 193085 h 505880"/>
                <a:gd name="connsiteX274" fmla="*/ 120763 w 486561"/>
                <a:gd name="connsiteY274" fmla="*/ 191788 h 505880"/>
                <a:gd name="connsiteX275" fmla="*/ 107763 w 486561"/>
                <a:gd name="connsiteY275" fmla="*/ 191788 h 505880"/>
                <a:gd name="connsiteX276" fmla="*/ 101526 w 486561"/>
                <a:gd name="connsiteY276" fmla="*/ 193335 h 505880"/>
                <a:gd name="connsiteX277" fmla="*/ 90872 w 486561"/>
                <a:gd name="connsiteY277" fmla="*/ 179567 h 505880"/>
                <a:gd name="connsiteX278" fmla="*/ 81266 w 486561"/>
                <a:gd name="connsiteY278" fmla="*/ 170239 h 505880"/>
                <a:gd name="connsiteX279" fmla="*/ 78671 w 486561"/>
                <a:gd name="connsiteY279" fmla="*/ 168667 h 505880"/>
                <a:gd name="connsiteX280" fmla="*/ 72184 w 486561"/>
                <a:gd name="connsiteY280" fmla="*/ 162707 h 505880"/>
                <a:gd name="connsiteX281" fmla="*/ 57887 w 486561"/>
                <a:gd name="connsiteY281" fmla="*/ 163729 h 505880"/>
                <a:gd name="connsiteX282" fmla="*/ 45162 w 486561"/>
                <a:gd name="connsiteY282" fmla="*/ 164776 h 505880"/>
                <a:gd name="connsiteX283" fmla="*/ 32163 w 486561"/>
                <a:gd name="connsiteY283" fmla="*/ 157244 h 505880"/>
                <a:gd name="connsiteX284" fmla="*/ 23081 w 486561"/>
                <a:gd name="connsiteY284" fmla="*/ 151284 h 505880"/>
                <a:gd name="connsiteX285" fmla="*/ 25152 w 486561"/>
                <a:gd name="connsiteY285" fmla="*/ 148416 h 505880"/>
                <a:gd name="connsiteX286" fmla="*/ 24903 w 486561"/>
                <a:gd name="connsiteY286" fmla="*/ 139835 h 505880"/>
                <a:gd name="connsiteX287" fmla="*/ 26449 w 486561"/>
                <a:gd name="connsiteY287" fmla="*/ 135945 h 505880"/>
                <a:gd name="connsiteX288" fmla="*/ 27223 w 486561"/>
                <a:gd name="connsiteY288" fmla="*/ 130507 h 505880"/>
                <a:gd name="connsiteX289" fmla="*/ 25676 w 486561"/>
                <a:gd name="connsiteY289" fmla="*/ 126342 h 505880"/>
                <a:gd name="connsiteX290" fmla="*/ 25401 w 486561"/>
                <a:gd name="connsiteY290" fmla="*/ 123225 h 505880"/>
                <a:gd name="connsiteX291" fmla="*/ 26724 w 486561"/>
                <a:gd name="connsiteY291" fmla="*/ 120357 h 505880"/>
                <a:gd name="connsiteX292" fmla="*/ 25152 w 486561"/>
                <a:gd name="connsiteY292" fmla="*/ 116216 h 505880"/>
                <a:gd name="connsiteX293" fmla="*/ 15271 w 486561"/>
                <a:gd name="connsiteY293" fmla="*/ 107637 h 505880"/>
                <a:gd name="connsiteX294" fmla="*/ 13200 w 486561"/>
                <a:gd name="connsiteY294" fmla="*/ 106863 h 505880"/>
                <a:gd name="connsiteX295" fmla="*/ 10356 w 486561"/>
                <a:gd name="connsiteY295" fmla="*/ 107113 h 505880"/>
                <a:gd name="connsiteX296" fmla="*/ 3595 w 486561"/>
                <a:gd name="connsiteY296" fmla="*/ 101676 h 505880"/>
                <a:gd name="connsiteX297" fmla="*/ 201 w 486561"/>
                <a:gd name="connsiteY297" fmla="*/ 101676 h 505880"/>
                <a:gd name="connsiteX298" fmla="*/ -2119 w 486561"/>
                <a:gd name="connsiteY298" fmla="*/ 100878 h 505880"/>
                <a:gd name="connsiteX299" fmla="*/ 476 w 486561"/>
                <a:gd name="connsiteY299" fmla="*/ 98558 h 505880"/>
                <a:gd name="connsiteX300" fmla="*/ 5141 w 486561"/>
                <a:gd name="connsiteY300" fmla="*/ 96463 h 505880"/>
                <a:gd name="connsiteX301" fmla="*/ 7736 w 486561"/>
                <a:gd name="connsiteY301" fmla="*/ 96213 h 505880"/>
                <a:gd name="connsiteX302" fmla="*/ 11379 w 486561"/>
                <a:gd name="connsiteY302" fmla="*/ 89205 h 505880"/>
                <a:gd name="connsiteX303" fmla="*/ 17617 w 486561"/>
                <a:gd name="connsiteY303" fmla="*/ 84267 h 505880"/>
                <a:gd name="connsiteX304" fmla="*/ 20211 w 486561"/>
                <a:gd name="connsiteY304" fmla="*/ 78805 h 505880"/>
                <a:gd name="connsiteX305" fmla="*/ 20211 w 486561"/>
                <a:gd name="connsiteY305" fmla="*/ 76984 h 505880"/>
                <a:gd name="connsiteX306" fmla="*/ 22308 w 486561"/>
                <a:gd name="connsiteY306" fmla="*/ 73093 h 505880"/>
                <a:gd name="connsiteX307" fmla="*/ 22557 w 486561"/>
                <a:gd name="connsiteY307" fmla="*/ 70500 h 505880"/>
                <a:gd name="connsiteX308" fmla="*/ 25676 w 486561"/>
                <a:gd name="connsiteY308" fmla="*/ 69203 h 505880"/>
                <a:gd name="connsiteX309" fmla="*/ 26724 w 486561"/>
                <a:gd name="connsiteY309" fmla="*/ 69726 h 505880"/>
                <a:gd name="connsiteX310" fmla="*/ 32163 w 486561"/>
                <a:gd name="connsiteY310" fmla="*/ 68928 h 505880"/>
                <a:gd name="connsiteX311" fmla="*/ 34508 w 486561"/>
                <a:gd name="connsiteY311" fmla="*/ 64513 h 505880"/>
                <a:gd name="connsiteX312" fmla="*/ 33735 w 486561"/>
                <a:gd name="connsiteY312" fmla="*/ 61919 h 505880"/>
                <a:gd name="connsiteX313" fmla="*/ 35282 w 486561"/>
                <a:gd name="connsiteY313" fmla="*/ 59600 h 505880"/>
                <a:gd name="connsiteX314" fmla="*/ 42293 w 486561"/>
                <a:gd name="connsiteY314" fmla="*/ 57505 h 505880"/>
                <a:gd name="connsiteX315" fmla="*/ 42567 w 486561"/>
                <a:gd name="connsiteY315" fmla="*/ 56482 h 505880"/>
                <a:gd name="connsiteX316" fmla="*/ 47757 w 486561"/>
                <a:gd name="connsiteY316" fmla="*/ 53614 h 505880"/>
                <a:gd name="connsiteX317" fmla="*/ 49828 w 486561"/>
                <a:gd name="connsiteY317" fmla="*/ 51544 h 505880"/>
                <a:gd name="connsiteX318" fmla="*/ 51899 w 486561"/>
                <a:gd name="connsiteY318" fmla="*/ 47379 h 505880"/>
                <a:gd name="connsiteX319" fmla="*/ 55292 w 486561"/>
                <a:gd name="connsiteY319" fmla="*/ 49474 h 505880"/>
                <a:gd name="connsiteX320" fmla="*/ 63600 w 486561"/>
                <a:gd name="connsiteY320" fmla="*/ 48426 h 505880"/>
                <a:gd name="connsiteX321" fmla="*/ 68017 w 486561"/>
                <a:gd name="connsiteY321" fmla="*/ 48426 h 505880"/>
                <a:gd name="connsiteX322" fmla="*/ 69314 w 486561"/>
                <a:gd name="connsiteY322" fmla="*/ 47379 h 505880"/>
                <a:gd name="connsiteX323" fmla="*/ 73481 w 486561"/>
                <a:gd name="connsiteY323" fmla="*/ 46880 h 505880"/>
                <a:gd name="connsiteX324" fmla="*/ 75552 w 486561"/>
                <a:gd name="connsiteY324" fmla="*/ 44785 h 505880"/>
                <a:gd name="connsiteX325" fmla="*/ 79194 w 486561"/>
                <a:gd name="connsiteY325" fmla="*/ 44261 h 505880"/>
                <a:gd name="connsiteX326" fmla="*/ 84634 w 486561"/>
                <a:gd name="connsiteY326" fmla="*/ 40121 h 505880"/>
                <a:gd name="connsiteX327" fmla="*/ 87254 w 486561"/>
                <a:gd name="connsiteY327" fmla="*/ 31018 h 505880"/>
                <a:gd name="connsiteX328" fmla="*/ 90098 w 486561"/>
                <a:gd name="connsiteY328" fmla="*/ 28947 h 505880"/>
                <a:gd name="connsiteX329" fmla="*/ 94265 w 486561"/>
                <a:gd name="connsiteY329" fmla="*/ 23485 h 505880"/>
                <a:gd name="connsiteX330" fmla="*/ 105168 w 486561"/>
                <a:gd name="connsiteY330" fmla="*/ 16751 h 505880"/>
                <a:gd name="connsiteX331" fmla="*/ 107514 w 486561"/>
                <a:gd name="connsiteY331" fmla="*/ 15703 h 505880"/>
                <a:gd name="connsiteX332" fmla="*/ 112704 w 486561"/>
                <a:gd name="connsiteY332" fmla="*/ 15180 h 505880"/>
                <a:gd name="connsiteX333" fmla="*/ 121286 w 486561"/>
                <a:gd name="connsiteY333" fmla="*/ 13359 h 505880"/>
                <a:gd name="connsiteX334" fmla="*/ 124380 w 486561"/>
                <a:gd name="connsiteY334" fmla="*/ 11813 h 505880"/>
                <a:gd name="connsiteX335" fmla="*/ 128797 w 486561"/>
                <a:gd name="connsiteY335" fmla="*/ 10516 h 505880"/>
                <a:gd name="connsiteX336" fmla="*/ 130618 w 486561"/>
                <a:gd name="connsiteY336" fmla="*/ 7648 h 505880"/>
                <a:gd name="connsiteX337" fmla="*/ 133737 w 486561"/>
                <a:gd name="connsiteY337" fmla="*/ 6351 h 505880"/>
                <a:gd name="connsiteX338" fmla="*/ 137379 w 486561"/>
                <a:gd name="connsiteY338" fmla="*/ 5852 h 505880"/>
                <a:gd name="connsiteX339" fmla="*/ 143368 w 486561"/>
                <a:gd name="connsiteY339" fmla="*/ 6625 h 505880"/>
                <a:gd name="connsiteX340" fmla="*/ 145962 w 486561"/>
                <a:gd name="connsiteY340" fmla="*/ 8969 h 505880"/>
                <a:gd name="connsiteX341" fmla="*/ 149581 w 486561"/>
                <a:gd name="connsiteY341" fmla="*/ 10266 h 505880"/>
                <a:gd name="connsiteX342" fmla="*/ 154521 w 486561"/>
                <a:gd name="connsiteY342" fmla="*/ 13110 h 505880"/>
                <a:gd name="connsiteX343" fmla="*/ 155569 w 486561"/>
                <a:gd name="connsiteY343" fmla="*/ 15205 h 505880"/>
                <a:gd name="connsiteX344" fmla="*/ 158438 w 486561"/>
                <a:gd name="connsiteY344" fmla="*/ 11813 h 505880"/>
                <a:gd name="connsiteX345" fmla="*/ 159461 w 486561"/>
                <a:gd name="connsiteY345" fmla="*/ 12860 h 505880"/>
                <a:gd name="connsiteX346" fmla="*/ 164650 w 486561"/>
                <a:gd name="connsiteY346" fmla="*/ 16228 h 505880"/>
                <a:gd name="connsiteX347" fmla="*/ 170888 w 486561"/>
                <a:gd name="connsiteY347" fmla="*/ 3757 h 505880"/>
                <a:gd name="connsiteX348" fmla="*/ 181542 w 486561"/>
                <a:gd name="connsiteY348" fmla="*/ 8446 h 505880"/>
                <a:gd name="connsiteX349" fmla="*/ 177400 w 486561"/>
                <a:gd name="connsiteY349" fmla="*/ 2984 h 505880"/>
                <a:gd name="connsiteX350" fmla="*/ 183888 w 486561"/>
                <a:gd name="connsiteY350" fmla="*/ 914 h 505880"/>
                <a:gd name="connsiteX351" fmla="*/ 189077 w 486561"/>
                <a:gd name="connsiteY351" fmla="*/ 2211 h 505880"/>
                <a:gd name="connsiteX352" fmla="*/ 189601 w 486561"/>
                <a:gd name="connsiteY352" fmla="*/ -383 h 505880"/>
                <a:gd name="connsiteX353" fmla="*/ 203873 w 486561"/>
                <a:gd name="connsiteY353" fmla="*/ 4281 h 505880"/>
                <a:gd name="connsiteX354" fmla="*/ 203374 w 486561"/>
                <a:gd name="connsiteY354" fmla="*/ 5852 h 505880"/>
                <a:gd name="connsiteX355" fmla="*/ 215325 w 486561"/>
                <a:gd name="connsiteY355" fmla="*/ 9992 h 505880"/>
                <a:gd name="connsiteX356" fmla="*/ 220265 w 486561"/>
                <a:gd name="connsiteY356" fmla="*/ 10790 h 505880"/>
                <a:gd name="connsiteX357" fmla="*/ 221563 w 486561"/>
                <a:gd name="connsiteY357" fmla="*/ 11813 h 505880"/>
                <a:gd name="connsiteX358" fmla="*/ 225455 w 486561"/>
                <a:gd name="connsiteY358" fmla="*/ 16502 h 505880"/>
                <a:gd name="connsiteX359" fmla="*/ 229872 w 486561"/>
                <a:gd name="connsiteY359" fmla="*/ 8969 h 505880"/>
                <a:gd name="connsiteX360" fmla="*/ 238953 w 486561"/>
                <a:gd name="connsiteY360" fmla="*/ 14681 h 505880"/>
                <a:gd name="connsiteX361" fmla="*/ 242597 w 486561"/>
                <a:gd name="connsiteY361" fmla="*/ 9493 h 505880"/>
                <a:gd name="connsiteX362" fmla="*/ 256619 w 486561"/>
                <a:gd name="connsiteY362" fmla="*/ 18572 h 505880"/>
                <a:gd name="connsiteX363" fmla="*/ 253001 w 486561"/>
                <a:gd name="connsiteY363" fmla="*/ 27401 h 505880"/>
                <a:gd name="connsiteX364" fmla="*/ 254024 w 486561"/>
                <a:gd name="connsiteY364" fmla="*/ 32065 h 505880"/>
                <a:gd name="connsiteX365" fmla="*/ 253774 w 486561"/>
                <a:gd name="connsiteY365" fmla="*/ 34409 h 505880"/>
                <a:gd name="connsiteX366" fmla="*/ 256893 w 486561"/>
                <a:gd name="connsiteY366" fmla="*/ 34934 h 505880"/>
                <a:gd name="connsiteX367" fmla="*/ 262856 w 486561"/>
                <a:gd name="connsiteY367" fmla="*/ 37003 h 505880"/>
                <a:gd name="connsiteX368" fmla="*/ 272986 w 486561"/>
                <a:gd name="connsiteY368" fmla="*/ 40121 h 505880"/>
                <a:gd name="connsiteX369" fmla="*/ 277926 w 486561"/>
                <a:gd name="connsiteY369" fmla="*/ 40121 h 505880"/>
                <a:gd name="connsiteX370" fmla="*/ 280023 w 486561"/>
                <a:gd name="connsiteY370" fmla="*/ 39622 h 505880"/>
                <a:gd name="connsiteX371" fmla="*/ 289878 w 486561"/>
                <a:gd name="connsiteY371" fmla="*/ 35208 h 505880"/>
                <a:gd name="connsiteX372" fmla="*/ 292747 w 486561"/>
                <a:gd name="connsiteY372" fmla="*/ 35706 h 505880"/>
                <a:gd name="connsiteX373" fmla="*/ 308840 w 486561"/>
                <a:gd name="connsiteY373" fmla="*/ 47653 h 505880"/>
                <a:gd name="connsiteX374" fmla="*/ 316899 w 486561"/>
                <a:gd name="connsiteY374" fmla="*/ 60897 h 505880"/>
                <a:gd name="connsiteX375" fmla="*/ 319245 w 486561"/>
                <a:gd name="connsiteY375" fmla="*/ 65835 h 505880"/>
                <a:gd name="connsiteX376" fmla="*/ 323910 w 486561"/>
                <a:gd name="connsiteY376" fmla="*/ 75712 h 505880"/>
                <a:gd name="connsiteX377" fmla="*/ 337683 w 486561"/>
                <a:gd name="connsiteY377" fmla="*/ 69203 h 505880"/>
                <a:gd name="connsiteX378" fmla="*/ 345468 w 486561"/>
                <a:gd name="connsiteY378" fmla="*/ 65835 h 505880"/>
                <a:gd name="connsiteX379" fmla="*/ 350932 w 486561"/>
                <a:gd name="connsiteY379" fmla="*/ 64538 h 505880"/>
                <a:gd name="connsiteX380" fmla="*/ 357170 w 486561"/>
                <a:gd name="connsiteY380" fmla="*/ 64015 h 505880"/>
                <a:gd name="connsiteX381" fmla="*/ 361860 w 486561"/>
                <a:gd name="connsiteY381" fmla="*/ 61670 h 505880"/>
                <a:gd name="connsiteX382" fmla="*/ 365752 w 486561"/>
                <a:gd name="connsiteY382" fmla="*/ 63241 h 505880"/>
                <a:gd name="connsiteX383" fmla="*/ 370419 w 486561"/>
                <a:gd name="connsiteY383" fmla="*/ 66085 h 505880"/>
                <a:gd name="connsiteX384" fmla="*/ 371192 w 486561"/>
                <a:gd name="connsiteY384" fmla="*/ 63491 h 505880"/>
                <a:gd name="connsiteX385" fmla="*/ 374310 w 486561"/>
                <a:gd name="connsiteY385" fmla="*/ 62468 h 505880"/>
                <a:gd name="connsiteX386" fmla="*/ 380024 w 486561"/>
                <a:gd name="connsiteY386" fmla="*/ 64015 h 505880"/>
                <a:gd name="connsiteX387" fmla="*/ 382369 w 486561"/>
                <a:gd name="connsiteY387" fmla="*/ 61670 h 505880"/>
                <a:gd name="connsiteX388" fmla="*/ 384440 w 486561"/>
                <a:gd name="connsiteY388" fmla="*/ 64289 h 505880"/>
                <a:gd name="connsiteX389" fmla="*/ 386262 w 486561"/>
                <a:gd name="connsiteY389" fmla="*/ 67906 h 505880"/>
                <a:gd name="connsiteX390" fmla="*/ 391477 w 486561"/>
                <a:gd name="connsiteY390" fmla="*/ 63241 h 505880"/>
                <a:gd name="connsiteX391" fmla="*/ 394596 w 486561"/>
                <a:gd name="connsiteY391" fmla="*/ 63241 h 505880"/>
                <a:gd name="connsiteX392" fmla="*/ 396667 w 486561"/>
                <a:gd name="connsiteY392" fmla="*/ 65062 h 505880"/>
                <a:gd name="connsiteX393" fmla="*/ 401082 w 486561"/>
                <a:gd name="connsiteY393" fmla="*/ 61172 h 505880"/>
                <a:gd name="connsiteX394" fmla="*/ 407844 w 486561"/>
                <a:gd name="connsiteY394" fmla="*/ 69477 h 505880"/>
                <a:gd name="connsiteX395" fmla="*/ 412510 w 486561"/>
                <a:gd name="connsiteY395" fmla="*/ 74141 h 50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486561" h="505880">
                  <a:moveTo>
                    <a:pt x="416128" y="76211"/>
                  </a:moveTo>
                  <a:lnTo>
                    <a:pt x="415355" y="76485"/>
                  </a:lnTo>
                  <a:lnTo>
                    <a:pt x="410664" y="82720"/>
                  </a:lnTo>
                  <a:lnTo>
                    <a:pt x="418473" y="90253"/>
                  </a:lnTo>
                  <a:lnTo>
                    <a:pt x="417151" y="91275"/>
                  </a:lnTo>
                  <a:lnTo>
                    <a:pt x="420020" y="93345"/>
                  </a:lnTo>
                  <a:lnTo>
                    <a:pt x="424686" y="98284"/>
                  </a:lnTo>
                  <a:lnTo>
                    <a:pt x="428079" y="101401"/>
                  </a:lnTo>
                  <a:lnTo>
                    <a:pt x="433269" y="108160"/>
                  </a:lnTo>
                  <a:lnTo>
                    <a:pt x="426258" y="109707"/>
                  </a:lnTo>
                  <a:lnTo>
                    <a:pt x="423389" y="112326"/>
                  </a:lnTo>
                  <a:lnTo>
                    <a:pt x="412735" y="117239"/>
                  </a:lnTo>
                  <a:lnTo>
                    <a:pt x="410140" y="120357"/>
                  </a:lnTo>
                  <a:lnTo>
                    <a:pt x="407819" y="126866"/>
                  </a:lnTo>
                  <a:lnTo>
                    <a:pt x="407021" y="129710"/>
                  </a:lnTo>
                  <a:lnTo>
                    <a:pt x="404701" y="127639"/>
                  </a:lnTo>
                  <a:lnTo>
                    <a:pt x="401582" y="130757"/>
                  </a:lnTo>
                  <a:lnTo>
                    <a:pt x="401307" y="133875"/>
                  </a:lnTo>
                  <a:lnTo>
                    <a:pt x="395593" y="136469"/>
                  </a:lnTo>
                  <a:lnTo>
                    <a:pt x="399236" y="141931"/>
                  </a:lnTo>
                  <a:lnTo>
                    <a:pt x="400783" y="141407"/>
                  </a:lnTo>
                  <a:lnTo>
                    <a:pt x="402879" y="146869"/>
                  </a:lnTo>
                  <a:lnTo>
                    <a:pt x="402355" y="147642"/>
                  </a:lnTo>
                  <a:lnTo>
                    <a:pt x="404176" y="152581"/>
                  </a:lnTo>
                  <a:lnTo>
                    <a:pt x="402355" y="157519"/>
                  </a:lnTo>
                  <a:lnTo>
                    <a:pt x="407021" y="157768"/>
                  </a:lnTo>
                  <a:lnTo>
                    <a:pt x="412485" y="163479"/>
                  </a:lnTo>
                  <a:lnTo>
                    <a:pt x="416128" y="165550"/>
                  </a:lnTo>
                  <a:lnTo>
                    <a:pt x="419496" y="165026"/>
                  </a:lnTo>
                  <a:lnTo>
                    <a:pt x="424187" y="166073"/>
                  </a:lnTo>
                  <a:lnTo>
                    <a:pt x="427305" y="165301"/>
                  </a:lnTo>
                  <a:lnTo>
                    <a:pt x="432745" y="167620"/>
                  </a:lnTo>
                  <a:lnTo>
                    <a:pt x="430924" y="169441"/>
                  </a:lnTo>
                  <a:lnTo>
                    <a:pt x="432495" y="171012"/>
                  </a:lnTo>
                  <a:lnTo>
                    <a:pt x="430924" y="174129"/>
                  </a:lnTo>
                  <a:lnTo>
                    <a:pt x="432246" y="176200"/>
                  </a:lnTo>
                  <a:lnTo>
                    <a:pt x="429377" y="178544"/>
                  </a:lnTo>
                  <a:lnTo>
                    <a:pt x="429377" y="181138"/>
                  </a:lnTo>
                  <a:lnTo>
                    <a:pt x="426507" y="182185"/>
                  </a:lnTo>
                  <a:lnTo>
                    <a:pt x="427305" y="183982"/>
                  </a:lnTo>
                  <a:lnTo>
                    <a:pt x="425210" y="186600"/>
                  </a:lnTo>
                  <a:lnTo>
                    <a:pt x="423139" y="191514"/>
                  </a:lnTo>
                  <a:lnTo>
                    <a:pt x="421841" y="192810"/>
                  </a:lnTo>
                  <a:lnTo>
                    <a:pt x="419770" y="197225"/>
                  </a:lnTo>
                  <a:lnTo>
                    <a:pt x="419496" y="199844"/>
                  </a:lnTo>
                  <a:lnTo>
                    <a:pt x="425484" y="205281"/>
                  </a:lnTo>
                  <a:lnTo>
                    <a:pt x="430949" y="207626"/>
                  </a:lnTo>
                  <a:lnTo>
                    <a:pt x="431722" y="211267"/>
                  </a:lnTo>
                  <a:lnTo>
                    <a:pt x="434317" y="212813"/>
                  </a:lnTo>
                  <a:lnTo>
                    <a:pt x="435364" y="210743"/>
                  </a:lnTo>
                  <a:lnTo>
                    <a:pt x="436388" y="205805"/>
                  </a:lnTo>
                  <a:lnTo>
                    <a:pt x="440280" y="204508"/>
                  </a:lnTo>
                  <a:lnTo>
                    <a:pt x="443399" y="206329"/>
                  </a:lnTo>
                  <a:lnTo>
                    <a:pt x="445744" y="205281"/>
                  </a:lnTo>
                  <a:lnTo>
                    <a:pt x="450684" y="199570"/>
                  </a:lnTo>
                  <a:lnTo>
                    <a:pt x="455101" y="203984"/>
                  </a:lnTo>
                  <a:lnTo>
                    <a:pt x="459766" y="206079"/>
                  </a:lnTo>
                  <a:lnTo>
                    <a:pt x="460815" y="208673"/>
                  </a:lnTo>
                  <a:lnTo>
                    <a:pt x="462112" y="209172"/>
                  </a:lnTo>
                  <a:lnTo>
                    <a:pt x="463933" y="213063"/>
                  </a:lnTo>
                  <a:lnTo>
                    <a:pt x="462885" y="217751"/>
                  </a:lnTo>
                  <a:lnTo>
                    <a:pt x="462112" y="224236"/>
                  </a:lnTo>
                  <a:lnTo>
                    <a:pt x="462885" y="225010"/>
                  </a:lnTo>
                  <a:lnTo>
                    <a:pt x="457172" y="234363"/>
                  </a:lnTo>
                  <a:lnTo>
                    <a:pt x="454577" y="232816"/>
                  </a:lnTo>
                  <a:lnTo>
                    <a:pt x="453279" y="234637"/>
                  </a:lnTo>
                  <a:lnTo>
                    <a:pt x="445220" y="234637"/>
                  </a:lnTo>
                  <a:lnTo>
                    <a:pt x="441328" y="235410"/>
                  </a:lnTo>
                  <a:lnTo>
                    <a:pt x="440280" y="240348"/>
                  </a:lnTo>
                  <a:lnTo>
                    <a:pt x="436912" y="243989"/>
                  </a:lnTo>
                  <a:lnTo>
                    <a:pt x="430949" y="247880"/>
                  </a:lnTo>
                  <a:lnTo>
                    <a:pt x="428079" y="248928"/>
                  </a:lnTo>
                  <a:lnTo>
                    <a:pt x="427830" y="252295"/>
                  </a:lnTo>
                  <a:lnTo>
                    <a:pt x="428853" y="253842"/>
                  </a:lnTo>
                  <a:lnTo>
                    <a:pt x="436912" y="256959"/>
                  </a:lnTo>
                  <a:lnTo>
                    <a:pt x="444721" y="252545"/>
                  </a:lnTo>
                  <a:lnTo>
                    <a:pt x="447316" y="256710"/>
                  </a:lnTo>
                  <a:lnTo>
                    <a:pt x="446518" y="258530"/>
                  </a:lnTo>
                  <a:lnTo>
                    <a:pt x="450684" y="266836"/>
                  </a:lnTo>
                  <a:lnTo>
                    <a:pt x="452506" y="268382"/>
                  </a:lnTo>
                  <a:lnTo>
                    <a:pt x="446268" y="269679"/>
                  </a:lnTo>
                  <a:lnTo>
                    <a:pt x="446018" y="273320"/>
                  </a:lnTo>
                  <a:lnTo>
                    <a:pt x="446792" y="275665"/>
                  </a:lnTo>
                  <a:lnTo>
                    <a:pt x="449387" y="277735"/>
                  </a:lnTo>
                  <a:lnTo>
                    <a:pt x="453030" y="280079"/>
                  </a:lnTo>
                  <a:lnTo>
                    <a:pt x="453030" y="283721"/>
                  </a:lnTo>
                  <a:lnTo>
                    <a:pt x="445495" y="287861"/>
                  </a:lnTo>
                  <a:lnTo>
                    <a:pt x="444697" y="289682"/>
                  </a:lnTo>
                  <a:lnTo>
                    <a:pt x="444697" y="295393"/>
                  </a:lnTo>
                  <a:lnTo>
                    <a:pt x="443923" y="299558"/>
                  </a:lnTo>
                  <a:lnTo>
                    <a:pt x="441078" y="309685"/>
                  </a:lnTo>
                  <a:lnTo>
                    <a:pt x="446792" y="312279"/>
                  </a:lnTo>
                  <a:lnTo>
                    <a:pt x="453529" y="316967"/>
                  </a:lnTo>
                  <a:lnTo>
                    <a:pt x="455101" y="319287"/>
                  </a:lnTo>
                  <a:lnTo>
                    <a:pt x="459766" y="321880"/>
                  </a:lnTo>
                  <a:lnTo>
                    <a:pt x="464457" y="323452"/>
                  </a:lnTo>
                  <a:lnTo>
                    <a:pt x="473814" y="326046"/>
                  </a:lnTo>
                  <a:lnTo>
                    <a:pt x="473814" y="327867"/>
                  </a:lnTo>
                  <a:lnTo>
                    <a:pt x="482646" y="340861"/>
                  </a:lnTo>
                  <a:lnTo>
                    <a:pt x="484443" y="344228"/>
                  </a:lnTo>
                  <a:lnTo>
                    <a:pt x="480026" y="350463"/>
                  </a:lnTo>
                  <a:lnTo>
                    <a:pt x="475111" y="356175"/>
                  </a:lnTo>
                  <a:lnTo>
                    <a:pt x="464706" y="367349"/>
                  </a:lnTo>
                  <a:lnTo>
                    <a:pt x="448089" y="387601"/>
                  </a:lnTo>
                  <a:lnTo>
                    <a:pt x="445744" y="387601"/>
                  </a:lnTo>
                  <a:lnTo>
                    <a:pt x="444197" y="386030"/>
                  </a:lnTo>
                  <a:lnTo>
                    <a:pt x="442102" y="387601"/>
                  </a:lnTo>
                  <a:lnTo>
                    <a:pt x="439507" y="385256"/>
                  </a:lnTo>
                  <a:lnTo>
                    <a:pt x="436138" y="385007"/>
                  </a:lnTo>
                  <a:lnTo>
                    <a:pt x="433793" y="388623"/>
                  </a:lnTo>
                  <a:lnTo>
                    <a:pt x="430424" y="392015"/>
                  </a:lnTo>
                  <a:lnTo>
                    <a:pt x="428603" y="400570"/>
                  </a:lnTo>
                  <a:lnTo>
                    <a:pt x="432495" y="401867"/>
                  </a:lnTo>
                  <a:lnTo>
                    <a:pt x="434068" y="404486"/>
                  </a:lnTo>
                  <a:lnTo>
                    <a:pt x="430674" y="409149"/>
                  </a:lnTo>
                  <a:lnTo>
                    <a:pt x="428079" y="414861"/>
                  </a:lnTo>
                  <a:lnTo>
                    <a:pt x="427305" y="419276"/>
                  </a:lnTo>
                  <a:lnTo>
                    <a:pt x="427555" y="427332"/>
                  </a:lnTo>
                  <a:lnTo>
                    <a:pt x="432495" y="428629"/>
                  </a:lnTo>
                  <a:lnTo>
                    <a:pt x="433019" y="430449"/>
                  </a:lnTo>
                  <a:lnTo>
                    <a:pt x="436637" y="432519"/>
                  </a:lnTo>
                  <a:lnTo>
                    <a:pt x="437436" y="436934"/>
                  </a:lnTo>
                  <a:lnTo>
                    <a:pt x="443149" y="441872"/>
                  </a:lnTo>
                  <a:lnTo>
                    <a:pt x="442351" y="442646"/>
                  </a:lnTo>
                  <a:lnTo>
                    <a:pt x="449387" y="445763"/>
                  </a:lnTo>
                  <a:lnTo>
                    <a:pt x="453279" y="439528"/>
                  </a:lnTo>
                  <a:lnTo>
                    <a:pt x="457696" y="436684"/>
                  </a:lnTo>
                  <a:lnTo>
                    <a:pt x="462636" y="440052"/>
                  </a:lnTo>
                  <a:lnTo>
                    <a:pt x="465480" y="442646"/>
                  </a:lnTo>
                  <a:lnTo>
                    <a:pt x="460291" y="448631"/>
                  </a:lnTo>
                  <a:lnTo>
                    <a:pt x="459517" y="451225"/>
                  </a:lnTo>
                  <a:lnTo>
                    <a:pt x="461064" y="453046"/>
                  </a:lnTo>
                  <a:lnTo>
                    <a:pt x="464432" y="461352"/>
                  </a:lnTo>
                  <a:lnTo>
                    <a:pt x="467825" y="463172"/>
                  </a:lnTo>
                  <a:lnTo>
                    <a:pt x="457945" y="464993"/>
                  </a:lnTo>
                  <a:lnTo>
                    <a:pt x="455101" y="459007"/>
                  </a:lnTo>
                  <a:lnTo>
                    <a:pt x="451707" y="460304"/>
                  </a:lnTo>
                  <a:lnTo>
                    <a:pt x="436637" y="464718"/>
                  </a:lnTo>
                  <a:lnTo>
                    <a:pt x="431448" y="469133"/>
                  </a:lnTo>
                  <a:lnTo>
                    <a:pt x="429900" y="470954"/>
                  </a:lnTo>
                  <a:lnTo>
                    <a:pt x="425984" y="474071"/>
                  </a:lnTo>
                  <a:lnTo>
                    <a:pt x="425484" y="476940"/>
                  </a:lnTo>
                  <a:lnTo>
                    <a:pt x="422889" y="478237"/>
                  </a:lnTo>
                  <a:lnTo>
                    <a:pt x="413782" y="476141"/>
                  </a:lnTo>
                  <a:lnTo>
                    <a:pt x="413782" y="480057"/>
                  </a:lnTo>
                  <a:lnTo>
                    <a:pt x="408318" y="477463"/>
                  </a:lnTo>
                  <a:lnTo>
                    <a:pt x="404950" y="478760"/>
                  </a:lnTo>
                  <a:lnTo>
                    <a:pt x="403902" y="481080"/>
                  </a:lnTo>
                  <a:lnTo>
                    <a:pt x="404176" y="484721"/>
                  </a:lnTo>
                  <a:lnTo>
                    <a:pt x="399486" y="484721"/>
                  </a:lnTo>
                  <a:lnTo>
                    <a:pt x="397166" y="482900"/>
                  </a:lnTo>
                  <a:lnTo>
                    <a:pt x="395868" y="484721"/>
                  </a:lnTo>
                  <a:lnTo>
                    <a:pt x="393772" y="483948"/>
                  </a:lnTo>
                  <a:lnTo>
                    <a:pt x="391976" y="486791"/>
                  </a:lnTo>
                  <a:lnTo>
                    <a:pt x="392225" y="489659"/>
                  </a:lnTo>
                  <a:lnTo>
                    <a:pt x="389107" y="493301"/>
                  </a:lnTo>
                  <a:lnTo>
                    <a:pt x="389356" y="499512"/>
                  </a:lnTo>
                  <a:lnTo>
                    <a:pt x="386512" y="502130"/>
                  </a:lnTo>
                  <a:lnTo>
                    <a:pt x="380274" y="504724"/>
                  </a:lnTo>
                  <a:lnTo>
                    <a:pt x="375334" y="505497"/>
                  </a:lnTo>
                  <a:lnTo>
                    <a:pt x="371441" y="505248"/>
                  </a:lnTo>
                  <a:lnTo>
                    <a:pt x="370144" y="503677"/>
                  </a:lnTo>
                  <a:lnTo>
                    <a:pt x="358966" y="497715"/>
                  </a:lnTo>
                  <a:lnTo>
                    <a:pt x="355597" y="497192"/>
                  </a:lnTo>
                  <a:lnTo>
                    <a:pt x="352728" y="499786"/>
                  </a:lnTo>
                  <a:lnTo>
                    <a:pt x="346241" y="501083"/>
                  </a:lnTo>
                  <a:lnTo>
                    <a:pt x="343372" y="500309"/>
                  </a:lnTo>
                  <a:lnTo>
                    <a:pt x="338956" y="502654"/>
                  </a:lnTo>
                  <a:lnTo>
                    <a:pt x="336884" y="501606"/>
                  </a:lnTo>
                  <a:lnTo>
                    <a:pt x="328825" y="499262"/>
                  </a:lnTo>
                  <a:lnTo>
                    <a:pt x="328576" y="498240"/>
                  </a:lnTo>
                  <a:lnTo>
                    <a:pt x="332993" y="492777"/>
                  </a:lnTo>
                  <a:lnTo>
                    <a:pt x="333242" y="489410"/>
                  </a:lnTo>
                  <a:lnTo>
                    <a:pt x="338182" y="482651"/>
                  </a:lnTo>
                  <a:lnTo>
                    <a:pt x="341301" y="481080"/>
                  </a:lnTo>
                  <a:lnTo>
                    <a:pt x="335338" y="473547"/>
                  </a:lnTo>
                  <a:lnTo>
                    <a:pt x="331944" y="473547"/>
                  </a:lnTo>
                  <a:lnTo>
                    <a:pt x="330123" y="467063"/>
                  </a:lnTo>
                  <a:lnTo>
                    <a:pt x="328576" y="465517"/>
                  </a:lnTo>
                  <a:lnTo>
                    <a:pt x="326230" y="468360"/>
                  </a:lnTo>
                  <a:lnTo>
                    <a:pt x="325183" y="471752"/>
                  </a:lnTo>
                  <a:lnTo>
                    <a:pt x="323112" y="474071"/>
                  </a:lnTo>
                  <a:lnTo>
                    <a:pt x="319220" y="474071"/>
                  </a:lnTo>
                  <a:lnTo>
                    <a:pt x="316350" y="469931"/>
                  </a:lnTo>
                  <a:lnTo>
                    <a:pt x="309863" y="471228"/>
                  </a:lnTo>
                  <a:lnTo>
                    <a:pt x="305197" y="474071"/>
                  </a:lnTo>
                  <a:lnTo>
                    <a:pt x="302602" y="474869"/>
                  </a:lnTo>
                  <a:lnTo>
                    <a:pt x="304399" y="476940"/>
                  </a:lnTo>
                  <a:lnTo>
                    <a:pt x="288555" y="480831"/>
                  </a:lnTo>
                  <a:lnTo>
                    <a:pt x="287532" y="476665"/>
                  </a:lnTo>
                  <a:lnTo>
                    <a:pt x="287258" y="472525"/>
                  </a:lnTo>
                  <a:lnTo>
                    <a:pt x="285711" y="468884"/>
                  </a:lnTo>
                  <a:lnTo>
                    <a:pt x="283366" y="466539"/>
                  </a:lnTo>
                  <a:lnTo>
                    <a:pt x="287008" y="464220"/>
                  </a:lnTo>
                  <a:lnTo>
                    <a:pt x="290901" y="462399"/>
                  </a:lnTo>
                  <a:lnTo>
                    <a:pt x="279199" y="445763"/>
                  </a:lnTo>
                  <a:lnTo>
                    <a:pt x="276105" y="446037"/>
                  </a:lnTo>
                  <a:lnTo>
                    <a:pt x="274009" y="447858"/>
                  </a:lnTo>
                  <a:lnTo>
                    <a:pt x="275307" y="450452"/>
                  </a:lnTo>
                  <a:lnTo>
                    <a:pt x="274808" y="452273"/>
                  </a:lnTo>
                  <a:lnTo>
                    <a:pt x="267522" y="457710"/>
                  </a:lnTo>
                  <a:lnTo>
                    <a:pt x="249857" y="481603"/>
                  </a:lnTo>
                  <a:lnTo>
                    <a:pt x="249333" y="482402"/>
                  </a:lnTo>
                  <a:lnTo>
                    <a:pt x="249582" y="475119"/>
                  </a:lnTo>
                  <a:lnTo>
                    <a:pt x="249083" y="470704"/>
                  </a:lnTo>
                  <a:lnTo>
                    <a:pt x="245690" y="467063"/>
                  </a:lnTo>
                  <a:lnTo>
                    <a:pt x="245965" y="462399"/>
                  </a:lnTo>
                  <a:lnTo>
                    <a:pt x="243893" y="457984"/>
                  </a:lnTo>
                  <a:lnTo>
                    <a:pt x="239453" y="455116"/>
                  </a:lnTo>
                  <a:lnTo>
                    <a:pt x="234537" y="449155"/>
                  </a:lnTo>
                  <a:lnTo>
                    <a:pt x="230121" y="445514"/>
                  </a:lnTo>
                  <a:lnTo>
                    <a:pt x="227526" y="442396"/>
                  </a:lnTo>
                  <a:lnTo>
                    <a:pt x="214527" y="451749"/>
                  </a:lnTo>
                  <a:lnTo>
                    <a:pt x="205944" y="457984"/>
                  </a:lnTo>
                  <a:lnTo>
                    <a:pt x="198933" y="461875"/>
                  </a:lnTo>
                  <a:lnTo>
                    <a:pt x="193219" y="464743"/>
                  </a:lnTo>
                  <a:lnTo>
                    <a:pt x="188553" y="465243"/>
                  </a:lnTo>
                  <a:lnTo>
                    <a:pt x="186208" y="462399"/>
                  </a:lnTo>
                  <a:lnTo>
                    <a:pt x="179446" y="452772"/>
                  </a:lnTo>
                  <a:lnTo>
                    <a:pt x="177625" y="449155"/>
                  </a:lnTo>
                  <a:lnTo>
                    <a:pt x="190100" y="433043"/>
                  </a:lnTo>
                  <a:lnTo>
                    <a:pt x="187755" y="431223"/>
                  </a:lnTo>
                  <a:lnTo>
                    <a:pt x="189077" y="421620"/>
                  </a:lnTo>
                  <a:lnTo>
                    <a:pt x="190873" y="419276"/>
                  </a:lnTo>
                  <a:lnTo>
                    <a:pt x="194791" y="415909"/>
                  </a:lnTo>
                  <a:lnTo>
                    <a:pt x="196862" y="414861"/>
                  </a:lnTo>
                  <a:lnTo>
                    <a:pt x="197111" y="412791"/>
                  </a:lnTo>
                  <a:lnTo>
                    <a:pt x="199706" y="410971"/>
                  </a:lnTo>
                  <a:lnTo>
                    <a:pt x="200505" y="408626"/>
                  </a:lnTo>
                  <a:lnTo>
                    <a:pt x="199981" y="403438"/>
                  </a:lnTo>
                  <a:lnTo>
                    <a:pt x="205445" y="397477"/>
                  </a:lnTo>
                  <a:lnTo>
                    <a:pt x="210111" y="394858"/>
                  </a:lnTo>
                  <a:lnTo>
                    <a:pt x="211682" y="393062"/>
                  </a:lnTo>
                  <a:lnTo>
                    <a:pt x="212980" y="389671"/>
                  </a:lnTo>
                  <a:lnTo>
                    <a:pt x="215824" y="385780"/>
                  </a:lnTo>
                  <a:lnTo>
                    <a:pt x="217646" y="381615"/>
                  </a:lnTo>
                  <a:lnTo>
                    <a:pt x="221014" y="375130"/>
                  </a:lnTo>
                  <a:lnTo>
                    <a:pt x="220515" y="369942"/>
                  </a:lnTo>
                  <a:lnTo>
                    <a:pt x="221289" y="369169"/>
                  </a:lnTo>
                  <a:lnTo>
                    <a:pt x="228574" y="369169"/>
                  </a:lnTo>
                  <a:lnTo>
                    <a:pt x="230395" y="371239"/>
                  </a:lnTo>
                  <a:lnTo>
                    <a:pt x="237656" y="372287"/>
                  </a:lnTo>
                  <a:lnTo>
                    <a:pt x="245965" y="370715"/>
                  </a:lnTo>
                  <a:lnTo>
                    <a:pt x="251179" y="368121"/>
                  </a:lnTo>
                  <a:lnTo>
                    <a:pt x="255072" y="366824"/>
                  </a:lnTo>
                  <a:lnTo>
                    <a:pt x="265201" y="362659"/>
                  </a:lnTo>
                  <a:lnTo>
                    <a:pt x="266749" y="359816"/>
                  </a:lnTo>
                  <a:lnTo>
                    <a:pt x="264428" y="358519"/>
                  </a:lnTo>
                  <a:lnTo>
                    <a:pt x="210635" y="341883"/>
                  </a:lnTo>
                  <a:lnTo>
                    <a:pt x="192720" y="338517"/>
                  </a:lnTo>
                  <a:lnTo>
                    <a:pt x="187530" y="333578"/>
                  </a:lnTo>
                  <a:lnTo>
                    <a:pt x="184661" y="329413"/>
                  </a:lnTo>
                  <a:lnTo>
                    <a:pt x="181542" y="323702"/>
                  </a:lnTo>
                  <a:lnTo>
                    <a:pt x="180494" y="323452"/>
                  </a:lnTo>
                  <a:lnTo>
                    <a:pt x="149331" y="308388"/>
                  </a:lnTo>
                  <a:lnTo>
                    <a:pt x="134011" y="300606"/>
                  </a:lnTo>
                  <a:lnTo>
                    <a:pt x="129071" y="298511"/>
                  </a:lnTo>
                  <a:lnTo>
                    <a:pt x="118143" y="292301"/>
                  </a:lnTo>
                  <a:lnTo>
                    <a:pt x="111406" y="287088"/>
                  </a:lnTo>
                  <a:lnTo>
                    <a:pt x="110109" y="285267"/>
                  </a:lnTo>
                  <a:lnTo>
                    <a:pt x="111930" y="272023"/>
                  </a:lnTo>
                  <a:lnTo>
                    <a:pt x="111406" y="271251"/>
                  </a:lnTo>
                  <a:lnTo>
                    <a:pt x="112953" y="263992"/>
                  </a:lnTo>
                  <a:lnTo>
                    <a:pt x="111905" y="260351"/>
                  </a:lnTo>
                  <a:lnTo>
                    <a:pt x="114250" y="256460"/>
                  </a:lnTo>
                  <a:lnTo>
                    <a:pt x="115024" y="252819"/>
                  </a:lnTo>
                  <a:lnTo>
                    <a:pt x="116596" y="250998"/>
                  </a:lnTo>
                  <a:lnTo>
                    <a:pt x="122060" y="240872"/>
                  </a:lnTo>
                  <a:lnTo>
                    <a:pt x="127249" y="233589"/>
                  </a:lnTo>
                  <a:lnTo>
                    <a:pt x="132439" y="222441"/>
                  </a:lnTo>
                  <a:lnTo>
                    <a:pt x="131915" y="211791"/>
                  </a:lnTo>
                  <a:lnTo>
                    <a:pt x="131915" y="201390"/>
                  </a:lnTo>
                  <a:lnTo>
                    <a:pt x="131666" y="197250"/>
                  </a:lnTo>
                  <a:lnTo>
                    <a:pt x="129071" y="193085"/>
                  </a:lnTo>
                  <a:lnTo>
                    <a:pt x="120763" y="191788"/>
                  </a:lnTo>
                  <a:lnTo>
                    <a:pt x="107763" y="191788"/>
                  </a:lnTo>
                  <a:lnTo>
                    <a:pt x="101526" y="193335"/>
                  </a:lnTo>
                  <a:lnTo>
                    <a:pt x="90872" y="179567"/>
                  </a:lnTo>
                  <a:lnTo>
                    <a:pt x="81266" y="170239"/>
                  </a:lnTo>
                  <a:lnTo>
                    <a:pt x="78671" y="168667"/>
                  </a:lnTo>
                  <a:lnTo>
                    <a:pt x="72184" y="162707"/>
                  </a:lnTo>
                  <a:lnTo>
                    <a:pt x="57887" y="163729"/>
                  </a:lnTo>
                  <a:lnTo>
                    <a:pt x="45162" y="164776"/>
                  </a:lnTo>
                  <a:lnTo>
                    <a:pt x="32163" y="157244"/>
                  </a:lnTo>
                  <a:lnTo>
                    <a:pt x="23081" y="151284"/>
                  </a:lnTo>
                  <a:lnTo>
                    <a:pt x="25152" y="148416"/>
                  </a:lnTo>
                  <a:lnTo>
                    <a:pt x="24903" y="139835"/>
                  </a:lnTo>
                  <a:lnTo>
                    <a:pt x="26449" y="135945"/>
                  </a:lnTo>
                  <a:lnTo>
                    <a:pt x="27223" y="130507"/>
                  </a:lnTo>
                  <a:lnTo>
                    <a:pt x="25676" y="126342"/>
                  </a:lnTo>
                  <a:lnTo>
                    <a:pt x="25401" y="123225"/>
                  </a:lnTo>
                  <a:lnTo>
                    <a:pt x="26724" y="120357"/>
                  </a:lnTo>
                  <a:lnTo>
                    <a:pt x="25152" y="116216"/>
                  </a:lnTo>
                  <a:lnTo>
                    <a:pt x="15271" y="107637"/>
                  </a:lnTo>
                  <a:lnTo>
                    <a:pt x="13200" y="106863"/>
                  </a:lnTo>
                  <a:lnTo>
                    <a:pt x="10356" y="107113"/>
                  </a:lnTo>
                  <a:lnTo>
                    <a:pt x="3595" y="101676"/>
                  </a:lnTo>
                  <a:lnTo>
                    <a:pt x="201" y="101676"/>
                  </a:lnTo>
                  <a:lnTo>
                    <a:pt x="-2119" y="100878"/>
                  </a:lnTo>
                  <a:lnTo>
                    <a:pt x="476" y="98558"/>
                  </a:lnTo>
                  <a:lnTo>
                    <a:pt x="5141" y="96463"/>
                  </a:lnTo>
                  <a:lnTo>
                    <a:pt x="7736" y="96213"/>
                  </a:lnTo>
                  <a:lnTo>
                    <a:pt x="11379" y="89205"/>
                  </a:lnTo>
                  <a:lnTo>
                    <a:pt x="17617" y="84267"/>
                  </a:lnTo>
                  <a:lnTo>
                    <a:pt x="20211" y="78805"/>
                  </a:lnTo>
                  <a:lnTo>
                    <a:pt x="20211" y="76984"/>
                  </a:lnTo>
                  <a:lnTo>
                    <a:pt x="22308" y="73093"/>
                  </a:lnTo>
                  <a:lnTo>
                    <a:pt x="22557" y="70500"/>
                  </a:lnTo>
                  <a:lnTo>
                    <a:pt x="25676" y="69203"/>
                  </a:lnTo>
                  <a:lnTo>
                    <a:pt x="26724" y="69726"/>
                  </a:lnTo>
                  <a:lnTo>
                    <a:pt x="32163" y="68928"/>
                  </a:lnTo>
                  <a:lnTo>
                    <a:pt x="34508" y="64513"/>
                  </a:lnTo>
                  <a:lnTo>
                    <a:pt x="33735" y="61919"/>
                  </a:lnTo>
                  <a:lnTo>
                    <a:pt x="35282" y="59600"/>
                  </a:lnTo>
                  <a:lnTo>
                    <a:pt x="42293" y="57505"/>
                  </a:lnTo>
                  <a:lnTo>
                    <a:pt x="42567" y="56482"/>
                  </a:lnTo>
                  <a:lnTo>
                    <a:pt x="47757" y="53614"/>
                  </a:lnTo>
                  <a:lnTo>
                    <a:pt x="49828" y="51544"/>
                  </a:lnTo>
                  <a:lnTo>
                    <a:pt x="51899" y="47379"/>
                  </a:lnTo>
                  <a:lnTo>
                    <a:pt x="55292" y="49474"/>
                  </a:lnTo>
                  <a:lnTo>
                    <a:pt x="63600" y="48426"/>
                  </a:lnTo>
                  <a:lnTo>
                    <a:pt x="68017" y="48426"/>
                  </a:lnTo>
                  <a:lnTo>
                    <a:pt x="69314" y="47379"/>
                  </a:lnTo>
                  <a:lnTo>
                    <a:pt x="73481" y="46880"/>
                  </a:lnTo>
                  <a:lnTo>
                    <a:pt x="75552" y="44785"/>
                  </a:lnTo>
                  <a:lnTo>
                    <a:pt x="79194" y="44261"/>
                  </a:lnTo>
                  <a:lnTo>
                    <a:pt x="84634" y="40121"/>
                  </a:lnTo>
                  <a:lnTo>
                    <a:pt x="87254" y="31018"/>
                  </a:lnTo>
                  <a:lnTo>
                    <a:pt x="90098" y="28947"/>
                  </a:lnTo>
                  <a:lnTo>
                    <a:pt x="94265" y="23485"/>
                  </a:lnTo>
                  <a:lnTo>
                    <a:pt x="105168" y="16751"/>
                  </a:lnTo>
                  <a:lnTo>
                    <a:pt x="107514" y="15703"/>
                  </a:lnTo>
                  <a:lnTo>
                    <a:pt x="112704" y="15180"/>
                  </a:lnTo>
                  <a:lnTo>
                    <a:pt x="121286" y="13359"/>
                  </a:lnTo>
                  <a:lnTo>
                    <a:pt x="124380" y="11813"/>
                  </a:lnTo>
                  <a:lnTo>
                    <a:pt x="128797" y="10516"/>
                  </a:lnTo>
                  <a:lnTo>
                    <a:pt x="130618" y="7648"/>
                  </a:lnTo>
                  <a:lnTo>
                    <a:pt x="133737" y="6351"/>
                  </a:lnTo>
                  <a:lnTo>
                    <a:pt x="137379" y="5852"/>
                  </a:lnTo>
                  <a:lnTo>
                    <a:pt x="143368" y="6625"/>
                  </a:lnTo>
                  <a:lnTo>
                    <a:pt x="145962" y="8969"/>
                  </a:lnTo>
                  <a:lnTo>
                    <a:pt x="149581" y="10266"/>
                  </a:lnTo>
                  <a:lnTo>
                    <a:pt x="154521" y="13110"/>
                  </a:lnTo>
                  <a:lnTo>
                    <a:pt x="155569" y="15205"/>
                  </a:lnTo>
                  <a:lnTo>
                    <a:pt x="158438" y="11813"/>
                  </a:lnTo>
                  <a:lnTo>
                    <a:pt x="159461" y="12860"/>
                  </a:lnTo>
                  <a:lnTo>
                    <a:pt x="164650" y="16228"/>
                  </a:lnTo>
                  <a:lnTo>
                    <a:pt x="170888" y="3757"/>
                  </a:lnTo>
                  <a:lnTo>
                    <a:pt x="181542" y="8446"/>
                  </a:lnTo>
                  <a:lnTo>
                    <a:pt x="177400" y="2984"/>
                  </a:lnTo>
                  <a:lnTo>
                    <a:pt x="183888" y="914"/>
                  </a:lnTo>
                  <a:lnTo>
                    <a:pt x="189077" y="2211"/>
                  </a:lnTo>
                  <a:lnTo>
                    <a:pt x="189601" y="-383"/>
                  </a:lnTo>
                  <a:lnTo>
                    <a:pt x="203873" y="4281"/>
                  </a:lnTo>
                  <a:lnTo>
                    <a:pt x="203374" y="5852"/>
                  </a:lnTo>
                  <a:lnTo>
                    <a:pt x="215325" y="9992"/>
                  </a:lnTo>
                  <a:lnTo>
                    <a:pt x="220265" y="10790"/>
                  </a:lnTo>
                  <a:lnTo>
                    <a:pt x="221563" y="11813"/>
                  </a:lnTo>
                  <a:lnTo>
                    <a:pt x="225455" y="16502"/>
                  </a:lnTo>
                  <a:lnTo>
                    <a:pt x="229872" y="8969"/>
                  </a:lnTo>
                  <a:lnTo>
                    <a:pt x="238953" y="14681"/>
                  </a:lnTo>
                  <a:lnTo>
                    <a:pt x="242597" y="9493"/>
                  </a:lnTo>
                  <a:lnTo>
                    <a:pt x="256619" y="18572"/>
                  </a:lnTo>
                  <a:lnTo>
                    <a:pt x="253001" y="27401"/>
                  </a:lnTo>
                  <a:lnTo>
                    <a:pt x="254024" y="32065"/>
                  </a:lnTo>
                  <a:lnTo>
                    <a:pt x="253774" y="34409"/>
                  </a:lnTo>
                  <a:lnTo>
                    <a:pt x="256893" y="34934"/>
                  </a:lnTo>
                  <a:lnTo>
                    <a:pt x="262856" y="37003"/>
                  </a:lnTo>
                  <a:lnTo>
                    <a:pt x="272986" y="40121"/>
                  </a:lnTo>
                  <a:lnTo>
                    <a:pt x="277926" y="40121"/>
                  </a:lnTo>
                  <a:lnTo>
                    <a:pt x="280023" y="39622"/>
                  </a:lnTo>
                  <a:lnTo>
                    <a:pt x="289878" y="35208"/>
                  </a:lnTo>
                  <a:lnTo>
                    <a:pt x="292747" y="35706"/>
                  </a:lnTo>
                  <a:lnTo>
                    <a:pt x="308840" y="47653"/>
                  </a:lnTo>
                  <a:lnTo>
                    <a:pt x="316899" y="60897"/>
                  </a:lnTo>
                  <a:lnTo>
                    <a:pt x="319245" y="65835"/>
                  </a:lnTo>
                  <a:lnTo>
                    <a:pt x="323910" y="75712"/>
                  </a:lnTo>
                  <a:lnTo>
                    <a:pt x="337683" y="69203"/>
                  </a:lnTo>
                  <a:lnTo>
                    <a:pt x="345468" y="65835"/>
                  </a:lnTo>
                  <a:lnTo>
                    <a:pt x="350932" y="64538"/>
                  </a:lnTo>
                  <a:lnTo>
                    <a:pt x="357170" y="64015"/>
                  </a:lnTo>
                  <a:lnTo>
                    <a:pt x="361860" y="61670"/>
                  </a:lnTo>
                  <a:lnTo>
                    <a:pt x="365752" y="63241"/>
                  </a:lnTo>
                  <a:lnTo>
                    <a:pt x="370419" y="66085"/>
                  </a:lnTo>
                  <a:lnTo>
                    <a:pt x="371192" y="63491"/>
                  </a:lnTo>
                  <a:lnTo>
                    <a:pt x="374310" y="62468"/>
                  </a:lnTo>
                  <a:lnTo>
                    <a:pt x="380024" y="64015"/>
                  </a:lnTo>
                  <a:lnTo>
                    <a:pt x="382369" y="61670"/>
                  </a:lnTo>
                  <a:lnTo>
                    <a:pt x="384440" y="64289"/>
                  </a:lnTo>
                  <a:lnTo>
                    <a:pt x="386262" y="67906"/>
                  </a:lnTo>
                  <a:lnTo>
                    <a:pt x="391477" y="63241"/>
                  </a:lnTo>
                  <a:lnTo>
                    <a:pt x="394596" y="63241"/>
                  </a:lnTo>
                  <a:lnTo>
                    <a:pt x="396667" y="65062"/>
                  </a:lnTo>
                  <a:lnTo>
                    <a:pt x="401082" y="61172"/>
                  </a:lnTo>
                  <a:lnTo>
                    <a:pt x="407844" y="69477"/>
                  </a:lnTo>
                  <a:lnTo>
                    <a:pt x="412510" y="7414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500" name="Free-form: Shape 3499">
              <a:extLst>
                <a:ext uri="{FF2B5EF4-FFF2-40B4-BE49-F238E27FC236}">
                  <a16:creationId xmlns:a16="http://schemas.microsoft.com/office/drawing/2014/main" id="{CCBECE3A-83BF-A578-E4F5-A0B2E30EDD65}"/>
                </a:ext>
              </a:extLst>
            </p:cNvPr>
            <p:cNvSpPr/>
            <p:nvPr/>
          </p:nvSpPr>
          <p:spPr>
            <a:xfrm>
              <a:off x="2454095" y="5288706"/>
              <a:ext cx="251228" cy="244896"/>
            </a:xfrm>
            <a:custGeom>
              <a:avLst/>
              <a:gdLst>
                <a:gd name="connsiteX0" fmla="*/ 126227 w 251228"/>
                <a:gd name="connsiteY0" fmla="*/ -383 h 244896"/>
                <a:gd name="connsiteX1" fmla="*/ 136108 w 251228"/>
                <a:gd name="connsiteY1" fmla="*/ 1686 h 244896"/>
                <a:gd name="connsiteX2" fmla="*/ 139750 w 251228"/>
                <a:gd name="connsiteY2" fmla="*/ 1961 h 244896"/>
                <a:gd name="connsiteX3" fmla="*/ 148059 w 251228"/>
                <a:gd name="connsiteY3" fmla="*/ 1686 h 244896"/>
                <a:gd name="connsiteX4" fmla="*/ 158713 w 251228"/>
                <a:gd name="connsiteY4" fmla="*/ 1686 h 244896"/>
                <a:gd name="connsiteX5" fmla="*/ 162081 w 251228"/>
                <a:gd name="connsiteY5" fmla="*/ 2210 h 244896"/>
                <a:gd name="connsiteX6" fmla="*/ 164676 w 251228"/>
                <a:gd name="connsiteY6" fmla="*/ 3507 h 244896"/>
                <a:gd name="connsiteX7" fmla="*/ 167296 w 251228"/>
                <a:gd name="connsiteY7" fmla="*/ 6351 h 244896"/>
                <a:gd name="connsiteX8" fmla="*/ 171188 w 251228"/>
                <a:gd name="connsiteY8" fmla="*/ 12336 h 244896"/>
                <a:gd name="connsiteX9" fmla="*/ 173783 w 251228"/>
                <a:gd name="connsiteY9" fmla="*/ 15180 h 244896"/>
                <a:gd name="connsiteX10" fmla="*/ 177151 w 251228"/>
                <a:gd name="connsiteY10" fmla="*/ 17274 h 244896"/>
                <a:gd name="connsiteX11" fmla="*/ 210934 w 251228"/>
                <a:gd name="connsiteY11" fmla="*/ 34409 h 244896"/>
                <a:gd name="connsiteX12" fmla="*/ 215351 w 251228"/>
                <a:gd name="connsiteY12" fmla="*/ 36230 h 244896"/>
                <a:gd name="connsiteX13" fmla="*/ 221837 w 251228"/>
                <a:gd name="connsiteY13" fmla="*/ 37003 h 244896"/>
                <a:gd name="connsiteX14" fmla="*/ 227027 w 251228"/>
                <a:gd name="connsiteY14" fmla="*/ 36479 h 244896"/>
                <a:gd name="connsiteX15" fmla="*/ 230670 w 251228"/>
                <a:gd name="connsiteY15" fmla="*/ 46880 h 244896"/>
                <a:gd name="connsiteX16" fmla="*/ 227826 w 251228"/>
                <a:gd name="connsiteY16" fmla="*/ 46106 h 244896"/>
                <a:gd name="connsiteX17" fmla="*/ 225231 w 251228"/>
                <a:gd name="connsiteY17" fmla="*/ 46880 h 244896"/>
                <a:gd name="connsiteX18" fmla="*/ 224707 w 251228"/>
                <a:gd name="connsiteY18" fmla="*/ 50521 h 244896"/>
                <a:gd name="connsiteX19" fmla="*/ 223135 w 251228"/>
                <a:gd name="connsiteY19" fmla="*/ 53888 h 244896"/>
                <a:gd name="connsiteX20" fmla="*/ 219243 w 251228"/>
                <a:gd name="connsiteY20" fmla="*/ 56482 h 244896"/>
                <a:gd name="connsiteX21" fmla="*/ 219492 w 251228"/>
                <a:gd name="connsiteY21" fmla="*/ 60647 h 244896"/>
                <a:gd name="connsiteX22" fmla="*/ 217421 w 251228"/>
                <a:gd name="connsiteY22" fmla="*/ 62468 h 244896"/>
                <a:gd name="connsiteX23" fmla="*/ 210660 w 251228"/>
                <a:gd name="connsiteY23" fmla="*/ 64787 h 244896"/>
                <a:gd name="connsiteX24" fmla="*/ 205719 w 251228"/>
                <a:gd name="connsiteY24" fmla="*/ 67655 h 244896"/>
                <a:gd name="connsiteX25" fmla="*/ 207017 w 251228"/>
                <a:gd name="connsiteY25" fmla="*/ 70499 h 244896"/>
                <a:gd name="connsiteX26" fmla="*/ 199233 w 251228"/>
                <a:gd name="connsiteY26" fmla="*/ 75188 h 244896"/>
                <a:gd name="connsiteX27" fmla="*/ 195589 w 251228"/>
                <a:gd name="connsiteY27" fmla="*/ 75188 h 244896"/>
                <a:gd name="connsiteX28" fmla="*/ 194567 w 251228"/>
                <a:gd name="connsiteY28" fmla="*/ 79328 h 244896"/>
                <a:gd name="connsiteX29" fmla="*/ 192471 w 251228"/>
                <a:gd name="connsiteY29" fmla="*/ 83244 h 244896"/>
                <a:gd name="connsiteX30" fmla="*/ 190649 w 251228"/>
                <a:gd name="connsiteY30" fmla="*/ 84541 h 244896"/>
                <a:gd name="connsiteX31" fmla="*/ 187805 w 251228"/>
                <a:gd name="connsiteY31" fmla="*/ 84017 h 244896"/>
                <a:gd name="connsiteX32" fmla="*/ 187281 w 251228"/>
                <a:gd name="connsiteY32" fmla="*/ 86361 h 244896"/>
                <a:gd name="connsiteX33" fmla="*/ 191174 w 251228"/>
                <a:gd name="connsiteY33" fmla="*/ 86361 h 244896"/>
                <a:gd name="connsiteX34" fmla="*/ 195864 w 251228"/>
                <a:gd name="connsiteY34" fmla="*/ 90003 h 244896"/>
                <a:gd name="connsiteX35" fmla="*/ 200804 w 251228"/>
                <a:gd name="connsiteY35" fmla="*/ 89479 h 244896"/>
                <a:gd name="connsiteX36" fmla="*/ 201303 w 251228"/>
                <a:gd name="connsiteY36" fmla="*/ 90527 h 244896"/>
                <a:gd name="connsiteX37" fmla="*/ 208339 w 251228"/>
                <a:gd name="connsiteY37" fmla="*/ 88706 h 244896"/>
                <a:gd name="connsiteX38" fmla="*/ 212232 w 251228"/>
                <a:gd name="connsiteY38" fmla="*/ 89479 h 244896"/>
                <a:gd name="connsiteX39" fmla="*/ 216648 w 251228"/>
                <a:gd name="connsiteY39" fmla="*/ 91824 h 244896"/>
                <a:gd name="connsiteX40" fmla="*/ 231444 w 251228"/>
                <a:gd name="connsiteY40" fmla="*/ 96238 h 244896"/>
                <a:gd name="connsiteX41" fmla="*/ 236134 w 251228"/>
                <a:gd name="connsiteY41" fmla="*/ 98059 h 244896"/>
                <a:gd name="connsiteX42" fmla="*/ 246264 w 251228"/>
                <a:gd name="connsiteY42" fmla="*/ 101949 h 244896"/>
                <a:gd name="connsiteX43" fmla="*/ 249109 w 251228"/>
                <a:gd name="connsiteY43" fmla="*/ 105067 h 244896"/>
                <a:gd name="connsiteX44" fmla="*/ 242098 w 251228"/>
                <a:gd name="connsiteY44" fmla="*/ 109482 h 244896"/>
                <a:gd name="connsiteX45" fmla="*/ 238979 w 251228"/>
                <a:gd name="connsiteY45" fmla="*/ 109208 h 244896"/>
                <a:gd name="connsiteX46" fmla="*/ 232217 w 251228"/>
                <a:gd name="connsiteY46" fmla="*/ 109731 h 244896"/>
                <a:gd name="connsiteX47" fmla="*/ 227027 w 251228"/>
                <a:gd name="connsiteY47" fmla="*/ 110779 h 244896"/>
                <a:gd name="connsiteX48" fmla="*/ 223909 w 251228"/>
                <a:gd name="connsiteY48" fmla="*/ 109731 h 244896"/>
                <a:gd name="connsiteX49" fmla="*/ 219767 w 251228"/>
                <a:gd name="connsiteY49" fmla="*/ 112599 h 244896"/>
                <a:gd name="connsiteX50" fmla="*/ 219492 w 251228"/>
                <a:gd name="connsiteY50" fmla="*/ 114146 h 244896"/>
                <a:gd name="connsiteX51" fmla="*/ 216124 w 251228"/>
                <a:gd name="connsiteY51" fmla="*/ 115443 h 244896"/>
                <a:gd name="connsiteX52" fmla="*/ 214302 w 251228"/>
                <a:gd name="connsiteY52" fmla="*/ 120132 h 244896"/>
                <a:gd name="connsiteX53" fmla="*/ 214552 w 251228"/>
                <a:gd name="connsiteY53" fmla="*/ 123224 h 244896"/>
                <a:gd name="connsiteX54" fmla="*/ 210660 w 251228"/>
                <a:gd name="connsiteY54" fmla="*/ 126093 h 244896"/>
                <a:gd name="connsiteX55" fmla="*/ 203649 w 251228"/>
                <a:gd name="connsiteY55" fmla="*/ 128437 h 244896"/>
                <a:gd name="connsiteX56" fmla="*/ 195864 w 251228"/>
                <a:gd name="connsiteY56" fmla="*/ 131555 h 244896"/>
                <a:gd name="connsiteX57" fmla="*/ 192745 w 251228"/>
                <a:gd name="connsiteY57" fmla="*/ 134149 h 244896"/>
                <a:gd name="connsiteX58" fmla="*/ 189876 w 251228"/>
                <a:gd name="connsiteY58" fmla="*/ 139586 h 244896"/>
                <a:gd name="connsiteX59" fmla="*/ 187530 w 251228"/>
                <a:gd name="connsiteY59" fmla="*/ 141157 h 244896"/>
                <a:gd name="connsiteX60" fmla="*/ 187530 w 251228"/>
                <a:gd name="connsiteY60" fmla="*/ 143502 h 244896"/>
                <a:gd name="connsiteX61" fmla="*/ 183389 w 251228"/>
                <a:gd name="connsiteY61" fmla="*/ 142703 h 244896"/>
                <a:gd name="connsiteX62" fmla="*/ 178698 w 251228"/>
                <a:gd name="connsiteY62" fmla="*/ 149213 h 244896"/>
                <a:gd name="connsiteX63" fmla="*/ 175854 w 251228"/>
                <a:gd name="connsiteY63" fmla="*/ 151283 h 244896"/>
                <a:gd name="connsiteX64" fmla="*/ 166497 w 251228"/>
                <a:gd name="connsiteY64" fmla="*/ 153877 h 244896"/>
                <a:gd name="connsiteX65" fmla="*/ 162605 w 251228"/>
                <a:gd name="connsiteY65" fmla="*/ 155174 h 244896"/>
                <a:gd name="connsiteX66" fmla="*/ 158962 w 251228"/>
                <a:gd name="connsiteY66" fmla="*/ 158541 h 244896"/>
                <a:gd name="connsiteX67" fmla="*/ 150379 w 251228"/>
                <a:gd name="connsiteY67" fmla="*/ 168418 h 244896"/>
                <a:gd name="connsiteX68" fmla="*/ 152475 w 251228"/>
                <a:gd name="connsiteY68" fmla="*/ 169191 h 244896"/>
                <a:gd name="connsiteX69" fmla="*/ 150654 w 251228"/>
                <a:gd name="connsiteY69" fmla="*/ 169465 h 244896"/>
                <a:gd name="connsiteX70" fmla="*/ 148059 w 251228"/>
                <a:gd name="connsiteY70" fmla="*/ 173356 h 244896"/>
                <a:gd name="connsiteX71" fmla="*/ 144416 w 251228"/>
                <a:gd name="connsiteY71" fmla="*/ 177521 h 244896"/>
                <a:gd name="connsiteX72" fmla="*/ 136357 w 251228"/>
                <a:gd name="connsiteY72" fmla="*/ 188171 h 244896"/>
                <a:gd name="connsiteX73" fmla="*/ 133238 w 251228"/>
                <a:gd name="connsiteY73" fmla="*/ 190765 h 244896"/>
                <a:gd name="connsiteX74" fmla="*/ 128298 w 251228"/>
                <a:gd name="connsiteY74" fmla="*/ 192835 h 244896"/>
                <a:gd name="connsiteX75" fmla="*/ 123881 w 251228"/>
                <a:gd name="connsiteY75" fmla="*/ 193359 h 244896"/>
                <a:gd name="connsiteX76" fmla="*/ 115049 w 251228"/>
                <a:gd name="connsiteY76" fmla="*/ 193084 h 244896"/>
                <a:gd name="connsiteX77" fmla="*/ 121811 w 251228"/>
                <a:gd name="connsiteY77" fmla="*/ 197250 h 244896"/>
                <a:gd name="connsiteX78" fmla="*/ 119990 w 251228"/>
                <a:gd name="connsiteY78" fmla="*/ 200367 h 244896"/>
                <a:gd name="connsiteX79" fmla="*/ 118442 w 251228"/>
                <a:gd name="connsiteY79" fmla="*/ 200093 h 244896"/>
                <a:gd name="connsiteX80" fmla="*/ 114800 w 251228"/>
                <a:gd name="connsiteY80" fmla="*/ 196726 h 244896"/>
                <a:gd name="connsiteX81" fmla="*/ 111157 w 251228"/>
                <a:gd name="connsiteY81" fmla="*/ 201140 h 244896"/>
                <a:gd name="connsiteX82" fmla="*/ 111681 w 251228"/>
                <a:gd name="connsiteY82" fmla="*/ 202712 h 244896"/>
                <a:gd name="connsiteX83" fmla="*/ 114276 w 251228"/>
                <a:gd name="connsiteY83" fmla="*/ 205306 h 244896"/>
                <a:gd name="connsiteX84" fmla="*/ 118941 w 251228"/>
                <a:gd name="connsiteY84" fmla="*/ 208423 h 244896"/>
                <a:gd name="connsiteX85" fmla="*/ 122060 w 251228"/>
                <a:gd name="connsiteY85" fmla="*/ 208672 h 244896"/>
                <a:gd name="connsiteX86" fmla="*/ 122584 w 251228"/>
                <a:gd name="connsiteY86" fmla="*/ 212838 h 244896"/>
                <a:gd name="connsiteX87" fmla="*/ 125179 w 251228"/>
                <a:gd name="connsiteY87" fmla="*/ 213337 h 244896"/>
                <a:gd name="connsiteX88" fmla="*/ 127000 w 251228"/>
                <a:gd name="connsiteY88" fmla="*/ 215681 h 244896"/>
                <a:gd name="connsiteX89" fmla="*/ 123881 w 251228"/>
                <a:gd name="connsiteY89" fmla="*/ 218799 h 244896"/>
                <a:gd name="connsiteX90" fmla="*/ 125179 w 251228"/>
                <a:gd name="connsiteY90" fmla="*/ 224261 h 244896"/>
                <a:gd name="connsiteX91" fmla="*/ 120763 w 251228"/>
                <a:gd name="connsiteY91" fmla="*/ 224760 h 244896"/>
                <a:gd name="connsiteX92" fmla="*/ 120763 w 251228"/>
                <a:gd name="connsiteY92" fmla="*/ 228401 h 244896"/>
                <a:gd name="connsiteX93" fmla="*/ 115573 w 251228"/>
                <a:gd name="connsiteY93" fmla="*/ 232043 h 244896"/>
                <a:gd name="connsiteX94" fmla="*/ 115049 w 251228"/>
                <a:gd name="connsiteY94" fmla="*/ 230746 h 244896"/>
                <a:gd name="connsiteX95" fmla="*/ 111406 w 251228"/>
                <a:gd name="connsiteY95" fmla="*/ 230222 h 244896"/>
                <a:gd name="connsiteX96" fmla="*/ 108038 w 251228"/>
                <a:gd name="connsiteY96" fmla="*/ 231768 h 244896"/>
                <a:gd name="connsiteX97" fmla="*/ 104645 w 251228"/>
                <a:gd name="connsiteY97" fmla="*/ 234886 h 244896"/>
                <a:gd name="connsiteX98" fmla="*/ 102848 w 251228"/>
                <a:gd name="connsiteY98" fmla="*/ 235659 h 244896"/>
                <a:gd name="connsiteX99" fmla="*/ 96860 w 251228"/>
                <a:gd name="connsiteY99" fmla="*/ 241645 h 244896"/>
                <a:gd name="connsiteX100" fmla="*/ 91146 w 251228"/>
                <a:gd name="connsiteY100" fmla="*/ 239575 h 244896"/>
                <a:gd name="connsiteX101" fmla="*/ 85957 w 251228"/>
                <a:gd name="connsiteY101" fmla="*/ 236706 h 244896"/>
                <a:gd name="connsiteX102" fmla="*/ 81266 w 251228"/>
                <a:gd name="connsiteY102" fmla="*/ 235160 h 244896"/>
                <a:gd name="connsiteX103" fmla="*/ 79195 w 251228"/>
                <a:gd name="connsiteY103" fmla="*/ 233863 h 244896"/>
                <a:gd name="connsiteX104" fmla="*/ 73481 w 251228"/>
                <a:gd name="connsiteY104" fmla="*/ 233863 h 244896"/>
                <a:gd name="connsiteX105" fmla="*/ 71411 w 251228"/>
                <a:gd name="connsiteY105" fmla="*/ 235934 h 244896"/>
                <a:gd name="connsiteX106" fmla="*/ 68541 w 251228"/>
                <a:gd name="connsiteY106" fmla="*/ 235409 h 244896"/>
                <a:gd name="connsiteX107" fmla="*/ 63351 w 251228"/>
                <a:gd name="connsiteY107" fmla="*/ 236457 h 244896"/>
                <a:gd name="connsiteX108" fmla="*/ 52448 w 251228"/>
                <a:gd name="connsiteY108" fmla="*/ 239300 h 244896"/>
                <a:gd name="connsiteX109" fmla="*/ 49054 w 251228"/>
                <a:gd name="connsiteY109" fmla="*/ 240872 h 244896"/>
                <a:gd name="connsiteX110" fmla="*/ 46460 w 251228"/>
                <a:gd name="connsiteY110" fmla="*/ 240872 h 244896"/>
                <a:gd name="connsiteX111" fmla="*/ 44913 w 251228"/>
                <a:gd name="connsiteY111" fmla="*/ 243216 h 244896"/>
                <a:gd name="connsiteX112" fmla="*/ 38401 w 251228"/>
                <a:gd name="connsiteY112" fmla="*/ 244513 h 244896"/>
                <a:gd name="connsiteX113" fmla="*/ 35033 w 251228"/>
                <a:gd name="connsiteY113" fmla="*/ 242692 h 244896"/>
                <a:gd name="connsiteX114" fmla="*/ 31664 w 251228"/>
                <a:gd name="connsiteY114" fmla="*/ 234387 h 244896"/>
                <a:gd name="connsiteX115" fmla="*/ 30092 w 251228"/>
                <a:gd name="connsiteY115" fmla="*/ 232566 h 244896"/>
                <a:gd name="connsiteX116" fmla="*/ 30866 w 251228"/>
                <a:gd name="connsiteY116" fmla="*/ 229972 h 244896"/>
                <a:gd name="connsiteX117" fmla="*/ 36080 w 251228"/>
                <a:gd name="connsiteY117" fmla="*/ 223987 h 244896"/>
                <a:gd name="connsiteX118" fmla="*/ 33211 w 251228"/>
                <a:gd name="connsiteY118" fmla="*/ 221393 h 244896"/>
                <a:gd name="connsiteX119" fmla="*/ 28271 w 251228"/>
                <a:gd name="connsiteY119" fmla="*/ 218025 h 244896"/>
                <a:gd name="connsiteX120" fmla="*/ 23855 w 251228"/>
                <a:gd name="connsiteY120" fmla="*/ 220869 h 244896"/>
                <a:gd name="connsiteX121" fmla="*/ 19962 w 251228"/>
                <a:gd name="connsiteY121" fmla="*/ 227104 h 244896"/>
                <a:gd name="connsiteX122" fmla="*/ 12951 w 251228"/>
                <a:gd name="connsiteY122" fmla="*/ 223987 h 244896"/>
                <a:gd name="connsiteX123" fmla="*/ 13725 w 251228"/>
                <a:gd name="connsiteY123" fmla="*/ 223213 h 244896"/>
                <a:gd name="connsiteX124" fmla="*/ 8011 w 251228"/>
                <a:gd name="connsiteY124" fmla="*/ 218275 h 244896"/>
                <a:gd name="connsiteX125" fmla="*/ 7237 w 251228"/>
                <a:gd name="connsiteY125" fmla="*/ 213860 h 244896"/>
                <a:gd name="connsiteX126" fmla="*/ 3595 w 251228"/>
                <a:gd name="connsiteY126" fmla="*/ 211790 h 244896"/>
                <a:gd name="connsiteX127" fmla="*/ 3071 w 251228"/>
                <a:gd name="connsiteY127" fmla="*/ 209969 h 244896"/>
                <a:gd name="connsiteX128" fmla="*/ -1845 w 251228"/>
                <a:gd name="connsiteY128" fmla="*/ 208672 h 244896"/>
                <a:gd name="connsiteX129" fmla="*/ -2119 w 251228"/>
                <a:gd name="connsiteY129" fmla="*/ 200617 h 244896"/>
                <a:gd name="connsiteX130" fmla="*/ -1321 w 251228"/>
                <a:gd name="connsiteY130" fmla="*/ 196202 h 244896"/>
                <a:gd name="connsiteX131" fmla="*/ 1274 w 251228"/>
                <a:gd name="connsiteY131" fmla="*/ 190490 h 244896"/>
                <a:gd name="connsiteX132" fmla="*/ 4643 w 251228"/>
                <a:gd name="connsiteY132" fmla="*/ 185802 h 244896"/>
                <a:gd name="connsiteX133" fmla="*/ 3096 w 251228"/>
                <a:gd name="connsiteY133" fmla="*/ 183208 h 244896"/>
                <a:gd name="connsiteX134" fmla="*/ -822 w 251228"/>
                <a:gd name="connsiteY134" fmla="*/ 181911 h 244896"/>
                <a:gd name="connsiteX135" fmla="*/ 1000 w 251228"/>
                <a:gd name="connsiteY135" fmla="*/ 173356 h 244896"/>
                <a:gd name="connsiteX136" fmla="*/ 4393 w 251228"/>
                <a:gd name="connsiteY136" fmla="*/ 169964 h 244896"/>
                <a:gd name="connsiteX137" fmla="*/ 6713 w 251228"/>
                <a:gd name="connsiteY137" fmla="*/ 166323 h 244896"/>
                <a:gd name="connsiteX138" fmla="*/ 10107 w 251228"/>
                <a:gd name="connsiteY138" fmla="*/ 166597 h 244896"/>
                <a:gd name="connsiteX139" fmla="*/ 12702 w 251228"/>
                <a:gd name="connsiteY139" fmla="*/ 168941 h 244896"/>
                <a:gd name="connsiteX140" fmla="*/ 14772 w 251228"/>
                <a:gd name="connsiteY140" fmla="*/ 167370 h 244896"/>
                <a:gd name="connsiteX141" fmla="*/ 16345 w 251228"/>
                <a:gd name="connsiteY141" fmla="*/ 168941 h 244896"/>
                <a:gd name="connsiteX142" fmla="*/ 18665 w 251228"/>
                <a:gd name="connsiteY142" fmla="*/ 168941 h 244896"/>
                <a:gd name="connsiteX143" fmla="*/ 35307 w 251228"/>
                <a:gd name="connsiteY143" fmla="*/ 148665 h 244896"/>
                <a:gd name="connsiteX144" fmla="*/ 45687 w 251228"/>
                <a:gd name="connsiteY144" fmla="*/ 137515 h 244896"/>
                <a:gd name="connsiteX145" fmla="*/ 50627 w 251228"/>
                <a:gd name="connsiteY145" fmla="*/ 131804 h 244896"/>
                <a:gd name="connsiteX146" fmla="*/ 55043 w 251228"/>
                <a:gd name="connsiteY146" fmla="*/ 125569 h 244896"/>
                <a:gd name="connsiteX147" fmla="*/ 64649 w 251228"/>
                <a:gd name="connsiteY147" fmla="*/ 110505 h 244896"/>
                <a:gd name="connsiteX148" fmla="*/ 68816 w 251228"/>
                <a:gd name="connsiteY148" fmla="*/ 105043 h 244896"/>
                <a:gd name="connsiteX149" fmla="*/ 76351 w 251228"/>
                <a:gd name="connsiteY149" fmla="*/ 97510 h 244896"/>
                <a:gd name="connsiteX150" fmla="*/ 82589 w 251228"/>
                <a:gd name="connsiteY150" fmla="*/ 89728 h 244896"/>
                <a:gd name="connsiteX151" fmla="*/ 88028 w 251228"/>
                <a:gd name="connsiteY151" fmla="*/ 81423 h 244896"/>
                <a:gd name="connsiteX152" fmla="*/ 91421 w 251228"/>
                <a:gd name="connsiteY152" fmla="*/ 77258 h 244896"/>
                <a:gd name="connsiteX153" fmla="*/ 103896 w 251228"/>
                <a:gd name="connsiteY153" fmla="*/ 63241 h 244896"/>
                <a:gd name="connsiteX154" fmla="*/ 106741 w 251228"/>
                <a:gd name="connsiteY154" fmla="*/ 59325 h 244896"/>
                <a:gd name="connsiteX155" fmla="*/ 109336 w 251228"/>
                <a:gd name="connsiteY155" fmla="*/ 54137 h 244896"/>
                <a:gd name="connsiteX156" fmla="*/ 110383 w 251228"/>
                <a:gd name="connsiteY156" fmla="*/ 49474 h 244896"/>
                <a:gd name="connsiteX157" fmla="*/ 110907 w 251228"/>
                <a:gd name="connsiteY157" fmla="*/ 45308 h 244896"/>
                <a:gd name="connsiteX158" fmla="*/ 110109 w 251228"/>
                <a:gd name="connsiteY158" fmla="*/ 38300 h 244896"/>
                <a:gd name="connsiteX159" fmla="*/ 108287 w 251228"/>
                <a:gd name="connsiteY159" fmla="*/ 37776 h 244896"/>
                <a:gd name="connsiteX160" fmla="*/ 110383 w 251228"/>
                <a:gd name="connsiteY160" fmla="*/ 34160 h 244896"/>
                <a:gd name="connsiteX161" fmla="*/ 111406 w 251228"/>
                <a:gd name="connsiteY161" fmla="*/ 14406 h 244896"/>
                <a:gd name="connsiteX162" fmla="*/ 113228 w 251228"/>
                <a:gd name="connsiteY162" fmla="*/ 9742 h 244896"/>
                <a:gd name="connsiteX163" fmla="*/ 115822 w 251228"/>
                <a:gd name="connsiteY163" fmla="*/ 6874 h 244896"/>
                <a:gd name="connsiteX164" fmla="*/ 115049 w 251228"/>
                <a:gd name="connsiteY164" fmla="*/ 4555 h 244896"/>
                <a:gd name="connsiteX165" fmla="*/ 122584 w 251228"/>
                <a:gd name="connsiteY165" fmla="*/ 140 h 24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251228" h="244896">
                  <a:moveTo>
                    <a:pt x="126227" y="-383"/>
                  </a:moveTo>
                  <a:lnTo>
                    <a:pt x="136108" y="1686"/>
                  </a:lnTo>
                  <a:lnTo>
                    <a:pt x="139750" y="1961"/>
                  </a:lnTo>
                  <a:lnTo>
                    <a:pt x="148059" y="1686"/>
                  </a:lnTo>
                  <a:lnTo>
                    <a:pt x="158713" y="1686"/>
                  </a:lnTo>
                  <a:lnTo>
                    <a:pt x="162081" y="2210"/>
                  </a:lnTo>
                  <a:lnTo>
                    <a:pt x="164676" y="3507"/>
                  </a:lnTo>
                  <a:lnTo>
                    <a:pt x="167296" y="6351"/>
                  </a:lnTo>
                  <a:lnTo>
                    <a:pt x="171188" y="12336"/>
                  </a:lnTo>
                  <a:lnTo>
                    <a:pt x="173783" y="15180"/>
                  </a:lnTo>
                  <a:lnTo>
                    <a:pt x="177151" y="17274"/>
                  </a:lnTo>
                  <a:lnTo>
                    <a:pt x="210934" y="34409"/>
                  </a:lnTo>
                  <a:lnTo>
                    <a:pt x="215351" y="36230"/>
                  </a:lnTo>
                  <a:lnTo>
                    <a:pt x="221837" y="37003"/>
                  </a:lnTo>
                  <a:lnTo>
                    <a:pt x="227027" y="36479"/>
                  </a:lnTo>
                  <a:lnTo>
                    <a:pt x="230670" y="46880"/>
                  </a:lnTo>
                  <a:lnTo>
                    <a:pt x="227826" y="46106"/>
                  </a:lnTo>
                  <a:lnTo>
                    <a:pt x="225231" y="46880"/>
                  </a:lnTo>
                  <a:lnTo>
                    <a:pt x="224707" y="50521"/>
                  </a:lnTo>
                  <a:lnTo>
                    <a:pt x="223135" y="53888"/>
                  </a:lnTo>
                  <a:lnTo>
                    <a:pt x="219243" y="56482"/>
                  </a:lnTo>
                  <a:lnTo>
                    <a:pt x="219492" y="60647"/>
                  </a:lnTo>
                  <a:lnTo>
                    <a:pt x="217421" y="62468"/>
                  </a:lnTo>
                  <a:lnTo>
                    <a:pt x="210660" y="64787"/>
                  </a:lnTo>
                  <a:lnTo>
                    <a:pt x="205719" y="67655"/>
                  </a:lnTo>
                  <a:lnTo>
                    <a:pt x="207017" y="70499"/>
                  </a:lnTo>
                  <a:lnTo>
                    <a:pt x="199233" y="75188"/>
                  </a:lnTo>
                  <a:lnTo>
                    <a:pt x="195589" y="75188"/>
                  </a:lnTo>
                  <a:lnTo>
                    <a:pt x="194567" y="79328"/>
                  </a:lnTo>
                  <a:lnTo>
                    <a:pt x="192471" y="83244"/>
                  </a:lnTo>
                  <a:lnTo>
                    <a:pt x="190649" y="84541"/>
                  </a:lnTo>
                  <a:lnTo>
                    <a:pt x="187805" y="84017"/>
                  </a:lnTo>
                  <a:lnTo>
                    <a:pt x="187281" y="86361"/>
                  </a:lnTo>
                  <a:lnTo>
                    <a:pt x="191174" y="86361"/>
                  </a:lnTo>
                  <a:lnTo>
                    <a:pt x="195864" y="90003"/>
                  </a:lnTo>
                  <a:lnTo>
                    <a:pt x="200804" y="89479"/>
                  </a:lnTo>
                  <a:lnTo>
                    <a:pt x="201303" y="90527"/>
                  </a:lnTo>
                  <a:lnTo>
                    <a:pt x="208339" y="88706"/>
                  </a:lnTo>
                  <a:lnTo>
                    <a:pt x="212232" y="89479"/>
                  </a:lnTo>
                  <a:lnTo>
                    <a:pt x="216648" y="91824"/>
                  </a:lnTo>
                  <a:lnTo>
                    <a:pt x="231444" y="96238"/>
                  </a:lnTo>
                  <a:lnTo>
                    <a:pt x="236134" y="98059"/>
                  </a:lnTo>
                  <a:lnTo>
                    <a:pt x="246264" y="101949"/>
                  </a:lnTo>
                  <a:lnTo>
                    <a:pt x="249109" y="105067"/>
                  </a:lnTo>
                  <a:lnTo>
                    <a:pt x="242098" y="109482"/>
                  </a:lnTo>
                  <a:lnTo>
                    <a:pt x="238979" y="109208"/>
                  </a:lnTo>
                  <a:lnTo>
                    <a:pt x="232217" y="109731"/>
                  </a:lnTo>
                  <a:lnTo>
                    <a:pt x="227027" y="110779"/>
                  </a:lnTo>
                  <a:lnTo>
                    <a:pt x="223909" y="109731"/>
                  </a:lnTo>
                  <a:lnTo>
                    <a:pt x="219767" y="112599"/>
                  </a:lnTo>
                  <a:lnTo>
                    <a:pt x="219492" y="114146"/>
                  </a:lnTo>
                  <a:lnTo>
                    <a:pt x="216124" y="115443"/>
                  </a:lnTo>
                  <a:lnTo>
                    <a:pt x="214302" y="120132"/>
                  </a:lnTo>
                  <a:lnTo>
                    <a:pt x="214552" y="123224"/>
                  </a:lnTo>
                  <a:lnTo>
                    <a:pt x="210660" y="126093"/>
                  </a:lnTo>
                  <a:lnTo>
                    <a:pt x="203649" y="128437"/>
                  </a:lnTo>
                  <a:lnTo>
                    <a:pt x="195864" y="131555"/>
                  </a:lnTo>
                  <a:lnTo>
                    <a:pt x="192745" y="134149"/>
                  </a:lnTo>
                  <a:lnTo>
                    <a:pt x="189876" y="139586"/>
                  </a:lnTo>
                  <a:lnTo>
                    <a:pt x="187530" y="141157"/>
                  </a:lnTo>
                  <a:lnTo>
                    <a:pt x="187530" y="143502"/>
                  </a:lnTo>
                  <a:lnTo>
                    <a:pt x="183389" y="142703"/>
                  </a:lnTo>
                  <a:lnTo>
                    <a:pt x="178698" y="149213"/>
                  </a:lnTo>
                  <a:lnTo>
                    <a:pt x="175854" y="151283"/>
                  </a:lnTo>
                  <a:lnTo>
                    <a:pt x="166497" y="153877"/>
                  </a:lnTo>
                  <a:lnTo>
                    <a:pt x="162605" y="155174"/>
                  </a:lnTo>
                  <a:lnTo>
                    <a:pt x="158962" y="158541"/>
                  </a:lnTo>
                  <a:lnTo>
                    <a:pt x="150379" y="168418"/>
                  </a:lnTo>
                  <a:lnTo>
                    <a:pt x="152475" y="169191"/>
                  </a:lnTo>
                  <a:lnTo>
                    <a:pt x="150654" y="169465"/>
                  </a:lnTo>
                  <a:lnTo>
                    <a:pt x="148059" y="173356"/>
                  </a:lnTo>
                  <a:lnTo>
                    <a:pt x="144416" y="177521"/>
                  </a:lnTo>
                  <a:lnTo>
                    <a:pt x="136357" y="188171"/>
                  </a:lnTo>
                  <a:lnTo>
                    <a:pt x="133238" y="190765"/>
                  </a:lnTo>
                  <a:lnTo>
                    <a:pt x="128298" y="192835"/>
                  </a:lnTo>
                  <a:lnTo>
                    <a:pt x="123881" y="193359"/>
                  </a:lnTo>
                  <a:lnTo>
                    <a:pt x="115049" y="193084"/>
                  </a:lnTo>
                  <a:lnTo>
                    <a:pt x="121811" y="197250"/>
                  </a:lnTo>
                  <a:lnTo>
                    <a:pt x="119990" y="200367"/>
                  </a:lnTo>
                  <a:lnTo>
                    <a:pt x="118442" y="200093"/>
                  </a:lnTo>
                  <a:lnTo>
                    <a:pt x="114800" y="196726"/>
                  </a:lnTo>
                  <a:lnTo>
                    <a:pt x="111157" y="201140"/>
                  </a:lnTo>
                  <a:lnTo>
                    <a:pt x="111681" y="202712"/>
                  </a:lnTo>
                  <a:lnTo>
                    <a:pt x="114276" y="205306"/>
                  </a:lnTo>
                  <a:lnTo>
                    <a:pt x="118941" y="208423"/>
                  </a:lnTo>
                  <a:lnTo>
                    <a:pt x="122060" y="208672"/>
                  </a:lnTo>
                  <a:lnTo>
                    <a:pt x="122584" y="212838"/>
                  </a:lnTo>
                  <a:lnTo>
                    <a:pt x="125179" y="213337"/>
                  </a:lnTo>
                  <a:lnTo>
                    <a:pt x="127000" y="215681"/>
                  </a:lnTo>
                  <a:lnTo>
                    <a:pt x="123881" y="218799"/>
                  </a:lnTo>
                  <a:lnTo>
                    <a:pt x="125179" y="224261"/>
                  </a:lnTo>
                  <a:lnTo>
                    <a:pt x="120763" y="224760"/>
                  </a:lnTo>
                  <a:lnTo>
                    <a:pt x="120763" y="228401"/>
                  </a:lnTo>
                  <a:lnTo>
                    <a:pt x="115573" y="232043"/>
                  </a:lnTo>
                  <a:lnTo>
                    <a:pt x="115049" y="230746"/>
                  </a:lnTo>
                  <a:lnTo>
                    <a:pt x="111406" y="230222"/>
                  </a:lnTo>
                  <a:lnTo>
                    <a:pt x="108038" y="231768"/>
                  </a:lnTo>
                  <a:lnTo>
                    <a:pt x="104645" y="234886"/>
                  </a:lnTo>
                  <a:lnTo>
                    <a:pt x="102848" y="235659"/>
                  </a:lnTo>
                  <a:lnTo>
                    <a:pt x="96860" y="241645"/>
                  </a:lnTo>
                  <a:lnTo>
                    <a:pt x="91146" y="239575"/>
                  </a:lnTo>
                  <a:lnTo>
                    <a:pt x="85957" y="236706"/>
                  </a:lnTo>
                  <a:lnTo>
                    <a:pt x="81266" y="235160"/>
                  </a:lnTo>
                  <a:lnTo>
                    <a:pt x="79195" y="233863"/>
                  </a:lnTo>
                  <a:lnTo>
                    <a:pt x="73481" y="233863"/>
                  </a:lnTo>
                  <a:lnTo>
                    <a:pt x="71411" y="235934"/>
                  </a:lnTo>
                  <a:lnTo>
                    <a:pt x="68541" y="235409"/>
                  </a:lnTo>
                  <a:lnTo>
                    <a:pt x="63351" y="236457"/>
                  </a:lnTo>
                  <a:lnTo>
                    <a:pt x="52448" y="239300"/>
                  </a:lnTo>
                  <a:lnTo>
                    <a:pt x="49054" y="240872"/>
                  </a:lnTo>
                  <a:lnTo>
                    <a:pt x="46460" y="240872"/>
                  </a:lnTo>
                  <a:lnTo>
                    <a:pt x="44913" y="243216"/>
                  </a:lnTo>
                  <a:lnTo>
                    <a:pt x="38401" y="244513"/>
                  </a:lnTo>
                  <a:lnTo>
                    <a:pt x="35033" y="242692"/>
                  </a:lnTo>
                  <a:lnTo>
                    <a:pt x="31664" y="234387"/>
                  </a:lnTo>
                  <a:lnTo>
                    <a:pt x="30092" y="232566"/>
                  </a:lnTo>
                  <a:lnTo>
                    <a:pt x="30866" y="229972"/>
                  </a:lnTo>
                  <a:lnTo>
                    <a:pt x="36080" y="223987"/>
                  </a:lnTo>
                  <a:lnTo>
                    <a:pt x="33211" y="221393"/>
                  </a:lnTo>
                  <a:lnTo>
                    <a:pt x="28271" y="218025"/>
                  </a:lnTo>
                  <a:lnTo>
                    <a:pt x="23855" y="220869"/>
                  </a:lnTo>
                  <a:lnTo>
                    <a:pt x="19962" y="227104"/>
                  </a:lnTo>
                  <a:lnTo>
                    <a:pt x="12951" y="223987"/>
                  </a:lnTo>
                  <a:lnTo>
                    <a:pt x="13725" y="223213"/>
                  </a:lnTo>
                  <a:lnTo>
                    <a:pt x="8011" y="218275"/>
                  </a:lnTo>
                  <a:lnTo>
                    <a:pt x="7237" y="213860"/>
                  </a:lnTo>
                  <a:lnTo>
                    <a:pt x="3595" y="211790"/>
                  </a:lnTo>
                  <a:lnTo>
                    <a:pt x="3071" y="209969"/>
                  </a:lnTo>
                  <a:lnTo>
                    <a:pt x="-1845" y="208672"/>
                  </a:lnTo>
                  <a:lnTo>
                    <a:pt x="-2119" y="200617"/>
                  </a:lnTo>
                  <a:lnTo>
                    <a:pt x="-1321" y="196202"/>
                  </a:lnTo>
                  <a:lnTo>
                    <a:pt x="1274" y="190490"/>
                  </a:lnTo>
                  <a:lnTo>
                    <a:pt x="4643" y="185802"/>
                  </a:lnTo>
                  <a:lnTo>
                    <a:pt x="3096" y="183208"/>
                  </a:lnTo>
                  <a:lnTo>
                    <a:pt x="-822" y="181911"/>
                  </a:lnTo>
                  <a:lnTo>
                    <a:pt x="1000" y="173356"/>
                  </a:lnTo>
                  <a:lnTo>
                    <a:pt x="4393" y="169964"/>
                  </a:lnTo>
                  <a:lnTo>
                    <a:pt x="6713" y="166323"/>
                  </a:lnTo>
                  <a:lnTo>
                    <a:pt x="10107" y="166597"/>
                  </a:lnTo>
                  <a:lnTo>
                    <a:pt x="12702" y="168941"/>
                  </a:lnTo>
                  <a:lnTo>
                    <a:pt x="14772" y="167370"/>
                  </a:lnTo>
                  <a:lnTo>
                    <a:pt x="16345" y="168941"/>
                  </a:lnTo>
                  <a:lnTo>
                    <a:pt x="18665" y="168941"/>
                  </a:lnTo>
                  <a:lnTo>
                    <a:pt x="35307" y="148665"/>
                  </a:lnTo>
                  <a:lnTo>
                    <a:pt x="45687" y="137515"/>
                  </a:lnTo>
                  <a:lnTo>
                    <a:pt x="50627" y="131804"/>
                  </a:lnTo>
                  <a:lnTo>
                    <a:pt x="55043" y="125569"/>
                  </a:lnTo>
                  <a:lnTo>
                    <a:pt x="64649" y="110505"/>
                  </a:lnTo>
                  <a:lnTo>
                    <a:pt x="68816" y="105043"/>
                  </a:lnTo>
                  <a:lnTo>
                    <a:pt x="76351" y="97510"/>
                  </a:lnTo>
                  <a:lnTo>
                    <a:pt x="82589" y="89728"/>
                  </a:lnTo>
                  <a:lnTo>
                    <a:pt x="88028" y="81423"/>
                  </a:lnTo>
                  <a:lnTo>
                    <a:pt x="91421" y="77258"/>
                  </a:lnTo>
                  <a:lnTo>
                    <a:pt x="103896" y="63241"/>
                  </a:lnTo>
                  <a:lnTo>
                    <a:pt x="106741" y="59325"/>
                  </a:lnTo>
                  <a:lnTo>
                    <a:pt x="109336" y="54137"/>
                  </a:lnTo>
                  <a:lnTo>
                    <a:pt x="110383" y="49474"/>
                  </a:lnTo>
                  <a:lnTo>
                    <a:pt x="110907" y="45308"/>
                  </a:lnTo>
                  <a:lnTo>
                    <a:pt x="110109" y="38300"/>
                  </a:lnTo>
                  <a:lnTo>
                    <a:pt x="108287" y="37776"/>
                  </a:lnTo>
                  <a:lnTo>
                    <a:pt x="110383" y="34160"/>
                  </a:lnTo>
                  <a:lnTo>
                    <a:pt x="111406" y="14406"/>
                  </a:lnTo>
                  <a:lnTo>
                    <a:pt x="113228" y="9742"/>
                  </a:lnTo>
                  <a:lnTo>
                    <a:pt x="115822" y="6874"/>
                  </a:lnTo>
                  <a:lnTo>
                    <a:pt x="115049" y="4555"/>
                  </a:lnTo>
                  <a:lnTo>
                    <a:pt x="122584" y="14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501" name="Free-form: Shape 3500">
              <a:extLst>
                <a:ext uri="{FF2B5EF4-FFF2-40B4-BE49-F238E27FC236}">
                  <a16:creationId xmlns:a16="http://schemas.microsoft.com/office/drawing/2014/main" id="{292D5E16-4CE6-ACDC-5099-B4B185AB99CC}"/>
                </a:ext>
              </a:extLst>
            </p:cNvPr>
            <p:cNvSpPr/>
            <p:nvPr/>
          </p:nvSpPr>
          <p:spPr>
            <a:xfrm>
              <a:off x="2569716" y="5145070"/>
              <a:ext cx="288628" cy="390851"/>
            </a:xfrm>
            <a:custGeom>
              <a:avLst/>
              <a:gdLst>
                <a:gd name="connsiteX0" fmla="*/ 204672 w 288628"/>
                <a:gd name="connsiteY0" fmla="*/ 201166 h 390851"/>
                <a:gd name="connsiteX1" fmla="*/ 208065 w 288628"/>
                <a:gd name="connsiteY1" fmla="*/ 207650 h 390851"/>
                <a:gd name="connsiteX2" fmla="*/ 218195 w 288628"/>
                <a:gd name="connsiteY2" fmla="*/ 207900 h 390851"/>
                <a:gd name="connsiteX3" fmla="*/ 223909 w 288628"/>
                <a:gd name="connsiteY3" fmla="*/ 208423 h 390851"/>
                <a:gd name="connsiteX4" fmla="*/ 227277 w 288628"/>
                <a:gd name="connsiteY4" fmla="*/ 207900 h 390851"/>
                <a:gd name="connsiteX5" fmla="*/ 228075 w 288628"/>
                <a:gd name="connsiteY5" fmla="*/ 209720 h 390851"/>
                <a:gd name="connsiteX6" fmla="*/ 231968 w 288628"/>
                <a:gd name="connsiteY6" fmla="*/ 214409 h 390851"/>
                <a:gd name="connsiteX7" fmla="*/ 239503 w 288628"/>
                <a:gd name="connsiteY7" fmla="*/ 222191 h 390851"/>
                <a:gd name="connsiteX8" fmla="*/ 241823 w 288628"/>
                <a:gd name="connsiteY8" fmla="*/ 226606 h 390851"/>
                <a:gd name="connsiteX9" fmla="*/ 244692 w 288628"/>
                <a:gd name="connsiteY9" fmla="*/ 228426 h 390851"/>
                <a:gd name="connsiteX10" fmla="*/ 252227 w 288628"/>
                <a:gd name="connsiteY10" fmla="*/ 235958 h 390851"/>
                <a:gd name="connsiteX11" fmla="*/ 252477 w 288628"/>
                <a:gd name="connsiteY11" fmla="*/ 238552 h 390851"/>
                <a:gd name="connsiteX12" fmla="*/ 254573 w 288628"/>
                <a:gd name="connsiteY12" fmla="*/ 244538 h 390851"/>
                <a:gd name="connsiteX13" fmla="*/ 257417 w 288628"/>
                <a:gd name="connsiteY13" fmla="*/ 250499 h 390851"/>
                <a:gd name="connsiteX14" fmla="*/ 257941 w 288628"/>
                <a:gd name="connsiteY14" fmla="*/ 253617 h 390851"/>
                <a:gd name="connsiteX15" fmla="*/ 262083 w 288628"/>
                <a:gd name="connsiteY15" fmla="*/ 258804 h 390851"/>
                <a:gd name="connsiteX16" fmla="*/ 263405 w 288628"/>
                <a:gd name="connsiteY16" fmla="*/ 259328 h 390851"/>
                <a:gd name="connsiteX17" fmla="*/ 269892 w 288628"/>
                <a:gd name="connsiteY17" fmla="*/ 257507 h 390851"/>
                <a:gd name="connsiteX18" fmla="*/ 273011 w 288628"/>
                <a:gd name="connsiteY18" fmla="*/ 262695 h 390851"/>
                <a:gd name="connsiteX19" fmla="*/ 271714 w 288628"/>
                <a:gd name="connsiteY19" fmla="*/ 267634 h 390851"/>
                <a:gd name="connsiteX20" fmla="*/ 273535 w 288628"/>
                <a:gd name="connsiteY20" fmla="*/ 269978 h 390851"/>
                <a:gd name="connsiteX21" fmla="*/ 277428 w 288628"/>
                <a:gd name="connsiteY21" fmla="*/ 269978 h 390851"/>
                <a:gd name="connsiteX22" fmla="*/ 283141 w 288628"/>
                <a:gd name="connsiteY22" fmla="*/ 296715 h 390851"/>
                <a:gd name="connsiteX23" fmla="*/ 284439 w 288628"/>
                <a:gd name="connsiteY23" fmla="*/ 312054 h 390851"/>
                <a:gd name="connsiteX24" fmla="*/ 284439 w 288628"/>
                <a:gd name="connsiteY24" fmla="*/ 316718 h 390851"/>
                <a:gd name="connsiteX25" fmla="*/ 285985 w 288628"/>
                <a:gd name="connsiteY25" fmla="*/ 324250 h 390851"/>
                <a:gd name="connsiteX26" fmla="*/ 286509 w 288628"/>
                <a:gd name="connsiteY26" fmla="*/ 341135 h 390851"/>
                <a:gd name="connsiteX27" fmla="*/ 281045 w 288628"/>
                <a:gd name="connsiteY27" fmla="*/ 340611 h 390851"/>
                <a:gd name="connsiteX28" fmla="*/ 278450 w 288628"/>
                <a:gd name="connsiteY28" fmla="*/ 341135 h 390851"/>
                <a:gd name="connsiteX29" fmla="*/ 277677 w 288628"/>
                <a:gd name="connsiteY29" fmla="*/ 345026 h 390851"/>
                <a:gd name="connsiteX30" fmla="*/ 278974 w 288628"/>
                <a:gd name="connsiteY30" fmla="*/ 348144 h 390851"/>
                <a:gd name="connsiteX31" fmla="*/ 276380 w 288628"/>
                <a:gd name="connsiteY31" fmla="*/ 352558 h 390851"/>
                <a:gd name="connsiteX32" fmla="*/ 271963 w 288628"/>
                <a:gd name="connsiteY32" fmla="*/ 357222 h 390851"/>
                <a:gd name="connsiteX33" fmla="*/ 269618 w 288628"/>
                <a:gd name="connsiteY33" fmla="*/ 362435 h 390851"/>
                <a:gd name="connsiteX34" fmla="*/ 270666 w 288628"/>
                <a:gd name="connsiteY34" fmla="*/ 363732 h 390851"/>
                <a:gd name="connsiteX35" fmla="*/ 269867 w 288628"/>
                <a:gd name="connsiteY35" fmla="*/ 365802 h 390851"/>
                <a:gd name="connsiteX36" fmla="*/ 267272 w 288628"/>
                <a:gd name="connsiteY36" fmla="*/ 367099 h 390851"/>
                <a:gd name="connsiteX37" fmla="*/ 265451 w 288628"/>
                <a:gd name="connsiteY37" fmla="*/ 369443 h 390851"/>
                <a:gd name="connsiteX38" fmla="*/ 265726 w 288628"/>
                <a:gd name="connsiteY38" fmla="*/ 371264 h 390851"/>
                <a:gd name="connsiteX39" fmla="*/ 262856 w 288628"/>
                <a:gd name="connsiteY39" fmla="*/ 376202 h 390851"/>
                <a:gd name="connsiteX40" fmla="*/ 261559 w 288628"/>
                <a:gd name="connsiteY40" fmla="*/ 379819 h 390851"/>
                <a:gd name="connsiteX41" fmla="*/ 261559 w 288628"/>
                <a:gd name="connsiteY41" fmla="*/ 384508 h 390851"/>
                <a:gd name="connsiteX42" fmla="*/ 259488 w 288628"/>
                <a:gd name="connsiteY42" fmla="*/ 387102 h 390851"/>
                <a:gd name="connsiteX43" fmla="*/ 253774 w 288628"/>
                <a:gd name="connsiteY43" fmla="*/ 388398 h 390851"/>
                <a:gd name="connsiteX44" fmla="*/ 250905 w 288628"/>
                <a:gd name="connsiteY44" fmla="*/ 386578 h 390851"/>
                <a:gd name="connsiteX45" fmla="*/ 252477 w 288628"/>
                <a:gd name="connsiteY45" fmla="*/ 383211 h 390851"/>
                <a:gd name="connsiteX46" fmla="*/ 247786 w 288628"/>
                <a:gd name="connsiteY46" fmla="*/ 380093 h 390851"/>
                <a:gd name="connsiteX47" fmla="*/ 238704 w 288628"/>
                <a:gd name="connsiteY47" fmla="*/ 377749 h 390851"/>
                <a:gd name="connsiteX48" fmla="*/ 238954 w 288628"/>
                <a:gd name="connsiteY48" fmla="*/ 376701 h 390851"/>
                <a:gd name="connsiteX49" fmla="*/ 226504 w 288628"/>
                <a:gd name="connsiteY49" fmla="*/ 375928 h 390851"/>
                <a:gd name="connsiteX50" fmla="*/ 220765 w 288628"/>
                <a:gd name="connsiteY50" fmla="*/ 376976 h 390851"/>
                <a:gd name="connsiteX51" fmla="*/ 208564 w 288628"/>
                <a:gd name="connsiteY51" fmla="*/ 378796 h 390851"/>
                <a:gd name="connsiteX52" fmla="*/ 205719 w 288628"/>
                <a:gd name="connsiteY52" fmla="*/ 381116 h 390851"/>
                <a:gd name="connsiteX53" fmla="*/ 205969 w 288628"/>
                <a:gd name="connsiteY53" fmla="*/ 383460 h 390851"/>
                <a:gd name="connsiteX54" fmla="*/ 207791 w 288628"/>
                <a:gd name="connsiteY54" fmla="*/ 387875 h 390851"/>
                <a:gd name="connsiteX55" fmla="*/ 206218 w 288628"/>
                <a:gd name="connsiteY55" fmla="*/ 390469 h 390851"/>
                <a:gd name="connsiteX56" fmla="*/ 202850 w 288628"/>
                <a:gd name="connsiteY56" fmla="*/ 389945 h 390851"/>
                <a:gd name="connsiteX57" fmla="*/ 200255 w 288628"/>
                <a:gd name="connsiteY57" fmla="*/ 387625 h 390851"/>
                <a:gd name="connsiteX58" fmla="*/ 187007 w 288628"/>
                <a:gd name="connsiteY58" fmla="*/ 387102 h 390851"/>
                <a:gd name="connsiteX59" fmla="*/ 181542 w 288628"/>
                <a:gd name="connsiteY59" fmla="*/ 382961 h 390851"/>
                <a:gd name="connsiteX60" fmla="*/ 175829 w 288628"/>
                <a:gd name="connsiteY60" fmla="*/ 382438 h 390851"/>
                <a:gd name="connsiteX61" fmla="*/ 173234 w 288628"/>
                <a:gd name="connsiteY61" fmla="*/ 383485 h 390851"/>
                <a:gd name="connsiteX62" fmla="*/ 169865 w 288628"/>
                <a:gd name="connsiteY62" fmla="*/ 383211 h 390851"/>
                <a:gd name="connsiteX63" fmla="*/ 168044 w 288628"/>
                <a:gd name="connsiteY63" fmla="*/ 383984 h 390851"/>
                <a:gd name="connsiteX64" fmla="*/ 161282 w 288628"/>
                <a:gd name="connsiteY64" fmla="*/ 381141 h 390851"/>
                <a:gd name="connsiteX65" fmla="*/ 154795 w 288628"/>
                <a:gd name="connsiteY65" fmla="*/ 381664 h 390851"/>
                <a:gd name="connsiteX66" fmla="*/ 154271 w 288628"/>
                <a:gd name="connsiteY66" fmla="*/ 380367 h 390851"/>
                <a:gd name="connsiteX67" fmla="*/ 149331 w 288628"/>
                <a:gd name="connsiteY67" fmla="*/ 378023 h 390851"/>
                <a:gd name="connsiteX68" fmla="*/ 147784 w 288628"/>
                <a:gd name="connsiteY68" fmla="*/ 377749 h 390851"/>
                <a:gd name="connsiteX69" fmla="*/ 147510 w 288628"/>
                <a:gd name="connsiteY69" fmla="*/ 374905 h 390851"/>
                <a:gd name="connsiteX70" fmla="*/ 144391 w 288628"/>
                <a:gd name="connsiteY70" fmla="*/ 366849 h 390851"/>
                <a:gd name="connsiteX71" fmla="*/ 143617 w 288628"/>
                <a:gd name="connsiteY71" fmla="*/ 364255 h 390851"/>
                <a:gd name="connsiteX72" fmla="*/ 144142 w 288628"/>
                <a:gd name="connsiteY72" fmla="*/ 360090 h 390851"/>
                <a:gd name="connsiteX73" fmla="*/ 146736 w 288628"/>
                <a:gd name="connsiteY73" fmla="*/ 353356 h 390851"/>
                <a:gd name="connsiteX74" fmla="*/ 145963 w 288628"/>
                <a:gd name="connsiteY74" fmla="*/ 346597 h 390851"/>
                <a:gd name="connsiteX75" fmla="*/ 145189 w 288628"/>
                <a:gd name="connsiteY75" fmla="*/ 344253 h 390851"/>
                <a:gd name="connsiteX76" fmla="*/ 145963 w 288628"/>
                <a:gd name="connsiteY76" fmla="*/ 340886 h 390851"/>
                <a:gd name="connsiteX77" fmla="*/ 147011 w 288628"/>
                <a:gd name="connsiteY77" fmla="*/ 334401 h 390851"/>
                <a:gd name="connsiteX78" fmla="*/ 146212 w 288628"/>
                <a:gd name="connsiteY78" fmla="*/ 332306 h 390851"/>
                <a:gd name="connsiteX79" fmla="*/ 150379 w 288628"/>
                <a:gd name="connsiteY79" fmla="*/ 326869 h 390851"/>
                <a:gd name="connsiteX80" fmla="*/ 151926 w 288628"/>
                <a:gd name="connsiteY80" fmla="*/ 321930 h 390851"/>
                <a:gd name="connsiteX81" fmla="*/ 153498 w 288628"/>
                <a:gd name="connsiteY81" fmla="*/ 323477 h 390851"/>
                <a:gd name="connsiteX82" fmla="*/ 154795 w 288628"/>
                <a:gd name="connsiteY82" fmla="*/ 320633 h 390851"/>
                <a:gd name="connsiteX83" fmla="*/ 149606 w 288628"/>
                <a:gd name="connsiteY83" fmla="*/ 315695 h 390851"/>
                <a:gd name="connsiteX84" fmla="*/ 145963 w 288628"/>
                <a:gd name="connsiteY84" fmla="*/ 316742 h 390851"/>
                <a:gd name="connsiteX85" fmla="*/ 139974 w 288628"/>
                <a:gd name="connsiteY85" fmla="*/ 314648 h 390851"/>
                <a:gd name="connsiteX86" fmla="*/ 136856 w 288628"/>
                <a:gd name="connsiteY86" fmla="*/ 313101 h 390851"/>
                <a:gd name="connsiteX87" fmla="*/ 129845 w 288628"/>
                <a:gd name="connsiteY87" fmla="*/ 311530 h 390851"/>
                <a:gd name="connsiteX88" fmla="*/ 126202 w 288628"/>
                <a:gd name="connsiteY88" fmla="*/ 309210 h 390851"/>
                <a:gd name="connsiteX89" fmla="*/ 112704 w 288628"/>
                <a:gd name="connsiteY89" fmla="*/ 305045 h 390851"/>
                <a:gd name="connsiteX90" fmla="*/ 110109 w 288628"/>
                <a:gd name="connsiteY90" fmla="*/ 302451 h 390851"/>
                <a:gd name="connsiteX91" fmla="*/ 111656 w 288628"/>
                <a:gd name="connsiteY91" fmla="*/ 299857 h 390851"/>
                <a:gd name="connsiteX92" fmla="*/ 107514 w 288628"/>
                <a:gd name="connsiteY92" fmla="*/ 295967 h 390851"/>
                <a:gd name="connsiteX93" fmla="*/ 102823 w 288628"/>
                <a:gd name="connsiteY93" fmla="*/ 295967 h 390851"/>
                <a:gd name="connsiteX94" fmla="*/ 100503 w 288628"/>
                <a:gd name="connsiteY94" fmla="*/ 299583 h 390851"/>
                <a:gd name="connsiteX95" fmla="*/ 98407 w 288628"/>
                <a:gd name="connsiteY95" fmla="*/ 304272 h 390851"/>
                <a:gd name="connsiteX96" fmla="*/ 99455 w 288628"/>
                <a:gd name="connsiteY96" fmla="*/ 307116 h 390851"/>
                <a:gd name="connsiteX97" fmla="*/ 96860 w 288628"/>
                <a:gd name="connsiteY97" fmla="*/ 310233 h 390851"/>
                <a:gd name="connsiteX98" fmla="*/ 95562 w 288628"/>
                <a:gd name="connsiteY98" fmla="*/ 308936 h 390851"/>
                <a:gd name="connsiteX99" fmla="*/ 92968 w 288628"/>
                <a:gd name="connsiteY99" fmla="*/ 312577 h 390851"/>
                <a:gd name="connsiteX100" fmla="*/ 86730 w 288628"/>
                <a:gd name="connsiteY100" fmla="*/ 318538 h 390851"/>
                <a:gd name="connsiteX101" fmla="*/ 82039 w 288628"/>
                <a:gd name="connsiteY101" fmla="*/ 322454 h 390851"/>
                <a:gd name="connsiteX102" fmla="*/ 78920 w 288628"/>
                <a:gd name="connsiteY102" fmla="*/ 320883 h 390851"/>
                <a:gd name="connsiteX103" fmla="*/ 75303 w 288628"/>
                <a:gd name="connsiteY103" fmla="*/ 317765 h 390851"/>
                <a:gd name="connsiteX104" fmla="*/ 71385 w 288628"/>
                <a:gd name="connsiteY104" fmla="*/ 316468 h 390851"/>
                <a:gd name="connsiteX105" fmla="*/ 67244 w 288628"/>
                <a:gd name="connsiteY105" fmla="*/ 316992 h 390851"/>
                <a:gd name="connsiteX106" fmla="*/ 55816 w 288628"/>
                <a:gd name="connsiteY106" fmla="*/ 312054 h 390851"/>
                <a:gd name="connsiteX107" fmla="*/ 48281 w 288628"/>
                <a:gd name="connsiteY107" fmla="*/ 312577 h 390851"/>
                <a:gd name="connsiteX108" fmla="*/ 42293 w 288628"/>
                <a:gd name="connsiteY108" fmla="*/ 315421 h 390851"/>
                <a:gd name="connsiteX109" fmla="*/ 38650 w 288628"/>
                <a:gd name="connsiteY109" fmla="*/ 316194 h 390851"/>
                <a:gd name="connsiteX110" fmla="*/ 36854 w 288628"/>
                <a:gd name="connsiteY110" fmla="*/ 312827 h 390851"/>
                <a:gd name="connsiteX111" fmla="*/ 34758 w 288628"/>
                <a:gd name="connsiteY111" fmla="*/ 312054 h 390851"/>
                <a:gd name="connsiteX112" fmla="*/ 43341 w 288628"/>
                <a:gd name="connsiteY112" fmla="*/ 302177 h 390851"/>
                <a:gd name="connsiteX113" fmla="*/ 46983 w 288628"/>
                <a:gd name="connsiteY113" fmla="*/ 298810 h 390851"/>
                <a:gd name="connsiteX114" fmla="*/ 50876 w 288628"/>
                <a:gd name="connsiteY114" fmla="*/ 297513 h 390851"/>
                <a:gd name="connsiteX115" fmla="*/ 60232 w 288628"/>
                <a:gd name="connsiteY115" fmla="*/ 294919 h 390851"/>
                <a:gd name="connsiteX116" fmla="*/ 63077 w 288628"/>
                <a:gd name="connsiteY116" fmla="*/ 292824 h 390851"/>
                <a:gd name="connsiteX117" fmla="*/ 67767 w 288628"/>
                <a:gd name="connsiteY117" fmla="*/ 286339 h 390851"/>
                <a:gd name="connsiteX118" fmla="*/ 71909 w 288628"/>
                <a:gd name="connsiteY118" fmla="*/ 287113 h 390851"/>
                <a:gd name="connsiteX119" fmla="*/ 71909 w 288628"/>
                <a:gd name="connsiteY119" fmla="*/ 284793 h 390851"/>
                <a:gd name="connsiteX120" fmla="*/ 74255 w 288628"/>
                <a:gd name="connsiteY120" fmla="*/ 283222 h 390851"/>
                <a:gd name="connsiteX121" fmla="*/ 77124 w 288628"/>
                <a:gd name="connsiteY121" fmla="*/ 277760 h 390851"/>
                <a:gd name="connsiteX122" fmla="*/ 80218 w 288628"/>
                <a:gd name="connsiteY122" fmla="*/ 275166 h 390851"/>
                <a:gd name="connsiteX123" fmla="*/ 88028 w 288628"/>
                <a:gd name="connsiteY123" fmla="*/ 272048 h 390851"/>
                <a:gd name="connsiteX124" fmla="*/ 95038 w 288628"/>
                <a:gd name="connsiteY124" fmla="*/ 269729 h 390851"/>
                <a:gd name="connsiteX125" fmla="*/ 98931 w 288628"/>
                <a:gd name="connsiteY125" fmla="*/ 266860 h 390851"/>
                <a:gd name="connsiteX126" fmla="*/ 98681 w 288628"/>
                <a:gd name="connsiteY126" fmla="*/ 263743 h 390851"/>
                <a:gd name="connsiteX127" fmla="*/ 100503 w 288628"/>
                <a:gd name="connsiteY127" fmla="*/ 259079 h 390851"/>
                <a:gd name="connsiteX128" fmla="*/ 103871 w 288628"/>
                <a:gd name="connsiteY128" fmla="*/ 257782 h 390851"/>
                <a:gd name="connsiteX129" fmla="*/ 104121 w 288628"/>
                <a:gd name="connsiteY129" fmla="*/ 256210 h 390851"/>
                <a:gd name="connsiteX130" fmla="*/ 108287 w 288628"/>
                <a:gd name="connsiteY130" fmla="*/ 253367 h 390851"/>
                <a:gd name="connsiteX131" fmla="*/ 111406 w 288628"/>
                <a:gd name="connsiteY131" fmla="*/ 254390 h 390851"/>
                <a:gd name="connsiteX132" fmla="*/ 116596 w 288628"/>
                <a:gd name="connsiteY132" fmla="*/ 253367 h 390851"/>
                <a:gd name="connsiteX133" fmla="*/ 123357 w 288628"/>
                <a:gd name="connsiteY133" fmla="*/ 252844 h 390851"/>
                <a:gd name="connsiteX134" fmla="*/ 126476 w 288628"/>
                <a:gd name="connsiteY134" fmla="*/ 253093 h 390851"/>
                <a:gd name="connsiteX135" fmla="*/ 133488 w 288628"/>
                <a:gd name="connsiteY135" fmla="*/ 248679 h 390851"/>
                <a:gd name="connsiteX136" fmla="*/ 130618 w 288628"/>
                <a:gd name="connsiteY136" fmla="*/ 245561 h 390851"/>
                <a:gd name="connsiteX137" fmla="*/ 120488 w 288628"/>
                <a:gd name="connsiteY137" fmla="*/ 241670 h 390851"/>
                <a:gd name="connsiteX138" fmla="*/ 115822 w 288628"/>
                <a:gd name="connsiteY138" fmla="*/ 239849 h 390851"/>
                <a:gd name="connsiteX139" fmla="*/ 101027 w 288628"/>
                <a:gd name="connsiteY139" fmla="*/ 235435 h 390851"/>
                <a:gd name="connsiteX140" fmla="*/ 96586 w 288628"/>
                <a:gd name="connsiteY140" fmla="*/ 233115 h 390851"/>
                <a:gd name="connsiteX141" fmla="*/ 92693 w 288628"/>
                <a:gd name="connsiteY141" fmla="*/ 232317 h 390851"/>
                <a:gd name="connsiteX142" fmla="*/ 85682 w 288628"/>
                <a:gd name="connsiteY142" fmla="*/ 234138 h 390851"/>
                <a:gd name="connsiteX143" fmla="*/ 85158 w 288628"/>
                <a:gd name="connsiteY143" fmla="*/ 233115 h 390851"/>
                <a:gd name="connsiteX144" fmla="*/ 80243 w 288628"/>
                <a:gd name="connsiteY144" fmla="*/ 233614 h 390851"/>
                <a:gd name="connsiteX145" fmla="*/ 75552 w 288628"/>
                <a:gd name="connsiteY145" fmla="*/ 229973 h 390851"/>
                <a:gd name="connsiteX146" fmla="*/ 71660 w 288628"/>
                <a:gd name="connsiteY146" fmla="*/ 229973 h 390851"/>
                <a:gd name="connsiteX147" fmla="*/ 72184 w 288628"/>
                <a:gd name="connsiteY147" fmla="*/ 227653 h 390851"/>
                <a:gd name="connsiteX148" fmla="*/ 75028 w 288628"/>
                <a:gd name="connsiteY148" fmla="*/ 228152 h 390851"/>
                <a:gd name="connsiteX149" fmla="*/ 76849 w 288628"/>
                <a:gd name="connsiteY149" fmla="*/ 226855 h 390851"/>
                <a:gd name="connsiteX150" fmla="*/ 78920 w 288628"/>
                <a:gd name="connsiteY150" fmla="*/ 222964 h 390851"/>
                <a:gd name="connsiteX151" fmla="*/ 79968 w 288628"/>
                <a:gd name="connsiteY151" fmla="*/ 218824 h 390851"/>
                <a:gd name="connsiteX152" fmla="*/ 83611 w 288628"/>
                <a:gd name="connsiteY152" fmla="*/ 218824 h 390851"/>
                <a:gd name="connsiteX153" fmla="*/ 91396 w 288628"/>
                <a:gd name="connsiteY153" fmla="*/ 214135 h 390851"/>
                <a:gd name="connsiteX154" fmla="*/ 90098 w 288628"/>
                <a:gd name="connsiteY154" fmla="*/ 211291 h 390851"/>
                <a:gd name="connsiteX155" fmla="*/ 95038 w 288628"/>
                <a:gd name="connsiteY155" fmla="*/ 208423 h 390851"/>
                <a:gd name="connsiteX156" fmla="*/ 101800 w 288628"/>
                <a:gd name="connsiteY156" fmla="*/ 206079 h 390851"/>
                <a:gd name="connsiteX157" fmla="*/ 103871 w 288628"/>
                <a:gd name="connsiteY157" fmla="*/ 204258 h 390851"/>
                <a:gd name="connsiteX158" fmla="*/ 103622 w 288628"/>
                <a:gd name="connsiteY158" fmla="*/ 200118 h 390851"/>
                <a:gd name="connsiteX159" fmla="*/ 107514 w 288628"/>
                <a:gd name="connsiteY159" fmla="*/ 197524 h 390851"/>
                <a:gd name="connsiteX160" fmla="*/ 109061 w 288628"/>
                <a:gd name="connsiteY160" fmla="*/ 194132 h 390851"/>
                <a:gd name="connsiteX161" fmla="*/ 109585 w 288628"/>
                <a:gd name="connsiteY161" fmla="*/ 190516 h 390851"/>
                <a:gd name="connsiteX162" fmla="*/ 112180 w 288628"/>
                <a:gd name="connsiteY162" fmla="*/ 189718 h 390851"/>
                <a:gd name="connsiteX163" fmla="*/ 115049 w 288628"/>
                <a:gd name="connsiteY163" fmla="*/ 190516 h 390851"/>
                <a:gd name="connsiteX164" fmla="*/ 111406 w 288628"/>
                <a:gd name="connsiteY164" fmla="*/ 180115 h 390851"/>
                <a:gd name="connsiteX165" fmla="*/ 106216 w 288628"/>
                <a:gd name="connsiteY165" fmla="*/ 180639 h 390851"/>
                <a:gd name="connsiteX166" fmla="*/ 99729 w 288628"/>
                <a:gd name="connsiteY166" fmla="*/ 179841 h 390851"/>
                <a:gd name="connsiteX167" fmla="*/ 95313 w 288628"/>
                <a:gd name="connsiteY167" fmla="*/ 178045 h 390851"/>
                <a:gd name="connsiteX168" fmla="*/ 61530 w 288628"/>
                <a:gd name="connsiteY168" fmla="*/ 160886 h 390851"/>
                <a:gd name="connsiteX169" fmla="*/ 58161 w 288628"/>
                <a:gd name="connsiteY169" fmla="*/ 158816 h 390851"/>
                <a:gd name="connsiteX170" fmla="*/ 55542 w 288628"/>
                <a:gd name="connsiteY170" fmla="*/ 155972 h 390851"/>
                <a:gd name="connsiteX171" fmla="*/ 51649 w 288628"/>
                <a:gd name="connsiteY171" fmla="*/ 149987 h 390851"/>
                <a:gd name="connsiteX172" fmla="*/ 49054 w 288628"/>
                <a:gd name="connsiteY172" fmla="*/ 147143 h 390851"/>
                <a:gd name="connsiteX173" fmla="*/ 46460 w 288628"/>
                <a:gd name="connsiteY173" fmla="*/ 145821 h 390851"/>
                <a:gd name="connsiteX174" fmla="*/ 43092 w 288628"/>
                <a:gd name="connsiteY174" fmla="*/ 145322 h 390851"/>
                <a:gd name="connsiteX175" fmla="*/ 32438 w 288628"/>
                <a:gd name="connsiteY175" fmla="*/ 145322 h 390851"/>
                <a:gd name="connsiteX176" fmla="*/ 24129 w 288628"/>
                <a:gd name="connsiteY176" fmla="*/ 145572 h 390851"/>
                <a:gd name="connsiteX177" fmla="*/ 20486 w 288628"/>
                <a:gd name="connsiteY177" fmla="*/ 145322 h 390851"/>
                <a:gd name="connsiteX178" fmla="*/ 10606 w 288628"/>
                <a:gd name="connsiteY178" fmla="*/ 143228 h 390851"/>
                <a:gd name="connsiteX179" fmla="*/ 13201 w 288628"/>
                <a:gd name="connsiteY179" fmla="*/ 139611 h 390851"/>
                <a:gd name="connsiteX180" fmla="*/ 8535 w 288628"/>
                <a:gd name="connsiteY180" fmla="*/ 138813 h 390851"/>
                <a:gd name="connsiteX181" fmla="*/ 5166 w 288628"/>
                <a:gd name="connsiteY181" fmla="*/ 137516 h 390851"/>
                <a:gd name="connsiteX182" fmla="*/ -2119 w 288628"/>
                <a:gd name="connsiteY182" fmla="*/ 133375 h 390851"/>
                <a:gd name="connsiteX183" fmla="*/ -572 w 288628"/>
                <a:gd name="connsiteY183" fmla="*/ 132079 h 390851"/>
                <a:gd name="connsiteX184" fmla="*/ 2821 w 288628"/>
                <a:gd name="connsiteY184" fmla="*/ 131281 h 390851"/>
                <a:gd name="connsiteX185" fmla="*/ 8011 w 288628"/>
                <a:gd name="connsiteY185" fmla="*/ 131281 h 390851"/>
                <a:gd name="connsiteX186" fmla="*/ 13725 w 288628"/>
                <a:gd name="connsiteY186" fmla="*/ 129460 h 390851"/>
                <a:gd name="connsiteX187" fmla="*/ 18141 w 288628"/>
                <a:gd name="connsiteY187" fmla="*/ 126616 h 390851"/>
                <a:gd name="connsiteX188" fmla="*/ 19962 w 288628"/>
                <a:gd name="connsiteY188" fmla="*/ 126866 h 390851"/>
                <a:gd name="connsiteX189" fmla="*/ 24129 w 288628"/>
                <a:gd name="connsiteY189" fmla="*/ 121155 h 390851"/>
                <a:gd name="connsiteX190" fmla="*/ 29319 w 288628"/>
                <a:gd name="connsiteY190" fmla="*/ 114919 h 390851"/>
                <a:gd name="connsiteX191" fmla="*/ 33735 w 288628"/>
                <a:gd name="connsiteY191" fmla="*/ 107911 h 390851"/>
                <a:gd name="connsiteX192" fmla="*/ 43615 w 288628"/>
                <a:gd name="connsiteY192" fmla="*/ 89230 h 390851"/>
                <a:gd name="connsiteX193" fmla="*/ 48032 w 288628"/>
                <a:gd name="connsiteY193" fmla="*/ 82720 h 390851"/>
                <a:gd name="connsiteX194" fmla="*/ 66994 w 288628"/>
                <a:gd name="connsiteY194" fmla="*/ 61171 h 390851"/>
                <a:gd name="connsiteX195" fmla="*/ 71136 w 288628"/>
                <a:gd name="connsiteY195" fmla="*/ 56507 h 390851"/>
                <a:gd name="connsiteX196" fmla="*/ 72184 w 288628"/>
                <a:gd name="connsiteY196" fmla="*/ 57280 h 390851"/>
                <a:gd name="connsiteX197" fmla="*/ 75826 w 288628"/>
                <a:gd name="connsiteY197" fmla="*/ 56233 h 390851"/>
                <a:gd name="connsiteX198" fmla="*/ 76350 w 288628"/>
                <a:gd name="connsiteY198" fmla="*/ 54412 h 390851"/>
                <a:gd name="connsiteX199" fmla="*/ 83087 w 288628"/>
                <a:gd name="connsiteY199" fmla="*/ 50521 h 390851"/>
                <a:gd name="connsiteX200" fmla="*/ 85682 w 288628"/>
                <a:gd name="connsiteY200" fmla="*/ 47403 h 390851"/>
                <a:gd name="connsiteX201" fmla="*/ 88551 w 288628"/>
                <a:gd name="connsiteY201" fmla="*/ 42465 h 390851"/>
                <a:gd name="connsiteX202" fmla="*/ 97633 w 288628"/>
                <a:gd name="connsiteY202" fmla="*/ 32339 h 390851"/>
                <a:gd name="connsiteX203" fmla="*/ 99978 w 288628"/>
                <a:gd name="connsiteY203" fmla="*/ 29221 h 390851"/>
                <a:gd name="connsiteX204" fmla="*/ 98956 w 288628"/>
                <a:gd name="connsiteY204" fmla="*/ 25605 h 390851"/>
                <a:gd name="connsiteX205" fmla="*/ 105692 w 288628"/>
                <a:gd name="connsiteY205" fmla="*/ 18073 h 390851"/>
                <a:gd name="connsiteX206" fmla="*/ 111930 w 288628"/>
                <a:gd name="connsiteY206" fmla="*/ 12087 h 390851"/>
                <a:gd name="connsiteX207" fmla="*/ 117644 w 288628"/>
                <a:gd name="connsiteY207" fmla="*/ 7947 h 390851"/>
                <a:gd name="connsiteX208" fmla="*/ 121810 w 288628"/>
                <a:gd name="connsiteY208" fmla="*/ 5602 h 390851"/>
                <a:gd name="connsiteX209" fmla="*/ 129345 w 288628"/>
                <a:gd name="connsiteY209" fmla="*/ 1961 h 390851"/>
                <a:gd name="connsiteX210" fmla="*/ 131666 w 288628"/>
                <a:gd name="connsiteY210" fmla="*/ 5328 h 390851"/>
                <a:gd name="connsiteX211" fmla="*/ 135833 w 288628"/>
                <a:gd name="connsiteY211" fmla="*/ 3782 h 390851"/>
                <a:gd name="connsiteX212" fmla="*/ 140773 w 288628"/>
                <a:gd name="connsiteY212" fmla="*/ 3532 h 390851"/>
                <a:gd name="connsiteX213" fmla="*/ 151951 w 288628"/>
                <a:gd name="connsiteY213" fmla="*/ 415 h 390851"/>
                <a:gd name="connsiteX214" fmla="*/ 161033 w 288628"/>
                <a:gd name="connsiteY214" fmla="*/ -383 h 390851"/>
                <a:gd name="connsiteX215" fmla="*/ 165973 w 288628"/>
                <a:gd name="connsiteY215" fmla="*/ 5852 h 390851"/>
                <a:gd name="connsiteX216" fmla="*/ 166746 w 288628"/>
                <a:gd name="connsiteY216" fmla="*/ 10266 h 390851"/>
                <a:gd name="connsiteX217" fmla="*/ 161307 w 288628"/>
                <a:gd name="connsiteY217" fmla="*/ 13384 h 390851"/>
                <a:gd name="connsiteX218" fmla="*/ 161307 w 288628"/>
                <a:gd name="connsiteY218" fmla="*/ 15205 h 390851"/>
                <a:gd name="connsiteX219" fmla="*/ 156891 w 288628"/>
                <a:gd name="connsiteY219" fmla="*/ 17025 h 390851"/>
                <a:gd name="connsiteX220" fmla="*/ 150903 w 288628"/>
                <a:gd name="connsiteY220" fmla="*/ 17025 h 390851"/>
                <a:gd name="connsiteX221" fmla="*/ 142844 w 288628"/>
                <a:gd name="connsiteY221" fmla="*/ 18073 h 390851"/>
                <a:gd name="connsiteX222" fmla="*/ 137404 w 288628"/>
                <a:gd name="connsiteY222" fmla="*/ 19096 h 390851"/>
                <a:gd name="connsiteX223" fmla="*/ 139475 w 288628"/>
                <a:gd name="connsiteY223" fmla="*/ 24807 h 390851"/>
                <a:gd name="connsiteX224" fmla="*/ 146237 w 288628"/>
                <a:gd name="connsiteY224" fmla="*/ 23784 h 390851"/>
                <a:gd name="connsiteX225" fmla="*/ 146736 w 288628"/>
                <a:gd name="connsiteY225" fmla="*/ 26628 h 390851"/>
                <a:gd name="connsiteX226" fmla="*/ 145439 w 288628"/>
                <a:gd name="connsiteY226" fmla="*/ 30020 h 390851"/>
                <a:gd name="connsiteX227" fmla="*/ 141547 w 288628"/>
                <a:gd name="connsiteY227" fmla="*/ 35731 h 390851"/>
                <a:gd name="connsiteX228" fmla="*/ 144416 w 288628"/>
                <a:gd name="connsiteY228" fmla="*/ 45059 h 390851"/>
                <a:gd name="connsiteX229" fmla="*/ 151951 w 288628"/>
                <a:gd name="connsiteY229" fmla="*/ 51294 h 390851"/>
                <a:gd name="connsiteX230" fmla="*/ 154271 w 288628"/>
                <a:gd name="connsiteY230" fmla="*/ 58053 h 390851"/>
                <a:gd name="connsiteX231" fmla="*/ 160260 w 288628"/>
                <a:gd name="connsiteY231" fmla="*/ 70250 h 390851"/>
                <a:gd name="connsiteX232" fmla="*/ 162330 w 288628"/>
                <a:gd name="connsiteY232" fmla="*/ 71572 h 390851"/>
                <a:gd name="connsiteX233" fmla="*/ 162854 w 288628"/>
                <a:gd name="connsiteY233" fmla="*/ 75712 h 390851"/>
                <a:gd name="connsiteX234" fmla="*/ 160260 w 288628"/>
                <a:gd name="connsiteY234" fmla="*/ 77533 h 390851"/>
                <a:gd name="connsiteX235" fmla="*/ 163104 w 288628"/>
                <a:gd name="connsiteY235" fmla="*/ 85838 h 390851"/>
                <a:gd name="connsiteX236" fmla="*/ 172211 w 288628"/>
                <a:gd name="connsiteY236" fmla="*/ 92347 h 390851"/>
                <a:gd name="connsiteX237" fmla="*/ 173234 w 288628"/>
                <a:gd name="connsiteY237" fmla="*/ 95715 h 390851"/>
                <a:gd name="connsiteX238" fmla="*/ 168568 w 288628"/>
                <a:gd name="connsiteY238" fmla="*/ 100903 h 390851"/>
                <a:gd name="connsiteX239" fmla="*/ 174281 w 288628"/>
                <a:gd name="connsiteY239" fmla="*/ 107662 h 390851"/>
                <a:gd name="connsiteX240" fmla="*/ 175829 w 288628"/>
                <a:gd name="connsiteY240" fmla="*/ 112076 h 390851"/>
                <a:gd name="connsiteX241" fmla="*/ 174531 w 288628"/>
                <a:gd name="connsiteY241" fmla="*/ 115718 h 390851"/>
                <a:gd name="connsiteX242" fmla="*/ 172211 w 288628"/>
                <a:gd name="connsiteY242" fmla="*/ 117538 h 390851"/>
                <a:gd name="connsiteX243" fmla="*/ 169341 w 288628"/>
                <a:gd name="connsiteY243" fmla="*/ 118311 h 390851"/>
                <a:gd name="connsiteX244" fmla="*/ 163104 w 288628"/>
                <a:gd name="connsiteY244" fmla="*/ 124547 h 390851"/>
                <a:gd name="connsiteX245" fmla="*/ 152201 w 288628"/>
                <a:gd name="connsiteY245" fmla="*/ 131804 h 390851"/>
                <a:gd name="connsiteX246" fmla="*/ 149606 w 288628"/>
                <a:gd name="connsiteY246" fmla="*/ 134672 h 390851"/>
                <a:gd name="connsiteX247" fmla="*/ 146212 w 288628"/>
                <a:gd name="connsiteY247" fmla="*/ 139337 h 390851"/>
                <a:gd name="connsiteX248" fmla="*/ 143093 w 288628"/>
                <a:gd name="connsiteY248" fmla="*/ 148964 h 390851"/>
                <a:gd name="connsiteX249" fmla="*/ 148033 w 288628"/>
                <a:gd name="connsiteY249" fmla="*/ 148964 h 390851"/>
                <a:gd name="connsiteX250" fmla="*/ 148033 w 288628"/>
                <a:gd name="connsiteY250" fmla="*/ 149987 h 390851"/>
                <a:gd name="connsiteX251" fmla="*/ 153498 w 288628"/>
                <a:gd name="connsiteY251" fmla="*/ 149987 h 390851"/>
                <a:gd name="connsiteX252" fmla="*/ 157914 w 288628"/>
                <a:gd name="connsiteY252" fmla="*/ 151284 h 390851"/>
                <a:gd name="connsiteX253" fmla="*/ 166996 w 288628"/>
                <a:gd name="connsiteY253" fmla="*/ 156222 h 390851"/>
                <a:gd name="connsiteX254" fmla="*/ 170639 w 288628"/>
                <a:gd name="connsiteY254" fmla="*/ 159589 h 390851"/>
                <a:gd name="connsiteX255" fmla="*/ 174007 w 288628"/>
                <a:gd name="connsiteY255" fmla="*/ 163754 h 390851"/>
                <a:gd name="connsiteX256" fmla="*/ 180245 w 288628"/>
                <a:gd name="connsiteY256" fmla="*/ 168941 h 390851"/>
                <a:gd name="connsiteX257" fmla="*/ 182340 w 288628"/>
                <a:gd name="connsiteY257" fmla="*/ 171810 h 390851"/>
                <a:gd name="connsiteX258" fmla="*/ 197137 w 288628"/>
                <a:gd name="connsiteY258" fmla="*/ 187647 h 390851"/>
                <a:gd name="connsiteX259" fmla="*/ 200006 w 288628"/>
                <a:gd name="connsiteY259" fmla="*/ 192586 h 390851"/>
                <a:gd name="connsiteX260" fmla="*/ 202077 w 288628"/>
                <a:gd name="connsiteY260" fmla="*/ 195180 h 39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288628" h="390851">
                  <a:moveTo>
                    <a:pt x="204672" y="201166"/>
                  </a:moveTo>
                  <a:lnTo>
                    <a:pt x="208065" y="207650"/>
                  </a:lnTo>
                  <a:lnTo>
                    <a:pt x="218195" y="207900"/>
                  </a:lnTo>
                  <a:lnTo>
                    <a:pt x="223909" y="208423"/>
                  </a:lnTo>
                  <a:lnTo>
                    <a:pt x="227277" y="207900"/>
                  </a:lnTo>
                  <a:lnTo>
                    <a:pt x="228075" y="209720"/>
                  </a:lnTo>
                  <a:lnTo>
                    <a:pt x="231968" y="214409"/>
                  </a:lnTo>
                  <a:lnTo>
                    <a:pt x="239503" y="222191"/>
                  </a:lnTo>
                  <a:lnTo>
                    <a:pt x="241823" y="226606"/>
                  </a:lnTo>
                  <a:lnTo>
                    <a:pt x="244692" y="228426"/>
                  </a:lnTo>
                  <a:lnTo>
                    <a:pt x="252227" y="235958"/>
                  </a:lnTo>
                  <a:lnTo>
                    <a:pt x="252477" y="238552"/>
                  </a:lnTo>
                  <a:lnTo>
                    <a:pt x="254573" y="244538"/>
                  </a:lnTo>
                  <a:lnTo>
                    <a:pt x="257417" y="250499"/>
                  </a:lnTo>
                  <a:lnTo>
                    <a:pt x="257941" y="253617"/>
                  </a:lnTo>
                  <a:lnTo>
                    <a:pt x="262083" y="258804"/>
                  </a:lnTo>
                  <a:lnTo>
                    <a:pt x="263405" y="259328"/>
                  </a:lnTo>
                  <a:lnTo>
                    <a:pt x="269892" y="257507"/>
                  </a:lnTo>
                  <a:lnTo>
                    <a:pt x="273011" y="262695"/>
                  </a:lnTo>
                  <a:lnTo>
                    <a:pt x="271714" y="267634"/>
                  </a:lnTo>
                  <a:lnTo>
                    <a:pt x="273535" y="269978"/>
                  </a:lnTo>
                  <a:lnTo>
                    <a:pt x="277428" y="269978"/>
                  </a:lnTo>
                  <a:lnTo>
                    <a:pt x="283141" y="296715"/>
                  </a:lnTo>
                  <a:lnTo>
                    <a:pt x="284439" y="312054"/>
                  </a:lnTo>
                  <a:lnTo>
                    <a:pt x="284439" y="316718"/>
                  </a:lnTo>
                  <a:lnTo>
                    <a:pt x="285985" y="324250"/>
                  </a:lnTo>
                  <a:lnTo>
                    <a:pt x="286509" y="341135"/>
                  </a:lnTo>
                  <a:lnTo>
                    <a:pt x="281045" y="340611"/>
                  </a:lnTo>
                  <a:lnTo>
                    <a:pt x="278450" y="341135"/>
                  </a:lnTo>
                  <a:lnTo>
                    <a:pt x="277677" y="345026"/>
                  </a:lnTo>
                  <a:lnTo>
                    <a:pt x="278974" y="348144"/>
                  </a:lnTo>
                  <a:lnTo>
                    <a:pt x="276380" y="352558"/>
                  </a:lnTo>
                  <a:lnTo>
                    <a:pt x="271963" y="357222"/>
                  </a:lnTo>
                  <a:lnTo>
                    <a:pt x="269618" y="362435"/>
                  </a:lnTo>
                  <a:lnTo>
                    <a:pt x="270666" y="363732"/>
                  </a:lnTo>
                  <a:lnTo>
                    <a:pt x="269867" y="365802"/>
                  </a:lnTo>
                  <a:lnTo>
                    <a:pt x="267272" y="367099"/>
                  </a:lnTo>
                  <a:lnTo>
                    <a:pt x="265451" y="369443"/>
                  </a:lnTo>
                  <a:lnTo>
                    <a:pt x="265726" y="371264"/>
                  </a:lnTo>
                  <a:lnTo>
                    <a:pt x="262856" y="376202"/>
                  </a:lnTo>
                  <a:lnTo>
                    <a:pt x="261559" y="379819"/>
                  </a:lnTo>
                  <a:lnTo>
                    <a:pt x="261559" y="384508"/>
                  </a:lnTo>
                  <a:lnTo>
                    <a:pt x="259488" y="387102"/>
                  </a:lnTo>
                  <a:lnTo>
                    <a:pt x="253774" y="388398"/>
                  </a:lnTo>
                  <a:lnTo>
                    <a:pt x="250905" y="386578"/>
                  </a:lnTo>
                  <a:lnTo>
                    <a:pt x="252477" y="383211"/>
                  </a:lnTo>
                  <a:lnTo>
                    <a:pt x="247786" y="380093"/>
                  </a:lnTo>
                  <a:lnTo>
                    <a:pt x="238704" y="377749"/>
                  </a:lnTo>
                  <a:lnTo>
                    <a:pt x="238954" y="376701"/>
                  </a:lnTo>
                  <a:lnTo>
                    <a:pt x="226504" y="375928"/>
                  </a:lnTo>
                  <a:lnTo>
                    <a:pt x="220765" y="376976"/>
                  </a:lnTo>
                  <a:lnTo>
                    <a:pt x="208564" y="378796"/>
                  </a:lnTo>
                  <a:lnTo>
                    <a:pt x="205719" y="381116"/>
                  </a:lnTo>
                  <a:lnTo>
                    <a:pt x="205969" y="383460"/>
                  </a:lnTo>
                  <a:lnTo>
                    <a:pt x="207791" y="387875"/>
                  </a:lnTo>
                  <a:lnTo>
                    <a:pt x="206218" y="390469"/>
                  </a:lnTo>
                  <a:lnTo>
                    <a:pt x="202850" y="389945"/>
                  </a:lnTo>
                  <a:lnTo>
                    <a:pt x="200255" y="387625"/>
                  </a:lnTo>
                  <a:lnTo>
                    <a:pt x="187007" y="387102"/>
                  </a:lnTo>
                  <a:lnTo>
                    <a:pt x="181542" y="382961"/>
                  </a:lnTo>
                  <a:lnTo>
                    <a:pt x="175829" y="382438"/>
                  </a:lnTo>
                  <a:lnTo>
                    <a:pt x="173234" y="383485"/>
                  </a:lnTo>
                  <a:lnTo>
                    <a:pt x="169865" y="383211"/>
                  </a:lnTo>
                  <a:lnTo>
                    <a:pt x="168044" y="383984"/>
                  </a:lnTo>
                  <a:lnTo>
                    <a:pt x="161282" y="381141"/>
                  </a:lnTo>
                  <a:lnTo>
                    <a:pt x="154795" y="381664"/>
                  </a:lnTo>
                  <a:lnTo>
                    <a:pt x="154271" y="380367"/>
                  </a:lnTo>
                  <a:lnTo>
                    <a:pt x="149331" y="378023"/>
                  </a:lnTo>
                  <a:lnTo>
                    <a:pt x="147784" y="377749"/>
                  </a:lnTo>
                  <a:lnTo>
                    <a:pt x="147510" y="374905"/>
                  </a:lnTo>
                  <a:lnTo>
                    <a:pt x="144391" y="366849"/>
                  </a:lnTo>
                  <a:lnTo>
                    <a:pt x="143617" y="364255"/>
                  </a:lnTo>
                  <a:lnTo>
                    <a:pt x="144142" y="360090"/>
                  </a:lnTo>
                  <a:lnTo>
                    <a:pt x="146736" y="353356"/>
                  </a:lnTo>
                  <a:lnTo>
                    <a:pt x="145963" y="346597"/>
                  </a:lnTo>
                  <a:lnTo>
                    <a:pt x="145189" y="344253"/>
                  </a:lnTo>
                  <a:lnTo>
                    <a:pt x="145963" y="340886"/>
                  </a:lnTo>
                  <a:lnTo>
                    <a:pt x="147011" y="334401"/>
                  </a:lnTo>
                  <a:lnTo>
                    <a:pt x="146212" y="332306"/>
                  </a:lnTo>
                  <a:lnTo>
                    <a:pt x="150379" y="326869"/>
                  </a:lnTo>
                  <a:lnTo>
                    <a:pt x="151926" y="321930"/>
                  </a:lnTo>
                  <a:lnTo>
                    <a:pt x="153498" y="323477"/>
                  </a:lnTo>
                  <a:lnTo>
                    <a:pt x="154795" y="320633"/>
                  </a:lnTo>
                  <a:lnTo>
                    <a:pt x="149606" y="315695"/>
                  </a:lnTo>
                  <a:lnTo>
                    <a:pt x="145963" y="316742"/>
                  </a:lnTo>
                  <a:lnTo>
                    <a:pt x="139974" y="314648"/>
                  </a:lnTo>
                  <a:lnTo>
                    <a:pt x="136856" y="313101"/>
                  </a:lnTo>
                  <a:lnTo>
                    <a:pt x="129845" y="311530"/>
                  </a:lnTo>
                  <a:lnTo>
                    <a:pt x="126202" y="309210"/>
                  </a:lnTo>
                  <a:lnTo>
                    <a:pt x="112704" y="305045"/>
                  </a:lnTo>
                  <a:lnTo>
                    <a:pt x="110109" y="302451"/>
                  </a:lnTo>
                  <a:lnTo>
                    <a:pt x="111656" y="299857"/>
                  </a:lnTo>
                  <a:lnTo>
                    <a:pt x="107514" y="295967"/>
                  </a:lnTo>
                  <a:lnTo>
                    <a:pt x="102823" y="295967"/>
                  </a:lnTo>
                  <a:lnTo>
                    <a:pt x="100503" y="299583"/>
                  </a:lnTo>
                  <a:lnTo>
                    <a:pt x="98407" y="304272"/>
                  </a:lnTo>
                  <a:lnTo>
                    <a:pt x="99455" y="307116"/>
                  </a:lnTo>
                  <a:lnTo>
                    <a:pt x="96860" y="310233"/>
                  </a:lnTo>
                  <a:lnTo>
                    <a:pt x="95562" y="308936"/>
                  </a:lnTo>
                  <a:lnTo>
                    <a:pt x="92968" y="312577"/>
                  </a:lnTo>
                  <a:lnTo>
                    <a:pt x="86730" y="318538"/>
                  </a:lnTo>
                  <a:lnTo>
                    <a:pt x="82039" y="322454"/>
                  </a:lnTo>
                  <a:lnTo>
                    <a:pt x="78920" y="320883"/>
                  </a:lnTo>
                  <a:lnTo>
                    <a:pt x="75303" y="317765"/>
                  </a:lnTo>
                  <a:lnTo>
                    <a:pt x="71385" y="316468"/>
                  </a:lnTo>
                  <a:lnTo>
                    <a:pt x="67244" y="316992"/>
                  </a:lnTo>
                  <a:lnTo>
                    <a:pt x="55816" y="312054"/>
                  </a:lnTo>
                  <a:lnTo>
                    <a:pt x="48281" y="312577"/>
                  </a:lnTo>
                  <a:lnTo>
                    <a:pt x="42293" y="315421"/>
                  </a:lnTo>
                  <a:lnTo>
                    <a:pt x="38650" y="316194"/>
                  </a:lnTo>
                  <a:lnTo>
                    <a:pt x="36854" y="312827"/>
                  </a:lnTo>
                  <a:lnTo>
                    <a:pt x="34758" y="312054"/>
                  </a:lnTo>
                  <a:lnTo>
                    <a:pt x="43341" y="302177"/>
                  </a:lnTo>
                  <a:lnTo>
                    <a:pt x="46983" y="298810"/>
                  </a:lnTo>
                  <a:lnTo>
                    <a:pt x="50876" y="297513"/>
                  </a:lnTo>
                  <a:lnTo>
                    <a:pt x="60232" y="294919"/>
                  </a:lnTo>
                  <a:lnTo>
                    <a:pt x="63077" y="292824"/>
                  </a:lnTo>
                  <a:lnTo>
                    <a:pt x="67767" y="286339"/>
                  </a:lnTo>
                  <a:lnTo>
                    <a:pt x="71909" y="287113"/>
                  </a:lnTo>
                  <a:lnTo>
                    <a:pt x="71909" y="284793"/>
                  </a:lnTo>
                  <a:lnTo>
                    <a:pt x="74255" y="283222"/>
                  </a:lnTo>
                  <a:lnTo>
                    <a:pt x="77124" y="277760"/>
                  </a:lnTo>
                  <a:lnTo>
                    <a:pt x="80218" y="275166"/>
                  </a:lnTo>
                  <a:lnTo>
                    <a:pt x="88028" y="272048"/>
                  </a:lnTo>
                  <a:lnTo>
                    <a:pt x="95038" y="269729"/>
                  </a:lnTo>
                  <a:lnTo>
                    <a:pt x="98931" y="266860"/>
                  </a:lnTo>
                  <a:lnTo>
                    <a:pt x="98681" y="263743"/>
                  </a:lnTo>
                  <a:lnTo>
                    <a:pt x="100503" y="259079"/>
                  </a:lnTo>
                  <a:lnTo>
                    <a:pt x="103871" y="257782"/>
                  </a:lnTo>
                  <a:lnTo>
                    <a:pt x="104121" y="256210"/>
                  </a:lnTo>
                  <a:lnTo>
                    <a:pt x="108287" y="253367"/>
                  </a:lnTo>
                  <a:lnTo>
                    <a:pt x="111406" y="254390"/>
                  </a:lnTo>
                  <a:lnTo>
                    <a:pt x="116596" y="253367"/>
                  </a:lnTo>
                  <a:lnTo>
                    <a:pt x="123357" y="252844"/>
                  </a:lnTo>
                  <a:lnTo>
                    <a:pt x="126476" y="253093"/>
                  </a:lnTo>
                  <a:lnTo>
                    <a:pt x="133488" y="248679"/>
                  </a:lnTo>
                  <a:lnTo>
                    <a:pt x="130618" y="245561"/>
                  </a:lnTo>
                  <a:lnTo>
                    <a:pt x="120488" y="241670"/>
                  </a:lnTo>
                  <a:lnTo>
                    <a:pt x="115822" y="239849"/>
                  </a:lnTo>
                  <a:lnTo>
                    <a:pt x="101027" y="235435"/>
                  </a:lnTo>
                  <a:lnTo>
                    <a:pt x="96586" y="233115"/>
                  </a:lnTo>
                  <a:lnTo>
                    <a:pt x="92693" y="232317"/>
                  </a:lnTo>
                  <a:lnTo>
                    <a:pt x="85682" y="234138"/>
                  </a:lnTo>
                  <a:lnTo>
                    <a:pt x="85158" y="233115"/>
                  </a:lnTo>
                  <a:lnTo>
                    <a:pt x="80243" y="233614"/>
                  </a:lnTo>
                  <a:lnTo>
                    <a:pt x="75552" y="229973"/>
                  </a:lnTo>
                  <a:lnTo>
                    <a:pt x="71660" y="229973"/>
                  </a:lnTo>
                  <a:lnTo>
                    <a:pt x="72184" y="227653"/>
                  </a:lnTo>
                  <a:lnTo>
                    <a:pt x="75028" y="228152"/>
                  </a:lnTo>
                  <a:lnTo>
                    <a:pt x="76849" y="226855"/>
                  </a:lnTo>
                  <a:lnTo>
                    <a:pt x="78920" y="222964"/>
                  </a:lnTo>
                  <a:lnTo>
                    <a:pt x="79968" y="218824"/>
                  </a:lnTo>
                  <a:lnTo>
                    <a:pt x="83611" y="218824"/>
                  </a:lnTo>
                  <a:lnTo>
                    <a:pt x="91396" y="214135"/>
                  </a:lnTo>
                  <a:lnTo>
                    <a:pt x="90098" y="211291"/>
                  </a:lnTo>
                  <a:lnTo>
                    <a:pt x="95038" y="208423"/>
                  </a:lnTo>
                  <a:lnTo>
                    <a:pt x="101800" y="206079"/>
                  </a:lnTo>
                  <a:lnTo>
                    <a:pt x="103871" y="204258"/>
                  </a:lnTo>
                  <a:lnTo>
                    <a:pt x="103622" y="200118"/>
                  </a:lnTo>
                  <a:lnTo>
                    <a:pt x="107514" y="197524"/>
                  </a:lnTo>
                  <a:lnTo>
                    <a:pt x="109061" y="194132"/>
                  </a:lnTo>
                  <a:lnTo>
                    <a:pt x="109585" y="190516"/>
                  </a:lnTo>
                  <a:lnTo>
                    <a:pt x="112180" y="189718"/>
                  </a:lnTo>
                  <a:lnTo>
                    <a:pt x="115049" y="190516"/>
                  </a:lnTo>
                  <a:lnTo>
                    <a:pt x="111406" y="180115"/>
                  </a:lnTo>
                  <a:lnTo>
                    <a:pt x="106216" y="180639"/>
                  </a:lnTo>
                  <a:lnTo>
                    <a:pt x="99729" y="179841"/>
                  </a:lnTo>
                  <a:lnTo>
                    <a:pt x="95313" y="178045"/>
                  </a:lnTo>
                  <a:lnTo>
                    <a:pt x="61530" y="160886"/>
                  </a:lnTo>
                  <a:lnTo>
                    <a:pt x="58161" y="158816"/>
                  </a:lnTo>
                  <a:lnTo>
                    <a:pt x="55542" y="155972"/>
                  </a:lnTo>
                  <a:lnTo>
                    <a:pt x="51649" y="149987"/>
                  </a:lnTo>
                  <a:lnTo>
                    <a:pt x="49054" y="147143"/>
                  </a:lnTo>
                  <a:lnTo>
                    <a:pt x="46460" y="145821"/>
                  </a:lnTo>
                  <a:lnTo>
                    <a:pt x="43092" y="145322"/>
                  </a:lnTo>
                  <a:lnTo>
                    <a:pt x="32438" y="145322"/>
                  </a:lnTo>
                  <a:lnTo>
                    <a:pt x="24129" y="145572"/>
                  </a:lnTo>
                  <a:lnTo>
                    <a:pt x="20486" y="145322"/>
                  </a:lnTo>
                  <a:lnTo>
                    <a:pt x="10606" y="143228"/>
                  </a:lnTo>
                  <a:lnTo>
                    <a:pt x="13201" y="139611"/>
                  </a:lnTo>
                  <a:lnTo>
                    <a:pt x="8535" y="138813"/>
                  </a:lnTo>
                  <a:lnTo>
                    <a:pt x="5166" y="137516"/>
                  </a:lnTo>
                  <a:lnTo>
                    <a:pt x="-2119" y="133375"/>
                  </a:lnTo>
                  <a:lnTo>
                    <a:pt x="-572" y="132079"/>
                  </a:lnTo>
                  <a:lnTo>
                    <a:pt x="2821" y="131281"/>
                  </a:lnTo>
                  <a:lnTo>
                    <a:pt x="8011" y="131281"/>
                  </a:lnTo>
                  <a:lnTo>
                    <a:pt x="13725" y="129460"/>
                  </a:lnTo>
                  <a:lnTo>
                    <a:pt x="18141" y="126616"/>
                  </a:lnTo>
                  <a:lnTo>
                    <a:pt x="19962" y="126866"/>
                  </a:lnTo>
                  <a:lnTo>
                    <a:pt x="24129" y="121155"/>
                  </a:lnTo>
                  <a:lnTo>
                    <a:pt x="29319" y="114919"/>
                  </a:lnTo>
                  <a:lnTo>
                    <a:pt x="33735" y="107911"/>
                  </a:lnTo>
                  <a:lnTo>
                    <a:pt x="43615" y="89230"/>
                  </a:lnTo>
                  <a:lnTo>
                    <a:pt x="48032" y="82720"/>
                  </a:lnTo>
                  <a:lnTo>
                    <a:pt x="66994" y="61171"/>
                  </a:lnTo>
                  <a:lnTo>
                    <a:pt x="71136" y="56507"/>
                  </a:lnTo>
                  <a:lnTo>
                    <a:pt x="72184" y="57280"/>
                  </a:lnTo>
                  <a:lnTo>
                    <a:pt x="75826" y="56233"/>
                  </a:lnTo>
                  <a:lnTo>
                    <a:pt x="76350" y="54412"/>
                  </a:lnTo>
                  <a:lnTo>
                    <a:pt x="83087" y="50521"/>
                  </a:lnTo>
                  <a:lnTo>
                    <a:pt x="85682" y="47403"/>
                  </a:lnTo>
                  <a:lnTo>
                    <a:pt x="88551" y="42465"/>
                  </a:lnTo>
                  <a:lnTo>
                    <a:pt x="97633" y="32339"/>
                  </a:lnTo>
                  <a:lnTo>
                    <a:pt x="99978" y="29221"/>
                  </a:lnTo>
                  <a:lnTo>
                    <a:pt x="98956" y="25605"/>
                  </a:lnTo>
                  <a:lnTo>
                    <a:pt x="105692" y="18073"/>
                  </a:lnTo>
                  <a:lnTo>
                    <a:pt x="111930" y="12087"/>
                  </a:lnTo>
                  <a:lnTo>
                    <a:pt x="117644" y="7947"/>
                  </a:lnTo>
                  <a:lnTo>
                    <a:pt x="121810" y="5602"/>
                  </a:lnTo>
                  <a:lnTo>
                    <a:pt x="129345" y="1961"/>
                  </a:lnTo>
                  <a:lnTo>
                    <a:pt x="131666" y="5328"/>
                  </a:lnTo>
                  <a:lnTo>
                    <a:pt x="135833" y="3782"/>
                  </a:lnTo>
                  <a:lnTo>
                    <a:pt x="140773" y="3532"/>
                  </a:lnTo>
                  <a:lnTo>
                    <a:pt x="151951" y="415"/>
                  </a:lnTo>
                  <a:lnTo>
                    <a:pt x="161033" y="-383"/>
                  </a:lnTo>
                  <a:lnTo>
                    <a:pt x="165973" y="5852"/>
                  </a:lnTo>
                  <a:lnTo>
                    <a:pt x="166746" y="10266"/>
                  </a:lnTo>
                  <a:lnTo>
                    <a:pt x="161307" y="13384"/>
                  </a:lnTo>
                  <a:lnTo>
                    <a:pt x="161307" y="15205"/>
                  </a:lnTo>
                  <a:lnTo>
                    <a:pt x="156891" y="17025"/>
                  </a:lnTo>
                  <a:lnTo>
                    <a:pt x="150903" y="17025"/>
                  </a:lnTo>
                  <a:lnTo>
                    <a:pt x="142844" y="18073"/>
                  </a:lnTo>
                  <a:lnTo>
                    <a:pt x="137404" y="19096"/>
                  </a:lnTo>
                  <a:lnTo>
                    <a:pt x="139475" y="24807"/>
                  </a:lnTo>
                  <a:lnTo>
                    <a:pt x="146237" y="23784"/>
                  </a:lnTo>
                  <a:lnTo>
                    <a:pt x="146736" y="26628"/>
                  </a:lnTo>
                  <a:lnTo>
                    <a:pt x="145439" y="30020"/>
                  </a:lnTo>
                  <a:lnTo>
                    <a:pt x="141547" y="35731"/>
                  </a:lnTo>
                  <a:lnTo>
                    <a:pt x="144416" y="45059"/>
                  </a:lnTo>
                  <a:lnTo>
                    <a:pt x="151951" y="51294"/>
                  </a:lnTo>
                  <a:lnTo>
                    <a:pt x="154271" y="58053"/>
                  </a:lnTo>
                  <a:lnTo>
                    <a:pt x="160260" y="70250"/>
                  </a:lnTo>
                  <a:lnTo>
                    <a:pt x="162330" y="71572"/>
                  </a:lnTo>
                  <a:lnTo>
                    <a:pt x="162854" y="75712"/>
                  </a:lnTo>
                  <a:lnTo>
                    <a:pt x="160260" y="77533"/>
                  </a:lnTo>
                  <a:lnTo>
                    <a:pt x="163104" y="85838"/>
                  </a:lnTo>
                  <a:lnTo>
                    <a:pt x="172211" y="92347"/>
                  </a:lnTo>
                  <a:lnTo>
                    <a:pt x="173234" y="95715"/>
                  </a:lnTo>
                  <a:lnTo>
                    <a:pt x="168568" y="100903"/>
                  </a:lnTo>
                  <a:lnTo>
                    <a:pt x="174281" y="107662"/>
                  </a:lnTo>
                  <a:lnTo>
                    <a:pt x="175829" y="112076"/>
                  </a:lnTo>
                  <a:lnTo>
                    <a:pt x="174531" y="115718"/>
                  </a:lnTo>
                  <a:lnTo>
                    <a:pt x="172211" y="117538"/>
                  </a:lnTo>
                  <a:lnTo>
                    <a:pt x="169341" y="118311"/>
                  </a:lnTo>
                  <a:lnTo>
                    <a:pt x="163104" y="124547"/>
                  </a:lnTo>
                  <a:lnTo>
                    <a:pt x="152201" y="131804"/>
                  </a:lnTo>
                  <a:lnTo>
                    <a:pt x="149606" y="134672"/>
                  </a:lnTo>
                  <a:lnTo>
                    <a:pt x="146212" y="139337"/>
                  </a:lnTo>
                  <a:lnTo>
                    <a:pt x="143093" y="148964"/>
                  </a:lnTo>
                  <a:lnTo>
                    <a:pt x="148033" y="148964"/>
                  </a:lnTo>
                  <a:lnTo>
                    <a:pt x="148033" y="149987"/>
                  </a:lnTo>
                  <a:lnTo>
                    <a:pt x="153498" y="149987"/>
                  </a:lnTo>
                  <a:lnTo>
                    <a:pt x="157914" y="151284"/>
                  </a:lnTo>
                  <a:lnTo>
                    <a:pt x="166996" y="156222"/>
                  </a:lnTo>
                  <a:lnTo>
                    <a:pt x="170639" y="159589"/>
                  </a:lnTo>
                  <a:lnTo>
                    <a:pt x="174007" y="163754"/>
                  </a:lnTo>
                  <a:lnTo>
                    <a:pt x="180245" y="168941"/>
                  </a:lnTo>
                  <a:lnTo>
                    <a:pt x="182340" y="171810"/>
                  </a:lnTo>
                  <a:lnTo>
                    <a:pt x="197137" y="187647"/>
                  </a:lnTo>
                  <a:lnTo>
                    <a:pt x="200006" y="192586"/>
                  </a:lnTo>
                  <a:lnTo>
                    <a:pt x="202077" y="195180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 dirty="0">
                <a:latin typeface="Daytona" panose="020B0604030500040204" pitchFamily="34" charset="0"/>
              </a:endParaRPr>
            </a:p>
          </p:txBody>
        </p:sp>
        <p:sp>
          <p:nvSpPr>
            <p:cNvPr id="3502" name="Free-form: Shape 3501">
              <a:extLst>
                <a:ext uri="{FF2B5EF4-FFF2-40B4-BE49-F238E27FC236}">
                  <a16:creationId xmlns:a16="http://schemas.microsoft.com/office/drawing/2014/main" id="{0D00D23F-DBEA-BEB1-E63E-C389976C80CD}"/>
                </a:ext>
              </a:extLst>
            </p:cNvPr>
            <p:cNvSpPr/>
            <p:nvPr/>
          </p:nvSpPr>
          <p:spPr>
            <a:xfrm>
              <a:off x="1556297" y="3379714"/>
              <a:ext cx="478777" cy="510544"/>
            </a:xfrm>
            <a:custGeom>
              <a:avLst/>
              <a:gdLst>
                <a:gd name="connsiteX0" fmla="*/ 437411 w 478777"/>
                <a:gd name="connsiteY0" fmla="*/ 50721 h 510544"/>
                <a:gd name="connsiteX1" fmla="*/ 437411 w 478777"/>
                <a:gd name="connsiteY1" fmla="*/ 54886 h 510544"/>
                <a:gd name="connsiteX2" fmla="*/ 434043 w 478777"/>
                <a:gd name="connsiteY2" fmla="*/ 57480 h 510544"/>
                <a:gd name="connsiteX3" fmla="*/ 432470 w 478777"/>
                <a:gd name="connsiteY3" fmla="*/ 64489 h 510544"/>
                <a:gd name="connsiteX4" fmla="*/ 430399 w 478777"/>
                <a:gd name="connsiteY4" fmla="*/ 71248 h 510544"/>
                <a:gd name="connsiteX5" fmla="*/ 429102 w 478777"/>
                <a:gd name="connsiteY5" fmla="*/ 77483 h 510544"/>
                <a:gd name="connsiteX6" fmla="*/ 429875 w 478777"/>
                <a:gd name="connsiteY6" fmla="*/ 79827 h 510544"/>
                <a:gd name="connsiteX7" fmla="*/ 428578 w 478777"/>
                <a:gd name="connsiteY7" fmla="*/ 85265 h 510544"/>
                <a:gd name="connsiteX8" fmla="*/ 426757 w 478777"/>
                <a:gd name="connsiteY8" fmla="*/ 86836 h 510544"/>
                <a:gd name="connsiteX9" fmla="*/ 427555 w 478777"/>
                <a:gd name="connsiteY9" fmla="*/ 92024 h 510544"/>
                <a:gd name="connsiteX10" fmla="*/ 429626 w 478777"/>
                <a:gd name="connsiteY10" fmla="*/ 96688 h 510544"/>
                <a:gd name="connsiteX11" fmla="*/ 427805 w 478777"/>
                <a:gd name="connsiteY11" fmla="*/ 99805 h 510544"/>
                <a:gd name="connsiteX12" fmla="*/ 432221 w 478777"/>
                <a:gd name="connsiteY12" fmla="*/ 104744 h 510544"/>
                <a:gd name="connsiteX13" fmla="*/ 433518 w 478777"/>
                <a:gd name="connsiteY13" fmla="*/ 104744 h 510544"/>
                <a:gd name="connsiteX14" fmla="*/ 435340 w 478777"/>
                <a:gd name="connsiteY14" fmla="*/ 107338 h 510544"/>
                <a:gd name="connsiteX15" fmla="*/ 438708 w 478777"/>
                <a:gd name="connsiteY15" fmla="*/ 106564 h 510544"/>
                <a:gd name="connsiteX16" fmla="*/ 442351 w 478777"/>
                <a:gd name="connsiteY16" fmla="*/ 108385 h 510544"/>
                <a:gd name="connsiteX17" fmla="*/ 450934 w 478777"/>
                <a:gd name="connsiteY17" fmla="*/ 108909 h 510544"/>
                <a:gd name="connsiteX18" fmla="*/ 456897 w 478777"/>
                <a:gd name="connsiteY18" fmla="*/ 112026 h 510544"/>
                <a:gd name="connsiteX19" fmla="*/ 458993 w 478777"/>
                <a:gd name="connsiteY19" fmla="*/ 114096 h 510544"/>
                <a:gd name="connsiteX20" fmla="*/ 458469 w 478777"/>
                <a:gd name="connsiteY20" fmla="*/ 118237 h 510544"/>
                <a:gd name="connsiteX21" fmla="*/ 451458 w 478777"/>
                <a:gd name="connsiteY21" fmla="*/ 117463 h 510544"/>
                <a:gd name="connsiteX22" fmla="*/ 447291 w 478777"/>
                <a:gd name="connsiteY22" fmla="*/ 119035 h 510544"/>
                <a:gd name="connsiteX23" fmla="*/ 442102 w 478777"/>
                <a:gd name="connsiteY23" fmla="*/ 124472 h 510544"/>
                <a:gd name="connsiteX24" fmla="*/ 437934 w 478777"/>
                <a:gd name="connsiteY24" fmla="*/ 130184 h 510544"/>
                <a:gd name="connsiteX25" fmla="*/ 441577 w 478777"/>
                <a:gd name="connsiteY25" fmla="*/ 137466 h 510544"/>
                <a:gd name="connsiteX26" fmla="*/ 433518 w 478777"/>
                <a:gd name="connsiteY26" fmla="*/ 137217 h 510544"/>
                <a:gd name="connsiteX27" fmla="*/ 432745 w 478777"/>
                <a:gd name="connsiteY27" fmla="*/ 135122 h 510544"/>
                <a:gd name="connsiteX28" fmla="*/ 429875 w 478777"/>
                <a:gd name="connsiteY28" fmla="*/ 135122 h 510544"/>
                <a:gd name="connsiteX29" fmla="*/ 423139 w 478777"/>
                <a:gd name="connsiteY29" fmla="*/ 133052 h 510544"/>
                <a:gd name="connsiteX30" fmla="*/ 419246 w 478777"/>
                <a:gd name="connsiteY30" fmla="*/ 133052 h 510544"/>
                <a:gd name="connsiteX31" fmla="*/ 414556 w 478777"/>
                <a:gd name="connsiteY31" fmla="*/ 134873 h 510544"/>
                <a:gd name="connsiteX32" fmla="*/ 411187 w 478777"/>
                <a:gd name="connsiteY32" fmla="*/ 136693 h 510544"/>
                <a:gd name="connsiteX33" fmla="*/ 406771 w 478777"/>
                <a:gd name="connsiteY33" fmla="*/ 138514 h 510544"/>
                <a:gd name="connsiteX34" fmla="*/ 404176 w 478777"/>
                <a:gd name="connsiteY34" fmla="*/ 140310 h 510544"/>
                <a:gd name="connsiteX35" fmla="*/ 392475 w 478777"/>
                <a:gd name="connsiteY35" fmla="*/ 137716 h 510544"/>
                <a:gd name="connsiteX36" fmla="*/ 387534 w 478777"/>
                <a:gd name="connsiteY36" fmla="*/ 140060 h 510544"/>
                <a:gd name="connsiteX37" fmla="*/ 379475 w 478777"/>
                <a:gd name="connsiteY37" fmla="*/ 140310 h 510544"/>
                <a:gd name="connsiteX38" fmla="*/ 376880 w 478777"/>
                <a:gd name="connsiteY38" fmla="*/ 141108 h 510544"/>
                <a:gd name="connsiteX39" fmla="*/ 373762 w 478777"/>
                <a:gd name="connsiteY39" fmla="*/ 139811 h 510544"/>
                <a:gd name="connsiteX40" fmla="*/ 370643 w 478777"/>
                <a:gd name="connsiteY40" fmla="*/ 136169 h 510544"/>
                <a:gd name="connsiteX41" fmla="*/ 368572 w 478777"/>
                <a:gd name="connsiteY41" fmla="*/ 134598 h 510544"/>
                <a:gd name="connsiteX42" fmla="*/ 362085 w 478777"/>
                <a:gd name="connsiteY42" fmla="*/ 126816 h 510544"/>
                <a:gd name="connsiteX43" fmla="*/ 353776 w 478777"/>
                <a:gd name="connsiteY43" fmla="*/ 121629 h 510544"/>
                <a:gd name="connsiteX44" fmla="*/ 353252 w 478777"/>
                <a:gd name="connsiteY44" fmla="*/ 123175 h 510544"/>
                <a:gd name="connsiteX45" fmla="*/ 349086 w 478777"/>
                <a:gd name="connsiteY45" fmla="*/ 121354 h 510544"/>
                <a:gd name="connsiteX46" fmla="*/ 344943 w 478777"/>
                <a:gd name="connsiteY46" fmla="*/ 122926 h 510544"/>
                <a:gd name="connsiteX47" fmla="*/ 340777 w 478777"/>
                <a:gd name="connsiteY47" fmla="*/ 126043 h 510544"/>
                <a:gd name="connsiteX48" fmla="*/ 328052 w 478777"/>
                <a:gd name="connsiteY48" fmla="*/ 118262 h 510544"/>
                <a:gd name="connsiteX49" fmla="*/ 334015 w 478777"/>
                <a:gd name="connsiteY49" fmla="*/ 108909 h 510544"/>
                <a:gd name="connsiteX50" fmla="*/ 311435 w 478777"/>
                <a:gd name="connsiteY50" fmla="*/ 98259 h 510544"/>
                <a:gd name="connsiteX51" fmla="*/ 295841 w 478777"/>
                <a:gd name="connsiteY51" fmla="*/ 106315 h 510544"/>
                <a:gd name="connsiteX52" fmla="*/ 288555 w 478777"/>
                <a:gd name="connsiteY52" fmla="*/ 125270 h 510544"/>
                <a:gd name="connsiteX53" fmla="*/ 284663 w 478777"/>
                <a:gd name="connsiteY53" fmla="*/ 135396 h 510544"/>
                <a:gd name="connsiteX54" fmla="*/ 284413 w 478777"/>
                <a:gd name="connsiteY54" fmla="*/ 136943 h 510544"/>
                <a:gd name="connsiteX55" fmla="*/ 288555 w 478777"/>
                <a:gd name="connsiteY55" fmla="*/ 141357 h 510544"/>
                <a:gd name="connsiteX56" fmla="*/ 296365 w 478777"/>
                <a:gd name="connsiteY56" fmla="*/ 156421 h 510544"/>
                <a:gd name="connsiteX57" fmla="*/ 304673 w 478777"/>
                <a:gd name="connsiteY57" fmla="*/ 156945 h 510544"/>
                <a:gd name="connsiteX58" fmla="*/ 317648 w 478777"/>
                <a:gd name="connsiteY58" fmla="*/ 156421 h 510544"/>
                <a:gd name="connsiteX59" fmla="*/ 322588 w 478777"/>
                <a:gd name="connsiteY59" fmla="*/ 159814 h 510544"/>
                <a:gd name="connsiteX60" fmla="*/ 324160 w 478777"/>
                <a:gd name="connsiteY60" fmla="*/ 160063 h 510544"/>
                <a:gd name="connsiteX61" fmla="*/ 325707 w 478777"/>
                <a:gd name="connsiteY61" fmla="*/ 162407 h 510544"/>
                <a:gd name="connsiteX62" fmla="*/ 329100 w 478777"/>
                <a:gd name="connsiteY62" fmla="*/ 163954 h 510544"/>
                <a:gd name="connsiteX63" fmla="*/ 328576 w 478777"/>
                <a:gd name="connsiteY63" fmla="*/ 170189 h 510544"/>
                <a:gd name="connsiteX64" fmla="*/ 330123 w 478777"/>
                <a:gd name="connsiteY64" fmla="*/ 173556 h 510544"/>
                <a:gd name="connsiteX65" fmla="*/ 328576 w 478777"/>
                <a:gd name="connsiteY65" fmla="*/ 177971 h 510544"/>
                <a:gd name="connsiteX66" fmla="*/ 329624 w 478777"/>
                <a:gd name="connsiteY66" fmla="*/ 179268 h 510544"/>
                <a:gd name="connsiteX67" fmla="*/ 330922 w 478777"/>
                <a:gd name="connsiteY67" fmla="*/ 186800 h 510544"/>
                <a:gd name="connsiteX68" fmla="*/ 336111 w 478777"/>
                <a:gd name="connsiteY68" fmla="*/ 191489 h 510544"/>
                <a:gd name="connsiteX69" fmla="*/ 340253 w 478777"/>
                <a:gd name="connsiteY69" fmla="*/ 192262 h 510544"/>
                <a:gd name="connsiteX70" fmla="*/ 344420 w 478777"/>
                <a:gd name="connsiteY70" fmla="*/ 195903 h 510544"/>
                <a:gd name="connsiteX71" fmla="*/ 343896 w 478777"/>
                <a:gd name="connsiteY71" fmla="*/ 197450 h 510544"/>
                <a:gd name="connsiteX72" fmla="*/ 345992 w 478777"/>
                <a:gd name="connsiteY72" fmla="*/ 199545 h 510544"/>
                <a:gd name="connsiteX73" fmla="*/ 349635 w 478777"/>
                <a:gd name="connsiteY73" fmla="*/ 200842 h 510544"/>
                <a:gd name="connsiteX74" fmla="*/ 350932 w 478777"/>
                <a:gd name="connsiteY74" fmla="*/ 203161 h 510544"/>
                <a:gd name="connsiteX75" fmla="*/ 353527 w 478777"/>
                <a:gd name="connsiteY75" fmla="*/ 204732 h 510544"/>
                <a:gd name="connsiteX76" fmla="*/ 360264 w 478777"/>
                <a:gd name="connsiteY76" fmla="*/ 204209 h 510544"/>
                <a:gd name="connsiteX77" fmla="*/ 361062 w 478777"/>
                <a:gd name="connsiteY77" fmla="*/ 206029 h 510544"/>
                <a:gd name="connsiteX78" fmla="*/ 364430 w 478777"/>
                <a:gd name="connsiteY78" fmla="*/ 209671 h 510544"/>
                <a:gd name="connsiteX79" fmla="*/ 367300 w 478777"/>
                <a:gd name="connsiteY79" fmla="*/ 211741 h 510544"/>
                <a:gd name="connsiteX80" fmla="*/ 367549 w 478777"/>
                <a:gd name="connsiteY80" fmla="*/ 215632 h 510544"/>
                <a:gd name="connsiteX81" fmla="*/ 370144 w 478777"/>
                <a:gd name="connsiteY81" fmla="*/ 215632 h 510544"/>
                <a:gd name="connsiteX82" fmla="*/ 373537 w 478777"/>
                <a:gd name="connsiteY82" fmla="*/ 205506 h 510544"/>
                <a:gd name="connsiteX83" fmla="*/ 381846 w 478777"/>
                <a:gd name="connsiteY83" fmla="*/ 207326 h 510544"/>
                <a:gd name="connsiteX84" fmla="*/ 382869 w 478777"/>
                <a:gd name="connsiteY84" fmla="*/ 202388 h 510544"/>
                <a:gd name="connsiteX85" fmla="*/ 388857 w 478777"/>
                <a:gd name="connsiteY85" fmla="*/ 204732 h 510544"/>
                <a:gd name="connsiteX86" fmla="*/ 393273 w 478777"/>
                <a:gd name="connsiteY86" fmla="*/ 205506 h 510544"/>
                <a:gd name="connsiteX87" fmla="*/ 398737 w 478777"/>
                <a:gd name="connsiteY87" fmla="*/ 207326 h 510544"/>
                <a:gd name="connsiteX88" fmla="*/ 402106 w 478777"/>
                <a:gd name="connsiteY88" fmla="*/ 208873 h 510544"/>
                <a:gd name="connsiteX89" fmla="*/ 397939 w 478777"/>
                <a:gd name="connsiteY89" fmla="*/ 214085 h 510544"/>
                <a:gd name="connsiteX90" fmla="*/ 397939 w 478777"/>
                <a:gd name="connsiteY90" fmla="*/ 216679 h 510544"/>
                <a:gd name="connsiteX91" fmla="*/ 404451 w 478777"/>
                <a:gd name="connsiteY91" fmla="*/ 216929 h 510544"/>
                <a:gd name="connsiteX92" fmla="*/ 408069 w 478777"/>
                <a:gd name="connsiteY92" fmla="*/ 215906 h 510544"/>
                <a:gd name="connsiteX93" fmla="*/ 414306 w 478777"/>
                <a:gd name="connsiteY93" fmla="*/ 212789 h 510544"/>
                <a:gd name="connsiteX94" fmla="*/ 415105 w 478777"/>
                <a:gd name="connsiteY94" fmla="*/ 215906 h 510544"/>
                <a:gd name="connsiteX95" fmla="*/ 421841 w 478777"/>
                <a:gd name="connsiteY95" fmla="*/ 214335 h 510544"/>
                <a:gd name="connsiteX96" fmla="*/ 429377 w 478777"/>
                <a:gd name="connsiteY96" fmla="*/ 211492 h 510544"/>
                <a:gd name="connsiteX97" fmla="*/ 435090 w 478777"/>
                <a:gd name="connsiteY97" fmla="*/ 210968 h 510544"/>
                <a:gd name="connsiteX98" fmla="*/ 435889 w 478777"/>
                <a:gd name="connsiteY98" fmla="*/ 208100 h 510544"/>
                <a:gd name="connsiteX99" fmla="*/ 440804 w 478777"/>
                <a:gd name="connsiteY99" fmla="*/ 208374 h 510544"/>
                <a:gd name="connsiteX100" fmla="*/ 443423 w 478777"/>
                <a:gd name="connsiteY100" fmla="*/ 210693 h 510544"/>
                <a:gd name="connsiteX101" fmla="*/ 452256 w 478777"/>
                <a:gd name="connsiteY101" fmla="*/ 211741 h 510544"/>
                <a:gd name="connsiteX102" fmla="*/ 455625 w 478777"/>
                <a:gd name="connsiteY102" fmla="*/ 213811 h 510544"/>
                <a:gd name="connsiteX103" fmla="*/ 460815 w 478777"/>
                <a:gd name="connsiteY103" fmla="*/ 209671 h 510544"/>
                <a:gd name="connsiteX104" fmla="*/ 463160 w 478777"/>
                <a:gd name="connsiteY104" fmla="*/ 206279 h 510544"/>
                <a:gd name="connsiteX105" fmla="*/ 468350 w 478777"/>
                <a:gd name="connsiteY105" fmla="*/ 210195 h 510544"/>
                <a:gd name="connsiteX106" fmla="*/ 471743 w 478777"/>
                <a:gd name="connsiteY106" fmla="*/ 214859 h 510544"/>
                <a:gd name="connsiteX107" fmla="*/ 473539 w 478777"/>
                <a:gd name="connsiteY107" fmla="*/ 216156 h 510544"/>
                <a:gd name="connsiteX108" fmla="*/ 472516 w 478777"/>
                <a:gd name="connsiteY108" fmla="*/ 218500 h 510544"/>
                <a:gd name="connsiteX109" fmla="*/ 474587 w 478777"/>
                <a:gd name="connsiteY109" fmla="*/ 222915 h 510544"/>
                <a:gd name="connsiteX110" fmla="*/ 476658 w 478777"/>
                <a:gd name="connsiteY110" fmla="*/ 224211 h 510544"/>
                <a:gd name="connsiteX111" fmla="*/ 475884 w 478777"/>
                <a:gd name="connsiteY111" fmla="*/ 228352 h 510544"/>
                <a:gd name="connsiteX112" fmla="*/ 476658 w 478777"/>
                <a:gd name="connsiteY112" fmla="*/ 232517 h 510544"/>
                <a:gd name="connsiteX113" fmla="*/ 473290 w 478777"/>
                <a:gd name="connsiteY113" fmla="*/ 235634 h 510544"/>
                <a:gd name="connsiteX114" fmla="*/ 470171 w 478777"/>
                <a:gd name="connsiteY114" fmla="*/ 241595 h 510544"/>
                <a:gd name="connsiteX115" fmla="*/ 469921 w 478777"/>
                <a:gd name="connsiteY115" fmla="*/ 246808 h 510544"/>
                <a:gd name="connsiteX116" fmla="*/ 471219 w 478777"/>
                <a:gd name="connsiteY116" fmla="*/ 249402 h 510544"/>
                <a:gd name="connsiteX117" fmla="*/ 466803 w 478777"/>
                <a:gd name="connsiteY117" fmla="*/ 255637 h 510544"/>
                <a:gd name="connsiteX118" fmla="*/ 463160 w 478777"/>
                <a:gd name="connsiteY118" fmla="*/ 257184 h 510544"/>
                <a:gd name="connsiteX119" fmla="*/ 461862 w 478777"/>
                <a:gd name="connsiteY119" fmla="*/ 256161 h 510544"/>
                <a:gd name="connsiteX120" fmla="*/ 457171 w 478777"/>
                <a:gd name="connsiteY120" fmla="*/ 255114 h 510544"/>
                <a:gd name="connsiteX121" fmla="*/ 454577 w 478777"/>
                <a:gd name="connsiteY121" fmla="*/ 252769 h 510544"/>
                <a:gd name="connsiteX122" fmla="*/ 452756 w 478777"/>
                <a:gd name="connsiteY122" fmla="*/ 248355 h 510544"/>
                <a:gd name="connsiteX123" fmla="*/ 450435 w 478777"/>
                <a:gd name="connsiteY123" fmla="*/ 244987 h 510544"/>
                <a:gd name="connsiteX124" fmla="*/ 446792 w 478777"/>
                <a:gd name="connsiteY124" fmla="*/ 242119 h 510544"/>
                <a:gd name="connsiteX125" fmla="*/ 436388 w 478777"/>
                <a:gd name="connsiteY125" fmla="*/ 239276 h 510544"/>
                <a:gd name="connsiteX126" fmla="*/ 434067 w 478777"/>
                <a:gd name="connsiteY126" fmla="*/ 239775 h 510544"/>
                <a:gd name="connsiteX127" fmla="*/ 428853 w 478777"/>
                <a:gd name="connsiteY127" fmla="*/ 244464 h 510544"/>
                <a:gd name="connsiteX128" fmla="*/ 424461 w 478777"/>
                <a:gd name="connsiteY128" fmla="*/ 246534 h 510544"/>
                <a:gd name="connsiteX129" fmla="*/ 420544 w 478777"/>
                <a:gd name="connsiteY129" fmla="*/ 249901 h 510544"/>
                <a:gd name="connsiteX130" fmla="*/ 417949 w 478777"/>
                <a:gd name="connsiteY130" fmla="*/ 253293 h 510544"/>
                <a:gd name="connsiteX131" fmla="*/ 411462 w 478777"/>
                <a:gd name="connsiteY131" fmla="*/ 258481 h 510544"/>
                <a:gd name="connsiteX132" fmla="*/ 406771 w 478777"/>
                <a:gd name="connsiteY132" fmla="*/ 264716 h 510544"/>
                <a:gd name="connsiteX133" fmla="*/ 402355 w 478777"/>
                <a:gd name="connsiteY133" fmla="*/ 268083 h 510544"/>
                <a:gd name="connsiteX134" fmla="*/ 400035 w 478777"/>
                <a:gd name="connsiteY134" fmla="*/ 271999 h 510544"/>
                <a:gd name="connsiteX135" fmla="*/ 394321 w 478777"/>
                <a:gd name="connsiteY135" fmla="*/ 279780 h 510544"/>
                <a:gd name="connsiteX136" fmla="*/ 389630 w 478777"/>
                <a:gd name="connsiteY136" fmla="*/ 284719 h 510544"/>
                <a:gd name="connsiteX137" fmla="*/ 384690 w 478777"/>
                <a:gd name="connsiteY137" fmla="*/ 288609 h 510544"/>
                <a:gd name="connsiteX138" fmla="*/ 386512 w 478777"/>
                <a:gd name="connsiteY138" fmla="*/ 292775 h 510544"/>
                <a:gd name="connsiteX139" fmla="*/ 389381 w 478777"/>
                <a:gd name="connsiteY139" fmla="*/ 297189 h 510544"/>
                <a:gd name="connsiteX140" fmla="*/ 393797 w 478777"/>
                <a:gd name="connsiteY140" fmla="*/ 301330 h 510544"/>
                <a:gd name="connsiteX141" fmla="*/ 397166 w 478777"/>
                <a:gd name="connsiteY141" fmla="*/ 299783 h 510544"/>
                <a:gd name="connsiteX142" fmla="*/ 397166 w 478777"/>
                <a:gd name="connsiteY142" fmla="*/ 301604 h 510544"/>
                <a:gd name="connsiteX143" fmla="*/ 393797 w 478777"/>
                <a:gd name="connsiteY143" fmla="*/ 314324 h 510544"/>
                <a:gd name="connsiteX144" fmla="*/ 392225 w 478777"/>
                <a:gd name="connsiteY144" fmla="*/ 315346 h 510544"/>
                <a:gd name="connsiteX145" fmla="*/ 393522 w 478777"/>
                <a:gd name="connsiteY145" fmla="*/ 318214 h 510544"/>
                <a:gd name="connsiteX146" fmla="*/ 395868 w 478777"/>
                <a:gd name="connsiteY146" fmla="*/ 319262 h 510544"/>
                <a:gd name="connsiteX147" fmla="*/ 395618 w 478777"/>
                <a:gd name="connsiteY147" fmla="*/ 321856 h 510544"/>
                <a:gd name="connsiteX148" fmla="*/ 396916 w 478777"/>
                <a:gd name="connsiteY148" fmla="*/ 328341 h 510544"/>
                <a:gd name="connsiteX149" fmla="*/ 400284 w 478777"/>
                <a:gd name="connsiteY149" fmla="*/ 334825 h 510544"/>
                <a:gd name="connsiteX150" fmla="*/ 402355 w 478777"/>
                <a:gd name="connsiteY150" fmla="*/ 337170 h 510544"/>
                <a:gd name="connsiteX151" fmla="*/ 406522 w 478777"/>
                <a:gd name="connsiteY151" fmla="*/ 337170 h 510544"/>
                <a:gd name="connsiteX152" fmla="*/ 409116 w 478777"/>
                <a:gd name="connsiteY152" fmla="*/ 340038 h 510544"/>
                <a:gd name="connsiteX153" fmla="*/ 411711 w 478777"/>
                <a:gd name="connsiteY153" fmla="*/ 338467 h 510544"/>
                <a:gd name="connsiteX154" fmla="*/ 415879 w 478777"/>
                <a:gd name="connsiteY154" fmla="*/ 339514 h 510544"/>
                <a:gd name="connsiteX155" fmla="*/ 417425 w 478777"/>
                <a:gd name="connsiteY155" fmla="*/ 341584 h 510544"/>
                <a:gd name="connsiteX156" fmla="*/ 419246 w 478777"/>
                <a:gd name="connsiteY156" fmla="*/ 346523 h 510544"/>
                <a:gd name="connsiteX157" fmla="*/ 420819 w 478777"/>
                <a:gd name="connsiteY157" fmla="*/ 345999 h 510544"/>
                <a:gd name="connsiteX158" fmla="*/ 425235 w 478777"/>
                <a:gd name="connsiteY158" fmla="*/ 348867 h 510544"/>
                <a:gd name="connsiteX159" fmla="*/ 423414 w 478777"/>
                <a:gd name="connsiteY159" fmla="*/ 351985 h 510544"/>
                <a:gd name="connsiteX160" fmla="*/ 418473 w 478777"/>
                <a:gd name="connsiteY160" fmla="*/ 357696 h 510544"/>
                <a:gd name="connsiteX161" fmla="*/ 417176 w 478777"/>
                <a:gd name="connsiteY161" fmla="*/ 357422 h 510544"/>
                <a:gd name="connsiteX162" fmla="*/ 404975 w 478777"/>
                <a:gd name="connsiteY162" fmla="*/ 351461 h 510544"/>
                <a:gd name="connsiteX163" fmla="*/ 403927 w 478777"/>
                <a:gd name="connsiteY163" fmla="*/ 351985 h 510544"/>
                <a:gd name="connsiteX164" fmla="*/ 403403 w 478777"/>
                <a:gd name="connsiteY164" fmla="*/ 360814 h 510544"/>
                <a:gd name="connsiteX165" fmla="*/ 402106 w 478777"/>
                <a:gd name="connsiteY165" fmla="*/ 360565 h 510544"/>
                <a:gd name="connsiteX166" fmla="*/ 393797 w 478777"/>
                <a:gd name="connsiteY166" fmla="*/ 366526 h 510544"/>
                <a:gd name="connsiteX167" fmla="*/ 394845 w 478777"/>
                <a:gd name="connsiteY167" fmla="*/ 367822 h 510544"/>
                <a:gd name="connsiteX168" fmla="*/ 389905 w 478777"/>
                <a:gd name="connsiteY168" fmla="*/ 371190 h 510544"/>
                <a:gd name="connsiteX169" fmla="*/ 387035 w 478777"/>
                <a:gd name="connsiteY169" fmla="*/ 374058 h 510544"/>
                <a:gd name="connsiteX170" fmla="*/ 385488 w 478777"/>
                <a:gd name="connsiteY170" fmla="*/ 377425 h 510544"/>
                <a:gd name="connsiteX171" fmla="*/ 381072 w 478777"/>
                <a:gd name="connsiteY171" fmla="*/ 380293 h 510544"/>
                <a:gd name="connsiteX172" fmla="*/ 380548 w 478777"/>
                <a:gd name="connsiteY172" fmla="*/ 381066 h 510544"/>
                <a:gd name="connsiteX173" fmla="*/ 375359 w 478777"/>
                <a:gd name="connsiteY173" fmla="*/ 380567 h 510544"/>
                <a:gd name="connsiteX174" fmla="*/ 374061 w 478777"/>
                <a:gd name="connsiteY174" fmla="*/ 376926 h 510544"/>
                <a:gd name="connsiteX175" fmla="*/ 369645 w 478777"/>
                <a:gd name="connsiteY175" fmla="*/ 377699 h 510544"/>
                <a:gd name="connsiteX176" fmla="*/ 365478 w 478777"/>
                <a:gd name="connsiteY176" fmla="*/ 376652 h 510544"/>
                <a:gd name="connsiteX177" fmla="*/ 363931 w 478777"/>
                <a:gd name="connsiteY177" fmla="*/ 379769 h 510544"/>
                <a:gd name="connsiteX178" fmla="*/ 360288 w 478777"/>
                <a:gd name="connsiteY178" fmla="*/ 375105 h 510544"/>
                <a:gd name="connsiteX179" fmla="*/ 360039 w 478777"/>
                <a:gd name="connsiteY179" fmla="*/ 373035 h 510544"/>
                <a:gd name="connsiteX180" fmla="*/ 353277 w 478777"/>
                <a:gd name="connsiteY180" fmla="*/ 374332 h 510544"/>
                <a:gd name="connsiteX181" fmla="*/ 345492 w 478777"/>
                <a:gd name="connsiteY181" fmla="*/ 357447 h 510544"/>
                <a:gd name="connsiteX182" fmla="*/ 349635 w 478777"/>
                <a:gd name="connsiteY182" fmla="*/ 354579 h 510544"/>
                <a:gd name="connsiteX183" fmla="*/ 345492 w 478777"/>
                <a:gd name="connsiteY183" fmla="*/ 348867 h 510544"/>
                <a:gd name="connsiteX184" fmla="*/ 343921 w 478777"/>
                <a:gd name="connsiteY184" fmla="*/ 349665 h 510544"/>
                <a:gd name="connsiteX185" fmla="*/ 342374 w 478777"/>
                <a:gd name="connsiteY185" fmla="*/ 347321 h 510544"/>
                <a:gd name="connsiteX186" fmla="*/ 340278 w 478777"/>
                <a:gd name="connsiteY186" fmla="*/ 340836 h 510544"/>
                <a:gd name="connsiteX187" fmla="*/ 338207 w 478777"/>
                <a:gd name="connsiteY187" fmla="*/ 339788 h 510544"/>
                <a:gd name="connsiteX188" fmla="*/ 340278 w 478777"/>
                <a:gd name="connsiteY188" fmla="*/ 346273 h 510544"/>
                <a:gd name="connsiteX189" fmla="*/ 336909 w 478777"/>
                <a:gd name="connsiteY189" fmla="*/ 348618 h 510544"/>
                <a:gd name="connsiteX190" fmla="*/ 336660 w 478777"/>
                <a:gd name="connsiteY190" fmla="*/ 351212 h 510544"/>
                <a:gd name="connsiteX191" fmla="*/ 335088 w 478777"/>
                <a:gd name="connsiteY191" fmla="*/ 355102 h 510544"/>
                <a:gd name="connsiteX192" fmla="*/ 333267 w 478777"/>
                <a:gd name="connsiteY192" fmla="*/ 356399 h 510544"/>
                <a:gd name="connsiteX193" fmla="*/ 331720 w 478777"/>
                <a:gd name="connsiteY193" fmla="*/ 354329 h 510544"/>
                <a:gd name="connsiteX194" fmla="*/ 330148 w 478777"/>
                <a:gd name="connsiteY194" fmla="*/ 354080 h 510544"/>
                <a:gd name="connsiteX195" fmla="*/ 328601 w 478777"/>
                <a:gd name="connsiteY195" fmla="*/ 348094 h 510544"/>
                <a:gd name="connsiteX196" fmla="*/ 326006 w 478777"/>
                <a:gd name="connsiteY196" fmla="*/ 349915 h 510544"/>
                <a:gd name="connsiteX197" fmla="*/ 323137 w 478777"/>
                <a:gd name="connsiteY197" fmla="*/ 353282 h 510544"/>
                <a:gd name="connsiteX198" fmla="*/ 319494 w 478777"/>
                <a:gd name="connsiteY198" fmla="*/ 353556 h 510544"/>
                <a:gd name="connsiteX199" fmla="*/ 317174 w 478777"/>
                <a:gd name="connsiteY199" fmla="*/ 352783 h 510544"/>
                <a:gd name="connsiteX200" fmla="*/ 311959 w 478777"/>
                <a:gd name="connsiteY200" fmla="*/ 349391 h 510544"/>
                <a:gd name="connsiteX201" fmla="*/ 306770 w 478777"/>
                <a:gd name="connsiteY201" fmla="*/ 348892 h 510544"/>
                <a:gd name="connsiteX202" fmla="*/ 302103 w 478777"/>
                <a:gd name="connsiteY202" fmla="*/ 350189 h 510544"/>
                <a:gd name="connsiteX203" fmla="*/ 295092 w 478777"/>
                <a:gd name="connsiteY203" fmla="*/ 347321 h 510544"/>
                <a:gd name="connsiteX204" fmla="*/ 288580 w 478777"/>
                <a:gd name="connsiteY204" fmla="*/ 345500 h 510544"/>
                <a:gd name="connsiteX205" fmla="*/ 284963 w 478777"/>
                <a:gd name="connsiteY205" fmla="*/ 346797 h 510544"/>
                <a:gd name="connsiteX206" fmla="*/ 284164 w 478777"/>
                <a:gd name="connsiteY206" fmla="*/ 349665 h 510544"/>
                <a:gd name="connsiteX207" fmla="*/ 281045 w 478777"/>
                <a:gd name="connsiteY207" fmla="*/ 352259 h 510544"/>
                <a:gd name="connsiteX208" fmla="*/ 273784 w 478777"/>
                <a:gd name="connsiteY208" fmla="*/ 355102 h 510544"/>
                <a:gd name="connsiteX209" fmla="*/ 270915 w 478777"/>
                <a:gd name="connsiteY209" fmla="*/ 361338 h 510544"/>
                <a:gd name="connsiteX210" fmla="*/ 270142 w 478777"/>
                <a:gd name="connsiteY210" fmla="*/ 360315 h 510544"/>
                <a:gd name="connsiteX211" fmla="*/ 268844 w 478777"/>
                <a:gd name="connsiteY211" fmla="*/ 354080 h 510544"/>
                <a:gd name="connsiteX212" fmla="*/ 266749 w 478777"/>
                <a:gd name="connsiteY212" fmla="*/ 353556 h 510544"/>
                <a:gd name="connsiteX213" fmla="*/ 253001 w 478777"/>
                <a:gd name="connsiteY213" fmla="*/ 361612 h 510544"/>
                <a:gd name="connsiteX214" fmla="*/ 251953 w 478777"/>
                <a:gd name="connsiteY214" fmla="*/ 362909 h 510544"/>
                <a:gd name="connsiteX215" fmla="*/ 249882 w 478777"/>
                <a:gd name="connsiteY215" fmla="*/ 357721 h 510544"/>
                <a:gd name="connsiteX216" fmla="*/ 244418 w 478777"/>
                <a:gd name="connsiteY216" fmla="*/ 362385 h 510544"/>
                <a:gd name="connsiteX217" fmla="*/ 242871 w 478777"/>
                <a:gd name="connsiteY217" fmla="*/ 362136 h 510544"/>
                <a:gd name="connsiteX218" fmla="*/ 237931 w 478777"/>
                <a:gd name="connsiteY218" fmla="*/ 365254 h 510544"/>
                <a:gd name="connsiteX219" fmla="*/ 230395 w 478777"/>
                <a:gd name="connsiteY219" fmla="*/ 366276 h 510544"/>
                <a:gd name="connsiteX220" fmla="*/ 225455 w 478777"/>
                <a:gd name="connsiteY220" fmla="*/ 363158 h 510544"/>
                <a:gd name="connsiteX221" fmla="*/ 222860 w 478777"/>
                <a:gd name="connsiteY221" fmla="*/ 367847 h 510544"/>
                <a:gd name="connsiteX222" fmla="*/ 221563 w 478777"/>
                <a:gd name="connsiteY222" fmla="*/ 374083 h 510544"/>
                <a:gd name="connsiteX223" fmla="*/ 219991 w 478777"/>
                <a:gd name="connsiteY223" fmla="*/ 374856 h 510544"/>
                <a:gd name="connsiteX224" fmla="*/ 216623 w 478777"/>
                <a:gd name="connsiteY224" fmla="*/ 370441 h 510544"/>
                <a:gd name="connsiteX225" fmla="*/ 212206 w 478777"/>
                <a:gd name="connsiteY225" fmla="*/ 368371 h 510544"/>
                <a:gd name="connsiteX226" fmla="*/ 210135 w 478777"/>
                <a:gd name="connsiteY226" fmla="*/ 365503 h 510544"/>
                <a:gd name="connsiteX227" fmla="*/ 207016 w 478777"/>
                <a:gd name="connsiteY227" fmla="*/ 366800 h 510544"/>
                <a:gd name="connsiteX228" fmla="*/ 207541 w 478777"/>
                <a:gd name="connsiteY228" fmla="*/ 368895 h 510544"/>
                <a:gd name="connsiteX229" fmla="*/ 204422 w 478777"/>
                <a:gd name="connsiteY229" fmla="*/ 370192 h 510544"/>
                <a:gd name="connsiteX230" fmla="*/ 204671 w 478777"/>
                <a:gd name="connsiteY230" fmla="*/ 371738 h 510544"/>
                <a:gd name="connsiteX231" fmla="*/ 198434 w 478777"/>
                <a:gd name="connsiteY231" fmla="*/ 377200 h 510544"/>
                <a:gd name="connsiteX232" fmla="*/ 195315 w 478777"/>
                <a:gd name="connsiteY232" fmla="*/ 373808 h 510544"/>
                <a:gd name="connsiteX233" fmla="*/ 189601 w 478777"/>
                <a:gd name="connsiteY233" fmla="*/ 376676 h 510544"/>
                <a:gd name="connsiteX234" fmla="*/ 187530 w 478777"/>
                <a:gd name="connsiteY234" fmla="*/ 380318 h 510544"/>
                <a:gd name="connsiteX235" fmla="*/ 185958 w 478777"/>
                <a:gd name="connsiteY235" fmla="*/ 384982 h 510544"/>
                <a:gd name="connsiteX236" fmla="*/ 182341 w 478777"/>
                <a:gd name="connsiteY236" fmla="*/ 384209 h 510544"/>
                <a:gd name="connsiteX237" fmla="*/ 183114 w 478777"/>
                <a:gd name="connsiteY237" fmla="*/ 388873 h 510544"/>
                <a:gd name="connsiteX238" fmla="*/ 176353 w 478777"/>
                <a:gd name="connsiteY238" fmla="*/ 388099 h 510544"/>
                <a:gd name="connsiteX239" fmla="*/ 180519 w 478777"/>
                <a:gd name="connsiteY239" fmla="*/ 399797 h 510544"/>
                <a:gd name="connsiteX240" fmla="*/ 176627 w 478777"/>
                <a:gd name="connsiteY240" fmla="*/ 403937 h 510544"/>
                <a:gd name="connsiteX241" fmla="*/ 173508 w 478777"/>
                <a:gd name="connsiteY241" fmla="*/ 402116 h 510544"/>
                <a:gd name="connsiteX242" fmla="*/ 170913 w 478777"/>
                <a:gd name="connsiteY242" fmla="*/ 394584 h 510544"/>
                <a:gd name="connsiteX243" fmla="*/ 165973 w 478777"/>
                <a:gd name="connsiteY243" fmla="*/ 395382 h 510544"/>
                <a:gd name="connsiteX244" fmla="*/ 155045 w 478777"/>
                <a:gd name="connsiteY244" fmla="*/ 398749 h 510544"/>
                <a:gd name="connsiteX245" fmla="*/ 145962 w 478777"/>
                <a:gd name="connsiteY245" fmla="*/ 401094 h 510544"/>
                <a:gd name="connsiteX246" fmla="*/ 141022 w 478777"/>
                <a:gd name="connsiteY246" fmla="*/ 403413 h 510544"/>
                <a:gd name="connsiteX247" fmla="*/ 143368 w 478777"/>
                <a:gd name="connsiteY247" fmla="*/ 408876 h 510544"/>
                <a:gd name="connsiteX248" fmla="*/ 139476 w 478777"/>
                <a:gd name="connsiteY248" fmla="*/ 411993 h 510544"/>
                <a:gd name="connsiteX249" fmla="*/ 127524 w 478777"/>
                <a:gd name="connsiteY249" fmla="*/ 414063 h 510544"/>
                <a:gd name="connsiteX250" fmla="*/ 126476 w 478777"/>
                <a:gd name="connsiteY250" fmla="*/ 414063 h 510544"/>
                <a:gd name="connsiteX251" fmla="*/ 120239 w 478777"/>
                <a:gd name="connsiteY251" fmla="*/ 410173 h 510544"/>
                <a:gd name="connsiteX252" fmla="*/ 119190 w 478777"/>
                <a:gd name="connsiteY252" fmla="*/ 412517 h 510544"/>
                <a:gd name="connsiteX253" fmla="*/ 115299 w 478777"/>
                <a:gd name="connsiteY253" fmla="*/ 409923 h 510544"/>
                <a:gd name="connsiteX254" fmla="*/ 114001 w 478777"/>
                <a:gd name="connsiteY254" fmla="*/ 410696 h 510544"/>
                <a:gd name="connsiteX255" fmla="*/ 112978 w 478777"/>
                <a:gd name="connsiteY255" fmla="*/ 415360 h 510544"/>
                <a:gd name="connsiteX256" fmla="*/ 115049 w 478777"/>
                <a:gd name="connsiteY256" fmla="*/ 419276 h 510544"/>
                <a:gd name="connsiteX257" fmla="*/ 121286 w 478777"/>
                <a:gd name="connsiteY257" fmla="*/ 428604 h 510544"/>
                <a:gd name="connsiteX258" fmla="*/ 123108 w 478777"/>
                <a:gd name="connsiteY258" fmla="*/ 430425 h 510544"/>
                <a:gd name="connsiteX259" fmla="*/ 125428 w 478777"/>
                <a:gd name="connsiteY259" fmla="*/ 434340 h 510544"/>
                <a:gd name="connsiteX260" fmla="*/ 134012 w 478777"/>
                <a:gd name="connsiteY260" fmla="*/ 444965 h 510544"/>
                <a:gd name="connsiteX261" fmla="*/ 141546 w 478777"/>
                <a:gd name="connsiteY261" fmla="*/ 450178 h 510544"/>
                <a:gd name="connsiteX262" fmla="*/ 146487 w 478777"/>
                <a:gd name="connsiteY262" fmla="*/ 450677 h 510544"/>
                <a:gd name="connsiteX263" fmla="*/ 136082 w 478777"/>
                <a:gd name="connsiteY263" fmla="*/ 460030 h 510544"/>
                <a:gd name="connsiteX264" fmla="*/ 135558 w 478777"/>
                <a:gd name="connsiteY264" fmla="*/ 463147 h 510544"/>
                <a:gd name="connsiteX265" fmla="*/ 126476 w 478777"/>
                <a:gd name="connsiteY265" fmla="*/ 467038 h 510544"/>
                <a:gd name="connsiteX266" fmla="*/ 121785 w 478777"/>
                <a:gd name="connsiteY266" fmla="*/ 469632 h 510544"/>
                <a:gd name="connsiteX267" fmla="*/ 109585 w 478777"/>
                <a:gd name="connsiteY267" fmla="*/ 477688 h 510544"/>
                <a:gd name="connsiteX268" fmla="*/ 102574 w 478777"/>
                <a:gd name="connsiteY268" fmla="*/ 484198 h 510544"/>
                <a:gd name="connsiteX269" fmla="*/ 105692 w 478777"/>
                <a:gd name="connsiteY269" fmla="*/ 487565 h 510544"/>
                <a:gd name="connsiteX270" fmla="*/ 88027 w 478777"/>
                <a:gd name="connsiteY270" fmla="*/ 498214 h 510544"/>
                <a:gd name="connsiteX271" fmla="*/ 86730 w 478777"/>
                <a:gd name="connsiteY271" fmla="*/ 498713 h 510544"/>
                <a:gd name="connsiteX272" fmla="*/ 85682 w 478777"/>
                <a:gd name="connsiteY272" fmla="*/ 510161 h 510544"/>
                <a:gd name="connsiteX273" fmla="*/ 83861 w 478777"/>
                <a:gd name="connsiteY273" fmla="*/ 510161 h 510544"/>
                <a:gd name="connsiteX274" fmla="*/ 63077 w 478777"/>
                <a:gd name="connsiteY274" fmla="*/ 508864 h 510544"/>
                <a:gd name="connsiteX275" fmla="*/ 45686 w 478777"/>
                <a:gd name="connsiteY275" fmla="*/ 507567 h 510544"/>
                <a:gd name="connsiteX276" fmla="*/ 30865 w 478777"/>
                <a:gd name="connsiteY276" fmla="*/ 495620 h 510544"/>
                <a:gd name="connsiteX277" fmla="*/ 19688 w 478777"/>
                <a:gd name="connsiteY277" fmla="*/ 486792 h 510544"/>
                <a:gd name="connsiteX278" fmla="*/ 16319 w 478777"/>
                <a:gd name="connsiteY278" fmla="*/ 478461 h 510544"/>
                <a:gd name="connsiteX279" fmla="*/ 36853 w 478777"/>
                <a:gd name="connsiteY279" fmla="*/ 451974 h 510544"/>
                <a:gd name="connsiteX280" fmla="*/ 32937 w 478777"/>
                <a:gd name="connsiteY280" fmla="*/ 450677 h 510544"/>
                <a:gd name="connsiteX281" fmla="*/ 23330 w 478777"/>
                <a:gd name="connsiteY281" fmla="*/ 440551 h 510544"/>
                <a:gd name="connsiteX282" fmla="*/ 20735 w 478777"/>
                <a:gd name="connsiteY282" fmla="*/ 434315 h 510544"/>
                <a:gd name="connsiteX283" fmla="*/ 26973 w 478777"/>
                <a:gd name="connsiteY283" fmla="*/ 427831 h 510544"/>
                <a:gd name="connsiteX284" fmla="*/ 22557 w 478777"/>
                <a:gd name="connsiteY284" fmla="*/ 422892 h 510544"/>
                <a:gd name="connsiteX285" fmla="*/ 21783 w 478777"/>
                <a:gd name="connsiteY285" fmla="*/ 420548 h 510544"/>
                <a:gd name="connsiteX286" fmla="*/ 23081 w 478777"/>
                <a:gd name="connsiteY286" fmla="*/ 418727 h 510544"/>
                <a:gd name="connsiteX287" fmla="*/ 20985 w 478777"/>
                <a:gd name="connsiteY287" fmla="*/ 417181 h 510544"/>
                <a:gd name="connsiteX288" fmla="*/ 19438 w 478777"/>
                <a:gd name="connsiteY288" fmla="*/ 418228 h 510544"/>
                <a:gd name="connsiteX289" fmla="*/ 17617 w 478777"/>
                <a:gd name="connsiteY289" fmla="*/ 410946 h 510544"/>
                <a:gd name="connsiteX290" fmla="*/ 16569 w 478777"/>
                <a:gd name="connsiteY290" fmla="*/ 411195 h 510544"/>
                <a:gd name="connsiteX291" fmla="*/ 15545 w 478777"/>
                <a:gd name="connsiteY291" fmla="*/ 398475 h 510544"/>
                <a:gd name="connsiteX292" fmla="*/ 16319 w 478777"/>
                <a:gd name="connsiteY292" fmla="*/ 388873 h 510544"/>
                <a:gd name="connsiteX293" fmla="*/ 18914 w 478777"/>
                <a:gd name="connsiteY293" fmla="*/ 378996 h 510544"/>
                <a:gd name="connsiteX294" fmla="*/ 19962 w 478777"/>
                <a:gd name="connsiteY294" fmla="*/ 368346 h 510544"/>
                <a:gd name="connsiteX295" fmla="*/ 19688 w 478777"/>
                <a:gd name="connsiteY295" fmla="*/ 366800 h 510544"/>
                <a:gd name="connsiteX296" fmla="*/ -2119 w 478777"/>
                <a:gd name="connsiteY296" fmla="*/ 357197 h 510544"/>
                <a:gd name="connsiteX297" fmla="*/ 4368 w 478777"/>
                <a:gd name="connsiteY297" fmla="*/ 350438 h 510544"/>
                <a:gd name="connsiteX298" fmla="*/ 12153 w 478777"/>
                <a:gd name="connsiteY298" fmla="*/ 342906 h 510544"/>
                <a:gd name="connsiteX299" fmla="*/ 13724 w 478777"/>
                <a:gd name="connsiteY299" fmla="*/ 340836 h 510544"/>
                <a:gd name="connsiteX300" fmla="*/ 16070 w 478777"/>
                <a:gd name="connsiteY300" fmla="*/ 342133 h 510544"/>
                <a:gd name="connsiteX301" fmla="*/ 19962 w 478777"/>
                <a:gd name="connsiteY301" fmla="*/ 337968 h 510544"/>
                <a:gd name="connsiteX302" fmla="*/ 18140 w 478777"/>
                <a:gd name="connsiteY302" fmla="*/ 337195 h 510544"/>
                <a:gd name="connsiteX303" fmla="*/ 20735 w 478777"/>
                <a:gd name="connsiteY303" fmla="*/ 333553 h 510544"/>
                <a:gd name="connsiteX304" fmla="*/ 21783 w 478777"/>
                <a:gd name="connsiteY304" fmla="*/ 333803 h 510544"/>
                <a:gd name="connsiteX305" fmla="*/ 23854 w 478777"/>
                <a:gd name="connsiteY305" fmla="*/ 325497 h 510544"/>
                <a:gd name="connsiteX306" fmla="*/ 22557 w 478777"/>
                <a:gd name="connsiteY306" fmla="*/ 323427 h 510544"/>
                <a:gd name="connsiteX307" fmla="*/ 20212 w 478777"/>
                <a:gd name="connsiteY307" fmla="*/ 322903 h 510544"/>
                <a:gd name="connsiteX308" fmla="*/ 20486 w 478777"/>
                <a:gd name="connsiteY308" fmla="*/ 319786 h 510544"/>
                <a:gd name="connsiteX309" fmla="*/ 18914 w 478777"/>
                <a:gd name="connsiteY309" fmla="*/ 316668 h 510544"/>
                <a:gd name="connsiteX310" fmla="*/ 20212 w 478777"/>
                <a:gd name="connsiteY310" fmla="*/ 314598 h 510544"/>
                <a:gd name="connsiteX311" fmla="*/ 27747 w 478777"/>
                <a:gd name="connsiteY311" fmla="*/ 311755 h 510544"/>
                <a:gd name="connsiteX312" fmla="*/ 43091 w 478777"/>
                <a:gd name="connsiteY312" fmla="*/ 302127 h 510544"/>
                <a:gd name="connsiteX313" fmla="*/ 55292 w 478777"/>
                <a:gd name="connsiteY313" fmla="*/ 292775 h 510544"/>
                <a:gd name="connsiteX314" fmla="*/ 58136 w 478777"/>
                <a:gd name="connsiteY314" fmla="*/ 290979 h 510544"/>
                <a:gd name="connsiteX315" fmla="*/ 61255 w 478777"/>
                <a:gd name="connsiteY315" fmla="*/ 288111 h 510544"/>
                <a:gd name="connsiteX316" fmla="*/ 64125 w 478777"/>
                <a:gd name="connsiteY316" fmla="*/ 287587 h 510544"/>
                <a:gd name="connsiteX317" fmla="*/ 67493 w 478777"/>
                <a:gd name="connsiteY317" fmla="*/ 286290 h 510544"/>
                <a:gd name="connsiteX318" fmla="*/ 72433 w 478777"/>
                <a:gd name="connsiteY318" fmla="*/ 286564 h 510544"/>
                <a:gd name="connsiteX319" fmla="*/ 76600 w 478777"/>
                <a:gd name="connsiteY319" fmla="*/ 282673 h 510544"/>
                <a:gd name="connsiteX320" fmla="*/ 83611 w 478777"/>
                <a:gd name="connsiteY320" fmla="*/ 274867 h 510544"/>
                <a:gd name="connsiteX321" fmla="*/ 91146 w 478777"/>
                <a:gd name="connsiteY321" fmla="*/ 265788 h 510544"/>
                <a:gd name="connsiteX322" fmla="*/ 90872 w 478777"/>
                <a:gd name="connsiteY322" fmla="*/ 262671 h 510544"/>
                <a:gd name="connsiteX323" fmla="*/ 92967 w 478777"/>
                <a:gd name="connsiteY323" fmla="*/ 258780 h 510544"/>
                <a:gd name="connsiteX324" fmla="*/ 101026 w 478777"/>
                <a:gd name="connsiteY324" fmla="*/ 258506 h 510544"/>
                <a:gd name="connsiteX325" fmla="*/ 115299 w 478777"/>
                <a:gd name="connsiteY325" fmla="*/ 254365 h 510544"/>
                <a:gd name="connsiteX326" fmla="*/ 123607 w 478777"/>
                <a:gd name="connsiteY326" fmla="*/ 245536 h 510544"/>
                <a:gd name="connsiteX327" fmla="*/ 124655 w 478777"/>
                <a:gd name="connsiteY327" fmla="*/ 243715 h 510544"/>
                <a:gd name="connsiteX328" fmla="*/ 126726 w 478777"/>
                <a:gd name="connsiteY328" fmla="*/ 243965 h 510544"/>
                <a:gd name="connsiteX329" fmla="*/ 133238 w 478777"/>
                <a:gd name="connsiteY329" fmla="*/ 239800 h 510544"/>
                <a:gd name="connsiteX330" fmla="*/ 132439 w 478777"/>
                <a:gd name="connsiteY330" fmla="*/ 233839 h 510544"/>
                <a:gd name="connsiteX331" fmla="*/ 135558 w 478777"/>
                <a:gd name="connsiteY331" fmla="*/ 234612 h 510544"/>
                <a:gd name="connsiteX332" fmla="*/ 135558 w 478777"/>
                <a:gd name="connsiteY332" fmla="*/ 232292 h 510544"/>
                <a:gd name="connsiteX333" fmla="*/ 140249 w 478777"/>
                <a:gd name="connsiteY333" fmla="*/ 233066 h 510544"/>
                <a:gd name="connsiteX334" fmla="*/ 139974 w 478777"/>
                <a:gd name="connsiteY334" fmla="*/ 230197 h 510544"/>
                <a:gd name="connsiteX335" fmla="*/ 140773 w 478777"/>
                <a:gd name="connsiteY335" fmla="*/ 228127 h 510544"/>
                <a:gd name="connsiteX336" fmla="*/ 143892 w 478777"/>
                <a:gd name="connsiteY336" fmla="*/ 229948 h 510544"/>
                <a:gd name="connsiteX337" fmla="*/ 147784 w 478777"/>
                <a:gd name="connsiteY337" fmla="*/ 228651 h 510544"/>
                <a:gd name="connsiteX338" fmla="*/ 148807 w 478777"/>
                <a:gd name="connsiteY338" fmla="*/ 229424 h 510544"/>
                <a:gd name="connsiteX339" fmla="*/ 150628 w 478777"/>
                <a:gd name="connsiteY339" fmla="*/ 225533 h 510544"/>
                <a:gd name="connsiteX340" fmla="*/ 154271 w 478777"/>
                <a:gd name="connsiteY340" fmla="*/ 225533 h 510544"/>
                <a:gd name="connsiteX341" fmla="*/ 155319 w 478777"/>
                <a:gd name="connsiteY341" fmla="*/ 227354 h 510544"/>
                <a:gd name="connsiteX342" fmla="*/ 157914 w 478777"/>
                <a:gd name="connsiteY342" fmla="*/ 227603 h 510544"/>
                <a:gd name="connsiteX343" fmla="*/ 161556 w 478777"/>
                <a:gd name="connsiteY343" fmla="*/ 230721 h 510544"/>
                <a:gd name="connsiteX344" fmla="*/ 166996 w 478777"/>
                <a:gd name="connsiteY344" fmla="*/ 234886 h 510544"/>
                <a:gd name="connsiteX345" fmla="*/ 168818 w 478777"/>
                <a:gd name="connsiteY345" fmla="*/ 234362 h 510544"/>
                <a:gd name="connsiteX346" fmla="*/ 169615 w 478777"/>
                <a:gd name="connsiteY346" fmla="*/ 232292 h 510544"/>
                <a:gd name="connsiteX347" fmla="*/ 168294 w 478777"/>
                <a:gd name="connsiteY347" fmla="*/ 228651 h 510544"/>
                <a:gd name="connsiteX348" fmla="*/ 164925 w 478777"/>
                <a:gd name="connsiteY348" fmla="*/ 227105 h 510544"/>
                <a:gd name="connsiteX349" fmla="*/ 165699 w 478777"/>
                <a:gd name="connsiteY349" fmla="*/ 221368 h 510544"/>
                <a:gd name="connsiteX350" fmla="*/ 169615 w 478777"/>
                <a:gd name="connsiteY350" fmla="*/ 222166 h 510544"/>
                <a:gd name="connsiteX351" fmla="*/ 169615 w 478777"/>
                <a:gd name="connsiteY351" fmla="*/ 215657 h 510544"/>
                <a:gd name="connsiteX352" fmla="*/ 174032 w 478777"/>
                <a:gd name="connsiteY352" fmla="*/ 211517 h 510544"/>
                <a:gd name="connsiteX353" fmla="*/ 170115 w 478777"/>
                <a:gd name="connsiteY353" fmla="*/ 209172 h 510544"/>
                <a:gd name="connsiteX354" fmla="*/ 175579 w 478777"/>
                <a:gd name="connsiteY354" fmla="*/ 201640 h 510544"/>
                <a:gd name="connsiteX355" fmla="*/ 180769 w 478777"/>
                <a:gd name="connsiteY355" fmla="*/ 205032 h 510544"/>
                <a:gd name="connsiteX356" fmla="*/ 181817 w 478777"/>
                <a:gd name="connsiteY356" fmla="*/ 202413 h 510544"/>
                <a:gd name="connsiteX357" fmla="*/ 185459 w 478777"/>
                <a:gd name="connsiteY357" fmla="*/ 196452 h 510544"/>
                <a:gd name="connsiteX358" fmla="*/ 183888 w 478777"/>
                <a:gd name="connsiteY358" fmla="*/ 193334 h 510544"/>
                <a:gd name="connsiteX359" fmla="*/ 185459 w 478777"/>
                <a:gd name="connsiteY359" fmla="*/ 184755 h 510544"/>
                <a:gd name="connsiteX360" fmla="*/ 194017 w 478777"/>
                <a:gd name="connsiteY360" fmla="*/ 179043 h 510544"/>
                <a:gd name="connsiteX361" fmla="*/ 195589 w 478777"/>
                <a:gd name="connsiteY361" fmla="*/ 177746 h 510544"/>
                <a:gd name="connsiteX362" fmla="*/ 198957 w 478777"/>
                <a:gd name="connsiteY362" fmla="*/ 177248 h 510544"/>
                <a:gd name="connsiteX363" fmla="*/ 199232 w 478777"/>
                <a:gd name="connsiteY363" fmla="*/ 172309 h 510544"/>
                <a:gd name="connsiteX364" fmla="*/ 200006 w 478777"/>
                <a:gd name="connsiteY364" fmla="*/ 171012 h 510544"/>
                <a:gd name="connsiteX365" fmla="*/ 204671 w 478777"/>
                <a:gd name="connsiteY365" fmla="*/ 174654 h 510544"/>
                <a:gd name="connsiteX366" fmla="*/ 211184 w 478777"/>
                <a:gd name="connsiteY366" fmla="*/ 173856 h 510544"/>
                <a:gd name="connsiteX367" fmla="*/ 205470 w 478777"/>
                <a:gd name="connsiteY367" fmla="*/ 144001 h 510544"/>
                <a:gd name="connsiteX368" fmla="*/ 204147 w 478777"/>
                <a:gd name="connsiteY368" fmla="*/ 137491 h 510544"/>
                <a:gd name="connsiteX369" fmla="*/ 206243 w 478777"/>
                <a:gd name="connsiteY369" fmla="*/ 134124 h 510544"/>
                <a:gd name="connsiteX370" fmla="*/ 210135 w 478777"/>
                <a:gd name="connsiteY370" fmla="*/ 133077 h 510544"/>
                <a:gd name="connsiteX371" fmla="*/ 212481 w 478777"/>
                <a:gd name="connsiteY371" fmla="*/ 131530 h 510544"/>
                <a:gd name="connsiteX372" fmla="*/ 215849 w 478777"/>
                <a:gd name="connsiteY372" fmla="*/ 131281 h 510544"/>
                <a:gd name="connsiteX373" fmla="*/ 220515 w 478777"/>
                <a:gd name="connsiteY373" fmla="*/ 127889 h 510544"/>
                <a:gd name="connsiteX374" fmla="*/ 222336 w 478777"/>
                <a:gd name="connsiteY374" fmla="*/ 125819 h 510544"/>
                <a:gd name="connsiteX375" fmla="*/ 225729 w 478777"/>
                <a:gd name="connsiteY375" fmla="*/ 119858 h 510544"/>
                <a:gd name="connsiteX376" fmla="*/ 247287 w 478777"/>
                <a:gd name="connsiteY376" fmla="*/ 89455 h 510544"/>
                <a:gd name="connsiteX377" fmla="*/ 248061 w 478777"/>
                <a:gd name="connsiteY377" fmla="*/ 88956 h 510544"/>
                <a:gd name="connsiteX378" fmla="*/ 273784 w 478777"/>
                <a:gd name="connsiteY378" fmla="*/ 69477 h 510544"/>
                <a:gd name="connsiteX379" fmla="*/ 275082 w 478777"/>
                <a:gd name="connsiteY379" fmla="*/ 68953 h 510544"/>
                <a:gd name="connsiteX380" fmla="*/ 290676 w 478777"/>
                <a:gd name="connsiteY380" fmla="*/ 59875 h 510544"/>
                <a:gd name="connsiteX381" fmla="*/ 300557 w 478777"/>
                <a:gd name="connsiteY381" fmla="*/ 51045 h 510544"/>
                <a:gd name="connsiteX382" fmla="*/ 303401 w 478777"/>
                <a:gd name="connsiteY382" fmla="*/ 49474 h 510544"/>
                <a:gd name="connsiteX383" fmla="*/ 305222 w 478777"/>
                <a:gd name="connsiteY383" fmla="*/ 47130 h 510544"/>
                <a:gd name="connsiteX384" fmla="*/ 307568 w 478777"/>
                <a:gd name="connsiteY384" fmla="*/ 48701 h 510544"/>
                <a:gd name="connsiteX385" fmla="*/ 309115 w 478777"/>
                <a:gd name="connsiteY385" fmla="*/ 46107 h 510544"/>
                <a:gd name="connsiteX386" fmla="*/ 313281 w 478777"/>
                <a:gd name="connsiteY386" fmla="*/ 48427 h 510544"/>
                <a:gd name="connsiteX387" fmla="*/ 320816 w 478777"/>
                <a:gd name="connsiteY387" fmla="*/ 42466 h 510544"/>
                <a:gd name="connsiteX388" fmla="*/ 326256 w 478777"/>
                <a:gd name="connsiteY388" fmla="*/ 39348 h 510544"/>
                <a:gd name="connsiteX389" fmla="*/ 325233 w 478777"/>
                <a:gd name="connsiteY389" fmla="*/ 31292 h 510544"/>
                <a:gd name="connsiteX390" fmla="*/ 321590 w 478777"/>
                <a:gd name="connsiteY390" fmla="*/ 30519 h 510544"/>
                <a:gd name="connsiteX391" fmla="*/ 324185 w 478777"/>
                <a:gd name="connsiteY391" fmla="*/ 27127 h 510544"/>
                <a:gd name="connsiteX392" fmla="*/ 328352 w 478777"/>
                <a:gd name="connsiteY392" fmla="*/ 11289 h 510544"/>
                <a:gd name="connsiteX393" fmla="*/ 326530 w 478777"/>
                <a:gd name="connsiteY393" fmla="*/ 10267 h 510544"/>
                <a:gd name="connsiteX394" fmla="*/ 328850 w 478777"/>
                <a:gd name="connsiteY394" fmla="*/ 6102 h 510544"/>
                <a:gd name="connsiteX395" fmla="*/ 331969 w 478777"/>
                <a:gd name="connsiteY395" fmla="*/ 5852 h 510544"/>
                <a:gd name="connsiteX396" fmla="*/ 334065 w 478777"/>
                <a:gd name="connsiteY396" fmla="*/ 9743 h 510544"/>
                <a:gd name="connsiteX397" fmla="*/ 336909 w 478777"/>
                <a:gd name="connsiteY397" fmla="*/ 11813 h 510544"/>
                <a:gd name="connsiteX398" fmla="*/ 341850 w 478777"/>
                <a:gd name="connsiteY398" fmla="*/ 13110 h 510544"/>
                <a:gd name="connsiteX399" fmla="*/ 345218 w 478777"/>
                <a:gd name="connsiteY399" fmla="*/ 12861 h 510544"/>
                <a:gd name="connsiteX400" fmla="*/ 348861 w 478777"/>
                <a:gd name="connsiteY400" fmla="*/ 11564 h 510544"/>
                <a:gd name="connsiteX401" fmla="*/ 350433 w 478777"/>
                <a:gd name="connsiteY401" fmla="*/ 9219 h 510544"/>
                <a:gd name="connsiteX402" fmla="*/ 351206 w 478777"/>
                <a:gd name="connsiteY402" fmla="*/ 4031 h 510544"/>
                <a:gd name="connsiteX403" fmla="*/ 352254 w 478777"/>
                <a:gd name="connsiteY403" fmla="*/ 1961 h 510544"/>
                <a:gd name="connsiteX404" fmla="*/ 355622 w 478777"/>
                <a:gd name="connsiteY404" fmla="*/ -134 h 510544"/>
                <a:gd name="connsiteX405" fmla="*/ 358492 w 478777"/>
                <a:gd name="connsiteY405" fmla="*/ -383 h 510544"/>
                <a:gd name="connsiteX406" fmla="*/ 364455 w 478777"/>
                <a:gd name="connsiteY406" fmla="*/ 2211 h 510544"/>
                <a:gd name="connsiteX407" fmla="*/ 367050 w 478777"/>
                <a:gd name="connsiteY407" fmla="*/ 5328 h 510544"/>
                <a:gd name="connsiteX408" fmla="*/ 374585 w 478777"/>
                <a:gd name="connsiteY408" fmla="*/ 11040 h 510544"/>
                <a:gd name="connsiteX409" fmla="*/ 378752 w 478777"/>
                <a:gd name="connsiteY409" fmla="*/ 12586 h 510544"/>
                <a:gd name="connsiteX410" fmla="*/ 380299 w 478777"/>
                <a:gd name="connsiteY410" fmla="*/ 12087 h 510544"/>
                <a:gd name="connsiteX411" fmla="*/ 390179 w 478777"/>
                <a:gd name="connsiteY411" fmla="*/ 6900 h 510544"/>
                <a:gd name="connsiteX412" fmla="*/ 397714 w 478777"/>
                <a:gd name="connsiteY412" fmla="*/ 5079 h 510544"/>
                <a:gd name="connsiteX413" fmla="*/ 400060 w 478777"/>
                <a:gd name="connsiteY413" fmla="*/ 7673 h 510544"/>
                <a:gd name="connsiteX414" fmla="*/ 398238 w 478777"/>
                <a:gd name="connsiteY414" fmla="*/ 11813 h 510544"/>
                <a:gd name="connsiteX415" fmla="*/ 397714 w 478777"/>
                <a:gd name="connsiteY415" fmla="*/ 15729 h 510544"/>
                <a:gd name="connsiteX416" fmla="*/ 397964 w 478777"/>
                <a:gd name="connsiteY416" fmla="*/ 20642 h 510544"/>
                <a:gd name="connsiteX417" fmla="*/ 399261 w 478777"/>
                <a:gd name="connsiteY417" fmla="*/ 24034 h 510544"/>
                <a:gd name="connsiteX418" fmla="*/ 404476 w 478777"/>
                <a:gd name="connsiteY418" fmla="*/ 32863 h 510544"/>
                <a:gd name="connsiteX419" fmla="*/ 407595 w 478777"/>
                <a:gd name="connsiteY419" fmla="*/ 36754 h 510544"/>
                <a:gd name="connsiteX420" fmla="*/ 410439 w 478777"/>
                <a:gd name="connsiteY420" fmla="*/ 39348 h 510544"/>
                <a:gd name="connsiteX421" fmla="*/ 414082 w 478777"/>
                <a:gd name="connsiteY421" fmla="*/ 41418 h 510544"/>
                <a:gd name="connsiteX422" fmla="*/ 421617 w 478777"/>
                <a:gd name="connsiteY422" fmla="*/ 43763 h 510544"/>
                <a:gd name="connsiteX423" fmla="*/ 426033 w 478777"/>
                <a:gd name="connsiteY423" fmla="*/ 45833 h 510544"/>
                <a:gd name="connsiteX424" fmla="*/ 429925 w 478777"/>
                <a:gd name="connsiteY424" fmla="*/ 48452 h 510544"/>
                <a:gd name="connsiteX425" fmla="*/ 433818 w 478777"/>
                <a:gd name="connsiteY425" fmla="*/ 50247 h 5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</a:cxnLst>
              <a:rect l="l" t="t" r="r" b="b"/>
              <a:pathLst>
                <a:path w="478777" h="510544">
                  <a:moveTo>
                    <a:pt x="437411" y="50721"/>
                  </a:moveTo>
                  <a:lnTo>
                    <a:pt x="437411" y="54886"/>
                  </a:lnTo>
                  <a:lnTo>
                    <a:pt x="434043" y="57480"/>
                  </a:lnTo>
                  <a:lnTo>
                    <a:pt x="432470" y="64489"/>
                  </a:lnTo>
                  <a:lnTo>
                    <a:pt x="430399" y="71248"/>
                  </a:lnTo>
                  <a:lnTo>
                    <a:pt x="429102" y="77483"/>
                  </a:lnTo>
                  <a:lnTo>
                    <a:pt x="429875" y="79827"/>
                  </a:lnTo>
                  <a:lnTo>
                    <a:pt x="428578" y="85265"/>
                  </a:lnTo>
                  <a:lnTo>
                    <a:pt x="426757" y="86836"/>
                  </a:lnTo>
                  <a:lnTo>
                    <a:pt x="427555" y="92024"/>
                  </a:lnTo>
                  <a:lnTo>
                    <a:pt x="429626" y="96688"/>
                  </a:lnTo>
                  <a:lnTo>
                    <a:pt x="427805" y="99805"/>
                  </a:lnTo>
                  <a:lnTo>
                    <a:pt x="432221" y="104744"/>
                  </a:lnTo>
                  <a:lnTo>
                    <a:pt x="433518" y="104744"/>
                  </a:lnTo>
                  <a:lnTo>
                    <a:pt x="435340" y="107338"/>
                  </a:lnTo>
                  <a:lnTo>
                    <a:pt x="438708" y="106564"/>
                  </a:lnTo>
                  <a:lnTo>
                    <a:pt x="442351" y="108385"/>
                  </a:lnTo>
                  <a:lnTo>
                    <a:pt x="450934" y="108909"/>
                  </a:lnTo>
                  <a:lnTo>
                    <a:pt x="456897" y="112026"/>
                  </a:lnTo>
                  <a:lnTo>
                    <a:pt x="458993" y="114096"/>
                  </a:lnTo>
                  <a:lnTo>
                    <a:pt x="458469" y="118237"/>
                  </a:lnTo>
                  <a:lnTo>
                    <a:pt x="451458" y="117463"/>
                  </a:lnTo>
                  <a:lnTo>
                    <a:pt x="447291" y="119035"/>
                  </a:lnTo>
                  <a:lnTo>
                    <a:pt x="442102" y="124472"/>
                  </a:lnTo>
                  <a:lnTo>
                    <a:pt x="437934" y="130184"/>
                  </a:lnTo>
                  <a:lnTo>
                    <a:pt x="441577" y="137466"/>
                  </a:lnTo>
                  <a:lnTo>
                    <a:pt x="433518" y="137217"/>
                  </a:lnTo>
                  <a:lnTo>
                    <a:pt x="432745" y="135122"/>
                  </a:lnTo>
                  <a:lnTo>
                    <a:pt x="429875" y="135122"/>
                  </a:lnTo>
                  <a:lnTo>
                    <a:pt x="423139" y="133052"/>
                  </a:lnTo>
                  <a:lnTo>
                    <a:pt x="419246" y="133052"/>
                  </a:lnTo>
                  <a:lnTo>
                    <a:pt x="414556" y="134873"/>
                  </a:lnTo>
                  <a:lnTo>
                    <a:pt x="411187" y="136693"/>
                  </a:lnTo>
                  <a:lnTo>
                    <a:pt x="406771" y="138514"/>
                  </a:lnTo>
                  <a:lnTo>
                    <a:pt x="404176" y="140310"/>
                  </a:lnTo>
                  <a:lnTo>
                    <a:pt x="392475" y="137716"/>
                  </a:lnTo>
                  <a:lnTo>
                    <a:pt x="387534" y="140060"/>
                  </a:lnTo>
                  <a:lnTo>
                    <a:pt x="379475" y="140310"/>
                  </a:lnTo>
                  <a:lnTo>
                    <a:pt x="376880" y="141108"/>
                  </a:lnTo>
                  <a:lnTo>
                    <a:pt x="373762" y="139811"/>
                  </a:lnTo>
                  <a:lnTo>
                    <a:pt x="370643" y="136169"/>
                  </a:lnTo>
                  <a:lnTo>
                    <a:pt x="368572" y="134598"/>
                  </a:lnTo>
                  <a:lnTo>
                    <a:pt x="362085" y="126816"/>
                  </a:lnTo>
                  <a:lnTo>
                    <a:pt x="353776" y="121629"/>
                  </a:lnTo>
                  <a:lnTo>
                    <a:pt x="353252" y="123175"/>
                  </a:lnTo>
                  <a:lnTo>
                    <a:pt x="349086" y="121354"/>
                  </a:lnTo>
                  <a:lnTo>
                    <a:pt x="344943" y="122926"/>
                  </a:lnTo>
                  <a:lnTo>
                    <a:pt x="340777" y="126043"/>
                  </a:lnTo>
                  <a:lnTo>
                    <a:pt x="328052" y="118262"/>
                  </a:lnTo>
                  <a:lnTo>
                    <a:pt x="334015" y="108909"/>
                  </a:lnTo>
                  <a:lnTo>
                    <a:pt x="311435" y="98259"/>
                  </a:lnTo>
                  <a:lnTo>
                    <a:pt x="295841" y="106315"/>
                  </a:lnTo>
                  <a:lnTo>
                    <a:pt x="288555" y="125270"/>
                  </a:lnTo>
                  <a:lnTo>
                    <a:pt x="284663" y="135396"/>
                  </a:lnTo>
                  <a:lnTo>
                    <a:pt x="284413" y="136943"/>
                  </a:lnTo>
                  <a:lnTo>
                    <a:pt x="288555" y="141357"/>
                  </a:lnTo>
                  <a:lnTo>
                    <a:pt x="296365" y="156421"/>
                  </a:lnTo>
                  <a:lnTo>
                    <a:pt x="304673" y="156945"/>
                  </a:lnTo>
                  <a:lnTo>
                    <a:pt x="317648" y="156421"/>
                  </a:lnTo>
                  <a:lnTo>
                    <a:pt x="322588" y="159814"/>
                  </a:lnTo>
                  <a:lnTo>
                    <a:pt x="324160" y="160063"/>
                  </a:lnTo>
                  <a:lnTo>
                    <a:pt x="325707" y="162407"/>
                  </a:lnTo>
                  <a:lnTo>
                    <a:pt x="329100" y="163954"/>
                  </a:lnTo>
                  <a:lnTo>
                    <a:pt x="328576" y="170189"/>
                  </a:lnTo>
                  <a:lnTo>
                    <a:pt x="330123" y="173556"/>
                  </a:lnTo>
                  <a:lnTo>
                    <a:pt x="328576" y="177971"/>
                  </a:lnTo>
                  <a:lnTo>
                    <a:pt x="329624" y="179268"/>
                  </a:lnTo>
                  <a:lnTo>
                    <a:pt x="330922" y="186800"/>
                  </a:lnTo>
                  <a:lnTo>
                    <a:pt x="336111" y="191489"/>
                  </a:lnTo>
                  <a:lnTo>
                    <a:pt x="340253" y="192262"/>
                  </a:lnTo>
                  <a:lnTo>
                    <a:pt x="344420" y="195903"/>
                  </a:lnTo>
                  <a:lnTo>
                    <a:pt x="343896" y="197450"/>
                  </a:lnTo>
                  <a:lnTo>
                    <a:pt x="345992" y="199545"/>
                  </a:lnTo>
                  <a:lnTo>
                    <a:pt x="349635" y="200842"/>
                  </a:lnTo>
                  <a:lnTo>
                    <a:pt x="350932" y="203161"/>
                  </a:lnTo>
                  <a:lnTo>
                    <a:pt x="353527" y="204732"/>
                  </a:lnTo>
                  <a:lnTo>
                    <a:pt x="360264" y="204209"/>
                  </a:lnTo>
                  <a:lnTo>
                    <a:pt x="361062" y="206029"/>
                  </a:lnTo>
                  <a:lnTo>
                    <a:pt x="364430" y="209671"/>
                  </a:lnTo>
                  <a:lnTo>
                    <a:pt x="367300" y="211741"/>
                  </a:lnTo>
                  <a:lnTo>
                    <a:pt x="367549" y="215632"/>
                  </a:lnTo>
                  <a:lnTo>
                    <a:pt x="370144" y="215632"/>
                  </a:lnTo>
                  <a:lnTo>
                    <a:pt x="373537" y="205506"/>
                  </a:lnTo>
                  <a:lnTo>
                    <a:pt x="381846" y="207326"/>
                  </a:lnTo>
                  <a:lnTo>
                    <a:pt x="382869" y="202388"/>
                  </a:lnTo>
                  <a:lnTo>
                    <a:pt x="388857" y="204732"/>
                  </a:lnTo>
                  <a:lnTo>
                    <a:pt x="393273" y="205506"/>
                  </a:lnTo>
                  <a:lnTo>
                    <a:pt x="398737" y="207326"/>
                  </a:lnTo>
                  <a:lnTo>
                    <a:pt x="402106" y="208873"/>
                  </a:lnTo>
                  <a:lnTo>
                    <a:pt x="397939" y="214085"/>
                  </a:lnTo>
                  <a:lnTo>
                    <a:pt x="397939" y="216679"/>
                  </a:lnTo>
                  <a:lnTo>
                    <a:pt x="404451" y="216929"/>
                  </a:lnTo>
                  <a:lnTo>
                    <a:pt x="408069" y="215906"/>
                  </a:lnTo>
                  <a:lnTo>
                    <a:pt x="414306" y="212789"/>
                  </a:lnTo>
                  <a:lnTo>
                    <a:pt x="415105" y="215906"/>
                  </a:lnTo>
                  <a:lnTo>
                    <a:pt x="421841" y="214335"/>
                  </a:lnTo>
                  <a:lnTo>
                    <a:pt x="429377" y="211492"/>
                  </a:lnTo>
                  <a:lnTo>
                    <a:pt x="435090" y="210968"/>
                  </a:lnTo>
                  <a:lnTo>
                    <a:pt x="435889" y="208100"/>
                  </a:lnTo>
                  <a:lnTo>
                    <a:pt x="440804" y="208374"/>
                  </a:lnTo>
                  <a:lnTo>
                    <a:pt x="443423" y="210693"/>
                  </a:lnTo>
                  <a:lnTo>
                    <a:pt x="452256" y="211741"/>
                  </a:lnTo>
                  <a:lnTo>
                    <a:pt x="455625" y="213811"/>
                  </a:lnTo>
                  <a:lnTo>
                    <a:pt x="460815" y="209671"/>
                  </a:lnTo>
                  <a:lnTo>
                    <a:pt x="463160" y="206279"/>
                  </a:lnTo>
                  <a:lnTo>
                    <a:pt x="468350" y="210195"/>
                  </a:lnTo>
                  <a:lnTo>
                    <a:pt x="471743" y="214859"/>
                  </a:lnTo>
                  <a:lnTo>
                    <a:pt x="473539" y="216156"/>
                  </a:lnTo>
                  <a:lnTo>
                    <a:pt x="472516" y="218500"/>
                  </a:lnTo>
                  <a:lnTo>
                    <a:pt x="474587" y="222915"/>
                  </a:lnTo>
                  <a:lnTo>
                    <a:pt x="476658" y="224211"/>
                  </a:lnTo>
                  <a:lnTo>
                    <a:pt x="475884" y="228352"/>
                  </a:lnTo>
                  <a:lnTo>
                    <a:pt x="476658" y="232517"/>
                  </a:lnTo>
                  <a:lnTo>
                    <a:pt x="473290" y="235634"/>
                  </a:lnTo>
                  <a:lnTo>
                    <a:pt x="470171" y="241595"/>
                  </a:lnTo>
                  <a:lnTo>
                    <a:pt x="469921" y="246808"/>
                  </a:lnTo>
                  <a:lnTo>
                    <a:pt x="471219" y="249402"/>
                  </a:lnTo>
                  <a:lnTo>
                    <a:pt x="466803" y="255637"/>
                  </a:lnTo>
                  <a:lnTo>
                    <a:pt x="463160" y="257184"/>
                  </a:lnTo>
                  <a:lnTo>
                    <a:pt x="461862" y="256161"/>
                  </a:lnTo>
                  <a:lnTo>
                    <a:pt x="457171" y="255114"/>
                  </a:lnTo>
                  <a:lnTo>
                    <a:pt x="454577" y="252769"/>
                  </a:lnTo>
                  <a:lnTo>
                    <a:pt x="452756" y="248355"/>
                  </a:lnTo>
                  <a:lnTo>
                    <a:pt x="450435" y="244987"/>
                  </a:lnTo>
                  <a:lnTo>
                    <a:pt x="446792" y="242119"/>
                  </a:lnTo>
                  <a:lnTo>
                    <a:pt x="436388" y="239276"/>
                  </a:lnTo>
                  <a:lnTo>
                    <a:pt x="434067" y="239775"/>
                  </a:lnTo>
                  <a:lnTo>
                    <a:pt x="428853" y="244464"/>
                  </a:lnTo>
                  <a:lnTo>
                    <a:pt x="424461" y="246534"/>
                  </a:lnTo>
                  <a:lnTo>
                    <a:pt x="420544" y="249901"/>
                  </a:lnTo>
                  <a:lnTo>
                    <a:pt x="417949" y="253293"/>
                  </a:lnTo>
                  <a:lnTo>
                    <a:pt x="411462" y="258481"/>
                  </a:lnTo>
                  <a:lnTo>
                    <a:pt x="406771" y="264716"/>
                  </a:lnTo>
                  <a:lnTo>
                    <a:pt x="402355" y="268083"/>
                  </a:lnTo>
                  <a:lnTo>
                    <a:pt x="400035" y="271999"/>
                  </a:lnTo>
                  <a:lnTo>
                    <a:pt x="394321" y="279780"/>
                  </a:lnTo>
                  <a:lnTo>
                    <a:pt x="389630" y="284719"/>
                  </a:lnTo>
                  <a:lnTo>
                    <a:pt x="384690" y="288609"/>
                  </a:lnTo>
                  <a:lnTo>
                    <a:pt x="386512" y="292775"/>
                  </a:lnTo>
                  <a:lnTo>
                    <a:pt x="389381" y="297189"/>
                  </a:lnTo>
                  <a:lnTo>
                    <a:pt x="393797" y="301330"/>
                  </a:lnTo>
                  <a:lnTo>
                    <a:pt x="397166" y="299783"/>
                  </a:lnTo>
                  <a:lnTo>
                    <a:pt x="397166" y="301604"/>
                  </a:lnTo>
                  <a:lnTo>
                    <a:pt x="393797" y="314324"/>
                  </a:lnTo>
                  <a:lnTo>
                    <a:pt x="392225" y="315346"/>
                  </a:lnTo>
                  <a:lnTo>
                    <a:pt x="393522" y="318214"/>
                  </a:lnTo>
                  <a:lnTo>
                    <a:pt x="395868" y="319262"/>
                  </a:lnTo>
                  <a:lnTo>
                    <a:pt x="395618" y="321856"/>
                  </a:lnTo>
                  <a:lnTo>
                    <a:pt x="396916" y="328341"/>
                  </a:lnTo>
                  <a:lnTo>
                    <a:pt x="400284" y="334825"/>
                  </a:lnTo>
                  <a:lnTo>
                    <a:pt x="402355" y="337170"/>
                  </a:lnTo>
                  <a:lnTo>
                    <a:pt x="406522" y="337170"/>
                  </a:lnTo>
                  <a:lnTo>
                    <a:pt x="409116" y="340038"/>
                  </a:lnTo>
                  <a:lnTo>
                    <a:pt x="411711" y="338467"/>
                  </a:lnTo>
                  <a:lnTo>
                    <a:pt x="415879" y="339514"/>
                  </a:lnTo>
                  <a:lnTo>
                    <a:pt x="417425" y="341584"/>
                  </a:lnTo>
                  <a:lnTo>
                    <a:pt x="419246" y="346523"/>
                  </a:lnTo>
                  <a:lnTo>
                    <a:pt x="420819" y="345999"/>
                  </a:lnTo>
                  <a:lnTo>
                    <a:pt x="425235" y="348867"/>
                  </a:lnTo>
                  <a:lnTo>
                    <a:pt x="423414" y="351985"/>
                  </a:lnTo>
                  <a:lnTo>
                    <a:pt x="418473" y="357696"/>
                  </a:lnTo>
                  <a:lnTo>
                    <a:pt x="417176" y="357422"/>
                  </a:lnTo>
                  <a:lnTo>
                    <a:pt x="404975" y="351461"/>
                  </a:lnTo>
                  <a:lnTo>
                    <a:pt x="403927" y="351985"/>
                  </a:lnTo>
                  <a:lnTo>
                    <a:pt x="403403" y="360814"/>
                  </a:lnTo>
                  <a:lnTo>
                    <a:pt x="402106" y="360565"/>
                  </a:lnTo>
                  <a:lnTo>
                    <a:pt x="393797" y="366526"/>
                  </a:lnTo>
                  <a:lnTo>
                    <a:pt x="394845" y="367822"/>
                  </a:lnTo>
                  <a:lnTo>
                    <a:pt x="389905" y="371190"/>
                  </a:lnTo>
                  <a:lnTo>
                    <a:pt x="387035" y="374058"/>
                  </a:lnTo>
                  <a:lnTo>
                    <a:pt x="385488" y="377425"/>
                  </a:lnTo>
                  <a:lnTo>
                    <a:pt x="381072" y="380293"/>
                  </a:lnTo>
                  <a:lnTo>
                    <a:pt x="380548" y="381066"/>
                  </a:lnTo>
                  <a:lnTo>
                    <a:pt x="375359" y="380567"/>
                  </a:lnTo>
                  <a:lnTo>
                    <a:pt x="374061" y="376926"/>
                  </a:lnTo>
                  <a:lnTo>
                    <a:pt x="369645" y="377699"/>
                  </a:lnTo>
                  <a:lnTo>
                    <a:pt x="365478" y="376652"/>
                  </a:lnTo>
                  <a:lnTo>
                    <a:pt x="363931" y="379769"/>
                  </a:lnTo>
                  <a:lnTo>
                    <a:pt x="360288" y="375105"/>
                  </a:lnTo>
                  <a:lnTo>
                    <a:pt x="360039" y="373035"/>
                  </a:lnTo>
                  <a:lnTo>
                    <a:pt x="353277" y="374332"/>
                  </a:lnTo>
                  <a:lnTo>
                    <a:pt x="345492" y="357447"/>
                  </a:lnTo>
                  <a:lnTo>
                    <a:pt x="349635" y="354579"/>
                  </a:lnTo>
                  <a:lnTo>
                    <a:pt x="345492" y="348867"/>
                  </a:lnTo>
                  <a:lnTo>
                    <a:pt x="343921" y="349665"/>
                  </a:lnTo>
                  <a:lnTo>
                    <a:pt x="342374" y="347321"/>
                  </a:lnTo>
                  <a:lnTo>
                    <a:pt x="340278" y="340836"/>
                  </a:lnTo>
                  <a:lnTo>
                    <a:pt x="338207" y="339788"/>
                  </a:lnTo>
                  <a:lnTo>
                    <a:pt x="340278" y="346273"/>
                  </a:lnTo>
                  <a:lnTo>
                    <a:pt x="336909" y="348618"/>
                  </a:lnTo>
                  <a:lnTo>
                    <a:pt x="336660" y="351212"/>
                  </a:lnTo>
                  <a:lnTo>
                    <a:pt x="335088" y="355102"/>
                  </a:lnTo>
                  <a:lnTo>
                    <a:pt x="333267" y="356399"/>
                  </a:lnTo>
                  <a:lnTo>
                    <a:pt x="331720" y="354329"/>
                  </a:lnTo>
                  <a:lnTo>
                    <a:pt x="330148" y="354080"/>
                  </a:lnTo>
                  <a:lnTo>
                    <a:pt x="328601" y="348094"/>
                  </a:lnTo>
                  <a:lnTo>
                    <a:pt x="326006" y="349915"/>
                  </a:lnTo>
                  <a:lnTo>
                    <a:pt x="323137" y="353282"/>
                  </a:lnTo>
                  <a:lnTo>
                    <a:pt x="319494" y="353556"/>
                  </a:lnTo>
                  <a:lnTo>
                    <a:pt x="317174" y="352783"/>
                  </a:lnTo>
                  <a:lnTo>
                    <a:pt x="311959" y="349391"/>
                  </a:lnTo>
                  <a:lnTo>
                    <a:pt x="306770" y="348892"/>
                  </a:lnTo>
                  <a:lnTo>
                    <a:pt x="302103" y="350189"/>
                  </a:lnTo>
                  <a:lnTo>
                    <a:pt x="295092" y="347321"/>
                  </a:lnTo>
                  <a:lnTo>
                    <a:pt x="288580" y="345500"/>
                  </a:lnTo>
                  <a:lnTo>
                    <a:pt x="284963" y="346797"/>
                  </a:lnTo>
                  <a:lnTo>
                    <a:pt x="284164" y="349665"/>
                  </a:lnTo>
                  <a:lnTo>
                    <a:pt x="281045" y="352259"/>
                  </a:lnTo>
                  <a:lnTo>
                    <a:pt x="273784" y="355102"/>
                  </a:lnTo>
                  <a:lnTo>
                    <a:pt x="270915" y="361338"/>
                  </a:lnTo>
                  <a:lnTo>
                    <a:pt x="270142" y="360315"/>
                  </a:lnTo>
                  <a:lnTo>
                    <a:pt x="268844" y="354080"/>
                  </a:lnTo>
                  <a:lnTo>
                    <a:pt x="266749" y="353556"/>
                  </a:lnTo>
                  <a:lnTo>
                    <a:pt x="253001" y="361612"/>
                  </a:lnTo>
                  <a:lnTo>
                    <a:pt x="251953" y="362909"/>
                  </a:lnTo>
                  <a:lnTo>
                    <a:pt x="249882" y="357721"/>
                  </a:lnTo>
                  <a:lnTo>
                    <a:pt x="244418" y="362385"/>
                  </a:lnTo>
                  <a:lnTo>
                    <a:pt x="242871" y="362136"/>
                  </a:lnTo>
                  <a:lnTo>
                    <a:pt x="237931" y="365254"/>
                  </a:lnTo>
                  <a:lnTo>
                    <a:pt x="230395" y="366276"/>
                  </a:lnTo>
                  <a:lnTo>
                    <a:pt x="225455" y="363158"/>
                  </a:lnTo>
                  <a:lnTo>
                    <a:pt x="222860" y="367847"/>
                  </a:lnTo>
                  <a:lnTo>
                    <a:pt x="221563" y="374083"/>
                  </a:lnTo>
                  <a:lnTo>
                    <a:pt x="219991" y="374856"/>
                  </a:lnTo>
                  <a:lnTo>
                    <a:pt x="216623" y="370441"/>
                  </a:lnTo>
                  <a:lnTo>
                    <a:pt x="212206" y="368371"/>
                  </a:lnTo>
                  <a:lnTo>
                    <a:pt x="210135" y="365503"/>
                  </a:lnTo>
                  <a:lnTo>
                    <a:pt x="207016" y="366800"/>
                  </a:lnTo>
                  <a:lnTo>
                    <a:pt x="207541" y="368895"/>
                  </a:lnTo>
                  <a:lnTo>
                    <a:pt x="204422" y="370192"/>
                  </a:lnTo>
                  <a:lnTo>
                    <a:pt x="204671" y="371738"/>
                  </a:lnTo>
                  <a:lnTo>
                    <a:pt x="198434" y="377200"/>
                  </a:lnTo>
                  <a:lnTo>
                    <a:pt x="195315" y="373808"/>
                  </a:lnTo>
                  <a:lnTo>
                    <a:pt x="189601" y="376676"/>
                  </a:lnTo>
                  <a:lnTo>
                    <a:pt x="187530" y="380318"/>
                  </a:lnTo>
                  <a:lnTo>
                    <a:pt x="185958" y="384982"/>
                  </a:lnTo>
                  <a:lnTo>
                    <a:pt x="182341" y="384209"/>
                  </a:lnTo>
                  <a:lnTo>
                    <a:pt x="183114" y="388873"/>
                  </a:lnTo>
                  <a:lnTo>
                    <a:pt x="176353" y="388099"/>
                  </a:lnTo>
                  <a:lnTo>
                    <a:pt x="180519" y="399797"/>
                  </a:lnTo>
                  <a:lnTo>
                    <a:pt x="176627" y="403937"/>
                  </a:lnTo>
                  <a:lnTo>
                    <a:pt x="173508" y="402116"/>
                  </a:lnTo>
                  <a:lnTo>
                    <a:pt x="170913" y="394584"/>
                  </a:lnTo>
                  <a:lnTo>
                    <a:pt x="165973" y="395382"/>
                  </a:lnTo>
                  <a:lnTo>
                    <a:pt x="155045" y="398749"/>
                  </a:lnTo>
                  <a:lnTo>
                    <a:pt x="145962" y="401094"/>
                  </a:lnTo>
                  <a:lnTo>
                    <a:pt x="141022" y="403413"/>
                  </a:lnTo>
                  <a:lnTo>
                    <a:pt x="143368" y="408876"/>
                  </a:lnTo>
                  <a:lnTo>
                    <a:pt x="139476" y="411993"/>
                  </a:lnTo>
                  <a:lnTo>
                    <a:pt x="127524" y="414063"/>
                  </a:lnTo>
                  <a:lnTo>
                    <a:pt x="126476" y="414063"/>
                  </a:lnTo>
                  <a:lnTo>
                    <a:pt x="120239" y="410173"/>
                  </a:lnTo>
                  <a:lnTo>
                    <a:pt x="119190" y="412517"/>
                  </a:lnTo>
                  <a:lnTo>
                    <a:pt x="115299" y="409923"/>
                  </a:lnTo>
                  <a:lnTo>
                    <a:pt x="114001" y="410696"/>
                  </a:lnTo>
                  <a:lnTo>
                    <a:pt x="112978" y="415360"/>
                  </a:lnTo>
                  <a:lnTo>
                    <a:pt x="115049" y="419276"/>
                  </a:lnTo>
                  <a:lnTo>
                    <a:pt x="121286" y="428604"/>
                  </a:lnTo>
                  <a:lnTo>
                    <a:pt x="123108" y="430425"/>
                  </a:lnTo>
                  <a:lnTo>
                    <a:pt x="125428" y="434340"/>
                  </a:lnTo>
                  <a:lnTo>
                    <a:pt x="134012" y="444965"/>
                  </a:lnTo>
                  <a:lnTo>
                    <a:pt x="141546" y="450178"/>
                  </a:lnTo>
                  <a:lnTo>
                    <a:pt x="146487" y="450677"/>
                  </a:lnTo>
                  <a:lnTo>
                    <a:pt x="136082" y="460030"/>
                  </a:lnTo>
                  <a:lnTo>
                    <a:pt x="135558" y="463147"/>
                  </a:lnTo>
                  <a:lnTo>
                    <a:pt x="126476" y="467038"/>
                  </a:lnTo>
                  <a:lnTo>
                    <a:pt x="121785" y="469632"/>
                  </a:lnTo>
                  <a:lnTo>
                    <a:pt x="109585" y="477688"/>
                  </a:lnTo>
                  <a:lnTo>
                    <a:pt x="102574" y="484198"/>
                  </a:lnTo>
                  <a:lnTo>
                    <a:pt x="105692" y="487565"/>
                  </a:lnTo>
                  <a:lnTo>
                    <a:pt x="88027" y="498214"/>
                  </a:lnTo>
                  <a:lnTo>
                    <a:pt x="86730" y="498713"/>
                  </a:lnTo>
                  <a:lnTo>
                    <a:pt x="85682" y="510161"/>
                  </a:lnTo>
                  <a:lnTo>
                    <a:pt x="83861" y="510161"/>
                  </a:lnTo>
                  <a:lnTo>
                    <a:pt x="63077" y="508864"/>
                  </a:lnTo>
                  <a:lnTo>
                    <a:pt x="45686" y="507567"/>
                  </a:lnTo>
                  <a:lnTo>
                    <a:pt x="30865" y="495620"/>
                  </a:lnTo>
                  <a:lnTo>
                    <a:pt x="19688" y="486792"/>
                  </a:lnTo>
                  <a:lnTo>
                    <a:pt x="16319" y="478461"/>
                  </a:lnTo>
                  <a:lnTo>
                    <a:pt x="36853" y="451974"/>
                  </a:lnTo>
                  <a:lnTo>
                    <a:pt x="32937" y="450677"/>
                  </a:lnTo>
                  <a:lnTo>
                    <a:pt x="23330" y="440551"/>
                  </a:lnTo>
                  <a:lnTo>
                    <a:pt x="20735" y="434315"/>
                  </a:lnTo>
                  <a:lnTo>
                    <a:pt x="26973" y="427831"/>
                  </a:lnTo>
                  <a:lnTo>
                    <a:pt x="22557" y="422892"/>
                  </a:lnTo>
                  <a:lnTo>
                    <a:pt x="21783" y="420548"/>
                  </a:lnTo>
                  <a:lnTo>
                    <a:pt x="23081" y="418727"/>
                  </a:lnTo>
                  <a:lnTo>
                    <a:pt x="20985" y="417181"/>
                  </a:lnTo>
                  <a:lnTo>
                    <a:pt x="19438" y="418228"/>
                  </a:lnTo>
                  <a:lnTo>
                    <a:pt x="17617" y="410946"/>
                  </a:lnTo>
                  <a:lnTo>
                    <a:pt x="16569" y="411195"/>
                  </a:lnTo>
                  <a:lnTo>
                    <a:pt x="15545" y="398475"/>
                  </a:lnTo>
                  <a:lnTo>
                    <a:pt x="16319" y="388873"/>
                  </a:lnTo>
                  <a:lnTo>
                    <a:pt x="18914" y="378996"/>
                  </a:lnTo>
                  <a:lnTo>
                    <a:pt x="19962" y="368346"/>
                  </a:lnTo>
                  <a:lnTo>
                    <a:pt x="19688" y="366800"/>
                  </a:lnTo>
                  <a:lnTo>
                    <a:pt x="-2119" y="357197"/>
                  </a:lnTo>
                  <a:lnTo>
                    <a:pt x="4368" y="350438"/>
                  </a:lnTo>
                  <a:lnTo>
                    <a:pt x="12153" y="342906"/>
                  </a:lnTo>
                  <a:lnTo>
                    <a:pt x="13724" y="340836"/>
                  </a:lnTo>
                  <a:lnTo>
                    <a:pt x="16070" y="342133"/>
                  </a:lnTo>
                  <a:lnTo>
                    <a:pt x="19962" y="337968"/>
                  </a:lnTo>
                  <a:lnTo>
                    <a:pt x="18140" y="337195"/>
                  </a:lnTo>
                  <a:lnTo>
                    <a:pt x="20735" y="333553"/>
                  </a:lnTo>
                  <a:lnTo>
                    <a:pt x="21783" y="333803"/>
                  </a:lnTo>
                  <a:lnTo>
                    <a:pt x="23854" y="325497"/>
                  </a:lnTo>
                  <a:lnTo>
                    <a:pt x="22557" y="323427"/>
                  </a:lnTo>
                  <a:lnTo>
                    <a:pt x="20212" y="322903"/>
                  </a:lnTo>
                  <a:lnTo>
                    <a:pt x="20486" y="319786"/>
                  </a:lnTo>
                  <a:lnTo>
                    <a:pt x="18914" y="316668"/>
                  </a:lnTo>
                  <a:lnTo>
                    <a:pt x="20212" y="314598"/>
                  </a:lnTo>
                  <a:lnTo>
                    <a:pt x="27747" y="311755"/>
                  </a:lnTo>
                  <a:lnTo>
                    <a:pt x="43091" y="302127"/>
                  </a:lnTo>
                  <a:lnTo>
                    <a:pt x="55292" y="292775"/>
                  </a:lnTo>
                  <a:lnTo>
                    <a:pt x="58136" y="290979"/>
                  </a:lnTo>
                  <a:lnTo>
                    <a:pt x="61255" y="288111"/>
                  </a:lnTo>
                  <a:lnTo>
                    <a:pt x="64125" y="287587"/>
                  </a:lnTo>
                  <a:lnTo>
                    <a:pt x="67493" y="286290"/>
                  </a:lnTo>
                  <a:lnTo>
                    <a:pt x="72433" y="286564"/>
                  </a:lnTo>
                  <a:lnTo>
                    <a:pt x="76600" y="282673"/>
                  </a:lnTo>
                  <a:lnTo>
                    <a:pt x="83611" y="274867"/>
                  </a:lnTo>
                  <a:lnTo>
                    <a:pt x="91146" y="265788"/>
                  </a:lnTo>
                  <a:lnTo>
                    <a:pt x="90872" y="262671"/>
                  </a:lnTo>
                  <a:lnTo>
                    <a:pt x="92967" y="258780"/>
                  </a:lnTo>
                  <a:lnTo>
                    <a:pt x="101026" y="258506"/>
                  </a:lnTo>
                  <a:lnTo>
                    <a:pt x="115299" y="254365"/>
                  </a:lnTo>
                  <a:lnTo>
                    <a:pt x="123607" y="245536"/>
                  </a:lnTo>
                  <a:lnTo>
                    <a:pt x="124655" y="243715"/>
                  </a:lnTo>
                  <a:lnTo>
                    <a:pt x="126726" y="243965"/>
                  </a:lnTo>
                  <a:lnTo>
                    <a:pt x="133238" y="239800"/>
                  </a:lnTo>
                  <a:lnTo>
                    <a:pt x="132439" y="233839"/>
                  </a:lnTo>
                  <a:lnTo>
                    <a:pt x="135558" y="234612"/>
                  </a:lnTo>
                  <a:lnTo>
                    <a:pt x="135558" y="232292"/>
                  </a:lnTo>
                  <a:lnTo>
                    <a:pt x="140249" y="233066"/>
                  </a:lnTo>
                  <a:lnTo>
                    <a:pt x="139974" y="230197"/>
                  </a:lnTo>
                  <a:lnTo>
                    <a:pt x="140773" y="228127"/>
                  </a:lnTo>
                  <a:lnTo>
                    <a:pt x="143892" y="229948"/>
                  </a:lnTo>
                  <a:lnTo>
                    <a:pt x="147784" y="228651"/>
                  </a:lnTo>
                  <a:lnTo>
                    <a:pt x="148807" y="229424"/>
                  </a:lnTo>
                  <a:lnTo>
                    <a:pt x="150628" y="225533"/>
                  </a:lnTo>
                  <a:lnTo>
                    <a:pt x="154271" y="225533"/>
                  </a:lnTo>
                  <a:lnTo>
                    <a:pt x="155319" y="227354"/>
                  </a:lnTo>
                  <a:lnTo>
                    <a:pt x="157914" y="227603"/>
                  </a:lnTo>
                  <a:lnTo>
                    <a:pt x="161556" y="230721"/>
                  </a:lnTo>
                  <a:lnTo>
                    <a:pt x="166996" y="234886"/>
                  </a:lnTo>
                  <a:lnTo>
                    <a:pt x="168818" y="234362"/>
                  </a:lnTo>
                  <a:lnTo>
                    <a:pt x="169615" y="232292"/>
                  </a:lnTo>
                  <a:lnTo>
                    <a:pt x="168294" y="228651"/>
                  </a:lnTo>
                  <a:lnTo>
                    <a:pt x="164925" y="227105"/>
                  </a:lnTo>
                  <a:lnTo>
                    <a:pt x="165699" y="221368"/>
                  </a:lnTo>
                  <a:lnTo>
                    <a:pt x="169615" y="222166"/>
                  </a:lnTo>
                  <a:lnTo>
                    <a:pt x="169615" y="215657"/>
                  </a:lnTo>
                  <a:lnTo>
                    <a:pt x="174032" y="211517"/>
                  </a:lnTo>
                  <a:lnTo>
                    <a:pt x="170115" y="209172"/>
                  </a:lnTo>
                  <a:lnTo>
                    <a:pt x="175579" y="201640"/>
                  </a:lnTo>
                  <a:lnTo>
                    <a:pt x="180769" y="205032"/>
                  </a:lnTo>
                  <a:lnTo>
                    <a:pt x="181817" y="202413"/>
                  </a:lnTo>
                  <a:lnTo>
                    <a:pt x="185459" y="196452"/>
                  </a:lnTo>
                  <a:lnTo>
                    <a:pt x="183888" y="193334"/>
                  </a:lnTo>
                  <a:lnTo>
                    <a:pt x="185459" y="184755"/>
                  </a:lnTo>
                  <a:lnTo>
                    <a:pt x="194017" y="179043"/>
                  </a:lnTo>
                  <a:lnTo>
                    <a:pt x="195589" y="177746"/>
                  </a:lnTo>
                  <a:lnTo>
                    <a:pt x="198957" y="177248"/>
                  </a:lnTo>
                  <a:lnTo>
                    <a:pt x="199232" y="172309"/>
                  </a:lnTo>
                  <a:lnTo>
                    <a:pt x="200006" y="171012"/>
                  </a:lnTo>
                  <a:lnTo>
                    <a:pt x="204671" y="174654"/>
                  </a:lnTo>
                  <a:lnTo>
                    <a:pt x="211184" y="173856"/>
                  </a:lnTo>
                  <a:lnTo>
                    <a:pt x="205470" y="144001"/>
                  </a:lnTo>
                  <a:lnTo>
                    <a:pt x="204147" y="137491"/>
                  </a:lnTo>
                  <a:lnTo>
                    <a:pt x="206243" y="134124"/>
                  </a:lnTo>
                  <a:lnTo>
                    <a:pt x="210135" y="133077"/>
                  </a:lnTo>
                  <a:lnTo>
                    <a:pt x="212481" y="131530"/>
                  </a:lnTo>
                  <a:lnTo>
                    <a:pt x="215849" y="131281"/>
                  </a:lnTo>
                  <a:lnTo>
                    <a:pt x="220515" y="127889"/>
                  </a:lnTo>
                  <a:lnTo>
                    <a:pt x="222336" y="125819"/>
                  </a:lnTo>
                  <a:lnTo>
                    <a:pt x="225729" y="119858"/>
                  </a:lnTo>
                  <a:lnTo>
                    <a:pt x="247287" y="89455"/>
                  </a:lnTo>
                  <a:lnTo>
                    <a:pt x="248061" y="88956"/>
                  </a:lnTo>
                  <a:lnTo>
                    <a:pt x="273784" y="69477"/>
                  </a:lnTo>
                  <a:lnTo>
                    <a:pt x="275082" y="68953"/>
                  </a:lnTo>
                  <a:lnTo>
                    <a:pt x="290676" y="59875"/>
                  </a:lnTo>
                  <a:lnTo>
                    <a:pt x="300557" y="51045"/>
                  </a:lnTo>
                  <a:lnTo>
                    <a:pt x="303401" y="49474"/>
                  </a:lnTo>
                  <a:lnTo>
                    <a:pt x="305222" y="47130"/>
                  </a:lnTo>
                  <a:lnTo>
                    <a:pt x="307568" y="48701"/>
                  </a:lnTo>
                  <a:lnTo>
                    <a:pt x="309115" y="46107"/>
                  </a:lnTo>
                  <a:lnTo>
                    <a:pt x="313281" y="48427"/>
                  </a:lnTo>
                  <a:lnTo>
                    <a:pt x="320816" y="42466"/>
                  </a:lnTo>
                  <a:lnTo>
                    <a:pt x="326256" y="39348"/>
                  </a:lnTo>
                  <a:lnTo>
                    <a:pt x="325233" y="31292"/>
                  </a:lnTo>
                  <a:lnTo>
                    <a:pt x="321590" y="30519"/>
                  </a:lnTo>
                  <a:lnTo>
                    <a:pt x="324185" y="27127"/>
                  </a:lnTo>
                  <a:lnTo>
                    <a:pt x="328352" y="11289"/>
                  </a:lnTo>
                  <a:lnTo>
                    <a:pt x="326530" y="10267"/>
                  </a:lnTo>
                  <a:lnTo>
                    <a:pt x="328850" y="6102"/>
                  </a:lnTo>
                  <a:lnTo>
                    <a:pt x="331969" y="5852"/>
                  </a:lnTo>
                  <a:lnTo>
                    <a:pt x="334065" y="9743"/>
                  </a:lnTo>
                  <a:lnTo>
                    <a:pt x="336909" y="11813"/>
                  </a:lnTo>
                  <a:lnTo>
                    <a:pt x="341850" y="13110"/>
                  </a:lnTo>
                  <a:lnTo>
                    <a:pt x="345218" y="12861"/>
                  </a:lnTo>
                  <a:lnTo>
                    <a:pt x="348861" y="11564"/>
                  </a:lnTo>
                  <a:lnTo>
                    <a:pt x="350433" y="9219"/>
                  </a:lnTo>
                  <a:lnTo>
                    <a:pt x="351206" y="4031"/>
                  </a:lnTo>
                  <a:lnTo>
                    <a:pt x="352254" y="1961"/>
                  </a:lnTo>
                  <a:lnTo>
                    <a:pt x="355622" y="-134"/>
                  </a:lnTo>
                  <a:lnTo>
                    <a:pt x="358492" y="-383"/>
                  </a:lnTo>
                  <a:lnTo>
                    <a:pt x="364455" y="2211"/>
                  </a:lnTo>
                  <a:lnTo>
                    <a:pt x="367050" y="5328"/>
                  </a:lnTo>
                  <a:lnTo>
                    <a:pt x="374585" y="11040"/>
                  </a:lnTo>
                  <a:lnTo>
                    <a:pt x="378752" y="12586"/>
                  </a:lnTo>
                  <a:lnTo>
                    <a:pt x="380299" y="12087"/>
                  </a:lnTo>
                  <a:lnTo>
                    <a:pt x="390179" y="6900"/>
                  </a:lnTo>
                  <a:lnTo>
                    <a:pt x="397714" y="5079"/>
                  </a:lnTo>
                  <a:lnTo>
                    <a:pt x="400060" y="7673"/>
                  </a:lnTo>
                  <a:lnTo>
                    <a:pt x="398238" y="11813"/>
                  </a:lnTo>
                  <a:lnTo>
                    <a:pt x="397714" y="15729"/>
                  </a:lnTo>
                  <a:lnTo>
                    <a:pt x="397964" y="20642"/>
                  </a:lnTo>
                  <a:lnTo>
                    <a:pt x="399261" y="24034"/>
                  </a:lnTo>
                  <a:lnTo>
                    <a:pt x="404476" y="32863"/>
                  </a:lnTo>
                  <a:lnTo>
                    <a:pt x="407595" y="36754"/>
                  </a:lnTo>
                  <a:lnTo>
                    <a:pt x="410439" y="39348"/>
                  </a:lnTo>
                  <a:lnTo>
                    <a:pt x="414082" y="41418"/>
                  </a:lnTo>
                  <a:lnTo>
                    <a:pt x="421617" y="43763"/>
                  </a:lnTo>
                  <a:lnTo>
                    <a:pt x="426033" y="45833"/>
                  </a:lnTo>
                  <a:lnTo>
                    <a:pt x="429925" y="48452"/>
                  </a:lnTo>
                  <a:lnTo>
                    <a:pt x="433818" y="50247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503" name="Free-form: Shape 3502">
              <a:extLst>
                <a:ext uri="{FF2B5EF4-FFF2-40B4-BE49-F238E27FC236}">
                  <a16:creationId xmlns:a16="http://schemas.microsoft.com/office/drawing/2014/main" id="{E77AE04A-A376-9AA7-B45A-6DD07AF1871E}"/>
                </a:ext>
              </a:extLst>
            </p:cNvPr>
            <p:cNvSpPr/>
            <p:nvPr/>
          </p:nvSpPr>
          <p:spPr>
            <a:xfrm>
              <a:off x="248436" y="2184287"/>
              <a:ext cx="2492740" cy="1460526"/>
            </a:xfrm>
            <a:custGeom>
              <a:avLst/>
              <a:gdLst>
                <a:gd name="connsiteX0" fmla="*/ 1829181 w 2492740"/>
                <a:gd name="connsiteY0" fmla="*/ -383 h 1460526"/>
                <a:gd name="connsiteX1" fmla="*/ 1828932 w 2492740"/>
                <a:gd name="connsiteY1" fmla="*/ 4281 h 1460526"/>
                <a:gd name="connsiteX2" fmla="*/ 1829979 w 2492740"/>
                <a:gd name="connsiteY2" fmla="*/ 6625 h 1460526"/>
                <a:gd name="connsiteX3" fmla="*/ 1834895 w 2492740"/>
                <a:gd name="connsiteY3" fmla="*/ 11289 h 1460526"/>
                <a:gd name="connsiteX4" fmla="*/ 1838013 w 2492740"/>
                <a:gd name="connsiteY4" fmla="*/ 12611 h 1460526"/>
                <a:gd name="connsiteX5" fmla="*/ 1839835 w 2492740"/>
                <a:gd name="connsiteY5" fmla="*/ 14407 h 1460526"/>
                <a:gd name="connsiteX6" fmla="*/ 1840883 w 2492740"/>
                <a:gd name="connsiteY6" fmla="*/ 18323 h 1460526"/>
                <a:gd name="connsiteX7" fmla="*/ 1841657 w 2492740"/>
                <a:gd name="connsiteY7" fmla="*/ 25855 h 1460526"/>
                <a:gd name="connsiteX8" fmla="*/ 1842954 w 2492740"/>
                <a:gd name="connsiteY8" fmla="*/ 29995 h 1460526"/>
                <a:gd name="connsiteX9" fmla="*/ 1842954 w 2492740"/>
                <a:gd name="connsiteY9" fmla="*/ 35457 h 1460526"/>
                <a:gd name="connsiteX10" fmla="*/ 1843478 w 2492740"/>
                <a:gd name="connsiteY10" fmla="*/ 38575 h 1460526"/>
                <a:gd name="connsiteX11" fmla="*/ 1847121 w 2492740"/>
                <a:gd name="connsiteY11" fmla="*/ 48950 h 1460526"/>
                <a:gd name="connsiteX12" fmla="*/ 1849441 w 2492740"/>
                <a:gd name="connsiteY12" fmla="*/ 51295 h 1460526"/>
                <a:gd name="connsiteX13" fmla="*/ 1851262 w 2492740"/>
                <a:gd name="connsiteY13" fmla="*/ 52068 h 1460526"/>
                <a:gd name="connsiteX14" fmla="*/ 1857500 w 2492740"/>
                <a:gd name="connsiteY14" fmla="*/ 50522 h 1460526"/>
                <a:gd name="connsiteX15" fmla="*/ 1859596 w 2492740"/>
                <a:gd name="connsiteY15" fmla="*/ 48701 h 1460526"/>
                <a:gd name="connsiteX16" fmla="*/ 1860619 w 2492740"/>
                <a:gd name="connsiteY16" fmla="*/ 46356 h 1460526"/>
                <a:gd name="connsiteX17" fmla="*/ 1859321 w 2492740"/>
                <a:gd name="connsiteY17" fmla="*/ 43762 h 1460526"/>
                <a:gd name="connsiteX18" fmla="*/ 1855679 w 2492740"/>
                <a:gd name="connsiteY18" fmla="*/ 41169 h 1460526"/>
                <a:gd name="connsiteX19" fmla="*/ 1854656 w 2492740"/>
                <a:gd name="connsiteY19" fmla="*/ 37801 h 1460526"/>
                <a:gd name="connsiteX20" fmla="*/ 1857500 w 2492740"/>
                <a:gd name="connsiteY20" fmla="*/ 35457 h 1460526"/>
                <a:gd name="connsiteX21" fmla="*/ 1863738 w 2492740"/>
                <a:gd name="connsiteY21" fmla="*/ 32589 h 1460526"/>
                <a:gd name="connsiteX22" fmla="*/ 1868678 w 2492740"/>
                <a:gd name="connsiteY22" fmla="*/ 33636 h 1460526"/>
                <a:gd name="connsiteX23" fmla="*/ 1868928 w 2492740"/>
                <a:gd name="connsiteY23" fmla="*/ 37801 h 1460526"/>
                <a:gd name="connsiteX24" fmla="*/ 1871523 w 2492740"/>
                <a:gd name="connsiteY24" fmla="*/ 49998 h 1460526"/>
                <a:gd name="connsiteX25" fmla="*/ 1879058 w 2492740"/>
                <a:gd name="connsiteY25" fmla="*/ 47653 h 1460526"/>
                <a:gd name="connsiteX26" fmla="*/ 1888688 w 2492740"/>
                <a:gd name="connsiteY26" fmla="*/ 40645 h 1460526"/>
                <a:gd name="connsiteX27" fmla="*/ 1901413 w 2492740"/>
                <a:gd name="connsiteY27" fmla="*/ 40121 h 1460526"/>
                <a:gd name="connsiteX28" fmla="*/ 1903759 w 2492740"/>
                <a:gd name="connsiteY28" fmla="*/ 39622 h 1460526"/>
                <a:gd name="connsiteX29" fmla="*/ 1906354 w 2492740"/>
                <a:gd name="connsiteY29" fmla="*/ 42740 h 1460526"/>
                <a:gd name="connsiteX30" fmla="*/ 1909971 w 2492740"/>
                <a:gd name="connsiteY30" fmla="*/ 48701 h 1460526"/>
                <a:gd name="connsiteX31" fmla="*/ 1913614 w 2492740"/>
                <a:gd name="connsiteY31" fmla="*/ 53390 h 1460526"/>
                <a:gd name="connsiteX32" fmla="*/ 1916209 w 2492740"/>
                <a:gd name="connsiteY32" fmla="*/ 54936 h 1460526"/>
                <a:gd name="connsiteX33" fmla="*/ 1924019 w 2492740"/>
                <a:gd name="connsiteY33" fmla="*/ 61421 h 1460526"/>
                <a:gd name="connsiteX34" fmla="*/ 1925840 w 2492740"/>
                <a:gd name="connsiteY34" fmla="*/ 63765 h 1460526"/>
                <a:gd name="connsiteX35" fmla="*/ 1929208 w 2492740"/>
                <a:gd name="connsiteY35" fmla="*/ 77533 h 1460526"/>
                <a:gd name="connsiteX36" fmla="*/ 1910246 w 2492740"/>
                <a:gd name="connsiteY36" fmla="*/ 80900 h 1460526"/>
                <a:gd name="connsiteX37" fmla="*/ 1906079 w 2492740"/>
                <a:gd name="connsiteY37" fmla="*/ 83244 h 1460526"/>
                <a:gd name="connsiteX38" fmla="*/ 1907651 w 2492740"/>
                <a:gd name="connsiteY38" fmla="*/ 86886 h 1460526"/>
                <a:gd name="connsiteX39" fmla="*/ 1911294 w 2492740"/>
                <a:gd name="connsiteY39" fmla="*/ 91824 h 1460526"/>
                <a:gd name="connsiteX40" fmla="*/ 1917008 w 2492740"/>
                <a:gd name="connsiteY40" fmla="*/ 98059 h 1460526"/>
                <a:gd name="connsiteX41" fmla="*/ 1921673 w 2492740"/>
                <a:gd name="connsiteY41" fmla="*/ 101426 h 1460526"/>
                <a:gd name="connsiteX42" fmla="*/ 1928959 w 2492740"/>
                <a:gd name="connsiteY42" fmla="*/ 110006 h 1460526"/>
                <a:gd name="connsiteX43" fmla="*/ 1933101 w 2492740"/>
                <a:gd name="connsiteY43" fmla="*/ 113622 h 1460526"/>
                <a:gd name="connsiteX44" fmla="*/ 1939862 w 2492740"/>
                <a:gd name="connsiteY44" fmla="*/ 111029 h 1460526"/>
                <a:gd name="connsiteX45" fmla="*/ 1949468 w 2492740"/>
                <a:gd name="connsiteY45" fmla="*/ 109732 h 1460526"/>
                <a:gd name="connsiteX46" fmla="*/ 1952587 w 2492740"/>
                <a:gd name="connsiteY46" fmla="*/ 110006 h 1460526"/>
                <a:gd name="connsiteX47" fmla="*/ 1951539 w 2492740"/>
                <a:gd name="connsiteY47" fmla="*/ 113897 h 1460526"/>
                <a:gd name="connsiteX48" fmla="*/ 1951539 w 2492740"/>
                <a:gd name="connsiteY48" fmla="*/ 125569 h 1460526"/>
                <a:gd name="connsiteX49" fmla="*/ 1954159 w 2492740"/>
                <a:gd name="connsiteY49" fmla="*/ 136743 h 1460526"/>
                <a:gd name="connsiteX50" fmla="*/ 1957527 w 2492740"/>
                <a:gd name="connsiteY50" fmla="*/ 144275 h 1460526"/>
                <a:gd name="connsiteX51" fmla="*/ 1961694 w 2492740"/>
                <a:gd name="connsiteY51" fmla="*/ 150510 h 1460526"/>
                <a:gd name="connsiteX52" fmla="*/ 1960122 w 2492740"/>
                <a:gd name="connsiteY52" fmla="*/ 152331 h 1460526"/>
                <a:gd name="connsiteX53" fmla="*/ 1958575 w 2492740"/>
                <a:gd name="connsiteY53" fmla="*/ 156222 h 1460526"/>
                <a:gd name="connsiteX54" fmla="*/ 1958051 w 2492740"/>
                <a:gd name="connsiteY54" fmla="*/ 159863 h 1460526"/>
                <a:gd name="connsiteX55" fmla="*/ 1954932 w 2492740"/>
                <a:gd name="connsiteY55" fmla="*/ 161933 h 1460526"/>
                <a:gd name="connsiteX56" fmla="*/ 1956230 w 2492740"/>
                <a:gd name="connsiteY56" fmla="*/ 170513 h 1460526"/>
                <a:gd name="connsiteX57" fmla="*/ 1955706 w 2492740"/>
                <a:gd name="connsiteY57" fmla="*/ 174404 h 1460526"/>
                <a:gd name="connsiteX58" fmla="*/ 1953885 w 2492740"/>
                <a:gd name="connsiteY58" fmla="*/ 179592 h 1460526"/>
                <a:gd name="connsiteX59" fmla="*/ 1954408 w 2492740"/>
                <a:gd name="connsiteY59" fmla="*/ 182460 h 1460526"/>
                <a:gd name="connsiteX60" fmla="*/ 1952861 w 2492740"/>
                <a:gd name="connsiteY60" fmla="*/ 184780 h 1460526"/>
                <a:gd name="connsiteX61" fmla="*/ 1951290 w 2492740"/>
                <a:gd name="connsiteY61" fmla="*/ 188670 h 1460526"/>
                <a:gd name="connsiteX62" fmla="*/ 1949992 w 2492740"/>
                <a:gd name="connsiteY62" fmla="*/ 190241 h 1460526"/>
                <a:gd name="connsiteX63" fmla="*/ 1947397 w 2492740"/>
                <a:gd name="connsiteY63" fmla="*/ 194905 h 1460526"/>
                <a:gd name="connsiteX64" fmla="*/ 1947397 w 2492740"/>
                <a:gd name="connsiteY64" fmla="*/ 199844 h 1460526"/>
                <a:gd name="connsiteX65" fmla="*/ 1944802 w 2492740"/>
                <a:gd name="connsiteY65" fmla="*/ 206079 h 1460526"/>
                <a:gd name="connsiteX66" fmla="*/ 1942457 w 2492740"/>
                <a:gd name="connsiteY66" fmla="*/ 209970 h 1460526"/>
                <a:gd name="connsiteX67" fmla="*/ 1944029 w 2492740"/>
                <a:gd name="connsiteY67" fmla="*/ 212564 h 1460526"/>
                <a:gd name="connsiteX68" fmla="*/ 1943754 w 2492740"/>
                <a:gd name="connsiteY68" fmla="*/ 217502 h 1460526"/>
                <a:gd name="connsiteX69" fmla="*/ 1941434 w 2492740"/>
                <a:gd name="connsiteY69" fmla="*/ 218550 h 1460526"/>
                <a:gd name="connsiteX70" fmla="*/ 1941683 w 2492740"/>
                <a:gd name="connsiteY70" fmla="*/ 225035 h 1460526"/>
                <a:gd name="connsiteX71" fmla="*/ 1937517 w 2492740"/>
                <a:gd name="connsiteY71" fmla="*/ 229199 h 1460526"/>
                <a:gd name="connsiteX72" fmla="*/ 1937517 w 2492740"/>
                <a:gd name="connsiteY72" fmla="*/ 231020 h 1460526"/>
                <a:gd name="connsiteX73" fmla="*/ 1933624 w 2492740"/>
                <a:gd name="connsiteY73" fmla="*/ 232841 h 1460526"/>
                <a:gd name="connsiteX74" fmla="*/ 1930780 w 2492740"/>
                <a:gd name="connsiteY74" fmla="*/ 236981 h 1460526"/>
                <a:gd name="connsiteX75" fmla="*/ 1931304 w 2492740"/>
                <a:gd name="connsiteY75" fmla="*/ 238802 h 1460526"/>
                <a:gd name="connsiteX76" fmla="*/ 1929483 w 2492740"/>
                <a:gd name="connsiteY76" fmla="*/ 240872 h 1460526"/>
                <a:gd name="connsiteX77" fmla="*/ 1923494 w 2492740"/>
                <a:gd name="connsiteY77" fmla="*/ 241670 h 1460526"/>
                <a:gd name="connsiteX78" fmla="*/ 1921673 w 2492740"/>
                <a:gd name="connsiteY78" fmla="*/ 242693 h 1460526"/>
                <a:gd name="connsiteX79" fmla="*/ 1921948 w 2492740"/>
                <a:gd name="connsiteY79" fmla="*/ 249701 h 1460526"/>
                <a:gd name="connsiteX80" fmla="*/ 1926888 w 2492740"/>
                <a:gd name="connsiteY80" fmla="*/ 253617 h 1460526"/>
                <a:gd name="connsiteX81" fmla="*/ 1929982 w 2492740"/>
                <a:gd name="connsiteY81" fmla="*/ 254914 h 1460526"/>
                <a:gd name="connsiteX82" fmla="*/ 1932602 w 2492740"/>
                <a:gd name="connsiteY82" fmla="*/ 255413 h 1460526"/>
                <a:gd name="connsiteX83" fmla="*/ 1937267 w 2492740"/>
                <a:gd name="connsiteY83" fmla="*/ 253866 h 1460526"/>
                <a:gd name="connsiteX84" fmla="*/ 1941683 w 2492740"/>
                <a:gd name="connsiteY84" fmla="*/ 253866 h 1460526"/>
                <a:gd name="connsiteX85" fmla="*/ 1947672 w 2492740"/>
                <a:gd name="connsiteY85" fmla="*/ 257233 h 1460526"/>
                <a:gd name="connsiteX86" fmla="*/ 1951813 w 2492740"/>
                <a:gd name="connsiteY86" fmla="*/ 261124 h 1460526"/>
                <a:gd name="connsiteX87" fmla="*/ 1955706 w 2492740"/>
                <a:gd name="connsiteY87" fmla="*/ 266063 h 1460526"/>
                <a:gd name="connsiteX88" fmla="*/ 1958051 w 2492740"/>
                <a:gd name="connsiteY88" fmla="*/ 267360 h 1460526"/>
                <a:gd name="connsiteX89" fmla="*/ 1962218 w 2492740"/>
                <a:gd name="connsiteY89" fmla="*/ 267360 h 1460526"/>
                <a:gd name="connsiteX90" fmla="*/ 1965836 w 2492740"/>
                <a:gd name="connsiteY90" fmla="*/ 266337 h 1460526"/>
                <a:gd name="connsiteX91" fmla="*/ 1969229 w 2492740"/>
                <a:gd name="connsiteY91" fmla="*/ 264766 h 1460526"/>
                <a:gd name="connsiteX92" fmla="*/ 1975467 w 2492740"/>
                <a:gd name="connsiteY92" fmla="*/ 257508 h 1460526"/>
                <a:gd name="connsiteX93" fmla="*/ 1979883 w 2492740"/>
                <a:gd name="connsiteY93" fmla="*/ 255687 h 1460526"/>
                <a:gd name="connsiteX94" fmla="*/ 1984549 w 2492740"/>
                <a:gd name="connsiteY94" fmla="*/ 256710 h 1460526"/>
                <a:gd name="connsiteX95" fmla="*/ 1991834 w 2492740"/>
                <a:gd name="connsiteY95" fmla="*/ 252569 h 1460526"/>
                <a:gd name="connsiteX96" fmla="*/ 2000143 w 2492740"/>
                <a:gd name="connsiteY96" fmla="*/ 248928 h 1460526"/>
                <a:gd name="connsiteX97" fmla="*/ 2005083 w 2492740"/>
                <a:gd name="connsiteY97" fmla="*/ 248679 h 1460526"/>
                <a:gd name="connsiteX98" fmla="*/ 2014165 w 2492740"/>
                <a:gd name="connsiteY98" fmla="*/ 252046 h 1460526"/>
                <a:gd name="connsiteX99" fmla="*/ 2016760 w 2492740"/>
                <a:gd name="connsiteY99" fmla="*/ 250998 h 1460526"/>
                <a:gd name="connsiteX100" fmla="*/ 2018332 w 2492740"/>
                <a:gd name="connsiteY100" fmla="*/ 248404 h 1460526"/>
                <a:gd name="connsiteX101" fmla="*/ 2020652 w 2492740"/>
                <a:gd name="connsiteY101" fmla="*/ 242169 h 1460526"/>
                <a:gd name="connsiteX102" fmla="*/ 2024045 w 2492740"/>
                <a:gd name="connsiteY102" fmla="*/ 237505 h 1460526"/>
                <a:gd name="connsiteX103" fmla="*/ 2027164 w 2492740"/>
                <a:gd name="connsiteY103" fmla="*/ 231270 h 1460526"/>
                <a:gd name="connsiteX104" fmla="*/ 2028986 w 2492740"/>
                <a:gd name="connsiteY104" fmla="*/ 229973 h 1460526"/>
                <a:gd name="connsiteX105" fmla="*/ 2028711 w 2492740"/>
                <a:gd name="connsiteY105" fmla="*/ 227105 h 1460526"/>
                <a:gd name="connsiteX106" fmla="*/ 2025867 w 2492740"/>
                <a:gd name="connsiteY106" fmla="*/ 226855 h 1460526"/>
                <a:gd name="connsiteX107" fmla="*/ 2021176 w 2492740"/>
                <a:gd name="connsiteY107" fmla="*/ 228925 h 1460526"/>
                <a:gd name="connsiteX108" fmla="*/ 2017534 w 2492740"/>
                <a:gd name="connsiteY108" fmla="*/ 229199 h 1460526"/>
                <a:gd name="connsiteX109" fmla="*/ 2012094 w 2492740"/>
                <a:gd name="connsiteY109" fmla="*/ 226855 h 1460526"/>
                <a:gd name="connsiteX110" fmla="*/ 2009749 w 2492740"/>
                <a:gd name="connsiteY110" fmla="*/ 223488 h 1460526"/>
                <a:gd name="connsiteX111" fmla="*/ 2008975 w 2492740"/>
                <a:gd name="connsiteY111" fmla="*/ 216480 h 1460526"/>
                <a:gd name="connsiteX112" fmla="*/ 2010522 w 2492740"/>
                <a:gd name="connsiteY112" fmla="*/ 212838 h 1460526"/>
                <a:gd name="connsiteX113" fmla="*/ 2012094 w 2492740"/>
                <a:gd name="connsiteY113" fmla="*/ 211541 h 1460526"/>
                <a:gd name="connsiteX114" fmla="*/ 2020403 w 2492740"/>
                <a:gd name="connsiteY114" fmla="*/ 208947 h 1460526"/>
                <a:gd name="connsiteX115" fmla="*/ 2025069 w 2492740"/>
                <a:gd name="connsiteY115" fmla="*/ 206079 h 1460526"/>
                <a:gd name="connsiteX116" fmla="*/ 2040663 w 2492740"/>
                <a:gd name="connsiteY116" fmla="*/ 200118 h 1460526"/>
                <a:gd name="connsiteX117" fmla="*/ 2045353 w 2492740"/>
                <a:gd name="connsiteY117" fmla="*/ 199844 h 1460526"/>
                <a:gd name="connsiteX118" fmla="*/ 2047674 w 2492740"/>
                <a:gd name="connsiteY118" fmla="*/ 200617 h 1460526"/>
                <a:gd name="connsiteX119" fmla="*/ 2049246 w 2492740"/>
                <a:gd name="connsiteY119" fmla="*/ 203236 h 1460526"/>
                <a:gd name="connsiteX120" fmla="*/ 2048971 w 2492740"/>
                <a:gd name="connsiteY120" fmla="*/ 204782 h 1460526"/>
                <a:gd name="connsiteX121" fmla="*/ 2050543 w 2492740"/>
                <a:gd name="connsiteY121" fmla="*/ 208947 h 1460526"/>
                <a:gd name="connsiteX122" fmla="*/ 2053911 w 2492740"/>
                <a:gd name="connsiteY122" fmla="*/ 211791 h 1460526"/>
                <a:gd name="connsiteX123" fmla="*/ 2059376 w 2492740"/>
                <a:gd name="connsiteY123" fmla="*/ 212065 h 1460526"/>
                <a:gd name="connsiteX124" fmla="*/ 2061721 w 2492740"/>
                <a:gd name="connsiteY124" fmla="*/ 213611 h 1460526"/>
                <a:gd name="connsiteX125" fmla="*/ 2068732 w 2492740"/>
                <a:gd name="connsiteY125" fmla="*/ 215432 h 1460526"/>
                <a:gd name="connsiteX126" fmla="*/ 2072624 w 2492740"/>
                <a:gd name="connsiteY126" fmla="*/ 218275 h 1460526"/>
                <a:gd name="connsiteX127" fmla="*/ 2074695 w 2492740"/>
                <a:gd name="connsiteY127" fmla="*/ 221668 h 1460526"/>
                <a:gd name="connsiteX128" fmla="*/ 2075993 w 2492740"/>
                <a:gd name="connsiteY128" fmla="*/ 230222 h 1460526"/>
                <a:gd name="connsiteX129" fmla="*/ 2078338 w 2492740"/>
                <a:gd name="connsiteY129" fmla="*/ 234637 h 1460526"/>
                <a:gd name="connsiteX130" fmla="*/ 2085349 w 2492740"/>
                <a:gd name="connsiteY130" fmla="*/ 236457 h 1460526"/>
                <a:gd name="connsiteX131" fmla="*/ 2085099 w 2492740"/>
                <a:gd name="connsiteY131" fmla="*/ 238029 h 1460526"/>
                <a:gd name="connsiteX132" fmla="*/ 2085873 w 2492740"/>
                <a:gd name="connsiteY132" fmla="*/ 243466 h 1460526"/>
                <a:gd name="connsiteX133" fmla="*/ 2087944 w 2492740"/>
                <a:gd name="connsiteY133" fmla="*/ 248404 h 1460526"/>
                <a:gd name="connsiteX134" fmla="*/ 2091861 w 2492740"/>
                <a:gd name="connsiteY134" fmla="*/ 248679 h 1460526"/>
                <a:gd name="connsiteX135" fmla="*/ 2094182 w 2492740"/>
                <a:gd name="connsiteY135" fmla="*/ 247631 h 1460526"/>
                <a:gd name="connsiteX136" fmla="*/ 2094980 w 2492740"/>
                <a:gd name="connsiteY136" fmla="*/ 245810 h 1460526"/>
                <a:gd name="connsiteX137" fmla="*/ 2097825 w 2492740"/>
                <a:gd name="connsiteY137" fmla="*/ 245810 h 1460526"/>
                <a:gd name="connsiteX138" fmla="*/ 2103812 w 2492740"/>
                <a:gd name="connsiteY138" fmla="*/ 248155 h 1460526"/>
                <a:gd name="connsiteX139" fmla="*/ 2104062 w 2492740"/>
                <a:gd name="connsiteY139" fmla="*/ 246858 h 1460526"/>
                <a:gd name="connsiteX140" fmla="*/ 2107181 w 2492740"/>
                <a:gd name="connsiteY140" fmla="*/ 245561 h 1460526"/>
                <a:gd name="connsiteX141" fmla="*/ 2109002 w 2492740"/>
                <a:gd name="connsiteY141" fmla="*/ 246334 h 1460526"/>
                <a:gd name="connsiteX142" fmla="*/ 2118609 w 2492740"/>
                <a:gd name="connsiteY142" fmla="*/ 242693 h 1460526"/>
                <a:gd name="connsiteX143" fmla="*/ 2119656 w 2492740"/>
                <a:gd name="connsiteY143" fmla="*/ 240373 h 1460526"/>
                <a:gd name="connsiteX144" fmla="*/ 2124846 w 2492740"/>
                <a:gd name="connsiteY144" fmla="*/ 234138 h 1460526"/>
                <a:gd name="connsiteX145" fmla="*/ 2129263 w 2492740"/>
                <a:gd name="connsiteY145" fmla="*/ 235684 h 1460526"/>
                <a:gd name="connsiteX146" fmla="*/ 2130809 w 2492740"/>
                <a:gd name="connsiteY146" fmla="*/ 235160 h 1460526"/>
                <a:gd name="connsiteX147" fmla="*/ 2132107 w 2492740"/>
                <a:gd name="connsiteY147" fmla="*/ 232567 h 1460526"/>
                <a:gd name="connsiteX148" fmla="*/ 2138095 w 2492740"/>
                <a:gd name="connsiteY148" fmla="*/ 234138 h 1460526"/>
                <a:gd name="connsiteX149" fmla="*/ 2142262 w 2492740"/>
                <a:gd name="connsiteY149" fmla="*/ 232317 h 1460526"/>
                <a:gd name="connsiteX150" fmla="*/ 2149522 w 2492740"/>
                <a:gd name="connsiteY150" fmla="*/ 231793 h 1460526"/>
                <a:gd name="connsiteX151" fmla="*/ 2155510 w 2492740"/>
                <a:gd name="connsiteY151" fmla="*/ 234387 h 1460526"/>
                <a:gd name="connsiteX152" fmla="*/ 2159652 w 2492740"/>
                <a:gd name="connsiteY152" fmla="*/ 230496 h 1460526"/>
                <a:gd name="connsiteX153" fmla="*/ 2162771 w 2492740"/>
                <a:gd name="connsiteY153" fmla="*/ 231793 h 1460526"/>
                <a:gd name="connsiteX154" fmla="*/ 2165116 w 2492740"/>
                <a:gd name="connsiteY154" fmla="*/ 230247 h 1460526"/>
                <a:gd name="connsiteX155" fmla="*/ 2171604 w 2492740"/>
                <a:gd name="connsiteY155" fmla="*/ 227379 h 1460526"/>
                <a:gd name="connsiteX156" fmla="*/ 2171354 w 2492740"/>
                <a:gd name="connsiteY156" fmla="*/ 224261 h 1460526"/>
                <a:gd name="connsiteX157" fmla="*/ 2178614 w 2492740"/>
                <a:gd name="connsiteY157" fmla="*/ 219323 h 1460526"/>
                <a:gd name="connsiteX158" fmla="*/ 2177592 w 2492740"/>
                <a:gd name="connsiteY158" fmla="*/ 217253 h 1460526"/>
                <a:gd name="connsiteX159" fmla="*/ 2187198 w 2492740"/>
                <a:gd name="connsiteY159" fmla="*/ 216480 h 1460526"/>
                <a:gd name="connsiteX160" fmla="*/ 2192911 w 2492740"/>
                <a:gd name="connsiteY160" fmla="*/ 214659 h 1460526"/>
                <a:gd name="connsiteX161" fmla="*/ 2193435 w 2492740"/>
                <a:gd name="connsiteY161" fmla="*/ 210494 h 1460526"/>
                <a:gd name="connsiteX162" fmla="*/ 2200971 w 2492740"/>
                <a:gd name="connsiteY162" fmla="*/ 207651 h 1460526"/>
                <a:gd name="connsiteX163" fmla="*/ 2207981 w 2492740"/>
                <a:gd name="connsiteY163" fmla="*/ 206079 h 1460526"/>
                <a:gd name="connsiteX164" fmla="*/ 2211350 w 2492740"/>
                <a:gd name="connsiteY164" fmla="*/ 200891 h 1460526"/>
                <a:gd name="connsiteX165" fmla="*/ 2219659 w 2492740"/>
                <a:gd name="connsiteY165" fmla="*/ 202188 h 1460526"/>
                <a:gd name="connsiteX166" fmla="*/ 2223301 w 2492740"/>
                <a:gd name="connsiteY166" fmla="*/ 204009 h 1460526"/>
                <a:gd name="connsiteX167" fmla="*/ 2224349 w 2492740"/>
                <a:gd name="connsiteY167" fmla="*/ 202188 h 1460526"/>
                <a:gd name="connsiteX168" fmla="*/ 2227718 w 2492740"/>
                <a:gd name="connsiteY168" fmla="*/ 183483 h 1460526"/>
                <a:gd name="connsiteX169" fmla="*/ 2229788 w 2492740"/>
                <a:gd name="connsiteY169" fmla="*/ 176474 h 1460526"/>
                <a:gd name="connsiteX170" fmla="*/ 2229539 w 2492740"/>
                <a:gd name="connsiteY170" fmla="*/ 167645 h 1460526"/>
                <a:gd name="connsiteX171" fmla="*/ 2229788 w 2492740"/>
                <a:gd name="connsiteY171" fmla="*/ 159863 h 1460526"/>
                <a:gd name="connsiteX172" fmla="*/ 2228765 w 2492740"/>
                <a:gd name="connsiteY172" fmla="*/ 154675 h 1460526"/>
                <a:gd name="connsiteX173" fmla="*/ 2227718 w 2492740"/>
                <a:gd name="connsiteY173" fmla="*/ 152580 h 1460526"/>
                <a:gd name="connsiteX174" fmla="*/ 2233431 w 2492740"/>
                <a:gd name="connsiteY174" fmla="*/ 149213 h 1460526"/>
                <a:gd name="connsiteX175" fmla="*/ 2237847 w 2492740"/>
                <a:gd name="connsiteY175" fmla="*/ 148166 h 1460526"/>
                <a:gd name="connsiteX176" fmla="*/ 2245133 w 2492740"/>
                <a:gd name="connsiteY176" fmla="*/ 143502 h 1460526"/>
                <a:gd name="connsiteX177" fmla="*/ 2247977 w 2492740"/>
                <a:gd name="connsiteY177" fmla="*/ 149213 h 1460526"/>
                <a:gd name="connsiteX178" fmla="*/ 2251870 w 2492740"/>
                <a:gd name="connsiteY178" fmla="*/ 158566 h 1460526"/>
                <a:gd name="connsiteX179" fmla="*/ 2257858 w 2492740"/>
                <a:gd name="connsiteY179" fmla="*/ 173631 h 1460526"/>
                <a:gd name="connsiteX180" fmla="*/ 2266166 w 2492740"/>
                <a:gd name="connsiteY180" fmla="*/ 193359 h 1460526"/>
                <a:gd name="connsiteX181" fmla="*/ 2271356 w 2492740"/>
                <a:gd name="connsiteY181" fmla="*/ 189219 h 1460526"/>
                <a:gd name="connsiteX182" fmla="*/ 2276296 w 2492740"/>
                <a:gd name="connsiteY182" fmla="*/ 186600 h 1460526"/>
                <a:gd name="connsiteX183" fmla="*/ 2280713 w 2492740"/>
                <a:gd name="connsiteY183" fmla="*/ 183483 h 1460526"/>
                <a:gd name="connsiteX184" fmla="*/ 2285129 w 2492740"/>
                <a:gd name="connsiteY184" fmla="*/ 179342 h 1460526"/>
                <a:gd name="connsiteX185" fmla="*/ 2289819 w 2492740"/>
                <a:gd name="connsiteY185" fmla="*/ 176225 h 1460526"/>
                <a:gd name="connsiteX186" fmla="*/ 2294485 w 2492740"/>
                <a:gd name="connsiteY186" fmla="*/ 175452 h 1460526"/>
                <a:gd name="connsiteX187" fmla="*/ 2297604 w 2492740"/>
                <a:gd name="connsiteY187" fmla="*/ 173107 h 1460526"/>
                <a:gd name="connsiteX188" fmla="*/ 2301771 w 2492740"/>
                <a:gd name="connsiteY188" fmla="*/ 170763 h 1460526"/>
                <a:gd name="connsiteX189" fmla="*/ 2308507 w 2492740"/>
                <a:gd name="connsiteY189" fmla="*/ 166348 h 1460526"/>
                <a:gd name="connsiteX190" fmla="*/ 2316841 w 2492740"/>
                <a:gd name="connsiteY190" fmla="*/ 162707 h 1460526"/>
                <a:gd name="connsiteX191" fmla="*/ 2319685 w 2492740"/>
                <a:gd name="connsiteY191" fmla="*/ 162208 h 1460526"/>
                <a:gd name="connsiteX192" fmla="*/ 2326173 w 2492740"/>
                <a:gd name="connsiteY192" fmla="*/ 159863 h 1460526"/>
                <a:gd name="connsiteX193" fmla="*/ 2330863 w 2492740"/>
                <a:gd name="connsiteY193" fmla="*/ 157519 h 1460526"/>
                <a:gd name="connsiteX194" fmla="*/ 2332934 w 2492740"/>
                <a:gd name="connsiteY194" fmla="*/ 159614 h 1460526"/>
                <a:gd name="connsiteX195" fmla="*/ 2330589 w 2492740"/>
                <a:gd name="connsiteY195" fmla="*/ 160636 h 1460526"/>
                <a:gd name="connsiteX196" fmla="*/ 2325674 w 2492740"/>
                <a:gd name="connsiteY196" fmla="*/ 164527 h 1460526"/>
                <a:gd name="connsiteX197" fmla="*/ 2330339 w 2492740"/>
                <a:gd name="connsiteY197" fmla="*/ 168692 h 1460526"/>
                <a:gd name="connsiteX198" fmla="*/ 2331113 w 2492740"/>
                <a:gd name="connsiteY198" fmla="*/ 173880 h 1460526"/>
                <a:gd name="connsiteX199" fmla="*/ 2332161 w 2492740"/>
                <a:gd name="connsiteY199" fmla="*/ 176225 h 1460526"/>
                <a:gd name="connsiteX200" fmla="*/ 2338124 w 2492740"/>
                <a:gd name="connsiteY200" fmla="*/ 182984 h 1460526"/>
                <a:gd name="connsiteX201" fmla="*/ 2339422 w 2492740"/>
                <a:gd name="connsiteY201" fmla="*/ 185303 h 1460526"/>
                <a:gd name="connsiteX202" fmla="*/ 2340993 w 2492740"/>
                <a:gd name="connsiteY202" fmla="*/ 191289 h 1460526"/>
                <a:gd name="connsiteX203" fmla="*/ 2342041 w 2492740"/>
                <a:gd name="connsiteY203" fmla="*/ 197774 h 1460526"/>
                <a:gd name="connsiteX204" fmla="*/ 2341767 w 2492740"/>
                <a:gd name="connsiteY204" fmla="*/ 205830 h 1460526"/>
                <a:gd name="connsiteX205" fmla="*/ 2342565 w 2492740"/>
                <a:gd name="connsiteY205" fmla="*/ 209471 h 1460526"/>
                <a:gd name="connsiteX206" fmla="*/ 2344636 w 2492740"/>
                <a:gd name="connsiteY206" fmla="*/ 213611 h 1460526"/>
                <a:gd name="connsiteX207" fmla="*/ 2345933 w 2492740"/>
                <a:gd name="connsiteY207" fmla="*/ 217777 h 1460526"/>
                <a:gd name="connsiteX208" fmla="*/ 2345933 w 2492740"/>
                <a:gd name="connsiteY208" fmla="*/ 226855 h 1460526"/>
                <a:gd name="connsiteX209" fmla="*/ 2342814 w 2492740"/>
                <a:gd name="connsiteY209" fmla="*/ 234911 h 1460526"/>
                <a:gd name="connsiteX210" fmla="*/ 2342291 w 2492740"/>
                <a:gd name="connsiteY210" fmla="*/ 239326 h 1460526"/>
                <a:gd name="connsiteX211" fmla="*/ 2343862 w 2492740"/>
                <a:gd name="connsiteY211" fmla="*/ 244015 h 1460526"/>
                <a:gd name="connsiteX212" fmla="*/ 2348004 w 2492740"/>
                <a:gd name="connsiteY212" fmla="*/ 249202 h 1460526"/>
                <a:gd name="connsiteX213" fmla="*/ 2353468 w 2492740"/>
                <a:gd name="connsiteY213" fmla="*/ 261673 h 1460526"/>
                <a:gd name="connsiteX214" fmla="*/ 2356313 w 2492740"/>
                <a:gd name="connsiteY214" fmla="*/ 265040 h 1460526"/>
                <a:gd name="connsiteX215" fmla="*/ 2363075 w 2492740"/>
                <a:gd name="connsiteY215" fmla="*/ 267384 h 1460526"/>
                <a:gd name="connsiteX216" fmla="*/ 2368264 w 2492740"/>
                <a:gd name="connsiteY216" fmla="*/ 268407 h 1460526"/>
                <a:gd name="connsiteX217" fmla="*/ 2376074 w 2492740"/>
                <a:gd name="connsiteY217" fmla="*/ 268407 h 1460526"/>
                <a:gd name="connsiteX218" fmla="*/ 2382037 w 2492740"/>
                <a:gd name="connsiteY218" fmla="*/ 268931 h 1460526"/>
                <a:gd name="connsiteX219" fmla="*/ 2385405 w 2492740"/>
                <a:gd name="connsiteY219" fmla="*/ 271026 h 1460526"/>
                <a:gd name="connsiteX220" fmla="*/ 2393215 w 2492740"/>
                <a:gd name="connsiteY220" fmla="*/ 279331 h 1460526"/>
                <a:gd name="connsiteX221" fmla="*/ 2396858 w 2492740"/>
                <a:gd name="connsiteY221" fmla="*/ 280878 h 1460526"/>
                <a:gd name="connsiteX222" fmla="*/ 2400750 w 2492740"/>
                <a:gd name="connsiteY222" fmla="*/ 280878 h 1460526"/>
                <a:gd name="connsiteX223" fmla="*/ 2407511 w 2492740"/>
                <a:gd name="connsiteY223" fmla="*/ 279057 h 1460526"/>
                <a:gd name="connsiteX224" fmla="*/ 2418415 w 2492740"/>
                <a:gd name="connsiteY224" fmla="*/ 279057 h 1460526"/>
                <a:gd name="connsiteX225" fmla="*/ 2424378 w 2492740"/>
                <a:gd name="connsiteY225" fmla="*/ 281925 h 1460526"/>
                <a:gd name="connsiteX226" fmla="*/ 2427771 w 2492740"/>
                <a:gd name="connsiteY226" fmla="*/ 281676 h 1460526"/>
                <a:gd name="connsiteX227" fmla="*/ 2432712 w 2492740"/>
                <a:gd name="connsiteY227" fmla="*/ 279331 h 1460526"/>
                <a:gd name="connsiteX228" fmla="*/ 2434783 w 2492740"/>
                <a:gd name="connsiteY228" fmla="*/ 279855 h 1460526"/>
                <a:gd name="connsiteX229" fmla="*/ 2440222 w 2492740"/>
                <a:gd name="connsiteY229" fmla="*/ 284768 h 1460526"/>
                <a:gd name="connsiteX230" fmla="*/ 2443615 w 2492740"/>
                <a:gd name="connsiteY230" fmla="*/ 285816 h 1460526"/>
                <a:gd name="connsiteX231" fmla="*/ 2443864 w 2492740"/>
                <a:gd name="connsiteY231" fmla="*/ 287637 h 1460526"/>
                <a:gd name="connsiteX232" fmla="*/ 2439448 w 2492740"/>
                <a:gd name="connsiteY232" fmla="*/ 289707 h 1460526"/>
                <a:gd name="connsiteX233" fmla="*/ 2439723 w 2492740"/>
                <a:gd name="connsiteY233" fmla="*/ 295942 h 1460526"/>
                <a:gd name="connsiteX234" fmla="*/ 2441793 w 2492740"/>
                <a:gd name="connsiteY234" fmla="*/ 302701 h 1460526"/>
                <a:gd name="connsiteX235" fmla="*/ 2444139 w 2492740"/>
                <a:gd name="connsiteY235" fmla="*/ 304771 h 1460526"/>
                <a:gd name="connsiteX236" fmla="*/ 2449853 w 2492740"/>
                <a:gd name="connsiteY236" fmla="*/ 304522 h 1460526"/>
                <a:gd name="connsiteX237" fmla="*/ 2454518 w 2492740"/>
                <a:gd name="connsiteY237" fmla="*/ 305295 h 1460526"/>
                <a:gd name="connsiteX238" fmla="*/ 2457387 w 2492740"/>
                <a:gd name="connsiteY238" fmla="*/ 306866 h 1460526"/>
                <a:gd name="connsiteX239" fmla="*/ 2460756 w 2492740"/>
                <a:gd name="connsiteY239" fmla="*/ 312054 h 1460526"/>
                <a:gd name="connsiteX240" fmla="*/ 2462303 w 2492740"/>
                <a:gd name="connsiteY240" fmla="*/ 319312 h 1460526"/>
                <a:gd name="connsiteX241" fmla="*/ 2464399 w 2492740"/>
                <a:gd name="connsiteY241" fmla="*/ 322429 h 1460526"/>
                <a:gd name="connsiteX242" fmla="*/ 2468541 w 2492740"/>
                <a:gd name="connsiteY242" fmla="*/ 326071 h 1460526"/>
                <a:gd name="connsiteX243" fmla="*/ 2474779 w 2492740"/>
                <a:gd name="connsiteY243" fmla="*/ 328665 h 1460526"/>
                <a:gd name="connsiteX244" fmla="*/ 2476874 w 2492740"/>
                <a:gd name="connsiteY244" fmla="*/ 328665 h 1460526"/>
                <a:gd name="connsiteX245" fmla="*/ 2479993 w 2492740"/>
                <a:gd name="connsiteY245" fmla="*/ 325547 h 1460526"/>
                <a:gd name="connsiteX246" fmla="*/ 2481540 w 2492740"/>
                <a:gd name="connsiteY246" fmla="*/ 325298 h 1460526"/>
                <a:gd name="connsiteX247" fmla="*/ 2486206 w 2492740"/>
                <a:gd name="connsiteY247" fmla="*/ 326595 h 1460526"/>
                <a:gd name="connsiteX248" fmla="*/ 2490622 w 2492740"/>
                <a:gd name="connsiteY248" fmla="*/ 328415 h 1460526"/>
                <a:gd name="connsiteX249" fmla="*/ 2487004 w 2492740"/>
                <a:gd name="connsiteY249" fmla="*/ 331259 h 1460526"/>
                <a:gd name="connsiteX250" fmla="*/ 2480492 w 2492740"/>
                <a:gd name="connsiteY250" fmla="*/ 335424 h 1460526"/>
                <a:gd name="connsiteX251" fmla="*/ 2474529 w 2492740"/>
                <a:gd name="connsiteY251" fmla="*/ 341135 h 1460526"/>
                <a:gd name="connsiteX252" fmla="*/ 2472957 w 2492740"/>
                <a:gd name="connsiteY252" fmla="*/ 340088 h 1460526"/>
                <a:gd name="connsiteX253" fmla="*/ 2468041 w 2492740"/>
                <a:gd name="connsiteY253" fmla="*/ 345026 h 1460526"/>
                <a:gd name="connsiteX254" fmla="*/ 2464399 w 2492740"/>
                <a:gd name="connsiteY254" fmla="*/ 346074 h 1460526"/>
                <a:gd name="connsiteX255" fmla="*/ 2455292 w 2492740"/>
                <a:gd name="connsiteY255" fmla="*/ 354903 h 1460526"/>
                <a:gd name="connsiteX256" fmla="*/ 2450102 w 2492740"/>
                <a:gd name="connsiteY256" fmla="*/ 355676 h 1460526"/>
                <a:gd name="connsiteX257" fmla="*/ 2449328 w 2492740"/>
                <a:gd name="connsiteY257" fmla="*/ 358544 h 1460526"/>
                <a:gd name="connsiteX258" fmla="*/ 2445936 w 2492740"/>
                <a:gd name="connsiteY258" fmla="*/ 359567 h 1460526"/>
                <a:gd name="connsiteX259" fmla="*/ 2442567 w 2492740"/>
                <a:gd name="connsiteY259" fmla="*/ 363483 h 1460526"/>
                <a:gd name="connsiteX260" fmla="*/ 2442318 w 2492740"/>
                <a:gd name="connsiteY260" fmla="*/ 368670 h 1460526"/>
                <a:gd name="connsiteX261" fmla="*/ 2439723 w 2492740"/>
                <a:gd name="connsiteY261" fmla="*/ 371015 h 1460526"/>
                <a:gd name="connsiteX262" fmla="*/ 2437103 w 2492740"/>
                <a:gd name="connsiteY262" fmla="*/ 374631 h 1460526"/>
                <a:gd name="connsiteX263" fmla="*/ 2441020 w 2492740"/>
                <a:gd name="connsiteY263" fmla="*/ 379046 h 1460526"/>
                <a:gd name="connsiteX264" fmla="*/ 2442043 w 2492740"/>
                <a:gd name="connsiteY264" fmla="*/ 382163 h 1460526"/>
                <a:gd name="connsiteX265" fmla="*/ 2442318 w 2492740"/>
                <a:gd name="connsiteY265" fmla="*/ 388673 h 1460526"/>
                <a:gd name="connsiteX266" fmla="*/ 2445936 w 2492740"/>
                <a:gd name="connsiteY266" fmla="*/ 394385 h 1460526"/>
                <a:gd name="connsiteX267" fmla="*/ 2452173 w 2492740"/>
                <a:gd name="connsiteY267" fmla="*/ 401119 h 1460526"/>
                <a:gd name="connsiteX268" fmla="*/ 2453745 w 2492740"/>
                <a:gd name="connsiteY268" fmla="*/ 402939 h 1460526"/>
                <a:gd name="connsiteX269" fmla="*/ 2451150 w 2492740"/>
                <a:gd name="connsiteY269" fmla="*/ 408925 h 1460526"/>
                <a:gd name="connsiteX270" fmla="*/ 2441020 w 2492740"/>
                <a:gd name="connsiteY270" fmla="*/ 418528 h 1460526"/>
                <a:gd name="connsiteX271" fmla="*/ 2437902 w 2492740"/>
                <a:gd name="connsiteY271" fmla="*/ 420598 h 1460526"/>
                <a:gd name="connsiteX272" fmla="*/ 2432437 w 2492740"/>
                <a:gd name="connsiteY272" fmla="*/ 428130 h 1460526"/>
                <a:gd name="connsiteX273" fmla="*/ 2426449 w 2492740"/>
                <a:gd name="connsiteY273" fmla="*/ 430724 h 1460526"/>
                <a:gd name="connsiteX274" fmla="*/ 2418939 w 2492740"/>
                <a:gd name="connsiteY274" fmla="*/ 435413 h 1460526"/>
                <a:gd name="connsiteX275" fmla="*/ 2418140 w 2492740"/>
                <a:gd name="connsiteY275" fmla="*/ 434889 h 1460526"/>
                <a:gd name="connsiteX276" fmla="*/ 2412951 w 2492740"/>
                <a:gd name="connsiteY276" fmla="*/ 437757 h 1460526"/>
                <a:gd name="connsiteX277" fmla="*/ 2413724 w 2492740"/>
                <a:gd name="connsiteY277" fmla="*/ 442421 h 1460526"/>
                <a:gd name="connsiteX278" fmla="*/ 2412951 w 2492740"/>
                <a:gd name="connsiteY278" fmla="*/ 447609 h 1460526"/>
                <a:gd name="connsiteX279" fmla="*/ 2410880 w 2492740"/>
                <a:gd name="connsiteY279" fmla="*/ 449430 h 1460526"/>
                <a:gd name="connsiteX280" fmla="*/ 2407486 w 2492740"/>
                <a:gd name="connsiteY280" fmla="*/ 450727 h 1460526"/>
                <a:gd name="connsiteX281" fmla="*/ 2402546 w 2492740"/>
                <a:gd name="connsiteY281" fmla="*/ 452024 h 1460526"/>
                <a:gd name="connsiteX282" fmla="*/ 2394512 w 2492740"/>
                <a:gd name="connsiteY282" fmla="*/ 452298 h 1460526"/>
                <a:gd name="connsiteX283" fmla="*/ 2389572 w 2492740"/>
                <a:gd name="connsiteY283" fmla="*/ 452797 h 1460526"/>
                <a:gd name="connsiteX284" fmla="*/ 2383584 w 2492740"/>
                <a:gd name="connsiteY284" fmla="*/ 454368 h 1460526"/>
                <a:gd name="connsiteX285" fmla="*/ 2371633 w 2492740"/>
                <a:gd name="connsiteY285" fmla="*/ 434889 h 1460526"/>
                <a:gd name="connsiteX286" fmla="*/ 2366717 w 2492740"/>
                <a:gd name="connsiteY286" fmla="*/ 426833 h 1460526"/>
                <a:gd name="connsiteX287" fmla="*/ 2362026 w 2492740"/>
                <a:gd name="connsiteY287" fmla="*/ 417231 h 1460526"/>
                <a:gd name="connsiteX288" fmla="*/ 2357885 w 2492740"/>
                <a:gd name="connsiteY288" fmla="*/ 408651 h 1460526"/>
                <a:gd name="connsiteX289" fmla="*/ 2351372 w 2492740"/>
                <a:gd name="connsiteY289" fmla="*/ 409175 h 1460526"/>
                <a:gd name="connsiteX290" fmla="*/ 2346957 w 2492740"/>
                <a:gd name="connsiteY290" fmla="*/ 409175 h 1460526"/>
                <a:gd name="connsiteX291" fmla="*/ 2339696 w 2492740"/>
                <a:gd name="connsiteY291" fmla="*/ 409948 h 1460526"/>
                <a:gd name="connsiteX292" fmla="*/ 2335005 w 2492740"/>
                <a:gd name="connsiteY292" fmla="*/ 409948 h 1460526"/>
                <a:gd name="connsiteX293" fmla="*/ 2330339 w 2492740"/>
                <a:gd name="connsiteY293" fmla="*/ 408925 h 1460526"/>
                <a:gd name="connsiteX294" fmla="*/ 2325649 w 2492740"/>
                <a:gd name="connsiteY294" fmla="*/ 409175 h 1460526"/>
                <a:gd name="connsiteX295" fmla="*/ 2319411 w 2492740"/>
                <a:gd name="connsiteY295" fmla="*/ 408127 h 1460526"/>
                <a:gd name="connsiteX296" fmla="*/ 2317615 w 2492740"/>
                <a:gd name="connsiteY296" fmla="*/ 408651 h 1460526"/>
                <a:gd name="connsiteX297" fmla="*/ 2312150 w 2492740"/>
                <a:gd name="connsiteY297" fmla="*/ 413340 h 1460526"/>
                <a:gd name="connsiteX298" fmla="*/ 2308507 w 2492740"/>
                <a:gd name="connsiteY298" fmla="*/ 414637 h 1460526"/>
                <a:gd name="connsiteX299" fmla="*/ 2306686 w 2492740"/>
                <a:gd name="connsiteY299" fmla="*/ 416183 h 1460526"/>
                <a:gd name="connsiteX300" fmla="*/ 2307485 w 2492740"/>
                <a:gd name="connsiteY300" fmla="*/ 421396 h 1460526"/>
                <a:gd name="connsiteX301" fmla="*/ 2312400 w 2492740"/>
                <a:gd name="connsiteY301" fmla="*/ 423990 h 1460526"/>
                <a:gd name="connsiteX302" fmla="*/ 2315269 w 2492740"/>
                <a:gd name="connsiteY302" fmla="*/ 429701 h 1460526"/>
                <a:gd name="connsiteX303" fmla="*/ 2318637 w 2492740"/>
                <a:gd name="connsiteY303" fmla="*/ 443194 h 1460526"/>
                <a:gd name="connsiteX304" fmla="*/ 2322280 w 2492740"/>
                <a:gd name="connsiteY304" fmla="*/ 459556 h 1460526"/>
                <a:gd name="connsiteX305" fmla="*/ 2316566 w 2492740"/>
                <a:gd name="connsiteY305" fmla="*/ 463446 h 1460526"/>
                <a:gd name="connsiteX306" fmla="*/ 2311102 w 2492740"/>
                <a:gd name="connsiteY306" fmla="*/ 464494 h 1460526"/>
                <a:gd name="connsiteX307" fmla="*/ 2310853 w 2492740"/>
                <a:gd name="connsiteY307" fmla="*/ 468659 h 1460526"/>
                <a:gd name="connsiteX308" fmla="*/ 2308507 w 2492740"/>
                <a:gd name="connsiteY308" fmla="*/ 470979 h 1460526"/>
                <a:gd name="connsiteX309" fmla="*/ 2297355 w 2492740"/>
                <a:gd name="connsiteY309" fmla="*/ 469682 h 1460526"/>
                <a:gd name="connsiteX310" fmla="*/ 2294236 w 2492740"/>
                <a:gd name="connsiteY310" fmla="*/ 470205 h 1460526"/>
                <a:gd name="connsiteX311" fmla="*/ 2291367 w 2492740"/>
                <a:gd name="connsiteY311" fmla="*/ 472276 h 1460526"/>
                <a:gd name="connsiteX312" fmla="*/ 2286701 w 2492740"/>
                <a:gd name="connsiteY312" fmla="*/ 469432 h 1460526"/>
                <a:gd name="connsiteX313" fmla="*/ 2280189 w 2492740"/>
                <a:gd name="connsiteY313" fmla="*/ 475393 h 1460526"/>
                <a:gd name="connsiteX314" fmla="*/ 2277868 w 2492740"/>
                <a:gd name="connsiteY314" fmla="*/ 478511 h 1460526"/>
                <a:gd name="connsiteX315" fmla="*/ 2274475 w 2492740"/>
                <a:gd name="connsiteY315" fmla="*/ 480855 h 1460526"/>
                <a:gd name="connsiteX316" fmla="*/ 2270059 w 2492740"/>
                <a:gd name="connsiteY316" fmla="*/ 481878 h 1460526"/>
                <a:gd name="connsiteX317" fmla="*/ 2266690 w 2492740"/>
                <a:gd name="connsiteY317" fmla="*/ 483699 h 1460526"/>
                <a:gd name="connsiteX318" fmla="*/ 2263322 w 2492740"/>
                <a:gd name="connsiteY318" fmla="*/ 483449 h 1460526"/>
                <a:gd name="connsiteX319" fmla="*/ 2260976 w 2492740"/>
                <a:gd name="connsiteY319" fmla="*/ 486567 h 1460526"/>
                <a:gd name="connsiteX320" fmla="*/ 2251620 w 2492740"/>
                <a:gd name="connsiteY320" fmla="*/ 486567 h 1460526"/>
                <a:gd name="connsiteX321" fmla="*/ 2245907 w 2492740"/>
                <a:gd name="connsiteY321" fmla="*/ 485519 h 1460526"/>
                <a:gd name="connsiteX322" fmla="*/ 2239918 w 2492740"/>
                <a:gd name="connsiteY322" fmla="*/ 486567 h 1460526"/>
                <a:gd name="connsiteX323" fmla="*/ 2239394 w 2492740"/>
                <a:gd name="connsiteY323" fmla="*/ 493825 h 1460526"/>
                <a:gd name="connsiteX324" fmla="*/ 2236275 w 2492740"/>
                <a:gd name="connsiteY324" fmla="*/ 496169 h 1460526"/>
                <a:gd name="connsiteX325" fmla="*/ 2234479 w 2492740"/>
                <a:gd name="connsiteY325" fmla="*/ 502155 h 1460526"/>
                <a:gd name="connsiteX326" fmla="*/ 2236550 w 2492740"/>
                <a:gd name="connsiteY326" fmla="*/ 502155 h 1460526"/>
                <a:gd name="connsiteX327" fmla="*/ 2239145 w 2492740"/>
                <a:gd name="connsiteY327" fmla="*/ 504998 h 1460526"/>
                <a:gd name="connsiteX328" fmla="*/ 2242513 w 2492740"/>
                <a:gd name="connsiteY328" fmla="*/ 507093 h 1460526"/>
                <a:gd name="connsiteX329" fmla="*/ 2239394 w 2492740"/>
                <a:gd name="connsiteY329" fmla="*/ 509413 h 1460526"/>
                <a:gd name="connsiteX330" fmla="*/ 2235253 w 2492740"/>
                <a:gd name="connsiteY330" fmla="*/ 509163 h 1460526"/>
                <a:gd name="connsiteX331" fmla="*/ 2235502 w 2492740"/>
                <a:gd name="connsiteY331" fmla="*/ 513054 h 1460526"/>
                <a:gd name="connsiteX332" fmla="*/ 2233431 w 2492740"/>
                <a:gd name="connsiteY332" fmla="*/ 513578 h 1460526"/>
                <a:gd name="connsiteX333" fmla="*/ 2231859 w 2492740"/>
                <a:gd name="connsiteY333" fmla="*/ 511234 h 1460526"/>
                <a:gd name="connsiteX334" fmla="*/ 2229788 w 2492740"/>
                <a:gd name="connsiteY334" fmla="*/ 510186 h 1460526"/>
                <a:gd name="connsiteX335" fmla="*/ 2227443 w 2492740"/>
                <a:gd name="connsiteY335" fmla="*/ 510984 h 1460526"/>
                <a:gd name="connsiteX336" fmla="*/ 2225647 w 2492740"/>
                <a:gd name="connsiteY336" fmla="*/ 512805 h 1460526"/>
                <a:gd name="connsiteX337" fmla="*/ 2225896 w 2492740"/>
                <a:gd name="connsiteY337" fmla="*/ 517220 h 1460526"/>
                <a:gd name="connsiteX338" fmla="*/ 2232383 w 2492740"/>
                <a:gd name="connsiteY338" fmla="*/ 521360 h 1460526"/>
                <a:gd name="connsiteX339" fmla="*/ 2232134 w 2492740"/>
                <a:gd name="connsiteY339" fmla="*/ 526822 h 1460526"/>
                <a:gd name="connsiteX340" fmla="*/ 2238097 w 2492740"/>
                <a:gd name="connsiteY340" fmla="*/ 534604 h 1460526"/>
                <a:gd name="connsiteX341" fmla="*/ 2242788 w 2492740"/>
                <a:gd name="connsiteY341" fmla="*/ 530463 h 1460526"/>
                <a:gd name="connsiteX342" fmla="*/ 2246929 w 2492740"/>
                <a:gd name="connsiteY342" fmla="*/ 531237 h 1460526"/>
                <a:gd name="connsiteX343" fmla="*/ 2248501 w 2492740"/>
                <a:gd name="connsiteY343" fmla="*/ 537472 h 1460526"/>
                <a:gd name="connsiteX344" fmla="*/ 2245907 w 2492740"/>
                <a:gd name="connsiteY344" fmla="*/ 538768 h 1460526"/>
                <a:gd name="connsiteX345" fmla="*/ 2240966 w 2492740"/>
                <a:gd name="connsiteY345" fmla="*/ 535401 h 1460526"/>
                <a:gd name="connsiteX346" fmla="*/ 2241490 w 2492740"/>
                <a:gd name="connsiteY346" fmla="*/ 538494 h 1460526"/>
                <a:gd name="connsiteX347" fmla="*/ 2244334 w 2492740"/>
                <a:gd name="connsiteY347" fmla="*/ 540315 h 1460526"/>
                <a:gd name="connsiteX348" fmla="*/ 2244334 w 2492740"/>
                <a:gd name="connsiteY348" fmla="*/ 545528 h 1460526"/>
                <a:gd name="connsiteX349" fmla="*/ 2245382 w 2492740"/>
                <a:gd name="connsiteY349" fmla="*/ 548371 h 1460526"/>
                <a:gd name="connsiteX350" fmla="*/ 2243037 w 2492740"/>
                <a:gd name="connsiteY350" fmla="*/ 549144 h 1460526"/>
                <a:gd name="connsiteX351" fmla="*/ 2241740 w 2492740"/>
                <a:gd name="connsiteY351" fmla="*/ 545528 h 1460526"/>
                <a:gd name="connsiteX352" fmla="*/ 2239669 w 2492740"/>
                <a:gd name="connsiteY352" fmla="*/ 543956 h 1460526"/>
                <a:gd name="connsiteX353" fmla="*/ 2237573 w 2492740"/>
                <a:gd name="connsiteY353" fmla="*/ 545253 h 1460526"/>
                <a:gd name="connsiteX354" fmla="*/ 2243037 w 2492740"/>
                <a:gd name="connsiteY354" fmla="*/ 550192 h 1460526"/>
                <a:gd name="connsiteX355" fmla="*/ 2243037 w 2492740"/>
                <a:gd name="connsiteY355" fmla="*/ 554357 h 1460526"/>
                <a:gd name="connsiteX356" fmla="*/ 2236799 w 2492740"/>
                <a:gd name="connsiteY356" fmla="*/ 560068 h 1460526"/>
                <a:gd name="connsiteX357" fmla="*/ 2236550 w 2492740"/>
                <a:gd name="connsiteY357" fmla="*/ 558248 h 1460526"/>
                <a:gd name="connsiteX358" fmla="*/ 2233955 w 2492740"/>
                <a:gd name="connsiteY358" fmla="*/ 555130 h 1460526"/>
                <a:gd name="connsiteX359" fmla="*/ 2231086 w 2492740"/>
                <a:gd name="connsiteY359" fmla="*/ 553559 h 1460526"/>
                <a:gd name="connsiteX360" fmla="*/ 2228491 w 2492740"/>
                <a:gd name="connsiteY360" fmla="*/ 549942 h 1460526"/>
                <a:gd name="connsiteX361" fmla="*/ 2227967 w 2492740"/>
                <a:gd name="connsiteY361" fmla="*/ 547847 h 1460526"/>
                <a:gd name="connsiteX362" fmla="*/ 2225123 w 2492740"/>
                <a:gd name="connsiteY362" fmla="*/ 548121 h 1460526"/>
                <a:gd name="connsiteX363" fmla="*/ 2222528 w 2492740"/>
                <a:gd name="connsiteY363" fmla="*/ 550192 h 1460526"/>
                <a:gd name="connsiteX364" fmla="*/ 2214194 w 2492740"/>
                <a:gd name="connsiteY364" fmla="*/ 553309 h 1460526"/>
                <a:gd name="connsiteX365" fmla="*/ 2205886 w 2492740"/>
                <a:gd name="connsiteY365" fmla="*/ 555130 h 1460526"/>
                <a:gd name="connsiteX366" fmla="*/ 2201470 w 2492740"/>
                <a:gd name="connsiteY366" fmla="*/ 557474 h 1460526"/>
                <a:gd name="connsiteX367" fmla="*/ 2187697 w 2492740"/>
                <a:gd name="connsiteY367" fmla="*/ 559270 h 1460526"/>
                <a:gd name="connsiteX368" fmla="*/ 2183280 w 2492740"/>
                <a:gd name="connsiteY368" fmla="*/ 561615 h 1460526"/>
                <a:gd name="connsiteX369" fmla="*/ 2184079 w 2492740"/>
                <a:gd name="connsiteY369" fmla="*/ 565506 h 1460526"/>
                <a:gd name="connsiteX370" fmla="*/ 2181209 w 2492740"/>
                <a:gd name="connsiteY370" fmla="*/ 567601 h 1460526"/>
                <a:gd name="connsiteX371" fmla="*/ 2178864 w 2492740"/>
                <a:gd name="connsiteY371" fmla="*/ 573312 h 1460526"/>
                <a:gd name="connsiteX372" fmla="*/ 2176269 w 2492740"/>
                <a:gd name="connsiteY372" fmla="*/ 575632 h 1460526"/>
                <a:gd name="connsiteX373" fmla="*/ 2175770 w 2492740"/>
                <a:gd name="connsiteY373" fmla="*/ 578749 h 1460526"/>
                <a:gd name="connsiteX374" fmla="*/ 2169258 w 2492740"/>
                <a:gd name="connsiteY374" fmla="*/ 581617 h 1460526"/>
                <a:gd name="connsiteX375" fmla="*/ 2161224 w 2492740"/>
                <a:gd name="connsiteY375" fmla="*/ 584211 h 1460526"/>
                <a:gd name="connsiteX376" fmla="*/ 2159128 w 2492740"/>
                <a:gd name="connsiteY376" fmla="*/ 587578 h 1460526"/>
                <a:gd name="connsiteX377" fmla="*/ 2154462 w 2492740"/>
                <a:gd name="connsiteY377" fmla="*/ 591993 h 1460526"/>
                <a:gd name="connsiteX378" fmla="*/ 2153165 w 2492740"/>
                <a:gd name="connsiteY378" fmla="*/ 592791 h 1460526"/>
                <a:gd name="connsiteX379" fmla="*/ 2149772 w 2492740"/>
                <a:gd name="connsiteY379" fmla="*/ 606808 h 1460526"/>
                <a:gd name="connsiteX380" fmla="*/ 2146678 w 2492740"/>
                <a:gd name="connsiteY380" fmla="*/ 615388 h 1460526"/>
                <a:gd name="connsiteX381" fmla="*/ 2148749 w 2492740"/>
                <a:gd name="connsiteY381" fmla="*/ 620825 h 1460526"/>
                <a:gd name="connsiteX382" fmla="*/ 2150570 w 2492740"/>
                <a:gd name="connsiteY382" fmla="*/ 630951 h 1460526"/>
                <a:gd name="connsiteX383" fmla="*/ 2152117 w 2492740"/>
                <a:gd name="connsiteY383" fmla="*/ 634069 h 1460526"/>
                <a:gd name="connsiteX384" fmla="*/ 2153938 w 2492740"/>
                <a:gd name="connsiteY384" fmla="*/ 640578 h 1460526"/>
                <a:gd name="connsiteX385" fmla="*/ 2154462 w 2492740"/>
                <a:gd name="connsiteY385" fmla="*/ 644719 h 1460526"/>
                <a:gd name="connsiteX386" fmla="*/ 2156783 w 2492740"/>
                <a:gd name="connsiteY386" fmla="*/ 650704 h 1460526"/>
                <a:gd name="connsiteX387" fmla="*/ 2163295 w 2492740"/>
                <a:gd name="connsiteY387" fmla="*/ 658236 h 1460526"/>
                <a:gd name="connsiteX388" fmla="*/ 2167711 w 2492740"/>
                <a:gd name="connsiteY388" fmla="*/ 660556 h 1460526"/>
                <a:gd name="connsiteX389" fmla="*/ 2173674 w 2492740"/>
                <a:gd name="connsiteY389" fmla="*/ 657438 h 1460526"/>
                <a:gd name="connsiteX390" fmla="*/ 2171853 w 2492740"/>
                <a:gd name="connsiteY390" fmla="*/ 665494 h 1460526"/>
                <a:gd name="connsiteX391" fmla="*/ 2168235 w 2492740"/>
                <a:gd name="connsiteY391" fmla="*/ 672777 h 1460526"/>
                <a:gd name="connsiteX392" fmla="*/ 2169009 w 2492740"/>
                <a:gd name="connsiteY392" fmla="*/ 677192 h 1460526"/>
                <a:gd name="connsiteX393" fmla="*/ 2169009 w 2492740"/>
                <a:gd name="connsiteY393" fmla="*/ 681856 h 1460526"/>
                <a:gd name="connsiteX394" fmla="*/ 2170056 w 2492740"/>
                <a:gd name="connsiteY394" fmla="*/ 687567 h 1460526"/>
                <a:gd name="connsiteX395" fmla="*/ 2173150 w 2492740"/>
                <a:gd name="connsiteY395" fmla="*/ 690959 h 1460526"/>
                <a:gd name="connsiteX396" fmla="*/ 2176020 w 2492740"/>
                <a:gd name="connsiteY396" fmla="*/ 692256 h 1460526"/>
                <a:gd name="connsiteX397" fmla="*/ 2182507 w 2492740"/>
                <a:gd name="connsiteY397" fmla="*/ 690161 h 1460526"/>
                <a:gd name="connsiteX398" fmla="*/ 2186923 w 2492740"/>
                <a:gd name="connsiteY398" fmla="*/ 697693 h 1460526"/>
                <a:gd name="connsiteX399" fmla="*/ 2189518 w 2492740"/>
                <a:gd name="connsiteY399" fmla="*/ 698491 h 1460526"/>
                <a:gd name="connsiteX400" fmla="*/ 2194458 w 2492740"/>
                <a:gd name="connsiteY400" fmla="*/ 702382 h 1460526"/>
                <a:gd name="connsiteX401" fmla="*/ 2195756 w 2492740"/>
                <a:gd name="connsiteY401" fmla="*/ 706797 h 1460526"/>
                <a:gd name="connsiteX402" fmla="*/ 2194208 w 2492740"/>
                <a:gd name="connsiteY402" fmla="*/ 710688 h 1460526"/>
                <a:gd name="connsiteX403" fmla="*/ 2195756 w 2492740"/>
                <a:gd name="connsiteY403" fmla="*/ 712508 h 1460526"/>
                <a:gd name="connsiteX404" fmla="*/ 2203041 w 2492740"/>
                <a:gd name="connsiteY404" fmla="*/ 713556 h 1460526"/>
                <a:gd name="connsiteX405" fmla="*/ 2207183 w 2492740"/>
                <a:gd name="connsiteY405" fmla="*/ 716674 h 1460526"/>
                <a:gd name="connsiteX406" fmla="*/ 2211874 w 2492740"/>
                <a:gd name="connsiteY406" fmla="*/ 716399 h 1460526"/>
                <a:gd name="connsiteX407" fmla="*/ 2211350 w 2492740"/>
                <a:gd name="connsiteY407" fmla="*/ 721088 h 1460526"/>
                <a:gd name="connsiteX408" fmla="*/ 2200696 w 2492740"/>
                <a:gd name="connsiteY408" fmla="*/ 720814 h 1460526"/>
                <a:gd name="connsiteX409" fmla="*/ 2193435 w 2492740"/>
                <a:gd name="connsiteY409" fmla="*/ 726276 h 1460526"/>
                <a:gd name="connsiteX410" fmla="*/ 2190042 w 2492740"/>
                <a:gd name="connsiteY410" fmla="*/ 726026 h 1460526"/>
                <a:gd name="connsiteX411" fmla="*/ 2184603 w 2492740"/>
                <a:gd name="connsiteY411" fmla="*/ 728346 h 1460526"/>
                <a:gd name="connsiteX412" fmla="*/ 2177841 w 2492740"/>
                <a:gd name="connsiteY412" fmla="*/ 730940 h 1460526"/>
                <a:gd name="connsiteX413" fmla="*/ 2180960 w 2492740"/>
                <a:gd name="connsiteY413" fmla="*/ 737449 h 1460526"/>
                <a:gd name="connsiteX414" fmla="*/ 2179663 w 2492740"/>
                <a:gd name="connsiteY414" fmla="*/ 741340 h 1460526"/>
                <a:gd name="connsiteX415" fmla="*/ 2176294 w 2492740"/>
                <a:gd name="connsiteY415" fmla="*/ 743934 h 1460526"/>
                <a:gd name="connsiteX416" fmla="*/ 2176294 w 2492740"/>
                <a:gd name="connsiteY416" fmla="*/ 747301 h 1460526"/>
                <a:gd name="connsiteX417" fmla="*/ 2174723 w 2492740"/>
                <a:gd name="connsiteY417" fmla="*/ 754833 h 1460526"/>
                <a:gd name="connsiteX418" fmla="*/ 2176020 w 2492740"/>
                <a:gd name="connsiteY418" fmla="*/ 758724 h 1460526"/>
                <a:gd name="connsiteX419" fmla="*/ 2178889 w 2492740"/>
                <a:gd name="connsiteY419" fmla="*/ 763413 h 1460526"/>
                <a:gd name="connsiteX420" fmla="*/ 2175246 w 2492740"/>
                <a:gd name="connsiteY420" fmla="*/ 763413 h 1460526"/>
                <a:gd name="connsiteX421" fmla="*/ 2168235 w 2492740"/>
                <a:gd name="connsiteY421" fmla="*/ 762640 h 1460526"/>
                <a:gd name="connsiteX422" fmla="*/ 2164343 w 2492740"/>
                <a:gd name="connsiteY422" fmla="*/ 762640 h 1460526"/>
                <a:gd name="connsiteX423" fmla="*/ 2160176 w 2492740"/>
                <a:gd name="connsiteY423" fmla="*/ 760296 h 1460526"/>
                <a:gd name="connsiteX424" fmla="*/ 2155760 w 2492740"/>
                <a:gd name="connsiteY424" fmla="*/ 759522 h 1460526"/>
                <a:gd name="connsiteX425" fmla="*/ 2146154 w 2492740"/>
                <a:gd name="connsiteY425" fmla="*/ 760545 h 1460526"/>
                <a:gd name="connsiteX426" fmla="*/ 2140939 w 2492740"/>
                <a:gd name="connsiteY426" fmla="*/ 760296 h 1460526"/>
                <a:gd name="connsiteX427" fmla="*/ 2136797 w 2492740"/>
                <a:gd name="connsiteY427" fmla="*/ 761318 h 1460526"/>
                <a:gd name="connsiteX428" fmla="*/ 2137322 w 2492740"/>
                <a:gd name="connsiteY428" fmla="*/ 766780 h 1460526"/>
                <a:gd name="connsiteX429" fmla="*/ 2142511 w 2492740"/>
                <a:gd name="connsiteY429" fmla="*/ 768077 h 1460526"/>
                <a:gd name="connsiteX430" fmla="*/ 2148474 w 2492740"/>
                <a:gd name="connsiteY430" fmla="*/ 771469 h 1460526"/>
                <a:gd name="connsiteX431" fmla="*/ 2151867 w 2492740"/>
                <a:gd name="connsiteY431" fmla="*/ 775085 h 1460526"/>
                <a:gd name="connsiteX432" fmla="*/ 2153415 w 2492740"/>
                <a:gd name="connsiteY432" fmla="*/ 778727 h 1460526"/>
                <a:gd name="connsiteX433" fmla="*/ 2157581 w 2492740"/>
                <a:gd name="connsiteY433" fmla="*/ 780548 h 1460526"/>
                <a:gd name="connsiteX434" fmla="*/ 2161997 w 2492740"/>
                <a:gd name="connsiteY434" fmla="*/ 781321 h 1460526"/>
                <a:gd name="connsiteX435" fmla="*/ 2163819 w 2492740"/>
                <a:gd name="connsiteY435" fmla="*/ 783416 h 1460526"/>
                <a:gd name="connsiteX436" fmla="*/ 2167960 w 2492740"/>
                <a:gd name="connsiteY436" fmla="*/ 785212 h 1460526"/>
                <a:gd name="connsiteX437" fmla="*/ 2169009 w 2492740"/>
                <a:gd name="connsiteY437" fmla="*/ 789127 h 1460526"/>
                <a:gd name="connsiteX438" fmla="*/ 2172128 w 2492740"/>
                <a:gd name="connsiteY438" fmla="*/ 791198 h 1460526"/>
                <a:gd name="connsiteX439" fmla="*/ 2173150 w 2492740"/>
                <a:gd name="connsiteY439" fmla="*/ 797433 h 1460526"/>
                <a:gd name="connsiteX440" fmla="*/ 2169533 w 2492740"/>
                <a:gd name="connsiteY440" fmla="*/ 798979 h 1460526"/>
                <a:gd name="connsiteX441" fmla="*/ 2166664 w 2492740"/>
                <a:gd name="connsiteY441" fmla="*/ 801074 h 1460526"/>
                <a:gd name="connsiteX442" fmla="*/ 2164592 w 2492740"/>
                <a:gd name="connsiteY442" fmla="*/ 807309 h 1460526"/>
                <a:gd name="connsiteX443" fmla="*/ 2164592 w 2492740"/>
                <a:gd name="connsiteY443" fmla="*/ 811200 h 1460526"/>
                <a:gd name="connsiteX444" fmla="*/ 2166664 w 2492740"/>
                <a:gd name="connsiteY444" fmla="*/ 815864 h 1460526"/>
                <a:gd name="connsiteX445" fmla="*/ 2166164 w 2492740"/>
                <a:gd name="connsiteY445" fmla="*/ 820803 h 1460526"/>
                <a:gd name="connsiteX446" fmla="*/ 2167187 w 2492740"/>
                <a:gd name="connsiteY446" fmla="*/ 823920 h 1460526"/>
                <a:gd name="connsiteX447" fmla="*/ 2168485 w 2492740"/>
                <a:gd name="connsiteY447" fmla="*/ 832749 h 1460526"/>
                <a:gd name="connsiteX448" fmla="*/ 2172377 w 2492740"/>
                <a:gd name="connsiteY448" fmla="*/ 845469 h 1460526"/>
                <a:gd name="connsiteX449" fmla="*/ 2174198 w 2492740"/>
                <a:gd name="connsiteY449" fmla="*/ 849360 h 1460526"/>
                <a:gd name="connsiteX450" fmla="*/ 2169782 w 2492740"/>
                <a:gd name="connsiteY450" fmla="*/ 851705 h 1460526"/>
                <a:gd name="connsiteX451" fmla="*/ 2162771 w 2492740"/>
                <a:gd name="connsiteY451" fmla="*/ 849884 h 1460526"/>
                <a:gd name="connsiteX452" fmla="*/ 2157057 w 2492740"/>
                <a:gd name="connsiteY452" fmla="*/ 849634 h 1460526"/>
                <a:gd name="connsiteX453" fmla="*/ 2151593 w 2492740"/>
                <a:gd name="connsiteY453" fmla="*/ 851705 h 1460526"/>
                <a:gd name="connsiteX454" fmla="*/ 2146927 w 2492740"/>
                <a:gd name="connsiteY454" fmla="*/ 856119 h 1460526"/>
                <a:gd name="connsiteX455" fmla="*/ 2143808 w 2492740"/>
                <a:gd name="connsiteY455" fmla="*/ 855870 h 1460526"/>
                <a:gd name="connsiteX456" fmla="*/ 2140166 w 2492740"/>
                <a:gd name="connsiteY456" fmla="*/ 854573 h 1460526"/>
                <a:gd name="connsiteX457" fmla="*/ 2136273 w 2492740"/>
                <a:gd name="connsiteY457" fmla="*/ 854573 h 1460526"/>
                <a:gd name="connsiteX458" fmla="*/ 2133678 w 2492740"/>
                <a:gd name="connsiteY458" fmla="*/ 855870 h 1460526"/>
                <a:gd name="connsiteX459" fmla="*/ 2130559 w 2492740"/>
                <a:gd name="connsiteY459" fmla="*/ 852228 h 1460526"/>
                <a:gd name="connsiteX460" fmla="*/ 2130036 w 2492740"/>
                <a:gd name="connsiteY460" fmla="*/ 848337 h 1460526"/>
                <a:gd name="connsiteX461" fmla="*/ 2133154 w 2492740"/>
                <a:gd name="connsiteY461" fmla="*/ 833273 h 1460526"/>
                <a:gd name="connsiteX462" fmla="*/ 2129537 w 2492740"/>
                <a:gd name="connsiteY462" fmla="*/ 831702 h 1460526"/>
                <a:gd name="connsiteX463" fmla="*/ 2123798 w 2492740"/>
                <a:gd name="connsiteY463" fmla="*/ 827811 h 1460526"/>
                <a:gd name="connsiteX464" fmla="*/ 2119906 w 2492740"/>
                <a:gd name="connsiteY464" fmla="*/ 825990 h 1460526"/>
                <a:gd name="connsiteX465" fmla="*/ 2115490 w 2492740"/>
                <a:gd name="connsiteY465" fmla="*/ 823147 h 1460526"/>
                <a:gd name="connsiteX466" fmla="*/ 2114192 w 2492740"/>
                <a:gd name="connsiteY466" fmla="*/ 820279 h 1460526"/>
                <a:gd name="connsiteX467" fmla="*/ 2109776 w 2492740"/>
                <a:gd name="connsiteY467" fmla="*/ 814842 h 1460526"/>
                <a:gd name="connsiteX468" fmla="*/ 2104336 w 2492740"/>
                <a:gd name="connsiteY468" fmla="*/ 810676 h 1460526"/>
                <a:gd name="connsiteX469" fmla="*/ 2098872 w 2492740"/>
                <a:gd name="connsiteY469" fmla="*/ 809629 h 1460526"/>
                <a:gd name="connsiteX470" fmla="*/ 2095230 w 2492740"/>
                <a:gd name="connsiteY470" fmla="*/ 809903 h 1460526"/>
                <a:gd name="connsiteX471" fmla="*/ 2091861 w 2492740"/>
                <a:gd name="connsiteY471" fmla="*/ 811973 h 1460526"/>
                <a:gd name="connsiteX472" fmla="*/ 2085873 w 2492740"/>
                <a:gd name="connsiteY472" fmla="*/ 811724 h 1460526"/>
                <a:gd name="connsiteX473" fmla="*/ 2083029 w 2492740"/>
                <a:gd name="connsiteY473" fmla="*/ 812747 h 1460526"/>
                <a:gd name="connsiteX474" fmla="*/ 2079910 w 2492740"/>
                <a:gd name="connsiteY474" fmla="*/ 810926 h 1460526"/>
                <a:gd name="connsiteX475" fmla="*/ 2076791 w 2492740"/>
                <a:gd name="connsiteY475" fmla="*/ 805738 h 1460526"/>
                <a:gd name="connsiteX476" fmla="*/ 2074970 w 2492740"/>
                <a:gd name="connsiteY476" fmla="*/ 804441 h 1460526"/>
                <a:gd name="connsiteX477" fmla="*/ 2068981 w 2492740"/>
                <a:gd name="connsiteY477" fmla="*/ 805489 h 1460526"/>
                <a:gd name="connsiteX478" fmla="*/ 2067684 w 2492740"/>
                <a:gd name="connsiteY478" fmla="*/ 809379 h 1460526"/>
                <a:gd name="connsiteX479" fmla="*/ 2065089 w 2492740"/>
                <a:gd name="connsiteY479" fmla="*/ 813270 h 1460526"/>
                <a:gd name="connsiteX480" fmla="*/ 2064840 w 2492740"/>
                <a:gd name="connsiteY480" fmla="*/ 816388 h 1460526"/>
                <a:gd name="connsiteX481" fmla="*/ 2066661 w 2492740"/>
                <a:gd name="connsiteY481" fmla="*/ 816637 h 1460526"/>
                <a:gd name="connsiteX482" fmla="*/ 2071851 w 2492740"/>
                <a:gd name="connsiteY482" fmla="*/ 813520 h 1460526"/>
                <a:gd name="connsiteX483" fmla="*/ 2076018 w 2492740"/>
                <a:gd name="connsiteY483" fmla="*/ 817685 h 1460526"/>
                <a:gd name="connsiteX484" fmla="*/ 2071601 w 2492740"/>
                <a:gd name="connsiteY484" fmla="*/ 821052 h 1460526"/>
                <a:gd name="connsiteX485" fmla="*/ 2066137 w 2492740"/>
                <a:gd name="connsiteY485" fmla="*/ 821326 h 1460526"/>
                <a:gd name="connsiteX486" fmla="*/ 2063542 w 2492740"/>
                <a:gd name="connsiteY486" fmla="*/ 820029 h 1460526"/>
                <a:gd name="connsiteX487" fmla="*/ 2057305 w 2492740"/>
                <a:gd name="connsiteY487" fmla="*/ 819231 h 1460526"/>
                <a:gd name="connsiteX488" fmla="*/ 2049520 w 2492740"/>
                <a:gd name="connsiteY488" fmla="*/ 813270 h 1460526"/>
                <a:gd name="connsiteX489" fmla="*/ 2039116 w 2492740"/>
                <a:gd name="connsiteY489" fmla="*/ 810926 h 1460526"/>
                <a:gd name="connsiteX490" fmla="*/ 2036521 w 2492740"/>
                <a:gd name="connsiteY490" fmla="*/ 812497 h 1460526"/>
                <a:gd name="connsiteX491" fmla="*/ 2034699 w 2492740"/>
                <a:gd name="connsiteY491" fmla="*/ 817436 h 1460526"/>
                <a:gd name="connsiteX492" fmla="*/ 2032354 w 2492740"/>
                <a:gd name="connsiteY492" fmla="*/ 820553 h 1460526"/>
                <a:gd name="connsiteX493" fmla="*/ 2032878 w 2492740"/>
                <a:gd name="connsiteY493" fmla="*/ 824170 h 1460526"/>
                <a:gd name="connsiteX494" fmla="*/ 2034699 w 2492740"/>
                <a:gd name="connsiteY494" fmla="*/ 829108 h 1460526"/>
                <a:gd name="connsiteX495" fmla="*/ 2032878 w 2492740"/>
                <a:gd name="connsiteY495" fmla="*/ 832749 h 1460526"/>
                <a:gd name="connsiteX496" fmla="*/ 2030558 w 2492740"/>
                <a:gd name="connsiteY496" fmla="*/ 834820 h 1460526"/>
                <a:gd name="connsiteX497" fmla="*/ 2021725 w 2492740"/>
                <a:gd name="connsiteY497" fmla="*/ 828859 h 1460526"/>
                <a:gd name="connsiteX498" fmla="*/ 2013666 w 2492740"/>
                <a:gd name="connsiteY498" fmla="*/ 827811 h 1460526"/>
                <a:gd name="connsiteX499" fmla="*/ 2002737 w 2492740"/>
                <a:gd name="connsiteY499" fmla="*/ 825990 h 1460526"/>
                <a:gd name="connsiteX500" fmla="*/ 1996775 w 2492740"/>
                <a:gd name="connsiteY500" fmla="*/ 823920 h 1460526"/>
                <a:gd name="connsiteX501" fmla="*/ 1993132 w 2492740"/>
                <a:gd name="connsiteY501" fmla="*/ 823920 h 1460526"/>
                <a:gd name="connsiteX502" fmla="*/ 1991061 w 2492740"/>
                <a:gd name="connsiteY502" fmla="*/ 827811 h 1460526"/>
                <a:gd name="connsiteX503" fmla="*/ 1991585 w 2492740"/>
                <a:gd name="connsiteY503" fmla="*/ 833797 h 1460526"/>
                <a:gd name="connsiteX504" fmla="*/ 1987418 w 2492740"/>
                <a:gd name="connsiteY504" fmla="*/ 832226 h 1460526"/>
                <a:gd name="connsiteX505" fmla="*/ 1984823 w 2492740"/>
                <a:gd name="connsiteY505" fmla="*/ 831976 h 1460526"/>
                <a:gd name="connsiteX506" fmla="*/ 1982752 w 2492740"/>
                <a:gd name="connsiteY506" fmla="*/ 832999 h 1460526"/>
                <a:gd name="connsiteX507" fmla="*/ 1980407 w 2492740"/>
                <a:gd name="connsiteY507" fmla="*/ 832475 h 1460526"/>
                <a:gd name="connsiteX508" fmla="*/ 1977014 w 2492740"/>
                <a:gd name="connsiteY508" fmla="*/ 834820 h 1460526"/>
                <a:gd name="connsiteX509" fmla="*/ 1974169 w 2492740"/>
                <a:gd name="connsiteY509" fmla="*/ 838985 h 1460526"/>
                <a:gd name="connsiteX510" fmla="*/ 1974693 w 2492740"/>
                <a:gd name="connsiteY510" fmla="*/ 843649 h 1460526"/>
                <a:gd name="connsiteX511" fmla="*/ 1975467 w 2492740"/>
                <a:gd name="connsiteY511" fmla="*/ 846517 h 1460526"/>
                <a:gd name="connsiteX512" fmla="*/ 1973121 w 2492740"/>
                <a:gd name="connsiteY512" fmla="*/ 847539 h 1460526"/>
                <a:gd name="connsiteX513" fmla="*/ 1970776 w 2492740"/>
                <a:gd name="connsiteY513" fmla="*/ 851705 h 1460526"/>
                <a:gd name="connsiteX514" fmla="*/ 1972598 w 2492740"/>
                <a:gd name="connsiteY514" fmla="*/ 857666 h 1460526"/>
                <a:gd name="connsiteX515" fmla="*/ 1977538 w 2492740"/>
                <a:gd name="connsiteY515" fmla="*/ 861307 h 1460526"/>
                <a:gd name="connsiteX516" fmla="*/ 1975716 w 2492740"/>
                <a:gd name="connsiteY516" fmla="*/ 864948 h 1460526"/>
                <a:gd name="connsiteX517" fmla="*/ 1980906 w 2492740"/>
                <a:gd name="connsiteY517" fmla="*/ 867792 h 1460526"/>
                <a:gd name="connsiteX518" fmla="*/ 1984549 w 2492740"/>
                <a:gd name="connsiteY518" fmla="*/ 860783 h 1460526"/>
                <a:gd name="connsiteX519" fmla="*/ 1986370 w 2492740"/>
                <a:gd name="connsiteY519" fmla="*/ 862080 h 1460526"/>
                <a:gd name="connsiteX520" fmla="*/ 1985871 w 2492740"/>
                <a:gd name="connsiteY520" fmla="*/ 865996 h 1460526"/>
                <a:gd name="connsiteX521" fmla="*/ 1987168 w 2492740"/>
                <a:gd name="connsiteY521" fmla="*/ 871433 h 1460526"/>
                <a:gd name="connsiteX522" fmla="*/ 1988965 w 2492740"/>
                <a:gd name="connsiteY522" fmla="*/ 875848 h 1460526"/>
                <a:gd name="connsiteX523" fmla="*/ 1984823 w 2492740"/>
                <a:gd name="connsiteY523" fmla="*/ 880786 h 1460526"/>
                <a:gd name="connsiteX524" fmla="*/ 1986121 w 2492740"/>
                <a:gd name="connsiteY524" fmla="*/ 884153 h 1460526"/>
                <a:gd name="connsiteX525" fmla="*/ 1984299 w 2492740"/>
                <a:gd name="connsiteY525" fmla="*/ 887021 h 1460526"/>
                <a:gd name="connsiteX526" fmla="*/ 1981954 w 2492740"/>
                <a:gd name="connsiteY526" fmla="*/ 892209 h 1460526"/>
                <a:gd name="connsiteX527" fmla="*/ 1980133 w 2492740"/>
                <a:gd name="connsiteY527" fmla="*/ 892733 h 1460526"/>
                <a:gd name="connsiteX528" fmla="*/ 1979883 w 2492740"/>
                <a:gd name="connsiteY528" fmla="*/ 894828 h 1460526"/>
                <a:gd name="connsiteX529" fmla="*/ 1977812 w 2492740"/>
                <a:gd name="connsiteY529" fmla="*/ 898195 h 1460526"/>
                <a:gd name="connsiteX530" fmla="*/ 1977014 w 2492740"/>
                <a:gd name="connsiteY530" fmla="*/ 902609 h 1460526"/>
                <a:gd name="connsiteX531" fmla="*/ 1973645 w 2492740"/>
                <a:gd name="connsiteY531" fmla="*/ 906251 h 1460526"/>
                <a:gd name="connsiteX532" fmla="*/ 1973121 w 2492740"/>
                <a:gd name="connsiteY532" fmla="*/ 908845 h 1460526"/>
                <a:gd name="connsiteX533" fmla="*/ 1961694 w 2492740"/>
                <a:gd name="connsiteY533" fmla="*/ 935058 h 1460526"/>
                <a:gd name="connsiteX534" fmla="*/ 1961969 w 2492740"/>
                <a:gd name="connsiteY534" fmla="*/ 943638 h 1460526"/>
                <a:gd name="connsiteX535" fmla="*/ 1968705 w 2492740"/>
                <a:gd name="connsiteY535" fmla="*/ 944161 h 1460526"/>
                <a:gd name="connsiteX536" fmla="*/ 1983002 w 2492740"/>
                <a:gd name="connsiteY536" fmla="*/ 944660 h 1460526"/>
                <a:gd name="connsiteX537" fmla="*/ 1989763 w 2492740"/>
                <a:gd name="connsiteY537" fmla="*/ 945458 h 1460526"/>
                <a:gd name="connsiteX538" fmla="*/ 1995727 w 2492740"/>
                <a:gd name="connsiteY538" fmla="*/ 947528 h 1460526"/>
                <a:gd name="connsiteX539" fmla="*/ 2001440 w 2492740"/>
                <a:gd name="connsiteY539" fmla="*/ 950397 h 1460526"/>
                <a:gd name="connsiteX540" fmla="*/ 2009250 w 2492740"/>
                <a:gd name="connsiteY540" fmla="*/ 957904 h 1460526"/>
                <a:gd name="connsiteX541" fmla="*/ 2013915 w 2492740"/>
                <a:gd name="connsiteY541" fmla="*/ 965187 h 1460526"/>
                <a:gd name="connsiteX542" fmla="*/ 2018856 w 2492740"/>
                <a:gd name="connsiteY542" fmla="*/ 969851 h 1460526"/>
                <a:gd name="connsiteX543" fmla="*/ 2018082 w 2492740"/>
                <a:gd name="connsiteY543" fmla="*/ 971148 h 1460526"/>
                <a:gd name="connsiteX544" fmla="*/ 2021975 w 2492740"/>
                <a:gd name="connsiteY544" fmla="*/ 972968 h 1460526"/>
                <a:gd name="connsiteX545" fmla="*/ 2023522 w 2492740"/>
                <a:gd name="connsiteY545" fmla="*/ 978181 h 1460526"/>
                <a:gd name="connsiteX546" fmla="*/ 2026640 w 2492740"/>
                <a:gd name="connsiteY546" fmla="*/ 983618 h 1460526"/>
                <a:gd name="connsiteX547" fmla="*/ 2029235 w 2492740"/>
                <a:gd name="connsiteY547" fmla="*/ 982072 h 1460526"/>
                <a:gd name="connsiteX548" fmla="*/ 2033926 w 2492740"/>
                <a:gd name="connsiteY548" fmla="*/ 982571 h 1460526"/>
                <a:gd name="connsiteX549" fmla="*/ 2039889 w 2492740"/>
                <a:gd name="connsiteY549" fmla="*/ 980251 h 1460526"/>
                <a:gd name="connsiteX550" fmla="*/ 2045877 w 2492740"/>
                <a:gd name="connsiteY550" fmla="*/ 972719 h 1460526"/>
                <a:gd name="connsiteX551" fmla="*/ 2047948 w 2492740"/>
                <a:gd name="connsiteY551" fmla="*/ 972719 h 1460526"/>
                <a:gd name="connsiteX552" fmla="*/ 2048472 w 2492740"/>
                <a:gd name="connsiteY552" fmla="*/ 977657 h 1460526"/>
                <a:gd name="connsiteX553" fmla="*/ 2049246 w 2492740"/>
                <a:gd name="connsiteY553" fmla="*/ 978954 h 1460526"/>
                <a:gd name="connsiteX554" fmla="*/ 2044306 w 2492740"/>
                <a:gd name="connsiteY554" fmla="*/ 983618 h 1460526"/>
                <a:gd name="connsiteX555" fmla="*/ 2051591 w 2492740"/>
                <a:gd name="connsiteY555" fmla="*/ 996338 h 1460526"/>
                <a:gd name="connsiteX556" fmla="*/ 2057030 w 2492740"/>
                <a:gd name="connsiteY556" fmla="*/ 1005167 h 1460526"/>
                <a:gd name="connsiteX557" fmla="*/ 2059126 w 2492740"/>
                <a:gd name="connsiteY557" fmla="*/ 1004668 h 1460526"/>
                <a:gd name="connsiteX558" fmla="*/ 2060424 w 2492740"/>
                <a:gd name="connsiteY558" fmla="*/ 1012699 h 1460526"/>
                <a:gd name="connsiteX559" fmla="*/ 2070279 w 2492740"/>
                <a:gd name="connsiteY559" fmla="*/ 1010629 h 1460526"/>
                <a:gd name="connsiteX560" fmla="*/ 2078089 w 2492740"/>
                <a:gd name="connsiteY560" fmla="*/ 1009332 h 1460526"/>
                <a:gd name="connsiteX561" fmla="*/ 2090813 w 2492740"/>
                <a:gd name="connsiteY561" fmla="*/ 1005442 h 1460526"/>
                <a:gd name="connsiteX562" fmla="*/ 2092635 w 2492740"/>
                <a:gd name="connsiteY562" fmla="*/ 1012450 h 1460526"/>
                <a:gd name="connsiteX563" fmla="*/ 2092111 w 2492740"/>
                <a:gd name="connsiteY563" fmla="*/ 1019209 h 1460526"/>
                <a:gd name="connsiteX564" fmla="*/ 2090539 w 2492740"/>
                <a:gd name="connsiteY564" fmla="*/ 1024148 h 1460526"/>
                <a:gd name="connsiteX565" fmla="*/ 2089766 w 2492740"/>
                <a:gd name="connsiteY565" fmla="*/ 1030383 h 1460526"/>
                <a:gd name="connsiteX566" fmla="*/ 2088992 w 2492740"/>
                <a:gd name="connsiteY566" fmla="*/ 1031680 h 1460526"/>
                <a:gd name="connsiteX567" fmla="*/ 2093408 w 2492740"/>
                <a:gd name="connsiteY567" fmla="*/ 1036867 h 1460526"/>
                <a:gd name="connsiteX568" fmla="*/ 2090813 w 2492740"/>
                <a:gd name="connsiteY568" fmla="*/ 1043103 h 1460526"/>
                <a:gd name="connsiteX569" fmla="*/ 2097051 w 2492740"/>
                <a:gd name="connsiteY569" fmla="*/ 1046744 h 1460526"/>
                <a:gd name="connsiteX570" fmla="*/ 2096252 w 2492740"/>
                <a:gd name="connsiteY570" fmla="*/ 1053753 h 1460526"/>
                <a:gd name="connsiteX571" fmla="*/ 2098598 w 2492740"/>
                <a:gd name="connsiteY571" fmla="*/ 1059464 h 1460526"/>
                <a:gd name="connsiteX572" fmla="*/ 2095230 w 2492740"/>
                <a:gd name="connsiteY572" fmla="*/ 1059713 h 1460526"/>
                <a:gd name="connsiteX573" fmla="*/ 2092111 w 2492740"/>
                <a:gd name="connsiteY573" fmla="*/ 1061010 h 1460526"/>
                <a:gd name="connsiteX574" fmla="*/ 2087420 w 2492740"/>
                <a:gd name="connsiteY574" fmla="*/ 1063879 h 1460526"/>
                <a:gd name="connsiteX575" fmla="*/ 2085099 w 2492740"/>
                <a:gd name="connsiteY575" fmla="*/ 1066198 h 1460526"/>
                <a:gd name="connsiteX576" fmla="*/ 2086647 w 2492740"/>
                <a:gd name="connsiteY576" fmla="*/ 1069590 h 1460526"/>
                <a:gd name="connsiteX577" fmla="*/ 2090015 w 2492740"/>
                <a:gd name="connsiteY577" fmla="*/ 1072957 h 1460526"/>
                <a:gd name="connsiteX578" fmla="*/ 2091837 w 2492740"/>
                <a:gd name="connsiteY578" fmla="*/ 1075826 h 1460526"/>
                <a:gd name="connsiteX579" fmla="*/ 2092111 w 2492740"/>
                <a:gd name="connsiteY579" fmla="*/ 1078145 h 1460526"/>
                <a:gd name="connsiteX580" fmla="*/ 2093932 w 2492740"/>
                <a:gd name="connsiteY580" fmla="*/ 1080739 h 1460526"/>
                <a:gd name="connsiteX581" fmla="*/ 2098598 w 2492740"/>
                <a:gd name="connsiteY581" fmla="*/ 1082559 h 1460526"/>
                <a:gd name="connsiteX582" fmla="*/ 2104836 w 2492740"/>
                <a:gd name="connsiteY582" fmla="*/ 1081537 h 1460526"/>
                <a:gd name="connsiteX583" fmla="*/ 2109252 w 2492740"/>
                <a:gd name="connsiteY583" fmla="*/ 1079442 h 1460526"/>
                <a:gd name="connsiteX584" fmla="*/ 2111847 w 2492740"/>
                <a:gd name="connsiteY584" fmla="*/ 1079716 h 1460526"/>
                <a:gd name="connsiteX585" fmla="*/ 2115490 w 2492740"/>
                <a:gd name="connsiteY585" fmla="*/ 1086725 h 1460526"/>
                <a:gd name="connsiteX586" fmla="*/ 2118084 w 2492740"/>
                <a:gd name="connsiteY586" fmla="*/ 1093484 h 1460526"/>
                <a:gd name="connsiteX587" fmla="*/ 2127167 w 2492740"/>
                <a:gd name="connsiteY587" fmla="*/ 1086475 h 1460526"/>
                <a:gd name="connsiteX588" fmla="*/ 2128738 w 2492740"/>
                <a:gd name="connsiteY588" fmla="*/ 1085677 h 1460526"/>
                <a:gd name="connsiteX589" fmla="*/ 2128214 w 2492740"/>
                <a:gd name="connsiteY589" fmla="*/ 1095803 h 1460526"/>
                <a:gd name="connsiteX590" fmla="*/ 2126668 w 2492740"/>
                <a:gd name="connsiteY590" fmla="*/ 1104109 h 1460526"/>
                <a:gd name="connsiteX591" fmla="*/ 2126668 w 2492740"/>
                <a:gd name="connsiteY591" fmla="*/ 1106977 h 1460526"/>
                <a:gd name="connsiteX592" fmla="*/ 2127441 w 2492740"/>
                <a:gd name="connsiteY592" fmla="*/ 1111142 h 1460526"/>
                <a:gd name="connsiteX593" fmla="*/ 2129786 w 2492740"/>
                <a:gd name="connsiteY593" fmla="*/ 1111641 h 1460526"/>
                <a:gd name="connsiteX594" fmla="*/ 2125869 w 2492740"/>
                <a:gd name="connsiteY594" fmla="*/ 1114759 h 1460526"/>
                <a:gd name="connsiteX595" fmla="*/ 2131608 w 2492740"/>
                <a:gd name="connsiteY595" fmla="*/ 1117876 h 1460526"/>
                <a:gd name="connsiteX596" fmla="*/ 2137820 w 2492740"/>
                <a:gd name="connsiteY596" fmla="*/ 1123338 h 1460526"/>
                <a:gd name="connsiteX597" fmla="*/ 2134452 w 2492740"/>
                <a:gd name="connsiteY597" fmla="*/ 1130097 h 1460526"/>
                <a:gd name="connsiteX598" fmla="*/ 2132381 w 2492740"/>
                <a:gd name="connsiteY598" fmla="*/ 1132167 h 1460526"/>
                <a:gd name="connsiteX599" fmla="*/ 2126393 w 2492740"/>
                <a:gd name="connsiteY599" fmla="*/ 1136058 h 1460526"/>
                <a:gd name="connsiteX600" fmla="*/ 2123025 w 2492740"/>
                <a:gd name="connsiteY600" fmla="*/ 1140997 h 1460526"/>
                <a:gd name="connsiteX601" fmla="*/ 2120679 w 2492740"/>
                <a:gd name="connsiteY601" fmla="*/ 1142044 h 1460526"/>
                <a:gd name="connsiteX602" fmla="*/ 2119906 w 2492740"/>
                <a:gd name="connsiteY602" fmla="*/ 1147232 h 1460526"/>
                <a:gd name="connsiteX603" fmla="*/ 2116538 w 2492740"/>
                <a:gd name="connsiteY603" fmla="*/ 1153717 h 1460526"/>
                <a:gd name="connsiteX604" fmla="*/ 2113419 w 2492740"/>
                <a:gd name="connsiteY604" fmla="*/ 1155537 h 1460526"/>
                <a:gd name="connsiteX605" fmla="*/ 2111597 w 2492740"/>
                <a:gd name="connsiteY605" fmla="*/ 1155537 h 1460526"/>
                <a:gd name="connsiteX606" fmla="*/ 2108728 w 2492740"/>
                <a:gd name="connsiteY606" fmla="*/ 1159428 h 1460526"/>
                <a:gd name="connsiteX607" fmla="*/ 2105884 w 2492740"/>
                <a:gd name="connsiteY607" fmla="*/ 1161498 h 1460526"/>
                <a:gd name="connsiteX608" fmla="*/ 2103014 w 2492740"/>
                <a:gd name="connsiteY608" fmla="*/ 1165913 h 1460526"/>
                <a:gd name="connsiteX609" fmla="*/ 2101717 w 2492740"/>
                <a:gd name="connsiteY609" fmla="*/ 1169305 h 1460526"/>
                <a:gd name="connsiteX610" fmla="*/ 2104586 w 2492740"/>
                <a:gd name="connsiteY610" fmla="*/ 1171125 h 1460526"/>
                <a:gd name="connsiteX611" fmla="*/ 2105085 w 2492740"/>
                <a:gd name="connsiteY611" fmla="*/ 1173195 h 1460526"/>
                <a:gd name="connsiteX612" fmla="*/ 2100943 w 2492740"/>
                <a:gd name="connsiteY612" fmla="*/ 1176313 h 1460526"/>
                <a:gd name="connsiteX613" fmla="*/ 2100145 w 2492740"/>
                <a:gd name="connsiteY613" fmla="*/ 1178907 h 1460526"/>
                <a:gd name="connsiteX614" fmla="*/ 2094955 w 2492740"/>
                <a:gd name="connsiteY614" fmla="*/ 1181501 h 1460526"/>
                <a:gd name="connsiteX615" fmla="*/ 2091063 w 2492740"/>
                <a:gd name="connsiteY615" fmla="*/ 1181501 h 1460526"/>
                <a:gd name="connsiteX616" fmla="*/ 2086896 w 2492740"/>
                <a:gd name="connsiteY616" fmla="*/ 1183845 h 1460526"/>
                <a:gd name="connsiteX617" fmla="*/ 2083777 w 2492740"/>
                <a:gd name="connsiteY617" fmla="*/ 1185142 h 1460526"/>
                <a:gd name="connsiteX618" fmla="*/ 2082230 w 2492740"/>
                <a:gd name="connsiteY618" fmla="*/ 1188260 h 1460526"/>
                <a:gd name="connsiteX619" fmla="*/ 2082230 w 2492740"/>
                <a:gd name="connsiteY619" fmla="*/ 1191378 h 1460526"/>
                <a:gd name="connsiteX620" fmla="*/ 2086647 w 2492740"/>
                <a:gd name="connsiteY620" fmla="*/ 1192675 h 1460526"/>
                <a:gd name="connsiteX621" fmla="*/ 2091063 w 2492740"/>
                <a:gd name="connsiteY621" fmla="*/ 1187736 h 1460526"/>
                <a:gd name="connsiteX622" fmla="*/ 2094955 w 2492740"/>
                <a:gd name="connsiteY622" fmla="*/ 1192675 h 1460526"/>
                <a:gd name="connsiteX623" fmla="*/ 2091063 w 2492740"/>
                <a:gd name="connsiteY623" fmla="*/ 1194495 h 1460526"/>
                <a:gd name="connsiteX624" fmla="*/ 2091837 w 2492740"/>
                <a:gd name="connsiteY624" fmla="*/ 1197339 h 1460526"/>
                <a:gd name="connsiteX625" fmla="*/ 2091587 w 2492740"/>
                <a:gd name="connsiteY625" fmla="*/ 1200456 h 1460526"/>
                <a:gd name="connsiteX626" fmla="*/ 2093658 w 2492740"/>
                <a:gd name="connsiteY626" fmla="*/ 1202801 h 1460526"/>
                <a:gd name="connsiteX627" fmla="*/ 2093158 w 2492740"/>
                <a:gd name="connsiteY627" fmla="*/ 1207215 h 1460526"/>
                <a:gd name="connsiteX628" fmla="*/ 2095479 w 2492740"/>
                <a:gd name="connsiteY628" fmla="*/ 1206168 h 1460526"/>
                <a:gd name="connsiteX629" fmla="*/ 2106407 w 2492740"/>
                <a:gd name="connsiteY629" fmla="*/ 1203574 h 1460526"/>
                <a:gd name="connsiteX630" fmla="*/ 2108479 w 2492740"/>
                <a:gd name="connsiteY630" fmla="*/ 1206168 h 1460526"/>
                <a:gd name="connsiteX631" fmla="*/ 2098074 w 2492740"/>
                <a:gd name="connsiteY631" fmla="*/ 1208786 h 1460526"/>
                <a:gd name="connsiteX632" fmla="*/ 2094456 w 2492740"/>
                <a:gd name="connsiteY632" fmla="*/ 1211380 h 1460526"/>
                <a:gd name="connsiteX633" fmla="*/ 2095479 w 2492740"/>
                <a:gd name="connsiteY633" fmla="*/ 1214498 h 1460526"/>
                <a:gd name="connsiteX634" fmla="*/ 2094706 w 2492740"/>
                <a:gd name="connsiteY634" fmla="*/ 1217616 h 1460526"/>
                <a:gd name="connsiteX635" fmla="*/ 2098872 w 2492740"/>
                <a:gd name="connsiteY635" fmla="*/ 1221232 h 1460526"/>
                <a:gd name="connsiteX636" fmla="*/ 2101467 w 2492740"/>
                <a:gd name="connsiteY636" fmla="*/ 1222529 h 1460526"/>
                <a:gd name="connsiteX637" fmla="*/ 2102490 w 2492740"/>
                <a:gd name="connsiteY637" fmla="*/ 1224624 h 1460526"/>
                <a:gd name="connsiteX638" fmla="*/ 2102241 w 2492740"/>
                <a:gd name="connsiteY638" fmla="*/ 1229563 h 1460526"/>
                <a:gd name="connsiteX639" fmla="*/ 2103788 w 2492740"/>
                <a:gd name="connsiteY639" fmla="*/ 1230860 h 1460526"/>
                <a:gd name="connsiteX640" fmla="*/ 2105360 w 2492740"/>
                <a:gd name="connsiteY640" fmla="*/ 1237868 h 1460526"/>
                <a:gd name="connsiteX641" fmla="*/ 2104312 w 2492740"/>
                <a:gd name="connsiteY641" fmla="*/ 1242008 h 1460526"/>
                <a:gd name="connsiteX642" fmla="*/ 2108204 w 2492740"/>
                <a:gd name="connsiteY642" fmla="*/ 1242532 h 1460526"/>
                <a:gd name="connsiteX643" fmla="*/ 2111073 w 2492740"/>
                <a:gd name="connsiteY643" fmla="*/ 1240462 h 1460526"/>
                <a:gd name="connsiteX644" fmla="*/ 2115490 w 2492740"/>
                <a:gd name="connsiteY644" fmla="*/ 1240985 h 1460526"/>
                <a:gd name="connsiteX645" fmla="*/ 2117311 w 2492740"/>
                <a:gd name="connsiteY645" fmla="*/ 1243579 h 1460526"/>
                <a:gd name="connsiteX646" fmla="*/ 2118084 w 2492740"/>
                <a:gd name="connsiteY646" fmla="*/ 1247994 h 1460526"/>
                <a:gd name="connsiteX647" fmla="*/ 2117560 w 2492740"/>
                <a:gd name="connsiteY647" fmla="*/ 1250588 h 1460526"/>
                <a:gd name="connsiteX648" fmla="*/ 2115240 w 2492740"/>
                <a:gd name="connsiteY648" fmla="*/ 1255526 h 1460526"/>
                <a:gd name="connsiteX649" fmla="*/ 2116014 w 2492740"/>
                <a:gd name="connsiteY649" fmla="*/ 1261761 h 1460526"/>
                <a:gd name="connsiteX650" fmla="*/ 2116014 w 2492740"/>
                <a:gd name="connsiteY650" fmla="*/ 1265652 h 1460526"/>
                <a:gd name="connsiteX651" fmla="*/ 2113419 w 2492740"/>
                <a:gd name="connsiteY651" fmla="*/ 1269543 h 1460526"/>
                <a:gd name="connsiteX652" fmla="*/ 2111073 w 2492740"/>
                <a:gd name="connsiteY652" fmla="*/ 1269793 h 1460526"/>
                <a:gd name="connsiteX653" fmla="*/ 2104836 w 2492740"/>
                <a:gd name="connsiteY653" fmla="*/ 1264081 h 1460526"/>
                <a:gd name="connsiteX654" fmla="*/ 2101717 w 2492740"/>
                <a:gd name="connsiteY654" fmla="*/ 1263058 h 1460526"/>
                <a:gd name="connsiteX655" fmla="*/ 2096003 w 2492740"/>
                <a:gd name="connsiteY655" fmla="*/ 1263557 h 1460526"/>
                <a:gd name="connsiteX656" fmla="*/ 2091587 w 2492740"/>
                <a:gd name="connsiteY656" fmla="*/ 1266949 h 1460526"/>
                <a:gd name="connsiteX657" fmla="*/ 2089267 w 2492740"/>
                <a:gd name="connsiteY657" fmla="*/ 1266151 h 1460526"/>
                <a:gd name="connsiteX658" fmla="*/ 2087171 w 2492740"/>
                <a:gd name="connsiteY658" fmla="*/ 1261238 h 1460526"/>
                <a:gd name="connsiteX659" fmla="*/ 2082504 w 2492740"/>
                <a:gd name="connsiteY659" fmla="*/ 1245126 h 1460526"/>
                <a:gd name="connsiteX660" fmla="*/ 2079137 w 2492740"/>
                <a:gd name="connsiteY660" fmla="*/ 1242257 h 1460526"/>
                <a:gd name="connsiteX661" fmla="*/ 2076791 w 2492740"/>
                <a:gd name="connsiteY661" fmla="*/ 1242008 h 1460526"/>
                <a:gd name="connsiteX662" fmla="*/ 2067959 w 2492740"/>
                <a:gd name="connsiteY662" fmla="*/ 1244352 h 1460526"/>
                <a:gd name="connsiteX663" fmla="*/ 2056781 w 2492740"/>
                <a:gd name="connsiteY663" fmla="*/ 1245375 h 1460526"/>
                <a:gd name="connsiteX664" fmla="*/ 2046127 w 2492740"/>
                <a:gd name="connsiteY664" fmla="*/ 1247719 h 1460526"/>
                <a:gd name="connsiteX665" fmla="*/ 2043532 w 2492740"/>
                <a:gd name="connsiteY665" fmla="*/ 1250837 h 1460526"/>
                <a:gd name="connsiteX666" fmla="*/ 2041461 w 2492740"/>
                <a:gd name="connsiteY666" fmla="*/ 1257596 h 1460526"/>
                <a:gd name="connsiteX667" fmla="*/ 2040413 w 2492740"/>
                <a:gd name="connsiteY667" fmla="*/ 1264605 h 1460526"/>
                <a:gd name="connsiteX668" fmla="*/ 2042758 w 2492740"/>
                <a:gd name="connsiteY668" fmla="*/ 1271364 h 1460526"/>
                <a:gd name="connsiteX669" fmla="*/ 2042234 w 2492740"/>
                <a:gd name="connsiteY669" fmla="*/ 1274980 h 1460526"/>
                <a:gd name="connsiteX670" fmla="*/ 2038068 w 2492740"/>
                <a:gd name="connsiteY670" fmla="*/ 1276302 h 1460526"/>
                <a:gd name="connsiteX671" fmla="*/ 2033128 w 2492740"/>
                <a:gd name="connsiteY671" fmla="*/ 1275504 h 1460526"/>
                <a:gd name="connsiteX672" fmla="*/ 2026640 w 2492740"/>
                <a:gd name="connsiteY672" fmla="*/ 1273683 h 1460526"/>
                <a:gd name="connsiteX673" fmla="*/ 2023522 w 2492740"/>
                <a:gd name="connsiteY673" fmla="*/ 1271613 h 1460526"/>
                <a:gd name="connsiteX674" fmla="*/ 2014964 w 2492740"/>
                <a:gd name="connsiteY674" fmla="*/ 1268246 h 1460526"/>
                <a:gd name="connsiteX675" fmla="*/ 2011321 w 2492740"/>
                <a:gd name="connsiteY675" fmla="*/ 1264605 h 1460526"/>
                <a:gd name="connsiteX676" fmla="*/ 2008975 w 2492740"/>
                <a:gd name="connsiteY676" fmla="*/ 1261487 h 1460526"/>
                <a:gd name="connsiteX677" fmla="*/ 2007927 w 2492740"/>
                <a:gd name="connsiteY677" fmla="*/ 1257846 h 1460526"/>
                <a:gd name="connsiteX678" fmla="*/ 2008202 w 2492740"/>
                <a:gd name="connsiteY678" fmla="*/ 1254479 h 1460526"/>
                <a:gd name="connsiteX679" fmla="*/ 2009749 w 2492740"/>
                <a:gd name="connsiteY679" fmla="*/ 1251885 h 1460526"/>
                <a:gd name="connsiteX680" fmla="*/ 2015737 w 2492740"/>
                <a:gd name="connsiteY680" fmla="*/ 1249016 h 1460526"/>
                <a:gd name="connsiteX681" fmla="*/ 2015213 w 2492740"/>
                <a:gd name="connsiteY681" fmla="*/ 1247196 h 1460526"/>
                <a:gd name="connsiteX682" fmla="*/ 2010547 w 2492740"/>
                <a:gd name="connsiteY682" fmla="*/ 1246423 h 1460526"/>
                <a:gd name="connsiteX683" fmla="*/ 2004310 w 2492740"/>
                <a:gd name="connsiteY683" fmla="*/ 1247196 h 1460526"/>
                <a:gd name="connsiteX684" fmla="*/ 1995727 w 2492740"/>
                <a:gd name="connsiteY684" fmla="*/ 1249540 h 1460526"/>
                <a:gd name="connsiteX685" fmla="*/ 1993656 w 2492740"/>
                <a:gd name="connsiteY685" fmla="*/ 1251087 h 1460526"/>
                <a:gd name="connsiteX686" fmla="*/ 1990013 w 2492740"/>
                <a:gd name="connsiteY686" fmla="*/ 1255776 h 1460526"/>
                <a:gd name="connsiteX687" fmla="*/ 1986644 w 2492740"/>
                <a:gd name="connsiteY687" fmla="*/ 1259143 h 1460526"/>
                <a:gd name="connsiteX688" fmla="*/ 1971050 w 2492740"/>
                <a:gd name="connsiteY688" fmla="*/ 1268246 h 1460526"/>
                <a:gd name="connsiteX689" fmla="*/ 1966634 w 2492740"/>
                <a:gd name="connsiteY689" fmla="*/ 1269269 h 1460526"/>
                <a:gd name="connsiteX690" fmla="*/ 1962218 w 2492740"/>
                <a:gd name="connsiteY690" fmla="*/ 1267972 h 1460526"/>
                <a:gd name="connsiteX691" fmla="*/ 1956754 w 2492740"/>
                <a:gd name="connsiteY691" fmla="*/ 1263557 h 1460526"/>
                <a:gd name="connsiteX692" fmla="*/ 1952337 w 2492740"/>
                <a:gd name="connsiteY692" fmla="*/ 1262535 h 1460526"/>
                <a:gd name="connsiteX693" fmla="*/ 1947147 w 2492740"/>
                <a:gd name="connsiteY693" fmla="*/ 1263033 h 1460526"/>
                <a:gd name="connsiteX694" fmla="*/ 1932078 w 2492740"/>
                <a:gd name="connsiteY694" fmla="*/ 1261736 h 1460526"/>
                <a:gd name="connsiteX695" fmla="*/ 1926613 w 2492740"/>
                <a:gd name="connsiteY695" fmla="*/ 1256299 h 1460526"/>
                <a:gd name="connsiteX696" fmla="*/ 1923494 w 2492740"/>
                <a:gd name="connsiteY696" fmla="*/ 1254977 h 1460526"/>
                <a:gd name="connsiteX697" fmla="*/ 1915710 w 2492740"/>
                <a:gd name="connsiteY697" fmla="*/ 1256025 h 1460526"/>
                <a:gd name="connsiteX698" fmla="*/ 1909996 w 2492740"/>
                <a:gd name="connsiteY698" fmla="*/ 1260440 h 1460526"/>
                <a:gd name="connsiteX699" fmla="*/ 1902985 w 2492740"/>
                <a:gd name="connsiteY699" fmla="*/ 1261487 h 1460526"/>
                <a:gd name="connsiteX700" fmla="*/ 1899866 w 2492740"/>
                <a:gd name="connsiteY700" fmla="*/ 1257596 h 1460526"/>
                <a:gd name="connsiteX701" fmla="*/ 1898045 w 2492740"/>
                <a:gd name="connsiteY701" fmla="*/ 1253680 h 1460526"/>
                <a:gd name="connsiteX702" fmla="*/ 1898818 w 2492740"/>
                <a:gd name="connsiteY702" fmla="*/ 1248243 h 1460526"/>
                <a:gd name="connsiteX703" fmla="*/ 1900914 w 2492740"/>
                <a:gd name="connsiteY703" fmla="*/ 1246148 h 1460526"/>
                <a:gd name="connsiteX704" fmla="*/ 1902212 w 2492740"/>
                <a:gd name="connsiteY704" fmla="*/ 1242532 h 1460526"/>
                <a:gd name="connsiteX705" fmla="*/ 1900116 w 2492740"/>
                <a:gd name="connsiteY705" fmla="*/ 1239938 h 1460526"/>
                <a:gd name="connsiteX706" fmla="*/ 1896223 w 2492740"/>
                <a:gd name="connsiteY706" fmla="*/ 1237319 h 1460526"/>
                <a:gd name="connsiteX707" fmla="*/ 1893903 w 2492740"/>
                <a:gd name="connsiteY707" fmla="*/ 1236546 h 1460526"/>
                <a:gd name="connsiteX708" fmla="*/ 1886093 w 2492740"/>
                <a:gd name="connsiteY708" fmla="*/ 1235773 h 1460526"/>
                <a:gd name="connsiteX709" fmla="*/ 1880654 w 2492740"/>
                <a:gd name="connsiteY709" fmla="*/ 1234975 h 1460526"/>
                <a:gd name="connsiteX710" fmla="*/ 1875439 w 2492740"/>
                <a:gd name="connsiteY710" fmla="*/ 1235249 h 1460526"/>
                <a:gd name="connsiteX711" fmla="*/ 1871797 w 2492740"/>
                <a:gd name="connsiteY711" fmla="*/ 1236296 h 1460526"/>
                <a:gd name="connsiteX712" fmla="*/ 1866083 w 2492740"/>
                <a:gd name="connsiteY712" fmla="*/ 1240960 h 1460526"/>
                <a:gd name="connsiteX713" fmla="*/ 1860120 w 2492740"/>
                <a:gd name="connsiteY713" fmla="*/ 1242507 h 1460526"/>
                <a:gd name="connsiteX714" fmla="*/ 1856477 w 2492740"/>
                <a:gd name="connsiteY714" fmla="*/ 1242781 h 1460526"/>
                <a:gd name="connsiteX715" fmla="*/ 1844002 w 2492740"/>
                <a:gd name="connsiteY715" fmla="*/ 1245126 h 1460526"/>
                <a:gd name="connsiteX716" fmla="*/ 1834396 w 2492740"/>
                <a:gd name="connsiteY716" fmla="*/ 1244327 h 1460526"/>
                <a:gd name="connsiteX717" fmla="*/ 1834646 w 2492740"/>
                <a:gd name="connsiteY717" fmla="*/ 1239389 h 1460526"/>
                <a:gd name="connsiteX718" fmla="*/ 1826861 w 2492740"/>
                <a:gd name="connsiteY718" fmla="*/ 1240187 h 1460526"/>
                <a:gd name="connsiteX719" fmla="*/ 1825039 w 2492740"/>
                <a:gd name="connsiteY719" fmla="*/ 1237070 h 1460526"/>
                <a:gd name="connsiteX720" fmla="*/ 1826088 w 2492740"/>
                <a:gd name="connsiteY720" fmla="*/ 1236022 h 1460526"/>
                <a:gd name="connsiteX721" fmla="*/ 1828158 w 2492740"/>
                <a:gd name="connsiteY721" fmla="*/ 1230560 h 1460526"/>
                <a:gd name="connsiteX722" fmla="*/ 1829456 w 2492740"/>
                <a:gd name="connsiteY722" fmla="*/ 1223826 h 1460526"/>
                <a:gd name="connsiteX723" fmla="*/ 1822719 w 2492740"/>
                <a:gd name="connsiteY723" fmla="*/ 1222529 h 1460526"/>
                <a:gd name="connsiteX724" fmla="*/ 1822444 w 2492740"/>
                <a:gd name="connsiteY724" fmla="*/ 1220185 h 1460526"/>
                <a:gd name="connsiteX725" fmla="*/ 1812564 w 2492740"/>
                <a:gd name="connsiteY725" fmla="*/ 1220434 h 1460526"/>
                <a:gd name="connsiteX726" fmla="*/ 1807125 w 2492740"/>
                <a:gd name="connsiteY726" fmla="*/ 1222255 h 1460526"/>
                <a:gd name="connsiteX727" fmla="*/ 1805029 w 2492740"/>
                <a:gd name="connsiteY727" fmla="*/ 1222255 h 1460526"/>
                <a:gd name="connsiteX728" fmla="*/ 1800613 w 2492740"/>
                <a:gd name="connsiteY728" fmla="*/ 1220434 h 1460526"/>
                <a:gd name="connsiteX729" fmla="*/ 1797519 w 2492740"/>
                <a:gd name="connsiteY729" fmla="*/ 1216543 h 1460526"/>
                <a:gd name="connsiteX730" fmla="*/ 1793876 w 2492740"/>
                <a:gd name="connsiteY730" fmla="*/ 1216019 h 1460526"/>
                <a:gd name="connsiteX731" fmla="*/ 1792304 w 2492740"/>
                <a:gd name="connsiteY731" fmla="*/ 1217591 h 1460526"/>
                <a:gd name="connsiteX732" fmla="*/ 1788162 w 2492740"/>
                <a:gd name="connsiteY732" fmla="*/ 1215770 h 1460526"/>
                <a:gd name="connsiteX733" fmla="*/ 1789460 w 2492740"/>
                <a:gd name="connsiteY733" fmla="*/ 1221482 h 1460526"/>
                <a:gd name="connsiteX734" fmla="*/ 1785293 w 2492740"/>
                <a:gd name="connsiteY734" fmla="*/ 1221756 h 1460526"/>
                <a:gd name="connsiteX735" fmla="*/ 1784520 w 2492740"/>
                <a:gd name="connsiteY735" fmla="*/ 1219137 h 1460526"/>
                <a:gd name="connsiteX736" fmla="*/ 1782698 w 2492740"/>
                <a:gd name="connsiteY736" fmla="*/ 1218364 h 1460526"/>
                <a:gd name="connsiteX737" fmla="*/ 1775937 w 2492740"/>
                <a:gd name="connsiteY737" fmla="*/ 1219935 h 1460526"/>
                <a:gd name="connsiteX738" fmla="*/ 1774914 w 2492740"/>
                <a:gd name="connsiteY738" fmla="*/ 1218364 h 1460526"/>
                <a:gd name="connsiteX739" fmla="*/ 1770223 w 2492740"/>
                <a:gd name="connsiteY739" fmla="*/ 1218888 h 1460526"/>
                <a:gd name="connsiteX740" fmla="*/ 1768676 w 2492740"/>
                <a:gd name="connsiteY740" fmla="*/ 1220434 h 1460526"/>
                <a:gd name="connsiteX741" fmla="*/ 1765557 w 2492740"/>
                <a:gd name="connsiteY741" fmla="*/ 1235499 h 1460526"/>
                <a:gd name="connsiteX742" fmla="*/ 1765557 w 2492740"/>
                <a:gd name="connsiteY742" fmla="*/ 1240686 h 1460526"/>
                <a:gd name="connsiteX743" fmla="*/ 1763212 w 2492740"/>
                <a:gd name="connsiteY743" fmla="*/ 1245899 h 1460526"/>
                <a:gd name="connsiteX744" fmla="*/ 1764260 w 2492740"/>
                <a:gd name="connsiteY744" fmla="*/ 1252134 h 1460526"/>
                <a:gd name="connsiteX745" fmla="*/ 1758795 w 2492740"/>
                <a:gd name="connsiteY745" fmla="*/ 1245899 h 1460526"/>
                <a:gd name="connsiteX746" fmla="*/ 1757249 w 2492740"/>
                <a:gd name="connsiteY746" fmla="*/ 1241210 h 1460526"/>
                <a:gd name="connsiteX747" fmla="*/ 1753855 w 2492740"/>
                <a:gd name="connsiteY747" fmla="*/ 1240187 h 1460526"/>
                <a:gd name="connsiteX748" fmla="*/ 1748915 w 2492740"/>
                <a:gd name="connsiteY748" fmla="*/ 1244327 h 1460526"/>
                <a:gd name="connsiteX749" fmla="*/ 1745297 w 2492740"/>
                <a:gd name="connsiteY749" fmla="*/ 1246148 h 1460526"/>
                <a:gd name="connsiteX750" fmla="*/ 1741655 w 2492740"/>
                <a:gd name="connsiteY750" fmla="*/ 1245624 h 1460526"/>
                <a:gd name="connsiteX751" fmla="*/ 1737762 w 2492740"/>
                <a:gd name="connsiteY751" fmla="*/ 1243829 h 1460526"/>
                <a:gd name="connsiteX752" fmla="*/ 1733845 w 2492740"/>
                <a:gd name="connsiteY752" fmla="*/ 1241210 h 1460526"/>
                <a:gd name="connsiteX753" fmla="*/ 1729429 w 2492740"/>
                <a:gd name="connsiteY753" fmla="*/ 1239140 h 1460526"/>
                <a:gd name="connsiteX754" fmla="*/ 1721894 w 2492740"/>
                <a:gd name="connsiteY754" fmla="*/ 1236795 h 1460526"/>
                <a:gd name="connsiteX755" fmla="*/ 1718276 w 2492740"/>
                <a:gd name="connsiteY755" fmla="*/ 1234725 h 1460526"/>
                <a:gd name="connsiteX756" fmla="*/ 1715406 w 2492740"/>
                <a:gd name="connsiteY756" fmla="*/ 1232131 h 1460526"/>
                <a:gd name="connsiteX757" fmla="*/ 1712288 w 2492740"/>
                <a:gd name="connsiteY757" fmla="*/ 1228241 h 1460526"/>
                <a:gd name="connsiteX758" fmla="*/ 1707098 w 2492740"/>
                <a:gd name="connsiteY758" fmla="*/ 1219411 h 1460526"/>
                <a:gd name="connsiteX759" fmla="*/ 1705800 w 2492740"/>
                <a:gd name="connsiteY759" fmla="*/ 1216019 h 1460526"/>
                <a:gd name="connsiteX760" fmla="*/ 1705526 w 2492740"/>
                <a:gd name="connsiteY760" fmla="*/ 1211106 h 1460526"/>
                <a:gd name="connsiteX761" fmla="*/ 1706050 w 2492740"/>
                <a:gd name="connsiteY761" fmla="*/ 1207190 h 1460526"/>
                <a:gd name="connsiteX762" fmla="*/ 1707871 w 2492740"/>
                <a:gd name="connsiteY762" fmla="*/ 1203050 h 1460526"/>
                <a:gd name="connsiteX763" fmla="*/ 1705526 w 2492740"/>
                <a:gd name="connsiteY763" fmla="*/ 1200456 h 1460526"/>
                <a:gd name="connsiteX764" fmla="*/ 1697991 w 2492740"/>
                <a:gd name="connsiteY764" fmla="*/ 1202277 h 1460526"/>
                <a:gd name="connsiteX765" fmla="*/ 1688136 w 2492740"/>
                <a:gd name="connsiteY765" fmla="*/ 1207465 h 1460526"/>
                <a:gd name="connsiteX766" fmla="*/ 1686563 w 2492740"/>
                <a:gd name="connsiteY766" fmla="*/ 1207963 h 1460526"/>
                <a:gd name="connsiteX767" fmla="*/ 1682422 w 2492740"/>
                <a:gd name="connsiteY767" fmla="*/ 1206417 h 1460526"/>
                <a:gd name="connsiteX768" fmla="*/ 1674887 w 2492740"/>
                <a:gd name="connsiteY768" fmla="*/ 1200705 h 1460526"/>
                <a:gd name="connsiteX769" fmla="*/ 1672292 w 2492740"/>
                <a:gd name="connsiteY769" fmla="*/ 1197588 h 1460526"/>
                <a:gd name="connsiteX770" fmla="*/ 1666304 w 2492740"/>
                <a:gd name="connsiteY770" fmla="*/ 1194994 h 1460526"/>
                <a:gd name="connsiteX771" fmla="*/ 1663434 w 2492740"/>
                <a:gd name="connsiteY771" fmla="*/ 1195244 h 1460526"/>
                <a:gd name="connsiteX772" fmla="*/ 1660066 w 2492740"/>
                <a:gd name="connsiteY772" fmla="*/ 1197339 h 1460526"/>
                <a:gd name="connsiteX773" fmla="*/ 1659018 w 2492740"/>
                <a:gd name="connsiteY773" fmla="*/ 1199409 h 1460526"/>
                <a:gd name="connsiteX774" fmla="*/ 1658245 w 2492740"/>
                <a:gd name="connsiteY774" fmla="*/ 1204596 h 1460526"/>
                <a:gd name="connsiteX775" fmla="*/ 1656698 w 2492740"/>
                <a:gd name="connsiteY775" fmla="*/ 1206941 h 1460526"/>
                <a:gd name="connsiteX776" fmla="*/ 1653055 w 2492740"/>
                <a:gd name="connsiteY776" fmla="*/ 1208238 h 1460526"/>
                <a:gd name="connsiteX777" fmla="*/ 1649686 w 2492740"/>
                <a:gd name="connsiteY777" fmla="*/ 1208487 h 1460526"/>
                <a:gd name="connsiteX778" fmla="*/ 1644746 w 2492740"/>
                <a:gd name="connsiteY778" fmla="*/ 1207190 h 1460526"/>
                <a:gd name="connsiteX779" fmla="*/ 1641877 w 2492740"/>
                <a:gd name="connsiteY779" fmla="*/ 1205120 h 1460526"/>
                <a:gd name="connsiteX780" fmla="*/ 1639806 w 2492740"/>
                <a:gd name="connsiteY780" fmla="*/ 1201229 h 1460526"/>
                <a:gd name="connsiteX781" fmla="*/ 1634866 w 2492740"/>
                <a:gd name="connsiteY781" fmla="*/ 1192400 h 1460526"/>
                <a:gd name="connsiteX782" fmla="*/ 1633818 w 2492740"/>
                <a:gd name="connsiteY782" fmla="*/ 1187462 h 1460526"/>
                <a:gd name="connsiteX783" fmla="*/ 1631997 w 2492740"/>
                <a:gd name="connsiteY783" fmla="*/ 1182274 h 1460526"/>
                <a:gd name="connsiteX784" fmla="*/ 1629926 w 2492740"/>
                <a:gd name="connsiteY784" fmla="*/ 1178358 h 1460526"/>
                <a:gd name="connsiteX785" fmla="*/ 1627082 w 2492740"/>
                <a:gd name="connsiteY785" fmla="*/ 1177336 h 1460526"/>
                <a:gd name="connsiteX786" fmla="*/ 1617201 w 2492740"/>
                <a:gd name="connsiteY786" fmla="*/ 1177585 h 1460526"/>
                <a:gd name="connsiteX787" fmla="*/ 1606547 w 2492740"/>
                <a:gd name="connsiteY787" fmla="*/ 1178882 h 1460526"/>
                <a:gd name="connsiteX788" fmla="*/ 1600833 w 2492740"/>
                <a:gd name="connsiteY788" fmla="*/ 1178633 h 1460526"/>
                <a:gd name="connsiteX789" fmla="*/ 1596941 w 2492740"/>
                <a:gd name="connsiteY789" fmla="*/ 1177336 h 1460526"/>
                <a:gd name="connsiteX790" fmla="*/ 1600310 w 2492740"/>
                <a:gd name="connsiteY790" fmla="*/ 1173171 h 1460526"/>
                <a:gd name="connsiteX791" fmla="*/ 1600584 w 2492740"/>
                <a:gd name="connsiteY791" fmla="*/ 1163568 h 1460526"/>
                <a:gd name="connsiteX792" fmla="*/ 1598238 w 2492740"/>
                <a:gd name="connsiteY792" fmla="*/ 1161224 h 1460526"/>
                <a:gd name="connsiteX793" fmla="*/ 1598762 w 2492740"/>
                <a:gd name="connsiteY793" fmla="*/ 1159154 h 1460526"/>
                <a:gd name="connsiteX794" fmla="*/ 1597440 w 2492740"/>
                <a:gd name="connsiteY794" fmla="*/ 1152919 h 1460526"/>
                <a:gd name="connsiteX795" fmla="*/ 1594596 w 2492740"/>
                <a:gd name="connsiteY795" fmla="*/ 1152395 h 1460526"/>
                <a:gd name="connsiteX796" fmla="*/ 1586537 w 2492740"/>
                <a:gd name="connsiteY796" fmla="*/ 1155263 h 1460526"/>
                <a:gd name="connsiteX797" fmla="*/ 1584466 w 2492740"/>
                <a:gd name="connsiteY797" fmla="*/ 1146958 h 1460526"/>
                <a:gd name="connsiteX798" fmla="*/ 1581871 w 2492740"/>
                <a:gd name="connsiteY798" fmla="*/ 1144364 h 1460526"/>
                <a:gd name="connsiteX799" fmla="*/ 1579526 w 2492740"/>
                <a:gd name="connsiteY799" fmla="*/ 1145661 h 1460526"/>
                <a:gd name="connsiteX800" fmla="*/ 1575633 w 2492740"/>
                <a:gd name="connsiteY800" fmla="*/ 1145137 h 1460526"/>
                <a:gd name="connsiteX801" fmla="*/ 1567824 w 2492740"/>
                <a:gd name="connsiteY801" fmla="*/ 1145386 h 1460526"/>
                <a:gd name="connsiteX802" fmla="*/ 1561087 w 2492740"/>
                <a:gd name="connsiteY802" fmla="*/ 1146683 h 1460526"/>
                <a:gd name="connsiteX803" fmla="*/ 1556920 w 2492740"/>
                <a:gd name="connsiteY803" fmla="*/ 1145910 h 1460526"/>
                <a:gd name="connsiteX804" fmla="*/ 1552779 w 2492740"/>
                <a:gd name="connsiteY804" fmla="*/ 1147731 h 1460526"/>
                <a:gd name="connsiteX805" fmla="*/ 1549660 w 2492740"/>
                <a:gd name="connsiteY805" fmla="*/ 1147731 h 1460526"/>
                <a:gd name="connsiteX806" fmla="*/ 1543671 w 2492740"/>
                <a:gd name="connsiteY806" fmla="*/ 1146958 h 1460526"/>
                <a:gd name="connsiteX807" fmla="*/ 1542125 w 2492740"/>
                <a:gd name="connsiteY807" fmla="*/ 1144364 h 1460526"/>
                <a:gd name="connsiteX808" fmla="*/ 1538731 w 2492740"/>
                <a:gd name="connsiteY808" fmla="*/ 1146958 h 1460526"/>
                <a:gd name="connsiteX809" fmla="*/ 1529375 w 2492740"/>
                <a:gd name="connsiteY809" fmla="*/ 1147980 h 1460526"/>
                <a:gd name="connsiteX810" fmla="*/ 1529649 w 2492740"/>
                <a:gd name="connsiteY810" fmla="*/ 1139675 h 1460526"/>
                <a:gd name="connsiteX811" fmla="*/ 1526007 w 2492740"/>
                <a:gd name="connsiteY811" fmla="*/ 1140448 h 1460526"/>
                <a:gd name="connsiteX812" fmla="*/ 1518222 w 2492740"/>
                <a:gd name="connsiteY812" fmla="*/ 1142792 h 1460526"/>
                <a:gd name="connsiteX813" fmla="*/ 1512234 w 2492740"/>
                <a:gd name="connsiteY813" fmla="*/ 1142269 h 1460526"/>
                <a:gd name="connsiteX814" fmla="*/ 1505223 w 2492740"/>
                <a:gd name="connsiteY814" fmla="*/ 1143316 h 1460526"/>
                <a:gd name="connsiteX815" fmla="*/ 1498461 w 2492740"/>
                <a:gd name="connsiteY815" fmla="*/ 1141495 h 1460526"/>
                <a:gd name="connsiteX816" fmla="*/ 1492747 w 2492740"/>
                <a:gd name="connsiteY816" fmla="*/ 1138378 h 1460526"/>
                <a:gd name="connsiteX817" fmla="*/ 1492747 w 2492740"/>
                <a:gd name="connsiteY817" fmla="*/ 1146159 h 1460526"/>
                <a:gd name="connsiteX818" fmla="*/ 1491724 w 2492740"/>
                <a:gd name="connsiteY818" fmla="*/ 1147731 h 1460526"/>
                <a:gd name="connsiteX819" fmla="*/ 1490676 w 2492740"/>
                <a:gd name="connsiteY819" fmla="*/ 1155263 h 1460526"/>
                <a:gd name="connsiteX820" fmla="*/ 1504175 w 2492740"/>
                <a:gd name="connsiteY820" fmla="*/ 1161498 h 1460526"/>
                <a:gd name="connsiteX821" fmla="*/ 1511984 w 2492740"/>
                <a:gd name="connsiteY821" fmla="*/ 1166935 h 1460526"/>
                <a:gd name="connsiteX822" fmla="*/ 1516400 w 2492740"/>
                <a:gd name="connsiteY822" fmla="*/ 1168756 h 1460526"/>
                <a:gd name="connsiteX823" fmla="*/ 1516899 w 2492740"/>
                <a:gd name="connsiteY823" fmla="*/ 1171624 h 1460526"/>
                <a:gd name="connsiteX824" fmla="*/ 1511710 w 2492740"/>
                <a:gd name="connsiteY824" fmla="*/ 1172397 h 1460526"/>
                <a:gd name="connsiteX825" fmla="*/ 1509115 w 2492740"/>
                <a:gd name="connsiteY825" fmla="*/ 1171624 h 1460526"/>
                <a:gd name="connsiteX826" fmla="*/ 1502877 w 2492740"/>
                <a:gd name="connsiteY826" fmla="*/ 1166162 h 1460526"/>
                <a:gd name="connsiteX827" fmla="*/ 1497164 w 2492740"/>
                <a:gd name="connsiteY827" fmla="*/ 1166436 h 1460526"/>
                <a:gd name="connsiteX828" fmla="*/ 1493521 w 2492740"/>
                <a:gd name="connsiteY828" fmla="*/ 1167459 h 1460526"/>
                <a:gd name="connsiteX829" fmla="*/ 1486784 w 2492740"/>
                <a:gd name="connsiteY829" fmla="*/ 1172397 h 1460526"/>
                <a:gd name="connsiteX830" fmla="*/ 1481320 w 2492740"/>
                <a:gd name="connsiteY830" fmla="*/ 1172921 h 1460526"/>
                <a:gd name="connsiteX831" fmla="*/ 1477952 w 2492740"/>
                <a:gd name="connsiteY831" fmla="*/ 1170851 h 1460526"/>
                <a:gd name="connsiteX832" fmla="*/ 1476130 w 2492740"/>
                <a:gd name="connsiteY832" fmla="*/ 1169030 h 1460526"/>
                <a:gd name="connsiteX833" fmla="*/ 1467547 w 2492740"/>
                <a:gd name="connsiteY833" fmla="*/ 1167733 h 1460526"/>
                <a:gd name="connsiteX834" fmla="*/ 1464179 w 2492740"/>
                <a:gd name="connsiteY834" fmla="*/ 1165389 h 1460526"/>
                <a:gd name="connsiteX835" fmla="*/ 1460785 w 2492740"/>
                <a:gd name="connsiteY835" fmla="*/ 1160974 h 1460526"/>
                <a:gd name="connsiteX836" fmla="*/ 1461584 w 2492740"/>
                <a:gd name="connsiteY836" fmla="*/ 1151896 h 1460526"/>
                <a:gd name="connsiteX837" fmla="*/ 1463655 w 2492740"/>
                <a:gd name="connsiteY837" fmla="*/ 1143566 h 1460526"/>
                <a:gd name="connsiteX838" fmla="*/ 1463131 w 2492740"/>
                <a:gd name="connsiteY838" fmla="*/ 1140448 h 1460526"/>
                <a:gd name="connsiteX839" fmla="*/ 1461834 w 2492740"/>
                <a:gd name="connsiteY839" fmla="*/ 1138378 h 1460526"/>
                <a:gd name="connsiteX840" fmla="*/ 1458715 w 2492740"/>
                <a:gd name="connsiteY840" fmla="*/ 1137081 h 1460526"/>
                <a:gd name="connsiteX841" fmla="*/ 1454822 w 2492740"/>
                <a:gd name="connsiteY841" fmla="*/ 1133190 h 1460526"/>
                <a:gd name="connsiteX842" fmla="*/ 1449882 w 2492740"/>
                <a:gd name="connsiteY842" fmla="*/ 1130845 h 1460526"/>
                <a:gd name="connsiteX843" fmla="*/ 1442596 w 2492740"/>
                <a:gd name="connsiteY843" fmla="*/ 1128002 h 1460526"/>
                <a:gd name="connsiteX844" fmla="*/ 1440002 w 2492740"/>
                <a:gd name="connsiteY844" fmla="*/ 1125907 h 1460526"/>
                <a:gd name="connsiteX845" fmla="*/ 1437157 w 2492740"/>
                <a:gd name="connsiteY845" fmla="*/ 1122790 h 1460526"/>
                <a:gd name="connsiteX846" fmla="*/ 1435586 w 2492740"/>
                <a:gd name="connsiteY846" fmla="*/ 1119423 h 1460526"/>
                <a:gd name="connsiteX847" fmla="*/ 1432991 w 2492740"/>
                <a:gd name="connsiteY847" fmla="*/ 1110344 h 1460526"/>
                <a:gd name="connsiteX848" fmla="*/ 1432741 w 2492740"/>
                <a:gd name="connsiteY848" fmla="*/ 1106703 h 1460526"/>
                <a:gd name="connsiteX849" fmla="*/ 1433514 w 2492740"/>
                <a:gd name="connsiteY849" fmla="*/ 1103311 h 1460526"/>
                <a:gd name="connsiteX850" fmla="*/ 1431169 w 2492740"/>
                <a:gd name="connsiteY850" fmla="*/ 1096302 h 1460526"/>
                <a:gd name="connsiteX851" fmla="*/ 1427551 w 2492740"/>
                <a:gd name="connsiteY851" fmla="*/ 1090865 h 1460526"/>
                <a:gd name="connsiteX852" fmla="*/ 1425206 w 2492740"/>
                <a:gd name="connsiteY852" fmla="*/ 1084879 h 1460526"/>
                <a:gd name="connsiteX853" fmla="*/ 1425730 w 2492740"/>
                <a:gd name="connsiteY853" fmla="*/ 1080988 h 1460526"/>
                <a:gd name="connsiteX854" fmla="*/ 1428574 w 2492740"/>
                <a:gd name="connsiteY854" fmla="*/ 1075277 h 1460526"/>
                <a:gd name="connsiteX855" fmla="*/ 1429098 w 2492740"/>
                <a:gd name="connsiteY855" fmla="*/ 1070338 h 1460526"/>
                <a:gd name="connsiteX856" fmla="*/ 1427801 w 2492740"/>
                <a:gd name="connsiteY856" fmla="*/ 1061759 h 1460526"/>
                <a:gd name="connsiteX857" fmla="*/ 1425979 w 2492740"/>
                <a:gd name="connsiteY857" fmla="*/ 1060212 h 1460526"/>
                <a:gd name="connsiteX858" fmla="*/ 1422337 w 2492740"/>
                <a:gd name="connsiteY858" fmla="*/ 1059439 h 1460526"/>
                <a:gd name="connsiteX859" fmla="*/ 1417396 w 2492740"/>
                <a:gd name="connsiteY859" fmla="*/ 1059165 h 1460526"/>
                <a:gd name="connsiteX860" fmla="*/ 1413779 w 2492740"/>
                <a:gd name="connsiteY860" fmla="*/ 1059689 h 1460526"/>
                <a:gd name="connsiteX861" fmla="*/ 1412980 w 2492740"/>
                <a:gd name="connsiteY861" fmla="*/ 1063579 h 1460526"/>
                <a:gd name="connsiteX862" fmla="*/ 1411184 w 2492740"/>
                <a:gd name="connsiteY862" fmla="*/ 1067994 h 1460526"/>
                <a:gd name="connsiteX863" fmla="*/ 1409612 w 2492740"/>
                <a:gd name="connsiteY863" fmla="*/ 1069815 h 1460526"/>
                <a:gd name="connsiteX864" fmla="*/ 1404946 w 2492740"/>
                <a:gd name="connsiteY864" fmla="*/ 1072932 h 1460526"/>
                <a:gd name="connsiteX865" fmla="*/ 1403649 w 2492740"/>
                <a:gd name="connsiteY865" fmla="*/ 1078120 h 1460526"/>
                <a:gd name="connsiteX866" fmla="*/ 1402600 w 2492740"/>
                <a:gd name="connsiteY866" fmla="*/ 1080988 h 1460526"/>
                <a:gd name="connsiteX867" fmla="*/ 1397660 w 2492740"/>
                <a:gd name="connsiteY867" fmla="*/ 1086700 h 1460526"/>
                <a:gd name="connsiteX868" fmla="*/ 1392196 w 2492740"/>
                <a:gd name="connsiteY868" fmla="*/ 1087747 h 1460526"/>
                <a:gd name="connsiteX869" fmla="*/ 1389601 w 2492740"/>
                <a:gd name="connsiteY869" fmla="*/ 1086949 h 1460526"/>
                <a:gd name="connsiteX870" fmla="*/ 1385709 w 2492740"/>
                <a:gd name="connsiteY870" fmla="*/ 1086700 h 1460526"/>
                <a:gd name="connsiteX871" fmla="*/ 1383887 w 2492740"/>
                <a:gd name="connsiteY871" fmla="*/ 1084879 h 1460526"/>
                <a:gd name="connsiteX872" fmla="*/ 1375828 w 2492740"/>
                <a:gd name="connsiteY872" fmla="*/ 1080190 h 1460526"/>
                <a:gd name="connsiteX873" fmla="*/ 1376103 w 2492740"/>
                <a:gd name="connsiteY873" fmla="*/ 1077098 h 1460526"/>
                <a:gd name="connsiteX874" fmla="*/ 1370389 w 2492740"/>
                <a:gd name="connsiteY874" fmla="*/ 1076050 h 1460526"/>
                <a:gd name="connsiteX875" fmla="*/ 1365699 w 2492740"/>
                <a:gd name="connsiteY875" fmla="*/ 1078893 h 1460526"/>
                <a:gd name="connsiteX876" fmla="*/ 1360259 w 2492740"/>
                <a:gd name="connsiteY876" fmla="*/ 1080190 h 1460526"/>
                <a:gd name="connsiteX877" fmla="*/ 1356617 w 2492740"/>
                <a:gd name="connsiteY877" fmla="*/ 1082285 h 1460526"/>
                <a:gd name="connsiteX878" fmla="*/ 1355843 w 2492740"/>
                <a:gd name="connsiteY878" fmla="*/ 1084630 h 1460526"/>
                <a:gd name="connsiteX879" fmla="*/ 1353747 w 2492740"/>
                <a:gd name="connsiteY879" fmla="*/ 1084879 h 1460526"/>
                <a:gd name="connsiteX880" fmla="*/ 1346212 w 2492740"/>
                <a:gd name="connsiteY880" fmla="*/ 1086700 h 1460526"/>
                <a:gd name="connsiteX881" fmla="*/ 1343368 w 2492740"/>
                <a:gd name="connsiteY881" fmla="*/ 1088520 h 1460526"/>
                <a:gd name="connsiteX882" fmla="*/ 1341272 w 2492740"/>
                <a:gd name="connsiteY882" fmla="*/ 1085926 h 1460526"/>
                <a:gd name="connsiteX883" fmla="*/ 1335558 w 2492740"/>
                <a:gd name="connsiteY883" fmla="*/ 1085926 h 1460526"/>
                <a:gd name="connsiteX884" fmla="*/ 1333238 w 2492740"/>
                <a:gd name="connsiteY884" fmla="*/ 1091364 h 1460526"/>
                <a:gd name="connsiteX885" fmla="*/ 1324904 w 2492740"/>
                <a:gd name="connsiteY885" fmla="*/ 1104358 h 1460526"/>
                <a:gd name="connsiteX886" fmla="*/ 1318692 w 2492740"/>
                <a:gd name="connsiteY886" fmla="*/ 1104857 h 1460526"/>
                <a:gd name="connsiteX887" fmla="*/ 1311655 w 2492740"/>
                <a:gd name="connsiteY887" fmla="*/ 1098896 h 1460526"/>
                <a:gd name="connsiteX888" fmla="*/ 1302823 w 2492740"/>
                <a:gd name="connsiteY888" fmla="*/ 1097848 h 1460526"/>
                <a:gd name="connsiteX889" fmla="*/ 1300229 w 2492740"/>
                <a:gd name="connsiteY889" fmla="*/ 1098123 h 1460526"/>
                <a:gd name="connsiteX890" fmla="*/ 1296086 w 2492740"/>
                <a:gd name="connsiteY890" fmla="*/ 1097075 h 1460526"/>
                <a:gd name="connsiteX891" fmla="*/ 1291146 w 2492740"/>
                <a:gd name="connsiteY891" fmla="*/ 1084081 h 1460526"/>
                <a:gd name="connsiteX892" fmla="*/ 1277373 w 2492740"/>
                <a:gd name="connsiteY892" fmla="*/ 1082285 h 1460526"/>
                <a:gd name="connsiteX893" fmla="*/ 1279968 w 2492740"/>
                <a:gd name="connsiteY893" fmla="*/ 1095254 h 1460526"/>
                <a:gd name="connsiteX894" fmla="*/ 1261530 w 2492740"/>
                <a:gd name="connsiteY894" fmla="*/ 1091887 h 1460526"/>
                <a:gd name="connsiteX895" fmla="*/ 1244888 w 2492740"/>
                <a:gd name="connsiteY895" fmla="*/ 1100442 h 1460526"/>
                <a:gd name="connsiteX896" fmla="*/ 1247233 w 2492740"/>
                <a:gd name="connsiteY896" fmla="*/ 1112140 h 1460526"/>
                <a:gd name="connsiteX897" fmla="*/ 1249579 w 2492740"/>
                <a:gd name="connsiteY897" fmla="*/ 1112913 h 1460526"/>
                <a:gd name="connsiteX898" fmla="*/ 1251125 w 2492740"/>
                <a:gd name="connsiteY898" fmla="*/ 1117851 h 1460526"/>
                <a:gd name="connsiteX899" fmla="*/ 1251400 w 2492740"/>
                <a:gd name="connsiteY899" fmla="*/ 1120720 h 1460526"/>
                <a:gd name="connsiteX900" fmla="*/ 1252947 w 2492740"/>
                <a:gd name="connsiteY900" fmla="*/ 1122790 h 1460526"/>
                <a:gd name="connsiteX901" fmla="*/ 1253471 w 2492740"/>
                <a:gd name="connsiteY901" fmla="*/ 1129548 h 1460526"/>
                <a:gd name="connsiteX902" fmla="*/ 1250601 w 2492740"/>
                <a:gd name="connsiteY902" fmla="*/ 1129548 h 1460526"/>
                <a:gd name="connsiteX903" fmla="*/ 1245936 w 2492740"/>
                <a:gd name="connsiteY903" fmla="*/ 1127977 h 1460526"/>
                <a:gd name="connsiteX904" fmla="*/ 1239698 w 2492740"/>
                <a:gd name="connsiteY904" fmla="*/ 1127453 h 1460526"/>
                <a:gd name="connsiteX905" fmla="*/ 1235806 w 2492740"/>
                <a:gd name="connsiteY905" fmla="*/ 1129548 h 1460526"/>
                <a:gd name="connsiteX906" fmla="*/ 1237103 w 2492740"/>
                <a:gd name="connsiteY906" fmla="*/ 1134736 h 1460526"/>
                <a:gd name="connsiteX907" fmla="*/ 1241520 w 2492740"/>
                <a:gd name="connsiteY907" fmla="*/ 1139924 h 1460526"/>
                <a:gd name="connsiteX908" fmla="*/ 1244115 w 2492740"/>
                <a:gd name="connsiteY908" fmla="*/ 1146159 h 1460526"/>
                <a:gd name="connsiteX909" fmla="*/ 1245162 w 2492740"/>
                <a:gd name="connsiteY909" fmla="*/ 1150823 h 1460526"/>
                <a:gd name="connsiteX910" fmla="*/ 1251400 w 2492740"/>
                <a:gd name="connsiteY910" fmla="*/ 1164865 h 1460526"/>
                <a:gd name="connsiteX911" fmla="*/ 1245411 w 2492740"/>
                <a:gd name="connsiteY911" fmla="*/ 1167708 h 1460526"/>
                <a:gd name="connsiteX912" fmla="*/ 1240996 w 2492740"/>
                <a:gd name="connsiteY912" fmla="*/ 1170302 h 1460526"/>
                <a:gd name="connsiteX913" fmla="*/ 1245411 w 2492740"/>
                <a:gd name="connsiteY913" fmla="*/ 1175241 h 1460526"/>
                <a:gd name="connsiteX914" fmla="*/ 1245936 w 2492740"/>
                <a:gd name="connsiteY914" fmla="*/ 1179930 h 1460526"/>
                <a:gd name="connsiteX915" fmla="*/ 1245411 w 2492740"/>
                <a:gd name="connsiteY915" fmla="*/ 1184344 h 1460526"/>
                <a:gd name="connsiteX916" fmla="*/ 1242817 w 2492740"/>
                <a:gd name="connsiteY916" fmla="*/ 1185641 h 1460526"/>
                <a:gd name="connsiteX917" fmla="*/ 1236055 w 2492740"/>
                <a:gd name="connsiteY917" fmla="*/ 1182524 h 1460526"/>
                <a:gd name="connsiteX918" fmla="*/ 1236579 w 2492740"/>
                <a:gd name="connsiteY918" fmla="*/ 1180179 h 1460526"/>
                <a:gd name="connsiteX919" fmla="*/ 1232936 w 2492740"/>
                <a:gd name="connsiteY919" fmla="*/ 1177061 h 1460526"/>
                <a:gd name="connsiteX920" fmla="*/ 1222557 w 2492740"/>
                <a:gd name="connsiteY920" fmla="*/ 1189532 h 1460526"/>
                <a:gd name="connsiteX921" fmla="*/ 1228795 w 2492740"/>
                <a:gd name="connsiteY921" fmla="*/ 1197837 h 1460526"/>
                <a:gd name="connsiteX922" fmla="*/ 1246460 w 2492740"/>
                <a:gd name="connsiteY922" fmla="*/ 1212129 h 1460526"/>
                <a:gd name="connsiteX923" fmla="*/ 1251125 w 2492740"/>
                <a:gd name="connsiteY923" fmla="*/ 1216269 h 1460526"/>
                <a:gd name="connsiteX924" fmla="*/ 1254244 w 2492740"/>
                <a:gd name="connsiteY924" fmla="*/ 1218364 h 1460526"/>
                <a:gd name="connsiteX925" fmla="*/ 1258660 w 2492740"/>
                <a:gd name="connsiteY925" fmla="*/ 1228216 h 1460526"/>
                <a:gd name="connsiteX926" fmla="*/ 1263326 w 2492740"/>
                <a:gd name="connsiteY926" fmla="*/ 1234975 h 1460526"/>
                <a:gd name="connsiteX927" fmla="*/ 1264624 w 2492740"/>
                <a:gd name="connsiteY927" fmla="*/ 1234451 h 1460526"/>
                <a:gd name="connsiteX928" fmla="*/ 1270338 w 2492740"/>
                <a:gd name="connsiteY928" fmla="*/ 1240437 h 1460526"/>
                <a:gd name="connsiteX929" fmla="*/ 1272159 w 2492740"/>
                <a:gd name="connsiteY929" fmla="*/ 1241734 h 1460526"/>
                <a:gd name="connsiteX930" fmla="*/ 1271909 w 2492740"/>
                <a:gd name="connsiteY930" fmla="*/ 1249790 h 1460526"/>
                <a:gd name="connsiteX931" fmla="*/ 1271660 w 2492740"/>
                <a:gd name="connsiteY931" fmla="*/ 1251087 h 1460526"/>
                <a:gd name="connsiteX932" fmla="*/ 1272159 w 2492740"/>
                <a:gd name="connsiteY932" fmla="*/ 1256274 h 1460526"/>
                <a:gd name="connsiteX933" fmla="*/ 1271909 w 2492740"/>
                <a:gd name="connsiteY933" fmla="*/ 1259916 h 1460526"/>
                <a:gd name="connsiteX934" fmla="*/ 1273731 w 2492740"/>
                <a:gd name="connsiteY934" fmla="*/ 1270815 h 1460526"/>
                <a:gd name="connsiteX935" fmla="*/ 1265422 w 2492740"/>
                <a:gd name="connsiteY935" fmla="*/ 1271588 h 1460526"/>
                <a:gd name="connsiteX936" fmla="*/ 1259434 w 2492740"/>
                <a:gd name="connsiteY936" fmla="*/ 1271339 h 1460526"/>
                <a:gd name="connsiteX937" fmla="*/ 1253970 w 2492740"/>
                <a:gd name="connsiteY937" fmla="*/ 1270566 h 1460526"/>
                <a:gd name="connsiteX938" fmla="*/ 1251125 w 2492740"/>
                <a:gd name="connsiteY938" fmla="*/ 1271339 h 1460526"/>
                <a:gd name="connsiteX939" fmla="*/ 1246709 w 2492740"/>
                <a:gd name="connsiteY939" fmla="*/ 1271339 h 1460526"/>
                <a:gd name="connsiteX940" fmla="*/ 1240471 w 2492740"/>
                <a:gd name="connsiteY940" fmla="*/ 1269793 h 1460526"/>
                <a:gd name="connsiteX941" fmla="*/ 1238401 w 2492740"/>
                <a:gd name="connsiteY941" fmla="*/ 1270566 h 1460526"/>
                <a:gd name="connsiteX942" fmla="*/ 1231115 w 2492740"/>
                <a:gd name="connsiteY942" fmla="*/ 1275504 h 1460526"/>
                <a:gd name="connsiteX943" fmla="*/ 1226699 w 2492740"/>
                <a:gd name="connsiteY943" fmla="*/ 1279120 h 1460526"/>
                <a:gd name="connsiteX944" fmla="*/ 1221758 w 2492740"/>
                <a:gd name="connsiteY944" fmla="*/ 1279918 h 1460526"/>
                <a:gd name="connsiteX945" fmla="*/ 1217867 w 2492740"/>
                <a:gd name="connsiteY945" fmla="*/ 1278871 h 1460526"/>
                <a:gd name="connsiteX946" fmla="*/ 1217093 w 2492740"/>
                <a:gd name="connsiteY946" fmla="*/ 1280168 h 1460526"/>
                <a:gd name="connsiteX947" fmla="*/ 1217867 w 2492740"/>
                <a:gd name="connsiteY947" fmla="*/ 1282762 h 1460526"/>
                <a:gd name="connsiteX948" fmla="*/ 1218390 w 2492740"/>
                <a:gd name="connsiteY948" fmla="*/ 1289770 h 1460526"/>
                <a:gd name="connsiteX949" fmla="*/ 1216569 w 2492740"/>
                <a:gd name="connsiteY949" fmla="*/ 1292888 h 1460526"/>
                <a:gd name="connsiteX950" fmla="*/ 1213450 w 2492740"/>
                <a:gd name="connsiteY950" fmla="*/ 1293935 h 1460526"/>
                <a:gd name="connsiteX951" fmla="*/ 1214498 w 2492740"/>
                <a:gd name="connsiteY951" fmla="*/ 1300420 h 1460526"/>
                <a:gd name="connsiteX952" fmla="*/ 1213450 w 2492740"/>
                <a:gd name="connsiteY952" fmla="*/ 1303288 h 1460526"/>
                <a:gd name="connsiteX953" fmla="*/ 1214498 w 2492740"/>
                <a:gd name="connsiteY953" fmla="*/ 1307179 h 1460526"/>
                <a:gd name="connsiteX954" fmla="*/ 1215521 w 2492740"/>
                <a:gd name="connsiteY954" fmla="*/ 1308227 h 1460526"/>
                <a:gd name="connsiteX955" fmla="*/ 1218914 w 2492740"/>
                <a:gd name="connsiteY955" fmla="*/ 1315485 h 1460526"/>
                <a:gd name="connsiteX956" fmla="*/ 1222033 w 2492740"/>
                <a:gd name="connsiteY956" fmla="*/ 1326658 h 1460526"/>
                <a:gd name="connsiteX957" fmla="*/ 1220212 w 2492740"/>
                <a:gd name="connsiteY957" fmla="*/ 1339378 h 1460526"/>
                <a:gd name="connsiteX958" fmla="*/ 1224378 w 2492740"/>
                <a:gd name="connsiteY958" fmla="*/ 1357809 h 1460526"/>
                <a:gd name="connsiteX959" fmla="*/ 1222557 w 2492740"/>
                <a:gd name="connsiteY959" fmla="*/ 1369756 h 1460526"/>
                <a:gd name="connsiteX960" fmla="*/ 1218640 w 2492740"/>
                <a:gd name="connsiteY960" fmla="*/ 1376266 h 1460526"/>
                <a:gd name="connsiteX961" fmla="*/ 1215272 w 2492740"/>
                <a:gd name="connsiteY961" fmla="*/ 1385619 h 1460526"/>
                <a:gd name="connsiteX962" fmla="*/ 1211104 w 2492740"/>
                <a:gd name="connsiteY962" fmla="*/ 1393650 h 1460526"/>
                <a:gd name="connsiteX963" fmla="*/ 1208784 w 2492740"/>
                <a:gd name="connsiteY963" fmla="*/ 1394174 h 1460526"/>
                <a:gd name="connsiteX964" fmla="*/ 1199952 w 2492740"/>
                <a:gd name="connsiteY964" fmla="*/ 1397541 h 1460526"/>
                <a:gd name="connsiteX965" fmla="*/ 1191893 w 2492740"/>
                <a:gd name="connsiteY965" fmla="*/ 1395994 h 1460526"/>
                <a:gd name="connsiteX966" fmla="*/ 1185406 w 2492740"/>
                <a:gd name="connsiteY966" fmla="*/ 1394174 h 1460526"/>
                <a:gd name="connsiteX967" fmla="*/ 1183584 w 2492740"/>
                <a:gd name="connsiteY967" fmla="*/ 1394423 h 1460526"/>
                <a:gd name="connsiteX968" fmla="*/ 1175276 w 2492740"/>
                <a:gd name="connsiteY968" fmla="*/ 1382227 h 1460526"/>
                <a:gd name="connsiteX969" fmla="*/ 1146682 w 2492740"/>
                <a:gd name="connsiteY969" fmla="*/ 1387689 h 1460526"/>
                <a:gd name="connsiteX970" fmla="*/ 1145909 w 2492740"/>
                <a:gd name="connsiteY970" fmla="*/ 1390532 h 1460526"/>
                <a:gd name="connsiteX971" fmla="*/ 1128493 w 2492740"/>
                <a:gd name="connsiteY971" fmla="*/ 1384297 h 1460526"/>
                <a:gd name="connsiteX972" fmla="*/ 1116292 w 2492740"/>
                <a:gd name="connsiteY972" fmla="*/ 1411059 h 1460526"/>
                <a:gd name="connsiteX973" fmla="*/ 1111602 w 2492740"/>
                <a:gd name="connsiteY973" fmla="*/ 1421958 h 1460526"/>
                <a:gd name="connsiteX974" fmla="*/ 1107709 w 2492740"/>
                <a:gd name="connsiteY974" fmla="*/ 1430014 h 1460526"/>
                <a:gd name="connsiteX975" fmla="*/ 1097330 w 2492740"/>
                <a:gd name="connsiteY975" fmla="*/ 1438319 h 1460526"/>
                <a:gd name="connsiteX976" fmla="*/ 1087724 w 2492740"/>
                <a:gd name="connsiteY976" fmla="*/ 1448196 h 1460526"/>
                <a:gd name="connsiteX977" fmla="*/ 1079665 w 2492740"/>
                <a:gd name="connsiteY977" fmla="*/ 1455978 h 1460526"/>
                <a:gd name="connsiteX978" fmla="*/ 1077320 w 2492740"/>
                <a:gd name="connsiteY978" fmla="*/ 1460143 h 1460526"/>
                <a:gd name="connsiteX979" fmla="*/ 1074725 w 2492740"/>
                <a:gd name="connsiteY979" fmla="*/ 1456751 h 1460526"/>
                <a:gd name="connsiteX980" fmla="*/ 1071082 w 2492740"/>
                <a:gd name="connsiteY980" fmla="*/ 1454157 h 1460526"/>
                <a:gd name="connsiteX981" fmla="*/ 1052644 w 2492740"/>
                <a:gd name="connsiteY981" fmla="*/ 1437272 h 1460526"/>
                <a:gd name="connsiteX982" fmla="*/ 1043037 w 2492740"/>
                <a:gd name="connsiteY982" fmla="*/ 1427944 h 1460526"/>
                <a:gd name="connsiteX983" fmla="*/ 1039919 w 2492740"/>
                <a:gd name="connsiteY983" fmla="*/ 1428967 h 1460526"/>
                <a:gd name="connsiteX984" fmla="*/ 1037049 w 2492740"/>
                <a:gd name="connsiteY984" fmla="*/ 1428468 h 1460526"/>
                <a:gd name="connsiteX985" fmla="*/ 1034978 w 2492740"/>
                <a:gd name="connsiteY985" fmla="*/ 1426373 h 1460526"/>
                <a:gd name="connsiteX986" fmla="*/ 1032109 w 2492740"/>
                <a:gd name="connsiteY986" fmla="*/ 1425600 h 1460526"/>
                <a:gd name="connsiteX987" fmla="*/ 1029514 w 2492740"/>
                <a:gd name="connsiteY987" fmla="*/ 1426123 h 1460526"/>
                <a:gd name="connsiteX988" fmla="*/ 1024574 w 2492740"/>
                <a:gd name="connsiteY988" fmla="*/ 1421185 h 1460526"/>
                <a:gd name="connsiteX989" fmla="*/ 1019633 w 2492740"/>
                <a:gd name="connsiteY989" fmla="*/ 1418841 h 1460526"/>
                <a:gd name="connsiteX990" fmla="*/ 1015742 w 2492740"/>
                <a:gd name="connsiteY990" fmla="*/ 1414177 h 1460526"/>
                <a:gd name="connsiteX991" fmla="*/ 1013920 w 2492740"/>
                <a:gd name="connsiteY991" fmla="*/ 1406120 h 1460526"/>
                <a:gd name="connsiteX992" fmla="*/ 1014444 w 2492740"/>
                <a:gd name="connsiteY992" fmla="*/ 1403776 h 1460526"/>
                <a:gd name="connsiteX993" fmla="*/ 1013421 w 2492740"/>
                <a:gd name="connsiteY993" fmla="*/ 1401182 h 1460526"/>
                <a:gd name="connsiteX994" fmla="*/ 1010826 w 2492740"/>
                <a:gd name="connsiteY994" fmla="*/ 1398339 h 1460526"/>
                <a:gd name="connsiteX995" fmla="*/ 1008206 w 2492740"/>
                <a:gd name="connsiteY995" fmla="*/ 1393650 h 1460526"/>
                <a:gd name="connsiteX996" fmla="*/ 1006659 w 2492740"/>
                <a:gd name="connsiteY996" fmla="*/ 1393650 h 1460526"/>
                <a:gd name="connsiteX997" fmla="*/ 1004064 w 2492740"/>
                <a:gd name="connsiteY997" fmla="*/ 1389759 h 1460526"/>
                <a:gd name="connsiteX998" fmla="*/ 998600 w 2492740"/>
                <a:gd name="connsiteY998" fmla="*/ 1388986 h 1460526"/>
                <a:gd name="connsiteX999" fmla="*/ 994184 w 2492740"/>
                <a:gd name="connsiteY999" fmla="*/ 1390532 h 1460526"/>
                <a:gd name="connsiteX1000" fmla="*/ 987697 w 2492740"/>
                <a:gd name="connsiteY1000" fmla="*/ 1395994 h 1460526"/>
                <a:gd name="connsiteX1001" fmla="*/ 985351 w 2492740"/>
                <a:gd name="connsiteY1001" fmla="*/ 1394947 h 1460526"/>
                <a:gd name="connsiteX1002" fmla="*/ 987697 w 2492740"/>
                <a:gd name="connsiteY1002" fmla="*/ 1392353 h 1460526"/>
                <a:gd name="connsiteX1003" fmla="*/ 988995 w 2492740"/>
                <a:gd name="connsiteY1003" fmla="*/ 1389236 h 1460526"/>
                <a:gd name="connsiteX1004" fmla="*/ 995756 w 2492740"/>
                <a:gd name="connsiteY1004" fmla="*/ 1383250 h 1460526"/>
                <a:gd name="connsiteX1005" fmla="*/ 999648 w 2492740"/>
                <a:gd name="connsiteY1005" fmla="*/ 1378835 h 1460526"/>
                <a:gd name="connsiteX1006" fmla="*/ 1000945 w 2492740"/>
                <a:gd name="connsiteY1006" fmla="*/ 1376515 h 1460526"/>
                <a:gd name="connsiteX1007" fmla="*/ 1003540 w 2492740"/>
                <a:gd name="connsiteY1007" fmla="*/ 1369507 h 1460526"/>
                <a:gd name="connsiteX1008" fmla="*/ 1001470 w 2492740"/>
                <a:gd name="connsiteY1008" fmla="*/ 1365865 h 1460526"/>
                <a:gd name="connsiteX1009" fmla="*/ 1000945 w 2492740"/>
                <a:gd name="connsiteY1009" fmla="*/ 1361975 h 1460526"/>
                <a:gd name="connsiteX1010" fmla="*/ 998600 w 2492740"/>
                <a:gd name="connsiteY1010" fmla="*/ 1361451 h 1460526"/>
                <a:gd name="connsiteX1011" fmla="*/ 993410 w 2492740"/>
                <a:gd name="connsiteY1011" fmla="*/ 1351325 h 1460526"/>
                <a:gd name="connsiteX1012" fmla="*/ 984054 w 2492740"/>
                <a:gd name="connsiteY1012" fmla="*/ 1344042 h 1460526"/>
                <a:gd name="connsiteX1013" fmla="*/ 983555 w 2492740"/>
                <a:gd name="connsiteY1013" fmla="*/ 1341972 h 1460526"/>
                <a:gd name="connsiteX1014" fmla="*/ 977567 w 2492740"/>
                <a:gd name="connsiteY1014" fmla="*/ 1335986 h 1460526"/>
                <a:gd name="connsiteX1015" fmla="*/ 973675 w 2492740"/>
                <a:gd name="connsiteY1015" fmla="*/ 1325087 h 1460526"/>
                <a:gd name="connsiteX1016" fmla="*/ 968211 w 2492740"/>
                <a:gd name="connsiteY1016" fmla="*/ 1321196 h 1460526"/>
                <a:gd name="connsiteX1017" fmla="*/ 958355 w 2492740"/>
                <a:gd name="connsiteY1017" fmla="*/ 1315210 h 1460526"/>
                <a:gd name="connsiteX1018" fmla="*/ 957058 w 2492740"/>
                <a:gd name="connsiteY1018" fmla="*/ 1310796 h 1460526"/>
                <a:gd name="connsiteX1019" fmla="*/ 946129 w 2492740"/>
                <a:gd name="connsiteY1019" fmla="*/ 1286129 h 1460526"/>
                <a:gd name="connsiteX1020" fmla="*/ 942761 w 2492740"/>
                <a:gd name="connsiteY1020" fmla="*/ 1279120 h 1460526"/>
                <a:gd name="connsiteX1021" fmla="*/ 937047 w 2492740"/>
                <a:gd name="connsiteY1021" fmla="*/ 1266650 h 1460526"/>
                <a:gd name="connsiteX1022" fmla="*/ 948999 w 2492740"/>
                <a:gd name="connsiteY1022" fmla="*/ 1254454 h 1460526"/>
                <a:gd name="connsiteX1023" fmla="*/ 944308 w 2492740"/>
                <a:gd name="connsiteY1023" fmla="*/ 1250812 h 1460526"/>
                <a:gd name="connsiteX1024" fmla="*/ 941987 w 2492740"/>
                <a:gd name="connsiteY1024" fmla="*/ 1244053 h 1460526"/>
                <a:gd name="connsiteX1025" fmla="*/ 938594 w 2492740"/>
                <a:gd name="connsiteY1025" fmla="*/ 1238616 h 1460526"/>
                <a:gd name="connsiteX1026" fmla="*/ 933928 w 2492740"/>
                <a:gd name="connsiteY1026" fmla="*/ 1234202 h 1460526"/>
                <a:gd name="connsiteX1027" fmla="*/ 937296 w 2492740"/>
                <a:gd name="connsiteY1027" fmla="*/ 1228216 h 1460526"/>
                <a:gd name="connsiteX1028" fmla="*/ 929762 w 2492740"/>
                <a:gd name="connsiteY1028" fmla="*/ 1221731 h 1460526"/>
                <a:gd name="connsiteX1029" fmla="*/ 924048 w 2492740"/>
                <a:gd name="connsiteY1029" fmla="*/ 1220160 h 1460526"/>
                <a:gd name="connsiteX1030" fmla="*/ 919108 w 2492740"/>
                <a:gd name="connsiteY1030" fmla="*/ 1221457 h 1460526"/>
                <a:gd name="connsiteX1031" fmla="*/ 915490 w 2492740"/>
                <a:gd name="connsiteY1031" fmla="*/ 1211605 h 1460526"/>
                <a:gd name="connsiteX1032" fmla="*/ 913144 w 2492740"/>
                <a:gd name="connsiteY1032" fmla="*/ 1205369 h 1460526"/>
                <a:gd name="connsiteX1033" fmla="*/ 913918 w 2492740"/>
                <a:gd name="connsiteY1033" fmla="*/ 1200681 h 1460526"/>
                <a:gd name="connsiteX1034" fmla="*/ 908479 w 2492740"/>
                <a:gd name="connsiteY1034" fmla="*/ 1199134 h 1460526"/>
                <a:gd name="connsiteX1035" fmla="*/ 905360 w 2492740"/>
                <a:gd name="connsiteY1035" fmla="*/ 1199134 h 1460526"/>
                <a:gd name="connsiteX1036" fmla="*/ 901717 w 2492740"/>
                <a:gd name="connsiteY1036" fmla="*/ 1199658 h 1460526"/>
                <a:gd name="connsiteX1037" fmla="*/ 900145 w 2492740"/>
                <a:gd name="connsiteY1037" fmla="*/ 1195742 h 1460526"/>
                <a:gd name="connsiteX1038" fmla="*/ 896777 w 2492740"/>
                <a:gd name="connsiteY1038" fmla="*/ 1192375 h 1460526"/>
                <a:gd name="connsiteX1039" fmla="*/ 898074 w 2492740"/>
                <a:gd name="connsiteY1039" fmla="*/ 1190829 h 1460526"/>
                <a:gd name="connsiteX1040" fmla="*/ 897301 w 2492740"/>
                <a:gd name="connsiteY1040" fmla="*/ 1189008 h 1460526"/>
                <a:gd name="connsiteX1041" fmla="*/ 885874 w 2492740"/>
                <a:gd name="connsiteY1041" fmla="*/ 1183546 h 1460526"/>
                <a:gd name="connsiteX1042" fmla="*/ 885075 w 2492740"/>
                <a:gd name="connsiteY1042" fmla="*/ 1184843 h 1460526"/>
                <a:gd name="connsiteX1043" fmla="*/ 881182 w 2492740"/>
                <a:gd name="connsiteY1043" fmla="*/ 1182499 h 1460526"/>
                <a:gd name="connsiteX1044" fmla="*/ 879361 w 2492740"/>
                <a:gd name="connsiteY1044" fmla="*/ 1189258 h 1460526"/>
                <a:gd name="connsiteX1045" fmla="*/ 877291 w 2492740"/>
                <a:gd name="connsiteY1045" fmla="*/ 1191852 h 1460526"/>
                <a:gd name="connsiteX1046" fmla="*/ 870803 w 2492740"/>
                <a:gd name="connsiteY1046" fmla="*/ 1189008 h 1460526"/>
                <a:gd name="connsiteX1047" fmla="*/ 868183 w 2492740"/>
                <a:gd name="connsiteY1047" fmla="*/ 1189008 h 1460526"/>
                <a:gd name="connsiteX1048" fmla="*/ 861447 w 2492740"/>
                <a:gd name="connsiteY1048" fmla="*/ 1190555 h 1460526"/>
                <a:gd name="connsiteX1049" fmla="*/ 861172 w 2492740"/>
                <a:gd name="connsiteY1049" fmla="*/ 1189008 h 1460526"/>
                <a:gd name="connsiteX1050" fmla="*/ 864042 w 2492740"/>
                <a:gd name="connsiteY1050" fmla="*/ 1184319 h 1460526"/>
                <a:gd name="connsiteX1051" fmla="*/ 856507 w 2492740"/>
                <a:gd name="connsiteY1051" fmla="*/ 1178358 h 1460526"/>
                <a:gd name="connsiteX1052" fmla="*/ 851043 w 2492740"/>
                <a:gd name="connsiteY1052" fmla="*/ 1183022 h 1460526"/>
                <a:gd name="connsiteX1053" fmla="*/ 849221 w 2492740"/>
                <a:gd name="connsiteY1053" fmla="*/ 1185092 h 1460526"/>
                <a:gd name="connsiteX1054" fmla="*/ 845853 w 2492740"/>
                <a:gd name="connsiteY1054" fmla="*/ 1187188 h 1460526"/>
                <a:gd name="connsiteX1055" fmla="*/ 843782 w 2492740"/>
                <a:gd name="connsiteY1055" fmla="*/ 1182773 h 1460526"/>
                <a:gd name="connsiteX1056" fmla="*/ 840663 w 2492740"/>
                <a:gd name="connsiteY1056" fmla="*/ 1183795 h 1460526"/>
                <a:gd name="connsiteX1057" fmla="*/ 839865 w 2492740"/>
                <a:gd name="connsiteY1057" fmla="*/ 1181202 h 1460526"/>
                <a:gd name="connsiteX1058" fmla="*/ 833128 w 2492740"/>
                <a:gd name="connsiteY1058" fmla="*/ 1186140 h 1460526"/>
                <a:gd name="connsiteX1059" fmla="*/ 832604 w 2492740"/>
                <a:gd name="connsiteY1059" fmla="*/ 1181725 h 1460526"/>
                <a:gd name="connsiteX1060" fmla="*/ 831057 w 2492740"/>
                <a:gd name="connsiteY1060" fmla="*/ 1178608 h 1460526"/>
                <a:gd name="connsiteX1061" fmla="*/ 831831 w 2492740"/>
                <a:gd name="connsiteY1061" fmla="*/ 1174193 h 1460526"/>
                <a:gd name="connsiteX1062" fmla="*/ 835972 w 2492740"/>
                <a:gd name="connsiteY1062" fmla="*/ 1169529 h 1460526"/>
                <a:gd name="connsiteX1063" fmla="*/ 834675 w 2492740"/>
                <a:gd name="connsiteY1063" fmla="*/ 1166661 h 1460526"/>
                <a:gd name="connsiteX1064" fmla="*/ 831556 w 2492740"/>
                <a:gd name="connsiteY1064" fmla="*/ 1160700 h 1460526"/>
                <a:gd name="connsiteX1065" fmla="*/ 830259 w 2492740"/>
                <a:gd name="connsiteY1065" fmla="*/ 1159902 h 1460526"/>
                <a:gd name="connsiteX1066" fmla="*/ 819106 w 2492740"/>
                <a:gd name="connsiteY1066" fmla="*/ 1151871 h 1460526"/>
                <a:gd name="connsiteX1067" fmla="*/ 814939 w 2492740"/>
                <a:gd name="connsiteY1067" fmla="*/ 1149252 h 1460526"/>
                <a:gd name="connsiteX1068" fmla="*/ 809225 w 2492740"/>
                <a:gd name="connsiteY1068" fmla="*/ 1152644 h 1460526"/>
                <a:gd name="connsiteX1069" fmla="*/ 808177 w 2492740"/>
                <a:gd name="connsiteY1069" fmla="*/ 1156535 h 1460526"/>
                <a:gd name="connsiteX1070" fmla="*/ 805857 w 2492740"/>
                <a:gd name="connsiteY1070" fmla="*/ 1161199 h 1460526"/>
                <a:gd name="connsiteX1071" fmla="*/ 801939 w 2492740"/>
                <a:gd name="connsiteY1071" fmla="*/ 1158106 h 1460526"/>
                <a:gd name="connsiteX1072" fmla="*/ 796500 w 2492740"/>
                <a:gd name="connsiteY1072" fmla="*/ 1156535 h 1460526"/>
                <a:gd name="connsiteX1073" fmla="*/ 792608 w 2492740"/>
                <a:gd name="connsiteY1073" fmla="*/ 1157308 h 1460526"/>
                <a:gd name="connsiteX1074" fmla="*/ 788441 w 2492740"/>
                <a:gd name="connsiteY1074" fmla="*/ 1151073 h 1460526"/>
                <a:gd name="connsiteX1075" fmla="*/ 787917 w 2492740"/>
                <a:gd name="connsiteY1075" fmla="*/ 1147955 h 1460526"/>
                <a:gd name="connsiteX1076" fmla="*/ 785846 w 2492740"/>
                <a:gd name="connsiteY1076" fmla="*/ 1139400 h 1460526"/>
                <a:gd name="connsiteX1077" fmla="*/ 786096 w 2492740"/>
                <a:gd name="connsiteY1077" fmla="*/ 1134213 h 1460526"/>
                <a:gd name="connsiteX1078" fmla="*/ 788441 w 2492740"/>
                <a:gd name="connsiteY1078" fmla="*/ 1130820 h 1460526"/>
                <a:gd name="connsiteX1079" fmla="*/ 789988 w 2492740"/>
                <a:gd name="connsiteY1079" fmla="*/ 1125383 h 1460526"/>
                <a:gd name="connsiteX1080" fmla="*/ 789215 w 2492740"/>
                <a:gd name="connsiteY1080" fmla="*/ 1122765 h 1460526"/>
                <a:gd name="connsiteX1081" fmla="*/ 791036 w 2492740"/>
                <a:gd name="connsiteY1081" fmla="*/ 1120969 h 1460526"/>
                <a:gd name="connsiteX1082" fmla="*/ 795976 w 2492740"/>
                <a:gd name="connsiteY1082" fmla="*/ 1120969 h 1460526"/>
                <a:gd name="connsiteX1083" fmla="*/ 798571 w 2492740"/>
                <a:gd name="connsiteY1083" fmla="*/ 1119672 h 1460526"/>
                <a:gd name="connsiteX1084" fmla="*/ 796500 w 2492740"/>
                <a:gd name="connsiteY1084" fmla="*/ 1117328 h 1460526"/>
                <a:gd name="connsiteX1085" fmla="*/ 795976 w 2492740"/>
                <a:gd name="connsiteY1085" fmla="*/ 1112639 h 1460526"/>
                <a:gd name="connsiteX1086" fmla="*/ 793381 w 2492740"/>
                <a:gd name="connsiteY1086" fmla="*/ 1110568 h 1460526"/>
                <a:gd name="connsiteX1087" fmla="*/ 789489 w 2492740"/>
                <a:gd name="connsiteY1087" fmla="*/ 1106154 h 1460526"/>
                <a:gd name="connsiteX1088" fmla="*/ 790263 w 2492740"/>
                <a:gd name="connsiteY1088" fmla="*/ 1099919 h 1460526"/>
                <a:gd name="connsiteX1089" fmla="*/ 788192 w 2492740"/>
                <a:gd name="connsiteY1089" fmla="*/ 1097574 h 1460526"/>
                <a:gd name="connsiteX1090" fmla="*/ 787394 w 2492740"/>
                <a:gd name="connsiteY1090" fmla="*/ 1095778 h 1460526"/>
                <a:gd name="connsiteX1091" fmla="*/ 783501 w 2492740"/>
                <a:gd name="connsiteY1091" fmla="*/ 1091862 h 1460526"/>
                <a:gd name="connsiteX1092" fmla="*/ 781430 w 2492740"/>
                <a:gd name="connsiteY1092" fmla="*/ 1090566 h 1460526"/>
                <a:gd name="connsiteX1093" fmla="*/ 780632 w 2492740"/>
                <a:gd name="connsiteY1093" fmla="*/ 1086949 h 1460526"/>
                <a:gd name="connsiteX1094" fmla="*/ 774145 w 2492740"/>
                <a:gd name="connsiteY1094" fmla="*/ 1076823 h 1460526"/>
                <a:gd name="connsiteX1095" fmla="*/ 769204 w 2492740"/>
                <a:gd name="connsiteY1095" fmla="*/ 1064353 h 1460526"/>
                <a:gd name="connsiteX1096" fmla="*/ 767907 w 2492740"/>
                <a:gd name="connsiteY1096" fmla="*/ 1060187 h 1460526"/>
                <a:gd name="connsiteX1097" fmla="*/ 764788 w 2492740"/>
                <a:gd name="connsiteY1097" fmla="*/ 1044873 h 1460526"/>
                <a:gd name="connsiteX1098" fmla="*/ 764015 w 2492740"/>
                <a:gd name="connsiteY1098" fmla="*/ 1037341 h 1460526"/>
                <a:gd name="connsiteX1099" fmla="*/ 764264 w 2492740"/>
                <a:gd name="connsiteY1099" fmla="*/ 1036044 h 1460526"/>
                <a:gd name="connsiteX1100" fmla="*/ 754658 w 2492740"/>
                <a:gd name="connsiteY1100" fmla="*/ 1033949 h 1460526"/>
                <a:gd name="connsiteX1101" fmla="*/ 755182 w 2492740"/>
                <a:gd name="connsiteY1101" fmla="*/ 1035770 h 1460526"/>
                <a:gd name="connsiteX1102" fmla="*/ 752837 w 2492740"/>
                <a:gd name="connsiteY1102" fmla="*/ 1038638 h 1460526"/>
                <a:gd name="connsiteX1103" fmla="*/ 752588 w 2492740"/>
                <a:gd name="connsiteY1103" fmla="*/ 1042005 h 1460526"/>
                <a:gd name="connsiteX1104" fmla="*/ 749194 w 2492740"/>
                <a:gd name="connsiteY1104" fmla="*/ 1042280 h 1460526"/>
                <a:gd name="connsiteX1105" fmla="*/ 741659 w 2492740"/>
                <a:gd name="connsiteY1105" fmla="*/ 1047991 h 1460526"/>
                <a:gd name="connsiteX1106" fmla="*/ 741160 w 2492740"/>
                <a:gd name="connsiteY1106" fmla="*/ 1051358 h 1460526"/>
                <a:gd name="connsiteX1107" fmla="*/ 739588 w 2492740"/>
                <a:gd name="connsiteY1107" fmla="*/ 1054725 h 1460526"/>
                <a:gd name="connsiteX1108" fmla="*/ 737517 w 2492740"/>
                <a:gd name="connsiteY1108" fmla="*/ 1056546 h 1460526"/>
                <a:gd name="connsiteX1109" fmla="*/ 735696 w 2492740"/>
                <a:gd name="connsiteY1109" fmla="*/ 1059664 h 1460526"/>
                <a:gd name="connsiteX1110" fmla="*/ 728685 w 2492740"/>
                <a:gd name="connsiteY1110" fmla="*/ 1057843 h 1460526"/>
                <a:gd name="connsiteX1111" fmla="*/ 728685 w 2492740"/>
                <a:gd name="connsiteY1111" fmla="*/ 1056546 h 1460526"/>
                <a:gd name="connsiteX1112" fmla="*/ 725566 w 2492740"/>
                <a:gd name="connsiteY1112" fmla="*/ 1051607 h 1460526"/>
                <a:gd name="connsiteX1113" fmla="*/ 718555 w 2492740"/>
                <a:gd name="connsiteY1113" fmla="*/ 1055000 h 1460526"/>
                <a:gd name="connsiteX1114" fmla="*/ 712841 w 2492740"/>
                <a:gd name="connsiteY1114" fmla="*/ 1057070 h 1460526"/>
                <a:gd name="connsiteX1115" fmla="*/ 705830 w 2492740"/>
                <a:gd name="connsiteY1115" fmla="*/ 1062781 h 1460526"/>
                <a:gd name="connsiteX1116" fmla="*/ 702711 w 2492740"/>
                <a:gd name="connsiteY1116" fmla="*/ 1065649 h 1460526"/>
                <a:gd name="connsiteX1117" fmla="*/ 701663 w 2492740"/>
                <a:gd name="connsiteY1117" fmla="*/ 1061484 h 1460526"/>
                <a:gd name="connsiteX1118" fmla="*/ 702960 w 2492740"/>
                <a:gd name="connsiteY1118" fmla="*/ 1050585 h 1460526"/>
                <a:gd name="connsiteX1119" fmla="*/ 701913 w 2492740"/>
                <a:gd name="connsiteY1119" fmla="*/ 1047467 h 1460526"/>
                <a:gd name="connsiteX1120" fmla="*/ 701663 w 2492740"/>
                <a:gd name="connsiteY1120" fmla="*/ 1043826 h 1460526"/>
                <a:gd name="connsiteX1121" fmla="*/ 698295 w 2492740"/>
                <a:gd name="connsiteY1121" fmla="*/ 1043302 h 1460526"/>
                <a:gd name="connsiteX1122" fmla="*/ 695949 w 2492740"/>
                <a:gd name="connsiteY1122" fmla="*/ 1044599 h 1460526"/>
                <a:gd name="connsiteX1123" fmla="*/ 693604 w 2492740"/>
                <a:gd name="connsiteY1123" fmla="*/ 1042529 h 1460526"/>
                <a:gd name="connsiteX1124" fmla="*/ 694901 w 2492740"/>
                <a:gd name="connsiteY1124" fmla="*/ 1039412 h 1460526"/>
                <a:gd name="connsiteX1125" fmla="*/ 692581 w 2492740"/>
                <a:gd name="connsiteY1125" fmla="*/ 1033451 h 1460526"/>
                <a:gd name="connsiteX1126" fmla="*/ 689462 w 2492740"/>
                <a:gd name="connsiteY1126" fmla="*/ 1029285 h 1460526"/>
                <a:gd name="connsiteX1127" fmla="*/ 691009 w 2492740"/>
                <a:gd name="connsiteY1127" fmla="*/ 1026442 h 1460526"/>
                <a:gd name="connsiteX1128" fmla="*/ 697247 w 2492740"/>
                <a:gd name="connsiteY1128" fmla="*/ 1017862 h 1460526"/>
                <a:gd name="connsiteX1129" fmla="*/ 699318 w 2492740"/>
                <a:gd name="connsiteY1129" fmla="*/ 1016042 h 1460526"/>
                <a:gd name="connsiteX1130" fmla="*/ 703734 w 2492740"/>
                <a:gd name="connsiteY1130" fmla="*/ 1014495 h 1460526"/>
                <a:gd name="connsiteX1131" fmla="*/ 704782 w 2492740"/>
                <a:gd name="connsiteY1131" fmla="*/ 1012674 h 1460526"/>
                <a:gd name="connsiteX1132" fmla="*/ 707127 w 2492740"/>
                <a:gd name="connsiteY1132" fmla="*/ 1012151 h 1460526"/>
                <a:gd name="connsiteX1133" fmla="*/ 709198 w 2492740"/>
                <a:gd name="connsiteY1133" fmla="*/ 1008784 h 1460526"/>
                <a:gd name="connsiteX1134" fmla="*/ 711543 w 2492740"/>
                <a:gd name="connsiteY1134" fmla="*/ 1006963 h 1460526"/>
                <a:gd name="connsiteX1135" fmla="*/ 709722 w 2492740"/>
                <a:gd name="connsiteY1135" fmla="*/ 1004893 h 1460526"/>
                <a:gd name="connsiteX1136" fmla="*/ 705830 w 2492740"/>
                <a:gd name="connsiteY1136" fmla="*/ 1003596 h 1460526"/>
                <a:gd name="connsiteX1137" fmla="*/ 701139 w 2492740"/>
                <a:gd name="connsiteY1137" fmla="*/ 1004619 h 1460526"/>
                <a:gd name="connsiteX1138" fmla="*/ 699068 w 2492740"/>
                <a:gd name="connsiteY1138" fmla="*/ 1004120 h 1460526"/>
                <a:gd name="connsiteX1139" fmla="*/ 697247 w 2492740"/>
                <a:gd name="connsiteY1139" fmla="*/ 998907 h 1460526"/>
                <a:gd name="connsiteX1140" fmla="*/ 692581 w 2492740"/>
                <a:gd name="connsiteY1140" fmla="*/ 993196 h 1460526"/>
                <a:gd name="connsiteX1141" fmla="*/ 687366 w 2492740"/>
                <a:gd name="connsiteY1141" fmla="*/ 995266 h 1460526"/>
                <a:gd name="connsiteX1142" fmla="*/ 683749 w 2492740"/>
                <a:gd name="connsiteY1142" fmla="*/ 993719 h 1460526"/>
                <a:gd name="connsiteX1143" fmla="*/ 678808 w 2492740"/>
                <a:gd name="connsiteY1143" fmla="*/ 995266 h 1460526"/>
                <a:gd name="connsiteX1144" fmla="*/ 676737 w 2492740"/>
                <a:gd name="connsiteY1144" fmla="*/ 994767 h 1460526"/>
                <a:gd name="connsiteX1145" fmla="*/ 673868 w 2492740"/>
                <a:gd name="connsiteY1145" fmla="*/ 995790 h 1460526"/>
                <a:gd name="connsiteX1146" fmla="*/ 668928 w 2492740"/>
                <a:gd name="connsiteY1146" fmla="*/ 994767 h 1460526"/>
                <a:gd name="connsiteX1147" fmla="*/ 666857 w 2492740"/>
                <a:gd name="connsiteY1147" fmla="*/ 996313 h 1460526"/>
                <a:gd name="connsiteX1148" fmla="*/ 664262 w 2492740"/>
                <a:gd name="connsiteY1148" fmla="*/ 994493 h 1460526"/>
                <a:gd name="connsiteX1149" fmla="*/ 661667 w 2492740"/>
                <a:gd name="connsiteY1149" fmla="*/ 996064 h 1460526"/>
                <a:gd name="connsiteX1150" fmla="*/ 661393 w 2492740"/>
                <a:gd name="connsiteY1150" fmla="*/ 999182 h 1460526"/>
                <a:gd name="connsiteX1151" fmla="*/ 659572 w 2492740"/>
                <a:gd name="connsiteY1151" fmla="*/ 1001775 h 1460526"/>
                <a:gd name="connsiteX1152" fmla="*/ 649442 w 2492740"/>
                <a:gd name="connsiteY1152" fmla="*/ 1004619 h 1460526"/>
                <a:gd name="connsiteX1153" fmla="*/ 632300 w 2492740"/>
                <a:gd name="connsiteY1153" fmla="*/ 1008010 h 1460526"/>
                <a:gd name="connsiteX1154" fmla="*/ 612564 w 2492740"/>
                <a:gd name="connsiteY1154" fmla="*/ 1012425 h 1460526"/>
                <a:gd name="connsiteX1155" fmla="*/ 602684 w 2492740"/>
                <a:gd name="connsiteY1155" fmla="*/ 1014770 h 1460526"/>
                <a:gd name="connsiteX1156" fmla="*/ 579830 w 2492740"/>
                <a:gd name="connsiteY1156" fmla="*/ 1019683 h 1460526"/>
                <a:gd name="connsiteX1157" fmla="*/ 579031 w 2492740"/>
                <a:gd name="connsiteY1157" fmla="*/ 1020481 h 1460526"/>
                <a:gd name="connsiteX1158" fmla="*/ 575662 w 2492740"/>
                <a:gd name="connsiteY1158" fmla="*/ 1016840 h 1460526"/>
                <a:gd name="connsiteX1159" fmla="*/ 574116 w 2492740"/>
                <a:gd name="connsiteY1159" fmla="*/ 1017887 h 1460526"/>
                <a:gd name="connsiteX1160" fmla="*/ 563187 w 2492740"/>
                <a:gd name="connsiteY1160" fmla="*/ 1016066 h 1460526"/>
                <a:gd name="connsiteX1161" fmla="*/ 556176 w 2492740"/>
                <a:gd name="connsiteY1161" fmla="*/ 1017363 h 1460526"/>
                <a:gd name="connsiteX1162" fmla="*/ 556426 w 2492740"/>
                <a:gd name="connsiteY1162" fmla="*/ 1015543 h 1460526"/>
                <a:gd name="connsiteX1163" fmla="*/ 549414 w 2492740"/>
                <a:gd name="connsiteY1163" fmla="*/ 1010081 h 1460526"/>
                <a:gd name="connsiteX1164" fmla="*/ 549165 w 2492740"/>
                <a:gd name="connsiteY1164" fmla="*/ 1008534 h 1460526"/>
                <a:gd name="connsiteX1165" fmla="*/ 550986 w 2492740"/>
                <a:gd name="connsiteY1165" fmla="*/ 1004643 h 1460526"/>
                <a:gd name="connsiteX1166" fmla="*/ 552808 w 2492740"/>
                <a:gd name="connsiteY1166" fmla="*/ 1002549 h 1460526"/>
                <a:gd name="connsiteX1167" fmla="*/ 553831 w 2492740"/>
                <a:gd name="connsiteY1167" fmla="*/ 999705 h 1460526"/>
                <a:gd name="connsiteX1168" fmla="*/ 553581 w 2492740"/>
                <a:gd name="connsiteY1168" fmla="*/ 996313 h 1460526"/>
                <a:gd name="connsiteX1169" fmla="*/ 549414 w 2492740"/>
                <a:gd name="connsiteY1169" fmla="*/ 993719 h 1460526"/>
                <a:gd name="connsiteX1170" fmla="*/ 546819 w 2492740"/>
                <a:gd name="connsiteY1170" fmla="*/ 993196 h 1460526"/>
                <a:gd name="connsiteX1171" fmla="*/ 538261 w 2492740"/>
                <a:gd name="connsiteY1171" fmla="*/ 985663 h 1460526"/>
                <a:gd name="connsiteX1172" fmla="*/ 536166 w 2492740"/>
                <a:gd name="connsiteY1172" fmla="*/ 984641 h 1460526"/>
                <a:gd name="connsiteX1173" fmla="*/ 537738 w 2492740"/>
                <a:gd name="connsiteY1173" fmla="*/ 982047 h 1460526"/>
                <a:gd name="connsiteX1174" fmla="*/ 528131 w 2492740"/>
                <a:gd name="connsiteY1174" fmla="*/ 973218 h 1460526"/>
                <a:gd name="connsiteX1175" fmla="*/ 526036 w 2492740"/>
                <a:gd name="connsiteY1175" fmla="*/ 970873 h 1460526"/>
                <a:gd name="connsiteX1176" fmla="*/ 524738 w 2492740"/>
                <a:gd name="connsiteY1176" fmla="*/ 971372 h 1460526"/>
                <a:gd name="connsiteX1177" fmla="*/ 522917 w 2492740"/>
                <a:gd name="connsiteY1177" fmla="*/ 969302 h 1460526"/>
                <a:gd name="connsiteX1178" fmla="*/ 520846 w 2492740"/>
                <a:gd name="connsiteY1178" fmla="*/ 969302 h 1460526"/>
                <a:gd name="connsiteX1179" fmla="*/ 517727 w 2492740"/>
                <a:gd name="connsiteY1179" fmla="*/ 967755 h 1460526"/>
                <a:gd name="connsiteX1180" fmla="*/ 516180 w 2492740"/>
                <a:gd name="connsiteY1180" fmla="*/ 963591 h 1460526"/>
                <a:gd name="connsiteX1181" fmla="*/ 514608 w 2492740"/>
                <a:gd name="connsiteY1181" fmla="*/ 961520 h 1460526"/>
                <a:gd name="connsiteX1182" fmla="*/ 510966 w 2492740"/>
                <a:gd name="connsiteY1182" fmla="*/ 958652 h 1460526"/>
                <a:gd name="connsiteX1183" fmla="*/ 508895 w 2492740"/>
                <a:gd name="connsiteY1183" fmla="*/ 955285 h 1460526"/>
                <a:gd name="connsiteX1184" fmla="*/ 507847 w 2492740"/>
                <a:gd name="connsiteY1184" fmla="*/ 949574 h 1460526"/>
                <a:gd name="connsiteX1185" fmla="*/ 494873 w 2492740"/>
                <a:gd name="connsiteY1185" fmla="*/ 948277 h 1460526"/>
                <a:gd name="connsiteX1186" fmla="*/ 490182 w 2492740"/>
                <a:gd name="connsiteY1186" fmla="*/ 949299 h 1460526"/>
                <a:gd name="connsiteX1187" fmla="*/ 488635 w 2492740"/>
                <a:gd name="connsiteY1187" fmla="*/ 951120 h 1460526"/>
                <a:gd name="connsiteX1188" fmla="*/ 476683 w 2492740"/>
                <a:gd name="connsiteY1188" fmla="*/ 960997 h 1460526"/>
                <a:gd name="connsiteX1189" fmla="*/ 476160 w 2492740"/>
                <a:gd name="connsiteY1189" fmla="*/ 959425 h 1460526"/>
                <a:gd name="connsiteX1190" fmla="*/ 471219 w 2492740"/>
                <a:gd name="connsiteY1190" fmla="*/ 956582 h 1460526"/>
                <a:gd name="connsiteX1191" fmla="*/ 467077 w 2492740"/>
                <a:gd name="connsiteY1191" fmla="*/ 958128 h 1460526"/>
                <a:gd name="connsiteX1192" fmla="*/ 463684 w 2492740"/>
                <a:gd name="connsiteY1192" fmla="*/ 964114 h 1460526"/>
                <a:gd name="connsiteX1193" fmla="*/ 463160 w 2492740"/>
                <a:gd name="connsiteY1193" fmla="*/ 964114 h 1460526"/>
                <a:gd name="connsiteX1194" fmla="*/ 453804 w 2492740"/>
                <a:gd name="connsiteY1194" fmla="*/ 955535 h 1460526"/>
                <a:gd name="connsiteX1195" fmla="*/ 451209 w 2492740"/>
                <a:gd name="connsiteY1195" fmla="*/ 953714 h 1460526"/>
                <a:gd name="connsiteX1196" fmla="*/ 439008 w 2492740"/>
                <a:gd name="connsiteY1196" fmla="*/ 946456 h 1460526"/>
                <a:gd name="connsiteX1197" fmla="*/ 437960 w 2492740"/>
                <a:gd name="connsiteY1197" fmla="*/ 945408 h 1460526"/>
                <a:gd name="connsiteX1198" fmla="*/ 435889 w 2492740"/>
                <a:gd name="connsiteY1198" fmla="*/ 927226 h 1460526"/>
                <a:gd name="connsiteX1199" fmla="*/ 435640 w 2492740"/>
                <a:gd name="connsiteY1199" fmla="*/ 917100 h 1460526"/>
                <a:gd name="connsiteX1200" fmla="*/ 435889 w 2492740"/>
                <a:gd name="connsiteY1200" fmla="*/ 910616 h 1460526"/>
                <a:gd name="connsiteX1201" fmla="*/ 436937 w 2492740"/>
                <a:gd name="connsiteY1201" fmla="*/ 906725 h 1460526"/>
                <a:gd name="connsiteX1202" fmla="*/ 437436 w 2492740"/>
                <a:gd name="connsiteY1202" fmla="*/ 896324 h 1460526"/>
                <a:gd name="connsiteX1203" fmla="*/ 438210 w 2492740"/>
                <a:gd name="connsiteY1203" fmla="*/ 889839 h 1460526"/>
                <a:gd name="connsiteX1204" fmla="*/ 442127 w 2492740"/>
                <a:gd name="connsiteY1204" fmla="*/ 883604 h 1460526"/>
                <a:gd name="connsiteX1205" fmla="*/ 442900 w 2492740"/>
                <a:gd name="connsiteY1205" fmla="*/ 884128 h 1460526"/>
                <a:gd name="connsiteX1206" fmla="*/ 448090 w 2492740"/>
                <a:gd name="connsiteY1206" fmla="*/ 892184 h 1460526"/>
                <a:gd name="connsiteX1207" fmla="*/ 456398 w 2492740"/>
                <a:gd name="connsiteY1207" fmla="*/ 895551 h 1460526"/>
                <a:gd name="connsiteX1208" fmla="*/ 458220 w 2492740"/>
                <a:gd name="connsiteY1208" fmla="*/ 895825 h 1460526"/>
                <a:gd name="connsiteX1209" fmla="*/ 460565 w 2492740"/>
                <a:gd name="connsiteY1209" fmla="*/ 899442 h 1460526"/>
                <a:gd name="connsiteX1210" fmla="*/ 461863 w 2492740"/>
                <a:gd name="connsiteY1210" fmla="*/ 899966 h 1460526"/>
                <a:gd name="connsiteX1211" fmla="*/ 464982 w 2492740"/>
                <a:gd name="connsiteY1211" fmla="*/ 895551 h 1460526"/>
                <a:gd name="connsiteX1212" fmla="*/ 462911 w 2492740"/>
                <a:gd name="connsiteY1212" fmla="*/ 888543 h 1460526"/>
                <a:gd name="connsiteX1213" fmla="*/ 461613 w 2492740"/>
                <a:gd name="connsiteY1213" fmla="*/ 882058 h 1460526"/>
                <a:gd name="connsiteX1214" fmla="*/ 456673 w 2492740"/>
                <a:gd name="connsiteY1214" fmla="*/ 868016 h 1460526"/>
                <a:gd name="connsiteX1215" fmla="*/ 456423 w 2492740"/>
                <a:gd name="connsiteY1215" fmla="*/ 865422 h 1460526"/>
                <a:gd name="connsiteX1216" fmla="*/ 452007 w 2492740"/>
                <a:gd name="connsiteY1216" fmla="*/ 862305 h 1460526"/>
                <a:gd name="connsiteX1217" fmla="*/ 444472 w 2492740"/>
                <a:gd name="connsiteY1217" fmla="*/ 864125 h 1460526"/>
                <a:gd name="connsiteX1218" fmla="*/ 442900 w 2492740"/>
                <a:gd name="connsiteY1218" fmla="*/ 860758 h 1460526"/>
                <a:gd name="connsiteX1219" fmla="*/ 435889 w 2492740"/>
                <a:gd name="connsiteY1219" fmla="*/ 859711 h 1460526"/>
                <a:gd name="connsiteX1220" fmla="*/ 427830 w 2492740"/>
                <a:gd name="connsiteY1220" fmla="*/ 858937 h 1460526"/>
                <a:gd name="connsiteX1221" fmla="*/ 427581 w 2492740"/>
                <a:gd name="connsiteY1221" fmla="*/ 855047 h 1460526"/>
                <a:gd name="connsiteX1222" fmla="*/ 429651 w 2492740"/>
                <a:gd name="connsiteY1222" fmla="*/ 850632 h 1460526"/>
                <a:gd name="connsiteX1223" fmla="*/ 426807 w 2492740"/>
                <a:gd name="connsiteY1223" fmla="*/ 846717 h 1460526"/>
                <a:gd name="connsiteX1224" fmla="*/ 426807 w 2492740"/>
                <a:gd name="connsiteY1224" fmla="*/ 844123 h 1460526"/>
                <a:gd name="connsiteX1225" fmla="*/ 423938 w 2492740"/>
                <a:gd name="connsiteY1225" fmla="*/ 843624 h 1460526"/>
                <a:gd name="connsiteX1226" fmla="*/ 421592 w 2492740"/>
                <a:gd name="connsiteY1226" fmla="*/ 839982 h 1460526"/>
                <a:gd name="connsiteX1227" fmla="*/ 423414 w 2492740"/>
                <a:gd name="connsiteY1227" fmla="*/ 833223 h 1460526"/>
                <a:gd name="connsiteX1228" fmla="*/ 418748 w 2492740"/>
                <a:gd name="connsiteY1228" fmla="*/ 830106 h 1460526"/>
                <a:gd name="connsiteX1229" fmla="*/ 419771 w 2492740"/>
                <a:gd name="connsiteY1229" fmla="*/ 828285 h 1460526"/>
                <a:gd name="connsiteX1230" fmla="*/ 418474 w 2492740"/>
                <a:gd name="connsiteY1230" fmla="*/ 823097 h 1460526"/>
                <a:gd name="connsiteX1231" fmla="*/ 421592 w 2492740"/>
                <a:gd name="connsiteY1231" fmla="*/ 817386 h 1460526"/>
                <a:gd name="connsiteX1232" fmla="*/ 424187 w 2492740"/>
                <a:gd name="connsiteY1232" fmla="*/ 814268 h 1460526"/>
                <a:gd name="connsiteX1233" fmla="*/ 423414 w 2492740"/>
                <a:gd name="connsiteY1233" fmla="*/ 812697 h 1460526"/>
                <a:gd name="connsiteX1234" fmla="*/ 416927 w 2492740"/>
                <a:gd name="connsiteY1234" fmla="*/ 804666 h 1460526"/>
                <a:gd name="connsiteX1235" fmla="*/ 418748 w 2492740"/>
                <a:gd name="connsiteY1235" fmla="*/ 796610 h 1460526"/>
                <a:gd name="connsiteX1236" fmla="*/ 418748 w 2492740"/>
                <a:gd name="connsiteY1236" fmla="*/ 792195 h 1460526"/>
                <a:gd name="connsiteX1237" fmla="*/ 414057 w 2492740"/>
                <a:gd name="connsiteY1237" fmla="*/ 784663 h 1460526"/>
                <a:gd name="connsiteX1238" fmla="*/ 418474 w 2492740"/>
                <a:gd name="connsiteY1238" fmla="*/ 782593 h 1460526"/>
                <a:gd name="connsiteX1239" fmla="*/ 393548 w 2492740"/>
                <a:gd name="connsiteY1239" fmla="*/ 752464 h 1460526"/>
                <a:gd name="connsiteX1240" fmla="*/ 390953 w 2492740"/>
                <a:gd name="connsiteY1240" fmla="*/ 753761 h 1460526"/>
                <a:gd name="connsiteX1241" fmla="*/ 376382 w 2492740"/>
                <a:gd name="connsiteY1241" fmla="*/ 756604 h 1460526"/>
                <a:gd name="connsiteX1242" fmla="*/ 371966 w 2492740"/>
                <a:gd name="connsiteY1242" fmla="*/ 757652 h 1460526"/>
                <a:gd name="connsiteX1243" fmla="*/ 366002 w 2492740"/>
                <a:gd name="connsiteY1243" fmla="*/ 766232 h 1460526"/>
                <a:gd name="connsiteX1244" fmla="*/ 360813 w 2492740"/>
                <a:gd name="connsiteY1244" fmla="*/ 769599 h 1460526"/>
                <a:gd name="connsiteX1245" fmla="*/ 357419 w 2492740"/>
                <a:gd name="connsiteY1245" fmla="*/ 769848 h 1460526"/>
                <a:gd name="connsiteX1246" fmla="*/ 350159 w 2492740"/>
                <a:gd name="connsiteY1246" fmla="*/ 772716 h 1460526"/>
                <a:gd name="connsiteX1247" fmla="*/ 345468 w 2492740"/>
                <a:gd name="connsiteY1247" fmla="*/ 769599 h 1460526"/>
                <a:gd name="connsiteX1248" fmla="*/ 338208 w 2492740"/>
                <a:gd name="connsiteY1248" fmla="*/ 772193 h 1460526"/>
                <a:gd name="connsiteX1249" fmla="*/ 335613 w 2492740"/>
                <a:gd name="connsiteY1249" fmla="*/ 771419 h 1460526"/>
                <a:gd name="connsiteX1250" fmla="*/ 331196 w 2492740"/>
                <a:gd name="connsiteY1250" fmla="*/ 772193 h 1460526"/>
                <a:gd name="connsiteX1251" fmla="*/ 327554 w 2492740"/>
                <a:gd name="connsiteY1251" fmla="*/ 775310 h 1460526"/>
                <a:gd name="connsiteX1252" fmla="*/ 326256 w 2492740"/>
                <a:gd name="connsiteY1252" fmla="*/ 774537 h 1460526"/>
                <a:gd name="connsiteX1253" fmla="*/ 323137 w 2492740"/>
                <a:gd name="connsiteY1253" fmla="*/ 775834 h 1460526"/>
                <a:gd name="connsiteX1254" fmla="*/ 309115 w 2492740"/>
                <a:gd name="connsiteY1254" fmla="*/ 777131 h 1460526"/>
                <a:gd name="connsiteX1255" fmla="*/ 301829 w 2492740"/>
                <a:gd name="connsiteY1255" fmla="*/ 778677 h 1460526"/>
                <a:gd name="connsiteX1256" fmla="*/ 298187 w 2492740"/>
                <a:gd name="connsiteY1256" fmla="*/ 780248 h 1460526"/>
                <a:gd name="connsiteX1257" fmla="*/ 292224 w 2492740"/>
                <a:gd name="connsiteY1257" fmla="*/ 782069 h 1460526"/>
                <a:gd name="connsiteX1258" fmla="*/ 288331 w 2492740"/>
                <a:gd name="connsiteY1258" fmla="*/ 786484 h 1460526"/>
                <a:gd name="connsiteX1259" fmla="*/ 285213 w 2492740"/>
                <a:gd name="connsiteY1259" fmla="*/ 790898 h 1460526"/>
                <a:gd name="connsiteX1260" fmla="*/ 280521 w 2492740"/>
                <a:gd name="connsiteY1260" fmla="*/ 787007 h 1460526"/>
                <a:gd name="connsiteX1261" fmla="*/ 275332 w 2492740"/>
                <a:gd name="connsiteY1261" fmla="*/ 781795 h 1460526"/>
                <a:gd name="connsiteX1262" fmla="*/ 270916 w 2492740"/>
                <a:gd name="connsiteY1262" fmla="*/ 778428 h 1460526"/>
                <a:gd name="connsiteX1263" fmla="*/ 267273 w 2492740"/>
                <a:gd name="connsiteY1263" fmla="*/ 778677 h 1460526"/>
                <a:gd name="connsiteX1264" fmla="*/ 262083 w 2492740"/>
                <a:gd name="connsiteY1264" fmla="*/ 777380 h 1460526"/>
                <a:gd name="connsiteX1265" fmla="*/ 255072 w 2492740"/>
                <a:gd name="connsiteY1265" fmla="*/ 777380 h 1460526"/>
                <a:gd name="connsiteX1266" fmla="*/ 250656 w 2492740"/>
                <a:gd name="connsiteY1266" fmla="*/ 775834 h 1460526"/>
                <a:gd name="connsiteX1267" fmla="*/ 243644 w 2492740"/>
                <a:gd name="connsiteY1267" fmla="*/ 776357 h 1460526"/>
                <a:gd name="connsiteX1268" fmla="*/ 239478 w 2492740"/>
                <a:gd name="connsiteY1268" fmla="*/ 778951 h 1460526"/>
                <a:gd name="connsiteX1269" fmla="*/ 233240 w 2492740"/>
                <a:gd name="connsiteY1269" fmla="*/ 781545 h 1460526"/>
                <a:gd name="connsiteX1270" fmla="*/ 228050 w 2492740"/>
                <a:gd name="connsiteY1270" fmla="*/ 782593 h 1460526"/>
                <a:gd name="connsiteX1271" fmla="*/ 221813 w 2492740"/>
                <a:gd name="connsiteY1271" fmla="*/ 782842 h 1460526"/>
                <a:gd name="connsiteX1272" fmla="*/ 216623 w 2492740"/>
                <a:gd name="connsiteY1272" fmla="*/ 782069 h 1460526"/>
                <a:gd name="connsiteX1273" fmla="*/ 207017 w 2492740"/>
                <a:gd name="connsiteY1273" fmla="*/ 774263 h 1460526"/>
                <a:gd name="connsiteX1274" fmla="*/ 201553 w 2492740"/>
                <a:gd name="connsiteY1274" fmla="*/ 769599 h 1460526"/>
                <a:gd name="connsiteX1275" fmla="*/ 200779 w 2492740"/>
                <a:gd name="connsiteY1275" fmla="*/ 768027 h 1460526"/>
                <a:gd name="connsiteX1276" fmla="*/ 194268 w 2492740"/>
                <a:gd name="connsiteY1276" fmla="*/ 761543 h 1460526"/>
                <a:gd name="connsiteX1277" fmla="*/ 192197 w 2492740"/>
                <a:gd name="connsiteY1277" fmla="*/ 745181 h 1460526"/>
                <a:gd name="connsiteX1278" fmla="*/ 195565 w 2492740"/>
                <a:gd name="connsiteY1278" fmla="*/ 730890 h 1460526"/>
                <a:gd name="connsiteX1279" fmla="*/ 200779 w 2492740"/>
                <a:gd name="connsiteY1279" fmla="*/ 720514 h 1460526"/>
                <a:gd name="connsiteX1280" fmla="*/ 206218 w 2492740"/>
                <a:gd name="connsiteY1280" fmla="*/ 708817 h 1460526"/>
                <a:gd name="connsiteX1281" fmla="*/ 204148 w 2492740"/>
                <a:gd name="connsiteY1281" fmla="*/ 688839 h 1460526"/>
                <a:gd name="connsiteX1282" fmla="*/ 203100 w 2492740"/>
                <a:gd name="connsiteY1282" fmla="*/ 671181 h 1460526"/>
                <a:gd name="connsiteX1283" fmla="*/ 205695 w 2492740"/>
                <a:gd name="connsiteY1283" fmla="*/ 658436 h 1460526"/>
                <a:gd name="connsiteX1284" fmla="*/ 196089 w 2492740"/>
                <a:gd name="connsiteY1284" fmla="*/ 655593 h 1460526"/>
                <a:gd name="connsiteX1285" fmla="*/ 192446 w 2492740"/>
                <a:gd name="connsiteY1285" fmla="*/ 654022 h 1460526"/>
                <a:gd name="connsiteX1286" fmla="*/ 187256 w 2492740"/>
                <a:gd name="connsiteY1286" fmla="*/ 646240 h 1460526"/>
                <a:gd name="connsiteX1287" fmla="*/ 171662 w 2492740"/>
                <a:gd name="connsiteY1287" fmla="*/ 622596 h 1460526"/>
                <a:gd name="connsiteX1288" fmla="*/ 163354 w 2492740"/>
                <a:gd name="connsiteY1288" fmla="*/ 623119 h 1460526"/>
                <a:gd name="connsiteX1289" fmla="*/ 159986 w 2492740"/>
                <a:gd name="connsiteY1289" fmla="*/ 624416 h 1460526"/>
                <a:gd name="connsiteX1290" fmla="*/ 155818 w 2492740"/>
                <a:gd name="connsiteY1290" fmla="*/ 617657 h 1460526"/>
                <a:gd name="connsiteX1291" fmla="*/ 149332 w 2492740"/>
                <a:gd name="connsiteY1291" fmla="*/ 615587 h 1460526"/>
                <a:gd name="connsiteX1292" fmla="*/ 148283 w 2492740"/>
                <a:gd name="connsiteY1292" fmla="*/ 613243 h 1460526"/>
                <a:gd name="connsiteX1293" fmla="*/ 148034 w 2492740"/>
                <a:gd name="connsiteY1293" fmla="*/ 608329 h 1460526"/>
                <a:gd name="connsiteX1294" fmla="*/ 147260 w 2492740"/>
                <a:gd name="connsiteY1294" fmla="*/ 606509 h 1460526"/>
                <a:gd name="connsiteX1295" fmla="*/ 143867 w 2492740"/>
                <a:gd name="connsiteY1295" fmla="*/ 606509 h 1460526"/>
                <a:gd name="connsiteX1296" fmla="*/ 141547 w 2492740"/>
                <a:gd name="connsiteY1296" fmla="*/ 605711 h 1460526"/>
                <a:gd name="connsiteX1297" fmla="*/ 125953 w 2492740"/>
                <a:gd name="connsiteY1297" fmla="*/ 602094 h 1460526"/>
                <a:gd name="connsiteX1298" fmla="*/ 118667 w 2492740"/>
                <a:gd name="connsiteY1298" fmla="*/ 600523 h 1460526"/>
                <a:gd name="connsiteX1299" fmla="*/ 113477 w 2492740"/>
                <a:gd name="connsiteY1299" fmla="*/ 597156 h 1460526"/>
                <a:gd name="connsiteX1300" fmla="*/ 114001 w 2492740"/>
                <a:gd name="connsiteY1300" fmla="*/ 591968 h 1460526"/>
                <a:gd name="connsiteX1301" fmla="*/ 113477 w 2492740"/>
                <a:gd name="connsiteY1301" fmla="*/ 588850 h 1460526"/>
                <a:gd name="connsiteX1302" fmla="*/ 111931 w 2492740"/>
                <a:gd name="connsiteY1302" fmla="*/ 586506 h 1460526"/>
                <a:gd name="connsiteX1303" fmla="*/ 105693 w 2492740"/>
                <a:gd name="connsiteY1303" fmla="*/ 587553 h 1460526"/>
                <a:gd name="connsiteX1304" fmla="*/ 96586 w 2492740"/>
                <a:gd name="connsiteY1304" fmla="*/ 587553 h 1460526"/>
                <a:gd name="connsiteX1305" fmla="*/ 89051 w 2492740"/>
                <a:gd name="connsiteY1305" fmla="*/ 585982 h 1460526"/>
                <a:gd name="connsiteX1306" fmla="*/ 86206 w 2492740"/>
                <a:gd name="connsiteY1306" fmla="*/ 587803 h 1460526"/>
                <a:gd name="connsiteX1307" fmla="*/ 81790 w 2492740"/>
                <a:gd name="connsiteY1307" fmla="*/ 589100 h 1460526"/>
                <a:gd name="connsiteX1308" fmla="*/ 79195 w 2492740"/>
                <a:gd name="connsiteY1308" fmla="*/ 586231 h 1460526"/>
                <a:gd name="connsiteX1309" fmla="*/ 79195 w 2492740"/>
                <a:gd name="connsiteY1309" fmla="*/ 583912 h 1460526"/>
                <a:gd name="connsiteX1310" fmla="*/ 77898 w 2492740"/>
                <a:gd name="connsiteY1310" fmla="*/ 580271 h 1460526"/>
                <a:gd name="connsiteX1311" fmla="*/ 77898 w 2492740"/>
                <a:gd name="connsiteY1311" fmla="*/ 575607 h 1460526"/>
                <a:gd name="connsiteX1312" fmla="*/ 76850 w 2492740"/>
                <a:gd name="connsiteY1312" fmla="*/ 572988 h 1460526"/>
                <a:gd name="connsiteX1313" fmla="*/ 80493 w 2492740"/>
                <a:gd name="connsiteY1313" fmla="*/ 569621 h 1460526"/>
                <a:gd name="connsiteX1314" fmla="*/ 81515 w 2492740"/>
                <a:gd name="connsiteY1314" fmla="*/ 565979 h 1460526"/>
                <a:gd name="connsiteX1315" fmla="*/ 81790 w 2492740"/>
                <a:gd name="connsiteY1315" fmla="*/ 562363 h 1460526"/>
                <a:gd name="connsiteX1316" fmla="*/ 80493 w 2492740"/>
                <a:gd name="connsiteY1316" fmla="*/ 561839 h 1460526"/>
                <a:gd name="connsiteX1317" fmla="*/ 77099 w 2492740"/>
                <a:gd name="connsiteY1317" fmla="*/ 563136 h 1460526"/>
                <a:gd name="connsiteX1318" fmla="*/ 75802 w 2492740"/>
                <a:gd name="connsiteY1318" fmla="*/ 561315 h 1460526"/>
                <a:gd name="connsiteX1319" fmla="*/ 72159 w 2492740"/>
                <a:gd name="connsiteY1319" fmla="*/ 560018 h 1460526"/>
                <a:gd name="connsiteX1320" fmla="*/ 68017 w 2492740"/>
                <a:gd name="connsiteY1320" fmla="*/ 559769 h 1460526"/>
                <a:gd name="connsiteX1321" fmla="*/ 66446 w 2492740"/>
                <a:gd name="connsiteY1321" fmla="*/ 558472 h 1460526"/>
                <a:gd name="connsiteX1322" fmla="*/ 60208 w 2492740"/>
                <a:gd name="connsiteY1322" fmla="*/ 557674 h 1460526"/>
                <a:gd name="connsiteX1323" fmla="*/ 55542 w 2492740"/>
                <a:gd name="connsiteY1323" fmla="*/ 555329 h 1460526"/>
                <a:gd name="connsiteX1324" fmla="*/ 53471 w 2492740"/>
                <a:gd name="connsiteY1324" fmla="*/ 552736 h 1460526"/>
                <a:gd name="connsiteX1325" fmla="*/ 52947 w 2492740"/>
                <a:gd name="connsiteY1325" fmla="*/ 549368 h 1460526"/>
                <a:gd name="connsiteX1326" fmla="*/ 55292 w 2492740"/>
                <a:gd name="connsiteY1326" fmla="*/ 547548 h 1460526"/>
                <a:gd name="connsiteX1327" fmla="*/ 55018 w 2492740"/>
                <a:gd name="connsiteY1327" fmla="*/ 545478 h 1460526"/>
                <a:gd name="connsiteX1328" fmla="*/ 56590 w 2492740"/>
                <a:gd name="connsiteY1328" fmla="*/ 539243 h 1460526"/>
                <a:gd name="connsiteX1329" fmla="*/ 54245 w 2492740"/>
                <a:gd name="connsiteY1329" fmla="*/ 537422 h 1460526"/>
                <a:gd name="connsiteX1330" fmla="*/ 52698 w 2492740"/>
                <a:gd name="connsiteY1330" fmla="*/ 534579 h 1460526"/>
                <a:gd name="connsiteX1331" fmla="*/ 46984 w 2492740"/>
                <a:gd name="connsiteY1331" fmla="*/ 530663 h 1460526"/>
                <a:gd name="connsiteX1332" fmla="*/ 45687 w 2492740"/>
                <a:gd name="connsiteY1332" fmla="*/ 528343 h 1460526"/>
                <a:gd name="connsiteX1333" fmla="*/ 40996 w 2492740"/>
                <a:gd name="connsiteY1333" fmla="*/ 524951 h 1460526"/>
                <a:gd name="connsiteX1334" fmla="*/ 39174 w 2492740"/>
                <a:gd name="connsiteY1334" fmla="*/ 522881 h 1460526"/>
                <a:gd name="connsiteX1335" fmla="*/ 38925 w 2492740"/>
                <a:gd name="connsiteY1335" fmla="*/ 519763 h 1460526"/>
                <a:gd name="connsiteX1336" fmla="*/ 36330 w 2492740"/>
                <a:gd name="connsiteY1336" fmla="*/ 516895 h 1460526"/>
                <a:gd name="connsiteX1337" fmla="*/ 39449 w 2492740"/>
                <a:gd name="connsiteY1337" fmla="*/ 510410 h 1460526"/>
                <a:gd name="connsiteX1338" fmla="*/ 39174 w 2492740"/>
                <a:gd name="connsiteY1338" fmla="*/ 508864 h 1460526"/>
                <a:gd name="connsiteX1339" fmla="*/ 36055 w 2492740"/>
                <a:gd name="connsiteY1339" fmla="*/ 506270 h 1460526"/>
                <a:gd name="connsiteX1340" fmla="*/ 29843 w 2492740"/>
                <a:gd name="connsiteY1340" fmla="*/ 502878 h 1460526"/>
                <a:gd name="connsiteX1341" fmla="*/ 25926 w 2492740"/>
                <a:gd name="connsiteY1341" fmla="*/ 499237 h 1460526"/>
                <a:gd name="connsiteX1342" fmla="*/ 21784 w 2492740"/>
                <a:gd name="connsiteY1342" fmla="*/ 496643 h 1460526"/>
                <a:gd name="connsiteX1343" fmla="*/ 18141 w 2492740"/>
                <a:gd name="connsiteY1343" fmla="*/ 496144 h 1460526"/>
                <a:gd name="connsiteX1344" fmla="*/ 13725 w 2492740"/>
                <a:gd name="connsiteY1344" fmla="*/ 496394 h 1460526"/>
                <a:gd name="connsiteX1345" fmla="*/ 9059 w 2492740"/>
                <a:gd name="connsiteY1345" fmla="*/ 494573 h 1460526"/>
                <a:gd name="connsiteX1346" fmla="*/ 6439 w 2492740"/>
                <a:gd name="connsiteY1346" fmla="*/ 492752 h 1460526"/>
                <a:gd name="connsiteX1347" fmla="*/ 5940 w 2492740"/>
                <a:gd name="connsiteY1347" fmla="*/ 490158 h 1460526"/>
                <a:gd name="connsiteX1348" fmla="*/ 726 w 2492740"/>
                <a:gd name="connsiteY1348" fmla="*/ 488862 h 1460526"/>
                <a:gd name="connsiteX1349" fmla="*/ 1249 w 2492740"/>
                <a:gd name="connsiteY1349" fmla="*/ 482901 h 1460526"/>
                <a:gd name="connsiteX1350" fmla="*/ 1000 w 2492740"/>
                <a:gd name="connsiteY1350" fmla="*/ 479509 h 1460526"/>
                <a:gd name="connsiteX1351" fmla="*/ -2119 w 2492740"/>
                <a:gd name="connsiteY1351" fmla="*/ 474071 h 1460526"/>
                <a:gd name="connsiteX1352" fmla="*/ 476 w 2492740"/>
                <a:gd name="connsiteY1352" fmla="*/ 470954 h 1460526"/>
                <a:gd name="connsiteX1353" fmla="*/ 2547 w 2492740"/>
                <a:gd name="connsiteY1353" fmla="*/ 466015 h 1460526"/>
                <a:gd name="connsiteX1354" fmla="*/ 4892 w 2492740"/>
                <a:gd name="connsiteY1354" fmla="*/ 463147 h 1460526"/>
                <a:gd name="connsiteX1355" fmla="*/ 3321 w 2492740"/>
                <a:gd name="connsiteY1355" fmla="*/ 460030 h 1460526"/>
                <a:gd name="connsiteX1356" fmla="*/ 2547 w 2492740"/>
                <a:gd name="connsiteY1356" fmla="*/ 455091 h 1460526"/>
                <a:gd name="connsiteX1357" fmla="*/ 3595 w 2492740"/>
                <a:gd name="connsiteY1357" fmla="*/ 453021 h 1460526"/>
                <a:gd name="connsiteX1358" fmla="*/ 3071 w 2492740"/>
                <a:gd name="connsiteY1358" fmla="*/ 444466 h 1460526"/>
                <a:gd name="connsiteX1359" fmla="*/ 227 w 2492740"/>
                <a:gd name="connsiteY1359" fmla="*/ 443668 h 1460526"/>
                <a:gd name="connsiteX1360" fmla="*/ 476 w 2492740"/>
                <a:gd name="connsiteY1360" fmla="*/ 441074 h 1460526"/>
                <a:gd name="connsiteX1361" fmla="*/ 2297 w 2492740"/>
                <a:gd name="connsiteY1361" fmla="*/ 440027 h 1460526"/>
                <a:gd name="connsiteX1362" fmla="*/ 1773 w 2492740"/>
                <a:gd name="connsiteY1362" fmla="*/ 437707 h 1460526"/>
                <a:gd name="connsiteX1363" fmla="*/ 1499 w 2492740"/>
                <a:gd name="connsiteY1363" fmla="*/ 428080 h 1460526"/>
                <a:gd name="connsiteX1364" fmla="*/ 1000 w 2492740"/>
                <a:gd name="connsiteY1364" fmla="*/ 426533 h 1460526"/>
                <a:gd name="connsiteX1365" fmla="*/ 2297 w 2492740"/>
                <a:gd name="connsiteY1365" fmla="*/ 423940 h 1460526"/>
                <a:gd name="connsiteX1366" fmla="*/ 5416 w 2492740"/>
                <a:gd name="connsiteY1366" fmla="*/ 420298 h 1460526"/>
                <a:gd name="connsiteX1367" fmla="*/ 5666 w 2492740"/>
                <a:gd name="connsiteY1367" fmla="*/ 417954 h 1460526"/>
                <a:gd name="connsiteX1368" fmla="*/ 8785 w 2492740"/>
                <a:gd name="connsiteY1368" fmla="*/ 416931 h 1460526"/>
                <a:gd name="connsiteX1369" fmla="*/ 11654 w 2492740"/>
                <a:gd name="connsiteY1369" fmla="*/ 417430 h 1460526"/>
                <a:gd name="connsiteX1370" fmla="*/ 12677 w 2492740"/>
                <a:gd name="connsiteY1370" fmla="*/ 415609 h 1460526"/>
                <a:gd name="connsiteX1371" fmla="*/ 11903 w 2492740"/>
                <a:gd name="connsiteY1371" fmla="*/ 410422 h 1460526"/>
                <a:gd name="connsiteX1372" fmla="*/ 12951 w 2492740"/>
                <a:gd name="connsiteY1372" fmla="*/ 396155 h 1460526"/>
                <a:gd name="connsiteX1373" fmla="*/ 13725 w 2492740"/>
                <a:gd name="connsiteY1373" fmla="*/ 392239 h 1460526"/>
                <a:gd name="connsiteX1374" fmla="*/ 10856 w 2492740"/>
                <a:gd name="connsiteY1374" fmla="*/ 391990 h 1460526"/>
                <a:gd name="connsiteX1375" fmla="*/ 5142 w 2492740"/>
                <a:gd name="connsiteY1375" fmla="*/ 390169 h 1460526"/>
                <a:gd name="connsiteX1376" fmla="*/ 7487 w 2492740"/>
                <a:gd name="connsiteY1376" fmla="*/ 381091 h 1460526"/>
                <a:gd name="connsiteX1377" fmla="*/ 13201 w 2492740"/>
                <a:gd name="connsiteY1377" fmla="*/ 379794 h 1460526"/>
                <a:gd name="connsiteX1378" fmla="*/ 24379 w 2492740"/>
                <a:gd name="connsiteY1378" fmla="*/ 379270 h 1460526"/>
                <a:gd name="connsiteX1379" fmla="*/ 28271 w 2492740"/>
                <a:gd name="connsiteY1379" fmla="*/ 380318 h 1460526"/>
                <a:gd name="connsiteX1380" fmla="*/ 34758 w 2492740"/>
                <a:gd name="connsiteY1380" fmla="*/ 380567 h 1460526"/>
                <a:gd name="connsiteX1381" fmla="*/ 41794 w 2492740"/>
                <a:gd name="connsiteY1381" fmla="*/ 368097 h 1460526"/>
                <a:gd name="connsiteX1382" fmla="*/ 42568 w 2492740"/>
                <a:gd name="connsiteY1382" fmla="*/ 365503 h 1460526"/>
                <a:gd name="connsiteX1383" fmla="*/ 47233 w 2492740"/>
                <a:gd name="connsiteY1383" fmla="*/ 364979 h 1460526"/>
                <a:gd name="connsiteX1384" fmla="*/ 49828 w 2492740"/>
                <a:gd name="connsiteY1384" fmla="*/ 365752 h 1460526"/>
                <a:gd name="connsiteX1385" fmla="*/ 56864 w 2492740"/>
                <a:gd name="connsiteY1385" fmla="*/ 369394 h 1460526"/>
                <a:gd name="connsiteX1386" fmla="*/ 62054 w 2492740"/>
                <a:gd name="connsiteY1386" fmla="*/ 366027 h 1460526"/>
                <a:gd name="connsiteX1387" fmla="*/ 64125 w 2492740"/>
                <a:gd name="connsiteY1387" fmla="*/ 363158 h 1460526"/>
                <a:gd name="connsiteX1388" fmla="*/ 64649 w 2492740"/>
                <a:gd name="connsiteY1388" fmla="*/ 360564 h 1460526"/>
                <a:gd name="connsiteX1389" fmla="*/ 64898 w 2492740"/>
                <a:gd name="connsiteY1389" fmla="*/ 354080 h 1460526"/>
                <a:gd name="connsiteX1390" fmla="*/ 67768 w 2492740"/>
                <a:gd name="connsiteY1390" fmla="*/ 353805 h 1460526"/>
                <a:gd name="connsiteX1391" fmla="*/ 69315 w 2492740"/>
                <a:gd name="connsiteY1391" fmla="*/ 351735 h 1460526"/>
                <a:gd name="connsiteX1392" fmla="*/ 71136 w 2492740"/>
                <a:gd name="connsiteY1392" fmla="*/ 347844 h 1460526"/>
                <a:gd name="connsiteX1393" fmla="*/ 70088 w 2492740"/>
                <a:gd name="connsiteY1393" fmla="*/ 342906 h 1460526"/>
                <a:gd name="connsiteX1394" fmla="*/ 72434 w 2492740"/>
                <a:gd name="connsiteY1394" fmla="*/ 341360 h 1460526"/>
                <a:gd name="connsiteX1395" fmla="*/ 70886 w 2492740"/>
                <a:gd name="connsiteY1395" fmla="*/ 333828 h 1460526"/>
                <a:gd name="connsiteX1396" fmla="*/ 71660 w 2492740"/>
                <a:gd name="connsiteY1396" fmla="*/ 333304 h 1460526"/>
                <a:gd name="connsiteX1397" fmla="*/ 72957 w 2492740"/>
                <a:gd name="connsiteY1397" fmla="*/ 329413 h 1460526"/>
                <a:gd name="connsiteX1398" fmla="*/ 72708 w 2492740"/>
                <a:gd name="connsiteY1398" fmla="*/ 326819 h 1460526"/>
                <a:gd name="connsiteX1399" fmla="*/ 74005 w 2492740"/>
                <a:gd name="connsiteY1399" fmla="*/ 323427 h 1460526"/>
                <a:gd name="connsiteX1400" fmla="*/ 75827 w 2492740"/>
                <a:gd name="connsiteY1400" fmla="*/ 322928 h 1460526"/>
                <a:gd name="connsiteX1401" fmla="*/ 77898 w 2492740"/>
                <a:gd name="connsiteY1401" fmla="*/ 320334 h 1460526"/>
                <a:gd name="connsiteX1402" fmla="*/ 84385 w 2492740"/>
                <a:gd name="connsiteY1402" fmla="*/ 318239 h 1460526"/>
                <a:gd name="connsiteX1403" fmla="*/ 85957 w 2492740"/>
                <a:gd name="connsiteY1403" fmla="*/ 316942 h 1460526"/>
                <a:gd name="connsiteX1404" fmla="*/ 84659 w 2492740"/>
                <a:gd name="connsiteY1404" fmla="*/ 313301 h 1460526"/>
                <a:gd name="connsiteX1405" fmla="*/ 87504 w 2492740"/>
                <a:gd name="connsiteY1405" fmla="*/ 307864 h 1460526"/>
                <a:gd name="connsiteX1406" fmla="*/ 94789 w 2492740"/>
                <a:gd name="connsiteY1406" fmla="*/ 301105 h 1460526"/>
                <a:gd name="connsiteX1407" fmla="*/ 96087 w 2492740"/>
                <a:gd name="connsiteY1407" fmla="*/ 298262 h 1460526"/>
                <a:gd name="connsiteX1408" fmla="*/ 102050 w 2492740"/>
                <a:gd name="connsiteY1408" fmla="*/ 293847 h 1460526"/>
                <a:gd name="connsiteX1409" fmla="*/ 109585 w 2492740"/>
                <a:gd name="connsiteY1409" fmla="*/ 290729 h 1460526"/>
                <a:gd name="connsiteX1410" fmla="*/ 131666 w 2492740"/>
                <a:gd name="connsiteY1410" fmla="*/ 263194 h 1460526"/>
                <a:gd name="connsiteX1411" fmla="*/ 142594 w 2492740"/>
                <a:gd name="connsiteY1411" fmla="*/ 249676 h 1460526"/>
                <a:gd name="connsiteX1412" fmla="*/ 176353 w 2492740"/>
                <a:gd name="connsiteY1412" fmla="*/ 207875 h 1460526"/>
                <a:gd name="connsiteX1413" fmla="*/ 177650 w 2492740"/>
                <a:gd name="connsiteY1413" fmla="*/ 204233 h 1460526"/>
                <a:gd name="connsiteX1414" fmla="*/ 176877 w 2492740"/>
                <a:gd name="connsiteY1414" fmla="*/ 199569 h 1460526"/>
                <a:gd name="connsiteX1415" fmla="*/ 182341 w 2492740"/>
                <a:gd name="connsiteY1415" fmla="*/ 184505 h 1460526"/>
                <a:gd name="connsiteX1416" fmla="*/ 185185 w 2492740"/>
                <a:gd name="connsiteY1416" fmla="*/ 179567 h 1460526"/>
                <a:gd name="connsiteX1417" fmla="*/ 185959 w 2492740"/>
                <a:gd name="connsiteY1417" fmla="*/ 176973 h 1460526"/>
                <a:gd name="connsiteX1418" fmla="*/ 187281 w 2492740"/>
                <a:gd name="connsiteY1418" fmla="*/ 167371 h 1460526"/>
                <a:gd name="connsiteX1419" fmla="*/ 189602 w 2492740"/>
                <a:gd name="connsiteY1419" fmla="*/ 161908 h 1460526"/>
                <a:gd name="connsiteX1420" fmla="*/ 191698 w 2492740"/>
                <a:gd name="connsiteY1420" fmla="*/ 158541 h 1460526"/>
                <a:gd name="connsiteX1421" fmla="*/ 197411 w 2492740"/>
                <a:gd name="connsiteY1421" fmla="*/ 152556 h 1460526"/>
                <a:gd name="connsiteX1422" fmla="*/ 199482 w 2492740"/>
                <a:gd name="connsiteY1422" fmla="*/ 149189 h 1460526"/>
                <a:gd name="connsiteX1423" fmla="*/ 206493 w 2492740"/>
                <a:gd name="connsiteY1423" fmla="*/ 142704 h 1460526"/>
                <a:gd name="connsiteX1424" fmla="*/ 210910 w 2492740"/>
                <a:gd name="connsiteY1424" fmla="*/ 136194 h 1460526"/>
                <a:gd name="connsiteX1425" fmla="*/ 216374 w 2492740"/>
                <a:gd name="connsiteY1425" fmla="*/ 121653 h 1460526"/>
                <a:gd name="connsiteX1426" fmla="*/ 230645 w 2492740"/>
                <a:gd name="connsiteY1426" fmla="*/ 122950 h 1460526"/>
                <a:gd name="connsiteX1427" fmla="*/ 232467 w 2492740"/>
                <a:gd name="connsiteY1427" fmla="*/ 122701 h 1460526"/>
                <a:gd name="connsiteX1428" fmla="*/ 242871 w 2492740"/>
                <a:gd name="connsiteY1428" fmla="*/ 124247 h 1460526"/>
                <a:gd name="connsiteX1429" fmla="*/ 250930 w 2492740"/>
                <a:gd name="connsiteY1429" fmla="*/ 124771 h 1460526"/>
                <a:gd name="connsiteX1430" fmla="*/ 256893 w 2492740"/>
                <a:gd name="connsiteY1430" fmla="*/ 125295 h 1460526"/>
                <a:gd name="connsiteX1431" fmla="*/ 262882 w 2492740"/>
                <a:gd name="connsiteY1431" fmla="*/ 129959 h 1460526"/>
                <a:gd name="connsiteX1432" fmla="*/ 264952 w 2492740"/>
                <a:gd name="connsiteY1432" fmla="*/ 131006 h 1460526"/>
                <a:gd name="connsiteX1433" fmla="*/ 269369 w 2492740"/>
                <a:gd name="connsiteY1433" fmla="*/ 135670 h 1460526"/>
                <a:gd name="connsiteX1434" fmla="*/ 274035 w 2492740"/>
                <a:gd name="connsiteY1434" fmla="*/ 133600 h 1460526"/>
                <a:gd name="connsiteX1435" fmla="*/ 276630 w 2492740"/>
                <a:gd name="connsiteY1435" fmla="*/ 131006 h 1460526"/>
                <a:gd name="connsiteX1436" fmla="*/ 281844 w 2492740"/>
                <a:gd name="connsiteY1436" fmla="*/ 133077 h 1460526"/>
                <a:gd name="connsiteX1437" fmla="*/ 287807 w 2492740"/>
                <a:gd name="connsiteY1437" fmla="*/ 132827 h 1460526"/>
                <a:gd name="connsiteX1438" fmla="*/ 292997 w 2492740"/>
                <a:gd name="connsiteY1438" fmla="*/ 130233 h 1460526"/>
                <a:gd name="connsiteX1439" fmla="*/ 312234 w 2492740"/>
                <a:gd name="connsiteY1439" fmla="*/ 124771 h 1460526"/>
                <a:gd name="connsiteX1440" fmla="*/ 314305 w 2492740"/>
                <a:gd name="connsiteY1440" fmla="*/ 123474 h 1460526"/>
                <a:gd name="connsiteX1441" fmla="*/ 318197 w 2492740"/>
                <a:gd name="connsiteY1441" fmla="*/ 122427 h 1460526"/>
                <a:gd name="connsiteX1442" fmla="*/ 321066 w 2492740"/>
                <a:gd name="connsiteY1442" fmla="*/ 123474 h 1460526"/>
                <a:gd name="connsiteX1443" fmla="*/ 323911 w 2492740"/>
                <a:gd name="connsiteY1443" fmla="*/ 122701 h 1460526"/>
                <a:gd name="connsiteX1444" fmla="*/ 327304 w 2492740"/>
                <a:gd name="connsiteY1444" fmla="*/ 125021 h 1460526"/>
                <a:gd name="connsiteX1445" fmla="*/ 329625 w 2492740"/>
                <a:gd name="connsiteY1445" fmla="*/ 125021 h 1460526"/>
                <a:gd name="connsiteX1446" fmla="*/ 331196 w 2492740"/>
                <a:gd name="connsiteY1446" fmla="*/ 128662 h 1460526"/>
                <a:gd name="connsiteX1447" fmla="*/ 335363 w 2492740"/>
                <a:gd name="connsiteY1447" fmla="*/ 126317 h 1460526"/>
                <a:gd name="connsiteX1448" fmla="*/ 340279 w 2492740"/>
                <a:gd name="connsiteY1448" fmla="*/ 109183 h 1460526"/>
                <a:gd name="connsiteX1449" fmla="*/ 340029 w 2492740"/>
                <a:gd name="connsiteY1449" fmla="*/ 102948 h 1460526"/>
                <a:gd name="connsiteX1450" fmla="*/ 341077 w 2492740"/>
                <a:gd name="connsiteY1450" fmla="*/ 96712 h 1460526"/>
                <a:gd name="connsiteX1451" fmla="*/ 342898 w 2492740"/>
                <a:gd name="connsiteY1451" fmla="*/ 93869 h 1460526"/>
                <a:gd name="connsiteX1452" fmla="*/ 344445 w 2492740"/>
                <a:gd name="connsiteY1452" fmla="*/ 89704 h 1460526"/>
                <a:gd name="connsiteX1453" fmla="*/ 349909 w 2492740"/>
                <a:gd name="connsiteY1453" fmla="*/ 77508 h 1460526"/>
                <a:gd name="connsiteX1454" fmla="*/ 353802 w 2492740"/>
                <a:gd name="connsiteY1454" fmla="*/ 77508 h 1460526"/>
                <a:gd name="connsiteX1455" fmla="*/ 371716 w 2492740"/>
                <a:gd name="connsiteY1455" fmla="*/ 78555 h 1460526"/>
                <a:gd name="connsiteX1456" fmla="*/ 378478 w 2492740"/>
                <a:gd name="connsiteY1456" fmla="*/ 77757 h 1460526"/>
                <a:gd name="connsiteX1457" fmla="*/ 399262 w 2492740"/>
                <a:gd name="connsiteY1457" fmla="*/ 75163 h 1460526"/>
                <a:gd name="connsiteX1458" fmla="*/ 400833 w 2492740"/>
                <a:gd name="connsiteY1458" fmla="*/ 46331 h 1460526"/>
                <a:gd name="connsiteX1459" fmla="*/ 421617 w 2492740"/>
                <a:gd name="connsiteY1459" fmla="*/ 41144 h 1460526"/>
                <a:gd name="connsiteX1460" fmla="*/ 425510 w 2492740"/>
                <a:gd name="connsiteY1460" fmla="*/ 52068 h 1460526"/>
                <a:gd name="connsiteX1461" fmla="*/ 432246 w 2492740"/>
                <a:gd name="connsiteY1461" fmla="*/ 58802 h 1460526"/>
                <a:gd name="connsiteX1462" fmla="*/ 438759 w 2492740"/>
                <a:gd name="connsiteY1462" fmla="*/ 64514 h 1460526"/>
                <a:gd name="connsiteX1463" fmla="*/ 443699 w 2492740"/>
                <a:gd name="connsiteY1463" fmla="*/ 68404 h 1460526"/>
                <a:gd name="connsiteX1464" fmla="*/ 446818 w 2492740"/>
                <a:gd name="connsiteY1464" fmla="*/ 72320 h 1460526"/>
                <a:gd name="connsiteX1465" fmla="*/ 448115 w 2492740"/>
                <a:gd name="connsiteY1465" fmla="*/ 78031 h 1460526"/>
                <a:gd name="connsiteX1466" fmla="*/ 451234 w 2492740"/>
                <a:gd name="connsiteY1466" fmla="*/ 83743 h 1460526"/>
                <a:gd name="connsiteX1467" fmla="*/ 462661 w 2492740"/>
                <a:gd name="connsiteY1467" fmla="*/ 84766 h 1460526"/>
                <a:gd name="connsiteX1468" fmla="*/ 471743 w 2492740"/>
                <a:gd name="connsiteY1468" fmla="*/ 84766 h 1460526"/>
                <a:gd name="connsiteX1469" fmla="*/ 476434 w 2492740"/>
                <a:gd name="connsiteY1469" fmla="*/ 82970 h 1460526"/>
                <a:gd name="connsiteX1470" fmla="*/ 478755 w 2492740"/>
                <a:gd name="connsiteY1470" fmla="*/ 80102 h 1460526"/>
                <a:gd name="connsiteX1471" fmla="*/ 486040 w 2492740"/>
                <a:gd name="connsiteY1471" fmla="*/ 73867 h 1460526"/>
                <a:gd name="connsiteX1472" fmla="*/ 492003 w 2492740"/>
                <a:gd name="connsiteY1472" fmla="*/ 69452 h 1460526"/>
                <a:gd name="connsiteX1473" fmla="*/ 493824 w 2492740"/>
                <a:gd name="connsiteY1473" fmla="*/ 69452 h 1460526"/>
                <a:gd name="connsiteX1474" fmla="*/ 497717 w 2492740"/>
                <a:gd name="connsiteY1474" fmla="*/ 71023 h 1460526"/>
                <a:gd name="connsiteX1475" fmla="*/ 497991 w 2492740"/>
                <a:gd name="connsiteY1475" fmla="*/ 66085 h 1460526"/>
                <a:gd name="connsiteX1476" fmla="*/ 503954 w 2492740"/>
                <a:gd name="connsiteY1476" fmla="*/ 56732 h 1460526"/>
                <a:gd name="connsiteX1477" fmla="*/ 502657 w 2492740"/>
                <a:gd name="connsiteY1477" fmla="*/ 51270 h 1460526"/>
                <a:gd name="connsiteX1478" fmla="*/ 504229 w 2492740"/>
                <a:gd name="connsiteY1478" fmla="*/ 47628 h 1460526"/>
                <a:gd name="connsiteX1479" fmla="*/ 503954 w 2492740"/>
                <a:gd name="connsiteY1479" fmla="*/ 42440 h 1460526"/>
                <a:gd name="connsiteX1480" fmla="*/ 504229 w 2492740"/>
                <a:gd name="connsiteY1480" fmla="*/ 37253 h 1460526"/>
                <a:gd name="connsiteX1481" fmla="*/ 504229 w 2492740"/>
                <a:gd name="connsiteY1481" fmla="*/ 30245 h 1460526"/>
                <a:gd name="connsiteX1482" fmla="*/ 505252 w 2492740"/>
                <a:gd name="connsiteY1482" fmla="*/ 22712 h 1460526"/>
                <a:gd name="connsiteX1483" fmla="*/ 511489 w 2492740"/>
                <a:gd name="connsiteY1483" fmla="*/ 15180 h 1460526"/>
                <a:gd name="connsiteX1484" fmla="*/ 512263 w 2492740"/>
                <a:gd name="connsiteY1484" fmla="*/ 18298 h 1460526"/>
                <a:gd name="connsiteX1485" fmla="*/ 514084 w 2492740"/>
                <a:gd name="connsiteY1485" fmla="*/ 20368 h 1460526"/>
                <a:gd name="connsiteX1486" fmla="*/ 522418 w 2492740"/>
                <a:gd name="connsiteY1486" fmla="*/ 26603 h 1460526"/>
                <a:gd name="connsiteX1487" fmla="*/ 529429 w 2492740"/>
                <a:gd name="connsiteY1487" fmla="*/ 32838 h 1460526"/>
                <a:gd name="connsiteX1488" fmla="*/ 534868 w 2492740"/>
                <a:gd name="connsiteY1488" fmla="*/ 39597 h 1460526"/>
                <a:gd name="connsiteX1489" fmla="*/ 538511 w 2492740"/>
                <a:gd name="connsiteY1489" fmla="*/ 42191 h 1460526"/>
                <a:gd name="connsiteX1490" fmla="*/ 541380 w 2492740"/>
                <a:gd name="connsiteY1490" fmla="*/ 43214 h 1460526"/>
                <a:gd name="connsiteX1491" fmla="*/ 557473 w 2492740"/>
                <a:gd name="connsiteY1491" fmla="*/ 37253 h 1460526"/>
                <a:gd name="connsiteX1492" fmla="*/ 560867 w 2492740"/>
                <a:gd name="connsiteY1492" fmla="*/ 31541 h 1460526"/>
                <a:gd name="connsiteX1493" fmla="*/ 562938 w 2492740"/>
                <a:gd name="connsiteY1493" fmla="*/ 29197 h 1460526"/>
                <a:gd name="connsiteX1494" fmla="*/ 567354 w 2492740"/>
                <a:gd name="connsiteY1494" fmla="*/ 32589 h 1460526"/>
                <a:gd name="connsiteX1495" fmla="*/ 569176 w 2492740"/>
                <a:gd name="connsiteY1495" fmla="*/ 35183 h 1460526"/>
                <a:gd name="connsiteX1496" fmla="*/ 569425 w 2492740"/>
                <a:gd name="connsiteY1496" fmla="*/ 38300 h 1460526"/>
                <a:gd name="connsiteX1497" fmla="*/ 572294 w 2492740"/>
                <a:gd name="connsiteY1497" fmla="*/ 58029 h 1460526"/>
                <a:gd name="connsiteX1498" fmla="*/ 575662 w 2492740"/>
                <a:gd name="connsiteY1498" fmla="*/ 61146 h 1460526"/>
                <a:gd name="connsiteX1499" fmla="*/ 578257 w 2492740"/>
                <a:gd name="connsiteY1499" fmla="*/ 65810 h 1460526"/>
                <a:gd name="connsiteX1500" fmla="*/ 577235 w 2492740"/>
                <a:gd name="connsiteY1500" fmla="*/ 70499 h 1460526"/>
                <a:gd name="connsiteX1501" fmla="*/ 579031 w 2492740"/>
                <a:gd name="connsiteY1501" fmla="*/ 73867 h 1460526"/>
                <a:gd name="connsiteX1502" fmla="*/ 580079 w 2492740"/>
                <a:gd name="connsiteY1502" fmla="*/ 78281 h 1460526"/>
                <a:gd name="connsiteX1503" fmla="*/ 585543 w 2492740"/>
                <a:gd name="connsiteY1503" fmla="*/ 81673 h 1460526"/>
                <a:gd name="connsiteX1504" fmla="*/ 586840 w 2492740"/>
                <a:gd name="connsiteY1504" fmla="*/ 78281 h 1460526"/>
                <a:gd name="connsiteX1505" fmla="*/ 589435 w 2492740"/>
                <a:gd name="connsiteY1505" fmla="*/ 76984 h 1460526"/>
                <a:gd name="connsiteX1506" fmla="*/ 591257 w 2492740"/>
                <a:gd name="connsiteY1506" fmla="*/ 78555 h 1460526"/>
                <a:gd name="connsiteX1507" fmla="*/ 593078 w 2492740"/>
                <a:gd name="connsiteY1507" fmla="*/ 77258 h 1460526"/>
                <a:gd name="connsiteX1508" fmla="*/ 596696 w 2492740"/>
                <a:gd name="connsiteY1508" fmla="*/ 73093 h 1460526"/>
                <a:gd name="connsiteX1509" fmla="*/ 600863 w 2492740"/>
                <a:gd name="connsiteY1509" fmla="*/ 72844 h 1460526"/>
                <a:gd name="connsiteX1510" fmla="*/ 602434 w 2492740"/>
                <a:gd name="connsiteY1510" fmla="*/ 71522 h 1460526"/>
                <a:gd name="connsiteX1511" fmla="*/ 602684 w 2492740"/>
                <a:gd name="connsiteY1511" fmla="*/ 67906 h 1460526"/>
                <a:gd name="connsiteX1512" fmla="*/ 605029 w 2492740"/>
                <a:gd name="connsiteY1512" fmla="*/ 65810 h 1460526"/>
                <a:gd name="connsiteX1513" fmla="*/ 613063 w 2492740"/>
                <a:gd name="connsiteY1513" fmla="*/ 62693 h 1460526"/>
                <a:gd name="connsiteX1514" fmla="*/ 618003 w 2492740"/>
                <a:gd name="connsiteY1514" fmla="*/ 59575 h 1460526"/>
                <a:gd name="connsiteX1515" fmla="*/ 623468 w 2492740"/>
                <a:gd name="connsiteY1515" fmla="*/ 59326 h 1460526"/>
                <a:gd name="connsiteX1516" fmla="*/ 638014 w 2492740"/>
                <a:gd name="connsiteY1516" fmla="*/ 49723 h 1460526"/>
                <a:gd name="connsiteX1517" fmla="*/ 639835 w 2492740"/>
                <a:gd name="connsiteY1517" fmla="*/ 49973 h 1460526"/>
                <a:gd name="connsiteX1518" fmla="*/ 641657 w 2492740"/>
                <a:gd name="connsiteY1518" fmla="*/ 47903 h 1460526"/>
                <a:gd name="connsiteX1519" fmla="*/ 651787 w 2492740"/>
                <a:gd name="connsiteY1519" fmla="*/ 43488 h 1460526"/>
                <a:gd name="connsiteX1520" fmla="*/ 655429 w 2492740"/>
                <a:gd name="connsiteY1520" fmla="*/ 44012 h 1460526"/>
                <a:gd name="connsiteX1521" fmla="*/ 661393 w 2492740"/>
                <a:gd name="connsiteY1521" fmla="*/ 43214 h 1460526"/>
                <a:gd name="connsiteX1522" fmla="*/ 667107 w 2492740"/>
                <a:gd name="connsiteY1522" fmla="*/ 45808 h 1460526"/>
                <a:gd name="connsiteX1523" fmla="*/ 670226 w 2492740"/>
                <a:gd name="connsiteY1523" fmla="*/ 47903 h 1460526"/>
                <a:gd name="connsiteX1524" fmla="*/ 674117 w 2492740"/>
                <a:gd name="connsiteY1524" fmla="*/ 46855 h 1460526"/>
                <a:gd name="connsiteX1525" fmla="*/ 677236 w 2492740"/>
                <a:gd name="connsiteY1525" fmla="*/ 43987 h 1460526"/>
                <a:gd name="connsiteX1526" fmla="*/ 680355 w 2492740"/>
                <a:gd name="connsiteY1526" fmla="*/ 42440 h 1460526"/>
                <a:gd name="connsiteX1527" fmla="*/ 684771 w 2492740"/>
                <a:gd name="connsiteY1527" fmla="*/ 36979 h 1460526"/>
                <a:gd name="connsiteX1528" fmla="*/ 693604 w 2492740"/>
                <a:gd name="connsiteY1528" fmla="*/ 40370 h 1460526"/>
                <a:gd name="connsiteX1529" fmla="*/ 695700 w 2492740"/>
                <a:gd name="connsiteY1529" fmla="*/ 39073 h 1460526"/>
                <a:gd name="connsiteX1530" fmla="*/ 698020 w 2492740"/>
                <a:gd name="connsiteY1530" fmla="*/ 33612 h 1460526"/>
                <a:gd name="connsiteX1531" fmla="*/ 708949 w 2492740"/>
                <a:gd name="connsiteY1531" fmla="*/ 37777 h 1460526"/>
                <a:gd name="connsiteX1532" fmla="*/ 715436 w 2492740"/>
                <a:gd name="connsiteY1532" fmla="*/ 37777 h 1460526"/>
                <a:gd name="connsiteX1533" fmla="*/ 723745 w 2492740"/>
                <a:gd name="connsiteY1533" fmla="*/ 39847 h 1460526"/>
                <a:gd name="connsiteX1534" fmla="*/ 728435 w 2492740"/>
                <a:gd name="connsiteY1534" fmla="*/ 42440 h 1460526"/>
                <a:gd name="connsiteX1535" fmla="*/ 729209 w 2492740"/>
                <a:gd name="connsiteY1535" fmla="*/ 46855 h 1460526"/>
                <a:gd name="connsiteX1536" fmla="*/ 733350 w 2492740"/>
                <a:gd name="connsiteY1536" fmla="*/ 49200 h 1460526"/>
                <a:gd name="connsiteX1537" fmla="*/ 745825 w 2492740"/>
                <a:gd name="connsiteY1537" fmla="*/ 50497 h 1460526"/>
                <a:gd name="connsiteX1538" fmla="*/ 763241 w 2492740"/>
                <a:gd name="connsiteY1538" fmla="*/ 50746 h 1460526"/>
                <a:gd name="connsiteX1539" fmla="*/ 769728 w 2492740"/>
                <a:gd name="connsiteY1539" fmla="*/ 55934 h 1460526"/>
                <a:gd name="connsiteX1540" fmla="*/ 769229 w 2492740"/>
                <a:gd name="connsiteY1540" fmla="*/ 58029 h 1460526"/>
                <a:gd name="connsiteX1541" fmla="*/ 772597 w 2492740"/>
                <a:gd name="connsiteY1541" fmla="*/ 62169 h 1460526"/>
                <a:gd name="connsiteX1542" fmla="*/ 773371 w 2492740"/>
                <a:gd name="connsiteY1542" fmla="*/ 64264 h 1460526"/>
                <a:gd name="connsiteX1543" fmla="*/ 777014 w 2492740"/>
                <a:gd name="connsiteY1543" fmla="*/ 66060 h 1460526"/>
                <a:gd name="connsiteX1544" fmla="*/ 779360 w 2492740"/>
                <a:gd name="connsiteY1544" fmla="*/ 70749 h 1460526"/>
                <a:gd name="connsiteX1545" fmla="*/ 780133 w 2492740"/>
                <a:gd name="connsiteY1545" fmla="*/ 73093 h 1460526"/>
                <a:gd name="connsiteX1546" fmla="*/ 784300 w 2492740"/>
                <a:gd name="connsiteY1546" fmla="*/ 78530 h 1460526"/>
                <a:gd name="connsiteX1547" fmla="*/ 785597 w 2492740"/>
                <a:gd name="connsiteY1547" fmla="*/ 81398 h 1460526"/>
                <a:gd name="connsiteX1548" fmla="*/ 789489 w 2492740"/>
                <a:gd name="connsiteY1548" fmla="*/ 82945 h 1460526"/>
                <a:gd name="connsiteX1549" fmla="*/ 794155 w 2492740"/>
                <a:gd name="connsiteY1549" fmla="*/ 88407 h 1460526"/>
                <a:gd name="connsiteX1550" fmla="*/ 800667 w 2492740"/>
                <a:gd name="connsiteY1550" fmla="*/ 94892 h 1460526"/>
                <a:gd name="connsiteX1551" fmla="*/ 811047 w 2492740"/>
                <a:gd name="connsiteY1551" fmla="*/ 111004 h 1460526"/>
                <a:gd name="connsiteX1552" fmla="*/ 816237 w 2492740"/>
                <a:gd name="connsiteY1552" fmla="*/ 117763 h 1460526"/>
                <a:gd name="connsiteX1553" fmla="*/ 817808 w 2492740"/>
                <a:gd name="connsiteY1553" fmla="*/ 118012 h 1460526"/>
                <a:gd name="connsiteX1554" fmla="*/ 825593 w 2492740"/>
                <a:gd name="connsiteY1554" fmla="*/ 116965 h 1460526"/>
                <a:gd name="connsiteX1555" fmla="*/ 827938 w 2492740"/>
                <a:gd name="connsiteY1555" fmla="*/ 118536 h 1460526"/>
                <a:gd name="connsiteX1556" fmla="*/ 829236 w 2492740"/>
                <a:gd name="connsiteY1556" fmla="*/ 116191 h 1460526"/>
                <a:gd name="connsiteX1557" fmla="*/ 833901 w 2492740"/>
                <a:gd name="connsiteY1557" fmla="*/ 112026 h 1460526"/>
                <a:gd name="connsiteX1558" fmla="*/ 837295 w 2492740"/>
                <a:gd name="connsiteY1558" fmla="*/ 110480 h 1460526"/>
                <a:gd name="connsiteX1559" fmla="*/ 840139 w 2492740"/>
                <a:gd name="connsiteY1559" fmla="*/ 107886 h 1460526"/>
                <a:gd name="connsiteX1560" fmla="*/ 840139 w 2492740"/>
                <a:gd name="connsiteY1560" fmla="*/ 105292 h 1460526"/>
                <a:gd name="connsiteX1561" fmla="*/ 843009 w 2492740"/>
                <a:gd name="connsiteY1561" fmla="*/ 100354 h 1460526"/>
                <a:gd name="connsiteX1562" fmla="*/ 847425 w 2492740"/>
                <a:gd name="connsiteY1562" fmla="*/ 97760 h 1460526"/>
                <a:gd name="connsiteX1563" fmla="*/ 848448 w 2492740"/>
                <a:gd name="connsiteY1563" fmla="*/ 96463 h 1460526"/>
                <a:gd name="connsiteX1564" fmla="*/ 859102 w 2492740"/>
                <a:gd name="connsiteY1564" fmla="*/ 93071 h 1460526"/>
                <a:gd name="connsiteX1565" fmla="*/ 857280 w 2492740"/>
                <a:gd name="connsiteY1565" fmla="*/ 97236 h 1460526"/>
                <a:gd name="connsiteX1566" fmla="*/ 861197 w 2492740"/>
                <a:gd name="connsiteY1566" fmla="*/ 103472 h 1460526"/>
                <a:gd name="connsiteX1567" fmla="*/ 866637 w 2492740"/>
                <a:gd name="connsiteY1567" fmla="*/ 98009 h 1460526"/>
                <a:gd name="connsiteX1568" fmla="*/ 875220 w 2492740"/>
                <a:gd name="connsiteY1568" fmla="*/ 94892 h 1460526"/>
                <a:gd name="connsiteX1569" fmla="*/ 876766 w 2492740"/>
                <a:gd name="connsiteY1569" fmla="*/ 99057 h 1460526"/>
                <a:gd name="connsiteX1570" fmla="*/ 876766 w 2492740"/>
                <a:gd name="connsiteY1570" fmla="*/ 101376 h 1460526"/>
                <a:gd name="connsiteX1571" fmla="*/ 875743 w 2492740"/>
                <a:gd name="connsiteY1571" fmla="*/ 107612 h 1460526"/>
                <a:gd name="connsiteX1572" fmla="*/ 875743 w 2492740"/>
                <a:gd name="connsiteY1572" fmla="*/ 112550 h 1460526"/>
                <a:gd name="connsiteX1573" fmla="*/ 877291 w 2492740"/>
                <a:gd name="connsiteY1573" fmla="*/ 115144 h 1460526"/>
                <a:gd name="connsiteX1574" fmla="*/ 878338 w 2492740"/>
                <a:gd name="connsiteY1574" fmla="*/ 121653 h 1460526"/>
                <a:gd name="connsiteX1575" fmla="*/ 878588 w 2492740"/>
                <a:gd name="connsiteY1575" fmla="*/ 125794 h 1460526"/>
                <a:gd name="connsiteX1576" fmla="*/ 882231 w 2492740"/>
                <a:gd name="connsiteY1576" fmla="*/ 129435 h 1460526"/>
                <a:gd name="connsiteX1577" fmla="*/ 891587 w 2492740"/>
                <a:gd name="connsiteY1577" fmla="*/ 128911 h 1460526"/>
                <a:gd name="connsiteX1578" fmla="*/ 895479 w 2492740"/>
                <a:gd name="connsiteY1578" fmla="*/ 129186 h 1460526"/>
                <a:gd name="connsiteX1579" fmla="*/ 899372 w 2492740"/>
                <a:gd name="connsiteY1579" fmla="*/ 127889 h 1460526"/>
                <a:gd name="connsiteX1580" fmla="*/ 906658 w 2492740"/>
                <a:gd name="connsiteY1580" fmla="*/ 128138 h 1460526"/>
                <a:gd name="connsiteX1581" fmla="*/ 911847 w 2492740"/>
                <a:gd name="connsiteY1581" fmla="*/ 125544 h 1460526"/>
                <a:gd name="connsiteX1582" fmla="*/ 914966 w 2492740"/>
                <a:gd name="connsiteY1582" fmla="*/ 120082 h 1460526"/>
                <a:gd name="connsiteX1583" fmla="*/ 922227 w 2492740"/>
                <a:gd name="connsiteY1583" fmla="*/ 117763 h 1460526"/>
                <a:gd name="connsiteX1584" fmla="*/ 926144 w 2492740"/>
                <a:gd name="connsiteY1584" fmla="*/ 115668 h 1460526"/>
                <a:gd name="connsiteX1585" fmla="*/ 931857 w 2492740"/>
                <a:gd name="connsiteY1585" fmla="*/ 111777 h 1460526"/>
                <a:gd name="connsiteX1586" fmla="*/ 936798 w 2492740"/>
                <a:gd name="connsiteY1586" fmla="*/ 106315 h 1460526"/>
                <a:gd name="connsiteX1587" fmla="*/ 938345 w 2492740"/>
                <a:gd name="connsiteY1587" fmla="*/ 103721 h 1460526"/>
                <a:gd name="connsiteX1588" fmla="*/ 942237 w 2492740"/>
                <a:gd name="connsiteY1588" fmla="*/ 105542 h 1460526"/>
                <a:gd name="connsiteX1589" fmla="*/ 949772 w 2492740"/>
                <a:gd name="connsiteY1589" fmla="*/ 106315 h 1460526"/>
                <a:gd name="connsiteX1590" fmla="*/ 966414 w 2492740"/>
                <a:gd name="connsiteY1590" fmla="*/ 106065 h 1460526"/>
                <a:gd name="connsiteX1591" fmla="*/ 967961 w 2492740"/>
                <a:gd name="connsiteY1591" fmla="*/ 112825 h 1460526"/>
                <a:gd name="connsiteX1592" fmla="*/ 972652 w 2492740"/>
                <a:gd name="connsiteY1592" fmla="*/ 116965 h 1460526"/>
                <a:gd name="connsiteX1593" fmla="*/ 973949 w 2492740"/>
                <a:gd name="connsiteY1593" fmla="*/ 118785 h 1460526"/>
                <a:gd name="connsiteX1594" fmla="*/ 975746 w 2492740"/>
                <a:gd name="connsiteY1594" fmla="*/ 119060 h 1460526"/>
                <a:gd name="connsiteX1595" fmla="*/ 978615 w 2492740"/>
                <a:gd name="connsiteY1595" fmla="*/ 122676 h 1460526"/>
                <a:gd name="connsiteX1596" fmla="*/ 981983 w 2492740"/>
                <a:gd name="connsiteY1596" fmla="*/ 128911 h 1460526"/>
                <a:gd name="connsiteX1597" fmla="*/ 986674 w 2492740"/>
                <a:gd name="connsiteY1597" fmla="*/ 135670 h 1460526"/>
                <a:gd name="connsiteX1598" fmla="*/ 989518 w 2492740"/>
                <a:gd name="connsiteY1598" fmla="*/ 140085 h 1460526"/>
                <a:gd name="connsiteX1599" fmla="*/ 992911 w 2492740"/>
                <a:gd name="connsiteY1599" fmla="*/ 143203 h 1460526"/>
                <a:gd name="connsiteX1600" fmla="*/ 997852 w 2492740"/>
                <a:gd name="connsiteY1600" fmla="*/ 146071 h 1460526"/>
                <a:gd name="connsiteX1601" fmla="*/ 1000945 w 2492740"/>
                <a:gd name="connsiteY1601" fmla="*/ 148665 h 1460526"/>
                <a:gd name="connsiteX1602" fmla="*/ 1000945 w 2492740"/>
                <a:gd name="connsiteY1602" fmla="*/ 150735 h 1460526"/>
                <a:gd name="connsiteX1603" fmla="*/ 1003041 w 2492740"/>
                <a:gd name="connsiteY1603" fmla="*/ 153329 h 1460526"/>
                <a:gd name="connsiteX1604" fmla="*/ 1006410 w 2492740"/>
                <a:gd name="connsiteY1604" fmla="*/ 153079 h 1460526"/>
                <a:gd name="connsiteX1605" fmla="*/ 1009529 w 2492740"/>
                <a:gd name="connsiteY1605" fmla="*/ 154102 h 1460526"/>
                <a:gd name="connsiteX1606" fmla="*/ 1010577 w 2492740"/>
                <a:gd name="connsiteY1606" fmla="*/ 156197 h 1460526"/>
                <a:gd name="connsiteX1607" fmla="*/ 1015767 w 2492740"/>
                <a:gd name="connsiteY1607" fmla="*/ 162931 h 1460526"/>
                <a:gd name="connsiteX1608" fmla="*/ 1025896 w 2492740"/>
                <a:gd name="connsiteY1608" fmla="*/ 172558 h 1460526"/>
                <a:gd name="connsiteX1609" fmla="*/ 1028766 w 2492740"/>
                <a:gd name="connsiteY1609" fmla="*/ 174105 h 1460526"/>
                <a:gd name="connsiteX1610" fmla="*/ 1032658 w 2492740"/>
                <a:gd name="connsiteY1610" fmla="*/ 174628 h 1460526"/>
                <a:gd name="connsiteX1611" fmla="*/ 1040193 w 2492740"/>
                <a:gd name="connsiteY1611" fmla="*/ 179292 h 1460526"/>
                <a:gd name="connsiteX1612" fmla="*/ 1046156 w 2492740"/>
                <a:gd name="connsiteY1612" fmla="*/ 181637 h 1460526"/>
                <a:gd name="connsiteX1613" fmla="*/ 1048252 w 2492740"/>
                <a:gd name="connsiteY1613" fmla="*/ 184231 h 1460526"/>
                <a:gd name="connsiteX1614" fmla="*/ 1048501 w 2492740"/>
                <a:gd name="connsiteY1614" fmla="*/ 188396 h 1460526"/>
                <a:gd name="connsiteX1615" fmla="*/ 1046930 w 2492740"/>
                <a:gd name="connsiteY1615" fmla="*/ 194107 h 1460526"/>
                <a:gd name="connsiteX1616" fmla="*/ 1046930 w 2492740"/>
                <a:gd name="connsiteY1616" fmla="*/ 200592 h 1460526"/>
                <a:gd name="connsiteX1617" fmla="*/ 1046430 w 2492740"/>
                <a:gd name="connsiteY1617" fmla="*/ 202687 h 1460526"/>
                <a:gd name="connsiteX1618" fmla="*/ 1046680 w 2492740"/>
                <a:gd name="connsiteY1618" fmla="*/ 210219 h 1460526"/>
                <a:gd name="connsiteX1619" fmla="*/ 1049025 w 2492740"/>
                <a:gd name="connsiteY1619" fmla="*/ 217228 h 1460526"/>
                <a:gd name="connsiteX1620" fmla="*/ 1049799 w 2492740"/>
                <a:gd name="connsiteY1620" fmla="*/ 227878 h 1460526"/>
                <a:gd name="connsiteX1621" fmla="*/ 1051096 w 2492740"/>
                <a:gd name="connsiteY1621" fmla="*/ 232292 h 1460526"/>
                <a:gd name="connsiteX1622" fmla="*/ 1059679 w 2492740"/>
                <a:gd name="connsiteY1622" fmla="*/ 237206 h 1460526"/>
                <a:gd name="connsiteX1623" fmla="*/ 1061227 w 2492740"/>
                <a:gd name="connsiteY1623" fmla="*/ 237480 h 1460526"/>
                <a:gd name="connsiteX1624" fmla="*/ 1067214 w 2492740"/>
                <a:gd name="connsiteY1624" fmla="*/ 251248 h 1460526"/>
                <a:gd name="connsiteX1625" fmla="*/ 1069286 w 2492740"/>
                <a:gd name="connsiteY1625" fmla="*/ 254365 h 1460526"/>
                <a:gd name="connsiteX1626" fmla="*/ 1069286 w 2492740"/>
                <a:gd name="connsiteY1626" fmla="*/ 256959 h 1460526"/>
                <a:gd name="connsiteX1627" fmla="*/ 1067988 w 2492740"/>
                <a:gd name="connsiteY1627" fmla="*/ 257982 h 1460526"/>
                <a:gd name="connsiteX1628" fmla="*/ 1071357 w 2492740"/>
                <a:gd name="connsiteY1628" fmla="*/ 269929 h 1460526"/>
                <a:gd name="connsiteX1629" fmla="*/ 1073976 w 2492740"/>
                <a:gd name="connsiteY1629" fmla="*/ 274867 h 1460526"/>
                <a:gd name="connsiteX1630" fmla="*/ 1076047 w 2492740"/>
                <a:gd name="connsiteY1630" fmla="*/ 277461 h 1460526"/>
                <a:gd name="connsiteX1631" fmla="*/ 1078891 w 2492740"/>
                <a:gd name="connsiteY1631" fmla="*/ 283696 h 1460526"/>
                <a:gd name="connsiteX1632" fmla="*/ 1081761 w 2492740"/>
                <a:gd name="connsiteY1632" fmla="*/ 281376 h 1460526"/>
                <a:gd name="connsiteX1633" fmla="*/ 1089545 w 2492740"/>
                <a:gd name="connsiteY1633" fmla="*/ 284220 h 1460526"/>
                <a:gd name="connsiteX1634" fmla="*/ 1098378 w 2492740"/>
                <a:gd name="connsiteY1634" fmla="*/ 286814 h 1460526"/>
                <a:gd name="connsiteX1635" fmla="*/ 1103069 w 2492740"/>
                <a:gd name="connsiteY1635" fmla="*/ 288884 h 1460526"/>
                <a:gd name="connsiteX1636" fmla="*/ 1103069 w 2492740"/>
                <a:gd name="connsiteY1636" fmla="*/ 294870 h 1460526"/>
                <a:gd name="connsiteX1637" fmla="*/ 1102020 w 2492740"/>
                <a:gd name="connsiteY1637" fmla="*/ 305245 h 1460526"/>
                <a:gd name="connsiteX1638" fmla="*/ 1106437 w 2492740"/>
                <a:gd name="connsiteY1638" fmla="*/ 306816 h 1460526"/>
                <a:gd name="connsiteX1639" fmla="*/ 1108783 w 2492740"/>
                <a:gd name="connsiteY1639" fmla="*/ 308887 h 1460526"/>
                <a:gd name="connsiteX1640" fmla="*/ 1113723 w 2492740"/>
                <a:gd name="connsiteY1640" fmla="*/ 307066 h 1460526"/>
                <a:gd name="connsiteX1641" fmla="*/ 1118139 w 2492740"/>
                <a:gd name="connsiteY1641" fmla="*/ 303948 h 1460526"/>
                <a:gd name="connsiteX1642" fmla="*/ 1124377 w 2492740"/>
                <a:gd name="connsiteY1642" fmla="*/ 304746 h 1460526"/>
                <a:gd name="connsiteX1643" fmla="*/ 1126697 w 2492740"/>
                <a:gd name="connsiteY1643" fmla="*/ 301878 h 1460526"/>
                <a:gd name="connsiteX1644" fmla="*/ 1130340 w 2492740"/>
                <a:gd name="connsiteY1644" fmla="*/ 303449 h 1460526"/>
                <a:gd name="connsiteX1645" fmla="*/ 1134756 w 2492740"/>
                <a:gd name="connsiteY1645" fmla="*/ 303449 h 1460526"/>
                <a:gd name="connsiteX1646" fmla="*/ 1137101 w 2492740"/>
                <a:gd name="connsiteY1646" fmla="*/ 307066 h 1460526"/>
                <a:gd name="connsiteX1647" fmla="*/ 1142815 w 2492740"/>
                <a:gd name="connsiteY1647" fmla="*/ 313301 h 1460526"/>
                <a:gd name="connsiteX1648" fmla="*/ 1143589 w 2492740"/>
                <a:gd name="connsiteY1648" fmla="*/ 315895 h 1460526"/>
                <a:gd name="connsiteX1649" fmla="*/ 1151124 w 2492740"/>
                <a:gd name="connsiteY1649" fmla="*/ 316942 h 1460526"/>
                <a:gd name="connsiteX1650" fmla="*/ 1164896 w 2492740"/>
                <a:gd name="connsiteY1650" fmla="*/ 315645 h 1460526"/>
                <a:gd name="connsiteX1651" fmla="*/ 1166193 w 2492740"/>
                <a:gd name="connsiteY1651" fmla="*/ 310183 h 1460526"/>
                <a:gd name="connsiteX1652" fmla="*/ 1170360 w 2492740"/>
                <a:gd name="connsiteY1652" fmla="*/ 303175 h 1460526"/>
                <a:gd name="connsiteX1653" fmla="*/ 1182037 w 2492740"/>
                <a:gd name="connsiteY1653" fmla="*/ 292799 h 1460526"/>
                <a:gd name="connsiteX1654" fmla="*/ 1185156 w 2492740"/>
                <a:gd name="connsiteY1654" fmla="*/ 289407 h 1460526"/>
                <a:gd name="connsiteX1655" fmla="*/ 1189323 w 2492740"/>
                <a:gd name="connsiteY1655" fmla="*/ 286564 h 1460526"/>
                <a:gd name="connsiteX1656" fmla="*/ 1206714 w 2492740"/>
                <a:gd name="connsiteY1656" fmla="*/ 270203 h 1460526"/>
                <a:gd name="connsiteX1657" fmla="*/ 1213225 w 2492740"/>
                <a:gd name="connsiteY1657" fmla="*/ 264741 h 1460526"/>
                <a:gd name="connsiteX1658" fmla="*/ 1218166 w 2492740"/>
                <a:gd name="connsiteY1658" fmla="*/ 261099 h 1460526"/>
                <a:gd name="connsiteX1659" fmla="*/ 1226724 w 2492740"/>
                <a:gd name="connsiteY1659" fmla="*/ 256959 h 1460526"/>
                <a:gd name="connsiteX1660" fmla="*/ 1234783 w 2492740"/>
                <a:gd name="connsiteY1660" fmla="*/ 251497 h 1460526"/>
                <a:gd name="connsiteX1661" fmla="*/ 1247508 w 2492740"/>
                <a:gd name="connsiteY1661" fmla="*/ 244488 h 1460526"/>
                <a:gd name="connsiteX1662" fmla="*/ 1261530 w 2492740"/>
                <a:gd name="connsiteY1662" fmla="*/ 238527 h 1460526"/>
                <a:gd name="connsiteX1663" fmla="*/ 1274005 w 2492740"/>
                <a:gd name="connsiteY1663" fmla="*/ 232542 h 1460526"/>
                <a:gd name="connsiteX1664" fmla="*/ 1279195 w 2492740"/>
                <a:gd name="connsiteY1664" fmla="*/ 229424 h 1460526"/>
                <a:gd name="connsiteX1665" fmla="*/ 1292968 w 2492740"/>
                <a:gd name="connsiteY1665" fmla="*/ 223189 h 1460526"/>
                <a:gd name="connsiteX1666" fmla="*/ 1297908 w 2492740"/>
                <a:gd name="connsiteY1666" fmla="*/ 221368 h 1460526"/>
                <a:gd name="connsiteX1667" fmla="*/ 1303098 w 2492740"/>
                <a:gd name="connsiteY1667" fmla="*/ 220595 h 1460526"/>
                <a:gd name="connsiteX1668" fmla="*/ 1323108 w 2492740"/>
                <a:gd name="connsiteY1668" fmla="*/ 218525 h 1460526"/>
                <a:gd name="connsiteX1669" fmla="*/ 1328572 w 2492740"/>
                <a:gd name="connsiteY1669" fmla="*/ 218251 h 1460526"/>
                <a:gd name="connsiteX1670" fmla="*/ 1331417 w 2492740"/>
                <a:gd name="connsiteY1670" fmla="*/ 218774 h 1460526"/>
                <a:gd name="connsiteX1671" fmla="*/ 1332988 w 2492740"/>
                <a:gd name="connsiteY1671" fmla="*/ 217228 h 1460526"/>
                <a:gd name="connsiteX1672" fmla="*/ 1356367 w 2492740"/>
                <a:gd name="connsiteY1672" fmla="*/ 203186 h 1460526"/>
                <a:gd name="connsiteX1673" fmla="*/ 1361033 w 2492740"/>
                <a:gd name="connsiteY1673" fmla="*/ 200068 h 1460526"/>
                <a:gd name="connsiteX1674" fmla="*/ 1372984 w 2492740"/>
                <a:gd name="connsiteY1674" fmla="*/ 193060 h 1460526"/>
                <a:gd name="connsiteX1675" fmla="*/ 1378448 w 2492740"/>
                <a:gd name="connsiteY1675" fmla="*/ 190466 h 1460526"/>
                <a:gd name="connsiteX1676" fmla="*/ 1379746 w 2492740"/>
                <a:gd name="connsiteY1676" fmla="*/ 189169 h 1460526"/>
                <a:gd name="connsiteX1677" fmla="*/ 1391173 w 2492740"/>
                <a:gd name="connsiteY1677" fmla="*/ 182685 h 1460526"/>
                <a:gd name="connsiteX1678" fmla="*/ 1408589 w 2492740"/>
                <a:gd name="connsiteY1678" fmla="*/ 183458 h 1460526"/>
                <a:gd name="connsiteX1679" fmla="*/ 1410135 w 2492740"/>
                <a:gd name="connsiteY1679" fmla="*/ 183707 h 1460526"/>
                <a:gd name="connsiteX1680" fmla="*/ 1417147 w 2492740"/>
                <a:gd name="connsiteY1680" fmla="*/ 163729 h 1460526"/>
                <a:gd name="connsiteX1681" fmla="*/ 1420266 w 2492740"/>
                <a:gd name="connsiteY1681" fmla="*/ 153329 h 1460526"/>
                <a:gd name="connsiteX1682" fmla="*/ 1424682 w 2492740"/>
                <a:gd name="connsiteY1682" fmla="*/ 147368 h 1460526"/>
                <a:gd name="connsiteX1683" fmla="*/ 1460536 w 2492740"/>
                <a:gd name="connsiteY1683" fmla="*/ 138264 h 1460526"/>
                <a:gd name="connsiteX1684" fmla="*/ 1479498 w 2492740"/>
                <a:gd name="connsiteY1684" fmla="*/ 128138 h 1460526"/>
                <a:gd name="connsiteX1685" fmla="*/ 1492747 w 2492740"/>
                <a:gd name="connsiteY1685" fmla="*/ 122177 h 1460526"/>
                <a:gd name="connsiteX1686" fmla="*/ 1501330 w 2492740"/>
                <a:gd name="connsiteY1686" fmla="*/ 116715 h 1460526"/>
                <a:gd name="connsiteX1687" fmla="*/ 1507044 w 2492740"/>
                <a:gd name="connsiteY1687" fmla="*/ 112550 h 1460526"/>
                <a:gd name="connsiteX1688" fmla="*/ 1511984 w 2492740"/>
                <a:gd name="connsiteY1688" fmla="*/ 107637 h 1460526"/>
                <a:gd name="connsiteX1689" fmla="*/ 1531471 w 2492740"/>
                <a:gd name="connsiteY1689" fmla="*/ 106839 h 1460526"/>
                <a:gd name="connsiteX1690" fmla="*/ 1542648 w 2492740"/>
                <a:gd name="connsiteY1690" fmla="*/ 93345 h 1460526"/>
                <a:gd name="connsiteX1691" fmla="*/ 1551980 w 2492740"/>
                <a:gd name="connsiteY1691" fmla="*/ 78805 h 1460526"/>
                <a:gd name="connsiteX1692" fmla="*/ 1555623 w 2492740"/>
                <a:gd name="connsiteY1692" fmla="*/ 74640 h 1460526"/>
                <a:gd name="connsiteX1693" fmla="*/ 1550682 w 2492740"/>
                <a:gd name="connsiteY1693" fmla="*/ 66334 h 1460526"/>
                <a:gd name="connsiteX1694" fmla="*/ 1547065 w 2492740"/>
                <a:gd name="connsiteY1694" fmla="*/ 60872 h 1460526"/>
                <a:gd name="connsiteX1695" fmla="*/ 1541076 w 2492740"/>
                <a:gd name="connsiteY1695" fmla="*/ 50497 h 1460526"/>
                <a:gd name="connsiteX1696" fmla="*/ 1558492 w 2492740"/>
                <a:gd name="connsiteY1696" fmla="*/ 53614 h 1460526"/>
                <a:gd name="connsiteX1697" fmla="*/ 1589930 w 2492740"/>
                <a:gd name="connsiteY1697" fmla="*/ 58802 h 1460526"/>
                <a:gd name="connsiteX1698" fmla="*/ 1612535 w 2492740"/>
                <a:gd name="connsiteY1698" fmla="*/ 63466 h 1460526"/>
                <a:gd name="connsiteX1699" fmla="*/ 1636937 w 2492740"/>
                <a:gd name="connsiteY1699" fmla="*/ 69178 h 1460526"/>
                <a:gd name="connsiteX1700" fmla="*/ 1662935 w 2492740"/>
                <a:gd name="connsiteY1700" fmla="*/ 74914 h 1460526"/>
                <a:gd name="connsiteX1701" fmla="*/ 1681099 w 2492740"/>
                <a:gd name="connsiteY1701" fmla="*/ 79054 h 1460526"/>
                <a:gd name="connsiteX1702" fmla="*/ 1712288 w 2492740"/>
                <a:gd name="connsiteY1702" fmla="*/ 51519 h 1460526"/>
                <a:gd name="connsiteX1703" fmla="*/ 1719573 w 2492740"/>
                <a:gd name="connsiteY1703" fmla="*/ 41917 h 1460526"/>
                <a:gd name="connsiteX1704" fmla="*/ 1720073 w 2492740"/>
                <a:gd name="connsiteY1704" fmla="*/ 39847 h 1460526"/>
                <a:gd name="connsiteX1705" fmla="*/ 1718251 w 2492740"/>
                <a:gd name="connsiteY1705" fmla="*/ 37253 h 1460526"/>
                <a:gd name="connsiteX1706" fmla="*/ 1715132 w 2492740"/>
                <a:gd name="connsiteY1706" fmla="*/ 35158 h 1460526"/>
                <a:gd name="connsiteX1707" fmla="*/ 1715406 w 2492740"/>
                <a:gd name="connsiteY1707" fmla="*/ 33362 h 1460526"/>
                <a:gd name="connsiteX1708" fmla="*/ 1718525 w 2492740"/>
                <a:gd name="connsiteY1708" fmla="*/ 27900 h 1460526"/>
                <a:gd name="connsiteX1709" fmla="*/ 1720073 w 2492740"/>
                <a:gd name="connsiteY1709" fmla="*/ 26079 h 1460526"/>
                <a:gd name="connsiteX1710" fmla="*/ 1726310 w 2492740"/>
                <a:gd name="connsiteY1710" fmla="*/ 24782 h 1460526"/>
                <a:gd name="connsiteX1711" fmla="*/ 1733596 w 2492740"/>
                <a:gd name="connsiteY1711" fmla="*/ 23735 h 1460526"/>
                <a:gd name="connsiteX1712" fmla="*/ 1741630 w 2492740"/>
                <a:gd name="connsiteY1712" fmla="*/ 20368 h 1460526"/>
                <a:gd name="connsiteX1713" fmla="*/ 1742677 w 2492740"/>
                <a:gd name="connsiteY1713" fmla="*/ 19595 h 1460526"/>
                <a:gd name="connsiteX1714" fmla="*/ 1746844 w 2492740"/>
                <a:gd name="connsiteY1714" fmla="*/ 19071 h 1460526"/>
                <a:gd name="connsiteX1715" fmla="*/ 1746844 w 2492740"/>
                <a:gd name="connsiteY1715" fmla="*/ 21914 h 1460526"/>
                <a:gd name="connsiteX1716" fmla="*/ 1749439 w 2492740"/>
                <a:gd name="connsiteY1716" fmla="*/ 23735 h 1460526"/>
                <a:gd name="connsiteX1717" fmla="*/ 1756176 w 2492740"/>
                <a:gd name="connsiteY1717" fmla="*/ 22712 h 1460526"/>
                <a:gd name="connsiteX1718" fmla="*/ 1759045 w 2492740"/>
                <a:gd name="connsiteY1718" fmla="*/ 16726 h 1460526"/>
                <a:gd name="connsiteX1719" fmla="*/ 1762688 w 2492740"/>
                <a:gd name="connsiteY1719" fmla="*/ 15953 h 1460526"/>
                <a:gd name="connsiteX1720" fmla="*/ 1765008 w 2492740"/>
                <a:gd name="connsiteY1720" fmla="*/ 18023 h 1460526"/>
                <a:gd name="connsiteX1721" fmla="*/ 1769699 w 2492740"/>
                <a:gd name="connsiteY1721" fmla="*/ 18023 h 1460526"/>
                <a:gd name="connsiteX1722" fmla="*/ 1777758 w 2492740"/>
                <a:gd name="connsiteY1722" fmla="*/ 21141 h 1460526"/>
                <a:gd name="connsiteX1723" fmla="*/ 1780602 w 2492740"/>
                <a:gd name="connsiteY1723" fmla="*/ 16477 h 1460526"/>
                <a:gd name="connsiteX1724" fmla="*/ 1781401 w 2492740"/>
                <a:gd name="connsiteY1724" fmla="*/ 12835 h 1460526"/>
                <a:gd name="connsiteX1725" fmla="*/ 1782948 w 2492740"/>
                <a:gd name="connsiteY1725" fmla="*/ 12312 h 1460526"/>
                <a:gd name="connsiteX1726" fmla="*/ 1782698 w 2492740"/>
                <a:gd name="connsiteY1726" fmla="*/ 8171 h 1460526"/>
                <a:gd name="connsiteX1727" fmla="*/ 1785018 w 2492740"/>
                <a:gd name="connsiteY1727" fmla="*/ 6076 h 1460526"/>
                <a:gd name="connsiteX1728" fmla="*/ 1787613 w 2492740"/>
                <a:gd name="connsiteY1728" fmla="*/ 2460 h 1460526"/>
                <a:gd name="connsiteX1729" fmla="*/ 1788911 w 2492740"/>
                <a:gd name="connsiteY1729" fmla="*/ 4281 h 1460526"/>
                <a:gd name="connsiteX1730" fmla="*/ 1789709 w 2492740"/>
                <a:gd name="connsiteY1730" fmla="*/ 7373 h 1460526"/>
                <a:gd name="connsiteX1731" fmla="*/ 1791781 w 2492740"/>
                <a:gd name="connsiteY1731" fmla="*/ 12062 h 1460526"/>
                <a:gd name="connsiteX1732" fmla="*/ 1791781 w 2492740"/>
                <a:gd name="connsiteY1732" fmla="*/ 14407 h 1460526"/>
                <a:gd name="connsiteX1733" fmla="*/ 1794650 w 2492740"/>
                <a:gd name="connsiteY1733" fmla="*/ 18023 h 1460526"/>
                <a:gd name="connsiteX1734" fmla="*/ 1799565 w 2492740"/>
                <a:gd name="connsiteY1734" fmla="*/ 18023 h 1460526"/>
                <a:gd name="connsiteX1735" fmla="*/ 1803208 w 2492740"/>
                <a:gd name="connsiteY1735" fmla="*/ 15180 h 1460526"/>
                <a:gd name="connsiteX1736" fmla="*/ 1807100 w 2492740"/>
                <a:gd name="connsiteY1736" fmla="*/ 14132 h 1460526"/>
                <a:gd name="connsiteX1737" fmla="*/ 1813861 w 2492740"/>
                <a:gd name="connsiteY1737" fmla="*/ 9992 h 1460526"/>
                <a:gd name="connsiteX1738" fmla="*/ 1815683 w 2492740"/>
                <a:gd name="connsiteY1738" fmla="*/ 10491 h 1460526"/>
                <a:gd name="connsiteX1739" fmla="*/ 1818802 w 2492740"/>
                <a:gd name="connsiteY1739" fmla="*/ 7897 h 1460526"/>
                <a:gd name="connsiteX1740" fmla="*/ 1821671 w 2492740"/>
                <a:gd name="connsiteY1740" fmla="*/ 8670 h 1460526"/>
                <a:gd name="connsiteX1741" fmla="*/ 1826088 w 2492740"/>
                <a:gd name="connsiteY1741" fmla="*/ 6076 h 146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</a:cxnLst>
              <a:rect l="l" t="t" r="r" b="b"/>
              <a:pathLst>
                <a:path w="2492740" h="1460526">
                  <a:moveTo>
                    <a:pt x="1829181" y="-383"/>
                  </a:moveTo>
                  <a:lnTo>
                    <a:pt x="1828932" y="4281"/>
                  </a:lnTo>
                  <a:lnTo>
                    <a:pt x="1829979" y="6625"/>
                  </a:lnTo>
                  <a:lnTo>
                    <a:pt x="1834895" y="11289"/>
                  </a:lnTo>
                  <a:lnTo>
                    <a:pt x="1838013" y="12611"/>
                  </a:lnTo>
                  <a:lnTo>
                    <a:pt x="1839835" y="14407"/>
                  </a:lnTo>
                  <a:lnTo>
                    <a:pt x="1840883" y="18323"/>
                  </a:lnTo>
                  <a:lnTo>
                    <a:pt x="1841657" y="25855"/>
                  </a:lnTo>
                  <a:lnTo>
                    <a:pt x="1842954" y="29995"/>
                  </a:lnTo>
                  <a:lnTo>
                    <a:pt x="1842954" y="35457"/>
                  </a:lnTo>
                  <a:lnTo>
                    <a:pt x="1843478" y="38575"/>
                  </a:lnTo>
                  <a:lnTo>
                    <a:pt x="1847121" y="48950"/>
                  </a:lnTo>
                  <a:lnTo>
                    <a:pt x="1849441" y="51295"/>
                  </a:lnTo>
                  <a:lnTo>
                    <a:pt x="1851262" y="52068"/>
                  </a:lnTo>
                  <a:lnTo>
                    <a:pt x="1857500" y="50522"/>
                  </a:lnTo>
                  <a:lnTo>
                    <a:pt x="1859596" y="48701"/>
                  </a:lnTo>
                  <a:lnTo>
                    <a:pt x="1860619" y="46356"/>
                  </a:lnTo>
                  <a:lnTo>
                    <a:pt x="1859321" y="43762"/>
                  </a:lnTo>
                  <a:lnTo>
                    <a:pt x="1855679" y="41169"/>
                  </a:lnTo>
                  <a:lnTo>
                    <a:pt x="1854656" y="37801"/>
                  </a:lnTo>
                  <a:lnTo>
                    <a:pt x="1857500" y="35457"/>
                  </a:lnTo>
                  <a:lnTo>
                    <a:pt x="1863738" y="32589"/>
                  </a:lnTo>
                  <a:lnTo>
                    <a:pt x="1868678" y="33636"/>
                  </a:lnTo>
                  <a:lnTo>
                    <a:pt x="1868928" y="37801"/>
                  </a:lnTo>
                  <a:lnTo>
                    <a:pt x="1871523" y="49998"/>
                  </a:lnTo>
                  <a:lnTo>
                    <a:pt x="1879058" y="47653"/>
                  </a:lnTo>
                  <a:lnTo>
                    <a:pt x="1888688" y="40645"/>
                  </a:lnTo>
                  <a:lnTo>
                    <a:pt x="1901413" y="40121"/>
                  </a:lnTo>
                  <a:lnTo>
                    <a:pt x="1903759" y="39622"/>
                  </a:lnTo>
                  <a:lnTo>
                    <a:pt x="1906354" y="42740"/>
                  </a:lnTo>
                  <a:lnTo>
                    <a:pt x="1909971" y="48701"/>
                  </a:lnTo>
                  <a:lnTo>
                    <a:pt x="1913614" y="53390"/>
                  </a:lnTo>
                  <a:lnTo>
                    <a:pt x="1916209" y="54936"/>
                  </a:lnTo>
                  <a:lnTo>
                    <a:pt x="1924019" y="61421"/>
                  </a:lnTo>
                  <a:lnTo>
                    <a:pt x="1925840" y="63765"/>
                  </a:lnTo>
                  <a:lnTo>
                    <a:pt x="1929208" y="77533"/>
                  </a:lnTo>
                  <a:lnTo>
                    <a:pt x="1910246" y="80900"/>
                  </a:lnTo>
                  <a:lnTo>
                    <a:pt x="1906079" y="83244"/>
                  </a:lnTo>
                  <a:lnTo>
                    <a:pt x="1907651" y="86886"/>
                  </a:lnTo>
                  <a:lnTo>
                    <a:pt x="1911294" y="91824"/>
                  </a:lnTo>
                  <a:lnTo>
                    <a:pt x="1917008" y="98059"/>
                  </a:lnTo>
                  <a:lnTo>
                    <a:pt x="1921673" y="101426"/>
                  </a:lnTo>
                  <a:lnTo>
                    <a:pt x="1928959" y="110006"/>
                  </a:lnTo>
                  <a:lnTo>
                    <a:pt x="1933101" y="113622"/>
                  </a:lnTo>
                  <a:lnTo>
                    <a:pt x="1939862" y="111029"/>
                  </a:lnTo>
                  <a:lnTo>
                    <a:pt x="1949468" y="109732"/>
                  </a:lnTo>
                  <a:lnTo>
                    <a:pt x="1952587" y="110006"/>
                  </a:lnTo>
                  <a:lnTo>
                    <a:pt x="1951539" y="113897"/>
                  </a:lnTo>
                  <a:lnTo>
                    <a:pt x="1951539" y="125569"/>
                  </a:lnTo>
                  <a:lnTo>
                    <a:pt x="1954159" y="136743"/>
                  </a:lnTo>
                  <a:lnTo>
                    <a:pt x="1957527" y="144275"/>
                  </a:lnTo>
                  <a:lnTo>
                    <a:pt x="1961694" y="150510"/>
                  </a:lnTo>
                  <a:lnTo>
                    <a:pt x="1960122" y="152331"/>
                  </a:lnTo>
                  <a:lnTo>
                    <a:pt x="1958575" y="156222"/>
                  </a:lnTo>
                  <a:lnTo>
                    <a:pt x="1958051" y="159863"/>
                  </a:lnTo>
                  <a:lnTo>
                    <a:pt x="1954932" y="161933"/>
                  </a:lnTo>
                  <a:lnTo>
                    <a:pt x="1956230" y="170513"/>
                  </a:lnTo>
                  <a:lnTo>
                    <a:pt x="1955706" y="174404"/>
                  </a:lnTo>
                  <a:lnTo>
                    <a:pt x="1953885" y="179592"/>
                  </a:lnTo>
                  <a:lnTo>
                    <a:pt x="1954408" y="182460"/>
                  </a:lnTo>
                  <a:lnTo>
                    <a:pt x="1952861" y="184780"/>
                  </a:lnTo>
                  <a:lnTo>
                    <a:pt x="1951290" y="188670"/>
                  </a:lnTo>
                  <a:lnTo>
                    <a:pt x="1949992" y="190241"/>
                  </a:lnTo>
                  <a:lnTo>
                    <a:pt x="1947397" y="194905"/>
                  </a:lnTo>
                  <a:lnTo>
                    <a:pt x="1947397" y="199844"/>
                  </a:lnTo>
                  <a:lnTo>
                    <a:pt x="1944802" y="206079"/>
                  </a:lnTo>
                  <a:lnTo>
                    <a:pt x="1942457" y="209970"/>
                  </a:lnTo>
                  <a:lnTo>
                    <a:pt x="1944029" y="212564"/>
                  </a:lnTo>
                  <a:lnTo>
                    <a:pt x="1943754" y="217502"/>
                  </a:lnTo>
                  <a:lnTo>
                    <a:pt x="1941434" y="218550"/>
                  </a:lnTo>
                  <a:lnTo>
                    <a:pt x="1941683" y="225035"/>
                  </a:lnTo>
                  <a:lnTo>
                    <a:pt x="1937517" y="229199"/>
                  </a:lnTo>
                  <a:lnTo>
                    <a:pt x="1937517" y="231020"/>
                  </a:lnTo>
                  <a:lnTo>
                    <a:pt x="1933624" y="232841"/>
                  </a:lnTo>
                  <a:lnTo>
                    <a:pt x="1930780" y="236981"/>
                  </a:lnTo>
                  <a:lnTo>
                    <a:pt x="1931304" y="238802"/>
                  </a:lnTo>
                  <a:lnTo>
                    <a:pt x="1929483" y="240872"/>
                  </a:lnTo>
                  <a:lnTo>
                    <a:pt x="1923494" y="241670"/>
                  </a:lnTo>
                  <a:lnTo>
                    <a:pt x="1921673" y="242693"/>
                  </a:lnTo>
                  <a:lnTo>
                    <a:pt x="1921948" y="249701"/>
                  </a:lnTo>
                  <a:lnTo>
                    <a:pt x="1926888" y="253617"/>
                  </a:lnTo>
                  <a:lnTo>
                    <a:pt x="1929982" y="254914"/>
                  </a:lnTo>
                  <a:lnTo>
                    <a:pt x="1932602" y="255413"/>
                  </a:lnTo>
                  <a:lnTo>
                    <a:pt x="1937267" y="253866"/>
                  </a:lnTo>
                  <a:lnTo>
                    <a:pt x="1941683" y="253866"/>
                  </a:lnTo>
                  <a:lnTo>
                    <a:pt x="1947672" y="257233"/>
                  </a:lnTo>
                  <a:lnTo>
                    <a:pt x="1951813" y="261124"/>
                  </a:lnTo>
                  <a:lnTo>
                    <a:pt x="1955706" y="266063"/>
                  </a:lnTo>
                  <a:lnTo>
                    <a:pt x="1958051" y="267360"/>
                  </a:lnTo>
                  <a:lnTo>
                    <a:pt x="1962218" y="267360"/>
                  </a:lnTo>
                  <a:lnTo>
                    <a:pt x="1965836" y="266337"/>
                  </a:lnTo>
                  <a:lnTo>
                    <a:pt x="1969229" y="264766"/>
                  </a:lnTo>
                  <a:lnTo>
                    <a:pt x="1975467" y="257508"/>
                  </a:lnTo>
                  <a:lnTo>
                    <a:pt x="1979883" y="255687"/>
                  </a:lnTo>
                  <a:lnTo>
                    <a:pt x="1984549" y="256710"/>
                  </a:lnTo>
                  <a:lnTo>
                    <a:pt x="1991834" y="252569"/>
                  </a:lnTo>
                  <a:lnTo>
                    <a:pt x="2000143" y="248928"/>
                  </a:lnTo>
                  <a:lnTo>
                    <a:pt x="2005083" y="248679"/>
                  </a:lnTo>
                  <a:lnTo>
                    <a:pt x="2014165" y="252046"/>
                  </a:lnTo>
                  <a:lnTo>
                    <a:pt x="2016760" y="250998"/>
                  </a:lnTo>
                  <a:lnTo>
                    <a:pt x="2018332" y="248404"/>
                  </a:lnTo>
                  <a:lnTo>
                    <a:pt x="2020652" y="242169"/>
                  </a:lnTo>
                  <a:lnTo>
                    <a:pt x="2024045" y="237505"/>
                  </a:lnTo>
                  <a:lnTo>
                    <a:pt x="2027164" y="231270"/>
                  </a:lnTo>
                  <a:lnTo>
                    <a:pt x="2028986" y="229973"/>
                  </a:lnTo>
                  <a:lnTo>
                    <a:pt x="2028711" y="227105"/>
                  </a:lnTo>
                  <a:lnTo>
                    <a:pt x="2025867" y="226855"/>
                  </a:lnTo>
                  <a:lnTo>
                    <a:pt x="2021176" y="228925"/>
                  </a:lnTo>
                  <a:lnTo>
                    <a:pt x="2017534" y="229199"/>
                  </a:lnTo>
                  <a:lnTo>
                    <a:pt x="2012094" y="226855"/>
                  </a:lnTo>
                  <a:lnTo>
                    <a:pt x="2009749" y="223488"/>
                  </a:lnTo>
                  <a:lnTo>
                    <a:pt x="2008975" y="216480"/>
                  </a:lnTo>
                  <a:lnTo>
                    <a:pt x="2010522" y="212838"/>
                  </a:lnTo>
                  <a:lnTo>
                    <a:pt x="2012094" y="211541"/>
                  </a:lnTo>
                  <a:lnTo>
                    <a:pt x="2020403" y="208947"/>
                  </a:lnTo>
                  <a:lnTo>
                    <a:pt x="2025069" y="206079"/>
                  </a:lnTo>
                  <a:lnTo>
                    <a:pt x="2040663" y="200118"/>
                  </a:lnTo>
                  <a:lnTo>
                    <a:pt x="2045353" y="199844"/>
                  </a:lnTo>
                  <a:lnTo>
                    <a:pt x="2047674" y="200617"/>
                  </a:lnTo>
                  <a:lnTo>
                    <a:pt x="2049246" y="203236"/>
                  </a:lnTo>
                  <a:lnTo>
                    <a:pt x="2048971" y="204782"/>
                  </a:lnTo>
                  <a:lnTo>
                    <a:pt x="2050543" y="208947"/>
                  </a:lnTo>
                  <a:lnTo>
                    <a:pt x="2053911" y="211791"/>
                  </a:lnTo>
                  <a:lnTo>
                    <a:pt x="2059376" y="212065"/>
                  </a:lnTo>
                  <a:lnTo>
                    <a:pt x="2061721" y="213611"/>
                  </a:lnTo>
                  <a:lnTo>
                    <a:pt x="2068732" y="215432"/>
                  </a:lnTo>
                  <a:lnTo>
                    <a:pt x="2072624" y="218275"/>
                  </a:lnTo>
                  <a:lnTo>
                    <a:pt x="2074695" y="221668"/>
                  </a:lnTo>
                  <a:lnTo>
                    <a:pt x="2075993" y="230222"/>
                  </a:lnTo>
                  <a:lnTo>
                    <a:pt x="2078338" y="234637"/>
                  </a:lnTo>
                  <a:lnTo>
                    <a:pt x="2085349" y="236457"/>
                  </a:lnTo>
                  <a:lnTo>
                    <a:pt x="2085099" y="238029"/>
                  </a:lnTo>
                  <a:lnTo>
                    <a:pt x="2085873" y="243466"/>
                  </a:lnTo>
                  <a:lnTo>
                    <a:pt x="2087944" y="248404"/>
                  </a:lnTo>
                  <a:lnTo>
                    <a:pt x="2091861" y="248679"/>
                  </a:lnTo>
                  <a:lnTo>
                    <a:pt x="2094182" y="247631"/>
                  </a:lnTo>
                  <a:lnTo>
                    <a:pt x="2094980" y="245810"/>
                  </a:lnTo>
                  <a:lnTo>
                    <a:pt x="2097825" y="245810"/>
                  </a:lnTo>
                  <a:lnTo>
                    <a:pt x="2103812" y="248155"/>
                  </a:lnTo>
                  <a:lnTo>
                    <a:pt x="2104062" y="246858"/>
                  </a:lnTo>
                  <a:lnTo>
                    <a:pt x="2107181" y="245561"/>
                  </a:lnTo>
                  <a:lnTo>
                    <a:pt x="2109002" y="246334"/>
                  </a:lnTo>
                  <a:lnTo>
                    <a:pt x="2118609" y="242693"/>
                  </a:lnTo>
                  <a:lnTo>
                    <a:pt x="2119656" y="240373"/>
                  </a:lnTo>
                  <a:lnTo>
                    <a:pt x="2124846" y="234138"/>
                  </a:lnTo>
                  <a:lnTo>
                    <a:pt x="2129263" y="235684"/>
                  </a:lnTo>
                  <a:lnTo>
                    <a:pt x="2130809" y="235160"/>
                  </a:lnTo>
                  <a:lnTo>
                    <a:pt x="2132107" y="232567"/>
                  </a:lnTo>
                  <a:lnTo>
                    <a:pt x="2138095" y="234138"/>
                  </a:lnTo>
                  <a:lnTo>
                    <a:pt x="2142262" y="232317"/>
                  </a:lnTo>
                  <a:lnTo>
                    <a:pt x="2149522" y="231793"/>
                  </a:lnTo>
                  <a:lnTo>
                    <a:pt x="2155510" y="234387"/>
                  </a:lnTo>
                  <a:lnTo>
                    <a:pt x="2159652" y="230496"/>
                  </a:lnTo>
                  <a:lnTo>
                    <a:pt x="2162771" y="231793"/>
                  </a:lnTo>
                  <a:lnTo>
                    <a:pt x="2165116" y="230247"/>
                  </a:lnTo>
                  <a:lnTo>
                    <a:pt x="2171604" y="227379"/>
                  </a:lnTo>
                  <a:lnTo>
                    <a:pt x="2171354" y="224261"/>
                  </a:lnTo>
                  <a:lnTo>
                    <a:pt x="2178614" y="219323"/>
                  </a:lnTo>
                  <a:lnTo>
                    <a:pt x="2177592" y="217253"/>
                  </a:lnTo>
                  <a:lnTo>
                    <a:pt x="2187198" y="216480"/>
                  </a:lnTo>
                  <a:lnTo>
                    <a:pt x="2192911" y="214659"/>
                  </a:lnTo>
                  <a:lnTo>
                    <a:pt x="2193435" y="210494"/>
                  </a:lnTo>
                  <a:lnTo>
                    <a:pt x="2200971" y="207651"/>
                  </a:lnTo>
                  <a:lnTo>
                    <a:pt x="2207981" y="206079"/>
                  </a:lnTo>
                  <a:lnTo>
                    <a:pt x="2211350" y="200891"/>
                  </a:lnTo>
                  <a:lnTo>
                    <a:pt x="2219659" y="202188"/>
                  </a:lnTo>
                  <a:lnTo>
                    <a:pt x="2223301" y="204009"/>
                  </a:lnTo>
                  <a:lnTo>
                    <a:pt x="2224349" y="202188"/>
                  </a:lnTo>
                  <a:lnTo>
                    <a:pt x="2227718" y="183483"/>
                  </a:lnTo>
                  <a:lnTo>
                    <a:pt x="2229788" y="176474"/>
                  </a:lnTo>
                  <a:lnTo>
                    <a:pt x="2229539" y="167645"/>
                  </a:lnTo>
                  <a:lnTo>
                    <a:pt x="2229788" y="159863"/>
                  </a:lnTo>
                  <a:lnTo>
                    <a:pt x="2228765" y="154675"/>
                  </a:lnTo>
                  <a:lnTo>
                    <a:pt x="2227718" y="152580"/>
                  </a:lnTo>
                  <a:lnTo>
                    <a:pt x="2233431" y="149213"/>
                  </a:lnTo>
                  <a:lnTo>
                    <a:pt x="2237847" y="148166"/>
                  </a:lnTo>
                  <a:lnTo>
                    <a:pt x="2245133" y="143502"/>
                  </a:lnTo>
                  <a:lnTo>
                    <a:pt x="2247977" y="149213"/>
                  </a:lnTo>
                  <a:lnTo>
                    <a:pt x="2251870" y="158566"/>
                  </a:lnTo>
                  <a:lnTo>
                    <a:pt x="2257858" y="173631"/>
                  </a:lnTo>
                  <a:lnTo>
                    <a:pt x="2266166" y="193359"/>
                  </a:lnTo>
                  <a:lnTo>
                    <a:pt x="2271356" y="189219"/>
                  </a:lnTo>
                  <a:lnTo>
                    <a:pt x="2276296" y="186600"/>
                  </a:lnTo>
                  <a:lnTo>
                    <a:pt x="2280713" y="183483"/>
                  </a:lnTo>
                  <a:lnTo>
                    <a:pt x="2285129" y="179342"/>
                  </a:lnTo>
                  <a:lnTo>
                    <a:pt x="2289819" y="176225"/>
                  </a:lnTo>
                  <a:lnTo>
                    <a:pt x="2294485" y="175452"/>
                  </a:lnTo>
                  <a:lnTo>
                    <a:pt x="2297604" y="173107"/>
                  </a:lnTo>
                  <a:lnTo>
                    <a:pt x="2301771" y="170763"/>
                  </a:lnTo>
                  <a:lnTo>
                    <a:pt x="2308507" y="166348"/>
                  </a:lnTo>
                  <a:lnTo>
                    <a:pt x="2316841" y="162707"/>
                  </a:lnTo>
                  <a:lnTo>
                    <a:pt x="2319685" y="162208"/>
                  </a:lnTo>
                  <a:lnTo>
                    <a:pt x="2326173" y="159863"/>
                  </a:lnTo>
                  <a:lnTo>
                    <a:pt x="2330863" y="157519"/>
                  </a:lnTo>
                  <a:lnTo>
                    <a:pt x="2332934" y="159614"/>
                  </a:lnTo>
                  <a:lnTo>
                    <a:pt x="2330589" y="160636"/>
                  </a:lnTo>
                  <a:lnTo>
                    <a:pt x="2325674" y="164527"/>
                  </a:lnTo>
                  <a:lnTo>
                    <a:pt x="2330339" y="168692"/>
                  </a:lnTo>
                  <a:lnTo>
                    <a:pt x="2331113" y="173880"/>
                  </a:lnTo>
                  <a:lnTo>
                    <a:pt x="2332161" y="176225"/>
                  </a:lnTo>
                  <a:lnTo>
                    <a:pt x="2338124" y="182984"/>
                  </a:lnTo>
                  <a:lnTo>
                    <a:pt x="2339422" y="185303"/>
                  </a:lnTo>
                  <a:lnTo>
                    <a:pt x="2340993" y="191289"/>
                  </a:lnTo>
                  <a:lnTo>
                    <a:pt x="2342041" y="197774"/>
                  </a:lnTo>
                  <a:lnTo>
                    <a:pt x="2341767" y="205830"/>
                  </a:lnTo>
                  <a:lnTo>
                    <a:pt x="2342565" y="209471"/>
                  </a:lnTo>
                  <a:lnTo>
                    <a:pt x="2344636" y="213611"/>
                  </a:lnTo>
                  <a:lnTo>
                    <a:pt x="2345933" y="217777"/>
                  </a:lnTo>
                  <a:lnTo>
                    <a:pt x="2345933" y="226855"/>
                  </a:lnTo>
                  <a:lnTo>
                    <a:pt x="2342814" y="234911"/>
                  </a:lnTo>
                  <a:lnTo>
                    <a:pt x="2342291" y="239326"/>
                  </a:lnTo>
                  <a:lnTo>
                    <a:pt x="2343862" y="244015"/>
                  </a:lnTo>
                  <a:lnTo>
                    <a:pt x="2348004" y="249202"/>
                  </a:lnTo>
                  <a:lnTo>
                    <a:pt x="2353468" y="261673"/>
                  </a:lnTo>
                  <a:lnTo>
                    <a:pt x="2356313" y="265040"/>
                  </a:lnTo>
                  <a:lnTo>
                    <a:pt x="2363075" y="267384"/>
                  </a:lnTo>
                  <a:lnTo>
                    <a:pt x="2368264" y="268407"/>
                  </a:lnTo>
                  <a:lnTo>
                    <a:pt x="2376074" y="268407"/>
                  </a:lnTo>
                  <a:lnTo>
                    <a:pt x="2382037" y="268931"/>
                  </a:lnTo>
                  <a:lnTo>
                    <a:pt x="2385405" y="271026"/>
                  </a:lnTo>
                  <a:lnTo>
                    <a:pt x="2393215" y="279331"/>
                  </a:lnTo>
                  <a:lnTo>
                    <a:pt x="2396858" y="280878"/>
                  </a:lnTo>
                  <a:lnTo>
                    <a:pt x="2400750" y="280878"/>
                  </a:lnTo>
                  <a:lnTo>
                    <a:pt x="2407511" y="279057"/>
                  </a:lnTo>
                  <a:lnTo>
                    <a:pt x="2418415" y="279057"/>
                  </a:lnTo>
                  <a:lnTo>
                    <a:pt x="2424378" y="281925"/>
                  </a:lnTo>
                  <a:lnTo>
                    <a:pt x="2427771" y="281676"/>
                  </a:lnTo>
                  <a:lnTo>
                    <a:pt x="2432712" y="279331"/>
                  </a:lnTo>
                  <a:lnTo>
                    <a:pt x="2434783" y="279855"/>
                  </a:lnTo>
                  <a:lnTo>
                    <a:pt x="2440222" y="284768"/>
                  </a:lnTo>
                  <a:lnTo>
                    <a:pt x="2443615" y="285816"/>
                  </a:lnTo>
                  <a:lnTo>
                    <a:pt x="2443864" y="287637"/>
                  </a:lnTo>
                  <a:lnTo>
                    <a:pt x="2439448" y="289707"/>
                  </a:lnTo>
                  <a:lnTo>
                    <a:pt x="2439723" y="295942"/>
                  </a:lnTo>
                  <a:lnTo>
                    <a:pt x="2441793" y="302701"/>
                  </a:lnTo>
                  <a:lnTo>
                    <a:pt x="2444139" y="304771"/>
                  </a:lnTo>
                  <a:lnTo>
                    <a:pt x="2449853" y="304522"/>
                  </a:lnTo>
                  <a:lnTo>
                    <a:pt x="2454518" y="305295"/>
                  </a:lnTo>
                  <a:lnTo>
                    <a:pt x="2457387" y="306866"/>
                  </a:lnTo>
                  <a:lnTo>
                    <a:pt x="2460756" y="312054"/>
                  </a:lnTo>
                  <a:lnTo>
                    <a:pt x="2462303" y="319312"/>
                  </a:lnTo>
                  <a:lnTo>
                    <a:pt x="2464399" y="322429"/>
                  </a:lnTo>
                  <a:lnTo>
                    <a:pt x="2468541" y="326071"/>
                  </a:lnTo>
                  <a:lnTo>
                    <a:pt x="2474779" y="328665"/>
                  </a:lnTo>
                  <a:lnTo>
                    <a:pt x="2476874" y="328665"/>
                  </a:lnTo>
                  <a:lnTo>
                    <a:pt x="2479993" y="325547"/>
                  </a:lnTo>
                  <a:lnTo>
                    <a:pt x="2481540" y="325298"/>
                  </a:lnTo>
                  <a:lnTo>
                    <a:pt x="2486206" y="326595"/>
                  </a:lnTo>
                  <a:lnTo>
                    <a:pt x="2490622" y="328415"/>
                  </a:lnTo>
                  <a:lnTo>
                    <a:pt x="2487004" y="331259"/>
                  </a:lnTo>
                  <a:lnTo>
                    <a:pt x="2480492" y="335424"/>
                  </a:lnTo>
                  <a:lnTo>
                    <a:pt x="2474529" y="341135"/>
                  </a:lnTo>
                  <a:lnTo>
                    <a:pt x="2472957" y="340088"/>
                  </a:lnTo>
                  <a:lnTo>
                    <a:pt x="2468041" y="345026"/>
                  </a:lnTo>
                  <a:lnTo>
                    <a:pt x="2464399" y="346074"/>
                  </a:lnTo>
                  <a:lnTo>
                    <a:pt x="2455292" y="354903"/>
                  </a:lnTo>
                  <a:lnTo>
                    <a:pt x="2450102" y="355676"/>
                  </a:lnTo>
                  <a:lnTo>
                    <a:pt x="2449328" y="358544"/>
                  </a:lnTo>
                  <a:lnTo>
                    <a:pt x="2445936" y="359567"/>
                  </a:lnTo>
                  <a:lnTo>
                    <a:pt x="2442567" y="363483"/>
                  </a:lnTo>
                  <a:lnTo>
                    <a:pt x="2442318" y="368670"/>
                  </a:lnTo>
                  <a:lnTo>
                    <a:pt x="2439723" y="371015"/>
                  </a:lnTo>
                  <a:lnTo>
                    <a:pt x="2437103" y="374631"/>
                  </a:lnTo>
                  <a:lnTo>
                    <a:pt x="2441020" y="379046"/>
                  </a:lnTo>
                  <a:lnTo>
                    <a:pt x="2442043" y="382163"/>
                  </a:lnTo>
                  <a:lnTo>
                    <a:pt x="2442318" y="388673"/>
                  </a:lnTo>
                  <a:lnTo>
                    <a:pt x="2445936" y="394385"/>
                  </a:lnTo>
                  <a:lnTo>
                    <a:pt x="2452173" y="401119"/>
                  </a:lnTo>
                  <a:lnTo>
                    <a:pt x="2453745" y="402939"/>
                  </a:lnTo>
                  <a:lnTo>
                    <a:pt x="2451150" y="408925"/>
                  </a:lnTo>
                  <a:lnTo>
                    <a:pt x="2441020" y="418528"/>
                  </a:lnTo>
                  <a:lnTo>
                    <a:pt x="2437902" y="420598"/>
                  </a:lnTo>
                  <a:lnTo>
                    <a:pt x="2432437" y="428130"/>
                  </a:lnTo>
                  <a:lnTo>
                    <a:pt x="2426449" y="430724"/>
                  </a:lnTo>
                  <a:lnTo>
                    <a:pt x="2418939" y="435413"/>
                  </a:lnTo>
                  <a:lnTo>
                    <a:pt x="2418140" y="434889"/>
                  </a:lnTo>
                  <a:lnTo>
                    <a:pt x="2412951" y="437757"/>
                  </a:lnTo>
                  <a:lnTo>
                    <a:pt x="2413724" y="442421"/>
                  </a:lnTo>
                  <a:lnTo>
                    <a:pt x="2412951" y="447609"/>
                  </a:lnTo>
                  <a:lnTo>
                    <a:pt x="2410880" y="449430"/>
                  </a:lnTo>
                  <a:lnTo>
                    <a:pt x="2407486" y="450727"/>
                  </a:lnTo>
                  <a:lnTo>
                    <a:pt x="2402546" y="452024"/>
                  </a:lnTo>
                  <a:lnTo>
                    <a:pt x="2394512" y="452298"/>
                  </a:lnTo>
                  <a:lnTo>
                    <a:pt x="2389572" y="452797"/>
                  </a:lnTo>
                  <a:lnTo>
                    <a:pt x="2383584" y="454368"/>
                  </a:lnTo>
                  <a:lnTo>
                    <a:pt x="2371633" y="434889"/>
                  </a:lnTo>
                  <a:lnTo>
                    <a:pt x="2366717" y="426833"/>
                  </a:lnTo>
                  <a:lnTo>
                    <a:pt x="2362026" y="417231"/>
                  </a:lnTo>
                  <a:lnTo>
                    <a:pt x="2357885" y="408651"/>
                  </a:lnTo>
                  <a:lnTo>
                    <a:pt x="2351372" y="409175"/>
                  </a:lnTo>
                  <a:lnTo>
                    <a:pt x="2346957" y="409175"/>
                  </a:lnTo>
                  <a:lnTo>
                    <a:pt x="2339696" y="409948"/>
                  </a:lnTo>
                  <a:lnTo>
                    <a:pt x="2335005" y="409948"/>
                  </a:lnTo>
                  <a:lnTo>
                    <a:pt x="2330339" y="408925"/>
                  </a:lnTo>
                  <a:lnTo>
                    <a:pt x="2325649" y="409175"/>
                  </a:lnTo>
                  <a:lnTo>
                    <a:pt x="2319411" y="408127"/>
                  </a:lnTo>
                  <a:lnTo>
                    <a:pt x="2317615" y="408651"/>
                  </a:lnTo>
                  <a:lnTo>
                    <a:pt x="2312150" y="413340"/>
                  </a:lnTo>
                  <a:lnTo>
                    <a:pt x="2308507" y="414637"/>
                  </a:lnTo>
                  <a:lnTo>
                    <a:pt x="2306686" y="416183"/>
                  </a:lnTo>
                  <a:lnTo>
                    <a:pt x="2307485" y="421396"/>
                  </a:lnTo>
                  <a:lnTo>
                    <a:pt x="2312400" y="423990"/>
                  </a:lnTo>
                  <a:lnTo>
                    <a:pt x="2315269" y="429701"/>
                  </a:lnTo>
                  <a:lnTo>
                    <a:pt x="2318637" y="443194"/>
                  </a:lnTo>
                  <a:lnTo>
                    <a:pt x="2322280" y="459556"/>
                  </a:lnTo>
                  <a:lnTo>
                    <a:pt x="2316566" y="463446"/>
                  </a:lnTo>
                  <a:lnTo>
                    <a:pt x="2311102" y="464494"/>
                  </a:lnTo>
                  <a:lnTo>
                    <a:pt x="2310853" y="468659"/>
                  </a:lnTo>
                  <a:lnTo>
                    <a:pt x="2308507" y="470979"/>
                  </a:lnTo>
                  <a:lnTo>
                    <a:pt x="2297355" y="469682"/>
                  </a:lnTo>
                  <a:lnTo>
                    <a:pt x="2294236" y="470205"/>
                  </a:lnTo>
                  <a:lnTo>
                    <a:pt x="2291367" y="472276"/>
                  </a:lnTo>
                  <a:lnTo>
                    <a:pt x="2286701" y="469432"/>
                  </a:lnTo>
                  <a:lnTo>
                    <a:pt x="2280189" y="475393"/>
                  </a:lnTo>
                  <a:lnTo>
                    <a:pt x="2277868" y="478511"/>
                  </a:lnTo>
                  <a:lnTo>
                    <a:pt x="2274475" y="480855"/>
                  </a:lnTo>
                  <a:lnTo>
                    <a:pt x="2270059" y="481878"/>
                  </a:lnTo>
                  <a:lnTo>
                    <a:pt x="2266690" y="483699"/>
                  </a:lnTo>
                  <a:lnTo>
                    <a:pt x="2263322" y="483449"/>
                  </a:lnTo>
                  <a:lnTo>
                    <a:pt x="2260976" y="486567"/>
                  </a:lnTo>
                  <a:lnTo>
                    <a:pt x="2251620" y="486567"/>
                  </a:lnTo>
                  <a:lnTo>
                    <a:pt x="2245907" y="485519"/>
                  </a:lnTo>
                  <a:lnTo>
                    <a:pt x="2239918" y="486567"/>
                  </a:lnTo>
                  <a:lnTo>
                    <a:pt x="2239394" y="493825"/>
                  </a:lnTo>
                  <a:lnTo>
                    <a:pt x="2236275" y="496169"/>
                  </a:lnTo>
                  <a:lnTo>
                    <a:pt x="2234479" y="502155"/>
                  </a:lnTo>
                  <a:lnTo>
                    <a:pt x="2236550" y="502155"/>
                  </a:lnTo>
                  <a:lnTo>
                    <a:pt x="2239145" y="504998"/>
                  </a:lnTo>
                  <a:lnTo>
                    <a:pt x="2242513" y="507093"/>
                  </a:lnTo>
                  <a:lnTo>
                    <a:pt x="2239394" y="509413"/>
                  </a:lnTo>
                  <a:lnTo>
                    <a:pt x="2235253" y="509163"/>
                  </a:lnTo>
                  <a:lnTo>
                    <a:pt x="2235502" y="513054"/>
                  </a:lnTo>
                  <a:lnTo>
                    <a:pt x="2233431" y="513578"/>
                  </a:lnTo>
                  <a:lnTo>
                    <a:pt x="2231859" y="511234"/>
                  </a:lnTo>
                  <a:lnTo>
                    <a:pt x="2229788" y="510186"/>
                  </a:lnTo>
                  <a:lnTo>
                    <a:pt x="2227443" y="510984"/>
                  </a:lnTo>
                  <a:lnTo>
                    <a:pt x="2225647" y="512805"/>
                  </a:lnTo>
                  <a:lnTo>
                    <a:pt x="2225896" y="517220"/>
                  </a:lnTo>
                  <a:lnTo>
                    <a:pt x="2232383" y="521360"/>
                  </a:lnTo>
                  <a:lnTo>
                    <a:pt x="2232134" y="526822"/>
                  </a:lnTo>
                  <a:lnTo>
                    <a:pt x="2238097" y="534604"/>
                  </a:lnTo>
                  <a:lnTo>
                    <a:pt x="2242788" y="530463"/>
                  </a:lnTo>
                  <a:lnTo>
                    <a:pt x="2246929" y="531237"/>
                  </a:lnTo>
                  <a:lnTo>
                    <a:pt x="2248501" y="537472"/>
                  </a:lnTo>
                  <a:lnTo>
                    <a:pt x="2245907" y="538768"/>
                  </a:lnTo>
                  <a:lnTo>
                    <a:pt x="2240966" y="535401"/>
                  </a:lnTo>
                  <a:lnTo>
                    <a:pt x="2241490" y="538494"/>
                  </a:lnTo>
                  <a:lnTo>
                    <a:pt x="2244334" y="540315"/>
                  </a:lnTo>
                  <a:lnTo>
                    <a:pt x="2244334" y="545528"/>
                  </a:lnTo>
                  <a:lnTo>
                    <a:pt x="2245382" y="548371"/>
                  </a:lnTo>
                  <a:lnTo>
                    <a:pt x="2243037" y="549144"/>
                  </a:lnTo>
                  <a:lnTo>
                    <a:pt x="2241740" y="545528"/>
                  </a:lnTo>
                  <a:lnTo>
                    <a:pt x="2239669" y="543956"/>
                  </a:lnTo>
                  <a:lnTo>
                    <a:pt x="2237573" y="545253"/>
                  </a:lnTo>
                  <a:lnTo>
                    <a:pt x="2243037" y="550192"/>
                  </a:lnTo>
                  <a:lnTo>
                    <a:pt x="2243037" y="554357"/>
                  </a:lnTo>
                  <a:lnTo>
                    <a:pt x="2236799" y="560068"/>
                  </a:lnTo>
                  <a:lnTo>
                    <a:pt x="2236550" y="558248"/>
                  </a:lnTo>
                  <a:lnTo>
                    <a:pt x="2233955" y="555130"/>
                  </a:lnTo>
                  <a:lnTo>
                    <a:pt x="2231086" y="553559"/>
                  </a:lnTo>
                  <a:lnTo>
                    <a:pt x="2228491" y="549942"/>
                  </a:lnTo>
                  <a:lnTo>
                    <a:pt x="2227967" y="547847"/>
                  </a:lnTo>
                  <a:lnTo>
                    <a:pt x="2225123" y="548121"/>
                  </a:lnTo>
                  <a:lnTo>
                    <a:pt x="2222528" y="550192"/>
                  </a:lnTo>
                  <a:lnTo>
                    <a:pt x="2214194" y="553309"/>
                  </a:lnTo>
                  <a:lnTo>
                    <a:pt x="2205886" y="555130"/>
                  </a:lnTo>
                  <a:lnTo>
                    <a:pt x="2201470" y="557474"/>
                  </a:lnTo>
                  <a:lnTo>
                    <a:pt x="2187697" y="559270"/>
                  </a:lnTo>
                  <a:lnTo>
                    <a:pt x="2183280" y="561615"/>
                  </a:lnTo>
                  <a:lnTo>
                    <a:pt x="2184079" y="565506"/>
                  </a:lnTo>
                  <a:lnTo>
                    <a:pt x="2181209" y="567601"/>
                  </a:lnTo>
                  <a:lnTo>
                    <a:pt x="2178864" y="573312"/>
                  </a:lnTo>
                  <a:lnTo>
                    <a:pt x="2176269" y="575632"/>
                  </a:lnTo>
                  <a:lnTo>
                    <a:pt x="2175770" y="578749"/>
                  </a:lnTo>
                  <a:lnTo>
                    <a:pt x="2169258" y="581617"/>
                  </a:lnTo>
                  <a:lnTo>
                    <a:pt x="2161224" y="584211"/>
                  </a:lnTo>
                  <a:lnTo>
                    <a:pt x="2159128" y="587578"/>
                  </a:lnTo>
                  <a:lnTo>
                    <a:pt x="2154462" y="591993"/>
                  </a:lnTo>
                  <a:lnTo>
                    <a:pt x="2153165" y="592791"/>
                  </a:lnTo>
                  <a:lnTo>
                    <a:pt x="2149772" y="606808"/>
                  </a:lnTo>
                  <a:lnTo>
                    <a:pt x="2146678" y="615388"/>
                  </a:lnTo>
                  <a:lnTo>
                    <a:pt x="2148749" y="620825"/>
                  </a:lnTo>
                  <a:lnTo>
                    <a:pt x="2150570" y="630951"/>
                  </a:lnTo>
                  <a:lnTo>
                    <a:pt x="2152117" y="634069"/>
                  </a:lnTo>
                  <a:lnTo>
                    <a:pt x="2153938" y="640578"/>
                  </a:lnTo>
                  <a:lnTo>
                    <a:pt x="2154462" y="644719"/>
                  </a:lnTo>
                  <a:lnTo>
                    <a:pt x="2156783" y="650704"/>
                  </a:lnTo>
                  <a:lnTo>
                    <a:pt x="2163295" y="658236"/>
                  </a:lnTo>
                  <a:lnTo>
                    <a:pt x="2167711" y="660556"/>
                  </a:lnTo>
                  <a:lnTo>
                    <a:pt x="2173674" y="657438"/>
                  </a:lnTo>
                  <a:lnTo>
                    <a:pt x="2171853" y="665494"/>
                  </a:lnTo>
                  <a:lnTo>
                    <a:pt x="2168235" y="672777"/>
                  </a:lnTo>
                  <a:lnTo>
                    <a:pt x="2169009" y="677192"/>
                  </a:lnTo>
                  <a:lnTo>
                    <a:pt x="2169009" y="681856"/>
                  </a:lnTo>
                  <a:lnTo>
                    <a:pt x="2170056" y="687567"/>
                  </a:lnTo>
                  <a:lnTo>
                    <a:pt x="2173150" y="690959"/>
                  </a:lnTo>
                  <a:lnTo>
                    <a:pt x="2176020" y="692256"/>
                  </a:lnTo>
                  <a:lnTo>
                    <a:pt x="2182507" y="690161"/>
                  </a:lnTo>
                  <a:lnTo>
                    <a:pt x="2186923" y="697693"/>
                  </a:lnTo>
                  <a:lnTo>
                    <a:pt x="2189518" y="698491"/>
                  </a:lnTo>
                  <a:lnTo>
                    <a:pt x="2194458" y="702382"/>
                  </a:lnTo>
                  <a:lnTo>
                    <a:pt x="2195756" y="706797"/>
                  </a:lnTo>
                  <a:lnTo>
                    <a:pt x="2194208" y="710688"/>
                  </a:lnTo>
                  <a:lnTo>
                    <a:pt x="2195756" y="712508"/>
                  </a:lnTo>
                  <a:lnTo>
                    <a:pt x="2203041" y="713556"/>
                  </a:lnTo>
                  <a:lnTo>
                    <a:pt x="2207183" y="716674"/>
                  </a:lnTo>
                  <a:lnTo>
                    <a:pt x="2211874" y="716399"/>
                  </a:lnTo>
                  <a:lnTo>
                    <a:pt x="2211350" y="721088"/>
                  </a:lnTo>
                  <a:lnTo>
                    <a:pt x="2200696" y="720814"/>
                  </a:lnTo>
                  <a:lnTo>
                    <a:pt x="2193435" y="726276"/>
                  </a:lnTo>
                  <a:lnTo>
                    <a:pt x="2190042" y="726026"/>
                  </a:lnTo>
                  <a:lnTo>
                    <a:pt x="2184603" y="728346"/>
                  </a:lnTo>
                  <a:lnTo>
                    <a:pt x="2177841" y="730940"/>
                  </a:lnTo>
                  <a:lnTo>
                    <a:pt x="2180960" y="737449"/>
                  </a:lnTo>
                  <a:lnTo>
                    <a:pt x="2179663" y="741340"/>
                  </a:lnTo>
                  <a:lnTo>
                    <a:pt x="2176294" y="743934"/>
                  </a:lnTo>
                  <a:lnTo>
                    <a:pt x="2176294" y="747301"/>
                  </a:lnTo>
                  <a:lnTo>
                    <a:pt x="2174723" y="754833"/>
                  </a:lnTo>
                  <a:lnTo>
                    <a:pt x="2176020" y="758724"/>
                  </a:lnTo>
                  <a:lnTo>
                    <a:pt x="2178889" y="763413"/>
                  </a:lnTo>
                  <a:lnTo>
                    <a:pt x="2175246" y="763413"/>
                  </a:lnTo>
                  <a:lnTo>
                    <a:pt x="2168235" y="762640"/>
                  </a:lnTo>
                  <a:lnTo>
                    <a:pt x="2164343" y="762640"/>
                  </a:lnTo>
                  <a:lnTo>
                    <a:pt x="2160176" y="760296"/>
                  </a:lnTo>
                  <a:lnTo>
                    <a:pt x="2155760" y="759522"/>
                  </a:lnTo>
                  <a:lnTo>
                    <a:pt x="2146154" y="760545"/>
                  </a:lnTo>
                  <a:lnTo>
                    <a:pt x="2140939" y="760296"/>
                  </a:lnTo>
                  <a:lnTo>
                    <a:pt x="2136797" y="761318"/>
                  </a:lnTo>
                  <a:lnTo>
                    <a:pt x="2137322" y="766780"/>
                  </a:lnTo>
                  <a:lnTo>
                    <a:pt x="2142511" y="768077"/>
                  </a:lnTo>
                  <a:lnTo>
                    <a:pt x="2148474" y="771469"/>
                  </a:lnTo>
                  <a:lnTo>
                    <a:pt x="2151867" y="775085"/>
                  </a:lnTo>
                  <a:lnTo>
                    <a:pt x="2153415" y="778727"/>
                  </a:lnTo>
                  <a:lnTo>
                    <a:pt x="2157581" y="780548"/>
                  </a:lnTo>
                  <a:lnTo>
                    <a:pt x="2161997" y="781321"/>
                  </a:lnTo>
                  <a:lnTo>
                    <a:pt x="2163819" y="783416"/>
                  </a:lnTo>
                  <a:lnTo>
                    <a:pt x="2167960" y="785212"/>
                  </a:lnTo>
                  <a:lnTo>
                    <a:pt x="2169009" y="789127"/>
                  </a:lnTo>
                  <a:lnTo>
                    <a:pt x="2172128" y="791198"/>
                  </a:lnTo>
                  <a:lnTo>
                    <a:pt x="2173150" y="797433"/>
                  </a:lnTo>
                  <a:lnTo>
                    <a:pt x="2169533" y="798979"/>
                  </a:lnTo>
                  <a:lnTo>
                    <a:pt x="2166664" y="801074"/>
                  </a:lnTo>
                  <a:lnTo>
                    <a:pt x="2164592" y="807309"/>
                  </a:lnTo>
                  <a:lnTo>
                    <a:pt x="2164592" y="811200"/>
                  </a:lnTo>
                  <a:lnTo>
                    <a:pt x="2166664" y="815864"/>
                  </a:lnTo>
                  <a:lnTo>
                    <a:pt x="2166164" y="820803"/>
                  </a:lnTo>
                  <a:lnTo>
                    <a:pt x="2167187" y="823920"/>
                  </a:lnTo>
                  <a:lnTo>
                    <a:pt x="2168485" y="832749"/>
                  </a:lnTo>
                  <a:lnTo>
                    <a:pt x="2172377" y="845469"/>
                  </a:lnTo>
                  <a:lnTo>
                    <a:pt x="2174198" y="849360"/>
                  </a:lnTo>
                  <a:lnTo>
                    <a:pt x="2169782" y="851705"/>
                  </a:lnTo>
                  <a:lnTo>
                    <a:pt x="2162771" y="849884"/>
                  </a:lnTo>
                  <a:lnTo>
                    <a:pt x="2157057" y="849634"/>
                  </a:lnTo>
                  <a:lnTo>
                    <a:pt x="2151593" y="851705"/>
                  </a:lnTo>
                  <a:lnTo>
                    <a:pt x="2146927" y="856119"/>
                  </a:lnTo>
                  <a:lnTo>
                    <a:pt x="2143808" y="855870"/>
                  </a:lnTo>
                  <a:lnTo>
                    <a:pt x="2140166" y="854573"/>
                  </a:lnTo>
                  <a:lnTo>
                    <a:pt x="2136273" y="854573"/>
                  </a:lnTo>
                  <a:lnTo>
                    <a:pt x="2133678" y="855870"/>
                  </a:lnTo>
                  <a:lnTo>
                    <a:pt x="2130559" y="852228"/>
                  </a:lnTo>
                  <a:lnTo>
                    <a:pt x="2130036" y="848337"/>
                  </a:lnTo>
                  <a:lnTo>
                    <a:pt x="2133154" y="833273"/>
                  </a:lnTo>
                  <a:lnTo>
                    <a:pt x="2129537" y="831702"/>
                  </a:lnTo>
                  <a:lnTo>
                    <a:pt x="2123798" y="827811"/>
                  </a:lnTo>
                  <a:lnTo>
                    <a:pt x="2119906" y="825990"/>
                  </a:lnTo>
                  <a:lnTo>
                    <a:pt x="2115490" y="823147"/>
                  </a:lnTo>
                  <a:lnTo>
                    <a:pt x="2114192" y="820279"/>
                  </a:lnTo>
                  <a:lnTo>
                    <a:pt x="2109776" y="814842"/>
                  </a:lnTo>
                  <a:lnTo>
                    <a:pt x="2104336" y="810676"/>
                  </a:lnTo>
                  <a:lnTo>
                    <a:pt x="2098872" y="809629"/>
                  </a:lnTo>
                  <a:lnTo>
                    <a:pt x="2095230" y="809903"/>
                  </a:lnTo>
                  <a:lnTo>
                    <a:pt x="2091861" y="811973"/>
                  </a:lnTo>
                  <a:lnTo>
                    <a:pt x="2085873" y="811724"/>
                  </a:lnTo>
                  <a:lnTo>
                    <a:pt x="2083029" y="812747"/>
                  </a:lnTo>
                  <a:lnTo>
                    <a:pt x="2079910" y="810926"/>
                  </a:lnTo>
                  <a:lnTo>
                    <a:pt x="2076791" y="805738"/>
                  </a:lnTo>
                  <a:lnTo>
                    <a:pt x="2074970" y="804441"/>
                  </a:lnTo>
                  <a:lnTo>
                    <a:pt x="2068981" y="805489"/>
                  </a:lnTo>
                  <a:lnTo>
                    <a:pt x="2067684" y="809379"/>
                  </a:lnTo>
                  <a:lnTo>
                    <a:pt x="2065089" y="813270"/>
                  </a:lnTo>
                  <a:lnTo>
                    <a:pt x="2064840" y="816388"/>
                  </a:lnTo>
                  <a:lnTo>
                    <a:pt x="2066661" y="816637"/>
                  </a:lnTo>
                  <a:lnTo>
                    <a:pt x="2071851" y="813520"/>
                  </a:lnTo>
                  <a:lnTo>
                    <a:pt x="2076018" y="817685"/>
                  </a:lnTo>
                  <a:lnTo>
                    <a:pt x="2071601" y="821052"/>
                  </a:lnTo>
                  <a:lnTo>
                    <a:pt x="2066137" y="821326"/>
                  </a:lnTo>
                  <a:lnTo>
                    <a:pt x="2063542" y="820029"/>
                  </a:lnTo>
                  <a:lnTo>
                    <a:pt x="2057305" y="819231"/>
                  </a:lnTo>
                  <a:lnTo>
                    <a:pt x="2049520" y="813270"/>
                  </a:lnTo>
                  <a:lnTo>
                    <a:pt x="2039116" y="810926"/>
                  </a:lnTo>
                  <a:lnTo>
                    <a:pt x="2036521" y="812497"/>
                  </a:lnTo>
                  <a:lnTo>
                    <a:pt x="2034699" y="817436"/>
                  </a:lnTo>
                  <a:lnTo>
                    <a:pt x="2032354" y="820553"/>
                  </a:lnTo>
                  <a:lnTo>
                    <a:pt x="2032878" y="824170"/>
                  </a:lnTo>
                  <a:lnTo>
                    <a:pt x="2034699" y="829108"/>
                  </a:lnTo>
                  <a:lnTo>
                    <a:pt x="2032878" y="832749"/>
                  </a:lnTo>
                  <a:lnTo>
                    <a:pt x="2030558" y="834820"/>
                  </a:lnTo>
                  <a:lnTo>
                    <a:pt x="2021725" y="828859"/>
                  </a:lnTo>
                  <a:lnTo>
                    <a:pt x="2013666" y="827811"/>
                  </a:lnTo>
                  <a:lnTo>
                    <a:pt x="2002737" y="825990"/>
                  </a:lnTo>
                  <a:lnTo>
                    <a:pt x="1996775" y="823920"/>
                  </a:lnTo>
                  <a:lnTo>
                    <a:pt x="1993132" y="823920"/>
                  </a:lnTo>
                  <a:lnTo>
                    <a:pt x="1991061" y="827811"/>
                  </a:lnTo>
                  <a:lnTo>
                    <a:pt x="1991585" y="833797"/>
                  </a:lnTo>
                  <a:lnTo>
                    <a:pt x="1987418" y="832226"/>
                  </a:lnTo>
                  <a:lnTo>
                    <a:pt x="1984823" y="831976"/>
                  </a:lnTo>
                  <a:lnTo>
                    <a:pt x="1982752" y="832999"/>
                  </a:lnTo>
                  <a:lnTo>
                    <a:pt x="1980407" y="832475"/>
                  </a:lnTo>
                  <a:lnTo>
                    <a:pt x="1977014" y="834820"/>
                  </a:lnTo>
                  <a:lnTo>
                    <a:pt x="1974169" y="838985"/>
                  </a:lnTo>
                  <a:lnTo>
                    <a:pt x="1974693" y="843649"/>
                  </a:lnTo>
                  <a:lnTo>
                    <a:pt x="1975467" y="846517"/>
                  </a:lnTo>
                  <a:lnTo>
                    <a:pt x="1973121" y="847539"/>
                  </a:lnTo>
                  <a:lnTo>
                    <a:pt x="1970776" y="851705"/>
                  </a:lnTo>
                  <a:lnTo>
                    <a:pt x="1972598" y="857666"/>
                  </a:lnTo>
                  <a:lnTo>
                    <a:pt x="1977538" y="861307"/>
                  </a:lnTo>
                  <a:lnTo>
                    <a:pt x="1975716" y="864948"/>
                  </a:lnTo>
                  <a:lnTo>
                    <a:pt x="1980906" y="867792"/>
                  </a:lnTo>
                  <a:lnTo>
                    <a:pt x="1984549" y="860783"/>
                  </a:lnTo>
                  <a:lnTo>
                    <a:pt x="1986370" y="862080"/>
                  </a:lnTo>
                  <a:lnTo>
                    <a:pt x="1985871" y="865996"/>
                  </a:lnTo>
                  <a:lnTo>
                    <a:pt x="1987168" y="871433"/>
                  </a:lnTo>
                  <a:lnTo>
                    <a:pt x="1988965" y="875848"/>
                  </a:lnTo>
                  <a:lnTo>
                    <a:pt x="1984823" y="880786"/>
                  </a:lnTo>
                  <a:lnTo>
                    <a:pt x="1986121" y="884153"/>
                  </a:lnTo>
                  <a:lnTo>
                    <a:pt x="1984299" y="887021"/>
                  </a:lnTo>
                  <a:lnTo>
                    <a:pt x="1981954" y="892209"/>
                  </a:lnTo>
                  <a:lnTo>
                    <a:pt x="1980133" y="892733"/>
                  </a:lnTo>
                  <a:lnTo>
                    <a:pt x="1979883" y="894828"/>
                  </a:lnTo>
                  <a:lnTo>
                    <a:pt x="1977812" y="898195"/>
                  </a:lnTo>
                  <a:lnTo>
                    <a:pt x="1977014" y="902609"/>
                  </a:lnTo>
                  <a:lnTo>
                    <a:pt x="1973645" y="906251"/>
                  </a:lnTo>
                  <a:lnTo>
                    <a:pt x="1973121" y="908845"/>
                  </a:lnTo>
                  <a:lnTo>
                    <a:pt x="1961694" y="935058"/>
                  </a:lnTo>
                  <a:lnTo>
                    <a:pt x="1961969" y="943638"/>
                  </a:lnTo>
                  <a:lnTo>
                    <a:pt x="1968705" y="944161"/>
                  </a:lnTo>
                  <a:lnTo>
                    <a:pt x="1983002" y="944660"/>
                  </a:lnTo>
                  <a:lnTo>
                    <a:pt x="1989763" y="945458"/>
                  </a:lnTo>
                  <a:lnTo>
                    <a:pt x="1995727" y="947528"/>
                  </a:lnTo>
                  <a:lnTo>
                    <a:pt x="2001440" y="950397"/>
                  </a:lnTo>
                  <a:lnTo>
                    <a:pt x="2009250" y="957904"/>
                  </a:lnTo>
                  <a:lnTo>
                    <a:pt x="2013915" y="965187"/>
                  </a:lnTo>
                  <a:lnTo>
                    <a:pt x="2018856" y="969851"/>
                  </a:lnTo>
                  <a:lnTo>
                    <a:pt x="2018082" y="971148"/>
                  </a:lnTo>
                  <a:lnTo>
                    <a:pt x="2021975" y="972968"/>
                  </a:lnTo>
                  <a:lnTo>
                    <a:pt x="2023522" y="978181"/>
                  </a:lnTo>
                  <a:lnTo>
                    <a:pt x="2026640" y="983618"/>
                  </a:lnTo>
                  <a:lnTo>
                    <a:pt x="2029235" y="982072"/>
                  </a:lnTo>
                  <a:lnTo>
                    <a:pt x="2033926" y="982571"/>
                  </a:lnTo>
                  <a:lnTo>
                    <a:pt x="2039889" y="980251"/>
                  </a:lnTo>
                  <a:lnTo>
                    <a:pt x="2045877" y="972719"/>
                  </a:lnTo>
                  <a:lnTo>
                    <a:pt x="2047948" y="972719"/>
                  </a:lnTo>
                  <a:lnTo>
                    <a:pt x="2048472" y="977657"/>
                  </a:lnTo>
                  <a:lnTo>
                    <a:pt x="2049246" y="978954"/>
                  </a:lnTo>
                  <a:lnTo>
                    <a:pt x="2044306" y="983618"/>
                  </a:lnTo>
                  <a:lnTo>
                    <a:pt x="2051591" y="996338"/>
                  </a:lnTo>
                  <a:lnTo>
                    <a:pt x="2057030" y="1005167"/>
                  </a:lnTo>
                  <a:lnTo>
                    <a:pt x="2059126" y="1004668"/>
                  </a:lnTo>
                  <a:lnTo>
                    <a:pt x="2060424" y="1012699"/>
                  </a:lnTo>
                  <a:lnTo>
                    <a:pt x="2070279" y="1010629"/>
                  </a:lnTo>
                  <a:lnTo>
                    <a:pt x="2078089" y="1009332"/>
                  </a:lnTo>
                  <a:lnTo>
                    <a:pt x="2090813" y="1005442"/>
                  </a:lnTo>
                  <a:lnTo>
                    <a:pt x="2092635" y="1012450"/>
                  </a:lnTo>
                  <a:lnTo>
                    <a:pt x="2092111" y="1019209"/>
                  </a:lnTo>
                  <a:lnTo>
                    <a:pt x="2090539" y="1024148"/>
                  </a:lnTo>
                  <a:lnTo>
                    <a:pt x="2089766" y="1030383"/>
                  </a:lnTo>
                  <a:lnTo>
                    <a:pt x="2088992" y="1031680"/>
                  </a:lnTo>
                  <a:lnTo>
                    <a:pt x="2093408" y="1036867"/>
                  </a:lnTo>
                  <a:lnTo>
                    <a:pt x="2090813" y="1043103"/>
                  </a:lnTo>
                  <a:lnTo>
                    <a:pt x="2097051" y="1046744"/>
                  </a:lnTo>
                  <a:lnTo>
                    <a:pt x="2096252" y="1053753"/>
                  </a:lnTo>
                  <a:lnTo>
                    <a:pt x="2098598" y="1059464"/>
                  </a:lnTo>
                  <a:lnTo>
                    <a:pt x="2095230" y="1059713"/>
                  </a:lnTo>
                  <a:lnTo>
                    <a:pt x="2092111" y="1061010"/>
                  </a:lnTo>
                  <a:lnTo>
                    <a:pt x="2087420" y="1063879"/>
                  </a:lnTo>
                  <a:lnTo>
                    <a:pt x="2085099" y="1066198"/>
                  </a:lnTo>
                  <a:lnTo>
                    <a:pt x="2086647" y="1069590"/>
                  </a:lnTo>
                  <a:lnTo>
                    <a:pt x="2090015" y="1072957"/>
                  </a:lnTo>
                  <a:lnTo>
                    <a:pt x="2091837" y="1075826"/>
                  </a:lnTo>
                  <a:lnTo>
                    <a:pt x="2092111" y="1078145"/>
                  </a:lnTo>
                  <a:lnTo>
                    <a:pt x="2093932" y="1080739"/>
                  </a:lnTo>
                  <a:lnTo>
                    <a:pt x="2098598" y="1082559"/>
                  </a:lnTo>
                  <a:lnTo>
                    <a:pt x="2104836" y="1081537"/>
                  </a:lnTo>
                  <a:lnTo>
                    <a:pt x="2109252" y="1079442"/>
                  </a:lnTo>
                  <a:lnTo>
                    <a:pt x="2111847" y="1079716"/>
                  </a:lnTo>
                  <a:lnTo>
                    <a:pt x="2115490" y="1086725"/>
                  </a:lnTo>
                  <a:lnTo>
                    <a:pt x="2118084" y="1093484"/>
                  </a:lnTo>
                  <a:lnTo>
                    <a:pt x="2127167" y="1086475"/>
                  </a:lnTo>
                  <a:lnTo>
                    <a:pt x="2128738" y="1085677"/>
                  </a:lnTo>
                  <a:lnTo>
                    <a:pt x="2128214" y="1095803"/>
                  </a:lnTo>
                  <a:lnTo>
                    <a:pt x="2126668" y="1104109"/>
                  </a:lnTo>
                  <a:lnTo>
                    <a:pt x="2126668" y="1106977"/>
                  </a:lnTo>
                  <a:lnTo>
                    <a:pt x="2127441" y="1111142"/>
                  </a:lnTo>
                  <a:lnTo>
                    <a:pt x="2129786" y="1111641"/>
                  </a:lnTo>
                  <a:lnTo>
                    <a:pt x="2125869" y="1114759"/>
                  </a:lnTo>
                  <a:lnTo>
                    <a:pt x="2131608" y="1117876"/>
                  </a:lnTo>
                  <a:lnTo>
                    <a:pt x="2137820" y="1123338"/>
                  </a:lnTo>
                  <a:lnTo>
                    <a:pt x="2134452" y="1130097"/>
                  </a:lnTo>
                  <a:lnTo>
                    <a:pt x="2132381" y="1132167"/>
                  </a:lnTo>
                  <a:lnTo>
                    <a:pt x="2126393" y="1136058"/>
                  </a:lnTo>
                  <a:lnTo>
                    <a:pt x="2123025" y="1140997"/>
                  </a:lnTo>
                  <a:lnTo>
                    <a:pt x="2120679" y="1142044"/>
                  </a:lnTo>
                  <a:lnTo>
                    <a:pt x="2119906" y="1147232"/>
                  </a:lnTo>
                  <a:lnTo>
                    <a:pt x="2116538" y="1153717"/>
                  </a:lnTo>
                  <a:lnTo>
                    <a:pt x="2113419" y="1155537"/>
                  </a:lnTo>
                  <a:lnTo>
                    <a:pt x="2111597" y="1155537"/>
                  </a:lnTo>
                  <a:lnTo>
                    <a:pt x="2108728" y="1159428"/>
                  </a:lnTo>
                  <a:lnTo>
                    <a:pt x="2105884" y="1161498"/>
                  </a:lnTo>
                  <a:lnTo>
                    <a:pt x="2103014" y="1165913"/>
                  </a:lnTo>
                  <a:lnTo>
                    <a:pt x="2101717" y="1169305"/>
                  </a:lnTo>
                  <a:lnTo>
                    <a:pt x="2104586" y="1171125"/>
                  </a:lnTo>
                  <a:lnTo>
                    <a:pt x="2105085" y="1173195"/>
                  </a:lnTo>
                  <a:lnTo>
                    <a:pt x="2100943" y="1176313"/>
                  </a:lnTo>
                  <a:lnTo>
                    <a:pt x="2100145" y="1178907"/>
                  </a:lnTo>
                  <a:lnTo>
                    <a:pt x="2094955" y="1181501"/>
                  </a:lnTo>
                  <a:lnTo>
                    <a:pt x="2091063" y="1181501"/>
                  </a:lnTo>
                  <a:lnTo>
                    <a:pt x="2086896" y="1183845"/>
                  </a:lnTo>
                  <a:lnTo>
                    <a:pt x="2083777" y="1185142"/>
                  </a:lnTo>
                  <a:lnTo>
                    <a:pt x="2082230" y="1188260"/>
                  </a:lnTo>
                  <a:lnTo>
                    <a:pt x="2082230" y="1191378"/>
                  </a:lnTo>
                  <a:lnTo>
                    <a:pt x="2086647" y="1192675"/>
                  </a:lnTo>
                  <a:lnTo>
                    <a:pt x="2091063" y="1187736"/>
                  </a:lnTo>
                  <a:lnTo>
                    <a:pt x="2094955" y="1192675"/>
                  </a:lnTo>
                  <a:lnTo>
                    <a:pt x="2091063" y="1194495"/>
                  </a:lnTo>
                  <a:lnTo>
                    <a:pt x="2091837" y="1197339"/>
                  </a:lnTo>
                  <a:lnTo>
                    <a:pt x="2091587" y="1200456"/>
                  </a:lnTo>
                  <a:lnTo>
                    <a:pt x="2093658" y="1202801"/>
                  </a:lnTo>
                  <a:lnTo>
                    <a:pt x="2093158" y="1207215"/>
                  </a:lnTo>
                  <a:lnTo>
                    <a:pt x="2095479" y="1206168"/>
                  </a:lnTo>
                  <a:lnTo>
                    <a:pt x="2106407" y="1203574"/>
                  </a:lnTo>
                  <a:lnTo>
                    <a:pt x="2108479" y="1206168"/>
                  </a:lnTo>
                  <a:lnTo>
                    <a:pt x="2098074" y="1208786"/>
                  </a:lnTo>
                  <a:lnTo>
                    <a:pt x="2094456" y="1211380"/>
                  </a:lnTo>
                  <a:lnTo>
                    <a:pt x="2095479" y="1214498"/>
                  </a:lnTo>
                  <a:lnTo>
                    <a:pt x="2094706" y="1217616"/>
                  </a:lnTo>
                  <a:lnTo>
                    <a:pt x="2098872" y="1221232"/>
                  </a:lnTo>
                  <a:lnTo>
                    <a:pt x="2101467" y="1222529"/>
                  </a:lnTo>
                  <a:lnTo>
                    <a:pt x="2102490" y="1224624"/>
                  </a:lnTo>
                  <a:lnTo>
                    <a:pt x="2102241" y="1229563"/>
                  </a:lnTo>
                  <a:lnTo>
                    <a:pt x="2103788" y="1230860"/>
                  </a:lnTo>
                  <a:lnTo>
                    <a:pt x="2105360" y="1237868"/>
                  </a:lnTo>
                  <a:lnTo>
                    <a:pt x="2104312" y="1242008"/>
                  </a:lnTo>
                  <a:lnTo>
                    <a:pt x="2108204" y="1242532"/>
                  </a:lnTo>
                  <a:lnTo>
                    <a:pt x="2111073" y="1240462"/>
                  </a:lnTo>
                  <a:lnTo>
                    <a:pt x="2115490" y="1240985"/>
                  </a:lnTo>
                  <a:lnTo>
                    <a:pt x="2117311" y="1243579"/>
                  </a:lnTo>
                  <a:lnTo>
                    <a:pt x="2118084" y="1247994"/>
                  </a:lnTo>
                  <a:lnTo>
                    <a:pt x="2117560" y="1250588"/>
                  </a:lnTo>
                  <a:lnTo>
                    <a:pt x="2115240" y="1255526"/>
                  </a:lnTo>
                  <a:lnTo>
                    <a:pt x="2116014" y="1261761"/>
                  </a:lnTo>
                  <a:lnTo>
                    <a:pt x="2116014" y="1265652"/>
                  </a:lnTo>
                  <a:lnTo>
                    <a:pt x="2113419" y="1269543"/>
                  </a:lnTo>
                  <a:lnTo>
                    <a:pt x="2111073" y="1269793"/>
                  </a:lnTo>
                  <a:lnTo>
                    <a:pt x="2104836" y="1264081"/>
                  </a:lnTo>
                  <a:lnTo>
                    <a:pt x="2101717" y="1263058"/>
                  </a:lnTo>
                  <a:lnTo>
                    <a:pt x="2096003" y="1263557"/>
                  </a:lnTo>
                  <a:lnTo>
                    <a:pt x="2091587" y="1266949"/>
                  </a:lnTo>
                  <a:lnTo>
                    <a:pt x="2089267" y="1266151"/>
                  </a:lnTo>
                  <a:lnTo>
                    <a:pt x="2087171" y="1261238"/>
                  </a:lnTo>
                  <a:lnTo>
                    <a:pt x="2082504" y="1245126"/>
                  </a:lnTo>
                  <a:lnTo>
                    <a:pt x="2079137" y="1242257"/>
                  </a:lnTo>
                  <a:lnTo>
                    <a:pt x="2076791" y="1242008"/>
                  </a:lnTo>
                  <a:lnTo>
                    <a:pt x="2067959" y="1244352"/>
                  </a:lnTo>
                  <a:lnTo>
                    <a:pt x="2056781" y="1245375"/>
                  </a:lnTo>
                  <a:lnTo>
                    <a:pt x="2046127" y="1247719"/>
                  </a:lnTo>
                  <a:lnTo>
                    <a:pt x="2043532" y="1250837"/>
                  </a:lnTo>
                  <a:lnTo>
                    <a:pt x="2041461" y="1257596"/>
                  </a:lnTo>
                  <a:lnTo>
                    <a:pt x="2040413" y="1264605"/>
                  </a:lnTo>
                  <a:lnTo>
                    <a:pt x="2042758" y="1271364"/>
                  </a:lnTo>
                  <a:lnTo>
                    <a:pt x="2042234" y="1274980"/>
                  </a:lnTo>
                  <a:lnTo>
                    <a:pt x="2038068" y="1276302"/>
                  </a:lnTo>
                  <a:lnTo>
                    <a:pt x="2033128" y="1275504"/>
                  </a:lnTo>
                  <a:lnTo>
                    <a:pt x="2026640" y="1273683"/>
                  </a:lnTo>
                  <a:lnTo>
                    <a:pt x="2023522" y="1271613"/>
                  </a:lnTo>
                  <a:lnTo>
                    <a:pt x="2014964" y="1268246"/>
                  </a:lnTo>
                  <a:lnTo>
                    <a:pt x="2011321" y="1264605"/>
                  </a:lnTo>
                  <a:lnTo>
                    <a:pt x="2008975" y="1261487"/>
                  </a:lnTo>
                  <a:lnTo>
                    <a:pt x="2007927" y="1257846"/>
                  </a:lnTo>
                  <a:lnTo>
                    <a:pt x="2008202" y="1254479"/>
                  </a:lnTo>
                  <a:lnTo>
                    <a:pt x="2009749" y="1251885"/>
                  </a:lnTo>
                  <a:lnTo>
                    <a:pt x="2015737" y="1249016"/>
                  </a:lnTo>
                  <a:lnTo>
                    <a:pt x="2015213" y="1247196"/>
                  </a:lnTo>
                  <a:lnTo>
                    <a:pt x="2010547" y="1246423"/>
                  </a:lnTo>
                  <a:lnTo>
                    <a:pt x="2004310" y="1247196"/>
                  </a:lnTo>
                  <a:lnTo>
                    <a:pt x="1995727" y="1249540"/>
                  </a:lnTo>
                  <a:lnTo>
                    <a:pt x="1993656" y="1251087"/>
                  </a:lnTo>
                  <a:lnTo>
                    <a:pt x="1990013" y="1255776"/>
                  </a:lnTo>
                  <a:lnTo>
                    <a:pt x="1986644" y="1259143"/>
                  </a:lnTo>
                  <a:lnTo>
                    <a:pt x="1971050" y="1268246"/>
                  </a:lnTo>
                  <a:lnTo>
                    <a:pt x="1966634" y="1269269"/>
                  </a:lnTo>
                  <a:lnTo>
                    <a:pt x="1962218" y="1267972"/>
                  </a:lnTo>
                  <a:lnTo>
                    <a:pt x="1956754" y="1263557"/>
                  </a:lnTo>
                  <a:lnTo>
                    <a:pt x="1952337" y="1262535"/>
                  </a:lnTo>
                  <a:lnTo>
                    <a:pt x="1947147" y="1263033"/>
                  </a:lnTo>
                  <a:lnTo>
                    <a:pt x="1932078" y="1261736"/>
                  </a:lnTo>
                  <a:lnTo>
                    <a:pt x="1926613" y="1256299"/>
                  </a:lnTo>
                  <a:lnTo>
                    <a:pt x="1923494" y="1254977"/>
                  </a:lnTo>
                  <a:lnTo>
                    <a:pt x="1915710" y="1256025"/>
                  </a:lnTo>
                  <a:lnTo>
                    <a:pt x="1909996" y="1260440"/>
                  </a:lnTo>
                  <a:lnTo>
                    <a:pt x="1902985" y="1261487"/>
                  </a:lnTo>
                  <a:lnTo>
                    <a:pt x="1899866" y="1257596"/>
                  </a:lnTo>
                  <a:lnTo>
                    <a:pt x="1898045" y="1253680"/>
                  </a:lnTo>
                  <a:lnTo>
                    <a:pt x="1898818" y="1248243"/>
                  </a:lnTo>
                  <a:lnTo>
                    <a:pt x="1900914" y="1246148"/>
                  </a:lnTo>
                  <a:lnTo>
                    <a:pt x="1902212" y="1242532"/>
                  </a:lnTo>
                  <a:lnTo>
                    <a:pt x="1900116" y="1239938"/>
                  </a:lnTo>
                  <a:lnTo>
                    <a:pt x="1896223" y="1237319"/>
                  </a:lnTo>
                  <a:lnTo>
                    <a:pt x="1893903" y="1236546"/>
                  </a:lnTo>
                  <a:lnTo>
                    <a:pt x="1886093" y="1235773"/>
                  </a:lnTo>
                  <a:lnTo>
                    <a:pt x="1880654" y="1234975"/>
                  </a:lnTo>
                  <a:lnTo>
                    <a:pt x="1875439" y="1235249"/>
                  </a:lnTo>
                  <a:lnTo>
                    <a:pt x="1871797" y="1236296"/>
                  </a:lnTo>
                  <a:lnTo>
                    <a:pt x="1866083" y="1240960"/>
                  </a:lnTo>
                  <a:lnTo>
                    <a:pt x="1860120" y="1242507"/>
                  </a:lnTo>
                  <a:lnTo>
                    <a:pt x="1856477" y="1242781"/>
                  </a:lnTo>
                  <a:lnTo>
                    <a:pt x="1844002" y="1245126"/>
                  </a:lnTo>
                  <a:lnTo>
                    <a:pt x="1834396" y="1244327"/>
                  </a:lnTo>
                  <a:lnTo>
                    <a:pt x="1834646" y="1239389"/>
                  </a:lnTo>
                  <a:lnTo>
                    <a:pt x="1826861" y="1240187"/>
                  </a:lnTo>
                  <a:lnTo>
                    <a:pt x="1825039" y="1237070"/>
                  </a:lnTo>
                  <a:lnTo>
                    <a:pt x="1826088" y="1236022"/>
                  </a:lnTo>
                  <a:lnTo>
                    <a:pt x="1828158" y="1230560"/>
                  </a:lnTo>
                  <a:lnTo>
                    <a:pt x="1829456" y="1223826"/>
                  </a:lnTo>
                  <a:lnTo>
                    <a:pt x="1822719" y="1222529"/>
                  </a:lnTo>
                  <a:lnTo>
                    <a:pt x="1822444" y="1220185"/>
                  </a:lnTo>
                  <a:lnTo>
                    <a:pt x="1812564" y="1220434"/>
                  </a:lnTo>
                  <a:lnTo>
                    <a:pt x="1807125" y="1222255"/>
                  </a:lnTo>
                  <a:lnTo>
                    <a:pt x="1805029" y="1222255"/>
                  </a:lnTo>
                  <a:lnTo>
                    <a:pt x="1800613" y="1220434"/>
                  </a:lnTo>
                  <a:lnTo>
                    <a:pt x="1797519" y="1216543"/>
                  </a:lnTo>
                  <a:lnTo>
                    <a:pt x="1793876" y="1216019"/>
                  </a:lnTo>
                  <a:lnTo>
                    <a:pt x="1792304" y="1217591"/>
                  </a:lnTo>
                  <a:lnTo>
                    <a:pt x="1788162" y="1215770"/>
                  </a:lnTo>
                  <a:lnTo>
                    <a:pt x="1789460" y="1221482"/>
                  </a:lnTo>
                  <a:lnTo>
                    <a:pt x="1785293" y="1221756"/>
                  </a:lnTo>
                  <a:lnTo>
                    <a:pt x="1784520" y="1219137"/>
                  </a:lnTo>
                  <a:lnTo>
                    <a:pt x="1782698" y="1218364"/>
                  </a:lnTo>
                  <a:lnTo>
                    <a:pt x="1775937" y="1219935"/>
                  </a:lnTo>
                  <a:lnTo>
                    <a:pt x="1774914" y="1218364"/>
                  </a:lnTo>
                  <a:lnTo>
                    <a:pt x="1770223" y="1218888"/>
                  </a:lnTo>
                  <a:lnTo>
                    <a:pt x="1768676" y="1220434"/>
                  </a:lnTo>
                  <a:lnTo>
                    <a:pt x="1765557" y="1235499"/>
                  </a:lnTo>
                  <a:lnTo>
                    <a:pt x="1765557" y="1240686"/>
                  </a:lnTo>
                  <a:lnTo>
                    <a:pt x="1763212" y="1245899"/>
                  </a:lnTo>
                  <a:lnTo>
                    <a:pt x="1764260" y="1252134"/>
                  </a:lnTo>
                  <a:lnTo>
                    <a:pt x="1758795" y="1245899"/>
                  </a:lnTo>
                  <a:lnTo>
                    <a:pt x="1757249" y="1241210"/>
                  </a:lnTo>
                  <a:lnTo>
                    <a:pt x="1753855" y="1240187"/>
                  </a:lnTo>
                  <a:lnTo>
                    <a:pt x="1748915" y="1244327"/>
                  </a:lnTo>
                  <a:lnTo>
                    <a:pt x="1745297" y="1246148"/>
                  </a:lnTo>
                  <a:lnTo>
                    <a:pt x="1741655" y="1245624"/>
                  </a:lnTo>
                  <a:lnTo>
                    <a:pt x="1737762" y="1243829"/>
                  </a:lnTo>
                  <a:lnTo>
                    <a:pt x="1733845" y="1241210"/>
                  </a:lnTo>
                  <a:lnTo>
                    <a:pt x="1729429" y="1239140"/>
                  </a:lnTo>
                  <a:lnTo>
                    <a:pt x="1721894" y="1236795"/>
                  </a:lnTo>
                  <a:lnTo>
                    <a:pt x="1718276" y="1234725"/>
                  </a:lnTo>
                  <a:lnTo>
                    <a:pt x="1715406" y="1232131"/>
                  </a:lnTo>
                  <a:lnTo>
                    <a:pt x="1712288" y="1228241"/>
                  </a:lnTo>
                  <a:lnTo>
                    <a:pt x="1707098" y="1219411"/>
                  </a:lnTo>
                  <a:lnTo>
                    <a:pt x="1705800" y="1216019"/>
                  </a:lnTo>
                  <a:lnTo>
                    <a:pt x="1705526" y="1211106"/>
                  </a:lnTo>
                  <a:lnTo>
                    <a:pt x="1706050" y="1207190"/>
                  </a:lnTo>
                  <a:lnTo>
                    <a:pt x="1707871" y="1203050"/>
                  </a:lnTo>
                  <a:lnTo>
                    <a:pt x="1705526" y="1200456"/>
                  </a:lnTo>
                  <a:lnTo>
                    <a:pt x="1697991" y="1202277"/>
                  </a:lnTo>
                  <a:lnTo>
                    <a:pt x="1688136" y="1207465"/>
                  </a:lnTo>
                  <a:lnTo>
                    <a:pt x="1686563" y="1207963"/>
                  </a:lnTo>
                  <a:lnTo>
                    <a:pt x="1682422" y="1206417"/>
                  </a:lnTo>
                  <a:lnTo>
                    <a:pt x="1674887" y="1200705"/>
                  </a:lnTo>
                  <a:lnTo>
                    <a:pt x="1672292" y="1197588"/>
                  </a:lnTo>
                  <a:lnTo>
                    <a:pt x="1666304" y="1194994"/>
                  </a:lnTo>
                  <a:lnTo>
                    <a:pt x="1663434" y="1195244"/>
                  </a:lnTo>
                  <a:lnTo>
                    <a:pt x="1660066" y="1197339"/>
                  </a:lnTo>
                  <a:lnTo>
                    <a:pt x="1659018" y="1199409"/>
                  </a:lnTo>
                  <a:lnTo>
                    <a:pt x="1658245" y="1204596"/>
                  </a:lnTo>
                  <a:lnTo>
                    <a:pt x="1656698" y="1206941"/>
                  </a:lnTo>
                  <a:lnTo>
                    <a:pt x="1653055" y="1208238"/>
                  </a:lnTo>
                  <a:lnTo>
                    <a:pt x="1649686" y="1208487"/>
                  </a:lnTo>
                  <a:lnTo>
                    <a:pt x="1644746" y="1207190"/>
                  </a:lnTo>
                  <a:lnTo>
                    <a:pt x="1641877" y="1205120"/>
                  </a:lnTo>
                  <a:lnTo>
                    <a:pt x="1639806" y="1201229"/>
                  </a:lnTo>
                  <a:lnTo>
                    <a:pt x="1634866" y="1192400"/>
                  </a:lnTo>
                  <a:lnTo>
                    <a:pt x="1633818" y="1187462"/>
                  </a:lnTo>
                  <a:lnTo>
                    <a:pt x="1631997" y="1182274"/>
                  </a:lnTo>
                  <a:lnTo>
                    <a:pt x="1629926" y="1178358"/>
                  </a:lnTo>
                  <a:lnTo>
                    <a:pt x="1627082" y="1177336"/>
                  </a:lnTo>
                  <a:lnTo>
                    <a:pt x="1617201" y="1177585"/>
                  </a:lnTo>
                  <a:lnTo>
                    <a:pt x="1606547" y="1178882"/>
                  </a:lnTo>
                  <a:lnTo>
                    <a:pt x="1600833" y="1178633"/>
                  </a:lnTo>
                  <a:lnTo>
                    <a:pt x="1596941" y="1177336"/>
                  </a:lnTo>
                  <a:lnTo>
                    <a:pt x="1600310" y="1173171"/>
                  </a:lnTo>
                  <a:lnTo>
                    <a:pt x="1600584" y="1163568"/>
                  </a:lnTo>
                  <a:lnTo>
                    <a:pt x="1598238" y="1161224"/>
                  </a:lnTo>
                  <a:lnTo>
                    <a:pt x="1598762" y="1159154"/>
                  </a:lnTo>
                  <a:lnTo>
                    <a:pt x="1597440" y="1152919"/>
                  </a:lnTo>
                  <a:lnTo>
                    <a:pt x="1594596" y="1152395"/>
                  </a:lnTo>
                  <a:lnTo>
                    <a:pt x="1586537" y="1155263"/>
                  </a:lnTo>
                  <a:lnTo>
                    <a:pt x="1584466" y="1146958"/>
                  </a:lnTo>
                  <a:lnTo>
                    <a:pt x="1581871" y="1144364"/>
                  </a:lnTo>
                  <a:lnTo>
                    <a:pt x="1579526" y="1145661"/>
                  </a:lnTo>
                  <a:lnTo>
                    <a:pt x="1575633" y="1145137"/>
                  </a:lnTo>
                  <a:lnTo>
                    <a:pt x="1567824" y="1145386"/>
                  </a:lnTo>
                  <a:lnTo>
                    <a:pt x="1561087" y="1146683"/>
                  </a:lnTo>
                  <a:lnTo>
                    <a:pt x="1556920" y="1145910"/>
                  </a:lnTo>
                  <a:lnTo>
                    <a:pt x="1552779" y="1147731"/>
                  </a:lnTo>
                  <a:lnTo>
                    <a:pt x="1549660" y="1147731"/>
                  </a:lnTo>
                  <a:lnTo>
                    <a:pt x="1543671" y="1146958"/>
                  </a:lnTo>
                  <a:lnTo>
                    <a:pt x="1542125" y="1144364"/>
                  </a:lnTo>
                  <a:lnTo>
                    <a:pt x="1538731" y="1146958"/>
                  </a:lnTo>
                  <a:lnTo>
                    <a:pt x="1529375" y="1147980"/>
                  </a:lnTo>
                  <a:lnTo>
                    <a:pt x="1529649" y="1139675"/>
                  </a:lnTo>
                  <a:lnTo>
                    <a:pt x="1526007" y="1140448"/>
                  </a:lnTo>
                  <a:lnTo>
                    <a:pt x="1518222" y="1142792"/>
                  </a:lnTo>
                  <a:lnTo>
                    <a:pt x="1512234" y="1142269"/>
                  </a:lnTo>
                  <a:lnTo>
                    <a:pt x="1505223" y="1143316"/>
                  </a:lnTo>
                  <a:lnTo>
                    <a:pt x="1498461" y="1141495"/>
                  </a:lnTo>
                  <a:lnTo>
                    <a:pt x="1492747" y="1138378"/>
                  </a:lnTo>
                  <a:lnTo>
                    <a:pt x="1492747" y="1146159"/>
                  </a:lnTo>
                  <a:lnTo>
                    <a:pt x="1491724" y="1147731"/>
                  </a:lnTo>
                  <a:lnTo>
                    <a:pt x="1490676" y="1155263"/>
                  </a:lnTo>
                  <a:lnTo>
                    <a:pt x="1504175" y="1161498"/>
                  </a:lnTo>
                  <a:lnTo>
                    <a:pt x="1511984" y="1166935"/>
                  </a:lnTo>
                  <a:lnTo>
                    <a:pt x="1516400" y="1168756"/>
                  </a:lnTo>
                  <a:lnTo>
                    <a:pt x="1516899" y="1171624"/>
                  </a:lnTo>
                  <a:lnTo>
                    <a:pt x="1511710" y="1172397"/>
                  </a:lnTo>
                  <a:lnTo>
                    <a:pt x="1509115" y="1171624"/>
                  </a:lnTo>
                  <a:lnTo>
                    <a:pt x="1502877" y="1166162"/>
                  </a:lnTo>
                  <a:lnTo>
                    <a:pt x="1497164" y="1166436"/>
                  </a:lnTo>
                  <a:lnTo>
                    <a:pt x="1493521" y="1167459"/>
                  </a:lnTo>
                  <a:lnTo>
                    <a:pt x="1486784" y="1172397"/>
                  </a:lnTo>
                  <a:lnTo>
                    <a:pt x="1481320" y="1172921"/>
                  </a:lnTo>
                  <a:lnTo>
                    <a:pt x="1477952" y="1170851"/>
                  </a:lnTo>
                  <a:lnTo>
                    <a:pt x="1476130" y="1169030"/>
                  </a:lnTo>
                  <a:lnTo>
                    <a:pt x="1467547" y="1167733"/>
                  </a:lnTo>
                  <a:lnTo>
                    <a:pt x="1464179" y="1165389"/>
                  </a:lnTo>
                  <a:lnTo>
                    <a:pt x="1460785" y="1160974"/>
                  </a:lnTo>
                  <a:lnTo>
                    <a:pt x="1461584" y="1151896"/>
                  </a:lnTo>
                  <a:lnTo>
                    <a:pt x="1463655" y="1143566"/>
                  </a:lnTo>
                  <a:lnTo>
                    <a:pt x="1463131" y="1140448"/>
                  </a:lnTo>
                  <a:lnTo>
                    <a:pt x="1461834" y="1138378"/>
                  </a:lnTo>
                  <a:lnTo>
                    <a:pt x="1458715" y="1137081"/>
                  </a:lnTo>
                  <a:lnTo>
                    <a:pt x="1454822" y="1133190"/>
                  </a:lnTo>
                  <a:lnTo>
                    <a:pt x="1449882" y="1130845"/>
                  </a:lnTo>
                  <a:lnTo>
                    <a:pt x="1442596" y="1128002"/>
                  </a:lnTo>
                  <a:lnTo>
                    <a:pt x="1440002" y="1125907"/>
                  </a:lnTo>
                  <a:lnTo>
                    <a:pt x="1437157" y="1122790"/>
                  </a:lnTo>
                  <a:lnTo>
                    <a:pt x="1435586" y="1119423"/>
                  </a:lnTo>
                  <a:lnTo>
                    <a:pt x="1432991" y="1110344"/>
                  </a:lnTo>
                  <a:lnTo>
                    <a:pt x="1432741" y="1106703"/>
                  </a:lnTo>
                  <a:lnTo>
                    <a:pt x="1433514" y="1103311"/>
                  </a:lnTo>
                  <a:lnTo>
                    <a:pt x="1431169" y="1096302"/>
                  </a:lnTo>
                  <a:lnTo>
                    <a:pt x="1427551" y="1090865"/>
                  </a:lnTo>
                  <a:lnTo>
                    <a:pt x="1425206" y="1084879"/>
                  </a:lnTo>
                  <a:lnTo>
                    <a:pt x="1425730" y="1080988"/>
                  </a:lnTo>
                  <a:lnTo>
                    <a:pt x="1428574" y="1075277"/>
                  </a:lnTo>
                  <a:lnTo>
                    <a:pt x="1429098" y="1070338"/>
                  </a:lnTo>
                  <a:lnTo>
                    <a:pt x="1427801" y="1061759"/>
                  </a:lnTo>
                  <a:lnTo>
                    <a:pt x="1425979" y="1060212"/>
                  </a:lnTo>
                  <a:lnTo>
                    <a:pt x="1422337" y="1059439"/>
                  </a:lnTo>
                  <a:lnTo>
                    <a:pt x="1417396" y="1059165"/>
                  </a:lnTo>
                  <a:lnTo>
                    <a:pt x="1413779" y="1059689"/>
                  </a:lnTo>
                  <a:lnTo>
                    <a:pt x="1412980" y="1063579"/>
                  </a:lnTo>
                  <a:lnTo>
                    <a:pt x="1411184" y="1067994"/>
                  </a:lnTo>
                  <a:lnTo>
                    <a:pt x="1409612" y="1069815"/>
                  </a:lnTo>
                  <a:lnTo>
                    <a:pt x="1404946" y="1072932"/>
                  </a:lnTo>
                  <a:lnTo>
                    <a:pt x="1403649" y="1078120"/>
                  </a:lnTo>
                  <a:lnTo>
                    <a:pt x="1402600" y="1080988"/>
                  </a:lnTo>
                  <a:lnTo>
                    <a:pt x="1397660" y="1086700"/>
                  </a:lnTo>
                  <a:lnTo>
                    <a:pt x="1392196" y="1087747"/>
                  </a:lnTo>
                  <a:lnTo>
                    <a:pt x="1389601" y="1086949"/>
                  </a:lnTo>
                  <a:lnTo>
                    <a:pt x="1385709" y="1086700"/>
                  </a:lnTo>
                  <a:lnTo>
                    <a:pt x="1383887" y="1084879"/>
                  </a:lnTo>
                  <a:lnTo>
                    <a:pt x="1375828" y="1080190"/>
                  </a:lnTo>
                  <a:lnTo>
                    <a:pt x="1376103" y="1077098"/>
                  </a:lnTo>
                  <a:lnTo>
                    <a:pt x="1370389" y="1076050"/>
                  </a:lnTo>
                  <a:lnTo>
                    <a:pt x="1365699" y="1078893"/>
                  </a:lnTo>
                  <a:lnTo>
                    <a:pt x="1360259" y="1080190"/>
                  </a:lnTo>
                  <a:lnTo>
                    <a:pt x="1356617" y="1082285"/>
                  </a:lnTo>
                  <a:lnTo>
                    <a:pt x="1355843" y="1084630"/>
                  </a:lnTo>
                  <a:lnTo>
                    <a:pt x="1353747" y="1084879"/>
                  </a:lnTo>
                  <a:lnTo>
                    <a:pt x="1346212" y="1086700"/>
                  </a:lnTo>
                  <a:lnTo>
                    <a:pt x="1343368" y="1088520"/>
                  </a:lnTo>
                  <a:lnTo>
                    <a:pt x="1341272" y="1085926"/>
                  </a:lnTo>
                  <a:lnTo>
                    <a:pt x="1335558" y="1085926"/>
                  </a:lnTo>
                  <a:lnTo>
                    <a:pt x="1333238" y="1091364"/>
                  </a:lnTo>
                  <a:lnTo>
                    <a:pt x="1324904" y="1104358"/>
                  </a:lnTo>
                  <a:lnTo>
                    <a:pt x="1318692" y="1104857"/>
                  </a:lnTo>
                  <a:lnTo>
                    <a:pt x="1311655" y="1098896"/>
                  </a:lnTo>
                  <a:lnTo>
                    <a:pt x="1302823" y="1097848"/>
                  </a:lnTo>
                  <a:lnTo>
                    <a:pt x="1300229" y="1098123"/>
                  </a:lnTo>
                  <a:lnTo>
                    <a:pt x="1296086" y="1097075"/>
                  </a:lnTo>
                  <a:lnTo>
                    <a:pt x="1291146" y="1084081"/>
                  </a:lnTo>
                  <a:lnTo>
                    <a:pt x="1277373" y="1082285"/>
                  </a:lnTo>
                  <a:lnTo>
                    <a:pt x="1279968" y="1095254"/>
                  </a:lnTo>
                  <a:lnTo>
                    <a:pt x="1261530" y="1091887"/>
                  </a:lnTo>
                  <a:lnTo>
                    <a:pt x="1244888" y="1100442"/>
                  </a:lnTo>
                  <a:lnTo>
                    <a:pt x="1247233" y="1112140"/>
                  </a:lnTo>
                  <a:lnTo>
                    <a:pt x="1249579" y="1112913"/>
                  </a:lnTo>
                  <a:lnTo>
                    <a:pt x="1251125" y="1117851"/>
                  </a:lnTo>
                  <a:lnTo>
                    <a:pt x="1251400" y="1120720"/>
                  </a:lnTo>
                  <a:lnTo>
                    <a:pt x="1252947" y="1122790"/>
                  </a:lnTo>
                  <a:lnTo>
                    <a:pt x="1253471" y="1129548"/>
                  </a:lnTo>
                  <a:lnTo>
                    <a:pt x="1250601" y="1129548"/>
                  </a:lnTo>
                  <a:lnTo>
                    <a:pt x="1245936" y="1127977"/>
                  </a:lnTo>
                  <a:lnTo>
                    <a:pt x="1239698" y="1127453"/>
                  </a:lnTo>
                  <a:lnTo>
                    <a:pt x="1235806" y="1129548"/>
                  </a:lnTo>
                  <a:lnTo>
                    <a:pt x="1237103" y="1134736"/>
                  </a:lnTo>
                  <a:lnTo>
                    <a:pt x="1241520" y="1139924"/>
                  </a:lnTo>
                  <a:lnTo>
                    <a:pt x="1244115" y="1146159"/>
                  </a:lnTo>
                  <a:lnTo>
                    <a:pt x="1245162" y="1150823"/>
                  </a:lnTo>
                  <a:lnTo>
                    <a:pt x="1251400" y="1164865"/>
                  </a:lnTo>
                  <a:lnTo>
                    <a:pt x="1245411" y="1167708"/>
                  </a:lnTo>
                  <a:lnTo>
                    <a:pt x="1240996" y="1170302"/>
                  </a:lnTo>
                  <a:lnTo>
                    <a:pt x="1245411" y="1175241"/>
                  </a:lnTo>
                  <a:lnTo>
                    <a:pt x="1245936" y="1179930"/>
                  </a:lnTo>
                  <a:lnTo>
                    <a:pt x="1245411" y="1184344"/>
                  </a:lnTo>
                  <a:lnTo>
                    <a:pt x="1242817" y="1185641"/>
                  </a:lnTo>
                  <a:lnTo>
                    <a:pt x="1236055" y="1182524"/>
                  </a:lnTo>
                  <a:lnTo>
                    <a:pt x="1236579" y="1180179"/>
                  </a:lnTo>
                  <a:lnTo>
                    <a:pt x="1232936" y="1177061"/>
                  </a:lnTo>
                  <a:lnTo>
                    <a:pt x="1222557" y="1189532"/>
                  </a:lnTo>
                  <a:lnTo>
                    <a:pt x="1228795" y="1197837"/>
                  </a:lnTo>
                  <a:lnTo>
                    <a:pt x="1246460" y="1212129"/>
                  </a:lnTo>
                  <a:lnTo>
                    <a:pt x="1251125" y="1216269"/>
                  </a:lnTo>
                  <a:lnTo>
                    <a:pt x="1254244" y="1218364"/>
                  </a:lnTo>
                  <a:lnTo>
                    <a:pt x="1258660" y="1228216"/>
                  </a:lnTo>
                  <a:lnTo>
                    <a:pt x="1263326" y="1234975"/>
                  </a:lnTo>
                  <a:lnTo>
                    <a:pt x="1264624" y="1234451"/>
                  </a:lnTo>
                  <a:lnTo>
                    <a:pt x="1270338" y="1240437"/>
                  </a:lnTo>
                  <a:lnTo>
                    <a:pt x="1272159" y="1241734"/>
                  </a:lnTo>
                  <a:lnTo>
                    <a:pt x="1271909" y="1249790"/>
                  </a:lnTo>
                  <a:lnTo>
                    <a:pt x="1271660" y="1251087"/>
                  </a:lnTo>
                  <a:lnTo>
                    <a:pt x="1272159" y="1256274"/>
                  </a:lnTo>
                  <a:lnTo>
                    <a:pt x="1271909" y="1259916"/>
                  </a:lnTo>
                  <a:lnTo>
                    <a:pt x="1273731" y="1270815"/>
                  </a:lnTo>
                  <a:lnTo>
                    <a:pt x="1265422" y="1271588"/>
                  </a:lnTo>
                  <a:lnTo>
                    <a:pt x="1259434" y="1271339"/>
                  </a:lnTo>
                  <a:lnTo>
                    <a:pt x="1253970" y="1270566"/>
                  </a:lnTo>
                  <a:lnTo>
                    <a:pt x="1251125" y="1271339"/>
                  </a:lnTo>
                  <a:lnTo>
                    <a:pt x="1246709" y="1271339"/>
                  </a:lnTo>
                  <a:lnTo>
                    <a:pt x="1240471" y="1269793"/>
                  </a:lnTo>
                  <a:lnTo>
                    <a:pt x="1238401" y="1270566"/>
                  </a:lnTo>
                  <a:lnTo>
                    <a:pt x="1231115" y="1275504"/>
                  </a:lnTo>
                  <a:lnTo>
                    <a:pt x="1226699" y="1279120"/>
                  </a:lnTo>
                  <a:lnTo>
                    <a:pt x="1221758" y="1279918"/>
                  </a:lnTo>
                  <a:lnTo>
                    <a:pt x="1217867" y="1278871"/>
                  </a:lnTo>
                  <a:lnTo>
                    <a:pt x="1217093" y="1280168"/>
                  </a:lnTo>
                  <a:lnTo>
                    <a:pt x="1217867" y="1282762"/>
                  </a:lnTo>
                  <a:lnTo>
                    <a:pt x="1218390" y="1289770"/>
                  </a:lnTo>
                  <a:lnTo>
                    <a:pt x="1216569" y="1292888"/>
                  </a:lnTo>
                  <a:lnTo>
                    <a:pt x="1213450" y="1293935"/>
                  </a:lnTo>
                  <a:lnTo>
                    <a:pt x="1214498" y="1300420"/>
                  </a:lnTo>
                  <a:lnTo>
                    <a:pt x="1213450" y="1303288"/>
                  </a:lnTo>
                  <a:lnTo>
                    <a:pt x="1214498" y="1307179"/>
                  </a:lnTo>
                  <a:lnTo>
                    <a:pt x="1215521" y="1308227"/>
                  </a:lnTo>
                  <a:lnTo>
                    <a:pt x="1218914" y="1315485"/>
                  </a:lnTo>
                  <a:lnTo>
                    <a:pt x="1222033" y="1326658"/>
                  </a:lnTo>
                  <a:lnTo>
                    <a:pt x="1220212" y="1339378"/>
                  </a:lnTo>
                  <a:lnTo>
                    <a:pt x="1224378" y="1357809"/>
                  </a:lnTo>
                  <a:lnTo>
                    <a:pt x="1222557" y="1369756"/>
                  </a:lnTo>
                  <a:lnTo>
                    <a:pt x="1218640" y="1376266"/>
                  </a:lnTo>
                  <a:lnTo>
                    <a:pt x="1215272" y="1385619"/>
                  </a:lnTo>
                  <a:lnTo>
                    <a:pt x="1211104" y="1393650"/>
                  </a:lnTo>
                  <a:lnTo>
                    <a:pt x="1208784" y="1394174"/>
                  </a:lnTo>
                  <a:lnTo>
                    <a:pt x="1199952" y="1397541"/>
                  </a:lnTo>
                  <a:lnTo>
                    <a:pt x="1191893" y="1395994"/>
                  </a:lnTo>
                  <a:lnTo>
                    <a:pt x="1185406" y="1394174"/>
                  </a:lnTo>
                  <a:lnTo>
                    <a:pt x="1183584" y="1394423"/>
                  </a:lnTo>
                  <a:lnTo>
                    <a:pt x="1175276" y="1382227"/>
                  </a:lnTo>
                  <a:lnTo>
                    <a:pt x="1146682" y="1387689"/>
                  </a:lnTo>
                  <a:lnTo>
                    <a:pt x="1145909" y="1390532"/>
                  </a:lnTo>
                  <a:lnTo>
                    <a:pt x="1128493" y="1384297"/>
                  </a:lnTo>
                  <a:lnTo>
                    <a:pt x="1116292" y="1411059"/>
                  </a:lnTo>
                  <a:lnTo>
                    <a:pt x="1111602" y="1421958"/>
                  </a:lnTo>
                  <a:lnTo>
                    <a:pt x="1107709" y="1430014"/>
                  </a:lnTo>
                  <a:lnTo>
                    <a:pt x="1097330" y="1438319"/>
                  </a:lnTo>
                  <a:lnTo>
                    <a:pt x="1087724" y="1448196"/>
                  </a:lnTo>
                  <a:lnTo>
                    <a:pt x="1079665" y="1455978"/>
                  </a:lnTo>
                  <a:lnTo>
                    <a:pt x="1077320" y="1460143"/>
                  </a:lnTo>
                  <a:lnTo>
                    <a:pt x="1074725" y="1456751"/>
                  </a:lnTo>
                  <a:lnTo>
                    <a:pt x="1071082" y="1454157"/>
                  </a:lnTo>
                  <a:lnTo>
                    <a:pt x="1052644" y="1437272"/>
                  </a:lnTo>
                  <a:lnTo>
                    <a:pt x="1043037" y="1427944"/>
                  </a:lnTo>
                  <a:lnTo>
                    <a:pt x="1039919" y="1428967"/>
                  </a:lnTo>
                  <a:lnTo>
                    <a:pt x="1037049" y="1428468"/>
                  </a:lnTo>
                  <a:lnTo>
                    <a:pt x="1034978" y="1426373"/>
                  </a:lnTo>
                  <a:lnTo>
                    <a:pt x="1032109" y="1425600"/>
                  </a:lnTo>
                  <a:lnTo>
                    <a:pt x="1029514" y="1426123"/>
                  </a:lnTo>
                  <a:lnTo>
                    <a:pt x="1024574" y="1421185"/>
                  </a:lnTo>
                  <a:lnTo>
                    <a:pt x="1019633" y="1418841"/>
                  </a:lnTo>
                  <a:lnTo>
                    <a:pt x="1015742" y="1414177"/>
                  </a:lnTo>
                  <a:lnTo>
                    <a:pt x="1013920" y="1406120"/>
                  </a:lnTo>
                  <a:lnTo>
                    <a:pt x="1014444" y="1403776"/>
                  </a:lnTo>
                  <a:lnTo>
                    <a:pt x="1013421" y="1401182"/>
                  </a:lnTo>
                  <a:lnTo>
                    <a:pt x="1010826" y="1398339"/>
                  </a:lnTo>
                  <a:lnTo>
                    <a:pt x="1008206" y="1393650"/>
                  </a:lnTo>
                  <a:lnTo>
                    <a:pt x="1006659" y="1393650"/>
                  </a:lnTo>
                  <a:lnTo>
                    <a:pt x="1004064" y="1389759"/>
                  </a:lnTo>
                  <a:lnTo>
                    <a:pt x="998600" y="1388986"/>
                  </a:lnTo>
                  <a:lnTo>
                    <a:pt x="994184" y="1390532"/>
                  </a:lnTo>
                  <a:lnTo>
                    <a:pt x="987697" y="1395994"/>
                  </a:lnTo>
                  <a:lnTo>
                    <a:pt x="985351" y="1394947"/>
                  </a:lnTo>
                  <a:lnTo>
                    <a:pt x="987697" y="1392353"/>
                  </a:lnTo>
                  <a:lnTo>
                    <a:pt x="988995" y="1389236"/>
                  </a:lnTo>
                  <a:lnTo>
                    <a:pt x="995756" y="1383250"/>
                  </a:lnTo>
                  <a:lnTo>
                    <a:pt x="999648" y="1378835"/>
                  </a:lnTo>
                  <a:lnTo>
                    <a:pt x="1000945" y="1376515"/>
                  </a:lnTo>
                  <a:lnTo>
                    <a:pt x="1003540" y="1369507"/>
                  </a:lnTo>
                  <a:lnTo>
                    <a:pt x="1001470" y="1365865"/>
                  </a:lnTo>
                  <a:lnTo>
                    <a:pt x="1000945" y="1361975"/>
                  </a:lnTo>
                  <a:lnTo>
                    <a:pt x="998600" y="1361451"/>
                  </a:lnTo>
                  <a:lnTo>
                    <a:pt x="993410" y="1351325"/>
                  </a:lnTo>
                  <a:lnTo>
                    <a:pt x="984054" y="1344042"/>
                  </a:lnTo>
                  <a:lnTo>
                    <a:pt x="983555" y="1341972"/>
                  </a:lnTo>
                  <a:lnTo>
                    <a:pt x="977567" y="1335986"/>
                  </a:lnTo>
                  <a:lnTo>
                    <a:pt x="973675" y="1325087"/>
                  </a:lnTo>
                  <a:lnTo>
                    <a:pt x="968211" y="1321196"/>
                  </a:lnTo>
                  <a:lnTo>
                    <a:pt x="958355" y="1315210"/>
                  </a:lnTo>
                  <a:lnTo>
                    <a:pt x="957058" y="1310796"/>
                  </a:lnTo>
                  <a:lnTo>
                    <a:pt x="946129" y="1286129"/>
                  </a:lnTo>
                  <a:lnTo>
                    <a:pt x="942761" y="1279120"/>
                  </a:lnTo>
                  <a:lnTo>
                    <a:pt x="937047" y="1266650"/>
                  </a:lnTo>
                  <a:lnTo>
                    <a:pt x="948999" y="1254454"/>
                  </a:lnTo>
                  <a:lnTo>
                    <a:pt x="944308" y="1250812"/>
                  </a:lnTo>
                  <a:lnTo>
                    <a:pt x="941987" y="1244053"/>
                  </a:lnTo>
                  <a:lnTo>
                    <a:pt x="938594" y="1238616"/>
                  </a:lnTo>
                  <a:lnTo>
                    <a:pt x="933928" y="1234202"/>
                  </a:lnTo>
                  <a:lnTo>
                    <a:pt x="937296" y="1228216"/>
                  </a:lnTo>
                  <a:lnTo>
                    <a:pt x="929762" y="1221731"/>
                  </a:lnTo>
                  <a:lnTo>
                    <a:pt x="924048" y="1220160"/>
                  </a:lnTo>
                  <a:lnTo>
                    <a:pt x="919108" y="1221457"/>
                  </a:lnTo>
                  <a:lnTo>
                    <a:pt x="915490" y="1211605"/>
                  </a:lnTo>
                  <a:lnTo>
                    <a:pt x="913144" y="1205369"/>
                  </a:lnTo>
                  <a:lnTo>
                    <a:pt x="913918" y="1200681"/>
                  </a:lnTo>
                  <a:lnTo>
                    <a:pt x="908479" y="1199134"/>
                  </a:lnTo>
                  <a:lnTo>
                    <a:pt x="905360" y="1199134"/>
                  </a:lnTo>
                  <a:lnTo>
                    <a:pt x="901717" y="1199658"/>
                  </a:lnTo>
                  <a:lnTo>
                    <a:pt x="900145" y="1195742"/>
                  </a:lnTo>
                  <a:lnTo>
                    <a:pt x="896777" y="1192375"/>
                  </a:lnTo>
                  <a:lnTo>
                    <a:pt x="898074" y="1190829"/>
                  </a:lnTo>
                  <a:lnTo>
                    <a:pt x="897301" y="1189008"/>
                  </a:lnTo>
                  <a:lnTo>
                    <a:pt x="885874" y="1183546"/>
                  </a:lnTo>
                  <a:lnTo>
                    <a:pt x="885075" y="1184843"/>
                  </a:lnTo>
                  <a:lnTo>
                    <a:pt x="881182" y="1182499"/>
                  </a:lnTo>
                  <a:lnTo>
                    <a:pt x="879361" y="1189258"/>
                  </a:lnTo>
                  <a:lnTo>
                    <a:pt x="877291" y="1191852"/>
                  </a:lnTo>
                  <a:lnTo>
                    <a:pt x="870803" y="1189008"/>
                  </a:lnTo>
                  <a:lnTo>
                    <a:pt x="868183" y="1189008"/>
                  </a:lnTo>
                  <a:lnTo>
                    <a:pt x="861447" y="1190555"/>
                  </a:lnTo>
                  <a:lnTo>
                    <a:pt x="861172" y="1189008"/>
                  </a:lnTo>
                  <a:lnTo>
                    <a:pt x="864042" y="1184319"/>
                  </a:lnTo>
                  <a:lnTo>
                    <a:pt x="856507" y="1178358"/>
                  </a:lnTo>
                  <a:lnTo>
                    <a:pt x="851043" y="1183022"/>
                  </a:lnTo>
                  <a:lnTo>
                    <a:pt x="849221" y="1185092"/>
                  </a:lnTo>
                  <a:lnTo>
                    <a:pt x="845853" y="1187188"/>
                  </a:lnTo>
                  <a:lnTo>
                    <a:pt x="843782" y="1182773"/>
                  </a:lnTo>
                  <a:lnTo>
                    <a:pt x="840663" y="1183795"/>
                  </a:lnTo>
                  <a:lnTo>
                    <a:pt x="839865" y="1181202"/>
                  </a:lnTo>
                  <a:lnTo>
                    <a:pt x="833128" y="1186140"/>
                  </a:lnTo>
                  <a:lnTo>
                    <a:pt x="832604" y="1181725"/>
                  </a:lnTo>
                  <a:lnTo>
                    <a:pt x="831057" y="1178608"/>
                  </a:lnTo>
                  <a:lnTo>
                    <a:pt x="831831" y="1174193"/>
                  </a:lnTo>
                  <a:lnTo>
                    <a:pt x="835972" y="1169529"/>
                  </a:lnTo>
                  <a:lnTo>
                    <a:pt x="834675" y="1166661"/>
                  </a:lnTo>
                  <a:lnTo>
                    <a:pt x="831556" y="1160700"/>
                  </a:lnTo>
                  <a:lnTo>
                    <a:pt x="830259" y="1159902"/>
                  </a:lnTo>
                  <a:lnTo>
                    <a:pt x="819106" y="1151871"/>
                  </a:lnTo>
                  <a:lnTo>
                    <a:pt x="814939" y="1149252"/>
                  </a:lnTo>
                  <a:lnTo>
                    <a:pt x="809225" y="1152644"/>
                  </a:lnTo>
                  <a:lnTo>
                    <a:pt x="808177" y="1156535"/>
                  </a:lnTo>
                  <a:lnTo>
                    <a:pt x="805857" y="1161199"/>
                  </a:lnTo>
                  <a:lnTo>
                    <a:pt x="801939" y="1158106"/>
                  </a:lnTo>
                  <a:lnTo>
                    <a:pt x="796500" y="1156535"/>
                  </a:lnTo>
                  <a:lnTo>
                    <a:pt x="792608" y="1157308"/>
                  </a:lnTo>
                  <a:lnTo>
                    <a:pt x="788441" y="1151073"/>
                  </a:lnTo>
                  <a:lnTo>
                    <a:pt x="787917" y="1147955"/>
                  </a:lnTo>
                  <a:lnTo>
                    <a:pt x="785846" y="1139400"/>
                  </a:lnTo>
                  <a:lnTo>
                    <a:pt x="786096" y="1134213"/>
                  </a:lnTo>
                  <a:lnTo>
                    <a:pt x="788441" y="1130820"/>
                  </a:lnTo>
                  <a:lnTo>
                    <a:pt x="789988" y="1125383"/>
                  </a:lnTo>
                  <a:lnTo>
                    <a:pt x="789215" y="1122765"/>
                  </a:lnTo>
                  <a:lnTo>
                    <a:pt x="791036" y="1120969"/>
                  </a:lnTo>
                  <a:lnTo>
                    <a:pt x="795976" y="1120969"/>
                  </a:lnTo>
                  <a:lnTo>
                    <a:pt x="798571" y="1119672"/>
                  </a:lnTo>
                  <a:lnTo>
                    <a:pt x="796500" y="1117328"/>
                  </a:lnTo>
                  <a:lnTo>
                    <a:pt x="795976" y="1112639"/>
                  </a:lnTo>
                  <a:lnTo>
                    <a:pt x="793381" y="1110568"/>
                  </a:lnTo>
                  <a:lnTo>
                    <a:pt x="789489" y="1106154"/>
                  </a:lnTo>
                  <a:lnTo>
                    <a:pt x="790263" y="1099919"/>
                  </a:lnTo>
                  <a:lnTo>
                    <a:pt x="788192" y="1097574"/>
                  </a:lnTo>
                  <a:lnTo>
                    <a:pt x="787394" y="1095778"/>
                  </a:lnTo>
                  <a:lnTo>
                    <a:pt x="783501" y="1091862"/>
                  </a:lnTo>
                  <a:lnTo>
                    <a:pt x="781430" y="1090566"/>
                  </a:lnTo>
                  <a:lnTo>
                    <a:pt x="780632" y="1086949"/>
                  </a:lnTo>
                  <a:lnTo>
                    <a:pt x="774145" y="1076823"/>
                  </a:lnTo>
                  <a:lnTo>
                    <a:pt x="769204" y="1064353"/>
                  </a:lnTo>
                  <a:lnTo>
                    <a:pt x="767907" y="1060187"/>
                  </a:lnTo>
                  <a:lnTo>
                    <a:pt x="764788" y="1044873"/>
                  </a:lnTo>
                  <a:lnTo>
                    <a:pt x="764015" y="1037341"/>
                  </a:lnTo>
                  <a:lnTo>
                    <a:pt x="764264" y="1036044"/>
                  </a:lnTo>
                  <a:lnTo>
                    <a:pt x="754658" y="1033949"/>
                  </a:lnTo>
                  <a:lnTo>
                    <a:pt x="755182" y="1035770"/>
                  </a:lnTo>
                  <a:lnTo>
                    <a:pt x="752837" y="1038638"/>
                  </a:lnTo>
                  <a:lnTo>
                    <a:pt x="752588" y="1042005"/>
                  </a:lnTo>
                  <a:lnTo>
                    <a:pt x="749194" y="1042280"/>
                  </a:lnTo>
                  <a:lnTo>
                    <a:pt x="741659" y="1047991"/>
                  </a:lnTo>
                  <a:lnTo>
                    <a:pt x="741160" y="1051358"/>
                  </a:lnTo>
                  <a:lnTo>
                    <a:pt x="739588" y="1054725"/>
                  </a:lnTo>
                  <a:lnTo>
                    <a:pt x="737517" y="1056546"/>
                  </a:lnTo>
                  <a:lnTo>
                    <a:pt x="735696" y="1059664"/>
                  </a:lnTo>
                  <a:lnTo>
                    <a:pt x="728685" y="1057843"/>
                  </a:lnTo>
                  <a:lnTo>
                    <a:pt x="728685" y="1056546"/>
                  </a:lnTo>
                  <a:lnTo>
                    <a:pt x="725566" y="1051607"/>
                  </a:lnTo>
                  <a:lnTo>
                    <a:pt x="718555" y="1055000"/>
                  </a:lnTo>
                  <a:lnTo>
                    <a:pt x="712841" y="1057070"/>
                  </a:lnTo>
                  <a:lnTo>
                    <a:pt x="705830" y="1062781"/>
                  </a:lnTo>
                  <a:lnTo>
                    <a:pt x="702711" y="1065649"/>
                  </a:lnTo>
                  <a:lnTo>
                    <a:pt x="701663" y="1061484"/>
                  </a:lnTo>
                  <a:lnTo>
                    <a:pt x="702960" y="1050585"/>
                  </a:lnTo>
                  <a:lnTo>
                    <a:pt x="701913" y="1047467"/>
                  </a:lnTo>
                  <a:lnTo>
                    <a:pt x="701663" y="1043826"/>
                  </a:lnTo>
                  <a:lnTo>
                    <a:pt x="698295" y="1043302"/>
                  </a:lnTo>
                  <a:lnTo>
                    <a:pt x="695949" y="1044599"/>
                  </a:lnTo>
                  <a:lnTo>
                    <a:pt x="693604" y="1042529"/>
                  </a:lnTo>
                  <a:lnTo>
                    <a:pt x="694901" y="1039412"/>
                  </a:lnTo>
                  <a:lnTo>
                    <a:pt x="692581" y="1033451"/>
                  </a:lnTo>
                  <a:lnTo>
                    <a:pt x="689462" y="1029285"/>
                  </a:lnTo>
                  <a:lnTo>
                    <a:pt x="691009" y="1026442"/>
                  </a:lnTo>
                  <a:lnTo>
                    <a:pt x="697247" y="1017862"/>
                  </a:lnTo>
                  <a:lnTo>
                    <a:pt x="699318" y="1016042"/>
                  </a:lnTo>
                  <a:lnTo>
                    <a:pt x="703734" y="1014495"/>
                  </a:lnTo>
                  <a:lnTo>
                    <a:pt x="704782" y="1012674"/>
                  </a:lnTo>
                  <a:lnTo>
                    <a:pt x="707127" y="1012151"/>
                  </a:lnTo>
                  <a:lnTo>
                    <a:pt x="709198" y="1008784"/>
                  </a:lnTo>
                  <a:lnTo>
                    <a:pt x="711543" y="1006963"/>
                  </a:lnTo>
                  <a:lnTo>
                    <a:pt x="709722" y="1004893"/>
                  </a:lnTo>
                  <a:lnTo>
                    <a:pt x="705830" y="1003596"/>
                  </a:lnTo>
                  <a:lnTo>
                    <a:pt x="701139" y="1004619"/>
                  </a:lnTo>
                  <a:lnTo>
                    <a:pt x="699068" y="1004120"/>
                  </a:lnTo>
                  <a:lnTo>
                    <a:pt x="697247" y="998907"/>
                  </a:lnTo>
                  <a:lnTo>
                    <a:pt x="692581" y="993196"/>
                  </a:lnTo>
                  <a:lnTo>
                    <a:pt x="687366" y="995266"/>
                  </a:lnTo>
                  <a:lnTo>
                    <a:pt x="683749" y="993719"/>
                  </a:lnTo>
                  <a:lnTo>
                    <a:pt x="678808" y="995266"/>
                  </a:lnTo>
                  <a:lnTo>
                    <a:pt x="676737" y="994767"/>
                  </a:lnTo>
                  <a:lnTo>
                    <a:pt x="673868" y="995790"/>
                  </a:lnTo>
                  <a:lnTo>
                    <a:pt x="668928" y="994767"/>
                  </a:lnTo>
                  <a:lnTo>
                    <a:pt x="666857" y="996313"/>
                  </a:lnTo>
                  <a:lnTo>
                    <a:pt x="664262" y="994493"/>
                  </a:lnTo>
                  <a:lnTo>
                    <a:pt x="661667" y="996064"/>
                  </a:lnTo>
                  <a:lnTo>
                    <a:pt x="661393" y="999182"/>
                  </a:lnTo>
                  <a:lnTo>
                    <a:pt x="659572" y="1001775"/>
                  </a:lnTo>
                  <a:lnTo>
                    <a:pt x="649442" y="1004619"/>
                  </a:lnTo>
                  <a:lnTo>
                    <a:pt x="632300" y="1008010"/>
                  </a:lnTo>
                  <a:lnTo>
                    <a:pt x="612564" y="1012425"/>
                  </a:lnTo>
                  <a:lnTo>
                    <a:pt x="602684" y="1014770"/>
                  </a:lnTo>
                  <a:lnTo>
                    <a:pt x="579830" y="1019683"/>
                  </a:lnTo>
                  <a:lnTo>
                    <a:pt x="579031" y="1020481"/>
                  </a:lnTo>
                  <a:lnTo>
                    <a:pt x="575662" y="1016840"/>
                  </a:lnTo>
                  <a:lnTo>
                    <a:pt x="574116" y="1017887"/>
                  </a:lnTo>
                  <a:lnTo>
                    <a:pt x="563187" y="1016066"/>
                  </a:lnTo>
                  <a:lnTo>
                    <a:pt x="556176" y="1017363"/>
                  </a:lnTo>
                  <a:lnTo>
                    <a:pt x="556426" y="1015543"/>
                  </a:lnTo>
                  <a:lnTo>
                    <a:pt x="549414" y="1010081"/>
                  </a:lnTo>
                  <a:lnTo>
                    <a:pt x="549165" y="1008534"/>
                  </a:lnTo>
                  <a:lnTo>
                    <a:pt x="550986" y="1004643"/>
                  </a:lnTo>
                  <a:lnTo>
                    <a:pt x="552808" y="1002549"/>
                  </a:lnTo>
                  <a:lnTo>
                    <a:pt x="553831" y="999705"/>
                  </a:lnTo>
                  <a:lnTo>
                    <a:pt x="553581" y="996313"/>
                  </a:lnTo>
                  <a:lnTo>
                    <a:pt x="549414" y="993719"/>
                  </a:lnTo>
                  <a:lnTo>
                    <a:pt x="546819" y="993196"/>
                  </a:lnTo>
                  <a:lnTo>
                    <a:pt x="538261" y="985663"/>
                  </a:lnTo>
                  <a:lnTo>
                    <a:pt x="536166" y="984641"/>
                  </a:lnTo>
                  <a:lnTo>
                    <a:pt x="537738" y="982047"/>
                  </a:lnTo>
                  <a:lnTo>
                    <a:pt x="528131" y="973218"/>
                  </a:lnTo>
                  <a:lnTo>
                    <a:pt x="526036" y="970873"/>
                  </a:lnTo>
                  <a:lnTo>
                    <a:pt x="524738" y="971372"/>
                  </a:lnTo>
                  <a:lnTo>
                    <a:pt x="522917" y="969302"/>
                  </a:lnTo>
                  <a:lnTo>
                    <a:pt x="520846" y="969302"/>
                  </a:lnTo>
                  <a:lnTo>
                    <a:pt x="517727" y="967755"/>
                  </a:lnTo>
                  <a:lnTo>
                    <a:pt x="516180" y="963591"/>
                  </a:lnTo>
                  <a:lnTo>
                    <a:pt x="514608" y="961520"/>
                  </a:lnTo>
                  <a:lnTo>
                    <a:pt x="510966" y="958652"/>
                  </a:lnTo>
                  <a:lnTo>
                    <a:pt x="508895" y="955285"/>
                  </a:lnTo>
                  <a:lnTo>
                    <a:pt x="507847" y="949574"/>
                  </a:lnTo>
                  <a:lnTo>
                    <a:pt x="494873" y="948277"/>
                  </a:lnTo>
                  <a:lnTo>
                    <a:pt x="490182" y="949299"/>
                  </a:lnTo>
                  <a:lnTo>
                    <a:pt x="488635" y="951120"/>
                  </a:lnTo>
                  <a:lnTo>
                    <a:pt x="476683" y="960997"/>
                  </a:lnTo>
                  <a:lnTo>
                    <a:pt x="476160" y="959425"/>
                  </a:lnTo>
                  <a:lnTo>
                    <a:pt x="471219" y="956582"/>
                  </a:lnTo>
                  <a:lnTo>
                    <a:pt x="467077" y="958128"/>
                  </a:lnTo>
                  <a:lnTo>
                    <a:pt x="463684" y="964114"/>
                  </a:lnTo>
                  <a:lnTo>
                    <a:pt x="463160" y="964114"/>
                  </a:lnTo>
                  <a:lnTo>
                    <a:pt x="453804" y="955535"/>
                  </a:lnTo>
                  <a:lnTo>
                    <a:pt x="451209" y="953714"/>
                  </a:lnTo>
                  <a:lnTo>
                    <a:pt x="439008" y="946456"/>
                  </a:lnTo>
                  <a:lnTo>
                    <a:pt x="437960" y="945408"/>
                  </a:lnTo>
                  <a:lnTo>
                    <a:pt x="435889" y="927226"/>
                  </a:lnTo>
                  <a:lnTo>
                    <a:pt x="435640" y="917100"/>
                  </a:lnTo>
                  <a:lnTo>
                    <a:pt x="435889" y="910616"/>
                  </a:lnTo>
                  <a:lnTo>
                    <a:pt x="436937" y="906725"/>
                  </a:lnTo>
                  <a:lnTo>
                    <a:pt x="437436" y="896324"/>
                  </a:lnTo>
                  <a:lnTo>
                    <a:pt x="438210" y="889839"/>
                  </a:lnTo>
                  <a:lnTo>
                    <a:pt x="442127" y="883604"/>
                  </a:lnTo>
                  <a:lnTo>
                    <a:pt x="442900" y="884128"/>
                  </a:lnTo>
                  <a:lnTo>
                    <a:pt x="448090" y="892184"/>
                  </a:lnTo>
                  <a:lnTo>
                    <a:pt x="456398" y="895551"/>
                  </a:lnTo>
                  <a:lnTo>
                    <a:pt x="458220" y="895825"/>
                  </a:lnTo>
                  <a:lnTo>
                    <a:pt x="460565" y="899442"/>
                  </a:lnTo>
                  <a:lnTo>
                    <a:pt x="461863" y="899966"/>
                  </a:lnTo>
                  <a:lnTo>
                    <a:pt x="464982" y="895551"/>
                  </a:lnTo>
                  <a:lnTo>
                    <a:pt x="462911" y="888543"/>
                  </a:lnTo>
                  <a:lnTo>
                    <a:pt x="461613" y="882058"/>
                  </a:lnTo>
                  <a:lnTo>
                    <a:pt x="456673" y="868016"/>
                  </a:lnTo>
                  <a:lnTo>
                    <a:pt x="456423" y="865422"/>
                  </a:lnTo>
                  <a:lnTo>
                    <a:pt x="452007" y="862305"/>
                  </a:lnTo>
                  <a:lnTo>
                    <a:pt x="444472" y="864125"/>
                  </a:lnTo>
                  <a:lnTo>
                    <a:pt x="442900" y="860758"/>
                  </a:lnTo>
                  <a:lnTo>
                    <a:pt x="435889" y="859711"/>
                  </a:lnTo>
                  <a:lnTo>
                    <a:pt x="427830" y="858937"/>
                  </a:lnTo>
                  <a:lnTo>
                    <a:pt x="427581" y="855047"/>
                  </a:lnTo>
                  <a:lnTo>
                    <a:pt x="429651" y="850632"/>
                  </a:lnTo>
                  <a:lnTo>
                    <a:pt x="426807" y="846717"/>
                  </a:lnTo>
                  <a:lnTo>
                    <a:pt x="426807" y="844123"/>
                  </a:lnTo>
                  <a:lnTo>
                    <a:pt x="423938" y="843624"/>
                  </a:lnTo>
                  <a:lnTo>
                    <a:pt x="421592" y="839982"/>
                  </a:lnTo>
                  <a:lnTo>
                    <a:pt x="423414" y="833223"/>
                  </a:lnTo>
                  <a:lnTo>
                    <a:pt x="418748" y="830106"/>
                  </a:lnTo>
                  <a:lnTo>
                    <a:pt x="419771" y="828285"/>
                  </a:lnTo>
                  <a:lnTo>
                    <a:pt x="418474" y="823097"/>
                  </a:lnTo>
                  <a:lnTo>
                    <a:pt x="421592" y="817386"/>
                  </a:lnTo>
                  <a:lnTo>
                    <a:pt x="424187" y="814268"/>
                  </a:lnTo>
                  <a:lnTo>
                    <a:pt x="423414" y="812697"/>
                  </a:lnTo>
                  <a:lnTo>
                    <a:pt x="416927" y="804666"/>
                  </a:lnTo>
                  <a:lnTo>
                    <a:pt x="418748" y="796610"/>
                  </a:lnTo>
                  <a:lnTo>
                    <a:pt x="418748" y="792195"/>
                  </a:lnTo>
                  <a:lnTo>
                    <a:pt x="414057" y="784663"/>
                  </a:lnTo>
                  <a:lnTo>
                    <a:pt x="418474" y="782593"/>
                  </a:lnTo>
                  <a:lnTo>
                    <a:pt x="393548" y="752464"/>
                  </a:lnTo>
                  <a:lnTo>
                    <a:pt x="390953" y="753761"/>
                  </a:lnTo>
                  <a:lnTo>
                    <a:pt x="376382" y="756604"/>
                  </a:lnTo>
                  <a:lnTo>
                    <a:pt x="371966" y="757652"/>
                  </a:lnTo>
                  <a:lnTo>
                    <a:pt x="366002" y="766232"/>
                  </a:lnTo>
                  <a:lnTo>
                    <a:pt x="360813" y="769599"/>
                  </a:lnTo>
                  <a:lnTo>
                    <a:pt x="357419" y="769848"/>
                  </a:lnTo>
                  <a:lnTo>
                    <a:pt x="350159" y="772716"/>
                  </a:lnTo>
                  <a:lnTo>
                    <a:pt x="345468" y="769599"/>
                  </a:lnTo>
                  <a:lnTo>
                    <a:pt x="338208" y="772193"/>
                  </a:lnTo>
                  <a:lnTo>
                    <a:pt x="335613" y="771419"/>
                  </a:lnTo>
                  <a:lnTo>
                    <a:pt x="331196" y="772193"/>
                  </a:lnTo>
                  <a:lnTo>
                    <a:pt x="327554" y="775310"/>
                  </a:lnTo>
                  <a:lnTo>
                    <a:pt x="326256" y="774537"/>
                  </a:lnTo>
                  <a:lnTo>
                    <a:pt x="323137" y="775834"/>
                  </a:lnTo>
                  <a:lnTo>
                    <a:pt x="309115" y="777131"/>
                  </a:lnTo>
                  <a:lnTo>
                    <a:pt x="301829" y="778677"/>
                  </a:lnTo>
                  <a:lnTo>
                    <a:pt x="298187" y="780248"/>
                  </a:lnTo>
                  <a:lnTo>
                    <a:pt x="292224" y="782069"/>
                  </a:lnTo>
                  <a:lnTo>
                    <a:pt x="288331" y="786484"/>
                  </a:lnTo>
                  <a:lnTo>
                    <a:pt x="285213" y="790898"/>
                  </a:lnTo>
                  <a:lnTo>
                    <a:pt x="280521" y="787007"/>
                  </a:lnTo>
                  <a:lnTo>
                    <a:pt x="275332" y="781795"/>
                  </a:lnTo>
                  <a:lnTo>
                    <a:pt x="270916" y="778428"/>
                  </a:lnTo>
                  <a:lnTo>
                    <a:pt x="267273" y="778677"/>
                  </a:lnTo>
                  <a:lnTo>
                    <a:pt x="262083" y="777380"/>
                  </a:lnTo>
                  <a:lnTo>
                    <a:pt x="255072" y="777380"/>
                  </a:lnTo>
                  <a:lnTo>
                    <a:pt x="250656" y="775834"/>
                  </a:lnTo>
                  <a:lnTo>
                    <a:pt x="243644" y="776357"/>
                  </a:lnTo>
                  <a:lnTo>
                    <a:pt x="239478" y="778951"/>
                  </a:lnTo>
                  <a:lnTo>
                    <a:pt x="233240" y="781545"/>
                  </a:lnTo>
                  <a:lnTo>
                    <a:pt x="228050" y="782593"/>
                  </a:lnTo>
                  <a:lnTo>
                    <a:pt x="221813" y="782842"/>
                  </a:lnTo>
                  <a:lnTo>
                    <a:pt x="216623" y="782069"/>
                  </a:lnTo>
                  <a:lnTo>
                    <a:pt x="207017" y="774263"/>
                  </a:lnTo>
                  <a:lnTo>
                    <a:pt x="201553" y="769599"/>
                  </a:lnTo>
                  <a:lnTo>
                    <a:pt x="200779" y="768027"/>
                  </a:lnTo>
                  <a:lnTo>
                    <a:pt x="194268" y="761543"/>
                  </a:lnTo>
                  <a:lnTo>
                    <a:pt x="192197" y="745181"/>
                  </a:lnTo>
                  <a:lnTo>
                    <a:pt x="195565" y="730890"/>
                  </a:lnTo>
                  <a:lnTo>
                    <a:pt x="200779" y="720514"/>
                  </a:lnTo>
                  <a:lnTo>
                    <a:pt x="206218" y="708817"/>
                  </a:lnTo>
                  <a:lnTo>
                    <a:pt x="204148" y="688839"/>
                  </a:lnTo>
                  <a:lnTo>
                    <a:pt x="203100" y="671181"/>
                  </a:lnTo>
                  <a:lnTo>
                    <a:pt x="205695" y="658436"/>
                  </a:lnTo>
                  <a:lnTo>
                    <a:pt x="196089" y="655593"/>
                  </a:lnTo>
                  <a:lnTo>
                    <a:pt x="192446" y="654022"/>
                  </a:lnTo>
                  <a:lnTo>
                    <a:pt x="187256" y="646240"/>
                  </a:lnTo>
                  <a:lnTo>
                    <a:pt x="171662" y="622596"/>
                  </a:lnTo>
                  <a:lnTo>
                    <a:pt x="163354" y="623119"/>
                  </a:lnTo>
                  <a:lnTo>
                    <a:pt x="159986" y="624416"/>
                  </a:lnTo>
                  <a:lnTo>
                    <a:pt x="155818" y="617657"/>
                  </a:lnTo>
                  <a:lnTo>
                    <a:pt x="149332" y="615587"/>
                  </a:lnTo>
                  <a:lnTo>
                    <a:pt x="148283" y="613243"/>
                  </a:lnTo>
                  <a:lnTo>
                    <a:pt x="148034" y="608329"/>
                  </a:lnTo>
                  <a:lnTo>
                    <a:pt x="147260" y="606509"/>
                  </a:lnTo>
                  <a:lnTo>
                    <a:pt x="143867" y="606509"/>
                  </a:lnTo>
                  <a:lnTo>
                    <a:pt x="141547" y="605711"/>
                  </a:lnTo>
                  <a:lnTo>
                    <a:pt x="125953" y="602094"/>
                  </a:lnTo>
                  <a:lnTo>
                    <a:pt x="118667" y="600523"/>
                  </a:lnTo>
                  <a:lnTo>
                    <a:pt x="113477" y="597156"/>
                  </a:lnTo>
                  <a:lnTo>
                    <a:pt x="114001" y="591968"/>
                  </a:lnTo>
                  <a:lnTo>
                    <a:pt x="113477" y="588850"/>
                  </a:lnTo>
                  <a:lnTo>
                    <a:pt x="111931" y="586506"/>
                  </a:lnTo>
                  <a:lnTo>
                    <a:pt x="105693" y="587553"/>
                  </a:lnTo>
                  <a:lnTo>
                    <a:pt x="96586" y="587553"/>
                  </a:lnTo>
                  <a:lnTo>
                    <a:pt x="89051" y="585982"/>
                  </a:lnTo>
                  <a:lnTo>
                    <a:pt x="86206" y="587803"/>
                  </a:lnTo>
                  <a:lnTo>
                    <a:pt x="81790" y="589100"/>
                  </a:lnTo>
                  <a:lnTo>
                    <a:pt x="79195" y="586231"/>
                  </a:lnTo>
                  <a:lnTo>
                    <a:pt x="79195" y="583912"/>
                  </a:lnTo>
                  <a:lnTo>
                    <a:pt x="77898" y="580271"/>
                  </a:lnTo>
                  <a:lnTo>
                    <a:pt x="77898" y="575607"/>
                  </a:lnTo>
                  <a:lnTo>
                    <a:pt x="76850" y="572988"/>
                  </a:lnTo>
                  <a:lnTo>
                    <a:pt x="80493" y="569621"/>
                  </a:lnTo>
                  <a:lnTo>
                    <a:pt x="81515" y="565979"/>
                  </a:lnTo>
                  <a:lnTo>
                    <a:pt x="81790" y="562363"/>
                  </a:lnTo>
                  <a:lnTo>
                    <a:pt x="80493" y="561839"/>
                  </a:lnTo>
                  <a:lnTo>
                    <a:pt x="77099" y="563136"/>
                  </a:lnTo>
                  <a:lnTo>
                    <a:pt x="75802" y="561315"/>
                  </a:lnTo>
                  <a:lnTo>
                    <a:pt x="72159" y="560018"/>
                  </a:lnTo>
                  <a:lnTo>
                    <a:pt x="68017" y="559769"/>
                  </a:lnTo>
                  <a:lnTo>
                    <a:pt x="66446" y="558472"/>
                  </a:lnTo>
                  <a:lnTo>
                    <a:pt x="60208" y="557674"/>
                  </a:lnTo>
                  <a:lnTo>
                    <a:pt x="55542" y="555329"/>
                  </a:lnTo>
                  <a:lnTo>
                    <a:pt x="53471" y="552736"/>
                  </a:lnTo>
                  <a:lnTo>
                    <a:pt x="52947" y="549368"/>
                  </a:lnTo>
                  <a:lnTo>
                    <a:pt x="55292" y="547548"/>
                  </a:lnTo>
                  <a:lnTo>
                    <a:pt x="55018" y="545478"/>
                  </a:lnTo>
                  <a:lnTo>
                    <a:pt x="56590" y="539243"/>
                  </a:lnTo>
                  <a:lnTo>
                    <a:pt x="54245" y="537422"/>
                  </a:lnTo>
                  <a:lnTo>
                    <a:pt x="52698" y="534579"/>
                  </a:lnTo>
                  <a:lnTo>
                    <a:pt x="46984" y="530663"/>
                  </a:lnTo>
                  <a:lnTo>
                    <a:pt x="45687" y="528343"/>
                  </a:lnTo>
                  <a:lnTo>
                    <a:pt x="40996" y="524951"/>
                  </a:lnTo>
                  <a:lnTo>
                    <a:pt x="39174" y="522881"/>
                  </a:lnTo>
                  <a:lnTo>
                    <a:pt x="38925" y="519763"/>
                  </a:lnTo>
                  <a:lnTo>
                    <a:pt x="36330" y="516895"/>
                  </a:lnTo>
                  <a:lnTo>
                    <a:pt x="39449" y="510410"/>
                  </a:lnTo>
                  <a:lnTo>
                    <a:pt x="39174" y="508864"/>
                  </a:lnTo>
                  <a:lnTo>
                    <a:pt x="36055" y="506270"/>
                  </a:lnTo>
                  <a:lnTo>
                    <a:pt x="29843" y="502878"/>
                  </a:lnTo>
                  <a:lnTo>
                    <a:pt x="25926" y="499237"/>
                  </a:lnTo>
                  <a:lnTo>
                    <a:pt x="21784" y="496643"/>
                  </a:lnTo>
                  <a:lnTo>
                    <a:pt x="18141" y="496144"/>
                  </a:lnTo>
                  <a:lnTo>
                    <a:pt x="13725" y="496394"/>
                  </a:lnTo>
                  <a:lnTo>
                    <a:pt x="9059" y="494573"/>
                  </a:lnTo>
                  <a:lnTo>
                    <a:pt x="6439" y="492752"/>
                  </a:lnTo>
                  <a:lnTo>
                    <a:pt x="5940" y="490158"/>
                  </a:lnTo>
                  <a:lnTo>
                    <a:pt x="726" y="488862"/>
                  </a:lnTo>
                  <a:lnTo>
                    <a:pt x="1249" y="482901"/>
                  </a:lnTo>
                  <a:lnTo>
                    <a:pt x="1000" y="479509"/>
                  </a:lnTo>
                  <a:lnTo>
                    <a:pt x="-2119" y="474071"/>
                  </a:lnTo>
                  <a:lnTo>
                    <a:pt x="476" y="470954"/>
                  </a:lnTo>
                  <a:lnTo>
                    <a:pt x="2547" y="466015"/>
                  </a:lnTo>
                  <a:lnTo>
                    <a:pt x="4892" y="463147"/>
                  </a:lnTo>
                  <a:lnTo>
                    <a:pt x="3321" y="460030"/>
                  </a:lnTo>
                  <a:lnTo>
                    <a:pt x="2547" y="455091"/>
                  </a:lnTo>
                  <a:lnTo>
                    <a:pt x="3595" y="453021"/>
                  </a:lnTo>
                  <a:lnTo>
                    <a:pt x="3071" y="444466"/>
                  </a:lnTo>
                  <a:lnTo>
                    <a:pt x="227" y="443668"/>
                  </a:lnTo>
                  <a:lnTo>
                    <a:pt x="476" y="441074"/>
                  </a:lnTo>
                  <a:lnTo>
                    <a:pt x="2297" y="440027"/>
                  </a:lnTo>
                  <a:lnTo>
                    <a:pt x="1773" y="437707"/>
                  </a:lnTo>
                  <a:lnTo>
                    <a:pt x="1499" y="428080"/>
                  </a:lnTo>
                  <a:lnTo>
                    <a:pt x="1000" y="426533"/>
                  </a:lnTo>
                  <a:lnTo>
                    <a:pt x="2297" y="423940"/>
                  </a:lnTo>
                  <a:lnTo>
                    <a:pt x="5416" y="420298"/>
                  </a:lnTo>
                  <a:lnTo>
                    <a:pt x="5666" y="417954"/>
                  </a:lnTo>
                  <a:lnTo>
                    <a:pt x="8785" y="416931"/>
                  </a:lnTo>
                  <a:lnTo>
                    <a:pt x="11654" y="417430"/>
                  </a:lnTo>
                  <a:lnTo>
                    <a:pt x="12677" y="415609"/>
                  </a:lnTo>
                  <a:lnTo>
                    <a:pt x="11903" y="410422"/>
                  </a:lnTo>
                  <a:lnTo>
                    <a:pt x="12951" y="396155"/>
                  </a:lnTo>
                  <a:lnTo>
                    <a:pt x="13725" y="392239"/>
                  </a:lnTo>
                  <a:lnTo>
                    <a:pt x="10856" y="391990"/>
                  </a:lnTo>
                  <a:lnTo>
                    <a:pt x="5142" y="390169"/>
                  </a:lnTo>
                  <a:lnTo>
                    <a:pt x="7487" y="381091"/>
                  </a:lnTo>
                  <a:lnTo>
                    <a:pt x="13201" y="379794"/>
                  </a:lnTo>
                  <a:lnTo>
                    <a:pt x="24379" y="379270"/>
                  </a:lnTo>
                  <a:lnTo>
                    <a:pt x="28271" y="380318"/>
                  </a:lnTo>
                  <a:lnTo>
                    <a:pt x="34758" y="380567"/>
                  </a:lnTo>
                  <a:lnTo>
                    <a:pt x="41794" y="368097"/>
                  </a:lnTo>
                  <a:lnTo>
                    <a:pt x="42568" y="365503"/>
                  </a:lnTo>
                  <a:lnTo>
                    <a:pt x="47233" y="364979"/>
                  </a:lnTo>
                  <a:lnTo>
                    <a:pt x="49828" y="365752"/>
                  </a:lnTo>
                  <a:lnTo>
                    <a:pt x="56864" y="369394"/>
                  </a:lnTo>
                  <a:lnTo>
                    <a:pt x="62054" y="366027"/>
                  </a:lnTo>
                  <a:lnTo>
                    <a:pt x="64125" y="363158"/>
                  </a:lnTo>
                  <a:lnTo>
                    <a:pt x="64649" y="360564"/>
                  </a:lnTo>
                  <a:lnTo>
                    <a:pt x="64898" y="354080"/>
                  </a:lnTo>
                  <a:lnTo>
                    <a:pt x="67768" y="353805"/>
                  </a:lnTo>
                  <a:lnTo>
                    <a:pt x="69315" y="351735"/>
                  </a:lnTo>
                  <a:lnTo>
                    <a:pt x="71136" y="347844"/>
                  </a:lnTo>
                  <a:lnTo>
                    <a:pt x="70088" y="342906"/>
                  </a:lnTo>
                  <a:lnTo>
                    <a:pt x="72434" y="341360"/>
                  </a:lnTo>
                  <a:lnTo>
                    <a:pt x="70886" y="333828"/>
                  </a:lnTo>
                  <a:lnTo>
                    <a:pt x="71660" y="333304"/>
                  </a:lnTo>
                  <a:lnTo>
                    <a:pt x="72957" y="329413"/>
                  </a:lnTo>
                  <a:lnTo>
                    <a:pt x="72708" y="326819"/>
                  </a:lnTo>
                  <a:lnTo>
                    <a:pt x="74005" y="323427"/>
                  </a:lnTo>
                  <a:lnTo>
                    <a:pt x="75827" y="322928"/>
                  </a:lnTo>
                  <a:lnTo>
                    <a:pt x="77898" y="320334"/>
                  </a:lnTo>
                  <a:lnTo>
                    <a:pt x="84385" y="318239"/>
                  </a:lnTo>
                  <a:lnTo>
                    <a:pt x="85957" y="316942"/>
                  </a:lnTo>
                  <a:lnTo>
                    <a:pt x="84659" y="313301"/>
                  </a:lnTo>
                  <a:lnTo>
                    <a:pt x="87504" y="307864"/>
                  </a:lnTo>
                  <a:lnTo>
                    <a:pt x="94789" y="301105"/>
                  </a:lnTo>
                  <a:lnTo>
                    <a:pt x="96087" y="298262"/>
                  </a:lnTo>
                  <a:lnTo>
                    <a:pt x="102050" y="293847"/>
                  </a:lnTo>
                  <a:lnTo>
                    <a:pt x="109585" y="290729"/>
                  </a:lnTo>
                  <a:lnTo>
                    <a:pt x="131666" y="263194"/>
                  </a:lnTo>
                  <a:lnTo>
                    <a:pt x="142594" y="249676"/>
                  </a:lnTo>
                  <a:lnTo>
                    <a:pt x="176353" y="207875"/>
                  </a:lnTo>
                  <a:lnTo>
                    <a:pt x="177650" y="204233"/>
                  </a:lnTo>
                  <a:lnTo>
                    <a:pt x="176877" y="199569"/>
                  </a:lnTo>
                  <a:lnTo>
                    <a:pt x="182341" y="184505"/>
                  </a:lnTo>
                  <a:lnTo>
                    <a:pt x="185185" y="179567"/>
                  </a:lnTo>
                  <a:lnTo>
                    <a:pt x="185959" y="176973"/>
                  </a:lnTo>
                  <a:lnTo>
                    <a:pt x="187281" y="167371"/>
                  </a:lnTo>
                  <a:lnTo>
                    <a:pt x="189602" y="161908"/>
                  </a:lnTo>
                  <a:lnTo>
                    <a:pt x="191698" y="158541"/>
                  </a:lnTo>
                  <a:lnTo>
                    <a:pt x="197411" y="152556"/>
                  </a:lnTo>
                  <a:lnTo>
                    <a:pt x="199482" y="149189"/>
                  </a:lnTo>
                  <a:lnTo>
                    <a:pt x="206493" y="142704"/>
                  </a:lnTo>
                  <a:lnTo>
                    <a:pt x="210910" y="136194"/>
                  </a:lnTo>
                  <a:lnTo>
                    <a:pt x="216374" y="121653"/>
                  </a:lnTo>
                  <a:lnTo>
                    <a:pt x="230645" y="122950"/>
                  </a:lnTo>
                  <a:lnTo>
                    <a:pt x="232467" y="122701"/>
                  </a:lnTo>
                  <a:lnTo>
                    <a:pt x="242871" y="124247"/>
                  </a:lnTo>
                  <a:lnTo>
                    <a:pt x="250930" y="124771"/>
                  </a:lnTo>
                  <a:lnTo>
                    <a:pt x="256893" y="125295"/>
                  </a:lnTo>
                  <a:lnTo>
                    <a:pt x="262882" y="129959"/>
                  </a:lnTo>
                  <a:lnTo>
                    <a:pt x="264952" y="131006"/>
                  </a:lnTo>
                  <a:lnTo>
                    <a:pt x="269369" y="135670"/>
                  </a:lnTo>
                  <a:lnTo>
                    <a:pt x="274035" y="133600"/>
                  </a:lnTo>
                  <a:lnTo>
                    <a:pt x="276630" y="131006"/>
                  </a:lnTo>
                  <a:lnTo>
                    <a:pt x="281844" y="133077"/>
                  </a:lnTo>
                  <a:lnTo>
                    <a:pt x="287807" y="132827"/>
                  </a:lnTo>
                  <a:lnTo>
                    <a:pt x="292997" y="130233"/>
                  </a:lnTo>
                  <a:lnTo>
                    <a:pt x="312234" y="124771"/>
                  </a:lnTo>
                  <a:lnTo>
                    <a:pt x="314305" y="123474"/>
                  </a:lnTo>
                  <a:lnTo>
                    <a:pt x="318197" y="122427"/>
                  </a:lnTo>
                  <a:lnTo>
                    <a:pt x="321066" y="123474"/>
                  </a:lnTo>
                  <a:lnTo>
                    <a:pt x="323911" y="122701"/>
                  </a:lnTo>
                  <a:lnTo>
                    <a:pt x="327304" y="125021"/>
                  </a:lnTo>
                  <a:lnTo>
                    <a:pt x="329625" y="125021"/>
                  </a:lnTo>
                  <a:lnTo>
                    <a:pt x="331196" y="128662"/>
                  </a:lnTo>
                  <a:lnTo>
                    <a:pt x="335363" y="126317"/>
                  </a:lnTo>
                  <a:lnTo>
                    <a:pt x="340279" y="109183"/>
                  </a:lnTo>
                  <a:lnTo>
                    <a:pt x="340029" y="102948"/>
                  </a:lnTo>
                  <a:lnTo>
                    <a:pt x="341077" y="96712"/>
                  </a:lnTo>
                  <a:lnTo>
                    <a:pt x="342898" y="93869"/>
                  </a:lnTo>
                  <a:lnTo>
                    <a:pt x="344445" y="89704"/>
                  </a:lnTo>
                  <a:lnTo>
                    <a:pt x="349909" y="77508"/>
                  </a:lnTo>
                  <a:lnTo>
                    <a:pt x="353802" y="77508"/>
                  </a:lnTo>
                  <a:lnTo>
                    <a:pt x="371716" y="78555"/>
                  </a:lnTo>
                  <a:lnTo>
                    <a:pt x="378478" y="77757"/>
                  </a:lnTo>
                  <a:lnTo>
                    <a:pt x="399262" y="75163"/>
                  </a:lnTo>
                  <a:lnTo>
                    <a:pt x="400833" y="46331"/>
                  </a:lnTo>
                  <a:lnTo>
                    <a:pt x="421617" y="41144"/>
                  </a:lnTo>
                  <a:lnTo>
                    <a:pt x="425510" y="52068"/>
                  </a:lnTo>
                  <a:lnTo>
                    <a:pt x="432246" y="58802"/>
                  </a:lnTo>
                  <a:lnTo>
                    <a:pt x="438759" y="64514"/>
                  </a:lnTo>
                  <a:lnTo>
                    <a:pt x="443699" y="68404"/>
                  </a:lnTo>
                  <a:lnTo>
                    <a:pt x="446818" y="72320"/>
                  </a:lnTo>
                  <a:lnTo>
                    <a:pt x="448115" y="78031"/>
                  </a:lnTo>
                  <a:lnTo>
                    <a:pt x="451234" y="83743"/>
                  </a:lnTo>
                  <a:lnTo>
                    <a:pt x="462661" y="84766"/>
                  </a:lnTo>
                  <a:lnTo>
                    <a:pt x="471743" y="84766"/>
                  </a:lnTo>
                  <a:lnTo>
                    <a:pt x="476434" y="82970"/>
                  </a:lnTo>
                  <a:lnTo>
                    <a:pt x="478755" y="80102"/>
                  </a:lnTo>
                  <a:lnTo>
                    <a:pt x="486040" y="73867"/>
                  </a:lnTo>
                  <a:lnTo>
                    <a:pt x="492003" y="69452"/>
                  </a:lnTo>
                  <a:lnTo>
                    <a:pt x="493824" y="69452"/>
                  </a:lnTo>
                  <a:lnTo>
                    <a:pt x="497717" y="71023"/>
                  </a:lnTo>
                  <a:lnTo>
                    <a:pt x="497991" y="66085"/>
                  </a:lnTo>
                  <a:lnTo>
                    <a:pt x="503954" y="56732"/>
                  </a:lnTo>
                  <a:lnTo>
                    <a:pt x="502657" y="51270"/>
                  </a:lnTo>
                  <a:lnTo>
                    <a:pt x="504229" y="47628"/>
                  </a:lnTo>
                  <a:lnTo>
                    <a:pt x="503954" y="42440"/>
                  </a:lnTo>
                  <a:lnTo>
                    <a:pt x="504229" y="37253"/>
                  </a:lnTo>
                  <a:lnTo>
                    <a:pt x="504229" y="30245"/>
                  </a:lnTo>
                  <a:lnTo>
                    <a:pt x="505252" y="22712"/>
                  </a:lnTo>
                  <a:lnTo>
                    <a:pt x="511489" y="15180"/>
                  </a:lnTo>
                  <a:lnTo>
                    <a:pt x="512263" y="18298"/>
                  </a:lnTo>
                  <a:lnTo>
                    <a:pt x="514084" y="20368"/>
                  </a:lnTo>
                  <a:lnTo>
                    <a:pt x="522418" y="26603"/>
                  </a:lnTo>
                  <a:lnTo>
                    <a:pt x="529429" y="32838"/>
                  </a:lnTo>
                  <a:lnTo>
                    <a:pt x="534868" y="39597"/>
                  </a:lnTo>
                  <a:lnTo>
                    <a:pt x="538511" y="42191"/>
                  </a:lnTo>
                  <a:lnTo>
                    <a:pt x="541380" y="43214"/>
                  </a:lnTo>
                  <a:lnTo>
                    <a:pt x="557473" y="37253"/>
                  </a:lnTo>
                  <a:lnTo>
                    <a:pt x="560867" y="31541"/>
                  </a:lnTo>
                  <a:lnTo>
                    <a:pt x="562938" y="29197"/>
                  </a:lnTo>
                  <a:lnTo>
                    <a:pt x="567354" y="32589"/>
                  </a:lnTo>
                  <a:lnTo>
                    <a:pt x="569176" y="35183"/>
                  </a:lnTo>
                  <a:lnTo>
                    <a:pt x="569425" y="38300"/>
                  </a:lnTo>
                  <a:lnTo>
                    <a:pt x="572294" y="58029"/>
                  </a:lnTo>
                  <a:lnTo>
                    <a:pt x="575662" y="61146"/>
                  </a:lnTo>
                  <a:lnTo>
                    <a:pt x="578257" y="65810"/>
                  </a:lnTo>
                  <a:lnTo>
                    <a:pt x="577235" y="70499"/>
                  </a:lnTo>
                  <a:lnTo>
                    <a:pt x="579031" y="73867"/>
                  </a:lnTo>
                  <a:lnTo>
                    <a:pt x="580079" y="78281"/>
                  </a:lnTo>
                  <a:lnTo>
                    <a:pt x="585543" y="81673"/>
                  </a:lnTo>
                  <a:lnTo>
                    <a:pt x="586840" y="78281"/>
                  </a:lnTo>
                  <a:lnTo>
                    <a:pt x="589435" y="76984"/>
                  </a:lnTo>
                  <a:lnTo>
                    <a:pt x="591257" y="78555"/>
                  </a:lnTo>
                  <a:lnTo>
                    <a:pt x="593078" y="77258"/>
                  </a:lnTo>
                  <a:lnTo>
                    <a:pt x="596696" y="73093"/>
                  </a:lnTo>
                  <a:lnTo>
                    <a:pt x="600863" y="72844"/>
                  </a:lnTo>
                  <a:lnTo>
                    <a:pt x="602434" y="71522"/>
                  </a:lnTo>
                  <a:lnTo>
                    <a:pt x="602684" y="67906"/>
                  </a:lnTo>
                  <a:lnTo>
                    <a:pt x="605029" y="65810"/>
                  </a:lnTo>
                  <a:lnTo>
                    <a:pt x="613063" y="62693"/>
                  </a:lnTo>
                  <a:lnTo>
                    <a:pt x="618003" y="59575"/>
                  </a:lnTo>
                  <a:lnTo>
                    <a:pt x="623468" y="59326"/>
                  </a:lnTo>
                  <a:lnTo>
                    <a:pt x="638014" y="49723"/>
                  </a:lnTo>
                  <a:lnTo>
                    <a:pt x="639835" y="49973"/>
                  </a:lnTo>
                  <a:lnTo>
                    <a:pt x="641657" y="47903"/>
                  </a:lnTo>
                  <a:lnTo>
                    <a:pt x="651787" y="43488"/>
                  </a:lnTo>
                  <a:lnTo>
                    <a:pt x="655429" y="44012"/>
                  </a:lnTo>
                  <a:lnTo>
                    <a:pt x="661393" y="43214"/>
                  </a:lnTo>
                  <a:lnTo>
                    <a:pt x="667107" y="45808"/>
                  </a:lnTo>
                  <a:lnTo>
                    <a:pt x="670226" y="47903"/>
                  </a:lnTo>
                  <a:lnTo>
                    <a:pt x="674117" y="46855"/>
                  </a:lnTo>
                  <a:lnTo>
                    <a:pt x="677236" y="43987"/>
                  </a:lnTo>
                  <a:lnTo>
                    <a:pt x="680355" y="42440"/>
                  </a:lnTo>
                  <a:lnTo>
                    <a:pt x="684771" y="36979"/>
                  </a:lnTo>
                  <a:lnTo>
                    <a:pt x="693604" y="40370"/>
                  </a:lnTo>
                  <a:lnTo>
                    <a:pt x="695700" y="39073"/>
                  </a:lnTo>
                  <a:lnTo>
                    <a:pt x="698020" y="33612"/>
                  </a:lnTo>
                  <a:lnTo>
                    <a:pt x="708949" y="37777"/>
                  </a:lnTo>
                  <a:lnTo>
                    <a:pt x="715436" y="37777"/>
                  </a:lnTo>
                  <a:lnTo>
                    <a:pt x="723745" y="39847"/>
                  </a:lnTo>
                  <a:lnTo>
                    <a:pt x="728435" y="42440"/>
                  </a:lnTo>
                  <a:lnTo>
                    <a:pt x="729209" y="46855"/>
                  </a:lnTo>
                  <a:lnTo>
                    <a:pt x="733350" y="49200"/>
                  </a:lnTo>
                  <a:lnTo>
                    <a:pt x="745825" y="50497"/>
                  </a:lnTo>
                  <a:lnTo>
                    <a:pt x="763241" y="50746"/>
                  </a:lnTo>
                  <a:lnTo>
                    <a:pt x="769728" y="55934"/>
                  </a:lnTo>
                  <a:lnTo>
                    <a:pt x="769229" y="58029"/>
                  </a:lnTo>
                  <a:lnTo>
                    <a:pt x="772597" y="62169"/>
                  </a:lnTo>
                  <a:lnTo>
                    <a:pt x="773371" y="64264"/>
                  </a:lnTo>
                  <a:lnTo>
                    <a:pt x="777014" y="66060"/>
                  </a:lnTo>
                  <a:lnTo>
                    <a:pt x="779360" y="70749"/>
                  </a:lnTo>
                  <a:lnTo>
                    <a:pt x="780133" y="73093"/>
                  </a:lnTo>
                  <a:lnTo>
                    <a:pt x="784300" y="78530"/>
                  </a:lnTo>
                  <a:lnTo>
                    <a:pt x="785597" y="81398"/>
                  </a:lnTo>
                  <a:lnTo>
                    <a:pt x="789489" y="82945"/>
                  </a:lnTo>
                  <a:lnTo>
                    <a:pt x="794155" y="88407"/>
                  </a:lnTo>
                  <a:lnTo>
                    <a:pt x="800667" y="94892"/>
                  </a:lnTo>
                  <a:lnTo>
                    <a:pt x="811047" y="111004"/>
                  </a:lnTo>
                  <a:lnTo>
                    <a:pt x="816237" y="117763"/>
                  </a:lnTo>
                  <a:lnTo>
                    <a:pt x="817808" y="118012"/>
                  </a:lnTo>
                  <a:lnTo>
                    <a:pt x="825593" y="116965"/>
                  </a:lnTo>
                  <a:lnTo>
                    <a:pt x="827938" y="118536"/>
                  </a:lnTo>
                  <a:lnTo>
                    <a:pt x="829236" y="116191"/>
                  </a:lnTo>
                  <a:lnTo>
                    <a:pt x="833901" y="112026"/>
                  </a:lnTo>
                  <a:lnTo>
                    <a:pt x="837295" y="110480"/>
                  </a:lnTo>
                  <a:lnTo>
                    <a:pt x="840139" y="107886"/>
                  </a:lnTo>
                  <a:lnTo>
                    <a:pt x="840139" y="105292"/>
                  </a:lnTo>
                  <a:lnTo>
                    <a:pt x="843009" y="100354"/>
                  </a:lnTo>
                  <a:lnTo>
                    <a:pt x="847425" y="97760"/>
                  </a:lnTo>
                  <a:lnTo>
                    <a:pt x="848448" y="96463"/>
                  </a:lnTo>
                  <a:lnTo>
                    <a:pt x="859102" y="93071"/>
                  </a:lnTo>
                  <a:lnTo>
                    <a:pt x="857280" y="97236"/>
                  </a:lnTo>
                  <a:lnTo>
                    <a:pt x="861197" y="103472"/>
                  </a:lnTo>
                  <a:lnTo>
                    <a:pt x="866637" y="98009"/>
                  </a:lnTo>
                  <a:lnTo>
                    <a:pt x="875220" y="94892"/>
                  </a:lnTo>
                  <a:lnTo>
                    <a:pt x="876766" y="99057"/>
                  </a:lnTo>
                  <a:lnTo>
                    <a:pt x="876766" y="101376"/>
                  </a:lnTo>
                  <a:lnTo>
                    <a:pt x="875743" y="107612"/>
                  </a:lnTo>
                  <a:lnTo>
                    <a:pt x="875743" y="112550"/>
                  </a:lnTo>
                  <a:lnTo>
                    <a:pt x="877291" y="115144"/>
                  </a:lnTo>
                  <a:lnTo>
                    <a:pt x="878338" y="121653"/>
                  </a:lnTo>
                  <a:lnTo>
                    <a:pt x="878588" y="125794"/>
                  </a:lnTo>
                  <a:lnTo>
                    <a:pt x="882231" y="129435"/>
                  </a:lnTo>
                  <a:lnTo>
                    <a:pt x="891587" y="128911"/>
                  </a:lnTo>
                  <a:lnTo>
                    <a:pt x="895479" y="129186"/>
                  </a:lnTo>
                  <a:lnTo>
                    <a:pt x="899372" y="127889"/>
                  </a:lnTo>
                  <a:lnTo>
                    <a:pt x="906658" y="128138"/>
                  </a:lnTo>
                  <a:lnTo>
                    <a:pt x="911847" y="125544"/>
                  </a:lnTo>
                  <a:lnTo>
                    <a:pt x="914966" y="120082"/>
                  </a:lnTo>
                  <a:lnTo>
                    <a:pt x="922227" y="117763"/>
                  </a:lnTo>
                  <a:lnTo>
                    <a:pt x="926144" y="115668"/>
                  </a:lnTo>
                  <a:lnTo>
                    <a:pt x="931857" y="111777"/>
                  </a:lnTo>
                  <a:lnTo>
                    <a:pt x="936798" y="106315"/>
                  </a:lnTo>
                  <a:lnTo>
                    <a:pt x="938345" y="103721"/>
                  </a:lnTo>
                  <a:lnTo>
                    <a:pt x="942237" y="105542"/>
                  </a:lnTo>
                  <a:lnTo>
                    <a:pt x="949772" y="106315"/>
                  </a:lnTo>
                  <a:lnTo>
                    <a:pt x="966414" y="106065"/>
                  </a:lnTo>
                  <a:lnTo>
                    <a:pt x="967961" y="112825"/>
                  </a:lnTo>
                  <a:lnTo>
                    <a:pt x="972652" y="116965"/>
                  </a:lnTo>
                  <a:lnTo>
                    <a:pt x="973949" y="118785"/>
                  </a:lnTo>
                  <a:lnTo>
                    <a:pt x="975746" y="119060"/>
                  </a:lnTo>
                  <a:lnTo>
                    <a:pt x="978615" y="122676"/>
                  </a:lnTo>
                  <a:lnTo>
                    <a:pt x="981983" y="128911"/>
                  </a:lnTo>
                  <a:lnTo>
                    <a:pt x="986674" y="135670"/>
                  </a:lnTo>
                  <a:lnTo>
                    <a:pt x="989518" y="140085"/>
                  </a:lnTo>
                  <a:lnTo>
                    <a:pt x="992911" y="143203"/>
                  </a:lnTo>
                  <a:lnTo>
                    <a:pt x="997852" y="146071"/>
                  </a:lnTo>
                  <a:lnTo>
                    <a:pt x="1000945" y="148665"/>
                  </a:lnTo>
                  <a:lnTo>
                    <a:pt x="1000945" y="150735"/>
                  </a:lnTo>
                  <a:lnTo>
                    <a:pt x="1003041" y="153329"/>
                  </a:lnTo>
                  <a:lnTo>
                    <a:pt x="1006410" y="153079"/>
                  </a:lnTo>
                  <a:lnTo>
                    <a:pt x="1009529" y="154102"/>
                  </a:lnTo>
                  <a:lnTo>
                    <a:pt x="1010577" y="156197"/>
                  </a:lnTo>
                  <a:lnTo>
                    <a:pt x="1015767" y="162931"/>
                  </a:lnTo>
                  <a:lnTo>
                    <a:pt x="1025896" y="172558"/>
                  </a:lnTo>
                  <a:lnTo>
                    <a:pt x="1028766" y="174105"/>
                  </a:lnTo>
                  <a:lnTo>
                    <a:pt x="1032658" y="174628"/>
                  </a:lnTo>
                  <a:lnTo>
                    <a:pt x="1040193" y="179292"/>
                  </a:lnTo>
                  <a:lnTo>
                    <a:pt x="1046156" y="181637"/>
                  </a:lnTo>
                  <a:lnTo>
                    <a:pt x="1048252" y="184231"/>
                  </a:lnTo>
                  <a:lnTo>
                    <a:pt x="1048501" y="188396"/>
                  </a:lnTo>
                  <a:lnTo>
                    <a:pt x="1046930" y="194107"/>
                  </a:lnTo>
                  <a:lnTo>
                    <a:pt x="1046930" y="200592"/>
                  </a:lnTo>
                  <a:lnTo>
                    <a:pt x="1046430" y="202687"/>
                  </a:lnTo>
                  <a:lnTo>
                    <a:pt x="1046680" y="210219"/>
                  </a:lnTo>
                  <a:lnTo>
                    <a:pt x="1049025" y="217228"/>
                  </a:lnTo>
                  <a:lnTo>
                    <a:pt x="1049799" y="227878"/>
                  </a:lnTo>
                  <a:lnTo>
                    <a:pt x="1051096" y="232292"/>
                  </a:lnTo>
                  <a:lnTo>
                    <a:pt x="1059679" y="237206"/>
                  </a:lnTo>
                  <a:lnTo>
                    <a:pt x="1061227" y="237480"/>
                  </a:lnTo>
                  <a:lnTo>
                    <a:pt x="1067214" y="251248"/>
                  </a:lnTo>
                  <a:lnTo>
                    <a:pt x="1069286" y="254365"/>
                  </a:lnTo>
                  <a:lnTo>
                    <a:pt x="1069286" y="256959"/>
                  </a:lnTo>
                  <a:lnTo>
                    <a:pt x="1067988" y="257982"/>
                  </a:lnTo>
                  <a:lnTo>
                    <a:pt x="1071357" y="269929"/>
                  </a:lnTo>
                  <a:lnTo>
                    <a:pt x="1073976" y="274867"/>
                  </a:lnTo>
                  <a:lnTo>
                    <a:pt x="1076047" y="277461"/>
                  </a:lnTo>
                  <a:lnTo>
                    <a:pt x="1078891" y="283696"/>
                  </a:lnTo>
                  <a:lnTo>
                    <a:pt x="1081761" y="281376"/>
                  </a:lnTo>
                  <a:lnTo>
                    <a:pt x="1089545" y="284220"/>
                  </a:lnTo>
                  <a:lnTo>
                    <a:pt x="1098378" y="286814"/>
                  </a:lnTo>
                  <a:lnTo>
                    <a:pt x="1103069" y="288884"/>
                  </a:lnTo>
                  <a:lnTo>
                    <a:pt x="1103069" y="294870"/>
                  </a:lnTo>
                  <a:lnTo>
                    <a:pt x="1102020" y="305245"/>
                  </a:lnTo>
                  <a:lnTo>
                    <a:pt x="1106437" y="306816"/>
                  </a:lnTo>
                  <a:lnTo>
                    <a:pt x="1108783" y="308887"/>
                  </a:lnTo>
                  <a:lnTo>
                    <a:pt x="1113723" y="307066"/>
                  </a:lnTo>
                  <a:lnTo>
                    <a:pt x="1118139" y="303948"/>
                  </a:lnTo>
                  <a:lnTo>
                    <a:pt x="1124377" y="304746"/>
                  </a:lnTo>
                  <a:lnTo>
                    <a:pt x="1126697" y="301878"/>
                  </a:lnTo>
                  <a:lnTo>
                    <a:pt x="1130340" y="303449"/>
                  </a:lnTo>
                  <a:lnTo>
                    <a:pt x="1134756" y="303449"/>
                  </a:lnTo>
                  <a:lnTo>
                    <a:pt x="1137101" y="307066"/>
                  </a:lnTo>
                  <a:lnTo>
                    <a:pt x="1142815" y="313301"/>
                  </a:lnTo>
                  <a:lnTo>
                    <a:pt x="1143589" y="315895"/>
                  </a:lnTo>
                  <a:lnTo>
                    <a:pt x="1151124" y="316942"/>
                  </a:lnTo>
                  <a:lnTo>
                    <a:pt x="1164896" y="315645"/>
                  </a:lnTo>
                  <a:lnTo>
                    <a:pt x="1166193" y="310183"/>
                  </a:lnTo>
                  <a:lnTo>
                    <a:pt x="1170360" y="303175"/>
                  </a:lnTo>
                  <a:lnTo>
                    <a:pt x="1182037" y="292799"/>
                  </a:lnTo>
                  <a:lnTo>
                    <a:pt x="1185156" y="289407"/>
                  </a:lnTo>
                  <a:lnTo>
                    <a:pt x="1189323" y="286564"/>
                  </a:lnTo>
                  <a:lnTo>
                    <a:pt x="1206714" y="270203"/>
                  </a:lnTo>
                  <a:lnTo>
                    <a:pt x="1213225" y="264741"/>
                  </a:lnTo>
                  <a:lnTo>
                    <a:pt x="1218166" y="261099"/>
                  </a:lnTo>
                  <a:lnTo>
                    <a:pt x="1226724" y="256959"/>
                  </a:lnTo>
                  <a:lnTo>
                    <a:pt x="1234783" y="251497"/>
                  </a:lnTo>
                  <a:lnTo>
                    <a:pt x="1247508" y="244488"/>
                  </a:lnTo>
                  <a:lnTo>
                    <a:pt x="1261530" y="238527"/>
                  </a:lnTo>
                  <a:lnTo>
                    <a:pt x="1274005" y="232542"/>
                  </a:lnTo>
                  <a:lnTo>
                    <a:pt x="1279195" y="229424"/>
                  </a:lnTo>
                  <a:lnTo>
                    <a:pt x="1292968" y="223189"/>
                  </a:lnTo>
                  <a:lnTo>
                    <a:pt x="1297908" y="221368"/>
                  </a:lnTo>
                  <a:lnTo>
                    <a:pt x="1303098" y="220595"/>
                  </a:lnTo>
                  <a:lnTo>
                    <a:pt x="1323108" y="218525"/>
                  </a:lnTo>
                  <a:lnTo>
                    <a:pt x="1328572" y="218251"/>
                  </a:lnTo>
                  <a:lnTo>
                    <a:pt x="1331417" y="218774"/>
                  </a:lnTo>
                  <a:lnTo>
                    <a:pt x="1332988" y="217228"/>
                  </a:lnTo>
                  <a:lnTo>
                    <a:pt x="1356367" y="203186"/>
                  </a:lnTo>
                  <a:lnTo>
                    <a:pt x="1361033" y="200068"/>
                  </a:lnTo>
                  <a:lnTo>
                    <a:pt x="1372984" y="193060"/>
                  </a:lnTo>
                  <a:lnTo>
                    <a:pt x="1378448" y="190466"/>
                  </a:lnTo>
                  <a:lnTo>
                    <a:pt x="1379746" y="189169"/>
                  </a:lnTo>
                  <a:lnTo>
                    <a:pt x="1391173" y="182685"/>
                  </a:lnTo>
                  <a:lnTo>
                    <a:pt x="1408589" y="183458"/>
                  </a:lnTo>
                  <a:lnTo>
                    <a:pt x="1410135" y="183707"/>
                  </a:lnTo>
                  <a:lnTo>
                    <a:pt x="1417147" y="163729"/>
                  </a:lnTo>
                  <a:lnTo>
                    <a:pt x="1420266" y="153329"/>
                  </a:lnTo>
                  <a:lnTo>
                    <a:pt x="1424682" y="147368"/>
                  </a:lnTo>
                  <a:lnTo>
                    <a:pt x="1460536" y="138264"/>
                  </a:lnTo>
                  <a:lnTo>
                    <a:pt x="1479498" y="128138"/>
                  </a:lnTo>
                  <a:lnTo>
                    <a:pt x="1492747" y="122177"/>
                  </a:lnTo>
                  <a:lnTo>
                    <a:pt x="1501330" y="116715"/>
                  </a:lnTo>
                  <a:lnTo>
                    <a:pt x="1507044" y="112550"/>
                  </a:lnTo>
                  <a:lnTo>
                    <a:pt x="1511984" y="107637"/>
                  </a:lnTo>
                  <a:lnTo>
                    <a:pt x="1531471" y="106839"/>
                  </a:lnTo>
                  <a:lnTo>
                    <a:pt x="1542648" y="93345"/>
                  </a:lnTo>
                  <a:lnTo>
                    <a:pt x="1551980" y="78805"/>
                  </a:lnTo>
                  <a:lnTo>
                    <a:pt x="1555623" y="74640"/>
                  </a:lnTo>
                  <a:lnTo>
                    <a:pt x="1550682" y="66334"/>
                  </a:lnTo>
                  <a:lnTo>
                    <a:pt x="1547065" y="60872"/>
                  </a:lnTo>
                  <a:lnTo>
                    <a:pt x="1541076" y="50497"/>
                  </a:lnTo>
                  <a:lnTo>
                    <a:pt x="1558492" y="53614"/>
                  </a:lnTo>
                  <a:lnTo>
                    <a:pt x="1589930" y="58802"/>
                  </a:lnTo>
                  <a:lnTo>
                    <a:pt x="1612535" y="63466"/>
                  </a:lnTo>
                  <a:lnTo>
                    <a:pt x="1636937" y="69178"/>
                  </a:lnTo>
                  <a:lnTo>
                    <a:pt x="1662935" y="74914"/>
                  </a:lnTo>
                  <a:lnTo>
                    <a:pt x="1681099" y="79054"/>
                  </a:lnTo>
                  <a:lnTo>
                    <a:pt x="1712288" y="51519"/>
                  </a:lnTo>
                  <a:lnTo>
                    <a:pt x="1719573" y="41917"/>
                  </a:lnTo>
                  <a:lnTo>
                    <a:pt x="1720073" y="39847"/>
                  </a:lnTo>
                  <a:lnTo>
                    <a:pt x="1718251" y="37253"/>
                  </a:lnTo>
                  <a:lnTo>
                    <a:pt x="1715132" y="35158"/>
                  </a:lnTo>
                  <a:lnTo>
                    <a:pt x="1715406" y="33362"/>
                  </a:lnTo>
                  <a:lnTo>
                    <a:pt x="1718525" y="27900"/>
                  </a:lnTo>
                  <a:lnTo>
                    <a:pt x="1720073" y="26079"/>
                  </a:lnTo>
                  <a:lnTo>
                    <a:pt x="1726310" y="24782"/>
                  </a:lnTo>
                  <a:lnTo>
                    <a:pt x="1733596" y="23735"/>
                  </a:lnTo>
                  <a:lnTo>
                    <a:pt x="1741630" y="20368"/>
                  </a:lnTo>
                  <a:lnTo>
                    <a:pt x="1742677" y="19595"/>
                  </a:lnTo>
                  <a:lnTo>
                    <a:pt x="1746844" y="19071"/>
                  </a:lnTo>
                  <a:lnTo>
                    <a:pt x="1746844" y="21914"/>
                  </a:lnTo>
                  <a:lnTo>
                    <a:pt x="1749439" y="23735"/>
                  </a:lnTo>
                  <a:lnTo>
                    <a:pt x="1756176" y="22712"/>
                  </a:lnTo>
                  <a:lnTo>
                    <a:pt x="1759045" y="16726"/>
                  </a:lnTo>
                  <a:lnTo>
                    <a:pt x="1762688" y="15953"/>
                  </a:lnTo>
                  <a:lnTo>
                    <a:pt x="1765008" y="18023"/>
                  </a:lnTo>
                  <a:lnTo>
                    <a:pt x="1769699" y="18023"/>
                  </a:lnTo>
                  <a:lnTo>
                    <a:pt x="1777758" y="21141"/>
                  </a:lnTo>
                  <a:lnTo>
                    <a:pt x="1780602" y="16477"/>
                  </a:lnTo>
                  <a:lnTo>
                    <a:pt x="1781401" y="12835"/>
                  </a:lnTo>
                  <a:lnTo>
                    <a:pt x="1782948" y="12312"/>
                  </a:lnTo>
                  <a:lnTo>
                    <a:pt x="1782698" y="8171"/>
                  </a:lnTo>
                  <a:lnTo>
                    <a:pt x="1785018" y="6076"/>
                  </a:lnTo>
                  <a:lnTo>
                    <a:pt x="1787613" y="2460"/>
                  </a:lnTo>
                  <a:lnTo>
                    <a:pt x="1788911" y="4281"/>
                  </a:lnTo>
                  <a:lnTo>
                    <a:pt x="1789709" y="7373"/>
                  </a:lnTo>
                  <a:lnTo>
                    <a:pt x="1791781" y="12062"/>
                  </a:lnTo>
                  <a:lnTo>
                    <a:pt x="1791781" y="14407"/>
                  </a:lnTo>
                  <a:lnTo>
                    <a:pt x="1794650" y="18023"/>
                  </a:lnTo>
                  <a:lnTo>
                    <a:pt x="1799565" y="18023"/>
                  </a:lnTo>
                  <a:lnTo>
                    <a:pt x="1803208" y="15180"/>
                  </a:lnTo>
                  <a:lnTo>
                    <a:pt x="1807100" y="14132"/>
                  </a:lnTo>
                  <a:lnTo>
                    <a:pt x="1813861" y="9992"/>
                  </a:lnTo>
                  <a:lnTo>
                    <a:pt x="1815683" y="10491"/>
                  </a:lnTo>
                  <a:lnTo>
                    <a:pt x="1818802" y="7897"/>
                  </a:lnTo>
                  <a:lnTo>
                    <a:pt x="1821671" y="8670"/>
                  </a:lnTo>
                  <a:lnTo>
                    <a:pt x="1826088" y="6076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504" name="Free-form: Shape 3503">
              <a:extLst>
                <a:ext uri="{FF2B5EF4-FFF2-40B4-BE49-F238E27FC236}">
                  <a16:creationId xmlns:a16="http://schemas.microsoft.com/office/drawing/2014/main" id="{44797019-0A20-680B-4305-EE2C4326F772}"/>
                </a:ext>
              </a:extLst>
            </p:cNvPr>
            <p:cNvSpPr/>
            <p:nvPr/>
          </p:nvSpPr>
          <p:spPr>
            <a:xfrm>
              <a:off x="1908300" y="3945802"/>
              <a:ext cx="290425" cy="416042"/>
            </a:xfrm>
            <a:custGeom>
              <a:avLst/>
              <a:gdLst>
                <a:gd name="connsiteX0" fmla="*/ 183364 w 290425"/>
                <a:gd name="connsiteY0" fmla="*/ 29222 h 416042"/>
                <a:gd name="connsiteX1" fmla="*/ 188030 w 290425"/>
                <a:gd name="connsiteY1" fmla="*/ 32863 h 416042"/>
                <a:gd name="connsiteX2" fmla="*/ 193743 w 290425"/>
                <a:gd name="connsiteY2" fmla="*/ 38051 h 416042"/>
                <a:gd name="connsiteX3" fmla="*/ 195814 w 290425"/>
                <a:gd name="connsiteY3" fmla="*/ 42740 h 416042"/>
                <a:gd name="connsiteX4" fmla="*/ 209587 w 290425"/>
                <a:gd name="connsiteY4" fmla="*/ 52592 h 416042"/>
                <a:gd name="connsiteX5" fmla="*/ 215575 w 290425"/>
                <a:gd name="connsiteY5" fmla="*/ 57530 h 416042"/>
                <a:gd name="connsiteX6" fmla="*/ 220516 w 290425"/>
                <a:gd name="connsiteY6" fmla="*/ 60398 h 416042"/>
                <a:gd name="connsiteX7" fmla="*/ 227252 w 290425"/>
                <a:gd name="connsiteY7" fmla="*/ 63241 h 416042"/>
                <a:gd name="connsiteX8" fmla="*/ 232467 w 290425"/>
                <a:gd name="connsiteY8" fmla="*/ 64039 h 416042"/>
                <a:gd name="connsiteX9" fmla="*/ 232192 w 290425"/>
                <a:gd name="connsiteY9" fmla="*/ 67930 h 416042"/>
                <a:gd name="connsiteX10" fmla="*/ 242597 w 290425"/>
                <a:gd name="connsiteY10" fmla="*/ 66109 h 416042"/>
                <a:gd name="connsiteX11" fmla="*/ 251429 w 290425"/>
                <a:gd name="connsiteY11" fmla="*/ 63765 h 416042"/>
                <a:gd name="connsiteX12" fmla="*/ 254548 w 290425"/>
                <a:gd name="connsiteY12" fmla="*/ 63266 h 416042"/>
                <a:gd name="connsiteX13" fmla="*/ 267273 w 290425"/>
                <a:gd name="connsiteY13" fmla="*/ 60148 h 416042"/>
                <a:gd name="connsiteX14" fmla="*/ 275332 w 290425"/>
                <a:gd name="connsiteY14" fmla="*/ 59874 h 416042"/>
                <a:gd name="connsiteX15" fmla="*/ 272737 w 290425"/>
                <a:gd name="connsiteY15" fmla="*/ 62742 h 416042"/>
                <a:gd name="connsiteX16" fmla="*/ 274284 w 290425"/>
                <a:gd name="connsiteY16" fmla="*/ 65860 h 416042"/>
                <a:gd name="connsiteX17" fmla="*/ 273511 w 290425"/>
                <a:gd name="connsiteY17" fmla="*/ 68978 h 416042"/>
                <a:gd name="connsiteX18" fmla="*/ 276105 w 290425"/>
                <a:gd name="connsiteY18" fmla="*/ 73642 h 416042"/>
                <a:gd name="connsiteX19" fmla="*/ 279748 w 290425"/>
                <a:gd name="connsiteY19" fmla="*/ 78056 h 416042"/>
                <a:gd name="connsiteX20" fmla="*/ 279224 w 290425"/>
                <a:gd name="connsiteY20" fmla="*/ 81174 h 416042"/>
                <a:gd name="connsiteX21" fmla="*/ 277652 w 290425"/>
                <a:gd name="connsiteY21" fmla="*/ 84541 h 416042"/>
                <a:gd name="connsiteX22" fmla="*/ 278975 w 290425"/>
                <a:gd name="connsiteY22" fmla="*/ 88956 h 416042"/>
                <a:gd name="connsiteX23" fmla="*/ 282069 w 290425"/>
                <a:gd name="connsiteY23" fmla="*/ 87409 h 416042"/>
                <a:gd name="connsiteX24" fmla="*/ 283116 w 290425"/>
                <a:gd name="connsiteY24" fmla="*/ 88706 h 416042"/>
                <a:gd name="connsiteX25" fmla="*/ 278975 w 290425"/>
                <a:gd name="connsiteY25" fmla="*/ 92073 h 416042"/>
                <a:gd name="connsiteX26" fmla="*/ 279474 w 290425"/>
                <a:gd name="connsiteY26" fmla="*/ 95715 h 416042"/>
                <a:gd name="connsiteX27" fmla="*/ 281295 w 290425"/>
                <a:gd name="connsiteY27" fmla="*/ 99605 h 416042"/>
                <a:gd name="connsiteX28" fmla="*/ 282069 w 290425"/>
                <a:gd name="connsiteY28" fmla="*/ 99605 h 416042"/>
                <a:gd name="connsiteX29" fmla="*/ 283890 w 290425"/>
                <a:gd name="connsiteY29" fmla="*/ 104294 h 416042"/>
                <a:gd name="connsiteX30" fmla="*/ 284414 w 290425"/>
                <a:gd name="connsiteY30" fmla="*/ 108709 h 416042"/>
                <a:gd name="connsiteX31" fmla="*/ 286235 w 290425"/>
                <a:gd name="connsiteY31" fmla="*/ 112849 h 416042"/>
                <a:gd name="connsiteX32" fmla="*/ 287782 w 290425"/>
                <a:gd name="connsiteY32" fmla="*/ 115194 h 416042"/>
                <a:gd name="connsiteX33" fmla="*/ 288306 w 290425"/>
                <a:gd name="connsiteY33" fmla="*/ 118835 h 416042"/>
                <a:gd name="connsiteX34" fmla="*/ 287533 w 290425"/>
                <a:gd name="connsiteY34" fmla="*/ 119608 h 416042"/>
                <a:gd name="connsiteX35" fmla="*/ 284664 w 290425"/>
                <a:gd name="connsiteY35" fmla="*/ 116241 h 416042"/>
                <a:gd name="connsiteX36" fmla="*/ 282318 w 290425"/>
                <a:gd name="connsiteY36" fmla="*/ 114670 h 416042"/>
                <a:gd name="connsiteX37" fmla="*/ 280247 w 290425"/>
                <a:gd name="connsiteY37" fmla="*/ 114670 h 416042"/>
                <a:gd name="connsiteX38" fmla="*/ 279723 w 290425"/>
                <a:gd name="connsiteY38" fmla="*/ 118835 h 416042"/>
                <a:gd name="connsiteX39" fmla="*/ 278426 w 290425"/>
                <a:gd name="connsiteY39" fmla="*/ 120656 h 416042"/>
                <a:gd name="connsiteX40" fmla="*/ 280521 w 290425"/>
                <a:gd name="connsiteY40" fmla="*/ 126367 h 416042"/>
                <a:gd name="connsiteX41" fmla="*/ 277926 w 290425"/>
                <a:gd name="connsiteY41" fmla="*/ 127141 h 416042"/>
                <a:gd name="connsiteX42" fmla="*/ 274808 w 290425"/>
                <a:gd name="connsiteY42" fmla="*/ 130258 h 416042"/>
                <a:gd name="connsiteX43" fmla="*/ 276105 w 290425"/>
                <a:gd name="connsiteY43" fmla="*/ 133376 h 416042"/>
                <a:gd name="connsiteX44" fmla="*/ 274284 w 290425"/>
                <a:gd name="connsiteY44" fmla="*/ 133899 h 416042"/>
                <a:gd name="connsiteX45" fmla="*/ 268820 w 290425"/>
                <a:gd name="connsiteY45" fmla="*/ 131805 h 416042"/>
                <a:gd name="connsiteX46" fmla="*/ 265701 w 290425"/>
                <a:gd name="connsiteY46" fmla="*/ 128961 h 416042"/>
                <a:gd name="connsiteX47" fmla="*/ 265976 w 290425"/>
                <a:gd name="connsiteY47" fmla="*/ 126617 h 416042"/>
                <a:gd name="connsiteX48" fmla="*/ 268570 w 290425"/>
                <a:gd name="connsiteY48" fmla="*/ 124023 h 416042"/>
                <a:gd name="connsiteX49" fmla="*/ 265451 w 290425"/>
                <a:gd name="connsiteY49" fmla="*/ 120905 h 416042"/>
                <a:gd name="connsiteX50" fmla="*/ 261559 w 290425"/>
                <a:gd name="connsiteY50" fmla="*/ 122477 h 416042"/>
                <a:gd name="connsiteX51" fmla="*/ 257642 w 290425"/>
                <a:gd name="connsiteY51" fmla="*/ 119608 h 416042"/>
                <a:gd name="connsiteX52" fmla="*/ 259738 w 290425"/>
                <a:gd name="connsiteY52" fmla="*/ 118062 h 416042"/>
                <a:gd name="connsiteX53" fmla="*/ 256344 w 290425"/>
                <a:gd name="connsiteY53" fmla="*/ 114670 h 416042"/>
                <a:gd name="connsiteX54" fmla="*/ 257392 w 290425"/>
                <a:gd name="connsiteY54" fmla="*/ 112600 h 416042"/>
                <a:gd name="connsiteX55" fmla="*/ 256095 w 290425"/>
                <a:gd name="connsiteY55" fmla="*/ 109233 h 416042"/>
                <a:gd name="connsiteX56" fmla="*/ 250107 w 290425"/>
                <a:gd name="connsiteY56" fmla="*/ 113124 h 416042"/>
                <a:gd name="connsiteX57" fmla="*/ 248560 w 290425"/>
                <a:gd name="connsiteY57" fmla="*/ 109731 h 416042"/>
                <a:gd name="connsiteX58" fmla="*/ 245192 w 290425"/>
                <a:gd name="connsiteY58" fmla="*/ 110530 h 416042"/>
                <a:gd name="connsiteX59" fmla="*/ 244917 w 290425"/>
                <a:gd name="connsiteY59" fmla="*/ 114420 h 416042"/>
                <a:gd name="connsiteX60" fmla="*/ 241025 w 290425"/>
                <a:gd name="connsiteY60" fmla="*/ 113373 h 416042"/>
                <a:gd name="connsiteX61" fmla="*/ 235560 w 290425"/>
                <a:gd name="connsiteY61" fmla="*/ 117264 h 416042"/>
                <a:gd name="connsiteX62" fmla="*/ 234263 w 290425"/>
                <a:gd name="connsiteY62" fmla="*/ 117014 h 416042"/>
                <a:gd name="connsiteX63" fmla="*/ 230895 w 290425"/>
                <a:gd name="connsiteY63" fmla="*/ 122202 h 416042"/>
                <a:gd name="connsiteX64" fmla="*/ 228300 w 290425"/>
                <a:gd name="connsiteY64" fmla="*/ 127415 h 416042"/>
                <a:gd name="connsiteX65" fmla="*/ 231144 w 290425"/>
                <a:gd name="connsiteY65" fmla="*/ 129485 h 416042"/>
                <a:gd name="connsiteX66" fmla="*/ 231943 w 290425"/>
                <a:gd name="connsiteY66" fmla="*/ 131555 h 416042"/>
                <a:gd name="connsiteX67" fmla="*/ 229348 w 290425"/>
                <a:gd name="connsiteY67" fmla="*/ 134423 h 416042"/>
                <a:gd name="connsiteX68" fmla="*/ 227526 w 290425"/>
                <a:gd name="connsiteY68" fmla="*/ 142454 h 416042"/>
                <a:gd name="connsiteX69" fmla="*/ 221015 w 290425"/>
                <a:gd name="connsiteY69" fmla="*/ 150261 h 416042"/>
                <a:gd name="connsiteX70" fmla="*/ 218420 w 290425"/>
                <a:gd name="connsiteY70" fmla="*/ 152082 h 416042"/>
                <a:gd name="connsiteX71" fmla="*/ 221289 w 290425"/>
                <a:gd name="connsiteY71" fmla="*/ 154925 h 416042"/>
                <a:gd name="connsiteX72" fmla="*/ 221538 w 290425"/>
                <a:gd name="connsiteY72" fmla="*/ 158042 h 416042"/>
                <a:gd name="connsiteX73" fmla="*/ 227002 w 290425"/>
                <a:gd name="connsiteY73" fmla="*/ 160387 h 416042"/>
                <a:gd name="connsiteX74" fmla="*/ 231419 w 290425"/>
                <a:gd name="connsiteY74" fmla="*/ 167146 h 416042"/>
                <a:gd name="connsiteX75" fmla="*/ 234014 w 290425"/>
                <a:gd name="connsiteY75" fmla="*/ 166348 h 416042"/>
                <a:gd name="connsiteX76" fmla="*/ 240251 w 290425"/>
                <a:gd name="connsiteY76" fmla="*/ 166099 h 416042"/>
                <a:gd name="connsiteX77" fmla="*/ 239728 w 290425"/>
                <a:gd name="connsiteY77" fmla="*/ 169216 h 416042"/>
                <a:gd name="connsiteX78" fmla="*/ 240775 w 290425"/>
                <a:gd name="connsiteY78" fmla="*/ 173356 h 416042"/>
                <a:gd name="connsiteX79" fmla="*/ 233240 w 290425"/>
                <a:gd name="connsiteY79" fmla="*/ 176748 h 416042"/>
                <a:gd name="connsiteX80" fmla="*/ 232966 w 290425"/>
                <a:gd name="connsiteY80" fmla="*/ 179342 h 416042"/>
                <a:gd name="connsiteX81" fmla="*/ 234787 w 290425"/>
                <a:gd name="connsiteY81" fmla="*/ 185303 h 416042"/>
                <a:gd name="connsiteX82" fmla="*/ 232467 w 290425"/>
                <a:gd name="connsiteY82" fmla="*/ 189468 h 416042"/>
                <a:gd name="connsiteX83" fmla="*/ 229847 w 290425"/>
                <a:gd name="connsiteY83" fmla="*/ 192062 h 416042"/>
                <a:gd name="connsiteX84" fmla="*/ 231419 w 290425"/>
                <a:gd name="connsiteY84" fmla="*/ 193633 h 416042"/>
                <a:gd name="connsiteX85" fmla="*/ 231943 w 290425"/>
                <a:gd name="connsiteY85" fmla="*/ 197001 h 416042"/>
                <a:gd name="connsiteX86" fmla="*/ 229348 w 290425"/>
                <a:gd name="connsiteY86" fmla="*/ 202961 h 416042"/>
                <a:gd name="connsiteX87" fmla="*/ 229074 w 290425"/>
                <a:gd name="connsiteY87" fmla="*/ 209721 h 416042"/>
                <a:gd name="connsiteX88" fmla="*/ 235585 w 290425"/>
                <a:gd name="connsiteY88" fmla="*/ 217003 h 416042"/>
                <a:gd name="connsiteX89" fmla="*/ 229074 w 290425"/>
                <a:gd name="connsiteY89" fmla="*/ 221942 h 416042"/>
                <a:gd name="connsiteX90" fmla="*/ 228824 w 290425"/>
                <a:gd name="connsiteY90" fmla="*/ 222964 h 416042"/>
                <a:gd name="connsiteX91" fmla="*/ 222861 w 290425"/>
                <a:gd name="connsiteY91" fmla="*/ 227379 h 416042"/>
                <a:gd name="connsiteX92" fmla="*/ 218170 w 290425"/>
                <a:gd name="connsiteY92" fmla="*/ 230496 h 416042"/>
                <a:gd name="connsiteX93" fmla="*/ 215326 w 290425"/>
                <a:gd name="connsiteY93" fmla="*/ 235435 h 416042"/>
                <a:gd name="connsiteX94" fmla="*/ 214527 w 290425"/>
                <a:gd name="connsiteY94" fmla="*/ 242718 h 416042"/>
                <a:gd name="connsiteX95" fmla="*/ 217921 w 290425"/>
                <a:gd name="connsiteY95" fmla="*/ 255687 h 416042"/>
                <a:gd name="connsiteX96" fmla="*/ 222062 w 290425"/>
                <a:gd name="connsiteY96" fmla="*/ 260875 h 416042"/>
                <a:gd name="connsiteX97" fmla="*/ 222586 w 290425"/>
                <a:gd name="connsiteY97" fmla="*/ 262970 h 416042"/>
                <a:gd name="connsiteX98" fmla="*/ 220765 w 290425"/>
                <a:gd name="connsiteY98" fmla="*/ 266860 h 416042"/>
                <a:gd name="connsiteX99" fmla="*/ 217646 w 290425"/>
                <a:gd name="connsiteY99" fmla="*/ 271026 h 416042"/>
                <a:gd name="connsiteX100" fmla="*/ 219991 w 290425"/>
                <a:gd name="connsiteY100" fmla="*/ 275690 h 416042"/>
                <a:gd name="connsiteX101" fmla="*/ 222312 w 290425"/>
                <a:gd name="connsiteY101" fmla="*/ 275939 h 416042"/>
                <a:gd name="connsiteX102" fmla="*/ 226479 w 290425"/>
                <a:gd name="connsiteY102" fmla="*/ 277760 h 416042"/>
                <a:gd name="connsiteX103" fmla="*/ 227776 w 290425"/>
                <a:gd name="connsiteY103" fmla="*/ 280628 h 416042"/>
                <a:gd name="connsiteX104" fmla="*/ 227526 w 290425"/>
                <a:gd name="connsiteY104" fmla="*/ 283471 h 416042"/>
                <a:gd name="connsiteX105" fmla="*/ 225431 w 290425"/>
                <a:gd name="connsiteY105" fmla="*/ 282948 h 416042"/>
                <a:gd name="connsiteX106" fmla="*/ 223110 w 290425"/>
                <a:gd name="connsiteY106" fmla="*/ 284519 h 416042"/>
                <a:gd name="connsiteX107" fmla="*/ 219991 w 290425"/>
                <a:gd name="connsiteY107" fmla="*/ 284768 h 416042"/>
                <a:gd name="connsiteX108" fmla="*/ 217646 w 290425"/>
                <a:gd name="connsiteY108" fmla="*/ 282174 h 416042"/>
                <a:gd name="connsiteX109" fmla="*/ 212456 w 290425"/>
                <a:gd name="connsiteY109" fmla="*/ 279581 h 416042"/>
                <a:gd name="connsiteX110" fmla="*/ 208040 w 290425"/>
                <a:gd name="connsiteY110" fmla="*/ 280628 h 416042"/>
                <a:gd name="connsiteX111" fmla="*/ 206743 w 290425"/>
                <a:gd name="connsiteY111" fmla="*/ 285542 h 416042"/>
                <a:gd name="connsiteX112" fmla="*/ 199457 w 290425"/>
                <a:gd name="connsiteY112" fmla="*/ 308412 h 416042"/>
                <a:gd name="connsiteX113" fmla="*/ 196338 w 290425"/>
                <a:gd name="connsiteY113" fmla="*/ 314373 h 416042"/>
                <a:gd name="connsiteX114" fmla="*/ 192446 w 290425"/>
                <a:gd name="connsiteY114" fmla="*/ 318015 h 416042"/>
                <a:gd name="connsiteX115" fmla="*/ 197112 w 290425"/>
                <a:gd name="connsiteY115" fmla="*/ 318015 h 416042"/>
                <a:gd name="connsiteX116" fmla="*/ 198933 w 290425"/>
                <a:gd name="connsiteY116" fmla="*/ 319836 h 416042"/>
                <a:gd name="connsiteX117" fmla="*/ 199981 w 290425"/>
                <a:gd name="connsiteY117" fmla="*/ 317491 h 416042"/>
                <a:gd name="connsiteX118" fmla="*/ 203349 w 290425"/>
                <a:gd name="connsiteY118" fmla="*/ 317765 h 416042"/>
                <a:gd name="connsiteX119" fmla="*/ 204922 w 290425"/>
                <a:gd name="connsiteY119" fmla="*/ 321132 h 416042"/>
                <a:gd name="connsiteX120" fmla="*/ 210111 w 290425"/>
                <a:gd name="connsiteY120" fmla="*/ 324774 h 416042"/>
                <a:gd name="connsiteX121" fmla="*/ 215301 w 290425"/>
                <a:gd name="connsiteY121" fmla="*/ 325796 h 416042"/>
                <a:gd name="connsiteX122" fmla="*/ 219991 w 290425"/>
                <a:gd name="connsiteY122" fmla="*/ 323477 h 416042"/>
                <a:gd name="connsiteX123" fmla="*/ 221813 w 290425"/>
                <a:gd name="connsiteY123" fmla="*/ 325298 h 416042"/>
                <a:gd name="connsiteX124" fmla="*/ 222586 w 290425"/>
                <a:gd name="connsiteY124" fmla="*/ 329438 h 416042"/>
                <a:gd name="connsiteX125" fmla="*/ 221813 w 290425"/>
                <a:gd name="connsiteY125" fmla="*/ 332031 h 416042"/>
                <a:gd name="connsiteX126" fmla="*/ 223110 w 290425"/>
                <a:gd name="connsiteY126" fmla="*/ 335424 h 416042"/>
                <a:gd name="connsiteX127" fmla="*/ 226229 w 290425"/>
                <a:gd name="connsiteY127" fmla="*/ 348667 h 416042"/>
                <a:gd name="connsiteX128" fmla="*/ 225955 w 290425"/>
                <a:gd name="connsiteY128" fmla="*/ 352808 h 416042"/>
                <a:gd name="connsiteX129" fmla="*/ 228300 w 290425"/>
                <a:gd name="connsiteY129" fmla="*/ 359567 h 416042"/>
                <a:gd name="connsiteX130" fmla="*/ 224657 w 290425"/>
                <a:gd name="connsiteY130" fmla="*/ 364505 h 416042"/>
                <a:gd name="connsiteX131" fmla="*/ 220516 w 290425"/>
                <a:gd name="connsiteY131" fmla="*/ 367099 h 416042"/>
                <a:gd name="connsiteX132" fmla="*/ 217397 w 290425"/>
                <a:gd name="connsiteY132" fmla="*/ 370216 h 416042"/>
                <a:gd name="connsiteX133" fmla="*/ 211408 w 290425"/>
                <a:gd name="connsiteY133" fmla="*/ 374107 h 416042"/>
                <a:gd name="connsiteX134" fmla="*/ 208290 w 290425"/>
                <a:gd name="connsiteY134" fmla="*/ 377474 h 416042"/>
                <a:gd name="connsiteX135" fmla="*/ 204397 w 290425"/>
                <a:gd name="connsiteY135" fmla="*/ 380866 h 416042"/>
                <a:gd name="connsiteX136" fmla="*/ 202052 w 290425"/>
                <a:gd name="connsiteY136" fmla="*/ 381116 h 416042"/>
                <a:gd name="connsiteX137" fmla="*/ 203349 w 290425"/>
                <a:gd name="connsiteY137" fmla="*/ 385006 h 416042"/>
                <a:gd name="connsiteX138" fmla="*/ 199981 w 290425"/>
                <a:gd name="connsiteY138" fmla="*/ 386827 h 416042"/>
                <a:gd name="connsiteX139" fmla="*/ 199732 w 290425"/>
                <a:gd name="connsiteY139" fmla="*/ 390992 h 416042"/>
                <a:gd name="connsiteX140" fmla="*/ 195839 w 290425"/>
                <a:gd name="connsiteY140" fmla="*/ 393836 h 416042"/>
                <a:gd name="connsiteX141" fmla="*/ 193743 w 290425"/>
                <a:gd name="connsiteY141" fmla="*/ 396953 h 416042"/>
                <a:gd name="connsiteX142" fmla="*/ 193743 w 290425"/>
                <a:gd name="connsiteY142" fmla="*/ 400071 h 416042"/>
                <a:gd name="connsiteX143" fmla="*/ 192720 w 290425"/>
                <a:gd name="connsiteY143" fmla="*/ 402939 h 416042"/>
                <a:gd name="connsiteX144" fmla="*/ 186483 w 290425"/>
                <a:gd name="connsiteY144" fmla="*/ 402416 h 416042"/>
                <a:gd name="connsiteX145" fmla="*/ 185435 w 290425"/>
                <a:gd name="connsiteY145" fmla="*/ 400844 h 416042"/>
                <a:gd name="connsiteX146" fmla="*/ 182316 w 290425"/>
                <a:gd name="connsiteY146" fmla="*/ 399547 h 416042"/>
                <a:gd name="connsiteX147" fmla="*/ 180245 w 290425"/>
                <a:gd name="connsiteY147" fmla="*/ 400345 h 416042"/>
                <a:gd name="connsiteX148" fmla="*/ 172960 w 290425"/>
                <a:gd name="connsiteY148" fmla="*/ 402141 h 416042"/>
                <a:gd name="connsiteX149" fmla="*/ 168294 w 290425"/>
                <a:gd name="connsiteY149" fmla="*/ 402416 h 416042"/>
                <a:gd name="connsiteX150" fmla="*/ 164651 w 290425"/>
                <a:gd name="connsiteY150" fmla="*/ 399822 h 416042"/>
                <a:gd name="connsiteX151" fmla="*/ 161532 w 290425"/>
                <a:gd name="connsiteY151" fmla="*/ 398774 h 416042"/>
                <a:gd name="connsiteX152" fmla="*/ 155294 w 290425"/>
                <a:gd name="connsiteY152" fmla="*/ 388124 h 416042"/>
                <a:gd name="connsiteX153" fmla="*/ 152699 w 290425"/>
                <a:gd name="connsiteY153" fmla="*/ 386054 h 416042"/>
                <a:gd name="connsiteX154" fmla="*/ 149057 w 290425"/>
                <a:gd name="connsiteY154" fmla="*/ 385006 h 416042"/>
                <a:gd name="connsiteX155" fmla="*/ 144915 w 290425"/>
                <a:gd name="connsiteY155" fmla="*/ 386827 h 416042"/>
                <a:gd name="connsiteX156" fmla="*/ 139201 w 290425"/>
                <a:gd name="connsiteY156" fmla="*/ 387600 h 416042"/>
                <a:gd name="connsiteX157" fmla="*/ 136332 w 290425"/>
                <a:gd name="connsiteY157" fmla="*/ 386303 h 416042"/>
                <a:gd name="connsiteX158" fmla="*/ 134785 w 290425"/>
                <a:gd name="connsiteY158" fmla="*/ 383710 h 416042"/>
                <a:gd name="connsiteX159" fmla="*/ 132964 w 290425"/>
                <a:gd name="connsiteY159" fmla="*/ 385006 h 416042"/>
                <a:gd name="connsiteX160" fmla="*/ 132165 w 290425"/>
                <a:gd name="connsiteY160" fmla="*/ 388399 h 416042"/>
                <a:gd name="connsiteX161" fmla="*/ 129321 w 290425"/>
                <a:gd name="connsiteY161" fmla="*/ 394110 h 416042"/>
                <a:gd name="connsiteX162" fmla="*/ 128273 w 290425"/>
                <a:gd name="connsiteY162" fmla="*/ 399547 h 416042"/>
                <a:gd name="connsiteX163" fmla="*/ 126451 w 290425"/>
                <a:gd name="connsiteY163" fmla="*/ 399298 h 416042"/>
                <a:gd name="connsiteX164" fmla="*/ 124905 w 290425"/>
                <a:gd name="connsiteY164" fmla="*/ 401642 h 416042"/>
                <a:gd name="connsiteX165" fmla="*/ 122560 w 290425"/>
                <a:gd name="connsiteY165" fmla="*/ 403463 h 416042"/>
                <a:gd name="connsiteX166" fmla="*/ 127250 w 290425"/>
                <a:gd name="connsiteY166" fmla="*/ 406306 h 416042"/>
                <a:gd name="connsiteX167" fmla="*/ 124905 w 290425"/>
                <a:gd name="connsiteY167" fmla="*/ 415135 h 416042"/>
                <a:gd name="connsiteX168" fmla="*/ 119965 w 290425"/>
                <a:gd name="connsiteY168" fmla="*/ 415659 h 416042"/>
                <a:gd name="connsiteX169" fmla="*/ 118916 w 290425"/>
                <a:gd name="connsiteY169" fmla="*/ 413065 h 416042"/>
                <a:gd name="connsiteX170" fmla="*/ 115299 w 290425"/>
                <a:gd name="connsiteY170" fmla="*/ 413315 h 416042"/>
                <a:gd name="connsiteX171" fmla="*/ 112953 w 290425"/>
                <a:gd name="connsiteY171" fmla="*/ 411494 h 416042"/>
                <a:gd name="connsiteX172" fmla="*/ 112953 w 290425"/>
                <a:gd name="connsiteY172" fmla="*/ 409947 h 416042"/>
                <a:gd name="connsiteX173" fmla="*/ 108537 w 290425"/>
                <a:gd name="connsiteY173" fmla="*/ 407079 h 416042"/>
                <a:gd name="connsiteX174" fmla="*/ 107489 w 290425"/>
                <a:gd name="connsiteY174" fmla="*/ 408127 h 416042"/>
                <a:gd name="connsiteX175" fmla="*/ 103347 w 290425"/>
                <a:gd name="connsiteY175" fmla="*/ 407354 h 416042"/>
                <a:gd name="connsiteX176" fmla="*/ 101002 w 290425"/>
                <a:gd name="connsiteY176" fmla="*/ 404735 h 416042"/>
                <a:gd name="connsiteX177" fmla="*/ 98407 w 290425"/>
                <a:gd name="connsiteY177" fmla="*/ 403962 h 416042"/>
                <a:gd name="connsiteX178" fmla="*/ 97109 w 290425"/>
                <a:gd name="connsiteY178" fmla="*/ 401617 h 416042"/>
                <a:gd name="connsiteX179" fmla="*/ 94240 w 290425"/>
                <a:gd name="connsiteY179" fmla="*/ 400844 h 416042"/>
                <a:gd name="connsiteX180" fmla="*/ 88527 w 290425"/>
                <a:gd name="connsiteY180" fmla="*/ 402141 h 416042"/>
                <a:gd name="connsiteX181" fmla="*/ 85682 w 290425"/>
                <a:gd name="connsiteY181" fmla="*/ 405783 h 416042"/>
                <a:gd name="connsiteX182" fmla="*/ 81515 w 290425"/>
                <a:gd name="connsiteY182" fmla="*/ 407079 h 416042"/>
                <a:gd name="connsiteX183" fmla="*/ 78921 w 290425"/>
                <a:gd name="connsiteY183" fmla="*/ 405783 h 416042"/>
                <a:gd name="connsiteX184" fmla="*/ 78921 w 290425"/>
                <a:gd name="connsiteY184" fmla="*/ 399024 h 416042"/>
                <a:gd name="connsiteX185" fmla="*/ 74230 w 290425"/>
                <a:gd name="connsiteY185" fmla="*/ 395906 h 416042"/>
                <a:gd name="connsiteX186" fmla="*/ 73706 w 290425"/>
                <a:gd name="connsiteY186" fmla="*/ 392289 h 416042"/>
                <a:gd name="connsiteX187" fmla="*/ 74505 w 290425"/>
                <a:gd name="connsiteY187" fmla="*/ 388374 h 416042"/>
                <a:gd name="connsiteX188" fmla="*/ 70088 w 290425"/>
                <a:gd name="connsiteY188" fmla="*/ 382662 h 416042"/>
                <a:gd name="connsiteX189" fmla="*/ 69040 w 290425"/>
                <a:gd name="connsiteY189" fmla="*/ 378247 h 416042"/>
                <a:gd name="connsiteX190" fmla="*/ 69814 w 290425"/>
                <a:gd name="connsiteY190" fmla="*/ 375130 h 416042"/>
                <a:gd name="connsiteX191" fmla="*/ 68017 w 290425"/>
                <a:gd name="connsiteY191" fmla="*/ 372536 h 416042"/>
                <a:gd name="connsiteX192" fmla="*/ 65672 w 290425"/>
                <a:gd name="connsiteY192" fmla="*/ 365777 h 416042"/>
                <a:gd name="connsiteX193" fmla="*/ 65921 w 290425"/>
                <a:gd name="connsiteY193" fmla="*/ 363458 h 416042"/>
                <a:gd name="connsiteX194" fmla="*/ 64898 w 290425"/>
                <a:gd name="connsiteY194" fmla="*/ 361637 h 416042"/>
                <a:gd name="connsiteX195" fmla="*/ 64898 w 290425"/>
                <a:gd name="connsiteY195" fmla="*/ 357746 h 416042"/>
                <a:gd name="connsiteX196" fmla="*/ 66695 w 290425"/>
                <a:gd name="connsiteY196" fmla="*/ 352533 h 416042"/>
                <a:gd name="connsiteX197" fmla="*/ 66446 w 290425"/>
                <a:gd name="connsiteY197" fmla="*/ 348393 h 416042"/>
                <a:gd name="connsiteX198" fmla="*/ 67493 w 290425"/>
                <a:gd name="connsiteY198" fmla="*/ 342407 h 416042"/>
                <a:gd name="connsiteX199" fmla="*/ 69315 w 290425"/>
                <a:gd name="connsiteY199" fmla="*/ 340088 h 416042"/>
                <a:gd name="connsiteX200" fmla="*/ 72434 w 290425"/>
                <a:gd name="connsiteY200" fmla="*/ 337992 h 416042"/>
                <a:gd name="connsiteX201" fmla="*/ 72683 w 290425"/>
                <a:gd name="connsiteY201" fmla="*/ 334625 h 416042"/>
                <a:gd name="connsiteX202" fmla="*/ 74754 w 290425"/>
                <a:gd name="connsiteY202" fmla="*/ 327617 h 416042"/>
                <a:gd name="connsiteX203" fmla="*/ 75278 w 290425"/>
                <a:gd name="connsiteY203" fmla="*/ 323203 h 416042"/>
                <a:gd name="connsiteX204" fmla="*/ 75029 w 290425"/>
                <a:gd name="connsiteY204" fmla="*/ 316443 h 416042"/>
                <a:gd name="connsiteX205" fmla="*/ 76575 w 290425"/>
                <a:gd name="connsiteY205" fmla="*/ 315147 h 416042"/>
                <a:gd name="connsiteX206" fmla="*/ 79170 w 290425"/>
                <a:gd name="connsiteY206" fmla="*/ 309186 h 416042"/>
                <a:gd name="connsiteX207" fmla="*/ 80742 w 290425"/>
                <a:gd name="connsiteY207" fmla="*/ 308387 h 416042"/>
                <a:gd name="connsiteX208" fmla="*/ 80742 w 290425"/>
                <a:gd name="connsiteY208" fmla="*/ 305020 h 416042"/>
                <a:gd name="connsiteX209" fmla="*/ 82040 w 290425"/>
                <a:gd name="connsiteY209" fmla="*/ 302676 h 416042"/>
                <a:gd name="connsiteX210" fmla="*/ 79694 w 290425"/>
                <a:gd name="connsiteY210" fmla="*/ 299558 h 416042"/>
                <a:gd name="connsiteX211" fmla="*/ 81765 w 290425"/>
                <a:gd name="connsiteY211" fmla="*/ 294894 h 416042"/>
                <a:gd name="connsiteX212" fmla="*/ 88527 w 290425"/>
                <a:gd name="connsiteY212" fmla="*/ 290729 h 416042"/>
                <a:gd name="connsiteX213" fmla="*/ 78122 w 290425"/>
                <a:gd name="connsiteY213" fmla="*/ 284494 h 416042"/>
                <a:gd name="connsiteX214" fmla="*/ 79445 w 290425"/>
                <a:gd name="connsiteY214" fmla="*/ 281651 h 416042"/>
                <a:gd name="connsiteX215" fmla="*/ 78921 w 290425"/>
                <a:gd name="connsiteY215" fmla="*/ 279830 h 416042"/>
                <a:gd name="connsiteX216" fmla="*/ 74255 w 290425"/>
                <a:gd name="connsiteY216" fmla="*/ 272048 h 416042"/>
                <a:gd name="connsiteX217" fmla="*/ 70861 w 290425"/>
                <a:gd name="connsiteY217" fmla="*/ 266586 h 416042"/>
                <a:gd name="connsiteX218" fmla="*/ 73456 w 290425"/>
                <a:gd name="connsiteY218" fmla="*/ 256186 h 416042"/>
                <a:gd name="connsiteX219" fmla="*/ 74255 w 290425"/>
                <a:gd name="connsiteY219" fmla="*/ 252569 h 416042"/>
                <a:gd name="connsiteX220" fmla="*/ 75802 w 290425"/>
                <a:gd name="connsiteY220" fmla="*/ 248404 h 416042"/>
                <a:gd name="connsiteX221" fmla="*/ 74754 w 290425"/>
                <a:gd name="connsiteY221" fmla="*/ 246334 h 416042"/>
                <a:gd name="connsiteX222" fmla="*/ 70337 w 290425"/>
                <a:gd name="connsiteY222" fmla="*/ 241396 h 416042"/>
                <a:gd name="connsiteX223" fmla="*/ 67219 w 290425"/>
                <a:gd name="connsiteY223" fmla="*/ 236457 h 416042"/>
                <a:gd name="connsiteX224" fmla="*/ 64375 w 290425"/>
                <a:gd name="connsiteY224" fmla="*/ 235684 h 416042"/>
                <a:gd name="connsiteX225" fmla="*/ 62303 w 290425"/>
                <a:gd name="connsiteY225" fmla="*/ 231793 h 416042"/>
                <a:gd name="connsiteX226" fmla="*/ 63077 w 290425"/>
                <a:gd name="connsiteY226" fmla="*/ 229973 h 416042"/>
                <a:gd name="connsiteX227" fmla="*/ 67743 w 290425"/>
                <a:gd name="connsiteY227" fmla="*/ 221917 h 416042"/>
                <a:gd name="connsiteX228" fmla="*/ 64125 w 290425"/>
                <a:gd name="connsiteY228" fmla="*/ 221667 h 416042"/>
                <a:gd name="connsiteX229" fmla="*/ 64125 w 290425"/>
                <a:gd name="connsiteY229" fmla="*/ 215432 h 416042"/>
                <a:gd name="connsiteX230" fmla="*/ 62303 w 290425"/>
                <a:gd name="connsiteY230" fmla="*/ 213611 h 416042"/>
                <a:gd name="connsiteX231" fmla="*/ 63851 w 290425"/>
                <a:gd name="connsiteY231" fmla="*/ 211267 h 416042"/>
                <a:gd name="connsiteX232" fmla="*/ 68017 w 290425"/>
                <a:gd name="connsiteY232" fmla="*/ 201141 h 416042"/>
                <a:gd name="connsiteX233" fmla="*/ 70088 w 290425"/>
                <a:gd name="connsiteY233" fmla="*/ 198023 h 416042"/>
                <a:gd name="connsiteX234" fmla="*/ 69564 w 290425"/>
                <a:gd name="connsiteY234" fmla="*/ 193359 h 416042"/>
                <a:gd name="connsiteX235" fmla="*/ 63601 w 290425"/>
                <a:gd name="connsiteY235" fmla="*/ 186849 h 416042"/>
                <a:gd name="connsiteX236" fmla="*/ 66196 w 290425"/>
                <a:gd name="connsiteY236" fmla="*/ 185303 h 416042"/>
                <a:gd name="connsiteX237" fmla="*/ 65946 w 290425"/>
                <a:gd name="connsiteY237" fmla="*/ 183732 h 416042"/>
                <a:gd name="connsiteX238" fmla="*/ 69839 w 290425"/>
                <a:gd name="connsiteY238" fmla="*/ 182959 h 416042"/>
                <a:gd name="connsiteX239" fmla="*/ 68017 w 290425"/>
                <a:gd name="connsiteY239" fmla="*/ 179841 h 416042"/>
                <a:gd name="connsiteX240" fmla="*/ 59185 w 290425"/>
                <a:gd name="connsiteY240" fmla="*/ 170763 h 416042"/>
                <a:gd name="connsiteX241" fmla="*/ 58661 w 290425"/>
                <a:gd name="connsiteY241" fmla="*/ 169964 h 416042"/>
                <a:gd name="connsiteX242" fmla="*/ 52947 w 290425"/>
                <a:gd name="connsiteY242" fmla="*/ 174653 h 416042"/>
                <a:gd name="connsiteX243" fmla="*/ 51400 w 290425"/>
                <a:gd name="connsiteY243" fmla="*/ 173606 h 416042"/>
                <a:gd name="connsiteX244" fmla="*/ 50602 w 290425"/>
                <a:gd name="connsiteY244" fmla="*/ 165300 h 416042"/>
                <a:gd name="connsiteX245" fmla="*/ 48007 w 290425"/>
                <a:gd name="connsiteY245" fmla="*/ 163480 h 416042"/>
                <a:gd name="connsiteX246" fmla="*/ 44888 w 290425"/>
                <a:gd name="connsiteY246" fmla="*/ 162956 h 416042"/>
                <a:gd name="connsiteX247" fmla="*/ 44114 w 290425"/>
                <a:gd name="connsiteY247" fmla="*/ 160886 h 416042"/>
                <a:gd name="connsiteX248" fmla="*/ 37877 w 290425"/>
                <a:gd name="connsiteY248" fmla="*/ 160113 h 416042"/>
                <a:gd name="connsiteX249" fmla="*/ 28795 w 290425"/>
                <a:gd name="connsiteY249" fmla="*/ 156471 h 416042"/>
                <a:gd name="connsiteX250" fmla="*/ 28795 w 290425"/>
                <a:gd name="connsiteY250" fmla="*/ 148166 h 416042"/>
                <a:gd name="connsiteX251" fmla="*/ 31639 w 290425"/>
                <a:gd name="connsiteY251" fmla="*/ 148166 h 416042"/>
                <a:gd name="connsiteX252" fmla="*/ 32438 w 290425"/>
                <a:gd name="connsiteY252" fmla="*/ 138289 h 416042"/>
                <a:gd name="connsiteX253" fmla="*/ 26450 w 290425"/>
                <a:gd name="connsiteY253" fmla="*/ 137242 h 416042"/>
                <a:gd name="connsiteX254" fmla="*/ 24903 w 290425"/>
                <a:gd name="connsiteY254" fmla="*/ 137516 h 416042"/>
                <a:gd name="connsiteX255" fmla="*/ 20736 w 290425"/>
                <a:gd name="connsiteY255" fmla="*/ 140359 h 416042"/>
                <a:gd name="connsiteX256" fmla="*/ 8261 w 290425"/>
                <a:gd name="connsiteY256" fmla="*/ 137242 h 416042"/>
                <a:gd name="connsiteX257" fmla="*/ 4118 w 290425"/>
                <a:gd name="connsiteY257" fmla="*/ 137516 h 416042"/>
                <a:gd name="connsiteX258" fmla="*/ 1249 w 290425"/>
                <a:gd name="connsiteY258" fmla="*/ 136718 h 416042"/>
                <a:gd name="connsiteX259" fmla="*/ -2119 w 290425"/>
                <a:gd name="connsiteY259" fmla="*/ 136992 h 416042"/>
                <a:gd name="connsiteX260" fmla="*/ 2297 w 290425"/>
                <a:gd name="connsiteY260" fmla="*/ 131281 h 416042"/>
                <a:gd name="connsiteX261" fmla="*/ 4618 w 290425"/>
                <a:gd name="connsiteY261" fmla="*/ 130233 h 416042"/>
                <a:gd name="connsiteX262" fmla="*/ 6713 w 290425"/>
                <a:gd name="connsiteY262" fmla="*/ 126866 h 416042"/>
                <a:gd name="connsiteX263" fmla="*/ 10856 w 290425"/>
                <a:gd name="connsiteY263" fmla="*/ 122975 h 416042"/>
                <a:gd name="connsiteX264" fmla="*/ 12951 w 290425"/>
                <a:gd name="connsiteY264" fmla="*/ 119060 h 416042"/>
                <a:gd name="connsiteX265" fmla="*/ 15796 w 290425"/>
                <a:gd name="connsiteY265" fmla="*/ 111802 h 416042"/>
                <a:gd name="connsiteX266" fmla="*/ 17093 w 290425"/>
                <a:gd name="connsiteY266" fmla="*/ 107113 h 416042"/>
                <a:gd name="connsiteX267" fmla="*/ 34234 w 290425"/>
                <a:gd name="connsiteY267" fmla="*/ 107113 h 416042"/>
                <a:gd name="connsiteX268" fmla="*/ 40223 w 290425"/>
                <a:gd name="connsiteY268" fmla="*/ 108684 h 416042"/>
                <a:gd name="connsiteX269" fmla="*/ 48282 w 290425"/>
                <a:gd name="connsiteY269" fmla="*/ 108160 h 416042"/>
                <a:gd name="connsiteX270" fmla="*/ 47233 w 290425"/>
                <a:gd name="connsiteY270" fmla="*/ 100378 h 416042"/>
                <a:gd name="connsiteX271" fmla="*/ 45936 w 290425"/>
                <a:gd name="connsiteY271" fmla="*/ 95690 h 416042"/>
                <a:gd name="connsiteX272" fmla="*/ 46460 w 290425"/>
                <a:gd name="connsiteY272" fmla="*/ 89479 h 416042"/>
                <a:gd name="connsiteX273" fmla="*/ 48531 w 290425"/>
                <a:gd name="connsiteY273" fmla="*/ 79852 h 416042"/>
                <a:gd name="connsiteX274" fmla="*/ 45163 w 290425"/>
                <a:gd name="connsiteY274" fmla="*/ 78555 h 416042"/>
                <a:gd name="connsiteX275" fmla="*/ 48282 w 290425"/>
                <a:gd name="connsiteY275" fmla="*/ 74914 h 416042"/>
                <a:gd name="connsiteX276" fmla="*/ 47233 w 290425"/>
                <a:gd name="connsiteY276" fmla="*/ 69477 h 416042"/>
                <a:gd name="connsiteX277" fmla="*/ 45412 w 290425"/>
                <a:gd name="connsiteY277" fmla="*/ 64538 h 416042"/>
                <a:gd name="connsiteX278" fmla="*/ 46709 w 290425"/>
                <a:gd name="connsiteY278" fmla="*/ 62468 h 416042"/>
                <a:gd name="connsiteX279" fmla="*/ 48780 w 290425"/>
                <a:gd name="connsiteY279" fmla="*/ 62992 h 416042"/>
                <a:gd name="connsiteX280" fmla="*/ 53995 w 290425"/>
                <a:gd name="connsiteY280" fmla="*/ 61695 h 416042"/>
                <a:gd name="connsiteX281" fmla="*/ 56839 w 290425"/>
                <a:gd name="connsiteY281" fmla="*/ 62194 h 416042"/>
                <a:gd name="connsiteX282" fmla="*/ 59185 w 290425"/>
                <a:gd name="connsiteY282" fmla="*/ 60124 h 416042"/>
                <a:gd name="connsiteX283" fmla="*/ 64649 w 290425"/>
                <a:gd name="connsiteY283" fmla="*/ 62194 h 416042"/>
                <a:gd name="connsiteX284" fmla="*/ 73980 w 290425"/>
                <a:gd name="connsiteY284" fmla="*/ 63491 h 416042"/>
                <a:gd name="connsiteX285" fmla="*/ 73481 w 290425"/>
                <a:gd name="connsiteY285" fmla="*/ 59076 h 416042"/>
                <a:gd name="connsiteX286" fmla="*/ 79195 w 290425"/>
                <a:gd name="connsiteY286" fmla="*/ 52841 h 416042"/>
                <a:gd name="connsiteX287" fmla="*/ 81016 w 290425"/>
                <a:gd name="connsiteY287" fmla="*/ 47928 h 416042"/>
                <a:gd name="connsiteX288" fmla="*/ 85159 w 290425"/>
                <a:gd name="connsiteY288" fmla="*/ 46107 h 416042"/>
                <a:gd name="connsiteX289" fmla="*/ 86980 w 290425"/>
                <a:gd name="connsiteY289" fmla="*/ 42715 h 416042"/>
                <a:gd name="connsiteX290" fmla="*/ 89075 w 290425"/>
                <a:gd name="connsiteY290" fmla="*/ 34684 h 416042"/>
                <a:gd name="connsiteX291" fmla="*/ 93741 w 290425"/>
                <a:gd name="connsiteY291" fmla="*/ 26877 h 416042"/>
                <a:gd name="connsiteX292" fmla="*/ 96586 w 290425"/>
                <a:gd name="connsiteY292" fmla="*/ 23759 h 416042"/>
                <a:gd name="connsiteX293" fmla="*/ 99206 w 290425"/>
                <a:gd name="connsiteY293" fmla="*/ 20118 h 416042"/>
                <a:gd name="connsiteX294" fmla="*/ 103622 w 290425"/>
                <a:gd name="connsiteY294" fmla="*/ 18821 h 416042"/>
                <a:gd name="connsiteX295" fmla="*/ 105942 w 290425"/>
                <a:gd name="connsiteY295" fmla="*/ 15978 h 416042"/>
                <a:gd name="connsiteX296" fmla="*/ 115822 w 290425"/>
                <a:gd name="connsiteY296" fmla="*/ 10790 h 416042"/>
                <a:gd name="connsiteX297" fmla="*/ 114251 w 290425"/>
                <a:gd name="connsiteY297" fmla="*/ 8171 h 416042"/>
                <a:gd name="connsiteX298" fmla="*/ 121786 w 290425"/>
                <a:gd name="connsiteY298" fmla="*/ 6874 h 416042"/>
                <a:gd name="connsiteX299" fmla="*/ 125429 w 290425"/>
                <a:gd name="connsiteY299" fmla="*/ 8171 h 416042"/>
                <a:gd name="connsiteX300" fmla="*/ 129321 w 290425"/>
                <a:gd name="connsiteY300" fmla="*/ 3757 h 416042"/>
                <a:gd name="connsiteX301" fmla="*/ 134261 w 290425"/>
                <a:gd name="connsiteY301" fmla="*/ -383 h 416042"/>
                <a:gd name="connsiteX302" fmla="*/ 138428 w 290425"/>
                <a:gd name="connsiteY302" fmla="*/ 2460 h 416042"/>
                <a:gd name="connsiteX303" fmla="*/ 141273 w 290425"/>
                <a:gd name="connsiteY303" fmla="*/ 2460 h 416042"/>
                <a:gd name="connsiteX304" fmla="*/ 149332 w 290425"/>
                <a:gd name="connsiteY304" fmla="*/ 8171 h 416042"/>
                <a:gd name="connsiteX305" fmla="*/ 153223 w 290425"/>
                <a:gd name="connsiteY305" fmla="*/ 9743 h 416042"/>
                <a:gd name="connsiteX306" fmla="*/ 157640 w 290425"/>
                <a:gd name="connsiteY306" fmla="*/ 14407 h 416042"/>
                <a:gd name="connsiteX307" fmla="*/ 159212 w 290425"/>
                <a:gd name="connsiteY307" fmla="*/ 14157 h 416042"/>
                <a:gd name="connsiteX308" fmla="*/ 165699 w 290425"/>
                <a:gd name="connsiteY308" fmla="*/ 17001 h 416042"/>
                <a:gd name="connsiteX309" fmla="*/ 166472 w 290425"/>
                <a:gd name="connsiteY309" fmla="*/ 18322 h 416042"/>
                <a:gd name="connsiteX310" fmla="*/ 164676 w 290425"/>
                <a:gd name="connsiteY310" fmla="*/ 22213 h 416042"/>
                <a:gd name="connsiteX311" fmla="*/ 171936 w 290425"/>
                <a:gd name="connsiteY311" fmla="*/ 25056 h 416042"/>
                <a:gd name="connsiteX312" fmla="*/ 172710 w 290425"/>
                <a:gd name="connsiteY312" fmla="*/ 23510 h 416042"/>
                <a:gd name="connsiteX313" fmla="*/ 180245 w 290425"/>
                <a:gd name="connsiteY313" fmla="*/ 27151 h 4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</a:cxnLst>
              <a:rect l="l" t="t" r="r" b="b"/>
              <a:pathLst>
                <a:path w="290425" h="416042">
                  <a:moveTo>
                    <a:pt x="183364" y="29222"/>
                  </a:moveTo>
                  <a:lnTo>
                    <a:pt x="188030" y="32863"/>
                  </a:lnTo>
                  <a:lnTo>
                    <a:pt x="193743" y="38051"/>
                  </a:lnTo>
                  <a:lnTo>
                    <a:pt x="195814" y="42740"/>
                  </a:lnTo>
                  <a:lnTo>
                    <a:pt x="209587" y="52592"/>
                  </a:lnTo>
                  <a:lnTo>
                    <a:pt x="215575" y="57530"/>
                  </a:lnTo>
                  <a:lnTo>
                    <a:pt x="220516" y="60398"/>
                  </a:lnTo>
                  <a:lnTo>
                    <a:pt x="227252" y="63241"/>
                  </a:lnTo>
                  <a:lnTo>
                    <a:pt x="232467" y="64039"/>
                  </a:lnTo>
                  <a:lnTo>
                    <a:pt x="232192" y="67930"/>
                  </a:lnTo>
                  <a:lnTo>
                    <a:pt x="242597" y="66109"/>
                  </a:lnTo>
                  <a:lnTo>
                    <a:pt x="251429" y="63765"/>
                  </a:lnTo>
                  <a:lnTo>
                    <a:pt x="254548" y="63266"/>
                  </a:lnTo>
                  <a:lnTo>
                    <a:pt x="267273" y="60148"/>
                  </a:lnTo>
                  <a:lnTo>
                    <a:pt x="275332" y="59874"/>
                  </a:lnTo>
                  <a:lnTo>
                    <a:pt x="272737" y="62742"/>
                  </a:lnTo>
                  <a:lnTo>
                    <a:pt x="274284" y="65860"/>
                  </a:lnTo>
                  <a:lnTo>
                    <a:pt x="273511" y="68978"/>
                  </a:lnTo>
                  <a:lnTo>
                    <a:pt x="276105" y="73642"/>
                  </a:lnTo>
                  <a:lnTo>
                    <a:pt x="279748" y="78056"/>
                  </a:lnTo>
                  <a:lnTo>
                    <a:pt x="279224" y="81174"/>
                  </a:lnTo>
                  <a:lnTo>
                    <a:pt x="277652" y="84541"/>
                  </a:lnTo>
                  <a:lnTo>
                    <a:pt x="278975" y="88956"/>
                  </a:lnTo>
                  <a:lnTo>
                    <a:pt x="282069" y="87409"/>
                  </a:lnTo>
                  <a:lnTo>
                    <a:pt x="283116" y="88706"/>
                  </a:lnTo>
                  <a:lnTo>
                    <a:pt x="278975" y="92073"/>
                  </a:lnTo>
                  <a:lnTo>
                    <a:pt x="279474" y="95715"/>
                  </a:lnTo>
                  <a:lnTo>
                    <a:pt x="281295" y="99605"/>
                  </a:lnTo>
                  <a:lnTo>
                    <a:pt x="282069" y="99605"/>
                  </a:lnTo>
                  <a:lnTo>
                    <a:pt x="283890" y="104294"/>
                  </a:lnTo>
                  <a:lnTo>
                    <a:pt x="284414" y="108709"/>
                  </a:lnTo>
                  <a:lnTo>
                    <a:pt x="286235" y="112849"/>
                  </a:lnTo>
                  <a:lnTo>
                    <a:pt x="287782" y="115194"/>
                  </a:lnTo>
                  <a:lnTo>
                    <a:pt x="288306" y="118835"/>
                  </a:lnTo>
                  <a:lnTo>
                    <a:pt x="287533" y="119608"/>
                  </a:lnTo>
                  <a:lnTo>
                    <a:pt x="284664" y="116241"/>
                  </a:lnTo>
                  <a:lnTo>
                    <a:pt x="282318" y="114670"/>
                  </a:lnTo>
                  <a:lnTo>
                    <a:pt x="280247" y="114670"/>
                  </a:lnTo>
                  <a:lnTo>
                    <a:pt x="279723" y="118835"/>
                  </a:lnTo>
                  <a:lnTo>
                    <a:pt x="278426" y="120656"/>
                  </a:lnTo>
                  <a:lnTo>
                    <a:pt x="280521" y="126367"/>
                  </a:lnTo>
                  <a:lnTo>
                    <a:pt x="277926" y="127141"/>
                  </a:lnTo>
                  <a:lnTo>
                    <a:pt x="274808" y="130258"/>
                  </a:lnTo>
                  <a:lnTo>
                    <a:pt x="276105" y="133376"/>
                  </a:lnTo>
                  <a:lnTo>
                    <a:pt x="274284" y="133899"/>
                  </a:lnTo>
                  <a:lnTo>
                    <a:pt x="268820" y="131805"/>
                  </a:lnTo>
                  <a:lnTo>
                    <a:pt x="265701" y="128961"/>
                  </a:lnTo>
                  <a:lnTo>
                    <a:pt x="265976" y="126617"/>
                  </a:lnTo>
                  <a:lnTo>
                    <a:pt x="268570" y="124023"/>
                  </a:lnTo>
                  <a:lnTo>
                    <a:pt x="265451" y="120905"/>
                  </a:lnTo>
                  <a:lnTo>
                    <a:pt x="261559" y="122477"/>
                  </a:lnTo>
                  <a:lnTo>
                    <a:pt x="257642" y="119608"/>
                  </a:lnTo>
                  <a:lnTo>
                    <a:pt x="259738" y="118062"/>
                  </a:lnTo>
                  <a:lnTo>
                    <a:pt x="256344" y="114670"/>
                  </a:lnTo>
                  <a:lnTo>
                    <a:pt x="257392" y="112600"/>
                  </a:lnTo>
                  <a:lnTo>
                    <a:pt x="256095" y="109233"/>
                  </a:lnTo>
                  <a:lnTo>
                    <a:pt x="250107" y="113124"/>
                  </a:lnTo>
                  <a:lnTo>
                    <a:pt x="248560" y="109731"/>
                  </a:lnTo>
                  <a:lnTo>
                    <a:pt x="245192" y="110530"/>
                  </a:lnTo>
                  <a:lnTo>
                    <a:pt x="244917" y="114420"/>
                  </a:lnTo>
                  <a:lnTo>
                    <a:pt x="241025" y="113373"/>
                  </a:lnTo>
                  <a:lnTo>
                    <a:pt x="235560" y="117264"/>
                  </a:lnTo>
                  <a:lnTo>
                    <a:pt x="234263" y="117014"/>
                  </a:lnTo>
                  <a:lnTo>
                    <a:pt x="230895" y="122202"/>
                  </a:lnTo>
                  <a:lnTo>
                    <a:pt x="228300" y="127415"/>
                  </a:lnTo>
                  <a:lnTo>
                    <a:pt x="231144" y="129485"/>
                  </a:lnTo>
                  <a:lnTo>
                    <a:pt x="231943" y="131555"/>
                  </a:lnTo>
                  <a:lnTo>
                    <a:pt x="229348" y="134423"/>
                  </a:lnTo>
                  <a:lnTo>
                    <a:pt x="227526" y="142454"/>
                  </a:lnTo>
                  <a:lnTo>
                    <a:pt x="221015" y="150261"/>
                  </a:lnTo>
                  <a:lnTo>
                    <a:pt x="218420" y="152082"/>
                  </a:lnTo>
                  <a:lnTo>
                    <a:pt x="221289" y="154925"/>
                  </a:lnTo>
                  <a:lnTo>
                    <a:pt x="221538" y="158042"/>
                  </a:lnTo>
                  <a:lnTo>
                    <a:pt x="227002" y="160387"/>
                  </a:lnTo>
                  <a:lnTo>
                    <a:pt x="231419" y="167146"/>
                  </a:lnTo>
                  <a:lnTo>
                    <a:pt x="234014" y="166348"/>
                  </a:lnTo>
                  <a:lnTo>
                    <a:pt x="240251" y="166099"/>
                  </a:lnTo>
                  <a:lnTo>
                    <a:pt x="239728" y="169216"/>
                  </a:lnTo>
                  <a:lnTo>
                    <a:pt x="240775" y="173356"/>
                  </a:lnTo>
                  <a:lnTo>
                    <a:pt x="233240" y="176748"/>
                  </a:lnTo>
                  <a:lnTo>
                    <a:pt x="232966" y="179342"/>
                  </a:lnTo>
                  <a:lnTo>
                    <a:pt x="234787" y="185303"/>
                  </a:lnTo>
                  <a:lnTo>
                    <a:pt x="232467" y="189468"/>
                  </a:lnTo>
                  <a:lnTo>
                    <a:pt x="229847" y="192062"/>
                  </a:lnTo>
                  <a:lnTo>
                    <a:pt x="231419" y="193633"/>
                  </a:lnTo>
                  <a:lnTo>
                    <a:pt x="231943" y="197001"/>
                  </a:lnTo>
                  <a:lnTo>
                    <a:pt x="229348" y="202961"/>
                  </a:lnTo>
                  <a:lnTo>
                    <a:pt x="229074" y="209721"/>
                  </a:lnTo>
                  <a:lnTo>
                    <a:pt x="235585" y="217003"/>
                  </a:lnTo>
                  <a:lnTo>
                    <a:pt x="229074" y="221942"/>
                  </a:lnTo>
                  <a:lnTo>
                    <a:pt x="228824" y="222964"/>
                  </a:lnTo>
                  <a:lnTo>
                    <a:pt x="222861" y="227379"/>
                  </a:lnTo>
                  <a:lnTo>
                    <a:pt x="218170" y="230496"/>
                  </a:lnTo>
                  <a:lnTo>
                    <a:pt x="215326" y="235435"/>
                  </a:lnTo>
                  <a:lnTo>
                    <a:pt x="214527" y="242718"/>
                  </a:lnTo>
                  <a:lnTo>
                    <a:pt x="217921" y="255687"/>
                  </a:lnTo>
                  <a:lnTo>
                    <a:pt x="222062" y="260875"/>
                  </a:lnTo>
                  <a:lnTo>
                    <a:pt x="222586" y="262970"/>
                  </a:lnTo>
                  <a:lnTo>
                    <a:pt x="220765" y="266860"/>
                  </a:lnTo>
                  <a:lnTo>
                    <a:pt x="217646" y="271026"/>
                  </a:lnTo>
                  <a:lnTo>
                    <a:pt x="219991" y="275690"/>
                  </a:lnTo>
                  <a:lnTo>
                    <a:pt x="222312" y="275939"/>
                  </a:lnTo>
                  <a:lnTo>
                    <a:pt x="226479" y="277760"/>
                  </a:lnTo>
                  <a:lnTo>
                    <a:pt x="227776" y="280628"/>
                  </a:lnTo>
                  <a:lnTo>
                    <a:pt x="227526" y="283471"/>
                  </a:lnTo>
                  <a:lnTo>
                    <a:pt x="225431" y="282948"/>
                  </a:lnTo>
                  <a:lnTo>
                    <a:pt x="223110" y="284519"/>
                  </a:lnTo>
                  <a:lnTo>
                    <a:pt x="219991" y="284768"/>
                  </a:lnTo>
                  <a:lnTo>
                    <a:pt x="217646" y="282174"/>
                  </a:lnTo>
                  <a:lnTo>
                    <a:pt x="212456" y="279581"/>
                  </a:lnTo>
                  <a:lnTo>
                    <a:pt x="208040" y="280628"/>
                  </a:lnTo>
                  <a:lnTo>
                    <a:pt x="206743" y="285542"/>
                  </a:lnTo>
                  <a:lnTo>
                    <a:pt x="199457" y="308412"/>
                  </a:lnTo>
                  <a:lnTo>
                    <a:pt x="196338" y="314373"/>
                  </a:lnTo>
                  <a:lnTo>
                    <a:pt x="192446" y="318015"/>
                  </a:lnTo>
                  <a:lnTo>
                    <a:pt x="197112" y="318015"/>
                  </a:lnTo>
                  <a:lnTo>
                    <a:pt x="198933" y="319836"/>
                  </a:lnTo>
                  <a:lnTo>
                    <a:pt x="199981" y="317491"/>
                  </a:lnTo>
                  <a:lnTo>
                    <a:pt x="203349" y="317765"/>
                  </a:lnTo>
                  <a:lnTo>
                    <a:pt x="204922" y="321132"/>
                  </a:lnTo>
                  <a:lnTo>
                    <a:pt x="210111" y="324774"/>
                  </a:lnTo>
                  <a:lnTo>
                    <a:pt x="215301" y="325796"/>
                  </a:lnTo>
                  <a:lnTo>
                    <a:pt x="219991" y="323477"/>
                  </a:lnTo>
                  <a:lnTo>
                    <a:pt x="221813" y="325298"/>
                  </a:lnTo>
                  <a:lnTo>
                    <a:pt x="222586" y="329438"/>
                  </a:lnTo>
                  <a:lnTo>
                    <a:pt x="221813" y="332031"/>
                  </a:lnTo>
                  <a:lnTo>
                    <a:pt x="223110" y="335424"/>
                  </a:lnTo>
                  <a:lnTo>
                    <a:pt x="226229" y="348667"/>
                  </a:lnTo>
                  <a:lnTo>
                    <a:pt x="225955" y="352808"/>
                  </a:lnTo>
                  <a:lnTo>
                    <a:pt x="228300" y="359567"/>
                  </a:lnTo>
                  <a:lnTo>
                    <a:pt x="224657" y="364505"/>
                  </a:lnTo>
                  <a:lnTo>
                    <a:pt x="220516" y="367099"/>
                  </a:lnTo>
                  <a:lnTo>
                    <a:pt x="217397" y="370216"/>
                  </a:lnTo>
                  <a:lnTo>
                    <a:pt x="211408" y="374107"/>
                  </a:lnTo>
                  <a:lnTo>
                    <a:pt x="208290" y="377474"/>
                  </a:lnTo>
                  <a:lnTo>
                    <a:pt x="204397" y="380866"/>
                  </a:lnTo>
                  <a:lnTo>
                    <a:pt x="202052" y="381116"/>
                  </a:lnTo>
                  <a:lnTo>
                    <a:pt x="203349" y="385006"/>
                  </a:lnTo>
                  <a:lnTo>
                    <a:pt x="199981" y="386827"/>
                  </a:lnTo>
                  <a:lnTo>
                    <a:pt x="199732" y="390992"/>
                  </a:lnTo>
                  <a:lnTo>
                    <a:pt x="195839" y="393836"/>
                  </a:lnTo>
                  <a:lnTo>
                    <a:pt x="193743" y="396953"/>
                  </a:lnTo>
                  <a:lnTo>
                    <a:pt x="193743" y="400071"/>
                  </a:lnTo>
                  <a:lnTo>
                    <a:pt x="192720" y="402939"/>
                  </a:lnTo>
                  <a:lnTo>
                    <a:pt x="186483" y="402416"/>
                  </a:lnTo>
                  <a:lnTo>
                    <a:pt x="185435" y="400844"/>
                  </a:lnTo>
                  <a:lnTo>
                    <a:pt x="182316" y="399547"/>
                  </a:lnTo>
                  <a:lnTo>
                    <a:pt x="180245" y="400345"/>
                  </a:lnTo>
                  <a:lnTo>
                    <a:pt x="172960" y="402141"/>
                  </a:lnTo>
                  <a:lnTo>
                    <a:pt x="168294" y="402416"/>
                  </a:lnTo>
                  <a:lnTo>
                    <a:pt x="164651" y="399822"/>
                  </a:lnTo>
                  <a:lnTo>
                    <a:pt x="161532" y="398774"/>
                  </a:lnTo>
                  <a:lnTo>
                    <a:pt x="155294" y="388124"/>
                  </a:lnTo>
                  <a:lnTo>
                    <a:pt x="152699" y="386054"/>
                  </a:lnTo>
                  <a:lnTo>
                    <a:pt x="149057" y="385006"/>
                  </a:lnTo>
                  <a:lnTo>
                    <a:pt x="144915" y="386827"/>
                  </a:lnTo>
                  <a:lnTo>
                    <a:pt x="139201" y="387600"/>
                  </a:lnTo>
                  <a:lnTo>
                    <a:pt x="136332" y="386303"/>
                  </a:lnTo>
                  <a:lnTo>
                    <a:pt x="134785" y="383710"/>
                  </a:lnTo>
                  <a:lnTo>
                    <a:pt x="132964" y="385006"/>
                  </a:lnTo>
                  <a:lnTo>
                    <a:pt x="132165" y="388399"/>
                  </a:lnTo>
                  <a:lnTo>
                    <a:pt x="129321" y="394110"/>
                  </a:lnTo>
                  <a:lnTo>
                    <a:pt x="128273" y="399547"/>
                  </a:lnTo>
                  <a:lnTo>
                    <a:pt x="126451" y="399298"/>
                  </a:lnTo>
                  <a:lnTo>
                    <a:pt x="124905" y="401642"/>
                  </a:lnTo>
                  <a:lnTo>
                    <a:pt x="122560" y="403463"/>
                  </a:lnTo>
                  <a:lnTo>
                    <a:pt x="127250" y="406306"/>
                  </a:lnTo>
                  <a:lnTo>
                    <a:pt x="124905" y="415135"/>
                  </a:lnTo>
                  <a:lnTo>
                    <a:pt x="119965" y="415659"/>
                  </a:lnTo>
                  <a:lnTo>
                    <a:pt x="118916" y="413065"/>
                  </a:lnTo>
                  <a:lnTo>
                    <a:pt x="115299" y="413315"/>
                  </a:lnTo>
                  <a:lnTo>
                    <a:pt x="112953" y="411494"/>
                  </a:lnTo>
                  <a:lnTo>
                    <a:pt x="112953" y="409947"/>
                  </a:lnTo>
                  <a:lnTo>
                    <a:pt x="108537" y="407079"/>
                  </a:lnTo>
                  <a:lnTo>
                    <a:pt x="107489" y="408127"/>
                  </a:lnTo>
                  <a:lnTo>
                    <a:pt x="103347" y="407354"/>
                  </a:lnTo>
                  <a:lnTo>
                    <a:pt x="101002" y="404735"/>
                  </a:lnTo>
                  <a:lnTo>
                    <a:pt x="98407" y="403962"/>
                  </a:lnTo>
                  <a:lnTo>
                    <a:pt x="97109" y="401617"/>
                  </a:lnTo>
                  <a:lnTo>
                    <a:pt x="94240" y="400844"/>
                  </a:lnTo>
                  <a:lnTo>
                    <a:pt x="88527" y="402141"/>
                  </a:lnTo>
                  <a:lnTo>
                    <a:pt x="85682" y="405783"/>
                  </a:lnTo>
                  <a:lnTo>
                    <a:pt x="81515" y="407079"/>
                  </a:lnTo>
                  <a:lnTo>
                    <a:pt x="78921" y="405783"/>
                  </a:lnTo>
                  <a:lnTo>
                    <a:pt x="78921" y="399024"/>
                  </a:lnTo>
                  <a:lnTo>
                    <a:pt x="74230" y="395906"/>
                  </a:lnTo>
                  <a:lnTo>
                    <a:pt x="73706" y="392289"/>
                  </a:lnTo>
                  <a:lnTo>
                    <a:pt x="74505" y="388374"/>
                  </a:lnTo>
                  <a:lnTo>
                    <a:pt x="70088" y="382662"/>
                  </a:lnTo>
                  <a:lnTo>
                    <a:pt x="69040" y="378247"/>
                  </a:lnTo>
                  <a:lnTo>
                    <a:pt x="69814" y="375130"/>
                  </a:lnTo>
                  <a:lnTo>
                    <a:pt x="68017" y="372536"/>
                  </a:lnTo>
                  <a:lnTo>
                    <a:pt x="65672" y="365777"/>
                  </a:lnTo>
                  <a:lnTo>
                    <a:pt x="65921" y="363458"/>
                  </a:lnTo>
                  <a:lnTo>
                    <a:pt x="64898" y="361637"/>
                  </a:lnTo>
                  <a:lnTo>
                    <a:pt x="64898" y="357746"/>
                  </a:lnTo>
                  <a:lnTo>
                    <a:pt x="66695" y="352533"/>
                  </a:lnTo>
                  <a:lnTo>
                    <a:pt x="66446" y="348393"/>
                  </a:lnTo>
                  <a:lnTo>
                    <a:pt x="67493" y="342407"/>
                  </a:lnTo>
                  <a:lnTo>
                    <a:pt x="69315" y="340088"/>
                  </a:lnTo>
                  <a:lnTo>
                    <a:pt x="72434" y="337992"/>
                  </a:lnTo>
                  <a:lnTo>
                    <a:pt x="72683" y="334625"/>
                  </a:lnTo>
                  <a:lnTo>
                    <a:pt x="74754" y="327617"/>
                  </a:lnTo>
                  <a:lnTo>
                    <a:pt x="75278" y="323203"/>
                  </a:lnTo>
                  <a:lnTo>
                    <a:pt x="75029" y="316443"/>
                  </a:lnTo>
                  <a:lnTo>
                    <a:pt x="76575" y="315147"/>
                  </a:lnTo>
                  <a:lnTo>
                    <a:pt x="79170" y="309186"/>
                  </a:lnTo>
                  <a:lnTo>
                    <a:pt x="80742" y="308387"/>
                  </a:lnTo>
                  <a:lnTo>
                    <a:pt x="80742" y="305020"/>
                  </a:lnTo>
                  <a:lnTo>
                    <a:pt x="82040" y="302676"/>
                  </a:lnTo>
                  <a:lnTo>
                    <a:pt x="79694" y="299558"/>
                  </a:lnTo>
                  <a:lnTo>
                    <a:pt x="81765" y="294894"/>
                  </a:lnTo>
                  <a:lnTo>
                    <a:pt x="88527" y="290729"/>
                  </a:lnTo>
                  <a:lnTo>
                    <a:pt x="78122" y="284494"/>
                  </a:lnTo>
                  <a:lnTo>
                    <a:pt x="79445" y="281651"/>
                  </a:lnTo>
                  <a:lnTo>
                    <a:pt x="78921" y="279830"/>
                  </a:lnTo>
                  <a:lnTo>
                    <a:pt x="74255" y="272048"/>
                  </a:lnTo>
                  <a:lnTo>
                    <a:pt x="70861" y="266586"/>
                  </a:lnTo>
                  <a:lnTo>
                    <a:pt x="73456" y="256186"/>
                  </a:lnTo>
                  <a:lnTo>
                    <a:pt x="74255" y="252569"/>
                  </a:lnTo>
                  <a:lnTo>
                    <a:pt x="75802" y="248404"/>
                  </a:lnTo>
                  <a:lnTo>
                    <a:pt x="74754" y="246334"/>
                  </a:lnTo>
                  <a:lnTo>
                    <a:pt x="70337" y="241396"/>
                  </a:lnTo>
                  <a:lnTo>
                    <a:pt x="67219" y="236457"/>
                  </a:lnTo>
                  <a:lnTo>
                    <a:pt x="64375" y="235684"/>
                  </a:lnTo>
                  <a:lnTo>
                    <a:pt x="62303" y="231793"/>
                  </a:lnTo>
                  <a:lnTo>
                    <a:pt x="63077" y="229973"/>
                  </a:lnTo>
                  <a:lnTo>
                    <a:pt x="67743" y="221917"/>
                  </a:lnTo>
                  <a:lnTo>
                    <a:pt x="64125" y="221667"/>
                  </a:lnTo>
                  <a:lnTo>
                    <a:pt x="64125" y="215432"/>
                  </a:lnTo>
                  <a:lnTo>
                    <a:pt x="62303" y="213611"/>
                  </a:lnTo>
                  <a:lnTo>
                    <a:pt x="63851" y="211267"/>
                  </a:lnTo>
                  <a:lnTo>
                    <a:pt x="68017" y="201141"/>
                  </a:lnTo>
                  <a:lnTo>
                    <a:pt x="70088" y="198023"/>
                  </a:lnTo>
                  <a:lnTo>
                    <a:pt x="69564" y="193359"/>
                  </a:lnTo>
                  <a:lnTo>
                    <a:pt x="63601" y="186849"/>
                  </a:lnTo>
                  <a:lnTo>
                    <a:pt x="66196" y="185303"/>
                  </a:lnTo>
                  <a:lnTo>
                    <a:pt x="65946" y="183732"/>
                  </a:lnTo>
                  <a:lnTo>
                    <a:pt x="69839" y="182959"/>
                  </a:lnTo>
                  <a:lnTo>
                    <a:pt x="68017" y="179841"/>
                  </a:lnTo>
                  <a:lnTo>
                    <a:pt x="59185" y="170763"/>
                  </a:lnTo>
                  <a:lnTo>
                    <a:pt x="58661" y="169964"/>
                  </a:lnTo>
                  <a:lnTo>
                    <a:pt x="52947" y="174653"/>
                  </a:lnTo>
                  <a:lnTo>
                    <a:pt x="51400" y="173606"/>
                  </a:lnTo>
                  <a:lnTo>
                    <a:pt x="50602" y="165300"/>
                  </a:lnTo>
                  <a:lnTo>
                    <a:pt x="48007" y="163480"/>
                  </a:lnTo>
                  <a:lnTo>
                    <a:pt x="44888" y="162956"/>
                  </a:lnTo>
                  <a:lnTo>
                    <a:pt x="44114" y="160886"/>
                  </a:lnTo>
                  <a:lnTo>
                    <a:pt x="37877" y="160113"/>
                  </a:lnTo>
                  <a:lnTo>
                    <a:pt x="28795" y="156471"/>
                  </a:lnTo>
                  <a:lnTo>
                    <a:pt x="28795" y="148166"/>
                  </a:lnTo>
                  <a:lnTo>
                    <a:pt x="31639" y="148166"/>
                  </a:lnTo>
                  <a:lnTo>
                    <a:pt x="32438" y="138289"/>
                  </a:lnTo>
                  <a:lnTo>
                    <a:pt x="26450" y="137242"/>
                  </a:lnTo>
                  <a:lnTo>
                    <a:pt x="24903" y="137516"/>
                  </a:lnTo>
                  <a:lnTo>
                    <a:pt x="20736" y="140359"/>
                  </a:lnTo>
                  <a:lnTo>
                    <a:pt x="8261" y="137242"/>
                  </a:lnTo>
                  <a:lnTo>
                    <a:pt x="4118" y="137516"/>
                  </a:lnTo>
                  <a:lnTo>
                    <a:pt x="1249" y="136718"/>
                  </a:lnTo>
                  <a:lnTo>
                    <a:pt x="-2119" y="136992"/>
                  </a:lnTo>
                  <a:lnTo>
                    <a:pt x="2297" y="131281"/>
                  </a:lnTo>
                  <a:lnTo>
                    <a:pt x="4618" y="130233"/>
                  </a:lnTo>
                  <a:lnTo>
                    <a:pt x="6713" y="126866"/>
                  </a:lnTo>
                  <a:lnTo>
                    <a:pt x="10856" y="122975"/>
                  </a:lnTo>
                  <a:lnTo>
                    <a:pt x="12951" y="119060"/>
                  </a:lnTo>
                  <a:lnTo>
                    <a:pt x="15796" y="111802"/>
                  </a:lnTo>
                  <a:lnTo>
                    <a:pt x="17093" y="107113"/>
                  </a:lnTo>
                  <a:lnTo>
                    <a:pt x="34234" y="107113"/>
                  </a:lnTo>
                  <a:lnTo>
                    <a:pt x="40223" y="108684"/>
                  </a:lnTo>
                  <a:lnTo>
                    <a:pt x="48282" y="108160"/>
                  </a:lnTo>
                  <a:lnTo>
                    <a:pt x="47233" y="100378"/>
                  </a:lnTo>
                  <a:lnTo>
                    <a:pt x="45936" y="95690"/>
                  </a:lnTo>
                  <a:lnTo>
                    <a:pt x="46460" y="89479"/>
                  </a:lnTo>
                  <a:lnTo>
                    <a:pt x="48531" y="79852"/>
                  </a:lnTo>
                  <a:lnTo>
                    <a:pt x="45163" y="78555"/>
                  </a:lnTo>
                  <a:lnTo>
                    <a:pt x="48282" y="74914"/>
                  </a:lnTo>
                  <a:lnTo>
                    <a:pt x="47233" y="69477"/>
                  </a:lnTo>
                  <a:lnTo>
                    <a:pt x="45412" y="64538"/>
                  </a:lnTo>
                  <a:lnTo>
                    <a:pt x="46709" y="62468"/>
                  </a:lnTo>
                  <a:lnTo>
                    <a:pt x="48780" y="62992"/>
                  </a:lnTo>
                  <a:lnTo>
                    <a:pt x="53995" y="61695"/>
                  </a:lnTo>
                  <a:lnTo>
                    <a:pt x="56839" y="62194"/>
                  </a:lnTo>
                  <a:lnTo>
                    <a:pt x="59185" y="60124"/>
                  </a:lnTo>
                  <a:lnTo>
                    <a:pt x="64649" y="62194"/>
                  </a:lnTo>
                  <a:lnTo>
                    <a:pt x="73980" y="63491"/>
                  </a:lnTo>
                  <a:lnTo>
                    <a:pt x="73481" y="59076"/>
                  </a:lnTo>
                  <a:lnTo>
                    <a:pt x="79195" y="52841"/>
                  </a:lnTo>
                  <a:lnTo>
                    <a:pt x="81016" y="47928"/>
                  </a:lnTo>
                  <a:lnTo>
                    <a:pt x="85159" y="46107"/>
                  </a:lnTo>
                  <a:lnTo>
                    <a:pt x="86980" y="42715"/>
                  </a:lnTo>
                  <a:lnTo>
                    <a:pt x="89075" y="34684"/>
                  </a:lnTo>
                  <a:lnTo>
                    <a:pt x="93741" y="26877"/>
                  </a:lnTo>
                  <a:lnTo>
                    <a:pt x="96586" y="23759"/>
                  </a:lnTo>
                  <a:lnTo>
                    <a:pt x="99206" y="20118"/>
                  </a:lnTo>
                  <a:lnTo>
                    <a:pt x="103622" y="18821"/>
                  </a:lnTo>
                  <a:lnTo>
                    <a:pt x="105942" y="15978"/>
                  </a:lnTo>
                  <a:lnTo>
                    <a:pt x="115822" y="10790"/>
                  </a:lnTo>
                  <a:lnTo>
                    <a:pt x="114251" y="8171"/>
                  </a:lnTo>
                  <a:lnTo>
                    <a:pt x="121786" y="6874"/>
                  </a:lnTo>
                  <a:lnTo>
                    <a:pt x="125429" y="8171"/>
                  </a:lnTo>
                  <a:lnTo>
                    <a:pt x="129321" y="3757"/>
                  </a:lnTo>
                  <a:lnTo>
                    <a:pt x="134261" y="-383"/>
                  </a:lnTo>
                  <a:lnTo>
                    <a:pt x="138428" y="2460"/>
                  </a:lnTo>
                  <a:lnTo>
                    <a:pt x="141273" y="2460"/>
                  </a:lnTo>
                  <a:lnTo>
                    <a:pt x="149332" y="8171"/>
                  </a:lnTo>
                  <a:lnTo>
                    <a:pt x="153223" y="9743"/>
                  </a:lnTo>
                  <a:lnTo>
                    <a:pt x="157640" y="14407"/>
                  </a:lnTo>
                  <a:lnTo>
                    <a:pt x="159212" y="14157"/>
                  </a:lnTo>
                  <a:lnTo>
                    <a:pt x="165699" y="17001"/>
                  </a:lnTo>
                  <a:lnTo>
                    <a:pt x="166472" y="18322"/>
                  </a:lnTo>
                  <a:lnTo>
                    <a:pt x="164676" y="22213"/>
                  </a:lnTo>
                  <a:lnTo>
                    <a:pt x="171936" y="25056"/>
                  </a:lnTo>
                  <a:lnTo>
                    <a:pt x="172710" y="23510"/>
                  </a:lnTo>
                  <a:lnTo>
                    <a:pt x="180245" y="2715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505" name="Free-form: Shape 3504">
              <a:extLst>
                <a:ext uri="{FF2B5EF4-FFF2-40B4-BE49-F238E27FC236}">
                  <a16:creationId xmlns:a16="http://schemas.microsoft.com/office/drawing/2014/main" id="{C4ECE3FB-CD59-0FAB-68CC-75FA278CE39C}"/>
                </a:ext>
              </a:extLst>
            </p:cNvPr>
            <p:cNvSpPr/>
            <p:nvPr/>
          </p:nvSpPr>
          <p:spPr>
            <a:xfrm>
              <a:off x="2036347" y="1626671"/>
              <a:ext cx="3108995" cy="1536928"/>
            </a:xfrm>
            <a:custGeom>
              <a:avLst/>
              <a:gdLst>
                <a:gd name="connsiteX0" fmla="*/ 2913335 w 3108995"/>
                <a:gd name="connsiteY0" fmla="*/ 637743 h 1536928"/>
                <a:gd name="connsiteX1" fmla="*/ 2917751 w 3108995"/>
                <a:gd name="connsiteY1" fmla="*/ 637992 h 1536928"/>
                <a:gd name="connsiteX2" fmla="*/ 2926833 w 3108995"/>
                <a:gd name="connsiteY2" fmla="*/ 644477 h 1536928"/>
                <a:gd name="connsiteX3" fmla="*/ 2932297 w 3108995"/>
                <a:gd name="connsiteY3" fmla="*/ 643978 h 1536928"/>
                <a:gd name="connsiteX4" fmla="*/ 2935915 w 3108995"/>
                <a:gd name="connsiteY4" fmla="*/ 645275 h 1536928"/>
                <a:gd name="connsiteX5" fmla="*/ 2938784 w 3108995"/>
                <a:gd name="connsiteY5" fmla="*/ 647869 h 1536928"/>
                <a:gd name="connsiteX6" fmla="*/ 2947368 w 3108995"/>
                <a:gd name="connsiteY6" fmla="*/ 650462 h 1536928"/>
                <a:gd name="connsiteX7" fmla="*/ 2951509 w 3108995"/>
                <a:gd name="connsiteY7" fmla="*/ 654104 h 1536928"/>
                <a:gd name="connsiteX8" fmla="*/ 2954878 w 3108995"/>
                <a:gd name="connsiteY8" fmla="*/ 655650 h 1536928"/>
                <a:gd name="connsiteX9" fmla="*/ 2955152 w 3108995"/>
                <a:gd name="connsiteY9" fmla="*/ 656698 h 1536928"/>
                <a:gd name="connsiteX10" fmla="*/ 2961116 w 3108995"/>
                <a:gd name="connsiteY10" fmla="*/ 659291 h 1536928"/>
                <a:gd name="connsiteX11" fmla="*/ 2962413 w 3108995"/>
                <a:gd name="connsiteY11" fmla="*/ 661362 h 1536928"/>
                <a:gd name="connsiteX12" fmla="*/ 2966056 w 3108995"/>
                <a:gd name="connsiteY12" fmla="*/ 662160 h 1536928"/>
                <a:gd name="connsiteX13" fmla="*/ 2967103 w 3108995"/>
                <a:gd name="connsiteY13" fmla="*/ 663706 h 1536928"/>
                <a:gd name="connsiteX14" fmla="*/ 2970472 w 3108995"/>
                <a:gd name="connsiteY14" fmla="*/ 664230 h 1536928"/>
                <a:gd name="connsiteX15" fmla="*/ 2975412 w 3108995"/>
                <a:gd name="connsiteY15" fmla="*/ 667348 h 1536928"/>
                <a:gd name="connsiteX16" fmla="*/ 2985542 w 3108995"/>
                <a:gd name="connsiteY16" fmla="*/ 667597 h 1536928"/>
                <a:gd name="connsiteX17" fmla="*/ 2987364 w 3108995"/>
                <a:gd name="connsiteY17" fmla="*/ 669168 h 1536928"/>
                <a:gd name="connsiteX18" fmla="*/ 2986839 w 3108995"/>
                <a:gd name="connsiteY18" fmla="*/ 670989 h 1536928"/>
                <a:gd name="connsiteX19" fmla="*/ 2989709 w 3108995"/>
                <a:gd name="connsiteY19" fmla="*/ 672286 h 1536928"/>
                <a:gd name="connsiteX20" fmla="*/ 2991530 w 3108995"/>
                <a:gd name="connsiteY20" fmla="*/ 671762 h 1536928"/>
                <a:gd name="connsiteX21" fmla="*/ 2994649 w 3108995"/>
                <a:gd name="connsiteY21" fmla="*/ 673832 h 1536928"/>
                <a:gd name="connsiteX22" fmla="*/ 2997768 w 3108995"/>
                <a:gd name="connsiteY22" fmla="*/ 674880 h 1536928"/>
                <a:gd name="connsiteX23" fmla="*/ 3003482 w 3108995"/>
                <a:gd name="connsiteY23" fmla="*/ 674880 h 1536928"/>
                <a:gd name="connsiteX24" fmla="*/ 3005552 w 3108995"/>
                <a:gd name="connsiteY24" fmla="*/ 679020 h 1536928"/>
                <a:gd name="connsiteX25" fmla="*/ 3001136 w 3108995"/>
                <a:gd name="connsiteY25" fmla="*/ 677723 h 1536928"/>
                <a:gd name="connsiteX26" fmla="*/ 2995672 w 3108995"/>
                <a:gd name="connsiteY26" fmla="*/ 677997 h 1536928"/>
                <a:gd name="connsiteX27" fmla="*/ 2992304 w 3108995"/>
                <a:gd name="connsiteY27" fmla="*/ 677474 h 1536928"/>
                <a:gd name="connsiteX28" fmla="*/ 2983471 w 3108995"/>
                <a:gd name="connsiteY28" fmla="*/ 675129 h 1536928"/>
                <a:gd name="connsiteX29" fmla="*/ 2973091 w 3108995"/>
                <a:gd name="connsiteY29" fmla="*/ 673333 h 1536928"/>
                <a:gd name="connsiteX30" fmla="*/ 2971520 w 3108995"/>
                <a:gd name="connsiteY30" fmla="*/ 673583 h 1536928"/>
                <a:gd name="connsiteX31" fmla="*/ 2964758 w 3108995"/>
                <a:gd name="connsiteY31" fmla="*/ 681888 h 1536928"/>
                <a:gd name="connsiteX32" fmla="*/ 2962437 w 3108995"/>
                <a:gd name="connsiteY32" fmla="*/ 686053 h 1536928"/>
                <a:gd name="connsiteX33" fmla="*/ 2960092 w 3108995"/>
                <a:gd name="connsiteY33" fmla="*/ 692538 h 1536928"/>
                <a:gd name="connsiteX34" fmla="*/ 2957747 w 3108995"/>
                <a:gd name="connsiteY34" fmla="*/ 702140 h 1536928"/>
                <a:gd name="connsiteX35" fmla="*/ 2956449 w 3108995"/>
                <a:gd name="connsiteY35" fmla="*/ 714611 h 1536928"/>
                <a:gd name="connsiteX36" fmla="*/ 2956699 w 3108995"/>
                <a:gd name="connsiteY36" fmla="*/ 719549 h 1536928"/>
                <a:gd name="connsiteX37" fmla="*/ 2955676 w 3108995"/>
                <a:gd name="connsiteY37" fmla="*/ 723191 h 1536928"/>
                <a:gd name="connsiteX38" fmla="*/ 2956973 w 3108995"/>
                <a:gd name="connsiteY38" fmla="*/ 724737 h 1536928"/>
                <a:gd name="connsiteX39" fmla="*/ 2958022 w 3108995"/>
                <a:gd name="connsiteY39" fmla="*/ 733042 h 1536928"/>
                <a:gd name="connsiteX40" fmla="*/ 2957497 w 3108995"/>
                <a:gd name="connsiteY40" fmla="*/ 735911 h 1536928"/>
                <a:gd name="connsiteX41" fmla="*/ 2958271 w 3108995"/>
                <a:gd name="connsiteY41" fmla="*/ 741373 h 1536928"/>
                <a:gd name="connsiteX42" fmla="*/ 2959319 w 3108995"/>
                <a:gd name="connsiteY42" fmla="*/ 743967 h 1536928"/>
                <a:gd name="connsiteX43" fmla="*/ 2960092 w 3108995"/>
                <a:gd name="connsiteY43" fmla="*/ 748905 h 1536928"/>
                <a:gd name="connsiteX44" fmla="*/ 2962687 w 3108995"/>
                <a:gd name="connsiteY44" fmla="*/ 752272 h 1536928"/>
                <a:gd name="connsiteX45" fmla="*/ 2968151 w 3108995"/>
                <a:gd name="connsiteY45" fmla="*/ 762922 h 1536928"/>
                <a:gd name="connsiteX46" fmla="*/ 2970497 w 3108995"/>
                <a:gd name="connsiteY46" fmla="*/ 768109 h 1536928"/>
                <a:gd name="connsiteX47" fmla="*/ 2975162 w 3108995"/>
                <a:gd name="connsiteY47" fmla="*/ 777188 h 1536928"/>
                <a:gd name="connsiteX48" fmla="*/ 2975936 w 3108995"/>
                <a:gd name="connsiteY48" fmla="*/ 780056 h 1536928"/>
                <a:gd name="connsiteX49" fmla="*/ 2979055 w 3108995"/>
                <a:gd name="connsiteY49" fmla="*/ 785519 h 1536928"/>
                <a:gd name="connsiteX50" fmla="*/ 2981150 w 3108995"/>
                <a:gd name="connsiteY50" fmla="*/ 787838 h 1536928"/>
                <a:gd name="connsiteX51" fmla="*/ 2983995 w 3108995"/>
                <a:gd name="connsiteY51" fmla="*/ 792776 h 1536928"/>
                <a:gd name="connsiteX52" fmla="*/ 2987114 w 3108995"/>
                <a:gd name="connsiteY52" fmla="*/ 795894 h 1536928"/>
                <a:gd name="connsiteX53" fmla="*/ 2990482 w 3108995"/>
                <a:gd name="connsiteY53" fmla="*/ 800832 h 1536928"/>
                <a:gd name="connsiteX54" fmla="*/ 3001660 w 3108995"/>
                <a:gd name="connsiteY54" fmla="*/ 813552 h 1536928"/>
                <a:gd name="connsiteX55" fmla="*/ 3005552 w 3108995"/>
                <a:gd name="connsiteY55" fmla="*/ 816146 h 1536928"/>
                <a:gd name="connsiteX56" fmla="*/ 3012064 w 3108995"/>
                <a:gd name="connsiteY56" fmla="*/ 822656 h 1536928"/>
                <a:gd name="connsiteX57" fmla="*/ 3015682 w 3108995"/>
                <a:gd name="connsiteY57" fmla="*/ 824975 h 1536928"/>
                <a:gd name="connsiteX58" fmla="*/ 3017504 w 3108995"/>
                <a:gd name="connsiteY58" fmla="*/ 830437 h 1536928"/>
                <a:gd name="connsiteX59" fmla="*/ 3018801 w 3108995"/>
                <a:gd name="connsiteY59" fmla="*/ 827320 h 1536928"/>
                <a:gd name="connsiteX60" fmla="*/ 3022718 w 3108995"/>
                <a:gd name="connsiteY60" fmla="*/ 831984 h 1536928"/>
                <a:gd name="connsiteX61" fmla="*/ 3027384 w 3108995"/>
                <a:gd name="connsiteY61" fmla="*/ 835900 h 1536928"/>
                <a:gd name="connsiteX62" fmla="*/ 3031800 w 3108995"/>
                <a:gd name="connsiteY62" fmla="*/ 838743 h 1536928"/>
                <a:gd name="connsiteX63" fmla="*/ 3040384 w 3108995"/>
                <a:gd name="connsiteY63" fmla="*/ 846025 h 1536928"/>
                <a:gd name="connsiteX64" fmla="*/ 3041406 w 3108995"/>
                <a:gd name="connsiteY64" fmla="*/ 848345 h 1536928"/>
                <a:gd name="connsiteX65" fmla="*/ 3043752 w 3108995"/>
                <a:gd name="connsiteY65" fmla="*/ 848619 h 1536928"/>
                <a:gd name="connsiteX66" fmla="*/ 3049465 w 3108995"/>
                <a:gd name="connsiteY66" fmla="*/ 853558 h 1536928"/>
                <a:gd name="connsiteX67" fmla="*/ 3053632 w 3108995"/>
                <a:gd name="connsiteY67" fmla="*/ 856152 h 1536928"/>
                <a:gd name="connsiteX68" fmla="*/ 3058822 w 3108995"/>
                <a:gd name="connsiteY68" fmla="*/ 860566 h 1536928"/>
                <a:gd name="connsiteX69" fmla="*/ 3065833 w 3108995"/>
                <a:gd name="connsiteY69" fmla="*/ 864707 h 1536928"/>
                <a:gd name="connsiteX70" fmla="*/ 3070249 w 3108995"/>
                <a:gd name="connsiteY70" fmla="*/ 866278 h 1536928"/>
                <a:gd name="connsiteX71" fmla="*/ 3076237 w 3108995"/>
                <a:gd name="connsiteY71" fmla="*/ 866802 h 1536928"/>
                <a:gd name="connsiteX72" fmla="*/ 3083249 w 3108995"/>
                <a:gd name="connsiteY72" fmla="*/ 869645 h 1536928"/>
                <a:gd name="connsiteX73" fmla="*/ 3089735 w 3108995"/>
                <a:gd name="connsiteY73" fmla="*/ 873536 h 1536928"/>
                <a:gd name="connsiteX74" fmla="*/ 3098818 w 3108995"/>
                <a:gd name="connsiteY74" fmla="*/ 876928 h 1536928"/>
                <a:gd name="connsiteX75" fmla="*/ 3100639 w 3108995"/>
                <a:gd name="connsiteY75" fmla="*/ 878225 h 1536928"/>
                <a:gd name="connsiteX76" fmla="*/ 3104806 w 3108995"/>
                <a:gd name="connsiteY76" fmla="*/ 878724 h 1536928"/>
                <a:gd name="connsiteX77" fmla="*/ 3106877 w 3108995"/>
                <a:gd name="connsiteY77" fmla="*/ 878225 h 1536928"/>
                <a:gd name="connsiteX78" fmla="*/ 3104557 w 3108995"/>
                <a:gd name="connsiteY78" fmla="*/ 890421 h 1536928"/>
                <a:gd name="connsiteX79" fmla="*/ 3101937 w 3108995"/>
                <a:gd name="connsiteY79" fmla="*/ 898477 h 1536928"/>
                <a:gd name="connsiteX80" fmla="*/ 3101687 w 3108995"/>
                <a:gd name="connsiteY80" fmla="*/ 901071 h 1536928"/>
                <a:gd name="connsiteX81" fmla="*/ 3098319 w 3108995"/>
                <a:gd name="connsiteY81" fmla="*/ 913541 h 1536928"/>
                <a:gd name="connsiteX82" fmla="*/ 3093628 w 3108995"/>
                <a:gd name="connsiteY82" fmla="*/ 926510 h 1536928"/>
                <a:gd name="connsiteX83" fmla="*/ 3089985 w 3108995"/>
                <a:gd name="connsiteY83" fmla="*/ 934317 h 1536928"/>
                <a:gd name="connsiteX84" fmla="*/ 3089486 w 3108995"/>
                <a:gd name="connsiteY84" fmla="*/ 938208 h 1536928"/>
                <a:gd name="connsiteX85" fmla="*/ 3089985 w 3108995"/>
                <a:gd name="connsiteY85" fmla="*/ 947810 h 1536928"/>
                <a:gd name="connsiteX86" fmla="*/ 3089212 w 3108995"/>
                <a:gd name="connsiteY86" fmla="*/ 950404 h 1536928"/>
                <a:gd name="connsiteX87" fmla="*/ 3087390 w 3108995"/>
                <a:gd name="connsiteY87" fmla="*/ 953796 h 1536928"/>
                <a:gd name="connsiteX88" fmla="*/ 3079855 w 3108995"/>
                <a:gd name="connsiteY88" fmla="*/ 956116 h 1536928"/>
                <a:gd name="connsiteX89" fmla="*/ 3074141 w 3108995"/>
                <a:gd name="connsiteY89" fmla="*/ 958984 h 1536928"/>
                <a:gd name="connsiteX90" fmla="*/ 3072595 w 3108995"/>
                <a:gd name="connsiteY90" fmla="*/ 964172 h 1536928"/>
                <a:gd name="connsiteX91" fmla="*/ 3073094 w 3108995"/>
                <a:gd name="connsiteY91" fmla="*/ 970656 h 1536928"/>
                <a:gd name="connsiteX92" fmla="*/ 3057001 w 3108995"/>
                <a:gd name="connsiteY92" fmla="*/ 953796 h 1536928"/>
                <a:gd name="connsiteX93" fmla="*/ 3041406 w 3108995"/>
                <a:gd name="connsiteY93" fmla="*/ 954819 h 1536928"/>
                <a:gd name="connsiteX94" fmla="*/ 3038562 w 3108995"/>
                <a:gd name="connsiteY94" fmla="*/ 954320 h 1536928"/>
                <a:gd name="connsiteX95" fmla="*/ 3033098 w 3108995"/>
                <a:gd name="connsiteY95" fmla="*/ 952499 h 1536928"/>
                <a:gd name="connsiteX96" fmla="*/ 3029205 w 3108995"/>
                <a:gd name="connsiteY96" fmla="*/ 950155 h 1536928"/>
                <a:gd name="connsiteX97" fmla="*/ 3019076 w 3108995"/>
                <a:gd name="connsiteY97" fmla="*/ 947561 h 1536928"/>
                <a:gd name="connsiteX98" fmla="*/ 3004005 w 3108995"/>
                <a:gd name="connsiteY98" fmla="*/ 945216 h 1536928"/>
                <a:gd name="connsiteX99" fmla="*/ 2998017 w 3108995"/>
                <a:gd name="connsiteY99" fmla="*/ 943670 h 1536928"/>
                <a:gd name="connsiteX100" fmla="*/ 2995946 w 3108995"/>
                <a:gd name="connsiteY100" fmla="*/ 946513 h 1536928"/>
                <a:gd name="connsiteX101" fmla="*/ 2990482 w 3108995"/>
                <a:gd name="connsiteY101" fmla="*/ 951726 h 1536928"/>
                <a:gd name="connsiteX102" fmla="*/ 2982698 w 3108995"/>
                <a:gd name="connsiteY102" fmla="*/ 948608 h 1536928"/>
                <a:gd name="connsiteX103" fmla="*/ 2977234 w 3108995"/>
                <a:gd name="connsiteY103" fmla="*/ 947810 h 1536928"/>
                <a:gd name="connsiteX104" fmla="*/ 2967877 w 3108995"/>
                <a:gd name="connsiteY104" fmla="*/ 947037 h 1536928"/>
                <a:gd name="connsiteX105" fmla="*/ 2961140 w 3108995"/>
                <a:gd name="connsiteY105" fmla="*/ 947287 h 1536928"/>
                <a:gd name="connsiteX106" fmla="*/ 2953605 w 3108995"/>
                <a:gd name="connsiteY106" fmla="*/ 948584 h 1536928"/>
                <a:gd name="connsiteX107" fmla="*/ 2949438 w 3108995"/>
                <a:gd name="connsiteY107" fmla="*/ 948858 h 1536928"/>
                <a:gd name="connsiteX108" fmla="*/ 2945795 w 3108995"/>
                <a:gd name="connsiteY108" fmla="*/ 947810 h 1536928"/>
                <a:gd name="connsiteX109" fmla="*/ 2943724 w 3108995"/>
                <a:gd name="connsiteY109" fmla="*/ 951452 h 1536928"/>
                <a:gd name="connsiteX110" fmla="*/ 2940082 w 3108995"/>
                <a:gd name="connsiteY110" fmla="*/ 952499 h 1536928"/>
                <a:gd name="connsiteX111" fmla="*/ 2925011 w 3108995"/>
                <a:gd name="connsiteY111" fmla="*/ 959233 h 1536928"/>
                <a:gd name="connsiteX112" fmla="*/ 2917477 w 3108995"/>
                <a:gd name="connsiteY112" fmla="*/ 960804 h 1536928"/>
                <a:gd name="connsiteX113" fmla="*/ 2910740 w 3108995"/>
                <a:gd name="connsiteY113" fmla="*/ 955592 h 1536928"/>
                <a:gd name="connsiteX114" fmla="*/ 2908918 w 3108995"/>
                <a:gd name="connsiteY114" fmla="*/ 951177 h 1536928"/>
                <a:gd name="connsiteX115" fmla="*/ 2903978 w 3108995"/>
                <a:gd name="connsiteY115" fmla="*/ 943146 h 1536928"/>
                <a:gd name="connsiteX116" fmla="*/ 2901383 w 3108995"/>
                <a:gd name="connsiteY116" fmla="*/ 937684 h 1536928"/>
                <a:gd name="connsiteX117" fmla="*/ 2896967 w 3108995"/>
                <a:gd name="connsiteY117" fmla="*/ 925213 h 1536928"/>
                <a:gd name="connsiteX118" fmla="*/ 2885265 w 3108995"/>
                <a:gd name="connsiteY118" fmla="*/ 928606 h 1536928"/>
                <a:gd name="connsiteX119" fmla="*/ 2878529 w 3108995"/>
                <a:gd name="connsiteY119" fmla="*/ 929628 h 1536928"/>
                <a:gd name="connsiteX120" fmla="*/ 2877206 w 3108995"/>
                <a:gd name="connsiteY120" fmla="*/ 923393 h 1536928"/>
                <a:gd name="connsiteX121" fmla="*/ 2876957 w 3108995"/>
                <a:gd name="connsiteY121" fmla="*/ 914314 h 1536928"/>
                <a:gd name="connsiteX122" fmla="*/ 2875660 w 3108995"/>
                <a:gd name="connsiteY122" fmla="*/ 911970 h 1536928"/>
                <a:gd name="connsiteX123" fmla="*/ 2867076 w 3108995"/>
                <a:gd name="connsiteY123" fmla="*/ 916135 h 1536928"/>
                <a:gd name="connsiteX124" fmla="*/ 2862411 w 3108995"/>
                <a:gd name="connsiteY124" fmla="*/ 916634 h 1536928"/>
                <a:gd name="connsiteX125" fmla="*/ 2850983 w 3108995"/>
                <a:gd name="connsiteY125" fmla="*/ 914838 h 1536928"/>
                <a:gd name="connsiteX126" fmla="*/ 2839805 w 3108995"/>
                <a:gd name="connsiteY126" fmla="*/ 917956 h 1536928"/>
                <a:gd name="connsiteX127" fmla="*/ 2836163 w 3108995"/>
                <a:gd name="connsiteY127" fmla="*/ 919502 h 1536928"/>
                <a:gd name="connsiteX128" fmla="*/ 2828902 w 3108995"/>
                <a:gd name="connsiteY128" fmla="*/ 925213 h 1536928"/>
                <a:gd name="connsiteX129" fmla="*/ 2823961 w 3108995"/>
                <a:gd name="connsiteY129" fmla="*/ 919502 h 1536928"/>
                <a:gd name="connsiteX130" fmla="*/ 2819546 w 3108995"/>
                <a:gd name="connsiteY130" fmla="*/ 915088 h 1536928"/>
                <a:gd name="connsiteX131" fmla="*/ 2810189 w 3108995"/>
                <a:gd name="connsiteY131" fmla="*/ 916135 h 1536928"/>
                <a:gd name="connsiteX132" fmla="*/ 2803427 w 3108995"/>
                <a:gd name="connsiteY132" fmla="*/ 907032 h 1536928"/>
                <a:gd name="connsiteX133" fmla="*/ 2800059 w 3108995"/>
                <a:gd name="connsiteY133" fmla="*/ 903665 h 1536928"/>
                <a:gd name="connsiteX134" fmla="*/ 2791750 w 3108995"/>
                <a:gd name="connsiteY134" fmla="*/ 903914 h 1536928"/>
                <a:gd name="connsiteX135" fmla="*/ 2780049 w 3108995"/>
                <a:gd name="connsiteY135" fmla="*/ 902617 h 1536928"/>
                <a:gd name="connsiteX136" fmla="*/ 2768896 w 3108995"/>
                <a:gd name="connsiteY136" fmla="*/ 901071 h 1536928"/>
                <a:gd name="connsiteX137" fmla="*/ 2768621 w 3108995"/>
                <a:gd name="connsiteY137" fmla="*/ 893538 h 1536928"/>
                <a:gd name="connsiteX138" fmla="*/ 2771990 w 3108995"/>
                <a:gd name="connsiteY138" fmla="*/ 893264 h 1536928"/>
                <a:gd name="connsiteX139" fmla="*/ 2768896 w 3108995"/>
                <a:gd name="connsiteY139" fmla="*/ 870942 h 1536928"/>
                <a:gd name="connsiteX140" fmla="*/ 2766276 w 3108995"/>
                <a:gd name="connsiteY140" fmla="*/ 866253 h 1536928"/>
                <a:gd name="connsiteX141" fmla="*/ 2763432 w 3108995"/>
                <a:gd name="connsiteY141" fmla="*/ 860043 h 1536928"/>
                <a:gd name="connsiteX142" fmla="*/ 2761086 w 3108995"/>
                <a:gd name="connsiteY142" fmla="*/ 855877 h 1536928"/>
                <a:gd name="connsiteX143" fmla="*/ 2755647 w 3108995"/>
                <a:gd name="connsiteY143" fmla="*/ 843681 h 1536928"/>
                <a:gd name="connsiteX144" fmla="*/ 2750957 w 3108995"/>
                <a:gd name="connsiteY144" fmla="*/ 838219 h 1536928"/>
                <a:gd name="connsiteX145" fmla="*/ 2742373 w 3108995"/>
                <a:gd name="connsiteY145" fmla="*/ 830437 h 1536928"/>
                <a:gd name="connsiteX146" fmla="*/ 2740053 w 3108995"/>
                <a:gd name="connsiteY146" fmla="*/ 829116 h 1536928"/>
                <a:gd name="connsiteX147" fmla="*/ 2734065 w 3108995"/>
                <a:gd name="connsiteY147" fmla="*/ 822381 h 1536928"/>
                <a:gd name="connsiteX148" fmla="*/ 2722388 w 3108995"/>
                <a:gd name="connsiteY148" fmla="*/ 827045 h 1536928"/>
                <a:gd name="connsiteX149" fmla="*/ 2711734 w 3108995"/>
                <a:gd name="connsiteY149" fmla="*/ 828342 h 1536928"/>
                <a:gd name="connsiteX150" fmla="*/ 2708341 w 3108995"/>
                <a:gd name="connsiteY150" fmla="*/ 829141 h 1536928"/>
                <a:gd name="connsiteX151" fmla="*/ 2706544 w 3108995"/>
                <a:gd name="connsiteY151" fmla="*/ 825225 h 1536928"/>
                <a:gd name="connsiteX152" fmla="*/ 2704199 w 3108995"/>
                <a:gd name="connsiteY152" fmla="*/ 824975 h 1536928"/>
                <a:gd name="connsiteX153" fmla="*/ 2697437 w 3108995"/>
                <a:gd name="connsiteY153" fmla="*/ 825499 h 1536928"/>
                <a:gd name="connsiteX154" fmla="*/ 2697188 w 3108995"/>
                <a:gd name="connsiteY154" fmla="*/ 827320 h 1536928"/>
                <a:gd name="connsiteX155" fmla="*/ 2694318 w 3108995"/>
                <a:gd name="connsiteY155" fmla="*/ 827819 h 1536928"/>
                <a:gd name="connsiteX156" fmla="*/ 2687831 w 3108995"/>
                <a:gd name="connsiteY156" fmla="*/ 830163 h 1536928"/>
                <a:gd name="connsiteX157" fmla="*/ 2676654 w 3108995"/>
                <a:gd name="connsiteY157" fmla="*/ 832508 h 1536928"/>
                <a:gd name="connsiteX158" fmla="*/ 2677701 w 3108995"/>
                <a:gd name="connsiteY158" fmla="*/ 838219 h 1536928"/>
                <a:gd name="connsiteX159" fmla="*/ 2677701 w 3108995"/>
                <a:gd name="connsiteY159" fmla="*/ 842359 h 1536928"/>
                <a:gd name="connsiteX160" fmla="*/ 2668345 w 3108995"/>
                <a:gd name="connsiteY160" fmla="*/ 842359 h 1536928"/>
                <a:gd name="connsiteX161" fmla="*/ 2668345 w 3108995"/>
                <a:gd name="connsiteY161" fmla="*/ 846524 h 1536928"/>
                <a:gd name="connsiteX162" fmla="*/ 2664452 w 3108995"/>
                <a:gd name="connsiteY162" fmla="*/ 848594 h 1536928"/>
                <a:gd name="connsiteX163" fmla="*/ 2668095 w 3108995"/>
                <a:gd name="connsiteY163" fmla="*/ 860018 h 1536928"/>
                <a:gd name="connsiteX164" fmla="*/ 2657691 w 3108995"/>
                <a:gd name="connsiteY164" fmla="*/ 864183 h 1536928"/>
                <a:gd name="connsiteX165" fmla="*/ 2646788 w 3108995"/>
                <a:gd name="connsiteY165" fmla="*/ 868348 h 1536928"/>
                <a:gd name="connsiteX166" fmla="*/ 2647287 w 3108995"/>
                <a:gd name="connsiteY166" fmla="*/ 880544 h 1536928"/>
                <a:gd name="connsiteX167" fmla="*/ 2648584 w 3108995"/>
                <a:gd name="connsiteY167" fmla="*/ 882091 h 1536928"/>
                <a:gd name="connsiteX168" fmla="*/ 2651977 w 3108995"/>
                <a:gd name="connsiteY168" fmla="*/ 889373 h 1536928"/>
                <a:gd name="connsiteX169" fmla="*/ 2651203 w 3108995"/>
                <a:gd name="connsiteY169" fmla="*/ 891194 h 1536928"/>
                <a:gd name="connsiteX170" fmla="*/ 2648334 w 3108995"/>
                <a:gd name="connsiteY170" fmla="*/ 891718 h 1536928"/>
                <a:gd name="connsiteX171" fmla="*/ 2654048 w 3108995"/>
                <a:gd name="connsiteY171" fmla="*/ 921049 h 1536928"/>
                <a:gd name="connsiteX172" fmla="*/ 2655870 w 3108995"/>
                <a:gd name="connsiteY172" fmla="*/ 928581 h 1536928"/>
                <a:gd name="connsiteX173" fmla="*/ 2659238 w 3108995"/>
                <a:gd name="connsiteY173" fmla="*/ 948833 h 1536928"/>
                <a:gd name="connsiteX174" fmla="*/ 2659512 w 3108995"/>
                <a:gd name="connsiteY174" fmla="*/ 948833 h 1536928"/>
                <a:gd name="connsiteX175" fmla="*/ 2661583 w 3108995"/>
                <a:gd name="connsiteY175" fmla="*/ 962600 h 1536928"/>
                <a:gd name="connsiteX176" fmla="*/ 2655620 w 3108995"/>
                <a:gd name="connsiteY176" fmla="*/ 964670 h 1536928"/>
                <a:gd name="connsiteX177" fmla="*/ 2650680 w 3108995"/>
                <a:gd name="connsiteY177" fmla="*/ 968836 h 1536928"/>
                <a:gd name="connsiteX178" fmla="*/ 2638204 w 3108995"/>
                <a:gd name="connsiteY178" fmla="*/ 978438 h 1536928"/>
                <a:gd name="connsiteX179" fmla="*/ 2627550 w 3108995"/>
                <a:gd name="connsiteY179" fmla="*/ 983651 h 1536928"/>
                <a:gd name="connsiteX180" fmla="*/ 2616123 w 3108995"/>
                <a:gd name="connsiteY180" fmla="*/ 992480 h 1536928"/>
                <a:gd name="connsiteX181" fmla="*/ 2611432 w 3108995"/>
                <a:gd name="connsiteY181" fmla="*/ 996371 h 1536928"/>
                <a:gd name="connsiteX182" fmla="*/ 2606517 w 3108995"/>
                <a:gd name="connsiteY182" fmla="*/ 999738 h 1536928"/>
                <a:gd name="connsiteX183" fmla="*/ 2597161 w 3108995"/>
                <a:gd name="connsiteY183" fmla="*/ 1004676 h 1536928"/>
                <a:gd name="connsiteX184" fmla="*/ 2607540 w 3108995"/>
                <a:gd name="connsiteY184" fmla="*/ 1023107 h 1536928"/>
                <a:gd name="connsiteX185" fmla="*/ 2607815 w 3108995"/>
                <a:gd name="connsiteY185" fmla="*/ 1025203 h 1536928"/>
                <a:gd name="connsiteX186" fmla="*/ 2605469 w 3108995"/>
                <a:gd name="connsiteY186" fmla="*/ 1025701 h 1536928"/>
                <a:gd name="connsiteX187" fmla="*/ 2606517 w 3108995"/>
                <a:gd name="connsiteY187" fmla="*/ 1037125 h 1536928"/>
                <a:gd name="connsiteX188" fmla="*/ 2595863 w 3108995"/>
                <a:gd name="connsiteY188" fmla="*/ 1042337 h 1536928"/>
                <a:gd name="connsiteX189" fmla="*/ 2597685 w 3108995"/>
                <a:gd name="connsiteY189" fmla="*/ 1047001 h 1536928"/>
                <a:gd name="connsiteX190" fmla="*/ 2590923 w 3108995"/>
                <a:gd name="connsiteY190" fmla="*/ 1050119 h 1536928"/>
                <a:gd name="connsiteX191" fmla="*/ 2588328 w 3108995"/>
                <a:gd name="connsiteY191" fmla="*/ 1051939 h 1536928"/>
                <a:gd name="connsiteX192" fmla="*/ 2577674 w 3108995"/>
                <a:gd name="connsiteY192" fmla="*/ 1057377 h 1536928"/>
                <a:gd name="connsiteX193" fmla="*/ 2583114 w 3108995"/>
                <a:gd name="connsiteY193" fmla="*/ 1070122 h 1536928"/>
                <a:gd name="connsiteX194" fmla="*/ 2549879 w 3108995"/>
                <a:gd name="connsiteY194" fmla="*/ 1086483 h 1536928"/>
                <a:gd name="connsiteX195" fmla="*/ 2549879 w 3108995"/>
                <a:gd name="connsiteY195" fmla="*/ 1087007 h 1536928"/>
                <a:gd name="connsiteX196" fmla="*/ 2533761 w 3108995"/>
                <a:gd name="connsiteY196" fmla="*/ 1095038 h 1536928"/>
                <a:gd name="connsiteX197" fmla="*/ 2525702 w 3108995"/>
                <a:gd name="connsiteY197" fmla="*/ 1100749 h 1536928"/>
                <a:gd name="connsiteX198" fmla="*/ 2520512 w 3108995"/>
                <a:gd name="connsiteY198" fmla="*/ 1106211 h 1536928"/>
                <a:gd name="connsiteX199" fmla="*/ 2515846 w 3108995"/>
                <a:gd name="connsiteY199" fmla="*/ 1111923 h 1536928"/>
                <a:gd name="connsiteX200" fmla="*/ 2507014 w 3108995"/>
                <a:gd name="connsiteY200" fmla="*/ 1119729 h 1536928"/>
                <a:gd name="connsiteX201" fmla="*/ 2494264 w 3108995"/>
                <a:gd name="connsiteY201" fmla="*/ 1127760 h 1536928"/>
                <a:gd name="connsiteX202" fmla="*/ 2484933 w 3108995"/>
                <a:gd name="connsiteY202" fmla="*/ 1134270 h 1536928"/>
                <a:gd name="connsiteX203" fmla="*/ 2475576 w 3108995"/>
                <a:gd name="connsiteY203" fmla="*/ 1142825 h 1536928"/>
                <a:gd name="connsiteX204" fmla="*/ 2471684 w 3108995"/>
                <a:gd name="connsiteY204" fmla="*/ 1145942 h 1536928"/>
                <a:gd name="connsiteX205" fmla="*/ 2462327 w 3108995"/>
                <a:gd name="connsiteY205" fmla="*/ 1151130 h 1536928"/>
                <a:gd name="connsiteX206" fmla="*/ 2461280 w 3108995"/>
                <a:gd name="connsiteY206" fmla="*/ 1147239 h 1536928"/>
                <a:gd name="connsiteX207" fmla="*/ 2458685 w 3108995"/>
                <a:gd name="connsiteY207" fmla="*/ 1144396 h 1536928"/>
                <a:gd name="connsiteX208" fmla="*/ 2454792 w 3108995"/>
                <a:gd name="connsiteY208" fmla="*/ 1137637 h 1536928"/>
                <a:gd name="connsiteX209" fmla="*/ 2442567 w 3108995"/>
                <a:gd name="connsiteY209" fmla="*/ 1145419 h 1536928"/>
                <a:gd name="connsiteX210" fmla="*/ 2438949 w 3108995"/>
                <a:gd name="connsiteY210" fmla="*/ 1143872 h 1536928"/>
                <a:gd name="connsiteX211" fmla="*/ 2432437 w 3108995"/>
                <a:gd name="connsiteY211" fmla="*/ 1137388 h 1536928"/>
                <a:gd name="connsiteX212" fmla="*/ 2430116 w 3108995"/>
                <a:gd name="connsiteY212" fmla="*/ 1134270 h 1536928"/>
                <a:gd name="connsiteX213" fmla="*/ 2426199 w 3108995"/>
                <a:gd name="connsiteY213" fmla="*/ 1130354 h 1536928"/>
                <a:gd name="connsiteX214" fmla="*/ 2419188 w 3108995"/>
                <a:gd name="connsiteY214" fmla="*/ 1132449 h 1536928"/>
                <a:gd name="connsiteX215" fmla="*/ 2415046 w 3108995"/>
                <a:gd name="connsiteY215" fmla="*/ 1130878 h 1536928"/>
                <a:gd name="connsiteX216" fmla="*/ 2410356 w 3108995"/>
                <a:gd name="connsiteY216" fmla="*/ 1127760 h 1536928"/>
                <a:gd name="connsiteX217" fmla="*/ 2405939 w 3108995"/>
                <a:gd name="connsiteY217" fmla="*/ 1126463 h 1536928"/>
                <a:gd name="connsiteX218" fmla="*/ 2398155 w 3108995"/>
                <a:gd name="connsiteY218" fmla="*/ 1127261 h 1536928"/>
                <a:gd name="connsiteX219" fmla="*/ 2392167 w 3108995"/>
                <a:gd name="connsiteY219" fmla="*/ 1126214 h 1536928"/>
                <a:gd name="connsiteX220" fmla="*/ 2385679 w 3108995"/>
                <a:gd name="connsiteY220" fmla="*/ 1123620 h 1536928"/>
                <a:gd name="connsiteX221" fmla="*/ 2381513 w 3108995"/>
                <a:gd name="connsiteY221" fmla="*/ 1122572 h 1536928"/>
                <a:gd name="connsiteX222" fmla="*/ 2376847 w 3108995"/>
                <a:gd name="connsiteY222" fmla="*/ 1132175 h 1536928"/>
                <a:gd name="connsiteX223" fmla="*/ 2374776 w 3108995"/>
                <a:gd name="connsiteY223" fmla="*/ 1135816 h 1536928"/>
                <a:gd name="connsiteX224" fmla="*/ 2371906 w 3108995"/>
                <a:gd name="connsiteY224" fmla="*/ 1136091 h 1536928"/>
                <a:gd name="connsiteX225" fmla="*/ 2363074 w 3108995"/>
                <a:gd name="connsiteY225" fmla="*/ 1138161 h 1536928"/>
                <a:gd name="connsiteX226" fmla="*/ 2357885 w 3108995"/>
                <a:gd name="connsiteY226" fmla="*/ 1138934 h 1536928"/>
                <a:gd name="connsiteX227" fmla="*/ 2353468 w 3108995"/>
                <a:gd name="connsiteY227" fmla="*/ 1140505 h 1536928"/>
                <a:gd name="connsiteX228" fmla="*/ 2345409 w 3108995"/>
                <a:gd name="connsiteY228" fmla="*/ 1141528 h 1536928"/>
                <a:gd name="connsiteX229" fmla="*/ 2338398 w 3108995"/>
                <a:gd name="connsiteY229" fmla="*/ 1143099 h 1536928"/>
                <a:gd name="connsiteX230" fmla="*/ 2326447 w 3108995"/>
                <a:gd name="connsiteY230" fmla="*/ 1146990 h 1536928"/>
                <a:gd name="connsiteX231" fmla="*/ 2323852 w 3108995"/>
                <a:gd name="connsiteY231" fmla="*/ 1148536 h 1536928"/>
                <a:gd name="connsiteX232" fmla="*/ 2321506 w 3108995"/>
                <a:gd name="connsiteY232" fmla="*/ 1150881 h 1536928"/>
                <a:gd name="connsiteX233" fmla="*/ 2318138 w 3108995"/>
                <a:gd name="connsiteY233" fmla="*/ 1157889 h 1536928"/>
                <a:gd name="connsiteX234" fmla="*/ 2315793 w 3108995"/>
                <a:gd name="connsiteY234" fmla="*/ 1160234 h 1536928"/>
                <a:gd name="connsiteX235" fmla="*/ 2310603 w 3108995"/>
                <a:gd name="connsiteY235" fmla="*/ 1163351 h 1536928"/>
                <a:gd name="connsiteX236" fmla="*/ 2307210 w 3108995"/>
                <a:gd name="connsiteY236" fmla="*/ 1166718 h 1536928"/>
                <a:gd name="connsiteX237" fmla="*/ 2304615 w 3108995"/>
                <a:gd name="connsiteY237" fmla="*/ 1171407 h 1536928"/>
                <a:gd name="connsiteX238" fmla="*/ 2299949 w 3108995"/>
                <a:gd name="connsiteY238" fmla="*/ 1177119 h 1536928"/>
                <a:gd name="connsiteX239" fmla="*/ 2294236 w 3108995"/>
                <a:gd name="connsiteY239" fmla="*/ 1181010 h 1536928"/>
                <a:gd name="connsiteX240" fmla="*/ 2292164 w 3108995"/>
                <a:gd name="connsiteY240" fmla="*/ 1184127 h 1536928"/>
                <a:gd name="connsiteX241" fmla="*/ 2289819 w 3108995"/>
                <a:gd name="connsiteY241" fmla="*/ 1191410 h 1536928"/>
                <a:gd name="connsiteX242" fmla="*/ 2285927 w 3108995"/>
                <a:gd name="connsiteY242" fmla="*/ 1198144 h 1536928"/>
                <a:gd name="connsiteX243" fmla="*/ 2282009 w 3108995"/>
                <a:gd name="connsiteY243" fmla="*/ 1201262 h 1536928"/>
                <a:gd name="connsiteX244" fmla="*/ 2276570 w 3108995"/>
                <a:gd name="connsiteY244" fmla="*/ 1206449 h 1536928"/>
                <a:gd name="connsiteX245" fmla="*/ 2273975 w 3108995"/>
                <a:gd name="connsiteY245" fmla="*/ 1208021 h 1536928"/>
                <a:gd name="connsiteX246" fmla="*/ 2267738 w 3108995"/>
                <a:gd name="connsiteY246" fmla="*/ 1210615 h 1536928"/>
                <a:gd name="connsiteX247" fmla="*/ 2257333 w 3108995"/>
                <a:gd name="connsiteY247" fmla="*/ 1211388 h 1536928"/>
                <a:gd name="connsiteX248" fmla="*/ 2248501 w 3108995"/>
                <a:gd name="connsiteY248" fmla="*/ 1209567 h 1536928"/>
                <a:gd name="connsiteX249" fmla="*/ 2249025 w 3108995"/>
                <a:gd name="connsiteY249" fmla="*/ 1214506 h 1536928"/>
                <a:gd name="connsiteX250" fmla="*/ 2244608 w 3108995"/>
                <a:gd name="connsiteY250" fmla="*/ 1214506 h 1536928"/>
                <a:gd name="connsiteX251" fmla="*/ 2239144 w 3108995"/>
                <a:gd name="connsiteY251" fmla="*/ 1215029 h 1536928"/>
                <a:gd name="connsiteX252" fmla="*/ 2231609 w 3108995"/>
                <a:gd name="connsiteY252" fmla="*/ 1217623 h 1536928"/>
                <a:gd name="connsiteX253" fmla="*/ 2217063 w 3108995"/>
                <a:gd name="connsiteY253" fmla="*/ 1223085 h 1536928"/>
                <a:gd name="connsiteX254" fmla="*/ 2206160 w 3108995"/>
                <a:gd name="connsiteY254" fmla="*/ 1225405 h 1536928"/>
                <a:gd name="connsiteX255" fmla="*/ 2200970 w 3108995"/>
                <a:gd name="connsiteY255" fmla="*/ 1227226 h 1536928"/>
                <a:gd name="connsiteX256" fmla="*/ 2194732 w 3108995"/>
                <a:gd name="connsiteY256" fmla="*/ 1229046 h 1536928"/>
                <a:gd name="connsiteX257" fmla="*/ 2187721 w 3108995"/>
                <a:gd name="connsiteY257" fmla="*/ 1232937 h 1536928"/>
                <a:gd name="connsiteX258" fmla="*/ 2180959 w 3108995"/>
                <a:gd name="connsiteY258" fmla="*/ 1236055 h 1536928"/>
                <a:gd name="connsiteX259" fmla="*/ 2189018 w 3108995"/>
                <a:gd name="connsiteY259" fmla="*/ 1243063 h 1536928"/>
                <a:gd name="connsiteX260" fmla="*/ 2192137 w 3108995"/>
                <a:gd name="connsiteY260" fmla="*/ 1243587 h 1536928"/>
                <a:gd name="connsiteX261" fmla="*/ 2197577 w 3108995"/>
                <a:gd name="connsiteY261" fmla="*/ 1247228 h 1536928"/>
                <a:gd name="connsiteX262" fmla="*/ 2202267 w 3108995"/>
                <a:gd name="connsiteY262" fmla="*/ 1251643 h 1536928"/>
                <a:gd name="connsiteX263" fmla="*/ 2207706 w 3108995"/>
                <a:gd name="connsiteY263" fmla="*/ 1257354 h 1536928"/>
                <a:gd name="connsiteX264" fmla="*/ 2208755 w 3108995"/>
                <a:gd name="connsiteY264" fmla="*/ 1258901 h 1536928"/>
                <a:gd name="connsiteX265" fmla="*/ 2214219 w 3108995"/>
                <a:gd name="connsiteY265" fmla="*/ 1263839 h 1536928"/>
                <a:gd name="connsiteX266" fmla="*/ 2196030 w 3108995"/>
                <a:gd name="connsiteY266" fmla="*/ 1296562 h 1536928"/>
                <a:gd name="connsiteX267" fmla="*/ 2190566 w 3108995"/>
                <a:gd name="connsiteY267" fmla="*/ 1298657 h 1536928"/>
                <a:gd name="connsiteX268" fmla="*/ 2191863 w 3108995"/>
                <a:gd name="connsiteY268" fmla="*/ 1302797 h 1536928"/>
                <a:gd name="connsiteX269" fmla="*/ 2187197 w 3108995"/>
                <a:gd name="connsiteY269" fmla="*/ 1304867 h 1536928"/>
                <a:gd name="connsiteX270" fmla="*/ 2187197 w 3108995"/>
                <a:gd name="connsiteY270" fmla="*/ 1310329 h 1536928"/>
                <a:gd name="connsiteX271" fmla="*/ 2190840 w 3108995"/>
                <a:gd name="connsiteY271" fmla="*/ 1315517 h 1536928"/>
                <a:gd name="connsiteX272" fmla="*/ 2188494 w 3108995"/>
                <a:gd name="connsiteY272" fmla="*/ 1318111 h 1536928"/>
                <a:gd name="connsiteX273" fmla="*/ 2185625 w 3108995"/>
                <a:gd name="connsiteY273" fmla="*/ 1323573 h 1536928"/>
                <a:gd name="connsiteX274" fmla="*/ 2184328 w 3108995"/>
                <a:gd name="connsiteY274" fmla="*/ 1327988 h 1536928"/>
                <a:gd name="connsiteX275" fmla="*/ 2178889 w 3108995"/>
                <a:gd name="connsiteY275" fmla="*/ 1327738 h 1536928"/>
                <a:gd name="connsiteX276" fmla="*/ 2174473 w 3108995"/>
                <a:gd name="connsiteY276" fmla="*/ 1326441 h 1536928"/>
                <a:gd name="connsiteX277" fmla="*/ 2169258 w 3108995"/>
                <a:gd name="connsiteY277" fmla="*/ 1326691 h 1536928"/>
                <a:gd name="connsiteX278" fmla="*/ 2166139 w 3108995"/>
                <a:gd name="connsiteY278" fmla="*/ 1327738 h 1536928"/>
                <a:gd name="connsiteX279" fmla="*/ 2161224 w 3108995"/>
                <a:gd name="connsiteY279" fmla="*/ 1326940 h 1536928"/>
                <a:gd name="connsiteX280" fmla="*/ 2161224 w 3108995"/>
                <a:gd name="connsiteY280" fmla="*/ 1325643 h 1536928"/>
                <a:gd name="connsiteX281" fmla="*/ 2156533 w 3108995"/>
                <a:gd name="connsiteY281" fmla="*/ 1325144 h 1536928"/>
                <a:gd name="connsiteX282" fmla="*/ 2152117 w 3108995"/>
                <a:gd name="connsiteY282" fmla="*/ 1325394 h 1536928"/>
                <a:gd name="connsiteX283" fmla="*/ 2148224 w 3108995"/>
                <a:gd name="connsiteY283" fmla="*/ 1326965 h 1536928"/>
                <a:gd name="connsiteX284" fmla="*/ 2142760 w 3108995"/>
                <a:gd name="connsiteY284" fmla="*/ 1329808 h 1536928"/>
                <a:gd name="connsiteX285" fmla="*/ 2140689 w 3108995"/>
                <a:gd name="connsiteY285" fmla="*/ 1333450 h 1536928"/>
                <a:gd name="connsiteX286" fmla="*/ 2141213 w 3108995"/>
                <a:gd name="connsiteY286" fmla="*/ 1339411 h 1536928"/>
                <a:gd name="connsiteX287" fmla="*/ 2139916 w 3108995"/>
                <a:gd name="connsiteY287" fmla="*/ 1341755 h 1536928"/>
                <a:gd name="connsiteX288" fmla="*/ 2137296 w 3108995"/>
                <a:gd name="connsiteY288" fmla="*/ 1340209 h 1536928"/>
                <a:gd name="connsiteX289" fmla="*/ 2132106 w 3108995"/>
                <a:gd name="connsiteY289" fmla="*/ 1345122 h 1536928"/>
                <a:gd name="connsiteX290" fmla="*/ 2127440 w 3108995"/>
                <a:gd name="connsiteY290" fmla="*/ 1351881 h 1536928"/>
                <a:gd name="connsiteX291" fmla="*/ 2126143 w 3108995"/>
                <a:gd name="connsiteY291" fmla="*/ 1354999 h 1536928"/>
                <a:gd name="connsiteX292" fmla="*/ 2125869 w 3108995"/>
                <a:gd name="connsiteY292" fmla="*/ 1358640 h 1536928"/>
                <a:gd name="connsiteX293" fmla="*/ 2127440 w 3108995"/>
                <a:gd name="connsiteY293" fmla="*/ 1367469 h 1536928"/>
                <a:gd name="connsiteX294" fmla="*/ 2126642 w 3108995"/>
                <a:gd name="connsiteY294" fmla="*/ 1370836 h 1536928"/>
                <a:gd name="connsiteX295" fmla="*/ 2125344 w 3108995"/>
                <a:gd name="connsiteY295" fmla="*/ 1371635 h 1536928"/>
                <a:gd name="connsiteX296" fmla="*/ 2124845 w 3108995"/>
                <a:gd name="connsiteY296" fmla="*/ 1375775 h 1536928"/>
                <a:gd name="connsiteX297" fmla="*/ 2126917 w 3108995"/>
                <a:gd name="connsiteY297" fmla="*/ 1378643 h 1536928"/>
                <a:gd name="connsiteX298" fmla="*/ 2133404 w 3108995"/>
                <a:gd name="connsiteY298" fmla="*/ 1380189 h 1536928"/>
                <a:gd name="connsiteX299" fmla="*/ 2134452 w 3108995"/>
                <a:gd name="connsiteY299" fmla="*/ 1382284 h 1536928"/>
                <a:gd name="connsiteX300" fmla="*/ 2134976 w 3108995"/>
                <a:gd name="connsiteY300" fmla="*/ 1386175 h 1536928"/>
                <a:gd name="connsiteX301" fmla="*/ 2139916 w 3108995"/>
                <a:gd name="connsiteY301" fmla="*/ 1391113 h 1536928"/>
                <a:gd name="connsiteX302" fmla="*/ 2144582 w 3108995"/>
                <a:gd name="connsiteY302" fmla="*/ 1393183 h 1536928"/>
                <a:gd name="connsiteX303" fmla="*/ 2146128 w 3108995"/>
                <a:gd name="connsiteY303" fmla="*/ 1395777 h 1536928"/>
                <a:gd name="connsiteX304" fmla="*/ 2146128 w 3108995"/>
                <a:gd name="connsiteY304" fmla="*/ 1397847 h 1536928"/>
                <a:gd name="connsiteX305" fmla="*/ 2144332 w 3108995"/>
                <a:gd name="connsiteY305" fmla="*/ 1403833 h 1536928"/>
                <a:gd name="connsiteX306" fmla="*/ 2141712 w 3108995"/>
                <a:gd name="connsiteY306" fmla="*/ 1407475 h 1536928"/>
                <a:gd name="connsiteX307" fmla="*/ 2137820 w 3108995"/>
                <a:gd name="connsiteY307" fmla="*/ 1415780 h 1536928"/>
                <a:gd name="connsiteX308" fmla="*/ 2137571 w 3108995"/>
                <a:gd name="connsiteY308" fmla="*/ 1418374 h 1536928"/>
                <a:gd name="connsiteX309" fmla="*/ 2139916 w 3108995"/>
                <a:gd name="connsiteY309" fmla="*/ 1420719 h 1536928"/>
                <a:gd name="connsiteX310" fmla="*/ 2140165 w 3108995"/>
                <a:gd name="connsiteY310" fmla="*/ 1422514 h 1536928"/>
                <a:gd name="connsiteX311" fmla="*/ 2137820 w 3108995"/>
                <a:gd name="connsiteY311" fmla="*/ 1427727 h 1536928"/>
                <a:gd name="connsiteX312" fmla="*/ 2135749 w 3108995"/>
                <a:gd name="connsiteY312" fmla="*/ 1429797 h 1536928"/>
                <a:gd name="connsiteX313" fmla="*/ 2126917 w 3108995"/>
                <a:gd name="connsiteY313" fmla="*/ 1431618 h 1536928"/>
                <a:gd name="connsiteX314" fmla="*/ 2126393 w 3108995"/>
                <a:gd name="connsiteY314" fmla="*/ 1432391 h 1536928"/>
                <a:gd name="connsiteX315" fmla="*/ 2107430 w 3108995"/>
                <a:gd name="connsiteY315" fmla="*/ 1436032 h 1536928"/>
                <a:gd name="connsiteX316" fmla="*/ 2101467 w 3108995"/>
                <a:gd name="connsiteY316" fmla="*/ 1437080 h 1536928"/>
                <a:gd name="connsiteX317" fmla="*/ 2092360 w 3108995"/>
                <a:gd name="connsiteY317" fmla="*/ 1439923 h 1536928"/>
                <a:gd name="connsiteX318" fmla="*/ 2084052 w 3108995"/>
                <a:gd name="connsiteY318" fmla="*/ 1433688 h 1536928"/>
                <a:gd name="connsiteX319" fmla="*/ 2082230 w 3108995"/>
                <a:gd name="connsiteY319" fmla="*/ 1429797 h 1536928"/>
                <a:gd name="connsiteX320" fmla="*/ 2081457 w 3108995"/>
                <a:gd name="connsiteY320" fmla="*/ 1424610 h 1536928"/>
                <a:gd name="connsiteX321" fmla="*/ 2078862 w 3108995"/>
                <a:gd name="connsiteY321" fmla="*/ 1422016 h 1536928"/>
                <a:gd name="connsiteX322" fmla="*/ 2073921 w 3108995"/>
                <a:gd name="connsiteY322" fmla="*/ 1422789 h 1536928"/>
                <a:gd name="connsiteX323" fmla="*/ 2071326 w 3108995"/>
                <a:gd name="connsiteY323" fmla="*/ 1424360 h 1536928"/>
                <a:gd name="connsiteX324" fmla="*/ 2066910 w 3108995"/>
                <a:gd name="connsiteY324" fmla="*/ 1425906 h 1536928"/>
                <a:gd name="connsiteX325" fmla="*/ 2063267 w 3108995"/>
                <a:gd name="connsiteY325" fmla="*/ 1425906 h 1536928"/>
                <a:gd name="connsiteX326" fmla="*/ 2061446 w 3108995"/>
                <a:gd name="connsiteY326" fmla="*/ 1424086 h 1536928"/>
                <a:gd name="connsiteX327" fmla="*/ 2060398 w 3108995"/>
                <a:gd name="connsiteY327" fmla="*/ 1418374 h 1536928"/>
                <a:gd name="connsiteX328" fmla="*/ 2058327 w 3108995"/>
                <a:gd name="connsiteY328" fmla="*/ 1418374 h 1536928"/>
                <a:gd name="connsiteX329" fmla="*/ 2046900 w 3108995"/>
                <a:gd name="connsiteY329" fmla="*/ 1418898 h 1536928"/>
                <a:gd name="connsiteX330" fmla="*/ 2043257 w 3108995"/>
                <a:gd name="connsiteY330" fmla="*/ 1417352 h 1536928"/>
                <a:gd name="connsiteX331" fmla="*/ 2038067 w 3108995"/>
                <a:gd name="connsiteY331" fmla="*/ 1417601 h 1536928"/>
                <a:gd name="connsiteX332" fmla="*/ 2037543 w 3108995"/>
                <a:gd name="connsiteY332" fmla="*/ 1396825 h 1536928"/>
                <a:gd name="connsiteX333" fmla="*/ 2037044 w 3108995"/>
                <a:gd name="connsiteY333" fmla="*/ 1385402 h 1536928"/>
                <a:gd name="connsiteX334" fmla="*/ 2034424 w 3108995"/>
                <a:gd name="connsiteY334" fmla="*/ 1373181 h 1536928"/>
                <a:gd name="connsiteX335" fmla="*/ 2031331 w 3108995"/>
                <a:gd name="connsiteY335" fmla="*/ 1362805 h 1536928"/>
                <a:gd name="connsiteX336" fmla="*/ 2028711 w 3108995"/>
                <a:gd name="connsiteY336" fmla="*/ 1355522 h 1536928"/>
                <a:gd name="connsiteX337" fmla="*/ 2024819 w 3108995"/>
                <a:gd name="connsiteY337" fmla="*/ 1357094 h 1536928"/>
                <a:gd name="connsiteX338" fmla="*/ 2019379 w 3108995"/>
                <a:gd name="connsiteY338" fmla="*/ 1360211 h 1536928"/>
                <a:gd name="connsiteX339" fmla="*/ 2013391 w 3108995"/>
                <a:gd name="connsiteY339" fmla="*/ 1361758 h 1536928"/>
                <a:gd name="connsiteX340" fmla="*/ 2008201 w 3108995"/>
                <a:gd name="connsiteY340" fmla="*/ 1364875 h 1536928"/>
                <a:gd name="connsiteX341" fmla="*/ 2000142 w 3108995"/>
                <a:gd name="connsiteY341" fmla="*/ 1366696 h 1536928"/>
                <a:gd name="connsiteX342" fmla="*/ 1992083 w 3108995"/>
                <a:gd name="connsiteY342" fmla="*/ 1369814 h 1536928"/>
                <a:gd name="connsiteX343" fmla="*/ 1990786 w 3108995"/>
                <a:gd name="connsiteY343" fmla="*/ 1370861 h 1536928"/>
                <a:gd name="connsiteX344" fmla="*/ 1972348 w 3108995"/>
                <a:gd name="connsiteY344" fmla="*/ 1375002 h 1536928"/>
                <a:gd name="connsiteX345" fmla="*/ 1962217 w 3108995"/>
                <a:gd name="connsiteY345" fmla="*/ 1379940 h 1536928"/>
                <a:gd name="connsiteX346" fmla="*/ 1955206 w 3108995"/>
                <a:gd name="connsiteY346" fmla="*/ 1380713 h 1536928"/>
                <a:gd name="connsiteX347" fmla="*/ 1951040 w 3108995"/>
                <a:gd name="connsiteY347" fmla="*/ 1379167 h 1536928"/>
                <a:gd name="connsiteX348" fmla="*/ 1949742 w 3108995"/>
                <a:gd name="connsiteY348" fmla="*/ 1380214 h 1536928"/>
                <a:gd name="connsiteX349" fmla="*/ 1946873 w 3108995"/>
                <a:gd name="connsiteY349" fmla="*/ 1379416 h 1536928"/>
                <a:gd name="connsiteX350" fmla="*/ 1942457 w 3108995"/>
                <a:gd name="connsiteY350" fmla="*/ 1379691 h 1536928"/>
                <a:gd name="connsiteX351" fmla="*/ 1936244 w 3108995"/>
                <a:gd name="connsiteY351" fmla="*/ 1380713 h 1536928"/>
                <a:gd name="connsiteX352" fmla="*/ 1933898 w 3108995"/>
                <a:gd name="connsiteY352" fmla="*/ 1382808 h 1536928"/>
                <a:gd name="connsiteX353" fmla="*/ 1923769 w 3108995"/>
                <a:gd name="connsiteY353" fmla="*/ 1385652 h 1536928"/>
                <a:gd name="connsiteX354" fmla="*/ 1920126 w 3108995"/>
                <a:gd name="connsiteY354" fmla="*/ 1387722 h 1536928"/>
                <a:gd name="connsiteX355" fmla="*/ 1918055 w 3108995"/>
                <a:gd name="connsiteY355" fmla="*/ 1387722 h 1536928"/>
                <a:gd name="connsiteX356" fmla="*/ 1910769 w 3108995"/>
                <a:gd name="connsiteY356" fmla="*/ 1391113 h 1536928"/>
                <a:gd name="connsiteX357" fmla="*/ 1906877 w 3108995"/>
                <a:gd name="connsiteY357" fmla="*/ 1391887 h 1536928"/>
                <a:gd name="connsiteX358" fmla="*/ 1904008 w 3108995"/>
                <a:gd name="connsiteY358" fmla="*/ 1393957 h 1536928"/>
                <a:gd name="connsiteX359" fmla="*/ 1901413 w 3108995"/>
                <a:gd name="connsiteY359" fmla="*/ 1394231 h 1536928"/>
                <a:gd name="connsiteX360" fmla="*/ 1893878 w 3108995"/>
                <a:gd name="connsiteY360" fmla="*/ 1397598 h 1536928"/>
                <a:gd name="connsiteX361" fmla="*/ 1891557 w 3108995"/>
                <a:gd name="connsiteY361" fmla="*/ 1394231 h 1536928"/>
                <a:gd name="connsiteX362" fmla="*/ 1892581 w 3108995"/>
                <a:gd name="connsiteY362" fmla="*/ 1392136 h 1536928"/>
                <a:gd name="connsiteX363" fmla="*/ 1892855 w 3108995"/>
                <a:gd name="connsiteY363" fmla="*/ 1384629 h 1536928"/>
                <a:gd name="connsiteX364" fmla="*/ 1894152 w 3108995"/>
                <a:gd name="connsiteY364" fmla="*/ 1379691 h 1536928"/>
                <a:gd name="connsiteX365" fmla="*/ 1885045 w 3108995"/>
                <a:gd name="connsiteY365" fmla="*/ 1380189 h 1536928"/>
                <a:gd name="connsiteX366" fmla="*/ 1885045 w 3108995"/>
                <a:gd name="connsiteY366" fmla="*/ 1382284 h 1536928"/>
                <a:gd name="connsiteX367" fmla="*/ 1871796 w 3108995"/>
                <a:gd name="connsiteY367" fmla="*/ 1386699 h 1536928"/>
                <a:gd name="connsiteX368" fmla="*/ 1858822 w 3108995"/>
                <a:gd name="connsiteY368" fmla="*/ 1388769 h 1536928"/>
                <a:gd name="connsiteX369" fmla="*/ 1849990 w 3108995"/>
                <a:gd name="connsiteY369" fmla="*/ 1391612 h 1536928"/>
                <a:gd name="connsiteX370" fmla="*/ 1844276 w 3108995"/>
                <a:gd name="connsiteY370" fmla="*/ 1392136 h 1536928"/>
                <a:gd name="connsiteX371" fmla="*/ 1839585 w 3108995"/>
                <a:gd name="connsiteY371" fmla="*/ 1391612 h 1536928"/>
                <a:gd name="connsiteX372" fmla="*/ 1835942 w 3108995"/>
                <a:gd name="connsiteY372" fmla="*/ 1390590 h 1536928"/>
                <a:gd name="connsiteX373" fmla="*/ 1831277 w 3108995"/>
                <a:gd name="connsiteY373" fmla="*/ 1391088 h 1536928"/>
                <a:gd name="connsiteX374" fmla="*/ 1827634 w 3108995"/>
                <a:gd name="connsiteY374" fmla="*/ 1390590 h 1536928"/>
                <a:gd name="connsiteX375" fmla="*/ 1815683 w 3108995"/>
                <a:gd name="connsiteY375" fmla="*/ 1390839 h 1536928"/>
                <a:gd name="connsiteX376" fmla="*/ 1814660 w 3108995"/>
                <a:gd name="connsiteY376" fmla="*/ 1388769 h 1536928"/>
                <a:gd name="connsiteX377" fmla="*/ 1803481 w 3108995"/>
                <a:gd name="connsiteY377" fmla="*/ 1391612 h 1536928"/>
                <a:gd name="connsiteX378" fmla="*/ 1802185 w 3108995"/>
                <a:gd name="connsiteY378" fmla="*/ 1390066 h 1536928"/>
                <a:gd name="connsiteX379" fmla="*/ 1797494 w 3108995"/>
                <a:gd name="connsiteY379" fmla="*/ 1395777 h 1536928"/>
                <a:gd name="connsiteX380" fmla="*/ 1792304 w 3108995"/>
                <a:gd name="connsiteY380" fmla="*/ 1399943 h 1536928"/>
                <a:gd name="connsiteX381" fmla="*/ 1789185 w 3108995"/>
                <a:gd name="connsiteY381" fmla="*/ 1401763 h 1536928"/>
                <a:gd name="connsiteX382" fmla="*/ 1786341 w 3108995"/>
                <a:gd name="connsiteY382" fmla="*/ 1401763 h 1536928"/>
                <a:gd name="connsiteX383" fmla="*/ 1784519 w 3108995"/>
                <a:gd name="connsiteY383" fmla="*/ 1402786 h 1536928"/>
                <a:gd name="connsiteX384" fmla="*/ 1777508 w 3108995"/>
                <a:gd name="connsiteY384" fmla="*/ 1404083 h 1536928"/>
                <a:gd name="connsiteX385" fmla="*/ 1771520 w 3108995"/>
                <a:gd name="connsiteY385" fmla="*/ 1406677 h 1536928"/>
                <a:gd name="connsiteX386" fmla="*/ 1767628 w 3108995"/>
                <a:gd name="connsiteY386" fmla="*/ 1409021 h 1536928"/>
                <a:gd name="connsiteX387" fmla="*/ 1764509 w 3108995"/>
                <a:gd name="connsiteY387" fmla="*/ 1406951 h 1536928"/>
                <a:gd name="connsiteX388" fmla="*/ 1756974 w 3108995"/>
                <a:gd name="connsiteY388" fmla="*/ 1405904 h 1536928"/>
                <a:gd name="connsiteX389" fmla="*/ 1753081 w 3108995"/>
                <a:gd name="connsiteY389" fmla="*/ 1406427 h 1536928"/>
                <a:gd name="connsiteX390" fmla="*/ 1750986 w 3108995"/>
                <a:gd name="connsiteY390" fmla="*/ 1407450 h 1536928"/>
                <a:gd name="connsiteX391" fmla="*/ 1748915 w 3108995"/>
                <a:gd name="connsiteY391" fmla="*/ 1406951 h 1536928"/>
                <a:gd name="connsiteX392" fmla="*/ 1745272 w 3108995"/>
                <a:gd name="connsiteY392" fmla="*/ 1408248 h 1536928"/>
                <a:gd name="connsiteX393" fmla="*/ 1735941 w 3108995"/>
                <a:gd name="connsiteY393" fmla="*/ 1405380 h 1536928"/>
                <a:gd name="connsiteX394" fmla="*/ 1732822 w 3108995"/>
                <a:gd name="connsiteY394" fmla="*/ 1405130 h 1536928"/>
                <a:gd name="connsiteX395" fmla="*/ 1727882 w 3108995"/>
                <a:gd name="connsiteY395" fmla="*/ 1407999 h 1536928"/>
                <a:gd name="connsiteX396" fmla="*/ 1729428 w 3108995"/>
                <a:gd name="connsiteY396" fmla="*/ 1409545 h 1536928"/>
                <a:gd name="connsiteX397" fmla="*/ 1729428 w 3108995"/>
                <a:gd name="connsiteY397" fmla="*/ 1411615 h 1536928"/>
                <a:gd name="connsiteX398" fmla="*/ 1731250 w 3108995"/>
                <a:gd name="connsiteY398" fmla="*/ 1414733 h 1536928"/>
                <a:gd name="connsiteX399" fmla="*/ 1731250 w 3108995"/>
                <a:gd name="connsiteY399" fmla="*/ 1417601 h 1536928"/>
                <a:gd name="connsiteX400" fmla="*/ 1729179 w 3108995"/>
                <a:gd name="connsiteY400" fmla="*/ 1421492 h 1536928"/>
                <a:gd name="connsiteX401" fmla="*/ 1723714 w 3108995"/>
                <a:gd name="connsiteY401" fmla="*/ 1425657 h 1536928"/>
                <a:gd name="connsiteX402" fmla="*/ 1715655 w 3108995"/>
                <a:gd name="connsiteY402" fmla="*/ 1429548 h 1536928"/>
                <a:gd name="connsiteX403" fmla="*/ 1711764 w 3108995"/>
                <a:gd name="connsiteY403" fmla="*/ 1430845 h 1536928"/>
                <a:gd name="connsiteX404" fmla="*/ 1707097 w 3108995"/>
                <a:gd name="connsiteY404" fmla="*/ 1435259 h 1536928"/>
                <a:gd name="connsiteX405" fmla="*/ 1705026 w 3108995"/>
                <a:gd name="connsiteY405" fmla="*/ 1443041 h 1536928"/>
                <a:gd name="connsiteX406" fmla="*/ 1705026 w 3108995"/>
                <a:gd name="connsiteY406" fmla="*/ 1447455 h 1536928"/>
                <a:gd name="connsiteX407" fmla="*/ 1702681 w 3108995"/>
                <a:gd name="connsiteY407" fmla="*/ 1458879 h 1536928"/>
                <a:gd name="connsiteX408" fmla="*/ 1700086 w 3108995"/>
                <a:gd name="connsiteY408" fmla="*/ 1462271 h 1536928"/>
                <a:gd name="connsiteX409" fmla="*/ 1698789 w 3108995"/>
                <a:gd name="connsiteY409" fmla="*/ 1467982 h 1536928"/>
                <a:gd name="connsiteX410" fmla="*/ 1695670 w 3108995"/>
                <a:gd name="connsiteY410" fmla="*/ 1471100 h 1536928"/>
                <a:gd name="connsiteX411" fmla="*/ 1691503 w 3108995"/>
                <a:gd name="connsiteY411" fmla="*/ 1473170 h 1536928"/>
                <a:gd name="connsiteX412" fmla="*/ 1688659 w 3108995"/>
                <a:gd name="connsiteY412" fmla="*/ 1473419 h 1536928"/>
                <a:gd name="connsiteX413" fmla="*/ 1686837 w 3108995"/>
                <a:gd name="connsiteY413" fmla="*/ 1472396 h 1536928"/>
                <a:gd name="connsiteX414" fmla="*/ 1685540 w 3108995"/>
                <a:gd name="connsiteY414" fmla="*/ 1469528 h 1536928"/>
                <a:gd name="connsiteX415" fmla="*/ 1683968 w 3108995"/>
                <a:gd name="connsiteY415" fmla="*/ 1469803 h 1536928"/>
                <a:gd name="connsiteX416" fmla="*/ 1681623 w 3108995"/>
                <a:gd name="connsiteY416" fmla="*/ 1472646 h 1536928"/>
                <a:gd name="connsiteX417" fmla="*/ 1676433 w 3108995"/>
                <a:gd name="connsiteY417" fmla="*/ 1473419 h 1536928"/>
                <a:gd name="connsiteX418" fmla="*/ 1673838 w 3108995"/>
                <a:gd name="connsiteY418" fmla="*/ 1475240 h 1536928"/>
                <a:gd name="connsiteX419" fmla="*/ 1669422 w 3108995"/>
                <a:gd name="connsiteY419" fmla="*/ 1477060 h 1536928"/>
                <a:gd name="connsiteX420" fmla="*/ 1666827 w 3108995"/>
                <a:gd name="connsiteY420" fmla="*/ 1479654 h 1536928"/>
                <a:gd name="connsiteX421" fmla="*/ 1665006 w 3108995"/>
                <a:gd name="connsiteY421" fmla="*/ 1481475 h 1536928"/>
                <a:gd name="connsiteX422" fmla="*/ 1661114 w 3108995"/>
                <a:gd name="connsiteY422" fmla="*/ 1483820 h 1536928"/>
                <a:gd name="connsiteX423" fmla="*/ 1659541 w 3108995"/>
                <a:gd name="connsiteY423" fmla="*/ 1486164 h 1536928"/>
                <a:gd name="connsiteX424" fmla="*/ 1660065 w 3108995"/>
                <a:gd name="connsiteY424" fmla="*/ 1490579 h 1536928"/>
                <a:gd name="connsiteX425" fmla="*/ 1659541 w 3108995"/>
                <a:gd name="connsiteY425" fmla="*/ 1494719 h 1536928"/>
                <a:gd name="connsiteX426" fmla="*/ 1657221 w 3108995"/>
                <a:gd name="connsiteY426" fmla="*/ 1497063 h 1536928"/>
                <a:gd name="connsiteX427" fmla="*/ 1653055 w 3108995"/>
                <a:gd name="connsiteY427" fmla="*/ 1493173 h 1536928"/>
                <a:gd name="connsiteX428" fmla="*/ 1647091 w 3108995"/>
                <a:gd name="connsiteY428" fmla="*/ 1494993 h 1536928"/>
                <a:gd name="connsiteX429" fmla="*/ 1640330 w 3108995"/>
                <a:gd name="connsiteY429" fmla="*/ 1498111 h 1536928"/>
                <a:gd name="connsiteX430" fmla="*/ 1638259 w 3108995"/>
                <a:gd name="connsiteY430" fmla="*/ 1497837 h 1536928"/>
                <a:gd name="connsiteX431" fmla="*/ 1632021 w 3108995"/>
                <a:gd name="connsiteY431" fmla="*/ 1499408 h 1536928"/>
                <a:gd name="connsiteX432" fmla="*/ 1628628 w 3108995"/>
                <a:gd name="connsiteY432" fmla="*/ 1501229 h 1536928"/>
                <a:gd name="connsiteX433" fmla="*/ 1623438 w 3108995"/>
                <a:gd name="connsiteY433" fmla="*/ 1503024 h 1536928"/>
                <a:gd name="connsiteX434" fmla="*/ 1616951 w 3108995"/>
                <a:gd name="connsiteY434" fmla="*/ 1504595 h 1536928"/>
                <a:gd name="connsiteX435" fmla="*/ 1613832 w 3108995"/>
                <a:gd name="connsiteY435" fmla="*/ 1507713 h 1536928"/>
                <a:gd name="connsiteX436" fmla="*/ 1611487 w 3108995"/>
                <a:gd name="connsiteY436" fmla="*/ 1506416 h 1536928"/>
                <a:gd name="connsiteX437" fmla="*/ 1606023 w 3108995"/>
                <a:gd name="connsiteY437" fmla="*/ 1507189 h 1536928"/>
                <a:gd name="connsiteX438" fmla="*/ 1599535 w 3108995"/>
                <a:gd name="connsiteY438" fmla="*/ 1507189 h 1536928"/>
                <a:gd name="connsiteX439" fmla="*/ 1592774 w 3108995"/>
                <a:gd name="connsiteY439" fmla="*/ 1508237 h 1536928"/>
                <a:gd name="connsiteX440" fmla="*/ 1587584 w 3108995"/>
                <a:gd name="connsiteY440" fmla="*/ 1511080 h 1536928"/>
                <a:gd name="connsiteX441" fmla="*/ 1581871 w 3108995"/>
                <a:gd name="connsiteY441" fmla="*/ 1513425 h 1536928"/>
                <a:gd name="connsiteX442" fmla="*/ 1576930 w 3108995"/>
                <a:gd name="connsiteY442" fmla="*/ 1516293 h 1536928"/>
                <a:gd name="connsiteX443" fmla="*/ 1571990 w 3108995"/>
                <a:gd name="connsiteY443" fmla="*/ 1519411 h 1536928"/>
                <a:gd name="connsiteX444" fmla="*/ 1566276 w 3108995"/>
                <a:gd name="connsiteY444" fmla="*/ 1524075 h 1536928"/>
                <a:gd name="connsiteX445" fmla="*/ 1564729 w 3108995"/>
                <a:gd name="connsiteY445" fmla="*/ 1527192 h 1536928"/>
                <a:gd name="connsiteX446" fmla="*/ 1555124 w 3108995"/>
                <a:gd name="connsiteY446" fmla="*/ 1525371 h 1536928"/>
                <a:gd name="connsiteX447" fmla="*/ 1550433 w 3108995"/>
                <a:gd name="connsiteY447" fmla="*/ 1523301 h 1536928"/>
                <a:gd name="connsiteX448" fmla="*/ 1545243 w 3108995"/>
                <a:gd name="connsiteY448" fmla="*/ 1520433 h 1536928"/>
                <a:gd name="connsiteX449" fmla="*/ 1540552 w 3108995"/>
                <a:gd name="connsiteY449" fmla="*/ 1523825 h 1536928"/>
                <a:gd name="connsiteX450" fmla="*/ 1535113 w 3108995"/>
                <a:gd name="connsiteY450" fmla="*/ 1525371 h 1536928"/>
                <a:gd name="connsiteX451" fmla="*/ 1531994 w 3108995"/>
                <a:gd name="connsiteY451" fmla="*/ 1524598 h 1536928"/>
                <a:gd name="connsiteX452" fmla="*/ 1528601 w 3108995"/>
                <a:gd name="connsiteY452" fmla="*/ 1530035 h 1536928"/>
                <a:gd name="connsiteX453" fmla="*/ 1524983 w 3108995"/>
                <a:gd name="connsiteY453" fmla="*/ 1534724 h 1536928"/>
                <a:gd name="connsiteX454" fmla="*/ 1519768 w 3108995"/>
                <a:gd name="connsiteY454" fmla="*/ 1531083 h 1536928"/>
                <a:gd name="connsiteX455" fmla="*/ 1517448 w 3108995"/>
                <a:gd name="connsiteY455" fmla="*/ 1533677 h 1536928"/>
                <a:gd name="connsiteX456" fmla="*/ 1514579 w 3108995"/>
                <a:gd name="connsiteY456" fmla="*/ 1534201 h 1536928"/>
                <a:gd name="connsiteX457" fmla="*/ 1508615 w 3108995"/>
                <a:gd name="connsiteY457" fmla="*/ 1536545 h 1536928"/>
                <a:gd name="connsiteX458" fmla="*/ 1496914 w 3108995"/>
                <a:gd name="connsiteY458" fmla="*/ 1535248 h 1536928"/>
                <a:gd name="connsiteX459" fmla="*/ 1495092 w 3108995"/>
                <a:gd name="connsiteY459" fmla="*/ 1535248 h 1536928"/>
                <a:gd name="connsiteX460" fmla="*/ 1490426 w 3108995"/>
                <a:gd name="connsiteY460" fmla="*/ 1532380 h 1536928"/>
                <a:gd name="connsiteX461" fmla="*/ 1486783 w 3108995"/>
                <a:gd name="connsiteY461" fmla="*/ 1531083 h 1536928"/>
                <a:gd name="connsiteX462" fmla="*/ 1484962 w 3108995"/>
                <a:gd name="connsiteY462" fmla="*/ 1528215 h 1536928"/>
                <a:gd name="connsiteX463" fmla="*/ 1488855 w 3108995"/>
                <a:gd name="connsiteY463" fmla="*/ 1526394 h 1536928"/>
                <a:gd name="connsiteX464" fmla="*/ 1487307 w 3108995"/>
                <a:gd name="connsiteY464" fmla="*/ 1523551 h 1536928"/>
                <a:gd name="connsiteX465" fmla="*/ 1490951 w 3108995"/>
                <a:gd name="connsiteY465" fmla="*/ 1521979 h 1536928"/>
                <a:gd name="connsiteX466" fmla="*/ 1495616 w 3108995"/>
                <a:gd name="connsiteY466" fmla="*/ 1515245 h 1536928"/>
                <a:gd name="connsiteX467" fmla="*/ 1501080 w 3108995"/>
                <a:gd name="connsiteY467" fmla="*/ 1510307 h 1536928"/>
                <a:gd name="connsiteX468" fmla="*/ 1509139 w 3108995"/>
                <a:gd name="connsiteY468" fmla="*/ 1506142 h 1536928"/>
                <a:gd name="connsiteX469" fmla="*/ 1515103 w 3108995"/>
                <a:gd name="connsiteY469" fmla="*/ 1502251 h 1536928"/>
                <a:gd name="connsiteX470" fmla="*/ 1511210 w 3108995"/>
                <a:gd name="connsiteY470" fmla="*/ 1494719 h 1536928"/>
                <a:gd name="connsiteX471" fmla="*/ 1514579 w 3108995"/>
                <a:gd name="connsiteY471" fmla="*/ 1492374 h 1536928"/>
                <a:gd name="connsiteX472" fmla="*/ 1519519 w 3108995"/>
                <a:gd name="connsiteY472" fmla="*/ 1490579 h 1536928"/>
                <a:gd name="connsiteX473" fmla="*/ 1520567 w 3108995"/>
                <a:gd name="connsiteY473" fmla="*/ 1488758 h 1536928"/>
                <a:gd name="connsiteX474" fmla="*/ 1519519 w 3108995"/>
                <a:gd name="connsiteY474" fmla="*/ 1485117 h 1536928"/>
                <a:gd name="connsiteX475" fmla="*/ 1534339 w 3108995"/>
                <a:gd name="connsiteY475" fmla="*/ 1482523 h 1536928"/>
                <a:gd name="connsiteX476" fmla="*/ 1534339 w 3108995"/>
                <a:gd name="connsiteY476" fmla="*/ 1478357 h 1536928"/>
                <a:gd name="connsiteX477" fmla="*/ 1533292 w 3108995"/>
                <a:gd name="connsiteY477" fmla="*/ 1472396 h 1536928"/>
                <a:gd name="connsiteX478" fmla="*/ 1532243 w 3108995"/>
                <a:gd name="connsiteY478" fmla="*/ 1464066 h 1536928"/>
                <a:gd name="connsiteX479" fmla="*/ 1529923 w 3108995"/>
                <a:gd name="connsiteY479" fmla="*/ 1457582 h 1536928"/>
                <a:gd name="connsiteX480" fmla="*/ 1527054 w 3108995"/>
                <a:gd name="connsiteY480" fmla="*/ 1454215 h 1536928"/>
                <a:gd name="connsiteX481" fmla="*/ 1523162 w 3108995"/>
                <a:gd name="connsiteY481" fmla="*/ 1455512 h 1536928"/>
                <a:gd name="connsiteX482" fmla="*/ 1517173 w 3108995"/>
                <a:gd name="connsiteY482" fmla="*/ 1459402 h 1536928"/>
                <a:gd name="connsiteX483" fmla="*/ 1517173 w 3108995"/>
                <a:gd name="connsiteY483" fmla="*/ 1460974 h 1536928"/>
                <a:gd name="connsiteX484" fmla="*/ 1511984 w 3108995"/>
                <a:gd name="connsiteY484" fmla="*/ 1461472 h 1536928"/>
                <a:gd name="connsiteX485" fmla="*/ 1507817 w 3108995"/>
                <a:gd name="connsiteY485" fmla="*/ 1463293 h 1536928"/>
                <a:gd name="connsiteX486" fmla="*/ 1507568 w 3108995"/>
                <a:gd name="connsiteY486" fmla="*/ 1461996 h 1536928"/>
                <a:gd name="connsiteX487" fmla="*/ 1515876 w 3108995"/>
                <a:gd name="connsiteY487" fmla="*/ 1456534 h 1536928"/>
                <a:gd name="connsiteX488" fmla="*/ 1518471 w 3108995"/>
                <a:gd name="connsiteY488" fmla="*/ 1451870 h 1536928"/>
                <a:gd name="connsiteX489" fmla="*/ 1517448 w 3108995"/>
                <a:gd name="connsiteY489" fmla="*/ 1444338 h 1536928"/>
                <a:gd name="connsiteX490" fmla="*/ 1514329 w 3108995"/>
                <a:gd name="connsiteY490" fmla="*/ 1438876 h 1536928"/>
                <a:gd name="connsiteX491" fmla="*/ 1511460 w 3108995"/>
                <a:gd name="connsiteY491" fmla="*/ 1434985 h 1536928"/>
                <a:gd name="connsiteX492" fmla="*/ 1522887 w 3108995"/>
                <a:gd name="connsiteY492" fmla="*/ 1415257 h 1536928"/>
                <a:gd name="connsiteX493" fmla="*/ 1517698 w 3108995"/>
                <a:gd name="connsiteY493" fmla="*/ 1409271 h 1536928"/>
                <a:gd name="connsiteX494" fmla="*/ 1528102 w 3108995"/>
                <a:gd name="connsiteY494" fmla="*/ 1401738 h 1536928"/>
                <a:gd name="connsiteX495" fmla="*/ 1533541 w 3108995"/>
                <a:gd name="connsiteY495" fmla="*/ 1398371 h 1536928"/>
                <a:gd name="connsiteX496" fmla="*/ 1543671 w 3108995"/>
                <a:gd name="connsiteY496" fmla="*/ 1389018 h 1536928"/>
                <a:gd name="connsiteX497" fmla="*/ 1535886 w 3108995"/>
                <a:gd name="connsiteY497" fmla="*/ 1389018 h 1536928"/>
                <a:gd name="connsiteX498" fmla="*/ 1536660 w 3108995"/>
                <a:gd name="connsiteY498" fmla="*/ 1382259 h 1536928"/>
                <a:gd name="connsiteX499" fmla="*/ 1536660 w 3108995"/>
                <a:gd name="connsiteY499" fmla="*/ 1379142 h 1536928"/>
                <a:gd name="connsiteX500" fmla="*/ 1534589 w 3108995"/>
                <a:gd name="connsiteY500" fmla="*/ 1375251 h 1536928"/>
                <a:gd name="connsiteX501" fmla="*/ 1534339 w 3108995"/>
                <a:gd name="connsiteY501" fmla="*/ 1372657 h 1536928"/>
                <a:gd name="connsiteX502" fmla="*/ 1529125 w 3108995"/>
                <a:gd name="connsiteY502" fmla="*/ 1366422 h 1536928"/>
                <a:gd name="connsiteX503" fmla="*/ 1524459 w 3108995"/>
                <a:gd name="connsiteY503" fmla="*/ 1364102 h 1536928"/>
                <a:gd name="connsiteX504" fmla="*/ 1519793 w 3108995"/>
                <a:gd name="connsiteY504" fmla="*/ 1363055 h 1536928"/>
                <a:gd name="connsiteX505" fmla="*/ 1516924 w 3108995"/>
                <a:gd name="connsiteY505" fmla="*/ 1362805 h 1536928"/>
                <a:gd name="connsiteX506" fmla="*/ 1511210 w 3108995"/>
                <a:gd name="connsiteY506" fmla="*/ 1361483 h 1536928"/>
                <a:gd name="connsiteX507" fmla="*/ 1512757 w 3108995"/>
                <a:gd name="connsiteY507" fmla="*/ 1351108 h 1536928"/>
                <a:gd name="connsiteX508" fmla="*/ 1512258 w 3108995"/>
                <a:gd name="connsiteY508" fmla="*/ 1344100 h 1536928"/>
                <a:gd name="connsiteX509" fmla="*/ 1511210 w 3108995"/>
                <a:gd name="connsiteY509" fmla="*/ 1333699 h 1536928"/>
                <a:gd name="connsiteX510" fmla="*/ 1509913 w 3108995"/>
                <a:gd name="connsiteY510" fmla="*/ 1330856 h 1536928"/>
                <a:gd name="connsiteX511" fmla="*/ 1505746 w 3108995"/>
                <a:gd name="connsiteY511" fmla="*/ 1333450 h 1536928"/>
                <a:gd name="connsiteX512" fmla="*/ 1503675 w 3108995"/>
                <a:gd name="connsiteY512" fmla="*/ 1330581 h 1536928"/>
                <a:gd name="connsiteX513" fmla="*/ 1500831 w 3108995"/>
                <a:gd name="connsiteY513" fmla="*/ 1329035 h 1536928"/>
                <a:gd name="connsiteX514" fmla="*/ 1496914 w 3108995"/>
                <a:gd name="connsiteY514" fmla="*/ 1326167 h 1536928"/>
                <a:gd name="connsiteX515" fmla="*/ 1495891 w 3108995"/>
                <a:gd name="connsiteY515" fmla="*/ 1323324 h 1536928"/>
                <a:gd name="connsiteX516" fmla="*/ 1493021 w 3108995"/>
                <a:gd name="connsiteY516" fmla="*/ 1322800 h 1536928"/>
                <a:gd name="connsiteX517" fmla="*/ 1489129 w 3108995"/>
                <a:gd name="connsiteY517" fmla="*/ 1323324 h 1536928"/>
                <a:gd name="connsiteX518" fmla="*/ 1487307 w 3108995"/>
                <a:gd name="connsiteY518" fmla="*/ 1321253 h 1536928"/>
                <a:gd name="connsiteX519" fmla="*/ 1488106 w 3108995"/>
                <a:gd name="connsiteY519" fmla="*/ 1316814 h 1536928"/>
                <a:gd name="connsiteX520" fmla="*/ 1487307 w 3108995"/>
                <a:gd name="connsiteY520" fmla="*/ 1315517 h 1536928"/>
                <a:gd name="connsiteX521" fmla="*/ 1486285 w 3108995"/>
                <a:gd name="connsiteY521" fmla="*/ 1309806 h 1536928"/>
                <a:gd name="connsiteX522" fmla="*/ 1483665 w 3108995"/>
                <a:gd name="connsiteY522" fmla="*/ 1307736 h 1536928"/>
                <a:gd name="connsiteX523" fmla="*/ 1486010 w 3108995"/>
                <a:gd name="connsiteY523" fmla="*/ 1304368 h 1536928"/>
                <a:gd name="connsiteX524" fmla="*/ 1483416 w 3108995"/>
                <a:gd name="connsiteY524" fmla="*/ 1301251 h 1536928"/>
                <a:gd name="connsiteX525" fmla="*/ 1481594 w 3108995"/>
                <a:gd name="connsiteY525" fmla="*/ 1300727 h 1536928"/>
                <a:gd name="connsiteX526" fmla="*/ 1480297 w 3108995"/>
                <a:gd name="connsiteY526" fmla="*/ 1297609 h 1536928"/>
                <a:gd name="connsiteX527" fmla="*/ 1476404 w 3108995"/>
                <a:gd name="connsiteY527" fmla="*/ 1295789 h 1536928"/>
                <a:gd name="connsiteX528" fmla="*/ 1475631 w 3108995"/>
                <a:gd name="connsiteY528" fmla="*/ 1292945 h 1536928"/>
                <a:gd name="connsiteX529" fmla="*/ 1470940 w 3108995"/>
                <a:gd name="connsiteY529" fmla="*/ 1288780 h 1536928"/>
                <a:gd name="connsiteX530" fmla="*/ 1471464 w 3108995"/>
                <a:gd name="connsiteY530" fmla="*/ 1287234 h 1536928"/>
                <a:gd name="connsiteX531" fmla="*/ 1468345 w 3108995"/>
                <a:gd name="connsiteY531" fmla="*/ 1280475 h 1536928"/>
                <a:gd name="connsiteX532" fmla="*/ 1469643 w 3108995"/>
                <a:gd name="connsiteY532" fmla="*/ 1277357 h 1536928"/>
                <a:gd name="connsiteX533" fmla="*/ 1468594 w 3108995"/>
                <a:gd name="connsiteY533" fmla="*/ 1275811 h 1536928"/>
                <a:gd name="connsiteX534" fmla="*/ 1463405 w 3108995"/>
                <a:gd name="connsiteY534" fmla="*/ 1274763 h 1536928"/>
                <a:gd name="connsiteX535" fmla="*/ 1460036 w 3108995"/>
                <a:gd name="connsiteY535" fmla="*/ 1280724 h 1536928"/>
                <a:gd name="connsiteX536" fmla="*/ 1457167 w 3108995"/>
                <a:gd name="connsiteY536" fmla="*/ 1281772 h 1536928"/>
                <a:gd name="connsiteX537" fmla="*/ 1452751 w 3108995"/>
                <a:gd name="connsiteY537" fmla="*/ 1285937 h 1536928"/>
                <a:gd name="connsiteX538" fmla="*/ 1447037 w 3108995"/>
                <a:gd name="connsiteY538" fmla="*/ 1290077 h 1536928"/>
                <a:gd name="connsiteX539" fmla="*/ 1443145 w 3108995"/>
                <a:gd name="connsiteY539" fmla="*/ 1297086 h 1536928"/>
                <a:gd name="connsiteX540" fmla="*/ 1440026 w 3108995"/>
                <a:gd name="connsiteY540" fmla="*/ 1295539 h 1536928"/>
                <a:gd name="connsiteX541" fmla="*/ 1421064 w 3108995"/>
                <a:gd name="connsiteY541" fmla="*/ 1287483 h 1536928"/>
                <a:gd name="connsiteX542" fmla="*/ 1413529 w 3108995"/>
                <a:gd name="connsiteY542" fmla="*/ 1285413 h 1536928"/>
                <a:gd name="connsiteX543" fmla="*/ 1399232 w 3108995"/>
                <a:gd name="connsiteY543" fmla="*/ 1282545 h 1536928"/>
                <a:gd name="connsiteX544" fmla="*/ 1391173 w 3108995"/>
                <a:gd name="connsiteY544" fmla="*/ 1282046 h 1536928"/>
                <a:gd name="connsiteX545" fmla="*/ 1375853 w 3108995"/>
                <a:gd name="connsiteY545" fmla="*/ 1280225 h 1536928"/>
                <a:gd name="connsiteX546" fmla="*/ 1371687 w 3108995"/>
                <a:gd name="connsiteY546" fmla="*/ 1279427 h 1536928"/>
                <a:gd name="connsiteX547" fmla="*/ 1361831 w 3108995"/>
                <a:gd name="connsiteY547" fmla="*/ 1276060 h 1536928"/>
                <a:gd name="connsiteX548" fmla="*/ 1348058 w 3108995"/>
                <a:gd name="connsiteY548" fmla="*/ 1271646 h 1536928"/>
                <a:gd name="connsiteX549" fmla="*/ 1348058 w 3108995"/>
                <a:gd name="connsiteY549" fmla="*/ 1272693 h 1536928"/>
                <a:gd name="connsiteX550" fmla="*/ 1346237 w 3108995"/>
                <a:gd name="connsiteY550" fmla="*/ 1271895 h 1536928"/>
                <a:gd name="connsiteX551" fmla="*/ 1348582 w 3108995"/>
                <a:gd name="connsiteY551" fmla="*/ 1264637 h 1536928"/>
                <a:gd name="connsiteX552" fmla="*/ 1350903 w 3108995"/>
                <a:gd name="connsiteY552" fmla="*/ 1246455 h 1536928"/>
                <a:gd name="connsiteX553" fmla="*/ 1356117 w 3108995"/>
                <a:gd name="connsiteY553" fmla="*/ 1234259 h 1536928"/>
                <a:gd name="connsiteX554" fmla="*/ 1358438 w 3108995"/>
                <a:gd name="connsiteY554" fmla="*/ 1235805 h 1536928"/>
                <a:gd name="connsiteX555" fmla="*/ 1363653 w 3108995"/>
                <a:gd name="connsiteY555" fmla="*/ 1232688 h 1536928"/>
                <a:gd name="connsiteX556" fmla="*/ 1369890 w 3108995"/>
                <a:gd name="connsiteY556" fmla="*/ 1230343 h 1536928"/>
                <a:gd name="connsiteX557" fmla="*/ 1376377 w 3108995"/>
                <a:gd name="connsiteY557" fmla="*/ 1226727 h 1536928"/>
                <a:gd name="connsiteX558" fmla="*/ 1382615 w 3108995"/>
                <a:gd name="connsiteY558" fmla="*/ 1221015 h 1536928"/>
                <a:gd name="connsiteX559" fmla="*/ 1383912 w 3108995"/>
                <a:gd name="connsiteY559" fmla="*/ 1216850 h 1536928"/>
                <a:gd name="connsiteX560" fmla="*/ 1386507 w 3108995"/>
                <a:gd name="connsiteY560" fmla="*/ 1213732 h 1536928"/>
                <a:gd name="connsiteX561" fmla="*/ 1388852 w 3108995"/>
                <a:gd name="connsiteY561" fmla="*/ 1212685 h 1536928"/>
                <a:gd name="connsiteX562" fmla="*/ 1390150 w 3108995"/>
                <a:gd name="connsiteY562" fmla="*/ 1205951 h 1536928"/>
                <a:gd name="connsiteX563" fmla="*/ 1389876 w 3108995"/>
                <a:gd name="connsiteY563" fmla="*/ 1203082 h 1536928"/>
                <a:gd name="connsiteX564" fmla="*/ 1387805 w 3108995"/>
                <a:gd name="connsiteY564" fmla="*/ 1201262 h 1536928"/>
                <a:gd name="connsiteX565" fmla="*/ 1385983 w 3108995"/>
                <a:gd name="connsiteY565" fmla="*/ 1198668 h 1536928"/>
                <a:gd name="connsiteX566" fmla="*/ 1383912 w 3108995"/>
                <a:gd name="connsiteY566" fmla="*/ 1197371 h 1536928"/>
                <a:gd name="connsiteX567" fmla="*/ 1377674 w 3108995"/>
                <a:gd name="connsiteY567" fmla="*/ 1206724 h 1536928"/>
                <a:gd name="connsiteX568" fmla="*/ 1368593 w 3108995"/>
                <a:gd name="connsiteY568" fmla="*/ 1204379 h 1536928"/>
                <a:gd name="connsiteX569" fmla="*/ 1370139 w 3108995"/>
                <a:gd name="connsiteY569" fmla="*/ 1202309 h 1536928"/>
                <a:gd name="connsiteX570" fmla="*/ 1372210 w 3108995"/>
                <a:gd name="connsiteY570" fmla="*/ 1197121 h 1536928"/>
                <a:gd name="connsiteX571" fmla="*/ 1374805 w 3108995"/>
                <a:gd name="connsiteY571" fmla="*/ 1192433 h 1536928"/>
                <a:gd name="connsiteX572" fmla="*/ 1362604 w 3108995"/>
                <a:gd name="connsiteY572" fmla="*/ 1183604 h 1536928"/>
                <a:gd name="connsiteX573" fmla="*/ 1358188 w 3108995"/>
                <a:gd name="connsiteY573" fmla="*/ 1181533 h 1536928"/>
                <a:gd name="connsiteX574" fmla="*/ 1357140 w 3108995"/>
                <a:gd name="connsiteY574" fmla="*/ 1179463 h 1536928"/>
                <a:gd name="connsiteX575" fmla="*/ 1358438 w 3108995"/>
                <a:gd name="connsiteY575" fmla="*/ 1177892 h 1536928"/>
                <a:gd name="connsiteX576" fmla="*/ 1351426 w 3108995"/>
                <a:gd name="connsiteY576" fmla="*/ 1173727 h 1536928"/>
                <a:gd name="connsiteX577" fmla="*/ 1348582 w 3108995"/>
                <a:gd name="connsiteY577" fmla="*/ 1172954 h 1536928"/>
                <a:gd name="connsiteX578" fmla="*/ 1345713 w 3108995"/>
                <a:gd name="connsiteY578" fmla="*/ 1171407 h 1536928"/>
                <a:gd name="connsiteX579" fmla="*/ 1347809 w 3108995"/>
                <a:gd name="connsiteY579" fmla="*/ 1166195 h 1536928"/>
                <a:gd name="connsiteX580" fmla="*/ 1350903 w 3108995"/>
                <a:gd name="connsiteY580" fmla="*/ 1160483 h 1536928"/>
                <a:gd name="connsiteX581" fmla="*/ 1357415 w 3108995"/>
                <a:gd name="connsiteY581" fmla="*/ 1157116 h 1536928"/>
                <a:gd name="connsiteX582" fmla="*/ 1372734 w 3108995"/>
                <a:gd name="connsiteY582" fmla="*/ 1137886 h 1536928"/>
                <a:gd name="connsiteX583" fmla="*/ 1373258 w 3108995"/>
                <a:gd name="connsiteY583" fmla="*/ 1136091 h 1536928"/>
                <a:gd name="connsiteX584" fmla="*/ 1375853 w 3108995"/>
                <a:gd name="connsiteY584" fmla="*/ 1132973 h 1536928"/>
                <a:gd name="connsiteX585" fmla="*/ 1375329 w 3108995"/>
                <a:gd name="connsiteY585" fmla="*/ 1131676 h 1536928"/>
                <a:gd name="connsiteX586" fmla="*/ 1377924 w 3108995"/>
                <a:gd name="connsiteY586" fmla="*/ 1129057 h 1536928"/>
                <a:gd name="connsiteX587" fmla="*/ 1381317 w 3108995"/>
                <a:gd name="connsiteY587" fmla="*/ 1124393 h 1536928"/>
                <a:gd name="connsiteX588" fmla="*/ 1384162 w 3108995"/>
                <a:gd name="connsiteY588" fmla="*/ 1124917 h 1536928"/>
                <a:gd name="connsiteX589" fmla="*/ 1388328 w 3108995"/>
                <a:gd name="connsiteY589" fmla="*/ 1123869 h 1536928"/>
                <a:gd name="connsiteX590" fmla="*/ 1387031 w 3108995"/>
                <a:gd name="connsiteY590" fmla="*/ 1115564 h 1536928"/>
                <a:gd name="connsiteX591" fmla="*/ 1384960 w 3108995"/>
                <a:gd name="connsiteY591" fmla="*/ 1112447 h 1536928"/>
                <a:gd name="connsiteX592" fmla="*/ 1382091 w 3108995"/>
                <a:gd name="connsiteY592" fmla="*/ 1101547 h 1536928"/>
                <a:gd name="connsiteX593" fmla="*/ 1380519 w 3108995"/>
                <a:gd name="connsiteY593" fmla="*/ 1099727 h 1536928"/>
                <a:gd name="connsiteX594" fmla="*/ 1378448 w 3108995"/>
                <a:gd name="connsiteY594" fmla="*/ 1095312 h 1536928"/>
                <a:gd name="connsiteX595" fmla="*/ 1379496 w 3108995"/>
                <a:gd name="connsiteY595" fmla="*/ 1091396 h 1536928"/>
                <a:gd name="connsiteX596" fmla="*/ 1383638 w 3108995"/>
                <a:gd name="connsiteY596" fmla="*/ 1092194 h 1536928"/>
                <a:gd name="connsiteX597" fmla="*/ 1390923 w 3108995"/>
                <a:gd name="connsiteY597" fmla="*/ 1091671 h 1536928"/>
                <a:gd name="connsiteX598" fmla="*/ 1399756 w 3108995"/>
                <a:gd name="connsiteY598" fmla="*/ 1091945 h 1536928"/>
                <a:gd name="connsiteX599" fmla="*/ 1405470 w 3108995"/>
                <a:gd name="connsiteY599" fmla="*/ 1093242 h 1536928"/>
                <a:gd name="connsiteX600" fmla="*/ 1413778 w 3108995"/>
                <a:gd name="connsiteY600" fmla="*/ 1094264 h 1536928"/>
                <a:gd name="connsiteX601" fmla="*/ 1417945 w 3108995"/>
                <a:gd name="connsiteY601" fmla="*/ 1094264 h 1536928"/>
                <a:gd name="connsiteX602" fmla="*/ 1417945 w 3108995"/>
                <a:gd name="connsiteY602" fmla="*/ 1089600 h 1536928"/>
                <a:gd name="connsiteX603" fmla="*/ 1420539 w 3108995"/>
                <a:gd name="connsiteY603" fmla="*/ 1088802 h 1536928"/>
                <a:gd name="connsiteX604" fmla="*/ 1426004 w 3108995"/>
                <a:gd name="connsiteY604" fmla="*/ 1084138 h 1536928"/>
                <a:gd name="connsiteX605" fmla="*/ 1429896 w 3108995"/>
                <a:gd name="connsiteY605" fmla="*/ 1089850 h 1536928"/>
                <a:gd name="connsiteX606" fmla="*/ 1436383 w 3108995"/>
                <a:gd name="connsiteY606" fmla="*/ 1089326 h 1536928"/>
                <a:gd name="connsiteX607" fmla="*/ 1436383 w 3108995"/>
                <a:gd name="connsiteY607" fmla="*/ 1085959 h 1536928"/>
                <a:gd name="connsiteX608" fmla="*/ 1437431 w 3108995"/>
                <a:gd name="connsiteY608" fmla="*/ 1084413 h 1536928"/>
                <a:gd name="connsiteX609" fmla="*/ 1437157 w 3108995"/>
                <a:gd name="connsiteY609" fmla="*/ 1076083 h 1536928"/>
                <a:gd name="connsiteX610" fmla="*/ 1439252 w 3108995"/>
                <a:gd name="connsiteY610" fmla="*/ 1067777 h 1536928"/>
                <a:gd name="connsiteX611" fmla="*/ 1436658 w 3108995"/>
                <a:gd name="connsiteY611" fmla="*/ 1065458 h 1536928"/>
                <a:gd name="connsiteX612" fmla="*/ 1438978 w 3108995"/>
                <a:gd name="connsiteY612" fmla="*/ 1058175 h 1536928"/>
                <a:gd name="connsiteX613" fmla="*/ 1443669 w 3108995"/>
                <a:gd name="connsiteY613" fmla="*/ 1047275 h 1536928"/>
                <a:gd name="connsiteX614" fmla="*/ 1445216 w 3108995"/>
                <a:gd name="connsiteY614" fmla="*/ 1044931 h 1536928"/>
                <a:gd name="connsiteX615" fmla="*/ 1451454 w 3108995"/>
                <a:gd name="connsiteY615" fmla="*/ 1032984 h 1536928"/>
                <a:gd name="connsiteX616" fmla="*/ 1444966 w 3108995"/>
                <a:gd name="connsiteY616" fmla="*/ 1024928 h 1536928"/>
                <a:gd name="connsiteX617" fmla="*/ 1443145 w 3108995"/>
                <a:gd name="connsiteY617" fmla="*/ 1022085 h 1536928"/>
                <a:gd name="connsiteX618" fmla="*/ 1444966 w 3108995"/>
                <a:gd name="connsiteY618" fmla="*/ 1018443 h 1536928"/>
                <a:gd name="connsiteX619" fmla="*/ 1442621 w 3108995"/>
                <a:gd name="connsiteY619" fmla="*/ 1014029 h 1536928"/>
                <a:gd name="connsiteX620" fmla="*/ 1440550 w 3108995"/>
                <a:gd name="connsiteY620" fmla="*/ 1005449 h 1536928"/>
                <a:gd name="connsiteX621" fmla="*/ 1441847 w 3108995"/>
                <a:gd name="connsiteY621" fmla="*/ 1002331 h 1536928"/>
                <a:gd name="connsiteX622" fmla="*/ 1442097 w 3108995"/>
                <a:gd name="connsiteY622" fmla="*/ 999738 h 1536928"/>
                <a:gd name="connsiteX623" fmla="*/ 1440550 w 3108995"/>
                <a:gd name="connsiteY623" fmla="*/ 992979 h 1536928"/>
                <a:gd name="connsiteX624" fmla="*/ 1438205 w 3108995"/>
                <a:gd name="connsiteY624" fmla="*/ 991956 h 1536928"/>
                <a:gd name="connsiteX625" fmla="*/ 1431443 w 3108995"/>
                <a:gd name="connsiteY625" fmla="*/ 990659 h 1536928"/>
                <a:gd name="connsiteX626" fmla="*/ 1430420 w 3108995"/>
                <a:gd name="connsiteY626" fmla="*/ 988564 h 1536928"/>
                <a:gd name="connsiteX627" fmla="*/ 1423908 w 3108995"/>
                <a:gd name="connsiteY627" fmla="*/ 987018 h 1536928"/>
                <a:gd name="connsiteX628" fmla="*/ 1420539 w 3108995"/>
                <a:gd name="connsiteY628" fmla="*/ 985446 h 1536928"/>
                <a:gd name="connsiteX629" fmla="*/ 1414826 w 3108995"/>
                <a:gd name="connsiteY629" fmla="*/ 980009 h 1536928"/>
                <a:gd name="connsiteX630" fmla="*/ 1411183 w 3108995"/>
                <a:gd name="connsiteY630" fmla="*/ 977665 h 1536928"/>
                <a:gd name="connsiteX631" fmla="*/ 1407291 w 3108995"/>
                <a:gd name="connsiteY631" fmla="*/ 974298 h 1536928"/>
                <a:gd name="connsiteX632" fmla="*/ 1398459 w 3108995"/>
                <a:gd name="connsiteY632" fmla="*/ 972726 h 1536928"/>
                <a:gd name="connsiteX633" fmla="*/ 1397685 w 3108995"/>
                <a:gd name="connsiteY633" fmla="*/ 971429 h 1536928"/>
                <a:gd name="connsiteX634" fmla="*/ 1398184 w 3108995"/>
                <a:gd name="connsiteY634" fmla="*/ 967015 h 1536928"/>
                <a:gd name="connsiteX635" fmla="*/ 1397161 w 3108995"/>
                <a:gd name="connsiteY635" fmla="*/ 964172 h 1536928"/>
                <a:gd name="connsiteX636" fmla="*/ 1386757 w 3108995"/>
                <a:gd name="connsiteY636" fmla="*/ 964172 h 1536928"/>
                <a:gd name="connsiteX637" fmla="*/ 1383638 w 3108995"/>
                <a:gd name="connsiteY637" fmla="*/ 963373 h 1536928"/>
                <a:gd name="connsiteX638" fmla="*/ 1378697 w 3108995"/>
                <a:gd name="connsiteY638" fmla="*/ 959757 h 1536928"/>
                <a:gd name="connsiteX639" fmla="*/ 1375853 w 3108995"/>
                <a:gd name="connsiteY639" fmla="*/ 958186 h 1536928"/>
                <a:gd name="connsiteX640" fmla="*/ 1372984 w 3108995"/>
                <a:gd name="connsiteY640" fmla="*/ 951701 h 1536928"/>
                <a:gd name="connsiteX641" fmla="*/ 1371687 w 3108995"/>
                <a:gd name="connsiteY641" fmla="*/ 949880 h 1536928"/>
                <a:gd name="connsiteX642" fmla="*/ 1369865 w 3108995"/>
                <a:gd name="connsiteY642" fmla="*/ 951951 h 1536928"/>
                <a:gd name="connsiteX643" fmla="*/ 1367544 w 3108995"/>
                <a:gd name="connsiteY643" fmla="*/ 952225 h 1536928"/>
                <a:gd name="connsiteX644" fmla="*/ 1359485 w 3108995"/>
                <a:gd name="connsiteY644" fmla="*/ 950654 h 1536928"/>
                <a:gd name="connsiteX645" fmla="*/ 1357415 w 3108995"/>
                <a:gd name="connsiteY645" fmla="*/ 948833 h 1536928"/>
                <a:gd name="connsiteX646" fmla="*/ 1356092 w 3108995"/>
                <a:gd name="connsiteY646" fmla="*/ 944942 h 1536928"/>
                <a:gd name="connsiteX647" fmla="*/ 1354545 w 3108995"/>
                <a:gd name="connsiteY647" fmla="*/ 943121 h 1536928"/>
                <a:gd name="connsiteX648" fmla="*/ 1350653 w 3108995"/>
                <a:gd name="connsiteY648" fmla="*/ 941575 h 1536928"/>
                <a:gd name="connsiteX649" fmla="*/ 1349081 w 3108995"/>
                <a:gd name="connsiteY649" fmla="*/ 936362 h 1536928"/>
                <a:gd name="connsiteX650" fmla="*/ 1343367 w 3108995"/>
                <a:gd name="connsiteY650" fmla="*/ 931948 h 1536928"/>
                <a:gd name="connsiteX651" fmla="*/ 1339750 w 3108995"/>
                <a:gd name="connsiteY651" fmla="*/ 929878 h 1536928"/>
                <a:gd name="connsiteX652" fmla="*/ 1336356 w 3108995"/>
                <a:gd name="connsiteY652" fmla="*/ 928830 h 1536928"/>
                <a:gd name="connsiteX653" fmla="*/ 1330118 w 3108995"/>
                <a:gd name="connsiteY653" fmla="*/ 929628 h 1536928"/>
                <a:gd name="connsiteX654" fmla="*/ 1326751 w 3108995"/>
                <a:gd name="connsiteY654" fmla="*/ 928830 h 1536928"/>
                <a:gd name="connsiteX655" fmla="*/ 1324156 w 3108995"/>
                <a:gd name="connsiteY655" fmla="*/ 925463 h 1536928"/>
                <a:gd name="connsiteX656" fmla="*/ 1319739 w 3108995"/>
                <a:gd name="connsiteY656" fmla="*/ 923642 h 1536928"/>
                <a:gd name="connsiteX657" fmla="*/ 1315323 w 3108995"/>
                <a:gd name="connsiteY657" fmla="*/ 922869 h 1536928"/>
                <a:gd name="connsiteX658" fmla="*/ 1311431 w 3108995"/>
                <a:gd name="connsiteY658" fmla="*/ 921298 h 1536928"/>
                <a:gd name="connsiteX659" fmla="*/ 1307788 w 3108995"/>
                <a:gd name="connsiteY659" fmla="*/ 918205 h 1536928"/>
                <a:gd name="connsiteX660" fmla="*/ 1304145 w 3108995"/>
                <a:gd name="connsiteY660" fmla="*/ 914040 h 1536928"/>
                <a:gd name="connsiteX661" fmla="*/ 1295313 w 3108995"/>
                <a:gd name="connsiteY661" fmla="*/ 904163 h 1536928"/>
                <a:gd name="connsiteX662" fmla="*/ 1287528 w 3108995"/>
                <a:gd name="connsiteY662" fmla="*/ 899749 h 1536928"/>
                <a:gd name="connsiteX663" fmla="*/ 1282588 w 3108995"/>
                <a:gd name="connsiteY663" fmla="*/ 896382 h 1536928"/>
                <a:gd name="connsiteX664" fmla="*/ 1282313 w 3108995"/>
                <a:gd name="connsiteY664" fmla="*/ 894312 h 1536928"/>
                <a:gd name="connsiteX665" fmla="*/ 1291945 w 3108995"/>
                <a:gd name="connsiteY665" fmla="*/ 875331 h 1536928"/>
                <a:gd name="connsiteX666" fmla="*/ 1296086 w 3108995"/>
                <a:gd name="connsiteY666" fmla="*/ 867300 h 1536928"/>
                <a:gd name="connsiteX667" fmla="*/ 1299205 w 3108995"/>
                <a:gd name="connsiteY667" fmla="*/ 863908 h 1536928"/>
                <a:gd name="connsiteX668" fmla="*/ 1296360 w 3108995"/>
                <a:gd name="connsiteY668" fmla="*/ 862362 h 1536928"/>
                <a:gd name="connsiteX669" fmla="*/ 1295836 w 3108995"/>
                <a:gd name="connsiteY669" fmla="*/ 859768 h 1536928"/>
                <a:gd name="connsiteX670" fmla="*/ 1292992 w 3108995"/>
                <a:gd name="connsiteY670" fmla="*/ 856900 h 1536928"/>
                <a:gd name="connsiteX671" fmla="*/ 1290123 w 3108995"/>
                <a:gd name="connsiteY671" fmla="*/ 856900 h 1536928"/>
                <a:gd name="connsiteX672" fmla="*/ 1286480 w 3108995"/>
                <a:gd name="connsiteY672" fmla="*/ 856127 h 1536928"/>
                <a:gd name="connsiteX673" fmla="*/ 1284135 w 3108995"/>
                <a:gd name="connsiteY673" fmla="*/ 854830 h 1536928"/>
                <a:gd name="connsiteX674" fmla="*/ 1282064 w 3108995"/>
                <a:gd name="connsiteY674" fmla="*/ 851712 h 1536928"/>
                <a:gd name="connsiteX675" fmla="*/ 1270637 w 3108995"/>
                <a:gd name="connsiteY675" fmla="*/ 849118 h 1536928"/>
                <a:gd name="connsiteX676" fmla="*/ 1266994 w 3108995"/>
                <a:gd name="connsiteY676" fmla="*/ 847297 h 1536928"/>
                <a:gd name="connsiteX677" fmla="*/ 1263625 w 3108995"/>
                <a:gd name="connsiteY677" fmla="*/ 844180 h 1536928"/>
                <a:gd name="connsiteX678" fmla="*/ 1262328 w 3108995"/>
                <a:gd name="connsiteY678" fmla="*/ 841586 h 1536928"/>
                <a:gd name="connsiteX679" fmla="*/ 1262827 w 3108995"/>
                <a:gd name="connsiteY679" fmla="*/ 839242 h 1536928"/>
                <a:gd name="connsiteX680" fmla="*/ 1263101 w 3108995"/>
                <a:gd name="connsiteY680" fmla="*/ 824452 h 1536928"/>
                <a:gd name="connsiteX681" fmla="*/ 1260756 w 3108995"/>
                <a:gd name="connsiteY681" fmla="*/ 820037 h 1536928"/>
                <a:gd name="connsiteX682" fmla="*/ 1260232 w 3108995"/>
                <a:gd name="connsiteY682" fmla="*/ 817692 h 1536928"/>
                <a:gd name="connsiteX683" fmla="*/ 1257637 w 3108995"/>
                <a:gd name="connsiteY683" fmla="*/ 819763 h 1536928"/>
                <a:gd name="connsiteX684" fmla="*/ 1256340 w 3108995"/>
                <a:gd name="connsiteY684" fmla="*/ 819513 h 1536928"/>
                <a:gd name="connsiteX685" fmla="*/ 1252971 w 3108995"/>
                <a:gd name="connsiteY685" fmla="*/ 823928 h 1536928"/>
                <a:gd name="connsiteX686" fmla="*/ 1249853 w 3108995"/>
                <a:gd name="connsiteY686" fmla="*/ 824177 h 1536928"/>
                <a:gd name="connsiteX687" fmla="*/ 1246734 w 3108995"/>
                <a:gd name="connsiteY687" fmla="*/ 825998 h 1536928"/>
                <a:gd name="connsiteX688" fmla="*/ 1243365 w 3108995"/>
                <a:gd name="connsiteY688" fmla="*/ 825474 h 1536928"/>
                <a:gd name="connsiteX689" fmla="*/ 1240246 w 3108995"/>
                <a:gd name="connsiteY689" fmla="*/ 826522 h 1536928"/>
                <a:gd name="connsiteX690" fmla="*/ 1236853 w 3108995"/>
                <a:gd name="connsiteY690" fmla="*/ 825998 h 1536928"/>
                <a:gd name="connsiteX691" fmla="*/ 1233236 w 3108995"/>
                <a:gd name="connsiteY691" fmla="*/ 823155 h 1536928"/>
                <a:gd name="connsiteX692" fmla="*/ 1228819 w 3108995"/>
                <a:gd name="connsiteY692" fmla="*/ 824701 h 1536928"/>
                <a:gd name="connsiteX693" fmla="*/ 1221783 w 3108995"/>
                <a:gd name="connsiteY693" fmla="*/ 825998 h 1536928"/>
                <a:gd name="connsiteX694" fmla="*/ 1218165 w 3108995"/>
                <a:gd name="connsiteY694" fmla="*/ 828592 h 1536928"/>
                <a:gd name="connsiteX695" fmla="*/ 1216593 w 3108995"/>
                <a:gd name="connsiteY695" fmla="*/ 832757 h 1536928"/>
                <a:gd name="connsiteX696" fmla="*/ 1211154 w 3108995"/>
                <a:gd name="connsiteY696" fmla="*/ 833006 h 1536928"/>
                <a:gd name="connsiteX697" fmla="*/ 1208285 w 3108995"/>
                <a:gd name="connsiteY697" fmla="*/ 835351 h 1536928"/>
                <a:gd name="connsiteX698" fmla="*/ 1204118 w 3108995"/>
                <a:gd name="connsiteY698" fmla="*/ 834827 h 1536928"/>
                <a:gd name="connsiteX699" fmla="*/ 1203345 w 3108995"/>
                <a:gd name="connsiteY699" fmla="*/ 831460 h 1536928"/>
                <a:gd name="connsiteX700" fmla="*/ 1204393 w 3108995"/>
                <a:gd name="connsiteY700" fmla="*/ 828342 h 1536928"/>
                <a:gd name="connsiteX701" fmla="*/ 1198405 w 3108995"/>
                <a:gd name="connsiteY701" fmla="*/ 825474 h 1536928"/>
                <a:gd name="connsiteX702" fmla="*/ 1198155 w 3108995"/>
                <a:gd name="connsiteY702" fmla="*/ 823928 h 1536928"/>
                <a:gd name="connsiteX703" fmla="*/ 1195560 w 3108995"/>
                <a:gd name="connsiteY703" fmla="*/ 822107 h 1536928"/>
                <a:gd name="connsiteX704" fmla="*/ 1194512 w 3108995"/>
                <a:gd name="connsiteY704" fmla="*/ 819239 h 1536928"/>
                <a:gd name="connsiteX705" fmla="*/ 1190870 w 3108995"/>
                <a:gd name="connsiteY705" fmla="*/ 817169 h 1536928"/>
                <a:gd name="connsiteX706" fmla="*/ 1189322 w 3108995"/>
                <a:gd name="connsiteY706" fmla="*/ 815622 h 1536928"/>
                <a:gd name="connsiteX707" fmla="*/ 1186204 w 3108995"/>
                <a:gd name="connsiteY707" fmla="*/ 816121 h 1536928"/>
                <a:gd name="connsiteX708" fmla="*/ 1184132 w 3108995"/>
                <a:gd name="connsiteY708" fmla="*/ 810684 h 1536928"/>
                <a:gd name="connsiteX709" fmla="*/ 1183858 w 3108995"/>
                <a:gd name="connsiteY709" fmla="*/ 808589 h 1536928"/>
                <a:gd name="connsiteX710" fmla="*/ 1185430 w 3108995"/>
                <a:gd name="connsiteY710" fmla="*/ 804973 h 1536928"/>
                <a:gd name="connsiteX711" fmla="*/ 1183858 w 3108995"/>
                <a:gd name="connsiteY711" fmla="*/ 802628 h 1536928"/>
                <a:gd name="connsiteX712" fmla="*/ 1179192 w 3108995"/>
                <a:gd name="connsiteY712" fmla="*/ 801331 h 1536928"/>
                <a:gd name="connsiteX713" fmla="*/ 1177097 w 3108995"/>
                <a:gd name="connsiteY713" fmla="*/ 798214 h 1536928"/>
                <a:gd name="connsiteX714" fmla="*/ 1171383 w 3108995"/>
                <a:gd name="connsiteY714" fmla="*/ 796642 h 1536928"/>
                <a:gd name="connsiteX715" fmla="*/ 1169063 w 3108995"/>
                <a:gd name="connsiteY715" fmla="*/ 796917 h 1536928"/>
                <a:gd name="connsiteX716" fmla="*/ 1165419 w 3108995"/>
                <a:gd name="connsiteY716" fmla="*/ 788611 h 1536928"/>
                <a:gd name="connsiteX717" fmla="*/ 1163074 w 3108995"/>
                <a:gd name="connsiteY717" fmla="*/ 785743 h 1536928"/>
                <a:gd name="connsiteX718" fmla="*/ 1159706 w 3108995"/>
                <a:gd name="connsiteY718" fmla="*/ 783149 h 1536928"/>
                <a:gd name="connsiteX719" fmla="*/ 1152420 w 3108995"/>
                <a:gd name="connsiteY719" fmla="*/ 780281 h 1536928"/>
                <a:gd name="connsiteX720" fmla="*/ 1149576 w 3108995"/>
                <a:gd name="connsiteY720" fmla="*/ 779757 h 1536928"/>
                <a:gd name="connsiteX721" fmla="*/ 1141766 w 3108995"/>
                <a:gd name="connsiteY721" fmla="*/ 778984 h 1536928"/>
                <a:gd name="connsiteX722" fmla="*/ 1132435 w 3108995"/>
                <a:gd name="connsiteY722" fmla="*/ 772499 h 1536928"/>
                <a:gd name="connsiteX723" fmla="*/ 1131637 w 3108995"/>
                <a:gd name="connsiteY723" fmla="*/ 772225 h 1536928"/>
                <a:gd name="connsiteX724" fmla="*/ 1127221 w 3108995"/>
                <a:gd name="connsiteY724" fmla="*/ 768608 h 1536928"/>
                <a:gd name="connsiteX725" fmla="*/ 1123078 w 3108995"/>
                <a:gd name="connsiteY725" fmla="*/ 767312 h 1536928"/>
                <a:gd name="connsiteX726" fmla="*/ 1122280 w 3108995"/>
                <a:gd name="connsiteY726" fmla="*/ 763396 h 1536928"/>
                <a:gd name="connsiteX727" fmla="*/ 1120733 w 3108995"/>
                <a:gd name="connsiteY727" fmla="*/ 761849 h 1536928"/>
                <a:gd name="connsiteX728" fmla="*/ 1117864 w 3108995"/>
                <a:gd name="connsiteY728" fmla="*/ 761076 h 1536928"/>
                <a:gd name="connsiteX729" fmla="*/ 1114745 w 3108995"/>
                <a:gd name="connsiteY729" fmla="*/ 758208 h 1536928"/>
                <a:gd name="connsiteX730" fmla="*/ 1110079 w 3108995"/>
                <a:gd name="connsiteY730" fmla="*/ 756911 h 1536928"/>
                <a:gd name="connsiteX731" fmla="*/ 1103068 w 3108995"/>
                <a:gd name="connsiteY731" fmla="*/ 755365 h 1536928"/>
                <a:gd name="connsiteX732" fmla="*/ 1101247 w 3108995"/>
                <a:gd name="connsiteY732" fmla="*/ 757684 h 1536928"/>
                <a:gd name="connsiteX733" fmla="*/ 1095533 w 3108995"/>
                <a:gd name="connsiteY733" fmla="*/ 760029 h 1536928"/>
                <a:gd name="connsiteX734" fmla="*/ 1092414 w 3108995"/>
                <a:gd name="connsiteY734" fmla="*/ 760278 h 1536928"/>
                <a:gd name="connsiteX735" fmla="*/ 1087998 w 3108995"/>
                <a:gd name="connsiteY735" fmla="*/ 761849 h 1536928"/>
                <a:gd name="connsiteX736" fmla="*/ 1085652 w 3108995"/>
                <a:gd name="connsiteY736" fmla="*/ 761326 h 1536928"/>
                <a:gd name="connsiteX737" fmla="*/ 1082534 w 3108995"/>
                <a:gd name="connsiteY737" fmla="*/ 762623 h 1536928"/>
                <a:gd name="connsiteX738" fmla="*/ 1077095 w 3108995"/>
                <a:gd name="connsiteY738" fmla="*/ 761849 h 1536928"/>
                <a:gd name="connsiteX739" fmla="*/ 1073976 w 3108995"/>
                <a:gd name="connsiteY739" fmla="*/ 767037 h 1536928"/>
                <a:gd name="connsiteX740" fmla="*/ 1072404 w 3108995"/>
                <a:gd name="connsiteY740" fmla="*/ 767037 h 1536928"/>
                <a:gd name="connsiteX741" fmla="*/ 1070582 w 3108995"/>
                <a:gd name="connsiteY741" fmla="*/ 761849 h 1536928"/>
                <a:gd name="connsiteX742" fmla="*/ 1069036 w 3108995"/>
                <a:gd name="connsiteY742" fmla="*/ 758457 h 1536928"/>
                <a:gd name="connsiteX743" fmla="*/ 1070857 w 3108995"/>
                <a:gd name="connsiteY743" fmla="*/ 753270 h 1536928"/>
                <a:gd name="connsiteX744" fmla="*/ 1074749 w 3108995"/>
                <a:gd name="connsiteY744" fmla="*/ 749104 h 1536928"/>
                <a:gd name="connsiteX745" fmla="*/ 1074749 w 3108995"/>
                <a:gd name="connsiteY745" fmla="*/ 745214 h 1536928"/>
                <a:gd name="connsiteX746" fmla="*/ 1071631 w 3108995"/>
                <a:gd name="connsiteY746" fmla="*/ 738978 h 1536928"/>
                <a:gd name="connsiteX747" fmla="*/ 1073177 w 3108995"/>
                <a:gd name="connsiteY747" fmla="*/ 737432 h 1536928"/>
                <a:gd name="connsiteX748" fmla="*/ 1070582 w 3108995"/>
                <a:gd name="connsiteY748" fmla="*/ 734040 h 1536928"/>
                <a:gd name="connsiteX749" fmla="*/ 1061750 w 3108995"/>
                <a:gd name="connsiteY749" fmla="*/ 731446 h 1536928"/>
                <a:gd name="connsiteX750" fmla="*/ 1057608 w 3108995"/>
                <a:gd name="connsiteY750" fmla="*/ 729127 h 1536928"/>
                <a:gd name="connsiteX751" fmla="*/ 1055513 w 3108995"/>
                <a:gd name="connsiteY751" fmla="*/ 729900 h 1536928"/>
                <a:gd name="connsiteX752" fmla="*/ 1050073 w 3108995"/>
                <a:gd name="connsiteY752" fmla="*/ 723665 h 1536928"/>
                <a:gd name="connsiteX753" fmla="*/ 1049275 w 3108995"/>
                <a:gd name="connsiteY753" fmla="*/ 721595 h 1536928"/>
                <a:gd name="connsiteX754" fmla="*/ 1050073 w 3108995"/>
                <a:gd name="connsiteY754" fmla="*/ 715883 h 1536928"/>
                <a:gd name="connsiteX755" fmla="*/ 1048775 w 3108995"/>
                <a:gd name="connsiteY755" fmla="*/ 712765 h 1536928"/>
                <a:gd name="connsiteX756" fmla="*/ 1048775 w 3108995"/>
                <a:gd name="connsiteY756" fmla="*/ 709648 h 1536928"/>
                <a:gd name="connsiteX757" fmla="*/ 1056810 w 3108995"/>
                <a:gd name="connsiteY757" fmla="*/ 706256 h 1536928"/>
                <a:gd name="connsiteX758" fmla="*/ 1062024 w 3108995"/>
                <a:gd name="connsiteY758" fmla="*/ 701592 h 1536928"/>
                <a:gd name="connsiteX759" fmla="*/ 1063572 w 3108995"/>
                <a:gd name="connsiteY759" fmla="*/ 695606 h 1536928"/>
                <a:gd name="connsiteX760" fmla="*/ 1065393 w 3108995"/>
                <a:gd name="connsiteY760" fmla="*/ 692513 h 1536928"/>
                <a:gd name="connsiteX761" fmla="*/ 1062274 w 3108995"/>
                <a:gd name="connsiteY761" fmla="*/ 689396 h 1536928"/>
                <a:gd name="connsiteX762" fmla="*/ 1060203 w 3108995"/>
                <a:gd name="connsiteY762" fmla="*/ 683160 h 1536928"/>
                <a:gd name="connsiteX763" fmla="*/ 1057334 w 3108995"/>
                <a:gd name="connsiteY763" fmla="*/ 678995 h 1536928"/>
                <a:gd name="connsiteX764" fmla="*/ 1055513 w 3108995"/>
                <a:gd name="connsiteY764" fmla="*/ 674331 h 1536928"/>
                <a:gd name="connsiteX765" fmla="*/ 1056036 w 3108995"/>
                <a:gd name="connsiteY765" fmla="*/ 673533 h 1536928"/>
                <a:gd name="connsiteX766" fmla="*/ 1056036 w 3108995"/>
                <a:gd name="connsiteY766" fmla="*/ 664704 h 1536928"/>
                <a:gd name="connsiteX767" fmla="*/ 1053965 w 3108995"/>
                <a:gd name="connsiteY767" fmla="*/ 658468 h 1536928"/>
                <a:gd name="connsiteX768" fmla="*/ 1051869 w 3108995"/>
                <a:gd name="connsiteY768" fmla="*/ 646796 h 1536928"/>
                <a:gd name="connsiteX769" fmla="*/ 1052144 w 3108995"/>
                <a:gd name="connsiteY769" fmla="*/ 642905 h 1536928"/>
                <a:gd name="connsiteX770" fmla="*/ 1053167 w 3108995"/>
                <a:gd name="connsiteY770" fmla="*/ 637194 h 1536928"/>
                <a:gd name="connsiteX771" fmla="*/ 1053441 w 3108995"/>
                <a:gd name="connsiteY771" fmla="*/ 625496 h 1536928"/>
                <a:gd name="connsiteX772" fmla="*/ 1054215 w 3108995"/>
                <a:gd name="connsiteY772" fmla="*/ 621855 h 1536928"/>
                <a:gd name="connsiteX773" fmla="*/ 1050846 w 3108995"/>
                <a:gd name="connsiteY773" fmla="*/ 623676 h 1536928"/>
                <a:gd name="connsiteX774" fmla="*/ 1046430 w 3108995"/>
                <a:gd name="connsiteY774" fmla="*/ 626793 h 1536928"/>
                <a:gd name="connsiteX775" fmla="*/ 1040442 w 3108995"/>
                <a:gd name="connsiteY775" fmla="*/ 630160 h 1536928"/>
                <a:gd name="connsiteX776" fmla="*/ 1034479 w 3108995"/>
                <a:gd name="connsiteY776" fmla="*/ 635897 h 1536928"/>
                <a:gd name="connsiteX777" fmla="*/ 1030062 w 3108995"/>
                <a:gd name="connsiteY777" fmla="*/ 639264 h 1536928"/>
                <a:gd name="connsiteX778" fmla="*/ 1026944 w 3108995"/>
                <a:gd name="connsiteY778" fmla="*/ 640810 h 1536928"/>
                <a:gd name="connsiteX779" fmla="*/ 1016539 w 3108995"/>
                <a:gd name="connsiteY779" fmla="*/ 643928 h 1536928"/>
                <a:gd name="connsiteX780" fmla="*/ 1020182 w 3108995"/>
                <a:gd name="connsiteY780" fmla="*/ 644975 h 1536928"/>
                <a:gd name="connsiteX781" fmla="*/ 1023551 w 3108995"/>
                <a:gd name="connsiteY781" fmla="*/ 647320 h 1536928"/>
                <a:gd name="connsiteX782" fmla="*/ 1018885 w 3108995"/>
                <a:gd name="connsiteY782" fmla="*/ 655875 h 1536928"/>
                <a:gd name="connsiteX783" fmla="*/ 1016290 w 3108995"/>
                <a:gd name="connsiteY783" fmla="*/ 657446 h 1536928"/>
                <a:gd name="connsiteX784" fmla="*/ 1014468 w 3108995"/>
                <a:gd name="connsiteY784" fmla="*/ 659790 h 1536928"/>
                <a:gd name="connsiteX785" fmla="*/ 1010826 w 3108995"/>
                <a:gd name="connsiteY785" fmla="*/ 661860 h 1536928"/>
                <a:gd name="connsiteX786" fmla="*/ 1007458 w 3108995"/>
                <a:gd name="connsiteY786" fmla="*/ 663157 h 1536928"/>
                <a:gd name="connsiteX787" fmla="*/ 1005386 w 3108995"/>
                <a:gd name="connsiteY787" fmla="*/ 661586 h 1536928"/>
                <a:gd name="connsiteX788" fmla="*/ 1000695 w 3108995"/>
                <a:gd name="connsiteY788" fmla="*/ 665227 h 1536928"/>
                <a:gd name="connsiteX789" fmla="*/ 998350 w 3108995"/>
                <a:gd name="connsiteY789" fmla="*/ 663681 h 1536928"/>
                <a:gd name="connsiteX790" fmla="*/ 990316 w 3108995"/>
                <a:gd name="connsiteY790" fmla="*/ 664704 h 1536928"/>
                <a:gd name="connsiteX791" fmla="*/ 983555 w 3108995"/>
                <a:gd name="connsiteY791" fmla="*/ 666275 h 1536928"/>
                <a:gd name="connsiteX792" fmla="*/ 977067 w 3108995"/>
                <a:gd name="connsiteY792" fmla="*/ 670690 h 1536928"/>
                <a:gd name="connsiteX793" fmla="*/ 974972 w 3108995"/>
                <a:gd name="connsiteY793" fmla="*/ 669118 h 1536928"/>
                <a:gd name="connsiteX794" fmla="*/ 970032 w 3108995"/>
                <a:gd name="connsiteY794" fmla="*/ 666799 h 1536928"/>
                <a:gd name="connsiteX795" fmla="*/ 968235 w 3108995"/>
                <a:gd name="connsiteY795" fmla="*/ 663931 h 1536928"/>
                <a:gd name="connsiteX796" fmla="*/ 965366 w 3108995"/>
                <a:gd name="connsiteY796" fmla="*/ 662384 h 1536928"/>
                <a:gd name="connsiteX797" fmla="*/ 957830 w 3108995"/>
                <a:gd name="connsiteY797" fmla="*/ 662384 h 1536928"/>
                <a:gd name="connsiteX798" fmla="*/ 954463 w 3108995"/>
                <a:gd name="connsiteY798" fmla="*/ 660813 h 1536928"/>
                <a:gd name="connsiteX799" fmla="*/ 952890 w 3108995"/>
                <a:gd name="connsiteY799" fmla="*/ 662384 h 1536928"/>
                <a:gd name="connsiteX800" fmla="*/ 951344 w 3108995"/>
                <a:gd name="connsiteY800" fmla="*/ 666799 h 1536928"/>
                <a:gd name="connsiteX801" fmla="*/ 945630 w 3108995"/>
                <a:gd name="connsiteY801" fmla="*/ 668345 h 1536928"/>
                <a:gd name="connsiteX802" fmla="*/ 944058 w 3108995"/>
                <a:gd name="connsiteY802" fmla="*/ 671213 h 1536928"/>
                <a:gd name="connsiteX803" fmla="*/ 937820 w 3108995"/>
                <a:gd name="connsiteY803" fmla="*/ 673284 h 1536928"/>
                <a:gd name="connsiteX804" fmla="*/ 932631 w 3108995"/>
                <a:gd name="connsiteY804" fmla="*/ 676651 h 1536928"/>
                <a:gd name="connsiteX805" fmla="*/ 929262 w 3108995"/>
                <a:gd name="connsiteY805" fmla="*/ 679768 h 1536928"/>
                <a:gd name="connsiteX806" fmla="*/ 927441 w 3108995"/>
                <a:gd name="connsiteY806" fmla="*/ 683160 h 1536928"/>
                <a:gd name="connsiteX807" fmla="*/ 925869 w 3108995"/>
                <a:gd name="connsiteY807" fmla="*/ 683160 h 1536928"/>
                <a:gd name="connsiteX808" fmla="*/ 924322 w 3108995"/>
                <a:gd name="connsiteY808" fmla="*/ 686278 h 1536928"/>
                <a:gd name="connsiteX809" fmla="*/ 935500 w 3108995"/>
                <a:gd name="connsiteY809" fmla="*/ 687575 h 1536928"/>
                <a:gd name="connsiteX810" fmla="*/ 934452 w 3108995"/>
                <a:gd name="connsiteY810" fmla="*/ 691989 h 1536928"/>
                <a:gd name="connsiteX811" fmla="*/ 934452 w 3108995"/>
                <a:gd name="connsiteY811" fmla="*/ 694583 h 1536928"/>
                <a:gd name="connsiteX812" fmla="*/ 930285 w 3108995"/>
                <a:gd name="connsiteY812" fmla="*/ 700020 h 1536928"/>
                <a:gd name="connsiteX813" fmla="*/ 929786 w 3108995"/>
                <a:gd name="connsiteY813" fmla="*/ 702365 h 1536928"/>
                <a:gd name="connsiteX814" fmla="*/ 926143 w 3108995"/>
                <a:gd name="connsiteY814" fmla="*/ 705482 h 1536928"/>
                <a:gd name="connsiteX815" fmla="*/ 921203 w 3108995"/>
                <a:gd name="connsiteY815" fmla="*/ 707054 h 1536928"/>
                <a:gd name="connsiteX816" fmla="*/ 917311 w 3108995"/>
                <a:gd name="connsiteY816" fmla="*/ 711194 h 1536928"/>
                <a:gd name="connsiteX817" fmla="*/ 912645 w 3108995"/>
                <a:gd name="connsiteY817" fmla="*/ 719250 h 1536928"/>
                <a:gd name="connsiteX818" fmla="*/ 913144 w 3108995"/>
                <a:gd name="connsiteY818" fmla="*/ 724962 h 1536928"/>
                <a:gd name="connsiteX819" fmla="*/ 910549 w 3108995"/>
                <a:gd name="connsiteY819" fmla="*/ 728079 h 1536928"/>
                <a:gd name="connsiteX820" fmla="*/ 909002 w 3108995"/>
                <a:gd name="connsiteY820" fmla="*/ 728329 h 1536928"/>
                <a:gd name="connsiteX821" fmla="*/ 908728 w 3108995"/>
                <a:gd name="connsiteY821" fmla="*/ 725211 h 1536928"/>
                <a:gd name="connsiteX822" fmla="*/ 904835 w 3108995"/>
                <a:gd name="connsiteY822" fmla="*/ 723415 h 1536928"/>
                <a:gd name="connsiteX823" fmla="*/ 902764 w 3108995"/>
                <a:gd name="connsiteY823" fmla="*/ 724188 h 1536928"/>
                <a:gd name="connsiteX824" fmla="*/ 902764 w 3108995"/>
                <a:gd name="connsiteY824" fmla="*/ 728079 h 1536928"/>
                <a:gd name="connsiteX825" fmla="*/ 899371 w 3108995"/>
                <a:gd name="connsiteY825" fmla="*/ 729127 h 1536928"/>
                <a:gd name="connsiteX826" fmla="*/ 885624 w 3108995"/>
                <a:gd name="connsiteY826" fmla="*/ 733267 h 1536928"/>
                <a:gd name="connsiteX827" fmla="*/ 881457 w 3108995"/>
                <a:gd name="connsiteY827" fmla="*/ 735611 h 1536928"/>
                <a:gd name="connsiteX828" fmla="*/ 871851 w 3108995"/>
                <a:gd name="connsiteY828" fmla="*/ 739502 h 1536928"/>
                <a:gd name="connsiteX829" fmla="*/ 872624 w 3108995"/>
                <a:gd name="connsiteY829" fmla="*/ 742096 h 1536928"/>
                <a:gd name="connsiteX830" fmla="*/ 875219 w 3108995"/>
                <a:gd name="connsiteY830" fmla="*/ 744690 h 1536928"/>
                <a:gd name="connsiteX831" fmla="*/ 862744 w 3108995"/>
                <a:gd name="connsiteY831" fmla="*/ 750152 h 1536928"/>
                <a:gd name="connsiteX832" fmla="*/ 866387 w 3108995"/>
                <a:gd name="connsiteY832" fmla="*/ 753020 h 1536928"/>
                <a:gd name="connsiteX833" fmla="*/ 866911 w 3108995"/>
                <a:gd name="connsiteY833" fmla="*/ 754317 h 1536928"/>
                <a:gd name="connsiteX834" fmla="*/ 864565 w 3108995"/>
                <a:gd name="connsiteY834" fmla="*/ 758457 h 1536928"/>
                <a:gd name="connsiteX835" fmla="*/ 860673 w 3108995"/>
                <a:gd name="connsiteY835" fmla="*/ 758208 h 1536928"/>
                <a:gd name="connsiteX836" fmla="*/ 859625 w 3108995"/>
                <a:gd name="connsiteY836" fmla="*/ 759505 h 1536928"/>
                <a:gd name="connsiteX837" fmla="*/ 861197 w 3108995"/>
                <a:gd name="connsiteY837" fmla="*/ 762623 h 1536928"/>
                <a:gd name="connsiteX838" fmla="*/ 858852 w 3108995"/>
                <a:gd name="connsiteY838" fmla="*/ 764443 h 1536928"/>
                <a:gd name="connsiteX839" fmla="*/ 858852 w 3108995"/>
                <a:gd name="connsiteY839" fmla="*/ 767810 h 1536928"/>
                <a:gd name="connsiteX840" fmla="*/ 855483 w 3108995"/>
                <a:gd name="connsiteY840" fmla="*/ 767810 h 1536928"/>
                <a:gd name="connsiteX841" fmla="*/ 852863 w 3108995"/>
                <a:gd name="connsiteY841" fmla="*/ 769631 h 1536928"/>
                <a:gd name="connsiteX842" fmla="*/ 849769 w 3108995"/>
                <a:gd name="connsiteY842" fmla="*/ 773272 h 1536928"/>
                <a:gd name="connsiteX843" fmla="*/ 845079 w 3108995"/>
                <a:gd name="connsiteY843" fmla="*/ 771975 h 1536928"/>
                <a:gd name="connsiteX844" fmla="*/ 841960 w 3108995"/>
                <a:gd name="connsiteY844" fmla="*/ 771701 h 1536928"/>
                <a:gd name="connsiteX845" fmla="*/ 839116 w 3108995"/>
                <a:gd name="connsiteY845" fmla="*/ 769382 h 1536928"/>
                <a:gd name="connsiteX846" fmla="*/ 837020 w 3108995"/>
                <a:gd name="connsiteY846" fmla="*/ 770404 h 1536928"/>
                <a:gd name="connsiteX847" fmla="*/ 821176 w 3108995"/>
                <a:gd name="connsiteY847" fmla="*/ 768858 h 1536928"/>
                <a:gd name="connsiteX848" fmla="*/ 818831 w 3108995"/>
                <a:gd name="connsiteY848" fmla="*/ 780805 h 1536928"/>
                <a:gd name="connsiteX849" fmla="*/ 819355 w 3108995"/>
                <a:gd name="connsiteY849" fmla="*/ 782102 h 1536928"/>
                <a:gd name="connsiteX850" fmla="*/ 834675 w 3108995"/>
                <a:gd name="connsiteY850" fmla="*/ 780805 h 1536928"/>
                <a:gd name="connsiteX851" fmla="*/ 835722 w 3108995"/>
                <a:gd name="connsiteY851" fmla="*/ 781303 h 1536928"/>
                <a:gd name="connsiteX852" fmla="*/ 840663 w 3108995"/>
                <a:gd name="connsiteY852" fmla="*/ 787539 h 1536928"/>
                <a:gd name="connsiteX853" fmla="*/ 844829 w 3108995"/>
                <a:gd name="connsiteY853" fmla="*/ 794822 h 1536928"/>
                <a:gd name="connsiteX854" fmla="*/ 848722 w 3108995"/>
                <a:gd name="connsiteY854" fmla="*/ 801057 h 1536928"/>
                <a:gd name="connsiteX855" fmla="*/ 844829 w 3108995"/>
                <a:gd name="connsiteY855" fmla="*/ 802079 h 1536928"/>
                <a:gd name="connsiteX856" fmla="*/ 848971 w 3108995"/>
                <a:gd name="connsiteY856" fmla="*/ 806245 h 1536928"/>
                <a:gd name="connsiteX857" fmla="*/ 853662 w 3108995"/>
                <a:gd name="connsiteY857" fmla="*/ 805472 h 1536928"/>
                <a:gd name="connsiteX858" fmla="*/ 857030 w 3108995"/>
                <a:gd name="connsiteY858" fmla="*/ 805472 h 1536928"/>
                <a:gd name="connsiteX859" fmla="*/ 862494 w 3108995"/>
                <a:gd name="connsiteY859" fmla="*/ 803127 h 1536928"/>
                <a:gd name="connsiteX860" fmla="*/ 865338 w 3108995"/>
                <a:gd name="connsiteY860" fmla="*/ 801306 h 1536928"/>
                <a:gd name="connsiteX861" fmla="*/ 870004 w 3108995"/>
                <a:gd name="connsiteY861" fmla="*/ 800783 h 1536928"/>
                <a:gd name="connsiteX862" fmla="*/ 872101 w 3108995"/>
                <a:gd name="connsiteY862" fmla="*/ 802878 h 1536928"/>
                <a:gd name="connsiteX863" fmla="*/ 877814 w 3108995"/>
                <a:gd name="connsiteY863" fmla="*/ 804175 h 1536928"/>
                <a:gd name="connsiteX864" fmla="*/ 879636 w 3108995"/>
                <a:gd name="connsiteY864" fmla="*/ 805721 h 1536928"/>
                <a:gd name="connsiteX865" fmla="*/ 881182 w 3108995"/>
                <a:gd name="connsiteY865" fmla="*/ 809362 h 1536928"/>
                <a:gd name="connsiteX866" fmla="*/ 882230 w 3108995"/>
                <a:gd name="connsiteY866" fmla="*/ 816645 h 1536928"/>
                <a:gd name="connsiteX867" fmla="*/ 885349 w 3108995"/>
                <a:gd name="connsiteY867" fmla="*/ 815597 h 1536928"/>
                <a:gd name="connsiteX868" fmla="*/ 888194 w 3108995"/>
                <a:gd name="connsiteY868" fmla="*/ 813253 h 1536928"/>
                <a:gd name="connsiteX869" fmla="*/ 891836 w 3108995"/>
                <a:gd name="connsiteY869" fmla="*/ 811707 h 1536928"/>
                <a:gd name="connsiteX870" fmla="*/ 894181 w 3108995"/>
                <a:gd name="connsiteY870" fmla="*/ 818715 h 1536928"/>
                <a:gd name="connsiteX871" fmla="*/ 896776 w 3108995"/>
                <a:gd name="connsiteY871" fmla="*/ 821558 h 1536928"/>
                <a:gd name="connsiteX872" fmla="*/ 897824 w 3108995"/>
                <a:gd name="connsiteY872" fmla="*/ 821060 h 1536928"/>
                <a:gd name="connsiteX873" fmla="*/ 903538 w 3108995"/>
                <a:gd name="connsiteY873" fmla="*/ 830138 h 1536928"/>
                <a:gd name="connsiteX874" fmla="*/ 905359 w 3108995"/>
                <a:gd name="connsiteY874" fmla="*/ 829091 h 1536928"/>
                <a:gd name="connsiteX875" fmla="*/ 909252 w 3108995"/>
                <a:gd name="connsiteY875" fmla="*/ 835326 h 1536928"/>
                <a:gd name="connsiteX876" fmla="*/ 912894 w 3108995"/>
                <a:gd name="connsiteY876" fmla="*/ 837670 h 1536928"/>
                <a:gd name="connsiteX877" fmla="*/ 915739 w 3108995"/>
                <a:gd name="connsiteY877" fmla="*/ 848844 h 1536928"/>
                <a:gd name="connsiteX878" fmla="*/ 906133 w 3108995"/>
                <a:gd name="connsiteY878" fmla="*/ 847796 h 1536928"/>
                <a:gd name="connsiteX879" fmla="*/ 906907 w 3108995"/>
                <a:gd name="connsiteY879" fmla="*/ 856376 h 1536928"/>
                <a:gd name="connsiteX880" fmla="*/ 905085 w 3108995"/>
                <a:gd name="connsiteY880" fmla="*/ 856625 h 1536928"/>
                <a:gd name="connsiteX881" fmla="*/ 905609 w 3108995"/>
                <a:gd name="connsiteY881" fmla="*/ 859219 h 1536928"/>
                <a:gd name="connsiteX882" fmla="*/ 907156 w 3108995"/>
                <a:gd name="connsiteY882" fmla="*/ 862586 h 1536928"/>
                <a:gd name="connsiteX883" fmla="*/ 905859 w 3108995"/>
                <a:gd name="connsiteY883" fmla="*/ 864931 h 1536928"/>
                <a:gd name="connsiteX884" fmla="*/ 903264 w 3108995"/>
                <a:gd name="connsiteY884" fmla="*/ 865978 h 1536928"/>
                <a:gd name="connsiteX885" fmla="*/ 902490 w 3108995"/>
                <a:gd name="connsiteY885" fmla="*/ 868049 h 1536928"/>
                <a:gd name="connsiteX886" fmla="*/ 903014 w 3108995"/>
                <a:gd name="connsiteY886" fmla="*/ 871939 h 1536928"/>
                <a:gd name="connsiteX887" fmla="*/ 906108 w 3108995"/>
                <a:gd name="connsiteY887" fmla="*/ 874284 h 1536928"/>
                <a:gd name="connsiteX888" fmla="*/ 905085 w 3108995"/>
                <a:gd name="connsiteY888" fmla="*/ 875331 h 1536928"/>
                <a:gd name="connsiteX889" fmla="*/ 915739 w 3108995"/>
                <a:gd name="connsiteY889" fmla="*/ 881816 h 1536928"/>
                <a:gd name="connsiteX890" fmla="*/ 922476 w 3108995"/>
                <a:gd name="connsiteY890" fmla="*/ 885458 h 1536928"/>
                <a:gd name="connsiteX891" fmla="*/ 924821 w 3108995"/>
                <a:gd name="connsiteY891" fmla="*/ 887777 h 1536928"/>
                <a:gd name="connsiteX892" fmla="*/ 929237 w 3108995"/>
                <a:gd name="connsiteY892" fmla="*/ 890121 h 1536928"/>
                <a:gd name="connsiteX893" fmla="*/ 928987 w 3108995"/>
                <a:gd name="connsiteY893" fmla="*/ 895833 h 1536928"/>
                <a:gd name="connsiteX894" fmla="*/ 927940 w 3108995"/>
                <a:gd name="connsiteY894" fmla="*/ 898177 h 1536928"/>
                <a:gd name="connsiteX895" fmla="*/ 926393 w 3108995"/>
                <a:gd name="connsiteY895" fmla="*/ 906483 h 1536928"/>
                <a:gd name="connsiteX896" fmla="*/ 927940 w 3108995"/>
                <a:gd name="connsiteY896" fmla="*/ 912968 h 1536928"/>
                <a:gd name="connsiteX897" fmla="*/ 927441 w 3108995"/>
                <a:gd name="connsiteY897" fmla="*/ 916609 h 1536928"/>
                <a:gd name="connsiteX898" fmla="*/ 928987 w 3108995"/>
                <a:gd name="connsiteY898" fmla="*/ 919727 h 1536928"/>
                <a:gd name="connsiteX899" fmla="*/ 931333 w 3108995"/>
                <a:gd name="connsiteY899" fmla="*/ 926735 h 1536928"/>
                <a:gd name="connsiteX900" fmla="*/ 930036 w 3108995"/>
                <a:gd name="connsiteY900" fmla="*/ 933245 h 1536928"/>
                <a:gd name="connsiteX901" fmla="*/ 931857 w 3108995"/>
                <a:gd name="connsiteY901" fmla="*/ 937659 h 1536928"/>
                <a:gd name="connsiteX902" fmla="*/ 929761 w 3108995"/>
                <a:gd name="connsiteY902" fmla="*/ 938956 h 1536928"/>
                <a:gd name="connsiteX903" fmla="*/ 928738 w 3108995"/>
                <a:gd name="connsiteY903" fmla="*/ 941276 h 1536928"/>
                <a:gd name="connsiteX904" fmla="*/ 923798 w 3108995"/>
                <a:gd name="connsiteY904" fmla="*/ 944393 h 1536928"/>
                <a:gd name="connsiteX905" fmla="*/ 921453 w 3108995"/>
                <a:gd name="connsiteY905" fmla="*/ 948808 h 1536928"/>
                <a:gd name="connsiteX906" fmla="*/ 915988 w 3108995"/>
                <a:gd name="connsiteY906" fmla="*/ 950105 h 1536928"/>
                <a:gd name="connsiteX907" fmla="*/ 912869 w 3108995"/>
                <a:gd name="connsiteY907" fmla="*/ 948559 h 1536928"/>
                <a:gd name="connsiteX908" fmla="*/ 911323 w 3108995"/>
                <a:gd name="connsiteY908" fmla="*/ 945191 h 1536928"/>
                <a:gd name="connsiteX909" fmla="*/ 906383 w 3108995"/>
                <a:gd name="connsiteY909" fmla="*/ 943620 h 1536928"/>
                <a:gd name="connsiteX910" fmla="*/ 900918 w 3108995"/>
                <a:gd name="connsiteY910" fmla="*/ 945191 h 1536928"/>
                <a:gd name="connsiteX911" fmla="*/ 901442 w 3108995"/>
                <a:gd name="connsiteY911" fmla="*/ 946738 h 1536928"/>
                <a:gd name="connsiteX912" fmla="*/ 898324 w 3108995"/>
                <a:gd name="connsiteY912" fmla="*/ 950105 h 1536928"/>
                <a:gd name="connsiteX913" fmla="*/ 894955 w 3108995"/>
                <a:gd name="connsiteY913" fmla="*/ 950379 h 1536928"/>
                <a:gd name="connsiteX914" fmla="*/ 891312 w 3108995"/>
                <a:gd name="connsiteY914" fmla="*/ 955043 h 1536928"/>
                <a:gd name="connsiteX915" fmla="*/ 894431 w 3108995"/>
                <a:gd name="connsiteY915" fmla="*/ 960231 h 1536928"/>
                <a:gd name="connsiteX916" fmla="*/ 892360 w 3108995"/>
                <a:gd name="connsiteY916" fmla="*/ 961802 h 1536928"/>
                <a:gd name="connsiteX917" fmla="*/ 884551 w 3108995"/>
                <a:gd name="connsiteY917" fmla="*/ 959208 h 1536928"/>
                <a:gd name="connsiteX918" fmla="*/ 879361 w 3108995"/>
                <a:gd name="connsiteY918" fmla="*/ 955567 h 1536928"/>
                <a:gd name="connsiteX919" fmla="*/ 874171 w 3108995"/>
                <a:gd name="connsiteY919" fmla="*/ 952973 h 1536928"/>
                <a:gd name="connsiteX920" fmla="*/ 870004 w 3108995"/>
                <a:gd name="connsiteY920" fmla="*/ 951676 h 1536928"/>
                <a:gd name="connsiteX921" fmla="*/ 863517 w 3108995"/>
                <a:gd name="connsiteY921" fmla="*/ 945690 h 1536928"/>
                <a:gd name="connsiteX922" fmla="*/ 858827 w 3108995"/>
                <a:gd name="connsiteY922" fmla="*/ 942847 h 1536928"/>
                <a:gd name="connsiteX923" fmla="*/ 826616 w 3108995"/>
                <a:gd name="connsiteY923" fmla="*/ 929853 h 1536928"/>
                <a:gd name="connsiteX924" fmla="*/ 814664 w 3108995"/>
                <a:gd name="connsiteY924" fmla="*/ 931149 h 1536928"/>
                <a:gd name="connsiteX925" fmla="*/ 800642 w 3108995"/>
                <a:gd name="connsiteY925" fmla="*/ 932197 h 1536928"/>
                <a:gd name="connsiteX926" fmla="*/ 795701 w 3108995"/>
                <a:gd name="connsiteY926" fmla="*/ 931948 h 1536928"/>
                <a:gd name="connsiteX927" fmla="*/ 795452 w 3108995"/>
                <a:gd name="connsiteY927" fmla="*/ 923892 h 1536928"/>
                <a:gd name="connsiteX928" fmla="*/ 793880 w 3108995"/>
                <a:gd name="connsiteY928" fmla="*/ 923892 h 1536928"/>
                <a:gd name="connsiteX929" fmla="*/ 790761 w 3108995"/>
                <a:gd name="connsiteY929" fmla="*/ 926485 h 1536928"/>
                <a:gd name="connsiteX930" fmla="*/ 784798 w 3108995"/>
                <a:gd name="connsiteY930" fmla="*/ 922595 h 1536928"/>
                <a:gd name="connsiteX931" fmla="*/ 784274 w 3108995"/>
                <a:gd name="connsiteY931" fmla="*/ 920774 h 1536928"/>
                <a:gd name="connsiteX932" fmla="*/ 774144 w 3108995"/>
                <a:gd name="connsiteY932" fmla="*/ 914788 h 1536928"/>
                <a:gd name="connsiteX933" fmla="*/ 770252 w 3108995"/>
                <a:gd name="connsiteY933" fmla="*/ 915586 h 1536928"/>
                <a:gd name="connsiteX934" fmla="*/ 769478 w 3108995"/>
                <a:gd name="connsiteY934" fmla="*/ 917657 h 1536928"/>
                <a:gd name="connsiteX935" fmla="*/ 766085 w 3108995"/>
                <a:gd name="connsiteY935" fmla="*/ 917906 h 1536928"/>
                <a:gd name="connsiteX936" fmla="*/ 760895 w 3108995"/>
                <a:gd name="connsiteY936" fmla="*/ 916360 h 1536928"/>
                <a:gd name="connsiteX937" fmla="*/ 757253 w 3108995"/>
                <a:gd name="connsiteY937" fmla="*/ 917906 h 1536928"/>
                <a:gd name="connsiteX938" fmla="*/ 755955 w 3108995"/>
                <a:gd name="connsiteY938" fmla="*/ 920500 h 1536928"/>
                <a:gd name="connsiteX939" fmla="*/ 754134 w 3108995"/>
                <a:gd name="connsiteY939" fmla="*/ 921822 h 1536928"/>
                <a:gd name="connsiteX940" fmla="*/ 753360 w 3108995"/>
                <a:gd name="connsiteY940" fmla="*/ 923892 h 1536928"/>
                <a:gd name="connsiteX941" fmla="*/ 760122 w 3108995"/>
                <a:gd name="connsiteY941" fmla="*/ 932721 h 1536928"/>
                <a:gd name="connsiteX942" fmla="*/ 759074 w 3108995"/>
                <a:gd name="connsiteY942" fmla="*/ 934267 h 1536928"/>
                <a:gd name="connsiteX943" fmla="*/ 759848 w 3108995"/>
                <a:gd name="connsiteY943" fmla="*/ 938956 h 1536928"/>
                <a:gd name="connsiteX944" fmla="*/ 761170 w 3108995"/>
                <a:gd name="connsiteY944" fmla="*/ 941276 h 1536928"/>
                <a:gd name="connsiteX945" fmla="*/ 759074 w 3108995"/>
                <a:gd name="connsiteY945" fmla="*/ 942323 h 1536928"/>
                <a:gd name="connsiteX946" fmla="*/ 753635 w 3108995"/>
                <a:gd name="connsiteY946" fmla="*/ 943096 h 1536928"/>
                <a:gd name="connsiteX947" fmla="*/ 751539 w 3108995"/>
                <a:gd name="connsiteY947" fmla="*/ 942598 h 1536928"/>
                <a:gd name="connsiteX948" fmla="*/ 740635 w 3108995"/>
                <a:gd name="connsiteY948" fmla="*/ 937135 h 1536928"/>
                <a:gd name="connsiteX949" fmla="*/ 736469 w 3108995"/>
                <a:gd name="connsiteY949" fmla="*/ 934292 h 1536928"/>
                <a:gd name="connsiteX950" fmla="*/ 735171 w 3108995"/>
                <a:gd name="connsiteY950" fmla="*/ 932197 h 1536928"/>
                <a:gd name="connsiteX951" fmla="*/ 734672 w 3108995"/>
                <a:gd name="connsiteY951" fmla="*/ 928830 h 1536928"/>
                <a:gd name="connsiteX952" fmla="*/ 736993 w 3108995"/>
                <a:gd name="connsiteY952" fmla="*/ 927533 h 1536928"/>
                <a:gd name="connsiteX953" fmla="*/ 736993 w 3108995"/>
                <a:gd name="connsiteY953" fmla="*/ 931673 h 1536928"/>
                <a:gd name="connsiteX954" fmla="*/ 739613 w 3108995"/>
                <a:gd name="connsiteY954" fmla="*/ 932721 h 1536928"/>
                <a:gd name="connsiteX955" fmla="*/ 742457 w 3108995"/>
                <a:gd name="connsiteY955" fmla="*/ 931673 h 1536928"/>
                <a:gd name="connsiteX956" fmla="*/ 744029 w 3108995"/>
                <a:gd name="connsiteY956" fmla="*/ 930127 h 1536928"/>
                <a:gd name="connsiteX957" fmla="*/ 743505 w 3108995"/>
                <a:gd name="connsiteY957" fmla="*/ 926760 h 1536928"/>
                <a:gd name="connsiteX958" fmla="*/ 744279 w 3108995"/>
                <a:gd name="connsiteY958" fmla="*/ 921822 h 1536928"/>
                <a:gd name="connsiteX959" fmla="*/ 743230 w 3108995"/>
                <a:gd name="connsiteY959" fmla="*/ 921024 h 1536928"/>
                <a:gd name="connsiteX960" fmla="*/ 736743 w 3108995"/>
                <a:gd name="connsiteY960" fmla="*/ 921024 h 1536928"/>
                <a:gd name="connsiteX961" fmla="*/ 737267 w 3108995"/>
                <a:gd name="connsiteY961" fmla="*/ 918430 h 1536928"/>
                <a:gd name="connsiteX962" fmla="*/ 743754 w 3108995"/>
                <a:gd name="connsiteY962" fmla="*/ 916609 h 1536928"/>
                <a:gd name="connsiteX963" fmla="*/ 744802 w 3108995"/>
                <a:gd name="connsiteY963" fmla="*/ 915063 h 1536928"/>
                <a:gd name="connsiteX964" fmla="*/ 742207 w 3108995"/>
                <a:gd name="connsiteY964" fmla="*/ 912194 h 1536928"/>
                <a:gd name="connsiteX965" fmla="*/ 740386 w 3108995"/>
                <a:gd name="connsiteY965" fmla="*/ 907530 h 1536928"/>
                <a:gd name="connsiteX966" fmla="*/ 736993 w 3108995"/>
                <a:gd name="connsiteY966" fmla="*/ 910399 h 1536928"/>
                <a:gd name="connsiteX967" fmla="*/ 734672 w 3108995"/>
                <a:gd name="connsiteY967" fmla="*/ 910399 h 1536928"/>
                <a:gd name="connsiteX968" fmla="*/ 730780 w 3108995"/>
                <a:gd name="connsiteY968" fmla="*/ 907780 h 1536928"/>
                <a:gd name="connsiteX969" fmla="*/ 726090 w 3108995"/>
                <a:gd name="connsiteY969" fmla="*/ 906757 h 1536928"/>
                <a:gd name="connsiteX970" fmla="*/ 722721 w 3108995"/>
                <a:gd name="connsiteY970" fmla="*/ 904662 h 1536928"/>
                <a:gd name="connsiteX971" fmla="*/ 719852 w 3108995"/>
                <a:gd name="connsiteY971" fmla="*/ 901046 h 1536928"/>
                <a:gd name="connsiteX972" fmla="*/ 718554 w 3108995"/>
                <a:gd name="connsiteY972" fmla="*/ 896880 h 1536928"/>
                <a:gd name="connsiteX973" fmla="*/ 719602 w 3108995"/>
                <a:gd name="connsiteY973" fmla="*/ 891418 h 1536928"/>
                <a:gd name="connsiteX974" fmla="*/ 717257 w 3108995"/>
                <a:gd name="connsiteY974" fmla="*/ 888301 h 1536928"/>
                <a:gd name="connsiteX975" fmla="*/ 713614 w 3108995"/>
                <a:gd name="connsiteY975" fmla="*/ 886754 h 1536928"/>
                <a:gd name="connsiteX976" fmla="*/ 707377 w 3108995"/>
                <a:gd name="connsiteY976" fmla="*/ 885707 h 1536928"/>
                <a:gd name="connsiteX977" fmla="*/ 702710 w 3108995"/>
                <a:gd name="connsiteY977" fmla="*/ 885981 h 1536928"/>
                <a:gd name="connsiteX978" fmla="*/ 698294 w 3108995"/>
                <a:gd name="connsiteY978" fmla="*/ 884161 h 1536928"/>
                <a:gd name="connsiteX979" fmla="*/ 693629 w 3108995"/>
                <a:gd name="connsiteY979" fmla="*/ 882864 h 1536928"/>
                <a:gd name="connsiteX980" fmla="*/ 692057 w 3108995"/>
                <a:gd name="connsiteY980" fmla="*/ 883113 h 1536928"/>
                <a:gd name="connsiteX981" fmla="*/ 688938 w 3108995"/>
                <a:gd name="connsiteY981" fmla="*/ 886231 h 1536928"/>
                <a:gd name="connsiteX982" fmla="*/ 686867 w 3108995"/>
                <a:gd name="connsiteY982" fmla="*/ 886231 h 1536928"/>
                <a:gd name="connsiteX983" fmla="*/ 680630 w 3108995"/>
                <a:gd name="connsiteY983" fmla="*/ 883637 h 1536928"/>
                <a:gd name="connsiteX984" fmla="*/ 676462 w 3108995"/>
                <a:gd name="connsiteY984" fmla="*/ 879996 h 1536928"/>
                <a:gd name="connsiteX985" fmla="*/ 674392 w 3108995"/>
                <a:gd name="connsiteY985" fmla="*/ 876878 h 1536928"/>
                <a:gd name="connsiteX986" fmla="*/ 672845 w 3108995"/>
                <a:gd name="connsiteY986" fmla="*/ 869620 h 1536928"/>
                <a:gd name="connsiteX987" fmla="*/ 669452 w 3108995"/>
                <a:gd name="connsiteY987" fmla="*/ 864407 h 1536928"/>
                <a:gd name="connsiteX988" fmla="*/ 666607 w 3108995"/>
                <a:gd name="connsiteY988" fmla="*/ 862861 h 1536928"/>
                <a:gd name="connsiteX989" fmla="*/ 661917 w 3108995"/>
                <a:gd name="connsiteY989" fmla="*/ 862088 h 1536928"/>
                <a:gd name="connsiteX990" fmla="*/ 656203 w 3108995"/>
                <a:gd name="connsiteY990" fmla="*/ 862337 h 1536928"/>
                <a:gd name="connsiteX991" fmla="*/ 653858 w 3108995"/>
                <a:gd name="connsiteY991" fmla="*/ 860267 h 1536928"/>
                <a:gd name="connsiteX992" fmla="*/ 651787 w 3108995"/>
                <a:gd name="connsiteY992" fmla="*/ 853508 h 1536928"/>
                <a:gd name="connsiteX993" fmla="*/ 651537 w 3108995"/>
                <a:gd name="connsiteY993" fmla="*/ 847273 h 1536928"/>
                <a:gd name="connsiteX994" fmla="*/ 655953 w 3108995"/>
                <a:gd name="connsiteY994" fmla="*/ 845203 h 1536928"/>
                <a:gd name="connsiteX995" fmla="*/ 655679 w 3108995"/>
                <a:gd name="connsiteY995" fmla="*/ 843382 h 1536928"/>
                <a:gd name="connsiteX996" fmla="*/ 652310 w 3108995"/>
                <a:gd name="connsiteY996" fmla="*/ 842334 h 1536928"/>
                <a:gd name="connsiteX997" fmla="*/ 646846 w 3108995"/>
                <a:gd name="connsiteY997" fmla="*/ 837396 h 1536928"/>
                <a:gd name="connsiteX998" fmla="*/ 644775 w 3108995"/>
                <a:gd name="connsiteY998" fmla="*/ 836897 h 1536928"/>
                <a:gd name="connsiteX999" fmla="*/ 639835 w 3108995"/>
                <a:gd name="connsiteY999" fmla="*/ 839242 h 1536928"/>
                <a:gd name="connsiteX1000" fmla="*/ 636466 w 3108995"/>
                <a:gd name="connsiteY1000" fmla="*/ 839491 h 1536928"/>
                <a:gd name="connsiteX1001" fmla="*/ 630479 w 3108995"/>
                <a:gd name="connsiteY1001" fmla="*/ 836623 h 1536928"/>
                <a:gd name="connsiteX1002" fmla="*/ 619575 w 3108995"/>
                <a:gd name="connsiteY1002" fmla="*/ 836623 h 1536928"/>
                <a:gd name="connsiteX1003" fmla="*/ 612813 w 3108995"/>
                <a:gd name="connsiteY1003" fmla="*/ 838444 h 1536928"/>
                <a:gd name="connsiteX1004" fmla="*/ 608922 w 3108995"/>
                <a:gd name="connsiteY1004" fmla="*/ 838444 h 1536928"/>
                <a:gd name="connsiteX1005" fmla="*/ 605278 w 3108995"/>
                <a:gd name="connsiteY1005" fmla="*/ 836897 h 1536928"/>
                <a:gd name="connsiteX1006" fmla="*/ 597494 w 3108995"/>
                <a:gd name="connsiteY1006" fmla="*/ 828592 h 1536928"/>
                <a:gd name="connsiteX1007" fmla="*/ 594125 w 3108995"/>
                <a:gd name="connsiteY1007" fmla="*/ 826497 h 1536928"/>
                <a:gd name="connsiteX1008" fmla="*/ 588137 w 3108995"/>
                <a:gd name="connsiteY1008" fmla="*/ 825973 h 1536928"/>
                <a:gd name="connsiteX1009" fmla="*/ 580353 w 3108995"/>
                <a:gd name="connsiteY1009" fmla="*/ 825973 h 1536928"/>
                <a:gd name="connsiteX1010" fmla="*/ 575163 w 3108995"/>
                <a:gd name="connsiteY1010" fmla="*/ 824950 h 1536928"/>
                <a:gd name="connsiteX1011" fmla="*/ 568402 w 3108995"/>
                <a:gd name="connsiteY1011" fmla="*/ 822606 h 1536928"/>
                <a:gd name="connsiteX1012" fmla="*/ 565532 w 3108995"/>
                <a:gd name="connsiteY1012" fmla="*/ 819239 h 1536928"/>
                <a:gd name="connsiteX1013" fmla="*/ 560093 w 3108995"/>
                <a:gd name="connsiteY1013" fmla="*/ 806768 h 1536928"/>
                <a:gd name="connsiteX1014" fmla="*/ 555926 w 3108995"/>
                <a:gd name="connsiteY1014" fmla="*/ 801581 h 1536928"/>
                <a:gd name="connsiteX1015" fmla="*/ 554379 w 3108995"/>
                <a:gd name="connsiteY1015" fmla="*/ 796892 h 1536928"/>
                <a:gd name="connsiteX1016" fmla="*/ 554903 w 3108995"/>
                <a:gd name="connsiteY1016" fmla="*/ 792477 h 1536928"/>
                <a:gd name="connsiteX1017" fmla="*/ 557997 w 3108995"/>
                <a:gd name="connsiteY1017" fmla="*/ 784421 h 1536928"/>
                <a:gd name="connsiteX1018" fmla="*/ 557997 w 3108995"/>
                <a:gd name="connsiteY1018" fmla="*/ 775342 h 1536928"/>
                <a:gd name="connsiteX1019" fmla="*/ 556699 w 3108995"/>
                <a:gd name="connsiteY1019" fmla="*/ 771177 h 1536928"/>
                <a:gd name="connsiteX1020" fmla="*/ 554629 w 3108995"/>
                <a:gd name="connsiteY1020" fmla="*/ 767037 h 1536928"/>
                <a:gd name="connsiteX1021" fmla="*/ 553855 w 3108995"/>
                <a:gd name="connsiteY1021" fmla="*/ 763396 h 1536928"/>
                <a:gd name="connsiteX1022" fmla="*/ 554105 w 3108995"/>
                <a:gd name="connsiteY1022" fmla="*/ 755340 h 1536928"/>
                <a:gd name="connsiteX1023" fmla="*/ 553082 w 3108995"/>
                <a:gd name="connsiteY1023" fmla="*/ 748855 h 1536928"/>
                <a:gd name="connsiteX1024" fmla="*/ 551510 w 3108995"/>
                <a:gd name="connsiteY1024" fmla="*/ 742869 h 1536928"/>
                <a:gd name="connsiteX1025" fmla="*/ 550213 w 3108995"/>
                <a:gd name="connsiteY1025" fmla="*/ 740550 h 1536928"/>
                <a:gd name="connsiteX1026" fmla="*/ 544249 w 3108995"/>
                <a:gd name="connsiteY1026" fmla="*/ 733790 h 1536928"/>
                <a:gd name="connsiteX1027" fmla="*/ 543201 w 3108995"/>
                <a:gd name="connsiteY1027" fmla="*/ 731446 h 1536928"/>
                <a:gd name="connsiteX1028" fmla="*/ 542428 w 3108995"/>
                <a:gd name="connsiteY1028" fmla="*/ 726259 h 1536928"/>
                <a:gd name="connsiteX1029" fmla="*/ 537737 w 3108995"/>
                <a:gd name="connsiteY1029" fmla="*/ 722093 h 1536928"/>
                <a:gd name="connsiteX1030" fmla="*/ 542678 w 3108995"/>
                <a:gd name="connsiteY1030" fmla="*/ 718202 h 1536928"/>
                <a:gd name="connsiteX1031" fmla="*/ 545023 w 3108995"/>
                <a:gd name="connsiteY1031" fmla="*/ 717180 h 1536928"/>
                <a:gd name="connsiteX1032" fmla="*/ 542927 w 3108995"/>
                <a:gd name="connsiteY1032" fmla="*/ 715085 h 1536928"/>
                <a:gd name="connsiteX1033" fmla="*/ 538261 w 3108995"/>
                <a:gd name="connsiteY1033" fmla="*/ 717429 h 1536928"/>
                <a:gd name="connsiteX1034" fmla="*/ 531774 w 3108995"/>
                <a:gd name="connsiteY1034" fmla="*/ 719774 h 1536928"/>
                <a:gd name="connsiteX1035" fmla="*/ 528905 w 3108995"/>
                <a:gd name="connsiteY1035" fmla="*/ 720273 h 1536928"/>
                <a:gd name="connsiteX1036" fmla="*/ 520596 w 3108995"/>
                <a:gd name="connsiteY1036" fmla="*/ 723914 h 1536928"/>
                <a:gd name="connsiteX1037" fmla="*/ 513834 w 3108995"/>
                <a:gd name="connsiteY1037" fmla="*/ 728329 h 1536928"/>
                <a:gd name="connsiteX1038" fmla="*/ 509693 w 3108995"/>
                <a:gd name="connsiteY1038" fmla="*/ 730673 h 1536928"/>
                <a:gd name="connsiteX1039" fmla="*/ 506574 w 3108995"/>
                <a:gd name="connsiteY1039" fmla="*/ 733017 h 1536928"/>
                <a:gd name="connsiteX1040" fmla="*/ 501883 w 3108995"/>
                <a:gd name="connsiteY1040" fmla="*/ 733790 h 1536928"/>
                <a:gd name="connsiteX1041" fmla="*/ 497218 w 3108995"/>
                <a:gd name="connsiteY1041" fmla="*/ 736908 h 1536928"/>
                <a:gd name="connsiteX1042" fmla="*/ 492801 w 3108995"/>
                <a:gd name="connsiteY1042" fmla="*/ 741048 h 1536928"/>
                <a:gd name="connsiteX1043" fmla="*/ 488385 w 3108995"/>
                <a:gd name="connsiteY1043" fmla="*/ 744166 h 1536928"/>
                <a:gd name="connsiteX1044" fmla="*/ 483445 w 3108995"/>
                <a:gd name="connsiteY1044" fmla="*/ 746760 h 1536928"/>
                <a:gd name="connsiteX1045" fmla="*/ 478255 w 3108995"/>
                <a:gd name="connsiteY1045" fmla="*/ 750925 h 1536928"/>
                <a:gd name="connsiteX1046" fmla="*/ 469921 w 3108995"/>
                <a:gd name="connsiteY1046" fmla="*/ 731197 h 1536928"/>
                <a:gd name="connsiteX1047" fmla="*/ 463958 w 3108995"/>
                <a:gd name="connsiteY1047" fmla="*/ 716132 h 1536928"/>
                <a:gd name="connsiteX1048" fmla="*/ 460066 w 3108995"/>
                <a:gd name="connsiteY1048" fmla="*/ 706779 h 1536928"/>
                <a:gd name="connsiteX1049" fmla="*/ 457197 w 3108995"/>
                <a:gd name="connsiteY1049" fmla="*/ 701068 h 1536928"/>
                <a:gd name="connsiteX1050" fmla="*/ 449936 w 3108995"/>
                <a:gd name="connsiteY1050" fmla="*/ 705732 h 1536928"/>
                <a:gd name="connsiteX1051" fmla="*/ 445520 w 3108995"/>
                <a:gd name="connsiteY1051" fmla="*/ 706779 h 1536928"/>
                <a:gd name="connsiteX1052" fmla="*/ 439806 w 3108995"/>
                <a:gd name="connsiteY1052" fmla="*/ 710146 h 1536928"/>
                <a:gd name="connsiteX1053" fmla="*/ 440829 w 3108995"/>
                <a:gd name="connsiteY1053" fmla="*/ 712242 h 1536928"/>
                <a:gd name="connsiteX1054" fmla="*/ 441877 w 3108995"/>
                <a:gd name="connsiteY1054" fmla="*/ 717429 h 1536928"/>
                <a:gd name="connsiteX1055" fmla="*/ 441628 w 3108995"/>
                <a:gd name="connsiteY1055" fmla="*/ 725211 h 1536928"/>
                <a:gd name="connsiteX1056" fmla="*/ 441877 w 3108995"/>
                <a:gd name="connsiteY1056" fmla="*/ 734040 h 1536928"/>
                <a:gd name="connsiteX1057" fmla="*/ 439806 w 3108995"/>
                <a:gd name="connsiteY1057" fmla="*/ 741048 h 1536928"/>
                <a:gd name="connsiteX1058" fmla="*/ 436413 w 3108995"/>
                <a:gd name="connsiteY1058" fmla="*/ 759754 h 1536928"/>
                <a:gd name="connsiteX1059" fmla="*/ 435390 w 3108995"/>
                <a:gd name="connsiteY1059" fmla="*/ 761575 h 1536928"/>
                <a:gd name="connsiteX1060" fmla="*/ 431747 w 3108995"/>
                <a:gd name="connsiteY1060" fmla="*/ 759754 h 1536928"/>
                <a:gd name="connsiteX1061" fmla="*/ 423438 w 3108995"/>
                <a:gd name="connsiteY1061" fmla="*/ 758457 h 1536928"/>
                <a:gd name="connsiteX1062" fmla="*/ 420045 w 3108995"/>
                <a:gd name="connsiteY1062" fmla="*/ 763645 h 1536928"/>
                <a:gd name="connsiteX1063" fmla="*/ 413034 w 3108995"/>
                <a:gd name="connsiteY1063" fmla="*/ 765217 h 1536928"/>
                <a:gd name="connsiteX1064" fmla="*/ 405499 w 3108995"/>
                <a:gd name="connsiteY1064" fmla="*/ 768060 h 1536928"/>
                <a:gd name="connsiteX1065" fmla="*/ 405000 w 3108995"/>
                <a:gd name="connsiteY1065" fmla="*/ 772225 h 1536928"/>
                <a:gd name="connsiteX1066" fmla="*/ 399261 w 3108995"/>
                <a:gd name="connsiteY1066" fmla="*/ 774045 h 1536928"/>
                <a:gd name="connsiteX1067" fmla="*/ 389655 w 3108995"/>
                <a:gd name="connsiteY1067" fmla="*/ 774819 h 1536928"/>
                <a:gd name="connsiteX1068" fmla="*/ 390703 w 3108995"/>
                <a:gd name="connsiteY1068" fmla="*/ 776889 h 1536928"/>
                <a:gd name="connsiteX1069" fmla="*/ 383418 w 3108995"/>
                <a:gd name="connsiteY1069" fmla="*/ 781827 h 1536928"/>
                <a:gd name="connsiteX1070" fmla="*/ 383692 w 3108995"/>
                <a:gd name="connsiteY1070" fmla="*/ 784945 h 1536928"/>
                <a:gd name="connsiteX1071" fmla="*/ 377180 w 3108995"/>
                <a:gd name="connsiteY1071" fmla="*/ 787813 h 1536928"/>
                <a:gd name="connsiteX1072" fmla="*/ 374860 w 3108995"/>
                <a:gd name="connsiteY1072" fmla="*/ 789359 h 1536928"/>
                <a:gd name="connsiteX1073" fmla="*/ 371741 w 3108995"/>
                <a:gd name="connsiteY1073" fmla="*/ 788062 h 1536928"/>
                <a:gd name="connsiteX1074" fmla="*/ 367574 w 3108995"/>
                <a:gd name="connsiteY1074" fmla="*/ 791953 h 1536928"/>
                <a:gd name="connsiteX1075" fmla="*/ 361611 w 3108995"/>
                <a:gd name="connsiteY1075" fmla="*/ 789359 h 1536928"/>
                <a:gd name="connsiteX1076" fmla="*/ 354325 w 3108995"/>
                <a:gd name="connsiteY1076" fmla="*/ 789883 h 1536928"/>
                <a:gd name="connsiteX1077" fmla="*/ 350183 w 3108995"/>
                <a:gd name="connsiteY1077" fmla="*/ 791704 h 1536928"/>
                <a:gd name="connsiteX1078" fmla="*/ 344195 w 3108995"/>
                <a:gd name="connsiteY1078" fmla="*/ 790133 h 1536928"/>
                <a:gd name="connsiteX1079" fmla="*/ 342898 w 3108995"/>
                <a:gd name="connsiteY1079" fmla="*/ 792726 h 1536928"/>
                <a:gd name="connsiteX1080" fmla="*/ 341326 w 3108995"/>
                <a:gd name="connsiteY1080" fmla="*/ 793250 h 1536928"/>
                <a:gd name="connsiteX1081" fmla="*/ 336910 w 3108995"/>
                <a:gd name="connsiteY1081" fmla="*/ 791704 h 1536928"/>
                <a:gd name="connsiteX1082" fmla="*/ 331720 w 3108995"/>
                <a:gd name="connsiteY1082" fmla="*/ 797914 h 1536928"/>
                <a:gd name="connsiteX1083" fmla="*/ 330697 w 3108995"/>
                <a:gd name="connsiteY1083" fmla="*/ 800259 h 1536928"/>
                <a:gd name="connsiteX1084" fmla="*/ 321066 w 3108995"/>
                <a:gd name="connsiteY1084" fmla="*/ 803900 h 1536928"/>
                <a:gd name="connsiteX1085" fmla="*/ 319245 w 3108995"/>
                <a:gd name="connsiteY1085" fmla="*/ 803127 h 1536928"/>
                <a:gd name="connsiteX1086" fmla="*/ 316151 w 3108995"/>
                <a:gd name="connsiteY1086" fmla="*/ 804424 h 1536928"/>
                <a:gd name="connsiteX1087" fmla="*/ 315876 w 3108995"/>
                <a:gd name="connsiteY1087" fmla="*/ 805721 h 1536928"/>
                <a:gd name="connsiteX1088" fmla="*/ 309913 w 3108995"/>
                <a:gd name="connsiteY1088" fmla="*/ 803376 h 1536928"/>
                <a:gd name="connsiteX1089" fmla="*/ 307044 w 3108995"/>
                <a:gd name="connsiteY1089" fmla="*/ 803376 h 1536928"/>
                <a:gd name="connsiteX1090" fmla="*/ 306270 w 3108995"/>
                <a:gd name="connsiteY1090" fmla="*/ 805197 h 1536928"/>
                <a:gd name="connsiteX1091" fmla="*/ 303925 w 3108995"/>
                <a:gd name="connsiteY1091" fmla="*/ 806245 h 1536928"/>
                <a:gd name="connsiteX1092" fmla="*/ 300033 w 3108995"/>
                <a:gd name="connsiteY1092" fmla="*/ 805970 h 1536928"/>
                <a:gd name="connsiteX1093" fmla="*/ 297962 w 3108995"/>
                <a:gd name="connsiteY1093" fmla="*/ 801032 h 1536928"/>
                <a:gd name="connsiteX1094" fmla="*/ 297163 w 3108995"/>
                <a:gd name="connsiteY1094" fmla="*/ 795595 h 1536928"/>
                <a:gd name="connsiteX1095" fmla="*/ 297438 w 3108995"/>
                <a:gd name="connsiteY1095" fmla="*/ 794023 h 1536928"/>
                <a:gd name="connsiteX1096" fmla="*/ 290427 w 3108995"/>
                <a:gd name="connsiteY1096" fmla="*/ 792203 h 1536928"/>
                <a:gd name="connsiteX1097" fmla="*/ 288081 w 3108995"/>
                <a:gd name="connsiteY1097" fmla="*/ 787788 h 1536928"/>
                <a:gd name="connsiteX1098" fmla="*/ 286784 w 3108995"/>
                <a:gd name="connsiteY1098" fmla="*/ 779233 h 1536928"/>
                <a:gd name="connsiteX1099" fmla="*/ 284713 w 3108995"/>
                <a:gd name="connsiteY1099" fmla="*/ 775841 h 1536928"/>
                <a:gd name="connsiteX1100" fmla="*/ 280796 w 3108995"/>
                <a:gd name="connsiteY1100" fmla="*/ 772998 h 1536928"/>
                <a:gd name="connsiteX1101" fmla="*/ 273785 w 3108995"/>
                <a:gd name="connsiteY1101" fmla="*/ 771177 h 1536928"/>
                <a:gd name="connsiteX1102" fmla="*/ 271440 w 3108995"/>
                <a:gd name="connsiteY1102" fmla="*/ 769606 h 1536928"/>
                <a:gd name="connsiteX1103" fmla="*/ 266000 w 3108995"/>
                <a:gd name="connsiteY1103" fmla="*/ 769357 h 1536928"/>
                <a:gd name="connsiteX1104" fmla="*/ 262607 w 3108995"/>
                <a:gd name="connsiteY1104" fmla="*/ 766514 h 1536928"/>
                <a:gd name="connsiteX1105" fmla="*/ 261060 w 3108995"/>
                <a:gd name="connsiteY1105" fmla="*/ 762348 h 1536928"/>
                <a:gd name="connsiteX1106" fmla="*/ 261309 w 3108995"/>
                <a:gd name="connsiteY1106" fmla="*/ 760777 h 1536928"/>
                <a:gd name="connsiteX1107" fmla="*/ 259762 w 3108995"/>
                <a:gd name="connsiteY1107" fmla="*/ 758183 h 1536928"/>
                <a:gd name="connsiteX1108" fmla="*/ 257417 w 3108995"/>
                <a:gd name="connsiteY1108" fmla="*/ 757410 h 1536928"/>
                <a:gd name="connsiteX1109" fmla="*/ 252752 w 3108995"/>
                <a:gd name="connsiteY1109" fmla="*/ 757659 h 1536928"/>
                <a:gd name="connsiteX1110" fmla="*/ 237157 w 3108995"/>
                <a:gd name="connsiteY1110" fmla="*/ 763645 h 1536928"/>
                <a:gd name="connsiteX1111" fmla="*/ 232491 w 3108995"/>
                <a:gd name="connsiteY1111" fmla="*/ 766489 h 1536928"/>
                <a:gd name="connsiteX1112" fmla="*/ 224158 w 3108995"/>
                <a:gd name="connsiteY1112" fmla="*/ 769107 h 1536928"/>
                <a:gd name="connsiteX1113" fmla="*/ 222611 w 3108995"/>
                <a:gd name="connsiteY1113" fmla="*/ 770404 h 1536928"/>
                <a:gd name="connsiteX1114" fmla="*/ 221039 w 3108995"/>
                <a:gd name="connsiteY1114" fmla="*/ 774021 h 1536928"/>
                <a:gd name="connsiteX1115" fmla="*/ 221837 w 3108995"/>
                <a:gd name="connsiteY1115" fmla="*/ 781054 h 1536928"/>
                <a:gd name="connsiteX1116" fmla="*/ 224158 w 3108995"/>
                <a:gd name="connsiteY1116" fmla="*/ 784421 h 1536928"/>
                <a:gd name="connsiteX1117" fmla="*/ 229622 w 3108995"/>
                <a:gd name="connsiteY1117" fmla="*/ 786766 h 1536928"/>
                <a:gd name="connsiteX1118" fmla="*/ 233265 w 3108995"/>
                <a:gd name="connsiteY1118" fmla="*/ 786491 h 1536928"/>
                <a:gd name="connsiteX1119" fmla="*/ 237930 w 3108995"/>
                <a:gd name="connsiteY1119" fmla="*/ 784421 h 1536928"/>
                <a:gd name="connsiteX1120" fmla="*/ 240800 w 3108995"/>
                <a:gd name="connsiteY1120" fmla="*/ 784670 h 1536928"/>
                <a:gd name="connsiteX1121" fmla="*/ 241049 w 3108995"/>
                <a:gd name="connsiteY1121" fmla="*/ 787539 h 1536928"/>
                <a:gd name="connsiteX1122" fmla="*/ 239228 w 3108995"/>
                <a:gd name="connsiteY1122" fmla="*/ 788836 h 1536928"/>
                <a:gd name="connsiteX1123" fmla="*/ 236109 w 3108995"/>
                <a:gd name="connsiteY1123" fmla="*/ 795071 h 1536928"/>
                <a:gd name="connsiteX1124" fmla="*/ 232741 w 3108995"/>
                <a:gd name="connsiteY1124" fmla="*/ 799735 h 1536928"/>
                <a:gd name="connsiteX1125" fmla="*/ 230395 w 3108995"/>
                <a:gd name="connsiteY1125" fmla="*/ 805970 h 1536928"/>
                <a:gd name="connsiteX1126" fmla="*/ 228849 w 3108995"/>
                <a:gd name="connsiteY1126" fmla="*/ 808564 h 1536928"/>
                <a:gd name="connsiteX1127" fmla="*/ 226254 w 3108995"/>
                <a:gd name="connsiteY1127" fmla="*/ 809612 h 1536928"/>
                <a:gd name="connsiteX1128" fmla="*/ 217147 w 3108995"/>
                <a:gd name="connsiteY1128" fmla="*/ 806245 h 1536928"/>
                <a:gd name="connsiteX1129" fmla="*/ 212207 w 3108995"/>
                <a:gd name="connsiteY1129" fmla="*/ 806494 h 1536928"/>
                <a:gd name="connsiteX1130" fmla="*/ 203898 w 3108995"/>
                <a:gd name="connsiteY1130" fmla="*/ 810135 h 1536928"/>
                <a:gd name="connsiteX1131" fmla="*/ 196638 w 3108995"/>
                <a:gd name="connsiteY1131" fmla="*/ 814275 h 1536928"/>
                <a:gd name="connsiteX1132" fmla="*/ 191947 w 3108995"/>
                <a:gd name="connsiteY1132" fmla="*/ 813253 h 1536928"/>
                <a:gd name="connsiteX1133" fmla="*/ 187530 w 3108995"/>
                <a:gd name="connsiteY1133" fmla="*/ 815074 h 1536928"/>
                <a:gd name="connsiteX1134" fmla="*/ 181293 w 3108995"/>
                <a:gd name="connsiteY1134" fmla="*/ 822331 h 1536928"/>
                <a:gd name="connsiteX1135" fmla="*/ 177925 w 3108995"/>
                <a:gd name="connsiteY1135" fmla="*/ 823903 h 1536928"/>
                <a:gd name="connsiteX1136" fmla="*/ 174281 w 3108995"/>
                <a:gd name="connsiteY1136" fmla="*/ 824925 h 1536928"/>
                <a:gd name="connsiteX1137" fmla="*/ 170140 w 3108995"/>
                <a:gd name="connsiteY1137" fmla="*/ 824925 h 1536928"/>
                <a:gd name="connsiteX1138" fmla="*/ 167795 w 3108995"/>
                <a:gd name="connsiteY1138" fmla="*/ 823628 h 1536928"/>
                <a:gd name="connsiteX1139" fmla="*/ 163902 w 3108995"/>
                <a:gd name="connsiteY1139" fmla="*/ 818690 h 1536928"/>
                <a:gd name="connsiteX1140" fmla="*/ 159736 w 3108995"/>
                <a:gd name="connsiteY1140" fmla="*/ 814799 h 1536928"/>
                <a:gd name="connsiteX1141" fmla="*/ 153772 w 3108995"/>
                <a:gd name="connsiteY1141" fmla="*/ 811432 h 1536928"/>
                <a:gd name="connsiteX1142" fmla="*/ 149356 w 3108995"/>
                <a:gd name="connsiteY1142" fmla="*/ 811432 h 1536928"/>
                <a:gd name="connsiteX1143" fmla="*/ 144665 w 3108995"/>
                <a:gd name="connsiteY1143" fmla="*/ 812979 h 1536928"/>
                <a:gd name="connsiteX1144" fmla="*/ 142070 w 3108995"/>
                <a:gd name="connsiteY1144" fmla="*/ 812480 h 1536928"/>
                <a:gd name="connsiteX1145" fmla="*/ 138952 w 3108995"/>
                <a:gd name="connsiteY1145" fmla="*/ 811158 h 1536928"/>
                <a:gd name="connsiteX1146" fmla="*/ 134011 w 3108995"/>
                <a:gd name="connsiteY1146" fmla="*/ 807267 h 1536928"/>
                <a:gd name="connsiteX1147" fmla="*/ 133762 w 3108995"/>
                <a:gd name="connsiteY1147" fmla="*/ 800259 h 1536928"/>
                <a:gd name="connsiteX1148" fmla="*/ 135583 w 3108995"/>
                <a:gd name="connsiteY1148" fmla="*/ 799236 h 1536928"/>
                <a:gd name="connsiteX1149" fmla="*/ 141546 w 3108995"/>
                <a:gd name="connsiteY1149" fmla="*/ 798438 h 1536928"/>
                <a:gd name="connsiteX1150" fmla="*/ 143368 w 3108995"/>
                <a:gd name="connsiteY1150" fmla="*/ 796368 h 1536928"/>
                <a:gd name="connsiteX1151" fmla="*/ 142844 w 3108995"/>
                <a:gd name="connsiteY1151" fmla="*/ 794547 h 1536928"/>
                <a:gd name="connsiteX1152" fmla="*/ 145713 w 3108995"/>
                <a:gd name="connsiteY1152" fmla="*/ 790382 h 1536928"/>
                <a:gd name="connsiteX1153" fmla="*/ 149605 w 3108995"/>
                <a:gd name="connsiteY1153" fmla="*/ 788586 h 1536928"/>
                <a:gd name="connsiteX1154" fmla="*/ 149605 w 3108995"/>
                <a:gd name="connsiteY1154" fmla="*/ 786766 h 1536928"/>
                <a:gd name="connsiteX1155" fmla="*/ 153772 w 3108995"/>
                <a:gd name="connsiteY1155" fmla="*/ 782600 h 1536928"/>
                <a:gd name="connsiteX1156" fmla="*/ 153498 w 3108995"/>
                <a:gd name="connsiteY1156" fmla="*/ 776116 h 1536928"/>
                <a:gd name="connsiteX1157" fmla="*/ 155843 w 3108995"/>
                <a:gd name="connsiteY1157" fmla="*/ 775068 h 1536928"/>
                <a:gd name="connsiteX1158" fmla="*/ 156093 w 3108995"/>
                <a:gd name="connsiteY1158" fmla="*/ 770130 h 1536928"/>
                <a:gd name="connsiteX1159" fmla="*/ 154546 w 3108995"/>
                <a:gd name="connsiteY1159" fmla="*/ 767536 h 1536928"/>
                <a:gd name="connsiteX1160" fmla="*/ 156866 w 3108995"/>
                <a:gd name="connsiteY1160" fmla="*/ 763645 h 1536928"/>
                <a:gd name="connsiteX1161" fmla="*/ 159486 w 3108995"/>
                <a:gd name="connsiteY1161" fmla="*/ 757410 h 1536928"/>
                <a:gd name="connsiteX1162" fmla="*/ 159486 w 3108995"/>
                <a:gd name="connsiteY1162" fmla="*/ 752472 h 1536928"/>
                <a:gd name="connsiteX1163" fmla="*/ 162081 w 3108995"/>
                <a:gd name="connsiteY1163" fmla="*/ 747808 h 1536928"/>
                <a:gd name="connsiteX1164" fmla="*/ 163378 w 3108995"/>
                <a:gd name="connsiteY1164" fmla="*/ 746236 h 1536928"/>
                <a:gd name="connsiteX1165" fmla="*/ 164925 w 3108995"/>
                <a:gd name="connsiteY1165" fmla="*/ 742345 h 1536928"/>
                <a:gd name="connsiteX1166" fmla="*/ 166497 w 3108995"/>
                <a:gd name="connsiteY1166" fmla="*/ 740001 h 1536928"/>
                <a:gd name="connsiteX1167" fmla="*/ 165973 w 3108995"/>
                <a:gd name="connsiteY1167" fmla="*/ 737158 h 1536928"/>
                <a:gd name="connsiteX1168" fmla="*/ 167795 w 3108995"/>
                <a:gd name="connsiteY1168" fmla="*/ 731970 h 1536928"/>
                <a:gd name="connsiteX1169" fmla="*/ 168318 w 3108995"/>
                <a:gd name="connsiteY1169" fmla="*/ 728054 h 1536928"/>
                <a:gd name="connsiteX1170" fmla="*/ 167021 w 3108995"/>
                <a:gd name="connsiteY1170" fmla="*/ 719499 h 1536928"/>
                <a:gd name="connsiteX1171" fmla="*/ 170115 w 3108995"/>
                <a:gd name="connsiteY1171" fmla="*/ 717429 h 1536928"/>
                <a:gd name="connsiteX1172" fmla="*/ 170639 w 3108995"/>
                <a:gd name="connsiteY1172" fmla="*/ 713788 h 1536928"/>
                <a:gd name="connsiteX1173" fmla="*/ 172211 w 3108995"/>
                <a:gd name="connsiteY1173" fmla="*/ 709897 h 1536928"/>
                <a:gd name="connsiteX1174" fmla="*/ 173758 w 3108995"/>
                <a:gd name="connsiteY1174" fmla="*/ 708076 h 1536928"/>
                <a:gd name="connsiteX1175" fmla="*/ 169616 w 3108995"/>
                <a:gd name="connsiteY1175" fmla="*/ 701841 h 1536928"/>
                <a:gd name="connsiteX1176" fmla="*/ 166222 w 3108995"/>
                <a:gd name="connsiteY1176" fmla="*/ 694309 h 1536928"/>
                <a:gd name="connsiteX1177" fmla="*/ 163627 w 3108995"/>
                <a:gd name="connsiteY1177" fmla="*/ 683135 h 1536928"/>
                <a:gd name="connsiteX1178" fmla="*/ 163627 w 3108995"/>
                <a:gd name="connsiteY1178" fmla="*/ 671463 h 1536928"/>
                <a:gd name="connsiteX1179" fmla="*/ 164676 w 3108995"/>
                <a:gd name="connsiteY1179" fmla="*/ 667547 h 1536928"/>
                <a:gd name="connsiteX1180" fmla="*/ 161557 w 3108995"/>
                <a:gd name="connsiteY1180" fmla="*/ 667298 h 1536928"/>
                <a:gd name="connsiteX1181" fmla="*/ 151926 w 3108995"/>
                <a:gd name="connsiteY1181" fmla="*/ 668595 h 1536928"/>
                <a:gd name="connsiteX1182" fmla="*/ 145189 w 3108995"/>
                <a:gd name="connsiteY1182" fmla="*/ 671188 h 1536928"/>
                <a:gd name="connsiteX1183" fmla="*/ 141023 w 3108995"/>
                <a:gd name="connsiteY1183" fmla="*/ 667547 h 1536928"/>
                <a:gd name="connsiteX1184" fmla="*/ 133762 w 3108995"/>
                <a:gd name="connsiteY1184" fmla="*/ 658992 h 1536928"/>
                <a:gd name="connsiteX1185" fmla="*/ 129071 w 3108995"/>
                <a:gd name="connsiteY1185" fmla="*/ 655600 h 1536928"/>
                <a:gd name="connsiteX1186" fmla="*/ 123357 w 3108995"/>
                <a:gd name="connsiteY1186" fmla="*/ 649390 h 1536928"/>
                <a:gd name="connsiteX1187" fmla="*/ 119715 w 3108995"/>
                <a:gd name="connsiteY1187" fmla="*/ 644452 h 1536928"/>
                <a:gd name="connsiteX1188" fmla="*/ 118167 w 3108995"/>
                <a:gd name="connsiteY1188" fmla="*/ 640810 h 1536928"/>
                <a:gd name="connsiteX1189" fmla="*/ 122310 w 3108995"/>
                <a:gd name="connsiteY1189" fmla="*/ 638466 h 1536928"/>
                <a:gd name="connsiteX1190" fmla="*/ 141297 w 3108995"/>
                <a:gd name="connsiteY1190" fmla="*/ 635099 h 1536928"/>
                <a:gd name="connsiteX1191" fmla="*/ 137904 w 3108995"/>
                <a:gd name="connsiteY1191" fmla="*/ 621331 h 1536928"/>
                <a:gd name="connsiteX1192" fmla="*/ 136082 w 3108995"/>
                <a:gd name="connsiteY1192" fmla="*/ 618987 h 1536928"/>
                <a:gd name="connsiteX1193" fmla="*/ 128298 w 3108995"/>
                <a:gd name="connsiteY1193" fmla="*/ 612502 h 1536928"/>
                <a:gd name="connsiteX1194" fmla="*/ 125703 w 3108995"/>
                <a:gd name="connsiteY1194" fmla="*/ 610956 h 1536928"/>
                <a:gd name="connsiteX1195" fmla="*/ 122060 w 3108995"/>
                <a:gd name="connsiteY1195" fmla="*/ 606267 h 1536928"/>
                <a:gd name="connsiteX1196" fmla="*/ 118417 w 3108995"/>
                <a:gd name="connsiteY1196" fmla="*/ 600306 h 1536928"/>
                <a:gd name="connsiteX1197" fmla="*/ 115822 w 3108995"/>
                <a:gd name="connsiteY1197" fmla="*/ 597188 h 1536928"/>
                <a:gd name="connsiteX1198" fmla="*/ 113477 w 3108995"/>
                <a:gd name="connsiteY1198" fmla="*/ 597687 h 1536928"/>
                <a:gd name="connsiteX1199" fmla="*/ 100752 w 3108995"/>
                <a:gd name="connsiteY1199" fmla="*/ 598211 h 1536928"/>
                <a:gd name="connsiteX1200" fmla="*/ 91146 w 3108995"/>
                <a:gd name="connsiteY1200" fmla="*/ 605219 h 1536928"/>
                <a:gd name="connsiteX1201" fmla="*/ 83611 w 3108995"/>
                <a:gd name="connsiteY1201" fmla="*/ 607564 h 1536928"/>
                <a:gd name="connsiteX1202" fmla="*/ 81016 w 3108995"/>
                <a:gd name="connsiteY1202" fmla="*/ 595343 h 1536928"/>
                <a:gd name="connsiteX1203" fmla="*/ 80767 w 3108995"/>
                <a:gd name="connsiteY1203" fmla="*/ 591202 h 1536928"/>
                <a:gd name="connsiteX1204" fmla="*/ 75826 w 3108995"/>
                <a:gd name="connsiteY1204" fmla="*/ 590155 h 1536928"/>
                <a:gd name="connsiteX1205" fmla="*/ 69589 w 3108995"/>
                <a:gd name="connsiteY1205" fmla="*/ 593023 h 1536928"/>
                <a:gd name="connsiteX1206" fmla="*/ 66720 w 3108995"/>
                <a:gd name="connsiteY1206" fmla="*/ 595343 h 1536928"/>
                <a:gd name="connsiteX1207" fmla="*/ 67767 w 3108995"/>
                <a:gd name="connsiteY1207" fmla="*/ 598735 h 1536928"/>
                <a:gd name="connsiteX1208" fmla="*/ 71410 w 3108995"/>
                <a:gd name="connsiteY1208" fmla="*/ 601328 h 1536928"/>
                <a:gd name="connsiteX1209" fmla="*/ 72708 w 3108995"/>
                <a:gd name="connsiteY1209" fmla="*/ 603922 h 1536928"/>
                <a:gd name="connsiteX1210" fmla="*/ 71660 w 3108995"/>
                <a:gd name="connsiteY1210" fmla="*/ 606267 h 1536928"/>
                <a:gd name="connsiteX1211" fmla="*/ 69589 w 3108995"/>
                <a:gd name="connsiteY1211" fmla="*/ 608088 h 1536928"/>
                <a:gd name="connsiteX1212" fmla="*/ 63351 w 3108995"/>
                <a:gd name="connsiteY1212" fmla="*/ 609634 h 1536928"/>
                <a:gd name="connsiteX1213" fmla="*/ 61530 w 3108995"/>
                <a:gd name="connsiteY1213" fmla="*/ 608861 h 1536928"/>
                <a:gd name="connsiteX1214" fmla="*/ 59184 w 3108995"/>
                <a:gd name="connsiteY1214" fmla="*/ 606516 h 1536928"/>
                <a:gd name="connsiteX1215" fmla="*/ 55567 w 3108995"/>
                <a:gd name="connsiteY1215" fmla="*/ 596141 h 1536928"/>
                <a:gd name="connsiteX1216" fmla="*/ 55043 w 3108995"/>
                <a:gd name="connsiteY1216" fmla="*/ 593023 h 1536928"/>
                <a:gd name="connsiteX1217" fmla="*/ 55043 w 3108995"/>
                <a:gd name="connsiteY1217" fmla="*/ 587561 h 1536928"/>
                <a:gd name="connsiteX1218" fmla="*/ 53745 w 3108995"/>
                <a:gd name="connsiteY1218" fmla="*/ 583396 h 1536928"/>
                <a:gd name="connsiteX1219" fmla="*/ 52947 w 3108995"/>
                <a:gd name="connsiteY1219" fmla="*/ 575864 h 1536928"/>
                <a:gd name="connsiteX1220" fmla="*/ 51924 w 3108995"/>
                <a:gd name="connsiteY1220" fmla="*/ 571973 h 1536928"/>
                <a:gd name="connsiteX1221" fmla="*/ 50102 w 3108995"/>
                <a:gd name="connsiteY1221" fmla="*/ 570152 h 1536928"/>
                <a:gd name="connsiteX1222" fmla="*/ 46983 w 3108995"/>
                <a:gd name="connsiteY1222" fmla="*/ 568855 h 1536928"/>
                <a:gd name="connsiteX1223" fmla="*/ 42043 w 3108995"/>
                <a:gd name="connsiteY1223" fmla="*/ 564191 h 1536928"/>
                <a:gd name="connsiteX1224" fmla="*/ 41020 w 3108995"/>
                <a:gd name="connsiteY1224" fmla="*/ 561847 h 1536928"/>
                <a:gd name="connsiteX1225" fmla="*/ 41270 w 3108995"/>
                <a:gd name="connsiteY1225" fmla="*/ 557183 h 1536928"/>
                <a:gd name="connsiteX1226" fmla="*/ 41794 w 3108995"/>
                <a:gd name="connsiteY1226" fmla="*/ 554589 h 1536928"/>
                <a:gd name="connsiteX1227" fmla="*/ 40472 w 3108995"/>
                <a:gd name="connsiteY1227" fmla="*/ 551471 h 1536928"/>
                <a:gd name="connsiteX1228" fmla="*/ 36080 w 3108995"/>
                <a:gd name="connsiteY1228" fmla="*/ 547306 h 1536928"/>
                <a:gd name="connsiteX1229" fmla="*/ 31664 w 3108995"/>
                <a:gd name="connsiteY1229" fmla="*/ 539774 h 1536928"/>
                <a:gd name="connsiteX1230" fmla="*/ 28270 w 3108995"/>
                <a:gd name="connsiteY1230" fmla="*/ 535110 h 1536928"/>
                <a:gd name="connsiteX1231" fmla="*/ 28021 w 3108995"/>
                <a:gd name="connsiteY1231" fmla="*/ 530172 h 1536928"/>
                <a:gd name="connsiteX1232" fmla="*/ 25925 w 3108995"/>
                <a:gd name="connsiteY1232" fmla="*/ 526779 h 1536928"/>
                <a:gd name="connsiteX1233" fmla="*/ 19712 w 3108995"/>
                <a:gd name="connsiteY1233" fmla="*/ 514334 h 1536928"/>
                <a:gd name="connsiteX1234" fmla="*/ 16843 w 3108995"/>
                <a:gd name="connsiteY1234" fmla="*/ 511216 h 1536928"/>
                <a:gd name="connsiteX1235" fmla="*/ 13475 w 3108995"/>
                <a:gd name="connsiteY1235" fmla="*/ 511466 h 1536928"/>
                <a:gd name="connsiteX1236" fmla="*/ 10356 w 3108995"/>
                <a:gd name="connsiteY1236" fmla="*/ 508872 h 1536928"/>
                <a:gd name="connsiteX1237" fmla="*/ 3594 w 3108995"/>
                <a:gd name="connsiteY1237" fmla="*/ 504981 h 1536928"/>
                <a:gd name="connsiteX1238" fmla="*/ -1072 w 3108995"/>
                <a:gd name="connsiteY1238" fmla="*/ 502911 h 1536928"/>
                <a:gd name="connsiteX1239" fmla="*/ 1523 w 3108995"/>
                <a:gd name="connsiteY1239" fmla="*/ 500043 h 1536928"/>
                <a:gd name="connsiteX1240" fmla="*/ 3071 w 3108995"/>
                <a:gd name="connsiteY1240" fmla="*/ 501589 h 1536928"/>
                <a:gd name="connsiteX1241" fmla="*/ 5416 w 3108995"/>
                <a:gd name="connsiteY1241" fmla="*/ 496676 h 1536928"/>
                <a:gd name="connsiteX1242" fmla="*/ 4118 w 3108995"/>
                <a:gd name="connsiteY1242" fmla="*/ 492760 h 1536928"/>
                <a:gd name="connsiteX1243" fmla="*/ 725 w 3108995"/>
                <a:gd name="connsiteY1243" fmla="*/ 485502 h 1536928"/>
                <a:gd name="connsiteX1244" fmla="*/ 725 w 3108995"/>
                <a:gd name="connsiteY1244" fmla="*/ 483157 h 1536928"/>
                <a:gd name="connsiteX1245" fmla="*/ -822 w 3108995"/>
                <a:gd name="connsiteY1245" fmla="*/ 478743 h 1536928"/>
                <a:gd name="connsiteX1246" fmla="*/ -572 w 3108995"/>
                <a:gd name="connsiteY1246" fmla="*/ 474603 h 1536928"/>
                <a:gd name="connsiteX1247" fmla="*/ -2119 w 3108995"/>
                <a:gd name="connsiteY1247" fmla="*/ 472508 h 1536928"/>
                <a:gd name="connsiteX1248" fmla="*/ 4118 w 3108995"/>
                <a:gd name="connsiteY1248" fmla="*/ 470961 h 1536928"/>
                <a:gd name="connsiteX1249" fmla="*/ 7237 w 3108995"/>
                <a:gd name="connsiteY1249" fmla="*/ 469664 h 1536928"/>
                <a:gd name="connsiteX1250" fmla="*/ 12427 w 3108995"/>
                <a:gd name="connsiteY1250" fmla="*/ 468866 h 1536928"/>
                <a:gd name="connsiteX1251" fmla="*/ 15795 w 3108995"/>
                <a:gd name="connsiteY1251" fmla="*/ 469140 h 1536928"/>
                <a:gd name="connsiteX1252" fmla="*/ 18390 w 3108995"/>
                <a:gd name="connsiteY1252" fmla="*/ 467045 h 1536928"/>
                <a:gd name="connsiteX1253" fmla="*/ 21509 w 3108995"/>
                <a:gd name="connsiteY1253" fmla="*/ 466272 h 1536928"/>
                <a:gd name="connsiteX1254" fmla="*/ 27746 w 3108995"/>
                <a:gd name="connsiteY1254" fmla="*/ 468093 h 1536928"/>
                <a:gd name="connsiteX1255" fmla="*/ 34758 w 3108995"/>
                <a:gd name="connsiteY1255" fmla="*/ 468342 h 1536928"/>
                <a:gd name="connsiteX1256" fmla="*/ 41270 w 3108995"/>
                <a:gd name="connsiteY1256" fmla="*/ 471211 h 1536928"/>
                <a:gd name="connsiteX1257" fmla="*/ 48805 w 3108995"/>
                <a:gd name="connsiteY1257" fmla="*/ 472508 h 1536928"/>
                <a:gd name="connsiteX1258" fmla="*/ 55292 w 3108995"/>
                <a:gd name="connsiteY1258" fmla="*/ 472757 h 1536928"/>
                <a:gd name="connsiteX1259" fmla="*/ 58935 w 3108995"/>
                <a:gd name="connsiteY1259" fmla="*/ 473555 h 1536928"/>
                <a:gd name="connsiteX1260" fmla="*/ 72957 w 3108995"/>
                <a:gd name="connsiteY1260" fmla="*/ 464726 h 1536928"/>
                <a:gd name="connsiteX1261" fmla="*/ 80243 w 3108995"/>
                <a:gd name="connsiteY1261" fmla="*/ 460312 h 1536928"/>
                <a:gd name="connsiteX1262" fmla="*/ 91146 w 3108995"/>
                <a:gd name="connsiteY1262" fmla="*/ 454600 h 1536928"/>
                <a:gd name="connsiteX1263" fmla="*/ 90098 w 3108995"/>
                <a:gd name="connsiteY1263" fmla="*/ 450684 h 1536928"/>
                <a:gd name="connsiteX1264" fmla="*/ 88277 w 3108995"/>
                <a:gd name="connsiteY1264" fmla="*/ 449911 h 1536928"/>
                <a:gd name="connsiteX1265" fmla="*/ 89075 w 3108995"/>
                <a:gd name="connsiteY1265" fmla="*/ 447567 h 1536928"/>
                <a:gd name="connsiteX1266" fmla="*/ 90897 w 3108995"/>
                <a:gd name="connsiteY1266" fmla="*/ 445496 h 1536928"/>
                <a:gd name="connsiteX1267" fmla="*/ 94265 w 3108995"/>
                <a:gd name="connsiteY1267" fmla="*/ 444723 h 1536928"/>
                <a:gd name="connsiteX1268" fmla="*/ 103622 w 3108995"/>
                <a:gd name="connsiteY1268" fmla="*/ 443676 h 1536928"/>
                <a:gd name="connsiteX1269" fmla="*/ 110108 w 3108995"/>
                <a:gd name="connsiteY1269" fmla="*/ 440558 h 1536928"/>
                <a:gd name="connsiteX1270" fmla="*/ 110632 w 3108995"/>
                <a:gd name="connsiteY1270" fmla="*/ 437964 h 1536928"/>
                <a:gd name="connsiteX1271" fmla="*/ 109585 w 3108995"/>
                <a:gd name="connsiteY1271" fmla="*/ 436418 h 1536928"/>
                <a:gd name="connsiteX1272" fmla="*/ 111930 w 3108995"/>
                <a:gd name="connsiteY1272" fmla="*/ 432502 h 1536928"/>
                <a:gd name="connsiteX1273" fmla="*/ 113502 w 3108995"/>
                <a:gd name="connsiteY1273" fmla="*/ 432502 h 1536928"/>
                <a:gd name="connsiteX1274" fmla="*/ 115573 w 3108995"/>
                <a:gd name="connsiteY1274" fmla="*/ 428362 h 1536928"/>
                <a:gd name="connsiteX1275" fmla="*/ 115323 w 3108995"/>
                <a:gd name="connsiteY1275" fmla="*/ 419009 h 1536928"/>
                <a:gd name="connsiteX1276" fmla="*/ 118417 w 3108995"/>
                <a:gd name="connsiteY1276" fmla="*/ 417188 h 1536928"/>
                <a:gd name="connsiteX1277" fmla="*/ 117120 w 3108995"/>
                <a:gd name="connsiteY1277" fmla="*/ 413821 h 1536928"/>
                <a:gd name="connsiteX1278" fmla="*/ 118167 w 3108995"/>
                <a:gd name="connsiteY1278" fmla="*/ 411477 h 1536928"/>
                <a:gd name="connsiteX1279" fmla="*/ 116097 w 3108995"/>
                <a:gd name="connsiteY1279" fmla="*/ 404194 h 1536928"/>
                <a:gd name="connsiteX1280" fmla="*/ 116870 w 3108995"/>
                <a:gd name="connsiteY1280" fmla="*/ 403944 h 1536928"/>
                <a:gd name="connsiteX1281" fmla="*/ 115822 w 3108995"/>
                <a:gd name="connsiteY1281" fmla="*/ 399006 h 1536928"/>
                <a:gd name="connsiteX1282" fmla="*/ 113227 w 3108995"/>
                <a:gd name="connsiteY1282" fmla="*/ 394866 h 1536928"/>
                <a:gd name="connsiteX1283" fmla="*/ 112728 w 3108995"/>
                <a:gd name="connsiteY1283" fmla="*/ 393045 h 1536928"/>
                <a:gd name="connsiteX1284" fmla="*/ 118442 w 3108995"/>
                <a:gd name="connsiteY1284" fmla="*/ 393045 h 1536928"/>
                <a:gd name="connsiteX1285" fmla="*/ 122335 w 3108995"/>
                <a:gd name="connsiteY1285" fmla="*/ 395639 h 1536928"/>
                <a:gd name="connsiteX1286" fmla="*/ 123881 w 3108995"/>
                <a:gd name="connsiteY1286" fmla="*/ 395888 h 1536928"/>
                <a:gd name="connsiteX1287" fmla="*/ 128572 w 3108995"/>
                <a:gd name="connsiteY1287" fmla="*/ 393818 h 1536928"/>
                <a:gd name="connsiteX1288" fmla="*/ 129071 w 3108995"/>
                <a:gd name="connsiteY1288" fmla="*/ 384989 h 1536928"/>
                <a:gd name="connsiteX1289" fmla="*/ 131167 w 3108995"/>
                <a:gd name="connsiteY1289" fmla="*/ 384466 h 1536928"/>
                <a:gd name="connsiteX1290" fmla="*/ 130369 w 3108995"/>
                <a:gd name="connsiteY1290" fmla="*/ 376160 h 1536928"/>
                <a:gd name="connsiteX1291" fmla="*/ 130643 w 3108995"/>
                <a:gd name="connsiteY1291" fmla="*/ 365261 h 1536928"/>
                <a:gd name="connsiteX1292" fmla="*/ 127774 w 3108995"/>
                <a:gd name="connsiteY1292" fmla="*/ 360048 h 1536928"/>
                <a:gd name="connsiteX1293" fmla="*/ 127275 w 3108995"/>
                <a:gd name="connsiteY1293" fmla="*/ 351219 h 1536928"/>
                <a:gd name="connsiteX1294" fmla="*/ 125977 w 3108995"/>
                <a:gd name="connsiteY1294" fmla="*/ 347079 h 1536928"/>
                <a:gd name="connsiteX1295" fmla="*/ 132714 w 3108995"/>
                <a:gd name="connsiteY1295" fmla="*/ 345508 h 1536928"/>
                <a:gd name="connsiteX1296" fmla="*/ 137130 w 3108995"/>
                <a:gd name="connsiteY1296" fmla="*/ 345009 h 1536928"/>
                <a:gd name="connsiteX1297" fmla="*/ 137404 w 3108995"/>
                <a:gd name="connsiteY1297" fmla="*/ 343188 h 1536928"/>
                <a:gd name="connsiteX1298" fmla="*/ 129345 w 3108995"/>
                <a:gd name="connsiteY1298" fmla="*/ 338499 h 1536928"/>
                <a:gd name="connsiteX1299" fmla="*/ 132714 w 3108995"/>
                <a:gd name="connsiteY1299" fmla="*/ 333561 h 1536928"/>
                <a:gd name="connsiteX1300" fmla="*/ 134285 w 3108995"/>
                <a:gd name="connsiteY1300" fmla="*/ 332264 h 1536928"/>
                <a:gd name="connsiteX1301" fmla="*/ 137404 w 3108995"/>
                <a:gd name="connsiteY1301" fmla="*/ 324233 h 1536928"/>
                <a:gd name="connsiteX1302" fmla="*/ 132190 w 3108995"/>
                <a:gd name="connsiteY1302" fmla="*/ 317474 h 1536928"/>
                <a:gd name="connsiteX1303" fmla="*/ 131666 w 3108995"/>
                <a:gd name="connsiteY1303" fmla="*/ 311488 h 1536928"/>
                <a:gd name="connsiteX1304" fmla="*/ 132714 w 3108995"/>
                <a:gd name="connsiteY1304" fmla="*/ 306824 h 1536928"/>
                <a:gd name="connsiteX1305" fmla="*/ 133762 w 3108995"/>
                <a:gd name="connsiteY1305" fmla="*/ 299815 h 1536928"/>
                <a:gd name="connsiteX1306" fmla="*/ 133762 w 3108995"/>
                <a:gd name="connsiteY1306" fmla="*/ 292283 h 1536928"/>
                <a:gd name="connsiteX1307" fmla="*/ 134261 w 3108995"/>
                <a:gd name="connsiteY1307" fmla="*/ 286048 h 1536928"/>
                <a:gd name="connsiteX1308" fmla="*/ 133487 w 3108995"/>
                <a:gd name="connsiteY1308" fmla="*/ 277992 h 1536928"/>
                <a:gd name="connsiteX1309" fmla="*/ 132439 w 3108995"/>
                <a:gd name="connsiteY1309" fmla="*/ 275149 h 1536928"/>
                <a:gd name="connsiteX1310" fmla="*/ 128821 w 3108995"/>
                <a:gd name="connsiteY1310" fmla="*/ 270460 h 1536928"/>
                <a:gd name="connsiteX1311" fmla="*/ 127000 w 3108995"/>
                <a:gd name="connsiteY1311" fmla="*/ 269437 h 1536928"/>
                <a:gd name="connsiteX1312" fmla="*/ 125703 w 3108995"/>
                <a:gd name="connsiteY1312" fmla="*/ 266320 h 1536928"/>
                <a:gd name="connsiteX1313" fmla="*/ 128298 w 3108995"/>
                <a:gd name="connsiteY1313" fmla="*/ 266045 h 1536928"/>
                <a:gd name="connsiteX1314" fmla="*/ 128048 w 3108995"/>
                <a:gd name="connsiteY1314" fmla="*/ 261117 h 1536928"/>
                <a:gd name="connsiteX1315" fmla="*/ 134011 w 3108995"/>
                <a:gd name="connsiteY1315" fmla="*/ 259558 h 1536928"/>
                <a:gd name="connsiteX1316" fmla="*/ 135309 w 3108995"/>
                <a:gd name="connsiteY1316" fmla="*/ 259817 h 1536928"/>
                <a:gd name="connsiteX1317" fmla="*/ 140249 w 3108995"/>
                <a:gd name="connsiteY1317" fmla="*/ 257221 h 1536928"/>
                <a:gd name="connsiteX1318" fmla="*/ 147260 w 3108995"/>
                <a:gd name="connsiteY1318" fmla="*/ 254882 h 1536928"/>
                <a:gd name="connsiteX1319" fmla="*/ 148033 w 3108995"/>
                <a:gd name="connsiteY1319" fmla="*/ 256440 h 1536928"/>
                <a:gd name="connsiteX1320" fmla="*/ 160259 w 3108995"/>
                <a:gd name="connsiteY1320" fmla="*/ 254882 h 1536928"/>
                <a:gd name="connsiteX1321" fmla="*/ 166996 w 3108995"/>
                <a:gd name="connsiteY1321" fmla="*/ 252285 h 1536928"/>
                <a:gd name="connsiteX1322" fmla="*/ 173508 w 3108995"/>
                <a:gd name="connsiteY1322" fmla="*/ 250467 h 1536928"/>
                <a:gd name="connsiteX1323" fmla="*/ 178449 w 3108995"/>
                <a:gd name="connsiteY1323" fmla="*/ 248392 h 1536928"/>
                <a:gd name="connsiteX1324" fmla="*/ 181293 w 3108995"/>
                <a:gd name="connsiteY1324" fmla="*/ 248132 h 1536928"/>
                <a:gd name="connsiteX1325" fmla="*/ 187006 w 3108995"/>
                <a:gd name="connsiteY1325" fmla="*/ 245534 h 1536928"/>
                <a:gd name="connsiteX1326" fmla="*/ 195315 w 3108995"/>
                <a:gd name="connsiteY1326" fmla="*/ 241378 h 1536928"/>
                <a:gd name="connsiteX1327" fmla="*/ 197137 w 3108995"/>
                <a:gd name="connsiteY1327" fmla="*/ 239822 h 1536928"/>
                <a:gd name="connsiteX1328" fmla="*/ 206767 w 3108995"/>
                <a:gd name="connsiteY1328" fmla="*/ 254884 h 1536928"/>
                <a:gd name="connsiteX1329" fmla="*/ 213504 w 3108995"/>
                <a:gd name="connsiteY1329" fmla="*/ 265531 h 1536928"/>
                <a:gd name="connsiteX1330" fmla="*/ 222611 w 3108995"/>
                <a:gd name="connsiteY1330" fmla="*/ 279563 h 1536928"/>
                <a:gd name="connsiteX1331" fmla="*/ 229622 w 3108995"/>
                <a:gd name="connsiteY1331" fmla="*/ 290213 h 1536928"/>
                <a:gd name="connsiteX1332" fmla="*/ 247287 w 3108995"/>
                <a:gd name="connsiteY1332" fmla="*/ 317997 h 1536928"/>
                <a:gd name="connsiteX1333" fmla="*/ 256369 w 3108995"/>
                <a:gd name="connsiteY1333" fmla="*/ 315129 h 1536928"/>
                <a:gd name="connsiteX1334" fmla="*/ 261584 w 3108995"/>
                <a:gd name="connsiteY1334" fmla="*/ 326552 h 1536928"/>
                <a:gd name="connsiteX1335" fmla="*/ 265202 w 3108995"/>
                <a:gd name="connsiteY1335" fmla="*/ 325006 h 1536928"/>
                <a:gd name="connsiteX1336" fmla="*/ 274309 w 3108995"/>
                <a:gd name="connsiteY1336" fmla="*/ 323709 h 1536928"/>
                <a:gd name="connsiteX1337" fmla="*/ 281320 w 3108995"/>
                <a:gd name="connsiteY1337" fmla="*/ 321365 h 1536928"/>
                <a:gd name="connsiteX1338" fmla="*/ 290925 w 3108995"/>
                <a:gd name="connsiteY1338" fmla="*/ 316950 h 1536928"/>
                <a:gd name="connsiteX1339" fmla="*/ 291200 w 3108995"/>
                <a:gd name="connsiteY1339" fmla="*/ 319818 h 1536928"/>
                <a:gd name="connsiteX1340" fmla="*/ 289628 w 3108995"/>
                <a:gd name="connsiteY1340" fmla="*/ 326552 h 1536928"/>
                <a:gd name="connsiteX1341" fmla="*/ 292223 w 3108995"/>
                <a:gd name="connsiteY1341" fmla="*/ 331491 h 1536928"/>
                <a:gd name="connsiteX1342" fmla="*/ 292498 w 3108995"/>
                <a:gd name="connsiteY1342" fmla="*/ 333835 h 1536928"/>
                <a:gd name="connsiteX1343" fmla="*/ 287034 w 3108995"/>
                <a:gd name="connsiteY1343" fmla="*/ 335381 h 1536928"/>
                <a:gd name="connsiteX1344" fmla="*/ 287807 w 3108995"/>
                <a:gd name="connsiteY1344" fmla="*/ 339297 h 1536928"/>
                <a:gd name="connsiteX1345" fmla="*/ 289903 w 3108995"/>
                <a:gd name="connsiteY1345" fmla="*/ 345782 h 1536928"/>
                <a:gd name="connsiteX1346" fmla="*/ 291200 w 3108995"/>
                <a:gd name="connsiteY1346" fmla="*/ 352541 h 1536928"/>
                <a:gd name="connsiteX1347" fmla="*/ 295866 w 3108995"/>
                <a:gd name="connsiteY1347" fmla="*/ 350969 h 1536928"/>
                <a:gd name="connsiteX1348" fmla="*/ 296914 w 3108995"/>
                <a:gd name="connsiteY1348" fmla="*/ 355658 h 1536928"/>
                <a:gd name="connsiteX1349" fmla="*/ 316899 w 3108995"/>
                <a:gd name="connsiteY1349" fmla="*/ 362393 h 1536928"/>
                <a:gd name="connsiteX1350" fmla="*/ 313531 w 3108995"/>
                <a:gd name="connsiteY1350" fmla="*/ 367082 h 1536928"/>
                <a:gd name="connsiteX1351" fmla="*/ 313282 w 3108995"/>
                <a:gd name="connsiteY1351" fmla="*/ 371746 h 1536928"/>
                <a:gd name="connsiteX1352" fmla="*/ 312233 w 3108995"/>
                <a:gd name="connsiteY1352" fmla="*/ 375636 h 1536928"/>
                <a:gd name="connsiteX1353" fmla="*/ 312483 w 3108995"/>
                <a:gd name="connsiteY1353" fmla="*/ 378754 h 1536928"/>
                <a:gd name="connsiteX1354" fmla="*/ 314055 w 3108995"/>
                <a:gd name="connsiteY1354" fmla="*/ 382645 h 1536928"/>
                <a:gd name="connsiteX1355" fmla="*/ 318721 w 3108995"/>
                <a:gd name="connsiteY1355" fmla="*/ 388880 h 1536928"/>
                <a:gd name="connsiteX1356" fmla="*/ 314305 w 3108995"/>
                <a:gd name="connsiteY1356" fmla="*/ 391474 h 1536928"/>
                <a:gd name="connsiteX1357" fmla="*/ 315876 w 3108995"/>
                <a:gd name="connsiteY1357" fmla="*/ 395390 h 1536928"/>
                <a:gd name="connsiteX1358" fmla="*/ 318197 w 3108995"/>
                <a:gd name="connsiteY1358" fmla="*/ 396687 h 1536928"/>
                <a:gd name="connsiteX1359" fmla="*/ 317423 w 3108995"/>
                <a:gd name="connsiteY1359" fmla="*/ 398233 h 1536928"/>
                <a:gd name="connsiteX1360" fmla="*/ 319245 w 3108995"/>
                <a:gd name="connsiteY1360" fmla="*/ 401351 h 1536928"/>
                <a:gd name="connsiteX1361" fmla="*/ 318995 w 3108995"/>
                <a:gd name="connsiteY1361" fmla="*/ 402922 h 1536928"/>
                <a:gd name="connsiteX1362" fmla="*/ 321840 w 3108995"/>
                <a:gd name="connsiteY1362" fmla="*/ 404992 h 1536928"/>
                <a:gd name="connsiteX1363" fmla="*/ 321840 w 3108995"/>
                <a:gd name="connsiteY1363" fmla="*/ 406538 h 1536928"/>
                <a:gd name="connsiteX1364" fmla="*/ 324958 w 3108995"/>
                <a:gd name="connsiteY1364" fmla="*/ 408633 h 1536928"/>
                <a:gd name="connsiteX1365" fmla="*/ 330946 w 3108995"/>
                <a:gd name="connsiteY1365" fmla="*/ 405516 h 1536928"/>
                <a:gd name="connsiteX1366" fmla="*/ 334065 w 3108995"/>
                <a:gd name="connsiteY1366" fmla="*/ 404718 h 1536928"/>
                <a:gd name="connsiteX1367" fmla="*/ 334564 w 3108995"/>
                <a:gd name="connsiteY1367" fmla="*/ 402897 h 1536928"/>
                <a:gd name="connsiteX1368" fmla="*/ 337434 w 3108995"/>
                <a:gd name="connsiteY1368" fmla="*/ 403695 h 1536928"/>
                <a:gd name="connsiteX1369" fmla="*/ 342374 w 3108995"/>
                <a:gd name="connsiteY1369" fmla="*/ 397210 h 1536928"/>
                <a:gd name="connsiteX1370" fmla="*/ 342374 w 3108995"/>
                <a:gd name="connsiteY1370" fmla="*/ 394093 h 1536928"/>
                <a:gd name="connsiteX1371" fmla="*/ 345992 w 3108995"/>
                <a:gd name="connsiteY1371" fmla="*/ 392771 h 1536928"/>
                <a:gd name="connsiteX1372" fmla="*/ 350408 w 3108995"/>
                <a:gd name="connsiteY1372" fmla="*/ 390451 h 1536928"/>
                <a:gd name="connsiteX1373" fmla="*/ 354325 w 3108995"/>
                <a:gd name="connsiteY1373" fmla="*/ 391748 h 1536928"/>
                <a:gd name="connsiteX1374" fmla="*/ 357169 w 3108995"/>
                <a:gd name="connsiteY1374" fmla="*/ 391748 h 1536928"/>
                <a:gd name="connsiteX1375" fmla="*/ 357943 w 3108995"/>
                <a:gd name="connsiteY1375" fmla="*/ 395888 h 1536928"/>
                <a:gd name="connsiteX1376" fmla="*/ 361336 w 3108995"/>
                <a:gd name="connsiteY1376" fmla="*/ 395390 h 1536928"/>
                <a:gd name="connsiteX1377" fmla="*/ 370693 w 3108995"/>
                <a:gd name="connsiteY1377" fmla="*/ 401625 h 1536928"/>
                <a:gd name="connsiteX1378" fmla="*/ 385239 w 3108995"/>
                <a:gd name="connsiteY1378" fmla="*/ 400827 h 1536928"/>
                <a:gd name="connsiteX1379" fmla="*/ 395094 w 3108995"/>
                <a:gd name="connsiteY1379" fmla="*/ 404468 h 1536928"/>
                <a:gd name="connsiteX1380" fmla="*/ 397714 w 3108995"/>
                <a:gd name="connsiteY1380" fmla="*/ 403171 h 1536928"/>
                <a:gd name="connsiteX1381" fmla="*/ 399261 w 3108995"/>
                <a:gd name="connsiteY1381" fmla="*/ 401101 h 1536928"/>
                <a:gd name="connsiteX1382" fmla="*/ 403428 w 3108995"/>
                <a:gd name="connsiteY1382" fmla="*/ 399804 h 1536928"/>
                <a:gd name="connsiteX1383" fmla="*/ 404975 w 3108995"/>
                <a:gd name="connsiteY1383" fmla="*/ 401101 h 1536928"/>
                <a:gd name="connsiteX1384" fmla="*/ 401607 w 3108995"/>
                <a:gd name="connsiteY1384" fmla="*/ 409930 h 1536928"/>
                <a:gd name="connsiteX1385" fmla="*/ 399261 w 3108995"/>
                <a:gd name="connsiteY1385" fmla="*/ 409930 h 1536928"/>
                <a:gd name="connsiteX1386" fmla="*/ 397714 w 3108995"/>
                <a:gd name="connsiteY1386" fmla="*/ 411227 h 1536928"/>
                <a:gd name="connsiteX1387" fmla="*/ 398488 w 3108995"/>
                <a:gd name="connsiteY1387" fmla="*/ 414869 h 1536928"/>
                <a:gd name="connsiteX1388" fmla="*/ 402629 w 3108995"/>
                <a:gd name="connsiteY1388" fmla="*/ 417986 h 1536928"/>
                <a:gd name="connsiteX1389" fmla="*/ 404451 w 3108995"/>
                <a:gd name="connsiteY1389" fmla="*/ 421603 h 1536928"/>
                <a:gd name="connsiteX1390" fmla="*/ 406023 w 3108995"/>
                <a:gd name="connsiteY1390" fmla="*/ 430956 h 1536928"/>
                <a:gd name="connsiteX1391" fmla="*/ 409142 w 3108995"/>
                <a:gd name="connsiteY1391" fmla="*/ 438238 h 1536928"/>
                <a:gd name="connsiteX1392" fmla="*/ 414082 w 3108995"/>
                <a:gd name="connsiteY1392" fmla="*/ 440309 h 1536928"/>
                <a:gd name="connsiteX1393" fmla="*/ 420295 w 3108995"/>
                <a:gd name="connsiteY1393" fmla="*/ 447317 h 1536928"/>
                <a:gd name="connsiteX1394" fmla="*/ 422915 w 3108995"/>
                <a:gd name="connsiteY1394" fmla="*/ 453303 h 1536928"/>
                <a:gd name="connsiteX1395" fmla="*/ 424736 w 3108995"/>
                <a:gd name="connsiteY1395" fmla="*/ 459264 h 1536928"/>
                <a:gd name="connsiteX1396" fmla="*/ 427056 w 3108995"/>
                <a:gd name="connsiteY1396" fmla="*/ 462631 h 1536928"/>
                <a:gd name="connsiteX1397" fmla="*/ 431747 w 3108995"/>
                <a:gd name="connsiteY1397" fmla="*/ 463953 h 1536928"/>
                <a:gd name="connsiteX1398" fmla="*/ 432271 w 3108995"/>
                <a:gd name="connsiteY1398" fmla="*/ 461085 h 1536928"/>
                <a:gd name="connsiteX1399" fmla="*/ 428878 w 3108995"/>
                <a:gd name="connsiteY1399" fmla="*/ 456146 h 1536928"/>
                <a:gd name="connsiteX1400" fmla="*/ 429152 w 3108995"/>
                <a:gd name="connsiteY1400" fmla="*/ 453802 h 1536928"/>
                <a:gd name="connsiteX1401" fmla="*/ 430699 w 3108995"/>
                <a:gd name="connsiteY1401" fmla="*/ 451482 h 1536928"/>
                <a:gd name="connsiteX1402" fmla="*/ 435115 w 3108995"/>
                <a:gd name="connsiteY1402" fmla="*/ 449387 h 1536928"/>
                <a:gd name="connsiteX1403" fmla="*/ 437985 w 3108995"/>
                <a:gd name="connsiteY1403" fmla="*/ 448614 h 1536928"/>
                <a:gd name="connsiteX1404" fmla="*/ 440829 w 3108995"/>
                <a:gd name="connsiteY1404" fmla="*/ 449387 h 1536928"/>
                <a:gd name="connsiteX1405" fmla="*/ 441877 w 3108995"/>
                <a:gd name="connsiteY1405" fmla="*/ 451482 h 1536928"/>
                <a:gd name="connsiteX1406" fmla="*/ 441079 w 3108995"/>
                <a:gd name="connsiteY1406" fmla="*/ 454076 h 1536928"/>
                <a:gd name="connsiteX1407" fmla="*/ 437710 w 3108995"/>
                <a:gd name="connsiteY1407" fmla="*/ 459264 h 1536928"/>
                <a:gd name="connsiteX1408" fmla="*/ 438758 w 3108995"/>
                <a:gd name="connsiteY1408" fmla="*/ 462382 h 1536928"/>
                <a:gd name="connsiteX1409" fmla="*/ 443948 w 3108995"/>
                <a:gd name="connsiteY1409" fmla="*/ 464975 h 1536928"/>
                <a:gd name="connsiteX1410" fmla="*/ 448364 w 3108995"/>
                <a:gd name="connsiteY1410" fmla="*/ 468367 h 1536928"/>
                <a:gd name="connsiteX1411" fmla="*/ 452007 w 3108995"/>
                <a:gd name="connsiteY1411" fmla="*/ 468617 h 1536928"/>
                <a:gd name="connsiteX1412" fmla="*/ 455899 w 3108995"/>
                <a:gd name="connsiteY1412" fmla="*/ 465250 h 1536928"/>
                <a:gd name="connsiteX1413" fmla="*/ 457970 w 3108995"/>
                <a:gd name="connsiteY1413" fmla="*/ 466272 h 1536928"/>
                <a:gd name="connsiteX1414" fmla="*/ 459542 w 3108995"/>
                <a:gd name="connsiteY1414" fmla="*/ 471460 h 1536928"/>
                <a:gd name="connsiteX1415" fmla="*/ 458743 w 3108995"/>
                <a:gd name="connsiteY1415" fmla="*/ 473281 h 1536928"/>
                <a:gd name="connsiteX1416" fmla="*/ 456148 w 3108995"/>
                <a:gd name="connsiteY1416" fmla="*/ 474578 h 1536928"/>
                <a:gd name="connsiteX1417" fmla="*/ 454602 w 3108995"/>
                <a:gd name="connsiteY1417" fmla="*/ 479516 h 1536928"/>
                <a:gd name="connsiteX1418" fmla="*/ 455899 w 3108995"/>
                <a:gd name="connsiteY1418" fmla="*/ 481087 h 1536928"/>
                <a:gd name="connsiteX1419" fmla="*/ 459018 w 3108995"/>
                <a:gd name="connsiteY1419" fmla="*/ 480040 h 1536928"/>
                <a:gd name="connsiteX1420" fmla="*/ 461363 w 3108995"/>
                <a:gd name="connsiteY1420" fmla="*/ 475625 h 1536928"/>
                <a:gd name="connsiteX1421" fmla="*/ 463434 w 3108995"/>
                <a:gd name="connsiteY1421" fmla="*/ 474328 h 1536928"/>
                <a:gd name="connsiteX1422" fmla="*/ 465780 w 3108995"/>
                <a:gd name="connsiteY1422" fmla="*/ 475625 h 1536928"/>
                <a:gd name="connsiteX1423" fmla="*/ 467077 w 3108995"/>
                <a:gd name="connsiteY1423" fmla="*/ 478219 h 1536928"/>
                <a:gd name="connsiteX1424" fmla="*/ 468898 w 3108995"/>
                <a:gd name="connsiteY1424" fmla="*/ 487048 h 1536928"/>
                <a:gd name="connsiteX1425" fmla="*/ 468375 w 3108995"/>
                <a:gd name="connsiteY1425" fmla="*/ 495354 h 1536928"/>
                <a:gd name="connsiteX1426" fmla="*/ 470446 w 3108995"/>
                <a:gd name="connsiteY1426" fmla="*/ 498995 h 1536928"/>
                <a:gd name="connsiteX1427" fmla="*/ 473564 w 3108995"/>
                <a:gd name="connsiteY1427" fmla="*/ 500566 h 1536928"/>
                <a:gd name="connsiteX1428" fmla="*/ 473315 w 3108995"/>
                <a:gd name="connsiteY1428" fmla="*/ 502636 h 1536928"/>
                <a:gd name="connsiteX1429" fmla="*/ 470196 w 3108995"/>
                <a:gd name="connsiteY1429" fmla="*/ 505754 h 1536928"/>
                <a:gd name="connsiteX1430" fmla="*/ 468100 w 3108995"/>
                <a:gd name="connsiteY1430" fmla="*/ 506527 h 1536928"/>
                <a:gd name="connsiteX1431" fmla="*/ 465006 w 3108995"/>
                <a:gd name="connsiteY1431" fmla="*/ 506028 h 1536928"/>
                <a:gd name="connsiteX1432" fmla="*/ 462661 w 3108995"/>
                <a:gd name="connsiteY1432" fmla="*/ 503160 h 1536928"/>
                <a:gd name="connsiteX1433" fmla="*/ 459542 w 3108995"/>
                <a:gd name="connsiteY1433" fmla="*/ 503933 h 1536928"/>
                <a:gd name="connsiteX1434" fmla="*/ 460316 w 3108995"/>
                <a:gd name="connsiteY1434" fmla="*/ 507575 h 1536928"/>
                <a:gd name="connsiteX1435" fmla="*/ 462910 w 3108995"/>
                <a:gd name="connsiteY1435" fmla="*/ 508348 h 1536928"/>
                <a:gd name="connsiteX1436" fmla="*/ 466802 w 3108995"/>
                <a:gd name="connsiteY1436" fmla="*/ 508622 h 1536928"/>
                <a:gd name="connsiteX1437" fmla="*/ 468375 w 3108995"/>
                <a:gd name="connsiteY1437" fmla="*/ 509645 h 1536928"/>
                <a:gd name="connsiteX1438" fmla="*/ 469672 w 3108995"/>
                <a:gd name="connsiteY1438" fmla="*/ 512264 h 1536928"/>
                <a:gd name="connsiteX1439" fmla="*/ 471493 w 3108995"/>
                <a:gd name="connsiteY1439" fmla="*/ 518225 h 1536928"/>
                <a:gd name="connsiteX1440" fmla="*/ 471244 w 3108995"/>
                <a:gd name="connsiteY1440" fmla="*/ 520569 h 1536928"/>
                <a:gd name="connsiteX1441" fmla="*/ 468898 w 3108995"/>
                <a:gd name="connsiteY1441" fmla="*/ 523163 h 1536928"/>
                <a:gd name="connsiteX1442" fmla="*/ 469921 w 3108995"/>
                <a:gd name="connsiteY1442" fmla="*/ 525508 h 1536928"/>
                <a:gd name="connsiteX1443" fmla="*/ 474362 w 3108995"/>
                <a:gd name="connsiteY1443" fmla="*/ 527303 h 1536928"/>
                <a:gd name="connsiteX1444" fmla="*/ 475910 w 3108995"/>
                <a:gd name="connsiteY1444" fmla="*/ 526281 h 1536928"/>
                <a:gd name="connsiteX1445" fmla="*/ 475136 w 3108995"/>
                <a:gd name="connsiteY1445" fmla="*/ 520295 h 1536928"/>
                <a:gd name="connsiteX1446" fmla="*/ 477731 w 3108995"/>
                <a:gd name="connsiteY1446" fmla="*/ 517975 h 1536928"/>
                <a:gd name="connsiteX1447" fmla="*/ 481873 w 3108995"/>
                <a:gd name="connsiteY1447" fmla="*/ 521093 h 1536928"/>
                <a:gd name="connsiteX1448" fmla="*/ 484218 w 3108995"/>
                <a:gd name="connsiteY1448" fmla="*/ 526006 h 1536928"/>
                <a:gd name="connsiteX1449" fmla="*/ 486564 w 3108995"/>
                <a:gd name="connsiteY1449" fmla="*/ 526804 h 1536928"/>
                <a:gd name="connsiteX1450" fmla="*/ 488385 w 3108995"/>
                <a:gd name="connsiteY1450" fmla="*/ 525233 h 1536928"/>
                <a:gd name="connsiteX1451" fmla="*/ 493574 w 3108995"/>
                <a:gd name="connsiteY1451" fmla="*/ 523163 h 1536928"/>
                <a:gd name="connsiteX1452" fmla="*/ 497467 w 3108995"/>
                <a:gd name="connsiteY1452" fmla="*/ 523936 h 1536928"/>
                <a:gd name="connsiteX1453" fmla="*/ 498764 w 3108995"/>
                <a:gd name="connsiteY1453" fmla="*/ 526281 h 1536928"/>
                <a:gd name="connsiteX1454" fmla="*/ 499288 w 3108995"/>
                <a:gd name="connsiteY1454" fmla="*/ 529922 h 1536928"/>
                <a:gd name="connsiteX1455" fmla="*/ 500835 w 3108995"/>
                <a:gd name="connsiteY1455" fmla="*/ 532242 h 1536928"/>
                <a:gd name="connsiteX1456" fmla="*/ 502931 w 3108995"/>
                <a:gd name="connsiteY1456" fmla="*/ 531743 h 1536928"/>
                <a:gd name="connsiteX1457" fmla="*/ 507597 w 3108995"/>
                <a:gd name="connsiteY1457" fmla="*/ 528101 h 1536928"/>
                <a:gd name="connsiteX1458" fmla="*/ 512013 w 3108995"/>
                <a:gd name="connsiteY1458" fmla="*/ 523936 h 1536928"/>
                <a:gd name="connsiteX1459" fmla="*/ 510192 w 3108995"/>
                <a:gd name="connsiteY1459" fmla="*/ 516678 h 1536928"/>
                <a:gd name="connsiteX1460" fmla="*/ 513061 w 3108995"/>
                <a:gd name="connsiteY1460" fmla="*/ 515631 h 1536928"/>
                <a:gd name="connsiteX1461" fmla="*/ 517727 w 3108995"/>
                <a:gd name="connsiteY1461" fmla="*/ 519522 h 1536928"/>
                <a:gd name="connsiteX1462" fmla="*/ 522667 w 3108995"/>
                <a:gd name="connsiteY1462" fmla="*/ 522914 h 1536928"/>
                <a:gd name="connsiteX1463" fmla="*/ 528131 w 3108995"/>
                <a:gd name="connsiteY1463" fmla="*/ 525508 h 1536928"/>
                <a:gd name="connsiteX1464" fmla="*/ 535666 w 3108995"/>
                <a:gd name="connsiteY1464" fmla="*/ 527578 h 1536928"/>
                <a:gd name="connsiteX1465" fmla="*/ 546046 w 3108995"/>
                <a:gd name="connsiteY1465" fmla="*/ 531468 h 1536928"/>
                <a:gd name="connsiteX1466" fmla="*/ 551235 w 3108995"/>
                <a:gd name="connsiteY1466" fmla="*/ 537978 h 1536928"/>
                <a:gd name="connsiteX1467" fmla="*/ 557748 w 3108995"/>
                <a:gd name="connsiteY1467" fmla="*/ 542392 h 1536928"/>
                <a:gd name="connsiteX1468" fmla="*/ 565532 w 3108995"/>
                <a:gd name="connsiteY1468" fmla="*/ 547056 h 1536928"/>
                <a:gd name="connsiteX1469" fmla="*/ 570722 w 3108995"/>
                <a:gd name="connsiteY1469" fmla="*/ 551222 h 1536928"/>
                <a:gd name="connsiteX1470" fmla="*/ 573067 w 3108995"/>
                <a:gd name="connsiteY1470" fmla="*/ 548628 h 1536928"/>
                <a:gd name="connsiteX1471" fmla="*/ 577733 w 3108995"/>
                <a:gd name="connsiteY1471" fmla="*/ 545510 h 1536928"/>
                <a:gd name="connsiteX1472" fmla="*/ 580353 w 3108995"/>
                <a:gd name="connsiteY1472" fmla="*/ 545760 h 1536928"/>
                <a:gd name="connsiteX1473" fmla="*/ 580602 w 3108995"/>
                <a:gd name="connsiteY1473" fmla="*/ 543415 h 1536928"/>
                <a:gd name="connsiteX1474" fmla="*/ 583721 w 3108995"/>
                <a:gd name="connsiteY1474" fmla="*/ 539275 h 1536928"/>
                <a:gd name="connsiteX1475" fmla="*/ 583721 w 3108995"/>
                <a:gd name="connsiteY1475" fmla="*/ 537180 h 1536928"/>
                <a:gd name="connsiteX1476" fmla="*/ 589185 w 3108995"/>
                <a:gd name="connsiteY1476" fmla="*/ 534337 h 1536928"/>
                <a:gd name="connsiteX1477" fmla="*/ 591780 w 3108995"/>
                <a:gd name="connsiteY1477" fmla="*/ 533564 h 1536928"/>
                <a:gd name="connsiteX1478" fmla="*/ 594899 w 3108995"/>
                <a:gd name="connsiteY1478" fmla="*/ 530446 h 1536928"/>
                <a:gd name="connsiteX1479" fmla="*/ 595398 w 3108995"/>
                <a:gd name="connsiteY1479" fmla="*/ 524460 h 1536928"/>
                <a:gd name="connsiteX1480" fmla="*/ 602159 w 3108995"/>
                <a:gd name="connsiteY1480" fmla="*/ 520320 h 1536928"/>
                <a:gd name="connsiteX1481" fmla="*/ 609695 w 3108995"/>
                <a:gd name="connsiteY1481" fmla="*/ 522914 h 1536928"/>
                <a:gd name="connsiteX1482" fmla="*/ 612813 w 3108995"/>
                <a:gd name="connsiteY1482" fmla="*/ 522639 h 1536928"/>
                <a:gd name="connsiteX1483" fmla="*/ 616706 w 3108995"/>
                <a:gd name="connsiteY1483" fmla="*/ 526031 h 1536928"/>
                <a:gd name="connsiteX1484" fmla="*/ 617479 w 3108995"/>
                <a:gd name="connsiteY1484" fmla="*/ 525508 h 1536928"/>
                <a:gd name="connsiteX1485" fmla="*/ 632026 w 3108995"/>
                <a:gd name="connsiteY1485" fmla="*/ 510692 h 1536928"/>
                <a:gd name="connsiteX1486" fmla="*/ 631252 w 3108995"/>
                <a:gd name="connsiteY1486" fmla="*/ 509670 h 1536928"/>
                <a:gd name="connsiteX1487" fmla="*/ 631002 w 3108995"/>
                <a:gd name="connsiteY1487" fmla="*/ 500841 h 1536928"/>
                <a:gd name="connsiteX1488" fmla="*/ 629705 w 3108995"/>
                <a:gd name="connsiteY1488" fmla="*/ 493558 h 1536928"/>
                <a:gd name="connsiteX1489" fmla="*/ 631526 w 3108995"/>
                <a:gd name="connsiteY1489" fmla="*/ 493059 h 1536928"/>
                <a:gd name="connsiteX1490" fmla="*/ 628133 w 3108995"/>
                <a:gd name="connsiteY1490" fmla="*/ 480589 h 1536928"/>
                <a:gd name="connsiteX1491" fmla="*/ 612813 w 3108995"/>
                <a:gd name="connsiteY1491" fmla="*/ 474603 h 1536928"/>
                <a:gd name="connsiteX1492" fmla="*/ 598517 w 3108995"/>
                <a:gd name="connsiteY1492" fmla="*/ 468367 h 1536928"/>
                <a:gd name="connsiteX1493" fmla="*/ 596695 w 3108995"/>
                <a:gd name="connsiteY1493" fmla="*/ 465250 h 1536928"/>
                <a:gd name="connsiteX1494" fmla="*/ 591505 w 3108995"/>
                <a:gd name="connsiteY1494" fmla="*/ 453054 h 1536928"/>
                <a:gd name="connsiteX1495" fmla="*/ 589160 w 3108995"/>
                <a:gd name="connsiteY1495" fmla="*/ 444224 h 1536928"/>
                <a:gd name="connsiteX1496" fmla="*/ 592279 w 3108995"/>
                <a:gd name="connsiteY1496" fmla="*/ 439560 h 1536928"/>
                <a:gd name="connsiteX1497" fmla="*/ 592554 w 3108995"/>
                <a:gd name="connsiteY1497" fmla="*/ 436692 h 1536928"/>
                <a:gd name="connsiteX1498" fmla="*/ 590732 w 3108995"/>
                <a:gd name="connsiteY1498" fmla="*/ 431230 h 1536928"/>
                <a:gd name="connsiteX1499" fmla="*/ 586316 w 3108995"/>
                <a:gd name="connsiteY1499" fmla="*/ 426317 h 1536928"/>
                <a:gd name="connsiteX1500" fmla="*/ 585268 w 3108995"/>
                <a:gd name="connsiteY1500" fmla="*/ 421378 h 1536928"/>
                <a:gd name="connsiteX1501" fmla="*/ 583721 w 3108995"/>
                <a:gd name="connsiteY1501" fmla="*/ 417986 h 1536928"/>
                <a:gd name="connsiteX1502" fmla="*/ 586316 w 3108995"/>
                <a:gd name="connsiteY1502" fmla="*/ 414370 h 1536928"/>
                <a:gd name="connsiteX1503" fmla="*/ 585019 w 3108995"/>
                <a:gd name="connsiteY1503" fmla="*/ 409681 h 1536928"/>
                <a:gd name="connsiteX1504" fmla="*/ 587090 w 3108995"/>
                <a:gd name="connsiteY1504" fmla="*/ 408908 h 1536928"/>
                <a:gd name="connsiteX1505" fmla="*/ 584245 w 3108995"/>
                <a:gd name="connsiteY1505" fmla="*/ 399305 h 1536928"/>
                <a:gd name="connsiteX1506" fmla="*/ 580328 w 3108995"/>
                <a:gd name="connsiteY1506" fmla="*/ 387857 h 1536928"/>
                <a:gd name="connsiteX1507" fmla="*/ 576186 w 3108995"/>
                <a:gd name="connsiteY1507" fmla="*/ 377482 h 1536928"/>
                <a:gd name="connsiteX1508" fmla="*/ 572294 w 3108995"/>
                <a:gd name="connsiteY1508" fmla="*/ 369426 h 1536928"/>
                <a:gd name="connsiteX1509" fmla="*/ 569175 w 3108995"/>
                <a:gd name="connsiteY1509" fmla="*/ 363715 h 1536928"/>
                <a:gd name="connsiteX1510" fmla="*/ 574889 w 3108995"/>
                <a:gd name="connsiteY1510" fmla="*/ 362941 h 1536928"/>
                <a:gd name="connsiteX1511" fmla="*/ 578781 w 3108995"/>
                <a:gd name="connsiteY1511" fmla="*/ 361370 h 1536928"/>
                <a:gd name="connsiteX1512" fmla="*/ 583721 w 3108995"/>
                <a:gd name="connsiteY1512" fmla="*/ 356706 h 1536928"/>
                <a:gd name="connsiteX1513" fmla="*/ 590982 w 3108995"/>
                <a:gd name="connsiteY1513" fmla="*/ 352815 h 1536928"/>
                <a:gd name="connsiteX1514" fmla="*/ 592554 w 3108995"/>
                <a:gd name="connsiteY1514" fmla="*/ 355933 h 1536928"/>
                <a:gd name="connsiteX1515" fmla="*/ 594375 w 3108995"/>
                <a:gd name="connsiteY1515" fmla="*/ 355658 h 1536928"/>
                <a:gd name="connsiteX1516" fmla="*/ 598791 w 3108995"/>
                <a:gd name="connsiteY1516" fmla="*/ 360871 h 1536928"/>
                <a:gd name="connsiteX1517" fmla="*/ 601636 w 3108995"/>
                <a:gd name="connsiteY1517" fmla="*/ 365785 h 1536928"/>
                <a:gd name="connsiteX1518" fmla="*/ 604754 w 3108995"/>
                <a:gd name="connsiteY1518" fmla="*/ 368902 h 1536928"/>
                <a:gd name="connsiteX1519" fmla="*/ 612539 w 3108995"/>
                <a:gd name="connsiteY1519" fmla="*/ 375412 h 1536928"/>
                <a:gd name="connsiteX1520" fmla="*/ 618003 w 3108995"/>
                <a:gd name="connsiteY1520" fmla="*/ 381897 h 1536928"/>
                <a:gd name="connsiteX1521" fmla="*/ 620598 w 3108995"/>
                <a:gd name="connsiteY1521" fmla="*/ 385787 h 1536928"/>
                <a:gd name="connsiteX1522" fmla="*/ 625289 w 3108995"/>
                <a:gd name="connsiteY1522" fmla="*/ 390202 h 1536928"/>
                <a:gd name="connsiteX1523" fmla="*/ 623717 w 3108995"/>
                <a:gd name="connsiteY1523" fmla="*/ 384490 h 1536928"/>
                <a:gd name="connsiteX1524" fmla="*/ 615658 w 3108995"/>
                <a:gd name="connsiteY1524" fmla="*/ 369177 h 1536928"/>
                <a:gd name="connsiteX1525" fmla="*/ 614111 w 3108995"/>
                <a:gd name="connsiteY1525" fmla="*/ 365785 h 1536928"/>
                <a:gd name="connsiteX1526" fmla="*/ 619301 w 3108995"/>
                <a:gd name="connsiteY1526" fmla="*/ 361644 h 1536928"/>
                <a:gd name="connsiteX1527" fmla="*/ 621896 w 3108995"/>
                <a:gd name="connsiteY1527" fmla="*/ 360597 h 1536928"/>
                <a:gd name="connsiteX1528" fmla="*/ 620074 w 3108995"/>
                <a:gd name="connsiteY1528" fmla="*/ 353838 h 1536928"/>
                <a:gd name="connsiteX1529" fmla="*/ 615658 w 3108995"/>
                <a:gd name="connsiteY1529" fmla="*/ 347104 h 1536928"/>
                <a:gd name="connsiteX1530" fmla="*/ 611766 w 3108995"/>
                <a:gd name="connsiteY1530" fmla="*/ 343712 h 1536928"/>
                <a:gd name="connsiteX1531" fmla="*/ 618003 w 3108995"/>
                <a:gd name="connsiteY1531" fmla="*/ 340594 h 1536928"/>
                <a:gd name="connsiteX1532" fmla="*/ 621646 w 3108995"/>
                <a:gd name="connsiteY1532" fmla="*/ 337227 h 1536928"/>
                <a:gd name="connsiteX1533" fmla="*/ 625289 w 3108995"/>
                <a:gd name="connsiteY1533" fmla="*/ 333062 h 1536928"/>
                <a:gd name="connsiteX1534" fmla="*/ 626586 w 3108995"/>
                <a:gd name="connsiteY1534" fmla="*/ 333586 h 1536928"/>
                <a:gd name="connsiteX1535" fmla="*/ 632300 w 3108995"/>
                <a:gd name="connsiteY1535" fmla="*/ 332289 h 1536928"/>
                <a:gd name="connsiteX1536" fmla="*/ 635145 w 3108995"/>
                <a:gd name="connsiteY1536" fmla="*/ 329445 h 1536928"/>
                <a:gd name="connsiteX1537" fmla="*/ 638538 w 3108995"/>
                <a:gd name="connsiteY1537" fmla="*/ 328149 h 1536928"/>
                <a:gd name="connsiteX1538" fmla="*/ 641906 w 3108995"/>
                <a:gd name="connsiteY1538" fmla="*/ 329171 h 1536928"/>
                <a:gd name="connsiteX1539" fmla="*/ 645274 w 3108995"/>
                <a:gd name="connsiteY1539" fmla="*/ 328149 h 1536928"/>
                <a:gd name="connsiteX1540" fmla="*/ 647370 w 3108995"/>
                <a:gd name="connsiteY1540" fmla="*/ 325530 h 1536928"/>
                <a:gd name="connsiteX1541" fmla="*/ 649441 w 3108995"/>
                <a:gd name="connsiteY1541" fmla="*/ 321639 h 1536928"/>
                <a:gd name="connsiteX1542" fmla="*/ 653858 w 3108995"/>
                <a:gd name="connsiteY1542" fmla="*/ 332039 h 1536928"/>
                <a:gd name="connsiteX1543" fmla="*/ 656727 w 3108995"/>
                <a:gd name="connsiteY1543" fmla="*/ 331516 h 1536928"/>
                <a:gd name="connsiteX1544" fmla="*/ 666333 w 3108995"/>
                <a:gd name="connsiteY1544" fmla="*/ 330992 h 1536928"/>
                <a:gd name="connsiteX1545" fmla="*/ 677511 w 3108995"/>
                <a:gd name="connsiteY1545" fmla="*/ 329695 h 1536928"/>
                <a:gd name="connsiteX1546" fmla="*/ 682700 w 3108995"/>
                <a:gd name="connsiteY1546" fmla="*/ 329695 h 1536928"/>
                <a:gd name="connsiteX1547" fmla="*/ 684771 w 3108995"/>
                <a:gd name="connsiteY1547" fmla="*/ 335930 h 1536928"/>
                <a:gd name="connsiteX1548" fmla="*/ 685021 w 3108995"/>
                <a:gd name="connsiteY1548" fmla="*/ 338275 h 1536928"/>
                <a:gd name="connsiteX1549" fmla="*/ 698294 w 3108995"/>
                <a:gd name="connsiteY1549" fmla="*/ 337227 h 1536928"/>
                <a:gd name="connsiteX1550" fmla="*/ 717257 w 3108995"/>
                <a:gd name="connsiteY1550" fmla="*/ 337751 h 1536928"/>
                <a:gd name="connsiteX1551" fmla="*/ 722696 w 3108995"/>
                <a:gd name="connsiteY1551" fmla="*/ 337227 h 1536928"/>
                <a:gd name="connsiteX1552" fmla="*/ 721922 w 3108995"/>
                <a:gd name="connsiteY1552" fmla="*/ 334384 h 1536928"/>
                <a:gd name="connsiteX1553" fmla="*/ 722696 w 3108995"/>
                <a:gd name="connsiteY1553" fmla="*/ 331266 h 1536928"/>
                <a:gd name="connsiteX1554" fmla="*/ 721673 w 3108995"/>
                <a:gd name="connsiteY1554" fmla="*/ 325804 h 1536928"/>
                <a:gd name="connsiteX1555" fmla="*/ 718280 w 3108995"/>
                <a:gd name="connsiteY1555" fmla="*/ 325031 h 1536928"/>
                <a:gd name="connsiteX1556" fmla="*/ 717257 w 3108995"/>
                <a:gd name="connsiteY1556" fmla="*/ 320866 h 1536928"/>
                <a:gd name="connsiteX1557" fmla="*/ 718804 w 3108995"/>
                <a:gd name="connsiteY1557" fmla="*/ 319569 h 1536928"/>
                <a:gd name="connsiteX1558" fmla="*/ 717257 w 3108995"/>
                <a:gd name="connsiteY1558" fmla="*/ 316975 h 1536928"/>
                <a:gd name="connsiteX1559" fmla="*/ 716982 w 3108995"/>
                <a:gd name="connsiteY1559" fmla="*/ 310740 h 1536928"/>
                <a:gd name="connsiteX1560" fmla="*/ 720101 w 3108995"/>
                <a:gd name="connsiteY1560" fmla="*/ 305028 h 1536928"/>
                <a:gd name="connsiteX1561" fmla="*/ 718804 w 3108995"/>
                <a:gd name="connsiteY1561" fmla="*/ 302160 h 1536928"/>
                <a:gd name="connsiteX1562" fmla="*/ 720625 w 3108995"/>
                <a:gd name="connsiteY1562" fmla="*/ 299042 h 1536928"/>
                <a:gd name="connsiteX1563" fmla="*/ 721673 w 3108995"/>
                <a:gd name="connsiteY1563" fmla="*/ 289964 h 1536928"/>
                <a:gd name="connsiteX1564" fmla="*/ 723220 w 3108995"/>
                <a:gd name="connsiteY1564" fmla="*/ 287893 h 1536928"/>
                <a:gd name="connsiteX1565" fmla="*/ 725566 w 3108995"/>
                <a:gd name="connsiteY1565" fmla="*/ 290737 h 1536928"/>
                <a:gd name="connsiteX1566" fmla="*/ 727636 w 3108995"/>
                <a:gd name="connsiteY1566" fmla="*/ 291510 h 1536928"/>
                <a:gd name="connsiteX1567" fmla="*/ 731279 w 3108995"/>
                <a:gd name="connsiteY1567" fmla="*/ 291784 h 1536928"/>
                <a:gd name="connsiteX1568" fmla="*/ 737242 w 3108995"/>
                <a:gd name="connsiteY1568" fmla="*/ 294378 h 1536928"/>
                <a:gd name="connsiteX1569" fmla="*/ 746873 w 3108995"/>
                <a:gd name="connsiteY1569" fmla="*/ 293854 h 1536928"/>
                <a:gd name="connsiteX1570" fmla="*/ 748420 w 3108995"/>
                <a:gd name="connsiteY1570" fmla="*/ 292034 h 1536928"/>
                <a:gd name="connsiteX1571" fmla="*/ 765561 w 3108995"/>
                <a:gd name="connsiteY1571" fmla="*/ 291261 h 1536928"/>
                <a:gd name="connsiteX1572" fmla="*/ 777013 w 3108995"/>
                <a:gd name="connsiteY1572" fmla="*/ 291510 h 1536928"/>
                <a:gd name="connsiteX1573" fmla="*/ 781680 w 3108995"/>
                <a:gd name="connsiteY1573" fmla="*/ 293605 h 1536928"/>
                <a:gd name="connsiteX1574" fmla="*/ 786620 w 3108995"/>
                <a:gd name="connsiteY1574" fmla="*/ 285025 h 1536928"/>
                <a:gd name="connsiteX1575" fmla="*/ 784798 w 3108995"/>
                <a:gd name="connsiteY1575" fmla="*/ 281135 h 1536928"/>
                <a:gd name="connsiteX1576" fmla="*/ 785571 w 3108995"/>
                <a:gd name="connsiteY1576" fmla="*/ 276969 h 1536928"/>
                <a:gd name="connsiteX1577" fmla="*/ 788441 w 3108995"/>
                <a:gd name="connsiteY1577" fmla="*/ 278541 h 1536928"/>
                <a:gd name="connsiteX1578" fmla="*/ 792857 w 3108995"/>
                <a:gd name="connsiteY1578" fmla="*/ 278541 h 1536928"/>
                <a:gd name="connsiteX1579" fmla="*/ 795701 w 3108995"/>
                <a:gd name="connsiteY1579" fmla="*/ 276969 h 1536928"/>
                <a:gd name="connsiteX1580" fmla="*/ 798047 w 3108995"/>
                <a:gd name="connsiteY1580" fmla="*/ 277244 h 1536928"/>
                <a:gd name="connsiteX1581" fmla="*/ 801415 w 3108995"/>
                <a:gd name="connsiteY1581" fmla="*/ 279314 h 1536928"/>
                <a:gd name="connsiteX1582" fmla="*/ 803760 w 3108995"/>
                <a:gd name="connsiteY1582" fmla="*/ 278266 h 1536928"/>
                <a:gd name="connsiteX1583" fmla="*/ 806106 w 3108995"/>
                <a:gd name="connsiteY1583" fmla="*/ 280361 h 1536928"/>
                <a:gd name="connsiteX1584" fmla="*/ 809749 w 3108995"/>
                <a:gd name="connsiteY1584" fmla="*/ 278541 h 1536928"/>
                <a:gd name="connsiteX1585" fmla="*/ 811046 w 3108995"/>
                <a:gd name="connsiteY1585" fmla="*/ 276446 h 1536928"/>
                <a:gd name="connsiteX1586" fmla="*/ 819355 w 3108995"/>
                <a:gd name="connsiteY1586" fmla="*/ 274375 h 1536928"/>
                <a:gd name="connsiteX1587" fmla="*/ 826890 w 3108995"/>
                <a:gd name="connsiteY1587" fmla="*/ 268664 h 1536928"/>
                <a:gd name="connsiteX1588" fmla="*/ 839365 w 3108995"/>
                <a:gd name="connsiteY1588" fmla="*/ 259575 h 1536928"/>
                <a:gd name="connsiteX1589" fmla="*/ 851042 w 3108995"/>
                <a:gd name="connsiteY1589" fmla="*/ 252564 h 1536928"/>
                <a:gd name="connsiteX1590" fmla="*/ 861945 w 3108995"/>
                <a:gd name="connsiteY1590" fmla="*/ 242436 h 1536928"/>
                <a:gd name="connsiteX1591" fmla="*/ 871302 w 3108995"/>
                <a:gd name="connsiteY1591" fmla="*/ 235944 h 1536928"/>
                <a:gd name="connsiteX1592" fmla="*/ 887146 w 3108995"/>
                <a:gd name="connsiteY1592" fmla="*/ 233607 h 1536928"/>
                <a:gd name="connsiteX1593" fmla="*/ 909252 w 3108995"/>
                <a:gd name="connsiteY1593" fmla="*/ 228930 h 1536928"/>
                <a:gd name="connsiteX1594" fmla="*/ 909252 w 3108995"/>
                <a:gd name="connsiteY1594" fmla="*/ 222698 h 1536928"/>
                <a:gd name="connsiteX1595" fmla="*/ 930535 w 3108995"/>
                <a:gd name="connsiteY1595" fmla="*/ 223216 h 1536928"/>
                <a:gd name="connsiteX1596" fmla="*/ 937820 w 3108995"/>
                <a:gd name="connsiteY1596" fmla="*/ 196988 h 1536928"/>
                <a:gd name="connsiteX1597" fmla="*/ 950819 w 3108995"/>
                <a:gd name="connsiteY1597" fmla="*/ 170498 h 1536928"/>
                <a:gd name="connsiteX1598" fmla="*/ 963020 w 3108995"/>
                <a:gd name="connsiteY1598" fmla="*/ 144530 h 1536928"/>
                <a:gd name="connsiteX1599" fmla="*/ 967686 w 3108995"/>
                <a:gd name="connsiteY1599" fmla="*/ 142971 h 1536928"/>
                <a:gd name="connsiteX1600" fmla="*/ 981983 w 3108995"/>
                <a:gd name="connsiteY1600" fmla="*/ 138816 h 1536928"/>
                <a:gd name="connsiteX1601" fmla="*/ 986399 w 3108995"/>
                <a:gd name="connsiteY1601" fmla="*/ 138816 h 1536928"/>
                <a:gd name="connsiteX1602" fmla="*/ 990566 w 3108995"/>
                <a:gd name="connsiteY1602" fmla="*/ 136997 h 1536928"/>
                <a:gd name="connsiteX1603" fmla="*/ 996529 w 3108995"/>
                <a:gd name="connsiteY1603" fmla="*/ 140634 h 1536928"/>
                <a:gd name="connsiteX1604" fmla="*/ 1017063 w 3108995"/>
                <a:gd name="connsiteY1604" fmla="*/ 148166 h 1536928"/>
                <a:gd name="connsiteX1605" fmla="*/ 1024598 w 3108995"/>
                <a:gd name="connsiteY1605" fmla="*/ 151541 h 1536928"/>
                <a:gd name="connsiteX1606" fmla="*/ 1037323 w 3108995"/>
                <a:gd name="connsiteY1606" fmla="*/ 147904 h 1536928"/>
                <a:gd name="connsiteX1607" fmla="*/ 1062773 w 3108995"/>
                <a:gd name="connsiteY1607" fmla="*/ 138816 h 1536928"/>
                <a:gd name="connsiteX1608" fmla="*/ 1082010 w 3108995"/>
                <a:gd name="connsiteY1608" fmla="*/ 140374 h 1536928"/>
                <a:gd name="connsiteX1609" fmla="*/ 1099924 w 3108995"/>
                <a:gd name="connsiteY1609" fmla="*/ 122195 h 1536928"/>
                <a:gd name="connsiteX1610" fmla="*/ 1112924 w 3108995"/>
                <a:gd name="connsiteY1610" fmla="*/ 136219 h 1536928"/>
                <a:gd name="connsiteX1611" fmla="*/ 1117340 w 3108995"/>
                <a:gd name="connsiteY1611" fmla="*/ 149204 h 1536928"/>
                <a:gd name="connsiteX1612" fmla="*/ 1119685 w 3108995"/>
                <a:gd name="connsiteY1612" fmla="*/ 156736 h 1536928"/>
                <a:gd name="connsiteX1613" fmla="*/ 1124601 w 3108995"/>
                <a:gd name="connsiteY1613" fmla="*/ 184523 h 1536928"/>
                <a:gd name="connsiteX1614" fmla="*/ 1127470 w 3108995"/>
                <a:gd name="connsiteY1614" fmla="*/ 200365 h 1536928"/>
                <a:gd name="connsiteX1615" fmla="*/ 1129291 w 3108995"/>
                <a:gd name="connsiteY1615" fmla="*/ 220620 h 1536928"/>
                <a:gd name="connsiteX1616" fmla="*/ 1131637 w 3108995"/>
                <a:gd name="connsiteY1616" fmla="*/ 237241 h 1536928"/>
                <a:gd name="connsiteX1617" fmla="*/ 1140968 w 3108995"/>
                <a:gd name="connsiteY1617" fmla="*/ 237241 h 1536928"/>
                <a:gd name="connsiteX1618" fmla="*/ 1148504 w 3108995"/>
                <a:gd name="connsiteY1618" fmla="*/ 239059 h 1536928"/>
                <a:gd name="connsiteX1619" fmla="*/ 1156562 w 3108995"/>
                <a:gd name="connsiteY1619" fmla="*/ 238281 h 1536928"/>
                <a:gd name="connsiteX1620" fmla="*/ 1162550 w 3108995"/>
                <a:gd name="connsiteY1620" fmla="*/ 244252 h 1536928"/>
                <a:gd name="connsiteX1621" fmla="*/ 1164621 w 3108995"/>
                <a:gd name="connsiteY1621" fmla="*/ 245292 h 1536928"/>
                <a:gd name="connsiteX1622" fmla="*/ 1166692 w 3108995"/>
                <a:gd name="connsiteY1622" fmla="*/ 248928 h 1536928"/>
                <a:gd name="connsiteX1623" fmla="*/ 1169562 w 3108995"/>
                <a:gd name="connsiteY1623" fmla="*/ 248147 h 1536928"/>
                <a:gd name="connsiteX1624" fmla="*/ 1174227 w 3108995"/>
                <a:gd name="connsiteY1624" fmla="*/ 248147 h 1536928"/>
                <a:gd name="connsiteX1625" fmla="*/ 1175001 w 3108995"/>
                <a:gd name="connsiteY1625" fmla="*/ 251006 h 1536928"/>
                <a:gd name="connsiteX1626" fmla="*/ 1179442 w 3108995"/>
                <a:gd name="connsiteY1626" fmla="*/ 252303 h 1536928"/>
                <a:gd name="connsiteX1627" fmla="*/ 1182286 w 3108995"/>
                <a:gd name="connsiteY1627" fmla="*/ 253602 h 1536928"/>
                <a:gd name="connsiteX1628" fmla="*/ 1182286 w 3108995"/>
                <a:gd name="connsiteY1628" fmla="*/ 256458 h 1536928"/>
                <a:gd name="connsiteX1629" fmla="*/ 1187226 w 3108995"/>
                <a:gd name="connsiteY1629" fmla="*/ 255939 h 1536928"/>
                <a:gd name="connsiteX1630" fmla="*/ 1187751 w 3108995"/>
                <a:gd name="connsiteY1630" fmla="*/ 257498 h 1536928"/>
                <a:gd name="connsiteX1631" fmla="*/ 1190345 w 3108995"/>
                <a:gd name="connsiteY1631" fmla="*/ 256198 h 1536928"/>
                <a:gd name="connsiteX1632" fmla="*/ 1194761 w 3108995"/>
                <a:gd name="connsiteY1632" fmla="*/ 256198 h 1536928"/>
                <a:gd name="connsiteX1633" fmla="*/ 1205914 w 3108995"/>
                <a:gd name="connsiteY1633" fmla="*/ 250746 h 1536928"/>
                <a:gd name="connsiteX1634" fmla="*/ 1207212 w 3108995"/>
                <a:gd name="connsiteY1634" fmla="*/ 253083 h 1536928"/>
                <a:gd name="connsiteX1635" fmla="*/ 1207736 w 3108995"/>
                <a:gd name="connsiteY1635" fmla="*/ 257757 h 1536928"/>
                <a:gd name="connsiteX1636" fmla="*/ 1206439 w 3108995"/>
                <a:gd name="connsiteY1636" fmla="*/ 259054 h 1536928"/>
                <a:gd name="connsiteX1637" fmla="*/ 1207486 w 3108995"/>
                <a:gd name="connsiteY1637" fmla="*/ 262172 h 1536928"/>
                <a:gd name="connsiteX1638" fmla="*/ 1212152 w 3108995"/>
                <a:gd name="connsiteY1638" fmla="*/ 265549 h 1536928"/>
                <a:gd name="connsiteX1639" fmla="*/ 1212676 w 3108995"/>
                <a:gd name="connsiteY1639" fmla="*/ 273852 h 1536928"/>
                <a:gd name="connsiteX1640" fmla="*/ 1210855 w 3108995"/>
                <a:gd name="connsiteY1640" fmla="*/ 277244 h 1536928"/>
                <a:gd name="connsiteX1641" fmla="*/ 1211628 w 3108995"/>
                <a:gd name="connsiteY1641" fmla="*/ 278790 h 1536928"/>
                <a:gd name="connsiteX1642" fmla="*/ 1208784 w 3108995"/>
                <a:gd name="connsiteY1642" fmla="*/ 280860 h 1536928"/>
                <a:gd name="connsiteX1643" fmla="*/ 1208260 w 3108995"/>
                <a:gd name="connsiteY1643" fmla="*/ 282681 h 1536928"/>
                <a:gd name="connsiteX1644" fmla="*/ 1208260 w 3108995"/>
                <a:gd name="connsiteY1644" fmla="*/ 287893 h 1536928"/>
                <a:gd name="connsiteX1645" fmla="*/ 1207212 w 3108995"/>
                <a:gd name="connsiteY1645" fmla="*/ 290213 h 1536928"/>
                <a:gd name="connsiteX1646" fmla="*/ 1208509 w 3108995"/>
                <a:gd name="connsiteY1646" fmla="*/ 293331 h 1536928"/>
                <a:gd name="connsiteX1647" fmla="*/ 1204892 w 3108995"/>
                <a:gd name="connsiteY1647" fmla="*/ 299566 h 1536928"/>
                <a:gd name="connsiteX1648" fmla="*/ 1205914 w 3108995"/>
                <a:gd name="connsiteY1648" fmla="*/ 301137 h 1536928"/>
                <a:gd name="connsiteX1649" fmla="*/ 1211379 w 3108995"/>
                <a:gd name="connsiteY1649" fmla="*/ 303981 h 1536928"/>
                <a:gd name="connsiteX1650" fmla="*/ 1214223 w 3108995"/>
                <a:gd name="connsiteY1650" fmla="*/ 307622 h 1536928"/>
                <a:gd name="connsiteX1651" fmla="*/ 1217866 w 3108995"/>
                <a:gd name="connsiteY1651" fmla="*/ 308919 h 1536928"/>
                <a:gd name="connsiteX1652" fmla="*/ 1220461 w 3108995"/>
                <a:gd name="connsiteY1652" fmla="*/ 303457 h 1536928"/>
                <a:gd name="connsiteX1653" fmla="*/ 1223854 w 3108995"/>
                <a:gd name="connsiteY1653" fmla="*/ 305278 h 1536928"/>
                <a:gd name="connsiteX1654" fmla="*/ 1245661 w 3108995"/>
                <a:gd name="connsiteY1654" fmla="*/ 309443 h 1536928"/>
                <a:gd name="connsiteX1655" fmla="*/ 1253720 w 3108995"/>
                <a:gd name="connsiteY1655" fmla="*/ 307098 h 1536928"/>
                <a:gd name="connsiteX1656" fmla="*/ 1281266 w 3108995"/>
                <a:gd name="connsiteY1656" fmla="*/ 243214 h 1536928"/>
                <a:gd name="connsiteX1657" fmla="*/ 1293741 w 3108995"/>
                <a:gd name="connsiteY1657" fmla="*/ 207376 h 1536928"/>
                <a:gd name="connsiteX1658" fmla="*/ 1295038 w 3108995"/>
                <a:gd name="connsiteY1658" fmla="*/ 202702 h 1536928"/>
                <a:gd name="connsiteX1659" fmla="*/ 1295537 w 3108995"/>
                <a:gd name="connsiteY1659" fmla="*/ 196210 h 1536928"/>
                <a:gd name="connsiteX1660" fmla="*/ 1309060 w 3108995"/>
                <a:gd name="connsiteY1660" fmla="*/ 194130 h 1536928"/>
                <a:gd name="connsiteX1661" fmla="*/ 1311905 w 3108995"/>
                <a:gd name="connsiteY1661" fmla="*/ 193092 h 1536928"/>
                <a:gd name="connsiteX1662" fmla="*/ 1316072 w 3108995"/>
                <a:gd name="connsiteY1662" fmla="*/ 190755 h 1536928"/>
                <a:gd name="connsiteX1663" fmla="*/ 1320238 w 3108995"/>
                <a:gd name="connsiteY1663" fmla="*/ 187378 h 1536928"/>
                <a:gd name="connsiteX1664" fmla="*/ 1317893 w 3108995"/>
                <a:gd name="connsiteY1664" fmla="*/ 177771 h 1536928"/>
                <a:gd name="connsiteX1665" fmla="*/ 1317643 w 3108995"/>
                <a:gd name="connsiteY1665" fmla="*/ 165824 h 1536928"/>
                <a:gd name="connsiteX1666" fmla="*/ 1317119 w 3108995"/>
                <a:gd name="connsiteY1666" fmla="*/ 156736 h 1536928"/>
                <a:gd name="connsiteX1667" fmla="*/ 1317369 w 3108995"/>
                <a:gd name="connsiteY1667" fmla="*/ 142452 h 1536928"/>
                <a:gd name="connsiteX1668" fmla="*/ 1316870 w 3108995"/>
                <a:gd name="connsiteY1668" fmla="*/ 140893 h 1536928"/>
                <a:gd name="connsiteX1669" fmla="*/ 1292967 w 3108995"/>
                <a:gd name="connsiteY1669" fmla="*/ 97264 h 1536928"/>
                <a:gd name="connsiteX1670" fmla="*/ 1297109 w 3108995"/>
                <a:gd name="connsiteY1670" fmla="*/ 90772 h 1536928"/>
                <a:gd name="connsiteX1671" fmla="*/ 1309834 w 3108995"/>
                <a:gd name="connsiteY1671" fmla="*/ 70255 h 1536928"/>
                <a:gd name="connsiteX1672" fmla="*/ 1296860 w 3108995"/>
                <a:gd name="connsiteY1672" fmla="*/ 52597 h 1536928"/>
                <a:gd name="connsiteX1673" fmla="*/ 1293741 w 3108995"/>
                <a:gd name="connsiteY1673" fmla="*/ 48182 h 1536928"/>
                <a:gd name="connsiteX1674" fmla="*/ 1285931 w 3108995"/>
                <a:gd name="connsiteY1674" fmla="*/ 37535 h 1536928"/>
                <a:gd name="connsiteX1675" fmla="*/ 1302049 w 3108995"/>
                <a:gd name="connsiteY1675" fmla="*/ 35976 h 1536928"/>
                <a:gd name="connsiteX1676" fmla="*/ 1308287 w 3108995"/>
                <a:gd name="connsiteY1676" fmla="*/ 34936 h 1536928"/>
                <a:gd name="connsiteX1677" fmla="*/ 1327000 w 3108995"/>
                <a:gd name="connsiteY1677" fmla="*/ 15459 h 1536928"/>
                <a:gd name="connsiteX1678" fmla="*/ 1331915 w 3108995"/>
                <a:gd name="connsiteY1678" fmla="*/ 10267 h 1536928"/>
                <a:gd name="connsiteX1679" fmla="*/ 1343367 w 3108995"/>
                <a:gd name="connsiteY1679" fmla="*/ 8189 h 1536928"/>
                <a:gd name="connsiteX1680" fmla="*/ 1359984 w 3108995"/>
                <a:gd name="connsiteY1680" fmla="*/ 5590 h 1536928"/>
                <a:gd name="connsiteX1681" fmla="*/ 1372460 w 3108995"/>
                <a:gd name="connsiteY1681" fmla="*/ 3513 h 1536928"/>
                <a:gd name="connsiteX1682" fmla="*/ 1399207 w 3108995"/>
                <a:gd name="connsiteY1682" fmla="*/ -383 h 1536928"/>
                <a:gd name="connsiteX1683" fmla="*/ 1402076 w 3108995"/>
                <a:gd name="connsiteY1683" fmla="*/ 1956 h 1536928"/>
                <a:gd name="connsiteX1684" fmla="*/ 1436109 w 3108995"/>
                <a:gd name="connsiteY1684" fmla="*/ 27925 h 1536928"/>
                <a:gd name="connsiteX1685" fmla="*/ 1444168 w 3108995"/>
                <a:gd name="connsiteY1685" fmla="*/ 35457 h 1536928"/>
                <a:gd name="connsiteX1686" fmla="*/ 1480796 w 3108995"/>
                <a:gd name="connsiteY1686" fmla="*/ 67140 h 1536928"/>
                <a:gd name="connsiteX1687" fmla="*/ 1488331 w 3108995"/>
                <a:gd name="connsiteY1687" fmla="*/ 65840 h 1536928"/>
                <a:gd name="connsiteX1688" fmla="*/ 1505471 w 3108995"/>
                <a:gd name="connsiteY1688" fmla="*/ 63503 h 1536928"/>
                <a:gd name="connsiteX1689" fmla="*/ 1518720 w 3108995"/>
                <a:gd name="connsiteY1689" fmla="*/ 54415 h 1536928"/>
                <a:gd name="connsiteX1690" fmla="*/ 1534838 w 3108995"/>
                <a:gd name="connsiteY1690" fmla="*/ 42987 h 1536928"/>
                <a:gd name="connsiteX1691" fmla="*/ 1555622 w 3108995"/>
                <a:gd name="connsiteY1691" fmla="*/ 22470 h 1536928"/>
                <a:gd name="connsiteX1692" fmla="*/ 1557419 w 3108995"/>
                <a:gd name="connsiteY1692" fmla="*/ 20393 h 1536928"/>
                <a:gd name="connsiteX1693" fmla="*/ 1583417 w 3108995"/>
                <a:gd name="connsiteY1693" fmla="*/ 35457 h 1536928"/>
                <a:gd name="connsiteX1694" fmla="*/ 1606796 w 3108995"/>
                <a:gd name="connsiteY1694" fmla="*/ 48701 h 1536928"/>
                <a:gd name="connsiteX1695" fmla="*/ 1623937 w 3108995"/>
                <a:gd name="connsiteY1695" fmla="*/ 47663 h 1536928"/>
                <a:gd name="connsiteX1696" fmla="*/ 1629651 w 3108995"/>
                <a:gd name="connsiteY1696" fmla="*/ 49738 h 1536928"/>
                <a:gd name="connsiteX1697" fmla="*/ 1680824 w 3108995"/>
                <a:gd name="connsiteY1697" fmla="*/ 71814 h 1536928"/>
                <a:gd name="connsiteX1698" fmla="*/ 1722392 w 3108995"/>
                <a:gd name="connsiteY1698" fmla="*/ 89472 h 1536928"/>
                <a:gd name="connsiteX1699" fmla="*/ 1732273 w 3108995"/>
                <a:gd name="connsiteY1699" fmla="*/ 93887 h 1536928"/>
                <a:gd name="connsiteX1700" fmla="*/ 1746046 w 3108995"/>
                <a:gd name="connsiteY1700" fmla="*/ 96486 h 1536928"/>
                <a:gd name="connsiteX1701" fmla="*/ 1770472 w 3108995"/>
                <a:gd name="connsiteY1701" fmla="*/ 107133 h 1536928"/>
                <a:gd name="connsiteX1702" fmla="*/ 1798516 w 3108995"/>
                <a:gd name="connsiteY1702" fmla="*/ 115703 h 1536928"/>
                <a:gd name="connsiteX1703" fmla="*/ 1799290 w 3108995"/>
                <a:gd name="connsiteY1703" fmla="*/ 115703 h 1536928"/>
                <a:gd name="connsiteX1704" fmla="*/ 1821396 w 3108995"/>
                <a:gd name="connsiteY1704" fmla="*/ 109470 h 1536928"/>
                <a:gd name="connsiteX1705" fmla="*/ 1826312 w 3108995"/>
                <a:gd name="connsiteY1705" fmla="*/ 121676 h 1536928"/>
                <a:gd name="connsiteX1706" fmla="*/ 1834894 w 3108995"/>
                <a:gd name="connsiteY1706" fmla="*/ 144789 h 1536928"/>
                <a:gd name="connsiteX1707" fmla="*/ 1836442 w 3108995"/>
                <a:gd name="connsiteY1707" fmla="*/ 148685 h 1536928"/>
                <a:gd name="connsiteX1708" fmla="*/ 1841656 w 3108995"/>
                <a:gd name="connsiteY1708" fmla="*/ 156736 h 1536928"/>
                <a:gd name="connsiteX1709" fmla="*/ 1843977 w 3108995"/>
                <a:gd name="connsiteY1709" fmla="*/ 159851 h 1536928"/>
                <a:gd name="connsiteX1710" fmla="*/ 1846072 w 3108995"/>
                <a:gd name="connsiteY1710" fmla="*/ 161150 h 1536928"/>
                <a:gd name="connsiteX1711" fmla="*/ 1847370 w 3108995"/>
                <a:gd name="connsiteY1711" fmla="*/ 165565 h 1536928"/>
                <a:gd name="connsiteX1712" fmla="*/ 1847370 w 3108995"/>
                <a:gd name="connsiteY1712" fmla="*/ 169461 h 1536928"/>
                <a:gd name="connsiteX1713" fmla="*/ 1850489 w 3108995"/>
                <a:gd name="connsiteY1713" fmla="*/ 173875 h 1536928"/>
                <a:gd name="connsiteX1714" fmla="*/ 1851511 w 3108995"/>
                <a:gd name="connsiteY1714" fmla="*/ 176990 h 1536928"/>
                <a:gd name="connsiteX1715" fmla="*/ 1854131 w 3108995"/>
                <a:gd name="connsiteY1715" fmla="*/ 189456 h 1536928"/>
                <a:gd name="connsiteX1716" fmla="*/ 1855679 w 3108995"/>
                <a:gd name="connsiteY1716" fmla="*/ 189715 h 1536928"/>
                <a:gd name="connsiteX1717" fmla="*/ 1857225 w 3108995"/>
                <a:gd name="connsiteY1717" fmla="*/ 192312 h 1536928"/>
                <a:gd name="connsiteX1718" fmla="*/ 1863463 w 3108995"/>
                <a:gd name="connsiteY1718" fmla="*/ 197766 h 1536928"/>
                <a:gd name="connsiteX1719" fmla="*/ 1866332 w 3108995"/>
                <a:gd name="connsiteY1719" fmla="*/ 196986 h 1536928"/>
                <a:gd name="connsiteX1720" fmla="*/ 1868678 w 3108995"/>
                <a:gd name="connsiteY1720" fmla="*/ 197766 h 1536928"/>
                <a:gd name="connsiteX1721" fmla="*/ 1873593 w 3108995"/>
                <a:gd name="connsiteY1721" fmla="*/ 202700 h 1536928"/>
                <a:gd name="connsiteX1722" fmla="*/ 1877510 w 3108995"/>
                <a:gd name="connsiteY1722" fmla="*/ 204518 h 1536928"/>
                <a:gd name="connsiteX1723" fmla="*/ 1878284 w 3108995"/>
                <a:gd name="connsiteY1723" fmla="*/ 206336 h 1536928"/>
                <a:gd name="connsiteX1724" fmla="*/ 1882450 w 3108995"/>
                <a:gd name="connsiteY1724" fmla="*/ 207114 h 1536928"/>
                <a:gd name="connsiteX1725" fmla="*/ 1883748 w 3108995"/>
                <a:gd name="connsiteY1725" fmla="*/ 208414 h 1536928"/>
                <a:gd name="connsiteX1726" fmla="*/ 1887116 w 3108995"/>
                <a:gd name="connsiteY1726" fmla="*/ 207374 h 1536928"/>
                <a:gd name="connsiteX1727" fmla="*/ 1891008 w 3108995"/>
                <a:gd name="connsiteY1727" fmla="*/ 208673 h 1536928"/>
                <a:gd name="connsiteX1728" fmla="*/ 1894377 w 3108995"/>
                <a:gd name="connsiteY1728" fmla="*/ 207636 h 1536928"/>
                <a:gd name="connsiteX1729" fmla="*/ 1897770 w 3108995"/>
                <a:gd name="connsiteY1729" fmla="*/ 205817 h 1536928"/>
                <a:gd name="connsiteX1730" fmla="*/ 1900116 w 3108995"/>
                <a:gd name="connsiteY1730" fmla="*/ 207636 h 1536928"/>
                <a:gd name="connsiteX1731" fmla="*/ 1902710 w 3108995"/>
                <a:gd name="connsiteY1731" fmla="*/ 205558 h 1536928"/>
                <a:gd name="connsiteX1732" fmla="*/ 1904008 w 3108995"/>
                <a:gd name="connsiteY1732" fmla="*/ 206336 h 1536928"/>
                <a:gd name="connsiteX1733" fmla="*/ 1907900 w 3108995"/>
                <a:gd name="connsiteY1733" fmla="*/ 205296 h 1536928"/>
                <a:gd name="connsiteX1734" fmla="*/ 1911019 w 3108995"/>
                <a:gd name="connsiteY1734" fmla="*/ 205296 h 1536928"/>
                <a:gd name="connsiteX1735" fmla="*/ 1920375 w 3108995"/>
                <a:gd name="connsiteY1735" fmla="*/ 200622 h 1536928"/>
                <a:gd name="connsiteX1736" fmla="*/ 1920874 w 3108995"/>
                <a:gd name="connsiteY1736" fmla="*/ 199325 h 1536928"/>
                <a:gd name="connsiteX1737" fmla="*/ 1928409 w 3108995"/>
                <a:gd name="connsiteY1737" fmla="*/ 195948 h 1536928"/>
                <a:gd name="connsiteX1738" fmla="*/ 1930754 w 3108995"/>
                <a:gd name="connsiteY1738" fmla="*/ 194130 h 1536928"/>
                <a:gd name="connsiteX1739" fmla="*/ 1931528 w 3108995"/>
                <a:gd name="connsiteY1739" fmla="*/ 190493 h 1536928"/>
                <a:gd name="connsiteX1740" fmla="*/ 1933349 w 3108995"/>
                <a:gd name="connsiteY1740" fmla="*/ 190493 h 1536928"/>
                <a:gd name="connsiteX1741" fmla="*/ 1936468 w 3108995"/>
                <a:gd name="connsiteY1741" fmla="*/ 188678 h 1536928"/>
                <a:gd name="connsiteX1742" fmla="*/ 1935969 w 3108995"/>
                <a:gd name="connsiteY1742" fmla="*/ 186860 h 1536928"/>
                <a:gd name="connsiteX1743" fmla="*/ 1939862 w 3108995"/>
                <a:gd name="connsiteY1743" fmla="*/ 182964 h 1536928"/>
                <a:gd name="connsiteX1744" fmla="*/ 1941408 w 3108995"/>
                <a:gd name="connsiteY1744" fmla="*/ 180367 h 1536928"/>
                <a:gd name="connsiteX1745" fmla="*/ 1945825 w 3108995"/>
                <a:gd name="connsiteY1745" fmla="*/ 179068 h 1536928"/>
                <a:gd name="connsiteX1746" fmla="*/ 1946349 w 3108995"/>
                <a:gd name="connsiteY1746" fmla="*/ 176990 h 1536928"/>
                <a:gd name="connsiteX1747" fmla="*/ 1951015 w 3108995"/>
                <a:gd name="connsiteY1747" fmla="*/ 177771 h 1536928"/>
                <a:gd name="connsiteX1748" fmla="*/ 1956479 w 3108995"/>
                <a:gd name="connsiteY1748" fmla="*/ 177250 h 1536928"/>
                <a:gd name="connsiteX1749" fmla="*/ 1958300 w 3108995"/>
                <a:gd name="connsiteY1749" fmla="*/ 174654 h 1536928"/>
                <a:gd name="connsiteX1750" fmla="*/ 1960895 w 3108995"/>
                <a:gd name="connsiteY1750" fmla="*/ 175432 h 1536928"/>
                <a:gd name="connsiteX1751" fmla="*/ 1962193 w 3108995"/>
                <a:gd name="connsiteY1751" fmla="*/ 173616 h 1536928"/>
                <a:gd name="connsiteX1752" fmla="*/ 1961943 w 3108995"/>
                <a:gd name="connsiteY1752" fmla="*/ 169720 h 1536928"/>
                <a:gd name="connsiteX1753" fmla="*/ 1965311 w 3108995"/>
                <a:gd name="connsiteY1753" fmla="*/ 163487 h 1536928"/>
                <a:gd name="connsiteX1754" fmla="*/ 1967382 w 3108995"/>
                <a:gd name="connsiteY1754" fmla="*/ 162447 h 1536928"/>
                <a:gd name="connsiteX1755" fmla="*/ 1967906 w 3108995"/>
                <a:gd name="connsiteY1755" fmla="*/ 156736 h 1536928"/>
                <a:gd name="connsiteX1756" fmla="*/ 1974144 w 3108995"/>
                <a:gd name="connsiteY1756" fmla="*/ 157773 h 1536928"/>
                <a:gd name="connsiteX1757" fmla="*/ 1976988 w 3108995"/>
                <a:gd name="connsiteY1757" fmla="*/ 160629 h 1536928"/>
                <a:gd name="connsiteX1758" fmla="*/ 1978560 w 3108995"/>
                <a:gd name="connsiteY1758" fmla="*/ 161150 h 1536928"/>
                <a:gd name="connsiteX1759" fmla="*/ 1981928 w 3108995"/>
                <a:gd name="connsiteY1759" fmla="*/ 168421 h 1536928"/>
                <a:gd name="connsiteX1760" fmla="*/ 1984274 w 3108995"/>
                <a:gd name="connsiteY1760" fmla="*/ 169461 h 1536928"/>
                <a:gd name="connsiteX1761" fmla="*/ 1985821 w 3108995"/>
                <a:gd name="connsiteY1761" fmla="*/ 172835 h 1536928"/>
                <a:gd name="connsiteX1762" fmla="*/ 1987143 w 3108995"/>
                <a:gd name="connsiteY1762" fmla="*/ 174394 h 1536928"/>
                <a:gd name="connsiteX1763" fmla="*/ 1987393 w 3108995"/>
                <a:gd name="connsiteY1763" fmla="*/ 176990 h 1536928"/>
                <a:gd name="connsiteX1764" fmla="*/ 1988939 w 3108995"/>
                <a:gd name="connsiteY1764" fmla="*/ 178809 h 1536928"/>
                <a:gd name="connsiteX1765" fmla="*/ 1989738 w 3108995"/>
                <a:gd name="connsiteY1765" fmla="*/ 183483 h 1536928"/>
                <a:gd name="connsiteX1766" fmla="*/ 1988939 w 3108995"/>
                <a:gd name="connsiteY1766" fmla="*/ 185820 h 1536928"/>
                <a:gd name="connsiteX1767" fmla="*/ 1990512 w 3108995"/>
                <a:gd name="connsiteY1767" fmla="*/ 192574 h 1536928"/>
                <a:gd name="connsiteX1768" fmla="*/ 1993631 w 3108995"/>
                <a:gd name="connsiteY1768" fmla="*/ 197248 h 1536928"/>
                <a:gd name="connsiteX1769" fmla="*/ 1998571 w 3108995"/>
                <a:gd name="connsiteY1769" fmla="*/ 199325 h 1536928"/>
                <a:gd name="connsiteX1770" fmla="*/ 1999344 w 3108995"/>
                <a:gd name="connsiteY1770" fmla="*/ 198545 h 1536928"/>
                <a:gd name="connsiteX1771" fmla="*/ 2004808 w 3108995"/>
                <a:gd name="connsiteY1771" fmla="*/ 199844 h 1536928"/>
                <a:gd name="connsiteX1772" fmla="*/ 2006355 w 3108995"/>
                <a:gd name="connsiteY1772" fmla="*/ 201662 h 1536928"/>
                <a:gd name="connsiteX1773" fmla="*/ 2010771 w 3108995"/>
                <a:gd name="connsiteY1773" fmla="*/ 202962 h 1536928"/>
                <a:gd name="connsiteX1774" fmla="*/ 2028711 w 3108995"/>
                <a:gd name="connsiteY1774" fmla="*/ 200103 h 1536928"/>
                <a:gd name="connsiteX1775" fmla="*/ 2033901 w 3108995"/>
                <a:gd name="connsiteY1775" fmla="*/ 198804 h 1536928"/>
                <a:gd name="connsiteX1776" fmla="*/ 2054934 w 3108995"/>
                <a:gd name="connsiteY1776" fmla="*/ 195689 h 1536928"/>
                <a:gd name="connsiteX1777" fmla="*/ 2055208 w 3108995"/>
                <a:gd name="connsiteY1777" fmla="*/ 188418 h 1536928"/>
                <a:gd name="connsiteX1778" fmla="*/ 2056506 w 3108995"/>
                <a:gd name="connsiteY1778" fmla="*/ 184001 h 1536928"/>
                <a:gd name="connsiteX1779" fmla="*/ 2058826 w 3108995"/>
                <a:gd name="connsiteY1779" fmla="*/ 179846 h 1536928"/>
                <a:gd name="connsiteX1780" fmla="*/ 2061945 w 3108995"/>
                <a:gd name="connsiteY1780" fmla="*/ 176472 h 1536928"/>
                <a:gd name="connsiteX1781" fmla="*/ 2072349 w 3108995"/>
                <a:gd name="connsiteY1781" fmla="*/ 167383 h 1536928"/>
                <a:gd name="connsiteX1782" fmla="*/ 2078313 w 3108995"/>
                <a:gd name="connsiteY1782" fmla="*/ 164525 h 1536928"/>
                <a:gd name="connsiteX1783" fmla="*/ 2087943 w 3108995"/>
                <a:gd name="connsiteY1783" fmla="*/ 165824 h 1536928"/>
                <a:gd name="connsiteX1784" fmla="*/ 2092360 w 3108995"/>
                <a:gd name="connsiteY1784" fmla="*/ 164784 h 1536928"/>
                <a:gd name="connsiteX1785" fmla="*/ 2094681 w 3108995"/>
                <a:gd name="connsiteY1785" fmla="*/ 165044 h 1536928"/>
                <a:gd name="connsiteX1786" fmla="*/ 2096502 w 3108995"/>
                <a:gd name="connsiteY1786" fmla="*/ 163485 h 1536928"/>
                <a:gd name="connsiteX1787" fmla="*/ 2100145 w 3108995"/>
                <a:gd name="connsiteY1787" fmla="*/ 157773 h 1536928"/>
                <a:gd name="connsiteX1788" fmla="*/ 2102989 w 3108995"/>
                <a:gd name="connsiteY1788" fmla="*/ 149982 h 1536928"/>
                <a:gd name="connsiteX1789" fmla="*/ 2103787 w 3108995"/>
                <a:gd name="connsiteY1789" fmla="*/ 145567 h 1536928"/>
                <a:gd name="connsiteX1790" fmla="*/ 2102490 w 3108995"/>
                <a:gd name="connsiteY1790" fmla="*/ 138813 h 1536928"/>
                <a:gd name="connsiteX1791" fmla="*/ 2105335 w 3108995"/>
                <a:gd name="connsiteY1791" fmla="*/ 137516 h 1536928"/>
                <a:gd name="connsiteX1792" fmla="*/ 2111572 w 3108995"/>
                <a:gd name="connsiteY1792" fmla="*/ 136476 h 1536928"/>
                <a:gd name="connsiteX1793" fmla="*/ 2116512 w 3108995"/>
                <a:gd name="connsiteY1793" fmla="*/ 138294 h 1536928"/>
                <a:gd name="connsiteX1794" fmla="*/ 2118583 w 3108995"/>
                <a:gd name="connsiteY1794" fmla="*/ 137516 h 1536928"/>
                <a:gd name="connsiteX1795" fmla="*/ 2124297 w 3108995"/>
                <a:gd name="connsiteY1795" fmla="*/ 132062 h 1536928"/>
                <a:gd name="connsiteX1796" fmla="*/ 2130285 w 3108995"/>
                <a:gd name="connsiteY1796" fmla="*/ 129984 h 1536928"/>
                <a:gd name="connsiteX1797" fmla="*/ 2133928 w 3108995"/>
                <a:gd name="connsiteY1797" fmla="*/ 131802 h 1536928"/>
                <a:gd name="connsiteX1798" fmla="*/ 2136772 w 3108995"/>
                <a:gd name="connsiteY1798" fmla="*/ 131283 h 1536928"/>
                <a:gd name="connsiteX1799" fmla="*/ 2141188 w 3108995"/>
                <a:gd name="connsiteY1799" fmla="*/ 132840 h 1536928"/>
                <a:gd name="connsiteX1800" fmla="*/ 2143533 w 3108995"/>
                <a:gd name="connsiteY1800" fmla="*/ 134399 h 1536928"/>
                <a:gd name="connsiteX1801" fmla="*/ 2144582 w 3108995"/>
                <a:gd name="connsiteY1801" fmla="*/ 136476 h 1536928"/>
                <a:gd name="connsiteX1802" fmla="*/ 2147676 w 3108995"/>
                <a:gd name="connsiteY1802" fmla="*/ 137516 h 1536928"/>
                <a:gd name="connsiteX1803" fmla="*/ 2152366 w 3108995"/>
                <a:gd name="connsiteY1803" fmla="*/ 142190 h 1536928"/>
                <a:gd name="connsiteX1804" fmla="*/ 2155735 w 3108995"/>
                <a:gd name="connsiteY1804" fmla="*/ 144527 h 1536928"/>
                <a:gd name="connsiteX1805" fmla="*/ 2155236 w 3108995"/>
                <a:gd name="connsiteY1805" fmla="*/ 146345 h 1536928"/>
                <a:gd name="connsiteX1806" fmla="*/ 2157057 w 3108995"/>
                <a:gd name="connsiteY1806" fmla="*/ 148942 h 1536928"/>
                <a:gd name="connsiteX1807" fmla="*/ 2156259 w 3108995"/>
                <a:gd name="connsiteY1807" fmla="*/ 150241 h 1536928"/>
                <a:gd name="connsiteX1808" fmla="*/ 2158853 w 3108995"/>
                <a:gd name="connsiteY1808" fmla="*/ 156215 h 1536928"/>
                <a:gd name="connsiteX1809" fmla="*/ 2158604 w 3108995"/>
                <a:gd name="connsiteY1809" fmla="*/ 160110 h 1536928"/>
                <a:gd name="connsiteX1810" fmla="*/ 2167436 w 3108995"/>
                <a:gd name="connsiteY1810" fmla="*/ 155175 h 1536928"/>
                <a:gd name="connsiteX1811" fmla="*/ 2198101 w 3108995"/>
                <a:gd name="connsiteY1811" fmla="*/ 136736 h 1536928"/>
                <a:gd name="connsiteX1812" fmla="*/ 2217313 w 3108995"/>
                <a:gd name="connsiteY1812" fmla="*/ 125569 h 1536928"/>
                <a:gd name="connsiteX1813" fmla="*/ 2214194 w 3108995"/>
                <a:gd name="connsiteY1813" fmla="*/ 160888 h 1536928"/>
                <a:gd name="connsiteX1814" fmla="*/ 2214718 w 3108995"/>
                <a:gd name="connsiteY1814" fmla="*/ 165562 h 1536928"/>
                <a:gd name="connsiteX1815" fmla="*/ 2228740 w 3108995"/>
                <a:gd name="connsiteY1815" fmla="*/ 185301 h 1536928"/>
                <a:gd name="connsiteX1816" fmla="*/ 2225895 w 3108995"/>
                <a:gd name="connsiteY1816" fmla="*/ 205296 h 1536928"/>
                <a:gd name="connsiteX1817" fmla="*/ 2232632 w 3108995"/>
                <a:gd name="connsiteY1817" fmla="*/ 219580 h 1536928"/>
                <a:gd name="connsiteX1818" fmla="*/ 2237048 w 3108995"/>
                <a:gd name="connsiteY1818" fmla="*/ 227890 h 1536928"/>
                <a:gd name="connsiteX1819" fmla="*/ 2241465 w 3108995"/>
                <a:gd name="connsiteY1819" fmla="*/ 236979 h 1536928"/>
                <a:gd name="connsiteX1820" fmla="*/ 2247453 w 3108995"/>
                <a:gd name="connsiteY1820" fmla="*/ 243992 h 1536928"/>
                <a:gd name="connsiteX1821" fmla="*/ 2250821 w 3108995"/>
                <a:gd name="connsiteY1821" fmla="*/ 246589 h 1536928"/>
                <a:gd name="connsiteX1822" fmla="*/ 2254988 w 3108995"/>
                <a:gd name="connsiteY1822" fmla="*/ 251781 h 1536928"/>
                <a:gd name="connsiteX1823" fmla="*/ 2256535 w 3108995"/>
                <a:gd name="connsiteY1823" fmla="*/ 255418 h 1536928"/>
                <a:gd name="connsiteX1824" fmla="*/ 2258880 w 3108995"/>
                <a:gd name="connsiteY1824" fmla="*/ 256717 h 1536928"/>
                <a:gd name="connsiteX1825" fmla="*/ 2261999 w 3108995"/>
                <a:gd name="connsiteY1825" fmla="*/ 261651 h 1536928"/>
                <a:gd name="connsiteX1826" fmla="*/ 2265642 w 3108995"/>
                <a:gd name="connsiteY1826" fmla="*/ 264247 h 1536928"/>
                <a:gd name="connsiteX1827" fmla="*/ 2272129 w 3108995"/>
                <a:gd name="connsiteY1827" fmla="*/ 266594 h 1536928"/>
                <a:gd name="connsiteX1828" fmla="*/ 2274999 w 3108995"/>
                <a:gd name="connsiteY1828" fmla="*/ 269711 h 1536928"/>
                <a:gd name="connsiteX1829" fmla="*/ 2278616 w 3108995"/>
                <a:gd name="connsiteY1829" fmla="*/ 271008 h 1536928"/>
                <a:gd name="connsiteX1830" fmla="*/ 2281485 w 3108995"/>
                <a:gd name="connsiteY1830" fmla="*/ 273852 h 1536928"/>
                <a:gd name="connsiteX1831" fmla="*/ 2283831 w 3108995"/>
                <a:gd name="connsiteY1831" fmla="*/ 276969 h 1536928"/>
                <a:gd name="connsiteX1832" fmla="*/ 2285628 w 3108995"/>
                <a:gd name="connsiteY1832" fmla="*/ 276969 h 1536928"/>
                <a:gd name="connsiteX1833" fmla="*/ 2286675 w 3108995"/>
                <a:gd name="connsiteY1833" fmla="*/ 279039 h 1536928"/>
                <a:gd name="connsiteX1834" fmla="*/ 2291865 w 3108995"/>
                <a:gd name="connsiteY1834" fmla="*/ 280611 h 1536928"/>
                <a:gd name="connsiteX1835" fmla="*/ 2296032 w 3108995"/>
                <a:gd name="connsiteY1835" fmla="*/ 283454 h 1536928"/>
                <a:gd name="connsiteX1836" fmla="*/ 2301995 w 3108995"/>
                <a:gd name="connsiteY1836" fmla="*/ 284502 h 1536928"/>
                <a:gd name="connsiteX1837" fmla="*/ 2308507 w 3108995"/>
                <a:gd name="connsiteY1837" fmla="*/ 288916 h 1536928"/>
                <a:gd name="connsiteX1838" fmla="*/ 2309281 w 3108995"/>
                <a:gd name="connsiteY1838" fmla="*/ 290737 h 1536928"/>
                <a:gd name="connsiteX1839" fmla="*/ 2312400 w 3108995"/>
                <a:gd name="connsiteY1839" fmla="*/ 294104 h 1536928"/>
                <a:gd name="connsiteX1840" fmla="*/ 2314221 w 3108995"/>
                <a:gd name="connsiteY1840" fmla="*/ 299317 h 1536928"/>
                <a:gd name="connsiteX1841" fmla="*/ 2314470 w 3108995"/>
                <a:gd name="connsiteY1841" fmla="*/ 302933 h 1536928"/>
                <a:gd name="connsiteX1842" fmla="*/ 2319685 w 3108995"/>
                <a:gd name="connsiteY1842" fmla="*/ 308146 h 1536928"/>
                <a:gd name="connsiteX1843" fmla="*/ 2320459 w 3108995"/>
                <a:gd name="connsiteY1843" fmla="*/ 313583 h 1536928"/>
                <a:gd name="connsiteX1844" fmla="*/ 2318113 w 3108995"/>
                <a:gd name="connsiteY1844" fmla="*/ 318272 h 1536928"/>
                <a:gd name="connsiteX1845" fmla="*/ 2319935 w 3108995"/>
                <a:gd name="connsiteY1845" fmla="*/ 319294 h 1536928"/>
                <a:gd name="connsiteX1846" fmla="*/ 2323054 w 3108995"/>
                <a:gd name="connsiteY1846" fmla="*/ 323983 h 1536928"/>
                <a:gd name="connsiteX1847" fmla="*/ 2326422 w 3108995"/>
                <a:gd name="connsiteY1847" fmla="*/ 323210 h 1536928"/>
                <a:gd name="connsiteX1848" fmla="*/ 2330314 w 3108995"/>
                <a:gd name="connsiteY1848" fmla="*/ 324507 h 1536928"/>
                <a:gd name="connsiteX1849" fmla="*/ 2331886 w 3108995"/>
                <a:gd name="connsiteY1849" fmla="*/ 325804 h 1536928"/>
                <a:gd name="connsiteX1850" fmla="*/ 2336552 w 3108995"/>
                <a:gd name="connsiteY1850" fmla="*/ 326577 h 1536928"/>
                <a:gd name="connsiteX1851" fmla="*/ 2338897 w 3108995"/>
                <a:gd name="connsiteY1851" fmla="*/ 325280 h 1536928"/>
                <a:gd name="connsiteX1852" fmla="*/ 2339421 w 3108995"/>
                <a:gd name="connsiteY1852" fmla="*/ 328647 h 1536928"/>
                <a:gd name="connsiteX1853" fmla="*/ 2341742 w 3108995"/>
                <a:gd name="connsiteY1853" fmla="*/ 327350 h 1536928"/>
                <a:gd name="connsiteX1854" fmla="*/ 2342789 w 3108995"/>
                <a:gd name="connsiteY1854" fmla="*/ 330468 h 1536928"/>
                <a:gd name="connsiteX1855" fmla="*/ 2345908 w 3108995"/>
                <a:gd name="connsiteY1855" fmla="*/ 330219 h 1536928"/>
                <a:gd name="connsiteX1856" fmla="*/ 2345908 w 3108995"/>
                <a:gd name="connsiteY1856" fmla="*/ 334359 h 1536928"/>
                <a:gd name="connsiteX1857" fmla="*/ 2349551 w 3108995"/>
                <a:gd name="connsiteY1857" fmla="*/ 334109 h 1536928"/>
                <a:gd name="connsiteX1858" fmla="*/ 2354217 w 3108995"/>
                <a:gd name="connsiteY1858" fmla="*/ 336703 h 1536928"/>
                <a:gd name="connsiteX1859" fmla="*/ 2354741 w 3108995"/>
                <a:gd name="connsiteY1859" fmla="*/ 341642 h 1536928"/>
                <a:gd name="connsiteX1860" fmla="*/ 2356038 w 3108995"/>
                <a:gd name="connsiteY1860" fmla="*/ 342689 h 1536928"/>
                <a:gd name="connsiteX1861" fmla="*/ 2355788 w 3108995"/>
                <a:gd name="connsiteY1861" fmla="*/ 347603 h 1536928"/>
                <a:gd name="connsiteX1862" fmla="*/ 2354741 w 3108995"/>
                <a:gd name="connsiteY1862" fmla="*/ 348650 h 1536928"/>
                <a:gd name="connsiteX1863" fmla="*/ 2342789 w 3108995"/>
                <a:gd name="connsiteY1863" fmla="*/ 351244 h 1536928"/>
                <a:gd name="connsiteX1864" fmla="*/ 2339670 w 3108995"/>
                <a:gd name="connsiteY1864" fmla="*/ 351518 h 1536928"/>
                <a:gd name="connsiteX1865" fmla="*/ 2332909 w 3108995"/>
                <a:gd name="connsiteY1865" fmla="*/ 353838 h 1536928"/>
                <a:gd name="connsiteX1866" fmla="*/ 2328767 w 3108995"/>
                <a:gd name="connsiteY1866" fmla="*/ 358776 h 1536928"/>
                <a:gd name="connsiteX1867" fmla="*/ 2325898 w 3108995"/>
                <a:gd name="connsiteY1867" fmla="*/ 365011 h 1536928"/>
                <a:gd name="connsiteX1868" fmla="*/ 2323827 w 3108995"/>
                <a:gd name="connsiteY1868" fmla="*/ 367855 h 1536928"/>
                <a:gd name="connsiteX1869" fmla="*/ 2322779 w 3108995"/>
                <a:gd name="connsiteY1869" fmla="*/ 370723 h 1536928"/>
                <a:gd name="connsiteX1870" fmla="*/ 2315244 w 3108995"/>
                <a:gd name="connsiteY1870" fmla="*/ 376709 h 1536928"/>
                <a:gd name="connsiteX1871" fmla="*/ 2314994 w 3108995"/>
                <a:gd name="connsiteY1871" fmla="*/ 378006 h 1536928"/>
                <a:gd name="connsiteX1872" fmla="*/ 2309805 w 3108995"/>
                <a:gd name="connsiteY1872" fmla="*/ 379552 h 1536928"/>
                <a:gd name="connsiteX1873" fmla="*/ 2305388 w 3108995"/>
                <a:gd name="connsiteY1873" fmla="*/ 381622 h 1536928"/>
                <a:gd name="connsiteX1874" fmla="*/ 2301995 w 3108995"/>
                <a:gd name="connsiteY1874" fmla="*/ 381124 h 1536928"/>
                <a:gd name="connsiteX1875" fmla="*/ 2294460 w 3108995"/>
                <a:gd name="connsiteY1875" fmla="*/ 383717 h 1536928"/>
                <a:gd name="connsiteX1876" fmla="*/ 2292139 w 3108995"/>
                <a:gd name="connsiteY1876" fmla="*/ 385787 h 1536928"/>
                <a:gd name="connsiteX1877" fmla="*/ 2292389 w 3108995"/>
                <a:gd name="connsiteY1877" fmla="*/ 388905 h 1536928"/>
                <a:gd name="connsiteX1878" fmla="*/ 2289794 w 3108995"/>
                <a:gd name="connsiteY1878" fmla="*/ 392272 h 1536928"/>
                <a:gd name="connsiteX1879" fmla="*/ 2288497 w 3108995"/>
                <a:gd name="connsiteY1879" fmla="*/ 394891 h 1536928"/>
                <a:gd name="connsiteX1880" fmla="*/ 2285103 w 3108995"/>
                <a:gd name="connsiteY1880" fmla="*/ 396961 h 1536928"/>
                <a:gd name="connsiteX1881" fmla="*/ 2284080 w 3108995"/>
                <a:gd name="connsiteY1881" fmla="*/ 398507 h 1536928"/>
                <a:gd name="connsiteX1882" fmla="*/ 2281211 w 3108995"/>
                <a:gd name="connsiteY1882" fmla="*/ 400079 h 1536928"/>
                <a:gd name="connsiteX1883" fmla="*/ 2279140 w 3108995"/>
                <a:gd name="connsiteY1883" fmla="*/ 403720 h 1536928"/>
                <a:gd name="connsiteX1884" fmla="*/ 2280188 w 3108995"/>
                <a:gd name="connsiteY1884" fmla="*/ 405516 h 1536928"/>
                <a:gd name="connsiteX1885" fmla="*/ 2279390 w 3108995"/>
                <a:gd name="connsiteY1885" fmla="*/ 416690 h 1536928"/>
                <a:gd name="connsiteX1886" fmla="*/ 2274974 w 3108995"/>
                <a:gd name="connsiteY1886" fmla="*/ 431504 h 1536928"/>
                <a:gd name="connsiteX1887" fmla="*/ 2271855 w 3108995"/>
                <a:gd name="connsiteY1887" fmla="*/ 442653 h 1536928"/>
                <a:gd name="connsiteX1888" fmla="*/ 2270308 w 3108995"/>
                <a:gd name="connsiteY1888" fmla="*/ 444998 h 1536928"/>
                <a:gd name="connsiteX1889" fmla="*/ 2270557 w 3108995"/>
                <a:gd name="connsiteY1889" fmla="*/ 452530 h 1536928"/>
                <a:gd name="connsiteX1890" fmla="*/ 2271081 w 3108995"/>
                <a:gd name="connsiteY1890" fmla="*/ 455648 h 1536928"/>
                <a:gd name="connsiteX1891" fmla="*/ 2264070 w 3108995"/>
                <a:gd name="connsiteY1891" fmla="*/ 470462 h 1536928"/>
                <a:gd name="connsiteX1892" fmla="*/ 2264569 w 3108995"/>
                <a:gd name="connsiteY1892" fmla="*/ 475650 h 1536928"/>
                <a:gd name="connsiteX1893" fmla="*/ 2270283 w 3108995"/>
                <a:gd name="connsiteY1893" fmla="*/ 482659 h 1536928"/>
                <a:gd name="connsiteX1894" fmla="*/ 2266665 w 3108995"/>
                <a:gd name="connsiteY1894" fmla="*/ 494082 h 1536928"/>
                <a:gd name="connsiteX1895" fmla="*/ 2265093 w 3108995"/>
                <a:gd name="connsiteY1895" fmla="*/ 501863 h 1536928"/>
                <a:gd name="connsiteX1896" fmla="*/ 2266915 w 3108995"/>
                <a:gd name="connsiteY1896" fmla="*/ 506028 h 1536928"/>
                <a:gd name="connsiteX1897" fmla="*/ 2268212 w 3108995"/>
                <a:gd name="connsiteY1897" fmla="*/ 511740 h 1536928"/>
                <a:gd name="connsiteX1898" fmla="*/ 2270557 w 3108995"/>
                <a:gd name="connsiteY1898" fmla="*/ 518499 h 1536928"/>
                <a:gd name="connsiteX1899" fmla="*/ 2274724 w 3108995"/>
                <a:gd name="connsiteY1899" fmla="*/ 526804 h 1536928"/>
                <a:gd name="connsiteX1900" fmla="*/ 2276795 w 3108995"/>
                <a:gd name="connsiteY1900" fmla="*/ 532516 h 1536928"/>
                <a:gd name="connsiteX1901" fmla="*/ 2277044 w 3108995"/>
                <a:gd name="connsiteY1901" fmla="*/ 544737 h 1536928"/>
                <a:gd name="connsiteX1902" fmla="*/ 2277044 w 3108995"/>
                <a:gd name="connsiteY1902" fmla="*/ 553292 h 1536928"/>
                <a:gd name="connsiteX1903" fmla="*/ 2278093 w 3108995"/>
                <a:gd name="connsiteY1903" fmla="*/ 561073 h 1536928"/>
                <a:gd name="connsiteX1904" fmla="*/ 2279115 w 3108995"/>
                <a:gd name="connsiteY1904" fmla="*/ 576412 h 1536928"/>
                <a:gd name="connsiteX1905" fmla="*/ 2283806 w 3108995"/>
                <a:gd name="connsiteY1905" fmla="*/ 587311 h 1536928"/>
                <a:gd name="connsiteX1906" fmla="*/ 2290043 w 3108995"/>
                <a:gd name="connsiteY1906" fmla="*/ 591726 h 1536928"/>
                <a:gd name="connsiteX1907" fmla="*/ 2293412 w 3108995"/>
                <a:gd name="connsiteY1907" fmla="*/ 596914 h 1536928"/>
                <a:gd name="connsiteX1908" fmla="*/ 2296007 w 3108995"/>
                <a:gd name="connsiteY1908" fmla="*/ 603673 h 1536928"/>
                <a:gd name="connsiteX1909" fmla="*/ 2298876 w 3108995"/>
                <a:gd name="connsiteY1909" fmla="*/ 616917 h 1536928"/>
                <a:gd name="connsiteX1910" fmla="*/ 2298602 w 3108995"/>
                <a:gd name="connsiteY1910" fmla="*/ 625746 h 1536928"/>
                <a:gd name="connsiteX1911" fmla="*/ 2297055 w 3108995"/>
                <a:gd name="connsiteY1911" fmla="*/ 633552 h 1536928"/>
                <a:gd name="connsiteX1912" fmla="*/ 2294460 w 3108995"/>
                <a:gd name="connsiteY1912" fmla="*/ 638216 h 1536928"/>
                <a:gd name="connsiteX1913" fmla="*/ 2290817 w 3108995"/>
                <a:gd name="connsiteY1913" fmla="*/ 640286 h 1536928"/>
                <a:gd name="connsiteX1914" fmla="*/ 2289519 w 3108995"/>
                <a:gd name="connsiteY1914" fmla="*/ 642631 h 1536928"/>
                <a:gd name="connsiteX1915" fmla="*/ 2288996 w 3108995"/>
                <a:gd name="connsiteY1915" fmla="*/ 650413 h 1536928"/>
                <a:gd name="connsiteX1916" fmla="*/ 2288222 w 3108995"/>
                <a:gd name="connsiteY1916" fmla="*/ 653530 h 1536928"/>
                <a:gd name="connsiteX1917" fmla="*/ 2287973 w 3108995"/>
                <a:gd name="connsiteY1917" fmla="*/ 666774 h 1536928"/>
                <a:gd name="connsiteX1918" fmla="*/ 2285877 w 3108995"/>
                <a:gd name="connsiteY1918" fmla="*/ 676651 h 1536928"/>
                <a:gd name="connsiteX1919" fmla="*/ 2283557 w 3108995"/>
                <a:gd name="connsiteY1919" fmla="*/ 685480 h 1536928"/>
                <a:gd name="connsiteX1920" fmla="*/ 2280687 w 3108995"/>
                <a:gd name="connsiteY1920" fmla="*/ 702365 h 1536928"/>
                <a:gd name="connsiteX1921" fmla="*/ 2271605 w 3108995"/>
                <a:gd name="connsiteY1921" fmla="*/ 701841 h 1536928"/>
                <a:gd name="connsiteX1922" fmla="*/ 2266915 w 3108995"/>
                <a:gd name="connsiteY1922" fmla="*/ 709648 h 1536928"/>
                <a:gd name="connsiteX1923" fmla="*/ 2266141 w 3108995"/>
                <a:gd name="connsiteY1923" fmla="*/ 713538 h 1536928"/>
                <a:gd name="connsiteX1924" fmla="*/ 2261974 w 3108995"/>
                <a:gd name="connsiteY1924" fmla="*/ 718477 h 1536928"/>
                <a:gd name="connsiteX1925" fmla="*/ 2261201 w 3108995"/>
                <a:gd name="connsiteY1925" fmla="*/ 720796 h 1536928"/>
                <a:gd name="connsiteX1926" fmla="*/ 2258855 w 3108995"/>
                <a:gd name="connsiteY1926" fmla="*/ 729127 h 1536928"/>
                <a:gd name="connsiteX1927" fmla="*/ 2258855 w 3108995"/>
                <a:gd name="connsiteY1927" fmla="*/ 731197 h 1536928"/>
                <a:gd name="connsiteX1928" fmla="*/ 2261725 w 3108995"/>
                <a:gd name="connsiteY1928" fmla="*/ 731970 h 1536928"/>
                <a:gd name="connsiteX1929" fmla="*/ 2264070 w 3108995"/>
                <a:gd name="connsiteY1929" fmla="*/ 731197 h 1536928"/>
                <a:gd name="connsiteX1930" fmla="*/ 2265617 w 3108995"/>
                <a:gd name="connsiteY1930" fmla="*/ 728852 h 1536928"/>
                <a:gd name="connsiteX1931" fmla="*/ 2270807 w 3108995"/>
                <a:gd name="connsiteY1931" fmla="*/ 732494 h 1536928"/>
                <a:gd name="connsiteX1932" fmla="*/ 2275498 w 3108995"/>
                <a:gd name="connsiteY1932" fmla="*/ 730424 h 1536928"/>
                <a:gd name="connsiteX1933" fmla="*/ 2278093 w 3108995"/>
                <a:gd name="connsiteY1933" fmla="*/ 731197 h 1536928"/>
                <a:gd name="connsiteX1934" fmla="*/ 2280687 w 3108995"/>
                <a:gd name="connsiteY1934" fmla="*/ 733267 h 1536928"/>
                <a:gd name="connsiteX1935" fmla="*/ 2282234 w 3108995"/>
                <a:gd name="connsiteY1935" fmla="*/ 733267 h 1536928"/>
                <a:gd name="connsiteX1936" fmla="*/ 2285103 w 3108995"/>
                <a:gd name="connsiteY1936" fmla="*/ 737681 h 1536928"/>
                <a:gd name="connsiteX1937" fmla="*/ 2287698 w 3108995"/>
                <a:gd name="connsiteY1937" fmla="*/ 739776 h 1536928"/>
                <a:gd name="connsiteX1938" fmla="*/ 2290568 w 3108995"/>
                <a:gd name="connsiteY1938" fmla="*/ 738455 h 1536928"/>
                <a:gd name="connsiteX1939" fmla="*/ 2293162 w 3108995"/>
                <a:gd name="connsiteY1939" fmla="*/ 740550 h 1536928"/>
                <a:gd name="connsiteX1940" fmla="*/ 2296805 w 3108995"/>
                <a:gd name="connsiteY1940" fmla="*/ 740799 h 1536928"/>
                <a:gd name="connsiteX1941" fmla="*/ 2297828 w 3108995"/>
                <a:gd name="connsiteY1941" fmla="*/ 743917 h 1536928"/>
                <a:gd name="connsiteX1942" fmla="*/ 2300697 w 3108995"/>
                <a:gd name="connsiteY1942" fmla="*/ 745737 h 1536928"/>
                <a:gd name="connsiteX1943" fmla="*/ 2298876 w 3108995"/>
                <a:gd name="connsiteY1943" fmla="*/ 747284 h 1536928"/>
                <a:gd name="connsiteX1944" fmla="*/ 2299924 w 3108995"/>
                <a:gd name="connsiteY1944" fmla="*/ 749379 h 1536928"/>
                <a:gd name="connsiteX1945" fmla="*/ 2301995 w 3108995"/>
                <a:gd name="connsiteY1945" fmla="*/ 748581 h 1536928"/>
                <a:gd name="connsiteX1946" fmla="*/ 2304590 w 3108995"/>
                <a:gd name="connsiteY1946" fmla="*/ 749379 h 1536928"/>
                <a:gd name="connsiteX1947" fmla="*/ 2308756 w 3108995"/>
                <a:gd name="connsiteY1947" fmla="*/ 745987 h 1536928"/>
                <a:gd name="connsiteX1948" fmla="*/ 2310304 w 3108995"/>
                <a:gd name="connsiteY1948" fmla="*/ 745737 h 1536928"/>
                <a:gd name="connsiteX1949" fmla="*/ 2316541 w 3108995"/>
                <a:gd name="connsiteY1949" fmla="*/ 746785 h 1536928"/>
                <a:gd name="connsiteX1950" fmla="*/ 2319910 w 3108995"/>
                <a:gd name="connsiteY1950" fmla="*/ 748331 h 1536928"/>
                <a:gd name="connsiteX1951" fmla="*/ 2321207 w 3108995"/>
                <a:gd name="connsiteY1951" fmla="*/ 750401 h 1536928"/>
                <a:gd name="connsiteX1952" fmla="*/ 2324076 w 3108995"/>
                <a:gd name="connsiteY1952" fmla="*/ 752222 h 1536928"/>
                <a:gd name="connsiteX1953" fmla="*/ 2326671 w 3108995"/>
                <a:gd name="connsiteY1953" fmla="*/ 752496 h 1536928"/>
                <a:gd name="connsiteX1954" fmla="*/ 2327719 w 3108995"/>
                <a:gd name="connsiteY1954" fmla="*/ 750676 h 1536928"/>
                <a:gd name="connsiteX1955" fmla="*/ 2331088 w 3108995"/>
                <a:gd name="connsiteY1955" fmla="*/ 748331 h 1536928"/>
                <a:gd name="connsiteX1956" fmla="*/ 2335753 w 3108995"/>
                <a:gd name="connsiteY1956" fmla="*/ 748082 h 1536928"/>
                <a:gd name="connsiteX1957" fmla="*/ 2341492 w 3108995"/>
                <a:gd name="connsiteY1957" fmla="*/ 745987 h 1536928"/>
                <a:gd name="connsiteX1958" fmla="*/ 2343288 w 3108995"/>
                <a:gd name="connsiteY1958" fmla="*/ 743667 h 1536928"/>
                <a:gd name="connsiteX1959" fmla="*/ 2346157 w 3108995"/>
                <a:gd name="connsiteY1959" fmla="*/ 742096 h 1536928"/>
                <a:gd name="connsiteX1960" fmla="*/ 2352121 w 3108995"/>
                <a:gd name="connsiteY1960" fmla="*/ 741048 h 1536928"/>
                <a:gd name="connsiteX1961" fmla="*/ 2354990 w 3108995"/>
                <a:gd name="connsiteY1961" fmla="*/ 740026 h 1536928"/>
                <a:gd name="connsiteX1962" fmla="*/ 2362001 w 3108995"/>
                <a:gd name="connsiteY1962" fmla="*/ 740275 h 1536928"/>
                <a:gd name="connsiteX1963" fmla="*/ 2366941 w 3108995"/>
                <a:gd name="connsiteY1963" fmla="*/ 738455 h 1536928"/>
                <a:gd name="connsiteX1964" fmla="*/ 2370060 w 3108995"/>
                <a:gd name="connsiteY1964" fmla="*/ 742620 h 1536928"/>
                <a:gd name="connsiteX1965" fmla="*/ 2373179 w 3108995"/>
                <a:gd name="connsiteY1965" fmla="*/ 742620 h 1536928"/>
                <a:gd name="connsiteX1966" fmla="*/ 2373429 w 3108995"/>
                <a:gd name="connsiteY1966" fmla="*/ 744964 h 1536928"/>
                <a:gd name="connsiteX1967" fmla="*/ 2375774 w 3108995"/>
                <a:gd name="connsiteY1967" fmla="*/ 748331 h 1536928"/>
                <a:gd name="connsiteX1968" fmla="*/ 2376024 w 3108995"/>
                <a:gd name="connsiteY1968" fmla="*/ 752496 h 1536928"/>
                <a:gd name="connsiteX1969" fmla="*/ 2380190 w 3108995"/>
                <a:gd name="connsiteY1969" fmla="*/ 755614 h 1536928"/>
                <a:gd name="connsiteX1970" fmla="*/ 2386153 w 3108995"/>
                <a:gd name="connsiteY1970" fmla="*/ 758732 h 1536928"/>
                <a:gd name="connsiteX1971" fmla="*/ 2388748 w 3108995"/>
                <a:gd name="connsiteY1971" fmla="*/ 761825 h 1536928"/>
                <a:gd name="connsiteX1972" fmla="*/ 2388249 w 3108995"/>
                <a:gd name="connsiteY1972" fmla="*/ 764169 h 1536928"/>
                <a:gd name="connsiteX1973" fmla="*/ 2390320 w 3108995"/>
                <a:gd name="connsiteY1973" fmla="*/ 766514 h 1536928"/>
                <a:gd name="connsiteX1974" fmla="*/ 2391368 w 3108995"/>
                <a:gd name="connsiteY1974" fmla="*/ 764942 h 1536928"/>
                <a:gd name="connsiteX1975" fmla="*/ 2394737 w 3108995"/>
                <a:gd name="connsiteY1975" fmla="*/ 767037 h 1536928"/>
                <a:gd name="connsiteX1976" fmla="*/ 2396308 w 3108995"/>
                <a:gd name="connsiteY1976" fmla="*/ 765466 h 1536928"/>
                <a:gd name="connsiteX1977" fmla="*/ 2398379 w 3108995"/>
                <a:gd name="connsiteY1977" fmla="*/ 766514 h 1536928"/>
                <a:gd name="connsiteX1978" fmla="*/ 2397855 w 3108995"/>
                <a:gd name="connsiteY1978" fmla="*/ 770404 h 1536928"/>
                <a:gd name="connsiteX1979" fmla="*/ 2400725 w 3108995"/>
                <a:gd name="connsiteY1979" fmla="*/ 772474 h 1536928"/>
                <a:gd name="connsiteX1980" fmla="*/ 2403843 w 3108995"/>
                <a:gd name="connsiteY1980" fmla="*/ 771452 h 1536928"/>
                <a:gd name="connsiteX1981" fmla="*/ 2404093 w 3108995"/>
                <a:gd name="connsiteY1981" fmla="*/ 768584 h 1536928"/>
                <a:gd name="connsiteX1982" fmla="*/ 2412152 w 3108995"/>
                <a:gd name="connsiteY1982" fmla="*/ 767810 h 1536928"/>
                <a:gd name="connsiteX1983" fmla="*/ 2412676 w 3108995"/>
                <a:gd name="connsiteY1983" fmla="*/ 765466 h 1536928"/>
                <a:gd name="connsiteX1984" fmla="*/ 2414747 w 3108995"/>
                <a:gd name="connsiteY1984" fmla="*/ 761051 h 1536928"/>
                <a:gd name="connsiteX1985" fmla="*/ 2417341 w 3108995"/>
                <a:gd name="connsiteY1985" fmla="*/ 759231 h 1536928"/>
                <a:gd name="connsiteX1986" fmla="*/ 2417866 w 3108995"/>
                <a:gd name="connsiteY1986" fmla="*/ 757161 h 1536928"/>
                <a:gd name="connsiteX1987" fmla="*/ 2420460 w 3108995"/>
                <a:gd name="connsiteY1987" fmla="*/ 755090 h 1536928"/>
                <a:gd name="connsiteX1988" fmla="*/ 2420460 w 3108995"/>
                <a:gd name="connsiteY1988" fmla="*/ 752746 h 1536928"/>
                <a:gd name="connsiteX1989" fmla="*/ 2422282 w 3108995"/>
                <a:gd name="connsiteY1989" fmla="*/ 751973 h 1536928"/>
                <a:gd name="connsiteX1990" fmla="*/ 2421758 w 3108995"/>
                <a:gd name="connsiteY1990" fmla="*/ 749104 h 1536928"/>
                <a:gd name="connsiteX1991" fmla="*/ 2431114 w 3108995"/>
                <a:gd name="connsiteY1991" fmla="*/ 743393 h 1536928"/>
                <a:gd name="connsiteX1992" fmla="*/ 2434757 w 3108995"/>
                <a:gd name="connsiteY1992" fmla="*/ 743393 h 1536928"/>
                <a:gd name="connsiteX1993" fmla="*/ 2438125 w 3108995"/>
                <a:gd name="connsiteY1993" fmla="*/ 742345 h 1536928"/>
                <a:gd name="connsiteX1994" fmla="*/ 2439947 w 3108995"/>
                <a:gd name="connsiteY1994" fmla="*/ 743393 h 1536928"/>
                <a:gd name="connsiteX1995" fmla="*/ 2440995 w 3108995"/>
                <a:gd name="connsiteY1995" fmla="*/ 745987 h 1536928"/>
                <a:gd name="connsiteX1996" fmla="*/ 2443590 w 3108995"/>
                <a:gd name="connsiteY1996" fmla="*/ 746236 h 1536928"/>
                <a:gd name="connsiteX1997" fmla="*/ 2444887 w 3108995"/>
                <a:gd name="connsiteY1997" fmla="*/ 744440 h 1536928"/>
                <a:gd name="connsiteX1998" fmla="*/ 2448006 w 3108995"/>
                <a:gd name="connsiteY1998" fmla="*/ 746236 h 1536928"/>
                <a:gd name="connsiteX1999" fmla="*/ 2451898 w 3108995"/>
                <a:gd name="connsiteY1999" fmla="*/ 744690 h 1536928"/>
                <a:gd name="connsiteX2000" fmla="*/ 2456065 w 3108995"/>
                <a:gd name="connsiteY2000" fmla="*/ 745214 h 1536928"/>
                <a:gd name="connsiteX2001" fmla="*/ 2461255 w 3108995"/>
                <a:gd name="connsiteY2001" fmla="*/ 748581 h 1536928"/>
                <a:gd name="connsiteX2002" fmla="*/ 2461255 w 3108995"/>
                <a:gd name="connsiteY2002" fmla="*/ 750127 h 1536928"/>
                <a:gd name="connsiteX2003" fmla="*/ 2463850 w 3108995"/>
                <a:gd name="connsiteY2003" fmla="*/ 752746 h 1536928"/>
                <a:gd name="connsiteX2004" fmla="*/ 2466195 w 3108995"/>
                <a:gd name="connsiteY2004" fmla="*/ 749878 h 1536928"/>
                <a:gd name="connsiteX2005" fmla="*/ 2471385 w 3108995"/>
                <a:gd name="connsiteY2005" fmla="*/ 748830 h 1536928"/>
                <a:gd name="connsiteX2006" fmla="*/ 2472158 w 3108995"/>
                <a:gd name="connsiteY2006" fmla="*/ 745987 h 1536928"/>
                <a:gd name="connsiteX2007" fmla="*/ 2478146 w 3108995"/>
                <a:gd name="connsiteY2007" fmla="*/ 740525 h 1536928"/>
                <a:gd name="connsiteX2008" fmla="*/ 2479693 w 3108995"/>
                <a:gd name="connsiteY2008" fmla="*/ 743642 h 1536928"/>
                <a:gd name="connsiteX2009" fmla="*/ 2482563 w 3108995"/>
                <a:gd name="connsiteY2009" fmla="*/ 743393 h 1536928"/>
                <a:gd name="connsiteX2010" fmla="*/ 2489049 w 3108995"/>
                <a:gd name="connsiteY2010" fmla="*/ 734813 h 1536928"/>
                <a:gd name="connsiteX2011" fmla="*/ 2492443 w 3108995"/>
                <a:gd name="connsiteY2011" fmla="*/ 731446 h 1536928"/>
                <a:gd name="connsiteX2012" fmla="*/ 2494514 w 3108995"/>
                <a:gd name="connsiteY2012" fmla="*/ 725735 h 1536928"/>
                <a:gd name="connsiteX2013" fmla="*/ 2501001 w 3108995"/>
                <a:gd name="connsiteY2013" fmla="*/ 726234 h 1536928"/>
                <a:gd name="connsiteX2014" fmla="*/ 2504394 w 3108995"/>
                <a:gd name="connsiteY2014" fmla="*/ 725735 h 1536928"/>
                <a:gd name="connsiteX2015" fmla="*/ 2507762 w 3108995"/>
                <a:gd name="connsiteY2015" fmla="*/ 723141 h 1536928"/>
                <a:gd name="connsiteX2016" fmla="*/ 2510881 w 3108995"/>
                <a:gd name="connsiteY2016" fmla="*/ 722617 h 1536928"/>
                <a:gd name="connsiteX2017" fmla="*/ 2511655 w 3108995"/>
                <a:gd name="connsiteY2017" fmla="*/ 726259 h 1536928"/>
                <a:gd name="connsiteX2018" fmla="*/ 2513726 w 3108995"/>
                <a:gd name="connsiteY2018" fmla="*/ 727805 h 1536928"/>
                <a:gd name="connsiteX2019" fmla="*/ 2514000 w 3108995"/>
                <a:gd name="connsiteY2019" fmla="*/ 730149 h 1536928"/>
                <a:gd name="connsiteX2020" fmla="*/ 2517893 w 3108995"/>
                <a:gd name="connsiteY2020" fmla="*/ 733267 h 1536928"/>
                <a:gd name="connsiteX2021" fmla="*/ 2519964 w 3108995"/>
                <a:gd name="connsiteY2021" fmla="*/ 731197 h 1536928"/>
                <a:gd name="connsiteX2022" fmla="*/ 2522833 w 3108995"/>
                <a:gd name="connsiteY2022" fmla="*/ 731197 h 1536928"/>
                <a:gd name="connsiteX2023" fmla="*/ 2523606 w 3108995"/>
                <a:gd name="connsiteY2023" fmla="*/ 729102 h 1536928"/>
                <a:gd name="connsiteX2024" fmla="*/ 2527249 w 3108995"/>
                <a:gd name="connsiteY2024" fmla="*/ 727805 h 1536928"/>
                <a:gd name="connsiteX2025" fmla="*/ 2528796 w 3108995"/>
                <a:gd name="connsiteY2025" fmla="*/ 725735 h 1536928"/>
                <a:gd name="connsiteX2026" fmla="*/ 2531915 w 3108995"/>
                <a:gd name="connsiteY2026" fmla="*/ 725211 h 1536928"/>
                <a:gd name="connsiteX2027" fmla="*/ 2532963 w 3108995"/>
                <a:gd name="connsiteY2027" fmla="*/ 721844 h 1536928"/>
                <a:gd name="connsiteX2028" fmla="*/ 2537379 w 3108995"/>
                <a:gd name="connsiteY2028" fmla="*/ 720023 h 1536928"/>
                <a:gd name="connsiteX2029" fmla="*/ 2537903 w 3108995"/>
                <a:gd name="connsiteY2029" fmla="*/ 717679 h 1536928"/>
                <a:gd name="connsiteX2030" fmla="*/ 2541272 w 3108995"/>
                <a:gd name="connsiteY2030" fmla="*/ 716906 h 1536928"/>
                <a:gd name="connsiteX2031" fmla="*/ 2545688 w 3108995"/>
                <a:gd name="connsiteY2031" fmla="*/ 711194 h 1536928"/>
                <a:gd name="connsiteX2032" fmla="*/ 2555568 w 3108995"/>
                <a:gd name="connsiteY2032" fmla="*/ 707827 h 1536928"/>
                <a:gd name="connsiteX2033" fmla="*/ 2556591 w 3108995"/>
                <a:gd name="connsiteY2033" fmla="*/ 705482 h 1536928"/>
                <a:gd name="connsiteX2034" fmla="*/ 2560757 w 3108995"/>
                <a:gd name="connsiteY2034" fmla="*/ 705482 h 1536928"/>
                <a:gd name="connsiteX2035" fmla="*/ 2561531 w 3108995"/>
                <a:gd name="connsiteY2035" fmla="*/ 701841 h 1536928"/>
                <a:gd name="connsiteX2036" fmla="*/ 2564925 w 3108995"/>
                <a:gd name="connsiteY2036" fmla="*/ 700295 h 1536928"/>
                <a:gd name="connsiteX2037" fmla="*/ 2565698 w 3108995"/>
                <a:gd name="connsiteY2037" fmla="*/ 701068 h 1536928"/>
                <a:gd name="connsiteX2038" fmla="*/ 2570364 w 3108995"/>
                <a:gd name="connsiteY2038" fmla="*/ 701317 h 1536928"/>
                <a:gd name="connsiteX2039" fmla="*/ 2575579 w 3108995"/>
                <a:gd name="connsiteY2039" fmla="*/ 698723 h 1536928"/>
                <a:gd name="connsiteX2040" fmla="*/ 2589850 w 3108995"/>
                <a:gd name="connsiteY2040" fmla="*/ 692763 h 1536928"/>
                <a:gd name="connsiteX2041" fmla="*/ 2592969 w 3108995"/>
                <a:gd name="connsiteY2041" fmla="*/ 690942 h 1536928"/>
                <a:gd name="connsiteX2042" fmla="*/ 2600255 w 3108995"/>
                <a:gd name="connsiteY2042" fmla="*/ 690668 h 1536928"/>
                <a:gd name="connsiteX2043" fmla="*/ 2604396 w 3108995"/>
                <a:gd name="connsiteY2043" fmla="*/ 691191 h 1536928"/>
                <a:gd name="connsiteX2044" fmla="*/ 2608314 w 3108995"/>
                <a:gd name="connsiteY2044" fmla="*/ 689645 h 1536928"/>
                <a:gd name="connsiteX2045" fmla="*/ 2611682 w 3108995"/>
                <a:gd name="connsiteY2045" fmla="*/ 689371 h 1536928"/>
                <a:gd name="connsiteX2046" fmla="*/ 2613753 w 3108995"/>
                <a:gd name="connsiteY2046" fmla="*/ 690668 h 1536928"/>
                <a:gd name="connsiteX2047" fmla="*/ 2618967 w 3108995"/>
                <a:gd name="connsiteY2047" fmla="*/ 689121 h 1536928"/>
                <a:gd name="connsiteX2048" fmla="*/ 2622585 w 3108995"/>
                <a:gd name="connsiteY2048" fmla="*/ 686253 h 1536928"/>
                <a:gd name="connsiteX2049" fmla="*/ 2625704 w 3108995"/>
                <a:gd name="connsiteY2049" fmla="*/ 685480 h 1536928"/>
                <a:gd name="connsiteX2050" fmla="*/ 2641822 w 3108995"/>
                <a:gd name="connsiteY2050" fmla="*/ 690418 h 1536928"/>
                <a:gd name="connsiteX2051" fmla="*/ 2645191 w 3108995"/>
                <a:gd name="connsiteY2051" fmla="*/ 691715 h 1536928"/>
                <a:gd name="connsiteX2052" fmla="*/ 2654023 w 3108995"/>
                <a:gd name="connsiteY2052" fmla="*/ 696129 h 1536928"/>
                <a:gd name="connsiteX2053" fmla="*/ 2658963 w 3108995"/>
                <a:gd name="connsiteY2053" fmla="*/ 695082 h 1536928"/>
                <a:gd name="connsiteX2054" fmla="*/ 2668045 w 3108995"/>
                <a:gd name="connsiteY2054" fmla="*/ 696379 h 1536928"/>
                <a:gd name="connsiteX2055" fmla="*/ 2679498 w 3108995"/>
                <a:gd name="connsiteY2055" fmla="*/ 686777 h 1536928"/>
                <a:gd name="connsiteX2056" fmla="*/ 2678200 w 3108995"/>
                <a:gd name="connsiteY2056" fmla="*/ 684432 h 1536928"/>
                <a:gd name="connsiteX2057" fmla="*/ 2680520 w 3108995"/>
                <a:gd name="connsiteY2057" fmla="*/ 682637 h 1536928"/>
                <a:gd name="connsiteX2058" fmla="*/ 2686509 w 3108995"/>
                <a:gd name="connsiteY2058" fmla="*/ 677174 h 1536928"/>
                <a:gd name="connsiteX2059" fmla="*/ 2690152 w 3108995"/>
                <a:gd name="connsiteY2059" fmla="*/ 675877 h 1536928"/>
                <a:gd name="connsiteX2060" fmla="*/ 2690925 w 3108995"/>
                <a:gd name="connsiteY2060" fmla="*/ 673807 h 1536928"/>
                <a:gd name="connsiteX2061" fmla="*/ 2692996 w 3108995"/>
                <a:gd name="connsiteY2061" fmla="*/ 674830 h 1536928"/>
                <a:gd name="connsiteX2062" fmla="*/ 2695342 w 3108995"/>
                <a:gd name="connsiteY2062" fmla="*/ 673284 h 1536928"/>
                <a:gd name="connsiteX2063" fmla="*/ 2697163 w 3108995"/>
                <a:gd name="connsiteY2063" fmla="*/ 675104 h 1536928"/>
                <a:gd name="connsiteX2064" fmla="*/ 2701579 w 3108995"/>
                <a:gd name="connsiteY2064" fmla="*/ 675877 h 1536928"/>
                <a:gd name="connsiteX2065" fmla="*/ 2703126 w 3108995"/>
                <a:gd name="connsiteY2065" fmla="*/ 675104 h 1536928"/>
                <a:gd name="connsiteX2066" fmla="*/ 2708840 w 3108995"/>
                <a:gd name="connsiteY2066" fmla="*/ 676651 h 1536928"/>
                <a:gd name="connsiteX2067" fmla="*/ 2710936 w 3108995"/>
                <a:gd name="connsiteY2067" fmla="*/ 678721 h 1536928"/>
                <a:gd name="connsiteX2068" fmla="*/ 2714055 w 3108995"/>
                <a:gd name="connsiteY2068" fmla="*/ 678721 h 1536928"/>
                <a:gd name="connsiteX2069" fmla="*/ 2716649 w 3108995"/>
                <a:gd name="connsiteY2069" fmla="*/ 682362 h 1536928"/>
                <a:gd name="connsiteX2070" fmla="*/ 2720541 w 3108995"/>
                <a:gd name="connsiteY2070" fmla="*/ 686253 h 1536928"/>
                <a:gd name="connsiteX2071" fmla="*/ 2720791 w 3108995"/>
                <a:gd name="connsiteY2071" fmla="*/ 690418 h 1536928"/>
                <a:gd name="connsiteX2072" fmla="*/ 2726505 w 3108995"/>
                <a:gd name="connsiteY2072" fmla="*/ 690942 h 1536928"/>
                <a:gd name="connsiteX2073" fmla="*/ 2737159 w 3108995"/>
                <a:gd name="connsiteY2073" fmla="*/ 691191 h 1536928"/>
                <a:gd name="connsiteX2074" fmla="*/ 2740278 w 3108995"/>
                <a:gd name="connsiteY2074" fmla="*/ 691989 h 1536928"/>
                <a:gd name="connsiteX2075" fmla="*/ 2744694 w 3108995"/>
                <a:gd name="connsiteY2075" fmla="*/ 691715 h 1536928"/>
                <a:gd name="connsiteX2076" fmla="*/ 2750932 w 3108995"/>
                <a:gd name="connsiteY2076" fmla="*/ 692239 h 1536928"/>
                <a:gd name="connsiteX2077" fmla="*/ 2751705 w 3108995"/>
                <a:gd name="connsiteY2077" fmla="*/ 699247 h 1536928"/>
                <a:gd name="connsiteX2078" fmla="*/ 2754050 w 3108995"/>
                <a:gd name="connsiteY2078" fmla="*/ 700045 h 1536928"/>
                <a:gd name="connsiteX2079" fmla="*/ 2755347 w 3108995"/>
                <a:gd name="connsiteY2079" fmla="*/ 698748 h 1536928"/>
                <a:gd name="connsiteX2080" fmla="*/ 2757418 w 3108995"/>
                <a:gd name="connsiteY2080" fmla="*/ 699521 h 1536928"/>
                <a:gd name="connsiteX2081" fmla="*/ 2757942 w 3108995"/>
                <a:gd name="connsiteY2081" fmla="*/ 701068 h 1536928"/>
                <a:gd name="connsiteX2082" fmla="*/ 2761336 w 3108995"/>
                <a:gd name="connsiteY2082" fmla="*/ 700295 h 1536928"/>
                <a:gd name="connsiteX2083" fmla="*/ 2763157 w 3108995"/>
                <a:gd name="connsiteY2083" fmla="*/ 701068 h 1536928"/>
                <a:gd name="connsiteX2084" fmla="*/ 2769395 w 3108995"/>
                <a:gd name="connsiteY2084" fmla="*/ 698474 h 1536928"/>
                <a:gd name="connsiteX2085" fmla="*/ 2773536 w 3108995"/>
                <a:gd name="connsiteY2085" fmla="*/ 699247 h 1536928"/>
                <a:gd name="connsiteX2086" fmla="*/ 2775882 w 3108995"/>
                <a:gd name="connsiteY2086" fmla="*/ 697701 h 1536928"/>
                <a:gd name="connsiteX2087" fmla="*/ 2790428 w 3108995"/>
                <a:gd name="connsiteY2087" fmla="*/ 701068 h 1536928"/>
                <a:gd name="connsiteX2088" fmla="*/ 2799261 w 3108995"/>
                <a:gd name="connsiteY2088" fmla="*/ 703936 h 1536928"/>
                <a:gd name="connsiteX2089" fmla="*/ 2800808 w 3108995"/>
                <a:gd name="connsiteY2089" fmla="*/ 705757 h 1536928"/>
                <a:gd name="connsiteX2090" fmla="*/ 2803677 w 3108995"/>
                <a:gd name="connsiteY2090" fmla="*/ 703936 h 1536928"/>
                <a:gd name="connsiteX2091" fmla="*/ 2825509 w 3108995"/>
                <a:gd name="connsiteY2091" fmla="*/ 701068 h 1536928"/>
                <a:gd name="connsiteX2092" fmla="*/ 2830699 w 3108995"/>
                <a:gd name="connsiteY2092" fmla="*/ 700045 h 1536928"/>
                <a:gd name="connsiteX2093" fmla="*/ 2835364 w 3108995"/>
                <a:gd name="connsiteY2093" fmla="*/ 697701 h 1536928"/>
                <a:gd name="connsiteX2094" fmla="*/ 2839257 w 3108995"/>
                <a:gd name="connsiteY2094" fmla="*/ 694833 h 1536928"/>
                <a:gd name="connsiteX2095" fmla="*/ 2839257 w 3108995"/>
                <a:gd name="connsiteY2095" fmla="*/ 691216 h 1536928"/>
                <a:gd name="connsiteX2096" fmla="*/ 2843174 w 3108995"/>
                <a:gd name="connsiteY2096" fmla="*/ 687824 h 1536928"/>
                <a:gd name="connsiteX2097" fmla="*/ 2860041 w 3108995"/>
                <a:gd name="connsiteY2097" fmla="*/ 675877 h 1536928"/>
                <a:gd name="connsiteX2098" fmla="*/ 2866028 w 3108995"/>
                <a:gd name="connsiteY2098" fmla="*/ 673034 h 1536928"/>
                <a:gd name="connsiteX2099" fmla="*/ 2873813 w 3108995"/>
                <a:gd name="connsiteY2099" fmla="*/ 671737 h 1536928"/>
                <a:gd name="connsiteX2100" fmla="*/ 2881872 w 3108995"/>
                <a:gd name="connsiteY2100" fmla="*/ 671463 h 1536928"/>
                <a:gd name="connsiteX2101" fmla="*/ 2889931 w 3108995"/>
                <a:gd name="connsiteY2101" fmla="*/ 672261 h 1536928"/>
                <a:gd name="connsiteX2102" fmla="*/ 2893574 w 3108995"/>
                <a:gd name="connsiteY2102" fmla="*/ 674082 h 1536928"/>
                <a:gd name="connsiteX2103" fmla="*/ 2904477 w 3108995"/>
                <a:gd name="connsiteY2103" fmla="*/ 678496 h 1536928"/>
                <a:gd name="connsiteX2104" fmla="*/ 2910441 w 3108995"/>
                <a:gd name="connsiteY2104" fmla="*/ 681863 h 1536928"/>
                <a:gd name="connsiteX2105" fmla="*/ 2909942 w 3108995"/>
                <a:gd name="connsiteY2105" fmla="*/ 677973 h 1536928"/>
                <a:gd name="connsiteX2106" fmla="*/ 2910715 w 3108995"/>
                <a:gd name="connsiteY2106" fmla="*/ 663681 h 1536928"/>
                <a:gd name="connsiteX2107" fmla="*/ 2912287 w 3108995"/>
                <a:gd name="connsiteY2107" fmla="*/ 657446 h 1536928"/>
                <a:gd name="connsiteX2108" fmla="*/ 2913584 w 3108995"/>
                <a:gd name="connsiteY2108" fmla="*/ 650438 h 1536928"/>
                <a:gd name="connsiteX2109" fmla="*/ 2913310 w 3108995"/>
                <a:gd name="connsiteY2109" fmla="*/ 643180 h 1536928"/>
                <a:gd name="connsiteX2110" fmla="*/ 2912536 w 3108995"/>
                <a:gd name="connsiteY2110" fmla="*/ 640311 h 153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</a:cxnLst>
              <a:rect l="l" t="t" r="r" b="b"/>
              <a:pathLst>
                <a:path w="3108995" h="1536928">
                  <a:moveTo>
                    <a:pt x="2913335" y="637743"/>
                  </a:moveTo>
                  <a:lnTo>
                    <a:pt x="2917751" y="637992"/>
                  </a:lnTo>
                  <a:lnTo>
                    <a:pt x="2926833" y="644477"/>
                  </a:lnTo>
                  <a:lnTo>
                    <a:pt x="2932297" y="643978"/>
                  </a:lnTo>
                  <a:lnTo>
                    <a:pt x="2935915" y="645275"/>
                  </a:lnTo>
                  <a:lnTo>
                    <a:pt x="2938784" y="647869"/>
                  </a:lnTo>
                  <a:lnTo>
                    <a:pt x="2947368" y="650462"/>
                  </a:lnTo>
                  <a:lnTo>
                    <a:pt x="2951509" y="654104"/>
                  </a:lnTo>
                  <a:lnTo>
                    <a:pt x="2954878" y="655650"/>
                  </a:lnTo>
                  <a:lnTo>
                    <a:pt x="2955152" y="656698"/>
                  </a:lnTo>
                  <a:lnTo>
                    <a:pt x="2961116" y="659291"/>
                  </a:lnTo>
                  <a:lnTo>
                    <a:pt x="2962413" y="661362"/>
                  </a:lnTo>
                  <a:lnTo>
                    <a:pt x="2966056" y="662160"/>
                  </a:lnTo>
                  <a:lnTo>
                    <a:pt x="2967103" y="663706"/>
                  </a:lnTo>
                  <a:lnTo>
                    <a:pt x="2970472" y="664230"/>
                  </a:lnTo>
                  <a:lnTo>
                    <a:pt x="2975412" y="667348"/>
                  </a:lnTo>
                  <a:lnTo>
                    <a:pt x="2985542" y="667597"/>
                  </a:lnTo>
                  <a:lnTo>
                    <a:pt x="2987364" y="669168"/>
                  </a:lnTo>
                  <a:lnTo>
                    <a:pt x="2986839" y="670989"/>
                  </a:lnTo>
                  <a:lnTo>
                    <a:pt x="2989709" y="672286"/>
                  </a:lnTo>
                  <a:lnTo>
                    <a:pt x="2991530" y="671762"/>
                  </a:lnTo>
                  <a:lnTo>
                    <a:pt x="2994649" y="673832"/>
                  </a:lnTo>
                  <a:lnTo>
                    <a:pt x="2997768" y="674880"/>
                  </a:lnTo>
                  <a:lnTo>
                    <a:pt x="3003482" y="674880"/>
                  </a:lnTo>
                  <a:lnTo>
                    <a:pt x="3005552" y="679020"/>
                  </a:lnTo>
                  <a:lnTo>
                    <a:pt x="3001136" y="677723"/>
                  </a:lnTo>
                  <a:lnTo>
                    <a:pt x="2995672" y="677997"/>
                  </a:lnTo>
                  <a:lnTo>
                    <a:pt x="2992304" y="677474"/>
                  </a:lnTo>
                  <a:lnTo>
                    <a:pt x="2983471" y="675129"/>
                  </a:lnTo>
                  <a:lnTo>
                    <a:pt x="2973091" y="673333"/>
                  </a:lnTo>
                  <a:lnTo>
                    <a:pt x="2971520" y="673583"/>
                  </a:lnTo>
                  <a:lnTo>
                    <a:pt x="2964758" y="681888"/>
                  </a:lnTo>
                  <a:lnTo>
                    <a:pt x="2962437" y="686053"/>
                  </a:lnTo>
                  <a:lnTo>
                    <a:pt x="2960092" y="692538"/>
                  </a:lnTo>
                  <a:lnTo>
                    <a:pt x="2957747" y="702140"/>
                  </a:lnTo>
                  <a:lnTo>
                    <a:pt x="2956449" y="714611"/>
                  </a:lnTo>
                  <a:lnTo>
                    <a:pt x="2956699" y="719549"/>
                  </a:lnTo>
                  <a:lnTo>
                    <a:pt x="2955676" y="723191"/>
                  </a:lnTo>
                  <a:lnTo>
                    <a:pt x="2956973" y="724737"/>
                  </a:lnTo>
                  <a:lnTo>
                    <a:pt x="2958022" y="733042"/>
                  </a:lnTo>
                  <a:lnTo>
                    <a:pt x="2957497" y="735911"/>
                  </a:lnTo>
                  <a:lnTo>
                    <a:pt x="2958271" y="741373"/>
                  </a:lnTo>
                  <a:lnTo>
                    <a:pt x="2959319" y="743967"/>
                  </a:lnTo>
                  <a:lnTo>
                    <a:pt x="2960092" y="748905"/>
                  </a:lnTo>
                  <a:lnTo>
                    <a:pt x="2962687" y="752272"/>
                  </a:lnTo>
                  <a:lnTo>
                    <a:pt x="2968151" y="762922"/>
                  </a:lnTo>
                  <a:lnTo>
                    <a:pt x="2970497" y="768109"/>
                  </a:lnTo>
                  <a:lnTo>
                    <a:pt x="2975162" y="777188"/>
                  </a:lnTo>
                  <a:lnTo>
                    <a:pt x="2975936" y="780056"/>
                  </a:lnTo>
                  <a:lnTo>
                    <a:pt x="2979055" y="785519"/>
                  </a:lnTo>
                  <a:lnTo>
                    <a:pt x="2981150" y="787838"/>
                  </a:lnTo>
                  <a:lnTo>
                    <a:pt x="2983995" y="792776"/>
                  </a:lnTo>
                  <a:lnTo>
                    <a:pt x="2987114" y="795894"/>
                  </a:lnTo>
                  <a:lnTo>
                    <a:pt x="2990482" y="800832"/>
                  </a:lnTo>
                  <a:lnTo>
                    <a:pt x="3001660" y="813552"/>
                  </a:lnTo>
                  <a:lnTo>
                    <a:pt x="3005552" y="816146"/>
                  </a:lnTo>
                  <a:lnTo>
                    <a:pt x="3012064" y="822656"/>
                  </a:lnTo>
                  <a:lnTo>
                    <a:pt x="3015682" y="824975"/>
                  </a:lnTo>
                  <a:lnTo>
                    <a:pt x="3017504" y="830437"/>
                  </a:lnTo>
                  <a:lnTo>
                    <a:pt x="3018801" y="827320"/>
                  </a:lnTo>
                  <a:lnTo>
                    <a:pt x="3022718" y="831984"/>
                  </a:lnTo>
                  <a:lnTo>
                    <a:pt x="3027384" y="835900"/>
                  </a:lnTo>
                  <a:lnTo>
                    <a:pt x="3031800" y="838743"/>
                  </a:lnTo>
                  <a:lnTo>
                    <a:pt x="3040384" y="846025"/>
                  </a:lnTo>
                  <a:lnTo>
                    <a:pt x="3041406" y="848345"/>
                  </a:lnTo>
                  <a:lnTo>
                    <a:pt x="3043752" y="848619"/>
                  </a:lnTo>
                  <a:lnTo>
                    <a:pt x="3049465" y="853558"/>
                  </a:lnTo>
                  <a:lnTo>
                    <a:pt x="3053632" y="856152"/>
                  </a:lnTo>
                  <a:lnTo>
                    <a:pt x="3058822" y="860566"/>
                  </a:lnTo>
                  <a:lnTo>
                    <a:pt x="3065833" y="864707"/>
                  </a:lnTo>
                  <a:lnTo>
                    <a:pt x="3070249" y="866278"/>
                  </a:lnTo>
                  <a:lnTo>
                    <a:pt x="3076237" y="866802"/>
                  </a:lnTo>
                  <a:lnTo>
                    <a:pt x="3083249" y="869645"/>
                  </a:lnTo>
                  <a:lnTo>
                    <a:pt x="3089735" y="873536"/>
                  </a:lnTo>
                  <a:lnTo>
                    <a:pt x="3098818" y="876928"/>
                  </a:lnTo>
                  <a:lnTo>
                    <a:pt x="3100639" y="878225"/>
                  </a:lnTo>
                  <a:lnTo>
                    <a:pt x="3104806" y="878724"/>
                  </a:lnTo>
                  <a:lnTo>
                    <a:pt x="3106877" y="878225"/>
                  </a:lnTo>
                  <a:lnTo>
                    <a:pt x="3104557" y="890421"/>
                  </a:lnTo>
                  <a:lnTo>
                    <a:pt x="3101937" y="898477"/>
                  </a:lnTo>
                  <a:lnTo>
                    <a:pt x="3101687" y="901071"/>
                  </a:lnTo>
                  <a:lnTo>
                    <a:pt x="3098319" y="913541"/>
                  </a:lnTo>
                  <a:lnTo>
                    <a:pt x="3093628" y="926510"/>
                  </a:lnTo>
                  <a:lnTo>
                    <a:pt x="3089985" y="934317"/>
                  </a:lnTo>
                  <a:lnTo>
                    <a:pt x="3089486" y="938208"/>
                  </a:lnTo>
                  <a:lnTo>
                    <a:pt x="3089985" y="947810"/>
                  </a:lnTo>
                  <a:lnTo>
                    <a:pt x="3089212" y="950404"/>
                  </a:lnTo>
                  <a:lnTo>
                    <a:pt x="3087390" y="953796"/>
                  </a:lnTo>
                  <a:lnTo>
                    <a:pt x="3079855" y="956116"/>
                  </a:lnTo>
                  <a:lnTo>
                    <a:pt x="3074141" y="958984"/>
                  </a:lnTo>
                  <a:lnTo>
                    <a:pt x="3072595" y="964172"/>
                  </a:lnTo>
                  <a:lnTo>
                    <a:pt x="3073094" y="970656"/>
                  </a:lnTo>
                  <a:lnTo>
                    <a:pt x="3057001" y="953796"/>
                  </a:lnTo>
                  <a:lnTo>
                    <a:pt x="3041406" y="954819"/>
                  </a:lnTo>
                  <a:lnTo>
                    <a:pt x="3038562" y="954320"/>
                  </a:lnTo>
                  <a:lnTo>
                    <a:pt x="3033098" y="952499"/>
                  </a:lnTo>
                  <a:lnTo>
                    <a:pt x="3029205" y="950155"/>
                  </a:lnTo>
                  <a:lnTo>
                    <a:pt x="3019076" y="947561"/>
                  </a:lnTo>
                  <a:lnTo>
                    <a:pt x="3004005" y="945216"/>
                  </a:lnTo>
                  <a:lnTo>
                    <a:pt x="2998017" y="943670"/>
                  </a:lnTo>
                  <a:lnTo>
                    <a:pt x="2995946" y="946513"/>
                  </a:lnTo>
                  <a:lnTo>
                    <a:pt x="2990482" y="951726"/>
                  </a:lnTo>
                  <a:lnTo>
                    <a:pt x="2982698" y="948608"/>
                  </a:lnTo>
                  <a:lnTo>
                    <a:pt x="2977234" y="947810"/>
                  </a:lnTo>
                  <a:lnTo>
                    <a:pt x="2967877" y="947037"/>
                  </a:lnTo>
                  <a:lnTo>
                    <a:pt x="2961140" y="947287"/>
                  </a:lnTo>
                  <a:lnTo>
                    <a:pt x="2953605" y="948584"/>
                  </a:lnTo>
                  <a:lnTo>
                    <a:pt x="2949438" y="948858"/>
                  </a:lnTo>
                  <a:lnTo>
                    <a:pt x="2945795" y="947810"/>
                  </a:lnTo>
                  <a:lnTo>
                    <a:pt x="2943724" y="951452"/>
                  </a:lnTo>
                  <a:lnTo>
                    <a:pt x="2940082" y="952499"/>
                  </a:lnTo>
                  <a:lnTo>
                    <a:pt x="2925011" y="959233"/>
                  </a:lnTo>
                  <a:lnTo>
                    <a:pt x="2917477" y="960804"/>
                  </a:lnTo>
                  <a:lnTo>
                    <a:pt x="2910740" y="955592"/>
                  </a:lnTo>
                  <a:lnTo>
                    <a:pt x="2908918" y="951177"/>
                  </a:lnTo>
                  <a:lnTo>
                    <a:pt x="2903978" y="943146"/>
                  </a:lnTo>
                  <a:lnTo>
                    <a:pt x="2901383" y="937684"/>
                  </a:lnTo>
                  <a:lnTo>
                    <a:pt x="2896967" y="925213"/>
                  </a:lnTo>
                  <a:lnTo>
                    <a:pt x="2885265" y="928606"/>
                  </a:lnTo>
                  <a:lnTo>
                    <a:pt x="2878529" y="929628"/>
                  </a:lnTo>
                  <a:lnTo>
                    <a:pt x="2877206" y="923393"/>
                  </a:lnTo>
                  <a:lnTo>
                    <a:pt x="2876957" y="914314"/>
                  </a:lnTo>
                  <a:lnTo>
                    <a:pt x="2875660" y="911970"/>
                  </a:lnTo>
                  <a:lnTo>
                    <a:pt x="2867076" y="916135"/>
                  </a:lnTo>
                  <a:lnTo>
                    <a:pt x="2862411" y="916634"/>
                  </a:lnTo>
                  <a:lnTo>
                    <a:pt x="2850983" y="914838"/>
                  </a:lnTo>
                  <a:lnTo>
                    <a:pt x="2839805" y="917956"/>
                  </a:lnTo>
                  <a:lnTo>
                    <a:pt x="2836163" y="919502"/>
                  </a:lnTo>
                  <a:lnTo>
                    <a:pt x="2828902" y="925213"/>
                  </a:lnTo>
                  <a:lnTo>
                    <a:pt x="2823961" y="919502"/>
                  </a:lnTo>
                  <a:lnTo>
                    <a:pt x="2819546" y="915088"/>
                  </a:lnTo>
                  <a:lnTo>
                    <a:pt x="2810189" y="916135"/>
                  </a:lnTo>
                  <a:lnTo>
                    <a:pt x="2803427" y="907032"/>
                  </a:lnTo>
                  <a:lnTo>
                    <a:pt x="2800059" y="903665"/>
                  </a:lnTo>
                  <a:lnTo>
                    <a:pt x="2791750" y="903914"/>
                  </a:lnTo>
                  <a:lnTo>
                    <a:pt x="2780049" y="902617"/>
                  </a:lnTo>
                  <a:lnTo>
                    <a:pt x="2768896" y="901071"/>
                  </a:lnTo>
                  <a:lnTo>
                    <a:pt x="2768621" y="893538"/>
                  </a:lnTo>
                  <a:lnTo>
                    <a:pt x="2771990" y="893264"/>
                  </a:lnTo>
                  <a:lnTo>
                    <a:pt x="2768896" y="870942"/>
                  </a:lnTo>
                  <a:lnTo>
                    <a:pt x="2766276" y="866253"/>
                  </a:lnTo>
                  <a:lnTo>
                    <a:pt x="2763432" y="860043"/>
                  </a:lnTo>
                  <a:lnTo>
                    <a:pt x="2761086" y="855877"/>
                  </a:lnTo>
                  <a:lnTo>
                    <a:pt x="2755647" y="843681"/>
                  </a:lnTo>
                  <a:lnTo>
                    <a:pt x="2750957" y="838219"/>
                  </a:lnTo>
                  <a:lnTo>
                    <a:pt x="2742373" y="830437"/>
                  </a:lnTo>
                  <a:lnTo>
                    <a:pt x="2740053" y="829116"/>
                  </a:lnTo>
                  <a:lnTo>
                    <a:pt x="2734065" y="822381"/>
                  </a:lnTo>
                  <a:lnTo>
                    <a:pt x="2722388" y="827045"/>
                  </a:lnTo>
                  <a:lnTo>
                    <a:pt x="2711734" y="828342"/>
                  </a:lnTo>
                  <a:lnTo>
                    <a:pt x="2708341" y="829141"/>
                  </a:lnTo>
                  <a:lnTo>
                    <a:pt x="2706544" y="825225"/>
                  </a:lnTo>
                  <a:lnTo>
                    <a:pt x="2704199" y="824975"/>
                  </a:lnTo>
                  <a:lnTo>
                    <a:pt x="2697437" y="825499"/>
                  </a:lnTo>
                  <a:lnTo>
                    <a:pt x="2697188" y="827320"/>
                  </a:lnTo>
                  <a:lnTo>
                    <a:pt x="2694318" y="827819"/>
                  </a:lnTo>
                  <a:lnTo>
                    <a:pt x="2687831" y="830163"/>
                  </a:lnTo>
                  <a:lnTo>
                    <a:pt x="2676654" y="832508"/>
                  </a:lnTo>
                  <a:lnTo>
                    <a:pt x="2677701" y="838219"/>
                  </a:lnTo>
                  <a:lnTo>
                    <a:pt x="2677701" y="842359"/>
                  </a:lnTo>
                  <a:lnTo>
                    <a:pt x="2668345" y="842359"/>
                  </a:lnTo>
                  <a:lnTo>
                    <a:pt x="2668345" y="846524"/>
                  </a:lnTo>
                  <a:lnTo>
                    <a:pt x="2664452" y="848594"/>
                  </a:lnTo>
                  <a:lnTo>
                    <a:pt x="2668095" y="860018"/>
                  </a:lnTo>
                  <a:lnTo>
                    <a:pt x="2657691" y="864183"/>
                  </a:lnTo>
                  <a:lnTo>
                    <a:pt x="2646788" y="868348"/>
                  </a:lnTo>
                  <a:lnTo>
                    <a:pt x="2647287" y="880544"/>
                  </a:lnTo>
                  <a:lnTo>
                    <a:pt x="2648584" y="882091"/>
                  </a:lnTo>
                  <a:lnTo>
                    <a:pt x="2651977" y="889373"/>
                  </a:lnTo>
                  <a:lnTo>
                    <a:pt x="2651203" y="891194"/>
                  </a:lnTo>
                  <a:lnTo>
                    <a:pt x="2648334" y="891718"/>
                  </a:lnTo>
                  <a:lnTo>
                    <a:pt x="2654048" y="921049"/>
                  </a:lnTo>
                  <a:lnTo>
                    <a:pt x="2655870" y="928581"/>
                  </a:lnTo>
                  <a:lnTo>
                    <a:pt x="2659238" y="948833"/>
                  </a:lnTo>
                  <a:lnTo>
                    <a:pt x="2659512" y="948833"/>
                  </a:lnTo>
                  <a:lnTo>
                    <a:pt x="2661583" y="962600"/>
                  </a:lnTo>
                  <a:lnTo>
                    <a:pt x="2655620" y="964670"/>
                  </a:lnTo>
                  <a:lnTo>
                    <a:pt x="2650680" y="968836"/>
                  </a:lnTo>
                  <a:lnTo>
                    <a:pt x="2638204" y="978438"/>
                  </a:lnTo>
                  <a:lnTo>
                    <a:pt x="2627550" y="983651"/>
                  </a:lnTo>
                  <a:lnTo>
                    <a:pt x="2616123" y="992480"/>
                  </a:lnTo>
                  <a:lnTo>
                    <a:pt x="2611432" y="996371"/>
                  </a:lnTo>
                  <a:lnTo>
                    <a:pt x="2606517" y="999738"/>
                  </a:lnTo>
                  <a:lnTo>
                    <a:pt x="2597161" y="1004676"/>
                  </a:lnTo>
                  <a:lnTo>
                    <a:pt x="2607540" y="1023107"/>
                  </a:lnTo>
                  <a:lnTo>
                    <a:pt x="2607815" y="1025203"/>
                  </a:lnTo>
                  <a:lnTo>
                    <a:pt x="2605469" y="1025701"/>
                  </a:lnTo>
                  <a:lnTo>
                    <a:pt x="2606517" y="1037125"/>
                  </a:lnTo>
                  <a:lnTo>
                    <a:pt x="2595863" y="1042337"/>
                  </a:lnTo>
                  <a:lnTo>
                    <a:pt x="2597685" y="1047001"/>
                  </a:lnTo>
                  <a:lnTo>
                    <a:pt x="2590923" y="1050119"/>
                  </a:lnTo>
                  <a:lnTo>
                    <a:pt x="2588328" y="1051939"/>
                  </a:lnTo>
                  <a:lnTo>
                    <a:pt x="2577674" y="1057377"/>
                  </a:lnTo>
                  <a:lnTo>
                    <a:pt x="2583114" y="1070122"/>
                  </a:lnTo>
                  <a:lnTo>
                    <a:pt x="2549879" y="1086483"/>
                  </a:lnTo>
                  <a:lnTo>
                    <a:pt x="2549879" y="1087007"/>
                  </a:lnTo>
                  <a:lnTo>
                    <a:pt x="2533761" y="1095038"/>
                  </a:lnTo>
                  <a:lnTo>
                    <a:pt x="2525702" y="1100749"/>
                  </a:lnTo>
                  <a:lnTo>
                    <a:pt x="2520512" y="1106211"/>
                  </a:lnTo>
                  <a:lnTo>
                    <a:pt x="2515846" y="1111923"/>
                  </a:lnTo>
                  <a:lnTo>
                    <a:pt x="2507014" y="1119729"/>
                  </a:lnTo>
                  <a:lnTo>
                    <a:pt x="2494264" y="1127760"/>
                  </a:lnTo>
                  <a:lnTo>
                    <a:pt x="2484933" y="1134270"/>
                  </a:lnTo>
                  <a:lnTo>
                    <a:pt x="2475576" y="1142825"/>
                  </a:lnTo>
                  <a:lnTo>
                    <a:pt x="2471684" y="1145942"/>
                  </a:lnTo>
                  <a:lnTo>
                    <a:pt x="2462327" y="1151130"/>
                  </a:lnTo>
                  <a:lnTo>
                    <a:pt x="2461280" y="1147239"/>
                  </a:lnTo>
                  <a:lnTo>
                    <a:pt x="2458685" y="1144396"/>
                  </a:lnTo>
                  <a:lnTo>
                    <a:pt x="2454792" y="1137637"/>
                  </a:lnTo>
                  <a:lnTo>
                    <a:pt x="2442567" y="1145419"/>
                  </a:lnTo>
                  <a:lnTo>
                    <a:pt x="2438949" y="1143872"/>
                  </a:lnTo>
                  <a:lnTo>
                    <a:pt x="2432437" y="1137388"/>
                  </a:lnTo>
                  <a:lnTo>
                    <a:pt x="2430116" y="1134270"/>
                  </a:lnTo>
                  <a:lnTo>
                    <a:pt x="2426199" y="1130354"/>
                  </a:lnTo>
                  <a:lnTo>
                    <a:pt x="2419188" y="1132449"/>
                  </a:lnTo>
                  <a:lnTo>
                    <a:pt x="2415046" y="1130878"/>
                  </a:lnTo>
                  <a:lnTo>
                    <a:pt x="2410356" y="1127760"/>
                  </a:lnTo>
                  <a:lnTo>
                    <a:pt x="2405939" y="1126463"/>
                  </a:lnTo>
                  <a:lnTo>
                    <a:pt x="2398155" y="1127261"/>
                  </a:lnTo>
                  <a:lnTo>
                    <a:pt x="2392167" y="1126214"/>
                  </a:lnTo>
                  <a:lnTo>
                    <a:pt x="2385679" y="1123620"/>
                  </a:lnTo>
                  <a:lnTo>
                    <a:pt x="2381513" y="1122572"/>
                  </a:lnTo>
                  <a:lnTo>
                    <a:pt x="2376847" y="1132175"/>
                  </a:lnTo>
                  <a:lnTo>
                    <a:pt x="2374776" y="1135816"/>
                  </a:lnTo>
                  <a:lnTo>
                    <a:pt x="2371906" y="1136091"/>
                  </a:lnTo>
                  <a:lnTo>
                    <a:pt x="2363074" y="1138161"/>
                  </a:lnTo>
                  <a:lnTo>
                    <a:pt x="2357885" y="1138934"/>
                  </a:lnTo>
                  <a:lnTo>
                    <a:pt x="2353468" y="1140505"/>
                  </a:lnTo>
                  <a:lnTo>
                    <a:pt x="2345409" y="1141528"/>
                  </a:lnTo>
                  <a:lnTo>
                    <a:pt x="2338398" y="1143099"/>
                  </a:lnTo>
                  <a:lnTo>
                    <a:pt x="2326447" y="1146990"/>
                  </a:lnTo>
                  <a:lnTo>
                    <a:pt x="2323852" y="1148536"/>
                  </a:lnTo>
                  <a:lnTo>
                    <a:pt x="2321506" y="1150881"/>
                  </a:lnTo>
                  <a:lnTo>
                    <a:pt x="2318138" y="1157889"/>
                  </a:lnTo>
                  <a:lnTo>
                    <a:pt x="2315793" y="1160234"/>
                  </a:lnTo>
                  <a:lnTo>
                    <a:pt x="2310603" y="1163351"/>
                  </a:lnTo>
                  <a:lnTo>
                    <a:pt x="2307210" y="1166718"/>
                  </a:lnTo>
                  <a:lnTo>
                    <a:pt x="2304615" y="1171407"/>
                  </a:lnTo>
                  <a:lnTo>
                    <a:pt x="2299949" y="1177119"/>
                  </a:lnTo>
                  <a:lnTo>
                    <a:pt x="2294236" y="1181010"/>
                  </a:lnTo>
                  <a:lnTo>
                    <a:pt x="2292164" y="1184127"/>
                  </a:lnTo>
                  <a:lnTo>
                    <a:pt x="2289819" y="1191410"/>
                  </a:lnTo>
                  <a:lnTo>
                    <a:pt x="2285927" y="1198144"/>
                  </a:lnTo>
                  <a:lnTo>
                    <a:pt x="2282009" y="1201262"/>
                  </a:lnTo>
                  <a:lnTo>
                    <a:pt x="2276570" y="1206449"/>
                  </a:lnTo>
                  <a:lnTo>
                    <a:pt x="2273975" y="1208021"/>
                  </a:lnTo>
                  <a:lnTo>
                    <a:pt x="2267738" y="1210615"/>
                  </a:lnTo>
                  <a:lnTo>
                    <a:pt x="2257333" y="1211388"/>
                  </a:lnTo>
                  <a:lnTo>
                    <a:pt x="2248501" y="1209567"/>
                  </a:lnTo>
                  <a:lnTo>
                    <a:pt x="2249025" y="1214506"/>
                  </a:lnTo>
                  <a:lnTo>
                    <a:pt x="2244608" y="1214506"/>
                  </a:lnTo>
                  <a:lnTo>
                    <a:pt x="2239144" y="1215029"/>
                  </a:lnTo>
                  <a:lnTo>
                    <a:pt x="2231609" y="1217623"/>
                  </a:lnTo>
                  <a:lnTo>
                    <a:pt x="2217063" y="1223085"/>
                  </a:lnTo>
                  <a:lnTo>
                    <a:pt x="2206160" y="1225405"/>
                  </a:lnTo>
                  <a:lnTo>
                    <a:pt x="2200970" y="1227226"/>
                  </a:lnTo>
                  <a:lnTo>
                    <a:pt x="2194732" y="1229046"/>
                  </a:lnTo>
                  <a:lnTo>
                    <a:pt x="2187721" y="1232937"/>
                  </a:lnTo>
                  <a:lnTo>
                    <a:pt x="2180959" y="1236055"/>
                  </a:lnTo>
                  <a:lnTo>
                    <a:pt x="2189018" y="1243063"/>
                  </a:lnTo>
                  <a:lnTo>
                    <a:pt x="2192137" y="1243587"/>
                  </a:lnTo>
                  <a:lnTo>
                    <a:pt x="2197577" y="1247228"/>
                  </a:lnTo>
                  <a:lnTo>
                    <a:pt x="2202267" y="1251643"/>
                  </a:lnTo>
                  <a:lnTo>
                    <a:pt x="2207706" y="1257354"/>
                  </a:lnTo>
                  <a:lnTo>
                    <a:pt x="2208755" y="1258901"/>
                  </a:lnTo>
                  <a:lnTo>
                    <a:pt x="2214219" y="1263839"/>
                  </a:lnTo>
                  <a:lnTo>
                    <a:pt x="2196030" y="1296562"/>
                  </a:lnTo>
                  <a:lnTo>
                    <a:pt x="2190566" y="1298657"/>
                  </a:lnTo>
                  <a:lnTo>
                    <a:pt x="2191863" y="1302797"/>
                  </a:lnTo>
                  <a:lnTo>
                    <a:pt x="2187197" y="1304867"/>
                  </a:lnTo>
                  <a:lnTo>
                    <a:pt x="2187197" y="1310329"/>
                  </a:lnTo>
                  <a:lnTo>
                    <a:pt x="2190840" y="1315517"/>
                  </a:lnTo>
                  <a:lnTo>
                    <a:pt x="2188494" y="1318111"/>
                  </a:lnTo>
                  <a:lnTo>
                    <a:pt x="2185625" y="1323573"/>
                  </a:lnTo>
                  <a:lnTo>
                    <a:pt x="2184328" y="1327988"/>
                  </a:lnTo>
                  <a:lnTo>
                    <a:pt x="2178889" y="1327738"/>
                  </a:lnTo>
                  <a:lnTo>
                    <a:pt x="2174473" y="1326441"/>
                  </a:lnTo>
                  <a:lnTo>
                    <a:pt x="2169258" y="1326691"/>
                  </a:lnTo>
                  <a:lnTo>
                    <a:pt x="2166139" y="1327738"/>
                  </a:lnTo>
                  <a:lnTo>
                    <a:pt x="2161224" y="1326940"/>
                  </a:lnTo>
                  <a:lnTo>
                    <a:pt x="2161224" y="1325643"/>
                  </a:lnTo>
                  <a:lnTo>
                    <a:pt x="2156533" y="1325144"/>
                  </a:lnTo>
                  <a:lnTo>
                    <a:pt x="2152117" y="1325394"/>
                  </a:lnTo>
                  <a:lnTo>
                    <a:pt x="2148224" y="1326965"/>
                  </a:lnTo>
                  <a:lnTo>
                    <a:pt x="2142760" y="1329808"/>
                  </a:lnTo>
                  <a:lnTo>
                    <a:pt x="2140689" y="1333450"/>
                  </a:lnTo>
                  <a:lnTo>
                    <a:pt x="2141213" y="1339411"/>
                  </a:lnTo>
                  <a:lnTo>
                    <a:pt x="2139916" y="1341755"/>
                  </a:lnTo>
                  <a:lnTo>
                    <a:pt x="2137296" y="1340209"/>
                  </a:lnTo>
                  <a:lnTo>
                    <a:pt x="2132106" y="1345122"/>
                  </a:lnTo>
                  <a:lnTo>
                    <a:pt x="2127440" y="1351881"/>
                  </a:lnTo>
                  <a:lnTo>
                    <a:pt x="2126143" y="1354999"/>
                  </a:lnTo>
                  <a:lnTo>
                    <a:pt x="2125869" y="1358640"/>
                  </a:lnTo>
                  <a:lnTo>
                    <a:pt x="2127440" y="1367469"/>
                  </a:lnTo>
                  <a:lnTo>
                    <a:pt x="2126642" y="1370836"/>
                  </a:lnTo>
                  <a:lnTo>
                    <a:pt x="2125344" y="1371635"/>
                  </a:lnTo>
                  <a:lnTo>
                    <a:pt x="2124845" y="1375775"/>
                  </a:lnTo>
                  <a:lnTo>
                    <a:pt x="2126917" y="1378643"/>
                  </a:lnTo>
                  <a:lnTo>
                    <a:pt x="2133404" y="1380189"/>
                  </a:lnTo>
                  <a:lnTo>
                    <a:pt x="2134452" y="1382284"/>
                  </a:lnTo>
                  <a:lnTo>
                    <a:pt x="2134976" y="1386175"/>
                  </a:lnTo>
                  <a:lnTo>
                    <a:pt x="2139916" y="1391113"/>
                  </a:lnTo>
                  <a:lnTo>
                    <a:pt x="2144582" y="1393183"/>
                  </a:lnTo>
                  <a:lnTo>
                    <a:pt x="2146128" y="1395777"/>
                  </a:lnTo>
                  <a:lnTo>
                    <a:pt x="2146128" y="1397847"/>
                  </a:lnTo>
                  <a:lnTo>
                    <a:pt x="2144332" y="1403833"/>
                  </a:lnTo>
                  <a:lnTo>
                    <a:pt x="2141712" y="1407475"/>
                  </a:lnTo>
                  <a:lnTo>
                    <a:pt x="2137820" y="1415780"/>
                  </a:lnTo>
                  <a:lnTo>
                    <a:pt x="2137571" y="1418374"/>
                  </a:lnTo>
                  <a:lnTo>
                    <a:pt x="2139916" y="1420719"/>
                  </a:lnTo>
                  <a:lnTo>
                    <a:pt x="2140165" y="1422514"/>
                  </a:lnTo>
                  <a:lnTo>
                    <a:pt x="2137820" y="1427727"/>
                  </a:lnTo>
                  <a:lnTo>
                    <a:pt x="2135749" y="1429797"/>
                  </a:lnTo>
                  <a:lnTo>
                    <a:pt x="2126917" y="1431618"/>
                  </a:lnTo>
                  <a:lnTo>
                    <a:pt x="2126393" y="1432391"/>
                  </a:lnTo>
                  <a:lnTo>
                    <a:pt x="2107430" y="1436032"/>
                  </a:lnTo>
                  <a:lnTo>
                    <a:pt x="2101467" y="1437080"/>
                  </a:lnTo>
                  <a:lnTo>
                    <a:pt x="2092360" y="1439923"/>
                  </a:lnTo>
                  <a:lnTo>
                    <a:pt x="2084052" y="1433688"/>
                  </a:lnTo>
                  <a:lnTo>
                    <a:pt x="2082230" y="1429797"/>
                  </a:lnTo>
                  <a:lnTo>
                    <a:pt x="2081457" y="1424610"/>
                  </a:lnTo>
                  <a:lnTo>
                    <a:pt x="2078862" y="1422016"/>
                  </a:lnTo>
                  <a:lnTo>
                    <a:pt x="2073921" y="1422789"/>
                  </a:lnTo>
                  <a:lnTo>
                    <a:pt x="2071326" y="1424360"/>
                  </a:lnTo>
                  <a:lnTo>
                    <a:pt x="2066910" y="1425906"/>
                  </a:lnTo>
                  <a:lnTo>
                    <a:pt x="2063267" y="1425906"/>
                  </a:lnTo>
                  <a:lnTo>
                    <a:pt x="2061446" y="1424086"/>
                  </a:lnTo>
                  <a:lnTo>
                    <a:pt x="2060398" y="1418374"/>
                  </a:lnTo>
                  <a:lnTo>
                    <a:pt x="2058327" y="1418374"/>
                  </a:lnTo>
                  <a:lnTo>
                    <a:pt x="2046900" y="1418898"/>
                  </a:lnTo>
                  <a:lnTo>
                    <a:pt x="2043257" y="1417352"/>
                  </a:lnTo>
                  <a:lnTo>
                    <a:pt x="2038067" y="1417601"/>
                  </a:lnTo>
                  <a:lnTo>
                    <a:pt x="2037543" y="1396825"/>
                  </a:lnTo>
                  <a:lnTo>
                    <a:pt x="2037044" y="1385402"/>
                  </a:lnTo>
                  <a:lnTo>
                    <a:pt x="2034424" y="1373181"/>
                  </a:lnTo>
                  <a:lnTo>
                    <a:pt x="2031331" y="1362805"/>
                  </a:lnTo>
                  <a:lnTo>
                    <a:pt x="2028711" y="1355522"/>
                  </a:lnTo>
                  <a:lnTo>
                    <a:pt x="2024819" y="1357094"/>
                  </a:lnTo>
                  <a:lnTo>
                    <a:pt x="2019379" y="1360211"/>
                  </a:lnTo>
                  <a:lnTo>
                    <a:pt x="2013391" y="1361758"/>
                  </a:lnTo>
                  <a:lnTo>
                    <a:pt x="2008201" y="1364875"/>
                  </a:lnTo>
                  <a:lnTo>
                    <a:pt x="2000142" y="1366696"/>
                  </a:lnTo>
                  <a:lnTo>
                    <a:pt x="1992083" y="1369814"/>
                  </a:lnTo>
                  <a:lnTo>
                    <a:pt x="1990786" y="1370861"/>
                  </a:lnTo>
                  <a:lnTo>
                    <a:pt x="1972348" y="1375002"/>
                  </a:lnTo>
                  <a:lnTo>
                    <a:pt x="1962217" y="1379940"/>
                  </a:lnTo>
                  <a:lnTo>
                    <a:pt x="1955206" y="1380713"/>
                  </a:lnTo>
                  <a:lnTo>
                    <a:pt x="1951040" y="1379167"/>
                  </a:lnTo>
                  <a:lnTo>
                    <a:pt x="1949742" y="1380214"/>
                  </a:lnTo>
                  <a:lnTo>
                    <a:pt x="1946873" y="1379416"/>
                  </a:lnTo>
                  <a:lnTo>
                    <a:pt x="1942457" y="1379691"/>
                  </a:lnTo>
                  <a:lnTo>
                    <a:pt x="1936244" y="1380713"/>
                  </a:lnTo>
                  <a:lnTo>
                    <a:pt x="1933898" y="1382808"/>
                  </a:lnTo>
                  <a:lnTo>
                    <a:pt x="1923769" y="1385652"/>
                  </a:lnTo>
                  <a:lnTo>
                    <a:pt x="1920126" y="1387722"/>
                  </a:lnTo>
                  <a:lnTo>
                    <a:pt x="1918055" y="1387722"/>
                  </a:lnTo>
                  <a:lnTo>
                    <a:pt x="1910769" y="1391113"/>
                  </a:lnTo>
                  <a:lnTo>
                    <a:pt x="1906877" y="1391887"/>
                  </a:lnTo>
                  <a:lnTo>
                    <a:pt x="1904008" y="1393957"/>
                  </a:lnTo>
                  <a:lnTo>
                    <a:pt x="1901413" y="1394231"/>
                  </a:lnTo>
                  <a:lnTo>
                    <a:pt x="1893878" y="1397598"/>
                  </a:lnTo>
                  <a:lnTo>
                    <a:pt x="1891557" y="1394231"/>
                  </a:lnTo>
                  <a:lnTo>
                    <a:pt x="1892581" y="1392136"/>
                  </a:lnTo>
                  <a:lnTo>
                    <a:pt x="1892855" y="1384629"/>
                  </a:lnTo>
                  <a:lnTo>
                    <a:pt x="1894152" y="1379691"/>
                  </a:lnTo>
                  <a:lnTo>
                    <a:pt x="1885045" y="1380189"/>
                  </a:lnTo>
                  <a:lnTo>
                    <a:pt x="1885045" y="1382284"/>
                  </a:lnTo>
                  <a:lnTo>
                    <a:pt x="1871796" y="1386699"/>
                  </a:lnTo>
                  <a:lnTo>
                    <a:pt x="1858822" y="1388769"/>
                  </a:lnTo>
                  <a:lnTo>
                    <a:pt x="1849990" y="1391612"/>
                  </a:lnTo>
                  <a:lnTo>
                    <a:pt x="1844276" y="1392136"/>
                  </a:lnTo>
                  <a:lnTo>
                    <a:pt x="1839585" y="1391612"/>
                  </a:lnTo>
                  <a:lnTo>
                    <a:pt x="1835942" y="1390590"/>
                  </a:lnTo>
                  <a:lnTo>
                    <a:pt x="1831277" y="1391088"/>
                  </a:lnTo>
                  <a:lnTo>
                    <a:pt x="1827634" y="1390590"/>
                  </a:lnTo>
                  <a:lnTo>
                    <a:pt x="1815683" y="1390839"/>
                  </a:lnTo>
                  <a:lnTo>
                    <a:pt x="1814660" y="1388769"/>
                  </a:lnTo>
                  <a:lnTo>
                    <a:pt x="1803481" y="1391612"/>
                  </a:lnTo>
                  <a:lnTo>
                    <a:pt x="1802185" y="1390066"/>
                  </a:lnTo>
                  <a:lnTo>
                    <a:pt x="1797494" y="1395777"/>
                  </a:lnTo>
                  <a:lnTo>
                    <a:pt x="1792304" y="1399943"/>
                  </a:lnTo>
                  <a:lnTo>
                    <a:pt x="1789185" y="1401763"/>
                  </a:lnTo>
                  <a:lnTo>
                    <a:pt x="1786341" y="1401763"/>
                  </a:lnTo>
                  <a:lnTo>
                    <a:pt x="1784519" y="1402786"/>
                  </a:lnTo>
                  <a:lnTo>
                    <a:pt x="1777508" y="1404083"/>
                  </a:lnTo>
                  <a:lnTo>
                    <a:pt x="1771520" y="1406677"/>
                  </a:lnTo>
                  <a:lnTo>
                    <a:pt x="1767628" y="1409021"/>
                  </a:lnTo>
                  <a:lnTo>
                    <a:pt x="1764509" y="1406951"/>
                  </a:lnTo>
                  <a:lnTo>
                    <a:pt x="1756974" y="1405904"/>
                  </a:lnTo>
                  <a:lnTo>
                    <a:pt x="1753081" y="1406427"/>
                  </a:lnTo>
                  <a:lnTo>
                    <a:pt x="1750986" y="1407450"/>
                  </a:lnTo>
                  <a:lnTo>
                    <a:pt x="1748915" y="1406951"/>
                  </a:lnTo>
                  <a:lnTo>
                    <a:pt x="1745272" y="1408248"/>
                  </a:lnTo>
                  <a:lnTo>
                    <a:pt x="1735941" y="1405380"/>
                  </a:lnTo>
                  <a:lnTo>
                    <a:pt x="1732822" y="1405130"/>
                  </a:lnTo>
                  <a:lnTo>
                    <a:pt x="1727882" y="1407999"/>
                  </a:lnTo>
                  <a:lnTo>
                    <a:pt x="1729428" y="1409545"/>
                  </a:lnTo>
                  <a:lnTo>
                    <a:pt x="1729428" y="1411615"/>
                  </a:lnTo>
                  <a:lnTo>
                    <a:pt x="1731250" y="1414733"/>
                  </a:lnTo>
                  <a:lnTo>
                    <a:pt x="1731250" y="1417601"/>
                  </a:lnTo>
                  <a:lnTo>
                    <a:pt x="1729179" y="1421492"/>
                  </a:lnTo>
                  <a:lnTo>
                    <a:pt x="1723714" y="1425657"/>
                  </a:lnTo>
                  <a:lnTo>
                    <a:pt x="1715655" y="1429548"/>
                  </a:lnTo>
                  <a:lnTo>
                    <a:pt x="1711764" y="1430845"/>
                  </a:lnTo>
                  <a:lnTo>
                    <a:pt x="1707097" y="1435259"/>
                  </a:lnTo>
                  <a:lnTo>
                    <a:pt x="1705026" y="1443041"/>
                  </a:lnTo>
                  <a:lnTo>
                    <a:pt x="1705026" y="1447455"/>
                  </a:lnTo>
                  <a:lnTo>
                    <a:pt x="1702681" y="1458879"/>
                  </a:lnTo>
                  <a:lnTo>
                    <a:pt x="1700086" y="1462271"/>
                  </a:lnTo>
                  <a:lnTo>
                    <a:pt x="1698789" y="1467982"/>
                  </a:lnTo>
                  <a:lnTo>
                    <a:pt x="1695670" y="1471100"/>
                  </a:lnTo>
                  <a:lnTo>
                    <a:pt x="1691503" y="1473170"/>
                  </a:lnTo>
                  <a:lnTo>
                    <a:pt x="1688659" y="1473419"/>
                  </a:lnTo>
                  <a:lnTo>
                    <a:pt x="1686837" y="1472396"/>
                  </a:lnTo>
                  <a:lnTo>
                    <a:pt x="1685540" y="1469528"/>
                  </a:lnTo>
                  <a:lnTo>
                    <a:pt x="1683968" y="1469803"/>
                  </a:lnTo>
                  <a:lnTo>
                    <a:pt x="1681623" y="1472646"/>
                  </a:lnTo>
                  <a:lnTo>
                    <a:pt x="1676433" y="1473419"/>
                  </a:lnTo>
                  <a:lnTo>
                    <a:pt x="1673838" y="1475240"/>
                  </a:lnTo>
                  <a:lnTo>
                    <a:pt x="1669422" y="1477060"/>
                  </a:lnTo>
                  <a:lnTo>
                    <a:pt x="1666827" y="1479654"/>
                  </a:lnTo>
                  <a:lnTo>
                    <a:pt x="1665006" y="1481475"/>
                  </a:lnTo>
                  <a:lnTo>
                    <a:pt x="1661114" y="1483820"/>
                  </a:lnTo>
                  <a:lnTo>
                    <a:pt x="1659541" y="1486164"/>
                  </a:lnTo>
                  <a:lnTo>
                    <a:pt x="1660065" y="1490579"/>
                  </a:lnTo>
                  <a:lnTo>
                    <a:pt x="1659541" y="1494719"/>
                  </a:lnTo>
                  <a:lnTo>
                    <a:pt x="1657221" y="1497063"/>
                  </a:lnTo>
                  <a:lnTo>
                    <a:pt x="1653055" y="1493173"/>
                  </a:lnTo>
                  <a:lnTo>
                    <a:pt x="1647091" y="1494993"/>
                  </a:lnTo>
                  <a:lnTo>
                    <a:pt x="1640330" y="1498111"/>
                  </a:lnTo>
                  <a:lnTo>
                    <a:pt x="1638259" y="1497837"/>
                  </a:lnTo>
                  <a:lnTo>
                    <a:pt x="1632021" y="1499408"/>
                  </a:lnTo>
                  <a:lnTo>
                    <a:pt x="1628628" y="1501229"/>
                  </a:lnTo>
                  <a:lnTo>
                    <a:pt x="1623438" y="1503024"/>
                  </a:lnTo>
                  <a:lnTo>
                    <a:pt x="1616951" y="1504595"/>
                  </a:lnTo>
                  <a:lnTo>
                    <a:pt x="1613832" y="1507713"/>
                  </a:lnTo>
                  <a:lnTo>
                    <a:pt x="1611487" y="1506416"/>
                  </a:lnTo>
                  <a:lnTo>
                    <a:pt x="1606023" y="1507189"/>
                  </a:lnTo>
                  <a:lnTo>
                    <a:pt x="1599535" y="1507189"/>
                  </a:lnTo>
                  <a:lnTo>
                    <a:pt x="1592774" y="1508237"/>
                  </a:lnTo>
                  <a:lnTo>
                    <a:pt x="1587584" y="1511080"/>
                  </a:lnTo>
                  <a:lnTo>
                    <a:pt x="1581871" y="1513425"/>
                  </a:lnTo>
                  <a:lnTo>
                    <a:pt x="1576930" y="1516293"/>
                  </a:lnTo>
                  <a:lnTo>
                    <a:pt x="1571990" y="1519411"/>
                  </a:lnTo>
                  <a:lnTo>
                    <a:pt x="1566276" y="1524075"/>
                  </a:lnTo>
                  <a:lnTo>
                    <a:pt x="1564729" y="1527192"/>
                  </a:lnTo>
                  <a:lnTo>
                    <a:pt x="1555124" y="1525371"/>
                  </a:lnTo>
                  <a:lnTo>
                    <a:pt x="1550433" y="1523301"/>
                  </a:lnTo>
                  <a:lnTo>
                    <a:pt x="1545243" y="1520433"/>
                  </a:lnTo>
                  <a:lnTo>
                    <a:pt x="1540552" y="1523825"/>
                  </a:lnTo>
                  <a:lnTo>
                    <a:pt x="1535113" y="1525371"/>
                  </a:lnTo>
                  <a:lnTo>
                    <a:pt x="1531994" y="1524598"/>
                  </a:lnTo>
                  <a:lnTo>
                    <a:pt x="1528601" y="1530035"/>
                  </a:lnTo>
                  <a:lnTo>
                    <a:pt x="1524983" y="1534724"/>
                  </a:lnTo>
                  <a:lnTo>
                    <a:pt x="1519768" y="1531083"/>
                  </a:lnTo>
                  <a:lnTo>
                    <a:pt x="1517448" y="1533677"/>
                  </a:lnTo>
                  <a:lnTo>
                    <a:pt x="1514579" y="1534201"/>
                  </a:lnTo>
                  <a:lnTo>
                    <a:pt x="1508615" y="1536545"/>
                  </a:lnTo>
                  <a:lnTo>
                    <a:pt x="1496914" y="1535248"/>
                  </a:lnTo>
                  <a:lnTo>
                    <a:pt x="1495092" y="1535248"/>
                  </a:lnTo>
                  <a:lnTo>
                    <a:pt x="1490426" y="1532380"/>
                  </a:lnTo>
                  <a:lnTo>
                    <a:pt x="1486783" y="1531083"/>
                  </a:lnTo>
                  <a:lnTo>
                    <a:pt x="1484962" y="1528215"/>
                  </a:lnTo>
                  <a:lnTo>
                    <a:pt x="1488855" y="1526394"/>
                  </a:lnTo>
                  <a:lnTo>
                    <a:pt x="1487307" y="1523551"/>
                  </a:lnTo>
                  <a:lnTo>
                    <a:pt x="1490951" y="1521979"/>
                  </a:lnTo>
                  <a:lnTo>
                    <a:pt x="1495616" y="1515245"/>
                  </a:lnTo>
                  <a:lnTo>
                    <a:pt x="1501080" y="1510307"/>
                  </a:lnTo>
                  <a:lnTo>
                    <a:pt x="1509139" y="1506142"/>
                  </a:lnTo>
                  <a:lnTo>
                    <a:pt x="1515103" y="1502251"/>
                  </a:lnTo>
                  <a:lnTo>
                    <a:pt x="1511210" y="1494719"/>
                  </a:lnTo>
                  <a:lnTo>
                    <a:pt x="1514579" y="1492374"/>
                  </a:lnTo>
                  <a:lnTo>
                    <a:pt x="1519519" y="1490579"/>
                  </a:lnTo>
                  <a:lnTo>
                    <a:pt x="1520567" y="1488758"/>
                  </a:lnTo>
                  <a:lnTo>
                    <a:pt x="1519519" y="1485117"/>
                  </a:lnTo>
                  <a:lnTo>
                    <a:pt x="1534339" y="1482523"/>
                  </a:lnTo>
                  <a:lnTo>
                    <a:pt x="1534339" y="1478357"/>
                  </a:lnTo>
                  <a:lnTo>
                    <a:pt x="1533292" y="1472396"/>
                  </a:lnTo>
                  <a:lnTo>
                    <a:pt x="1532243" y="1464066"/>
                  </a:lnTo>
                  <a:lnTo>
                    <a:pt x="1529923" y="1457582"/>
                  </a:lnTo>
                  <a:lnTo>
                    <a:pt x="1527054" y="1454215"/>
                  </a:lnTo>
                  <a:lnTo>
                    <a:pt x="1523162" y="1455512"/>
                  </a:lnTo>
                  <a:lnTo>
                    <a:pt x="1517173" y="1459402"/>
                  </a:lnTo>
                  <a:lnTo>
                    <a:pt x="1517173" y="1460974"/>
                  </a:lnTo>
                  <a:lnTo>
                    <a:pt x="1511984" y="1461472"/>
                  </a:lnTo>
                  <a:lnTo>
                    <a:pt x="1507817" y="1463293"/>
                  </a:lnTo>
                  <a:lnTo>
                    <a:pt x="1507568" y="1461996"/>
                  </a:lnTo>
                  <a:lnTo>
                    <a:pt x="1515876" y="1456534"/>
                  </a:lnTo>
                  <a:lnTo>
                    <a:pt x="1518471" y="1451870"/>
                  </a:lnTo>
                  <a:lnTo>
                    <a:pt x="1517448" y="1444338"/>
                  </a:lnTo>
                  <a:lnTo>
                    <a:pt x="1514329" y="1438876"/>
                  </a:lnTo>
                  <a:lnTo>
                    <a:pt x="1511460" y="1434985"/>
                  </a:lnTo>
                  <a:lnTo>
                    <a:pt x="1522887" y="1415257"/>
                  </a:lnTo>
                  <a:lnTo>
                    <a:pt x="1517698" y="1409271"/>
                  </a:lnTo>
                  <a:lnTo>
                    <a:pt x="1528102" y="1401738"/>
                  </a:lnTo>
                  <a:lnTo>
                    <a:pt x="1533541" y="1398371"/>
                  </a:lnTo>
                  <a:lnTo>
                    <a:pt x="1543671" y="1389018"/>
                  </a:lnTo>
                  <a:lnTo>
                    <a:pt x="1535886" y="1389018"/>
                  </a:lnTo>
                  <a:lnTo>
                    <a:pt x="1536660" y="1382259"/>
                  </a:lnTo>
                  <a:lnTo>
                    <a:pt x="1536660" y="1379142"/>
                  </a:lnTo>
                  <a:lnTo>
                    <a:pt x="1534589" y="1375251"/>
                  </a:lnTo>
                  <a:lnTo>
                    <a:pt x="1534339" y="1372657"/>
                  </a:lnTo>
                  <a:lnTo>
                    <a:pt x="1529125" y="1366422"/>
                  </a:lnTo>
                  <a:lnTo>
                    <a:pt x="1524459" y="1364102"/>
                  </a:lnTo>
                  <a:lnTo>
                    <a:pt x="1519793" y="1363055"/>
                  </a:lnTo>
                  <a:lnTo>
                    <a:pt x="1516924" y="1362805"/>
                  </a:lnTo>
                  <a:lnTo>
                    <a:pt x="1511210" y="1361483"/>
                  </a:lnTo>
                  <a:lnTo>
                    <a:pt x="1512757" y="1351108"/>
                  </a:lnTo>
                  <a:lnTo>
                    <a:pt x="1512258" y="1344100"/>
                  </a:lnTo>
                  <a:lnTo>
                    <a:pt x="1511210" y="1333699"/>
                  </a:lnTo>
                  <a:lnTo>
                    <a:pt x="1509913" y="1330856"/>
                  </a:lnTo>
                  <a:lnTo>
                    <a:pt x="1505746" y="1333450"/>
                  </a:lnTo>
                  <a:lnTo>
                    <a:pt x="1503675" y="1330581"/>
                  </a:lnTo>
                  <a:lnTo>
                    <a:pt x="1500831" y="1329035"/>
                  </a:lnTo>
                  <a:lnTo>
                    <a:pt x="1496914" y="1326167"/>
                  </a:lnTo>
                  <a:lnTo>
                    <a:pt x="1495891" y="1323324"/>
                  </a:lnTo>
                  <a:lnTo>
                    <a:pt x="1493021" y="1322800"/>
                  </a:lnTo>
                  <a:lnTo>
                    <a:pt x="1489129" y="1323324"/>
                  </a:lnTo>
                  <a:lnTo>
                    <a:pt x="1487307" y="1321253"/>
                  </a:lnTo>
                  <a:lnTo>
                    <a:pt x="1488106" y="1316814"/>
                  </a:lnTo>
                  <a:lnTo>
                    <a:pt x="1487307" y="1315517"/>
                  </a:lnTo>
                  <a:lnTo>
                    <a:pt x="1486285" y="1309806"/>
                  </a:lnTo>
                  <a:lnTo>
                    <a:pt x="1483665" y="1307736"/>
                  </a:lnTo>
                  <a:lnTo>
                    <a:pt x="1486010" y="1304368"/>
                  </a:lnTo>
                  <a:lnTo>
                    <a:pt x="1483416" y="1301251"/>
                  </a:lnTo>
                  <a:lnTo>
                    <a:pt x="1481594" y="1300727"/>
                  </a:lnTo>
                  <a:lnTo>
                    <a:pt x="1480297" y="1297609"/>
                  </a:lnTo>
                  <a:lnTo>
                    <a:pt x="1476404" y="1295789"/>
                  </a:lnTo>
                  <a:lnTo>
                    <a:pt x="1475631" y="1292945"/>
                  </a:lnTo>
                  <a:lnTo>
                    <a:pt x="1470940" y="1288780"/>
                  </a:lnTo>
                  <a:lnTo>
                    <a:pt x="1471464" y="1287234"/>
                  </a:lnTo>
                  <a:lnTo>
                    <a:pt x="1468345" y="1280475"/>
                  </a:lnTo>
                  <a:lnTo>
                    <a:pt x="1469643" y="1277357"/>
                  </a:lnTo>
                  <a:lnTo>
                    <a:pt x="1468594" y="1275811"/>
                  </a:lnTo>
                  <a:lnTo>
                    <a:pt x="1463405" y="1274763"/>
                  </a:lnTo>
                  <a:lnTo>
                    <a:pt x="1460036" y="1280724"/>
                  </a:lnTo>
                  <a:lnTo>
                    <a:pt x="1457167" y="1281772"/>
                  </a:lnTo>
                  <a:lnTo>
                    <a:pt x="1452751" y="1285937"/>
                  </a:lnTo>
                  <a:lnTo>
                    <a:pt x="1447037" y="1290077"/>
                  </a:lnTo>
                  <a:lnTo>
                    <a:pt x="1443145" y="1297086"/>
                  </a:lnTo>
                  <a:lnTo>
                    <a:pt x="1440026" y="1295539"/>
                  </a:lnTo>
                  <a:lnTo>
                    <a:pt x="1421064" y="1287483"/>
                  </a:lnTo>
                  <a:lnTo>
                    <a:pt x="1413529" y="1285413"/>
                  </a:lnTo>
                  <a:lnTo>
                    <a:pt x="1399232" y="1282545"/>
                  </a:lnTo>
                  <a:lnTo>
                    <a:pt x="1391173" y="1282046"/>
                  </a:lnTo>
                  <a:lnTo>
                    <a:pt x="1375853" y="1280225"/>
                  </a:lnTo>
                  <a:lnTo>
                    <a:pt x="1371687" y="1279427"/>
                  </a:lnTo>
                  <a:lnTo>
                    <a:pt x="1361831" y="1276060"/>
                  </a:lnTo>
                  <a:lnTo>
                    <a:pt x="1348058" y="1271646"/>
                  </a:lnTo>
                  <a:lnTo>
                    <a:pt x="1348058" y="1272693"/>
                  </a:lnTo>
                  <a:lnTo>
                    <a:pt x="1346237" y="1271895"/>
                  </a:lnTo>
                  <a:lnTo>
                    <a:pt x="1348582" y="1264637"/>
                  </a:lnTo>
                  <a:lnTo>
                    <a:pt x="1350903" y="1246455"/>
                  </a:lnTo>
                  <a:lnTo>
                    <a:pt x="1356117" y="1234259"/>
                  </a:lnTo>
                  <a:lnTo>
                    <a:pt x="1358438" y="1235805"/>
                  </a:lnTo>
                  <a:lnTo>
                    <a:pt x="1363653" y="1232688"/>
                  </a:lnTo>
                  <a:lnTo>
                    <a:pt x="1369890" y="1230343"/>
                  </a:lnTo>
                  <a:lnTo>
                    <a:pt x="1376377" y="1226727"/>
                  </a:lnTo>
                  <a:lnTo>
                    <a:pt x="1382615" y="1221015"/>
                  </a:lnTo>
                  <a:lnTo>
                    <a:pt x="1383912" y="1216850"/>
                  </a:lnTo>
                  <a:lnTo>
                    <a:pt x="1386507" y="1213732"/>
                  </a:lnTo>
                  <a:lnTo>
                    <a:pt x="1388852" y="1212685"/>
                  </a:lnTo>
                  <a:lnTo>
                    <a:pt x="1390150" y="1205951"/>
                  </a:lnTo>
                  <a:lnTo>
                    <a:pt x="1389876" y="1203082"/>
                  </a:lnTo>
                  <a:lnTo>
                    <a:pt x="1387805" y="1201262"/>
                  </a:lnTo>
                  <a:lnTo>
                    <a:pt x="1385983" y="1198668"/>
                  </a:lnTo>
                  <a:lnTo>
                    <a:pt x="1383912" y="1197371"/>
                  </a:lnTo>
                  <a:lnTo>
                    <a:pt x="1377674" y="1206724"/>
                  </a:lnTo>
                  <a:lnTo>
                    <a:pt x="1368593" y="1204379"/>
                  </a:lnTo>
                  <a:lnTo>
                    <a:pt x="1370139" y="1202309"/>
                  </a:lnTo>
                  <a:lnTo>
                    <a:pt x="1372210" y="1197121"/>
                  </a:lnTo>
                  <a:lnTo>
                    <a:pt x="1374805" y="1192433"/>
                  </a:lnTo>
                  <a:lnTo>
                    <a:pt x="1362604" y="1183604"/>
                  </a:lnTo>
                  <a:lnTo>
                    <a:pt x="1358188" y="1181533"/>
                  </a:lnTo>
                  <a:lnTo>
                    <a:pt x="1357140" y="1179463"/>
                  </a:lnTo>
                  <a:lnTo>
                    <a:pt x="1358438" y="1177892"/>
                  </a:lnTo>
                  <a:lnTo>
                    <a:pt x="1351426" y="1173727"/>
                  </a:lnTo>
                  <a:lnTo>
                    <a:pt x="1348582" y="1172954"/>
                  </a:lnTo>
                  <a:lnTo>
                    <a:pt x="1345713" y="1171407"/>
                  </a:lnTo>
                  <a:lnTo>
                    <a:pt x="1347809" y="1166195"/>
                  </a:lnTo>
                  <a:lnTo>
                    <a:pt x="1350903" y="1160483"/>
                  </a:lnTo>
                  <a:lnTo>
                    <a:pt x="1357415" y="1157116"/>
                  </a:lnTo>
                  <a:lnTo>
                    <a:pt x="1372734" y="1137886"/>
                  </a:lnTo>
                  <a:lnTo>
                    <a:pt x="1373258" y="1136091"/>
                  </a:lnTo>
                  <a:lnTo>
                    <a:pt x="1375853" y="1132973"/>
                  </a:lnTo>
                  <a:lnTo>
                    <a:pt x="1375329" y="1131676"/>
                  </a:lnTo>
                  <a:lnTo>
                    <a:pt x="1377924" y="1129057"/>
                  </a:lnTo>
                  <a:lnTo>
                    <a:pt x="1381317" y="1124393"/>
                  </a:lnTo>
                  <a:lnTo>
                    <a:pt x="1384162" y="1124917"/>
                  </a:lnTo>
                  <a:lnTo>
                    <a:pt x="1388328" y="1123869"/>
                  </a:lnTo>
                  <a:lnTo>
                    <a:pt x="1387031" y="1115564"/>
                  </a:lnTo>
                  <a:lnTo>
                    <a:pt x="1384960" y="1112447"/>
                  </a:lnTo>
                  <a:lnTo>
                    <a:pt x="1382091" y="1101547"/>
                  </a:lnTo>
                  <a:lnTo>
                    <a:pt x="1380519" y="1099727"/>
                  </a:lnTo>
                  <a:lnTo>
                    <a:pt x="1378448" y="1095312"/>
                  </a:lnTo>
                  <a:lnTo>
                    <a:pt x="1379496" y="1091396"/>
                  </a:lnTo>
                  <a:lnTo>
                    <a:pt x="1383638" y="1092194"/>
                  </a:lnTo>
                  <a:lnTo>
                    <a:pt x="1390923" y="1091671"/>
                  </a:lnTo>
                  <a:lnTo>
                    <a:pt x="1399756" y="1091945"/>
                  </a:lnTo>
                  <a:lnTo>
                    <a:pt x="1405470" y="1093242"/>
                  </a:lnTo>
                  <a:lnTo>
                    <a:pt x="1413778" y="1094264"/>
                  </a:lnTo>
                  <a:lnTo>
                    <a:pt x="1417945" y="1094264"/>
                  </a:lnTo>
                  <a:lnTo>
                    <a:pt x="1417945" y="1089600"/>
                  </a:lnTo>
                  <a:lnTo>
                    <a:pt x="1420539" y="1088802"/>
                  </a:lnTo>
                  <a:lnTo>
                    <a:pt x="1426004" y="1084138"/>
                  </a:lnTo>
                  <a:lnTo>
                    <a:pt x="1429896" y="1089850"/>
                  </a:lnTo>
                  <a:lnTo>
                    <a:pt x="1436383" y="1089326"/>
                  </a:lnTo>
                  <a:lnTo>
                    <a:pt x="1436383" y="1085959"/>
                  </a:lnTo>
                  <a:lnTo>
                    <a:pt x="1437431" y="1084413"/>
                  </a:lnTo>
                  <a:lnTo>
                    <a:pt x="1437157" y="1076083"/>
                  </a:lnTo>
                  <a:lnTo>
                    <a:pt x="1439252" y="1067777"/>
                  </a:lnTo>
                  <a:lnTo>
                    <a:pt x="1436658" y="1065458"/>
                  </a:lnTo>
                  <a:lnTo>
                    <a:pt x="1438978" y="1058175"/>
                  </a:lnTo>
                  <a:lnTo>
                    <a:pt x="1443669" y="1047275"/>
                  </a:lnTo>
                  <a:lnTo>
                    <a:pt x="1445216" y="1044931"/>
                  </a:lnTo>
                  <a:lnTo>
                    <a:pt x="1451454" y="1032984"/>
                  </a:lnTo>
                  <a:lnTo>
                    <a:pt x="1444966" y="1024928"/>
                  </a:lnTo>
                  <a:lnTo>
                    <a:pt x="1443145" y="1022085"/>
                  </a:lnTo>
                  <a:lnTo>
                    <a:pt x="1444966" y="1018443"/>
                  </a:lnTo>
                  <a:lnTo>
                    <a:pt x="1442621" y="1014029"/>
                  </a:lnTo>
                  <a:lnTo>
                    <a:pt x="1440550" y="1005449"/>
                  </a:lnTo>
                  <a:lnTo>
                    <a:pt x="1441847" y="1002331"/>
                  </a:lnTo>
                  <a:lnTo>
                    <a:pt x="1442097" y="999738"/>
                  </a:lnTo>
                  <a:lnTo>
                    <a:pt x="1440550" y="992979"/>
                  </a:lnTo>
                  <a:lnTo>
                    <a:pt x="1438205" y="991956"/>
                  </a:lnTo>
                  <a:lnTo>
                    <a:pt x="1431443" y="990659"/>
                  </a:lnTo>
                  <a:lnTo>
                    <a:pt x="1430420" y="988564"/>
                  </a:lnTo>
                  <a:lnTo>
                    <a:pt x="1423908" y="987018"/>
                  </a:lnTo>
                  <a:lnTo>
                    <a:pt x="1420539" y="985446"/>
                  </a:lnTo>
                  <a:lnTo>
                    <a:pt x="1414826" y="980009"/>
                  </a:lnTo>
                  <a:lnTo>
                    <a:pt x="1411183" y="977665"/>
                  </a:lnTo>
                  <a:lnTo>
                    <a:pt x="1407291" y="974298"/>
                  </a:lnTo>
                  <a:lnTo>
                    <a:pt x="1398459" y="972726"/>
                  </a:lnTo>
                  <a:lnTo>
                    <a:pt x="1397685" y="971429"/>
                  </a:lnTo>
                  <a:lnTo>
                    <a:pt x="1398184" y="967015"/>
                  </a:lnTo>
                  <a:lnTo>
                    <a:pt x="1397161" y="964172"/>
                  </a:lnTo>
                  <a:lnTo>
                    <a:pt x="1386757" y="964172"/>
                  </a:lnTo>
                  <a:lnTo>
                    <a:pt x="1383638" y="963373"/>
                  </a:lnTo>
                  <a:lnTo>
                    <a:pt x="1378697" y="959757"/>
                  </a:lnTo>
                  <a:lnTo>
                    <a:pt x="1375853" y="958186"/>
                  </a:lnTo>
                  <a:lnTo>
                    <a:pt x="1372984" y="951701"/>
                  </a:lnTo>
                  <a:lnTo>
                    <a:pt x="1371687" y="949880"/>
                  </a:lnTo>
                  <a:lnTo>
                    <a:pt x="1369865" y="951951"/>
                  </a:lnTo>
                  <a:lnTo>
                    <a:pt x="1367544" y="952225"/>
                  </a:lnTo>
                  <a:lnTo>
                    <a:pt x="1359485" y="950654"/>
                  </a:lnTo>
                  <a:lnTo>
                    <a:pt x="1357415" y="948833"/>
                  </a:lnTo>
                  <a:lnTo>
                    <a:pt x="1356092" y="944942"/>
                  </a:lnTo>
                  <a:lnTo>
                    <a:pt x="1354545" y="943121"/>
                  </a:lnTo>
                  <a:lnTo>
                    <a:pt x="1350653" y="941575"/>
                  </a:lnTo>
                  <a:lnTo>
                    <a:pt x="1349081" y="936362"/>
                  </a:lnTo>
                  <a:lnTo>
                    <a:pt x="1343367" y="931948"/>
                  </a:lnTo>
                  <a:lnTo>
                    <a:pt x="1339750" y="929878"/>
                  </a:lnTo>
                  <a:lnTo>
                    <a:pt x="1336356" y="928830"/>
                  </a:lnTo>
                  <a:lnTo>
                    <a:pt x="1330118" y="929628"/>
                  </a:lnTo>
                  <a:lnTo>
                    <a:pt x="1326751" y="928830"/>
                  </a:lnTo>
                  <a:lnTo>
                    <a:pt x="1324156" y="925463"/>
                  </a:lnTo>
                  <a:lnTo>
                    <a:pt x="1319739" y="923642"/>
                  </a:lnTo>
                  <a:lnTo>
                    <a:pt x="1315323" y="922869"/>
                  </a:lnTo>
                  <a:lnTo>
                    <a:pt x="1311431" y="921298"/>
                  </a:lnTo>
                  <a:lnTo>
                    <a:pt x="1307788" y="918205"/>
                  </a:lnTo>
                  <a:lnTo>
                    <a:pt x="1304145" y="914040"/>
                  </a:lnTo>
                  <a:lnTo>
                    <a:pt x="1295313" y="904163"/>
                  </a:lnTo>
                  <a:lnTo>
                    <a:pt x="1287528" y="899749"/>
                  </a:lnTo>
                  <a:lnTo>
                    <a:pt x="1282588" y="896382"/>
                  </a:lnTo>
                  <a:lnTo>
                    <a:pt x="1282313" y="894312"/>
                  </a:lnTo>
                  <a:lnTo>
                    <a:pt x="1291945" y="875331"/>
                  </a:lnTo>
                  <a:lnTo>
                    <a:pt x="1296086" y="867300"/>
                  </a:lnTo>
                  <a:lnTo>
                    <a:pt x="1299205" y="863908"/>
                  </a:lnTo>
                  <a:lnTo>
                    <a:pt x="1296360" y="862362"/>
                  </a:lnTo>
                  <a:lnTo>
                    <a:pt x="1295836" y="859768"/>
                  </a:lnTo>
                  <a:lnTo>
                    <a:pt x="1292992" y="856900"/>
                  </a:lnTo>
                  <a:lnTo>
                    <a:pt x="1290123" y="856900"/>
                  </a:lnTo>
                  <a:lnTo>
                    <a:pt x="1286480" y="856127"/>
                  </a:lnTo>
                  <a:lnTo>
                    <a:pt x="1284135" y="854830"/>
                  </a:lnTo>
                  <a:lnTo>
                    <a:pt x="1282064" y="851712"/>
                  </a:lnTo>
                  <a:lnTo>
                    <a:pt x="1270637" y="849118"/>
                  </a:lnTo>
                  <a:lnTo>
                    <a:pt x="1266994" y="847297"/>
                  </a:lnTo>
                  <a:lnTo>
                    <a:pt x="1263625" y="844180"/>
                  </a:lnTo>
                  <a:lnTo>
                    <a:pt x="1262328" y="841586"/>
                  </a:lnTo>
                  <a:lnTo>
                    <a:pt x="1262827" y="839242"/>
                  </a:lnTo>
                  <a:lnTo>
                    <a:pt x="1263101" y="824452"/>
                  </a:lnTo>
                  <a:lnTo>
                    <a:pt x="1260756" y="820037"/>
                  </a:lnTo>
                  <a:lnTo>
                    <a:pt x="1260232" y="817692"/>
                  </a:lnTo>
                  <a:lnTo>
                    <a:pt x="1257637" y="819763"/>
                  </a:lnTo>
                  <a:lnTo>
                    <a:pt x="1256340" y="819513"/>
                  </a:lnTo>
                  <a:lnTo>
                    <a:pt x="1252971" y="823928"/>
                  </a:lnTo>
                  <a:lnTo>
                    <a:pt x="1249853" y="824177"/>
                  </a:lnTo>
                  <a:lnTo>
                    <a:pt x="1246734" y="825998"/>
                  </a:lnTo>
                  <a:lnTo>
                    <a:pt x="1243365" y="825474"/>
                  </a:lnTo>
                  <a:lnTo>
                    <a:pt x="1240246" y="826522"/>
                  </a:lnTo>
                  <a:lnTo>
                    <a:pt x="1236853" y="825998"/>
                  </a:lnTo>
                  <a:lnTo>
                    <a:pt x="1233236" y="823155"/>
                  </a:lnTo>
                  <a:lnTo>
                    <a:pt x="1228819" y="824701"/>
                  </a:lnTo>
                  <a:lnTo>
                    <a:pt x="1221783" y="825998"/>
                  </a:lnTo>
                  <a:lnTo>
                    <a:pt x="1218165" y="828592"/>
                  </a:lnTo>
                  <a:lnTo>
                    <a:pt x="1216593" y="832757"/>
                  </a:lnTo>
                  <a:lnTo>
                    <a:pt x="1211154" y="833006"/>
                  </a:lnTo>
                  <a:lnTo>
                    <a:pt x="1208285" y="835351"/>
                  </a:lnTo>
                  <a:lnTo>
                    <a:pt x="1204118" y="834827"/>
                  </a:lnTo>
                  <a:lnTo>
                    <a:pt x="1203345" y="831460"/>
                  </a:lnTo>
                  <a:lnTo>
                    <a:pt x="1204393" y="828342"/>
                  </a:lnTo>
                  <a:lnTo>
                    <a:pt x="1198405" y="825474"/>
                  </a:lnTo>
                  <a:lnTo>
                    <a:pt x="1198155" y="823928"/>
                  </a:lnTo>
                  <a:lnTo>
                    <a:pt x="1195560" y="822107"/>
                  </a:lnTo>
                  <a:lnTo>
                    <a:pt x="1194512" y="819239"/>
                  </a:lnTo>
                  <a:lnTo>
                    <a:pt x="1190870" y="817169"/>
                  </a:lnTo>
                  <a:lnTo>
                    <a:pt x="1189322" y="815622"/>
                  </a:lnTo>
                  <a:lnTo>
                    <a:pt x="1186204" y="816121"/>
                  </a:lnTo>
                  <a:lnTo>
                    <a:pt x="1184132" y="810684"/>
                  </a:lnTo>
                  <a:lnTo>
                    <a:pt x="1183858" y="808589"/>
                  </a:lnTo>
                  <a:lnTo>
                    <a:pt x="1185430" y="804973"/>
                  </a:lnTo>
                  <a:lnTo>
                    <a:pt x="1183858" y="802628"/>
                  </a:lnTo>
                  <a:lnTo>
                    <a:pt x="1179192" y="801331"/>
                  </a:lnTo>
                  <a:lnTo>
                    <a:pt x="1177097" y="798214"/>
                  </a:lnTo>
                  <a:lnTo>
                    <a:pt x="1171383" y="796642"/>
                  </a:lnTo>
                  <a:lnTo>
                    <a:pt x="1169063" y="796917"/>
                  </a:lnTo>
                  <a:lnTo>
                    <a:pt x="1165419" y="788611"/>
                  </a:lnTo>
                  <a:lnTo>
                    <a:pt x="1163074" y="785743"/>
                  </a:lnTo>
                  <a:lnTo>
                    <a:pt x="1159706" y="783149"/>
                  </a:lnTo>
                  <a:lnTo>
                    <a:pt x="1152420" y="780281"/>
                  </a:lnTo>
                  <a:lnTo>
                    <a:pt x="1149576" y="779757"/>
                  </a:lnTo>
                  <a:lnTo>
                    <a:pt x="1141766" y="778984"/>
                  </a:lnTo>
                  <a:lnTo>
                    <a:pt x="1132435" y="772499"/>
                  </a:lnTo>
                  <a:lnTo>
                    <a:pt x="1131637" y="772225"/>
                  </a:lnTo>
                  <a:lnTo>
                    <a:pt x="1127221" y="768608"/>
                  </a:lnTo>
                  <a:lnTo>
                    <a:pt x="1123078" y="767312"/>
                  </a:lnTo>
                  <a:lnTo>
                    <a:pt x="1122280" y="763396"/>
                  </a:lnTo>
                  <a:lnTo>
                    <a:pt x="1120733" y="761849"/>
                  </a:lnTo>
                  <a:lnTo>
                    <a:pt x="1117864" y="761076"/>
                  </a:lnTo>
                  <a:lnTo>
                    <a:pt x="1114745" y="758208"/>
                  </a:lnTo>
                  <a:lnTo>
                    <a:pt x="1110079" y="756911"/>
                  </a:lnTo>
                  <a:lnTo>
                    <a:pt x="1103068" y="755365"/>
                  </a:lnTo>
                  <a:lnTo>
                    <a:pt x="1101247" y="757684"/>
                  </a:lnTo>
                  <a:lnTo>
                    <a:pt x="1095533" y="760029"/>
                  </a:lnTo>
                  <a:lnTo>
                    <a:pt x="1092414" y="760278"/>
                  </a:lnTo>
                  <a:lnTo>
                    <a:pt x="1087998" y="761849"/>
                  </a:lnTo>
                  <a:lnTo>
                    <a:pt x="1085652" y="761326"/>
                  </a:lnTo>
                  <a:lnTo>
                    <a:pt x="1082534" y="762623"/>
                  </a:lnTo>
                  <a:lnTo>
                    <a:pt x="1077095" y="761849"/>
                  </a:lnTo>
                  <a:lnTo>
                    <a:pt x="1073976" y="767037"/>
                  </a:lnTo>
                  <a:lnTo>
                    <a:pt x="1072404" y="767037"/>
                  </a:lnTo>
                  <a:lnTo>
                    <a:pt x="1070582" y="761849"/>
                  </a:lnTo>
                  <a:lnTo>
                    <a:pt x="1069036" y="758457"/>
                  </a:lnTo>
                  <a:lnTo>
                    <a:pt x="1070857" y="753270"/>
                  </a:lnTo>
                  <a:lnTo>
                    <a:pt x="1074749" y="749104"/>
                  </a:lnTo>
                  <a:lnTo>
                    <a:pt x="1074749" y="745214"/>
                  </a:lnTo>
                  <a:lnTo>
                    <a:pt x="1071631" y="738978"/>
                  </a:lnTo>
                  <a:lnTo>
                    <a:pt x="1073177" y="737432"/>
                  </a:lnTo>
                  <a:lnTo>
                    <a:pt x="1070582" y="734040"/>
                  </a:lnTo>
                  <a:lnTo>
                    <a:pt x="1061750" y="731446"/>
                  </a:lnTo>
                  <a:lnTo>
                    <a:pt x="1057608" y="729127"/>
                  </a:lnTo>
                  <a:lnTo>
                    <a:pt x="1055513" y="729900"/>
                  </a:lnTo>
                  <a:lnTo>
                    <a:pt x="1050073" y="723665"/>
                  </a:lnTo>
                  <a:lnTo>
                    <a:pt x="1049275" y="721595"/>
                  </a:lnTo>
                  <a:lnTo>
                    <a:pt x="1050073" y="715883"/>
                  </a:lnTo>
                  <a:lnTo>
                    <a:pt x="1048775" y="712765"/>
                  </a:lnTo>
                  <a:lnTo>
                    <a:pt x="1048775" y="709648"/>
                  </a:lnTo>
                  <a:lnTo>
                    <a:pt x="1056810" y="706256"/>
                  </a:lnTo>
                  <a:lnTo>
                    <a:pt x="1062024" y="701592"/>
                  </a:lnTo>
                  <a:lnTo>
                    <a:pt x="1063572" y="695606"/>
                  </a:lnTo>
                  <a:lnTo>
                    <a:pt x="1065393" y="692513"/>
                  </a:lnTo>
                  <a:lnTo>
                    <a:pt x="1062274" y="689396"/>
                  </a:lnTo>
                  <a:lnTo>
                    <a:pt x="1060203" y="683160"/>
                  </a:lnTo>
                  <a:lnTo>
                    <a:pt x="1057334" y="678995"/>
                  </a:lnTo>
                  <a:lnTo>
                    <a:pt x="1055513" y="674331"/>
                  </a:lnTo>
                  <a:lnTo>
                    <a:pt x="1056036" y="673533"/>
                  </a:lnTo>
                  <a:lnTo>
                    <a:pt x="1056036" y="664704"/>
                  </a:lnTo>
                  <a:lnTo>
                    <a:pt x="1053965" y="658468"/>
                  </a:lnTo>
                  <a:lnTo>
                    <a:pt x="1051869" y="646796"/>
                  </a:lnTo>
                  <a:lnTo>
                    <a:pt x="1052144" y="642905"/>
                  </a:lnTo>
                  <a:lnTo>
                    <a:pt x="1053167" y="637194"/>
                  </a:lnTo>
                  <a:lnTo>
                    <a:pt x="1053441" y="625496"/>
                  </a:lnTo>
                  <a:lnTo>
                    <a:pt x="1054215" y="621855"/>
                  </a:lnTo>
                  <a:lnTo>
                    <a:pt x="1050846" y="623676"/>
                  </a:lnTo>
                  <a:lnTo>
                    <a:pt x="1046430" y="626793"/>
                  </a:lnTo>
                  <a:lnTo>
                    <a:pt x="1040442" y="630160"/>
                  </a:lnTo>
                  <a:lnTo>
                    <a:pt x="1034479" y="635897"/>
                  </a:lnTo>
                  <a:lnTo>
                    <a:pt x="1030062" y="639264"/>
                  </a:lnTo>
                  <a:lnTo>
                    <a:pt x="1026944" y="640810"/>
                  </a:lnTo>
                  <a:lnTo>
                    <a:pt x="1016539" y="643928"/>
                  </a:lnTo>
                  <a:lnTo>
                    <a:pt x="1020182" y="644975"/>
                  </a:lnTo>
                  <a:lnTo>
                    <a:pt x="1023551" y="647320"/>
                  </a:lnTo>
                  <a:lnTo>
                    <a:pt x="1018885" y="655875"/>
                  </a:lnTo>
                  <a:lnTo>
                    <a:pt x="1016290" y="657446"/>
                  </a:lnTo>
                  <a:lnTo>
                    <a:pt x="1014468" y="659790"/>
                  </a:lnTo>
                  <a:lnTo>
                    <a:pt x="1010826" y="661860"/>
                  </a:lnTo>
                  <a:lnTo>
                    <a:pt x="1007458" y="663157"/>
                  </a:lnTo>
                  <a:lnTo>
                    <a:pt x="1005386" y="661586"/>
                  </a:lnTo>
                  <a:lnTo>
                    <a:pt x="1000695" y="665227"/>
                  </a:lnTo>
                  <a:lnTo>
                    <a:pt x="998350" y="663681"/>
                  </a:lnTo>
                  <a:lnTo>
                    <a:pt x="990316" y="664704"/>
                  </a:lnTo>
                  <a:lnTo>
                    <a:pt x="983555" y="666275"/>
                  </a:lnTo>
                  <a:lnTo>
                    <a:pt x="977067" y="670690"/>
                  </a:lnTo>
                  <a:lnTo>
                    <a:pt x="974972" y="669118"/>
                  </a:lnTo>
                  <a:lnTo>
                    <a:pt x="970032" y="666799"/>
                  </a:lnTo>
                  <a:lnTo>
                    <a:pt x="968235" y="663931"/>
                  </a:lnTo>
                  <a:lnTo>
                    <a:pt x="965366" y="662384"/>
                  </a:lnTo>
                  <a:lnTo>
                    <a:pt x="957830" y="662384"/>
                  </a:lnTo>
                  <a:lnTo>
                    <a:pt x="954463" y="660813"/>
                  </a:lnTo>
                  <a:lnTo>
                    <a:pt x="952890" y="662384"/>
                  </a:lnTo>
                  <a:lnTo>
                    <a:pt x="951344" y="666799"/>
                  </a:lnTo>
                  <a:lnTo>
                    <a:pt x="945630" y="668345"/>
                  </a:lnTo>
                  <a:lnTo>
                    <a:pt x="944058" y="671213"/>
                  </a:lnTo>
                  <a:lnTo>
                    <a:pt x="937820" y="673284"/>
                  </a:lnTo>
                  <a:lnTo>
                    <a:pt x="932631" y="676651"/>
                  </a:lnTo>
                  <a:lnTo>
                    <a:pt x="929262" y="679768"/>
                  </a:lnTo>
                  <a:lnTo>
                    <a:pt x="927441" y="683160"/>
                  </a:lnTo>
                  <a:lnTo>
                    <a:pt x="925869" y="683160"/>
                  </a:lnTo>
                  <a:lnTo>
                    <a:pt x="924322" y="686278"/>
                  </a:lnTo>
                  <a:lnTo>
                    <a:pt x="935500" y="687575"/>
                  </a:lnTo>
                  <a:lnTo>
                    <a:pt x="934452" y="691989"/>
                  </a:lnTo>
                  <a:lnTo>
                    <a:pt x="934452" y="694583"/>
                  </a:lnTo>
                  <a:lnTo>
                    <a:pt x="930285" y="700020"/>
                  </a:lnTo>
                  <a:lnTo>
                    <a:pt x="929786" y="702365"/>
                  </a:lnTo>
                  <a:lnTo>
                    <a:pt x="926143" y="705482"/>
                  </a:lnTo>
                  <a:lnTo>
                    <a:pt x="921203" y="707054"/>
                  </a:lnTo>
                  <a:lnTo>
                    <a:pt x="917311" y="711194"/>
                  </a:lnTo>
                  <a:lnTo>
                    <a:pt x="912645" y="719250"/>
                  </a:lnTo>
                  <a:lnTo>
                    <a:pt x="913144" y="724962"/>
                  </a:lnTo>
                  <a:lnTo>
                    <a:pt x="910549" y="728079"/>
                  </a:lnTo>
                  <a:lnTo>
                    <a:pt x="909002" y="728329"/>
                  </a:lnTo>
                  <a:lnTo>
                    <a:pt x="908728" y="725211"/>
                  </a:lnTo>
                  <a:lnTo>
                    <a:pt x="904835" y="723415"/>
                  </a:lnTo>
                  <a:lnTo>
                    <a:pt x="902764" y="724188"/>
                  </a:lnTo>
                  <a:lnTo>
                    <a:pt x="902764" y="728079"/>
                  </a:lnTo>
                  <a:lnTo>
                    <a:pt x="899371" y="729127"/>
                  </a:lnTo>
                  <a:lnTo>
                    <a:pt x="885624" y="733267"/>
                  </a:lnTo>
                  <a:lnTo>
                    <a:pt x="881457" y="735611"/>
                  </a:lnTo>
                  <a:lnTo>
                    <a:pt x="871851" y="739502"/>
                  </a:lnTo>
                  <a:lnTo>
                    <a:pt x="872624" y="742096"/>
                  </a:lnTo>
                  <a:lnTo>
                    <a:pt x="875219" y="744690"/>
                  </a:lnTo>
                  <a:lnTo>
                    <a:pt x="862744" y="750152"/>
                  </a:lnTo>
                  <a:lnTo>
                    <a:pt x="866387" y="753020"/>
                  </a:lnTo>
                  <a:lnTo>
                    <a:pt x="866911" y="754317"/>
                  </a:lnTo>
                  <a:lnTo>
                    <a:pt x="864565" y="758457"/>
                  </a:lnTo>
                  <a:lnTo>
                    <a:pt x="860673" y="758208"/>
                  </a:lnTo>
                  <a:lnTo>
                    <a:pt x="859625" y="759505"/>
                  </a:lnTo>
                  <a:lnTo>
                    <a:pt x="861197" y="762623"/>
                  </a:lnTo>
                  <a:lnTo>
                    <a:pt x="858852" y="764443"/>
                  </a:lnTo>
                  <a:lnTo>
                    <a:pt x="858852" y="767810"/>
                  </a:lnTo>
                  <a:lnTo>
                    <a:pt x="855483" y="767810"/>
                  </a:lnTo>
                  <a:lnTo>
                    <a:pt x="852863" y="769631"/>
                  </a:lnTo>
                  <a:lnTo>
                    <a:pt x="849769" y="773272"/>
                  </a:lnTo>
                  <a:lnTo>
                    <a:pt x="845079" y="771975"/>
                  </a:lnTo>
                  <a:lnTo>
                    <a:pt x="841960" y="771701"/>
                  </a:lnTo>
                  <a:lnTo>
                    <a:pt x="839116" y="769382"/>
                  </a:lnTo>
                  <a:lnTo>
                    <a:pt x="837020" y="770404"/>
                  </a:lnTo>
                  <a:lnTo>
                    <a:pt x="821176" y="768858"/>
                  </a:lnTo>
                  <a:lnTo>
                    <a:pt x="818831" y="780805"/>
                  </a:lnTo>
                  <a:lnTo>
                    <a:pt x="819355" y="782102"/>
                  </a:lnTo>
                  <a:lnTo>
                    <a:pt x="834675" y="780805"/>
                  </a:lnTo>
                  <a:lnTo>
                    <a:pt x="835722" y="781303"/>
                  </a:lnTo>
                  <a:lnTo>
                    <a:pt x="840663" y="787539"/>
                  </a:lnTo>
                  <a:lnTo>
                    <a:pt x="844829" y="794822"/>
                  </a:lnTo>
                  <a:lnTo>
                    <a:pt x="848722" y="801057"/>
                  </a:lnTo>
                  <a:lnTo>
                    <a:pt x="844829" y="802079"/>
                  </a:lnTo>
                  <a:lnTo>
                    <a:pt x="848971" y="806245"/>
                  </a:lnTo>
                  <a:lnTo>
                    <a:pt x="853662" y="805472"/>
                  </a:lnTo>
                  <a:lnTo>
                    <a:pt x="857030" y="805472"/>
                  </a:lnTo>
                  <a:lnTo>
                    <a:pt x="862494" y="803127"/>
                  </a:lnTo>
                  <a:lnTo>
                    <a:pt x="865338" y="801306"/>
                  </a:lnTo>
                  <a:lnTo>
                    <a:pt x="870004" y="800783"/>
                  </a:lnTo>
                  <a:lnTo>
                    <a:pt x="872101" y="802878"/>
                  </a:lnTo>
                  <a:lnTo>
                    <a:pt x="877814" y="804175"/>
                  </a:lnTo>
                  <a:lnTo>
                    <a:pt x="879636" y="805721"/>
                  </a:lnTo>
                  <a:lnTo>
                    <a:pt x="881182" y="809362"/>
                  </a:lnTo>
                  <a:lnTo>
                    <a:pt x="882230" y="816645"/>
                  </a:lnTo>
                  <a:lnTo>
                    <a:pt x="885349" y="815597"/>
                  </a:lnTo>
                  <a:lnTo>
                    <a:pt x="888194" y="813253"/>
                  </a:lnTo>
                  <a:lnTo>
                    <a:pt x="891836" y="811707"/>
                  </a:lnTo>
                  <a:lnTo>
                    <a:pt x="894181" y="818715"/>
                  </a:lnTo>
                  <a:lnTo>
                    <a:pt x="896776" y="821558"/>
                  </a:lnTo>
                  <a:lnTo>
                    <a:pt x="897824" y="821060"/>
                  </a:lnTo>
                  <a:lnTo>
                    <a:pt x="903538" y="830138"/>
                  </a:lnTo>
                  <a:lnTo>
                    <a:pt x="905359" y="829091"/>
                  </a:lnTo>
                  <a:lnTo>
                    <a:pt x="909252" y="835326"/>
                  </a:lnTo>
                  <a:lnTo>
                    <a:pt x="912894" y="837670"/>
                  </a:lnTo>
                  <a:lnTo>
                    <a:pt x="915739" y="848844"/>
                  </a:lnTo>
                  <a:lnTo>
                    <a:pt x="906133" y="847796"/>
                  </a:lnTo>
                  <a:lnTo>
                    <a:pt x="906907" y="856376"/>
                  </a:lnTo>
                  <a:lnTo>
                    <a:pt x="905085" y="856625"/>
                  </a:lnTo>
                  <a:lnTo>
                    <a:pt x="905609" y="859219"/>
                  </a:lnTo>
                  <a:lnTo>
                    <a:pt x="907156" y="862586"/>
                  </a:lnTo>
                  <a:lnTo>
                    <a:pt x="905859" y="864931"/>
                  </a:lnTo>
                  <a:lnTo>
                    <a:pt x="903264" y="865978"/>
                  </a:lnTo>
                  <a:lnTo>
                    <a:pt x="902490" y="868049"/>
                  </a:lnTo>
                  <a:lnTo>
                    <a:pt x="903014" y="871939"/>
                  </a:lnTo>
                  <a:lnTo>
                    <a:pt x="906108" y="874284"/>
                  </a:lnTo>
                  <a:lnTo>
                    <a:pt x="905085" y="875331"/>
                  </a:lnTo>
                  <a:lnTo>
                    <a:pt x="915739" y="881816"/>
                  </a:lnTo>
                  <a:lnTo>
                    <a:pt x="922476" y="885458"/>
                  </a:lnTo>
                  <a:lnTo>
                    <a:pt x="924821" y="887777"/>
                  </a:lnTo>
                  <a:lnTo>
                    <a:pt x="929237" y="890121"/>
                  </a:lnTo>
                  <a:lnTo>
                    <a:pt x="928987" y="895833"/>
                  </a:lnTo>
                  <a:lnTo>
                    <a:pt x="927940" y="898177"/>
                  </a:lnTo>
                  <a:lnTo>
                    <a:pt x="926393" y="906483"/>
                  </a:lnTo>
                  <a:lnTo>
                    <a:pt x="927940" y="912968"/>
                  </a:lnTo>
                  <a:lnTo>
                    <a:pt x="927441" y="916609"/>
                  </a:lnTo>
                  <a:lnTo>
                    <a:pt x="928987" y="919727"/>
                  </a:lnTo>
                  <a:lnTo>
                    <a:pt x="931333" y="926735"/>
                  </a:lnTo>
                  <a:lnTo>
                    <a:pt x="930036" y="933245"/>
                  </a:lnTo>
                  <a:lnTo>
                    <a:pt x="931857" y="937659"/>
                  </a:lnTo>
                  <a:lnTo>
                    <a:pt x="929761" y="938956"/>
                  </a:lnTo>
                  <a:lnTo>
                    <a:pt x="928738" y="941276"/>
                  </a:lnTo>
                  <a:lnTo>
                    <a:pt x="923798" y="944393"/>
                  </a:lnTo>
                  <a:lnTo>
                    <a:pt x="921453" y="948808"/>
                  </a:lnTo>
                  <a:lnTo>
                    <a:pt x="915988" y="950105"/>
                  </a:lnTo>
                  <a:lnTo>
                    <a:pt x="912869" y="948559"/>
                  </a:lnTo>
                  <a:lnTo>
                    <a:pt x="911323" y="945191"/>
                  </a:lnTo>
                  <a:lnTo>
                    <a:pt x="906383" y="943620"/>
                  </a:lnTo>
                  <a:lnTo>
                    <a:pt x="900918" y="945191"/>
                  </a:lnTo>
                  <a:lnTo>
                    <a:pt x="901442" y="946738"/>
                  </a:lnTo>
                  <a:lnTo>
                    <a:pt x="898324" y="950105"/>
                  </a:lnTo>
                  <a:lnTo>
                    <a:pt x="894955" y="950379"/>
                  </a:lnTo>
                  <a:lnTo>
                    <a:pt x="891312" y="955043"/>
                  </a:lnTo>
                  <a:lnTo>
                    <a:pt x="894431" y="960231"/>
                  </a:lnTo>
                  <a:lnTo>
                    <a:pt x="892360" y="961802"/>
                  </a:lnTo>
                  <a:lnTo>
                    <a:pt x="884551" y="959208"/>
                  </a:lnTo>
                  <a:lnTo>
                    <a:pt x="879361" y="955567"/>
                  </a:lnTo>
                  <a:lnTo>
                    <a:pt x="874171" y="952973"/>
                  </a:lnTo>
                  <a:lnTo>
                    <a:pt x="870004" y="951676"/>
                  </a:lnTo>
                  <a:lnTo>
                    <a:pt x="863517" y="945690"/>
                  </a:lnTo>
                  <a:lnTo>
                    <a:pt x="858827" y="942847"/>
                  </a:lnTo>
                  <a:lnTo>
                    <a:pt x="826616" y="929853"/>
                  </a:lnTo>
                  <a:lnTo>
                    <a:pt x="814664" y="931149"/>
                  </a:lnTo>
                  <a:lnTo>
                    <a:pt x="800642" y="932197"/>
                  </a:lnTo>
                  <a:lnTo>
                    <a:pt x="795701" y="931948"/>
                  </a:lnTo>
                  <a:lnTo>
                    <a:pt x="795452" y="923892"/>
                  </a:lnTo>
                  <a:lnTo>
                    <a:pt x="793880" y="923892"/>
                  </a:lnTo>
                  <a:lnTo>
                    <a:pt x="790761" y="926485"/>
                  </a:lnTo>
                  <a:lnTo>
                    <a:pt x="784798" y="922595"/>
                  </a:lnTo>
                  <a:lnTo>
                    <a:pt x="784274" y="920774"/>
                  </a:lnTo>
                  <a:lnTo>
                    <a:pt x="774144" y="914788"/>
                  </a:lnTo>
                  <a:lnTo>
                    <a:pt x="770252" y="915586"/>
                  </a:lnTo>
                  <a:lnTo>
                    <a:pt x="769478" y="917657"/>
                  </a:lnTo>
                  <a:lnTo>
                    <a:pt x="766085" y="917906"/>
                  </a:lnTo>
                  <a:lnTo>
                    <a:pt x="760895" y="916360"/>
                  </a:lnTo>
                  <a:lnTo>
                    <a:pt x="757253" y="917906"/>
                  </a:lnTo>
                  <a:lnTo>
                    <a:pt x="755955" y="920500"/>
                  </a:lnTo>
                  <a:lnTo>
                    <a:pt x="754134" y="921822"/>
                  </a:lnTo>
                  <a:lnTo>
                    <a:pt x="753360" y="923892"/>
                  </a:lnTo>
                  <a:lnTo>
                    <a:pt x="760122" y="932721"/>
                  </a:lnTo>
                  <a:lnTo>
                    <a:pt x="759074" y="934267"/>
                  </a:lnTo>
                  <a:lnTo>
                    <a:pt x="759848" y="938956"/>
                  </a:lnTo>
                  <a:lnTo>
                    <a:pt x="761170" y="941276"/>
                  </a:lnTo>
                  <a:lnTo>
                    <a:pt x="759074" y="942323"/>
                  </a:lnTo>
                  <a:lnTo>
                    <a:pt x="753635" y="943096"/>
                  </a:lnTo>
                  <a:lnTo>
                    <a:pt x="751539" y="942598"/>
                  </a:lnTo>
                  <a:lnTo>
                    <a:pt x="740635" y="937135"/>
                  </a:lnTo>
                  <a:lnTo>
                    <a:pt x="736469" y="934292"/>
                  </a:lnTo>
                  <a:lnTo>
                    <a:pt x="735171" y="932197"/>
                  </a:lnTo>
                  <a:lnTo>
                    <a:pt x="734672" y="928830"/>
                  </a:lnTo>
                  <a:lnTo>
                    <a:pt x="736993" y="927533"/>
                  </a:lnTo>
                  <a:lnTo>
                    <a:pt x="736993" y="931673"/>
                  </a:lnTo>
                  <a:lnTo>
                    <a:pt x="739613" y="932721"/>
                  </a:lnTo>
                  <a:lnTo>
                    <a:pt x="742457" y="931673"/>
                  </a:lnTo>
                  <a:lnTo>
                    <a:pt x="744029" y="930127"/>
                  </a:lnTo>
                  <a:lnTo>
                    <a:pt x="743505" y="926760"/>
                  </a:lnTo>
                  <a:lnTo>
                    <a:pt x="744279" y="921822"/>
                  </a:lnTo>
                  <a:lnTo>
                    <a:pt x="743230" y="921024"/>
                  </a:lnTo>
                  <a:lnTo>
                    <a:pt x="736743" y="921024"/>
                  </a:lnTo>
                  <a:lnTo>
                    <a:pt x="737267" y="918430"/>
                  </a:lnTo>
                  <a:lnTo>
                    <a:pt x="743754" y="916609"/>
                  </a:lnTo>
                  <a:lnTo>
                    <a:pt x="744802" y="915063"/>
                  </a:lnTo>
                  <a:lnTo>
                    <a:pt x="742207" y="912194"/>
                  </a:lnTo>
                  <a:lnTo>
                    <a:pt x="740386" y="907530"/>
                  </a:lnTo>
                  <a:lnTo>
                    <a:pt x="736993" y="910399"/>
                  </a:lnTo>
                  <a:lnTo>
                    <a:pt x="734672" y="910399"/>
                  </a:lnTo>
                  <a:lnTo>
                    <a:pt x="730780" y="907780"/>
                  </a:lnTo>
                  <a:lnTo>
                    <a:pt x="726090" y="906757"/>
                  </a:lnTo>
                  <a:lnTo>
                    <a:pt x="722721" y="904662"/>
                  </a:lnTo>
                  <a:lnTo>
                    <a:pt x="719852" y="901046"/>
                  </a:lnTo>
                  <a:lnTo>
                    <a:pt x="718554" y="896880"/>
                  </a:lnTo>
                  <a:lnTo>
                    <a:pt x="719602" y="891418"/>
                  </a:lnTo>
                  <a:lnTo>
                    <a:pt x="717257" y="888301"/>
                  </a:lnTo>
                  <a:lnTo>
                    <a:pt x="713614" y="886754"/>
                  </a:lnTo>
                  <a:lnTo>
                    <a:pt x="707377" y="885707"/>
                  </a:lnTo>
                  <a:lnTo>
                    <a:pt x="702710" y="885981"/>
                  </a:lnTo>
                  <a:lnTo>
                    <a:pt x="698294" y="884161"/>
                  </a:lnTo>
                  <a:lnTo>
                    <a:pt x="693629" y="882864"/>
                  </a:lnTo>
                  <a:lnTo>
                    <a:pt x="692057" y="883113"/>
                  </a:lnTo>
                  <a:lnTo>
                    <a:pt x="688938" y="886231"/>
                  </a:lnTo>
                  <a:lnTo>
                    <a:pt x="686867" y="886231"/>
                  </a:lnTo>
                  <a:lnTo>
                    <a:pt x="680630" y="883637"/>
                  </a:lnTo>
                  <a:lnTo>
                    <a:pt x="676462" y="879996"/>
                  </a:lnTo>
                  <a:lnTo>
                    <a:pt x="674392" y="876878"/>
                  </a:lnTo>
                  <a:lnTo>
                    <a:pt x="672845" y="869620"/>
                  </a:lnTo>
                  <a:lnTo>
                    <a:pt x="669452" y="864407"/>
                  </a:lnTo>
                  <a:lnTo>
                    <a:pt x="666607" y="862861"/>
                  </a:lnTo>
                  <a:lnTo>
                    <a:pt x="661917" y="862088"/>
                  </a:lnTo>
                  <a:lnTo>
                    <a:pt x="656203" y="862337"/>
                  </a:lnTo>
                  <a:lnTo>
                    <a:pt x="653858" y="860267"/>
                  </a:lnTo>
                  <a:lnTo>
                    <a:pt x="651787" y="853508"/>
                  </a:lnTo>
                  <a:lnTo>
                    <a:pt x="651537" y="847273"/>
                  </a:lnTo>
                  <a:lnTo>
                    <a:pt x="655953" y="845203"/>
                  </a:lnTo>
                  <a:lnTo>
                    <a:pt x="655679" y="843382"/>
                  </a:lnTo>
                  <a:lnTo>
                    <a:pt x="652310" y="842334"/>
                  </a:lnTo>
                  <a:lnTo>
                    <a:pt x="646846" y="837396"/>
                  </a:lnTo>
                  <a:lnTo>
                    <a:pt x="644775" y="836897"/>
                  </a:lnTo>
                  <a:lnTo>
                    <a:pt x="639835" y="839242"/>
                  </a:lnTo>
                  <a:lnTo>
                    <a:pt x="636466" y="839491"/>
                  </a:lnTo>
                  <a:lnTo>
                    <a:pt x="630479" y="836623"/>
                  </a:lnTo>
                  <a:lnTo>
                    <a:pt x="619575" y="836623"/>
                  </a:lnTo>
                  <a:lnTo>
                    <a:pt x="612813" y="838444"/>
                  </a:lnTo>
                  <a:lnTo>
                    <a:pt x="608922" y="838444"/>
                  </a:lnTo>
                  <a:lnTo>
                    <a:pt x="605278" y="836897"/>
                  </a:lnTo>
                  <a:lnTo>
                    <a:pt x="597494" y="828592"/>
                  </a:lnTo>
                  <a:lnTo>
                    <a:pt x="594125" y="826497"/>
                  </a:lnTo>
                  <a:lnTo>
                    <a:pt x="588137" y="825973"/>
                  </a:lnTo>
                  <a:lnTo>
                    <a:pt x="580353" y="825973"/>
                  </a:lnTo>
                  <a:lnTo>
                    <a:pt x="575163" y="824950"/>
                  </a:lnTo>
                  <a:lnTo>
                    <a:pt x="568402" y="822606"/>
                  </a:lnTo>
                  <a:lnTo>
                    <a:pt x="565532" y="819239"/>
                  </a:lnTo>
                  <a:lnTo>
                    <a:pt x="560093" y="806768"/>
                  </a:lnTo>
                  <a:lnTo>
                    <a:pt x="555926" y="801581"/>
                  </a:lnTo>
                  <a:lnTo>
                    <a:pt x="554379" y="796892"/>
                  </a:lnTo>
                  <a:lnTo>
                    <a:pt x="554903" y="792477"/>
                  </a:lnTo>
                  <a:lnTo>
                    <a:pt x="557997" y="784421"/>
                  </a:lnTo>
                  <a:lnTo>
                    <a:pt x="557997" y="775342"/>
                  </a:lnTo>
                  <a:lnTo>
                    <a:pt x="556699" y="771177"/>
                  </a:lnTo>
                  <a:lnTo>
                    <a:pt x="554629" y="767037"/>
                  </a:lnTo>
                  <a:lnTo>
                    <a:pt x="553855" y="763396"/>
                  </a:lnTo>
                  <a:lnTo>
                    <a:pt x="554105" y="755340"/>
                  </a:lnTo>
                  <a:lnTo>
                    <a:pt x="553082" y="748855"/>
                  </a:lnTo>
                  <a:lnTo>
                    <a:pt x="551510" y="742869"/>
                  </a:lnTo>
                  <a:lnTo>
                    <a:pt x="550213" y="740550"/>
                  </a:lnTo>
                  <a:lnTo>
                    <a:pt x="544249" y="733790"/>
                  </a:lnTo>
                  <a:lnTo>
                    <a:pt x="543201" y="731446"/>
                  </a:lnTo>
                  <a:lnTo>
                    <a:pt x="542428" y="726259"/>
                  </a:lnTo>
                  <a:lnTo>
                    <a:pt x="537737" y="722093"/>
                  </a:lnTo>
                  <a:lnTo>
                    <a:pt x="542678" y="718202"/>
                  </a:lnTo>
                  <a:lnTo>
                    <a:pt x="545023" y="717180"/>
                  </a:lnTo>
                  <a:lnTo>
                    <a:pt x="542927" y="715085"/>
                  </a:lnTo>
                  <a:lnTo>
                    <a:pt x="538261" y="717429"/>
                  </a:lnTo>
                  <a:lnTo>
                    <a:pt x="531774" y="719774"/>
                  </a:lnTo>
                  <a:lnTo>
                    <a:pt x="528905" y="720273"/>
                  </a:lnTo>
                  <a:lnTo>
                    <a:pt x="520596" y="723914"/>
                  </a:lnTo>
                  <a:lnTo>
                    <a:pt x="513834" y="728329"/>
                  </a:lnTo>
                  <a:lnTo>
                    <a:pt x="509693" y="730673"/>
                  </a:lnTo>
                  <a:lnTo>
                    <a:pt x="506574" y="733017"/>
                  </a:lnTo>
                  <a:lnTo>
                    <a:pt x="501883" y="733790"/>
                  </a:lnTo>
                  <a:lnTo>
                    <a:pt x="497218" y="736908"/>
                  </a:lnTo>
                  <a:lnTo>
                    <a:pt x="492801" y="741048"/>
                  </a:lnTo>
                  <a:lnTo>
                    <a:pt x="488385" y="744166"/>
                  </a:lnTo>
                  <a:lnTo>
                    <a:pt x="483445" y="746760"/>
                  </a:lnTo>
                  <a:lnTo>
                    <a:pt x="478255" y="750925"/>
                  </a:lnTo>
                  <a:lnTo>
                    <a:pt x="469921" y="731197"/>
                  </a:lnTo>
                  <a:lnTo>
                    <a:pt x="463958" y="716132"/>
                  </a:lnTo>
                  <a:lnTo>
                    <a:pt x="460066" y="706779"/>
                  </a:lnTo>
                  <a:lnTo>
                    <a:pt x="457197" y="701068"/>
                  </a:lnTo>
                  <a:lnTo>
                    <a:pt x="449936" y="705732"/>
                  </a:lnTo>
                  <a:lnTo>
                    <a:pt x="445520" y="706779"/>
                  </a:lnTo>
                  <a:lnTo>
                    <a:pt x="439806" y="710146"/>
                  </a:lnTo>
                  <a:lnTo>
                    <a:pt x="440829" y="712242"/>
                  </a:lnTo>
                  <a:lnTo>
                    <a:pt x="441877" y="717429"/>
                  </a:lnTo>
                  <a:lnTo>
                    <a:pt x="441628" y="725211"/>
                  </a:lnTo>
                  <a:lnTo>
                    <a:pt x="441877" y="734040"/>
                  </a:lnTo>
                  <a:lnTo>
                    <a:pt x="439806" y="741048"/>
                  </a:lnTo>
                  <a:lnTo>
                    <a:pt x="436413" y="759754"/>
                  </a:lnTo>
                  <a:lnTo>
                    <a:pt x="435390" y="761575"/>
                  </a:lnTo>
                  <a:lnTo>
                    <a:pt x="431747" y="759754"/>
                  </a:lnTo>
                  <a:lnTo>
                    <a:pt x="423438" y="758457"/>
                  </a:lnTo>
                  <a:lnTo>
                    <a:pt x="420045" y="763645"/>
                  </a:lnTo>
                  <a:lnTo>
                    <a:pt x="413034" y="765217"/>
                  </a:lnTo>
                  <a:lnTo>
                    <a:pt x="405499" y="768060"/>
                  </a:lnTo>
                  <a:lnTo>
                    <a:pt x="405000" y="772225"/>
                  </a:lnTo>
                  <a:lnTo>
                    <a:pt x="399261" y="774045"/>
                  </a:lnTo>
                  <a:lnTo>
                    <a:pt x="389655" y="774819"/>
                  </a:lnTo>
                  <a:lnTo>
                    <a:pt x="390703" y="776889"/>
                  </a:lnTo>
                  <a:lnTo>
                    <a:pt x="383418" y="781827"/>
                  </a:lnTo>
                  <a:lnTo>
                    <a:pt x="383692" y="784945"/>
                  </a:lnTo>
                  <a:lnTo>
                    <a:pt x="377180" y="787813"/>
                  </a:lnTo>
                  <a:lnTo>
                    <a:pt x="374860" y="789359"/>
                  </a:lnTo>
                  <a:lnTo>
                    <a:pt x="371741" y="788062"/>
                  </a:lnTo>
                  <a:lnTo>
                    <a:pt x="367574" y="791953"/>
                  </a:lnTo>
                  <a:lnTo>
                    <a:pt x="361611" y="789359"/>
                  </a:lnTo>
                  <a:lnTo>
                    <a:pt x="354325" y="789883"/>
                  </a:lnTo>
                  <a:lnTo>
                    <a:pt x="350183" y="791704"/>
                  </a:lnTo>
                  <a:lnTo>
                    <a:pt x="344195" y="790133"/>
                  </a:lnTo>
                  <a:lnTo>
                    <a:pt x="342898" y="792726"/>
                  </a:lnTo>
                  <a:lnTo>
                    <a:pt x="341326" y="793250"/>
                  </a:lnTo>
                  <a:lnTo>
                    <a:pt x="336910" y="791704"/>
                  </a:lnTo>
                  <a:lnTo>
                    <a:pt x="331720" y="797914"/>
                  </a:lnTo>
                  <a:lnTo>
                    <a:pt x="330697" y="800259"/>
                  </a:lnTo>
                  <a:lnTo>
                    <a:pt x="321066" y="803900"/>
                  </a:lnTo>
                  <a:lnTo>
                    <a:pt x="319245" y="803127"/>
                  </a:lnTo>
                  <a:lnTo>
                    <a:pt x="316151" y="804424"/>
                  </a:lnTo>
                  <a:lnTo>
                    <a:pt x="315876" y="805721"/>
                  </a:lnTo>
                  <a:lnTo>
                    <a:pt x="309913" y="803376"/>
                  </a:lnTo>
                  <a:lnTo>
                    <a:pt x="307044" y="803376"/>
                  </a:lnTo>
                  <a:lnTo>
                    <a:pt x="306270" y="805197"/>
                  </a:lnTo>
                  <a:lnTo>
                    <a:pt x="303925" y="806245"/>
                  </a:lnTo>
                  <a:lnTo>
                    <a:pt x="300033" y="805970"/>
                  </a:lnTo>
                  <a:lnTo>
                    <a:pt x="297962" y="801032"/>
                  </a:lnTo>
                  <a:lnTo>
                    <a:pt x="297163" y="795595"/>
                  </a:lnTo>
                  <a:lnTo>
                    <a:pt x="297438" y="794023"/>
                  </a:lnTo>
                  <a:lnTo>
                    <a:pt x="290427" y="792203"/>
                  </a:lnTo>
                  <a:lnTo>
                    <a:pt x="288081" y="787788"/>
                  </a:lnTo>
                  <a:lnTo>
                    <a:pt x="286784" y="779233"/>
                  </a:lnTo>
                  <a:lnTo>
                    <a:pt x="284713" y="775841"/>
                  </a:lnTo>
                  <a:lnTo>
                    <a:pt x="280796" y="772998"/>
                  </a:lnTo>
                  <a:lnTo>
                    <a:pt x="273785" y="771177"/>
                  </a:lnTo>
                  <a:lnTo>
                    <a:pt x="271440" y="769606"/>
                  </a:lnTo>
                  <a:lnTo>
                    <a:pt x="266000" y="769357"/>
                  </a:lnTo>
                  <a:lnTo>
                    <a:pt x="262607" y="766514"/>
                  </a:lnTo>
                  <a:lnTo>
                    <a:pt x="261060" y="762348"/>
                  </a:lnTo>
                  <a:lnTo>
                    <a:pt x="261309" y="760777"/>
                  </a:lnTo>
                  <a:lnTo>
                    <a:pt x="259762" y="758183"/>
                  </a:lnTo>
                  <a:lnTo>
                    <a:pt x="257417" y="757410"/>
                  </a:lnTo>
                  <a:lnTo>
                    <a:pt x="252752" y="757659"/>
                  </a:lnTo>
                  <a:lnTo>
                    <a:pt x="237157" y="763645"/>
                  </a:lnTo>
                  <a:lnTo>
                    <a:pt x="232491" y="766489"/>
                  </a:lnTo>
                  <a:lnTo>
                    <a:pt x="224158" y="769107"/>
                  </a:lnTo>
                  <a:lnTo>
                    <a:pt x="222611" y="770404"/>
                  </a:lnTo>
                  <a:lnTo>
                    <a:pt x="221039" y="774021"/>
                  </a:lnTo>
                  <a:lnTo>
                    <a:pt x="221837" y="781054"/>
                  </a:lnTo>
                  <a:lnTo>
                    <a:pt x="224158" y="784421"/>
                  </a:lnTo>
                  <a:lnTo>
                    <a:pt x="229622" y="786766"/>
                  </a:lnTo>
                  <a:lnTo>
                    <a:pt x="233265" y="786491"/>
                  </a:lnTo>
                  <a:lnTo>
                    <a:pt x="237930" y="784421"/>
                  </a:lnTo>
                  <a:lnTo>
                    <a:pt x="240800" y="784670"/>
                  </a:lnTo>
                  <a:lnTo>
                    <a:pt x="241049" y="787539"/>
                  </a:lnTo>
                  <a:lnTo>
                    <a:pt x="239228" y="788836"/>
                  </a:lnTo>
                  <a:lnTo>
                    <a:pt x="236109" y="795071"/>
                  </a:lnTo>
                  <a:lnTo>
                    <a:pt x="232741" y="799735"/>
                  </a:lnTo>
                  <a:lnTo>
                    <a:pt x="230395" y="805970"/>
                  </a:lnTo>
                  <a:lnTo>
                    <a:pt x="228849" y="808564"/>
                  </a:lnTo>
                  <a:lnTo>
                    <a:pt x="226254" y="809612"/>
                  </a:lnTo>
                  <a:lnTo>
                    <a:pt x="217147" y="806245"/>
                  </a:lnTo>
                  <a:lnTo>
                    <a:pt x="212207" y="806494"/>
                  </a:lnTo>
                  <a:lnTo>
                    <a:pt x="203898" y="810135"/>
                  </a:lnTo>
                  <a:lnTo>
                    <a:pt x="196638" y="814275"/>
                  </a:lnTo>
                  <a:lnTo>
                    <a:pt x="191947" y="813253"/>
                  </a:lnTo>
                  <a:lnTo>
                    <a:pt x="187530" y="815074"/>
                  </a:lnTo>
                  <a:lnTo>
                    <a:pt x="181293" y="822331"/>
                  </a:lnTo>
                  <a:lnTo>
                    <a:pt x="177925" y="823903"/>
                  </a:lnTo>
                  <a:lnTo>
                    <a:pt x="174281" y="824925"/>
                  </a:lnTo>
                  <a:lnTo>
                    <a:pt x="170140" y="824925"/>
                  </a:lnTo>
                  <a:lnTo>
                    <a:pt x="167795" y="823628"/>
                  </a:lnTo>
                  <a:lnTo>
                    <a:pt x="163902" y="818690"/>
                  </a:lnTo>
                  <a:lnTo>
                    <a:pt x="159736" y="814799"/>
                  </a:lnTo>
                  <a:lnTo>
                    <a:pt x="153772" y="811432"/>
                  </a:lnTo>
                  <a:lnTo>
                    <a:pt x="149356" y="811432"/>
                  </a:lnTo>
                  <a:lnTo>
                    <a:pt x="144665" y="812979"/>
                  </a:lnTo>
                  <a:lnTo>
                    <a:pt x="142070" y="812480"/>
                  </a:lnTo>
                  <a:lnTo>
                    <a:pt x="138952" y="811158"/>
                  </a:lnTo>
                  <a:lnTo>
                    <a:pt x="134011" y="807267"/>
                  </a:lnTo>
                  <a:lnTo>
                    <a:pt x="133762" y="800259"/>
                  </a:lnTo>
                  <a:lnTo>
                    <a:pt x="135583" y="799236"/>
                  </a:lnTo>
                  <a:lnTo>
                    <a:pt x="141546" y="798438"/>
                  </a:lnTo>
                  <a:lnTo>
                    <a:pt x="143368" y="796368"/>
                  </a:lnTo>
                  <a:lnTo>
                    <a:pt x="142844" y="794547"/>
                  </a:lnTo>
                  <a:lnTo>
                    <a:pt x="145713" y="790382"/>
                  </a:lnTo>
                  <a:lnTo>
                    <a:pt x="149605" y="788586"/>
                  </a:lnTo>
                  <a:lnTo>
                    <a:pt x="149605" y="786766"/>
                  </a:lnTo>
                  <a:lnTo>
                    <a:pt x="153772" y="782600"/>
                  </a:lnTo>
                  <a:lnTo>
                    <a:pt x="153498" y="776116"/>
                  </a:lnTo>
                  <a:lnTo>
                    <a:pt x="155843" y="775068"/>
                  </a:lnTo>
                  <a:lnTo>
                    <a:pt x="156093" y="770130"/>
                  </a:lnTo>
                  <a:lnTo>
                    <a:pt x="154546" y="767536"/>
                  </a:lnTo>
                  <a:lnTo>
                    <a:pt x="156866" y="763645"/>
                  </a:lnTo>
                  <a:lnTo>
                    <a:pt x="159486" y="757410"/>
                  </a:lnTo>
                  <a:lnTo>
                    <a:pt x="159486" y="752472"/>
                  </a:lnTo>
                  <a:lnTo>
                    <a:pt x="162081" y="747808"/>
                  </a:lnTo>
                  <a:lnTo>
                    <a:pt x="163378" y="746236"/>
                  </a:lnTo>
                  <a:lnTo>
                    <a:pt x="164925" y="742345"/>
                  </a:lnTo>
                  <a:lnTo>
                    <a:pt x="166497" y="740001"/>
                  </a:lnTo>
                  <a:lnTo>
                    <a:pt x="165973" y="737158"/>
                  </a:lnTo>
                  <a:lnTo>
                    <a:pt x="167795" y="731970"/>
                  </a:lnTo>
                  <a:lnTo>
                    <a:pt x="168318" y="728054"/>
                  </a:lnTo>
                  <a:lnTo>
                    <a:pt x="167021" y="719499"/>
                  </a:lnTo>
                  <a:lnTo>
                    <a:pt x="170115" y="717429"/>
                  </a:lnTo>
                  <a:lnTo>
                    <a:pt x="170639" y="713788"/>
                  </a:lnTo>
                  <a:lnTo>
                    <a:pt x="172211" y="709897"/>
                  </a:lnTo>
                  <a:lnTo>
                    <a:pt x="173758" y="708076"/>
                  </a:lnTo>
                  <a:lnTo>
                    <a:pt x="169616" y="701841"/>
                  </a:lnTo>
                  <a:lnTo>
                    <a:pt x="166222" y="694309"/>
                  </a:lnTo>
                  <a:lnTo>
                    <a:pt x="163627" y="683135"/>
                  </a:lnTo>
                  <a:lnTo>
                    <a:pt x="163627" y="671463"/>
                  </a:lnTo>
                  <a:lnTo>
                    <a:pt x="164676" y="667547"/>
                  </a:lnTo>
                  <a:lnTo>
                    <a:pt x="161557" y="667298"/>
                  </a:lnTo>
                  <a:lnTo>
                    <a:pt x="151926" y="668595"/>
                  </a:lnTo>
                  <a:lnTo>
                    <a:pt x="145189" y="671188"/>
                  </a:lnTo>
                  <a:lnTo>
                    <a:pt x="141023" y="667547"/>
                  </a:lnTo>
                  <a:lnTo>
                    <a:pt x="133762" y="658992"/>
                  </a:lnTo>
                  <a:lnTo>
                    <a:pt x="129071" y="655600"/>
                  </a:lnTo>
                  <a:lnTo>
                    <a:pt x="123357" y="649390"/>
                  </a:lnTo>
                  <a:lnTo>
                    <a:pt x="119715" y="644452"/>
                  </a:lnTo>
                  <a:lnTo>
                    <a:pt x="118167" y="640810"/>
                  </a:lnTo>
                  <a:lnTo>
                    <a:pt x="122310" y="638466"/>
                  </a:lnTo>
                  <a:lnTo>
                    <a:pt x="141297" y="635099"/>
                  </a:lnTo>
                  <a:lnTo>
                    <a:pt x="137904" y="621331"/>
                  </a:lnTo>
                  <a:lnTo>
                    <a:pt x="136082" y="618987"/>
                  </a:lnTo>
                  <a:lnTo>
                    <a:pt x="128298" y="612502"/>
                  </a:lnTo>
                  <a:lnTo>
                    <a:pt x="125703" y="610956"/>
                  </a:lnTo>
                  <a:lnTo>
                    <a:pt x="122060" y="606267"/>
                  </a:lnTo>
                  <a:lnTo>
                    <a:pt x="118417" y="600306"/>
                  </a:lnTo>
                  <a:lnTo>
                    <a:pt x="115822" y="597188"/>
                  </a:lnTo>
                  <a:lnTo>
                    <a:pt x="113477" y="597687"/>
                  </a:lnTo>
                  <a:lnTo>
                    <a:pt x="100752" y="598211"/>
                  </a:lnTo>
                  <a:lnTo>
                    <a:pt x="91146" y="605219"/>
                  </a:lnTo>
                  <a:lnTo>
                    <a:pt x="83611" y="607564"/>
                  </a:lnTo>
                  <a:lnTo>
                    <a:pt x="81016" y="595343"/>
                  </a:lnTo>
                  <a:lnTo>
                    <a:pt x="80767" y="591202"/>
                  </a:lnTo>
                  <a:lnTo>
                    <a:pt x="75826" y="590155"/>
                  </a:lnTo>
                  <a:lnTo>
                    <a:pt x="69589" y="593023"/>
                  </a:lnTo>
                  <a:lnTo>
                    <a:pt x="66720" y="595343"/>
                  </a:lnTo>
                  <a:lnTo>
                    <a:pt x="67767" y="598735"/>
                  </a:lnTo>
                  <a:lnTo>
                    <a:pt x="71410" y="601328"/>
                  </a:lnTo>
                  <a:lnTo>
                    <a:pt x="72708" y="603922"/>
                  </a:lnTo>
                  <a:lnTo>
                    <a:pt x="71660" y="606267"/>
                  </a:lnTo>
                  <a:lnTo>
                    <a:pt x="69589" y="608088"/>
                  </a:lnTo>
                  <a:lnTo>
                    <a:pt x="63351" y="609634"/>
                  </a:lnTo>
                  <a:lnTo>
                    <a:pt x="61530" y="608861"/>
                  </a:lnTo>
                  <a:lnTo>
                    <a:pt x="59184" y="606516"/>
                  </a:lnTo>
                  <a:lnTo>
                    <a:pt x="55567" y="596141"/>
                  </a:lnTo>
                  <a:lnTo>
                    <a:pt x="55043" y="593023"/>
                  </a:lnTo>
                  <a:lnTo>
                    <a:pt x="55043" y="587561"/>
                  </a:lnTo>
                  <a:lnTo>
                    <a:pt x="53745" y="583396"/>
                  </a:lnTo>
                  <a:lnTo>
                    <a:pt x="52947" y="575864"/>
                  </a:lnTo>
                  <a:lnTo>
                    <a:pt x="51924" y="571973"/>
                  </a:lnTo>
                  <a:lnTo>
                    <a:pt x="50102" y="570152"/>
                  </a:lnTo>
                  <a:lnTo>
                    <a:pt x="46983" y="568855"/>
                  </a:lnTo>
                  <a:lnTo>
                    <a:pt x="42043" y="564191"/>
                  </a:lnTo>
                  <a:lnTo>
                    <a:pt x="41020" y="561847"/>
                  </a:lnTo>
                  <a:lnTo>
                    <a:pt x="41270" y="557183"/>
                  </a:lnTo>
                  <a:lnTo>
                    <a:pt x="41794" y="554589"/>
                  </a:lnTo>
                  <a:lnTo>
                    <a:pt x="40472" y="551471"/>
                  </a:lnTo>
                  <a:lnTo>
                    <a:pt x="36080" y="547306"/>
                  </a:lnTo>
                  <a:lnTo>
                    <a:pt x="31664" y="539774"/>
                  </a:lnTo>
                  <a:lnTo>
                    <a:pt x="28270" y="535110"/>
                  </a:lnTo>
                  <a:lnTo>
                    <a:pt x="28021" y="530172"/>
                  </a:lnTo>
                  <a:lnTo>
                    <a:pt x="25925" y="526779"/>
                  </a:lnTo>
                  <a:lnTo>
                    <a:pt x="19712" y="514334"/>
                  </a:lnTo>
                  <a:lnTo>
                    <a:pt x="16843" y="511216"/>
                  </a:lnTo>
                  <a:lnTo>
                    <a:pt x="13475" y="511466"/>
                  </a:lnTo>
                  <a:lnTo>
                    <a:pt x="10356" y="508872"/>
                  </a:lnTo>
                  <a:lnTo>
                    <a:pt x="3594" y="504981"/>
                  </a:lnTo>
                  <a:lnTo>
                    <a:pt x="-1072" y="502911"/>
                  </a:lnTo>
                  <a:lnTo>
                    <a:pt x="1523" y="500043"/>
                  </a:lnTo>
                  <a:lnTo>
                    <a:pt x="3071" y="501589"/>
                  </a:lnTo>
                  <a:lnTo>
                    <a:pt x="5416" y="496676"/>
                  </a:lnTo>
                  <a:lnTo>
                    <a:pt x="4118" y="492760"/>
                  </a:lnTo>
                  <a:lnTo>
                    <a:pt x="725" y="485502"/>
                  </a:lnTo>
                  <a:lnTo>
                    <a:pt x="725" y="483157"/>
                  </a:lnTo>
                  <a:lnTo>
                    <a:pt x="-822" y="478743"/>
                  </a:lnTo>
                  <a:lnTo>
                    <a:pt x="-572" y="474603"/>
                  </a:lnTo>
                  <a:lnTo>
                    <a:pt x="-2119" y="472508"/>
                  </a:lnTo>
                  <a:lnTo>
                    <a:pt x="4118" y="470961"/>
                  </a:lnTo>
                  <a:lnTo>
                    <a:pt x="7237" y="469664"/>
                  </a:lnTo>
                  <a:lnTo>
                    <a:pt x="12427" y="468866"/>
                  </a:lnTo>
                  <a:lnTo>
                    <a:pt x="15795" y="469140"/>
                  </a:lnTo>
                  <a:lnTo>
                    <a:pt x="18390" y="467045"/>
                  </a:lnTo>
                  <a:lnTo>
                    <a:pt x="21509" y="466272"/>
                  </a:lnTo>
                  <a:lnTo>
                    <a:pt x="27746" y="468093"/>
                  </a:lnTo>
                  <a:lnTo>
                    <a:pt x="34758" y="468342"/>
                  </a:lnTo>
                  <a:lnTo>
                    <a:pt x="41270" y="471211"/>
                  </a:lnTo>
                  <a:lnTo>
                    <a:pt x="48805" y="472508"/>
                  </a:lnTo>
                  <a:lnTo>
                    <a:pt x="55292" y="472757"/>
                  </a:lnTo>
                  <a:lnTo>
                    <a:pt x="58935" y="473555"/>
                  </a:lnTo>
                  <a:lnTo>
                    <a:pt x="72957" y="464726"/>
                  </a:lnTo>
                  <a:lnTo>
                    <a:pt x="80243" y="460312"/>
                  </a:lnTo>
                  <a:lnTo>
                    <a:pt x="91146" y="454600"/>
                  </a:lnTo>
                  <a:lnTo>
                    <a:pt x="90098" y="450684"/>
                  </a:lnTo>
                  <a:lnTo>
                    <a:pt x="88277" y="449911"/>
                  </a:lnTo>
                  <a:lnTo>
                    <a:pt x="89075" y="447567"/>
                  </a:lnTo>
                  <a:lnTo>
                    <a:pt x="90897" y="445496"/>
                  </a:lnTo>
                  <a:lnTo>
                    <a:pt x="94265" y="444723"/>
                  </a:lnTo>
                  <a:lnTo>
                    <a:pt x="103622" y="443676"/>
                  </a:lnTo>
                  <a:lnTo>
                    <a:pt x="110108" y="440558"/>
                  </a:lnTo>
                  <a:lnTo>
                    <a:pt x="110632" y="437964"/>
                  </a:lnTo>
                  <a:lnTo>
                    <a:pt x="109585" y="436418"/>
                  </a:lnTo>
                  <a:lnTo>
                    <a:pt x="111930" y="432502"/>
                  </a:lnTo>
                  <a:lnTo>
                    <a:pt x="113502" y="432502"/>
                  </a:lnTo>
                  <a:lnTo>
                    <a:pt x="115573" y="428362"/>
                  </a:lnTo>
                  <a:lnTo>
                    <a:pt x="115323" y="419009"/>
                  </a:lnTo>
                  <a:lnTo>
                    <a:pt x="118417" y="417188"/>
                  </a:lnTo>
                  <a:lnTo>
                    <a:pt x="117120" y="413821"/>
                  </a:lnTo>
                  <a:lnTo>
                    <a:pt x="118167" y="411477"/>
                  </a:lnTo>
                  <a:lnTo>
                    <a:pt x="116097" y="404194"/>
                  </a:lnTo>
                  <a:lnTo>
                    <a:pt x="116870" y="403944"/>
                  </a:lnTo>
                  <a:lnTo>
                    <a:pt x="115822" y="399006"/>
                  </a:lnTo>
                  <a:lnTo>
                    <a:pt x="113227" y="394866"/>
                  </a:lnTo>
                  <a:lnTo>
                    <a:pt x="112728" y="393045"/>
                  </a:lnTo>
                  <a:lnTo>
                    <a:pt x="118442" y="393045"/>
                  </a:lnTo>
                  <a:lnTo>
                    <a:pt x="122335" y="395639"/>
                  </a:lnTo>
                  <a:lnTo>
                    <a:pt x="123881" y="395888"/>
                  </a:lnTo>
                  <a:lnTo>
                    <a:pt x="128572" y="393818"/>
                  </a:lnTo>
                  <a:lnTo>
                    <a:pt x="129071" y="384989"/>
                  </a:lnTo>
                  <a:lnTo>
                    <a:pt x="131167" y="384466"/>
                  </a:lnTo>
                  <a:lnTo>
                    <a:pt x="130369" y="376160"/>
                  </a:lnTo>
                  <a:lnTo>
                    <a:pt x="130643" y="365261"/>
                  </a:lnTo>
                  <a:lnTo>
                    <a:pt x="127774" y="360048"/>
                  </a:lnTo>
                  <a:lnTo>
                    <a:pt x="127275" y="351219"/>
                  </a:lnTo>
                  <a:lnTo>
                    <a:pt x="125977" y="347079"/>
                  </a:lnTo>
                  <a:lnTo>
                    <a:pt x="132714" y="345508"/>
                  </a:lnTo>
                  <a:lnTo>
                    <a:pt x="137130" y="345009"/>
                  </a:lnTo>
                  <a:lnTo>
                    <a:pt x="137404" y="343188"/>
                  </a:lnTo>
                  <a:lnTo>
                    <a:pt x="129345" y="338499"/>
                  </a:lnTo>
                  <a:lnTo>
                    <a:pt x="132714" y="333561"/>
                  </a:lnTo>
                  <a:lnTo>
                    <a:pt x="134285" y="332264"/>
                  </a:lnTo>
                  <a:lnTo>
                    <a:pt x="137404" y="324233"/>
                  </a:lnTo>
                  <a:lnTo>
                    <a:pt x="132190" y="317474"/>
                  </a:lnTo>
                  <a:lnTo>
                    <a:pt x="131666" y="311488"/>
                  </a:lnTo>
                  <a:lnTo>
                    <a:pt x="132714" y="306824"/>
                  </a:lnTo>
                  <a:lnTo>
                    <a:pt x="133762" y="299815"/>
                  </a:lnTo>
                  <a:lnTo>
                    <a:pt x="133762" y="292283"/>
                  </a:lnTo>
                  <a:lnTo>
                    <a:pt x="134261" y="286048"/>
                  </a:lnTo>
                  <a:lnTo>
                    <a:pt x="133487" y="277992"/>
                  </a:lnTo>
                  <a:lnTo>
                    <a:pt x="132439" y="275149"/>
                  </a:lnTo>
                  <a:lnTo>
                    <a:pt x="128821" y="270460"/>
                  </a:lnTo>
                  <a:lnTo>
                    <a:pt x="127000" y="269437"/>
                  </a:lnTo>
                  <a:lnTo>
                    <a:pt x="125703" y="266320"/>
                  </a:lnTo>
                  <a:lnTo>
                    <a:pt x="128298" y="266045"/>
                  </a:lnTo>
                  <a:lnTo>
                    <a:pt x="128048" y="261117"/>
                  </a:lnTo>
                  <a:lnTo>
                    <a:pt x="134011" y="259558"/>
                  </a:lnTo>
                  <a:lnTo>
                    <a:pt x="135309" y="259817"/>
                  </a:lnTo>
                  <a:lnTo>
                    <a:pt x="140249" y="257221"/>
                  </a:lnTo>
                  <a:lnTo>
                    <a:pt x="147260" y="254882"/>
                  </a:lnTo>
                  <a:lnTo>
                    <a:pt x="148033" y="256440"/>
                  </a:lnTo>
                  <a:lnTo>
                    <a:pt x="160259" y="254882"/>
                  </a:lnTo>
                  <a:lnTo>
                    <a:pt x="166996" y="252285"/>
                  </a:lnTo>
                  <a:lnTo>
                    <a:pt x="173508" y="250467"/>
                  </a:lnTo>
                  <a:lnTo>
                    <a:pt x="178449" y="248392"/>
                  </a:lnTo>
                  <a:lnTo>
                    <a:pt x="181293" y="248132"/>
                  </a:lnTo>
                  <a:lnTo>
                    <a:pt x="187006" y="245534"/>
                  </a:lnTo>
                  <a:lnTo>
                    <a:pt x="195315" y="241378"/>
                  </a:lnTo>
                  <a:lnTo>
                    <a:pt x="197137" y="239822"/>
                  </a:lnTo>
                  <a:lnTo>
                    <a:pt x="206767" y="254884"/>
                  </a:lnTo>
                  <a:lnTo>
                    <a:pt x="213504" y="265531"/>
                  </a:lnTo>
                  <a:lnTo>
                    <a:pt x="222611" y="279563"/>
                  </a:lnTo>
                  <a:lnTo>
                    <a:pt x="229622" y="290213"/>
                  </a:lnTo>
                  <a:lnTo>
                    <a:pt x="247287" y="317997"/>
                  </a:lnTo>
                  <a:lnTo>
                    <a:pt x="256369" y="315129"/>
                  </a:lnTo>
                  <a:lnTo>
                    <a:pt x="261584" y="326552"/>
                  </a:lnTo>
                  <a:lnTo>
                    <a:pt x="265202" y="325006"/>
                  </a:lnTo>
                  <a:lnTo>
                    <a:pt x="274309" y="323709"/>
                  </a:lnTo>
                  <a:lnTo>
                    <a:pt x="281320" y="321365"/>
                  </a:lnTo>
                  <a:lnTo>
                    <a:pt x="290925" y="316950"/>
                  </a:lnTo>
                  <a:lnTo>
                    <a:pt x="291200" y="319818"/>
                  </a:lnTo>
                  <a:lnTo>
                    <a:pt x="289628" y="326552"/>
                  </a:lnTo>
                  <a:lnTo>
                    <a:pt x="292223" y="331491"/>
                  </a:lnTo>
                  <a:lnTo>
                    <a:pt x="292498" y="333835"/>
                  </a:lnTo>
                  <a:lnTo>
                    <a:pt x="287034" y="335381"/>
                  </a:lnTo>
                  <a:lnTo>
                    <a:pt x="287807" y="339297"/>
                  </a:lnTo>
                  <a:lnTo>
                    <a:pt x="289903" y="345782"/>
                  </a:lnTo>
                  <a:lnTo>
                    <a:pt x="291200" y="352541"/>
                  </a:lnTo>
                  <a:lnTo>
                    <a:pt x="295866" y="350969"/>
                  </a:lnTo>
                  <a:lnTo>
                    <a:pt x="296914" y="355658"/>
                  </a:lnTo>
                  <a:lnTo>
                    <a:pt x="316899" y="362393"/>
                  </a:lnTo>
                  <a:lnTo>
                    <a:pt x="313531" y="367082"/>
                  </a:lnTo>
                  <a:lnTo>
                    <a:pt x="313282" y="371746"/>
                  </a:lnTo>
                  <a:lnTo>
                    <a:pt x="312233" y="375636"/>
                  </a:lnTo>
                  <a:lnTo>
                    <a:pt x="312483" y="378754"/>
                  </a:lnTo>
                  <a:lnTo>
                    <a:pt x="314055" y="382645"/>
                  </a:lnTo>
                  <a:lnTo>
                    <a:pt x="318721" y="388880"/>
                  </a:lnTo>
                  <a:lnTo>
                    <a:pt x="314305" y="391474"/>
                  </a:lnTo>
                  <a:lnTo>
                    <a:pt x="315876" y="395390"/>
                  </a:lnTo>
                  <a:lnTo>
                    <a:pt x="318197" y="396687"/>
                  </a:lnTo>
                  <a:lnTo>
                    <a:pt x="317423" y="398233"/>
                  </a:lnTo>
                  <a:lnTo>
                    <a:pt x="319245" y="401351"/>
                  </a:lnTo>
                  <a:lnTo>
                    <a:pt x="318995" y="402922"/>
                  </a:lnTo>
                  <a:lnTo>
                    <a:pt x="321840" y="404992"/>
                  </a:lnTo>
                  <a:lnTo>
                    <a:pt x="321840" y="406538"/>
                  </a:lnTo>
                  <a:lnTo>
                    <a:pt x="324958" y="408633"/>
                  </a:lnTo>
                  <a:lnTo>
                    <a:pt x="330946" y="405516"/>
                  </a:lnTo>
                  <a:lnTo>
                    <a:pt x="334065" y="404718"/>
                  </a:lnTo>
                  <a:lnTo>
                    <a:pt x="334564" y="402897"/>
                  </a:lnTo>
                  <a:lnTo>
                    <a:pt x="337434" y="403695"/>
                  </a:lnTo>
                  <a:lnTo>
                    <a:pt x="342374" y="397210"/>
                  </a:lnTo>
                  <a:lnTo>
                    <a:pt x="342374" y="394093"/>
                  </a:lnTo>
                  <a:lnTo>
                    <a:pt x="345992" y="392771"/>
                  </a:lnTo>
                  <a:lnTo>
                    <a:pt x="350408" y="390451"/>
                  </a:lnTo>
                  <a:lnTo>
                    <a:pt x="354325" y="391748"/>
                  </a:lnTo>
                  <a:lnTo>
                    <a:pt x="357169" y="391748"/>
                  </a:lnTo>
                  <a:lnTo>
                    <a:pt x="357943" y="395888"/>
                  </a:lnTo>
                  <a:lnTo>
                    <a:pt x="361336" y="395390"/>
                  </a:lnTo>
                  <a:lnTo>
                    <a:pt x="370693" y="401625"/>
                  </a:lnTo>
                  <a:lnTo>
                    <a:pt x="385239" y="400827"/>
                  </a:lnTo>
                  <a:lnTo>
                    <a:pt x="395094" y="404468"/>
                  </a:lnTo>
                  <a:lnTo>
                    <a:pt x="397714" y="403171"/>
                  </a:lnTo>
                  <a:lnTo>
                    <a:pt x="399261" y="401101"/>
                  </a:lnTo>
                  <a:lnTo>
                    <a:pt x="403428" y="399804"/>
                  </a:lnTo>
                  <a:lnTo>
                    <a:pt x="404975" y="401101"/>
                  </a:lnTo>
                  <a:lnTo>
                    <a:pt x="401607" y="409930"/>
                  </a:lnTo>
                  <a:lnTo>
                    <a:pt x="399261" y="409930"/>
                  </a:lnTo>
                  <a:lnTo>
                    <a:pt x="397714" y="411227"/>
                  </a:lnTo>
                  <a:lnTo>
                    <a:pt x="398488" y="414869"/>
                  </a:lnTo>
                  <a:lnTo>
                    <a:pt x="402629" y="417986"/>
                  </a:lnTo>
                  <a:lnTo>
                    <a:pt x="404451" y="421603"/>
                  </a:lnTo>
                  <a:lnTo>
                    <a:pt x="406023" y="430956"/>
                  </a:lnTo>
                  <a:lnTo>
                    <a:pt x="409142" y="438238"/>
                  </a:lnTo>
                  <a:lnTo>
                    <a:pt x="414082" y="440309"/>
                  </a:lnTo>
                  <a:lnTo>
                    <a:pt x="420295" y="447317"/>
                  </a:lnTo>
                  <a:lnTo>
                    <a:pt x="422915" y="453303"/>
                  </a:lnTo>
                  <a:lnTo>
                    <a:pt x="424736" y="459264"/>
                  </a:lnTo>
                  <a:lnTo>
                    <a:pt x="427056" y="462631"/>
                  </a:lnTo>
                  <a:lnTo>
                    <a:pt x="431747" y="463953"/>
                  </a:lnTo>
                  <a:lnTo>
                    <a:pt x="432271" y="461085"/>
                  </a:lnTo>
                  <a:lnTo>
                    <a:pt x="428878" y="456146"/>
                  </a:lnTo>
                  <a:lnTo>
                    <a:pt x="429152" y="453802"/>
                  </a:lnTo>
                  <a:lnTo>
                    <a:pt x="430699" y="451482"/>
                  </a:lnTo>
                  <a:lnTo>
                    <a:pt x="435115" y="449387"/>
                  </a:lnTo>
                  <a:lnTo>
                    <a:pt x="437985" y="448614"/>
                  </a:lnTo>
                  <a:lnTo>
                    <a:pt x="440829" y="449387"/>
                  </a:lnTo>
                  <a:lnTo>
                    <a:pt x="441877" y="451482"/>
                  </a:lnTo>
                  <a:lnTo>
                    <a:pt x="441079" y="454076"/>
                  </a:lnTo>
                  <a:lnTo>
                    <a:pt x="437710" y="459264"/>
                  </a:lnTo>
                  <a:lnTo>
                    <a:pt x="438758" y="462382"/>
                  </a:lnTo>
                  <a:lnTo>
                    <a:pt x="443948" y="464975"/>
                  </a:lnTo>
                  <a:lnTo>
                    <a:pt x="448364" y="468367"/>
                  </a:lnTo>
                  <a:lnTo>
                    <a:pt x="452007" y="468617"/>
                  </a:lnTo>
                  <a:lnTo>
                    <a:pt x="455899" y="465250"/>
                  </a:lnTo>
                  <a:lnTo>
                    <a:pt x="457970" y="466272"/>
                  </a:lnTo>
                  <a:lnTo>
                    <a:pt x="459542" y="471460"/>
                  </a:lnTo>
                  <a:lnTo>
                    <a:pt x="458743" y="473281"/>
                  </a:lnTo>
                  <a:lnTo>
                    <a:pt x="456148" y="474578"/>
                  </a:lnTo>
                  <a:lnTo>
                    <a:pt x="454602" y="479516"/>
                  </a:lnTo>
                  <a:lnTo>
                    <a:pt x="455899" y="481087"/>
                  </a:lnTo>
                  <a:lnTo>
                    <a:pt x="459018" y="480040"/>
                  </a:lnTo>
                  <a:lnTo>
                    <a:pt x="461363" y="475625"/>
                  </a:lnTo>
                  <a:lnTo>
                    <a:pt x="463434" y="474328"/>
                  </a:lnTo>
                  <a:lnTo>
                    <a:pt x="465780" y="475625"/>
                  </a:lnTo>
                  <a:lnTo>
                    <a:pt x="467077" y="478219"/>
                  </a:lnTo>
                  <a:lnTo>
                    <a:pt x="468898" y="487048"/>
                  </a:lnTo>
                  <a:lnTo>
                    <a:pt x="468375" y="495354"/>
                  </a:lnTo>
                  <a:lnTo>
                    <a:pt x="470446" y="498995"/>
                  </a:lnTo>
                  <a:lnTo>
                    <a:pt x="473564" y="500566"/>
                  </a:lnTo>
                  <a:lnTo>
                    <a:pt x="473315" y="502636"/>
                  </a:lnTo>
                  <a:lnTo>
                    <a:pt x="470196" y="505754"/>
                  </a:lnTo>
                  <a:lnTo>
                    <a:pt x="468100" y="506527"/>
                  </a:lnTo>
                  <a:lnTo>
                    <a:pt x="465006" y="506028"/>
                  </a:lnTo>
                  <a:lnTo>
                    <a:pt x="462661" y="503160"/>
                  </a:lnTo>
                  <a:lnTo>
                    <a:pt x="459542" y="503933"/>
                  </a:lnTo>
                  <a:lnTo>
                    <a:pt x="460316" y="507575"/>
                  </a:lnTo>
                  <a:lnTo>
                    <a:pt x="462910" y="508348"/>
                  </a:lnTo>
                  <a:lnTo>
                    <a:pt x="466802" y="508622"/>
                  </a:lnTo>
                  <a:lnTo>
                    <a:pt x="468375" y="509645"/>
                  </a:lnTo>
                  <a:lnTo>
                    <a:pt x="469672" y="512264"/>
                  </a:lnTo>
                  <a:lnTo>
                    <a:pt x="471493" y="518225"/>
                  </a:lnTo>
                  <a:lnTo>
                    <a:pt x="471244" y="520569"/>
                  </a:lnTo>
                  <a:lnTo>
                    <a:pt x="468898" y="523163"/>
                  </a:lnTo>
                  <a:lnTo>
                    <a:pt x="469921" y="525508"/>
                  </a:lnTo>
                  <a:lnTo>
                    <a:pt x="474362" y="527303"/>
                  </a:lnTo>
                  <a:lnTo>
                    <a:pt x="475910" y="526281"/>
                  </a:lnTo>
                  <a:lnTo>
                    <a:pt x="475136" y="520295"/>
                  </a:lnTo>
                  <a:lnTo>
                    <a:pt x="477731" y="517975"/>
                  </a:lnTo>
                  <a:lnTo>
                    <a:pt x="481873" y="521093"/>
                  </a:lnTo>
                  <a:lnTo>
                    <a:pt x="484218" y="526006"/>
                  </a:lnTo>
                  <a:lnTo>
                    <a:pt x="486564" y="526804"/>
                  </a:lnTo>
                  <a:lnTo>
                    <a:pt x="488385" y="525233"/>
                  </a:lnTo>
                  <a:lnTo>
                    <a:pt x="493574" y="523163"/>
                  </a:lnTo>
                  <a:lnTo>
                    <a:pt x="497467" y="523936"/>
                  </a:lnTo>
                  <a:lnTo>
                    <a:pt x="498764" y="526281"/>
                  </a:lnTo>
                  <a:lnTo>
                    <a:pt x="499288" y="529922"/>
                  </a:lnTo>
                  <a:lnTo>
                    <a:pt x="500835" y="532242"/>
                  </a:lnTo>
                  <a:lnTo>
                    <a:pt x="502931" y="531743"/>
                  </a:lnTo>
                  <a:lnTo>
                    <a:pt x="507597" y="528101"/>
                  </a:lnTo>
                  <a:lnTo>
                    <a:pt x="512013" y="523936"/>
                  </a:lnTo>
                  <a:lnTo>
                    <a:pt x="510192" y="516678"/>
                  </a:lnTo>
                  <a:lnTo>
                    <a:pt x="513061" y="515631"/>
                  </a:lnTo>
                  <a:lnTo>
                    <a:pt x="517727" y="519522"/>
                  </a:lnTo>
                  <a:lnTo>
                    <a:pt x="522667" y="522914"/>
                  </a:lnTo>
                  <a:lnTo>
                    <a:pt x="528131" y="525508"/>
                  </a:lnTo>
                  <a:lnTo>
                    <a:pt x="535666" y="527578"/>
                  </a:lnTo>
                  <a:lnTo>
                    <a:pt x="546046" y="531468"/>
                  </a:lnTo>
                  <a:lnTo>
                    <a:pt x="551235" y="537978"/>
                  </a:lnTo>
                  <a:lnTo>
                    <a:pt x="557748" y="542392"/>
                  </a:lnTo>
                  <a:lnTo>
                    <a:pt x="565532" y="547056"/>
                  </a:lnTo>
                  <a:lnTo>
                    <a:pt x="570722" y="551222"/>
                  </a:lnTo>
                  <a:lnTo>
                    <a:pt x="573067" y="548628"/>
                  </a:lnTo>
                  <a:lnTo>
                    <a:pt x="577733" y="545510"/>
                  </a:lnTo>
                  <a:lnTo>
                    <a:pt x="580353" y="545760"/>
                  </a:lnTo>
                  <a:lnTo>
                    <a:pt x="580602" y="543415"/>
                  </a:lnTo>
                  <a:lnTo>
                    <a:pt x="583721" y="539275"/>
                  </a:lnTo>
                  <a:lnTo>
                    <a:pt x="583721" y="537180"/>
                  </a:lnTo>
                  <a:lnTo>
                    <a:pt x="589185" y="534337"/>
                  </a:lnTo>
                  <a:lnTo>
                    <a:pt x="591780" y="533564"/>
                  </a:lnTo>
                  <a:lnTo>
                    <a:pt x="594899" y="530446"/>
                  </a:lnTo>
                  <a:lnTo>
                    <a:pt x="595398" y="524460"/>
                  </a:lnTo>
                  <a:lnTo>
                    <a:pt x="602159" y="520320"/>
                  </a:lnTo>
                  <a:lnTo>
                    <a:pt x="609695" y="522914"/>
                  </a:lnTo>
                  <a:lnTo>
                    <a:pt x="612813" y="522639"/>
                  </a:lnTo>
                  <a:lnTo>
                    <a:pt x="616706" y="526031"/>
                  </a:lnTo>
                  <a:lnTo>
                    <a:pt x="617479" y="525508"/>
                  </a:lnTo>
                  <a:lnTo>
                    <a:pt x="632026" y="510692"/>
                  </a:lnTo>
                  <a:lnTo>
                    <a:pt x="631252" y="509670"/>
                  </a:lnTo>
                  <a:lnTo>
                    <a:pt x="631002" y="500841"/>
                  </a:lnTo>
                  <a:lnTo>
                    <a:pt x="629705" y="493558"/>
                  </a:lnTo>
                  <a:lnTo>
                    <a:pt x="631526" y="493059"/>
                  </a:lnTo>
                  <a:lnTo>
                    <a:pt x="628133" y="480589"/>
                  </a:lnTo>
                  <a:lnTo>
                    <a:pt x="612813" y="474603"/>
                  </a:lnTo>
                  <a:lnTo>
                    <a:pt x="598517" y="468367"/>
                  </a:lnTo>
                  <a:lnTo>
                    <a:pt x="596695" y="465250"/>
                  </a:lnTo>
                  <a:lnTo>
                    <a:pt x="591505" y="453054"/>
                  </a:lnTo>
                  <a:lnTo>
                    <a:pt x="589160" y="444224"/>
                  </a:lnTo>
                  <a:lnTo>
                    <a:pt x="592279" y="439560"/>
                  </a:lnTo>
                  <a:lnTo>
                    <a:pt x="592554" y="436692"/>
                  </a:lnTo>
                  <a:lnTo>
                    <a:pt x="590732" y="431230"/>
                  </a:lnTo>
                  <a:lnTo>
                    <a:pt x="586316" y="426317"/>
                  </a:lnTo>
                  <a:lnTo>
                    <a:pt x="585268" y="421378"/>
                  </a:lnTo>
                  <a:lnTo>
                    <a:pt x="583721" y="417986"/>
                  </a:lnTo>
                  <a:lnTo>
                    <a:pt x="586316" y="414370"/>
                  </a:lnTo>
                  <a:lnTo>
                    <a:pt x="585019" y="409681"/>
                  </a:lnTo>
                  <a:lnTo>
                    <a:pt x="587090" y="408908"/>
                  </a:lnTo>
                  <a:lnTo>
                    <a:pt x="584245" y="399305"/>
                  </a:lnTo>
                  <a:lnTo>
                    <a:pt x="580328" y="387857"/>
                  </a:lnTo>
                  <a:lnTo>
                    <a:pt x="576186" y="377482"/>
                  </a:lnTo>
                  <a:lnTo>
                    <a:pt x="572294" y="369426"/>
                  </a:lnTo>
                  <a:lnTo>
                    <a:pt x="569175" y="363715"/>
                  </a:lnTo>
                  <a:lnTo>
                    <a:pt x="574889" y="362941"/>
                  </a:lnTo>
                  <a:lnTo>
                    <a:pt x="578781" y="361370"/>
                  </a:lnTo>
                  <a:lnTo>
                    <a:pt x="583721" y="356706"/>
                  </a:lnTo>
                  <a:lnTo>
                    <a:pt x="590982" y="352815"/>
                  </a:lnTo>
                  <a:lnTo>
                    <a:pt x="592554" y="355933"/>
                  </a:lnTo>
                  <a:lnTo>
                    <a:pt x="594375" y="355658"/>
                  </a:lnTo>
                  <a:lnTo>
                    <a:pt x="598791" y="360871"/>
                  </a:lnTo>
                  <a:lnTo>
                    <a:pt x="601636" y="365785"/>
                  </a:lnTo>
                  <a:lnTo>
                    <a:pt x="604754" y="368902"/>
                  </a:lnTo>
                  <a:lnTo>
                    <a:pt x="612539" y="375412"/>
                  </a:lnTo>
                  <a:lnTo>
                    <a:pt x="618003" y="381897"/>
                  </a:lnTo>
                  <a:lnTo>
                    <a:pt x="620598" y="385787"/>
                  </a:lnTo>
                  <a:lnTo>
                    <a:pt x="625289" y="390202"/>
                  </a:lnTo>
                  <a:lnTo>
                    <a:pt x="623717" y="384490"/>
                  </a:lnTo>
                  <a:lnTo>
                    <a:pt x="615658" y="369177"/>
                  </a:lnTo>
                  <a:lnTo>
                    <a:pt x="614111" y="365785"/>
                  </a:lnTo>
                  <a:lnTo>
                    <a:pt x="619301" y="361644"/>
                  </a:lnTo>
                  <a:lnTo>
                    <a:pt x="621896" y="360597"/>
                  </a:lnTo>
                  <a:lnTo>
                    <a:pt x="620074" y="353838"/>
                  </a:lnTo>
                  <a:lnTo>
                    <a:pt x="615658" y="347104"/>
                  </a:lnTo>
                  <a:lnTo>
                    <a:pt x="611766" y="343712"/>
                  </a:lnTo>
                  <a:lnTo>
                    <a:pt x="618003" y="340594"/>
                  </a:lnTo>
                  <a:lnTo>
                    <a:pt x="621646" y="337227"/>
                  </a:lnTo>
                  <a:lnTo>
                    <a:pt x="625289" y="333062"/>
                  </a:lnTo>
                  <a:lnTo>
                    <a:pt x="626586" y="333586"/>
                  </a:lnTo>
                  <a:lnTo>
                    <a:pt x="632300" y="332289"/>
                  </a:lnTo>
                  <a:lnTo>
                    <a:pt x="635145" y="329445"/>
                  </a:lnTo>
                  <a:lnTo>
                    <a:pt x="638538" y="328149"/>
                  </a:lnTo>
                  <a:lnTo>
                    <a:pt x="641906" y="329171"/>
                  </a:lnTo>
                  <a:lnTo>
                    <a:pt x="645274" y="328149"/>
                  </a:lnTo>
                  <a:lnTo>
                    <a:pt x="647370" y="325530"/>
                  </a:lnTo>
                  <a:lnTo>
                    <a:pt x="649441" y="321639"/>
                  </a:lnTo>
                  <a:lnTo>
                    <a:pt x="653858" y="332039"/>
                  </a:lnTo>
                  <a:lnTo>
                    <a:pt x="656727" y="331516"/>
                  </a:lnTo>
                  <a:lnTo>
                    <a:pt x="666333" y="330992"/>
                  </a:lnTo>
                  <a:lnTo>
                    <a:pt x="677511" y="329695"/>
                  </a:lnTo>
                  <a:lnTo>
                    <a:pt x="682700" y="329695"/>
                  </a:lnTo>
                  <a:lnTo>
                    <a:pt x="684771" y="335930"/>
                  </a:lnTo>
                  <a:lnTo>
                    <a:pt x="685021" y="338275"/>
                  </a:lnTo>
                  <a:lnTo>
                    <a:pt x="698294" y="337227"/>
                  </a:lnTo>
                  <a:lnTo>
                    <a:pt x="717257" y="337751"/>
                  </a:lnTo>
                  <a:lnTo>
                    <a:pt x="722696" y="337227"/>
                  </a:lnTo>
                  <a:lnTo>
                    <a:pt x="721922" y="334384"/>
                  </a:lnTo>
                  <a:lnTo>
                    <a:pt x="722696" y="331266"/>
                  </a:lnTo>
                  <a:lnTo>
                    <a:pt x="721673" y="325804"/>
                  </a:lnTo>
                  <a:lnTo>
                    <a:pt x="718280" y="325031"/>
                  </a:lnTo>
                  <a:lnTo>
                    <a:pt x="717257" y="320866"/>
                  </a:lnTo>
                  <a:lnTo>
                    <a:pt x="718804" y="319569"/>
                  </a:lnTo>
                  <a:lnTo>
                    <a:pt x="717257" y="316975"/>
                  </a:lnTo>
                  <a:lnTo>
                    <a:pt x="716982" y="310740"/>
                  </a:lnTo>
                  <a:lnTo>
                    <a:pt x="720101" y="305028"/>
                  </a:lnTo>
                  <a:lnTo>
                    <a:pt x="718804" y="302160"/>
                  </a:lnTo>
                  <a:lnTo>
                    <a:pt x="720625" y="299042"/>
                  </a:lnTo>
                  <a:lnTo>
                    <a:pt x="721673" y="289964"/>
                  </a:lnTo>
                  <a:lnTo>
                    <a:pt x="723220" y="287893"/>
                  </a:lnTo>
                  <a:lnTo>
                    <a:pt x="725566" y="290737"/>
                  </a:lnTo>
                  <a:lnTo>
                    <a:pt x="727636" y="291510"/>
                  </a:lnTo>
                  <a:lnTo>
                    <a:pt x="731279" y="291784"/>
                  </a:lnTo>
                  <a:lnTo>
                    <a:pt x="737242" y="294378"/>
                  </a:lnTo>
                  <a:lnTo>
                    <a:pt x="746873" y="293854"/>
                  </a:lnTo>
                  <a:lnTo>
                    <a:pt x="748420" y="292034"/>
                  </a:lnTo>
                  <a:lnTo>
                    <a:pt x="765561" y="291261"/>
                  </a:lnTo>
                  <a:lnTo>
                    <a:pt x="777013" y="291510"/>
                  </a:lnTo>
                  <a:lnTo>
                    <a:pt x="781680" y="293605"/>
                  </a:lnTo>
                  <a:lnTo>
                    <a:pt x="786620" y="285025"/>
                  </a:lnTo>
                  <a:lnTo>
                    <a:pt x="784798" y="281135"/>
                  </a:lnTo>
                  <a:lnTo>
                    <a:pt x="785571" y="276969"/>
                  </a:lnTo>
                  <a:lnTo>
                    <a:pt x="788441" y="278541"/>
                  </a:lnTo>
                  <a:lnTo>
                    <a:pt x="792857" y="278541"/>
                  </a:lnTo>
                  <a:lnTo>
                    <a:pt x="795701" y="276969"/>
                  </a:lnTo>
                  <a:lnTo>
                    <a:pt x="798047" y="277244"/>
                  </a:lnTo>
                  <a:lnTo>
                    <a:pt x="801415" y="279314"/>
                  </a:lnTo>
                  <a:lnTo>
                    <a:pt x="803760" y="278266"/>
                  </a:lnTo>
                  <a:lnTo>
                    <a:pt x="806106" y="280361"/>
                  </a:lnTo>
                  <a:lnTo>
                    <a:pt x="809749" y="278541"/>
                  </a:lnTo>
                  <a:lnTo>
                    <a:pt x="811046" y="276446"/>
                  </a:lnTo>
                  <a:lnTo>
                    <a:pt x="819355" y="274375"/>
                  </a:lnTo>
                  <a:lnTo>
                    <a:pt x="826890" y="268664"/>
                  </a:lnTo>
                  <a:lnTo>
                    <a:pt x="839365" y="259575"/>
                  </a:lnTo>
                  <a:lnTo>
                    <a:pt x="851042" y="252564"/>
                  </a:lnTo>
                  <a:lnTo>
                    <a:pt x="861945" y="242436"/>
                  </a:lnTo>
                  <a:lnTo>
                    <a:pt x="871302" y="235944"/>
                  </a:lnTo>
                  <a:lnTo>
                    <a:pt x="887146" y="233607"/>
                  </a:lnTo>
                  <a:lnTo>
                    <a:pt x="909252" y="228930"/>
                  </a:lnTo>
                  <a:lnTo>
                    <a:pt x="909252" y="222698"/>
                  </a:lnTo>
                  <a:lnTo>
                    <a:pt x="930535" y="223216"/>
                  </a:lnTo>
                  <a:lnTo>
                    <a:pt x="937820" y="196988"/>
                  </a:lnTo>
                  <a:lnTo>
                    <a:pt x="950819" y="170498"/>
                  </a:lnTo>
                  <a:lnTo>
                    <a:pt x="963020" y="144530"/>
                  </a:lnTo>
                  <a:lnTo>
                    <a:pt x="967686" y="142971"/>
                  </a:lnTo>
                  <a:lnTo>
                    <a:pt x="981983" y="138816"/>
                  </a:lnTo>
                  <a:lnTo>
                    <a:pt x="986399" y="138816"/>
                  </a:lnTo>
                  <a:lnTo>
                    <a:pt x="990566" y="136997"/>
                  </a:lnTo>
                  <a:lnTo>
                    <a:pt x="996529" y="140634"/>
                  </a:lnTo>
                  <a:lnTo>
                    <a:pt x="1017063" y="148166"/>
                  </a:lnTo>
                  <a:lnTo>
                    <a:pt x="1024598" y="151541"/>
                  </a:lnTo>
                  <a:lnTo>
                    <a:pt x="1037323" y="147904"/>
                  </a:lnTo>
                  <a:lnTo>
                    <a:pt x="1062773" y="138816"/>
                  </a:lnTo>
                  <a:lnTo>
                    <a:pt x="1082010" y="140374"/>
                  </a:lnTo>
                  <a:lnTo>
                    <a:pt x="1099924" y="122195"/>
                  </a:lnTo>
                  <a:lnTo>
                    <a:pt x="1112924" y="136219"/>
                  </a:lnTo>
                  <a:lnTo>
                    <a:pt x="1117340" y="149204"/>
                  </a:lnTo>
                  <a:lnTo>
                    <a:pt x="1119685" y="156736"/>
                  </a:lnTo>
                  <a:lnTo>
                    <a:pt x="1124601" y="184523"/>
                  </a:lnTo>
                  <a:lnTo>
                    <a:pt x="1127470" y="200365"/>
                  </a:lnTo>
                  <a:lnTo>
                    <a:pt x="1129291" y="220620"/>
                  </a:lnTo>
                  <a:lnTo>
                    <a:pt x="1131637" y="237241"/>
                  </a:lnTo>
                  <a:lnTo>
                    <a:pt x="1140968" y="237241"/>
                  </a:lnTo>
                  <a:lnTo>
                    <a:pt x="1148504" y="239059"/>
                  </a:lnTo>
                  <a:lnTo>
                    <a:pt x="1156562" y="238281"/>
                  </a:lnTo>
                  <a:lnTo>
                    <a:pt x="1162550" y="244252"/>
                  </a:lnTo>
                  <a:lnTo>
                    <a:pt x="1164621" y="245292"/>
                  </a:lnTo>
                  <a:lnTo>
                    <a:pt x="1166692" y="248928"/>
                  </a:lnTo>
                  <a:lnTo>
                    <a:pt x="1169562" y="248147"/>
                  </a:lnTo>
                  <a:lnTo>
                    <a:pt x="1174227" y="248147"/>
                  </a:lnTo>
                  <a:lnTo>
                    <a:pt x="1175001" y="251006"/>
                  </a:lnTo>
                  <a:lnTo>
                    <a:pt x="1179442" y="252303"/>
                  </a:lnTo>
                  <a:lnTo>
                    <a:pt x="1182286" y="253602"/>
                  </a:lnTo>
                  <a:lnTo>
                    <a:pt x="1182286" y="256458"/>
                  </a:lnTo>
                  <a:lnTo>
                    <a:pt x="1187226" y="255939"/>
                  </a:lnTo>
                  <a:lnTo>
                    <a:pt x="1187751" y="257498"/>
                  </a:lnTo>
                  <a:lnTo>
                    <a:pt x="1190345" y="256198"/>
                  </a:lnTo>
                  <a:lnTo>
                    <a:pt x="1194761" y="256198"/>
                  </a:lnTo>
                  <a:lnTo>
                    <a:pt x="1205914" y="250746"/>
                  </a:lnTo>
                  <a:lnTo>
                    <a:pt x="1207212" y="253083"/>
                  </a:lnTo>
                  <a:lnTo>
                    <a:pt x="1207736" y="257757"/>
                  </a:lnTo>
                  <a:lnTo>
                    <a:pt x="1206439" y="259054"/>
                  </a:lnTo>
                  <a:lnTo>
                    <a:pt x="1207486" y="262172"/>
                  </a:lnTo>
                  <a:lnTo>
                    <a:pt x="1212152" y="265549"/>
                  </a:lnTo>
                  <a:lnTo>
                    <a:pt x="1212676" y="273852"/>
                  </a:lnTo>
                  <a:lnTo>
                    <a:pt x="1210855" y="277244"/>
                  </a:lnTo>
                  <a:lnTo>
                    <a:pt x="1211628" y="278790"/>
                  </a:lnTo>
                  <a:lnTo>
                    <a:pt x="1208784" y="280860"/>
                  </a:lnTo>
                  <a:lnTo>
                    <a:pt x="1208260" y="282681"/>
                  </a:lnTo>
                  <a:lnTo>
                    <a:pt x="1208260" y="287893"/>
                  </a:lnTo>
                  <a:lnTo>
                    <a:pt x="1207212" y="290213"/>
                  </a:lnTo>
                  <a:lnTo>
                    <a:pt x="1208509" y="293331"/>
                  </a:lnTo>
                  <a:lnTo>
                    <a:pt x="1204892" y="299566"/>
                  </a:lnTo>
                  <a:lnTo>
                    <a:pt x="1205914" y="301137"/>
                  </a:lnTo>
                  <a:lnTo>
                    <a:pt x="1211379" y="303981"/>
                  </a:lnTo>
                  <a:lnTo>
                    <a:pt x="1214223" y="307622"/>
                  </a:lnTo>
                  <a:lnTo>
                    <a:pt x="1217866" y="308919"/>
                  </a:lnTo>
                  <a:lnTo>
                    <a:pt x="1220461" y="303457"/>
                  </a:lnTo>
                  <a:lnTo>
                    <a:pt x="1223854" y="305278"/>
                  </a:lnTo>
                  <a:lnTo>
                    <a:pt x="1245661" y="309443"/>
                  </a:lnTo>
                  <a:lnTo>
                    <a:pt x="1253720" y="307098"/>
                  </a:lnTo>
                  <a:lnTo>
                    <a:pt x="1281266" y="243214"/>
                  </a:lnTo>
                  <a:lnTo>
                    <a:pt x="1293741" y="207376"/>
                  </a:lnTo>
                  <a:lnTo>
                    <a:pt x="1295038" y="202702"/>
                  </a:lnTo>
                  <a:lnTo>
                    <a:pt x="1295537" y="196210"/>
                  </a:lnTo>
                  <a:lnTo>
                    <a:pt x="1309060" y="194130"/>
                  </a:lnTo>
                  <a:lnTo>
                    <a:pt x="1311905" y="193092"/>
                  </a:lnTo>
                  <a:lnTo>
                    <a:pt x="1316072" y="190755"/>
                  </a:lnTo>
                  <a:lnTo>
                    <a:pt x="1320238" y="187378"/>
                  </a:lnTo>
                  <a:lnTo>
                    <a:pt x="1317893" y="177771"/>
                  </a:lnTo>
                  <a:lnTo>
                    <a:pt x="1317643" y="165824"/>
                  </a:lnTo>
                  <a:lnTo>
                    <a:pt x="1317119" y="156736"/>
                  </a:lnTo>
                  <a:lnTo>
                    <a:pt x="1317369" y="142452"/>
                  </a:lnTo>
                  <a:lnTo>
                    <a:pt x="1316870" y="140893"/>
                  </a:lnTo>
                  <a:lnTo>
                    <a:pt x="1292967" y="97264"/>
                  </a:lnTo>
                  <a:lnTo>
                    <a:pt x="1297109" y="90772"/>
                  </a:lnTo>
                  <a:lnTo>
                    <a:pt x="1309834" y="70255"/>
                  </a:lnTo>
                  <a:lnTo>
                    <a:pt x="1296860" y="52597"/>
                  </a:lnTo>
                  <a:lnTo>
                    <a:pt x="1293741" y="48182"/>
                  </a:lnTo>
                  <a:lnTo>
                    <a:pt x="1285931" y="37535"/>
                  </a:lnTo>
                  <a:lnTo>
                    <a:pt x="1302049" y="35976"/>
                  </a:lnTo>
                  <a:lnTo>
                    <a:pt x="1308287" y="34936"/>
                  </a:lnTo>
                  <a:lnTo>
                    <a:pt x="1327000" y="15459"/>
                  </a:lnTo>
                  <a:lnTo>
                    <a:pt x="1331915" y="10267"/>
                  </a:lnTo>
                  <a:lnTo>
                    <a:pt x="1343367" y="8189"/>
                  </a:lnTo>
                  <a:lnTo>
                    <a:pt x="1359984" y="5590"/>
                  </a:lnTo>
                  <a:lnTo>
                    <a:pt x="1372460" y="3513"/>
                  </a:lnTo>
                  <a:lnTo>
                    <a:pt x="1399207" y="-383"/>
                  </a:lnTo>
                  <a:lnTo>
                    <a:pt x="1402076" y="1956"/>
                  </a:lnTo>
                  <a:lnTo>
                    <a:pt x="1436109" y="27925"/>
                  </a:lnTo>
                  <a:lnTo>
                    <a:pt x="1444168" y="35457"/>
                  </a:lnTo>
                  <a:lnTo>
                    <a:pt x="1480796" y="67140"/>
                  </a:lnTo>
                  <a:lnTo>
                    <a:pt x="1488331" y="65840"/>
                  </a:lnTo>
                  <a:lnTo>
                    <a:pt x="1505471" y="63503"/>
                  </a:lnTo>
                  <a:lnTo>
                    <a:pt x="1518720" y="54415"/>
                  </a:lnTo>
                  <a:lnTo>
                    <a:pt x="1534838" y="42987"/>
                  </a:lnTo>
                  <a:lnTo>
                    <a:pt x="1555622" y="22470"/>
                  </a:lnTo>
                  <a:lnTo>
                    <a:pt x="1557419" y="20393"/>
                  </a:lnTo>
                  <a:lnTo>
                    <a:pt x="1583417" y="35457"/>
                  </a:lnTo>
                  <a:lnTo>
                    <a:pt x="1606796" y="48701"/>
                  </a:lnTo>
                  <a:lnTo>
                    <a:pt x="1623937" y="47663"/>
                  </a:lnTo>
                  <a:lnTo>
                    <a:pt x="1629651" y="49738"/>
                  </a:lnTo>
                  <a:lnTo>
                    <a:pt x="1680824" y="71814"/>
                  </a:lnTo>
                  <a:lnTo>
                    <a:pt x="1722392" y="89472"/>
                  </a:lnTo>
                  <a:lnTo>
                    <a:pt x="1732273" y="93887"/>
                  </a:lnTo>
                  <a:lnTo>
                    <a:pt x="1746046" y="96486"/>
                  </a:lnTo>
                  <a:lnTo>
                    <a:pt x="1770472" y="107133"/>
                  </a:lnTo>
                  <a:lnTo>
                    <a:pt x="1798516" y="115703"/>
                  </a:lnTo>
                  <a:lnTo>
                    <a:pt x="1799290" y="115703"/>
                  </a:lnTo>
                  <a:lnTo>
                    <a:pt x="1821396" y="109470"/>
                  </a:lnTo>
                  <a:lnTo>
                    <a:pt x="1826312" y="121676"/>
                  </a:lnTo>
                  <a:lnTo>
                    <a:pt x="1834894" y="144789"/>
                  </a:lnTo>
                  <a:lnTo>
                    <a:pt x="1836442" y="148685"/>
                  </a:lnTo>
                  <a:lnTo>
                    <a:pt x="1841656" y="156736"/>
                  </a:lnTo>
                  <a:lnTo>
                    <a:pt x="1843977" y="159851"/>
                  </a:lnTo>
                  <a:lnTo>
                    <a:pt x="1846072" y="161150"/>
                  </a:lnTo>
                  <a:lnTo>
                    <a:pt x="1847370" y="165565"/>
                  </a:lnTo>
                  <a:lnTo>
                    <a:pt x="1847370" y="169461"/>
                  </a:lnTo>
                  <a:lnTo>
                    <a:pt x="1850489" y="173875"/>
                  </a:lnTo>
                  <a:lnTo>
                    <a:pt x="1851511" y="176990"/>
                  </a:lnTo>
                  <a:lnTo>
                    <a:pt x="1854131" y="189456"/>
                  </a:lnTo>
                  <a:lnTo>
                    <a:pt x="1855679" y="189715"/>
                  </a:lnTo>
                  <a:lnTo>
                    <a:pt x="1857225" y="192312"/>
                  </a:lnTo>
                  <a:lnTo>
                    <a:pt x="1863463" y="197766"/>
                  </a:lnTo>
                  <a:lnTo>
                    <a:pt x="1866332" y="196986"/>
                  </a:lnTo>
                  <a:lnTo>
                    <a:pt x="1868678" y="197766"/>
                  </a:lnTo>
                  <a:lnTo>
                    <a:pt x="1873593" y="202700"/>
                  </a:lnTo>
                  <a:lnTo>
                    <a:pt x="1877510" y="204518"/>
                  </a:lnTo>
                  <a:lnTo>
                    <a:pt x="1878284" y="206336"/>
                  </a:lnTo>
                  <a:lnTo>
                    <a:pt x="1882450" y="207114"/>
                  </a:lnTo>
                  <a:lnTo>
                    <a:pt x="1883748" y="208414"/>
                  </a:lnTo>
                  <a:lnTo>
                    <a:pt x="1887116" y="207374"/>
                  </a:lnTo>
                  <a:lnTo>
                    <a:pt x="1891008" y="208673"/>
                  </a:lnTo>
                  <a:lnTo>
                    <a:pt x="1894377" y="207636"/>
                  </a:lnTo>
                  <a:lnTo>
                    <a:pt x="1897770" y="205817"/>
                  </a:lnTo>
                  <a:lnTo>
                    <a:pt x="1900116" y="207636"/>
                  </a:lnTo>
                  <a:lnTo>
                    <a:pt x="1902710" y="205558"/>
                  </a:lnTo>
                  <a:lnTo>
                    <a:pt x="1904008" y="206336"/>
                  </a:lnTo>
                  <a:lnTo>
                    <a:pt x="1907900" y="205296"/>
                  </a:lnTo>
                  <a:lnTo>
                    <a:pt x="1911019" y="205296"/>
                  </a:lnTo>
                  <a:lnTo>
                    <a:pt x="1920375" y="200622"/>
                  </a:lnTo>
                  <a:lnTo>
                    <a:pt x="1920874" y="199325"/>
                  </a:lnTo>
                  <a:lnTo>
                    <a:pt x="1928409" y="195948"/>
                  </a:lnTo>
                  <a:lnTo>
                    <a:pt x="1930754" y="194130"/>
                  </a:lnTo>
                  <a:lnTo>
                    <a:pt x="1931528" y="190493"/>
                  </a:lnTo>
                  <a:lnTo>
                    <a:pt x="1933349" y="190493"/>
                  </a:lnTo>
                  <a:lnTo>
                    <a:pt x="1936468" y="188678"/>
                  </a:lnTo>
                  <a:lnTo>
                    <a:pt x="1935969" y="186860"/>
                  </a:lnTo>
                  <a:lnTo>
                    <a:pt x="1939862" y="182964"/>
                  </a:lnTo>
                  <a:lnTo>
                    <a:pt x="1941408" y="180367"/>
                  </a:lnTo>
                  <a:lnTo>
                    <a:pt x="1945825" y="179068"/>
                  </a:lnTo>
                  <a:lnTo>
                    <a:pt x="1946349" y="176990"/>
                  </a:lnTo>
                  <a:lnTo>
                    <a:pt x="1951015" y="177771"/>
                  </a:lnTo>
                  <a:lnTo>
                    <a:pt x="1956479" y="177250"/>
                  </a:lnTo>
                  <a:lnTo>
                    <a:pt x="1958300" y="174654"/>
                  </a:lnTo>
                  <a:lnTo>
                    <a:pt x="1960895" y="175432"/>
                  </a:lnTo>
                  <a:lnTo>
                    <a:pt x="1962193" y="173616"/>
                  </a:lnTo>
                  <a:lnTo>
                    <a:pt x="1961943" y="169720"/>
                  </a:lnTo>
                  <a:lnTo>
                    <a:pt x="1965311" y="163487"/>
                  </a:lnTo>
                  <a:lnTo>
                    <a:pt x="1967382" y="162447"/>
                  </a:lnTo>
                  <a:lnTo>
                    <a:pt x="1967906" y="156736"/>
                  </a:lnTo>
                  <a:lnTo>
                    <a:pt x="1974144" y="157773"/>
                  </a:lnTo>
                  <a:lnTo>
                    <a:pt x="1976988" y="160629"/>
                  </a:lnTo>
                  <a:lnTo>
                    <a:pt x="1978560" y="161150"/>
                  </a:lnTo>
                  <a:lnTo>
                    <a:pt x="1981928" y="168421"/>
                  </a:lnTo>
                  <a:lnTo>
                    <a:pt x="1984274" y="169461"/>
                  </a:lnTo>
                  <a:lnTo>
                    <a:pt x="1985821" y="172835"/>
                  </a:lnTo>
                  <a:lnTo>
                    <a:pt x="1987143" y="174394"/>
                  </a:lnTo>
                  <a:lnTo>
                    <a:pt x="1987393" y="176990"/>
                  </a:lnTo>
                  <a:lnTo>
                    <a:pt x="1988939" y="178809"/>
                  </a:lnTo>
                  <a:lnTo>
                    <a:pt x="1989738" y="183483"/>
                  </a:lnTo>
                  <a:lnTo>
                    <a:pt x="1988939" y="185820"/>
                  </a:lnTo>
                  <a:lnTo>
                    <a:pt x="1990512" y="192574"/>
                  </a:lnTo>
                  <a:lnTo>
                    <a:pt x="1993631" y="197248"/>
                  </a:lnTo>
                  <a:lnTo>
                    <a:pt x="1998571" y="199325"/>
                  </a:lnTo>
                  <a:lnTo>
                    <a:pt x="1999344" y="198545"/>
                  </a:lnTo>
                  <a:lnTo>
                    <a:pt x="2004808" y="199844"/>
                  </a:lnTo>
                  <a:lnTo>
                    <a:pt x="2006355" y="201662"/>
                  </a:lnTo>
                  <a:lnTo>
                    <a:pt x="2010771" y="202962"/>
                  </a:lnTo>
                  <a:lnTo>
                    <a:pt x="2028711" y="200103"/>
                  </a:lnTo>
                  <a:lnTo>
                    <a:pt x="2033901" y="198804"/>
                  </a:lnTo>
                  <a:lnTo>
                    <a:pt x="2054934" y="195689"/>
                  </a:lnTo>
                  <a:lnTo>
                    <a:pt x="2055208" y="188418"/>
                  </a:lnTo>
                  <a:lnTo>
                    <a:pt x="2056506" y="184001"/>
                  </a:lnTo>
                  <a:lnTo>
                    <a:pt x="2058826" y="179846"/>
                  </a:lnTo>
                  <a:lnTo>
                    <a:pt x="2061945" y="176472"/>
                  </a:lnTo>
                  <a:lnTo>
                    <a:pt x="2072349" y="167383"/>
                  </a:lnTo>
                  <a:lnTo>
                    <a:pt x="2078313" y="164525"/>
                  </a:lnTo>
                  <a:lnTo>
                    <a:pt x="2087943" y="165824"/>
                  </a:lnTo>
                  <a:lnTo>
                    <a:pt x="2092360" y="164784"/>
                  </a:lnTo>
                  <a:lnTo>
                    <a:pt x="2094681" y="165044"/>
                  </a:lnTo>
                  <a:lnTo>
                    <a:pt x="2096502" y="163485"/>
                  </a:lnTo>
                  <a:lnTo>
                    <a:pt x="2100145" y="157773"/>
                  </a:lnTo>
                  <a:lnTo>
                    <a:pt x="2102989" y="149982"/>
                  </a:lnTo>
                  <a:lnTo>
                    <a:pt x="2103787" y="145567"/>
                  </a:lnTo>
                  <a:lnTo>
                    <a:pt x="2102490" y="138813"/>
                  </a:lnTo>
                  <a:lnTo>
                    <a:pt x="2105335" y="137516"/>
                  </a:lnTo>
                  <a:lnTo>
                    <a:pt x="2111572" y="136476"/>
                  </a:lnTo>
                  <a:lnTo>
                    <a:pt x="2116512" y="138294"/>
                  </a:lnTo>
                  <a:lnTo>
                    <a:pt x="2118583" y="137516"/>
                  </a:lnTo>
                  <a:lnTo>
                    <a:pt x="2124297" y="132062"/>
                  </a:lnTo>
                  <a:lnTo>
                    <a:pt x="2130285" y="129984"/>
                  </a:lnTo>
                  <a:lnTo>
                    <a:pt x="2133928" y="131802"/>
                  </a:lnTo>
                  <a:lnTo>
                    <a:pt x="2136772" y="131283"/>
                  </a:lnTo>
                  <a:lnTo>
                    <a:pt x="2141188" y="132840"/>
                  </a:lnTo>
                  <a:lnTo>
                    <a:pt x="2143533" y="134399"/>
                  </a:lnTo>
                  <a:lnTo>
                    <a:pt x="2144582" y="136476"/>
                  </a:lnTo>
                  <a:lnTo>
                    <a:pt x="2147676" y="137516"/>
                  </a:lnTo>
                  <a:lnTo>
                    <a:pt x="2152366" y="142190"/>
                  </a:lnTo>
                  <a:lnTo>
                    <a:pt x="2155735" y="144527"/>
                  </a:lnTo>
                  <a:lnTo>
                    <a:pt x="2155236" y="146345"/>
                  </a:lnTo>
                  <a:lnTo>
                    <a:pt x="2157057" y="148942"/>
                  </a:lnTo>
                  <a:lnTo>
                    <a:pt x="2156259" y="150241"/>
                  </a:lnTo>
                  <a:lnTo>
                    <a:pt x="2158853" y="156215"/>
                  </a:lnTo>
                  <a:lnTo>
                    <a:pt x="2158604" y="160110"/>
                  </a:lnTo>
                  <a:lnTo>
                    <a:pt x="2167436" y="155175"/>
                  </a:lnTo>
                  <a:lnTo>
                    <a:pt x="2198101" y="136736"/>
                  </a:lnTo>
                  <a:lnTo>
                    <a:pt x="2217313" y="125569"/>
                  </a:lnTo>
                  <a:lnTo>
                    <a:pt x="2214194" y="160888"/>
                  </a:lnTo>
                  <a:lnTo>
                    <a:pt x="2214718" y="165562"/>
                  </a:lnTo>
                  <a:lnTo>
                    <a:pt x="2228740" y="185301"/>
                  </a:lnTo>
                  <a:lnTo>
                    <a:pt x="2225895" y="205296"/>
                  </a:lnTo>
                  <a:lnTo>
                    <a:pt x="2232632" y="219580"/>
                  </a:lnTo>
                  <a:lnTo>
                    <a:pt x="2237048" y="227890"/>
                  </a:lnTo>
                  <a:lnTo>
                    <a:pt x="2241465" y="236979"/>
                  </a:lnTo>
                  <a:lnTo>
                    <a:pt x="2247453" y="243992"/>
                  </a:lnTo>
                  <a:lnTo>
                    <a:pt x="2250821" y="246589"/>
                  </a:lnTo>
                  <a:lnTo>
                    <a:pt x="2254988" y="251781"/>
                  </a:lnTo>
                  <a:lnTo>
                    <a:pt x="2256535" y="255418"/>
                  </a:lnTo>
                  <a:lnTo>
                    <a:pt x="2258880" y="256717"/>
                  </a:lnTo>
                  <a:lnTo>
                    <a:pt x="2261999" y="261651"/>
                  </a:lnTo>
                  <a:lnTo>
                    <a:pt x="2265642" y="264247"/>
                  </a:lnTo>
                  <a:lnTo>
                    <a:pt x="2272129" y="266594"/>
                  </a:lnTo>
                  <a:lnTo>
                    <a:pt x="2274999" y="269711"/>
                  </a:lnTo>
                  <a:lnTo>
                    <a:pt x="2278616" y="271008"/>
                  </a:lnTo>
                  <a:lnTo>
                    <a:pt x="2281485" y="273852"/>
                  </a:lnTo>
                  <a:lnTo>
                    <a:pt x="2283831" y="276969"/>
                  </a:lnTo>
                  <a:lnTo>
                    <a:pt x="2285628" y="276969"/>
                  </a:lnTo>
                  <a:lnTo>
                    <a:pt x="2286675" y="279039"/>
                  </a:lnTo>
                  <a:lnTo>
                    <a:pt x="2291865" y="280611"/>
                  </a:lnTo>
                  <a:lnTo>
                    <a:pt x="2296032" y="283454"/>
                  </a:lnTo>
                  <a:lnTo>
                    <a:pt x="2301995" y="284502"/>
                  </a:lnTo>
                  <a:lnTo>
                    <a:pt x="2308507" y="288916"/>
                  </a:lnTo>
                  <a:lnTo>
                    <a:pt x="2309281" y="290737"/>
                  </a:lnTo>
                  <a:lnTo>
                    <a:pt x="2312400" y="294104"/>
                  </a:lnTo>
                  <a:lnTo>
                    <a:pt x="2314221" y="299317"/>
                  </a:lnTo>
                  <a:lnTo>
                    <a:pt x="2314470" y="302933"/>
                  </a:lnTo>
                  <a:lnTo>
                    <a:pt x="2319685" y="308146"/>
                  </a:lnTo>
                  <a:lnTo>
                    <a:pt x="2320459" y="313583"/>
                  </a:lnTo>
                  <a:lnTo>
                    <a:pt x="2318113" y="318272"/>
                  </a:lnTo>
                  <a:lnTo>
                    <a:pt x="2319935" y="319294"/>
                  </a:lnTo>
                  <a:lnTo>
                    <a:pt x="2323054" y="323983"/>
                  </a:lnTo>
                  <a:lnTo>
                    <a:pt x="2326422" y="323210"/>
                  </a:lnTo>
                  <a:lnTo>
                    <a:pt x="2330314" y="324507"/>
                  </a:lnTo>
                  <a:lnTo>
                    <a:pt x="2331886" y="325804"/>
                  </a:lnTo>
                  <a:lnTo>
                    <a:pt x="2336552" y="326577"/>
                  </a:lnTo>
                  <a:lnTo>
                    <a:pt x="2338897" y="325280"/>
                  </a:lnTo>
                  <a:lnTo>
                    <a:pt x="2339421" y="328647"/>
                  </a:lnTo>
                  <a:lnTo>
                    <a:pt x="2341742" y="327350"/>
                  </a:lnTo>
                  <a:lnTo>
                    <a:pt x="2342789" y="330468"/>
                  </a:lnTo>
                  <a:lnTo>
                    <a:pt x="2345908" y="330219"/>
                  </a:lnTo>
                  <a:lnTo>
                    <a:pt x="2345908" y="334359"/>
                  </a:lnTo>
                  <a:lnTo>
                    <a:pt x="2349551" y="334109"/>
                  </a:lnTo>
                  <a:lnTo>
                    <a:pt x="2354217" y="336703"/>
                  </a:lnTo>
                  <a:lnTo>
                    <a:pt x="2354741" y="341642"/>
                  </a:lnTo>
                  <a:lnTo>
                    <a:pt x="2356038" y="342689"/>
                  </a:lnTo>
                  <a:lnTo>
                    <a:pt x="2355788" y="347603"/>
                  </a:lnTo>
                  <a:lnTo>
                    <a:pt x="2354741" y="348650"/>
                  </a:lnTo>
                  <a:lnTo>
                    <a:pt x="2342789" y="351244"/>
                  </a:lnTo>
                  <a:lnTo>
                    <a:pt x="2339670" y="351518"/>
                  </a:lnTo>
                  <a:lnTo>
                    <a:pt x="2332909" y="353838"/>
                  </a:lnTo>
                  <a:lnTo>
                    <a:pt x="2328767" y="358776"/>
                  </a:lnTo>
                  <a:lnTo>
                    <a:pt x="2325898" y="365011"/>
                  </a:lnTo>
                  <a:lnTo>
                    <a:pt x="2323827" y="367855"/>
                  </a:lnTo>
                  <a:lnTo>
                    <a:pt x="2322779" y="370723"/>
                  </a:lnTo>
                  <a:lnTo>
                    <a:pt x="2315244" y="376709"/>
                  </a:lnTo>
                  <a:lnTo>
                    <a:pt x="2314994" y="378006"/>
                  </a:lnTo>
                  <a:lnTo>
                    <a:pt x="2309805" y="379552"/>
                  </a:lnTo>
                  <a:lnTo>
                    <a:pt x="2305388" y="381622"/>
                  </a:lnTo>
                  <a:lnTo>
                    <a:pt x="2301995" y="381124"/>
                  </a:lnTo>
                  <a:lnTo>
                    <a:pt x="2294460" y="383717"/>
                  </a:lnTo>
                  <a:lnTo>
                    <a:pt x="2292139" y="385787"/>
                  </a:lnTo>
                  <a:lnTo>
                    <a:pt x="2292389" y="388905"/>
                  </a:lnTo>
                  <a:lnTo>
                    <a:pt x="2289794" y="392272"/>
                  </a:lnTo>
                  <a:lnTo>
                    <a:pt x="2288497" y="394891"/>
                  </a:lnTo>
                  <a:lnTo>
                    <a:pt x="2285103" y="396961"/>
                  </a:lnTo>
                  <a:lnTo>
                    <a:pt x="2284080" y="398507"/>
                  </a:lnTo>
                  <a:lnTo>
                    <a:pt x="2281211" y="400079"/>
                  </a:lnTo>
                  <a:lnTo>
                    <a:pt x="2279140" y="403720"/>
                  </a:lnTo>
                  <a:lnTo>
                    <a:pt x="2280188" y="405516"/>
                  </a:lnTo>
                  <a:lnTo>
                    <a:pt x="2279390" y="416690"/>
                  </a:lnTo>
                  <a:lnTo>
                    <a:pt x="2274974" y="431504"/>
                  </a:lnTo>
                  <a:lnTo>
                    <a:pt x="2271855" y="442653"/>
                  </a:lnTo>
                  <a:lnTo>
                    <a:pt x="2270308" y="444998"/>
                  </a:lnTo>
                  <a:lnTo>
                    <a:pt x="2270557" y="452530"/>
                  </a:lnTo>
                  <a:lnTo>
                    <a:pt x="2271081" y="455648"/>
                  </a:lnTo>
                  <a:lnTo>
                    <a:pt x="2264070" y="470462"/>
                  </a:lnTo>
                  <a:lnTo>
                    <a:pt x="2264569" y="475650"/>
                  </a:lnTo>
                  <a:lnTo>
                    <a:pt x="2270283" y="482659"/>
                  </a:lnTo>
                  <a:lnTo>
                    <a:pt x="2266665" y="494082"/>
                  </a:lnTo>
                  <a:lnTo>
                    <a:pt x="2265093" y="501863"/>
                  </a:lnTo>
                  <a:lnTo>
                    <a:pt x="2266915" y="506028"/>
                  </a:lnTo>
                  <a:lnTo>
                    <a:pt x="2268212" y="511740"/>
                  </a:lnTo>
                  <a:lnTo>
                    <a:pt x="2270557" y="518499"/>
                  </a:lnTo>
                  <a:lnTo>
                    <a:pt x="2274724" y="526804"/>
                  </a:lnTo>
                  <a:lnTo>
                    <a:pt x="2276795" y="532516"/>
                  </a:lnTo>
                  <a:lnTo>
                    <a:pt x="2277044" y="544737"/>
                  </a:lnTo>
                  <a:lnTo>
                    <a:pt x="2277044" y="553292"/>
                  </a:lnTo>
                  <a:lnTo>
                    <a:pt x="2278093" y="561073"/>
                  </a:lnTo>
                  <a:lnTo>
                    <a:pt x="2279115" y="576412"/>
                  </a:lnTo>
                  <a:lnTo>
                    <a:pt x="2283806" y="587311"/>
                  </a:lnTo>
                  <a:lnTo>
                    <a:pt x="2290043" y="591726"/>
                  </a:lnTo>
                  <a:lnTo>
                    <a:pt x="2293412" y="596914"/>
                  </a:lnTo>
                  <a:lnTo>
                    <a:pt x="2296007" y="603673"/>
                  </a:lnTo>
                  <a:lnTo>
                    <a:pt x="2298876" y="616917"/>
                  </a:lnTo>
                  <a:lnTo>
                    <a:pt x="2298602" y="625746"/>
                  </a:lnTo>
                  <a:lnTo>
                    <a:pt x="2297055" y="633552"/>
                  </a:lnTo>
                  <a:lnTo>
                    <a:pt x="2294460" y="638216"/>
                  </a:lnTo>
                  <a:lnTo>
                    <a:pt x="2290817" y="640286"/>
                  </a:lnTo>
                  <a:lnTo>
                    <a:pt x="2289519" y="642631"/>
                  </a:lnTo>
                  <a:lnTo>
                    <a:pt x="2288996" y="650413"/>
                  </a:lnTo>
                  <a:lnTo>
                    <a:pt x="2288222" y="653530"/>
                  </a:lnTo>
                  <a:lnTo>
                    <a:pt x="2287973" y="666774"/>
                  </a:lnTo>
                  <a:lnTo>
                    <a:pt x="2285877" y="676651"/>
                  </a:lnTo>
                  <a:lnTo>
                    <a:pt x="2283557" y="685480"/>
                  </a:lnTo>
                  <a:lnTo>
                    <a:pt x="2280687" y="702365"/>
                  </a:lnTo>
                  <a:lnTo>
                    <a:pt x="2271605" y="701841"/>
                  </a:lnTo>
                  <a:lnTo>
                    <a:pt x="2266915" y="709648"/>
                  </a:lnTo>
                  <a:lnTo>
                    <a:pt x="2266141" y="713538"/>
                  </a:lnTo>
                  <a:lnTo>
                    <a:pt x="2261974" y="718477"/>
                  </a:lnTo>
                  <a:lnTo>
                    <a:pt x="2261201" y="720796"/>
                  </a:lnTo>
                  <a:lnTo>
                    <a:pt x="2258855" y="729127"/>
                  </a:lnTo>
                  <a:lnTo>
                    <a:pt x="2258855" y="731197"/>
                  </a:lnTo>
                  <a:lnTo>
                    <a:pt x="2261725" y="731970"/>
                  </a:lnTo>
                  <a:lnTo>
                    <a:pt x="2264070" y="731197"/>
                  </a:lnTo>
                  <a:lnTo>
                    <a:pt x="2265617" y="728852"/>
                  </a:lnTo>
                  <a:lnTo>
                    <a:pt x="2270807" y="732494"/>
                  </a:lnTo>
                  <a:lnTo>
                    <a:pt x="2275498" y="730424"/>
                  </a:lnTo>
                  <a:lnTo>
                    <a:pt x="2278093" y="731197"/>
                  </a:lnTo>
                  <a:lnTo>
                    <a:pt x="2280687" y="733267"/>
                  </a:lnTo>
                  <a:lnTo>
                    <a:pt x="2282234" y="733267"/>
                  </a:lnTo>
                  <a:lnTo>
                    <a:pt x="2285103" y="737681"/>
                  </a:lnTo>
                  <a:lnTo>
                    <a:pt x="2287698" y="739776"/>
                  </a:lnTo>
                  <a:lnTo>
                    <a:pt x="2290568" y="738455"/>
                  </a:lnTo>
                  <a:lnTo>
                    <a:pt x="2293162" y="740550"/>
                  </a:lnTo>
                  <a:lnTo>
                    <a:pt x="2296805" y="740799"/>
                  </a:lnTo>
                  <a:lnTo>
                    <a:pt x="2297828" y="743917"/>
                  </a:lnTo>
                  <a:lnTo>
                    <a:pt x="2300697" y="745737"/>
                  </a:lnTo>
                  <a:lnTo>
                    <a:pt x="2298876" y="747284"/>
                  </a:lnTo>
                  <a:lnTo>
                    <a:pt x="2299924" y="749379"/>
                  </a:lnTo>
                  <a:lnTo>
                    <a:pt x="2301995" y="748581"/>
                  </a:lnTo>
                  <a:lnTo>
                    <a:pt x="2304590" y="749379"/>
                  </a:lnTo>
                  <a:lnTo>
                    <a:pt x="2308756" y="745987"/>
                  </a:lnTo>
                  <a:lnTo>
                    <a:pt x="2310304" y="745737"/>
                  </a:lnTo>
                  <a:lnTo>
                    <a:pt x="2316541" y="746785"/>
                  </a:lnTo>
                  <a:lnTo>
                    <a:pt x="2319910" y="748331"/>
                  </a:lnTo>
                  <a:lnTo>
                    <a:pt x="2321207" y="750401"/>
                  </a:lnTo>
                  <a:lnTo>
                    <a:pt x="2324076" y="752222"/>
                  </a:lnTo>
                  <a:lnTo>
                    <a:pt x="2326671" y="752496"/>
                  </a:lnTo>
                  <a:lnTo>
                    <a:pt x="2327719" y="750676"/>
                  </a:lnTo>
                  <a:lnTo>
                    <a:pt x="2331088" y="748331"/>
                  </a:lnTo>
                  <a:lnTo>
                    <a:pt x="2335753" y="748082"/>
                  </a:lnTo>
                  <a:lnTo>
                    <a:pt x="2341492" y="745987"/>
                  </a:lnTo>
                  <a:lnTo>
                    <a:pt x="2343288" y="743667"/>
                  </a:lnTo>
                  <a:lnTo>
                    <a:pt x="2346157" y="742096"/>
                  </a:lnTo>
                  <a:lnTo>
                    <a:pt x="2352121" y="741048"/>
                  </a:lnTo>
                  <a:lnTo>
                    <a:pt x="2354990" y="740026"/>
                  </a:lnTo>
                  <a:lnTo>
                    <a:pt x="2362001" y="740275"/>
                  </a:lnTo>
                  <a:lnTo>
                    <a:pt x="2366941" y="738455"/>
                  </a:lnTo>
                  <a:lnTo>
                    <a:pt x="2370060" y="742620"/>
                  </a:lnTo>
                  <a:lnTo>
                    <a:pt x="2373179" y="742620"/>
                  </a:lnTo>
                  <a:lnTo>
                    <a:pt x="2373429" y="744964"/>
                  </a:lnTo>
                  <a:lnTo>
                    <a:pt x="2375774" y="748331"/>
                  </a:lnTo>
                  <a:lnTo>
                    <a:pt x="2376024" y="752496"/>
                  </a:lnTo>
                  <a:lnTo>
                    <a:pt x="2380190" y="755614"/>
                  </a:lnTo>
                  <a:lnTo>
                    <a:pt x="2386153" y="758732"/>
                  </a:lnTo>
                  <a:lnTo>
                    <a:pt x="2388748" y="761825"/>
                  </a:lnTo>
                  <a:lnTo>
                    <a:pt x="2388249" y="764169"/>
                  </a:lnTo>
                  <a:lnTo>
                    <a:pt x="2390320" y="766514"/>
                  </a:lnTo>
                  <a:lnTo>
                    <a:pt x="2391368" y="764942"/>
                  </a:lnTo>
                  <a:lnTo>
                    <a:pt x="2394737" y="767037"/>
                  </a:lnTo>
                  <a:lnTo>
                    <a:pt x="2396308" y="765466"/>
                  </a:lnTo>
                  <a:lnTo>
                    <a:pt x="2398379" y="766514"/>
                  </a:lnTo>
                  <a:lnTo>
                    <a:pt x="2397855" y="770404"/>
                  </a:lnTo>
                  <a:lnTo>
                    <a:pt x="2400725" y="772474"/>
                  </a:lnTo>
                  <a:lnTo>
                    <a:pt x="2403843" y="771452"/>
                  </a:lnTo>
                  <a:lnTo>
                    <a:pt x="2404093" y="768584"/>
                  </a:lnTo>
                  <a:lnTo>
                    <a:pt x="2412152" y="767810"/>
                  </a:lnTo>
                  <a:lnTo>
                    <a:pt x="2412676" y="765466"/>
                  </a:lnTo>
                  <a:lnTo>
                    <a:pt x="2414747" y="761051"/>
                  </a:lnTo>
                  <a:lnTo>
                    <a:pt x="2417341" y="759231"/>
                  </a:lnTo>
                  <a:lnTo>
                    <a:pt x="2417866" y="757161"/>
                  </a:lnTo>
                  <a:lnTo>
                    <a:pt x="2420460" y="755090"/>
                  </a:lnTo>
                  <a:lnTo>
                    <a:pt x="2420460" y="752746"/>
                  </a:lnTo>
                  <a:lnTo>
                    <a:pt x="2422282" y="751973"/>
                  </a:lnTo>
                  <a:lnTo>
                    <a:pt x="2421758" y="749104"/>
                  </a:lnTo>
                  <a:lnTo>
                    <a:pt x="2431114" y="743393"/>
                  </a:lnTo>
                  <a:lnTo>
                    <a:pt x="2434757" y="743393"/>
                  </a:lnTo>
                  <a:lnTo>
                    <a:pt x="2438125" y="742345"/>
                  </a:lnTo>
                  <a:lnTo>
                    <a:pt x="2439947" y="743393"/>
                  </a:lnTo>
                  <a:lnTo>
                    <a:pt x="2440995" y="745987"/>
                  </a:lnTo>
                  <a:lnTo>
                    <a:pt x="2443590" y="746236"/>
                  </a:lnTo>
                  <a:lnTo>
                    <a:pt x="2444887" y="744440"/>
                  </a:lnTo>
                  <a:lnTo>
                    <a:pt x="2448006" y="746236"/>
                  </a:lnTo>
                  <a:lnTo>
                    <a:pt x="2451898" y="744690"/>
                  </a:lnTo>
                  <a:lnTo>
                    <a:pt x="2456065" y="745214"/>
                  </a:lnTo>
                  <a:lnTo>
                    <a:pt x="2461255" y="748581"/>
                  </a:lnTo>
                  <a:lnTo>
                    <a:pt x="2461255" y="750127"/>
                  </a:lnTo>
                  <a:lnTo>
                    <a:pt x="2463850" y="752746"/>
                  </a:lnTo>
                  <a:lnTo>
                    <a:pt x="2466195" y="749878"/>
                  </a:lnTo>
                  <a:lnTo>
                    <a:pt x="2471385" y="748830"/>
                  </a:lnTo>
                  <a:lnTo>
                    <a:pt x="2472158" y="745987"/>
                  </a:lnTo>
                  <a:lnTo>
                    <a:pt x="2478146" y="740525"/>
                  </a:lnTo>
                  <a:lnTo>
                    <a:pt x="2479693" y="743642"/>
                  </a:lnTo>
                  <a:lnTo>
                    <a:pt x="2482563" y="743393"/>
                  </a:lnTo>
                  <a:lnTo>
                    <a:pt x="2489049" y="734813"/>
                  </a:lnTo>
                  <a:lnTo>
                    <a:pt x="2492443" y="731446"/>
                  </a:lnTo>
                  <a:lnTo>
                    <a:pt x="2494514" y="725735"/>
                  </a:lnTo>
                  <a:lnTo>
                    <a:pt x="2501001" y="726234"/>
                  </a:lnTo>
                  <a:lnTo>
                    <a:pt x="2504394" y="725735"/>
                  </a:lnTo>
                  <a:lnTo>
                    <a:pt x="2507762" y="723141"/>
                  </a:lnTo>
                  <a:lnTo>
                    <a:pt x="2510881" y="722617"/>
                  </a:lnTo>
                  <a:lnTo>
                    <a:pt x="2511655" y="726259"/>
                  </a:lnTo>
                  <a:lnTo>
                    <a:pt x="2513726" y="727805"/>
                  </a:lnTo>
                  <a:lnTo>
                    <a:pt x="2514000" y="730149"/>
                  </a:lnTo>
                  <a:lnTo>
                    <a:pt x="2517893" y="733267"/>
                  </a:lnTo>
                  <a:lnTo>
                    <a:pt x="2519964" y="731197"/>
                  </a:lnTo>
                  <a:lnTo>
                    <a:pt x="2522833" y="731197"/>
                  </a:lnTo>
                  <a:lnTo>
                    <a:pt x="2523606" y="729102"/>
                  </a:lnTo>
                  <a:lnTo>
                    <a:pt x="2527249" y="727805"/>
                  </a:lnTo>
                  <a:lnTo>
                    <a:pt x="2528796" y="725735"/>
                  </a:lnTo>
                  <a:lnTo>
                    <a:pt x="2531915" y="725211"/>
                  </a:lnTo>
                  <a:lnTo>
                    <a:pt x="2532963" y="721844"/>
                  </a:lnTo>
                  <a:lnTo>
                    <a:pt x="2537379" y="720023"/>
                  </a:lnTo>
                  <a:lnTo>
                    <a:pt x="2537903" y="717679"/>
                  </a:lnTo>
                  <a:lnTo>
                    <a:pt x="2541272" y="716906"/>
                  </a:lnTo>
                  <a:lnTo>
                    <a:pt x="2545688" y="711194"/>
                  </a:lnTo>
                  <a:lnTo>
                    <a:pt x="2555568" y="707827"/>
                  </a:lnTo>
                  <a:lnTo>
                    <a:pt x="2556591" y="705482"/>
                  </a:lnTo>
                  <a:lnTo>
                    <a:pt x="2560757" y="705482"/>
                  </a:lnTo>
                  <a:lnTo>
                    <a:pt x="2561531" y="701841"/>
                  </a:lnTo>
                  <a:lnTo>
                    <a:pt x="2564925" y="700295"/>
                  </a:lnTo>
                  <a:lnTo>
                    <a:pt x="2565698" y="701068"/>
                  </a:lnTo>
                  <a:lnTo>
                    <a:pt x="2570364" y="701317"/>
                  </a:lnTo>
                  <a:lnTo>
                    <a:pt x="2575579" y="698723"/>
                  </a:lnTo>
                  <a:lnTo>
                    <a:pt x="2589850" y="692763"/>
                  </a:lnTo>
                  <a:lnTo>
                    <a:pt x="2592969" y="690942"/>
                  </a:lnTo>
                  <a:lnTo>
                    <a:pt x="2600255" y="690668"/>
                  </a:lnTo>
                  <a:lnTo>
                    <a:pt x="2604396" y="691191"/>
                  </a:lnTo>
                  <a:lnTo>
                    <a:pt x="2608314" y="689645"/>
                  </a:lnTo>
                  <a:lnTo>
                    <a:pt x="2611682" y="689371"/>
                  </a:lnTo>
                  <a:lnTo>
                    <a:pt x="2613753" y="690668"/>
                  </a:lnTo>
                  <a:lnTo>
                    <a:pt x="2618967" y="689121"/>
                  </a:lnTo>
                  <a:lnTo>
                    <a:pt x="2622585" y="686253"/>
                  </a:lnTo>
                  <a:lnTo>
                    <a:pt x="2625704" y="685480"/>
                  </a:lnTo>
                  <a:lnTo>
                    <a:pt x="2641822" y="690418"/>
                  </a:lnTo>
                  <a:lnTo>
                    <a:pt x="2645191" y="691715"/>
                  </a:lnTo>
                  <a:lnTo>
                    <a:pt x="2654023" y="696129"/>
                  </a:lnTo>
                  <a:lnTo>
                    <a:pt x="2658963" y="695082"/>
                  </a:lnTo>
                  <a:lnTo>
                    <a:pt x="2668045" y="696379"/>
                  </a:lnTo>
                  <a:lnTo>
                    <a:pt x="2679498" y="686777"/>
                  </a:lnTo>
                  <a:lnTo>
                    <a:pt x="2678200" y="684432"/>
                  </a:lnTo>
                  <a:lnTo>
                    <a:pt x="2680520" y="682637"/>
                  </a:lnTo>
                  <a:lnTo>
                    <a:pt x="2686509" y="677174"/>
                  </a:lnTo>
                  <a:lnTo>
                    <a:pt x="2690152" y="675877"/>
                  </a:lnTo>
                  <a:lnTo>
                    <a:pt x="2690925" y="673807"/>
                  </a:lnTo>
                  <a:lnTo>
                    <a:pt x="2692996" y="674830"/>
                  </a:lnTo>
                  <a:lnTo>
                    <a:pt x="2695342" y="673284"/>
                  </a:lnTo>
                  <a:lnTo>
                    <a:pt x="2697163" y="675104"/>
                  </a:lnTo>
                  <a:lnTo>
                    <a:pt x="2701579" y="675877"/>
                  </a:lnTo>
                  <a:lnTo>
                    <a:pt x="2703126" y="675104"/>
                  </a:lnTo>
                  <a:lnTo>
                    <a:pt x="2708840" y="676651"/>
                  </a:lnTo>
                  <a:lnTo>
                    <a:pt x="2710936" y="678721"/>
                  </a:lnTo>
                  <a:lnTo>
                    <a:pt x="2714055" y="678721"/>
                  </a:lnTo>
                  <a:lnTo>
                    <a:pt x="2716649" y="682362"/>
                  </a:lnTo>
                  <a:lnTo>
                    <a:pt x="2720541" y="686253"/>
                  </a:lnTo>
                  <a:lnTo>
                    <a:pt x="2720791" y="690418"/>
                  </a:lnTo>
                  <a:lnTo>
                    <a:pt x="2726505" y="690942"/>
                  </a:lnTo>
                  <a:lnTo>
                    <a:pt x="2737159" y="691191"/>
                  </a:lnTo>
                  <a:lnTo>
                    <a:pt x="2740278" y="691989"/>
                  </a:lnTo>
                  <a:lnTo>
                    <a:pt x="2744694" y="691715"/>
                  </a:lnTo>
                  <a:lnTo>
                    <a:pt x="2750932" y="692239"/>
                  </a:lnTo>
                  <a:lnTo>
                    <a:pt x="2751705" y="699247"/>
                  </a:lnTo>
                  <a:lnTo>
                    <a:pt x="2754050" y="700045"/>
                  </a:lnTo>
                  <a:lnTo>
                    <a:pt x="2755347" y="698748"/>
                  </a:lnTo>
                  <a:lnTo>
                    <a:pt x="2757418" y="699521"/>
                  </a:lnTo>
                  <a:lnTo>
                    <a:pt x="2757942" y="701068"/>
                  </a:lnTo>
                  <a:lnTo>
                    <a:pt x="2761336" y="700295"/>
                  </a:lnTo>
                  <a:lnTo>
                    <a:pt x="2763157" y="701068"/>
                  </a:lnTo>
                  <a:lnTo>
                    <a:pt x="2769395" y="698474"/>
                  </a:lnTo>
                  <a:lnTo>
                    <a:pt x="2773536" y="699247"/>
                  </a:lnTo>
                  <a:lnTo>
                    <a:pt x="2775882" y="697701"/>
                  </a:lnTo>
                  <a:lnTo>
                    <a:pt x="2790428" y="701068"/>
                  </a:lnTo>
                  <a:lnTo>
                    <a:pt x="2799261" y="703936"/>
                  </a:lnTo>
                  <a:lnTo>
                    <a:pt x="2800808" y="705757"/>
                  </a:lnTo>
                  <a:lnTo>
                    <a:pt x="2803677" y="703936"/>
                  </a:lnTo>
                  <a:lnTo>
                    <a:pt x="2825509" y="701068"/>
                  </a:lnTo>
                  <a:lnTo>
                    <a:pt x="2830699" y="700045"/>
                  </a:lnTo>
                  <a:lnTo>
                    <a:pt x="2835364" y="697701"/>
                  </a:lnTo>
                  <a:lnTo>
                    <a:pt x="2839257" y="694833"/>
                  </a:lnTo>
                  <a:lnTo>
                    <a:pt x="2839257" y="691216"/>
                  </a:lnTo>
                  <a:lnTo>
                    <a:pt x="2843174" y="687824"/>
                  </a:lnTo>
                  <a:lnTo>
                    <a:pt x="2860041" y="675877"/>
                  </a:lnTo>
                  <a:lnTo>
                    <a:pt x="2866028" y="673034"/>
                  </a:lnTo>
                  <a:lnTo>
                    <a:pt x="2873813" y="671737"/>
                  </a:lnTo>
                  <a:lnTo>
                    <a:pt x="2881872" y="671463"/>
                  </a:lnTo>
                  <a:lnTo>
                    <a:pt x="2889931" y="672261"/>
                  </a:lnTo>
                  <a:lnTo>
                    <a:pt x="2893574" y="674082"/>
                  </a:lnTo>
                  <a:lnTo>
                    <a:pt x="2904477" y="678496"/>
                  </a:lnTo>
                  <a:lnTo>
                    <a:pt x="2910441" y="681863"/>
                  </a:lnTo>
                  <a:lnTo>
                    <a:pt x="2909942" y="677973"/>
                  </a:lnTo>
                  <a:lnTo>
                    <a:pt x="2910715" y="663681"/>
                  </a:lnTo>
                  <a:lnTo>
                    <a:pt x="2912287" y="657446"/>
                  </a:lnTo>
                  <a:lnTo>
                    <a:pt x="2913584" y="650438"/>
                  </a:lnTo>
                  <a:lnTo>
                    <a:pt x="2913310" y="643180"/>
                  </a:lnTo>
                  <a:lnTo>
                    <a:pt x="2912536" y="64031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506" name="Free-form: Shape 3505">
              <a:extLst>
                <a:ext uri="{FF2B5EF4-FFF2-40B4-BE49-F238E27FC236}">
                  <a16:creationId xmlns:a16="http://schemas.microsoft.com/office/drawing/2014/main" id="{982F9A08-E218-61E7-64F2-A4A086454121}"/>
                </a:ext>
              </a:extLst>
            </p:cNvPr>
            <p:cNvSpPr/>
            <p:nvPr/>
          </p:nvSpPr>
          <p:spPr>
            <a:xfrm>
              <a:off x="2355914" y="3936474"/>
              <a:ext cx="296937" cy="392672"/>
            </a:xfrm>
            <a:custGeom>
              <a:avLst/>
              <a:gdLst>
                <a:gd name="connsiteX0" fmla="*/ 286235 w 296937"/>
                <a:gd name="connsiteY0" fmla="*/ 76984 h 392672"/>
                <a:gd name="connsiteX1" fmla="*/ 282867 w 296937"/>
                <a:gd name="connsiteY1" fmla="*/ 74390 h 392672"/>
                <a:gd name="connsiteX2" fmla="*/ 281569 w 296937"/>
                <a:gd name="connsiteY2" fmla="*/ 76984 h 392672"/>
                <a:gd name="connsiteX3" fmla="*/ 283640 w 296937"/>
                <a:gd name="connsiteY3" fmla="*/ 80900 h 392672"/>
                <a:gd name="connsiteX4" fmla="*/ 288855 w 296937"/>
                <a:gd name="connsiteY4" fmla="*/ 93869 h 392672"/>
                <a:gd name="connsiteX5" fmla="*/ 292473 w 296937"/>
                <a:gd name="connsiteY5" fmla="*/ 99331 h 392672"/>
                <a:gd name="connsiteX6" fmla="*/ 289628 w 296937"/>
                <a:gd name="connsiteY6" fmla="*/ 101925 h 392672"/>
                <a:gd name="connsiteX7" fmla="*/ 292473 w 296937"/>
                <a:gd name="connsiteY7" fmla="*/ 106090 h 392672"/>
                <a:gd name="connsiteX8" fmla="*/ 294818 w 296937"/>
                <a:gd name="connsiteY8" fmla="*/ 112300 h 392672"/>
                <a:gd name="connsiteX9" fmla="*/ 288331 w 296937"/>
                <a:gd name="connsiteY9" fmla="*/ 116989 h 392672"/>
                <a:gd name="connsiteX10" fmla="*/ 281569 w 296937"/>
                <a:gd name="connsiteY10" fmla="*/ 126068 h 392672"/>
                <a:gd name="connsiteX11" fmla="*/ 277926 w 296937"/>
                <a:gd name="connsiteY11" fmla="*/ 133351 h 392672"/>
                <a:gd name="connsiteX12" fmla="*/ 271439 w 296937"/>
                <a:gd name="connsiteY12" fmla="*/ 141656 h 392672"/>
                <a:gd name="connsiteX13" fmla="*/ 258715 w 296937"/>
                <a:gd name="connsiteY13" fmla="*/ 143202 h 392672"/>
                <a:gd name="connsiteX14" fmla="*/ 255845 w 296937"/>
                <a:gd name="connsiteY14" fmla="*/ 144774 h 392672"/>
                <a:gd name="connsiteX15" fmla="*/ 258715 w 296937"/>
                <a:gd name="connsiteY15" fmla="*/ 147118 h 392672"/>
                <a:gd name="connsiteX16" fmla="*/ 267272 w 296937"/>
                <a:gd name="connsiteY16" fmla="*/ 158791 h 392672"/>
                <a:gd name="connsiteX17" fmla="*/ 269094 w 296937"/>
                <a:gd name="connsiteY17" fmla="*/ 159838 h 392672"/>
                <a:gd name="connsiteX18" fmla="*/ 266774 w 296937"/>
                <a:gd name="connsiteY18" fmla="*/ 160362 h 392672"/>
                <a:gd name="connsiteX19" fmla="*/ 260785 w 296937"/>
                <a:gd name="connsiteY19" fmla="*/ 158017 h 392672"/>
                <a:gd name="connsiteX20" fmla="*/ 256893 w 296937"/>
                <a:gd name="connsiteY20" fmla="*/ 158017 h 392672"/>
                <a:gd name="connsiteX21" fmla="*/ 256120 w 296937"/>
                <a:gd name="connsiteY21" fmla="*/ 159838 h 392672"/>
                <a:gd name="connsiteX22" fmla="*/ 261833 w 296937"/>
                <a:gd name="connsiteY22" fmla="*/ 165550 h 392672"/>
                <a:gd name="connsiteX23" fmla="*/ 263904 w 296937"/>
                <a:gd name="connsiteY23" fmla="*/ 169191 h 392672"/>
                <a:gd name="connsiteX24" fmla="*/ 262606 w 296937"/>
                <a:gd name="connsiteY24" fmla="*/ 173082 h 392672"/>
                <a:gd name="connsiteX25" fmla="*/ 260012 w 296937"/>
                <a:gd name="connsiteY25" fmla="*/ 174379 h 392672"/>
                <a:gd name="connsiteX26" fmla="*/ 256618 w 296937"/>
                <a:gd name="connsiteY26" fmla="*/ 171012 h 392672"/>
                <a:gd name="connsiteX27" fmla="*/ 254298 w 296937"/>
                <a:gd name="connsiteY27" fmla="*/ 169964 h 392672"/>
                <a:gd name="connsiteX28" fmla="*/ 242871 w 296937"/>
                <a:gd name="connsiteY28" fmla="*/ 167894 h 392672"/>
                <a:gd name="connsiteX29" fmla="*/ 236633 w 296937"/>
                <a:gd name="connsiteY29" fmla="*/ 168418 h 392672"/>
                <a:gd name="connsiteX30" fmla="*/ 230645 w 296937"/>
                <a:gd name="connsiteY30" fmla="*/ 170239 h 392672"/>
                <a:gd name="connsiteX31" fmla="*/ 230919 w 296937"/>
                <a:gd name="connsiteY31" fmla="*/ 173356 h 392672"/>
                <a:gd name="connsiteX32" fmla="*/ 237931 w 296937"/>
                <a:gd name="connsiteY32" fmla="*/ 174903 h 392672"/>
                <a:gd name="connsiteX33" fmla="*/ 242871 w 296937"/>
                <a:gd name="connsiteY33" fmla="*/ 175152 h 392672"/>
                <a:gd name="connsiteX34" fmla="*/ 249083 w 296937"/>
                <a:gd name="connsiteY34" fmla="*/ 173855 h 392672"/>
                <a:gd name="connsiteX35" fmla="*/ 250656 w 296937"/>
                <a:gd name="connsiteY35" fmla="*/ 176723 h 392672"/>
                <a:gd name="connsiteX36" fmla="*/ 247287 w 296937"/>
                <a:gd name="connsiteY36" fmla="*/ 179567 h 392672"/>
                <a:gd name="connsiteX37" fmla="*/ 244418 w 296937"/>
                <a:gd name="connsiteY37" fmla="*/ 183732 h 392672"/>
                <a:gd name="connsiteX38" fmla="*/ 240525 w 296937"/>
                <a:gd name="connsiteY38" fmla="*/ 182684 h 392672"/>
                <a:gd name="connsiteX39" fmla="*/ 238429 w 296937"/>
                <a:gd name="connsiteY39" fmla="*/ 180090 h 392672"/>
                <a:gd name="connsiteX40" fmla="*/ 236359 w 296937"/>
                <a:gd name="connsiteY40" fmla="*/ 179841 h 392672"/>
                <a:gd name="connsiteX41" fmla="*/ 233240 w 296937"/>
                <a:gd name="connsiteY41" fmla="*/ 181138 h 392672"/>
                <a:gd name="connsiteX42" fmla="*/ 229872 w 296937"/>
                <a:gd name="connsiteY42" fmla="*/ 185029 h 392672"/>
                <a:gd name="connsiteX43" fmla="*/ 222586 w 296937"/>
                <a:gd name="connsiteY43" fmla="*/ 186849 h 392672"/>
                <a:gd name="connsiteX44" fmla="*/ 219218 w 296937"/>
                <a:gd name="connsiteY44" fmla="*/ 187099 h 392672"/>
                <a:gd name="connsiteX45" fmla="*/ 211932 w 296937"/>
                <a:gd name="connsiteY45" fmla="*/ 184255 h 392672"/>
                <a:gd name="connsiteX46" fmla="*/ 205719 w 296937"/>
                <a:gd name="connsiteY46" fmla="*/ 184505 h 392672"/>
                <a:gd name="connsiteX47" fmla="*/ 198957 w 296937"/>
                <a:gd name="connsiteY47" fmla="*/ 181662 h 392672"/>
                <a:gd name="connsiteX48" fmla="*/ 196887 w 296937"/>
                <a:gd name="connsiteY48" fmla="*/ 182435 h 392672"/>
                <a:gd name="connsiteX49" fmla="*/ 190649 w 296937"/>
                <a:gd name="connsiteY49" fmla="*/ 188421 h 392672"/>
                <a:gd name="connsiteX50" fmla="*/ 182839 w 296937"/>
                <a:gd name="connsiteY50" fmla="*/ 193085 h 392672"/>
                <a:gd name="connsiteX51" fmla="*/ 182066 w 296937"/>
                <a:gd name="connsiteY51" fmla="*/ 194132 h 392672"/>
                <a:gd name="connsiteX52" fmla="*/ 183114 w 296937"/>
                <a:gd name="connsiteY52" fmla="*/ 196452 h 392672"/>
                <a:gd name="connsiteX53" fmla="*/ 193244 w 296937"/>
                <a:gd name="connsiteY53" fmla="*/ 200866 h 392672"/>
                <a:gd name="connsiteX54" fmla="*/ 198184 w 296937"/>
                <a:gd name="connsiteY54" fmla="*/ 203735 h 392672"/>
                <a:gd name="connsiteX55" fmla="*/ 198683 w 296937"/>
                <a:gd name="connsiteY55" fmla="*/ 207625 h 392672"/>
                <a:gd name="connsiteX56" fmla="*/ 194017 w 296937"/>
                <a:gd name="connsiteY56" fmla="*/ 213611 h 392672"/>
                <a:gd name="connsiteX57" fmla="*/ 190375 w 296937"/>
                <a:gd name="connsiteY57" fmla="*/ 214384 h 392672"/>
                <a:gd name="connsiteX58" fmla="*/ 184387 w 296937"/>
                <a:gd name="connsiteY58" fmla="*/ 212314 h 392672"/>
                <a:gd name="connsiteX59" fmla="*/ 180769 w 296937"/>
                <a:gd name="connsiteY59" fmla="*/ 213337 h 392672"/>
                <a:gd name="connsiteX60" fmla="*/ 180244 w 296937"/>
                <a:gd name="connsiteY60" fmla="*/ 216205 h 392672"/>
                <a:gd name="connsiteX61" fmla="*/ 182066 w 296937"/>
                <a:gd name="connsiteY61" fmla="*/ 218799 h 392672"/>
                <a:gd name="connsiteX62" fmla="*/ 190375 w 296937"/>
                <a:gd name="connsiteY62" fmla="*/ 222166 h 392672"/>
                <a:gd name="connsiteX63" fmla="*/ 196612 w 296937"/>
                <a:gd name="connsiteY63" fmla="*/ 226855 h 392672"/>
                <a:gd name="connsiteX64" fmla="*/ 203374 w 296937"/>
                <a:gd name="connsiteY64" fmla="*/ 229698 h 392672"/>
                <a:gd name="connsiteX65" fmla="*/ 206742 w 296937"/>
                <a:gd name="connsiteY65" fmla="*/ 231793 h 392672"/>
                <a:gd name="connsiteX66" fmla="*/ 215849 w 296937"/>
                <a:gd name="connsiteY66" fmla="*/ 238527 h 392672"/>
                <a:gd name="connsiteX67" fmla="*/ 220265 w 296937"/>
                <a:gd name="connsiteY67" fmla="*/ 241121 h 392672"/>
                <a:gd name="connsiteX68" fmla="*/ 222336 w 296937"/>
                <a:gd name="connsiteY68" fmla="*/ 242942 h 392672"/>
                <a:gd name="connsiteX69" fmla="*/ 226753 w 296937"/>
                <a:gd name="connsiteY69" fmla="*/ 248928 h 392672"/>
                <a:gd name="connsiteX70" fmla="*/ 228299 w 296937"/>
                <a:gd name="connsiteY70" fmla="*/ 255412 h 392672"/>
                <a:gd name="connsiteX71" fmla="*/ 226478 w 296937"/>
                <a:gd name="connsiteY71" fmla="*/ 260600 h 392672"/>
                <a:gd name="connsiteX72" fmla="*/ 226478 w 296937"/>
                <a:gd name="connsiteY72" fmla="*/ 262945 h 392672"/>
                <a:gd name="connsiteX73" fmla="*/ 228824 w 296937"/>
                <a:gd name="connsiteY73" fmla="*/ 268931 h 392672"/>
                <a:gd name="connsiteX74" fmla="*/ 228050 w 296937"/>
                <a:gd name="connsiteY74" fmla="*/ 272547 h 392672"/>
                <a:gd name="connsiteX75" fmla="*/ 225979 w 296937"/>
                <a:gd name="connsiteY75" fmla="*/ 275141 h 392672"/>
                <a:gd name="connsiteX76" fmla="*/ 221813 w 296937"/>
                <a:gd name="connsiteY76" fmla="*/ 277485 h 392672"/>
                <a:gd name="connsiteX77" fmla="*/ 219218 w 296937"/>
                <a:gd name="connsiteY77" fmla="*/ 275665 h 392672"/>
                <a:gd name="connsiteX78" fmla="*/ 212456 w 296937"/>
                <a:gd name="connsiteY78" fmla="*/ 273844 h 392672"/>
                <a:gd name="connsiteX79" fmla="*/ 207790 w 296937"/>
                <a:gd name="connsiteY79" fmla="*/ 274368 h 392672"/>
                <a:gd name="connsiteX80" fmla="*/ 204921 w 296937"/>
                <a:gd name="connsiteY80" fmla="*/ 277485 h 392672"/>
                <a:gd name="connsiteX81" fmla="*/ 203898 w 296937"/>
                <a:gd name="connsiteY81" fmla="*/ 283995 h 392672"/>
                <a:gd name="connsiteX82" fmla="*/ 206218 w 296937"/>
                <a:gd name="connsiteY82" fmla="*/ 286838 h 392672"/>
                <a:gd name="connsiteX83" fmla="*/ 207017 w 296937"/>
                <a:gd name="connsiteY83" fmla="*/ 295144 h 392672"/>
                <a:gd name="connsiteX84" fmla="*/ 203100 w 296937"/>
                <a:gd name="connsiteY84" fmla="*/ 298012 h 392672"/>
                <a:gd name="connsiteX85" fmla="*/ 200255 w 296937"/>
                <a:gd name="connsiteY85" fmla="*/ 296440 h 392672"/>
                <a:gd name="connsiteX86" fmla="*/ 196363 w 296937"/>
                <a:gd name="connsiteY86" fmla="*/ 293323 h 392672"/>
                <a:gd name="connsiteX87" fmla="*/ 195315 w 296937"/>
                <a:gd name="connsiteY87" fmla="*/ 288659 h 392672"/>
                <a:gd name="connsiteX88" fmla="*/ 192446 w 296937"/>
                <a:gd name="connsiteY88" fmla="*/ 286838 h 392672"/>
                <a:gd name="connsiteX89" fmla="*/ 189327 w 296937"/>
                <a:gd name="connsiteY89" fmla="*/ 287612 h 392672"/>
                <a:gd name="connsiteX90" fmla="*/ 187007 w 296937"/>
                <a:gd name="connsiteY90" fmla="*/ 289432 h 392672"/>
                <a:gd name="connsiteX91" fmla="*/ 186208 w 296937"/>
                <a:gd name="connsiteY91" fmla="*/ 292026 h 392672"/>
                <a:gd name="connsiteX92" fmla="*/ 184412 w 296937"/>
                <a:gd name="connsiteY92" fmla="*/ 304497 h 392672"/>
                <a:gd name="connsiteX93" fmla="*/ 181018 w 296937"/>
                <a:gd name="connsiteY93" fmla="*/ 314373 h 392672"/>
                <a:gd name="connsiteX94" fmla="*/ 179721 w 296937"/>
                <a:gd name="connsiteY94" fmla="*/ 319835 h 392672"/>
                <a:gd name="connsiteX95" fmla="*/ 176078 w 296937"/>
                <a:gd name="connsiteY95" fmla="*/ 323452 h 392672"/>
                <a:gd name="connsiteX96" fmla="*/ 165948 w 296937"/>
                <a:gd name="connsiteY96" fmla="*/ 327343 h 392672"/>
                <a:gd name="connsiteX97" fmla="*/ 160758 w 296937"/>
                <a:gd name="connsiteY97" fmla="*/ 328665 h 392672"/>
                <a:gd name="connsiteX98" fmla="*/ 158413 w 296937"/>
                <a:gd name="connsiteY98" fmla="*/ 328665 h 392672"/>
                <a:gd name="connsiteX99" fmla="*/ 153747 w 296937"/>
                <a:gd name="connsiteY99" fmla="*/ 331258 h 392672"/>
                <a:gd name="connsiteX100" fmla="*/ 152450 w 296937"/>
                <a:gd name="connsiteY100" fmla="*/ 333328 h 392672"/>
                <a:gd name="connsiteX101" fmla="*/ 149331 w 296937"/>
                <a:gd name="connsiteY101" fmla="*/ 332281 h 392672"/>
                <a:gd name="connsiteX102" fmla="*/ 150878 w 296937"/>
                <a:gd name="connsiteY102" fmla="*/ 340087 h 392672"/>
                <a:gd name="connsiteX103" fmla="*/ 145438 w 296937"/>
                <a:gd name="connsiteY103" fmla="*/ 342158 h 392672"/>
                <a:gd name="connsiteX104" fmla="*/ 146986 w 296937"/>
                <a:gd name="connsiteY104" fmla="*/ 346822 h 392672"/>
                <a:gd name="connsiteX105" fmla="*/ 149081 w 296937"/>
                <a:gd name="connsiteY105" fmla="*/ 349939 h 392672"/>
                <a:gd name="connsiteX106" fmla="*/ 146986 w 296937"/>
                <a:gd name="connsiteY106" fmla="*/ 352034 h 392672"/>
                <a:gd name="connsiteX107" fmla="*/ 149855 w 296937"/>
                <a:gd name="connsiteY107" fmla="*/ 361637 h 392672"/>
                <a:gd name="connsiteX108" fmla="*/ 143617 w 296937"/>
                <a:gd name="connsiteY108" fmla="*/ 357472 h 392672"/>
                <a:gd name="connsiteX109" fmla="*/ 143617 w 296937"/>
                <a:gd name="connsiteY109" fmla="*/ 362161 h 392672"/>
                <a:gd name="connsiteX110" fmla="*/ 139201 w 296937"/>
                <a:gd name="connsiteY110" fmla="*/ 368895 h 392672"/>
                <a:gd name="connsiteX111" fmla="*/ 138153 w 296937"/>
                <a:gd name="connsiteY111" fmla="*/ 370989 h 392672"/>
                <a:gd name="connsiteX112" fmla="*/ 135808 w 296937"/>
                <a:gd name="connsiteY112" fmla="*/ 371763 h 392672"/>
                <a:gd name="connsiteX113" fmla="*/ 133487 w 296937"/>
                <a:gd name="connsiteY113" fmla="*/ 375928 h 392672"/>
                <a:gd name="connsiteX114" fmla="*/ 128298 w 296937"/>
                <a:gd name="connsiteY114" fmla="*/ 372536 h 392672"/>
                <a:gd name="connsiteX115" fmla="*/ 125428 w 296937"/>
                <a:gd name="connsiteY115" fmla="*/ 371513 h 392672"/>
                <a:gd name="connsiteX116" fmla="*/ 126725 w 296937"/>
                <a:gd name="connsiteY116" fmla="*/ 365278 h 392672"/>
                <a:gd name="connsiteX117" fmla="*/ 125678 w 296937"/>
                <a:gd name="connsiteY117" fmla="*/ 365278 h 392672"/>
                <a:gd name="connsiteX118" fmla="*/ 119715 w 296937"/>
                <a:gd name="connsiteY118" fmla="*/ 370466 h 392672"/>
                <a:gd name="connsiteX119" fmla="*/ 115548 w 296937"/>
                <a:gd name="connsiteY119" fmla="*/ 371239 h 392672"/>
                <a:gd name="connsiteX120" fmla="*/ 110882 w 296937"/>
                <a:gd name="connsiteY120" fmla="*/ 370466 h 392672"/>
                <a:gd name="connsiteX121" fmla="*/ 106715 w 296937"/>
                <a:gd name="connsiteY121" fmla="*/ 368919 h 392672"/>
                <a:gd name="connsiteX122" fmla="*/ 99180 w 296937"/>
                <a:gd name="connsiteY122" fmla="*/ 365528 h 392672"/>
                <a:gd name="connsiteX123" fmla="*/ 92169 w 296937"/>
                <a:gd name="connsiteY123" fmla="*/ 364231 h 392672"/>
                <a:gd name="connsiteX124" fmla="*/ 86979 w 296937"/>
                <a:gd name="connsiteY124" fmla="*/ 365802 h 392672"/>
                <a:gd name="connsiteX125" fmla="*/ 80991 w 296937"/>
                <a:gd name="connsiteY125" fmla="*/ 369418 h 392672"/>
                <a:gd name="connsiteX126" fmla="*/ 76076 w 296937"/>
                <a:gd name="connsiteY126" fmla="*/ 371239 h 392672"/>
                <a:gd name="connsiteX127" fmla="*/ 72957 w 296937"/>
                <a:gd name="connsiteY127" fmla="*/ 373833 h 392672"/>
                <a:gd name="connsiteX128" fmla="*/ 65671 w 296937"/>
                <a:gd name="connsiteY128" fmla="*/ 383984 h 392672"/>
                <a:gd name="connsiteX129" fmla="*/ 61255 w 296937"/>
                <a:gd name="connsiteY129" fmla="*/ 389421 h 392672"/>
                <a:gd name="connsiteX130" fmla="*/ 59434 w 296937"/>
                <a:gd name="connsiteY130" fmla="*/ 392289 h 392672"/>
                <a:gd name="connsiteX131" fmla="*/ 55292 w 296937"/>
                <a:gd name="connsiteY131" fmla="*/ 384483 h 392672"/>
                <a:gd name="connsiteX132" fmla="*/ 43590 w 296937"/>
                <a:gd name="connsiteY132" fmla="*/ 367099 h 392672"/>
                <a:gd name="connsiteX133" fmla="*/ 36329 w 296937"/>
                <a:gd name="connsiteY133" fmla="*/ 356973 h 392672"/>
                <a:gd name="connsiteX134" fmla="*/ 32163 w 296937"/>
                <a:gd name="connsiteY134" fmla="*/ 353057 h 392672"/>
                <a:gd name="connsiteX135" fmla="*/ 21259 w 296937"/>
                <a:gd name="connsiteY135" fmla="*/ 342931 h 392672"/>
                <a:gd name="connsiteX136" fmla="*/ 17866 w 296937"/>
                <a:gd name="connsiteY136" fmla="*/ 338791 h 392672"/>
                <a:gd name="connsiteX137" fmla="*/ 13974 w 296937"/>
                <a:gd name="connsiteY137" fmla="*/ 333578 h 392672"/>
                <a:gd name="connsiteX138" fmla="*/ 9557 w 296937"/>
                <a:gd name="connsiteY138" fmla="*/ 324749 h 392672"/>
                <a:gd name="connsiteX139" fmla="*/ 6963 w 296937"/>
                <a:gd name="connsiteY139" fmla="*/ 316967 h 392672"/>
                <a:gd name="connsiteX140" fmla="*/ 5141 w 296937"/>
                <a:gd name="connsiteY140" fmla="*/ 307090 h 392672"/>
                <a:gd name="connsiteX141" fmla="*/ -1620 w 296937"/>
                <a:gd name="connsiteY141" fmla="*/ 264516 h 392672"/>
                <a:gd name="connsiteX142" fmla="*/ -2119 w 296937"/>
                <a:gd name="connsiteY142" fmla="*/ 254390 h 392672"/>
                <a:gd name="connsiteX143" fmla="*/ -1620 w 296937"/>
                <a:gd name="connsiteY143" fmla="*/ 247107 h 392672"/>
                <a:gd name="connsiteX144" fmla="*/ 725 w 296937"/>
                <a:gd name="connsiteY144" fmla="*/ 236457 h 392672"/>
                <a:gd name="connsiteX145" fmla="*/ 4093 w 296937"/>
                <a:gd name="connsiteY145" fmla="*/ 227379 h 392672"/>
                <a:gd name="connsiteX146" fmla="*/ 5141 w 296937"/>
                <a:gd name="connsiteY146" fmla="*/ 228676 h 392672"/>
                <a:gd name="connsiteX147" fmla="*/ 7736 w 296937"/>
                <a:gd name="connsiteY147" fmla="*/ 222191 h 392672"/>
                <a:gd name="connsiteX148" fmla="*/ 8510 w 296937"/>
                <a:gd name="connsiteY148" fmla="*/ 219073 h 392672"/>
                <a:gd name="connsiteX149" fmla="*/ 11903 w 296937"/>
                <a:gd name="connsiteY149" fmla="*/ 212838 h 392672"/>
                <a:gd name="connsiteX150" fmla="*/ 16319 w 296937"/>
                <a:gd name="connsiteY150" fmla="*/ 205555 h 392672"/>
                <a:gd name="connsiteX151" fmla="*/ 20735 w 296937"/>
                <a:gd name="connsiteY151" fmla="*/ 200368 h 392672"/>
                <a:gd name="connsiteX152" fmla="*/ 28794 w 296937"/>
                <a:gd name="connsiteY152" fmla="*/ 193359 h 392672"/>
                <a:gd name="connsiteX153" fmla="*/ 34508 w 296937"/>
                <a:gd name="connsiteY153" fmla="*/ 189967 h 392672"/>
                <a:gd name="connsiteX154" fmla="*/ 43590 w 296937"/>
                <a:gd name="connsiteY154" fmla="*/ 185054 h 392672"/>
                <a:gd name="connsiteX155" fmla="*/ 46958 w 296937"/>
                <a:gd name="connsiteY155" fmla="*/ 184006 h 392672"/>
                <a:gd name="connsiteX156" fmla="*/ 49578 w 296937"/>
                <a:gd name="connsiteY156" fmla="*/ 179591 h 392672"/>
                <a:gd name="connsiteX157" fmla="*/ 63076 w 296937"/>
                <a:gd name="connsiteY157" fmla="*/ 166074 h 392672"/>
                <a:gd name="connsiteX158" fmla="*/ 70861 w 296937"/>
                <a:gd name="connsiteY158" fmla="*/ 159339 h 392672"/>
                <a:gd name="connsiteX159" fmla="*/ 81515 w 296937"/>
                <a:gd name="connsiteY159" fmla="*/ 149737 h 392672"/>
                <a:gd name="connsiteX160" fmla="*/ 90348 w 296937"/>
                <a:gd name="connsiteY160" fmla="*/ 139087 h 392672"/>
                <a:gd name="connsiteX161" fmla="*/ 94514 w 296937"/>
                <a:gd name="connsiteY161" fmla="*/ 132578 h 392672"/>
                <a:gd name="connsiteX162" fmla="*/ 96336 w 296937"/>
                <a:gd name="connsiteY162" fmla="*/ 131555 h 392672"/>
                <a:gd name="connsiteX163" fmla="*/ 99180 w 296937"/>
                <a:gd name="connsiteY163" fmla="*/ 131555 h 392672"/>
                <a:gd name="connsiteX164" fmla="*/ 106216 w 296937"/>
                <a:gd name="connsiteY164" fmla="*/ 133376 h 392672"/>
                <a:gd name="connsiteX165" fmla="*/ 105692 w 296937"/>
                <a:gd name="connsiteY165" fmla="*/ 140883 h 392672"/>
                <a:gd name="connsiteX166" fmla="*/ 110632 w 296937"/>
                <a:gd name="connsiteY166" fmla="*/ 141157 h 392672"/>
                <a:gd name="connsiteX167" fmla="*/ 114250 w 296937"/>
                <a:gd name="connsiteY167" fmla="*/ 145048 h 392672"/>
                <a:gd name="connsiteX168" fmla="*/ 109061 w 296937"/>
                <a:gd name="connsiteY168" fmla="*/ 147916 h 392672"/>
                <a:gd name="connsiteX169" fmla="*/ 115049 w 296937"/>
                <a:gd name="connsiteY169" fmla="*/ 152331 h 392672"/>
                <a:gd name="connsiteX170" fmla="*/ 120763 w 296937"/>
                <a:gd name="connsiteY170" fmla="*/ 153353 h 392672"/>
                <a:gd name="connsiteX171" fmla="*/ 127249 w 296937"/>
                <a:gd name="connsiteY171" fmla="*/ 157519 h 392672"/>
                <a:gd name="connsiteX172" fmla="*/ 136357 w 296937"/>
                <a:gd name="connsiteY172" fmla="*/ 157768 h 392672"/>
                <a:gd name="connsiteX173" fmla="*/ 138428 w 296937"/>
                <a:gd name="connsiteY173" fmla="*/ 156746 h 392672"/>
                <a:gd name="connsiteX174" fmla="*/ 138677 w 296937"/>
                <a:gd name="connsiteY174" fmla="*/ 154650 h 392672"/>
                <a:gd name="connsiteX175" fmla="*/ 140773 w 296937"/>
                <a:gd name="connsiteY175" fmla="*/ 154401 h 392672"/>
                <a:gd name="connsiteX176" fmla="*/ 142843 w 296937"/>
                <a:gd name="connsiteY176" fmla="*/ 138040 h 392672"/>
                <a:gd name="connsiteX177" fmla="*/ 155818 w 296937"/>
                <a:gd name="connsiteY177" fmla="*/ 138289 h 392672"/>
                <a:gd name="connsiteX178" fmla="*/ 158163 w 296937"/>
                <a:gd name="connsiteY178" fmla="*/ 137790 h 392672"/>
                <a:gd name="connsiteX179" fmla="*/ 156342 w 296937"/>
                <a:gd name="connsiteY179" fmla="*/ 135196 h 392672"/>
                <a:gd name="connsiteX180" fmla="*/ 154271 w 296937"/>
                <a:gd name="connsiteY180" fmla="*/ 133875 h 392672"/>
                <a:gd name="connsiteX181" fmla="*/ 152450 w 296937"/>
                <a:gd name="connsiteY181" fmla="*/ 130258 h 392672"/>
                <a:gd name="connsiteX182" fmla="*/ 149855 w 296937"/>
                <a:gd name="connsiteY182" fmla="*/ 131805 h 392672"/>
                <a:gd name="connsiteX183" fmla="*/ 149331 w 296937"/>
                <a:gd name="connsiteY183" fmla="*/ 128961 h 392672"/>
                <a:gd name="connsiteX184" fmla="*/ 147011 w 296937"/>
                <a:gd name="connsiteY184" fmla="*/ 126617 h 392672"/>
                <a:gd name="connsiteX185" fmla="*/ 144665 w 296937"/>
                <a:gd name="connsiteY185" fmla="*/ 119334 h 392672"/>
                <a:gd name="connsiteX186" fmla="*/ 146212 w 296937"/>
                <a:gd name="connsiteY186" fmla="*/ 118835 h 392672"/>
                <a:gd name="connsiteX187" fmla="*/ 144915 w 296937"/>
                <a:gd name="connsiteY187" fmla="*/ 115194 h 392672"/>
                <a:gd name="connsiteX188" fmla="*/ 140773 w 296937"/>
                <a:gd name="connsiteY188" fmla="*/ 114944 h 392672"/>
                <a:gd name="connsiteX189" fmla="*/ 139201 w 296937"/>
                <a:gd name="connsiteY189" fmla="*/ 110530 h 392672"/>
                <a:gd name="connsiteX190" fmla="*/ 136856 w 296937"/>
                <a:gd name="connsiteY190" fmla="*/ 108185 h 392672"/>
                <a:gd name="connsiteX191" fmla="*/ 134784 w 296937"/>
                <a:gd name="connsiteY191" fmla="*/ 110255 h 392672"/>
                <a:gd name="connsiteX192" fmla="*/ 130119 w 296937"/>
                <a:gd name="connsiteY192" fmla="*/ 113647 h 392672"/>
                <a:gd name="connsiteX193" fmla="*/ 125703 w 296937"/>
                <a:gd name="connsiteY193" fmla="*/ 111827 h 392672"/>
                <a:gd name="connsiteX194" fmla="*/ 114774 w 296937"/>
                <a:gd name="connsiteY194" fmla="*/ 107911 h 392672"/>
                <a:gd name="connsiteX195" fmla="*/ 116096 w 296937"/>
                <a:gd name="connsiteY195" fmla="*/ 101700 h 392672"/>
                <a:gd name="connsiteX196" fmla="*/ 114774 w 296937"/>
                <a:gd name="connsiteY196" fmla="*/ 100653 h 392672"/>
                <a:gd name="connsiteX197" fmla="*/ 114001 w 296937"/>
                <a:gd name="connsiteY197" fmla="*/ 96762 h 392672"/>
                <a:gd name="connsiteX198" fmla="*/ 114250 w 296937"/>
                <a:gd name="connsiteY198" fmla="*/ 93370 h 392672"/>
                <a:gd name="connsiteX199" fmla="*/ 123108 w 296937"/>
                <a:gd name="connsiteY199" fmla="*/ 91300 h 392672"/>
                <a:gd name="connsiteX200" fmla="*/ 127774 w 296937"/>
                <a:gd name="connsiteY200" fmla="*/ 88956 h 392672"/>
                <a:gd name="connsiteX201" fmla="*/ 126202 w 296937"/>
                <a:gd name="connsiteY201" fmla="*/ 80401 h 392672"/>
                <a:gd name="connsiteX202" fmla="*/ 133487 w 296937"/>
                <a:gd name="connsiteY202" fmla="*/ 80401 h 392672"/>
                <a:gd name="connsiteX203" fmla="*/ 135558 w 296937"/>
                <a:gd name="connsiteY203" fmla="*/ 79603 h 392672"/>
                <a:gd name="connsiteX204" fmla="*/ 132963 w 296937"/>
                <a:gd name="connsiteY204" fmla="*/ 67406 h 392672"/>
                <a:gd name="connsiteX205" fmla="*/ 124131 w 296937"/>
                <a:gd name="connsiteY205" fmla="*/ 66883 h 392672"/>
                <a:gd name="connsiteX206" fmla="*/ 116072 w 296937"/>
                <a:gd name="connsiteY206" fmla="*/ 66883 h 392672"/>
                <a:gd name="connsiteX207" fmla="*/ 112704 w 296937"/>
                <a:gd name="connsiteY207" fmla="*/ 66109 h 392672"/>
                <a:gd name="connsiteX208" fmla="*/ 111156 w 296937"/>
                <a:gd name="connsiteY208" fmla="*/ 64812 h 392672"/>
                <a:gd name="connsiteX209" fmla="*/ 109585 w 296937"/>
                <a:gd name="connsiteY209" fmla="*/ 60897 h 392672"/>
                <a:gd name="connsiteX210" fmla="*/ 109834 w 296937"/>
                <a:gd name="connsiteY210" fmla="*/ 56482 h 392672"/>
                <a:gd name="connsiteX211" fmla="*/ 103347 w 296937"/>
                <a:gd name="connsiteY211" fmla="*/ 55460 h 392672"/>
                <a:gd name="connsiteX212" fmla="*/ 102299 w 296937"/>
                <a:gd name="connsiteY212" fmla="*/ 61695 h 392672"/>
                <a:gd name="connsiteX213" fmla="*/ 93741 w 296937"/>
                <a:gd name="connsiteY213" fmla="*/ 59350 h 392672"/>
                <a:gd name="connsiteX214" fmla="*/ 82563 w 296937"/>
                <a:gd name="connsiteY214" fmla="*/ 56757 h 392672"/>
                <a:gd name="connsiteX215" fmla="*/ 87254 w 296937"/>
                <a:gd name="connsiteY215" fmla="*/ 42465 h 392672"/>
                <a:gd name="connsiteX216" fmla="*/ 87503 w 296937"/>
                <a:gd name="connsiteY216" fmla="*/ 40121 h 392672"/>
                <a:gd name="connsiteX217" fmla="*/ 90373 w 296937"/>
                <a:gd name="connsiteY217" fmla="*/ 34409 h 392672"/>
                <a:gd name="connsiteX218" fmla="*/ 95038 w 296937"/>
                <a:gd name="connsiteY218" fmla="*/ 28448 h 392672"/>
                <a:gd name="connsiteX219" fmla="*/ 98681 w 296937"/>
                <a:gd name="connsiteY219" fmla="*/ 25331 h 392672"/>
                <a:gd name="connsiteX220" fmla="*/ 104395 w 296937"/>
                <a:gd name="connsiteY220" fmla="*/ 21689 h 392672"/>
                <a:gd name="connsiteX221" fmla="*/ 110632 w 296937"/>
                <a:gd name="connsiteY221" fmla="*/ 19096 h 392672"/>
                <a:gd name="connsiteX222" fmla="*/ 116870 w 296937"/>
                <a:gd name="connsiteY222" fmla="*/ 17799 h 392672"/>
                <a:gd name="connsiteX223" fmla="*/ 129071 w 296937"/>
                <a:gd name="connsiteY223" fmla="*/ 16252 h 392672"/>
                <a:gd name="connsiteX224" fmla="*/ 136606 w 296937"/>
                <a:gd name="connsiteY224" fmla="*/ 14157 h 392672"/>
                <a:gd name="connsiteX225" fmla="*/ 144665 w 296937"/>
                <a:gd name="connsiteY225" fmla="*/ 10790 h 392672"/>
                <a:gd name="connsiteX226" fmla="*/ 149855 w 296937"/>
                <a:gd name="connsiteY226" fmla="*/ 7149 h 392672"/>
                <a:gd name="connsiteX227" fmla="*/ 155045 w 296937"/>
                <a:gd name="connsiteY227" fmla="*/ 1437 h 392672"/>
                <a:gd name="connsiteX228" fmla="*/ 160235 w 296937"/>
                <a:gd name="connsiteY228" fmla="*/ -383 h 392672"/>
                <a:gd name="connsiteX229" fmla="*/ 163877 w 296937"/>
                <a:gd name="connsiteY229" fmla="*/ 664 h 392672"/>
                <a:gd name="connsiteX230" fmla="*/ 173234 w 296937"/>
                <a:gd name="connsiteY230" fmla="*/ 664 h 392672"/>
                <a:gd name="connsiteX231" fmla="*/ 176103 w 296937"/>
                <a:gd name="connsiteY231" fmla="*/ 1437 h 392672"/>
                <a:gd name="connsiteX232" fmla="*/ 182066 w 296937"/>
                <a:gd name="connsiteY232" fmla="*/ 664 h 392672"/>
                <a:gd name="connsiteX233" fmla="*/ 189077 w 296937"/>
                <a:gd name="connsiteY233" fmla="*/ 1961 h 392672"/>
                <a:gd name="connsiteX234" fmla="*/ 194791 w 296937"/>
                <a:gd name="connsiteY234" fmla="*/ 2210 h 392672"/>
                <a:gd name="connsiteX235" fmla="*/ 203898 w 296937"/>
                <a:gd name="connsiteY235" fmla="*/ 5328 h 392672"/>
                <a:gd name="connsiteX236" fmla="*/ 208314 w 296937"/>
                <a:gd name="connsiteY236" fmla="*/ 8196 h 392672"/>
                <a:gd name="connsiteX237" fmla="*/ 209611 w 296937"/>
                <a:gd name="connsiteY237" fmla="*/ 11040 h 392672"/>
                <a:gd name="connsiteX238" fmla="*/ 213255 w 296937"/>
                <a:gd name="connsiteY238" fmla="*/ 12337 h 392672"/>
                <a:gd name="connsiteX239" fmla="*/ 219991 w 296937"/>
                <a:gd name="connsiteY239" fmla="*/ 10017 h 392672"/>
                <a:gd name="connsiteX240" fmla="*/ 223634 w 296937"/>
                <a:gd name="connsiteY240" fmla="*/ 10017 h 392672"/>
                <a:gd name="connsiteX241" fmla="*/ 226229 w 296937"/>
                <a:gd name="connsiteY241" fmla="*/ 11563 h 392672"/>
                <a:gd name="connsiteX242" fmla="*/ 228574 w 296937"/>
                <a:gd name="connsiteY242" fmla="*/ 15729 h 392672"/>
                <a:gd name="connsiteX243" fmla="*/ 225455 w 296937"/>
                <a:gd name="connsiteY243" fmla="*/ 18572 h 392672"/>
                <a:gd name="connsiteX244" fmla="*/ 225979 w 296937"/>
                <a:gd name="connsiteY244" fmla="*/ 20916 h 392672"/>
                <a:gd name="connsiteX245" fmla="*/ 233240 w 296937"/>
                <a:gd name="connsiteY245" fmla="*/ 22986 h 392672"/>
                <a:gd name="connsiteX246" fmla="*/ 236633 w 296937"/>
                <a:gd name="connsiteY246" fmla="*/ 20667 h 392672"/>
                <a:gd name="connsiteX247" fmla="*/ 242846 w 296937"/>
                <a:gd name="connsiteY247" fmla="*/ 21440 h 392672"/>
                <a:gd name="connsiteX248" fmla="*/ 247262 w 296937"/>
                <a:gd name="connsiteY248" fmla="*/ 18846 h 392672"/>
                <a:gd name="connsiteX249" fmla="*/ 250656 w 296937"/>
                <a:gd name="connsiteY249" fmla="*/ 21440 h 392672"/>
                <a:gd name="connsiteX250" fmla="*/ 253001 w 296937"/>
                <a:gd name="connsiteY250" fmla="*/ 25854 h 392672"/>
                <a:gd name="connsiteX251" fmla="*/ 254298 w 296937"/>
                <a:gd name="connsiteY251" fmla="*/ 32339 h 392672"/>
                <a:gd name="connsiteX252" fmla="*/ 261559 w 296937"/>
                <a:gd name="connsiteY252" fmla="*/ 35731 h 392672"/>
                <a:gd name="connsiteX253" fmla="*/ 266499 w 296937"/>
                <a:gd name="connsiteY253" fmla="*/ 38849 h 392672"/>
                <a:gd name="connsiteX254" fmla="*/ 268570 w 296937"/>
                <a:gd name="connsiteY254" fmla="*/ 40919 h 392672"/>
                <a:gd name="connsiteX255" fmla="*/ 271963 w 296937"/>
                <a:gd name="connsiteY255" fmla="*/ 46107 h 392672"/>
                <a:gd name="connsiteX256" fmla="*/ 274034 w 296937"/>
                <a:gd name="connsiteY256" fmla="*/ 50521 h 392672"/>
                <a:gd name="connsiteX257" fmla="*/ 278201 w 296937"/>
                <a:gd name="connsiteY257" fmla="*/ 53115 h 392672"/>
                <a:gd name="connsiteX258" fmla="*/ 279224 w 296937"/>
                <a:gd name="connsiteY258" fmla="*/ 54687 h 392672"/>
                <a:gd name="connsiteX259" fmla="*/ 279224 w 296937"/>
                <a:gd name="connsiteY259" fmla="*/ 59101 h 392672"/>
                <a:gd name="connsiteX260" fmla="*/ 280272 w 296937"/>
                <a:gd name="connsiteY260" fmla="*/ 62468 h 392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296937" h="392672">
                  <a:moveTo>
                    <a:pt x="286235" y="76984"/>
                  </a:moveTo>
                  <a:lnTo>
                    <a:pt x="282867" y="74390"/>
                  </a:lnTo>
                  <a:lnTo>
                    <a:pt x="281569" y="76984"/>
                  </a:lnTo>
                  <a:lnTo>
                    <a:pt x="283640" y="80900"/>
                  </a:lnTo>
                  <a:lnTo>
                    <a:pt x="288855" y="93869"/>
                  </a:lnTo>
                  <a:lnTo>
                    <a:pt x="292473" y="99331"/>
                  </a:lnTo>
                  <a:lnTo>
                    <a:pt x="289628" y="101925"/>
                  </a:lnTo>
                  <a:lnTo>
                    <a:pt x="292473" y="106090"/>
                  </a:lnTo>
                  <a:lnTo>
                    <a:pt x="294818" y="112300"/>
                  </a:lnTo>
                  <a:lnTo>
                    <a:pt x="288331" y="116989"/>
                  </a:lnTo>
                  <a:lnTo>
                    <a:pt x="281569" y="126068"/>
                  </a:lnTo>
                  <a:lnTo>
                    <a:pt x="277926" y="133351"/>
                  </a:lnTo>
                  <a:lnTo>
                    <a:pt x="271439" y="141656"/>
                  </a:lnTo>
                  <a:lnTo>
                    <a:pt x="258715" y="143202"/>
                  </a:lnTo>
                  <a:lnTo>
                    <a:pt x="255845" y="144774"/>
                  </a:lnTo>
                  <a:lnTo>
                    <a:pt x="258715" y="147118"/>
                  </a:lnTo>
                  <a:lnTo>
                    <a:pt x="267272" y="158791"/>
                  </a:lnTo>
                  <a:lnTo>
                    <a:pt x="269094" y="159838"/>
                  </a:lnTo>
                  <a:lnTo>
                    <a:pt x="266774" y="160362"/>
                  </a:lnTo>
                  <a:lnTo>
                    <a:pt x="260785" y="158017"/>
                  </a:lnTo>
                  <a:lnTo>
                    <a:pt x="256893" y="158017"/>
                  </a:lnTo>
                  <a:lnTo>
                    <a:pt x="256120" y="159838"/>
                  </a:lnTo>
                  <a:lnTo>
                    <a:pt x="261833" y="165550"/>
                  </a:lnTo>
                  <a:lnTo>
                    <a:pt x="263904" y="169191"/>
                  </a:lnTo>
                  <a:lnTo>
                    <a:pt x="262606" y="173082"/>
                  </a:lnTo>
                  <a:lnTo>
                    <a:pt x="260012" y="174379"/>
                  </a:lnTo>
                  <a:lnTo>
                    <a:pt x="256618" y="171012"/>
                  </a:lnTo>
                  <a:lnTo>
                    <a:pt x="254298" y="169964"/>
                  </a:lnTo>
                  <a:lnTo>
                    <a:pt x="242871" y="167894"/>
                  </a:lnTo>
                  <a:lnTo>
                    <a:pt x="236633" y="168418"/>
                  </a:lnTo>
                  <a:lnTo>
                    <a:pt x="230645" y="170239"/>
                  </a:lnTo>
                  <a:lnTo>
                    <a:pt x="230919" y="173356"/>
                  </a:lnTo>
                  <a:lnTo>
                    <a:pt x="237931" y="174903"/>
                  </a:lnTo>
                  <a:lnTo>
                    <a:pt x="242871" y="175152"/>
                  </a:lnTo>
                  <a:lnTo>
                    <a:pt x="249083" y="173855"/>
                  </a:lnTo>
                  <a:lnTo>
                    <a:pt x="250656" y="176723"/>
                  </a:lnTo>
                  <a:lnTo>
                    <a:pt x="247287" y="179567"/>
                  </a:lnTo>
                  <a:lnTo>
                    <a:pt x="244418" y="183732"/>
                  </a:lnTo>
                  <a:lnTo>
                    <a:pt x="240525" y="182684"/>
                  </a:lnTo>
                  <a:lnTo>
                    <a:pt x="238429" y="180090"/>
                  </a:lnTo>
                  <a:lnTo>
                    <a:pt x="236359" y="179841"/>
                  </a:lnTo>
                  <a:lnTo>
                    <a:pt x="233240" y="181138"/>
                  </a:lnTo>
                  <a:lnTo>
                    <a:pt x="229872" y="185029"/>
                  </a:lnTo>
                  <a:lnTo>
                    <a:pt x="222586" y="186849"/>
                  </a:lnTo>
                  <a:lnTo>
                    <a:pt x="219218" y="187099"/>
                  </a:lnTo>
                  <a:lnTo>
                    <a:pt x="211932" y="184255"/>
                  </a:lnTo>
                  <a:lnTo>
                    <a:pt x="205719" y="184505"/>
                  </a:lnTo>
                  <a:lnTo>
                    <a:pt x="198957" y="181662"/>
                  </a:lnTo>
                  <a:lnTo>
                    <a:pt x="196887" y="182435"/>
                  </a:lnTo>
                  <a:lnTo>
                    <a:pt x="190649" y="188421"/>
                  </a:lnTo>
                  <a:lnTo>
                    <a:pt x="182839" y="193085"/>
                  </a:lnTo>
                  <a:lnTo>
                    <a:pt x="182066" y="194132"/>
                  </a:lnTo>
                  <a:lnTo>
                    <a:pt x="183114" y="196452"/>
                  </a:lnTo>
                  <a:lnTo>
                    <a:pt x="193244" y="200866"/>
                  </a:lnTo>
                  <a:lnTo>
                    <a:pt x="198184" y="203735"/>
                  </a:lnTo>
                  <a:lnTo>
                    <a:pt x="198683" y="207625"/>
                  </a:lnTo>
                  <a:lnTo>
                    <a:pt x="194017" y="213611"/>
                  </a:lnTo>
                  <a:lnTo>
                    <a:pt x="190375" y="214384"/>
                  </a:lnTo>
                  <a:lnTo>
                    <a:pt x="184387" y="212314"/>
                  </a:lnTo>
                  <a:lnTo>
                    <a:pt x="180769" y="213337"/>
                  </a:lnTo>
                  <a:lnTo>
                    <a:pt x="180244" y="216205"/>
                  </a:lnTo>
                  <a:lnTo>
                    <a:pt x="182066" y="218799"/>
                  </a:lnTo>
                  <a:lnTo>
                    <a:pt x="190375" y="222166"/>
                  </a:lnTo>
                  <a:lnTo>
                    <a:pt x="196612" y="226855"/>
                  </a:lnTo>
                  <a:lnTo>
                    <a:pt x="203374" y="229698"/>
                  </a:lnTo>
                  <a:lnTo>
                    <a:pt x="206742" y="231793"/>
                  </a:lnTo>
                  <a:lnTo>
                    <a:pt x="215849" y="238527"/>
                  </a:lnTo>
                  <a:lnTo>
                    <a:pt x="220265" y="241121"/>
                  </a:lnTo>
                  <a:lnTo>
                    <a:pt x="222336" y="242942"/>
                  </a:lnTo>
                  <a:lnTo>
                    <a:pt x="226753" y="248928"/>
                  </a:lnTo>
                  <a:lnTo>
                    <a:pt x="228299" y="255412"/>
                  </a:lnTo>
                  <a:lnTo>
                    <a:pt x="226478" y="260600"/>
                  </a:lnTo>
                  <a:lnTo>
                    <a:pt x="226478" y="262945"/>
                  </a:lnTo>
                  <a:lnTo>
                    <a:pt x="228824" y="268931"/>
                  </a:lnTo>
                  <a:lnTo>
                    <a:pt x="228050" y="272547"/>
                  </a:lnTo>
                  <a:lnTo>
                    <a:pt x="225979" y="275141"/>
                  </a:lnTo>
                  <a:lnTo>
                    <a:pt x="221813" y="277485"/>
                  </a:lnTo>
                  <a:lnTo>
                    <a:pt x="219218" y="275665"/>
                  </a:lnTo>
                  <a:lnTo>
                    <a:pt x="212456" y="273844"/>
                  </a:lnTo>
                  <a:lnTo>
                    <a:pt x="207790" y="274368"/>
                  </a:lnTo>
                  <a:lnTo>
                    <a:pt x="204921" y="277485"/>
                  </a:lnTo>
                  <a:lnTo>
                    <a:pt x="203898" y="283995"/>
                  </a:lnTo>
                  <a:lnTo>
                    <a:pt x="206218" y="286838"/>
                  </a:lnTo>
                  <a:lnTo>
                    <a:pt x="207017" y="295144"/>
                  </a:lnTo>
                  <a:lnTo>
                    <a:pt x="203100" y="298012"/>
                  </a:lnTo>
                  <a:lnTo>
                    <a:pt x="200255" y="296440"/>
                  </a:lnTo>
                  <a:lnTo>
                    <a:pt x="196363" y="293323"/>
                  </a:lnTo>
                  <a:lnTo>
                    <a:pt x="195315" y="288659"/>
                  </a:lnTo>
                  <a:lnTo>
                    <a:pt x="192446" y="286838"/>
                  </a:lnTo>
                  <a:lnTo>
                    <a:pt x="189327" y="287612"/>
                  </a:lnTo>
                  <a:lnTo>
                    <a:pt x="187007" y="289432"/>
                  </a:lnTo>
                  <a:lnTo>
                    <a:pt x="186208" y="292026"/>
                  </a:lnTo>
                  <a:lnTo>
                    <a:pt x="184412" y="304497"/>
                  </a:lnTo>
                  <a:lnTo>
                    <a:pt x="181018" y="314373"/>
                  </a:lnTo>
                  <a:lnTo>
                    <a:pt x="179721" y="319835"/>
                  </a:lnTo>
                  <a:lnTo>
                    <a:pt x="176078" y="323452"/>
                  </a:lnTo>
                  <a:lnTo>
                    <a:pt x="165948" y="327343"/>
                  </a:lnTo>
                  <a:lnTo>
                    <a:pt x="160758" y="328665"/>
                  </a:lnTo>
                  <a:lnTo>
                    <a:pt x="158413" y="328665"/>
                  </a:lnTo>
                  <a:lnTo>
                    <a:pt x="153747" y="331258"/>
                  </a:lnTo>
                  <a:lnTo>
                    <a:pt x="152450" y="333328"/>
                  </a:lnTo>
                  <a:lnTo>
                    <a:pt x="149331" y="332281"/>
                  </a:lnTo>
                  <a:lnTo>
                    <a:pt x="150878" y="340087"/>
                  </a:lnTo>
                  <a:lnTo>
                    <a:pt x="145438" y="342158"/>
                  </a:lnTo>
                  <a:lnTo>
                    <a:pt x="146986" y="346822"/>
                  </a:lnTo>
                  <a:lnTo>
                    <a:pt x="149081" y="349939"/>
                  </a:lnTo>
                  <a:lnTo>
                    <a:pt x="146986" y="352034"/>
                  </a:lnTo>
                  <a:lnTo>
                    <a:pt x="149855" y="361637"/>
                  </a:lnTo>
                  <a:lnTo>
                    <a:pt x="143617" y="357472"/>
                  </a:lnTo>
                  <a:lnTo>
                    <a:pt x="143617" y="362161"/>
                  </a:lnTo>
                  <a:lnTo>
                    <a:pt x="139201" y="368895"/>
                  </a:lnTo>
                  <a:lnTo>
                    <a:pt x="138153" y="370989"/>
                  </a:lnTo>
                  <a:lnTo>
                    <a:pt x="135808" y="371763"/>
                  </a:lnTo>
                  <a:lnTo>
                    <a:pt x="133487" y="375928"/>
                  </a:lnTo>
                  <a:lnTo>
                    <a:pt x="128298" y="372536"/>
                  </a:lnTo>
                  <a:lnTo>
                    <a:pt x="125428" y="371513"/>
                  </a:lnTo>
                  <a:lnTo>
                    <a:pt x="126725" y="365278"/>
                  </a:lnTo>
                  <a:lnTo>
                    <a:pt x="125678" y="365278"/>
                  </a:lnTo>
                  <a:lnTo>
                    <a:pt x="119715" y="370466"/>
                  </a:lnTo>
                  <a:lnTo>
                    <a:pt x="115548" y="371239"/>
                  </a:lnTo>
                  <a:lnTo>
                    <a:pt x="110882" y="370466"/>
                  </a:lnTo>
                  <a:lnTo>
                    <a:pt x="106715" y="368919"/>
                  </a:lnTo>
                  <a:lnTo>
                    <a:pt x="99180" y="365528"/>
                  </a:lnTo>
                  <a:lnTo>
                    <a:pt x="92169" y="364231"/>
                  </a:lnTo>
                  <a:lnTo>
                    <a:pt x="86979" y="365802"/>
                  </a:lnTo>
                  <a:lnTo>
                    <a:pt x="80991" y="369418"/>
                  </a:lnTo>
                  <a:lnTo>
                    <a:pt x="76076" y="371239"/>
                  </a:lnTo>
                  <a:lnTo>
                    <a:pt x="72957" y="373833"/>
                  </a:lnTo>
                  <a:lnTo>
                    <a:pt x="65671" y="383984"/>
                  </a:lnTo>
                  <a:lnTo>
                    <a:pt x="61255" y="389421"/>
                  </a:lnTo>
                  <a:lnTo>
                    <a:pt x="59434" y="392289"/>
                  </a:lnTo>
                  <a:lnTo>
                    <a:pt x="55292" y="384483"/>
                  </a:lnTo>
                  <a:lnTo>
                    <a:pt x="43590" y="367099"/>
                  </a:lnTo>
                  <a:lnTo>
                    <a:pt x="36329" y="356973"/>
                  </a:lnTo>
                  <a:lnTo>
                    <a:pt x="32163" y="353057"/>
                  </a:lnTo>
                  <a:lnTo>
                    <a:pt x="21259" y="342931"/>
                  </a:lnTo>
                  <a:lnTo>
                    <a:pt x="17866" y="338791"/>
                  </a:lnTo>
                  <a:lnTo>
                    <a:pt x="13974" y="333578"/>
                  </a:lnTo>
                  <a:lnTo>
                    <a:pt x="9557" y="324749"/>
                  </a:lnTo>
                  <a:lnTo>
                    <a:pt x="6963" y="316967"/>
                  </a:lnTo>
                  <a:lnTo>
                    <a:pt x="5141" y="307090"/>
                  </a:lnTo>
                  <a:lnTo>
                    <a:pt x="-1620" y="264516"/>
                  </a:lnTo>
                  <a:lnTo>
                    <a:pt x="-2119" y="254390"/>
                  </a:lnTo>
                  <a:lnTo>
                    <a:pt x="-1620" y="247107"/>
                  </a:lnTo>
                  <a:lnTo>
                    <a:pt x="725" y="236457"/>
                  </a:lnTo>
                  <a:lnTo>
                    <a:pt x="4093" y="227379"/>
                  </a:lnTo>
                  <a:lnTo>
                    <a:pt x="5141" y="228676"/>
                  </a:lnTo>
                  <a:lnTo>
                    <a:pt x="7736" y="222191"/>
                  </a:lnTo>
                  <a:lnTo>
                    <a:pt x="8510" y="219073"/>
                  </a:lnTo>
                  <a:lnTo>
                    <a:pt x="11903" y="212838"/>
                  </a:lnTo>
                  <a:lnTo>
                    <a:pt x="16319" y="205555"/>
                  </a:lnTo>
                  <a:lnTo>
                    <a:pt x="20735" y="200368"/>
                  </a:lnTo>
                  <a:lnTo>
                    <a:pt x="28794" y="193359"/>
                  </a:lnTo>
                  <a:lnTo>
                    <a:pt x="34508" y="189967"/>
                  </a:lnTo>
                  <a:lnTo>
                    <a:pt x="43590" y="185054"/>
                  </a:lnTo>
                  <a:lnTo>
                    <a:pt x="46958" y="184006"/>
                  </a:lnTo>
                  <a:lnTo>
                    <a:pt x="49578" y="179591"/>
                  </a:lnTo>
                  <a:lnTo>
                    <a:pt x="63076" y="166074"/>
                  </a:lnTo>
                  <a:lnTo>
                    <a:pt x="70861" y="159339"/>
                  </a:lnTo>
                  <a:lnTo>
                    <a:pt x="81515" y="149737"/>
                  </a:lnTo>
                  <a:lnTo>
                    <a:pt x="90348" y="139087"/>
                  </a:lnTo>
                  <a:lnTo>
                    <a:pt x="94514" y="132578"/>
                  </a:lnTo>
                  <a:lnTo>
                    <a:pt x="96336" y="131555"/>
                  </a:lnTo>
                  <a:lnTo>
                    <a:pt x="99180" y="131555"/>
                  </a:lnTo>
                  <a:lnTo>
                    <a:pt x="106216" y="133376"/>
                  </a:lnTo>
                  <a:lnTo>
                    <a:pt x="105692" y="140883"/>
                  </a:lnTo>
                  <a:lnTo>
                    <a:pt x="110632" y="141157"/>
                  </a:lnTo>
                  <a:lnTo>
                    <a:pt x="114250" y="145048"/>
                  </a:lnTo>
                  <a:lnTo>
                    <a:pt x="109061" y="147916"/>
                  </a:lnTo>
                  <a:lnTo>
                    <a:pt x="115049" y="152331"/>
                  </a:lnTo>
                  <a:lnTo>
                    <a:pt x="120763" y="153353"/>
                  </a:lnTo>
                  <a:lnTo>
                    <a:pt x="127249" y="157519"/>
                  </a:lnTo>
                  <a:lnTo>
                    <a:pt x="136357" y="157768"/>
                  </a:lnTo>
                  <a:lnTo>
                    <a:pt x="138428" y="156746"/>
                  </a:lnTo>
                  <a:lnTo>
                    <a:pt x="138677" y="154650"/>
                  </a:lnTo>
                  <a:lnTo>
                    <a:pt x="140773" y="154401"/>
                  </a:lnTo>
                  <a:lnTo>
                    <a:pt x="142843" y="138040"/>
                  </a:lnTo>
                  <a:lnTo>
                    <a:pt x="155818" y="138289"/>
                  </a:lnTo>
                  <a:lnTo>
                    <a:pt x="158163" y="137790"/>
                  </a:lnTo>
                  <a:lnTo>
                    <a:pt x="156342" y="135196"/>
                  </a:lnTo>
                  <a:lnTo>
                    <a:pt x="154271" y="133875"/>
                  </a:lnTo>
                  <a:lnTo>
                    <a:pt x="152450" y="130258"/>
                  </a:lnTo>
                  <a:lnTo>
                    <a:pt x="149855" y="131805"/>
                  </a:lnTo>
                  <a:lnTo>
                    <a:pt x="149331" y="128961"/>
                  </a:lnTo>
                  <a:lnTo>
                    <a:pt x="147011" y="126617"/>
                  </a:lnTo>
                  <a:lnTo>
                    <a:pt x="144665" y="119334"/>
                  </a:lnTo>
                  <a:lnTo>
                    <a:pt x="146212" y="118835"/>
                  </a:lnTo>
                  <a:lnTo>
                    <a:pt x="144915" y="115194"/>
                  </a:lnTo>
                  <a:lnTo>
                    <a:pt x="140773" y="114944"/>
                  </a:lnTo>
                  <a:lnTo>
                    <a:pt x="139201" y="110530"/>
                  </a:lnTo>
                  <a:lnTo>
                    <a:pt x="136856" y="108185"/>
                  </a:lnTo>
                  <a:lnTo>
                    <a:pt x="134784" y="110255"/>
                  </a:lnTo>
                  <a:lnTo>
                    <a:pt x="130119" y="113647"/>
                  </a:lnTo>
                  <a:lnTo>
                    <a:pt x="125703" y="111827"/>
                  </a:lnTo>
                  <a:lnTo>
                    <a:pt x="114774" y="107911"/>
                  </a:lnTo>
                  <a:lnTo>
                    <a:pt x="116096" y="101700"/>
                  </a:lnTo>
                  <a:lnTo>
                    <a:pt x="114774" y="100653"/>
                  </a:lnTo>
                  <a:lnTo>
                    <a:pt x="114001" y="96762"/>
                  </a:lnTo>
                  <a:lnTo>
                    <a:pt x="114250" y="93370"/>
                  </a:lnTo>
                  <a:lnTo>
                    <a:pt x="123108" y="91300"/>
                  </a:lnTo>
                  <a:lnTo>
                    <a:pt x="127774" y="88956"/>
                  </a:lnTo>
                  <a:lnTo>
                    <a:pt x="126202" y="80401"/>
                  </a:lnTo>
                  <a:lnTo>
                    <a:pt x="133487" y="80401"/>
                  </a:lnTo>
                  <a:lnTo>
                    <a:pt x="135558" y="79603"/>
                  </a:lnTo>
                  <a:lnTo>
                    <a:pt x="132963" y="67406"/>
                  </a:lnTo>
                  <a:lnTo>
                    <a:pt x="124131" y="66883"/>
                  </a:lnTo>
                  <a:lnTo>
                    <a:pt x="116072" y="66883"/>
                  </a:lnTo>
                  <a:lnTo>
                    <a:pt x="112704" y="66109"/>
                  </a:lnTo>
                  <a:lnTo>
                    <a:pt x="111156" y="64812"/>
                  </a:lnTo>
                  <a:lnTo>
                    <a:pt x="109585" y="60897"/>
                  </a:lnTo>
                  <a:lnTo>
                    <a:pt x="109834" y="56482"/>
                  </a:lnTo>
                  <a:lnTo>
                    <a:pt x="103347" y="55460"/>
                  </a:lnTo>
                  <a:lnTo>
                    <a:pt x="102299" y="61695"/>
                  </a:lnTo>
                  <a:lnTo>
                    <a:pt x="93741" y="59350"/>
                  </a:lnTo>
                  <a:lnTo>
                    <a:pt x="82563" y="56757"/>
                  </a:lnTo>
                  <a:lnTo>
                    <a:pt x="87254" y="42465"/>
                  </a:lnTo>
                  <a:lnTo>
                    <a:pt x="87503" y="40121"/>
                  </a:lnTo>
                  <a:lnTo>
                    <a:pt x="90373" y="34409"/>
                  </a:lnTo>
                  <a:lnTo>
                    <a:pt x="95038" y="28448"/>
                  </a:lnTo>
                  <a:lnTo>
                    <a:pt x="98681" y="25331"/>
                  </a:lnTo>
                  <a:lnTo>
                    <a:pt x="104395" y="21689"/>
                  </a:lnTo>
                  <a:lnTo>
                    <a:pt x="110632" y="19096"/>
                  </a:lnTo>
                  <a:lnTo>
                    <a:pt x="116870" y="17799"/>
                  </a:lnTo>
                  <a:lnTo>
                    <a:pt x="129071" y="16252"/>
                  </a:lnTo>
                  <a:lnTo>
                    <a:pt x="136606" y="14157"/>
                  </a:lnTo>
                  <a:lnTo>
                    <a:pt x="144665" y="10790"/>
                  </a:lnTo>
                  <a:lnTo>
                    <a:pt x="149855" y="7149"/>
                  </a:lnTo>
                  <a:lnTo>
                    <a:pt x="155045" y="1437"/>
                  </a:lnTo>
                  <a:lnTo>
                    <a:pt x="160235" y="-383"/>
                  </a:lnTo>
                  <a:lnTo>
                    <a:pt x="163877" y="664"/>
                  </a:lnTo>
                  <a:lnTo>
                    <a:pt x="173234" y="664"/>
                  </a:lnTo>
                  <a:lnTo>
                    <a:pt x="176103" y="1437"/>
                  </a:lnTo>
                  <a:lnTo>
                    <a:pt x="182066" y="664"/>
                  </a:lnTo>
                  <a:lnTo>
                    <a:pt x="189077" y="1961"/>
                  </a:lnTo>
                  <a:lnTo>
                    <a:pt x="194791" y="2210"/>
                  </a:lnTo>
                  <a:lnTo>
                    <a:pt x="203898" y="5328"/>
                  </a:lnTo>
                  <a:lnTo>
                    <a:pt x="208314" y="8196"/>
                  </a:lnTo>
                  <a:lnTo>
                    <a:pt x="209611" y="11040"/>
                  </a:lnTo>
                  <a:lnTo>
                    <a:pt x="213255" y="12337"/>
                  </a:lnTo>
                  <a:lnTo>
                    <a:pt x="219991" y="10017"/>
                  </a:lnTo>
                  <a:lnTo>
                    <a:pt x="223634" y="10017"/>
                  </a:lnTo>
                  <a:lnTo>
                    <a:pt x="226229" y="11563"/>
                  </a:lnTo>
                  <a:lnTo>
                    <a:pt x="228574" y="15729"/>
                  </a:lnTo>
                  <a:lnTo>
                    <a:pt x="225455" y="18572"/>
                  </a:lnTo>
                  <a:lnTo>
                    <a:pt x="225979" y="20916"/>
                  </a:lnTo>
                  <a:lnTo>
                    <a:pt x="233240" y="22986"/>
                  </a:lnTo>
                  <a:lnTo>
                    <a:pt x="236633" y="20667"/>
                  </a:lnTo>
                  <a:lnTo>
                    <a:pt x="242846" y="21440"/>
                  </a:lnTo>
                  <a:lnTo>
                    <a:pt x="247262" y="18846"/>
                  </a:lnTo>
                  <a:lnTo>
                    <a:pt x="250656" y="21440"/>
                  </a:lnTo>
                  <a:lnTo>
                    <a:pt x="253001" y="25854"/>
                  </a:lnTo>
                  <a:lnTo>
                    <a:pt x="254298" y="32339"/>
                  </a:lnTo>
                  <a:lnTo>
                    <a:pt x="261559" y="35731"/>
                  </a:lnTo>
                  <a:lnTo>
                    <a:pt x="266499" y="38849"/>
                  </a:lnTo>
                  <a:lnTo>
                    <a:pt x="268570" y="40919"/>
                  </a:lnTo>
                  <a:lnTo>
                    <a:pt x="271963" y="46107"/>
                  </a:lnTo>
                  <a:lnTo>
                    <a:pt x="274034" y="50521"/>
                  </a:lnTo>
                  <a:lnTo>
                    <a:pt x="278201" y="53115"/>
                  </a:lnTo>
                  <a:lnTo>
                    <a:pt x="279224" y="54687"/>
                  </a:lnTo>
                  <a:lnTo>
                    <a:pt x="279224" y="59101"/>
                  </a:lnTo>
                  <a:lnTo>
                    <a:pt x="280272" y="62468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507" name="Free-form: Shape 3506">
              <a:extLst>
                <a:ext uri="{FF2B5EF4-FFF2-40B4-BE49-F238E27FC236}">
                  <a16:creationId xmlns:a16="http://schemas.microsoft.com/office/drawing/2014/main" id="{B73A654E-715C-DABD-6B14-E98094FB1CD8}"/>
                </a:ext>
              </a:extLst>
            </p:cNvPr>
            <p:cNvSpPr/>
            <p:nvPr/>
          </p:nvSpPr>
          <p:spPr>
            <a:xfrm>
              <a:off x="2332785" y="2248934"/>
              <a:ext cx="1157159" cy="1572511"/>
            </a:xfrm>
            <a:custGeom>
              <a:avLst/>
              <a:gdLst>
                <a:gd name="connsiteX0" fmla="*/ 1051620 w 1157159"/>
                <a:gd name="connsiteY0" fmla="*/ 650430 h 1572511"/>
                <a:gd name="connsiteX1" fmla="*/ 1053167 w 1157159"/>
                <a:gd name="connsiteY1" fmla="*/ 660032 h 1572511"/>
                <a:gd name="connsiteX2" fmla="*/ 1054739 w 1157159"/>
                <a:gd name="connsiteY2" fmla="*/ 664971 h 1572511"/>
                <a:gd name="connsiteX3" fmla="*/ 1053691 w 1157159"/>
                <a:gd name="connsiteY3" fmla="*/ 674848 h 1572511"/>
                <a:gd name="connsiteX4" fmla="*/ 1054215 w 1157159"/>
                <a:gd name="connsiteY4" fmla="*/ 676668 h 1572511"/>
                <a:gd name="connsiteX5" fmla="*/ 1054215 w 1157159"/>
                <a:gd name="connsiteY5" fmla="*/ 681332 h 1572511"/>
                <a:gd name="connsiteX6" fmla="*/ 1051620 w 1157159"/>
                <a:gd name="connsiteY6" fmla="*/ 679262 h 1572511"/>
                <a:gd name="connsiteX7" fmla="*/ 1046929 w 1157159"/>
                <a:gd name="connsiteY7" fmla="*/ 673276 h 1572511"/>
                <a:gd name="connsiteX8" fmla="*/ 1026919 w 1157159"/>
                <a:gd name="connsiteY8" fmla="*/ 678489 h 1572511"/>
                <a:gd name="connsiteX9" fmla="*/ 1013171 w 1157159"/>
                <a:gd name="connsiteY9" fmla="*/ 680310 h 1572511"/>
                <a:gd name="connsiteX10" fmla="*/ 1005112 w 1157159"/>
                <a:gd name="connsiteY10" fmla="*/ 682380 h 1572511"/>
                <a:gd name="connsiteX11" fmla="*/ 999648 w 1157159"/>
                <a:gd name="connsiteY11" fmla="*/ 682879 h 1572511"/>
                <a:gd name="connsiteX12" fmla="*/ 991065 w 1157159"/>
                <a:gd name="connsiteY12" fmla="*/ 681332 h 1572511"/>
                <a:gd name="connsiteX13" fmla="*/ 987971 w 1157159"/>
                <a:gd name="connsiteY13" fmla="*/ 683402 h 1572511"/>
                <a:gd name="connsiteX14" fmla="*/ 985351 w 1157159"/>
                <a:gd name="connsiteY14" fmla="*/ 683926 h 1572511"/>
                <a:gd name="connsiteX15" fmla="*/ 983031 w 1157159"/>
                <a:gd name="connsiteY15" fmla="*/ 687817 h 1572511"/>
                <a:gd name="connsiteX16" fmla="*/ 979912 w 1157159"/>
                <a:gd name="connsiteY16" fmla="*/ 686520 h 1572511"/>
                <a:gd name="connsiteX17" fmla="*/ 978090 w 1157159"/>
                <a:gd name="connsiteY17" fmla="*/ 700287 h 1572511"/>
                <a:gd name="connsiteX18" fmla="*/ 976519 w 1157159"/>
                <a:gd name="connsiteY18" fmla="*/ 708593 h 1572511"/>
                <a:gd name="connsiteX19" fmla="*/ 973400 w 1157159"/>
                <a:gd name="connsiteY19" fmla="*/ 706273 h 1572511"/>
                <a:gd name="connsiteX20" fmla="*/ 970805 w 1157159"/>
                <a:gd name="connsiteY20" fmla="*/ 706523 h 1572511"/>
                <a:gd name="connsiteX21" fmla="*/ 967961 w 1157159"/>
                <a:gd name="connsiteY21" fmla="*/ 705226 h 1572511"/>
                <a:gd name="connsiteX22" fmla="*/ 966139 w 1157159"/>
                <a:gd name="connsiteY22" fmla="*/ 707046 h 1572511"/>
                <a:gd name="connsiteX23" fmla="*/ 968983 w 1157159"/>
                <a:gd name="connsiteY23" fmla="*/ 712234 h 1572511"/>
                <a:gd name="connsiteX24" fmla="*/ 968983 w 1157159"/>
                <a:gd name="connsiteY24" fmla="*/ 718470 h 1572511"/>
                <a:gd name="connsiteX25" fmla="*/ 960426 w 1157159"/>
                <a:gd name="connsiteY25" fmla="*/ 718719 h 1572511"/>
                <a:gd name="connsiteX26" fmla="*/ 953414 w 1157159"/>
                <a:gd name="connsiteY26" fmla="*/ 719767 h 1572511"/>
                <a:gd name="connsiteX27" fmla="*/ 944831 w 1157159"/>
                <a:gd name="connsiteY27" fmla="*/ 724705 h 1572511"/>
                <a:gd name="connsiteX28" fmla="*/ 937046 w 1157159"/>
                <a:gd name="connsiteY28" fmla="*/ 726002 h 1572511"/>
                <a:gd name="connsiteX29" fmla="*/ 936523 w 1157159"/>
                <a:gd name="connsiteY29" fmla="*/ 729643 h 1572511"/>
                <a:gd name="connsiteX30" fmla="*/ 933155 w 1157159"/>
                <a:gd name="connsiteY30" fmla="*/ 733783 h 1572511"/>
                <a:gd name="connsiteX31" fmla="*/ 930809 w 1157159"/>
                <a:gd name="connsiteY31" fmla="*/ 741066 h 1572511"/>
                <a:gd name="connsiteX32" fmla="*/ 928214 w 1157159"/>
                <a:gd name="connsiteY32" fmla="*/ 745231 h 1572511"/>
                <a:gd name="connsiteX33" fmla="*/ 927940 w 1157159"/>
                <a:gd name="connsiteY33" fmla="*/ 747825 h 1572511"/>
                <a:gd name="connsiteX34" fmla="*/ 926642 w 1157159"/>
                <a:gd name="connsiteY34" fmla="*/ 749646 h 1572511"/>
                <a:gd name="connsiteX35" fmla="*/ 911323 w 1157159"/>
                <a:gd name="connsiteY35" fmla="*/ 742887 h 1572511"/>
                <a:gd name="connsiteX36" fmla="*/ 904062 w 1157159"/>
                <a:gd name="connsiteY36" fmla="*/ 744184 h 1572511"/>
                <a:gd name="connsiteX37" fmla="*/ 898598 w 1157159"/>
                <a:gd name="connsiteY37" fmla="*/ 744708 h 1572511"/>
                <a:gd name="connsiteX38" fmla="*/ 883777 w 1157159"/>
                <a:gd name="connsiteY38" fmla="*/ 747301 h 1572511"/>
                <a:gd name="connsiteX39" fmla="*/ 884051 w 1157159"/>
                <a:gd name="connsiteY39" fmla="*/ 754559 h 1572511"/>
                <a:gd name="connsiteX40" fmla="*/ 881182 w 1157159"/>
                <a:gd name="connsiteY40" fmla="*/ 756629 h 1572511"/>
                <a:gd name="connsiteX41" fmla="*/ 877290 w 1157159"/>
                <a:gd name="connsiteY41" fmla="*/ 762366 h 1572511"/>
                <a:gd name="connsiteX42" fmla="*/ 875743 w 1157159"/>
                <a:gd name="connsiteY42" fmla="*/ 763663 h 1572511"/>
                <a:gd name="connsiteX43" fmla="*/ 874945 w 1157159"/>
                <a:gd name="connsiteY43" fmla="*/ 771968 h 1572511"/>
                <a:gd name="connsiteX44" fmla="*/ 877040 w 1157159"/>
                <a:gd name="connsiteY44" fmla="*/ 776108 h 1572511"/>
                <a:gd name="connsiteX45" fmla="*/ 880933 w 1157159"/>
                <a:gd name="connsiteY45" fmla="*/ 785985 h 1572511"/>
                <a:gd name="connsiteX46" fmla="*/ 873397 w 1157159"/>
                <a:gd name="connsiteY46" fmla="*/ 793268 h 1572511"/>
                <a:gd name="connsiteX47" fmla="*/ 869231 w 1157159"/>
                <a:gd name="connsiteY47" fmla="*/ 796386 h 1572511"/>
                <a:gd name="connsiteX48" fmla="*/ 869755 w 1157159"/>
                <a:gd name="connsiteY48" fmla="*/ 800002 h 1572511"/>
                <a:gd name="connsiteX49" fmla="*/ 873647 w 1157159"/>
                <a:gd name="connsiteY49" fmla="*/ 805988 h 1572511"/>
                <a:gd name="connsiteX50" fmla="*/ 878313 w 1157159"/>
                <a:gd name="connsiteY50" fmla="*/ 808332 h 1572511"/>
                <a:gd name="connsiteX51" fmla="*/ 880135 w 1157159"/>
                <a:gd name="connsiteY51" fmla="*/ 814543 h 1572511"/>
                <a:gd name="connsiteX52" fmla="*/ 878587 w 1157159"/>
                <a:gd name="connsiteY52" fmla="*/ 818708 h 1572511"/>
                <a:gd name="connsiteX53" fmla="*/ 877814 w 1157159"/>
                <a:gd name="connsiteY53" fmla="*/ 824170 h 1572511"/>
                <a:gd name="connsiteX54" fmla="*/ 874695 w 1157159"/>
                <a:gd name="connsiteY54" fmla="*/ 826240 h 1572511"/>
                <a:gd name="connsiteX55" fmla="*/ 871302 w 1157159"/>
                <a:gd name="connsiteY55" fmla="*/ 829607 h 1572511"/>
                <a:gd name="connsiteX56" fmla="*/ 870005 w 1157159"/>
                <a:gd name="connsiteY56" fmla="*/ 834022 h 1572511"/>
                <a:gd name="connsiteX57" fmla="*/ 868707 w 1157159"/>
                <a:gd name="connsiteY57" fmla="*/ 835593 h 1572511"/>
                <a:gd name="connsiteX58" fmla="*/ 868457 w 1157159"/>
                <a:gd name="connsiteY58" fmla="*/ 838960 h 1572511"/>
                <a:gd name="connsiteX59" fmla="*/ 867410 w 1157159"/>
                <a:gd name="connsiteY59" fmla="*/ 842851 h 1572511"/>
                <a:gd name="connsiteX60" fmla="*/ 868981 w 1157159"/>
                <a:gd name="connsiteY60" fmla="*/ 847540 h 1572511"/>
                <a:gd name="connsiteX61" fmla="*/ 871302 w 1157159"/>
                <a:gd name="connsiteY61" fmla="*/ 847789 h 1572511"/>
                <a:gd name="connsiteX62" fmla="*/ 872100 w 1157159"/>
                <a:gd name="connsiteY62" fmla="*/ 851181 h 1572511"/>
                <a:gd name="connsiteX63" fmla="*/ 875718 w 1157159"/>
                <a:gd name="connsiteY63" fmla="*/ 853251 h 1572511"/>
                <a:gd name="connsiteX64" fmla="*/ 878837 w 1157159"/>
                <a:gd name="connsiteY64" fmla="*/ 857391 h 1572511"/>
                <a:gd name="connsiteX65" fmla="*/ 881706 w 1157159"/>
                <a:gd name="connsiteY65" fmla="*/ 858190 h 1572511"/>
                <a:gd name="connsiteX66" fmla="*/ 882729 w 1157159"/>
                <a:gd name="connsiteY66" fmla="*/ 860260 h 1572511"/>
                <a:gd name="connsiteX67" fmla="*/ 885599 w 1157159"/>
                <a:gd name="connsiteY67" fmla="*/ 862604 h 1572511"/>
                <a:gd name="connsiteX68" fmla="*/ 884825 w 1157159"/>
                <a:gd name="connsiteY68" fmla="*/ 867268 h 1572511"/>
                <a:gd name="connsiteX69" fmla="*/ 888194 w 1157159"/>
                <a:gd name="connsiteY69" fmla="*/ 870136 h 1572511"/>
                <a:gd name="connsiteX70" fmla="*/ 887944 w 1157159"/>
                <a:gd name="connsiteY70" fmla="*/ 874027 h 1572511"/>
                <a:gd name="connsiteX71" fmla="*/ 889241 w 1157159"/>
                <a:gd name="connsiteY71" fmla="*/ 879215 h 1572511"/>
                <a:gd name="connsiteX72" fmla="*/ 892360 w 1157159"/>
                <a:gd name="connsiteY72" fmla="*/ 882607 h 1572511"/>
                <a:gd name="connsiteX73" fmla="*/ 893383 w 1157159"/>
                <a:gd name="connsiteY73" fmla="*/ 884677 h 1572511"/>
                <a:gd name="connsiteX74" fmla="*/ 889765 w 1157159"/>
                <a:gd name="connsiteY74" fmla="*/ 885176 h 1572511"/>
                <a:gd name="connsiteX75" fmla="*/ 879610 w 1157159"/>
                <a:gd name="connsiteY75" fmla="*/ 890388 h 1572511"/>
                <a:gd name="connsiteX76" fmla="*/ 872100 w 1157159"/>
                <a:gd name="connsiteY76" fmla="*/ 892209 h 1572511"/>
                <a:gd name="connsiteX77" fmla="*/ 866636 w 1157159"/>
                <a:gd name="connsiteY77" fmla="*/ 892733 h 1572511"/>
                <a:gd name="connsiteX78" fmla="*/ 862744 w 1157159"/>
                <a:gd name="connsiteY78" fmla="*/ 891935 h 1572511"/>
                <a:gd name="connsiteX79" fmla="*/ 860648 w 1157159"/>
                <a:gd name="connsiteY79" fmla="*/ 890638 h 1572511"/>
                <a:gd name="connsiteX80" fmla="*/ 846900 w 1157159"/>
                <a:gd name="connsiteY80" fmla="*/ 878442 h 1572511"/>
                <a:gd name="connsiteX81" fmla="*/ 843507 w 1157159"/>
                <a:gd name="connsiteY81" fmla="*/ 874027 h 1572511"/>
                <a:gd name="connsiteX82" fmla="*/ 841436 w 1157159"/>
                <a:gd name="connsiteY82" fmla="*/ 871932 h 1572511"/>
                <a:gd name="connsiteX83" fmla="*/ 836745 w 1157159"/>
                <a:gd name="connsiteY83" fmla="*/ 869862 h 1572511"/>
                <a:gd name="connsiteX84" fmla="*/ 832604 w 1157159"/>
                <a:gd name="connsiteY84" fmla="*/ 868565 h 1572511"/>
                <a:gd name="connsiteX85" fmla="*/ 830009 w 1157159"/>
                <a:gd name="connsiteY85" fmla="*/ 867019 h 1572511"/>
                <a:gd name="connsiteX86" fmla="*/ 827139 w 1157159"/>
                <a:gd name="connsiteY86" fmla="*/ 862854 h 1572511"/>
                <a:gd name="connsiteX87" fmla="*/ 825592 w 1157159"/>
                <a:gd name="connsiteY87" fmla="*/ 858963 h 1572511"/>
                <a:gd name="connsiteX88" fmla="*/ 821176 w 1157159"/>
                <a:gd name="connsiteY88" fmla="*/ 851954 h 1572511"/>
                <a:gd name="connsiteX89" fmla="*/ 817782 w 1157159"/>
                <a:gd name="connsiteY89" fmla="*/ 848562 h 1572511"/>
                <a:gd name="connsiteX90" fmla="*/ 812343 w 1157159"/>
                <a:gd name="connsiteY90" fmla="*/ 846243 h 1572511"/>
                <a:gd name="connsiteX91" fmla="*/ 811046 w 1157159"/>
                <a:gd name="connsiteY91" fmla="*/ 847789 h 1572511"/>
                <a:gd name="connsiteX92" fmla="*/ 811545 w 1157159"/>
                <a:gd name="connsiteY92" fmla="*/ 850907 h 1572511"/>
                <a:gd name="connsiteX93" fmla="*/ 809474 w 1157159"/>
                <a:gd name="connsiteY93" fmla="*/ 852478 h 1572511"/>
                <a:gd name="connsiteX94" fmla="*/ 806879 w 1157159"/>
                <a:gd name="connsiteY94" fmla="*/ 852204 h 1572511"/>
                <a:gd name="connsiteX95" fmla="*/ 805582 w 1157159"/>
                <a:gd name="connsiteY95" fmla="*/ 856893 h 1572511"/>
                <a:gd name="connsiteX96" fmla="*/ 803237 w 1157159"/>
                <a:gd name="connsiteY96" fmla="*/ 858190 h 1572511"/>
                <a:gd name="connsiteX97" fmla="*/ 801415 w 1157159"/>
                <a:gd name="connsiteY97" fmla="*/ 857666 h 1572511"/>
                <a:gd name="connsiteX98" fmla="*/ 798296 w 1157159"/>
                <a:gd name="connsiteY98" fmla="*/ 852478 h 1572511"/>
                <a:gd name="connsiteX99" fmla="*/ 795976 w 1157159"/>
                <a:gd name="connsiteY99" fmla="*/ 850657 h 1572511"/>
                <a:gd name="connsiteX100" fmla="*/ 793880 w 1157159"/>
                <a:gd name="connsiteY100" fmla="*/ 850907 h 1572511"/>
                <a:gd name="connsiteX101" fmla="*/ 785048 w 1157159"/>
                <a:gd name="connsiteY101" fmla="*/ 845469 h 1572511"/>
                <a:gd name="connsiteX102" fmla="*/ 783500 w 1157159"/>
                <a:gd name="connsiteY102" fmla="*/ 848587 h 1572511"/>
                <a:gd name="connsiteX103" fmla="*/ 780107 w 1157159"/>
                <a:gd name="connsiteY103" fmla="*/ 849884 h 1572511"/>
                <a:gd name="connsiteX104" fmla="*/ 778286 w 1157159"/>
                <a:gd name="connsiteY104" fmla="*/ 854797 h 1572511"/>
                <a:gd name="connsiteX105" fmla="*/ 781155 w 1157159"/>
                <a:gd name="connsiteY105" fmla="*/ 857666 h 1572511"/>
                <a:gd name="connsiteX106" fmla="*/ 783500 w 1157159"/>
                <a:gd name="connsiteY106" fmla="*/ 861557 h 1572511"/>
                <a:gd name="connsiteX107" fmla="*/ 788940 w 1157159"/>
                <a:gd name="connsiteY107" fmla="*/ 860783 h 1572511"/>
                <a:gd name="connsiteX108" fmla="*/ 790761 w 1157159"/>
                <a:gd name="connsiteY108" fmla="*/ 861831 h 1572511"/>
                <a:gd name="connsiteX109" fmla="*/ 791285 w 1157159"/>
                <a:gd name="connsiteY109" fmla="*/ 863901 h 1572511"/>
                <a:gd name="connsiteX110" fmla="*/ 794654 w 1157159"/>
                <a:gd name="connsiteY110" fmla="*/ 864924 h 1572511"/>
                <a:gd name="connsiteX111" fmla="*/ 796225 w 1157159"/>
                <a:gd name="connsiteY111" fmla="*/ 869338 h 1572511"/>
                <a:gd name="connsiteX112" fmla="*/ 797248 w 1157159"/>
                <a:gd name="connsiteY112" fmla="*/ 874551 h 1572511"/>
                <a:gd name="connsiteX113" fmla="*/ 799868 w 1157159"/>
                <a:gd name="connsiteY113" fmla="*/ 879739 h 1572511"/>
                <a:gd name="connsiteX114" fmla="*/ 800118 w 1157159"/>
                <a:gd name="connsiteY114" fmla="*/ 883904 h 1572511"/>
                <a:gd name="connsiteX115" fmla="*/ 801415 w 1157159"/>
                <a:gd name="connsiteY115" fmla="*/ 886498 h 1572511"/>
                <a:gd name="connsiteX116" fmla="*/ 802188 w 1157159"/>
                <a:gd name="connsiteY116" fmla="*/ 890638 h 1572511"/>
                <a:gd name="connsiteX117" fmla="*/ 801166 w 1157159"/>
                <a:gd name="connsiteY117" fmla="*/ 897397 h 1572511"/>
                <a:gd name="connsiteX118" fmla="*/ 800118 w 1157159"/>
                <a:gd name="connsiteY118" fmla="*/ 900764 h 1572511"/>
                <a:gd name="connsiteX119" fmla="*/ 800367 w 1157159"/>
                <a:gd name="connsiteY119" fmla="*/ 903632 h 1572511"/>
                <a:gd name="connsiteX120" fmla="*/ 799344 w 1157159"/>
                <a:gd name="connsiteY120" fmla="*/ 906226 h 1572511"/>
                <a:gd name="connsiteX121" fmla="*/ 796749 w 1157159"/>
                <a:gd name="connsiteY121" fmla="*/ 908296 h 1572511"/>
                <a:gd name="connsiteX122" fmla="*/ 793107 w 1157159"/>
                <a:gd name="connsiteY122" fmla="*/ 910117 h 1572511"/>
                <a:gd name="connsiteX123" fmla="*/ 790512 w 1157159"/>
                <a:gd name="connsiteY123" fmla="*/ 909868 h 1572511"/>
                <a:gd name="connsiteX124" fmla="*/ 788166 w 1157159"/>
                <a:gd name="connsiteY124" fmla="*/ 911165 h 1572511"/>
                <a:gd name="connsiteX125" fmla="*/ 785571 w 1157159"/>
                <a:gd name="connsiteY125" fmla="*/ 911165 h 1572511"/>
                <a:gd name="connsiteX126" fmla="*/ 782702 w 1157159"/>
                <a:gd name="connsiteY126" fmla="*/ 910117 h 1572511"/>
                <a:gd name="connsiteX127" fmla="*/ 780107 w 1157159"/>
                <a:gd name="connsiteY127" fmla="*/ 910641 h 1572511"/>
                <a:gd name="connsiteX128" fmla="*/ 776215 w 1157159"/>
                <a:gd name="connsiteY128" fmla="*/ 909344 h 1572511"/>
                <a:gd name="connsiteX129" fmla="*/ 771275 w 1157159"/>
                <a:gd name="connsiteY129" fmla="*/ 905702 h 1572511"/>
                <a:gd name="connsiteX130" fmla="*/ 769204 w 1157159"/>
                <a:gd name="connsiteY130" fmla="*/ 902585 h 1572511"/>
                <a:gd name="connsiteX131" fmla="*/ 766858 w 1157159"/>
                <a:gd name="connsiteY131" fmla="*/ 900515 h 1572511"/>
                <a:gd name="connsiteX132" fmla="*/ 767632 w 1157159"/>
                <a:gd name="connsiteY132" fmla="*/ 897148 h 1572511"/>
                <a:gd name="connsiteX133" fmla="*/ 761669 w 1157159"/>
                <a:gd name="connsiteY133" fmla="*/ 893755 h 1572511"/>
                <a:gd name="connsiteX134" fmla="*/ 759847 w 1157159"/>
                <a:gd name="connsiteY134" fmla="*/ 894030 h 1572511"/>
                <a:gd name="connsiteX135" fmla="*/ 757003 w 1157159"/>
                <a:gd name="connsiteY135" fmla="*/ 896873 h 1572511"/>
                <a:gd name="connsiteX136" fmla="*/ 756728 w 1157159"/>
                <a:gd name="connsiteY136" fmla="*/ 900515 h 1572511"/>
                <a:gd name="connsiteX137" fmla="*/ 754408 w 1157159"/>
                <a:gd name="connsiteY137" fmla="*/ 901812 h 1572511"/>
                <a:gd name="connsiteX138" fmla="*/ 751539 w 1157159"/>
                <a:gd name="connsiteY138" fmla="*/ 901288 h 1572511"/>
                <a:gd name="connsiteX139" fmla="*/ 745825 w 1157159"/>
                <a:gd name="connsiteY139" fmla="*/ 902610 h 1572511"/>
                <a:gd name="connsiteX140" fmla="*/ 738540 w 1157159"/>
                <a:gd name="connsiteY140" fmla="*/ 906501 h 1572511"/>
                <a:gd name="connsiteX141" fmla="*/ 733874 w 1157159"/>
                <a:gd name="connsiteY141" fmla="*/ 907274 h 1572511"/>
                <a:gd name="connsiteX142" fmla="*/ 731803 w 1157159"/>
                <a:gd name="connsiteY142" fmla="*/ 906226 h 1572511"/>
                <a:gd name="connsiteX143" fmla="*/ 727386 w 1157159"/>
                <a:gd name="connsiteY143" fmla="*/ 905977 h 1572511"/>
                <a:gd name="connsiteX144" fmla="*/ 725291 w 1157159"/>
                <a:gd name="connsiteY144" fmla="*/ 910915 h 1572511"/>
                <a:gd name="connsiteX145" fmla="*/ 725815 w 1157159"/>
                <a:gd name="connsiteY145" fmla="*/ 913758 h 1572511"/>
                <a:gd name="connsiteX146" fmla="*/ 721648 w 1157159"/>
                <a:gd name="connsiteY146" fmla="*/ 916352 h 1572511"/>
                <a:gd name="connsiteX147" fmla="*/ 720875 w 1157159"/>
                <a:gd name="connsiteY147" fmla="*/ 918697 h 1572511"/>
                <a:gd name="connsiteX148" fmla="*/ 718280 w 1157159"/>
                <a:gd name="connsiteY148" fmla="*/ 921041 h 1572511"/>
                <a:gd name="connsiteX149" fmla="*/ 716708 w 1157159"/>
                <a:gd name="connsiteY149" fmla="*/ 924682 h 1572511"/>
                <a:gd name="connsiteX150" fmla="*/ 715411 w 1157159"/>
                <a:gd name="connsiteY150" fmla="*/ 930120 h 1572511"/>
                <a:gd name="connsiteX151" fmla="*/ 715411 w 1157159"/>
                <a:gd name="connsiteY151" fmla="*/ 938450 h 1572511"/>
                <a:gd name="connsiteX152" fmla="*/ 713090 w 1157159"/>
                <a:gd name="connsiteY152" fmla="*/ 942066 h 1572511"/>
                <a:gd name="connsiteX153" fmla="*/ 712816 w 1157159"/>
                <a:gd name="connsiteY153" fmla="*/ 945184 h 1572511"/>
                <a:gd name="connsiteX154" fmla="*/ 715685 w 1157159"/>
                <a:gd name="connsiteY154" fmla="*/ 948826 h 1572511"/>
                <a:gd name="connsiteX155" fmla="*/ 717232 w 1157159"/>
                <a:gd name="connsiteY155" fmla="*/ 952991 h 1572511"/>
                <a:gd name="connsiteX156" fmla="*/ 717506 w 1157159"/>
                <a:gd name="connsiteY156" fmla="*/ 960523 h 1572511"/>
                <a:gd name="connsiteX157" fmla="*/ 719053 w 1157159"/>
                <a:gd name="connsiteY157" fmla="*/ 965187 h 1572511"/>
                <a:gd name="connsiteX158" fmla="*/ 722696 w 1157159"/>
                <a:gd name="connsiteY158" fmla="*/ 971672 h 1572511"/>
                <a:gd name="connsiteX159" fmla="*/ 726065 w 1157159"/>
                <a:gd name="connsiteY159" fmla="*/ 975562 h 1572511"/>
                <a:gd name="connsiteX160" fmla="*/ 724517 w 1157159"/>
                <a:gd name="connsiteY160" fmla="*/ 979204 h 1572511"/>
                <a:gd name="connsiteX161" fmla="*/ 721648 w 1157159"/>
                <a:gd name="connsiteY161" fmla="*/ 982596 h 1572511"/>
                <a:gd name="connsiteX162" fmla="*/ 720875 w 1157159"/>
                <a:gd name="connsiteY162" fmla="*/ 986487 h 1572511"/>
                <a:gd name="connsiteX163" fmla="*/ 724243 w 1157159"/>
                <a:gd name="connsiteY163" fmla="*/ 992722 h 1572511"/>
                <a:gd name="connsiteX164" fmla="*/ 727636 w 1157159"/>
                <a:gd name="connsiteY164" fmla="*/ 995565 h 1572511"/>
                <a:gd name="connsiteX165" fmla="*/ 729956 w 1157159"/>
                <a:gd name="connsiteY165" fmla="*/ 998957 h 1572511"/>
                <a:gd name="connsiteX166" fmla="*/ 736194 w 1157159"/>
                <a:gd name="connsiteY166" fmla="*/ 1009333 h 1572511"/>
                <a:gd name="connsiteX167" fmla="*/ 737766 w 1157159"/>
                <a:gd name="connsiteY167" fmla="*/ 1015568 h 1572511"/>
                <a:gd name="connsiteX168" fmla="*/ 741134 w 1157159"/>
                <a:gd name="connsiteY168" fmla="*/ 1022053 h 1572511"/>
                <a:gd name="connsiteX169" fmla="*/ 744004 w 1157159"/>
                <a:gd name="connsiteY169" fmla="*/ 1026218 h 1572511"/>
                <a:gd name="connsiteX170" fmla="*/ 745551 w 1157159"/>
                <a:gd name="connsiteY170" fmla="*/ 1033476 h 1572511"/>
                <a:gd name="connsiteX171" fmla="*/ 746848 w 1157159"/>
                <a:gd name="connsiteY171" fmla="*/ 1043103 h 1572511"/>
                <a:gd name="connsiteX172" fmla="*/ 747896 w 1157159"/>
                <a:gd name="connsiteY172" fmla="*/ 1046744 h 1572511"/>
                <a:gd name="connsiteX173" fmla="*/ 752312 w 1157159"/>
                <a:gd name="connsiteY173" fmla="*/ 1052955 h 1572511"/>
                <a:gd name="connsiteX174" fmla="*/ 754383 w 1157159"/>
                <a:gd name="connsiteY174" fmla="*/ 1054252 h 1572511"/>
                <a:gd name="connsiteX175" fmla="*/ 756205 w 1157159"/>
                <a:gd name="connsiteY175" fmla="*/ 1059988 h 1572511"/>
                <a:gd name="connsiteX176" fmla="*/ 755431 w 1157159"/>
                <a:gd name="connsiteY176" fmla="*/ 1062831 h 1572511"/>
                <a:gd name="connsiteX177" fmla="*/ 757253 w 1157159"/>
                <a:gd name="connsiteY177" fmla="*/ 1066198 h 1572511"/>
                <a:gd name="connsiteX178" fmla="*/ 758026 w 1157159"/>
                <a:gd name="connsiteY178" fmla="*/ 1071411 h 1572511"/>
                <a:gd name="connsiteX179" fmla="*/ 759847 w 1157159"/>
                <a:gd name="connsiteY179" fmla="*/ 1073481 h 1572511"/>
                <a:gd name="connsiteX180" fmla="*/ 760621 w 1157159"/>
                <a:gd name="connsiteY180" fmla="*/ 1077122 h 1572511"/>
                <a:gd name="connsiteX181" fmla="*/ 762717 w 1157159"/>
                <a:gd name="connsiteY181" fmla="*/ 1082061 h 1572511"/>
                <a:gd name="connsiteX182" fmla="*/ 764014 w 1157159"/>
                <a:gd name="connsiteY182" fmla="*/ 1086974 h 1572511"/>
                <a:gd name="connsiteX183" fmla="*/ 764513 w 1157159"/>
                <a:gd name="connsiteY183" fmla="*/ 1092436 h 1572511"/>
                <a:gd name="connsiteX184" fmla="*/ 763740 w 1157159"/>
                <a:gd name="connsiteY184" fmla="*/ 1094257 h 1572511"/>
                <a:gd name="connsiteX185" fmla="*/ 765287 w 1157159"/>
                <a:gd name="connsiteY185" fmla="*/ 1098422 h 1572511"/>
                <a:gd name="connsiteX186" fmla="*/ 768680 w 1157159"/>
                <a:gd name="connsiteY186" fmla="*/ 1105156 h 1572511"/>
                <a:gd name="connsiteX187" fmla="*/ 768406 w 1157159"/>
                <a:gd name="connsiteY187" fmla="*/ 1107501 h 1572511"/>
                <a:gd name="connsiteX188" fmla="*/ 763740 w 1157159"/>
                <a:gd name="connsiteY188" fmla="*/ 1108798 h 1572511"/>
                <a:gd name="connsiteX189" fmla="*/ 763740 w 1157159"/>
                <a:gd name="connsiteY189" fmla="*/ 1113736 h 1572511"/>
                <a:gd name="connsiteX190" fmla="*/ 765287 w 1157159"/>
                <a:gd name="connsiteY190" fmla="*/ 1119198 h 1572511"/>
                <a:gd name="connsiteX191" fmla="*/ 769204 w 1157159"/>
                <a:gd name="connsiteY191" fmla="*/ 1124386 h 1572511"/>
                <a:gd name="connsiteX192" fmla="*/ 772572 w 1157159"/>
                <a:gd name="connsiteY192" fmla="*/ 1125683 h 1572511"/>
                <a:gd name="connsiteX193" fmla="*/ 773620 w 1157159"/>
                <a:gd name="connsiteY193" fmla="*/ 1129574 h 1572511"/>
                <a:gd name="connsiteX194" fmla="*/ 782702 w 1157159"/>
                <a:gd name="connsiteY194" fmla="*/ 1128801 h 1572511"/>
                <a:gd name="connsiteX195" fmla="*/ 785048 w 1157159"/>
                <a:gd name="connsiteY195" fmla="*/ 1132691 h 1572511"/>
                <a:gd name="connsiteX196" fmla="*/ 790761 w 1157159"/>
                <a:gd name="connsiteY196" fmla="*/ 1140997 h 1572511"/>
                <a:gd name="connsiteX197" fmla="*/ 793605 w 1157159"/>
                <a:gd name="connsiteY197" fmla="*/ 1149302 h 1572511"/>
                <a:gd name="connsiteX198" fmla="*/ 794129 w 1157159"/>
                <a:gd name="connsiteY198" fmla="*/ 1152170 h 1572511"/>
                <a:gd name="connsiteX199" fmla="*/ 800891 w 1157159"/>
                <a:gd name="connsiteY199" fmla="*/ 1150350 h 1572511"/>
                <a:gd name="connsiteX200" fmla="*/ 802962 w 1157159"/>
                <a:gd name="connsiteY200" fmla="*/ 1149302 h 1572511"/>
                <a:gd name="connsiteX201" fmla="*/ 807902 w 1157159"/>
                <a:gd name="connsiteY201" fmla="*/ 1148803 h 1572511"/>
                <a:gd name="connsiteX202" fmla="*/ 811021 w 1157159"/>
                <a:gd name="connsiteY202" fmla="*/ 1156061 h 1572511"/>
                <a:gd name="connsiteX203" fmla="*/ 813866 w 1157159"/>
                <a:gd name="connsiteY203" fmla="*/ 1158929 h 1572511"/>
                <a:gd name="connsiteX204" fmla="*/ 816735 w 1157159"/>
                <a:gd name="connsiteY204" fmla="*/ 1163344 h 1572511"/>
                <a:gd name="connsiteX205" fmla="*/ 821401 w 1157159"/>
                <a:gd name="connsiteY205" fmla="*/ 1169055 h 1572511"/>
                <a:gd name="connsiteX206" fmla="*/ 826341 w 1157159"/>
                <a:gd name="connsiteY206" fmla="*/ 1177112 h 1572511"/>
                <a:gd name="connsiteX207" fmla="*/ 831530 w 1157159"/>
                <a:gd name="connsiteY207" fmla="*/ 1175016 h 1572511"/>
                <a:gd name="connsiteX208" fmla="*/ 838292 w 1157159"/>
                <a:gd name="connsiteY208" fmla="*/ 1170876 h 1572511"/>
                <a:gd name="connsiteX209" fmla="*/ 839340 w 1157159"/>
                <a:gd name="connsiteY209" fmla="*/ 1176064 h 1572511"/>
                <a:gd name="connsiteX210" fmla="*/ 841685 w 1157159"/>
                <a:gd name="connsiteY210" fmla="*/ 1180728 h 1572511"/>
                <a:gd name="connsiteX211" fmla="*/ 845303 w 1157159"/>
                <a:gd name="connsiteY211" fmla="*/ 1193473 h 1572511"/>
                <a:gd name="connsiteX212" fmla="*/ 845578 w 1157159"/>
                <a:gd name="connsiteY212" fmla="*/ 1198660 h 1572511"/>
                <a:gd name="connsiteX213" fmla="*/ 848422 w 1157159"/>
                <a:gd name="connsiteY213" fmla="*/ 1206193 h 1572511"/>
                <a:gd name="connsiteX214" fmla="*/ 851017 w 1157159"/>
                <a:gd name="connsiteY214" fmla="*/ 1210084 h 1572511"/>
                <a:gd name="connsiteX215" fmla="*/ 857254 w 1157159"/>
                <a:gd name="connsiteY215" fmla="*/ 1216568 h 1572511"/>
                <a:gd name="connsiteX216" fmla="*/ 861147 w 1157159"/>
                <a:gd name="connsiteY216" fmla="*/ 1219960 h 1572511"/>
                <a:gd name="connsiteX217" fmla="*/ 860897 w 1157159"/>
                <a:gd name="connsiteY217" fmla="*/ 1222554 h 1572511"/>
                <a:gd name="connsiteX218" fmla="*/ 865313 w 1157159"/>
                <a:gd name="connsiteY218" fmla="*/ 1223053 h 1572511"/>
                <a:gd name="connsiteX219" fmla="*/ 868956 w 1157159"/>
                <a:gd name="connsiteY219" fmla="*/ 1224874 h 1572511"/>
                <a:gd name="connsiteX220" fmla="*/ 870503 w 1157159"/>
                <a:gd name="connsiteY220" fmla="*/ 1227218 h 1572511"/>
                <a:gd name="connsiteX221" fmla="*/ 871302 w 1157159"/>
                <a:gd name="connsiteY221" fmla="*/ 1230336 h 1572511"/>
                <a:gd name="connsiteX222" fmla="*/ 877016 w 1157159"/>
                <a:gd name="connsiteY222" fmla="*/ 1226969 h 1572511"/>
                <a:gd name="connsiteX223" fmla="*/ 883752 w 1157159"/>
                <a:gd name="connsiteY223" fmla="*/ 1234501 h 1572511"/>
                <a:gd name="connsiteX224" fmla="*/ 887145 w 1157159"/>
                <a:gd name="connsiteY224" fmla="*/ 1232930 h 1572511"/>
                <a:gd name="connsiteX225" fmla="*/ 887919 w 1157159"/>
                <a:gd name="connsiteY225" fmla="*/ 1233977 h 1572511"/>
                <a:gd name="connsiteX226" fmla="*/ 892585 w 1157159"/>
                <a:gd name="connsiteY226" fmla="*/ 1229563 h 1572511"/>
                <a:gd name="connsiteX227" fmla="*/ 895704 w 1157159"/>
                <a:gd name="connsiteY227" fmla="*/ 1225672 h 1572511"/>
                <a:gd name="connsiteX228" fmla="*/ 897799 w 1157159"/>
                <a:gd name="connsiteY228" fmla="*/ 1222030 h 1572511"/>
                <a:gd name="connsiteX229" fmla="*/ 901692 w 1157159"/>
                <a:gd name="connsiteY229" fmla="*/ 1225921 h 1572511"/>
                <a:gd name="connsiteX230" fmla="*/ 902989 w 1157159"/>
                <a:gd name="connsiteY230" fmla="*/ 1233977 h 1572511"/>
                <a:gd name="connsiteX231" fmla="*/ 905334 w 1157159"/>
                <a:gd name="connsiteY231" fmla="*/ 1239414 h 1572511"/>
                <a:gd name="connsiteX232" fmla="*/ 913368 w 1157159"/>
                <a:gd name="connsiteY232" fmla="*/ 1245650 h 1572511"/>
                <a:gd name="connsiteX233" fmla="*/ 915714 w 1157159"/>
                <a:gd name="connsiteY233" fmla="*/ 1248243 h 1572511"/>
                <a:gd name="connsiteX234" fmla="*/ 922201 w 1157159"/>
                <a:gd name="connsiteY234" fmla="*/ 1257871 h 1572511"/>
                <a:gd name="connsiteX235" fmla="*/ 923249 w 1157159"/>
                <a:gd name="connsiteY235" fmla="*/ 1260989 h 1572511"/>
                <a:gd name="connsiteX236" fmla="*/ 923000 w 1157159"/>
                <a:gd name="connsiteY236" fmla="*/ 1268770 h 1572511"/>
                <a:gd name="connsiteX237" fmla="*/ 931557 w 1157159"/>
                <a:gd name="connsiteY237" fmla="*/ 1268770 h 1572511"/>
                <a:gd name="connsiteX238" fmla="*/ 936498 w 1157159"/>
                <a:gd name="connsiteY238" fmla="*/ 1273184 h 1572511"/>
                <a:gd name="connsiteX239" fmla="*/ 938070 w 1157159"/>
                <a:gd name="connsiteY239" fmla="*/ 1275778 h 1572511"/>
                <a:gd name="connsiteX240" fmla="*/ 941688 w 1157159"/>
                <a:gd name="connsiteY240" fmla="*/ 1278647 h 1572511"/>
                <a:gd name="connsiteX241" fmla="*/ 948449 w 1157159"/>
                <a:gd name="connsiteY241" fmla="*/ 1280717 h 1572511"/>
                <a:gd name="connsiteX242" fmla="*/ 953389 w 1157159"/>
                <a:gd name="connsiteY242" fmla="*/ 1283061 h 1572511"/>
                <a:gd name="connsiteX243" fmla="*/ 956758 w 1157159"/>
                <a:gd name="connsiteY243" fmla="*/ 1287201 h 1572511"/>
                <a:gd name="connsiteX244" fmla="*/ 960924 w 1157159"/>
                <a:gd name="connsiteY244" fmla="*/ 1289795 h 1572511"/>
                <a:gd name="connsiteX245" fmla="*/ 964817 w 1157159"/>
                <a:gd name="connsiteY245" fmla="*/ 1293187 h 1572511"/>
                <a:gd name="connsiteX246" fmla="*/ 960924 w 1157159"/>
                <a:gd name="connsiteY246" fmla="*/ 1295781 h 1572511"/>
                <a:gd name="connsiteX247" fmla="*/ 950021 w 1157159"/>
                <a:gd name="connsiteY247" fmla="*/ 1306431 h 1572511"/>
                <a:gd name="connsiteX248" fmla="*/ 947152 w 1157159"/>
                <a:gd name="connsiteY248" fmla="*/ 1310072 h 1572511"/>
                <a:gd name="connsiteX249" fmla="*/ 943259 w 1157159"/>
                <a:gd name="connsiteY249" fmla="*/ 1316308 h 1572511"/>
                <a:gd name="connsiteX250" fmla="*/ 939093 w 1157159"/>
                <a:gd name="connsiteY250" fmla="*/ 1321495 h 1572511"/>
                <a:gd name="connsiteX251" fmla="*/ 933130 w 1157159"/>
                <a:gd name="connsiteY251" fmla="*/ 1326434 h 1572511"/>
                <a:gd name="connsiteX252" fmla="*/ 928963 w 1157159"/>
                <a:gd name="connsiteY252" fmla="*/ 1327731 h 1572511"/>
                <a:gd name="connsiteX253" fmla="*/ 922725 w 1157159"/>
                <a:gd name="connsiteY253" fmla="*/ 1329028 h 1572511"/>
                <a:gd name="connsiteX254" fmla="*/ 919881 w 1157159"/>
                <a:gd name="connsiteY254" fmla="*/ 1331098 h 1572511"/>
                <a:gd name="connsiteX255" fmla="*/ 917785 w 1157159"/>
                <a:gd name="connsiteY255" fmla="*/ 1336036 h 1572511"/>
                <a:gd name="connsiteX256" fmla="*/ 917785 w 1157159"/>
                <a:gd name="connsiteY256" fmla="*/ 1339154 h 1572511"/>
                <a:gd name="connsiteX257" fmla="*/ 918832 w 1157159"/>
                <a:gd name="connsiteY257" fmla="*/ 1342521 h 1572511"/>
                <a:gd name="connsiteX258" fmla="*/ 924546 w 1157159"/>
                <a:gd name="connsiteY258" fmla="*/ 1350577 h 1572511"/>
                <a:gd name="connsiteX259" fmla="*/ 930011 w 1157159"/>
                <a:gd name="connsiteY259" fmla="*/ 1354991 h 1572511"/>
                <a:gd name="connsiteX260" fmla="*/ 937022 w 1157159"/>
                <a:gd name="connsiteY260" fmla="*/ 1358633 h 1572511"/>
                <a:gd name="connsiteX261" fmla="*/ 938070 w 1157159"/>
                <a:gd name="connsiteY261" fmla="*/ 1360179 h 1572511"/>
                <a:gd name="connsiteX262" fmla="*/ 938594 w 1157159"/>
                <a:gd name="connsiteY262" fmla="*/ 1363821 h 1572511"/>
                <a:gd name="connsiteX263" fmla="*/ 937795 w 1157159"/>
                <a:gd name="connsiteY263" fmla="*/ 1368235 h 1572511"/>
                <a:gd name="connsiteX264" fmla="*/ 934427 w 1157159"/>
                <a:gd name="connsiteY264" fmla="*/ 1375518 h 1572511"/>
                <a:gd name="connsiteX265" fmla="*/ 929761 w 1157159"/>
                <a:gd name="connsiteY265" fmla="*/ 1380431 h 1572511"/>
                <a:gd name="connsiteX266" fmla="*/ 927416 w 1157159"/>
                <a:gd name="connsiteY266" fmla="*/ 1384347 h 1572511"/>
                <a:gd name="connsiteX267" fmla="*/ 926118 w 1157159"/>
                <a:gd name="connsiteY267" fmla="*/ 1389011 h 1572511"/>
                <a:gd name="connsiteX268" fmla="*/ 927141 w 1157159"/>
                <a:gd name="connsiteY268" fmla="*/ 1395496 h 1572511"/>
                <a:gd name="connsiteX269" fmla="*/ 926642 w 1157159"/>
                <a:gd name="connsiteY269" fmla="*/ 1400958 h 1572511"/>
                <a:gd name="connsiteX270" fmla="*/ 925345 w 1157159"/>
                <a:gd name="connsiteY270" fmla="*/ 1403302 h 1572511"/>
                <a:gd name="connsiteX271" fmla="*/ 920929 w 1157159"/>
                <a:gd name="connsiteY271" fmla="*/ 1406669 h 1572511"/>
                <a:gd name="connsiteX272" fmla="*/ 918059 w 1157159"/>
                <a:gd name="connsiteY272" fmla="*/ 1406919 h 1572511"/>
                <a:gd name="connsiteX273" fmla="*/ 914941 w 1157159"/>
                <a:gd name="connsiteY273" fmla="*/ 1406146 h 1572511"/>
                <a:gd name="connsiteX274" fmla="*/ 914442 w 1157159"/>
                <a:gd name="connsiteY274" fmla="*/ 1402779 h 1572511"/>
                <a:gd name="connsiteX275" fmla="*/ 910275 w 1157159"/>
                <a:gd name="connsiteY275" fmla="*/ 1400683 h 1572511"/>
                <a:gd name="connsiteX276" fmla="*/ 907405 w 1157159"/>
                <a:gd name="connsiteY276" fmla="*/ 1400434 h 1572511"/>
                <a:gd name="connsiteX277" fmla="*/ 904037 w 1157159"/>
                <a:gd name="connsiteY277" fmla="*/ 1403302 h 1572511"/>
                <a:gd name="connsiteX278" fmla="*/ 902216 w 1157159"/>
                <a:gd name="connsiteY278" fmla="*/ 1410036 h 1572511"/>
                <a:gd name="connsiteX279" fmla="*/ 899621 w 1157159"/>
                <a:gd name="connsiteY279" fmla="*/ 1415249 h 1572511"/>
                <a:gd name="connsiteX280" fmla="*/ 898074 w 1157159"/>
                <a:gd name="connsiteY280" fmla="*/ 1420437 h 1572511"/>
                <a:gd name="connsiteX281" fmla="*/ 897026 w 1157159"/>
                <a:gd name="connsiteY281" fmla="*/ 1421210 h 1572511"/>
                <a:gd name="connsiteX282" fmla="*/ 890015 w 1157159"/>
                <a:gd name="connsiteY282" fmla="*/ 1422781 h 1572511"/>
                <a:gd name="connsiteX283" fmla="*/ 887420 w 1157159"/>
                <a:gd name="connsiteY283" fmla="*/ 1421983 h 1572511"/>
                <a:gd name="connsiteX284" fmla="*/ 886896 w 1157159"/>
                <a:gd name="connsiteY284" fmla="*/ 1419913 h 1572511"/>
                <a:gd name="connsiteX285" fmla="*/ 889740 w 1157159"/>
                <a:gd name="connsiteY285" fmla="*/ 1411857 h 1572511"/>
                <a:gd name="connsiteX286" fmla="*/ 889241 w 1157159"/>
                <a:gd name="connsiteY286" fmla="*/ 1406919 h 1572511"/>
                <a:gd name="connsiteX287" fmla="*/ 887420 w 1157159"/>
                <a:gd name="connsiteY287" fmla="*/ 1403028 h 1572511"/>
                <a:gd name="connsiteX288" fmla="*/ 883004 w 1157159"/>
                <a:gd name="connsiteY288" fmla="*/ 1397067 h 1572511"/>
                <a:gd name="connsiteX289" fmla="*/ 883004 w 1157159"/>
                <a:gd name="connsiteY289" fmla="*/ 1394199 h 1572511"/>
                <a:gd name="connsiteX290" fmla="*/ 885324 w 1157159"/>
                <a:gd name="connsiteY290" fmla="*/ 1389784 h 1572511"/>
                <a:gd name="connsiteX291" fmla="*/ 884825 w 1157159"/>
                <a:gd name="connsiteY291" fmla="*/ 1386667 h 1572511"/>
                <a:gd name="connsiteX292" fmla="*/ 881431 w 1157159"/>
                <a:gd name="connsiteY292" fmla="*/ 1385893 h 1572511"/>
                <a:gd name="connsiteX293" fmla="*/ 877540 w 1157159"/>
                <a:gd name="connsiteY293" fmla="*/ 1387963 h 1572511"/>
                <a:gd name="connsiteX294" fmla="*/ 873123 w 1157159"/>
                <a:gd name="connsiteY294" fmla="*/ 1389260 h 1572511"/>
                <a:gd name="connsiteX295" fmla="*/ 867160 w 1157159"/>
                <a:gd name="connsiteY295" fmla="*/ 1388762 h 1572511"/>
                <a:gd name="connsiteX296" fmla="*/ 862469 w 1157159"/>
                <a:gd name="connsiteY296" fmla="*/ 1385893 h 1572511"/>
                <a:gd name="connsiteX297" fmla="*/ 860149 w 1157159"/>
                <a:gd name="connsiteY297" fmla="*/ 1384073 h 1572511"/>
                <a:gd name="connsiteX298" fmla="*/ 859101 w 1157159"/>
                <a:gd name="connsiteY298" fmla="*/ 1382003 h 1572511"/>
                <a:gd name="connsiteX299" fmla="*/ 856506 w 1157159"/>
                <a:gd name="connsiteY299" fmla="*/ 1380431 h 1572511"/>
                <a:gd name="connsiteX300" fmla="*/ 851566 w 1157159"/>
                <a:gd name="connsiteY300" fmla="*/ 1382776 h 1572511"/>
                <a:gd name="connsiteX301" fmla="*/ 848198 w 1157159"/>
                <a:gd name="connsiteY301" fmla="*/ 1387465 h 1572511"/>
                <a:gd name="connsiteX302" fmla="*/ 846626 w 1157159"/>
                <a:gd name="connsiteY302" fmla="*/ 1391879 h 1572511"/>
                <a:gd name="connsiteX303" fmla="*/ 843507 w 1157159"/>
                <a:gd name="connsiteY303" fmla="*/ 1394723 h 1572511"/>
                <a:gd name="connsiteX304" fmla="*/ 839614 w 1157159"/>
                <a:gd name="connsiteY304" fmla="*/ 1396543 h 1572511"/>
                <a:gd name="connsiteX305" fmla="*/ 837544 w 1157159"/>
                <a:gd name="connsiteY305" fmla="*/ 1396294 h 1572511"/>
                <a:gd name="connsiteX306" fmla="*/ 835199 w 1157159"/>
                <a:gd name="connsiteY306" fmla="*/ 1393426 h 1572511"/>
                <a:gd name="connsiteX307" fmla="*/ 832329 w 1157159"/>
                <a:gd name="connsiteY307" fmla="*/ 1386168 h 1572511"/>
                <a:gd name="connsiteX308" fmla="*/ 829485 w 1157159"/>
                <a:gd name="connsiteY308" fmla="*/ 1379658 h 1572511"/>
                <a:gd name="connsiteX309" fmla="*/ 828711 w 1157159"/>
                <a:gd name="connsiteY309" fmla="*/ 1373697 h 1572511"/>
                <a:gd name="connsiteX310" fmla="*/ 826890 w 1157159"/>
                <a:gd name="connsiteY310" fmla="*/ 1366414 h 1572511"/>
                <a:gd name="connsiteX311" fmla="*/ 823247 w 1157159"/>
                <a:gd name="connsiteY311" fmla="*/ 1364344 h 1572511"/>
                <a:gd name="connsiteX312" fmla="*/ 820128 w 1157159"/>
                <a:gd name="connsiteY312" fmla="*/ 1363821 h 1572511"/>
                <a:gd name="connsiteX313" fmla="*/ 814140 w 1157159"/>
                <a:gd name="connsiteY313" fmla="*/ 1364095 h 1572511"/>
                <a:gd name="connsiteX314" fmla="*/ 811296 w 1157159"/>
                <a:gd name="connsiteY314" fmla="*/ 1365118 h 1572511"/>
                <a:gd name="connsiteX315" fmla="*/ 806355 w 1157159"/>
                <a:gd name="connsiteY315" fmla="*/ 1370056 h 1572511"/>
                <a:gd name="connsiteX316" fmla="*/ 804808 w 1157159"/>
                <a:gd name="connsiteY316" fmla="*/ 1372126 h 1572511"/>
                <a:gd name="connsiteX317" fmla="*/ 802987 w 1157159"/>
                <a:gd name="connsiteY317" fmla="*/ 1377863 h 1572511"/>
                <a:gd name="connsiteX318" fmla="*/ 803761 w 1157159"/>
                <a:gd name="connsiteY318" fmla="*/ 1384347 h 1572511"/>
                <a:gd name="connsiteX319" fmla="*/ 801415 w 1157159"/>
                <a:gd name="connsiteY319" fmla="*/ 1386941 h 1572511"/>
                <a:gd name="connsiteX320" fmla="*/ 798047 w 1157159"/>
                <a:gd name="connsiteY320" fmla="*/ 1385644 h 1572511"/>
                <a:gd name="connsiteX321" fmla="*/ 791809 w 1157159"/>
                <a:gd name="connsiteY321" fmla="*/ 1379658 h 1572511"/>
                <a:gd name="connsiteX322" fmla="*/ 786869 w 1157159"/>
                <a:gd name="connsiteY322" fmla="*/ 1373448 h 1572511"/>
                <a:gd name="connsiteX323" fmla="*/ 784025 w 1157159"/>
                <a:gd name="connsiteY323" fmla="*/ 1371353 h 1572511"/>
                <a:gd name="connsiteX324" fmla="*/ 781929 w 1157159"/>
                <a:gd name="connsiteY324" fmla="*/ 1371353 h 1572511"/>
                <a:gd name="connsiteX325" fmla="*/ 778036 w 1157159"/>
                <a:gd name="connsiteY325" fmla="*/ 1372924 h 1572511"/>
                <a:gd name="connsiteX326" fmla="*/ 772847 w 1157159"/>
                <a:gd name="connsiteY326" fmla="*/ 1373697 h 1572511"/>
                <a:gd name="connsiteX327" fmla="*/ 775441 w 1157159"/>
                <a:gd name="connsiteY327" fmla="*/ 1377339 h 1572511"/>
                <a:gd name="connsiteX328" fmla="*/ 778810 w 1157159"/>
                <a:gd name="connsiteY328" fmla="*/ 1379409 h 1572511"/>
                <a:gd name="connsiteX329" fmla="*/ 778560 w 1157159"/>
                <a:gd name="connsiteY329" fmla="*/ 1383300 h 1572511"/>
                <a:gd name="connsiteX330" fmla="*/ 782203 w 1157159"/>
                <a:gd name="connsiteY330" fmla="*/ 1384347 h 1572511"/>
                <a:gd name="connsiteX331" fmla="*/ 784549 w 1157159"/>
                <a:gd name="connsiteY331" fmla="*/ 1394473 h 1572511"/>
                <a:gd name="connsiteX332" fmla="*/ 782976 w 1157159"/>
                <a:gd name="connsiteY332" fmla="*/ 1400958 h 1572511"/>
                <a:gd name="connsiteX333" fmla="*/ 781155 w 1157159"/>
                <a:gd name="connsiteY333" fmla="*/ 1401756 h 1572511"/>
                <a:gd name="connsiteX334" fmla="*/ 778560 w 1157159"/>
                <a:gd name="connsiteY334" fmla="*/ 1406420 h 1572511"/>
                <a:gd name="connsiteX335" fmla="*/ 779858 w 1157159"/>
                <a:gd name="connsiteY335" fmla="*/ 1409538 h 1572511"/>
                <a:gd name="connsiteX336" fmla="*/ 778036 w 1157159"/>
                <a:gd name="connsiteY336" fmla="*/ 1415773 h 1572511"/>
                <a:gd name="connsiteX337" fmla="*/ 778835 w 1157159"/>
                <a:gd name="connsiteY337" fmla="*/ 1418118 h 1572511"/>
                <a:gd name="connsiteX338" fmla="*/ 781430 w 1157159"/>
                <a:gd name="connsiteY338" fmla="*/ 1420961 h 1572511"/>
                <a:gd name="connsiteX339" fmla="*/ 781430 w 1157159"/>
                <a:gd name="connsiteY339" fmla="*/ 1424602 h 1572511"/>
                <a:gd name="connsiteX340" fmla="*/ 780906 w 1157159"/>
                <a:gd name="connsiteY340" fmla="*/ 1427969 h 1572511"/>
                <a:gd name="connsiteX341" fmla="*/ 781679 w 1157159"/>
                <a:gd name="connsiteY341" fmla="*/ 1430313 h 1572511"/>
                <a:gd name="connsiteX342" fmla="*/ 779085 w 1157159"/>
                <a:gd name="connsiteY342" fmla="*/ 1435776 h 1572511"/>
                <a:gd name="connsiteX343" fmla="*/ 781954 w 1157159"/>
                <a:gd name="connsiteY343" fmla="*/ 1437322 h 1572511"/>
                <a:gd name="connsiteX344" fmla="*/ 783500 w 1157159"/>
                <a:gd name="connsiteY344" fmla="*/ 1439666 h 1572511"/>
                <a:gd name="connsiteX345" fmla="*/ 783500 w 1157159"/>
                <a:gd name="connsiteY345" fmla="*/ 1441737 h 1572511"/>
                <a:gd name="connsiteX346" fmla="*/ 785846 w 1157159"/>
                <a:gd name="connsiteY346" fmla="*/ 1446151 h 1572511"/>
                <a:gd name="connsiteX347" fmla="*/ 784798 w 1157159"/>
                <a:gd name="connsiteY347" fmla="*/ 1449019 h 1572511"/>
                <a:gd name="connsiteX348" fmla="*/ 786894 w 1157159"/>
                <a:gd name="connsiteY348" fmla="*/ 1453434 h 1572511"/>
                <a:gd name="connsiteX349" fmla="*/ 786095 w 1157159"/>
                <a:gd name="connsiteY349" fmla="*/ 1456028 h 1572511"/>
                <a:gd name="connsiteX350" fmla="*/ 782976 w 1157159"/>
                <a:gd name="connsiteY350" fmla="*/ 1458622 h 1572511"/>
                <a:gd name="connsiteX351" fmla="*/ 784798 w 1157159"/>
                <a:gd name="connsiteY351" fmla="*/ 1464857 h 1572511"/>
                <a:gd name="connsiteX352" fmla="*/ 790013 w 1157159"/>
                <a:gd name="connsiteY352" fmla="*/ 1463560 h 1572511"/>
                <a:gd name="connsiteX353" fmla="*/ 794154 w 1157159"/>
                <a:gd name="connsiteY353" fmla="*/ 1465879 h 1572511"/>
                <a:gd name="connsiteX354" fmla="*/ 794679 w 1157159"/>
                <a:gd name="connsiteY354" fmla="*/ 1468748 h 1572511"/>
                <a:gd name="connsiteX355" fmla="*/ 793880 w 1157159"/>
                <a:gd name="connsiteY355" fmla="*/ 1474983 h 1572511"/>
                <a:gd name="connsiteX356" fmla="*/ 797798 w 1157159"/>
                <a:gd name="connsiteY356" fmla="*/ 1476280 h 1572511"/>
                <a:gd name="connsiteX357" fmla="*/ 805332 w 1157159"/>
                <a:gd name="connsiteY357" fmla="*/ 1477577 h 1572511"/>
                <a:gd name="connsiteX358" fmla="*/ 809748 w 1157159"/>
                <a:gd name="connsiteY358" fmla="*/ 1477826 h 1572511"/>
                <a:gd name="connsiteX359" fmla="*/ 818307 w 1157159"/>
                <a:gd name="connsiteY359" fmla="*/ 1480171 h 1572511"/>
                <a:gd name="connsiteX360" fmla="*/ 821950 w 1157159"/>
                <a:gd name="connsiteY360" fmla="*/ 1479398 h 1572511"/>
                <a:gd name="connsiteX361" fmla="*/ 826116 w 1157159"/>
                <a:gd name="connsiteY361" fmla="*/ 1483812 h 1572511"/>
                <a:gd name="connsiteX362" fmla="*/ 827663 w 1157159"/>
                <a:gd name="connsiteY362" fmla="*/ 1487179 h 1572511"/>
                <a:gd name="connsiteX363" fmla="*/ 829485 w 1157159"/>
                <a:gd name="connsiteY363" fmla="*/ 1488476 h 1572511"/>
                <a:gd name="connsiteX364" fmla="*/ 832354 w 1157159"/>
                <a:gd name="connsiteY364" fmla="*/ 1494462 h 1572511"/>
                <a:gd name="connsiteX365" fmla="*/ 835722 w 1157159"/>
                <a:gd name="connsiteY365" fmla="*/ 1495235 h 1572511"/>
                <a:gd name="connsiteX366" fmla="*/ 841186 w 1157159"/>
                <a:gd name="connsiteY366" fmla="*/ 1508479 h 1572511"/>
                <a:gd name="connsiteX367" fmla="*/ 847399 w 1157159"/>
                <a:gd name="connsiteY367" fmla="*/ 1509003 h 1572511"/>
                <a:gd name="connsiteX368" fmla="*/ 846102 w 1157159"/>
                <a:gd name="connsiteY368" fmla="*/ 1515487 h 1572511"/>
                <a:gd name="connsiteX369" fmla="*/ 849495 w 1157159"/>
                <a:gd name="connsiteY369" fmla="*/ 1517832 h 1572511"/>
                <a:gd name="connsiteX370" fmla="*/ 847399 w 1157159"/>
                <a:gd name="connsiteY370" fmla="*/ 1522770 h 1572511"/>
                <a:gd name="connsiteX371" fmla="*/ 845079 w 1157159"/>
                <a:gd name="connsiteY371" fmla="*/ 1522770 h 1572511"/>
                <a:gd name="connsiteX372" fmla="*/ 843258 w 1157159"/>
                <a:gd name="connsiteY372" fmla="*/ 1525364 h 1572511"/>
                <a:gd name="connsiteX373" fmla="*/ 843258 w 1157159"/>
                <a:gd name="connsiteY373" fmla="*/ 1530552 h 1572511"/>
                <a:gd name="connsiteX374" fmla="*/ 842209 w 1157159"/>
                <a:gd name="connsiteY374" fmla="*/ 1533146 h 1572511"/>
                <a:gd name="connsiteX375" fmla="*/ 838567 w 1157159"/>
                <a:gd name="connsiteY375" fmla="*/ 1538334 h 1572511"/>
                <a:gd name="connsiteX376" fmla="*/ 835199 w 1157159"/>
                <a:gd name="connsiteY376" fmla="*/ 1546664 h 1572511"/>
                <a:gd name="connsiteX377" fmla="*/ 828436 w 1157159"/>
                <a:gd name="connsiteY377" fmla="*/ 1556516 h 1572511"/>
                <a:gd name="connsiteX378" fmla="*/ 826116 w 1157159"/>
                <a:gd name="connsiteY378" fmla="*/ 1557563 h 1572511"/>
                <a:gd name="connsiteX379" fmla="*/ 811046 w 1157159"/>
                <a:gd name="connsiteY379" fmla="*/ 1563524 h 1572511"/>
                <a:gd name="connsiteX380" fmla="*/ 805058 w 1157159"/>
                <a:gd name="connsiteY380" fmla="*/ 1566642 h 1572511"/>
                <a:gd name="connsiteX381" fmla="*/ 802987 w 1157159"/>
                <a:gd name="connsiteY381" fmla="*/ 1566143 h 1572511"/>
                <a:gd name="connsiteX382" fmla="*/ 801689 w 1157159"/>
                <a:gd name="connsiteY382" fmla="*/ 1562501 h 1572511"/>
                <a:gd name="connsiteX383" fmla="*/ 800642 w 1157159"/>
                <a:gd name="connsiteY383" fmla="*/ 1556017 h 1572511"/>
                <a:gd name="connsiteX384" fmla="*/ 795452 w 1157159"/>
                <a:gd name="connsiteY384" fmla="*/ 1552101 h 1572511"/>
                <a:gd name="connsiteX385" fmla="*/ 793381 w 1157159"/>
                <a:gd name="connsiteY385" fmla="*/ 1555742 h 1572511"/>
                <a:gd name="connsiteX386" fmla="*/ 790786 w 1157159"/>
                <a:gd name="connsiteY386" fmla="*/ 1556790 h 1572511"/>
                <a:gd name="connsiteX387" fmla="*/ 789214 w 1157159"/>
                <a:gd name="connsiteY387" fmla="*/ 1561205 h 1572511"/>
                <a:gd name="connsiteX388" fmla="*/ 788166 w 1157159"/>
                <a:gd name="connsiteY388" fmla="*/ 1561703 h 1572511"/>
                <a:gd name="connsiteX389" fmla="*/ 781929 w 1157159"/>
                <a:gd name="connsiteY389" fmla="*/ 1562501 h 1572511"/>
                <a:gd name="connsiteX390" fmla="*/ 779334 w 1157159"/>
                <a:gd name="connsiteY390" fmla="*/ 1561978 h 1572511"/>
                <a:gd name="connsiteX391" fmla="*/ 766085 w 1157159"/>
                <a:gd name="connsiteY391" fmla="*/ 1563798 h 1572511"/>
                <a:gd name="connsiteX392" fmla="*/ 762193 w 1157159"/>
                <a:gd name="connsiteY392" fmla="*/ 1562252 h 1572511"/>
                <a:gd name="connsiteX393" fmla="*/ 760122 w 1157159"/>
                <a:gd name="connsiteY393" fmla="*/ 1559134 h 1572511"/>
                <a:gd name="connsiteX394" fmla="*/ 755431 w 1157159"/>
                <a:gd name="connsiteY394" fmla="*/ 1561205 h 1572511"/>
                <a:gd name="connsiteX395" fmla="*/ 752837 w 1157159"/>
                <a:gd name="connsiteY395" fmla="*/ 1559134 h 1572511"/>
                <a:gd name="connsiteX396" fmla="*/ 749218 w 1157159"/>
                <a:gd name="connsiteY396" fmla="*/ 1559633 h 1572511"/>
                <a:gd name="connsiteX397" fmla="*/ 747647 w 1157159"/>
                <a:gd name="connsiteY397" fmla="*/ 1555992 h 1572511"/>
                <a:gd name="connsiteX398" fmla="*/ 736993 w 1157159"/>
                <a:gd name="connsiteY398" fmla="*/ 1549258 h 1572511"/>
                <a:gd name="connsiteX399" fmla="*/ 733350 w 1157159"/>
                <a:gd name="connsiteY399" fmla="*/ 1546140 h 1572511"/>
                <a:gd name="connsiteX400" fmla="*/ 731803 w 1157159"/>
                <a:gd name="connsiteY400" fmla="*/ 1548734 h 1572511"/>
                <a:gd name="connsiteX401" fmla="*/ 733874 w 1157159"/>
                <a:gd name="connsiteY401" fmla="*/ 1553148 h 1572511"/>
                <a:gd name="connsiteX402" fmla="*/ 724517 w 1157159"/>
                <a:gd name="connsiteY402" fmla="*/ 1554445 h 1572511"/>
                <a:gd name="connsiteX403" fmla="*/ 723744 w 1157159"/>
                <a:gd name="connsiteY403" fmla="*/ 1549258 h 1572511"/>
                <a:gd name="connsiteX404" fmla="*/ 713090 w 1157159"/>
                <a:gd name="connsiteY404" fmla="*/ 1542499 h 1572511"/>
                <a:gd name="connsiteX405" fmla="*/ 713090 w 1157159"/>
                <a:gd name="connsiteY405" fmla="*/ 1541202 h 1572511"/>
                <a:gd name="connsiteX406" fmla="*/ 708424 w 1157159"/>
                <a:gd name="connsiteY406" fmla="*/ 1542249 h 1572511"/>
                <a:gd name="connsiteX407" fmla="*/ 710745 w 1157159"/>
                <a:gd name="connsiteY407" fmla="*/ 1501994 h 1572511"/>
                <a:gd name="connsiteX408" fmla="*/ 682176 w 1157159"/>
                <a:gd name="connsiteY408" fmla="*/ 1501994 h 1572511"/>
                <a:gd name="connsiteX409" fmla="*/ 680355 w 1157159"/>
                <a:gd name="connsiteY409" fmla="*/ 1524840 h 1572511"/>
                <a:gd name="connsiteX410" fmla="*/ 679332 w 1157159"/>
                <a:gd name="connsiteY410" fmla="*/ 1534443 h 1572511"/>
                <a:gd name="connsiteX411" fmla="*/ 671797 w 1157159"/>
                <a:gd name="connsiteY411" fmla="*/ 1535241 h 1572511"/>
                <a:gd name="connsiteX412" fmla="*/ 668154 w 1157159"/>
                <a:gd name="connsiteY412" fmla="*/ 1536014 h 1572511"/>
                <a:gd name="connsiteX413" fmla="*/ 659571 w 1157159"/>
                <a:gd name="connsiteY413" fmla="*/ 1537311 h 1572511"/>
                <a:gd name="connsiteX414" fmla="*/ 657500 w 1157159"/>
                <a:gd name="connsiteY414" fmla="*/ 1544569 h 1572511"/>
                <a:gd name="connsiteX415" fmla="*/ 656976 w 1157159"/>
                <a:gd name="connsiteY415" fmla="*/ 1549008 h 1572511"/>
                <a:gd name="connsiteX416" fmla="*/ 651787 w 1157159"/>
                <a:gd name="connsiteY416" fmla="*/ 1549507 h 1572511"/>
                <a:gd name="connsiteX417" fmla="*/ 650239 w 1157159"/>
                <a:gd name="connsiteY417" fmla="*/ 1550804 h 1572511"/>
                <a:gd name="connsiteX418" fmla="*/ 646073 w 1157159"/>
                <a:gd name="connsiteY418" fmla="*/ 1552101 h 1572511"/>
                <a:gd name="connsiteX419" fmla="*/ 643728 w 1157159"/>
                <a:gd name="connsiteY419" fmla="*/ 1550555 h 1572511"/>
                <a:gd name="connsiteX420" fmla="*/ 640883 w 1157159"/>
                <a:gd name="connsiteY420" fmla="*/ 1547686 h 1572511"/>
                <a:gd name="connsiteX421" fmla="*/ 634645 w 1157159"/>
                <a:gd name="connsiteY421" fmla="*/ 1544569 h 1572511"/>
                <a:gd name="connsiteX422" fmla="*/ 629181 w 1157159"/>
                <a:gd name="connsiteY422" fmla="*/ 1544070 h 1572511"/>
                <a:gd name="connsiteX423" fmla="*/ 619051 w 1157159"/>
                <a:gd name="connsiteY423" fmla="*/ 1540154 h 1572511"/>
                <a:gd name="connsiteX424" fmla="*/ 616706 w 1157159"/>
                <a:gd name="connsiteY424" fmla="*/ 1537835 h 1572511"/>
                <a:gd name="connsiteX425" fmla="*/ 613587 w 1157159"/>
                <a:gd name="connsiteY425" fmla="*/ 1536787 h 1572511"/>
                <a:gd name="connsiteX426" fmla="*/ 610992 w 1157159"/>
                <a:gd name="connsiteY426" fmla="*/ 1534717 h 1572511"/>
                <a:gd name="connsiteX427" fmla="*/ 606326 w 1157159"/>
                <a:gd name="connsiteY427" fmla="*/ 1534193 h 1572511"/>
                <a:gd name="connsiteX428" fmla="*/ 600613 w 1157159"/>
                <a:gd name="connsiteY428" fmla="*/ 1531849 h 1572511"/>
                <a:gd name="connsiteX429" fmla="*/ 595423 w 1157159"/>
                <a:gd name="connsiteY429" fmla="*/ 1533171 h 1572511"/>
                <a:gd name="connsiteX430" fmla="*/ 591780 w 1157159"/>
                <a:gd name="connsiteY430" fmla="*/ 1532123 h 1572511"/>
                <a:gd name="connsiteX431" fmla="*/ 588387 w 1157159"/>
                <a:gd name="connsiteY431" fmla="*/ 1530053 h 1572511"/>
                <a:gd name="connsiteX432" fmla="*/ 584494 w 1157159"/>
                <a:gd name="connsiteY432" fmla="*/ 1529255 h 1572511"/>
                <a:gd name="connsiteX433" fmla="*/ 580602 w 1157159"/>
                <a:gd name="connsiteY433" fmla="*/ 1527185 h 1572511"/>
                <a:gd name="connsiteX434" fmla="*/ 575138 w 1157159"/>
                <a:gd name="connsiteY434" fmla="*/ 1522247 h 1572511"/>
                <a:gd name="connsiteX435" fmla="*/ 568900 w 1157159"/>
                <a:gd name="connsiteY435" fmla="*/ 1519653 h 1572511"/>
                <a:gd name="connsiteX436" fmla="*/ 565532 w 1157159"/>
                <a:gd name="connsiteY436" fmla="*/ 1519653 h 1572511"/>
                <a:gd name="connsiteX437" fmla="*/ 562687 w 1157159"/>
                <a:gd name="connsiteY437" fmla="*/ 1516011 h 1572511"/>
                <a:gd name="connsiteX438" fmla="*/ 563985 w 1157159"/>
                <a:gd name="connsiteY438" fmla="*/ 1513417 h 1572511"/>
                <a:gd name="connsiteX439" fmla="*/ 558521 w 1157159"/>
                <a:gd name="connsiteY439" fmla="*/ 1509526 h 1572511"/>
                <a:gd name="connsiteX440" fmla="*/ 551759 w 1157159"/>
                <a:gd name="connsiteY440" fmla="*/ 1506409 h 1572511"/>
                <a:gd name="connsiteX441" fmla="*/ 548117 w 1157159"/>
                <a:gd name="connsiteY441" fmla="*/ 1512894 h 1572511"/>
                <a:gd name="connsiteX442" fmla="*/ 543451 w 1157159"/>
                <a:gd name="connsiteY442" fmla="*/ 1514714 h 1572511"/>
                <a:gd name="connsiteX443" fmla="*/ 542927 w 1157159"/>
                <a:gd name="connsiteY443" fmla="*/ 1517832 h 1572511"/>
                <a:gd name="connsiteX444" fmla="*/ 539034 w 1157159"/>
                <a:gd name="connsiteY444" fmla="*/ 1517582 h 1572511"/>
                <a:gd name="connsiteX445" fmla="*/ 536440 w 1157159"/>
                <a:gd name="connsiteY445" fmla="*/ 1515762 h 1572511"/>
                <a:gd name="connsiteX446" fmla="*/ 532797 w 1157159"/>
                <a:gd name="connsiteY446" fmla="*/ 1515238 h 1572511"/>
                <a:gd name="connsiteX447" fmla="*/ 531774 w 1157159"/>
                <a:gd name="connsiteY447" fmla="*/ 1520700 h 1572511"/>
                <a:gd name="connsiteX448" fmla="*/ 531250 w 1157159"/>
                <a:gd name="connsiteY448" fmla="*/ 1528756 h 1572511"/>
                <a:gd name="connsiteX449" fmla="*/ 530476 w 1157159"/>
                <a:gd name="connsiteY449" fmla="*/ 1532123 h 1572511"/>
                <a:gd name="connsiteX450" fmla="*/ 527881 w 1157159"/>
                <a:gd name="connsiteY450" fmla="*/ 1532373 h 1572511"/>
                <a:gd name="connsiteX451" fmla="*/ 523715 w 1157159"/>
                <a:gd name="connsiteY451" fmla="*/ 1531076 h 1572511"/>
                <a:gd name="connsiteX452" fmla="*/ 518001 w 1157159"/>
                <a:gd name="connsiteY452" fmla="*/ 1532373 h 1572511"/>
                <a:gd name="connsiteX453" fmla="*/ 514358 w 1157159"/>
                <a:gd name="connsiteY453" fmla="*/ 1532373 h 1572511"/>
                <a:gd name="connsiteX454" fmla="*/ 500860 w 1157159"/>
                <a:gd name="connsiteY454" fmla="*/ 1523294 h 1572511"/>
                <a:gd name="connsiteX455" fmla="*/ 495396 w 1157159"/>
                <a:gd name="connsiteY455" fmla="*/ 1521997 h 1572511"/>
                <a:gd name="connsiteX456" fmla="*/ 485515 w 1157159"/>
                <a:gd name="connsiteY456" fmla="*/ 1523543 h 1572511"/>
                <a:gd name="connsiteX457" fmla="*/ 484218 w 1157159"/>
                <a:gd name="connsiteY457" fmla="*/ 1526661 h 1572511"/>
                <a:gd name="connsiteX458" fmla="*/ 480575 w 1157159"/>
                <a:gd name="connsiteY458" fmla="*/ 1526412 h 1572511"/>
                <a:gd name="connsiteX459" fmla="*/ 471244 w 1157159"/>
                <a:gd name="connsiteY459" fmla="*/ 1527185 h 1572511"/>
                <a:gd name="connsiteX460" fmla="*/ 469422 w 1157159"/>
                <a:gd name="connsiteY460" fmla="*/ 1527983 h 1572511"/>
                <a:gd name="connsiteX461" fmla="*/ 465530 w 1157159"/>
                <a:gd name="connsiteY461" fmla="*/ 1531600 h 1572511"/>
                <a:gd name="connsiteX462" fmla="*/ 465006 w 1157159"/>
                <a:gd name="connsiteY462" fmla="*/ 1536812 h 1572511"/>
                <a:gd name="connsiteX463" fmla="*/ 451483 w 1157159"/>
                <a:gd name="connsiteY463" fmla="*/ 1536812 h 1572511"/>
                <a:gd name="connsiteX464" fmla="*/ 439282 w 1157159"/>
                <a:gd name="connsiteY464" fmla="*/ 1535515 h 1572511"/>
                <a:gd name="connsiteX465" fmla="*/ 437984 w 1157159"/>
                <a:gd name="connsiteY465" fmla="*/ 1537585 h 1572511"/>
                <a:gd name="connsiteX466" fmla="*/ 433044 w 1157159"/>
                <a:gd name="connsiteY466" fmla="*/ 1543047 h 1572511"/>
                <a:gd name="connsiteX467" fmla="*/ 427605 w 1157159"/>
                <a:gd name="connsiteY467" fmla="*/ 1550056 h 1572511"/>
                <a:gd name="connsiteX468" fmla="*/ 419022 w 1157159"/>
                <a:gd name="connsiteY468" fmla="*/ 1548484 h 1572511"/>
                <a:gd name="connsiteX469" fmla="*/ 417201 w 1157159"/>
                <a:gd name="connsiteY469" fmla="*/ 1547462 h 1572511"/>
                <a:gd name="connsiteX470" fmla="*/ 409915 w 1157159"/>
                <a:gd name="connsiteY470" fmla="*/ 1546664 h 1572511"/>
                <a:gd name="connsiteX471" fmla="*/ 403178 w 1157159"/>
                <a:gd name="connsiteY471" fmla="*/ 1547711 h 1572511"/>
                <a:gd name="connsiteX472" fmla="*/ 397714 w 1157159"/>
                <a:gd name="connsiteY472" fmla="*/ 1551353 h 1572511"/>
                <a:gd name="connsiteX473" fmla="*/ 390454 w 1157159"/>
                <a:gd name="connsiteY473" fmla="*/ 1553672 h 1572511"/>
                <a:gd name="connsiteX474" fmla="*/ 387584 w 1157159"/>
                <a:gd name="connsiteY474" fmla="*/ 1553173 h 1572511"/>
                <a:gd name="connsiteX475" fmla="*/ 387060 w 1157159"/>
                <a:gd name="connsiteY475" fmla="*/ 1551353 h 1572511"/>
                <a:gd name="connsiteX476" fmla="*/ 384740 w 1157159"/>
                <a:gd name="connsiteY476" fmla="*/ 1550555 h 1572511"/>
                <a:gd name="connsiteX477" fmla="*/ 381097 w 1157159"/>
                <a:gd name="connsiteY477" fmla="*/ 1556541 h 1572511"/>
                <a:gd name="connsiteX478" fmla="*/ 378502 w 1157159"/>
                <a:gd name="connsiteY478" fmla="*/ 1557064 h 1572511"/>
                <a:gd name="connsiteX479" fmla="*/ 371990 w 1157159"/>
                <a:gd name="connsiteY479" fmla="*/ 1560431 h 1572511"/>
                <a:gd name="connsiteX480" fmla="*/ 370194 w 1157159"/>
                <a:gd name="connsiteY480" fmla="*/ 1566143 h 1572511"/>
                <a:gd name="connsiteX481" fmla="*/ 368871 w 1157159"/>
                <a:gd name="connsiteY481" fmla="*/ 1568737 h 1572511"/>
                <a:gd name="connsiteX482" fmla="*/ 361361 w 1157159"/>
                <a:gd name="connsiteY482" fmla="*/ 1572129 h 1572511"/>
                <a:gd name="connsiteX483" fmla="*/ 346541 w 1157159"/>
                <a:gd name="connsiteY483" fmla="*/ 1568487 h 1572511"/>
                <a:gd name="connsiteX484" fmla="*/ 343172 w 1157159"/>
                <a:gd name="connsiteY484" fmla="*/ 1566916 h 1572511"/>
                <a:gd name="connsiteX485" fmla="*/ 343946 w 1157159"/>
                <a:gd name="connsiteY485" fmla="*/ 1556541 h 1572511"/>
                <a:gd name="connsiteX486" fmla="*/ 342898 w 1157159"/>
                <a:gd name="connsiteY486" fmla="*/ 1542523 h 1572511"/>
                <a:gd name="connsiteX487" fmla="*/ 344195 w 1157159"/>
                <a:gd name="connsiteY487" fmla="*/ 1541725 h 1572511"/>
                <a:gd name="connsiteX488" fmla="*/ 343172 w 1157159"/>
                <a:gd name="connsiteY488" fmla="*/ 1537835 h 1572511"/>
                <a:gd name="connsiteX489" fmla="*/ 334864 w 1157159"/>
                <a:gd name="connsiteY489" fmla="*/ 1537311 h 1572511"/>
                <a:gd name="connsiteX490" fmla="*/ 334340 w 1157159"/>
                <a:gd name="connsiteY490" fmla="*/ 1532896 h 1572511"/>
                <a:gd name="connsiteX491" fmla="*/ 343671 w 1157159"/>
                <a:gd name="connsiteY491" fmla="*/ 1530577 h 1572511"/>
                <a:gd name="connsiteX492" fmla="*/ 343172 w 1157159"/>
                <a:gd name="connsiteY492" fmla="*/ 1520700 h 1572511"/>
                <a:gd name="connsiteX493" fmla="*/ 348886 w 1157159"/>
                <a:gd name="connsiteY493" fmla="*/ 1518879 h 1572511"/>
                <a:gd name="connsiteX494" fmla="*/ 354350 w 1157159"/>
                <a:gd name="connsiteY494" fmla="*/ 1518879 h 1572511"/>
                <a:gd name="connsiteX495" fmla="*/ 348612 w 1157159"/>
                <a:gd name="connsiteY495" fmla="*/ 1500173 h 1572511"/>
                <a:gd name="connsiteX496" fmla="*/ 348362 w 1157159"/>
                <a:gd name="connsiteY496" fmla="*/ 1498103 h 1572511"/>
                <a:gd name="connsiteX497" fmla="*/ 338756 w 1157159"/>
                <a:gd name="connsiteY497" fmla="*/ 1503815 h 1572511"/>
                <a:gd name="connsiteX498" fmla="*/ 335113 w 1157159"/>
                <a:gd name="connsiteY498" fmla="*/ 1500173 h 1572511"/>
                <a:gd name="connsiteX499" fmla="*/ 332244 w 1157159"/>
                <a:gd name="connsiteY499" fmla="*/ 1504339 h 1572511"/>
                <a:gd name="connsiteX500" fmla="*/ 329125 w 1157159"/>
                <a:gd name="connsiteY500" fmla="*/ 1500173 h 1572511"/>
                <a:gd name="connsiteX501" fmla="*/ 327578 w 1157159"/>
                <a:gd name="connsiteY501" fmla="*/ 1500972 h 1572511"/>
                <a:gd name="connsiteX502" fmla="*/ 319794 w 1157159"/>
                <a:gd name="connsiteY502" fmla="*/ 1508229 h 1572511"/>
                <a:gd name="connsiteX503" fmla="*/ 309140 w 1157159"/>
                <a:gd name="connsiteY503" fmla="*/ 1507456 h 1572511"/>
                <a:gd name="connsiteX504" fmla="*/ 309140 w 1157159"/>
                <a:gd name="connsiteY504" fmla="*/ 1504588 h 1572511"/>
                <a:gd name="connsiteX505" fmla="*/ 304199 w 1157159"/>
                <a:gd name="connsiteY505" fmla="*/ 1503815 h 1572511"/>
                <a:gd name="connsiteX506" fmla="*/ 303152 w 1157159"/>
                <a:gd name="connsiteY506" fmla="*/ 1506409 h 1572511"/>
                <a:gd name="connsiteX507" fmla="*/ 291998 w 1157159"/>
                <a:gd name="connsiteY507" fmla="*/ 1492143 h 1572511"/>
                <a:gd name="connsiteX508" fmla="*/ 287558 w 1157159"/>
                <a:gd name="connsiteY508" fmla="*/ 1485633 h 1572511"/>
                <a:gd name="connsiteX509" fmla="*/ 282892 w 1157159"/>
                <a:gd name="connsiteY509" fmla="*/ 1484610 h 1572511"/>
                <a:gd name="connsiteX510" fmla="*/ 283141 w 1157159"/>
                <a:gd name="connsiteY510" fmla="*/ 1480445 h 1572511"/>
                <a:gd name="connsiteX511" fmla="*/ 282118 w 1157159"/>
                <a:gd name="connsiteY511" fmla="*/ 1480196 h 1572511"/>
                <a:gd name="connsiteX512" fmla="*/ 280546 w 1157159"/>
                <a:gd name="connsiteY512" fmla="*/ 1476031 h 1572511"/>
                <a:gd name="connsiteX513" fmla="*/ 277702 w 1157159"/>
                <a:gd name="connsiteY513" fmla="*/ 1474484 h 1572511"/>
                <a:gd name="connsiteX514" fmla="*/ 275880 w 1157159"/>
                <a:gd name="connsiteY514" fmla="*/ 1479921 h 1572511"/>
                <a:gd name="connsiteX515" fmla="*/ 272761 w 1157159"/>
                <a:gd name="connsiteY515" fmla="*/ 1480969 h 1572511"/>
                <a:gd name="connsiteX516" fmla="*/ 269643 w 1157159"/>
                <a:gd name="connsiteY516" fmla="*/ 1476280 h 1572511"/>
                <a:gd name="connsiteX517" fmla="*/ 260561 w 1157159"/>
                <a:gd name="connsiteY517" fmla="*/ 1468498 h 1572511"/>
                <a:gd name="connsiteX518" fmla="*/ 260037 w 1157159"/>
                <a:gd name="connsiteY518" fmla="*/ 1462787 h 1572511"/>
                <a:gd name="connsiteX519" fmla="*/ 258740 w 1157159"/>
                <a:gd name="connsiteY519" fmla="*/ 1463036 h 1572511"/>
                <a:gd name="connsiteX520" fmla="*/ 257691 w 1157159"/>
                <a:gd name="connsiteY520" fmla="*/ 1458622 h 1572511"/>
                <a:gd name="connsiteX521" fmla="*/ 251454 w 1157159"/>
                <a:gd name="connsiteY521" fmla="*/ 1463560 h 1572511"/>
                <a:gd name="connsiteX522" fmla="*/ 249383 w 1157159"/>
                <a:gd name="connsiteY522" fmla="*/ 1457075 h 1572511"/>
                <a:gd name="connsiteX523" fmla="*/ 246513 w 1157159"/>
                <a:gd name="connsiteY523" fmla="*/ 1451888 h 1572511"/>
                <a:gd name="connsiteX524" fmla="*/ 242622 w 1157159"/>
                <a:gd name="connsiteY524" fmla="*/ 1448246 h 1572511"/>
                <a:gd name="connsiteX525" fmla="*/ 247836 w 1157159"/>
                <a:gd name="connsiteY525" fmla="*/ 1438644 h 1572511"/>
                <a:gd name="connsiteX526" fmla="*/ 242372 w 1157159"/>
                <a:gd name="connsiteY526" fmla="*/ 1436549 h 1572511"/>
                <a:gd name="connsiteX527" fmla="*/ 239253 w 1157159"/>
                <a:gd name="connsiteY527" fmla="*/ 1436299 h 1572511"/>
                <a:gd name="connsiteX528" fmla="*/ 243669 w 1157159"/>
                <a:gd name="connsiteY528" fmla="*/ 1427196 h 1572511"/>
                <a:gd name="connsiteX529" fmla="*/ 219517 w 1157159"/>
                <a:gd name="connsiteY529" fmla="*/ 1425899 h 1572511"/>
                <a:gd name="connsiteX530" fmla="*/ 219517 w 1157159"/>
                <a:gd name="connsiteY530" fmla="*/ 1413952 h 1572511"/>
                <a:gd name="connsiteX531" fmla="*/ 213529 w 1157159"/>
                <a:gd name="connsiteY531" fmla="*/ 1413703 h 1572511"/>
                <a:gd name="connsiteX532" fmla="*/ 208589 w 1157159"/>
                <a:gd name="connsiteY532" fmla="*/ 1412930 h 1572511"/>
                <a:gd name="connsiteX533" fmla="*/ 195614 w 1157159"/>
                <a:gd name="connsiteY533" fmla="*/ 1411882 h 1572511"/>
                <a:gd name="connsiteX534" fmla="*/ 193518 w 1157159"/>
                <a:gd name="connsiteY534" fmla="*/ 1413703 h 1572511"/>
                <a:gd name="connsiteX535" fmla="*/ 185983 w 1157159"/>
                <a:gd name="connsiteY535" fmla="*/ 1413952 h 1572511"/>
                <a:gd name="connsiteX536" fmla="*/ 182864 w 1157159"/>
                <a:gd name="connsiteY536" fmla="*/ 1414476 h 1572511"/>
                <a:gd name="connsiteX537" fmla="*/ 179745 w 1157159"/>
                <a:gd name="connsiteY537" fmla="*/ 1418367 h 1572511"/>
                <a:gd name="connsiteX538" fmla="*/ 176901 w 1157159"/>
                <a:gd name="connsiteY538" fmla="*/ 1415773 h 1572511"/>
                <a:gd name="connsiteX539" fmla="*/ 161831 w 1157159"/>
                <a:gd name="connsiteY539" fmla="*/ 1406420 h 1572511"/>
                <a:gd name="connsiteX540" fmla="*/ 159760 w 1157159"/>
                <a:gd name="connsiteY540" fmla="*/ 1405896 h 1572511"/>
                <a:gd name="connsiteX541" fmla="*/ 152998 w 1157159"/>
                <a:gd name="connsiteY541" fmla="*/ 1405397 h 1572511"/>
                <a:gd name="connsiteX542" fmla="*/ 149356 w 1157159"/>
                <a:gd name="connsiteY542" fmla="*/ 1404100 h 1572511"/>
                <a:gd name="connsiteX543" fmla="*/ 145713 w 1157159"/>
                <a:gd name="connsiteY543" fmla="*/ 1400185 h 1572511"/>
                <a:gd name="connsiteX544" fmla="*/ 143118 w 1157159"/>
                <a:gd name="connsiteY544" fmla="*/ 1399162 h 1572511"/>
                <a:gd name="connsiteX545" fmla="*/ 137404 w 1157159"/>
                <a:gd name="connsiteY545" fmla="*/ 1398115 h 1572511"/>
                <a:gd name="connsiteX546" fmla="*/ 137679 w 1157159"/>
                <a:gd name="connsiteY546" fmla="*/ 1378112 h 1572511"/>
                <a:gd name="connsiteX547" fmla="*/ 136631 w 1157159"/>
                <a:gd name="connsiteY547" fmla="*/ 1369557 h 1572511"/>
                <a:gd name="connsiteX548" fmla="*/ 142594 w 1157159"/>
                <a:gd name="connsiteY548" fmla="*/ 1369557 h 1572511"/>
                <a:gd name="connsiteX549" fmla="*/ 143642 w 1157159"/>
                <a:gd name="connsiteY549" fmla="*/ 1362798 h 1572511"/>
                <a:gd name="connsiteX550" fmla="*/ 139999 w 1157159"/>
                <a:gd name="connsiteY550" fmla="*/ 1361252 h 1572511"/>
                <a:gd name="connsiteX551" fmla="*/ 138178 w 1157159"/>
                <a:gd name="connsiteY551" fmla="*/ 1358907 h 1572511"/>
                <a:gd name="connsiteX552" fmla="*/ 138702 w 1157159"/>
                <a:gd name="connsiteY552" fmla="*/ 1356313 h 1572511"/>
                <a:gd name="connsiteX553" fmla="*/ 142594 w 1157159"/>
                <a:gd name="connsiteY553" fmla="*/ 1344092 h 1572511"/>
                <a:gd name="connsiteX554" fmla="*/ 143642 w 1157159"/>
                <a:gd name="connsiteY554" fmla="*/ 1337857 h 1572511"/>
                <a:gd name="connsiteX555" fmla="*/ 143642 w 1157159"/>
                <a:gd name="connsiteY555" fmla="*/ 1334490 h 1572511"/>
                <a:gd name="connsiteX556" fmla="*/ 138977 w 1157159"/>
                <a:gd name="connsiteY556" fmla="*/ 1332944 h 1572511"/>
                <a:gd name="connsiteX557" fmla="*/ 137928 w 1157159"/>
                <a:gd name="connsiteY557" fmla="*/ 1329302 h 1572511"/>
                <a:gd name="connsiteX558" fmla="*/ 134560 w 1157159"/>
                <a:gd name="connsiteY558" fmla="*/ 1332145 h 1572511"/>
                <a:gd name="connsiteX559" fmla="*/ 132215 w 1157159"/>
                <a:gd name="connsiteY559" fmla="*/ 1331896 h 1572511"/>
                <a:gd name="connsiteX560" fmla="*/ 130393 w 1157159"/>
                <a:gd name="connsiteY560" fmla="*/ 1328778 h 1572511"/>
                <a:gd name="connsiteX561" fmla="*/ 127274 w 1157159"/>
                <a:gd name="connsiteY561" fmla="*/ 1328255 h 1572511"/>
                <a:gd name="connsiteX562" fmla="*/ 124929 w 1157159"/>
                <a:gd name="connsiteY562" fmla="*/ 1324089 h 1572511"/>
                <a:gd name="connsiteX563" fmla="*/ 124929 w 1157159"/>
                <a:gd name="connsiteY563" fmla="*/ 1322543 h 1572511"/>
                <a:gd name="connsiteX564" fmla="*/ 116621 w 1157159"/>
                <a:gd name="connsiteY564" fmla="*/ 1323840 h 1572511"/>
                <a:gd name="connsiteX565" fmla="*/ 110383 w 1157159"/>
                <a:gd name="connsiteY565" fmla="*/ 1320473 h 1572511"/>
                <a:gd name="connsiteX566" fmla="*/ 109360 w 1157159"/>
                <a:gd name="connsiteY566" fmla="*/ 1318378 h 1572511"/>
                <a:gd name="connsiteX567" fmla="*/ 100502 w 1157159"/>
                <a:gd name="connsiteY567" fmla="*/ 1312417 h 1572511"/>
                <a:gd name="connsiteX568" fmla="*/ 99205 w 1157159"/>
                <a:gd name="connsiteY568" fmla="*/ 1311120 h 1572511"/>
                <a:gd name="connsiteX569" fmla="*/ 93766 w 1157159"/>
                <a:gd name="connsiteY569" fmla="*/ 1308252 h 1572511"/>
                <a:gd name="connsiteX570" fmla="*/ 85458 w 1157159"/>
                <a:gd name="connsiteY570" fmla="*/ 1305658 h 1572511"/>
                <a:gd name="connsiteX571" fmla="*/ 82838 w 1157159"/>
                <a:gd name="connsiteY571" fmla="*/ 1305408 h 1572511"/>
                <a:gd name="connsiteX572" fmla="*/ 81814 w 1157159"/>
                <a:gd name="connsiteY572" fmla="*/ 1302540 h 1572511"/>
                <a:gd name="connsiteX573" fmla="*/ 77124 w 1157159"/>
                <a:gd name="connsiteY573" fmla="*/ 1295781 h 1572511"/>
                <a:gd name="connsiteX574" fmla="*/ 75303 w 1157159"/>
                <a:gd name="connsiteY574" fmla="*/ 1294235 h 1572511"/>
                <a:gd name="connsiteX575" fmla="*/ 73506 w 1157159"/>
                <a:gd name="connsiteY575" fmla="*/ 1290344 h 1572511"/>
                <a:gd name="connsiteX576" fmla="*/ 71685 w 1157159"/>
                <a:gd name="connsiteY576" fmla="*/ 1287226 h 1572511"/>
                <a:gd name="connsiteX577" fmla="*/ 54543 w 1157159"/>
                <a:gd name="connsiteY577" fmla="*/ 1280742 h 1572511"/>
                <a:gd name="connsiteX578" fmla="*/ 47258 w 1157159"/>
                <a:gd name="connsiteY578" fmla="*/ 1275803 h 1572511"/>
                <a:gd name="connsiteX579" fmla="*/ 36080 w 1157159"/>
                <a:gd name="connsiteY579" fmla="*/ 1269044 h 1572511"/>
                <a:gd name="connsiteX580" fmla="*/ 26998 w 1157159"/>
                <a:gd name="connsiteY580" fmla="*/ 1266451 h 1572511"/>
                <a:gd name="connsiteX581" fmla="*/ 24653 w 1157159"/>
                <a:gd name="connsiteY581" fmla="*/ 1263857 h 1572511"/>
                <a:gd name="connsiteX582" fmla="*/ 22058 w 1157159"/>
                <a:gd name="connsiteY582" fmla="*/ 1262560 h 1572511"/>
                <a:gd name="connsiteX583" fmla="*/ 19463 w 1157159"/>
                <a:gd name="connsiteY583" fmla="*/ 1257347 h 1572511"/>
                <a:gd name="connsiteX584" fmla="*/ 16594 w 1157159"/>
                <a:gd name="connsiteY584" fmla="*/ 1256050 h 1572511"/>
                <a:gd name="connsiteX585" fmla="*/ 10106 w 1157159"/>
                <a:gd name="connsiteY585" fmla="*/ 1257098 h 1572511"/>
                <a:gd name="connsiteX586" fmla="*/ 10356 w 1157159"/>
                <a:gd name="connsiteY586" fmla="*/ 1255028 h 1572511"/>
                <a:gd name="connsiteX587" fmla="*/ 11155 w 1157159"/>
                <a:gd name="connsiteY587" fmla="*/ 1239190 h 1572511"/>
                <a:gd name="connsiteX588" fmla="*/ 12452 w 1157159"/>
                <a:gd name="connsiteY588" fmla="*/ 1228266 h 1572511"/>
                <a:gd name="connsiteX589" fmla="*/ 15046 w 1157159"/>
                <a:gd name="connsiteY589" fmla="*/ 1221781 h 1572511"/>
                <a:gd name="connsiteX590" fmla="*/ 15571 w 1157159"/>
                <a:gd name="connsiteY590" fmla="*/ 1216319 h 1572511"/>
                <a:gd name="connsiteX591" fmla="*/ 16594 w 1157159"/>
                <a:gd name="connsiteY591" fmla="*/ 1211655 h 1572511"/>
                <a:gd name="connsiteX592" fmla="*/ 15571 w 1157159"/>
                <a:gd name="connsiteY592" fmla="*/ 1205669 h 1572511"/>
                <a:gd name="connsiteX593" fmla="*/ 16070 w 1157159"/>
                <a:gd name="connsiteY593" fmla="*/ 1204123 h 1572511"/>
                <a:gd name="connsiteX594" fmla="*/ 22557 w 1157159"/>
                <a:gd name="connsiteY594" fmla="*/ 1205420 h 1572511"/>
                <a:gd name="connsiteX595" fmla="*/ 26724 w 1157159"/>
                <a:gd name="connsiteY595" fmla="*/ 1205170 h 1572511"/>
                <a:gd name="connsiteX596" fmla="*/ 29069 w 1157159"/>
                <a:gd name="connsiteY596" fmla="*/ 1204896 h 1572511"/>
                <a:gd name="connsiteX597" fmla="*/ 31664 w 1157159"/>
                <a:gd name="connsiteY597" fmla="*/ 1201005 h 1572511"/>
                <a:gd name="connsiteX598" fmla="*/ 31664 w 1157159"/>
                <a:gd name="connsiteY598" fmla="*/ 1197114 h 1572511"/>
                <a:gd name="connsiteX599" fmla="*/ 30890 w 1157159"/>
                <a:gd name="connsiteY599" fmla="*/ 1190879 h 1572511"/>
                <a:gd name="connsiteX600" fmla="*/ 33211 w 1157159"/>
                <a:gd name="connsiteY600" fmla="*/ 1185941 h 1572511"/>
                <a:gd name="connsiteX601" fmla="*/ 33734 w 1157159"/>
                <a:gd name="connsiteY601" fmla="*/ 1183347 h 1572511"/>
                <a:gd name="connsiteX602" fmla="*/ 32961 w 1157159"/>
                <a:gd name="connsiteY602" fmla="*/ 1178932 h 1572511"/>
                <a:gd name="connsiteX603" fmla="*/ 31140 w 1157159"/>
                <a:gd name="connsiteY603" fmla="*/ 1176338 h 1572511"/>
                <a:gd name="connsiteX604" fmla="*/ 26724 w 1157159"/>
                <a:gd name="connsiteY604" fmla="*/ 1175815 h 1572511"/>
                <a:gd name="connsiteX605" fmla="*/ 23854 w 1157159"/>
                <a:gd name="connsiteY605" fmla="*/ 1177885 h 1572511"/>
                <a:gd name="connsiteX606" fmla="*/ 19962 w 1157159"/>
                <a:gd name="connsiteY606" fmla="*/ 1177386 h 1572511"/>
                <a:gd name="connsiteX607" fmla="*/ 21010 w 1157159"/>
                <a:gd name="connsiteY607" fmla="*/ 1173221 h 1572511"/>
                <a:gd name="connsiteX608" fmla="*/ 19438 w 1157159"/>
                <a:gd name="connsiteY608" fmla="*/ 1166212 h 1572511"/>
                <a:gd name="connsiteX609" fmla="*/ 17891 w 1157159"/>
                <a:gd name="connsiteY609" fmla="*/ 1164915 h 1572511"/>
                <a:gd name="connsiteX610" fmla="*/ 18140 w 1157159"/>
                <a:gd name="connsiteY610" fmla="*/ 1159977 h 1572511"/>
                <a:gd name="connsiteX611" fmla="*/ 17093 w 1157159"/>
                <a:gd name="connsiteY611" fmla="*/ 1157907 h 1572511"/>
                <a:gd name="connsiteX612" fmla="*/ 14498 w 1157159"/>
                <a:gd name="connsiteY612" fmla="*/ 1156610 h 1572511"/>
                <a:gd name="connsiteX613" fmla="*/ 10356 w 1157159"/>
                <a:gd name="connsiteY613" fmla="*/ 1152968 h 1572511"/>
                <a:gd name="connsiteX614" fmla="*/ 11130 w 1157159"/>
                <a:gd name="connsiteY614" fmla="*/ 1149851 h 1572511"/>
                <a:gd name="connsiteX615" fmla="*/ 10081 w 1157159"/>
                <a:gd name="connsiteY615" fmla="*/ 1146733 h 1572511"/>
                <a:gd name="connsiteX616" fmla="*/ 13725 w 1157159"/>
                <a:gd name="connsiteY616" fmla="*/ 1144139 h 1572511"/>
                <a:gd name="connsiteX617" fmla="*/ 24129 w 1157159"/>
                <a:gd name="connsiteY617" fmla="*/ 1141546 h 1572511"/>
                <a:gd name="connsiteX618" fmla="*/ 22033 w 1157159"/>
                <a:gd name="connsiteY618" fmla="*/ 1138952 h 1572511"/>
                <a:gd name="connsiteX619" fmla="*/ 11130 w 1157159"/>
                <a:gd name="connsiteY619" fmla="*/ 1141546 h 1572511"/>
                <a:gd name="connsiteX620" fmla="*/ 8784 w 1157159"/>
                <a:gd name="connsiteY620" fmla="*/ 1142568 h 1572511"/>
                <a:gd name="connsiteX621" fmla="*/ 9308 w 1157159"/>
                <a:gd name="connsiteY621" fmla="*/ 1138154 h 1572511"/>
                <a:gd name="connsiteX622" fmla="*/ 7237 w 1157159"/>
                <a:gd name="connsiteY622" fmla="*/ 1135834 h 1572511"/>
                <a:gd name="connsiteX623" fmla="*/ 7487 w 1157159"/>
                <a:gd name="connsiteY623" fmla="*/ 1132716 h 1572511"/>
                <a:gd name="connsiteX624" fmla="*/ 6713 w 1157159"/>
                <a:gd name="connsiteY624" fmla="*/ 1129848 h 1572511"/>
                <a:gd name="connsiteX625" fmla="*/ 10606 w 1157159"/>
                <a:gd name="connsiteY625" fmla="*/ 1128027 h 1572511"/>
                <a:gd name="connsiteX626" fmla="*/ 6713 w 1157159"/>
                <a:gd name="connsiteY626" fmla="*/ 1123089 h 1572511"/>
                <a:gd name="connsiteX627" fmla="*/ 2297 w 1157159"/>
                <a:gd name="connsiteY627" fmla="*/ 1128027 h 1572511"/>
                <a:gd name="connsiteX628" fmla="*/ -2119 w 1157159"/>
                <a:gd name="connsiteY628" fmla="*/ 1126730 h 1572511"/>
                <a:gd name="connsiteX629" fmla="*/ -2119 w 1157159"/>
                <a:gd name="connsiteY629" fmla="*/ 1123613 h 1572511"/>
                <a:gd name="connsiteX630" fmla="*/ -573 w 1157159"/>
                <a:gd name="connsiteY630" fmla="*/ 1120495 h 1572511"/>
                <a:gd name="connsiteX631" fmla="*/ 2546 w 1157159"/>
                <a:gd name="connsiteY631" fmla="*/ 1119198 h 1572511"/>
                <a:gd name="connsiteX632" fmla="*/ 6713 w 1157159"/>
                <a:gd name="connsiteY632" fmla="*/ 1116854 h 1572511"/>
                <a:gd name="connsiteX633" fmla="*/ 10606 w 1157159"/>
                <a:gd name="connsiteY633" fmla="*/ 1116854 h 1572511"/>
                <a:gd name="connsiteX634" fmla="*/ 15795 w 1157159"/>
                <a:gd name="connsiteY634" fmla="*/ 1114260 h 1572511"/>
                <a:gd name="connsiteX635" fmla="*/ 16569 w 1157159"/>
                <a:gd name="connsiteY635" fmla="*/ 1111666 h 1572511"/>
                <a:gd name="connsiteX636" fmla="*/ 20735 w 1157159"/>
                <a:gd name="connsiteY636" fmla="*/ 1108548 h 1572511"/>
                <a:gd name="connsiteX637" fmla="*/ 20211 w 1157159"/>
                <a:gd name="connsiteY637" fmla="*/ 1106478 h 1572511"/>
                <a:gd name="connsiteX638" fmla="*/ 17367 w 1157159"/>
                <a:gd name="connsiteY638" fmla="*/ 1104658 h 1572511"/>
                <a:gd name="connsiteX639" fmla="*/ 18665 w 1157159"/>
                <a:gd name="connsiteY639" fmla="*/ 1101291 h 1572511"/>
                <a:gd name="connsiteX640" fmla="*/ 21509 w 1157159"/>
                <a:gd name="connsiteY640" fmla="*/ 1096876 h 1572511"/>
                <a:gd name="connsiteX641" fmla="*/ 24378 w 1157159"/>
                <a:gd name="connsiteY641" fmla="*/ 1094781 h 1572511"/>
                <a:gd name="connsiteX642" fmla="*/ 27248 w 1157159"/>
                <a:gd name="connsiteY642" fmla="*/ 1090890 h 1572511"/>
                <a:gd name="connsiteX643" fmla="*/ 29044 w 1157159"/>
                <a:gd name="connsiteY643" fmla="*/ 1090890 h 1572511"/>
                <a:gd name="connsiteX644" fmla="*/ 32163 w 1157159"/>
                <a:gd name="connsiteY644" fmla="*/ 1089069 h 1572511"/>
                <a:gd name="connsiteX645" fmla="*/ 35556 w 1157159"/>
                <a:gd name="connsiteY645" fmla="*/ 1082585 h 1572511"/>
                <a:gd name="connsiteX646" fmla="*/ 36329 w 1157159"/>
                <a:gd name="connsiteY646" fmla="*/ 1077397 h 1572511"/>
                <a:gd name="connsiteX647" fmla="*/ 38675 w 1157159"/>
                <a:gd name="connsiteY647" fmla="*/ 1076349 h 1572511"/>
                <a:gd name="connsiteX648" fmla="*/ 42043 w 1157159"/>
                <a:gd name="connsiteY648" fmla="*/ 1071411 h 1572511"/>
                <a:gd name="connsiteX649" fmla="*/ 48032 w 1157159"/>
                <a:gd name="connsiteY649" fmla="*/ 1067520 h 1572511"/>
                <a:gd name="connsiteX650" fmla="*/ 50102 w 1157159"/>
                <a:gd name="connsiteY650" fmla="*/ 1065450 h 1572511"/>
                <a:gd name="connsiteX651" fmla="*/ 53471 w 1157159"/>
                <a:gd name="connsiteY651" fmla="*/ 1058691 h 1572511"/>
                <a:gd name="connsiteX652" fmla="*/ 47233 w 1157159"/>
                <a:gd name="connsiteY652" fmla="*/ 1053229 h 1572511"/>
                <a:gd name="connsiteX653" fmla="*/ 41519 w 1157159"/>
                <a:gd name="connsiteY653" fmla="*/ 1050111 h 1572511"/>
                <a:gd name="connsiteX654" fmla="*/ 45412 w 1157159"/>
                <a:gd name="connsiteY654" fmla="*/ 1046994 h 1572511"/>
                <a:gd name="connsiteX655" fmla="*/ 43091 w 1157159"/>
                <a:gd name="connsiteY655" fmla="*/ 1046495 h 1572511"/>
                <a:gd name="connsiteX656" fmla="*/ 42293 w 1157159"/>
                <a:gd name="connsiteY656" fmla="*/ 1042330 h 1572511"/>
                <a:gd name="connsiteX657" fmla="*/ 42293 w 1157159"/>
                <a:gd name="connsiteY657" fmla="*/ 1039486 h 1572511"/>
                <a:gd name="connsiteX658" fmla="*/ 43865 w 1157159"/>
                <a:gd name="connsiteY658" fmla="*/ 1031181 h 1572511"/>
                <a:gd name="connsiteX659" fmla="*/ 44388 w 1157159"/>
                <a:gd name="connsiteY659" fmla="*/ 1021030 h 1572511"/>
                <a:gd name="connsiteX660" fmla="*/ 50102 w 1157159"/>
                <a:gd name="connsiteY660" fmla="*/ 1016366 h 1572511"/>
                <a:gd name="connsiteX661" fmla="*/ 57887 w 1157159"/>
                <a:gd name="connsiteY661" fmla="*/ 1025968 h 1572511"/>
                <a:gd name="connsiteX662" fmla="*/ 61779 w 1157159"/>
                <a:gd name="connsiteY662" fmla="*/ 1028562 h 1572511"/>
                <a:gd name="connsiteX663" fmla="*/ 63850 w 1157159"/>
                <a:gd name="connsiteY663" fmla="*/ 1031430 h 1572511"/>
                <a:gd name="connsiteX664" fmla="*/ 65946 w 1157159"/>
                <a:gd name="connsiteY664" fmla="*/ 1031181 h 1572511"/>
                <a:gd name="connsiteX665" fmla="*/ 73481 w 1157159"/>
                <a:gd name="connsiteY665" fmla="*/ 1031680 h 1572511"/>
                <a:gd name="connsiteX666" fmla="*/ 74779 w 1157159"/>
                <a:gd name="connsiteY666" fmla="*/ 1029610 h 1572511"/>
                <a:gd name="connsiteX667" fmla="*/ 80742 w 1157159"/>
                <a:gd name="connsiteY667" fmla="*/ 1028313 h 1572511"/>
                <a:gd name="connsiteX668" fmla="*/ 81789 w 1157159"/>
                <a:gd name="connsiteY668" fmla="*/ 1022851 h 1572511"/>
                <a:gd name="connsiteX669" fmla="*/ 89050 w 1157159"/>
                <a:gd name="connsiteY669" fmla="*/ 1024422 h 1572511"/>
                <a:gd name="connsiteX670" fmla="*/ 98931 w 1157159"/>
                <a:gd name="connsiteY670" fmla="*/ 1028313 h 1572511"/>
                <a:gd name="connsiteX671" fmla="*/ 106466 w 1157159"/>
                <a:gd name="connsiteY671" fmla="*/ 1013248 h 1572511"/>
                <a:gd name="connsiteX672" fmla="*/ 111406 w 1157159"/>
                <a:gd name="connsiteY672" fmla="*/ 1009083 h 1572511"/>
                <a:gd name="connsiteX673" fmla="*/ 112180 w 1157159"/>
                <a:gd name="connsiteY673" fmla="*/ 1007537 h 1572511"/>
                <a:gd name="connsiteX674" fmla="*/ 107514 w 1157159"/>
                <a:gd name="connsiteY674" fmla="*/ 996637 h 1572511"/>
                <a:gd name="connsiteX675" fmla="*/ 101276 w 1157159"/>
                <a:gd name="connsiteY675" fmla="*/ 984691 h 1572511"/>
                <a:gd name="connsiteX676" fmla="*/ 99205 w 1157159"/>
                <a:gd name="connsiteY676" fmla="*/ 981823 h 1572511"/>
                <a:gd name="connsiteX677" fmla="*/ 109859 w 1157159"/>
                <a:gd name="connsiteY677" fmla="*/ 963640 h 1572511"/>
                <a:gd name="connsiteX678" fmla="*/ 120762 w 1157159"/>
                <a:gd name="connsiteY678" fmla="*/ 943388 h 1572511"/>
                <a:gd name="connsiteX679" fmla="*/ 124131 w 1157159"/>
                <a:gd name="connsiteY679" fmla="*/ 941842 h 1572511"/>
                <a:gd name="connsiteX680" fmla="*/ 126725 w 1157159"/>
                <a:gd name="connsiteY680" fmla="*/ 941842 h 1572511"/>
                <a:gd name="connsiteX681" fmla="*/ 128547 w 1157159"/>
                <a:gd name="connsiteY681" fmla="*/ 939747 h 1572511"/>
                <a:gd name="connsiteX682" fmla="*/ 131142 w 1157159"/>
                <a:gd name="connsiteY682" fmla="*/ 940271 h 1572511"/>
                <a:gd name="connsiteX683" fmla="*/ 133762 w 1157159"/>
                <a:gd name="connsiteY683" fmla="*/ 938974 h 1572511"/>
                <a:gd name="connsiteX684" fmla="*/ 137654 w 1157159"/>
                <a:gd name="connsiteY684" fmla="*/ 938450 h 1572511"/>
                <a:gd name="connsiteX685" fmla="*/ 143368 w 1157159"/>
                <a:gd name="connsiteY685" fmla="*/ 936380 h 1572511"/>
                <a:gd name="connsiteX686" fmla="*/ 149082 w 1157159"/>
                <a:gd name="connsiteY686" fmla="*/ 929097 h 1572511"/>
                <a:gd name="connsiteX687" fmla="*/ 151926 w 1157159"/>
                <a:gd name="connsiteY687" fmla="*/ 928324 h 1572511"/>
                <a:gd name="connsiteX688" fmla="*/ 151926 w 1157159"/>
                <a:gd name="connsiteY688" fmla="*/ 926229 h 1572511"/>
                <a:gd name="connsiteX689" fmla="*/ 155045 w 1157159"/>
                <a:gd name="connsiteY689" fmla="*/ 926503 h 1572511"/>
                <a:gd name="connsiteX690" fmla="*/ 159211 w 1157159"/>
                <a:gd name="connsiteY690" fmla="*/ 924682 h 1572511"/>
                <a:gd name="connsiteX691" fmla="*/ 163627 w 1157159"/>
                <a:gd name="connsiteY691" fmla="*/ 925979 h 1572511"/>
                <a:gd name="connsiteX692" fmla="*/ 167270 w 1157159"/>
                <a:gd name="connsiteY692" fmla="*/ 926503 h 1572511"/>
                <a:gd name="connsiteX693" fmla="*/ 169092 w 1157159"/>
                <a:gd name="connsiteY693" fmla="*/ 925705 h 1572511"/>
                <a:gd name="connsiteX694" fmla="*/ 169865 w 1157159"/>
                <a:gd name="connsiteY694" fmla="*/ 921290 h 1572511"/>
                <a:gd name="connsiteX695" fmla="*/ 167795 w 1157159"/>
                <a:gd name="connsiteY695" fmla="*/ 918971 h 1572511"/>
                <a:gd name="connsiteX696" fmla="*/ 168568 w 1157159"/>
                <a:gd name="connsiteY696" fmla="*/ 914806 h 1572511"/>
                <a:gd name="connsiteX697" fmla="*/ 166222 w 1157159"/>
                <a:gd name="connsiteY697" fmla="*/ 914033 h 1572511"/>
                <a:gd name="connsiteX698" fmla="*/ 164925 w 1157159"/>
                <a:gd name="connsiteY698" fmla="*/ 910391 h 1572511"/>
                <a:gd name="connsiteX699" fmla="*/ 159486 w 1157159"/>
                <a:gd name="connsiteY699" fmla="*/ 908820 h 1572511"/>
                <a:gd name="connsiteX700" fmla="*/ 156616 w 1157159"/>
                <a:gd name="connsiteY700" fmla="*/ 905204 h 1572511"/>
                <a:gd name="connsiteX701" fmla="*/ 156367 w 1157159"/>
                <a:gd name="connsiteY701" fmla="*/ 901288 h 1572511"/>
                <a:gd name="connsiteX702" fmla="*/ 157390 w 1157159"/>
                <a:gd name="connsiteY702" fmla="*/ 897921 h 1572511"/>
                <a:gd name="connsiteX703" fmla="*/ 159211 w 1157159"/>
                <a:gd name="connsiteY703" fmla="*/ 895851 h 1572511"/>
                <a:gd name="connsiteX704" fmla="*/ 160260 w 1157159"/>
                <a:gd name="connsiteY704" fmla="*/ 892209 h 1572511"/>
                <a:gd name="connsiteX705" fmla="*/ 160509 w 1157159"/>
                <a:gd name="connsiteY705" fmla="*/ 887545 h 1572511"/>
                <a:gd name="connsiteX706" fmla="*/ 162330 w 1157159"/>
                <a:gd name="connsiteY706" fmla="*/ 887021 h 1572511"/>
                <a:gd name="connsiteX707" fmla="*/ 172460 w 1157159"/>
                <a:gd name="connsiteY707" fmla="*/ 887021 h 1572511"/>
                <a:gd name="connsiteX708" fmla="*/ 175854 w 1157159"/>
                <a:gd name="connsiteY708" fmla="*/ 886248 h 1572511"/>
                <a:gd name="connsiteX709" fmla="*/ 182864 w 1157159"/>
                <a:gd name="connsiteY709" fmla="*/ 881310 h 1572511"/>
                <a:gd name="connsiteX710" fmla="*/ 188828 w 1157159"/>
                <a:gd name="connsiteY710" fmla="*/ 882607 h 1572511"/>
                <a:gd name="connsiteX711" fmla="*/ 190898 w 1157159"/>
                <a:gd name="connsiteY711" fmla="*/ 884427 h 1572511"/>
                <a:gd name="connsiteX712" fmla="*/ 193518 w 1157159"/>
                <a:gd name="connsiteY712" fmla="*/ 885201 h 1572511"/>
                <a:gd name="connsiteX713" fmla="*/ 200006 w 1157159"/>
                <a:gd name="connsiteY713" fmla="*/ 890663 h 1572511"/>
                <a:gd name="connsiteX714" fmla="*/ 203648 w 1157159"/>
                <a:gd name="connsiteY714" fmla="*/ 891685 h 1572511"/>
                <a:gd name="connsiteX715" fmla="*/ 207017 w 1157159"/>
                <a:gd name="connsiteY715" fmla="*/ 891960 h 1572511"/>
                <a:gd name="connsiteX716" fmla="*/ 206492 w 1157159"/>
                <a:gd name="connsiteY716" fmla="*/ 889091 h 1572511"/>
                <a:gd name="connsiteX717" fmla="*/ 211957 w 1157159"/>
                <a:gd name="connsiteY717" fmla="*/ 889091 h 1572511"/>
                <a:gd name="connsiteX718" fmla="*/ 213504 w 1157159"/>
                <a:gd name="connsiteY718" fmla="*/ 892982 h 1572511"/>
                <a:gd name="connsiteX719" fmla="*/ 224158 w 1157159"/>
                <a:gd name="connsiteY719" fmla="*/ 888568 h 1572511"/>
                <a:gd name="connsiteX720" fmla="*/ 227027 w 1157159"/>
                <a:gd name="connsiteY720" fmla="*/ 889091 h 1572511"/>
                <a:gd name="connsiteX721" fmla="*/ 231443 w 1157159"/>
                <a:gd name="connsiteY721" fmla="*/ 883380 h 1572511"/>
                <a:gd name="connsiteX722" fmla="*/ 234562 w 1157159"/>
                <a:gd name="connsiteY722" fmla="*/ 881060 h 1572511"/>
                <a:gd name="connsiteX723" fmla="*/ 238704 w 1157159"/>
                <a:gd name="connsiteY723" fmla="*/ 876372 h 1572511"/>
                <a:gd name="connsiteX724" fmla="*/ 245740 w 1157159"/>
                <a:gd name="connsiteY724" fmla="*/ 871957 h 1572511"/>
                <a:gd name="connsiteX725" fmla="*/ 254572 w 1157159"/>
                <a:gd name="connsiteY725" fmla="*/ 868316 h 1572511"/>
                <a:gd name="connsiteX726" fmla="*/ 256643 w 1157159"/>
                <a:gd name="connsiteY726" fmla="*/ 869114 h 1572511"/>
                <a:gd name="connsiteX727" fmla="*/ 261833 w 1157159"/>
                <a:gd name="connsiteY727" fmla="*/ 876896 h 1572511"/>
                <a:gd name="connsiteX728" fmla="*/ 262881 w 1157159"/>
                <a:gd name="connsiteY728" fmla="*/ 879240 h 1572511"/>
                <a:gd name="connsiteX729" fmla="*/ 265226 w 1157159"/>
                <a:gd name="connsiteY729" fmla="*/ 881834 h 1572511"/>
                <a:gd name="connsiteX730" fmla="*/ 268071 w 1157159"/>
                <a:gd name="connsiteY730" fmla="*/ 883131 h 1572511"/>
                <a:gd name="connsiteX731" fmla="*/ 270666 w 1157159"/>
                <a:gd name="connsiteY731" fmla="*/ 881834 h 1572511"/>
                <a:gd name="connsiteX732" fmla="*/ 272736 w 1157159"/>
                <a:gd name="connsiteY732" fmla="*/ 879489 h 1572511"/>
                <a:gd name="connsiteX733" fmla="*/ 279249 w 1157159"/>
                <a:gd name="connsiteY733" fmla="*/ 879240 h 1572511"/>
                <a:gd name="connsiteX734" fmla="*/ 280795 w 1157159"/>
                <a:gd name="connsiteY734" fmla="*/ 879739 h 1572511"/>
                <a:gd name="connsiteX735" fmla="*/ 283914 w 1157159"/>
                <a:gd name="connsiteY735" fmla="*/ 888568 h 1572511"/>
                <a:gd name="connsiteX736" fmla="*/ 287807 w 1157159"/>
                <a:gd name="connsiteY736" fmla="*/ 893257 h 1572511"/>
                <a:gd name="connsiteX737" fmla="*/ 291724 w 1157159"/>
                <a:gd name="connsiteY737" fmla="*/ 895601 h 1572511"/>
                <a:gd name="connsiteX738" fmla="*/ 290926 w 1157159"/>
                <a:gd name="connsiteY738" fmla="*/ 897671 h 1572511"/>
                <a:gd name="connsiteX739" fmla="*/ 288331 w 1157159"/>
                <a:gd name="connsiteY739" fmla="*/ 905977 h 1572511"/>
                <a:gd name="connsiteX740" fmla="*/ 288605 w 1157159"/>
                <a:gd name="connsiteY740" fmla="*/ 912736 h 1572511"/>
                <a:gd name="connsiteX741" fmla="*/ 292747 w 1157159"/>
                <a:gd name="connsiteY741" fmla="*/ 917674 h 1572511"/>
                <a:gd name="connsiteX742" fmla="*/ 291724 w 1157159"/>
                <a:gd name="connsiteY742" fmla="*/ 918971 h 1572511"/>
                <a:gd name="connsiteX743" fmla="*/ 292498 w 1157159"/>
                <a:gd name="connsiteY743" fmla="*/ 921814 h 1572511"/>
                <a:gd name="connsiteX744" fmla="*/ 295092 w 1157159"/>
                <a:gd name="connsiteY744" fmla="*/ 924408 h 1572511"/>
                <a:gd name="connsiteX745" fmla="*/ 298461 w 1157159"/>
                <a:gd name="connsiteY745" fmla="*/ 926229 h 1572511"/>
                <a:gd name="connsiteX746" fmla="*/ 300557 w 1157159"/>
                <a:gd name="connsiteY746" fmla="*/ 926229 h 1572511"/>
                <a:gd name="connsiteX747" fmla="*/ 303925 w 1157159"/>
                <a:gd name="connsiteY747" fmla="*/ 922338 h 1572511"/>
                <a:gd name="connsiteX748" fmla="*/ 308341 w 1157159"/>
                <a:gd name="connsiteY748" fmla="*/ 922587 h 1572511"/>
                <a:gd name="connsiteX749" fmla="*/ 312508 w 1157159"/>
                <a:gd name="connsiteY749" fmla="*/ 921814 h 1572511"/>
                <a:gd name="connsiteX750" fmla="*/ 321590 w 1157159"/>
                <a:gd name="connsiteY750" fmla="*/ 917400 h 1572511"/>
                <a:gd name="connsiteX751" fmla="*/ 325233 w 1157159"/>
                <a:gd name="connsiteY751" fmla="*/ 915055 h 1572511"/>
                <a:gd name="connsiteX752" fmla="*/ 322887 w 1157159"/>
                <a:gd name="connsiteY752" fmla="*/ 914282 h 1572511"/>
                <a:gd name="connsiteX753" fmla="*/ 319769 w 1157159"/>
                <a:gd name="connsiteY753" fmla="*/ 915579 h 1572511"/>
                <a:gd name="connsiteX754" fmla="*/ 317698 w 1157159"/>
                <a:gd name="connsiteY754" fmla="*/ 912736 h 1572511"/>
                <a:gd name="connsiteX755" fmla="*/ 318721 w 1157159"/>
                <a:gd name="connsiteY755" fmla="*/ 906226 h 1572511"/>
                <a:gd name="connsiteX756" fmla="*/ 323162 w 1157159"/>
                <a:gd name="connsiteY756" fmla="*/ 902859 h 1572511"/>
                <a:gd name="connsiteX757" fmla="*/ 324709 w 1157159"/>
                <a:gd name="connsiteY757" fmla="*/ 899492 h 1572511"/>
                <a:gd name="connsiteX758" fmla="*/ 327054 w 1157159"/>
                <a:gd name="connsiteY758" fmla="*/ 896873 h 1572511"/>
                <a:gd name="connsiteX759" fmla="*/ 330946 w 1157159"/>
                <a:gd name="connsiteY759" fmla="*/ 894279 h 1572511"/>
                <a:gd name="connsiteX760" fmla="*/ 335612 w 1157159"/>
                <a:gd name="connsiteY760" fmla="*/ 890139 h 1572511"/>
                <a:gd name="connsiteX761" fmla="*/ 337958 w 1157159"/>
                <a:gd name="connsiteY761" fmla="*/ 885974 h 1572511"/>
                <a:gd name="connsiteX762" fmla="*/ 345243 w 1157159"/>
                <a:gd name="connsiteY762" fmla="*/ 878442 h 1572511"/>
                <a:gd name="connsiteX763" fmla="*/ 349909 w 1157159"/>
                <a:gd name="connsiteY763" fmla="*/ 876896 h 1572511"/>
                <a:gd name="connsiteX764" fmla="*/ 355373 w 1157159"/>
                <a:gd name="connsiteY764" fmla="*/ 877145 h 1572511"/>
                <a:gd name="connsiteX765" fmla="*/ 359266 w 1157159"/>
                <a:gd name="connsiteY765" fmla="*/ 879215 h 1572511"/>
                <a:gd name="connsiteX766" fmla="*/ 363407 w 1157159"/>
                <a:gd name="connsiteY766" fmla="*/ 869089 h 1572511"/>
                <a:gd name="connsiteX767" fmla="*/ 366276 w 1157159"/>
                <a:gd name="connsiteY767" fmla="*/ 859237 h 1572511"/>
                <a:gd name="connsiteX768" fmla="*/ 367050 w 1157159"/>
                <a:gd name="connsiteY768" fmla="*/ 857666 h 1572511"/>
                <a:gd name="connsiteX769" fmla="*/ 371741 w 1157159"/>
                <a:gd name="connsiteY769" fmla="*/ 856618 h 1572511"/>
                <a:gd name="connsiteX770" fmla="*/ 376157 w 1157159"/>
                <a:gd name="connsiteY770" fmla="*/ 857142 h 1572511"/>
                <a:gd name="connsiteX771" fmla="*/ 375359 w 1157159"/>
                <a:gd name="connsiteY771" fmla="*/ 863627 h 1572511"/>
                <a:gd name="connsiteX772" fmla="*/ 376930 w 1157159"/>
                <a:gd name="connsiteY772" fmla="*/ 869613 h 1572511"/>
                <a:gd name="connsiteX773" fmla="*/ 384715 w 1157159"/>
                <a:gd name="connsiteY773" fmla="*/ 873503 h 1572511"/>
                <a:gd name="connsiteX774" fmla="*/ 387060 w 1157159"/>
                <a:gd name="connsiteY774" fmla="*/ 874277 h 1572511"/>
                <a:gd name="connsiteX775" fmla="*/ 399261 w 1157159"/>
                <a:gd name="connsiteY775" fmla="*/ 876621 h 1572511"/>
                <a:gd name="connsiteX776" fmla="*/ 411212 w 1157159"/>
                <a:gd name="connsiteY776" fmla="*/ 877669 h 1572511"/>
                <a:gd name="connsiteX777" fmla="*/ 423164 w 1157159"/>
                <a:gd name="connsiteY777" fmla="*/ 881310 h 1572511"/>
                <a:gd name="connsiteX778" fmla="*/ 432520 w 1157159"/>
                <a:gd name="connsiteY778" fmla="*/ 882083 h 1572511"/>
                <a:gd name="connsiteX779" fmla="*/ 435639 w 1157159"/>
                <a:gd name="connsiteY779" fmla="*/ 881809 h 1572511"/>
                <a:gd name="connsiteX780" fmla="*/ 443424 w 1157159"/>
                <a:gd name="connsiteY780" fmla="*/ 883629 h 1572511"/>
                <a:gd name="connsiteX781" fmla="*/ 449936 w 1157159"/>
                <a:gd name="connsiteY781" fmla="*/ 877918 h 1572511"/>
                <a:gd name="connsiteX782" fmla="*/ 450186 w 1157159"/>
                <a:gd name="connsiteY782" fmla="*/ 875075 h 1572511"/>
                <a:gd name="connsiteX783" fmla="*/ 452780 w 1157159"/>
                <a:gd name="connsiteY783" fmla="*/ 869613 h 1572511"/>
                <a:gd name="connsiteX784" fmla="*/ 454078 w 1157159"/>
                <a:gd name="connsiteY784" fmla="*/ 868066 h 1572511"/>
                <a:gd name="connsiteX785" fmla="*/ 456947 w 1157159"/>
                <a:gd name="connsiteY785" fmla="*/ 858439 h 1572511"/>
                <a:gd name="connsiteX786" fmla="*/ 457197 w 1157159"/>
                <a:gd name="connsiteY786" fmla="*/ 851954 h 1572511"/>
                <a:gd name="connsiteX787" fmla="*/ 453553 w 1157159"/>
                <a:gd name="connsiteY787" fmla="*/ 851705 h 1572511"/>
                <a:gd name="connsiteX788" fmla="*/ 449412 w 1157159"/>
                <a:gd name="connsiteY788" fmla="*/ 840282 h 1572511"/>
                <a:gd name="connsiteX789" fmla="*/ 446043 w 1157159"/>
                <a:gd name="connsiteY789" fmla="*/ 832750 h 1572511"/>
                <a:gd name="connsiteX790" fmla="*/ 442924 w 1157159"/>
                <a:gd name="connsiteY790" fmla="*/ 827013 h 1572511"/>
                <a:gd name="connsiteX791" fmla="*/ 441103 w 1157159"/>
                <a:gd name="connsiteY791" fmla="*/ 821052 h 1572511"/>
                <a:gd name="connsiteX792" fmla="*/ 436687 w 1157159"/>
                <a:gd name="connsiteY792" fmla="*/ 812996 h 1572511"/>
                <a:gd name="connsiteX793" fmla="*/ 445769 w 1157159"/>
                <a:gd name="connsiteY793" fmla="*/ 806237 h 1572511"/>
                <a:gd name="connsiteX794" fmla="*/ 449137 w 1157159"/>
                <a:gd name="connsiteY794" fmla="*/ 801324 h 1572511"/>
                <a:gd name="connsiteX795" fmla="*/ 455650 w 1157159"/>
                <a:gd name="connsiteY795" fmla="*/ 793517 h 1572511"/>
                <a:gd name="connsiteX796" fmla="*/ 459791 w 1157159"/>
                <a:gd name="connsiteY796" fmla="*/ 785736 h 1572511"/>
                <a:gd name="connsiteX797" fmla="*/ 457995 w 1157159"/>
                <a:gd name="connsiteY797" fmla="*/ 781845 h 1572511"/>
                <a:gd name="connsiteX798" fmla="*/ 451233 w 1157159"/>
                <a:gd name="connsiteY798" fmla="*/ 778727 h 1572511"/>
                <a:gd name="connsiteX799" fmla="*/ 446543 w 1157159"/>
                <a:gd name="connsiteY799" fmla="*/ 775086 h 1572511"/>
                <a:gd name="connsiteX800" fmla="*/ 447067 w 1157159"/>
                <a:gd name="connsiteY800" fmla="*/ 773016 h 1572511"/>
                <a:gd name="connsiteX801" fmla="*/ 444472 w 1157159"/>
                <a:gd name="connsiteY801" fmla="*/ 770147 h 1572511"/>
                <a:gd name="connsiteX802" fmla="*/ 446817 w 1157159"/>
                <a:gd name="connsiteY802" fmla="*/ 764186 h 1572511"/>
                <a:gd name="connsiteX803" fmla="*/ 446543 w 1157159"/>
                <a:gd name="connsiteY803" fmla="*/ 759772 h 1572511"/>
                <a:gd name="connsiteX804" fmla="*/ 444996 w 1157159"/>
                <a:gd name="connsiteY804" fmla="*/ 752240 h 1572511"/>
                <a:gd name="connsiteX805" fmla="*/ 444721 w 1157159"/>
                <a:gd name="connsiteY805" fmla="*/ 748349 h 1572511"/>
                <a:gd name="connsiteX806" fmla="*/ 443698 w 1157159"/>
                <a:gd name="connsiteY806" fmla="*/ 745730 h 1572511"/>
                <a:gd name="connsiteX807" fmla="*/ 438758 w 1157159"/>
                <a:gd name="connsiteY807" fmla="*/ 741590 h 1572511"/>
                <a:gd name="connsiteX808" fmla="*/ 435889 w 1157159"/>
                <a:gd name="connsiteY808" fmla="*/ 746004 h 1572511"/>
                <a:gd name="connsiteX809" fmla="*/ 431747 w 1157159"/>
                <a:gd name="connsiteY809" fmla="*/ 746004 h 1572511"/>
                <a:gd name="connsiteX810" fmla="*/ 429401 w 1157159"/>
                <a:gd name="connsiteY810" fmla="*/ 738472 h 1572511"/>
                <a:gd name="connsiteX811" fmla="*/ 428878 w 1157159"/>
                <a:gd name="connsiteY811" fmla="*/ 735105 h 1572511"/>
                <a:gd name="connsiteX812" fmla="*/ 429676 w 1157159"/>
                <a:gd name="connsiteY812" fmla="*/ 733783 h 1572511"/>
                <a:gd name="connsiteX813" fmla="*/ 429401 w 1157159"/>
                <a:gd name="connsiteY813" fmla="*/ 727822 h 1572511"/>
                <a:gd name="connsiteX814" fmla="*/ 428104 w 1157159"/>
                <a:gd name="connsiteY814" fmla="*/ 726002 h 1572511"/>
                <a:gd name="connsiteX815" fmla="*/ 425509 w 1157159"/>
                <a:gd name="connsiteY815" fmla="*/ 725229 h 1572511"/>
                <a:gd name="connsiteX816" fmla="*/ 421367 w 1157159"/>
                <a:gd name="connsiteY816" fmla="*/ 724954 h 1572511"/>
                <a:gd name="connsiteX817" fmla="*/ 416153 w 1157159"/>
                <a:gd name="connsiteY817" fmla="*/ 725478 h 1572511"/>
                <a:gd name="connsiteX818" fmla="*/ 412785 w 1157159"/>
                <a:gd name="connsiteY818" fmla="*/ 726525 h 1572511"/>
                <a:gd name="connsiteX819" fmla="*/ 411212 w 1157159"/>
                <a:gd name="connsiteY819" fmla="*/ 728595 h 1572511"/>
                <a:gd name="connsiteX820" fmla="*/ 410439 w 1157159"/>
                <a:gd name="connsiteY820" fmla="*/ 733534 h 1572511"/>
                <a:gd name="connsiteX821" fmla="*/ 408617 w 1157159"/>
                <a:gd name="connsiteY821" fmla="*/ 734831 h 1572511"/>
                <a:gd name="connsiteX822" fmla="*/ 395643 w 1157159"/>
                <a:gd name="connsiteY822" fmla="*/ 733783 h 1572511"/>
                <a:gd name="connsiteX823" fmla="*/ 388632 w 1157159"/>
                <a:gd name="connsiteY823" fmla="*/ 731713 h 1572511"/>
                <a:gd name="connsiteX824" fmla="*/ 385513 w 1157159"/>
                <a:gd name="connsiteY824" fmla="*/ 731189 h 1572511"/>
                <a:gd name="connsiteX825" fmla="*/ 384989 w 1157159"/>
                <a:gd name="connsiteY825" fmla="*/ 726002 h 1572511"/>
                <a:gd name="connsiteX826" fmla="*/ 380573 w 1157159"/>
                <a:gd name="connsiteY826" fmla="*/ 728595 h 1572511"/>
                <a:gd name="connsiteX827" fmla="*/ 377205 w 1157159"/>
                <a:gd name="connsiteY827" fmla="*/ 725752 h 1572511"/>
                <a:gd name="connsiteX828" fmla="*/ 376157 w 1157159"/>
                <a:gd name="connsiteY828" fmla="*/ 718220 h 1572511"/>
                <a:gd name="connsiteX829" fmla="*/ 373562 w 1157159"/>
                <a:gd name="connsiteY829" fmla="*/ 710164 h 1572511"/>
                <a:gd name="connsiteX830" fmla="*/ 368098 w 1157159"/>
                <a:gd name="connsiteY830" fmla="*/ 690934 h 1572511"/>
                <a:gd name="connsiteX831" fmla="*/ 368622 w 1157159"/>
                <a:gd name="connsiteY831" fmla="*/ 684201 h 1572511"/>
                <a:gd name="connsiteX832" fmla="*/ 368622 w 1157159"/>
                <a:gd name="connsiteY832" fmla="*/ 673276 h 1572511"/>
                <a:gd name="connsiteX833" fmla="*/ 367824 w 1157159"/>
                <a:gd name="connsiteY833" fmla="*/ 667315 h 1572511"/>
                <a:gd name="connsiteX834" fmla="*/ 365229 w 1157159"/>
                <a:gd name="connsiteY834" fmla="*/ 661080 h 1572511"/>
                <a:gd name="connsiteX835" fmla="*/ 363157 w 1157159"/>
                <a:gd name="connsiteY835" fmla="*/ 644469 h 1572511"/>
                <a:gd name="connsiteX836" fmla="*/ 359266 w 1157159"/>
                <a:gd name="connsiteY836" fmla="*/ 646016 h 1572511"/>
                <a:gd name="connsiteX837" fmla="*/ 357968 w 1157159"/>
                <a:gd name="connsiteY837" fmla="*/ 644719 h 1572511"/>
                <a:gd name="connsiteX838" fmla="*/ 352254 w 1157159"/>
                <a:gd name="connsiteY838" fmla="*/ 646789 h 1572511"/>
                <a:gd name="connsiteX839" fmla="*/ 352254 w 1157159"/>
                <a:gd name="connsiteY839" fmla="*/ 653797 h 1572511"/>
                <a:gd name="connsiteX840" fmla="*/ 347039 w 1157159"/>
                <a:gd name="connsiteY840" fmla="*/ 655618 h 1572511"/>
                <a:gd name="connsiteX841" fmla="*/ 343946 w 1157159"/>
                <a:gd name="connsiteY841" fmla="*/ 655892 h 1572511"/>
                <a:gd name="connsiteX842" fmla="*/ 343671 w 1157159"/>
                <a:gd name="connsiteY842" fmla="*/ 651976 h 1572511"/>
                <a:gd name="connsiteX843" fmla="*/ 340303 w 1157159"/>
                <a:gd name="connsiteY843" fmla="*/ 650430 h 1572511"/>
                <a:gd name="connsiteX844" fmla="*/ 339504 w 1157159"/>
                <a:gd name="connsiteY844" fmla="*/ 644719 h 1572511"/>
                <a:gd name="connsiteX845" fmla="*/ 337434 w 1157159"/>
                <a:gd name="connsiteY845" fmla="*/ 640554 h 1572511"/>
                <a:gd name="connsiteX846" fmla="*/ 335887 w 1157159"/>
                <a:gd name="connsiteY846" fmla="*/ 640304 h 1572511"/>
                <a:gd name="connsiteX847" fmla="*/ 331720 w 1157159"/>
                <a:gd name="connsiteY847" fmla="*/ 641850 h 1572511"/>
                <a:gd name="connsiteX848" fmla="*/ 322114 w 1157159"/>
                <a:gd name="connsiteY848" fmla="*/ 647562 h 1572511"/>
                <a:gd name="connsiteX849" fmla="*/ 319769 w 1157159"/>
                <a:gd name="connsiteY849" fmla="*/ 648360 h 1572511"/>
                <a:gd name="connsiteX850" fmla="*/ 315103 w 1157159"/>
                <a:gd name="connsiteY850" fmla="*/ 652774 h 1572511"/>
                <a:gd name="connsiteX851" fmla="*/ 309115 w 1157159"/>
                <a:gd name="connsiteY851" fmla="*/ 647313 h 1572511"/>
                <a:gd name="connsiteX852" fmla="*/ 305472 w 1157159"/>
                <a:gd name="connsiteY852" fmla="*/ 643671 h 1572511"/>
                <a:gd name="connsiteX853" fmla="*/ 302103 w 1157159"/>
                <a:gd name="connsiteY853" fmla="*/ 636937 h 1572511"/>
                <a:gd name="connsiteX854" fmla="*/ 298211 w 1157159"/>
                <a:gd name="connsiteY854" fmla="*/ 631724 h 1572511"/>
                <a:gd name="connsiteX855" fmla="*/ 295092 w 1157159"/>
                <a:gd name="connsiteY855" fmla="*/ 626287 h 1572511"/>
                <a:gd name="connsiteX856" fmla="*/ 287308 w 1157159"/>
                <a:gd name="connsiteY856" fmla="*/ 616161 h 1572511"/>
                <a:gd name="connsiteX857" fmla="*/ 275356 w 1157159"/>
                <a:gd name="connsiteY857" fmla="*/ 600573 h 1572511"/>
                <a:gd name="connsiteX858" fmla="*/ 268595 w 1157159"/>
                <a:gd name="connsiteY858" fmla="*/ 604738 h 1572511"/>
                <a:gd name="connsiteX859" fmla="*/ 260536 w 1157159"/>
                <a:gd name="connsiteY859" fmla="*/ 608629 h 1572511"/>
                <a:gd name="connsiteX860" fmla="*/ 256643 w 1157159"/>
                <a:gd name="connsiteY860" fmla="*/ 609926 h 1572511"/>
                <a:gd name="connsiteX861" fmla="*/ 255596 w 1157159"/>
                <a:gd name="connsiteY861" fmla="*/ 611746 h 1572511"/>
                <a:gd name="connsiteX862" fmla="*/ 253001 w 1157159"/>
                <a:gd name="connsiteY862" fmla="*/ 611746 h 1572511"/>
                <a:gd name="connsiteX863" fmla="*/ 251703 w 1157159"/>
                <a:gd name="connsiteY863" fmla="*/ 610449 h 1572511"/>
                <a:gd name="connsiteX864" fmla="*/ 249108 w 1157159"/>
                <a:gd name="connsiteY864" fmla="*/ 611223 h 1572511"/>
                <a:gd name="connsiteX865" fmla="*/ 245989 w 1157159"/>
                <a:gd name="connsiteY865" fmla="*/ 613816 h 1572511"/>
                <a:gd name="connsiteX866" fmla="*/ 241324 w 1157159"/>
                <a:gd name="connsiteY866" fmla="*/ 611223 h 1572511"/>
                <a:gd name="connsiteX867" fmla="*/ 232741 w 1157159"/>
                <a:gd name="connsiteY867" fmla="*/ 612270 h 1572511"/>
                <a:gd name="connsiteX868" fmla="*/ 230146 w 1157159"/>
                <a:gd name="connsiteY868" fmla="*/ 608878 h 1572511"/>
                <a:gd name="connsiteX869" fmla="*/ 219492 w 1157159"/>
                <a:gd name="connsiteY869" fmla="*/ 603691 h 1572511"/>
                <a:gd name="connsiteX870" fmla="*/ 215076 w 1157159"/>
                <a:gd name="connsiteY870" fmla="*/ 602643 h 1572511"/>
                <a:gd name="connsiteX871" fmla="*/ 213005 w 1157159"/>
                <a:gd name="connsiteY871" fmla="*/ 600573 h 1572511"/>
                <a:gd name="connsiteX872" fmla="*/ 213005 w 1157159"/>
                <a:gd name="connsiteY872" fmla="*/ 595909 h 1572511"/>
                <a:gd name="connsiteX873" fmla="*/ 206767 w 1157159"/>
                <a:gd name="connsiteY873" fmla="*/ 596408 h 1572511"/>
                <a:gd name="connsiteX874" fmla="*/ 203374 w 1157159"/>
                <a:gd name="connsiteY874" fmla="*/ 593564 h 1572511"/>
                <a:gd name="connsiteX875" fmla="*/ 199756 w 1157159"/>
                <a:gd name="connsiteY875" fmla="*/ 591469 h 1572511"/>
                <a:gd name="connsiteX876" fmla="*/ 196113 w 1157159"/>
                <a:gd name="connsiteY876" fmla="*/ 590696 h 1572511"/>
                <a:gd name="connsiteX877" fmla="*/ 193518 w 1157159"/>
                <a:gd name="connsiteY877" fmla="*/ 591220 h 1572511"/>
                <a:gd name="connsiteX878" fmla="*/ 193518 w 1157159"/>
                <a:gd name="connsiteY878" fmla="*/ 588352 h 1572511"/>
                <a:gd name="connsiteX879" fmla="*/ 191423 w 1157159"/>
                <a:gd name="connsiteY879" fmla="*/ 583413 h 1572511"/>
                <a:gd name="connsiteX880" fmla="*/ 192720 w 1157159"/>
                <a:gd name="connsiteY880" fmla="*/ 577976 h 1572511"/>
                <a:gd name="connsiteX881" fmla="*/ 195065 w 1157159"/>
                <a:gd name="connsiteY881" fmla="*/ 573561 h 1572511"/>
                <a:gd name="connsiteX882" fmla="*/ 193244 w 1157159"/>
                <a:gd name="connsiteY882" fmla="*/ 570694 h 1572511"/>
                <a:gd name="connsiteX883" fmla="*/ 190125 w 1157159"/>
                <a:gd name="connsiteY883" fmla="*/ 570170 h 1572511"/>
                <a:gd name="connsiteX884" fmla="*/ 189352 w 1157159"/>
                <a:gd name="connsiteY884" fmla="*/ 563685 h 1572511"/>
                <a:gd name="connsiteX885" fmla="*/ 187006 w 1157159"/>
                <a:gd name="connsiteY885" fmla="*/ 564733 h 1572511"/>
                <a:gd name="connsiteX886" fmla="*/ 184162 w 1157159"/>
                <a:gd name="connsiteY886" fmla="*/ 568623 h 1572511"/>
                <a:gd name="connsiteX887" fmla="*/ 182864 w 1157159"/>
                <a:gd name="connsiteY887" fmla="*/ 568623 h 1572511"/>
                <a:gd name="connsiteX888" fmla="*/ 175055 w 1157159"/>
                <a:gd name="connsiteY888" fmla="*/ 564209 h 1572511"/>
                <a:gd name="connsiteX889" fmla="*/ 169865 w 1157159"/>
                <a:gd name="connsiteY889" fmla="*/ 563411 h 1572511"/>
                <a:gd name="connsiteX890" fmla="*/ 163378 w 1157159"/>
                <a:gd name="connsiteY890" fmla="*/ 561615 h 1572511"/>
                <a:gd name="connsiteX891" fmla="*/ 160260 w 1157159"/>
                <a:gd name="connsiteY891" fmla="*/ 561864 h 1572511"/>
                <a:gd name="connsiteX892" fmla="*/ 155319 w 1157159"/>
                <a:gd name="connsiteY892" fmla="*/ 564708 h 1572511"/>
                <a:gd name="connsiteX893" fmla="*/ 150653 w 1157159"/>
                <a:gd name="connsiteY893" fmla="*/ 566030 h 1572511"/>
                <a:gd name="connsiteX894" fmla="*/ 149606 w 1157159"/>
                <a:gd name="connsiteY894" fmla="*/ 567576 h 1572511"/>
                <a:gd name="connsiteX895" fmla="*/ 147011 w 1157159"/>
                <a:gd name="connsiteY895" fmla="*/ 568623 h 1572511"/>
                <a:gd name="connsiteX896" fmla="*/ 140773 w 1157159"/>
                <a:gd name="connsiteY896" fmla="*/ 569397 h 1572511"/>
                <a:gd name="connsiteX897" fmla="*/ 136082 w 1157159"/>
                <a:gd name="connsiteY897" fmla="*/ 567825 h 1572511"/>
                <a:gd name="connsiteX898" fmla="*/ 129869 w 1157159"/>
                <a:gd name="connsiteY898" fmla="*/ 567326 h 1572511"/>
                <a:gd name="connsiteX899" fmla="*/ 125952 w 1157159"/>
                <a:gd name="connsiteY899" fmla="*/ 565231 h 1572511"/>
                <a:gd name="connsiteX900" fmla="*/ 123108 w 1157159"/>
                <a:gd name="connsiteY900" fmla="*/ 565231 h 1572511"/>
                <a:gd name="connsiteX901" fmla="*/ 120513 w 1157159"/>
                <a:gd name="connsiteY901" fmla="*/ 567052 h 1572511"/>
                <a:gd name="connsiteX902" fmla="*/ 114275 w 1157159"/>
                <a:gd name="connsiteY902" fmla="*/ 573287 h 1572511"/>
                <a:gd name="connsiteX903" fmla="*/ 108811 w 1157159"/>
                <a:gd name="connsiteY903" fmla="*/ 575881 h 1572511"/>
                <a:gd name="connsiteX904" fmla="*/ 108037 w 1157159"/>
                <a:gd name="connsiteY904" fmla="*/ 576929 h 1572511"/>
                <a:gd name="connsiteX905" fmla="*/ 101800 w 1157159"/>
                <a:gd name="connsiteY905" fmla="*/ 581618 h 1572511"/>
                <a:gd name="connsiteX906" fmla="*/ 96086 w 1157159"/>
                <a:gd name="connsiteY906" fmla="*/ 587055 h 1572511"/>
                <a:gd name="connsiteX907" fmla="*/ 89848 w 1157159"/>
                <a:gd name="connsiteY907" fmla="*/ 590946 h 1572511"/>
                <a:gd name="connsiteX908" fmla="*/ 89324 w 1157159"/>
                <a:gd name="connsiteY908" fmla="*/ 592766 h 1572511"/>
                <a:gd name="connsiteX909" fmla="*/ 83362 w 1157159"/>
                <a:gd name="connsiteY909" fmla="*/ 595884 h 1572511"/>
                <a:gd name="connsiteX910" fmla="*/ 78945 w 1157159"/>
                <a:gd name="connsiteY910" fmla="*/ 593539 h 1572511"/>
                <a:gd name="connsiteX911" fmla="*/ 72433 w 1157159"/>
                <a:gd name="connsiteY911" fmla="*/ 586032 h 1572511"/>
                <a:gd name="connsiteX912" fmla="*/ 70113 w 1157159"/>
                <a:gd name="connsiteY912" fmla="*/ 580046 h 1572511"/>
                <a:gd name="connsiteX913" fmla="*/ 69589 w 1157159"/>
                <a:gd name="connsiteY913" fmla="*/ 575881 h 1572511"/>
                <a:gd name="connsiteX914" fmla="*/ 67767 w 1157159"/>
                <a:gd name="connsiteY914" fmla="*/ 569397 h 1572511"/>
                <a:gd name="connsiteX915" fmla="*/ 66220 w 1157159"/>
                <a:gd name="connsiteY915" fmla="*/ 566279 h 1572511"/>
                <a:gd name="connsiteX916" fmla="*/ 64399 w 1157159"/>
                <a:gd name="connsiteY916" fmla="*/ 556153 h 1572511"/>
                <a:gd name="connsiteX917" fmla="*/ 62328 w 1157159"/>
                <a:gd name="connsiteY917" fmla="*/ 550691 h 1572511"/>
                <a:gd name="connsiteX918" fmla="*/ 65447 w 1157159"/>
                <a:gd name="connsiteY918" fmla="*/ 542136 h 1572511"/>
                <a:gd name="connsiteX919" fmla="*/ 68815 w 1157159"/>
                <a:gd name="connsiteY919" fmla="*/ 528119 h 1572511"/>
                <a:gd name="connsiteX920" fmla="*/ 70113 w 1157159"/>
                <a:gd name="connsiteY920" fmla="*/ 527321 h 1572511"/>
                <a:gd name="connsiteX921" fmla="*/ 74779 w 1157159"/>
                <a:gd name="connsiteY921" fmla="*/ 522906 h 1572511"/>
                <a:gd name="connsiteX922" fmla="*/ 76874 w 1157159"/>
                <a:gd name="connsiteY922" fmla="*/ 519539 h 1572511"/>
                <a:gd name="connsiteX923" fmla="*/ 84908 w 1157159"/>
                <a:gd name="connsiteY923" fmla="*/ 516945 h 1572511"/>
                <a:gd name="connsiteX924" fmla="*/ 91421 w 1157159"/>
                <a:gd name="connsiteY924" fmla="*/ 514077 h 1572511"/>
                <a:gd name="connsiteX925" fmla="*/ 91919 w 1157159"/>
                <a:gd name="connsiteY925" fmla="*/ 510959 h 1572511"/>
                <a:gd name="connsiteX926" fmla="*/ 94539 w 1157159"/>
                <a:gd name="connsiteY926" fmla="*/ 508640 h 1572511"/>
                <a:gd name="connsiteX927" fmla="*/ 96860 w 1157159"/>
                <a:gd name="connsiteY927" fmla="*/ 502903 h 1572511"/>
                <a:gd name="connsiteX928" fmla="*/ 99729 w 1157159"/>
                <a:gd name="connsiteY928" fmla="*/ 500833 h 1572511"/>
                <a:gd name="connsiteX929" fmla="*/ 98931 w 1157159"/>
                <a:gd name="connsiteY929" fmla="*/ 496942 h 1572511"/>
                <a:gd name="connsiteX930" fmla="*/ 103372 w 1157159"/>
                <a:gd name="connsiteY930" fmla="*/ 494598 h 1572511"/>
                <a:gd name="connsiteX931" fmla="*/ 117120 w 1157159"/>
                <a:gd name="connsiteY931" fmla="*/ 492778 h 1572511"/>
                <a:gd name="connsiteX932" fmla="*/ 121536 w 1157159"/>
                <a:gd name="connsiteY932" fmla="*/ 490458 h 1572511"/>
                <a:gd name="connsiteX933" fmla="*/ 129869 w 1157159"/>
                <a:gd name="connsiteY933" fmla="*/ 488637 h 1572511"/>
                <a:gd name="connsiteX934" fmla="*/ 138178 w 1157159"/>
                <a:gd name="connsiteY934" fmla="*/ 485520 h 1572511"/>
                <a:gd name="connsiteX935" fmla="*/ 140773 w 1157159"/>
                <a:gd name="connsiteY935" fmla="*/ 483450 h 1572511"/>
                <a:gd name="connsiteX936" fmla="*/ 143617 w 1157159"/>
                <a:gd name="connsiteY936" fmla="*/ 483175 h 1572511"/>
                <a:gd name="connsiteX937" fmla="*/ 144141 w 1157159"/>
                <a:gd name="connsiteY937" fmla="*/ 485245 h 1572511"/>
                <a:gd name="connsiteX938" fmla="*/ 146736 w 1157159"/>
                <a:gd name="connsiteY938" fmla="*/ 488887 h 1572511"/>
                <a:gd name="connsiteX939" fmla="*/ 149606 w 1157159"/>
                <a:gd name="connsiteY939" fmla="*/ 490458 h 1572511"/>
                <a:gd name="connsiteX940" fmla="*/ 152201 w 1157159"/>
                <a:gd name="connsiteY940" fmla="*/ 493575 h 1572511"/>
                <a:gd name="connsiteX941" fmla="*/ 152450 w 1157159"/>
                <a:gd name="connsiteY941" fmla="*/ 495396 h 1572511"/>
                <a:gd name="connsiteX942" fmla="*/ 158687 w 1157159"/>
                <a:gd name="connsiteY942" fmla="*/ 489660 h 1572511"/>
                <a:gd name="connsiteX943" fmla="*/ 158687 w 1157159"/>
                <a:gd name="connsiteY943" fmla="*/ 485520 h 1572511"/>
                <a:gd name="connsiteX944" fmla="*/ 153223 w 1157159"/>
                <a:gd name="connsiteY944" fmla="*/ 480581 h 1572511"/>
                <a:gd name="connsiteX945" fmla="*/ 155319 w 1157159"/>
                <a:gd name="connsiteY945" fmla="*/ 479284 h 1572511"/>
                <a:gd name="connsiteX946" fmla="*/ 157390 w 1157159"/>
                <a:gd name="connsiteY946" fmla="*/ 480831 h 1572511"/>
                <a:gd name="connsiteX947" fmla="*/ 158687 w 1157159"/>
                <a:gd name="connsiteY947" fmla="*/ 484472 h 1572511"/>
                <a:gd name="connsiteX948" fmla="*/ 161033 w 1157159"/>
                <a:gd name="connsiteY948" fmla="*/ 483699 h 1572511"/>
                <a:gd name="connsiteX949" fmla="*/ 159985 w 1157159"/>
                <a:gd name="connsiteY949" fmla="*/ 480831 h 1572511"/>
                <a:gd name="connsiteX950" fmla="*/ 159985 w 1157159"/>
                <a:gd name="connsiteY950" fmla="*/ 475643 h 1572511"/>
                <a:gd name="connsiteX951" fmla="*/ 157141 w 1157159"/>
                <a:gd name="connsiteY951" fmla="*/ 473822 h 1572511"/>
                <a:gd name="connsiteX952" fmla="*/ 156616 w 1157159"/>
                <a:gd name="connsiteY952" fmla="*/ 470704 h 1572511"/>
                <a:gd name="connsiteX953" fmla="*/ 161557 w 1157159"/>
                <a:gd name="connsiteY953" fmla="*/ 474097 h 1572511"/>
                <a:gd name="connsiteX954" fmla="*/ 164151 w 1157159"/>
                <a:gd name="connsiteY954" fmla="*/ 472800 h 1572511"/>
                <a:gd name="connsiteX955" fmla="*/ 162580 w 1157159"/>
                <a:gd name="connsiteY955" fmla="*/ 466564 h 1572511"/>
                <a:gd name="connsiteX956" fmla="*/ 158438 w 1157159"/>
                <a:gd name="connsiteY956" fmla="*/ 465766 h 1572511"/>
                <a:gd name="connsiteX957" fmla="*/ 153747 w 1157159"/>
                <a:gd name="connsiteY957" fmla="*/ 469931 h 1572511"/>
                <a:gd name="connsiteX958" fmla="*/ 147784 w 1157159"/>
                <a:gd name="connsiteY958" fmla="*/ 462150 h 1572511"/>
                <a:gd name="connsiteX959" fmla="*/ 148033 w 1157159"/>
                <a:gd name="connsiteY959" fmla="*/ 456688 h 1572511"/>
                <a:gd name="connsiteX960" fmla="*/ 141547 w 1157159"/>
                <a:gd name="connsiteY960" fmla="*/ 452523 h 1572511"/>
                <a:gd name="connsiteX961" fmla="*/ 141297 w 1157159"/>
                <a:gd name="connsiteY961" fmla="*/ 448108 h 1572511"/>
                <a:gd name="connsiteX962" fmla="*/ 143118 w 1157159"/>
                <a:gd name="connsiteY962" fmla="*/ 446287 h 1572511"/>
                <a:gd name="connsiteX963" fmla="*/ 145438 w 1157159"/>
                <a:gd name="connsiteY963" fmla="*/ 445514 h 1572511"/>
                <a:gd name="connsiteX964" fmla="*/ 147534 w 1157159"/>
                <a:gd name="connsiteY964" fmla="*/ 446562 h 1572511"/>
                <a:gd name="connsiteX965" fmla="*/ 149082 w 1157159"/>
                <a:gd name="connsiteY965" fmla="*/ 448881 h 1572511"/>
                <a:gd name="connsiteX966" fmla="*/ 151152 w 1157159"/>
                <a:gd name="connsiteY966" fmla="*/ 448382 h 1572511"/>
                <a:gd name="connsiteX967" fmla="*/ 150903 w 1157159"/>
                <a:gd name="connsiteY967" fmla="*/ 444491 h 1572511"/>
                <a:gd name="connsiteX968" fmla="*/ 155070 w 1157159"/>
                <a:gd name="connsiteY968" fmla="*/ 444741 h 1572511"/>
                <a:gd name="connsiteX969" fmla="*/ 158163 w 1157159"/>
                <a:gd name="connsiteY969" fmla="*/ 442396 h 1572511"/>
                <a:gd name="connsiteX970" fmla="*/ 154795 w 1157159"/>
                <a:gd name="connsiteY970" fmla="*/ 440326 h 1572511"/>
                <a:gd name="connsiteX971" fmla="*/ 152201 w 1157159"/>
                <a:gd name="connsiteY971" fmla="*/ 437458 h 1572511"/>
                <a:gd name="connsiteX972" fmla="*/ 150129 w 1157159"/>
                <a:gd name="connsiteY972" fmla="*/ 437458 h 1572511"/>
                <a:gd name="connsiteX973" fmla="*/ 151951 w 1157159"/>
                <a:gd name="connsiteY973" fmla="*/ 431497 h 1572511"/>
                <a:gd name="connsiteX974" fmla="*/ 155070 w 1157159"/>
                <a:gd name="connsiteY974" fmla="*/ 429153 h 1572511"/>
                <a:gd name="connsiteX975" fmla="*/ 155593 w 1157159"/>
                <a:gd name="connsiteY975" fmla="*/ 421895 h 1572511"/>
                <a:gd name="connsiteX976" fmla="*/ 161557 w 1157159"/>
                <a:gd name="connsiteY976" fmla="*/ 420847 h 1572511"/>
                <a:gd name="connsiteX977" fmla="*/ 167270 w 1157159"/>
                <a:gd name="connsiteY977" fmla="*/ 421895 h 1572511"/>
                <a:gd name="connsiteX978" fmla="*/ 176627 w 1157159"/>
                <a:gd name="connsiteY978" fmla="*/ 421895 h 1572511"/>
                <a:gd name="connsiteX979" fmla="*/ 178972 w 1157159"/>
                <a:gd name="connsiteY979" fmla="*/ 418777 h 1572511"/>
                <a:gd name="connsiteX980" fmla="*/ 182340 w 1157159"/>
                <a:gd name="connsiteY980" fmla="*/ 419026 h 1572511"/>
                <a:gd name="connsiteX981" fmla="*/ 185709 w 1157159"/>
                <a:gd name="connsiteY981" fmla="*/ 417206 h 1572511"/>
                <a:gd name="connsiteX982" fmla="*/ 190125 w 1157159"/>
                <a:gd name="connsiteY982" fmla="*/ 416183 h 1572511"/>
                <a:gd name="connsiteX983" fmla="*/ 193518 w 1157159"/>
                <a:gd name="connsiteY983" fmla="*/ 413839 h 1572511"/>
                <a:gd name="connsiteX984" fmla="*/ 195839 w 1157159"/>
                <a:gd name="connsiteY984" fmla="*/ 410721 h 1572511"/>
                <a:gd name="connsiteX985" fmla="*/ 202351 w 1157159"/>
                <a:gd name="connsiteY985" fmla="*/ 404735 h 1572511"/>
                <a:gd name="connsiteX986" fmla="*/ 207017 w 1157159"/>
                <a:gd name="connsiteY986" fmla="*/ 407604 h 1572511"/>
                <a:gd name="connsiteX987" fmla="*/ 209886 w 1157159"/>
                <a:gd name="connsiteY987" fmla="*/ 405533 h 1572511"/>
                <a:gd name="connsiteX988" fmla="*/ 213005 w 1157159"/>
                <a:gd name="connsiteY988" fmla="*/ 405010 h 1572511"/>
                <a:gd name="connsiteX989" fmla="*/ 224158 w 1157159"/>
                <a:gd name="connsiteY989" fmla="*/ 406307 h 1572511"/>
                <a:gd name="connsiteX990" fmla="*/ 226503 w 1157159"/>
                <a:gd name="connsiteY990" fmla="*/ 403962 h 1572511"/>
                <a:gd name="connsiteX991" fmla="*/ 226753 w 1157159"/>
                <a:gd name="connsiteY991" fmla="*/ 399822 h 1572511"/>
                <a:gd name="connsiteX992" fmla="*/ 232217 w 1157159"/>
                <a:gd name="connsiteY992" fmla="*/ 398774 h 1572511"/>
                <a:gd name="connsiteX993" fmla="*/ 237930 w 1157159"/>
                <a:gd name="connsiteY993" fmla="*/ 394884 h 1572511"/>
                <a:gd name="connsiteX994" fmla="*/ 234288 w 1157159"/>
                <a:gd name="connsiteY994" fmla="*/ 378522 h 1572511"/>
                <a:gd name="connsiteX995" fmla="*/ 230919 w 1157159"/>
                <a:gd name="connsiteY995" fmla="*/ 365004 h 1572511"/>
                <a:gd name="connsiteX996" fmla="*/ 228075 w 1157159"/>
                <a:gd name="connsiteY996" fmla="*/ 359293 h 1572511"/>
                <a:gd name="connsiteX997" fmla="*/ 223135 w 1157159"/>
                <a:gd name="connsiteY997" fmla="*/ 356699 h 1572511"/>
                <a:gd name="connsiteX998" fmla="*/ 222336 w 1157159"/>
                <a:gd name="connsiteY998" fmla="*/ 351511 h 1572511"/>
                <a:gd name="connsiteX999" fmla="*/ 224158 w 1157159"/>
                <a:gd name="connsiteY999" fmla="*/ 349965 h 1572511"/>
                <a:gd name="connsiteX1000" fmla="*/ 227800 w 1157159"/>
                <a:gd name="connsiteY1000" fmla="*/ 348643 h 1572511"/>
                <a:gd name="connsiteX1001" fmla="*/ 233265 w 1157159"/>
                <a:gd name="connsiteY1001" fmla="*/ 343979 h 1572511"/>
                <a:gd name="connsiteX1002" fmla="*/ 235086 w 1157159"/>
                <a:gd name="connsiteY1002" fmla="*/ 343455 h 1572511"/>
                <a:gd name="connsiteX1003" fmla="*/ 241299 w 1157159"/>
                <a:gd name="connsiteY1003" fmla="*/ 344502 h 1572511"/>
                <a:gd name="connsiteX1004" fmla="*/ 245989 w 1157159"/>
                <a:gd name="connsiteY1004" fmla="*/ 344228 h 1572511"/>
                <a:gd name="connsiteX1005" fmla="*/ 250656 w 1157159"/>
                <a:gd name="connsiteY1005" fmla="*/ 345276 h 1572511"/>
                <a:gd name="connsiteX1006" fmla="*/ 255346 w 1157159"/>
                <a:gd name="connsiteY1006" fmla="*/ 345276 h 1572511"/>
                <a:gd name="connsiteX1007" fmla="*/ 262607 w 1157159"/>
                <a:gd name="connsiteY1007" fmla="*/ 344502 h 1572511"/>
                <a:gd name="connsiteX1008" fmla="*/ 267023 w 1157159"/>
                <a:gd name="connsiteY1008" fmla="*/ 344502 h 1572511"/>
                <a:gd name="connsiteX1009" fmla="*/ 273535 w 1157159"/>
                <a:gd name="connsiteY1009" fmla="*/ 343979 h 1572511"/>
                <a:gd name="connsiteX1010" fmla="*/ 277677 w 1157159"/>
                <a:gd name="connsiteY1010" fmla="*/ 352558 h 1572511"/>
                <a:gd name="connsiteX1011" fmla="*/ 282368 w 1157159"/>
                <a:gd name="connsiteY1011" fmla="*/ 362161 h 1572511"/>
                <a:gd name="connsiteX1012" fmla="*/ 287283 w 1157159"/>
                <a:gd name="connsiteY1012" fmla="*/ 370217 h 1572511"/>
                <a:gd name="connsiteX1013" fmla="*/ 299234 w 1157159"/>
                <a:gd name="connsiteY1013" fmla="*/ 389696 h 1572511"/>
                <a:gd name="connsiteX1014" fmla="*/ 305222 w 1157159"/>
                <a:gd name="connsiteY1014" fmla="*/ 388124 h 1572511"/>
                <a:gd name="connsiteX1015" fmla="*/ 310162 w 1157159"/>
                <a:gd name="connsiteY1015" fmla="*/ 387626 h 1572511"/>
                <a:gd name="connsiteX1016" fmla="*/ 318221 w 1157159"/>
                <a:gd name="connsiteY1016" fmla="*/ 387351 h 1572511"/>
                <a:gd name="connsiteX1017" fmla="*/ 323137 w 1157159"/>
                <a:gd name="connsiteY1017" fmla="*/ 386054 h 1572511"/>
                <a:gd name="connsiteX1018" fmla="*/ 326530 w 1157159"/>
                <a:gd name="connsiteY1018" fmla="*/ 384757 h 1572511"/>
                <a:gd name="connsiteX1019" fmla="*/ 328601 w 1157159"/>
                <a:gd name="connsiteY1019" fmla="*/ 382937 h 1572511"/>
                <a:gd name="connsiteX1020" fmla="*/ 329374 w 1157159"/>
                <a:gd name="connsiteY1020" fmla="*/ 377749 h 1572511"/>
                <a:gd name="connsiteX1021" fmla="*/ 328601 w 1157159"/>
                <a:gd name="connsiteY1021" fmla="*/ 373060 h 1572511"/>
                <a:gd name="connsiteX1022" fmla="*/ 333791 w 1157159"/>
                <a:gd name="connsiteY1022" fmla="*/ 370217 h 1572511"/>
                <a:gd name="connsiteX1023" fmla="*/ 334589 w 1157159"/>
                <a:gd name="connsiteY1023" fmla="*/ 370741 h 1572511"/>
                <a:gd name="connsiteX1024" fmla="*/ 342124 w 1157159"/>
                <a:gd name="connsiteY1024" fmla="*/ 366052 h 1572511"/>
                <a:gd name="connsiteX1025" fmla="*/ 348087 w 1157159"/>
                <a:gd name="connsiteY1025" fmla="*/ 363458 h 1572511"/>
                <a:gd name="connsiteX1026" fmla="*/ 353552 w 1157159"/>
                <a:gd name="connsiteY1026" fmla="*/ 355926 h 1572511"/>
                <a:gd name="connsiteX1027" fmla="*/ 356671 w 1157159"/>
                <a:gd name="connsiteY1027" fmla="*/ 353855 h 1572511"/>
                <a:gd name="connsiteX1028" fmla="*/ 366800 w 1157159"/>
                <a:gd name="connsiteY1028" fmla="*/ 344253 h 1572511"/>
                <a:gd name="connsiteX1029" fmla="*/ 369395 w 1157159"/>
                <a:gd name="connsiteY1029" fmla="*/ 338267 h 1572511"/>
                <a:gd name="connsiteX1030" fmla="*/ 367824 w 1157159"/>
                <a:gd name="connsiteY1030" fmla="*/ 336447 h 1572511"/>
                <a:gd name="connsiteX1031" fmla="*/ 361586 w 1157159"/>
                <a:gd name="connsiteY1031" fmla="*/ 329688 h 1572511"/>
                <a:gd name="connsiteX1032" fmla="*/ 357968 w 1157159"/>
                <a:gd name="connsiteY1032" fmla="*/ 323976 h 1572511"/>
                <a:gd name="connsiteX1033" fmla="*/ 357693 w 1157159"/>
                <a:gd name="connsiteY1033" fmla="*/ 317491 h 1572511"/>
                <a:gd name="connsiteX1034" fmla="*/ 356671 w 1157159"/>
                <a:gd name="connsiteY1034" fmla="*/ 314374 h 1572511"/>
                <a:gd name="connsiteX1035" fmla="*/ 352778 w 1157159"/>
                <a:gd name="connsiteY1035" fmla="*/ 309959 h 1572511"/>
                <a:gd name="connsiteX1036" fmla="*/ 355373 w 1157159"/>
                <a:gd name="connsiteY1036" fmla="*/ 306318 h 1572511"/>
                <a:gd name="connsiteX1037" fmla="*/ 357968 w 1157159"/>
                <a:gd name="connsiteY1037" fmla="*/ 303998 h 1572511"/>
                <a:gd name="connsiteX1038" fmla="*/ 358217 w 1157159"/>
                <a:gd name="connsiteY1038" fmla="*/ 298786 h 1572511"/>
                <a:gd name="connsiteX1039" fmla="*/ 361586 w 1157159"/>
                <a:gd name="connsiteY1039" fmla="*/ 294895 h 1572511"/>
                <a:gd name="connsiteX1040" fmla="*/ 364979 w 1157159"/>
                <a:gd name="connsiteY1040" fmla="*/ 293872 h 1572511"/>
                <a:gd name="connsiteX1041" fmla="*/ 365752 w 1157159"/>
                <a:gd name="connsiteY1041" fmla="*/ 291004 h 1572511"/>
                <a:gd name="connsiteX1042" fmla="*/ 370942 w 1157159"/>
                <a:gd name="connsiteY1042" fmla="*/ 290231 h 1572511"/>
                <a:gd name="connsiteX1043" fmla="*/ 380049 w 1157159"/>
                <a:gd name="connsiteY1043" fmla="*/ 281402 h 1572511"/>
                <a:gd name="connsiteX1044" fmla="*/ 383692 w 1157159"/>
                <a:gd name="connsiteY1044" fmla="*/ 280354 h 1572511"/>
                <a:gd name="connsiteX1045" fmla="*/ 388608 w 1157159"/>
                <a:gd name="connsiteY1045" fmla="*/ 275416 h 1572511"/>
                <a:gd name="connsiteX1046" fmla="*/ 390179 w 1157159"/>
                <a:gd name="connsiteY1046" fmla="*/ 276463 h 1572511"/>
                <a:gd name="connsiteX1047" fmla="*/ 396142 w 1157159"/>
                <a:gd name="connsiteY1047" fmla="*/ 270752 h 1572511"/>
                <a:gd name="connsiteX1048" fmla="*/ 402654 w 1157159"/>
                <a:gd name="connsiteY1048" fmla="*/ 266586 h 1572511"/>
                <a:gd name="connsiteX1049" fmla="*/ 406297 w 1157159"/>
                <a:gd name="connsiteY1049" fmla="*/ 263743 h 1572511"/>
                <a:gd name="connsiteX1050" fmla="*/ 410963 w 1157159"/>
                <a:gd name="connsiteY1050" fmla="*/ 263469 h 1572511"/>
                <a:gd name="connsiteX1051" fmla="*/ 417201 w 1157159"/>
                <a:gd name="connsiteY1051" fmla="*/ 264516 h 1572511"/>
                <a:gd name="connsiteX1052" fmla="*/ 420844 w 1157159"/>
                <a:gd name="connsiteY1052" fmla="*/ 266063 h 1572511"/>
                <a:gd name="connsiteX1053" fmla="*/ 423164 w 1157159"/>
                <a:gd name="connsiteY1053" fmla="*/ 269180 h 1572511"/>
                <a:gd name="connsiteX1054" fmla="*/ 422141 w 1157159"/>
                <a:gd name="connsiteY1054" fmla="*/ 274642 h 1572511"/>
                <a:gd name="connsiteX1055" fmla="*/ 423439 w 1157159"/>
                <a:gd name="connsiteY1055" fmla="*/ 278808 h 1572511"/>
                <a:gd name="connsiteX1056" fmla="*/ 426283 w 1157159"/>
                <a:gd name="connsiteY1056" fmla="*/ 282424 h 1572511"/>
                <a:gd name="connsiteX1057" fmla="*/ 429676 w 1157159"/>
                <a:gd name="connsiteY1057" fmla="*/ 284519 h 1572511"/>
                <a:gd name="connsiteX1058" fmla="*/ 434342 w 1157159"/>
                <a:gd name="connsiteY1058" fmla="*/ 285542 h 1572511"/>
                <a:gd name="connsiteX1059" fmla="*/ 438234 w 1157159"/>
                <a:gd name="connsiteY1059" fmla="*/ 288136 h 1572511"/>
                <a:gd name="connsiteX1060" fmla="*/ 440579 w 1157159"/>
                <a:gd name="connsiteY1060" fmla="*/ 288136 h 1572511"/>
                <a:gd name="connsiteX1061" fmla="*/ 443948 w 1157159"/>
                <a:gd name="connsiteY1061" fmla="*/ 285292 h 1572511"/>
                <a:gd name="connsiteX1062" fmla="*/ 445769 w 1157159"/>
                <a:gd name="connsiteY1062" fmla="*/ 289956 h 1572511"/>
                <a:gd name="connsiteX1063" fmla="*/ 448364 w 1157159"/>
                <a:gd name="connsiteY1063" fmla="*/ 292825 h 1572511"/>
                <a:gd name="connsiteX1064" fmla="*/ 447341 w 1157159"/>
                <a:gd name="connsiteY1064" fmla="*/ 294371 h 1572511"/>
                <a:gd name="connsiteX1065" fmla="*/ 440829 w 1157159"/>
                <a:gd name="connsiteY1065" fmla="*/ 296192 h 1572511"/>
                <a:gd name="connsiteX1066" fmla="*/ 440305 w 1157159"/>
                <a:gd name="connsiteY1066" fmla="*/ 298786 h 1572511"/>
                <a:gd name="connsiteX1067" fmla="*/ 446817 w 1157159"/>
                <a:gd name="connsiteY1067" fmla="*/ 298786 h 1572511"/>
                <a:gd name="connsiteX1068" fmla="*/ 447840 w 1157159"/>
                <a:gd name="connsiteY1068" fmla="*/ 299584 h 1572511"/>
                <a:gd name="connsiteX1069" fmla="*/ 447067 w 1157159"/>
                <a:gd name="connsiteY1069" fmla="*/ 304522 h 1572511"/>
                <a:gd name="connsiteX1070" fmla="*/ 447591 w 1157159"/>
                <a:gd name="connsiteY1070" fmla="*/ 307889 h 1572511"/>
                <a:gd name="connsiteX1071" fmla="*/ 446043 w 1157159"/>
                <a:gd name="connsiteY1071" fmla="*/ 309435 h 1572511"/>
                <a:gd name="connsiteX1072" fmla="*/ 443174 w 1157159"/>
                <a:gd name="connsiteY1072" fmla="*/ 310483 h 1572511"/>
                <a:gd name="connsiteX1073" fmla="*/ 440579 w 1157159"/>
                <a:gd name="connsiteY1073" fmla="*/ 309435 h 1572511"/>
                <a:gd name="connsiteX1074" fmla="*/ 440579 w 1157159"/>
                <a:gd name="connsiteY1074" fmla="*/ 305295 h 1572511"/>
                <a:gd name="connsiteX1075" fmla="*/ 438234 w 1157159"/>
                <a:gd name="connsiteY1075" fmla="*/ 306592 h 1572511"/>
                <a:gd name="connsiteX1076" fmla="*/ 438758 w 1157159"/>
                <a:gd name="connsiteY1076" fmla="*/ 309959 h 1572511"/>
                <a:gd name="connsiteX1077" fmla="*/ 440055 w 1157159"/>
                <a:gd name="connsiteY1077" fmla="*/ 312029 h 1572511"/>
                <a:gd name="connsiteX1078" fmla="*/ 444222 w 1157159"/>
                <a:gd name="connsiteY1078" fmla="*/ 314897 h 1572511"/>
                <a:gd name="connsiteX1079" fmla="*/ 455126 w 1157159"/>
                <a:gd name="connsiteY1079" fmla="*/ 320360 h 1572511"/>
                <a:gd name="connsiteX1080" fmla="*/ 457197 w 1157159"/>
                <a:gd name="connsiteY1080" fmla="*/ 320858 h 1572511"/>
                <a:gd name="connsiteX1081" fmla="*/ 462661 w 1157159"/>
                <a:gd name="connsiteY1081" fmla="*/ 320085 h 1572511"/>
                <a:gd name="connsiteX1082" fmla="*/ 464731 w 1157159"/>
                <a:gd name="connsiteY1082" fmla="*/ 319038 h 1572511"/>
                <a:gd name="connsiteX1083" fmla="*/ 463434 w 1157159"/>
                <a:gd name="connsiteY1083" fmla="*/ 316718 h 1572511"/>
                <a:gd name="connsiteX1084" fmla="*/ 462661 w 1157159"/>
                <a:gd name="connsiteY1084" fmla="*/ 312029 h 1572511"/>
                <a:gd name="connsiteX1085" fmla="*/ 463684 w 1157159"/>
                <a:gd name="connsiteY1085" fmla="*/ 310483 h 1572511"/>
                <a:gd name="connsiteX1086" fmla="*/ 456947 w 1157159"/>
                <a:gd name="connsiteY1086" fmla="*/ 301654 h 1572511"/>
                <a:gd name="connsiteX1087" fmla="*/ 457721 w 1157159"/>
                <a:gd name="connsiteY1087" fmla="*/ 299559 h 1572511"/>
                <a:gd name="connsiteX1088" fmla="*/ 459542 w 1157159"/>
                <a:gd name="connsiteY1088" fmla="*/ 298262 h 1572511"/>
                <a:gd name="connsiteX1089" fmla="*/ 460839 w 1157159"/>
                <a:gd name="connsiteY1089" fmla="*/ 295668 h 1572511"/>
                <a:gd name="connsiteX1090" fmla="*/ 464482 w 1157159"/>
                <a:gd name="connsiteY1090" fmla="*/ 294122 h 1572511"/>
                <a:gd name="connsiteX1091" fmla="*/ 469672 w 1157159"/>
                <a:gd name="connsiteY1091" fmla="*/ 295668 h 1572511"/>
                <a:gd name="connsiteX1092" fmla="*/ 473040 w 1157159"/>
                <a:gd name="connsiteY1092" fmla="*/ 295419 h 1572511"/>
                <a:gd name="connsiteX1093" fmla="*/ 473839 w 1157159"/>
                <a:gd name="connsiteY1093" fmla="*/ 293348 h 1572511"/>
                <a:gd name="connsiteX1094" fmla="*/ 477731 w 1157159"/>
                <a:gd name="connsiteY1094" fmla="*/ 292550 h 1572511"/>
                <a:gd name="connsiteX1095" fmla="*/ 487861 w 1157159"/>
                <a:gd name="connsiteY1095" fmla="*/ 298536 h 1572511"/>
                <a:gd name="connsiteX1096" fmla="*/ 488360 w 1157159"/>
                <a:gd name="connsiteY1096" fmla="*/ 300357 h 1572511"/>
                <a:gd name="connsiteX1097" fmla="*/ 494348 w 1157159"/>
                <a:gd name="connsiteY1097" fmla="*/ 304247 h 1572511"/>
                <a:gd name="connsiteX1098" fmla="*/ 497467 w 1157159"/>
                <a:gd name="connsiteY1098" fmla="*/ 301654 h 1572511"/>
                <a:gd name="connsiteX1099" fmla="*/ 499014 w 1157159"/>
                <a:gd name="connsiteY1099" fmla="*/ 301654 h 1572511"/>
                <a:gd name="connsiteX1100" fmla="*/ 499288 w 1157159"/>
                <a:gd name="connsiteY1100" fmla="*/ 309685 h 1572511"/>
                <a:gd name="connsiteX1101" fmla="*/ 504228 w 1157159"/>
                <a:gd name="connsiteY1101" fmla="*/ 309959 h 1572511"/>
                <a:gd name="connsiteX1102" fmla="*/ 518251 w 1157159"/>
                <a:gd name="connsiteY1102" fmla="*/ 308911 h 1572511"/>
                <a:gd name="connsiteX1103" fmla="*/ 530202 w 1157159"/>
                <a:gd name="connsiteY1103" fmla="*/ 307615 h 1572511"/>
                <a:gd name="connsiteX1104" fmla="*/ 562413 w 1157159"/>
                <a:gd name="connsiteY1104" fmla="*/ 320609 h 1572511"/>
                <a:gd name="connsiteX1105" fmla="*/ 567079 w 1157159"/>
                <a:gd name="connsiteY1105" fmla="*/ 323452 h 1572511"/>
                <a:gd name="connsiteX1106" fmla="*/ 573591 w 1157159"/>
                <a:gd name="connsiteY1106" fmla="*/ 329438 h 1572511"/>
                <a:gd name="connsiteX1107" fmla="*/ 577733 w 1157159"/>
                <a:gd name="connsiteY1107" fmla="*/ 330735 h 1572511"/>
                <a:gd name="connsiteX1108" fmla="*/ 582948 w 1157159"/>
                <a:gd name="connsiteY1108" fmla="*/ 333329 h 1572511"/>
                <a:gd name="connsiteX1109" fmla="*/ 588138 w 1157159"/>
                <a:gd name="connsiteY1109" fmla="*/ 336970 h 1572511"/>
                <a:gd name="connsiteX1110" fmla="*/ 595922 w 1157159"/>
                <a:gd name="connsiteY1110" fmla="*/ 339564 h 1572511"/>
                <a:gd name="connsiteX1111" fmla="*/ 597993 w 1157159"/>
                <a:gd name="connsiteY1111" fmla="*/ 337993 h 1572511"/>
                <a:gd name="connsiteX1112" fmla="*/ 594899 w 1157159"/>
                <a:gd name="connsiteY1112" fmla="*/ 332805 h 1572511"/>
                <a:gd name="connsiteX1113" fmla="*/ 598517 w 1157159"/>
                <a:gd name="connsiteY1113" fmla="*/ 328141 h 1572511"/>
                <a:gd name="connsiteX1114" fmla="*/ 601910 w 1157159"/>
                <a:gd name="connsiteY1114" fmla="*/ 327867 h 1572511"/>
                <a:gd name="connsiteX1115" fmla="*/ 605029 w 1157159"/>
                <a:gd name="connsiteY1115" fmla="*/ 324500 h 1572511"/>
                <a:gd name="connsiteX1116" fmla="*/ 604505 w 1157159"/>
                <a:gd name="connsiteY1116" fmla="*/ 322953 h 1572511"/>
                <a:gd name="connsiteX1117" fmla="*/ 609969 w 1157159"/>
                <a:gd name="connsiteY1117" fmla="*/ 321382 h 1572511"/>
                <a:gd name="connsiteX1118" fmla="*/ 614885 w 1157159"/>
                <a:gd name="connsiteY1118" fmla="*/ 322953 h 1572511"/>
                <a:gd name="connsiteX1119" fmla="*/ 616456 w 1157159"/>
                <a:gd name="connsiteY1119" fmla="*/ 326321 h 1572511"/>
                <a:gd name="connsiteX1120" fmla="*/ 619575 w 1157159"/>
                <a:gd name="connsiteY1120" fmla="*/ 327867 h 1572511"/>
                <a:gd name="connsiteX1121" fmla="*/ 625039 w 1157159"/>
                <a:gd name="connsiteY1121" fmla="*/ 326570 h 1572511"/>
                <a:gd name="connsiteX1122" fmla="*/ 627360 w 1157159"/>
                <a:gd name="connsiteY1122" fmla="*/ 322155 h 1572511"/>
                <a:gd name="connsiteX1123" fmla="*/ 632300 w 1157159"/>
                <a:gd name="connsiteY1123" fmla="*/ 319038 h 1572511"/>
                <a:gd name="connsiteX1124" fmla="*/ 633348 w 1157159"/>
                <a:gd name="connsiteY1124" fmla="*/ 316718 h 1572511"/>
                <a:gd name="connsiteX1125" fmla="*/ 635419 w 1157159"/>
                <a:gd name="connsiteY1125" fmla="*/ 315421 h 1572511"/>
                <a:gd name="connsiteX1126" fmla="*/ 633597 w 1157159"/>
                <a:gd name="connsiteY1126" fmla="*/ 311007 h 1572511"/>
                <a:gd name="connsiteX1127" fmla="*/ 634895 w 1157159"/>
                <a:gd name="connsiteY1127" fmla="*/ 304497 h 1572511"/>
                <a:gd name="connsiteX1128" fmla="*/ 632574 w 1157159"/>
                <a:gd name="connsiteY1128" fmla="*/ 297489 h 1572511"/>
                <a:gd name="connsiteX1129" fmla="*/ 631003 w 1157159"/>
                <a:gd name="connsiteY1129" fmla="*/ 294371 h 1572511"/>
                <a:gd name="connsiteX1130" fmla="*/ 631526 w 1157159"/>
                <a:gd name="connsiteY1130" fmla="*/ 290730 h 1572511"/>
                <a:gd name="connsiteX1131" fmla="*/ 629955 w 1157159"/>
                <a:gd name="connsiteY1131" fmla="*/ 284245 h 1572511"/>
                <a:gd name="connsiteX1132" fmla="*/ 631526 w 1157159"/>
                <a:gd name="connsiteY1132" fmla="*/ 275939 h 1572511"/>
                <a:gd name="connsiteX1133" fmla="*/ 632549 w 1157159"/>
                <a:gd name="connsiteY1133" fmla="*/ 273595 h 1572511"/>
                <a:gd name="connsiteX1134" fmla="*/ 632824 w 1157159"/>
                <a:gd name="connsiteY1134" fmla="*/ 267883 h 1572511"/>
                <a:gd name="connsiteX1135" fmla="*/ 628408 w 1157159"/>
                <a:gd name="connsiteY1135" fmla="*/ 265539 h 1572511"/>
                <a:gd name="connsiteX1136" fmla="*/ 626062 w 1157159"/>
                <a:gd name="connsiteY1136" fmla="*/ 263219 h 1572511"/>
                <a:gd name="connsiteX1137" fmla="*/ 619301 w 1157159"/>
                <a:gd name="connsiteY1137" fmla="*/ 259578 h 1572511"/>
                <a:gd name="connsiteX1138" fmla="*/ 608647 w 1157159"/>
                <a:gd name="connsiteY1138" fmla="*/ 253093 h 1572511"/>
                <a:gd name="connsiteX1139" fmla="*/ 609695 w 1157159"/>
                <a:gd name="connsiteY1139" fmla="*/ 252046 h 1572511"/>
                <a:gd name="connsiteX1140" fmla="*/ 606576 w 1157159"/>
                <a:gd name="connsiteY1140" fmla="*/ 249701 h 1572511"/>
                <a:gd name="connsiteX1141" fmla="*/ 606052 w 1157159"/>
                <a:gd name="connsiteY1141" fmla="*/ 245811 h 1572511"/>
                <a:gd name="connsiteX1142" fmla="*/ 606851 w 1157159"/>
                <a:gd name="connsiteY1142" fmla="*/ 243740 h 1572511"/>
                <a:gd name="connsiteX1143" fmla="*/ 609445 w 1157159"/>
                <a:gd name="connsiteY1143" fmla="*/ 242693 h 1572511"/>
                <a:gd name="connsiteX1144" fmla="*/ 610742 w 1157159"/>
                <a:gd name="connsiteY1144" fmla="*/ 240348 h 1572511"/>
                <a:gd name="connsiteX1145" fmla="*/ 609171 w 1157159"/>
                <a:gd name="connsiteY1145" fmla="*/ 236981 h 1572511"/>
                <a:gd name="connsiteX1146" fmla="*/ 608672 w 1157159"/>
                <a:gd name="connsiteY1146" fmla="*/ 234387 h 1572511"/>
                <a:gd name="connsiteX1147" fmla="*/ 610493 w 1157159"/>
                <a:gd name="connsiteY1147" fmla="*/ 234113 h 1572511"/>
                <a:gd name="connsiteX1148" fmla="*/ 609695 w 1157159"/>
                <a:gd name="connsiteY1148" fmla="*/ 225558 h 1572511"/>
                <a:gd name="connsiteX1149" fmla="*/ 619326 w 1157159"/>
                <a:gd name="connsiteY1149" fmla="*/ 226606 h 1572511"/>
                <a:gd name="connsiteX1150" fmla="*/ 616456 w 1157159"/>
                <a:gd name="connsiteY1150" fmla="*/ 215432 h 1572511"/>
                <a:gd name="connsiteX1151" fmla="*/ 612813 w 1157159"/>
                <a:gd name="connsiteY1151" fmla="*/ 213088 h 1572511"/>
                <a:gd name="connsiteX1152" fmla="*/ 608921 w 1157159"/>
                <a:gd name="connsiteY1152" fmla="*/ 206853 h 1572511"/>
                <a:gd name="connsiteX1153" fmla="*/ 607100 w 1157159"/>
                <a:gd name="connsiteY1153" fmla="*/ 207900 h 1572511"/>
                <a:gd name="connsiteX1154" fmla="*/ 601386 w 1157159"/>
                <a:gd name="connsiteY1154" fmla="*/ 198797 h 1572511"/>
                <a:gd name="connsiteX1155" fmla="*/ 600363 w 1157159"/>
                <a:gd name="connsiteY1155" fmla="*/ 199320 h 1572511"/>
                <a:gd name="connsiteX1156" fmla="*/ 597743 w 1157159"/>
                <a:gd name="connsiteY1156" fmla="*/ 196477 h 1572511"/>
                <a:gd name="connsiteX1157" fmla="*/ 595423 w 1157159"/>
                <a:gd name="connsiteY1157" fmla="*/ 189468 h 1572511"/>
                <a:gd name="connsiteX1158" fmla="*/ 591780 w 1157159"/>
                <a:gd name="connsiteY1158" fmla="*/ 191015 h 1572511"/>
                <a:gd name="connsiteX1159" fmla="*/ 588911 w 1157159"/>
                <a:gd name="connsiteY1159" fmla="*/ 193359 h 1572511"/>
                <a:gd name="connsiteX1160" fmla="*/ 585792 w 1157159"/>
                <a:gd name="connsiteY1160" fmla="*/ 194407 h 1572511"/>
                <a:gd name="connsiteX1161" fmla="*/ 584769 w 1157159"/>
                <a:gd name="connsiteY1161" fmla="*/ 187124 h 1572511"/>
                <a:gd name="connsiteX1162" fmla="*/ 583197 w 1157159"/>
                <a:gd name="connsiteY1162" fmla="*/ 183483 h 1572511"/>
                <a:gd name="connsiteX1163" fmla="*/ 581375 w 1157159"/>
                <a:gd name="connsiteY1163" fmla="*/ 181937 h 1572511"/>
                <a:gd name="connsiteX1164" fmla="*/ 575662 w 1157159"/>
                <a:gd name="connsiteY1164" fmla="*/ 180640 h 1572511"/>
                <a:gd name="connsiteX1165" fmla="*/ 573591 w 1157159"/>
                <a:gd name="connsiteY1165" fmla="*/ 178545 h 1572511"/>
                <a:gd name="connsiteX1166" fmla="*/ 568925 w 1157159"/>
                <a:gd name="connsiteY1166" fmla="*/ 179068 h 1572511"/>
                <a:gd name="connsiteX1167" fmla="*/ 566056 w 1157159"/>
                <a:gd name="connsiteY1167" fmla="*/ 180889 h 1572511"/>
                <a:gd name="connsiteX1168" fmla="*/ 560592 w 1157159"/>
                <a:gd name="connsiteY1168" fmla="*/ 183233 h 1572511"/>
                <a:gd name="connsiteX1169" fmla="*/ 557223 w 1157159"/>
                <a:gd name="connsiteY1169" fmla="*/ 183233 h 1572511"/>
                <a:gd name="connsiteX1170" fmla="*/ 552558 w 1157159"/>
                <a:gd name="connsiteY1170" fmla="*/ 184007 h 1572511"/>
                <a:gd name="connsiteX1171" fmla="*/ 548391 w 1157159"/>
                <a:gd name="connsiteY1171" fmla="*/ 179841 h 1572511"/>
                <a:gd name="connsiteX1172" fmla="*/ 552283 w 1157159"/>
                <a:gd name="connsiteY1172" fmla="*/ 178819 h 1572511"/>
                <a:gd name="connsiteX1173" fmla="*/ 548391 w 1157159"/>
                <a:gd name="connsiteY1173" fmla="*/ 172584 h 1572511"/>
                <a:gd name="connsiteX1174" fmla="*/ 544224 w 1157159"/>
                <a:gd name="connsiteY1174" fmla="*/ 165301 h 1572511"/>
                <a:gd name="connsiteX1175" fmla="*/ 539309 w 1157159"/>
                <a:gd name="connsiteY1175" fmla="*/ 159065 h 1572511"/>
                <a:gd name="connsiteX1176" fmla="*/ 538261 w 1157159"/>
                <a:gd name="connsiteY1176" fmla="*/ 158567 h 1572511"/>
                <a:gd name="connsiteX1177" fmla="*/ 522941 w 1157159"/>
                <a:gd name="connsiteY1177" fmla="*/ 159863 h 1572511"/>
                <a:gd name="connsiteX1178" fmla="*/ 522417 w 1157159"/>
                <a:gd name="connsiteY1178" fmla="*/ 158567 h 1572511"/>
                <a:gd name="connsiteX1179" fmla="*/ 524763 w 1157159"/>
                <a:gd name="connsiteY1179" fmla="*/ 146620 h 1572511"/>
                <a:gd name="connsiteX1180" fmla="*/ 540607 w 1157159"/>
                <a:gd name="connsiteY1180" fmla="*/ 148166 h 1572511"/>
                <a:gd name="connsiteX1181" fmla="*/ 542678 w 1157159"/>
                <a:gd name="connsiteY1181" fmla="*/ 147143 h 1572511"/>
                <a:gd name="connsiteX1182" fmla="*/ 545547 w 1157159"/>
                <a:gd name="connsiteY1182" fmla="*/ 149463 h 1572511"/>
                <a:gd name="connsiteX1183" fmla="*/ 548666 w 1157159"/>
                <a:gd name="connsiteY1183" fmla="*/ 149737 h 1572511"/>
                <a:gd name="connsiteX1184" fmla="*/ 553331 w 1157159"/>
                <a:gd name="connsiteY1184" fmla="*/ 151034 h 1572511"/>
                <a:gd name="connsiteX1185" fmla="*/ 556450 w 1157159"/>
                <a:gd name="connsiteY1185" fmla="*/ 147393 h 1572511"/>
                <a:gd name="connsiteX1186" fmla="*/ 559045 w 1157159"/>
                <a:gd name="connsiteY1186" fmla="*/ 145572 h 1572511"/>
                <a:gd name="connsiteX1187" fmla="*/ 562413 w 1157159"/>
                <a:gd name="connsiteY1187" fmla="*/ 145572 h 1572511"/>
                <a:gd name="connsiteX1188" fmla="*/ 562413 w 1157159"/>
                <a:gd name="connsiteY1188" fmla="*/ 142205 h 1572511"/>
                <a:gd name="connsiteX1189" fmla="*/ 564759 w 1157159"/>
                <a:gd name="connsiteY1189" fmla="*/ 140385 h 1572511"/>
                <a:gd name="connsiteX1190" fmla="*/ 563212 w 1157159"/>
                <a:gd name="connsiteY1190" fmla="*/ 137267 h 1572511"/>
                <a:gd name="connsiteX1191" fmla="*/ 564235 w 1157159"/>
                <a:gd name="connsiteY1191" fmla="*/ 135970 h 1572511"/>
                <a:gd name="connsiteX1192" fmla="*/ 568152 w 1157159"/>
                <a:gd name="connsiteY1192" fmla="*/ 136219 h 1572511"/>
                <a:gd name="connsiteX1193" fmla="*/ 570472 w 1157159"/>
                <a:gd name="connsiteY1193" fmla="*/ 132079 h 1572511"/>
                <a:gd name="connsiteX1194" fmla="*/ 569973 w 1157159"/>
                <a:gd name="connsiteY1194" fmla="*/ 130782 h 1572511"/>
                <a:gd name="connsiteX1195" fmla="*/ 566331 w 1157159"/>
                <a:gd name="connsiteY1195" fmla="*/ 127914 h 1572511"/>
                <a:gd name="connsiteX1196" fmla="*/ 578806 w 1157159"/>
                <a:gd name="connsiteY1196" fmla="*/ 122452 h 1572511"/>
                <a:gd name="connsiteX1197" fmla="*/ 576186 w 1157159"/>
                <a:gd name="connsiteY1197" fmla="*/ 119858 h 1572511"/>
                <a:gd name="connsiteX1198" fmla="*/ 575412 w 1157159"/>
                <a:gd name="connsiteY1198" fmla="*/ 117264 h 1572511"/>
                <a:gd name="connsiteX1199" fmla="*/ 585019 w 1157159"/>
                <a:gd name="connsiteY1199" fmla="*/ 113373 h 1572511"/>
                <a:gd name="connsiteX1200" fmla="*/ 589185 w 1157159"/>
                <a:gd name="connsiteY1200" fmla="*/ 111029 h 1572511"/>
                <a:gd name="connsiteX1201" fmla="*/ 602958 w 1157159"/>
                <a:gd name="connsiteY1201" fmla="*/ 106888 h 1572511"/>
                <a:gd name="connsiteX1202" fmla="*/ 606326 w 1157159"/>
                <a:gd name="connsiteY1202" fmla="*/ 105841 h 1572511"/>
                <a:gd name="connsiteX1203" fmla="*/ 606326 w 1157159"/>
                <a:gd name="connsiteY1203" fmla="*/ 101950 h 1572511"/>
                <a:gd name="connsiteX1204" fmla="*/ 608422 w 1157159"/>
                <a:gd name="connsiteY1204" fmla="*/ 101152 h 1572511"/>
                <a:gd name="connsiteX1205" fmla="*/ 612315 w 1157159"/>
                <a:gd name="connsiteY1205" fmla="*/ 102973 h 1572511"/>
                <a:gd name="connsiteX1206" fmla="*/ 612564 w 1157159"/>
                <a:gd name="connsiteY1206" fmla="*/ 106091 h 1572511"/>
                <a:gd name="connsiteX1207" fmla="*/ 614136 w 1157159"/>
                <a:gd name="connsiteY1207" fmla="*/ 105841 h 1572511"/>
                <a:gd name="connsiteX1208" fmla="*/ 616731 w 1157159"/>
                <a:gd name="connsiteY1208" fmla="*/ 102724 h 1572511"/>
                <a:gd name="connsiteX1209" fmla="*/ 616207 w 1157159"/>
                <a:gd name="connsiteY1209" fmla="*/ 97012 h 1572511"/>
                <a:gd name="connsiteX1210" fmla="*/ 620872 w 1157159"/>
                <a:gd name="connsiteY1210" fmla="*/ 88956 h 1572511"/>
                <a:gd name="connsiteX1211" fmla="*/ 624790 w 1157159"/>
                <a:gd name="connsiteY1211" fmla="*/ 84791 h 1572511"/>
                <a:gd name="connsiteX1212" fmla="*/ 629730 w 1157159"/>
                <a:gd name="connsiteY1212" fmla="*/ 83244 h 1572511"/>
                <a:gd name="connsiteX1213" fmla="*/ 633348 w 1157159"/>
                <a:gd name="connsiteY1213" fmla="*/ 80127 h 1572511"/>
                <a:gd name="connsiteX1214" fmla="*/ 633872 w 1157159"/>
                <a:gd name="connsiteY1214" fmla="*/ 77782 h 1572511"/>
                <a:gd name="connsiteX1215" fmla="*/ 638039 w 1157159"/>
                <a:gd name="connsiteY1215" fmla="*/ 72345 h 1572511"/>
                <a:gd name="connsiteX1216" fmla="*/ 638039 w 1157159"/>
                <a:gd name="connsiteY1216" fmla="*/ 69751 h 1572511"/>
                <a:gd name="connsiteX1217" fmla="*/ 639062 w 1157159"/>
                <a:gd name="connsiteY1217" fmla="*/ 65337 h 1572511"/>
                <a:gd name="connsiteX1218" fmla="*/ 627884 w 1157159"/>
                <a:gd name="connsiteY1218" fmla="*/ 64015 h 1572511"/>
                <a:gd name="connsiteX1219" fmla="*/ 629455 w 1157159"/>
                <a:gd name="connsiteY1219" fmla="*/ 60922 h 1572511"/>
                <a:gd name="connsiteX1220" fmla="*/ 631003 w 1157159"/>
                <a:gd name="connsiteY1220" fmla="*/ 60922 h 1572511"/>
                <a:gd name="connsiteX1221" fmla="*/ 632824 w 1157159"/>
                <a:gd name="connsiteY1221" fmla="*/ 57530 h 1572511"/>
                <a:gd name="connsiteX1222" fmla="*/ 636217 w 1157159"/>
                <a:gd name="connsiteY1222" fmla="*/ 54413 h 1572511"/>
                <a:gd name="connsiteX1223" fmla="*/ 641407 w 1157159"/>
                <a:gd name="connsiteY1223" fmla="*/ 51045 h 1572511"/>
                <a:gd name="connsiteX1224" fmla="*/ 647644 w 1157159"/>
                <a:gd name="connsiteY1224" fmla="*/ 48975 h 1572511"/>
                <a:gd name="connsiteX1225" fmla="*/ 649192 w 1157159"/>
                <a:gd name="connsiteY1225" fmla="*/ 46107 h 1572511"/>
                <a:gd name="connsiteX1226" fmla="*/ 654905 w 1157159"/>
                <a:gd name="connsiteY1226" fmla="*/ 44561 h 1572511"/>
                <a:gd name="connsiteX1227" fmla="*/ 656477 w 1157159"/>
                <a:gd name="connsiteY1227" fmla="*/ 40146 h 1572511"/>
                <a:gd name="connsiteX1228" fmla="*/ 658024 w 1157159"/>
                <a:gd name="connsiteY1228" fmla="*/ 38575 h 1572511"/>
                <a:gd name="connsiteX1229" fmla="*/ 661417 w 1157159"/>
                <a:gd name="connsiteY1229" fmla="*/ 40146 h 1572511"/>
                <a:gd name="connsiteX1230" fmla="*/ 668952 w 1157159"/>
                <a:gd name="connsiteY1230" fmla="*/ 40146 h 1572511"/>
                <a:gd name="connsiteX1231" fmla="*/ 671797 w 1157159"/>
                <a:gd name="connsiteY1231" fmla="*/ 41692 h 1572511"/>
                <a:gd name="connsiteX1232" fmla="*/ 673618 w 1157159"/>
                <a:gd name="connsiteY1232" fmla="*/ 44561 h 1572511"/>
                <a:gd name="connsiteX1233" fmla="*/ 678559 w 1157159"/>
                <a:gd name="connsiteY1233" fmla="*/ 46880 h 1572511"/>
                <a:gd name="connsiteX1234" fmla="*/ 680629 w 1157159"/>
                <a:gd name="connsiteY1234" fmla="*/ 48452 h 1572511"/>
                <a:gd name="connsiteX1235" fmla="*/ 687116 w 1157159"/>
                <a:gd name="connsiteY1235" fmla="*/ 44037 h 1572511"/>
                <a:gd name="connsiteX1236" fmla="*/ 693878 w 1157159"/>
                <a:gd name="connsiteY1236" fmla="*/ 42466 h 1572511"/>
                <a:gd name="connsiteX1237" fmla="*/ 701937 w 1157159"/>
                <a:gd name="connsiteY1237" fmla="*/ 41443 h 1572511"/>
                <a:gd name="connsiteX1238" fmla="*/ 704282 w 1157159"/>
                <a:gd name="connsiteY1238" fmla="*/ 42989 h 1572511"/>
                <a:gd name="connsiteX1239" fmla="*/ 708948 w 1157159"/>
                <a:gd name="connsiteY1239" fmla="*/ 39348 h 1572511"/>
                <a:gd name="connsiteX1240" fmla="*/ 711019 w 1157159"/>
                <a:gd name="connsiteY1240" fmla="*/ 40919 h 1572511"/>
                <a:gd name="connsiteX1241" fmla="*/ 714412 w 1157159"/>
                <a:gd name="connsiteY1241" fmla="*/ 39622 h 1572511"/>
                <a:gd name="connsiteX1242" fmla="*/ 718055 w 1157159"/>
                <a:gd name="connsiteY1242" fmla="*/ 37527 h 1572511"/>
                <a:gd name="connsiteX1243" fmla="*/ 719851 w 1157159"/>
                <a:gd name="connsiteY1243" fmla="*/ 35208 h 1572511"/>
                <a:gd name="connsiteX1244" fmla="*/ 722471 w 1157159"/>
                <a:gd name="connsiteY1244" fmla="*/ 33636 h 1572511"/>
                <a:gd name="connsiteX1245" fmla="*/ 727137 w 1157159"/>
                <a:gd name="connsiteY1245" fmla="*/ 25082 h 1572511"/>
                <a:gd name="connsiteX1246" fmla="*/ 723769 w 1157159"/>
                <a:gd name="connsiteY1246" fmla="*/ 22737 h 1572511"/>
                <a:gd name="connsiteX1247" fmla="*/ 720126 w 1157159"/>
                <a:gd name="connsiteY1247" fmla="*/ 21690 h 1572511"/>
                <a:gd name="connsiteX1248" fmla="*/ 730505 w 1157159"/>
                <a:gd name="connsiteY1248" fmla="*/ 18572 h 1572511"/>
                <a:gd name="connsiteX1249" fmla="*/ 733624 w 1157159"/>
                <a:gd name="connsiteY1249" fmla="*/ 17026 h 1572511"/>
                <a:gd name="connsiteX1250" fmla="*/ 738040 w 1157159"/>
                <a:gd name="connsiteY1250" fmla="*/ 13634 h 1572511"/>
                <a:gd name="connsiteX1251" fmla="*/ 744029 w 1157159"/>
                <a:gd name="connsiteY1251" fmla="*/ 7922 h 1572511"/>
                <a:gd name="connsiteX1252" fmla="*/ 749992 w 1157159"/>
                <a:gd name="connsiteY1252" fmla="*/ 4555 h 1572511"/>
                <a:gd name="connsiteX1253" fmla="*/ 754408 w 1157159"/>
                <a:gd name="connsiteY1253" fmla="*/ 1438 h 1572511"/>
                <a:gd name="connsiteX1254" fmla="*/ 757802 w 1157159"/>
                <a:gd name="connsiteY1254" fmla="*/ -383 h 1572511"/>
                <a:gd name="connsiteX1255" fmla="*/ 757003 w 1157159"/>
                <a:gd name="connsiteY1255" fmla="*/ 3258 h 1572511"/>
                <a:gd name="connsiteX1256" fmla="*/ 756753 w 1157159"/>
                <a:gd name="connsiteY1256" fmla="*/ 14956 h 1572511"/>
                <a:gd name="connsiteX1257" fmla="*/ 755706 w 1157159"/>
                <a:gd name="connsiteY1257" fmla="*/ 20667 h 1572511"/>
                <a:gd name="connsiteX1258" fmla="*/ 755456 w 1157159"/>
                <a:gd name="connsiteY1258" fmla="*/ 24558 h 1572511"/>
                <a:gd name="connsiteX1259" fmla="*/ 757527 w 1157159"/>
                <a:gd name="connsiteY1259" fmla="*/ 36230 h 1572511"/>
                <a:gd name="connsiteX1260" fmla="*/ 759623 w 1157159"/>
                <a:gd name="connsiteY1260" fmla="*/ 42466 h 1572511"/>
                <a:gd name="connsiteX1261" fmla="*/ 759623 w 1157159"/>
                <a:gd name="connsiteY1261" fmla="*/ 51295 h 1572511"/>
                <a:gd name="connsiteX1262" fmla="*/ 759099 w 1157159"/>
                <a:gd name="connsiteY1262" fmla="*/ 52093 h 1572511"/>
                <a:gd name="connsiteX1263" fmla="*/ 760921 w 1157159"/>
                <a:gd name="connsiteY1263" fmla="*/ 56757 h 1572511"/>
                <a:gd name="connsiteX1264" fmla="*/ 763765 w 1157159"/>
                <a:gd name="connsiteY1264" fmla="*/ 60922 h 1572511"/>
                <a:gd name="connsiteX1265" fmla="*/ 765861 w 1157159"/>
                <a:gd name="connsiteY1265" fmla="*/ 67157 h 1572511"/>
                <a:gd name="connsiteX1266" fmla="*/ 768980 w 1157159"/>
                <a:gd name="connsiteY1266" fmla="*/ 70250 h 1572511"/>
                <a:gd name="connsiteX1267" fmla="*/ 767158 w 1157159"/>
                <a:gd name="connsiteY1267" fmla="*/ 73368 h 1572511"/>
                <a:gd name="connsiteX1268" fmla="*/ 765586 w 1157159"/>
                <a:gd name="connsiteY1268" fmla="*/ 79354 h 1572511"/>
                <a:gd name="connsiteX1269" fmla="*/ 760396 w 1157159"/>
                <a:gd name="connsiteY1269" fmla="*/ 84018 h 1572511"/>
                <a:gd name="connsiteX1270" fmla="*/ 752337 w 1157159"/>
                <a:gd name="connsiteY1270" fmla="*/ 87410 h 1572511"/>
                <a:gd name="connsiteX1271" fmla="*/ 752337 w 1157159"/>
                <a:gd name="connsiteY1271" fmla="*/ 90527 h 1572511"/>
                <a:gd name="connsiteX1272" fmla="*/ 753635 w 1157159"/>
                <a:gd name="connsiteY1272" fmla="*/ 93645 h 1572511"/>
                <a:gd name="connsiteX1273" fmla="*/ 752862 w 1157159"/>
                <a:gd name="connsiteY1273" fmla="*/ 99357 h 1572511"/>
                <a:gd name="connsiteX1274" fmla="*/ 753635 w 1157159"/>
                <a:gd name="connsiteY1274" fmla="*/ 101427 h 1572511"/>
                <a:gd name="connsiteX1275" fmla="*/ 759099 w 1157159"/>
                <a:gd name="connsiteY1275" fmla="*/ 107662 h 1572511"/>
                <a:gd name="connsiteX1276" fmla="*/ 761170 w 1157159"/>
                <a:gd name="connsiteY1276" fmla="*/ 106888 h 1572511"/>
                <a:gd name="connsiteX1277" fmla="*/ 765337 w 1157159"/>
                <a:gd name="connsiteY1277" fmla="*/ 109208 h 1572511"/>
                <a:gd name="connsiteX1278" fmla="*/ 774169 w 1157159"/>
                <a:gd name="connsiteY1278" fmla="*/ 111802 h 1572511"/>
                <a:gd name="connsiteX1279" fmla="*/ 776764 w 1157159"/>
                <a:gd name="connsiteY1279" fmla="*/ 115194 h 1572511"/>
                <a:gd name="connsiteX1280" fmla="*/ 775192 w 1157159"/>
                <a:gd name="connsiteY1280" fmla="*/ 116740 h 1572511"/>
                <a:gd name="connsiteX1281" fmla="*/ 778311 w 1157159"/>
                <a:gd name="connsiteY1281" fmla="*/ 122976 h 1572511"/>
                <a:gd name="connsiteX1282" fmla="*/ 778311 w 1157159"/>
                <a:gd name="connsiteY1282" fmla="*/ 126866 h 1572511"/>
                <a:gd name="connsiteX1283" fmla="*/ 774419 w 1157159"/>
                <a:gd name="connsiteY1283" fmla="*/ 131032 h 1572511"/>
                <a:gd name="connsiteX1284" fmla="*/ 772597 w 1157159"/>
                <a:gd name="connsiteY1284" fmla="*/ 136219 h 1572511"/>
                <a:gd name="connsiteX1285" fmla="*/ 774169 w 1157159"/>
                <a:gd name="connsiteY1285" fmla="*/ 139586 h 1572511"/>
                <a:gd name="connsiteX1286" fmla="*/ 775990 w 1157159"/>
                <a:gd name="connsiteY1286" fmla="*/ 144799 h 1572511"/>
                <a:gd name="connsiteX1287" fmla="*/ 777537 w 1157159"/>
                <a:gd name="connsiteY1287" fmla="*/ 144799 h 1572511"/>
                <a:gd name="connsiteX1288" fmla="*/ 780656 w 1157159"/>
                <a:gd name="connsiteY1288" fmla="*/ 139586 h 1572511"/>
                <a:gd name="connsiteX1289" fmla="*/ 786120 w 1157159"/>
                <a:gd name="connsiteY1289" fmla="*/ 140385 h 1572511"/>
                <a:gd name="connsiteX1290" fmla="*/ 789239 w 1157159"/>
                <a:gd name="connsiteY1290" fmla="*/ 139088 h 1572511"/>
                <a:gd name="connsiteX1291" fmla="*/ 791560 w 1157159"/>
                <a:gd name="connsiteY1291" fmla="*/ 139611 h 1572511"/>
                <a:gd name="connsiteX1292" fmla="*/ 795976 w 1157159"/>
                <a:gd name="connsiteY1292" fmla="*/ 138040 h 1572511"/>
                <a:gd name="connsiteX1293" fmla="*/ 799094 w 1157159"/>
                <a:gd name="connsiteY1293" fmla="*/ 137791 h 1572511"/>
                <a:gd name="connsiteX1294" fmla="*/ 804808 w 1157159"/>
                <a:gd name="connsiteY1294" fmla="*/ 135446 h 1572511"/>
                <a:gd name="connsiteX1295" fmla="*/ 806630 w 1157159"/>
                <a:gd name="connsiteY1295" fmla="*/ 133102 h 1572511"/>
                <a:gd name="connsiteX1296" fmla="*/ 813641 w 1157159"/>
                <a:gd name="connsiteY1296" fmla="*/ 134673 h 1572511"/>
                <a:gd name="connsiteX1297" fmla="*/ 818332 w 1157159"/>
                <a:gd name="connsiteY1297" fmla="*/ 135970 h 1572511"/>
                <a:gd name="connsiteX1298" fmla="*/ 821451 w 1157159"/>
                <a:gd name="connsiteY1298" fmla="*/ 138838 h 1572511"/>
                <a:gd name="connsiteX1299" fmla="*/ 824295 w 1157159"/>
                <a:gd name="connsiteY1299" fmla="*/ 139611 h 1572511"/>
                <a:gd name="connsiteX1300" fmla="*/ 825867 w 1157159"/>
                <a:gd name="connsiteY1300" fmla="*/ 141158 h 1572511"/>
                <a:gd name="connsiteX1301" fmla="*/ 826640 w 1157159"/>
                <a:gd name="connsiteY1301" fmla="*/ 145073 h 1572511"/>
                <a:gd name="connsiteX1302" fmla="*/ 830807 w 1157159"/>
                <a:gd name="connsiteY1302" fmla="*/ 146370 h 1572511"/>
                <a:gd name="connsiteX1303" fmla="*/ 835224 w 1157159"/>
                <a:gd name="connsiteY1303" fmla="*/ 149987 h 1572511"/>
                <a:gd name="connsiteX1304" fmla="*/ 835997 w 1157159"/>
                <a:gd name="connsiteY1304" fmla="*/ 150261 h 1572511"/>
                <a:gd name="connsiteX1305" fmla="*/ 845353 w 1157159"/>
                <a:gd name="connsiteY1305" fmla="*/ 156746 h 1572511"/>
                <a:gd name="connsiteX1306" fmla="*/ 853138 w 1157159"/>
                <a:gd name="connsiteY1306" fmla="*/ 157519 h 1572511"/>
                <a:gd name="connsiteX1307" fmla="*/ 856007 w 1157159"/>
                <a:gd name="connsiteY1307" fmla="*/ 158043 h 1572511"/>
                <a:gd name="connsiteX1308" fmla="*/ 863268 w 1157159"/>
                <a:gd name="connsiteY1308" fmla="*/ 160911 h 1572511"/>
                <a:gd name="connsiteX1309" fmla="*/ 866661 w 1157159"/>
                <a:gd name="connsiteY1309" fmla="*/ 163505 h 1572511"/>
                <a:gd name="connsiteX1310" fmla="*/ 868981 w 1157159"/>
                <a:gd name="connsiteY1310" fmla="*/ 166373 h 1572511"/>
                <a:gd name="connsiteX1311" fmla="*/ 872624 w 1157159"/>
                <a:gd name="connsiteY1311" fmla="*/ 174679 h 1572511"/>
                <a:gd name="connsiteX1312" fmla="*/ 874970 w 1157159"/>
                <a:gd name="connsiteY1312" fmla="*/ 174404 h 1572511"/>
                <a:gd name="connsiteX1313" fmla="*/ 880683 w 1157159"/>
                <a:gd name="connsiteY1313" fmla="*/ 175976 h 1572511"/>
                <a:gd name="connsiteX1314" fmla="*/ 882754 w 1157159"/>
                <a:gd name="connsiteY1314" fmla="*/ 179093 h 1572511"/>
                <a:gd name="connsiteX1315" fmla="*/ 887445 w 1157159"/>
                <a:gd name="connsiteY1315" fmla="*/ 180390 h 1572511"/>
                <a:gd name="connsiteX1316" fmla="*/ 888992 w 1157159"/>
                <a:gd name="connsiteY1316" fmla="*/ 182734 h 1572511"/>
                <a:gd name="connsiteX1317" fmla="*/ 887445 w 1157159"/>
                <a:gd name="connsiteY1317" fmla="*/ 186351 h 1572511"/>
                <a:gd name="connsiteX1318" fmla="*/ 887694 w 1157159"/>
                <a:gd name="connsiteY1318" fmla="*/ 188446 h 1572511"/>
                <a:gd name="connsiteX1319" fmla="*/ 889765 w 1157159"/>
                <a:gd name="connsiteY1319" fmla="*/ 193883 h 1572511"/>
                <a:gd name="connsiteX1320" fmla="*/ 892884 w 1157159"/>
                <a:gd name="connsiteY1320" fmla="*/ 193384 h 1572511"/>
                <a:gd name="connsiteX1321" fmla="*/ 894456 w 1157159"/>
                <a:gd name="connsiteY1321" fmla="*/ 194931 h 1572511"/>
                <a:gd name="connsiteX1322" fmla="*/ 898099 w 1157159"/>
                <a:gd name="connsiteY1322" fmla="*/ 197001 h 1572511"/>
                <a:gd name="connsiteX1323" fmla="*/ 899122 w 1157159"/>
                <a:gd name="connsiteY1323" fmla="*/ 199869 h 1572511"/>
                <a:gd name="connsiteX1324" fmla="*/ 901717 w 1157159"/>
                <a:gd name="connsiteY1324" fmla="*/ 201690 h 1572511"/>
                <a:gd name="connsiteX1325" fmla="*/ 901991 w 1157159"/>
                <a:gd name="connsiteY1325" fmla="*/ 203236 h 1572511"/>
                <a:gd name="connsiteX1326" fmla="*/ 907954 w 1157159"/>
                <a:gd name="connsiteY1326" fmla="*/ 206104 h 1572511"/>
                <a:gd name="connsiteX1327" fmla="*/ 906932 w 1157159"/>
                <a:gd name="connsiteY1327" fmla="*/ 209222 h 1572511"/>
                <a:gd name="connsiteX1328" fmla="*/ 907705 w 1157159"/>
                <a:gd name="connsiteY1328" fmla="*/ 212589 h 1572511"/>
                <a:gd name="connsiteX1329" fmla="*/ 911872 w 1157159"/>
                <a:gd name="connsiteY1329" fmla="*/ 213113 h 1572511"/>
                <a:gd name="connsiteX1330" fmla="*/ 914716 w 1157159"/>
                <a:gd name="connsiteY1330" fmla="*/ 210768 h 1572511"/>
                <a:gd name="connsiteX1331" fmla="*/ 920180 w 1157159"/>
                <a:gd name="connsiteY1331" fmla="*/ 210519 h 1572511"/>
                <a:gd name="connsiteX1332" fmla="*/ 921727 w 1157159"/>
                <a:gd name="connsiteY1332" fmla="*/ 206354 h 1572511"/>
                <a:gd name="connsiteX1333" fmla="*/ 925370 w 1157159"/>
                <a:gd name="connsiteY1333" fmla="*/ 203760 h 1572511"/>
                <a:gd name="connsiteX1334" fmla="*/ 932381 w 1157159"/>
                <a:gd name="connsiteY1334" fmla="*/ 202463 h 1572511"/>
                <a:gd name="connsiteX1335" fmla="*/ 936797 w 1157159"/>
                <a:gd name="connsiteY1335" fmla="*/ 200892 h 1572511"/>
                <a:gd name="connsiteX1336" fmla="*/ 940440 w 1157159"/>
                <a:gd name="connsiteY1336" fmla="*/ 203760 h 1572511"/>
                <a:gd name="connsiteX1337" fmla="*/ 943808 w 1157159"/>
                <a:gd name="connsiteY1337" fmla="*/ 204284 h 1572511"/>
                <a:gd name="connsiteX1338" fmla="*/ 946927 w 1157159"/>
                <a:gd name="connsiteY1338" fmla="*/ 203236 h 1572511"/>
                <a:gd name="connsiteX1339" fmla="*/ 950320 w 1157159"/>
                <a:gd name="connsiteY1339" fmla="*/ 203760 h 1572511"/>
                <a:gd name="connsiteX1340" fmla="*/ 953439 w 1157159"/>
                <a:gd name="connsiteY1340" fmla="*/ 201939 h 1572511"/>
                <a:gd name="connsiteX1341" fmla="*/ 956533 w 1157159"/>
                <a:gd name="connsiteY1341" fmla="*/ 201690 h 1572511"/>
                <a:gd name="connsiteX1342" fmla="*/ 959927 w 1157159"/>
                <a:gd name="connsiteY1342" fmla="*/ 197275 h 1572511"/>
                <a:gd name="connsiteX1343" fmla="*/ 961224 w 1157159"/>
                <a:gd name="connsiteY1343" fmla="*/ 197525 h 1572511"/>
                <a:gd name="connsiteX1344" fmla="*/ 963818 w 1157159"/>
                <a:gd name="connsiteY1344" fmla="*/ 195454 h 1572511"/>
                <a:gd name="connsiteX1345" fmla="*/ 964343 w 1157159"/>
                <a:gd name="connsiteY1345" fmla="*/ 197774 h 1572511"/>
                <a:gd name="connsiteX1346" fmla="*/ 966663 w 1157159"/>
                <a:gd name="connsiteY1346" fmla="*/ 202214 h 1572511"/>
                <a:gd name="connsiteX1347" fmla="*/ 966413 w 1157159"/>
                <a:gd name="connsiteY1347" fmla="*/ 217004 h 1572511"/>
                <a:gd name="connsiteX1348" fmla="*/ 965890 w 1157159"/>
                <a:gd name="connsiteY1348" fmla="*/ 219348 h 1572511"/>
                <a:gd name="connsiteX1349" fmla="*/ 967187 w 1157159"/>
                <a:gd name="connsiteY1349" fmla="*/ 221942 h 1572511"/>
                <a:gd name="connsiteX1350" fmla="*/ 970581 w 1157159"/>
                <a:gd name="connsiteY1350" fmla="*/ 225059 h 1572511"/>
                <a:gd name="connsiteX1351" fmla="*/ 974223 w 1157159"/>
                <a:gd name="connsiteY1351" fmla="*/ 226880 h 1572511"/>
                <a:gd name="connsiteX1352" fmla="*/ 985650 w 1157159"/>
                <a:gd name="connsiteY1352" fmla="*/ 229474 h 1572511"/>
                <a:gd name="connsiteX1353" fmla="*/ 987721 w 1157159"/>
                <a:gd name="connsiteY1353" fmla="*/ 232592 h 1572511"/>
                <a:gd name="connsiteX1354" fmla="*/ 990067 w 1157159"/>
                <a:gd name="connsiteY1354" fmla="*/ 233889 h 1572511"/>
                <a:gd name="connsiteX1355" fmla="*/ 993709 w 1157159"/>
                <a:gd name="connsiteY1355" fmla="*/ 234662 h 1572511"/>
                <a:gd name="connsiteX1356" fmla="*/ 996554 w 1157159"/>
                <a:gd name="connsiteY1356" fmla="*/ 234662 h 1572511"/>
                <a:gd name="connsiteX1357" fmla="*/ 999423 w 1157159"/>
                <a:gd name="connsiteY1357" fmla="*/ 237530 h 1572511"/>
                <a:gd name="connsiteX1358" fmla="*/ 999922 w 1157159"/>
                <a:gd name="connsiteY1358" fmla="*/ 240124 h 1572511"/>
                <a:gd name="connsiteX1359" fmla="*/ 1002792 w 1157159"/>
                <a:gd name="connsiteY1359" fmla="*/ 241670 h 1572511"/>
                <a:gd name="connsiteX1360" fmla="*/ 999673 w 1157159"/>
                <a:gd name="connsiteY1360" fmla="*/ 245062 h 1572511"/>
                <a:gd name="connsiteX1361" fmla="*/ 995506 w 1157159"/>
                <a:gd name="connsiteY1361" fmla="*/ 253093 h 1572511"/>
                <a:gd name="connsiteX1362" fmla="*/ 985900 w 1157159"/>
                <a:gd name="connsiteY1362" fmla="*/ 272049 h 1572511"/>
                <a:gd name="connsiteX1363" fmla="*/ 986150 w 1157159"/>
                <a:gd name="connsiteY1363" fmla="*/ 274144 h 1572511"/>
                <a:gd name="connsiteX1364" fmla="*/ 991090 w 1157159"/>
                <a:gd name="connsiteY1364" fmla="*/ 277511 h 1572511"/>
                <a:gd name="connsiteX1365" fmla="*/ 998899 w 1157159"/>
                <a:gd name="connsiteY1365" fmla="*/ 281925 h 1572511"/>
                <a:gd name="connsiteX1366" fmla="*/ 1007732 w 1157159"/>
                <a:gd name="connsiteY1366" fmla="*/ 291802 h 1572511"/>
                <a:gd name="connsiteX1367" fmla="*/ 1011349 w 1157159"/>
                <a:gd name="connsiteY1367" fmla="*/ 295942 h 1572511"/>
                <a:gd name="connsiteX1368" fmla="*/ 1014992 w 1157159"/>
                <a:gd name="connsiteY1368" fmla="*/ 299060 h 1572511"/>
                <a:gd name="connsiteX1369" fmla="*/ 1018885 w 1157159"/>
                <a:gd name="connsiteY1369" fmla="*/ 300631 h 1572511"/>
                <a:gd name="connsiteX1370" fmla="*/ 1023301 w 1157159"/>
                <a:gd name="connsiteY1370" fmla="*/ 301404 h 1572511"/>
                <a:gd name="connsiteX1371" fmla="*/ 1027717 w 1157159"/>
                <a:gd name="connsiteY1371" fmla="*/ 303225 h 1572511"/>
                <a:gd name="connsiteX1372" fmla="*/ 1030312 w 1157159"/>
                <a:gd name="connsiteY1372" fmla="*/ 306592 h 1572511"/>
                <a:gd name="connsiteX1373" fmla="*/ 1033705 w 1157159"/>
                <a:gd name="connsiteY1373" fmla="*/ 307390 h 1572511"/>
                <a:gd name="connsiteX1374" fmla="*/ 1039943 w 1157159"/>
                <a:gd name="connsiteY1374" fmla="*/ 306592 h 1572511"/>
                <a:gd name="connsiteX1375" fmla="*/ 1043311 w 1157159"/>
                <a:gd name="connsiteY1375" fmla="*/ 307639 h 1572511"/>
                <a:gd name="connsiteX1376" fmla="*/ 1046954 w 1157159"/>
                <a:gd name="connsiteY1376" fmla="*/ 309710 h 1572511"/>
                <a:gd name="connsiteX1377" fmla="*/ 1052668 w 1157159"/>
                <a:gd name="connsiteY1377" fmla="*/ 314124 h 1572511"/>
                <a:gd name="connsiteX1378" fmla="*/ 1054215 w 1157159"/>
                <a:gd name="connsiteY1378" fmla="*/ 319337 h 1572511"/>
                <a:gd name="connsiteX1379" fmla="*/ 1058132 w 1157159"/>
                <a:gd name="connsiteY1379" fmla="*/ 320883 h 1572511"/>
                <a:gd name="connsiteX1380" fmla="*/ 1059679 w 1157159"/>
                <a:gd name="connsiteY1380" fmla="*/ 322704 h 1572511"/>
                <a:gd name="connsiteX1381" fmla="*/ 1060977 w 1157159"/>
                <a:gd name="connsiteY1381" fmla="*/ 326595 h 1572511"/>
                <a:gd name="connsiteX1382" fmla="*/ 1063047 w 1157159"/>
                <a:gd name="connsiteY1382" fmla="*/ 328416 h 1572511"/>
                <a:gd name="connsiteX1383" fmla="*/ 1071106 w 1157159"/>
                <a:gd name="connsiteY1383" fmla="*/ 329987 h 1572511"/>
                <a:gd name="connsiteX1384" fmla="*/ 1073452 w 1157159"/>
                <a:gd name="connsiteY1384" fmla="*/ 329713 h 1572511"/>
                <a:gd name="connsiteX1385" fmla="*/ 1075273 w 1157159"/>
                <a:gd name="connsiteY1385" fmla="*/ 327642 h 1572511"/>
                <a:gd name="connsiteX1386" fmla="*/ 1076571 w 1157159"/>
                <a:gd name="connsiteY1386" fmla="*/ 329463 h 1572511"/>
                <a:gd name="connsiteX1387" fmla="*/ 1079415 w 1157159"/>
                <a:gd name="connsiteY1387" fmla="*/ 335948 h 1572511"/>
                <a:gd name="connsiteX1388" fmla="*/ 1082284 w 1157159"/>
                <a:gd name="connsiteY1388" fmla="*/ 337519 h 1572511"/>
                <a:gd name="connsiteX1389" fmla="*/ 1087225 w 1157159"/>
                <a:gd name="connsiteY1389" fmla="*/ 341135 h 1572511"/>
                <a:gd name="connsiteX1390" fmla="*/ 1090344 w 1157159"/>
                <a:gd name="connsiteY1390" fmla="*/ 341933 h 1572511"/>
                <a:gd name="connsiteX1391" fmla="*/ 1100723 w 1157159"/>
                <a:gd name="connsiteY1391" fmla="*/ 341933 h 1572511"/>
                <a:gd name="connsiteX1392" fmla="*/ 1101771 w 1157159"/>
                <a:gd name="connsiteY1392" fmla="*/ 344777 h 1572511"/>
                <a:gd name="connsiteX1393" fmla="*/ 1101247 w 1157159"/>
                <a:gd name="connsiteY1393" fmla="*/ 349191 h 1572511"/>
                <a:gd name="connsiteX1394" fmla="*/ 1102045 w 1157159"/>
                <a:gd name="connsiteY1394" fmla="*/ 350488 h 1572511"/>
                <a:gd name="connsiteX1395" fmla="*/ 1110878 w 1157159"/>
                <a:gd name="connsiteY1395" fmla="*/ 352060 h 1572511"/>
                <a:gd name="connsiteX1396" fmla="*/ 1114770 w 1157159"/>
                <a:gd name="connsiteY1396" fmla="*/ 355427 h 1572511"/>
                <a:gd name="connsiteX1397" fmla="*/ 1118413 w 1157159"/>
                <a:gd name="connsiteY1397" fmla="*/ 357771 h 1572511"/>
                <a:gd name="connsiteX1398" fmla="*/ 1124126 w 1157159"/>
                <a:gd name="connsiteY1398" fmla="*/ 363208 h 1572511"/>
                <a:gd name="connsiteX1399" fmla="*/ 1127495 w 1157159"/>
                <a:gd name="connsiteY1399" fmla="*/ 364780 h 1572511"/>
                <a:gd name="connsiteX1400" fmla="*/ 1133982 w 1157159"/>
                <a:gd name="connsiteY1400" fmla="*/ 366326 h 1572511"/>
                <a:gd name="connsiteX1401" fmla="*/ 1135030 w 1157159"/>
                <a:gd name="connsiteY1401" fmla="*/ 368421 h 1572511"/>
                <a:gd name="connsiteX1402" fmla="*/ 1141791 w 1157159"/>
                <a:gd name="connsiteY1402" fmla="*/ 369718 h 1572511"/>
                <a:gd name="connsiteX1403" fmla="*/ 1144112 w 1157159"/>
                <a:gd name="connsiteY1403" fmla="*/ 370741 h 1572511"/>
                <a:gd name="connsiteX1404" fmla="*/ 1145684 w 1157159"/>
                <a:gd name="connsiteY1404" fmla="*/ 377499 h 1572511"/>
                <a:gd name="connsiteX1405" fmla="*/ 1145409 w 1157159"/>
                <a:gd name="connsiteY1405" fmla="*/ 380093 h 1572511"/>
                <a:gd name="connsiteX1406" fmla="*/ 1144112 w 1157159"/>
                <a:gd name="connsiteY1406" fmla="*/ 383211 h 1572511"/>
                <a:gd name="connsiteX1407" fmla="*/ 1146208 w 1157159"/>
                <a:gd name="connsiteY1407" fmla="*/ 391791 h 1572511"/>
                <a:gd name="connsiteX1408" fmla="*/ 1148528 w 1157159"/>
                <a:gd name="connsiteY1408" fmla="*/ 396205 h 1572511"/>
                <a:gd name="connsiteX1409" fmla="*/ 1146732 w 1157159"/>
                <a:gd name="connsiteY1409" fmla="*/ 399847 h 1572511"/>
                <a:gd name="connsiteX1410" fmla="*/ 1148528 w 1157159"/>
                <a:gd name="connsiteY1410" fmla="*/ 402690 h 1572511"/>
                <a:gd name="connsiteX1411" fmla="*/ 1155040 w 1157159"/>
                <a:gd name="connsiteY1411" fmla="*/ 410746 h 1572511"/>
                <a:gd name="connsiteX1412" fmla="*/ 1148803 w 1157159"/>
                <a:gd name="connsiteY1412" fmla="*/ 422693 h 1572511"/>
                <a:gd name="connsiteX1413" fmla="*/ 1147230 w 1157159"/>
                <a:gd name="connsiteY1413" fmla="*/ 425037 h 1572511"/>
                <a:gd name="connsiteX1414" fmla="*/ 1142565 w 1157159"/>
                <a:gd name="connsiteY1414" fmla="*/ 435937 h 1572511"/>
                <a:gd name="connsiteX1415" fmla="*/ 1140220 w 1157159"/>
                <a:gd name="connsiteY1415" fmla="*/ 443195 h 1572511"/>
                <a:gd name="connsiteX1416" fmla="*/ 1142814 w 1157159"/>
                <a:gd name="connsiteY1416" fmla="*/ 445539 h 1572511"/>
                <a:gd name="connsiteX1417" fmla="*/ 1140744 w 1157159"/>
                <a:gd name="connsiteY1417" fmla="*/ 453844 h 1572511"/>
                <a:gd name="connsiteX1418" fmla="*/ 1140993 w 1157159"/>
                <a:gd name="connsiteY1418" fmla="*/ 462175 h 1572511"/>
                <a:gd name="connsiteX1419" fmla="*/ 1139970 w 1157159"/>
                <a:gd name="connsiteY1419" fmla="*/ 463721 h 1572511"/>
                <a:gd name="connsiteX1420" fmla="*/ 1139970 w 1157159"/>
                <a:gd name="connsiteY1420" fmla="*/ 467088 h 1572511"/>
                <a:gd name="connsiteX1421" fmla="*/ 1133458 w 1157159"/>
                <a:gd name="connsiteY1421" fmla="*/ 467612 h 1572511"/>
                <a:gd name="connsiteX1422" fmla="*/ 1129566 w 1157159"/>
                <a:gd name="connsiteY1422" fmla="*/ 461900 h 1572511"/>
                <a:gd name="connsiteX1423" fmla="*/ 1124126 w 1157159"/>
                <a:gd name="connsiteY1423" fmla="*/ 466564 h 1572511"/>
                <a:gd name="connsiteX1424" fmla="*/ 1121507 w 1157159"/>
                <a:gd name="connsiteY1424" fmla="*/ 467362 h 1572511"/>
                <a:gd name="connsiteX1425" fmla="*/ 1121507 w 1157159"/>
                <a:gd name="connsiteY1425" fmla="*/ 472026 h 1572511"/>
                <a:gd name="connsiteX1426" fmla="*/ 1117365 w 1157159"/>
                <a:gd name="connsiteY1426" fmla="*/ 472026 h 1572511"/>
                <a:gd name="connsiteX1427" fmla="*/ 1109057 w 1157159"/>
                <a:gd name="connsiteY1427" fmla="*/ 470979 h 1572511"/>
                <a:gd name="connsiteX1428" fmla="*/ 1103343 w 1157159"/>
                <a:gd name="connsiteY1428" fmla="*/ 469682 h 1572511"/>
                <a:gd name="connsiteX1429" fmla="*/ 1094510 w 1157159"/>
                <a:gd name="connsiteY1429" fmla="*/ 469432 h 1572511"/>
                <a:gd name="connsiteX1430" fmla="*/ 1087225 w 1157159"/>
                <a:gd name="connsiteY1430" fmla="*/ 469956 h 1572511"/>
                <a:gd name="connsiteX1431" fmla="*/ 1083058 w 1157159"/>
                <a:gd name="connsiteY1431" fmla="*/ 469158 h 1572511"/>
                <a:gd name="connsiteX1432" fmla="*/ 1082035 w 1157159"/>
                <a:gd name="connsiteY1432" fmla="*/ 473074 h 1572511"/>
                <a:gd name="connsiteX1433" fmla="*/ 1084106 w 1157159"/>
                <a:gd name="connsiteY1433" fmla="*/ 477489 h 1572511"/>
                <a:gd name="connsiteX1434" fmla="*/ 1085677 w 1157159"/>
                <a:gd name="connsiteY1434" fmla="*/ 479309 h 1572511"/>
                <a:gd name="connsiteX1435" fmla="*/ 1088522 w 1157159"/>
                <a:gd name="connsiteY1435" fmla="*/ 490209 h 1572511"/>
                <a:gd name="connsiteX1436" fmla="*/ 1090593 w 1157159"/>
                <a:gd name="connsiteY1436" fmla="*/ 493326 h 1572511"/>
                <a:gd name="connsiteX1437" fmla="*/ 1091890 w 1157159"/>
                <a:gd name="connsiteY1437" fmla="*/ 501631 h 1572511"/>
                <a:gd name="connsiteX1438" fmla="*/ 1087749 w 1157159"/>
                <a:gd name="connsiteY1438" fmla="*/ 502679 h 1572511"/>
                <a:gd name="connsiteX1439" fmla="*/ 1084879 w 1157159"/>
                <a:gd name="connsiteY1439" fmla="*/ 502155 h 1572511"/>
                <a:gd name="connsiteX1440" fmla="*/ 1081511 w 1157159"/>
                <a:gd name="connsiteY1440" fmla="*/ 506819 h 1572511"/>
                <a:gd name="connsiteX1441" fmla="*/ 1078916 w 1157159"/>
                <a:gd name="connsiteY1441" fmla="*/ 509438 h 1572511"/>
                <a:gd name="connsiteX1442" fmla="*/ 1079415 w 1157159"/>
                <a:gd name="connsiteY1442" fmla="*/ 510735 h 1572511"/>
                <a:gd name="connsiteX1443" fmla="*/ 1076820 w 1157159"/>
                <a:gd name="connsiteY1443" fmla="*/ 513853 h 1572511"/>
                <a:gd name="connsiteX1444" fmla="*/ 1076321 w 1157159"/>
                <a:gd name="connsiteY1444" fmla="*/ 515648 h 1572511"/>
                <a:gd name="connsiteX1445" fmla="*/ 1060977 w 1157159"/>
                <a:gd name="connsiteY1445" fmla="*/ 534878 h 1572511"/>
                <a:gd name="connsiteX1446" fmla="*/ 1054489 w 1157159"/>
                <a:gd name="connsiteY1446" fmla="*/ 538245 h 1572511"/>
                <a:gd name="connsiteX1447" fmla="*/ 1051370 w 1157159"/>
                <a:gd name="connsiteY1447" fmla="*/ 543956 h 1572511"/>
                <a:gd name="connsiteX1448" fmla="*/ 1049299 w 1157159"/>
                <a:gd name="connsiteY1448" fmla="*/ 549169 h 1572511"/>
                <a:gd name="connsiteX1449" fmla="*/ 1052144 w 1157159"/>
                <a:gd name="connsiteY1449" fmla="*/ 550716 h 1572511"/>
                <a:gd name="connsiteX1450" fmla="*/ 1055013 w 1157159"/>
                <a:gd name="connsiteY1450" fmla="*/ 551489 h 1572511"/>
                <a:gd name="connsiteX1451" fmla="*/ 1062024 w 1157159"/>
                <a:gd name="connsiteY1451" fmla="*/ 555654 h 1572511"/>
                <a:gd name="connsiteX1452" fmla="*/ 1060727 w 1157159"/>
                <a:gd name="connsiteY1452" fmla="*/ 557200 h 1572511"/>
                <a:gd name="connsiteX1453" fmla="*/ 1061775 w 1157159"/>
                <a:gd name="connsiteY1453" fmla="*/ 559295 h 1572511"/>
                <a:gd name="connsiteX1454" fmla="*/ 1066191 w 1157159"/>
                <a:gd name="connsiteY1454" fmla="*/ 561366 h 1572511"/>
                <a:gd name="connsiteX1455" fmla="*/ 1078392 w 1157159"/>
                <a:gd name="connsiteY1455" fmla="*/ 570195 h 1572511"/>
                <a:gd name="connsiteX1456" fmla="*/ 1075797 w 1157159"/>
                <a:gd name="connsiteY1456" fmla="*/ 574883 h 1572511"/>
                <a:gd name="connsiteX1457" fmla="*/ 1073726 w 1157159"/>
                <a:gd name="connsiteY1457" fmla="*/ 580071 h 1572511"/>
                <a:gd name="connsiteX1458" fmla="*/ 1072154 w 1157159"/>
                <a:gd name="connsiteY1458" fmla="*/ 582141 h 1572511"/>
                <a:gd name="connsiteX1459" fmla="*/ 1081261 w 1157159"/>
                <a:gd name="connsiteY1459" fmla="*/ 584486 h 1572511"/>
                <a:gd name="connsiteX1460" fmla="*/ 1087474 w 1157159"/>
                <a:gd name="connsiteY1460" fmla="*/ 575133 h 1572511"/>
                <a:gd name="connsiteX1461" fmla="*/ 1089570 w 1157159"/>
                <a:gd name="connsiteY1461" fmla="*/ 576430 h 1572511"/>
                <a:gd name="connsiteX1462" fmla="*/ 1091391 w 1157159"/>
                <a:gd name="connsiteY1462" fmla="*/ 579024 h 1572511"/>
                <a:gd name="connsiteX1463" fmla="*/ 1093462 w 1157159"/>
                <a:gd name="connsiteY1463" fmla="*/ 580844 h 1572511"/>
                <a:gd name="connsiteX1464" fmla="*/ 1093712 w 1157159"/>
                <a:gd name="connsiteY1464" fmla="*/ 583713 h 1572511"/>
                <a:gd name="connsiteX1465" fmla="*/ 1092414 w 1157159"/>
                <a:gd name="connsiteY1465" fmla="*/ 590447 h 1572511"/>
                <a:gd name="connsiteX1466" fmla="*/ 1090094 w 1157159"/>
                <a:gd name="connsiteY1466" fmla="*/ 591494 h 1572511"/>
                <a:gd name="connsiteX1467" fmla="*/ 1087474 w 1157159"/>
                <a:gd name="connsiteY1467" fmla="*/ 594612 h 1572511"/>
                <a:gd name="connsiteX1468" fmla="*/ 1086176 w 1157159"/>
                <a:gd name="connsiteY1468" fmla="*/ 598752 h 1572511"/>
                <a:gd name="connsiteX1469" fmla="*/ 1079939 w 1157159"/>
                <a:gd name="connsiteY1469" fmla="*/ 604489 h 1572511"/>
                <a:gd name="connsiteX1470" fmla="*/ 1073452 w 1157159"/>
                <a:gd name="connsiteY1470" fmla="*/ 608105 h 1572511"/>
                <a:gd name="connsiteX1471" fmla="*/ 1067214 w 1157159"/>
                <a:gd name="connsiteY1471" fmla="*/ 610449 h 1572511"/>
                <a:gd name="connsiteX1472" fmla="*/ 1062024 w 1157159"/>
                <a:gd name="connsiteY1472" fmla="*/ 613567 h 1572511"/>
                <a:gd name="connsiteX1473" fmla="*/ 1059679 w 1157159"/>
                <a:gd name="connsiteY1473" fmla="*/ 611996 h 1572511"/>
                <a:gd name="connsiteX1474" fmla="*/ 1054489 w 1157159"/>
                <a:gd name="connsiteY1474" fmla="*/ 624217 h 1572511"/>
                <a:gd name="connsiteX1475" fmla="*/ 1052144 w 1157159"/>
                <a:gd name="connsiteY1475" fmla="*/ 642399 h 1572511"/>
                <a:gd name="connsiteX1476" fmla="*/ 1049823 w 1157159"/>
                <a:gd name="connsiteY1476" fmla="*/ 649657 h 157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</a:cxnLst>
              <a:rect l="l" t="t" r="r" b="b"/>
              <a:pathLst>
                <a:path w="1157159" h="1572511">
                  <a:moveTo>
                    <a:pt x="1051620" y="650430"/>
                  </a:moveTo>
                  <a:lnTo>
                    <a:pt x="1053167" y="660032"/>
                  </a:lnTo>
                  <a:lnTo>
                    <a:pt x="1054739" y="664971"/>
                  </a:lnTo>
                  <a:lnTo>
                    <a:pt x="1053691" y="674848"/>
                  </a:lnTo>
                  <a:lnTo>
                    <a:pt x="1054215" y="676668"/>
                  </a:lnTo>
                  <a:lnTo>
                    <a:pt x="1054215" y="681332"/>
                  </a:lnTo>
                  <a:lnTo>
                    <a:pt x="1051620" y="679262"/>
                  </a:lnTo>
                  <a:lnTo>
                    <a:pt x="1046929" y="673276"/>
                  </a:lnTo>
                  <a:lnTo>
                    <a:pt x="1026919" y="678489"/>
                  </a:lnTo>
                  <a:lnTo>
                    <a:pt x="1013171" y="680310"/>
                  </a:lnTo>
                  <a:lnTo>
                    <a:pt x="1005112" y="682380"/>
                  </a:lnTo>
                  <a:lnTo>
                    <a:pt x="999648" y="682879"/>
                  </a:lnTo>
                  <a:lnTo>
                    <a:pt x="991065" y="681332"/>
                  </a:lnTo>
                  <a:lnTo>
                    <a:pt x="987971" y="683402"/>
                  </a:lnTo>
                  <a:lnTo>
                    <a:pt x="985351" y="683926"/>
                  </a:lnTo>
                  <a:lnTo>
                    <a:pt x="983031" y="687817"/>
                  </a:lnTo>
                  <a:lnTo>
                    <a:pt x="979912" y="686520"/>
                  </a:lnTo>
                  <a:lnTo>
                    <a:pt x="978090" y="700287"/>
                  </a:lnTo>
                  <a:lnTo>
                    <a:pt x="976519" y="708593"/>
                  </a:lnTo>
                  <a:lnTo>
                    <a:pt x="973400" y="706273"/>
                  </a:lnTo>
                  <a:lnTo>
                    <a:pt x="970805" y="706523"/>
                  </a:lnTo>
                  <a:lnTo>
                    <a:pt x="967961" y="705226"/>
                  </a:lnTo>
                  <a:lnTo>
                    <a:pt x="966139" y="707046"/>
                  </a:lnTo>
                  <a:lnTo>
                    <a:pt x="968983" y="712234"/>
                  </a:lnTo>
                  <a:lnTo>
                    <a:pt x="968983" y="718470"/>
                  </a:lnTo>
                  <a:lnTo>
                    <a:pt x="960426" y="718719"/>
                  </a:lnTo>
                  <a:lnTo>
                    <a:pt x="953414" y="719767"/>
                  </a:lnTo>
                  <a:lnTo>
                    <a:pt x="944831" y="724705"/>
                  </a:lnTo>
                  <a:lnTo>
                    <a:pt x="937046" y="726002"/>
                  </a:lnTo>
                  <a:lnTo>
                    <a:pt x="936523" y="729643"/>
                  </a:lnTo>
                  <a:lnTo>
                    <a:pt x="933155" y="733783"/>
                  </a:lnTo>
                  <a:lnTo>
                    <a:pt x="930809" y="741066"/>
                  </a:lnTo>
                  <a:lnTo>
                    <a:pt x="928214" y="745231"/>
                  </a:lnTo>
                  <a:lnTo>
                    <a:pt x="927940" y="747825"/>
                  </a:lnTo>
                  <a:lnTo>
                    <a:pt x="926642" y="749646"/>
                  </a:lnTo>
                  <a:lnTo>
                    <a:pt x="911323" y="742887"/>
                  </a:lnTo>
                  <a:lnTo>
                    <a:pt x="904062" y="744184"/>
                  </a:lnTo>
                  <a:lnTo>
                    <a:pt x="898598" y="744708"/>
                  </a:lnTo>
                  <a:lnTo>
                    <a:pt x="883777" y="747301"/>
                  </a:lnTo>
                  <a:lnTo>
                    <a:pt x="884051" y="754559"/>
                  </a:lnTo>
                  <a:lnTo>
                    <a:pt x="881182" y="756629"/>
                  </a:lnTo>
                  <a:lnTo>
                    <a:pt x="877290" y="762366"/>
                  </a:lnTo>
                  <a:lnTo>
                    <a:pt x="875743" y="763663"/>
                  </a:lnTo>
                  <a:lnTo>
                    <a:pt x="874945" y="771968"/>
                  </a:lnTo>
                  <a:lnTo>
                    <a:pt x="877040" y="776108"/>
                  </a:lnTo>
                  <a:lnTo>
                    <a:pt x="880933" y="785985"/>
                  </a:lnTo>
                  <a:lnTo>
                    <a:pt x="873397" y="793268"/>
                  </a:lnTo>
                  <a:lnTo>
                    <a:pt x="869231" y="796386"/>
                  </a:lnTo>
                  <a:lnTo>
                    <a:pt x="869755" y="800002"/>
                  </a:lnTo>
                  <a:lnTo>
                    <a:pt x="873647" y="805988"/>
                  </a:lnTo>
                  <a:lnTo>
                    <a:pt x="878313" y="808332"/>
                  </a:lnTo>
                  <a:lnTo>
                    <a:pt x="880135" y="814543"/>
                  </a:lnTo>
                  <a:lnTo>
                    <a:pt x="878587" y="818708"/>
                  </a:lnTo>
                  <a:lnTo>
                    <a:pt x="877814" y="824170"/>
                  </a:lnTo>
                  <a:lnTo>
                    <a:pt x="874695" y="826240"/>
                  </a:lnTo>
                  <a:lnTo>
                    <a:pt x="871302" y="829607"/>
                  </a:lnTo>
                  <a:lnTo>
                    <a:pt x="870005" y="834022"/>
                  </a:lnTo>
                  <a:lnTo>
                    <a:pt x="868707" y="835593"/>
                  </a:lnTo>
                  <a:lnTo>
                    <a:pt x="868457" y="838960"/>
                  </a:lnTo>
                  <a:lnTo>
                    <a:pt x="867410" y="842851"/>
                  </a:lnTo>
                  <a:lnTo>
                    <a:pt x="868981" y="847540"/>
                  </a:lnTo>
                  <a:lnTo>
                    <a:pt x="871302" y="847789"/>
                  </a:lnTo>
                  <a:lnTo>
                    <a:pt x="872100" y="851181"/>
                  </a:lnTo>
                  <a:lnTo>
                    <a:pt x="875718" y="853251"/>
                  </a:lnTo>
                  <a:lnTo>
                    <a:pt x="878837" y="857391"/>
                  </a:lnTo>
                  <a:lnTo>
                    <a:pt x="881706" y="858190"/>
                  </a:lnTo>
                  <a:lnTo>
                    <a:pt x="882729" y="860260"/>
                  </a:lnTo>
                  <a:lnTo>
                    <a:pt x="885599" y="862604"/>
                  </a:lnTo>
                  <a:lnTo>
                    <a:pt x="884825" y="867268"/>
                  </a:lnTo>
                  <a:lnTo>
                    <a:pt x="888194" y="870136"/>
                  </a:lnTo>
                  <a:lnTo>
                    <a:pt x="887944" y="874027"/>
                  </a:lnTo>
                  <a:lnTo>
                    <a:pt x="889241" y="879215"/>
                  </a:lnTo>
                  <a:lnTo>
                    <a:pt x="892360" y="882607"/>
                  </a:lnTo>
                  <a:lnTo>
                    <a:pt x="893383" y="884677"/>
                  </a:lnTo>
                  <a:lnTo>
                    <a:pt x="889765" y="885176"/>
                  </a:lnTo>
                  <a:lnTo>
                    <a:pt x="879610" y="890388"/>
                  </a:lnTo>
                  <a:lnTo>
                    <a:pt x="872100" y="892209"/>
                  </a:lnTo>
                  <a:lnTo>
                    <a:pt x="866636" y="892733"/>
                  </a:lnTo>
                  <a:lnTo>
                    <a:pt x="862744" y="891935"/>
                  </a:lnTo>
                  <a:lnTo>
                    <a:pt x="860648" y="890638"/>
                  </a:lnTo>
                  <a:lnTo>
                    <a:pt x="846900" y="878442"/>
                  </a:lnTo>
                  <a:lnTo>
                    <a:pt x="843507" y="874027"/>
                  </a:lnTo>
                  <a:lnTo>
                    <a:pt x="841436" y="871932"/>
                  </a:lnTo>
                  <a:lnTo>
                    <a:pt x="836745" y="869862"/>
                  </a:lnTo>
                  <a:lnTo>
                    <a:pt x="832604" y="868565"/>
                  </a:lnTo>
                  <a:lnTo>
                    <a:pt x="830009" y="867019"/>
                  </a:lnTo>
                  <a:lnTo>
                    <a:pt x="827139" y="862854"/>
                  </a:lnTo>
                  <a:lnTo>
                    <a:pt x="825592" y="858963"/>
                  </a:lnTo>
                  <a:lnTo>
                    <a:pt x="821176" y="851954"/>
                  </a:lnTo>
                  <a:lnTo>
                    <a:pt x="817782" y="848562"/>
                  </a:lnTo>
                  <a:lnTo>
                    <a:pt x="812343" y="846243"/>
                  </a:lnTo>
                  <a:lnTo>
                    <a:pt x="811046" y="847789"/>
                  </a:lnTo>
                  <a:lnTo>
                    <a:pt x="811545" y="850907"/>
                  </a:lnTo>
                  <a:lnTo>
                    <a:pt x="809474" y="852478"/>
                  </a:lnTo>
                  <a:lnTo>
                    <a:pt x="806879" y="852204"/>
                  </a:lnTo>
                  <a:lnTo>
                    <a:pt x="805582" y="856893"/>
                  </a:lnTo>
                  <a:lnTo>
                    <a:pt x="803237" y="858190"/>
                  </a:lnTo>
                  <a:lnTo>
                    <a:pt x="801415" y="857666"/>
                  </a:lnTo>
                  <a:lnTo>
                    <a:pt x="798296" y="852478"/>
                  </a:lnTo>
                  <a:lnTo>
                    <a:pt x="795976" y="850657"/>
                  </a:lnTo>
                  <a:lnTo>
                    <a:pt x="793880" y="850907"/>
                  </a:lnTo>
                  <a:lnTo>
                    <a:pt x="785048" y="845469"/>
                  </a:lnTo>
                  <a:lnTo>
                    <a:pt x="783500" y="848587"/>
                  </a:lnTo>
                  <a:lnTo>
                    <a:pt x="780107" y="849884"/>
                  </a:lnTo>
                  <a:lnTo>
                    <a:pt x="778286" y="854797"/>
                  </a:lnTo>
                  <a:lnTo>
                    <a:pt x="781155" y="857666"/>
                  </a:lnTo>
                  <a:lnTo>
                    <a:pt x="783500" y="861557"/>
                  </a:lnTo>
                  <a:lnTo>
                    <a:pt x="788940" y="860783"/>
                  </a:lnTo>
                  <a:lnTo>
                    <a:pt x="790761" y="861831"/>
                  </a:lnTo>
                  <a:lnTo>
                    <a:pt x="791285" y="863901"/>
                  </a:lnTo>
                  <a:lnTo>
                    <a:pt x="794654" y="864924"/>
                  </a:lnTo>
                  <a:lnTo>
                    <a:pt x="796225" y="869338"/>
                  </a:lnTo>
                  <a:lnTo>
                    <a:pt x="797248" y="874551"/>
                  </a:lnTo>
                  <a:lnTo>
                    <a:pt x="799868" y="879739"/>
                  </a:lnTo>
                  <a:lnTo>
                    <a:pt x="800118" y="883904"/>
                  </a:lnTo>
                  <a:lnTo>
                    <a:pt x="801415" y="886498"/>
                  </a:lnTo>
                  <a:lnTo>
                    <a:pt x="802188" y="890638"/>
                  </a:lnTo>
                  <a:lnTo>
                    <a:pt x="801166" y="897397"/>
                  </a:lnTo>
                  <a:lnTo>
                    <a:pt x="800118" y="900764"/>
                  </a:lnTo>
                  <a:lnTo>
                    <a:pt x="800367" y="903632"/>
                  </a:lnTo>
                  <a:lnTo>
                    <a:pt x="799344" y="906226"/>
                  </a:lnTo>
                  <a:lnTo>
                    <a:pt x="796749" y="908296"/>
                  </a:lnTo>
                  <a:lnTo>
                    <a:pt x="793107" y="910117"/>
                  </a:lnTo>
                  <a:lnTo>
                    <a:pt x="790512" y="909868"/>
                  </a:lnTo>
                  <a:lnTo>
                    <a:pt x="788166" y="911165"/>
                  </a:lnTo>
                  <a:lnTo>
                    <a:pt x="785571" y="911165"/>
                  </a:lnTo>
                  <a:lnTo>
                    <a:pt x="782702" y="910117"/>
                  </a:lnTo>
                  <a:lnTo>
                    <a:pt x="780107" y="910641"/>
                  </a:lnTo>
                  <a:lnTo>
                    <a:pt x="776215" y="909344"/>
                  </a:lnTo>
                  <a:lnTo>
                    <a:pt x="771275" y="905702"/>
                  </a:lnTo>
                  <a:lnTo>
                    <a:pt x="769204" y="902585"/>
                  </a:lnTo>
                  <a:lnTo>
                    <a:pt x="766858" y="900515"/>
                  </a:lnTo>
                  <a:lnTo>
                    <a:pt x="767632" y="897148"/>
                  </a:lnTo>
                  <a:lnTo>
                    <a:pt x="761669" y="893755"/>
                  </a:lnTo>
                  <a:lnTo>
                    <a:pt x="759847" y="894030"/>
                  </a:lnTo>
                  <a:lnTo>
                    <a:pt x="757003" y="896873"/>
                  </a:lnTo>
                  <a:lnTo>
                    <a:pt x="756728" y="900515"/>
                  </a:lnTo>
                  <a:lnTo>
                    <a:pt x="754408" y="901812"/>
                  </a:lnTo>
                  <a:lnTo>
                    <a:pt x="751539" y="901288"/>
                  </a:lnTo>
                  <a:lnTo>
                    <a:pt x="745825" y="902610"/>
                  </a:lnTo>
                  <a:lnTo>
                    <a:pt x="738540" y="906501"/>
                  </a:lnTo>
                  <a:lnTo>
                    <a:pt x="733874" y="907274"/>
                  </a:lnTo>
                  <a:lnTo>
                    <a:pt x="731803" y="906226"/>
                  </a:lnTo>
                  <a:lnTo>
                    <a:pt x="727386" y="905977"/>
                  </a:lnTo>
                  <a:lnTo>
                    <a:pt x="725291" y="910915"/>
                  </a:lnTo>
                  <a:lnTo>
                    <a:pt x="725815" y="913758"/>
                  </a:lnTo>
                  <a:lnTo>
                    <a:pt x="721648" y="916352"/>
                  </a:lnTo>
                  <a:lnTo>
                    <a:pt x="720875" y="918697"/>
                  </a:lnTo>
                  <a:lnTo>
                    <a:pt x="718280" y="921041"/>
                  </a:lnTo>
                  <a:lnTo>
                    <a:pt x="716708" y="924682"/>
                  </a:lnTo>
                  <a:lnTo>
                    <a:pt x="715411" y="930120"/>
                  </a:lnTo>
                  <a:lnTo>
                    <a:pt x="715411" y="938450"/>
                  </a:lnTo>
                  <a:lnTo>
                    <a:pt x="713090" y="942066"/>
                  </a:lnTo>
                  <a:lnTo>
                    <a:pt x="712816" y="945184"/>
                  </a:lnTo>
                  <a:lnTo>
                    <a:pt x="715685" y="948826"/>
                  </a:lnTo>
                  <a:lnTo>
                    <a:pt x="717232" y="952991"/>
                  </a:lnTo>
                  <a:lnTo>
                    <a:pt x="717506" y="960523"/>
                  </a:lnTo>
                  <a:lnTo>
                    <a:pt x="719053" y="965187"/>
                  </a:lnTo>
                  <a:lnTo>
                    <a:pt x="722696" y="971672"/>
                  </a:lnTo>
                  <a:lnTo>
                    <a:pt x="726065" y="975562"/>
                  </a:lnTo>
                  <a:lnTo>
                    <a:pt x="724517" y="979204"/>
                  </a:lnTo>
                  <a:lnTo>
                    <a:pt x="721648" y="982596"/>
                  </a:lnTo>
                  <a:lnTo>
                    <a:pt x="720875" y="986487"/>
                  </a:lnTo>
                  <a:lnTo>
                    <a:pt x="724243" y="992722"/>
                  </a:lnTo>
                  <a:lnTo>
                    <a:pt x="727636" y="995565"/>
                  </a:lnTo>
                  <a:lnTo>
                    <a:pt x="729956" y="998957"/>
                  </a:lnTo>
                  <a:lnTo>
                    <a:pt x="736194" y="1009333"/>
                  </a:lnTo>
                  <a:lnTo>
                    <a:pt x="737766" y="1015568"/>
                  </a:lnTo>
                  <a:lnTo>
                    <a:pt x="741134" y="1022053"/>
                  </a:lnTo>
                  <a:lnTo>
                    <a:pt x="744004" y="1026218"/>
                  </a:lnTo>
                  <a:lnTo>
                    <a:pt x="745551" y="1033476"/>
                  </a:lnTo>
                  <a:lnTo>
                    <a:pt x="746848" y="1043103"/>
                  </a:lnTo>
                  <a:lnTo>
                    <a:pt x="747896" y="1046744"/>
                  </a:lnTo>
                  <a:lnTo>
                    <a:pt x="752312" y="1052955"/>
                  </a:lnTo>
                  <a:lnTo>
                    <a:pt x="754383" y="1054252"/>
                  </a:lnTo>
                  <a:lnTo>
                    <a:pt x="756205" y="1059988"/>
                  </a:lnTo>
                  <a:lnTo>
                    <a:pt x="755431" y="1062831"/>
                  </a:lnTo>
                  <a:lnTo>
                    <a:pt x="757253" y="1066198"/>
                  </a:lnTo>
                  <a:lnTo>
                    <a:pt x="758026" y="1071411"/>
                  </a:lnTo>
                  <a:lnTo>
                    <a:pt x="759847" y="1073481"/>
                  </a:lnTo>
                  <a:lnTo>
                    <a:pt x="760621" y="1077122"/>
                  </a:lnTo>
                  <a:lnTo>
                    <a:pt x="762717" y="1082061"/>
                  </a:lnTo>
                  <a:lnTo>
                    <a:pt x="764014" y="1086974"/>
                  </a:lnTo>
                  <a:lnTo>
                    <a:pt x="764513" y="1092436"/>
                  </a:lnTo>
                  <a:lnTo>
                    <a:pt x="763740" y="1094257"/>
                  </a:lnTo>
                  <a:lnTo>
                    <a:pt x="765287" y="1098422"/>
                  </a:lnTo>
                  <a:lnTo>
                    <a:pt x="768680" y="1105156"/>
                  </a:lnTo>
                  <a:lnTo>
                    <a:pt x="768406" y="1107501"/>
                  </a:lnTo>
                  <a:lnTo>
                    <a:pt x="763740" y="1108798"/>
                  </a:lnTo>
                  <a:lnTo>
                    <a:pt x="763740" y="1113736"/>
                  </a:lnTo>
                  <a:lnTo>
                    <a:pt x="765287" y="1119198"/>
                  </a:lnTo>
                  <a:lnTo>
                    <a:pt x="769204" y="1124386"/>
                  </a:lnTo>
                  <a:lnTo>
                    <a:pt x="772572" y="1125683"/>
                  </a:lnTo>
                  <a:lnTo>
                    <a:pt x="773620" y="1129574"/>
                  </a:lnTo>
                  <a:lnTo>
                    <a:pt x="782702" y="1128801"/>
                  </a:lnTo>
                  <a:lnTo>
                    <a:pt x="785048" y="1132691"/>
                  </a:lnTo>
                  <a:lnTo>
                    <a:pt x="790761" y="1140997"/>
                  </a:lnTo>
                  <a:lnTo>
                    <a:pt x="793605" y="1149302"/>
                  </a:lnTo>
                  <a:lnTo>
                    <a:pt x="794129" y="1152170"/>
                  </a:lnTo>
                  <a:lnTo>
                    <a:pt x="800891" y="1150350"/>
                  </a:lnTo>
                  <a:lnTo>
                    <a:pt x="802962" y="1149302"/>
                  </a:lnTo>
                  <a:lnTo>
                    <a:pt x="807902" y="1148803"/>
                  </a:lnTo>
                  <a:lnTo>
                    <a:pt x="811021" y="1156061"/>
                  </a:lnTo>
                  <a:lnTo>
                    <a:pt x="813866" y="1158929"/>
                  </a:lnTo>
                  <a:lnTo>
                    <a:pt x="816735" y="1163344"/>
                  </a:lnTo>
                  <a:lnTo>
                    <a:pt x="821401" y="1169055"/>
                  </a:lnTo>
                  <a:lnTo>
                    <a:pt x="826341" y="1177112"/>
                  </a:lnTo>
                  <a:lnTo>
                    <a:pt x="831530" y="1175016"/>
                  </a:lnTo>
                  <a:lnTo>
                    <a:pt x="838292" y="1170876"/>
                  </a:lnTo>
                  <a:lnTo>
                    <a:pt x="839340" y="1176064"/>
                  </a:lnTo>
                  <a:lnTo>
                    <a:pt x="841685" y="1180728"/>
                  </a:lnTo>
                  <a:lnTo>
                    <a:pt x="845303" y="1193473"/>
                  </a:lnTo>
                  <a:lnTo>
                    <a:pt x="845578" y="1198660"/>
                  </a:lnTo>
                  <a:lnTo>
                    <a:pt x="848422" y="1206193"/>
                  </a:lnTo>
                  <a:lnTo>
                    <a:pt x="851017" y="1210084"/>
                  </a:lnTo>
                  <a:lnTo>
                    <a:pt x="857254" y="1216568"/>
                  </a:lnTo>
                  <a:lnTo>
                    <a:pt x="861147" y="1219960"/>
                  </a:lnTo>
                  <a:lnTo>
                    <a:pt x="860897" y="1222554"/>
                  </a:lnTo>
                  <a:lnTo>
                    <a:pt x="865313" y="1223053"/>
                  </a:lnTo>
                  <a:lnTo>
                    <a:pt x="868956" y="1224874"/>
                  </a:lnTo>
                  <a:lnTo>
                    <a:pt x="870503" y="1227218"/>
                  </a:lnTo>
                  <a:lnTo>
                    <a:pt x="871302" y="1230336"/>
                  </a:lnTo>
                  <a:lnTo>
                    <a:pt x="877016" y="1226969"/>
                  </a:lnTo>
                  <a:lnTo>
                    <a:pt x="883752" y="1234501"/>
                  </a:lnTo>
                  <a:lnTo>
                    <a:pt x="887145" y="1232930"/>
                  </a:lnTo>
                  <a:lnTo>
                    <a:pt x="887919" y="1233977"/>
                  </a:lnTo>
                  <a:lnTo>
                    <a:pt x="892585" y="1229563"/>
                  </a:lnTo>
                  <a:lnTo>
                    <a:pt x="895704" y="1225672"/>
                  </a:lnTo>
                  <a:lnTo>
                    <a:pt x="897799" y="1222030"/>
                  </a:lnTo>
                  <a:lnTo>
                    <a:pt x="901692" y="1225921"/>
                  </a:lnTo>
                  <a:lnTo>
                    <a:pt x="902989" y="1233977"/>
                  </a:lnTo>
                  <a:lnTo>
                    <a:pt x="905334" y="1239414"/>
                  </a:lnTo>
                  <a:lnTo>
                    <a:pt x="913368" y="1245650"/>
                  </a:lnTo>
                  <a:lnTo>
                    <a:pt x="915714" y="1248243"/>
                  </a:lnTo>
                  <a:lnTo>
                    <a:pt x="922201" y="1257871"/>
                  </a:lnTo>
                  <a:lnTo>
                    <a:pt x="923249" y="1260989"/>
                  </a:lnTo>
                  <a:lnTo>
                    <a:pt x="923000" y="1268770"/>
                  </a:lnTo>
                  <a:lnTo>
                    <a:pt x="931557" y="1268770"/>
                  </a:lnTo>
                  <a:lnTo>
                    <a:pt x="936498" y="1273184"/>
                  </a:lnTo>
                  <a:lnTo>
                    <a:pt x="938070" y="1275778"/>
                  </a:lnTo>
                  <a:lnTo>
                    <a:pt x="941688" y="1278647"/>
                  </a:lnTo>
                  <a:lnTo>
                    <a:pt x="948449" y="1280717"/>
                  </a:lnTo>
                  <a:lnTo>
                    <a:pt x="953389" y="1283061"/>
                  </a:lnTo>
                  <a:lnTo>
                    <a:pt x="956758" y="1287201"/>
                  </a:lnTo>
                  <a:lnTo>
                    <a:pt x="960924" y="1289795"/>
                  </a:lnTo>
                  <a:lnTo>
                    <a:pt x="964817" y="1293187"/>
                  </a:lnTo>
                  <a:lnTo>
                    <a:pt x="960924" y="1295781"/>
                  </a:lnTo>
                  <a:lnTo>
                    <a:pt x="950021" y="1306431"/>
                  </a:lnTo>
                  <a:lnTo>
                    <a:pt x="947152" y="1310072"/>
                  </a:lnTo>
                  <a:lnTo>
                    <a:pt x="943259" y="1316308"/>
                  </a:lnTo>
                  <a:lnTo>
                    <a:pt x="939093" y="1321495"/>
                  </a:lnTo>
                  <a:lnTo>
                    <a:pt x="933130" y="1326434"/>
                  </a:lnTo>
                  <a:lnTo>
                    <a:pt x="928963" y="1327731"/>
                  </a:lnTo>
                  <a:lnTo>
                    <a:pt x="922725" y="1329028"/>
                  </a:lnTo>
                  <a:lnTo>
                    <a:pt x="919881" y="1331098"/>
                  </a:lnTo>
                  <a:lnTo>
                    <a:pt x="917785" y="1336036"/>
                  </a:lnTo>
                  <a:lnTo>
                    <a:pt x="917785" y="1339154"/>
                  </a:lnTo>
                  <a:lnTo>
                    <a:pt x="918832" y="1342521"/>
                  </a:lnTo>
                  <a:lnTo>
                    <a:pt x="924546" y="1350577"/>
                  </a:lnTo>
                  <a:lnTo>
                    <a:pt x="930011" y="1354991"/>
                  </a:lnTo>
                  <a:lnTo>
                    <a:pt x="937022" y="1358633"/>
                  </a:lnTo>
                  <a:lnTo>
                    <a:pt x="938070" y="1360179"/>
                  </a:lnTo>
                  <a:lnTo>
                    <a:pt x="938594" y="1363821"/>
                  </a:lnTo>
                  <a:lnTo>
                    <a:pt x="937795" y="1368235"/>
                  </a:lnTo>
                  <a:lnTo>
                    <a:pt x="934427" y="1375518"/>
                  </a:lnTo>
                  <a:lnTo>
                    <a:pt x="929761" y="1380431"/>
                  </a:lnTo>
                  <a:lnTo>
                    <a:pt x="927416" y="1384347"/>
                  </a:lnTo>
                  <a:lnTo>
                    <a:pt x="926118" y="1389011"/>
                  </a:lnTo>
                  <a:lnTo>
                    <a:pt x="927141" y="1395496"/>
                  </a:lnTo>
                  <a:lnTo>
                    <a:pt x="926642" y="1400958"/>
                  </a:lnTo>
                  <a:lnTo>
                    <a:pt x="925345" y="1403302"/>
                  </a:lnTo>
                  <a:lnTo>
                    <a:pt x="920929" y="1406669"/>
                  </a:lnTo>
                  <a:lnTo>
                    <a:pt x="918059" y="1406919"/>
                  </a:lnTo>
                  <a:lnTo>
                    <a:pt x="914941" y="1406146"/>
                  </a:lnTo>
                  <a:lnTo>
                    <a:pt x="914442" y="1402779"/>
                  </a:lnTo>
                  <a:lnTo>
                    <a:pt x="910275" y="1400683"/>
                  </a:lnTo>
                  <a:lnTo>
                    <a:pt x="907405" y="1400434"/>
                  </a:lnTo>
                  <a:lnTo>
                    <a:pt x="904037" y="1403302"/>
                  </a:lnTo>
                  <a:lnTo>
                    <a:pt x="902216" y="1410036"/>
                  </a:lnTo>
                  <a:lnTo>
                    <a:pt x="899621" y="1415249"/>
                  </a:lnTo>
                  <a:lnTo>
                    <a:pt x="898074" y="1420437"/>
                  </a:lnTo>
                  <a:lnTo>
                    <a:pt x="897026" y="1421210"/>
                  </a:lnTo>
                  <a:lnTo>
                    <a:pt x="890015" y="1422781"/>
                  </a:lnTo>
                  <a:lnTo>
                    <a:pt x="887420" y="1421983"/>
                  </a:lnTo>
                  <a:lnTo>
                    <a:pt x="886896" y="1419913"/>
                  </a:lnTo>
                  <a:lnTo>
                    <a:pt x="889740" y="1411857"/>
                  </a:lnTo>
                  <a:lnTo>
                    <a:pt x="889241" y="1406919"/>
                  </a:lnTo>
                  <a:lnTo>
                    <a:pt x="887420" y="1403028"/>
                  </a:lnTo>
                  <a:lnTo>
                    <a:pt x="883004" y="1397067"/>
                  </a:lnTo>
                  <a:lnTo>
                    <a:pt x="883004" y="1394199"/>
                  </a:lnTo>
                  <a:lnTo>
                    <a:pt x="885324" y="1389784"/>
                  </a:lnTo>
                  <a:lnTo>
                    <a:pt x="884825" y="1386667"/>
                  </a:lnTo>
                  <a:lnTo>
                    <a:pt x="881431" y="1385893"/>
                  </a:lnTo>
                  <a:lnTo>
                    <a:pt x="877540" y="1387963"/>
                  </a:lnTo>
                  <a:lnTo>
                    <a:pt x="873123" y="1389260"/>
                  </a:lnTo>
                  <a:lnTo>
                    <a:pt x="867160" y="1388762"/>
                  </a:lnTo>
                  <a:lnTo>
                    <a:pt x="862469" y="1385893"/>
                  </a:lnTo>
                  <a:lnTo>
                    <a:pt x="860149" y="1384073"/>
                  </a:lnTo>
                  <a:lnTo>
                    <a:pt x="859101" y="1382003"/>
                  </a:lnTo>
                  <a:lnTo>
                    <a:pt x="856506" y="1380431"/>
                  </a:lnTo>
                  <a:lnTo>
                    <a:pt x="851566" y="1382776"/>
                  </a:lnTo>
                  <a:lnTo>
                    <a:pt x="848198" y="1387465"/>
                  </a:lnTo>
                  <a:lnTo>
                    <a:pt x="846626" y="1391879"/>
                  </a:lnTo>
                  <a:lnTo>
                    <a:pt x="843507" y="1394723"/>
                  </a:lnTo>
                  <a:lnTo>
                    <a:pt x="839614" y="1396543"/>
                  </a:lnTo>
                  <a:lnTo>
                    <a:pt x="837544" y="1396294"/>
                  </a:lnTo>
                  <a:lnTo>
                    <a:pt x="835199" y="1393426"/>
                  </a:lnTo>
                  <a:lnTo>
                    <a:pt x="832329" y="1386168"/>
                  </a:lnTo>
                  <a:lnTo>
                    <a:pt x="829485" y="1379658"/>
                  </a:lnTo>
                  <a:lnTo>
                    <a:pt x="828711" y="1373697"/>
                  </a:lnTo>
                  <a:lnTo>
                    <a:pt x="826890" y="1366414"/>
                  </a:lnTo>
                  <a:lnTo>
                    <a:pt x="823247" y="1364344"/>
                  </a:lnTo>
                  <a:lnTo>
                    <a:pt x="820128" y="1363821"/>
                  </a:lnTo>
                  <a:lnTo>
                    <a:pt x="814140" y="1364095"/>
                  </a:lnTo>
                  <a:lnTo>
                    <a:pt x="811296" y="1365118"/>
                  </a:lnTo>
                  <a:lnTo>
                    <a:pt x="806355" y="1370056"/>
                  </a:lnTo>
                  <a:lnTo>
                    <a:pt x="804808" y="1372126"/>
                  </a:lnTo>
                  <a:lnTo>
                    <a:pt x="802987" y="1377863"/>
                  </a:lnTo>
                  <a:lnTo>
                    <a:pt x="803761" y="1384347"/>
                  </a:lnTo>
                  <a:lnTo>
                    <a:pt x="801415" y="1386941"/>
                  </a:lnTo>
                  <a:lnTo>
                    <a:pt x="798047" y="1385644"/>
                  </a:lnTo>
                  <a:lnTo>
                    <a:pt x="791809" y="1379658"/>
                  </a:lnTo>
                  <a:lnTo>
                    <a:pt x="786869" y="1373448"/>
                  </a:lnTo>
                  <a:lnTo>
                    <a:pt x="784025" y="1371353"/>
                  </a:lnTo>
                  <a:lnTo>
                    <a:pt x="781929" y="1371353"/>
                  </a:lnTo>
                  <a:lnTo>
                    <a:pt x="778036" y="1372924"/>
                  </a:lnTo>
                  <a:lnTo>
                    <a:pt x="772847" y="1373697"/>
                  </a:lnTo>
                  <a:lnTo>
                    <a:pt x="775441" y="1377339"/>
                  </a:lnTo>
                  <a:lnTo>
                    <a:pt x="778810" y="1379409"/>
                  </a:lnTo>
                  <a:lnTo>
                    <a:pt x="778560" y="1383300"/>
                  </a:lnTo>
                  <a:lnTo>
                    <a:pt x="782203" y="1384347"/>
                  </a:lnTo>
                  <a:lnTo>
                    <a:pt x="784549" y="1394473"/>
                  </a:lnTo>
                  <a:lnTo>
                    <a:pt x="782976" y="1400958"/>
                  </a:lnTo>
                  <a:lnTo>
                    <a:pt x="781155" y="1401756"/>
                  </a:lnTo>
                  <a:lnTo>
                    <a:pt x="778560" y="1406420"/>
                  </a:lnTo>
                  <a:lnTo>
                    <a:pt x="779858" y="1409538"/>
                  </a:lnTo>
                  <a:lnTo>
                    <a:pt x="778036" y="1415773"/>
                  </a:lnTo>
                  <a:lnTo>
                    <a:pt x="778835" y="1418118"/>
                  </a:lnTo>
                  <a:lnTo>
                    <a:pt x="781430" y="1420961"/>
                  </a:lnTo>
                  <a:lnTo>
                    <a:pt x="781430" y="1424602"/>
                  </a:lnTo>
                  <a:lnTo>
                    <a:pt x="780906" y="1427969"/>
                  </a:lnTo>
                  <a:lnTo>
                    <a:pt x="781679" y="1430313"/>
                  </a:lnTo>
                  <a:lnTo>
                    <a:pt x="779085" y="1435776"/>
                  </a:lnTo>
                  <a:lnTo>
                    <a:pt x="781954" y="1437322"/>
                  </a:lnTo>
                  <a:lnTo>
                    <a:pt x="783500" y="1439666"/>
                  </a:lnTo>
                  <a:lnTo>
                    <a:pt x="783500" y="1441737"/>
                  </a:lnTo>
                  <a:lnTo>
                    <a:pt x="785846" y="1446151"/>
                  </a:lnTo>
                  <a:lnTo>
                    <a:pt x="784798" y="1449019"/>
                  </a:lnTo>
                  <a:lnTo>
                    <a:pt x="786894" y="1453434"/>
                  </a:lnTo>
                  <a:lnTo>
                    <a:pt x="786095" y="1456028"/>
                  </a:lnTo>
                  <a:lnTo>
                    <a:pt x="782976" y="1458622"/>
                  </a:lnTo>
                  <a:lnTo>
                    <a:pt x="784798" y="1464857"/>
                  </a:lnTo>
                  <a:lnTo>
                    <a:pt x="790013" y="1463560"/>
                  </a:lnTo>
                  <a:lnTo>
                    <a:pt x="794154" y="1465879"/>
                  </a:lnTo>
                  <a:lnTo>
                    <a:pt x="794679" y="1468748"/>
                  </a:lnTo>
                  <a:lnTo>
                    <a:pt x="793880" y="1474983"/>
                  </a:lnTo>
                  <a:lnTo>
                    <a:pt x="797798" y="1476280"/>
                  </a:lnTo>
                  <a:lnTo>
                    <a:pt x="805332" y="1477577"/>
                  </a:lnTo>
                  <a:lnTo>
                    <a:pt x="809748" y="1477826"/>
                  </a:lnTo>
                  <a:lnTo>
                    <a:pt x="818307" y="1480171"/>
                  </a:lnTo>
                  <a:lnTo>
                    <a:pt x="821950" y="1479398"/>
                  </a:lnTo>
                  <a:lnTo>
                    <a:pt x="826116" y="1483812"/>
                  </a:lnTo>
                  <a:lnTo>
                    <a:pt x="827663" y="1487179"/>
                  </a:lnTo>
                  <a:lnTo>
                    <a:pt x="829485" y="1488476"/>
                  </a:lnTo>
                  <a:lnTo>
                    <a:pt x="832354" y="1494462"/>
                  </a:lnTo>
                  <a:lnTo>
                    <a:pt x="835722" y="1495235"/>
                  </a:lnTo>
                  <a:lnTo>
                    <a:pt x="841186" y="1508479"/>
                  </a:lnTo>
                  <a:lnTo>
                    <a:pt x="847399" y="1509003"/>
                  </a:lnTo>
                  <a:lnTo>
                    <a:pt x="846102" y="1515487"/>
                  </a:lnTo>
                  <a:lnTo>
                    <a:pt x="849495" y="1517832"/>
                  </a:lnTo>
                  <a:lnTo>
                    <a:pt x="847399" y="1522770"/>
                  </a:lnTo>
                  <a:lnTo>
                    <a:pt x="845079" y="1522770"/>
                  </a:lnTo>
                  <a:lnTo>
                    <a:pt x="843258" y="1525364"/>
                  </a:lnTo>
                  <a:lnTo>
                    <a:pt x="843258" y="1530552"/>
                  </a:lnTo>
                  <a:lnTo>
                    <a:pt x="842209" y="1533146"/>
                  </a:lnTo>
                  <a:lnTo>
                    <a:pt x="838567" y="1538334"/>
                  </a:lnTo>
                  <a:lnTo>
                    <a:pt x="835199" y="1546664"/>
                  </a:lnTo>
                  <a:lnTo>
                    <a:pt x="828436" y="1556516"/>
                  </a:lnTo>
                  <a:lnTo>
                    <a:pt x="826116" y="1557563"/>
                  </a:lnTo>
                  <a:lnTo>
                    <a:pt x="811046" y="1563524"/>
                  </a:lnTo>
                  <a:lnTo>
                    <a:pt x="805058" y="1566642"/>
                  </a:lnTo>
                  <a:lnTo>
                    <a:pt x="802987" y="1566143"/>
                  </a:lnTo>
                  <a:lnTo>
                    <a:pt x="801689" y="1562501"/>
                  </a:lnTo>
                  <a:lnTo>
                    <a:pt x="800642" y="1556017"/>
                  </a:lnTo>
                  <a:lnTo>
                    <a:pt x="795452" y="1552101"/>
                  </a:lnTo>
                  <a:lnTo>
                    <a:pt x="793381" y="1555742"/>
                  </a:lnTo>
                  <a:lnTo>
                    <a:pt x="790786" y="1556790"/>
                  </a:lnTo>
                  <a:lnTo>
                    <a:pt x="789214" y="1561205"/>
                  </a:lnTo>
                  <a:lnTo>
                    <a:pt x="788166" y="1561703"/>
                  </a:lnTo>
                  <a:lnTo>
                    <a:pt x="781929" y="1562501"/>
                  </a:lnTo>
                  <a:lnTo>
                    <a:pt x="779334" y="1561978"/>
                  </a:lnTo>
                  <a:lnTo>
                    <a:pt x="766085" y="1563798"/>
                  </a:lnTo>
                  <a:lnTo>
                    <a:pt x="762193" y="1562252"/>
                  </a:lnTo>
                  <a:lnTo>
                    <a:pt x="760122" y="1559134"/>
                  </a:lnTo>
                  <a:lnTo>
                    <a:pt x="755431" y="1561205"/>
                  </a:lnTo>
                  <a:lnTo>
                    <a:pt x="752837" y="1559134"/>
                  </a:lnTo>
                  <a:lnTo>
                    <a:pt x="749218" y="1559633"/>
                  </a:lnTo>
                  <a:lnTo>
                    <a:pt x="747647" y="1555992"/>
                  </a:lnTo>
                  <a:lnTo>
                    <a:pt x="736993" y="1549258"/>
                  </a:lnTo>
                  <a:lnTo>
                    <a:pt x="733350" y="1546140"/>
                  </a:lnTo>
                  <a:lnTo>
                    <a:pt x="731803" y="1548734"/>
                  </a:lnTo>
                  <a:lnTo>
                    <a:pt x="733874" y="1553148"/>
                  </a:lnTo>
                  <a:lnTo>
                    <a:pt x="724517" y="1554445"/>
                  </a:lnTo>
                  <a:lnTo>
                    <a:pt x="723744" y="1549258"/>
                  </a:lnTo>
                  <a:lnTo>
                    <a:pt x="713090" y="1542499"/>
                  </a:lnTo>
                  <a:lnTo>
                    <a:pt x="713090" y="1541202"/>
                  </a:lnTo>
                  <a:lnTo>
                    <a:pt x="708424" y="1542249"/>
                  </a:lnTo>
                  <a:lnTo>
                    <a:pt x="710745" y="1501994"/>
                  </a:lnTo>
                  <a:lnTo>
                    <a:pt x="682176" y="1501994"/>
                  </a:lnTo>
                  <a:lnTo>
                    <a:pt x="680355" y="1524840"/>
                  </a:lnTo>
                  <a:lnTo>
                    <a:pt x="679332" y="1534443"/>
                  </a:lnTo>
                  <a:lnTo>
                    <a:pt x="671797" y="1535241"/>
                  </a:lnTo>
                  <a:lnTo>
                    <a:pt x="668154" y="1536014"/>
                  </a:lnTo>
                  <a:lnTo>
                    <a:pt x="659571" y="1537311"/>
                  </a:lnTo>
                  <a:lnTo>
                    <a:pt x="657500" y="1544569"/>
                  </a:lnTo>
                  <a:lnTo>
                    <a:pt x="656976" y="1549008"/>
                  </a:lnTo>
                  <a:lnTo>
                    <a:pt x="651787" y="1549507"/>
                  </a:lnTo>
                  <a:lnTo>
                    <a:pt x="650239" y="1550804"/>
                  </a:lnTo>
                  <a:lnTo>
                    <a:pt x="646073" y="1552101"/>
                  </a:lnTo>
                  <a:lnTo>
                    <a:pt x="643728" y="1550555"/>
                  </a:lnTo>
                  <a:lnTo>
                    <a:pt x="640883" y="1547686"/>
                  </a:lnTo>
                  <a:lnTo>
                    <a:pt x="634645" y="1544569"/>
                  </a:lnTo>
                  <a:lnTo>
                    <a:pt x="629181" y="1544070"/>
                  </a:lnTo>
                  <a:lnTo>
                    <a:pt x="619051" y="1540154"/>
                  </a:lnTo>
                  <a:lnTo>
                    <a:pt x="616706" y="1537835"/>
                  </a:lnTo>
                  <a:lnTo>
                    <a:pt x="613587" y="1536787"/>
                  </a:lnTo>
                  <a:lnTo>
                    <a:pt x="610992" y="1534717"/>
                  </a:lnTo>
                  <a:lnTo>
                    <a:pt x="606326" y="1534193"/>
                  </a:lnTo>
                  <a:lnTo>
                    <a:pt x="600613" y="1531849"/>
                  </a:lnTo>
                  <a:lnTo>
                    <a:pt x="595423" y="1533171"/>
                  </a:lnTo>
                  <a:lnTo>
                    <a:pt x="591780" y="1532123"/>
                  </a:lnTo>
                  <a:lnTo>
                    <a:pt x="588387" y="1530053"/>
                  </a:lnTo>
                  <a:lnTo>
                    <a:pt x="584494" y="1529255"/>
                  </a:lnTo>
                  <a:lnTo>
                    <a:pt x="580602" y="1527185"/>
                  </a:lnTo>
                  <a:lnTo>
                    <a:pt x="575138" y="1522247"/>
                  </a:lnTo>
                  <a:lnTo>
                    <a:pt x="568900" y="1519653"/>
                  </a:lnTo>
                  <a:lnTo>
                    <a:pt x="565532" y="1519653"/>
                  </a:lnTo>
                  <a:lnTo>
                    <a:pt x="562687" y="1516011"/>
                  </a:lnTo>
                  <a:lnTo>
                    <a:pt x="563985" y="1513417"/>
                  </a:lnTo>
                  <a:lnTo>
                    <a:pt x="558521" y="1509526"/>
                  </a:lnTo>
                  <a:lnTo>
                    <a:pt x="551759" y="1506409"/>
                  </a:lnTo>
                  <a:lnTo>
                    <a:pt x="548117" y="1512894"/>
                  </a:lnTo>
                  <a:lnTo>
                    <a:pt x="543451" y="1514714"/>
                  </a:lnTo>
                  <a:lnTo>
                    <a:pt x="542927" y="1517832"/>
                  </a:lnTo>
                  <a:lnTo>
                    <a:pt x="539034" y="1517582"/>
                  </a:lnTo>
                  <a:lnTo>
                    <a:pt x="536440" y="1515762"/>
                  </a:lnTo>
                  <a:lnTo>
                    <a:pt x="532797" y="1515238"/>
                  </a:lnTo>
                  <a:lnTo>
                    <a:pt x="531774" y="1520700"/>
                  </a:lnTo>
                  <a:lnTo>
                    <a:pt x="531250" y="1528756"/>
                  </a:lnTo>
                  <a:lnTo>
                    <a:pt x="530476" y="1532123"/>
                  </a:lnTo>
                  <a:lnTo>
                    <a:pt x="527881" y="1532373"/>
                  </a:lnTo>
                  <a:lnTo>
                    <a:pt x="523715" y="1531076"/>
                  </a:lnTo>
                  <a:lnTo>
                    <a:pt x="518001" y="1532373"/>
                  </a:lnTo>
                  <a:lnTo>
                    <a:pt x="514358" y="1532373"/>
                  </a:lnTo>
                  <a:lnTo>
                    <a:pt x="500860" y="1523294"/>
                  </a:lnTo>
                  <a:lnTo>
                    <a:pt x="495396" y="1521997"/>
                  </a:lnTo>
                  <a:lnTo>
                    <a:pt x="485515" y="1523543"/>
                  </a:lnTo>
                  <a:lnTo>
                    <a:pt x="484218" y="1526661"/>
                  </a:lnTo>
                  <a:lnTo>
                    <a:pt x="480575" y="1526412"/>
                  </a:lnTo>
                  <a:lnTo>
                    <a:pt x="471244" y="1527185"/>
                  </a:lnTo>
                  <a:lnTo>
                    <a:pt x="469422" y="1527983"/>
                  </a:lnTo>
                  <a:lnTo>
                    <a:pt x="465530" y="1531600"/>
                  </a:lnTo>
                  <a:lnTo>
                    <a:pt x="465006" y="1536812"/>
                  </a:lnTo>
                  <a:lnTo>
                    <a:pt x="451483" y="1536812"/>
                  </a:lnTo>
                  <a:lnTo>
                    <a:pt x="439282" y="1535515"/>
                  </a:lnTo>
                  <a:lnTo>
                    <a:pt x="437984" y="1537585"/>
                  </a:lnTo>
                  <a:lnTo>
                    <a:pt x="433044" y="1543047"/>
                  </a:lnTo>
                  <a:lnTo>
                    <a:pt x="427605" y="1550056"/>
                  </a:lnTo>
                  <a:lnTo>
                    <a:pt x="419022" y="1548484"/>
                  </a:lnTo>
                  <a:lnTo>
                    <a:pt x="417201" y="1547462"/>
                  </a:lnTo>
                  <a:lnTo>
                    <a:pt x="409915" y="1546664"/>
                  </a:lnTo>
                  <a:lnTo>
                    <a:pt x="403178" y="1547711"/>
                  </a:lnTo>
                  <a:lnTo>
                    <a:pt x="397714" y="1551353"/>
                  </a:lnTo>
                  <a:lnTo>
                    <a:pt x="390454" y="1553672"/>
                  </a:lnTo>
                  <a:lnTo>
                    <a:pt x="387584" y="1553173"/>
                  </a:lnTo>
                  <a:lnTo>
                    <a:pt x="387060" y="1551353"/>
                  </a:lnTo>
                  <a:lnTo>
                    <a:pt x="384740" y="1550555"/>
                  </a:lnTo>
                  <a:lnTo>
                    <a:pt x="381097" y="1556541"/>
                  </a:lnTo>
                  <a:lnTo>
                    <a:pt x="378502" y="1557064"/>
                  </a:lnTo>
                  <a:lnTo>
                    <a:pt x="371990" y="1560431"/>
                  </a:lnTo>
                  <a:lnTo>
                    <a:pt x="370194" y="1566143"/>
                  </a:lnTo>
                  <a:lnTo>
                    <a:pt x="368871" y="1568737"/>
                  </a:lnTo>
                  <a:lnTo>
                    <a:pt x="361361" y="1572129"/>
                  </a:lnTo>
                  <a:lnTo>
                    <a:pt x="346541" y="1568487"/>
                  </a:lnTo>
                  <a:lnTo>
                    <a:pt x="343172" y="1566916"/>
                  </a:lnTo>
                  <a:lnTo>
                    <a:pt x="343946" y="1556541"/>
                  </a:lnTo>
                  <a:lnTo>
                    <a:pt x="342898" y="1542523"/>
                  </a:lnTo>
                  <a:lnTo>
                    <a:pt x="344195" y="1541725"/>
                  </a:lnTo>
                  <a:lnTo>
                    <a:pt x="343172" y="1537835"/>
                  </a:lnTo>
                  <a:lnTo>
                    <a:pt x="334864" y="1537311"/>
                  </a:lnTo>
                  <a:lnTo>
                    <a:pt x="334340" y="1532896"/>
                  </a:lnTo>
                  <a:lnTo>
                    <a:pt x="343671" y="1530577"/>
                  </a:lnTo>
                  <a:lnTo>
                    <a:pt x="343172" y="1520700"/>
                  </a:lnTo>
                  <a:lnTo>
                    <a:pt x="348886" y="1518879"/>
                  </a:lnTo>
                  <a:lnTo>
                    <a:pt x="354350" y="1518879"/>
                  </a:lnTo>
                  <a:lnTo>
                    <a:pt x="348612" y="1500173"/>
                  </a:lnTo>
                  <a:lnTo>
                    <a:pt x="348362" y="1498103"/>
                  </a:lnTo>
                  <a:lnTo>
                    <a:pt x="338756" y="1503815"/>
                  </a:lnTo>
                  <a:lnTo>
                    <a:pt x="335113" y="1500173"/>
                  </a:lnTo>
                  <a:lnTo>
                    <a:pt x="332244" y="1504339"/>
                  </a:lnTo>
                  <a:lnTo>
                    <a:pt x="329125" y="1500173"/>
                  </a:lnTo>
                  <a:lnTo>
                    <a:pt x="327578" y="1500972"/>
                  </a:lnTo>
                  <a:lnTo>
                    <a:pt x="319794" y="1508229"/>
                  </a:lnTo>
                  <a:lnTo>
                    <a:pt x="309140" y="1507456"/>
                  </a:lnTo>
                  <a:lnTo>
                    <a:pt x="309140" y="1504588"/>
                  </a:lnTo>
                  <a:lnTo>
                    <a:pt x="304199" y="1503815"/>
                  </a:lnTo>
                  <a:lnTo>
                    <a:pt x="303152" y="1506409"/>
                  </a:lnTo>
                  <a:lnTo>
                    <a:pt x="291998" y="1492143"/>
                  </a:lnTo>
                  <a:lnTo>
                    <a:pt x="287558" y="1485633"/>
                  </a:lnTo>
                  <a:lnTo>
                    <a:pt x="282892" y="1484610"/>
                  </a:lnTo>
                  <a:lnTo>
                    <a:pt x="283141" y="1480445"/>
                  </a:lnTo>
                  <a:lnTo>
                    <a:pt x="282118" y="1480196"/>
                  </a:lnTo>
                  <a:lnTo>
                    <a:pt x="280546" y="1476031"/>
                  </a:lnTo>
                  <a:lnTo>
                    <a:pt x="277702" y="1474484"/>
                  </a:lnTo>
                  <a:lnTo>
                    <a:pt x="275880" y="1479921"/>
                  </a:lnTo>
                  <a:lnTo>
                    <a:pt x="272761" y="1480969"/>
                  </a:lnTo>
                  <a:lnTo>
                    <a:pt x="269643" y="1476280"/>
                  </a:lnTo>
                  <a:lnTo>
                    <a:pt x="260561" y="1468498"/>
                  </a:lnTo>
                  <a:lnTo>
                    <a:pt x="260037" y="1462787"/>
                  </a:lnTo>
                  <a:lnTo>
                    <a:pt x="258740" y="1463036"/>
                  </a:lnTo>
                  <a:lnTo>
                    <a:pt x="257691" y="1458622"/>
                  </a:lnTo>
                  <a:lnTo>
                    <a:pt x="251454" y="1463560"/>
                  </a:lnTo>
                  <a:lnTo>
                    <a:pt x="249383" y="1457075"/>
                  </a:lnTo>
                  <a:lnTo>
                    <a:pt x="246513" y="1451888"/>
                  </a:lnTo>
                  <a:lnTo>
                    <a:pt x="242622" y="1448246"/>
                  </a:lnTo>
                  <a:lnTo>
                    <a:pt x="247836" y="1438644"/>
                  </a:lnTo>
                  <a:lnTo>
                    <a:pt x="242372" y="1436549"/>
                  </a:lnTo>
                  <a:lnTo>
                    <a:pt x="239253" y="1436299"/>
                  </a:lnTo>
                  <a:lnTo>
                    <a:pt x="243669" y="1427196"/>
                  </a:lnTo>
                  <a:lnTo>
                    <a:pt x="219517" y="1425899"/>
                  </a:lnTo>
                  <a:lnTo>
                    <a:pt x="219517" y="1413952"/>
                  </a:lnTo>
                  <a:lnTo>
                    <a:pt x="213529" y="1413703"/>
                  </a:lnTo>
                  <a:lnTo>
                    <a:pt x="208589" y="1412930"/>
                  </a:lnTo>
                  <a:lnTo>
                    <a:pt x="195614" y="1411882"/>
                  </a:lnTo>
                  <a:lnTo>
                    <a:pt x="193518" y="1413703"/>
                  </a:lnTo>
                  <a:lnTo>
                    <a:pt x="185983" y="1413952"/>
                  </a:lnTo>
                  <a:lnTo>
                    <a:pt x="182864" y="1414476"/>
                  </a:lnTo>
                  <a:lnTo>
                    <a:pt x="179745" y="1418367"/>
                  </a:lnTo>
                  <a:lnTo>
                    <a:pt x="176901" y="1415773"/>
                  </a:lnTo>
                  <a:lnTo>
                    <a:pt x="161831" y="1406420"/>
                  </a:lnTo>
                  <a:lnTo>
                    <a:pt x="159760" y="1405896"/>
                  </a:lnTo>
                  <a:lnTo>
                    <a:pt x="152998" y="1405397"/>
                  </a:lnTo>
                  <a:lnTo>
                    <a:pt x="149356" y="1404100"/>
                  </a:lnTo>
                  <a:lnTo>
                    <a:pt x="145713" y="1400185"/>
                  </a:lnTo>
                  <a:lnTo>
                    <a:pt x="143118" y="1399162"/>
                  </a:lnTo>
                  <a:lnTo>
                    <a:pt x="137404" y="1398115"/>
                  </a:lnTo>
                  <a:lnTo>
                    <a:pt x="137679" y="1378112"/>
                  </a:lnTo>
                  <a:lnTo>
                    <a:pt x="136631" y="1369557"/>
                  </a:lnTo>
                  <a:lnTo>
                    <a:pt x="142594" y="1369557"/>
                  </a:lnTo>
                  <a:lnTo>
                    <a:pt x="143642" y="1362798"/>
                  </a:lnTo>
                  <a:lnTo>
                    <a:pt x="139999" y="1361252"/>
                  </a:lnTo>
                  <a:lnTo>
                    <a:pt x="138178" y="1358907"/>
                  </a:lnTo>
                  <a:lnTo>
                    <a:pt x="138702" y="1356313"/>
                  </a:lnTo>
                  <a:lnTo>
                    <a:pt x="142594" y="1344092"/>
                  </a:lnTo>
                  <a:lnTo>
                    <a:pt x="143642" y="1337857"/>
                  </a:lnTo>
                  <a:lnTo>
                    <a:pt x="143642" y="1334490"/>
                  </a:lnTo>
                  <a:lnTo>
                    <a:pt x="138977" y="1332944"/>
                  </a:lnTo>
                  <a:lnTo>
                    <a:pt x="137928" y="1329302"/>
                  </a:lnTo>
                  <a:lnTo>
                    <a:pt x="134560" y="1332145"/>
                  </a:lnTo>
                  <a:lnTo>
                    <a:pt x="132215" y="1331896"/>
                  </a:lnTo>
                  <a:lnTo>
                    <a:pt x="130393" y="1328778"/>
                  </a:lnTo>
                  <a:lnTo>
                    <a:pt x="127274" y="1328255"/>
                  </a:lnTo>
                  <a:lnTo>
                    <a:pt x="124929" y="1324089"/>
                  </a:lnTo>
                  <a:lnTo>
                    <a:pt x="124929" y="1322543"/>
                  </a:lnTo>
                  <a:lnTo>
                    <a:pt x="116621" y="1323840"/>
                  </a:lnTo>
                  <a:lnTo>
                    <a:pt x="110383" y="1320473"/>
                  </a:lnTo>
                  <a:lnTo>
                    <a:pt x="109360" y="1318378"/>
                  </a:lnTo>
                  <a:lnTo>
                    <a:pt x="100502" y="1312417"/>
                  </a:lnTo>
                  <a:lnTo>
                    <a:pt x="99205" y="1311120"/>
                  </a:lnTo>
                  <a:lnTo>
                    <a:pt x="93766" y="1308252"/>
                  </a:lnTo>
                  <a:lnTo>
                    <a:pt x="85458" y="1305658"/>
                  </a:lnTo>
                  <a:lnTo>
                    <a:pt x="82838" y="1305408"/>
                  </a:lnTo>
                  <a:lnTo>
                    <a:pt x="81814" y="1302540"/>
                  </a:lnTo>
                  <a:lnTo>
                    <a:pt x="77124" y="1295781"/>
                  </a:lnTo>
                  <a:lnTo>
                    <a:pt x="75303" y="1294235"/>
                  </a:lnTo>
                  <a:lnTo>
                    <a:pt x="73506" y="1290344"/>
                  </a:lnTo>
                  <a:lnTo>
                    <a:pt x="71685" y="1287226"/>
                  </a:lnTo>
                  <a:lnTo>
                    <a:pt x="54543" y="1280742"/>
                  </a:lnTo>
                  <a:lnTo>
                    <a:pt x="47258" y="1275803"/>
                  </a:lnTo>
                  <a:lnTo>
                    <a:pt x="36080" y="1269044"/>
                  </a:lnTo>
                  <a:lnTo>
                    <a:pt x="26998" y="1266451"/>
                  </a:lnTo>
                  <a:lnTo>
                    <a:pt x="24653" y="1263857"/>
                  </a:lnTo>
                  <a:lnTo>
                    <a:pt x="22058" y="1262560"/>
                  </a:lnTo>
                  <a:lnTo>
                    <a:pt x="19463" y="1257347"/>
                  </a:lnTo>
                  <a:lnTo>
                    <a:pt x="16594" y="1256050"/>
                  </a:lnTo>
                  <a:lnTo>
                    <a:pt x="10106" y="1257098"/>
                  </a:lnTo>
                  <a:lnTo>
                    <a:pt x="10356" y="1255028"/>
                  </a:lnTo>
                  <a:lnTo>
                    <a:pt x="11155" y="1239190"/>
                  </a:lnTo>
                  <a:lnTo>
                    <a:pt x="12452" y="1228266"/>
                  </a:lnTo>
                  <a:lnTo>
                    <a:pt x="15046" y="1221781"/>
                  </a:lnTo>
                  <a:lnTo>
                    <a:pt x="15571" y="1216319"/>
                  </a:lnTo>
                  <a:lnTo>
                    <a:pt x="16594" y="1211655"/>
                  </a:lnTo>
                  <a:lnTo>
                    <a:pt x="15571" y="1205669"/>
                  </a:lnTo>
                  <a:lnTo>
                    <a:pt x="16070" y="1204123"/>
                  </a:lnTo>
                  <a:lnTo>
                    <a:pt x="22557" y="1205420"/>
                  </a:lnTo>
                  <a:lnTo>
                    <a:pt x="26724" y="1205170"/>
                  </a:lnTo>
                  <a:lnTo>
                    <a:pt x="29069" y="1204896"/>
                  </a:lnTo>
                  <a:lnTo>
                    <a:pt x="31664" y="1201005"/>
                  </a:lnTo>
                  <a:lnTo>
                    <a:pt x="31664" y="1197114"/>
                  </a:lnTo>
                  <a:lnTo>
                    <a:pt x="30890" y="1190879"/>
                  </a:lnTo>
                  <a:lnTo>
                    <a:pt x="33211" y="1185941"/>
                  </a:lnTo>
                  <a:lnTo>
                    <a:pt x="33734" y="1183347"/>
                  </a:lnTo>
                  <a:lnTo>
                    <a:pt x="32961" y="1178932"/>
                  </a:lnTo>
                  <a:lnTo>
                    <a:pt x="31140" y="1176338"/>
                  </a:lnTo>
                  <a:lnTo>
                    <a:pt x="26724" y="1175815"/>
                  </a:lnTo>
                  <a:lnTo>
                    <a:pt x="23854" y="1177885"/>
                  </a:lnTo>
                  <a:lnTo>
                    <a:pt x="19962" y="1177386"/>
                  </a:lnTo>
                  <a:lnTo>
                    <a:pt x="21010" y="1173221"/>
                  </a:lnTo>
                  <a:lnTo>
                    <a:pt x="19438" y="1166212"/>
                  </a:lnTo>
                  <a:lnTo>
                    <a:pt x="17891" y="1164915"/>
                  </a:lnTo>
                  <a:lnTo>
                    <a:pt x="18140" y="1159977"/>
                  </a:lnTo>
                  <a:lnTo>
                    <a:pt x="17093" y="1157907"/>
                  </a:lnTo>
                  <a:lnTo>
                    <a:pt x="14498" y="1156610"/>
                  </a:lnTo>
                  <a:lnTo>
                    <a:pt x="10356" y="1152968"/>
                  </a:lnTo>
                  <a:lnTo>
                    <a:pt x="11130" y="1149851"/>
                  </a:lnTo>
                  <a:lnTo>
                    <a:pt x="10081" y="1146733"/>
                  </a:lnTo>
                  <a:lnTo>
                    <a:pt x="13725" y="1144139"/>
                  </a:lnTo>
                  <a:lnTo>
                    <a:pt x="24129" y="1141546"/>
                  </a:lnTo>
                  <a:lnTo>
                    <a:pt x="22033" y="1138952"/>
                  </a:lnTo>
                  <a:lnTo>
                    <a:pt x="11130" y="1141546"/>
                  </a:lnTo>
                  <a:lnTo>
                    <a:pt x="8784" y="1142568"/>
                  </a:lnTo>
                  <a:lnTo>
                    <a:pt x="9308" y="1138154"/>
                  </a:lnTo>
                  <a:lnTo>
                    <a:pt x="7237" y="1135834"/>
                  </a:lnTo>
                  <a:lnTo>
                    <a:pt x="7487" y="1132716"/>
                  </a:lnTo>
                  <a:lnTo>
                    <a:pt x="6713" y="1129848"/>
                  </a:lnTo>
                  <a:lnTo>
                    <a:pt x="10606" y="1128027"/>
                  </a:lnTo>
                  <a:lnTo>
                    <a:pt x="6713" y="1123089"/>
                  </a:lnTo>
                  <a:lnTo>
                    <a:pt x="2297" y="1128027"/>
                  </a:lnTo>
                  <a:lnTo>
                    <a:pt x="-2119" y="1126730"/>
                  </a:lnTo>
                  <a:lnTo>
                    <a:pt x="-2119" y="1123613"/>
                  </a:lnTo>
                  <a:lnTo>
                    <a:pt x="-573" y="1120495"/>
                  </a:lnTo>
                  <a:lnTo>
                    <a:pt x="2546" y="1119198"/>
                  </a:lnTo>
                  <a:lnTo>
                    <a:pt x="6713" y="1116854"/>
                  </a:lnTo>
                  <a:lnTo>
                    <a:pt x="10606" y="1116854"/>
                  </a:lnTo>
                  <a:lnTo>
                    <a:pt x="15795" y="1114260"/>
                  </a:lnTo>
                  <a:lnTo>
                    <a:pt x="16569" y="1111666"/>
                  </a:lnTo>
                  <a:lnTo>
                    <a:pt x="20735" y="1108548"/>
                  </a:lnTo>
                  <a:lnTo>
                    <a:pt x="20211" y="1106478"/>
                  </a:lnTo>
                  <a:lnTo>
                    <a:pt x="17367" y="1104658"/>
                  </a:lnTo>
                  <a:lnTo>
                    <a:pt x="18665" y="1101291"/>
                  </a:lnTo>
                  <a:lnTo>
                    <a:pt x="21509" y="1096876"/>
                  </a:lnTo>
                  <a:lnTo>
                    <a:pt x="24378" y="1094781"/>
                  </a:lnTo>
                  <a:lnTo>
                    <a:pt x="27248" y="1090890"/>
                  </a:lnTo>
                  <a:lnTo>
                    <a:pt x="29044" y="1090890"/>
                  </a:lnTo>
                  <a:lnTo>
                    <a:pt x="32163" y="1089069"/>
                  </a:lnTo>
                  <a:lnTo>
                    <a:pt x="35556" y="1082585"/>
                  </a:lnTo>
                  <a:lnTo>
                    <a:pt x="36329" y="1077397"/>
                  </a:lnTo>
                  <a:lnTo>
                    <a:pt x="38675" y="1076349"/>
                  </a:lnTo>
                  <a:lnTo>
                    <a:pt x="42043" y="1071411"/>
                  </a:lnTo>
                  <a:lnTo>
                    <a:pt x="48032" y="1067520"/>
                  </a:lnTo>
                  <a:lnTo>
                    <a:pt x="50102" y="1065450"/>
                  </a:lnTo>
                  <a:lnTo>
                    <a:pt x="53471" y="1058691"/>
                  </a:lnTo>
                  <a:lnTo>
                    <a:pt x="47233" y="1053229"/>
                  </a:lnTo>
                  <a:lnTo>
                    <a:pt x="41519" y="1050111"/>
                  </a:lnTo>
                  <a:lnTo>
                    <a:pt x="45412" y="1046994"/>
                  </a:lnTo>
                  <a:lnTo>
                    <a:pt x="43091" y="1046495"/>
                  </a:lnTo>
                  <a:lnTo>
                    <a:pt x="42293" y="1042330"/>
                  </a:lnTo>
                  <a:lnTo>
                    <a:pt x="42293" y="1039486"/>
                  </a:lnTo>
                  <a:lnTo>
                    <a:pt x="43865" y="1031181"/>
                  </a:lnTo>
                  <a:lnTo>
                    <a:pt x="44388" y="1021030"/>
                  </a:lnTo>
                  <a:lnTo>
                    <a:pt x="50102" y="1016366"/>
                  </a:lnTo>
                  <a:lnTo>
                    <a:pt x="57887" y="1025968"/>
                  </a:lnTo>
                  <a:lnTo>
                    <a:pt x="61779" y="1028562"/>
                  </a:lnTo>
                  <a:lnTo>
                    <a:pt x="63850" y="1031430"/>
                  </a:lnTo>
                  <a:lnTo>
                    <a:pt x="65946" y="1031181"/>
                  </a:lnTo>
                  <a:lnTo>
                    <a:pt x="73481" y="1031680"/>
                  </a:lnTo>
                  <a:lnTo>
                    <a:pt x="74779" y="1029610"/>
                  </a:lnTo>
                  <a:lnTo>
                    <a:pt x="80742" y="1028313"/>
                  </a:lnTo>
                  <a:lnTo>
                    <a:pt x="81789" y="1022851"/>
                  </a:lnTo>
                  <a:lnTo>
                    <a:pt x="89050" y="1024422"/>
                  </a:lnTo>
                  <a:lnTo>
                    <a:pt x="98931" y="1028313"/>
                  </a:lnTo>
                  <a:lnTo>
                    <a:pt x="106466" y="1013248"/>
                  </a:lnTo>
                  <a:lnTo>
                    <a:pt x="111406" y="1009083"/>
                  </a:lnTo>
                  <a:lnTo>
                    <a:pt x="112180" y="1007537"/>
                  </a:lnTo>
                  <a:lnTo>
                    <a:pt x="107514" y="996637"/>
                  </a:lnTo>
                  <a:lnTo>
                    <a:pt x="101276" y="984691"/>
                  </a:lnTo>
                  <a:lnTo>
                    <a:pt x="99205" y="981823"/>
                  </a:lnTo>
                  <a:lnTo>
                    <a:pt x="109859" y="963640"/>
                  </a:lnTo>
                  <a:lnTo>
                    <a:pt x="120762" y="943388"/>
                  </a:lnTo>
                  <a:lnTo>
                    <a:pt x="124131" y="941842"/>
                  </a:lnTo>
                  <a:lnTo>
                    <a:pt x="126725" y="941842"/>
                  </a:lnTo>
                  <a:lnTo>
                    <a:pt x="128547" y="939747"/>
                  </a:lnTo>
                  <a:lnTo>
                    <a:pt x="131142" y="940271"/>
                  </a:lnTo>
                  <a:lnTo>
                    <a:pt x="133762" y="938974"/>
                  </a:lnTo>
                  <a:lnTo>
                    <a:pt x="137654" y="938450"/>
                  </a:lnTo>
                  <a:lnTo>
                    <a:pt x="143368" y="936380"/>
                  </a:lnTo>
                  <a:lnTo>
                    <a:pt x="149082" y="929097"/>
                  </a:lnTo>
                  <a:lnTo>
                    <a:pt x="151926" y="928324"/>
                  </a:lnTo>
                  <a:lnTo>
                    <a:pt x="151926" y="926229"/>
                  </a:lnTo>
                  <a:lnTo>
                    <a:pt x="155045" y="926503"/>
                  </a:lnTo>
                  <a:lnTo>
                    <a:pt x="159211" y="924682"/>
                  </a:lnTo>
                  <a:lnTo>
                    <a:pt x="163627" y="925979"/>
                  </a:lnTo>
                  <a:lnTo>
                    <a:pt x="167270" y="926503"/>
                  </a:lnTo>
                  <a:lnTo>
                    <a:pt x="169092" y="925705"/>
                  </a:lnTo>
                  <a:lnTo>
                    <a:pt x="169865" y="921290"/>
                  </a:lnTo>
                  <a:lnTo>
                    <a:pt x="167795" y="918971"/>
                  </a:lnTo>
                  <a:lnTo>
                    <a:pt x="168568" y="914806"/>
                  </a:lnTo>
                  <a:lnTo>
                    <a:pt x="166222" y="914033"/>
                  </a:lnTo>
                  <a:lnTo>
                    <a:pt x="164925" y="910391"/>
                  </a:lnTo>
                  <a:lnTo>
                    <a:pt x="159486" y="908820"/>
                  </a:lnTo>
                  <a:lnTo>
                    <a:pt x="156616" y="905204"/>
                  </a:lnTo>
                  <a:lnTo>
                    <a:pt x="156367" y="901288"/>
                  </a:lnTo>
                  <a:lnTo>
                    <a:pt x="157390" y="897921"/>
                  </a:lnTo>
                  <a:lnTo>
                    <a:pt x="159211" y="895851"/>
                  </a:lnTo>
                  <a:lnTo>
                    <a:pt x="160260" y="892209"/>
                  </a:lnTo>
                  <a:lnTo>
                    <a:pt x="160509" y="887545"/>
                  </a:lnTo>
                  <a:lnTo>
                    <a:pt x="162330" y="887021"/>
                  </a:lnTo>
                  <a:lnTo>
                    <a:pt x="172460" y="887021"/>
                  </a:lnTo>
                  <a:lnTo>
                    <a:pt x="175854" y="886248"/>
                  </a:lnTo>
                  <a:lnTo>
                    <a:pt x="182864" y="881310"/>
                  </a:lnTo>
                  <a:lnTo>
                    <a:pt x="188828" y="882607"/>
                  </a:lnTo>
                  <a:lnTo>
                    <a:pt x="190898" y="884427"/>
                  </a:lnTo>
                  <a:lnTo>
                    <a:pt x="193518" y="885201"/>
                  </a:lnTo>
                  <a:lnTo>
                    <a:pt x="200006" y="890663"/>
                  </a:lnTo>
                  <a:lnTo>
                    <a:pt x="203648" y="891685"/>
                  </a:lnTo>
                  <a:lnTo>
                    <a:pt x="207017" y="891960"/>
                  </a:lnTo>
                  <a:lnTo>
                    <a:pt x="206492" y="889091"/>
                  </a:lnTo>
                  <a:lnTo>
                    <a:pt x="211957" y="889091"/>
                  </a:lnTo>
                  <a:lnTo>
                    <a:pt x="213504" y="892982"/>
                  </a:lnTo>
                  <a:lnTo>
                    <a:pt x="224158" y="888568"/>
                  </a:lnTo>
                  <a:lnTo>
                    <a:pt x="227027" y="889091"/>
                  </a:lnTo>
                  <a:lnTo>
                    <a:pt x="231443" y="883380"/>
                  </a:lnTo>
                  <a:lnTo>
                    <a:pt x="234562" y="881060"/>
                  </a:lnTo>
                  <a:lnTo>
                    <a:pt x="238704" y="876372"/>
                  </a:lnTo>
                  <a:lnTo>
                    <a:pt x="245740" y="871957"/>
                  </a:lnTo>
                  <a:lnTo>
                    <a:pt x="254572" y="868316"/>
                  </a:lnTo>
                  <a:lnTo>
                    <a:pt x="256643" y="869114"/>
                  </a:lnTo>
                  <a:lnTo>
                    <a:pt x="261833" y="876896"/>
                  </a:lnTo>
                  <a:lnTo>
                    <a:pt x="262881" y="879240"/>
                  </a:lnTo>
                  <a:lnTo>
                    <a:pt x="265226" y="881834"/>
                  </a:lnTo>
                  <a:lnTo>
                    <a:pt x="268071" y="883131"/>
                  </a:lnTo>
                  <a:lnTo>
                    <a:pt x="270666" y="881834"/>
                  </a:lnTo>
                  <a:lnTo>
                    <a:pt x="272736" y="879489"/>
                  </a:lnTo>
                  <a:lnTo>
                    <a:pt x="279249" y="879240"/>
                  </a:lnTo>
                  <a:lnTo>
                    <a:pt x="280795" y="879739"/>
                  </a:lnTo>
                  <a:lnTo>
                    <a:pt x="283914" y="888568"/>
                  </a:lnTo>
                  <a:lnTo>
                    <a:pt x="287807" y="893257"/>
                  </a:lnTo>
                  <a:lnTo>
                    <a:pt x="291724" y="895601"/>
                  </a:lnTo>
                  <a:lnTo>
                    <a:pt x="290926" y="897671"/>
                  </a:lnTo>
                  <a:lnTo>
                    <a:pt x="288331" y="905977"/>
                  </a:lnTo>
                  <a:lnTo>
                    <a:pt x="288605" y="912736"/>
                  </a:lnTo>
                  <a:lnTo>
                    <a:pt x="292747" y="917674"/>
                  </a:lnTo>
                  <a:lnTo>
                    <a:pt x="291724" y="918971"/>
                  </a:lnTo>
                  <a:lnTo>
                    <a:pt x="292498" y="921814"/>
                  </a:lnTo>
                  <a:lnTo>
                    <a:pt x="295092" y="924408"/>
                  </a:lnTo>
                  <a:lnTo>
                    <a:pt x="298461" y="926229"/>
                  </a:lnTo>
                  <a:lnTo>
                    <a:pt x="300557" y="926229"/>
                  </a:lnTo>
                  <a:lnTo>
                    <a:pt x="303925" y="922338"/>
                  </a:lnTo>
                  <a:lnTo>
                    <a:pt x="308341" y="922587"/>
                  </a:lnTo>
                  <a:lnTo>
                    <a:pt x="312508" y="921814"/>
                  </a:lnTo>
                  <a:lnTo>
                    <a:pt x="321590" y="917400"/>
                  </a:lnTo>
                  <a:lnTo>
                    <a:pt x="325233" y="915055"/>
                  </a:lnTo>
                  <a:lnTo>
                    <a:pt x="322887" y="914282"/>
                  </a:lnTo>
                  <a:lnTo>
                    <a:pt x="319769" y="915579"/>
                  </a:lnTo>
                  <a:lnTo>
                    <a:pt x="317698" y="912736"/>
                  </a:lnTo>
                  <a:lnTo>
                    <a:pt x="318721" y="906226"/>
                  </a:lnTo>
                  <a:lnTo>
                    <a:pt x="323162" y="902859"/>
                  </a:lnTo>
                  <a:lnTo>
                    <a:pt x="324709" y="899492"/>
                  </a:lnTo>
                  <a:lnTo>
                    <a:pt x="327054" y="896873"/>
                  </a:lnTo>
                  <a:lnTo>
                    <a:pt x="330946" y="894279"/>
                  </a:lnTo>
                  <a:lnTo>
                    <a:pt x="335612" y="890139"/>
                  </a:lnTo>
                  <a:lnTo>
                    <a:pt x="337958" y="885974"/>
                  </a:lnTo>
                  <a:lnTo>
                    <a:pt x="345243" y="878442"/>
                  </a:lnTo>
                  <a:lnTo>
                    <a:pt x="349909" y="876896"/>
                  </a:lnTo>
                  <a:lnTo>
                    <a:pt x="355373" y="877145"/>
                  </a:lnTo>
                  <a:lnTo>
                    <a:pt x="359266" y="879215"/>
                  </a:lnTo>
                  <a:lnTo>
                    <a:pt x="363407" y="869089"/>
                  </a:lnTo>
                  <a:lnTo>
                    <a:pt x="366276" y="859237"/>
                  </a:lnTo>
                  <a:lnTo>
                    <a:pt x="367050" y="857666"/>
                  </a:lnTo>
                  <a:lnTo>
                    <a:pt x="371741" y="856618"/>
                  </a:lnTo>
                  <a:lnTo>
                    <a:pt x="376157" y="857142"/>
                  </a:lnTo>
                  <a:lnTo>
                    <a:pt x="375359" y="863627"/>
                  </a:lnTo>
                  <a:lnTo>
                    <a:pt x="376930" y="869613"/>
                  </a:lnTo>
                  <a:lnTo>
                    <a:pt x="384715" y="873503"/>
                  </a:lnTo>
                  <a:lnTo>
                    <a:pt x="387060" y="874277"/>
                  </a:lnTo>
                  <a:lnTo>
                    <a:pt x="399261" y="876621"/>
                  </a:lnTo>
                  <a:lnTo>
                    <a:pt x="411212" y="877669"/>
                  </a:lnTo>
                  <a:lnTo>
                    <a:pt x="423164" y="881310"/>
                  </a:lnTo>
                  <a:lnTo>
                    <a:pt x="432520" y="882083"/>
                  </a:lnTo>
                  <a:lnTo>
                    <a:pt x="435639" y="881809"/>
                  </a:lnTo>
                  <a:lnTo>
                    <a:pt x="443424" y="883629"/>
                  </a:lnTo>
                  <a:lnTo>
                    <a:pt x="449936" y="877918"/>
                  </a:lnTo>
                  <a:lnTo>
                    <a:pt x="450186" y="875075"/>
                  </a:lnTo>
                  <a:lnTo>
                    <a:pt x="452780" y="869613"/>
                  </a:lnTo>
                  <a:lnTo>
                    <a:pt x="454078" y="868066"/>
                  </a:lnTo>
                  <a:lnTo>
                    <a:pt x="456947" y="858439"/>
                  </a:lnTo>
                  <a:lnTo>
                    <a:pt x="457197" y="851954"/>
                  </a:lnTo>
                  <a:lnTo>
                    <a:pt x="453553" y="851705"/>
                  </a:lnTo>
                  <a:lnTo>
                    <a:pt x="449412" y="840282"/>
                  </a:lnTo>
                  <a:lnTo>
                    <a:pt x="446043" y="832750"/>
                  </a:lnTo>
                  <a:lnTo>
                    <a:pt x="442924" y="827013"/>
                  </a:lnTo>
                  <a:lnTo>
                    <a:pt x="441103" y="821052"/>
                  </a:lnTo>
                  <a:lnTo>
                    <a:pt x="436687" y="812996"/>
                  </a:lnTo>
                  <a:lnTo>
                    <a:pt x="445769" y="806237"/>
                  </a:lnTo>
                  <a:lnTo>
                    <a:pt x="449137" y="801324"/>
                  </a:lnTo>
                  <a:lnTo>
                    <a:pt x="455650" y="793517"/>
                  </a:lnTo>
                  <a:lnTo>
                    <a:pt x="459791" y="785736"/>
                  </a:lnTo>
                  <a:lnTo>
                    <a:pt x="457995" y="781845"/>
                  </a:lnTo>
                  <a:lnTo>
                    <a:pt x="451233" y="778727"/>
                  </a:lnTo>
                  <a:lnTo>
                    <a:pt x="446543" y="775086"/>
                  </a:lnTo>
                  <a:lnTo>
                    <a:pt x="447067" y="773016"/>
                  </a:lnTo>
                  <a:lnTo>
                    <a:pt x="444472" y="770147"/>
                  </a:lnTo>
                  <a:lnTo>
                    <a:pt x="446817" y="764186"/>
                  </a:lnTo>
                  <a:lnTo>
                    <a:pt x="446543" y="759772"/>
                  </a:lnTo>
                  <a:lnTo>
                    <a:pt x="444996" y="752240"/>
                  </a:lnTo>
                  <a:lnTo>
                    <a:pt x="444721" y="748349"/>
                  </a:lnTo>
                  <a:lnTo>
                    <a:pt x="443698" y="745730"/>
                  </a:lnTo>
                  <a:lnTo>
                    <a:pt x="438758" y="741590"/>
                  </a:lnTo>
                  <a:lnTo>
                    <a:pt x="435889" y="746004"/>
                  </a:lnTo>
                  <a:lnTo>
                    <a:pt x="431747" y="746004"/>
                  </a:lnTo>
                  <a:lnTo>
                    <a:pt x="429401" y="738472"/>
                  </a:lnTo>
                  <a:lnTo>
                    <a:pt x="428878" y="735105"/>
                  </a:lnTo>
                  <a:lnTo>
                    <a:pt x="429676" y="733783"/>
                  </a:lnTo>
                  <a:lnTo>
                    <a:pt x="429401" y="727822"/>
                  </a:lnTo>
                  <a:lnTo>
                    <a:pt x="428104" y="726002"/>
                  </a:lnTo>
                  <a:lnTo>
                    <a:pt x="425509" y="725229"/>
                  </a:lnTo>
                  <a:lnTo>
                    <a:pt x="421367" y="724954"/>
                  </a:lnTo>
                  <a:lnTo>
                    <a:pt x="416153" y="725478"/>
                  </a:lnTo>
                  <a:lnTo>
                    <a:pt x="412785" y="726525"/>
                  </a:lnTo>
                  <a:lnTo>
                    <a:pt x="411212" y="728595"/>
                  </a:lnTo>
                  <a:lnTo>
                    <a:pt x="410439" y="733534"/>
                  </a:lnTo>
                  <a:lnTo>
                    <a:pt x="408617" y="734831"/>
                  </a:lnTo>
                  <a:lnTo>
                    <a:pt x="395643" y="733783"/>
                  </a:lnTo>
                  <a:lnTo>
                    <a:pt x="388632" y="731713"/>
                  </a:lnTo>
                  <a:lnTo>
                    <a:pt x="385513" y="731189"/>
                  </a:lnTo>
                  <a:lnTo>
                    <a:pt x="384989" y="726002"/>
                  </a:lnTo>
                  <a:lnTo>
                    <a:pt x="380573" y="728595"/>
                  </a:lnTo>
                  <a:lnTo>
                    <a:pt x="377205" y="725752"/>
                  </a:lnTo>
                  <a:lnTo>
                    <a:pt x="376157" y="718220"/>
                  </a:lnTo>
                  <a:lnTo>
                    <a:pt x="373562" y="710164"/>
                  </a:lnTo>
                  <a:lnTo>
                    <a:pt x="368098" y="690934"/>
                  </a:lnTo>
                  <a:lnTo>
                    <a:pt x="368622" y="684201"/>
                  </a:lnTo>
                  <a:lnTo>
                    <a:pt x="368622" y="673276"/>
                  </a:lnTo>
                  <a:lnTo>
                    <a:pt x="367824" y="667315"/>
                  </a:lnTo>
                  <a:lnTo>
                    <a:pt x="365229" y="661080"/>
                  </a:lnTo>
                  <a:lnTo>
                    <a:pt x="363157" y="644469"/>
                  </a:lnTo>
                  <a:lnTo>
                    <a:pt x="359266" y="646016"/>
                  </a:lnTo>
                  <a:lnTo>
                    <a:pt x="357968" y="644719"/>
                  </a:lnTo>
                  <a:lnTo>
                    <a:pt x="352254" y="646789"/>
                  </a:lnTo>
                  <a:lnTo>
                    <a:pt x="352254" y="653797"/>
                  </a:lnTo>
                  <a:lnTo>
                    <a:pt x="347039" y="655618"/>
                  </a:lnTo>
                  <a:lnTo>
                    <a:pt x="343946" y="655892"/>
                  </a:lnTo>
                  <a:lnTo>
                    <a:pt x="343671" y="651976"/>
                  </a:lnTo>
                  <a:lnTo>
                    <a:pt x="340303" y="650430"/>
                  </a:lnTo>
                  <a:lnTo>
                    <a:pt x="339504" y="644719"/>
                  </a:lnTo>
                  <a:lnTo>
                    <a:pt x="337434" y="640554"/>
                  </a:lnTo>
                  <a:lnTo>
                    <a:pt x="335887" y="640304"/>
                  </a:lnTo>
                  <a:lnTo>
                    <a:pt x="331720" y="641850"/>
                  </a:lnTo>
                  <a:lnTo>
                    <a:pt x="322114" y="647562"/>
                  </a:lnTo>
                  <a:lnTo>
                    <a:pt x="319769" y="648360"/>
                  </a:lnTo>
                  <a:lnTo>
                    <a:pt x="315103" y="652774"/>
                  </a:lnTo>
                  <a:lnTo>
                    <a:pt x="309115" y="647313"/>
                  </a:lnTo>
                  <a:lnTo>
                    <a:pt x="305472" y="643671"/>
                  </a:lnTo>
                  <a:lnTo>
                    <a:pt x="302103" y="636937"/>
                  </a:lnTo>
                  <a:lnTo>
                    <a:pt x="298211" y="631724"/>
                  </a:lnTo>
                  <a:lnTo>
                    <a:pt x="295092" y="626287"/>
                  </a:lnTo>
                  <a:lnTo>
                    <a:pt x="287308" y="616161"/>
                  </a:lnTo>
                  <a:lnTo>
                    <a:pt x="275356" y="600573"/>
                  </a:lnTo>
                  <a:lnTo>
                    <a:pt x="268595" y="604738"/>
                  </a:lnTo>
                  <a:lnTo>
                    <a:pt x="260536" y="608629"/>
                  </a:lnTo>
                  <a:lnTo>
                    <a:pt x="256643" y="609926"/>
                  </a:lnTo>
                  <a:lnTo>
                    <a:pt x="255596" y="611746"/>
                  </a:lnTo>
                  <a:lnTo>
                    <a:pt x="253001" y="611746"/>
                  </a:lnTo>
                  <a:lnTo>
                    <a:pt x="251703" y="610449"/>
                  </a:lnTo>
                  <a:lnTo>
                    <a:pt x="249108" y="611223"/>
                  </a:lnTo>
                  <a:lnTo>
                    <a:pt x="245989" y="613816"/>
                  </a:lnTo>
                  <a:lnTo>
                    <a:pt x="241324" y="611223"/>
                  </a:lnTo>
                  <a:lnTo>
                    <a:pt x="232741" y="612270"/>
                  </a:lnTo>
                  <a:lnTo>
                    <a:pt x="230146" y="608878"/>
                  </a:lnTo>
                  <a:lnTo>
                    <a:pt x="219492" y="603691"/>
                  </a:lnTo>
                  <a:lnTo>
                    <a:pt x="215076" y="602643"/>
                  </a:lnTo>
                  <a:lnTo>
                    <a:pt x="213005" y="600573"/>
                  </a:lnTo>
                  <a:lnTo>
                    <a:pt x="213005" y="595909"/>
                  </a:lnTo>
                  <a:lnTo>
                    <a:pt x="206767" y="596408"/>
                  </a:lnTo>
                  <a:lnTo>
                    <a:pt x="203374" y="593564"/>
                  </a:lnTo>
                  <a:lnTo>
                    <a:pt x="199756" y="591469"/>
                  </a:lnTo>
                  <a:lnTo>
                    <a:pt x="196113" y="590696"/>
                  </a:lnTo>
                  <a:lnTo>
                    <a:pt x="193518" y="591220"/>
                  </a:lnTo>
                  <a:lnTo>
                    <a:pt x="193518" y="588352"/>
                  </a:lnTo>
                  <a:lnTo>
                    <a:pt x="191423" y="583413"/>
                  </a:lnTo>
                  <a:lnTo>
                    <a:pt x="192720" y="577976"/>
                  </a:lnTo>
                  <a:lnTo>
                    <a:pt x="195065" y="573561"/>
                  </a:lnTo>
                  <a:lnTo>
                    <a:pt x="193244" y="570694"/>
                  </a:lnTo>
                  <a:lnTo>
                    <a:pt x="190125" y="570170"/>
                  </a:lnTo>
                  <a:lnTo>
                    <a:pt x="189352" y="563685"/>
                  </a:lnTo>
                  <a:lnTo>
                    <a:pt x="187006" y="564733"/>
                  </a:lnTo>
                  <a:lnTo>
                    <a:pt x="184162" y="568623"/>
                  </a:lnTo>
                  <a:lnTo>
                    <a:pt x="182864" y="568623"/>
                  </a:lnTo>
                  <a:lnTo>
                    <a:pt x="175055" y="564209"/>
                  </a:lnTo>
                  <a:lnTo>
                    <a:pt x="169865" y="563411"/>
                  </a:lnTo>
                  <a:lnTo>
                    <a:pt x="163378" y="561615"/>
                  </a:lnTo>
                  <a:lnTo>
                    <a:pt x="160260" y="561864"/>
                  </a:lnTo>
                  <a:lnTo>
                    <a:pt x="155319" y="564708"/>
                  </a:lnTo>
                  <a:lnTo>
                    <a:pt x="150653" y="566030"/>
                  </a:lnTo>
                  <a:lnTo>
                    <a:pt x="149606" y="567576"/>
                  </a:lnTo>
                  <a:lnTo>
                    <a:pt x="147011" y="568623"/>
                  </a:lnTo>
                  <a:lnTo>
                    <a:pt x="140773" y="569397"/>
                  </a:lnTo>
                  <a:lnTo>
                    <a:pt x="136082" y="567825"/>
                  </a:lnTo>
                  <a:lnTo>
                    <a:pt x="129869" y="567326"/>
                  </a:lnTo>
                  <a:lnTo>
                    <a:pt x="125952" y="565231"/>
                  </a:lnTo>
                  <a:lnTo>
                    <a:pt x="123108" y="565231"/>
                  </a:lnTo>
                  <a:lnTo>
                    <a:pt x="120513" y="567052"/>
                  </a:lnTo>
                  <a:lnTo>
                    <a:pt x="114275" y="573287"/>
                  </a:lnTo>
                  <a:lnTo>
                    <a:pt x="108811" y="575881"/>
                  </a:lnTo>
                  <a:lnTo>
                    <a:pt x="108037" y="576929"/>
                  </a:lnTo>
                  <a:lnTo>
                    <a:pt x="101800" y="581618"/>
                  </a:lnTo>
                  <a:lnTo>
                    <a:pt x="96086" y="587055"/>
                  </a:lnTo>
                  <a:lnTo>
                    <a:pt x="89848" y="590946"/>
                  </a:lnTo>
                  <a:lnTo>
                    <a:pt x="89324" y="592766"/>
                  </a:lnTo>
                  <a:lnTo>
                    <a:pt x="83362" y="595884"/>
                  </a:lnTo>
                  <a:lnTo>
                    <a:pt x="78945" y="593539"/>
                  </a:lnTo>
                  <a:lnTo>
                    <a:pt x="72433" y="586032"/>
                  </a:lnTo>
                  <a:lnTo>
                    <a:pt x="70113" y="580046"/>
                  </a:lnTo>
                  <a:lnTo>
                    <a:pt x="69589" y="575881"/>
                  </a:lnTo>
                  <a:lnTo>
                    <a:pt x="67767" y="569397"/>
                  </a:lnTo>
                  <a:lnTo>
                    <a:pt x="66220" y="566279"/>
                  </a:lnTo>
                  <a:lnTo>
                    <a:pt x="64399" y="556153"/>
                  </a:lnTo>
                  <a:lnTo>
                    <a:pt x="62328" y="550691"/>
                  </a:lnTo>
                  <a:lnTo>
                    <a:pt x="65447" y="542136"/>
                  </a:lnTo>
                  <a:lnTo>
                    <a:pt x="68815" y="528119"/>
                  </a:lnTo>
                  <a:lnTo>
                    <a:pt x="70113" y="527321"/>
                  </a:lnTo>
                  <a:lnTo>
                    <a:pt x="74779" y="522906"/>
                  </a:lnTo>
                  <a:lnTo>
                    <a:pt x="76874" y="519539"/>
                  </a:lnTo>
                  <a:lnTo>
                    <a:pt x="84908" y="516945"/>
                  </a:lnTo>
                  <a:lnTo>
                    <a:pt x="91421" y="514077"/>
                  </a:lnTo>
                  <a:lnTo>
                    <a:pt x="91919" y="510959"/>
                  </a:lnTo>
                  <a:lnTo>
                    <a:pt x="94539" y="508640"/>
                  </a:lnTo>
                  <a:lnTo>
                    <a:pt x="96860" y="502903"/>
                  </a:lnTo>
                  <a:lnTo>
                    <a:pt x="99729" y="500833"/>
                  </a:lnTo>
                  <a:lnTo>
                    <a:pt x="98931" y="496942"/>
                  </a:lnTo>
                  <a:lnTo>
                    <a:pt x="103372" y="494598"/>
                  </a:lnTo>
                  <a:lnTo>
                    <a:pt x="117120" y="492778"/>
                  </a:lnTo>
                  <a:lnTo>
                    <a:pt x="121536" y="490458"/>
                  </a:lnTo>
                  <a:lnTo>
                    <a:pt x="129869" y="488637"/>
                  </a:lnTo>
                  <a:lnTo>
                    <a:pt x="138178" y="485520"/>
                  </a:lnTo>
                  <a:lnTo>
                    <a:pt x="140773" y="483450"/>
                  </a:lnTo>
                  <a:lnTo>
                    <a:pt x="143617" y="483175"/>
                  </a:lnTo>
                  <a:lnTo>
                    <a:pt x="144141" y="485245"/>
                  </a:lnTo>
                  <a:lnTo>
                    <a:pt x="146736" y="488887"/>
                  </a:lnTo>
                  <a:lnTo>
                    <a:pt x="149606" y="490458"/>
                  </a:lnTo>
                  <a:lnTo>
                    <a:pt x="152201" y="493575"/>
                  </a:lnTo>
                  <a:lnTo>
                    <a:pt x="152450" y="495396"/>
                  </a:lnTo>
                  <a:lnTo>
                    <a:pt x="158687" y="489660"/>
                  </a:lnTo>
                  <a:lnTo>
                    <a:pt x="158687" y="485520"/>
                  </a:lnTo>
                  <a:lnTo>
                    <a:pt x="153223" y="480581"/>
                  </a:lnTo>
                  <a:lnTo>
                    <a:pt x="155319" y="479284"/>
                  </a:lnTo>
                  <a:lnTo>
                    <a:pt x="157390" y="480831"/>
                  </a:lnTo>
                  <a:lnTo>
                    <a:pt x="158687" y="484472"/>
                  </a:lnTo>
                  <a:lnTo>
                    <a:pt x="161033" y="483699"/>
                  </a:lnTo>
                  <a:lnTo>
                    <a:pt x="159985" y="480831"/>
                  </a:lnTo>
                  <a:lnTo>
                    <a:pt x="159985" y="475643"/>
                  </a:lnTo>
                  <a:lnTo>
                    <a:pt x="157141" y="473822"/>
                  </a:lnTo>
                  <a:lnTo>
                    <a:pt x="156616" y="470704"/>
                  </a:lnTo>
                  <a:lnTo>
                    <a:pt x="161557" y="474097"/>
                  </a:lnTo>
                  <a:lnTo>
                    <a:pt x="164151" y="472800"/>
                  </a:lnTo>
                  <a:lnTo>
                    <a:pt x="162580" y="466564"/>
                  </a:lnTo>
                  <a:lnTo>
                    <a:pt x="158438" y="465766"/>
                  </a:lnTo>
                  <a:lnTo>
                    <a:pt x="153747" y="469931"/>
                  </a:lnTo>
                  <a:lnTo>
                    <a:pt x="147784" y="462150"/>
                  </a:lnTo>
                  <a:lnTo>
                    <a:pt x="148033" y="456688"/>
                  </a:lnTo>
                  <a:lnTo>
                    <a:pt x="141547" y="452523"/>
                  </a:lnTo>
                  <a:lnTo>
                    <a:pt x="141297" y="448108"/>
                  </a:lnTo>
                  <a:lnTo>
                    <a:pt x="143118" y="446287"/>
                  </a:lnTo>
                  <a:lnTo>
                    <a:pt x="145438" y="445514"/>
                  </a:lnTo>
                  <a:lnTo>
                    <a:pt x="147534" y="446562"/>
                  </a:lnTo>
                  <a:lnTo>
                    <a:pt x="149082" y="448881"/>
                  </a:lnTo>
                  <a:lnTo>
                    <a:pt x="151152" y="448382"/>
                  </a:lnTo>
                  <a:lnTo>
                    <a:pt x="150903" y="444491"/>
                  </a:lnTo>
                  <a:lnTo>
                    <a:pt x="155070" y="444741"/>
                  </a:lnTo>
                  <a:lnTo>
                    <a:pt x="158163" y="442396"/>
                  </a:lnTo>
                  <a:lnTo>
                    <a:pt x="154795" y="440326"/>
                  </a:lnTo>
                  <a:lnTo>
                    <a:pt x="152201" y="437458"/>
                  </a:lnTo>
                  <a:lnTo>
                    <a:pt x="150129" y="437458"/>
                  </a:lnTo>
                  <a:lnTo>
                    <a:pt x="151951" y="431497"/>
                  </a:lnTo>
                  <a:lnTo>
                    <a:pt x="155070" y="429153"/>
                  </a:lnTo>
                  <a:lnTo>
                    <a:pt x="155593" y="421895"/>
                  </a:lnTo>
                  <a:lnTo>
                    <a:pt x="161557" y="420847"/>
                  </a:lnTo>
                  <a:lnTo>
                    <a:pt x="167270" y="421895"/>
                  </a:lnTo>
                  <a:lnTo>
                    <a:pt x="176627" y="421895"/>
                  </a:lnTo>
                  <a:lnTo>
                    <a:pt x="178972" y="418777"/>
                  </a:lnTo>
                  <a:lnTo>
                    <a:pt x="182340" y="419026"/>
                  </a:lnTo>
                  <a:lnTo>
                    <a:pt x="185709" y="417206"/>
                  </a:lnTo>
                  <a:lnTo>
                    <a:pt x="190125" y="416183"/>
                  </a:lnTo>
                  <a:lnTo>
                    <a:pt x="193518" y="413839"/>
                  </a:lnTo>
                  <a:lnTo>
                    <a:pt x="195839" y="410721"/>
                  </a:lnTo>
                  <a:lnTo>
                    <a:pt x="202351" y="404735"/>
                  </a:lnTo>
                  <a:lnTo>
                    <a:pt x="207017" y="407604"/>
                  </a:lnTo>
                  <a:lnTo>
                    <a:pt x="209886" y="405533"/>
                  </a:lnTo>
                  <a:lnTo>
                    <a:pt x="213005" y="405010"/>
                  </a:lnTo>
                  <a:lnTo>
                    <a:pt x="224158" y="406307"/>
                  </a:lnTo>
                  <a:lnTo>
                    <a:pt x="226503" y="403962"/>
                  </a:lnTo>
                  <a:lnTo>
                    <a:pt x="226753" y="399822"/>
                  </a:lnTo>
                  <a:lnTo>
                    <a:pt x="232217" y="398774"/>
                  </a:lnTo>
                  <a:lnTo>
                    <a:pt x="237930" y="394884"/>
                  </a:lnTo>
                  <a:lnTo>
                    <a:pt x="234288" y="378522"/>
                  </a:lnTo>
                  <a:lnTo>
                    <a:pt x="230919" y="365004"/>
                  </a:lnTo>
                  <a:lnTo>
                    <a:pt x="228075" y="359293"/>
                  </a:lnTo>
                  <a:lnTo>
                    <a:pt x="223135" y="356699"/>
                  </a:lnTo>
                  <a:lnTo>
                    <a:pt x="222336" y="351511"/>
                  </a:lnTo>
                  <a:lnTo>
                    <a:pt x="224158" y="349965"/>
                  </a:lnTo>
                  <a:lnTo>
                    <a:pt x="227800" y="348643"/>
                  </a:lnTo>
                  <a:lnTo>
                    <a:pt x="233265" y="343979"/>
                  </a:lnTo>
                  <a:lnTo>
                    <a:pt x="235086" y="343455"/>
                  </a:lnTo>
                  <a:lnTo>
                    <a:pt x="241299" y="344502"/>
                  </a:lnTo>
                  <a:lnTo>
                    <a:pt x="245989" y="344228"/>
                  </a:lnTo>
                  <a:lnTo>
                    <a:pt x="250656" y="345276"/>
                  </a:lnTo>
                  <a:lnTo>
                    <a:pt x="255346" y="345276"/>
                  </a:lnTo>
                  <a:lnTo>
                    <a:pt x="262607" y="344502"/>
                  </a:lnTo>
                  <a:lnTo>
                    <a:pt x="267023" y="344502"/>
                  </a:lnTo>
                  <a:lnTo>
                    <a:pt x="273535" y="343979"/>
                  </a:lnTo>
                  <a:lnTo>
                    <a:pt x="277677" y="352558"/>
                  </a:lnTo>
                  <a:lnTo>
                    <a:pt x="282368" y="362161"/>
                  </a:lnTo>
                  <a:lnTo>
                    <a:pt x="287283" y="370217"/>
                  </a:lnTo>
                  <a:lnTo>
                    <a:pt x="299234" y="389696"/>
                  </a:lnTo>
                  <a:lnTo>
                    <a:pt x="305222" y="388124"/>
                  </a:lnTo>
                  <a:lnTo>
                    <a:pt x="310162" y="387626"/>
                  </a:lnTo>
                  <a:lnTo>
                    <a:pt x="318221" y="387351"/>
                  </a:lnTo>
                  <a:lnTo>
                    <a:pt x="323137" y="386054"/>
                  </a:lnTo>
                  <a:lnTo>
                    <a:pt x="326530" y="384757"/>
                  </a:lnTo>
                  <a:lnTo>
                    <a:pt x="328601" y="382937"/>
                  </a:lnTo>
                  <a:lnTo>
                    <a:pt x="329374" y="377749"/>
                  </a:lnTo>
                  <a:lnTo>
                    <a:pt x="328601" y="373060"/>
                  </a:lnTo>
                  <a:lnTo>
                    <a:pt x="333791" y="370217"/>
                  </a:lnTo>
                  <a:lnTo>
                    <a:pt x="334589" y="370741"/>
                  </a:lnTo>
                  <a:lnTo>
                    <a:pt x="342124" y="366052"/>
                  </a:lnTo>
                  <a:lnTo>
                    <a:pt x="348087" y="363458"/>
                  </a:lnTo>
                  <a:lnTo>
                    <a:pt x="353552" y="355926"/>
                  </a:lnTo>
                  <a:lnTo>
                    <a:pt x="356671" y="353855"/>
                  </a:lnTo>
                  <a:lnTo>
                    <a:pt x="366800" y="344253"/>
                  </a:lnTo>
                  <a:lnTo>
                    <a:pt x="369395" y="338267"/>
                  </a:lnTo>
                  <a:lnTo>
                    <a:pt x="367824" y="336447"/>
                  </a:lnTo>
                  <a:lnTo>
                    <a:pt x="361586" y="329688"/>
                  </a:lnTo>
                  <a:lnTo>
                    <a:pt x="357968" y="323976"/>
                  </a:lnTo>
                  <a:lnTo>
                    <a:pt x="357693" y="317491"/>
                  </a:lnTo>
                  <a:lnTo>
                    <a:pt x="356671" y="314374"/>
                  </a:lnTo>
                  <a:lnTo>
                    <a:pt x="352778" y="309959"/>
                  </a:lnTo>
                  <a:lnTo>
                    <a:pt x="355373" y="306318"/>
                  </a:lnTo>
                  <a:lnTo>
                    <a:pt x="357968" y="303998"/>
                  </a:lnTo>
                  <a:lnTo>
                    <a:pt x="358217" y="298786"/>
                  </a:lnTo>
                  <a:lnTo>
                    <a:pt x="361586" y="294895"/>
                  </a:lnTo>
                  <a:lnTo>
                    <a:pt x="364979" y="293872"/>
                  </a:lnTo>
                  <a:lnTo>
                    <a:pt x="365752" y="291004"/>
                  </a:lnTo>
                  <a:lnTo>
                    <a:pt x="370942" y="290231"/>
                  </a:lnTo>
                  <a:lnTo>
                    <a:pt x="380049" y="281402"/>
                  </a:lnTo>
                  <a:lnTo>
                    <a:pt x="383692" y="280354"/>
                  </a:lnTo>
                  <a:lnTo>
                    <a:pt x="388608" y="275416"/>
                  </a:lnTo>
                  <a:lnTo>
                    <a:pt x="390179" y="276463"/>
                  </a:lnTo>
                  <a:lnTo>
                    <a:pt x="396142" y="270752"/>
                  </a:lnTo>
                  <a:lnTo>
                    <a:pt x="402654" y="266586"/>
                  </a:lnTo>
                  <a:lnTo>
                    <a:pt x="406297" y="263743"/>
                  </a:lnTo>
                  <a:lnTo>
                    <a:pt x="410963" y="263469"/>
                  </a:lnTo>
                  <a:lnTo>
                    <a:pt x="417201" y="264516"/>
                  </a:lnTo>
                  <a:lnTo>
                    <a:pt x="420844" y="266063"/>
                  </a:lnTo>
                  <a:lnTo>
                    <a:pt x="423164" y="269180"/>
                  </a:lnTo>
                  <a:lnTo>
                    <a:pt x="422141" y="274642"/>
                  </a:lnTo>
                  <a:lnTo>
                    <a:pt x="423439" y="278808"/>
                  </a:lnTo>
                  <a:lnTo>
                    <a:pt x="426283" y="282424"/>
                  </a:lnTo>
                  <a:lnTo>
                    <a:pt x="429676" y="284519"/>
                  </a:lnTo>
                  <a:lnTo>
                    <a:pt x="434342" y="285542"/>
                  </a:lnTo>
                  <a:lnTo>
                    <a:pt x="438234" y="288136"/>
                  </a:lnTo>
                  <a:lnTo>
                    <a:pt x="440579" y="288136"/>
                  </a:lnTo>
                  <a:lnTo>
                    <a:pt x="443948" y="285292"/>
                  </a:lnTo>
                  <a:lnTo>
                    <a:pt x="445769" y="289956"/>
                  </a:lnTo>
                  <a:lnTo>
                    <a:pt x="448364" y="292825"/>
                  </a:lnTo>
                  <a:lnTo>
                    <a:pt x="447341" y="294371"/>
                  </a:lnTo>
                  <a:lnTo>
                    <a:pt x="440829" y="296192"/>
                  </a:lnTo>
                  <a:lnTo>
                    <a:pt x="440305" y="298786"/>
                  </a:lnTo>
                  <a:lnTo>
                    <a:pt x="446817" y="298786"/>
                  </a:lnTo>
                  <a:lnTo>
                    <a:pt x="447840" y="299584"/>
                  </a:lnTo>
                  <a:lnTo>
                    <a:pt x="447067" y="304522"/>
                  </a:lnTo>
                  <a:lnTo>
                    <a:pt x="447591" y="307889"/>
                  </a:lnTo>
                  <a:lnTo>
                    <a:pt x="446043" y="309435"/>
                  </a:lnTo>
                  <a:lnTo>
                    <a:pt x="443174" y="310483"/>
                  </a:lnTo>
                  <a:lnTo>
                    <a:pt x="440579" y="309435"/>
                  </a:lnTo>
                  <a:lnTo>
                    <a:pt x="440579" y="305295"/>
                  </a:lnTo>
                  <a:lnTo>
                    <a:pt x="438234" y="306592"/>
                  </a:lnTo>
                  <a:lnTo>
                    <a:pt x="438758" y="309959"/>
                  </a:lnTo>
                  <a:lnTo>
                    <a:pt x="440055" y="312029"/>
                  </a:lnTo>
                  <a:lnTo>
                    <a:pt x="444222" y="314897"/>
                  </a:lnTo>
                  <a:lnTo>
                    <a:pt x="455126" y="320360"/>
                  </a:lnTo>
                  <a:lnTo>
                    <a:pt x="457197" y="320858"/>
                  </a:lnTo>
                  <a:lnTo>
                    <a:pt x="462661" y="320085"/>
                  </a:lnTo>
                  <a:lnTo>
                    <a:pt x="464731" y="319038"/>
                  </a:lnTo>
                  <a:lnTo>
                    <a:pt x="463434" y="316718"/>
                  </a:lnTo>
                  <a:lnTo>
                    <a:pt x="462661" y="312029"/>
                  </a:lnTo>
                  <a:lnTo>
                    <a:pt x="463684" y="310483"/>
                  </a:lnTo>
                  <a:lnTo>
                    <a:pt x="456947" y="301654"/>
                  </a:lnTo>
                  <a:lnTo>
                    <a:pt x="457721" y="299559"/>
                  </a:lnTo>
                  <a:lnTo>
                    <a:pt x="459542" y="298262"/>
                  </a:lnTo>
                  <a:lnTo>
                    <a:pt x="460839" y="295668"/>
                  </a:lnTo>
                  <a:lnTo>
                    <a:pt x="464482" y="294122"/>
                  </a:lnTo>
                  <a:lnTo>
                    <a:pt x="469672" y="295668"/>
                  </a:lnTo>
                  <a:lnTo>
                    <a:pt x="473040" y="295419"/>
                  </a:lnTo>
                  <a:lnTo>
                    <a:pt x="473839" y="293348"/>
                  </a:lnTo>
                  <a:lnTo>
                    <a:pt x="477731" y="292550"/>
                  </a:lnTo>
                  <a:lnTo>
                    <a:pt x="487861" y="298536"/>
                  </a:lnTo>
                  <a:lnTo>
                    <a:pt x="488360" y="300357"/>
                  </a:lnTo>
                  <a:lnTo>
                    <a:pt x="494348" y="304247"/>
                  </a:lnTo>
                  <a:lnTo>
                    <a:pt x="497467" y="301654"/>
                  </a:lnTo>
                  <a:lnTo>
                    <a:pt x="499014" y="301654"/>
                  </a:lnTo>
                  <a:lnTo>
                    <a:pt x="499288" y="309685"/>
                  </a:lnTo>
                  <a:lnTo>
                    <a:pt x="504228" y="309959"/>
                  </a:lnTo>
                  <a:lnTo>
                    <a:pt x="518251" y="308911"/>
                  </a:lnTo>
                  <a:lnTo>
                    <a:pt x="530202" y="307615"/>
                  </a:lnTo>
                  <a:lnTo>
                    <a:pt x="562413" y="320609"/>
                  </a:lnTo>
                  <a:lnTo>
                    <a:pt x="567079" y="323452"/>
                  </a:lnTo>
                  <a:lnTo>
                    <a:pt x="573591" y="329438"/>
                  </a:lnTo>
                  <a:lnTo>
                    <a:pt x="577733" y="330735"/>
                  </a:lnTo>
                  <a:lnTo>
                    <a:pt x="582948" y="333329"/>
                  </a:lnTo>
                  <a:lnTo>
                    <a:pt x="588138" y="336970"/>
                  </a:lnTo>
                  <a:lnTo>
                    <a:pt x="595922" y="339564"/>
                  </a:lnTo>
                  <a:lnTo>
                    <a:pt x="597993" y="337993"/>
                  </a:lnTo>
                  <a:lnTo>
                    <a:pt x="594899" y="332805"/>
                  </a:lnTo>
                  <a:lnTo>
                    <a:pt x="598517" y="328141"/>
                  </a:lnTo>
                  <a:lnTo>
                    <a:pt x="601910" y="327867"/>
                  </a:lnTo>
                  <a:lnTo>
                    <a:pt x="605029" y="324500"/>
                  </a:lnTo>
                  <a:lnTo>
                    <a:pt x="604505" y="322953"/>
                  </a:lnTo>
                  <a:lnTo>
                    <a:pt x="609969" y="321382"/>
                  </a:lnTo>
                  <a:lnTo>
                    <a:pt x="614885" y="322953"/>
                  </a:lnTo>
                  <a:lnTo>
                    <a:pt x="616456" y="326321"/>
                  </a:lnTo>
                  <a:lnTo>
                    <a:pt x="619575" y="327867"/>
                  </a:lnTo>
                  <a:lnTo>
                    <a:pt x="625039" y="326570"/>
                  </a:lnTo>
                  <a:lnTo>
                    <a:pt x="627360" y="322155"/>
                  </a:lnTo>
                  <a:lnTo>
                    <a:pt x="632300" y="319038"/>
                  </a:lnTo>
                  <a:lnTo>
                    <a:pt x="633348" y="316718"/>
                  </a:lnTo>
                  <a:lnTo>
                    <a:pt x="635419" y="315421"/>
                  </a:lnTo>
                  <a:lnTo>
                    <a:pt x="633597" y="311007"/>
                  </a:lnTo>
                  <a:lnTo>
                    <a:pt x="634895" y="304497"/>
                  </a:lnTo>
                  <a:lnTo>
                    <a:pt x="632574" y="297489"/>
                  </a:lnTo>
                  <a:lnTo>
                    <a:pt x="631003" y="294371"/>
                  </a:lnTo>
                  <a:lnTo>
                    <a:pt x="631526" y="290730"/>
                  </a:lnTo>
                  <a:lnTo>
                    <a:pt x="629955" y="284245"/>
                  </a:lnTo>
                  <a:lnTo>
                    <a:pt x="631526" y="275939"/>
                  </a:lnTo>
                  <a:lnTo>
                    <a:pt x="632549" y="273595"/>
                  </a:lnTo>
                  <a:lnTo>
                    <a:pt x="632824" y="267883"/>
                  </a:lnTo>
                  <a:lnTo>
                    <a:pt x="628408" y="265539"/>
                  </a:lnTo>
                  <a:lnTo>
                    <a:pt x="626062" y="263219"/>
                  </a:lnTo>
                  <a:lnTo>
                    <a:pt x="619301" y="259578"/>
                  </a:lnTo>
                  <a:lnTo>
                    <a:pt x="608647" y="253093"/>
                  </a:lnTo>
                  <a:lnTo>
                    <a:pt x="609695" y="252046"/>
                  </a:lnTo>
                  <a:lnTo>
                    <a:pt x="606576" y="249701"/>
                  </a:lnTo>
                  <a:lnTo>
                    <a:pt x="606052" y="245811"/>
                  </a:lnTo>
                  <a:lnTo>
                    <a:pt x="606851" y="243740"/>
                  </a:lnTo>
                  <a:lnTo>
                    <a:pt x="609445" y="242693"/>
                  </a:lnTo>
                  <a:lnTo>
                    <a:pt x="610742" y="240348"/>
                  </a:lnTo>
                  <a:lnTo>
                    <a:pt x="609171" y="236981"/>
                  </a:lnTo>
                  <a:lnTo>
                    <a:pt x="608672" y="234387"/>
                  </a:lnTo>
                  <a:lnTo>
                    <a:pt x="610493" y="234113"/>
                  </a:lnTo>
                  <a:lnTo>
                    <a:pt x="609695" y="225558"/>
                  </a:lnTo>
                  <a:lnTo>
                    <a:pt x="619326" y="226606"/>
                  </a:lnTo>
                  <a:lnTo>
                    <a:pt x="616456" y="215432"/>
                  </a:lnTo>
                  <a:lnTo>
                    <a:pt x="612813" y="213088"/>
                  </a:lnTo>
                  <a:lnTo>
                    <a:pt x="608921" y="206853"/>
                  </a:lnTo>
                  <a:lnTo>
                    <a:pt x="607100" y="207900"/>
                  </a:lnTo>
                  <a:lnTo>
                    <a:pt x="601386" y="198797"/>
                  </a:lnTo>
                  <a:lnTo>
                    <a:pt x="600363" y="199320"/>
                  </a:lnTo>
                  <a:lnTo>
                    <a:pt x="597743" y="196477"/>
                  </a:lnTo>
                  <a:lnTo>
                    <a:pt x="595423" y="189468"/>
                  </a:lnTo>
                  <a:lnTo>
                    <a:pt x="591780" y="191015"/>
                  </a:lnTo>
                  <a:lnTo>
                    <a:pt x="588911" y="193359"/>
                  </a:lnTo>
                  <a:lnTo>
                    <a:pt x="585792" y="194407"/>
                  </a:lnTo>
                  <a:lnTo>
                    <a:pt x="584769" y="187124"/>
                  </a:lnTo>
                  <a:lnTo>
                    <a:pt x="583197" y="183483"/>
                  </a:lnTo>
                  <a:lnTo>
                    <a:pt x="581375" y="181937"/>
                  </a:lnTo>
                  <a:lnTo>
                    <a:pt x="575662" y="180640"/>
                  </a:lnTo>
                  <a:lnTo>
                    <a:pt x="573591" y="178545"/>
                  </a:lnTo>
                  <a:lnTo>
                    <a:pt x="568925" y="179068"/>
                  </a:lnTo>
                  <a:lnTo>
                    <a:pt x="566056" y="180889"/>
                  </a:lnTo>
                  <a:lnTo>
                    <a:pt x="560592" y="183233"/>
                  </a:lnTo>
                  <a:lnTo>
                    <a:pt x="557223" y="183233"/>
                  </a:lnTo>
                  <a:lnTo>
                    <a:pt x="552558" y="184007"/>
                  </a:lnTo>
                  <a:lnTo>
                    <a:pt x="548391" y="179841"/>
                  </a:lnTo>
                  <a:lnTo>
                    <a:pt x="552283" y="178819"/>
                  </a:lnTo>
                  <a:lnTo>
                    <a:pt x="548391" y="172584"/>
                  </a:lnTo>
                  <a:lnTo>
                    <a:pt x="544224" y="165301"/>
                  </a:lnTo>
                  <a:lnTo>
                    <a:pt x="539309" y="159065"/>
                  </a:lnTo>
                  <a:lnTo>
                    <a:pt x="538261" y="158567"/>
                  </a:lnTo>
                  <a:lnTo>
                    <a:pt x="522941" y="159863"/>
                  </a:lnTo>
                  <a:lnTo>
                    <a:pt x="522417" y="158567"/>
                  </a:lnTo>
                  <a:lnTo>
                    <a:pt x="524763" y="146620"/>
                  </a:lnTo>
                  <a:lnTo>
                    <a:pt x="540607" y="148166"/>
                  </a:lnTo>
                  <a:lnTo>
                    <a:pt x="542678" y="147143"/>
                  </a:lnTo>
                  <a:lnTo>
                    <a:pt x="545547" y="149463"/>
                  </a:lnTo>
                  <a:lnTo>
                    <a:pt x="548666" y="149737"/>
                  </a:lnTo>
                  <a:lnTo>
                    <a:pt x="553331" y="151034"/>
                  </a:lnTo>
                  <a:lnTo>
                    <a:pt x="556450" y="147393"/>
                  </a:lnTo>
                  <a:lnTo>
                    <a:pt x="559045" y="145572"/>
                  </a:lnTo>
                  <a:lnTo>
                    <a:pt x="562413" y="145572"/>
                  </a:lnTo>
                  <a:lnTo>
                    <a:pt x="562413" y="142205"/>
                  </a:lnTo>
                  <a:lnTo>
                    <a:pt x="564759" y="140385"/>
                  </a:lnTo>
                  <a:lnTo>
                    <a:pt x="563212" y="137267"/>
                  </a:lnTo>
                  <a:lnTo>
                    <a:pt x="564235" y="135970"/>
                  </a:lnTo>
                  <a:lnTo>
                    <a:pt x="568152" y="136219"/>
                  </a:lnTo>
                  <a:lnTo>
                    <a:pt x="570472" y="132079"/>
                  </a:lnTo>
                  <a:lnTo>
                    <a:pt x="569973" y="130782"/>
                  </a:lnTo>
                  <a:lnTo>
                    <a:pt x="566331" y="127914"/>
                  </a:lnTo>
                  <a:lnTo>
                    <a:pt x="578806" y="122452"/>
                  </a:lnTo>
                  <a:lnTo>
                    <a:pt x="576186" y="119858"/>
                  </a:lnTo>
                  <a:lnTo>
                    <a:pt x="575412" y="117264"/>
                  </a:lnTo>
                  <a:lnTo>
                    <a:pt x="585019" y="113373"/>
                  </a:lnTo>
                  <a:lnTo>
                    <a:pt x="589185" y="111029"/>
                  </a:lnTo>
                  <a:lnTo>
                    <a:pt x="602958" y="106888"/>
                  </a:lnTo>
                  <a:lnTo>
                    <a:pt x="606326" y="105841"/>
                  </a:lnTo>
                  <a:lnTo>
                    <a:pt x="606326" y="101950"/>
                  </a:lnTo>
                  <a:lnTo>
                    <a:pt x="608422" y="101152"/>
                  </a:lnTo>
                  <a:lnTo>
                    <a:pt x="612315" y="102973"/>
                  </a:lnTo>
                  <a:lnTo>
                    <a:pt x="612564" y="106091"/>
                  </a:lnTo>
                  <a:lnTo>
                    <a:pt x="614136" y="105841"/>
                  </a:lnTo>
                  <a:lnTo>
                    <a:pt x="616731" y="102724"/>
                  </a:lnTo>
                  <a:lnTo>
                    <a:pt x="616207" y="97012"/>
                  </a:lnTo>
                  <a:lnTo>
                    <a:pt x="620872" y="88956"/>
                  </a:lnTo>
                  <a:lnTo>
                    <a:pt x="624790" y="84791"/>
                  </a:lnTo>
                  <a:lnTo>
                    <a:pt x="629730" y="83244"/>
                  </a:lnTo>
                  <a:lnTo>
                    <a:pt x="633348" y="80127"/>
                  </a:lnTo>
                  <a:lnTo>
                    <a:pt x="633872" y="77782"/>
                  </a:lnTo>
                  <a:lnTo>
                    <a:pt x="638039" y="72345"/>
                  </a:lnTo>
                  <a:lnTo>
                    <a:pt x="638039" y="69751"/>
                  </a:lnTo>
                  <a:lnTo>
                    <a:pt x="639062" y="65337"/>
                  </a:lnTo>
                  <a:lnTo>
                    <a:pt x="627884" y="64015"/>
                  </a:lnTo>
                  <a:lnTo>
                    <a:pt x="629455" y="60922"/>
                  </a:lnTo>
                  <a:lnTo>
                    <a:pt x="631003" y="60922"/>
                  </a:lnTo>
                  <a:lnTo>
                    <a:pt x="632824" y="57530"/>
                  </a:lnTo>
                  <a:lnTo>
                    <a:pt x="636217" y="54413"/>
                  </a:lnTo>
                  <a:lnTo>
                    <a:pt x="641407" y="51045"/>
                  </a:lnTo>
                  <a:lnTo>
                    <a:pt x="647644" y="48975"/>
                  </a:lnTo>
                  <a:lnTo>
                    <a:pt x="649192" y="46107"/>
                  </a:lnTo>
                  <a:lnTo>
                    <a:pt x="654905" y="44561"/>
                  </a:lnTo>
                  <a:lnTo>
                    <a:pt x="656477" y="40146"/>
                  </a:lnTo>
                  <a:lnTo>
                    <a:pt x="658024" y="38575"/>
                  </a:lnTo>
                  <a:lnTo>
                    <a:pt x="661417" y="40146"/>
                  </a:lnTo>
                  <a:lnTo>
                    <a:pt x="668952" y="40146"/>
                  </a:lnTo>
                  <a:lnTo>
                    <a:pt x="671797" y="41692"/>
                  </a:lnTo>
                  <a:lnTo>
                    <a:pt x="673618" y="44561"/>
                  </a:lnTo>
                  <a:lnTo>
                    <a:pt x="678559" y="46880"/>
                  </a:lnTo>
                  <a:lnTo>
                    <a:pt x="680629" y="48452"/>
                  </a:lnTo>
                  <a:lnTo>
                    <a:pt x="687116" y="44037"/>
                  </a:lnTo>
                  <a:lnTo>
                    <a:pt x="693878" y="42466"/>
                  </a:lnTo>
                  <a:lnTo>
                    <a:pt x="701937" y="41443"/>
                  </a:lnTo>
                  <a:lnTo>
                    <a:pt x="704282" y="42989"/>
                  </a:lnTo>
                  <a:lnTo>
                    <a:pt x="708948" y="39348"/>
                  </a:lnTo>
                  <a:lnTo>
                    <a:pt x="711019" y="40919"/>
                  </a:lnTo>
                  <a:lnTo>
                    <a:pt x="714412" y="39622"/>
                  </a:lnTo>
                  <a:lnTo>
                    <a:pt x="718055" y="37527"/>
                  </a:lnTo>
                  <a:lnTo>
                    <a:pt x="719851" y="35208"/>
                  </a:lnTo>
                  <a:lnTo>
                    <a:pt x="722471" y="33636"/>
                  </a:lnTo>
                  <a:lnTo>
                    <a:pt x="727137" y="25082"/>
                  </a:lnTo>
                  <a:lnTo>
                    <a:pt x="723769" y="22737"/>
                  </a:lnTo>
                  <a:lnTo>
                    <a:pt x="720126" y="21690"/>
                  </a:lnTo>
                  <a:lnTo>
                    <a:pt x="730505" y="18572"/>
                  </a:lnTo>
                  <a:lnTo>
                    <a:pt x="733624" y="17026"/>
                  </a:lnTo>
                  <a:lnTo>
                    <a:pt x="738040" y="13634"/>
                  </a:lnTo>
                  <a:lnTo>
                    <a:pt x="744029" y="7922"/>
                  </a:lnTo>
                  <a:lnTo>
                    <a:pt x="749992" y="4555"/>
                  </a:lnTo>
                  <a:lnTo>
                    <a:pt x="754408" y="1438"/>
                  </a:lnTo>
                  <a:lnTo>
                    <a:pt x="757802" y="-383"/>
                  </a:lnTo>
                  <a:lnTo>
                    <a:pt x="757003" y="3258"/>
                  </a:lnTo>
                  <a:lnTo>
                    <a:pt x="756753" y="14956"/>
                  </a:lnTo>
                  <a:lnTo>
                    <a:pt x="755706" y="20667"/>
                  </a:lnTo>
                  <a:lnTo>
                    <a:pt x="755456" y="24558"/>
                  </a:lnTo>
                  <a:lnTo>
                    <a:pt x="757527" y="36230"/>
                  </a:lnTo>
                  <a:lnTo>
                    <a:pt x="759623" y="42466"/>
                  </a:lnTo>
                  <a:lnTo>
                    <a:pt x="759623" y="51295"/>
                  </a:lnTo>
                  <a:lnTo>
                    <a:pt x="759099" y="52093"/>
                  </a:lnTo>
                  <a:lnTo>
                    <a:pt x="760921" y="56757"/>
                  </a:lnTo>
                  <a:lnTo>
                    <a:pt x="763765" y="60922"/>
                  </a:lnTo>
                  <a:lnTo>
                    <a:pt x="765861" y="67157"/>
                  </a:lnTo>
                  <a:lnTo>
                    <a:pt x="768980" y="70250"/>
                  </a:lnTo>
                  <a:lnTo>
                    <a:pt x="767158" y="73368"/>
                  </a:lnTo>
                  <a:lnTo>
                    <a:pt x="765586" y="79354"/>
                  </a:lnTo>
                  <a:lnTo>
                    <a:pt x="760396" y="84018"/>
                  </a:lnTo>
                  <a:lnTo>
                    <a:pt x="752337" y="87410"/>
                  </a:lnTo>
                  <a:lnTo>
                    <a:pt x="752337" y="90527"/>
                  </a:lnTo>
                  <a:lnTo>
                    <a:pt x="753635" y="93645"/>
                  </a:lnTo>
                  <a:lnTo>
                    <a:pt x="752862" y="99357"/>
                  </a:lnTo>
                  <a:lnTo>
                    <a:pt x="753635" y="101427"/>
                  </a:lnTo>
                  <a:lnTo>
                    <a:pt x="759099" y="107662"/>
                  </a:lnTo>
                  <a:lnTo>
                    <a:pt x="761170" y="106888"/>
                  </a:lnTo>
                  <a:lnTo>
                    <a:pt x="765337" y="109208"/>
                  </a:lnTo>
                  <a:lnTo>
                    <a:pt x="774169" y="111802"/>
                  </a:lnTo>
                  <a:lnTo>
                    <a:pt x="776764" y="115194"/>
                  </a:lnTo>
                  <a:lnTo>
                    <a:pt x="775192" y="116740"/>
                  </a:lnTo>
                  <a:lnTo>
                    <a:pt x="778311" y="122976"/>
                  </a:lnTo>
                  <a:lnTo>
                    <a:pt x="778311" y="126866"/>
                  </a:lnTo>
                  <a:lnTo>
                    <a:pt x="774419" y="131032"/>
                  </a:lnTo>
                  <a:lnTo>
                    <a:pt x="772597" y="136219"/>
                  </a:lnTo>
                  <a:lnTo>
                    <a:pt x="774169" y="139586"/>
                  </a:lnTo>
                  <a:lnTo>
                    <a:pt x="775990" y="144799"/>
                  </a:lnTo>
                  <a:lnTo>
                    <a:pt x="777537" y="144799"/>
                  </a:lnTo>
                  <a:lnTo>
                    <a:pt x="780656" y="139586"/>
                  </a:lnTo>
                  <a:lnTo>
                    <a:pt x="786120" y="140385"/>
                  </a:lnTo>
                  <a:lnTo>
                    <a:pt x="789239" y="139088"/>
                  </a:lnTo>
                  <a:lnTo>
                    <a:pt x="791560" y="139611"/>
                  </a:lnTo>
                  <a:lnTo>
                    <a:pt x="795976" y="138040"/>
                  </a:lnTo>
                  <a:lnTo>
                    <a:pt x="799094" y="137791"/>
                  </a:lnTo>
                  <a:lnTo>
                    <a:pt x="804808" y="135446"/>
                  </a:lnTo>
                  <a:lnTo>
                    <a:pt x="806630" y="133102"/>
                  </a:lnTo>
                  <a:lnTo>
                    <a:pt x="813641" y="134673"/>
                  </a:lnTo>
                  <a:lnTo>
                    <a:pt x="818332" y="135970"/>
                  </a:lnTo>
                  <a:lnTo>
                    <a:pt x="821451" y="138838"/>
                  </a:lnTo>
                  <a:lnTo>
                    <a:pt x="824295" y="139611"/>
                  </a:lnTo>
                  <a:lnTo>
                    <a:pt x="825867" y="141158"/>
                  </a:lnTo>
                  <a:lnTo>
                    <a:pt x="826640" y="145073"/>
                  </a:lnTo>
                  <a:lnTo>
                    <a:pt x="830807" y="146370"/>
                  </a:lnTo>
                  <a:lnTo>
                    <a:pt x="835224" y="149987"/>
                  </a:lnTo>
                  <a:lnTo>
                    <a:pt x="835997" y="150261"/>
                  </a:lnTo>
                  <a:lnTo>
                    <a:pt x="845353" y="156746"/>
                  </a:lnTo>
                  <a:lnTo>
                    <a:pt x="853138" y="157519"/>
                  </a:lnTo>
                  <a:lnTo>
                    <a:pt x="856007" y="158043"/>
                  </a:lnTo>
                  <a:lnTo>
                    <a:pt x="863268" y="160911"/>
                  </a:lnTo>
                  <a:lnTo>
                    <a:pt x="866661" y="163505"/>
                  </a:lnTo>
                  <a:lnTo>
                    <a:pt x="868981" y="166373"/>
                  </a:lnTo>
                  <a:lnTo>
                    <a:pt x="872624" y="174679"/>
                  </a:lnTo>
                  <a:lnTo>
                    <a:pt x="874970" y="174404"/>
                  </a:lnTo>
                  <a:lnTo>
                    <a:pt x="880683" y="175976"/>
                  </a:lnTo>
                  <a:lnTo>
                    <a:pt x="882754" y="179093"/>
                  </a:lnTo>
                  <a:lnTo>
                    <a:pt x="887445" y="180390"/>
                  </a:lnTo>
                  <a:lnTo>
                    <a:pt x="888992" y="182734"/>
                  </a:lnTo>
                  <a:lnTo>
                    <a:pt x="887445" y="186351"/>
                  </a:lnTo>
                  <a:lnTo>
                    <a:pt x="887694" y="188446"/>
                  </a:lnTo>
                  <a:lnTo>
                    <a:pt x="889765" y="193883"/>
                  </a:lnTo>
                  <a:lnTo>
                    <a:pt x="892884" y="193384"/>
                  </a:lnTo>
                  <a:lnTo>
                    <a:pt x="894456" y="194931"/>
                  </a:lnTo>
                  <a:lnTo>
                    <a:pt x="898099" y="197001"/>
                  </a:lnTo>
                  <a:lnTo>
                    <a:pt x="899122" y="199869"/>
                  </a:lnTo>
                  <a:lnTo>
                    <a:pt x="901717" y="201690"/>
                  </a:lnTo>
                  <a:lnTo>
                    <a:pt x="901991" y="203236"/>
                  </a:lnTo>
                  <a:lnTo>
                    <a:pt x="907954" y="206104"/>
                  </a:lnTo>
                  <a:lnTo>
                    <a:pt x="906932" y="209222"/>
                  </a:lnTo>
                  <a:lnTo>
                    <a:pt x="907705" y="212589"/>
                  </a:lnTo>
                  <a:lnTo>
                    <a:pt x="911872" y="213113"/>
                  </a:lnTo>
                  <a:lnTo>
                    <a:pt x="914716" y="210768"/>
                  </a:lnTo>
                  <a:lnTo>
                    <a:pt x="920180" y="210519"/>
                  </a:lnTo>
                  <a:lnTo>
                    <a:pt x="921727" y="206354"/>
                  </a:lnTo>
                  <a:lnTo>
                    <a:pt x="925370" y="203760"/>
                  </a:lnTo>
                  <a:lnTo>
                    <a:pt x="932381" y="202463"/>
                  </a:lnTo>
                  <a:lnTo>
                    <a:pt x="936797" y="200892"/>
                  </a:lnTo>
                  <a:lnTo>
                    <a:pt x="940440" y="203760"/>
                  </a:lnTo>
                  <a:lnTo>
                    <a:pt x="943808" y="204284"/>
                  </a:lnTo>
                  <a:lnTo>
                    <a:pt x="946927" y="203236"/>
                  </a:lnTo>
                  <a:lnTo>
                    <a:pt x="950320" y="203760"/>
                  </a:lnTo>
                  <a:lnTo>
                    <a:pt x="953439" y="201939"/>
                  </a:lnTo>
                  <a:lnTo>
                    <a:pt x="956533" y="201690"/>
                  </a:lnTo>
                  <a:lnTo>
                    <a:pt x="959927" y="197275"/>
                  </a:lnTo>
                  <a:lnTo>
                    <a:pt x="961224" y="197525"/>
                  </a:lnTo>
                  <a:lnTo>
                    <a:pt x="963818" y="195454"/>
                  </a:lnTo>
                  <a:lnTo>
                    <a:pt x="964343" y="197774"/>
                  </a:lnTo>
                  <a:lnTo>
                    <a:pt x="966663" y="202214"/>
                  </a:lnTo>
                  <a:lnTo>
                    <a:pt x="966413" y="217004"/>
                  </a:lnTo>
                  <a:lnTo>
                    <a:pt x="965890" y="219348"/>
                  </a:lnTo>
                  <a:lnTo>
                    <a:pt x="967187" y="221942"/>
                  </a:lnTo>
                  <a:lnTo>
                    <a:pt x="970581" y="225059"/>
                  </a:lnTo>
                  <a:lnTo>
                    <a:pt x="974223" y="226880"/>
                  </a:lnTo>
                  <a:lnTo>
                    <a:pt x="985650" y="229474"/>
                  </a:lnTo>
                  <a:lnTo>
                    <a:pt x="987721" y="232592"/>
                  </a:lnTo>
                  <a:lnTo>
                    <a:pt x="990067" y="233889"/>
                  </a:lnTo>
                  <a:lnTo>
                    <a:pt x="993709" y="234662"/>
                  </a:lnTo>
                  <a:lnTo>
                    <a:pt x="996554" y="234662"/>
                  </a:lnTo>
                  <a:lnTo>
                    <a:pt x="999423" y="237530"/>
                  </a:lnTo>
                  <a:lnTo>
                    <a:pt x="999922" y="240124"/>
                  </a:lnTo>
                  <a:lnTo>
                    <a:pt x="1002792" y="241670"/>
                  </a:lnTo>
                  <a:lnTo>
                    <a:pt x="999673" y="245062"/>
                  </a:lnTo>
                  <a:lnTo>
                    <a:pt x="995506" y="253093"/>
                  </a:lnTo>
                  <a:lnTo>
                    <a:pt x="985900" y="272049"/>
                  </a:lnTo>
                  <a:lnTo>
                    <a:pt x="986150" y="274144"/>
                  </a:lnTo>
                  <a:lnTo>
                    <a:pt x="991090" y="277511"/>
                  </a:lnTo>
                  <a:lnTo>
                    <a:pt x="998899" y="281925"/>
                  </a:lnTo>
                  <a:lnTo>
                    <a:pt x="1007732" y="291802"/>
                  </a:lnTo>
                  <a:lnTo>
                    <a:pt x="1011349" y="295942"/>
                  </a:lnTo>
                  <a:lnTo>
                    <a:pt x="1014992" y="299060"/>
                  </a:lnTo>
                  <a:lnTo>
                    <a:pt x="1018885" y="300631"/>
                  </a:lnTo>
                  <a:lnTo>
                    <a:pt x="1023301" y="301404"/>
                  </a:lnTo>
                  <a:lnTo>
                    <a:pt x="1027717" y="303225"/>
                  </a:lnTo>
                  <a:lnTo>
                    <a:pt x="1030312" y="306592"/>
                  </a:lnTo>
                  <a:lnTo>
                    <a:pt x="1033705" y="307390"/>
                  </a:lnTo>
                  <a:lnTo>
                    <a:pt x="1039943" y="306592"/>
                  </a:lnTo>
                  <a:lnTo>
                    <a:pt x="1043311" y="307639"/>
                  </a:lnTo>
                  <a:lnTo>
                    <a:pt x="1046954" y="309710"/>
                  </a:lnTo>
                  <a:lnTo>
                    <a:pt x="1052668" y="314124"/>
                  </a:lnTo>
                  <a:lnTo>
                    <a:pt x="1054215" y="319337"/>
                  </a:lnTo>
                  <a:lnTo>
                    <a:pt x="1058132" y="320883"/>
                  </a:lnTo>
                  <a:lnTo>
                    <a:pt x="1059679" y="322704"/>
                  </a:lnTo>
                  <a:lnTo>
                    <a:pt x="1060977" y="326595"/>
                  </a:lnTo>
                  <a:lnTo>
                    <a:pt x="1063047" y="328416"/>
                  </a:lnTo>
                  <a:lnTo>
                    <a:pt x="1071106" y="329987"/>
                  </a:lnTo>
                  <a:lnTo>
                    <a:pt x="1073452" y="329713"/>
                  </a:lnTo>
                  <a:lnTo>
                    <a:pt x="1075273" y="327642"/>
                  </a:lnTo>
                  <a:lnTo>
                    <a:pt x="1076571" y="329463"/>
                  </a:lnTo>
                  <a:lnTo>
                    <a:pt x="1079415" y="335948"/>
                  </a:lnTo>
                  <a:lnTo>
                    <a:pt x="1082284" y="337519"/>
                  </a:lnTo>
                  <a:lnTo>
                    <a:pt x="1087225" y="341135"/>
                  </a:lnTo>
                  <a:lnTo>
                    <a:pt x="1090344" y="341933"/>
                  </a:lnTo>
                  <a:lnTo>
                    <a:pt x="1100723" y="341933"/>
                  </a:lnTo>
                  <a:lnTo>
                    <a:pt x="1101771" y="344777"/>
                  </a:lnTo>
                  <a:lnTo>
                    <a:pt x="1101247" y="349191"/>
                  </a:lnTo>
                  <a:lnTo>
                    <a:pt x="1102045" y="350488"/>
                  </a:lnTo>
                  <a:lnTo>
                    <a:pt x="1110878" y="352060"/>
                  </a:lnTo>
                  <a:lnTo>
                    <a:pt x="1114770" y="355427"/>
                  </a:lnTo>
                  <a:lnTo>
                    <a:pt x="1118413" y="357771"/>
                  </a:lnTo>
                  <a:lnTo>
                    <a:pt x="1124126" y="363208"/>
                  </a:lnTo>
                  <a:lnTo>
                    <a:pt x="1127495" y="364780"/>
                  </a:lnTo>
                  <a:lnTo>
                    <a:pt x="1133982" y="366326"/>
                  </a:lnTo>
                  <a:lnTo>
                    <a:pt x="1135030" y="368421"/>
                  </a:lnTo>
                  <a:lnTo>
                    <a:pt x="1141791" y="369718"/>
                  </a:lnTo>
                  <a:lnTo>
                    <a:pt x="1144112" y="370741"/>
                  </a:lnTo>
                  <a:lnTo>
                    <a:pt x="1145684" y="377499"/>
                  </a:lnTo>
                  <a:lnTo>
                    <a:pt x="1145409" y="380093"/>
                  </a:lnTo>
                  <a:lnTo>
                    <a:pt x="1144112" y="383211"/>
                  </a:lnTo>
                  <a:lnTo>
                    <a:pt x="1146208" y="391791"/>
                  </a:lnTo>
                  <a:lnTo>
                    <a:pt x="1148528" y="396205"/>
                  </a:lnTo>
                  <a:lnTo>
                    <a:pt x="1146732" y="399847"/>
                  </a:lnTo>
                  <a:lnTo>
                    <a:pt x="1148528" y="402690"/>
                  </a:lnTo>
                  <a:lnTo>
                    <a:pt x="1155040" y="410746"/>
                  </a:lnTo>
                  <a:lnTo>
                    <a:pt x="1148803" y="422693"/>
                  </a:lnTo>
                  <a:lnTo>
                    <a:pt x="1147230" y="425037"/>
                  </a:lnTo>
                  <a:lnTo>
                    <a:pt x="1142565" y="435937"/>
                  </a:lnTo>
                  <a:lnTo>
                    <a:pt x="1140220" y="443195"/>
                  </a:lnTo>
                  <a:lnTo>
                    <a:pt x="1142814" y="445539"/>
                  </a:lnTo>
                  <a:lnTo>
                    <a:pt x="1140744" y="453844"/>
                  </a:lnTo>
                  <a:lnTo>
                    <a:pt x="1140993" y="462175"/>
                  </a:lnTo>
                  <a:lnTo>
                    <a:pt x="1139970" y="463721"/>
                  </a:lnTo>
                  <a:lnTo>
                    <a:pt x="1139970" y="467088"/>
                  </a:lnTo>
                  <a:lnTo>
                    <a:pt x="1133458" y="467612"/>
                  </a:lnTo>
                  <a:lnTo>
                    <a:pt x="1129566" y="461900"/>
                  </a:lnTo>
                  <a:lnTo>
                    <a:pt x="1124126" y="466564"/>
                  </a:lnTo>
                  <a:lnTo>
                    <a:pt x="1121507" y="467362"/>
                  </a:lnTo>
                  <a:lnTo>
                    <a:pt x="1121507" y="472026"/>
                  </a:lnTo>
                  <a:lnTo>
                    <a:pt x="1117365" y="472026"/>
                  </a:lnTo>
                  <a:lnTo>
                    <a:pt x="1109057" y="470979"/>
                  </a:lnTo>
                  <a:lnTo>
                    <a:pt x="1103343" y="469682"/>
                  </a:lnTo>
                  <a:lnTo>
                    <a:pt x="1094510" y="469432"/>
                  </a:lnTo>
                  <a:lnTo>
                    <a:pt x="1087225" y="469956"/>
                  </a:lnTo>
                  <a:lnTo>
                    <a:pt x="1083058" y="469158"/>
                  </a:lnTo>
                  <a:lnTo>
                    <a:pt x="1082035" y="473074"/>
                  </a:lnTo>
                  <a:lnTo>
                    <a:pt x="1084106" y="477489"/>
                  </a:lnTo>
                  <a:lnTo>
                    <a:pt x="1085677" y="479309"/>
                  </a:lnTo>
                  <a:lnTo>
                    <a:pt x="1088522" y="490209"/>
                  </a:lnTo>
                  <a:lnTo>
                    <a:pt x="1090593" y="493326"/>
                  </a:lnTo>
                  <a:lnTo>
                    <a:pt x="1091890" y="501631"/>
                  </a:lnTo>
                  <a:lnTo>
                    <a:pt x="1087749" y="502679"/>
                  </a:lnTo>
                  <a:lnTo>
                    <a:pt x="1084879" y="502155"/>
                  </a:lnTo>
                  <a:lnTo>
                    <a:pt x="1081511" y="506819"/>
                  </a:lnTo>
                  <a:lnTo>
                    <a:pt x="1078916" y="509438"/>
                  </a:lnTo>
                  <a:lnTo>
                    <a:pt x="1079415" y="510735"/>
                  </a:lnTo>
                  <a:lnTo>
                    <a:pt x="1076820" y="513853"/>
                  </a:lnTo>
                  <a:lnTo>
                    <a:pt x="1076321" y="515648"/>
                  </a:lnTo>
                  <a:lnTo>
                    <a:pt x="1060977" y="534878"/>
                  </a:lnTo>
                  <a:lnTo>
                    <a:pt x="1054489" y="538245"/>
                  </a:lnTo>
                  <a:lnTo>
                    <a:pt x="1051370" y="543956"/>
                  </a:lnTo>
                  <a:lnTo>
                    <a:pt x="1049299" y="549169"/>
                  </a:lnTo>
                  <a:lnTo>
                    <a:pt x="1052144" y="550716"/>
                  </a:lnTo>
                  <a:lnTo>
                    <a:pt x="1055013" y="551489"/>
                  </a:lnTo>
                  <a:lnTo>
                    <a:pt x="1062024" y="555654"/>
                  </a:lnTo>
                  <a:lnTo>
                    <a:pt x="1060727" y="557200"/>
                  </a:lnTo>
                  <a:lnTo>
                    <a:pt x="1061775" y="559295"/>
                  </a:lnTo>
                  <a:lnTo>
                    <a:pt x="1066191" y="561366"/>
                  </a:lnTo>
                  <a:lnTo>
                    <a:pt x="1078392" y="570195"/>
                  </a:lnTo>
                  <a:lnTo>
                    <a:pt x="1075797" y="574883"/>
                  </a:lnTo>
                  <a:lnTo>
                    <a:pt x="1073726" y="580071"/>
                  </a:lnTo>
                  <a:lnTo>
                    <a:pt x="1072154" y="582141"/>
                  </a:lnTo>
                  <a:lnTo>
                    <a:pt x="1081261" y="584486"/>
                  </a:lnTo>
                  <a:lnTo>
                    <a:pt x="1087474" y="575133"/>
                  </a:lnTo>
                  <a:lnTo>
                    <a:pt x="1089570" y="576430"/>
                  </a:lnTo>
                  <a:lnTo>
                    <a:pt x="1091391" y="579024"/>
                  </a:lnTo>
                  <a:lnTo>
                    <a:pt x="1093462" y="580844"/>
                  </a:lnTo>
                  <a:lnTo>
                    <a:pt x="1093712" y="583713"/>
                  </a:lnTo>
                  <a:lnTo>
                    <a:pt x="1092414" y="590447"/>
                  </a:lnTo>
                  <a:lnTo>
                    <a:pt x="1090094" y="591494"/>
                  </a:lnTo>
                  <a:lnTo>
                    <a:pt x="1087474" y="594612"/>
                  </a:lnTo>
                  <a:lnTo>
                    <a:pt x="1086176" y="598752"/>
                  </a:lnTo>
                  <a:lnTo>
                    <a:pt x="1079939" y="604489"/>
                  </a:lnTo>
                  <a:lnTo>
                    <a:pt x="1073452" y="608105"/>
                  </a:lnTo>
                  <a:lnTo>
                    <a:pt x="1067214" y="610449"/>
                  </a:lnTo>
                  <a:lnTo>
                    <a:pt x="1062024" y="613567"/>
                  </a:lnTo>
                  <a:lnTo>
                    <a:pt x="1059679" y="611996"/>
                  </a:lnTo>
                  <a:lnTo>
                    <a:pt x="1054489" y="624217"/>
                  </a:lnTo>
                  <a:lnTo>
                    <a:pt x="1052144" y="642399"/>
                  </a:lnTo>
                  <a:lnTo>
                    <a:pt x="1049823" y="649657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508" name="Free-form: Shape 3507">
              <a:extLst>
                <a:ext uri="{FF2B5EF4-FFF2-40B4-BE49-F238E27FC236}">
                  <a16:creationId xmlns:a16="http://schemas.microsoft.com/office/drawing/2014/main" id="{0207EF09-2D38-8B11-586D-9B50CB93B9B4}"/>
                </a:ext>
              </a:extLst>
            </p:cNvPr>
            <p:cNvSpPr/>
            <p:nvPr/>
          </p:nvSpPr>
          <p:spPr>
            <a:xfrm>
              <a:off x="3209874" y="3166442"/>
              <a:ext cx="272760" cy="194515"/>
            </a:xfrm>
            <a:custGeom>
              <a:avLst/>
              <a:gdLst>
                <a:gd name="connsiteX0" fmla="*/ 184137 w 272760"/>
                <a:gd name="connsiteY0" fmla="*/ 139611 h 194515"/>
                <a:gd name="connsiteX1" fmla="*/ 178947 w 272760"/>
                <a:gd name="connsiteY1" fmla="*/ 142978 h 194515"/>
                <a:gd name="connsiteX2" fmla="*/ 171661 w 272760"/>
                <a:gd name="connsiteY2" fmla="*/ 137018 h 194515"/>
                <a:gd name="connsiteX3" fmla="*/ 165699 w 272760"/>
                <a:gd name="connsiteY3" fmla="*/ 139088 h 194515"/>
                <a:gd name="connsiteX4" fmla="*/ 167769 w 272760"/>
                <a:gd name="connsiteY4" fmla="*/ 144550 h 194515"/>
                <a:gd name="connsiteX5" fmla="*/ 168543 w 272760"/>
                <a:gd name="connsiteY5" fmla="*/ 151034 h 194515"/>
                <a:gd name="connsiteX6" fmla="*/ 168044 w 272760"/>
                <a:gd name="connsiteY6" fmla="*/ 151807 h 194515"/>
                <a:gd name="connsiteX7" fmla="*/ 161531 w 272760"/>
                <a:gd name="connsiteY7" fmla="*/ 152331 h 194515"/>
                <a:gd name="connsiteX8" fmla="*/ 161032 w 272760"/>
                <a:gd name="connsiteY8" fmla="*/ 149737 h 194515"/>
                <a:gd name="connsiteX9" fmla="*/ 155568 w 272760"/>
                <a:gd name="connsiteY9" fmla="*/ 150261 h 194515"/>
                <a:gd name="connsiteX10" fmla="*/ 154795 w 272760"/>
                <a:gd name="connsiteY10" fmla="*/ 148166 h 194515"/>
                <a:gd name="connsiteX11" fmla="*/ 150902 w 272760"/>
                <a:gd name="connsiteY11" fmla="*/ 148964 h 194515"/>
                <a:gd name="connsiteX12" fmla="*/ 150379 w 272760"/>
                <a:gd name="connsiteY12" fmla="*/ 147143 h 194515"/>
                <a:gd name="connsiteX13" fmla="*/ 138952 w 272760"/>
                <a:gd name="connsiteY13" fmla="*/ 149463 h 194515"/>
                <a:gd name="connsiteX14" fmla="*/ 132189 w 272760"/>
                <a:gd name="connsiteY14" fmla="*/ 152855 h 194515"/>
                <a:gd name="connsiteX15" fmla="*/ 136855 w 272760"/>
                <a:gd name="connsiteY15" fmla="*/ 161160 h 194515"/>
                <a:gd name="connsiteX16" fmla="*/ 132963 w 272760"/>
                <a:gd name="connsiteY16" fmla="*/ 161934 h 194515"/>
                <a:gd name="connsiteX17" fmla="*/ 132189 w 272760"/>
                <a:gd name="connsiteY17" fmla="*/ 161160 h 194515"/>
                <a:gd name="connsiteX18" fmla="*/ 123607 w 272760"/>
                <a:gd name="connsiteY18" fmla="*/ 161684 h 194515"/>
                <a:gd name="connsiteX19" fmla="*/ 121785 w 272760"/>
                <a:gd name="connsiteY19" fmla="*/ 163231 h 194515"/>
                <a:gd name="connsiteX20" fmla="*/ 117644 w 272760"/>
                <a:gd name="connsiteY20" fmla="*/ 171810 h 194515"/>
                <a:gd name="connsiteX21" fmla="*/ 115573 w 272760"/>
                <a:gd name="connsiteY21" fmla="*/ 181163 h 194515"/>
                <a:gd name="connsiteX22" fmla="*/ 114525 w 272760"/>
                <a:gd name="connsiteY22" fmla="*/ 183757 h 194515"/>
                <a:gd name="connsiteX23" fmla="*/ 110632 w 272760"/>
                <a:gd name="connsiteY23" fmla="*/ 187897 h 194515"/>
                <a:gd name="connsiteX24" fmla="*/ 102573 w 272760"/>
                <a:gd name="connsiteY24" fmla="*/ 188695 h 194515"/>
                <a:gd name="connsiteX25" fmla="*/ 91396 w 272760"/>
                <a:gd name="connsiteY25" fmla="*/ 191539 h 194515"/>
                <a:gd name="connsiteX26" fmla="*/ 84634 w 272760"/>
                <a:gd name="connsiteY26" fmla="*/ 194133 h 194515"/>
                <a:gd name="connsiteX27" fmla="*/ 83860 w 272760"/>
                <a:gd name="connsiteY27" fmla="*/ 192312 h 194515"/>
                <a:gd name="connsiteX28" fmla="*/ 85682 w 272760"/>
                <a:gd name="connsiteY28" fmla="*/ 190491 h 194515"/>
                <a:gd name="connsiteX29" fmla="*/ 90622 w 272760"/>
                <a:gd name="connsiteY29" fmla="*/ 187398 h 194515"/>
                <a:gd name="connsiteX30" fmla="*/ 93467 w 272760"/>
                <a:gd name="connsiteY30" fmla="*/ 183233 h 194515"/>
                <a:gd name="connsiteX31" fmla="*/ 96860 w 272760"/>
                <a:gd name="connsiteY31" fmla="*/ 179866 h 194515"/>
                <a:gd name="connsiteX32" fmla="*/ 92169 w 272760"/>
                <a:gd name="connsiteY32" fmla="*/ 173357 h 194515"/>
                <a:gd name="connsiteX33" fmla="*/ 93217 w 272760"/>
                <a:gd name="connsiteY33" fmla="*/ 168693 h 194515"/>
                <a:gd name="connsiteX34" fmla="*/ 92443 w 272760"/>
                <a:gd name="connsiteY34" fmla="*/ 165051 h 194515"/>
                <a:gd name="connsiteX35" fmla="*/ 86206 w 272760"/>
                <a:gd name="connsiteY35" fmla="*/ 162457 h 194515"/>
                <a:gd name="connsiteX36" fmla="*/ 87503 w 272760"/>
                <a:gd name="connsiteY36" fmla="*/ 160387 h 194515"/>
                <a:gd name="connsiteX37" fmla="*/ 91396 w 272760"/>
                <a:gd name="connsiteY37" fmla="*/ 151034 h 194515"/>
                <a:gd name="connsiteX38" fmla="*/ 90622 w 272760"/>
                <a:gd name="connsiteY38" fmla="*/ 141432 h 194515"/>
                <a:gd name="connsiteX39" fmla="*/ 85158 w 272760"/>
                <a:gd name="connsiteY39" fmla="*/ 140110 h 194515"/>
                <a:gd name="connsiteX40" fmla="*/ 90872 w 272760"/>
                <a:gd name="connsiteY40" fmla="*/ 127665 h 194515"/>
                <a:gd name="connsiteX41" fmla="*/ 95038 w 272760"/>
                <a:gd name="connsiteY41" fmla="*/ 116740 h 194515"/>
                <a:gd name="connsiteX42" fmla="*/ 92443 w 272760"/>
                <a:gd name="connsiteY42" fmla="*/ 118037 h 194515"/>
                <a:gd name="connsiteX43" fmla="*/ 82313 w 272760"/>
                <a:gd name="connsiteY43" fmla="*/ 117538 h 194515"/>
                <a:gd name="connsiteX44" fmla="*/ 79444 w 272760"/>
                <a:gd name="connsiteY44" fmla="*/ 122726 h 194515"/>
                <a:gd name="connsiteX45" fmla="*/ 78147 w 272760"/>
                <a:gd name="connsiteY45" fmla="*/ 120905 h 194515"/>
                <a:gd name="connsiteX46" fmla="*/ 79444 w 272760"/>
                <a:gd name="connsiteY46" fmla="*/ 115718 h 194515"/>
                <a:gd name="connsiteX47" fmla="*/ 74779 w 272760"/>
                <a:gd name="connsiteY47" fmla="*/ 113648 h 194515"/>
                <a:gd name="connsiteX48" fmla="*/ 70861 w 272760"/>
                <a:gd name="connsiteY48" fmla="*/ 115967 h 194515"/>
                <a:gd name="connsiteX49" fmla="*/ 67244 w 272760"/>
                <a:gd name="connsiteY49" fmla="*/ 116765 h 194515"/>
                <a:gd name="connsiteX50" fmla="*/ 63076 w 272760"/>
                <a:gd name="connsiteY50" fmla="*/ 116491 h 194515"/>
                <a:gd name="connsiteX51" fmla="*/ 62303 w 272760"/>
                <a:gd name="connsiteY51" fmla="*/ 119085 h 194515"/>
                <a:gd name="connsiteX52" fmla="*/ 58411 w 272760"/>
                <a:gd name="connsiteY52" fmla="*/ 120382 h 194515"/>
                <a:gd name="connsiteX53" fmla="*/ 57113 w 272760"/>
                <a:gd name="connsiteY53" fmla="*/ 124547 h 194515"/>
                <a:gd name="connsiteX54" fmla="*/ 62029 w 272760"/>
                <a:gd name="connsiteY54" fmla="*/ 125071 h 194515"/>
                <a:gd name="connsiteX55" fmla="*/ 61779 w 272760"/>
                <a:gd name="connsiteY55" fmla="*/ 127914 h 194515"/>
                <a:gd name="connsiteX56" fmla="*/ 56315 w 272760"/>
                <a:gd name="connsiteY56" fmla="*/ 126617 h 194515"/>
                <a:gd name="connsiteX57" fmla="*/ 50876 w 272760"/>
                <a:gd name="connsiteY57" fmla="*/ 129735 h 194515"/>
                <a:gd name="connsiteX58" fmla="*/ 51649 w 272760"/>
                <a:gd name="connsiteY58" fmla="*/ 132079 h 194515"/>
                <a:gd name="connsiteX59" fmla="*/ 54244 w 272760"/>
                <a:gd name="connsiteY59" fmla="*/ 134673 h 194515"/>
                <a:gd name="connsiteX60" fmla="*/ 53196 w 272760"/>
                <a:gd name="connsiteY60" fmla="*/ 135970 h 194515"/>
                <a:gd name="connsiteX61" fmla="*/ 52697 w 272760"/>
                <a:gd name="connsiteY61" fmla="*/ 139611 h 194515"/>
                <a:gd name="connsiteX62" fmla="*/ 48281 w 272760"/>
                <a:gd name="connsiteY62" fmla="*/ 138564 h 194515"/>
                <a:gd name="connsiteX63" fmla="*/ 45686 w 272760"/>
                <a:gd name="connsiteY63" fmla="*/ 141432 h 194515"/>
                <a:gd name="connsiteX64" fmla="*/ 40995 w 272760"/>
                <a:gd name="connsiteY64" fmla="*/ 143752 h 194515"/>
                <a:gd name="connsiteX65" fmla="*/ 40995 w 272760"/>
                <a:gd name="connsiteY65" fmla="*/ 147393 h 194515"/>
                <a:gd name="connsiteX66" fmla="*/ 36055 w 272760"/>
                <a:gd name="connsiteY66" fmla="*/ 149737 h 194515"/>
                <a:gd name="connsiteX67" fmla="*/ 34258 w 272760"/>
                <a:gd name="connsiteY67" fmla="*/ 146096 h 194515"/>
                <a:gd name="connsiteX68" fmla="*/ 29818 w 272760"/>
                <a:gd name="connsiteY68" fmla="*/ 146620 h 194515"/>
                <a:gd name="connsiteX69" fmla="*/ 32437 w 272760"/>
                <a:gd name="connsiteY69" fmla="*/ 154401 h 194515"/>
                <a:gd name="connsiteX70" fmla="*/ 30092 w 272760"/>
                <a:gd name="connsiteY70" fmla="*/ 155175 h 194515"/>
                <a:gd name="connsiteX71" fmla="*/ 28021 w 272760"/>
                <a:gd name="connsiteY71" fmla="*/ 153628 h 194515"/>
                <a:gd name="connsiteX72" fmla="*/ 22033 w 272760"/>
                <a:gd name="connsiteY72" fmla="*/ 154925 h 194515"/>
                <a:gd name="connsiteX73" fmla="*/ 22033 w 272760"/>
                <a:gd name="connsiteY73" fmla="*/ 153628 h 194515"/>
                <a:gd name="connsiteX74" fmla="*/ 16569 w 272760"/>
                <a:gd name="connsiteY74" fmla="*/ 151807 h 194515"/>
                <a:gd name="connsiteX75" fmla="*/ 15795 w 272760"/>
                <a:gd name="connsiteY75" fmla="*/ 150760 h 194515"/>
                <a:gd name="connsiteX76" fmla="*/ 4617 w 272760"/>
                <a:gd name="connsiteY76" fmla="*/ 146620 h 194515"/>
                <a:gd name="connsiteX77" fmla="*/ 10081 w 272760"/>
                <a:gd name="connsiteY77" fmla="*/ 134399 h 194515"/>
                <a:gd name="connsiteX78" fmla="*/ 13724 w 272760"/>
                <a:gd name="connsiteY78" fmla="*/ 128687 h 194515"/>
                <a:gd name="connsiteX79" fmla="*/ 13724 w 272760"/>
                <a:gd name="connsiteY79" fmla="*/ 127390 h 194515"/>
                <a:gd name="connsiteX80" fmla="*/ 10081 w 272760"/>
                <a:gd name="connsiteY80" fmla="*/ 125844 h 194515"/>
                <a:gd name="connsiteX81" fmla="*/ 3844 w 272760"/>
                <a:gd name="connsiteY81" fmla="*/ 124023 h 194515"/>
                <a:gd name="connsiteX82" fmla="*/ 5665 w 272760"/>
                <a:gd name="connsiteY82" fmla="*/ 121679 h 194515"/>
                <a:gd name="connsiteX83" fmla="*/ 6962 w 272760"/>
                <a:gd name="connsiteY83" fmla="*/ 117788 h 194515"/>
                <a:gd name="connsiteX84" fmla="*/ 8011 w 272760"/>
                <a:gd name="connsiteY84" fmla="*/ 110779 h 194515"/>
                <a:gd name="connsiteX85" fmla="*/ 4367 w 272760"/>
                <a:gd name="connsiteY85" fmla="*/ 111029 h 194515"/>
                <a:gd name="connsiteX86" fmla="*/ 2546 w 272760"/>
                <a:gd name="connsiteY86" fmla="*/ 106614 h 194515"/>
                <a:gd name="connsiteX87" fmla="*/ -2119 w 272760"/>
                <a:gd name="connsiteY87" fmla="*/ 101427 h 194515"/>
                <a:gd name="connsiteX88" fmla="*/ 3320 w 272760"/>
                <a:gd name="connsiteY88" fmla="*/ 93121 h 194515"/>
                <a:gd name="connsiteX89" fmla="*/ 4367 w 272760"/>
                <a:gd name="connsiteY89" fmla="*/ 88956 h 194515"/>
                <a:gd name="connsiteX90" fmla="*/ 9832 w 272760"/>
                <a:gd name="connsiteY90" fmla="*/ 87135 h 194515"/>
                <a:gd name="connsiteX91" fmla="*/ 12152 w 272760"/>
                <a:gd name="connsiteY91" fmla="*/ 81424 h 194515"/>
                <a:gd name="connsiteX92" fmla="*/ 12951 w 272760"/>
                <a:gd name="connsiteY92" fmla="*/ 77533 h 194515"/>
                <a:gd name="connsiteX93" fmla="*/ 12951 w 272760"/>
                <a:gd name="connsiteY93" fmla="*/ 72869 h 194515"/>
                <a:gd name="connsiteX94" fmla="*/ 13724 w 272760"/>
                <a:gd name="connsiteY94" fmla="*/ 70524 h 194515"/>
                <a:gd name="connsiteX95" fmla="*/ 13724 w 272760"/>
                <a:gd name="connsiteY95" fmla="*/ 66359 h 194515"/>
                <a:gd name="connsiteX96" fmla="*/ 14498 w 272760"/>
                <a:gd name="connsiteY96" fmla="*/ 63516 h 194515"/>
                <a:gd name="connsiteX97" fmla="*/ 14772 w 272760"/>
                <a:gd name="connsiteY97" fmla="*/ 57805 h 194515"/>
                <a:gd name="connsiteX98" fmla="*/ 16070 w 272760"/>
                <a:gd name="connsiteY98" fmla="*/ 52093 h 194515"/>
                <a:gd name="connsiteX99" fmla="*/ 16319 w 272760"/>
                <a:gd name="connsiteY99" fmla="*/ 46381 h 194515"/>
                <a:gd name="connsiteX100" fmla="*/ 18390 w 272760"/>
                <a:gd name="connsiteY100" fmla="*/ 45583 h 194515"/>
                <a:gd name="connsiteX101" fmla="*/ 22307 w 272760"/>
                <a:gd name="connsiteY101" fmla="*/ 42466 h 194515"/>
                <a:gd name="connsiteX102" fmla="*/ 25426 w 272760"/>
                <a:gd name="connsiteY102" fmla="*/ 35981 h 194515"/>
                <a:gd name="connsiteX103" fmla="*/ 27223 w 272760"/>
                <a:gd name="connsiteY103" fmla="*/ 36230 h 194515"/>
                <a:gd name="connsiteX104" fmla="*/ 32437 w 272760"/>
                <a:gd name="connsiteY104" fmla="*/ 31816 h 194515"/>
                <a:gd name="connsiteX105" fmla="*/ 38924 w 272760"/>
                <a:gd name="connsiteY105" fmla="*/ 24808 h 194515"/>
                <a:gd name="connsiteX106" fmla="*/ 45162 w 272760"/>
                <a:gd name="connsiteY106" fmla="*/ 20144 h 194515"/>
                <a:gd name="connsiteX107" fmla="*/ 50626 w 272760"/>
                <a:gd name="connsiteY107" fmla="*/ 19370 h 194515"/>
                <a:gd name="connsiteX108" fmla="*/ 52173 w 272760"/>
                <a:gd name="connsiteY108" fmla="*/ 27152 h 194515"/>
                <a:gd name="connsiteX109" fmla="*/ 55292 w 272760"/>
                <a:gd name="connsiteY109" fmla="*/ 34684 h 194515"/>
                <a:gd name="connsiteX110" fmla="*/ 59185 w 272760"/>
                <a:gd name="connsiteY110" fmla="*/ 40396 h 194515"/>
                <a:gd name="connsiteX111" fmla="*/ 61530 w 272760"/>
                <a:gd name="connsiteY111" fmla="*/ 42216 h 194515"/>
                <a:gd name="connsiteX112" fmla="*/ 64649 w 272760"/>
                <a:gd name="connsiteY112" fmla="*/ 46107 h 194515"/>
                <a:gd name="connsiteX113" fmla="*/ 67244 w 272760"/>
                <a:gd name="connsiteY113" fmla="*/ 52342 h 194515"/>
                <a:gd name="connsiteX114" fmla="*/ 69838 w 272760"/>
                <a:gd name="connsiteY114" fmla="*/ 55460 h 194515"/>
                <a:gd name="connsiteX115" fmla="*/ 72957 w 272760"/>
                <a:gd name="connsiteY115" fmla="*/ 56233 h 194515"/>
                <a:gd name="connsiteX116" fmla="*/ 75552 w 272760"/>
                <a:gd name="connsiteY116" fmla="*/ 55460 h 194515"/>
                <a:gd name="connsiteX117" fmla="*/ 78147 w 272760"/>
                <a:gd name="connsiteY117" fmla="*/ 51819 h 194515"/>
                <a:gd name="connsiteX118" fmla="*/ 79444 w 272760"/>
                <a:gd name="connsiteY118" fmla="*/ 47653 h 194515"/>
                <a:gd name="connsiteX119" fmla="*/ 81540 w 272760"/>
                <a:gd name="connsiteY119" fmla="*/ 46357 h 194515"/>
                <a:gd name="connsiteX120" fmla="*/ 85158 w 272760"/>
                <a:gd name="connsiteY120" fmla="*/ 46631 h 194515"/>
                <a:gd name="connsiteX121" fmla="*/ 87503 w 272760"/>
                <a:gd name="connsiteY121" fmla="*/ 48701 h 194515"/>
                <a:gd name="connsiteX122" fmla="*/ 90622 w 272760"/>
                <a:gd name="connsiteY122" fmla="*/ 47155 h 194515"/>
                <a:gd name="connsiteX123" fmla="*/ 99978 w 272760"/>
                <a:gd name="connsiteY123" fmla="*/ 40121 h 194515"/>
                <a:gd name="connsiteX124" fmla="*/ 96086 w 272760"/>
                <a:gd name="connsiteY124" fmla="*/ 35707 h 194515"/>
                <a:gd name="connsiteX125" fmla="*/ 94265 w 272760"/>
                <a:gd name="connsiteY125" fmla="*/ 31566 h 194515"/>
                <a:gd name="connsiteX126" fmla="*/ 101026 w 272760"/>
                <a:gd name="connsiteY126" fmla="*/ 29222 h 194515"/>
                <a:gd name="connsiteX127" fmla="*/ 99455 w 272760"/>
                <a:gd name="connsiteY127" fmla="*/ 25581 h 194515"/>
                <a:gd name="connsiteX128" fmla="*/ 99978 w 272760"/>
                <a:gd name="connsiteY128" fmla="*/ 20393 h 194515"/>
                <a:gd name="connsiteX129" fmla="*/ 101526 w 272760"/>
                <a:gd name="connsiteY129" fmla="*/ 20642 h 194515"/>
                <a:gd name="connsiteX130" fmla="*/ 108811 w 272760"/>
                <a:gd name="connsiteY130" fmla="*/ 16752 h 194515"/>
                <a:gd name="connsiteX131" fmla="*/ 112703 w 272760"/>
                <a:gd name="connsiteY131" fmla="*/ 15729 h 194515"/>
                <a:gd name="connsiteX132" fmla="*/ 111655 w 272760"/>
                <a:gd name="connsiteY132" fmla="*/ 13908 h 194515"/>
                <a:gd name="connsiteX133" fmla="*/ 117120 w 272760"/>
                <a:gd name="connsiteY133" fmla="*/ 11564 h 194515"/>
                <a:gd name="connsiteX134" fmla="*/ 117369 w 272760"/>
                <a:gd name="connsiteY134" fmla="*/ 5852 h 194515"/>
                <a:gd name="connsiteX135" fmla="*/ 118941 w 272760"/>
                <a:gd name="connsiteY135" fmla="*/ 2984 h 194515"/>
                <a:gd name="connsiteX136" fmla="*/ 119989 w 272760"/>
                <a:gd name="connsiteY136" fmla="*/ -383 h 194515"/>
                <a:gd name="connsiteX137" fmla="*/ 127000 w 272760"/>
                <a:gd name="connsiteY137" fmla="*/ 6376 h 194515"/>
                <a:gd name="connsiteX138" fmla="*/ 131142 w 272760"/>
                <a:gd name="connsiteY138" fmla="*/ 11564 h 194515"/>
                <a:gd name="connsiteX139" fmla="*/ 134535 w 272760"/>
                <a:gd name="connsiteY139" fmla="*/ 10267 h 194515"/>
                <a:gd name="connsiteX140" fmla="*/ 146487 w 272760"/>
                <a:gd name="connsiteY140" fmla="*/ 8970 h 194515"/>
                <a:gd name="connsiteX141" fmla="*/ 155319 w 272760"/>
                <a:gd name="connsiteY141" fmla="*/ 12611 h 194515"/>
                <a:gd name="connsiteX142" fmla="*/ 157914 w 272760"/>
                <a:gd name="connsiteY142" fmla="*/ 7673 h 194515"/>
                <a:gd name="connsiteX143" fmla="*/ 162854 w 272760"/>
                <a:gd name="connsiteY143" fmla="*/ 11564 h 194515"/>
                <a:gd name="connsiteX144" fmla="*/ 165699 w 272760"/>
                <a:gd name="connsiteY144" fmla="*/ 15205 h 194515"/>
                <a:gd name="connsiteX145" fmla="*/ 170115 w 272760"/>
                <a:gd name="connsiteY145" fmla="*/ 12861 h 194515"/>
                <a:gd name="connsiteX146" fmla="*/ 172710 w 272760"/>
                <a:gd name="connsiteY146" fmla="*/ 9494 h 194515"/>
                <a:gd name="connsiteX147" fmla="*/ 176352 w 272760"/>
                <a:gd name="connsiteY147" fmla="*/ 8446 h 194515"/>
                <a:gd name="connsiteX148" fmla="*/ 178423 w 272760"/>
                <a:gd name="connsiteY148" fmla="*/ 6625 h 194515"/>
                <a:gd name="connsiteX149" fmla="*/ 180769 w 272760"/>
                <a:gd name="connsiteY149" fmla="*/ 7423 h 194515"/>
                <a:gd name="connsiteX150" fmla="*/ 181018 w 272760"/>
                <a:gd name="connsiteY150" fmla="*/ 11040 h 194515"/>
                <a:gd name="connsiteX151" fmla="*/ 186732 w 272760"/>
                <a:gd name="connsiteY151" fmla="*/ 16752 h 194515"/>
                <a:gd name="connsiteX152" fmla="*/ 175579 w 272760"/>
                <a:gd name="connsiteY152" fmla="*/ 26105 h 194515"/>
                <a:gd name="connsiteX153" fmla="*/ 173483 w 272760"/>
                <a:gd name="connsiteY153" fmla="*/ 30269 h 194515"/>
                <a:gd name="connsiteX154" fmla="*/ 171686 w 272760"/>
                <a:gd name="connsiteY154" fmla="*/ 45334 h 194515"/>
                <a:gd name="connsiteX155" fmla="*/ 173234 w 272760"/>
                <a:gd name="connsiteY155" fmla="*/ 46357 h 194515"/>
                <a:gd name="connsiteX156" fmla="*/ 177899 w 272760"/>
                <a:gd name="connsiteY156" fmla="*/ 41443 h 194515"/>
                <a:gd name="connsiteX157" fmla="*/ 179720 w 272760"/>
                <a:gd name="connsiteY157" fmla="*/ 40146 h 194515"/>
                <a:gd name="connsiteX158" fmla="*/ 191148 w 272760"/>
                <a:gd name="connsiteY158" fmla="*/ 35981 h 194515"/>
                <a:gd name="connsiteX159" fmla="*/ 190374 w 272760"/>
                <a:gd name="connsiteY159" fmla="*/ 41169 h 194515"/>
                <a:gd name="connsiteX160" fmla="*/ 192720 w 272760"/>
                <a:gd name="connsiteY160" fmla="*/ 41443 h 194515"/>
                <a:gd name="connsiteX161" fmla="*/ 196862 w 272760"/>
                <a:gd name="connsiteY161" fmla="*/ 40396 h 194515"/>
                <a:gd name="connsiteX162" fmla="*/ 198957 w 272760"/>
                <a:gd name="connsiteY162" fmla="*/ 45858 h 194515"/>
                <a:gd name="connsiteX163" fmla="*/ 195838 w 272760"/>
                <a:gd name="connsiteY163" fmla="*/ 49474 h 194515"/>
                <a:gd name="connsiteX164" fmla="*/ 198957 w 272760"/>
                <a:gd name="connsiteY164" fmla="*/ 53116 h 194515"/>
                <a:gd name="connsiteX165" fmla="*/ 201028 w 272760"/>
                <a:gd name="connsiteY165" fmla="*/ 56508 h 194515"/>
                <a:gd name="connsiteX166" fmla="*/ 202850 w 272760"/>
                <a:gd name="connsiteY166" fmla="*/ 57281 h 194515"/>
                <a:gd name="connsiteX167" fmla="*/ 208813 w 272760"/>
                <a:gd name="connsiteY167" fmla="*/ 54936 h 194515"/>
                <a:gd name="connsiteX168" fmla="*/ 212980 w 272760"/>
                <a:gd name="connsiteY168" fmla="*/ 64289 h 194515"/>
                <a:gd name="connsiteX169" fmla="*/ 205969 w 272760"/>
                <a:gd name="connsiteY169" fmla="*/ 68454 h 194515"/>
                <a:gd name="connsiteX170" fmla="*/ 205969 w 272760"/>
                <a:gd name="connsiteY170" fmla="*/ 69477 h 194515"/>
                <a:gd name="connsiteX171" fmla="*/ 212206 w 272760"/>
                <a:gd name="connsiteY171" fmla="*/ 78830 h 194515"/>
                <a:gd name="connsiteX172" fmla="*/ 209611 w 272760"/>
                <a:gd name="connsiteY172" fmla="*/ 80900 h 194515"/>
                <a:gd name="connsiteX173" fmla="*/ 211682 w 272760"/>
                <a:gd name="connsiteY173" fmla="*/ 84541 h 194515"/>
                <a:gd name="connsiteX174" fmla="*/ 216623 w 272760"/>
                <a:gd name="connsiteY174" fmla="*/ 82471 h 194515"/>
                <a:gd name="connsiteX175" fmla="*/ 217645 w 272760"/>
                <a:gd name="connsiteY175" fmla="*/ 84816 h 194515"/>
                <a:gd name="connsiteX176" fmla="*/ 220265 w 272760"/>
                <a:gd name="connsiteY176" fmla="*/ 84018 h 194515"/>
                <a:gd name="connsiteX177" fmla="*/ 222062 w 272760"/>
                <a:gd name="connsiteY177" fmla="*/ 88707 h 194515"/>
                <a:gd name="connsiteX178" fmla="*/ 224682 w 272760"/>
                <a:gd name="connsiteY178" fmla="*/ 87908 h 194515"/>
                <a:gd name="connsiteX179" fmla="*/ 225180 w 272760"/>
                <a:gd name="connsiteY179" fmla="*/ 89729 h 194515"/>
                <a:gd name="connsiteX180" fmla="*/ 222860 w 272760"/>
                <a:gd name="connsiteY180" fmla="*/ 90777 h 194515"/>
                <a:gd name="connsiteX181" fmla="*/ 224657 w 272760"/>
                <a:gd name="connsiteY181" fmla="*/ 95441 h 194515"/>
                <a:gd name="connsiteX182" fmla="*/ 231693 w 272760"/>
                <a:gd name="connsiteY182" fmla="*/ 95441 h 194515"/>
                <a:gd name="connsiteX183" fmla="*/ 237905 w 272760"/>
                <a:gd name="connsiteY183" fmla="*/ 96488 h 194515"/>
                <a:gd name="connsiteX184" fmla="*/ 243644 w 272760"/>
                <a:gd name="connsiteY184" fmla="*/ 96488 h 194515"/>
                <a:gd name="connsiteX185" fmla="*/ 249083 w 272760"/>
                <a:gd name="connsiteY185" fmla="*/ 95191 h 194515"/>
                <a:gd name="connsiteX186" fmla="*/ 259213 w 272760"/>
                <a:gd name="connsiteY186" fmla="*/ 91026 h 194515"/>
                <a:gd name="connsiteX187" fmla="*/ 270641 w 272760"/>
                <a:gd name="connsiteY187" fmla="*/ 106864 h 194515"/>
                <a:gd name="connsiteX188" fmla="*/ 267272 w 272760"/>
                <a:gd name="connsiteY188" fmla="*/ 108959 h 194515"/>
                <a:gd name="connsiteX189" fmla="*/ 269343 w 272760"/>
                <a:gd name="connsiteY189" fmla="*/ 113897 h 194515"/>
                <a:gd name="connsiteX190" fmla="*/ 264677 w 272760"/>
                <a:gd name="connsiteY190" fmla="*/ 115967 h 194515"/>
                <a:gd name="connsiteX191" fmla="*/ 265451 w 272760"/>
                <a:gd name="connsiteY191" fmla="*/ 118312 h 194515"/>
                <a:gd name="connsiteX192" fmla="*/ 259737 w 272760"/>
                <a:gd name="connsiteY192" fmla="*/ 120631 h 194515"/>
                <a:gd name="connsiteX193" fmla="*/ 249607 w 272760"/>
                <a:gd name="connsiteY193" fmla="*/ 127390 h 194515"/>
                <a:gd name="connsiteX194" fmla="*/ 247012 w 272760"/>
                <a:gd name="connsiteY194" fmla="*/ 128438 h 194515"/>
                <a:gd name="connsiteX195" fmla="*/ 241299 w 272760"/>
                <a:gd name="connsiteY195" fmla="*/ 129211 h 194515"/>
                <a:gd name="connsiteX196" fmla="*/ 235061 w 272760"/>
                <a:gd name="connsiteY196" fmla="*/ 128687 h 194515"/>
                <a:gd name="connsiteX197" fmla="*/ 229098 w 272760"/>
                <a:gd name="connsiteY197" fmla="*/ 129460 h 194515"/>
                <a:gd name="connsiteX198" fmla="*/ 225180 w 272760"/>
                <a:gd name="connsiteY198" fmla="*/ 129460 h 194515"/>
                <a:gd name="connsiteX199" fmla="*/ 221812 w 272760"/>
                <a:gd name="connsiteY199" fmla="*/ 125320 h 194515"/>
                <a:gd name="connsiteX200" fmla="*/ 219741 w 272760"/>
                <a:gd name="connsiteY200" fmla="*/ 124273 h 194515"/>
                <a:gd name="connsiteX201" fmla="*/ 214277 w 272760"/>
                <a:gd name="connsiteY201" fmla="*/ 120107 h 194515"/>
                <a:gd name="connsiteX202" fmla="*/ 209337 w 272760"/>
                <a:gd name="connsiteY202" fmla="*/ 125046 h 194515"/>
                <a:gd name="connsiteX203" fmla="*/ 202076 w 272760"/>
                <a:gd name="connsiteY203" fmla="*/ 128687 h 194515"/>
                <a:gd name="connsiteX204" fmla="*/ 197386 w 272760"/>
                <a:gd name="connsiteY204" fmla="*/ 128163 h 194515"/>
                <a:gd name="connsiteX205" fmla="*/ 198184 w 272760"/>
                <a:gd name="connsiteY205" fmla="*/ 132079 h 194515"/>
                <a:gd name="connsiteX206" fmla="*/ 203374 w 272760"/>
                <a:gd name="connsiteY206" fmla="*/ 132578 h 194515"/>
                <a:gd name="connsiteX207" fmla="*/ 205445 w 272760"/>
                <a:gd name="connsiteY207" fmla="*/ 135696 h 194515"/>
                <a:gd name="connsiteX208" fmla="*/ 206492 w 272760"/>
                <a:gd name="connsiteY208" fmla="*/ 134922 h 194515"/>
                <a:gd name="connsiteX209" fmla="*/ 210385 w 272760"/>
                <a:gd name="connsiteY209" fmla="*/ 140634 h 194515"/>
                <a:gd name="connsiteX210" fmla="*/ 207266 w 272760"/>
                <a:gd name="connsiteY210" fmla="*/ 143228 h 194515"/>
                <a:gd name="connsiteX211" fmla="*/ 204147 w 272760"/>
                <a:gd name="connsiteY211" fmla="*/ 144799 h 194515"/>
                <a:gd name="connsiteX212" fmla="*/ 202601 w 272760"/>
                <a:gd name="connsiteY212" fmla="*/ 142978 h 194515"/>
                <a:gd name="connsiteX213" fmla="*/ 193743 w 272760"/>
                <a:gd name="connsiteY213" fmla="*/ 146869 h 194515"/>
                <a:gd name="connsiteX214" fmla="*/ 191947 w 272760"/>
                <a:gd name="connsiteY214" fmla="*/ 141407 h 194515"/>
                <a:gd name="connsiteX215" fmla="*/ 189601 w 272760"/>
                <a:gd name="connsiteY215" fmla="*/ 136993 h 19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272760" h="194515">
                  <a:moveTo>
                    <a:pt x="184137" y="139611"/>
                  </a:moveTo>
                  <a:lnTo>
                    <a:pt x="178947" y="142978"/>
                  </a:lnTo>
                  <a:lnTo>
                    <a:pt x="171661" y="137018"/>
                  </a:lnTo>
                  <a:lnTo>
                    <a:pt x="165699" y="139088"/>
                  </a:lnTo>
                  <a:lnTo>
                    <a:pt x="167769" y="144550"/>
                  </a:lnTo>
                  <a:lnTo>
                    <a:pt x="168543" y="151034"/>
                  </a:lnTo>
                  <a:lnTo>
                    <a:pt x="168044" y="151807"/>
                  </a:lnTo>
                  <a:lnTo>
                    <a:pt x="161531" y="152331"/>
                  </a:lnTo>
                  <a:lnTo>
                    <a:pt x="161032" y="149737"/>
                  </a:lnTo>
                  <a:lnTo>
                    <a:pt x="155568" y="150261"/>
                  </a:lnTo>
                  <a:lnTo>
                    <a:pt x="154795" y="148166"/>
                  </a:lnTo>
                  <a:lnTo>
                    <a:pt x="150902" y="148964"/>
                  </a:lnTo>
                  <a:lnTo>
                    <a:pt x="150379" y="147143"/>
                  </a:lnTo>
                  <a:lnTo>
                    <a:pt x="138952" y="149463"/>
                  </a:lnTo>
                  <a:lnTo>
                    <a:pt x="132189" y="152855"/>
                  </a:lnTo>
                  <a:lnTo>
                    <a:pt x="136855" y="161160"/>
                  </a:lnTo>
                  <a:lnTo>
                    <a:pt x="132963" y="161934"/>
                  </a:lnTo>
                  <a:lnTo>
                    <a:pt x="132189" y="161160"/>
                  </a:lnTo>
                  <a:lnTo>
                    <a:pt x="123607" y="161684"/>
                  </a:lnTo>
                  <a:lnTo>
                    <a:pt x="121785" y="163231"/>
                  </a:lnTo>
                  <a:lnTo>
                    <a:pt x="117644" y="171810"/>
                  </a:lnTo>
                  <a:lnTo>
                    <a:pt x="115573" y="181163"/>
                  </a:lnTo>
                  <a:lnTo>
                    <a:pt x="114525" y="183757"/>
                  </a:lnTo>
                  <a:lnTo>
                    <a:pt x="110632" y="187897"/>
                  </a:lnTo>
                  <a:lnTo>
                    <a:pt x="102573" y="188695"/>
                  </a:lnTo>
                  <a:lnTo>
                    <a:pt x="91396" y="191539"/>
                  </a:lnTo>
                  <a:lnTo>
                    <a:pt x="84634" y="194133"/>
                  </a:lnTo>
                  <a:lnTo>
                    <a:pt x="83860" y="192312"/>
                  </a:lnTo>
                  <a:lnTo>
                    <a:pt x="85682" y="190491"/>
                  </a:lnTo>
                  <a:lnTo>
                    <a:pt x="90622" y="187398"/>
                  </a:lnTo>
                  <a:lnTo>
                    <a:pt x="93467" y="183233"/>
                  </a:lnTo>
                  <a:lnTo>
                    <a:pt x="96860" y="179866"/>
                  </a:lnTo>
                  <a:lnTo>
                    <a:pt x="92169" y="173357"/>
                  </a:lnTo>
                  <a:lnTo>
                    <a:pt x="93217" y="168693"/>
                  </a:lnTo>
                  <a:lnTo>
                    <a:pt x="92443" y="165051"/>
                  </a:lnTo>
                  <a:lnTo>
                    <a:pt x="86206" y="162457"/>
                  </a:lnTo>
                  <a:lnTo>
                    <a:pt x="87503" y="160387"/>
                  </a:lnTo>
                  <a:lnTo>
                    <a:pt x="91396" y="151034"/>
                  </a:lnTo>
                  <a:lnTo>
                    <a:pt x="90622" y="141432"/>
                  </a:lnTo>
                  <a:lnTo>
                    <a:pt x="85158" y="140110"/>
                  </a:lnTo>
                  <a:lnTo>
                    <a:pt x="90872" y="127665"/>
                  </a:lnTo>
                  <a:lnTo>
                    <a:pt x="95038" y="116740"/>
                  </a:lnTo>
                  <a:lnTo>
                    <a:pt x="92443" y="118037"/>
                  </a:lnTo>
                  <a:lnTo>
                    <a:pt x="82313" y="117538"/>
                  </a:lnTo>
                  <a:lnTo>
                    <a:pt x="79444" y="122726"/>
                  </a:lnTo>
                  <a:lnTo>
                    <a:pt x="78147" y="120905"/>
                  </a:lnTo>
                  <a:lnTo>
                    <a:pt x="79444" y="115718"/>
                  </a:lnTo>
                  <a:lnTo>
                    <a:pt x="74779" y="113648"/>
                  </a:lnTo>
                  <a:lnTo>
                    <a:pt x="70861" y="115967"/>
                  </a:lnTo>
                  <a:lnTo>
                    <a:pt x="67244" y="116765"/>
                  </a:lnTo>
                  <a:lnTo>
                    <a:pt x="63076" y="116491"/>
                  </a:lnTo>
                  <a:lnTo>
                    <a:pt x="62303" y="119085"/>
                  </a:lnTo>
                  <a:lnTo>
                    <a:pt x="58411" y="120382"/>
                  </a:lnTo>
                  <a:lnTo>
                    <a:pt x="57113" y="124547"/>
                  </a:lnTo>
                  <a:lnTo>
                    <a:pt x="62029" y="125071"/>
                  </a:lnTo>
                  <a:lnTo>
                    <a:pt x="61779" y="127914"/>
                  </a:lnTo>
                  <a:lnTo>
                    <a:pt x="56315" y="126617"/>
                  </a:lnTo>
                  <a:lnTo>
                    <a:pt x="50876" y="129735"/>
                  </a:lnTo>
                  <a:lnTo>
                    <a:pt x="51649" y="132079"/>
                  </a:lnTo>
                  <a:lnTo>
                    <a:pt x="54244" y="134673"/>
                  </a:lnTo>
                  <a:lnTo>
                    <a:pt x="53196" y="135970"/>
                  </a:lnTo>
                  <a:lnTo>
                    <a:pt x="52697" y="139611"/>
                  </a:lnTo>
                  <a:lnTo>
                    <a:pt x="48281" y="138564"/>
                  </a:lnTo>
                  <a:lnTo>
                    <a:pt x="45686" y="141432"/>
                  </a:lnTo>
                  <a:lnTo>
                    <a:pt x="40995" y="143752"/>
                  </a:lnTo>
                  <a:lnTo>
                    <a:pt x="40995" y="147393"/>
                  </a:lnTo>
                  <a:lnTo>
                    <a:pt x="36055" y="149737"/>
                  </a:lnTo>
                  <a:lnTo>
                    <a:pt x="34258" y="146096"/>
                  </a:lnTo>
                  <a:lnTo>
                    <a:pt x="29818" y="146620"/>
                  </a:lnTo>
                  <a:lnTo>
                    <a:pt x="32437" y="154401"/>
                  </a:lnTo>
                  <a:lnTo>
                    <a:pt x="30092" y="155175"/>
                  </a:lnTo>
                  <a:lnTo>
                    <a:pt x="28021" y="153628"/>
                  </a:lnTo>
                  <a:lnTo>
                    <a:pt x="22033" y="154925"/>
                  </a:lnTo>
                  <a:lnTo>
                    <a:pt x="22033" y="153628"/>
                  </a:lnTo>
                  <a:lnTo>
                    <a:pt x="16569" y="151807"/>
                  </a:lnTo>
                  <a:lnTo>
                    <a:pt x="15795" y="150760"/>
                  </a:lnTo>
                  <a:lnTo>
                    <a:pt x="4617" y="146620"/>
                  </a:lnTo>
                  <a:lnTo>
                    <a:pt x="10081" y="134399"/>
                  </a:lnTo>
                  <a:lnTo>
                    <a:pt x="13724" y="128687"/>
                  </a:lnTo>
                  <a:lnTo>
                    <a:pt x="13724" y="127390"/>
                  </a:lnTo>
                  <a:lnTo>
                    <a:pt x="10081" y="125844"/>
                  </a:lnTo>
                  <a:lnTo>
                    <a:pt x="3844" y="124023"/>
                  </a:lnTo>
                  <a:lnTo>
                    <a:pt x="5665" y="121679"/>
                  </a:lnTo>
                  <a:lnTo>
                    <a:pt x="6962" y="117788"/>
                  </a:lnTo>
                  <a:lnTo>
                    <a:pt x="8011" y="110779"/>
                  </a:lnTo>
                  <a:lnTo>
                    <a:pt x="4367" y="111029"/>
                  </a:lnTo>
                  <a:lnTo>
                    <a:pt x="2546" y="106614"/>
                  </a:lnTo>
                  <a:lnTo>
                    <a:pt x="-2119" y="101427"/>
                  </a:lnTo>
                  <a:lnTo>
                    <a:pt x="3320" y="93121"/>
                  </a:lnTo>
                  <a:lnTo>
                    <a:pt x="4367" y="88956"/>
                  </a:lnTo>
                  <a:lnTo>
                    <a:pt x="9832" y="87135"/>
                  </a:lnTo>
                  <a:lnTo>
                    <a:pt x="12152" y="81424"/>
                  </a:lnTo>
                  <a:lnTo>
                    <a:pt x="12951" y="77533"/>
                  </a:lnTo>
                  <a:lnTo>
                    <a:pt x="12951" y="72869"/>
                  </a:lnTo>
                  <a:lnTo>
                    <a:pt x="13724" y="70524"/>
                  </a:lnTo>
                  <a:lnTo>
                    <a:pt x="13724" y="66359"/>
                  </a:lnTo>
                  <a:lnTo>
                    <a:pt x="14498" y="63516"/>
                  </a:lnTo>
                  <a:lnTo>
                    <a:pt x="14772" y="57805"/>
                  </a:lnTo>
                  <a:lnTo>
                    <a:pt x="16070" y="52093"/>
                  </a:lnTo>
                  <a:lnTo>
                    <a:pt x="16319" y="46381"/>
                  </a:lnTo>
                  <a:lnTo>
                    <a:pt x="18390" y="45583"/>
                  </a:lnTo>
                  <a:lnTo>
                    <a:pt x="22307" y="42466"/>
                  </a:lnTo>
                  <a:lnTo>
                    <a:pt x="25426" y="35981"/>
                  </a:lnTo>
                  <a:lnTo>
                    <a:pt x="27223" y="36230"/>
                  </a:lnTo>
                  <a:lnTo>
                    <a:pt x="32437" y="31816"/>
                  </a:lnTo>
                  <a:lnTo>
                    <a:pt x="38924" y="24808"/>
                  </a:lnTo>
                  <a:lnTo>
                    <a:pt x="45162" y="20144"/>
                  </a:lnTo>
                  <a:lnTo>
                    <a:pt x="50626" y="19370"/>
                  </a:lnTo>
                  <a:lnTo>
                    <a:pt x="52173" y="27152"/>
                  </a:lnTo>
                  <a:lnTo>
                    <a:pt x="55292" y="34684"/>
                  </a:lnTo>
                  <a:lnTo>
                    <a:pt x="59185" y="40396"/>
                  </a:lnTo>
                  <a:lnTo>
                    <a:pt x="61530" y="42216"/>
                  </a:lnTo>
                  <a:lnTo>
                    <a:pt x="64649" y="46107"/>
                  </a:lnTo>
                  <a:lnTo>
                    <a:pt x="67244" y="52342"/>
                  </a:lnTo>
                  <a:lnTo>
                    <a:pt x="69838" y="55460"/>
                  </a:lnTo>
                  <a:lnTo>
                    <a:pt x="72957" y="56233"/>
                  </a:lnTo>
                  <a:lnTo>
                    <a:pt x="75552" y="55460"/>
                  </a:lnTo>
                  <a:lnTo>
                    <a:pt x="78147" y="51819"/>
                  </a:lnTo>
                  <a:lnTo>
                    <a:pt x="79444" y="47653"/>
                  </a:lnTo>
                  <a:lnTo>
                    <a:pt x="81540" y="46357"/>
                  </a:lnTo>
                  <a:lnTo>
                    <a:pt x="85158" y="46631"/>
                  </a:lnTo>
                  <a:lnTo>
                    <a:pt x="87503" y="48701"/>
                  </a:lnTo>
                  <a:lnTo>
                    <a:pt x="90622" y="47155"/>
                  </a:lnTo>
                  <a:lnTo>
                    <a:pt x="99978" y="40121"/>
                  </a:lnTo>
                  <a:lnTo>
                    <a:pt x="96086" y="35707"/>
                  </a:lnTo>
                  <a:lnTo>
                    <a:pt x="94265" y="31566"/>
                  </a:lnTo>
                  <a:lnTo>
                    <a:pt x="101026" y="29222"/>
                  </a:lnTo>
                  <a:lnTo>
                    <a:pt x="99455" y="25581"/>
                  </a:lnTo>
                  <a:lnTo>
                    <a:pt x="99978" y="20393"/>
                  </a:lnTo>
                  <a:lnTo>
                    <a:pt x="101526" y="20642"/>
                  </a:lnTo>
                  <a:lnTo>
                    <a:pt x="108811" y="16752"/>
                  </a:lnTo>
                  <a:lnTo>
                    <a:pt x="112703" y="15729"/>
                  </a:lnTo>
                  <a:lnTo>
                    <a:pt x="111655" y="13908"/>
                  </a:lnTo>
                  <a:lnTo>
                    <a:pt x="117120" y="11564"/>
                  </a:lnTo>
                  <a:lnTo>
                    <a:pt x="117369" y="5852"/>
                  </a:lnTo>
                  <a:lnTo>
                    <a:pt x="118941" y="2984"/>
                  </a:lnTo>
                  <a:lnTo>
                    <a:pt x="119989" y="-383"/>
                  </a:lnTo>
                  <a:lnTo>
                    <a:pt x="127000" y="6376"/>
                  </a:lnTo>
                  <a:lnTo>
                    <a:pt x="131142" y="11564"/>
                  </a:lnTo>
                  <a:lnTo>
                    <a:pt x="134535" y="10267"/>
                  </a:lnTo>
                  <a:lnTo>
                    <a:pt x="146487" y="8970"/>
                  </a:lnTo>
                  <a:lnTo>
                    <a:pt x="155319" y="12611"/>
                  </a:lnTo>
                  <a:lnTo>
                    <a:pt x="157914" y="7673"/>
                  </a:lnTo>
                  <a:lnTo>
                    <a:pt x="162854" y="11564"/>
                  </a:lnTo>
                  <a:lnTo>
                    <a:pt x="165699" y="15205"/>
                  </a:lnTo>
                  <a:lnTo>
                    <a:pt x="170115" y="12861"/>
                  </a:lnTo>
                  <a:lnTo>
                    <a:pt x="172710" y="9494"/>
                  </a:lnTo>
                  <a:lnTo>
                    <a:pt x="176352" y="8446"/>
                  </a:lnTo>
                  <a:lnTo>
                    <a:pt x="178423" y="6625"/>
                  </a:lnTo>
                  <a:lnTo>
                    <a:pt x="180769" y="7423"/>
                  </a:lnTo>
                  <a:lnTo>
                    <a:pt x="181018" y="11040"/>
                  </a:lnTo>
                  <a:lnTo>
                    <a:pt x="186732" y="16752"/>
                  </a:lnTo>
                  <a:lnTo>
                    <a:pt x="175579" y="26105"/>
                  </a:lnTo>
                  <a:lnTo>
                    <a:pt x="173483" y="30269"/>
                  </a:lnTo>
                  <a:lnTo>
                    <a:pt x="171686" y="45334"/>
                  </a:lnTo>
                  <a:lnTo>
                    <a:pt x="173234" y="46357"/>
                  </a:lnTo>
                  <a:lnTo>
                    <a:pt x="177899" y="41443"/>
                  </a:lnTo>
                  <a:lnTo>
                    <a:pt x="179720" y="40146"/>
                  </a:lnTo>
                  <a:lnTo>
                    <a:pt x="191148" y="35981"/>
                  </a:lnTo>
                  <a:lnTo>
                    <a:pt x="190374" y="41169"/>
                  </a:lnTo>
                  <a:lnTo>
                    <a:pt x="192720" y="41443"/>
                  </a:lnTo>
                  <a:lnTo>
                    <a:pt x="196862" y="40396"/>
                  </a:lnTo>
                  <a:lnTo>
                    <a:pt x="198957" y="45858"/>
                  </a:lnTo>
                  <a:lnTo>
                    <a:pt x="195838" y="49474"/>
                  </a:lnTo>
                  <a:lnTo>
                    <a:pt x="198957" y="53116"/>
                  </a:lnTo>
                  <a:lnTo>
                    <a:pt x="201028" y="56508"/>
                  </a:lnTo>
                  <a:lnTo>
                    <a:pt x="202850" y="57281"/>
                  </a:lnTo>
                  <a:lnTo>
                    <a:pt x="208813" y="54936"/>
                  </a:lnTo>
                  <a:lnTo>
                    <a:pt x="212980" y="64289"/>
                  </a:lnTo>
                  <a:lnTo>
                    <a:pt x="205969" y="68454"/>
                  </a:lnTo>
                  <a:lnTo>
                    <a:pt x="205969" y="69477"/>
                  </a:lnTo>
                  <a:lnTo>
                    <a:pt x="212206" y="78830"/>
                  </a:lnTo>
                  <a:lnTo>
                    <a:pt x="209611" y="80900"/>
                  </a:lnTo>
                  <a:lnTo>
                    <a:pt x="211682" y="84541"/>
                  </a:lnTo>
                  <a:lnTo>
                    <a:pt x="216623" y="82471"/>
                  </a:lnTo>
                  <a:lnTo>
                    <a:pt x="217645" y="84816"/>
                  </a:lnTo>
                  <a:lnTo>
                    <a:pt x="220265" y="84018"/>
                  </a:lnTo>
                  <a:lnTo>
                    <a:pt x="222062" y="88707"/>
                  </a:lnTo>
                  <a:lnTo>
                    <a:pt x="224682" y="87908"/>
                  </a:lnTo>
                  <a:lnTo>
                    <a:pt x="225180" y="89729"/>
                  </a:lnTo>
                  <a:lnTo>
                    <a:pt x="222860" y="90777"/>
                  </a:lnTo>
                  <a:lnTo>
                    <a:pt x="224657" y="95441"/>
                  </a:lnTo>
                  <a:lnTo>
                    <a:pt x="231693" y="95441"/>
                  </a:lnTo>
                  <a:lnTo>
                    <a:pt x="237905" y="96488"/>
                  </a:lnTo>
                  <a:lnTo>
                    <a:pt x="243644" y="96488"/>
                  </a:lnTo>
                  <a:lnTo>
                    <a:pt x="249083" y="95191"/>
                  </a:lnTo>
                  <a:lnTo>
                    <a:pt x="259213" y="91026"/>
                  </a:lnTo>
                  <a:lnTo>
                    <a:pt x="270641" y="106864"/>
                  </a:lnTo>
                  <a:lnTo>
                    <a:pt x="267272" y="108959"/>
                  </a:lnTo>
                  <a:lnTo>
                    <a:pt x="269343" y="113897"/>
                  </a:lnTo>
                  <a:lnTo>
                    <a:pt x="264677" y="115967"/>
                  </a:lnTo>
                  <a:lnTo>
                    <a:pt x="265451" y="118312"/>
                  </a:lnTo>
                  <a:lnTo>
                    <a:pt x="259737" y="120631"/>
                  </a:lnTo>
                  <a:lnTo>
                    <a:pt x="249607" y="127390"/>
                  </a:lnTo>
                  <a:lnTo>
                    <a:pt x="247012" y="128438"/>
                  </a:lnTo>
                  <a:lnTo>
                    <a:pt x="241299" y="129211"/>
                  </a:lnTo>
                  <a:lnTo>
                    <a:pt x="235061" y="128687"/>
                  </a:lnTo>
                  <a:lnTo>
                    <a:pt x="229098" y="129460"/>
                  </a:lnTo>
                  <a:lnTo>
                    <a:pt x="225180" y="129460"/>
                  </a:lnTo>
                  <a:lnTo>
                    <a:pt x="221812" y="125320"/>
                  </a:lnTo>
                  <a:lnTo>
                    <a:pt x="219741" y="124273"/>
                  </a:lnTo>
                  <a:lnTo>
                    <a:pt x="214277" y="120107"/>
                  </a:lnTo>
                  <a:lnTo>
                    <a:pt x="209337" y="125046"/>
                  </a:lnTo>
                  <a:lnTo>
                    <a:pt x="202076" y="128687"/>
                  </a:lnTo>
                  <a:lnTo>
                    <a:pt x="197386" y="128163"/>
                  </a:lnTo>
                  <a:lnTo>
                    <a:pt x="198184" y="132079"/>
                  </a:lnTo>
                  <a:lnTo>
                    <a:pt x="203374" y="132578"/>
                  </a:lnTo>
                  <a:lnTo>
                    <a:pt x="205445" y="135696"/>
                  </a:lnTo>
                  <a:lnTo>
                    <a:pt x="206492" y="134922"/>
                  </a:lnTo>
                  <a:lnTo>
                    <a:pt x="210385" y="140634"/>
                  </a:lnTo>
                  <a:lnTo>
                    <a:pt x="207266" y="143228"/>
                  </a:lnTo>
                  <a:lnTo>
                    <a:pt x="204147" y="144799"/>
                  </a:lnTo>
                  <a:lnTo>
                    <a:pt x="202601" y="142978"/>
                  </a:lnTo>
                  <a:lnTo>
                    <a:pt x="193743" y="146869"/>
                  </a:lnTo>
                  <a:lnTo>
                    <a:pt x="191947" y="141407"/>
                  </a:lnTo>
                  <a:lnTo>
                    <a:pt x="189601" y="136993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  <p:sp>
          <p:nvSpPr>
            <p:cNvPr id="3509" name="Free-form: Shape 3508">
              <a:extLst>
                <a:ext uri="{FF2B5EF4-FFF2-40B4-BE49-F238E27FC236}">
                  <a16:creationId xmlns:a16="http://schemas.microsoft.com/office/drawing/2014/main" id="{4FF440C5-CEEE-848A-4FF7-FEB7AEAD8EDE}"/>
                </a:ext>
              </a:extLst>
            </p:cNvPr>
            <p:cNvSpPr/>
            <p:nvPr/>
          </p:nvSpPr>
          <p:spPr>
            <a:xfrm>
              <a:off x="3047745" y="2898724"/>
              <a:ext cx="640108" cy="646373"/>
            </a:xfrm>
            <a:custGeom>
              <a:avLst/>
              <a:gdLst>
                <a:gd name="connsiteX0" fmla="*/ 620623 w 640108"/>
                <a:gd name="connsiteY0" fmla="*/ 227354 h 646373"/>
                <a:gd name="connsiteX1" fmla="*/ 625039 w 640108"/>
                <a:gd name="connsiteY1" fmla="*/ 229698 h 646373"/>
                <a:gd name="connsiteX2" fmla="*/ 631252 w 640108"/>
                <a:gd name="connsiteY2" fmla="*/ 232292 h 646373"/>
                <a:gd name="connsiteX3" fmla="*/ 625538 w 640108"/>
                <a:gd name="connsiteY3" fmla="*/ 236956 h 646373"/>
                <a:gd name="connsiteX4" fmla="*/ 622694 w 640108"/>
                <a:gd name="connsiteY4" fmla="*/ 241371 h 646373"/>
                <a:gd name="connsiteX5" fmla="*/ 621646 w 640108"/>
                <a:gd name="connsiteY5" fmla="*/ 246060 h 646373"/>
                <a:gd name="connsiteX6" fmla="*/ 619300 w 640108"/>
                <a:gd name="connsiteY6" fmla="*/ 249951 h 646373"/>
                <a:gd name="connsiteX7" fmla="*/ 616706 w 640108"/>
                <a:gd name="connsiteY7" fmla="*/ 252295 h 646373"/>
                <a:gd name="connsiteX8" fmla="*/ 615682 w 640108"/>
                <a:gd name="connsiteY8" fmla="*/ 256435 h 646373"/>
                <a:gd name="connsiteX9" fmla="*/ 617504 w 640108"/>
                <a:gd name="connsiteY9" fmla="*/ 263968 h 646373"/>
                <a:gd name="connsiteX10" fmla="*/ 617504 w 640108"/>
                <a:gd name="connsiteY10" fmla="*/ 266836 h 646373"/>
                <a:gd name="connsiteX11" fmla="*/ 615159 w 640108"/>
                <a:gd name="connsiteY11" fmla="*/ 273320 h 646373"/>
                <a:gd name="connsiteX12" fmla="*/ 614385 w 640108"/>
                <a:gd name="connsiteY12" fmla="*/ 281900 h 646373"/>
                <a:gd name="connsiteX13" fmla="*/ 612040 w 640108"/>
                <a:gd name="connsiteY13" fmla="*/ 286040 h 646373"/>
                <a:gd name="connsiteX14" fmla="*/ 610218 w 640108"/>
                <a:gd name="connsiteY14" fmla="*/ 287861 h 646373"/>
                <a:gd name="connsiteX15" fmla="*/ 609695 w 640108"/>
                <a:gd name="connsiteY15" fmla="*/ 293323 h 646373"/>
                <a:gd name="connsiteX16" fmla="*/ 608921 w 640108"/>
                <a:gd name="connsiteY16" fmla="*/ 295668 h 646373"/>
                <a:gd name="connsiteX17" fmla="*/ 605553 w 640108"/>
                <a:gd name="connsiteY17" fmla="*/ 299559 h 646373"/>
                <a:gd name="connsiteX18" fmla="*/ 603731 w 640108"/>
                <a:gd name="connsiteY18" fmla="*/ 302926 h 646373"/>
                <a:gd name="connsiteX19" fmla="*/ 603457 w 640108"/>
                <a:gd name="connsiteY19" fmla="*/ 309410 h 646373"/>
                <a:gd name="connsiteX20" fmla="*/ 606052 w 640108"/>
                <a:gd name="connsiteY20" fmla="*/ 314623 h 646373"/>
                <a:gd name="connsiteX21" fmla="*/ 609445 w 640108"/>
                <a:gd name="connsiteY21" fmla="*/ 318514 h 646373"/>
                <a:gd name="connsiteX22" fmla="*/ 615682 w 640108"/>
                <a:gd name="connsiteY22" fmla="*/ 323702 h 646373"/>
                <a:gd name="connsiteX23" fmla="*/ 623218 w 640108"/>
                <a:gd name="connsiteY23" fmla="*/ 325522 h 646373"/>
                <a:gd name="connsiteX24" fmla="*/ 627634 w 640108"/>
                <a:gd name="connsiteY24" fmla="*/ 330186 h 646373"/>
                <a:gd name="connsiteX25" fmla="*/ 630479 w 640108"/>
                <a:gd name="connsiteY25" fmla="*/ 335399 h 646373"/>
                <a:gd name="connsiteX26" fmla="*/ 631002 w 640108"/>
                <a:gd name="connsiteY26" fmla="*/ 337719 h 646373"/>
                <a:gd name="connsiteX27" fmla="*/ 629430 w 640108"/>
                <a:gd name="connsiteY27" fmla="*/ 346298 h 646373"/>
                <a:gd name="connsiteX28" fmla="*/ 629430 w 640108"/>
                <a:gd name="connsiteY28" fmla="*/ 349665 h 646373"/>
                <a:gd name="connsiteX29" fmla="*/ 627884 w 640108"/>
                <a:gd name="connsiteY29" fmla="*/ 353307 h 646373"/>
                <a:gd name="connsiteX30" fmla="*/ 618801 w 640108"/>
                <a:gd name="connsiteY30" fmla="*/ 363433 h 646373"/>
                <a:gd name="connsiteX31" fmla="*/ 617754 w 640108"/>
                <a:gd name="connsiteY31" fmla="*/ 365253 h 646373"/>
                <a:gd name="connsiteX32" fmla="*/ 618277 w 640108"/>
                <a:gd name="connsiteY32" fmla="*/ 369144 h 646373"/>
                <a:gd name="connsiteX33" fmla="*/ 621396 w 640108"/>
                <a:gd name="connsiteY33" fmla="*/ 372536 h 646373"/>
                <a:gd name="connsiteX34" fmla="*/ 623193 w 640108"/>
                <a:gd name="connsiteY34" fmla="*/ 375903 h 646373"/>
                <a:gd name="connsiteX35" fmla="*/ 623716 w 640108"/>
                <a:gd name="connsiteY35" fmla="*/ 379270 h 646373"/>
                <a:gd name="connsiteX36" fmla="*/ 621895 w 640108"/>
                <a:gd name="connsiteY36" fmla="*/ 383435 h 646373"/>
                <a:gd name="connsiteX37" fmla="*/ 619300 w 640108"/>
                <a:gd name="connsiteY37" fmla="*/ 387326 h 646373"/>
                <a:gd name="connsiteX38" fmla="*/ 620598 w 640108"/>
                <a:gd name="connsiteY38" fmla="*/ 392514 h 646373"/>
                <a:gd name="connsiteX39" fmla="*/ 619550 w 640108"/>
                <a:gd name="connsiteY39" fmla="*/ 395133 h 646373"/>
                <a:gd name="connsiteX40" fmla="*/ 616706 w 640108"/>
                <a:gd name="connsiteY40" fmla="*/ 397976 h 646373"/>
                <a:gd name="connsiteX41" fmla="*/ 617754 w 640108"/>
                <a:gd name="connsiteY41" fmla="*/ 402915 h 646373"/>
                <a:gd name="connsiteX42" fmla="*/ 619051 w 640108"/>
                <a:gd name="connsiteY42" fmla="*/ 404211 h 646373"/>
                <a:gd name="connsiteX43" fmla="*/ 623193 w 640108"/>
                <a:gd name="connsiteY43" fmla="*/ 406556 h 646373"/>
                <a:gd name="connsiteX44" fmla="*/ 623991 w 640108"/>
                <a:gd name="connsiteY44" fmla="*/ 408102 h 646373"/>
                <a:gd name="connsiteX45" fmla="*/ 622419 w 640108"/>
                <a:gd name="connsiteY45" fmla="*/ 412791 h 646373"/>
                <a:gd name="connsiteX46" fmla="*/ 621646 w 640108"/>
                <a:gd name="connsiteY46" fmla="*/ 420049 h 646373"/>
                <a:gd name="connsiteX47" fmla="*/ 623467 w 640108"/>
                <a:gd name="connsiteY47" fmla="*/ 424987 h 646373"/>
                <a:gd name="connsiteX48" fmla="*/ 626835 w 640108"/>
                <a:gd name="connsiteY48" fmla="*/ 426284 h 646373"/>
                <a:gd name="connsiteX49" fmla="*/ 627884 w 640108"/>
                <a:gd name="connsiteY49" fmla="*/ 428105 h 646373"/>
                <a:gd name="connsiteX50" fmla="*/ 626586 w 640108"/>
                <a:gd name="connsiteY50" fmla="*/ 430699 h 646373"/>
                <a:gd name="connsiteX51" fmla="*/ 621646 w 640108"/>
                <a:gd name="connsiteY51" fmla="*/ 434590 h 646373"/>
                <a:gd name="connsiteX52" fmla="*/ 619300 w 640108"/>
                <a:gd name="connsiteY52" fmla="*/ 441873 h 646373"/>
                <a:gd name="connsiteX53" fmla="*/ 616706 w 640108"/>
                <a:gd name="connsiteY53" fmla="*/ 445240 h 646373"/>
                <a:gd name="connsiteX54" fmla="*/ 616456 w 640108"/>
                <a:gd name="connsiteY54" fmla="*/ 447060 h 646373"/>
                <a:gd name="connsiteX55" fmla="*/ 619051 w 640108"/>
                <a:gd name="connsiteY55" fmla="*/ 451999 h 646373"/>
                <a:gd name="connsiteX56" fmla="*/ 623193 w 640108"/>
                <a:gd name="connsiteY56" fmla="*/ 454842 h 646373"/>
                <a:gd name="connsiteX57" fmla="*/ 625538 w 640108"/>
                <a:gd name="connsiteY57" fmla="*/ 457960 h 646373"/>
                <a:gd name="connsiteX58" fmla="*/ 629181 w 640108"/>
                <a:gd name="connsiteY58" fmla="*/ 463422 h 646373"/>
                <a:gd name="connsiteX59" fmla="*/ 632025 w 640108"/>
                <a:gd name="connsiteY59" fmla="*/ 473298 h 646373"/>
                <a:gd name="connsiteX60" fmla="*/ 632025 w 640108"/>
                <a:gd name="connsiteY60" fmla="*/ 476915 h 646373"/>
                <a:gd name="connsiteX61" fmla="*/ 630479 w 640108"/>
                <a:gd name="connsiteY61" fmla="*/ 478735 h 646373"/>
                <a:gd name="connsiteX62" fmla="*/ 627884 w 640108"/>
                <a:gd name="connsiteY62" fmla="*/ 479534 h 646373"/>
                <a:gd name="connsiteX63" fmla="*/ 621646 w 640108"/>
                <a:gd name="connsiteY63" fmla="*/ 477189 h 646373"/>
                <a:gd name="connsiteX64" fmla="*/ 620349 w 640108"/>
                <a:gd name="connsiteY64" fmla="*/ 477189 h 646373"/>
                <a:gd name="connsiteX65" fmla="*/ 618003 w 640108"/>
                <a:gd name="connsiteY65" fmla="*/ 480556 h 646373"/>
                <a:gd name="connsiteX66" fmla="*/ 619825 w 640108"/>
                <a:gd name="connsiteY66" fmla="*/ 486018 h 646373"/>
                <a:gd name="connsiteX67" fmla="*/ 617754 w 640108"/>
                <a:gd name="connsiteY67" fmla="*/ 488612 h 646373"/>
                <a:gd name="connsiteX68" fmla="*/ 613337 w 640108"/>
                <a:gd name="connsiteY68" fmla="*/ 488862 h 646373"/>
                <a:gd name="connsiteX69" fmla="*/ 611766 w 640108"/>
                <a:gd name="connsiteY69" fmla="*/ 489660 h 646373"/>
                <a:gd name="connsiteX70" fmla="*/ 610992 w 640108"/>
                <a:gd name="connsiteY70" fmla="*/ 494598 h 646373"/>
                <a:gd name="connsiteX71" fmla="*/ 613587 w 640108"/>
                <a:gd name="connsiteY71" fmla="*/ 500309 h 646373"/>
                <a:gd name="connsiteX72" fmla="*/ 611766 w 640108"/>
                <a:gd name="connsiteY72" fmla="*/ 503153 h 646373"/>
                <a:gd name="connsiteX73" fmla="*/ 605528 w 640108"/>
                <a:gd name="connsiteY73" fmla="*/ 502130 h 646373"/>
                <a:gd name="connsiteX74" fmla="*/ 605029 w 640108"/>
                <a:gd name="connsiteY74" fmla="*/ 504724 h 646373"/>
                <a:gd name="connsiteX75" fmla="*/ 609695 w 640108"/>
                <a:gd name="connsiteY75" fmla="*/ 507567 h 646373"/>
                <a:gd name="connsiteX76" fmla="*/ 610742 w 640108"/>
                <a:gd name="connsiteY76" fmla="*/ 509912 h 646373"/>
                <a:gd name="connsiteX77" fmla="*/ 611241 w 640108"/>
                <a:gd name="connsiteY77" fmla="*/ 519265 h 646373"/>
                <a:gd name="connsiteX78" fmla="*/ 610742 w 640108"/>
                <a:gd name="connsiteY78" fmla="*/ 521335 h 646373"/>
                <a:gd name="connsiteX79" fmla="*/ 608122 w 640108"/>
                <a:gd name="connsiteY79" fmla="*/ 522906 h 646373"/>
                <a:gd name="connsiteX80" fmla="*/ 601910 w 640108"/>
                <a:gd name="connsiteY80" fmla="*/ 522632 h 646373"/>
                <a:gd name="connsiteX81" fmla="*/ 597993 w 640108"/>
                <a:gd name="connsiteY81" fmla="*/ 524453 h 646373"/>
                <a:gd name="connsiteX82" fmla="*/ 596970 w 640108"/>
                <a:gd name="connsiteY82" fmla="*/ 531212 h 646373"/>
                <a:gd name="connsiteX83" fmla="*/ 593327 w 640108"/>
                <a:gd name="connsiteY83" fmla="*/ 535626 h 646373"/>
                <a:gd name="connsiteX84" fmla="*/ 592553 w 640108"/>
                <a:gd name="connsiteY84" fmla="*/ 538744 h 646373"/>
                <a:gd name="connsiteX85" fmla="*/ 594350 w 640108"/>
                <a:gd name="connsiteY85" fmla="*/ 542111 h 646373"/>
                <a:gd name="connsiteX86" fmla="*/ 594874 w 640108"/>
                <a:gd name="connsiteY86" fmla="*/ 544181 h 646373"/>
                <a:gd name="connsiteX87" fmla="*/ 593577 w 640108"/>
                <a:gd name="connsiteY87" fmla="*/ 548097 h 646373"/>
                <a:gd name="connsiteX88" fmla="*/ 594874 w 640108"/>
                <a:gd name="connsiteY88" fmla="*/ 554581 h 646373"/>
                <a:gd name="connsiteX89" fmla="*/ 594100 w 640108"/>
                <a:gd name="connsiteY89" fmla="*/ 557450 h 646373"/>
                <a:gd name="connsiteX90" fmla="*/ 592029 w 640108"/>
                <a:gd name="connsiteY90" fmla="*/ 559769 h 646373"/>
                <a:gd name="connsiteX91" fmla="*/ 584220 w 640108"/>
                <a:gd name="connsiteY91" fmla="*/ 565231 h 646373"/>
                <a:gd name="connsiteX92" fmla="*/ 582399 w 640108"/>
                <a:gd name="connsiteY92" fmla="*/ 567301 h 646373"/>
                <a:gd name="connsiteX93" fmla="*/ 579554 w 640108"/>
                <a:gd name="connsiteY93" fmla="*/ 568075 h 646373"/>
                <a:gd name="connsiteX94" fmla="*/ 575662 w 640108"/>
                <a:gd name="connsiteY94" fmla="*/ 571467 h 646373"/>
                <a:gd name="connsiteX95" fmla="*/ 575911 w 640108"/>
                <a:gd name="connsiteY95" fmla="*/ 575607 h 646373"/>
                <a:gd name="connsiteX96" fmla="*/ 586565 w 640108"/>
                <a:gd name="connsiteY96" fmla="*/ 580545 h 646373"/>
                <a:gd name="connsiteX97" fmla="*/ 593826 w 640108"/>
                <a:gd name="connsiteY97" fmla="*/ 583139 h 646373"/>
                <a:gd name="connsiteX98" fmla="*/ 600338 w 640108"/>
                <a:gd name="connsiteY98" fmla="*/ 584186 h 646373"/>
                <a:gd name="connsiteX99" fmla="*/ 607873 w 640108"/>
                <a:gd name="connsiteY99" fmla="*/ 586780 h 646373"/>
                <a:gd name="connsiteX100" fmla="*/ 618003 w 640108"/>
                <a:gd name="connsiteY100" fmla="*/ 584960 h 646373"/>
                <a:gd name="connsiteX101" fmla="*/ 624740 w 640108"/>
                <a:gd name="connsiteY101" fmla="*/ 585758 h 646373"/>
                <a:gd name="connsiteX102" fmla="*/ 633073 w 640108"/>
                <a:gd name="connsiteY102" fmla="*/ 584186 h 646373"/>
                <a:gd name="connsiteX103" fmla="*/ 635394 w 640108"/>
                <a:gd name="connsiteY103" fmla="*/ 584710 h 646373"/>
                <a:gd name="connsiteX104" fmla="*/ 637989 w 640108"/>
                <a:gd name="connsiteY104" fmla="*/ 588850 h 646373"/>
                <a:gd name="connsiteX105" fmla="*/ 636965 w 640108"/>
                <a:gd name="connsiteY105" fmla="*/ 592242 h 646373"/>
                <a:gd name="connsiteX106" fmla="*/ 634620 w 640108"/>
                <a:gd name="connsiteY106" fmla="*/ 593789 h 646373"/>
                <a:gd name="connsiteX107" fmla="*/ 629680 w 640108"/>
                <a:gd name="connsiteY107" fmla="*/ 595360 h 646373"/>
                <a:gd name="connsiteX108" fmla="*/ 629680 w 640108"/>
                <a:gd name="connsiteY108" fmla="*/ 597680 h 646373"/>
                <a:gd name="connsiteX109" fmla="*/ 631252 w 640108"/>
                <a:gd name="connsiteY109" fmla="*/ 603391 h 646373"/>
                <a:gd name="connsiteX110" fmla="*/ 628383 w 640108"/>
                <a:gd name="connsiteY110" fmla="*/ 609377 h 646373"/>
                <a:gd name="connsiteX111" fmla="*/ 627859 w 640108"/>
                <a:gd name="connsiteY111" fmla="*/ 613018 h 646373"/>
                <a:gd name="connsiteX112" fmla="*/ 629156 w 640108"/>
                <a:gd name="connsiteY112" fmla="*/ 617682 h 646373"/>
                <a:gd name="connsiteX113" fmla="*/ 630454 w 640108"/>
                <a:gd name="connsiteY113" fmla="*/ 620027 h 646373"/>
                <a:gd name="connsiteX114" fmla="*/ 628133 w 640108"/>
                <a:gd name="connsiteY114" fmla="*/ 621324 h 646373"/>
                <a:gd name="connsiteX115" fmla="*/ 626561 w 640108"/>
                <a:gd name="connsiteY115" fmla="*/ 620027 h 646373"/>
                <a:gd name="connsiteX116" fmla="*/ 625788 w 640108"/>
                <a:gd name="connsiteY116" fmla="*/ 616909 h 646373"/>
                <a:gd name="connsiteX117" fmla="*/ 623442 w 640108"/>
                <a:gd name="connsiteY117" fmla="*/ 613791 h 646373"/>
                <a:gd name="connsiteX118" fmla="*/ 620324 w 640108"/>
                <a:gd name="connsiteY118" fmla="*/ 614315 h 646373"/>
                <a:gd name="connsiteX119" fmla="*/ 617205 w 640108"/>
                <a:gd name="connsiteY119" fmla="*/ 618206 h 646373"/>
                <a:gd name="connsiteX120" fmla="*/ 615907 w 640108"/>
                <a:gd name="connsiteY120" fmla="*/ 624691 h 646373"/>
                <a:gd name="connsiteX121" fmla="*/ 611766 w 640108"/>
                <a:gd name="connsiteY121" fmla="*/ 624965 h 646373"/>
                <a:gd name="connsiteX122" fmla="*/ 606551 w 640108"/>
                <a:gd name="connsiteY122" fmla="*/ 623144 h 646373"/>
                <a:gd name="connsiteX123" fmla="*/ 607598 w 640108"/>
                <a:gd name="connsiteY123" fmla="*/ 615862 h 646373"/>
                <a:gd name="connsiteX124" fmla="*/ 607598 w 640108"/>
                <a:gd name="connsiteY124" fmla="*/ 613791 h 646373"/>
                <a:gd name="connsiteX125" fmla="*/ 605004 w 640108"/>
                <a:gd name="connsiteY125" fmla="*/ 608080 h 646373"/>
                <a:gd name="connsiteX126" fmla="*/ 600587 w 640108"/>
                <a:gd name="connsiteY126" fmla="*/ 603915 h 646373"/>
                <a:gd name="connsiteX127" fmla="*/ 599290 w 640108"/>
                <a:gd name="connsiteY127" fmla="*/ 601595 h 646373"/>
                <a:gd name="connsiteX128" fmla="*/ 598766 w 640108"/>
                <a:gd name="connsiteY128" fmla="*/ 596906 h 646373"/>
                <a:gd name="connsiteX129" fmla="*/ 595647 w 640108"/>
                <a:gd name="connsiteY129" fmla="*/ 595360 h 646373"/>
                <a:gd name="connsiteX130" fmla="*/ 593053 w 640108"/>
                <a:gd name="connsiteY130" fmla="*/ 596657 h 646373"/>
                <a:gd name="connsiteX131" fmla="*/ 589160 w 640108"/>
                <a:gd name="connsiteY131" fmla="*/ 595884 h 646373"/>
                <a:gd name="connsiteX132" fmla="*/ 587089 w 640108"/>
                <a:gd name="connsiteY132" fmla="*/ 594836 h 646373"/>
                <a:gd name="connsiteX133" fmla="*/ 583970 w 640108"/>
                <a:gd name="connsiteY133" fmla="*/ 599251 h 646373"/>
                <a:gd name="connsiteX134" fmla="*/ 578257 w 640108"/>
                <a:gd name="connsiteY134" fmla="*/ 601845 h 646373"/>
                <a:gd name="connsiteX135" fmla="*/ 578755 w 640108"/>
                <a:gd name="connsiteY135" fmla="*/ 606259 h 646373"/>
                <a:gd name="connsiteX136" fmla="*/ 565257 w 640108"/>
                <a:gd name="connsiteY136" fmla="*/ 607307 h 646373"/>
                <a:gd name="connsiteX137" fmla="*/ 558246 w 640108"/>
                <a:gd name="connsiteY137" fmla="*/ 608604 h 646373"/>
                <a:gd name="connsiteX138" fmla="*/ 552008 w 640108"/>
                <a:gd name="connsiteY138" fmla="*/ 611721 h 646373"/>
                <a:gd name="connsiteX139" fmla="*/ 545497 w 640108"/>
                <a:gd name="connsiteY139" fmla="*/ 613791 h 646373"/>
                <a:gd name="connsiteX140" fmla="*/ 537712 w 640108"/>
                <a:gd name="connsiteY140" fmla="*/ 614041 h 646373"/>
                <a:gd name="connsiteX141" fmla="*/ 529404 w 640108"/>
                <a:gd name="connsiteY141" fmla="*/ 618455 h 646373"/>
                <a:gd name="connsiteX142" fmla="*/ 523166 w 640108"/>
                <a:gd name="connsiteY142" fmla="*/ 623144 h 646373"/>
                <a:gd name="connsiteX143" fmla="*/ 509917 w 640108"/>
                <a:gd name="connsiteY143" fmla="*/ 630402 h 646373"/>
                <a:gd name="connsiteX144" fmla="*/ 503679 w 640108"/>
                <a:gd name="connsiteY144" fmla="*/ 632223 h 646373"/>
                <a:gd name="connsiteX145" fmla="*/ 493799 w 640108"/>
                <a:gd name="connsiteY145" fmla="*/ 636638 h 646373"/>
                <a:gd name="connsiteX146" fmla="*/ 485490 w 640108"/>
                <a:gd name="connsiteY146" fmla="*/ 641825 h 646373"/>
                <a:gd name="connsiteX147" fmla="*/ 483669 w 640108"/>
                <a:gd name="connsiteY147" fmla="*/ 638209 h 646373"/>
                <a:gd name="connsiteX148" fmla="*/ 479527 w 640108"/>
                <a:gd name="connsiteY148" fmla="*/ 631974 h 646373"/>
                <a:gd name="connsiteX149" fmla="*/ 471992 w 640108"/>
                <a:gd name="connsiteY149" fmla="*/ 619503 h 646373"/>
                <a:gd name="connsiteX150" fmla="*/ 468599 w 640108"/>
                <a:gd name="connsiteY150" fmla="*/ 611447 h 646373"/>
                <a:gd name="connsiteX151" fmla="*/ 463933 w 640108"/>
                <a:gd name="connsiteY151" fmla="*/ 604439 h 646373"/>
                <a:gd name="connsiteX152" fmla="*/ 463409 w 640108"/>
                <a:gd name="connsiteY152" fmla="*/ 602892 h 646373"/>
                <a:gd name="connsiteX153" fmla="*/ 452506 w 640108"/>
                <a:gd name="connsiteY153" fmla="*/ 590147 h 646373"/>
                <a:gd name="connsiteX154" fmla="*/ 446268 w 640108"/>
                <a:gd name="connsiteY154" fmla="*/ 591719 h 646373"/>
                <a:gd name="connsiteX155" fmla="*/ 432770 w 640108"/>
                <a:gd name="connsiteY155" fmla="*/ 594562 h 646373"/>
                <a:gd name="connsiteX156" fmla="*/ 428603 w 640108"/>
                <a:gd name="connsiteY156" fmla="*/ 595884 h 646373"/>
                <a:gd name="connsiteX157" fmla="*/ 424710 w 640108"/>
                <a:gd name="connsiteY157" fmla="*/ 595884 h 646373"/>
                <a:gd name="connsiteX158" fmla="*/ 421068 w 640108"/>
                <a:gd name="connsiteY158" fmla="*/ 602094 h 646373"/>
                <a:gd name="connsiteX159" fmla="*/ 418722 w 640108"/>
                <a:gd name="connsiteY159" fmla="*/ 603391 h 646373"/>
                <a:gd name="connsiteX160" fmla="*/ 413009 w 640108"/>
                <a:gd name="connsiteY160" fmla="*/ 603142 h 646373"/>
                <a:gd name="connsiteX161" fmla="*/ 410414 w 640108"/>
                <a:gd name="connsiteY161" fmla="*/ 606783 h 646373"/>
                <a:gd name="connsiteX162" fmla="*/ 398213 w 640108"/>
                <a:gd name="connsiteY162" fmla="*/ 613018 h 646373"/>
                <a:gd name="connsiteX163" fmla="*/ 385488 w 640108"/>
                <a:gd name="connsiteY163" fmla="*/ 618206 h 646373"/>
                <a:gd name="connsiteX164" fmla="*/ 382095 w 640108"/>
                <a:gd name="connsiteY164" fmla="*/ 618979 h 646373"/>
                <a:gd name="connsiteX165" fmla="*/ 374834 w 640108"/>
                <a:gd name="connsiteY165" fmla="*/ 622621 h 646373"/>
                <a:gd name="connsiteX166" fmla="*/ 371715 w 640108"/>
                <a:gd name="connsiteY166" fmla="*/ 623668 h 646373"/>
                <a:gd name="connsiteX167" fmla="*/ 362359 w 640108"/>
                <a:gd name="connsiteY167" fmla="*/ 630926 h 646373"/>
                <a:gd name="connsiteX168" fmla="*/ 359764 w 640108"/>
                <a:gd name="connsiteY168" fmla="*/ 634817 h 646373"/>
                <a:gd name="connsiteX169" fmla="*/ 352229 w 640108"/>
                <a:gd name="connsiteY169" fmla="*/ 638982 h 646373"/>
                <a:gd name="connsiteX170" fmla="*/ 343397 w 640108"/>
                <a:gd name="connsiteY170" fmla="*/ 641052 h 646373"/>
                <a:gd name="connsiteX171" fmla="*/ 337683 w 640108"/>
                <a:gd name="connsiteY171" fmla="*/ 644444 h 646373"/>
                <a:gd name="connsiteX172" fmla="*/ 334289 w 640108"/>
                <a:gd name="connsiteY172" fmla="*/ 645991 h 646373"/>
                <a:gd name="connsiteX173" fmla="*/ 332992 w 640108"/>
                <a:gd name="connsiteY173" fmla="*/ 644170 h 646373"/>
                <a:gd name="connsiteX174" fmla="*/ 326505 w 640108"/>
                <a:gd name="connsiteY174" fmla="*/ 630153 h 646373"/>
                <a:gd name="connsiteX175" fmla="*/ 321315 w 640108"/>
                <a:gd name="connsiteY175" fmla="*/ 627808 h 646373"/>
                <a:gd name="connsiteX176" fmla="*/ 315851 w 640108"/>
                <a:gd name="connsiteY176" fmla="*/ 627310 h 646373"/>
                <a:gd name="connsiteX177" fmla="*/ 312732 w 640108"/>
                <a:gd name="connsiteY177" fmla="*/ 622895 h 646373"/>
                <a:gd name="connsiteX178" fmla="*/ 310387 w 640108"/>
                <a:gd name="connsiteY178" fmla="*/ 623394 h 646373"/>
                <a:gd name="connsiteX179" fmla="*/ 310137 w 640108"/>
                <a:gd name="connsiteY179" fmla="*/ 619254 h 646373"/>
                <a:gd name="connsiteX180" fmla="*/ 307792 w 640108"/>
                <a:gd name="connsiteY180" fmla="*/ 618206 h 646373"/>
                <a:gd name="connsiteX181" fmla="*/ 308066 w 640108"/>
                <a:gd name="connsiteY181" fmla="*/ 615088 h 646373"/>
                <a:gd name="connsiteX182" fmla="*/ 303900 w 640108"/>
                <a:gd name="connsiteY182" fmla="*/ 614565 h 646373"/>
                <a:gd name="connsiteX183" fmla="*/ 299733 w 640108"/>
                <a:gd name="connsiteY183" fmla="*/ 618480 h 646373"/>
                <a:gd name="connsiteX184" fmla="*/ 294543 w 640108"/>
                <a:gd name="connsiteY184" fmla="*/ 619503 h 646373"/>
                <a:gd name="connsiteX185" fmla="*/ 290402 w 640108"/>
                <a:gd name="connsiteY185" fmla="*/ 618730 h 646373"/>
                <a:gd name="connsiteX186" fmla="*/ 287008 w 640108"/>
                <a:gd name="connsiteY186" fmla="*/ 613018 h 646373"/>
                <a:gd name="connsiteX187" fmla="*/ 285187 w 640108"/>
                <a:gd name="connsiteY187" fmla="*/ 611447 h 646373"/>
                <a:gd name="connsiteX188" fmla="*/ 281569 w 640108"/>
                <a:gd name="connsiteY188" fmla="*/ 610150 h 646373"/>
                <a:gd name="connsiteX189" fmla="*/ 278974 w 640108"/>
                <a:gd name="connsiteY189" fmla="*/ 607033 h 646373"/>
                <a:gd name="connsiteX190" fmla="*/ 274284 w 640108"/>
                <a:gd name="connsiteY190" fmla="*/ 611447 h 646373"/>
                <a:gd name="connsiteX191" fmla="*/ 269618 w 640108"/>
                <a:gd name="connsiteY191" fmla="*/ 611971 h 646373"/>
                <a:gd name="connsiteX192" fmla="*/ 269094 w 640108"/>
                <a:gd name="connsiteY192" fmla="*/ 616909 h 646373"/>
                <a:gd name="connsiteX193" fmla="*/ 266499 w 640108"/>
                <a:gd name="connsiteY193" fmla="*/ 620800 h 646373"/>
                <a:gd name="connsiteX194" fmla="*/ 263130 w 640108"/>
                <a:gd name="connsiteY194" fmla="*/ 623144 h 646373"/>
                <a:gd name="connsiteX195" fmla="*/ 260785 w 640108"/>
                <a:gd name="connsiteY195" fmla="*/ 626262 h 646373"/>
                <a:gd name="connsiteX196" fmla="*/ 260261 w 640108"/>
                <a:gd name="connsiteY196" fmla="*/ 629629 h 646373"/>
                <a:gd name="connsiteX197" fmla="*/ 260785 w 640108"/>
                <a:gd name="connsiteY197" fmla="*/ 634817 h 646373"/>
                <a:gd name="connsiteX198" fmla="*/ 260511 w 640108"/>
                <a:gd name="connsiteY198" fmla="*/ 638733 h 646373"/>
                <a:gd name="connsiteX199" fmla="*/ 259487 w 640108"/>
                <a:gd name="connsiteY199" fmla="*/ 640528 h 646373"/>
                <a:gd name="connsiteX200" fmla="*/ 256893 w 640108"/>
                <a:gd name="connsiteY200" fmla="*/ 642349 h 646373"/>
                <a:gd name="connsiteX201" fmla="*/ 249857 w 640108"/>
                <a:gd name="connsiteY201" fmla="*/ 643397 h 646373"/>
                <a:gd name="connsiteX202" fmla="*/ 245964 w 640108"/>
                <a:gd name="connsiteY202" fmla="*/ 640030 h 646373"/>
                <a:gd name="connsiteX203" fmla="*/ 241823 w 640108"/>
                <a:gd name="connsiteY203" fmla="*/ 637411 h 646373"/>
                <a:gd name="connsiteX204" fmla="*/ 238429 w 640108"/>
                <a:gd name="connsiteY204" fmla="*/ 633271 h 646373"/>
                <a:gd name="connsiteX205" fmla="*/ 233514 w 640108"/>
                <a:gd name="connsiteY205" fmla="*/ 630926 h 646373"/>
                <a:gd name="connsiteX206" fmla="*/ 226753 w 640108"/>
                <a:gd name="connsiteY206" fmla="*/ 628856 h 646373"/>
                <a:gd name="connsiteX207" fmla="*/ 223110 w 640108"/>
                <a:gd name="connsiteY207" fmla="*/ 625988 h 646373"/>
                <a:gd name="connsiteX208" fmla="*/ 221563 w 640108"/>
                <a:gd name="connsiteY208" fmla="*/ 623394 h 646373"/>
                <a:gd name="connsiteX209" fmla="*/ 216623 w 640108"/>
                <a:gd name="connsiteY209" fmla="*/ 618979 h 646373"/>
                <a:gd name="connsiteX210" fmla="*/ 208040 w 640108"/>
                <a:gd name="connsiteY210" fmla="*/ 618979 h 646373"/>
                <a:gd name="connsiteX211" fmla="*/ 208289 w 640108"/>
                <a:gd name="connsiteY211" fmla="*/ 611198 h 646373"/>
                <a:gd name="connsiteX212" fmla="*/ 207266 w 640108"/>
                <a:gd name="connsiteY212" fmla="*/ 608080 h 646373"/>
                <a:gd name="connsiteX213" fmla="*/ 200779 w 640108"/>
                <a:gd name="connsiteY213" fmla="*/ 598478 h 646373"/>
                <a:gd name="connsiteX214" fmla="*/ 198433 w 640108"/>
                <a:gd name="connsiteY214" fmla="*/ 595884 h 646373"/>
                <a:gd name="connsiteX215" fmla="*/ 190374 w 640108"/>
                <a:gd name="connsiteY215" fmla="*/ 589649 h 646373"/>
                <a:gd name="connsiteX216" fmla="*/ 188029 w 640108"/>
                <a:gd name="connsiteY216" fmla="*/ 584186 h 646373"/>
                <a:gd name="connsiteX217" fmla="*/ 186732 w 640108"/>
                <a:gd name="connsiteY217" fmla="*/ 576130 h 646373"/>
                <a:gd name="connsiteX218" fmla="*/ 182839 w 640108"/>
                <a:gd name="connsiteY218" fmla="*/ 572240 h 646373"/>
                <a:gd name="connsiteX219" fmla="*/ 180769 w 640108"/>
                <a:gd name="connsiteY219" fmla="*/ 575881 h 646373"/>
                <a:gd name="connsiteX220" fmla="*/ 177650 w 640108"/>
                <a:gd name="connsiteY220" fmla="*/ 579772 h 646373"/>
                <a:gd name="connsiteX221" fmla="*/ 172959 w 640108"/>
                <a:gd name="connsiteY221" fmla="*/ 584186 h 646373"/>
                <a:gd name="connsiteX222" fmla="*/ 172185 w 640108"/>
                <a:gd name="connsiteY222" fmla="*/ 583139 h 646373"/>
                <a:gd name="connsiteX223" fmla="*/ 168817 w 640108"/>
                <a:gd name="connsiteY223" fmla="*/ 584710 h 646373"/>
                <a:gd name="connsiteX224" fmla="*/ 162056 w 640108"/>
                <a:gd name="connsiteY224" fmla="*/ 577178 h 646373"/>
                <a:gd name="connsiteX225" fmla="*/ 156342 w 640108"/>
                <a:gd name="connsiteY225" fmla="*/ 580545 h 646373"/>
                <a:gd name="connsiteX226" fmla="*/ 155568 w 640108"/>
                <a:gd name="connsiteY226" fmla="*/ 577427 h 646373"/>
                <a:gd name="connsiteX227" fmla="*/ 153996 w 640108"/>
                <a:gd name="connsiteY227" fmla="*/ 575108 h 646373"/>
                <a:gd name="connsiteX228" fmla="*/ 150354 w 640108"/>
                <a:gd name="connsiteY228" fmla="*/ 573287 h 646373"/>
                <a:gd name="connsiteX229" fmla="*/ 145937 w 640108"/>
                <a:gd name="connsiteY229" fmla="*/ 572763 h 646373"/>
                <a:gd name="connsiteX230" fmla="*/ 146212 w 640108"/>
                <a:gd name="connsiteY230" fmla="*/ 570170 h 646373"/>
                <a:gd name="connsiteX231" fmla="*/ 142320 w 640108"/>
                <a:gd name="connsiteY231" fmla="*/ 566803 h 646373"/>
                <a:gd name="connsiteX232" fmla="*/ 136082 w 640108"/>
                <a:gd name="connsiteY232" fmla="*/ 560293 h 646373"/>
                <a:gd name="connsiteX233" fmla="*/ 133487 w 640108"/>
                <a:gd name="connsiteY233" fmla="*/ 556402 h 646373"/>
                <a:gd name="connsiteX234" fmla="*/ 130618 w 640108"/>
                <a:gd name="connsiteY234" fmla="*/ 548870 h 646373"/>
                <a:gd name="connsiteX235" fmla="*/ 130368 w 640108"/>
                <a:gd name="connsiteY235" fmla="*/ 543682 h 646373"/>
                <a:gd name="connsiteX236" fmla="*/ 126725 w 640108"/>
                <a:gd name="connsiteY236" fmla="*/ 530962 h 646373"/>
                <a:gd name="connsiteX237" fmla="*/ 124380 w 640108"/>
                <a:gd name="connsiteY237" fmla="*/ 526273 h 646373"/>
                <a:gd name="connsiteX238" fmla="*/ 123357 w 640108"/>
                <a:gd name="connsiteY238" fmla="*/ 521086 h 646373"/>
                <a:gd name="connsiteX239" fmla="*/ 116595 w 640108"/>
                <a:gd name="connsiteY239" fmla="*/ 525226 h 646373"/>
                <a:gd name="connsiteX240" fmla="*/ 111406 w 640108"/>
                <a:gd name="connsiteY240" fmla="*/ 527321 h 646373"/>
                <a:gd name="connsiteX241" fmla="*/ 106466 w 640108"/>
                <a:gd name="connsiteY241" fmla="*/ 519265 h 646373"/>
                <a:gd name="connsiteX242" fmla="*/ 101775 w 640108"/>
                <a:gd name="connsiteY242" fmla="*/ 513553 h 646373"/>
                <a:gd name="connsiteX243" fmla="*/ 98931 w 640108"/>
                <a:gd name="connsiteY243" fmla="*/ 509139 h 646373"/>
                <a:gd name="connsiteX244" fmla="*/ 96061 w 640108"/>
                <a:gd name="connsiteY244" fmla="*/ 506270 h 646373"/>
                <a:gd name="connsiteX245" fmla="*/ 92942 w 640108"/>
                <a:gd name="connsiteY245" fmla="*/ 499012 h 646373"/>
                <a:gd name="connsiteX246" fmla="*/ 88002 w 640108"/>
                <a:gd name="connsiteY246" fmla="*/ 499536 h 646373"/>
                <a:gd name="connsiteX247" fmla="*/ 85931 w 640108"/>
                <a:gd name="connsiteY247" fmla="*/ 500559 h 646373"/>
                <a:gd name="connsiteX248" fmla="*/ 79169 w 640108"/>
                <a:gd name="connsiteY248" fmla="*/ 502380 h 646373"/>
                <a:gd name="connsiteX249" fmla="*/ 78670 w 640108"/>
                <a:gd name="connsiteY249" fmla="*/ 499536 h 646373"/>
                <a:gd name="connsiteX250" fmla="*/ 75801 w 640108"/>
                <a:gd name="connsiteY250" fmla="*/ 491206 h 646373"/>
                <a:gd name="connsiteX251" fmla="*/ 70088 w 640108"/>
                <a:gd name="connsiteY251" fmla="*/ 482901 h 646373"/>
                <a:gd name="connsiteX252" fmla="*/ 67742 w 640108"/>
                <a:gd name="connsiteY252" fmla="*/ 479010 h 646373"/>
                <a:gd name="connsiteX253" fmla="*/ 58660 w 640108"/>
                <a:gd name="connsiteY253" fmla="*/ 479783 h 646373"/>
                <a:gd name="connsiteX254" fmla="*/ 57612 w 640108"/>
                <a:gd name="connsiteY254" fmla="*/ 475892 h 646373"/>
                <a:gd name="connsiteX255" fmla="*/ 54244 w 640108"/>
                <a:gd name="connsiteY255" fmla="*/ 474595 h 646373"/>
                <a:gd name="connsiteX256" fmla="*/ 50352 w 640108"/>
                <a:gd name="connsiteY256" fmla="*/ 469407 h 646373"/>
                <a:gd name="connsiteX257" fmla="*/ 48780 w 640108"/>
                <a:gd name="connsiteY257" fmla="*/ 463945 h 646373"/>
                <a:gd name="connsiteX258" fmla="*/ 48780 w 640108"/>
                <a:gd name="connsiteY258" fmla="*/ 459007 h 646373"/>
                <a:gd name="connsiteX259" fmla="*/ 53471 w 640108"/>
                <a:gd name="connsiteY259" fmla="*/ 457710 h 646373"/>
                <a:gd name="connsiteX260" fmla="*/ 53720 w 640108"/>
                <a:gd name="connsiteY260" fmla="*/ 455366 h 646373"/>
                <a:gd name="connsiteX261" fmla="*/ 50352 w 640108"/>
                <a:gd name="connsiteY261" fmla="*/ 448632 h 646373"/>
                <a:gd name="connsiteX262" fmla="*/ 48780 w 640108"/>
                <a:gd name="connsiteY262" fmla="*/ 444466 h 646373"/>
                <a:gd name="connsiteX263" fmla="*/ 49578 w 640108"/>
                <a:gd name="connsiteY263" fmla="*/ 442646 h 646373"/>
                <a:gd name="connsiteX264" fmla="*/ 49054 w 640108"/>
                <a:gd name="connsiteY264" fmla="*/ 437209 h 646373"/>
                <a:gd name="connsiteX265" fmla="*/ 47757 w 640108"/>
                <a:gd name="connsiteY265" fmla="*/ 432270 h 646373"/>
                <a:gd name="connsiteX266" fmla="*/ 45686 w 640108"/>
                <a:gd name="connsiteY266" fmla="*/ 427332 h 646373"/>
                <a:gd name="connsiteX267" fmla="*/ 44887 w 640108"/>
                <a:gd name="connsiteY267" fmla="*/ 423690 h 646373"/>
                <a:gd name="connsiteX268" fmla="*/ 43066 w 640108"/>
                <a:gd name="connsiteY268" fmla="*/ 421620 h 646373"/>
                <a:gd name="connsiteX269" fmla="*/ 42293 w 640108"/>
                <a:gd name="connsiteY269" fmla="*/ 416433 h 646373"/>
                <a:gd name="connsiteX270" fmla="*/ 40471 w 640108"/>
                <a:gd name="connsiteY270" fmla="*/ 413041 h 646373"/>
                <a:gd name="connsiteX271" fmla="*/ 41270 w 640108"/>
                <a:gd name="connsiteY271" fmla="*/ 410197 h 646373"/>
                <a:gd name="connsiteX272" fmla="*/ 39448 w 640108"/>
                <a:gd name="connsiteY272" fmla="*/ 404486 h 646373"/>
                <a:gd name="connsiteX273" fmla="*/ 37352 w 640108"/>
                <a:gd name="connsiteY273" fmla="*/ 403189 h 646373"/>
                <a:gd name="connsiteX274" fmla="*/ 32936 w 640108"/>
                <a:gd name="connsiteY274" fmla="*/ 396954 h 646373"/>
                <a:gd name="connsiteX275" fmla="*/ 31913 w 640108"/>
                <a:gd name="connsiteY275" fmla="*/ 393312 h 646373"/>
                <a:gd name="connsiteX276" fmla="*/ 30616 w 640108"/>
                <a:gd name="connsiteY276" fmla="*/ 383710 h 646373"/>
                <a:gd name="connsiteX277" fmla="*/ 29044 w 640108"/>
                <a:gd name="connsiteY277" fmla="*/ 376427 h 646373"/>
                <a:gd name="connsiteX278" fmla="*/ 26199 w 640108"/>
                <a:gd name="connsiteY278" fmla="*/ 372287 h 646373"/>
                <a:gd name="connsiteX279" fmla="*/ 22806 w 640108"/>
                <a:gd name="connsiteY279" fmla="*/ 365777 h 646373"/>
                <a:gd name="connsiteX280" fmla="*/ 21259 w 640108"/>
                <a:gd name="connsiteY280" fmla="*/ 359542 h 646373"/>
                <a:gd name="connsiteX281" fmla="*/ 15021 w 640108"/>
                <a:gd name="connsiteY281" fmla="*/ 349166 h 646373"/>
                <a:gd name="connsiteX282" fmla="*/ 12676 w 640108"/>
                <a:gd name="connsiteY282" fmla="*/ 345774 h 646373"/>
                <a:gd name="connsiteX283" fmla="*/ 9308 w 640108"/>
                <a:gd name="connsiteY283" fmla="*/ 342931 h 646373"/>
                <a:gd name="connsiteX284" fmla="*/ 5915 w 640108"/>
                <a:gd name="connsiteY284" fmla="*/ 336696 h 646373"/>
                <a:gd name="connsiteX285" fmla="*/ 6713 w 640108"/>
                <a:gd name="connsiteY285" fmla="*/ 332805 h 646373"/>
                <a:gd name="connsiteX286" fmla="*/ 9557 w 640108"/>
                <a:gd name="connsiteY286" fmla="*/ 329413 h 646373"/>
                <a:gd name="connsiteX287" fmla="*/ 11129 w 640108"/>
                <a:gd name="connsiteY287" fmla="*/ 325797 h 646373"/>
                <a:gd name="connsiteX288" fmla="*/ 7736 w 640108"/>
                <a:gd name="connsiteY288" fmla="*/ 321881 h 646373"/>
                <a:gd name="connsiteX289" fmla="*/ 4118 w 640108"/>
                <a:gd name="connsiteY289" fmla="*/ 315396 h 646373"/>
                <a:gd name="connsiteX290" fmla="*/ 2546 w 640108"/>
                <a:gd name="connsiteY290" fmla="*/ 310732 h 646373"/>
                <a:gd name="connsiteX291" fmla="*/ 2297 w 640108"/>
                <a:gd name="connsiteY291" fmla="*/ 303200 h 646373"/>
                <a:gd name="connsiteX292" fmla="*/ 725 w 640108"/>
                <a:gd name="connsiteY292" fmla="*/ 299035 h 646373"/>
                <a:gd name="connsiteX293" fmla="*/ -2119 w 640108"/>
                <a:gd name="connsiteY293" fmla="*/ 295393 h 646373"/>
                <a:gd name="connsiteX294" fmla="*/ -1870 w 640108"/>
                <a:gd name="connsiteY294" fmla="*/ 292276 h 646373"/>
                <a:gd name="connsiteX295" fmla="*/ 476 w 640108"/>
                <a:gd name="connsiteY295" fmla="*/ 288659 h 646373"/>
                <a:gd name="connsiteX296" fmla="*/ 476 w 640108"/>
                <a:gd name="connsiteY296" fmla="*/ 280354 h 646373"/>
                <a:gd name="connsiteX297" fmla="*/ 1773 w 640108"/>
                <a:gd name="connsiteY297" fmla="*/ 274892 h 646373"/>
                <a:gd name="connsiteX298" fmla="*/ 3320 w 640108"/>
                <a:gd name="connsiteY298" fmla="*/ 271250 h 646373"/>
                <a:gd name="connsiteX299" fmla="*/ 5915 w 640108"/>
                <a:gd name="connsiteY299" fmla="*/ 268906 h 646373"/>
                <a:gd name="connsiteX300" fmla="*/ 6713 w 640108"/>
                <a:gd name="connsiteY300" fmla="*/ 266586 h 646373"/>
                <a:gd name="connsiteX301" fmla="*/ 10855 w 640108"/>
                <a:gd name="connsiteY301" fmla="*/ 263992 h 646373"/>
                <a:gd name="connsiteX302" fmla="*/ 10356 w 640108"/>
                <a:gd name="connsiteY302" fmla="*/ 261124 h 646373"/>
                <a:gd name="connsiteX303" fmla="*/ 12426 w 640108"/>
                <a:gd name="connsiteY303" fmla="*/ 256186 h 646373"/>
                <a:gd name="connsiteX304" fmla="*/ 16843 w 640108"/>
                <a:gd name="connsiteY304" fmla="*/ 256460 h 646373"/>
                <a:gd name="connsiteX305" fmla="*/ 18914 w 640108"/>
                <a:gd name="connsiteY305" fmla="*/ 257483 h 646373"/>
                <a:gd name="connsiteX306" fmla="*/ 23604 w 640108"/>
                <a:gd name="connsiteY306" fmla="*/ 256710 h 646373"/>
                <a:gd name="connsiteX307" fmla="*/ 30865 w 640108"/>
                <a:gd name="connsiteY307" fmla="*/ 252819 h 646373"/>
                <a:gd name="connsiteX308" fmla="*/ 36579 w 640108"/>
                <a:gd name="connsiteY308" fmla="*/ 251522 h 646373"/>
                <a:gd name="connsiteX309" fmla="*/ 39448 w 640108"/>
                <a:gd name="connsiteY309" fmla="*/ 252021 h 646373"/>
                <a:gd name="connsiteX310" fmla="*/ 41793 w 640108"/>
                <a:gd name="connsiteY310" fmla="*/ 250724 h 646373"/>
                <a:gd name="connsiteX311" fmla="*/ 42043 w 640108"/>
                <a:gd name="connsiteY311" fmla="*/ 247082 h 646373"/>
                <a:gd name="connsiteX312" fmla="*/ 44912 w 640108"/>
                <a:gd name="connsiteY312" fmla="*/ 244239 h 646373"/>
                <a:gd name="connsiteX313" fmla="*/ 46709 w 640108"/>
                <a:gd name="connsiteY313" fmla="*/ 243990 h 646373"/>
                <a:gd name="connsiteX314" fmla="*/ 52697 w 640108"/>
                <a:gd name="connsiteY314" fmla="*/ 247357 h 646373"/>
                <a:gd name="connsiteX315" fmla="*/ 51923 w 640108"/>
                <a:gd name="connsiteY315" fmla="*/ 250724 h 646373"/>
                <a:gd name="connsiteX316" fmla="*/ 54244 w 640108"/>
                <a:gd name="connsiteY316" fmla="*/ 252819 h 646373"/>
                <a:gd name="connsiteX317" fmla="*/ 56340 w 640108"/>
                <a:gd name="connsiteY317" fmla="*/ 255937 h 646373"/>
                <a:gd name="connsiteX318" fmla="*/ 61255 w 640108"/>
                <a:gd name="connsiteY318" fmla="*/ 259553 h 646373"/>
                <a:gd name="connsiteX319" fmla="*/ 65172 w 640108"/>
                <a:gd name="connsiteY319" fmla="*/ 260850 h 646373"/>
                <a:gd name="connsiteX320" fmla="*/ 67767 w 640108"/>
                <a:gd name="connsiteY320" fmla="*/ 260326 h 646373"/>
                <a:gd name="connsiteX321" fmla="*/ 70611 w 640108"/>
                <a:gd name="connsiteY321" fmla="*/ 261374 h 646373"/>
                <a:gd name="connsiteX322" fmla="*/ 73206 w 640108"/>
                <a:gd name="connsiteY322" fmla="*/ 261374 h 646373"/>
                <a:gd name="connsiteX323" fmla="*/ 75552 w 640108"/>
                <a:gd name="connsiteY323" fmla="*/ 260077 h 646373"/>
                <a:gd name="connsiteX324" fmla="*/ 78147 w 640108"/>
                <a:gd name="connsiteY324" fmla="*/ 260326 h 646373"/>
                <a:gd name="connsiteX325" fmla="*/ 81789 w 640108"/>
                <a:gd name="connsiteY325" fmla="*/ 258506 h 646373"/>
                <a:gd name="connsiteX326" fmla="*/ 84384 w 640108"/>
                <a:gd name="connsiteY326" fmla="*/ 256435 h 646373"/>
                <a:gd name="connsiteX327" fmla="*/ 85432 w 640108"/>
                <a:gd name="connsiteY327" fmla="*/ 253842 h 646373"/>
                <a:gd name="connsiteX328" fmla="*/ 85158 w 640108"/>
                <a:gd name="connsiteY328" fmla="*/ 250998 h 646373"/>
                <a:gd name="connsiteX329" fmla="*/ 86206 w 640108"/>
                <a:gd name="connsiteY329" fmla="*/ 247606 h 646373"/>
                <a:gd name="connsiteX330" fmla="*/ 87253 w 640108"/>
                <a:gd name="connsiteY330" fmla="*/ 240847 h 646373"/>
                <a:gd name="connsiteX331" fmla="*/ 86455 w 640108"/>
                <a:gd name="connsiteY331" fmla="*/ 236707 h 646373"/>
                <a:gd name="connsiteX332" fmla="*/ 85158 w 640108"/>
                <a:gd name="connsiteY332" fmla="*/ 234113 h 646373"/>
                <a:gd name="connsiteX333" fmla="*/ 84908 w 640108"/>
                <a:gd name="connsiteY333" fmla="*/ 229948 h 646373"/>
                <a:gd name="connsiteX334" fmla="*/ 82313 w 640108"/>
                <a:gd name="connsiteY334" fmla="*/ 224760 h 646373"/>
                <a:gd name="connsiteX335" fmla="*/ 81265 w 640108"/>
                <a:gd name="connsiteY335" fmla="*/ 219573 h 646373"/>
                <a:gd name="connsiteX336" fmla="*/ 79719 w 640108"/>
                <a:gd name="connsiteY336" fmla="*/ 215158 h 646373"/>
                <a:gd name="connsiteX337" fmla="*/ 76325 w 640108"/>
                <a:gd name="connsiteY337" fmla="*/ 214110 h 646373"/>
                <a:gd name="connsiteX338" fmla="*/ 75826 w 640108"/>
                <a:gd name="connsiteY338" fmla="*/ 212040 h 646373"/>
                <a:gd name="connsiteX339" fmla="*/ 74005 w 640108"/>
                <a:gd name="connsiteY339" fmla="*/ 210993 h 646373"/>
                <a:gd name="connsiteX340" fmla="*/ 68540 w 640108"/>
                <a:gd name="connsiteY340" fmla="*/ 211766 h 646373"/>
                <a:gd name="connsiteX341" fmla="*/ 66195 w 640108"/>
                <a:gd name="connsiteY341" fmla="*/ 207875 h 646373"/>
                <a:gd name="connsiteX342" fmla="*/ 63351 w 640108"/>
                <a:gd name="connsiteY342" fmla="*/ 205032 h 646373"/>
                <a:gd name="connsiteX343" fmla="*/ 65172 w 640108"/>
                <a:gd name="connsiteY343" fmla="*/ 200093 h 646373"/>
                <a:gd name="connsiteX344" fmla="*/ 68540 w 640108"/>
                <a:gd name="connsiteY344" fmla="*/ 198796 h 646373"/>
                <a:gd name="connsiteX345" fmla="*/ 70113 w 640108"/>
                <a:gd name="connsiteY345" fmla="*/ 195679 h 646373"/>
                <a:gd name="connsiteX346" fmla="*/ 78945 w 640108"/>
                <a:gd name="connsiteY346" fmla="*/ 201116 h 646373"/>
                <a:gd name="connsiteX347" fmla="*/ 81016 w 640108"/>
                <a:gd name="connsiteY347" fmla="*/ 200867 h 646373"/>
                <a:gd name="connsiteX348" fmla="*/ 83362 w 640108"/>
                <a:gd name="connsiteY348" fmla="*/ 202687 h 646373"/>
                <a:gd name="connsiteX349" fmla="*/ 86480 w 640108"/>
                <a:gd name="connsiteY349" fmla="*/ 207875 h 646373"/>
                <a:gd name="connsiteX350" fmla="*/ 88277 w 640108"/>
                <a:gd name="connsiteY350" fmla="*/ 208399 h 646373"/>
                <a:gd name="connsiteX351" fmla="*/ 90622 w 640108"/>
                <a:gd name="connsiteY351" fmla="*/ 207102 h 646373"/>
                <a:gd name="connsiteX352" fmla="*/ 91919 w 640108"/>
                <a:gd name="connsiteY352" fmla="*/ 202413 h 646373"/>
                <a:gd name="connsiteX353" fmla="*/ 94514 w 640108"/>
                <a:gd name="connsiteY353" fmla="*/ 202687 h 646373"/>
                <a:gd name="connsiteX354" fmla="*/ 96610 w 640108"/>
                <a:gd name="connsiteY354" fmla="*/ 201116 h 646373"/>
                <a:gd name="connsiteX355" fmla="*/ 96086 w 640108"/>
                <a:gd name="connsiteY355" fmla="*/ 197998 h 646373"/>
                <a:gd name="connsiteX356" fmla="*/ 97383 w 640108"/>
                <a:gd name="connsiteY356" fmla="*/ 196452 h 646373"/>
                <a:gd name="connsiteX357" fmla="*/ 102847 w 640108"/>
                <a:gd name="connsiteY357" fmla="*/ 198796 h 646373"/>
                <a:gd name="connsiteX358" fmla="*/ 106216 w 640108"/>
                <a:gd name="connsiteY358" fmla="*/ 202164 h 646373"/>
                <a:gd name="connsiteX359" fmla="*/ 110632 w 640108"/>
                <a:gd name="connsiteY359" fmla="*/ 209172 h 646373"/>
                <a:gd name="connsiteX360" fmla="*/ 112204 w 640108"/>
                <a:gd name="connsiteY360" fmla="*/ 213063 h 646373"/>
                <a:gd name="connsiteX361" fmla="*/ 115049 w 640108"/>
                <a:gd name="connsiteY361" fmla="*/ 217228 h 646373"/>
                <a:gd name="connsiteX362" fmla="*/ 117644 w 640108"/>
                <a:gd name="connsiteY362" fmla="*/ 218774 h 646373"/>
                <a:gd name="connsiteX363" fmla="*/ 121810 w 640108"/>
                <a:gd name="connsiteY363" fmla="*/ 220071 h 646373"/>
                <a:gd name="connsiteX364" fmla="*/ 126476 w 640108"/>
                <a:gd name="connsiteY364" fmla="*/ 222166 h 646373"/>
                <a:gd name="connsiteX365" fmla="*/ 128572 w 640108"/>
                <a:gd name="connsiteY365" fmla="*/ 224237 h 646373"/>
                <a:gd name="connsiteX366" fmla="*/ 131940 w 640108"/>
                <a:gd name="connsiteY366" fmla="*/ 228651 h 646373"/>
                <a:gd name="connsiteX367" fmla="*/ 145713 w 640108"/>
                <a:gd name="connsiteY367" fmla="*/ 240847 h 646373"/>
                <a:gd name="connsiteX368" fmla="*/ 147784 w 640108"/>
                <a:gd name="connsiteY368" fmla="*/ 242144 h 646373"/>
                <a:gd name="connsiteX369" fmla="*/ 151676 w 640108"/>
                <a:gd name="connsiteY369" fmla="*/ 242942 h 646373"/>
                <a:gd name="connsiteX370" fmla="*/ 157140 w 640108"/>
                <a:gd name="connsiteY370" fmla="*/ 242418 h 646373"/>
                <a:gd name="connsiteX371" fmla="*/ 164675 w 640108"/>
                <a:gd name="connsiteY371" fmla="*/ 240598 h 646373"/>
                <a:gd name="connsiteX372" fmla="*/ 174805 w 640108"/>
                <a:gd name="connsiteY372" fmla="*/ 235410 h 646373"/>
                <a:gd name="connsiteX373" fmla="*/ 178448 w 640108"/>
                <a:gd name="connsiteY373" fmla="*/ 234886 h 646373"/>
                <a:gd name="connsiteX374" fmla="*/ 177400 w 640108"/>
                <a:gd name="connsiteY374" fmla="*/ 232816 h 646373"/>
                <a:gd name="connsiteX375" fmla="*/ 174281 w 640108"/>
                <a:gd name="connsiteY375" fmla="*/ 229424 h 646373"/>
                <a:gd name="connsiteX376" fmla="*/ 172984 w 640108"/>
                <a:gd name="connsiteY376" fmla="*/ 224237 h 646373"/>
                <a:gd name="connsiteX377" fmla="*/ 173234 w 640108"/>
                <a:gd name="connsiteY377" fmla="*/ 220346 h 646373"/>
                <a:gd name="connsiteX378" fmla="*/ 169865 w 640108"/>
                <a:gd name="connsiteY378" fmla="*/ 217477 h 646373"/>
                <a:gd name="connsiteX379" fmla="*/ 170639 w 640108"/>
                <a:gd name="connsiteY379" fmla="*/ 212813 h 646373"/>
                <a:gd name="connsiteX380" fmla="*/ 167794 w 640108"/>
                <a:gd name="connsiteY380" fmla="*/ 210469 h 646373"/>
                <a:gd name="connsiteX381" fmla="*/ 166746 w 640108"/>
                <a:gd name="connsiteY381" fmla="*/ 208399 h 646373"/>
                <a:gd name="connsiteX382" fmla="*/ 163902 w 640108"/>
                <a:gd name="connsiteY382" fmla="*/ 207626 h 646373"/>
                <a:gd name="connsiteX383" fmla="*/ 160783 w 640108"/>
                <a:gd name="connsiteY383" fmla="*/ 203460 h 646373"/>
                <a:gd name="connsiteX384" fmla="*/ 157140 w 640108"/>
                <a:gd name="connsiteY384" fmla="*/ 201390 h 646373"/>
                <a:gd name="connsiteX385" fmla="*/ 156367 w 640108"/>
                <a:gd name="connsiteY385" fmla="*/ 197998 h 646373"/>
                <a:gd name="connsiteX386" fmla="*/ 154021 w 640108"/>
                <a:gd name="connsiteY386" fmla="*/ 197749 h 646373"/>
                <a:gd name="connsiteX387" fmla="*/ 152450 w 640108"/>
                <a:gd name="connsiteY387" fmla="*/ 193085 h 646373"/>
                <a:gd name="connsiteX388" fmla="*/ 153497 w 640108"/>
                <a:gd name="connsiteY388" fmla="*/ 189169 h 646373"/>
                <a:gd name="connsiteX389" fmla="*/ 153772 w 640108"/>
                <a:gd name="connsiteY389" fmla="*/ 185802 h 646373"/>
                <a:gd name="connsiteX390" fmla="*/ 155070 w 640108"/>
                <a:gd name="connsiteY390" fmla="*/ 184256 h 646373"/>
                <a:gd name="connsiteX391" fmla="*/ 156367 w 640108"/>
                <a:gd name="connsiteY391" fmla="*/ 179841 h 646373"/>
                <a:gd name="connsiteX392" fmla="*/ 159735 w 640108"/>
                <a:gd name="connsiteY392" fmla="*/ 176449 h 646373"/>
                <a:gd name="connsiteX393" fmla="*/ 162854 w 640108"/>
                <a:gd name="connsiteY393" fmla="*/ 174379 h 646373"/>
                <a:gd name="connsiteX394" fmla="*/ 163627 w 640108"/>
                <a:gd name="connsiteY394" fmla="*/ 168917 h 646373"/>
                <a:gd name="connsiteX395" fmla="*/ 165199 w 640108"/>
                <a:gd name="connsiteY395" fmla="*/ 164777 h 646373"/>
                <a:gd name="connsiteX396" fmla="*/ 163378 w 640108"/>
                <a:gd name="connsiteY396" fmla="*/ 158541 h 646373"/>
                <a:gd name="connsiteX397" fmla="*/ 158687 w 640108"/>
                <a:gd name="connsiteY397" fmla="*/ 156197 h 646373"/>
                <a:gd name="connsiteX398" fmla="*/ 154795 w 640108"/>
                <a:gd name="connsiteY398" fmla="*/ 150211 h 646373"/>
                <a:gd name="connsiteX399" fmla="*/ 154296 w 640108"/>
                <a:gd name="connsiteY399" fmla="*/ 146595 h 646373"/>
                <a:gd name="connsiteX400" fmla="*/ 158438 w 640108"/>
                <a:gd name="connsiteY400" fmla="*/ 143477 h 646373"/>
                <a:gd name="connsiteX401" fmla="*/ 165973 w 640108"/>
                <a:gd name="connsiteY401" fmla="*/ 136194 h 646373"/>
                <a:gd name="connsiteX402" fmla="*/ 162080 w 640108"/>
                <a:gd name="connsiteY402" fmla="*/ 126343 h 646373"/>
                <a:gd name="connsiteX403" fmla="*/ 160010 w 640108"/>
                <a:gd name="connsiteY403" fmla="*/ 122177 h 646373"/>
                <a:gd name="connsiteX404" fmla="*/ 160783 w 640108"/>
                <a:gd name="connsiteY404" fmla="*/ 113872 h 646373"/>
                <a:gd name="connsiteX405" fmla="*/ 162330 w 640108"/>
                <a:gd name="connsiteY405" fmla="*/ 112575 h 646373"/>
                <a:gd name="connsiteX406" fmla="*/ 166247 w 640108"/>
                <a:gd name="connsiteY406" fmla="*/ 106864 h 646373"/>
                <a:gd name="connsiteX407" fmla="*/ 169091 w 640108"/>
                <a:gd name="connsiteY407" fmla="*/ 104769 h 646373"/>
                <a:gd name="connsiteX408" fmla="*/ 168842 w 640108"/>
                <a:gd name="connsiteY408" fmla="*/ 97511 h 646373"/>
                <a:gd name="connsiteX409" fmla="*/ 183638 w 640108"/>
                <a:gd name="connsiteY409" fmla="*/ 94917 h 646373"/>
                <a:gd name="connsiteX410" fmla="*/ 189102 w 640108"/>
                <a:gd name="connsiteY410" fmla="*/ 94393 h 646373"/>
                <a:gd name="connsiteX411" fmla="*/ 196363 w 640108"/>
                <a:gd name="connsiteY411" fmla="*/ 93096 h 646373"/>
                <a:gd name="connsiteX412" fmla="*/ 211707 w 640108"/>
                <a:gd name="connsiteY412" fmla="*/ 99855 h 646373"/>
                <a:gd name="connsiteX413" fmla="*/ 213005 w 640108"/>
                <a:gd name="connsiteY413" fmla="*/ 98035 h 646373"/>
                <a:gd name="connsiteX414" fmla="*/ 213254 w 640108"/>
                <a:gd name="connsiteY414" fmla="*/ 95441 h 646373"/>
                <a:gd name="connsiteX415" fmla="*/ 215849 w 640108"/>
                <a:gd name="connsiteY415" fmla="*/ 91275 h 646373"/>
                <a:gd name="connsiteX416" fmla="*/ 218195 w 640108"/>
                <a:gd name="connsiteY416" fmla="*/ 84017 h 646373"/>
                <a:gd name="connsiteX417" fmla="*/ 221563 w 640108"/>
                <a:gd name="connsiteY417" fmla="*/ 79852 h 646373"/>
                <a:gd name="connsiteX418" fmla="*/ 222087 w 640108"/>
                <a:gd name="connsiteY418" fmla="*/ 76211 h 646373"/>
                <a:gd name="connsiteX419" fmla="*/ 229871 w 640108"/>
                <a:gd name="connsiteY419" fmla="*/ 74914 h 646373"/>
                <a:gd name="connsiteX420" fmla="*/ 238454 w 640108"/>
                <a:gd name="connsiteY420" fmla="*/ 69976 h 646373"/>
                <a:gd name="connsiteX421" fmla="*/ 245466 w 640108"/>
                <a:gd name="connsiteY421" fmla="*/ 68953 h 646373"/>
                <a:gd name="connsiteX422" fmla="*/ 254048 w 640108"/>
                <a:gd name="connsiteY422" fmla="*/ 68679 h 646373"/>
                <a:gd name="connsiteX423" fmla="*/ 254048 w 640108"/>
                <a:gd name="connsiteY423" fmla="*/ 62444 h 646373"/>
                <a:gd name="connsiteX424" fmla="*/ 251179 w 640108"/>
                <a:gd name="connsiteY424" fmla="*/ 57256 h 646373"/>
                <a:gd name="connsiteX425" fmla="*/ 253001 w 640108"/>
                <a:gd name="connsiteY425" fmla="*/ 55435 h 646373"/>
                <a:gd name="connsiteX426" fmla="*/ 255870 w 640108"/>
                <a:gd name="connsiteY426" fmla="*/ 56732 h 646373"/>
                <a:gd name="connsiteX427" fmla="*/ 258465 w 640108"/>
                <a:gd name="connsiteY427" fmla="*/ 56483 h 646373"/>
                <a:gd name="connsiteX428" fmla="*/ 261584 w 640108"/>
                <a:gd name="connsiteY428" fmla="*/ 58827 h 646373"/>
                <a:gd name="connsiteX429" fmla="*/ 263130 w 640108"/>
                <a:gd name="connsiteY429" fmla="*/ 50497 h 646373"/>
                <a:gd name="connsiteX430" fmla="*/ 264952 w 640108"/>
                <a:gd name="connsiteY430" fmla="*/ 36729 h 646373"/>
                <a:gd name="connsiteX431" fmla="*/ 268071 w 640108"/>
                <a:gd name="connsiteY431" fmla="*/ 38051 h 646373"/>
                <a:gd name="connsiteX432" fmla="*/ 270416 w 640108"/>
                <a:gd name="connsiteY432" fmla="*/ 34135 h 646373"/>
                <a:gd name="connsiteX433" fmla="*/ 273011 w 640108"/>
                <a:gd name="connsiteY433" fmla="*/ 33612 h 646373"/>
                <a:gd name="connsiteX434" fmla="*/ 276130 w 640108"/>
                <a:gd name="connsiteY434" fmla="*/ 31541 h 646373"/>
                <a:gd name="connsiteX435" fmla="*/ 284688 w 640108"/>
                <a:gd name="connsiteY435" fmla="*/ 33113 h 646373"/>
                <a:gd name="connsiteX436" fmla="*/ 290152 w 640108"/>
                <a:gd name="connsiteY436" fmla="*/ 32589 h 646373"/>
                <a:gd name="connsiteX437" fmla="*/ 298211 w 640108"/>
                <a:gd name="connsiteY437" fmla="*/ 30519 h 646373"/>
                <a:gd name="connsiteX438" fmla="*/ 311984 w 640108"/>
                <a:gd name="connsiteY438" fmla="*/ 28698 h 646373"/>
                <a:gd name="connsiteX439" fmla="*/ 331994 w 640108"/>
                <a:gd name="connsiteY439" fmla="*/ 23511 h 646373"/>
                <a:gd name="connsiteX440" fmla="*/ 336660 w 640108"/>
                <a:gd name="connsiteY440" fmla="*/ 29471 h 646373"/>
                <a:gd name="connsiteX441" fmla="*/ 339255 w 640108"/>
                <a:gd name="connsiteY441" fmla="*/ 31541 h 646373"/>
                <a:gd name="connsiteX442" fmla="*/ 339255 w 640108"/>
                <a:gd name="connsiteY442" fmla="*/ 26878 h 646373"/>
                <a:gd name="connsiteX443" fmla="*/ 338731 w 640108"/>
                <a:gd name="connsiteY443" fmla="*/ 25057 h 646373"/>
                <a:gd name="connsiteX444" fmla="*/ 339779 w 640108"/>
                <a:gd name="connsiteY444" fmla="*/ 15180 h 646373"/>
                <a:gd name="connsiteX445" fmla="*/ 338232 w 640108"/>
                <a:gd name="connsiteY445" fmla="*/ 10242 h 646373"/>
                <a:gd name="connsiteX446" fmla="*/ 336660 w 640108"/>
                <a:gd name="connsiteY446" fmla="*/ 639 h 646373"/>
                <a:gd name="connsiteX447" fmla="*/ 336660 w 640108"/>
                <a:gd name="connsiteY447" fmla="*/ -383 h 646373"/>
                <a:gd name="connsiteX448" fmla="*/ 350433 w 640108"/>
                <a:gd name="connsiteY448" fmla="*/ 4031 h 646373"/>
                <a:gd name="connsiteX449" fmla="*/ 360313 w 640108"/>
                <a:gd name="connsiteY449" fmla="*/ 7398 h 646373"/>
                <a:gd name="connsiteX450" fmla="*/ 364455 w 640108"/>
                <a:gd name="connsiteY450" fmla="*/ 8172 h 646373"/>
                <a:gd name="connsiteX451" fmla="*/ 379799 w 640108"/>
                <a:gd name="connsiteY451" fmla="*/ 9992 h 646373"/>
                <a:gd name="connsiteX452" fmla="*/ 387834 w 640108"/>
                <a:gd name="connsiteY452" fmla="*/ 10516 h 646373"/>
                <a:gd name="connsiteX453" fmla="*/ 402131 w 640108"/>
                <a:gd name="connsiteY453" fmla="*/ 13359 h 646373"/>
                <a:gd name="connsiteX454" fmla="*/ 409666 w 640108"/>
                <a:gd name="connsiteY454" fmla="*/ 15454 h 646373"/>
                <a:gd name="connsiteX455" fmla="*/ 428628 w 640108"/>
                <a:gd name="connsiteY455" fmla="*/ 23486 h 646373"/>
                <a:gd name="connsiteX456" fmla="*/ 431747 w 640108"/>
                <a:gd name="connsiteY456" fmla="*/ 25057 h 646373"/>
                <a:gd name="connsiteX457" fmla="*/ 435639 w 640108"/>
                <a:gd name="connsiteY457" fmla="*/ 18048 h 646373"/>
                <a:gd name="connsiteX458" fmla="*/ 441353 w 640108"/>
                <a:gd name="connsiteY458" fmla="*/ 13883 h 646373"/>
                <a:gd name="connsiteX459" fmla="*/ 445769 w 640108"/>
                <a:gd name="connsiteY459" fmla="*/ 9743 h 646373"/>
                <a:gd name="connsiteX460" fmla="*/ 448638 w 640108"/>
                <a:gd name="connsiteY460" fmla="*/ 8695 h 646373"/>
                <a:gd name="connsiteX461" fmla="*/ 452007 w 640108"/>
                <a:gd name="connsiteY461" fmla="*/ 2709 h 646373"/>
                <a:gd name="connsiteX462" fmla="*/ 457196 w 640108"/>
                <a:gd name="connsiteY462" fmla="*/ 3757 h 646373"/>
                <a:gd name="connsiteX463" fmla="*/ 458244 w 640108"/>
                <a:gd name="connsiteY463" fmla="*/ 5328 h 646373"/>
                <a:gd name="connsiteX464" fmla="*/ 456947 w 640108"/>
                <a:gd name="connsiteY464" fmla="*/ 8421 h 646373"/>
                <a:gd name="connsiteX465" fmla="*/ 460066 w 640108"/>
                <a:gd name="connsiteY465" fmla="*/ 15180 h 646373"/>
                <a:gd name="connsiteX466" fmla="*/ 459542 w 640108"/>
                <a:gd name="connsiteY466" fmla="*/ 16751 h 646373"/>
                <a:gd name="connsiteX467" fmla="*/ 464232 w 640108"/>
                <a:gd name="connsiteY467" fmla="*/ 20892 h 646373"/>
                <a:gd name="connsiteX468" fmla="*/ 465006 w 640108"/>
                <a:gd name="connsiteY468" fmla="*/ 23760 h 646373"/>
                <a:gd name="connsiteX469" fmla="*/ 468898 w 640108"/>
                <a:gd name="connsiteY469" fmla="*/ 25581 h 646373"/>
                <a:gd name="connsiteX470" fmla="*/ 470196 w 640108"/>
                <a:gd name="connsiteY470" fmla="*/ 28698 h 646373"/>
                <a:gd name="connsiteX471" fmla="*/ 472017 w 640108"/>
                <a:gd name="connsiteY471" fmla="*/ 29197 h 646373"/>
                <a:gd name="connsiteX472" fmla="*/ 474612 w 640108"/>
                <a:gd name="connsiteY472" fmla="*/ 32315 h 646373"/>
                <a:gd name="connsiteX473" fmla="*/ 472291 w 640108"/>
                <a:gd name="connsiteY473" fmla="*/ 35706 h 646373"/>
                <a:gd name="connsiteX474" fmla="*/ 474886 w 640108"/>
                <a:gd name="connsiteY474" fmla="*/ 37777 h 646373"/>
                <a:gd name="connsiteX475" fmla="*/ 475909 w 640108"/>
                <a:gd name="connsiteY475" fmla="*/ 43488 h 646373"/>
                <a:gd name="connsiteX476" fmla="*/ 476708 w 640108"/>
                <a:gd name="connsiteY476" fmla="*/ 44785 h 646373"/>
                <a:gd name="connsiteX477" fmla="*/ 475909 w 640108"/>
                <a:gd name="connsiteY477" fmla="*/ 49200 h 646373"/>
                <a:gd name="connsiteX478" fmla="*/ 477730 w 640108"/>
                <a:gd name="connsiteY478" fmla="*/ 51270 h 646373"/>
                <a:gd name="connsiteX479" fmla="*/ 481623 w 640108"/>
                <a:gd name="connsiteY479" fmla="*/ 50771 h 646373"/>
                <a:gd name="connsiteX480" fmla="*/ 484493 w 640108"/>
                <a:gd name="connsiteY480" fmla="*/ 51270 h 646373"/>
                <a:gd name="connsiteX481" fmla="*/ 485540 w 640108"/>
                <a:gd name="connsiteY481" fmla="*/ 54138 h 646373"/>
                <a:gd name="connsiteX482" fmla="*/ 489433 w 640108"/>
                <a:gd name="connsiteY482" fmla="*/ 56981 h 646373"/>
                <a:gd name="connsiteX483" fmla="*/ 492277 w 640108"/>
                <a:gd name="connsiteY483" fmla="*/ 58553 h 646373"/>
                <a:gd name="connsiteX484" fmla="*/ 494373 w 640108"/>
                <a:gd name="connsiteY484" fmla="*/ 61396 h 646373"/>
                <a:gd name="connsiteX485" fmla="*/ 498514 w 640108"/>
                <a:gd name="connsiteY485" fmla="*/ 58802 h 646373"/>
                <a:gd name="connsiteX486" fmla="*/ 499812 w 640108"/>
                <a:gd name="connsiteY486" fmla="*/ 61670 h 646373"/>
                <a:gd name="connsiteX487" fmla="*/ 500860 w 640108"/>
                <a:gd name="connsiteY487" fmla="*/ 72046 h 646373"/>
                <a:gd name="connsiteX488" fmla="*/ 501384 w 640108"/>
                <a:gd name="connsiteY488" fmla="*/ 79079 h 646373"/>
                <a:gd name="connsiteX489" fmla="*/ 499812 w 640108"/>
                <a:gd name="connsiteY489" fmla="*/ 89455 h 646373"/>
                <a:gd name="connsiteX490" fmla="*/ 505526 w 640108"/>
                <a:gd name="connsiteY490" fmla="*/ 90752 h 646373"/>
                <a:gd name="connsiteX491" fmla="*/ 508395 w 640108"/>
                <a:gd name="connsiteY491" fmla="*/ 91001 h 646373"/>
                <a:gd name="connsiteX492" fmla="*/ 513061 w 640108"/>
                <a:gd name="connsiteY492" fmla="*/ 92049 h 646373"/>
                <a:gd name="connsiteX493" fmla="*/ 517751 w 640108"/>
                <a:gd name="connsiteY493" fmla="*/ 94393 h 646373"/>
                <a:gd name="connsiteX494" fmla="*/ 522941 w 640108"/>
                <a:gd name="connsiteY494" fmla="*/ 100628 h 646373"/>
                <a:gd name="connsiteX495" fmla="*/ 523191 w 640108"/>
                <a:gd name="connsiteY495" fmla="*/ 103222 h 646373"/>
                <a:gd name="connsiteX496" fmla="*/ 525286 w 640108"/>
                <a:gd name="connsiteY496" fmla="*/ 107113 h 646373"/>
                <a:gd name="connsiteX497" fmla="*/ 525286 w 640108"/>
                <a:gd name="connsiteY497" fmla="*/ 110231 h 646373"/>
                <a:gd name="connsiteX498" fmla="*/ 524488 w 640108"/>
                <a:gd name="connsiteY498" fmla="*/ 116990 h 646373"/>
                <a:gd name="connsiteX499" fmla="*/ 532298 w 640108"/>
                <a:gd name="connsiteY499" fmla="*/ 116990 h 646373"/>
                <a:gd name="connsiteX500" fmla="*/ 522168 w 640108"/>
                <a:gd name="connsiteY500" fmla="*/ 126343 h 646373"/>
                <a:gd name="connsiteX501" fmla="*/ 516704 w 640108"/>
                <a:gd name="connsiteY501" fmla="*/ 129710 h 646373"/>
                <a:gd name="connsiteX502" fmla="*/ 506299 w 640108"/>
                <a:gd name="connsiteY502" fmla="*/ 137242 h 646373"/>
                <a:gd name="connsiteX503" fmla="*/ 511514 w 640108"/>
                <a:gd name="connsiteY503" fmla="*/ 143203 h 646373"/>
                <a:gd name="connsiteX504" fmla="*/ 500062 w 640108"/>
                <a:gd name="connsiteY504" fmla="*/ 162956 h 646373"/>
                <a:gd name="connsiteX505" fmla="*/ 502931 w 640108"/>
                <a:gd name="connsiteY505" fmla="*/ 166847 h 646373"/>
                <a:gd name="connsiteX506" fmla="*/ 506050 w 640108"/>
                <a:gd name="connsiteY506" fmla="*/ 172309 h 646373"/>
                <a:gd name="connsiteX507" fmla="*/ 507097 w 640108"/>
                <a:gd name="connsiteY507" fmla="*/ 179816 h 646373"/>
                <a:gd name="connsiteX508" fmla="*/ 504503 w 640108"/>
                <a:gd name="connsiteY508" fmla="*/ 184505 h 646373"/>
                <a:gd name="connsiteX509" fmla="*/ 496169 w 640108"/>
                <a:gd name="connsiteY509" fmla="*/ 189967 h 646373"/>
                <a:gd name="connsiteX510" fmla="*/ 496443 w 640108"/>
                <a:gd name="connsiteY510" fmla="*/ 191264 h 646373"/>
                <a:gd name="connsiteX511" fmla="*/ 500586 w 640108"/>
                <a:gd name="connsiteY511" fmla="*/ 189443 h 646373"/>
                <a:gd name="connsiteX512" fmla="*/ 505800 w 640108"/>
                <a:gd name="connsiteY512" fmla="*/ 188920 h 646373"/>
                <a:gd name="connsiteX513" fmla="*/ 505800 w 640108"/>
                <a:gd name="connsiteY513" fmla="*/ 187373 h 646373"/>
                <a:gd name="connsiteX514" fmla="*/ 511763 w 640108"/>
                <a:gd name="connsiteY514" fmla="*/ 183458 h 646373"/>
                <a:gd name="connsiteX515" fmla="*/ 515656 w 640108"/>
                <a:gd name="connsiteY515" fmla="*/ 182161 h 646373"/>
                <a:gd name="connsiteX516" fmla="*/ 518525 w 640108"/>
                <a:gd name="connsiteY516" fmla="*/ 185553 h 646373"/>
                <a:gd name="connsiteX517" fmla="*/ 520845 w 640108"/>
                <a:gd name="connsiteY517" fmla="*/ 192037 h 646373"/>
                <a:gd name="connsiteX518" fmla="*/ 521893 w 640108"/>
                <a:gd name="connsiteY518" fmla="*/ 200343 h 646373"/>
                <a:gd name="connsiteX519" fmla="*/ 522941 w 640108"/>
                <a:gd name="connsiteY519" fmla="*/ 206329 h 646373"/>
                <a:gd name="connsiteX520" fmla="*/ 522941 w 640108"/>
                <a:gd name="connsiteY520" fmla="*/ 210469 h 646373"/>
                <a:gd name="connsiteX521" fmla="*/ 508121 w 640108"/>
                <a:gd name="connsiteY521" fmla="*/ 213063 h 646373"/>
                <a:gd name="connsiteX522" fmla="*/ 509168 w 640108"/>
                <a:gd name="connsiteY522" fmla="*/ 216704 h 646373"/>
                <a:gd name="connsiteX523" fmla="*/ 508121 w 640108"/>
                <a:gd name="connsiteY523" fmla="*/ 218525 h 646373"/>
                <a:gd name="connsiteX524" fmla="*/ 503181 w 640108"/>
                <a:gd name="connsiteY524" fmla="*/ 220346 h 646373"/>
                <a:gd name="connsiteX525" fmla="*/ 499812 w 640108"/>
                <a:gd name="connsiteY525" fmla="*/ 222690 h 646373"/>
                <a:gd name="connsiteX526" fmla="*/ 503704 w 640108"/>
                <a:gd name="connsiteY526" fmla="*/ 230222 h 646373"/>
                <a:gd name="connsiteX527" fmla="*/ 497741 w 640108"/>
                <a:gd name="connsiteY527" fmla="*/ 234113 h 646373"/>
                <a:gd name="connsiteX528" fmla="*/ 489682 w 640108"/>
                <a:gd name="connsiteY528" fmla="*/ 238253 h 646373"/>
                <a:gd name="connsiteX529" fmla="*/ 484218 w 640108"/>
                <a:gd name="connsiteY529" fmla="*/ 243192 h 646373"/>
                <a:gd name="connsiteX530" fmla="*/ 479552 w 640108"/>
                <a:gd name="connsiteY530" fmla="*/ 249951 h 646373"/>
                <a:gd name="connsiteX531" fmla="*/ 475909 w 640108"/>
                <a:gd name="connsiteY531" fmla="*/ 251522 h 646373"/>
                <a:gd name="connsiteX532" fmla="*/ 477481 w 640108"/>
                <a:gd name="connsiteY532" fmla="*/ 254365 h 646373"/>
                <a:gd name="connsiteX533" fmla="*/ 473564 w 640108"/>
                <a:gd name="connsiteY533" fmla="*/ 256186 h 646373"/>
                <a:gd name="connsiteX534" fmla="*/ 475385 w 640108"/>
                <a:gd name="connsiteY534" fmla="*/ 259029 h 646373"/>
                <a:gd name="connsiteX535" fmla="*/ 479028 w 640108"/>
                <a:gd name="connsiteY535" fmla="*/ 260351 h 646373"/>
                <a:gd name="connsiteX536" fmla="*/ 483694 w 640108"/>
                <a:gd name="connsiteY536" fmla="*/ 263195 h 646373"/>
                <a:gd name="connsiteX537" fmla="*/ 485515 w 640108"/>
                <a:gd name="connsiteY537" fmla="*/ 263195 h 646373"/>
                <a:gd name="connsiteX538" fmla="*/ 497217 w 640108"/>
                <a:gd name="connsiteY538" fmla="*/ 264491 h 646373"/>
                <a:gd name="connsiteX539" fmla="*/ 503181 w 640108"/>
                <a:gd name="connsiteY539" fmla="*/ 262147 h 646373"/>
                <a:gd name="connsiteX540" fmla="*/ 506050 w 640108"/>
                <a:gd name="connsiteY540" fmla="*/ 261648 h 646373"/>
                <a:gd name="connsiteX541" fmla="*/ 508395 w 640108"/>
                <a:gd name="connsiteY541" fmla="*/ 259054 h 646373"/>
                <a:gd name="connsiteX542" fmla="*/ 513585 w 640108"/>
                <a:gd name="connsiteY542" fmla="*/ 262671 h 646373"/>
                <a:gd name="connsiteX543" fmla="*/ 517227 w 640108"/>
                <a:gd name="connsiteY543" fmla="*/ 258007 h 646373"/>
                <a:gd name="connsiteX544" fmla="*/ 520596 w 640108"/>
                <a:gd name="connsiteY544" fmla="*/ 252545 h 646373"/>
                <a:gd name="connsiteX545" fmla="*/ 523715 w 640108"/>
                <a:gd name="connsiteY545" fmla="*/ 253343 h 646373"/>
                <a:gd name="connsiteX546" fmla="*/ 529179 w 640108"/>
                <a:gd name="connsiteY546" fmla="*/ 251771 h 646373"/>
                <a:gd name="connsiteX547" fmla="*/ 533844 w 640108"/>
                <a:gd name="connsiteY547" fmla="*/ 248404 h 646373"/>
                <a:gd name="connsiteX548" fmla="*/ 539034 w 640108"/>
                <a:gd name="connsiteY548" fmla="*/ 251248 h 646373"/>
                <a:gd name="connsiteX549" fmla="*/ 543725 w 640108"/>
                <a:gd name="connsiteY549" fmla="*/ 253343 h 646373"/>
                <a:gd name="connsiteX550" fmla="*/ 553331 w 640108"/>
                <a:gd name="connsiteY550" fmla="*/ 255164 h 646373"/>
                <a:gd name="connsiteX551" fmla="*/ 554878 w 640108"/>
                <a:gd name="connsiteY551" fmla="*/ 252046 h 646373"/>
                <a:gd name="connsiteX552" fmla="*/ 560617 w 640108"/>
                <a:gd name="connsiteY552" fmla="*/ 247357 h 646373"/>
                <a:gd name="connsiteX553" fmla="*/ 565532 w 640108"/>
                <a:gd name="connsiteY553" fmla="*/ 244239 h 646373"/>
                <a:gd name="connsiteX554" fmla="*/ 570472 w 640108"/>
                <a:gd name="connsiteY554" fmla="*/ 241396 h 646373"/>
                <a:gd name="connsiteX555" fmla="*/ 576186 w 640108"/>
                <a:gd name="connsiteY555" fmla="*/ 239051 h 646373"/>
                <a:gd name="connsiteX556" fmla="*/ 581400 w 640108"/>
                <a:gd name="connsiteY556" fmla="*/ 236183 h 646373"/>
                <a:gd name="connsiteX557" fmla="*/ 588137 w 640108"/>
                <a:gd name="connsiteY557" fmla="*/ 235161 h 646373"/>
                <a:gd name="connsiteX558" fmla="*/ 594649 w 640108"/>
                <a:gd name="connsiteY558" fmla="*/ 235161 h 646373"/>
                <a:gd name="connsiteX559" fmla="*/ 600088 w 640108"/>
                <a:gd name="connsiteY559" fmla="*/ 234362 h 646373"/>
                <a:gd name="connsiteX560" fmla="*/ 602434 w 640108"/>
                <a:gd name="connsiteY560" fmla="*/ 235659 h 646373"/>
                <a:gd name="connsiteX561" fmla="*/ 605553 w 640108"/>
                <a:gd name="connsiteY561" fmla="*/ 232567 h 646373"/>
                <a:gd name="connsiteX562" fmla="*/ 612040 w 640108"/>
                <a:gd name="connsiteY562" fmla="*/ 230995 h 646373"/>
                <a:gd name="connsiteX563" fmla="*/ 617230 w 640108"/>
                <a:gd name="connsiteY563" fmla="*/ 229175 h 646373"/>
                <a:gd name="connsiteX564" fmla="*/ 346266 w 640108"/>
                <a:gd name="connsiteY564" fmla="*/ 407329 h 646373"/>
                <a:gd name="connsiteX565" fmla="*/ 351730 w 640108"/>
                <a:gd name="connsiteY565" fmla="*/ 404735 h 646373"/>
                <a:gd name="connsiteX566" fmla="*/ 354051 w 640108"/>
                <a:gd name="connsiteY566" fmla="*/ 409150 h 646373"/>
                <a:gd name="connsiteX567" fmla="*/ 355872 w 640108"/>
                <a:gd name="connsiteY567" fmla="*/ 414587 h 646373"/>
                <a:gd name="connsiteX568" fmla="*/ 364705 w 640108"/>
                <a:gd name="connsiteY568" fmla="*/ 410696 h 646373"/>
                <a:gd name="connsiteX569" fmla="*/ 366276 w 640108"/>
                <a:gd name="connsiteY569" fmla="*/ 412517 h 646373"/>
                <a:gd name="connsiteX570" fmla="*/ 369395 w 640108"/>
                <a:gd name="connsiteY570" fmla="*/ 410971 h 646373"/>
                <a:gd name="connsiteX571" fmla="*/ 372514 w 640108"/>
                <a:gd name="connsiteY571" fmla="*/ 408377 h 646373"/>
                <a:gd name="connsiteX572" fmla="*/ 368596 w 640108"/>
                <a:gd name="connsiteY572" fmla="*/ 402640 h 646373"/>
                <a:gd name="connsiteX573" fmla="*/ 367574 w 640108"/>
                <a:gd name="connsiteY573" fmla="*/ 403438 h 646373"/>
                <a:gd name="connsiteX574" fmla="*/ 365503 w 640108"/>
                <a:gd name="connsiteY574" fmla="*/ 400321 h 646373"/>
                <a:gd name="connsiteX575" fmla="*/ 360288 w 640108"/>
                <a:gd name="connsiteY575" fmla="*/ 399797 h 646373"/>
                <a:gd name="connsiteX576" fmla="*/ 359515 w 640108"/>
                <a:gd name="connsiteY576" fmla="*/ 395906 h 646373"/>
                <a:gd name="connsiteX577" fmla="*/ 364180 w 640108"/>
                <a:gd name="connsiteY577" fmla="*/ 396430 h 646373"/>
                <a:gd name="connsiteX578" fmla="*/ 371466 w 640108"/>
                <a:gd name="connsiteY578" fmla="*/ 392788 h 646373"/>
                <a:gd name="connsiteX579" fmla="*/ 376406 w 640108"/>
                <a:gd name="connsiteY579" fmla="*/ 387850 h 646373"/>
                <a:gd name="connsiteX580" fmla="*/ 381845 w 640108"/>
                <a:gd name="connsiteY580" fmla="*/ 392015 h 646373"/>
                <a:gd name="connsiteX581" fmla="*/ 383941 w 640108"/>
                <a:gd name="connsiteY581" fmla="*/ 393038 h 646373"/>
                <a:gd name="connsiteX582" fmla="*/ 387309 w 640108"/>
                <a:gd name="connsiteY582" fmla="*/ 397203 h 646373"/>
                <a:gd name="connsiteX583" fmla="*/ 391202 w 640108"/>
                <a:gd name="connsiteY583" fmla="*/ 397203 h 646373"/>
                <a:gd name="connsiteX584" fmla="*/ 397190 w 640108"/>
                <a:gd name="connsiteY584" fmla="*/ 396430 h 646373"/>
                <a:gd name="connsiteX585" fmla="*/ 403428 w 640108"/>
                <a:gd name="connsiteY585" fmla="*/ 396954 h 646373"/>
                <a:gd name="connsiteX586" fmla="*/ 409141 w 640108"/>
                <a:gd name="connsiteY586" fmla="*/ 396155 h 646373"/>
                <a:gd name="connsiteX587" fmla="*/ 411736 w 640108"/>
                <a:gd name="connsiteY587" fmla="*/ 395133 h 646373"/>
                <a:gd name="connsiteX588" fmla="*/ 421866 w 640108"/>
                <a:gd name="connsiteY588" fmla="*/ 388374 h 646373"/>
                <a:gd name="connsiteX589" fmla="*/ 427580 w 640108"/>
                <a:gd name="connsiteY589" fmla="*/ 386029 h 646373"/>
                <a:gd name="connsiteX590" fmla="*/ 426806 w 640108"/>
                <a:gd name="connsiteY590" fmla="*/ 383685 h 646373"/>
                <a:gd name="connsiteX591" fmla="*/ 431472 w 640108"/>
                <a:gd name="connsiteY591" fmla="*/ 381615 h 646373"/>
                <a:gd name="connsiteX592" fmla="*/ 429401 w 640108"/>
                <a:gd name="connsiteY592" fmla="*/ 376677 h 646373"/>
                <a:gd name="connsiteX593" fmla="*/ 432770 w 640108"/>
                <a:gd name="connsiteY593" fmla="*/ 374606 h 646373"/>
                <a:gd name="connsiteX594" fmla="*/ 421342 w 640108"/>
                <a:gd name="connsiteY594" fmla="*/ 358769 h 646373"/>
                <a:gd name="connsiteX595" fmla="*/ 411212 w 640108"/>
                <a:gd name="connsiteY595" fmla="*/ 362909 h 646373"/>
                <a:gd name="connsiteX596" fmla="*/ 405748 w 640108"/>
                <a:gd name="connsiteY596" fmla="*/ 364231 h 646373"/>
                <a:gd name="connsiteX597" fmla="*/ 400034 w 640108"/>
                <a:gd name="connsiteY597" fmla="*/ 364231 h 646373"/>
                <a:gd name="connsiteX598" fmla="*/ 393797 w 640108"/>
                <a:gd name="connsiteY598" fmla="*/ 363183 h 646373"/>
                <a:gd name="connsiteX599" fmla="*/ 386786 w 640108"/>
                <a:gd name="connsiteY599" fmla="*/ 363183 h 646373"/>
                <a:gd name="connsiteX600" fmla="*/ 384964 w 640108"/>
                <a:gd name="connsiteY600" fmla="*/ 358494 h 646373"/>
                <a:gd name="connsiteX601" fmla="*/ 387309 w 640108"/>
                <a:gd name="connsiteY601" fmla="*/ 357472 h 646373"/>
                <a:gd name="connsiteX602" fmla="*/ 386786 w 640108"/>
                <a:gd name="connsiteY602" fmla="*/ 355651 h 646373"/>
                <a:gd name="connsiteX603" fmla="*/ 384191 w 640108"/>
                <a:gd name="connsiteY603" fmla="*/ 356424 h 646373"/>
                <a:gd name="connsiteX604" fmla="*/ 382369 w 640108"/>
                <a:gd name="connsiteY604" fmla="*/ 351760 h 646373"/>
                <a:gd name="connsiteX605" fmla="*/ 379774 w 640108"/>
                <a:gd name="connsiteY605" fmla="*/ 352533 h 646373"/>
                <a:gd name="connsiteX606" fmla="*/ 378752 w 640108"/>
                <a:gd name="connsiteY606" fmla="*/ 350189 h 646373"/>
                <a:gd name="connsiteX607" fmla="*/ 373811 w 640108"/>
                <a:gd name="connsiteY607" fmla="*/ 352284 h 646373"/>
                <a:gd name="connsiteX608" fmla="*/ 371715 w 640108"/>
                <a:gd name="connsiteY608" fmla="*/ 348643 h 646373"/>
                <a:gd name="connsiteX609" fmla="*/ 374335 w 640108"/>
                <a:gd name="connsiteY609" fmla="*/ 346572 h 646373"/>
                <a:gd name="connsiteX610" fmla="*/ 368098 w 640108"/>
                <a:gd name="connsiteY610" fmla="*/ 337220 h 646373"/>
                <a:gd name="connsiteX611" fmla="*/ 368098 w 640108"/>
                <a:gd name="connsiteY611" fmla="*/ 336172 h 646373"/>
                <a:gd name="connsiteX612" fmla="*/ 375109 w 640108"/>
                <a:gd name="connsiteY612" fmla="*/ 332032 h 646373"/>
                <a:gd name="connsiteX613" fmla="*/ 370942 w 640108"/>
                <a:gd name="connsiteY613" fmla="*/ 322679 h 646373"/>
                <a:gd name="connsiteX614" fmla="*/ 364979 w 640108"/>
                <a:gd name="connsiteY614" fmla="*/ 324999 h 646373"/>
                <a:gd name="connsiteX615" fmla="*/ 363157 w 640108"/>
                <a:gd name="connsiteY615" fmla="*/ 324225 h 646373"/>
                <a:gd name="connsiteX616" fmla="*/ 361086 w 640108"/>
                <a:gd name="connsiteY616" fmla="*/ 320858 h 646373"/>
                <a:gd name="connsiteX617" fmla="*/ 357967 w 640108"/>
                <a:gd name="connsiteY617" fmla="*/ 317217 h 646373"/>
                <a:gd name="connsiteX618" fmla="*/ 361086 w 640108"/>
                <a:gd name="connsiteY618" fmla="*/ 313575 h 646373"/>
                <a:gd name="connsiteX619" fmla="*/ 358991 w 640108"/>
                <a:gd name="connsiteY619" fmla="*/ 308138 h 646373"/>
                <a:gd name="connsiteX620" fmla="*/ 354849 w 640108"/>
                <a:gd name="connsiteY620" fmla="*/ 309161 h 646373"/>
                <a:gd name="connsiteX621" fmla="*/ 352503 w 640108"/>
                <a:gd name="connsiteY621" fmla="*/ 308911 h 646373"/>
                <a:gd name="connsiteX622" fmla="*/ 353277 w 640108"/>
                <a:gd name="connsiteY622" fmla="*/ 303724 h 646373"/>
                <a:gd name="connsiteX623" fmla="*/ 341849 w 640108"/>
                <a:gd name="connsiteY623" fmla="*/ 307864 h 646373"/>
                <a:gd name="connsiteX624" fmla="*/ 340028 w 640108"/>
                <a:gd name="connsiteY624" fmla="*/ 309161 h 646373"/>
                <a:gd name="connsiteX625" fmla="*/ 335363 w 640108"/>
                <a:gd name="connsiteY625" fmla="*/ 314099 h 646373"/>
                <a:gd name="connsiteX626" fmla="*/ 333790 w 640108"/>
                <a:gd name="connsiteY626" fmla="*/ 313052 h 646373"/>
                <a:gd name="connsiteX627" fmla="*/ 335612 w 640108"/>
                <a:gd name="connsiteY627" fmla="*/ 297987 h 646373"/>
                <a:gd name="connsiteX628" fmla="*/ 337708 w 640108"/>
                <a:gd name="connsiteY628" fmla="*/ 293847 h 646373"/>
                <a:gd name="connsiteX629" fmla="*/ 348861 w 640108"/>
                <a:gd name="connsiteY629" fmla="*/ 284494 h 646373"/>
                <a:gd name="connsiteX630" fmla="*/ 343147 w 640108"/>
                <a:gd name="connsiteY630" fmla="*/ 278783 h 646373"/>
                <a:gd name="connsiteX631" fmla="*/ 342898 w 640108"/>
                <a:gd name="connsiteY631" fmla="*/ 275141 h 646373"/>
                <a:gd name="connsiteX632" fmla="*/ 340552 w 640108"/>
                <a:gd name="connsiteY632" fmla="*/ 274368 h 646373"/>
                <a:gd name="connsiteX633" fmla="*/ 338482 w 640108"/>
                <a:gd name="connsiteY633" fmla="*/ 276189 h 646373"/>
                <a:gd name="connsiteX634" fmla="*/ 334839 w 640108"/>
                <a:gd name="connsiteY634" fmla="*/ 277211 h 646373"/>
                <a:gd name="connsiteX635" fmla="*/ 332244 w 640108"/>
                <a:gd name="connsiteY635" fmla="*/ 280603 h 646373"/>
                <a:gd name="connsiteX636" fmla="*/ 327828 w 640108"/>
                <a:gd name="connsiteY636" fmla="*/ 282923 h 646373"/>
                <a:gd name="connsiteX637" fmla="*/ 324958 w 640108"/>
                <a:gd name="connsiteY637" fmla="*/ 279306 h 646373"/>
                <a:gd name="connsiteX638" fmla="*/ 320043 w 640108"/>
                <a:gd name="connsiteY638" fmla="*/ 275391 h 646373"/>
                <a:gd name="connsiteX639" fmla="*/ 317423 w 640108"/>
                <a:gd name="connsiteY639" fmla="*/ 280329 h 646373"/>
                <a:gd name="connsiteX640" fmla="*/ 308591 w 640108"/>
                <a:gd name="connsiteY640" fmla="*/ 276712 h 646373"/>
                <a:gd name="connsiteX641" fmla="*/ 296639 w 640108"/>
                <a:gd name="connsiteY641" fmla="*/ 278009 h 646373"/>
                <a:gd name="connsiteX642" fmla="*/ 293271 w 640108"/>
                <a:gd name="connsiteY642" fmla="*/ 279306 h 646373"/>
                <a:gd name="connsiteX643" fmla="*/ 289104 w 640108"/>
                <a:gd name="connsiteY643" fmla="*/ 274094 h 646373"/>
                <a:gd name="connsiteX644" fmla="*/ 282093 w 640108"/>
                <a:gd name="connsiteY644" fmla="*/ 267359 h 646373"/>
                <a:gd name="connsiteX645" fmla="*/ 281070 w 640108"/>
                <a:gd name="connsiteY645" fmla="*/ 270727 h 646373"/>
                <a:gd name="connsiteX646" fmla="*/ 279498 w 640108"/>
                <a:gd name="connsiteY646" fmla="*/ 273595 h 646373"/>
                <a:gd name="connsiteX647" fmla="*/ 279249 w 640108"/>
                <a:gd name="connsiteY647" fmla="*/ 279306 h 646373"/>
                <a:gd name="connsiteX648" fmla="*/ 273784 w 640108"/>
                <a:gd name="connsiteY648" fmla="*/ 281626 h 646373"/>
                <a:gd name="connsiteX649" fmla="*/ 274832 w 640108"/>
                <a:gd name="connsiteY649" fmla="*/ 283447 h 646373"/>
                <a:gd name="connsiteX650" fmla="*/ 270940 w 640108"/>
                <a:gd name="connsiteY650" fmla="*/ 284494 h 646373"/>
                <a:gd name="connsiteX651" fmla="*/ 263655 w 640108"/>
                <a:gd name="connsiteY651" fmla="*/ 288385 h 646373"/>
                <a:gd name="connsiteX652" fmla="*/ 262107 w 640108"/>
                <a:gd name="connsiteY652" fmla="*/ 288136 h 646373"/>
                <a:gd name="connsiteX653" fmla="*/ 261584 w 640108"/>
                <a:gd name="connsiteY653" fmla="*/ 293323 h 646373"/>
                <a:gd name="connsiteX654" fmla="*/ 263130 w 640108"/>
                <a:gd name="connsiteY654" fmla="*/ 296965 h 646373"/>
                <a:gd name="connsiteX655" fmla="*/ 256394 w 640108"/>
                <a:gd name="connsiteY655" fmla="*/ 299284 h 646373"/>
                <a:gd name="connsiteX656" fmla="*/ 258215 w 640108"/>
                <a:gd name="connsiteY656" fmla="*/ 303449 h 646373"/>
                <a:gd name="connsiteX657" fmla="*/ 262107 w 640108"/>
                <a:gd name="connsiteY657" fmla="*/ 307864 h 646373"/>
                <a:gd name="connsiteX658" fmla="*/ 252751 w 640108"/>
                <a:gd name="connsiteY658" fmla="*/ 314872 h 646373"/>
                <a:gd name="connsiteX659" fmla="*/ 249632 w 640108"/>
                <a:gd name="connsiteY659" fmla="*/ 316444 h 646373"/>
                <a:gd name="connsiteX660" fmla="*/ 247287 w 640108"/>
                <a:gd name="connsiteY660" fmla="*/ 314349 h 646373"/>
                <a:gd name="connsiteX661" fmla="*/ 243644 w 640108"/>
                <a:gd name="connsiteY661" fmla="*/ 314099 h 646373"/>
                <a:gd name="connsiteX662" fmla="*/ 241573 w 640108"/>
                <a:gd name="connsiteY662" fmla="*/ 315396 h 646373"/>
                <a:gd name="connsiteX663" fmla="*/ 240276 w 640108"/>
                <a:gd name="connsiteY663" fmla="*/ 319561 h 646373"/>
                <a:gd name="connsiteX664" fmla="*/ 237681 w 640108"/>
                <a:gd name="connsiteY664" fmla="*/ 323178 h 646373"/>
                <a:gd name="connsiteX665" fmla="*/ 235086 w 640108"/>
                <a:gd name="connsiteY665" fmla="*/ 323976 h 646373"/>
                <a:gd name="connsiteX666" fmla="*/ 231967 w 640108"/>
                <a:gd name="connsiteY666" fmla="*/ 323178 h 646373"/>
                <a:gd name="connsiteX667" fmla="*/ 229373 w 640108"/>
                <a:gd name="connsiteY667" fmla="*/ 320060 h 646373"/>
                <a:gd name="connsiteX668" fmla="*/ 226778 w 640108"/>
                <a:gd name="connsiteY668" fmla="*/ 313850 h 646373"/>
                <a:gd name="connsiteX669" fmla="*/ 223659 w 640108"/>
                <a:gd name="connsiteY669" fmla="*/ 309934 h 646373"/>
                <a:gd name="connsiteX670" fmla="*/ 221314 w 640108"/>
                <a:gd name="connsiteY670" fmla="*/ 308138 h 646373"/>
                <a:gd name="connsiteX671" fmla="*/ 217421 w 640108"/>
                <a:gd name="connsiteY671" fmla="*/ 302402 h 646373"/>
                <a:gd name="connsiteX672" fmla="*/ 214302 w 640108"/>
                <a:gd name="connsiteY672" fmla="*/ 294870 h 646373"/>
                <a:gd name="connsiteX673" fmla="*/ 212730 w 640108"/>
                <a:gd name="connsiteY673" fmla="*/ 287088 h 646373"/>
                <a:gd name="connsiteX674" fmla="*/ 207291 w 640108"/>
                <a:gd name="connsiteY674" fmla="*/ 287861 h 646373"/>
                <a:gd name="connsiteX675" fmla="*/ 201053 w 640108"/>
                <a:gd name="connsiteY675" fmla="*/ 292550 h 646373"/>
                <a:gd name="connsiteX676" fmla="*/ 194566 w 640108"/>
                <a:gd name="connsiteY676" fmla="*/ 299559 h 646373"/>
                <a:gd name="connsiteX677" fmla="*/ 189352 w 640108"/>
                <a:gd name="connsiteY677" fmla="*/ 303973 h 646373"/>
                <a:gd name="connsiteX678" fmla="*/ 187530 w 640108"/>
                <a:gd name="connsiteY678" fmla="*/ 303724 h 646373"/>
                <a:gd name="connsiteX679" fmla="*/ 184411 w 640108"/>
                <a:gd name="connsiteY679" fmla="*/ 310208 h 646373"/>
                <a:gd name="connsiteX680" fmla="*/ 180519 w 640108"/>
                <a:gd name="connsiteY680" fmla="*/ 313326 h 646373"/>
                <a:gd name="connsiteX681" fmla="*/ 178448 w 640108"/>
                <a:gd name="connsiteY681" fmla="*/ 314099 h 646373"/>
                <a:gd name="connsiteX682" fmla="*/ 178199 w 640108"/>
                <a:gd name="connsiteY682" fmla="*/ 319811 h 646373"/>
                <a:gd name="connsiteX683" fmla="*/ 176901 w 640108"/>
                <a:gd name="connsiteY683" fmla="*/ 325522 h 646373"/>
                <a:gd name="connsiteX684" fmla="*/ 176627 w 640108"/>
                <a:gd name="connsiteY684" fmla="*/ 331234 h 646373"/>
                <a:gd name="connsiteX685" fmla="*/ 175853 w 640108"/>
                <a:gd name="connsiteY685" fmla="*/ 334102 h 646373"/>
                <a:gd name="connsiteX686" fmla="*/ 175853 w 640108"/>
                <a:gd name="connsiteY686" fmla="*/ 338267 h 646373"/>
                <a:gd name="connsiteX687" fmla="*/ 175080 w 640108"/>
                <a:gd name="connsiteY687" fmla="*/ 340587 h 646373"/>
                <a:gd name="connsiteX688" fmla="*/ 175080 w 640108"/>
                <a:gd name="connsiteY688" fmla="*/ 345275 h 646373"/>
                <a:gd name="connsiteX689" fmla="*/ 174281 w 640108"/>
                <a:gd name="connsiteY689" fmla="*/ 349166 h 646373"/>
                <a:gd name="connsiteX690" fmla="*/ 171936 w 640108"/>
                <a:gd name="connsiteY690" fmla="*/ 354878 h 646373"/>
                <a:gd name="connsiteX691" fmla="*/ 166497 w 640108"/>
                <a:gd name="connsiteY691" fmla="*/ 356699 h 646373"/>
                <a:gd name="connsiteX692" fmla="*/ 165449 w 640108"/>
                <a:gd name="connsiteY692" fmla="*/ 360839 h 646373"/>
                <a:gd name="connsiteX693" fmla="*/ 160010 w 640108"/>
                <a:gd name="connsiteY693" fmla="*/ 369169 h 646373"/>
                <a:gd name="connsiteX694" fmla="*/ 164675 w 640108"/>
                <a:gd name="connsiteY694" fmla="*/ 374357 h 646373"/>
                <a:gd name="connsiteX695" fmla="*/ 166497 w 640108"/>
                <a:gd name="connsiteY695" fmla="*/ 378771 h 646373"/>
                <a:gd name="connsiteX696" fmla="*/ 170140 w 640108"/>
                <a:gd name="connsiteY696" fmla="*/ 378522 h 646373"/>
                <a:gd name="connsiteX697" fmla="*/ 169091 w 640108"/>
                <a:gd name="connsiteY697" fmla="*/ 385530 h 646373"/>
                <a:gd name="connsiteX698" fmla="*/ 167794 w 640108"/>
                <a:gd name="connsiteY698" fmla="*/ 389421 h 646373"/>
                <a:gd name="connsiteX699" fmla="*/ 165973 w 640108"/>
                <a:gd name="connsiteY699" fmla="*/ 391766 h 646373"/>
                <a:gd name="connsiteX700" fmla="*/ 172210 w 640108"/>
                <a:gd name="connsiteY700" fmla="*/ 393562 h 646373"/>
                <a:gd name="connsiteX701" fmla="*/ 175853 w 640108"/>
                <a:gd name="connsiteY701" fmla="*/ 395133 h 646373"/>
                <a:gd name="connsiteX702" fmla="*/ 175853 w 640108"/>
                <a:gd name="connsiteY702" fmla="*/ 396430 h 646373"/>
                <a:gd name="connsiteX703" fmla="*/ 172210 w 640108"/>
                <a:gd name="connsiteY703" fmla="*/ 402141 h 646373"/>
                <a:gd name="connsiteX704" fmla="*/ 166746 w 640108"/>
                <a:gd name="connsiteY704" fmla="*/ 414338 h 646373"/>
                <a:gd name="connsiteX705" fmla="*/ 177924 w 640108"/>
                <a:gd name="connsiteY705" fmla="*/ 418503 h 646373"/>
                <a:gd name="connsiteX706" fmla="*/ 178698 w 640108"/>
                <a:gd name="connsiteY706" fmla="*/ 419550 h 646373"/>
                <a:gd name="connsiteX707" fmla="*/ 184162 w 640108"/>
                <a:gd name="connsiteY707" fmla="*/ 421371 h 646373"/>
                <a:gd name="connsiteX708" fmla="*/ 184162 w 640108"/>
                <a:gd name="connsiteY708" fmla="*/ 422668 h 646373"/>
                <a:gd name="connsiteX709" fmla="*/ 190125 w 640108"/>
                <a:gd name="connsiteY709" fmla="*/ 421371 h 646373"/>
                <a:gd name="connsiteX710" fmla="*/ 192221 w 640108"/>
                <a:gd name="connsiteY710" fmla="*/ 422917 h 646373"/>
                <a:gd name="connsiteX711" fmla="*/ 194541 w 640108"/>
                <a:gd name="connsiteY711" fmla="*/ 422144 h 646373"/>
                <a:gd name="connsiteX712" fmla="*/ 191947 w 640108"/>
                <a:gd name="connsiteY712" fmla="*/ 414338 h 646373"/>
                <a:gd name="connsiteX713" fmla="*/ 196363 w 640108"/>
                <a:gd name="connsiteY713" fmla="*/ 413839 h 646373"/>
                <a:gd name="connsiteX714" fmla="*/ 198184 w 640108"/>
                <a:gd name="connsiteY714" fmla="*/ 417455 h 646373"/>
                <a:gd name="connsiteX715" fmla="*/ 203124 w 640108"/>
                <a:gd name="connsiteY715" fmla="*/ 415136 h 646373"/>
                <a:gd name="connsiteX716" fmla="*/ 203124 w 640108"/>
                <a:gd name="connsiteY716" fmla="*/ 411494 h 646373"/>
                <a:gd name="connsiteX717" fmla="*/ 207790 w 640108"/>
                <a:gd name="connsiteY717" fmla="*/ 409150 h 646373"/>
                <a:gd name="connsiteX718" fmla="*/ 210410 w 640108"/>
                <a:gd name="connsiteY718" fmla="*/ 406307 h 646373"/>
                <a:gd name="connsiteX719" fmla="*/ 214826 w 640108"/>
                <a:gd name="connsiteY719" fmla="*/ 407329 h 646373"/>
                <a:gd name="connsiteX720" fmla="*/ 215325 w 640108"/>
                <a:gd name="connsiteY720" fmla="*/ 403713 h 646373"/>
                <a:gd name="connsiteX721" fmla="*/ 216373 w 640108"/>
                <a:gd name="connsiteY721" fmla="*/ 402416 h 646373"/>
                <a:gd name="connsiteX722" fmla="*/ 213778 w 640108"/>
                <a:gd name="connsiteY722" fmla="*/ 399797 h 646373"/>
                <a:gd name="connsiteX723" fmla="*/ 213005 w 640108"/>
                <a:gd name="connsiteY723" fmla="*/ 397477 h 646373"/>
                <a:gd name="connsiteX724" fmla="*/ 218444 w 640108"/>
                <a:gd name="connsiteY724" fmla="*/ 394360 h 646373"/>
                <a:gd name="connsiteX725" fmla="*/ 223908 w 640108"/>
                <a:gd name="connsiteY725" fmla="*/ 395657 h 646373"/>
                <a:gd name="connsiteX726" fmla="*/ 224158 w 640108"/>
                <a:gd name="connsiteY726" fmla="*/ 392788 h 646373"/>
                <a:gd name="connsiteX727" fmla="*/ 219217 w 640108"/>
                <a:gd name="connsiteY727" fmla="*/ 392290 h 646373"/>
                <a:gd name="connsiteX728" fmla="*/ 220515 w 640108"/>
                <a:gd name="connsiteY728" fmla="*/ 388124 h 646373"/>
                <a:gd name="connsiteX729" fmla="*/ 224432 w 640108"/>
                <a:gd name="connsiteY729" fmla="*/ 386827 h 646373"/>
                <a:gd name="connsiteX730" fmla="*/ 225205 w 640108"/>
                <a:gd name="connsiteY730" fmla="*/ 384234 h 646373"/>
                <a:gd name="connsiteX731" fmla="*/ 229348 w 640108"/>
                <a:gd name="connsiteY731" fmla="*/ 384483 h 646373"/>
                <a:gd name="connsiteX732" fmla="*/ 232990 w 640108"/>
                <a:gd name="connsiteY732" fmla="*/ 383710 h 646373"/>
                <a:gd name="connsiteX733" fmla="*/ 236883 w 640108"/>
                <a:gd name="connsiteY733" fmla="*/ 381365 h 646373"/>
                <a:gd name="connsiteX734" fmla="*/ 241573 w 640108"/>
                <a:gd name="connsiteY734" fmla="*/ 383435 h 646373"/>
                <a:gd name="connsiteX735" fmla="*/ 240276 w 640108"/>
                <a:gd name="connsiteY735" fmla="*/ 388648 h 646373"/>
                <a:gd name="connsiteX736" fmla="*/ 241573 w 640108"/>
                <a:gd name="connsiteY736" fmla="*/ 390469 h 646373"/>
                <a:gd name="connsiteX737" fmla="*/ 244417 w 640108"/>
                <a:gd name="connsiteY737" fmla="*/ 385256 h 646373"/>
                <a:gd name="connsiteX738" fmla="*/ 254572 w 640108"/>
                <a:gd name="connsiteY738" fmla="*/ 385780 h 646373"/>
                <a:gd name="connsiteX739" fmla="*/ 257167 w 640108"/>
                <a:gd name="connsiteY739" fmla="*/ 384483 h 646373"/>
                <a:gd name="connsiteX740" fmla="*/ 253001 w 640108"/>
                <a:gd name="connsiteY740" fmla="*/ 395382 h 646373"/>
                <a:gd name="connsiteX741" fmla="*/ 247287 w 640108"/>
                <a:gd name="connsiteY741" fmla="*/ 407853 h 646373"/>
                <a:gd name="connsiteX742" fmla="*/ 252751 w 640108"/>
                <a:gd name="connsiteY742" fmla="*/ 409150 h 646373"/>
                <a:gd name="connsiteX743" fmla="*/ 253525 w 640108"/>
                <a:gd name="connsiteY743" fmla="*/ 418752 h 646373"/>
                <a:gd name="connsiteX744" fmla="*/ 249632 w 640108"/>
                <a:gd name="connsiteY744" fmla="*/ 428105 h 646373"/>
                <a:gd name="connsiteX745" fmla="*/ 248335 w 640108"/>
                <a:gd name="connsiteY745" fmla="*/ 430200 h 646373"/>
                <a:gd name="connsiteX746" fmla="*/ 254572 w 640108"/>
                <a:gd name="connsiteY746" fmla="*/ 432794 h 646373"/>
                <a:gd name="connsiteX747" fmla="*/ 255346 w 640108"/>
                <a:gd name="connsiteY747" fmla="*/ 436410 h 646373"/>
                <a:gd name="connsiteX748" fmla="*/ 254298 w 640108"/>
                <a:gd name="connsiteY748" fmla="*/ 441099 h 646373"/>
                <a:gd name="connsiteX749" fmla="*/ 258989 w 640108"/>
                <a:gd name="connsiteY749" fmla="*/ 447584 h 646373"/>
                <a:gd name="connsiteX750" fmla="*/ 255596 w 640108"/>
                <a:gd name="connsiteY750" fmla="*/ 450976 h 646373"/>
                <a:gd name="connsiteX751" fmla="*/ 252751 w 640108"/>
                <a:gd name="connsiteY751" fmla="*/ 455116 h 646373"/>
                <a:gd name="connsiteX752" fmla="*/ 247811 w 640108"/>
                <a:gd name="connsiteY752" fmla="*/ 458234 h 646373"/>
                <a:gd name="connsiteX753" fmla="*/ 245989 w 640108"/>
                <a:gd name="connsiteY753" fmla="*/ 460054 h 646373"/>
                <a:gd name="connsiteX754" fmla="*/ 246763 w 640108"/>
                <a:gd name="connsiteY754" fmla="*/ 461875 h 646373"/>
                <a:gd name="connsiteX755" fmla="*/ 253525 w 640108"/>
                <a:gd name="connsiteY755" fmla="*/ 459281 h 646373"/>
                <a:gd name="connsiteX756" fmla="*/ 264702 w 640108"/>
                <a:gd name="connsiteY756" fmla="*/ 456413 h 646373"/>
                <a:gd name="connsiteX757" fmla="*/ 272761 w 640108"/>
                <a:gd name="connsiteY757" fmla="*/ 455640 h 646373"/>
                <a:gd name="connsiteX758" fmla="*/ 276654 w 640108"/>
                <a:gd name="connsiteY758" fmla="*/ 451475 h 646373"/>
                <a:gd name="connsiteX759" fmla="*/ 277677 w 640108"/>
                <a:gd name="connsiteY759" fmla="*/ 448881 h 646373"/>
                <a:gd name="connsiteX760" fmla="*/ 279773 w 640108"/>
                <a:gd name="connsiteY760" fmla="*/ 439528 h 646373"/>
                <a:gd name="connsiteX761" fmla="*/ 283914 w 640108"/>
                <a:gd name="connsiteY761" fmla="*/ 430973 h 646373"/>
                <a:gd name="connsiteX762" fmla="*/ 285736 w 640108"/>
                <a:gd name="connsiteY762" fmla="*/ 429402 h 646373"/>
                <a:gd name="connsiteX763" fmla="*/ 294318 w 640108"/>
                <a:gd name="connsiteY763" fmla="*/ 428903 h 646373"/>
                <a:gd name="connsiteX764" fmla="*/ 295092 w 640108"/>
                <a:gd name="connsiteY764" fmla="*/ 429676 h 646373"/>
                <a:gd name="connsiteX765" fmla="*/ 298985 w 640108"/>
                <a:gd name="connsiteY765" fmla="*/ 428903 h 646373"/>
                <a:gd name="connsiteX766" fmla="*/ 294318 w 640108"/>
                <a:gd name="connsiteY766" fmla="*/ 420573 h 646373"/>
                <a:gd name="connsiteX767" fmla="*/ 301081 w 640108"/>
                <a:gd name="connsiteY767" fmla="*/ 417206 h 646373"/>
                <a:gd name="connsiteX768" fmla="*/ 312508 w 640108"/>
                <a:gd name="connsiteY768" fmla="*/ 414861 h 646373"/>
                <a:gd name="connsiteX769" fmla="*/ 313007 w 640108"/>
                <a:gd name="connsiteY769" fmla="*/ 416682 h 646373"/>
                <a:gd name="connsiteX770" fmla="*/ 316924 w 640108"/>
                <a:gd name="connsiteY770" fmla="*/ 415909 h 646373"/>
                <a:gd name="connsiteX771" fmla="*/ 317697 w 640108"/>
                <a:gd name="connsiteY771" fmla="*/ 417979 h 646373"/>
                <a:gd name="connsiteX772" fmla="*/ 323162 w 640108"/>
                <a:gd name="connsiteY772" fmla="*/ 417480 h 646373"/>
                <a:gd name="connsiteX773" fmla="*/ 323660 w 640108"/>
                <a:gd name="connsiteY773" fmla="*/ 420074 h 646373"/>
                <a:gd name="connsiteX774" fmla="*/ 330173 w 640108"/>
                <a:gd name="connsiteY774" fmla="*/ 419550 h 646373"/>
                <a:gd name="connsiteX775" fmla="*/ 330672 w 640108"/>
                <a:gd name="connsiteY775" fmla="*/ 418777 h 646373"/>
                <a:gd name="connsiteX776" fmla="*/ 329898 w 640108"/>
                <a:gd name="connsiteY776" fmla="*/ 412268 h 646373"/>
                <a:gd name="connsiteX777" fmla="*/ 327828 w 640108"/>
                <a:gd name="connsiteY777" fmla="*/ 406830 h 646373"/>
                <a:gd name="connsiteX778" fmla="*/ 333790 w 640108"/>
                <a:gd name="connsiteY778" fmla="*/ 404735 h 646373"/>
                <a:gd name="connsiteX779" fmla="*/ 341076 w 640108"/>
                <a:gd name="connsiteY779" fmla="*/ 410721 h 64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</a:cxnLst>
              <a:rect l="l" t="t" r="r" b="b"/>
              <a:pathLst>
                <a:path w="640108" h="646373">
                  <a:moveTo>
                    <a:pt x="620623" y="227354"/>
                  </a:moveTo>
                  <a:lnTo>
                    <a:pt x="625039" y="229698"/>
                  </a:lnTo>
                  <a:lnTo>
                    <a:pt x="631252" y="232292"/>
                  </a:lnTo>
                  <a:lnTo>
                    <a:pt x="625538" y="236956"/>
                  </a:lnTo>
                  <a:lnTo>
                    <a:pt x="622694" y="241371"/>
                  </a:lnTo>
                  <a:lnTo>
                    <a:pt x="621646" y="246060"/>
                  </a:lnTo>
                  <a:lnTo>
                    <a:pt x="619300" y="249951"/>
                  </a:lnTo>
                  <a:lnTo>
                    <a:pt x="616706" y="252295"/>
                  </a:lnTo>
                  <a:lnTo>
                    <a:pt x="615682" y="256435"/>
                  </a:lnTo>
                  <a:lnTo>
                    <a:pt x="617504" y="263968"/>
                  </a:lnTo>
                  <a:lnTo>
                    <a:pt x="617504" y="266836"/>
                  </a:lnTo>
                  <a:lnTo>
                    <a:pt x="615159" y="273320"/>
                  </a:lnTo>
                  <a:lnTo>
                    <a:pt x="614385" y="281900"/>
                  </a:lnTo>
                  <a:lnTo>
                    <a:pt x="612040" y="286040"/>
                  </a:lnTo>
                  <a:lnTo>
                    <a:pt x="610218" y="287861"/>
                  </a:lnTo>
                  <a:lnTo>
                    <a:pt x="609695" y="293323"/>
                  </a:lnTo>
                  <a:lnTo>
                    <a:pt x="608921" y="295668"/>
                  </a:lnTo>
                  <a:lnTo>
                    <a:pt x="605553" y="299559"/>
                  </a:lnTo>
                  <a:lnTo>
                    <a:pt x="603731" y="302926"/>
                  </a:lnTo>
                  <a:lnTo>
                    <a:pt x="603457" y="309410"/>
                  </a:lnTo>
                  <a:lnTo>
                    <a:pt x="606052" y="314623"/>
                  </a:lnTo>
                  <a:lnTo>
                    <a:pt x="609445" y="318514"/>
                  </a:lnTo>
                  <a:lnTo>
                    <a:pt x="615682" y="323702"/>
                  </a:lnTo>
                  <a:lnTo>
                    <a:pt x="623218" y="325522"/>
                  </a:lnTo>
                  <a:lnTo>
                    <a:pt x="627634" y="330186"/>
                  </a:lnTo>
                  <a:lnTo>
                    <a:pt x="630479" y="335399"/>
                  </a:lnTo>
                  <a:lnTo>
                    <a:pt x="631002" y="337719"/>
                  </a:lnTo>
                  <a:lnTo>
                    <a:pt x="629430" y="346298"/>
                  </a:lnTo>
                  <a:lnTo>
                    <a:pt x="629430" y="349665"/>
                  </a:lnTo>
                  <a:lnTo>
                    <a:pt x="627884" y="353307"/>
                  </a:lnTo>
                  <a:lnTo>
                    <a:pt x="618801" y="363433"/>
                  </a:lnTo>
                  <a:lnTo>
                    <a:pt x="617754" y="365253"/>
                  </a:lnTo>
                  <a:lnTo>
                    <a:pt x="618277" y="369144"/>
                  </a:lnTo>
                  <a:lnTo>
                    <a:pt x="621396" y="372536"/>
                  </a:lnTo>
                  <a:lnTo>
                    <a:pt x="623193" y="375903"/>
                  </a:lnTo>
                  <a:lnTo>
                    <a:pt x="623716" y="379270"/>
                  </a:lnTo>
                  <a:lnTo>
                    <a:pt x="621895" y="383435"/>
                  </a:lnTo>
                  <a:lnTo>
                    <a:pt x="619300" y="387326"/>
                  </a:lnTo>
                  <a:lnTo>
                    <a:pt x="620598" y="392514"/>
                  </a:lnTo>
                  <a:lnTo>
                    <a:pt x="619550" y="395133"/>
                  </a:lnTo>
                  <a:lnTo>
                    <a:pt x="616706" y="397976"/>
                  </a:lnTo>
                  <a:lnTo>
                    <a:pt x="617754" y="402915"/>
                  </a:lnTo>
                  <a:lnTo>
                    <a:pt x="619051" y="404211"/>
                  </a:lnTo>
                  <a:lnTo>
                    <a:pt x="623193" y="406556"/>
                  </a:lnTo>
                  <a:lnTo>
                    <a:pt x="623991" y="408102"/>
                  </a:lnTo>
                  <a:lnTo>
                    <a:pt x="622419" y="412791"/>
                  </a:lnTo>
                  <a:lnTo>
                    <a:pt x="621646" y="420049"/>
                  </a:lnTo>
                  <a:lnTo>
                    <a:pt x="623467" y="424987"/>
                  </a:lnTo>
                  <a:lnTo>
                    <a:pt x="626835" y="426284"/>
                  </a:lnTo>
                  <a:lnTo>
                    <a:pt x="627884" y="428105"/>
                  </a:lnTo>
                  <a:lnTo>
                    <a:pt x="626586" y="430699"/>
                  </a:lnTo>
                  <a:lnTo>
                    <a:pt x="621646" y="434590"/>
                  </a:lnTo>
                  <a:lnTo>
                    <a:pt x="619300" y="441873"/>
                  </a:lnTo>
                  <a:lnTo>
                    <a:pt x="616706" y="445240"/>
                  </a:lnTo>
                  <a:lnTo>
                    <a:pt x="616456" y="447060"/>
                  </a:lnTo>
                  <a:lnTo>
                    <a:pt x="619051" y="451999"/>
                  </a:lnTo>
                  <a:lnTo>
                    <a:pt x="623193" y="454842"/>
                  </a:lnTo>
                  <a:lnTo>
                    <a:pt x="625538" y="457960"/>
                  </a:lnTo>
                  <a:lnTo>
                    <a:pt x="629181" y="463422"/>
                  </a:lnTo>
                  <a:lnTo>
                    <a:pt x="632025" y="473298"/>
                  </a:lnTo>
                  <a:lnTo>
                    <a:pt x="632025" y="476915"/>
                  </a:lnTo>
                  <a:lnTo>
                    <a:pt x="630479" y="478735"/>
                  </a:lnTo>
                  <a:lnTo>
                    <a:pt x="627884" y="479534"/>
                  </a:lnTo>
                  <a:lnTo>
                    <a:pt x="621646" y="477189"/>
                  </a:lnTo>
                  <a:lnTo>
                    <a:pt x="620349" y="477189"/>
                  </a:lnTo>
                  <a:lnTo>
                    <a:pt x="618003" y="480556"/>
                  </a:lnTo>
                  <a:lnTo>
                    <a:pt x="619825" y="486018"/>
                  </a:lnTo>
                  <a:lnTo>
                    <a:pt x="617754" y="488612"/>
                  </a:lnTo>
                  <a:lnTo>
                    <a:pt x="613337" y="488862"/>
                  </a:lnTo>
                  <a:lnTo>
                    <a:pt x="611766" y="489660"/>
                  </a:lnTo>
                  <a:lnTo>
                    <a:pt x="610992" y="494598"/>
                  </a:lnTo>
                  <a:lnTo>
                    <a:pt x="613587" y="500309"/>
                  </a:lnTo>
                  <a:lnTo>
                    <a:pt x="611766" y="503153"/>
                  </a:lnTo>
                  <a:lnTo>
                    <a:pt x="605528" y="502130"/>
                  </a:lnTo>
                  <a:lnTo>
                    <a:pt x="605029" y="504724"/>
                  </a:lnTo>
                  <a:lnTo>
                    <a:pt x="609695" y="507567"/>
                  </a:lnTo>
                  <a:lnTo>
                    <a:pt x="610742" y="509912"/>
                  </a:lnTo>
                  <a:lnTo>
                    <a:pt x="611241" y="519265"/>
                  </a:lnTo>
                  <a:lnTo>
                    <a:pt x="610742" y="521335"/>
                  </a:lnTo>
                  <a:lnTo>
                    <a:pt x="608122" y="522906"/>
                  </a:lnTo>
                  <a:lnTo>
                    <a:pt x="601910" y="522632"/>
                  </a:lnTo>
                  <a:lnTo>
                    <a:pt x="597993" y="524453"/>
                  </a:lnTo>
                  <a:lnTo>
                    <a:pt x="596970" y="531212"/>
                  </a:lnTo>
                  <a:lnTo>
                    <a:pt x="593327" y="535626"/>
                  </a:lnTo>
                  <a:lnTo>
                    <a:pt x="592553" y="538744"/>
                  </a:lnTo>
                  <a:lnTo>
                    <a:pt x="594350" y="542111"/>
                  </a:lnTo>
                  <a:lnTo>
                    <a:pt x="594874" y="544181"/>
                  </a:lnTo>
                  <a:lnTo>
                    <a:pt x="593577" y="548097"/>
                  </a:lnTo>
                  <a:lnTo>
                    <a:pt x="594874" y="554581"/>
                  </a:lnTo>
                  <a:lnTo>
                    <a:pt x="594100" y="557450"/>
                  </a:lnTo>
                  <a:lnTo>
                    <a:pt x="592029" y="559769"/>
                  </a:lnTo>
                  <a:lnTo>
                    <a:pt x="584220" y="565231"/>
                  </a:lnTo>
                  <a:lnTo>
                    <a:pt x="582399" y="567301"/>
                  </a:lnTo>
                  <a:lnTo>
                    <a:pt x="579554" y="568075"/>
                  </a:lnTo>
                  <a:lnTo>
                    <a:pt x="575662" y="571467"/>
                  </a:lnTo>
                  <a:lnTo>
                    <a:pt x="575911" y="575607"/>
                  </a:lnTo>
                  <a:lnTo>
                    <a:pt x="586565" y="580545"/>
                  </a:lnTo>
                  <a:lnTo>
                    <a:pt x="593826" y="583139"/>
                  </a:lnTo>
                  <a:lnTo>
                    <a:pt x="600338" y="584186"/>
                  </a:lnTo>
                  <a:lnTo>
                    <a:pt x="607873" y="586780"/>
                  </a:lnTo>
                  <a:lnTo>
                    <a:pt x="618003" y="584960"/>
                  </a:lnTo>
                  <a:lnTo>
                    <a:pt x="624740" y="585758"/>
                  </a:lnTo>
                  <a:lnTo>
                    <a:pt x="633073" y="584186"/>
                  </a:lnTo>
                  <a:lnTo>
                    <a:pt x="635394" y="584710"/>
                  </a:lnTo>
                  <a:lnTo>
                    <a:pt x="637989" y="588850"/>
                  </a:lnTo>
                  <a:lnTo>
                    <a:pt x="636965" y="592242"/>
                  </a:lnTo>
                  <a:lnTo>
                    <a:pt x="634620" y="593789"/>
                  </a:lnTo>
                  <a:lnTo>
                    <a:pt x="629680" y="595360"/>
                  </a:lnTo>
                  <a:lnTo>
                    <a:pt x="629680" y="597680"/>
                  </a:lnTo>
                  <a:lnTo>
                    <a:pt x="631252" y="603391"/>
                  </a:lnTo>
                  <a:lnTo>
                    <a:pt x="628383" y="609377"/>
                  </a:lnTo>
                  <a:lnTo>
                    <a:pt x="627859" y="613018"/>
                  </a:lnTo>
                  <a:lnTo>
                    <a:pt x="629156" y="617682"/>
                  </a:lnTo>
                  <a:lnTo>
                    <a:pt x="630454" y="620027"/>
                  </a:lnTo>
                  <a:lnTo>
                    <a:pt x="628133" y="621324"/>
                  </a:lnTo>
                  <a:lnTo>
                    <a:pt x="626561" y="620027"/>
                  </a:lnTo>
                  <a:lnTo>
                    <a:pt x="625788" y="616909"/>
                  </a:lnTo>
                  <a:lnTo>
                    <a:pt x="623442" y="613791"/>
                  </a:lnTo>
                  <a:lnTo>
                    <a:pt x="620324" y="614315"/>
                  </a:lnTo>
                  <a:lnTo>
                    <a:pt x="617205" y="618206"/>
                  </a:lnTo>
                  <a:lnTo>
                    <a:pt x="615907" y="624691"/>
                  </a:lnTo>
                  <a:lnTo>
                    <a:pt x="611766" y="624965"/>
                  </a:lnTo>
                  <a:lnTo>
                    <a:pt x="606551" y="623144"/>
                  </a:lnTo>
                  <a:lnTo>
                    <a:pt x="607598" y="615862"/>
                  </a:lnTo>
                  <a:lnTo>
                    <a:pt x="607598" y="613791"/>
                  </a:lnTo>
                  <a:lnTo>
                    <a:pt x="605004" y="608080"/>
                  </a:lnTo>
                  <a:lnTo>
                    <a:pt x="600587" y="603915"/>
                  </a:lnTo>
                  <a:lnTo>
                    <a:pt x="599290" y="601595"/>
                  </a:lnTo>
                  <a:lnTo>
                    <a:pt x="598766" y="596906"/>
                  </a:lnTo>
                  <a:lnTo>
                    <a:pt x="595647" y="595360"/>
                  </a:lnTo>
                  <a:lnTo>
                    <a:pt x="593053" y="596657"/>
                  </a:lnTo>
                  <a:lnTo>
                    <a:pt x="589160" y="595884"/>
                  </a:lnTo>
                  <a:lnTo>
                    <a:pt x="587089" y="594836"/>
                  </a:lnTo>
                  <a:lnTo>
                    <a:pt x="583970" y="599251"/>
                  </a:lnTo>
                  <a:lnTo>
                    <a:pt x="578257" y="601845"/>
                  </a:lnTo>
                  <a:lnTo>
                    <a:pt x="578755" y="606259"/>
                  </a:lnTo>
                  <a:lnTo>
                    <a:pt x="565257" y="607307"/>
                  </a:lnTo>
                  <a:lnTo>
                    <a:pt x="558246" y="608604"/>
                  </a:lnTo>
                  <a:lnTo>
                    <a:pt x="552008" y="611721"/>
                  </a:lnTo>
                  <a:lnTo>
                    <a:pt x="545497" y="613791"/>
                  </a:lnTo>
                  <a:lnTo>
                    <a:pt x="537712" y="614041"/>
                  </a:lnTo>
                  <a:lnTo>
                    <a:pt x="529404" y="618455"/>
                  </a:lnTo>
                  <a:lnTo>
                    <a:pt x="523166" y="623144"/>
                  </a:lnTo>
                  <a:lnTo>
                    <a:pt x="509917" y="630402"/>
                  </a:lnTo>
                  <a:lnTo>
                    <a:pt x="503679" y="632223"/>
                  </a:lnTo>
                  <a:lnTo>
                    <a:pt x="493799" y="636638"/>
                  </a:lnTo>
                  <a:lnTo>
                    <a:pt x="485490" y="641825"/>
                  </a:lnTo>
                  <a:lnTo>
                    <a:pt x="483669" y="638209"/>
                  </a:lnTo>
                  <a:lnTo>
                    <a:pt x="479527" y="631974"/>
                  </a:lnTo>
                  <a:lnTo>
                    <a:pt x="471992" y="619503"/>
                  </a:lnTo>
                  <a:lnTo>
                    <a:pt x="468599" y="611447"/>
                  </a:lnTo>
                  <a:lnTo>
                    <a:pt x="463933" y="604439"/>
                  </a:lnTo>
                  <a:lnTo>
                    <a:pt x="463409" y="602892"/>
                  </a:lnTo>
                  <a:lnTo>
                    <a:pt x="452506" y="590147"/>
                  </a:lnTo>
                  <a:lnTo>
                    <a:pt x="446268" y="591719"/>
                  </a:lnTo>
                  <a:lnTo>
                    <a:pt x="432770" y="594562"/>
                  </a:lnTo>
                  <a:lnTo>
                    <a:pt x="428603" y="595884"/>
                  </a:lnTo>
                  <a:lnTo>
                    <a:pt x="424710" y="595884"/>
                  </a:lnTo>
                  <a:lnTo>
                    <a:pt x="421068" y="602094"/>
                  </a:lnTo>
                  <a:lnTo>
                    <a:pt x="418722" y="603391"/>
                  </a:lnTo>
                  <a:lnTo>
                    <a:pt x="413009" y="603142"/>
                  </a:lnTo>
                  <a:lnTo>
                    <a:pt x="410414" y="606783"/>
                  </a:lnTo>
                  <a:lnTo>
                    <a:pt x="398213" y="613018"/>
                  </a:lnTo>
                  <a:lnTo>
                    <a:pt x="385488" y="618206"/>
                  </a:lnTo>
                  <a:lnTo>
                    <a:pt x="382095" y="618979"/>
                  </a:lnTo>
                  <a:lnTo>
                    <a:pt x="374834" y="622621"/>
                  </a:lnTo>
                  <a:lnTo>
                    <a:pt x="371715" y="623668"/>
                  </a:lnTo>
                  <a:lnTo>
                    <a:pt x="362359" y="630926"/>
                  </a:lnTo>
                  <a:lnTo>
                    <a:pt x="359764" y="634817"/>
                  </a:lnTo>
                  <a:lnTo>
                    <a:pt x="352229" y="638982"/>
                  </a:lnTo>
                  <a:lnTo>
                    <a:pt x="343397" y="641052"/>
                  </a:lnTo>
                  <a:lnTo>
                    <a:pt x="337683" y="644444"/>
                  </a:lnTo>
                  <a:lnTo>
                    <a:pt x="334289" y="645991"/>
                  </a:lnTo>
                  <a:lnTo>
                    <a:pt x="332992" y="644170"/>
                  </a:lnTo>
                  <a:lnTo>
                    <a:pt x="326505" y="630153"/>
                  </a:lnTo>
                  <a:lnTo>
                    <a:pt x="321315" y="627808"/>
                  </a:lnTo>
                  <a:lnTo>
                    <a:pt x="315851" y="627310"/>
                  </a:lnTo>
                  <a:lnTo>
                    <a:pt x="312732" y="622895"/>
                  </a:lnTo>
                  <a:lnTo>
                    <a:pt x="310387" y="623394"/>
                  </a:lnTo>
                  <a:lnTo>
                    <a:pt x="310137" y="619254"/>
                  </a:lnTo>
                  <a:lnTo>
                    <a:pt x="307792" y="618206"/>
                  </a:lnTo>
                  <a:lnTo>
                    <a:pt x="308066" y="615088"/>
                  </a:lnTo>
                  <a:lnTo>
                    <a:pt x="303900" y="614565"/>
                  </a:lnTo>
                  <a:lnTo>
                    <a:pt x="299733" y="618480"/>
                  </a:lnTo>
                  <a:lnTo>
                    <a:pt x="294543" y="619503"/>
                  </a:lnTo>
                  <a:lnTo>
                    <a:pt x="290402" y="618730"/>
                  </a:lnTo>
                  <a:lnTo>
                    <a:pt x="287008" y="613018"/>
                  </a:lnTo>
                  <a:lnTo>
                    <a:pt x="285187" y="611447"/>
                  </a:lnTo>
                  <a:lnTo>
                    <a:pt x="281569" y="610150"/>
                  </a:lnTo>
                  <a:lnTo>
                    <a:pt x="278974" y="607033"/>
                  </a:lnTo>
                  <a:lnTo>
                    <a:pt x="274284" y="611447"/>
                  </a:lnTo>
                  <a:lnTo>
                    <a:pt x="269618" y="611971"/>
                  </a:lnTo>
                  <a:lnTo>
                    <a:pt x="269094" y="616909"/>
                  </a:lnTo>
                  <a:lnTo>
                    <a:pt x="266499" y="620800"/>
                  </a:lnTo>
                  <a:lnTo>
                    <a:pt x="263130" y="623144"/>
                  </a:lnTo>
                  <a:lnTo>
                    <a:pt x="260785" y="626262"/>
                  </a:lnTo>
                  <a:lnTo>
                    <a:pt x="260261" y="629629"/>
                  </a:lnTo>
                  <a:lnTo>
                    <a:pt x="260785" y="634817"/>
                  </a:lnTo>
                  <a:lnTo>
                    <a:pt x="260511" y="638733"/>
                  </a:lnTo>
                  <a:lnTo>
                    <a:pt x="259487" y="640528"/>
                  </a:lnTo>
                  <a:lnTo>
                    <a:pt x="256893" y="642349"/>
                  </a:lnTo>
                  <a:lnTo>
                    <a:pt x="249857" y="643397"/>
                  </a:lnTo>
                  <a:lnTo>
                    <a:pt x="245964" y="640030"/>
                  </a:lnTo>
                  <a:lnTo>
                    <a:pt x="241823" y="637411"/>
                  </a:lnTo>
                  <a:lnTo>
                    <a:pt x="238429" y="633271"/>
                  </a:lnTo>
                  <a:lnTo>
                    <a:pt x="233514" y="630926"/>
                  </a:lnTo>
                  <a:lnTo>
                    <a:pt x="226753" y="628856"/>
                  </a:lnTo>
                  <a:lnTo>
                    <a:pt x="223110" y="625988"/>
                  </a:lnTo>
                  <a:lnTo>
                    <a:pt x="221563" y="623394"/>
                  </a:lnTo>
                  <a:lnTo>
                    <a:pt x="216623" y="618979"/>
                  </a:lnTo>
                  <a:lnTo>
                    <a:pt x="208040" y="618979"/>
                  </a:lnTo>
                  <a:lnTo>
                    <a:pt x="208289" y="611198"/>
                  </a:lnTo>
                  <a:lnTo>
                    <a:pt x="207266" y="608080"/>
                  </a:lnTo>
                  <a:lnTo>
                    <a:pt x="200779" y="598478"/>
                  </a:lnTo>
                  <a:lnTo>
                    <a:pt x="198433" y="595884"/>
                  </a:lnTo>
                  <a:lnTo>
                    <a:pt x="190374" y="589649"/>
                  </a:lnTo>
                  <a:lnTo>
                    <a:pt x="188029" y="584186"/>
                  </a:lnTo>
                  <a:lnTo>
                    <a:pt x="186732" y="576130"/>
                  </a:lnTo>
                  <a:lnTo>
                    <a:pt x="182839" y="572240"/>
                  </a:lnTo>
                  <a:lnTo>
                    <a:pt x="180769" y="575881"/>
                  </a:lnTo>
                  <a:lnTo>
                    <a:pt x="177650" y="579772"/>
                  </a:lnTo>
                  <a:lnTo>
                    <a:pt x="172959" y="584186"/>
                  </a:lnTo>
                  <a:lnTo>
                    <a:pt x="172185" y="583139"/>
                  </a:lnTo>
                  <a:lnTo>
                    <a:pt x="168817" y="584710"/>
                  </a:lnTo>
                  <a:lnTo>
                    <a:pt x="162056" y="577178"/>
                  </a:lnTo>
                  <a:lnTo>
                    <a:pt x="156342" y="580545"/>
                  </a:lnTo>
                  <a:lnTo>
                    <a:pt x="155568" y="577427"/>
                  </a:lnTo>
                  <a:lnTo>
                    <a:pt x="153996" y="575108"/>
                  </a:lnTo>
                  <a:lnTo>
                    <a:pt x="150354" y="573287"/>
                  </a:lnTo>
                  <a:lnTo>
                    <a:pt x="145937" y="572763"/>
                  </a:lnTo>
                  <a:lnTo>
                    <a:pt x="146212" y="570170"/>
                  </a:lnTo>
                  <a:lnTo>
                    <a:pt x="142320" y="566803"/>
                  </a:lnTo>
                  <a:lnTo>
                    <a:pt x="136082" y="560293"/>
                  </a:lnTo>
                  <a:lnTo>
                    <a:pt x="133487" y="556402"/>
                  </a:lnTo>
                  <a:lnTo>
                    <a:pt x="130618" y="548870"/>
                  </a:lnTo>
                  <a:lnTo>
                    <a:pt x="130368" y="543682"/>
                  </a:lnTo>
                  <a:lnTo>
                    <a:pt x="126725" y="530962"/>
                  </a:lnTo>
                  <a:lnTo>
                    <a:pt x="124380" y="526273"/>
                  </a:lnTo>
                  <a:lnTo>
                    <a:pt x="123357" y="521086"/>
                  </a:lnTo>
                  <a:lnTo>
                    <a:pt x="116595" y="525226"/>
                  </a:lnTo>
                  <a:lnTo>
                    <a:pt x="111406" y="527321"/>
                  </a:lnTo>
                  <a:lnTo>
                    <a:pt x="106466" y="519265"/>
                  </a:lnTo>
                  <a:lnTo>
                    <a:pt x="101775" y="513553"/>
                  </a:lnTo>
                  <a:lnTo>
                    <a:pt x="98931" y="509139"/>
                  </a:lnTo>
                  <a:lnTo>
                    <a:pt x="96061" y="506270"/>
                  </a:lnTo>
                  <a:lnTo>
                    <a:pt x="92942" y="499012"/>
                  </a:lnTo>
                  <a:lnTo>
                    <a:pt x="88002" y="499536"/>
                  </a:lnTo>
                  <a:lnTo>
                    <a:pt x="85931" y="500559"/>
                  </a:lnTo>
                  <a:lnTo>
                    <a:pt x="79169" y="502380"/>
                  </a:lnTo>
                  <a:lnTo>
                    <a:pt x="78670" y="499536"/>
                  </a:lnTo>
                  <a:lnTo>
                    <a:pt x="75801" y="491206"/>
                  </a:lnTo>
                  <a:lnTo>
                    <a:pt x="70088" y="482901"/>
                  </a:lnTo>
                  <a:lnTo>
                    <a:pt x="67742" y="479010"/>
                  </a:lnTo>
                  <a:lnTo>
                    <a:pt x="58660" y="479783"/>
                  </a:lnTo>
                  <a:lnTo>
                    <a:pt x="57612" y="475892"/>
                  </a:lnTo>
                  <a:lnTo>
                    <a:pt x="54244" y="474595"/>
                  </a:lnTo>
                  <a:lnTo>
                    <a:pt x="50352" y="469407"/>
                  </a:lnTo>
                  <a:lnTo>
                    <a:pt x="48780" y="463945"/>
                  </a:lnTo>
                  <a:lnTo>
                    <a:pt x="48780" y="459007"/>
                  </a:lnTo>
                  <a:lnTo>
                    <a:pt x="53471" y="457710"/>
                  </a:lnTo>
                  <a:lnTo>
                    <a:pt x="53720" y="455366"/>
                  </a:lnTo>
                  <a:lnTo>
                    <a:pt x="50352" y="448632"/>
                  </a:lnTo>
                  <a:lnTo>
                    <a:pt x="48780" y="444466"/>
                  </a:lnTo>
                  <a:lnTo>
                    <a:pt x="49578" y="442646"/>
                  </a:lnTo>
                  <a:lnTo>
                    <a:pt x="49054" y="437209"/>
                  </a:lnTo>
                  <a:lnTo>
                    <a:pt x="47757" y="432270"/>
                  </a:lnTo>
                  <a:lnTo>
                    <a:pt x="45686" y="427332"/>
                  </a:lnTo>
                  <a:lnTo>
                    <a:pt x="44887" y="423690"/>
                  </a:lnTo>
                  <a:lnTo>
                    <a:pt x="43066" y="421620"/>
                  </a:lnTo>
                  <a:lnTo>
                    <a:pt x="42293" y="416433"/>
                  </a:lnTo>
                  <a:lnTo>
                    <a:pt x="40471" y="413041"/>
                  </a:lnTo>
                  <a:lnTo>
                    <a:pt x="41270" y="410197"/>
                  </a:lnTo>
                  <a:lnTo>
                    <a:pt x="39448" y="404486"/>
                  </a:lnTo>
                  <a:lnTo>
                    <a:pt x="37352" y="403189"/>
                  </a:lnTo>
                  <a:lnTo>
                    <a:pt x="32936" y="396954"/>
                  </a:lnTo>
                  <a:lnTo>
                    <a:pt x="31913" y="393312"/>
                  </a:lnTo>
                  <a:lnTo>
                    <a:pt x="30616" y="383710"/>
                  </a:lnTo>
                  <a:lnTo>
                    <a:pt x="29044" y="376427"/>
                  </a:lnTo>
                  <a:lnTo>
                    <a:pt x="26199" y="372287"/>
                  </a:lnTo>
                  <a:lnTo>
                    <a:pt x="22806" y="365777"/>
                  </a:lnTo>
                  <a:lnTo>
                    <a:pt x="21259" y="359542"/>
                  </a:lnTo>
                  <a:lnTo>
                    <a:pt x="15021" y="349166"/>
                  </a:lnTo>
                  <a:lnTo>
                    <a:pt x="12676" y="345774"/>
                  </a:lnTo>
                  <a:lnTo>
                    <a:pt x="9308" y="342931"/>
                  </a:lnTo>
                  <a:lnTo>
                    <a:pt x="5915" y="336696"/>
                  </a:lnTo>
                  <a:lnTo>
                    <a:pt x="6713" y="332805"/>
                  </a:lnTo>
                  <a:lnTo>
                    <a:pt x="9557" y="329413"/>
                  </a:lnTo>
                  <a:lnTo>
                    <a:pt x="11129" y="325797"/>
                  </a:lnTo>
                  <a:lnTo>
                    <a:pt x="7736" y="321881"/>
                  </a:lnTo>
                  <a:lnTo>
                    <a:pt x="4118" y="315396"/>
                  </a:lnTo>
                  <a:lnTo>
                    <a:pt x="2546" y="310732"/>
                  </a:lnTo>
                  <a:lnTo>
                    <a:pt x="2297" y="303200"/>
                  </a:lnTo>
                  <a:lnTo>
                    <a:pt x="725" y="299035"/>
                  </a:lnTo>
                  <a:lnTo>
                    <a:pt x="-2119" y="295393"/>
                  </a:lnTo>
                  <a:lnTo>
                    <a:pt x="-1870" y="292276"/>
                  </a:lnTo>
                  <a:lnTo>
                    <a:pt x="476" y="288659"/>
                  </a:lnTo>
                  <a:lnTo>
                    <a:pt x="476" y="280354"/>
                  </a:lnTo>
                  <a:lnTo>
                    <a:pt x="1773" y="274892"/>
                  </a:lnTo>
                  <a:lnTo>
                    <a:pt x="3320" y="271250"/>
                  </a:lnTo>
                  <a:lnTo>
                    <a:pt x="5915" y="268906"/>
                  </a:lnTo>
                  <a:lnTo>
                    <a:pt x="6713" y="266586"/>
                  </a:lnTo>
                  <a:lnTo>
                    <a:pt x="10855" y="263992"/>
                  </a:lnTo>
                  <a:lnTo>
                    <a:pt x="10356" y="261124"/>
                  </a:lnTo>
                  <a:lnTo>
                    <a:pt x="12426" y="256186"/>
                  </a:lnTo>
                  <a:lnTo>
                    <a:pt x="16843" y="256460"/>
                  </a:lnTo>
                  <a:lnTo>
                    <a:pt x="18914" y="257483"/>
                  </a:lnTo>
                  <a:lnTo>
                    <a:pt x="23604" y="256710"/>
                  </a:lnTo>
                  <a:lnTo>
                    <a:pt x="30865" y="252819"/>
                  </a:lnTo>
                  <a:lnTo>
                    <a:pt x="36579" y="251522"/>
                  </a:lnTo>
                  <a:lnTo>
                    <a:pt x="39448" y="252021"/>
                  </a:lnTo>
                  <a:lnTo>
                    <a:pt x="41793" y="250724"/>
                  </a:lnTo>
                  <a:lnTo>
                    <a:pt x="42043" y="247082"/>
                  </a:lnTo>
                  <a:lnTo>
                    <a:pt x="44912" y="244239"/>
                  </a:lnTo>
                  <a:lnTo>
                    <a:pt x="46709" y="243990"/>
                  </a:lnTo>
                  <a:lnTo>
                    <a:pt x="52697" y="247357"/>
                  </a:lnTo>
                  <a:lnTo>
                    <a:pt x="51923" y="250724"/>
                  </a:lnTo>
                  <a:lnTo>
                    <a:pt x="54244" y="252819"/>
                  </a:lnTo>
                  <a:lnTo>
                    <a:pt x="56340" y="255937"/>
                  </a:lnTo>
                  <a:lnTo>
                    <a:pt x="61255" y="259553"/>
                  </a:lnTo>
                  <a:lnTo>
                    <a:pt x="65172" y="260850"/>
                  </a:lnTo>
                  <a:lnTo>
                    <a:pt x="67767" y="260326"/>
                  </a:lnTo>
                  <a:lnTo>
                    <a:pt x="70611" y="261374"/>
                  </a:lnTo>
                  <a:lnTo>
                    <a:pt x="73206" y="261374"/>
                  </a:lnTo>
                  <a:lnTo>
                    <a:pt x="75552" y="260077"/>
                  </a:lnTo>
                  <a:lnTo>
                    <a:pt x="78147" y="260326"/>
                  </a:lnTo>
                  <a:lnTo>
                    <a:pt x="81789" y="258506"/>
                  </a:lnTo>
                  <a:lnTo>
                    <a:pt x="84384" y="256435"/>
                  </a:lnTo>
                  <a:lnTo>
                    <a:pt x="85432" y="253842"/>
                  </a:lnTo>
                  <a:lnTo>
                    <a:pt x="85158" y="250998"/>
                  </a:lnTo>
                  <a:lnTo>
                    <a:pt x="86206" y="247606"/>
                  </a:lnTo>
                  <a:lnTo>
                    <a:pt x="87253" y="240847"/>
                  </a:lnTo>
                  <a:lnTo>
                    <a:pt x="86455" y="236707"/>
                  </a:lnTo>
                  <a:lnTo>
                    <a:pt x="85158" y="234113"/>
                  </a:lnTo>
                  <a:lnTo>
                    <a:pt x="84908" y="229948"/>
                  </a:lnTo>
                  <a:lnTo>
                    <a:pt x="82313" y="224760"/>
                  </a:lnTo>
                  <a:lnTo>
                    <a:pt x="81265" y="219573"/>
                  </a:lnTo>
                  <a:lnTo>
                    <a:pt x="79719" y="215158"/>
                  </a:lnTo>
                  <a:lnTo>
                    <a:pt x="76325" y="214110"/>
                  </a:lnTo>
                  <a:lnTo>
                    <a:pt x="75826" y="212040"/>
                  </a:lnTo>
                  <a:lnTo>
                    <a:pt x="74005" y="210993"/>
                  </a:lnTo>
                  <a:lnTo>
                    <a:pt x="68540" y="211766"/>
                  </a:lnTo>
                  <a:lnTo>
                    <a:pt x="66195" y="207875"/>
                  </a:lnTo>
                  <a:lnTo>
                    <a:pt x="63351" y="205032"/>
                  </a:lnTo>
                  <a:lnTo>
                    <a:pt x="65172" y="200093"/>
                  </a:lnTo>
                  <a:lnTo>
                    <a:pt x="68540" y="198796"/>
                  </a:lnTo>
                  <a:lnTo>
                    <a:pt x="70113" y="195679"/>
                  </a:lnTo>
                  <a:lnTo>
                    <a:pt x="78945" y="201116"/>
                  </a:lnTo>
                  <a:lnTo>
                    <a:pt x="81016" y="200867"/>
                  </a:lnTo>
                  <a:lnTo>
                    <a:pt x="83362" y="202687"/>
                  </a:lnTo>
                  <a:lnTo>
                    <a:pt x="86480" y="207875"/>
                  </a:lnTo>
                  <a:lnTo>
                    <a:pt x="88277" y="208399"/>
                  </a:lnTo>
                  <a:lnTo>
                    <a:pt x="90622" y="207102"/>
                  </a:lnTo>
                  <a:lnTo>
                    <a:pt x="91919" y="202413"/>
                  </a:lnTo>
                  <a:lnTo>
                    <a:pt x="94514" y="202687"/>
                  </a:lnTo>
                  <a:lnTo>
                    <a:pt x="96610" y="201116"/>
                  </a:lnTo>
                  <a:lnTo>
                    <a:pt x="96086" y="197998"/>
                  </a:lnTo>
                  <a:lnTo>
                    <a:pt x="97383" y="196452"/>
                  </a:lnTo>
                  <a:lnTo>
                    <a:pt x="102847" y="198796"/>
                  </a:lnTo>
                  <a:lnTo>
                    <a:pt x="106216" y="202164"/>
                  </a:lnTo>
                  <a:lnTo>
                    <a:pt x="110632" y="209172"/>
                  </a:lnTo>
                  <a:lnTo>
                    <a:pt x="112204" y="213063"/>
                  </a:lnTo>
                  <a:lnTo>
                    <a:pt x="115049" y="217228"/>
                  </a:lnTo>
                  <a:lnTo>
                    <a:pt x="117644" y="218774"/>
                  </a:lnTo>
                  <a:lnTo>
                    <a:pt x="121810" y="220071"/>
                  </a:lnTo>
                  <a:lnTo>
                    <a:pt x="126476" y="222166"/>
                  </a:lnTo>
                  <a:lnTo>
                    <a:pt x="128572" y="224237"/>
                  </a:lnTo>
                  <a:lnTo>
                    <a:pt x="131940" y="228651"/>
                  </a:lnTo>
                  <a:lnTo>
                    <a:pt x="145713" y="240847"/>
                  </a:lnTo>
                  <a:lnTo>
                    <a:pt x="147784" y="242144"/>
                  </a:lnTo>
                  <a:lnTo>
                    <a:pt x="151676" y="242942"/>
                  </a:lnTo>
                  <a:lnTo>
                    <a:pt x="157140" y="242418"/>
                  </a:lnTo>
                  <a:lnTo>
                    <a:pt x="164675" y="240598"/>
                  </a:lnTo>
                  <a:lnTo>
                    <a:pt x="174805" y="235410"/>
                  </a:lnTo>
                  <a:lnTo>
                    <a:pt x="178448" y="234886"/>
                  </a:lnTo>
                  <a:lnTo>
                    <a:pt x="177400" y="232816"/>
                  </a:lnTo>
                  <a:lnTo>
                    <a:pt x="174281" y="229424"/>
                  </a:lnTo>
                  <a:lnTo>
                    <a:pt x="172984" y="224237"/>
                  </a:lnTo>
                  <a:lnTo>
                    <a:pt x="173234" y="220346"/>
                  </a:lnTo>
                  <a:lnTo>
                    <a:pt x="169865" y="217477"/>
                  </a:lnTo>
                  <a:lnTo>
                    <a:pt x="170639" y="212813"/>
                  </a:lnTo>
                  <a:lnTo>
                    <a:pt x="167794" y="210469"/>
                  </a:lnTo>
                  <a:lnTo>
                    <a:pt x="166746" y="208399"/>
                  </a:lnTo>
                  <a:lnTo>
                    <a:pt x="163902" y="207626"/>
                  </a:lnTo>
                  <a:lnTo>
                    <a:pt x="160783" y="203460"/>
                  </a:lnTo>
                  <a:lnTo>
                    <a:pt x="157140" y="201390"/>
                  </a:lnTo>
                  <a:lnTo>
                    <a:pt x="156367" y="197998"/>
                  </a:lnTo>
                  <a:lnTo>
                    <a:pt x="154021" y="197749"/>
                  </a:lnTo>
                  <a:lnTo>
                    <a:pt x="152450" y="193085"/>
                  </a:lnTo>
                  <a:lnTo>
                    <a:pt x="153497" y="189169"/>
                  </a:lnTo>
                  <a:lnTo>
                    <a:pt x="153772" y="185802"/>
                  </a:lnTo>
                  <a:lnTo>
                    <a:pt x="155070" y="184256"/>
                  </a:lnTo>
                  <a:lnTo>
                    <a:pt x="156367" y="179841"/>
                  </a:lnTo>
                  <a:lnTo>
                    <a:pt x="159735" y="176449"/>
                  </a:lnTo>
                  <a:lnTo>
                    <a:pt x="162854" y="174379"/>
                  </a:lnTo>
                  <a:lnTo>
                    <a:pt x="163627" y="168917"/>
                  </a:lnTo>
                  <a:lnTo>
                    <a:pt x="165199" y="164777"/>
                  </a:lnTo>
                  <a:lnTo>
                    <a:pt x="163378" y="158541"/>
                  </a:lnTo>
                  <a:lnTo>
                    <a:pt x="158687" y="156197"/>
                  </a:lnTo>
                  <a:lnTo>
                    <a:pt x="154795" y="150211"/>
                  </a:lnTo>
                  <a:lnTo>
                    <a:pt x="154296" y="146595"/>
                  </a:lnTo>
                  <a:lnTo>
                    <a:pt x="158438" y="143477"/>
                  </a:lnTo>
                  <a:lnTo>
                    <a:pt x="165973" y="136194"/>
                  </a:lnTo>
                  <a:lnTo>
                    <a:pt x="162080" y="126343"/>
                  </a:lnTo>
                  <a:lnTo>
                    <a:pt x="160010" y="122177"/>
                  </a:lnTo>
                  <a:lnTo>
                    <a:pt x="160783" y="113872"/>
                  </a:lnTo>
                  <a:lnTo>
                    <a:pt x="162330" y="112575"/>
                  </a:lnTo>
                  <a:lnTo>
                    <a:pt x="166247" y="106864"/>
                  </a:lnTo>
                  <a:lnTo>
                    <a:pt x="169091" y="104769"/>
                  </a:lnTo>
                  <a:lnTo>
                    <a:pt x="168842" y="97511"/>
                  </a:lnTo>
                  <a:lnTo>
                    <a:pt x="183638" y="94917"/>
                  </a:lnTo>
                  <a:lnTo>
                    <a:pt x="189102" y="94393"/>
                  </a:lnTo>
                  <a:lnTo>
                    <a:pt x="196363" y="93096"/>
                  </a:lnTo>
                  <a:lnTo>
                    <a:pt x="211707" y="99855"/>
                  </a:lnTo>
                  <a:lnTo>
                    <a:pt x="213005" y="98035"/>
                  </a:lnTo>
                  <a:lnTo>
                    <a:pt x="213254" y="95441"/>
                  </a:lnTo>
                  <a:lnTo>
                    <a:pt x="215849" y="91275"/>
                  </a:lnTo>
                  <a:lnTo>
                    <a:pt x="218195" y="84017"/>
                  </a:lnTo>
                  <a:lnTo>
                    <a:pt x="221563" y="79852"/>
                  </a:lnTo>
                  <a:lnTo>
                    <a:pt x="222087" y="76211"/>
                  </a:lnTo>
                  <a:lnTo>
                    <a:pt x="229871" y="74914"/>
                  </a:lnTo>
                  <a:lnTo>
                    <a:pt x="238454" y="69976"/>
                  </a:lnTo>
                  <a:lnTo>
                    <a:pt x="245466" y="68953"/>
                  </a:lnTo>
                  <a:lnTo>
                    <a:pt x="254048" y="68679"/>
                  </a:lnTo>
                  <a:lnTo>
                    <a:pt x="254048" y="62444"/>
                  </a:lnTo>
                  <a:lnTo>
                    <a:pt x="251179" y="57256"/>
                  </a:lnTo>
                  <a:lnTo>
                    <a:pt x="253001" y="55435"/>
                  </a:lnTo>
                  <a:lnTo>
                    <a:pt x="255870" y="56732"/>
                  </a:lnTo>
                  <a:lnTo>
                    <a:pt x="258465" y="56483"/>
                  </a:lnTo>
                  <a:lnTo>
                    <a:pt x="261584" y="58827"/>
                  </a:lnTo>
                  <a:lnTo>
                    <a:pt x="263130" y="50497"/>
                  </a:lnTo>
                  <a:lnTo>
                    <a:pt x="264952" y="36729"/>
                  </a:lnTo>
                  <a:lnTo>
                    <a:pt x="268071" y="38051"/>
                  </a:lnTo>
                  <a:lnTo>
                    <a:pt x="270416" y="34135"/>
                  </a:lnTo>
                  <a:lnTo>
                    <a:pt x="273011" y="33612"/>
                  </a:lnTo>
                  <a:lnTo>
                    <a:pt x="276130" y="31541"/>
                  </a:lnTo>
                  <a:lnTo>
                    <a:pt x="284688" y="33113"/>
                  </a:lnTo>
                  <a:lnTo>
                    <a:pt x="290152" y="32589"/>
                  </a:lnTo>
                  <a:lnTo>
                    <a:pt x="298211" y="30519"/>
                  </a:lnTo>
                  <a:lnTo>
                    <a:pt x="311984" y="28698"/>
                  </a:lnTo>
                  <a:lnTo>
                    <a:pt x="331994" y="23511"/>
                  </a:lnTo>
                  <a:lnTo>
                    <a:pt x="336660" y="29471"/>
                  </a:lnTo>
                  <a:lnTo>
                    <a:pt x="339255" y="31541"/>
                  </a:lnTo>
                  <a:lnTo>
                    <a:pt x="339255" y="26878"/>
                  </a:lnTo>
                  <a:lnTo>
                    <a:pt x="338731" y="25057"/>
                  </a:lnTo>
                  <a:lnTo>
                    <a:pt x="339779" y="15180"/>
                  </a:lnTo>
                  <a:lnTo>
                    <a:pt x="338232" y="10242"/>
                  </a:lnTo>
                  <a:lnTo>
                    <a:pt x="336660" y="639"/>
                  </a:lnTo>
                  <a:lnTo>
                    <a:pt x="336660" y="-383"/>
                  </a:lnTo>
                  <a:lnTo>
                    <a:pt x="350433" y="4031"/>
                  </a:lnTo>
                  <a:lnTo>
                    <a:pt x="360313" y="7398"/>
                  </a:lnTo>
                  <a:lnTo>
                    <a:pt x="364455" y="8172"/>
                  </a:lnTo>
                  <a:lnTo>
                    <a:pt x="379799" y="9992"/>
                  </a:lnTo>
                  <a:lnTo>
                    <a:pt x="387834" y="10516"/>
                  </a:lnTo>
                  <a:lnTo>
                    <a:pt x="402131" y="13359"/>
                  </a:lnTo>
                  <a:lnTo>
                    <a:pt x="409666" y="15454"/>
                  </a:lnTo>
                  <a:lnTo>
                    <a:pt x="428628" y="23486"/>
                  </a:lnTo>
                  <a:lnTo>
                    <a:pt x="431747" y="25057"/>
                  </a:lnTo>
                  <a:lnTo>
                    <a:pt x="435639" y="18048"/>
                  </a:lnTo>
                  <a:lnTo>
                    <a:pt x="441353" y="13883"/>
                  </a:lnTo>
                  <a:lnTo>
                    <a:pt x="445769" y="9743"/>
                  </a:lnTo>
                  <a:lnTo>
                    <a:pt x="448638" y="8695"/>
                  </a:lnTo>
                  <a:lnTo>
                    <a:pt x="452007" y="2709"/>
                  </a:lnTo>
                  <a:lnTo>
                    <a:pt x="457196" y="3757"/>
                  </a:lnTo>
                  <a:lnTo>
                    <a:pt x="458244" y="5328"/>
                  </a:lnTo>
                  <a:lnTo>
                    <a:pt x="456947" y="8421"/>
                  </a:lnTo>
                  <a:lnTo>
                    <a:pt x="460066" y="15180"/>
                  </a:lnTo>
                  <a:lnTo>
                    <a:pt x="459542" y="16751"/>
                  </a:lnTo>
                  <a:lnTo>
                    <a:pt x="464232" y="20892"/>
                  </a:lnTo>
                  <a:lnTo>
                    <a:pt x="465006" y="23760"/>
                  </a:lnTo>
                  <a:lnTo>
                    <a:pt x="468898" y="25581"/>
                  </a:lnTo>
                  <a:lnTo>
                    <a:pt x="470196" y="28698"/>
                  </a:lnTo>
                  <a:lnTo>
                    <a:pt x="472017" y="29197"/>
                  </a:lnTo>
                  <a:lnTo>
                    <a:pt x="474612" y="32315"/>
                  </a:lnTo>
                  <a:lnTo>
                    <a:pt x="472291" y="35706"/>
                  </a:lnTo>
                  <a:lnTo>
                    <a:pt x="474886" y="37777"/>
                  </a:lnTo>
                  <a:lnTo>
                    <a:pt x="475909" y="43488"/>
                  </a:lnTo>
                  <a:lnTo>
                    <a:pt x="476708" y="44785"/>
                  </a:lnTo>
                  <a:lnTo>
                    <a:pt x="475909" y="49200"/>
                  </a:lnTo>
                  <a:lnTo>
                    <a:pt x="477730" y="51270"/>
                  </a:lnTo>
                  <a:lnTo>
                    <a:pt x="481623" y="50771"/>
                  </a:lnTo>
                  <a:lnTo>
                    <a:pt x="484493" y="51270"/>
                  </a:lnTo>
                  <a:lnTo>
                    <a:pt x="485540" y="54138"/>
                  </a:lnTo>
                  <a:lnTo>
                    <a:pt x="489433" y="56981"/>
                  </a:lnTo>
                  <a:lnTo>
                    <a:pt x="492277" y="58553"/>
                  </a:lnTo>
                  <a:lnTo>
                    <a:pt x="494373" y="61396"/>
                  </a:lnTo>
                  <a:lnTo>
                    <a:pt x="498514" y="58802"/>
                  </a:lnTo>
                  <a:lnTo>
                    <a:pt x="499812" y="61670"/>
                  </a:lnTo>
                  <a:lnTo>
                    <a:pt x="500860" y="72046"/>
                  </a:lnTo>
                  <a:lnTo>
                    <a:pt x="501384" y="79079"/>
                  </a:lnTo>
                  <a:lnTo>
                    <a:pt x="499812" y="89455"/>
                  </a:lnTo>
                  <a:lnTo>
                    <a:pt x="505526" y="90752"/>
                  </a:lnTo>
                  <a:lnTo>
                    <a:pt x="508395" y="91001"/>
                  </a:lnTo>
                  <a:lnTo>
                    <a:pt x="513061" y="92049"/>
                  </a:lnTo>
                  <a:lnTo>
                    <a:pt x="517751" y="94393"/>
                  </a:lnTo>
                  <a:lnTo>
                    <a:pt x="522941" y="100628"/>
                  </a:lnTo>
                  <a:lnTo>
                    <a:pt x="523191" y="103222"/>
                  </a:lnTo>
                  <a:lnTo>
                    <a:pt x="525286" y="107113"/>
                  </a:lnTo>
                  <a:lnTo>
                    <a:pt x="525286" y="110231"/>
                  </a:lnTo>
                  <a:lnTo>
                    <a:pt x="524488" y="116990"/>
                  </a:lnTo>
                  <a:lnTo>
                    <a:pt x="532298" y="116990"/>
                  </a:lnTo>
                  <a:lnTo>
                    <a:pt x="522168" y="126343"/>
                  </a:lnTo>
                  <a:lnTo>
                    <a:pt x="516704" y="129710"/>
                  </a:lnTo>
                  <a:lnTo>
                    <a:pt x="506299" y="137242"/>
                  </a:lnTo>
                  <a:lnTo>
                    <a:pt x="511514" y="143203"/>
                  </a:lnTo>
                  <a:lnTo>
                    <a:pt x="500062" y="162956"/>
                  </a:lnTo>
                  <a:lnTo>
                    <a:pt x="502931" y="166847"/>
                  </a:lnTo>
                  <a:lnTo>
                    <a:pt x="506050" y="172309"/>
                  </a:lnTo>
                  <a:lnTo>
                    <a:pt x="507097" y="179816"/>
                  </a:lnTo>
                  <a:lnTo>
                    <a:pt x="504503" y="184505"/>
                  </a:lnTo>
                  <a:lnTo>
                    <a:pt x="496169" y="189967"/>
                  </a:lnTo>
                  <a:lnTo>
                    <a:pt x="496443" y="191264"/>
                  </a:lnTo>
                  <a:lnTo>
                    <a:pt x="500586" y="189443"/>
                  </a:lnTo>
                  <a:lnTo>
                    <a:pt x="505800" y="188920"/>
                  </a:lnTo>
                  <a:lnTo>
                    <a:pt x="505800" y="187373"/>
                  </a:lnTo>
                  <a:lnTo>
                    <a:pt x="511763" y="183458"/>
                  </a:lnTo>
                  <a:lnTo>
                    <a:pt x="515656" y="182161"/>
                  </a:lnTo>
                  <a:lnTo>
                    <a:pt x="518525" y="185553"/>
                  </a:lnTo>
                  <a:lnTo>
                    <a:pt x="520845" y="192037"/>
                  </a:lnTo>
                  <a:lnTo>
                    <a:pt x="521893" y="200343"/>
                  </a:lnTo>
                  <a:lnTo>
                    <a:pt x="522941" y="206329"/>
                  </a:lnTo>
                  <a:lnTo>
                    <a:pt x="522941" y="210469"/>
                  </a:lnTo>
                  <a:lnTo>
                    <a:pt x="508121" y="213063"/>
                  </a:lnTo>
                  <a:lnTo>
                    <a:pt x="509168" y="216704"/>
                  </a:lnTo>
                  <a:lnTo>
                    <a:pt x="508121" y="218525"/>
                  </a:lnTo>
                  <a:lnTo>
                    <a:pt x="503181" y="220346"/>
                  </a:lnTo>
                  <a:lnTo>
                    <a:pt x="499812" y="222690"/>
                  </a:lnTo>
                  <a:lnTo>
                    <a:pt x="503704" y="230222"/>
                  </a:lnTo>
                  <a:lnTo>
                    <a:pt x="497741" y="234113"/>
                  </a:lnTo>
                  <a:lnTo>
                    <a:pt x="489682" y="238253"/>
                  </a:lnTo>
                  <a:lnTo>
                    <a:pt x="484218" y="243192"/>
                  </a:lnTo>
                  <a:lnTo>
                    <a:pt x="479552" y="249951"/>
                  </a:lnTo>
                  <a:lnTo>
                    <a:pt x="475909" y="251522"/>
                  </a:lnTo>
                  <a:lnTo>
                    <a:pt x="477481" y="254365"/>
                  </a:lnTo>
                  <a:lnTo>
                    <a:pt x="473564" y="256186"/>
                  </a:lnTo>
                  <a:lnTo>
                    <a:pt x="475385" y="259029"/>
                  </a:lnTo>
                  <a:lnTo>
                    <a:pt x="479028" y="260351"/>
                  </a:lnTo>
                  <a:lnTo>
                    <a:pt x="483694" y="263195"/>
                  </a:lnTo>
                  <a:lnTo>
                    <a:pt x="485515" y="263195"/>
                  </a:lnTo>
                  <a:lnTo>
                    <a:pt x="497217" y="264491"/>
                  </a:lnTo>
                  <a:lnTo>
                    <a:pt x="503181" y="262147"/>
                  </a:lnTo>
                  <a:lnTo>
                    <a:pt x="506050" y="261648"/>
                  </a:lnTo>
                  <a:lnTo>
                    <a:pt x="508395" y="259054"/>
                  </a:lnTo>
                  <a:lnTo>
                    <a:pt x="513585" y="262671"/>
                  </a:lnTo>
                  <a:lnTo>
                    <a:pt x="517227" y="258007"/>
                  </a:lnTo>
                  <a:lnTo>
                    <a:pt x="520596" y="252545"/>
                  </a:lnTo>
                  <a:lnTo>
                    <a:pt x="523715" y="253343"/>
                  </a:lnTo>
                  <a:lnTo>
                    <a:pt x="529179" y="251771"/>
                  </a:lnTo>
                  <a:lnTo>
                    <a:pt x="533844" y="248404"/>
                  </a:lnTo>
                  <a:lnTo>
                    <a:pt x="539034" y="251248"/>
                  </a:lnTo>
                  <a:lnTo>
                    <a:pt x="543725" y="253343"/>
                  </a:lnTo>
                  <a:lnTo>
                    <a:pt x="553331" y="255164"/>
                  </a:lnTo>
                  <a:lnTo>
                    <a:pt x="554878" y="252046"/>
                  </a:lnTo>
                  <a:lnTo>
                    <a:pt x="560617" y="247357"/>
                  </a:lnTo>
                  <a:lnTo>
                    <a:pt x="565532" y="244239"/>
                  </a:lnTo>
                  <a:lnTo>
                    <a:pt x="570472" y="241396"/>
                  </a:lnTo>
                  <a:lnTo>
                    <a:pt x="576186" y="239051"/>
                  </a:lnTo>
                  <a:lnTo>
                    <a:pt x="581400" y="236183"/>
                  </a:lnTo>
                  <a:lnTo>
                    <a:pt x="588137" y="235161"/>
                  </a:lnTo>
                  <a:lnTo>
                    <a:pt x="594649" y="235161"/>
                  </a:lnTo>
                  <a:lnTo>
                    <a:pt x="600088" y="234362"/>
                  </a:lnTo>
                  <a:lnTo>
                    <a:pt x="602434" y="235659"/>
                  </a:lnTo>
                  <a:lnTo>
                    <a:pt x="605553" y="232567"/>
                  </a:lnTo>
                  <a:lnTo>
                    <a:pt x="612040" y="230995"/>
                  </a:lnTo>
                  <a:lnTo>
                    <a:pt x="617230" y="229175"/>
                  </a:lnTo>
                  <a:close/>
                  <a:moveTo>
                    <a:pt x="346266" y="407329"/>
                  </a:moveTo>
                  <a:lnTo>
                    <a:pt x="351730" y="404735"/>
                  </a:lnTo>
                  <a:lnTo>
                    <a:pt x="354051" y="409150"/>
                  </a:lnTo>
                  <a:lnTo>
                    <a:pt x="355872" y="414587"/>
                  </a:lnTo>
                  <a:lnTo>
                    <a:pt x="364705" y="410696"/>
                  </a:lnTo>
                  <a:lnTo>
                    <a:pt x="366276" y="412517"/>
                  </a:lnTo>
                  <a:lnTo>
                    <a:pt x="369395" y="410971"/>
                  </a:lnTo>
                  <a:lnTo>
                    <a:pt x="372514" y="408377"/>
                  </a:lnTo>
                  <a:lnTo>
                    <a:pt x="368596" y="402640"/>
                  </a:lnTo>
                  <a:lnTo>
                    <a:pt x="367574" y="403438"/>
                  </a:lnTo>
                  <a:lnTo>
                    <a:pt x="365503" y="400321"/>
                  </a:lnTo>
                  <a:lnTo>
                    <a:pt x="360288" y="399797"/>
                  </a:lnTo>
                  <a:lnTo>
                    <a:pt x="359515" y="395906"/>
                  </a:lnTo>
                  <a:lnTo>
                    <a:pt x="364180" y="396430"/>
                  </a:lnTo>
                  <a:lnTo>
                    <a:pt x="371466" y="392788"/>
                  </a:lnTo>
                  <a:lnTo>
                    <a:pt x="376406" y="387850"/>
                  </a:lnTo>
                  <a:lnTo>
                    <a:pt x="381845" y="392015"/>
                  </a:lnTo>
                  <a:lnTo>
                    <a:pt x="383941" y="393038"/>
                  </a:lnTo>
                  <a:lnTo>
                    <a:pt x="387309" y="397203"/>
                  </a:lnTo>
                  <a:lnTo>
                    <a:pt x="391202" y="397203"/>
                  </a:lnTo>
                  <a:lnTo>
                    <a:pt x="397190" y="396430"/>
                  </a:lnTo>
                  <a:lnTo>
                    <a:pt x="403428" y="396954"/>
                  </a:lnTo>
                  <a:lnTo>
                    <a:pt x="409141" y="396155"/>
                  </a:lnTo>
                  <a:lnTo>
                    <a:pt x="411736" y="395133"/>
                  </a:lnTo>
                  <a:lnTo>
                    <a:pt x="421866" y="388374"/>
                  </a:lnTo>
                  <a:lnTo>
                    <a:pt x="427580" y="386029"/>
                  </a:lnTo>
                  <a:lnTo>
                    <a:pt x="426806" y="383685"/>
                  </a:lnTo>
                  <a:lnTo>
                    <a:pt x="431472" y="381615"/>
                  </a:lnTo>
                  <a:lnTo>
                    <a:pt x="429401" y="376677"/>
                  </a:lnTo>
                  <a:lnTo>
                    <a:pt x="432770" y="374606"/>
                  </a:lnTo>
                  <a:lnTo>
                    <a:pt x="421342" y="358769"/>
                  </a:lnTo>
                  <a:lnTo>
                    <a:pt x="411212" y="362909"/>
                  </a:lnTo>
                  <a:lnTo>
                    <a:pt x="405748" y="364231"/>
                  </a:lnTo>
                  <a:lnTo>
                    <a:pt x="400034" y="364231"/>
                  </a:lnTo>
                  <a:lnTo>
                    <a:pt x="393797" y="363183"/>
                  </a:lnTo>
                  <a:lnTo>
                    <a:pt x="386786" y="363183"/>
                  </a:lnTo>
                  <a:lnTo>
                    <a:pt x="384964" y="358494"/>
                  </a:lnTo>
                  <a:lnTo>
                    <a:pt x="387309" y="357472"/>
                  </a:lnTo>
                  <a:lnTo>
                    <a:pt x="386786" y="355651"/>
                  </a:lnTo>
                  <a:lnTo>
                    <a:pt x="384191" y="356424"/>
                  </a:lnTo>
                  <a:lnTo>
                    <a:pt x="382369" y="351760"/>
                  </a:lnTo>
                  <a:lnTo>
                    <a:pt x="379774" y="352533"/>
                  </a:lnTo>
                  <a:lnTo>
                    <a:pt x="378752" y="350189"/>
                  </a:lnTo>
                  <a:lnTo>
                    <a:pt x="373811" y="352284"/>
                  </a:lnTo>
                  <a:lnTo>
                    <a:pt x="371715" y="348643"/>
                  </a:lnTo>
                  <a:lnTo>
                    <a:pt x="374335" y="346572"/>
                  </a:lnTo>
                  <a:lnTo>
                    <a:pt x="368098" y="337220"/>
                  </a:lnTo>
                  <a:lnTo>
                    <a:pt x="368098" y="336172"/>
                  </a:lnTo>
                  <a:lnTo>
                    <a:pt x="375109" y="332032"/>
                  </a:lnTo>
                  <a:lnTo>
                    <a:pt x="370942" y="322679"/>
                  </a:lnTo>
                  <a:lnTo>
                    <a:pt x="364979" y="324999"/>
                  </a:lnTo>
                  <a:lnTo>
                    <a:pt x="363157" y="324225"/>
                  </a:lnTo>
                  <a:lnTo>
                    <a:pt x="361086" y="320858"/>
                  </a:lnTo>
                  <a:lnTo>
                    <a:pt x="357967" y="317217"/>
                  </a:lnTo>
                  <a:lnTo>
                    <a:pt x="361086" y="313575"/>
                  </a:lnTo>
                  <a:lnTo>
                    <a:pt x="358991" y="308138"/>
                  </a:lnTo>
                  <a:lnTo>
                    <a:pt x="354849" y="309161"/>
                  </a:lnTo>
                  <a:lnTo>
                    <a:pt x="352503" y="308911"/>
                  </a:lnTo>
                  <a:lnTo>
                    <a:pt x="353277" y="303724"/>
                  </a:lnTo>
                  <a:lnTo>
                    <a:pt x="341849" y="307864"/>
                  </a:lnTo>
                  <a:lnTo>
                    <a:pt x="340028" y="309161"/>
                  </a:lnTo>
                  <a:lnTo>
                    <a:pt x="335363" y="314099"/>
                  </a:lnTo>
                  <a:lnTo>
                    <a:pt x="333790" y="313052"/>
                  </a:lnTo>
                  <a:lnTo>
                    <a:pt x="335612" y="297987"/>
                  </a:lnTo>
                  <a:lnTo>
                    <a:pt x="337708" y="293847"/>
                  </a:lnTo>
                  <a:lnTo>
                    <a:pt x="348861" y="284494"/>
                  </a:lnTo>
                  <a:lnTo>
                    <a:pt x="343147" y="278783"/>
                  </a:lnTo>
                  <a:lnTo>
                    <a:pt x="342898" y="275141"/>
                  </a:lnTo>
                  <a:lnTo>
                    <a:pt x="340552" y="274368"/>
                  </a:lnTo>
                  <a:lnTo>
                    <a:pt x="338482" y="276189"/>
                  </a:lnTo>
                  <a:lnTo>
                    <a:pt x="334839" y="277211"/>
                  </a:lnTo>
                  <a:lnTo>
                    <a:pt x="332244" y="280603"/>
                  </a:lnTo>
                  <a:lnTo>
                    <a:pt x="327828" y="282923"/>
                  </a:lnTo>
                  <a:lnTo>
                    <a:pt x="324958" y="279306"/>
                  </a:lnTo>
                  <a:lnTo>
                    <a:pt x="320043" y="275391"/>
                  </a:lnTo>
                  <a:lnTo>
                    <a:pt x="317423" y="280329"/>
                  </a:lnTo>
                  <a:lnTo>
                    <a:pt x="308591" y="276712"/>
                  </a:lnTo>
                  <a:lnTo>
                    <a:pt x="296639" y="278009"/>
                  </a:lnTo>
                  <a:lnTo>
                    <a:pt x="293271" y="279306"/>
                  </a:lnTo>
                  <a:lnTo>
                    <a:pt x="289104" y="274094"/>
                  </a:lnTo>
                  <a:lnTo>
                    <a:pt x="282093" y="267359"/>
                  </a:lnTo>
                  <a:lnTo>
                    <a:pt x="281070" y="270727"/>
                  </a:lnTo>
                  <a:lnTo>
                    <a:pt x="279498" y="273595"/>
                  </a:lnTo>
                  <a:lnTo>
                    <a:pt x="279249" y="279306"/>
                  </a:lnTo>
                  <a:lnTo>
                    <a:pt x="273784" y="281626"/>
                  </a:lnTo>
                  <a:lnTo>
                    <a:pt x="274832" y="283447"/>
                  </a:lnTo>
                  <a:lnTo>
                    <a:pt x="270940" y="284494"/>
                  </a:lnTo>
                  <a:lnTo>
                    <a:pt x="263655" y="288385"/>
                  </a:lnTo>
                  <a:lnTo>
                    <a:pt x="262107" y="288136"/>
                  </a:lnTo>
                  <a:lnTo>
                    <a:pt x="261584" y="293323"/>
                  </a:lnTo>
                  <a:lnTo>
                    <a:pt x="263130" y="296965"/>
                  </a:lnTo>
                  <a:lnTo>
                    <a:pt x="256394" y="299284"/>
                  </a:lnTo>
                  <a:lnTo>
                    <a:pt x="258215" y="303449"/>
                  </a:lnTo>
                  <a:lnTo>
                    <a:pt x="262107" y="307864"/>
                  </a:lnTo>
                  <a:lnTo>
                    <a:pt x="252751" y="314872"/>
                  </a:lnTo>
                  <a:lnTo>
                    <a:pt x="249632" y="316444"/>
                  </a:lnTo>
                  <a:lnTo>
                    <a:pt x="247287" y="314349"/>
                  </a:lnTo>
                  <a:lnTo>
                    <a:pt x="243644" y="314099"/>
                  </a:lnTo>
                  <a:lnTo>
                    <a:pt x="241573" y="315396"/>
                  </a:lnTo>
                  <a:lnTo>
                    <a:pt x="240276" y="319561"/>
                  </a:lnTo>
                  <a:lnTo>
                    <a:pt x="237681" y="323178"/>
                  </a:lnTo>
                  <a:lnTo>
                    <a:pt x="235086" y="323976"/>
                  </a:lnTo>
                  <a:lnTo>
                    <a:pt x="231967" y="323178"/>
                  </a:lnTo>
                  <a:lnTo>
                    <a:pt x="229373" y="320060"/>
                  </a:lnTo>
                  <a:lnTo>
                    <a:pt x="226778" y="313850"/>
                  </a:lnTo>
                  <a:lnTo>
                    <a:pt x="223659" y="309934"/>
                  </a:lnTo>
                  <a:lnTo>
                    <a:pt x="221314" y="308138"/>
                  </a:lnTo>
                  <a:lnTo>
                    <a:pt x="217421" y="302402"/>
                  </a:lnTo>
                  <a:lnTo>
                    <a:pt x="214302" y="294870"/>
                  </a:lnTo>
                  <a:lnTo>
                    <a:pt x="212730" y="287088"/>
                  </a:lnTo>
                  <a:lnTo>
                    <a:pt x="207291" y="287861"/>
                  </a:lnTo>
                  <a:lnTo>
                    <a:pt x="201053" y="292550"/>
                  </a:lnTo>
                  <a:lnTo>
                    <a:pt x="194566" y="299559"/>
                  </a:lnTo>
                  <a:lnTo>
                    <a:pt x="189352" y="303973"/>
                  </a:lnTo>
                  <a:lnTo>
                    <a:pt x="187530" y="303724"/>
                  </a:lnTo>
                  <a:lnTo>
                    <a:pt x="184411" y="310208"/>
                  </a:lnTo>
                  <a:lnTo>
                    <a:pt x="180519" y="313326"/>
                  </a:lnTo>
                  <a:lnTo>
                    <a:pt x="178448" y="314099"/>
                  </a:lnTo>
                  <a:lnTo>
                    <a:pt x="178199" y="319811"/>
                  </a:lnTo>
                  <a:lnTo>
                    <a:pt x="176901" y="325522"/>
                  </a:lnTo>
                  <a:lnTo>
                    <a:pt x="176627" y="331234"/>
                  </a:lnTo>
                  <a:lnTo>
                    <a:pt x="175853" y="334102"/>
                  </a:lnTo>
                  <a:lnTo>
                    <a:pt x="175853" y="338267"/>
                  </a:lnTo>
                  <a:lnTo>
                    <a:pt x="175080" y="340587"/>
                  </a:lnTo>
                  <a:lnTo>
                    <a:pt x="175080" y="345275"/>
                  </a:lnTo>
                  <a:lnTo>
                    <a:pt x="174281" y="349166"/>
                  </a:lnTo>
                  <a:lnTo>
                    <a:pt x="171936" y="354878"/>
                  </a:lnTo>
                  <a:lnTo>
                    <a:pt x="166497" y="356699"/>
                  </a:lnTo>
                  <a:lnTo>
                    <a:pt x="165449" y="360839"/>
                  </a:lnTo>
                  <a:lnTo>
                    <a:pt x="160010" y="369169"/>
                  </a:lnTo>
                  <a:lnTo>
                    <a:pt x="164675" y="374357"/>
                  </a:lnTo>
                  <a:lnTo>
                    <a:pt x="166497" y="378771"/>
                  </a:lnTo>
                  <a:lnTo>
                    <a:pt x="170140" y="378522"/>
                  </a:lnTo>
                  <a:lnTo>
                    <a:pt x="169091" y="385530"/>
                  </a:lnTo>
                  <a:lnTo>
                    <a:pt x="167794" y="389421"/>
                  </a:lnTo>
                  <a:lnTo>
                    <a:pt x="165973" y="391766"/>
                  </a:lnTo>
                  <a:lnTo>
                    <a:pt x="172210" y="393562"/>
                  </a:lnTo>
                  <a:lnTo>
                    <a:pt x="175853" y="395133"/>
                  </a:lnTo>
                  <a:lnTo>
                    <a:pt x="175853" y="396430"/>
                  </a:lnTo>
                  <a:lnTo>
                    <a:pt x="172210" y="402141"/>
                  </a:lnTo>
                  <a:lnTo>
                    <a:pt x="166746" y="414338"/>
                  </a:lnTo>
                  <a:lnTo>
                    <a:pt x="177924" y="418503"/>
                  </a:lnTo>
                  <a:lnTo>
                    <a:pt x="178698" y="419550"/>
                  </a:lnTo>
                  <a:lnTo>
                    <a:pt x="184162" y="421371"/>
                  </a:lnTo>
                  <a:lnTo>
                    <a:pt x="184162" y="422668"/>
                  </a:lnTo>
                  <a:lnTo>
                    <a:pt x="190125" y="421371"/>
                  </a:lnTo>
                  <a:lnTo>
                    <a:pt x="192221" y="422917"/>
                  </a:lnTo>
                  <a:lnTo>
                    <a:pt x="194541" y="422144"/>
                  </a:lnTo>
                  <a:lnTo>
                    <a:pt x="191947" y="414338"/>
                  </a:lnTo>
                  <a:lnTo>
                    <a:pt x="196363" y="413839"/>
                  </a:lnTo>
                  <a:lnTo>
                    <a:pt x="198184" y="417455"/>
                  </a:lnTo>
                  <a:lnTo>
                    <a:pt x="203124" y="415136"/>
                  </a:lnTo>
                  <a:lnTo>
                    <a:pt x="203124" y="411494"/>
                  </a:lnTo>
                  <a:lnTo>
                    <a:pt x="207790" y="409150"/>
                  </a:lnTo>
                  <a:lnTo>
                    <a:pt x="210410" y="406307"/>
                  </a:lnTo>
                  <a:lnTo>
                    <a:pt x="214826" y="407329"/>
                  </a:lnTo>
                  <a:lnTo>
                    <a:pt x="215325" y="403713"/>
                  </a:lnTo>
                  <a:lnTo>
                    <a:pt x="216373" y="402416"/>
                  </a:lnTo>
                  <a:lnTo>
                    <a:pt x="213778" y="399797"/>
                  </a:lnTo>
                  <a:lnTo>
                    <a:pt x="213005" y="397477"/>
                  </a:lnTo>
                  <a:lnTo>
                    <a:pt x="218444" y="394360"/>
                  </a:lnTo>
                  <a:lnTo>
                    <a:pt x="223908" y="395657"/>
                  </a:lnTo>
                  <a:lnTo>
                    <a:pt x="224158" y="392788"/>
                  </a:lnTo>
                  <a:lnTo>
                    <a:pt x="219217" y="392290"/>
                  </a:lnTo>
                  <a:lnTo>
                    <a:pt x="220515" y="388124"/>
                  </a:lnTo>
                  <a:lnTo>
                    <a:pt x="224432" y="386827"/>
                  </a:lnTo>
                  <a:lnTo>
                    <a:pt x="225205" y="384234"/>
                  </a:lnTo>
                  <a:lnTo>
                    <a:pt x="229348" y="384483"/>
                  </a:lnTo>
                  <a:lnTo>
                    <a:pt x="232990" y="383710"/>
                  </a:lnTo>
                  <a:lnTo>
                    <a:pt x="236883" y="381365"/>
                  </a:lnTo>
                  <a:lnTo>
                    <a:pt x="241573" y="383435"/>
                  </a:lnTo>
                  <a:lnTo>
                    <a:pt x="240276" y="388648"/>
                  </a:lnTo>
                  <a:lnTo>
                    <a:pt x="241573" y="390469"/>
                  </a:lnTo>
                  <a:lnTo>
                    <a:pt x="244417" y="385256"/>
                  </a:lnTo>
                  <a:lnTo>
                    <a:pt x="254572" y="385780"/>
                  </a:lnTo>
                  <a:lnTo>
                    <a:pt x="257167" y="384483"/>
                  </a:lnTo>
                  <a:lnTo>
                    <a:pt x="253001" y="395382"/>
                  </a:lnTo>
                  <a:lnTo>
                    <a:pt x="247287" y="407853"/>
                  </a:lnTo>
                  <a:lnTo>
                    <a:pt x="252751" y="409150"/>
                  </a:lnTo>
                  <a:lnTo>
                    <a:pt x="253525" y="418752"/>
                  </a:lnTo>
                  <a:lnTo>
                    <a:pt x="249632" y="428105"/>
                  </a:lnTo>
                  <a:lnTo>
                    <a:pt x="248335" y="430200"/>
                  </a:lnTo>
                  <a:lnTo>
                    <a:pt x="254572" y="432794"/>
                  </a:lnTo>
                  <a:lnTo>
                    <a:pt x="255346" y="436410"/>
                  </a:lnTo>
                  <a:lnTo>
                    <a:pt x="254298" y="441099"/>
                  </a:lnTo>
                  <a:lnTo>
                    <a:pt x="258989" y="447584"/>
                  </a:lnTo>
                  <a:lnTo>
                    <a:pt x="255596" y="450976"/>
                  </a:lnTo>
                  <a:lnTo>
                    <a:pt x="252751" y="455116"/>
                  </a:lnTo>
                  <a:lnTo>
                    <a:pt x="247811" y="458234"/>
                  </a:lnTo>
                  <a:lnTo>
                    <a:pt x="245989" y="460054"/>
                  </a:lnTo>
                  <a:lnTo>
                    <a:pt x="246763" y="461875"/>
                  </a:lnTo>
                  <a:lnTo>
                    <a:pt x="253525" y="459281"/>
                  </a:lnTo>
                  <a:lnTo>
                    <a:pt x="264702" y="456413"/>
                  </a:lnTo>
                  <a:lnTo>
                    <a:pt x="272761" y="455640"/>
                  </a:lnTo>
                  <a:lnTo>
                    <a:pt x="276654" y="451475"/>
                  </a:lnTo>
                  <a:lnTo>
                    <a:pt x="277677" y="448881"/>
                  </a:lnTo>
                  <a:lnTo>
                    <a:pt x="279773" y="439528"/>
                  </a:lnTo>
                  <a:lnTo>
                    <a:pt x="283914" y="430973"/>
                  </a:lnTo>
                  <a:lnTo>
                    <a:pt x="285736" y="429402"/>
                  </a:lnTo>
                  <a:lnTo>
                    <a:pt x="294318" y="428903"/>
                  </a:lnTo>
                  <a:lnTo>
                    <a:pt x="295092" y="429676"/>
                  </a:lnTo>
                  <a:lnTo>
                    <a:pt x="298985" y="428903"/>
                  </a:lnTo>
                  <a:lnTo>
                    <a:pt x="294318" y="420573"/>
                  </a:lnTo>
                  <a:lnTo>
                    <a:pt x="301081" y="417206"/>
                  </a:lnTo>
                  <a:lnTo>
                    <a:pt x="312508" y="414861"/>
                  </a:lnTo>
                  <a:lnTo>
                    <a:pt x="313007" y="416682"/>
                  </a:lnTo>
                  <a:lnTo>
                    <a:pt x="316924" y="415909"/>
                  </a:lnTo>
                  <a:lnTo>
                    <a:pt x="317697" y="417979"/>
                  </a:lnTo>
                  <a:lnTo>
                    <a:pt x="323162" y="417480"/>
                  </a:lnTo>
                  <a:lnTo>
                    <a:pt x="323660" y="420074"/>
                  </a:lnTo>
                  <a:lnTo>
                    <a:pt x="330173" y="419550"/>
                  </a:lnTo>
                  <a:lnTo>
                    <a:pt x="330672" y="418777"/>
                  </a:lnTo>
                  <a:lnTo>
                    <a:pt x="329898" y="412268"/>
                  </a:lnTo>
                  <a:lnTo>
                    <a:pt x="327828" y="406830"/>
                  </a:lnTo>
                  <a:lnTo>
                    <a:pt x="333790" y="404735"/>
                  </a:lnTo>
                  <a:lnTo>
                    <a:pt x="341076" y="410721"/>
                  </a:lnTo>
                  <a:close/>
                </a:path>
              </a:pathLst>
            </a:custGeom>
            <a:noFill/>
            <a:ln w="12228" cap="sq">
              <a:solidFill>
                <a:srgbClr val="232323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GB">
                <a:latin typeface="Daytona" panose="020B0604030500040204" pitchFamily="34" charset="0"/>
              </a:endParaRPr>
            </a:p>
          </p:txBody>
        </p:sp>
      </p:grpSp>
      <p:sp>
        <p:nvSpPr>
          <p:cNvPr id="3510" name="TextBox 3509">
            <a:extLst>
              <a:ext uri="{FF2B5EF4-FFF2-40B4-BE49-F238E27FC236}">
                <a16:creationId xmlns:a16="http://schemas.microsoft.com/office/drawing/2014/main" id="{A01B2419-F4CD-B3C6-D5E0-0045E6AB1F4E}"/>
              </a:ext>
            </a:extLst>
          </p:cNvPr>
          <p:cNvSpPr txBox="1"/>
          <p:nvPr/>
        </p:nvSpPr>
        <p:spPr>
          <a:xfrm>
            <a:off x="5147305" y="-3212659"/>
            <a:ext cx="4320000" cy="1944000"/>
          </a:xfrm>
          <a:prstGeom prst="rect">
            <a:avLst/>
          </a:prstGeom>
          <a:solidFill>
            <a:srgbClr val="FEE7C6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📉 </a:t>
            </a:r>
            <a:r>
              <a:rPr lang="en-GB" b="1" dirty="0">
                <a:latin typeface="Daytona" panose="020B0604030500040204" pitchFamily="34" charset="0"/>
              </a:rPr>
              <a:t>The Challenge:</a:t>
            </a:r>
            <a:endParaRPr lang="en-GB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Barnsley ranks among the most deprived areas in England, with many neighbourhoods in the bottom </a:t>
            </a:r>
            <a:r>
              <a:rPr lang="en-GB" sz="1400" b="1" dirty="0">
                <a:latin typeface="Daytona" panose="020B0604030500040204" pitchFamily="34" charset="0"/>
              </a:rPr>
              <a:t>10% nationally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  <a:br>
              <a:rPr lang="en-GB" sz="1400" dirty="0">
                <a:latin typeface="Daytona" panose="020B0604030500040204" pitchFamily="34" charset="0"/>
              </a:rPr>
            </a:br>
            <a:endParaRPr lang="en-GB" sz="1400" dirty="0">
              <a:latin typeface="Daytona" panose="020B0604030500040204" pitchFamily="34" charset="0"/>
            </a:endParaRPr>
          </a:p>
          <a:p>
            <a:r>
              <a:rPr lang="en-GB" sz="1400" dirty="0">
                <a:latin typeface="Daytona" panose="020B0604030500040204" pitchFamily="34" charset="0"/>
              </a:rPr>
              <a:t>Disadvantaged students here struggle to achieve top GCSE grades, a gap worsened by </a:t>
            </a:r>
            <a:r>
              <a:rPr lang="en-GB" sz="1400" b="1" dirty="0">
                <a:latin typeface="Daytona" panose="020B0604030500040204" pitchFamily="34" charset="0"/>
              </a:rPr>
              <a:t>COVID-19</a:t>
            </a:r>
            <a:r>
              <a:rPr lang="en-GB" sz="1400" dirty="0">
                <a:latin typeface="Daytona" panose="020B0604030500040204" pitchFamily="34" charset="0"/>
              </a:rPr>
              <a:t>.</a:t>
            </a:r>
          </a:p>
        </p:txBody>
      </p:sp>
      <p:sp>
        <p:nvSpPr>
          <p:cNvPr id="3511" name="TextBox 3510">
            <a:extLst>
              <a:ext uri="{FF2B5EF4-FFF2-40B4-BE49-F238E27FC236}">
                <a16:creationId xmlns:a16="http://schemas.microsoft.com/office/drawing/2014/main" id="{02468552-5169-CD2D-8C6A-51A923D64A03}"/>
              </a:ext>
            </a:extLst>
          </p:cNvPr>
          <p:cNvSpPr txBox="1"/>
          <p:nvPr/>
        </p:nvSpPr>
        <p:spPr>
          <a:xfrm>
            <a:off x="7300504" y="8407625"/>
            <a:ext cx="4333602" cy="800219"/>
          </a:xfrm>
          <a:prstGeom prst="rect">
            <a:avLst/>
          </a:prstGeom>
          <a:solidFill>
            <a:srgbClr val="84E29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GB" dirty="0">
                <a:latin typeface="Daytona" panose="020B0604030500040204" pitchFamily="34" charset="0"/>
              </a:rPr>
              <a:t>💡 </a:t>
            </a:r>
            <a:r>
              <a:rPr lang="en-GB" b="1" dirty="0">
                <a:latin typeface="Daytona" panose="020B0604030500040204" pitchFamily="34" charset="0"/>
              </a:rPr>
              <a:t>The Goal?</a:t>
            </a:r>
            <a:br>
              <a:rPr lang="en-GB" dirty="0">
                <a:latin typeface="Daytona" panose="020B0604030500040204" pitchFamily="34" charset="0"/>
              </a:rPr>
            </a:br>
            <a:r>
              <a:rPr lang="en-GB" sz="1400" dirty="0">
                <a:latin typeface="Daytona" panose="020B0604030500040204" pitchFamily="34" charset="0"/>
              </a:rPr>
              <a:t>Empower students with </a:t>
            </a:r>
            <a:r>
              <a:rPr lang="en-GB" sz="1400" b="1" dirty="0">
                <a:latin typeface="Daytona" panose="020B0604030500040204" pitchFamily="34" charset="0"/>
              </a:rPr>
              <a:t>skills for tomorrow’s world!</a:t>
            </a:r>
            <a:endParaRPr lang="en-GB" dirty="0">
              <a:latin typeface="Daytona" panose="020B0604030500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01513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38D69D-BA61-49E3-FF92-BFDC1F29B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0" name="Rectangle 3399">
            <a:extLst>
              <a:ext uri="{FF2B5EF4-FFF2-40B4-BE49-F238E27FC236}">
                <a16:creationId xmlns:a16="http://schemas.microsoft.com/office/drawing/2014/main" id="{6896C47A-4751-12F6-C491-B130A32EB1A9}"/>
              </a:ext>
            </a:extLst>
          </p:cNvPr>
          <p:cNvSpPr/>
          <p:nvPr/>
        </p:nvSpPr>
        <p:spPr>
          <a:xfrm>
            <a:off x="180569" y="975641"/>
            <a:ext cx="11821885" cy="535865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endParaRPr lang="en-GB" sz="123400" dirty="0">
              <a:solidFill>
                <a:schemeClr val="tx1"/>
              </a:solidFill>
              <a:latin typeface="Daytona" panose="020B0604030500040204" pitchFamily="34" charset="0"/>
            </a:endParaRPr>
          </a:p>
        </p:txBody>
      </p:sp>
      <p:sp>
        <p:nvSpPr>
          <p:cNvPr id="3401" name="Rectangle 3400">
            <a:extLst>
              <a:ext uri="{FF2B5EF4-FFF2-40B4-BE49-F238E27FC236}">
                <a16:creationId xmlns:a16="http://schemas.microsoft.com/office/drawing/2014/main" id="{29353680-1C67-2107-F2EF-6F143692EB75}"/>
              </a:ext>
            </a:extLst>
          </p:cNvPr>
          <p:cNvSpPr/>
          <p:nvPr/>
        </p:nvSpPr>
        <p:spPr>
          <a:xfrm>
            <a:off x="185057" y="169817"/>
            <a:ext cx="11821885" cy="780890"/>
          </a:xfrm>
          <a:prstGeom prst="rect">
            <a:avLst/>
          </a:prstGeom>
          <a:solidFill>
            <a:srgbClr val="84E29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r>
              <a:rPr lang="en-GB" sz="2400" b="1" dirty="0">
                <a:solidFill>
                  <a:schemeClr val="tx1"/>
                </a:solidFill>
                <a:latin typeface="Daytona" panose="020B0604030500040204" pitchFamily="34" charset="0"/>
              </a:rPr>
              <a:t>Impact</a:t>
            </a:r>
          </a:p>
        </p:txBody>
      </p:sp>
      <p:sp>
        <p:nvSpPr>
          <p:cNvPr id="3402" name="Rectangle 3401">
            <a:extLst>
              <a:ext uri="{FF2B5EF4-FFF2-40B4-BE49-F238E27FC236}">
                <a16:creationId xmlns:a16="http://schemas.microsoft.com/office/drawing/2014/main" id="{3DD6C524-2613-2EA3-B4F0-8DC2BC8A646B}"/>
              </a:ext>
            </a:extLst>
          </p:cNvPr>
          <p:cNvSpPr/>
          <p:nvPr/>
        </p:nvSpPr>
        <p:spPr>
          <a:xfrm>
            <a:off x="185057" y="6263154"/>
            <a:ext cx="5910944" cy="404949"/>
          </a:xfrm>
          <a:prstGeom prst="rect">
            <a:avLst/>
          </a:prstGeom>
          <a:solidFill>
            <a:srgbClr val="96DCF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03" name="Rectangle 3402">
            <a:extLst>
              <a:ext uri="{FF2B5EF4-FFF2-40B4-BE49-F238E27FC236}">
                <a16:creationId xmlns:a16="http://schemas.microsoft.com/office/drawing/2014/main" id="{9BCCDEBC-E24E-DBDD-AF46-970DCAE95AC2}"/>
              </a:ext>
            </a:extLst>
          </p:cNvPr>
          <p:cNvSpPr/>
          <p:nvPr/>
        </p:nvSpPr>
        <p:spPr>
          <a:xfrm>
            <a:off x="6095999" y="6263154"/>
            <a:ext cx="5910944" cy="404949"/>
          </a:xfrm>
          <a:prstGeom prst="rect">
            <a:avLst/>
          </a:prstGeom>
          <a:solidFill>
            <a:srgbClr val="FDD19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50109578-8A86-D18E-B1DA-9ECC0A60F2AB}"/>
              </a:ext>
            </a:extLst>
          </p:cNvPr>
          <p:cNvSpPr/>
          <p:nvPr/>
        </p:nvSpPr>
        <p:spPr>
          <a:xfrm>
            <a:off x="-3175469" y="1208109"/>
            <a:ext cx="2196269" cy="4462975"/>
          </a:xfrm>
          <a:prstGeom prst="roundRect">
            <a:avLst>
              <a:gd name="adj" fmla="val 7718"/>
            </a:avLst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tIns="0" rtlCol="0" anchor="t" anchorCtr="0"/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Tribe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945D945-D0D2-DFDB-A161-195F8BA06CC4}"/>
              </a:ext>
            </a:extLst>
          </p:cNvPr>
          <p:cNvSpPr/>
          <p:nvPr/>
        </p:nvSpPr>
        <p:spPr>
          <a:xfrm>
            <a:off x="-3166494" y="1542775"/>
            <a:ext cx="2196269" cy="4462975"/>
          </a:xfrm>
          <a:prstGeom prst="roundRect">
            <a:avLst>
              <a:gd name="adj" fmla="val 7718"/>
            </a:avLst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B2410F3-C93C-A525-D7A0-B96B64C68B19}"/>
              </a:ext>
            </a:extLst>
          </p:cNvPr>
          <p:cNvSpPr/>
          <p:nvPr/>
        </p:nvSpPr>
        <p:spPr>
          <a:xfrm>
            <a:off x="-5691341" y="1208109"/>
            <a:ext cx="2196269" cy="4462976"/>
          </a:xfrm>
          <a:prstGeom prst="roundRect">
            <a:avLst>
              <a:gd name="adj" fmla="val 7718"/>
            </a:avLst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Tribe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EE70F5B9-3017-9DFC-7F8A-390F6D2A3B29}"/>
              </a:ext>
            </a:extLst>
          </p:cNvPr>
          <p:cNvSpPr/>
          <p:nvPr/>
        </p:nvSpPr>
        <p:spPr>
          <a:xfrm>
            <a:off x="-5700316" y="1542775"/>
            <a:ext cx="2196269" cy="4462976"/>
          </a:xfrm>
          <a:prstGeom prst="roundRect">
            <a:avLst>
              <a:gd name="adj" fmla="val 7718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63F2476-2A57-C7D8-843C-4373E4A89576}"/>
              </a:ext>
            </a:extLst>
          </p:cNvPr>
          <p:cNvSpPr/>
          <p:nvPr/>
        </p:nvSpPr>
        <p:spPr>
          <a:xfrm>
            <a:off x="-4555181" y="1646791"/>
            <a:ext cx="931491" cy="3879790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D0B76A86-3152-59B4-78D5-C94CC57D3C4B}"/>
              </a:ext>
            </a:extLst>
          </p:cNvPr>
          <p:cNvSpPr/>
          <p:nvPr/>
        </p:nvSpPr>
        <p:spPr>
          <a:xfrm>
            <a:off x="-5614859" y="1638849"/>
            <a:ext cx="931491" cy="403223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 1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D6F3D64-66E2-36A9-3BDD-C67FBE7B5859}"/>
              </a:ext>
            </a:extLst>
          </p:cNvPr>
          <p:cNvSpPr/>
          <p:nvPr/>
        </p:nvSpPr>
        <p:spPr>
          <a:xfrm>
            <a:off x="-5614858" y="1997773"/>
            <a:ext cx="931491" cy="3879790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DB47605-0B0C-D491-CCBD-29BDFBF45610}"/>
              </a:ext>
            </a:extLst>
          </p:cNvPr>
          <p:cNvSpPr/>
          <p:nvPr/>
        </p:nvSpPr>
        <p:spPr>
          <a:xfrm>
            <a:off x="-5512309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DE19DCC4-83EC-273F-0903-6DCF11E6B31B}"/>
              </a:ext>
            </a:extLst>
          </p:cNvPr>
          <p:cNvSpPr/>
          <p:nvPr/>
        </p:nvSpPr>
        <p:spPr>
          <a:xfrm>
            <a:off x="-4555181" y="1997773"/>
            <a:ext cx="931491" cy="387979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EAB08F1D-9570-A377-55F3-51E02505ED3E}"/>
              </a:ext>
            </a:extLst>
          </p:cNvPr>
          <p:cNvSpPr/>
          <p:nvPr/>
        </p:nvSpPr>
        <p:spPr>
          <a:xfrm>
            <a:off x="-3050693" y="1646791"/>
            <a:ext cx="931491" cy="3879790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tIns="0" rtlCol="0" anchor="t" anchorCtr="0">
            <a:normAutofit/>
          </a:bodyPr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B5D10F97-A631-FE3C-73F4-1E626B4EB0BB}"/>
              </a:ext>
            </a:extLst>
          </p:cNvPr>
          <p:cNvSpPr/>
          <p:nvPr/>
        </p:nvSpPr>
        <p:spPr>
          <a:xfrm>
            <a:off x="-1991016" y="1638849"/>
            <a:ext cx="931491" cy="387979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tIns="0" rtlCol="0" anchor="t" anchorCtr="0"/>
          <a:lstStyle/>
          <a:p>
            <a:pPr algn="ctr"/>
            <a:r>
              <a:rPr lang="en-GB" dirty="0">
                <a:solidFill>
                  <a:sysClr val="windowText" lastClr="000000"/>
                </a:solidFill>
              </a:rPr>
              <a:t>Squad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D6F8815-177B-FEC9-81E2-F4B17FF60371}"/>
              </a:ext>
            </a:extLst>
          </p:cNvPr>
          <p:cNvSpPr/>
          <p:nvPr/>
        </p:nvSpPr>
        <p:spPr>
          <a:xfrm>
            <a:off x="-1999991" y="1997773"/>
            <a:ext cx="931491" cy="3879790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DEDEE8A6-CBD3-5C94-7DA3-1EC009B5F75B}"/>
              </a:ext>
            </a:extLst>
          </p:cNvPr>
          <p:cNvSpPr/>
          <p:nvPr/>
        </p:nvSpPr>
        <p:spPr>
          <a:xfrm>
            <a:off x="-3059668" y="1997773"/>
            <a:ext cx="931491" cy="3879790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870CC7C0-CE46-63CD-C496-7FBD7C99FB27}"/>
              </a:ext>
            </a:extLst>
          </p:cNvPr>
          <p:cNvSpPr/>
          <p:nvPr/>
        </p:nvSpPr>
        <p:spPr>
          <a:xfrm>
            <a:off x="-5691341" y="2708910"/>
            <a:ext cx="5150354" cy="874108"/>
          </a:xfrm>
          <a:prstGeom prst="roundRect">
            <a:avLst/>
          </a:prstGeom>
          <a:solidFill>
            <a:srgbClr val="A673E9">
              <a:alpha val="60000"/>
            </a:srgbClr>
          </a:solidFill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vert270" rtlCol="0" anchor="b" anchorCtr="1"/>
          <a:lstStyle/>
          <a:p>
            <a:pPr algn="ctr"/>
            <a:r>
              <a:rPr lang="en-GB" sz="1400" dirty="0">
                <a:solidFill>
                  <a:sysClr val="windowText" lastClr="000000"/>
                </a:solidFill>
              </a:rPr>
              <a:t>Chapter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E675A83-F16D-2E3E-0FF3-545F148A3125}"/>
              </a:ext>
            </a:extLst>
          </p:cNvPr>
          <p:cNvSpPr/>
          <p:nvPr/>
        </p:nvSpPr>
        <p:spPr>
          <a:xfrm>
            <a:off x="-5512309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4AD7BF2D-A75B-0C08-B263-46127F348F97}"/>
              </a:ext>
            </a:extLst>
          </p:cNvPr>
          <p:cNvSpPr/>
          <p:nvPr/>
        </p:nvSpPr>
        <p:spPr>
          <a:xfrm>
            <a:off x="-5512309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53670774-75FD-C2D4-CB06-B20EA5A2B291}"/>
              </a:ext>
            </a:extLst>
          </p:cNvPr>
          <p:cNvSpPr/>
          <p:nvPr/>
        </p:nvSpPr>
        <p:spPr>
          <a:xfrm>
            <a:off x="-5512309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5B493A1B-6B4C-AF4E-D3F8-B231DDED08B8}"/>
              </a:ext>
            </a:extLst>
          </p:cNvPr>
          <p:cNvSpPr/>
          <p:nvPr/>
        </p:nvSpPr>
        <p:spPr>
          <a:xfrm>
            <a:off x="-5512309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41BAA1B-117D-44A6-A590-E9F74818AA41}"/>
              </a:ext>
            </a:extLst>
          </p:cNvPr>
          <p:cNvSpPr/>
          <p:nvPr/>
        </p:nvSpPr>
        <p:spPr>
          <a:xfrm>
            <a:off x="-4452632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7AD4CE2-C153-9831-C392-88EA166002F9}"/>
              </a:ext>
            </a:extLst>
          </p:cNvPr>
          <p:cNvSpPr/>
          <p:nvPr/>
        </p:nvSpPr>
        <p:spPr>
          <a:xfrm>
            <a:off x="-4452632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6EF92E84-DF35-26FF-173B-BA6BBB74D854}"/>
              </a:ext>
            </a:extLst>
          </p:cNvPr>
          <p:cNvSpPr/>
          <p:nvPr/>
        </p:nvSpPr>
        <p:spPr>
          <a:xfrm>
            <a:off x="-4452632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2161B1A0-7928-8D23-5B9B-128F30F790D3}"/>
              </a:ext>
            </a:extLst>
          </p:cNvPr>
          <p:cNvSpPr/>
          <p:nvPr/>
        </p:nvSpPr>
        <p:spPr>
          <a:xfrm>
            <a:off x="-4452632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8789AE97-7B26-1F7C-6956-1E4C5E109448}"/>
              </a:ext>
            </a:extLst>
          </p:cNvPr>
          <p:cNvSpPr/>
          <p:nvPr/>
        </p:nvSpPr>
        <p:spPr>
          <a:xfrm>
            <a:off x="-4452632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44D5C8ED-CF68-EA1C-DD64-6BB1ADAC1512}"/>
              </a:ext>
            </a:extLst>
          </p:cNvPr>
          <p:cNvSpPr/>
          <p:nvPr/>
        </p:nvSpPr>
        <p:spPr>
          <a:xfrm>
            <a:off x="-2957119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4E5F8F6D-7EFE-47CC-2EF5-163D9BAF5F67}"/>
              </a:ext>
            </a:extLst>
          </p:cNvPr>
          <p:cNvSpPr/>
          <p:nvPr/>
        </p:nvSpPr>
        <p:spPr>
          <a:xfrm>
            <a:off x="-2957119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3EA83938-388C-DC00-075C-88E71792E0F3}"/>
              </a:ext>
            </a:extLst>
          </p:cNvPr>
          <p:cNvSpPr/>
          <p:nvPr/>
        </p:nvSpPr>
        <p:spPr>
          <a:xfrm>
            <a:off x="-2957119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567F441E-EBDC-1413-D1A5-BA5190F2B820}"/>
              </a:ext>
            </a:extLst>
          </p:cNvPr>
          <p:cNvSpPr/>
          <p:nvPr/>
        </p:nvSpPr>
        <p:spPr>
          <a:xfrm>
            <a:off x="-2957119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40311D72-87B0-8CF4-525C-0BD7FB104E3A}"/>
              </a:ext>
            </a:extLst>
          </p:cNvPr>
          <p:cNvSpPr/>
          <p:nvPr/>
        </p:nvSpPr>
        <p:spPr>
          <a:xfrm>
            <a:off x="-2957119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7B0F3A31-2604-B957-16BF-4F40F86A36BC}"/>
              </a:ext>
            </a:extLst>
          </p:cNvPr>
          <p:cNvSpPr/>
          <p:nvPr/>
        </p:nvSpPr>
        <p:spPr>
          <a:xfrm>
            <a:off x="-1897442" y="2083231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1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B93C2CCF-1FE2-4BCD-9965-FED990F5A34E}"/>
              </a:ext>
            </a:extLst>
          </p:cNvPr>
          <p:cNvSpPr/>
          <p:nvPr/>
        </p:nvSpPr>
        <p:spPr>
          <a:xfrm>
            <a:off x="-1897442" y="2833124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2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6FA74BCE-0828-E46D-5A10-0D24CA57FAB9}"/>
              </a:ext>
            </a:extLst>
          </p:cNvPr>
          <p:cNvSpPr/>
          <p:nvPr/>
        </p:nvSpPr>
        <p:spPr>
          <a:xfrm>
            <a:off x="-1897442" y="3583017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3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FA88941F-F63D-CE88-0484-B97D829500CE}"/>
              </a:ext>
            </a:extLst>
          </p:cNvPr>
          <p:cNvSpPr/>
          <p:nvPr/>
        </p:nvSpPr>
        <p:spPr>
          <a:xfrm>
            <a:off x="-1897442" y="4332910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4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F919E376-44E9-1516-4794-881F4C45B23D}"/>
              </a:ext>
            </a:extLst>
          </p:cNvPr>
          <p:cNvSpPr/>
          <p:nvPr/>
        </p:nvSpPr>
        <p:spPr>
          <a:xfrm>
            <a:off x="-1897442" y="5082803"/>
            <a:ext cx="675118" cy="675118"/>
          </a:xfrm>
          <a:prstGeom prst="ellipse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/>
              <a:t>5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CAB57F8-BB32-629A-E790-0134AC872E5A}"/>
              </a:ext>
            </a:extLst>
          </p:cNvPr>
          <p:cNvSpPr txBox="1"/>
          <p:nvPr/>
        </p:nvSpPr>
        <p:spPr>
          <a:xfrm rot="16200000">
            <a:off x="-1038954" y="4569943"/>
            <a:ext cx="6030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dirty="0"/>
              <a:t>Guild</a:t>
            </a:r>
          </a:p>
        </p:txBody>
      </p:sp>
      <p:sp>
        <p:nvSpPr>
          <p:cNvPr id="40" name="Google Shape;652;p61">
            <a:extLst>
              <a:ext uri="{FF2B5EF4-FFF2-40B4-BE49-F238E27FC236}">
                <a16:creationId xmlns:a16="http://schemas.microsoft.com/office/drawing/2014/main" id="{BB125675-DC50-3C54-B42C-1E24F24C91D3}"/>
              </a:ext>
            </a:extLst>
          </p:cNvPr>
          <p:cNvSpPr txBox="1"/>
          <p:nvPr/>
        </p:nvSpPr>
        <p:spPr>
          <a:xfrm>
            <a:off x="12983606" y="1361639"/>
            <a:ext cx="1833600" cy="4800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Roboto Slab Medium"/>
                <a:ea typeface="Roboto Slab Medium"/>
                <a:cs typeface="Roboto Slab Medium"/>
                <a:sym typeface="Roboto Slab Medium"/>
              </a:rPr>
              <a:t>Squads</a:t>
            </a:r>
            <a:endParaRPr sz="2400" dirty="0">
              <a:solidFill>
                <a:schemeClr val="dk1"/>
              </a:solidFill>
              <a:latin typeface="Roboto Slab Medium"/>
              <a:ea typeface="Roboto Slab Medium"/>
              <a:cs typeface="Roboto Slab Medium"/>
              <a:sym typeface="Roboto Slab Medium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D4CF44B-E7AD-B11D-0707-CF8267BB150A}"/>
              </a:ext>
            </a:extLst>
          </p:cNvPr>
          <p:cNvSpPr txBox="1"/>
          <p:nvPr/>
        </p:nvSpPr>
        <p:spPr>
          <a:xfrm>
            <a:off x="12992581" y="1845607"/>
            <a:ext cx="4805391" cy="64633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sz="1800" dirty="0">
                <a:latin typeface="Daytona Condensed" panose="020F0502020204030204" pitchFamily="34" charset="0"/>
              </a:rPr>
              <a:t>Small, student-led teams tackling projects collaboratively</a:t>
            </a:r>
          </a:p>
        </p:txBody>
      </p:sp>
      <p:sp>
        <p:nvSpPr>
          <p:cNvPr id="42" name="Google Shape;652;p61">
            <a:extLst>
              <a:ext uri="{FF2B5EF4-FFF2-40B4-BE49-F238E27FC236}">
                <a16:creationId xmlns:a16="http://schemas.microsoft.com/office/drawing/2014/main" id="{A38AF828-CFFC-2BD0-9826-2CE9F64E2990}"/>
              </a:ext>
            </a:extLst>
          </p:cNvPr>
          <p:cNvSpPr txBox="1"/>
          <p:nvPr/>
        </p:nvSpPr>
        <p:spPr>
          <a:xfrm>
            <a:off x="13012392" y="2679466"/>
            <a:ext cx="1833600" cy="4800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Roboto Slab Medium"/>
                <a:ea typeface="Roboto Slab Medium"/>
                <a:cs typeface="Roboto Slab Medium"/>
                <a:sym typeface="Roboto Slab Medium"/>
              </a:rPr>
              <a:t>Tribes</a:t>
            </a:r>
            <a:endParaRPr sz="2400" dirty="0">
              <a:solidFill>
                <a:schemeClr val="dk1"/>
              </a:solidFill>
              <a:latin typeface="Roboto Slab Medium"/>
              <a:ea typeface="Roboto Slab Medium"/>
              <a:cs typeface="Roboto Slab Medium"/>
              <a:sym typeface="Roboto Slab Medium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FA2F9DC-AAF3-8D15-B108-3ABEA6292EB4}"/>
              </a:ext>
            </a:extLst>
          </p:cNvPr>
          <p:cNvSpPr txBox="1"/>
          <p:nvPr/>
        </p:nvSpPr>
        <p:spPr>
          <a:xfrm>
            <a:off x="13021367" y="3163434"/>
            <a:ext cx="4805391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sz="1800" dirty="0">
                <a:latin typeface="Daytona Condensed" panose="020F0502020204030204" pitchFamily="34" charset="0"/>
              </a:rPr>
              <a:t>Groups of Squads working on related themes</a:t>
            </a:r>
          </a:p>
        </p:txBody>
      </p:sp>
      <p:sp>
        <p:nvSpPr>
          <p:cNvPr id="44" name="Google Shape;652;p61">
            <a:extLst>
              <a:ext uri="{FF2B5EF4-FFF2-40B4-BE49-F238E27FC236}">
                <a16:creationId xmlns:a16="http://schemas.microsoft.com/office/drawing/2014/main" id="{94A08D36-E4DA-18CA-B002-C793A2DFE8E9}"/>
              </a:ext>
            </a:extLst>
          </p:cNvPr>
          <p:cNvSpPr txBox="1"/>
          <p:nvPr/>
        </p:nvSpPr>
        <p:spPr>
          <a:xfrm>
            <a:off x="13054983" y="3724262"/>
            <a:ext cx="1833600" cy="4800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Roboto Slab Medium"/>
                <a:ea typeface="Roboto Slab Medium"/>
                <a:cs typeface="Roboto Slab Medium"/>
                <a:sym typeface="Roboto Slab Medium"/>
              </a:rPr>
              <a:t>Chapters</a:t>
            </a:r>
            <a:endParaRPr sz="2400" dirty="0">
              <a:solidFill>
                <a:schemeClr val="dk1"/>
              </a:solidFill>
              <a:latin typeface="Roboto Slab Medium"/>
              <a:ea typeface="Roboto Slab Medium"/>
              <a:cs typeface="Roboto Slab Medium"/>
              <a:sym typeface="Roboto Slab Medium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44269B3-D23D-3A7B-90C9-90EDB3602A28}"/>
              </a:ext>
            </a:extLst>
          </p:cNvPr>
          <p:cNvSpPr txBox="1"/>
          <p:nvPr/>
        </p:nvSpPr>
        <p:spPr>
          <a:xfrm>
            <a:off x="13063958" y="4208230"/>
            <a:ext cx="4805391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sz="1800" dirty="0"/>
              <a:t>Skill-based peer-learning communities</a:t>
            </a:r>
          </a:p>
        </p:txBody>
      </p:sp>
      <p:sp>
        <p:nvSpPr>
          <p:cNvPr id="46" name="Google Shape;652;p61">
            <a:extLst>
              <a:ext uri="{FF2B5EF4-FFF2-40B4-BE49-F238E27FC236}">
                <a16:creationId xmlns:a16="http://schemas.microsoft.com/office/drawing/2014/main" id="{C8C382B9-4CA5-11E0-7FB3-A3A1D71B8C57}"/>
              </a:ext>
            </a:extLst>
          </p:cNvPr>
          <p:cNvSpPr txBox="1"/>
          <p:nvPr/>
        </p:nvSpPr>
        <p:spPr>
          <a:xfrm>
            <a:off x="13017479" y="4785357"/>
            <a:ext cx="1833600" cy="4800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Roboto Slab Medium"/>
                <a:ea typeface="Roboto Slab Medium"/>
                <a:cs typeface="Roboto Slab Medium"/>
                <a:sym typeface="Roboto Slab Medium"/>
              </a:rPr>
              <a:t>Guilds</a:t>
            </a:r>
            <a:endParaRPr sz="2400" dirty="0">
              <a:solidFill>
                <a:schemeClr val="dk1"/>
              </a:solidFill>
              <a:latin typeface="Roboto Slab Medium"/>
              <a:ea typeface="Roboto Slab Medium"/>
              <a:cs typeface="Roboto Slab Medium"/>
              <a:sym typeface="Roboto Slab Medium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7922D73-07DB-D0D0-F4AF-DFA592DBD28A}"/>
              </a:ext>
            </a:extLst>
          </p:cNvPr>
          <p:cNvSpPr txBox="1"/>
          <p:nvPr/>
        </p:nvSpPr>
        <p:spPr>
          <a:xfrm>
            <a:off x="13026454" y="5269325"/>
            <a:ext cx="4805391" cy="36933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GB" sz="1800" dirty="0"/>
              <a:t>Passion-driven networks sharing expertise</a:t>
            </a:r>
          </a:p>
        </p:txBody>
      </p:sp>
      <p:sp>
        <p:nvSpPr>
          <p:cNvPr id="48" name="Free-form: Shape 47">
            <a:extLst>
              <a:ext uri="{FF2B5EF4-FFF2-40B4-BE49-F238E27FC236}">
                <a16:creationId xmlns:a16="http://schemas.microsoft.com/office/drawing/2014/main" id="{E3DC1A7E-A493-1605-301A-78BCA5C5C6BD}"/>
              </a:ext>
            </a:extLst>
          </p:cNvPr>
          <p:cNvSpPr/>
          <p:nvPr/>
        </p:nvSpPr>
        <p:spPr>
          <a:xfrm>
            <a:off x="-4658614" y="2781690"/>
            <a:ext cx="4117628" cy="2421282"/>
          </a:xfrm>
          <a:custGeom>
            <a:avLst/>
            <a:gdLst>
              <a:gd name="connsiteX0" fmla="*/ 1727494 w 4117628"/>
              <a:gd name="connsiteY0" fmla="*/ 0 h 2421282"/>
              <a:gd name="connsiteX1" fmla="*/ 2325406 w 4117628"/>
              <a:gd name="connsiteY1" fmla="*/ 0 h 2421282"/>
              <a:gd name="connsiteX2" fmla="*/ 2474889 w 4117628"/>
              <a:gd name="connsiteY2" fmla="*/ 149483 h 2421282"/>
              <a:gd name="connsiteX3" fmla="*/ 2474889 w 4117628"/>
              <a:gd name="connsiteY3" fmla="*/ 1425078 h 2421282"/>
              <a:gd name="connsiteX4" fmla="*/ 2473147 w 4117628"/>
              <a:gd name="connsiteY4" fmla="*/ 1433706 h 2421282"/>
              <a:gd name="connsiteX5" fmla="*/ 2473147 w 4117628"/>
              <a:gd name="connsiteY5" fmla="*/ 1524847 h 2421282"/>
              <a:gd name="connsiteX6" fmla="*/ 2462346 w 4117628"/>
              <a:gd name="connsiteY6" fmla="*/ 1578348 h 2421282"/>
              <a:gd name="connsiteX7" fmla="*/ 2450031 w 4117628"/>
              <a:gd name="connsiteY7" fmla="*/ 1596613 h 2421282"/>
              <a:gd name="connsiteX8" fmla="*/ 3980180 w 4117628"/>
              <a:gd name="connsiteY8" fmla="*/ 1596613 h 2421282"/>
              <a:gd name="connsiteX9" fmla="*/ 4117628 w 4117628"/>
              <a:gd name="connsiteY9" fmla="*/ 1734061 h 2421282"/>
              <a:gd name="connsiteX10" fmla="*/ 4117628 w 4117628"/>
              <a:gd name="connsiteY10" fmla="*/ 2283834 h 2421282"/>
              <a:gd name="connsiteX11" fmla="*/ 3980180 w 4117628"/>
              <a:gd name="connsiteY11" fmla="*/ 2421282 h 2421282"/>
              <a:gd name="connsiteX12" fmla="*/ 1757754 w 4117628"/>
              <a:gd name="connsiteY12" fmla="*/ 2421282 h 2421282"/>
              <a:gd name="connsiteX13" fmla="*/ 1620306 w 4117628"/>
              <a:gd name="connsiteY13" fmla="*/ 2283834 h 2421282"/>
              <a:gd name="connsiteX14" fmla="*/ 1620306 w 4117628"/>
              <a:gd name="connsiteY14" fmla="*/ 1734061 h 2421282"/>
              <a:gd name="connsiteX15" fmla="*/ 1631108 w 4117628"/>
              <a:gd name="connsiteY15" fmla="*/ 1680560 h 2421282"/>
              <a:gd name="connsiteX16" fmla="*/ 1643423 w 4117628"/>
              <a:gd name="connsiteY16" fmla="*/ 1662295 h 2421282"/>
              <a:gd name="connsiteX17" fmla="*/ 137448 w 4117628"/>
              <a:gd name="connsiteY17" fmla="*/ 1662295 h 2421282"/>
              <a:gd name="connsiteX18" fmla="*/ 0 w 4117628"/>
              <a:gd name="connsiteY18" fmla="*/ 1524847 h 2421282"/>
              <a:gd name="connsiteX19" fmla="*/ 0 w 4117628"/>
              <a:gd name="connsiteY19" fmla="*/ 975074 h 2421282"/>
              <a:gd name="connsiteX20" fmla="*/ 137448 w 4117628"/>
              <a:gd name="connsiteY20" fmla="*/ 837626 h 2421282"/>
              <a:gd name="connsiteX21" fmla="*/ 1578011 w 4117628"/>
              <a:gd name="connsiteY21" fmla="*/ 837626 h 2421282"/>
              <a:gd name="connsiteX22" fmla="*/ 1578011 w 4117628"/>
              <a:gd name="connsiteY22" fmla="*/ 149483 h 2421282"/>
              <a:gd name="connsiteX23" fmla="*/ 1727494 w 4117628"/>
              <a:gd name="connsiteY23" fmla="*/ 0 h 242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17628" h="2421282">
                <a:moveTo>
                  <a:pt x="1727494" y="0"/>
                </a:moveTo>
                <a:lnTo>
                  <a:pt x="2325406" y="0"/>
                </a:lnTo>
                <a:cubicBezTo>
                  <a:pt x="2407963" y="0"/>
                  <a:pt x="2474889" y="66926"/>
                  <a:pt x="2474889" y="149483"/>
                </a:cubicBezTo>
                <a:lnTo>
                  <a:pt x="2474889" y="1425078"/>
                </a:lnTo>
                <a:lnTo>
                  <a:pt x="2473147" y="1433706"/>
                </a:lnTo>
                <a:lnTo>
                  <a:pt x="2473147" y="1524847"/>
                </a:lnTo>
                <a:cubicBezTo>
                  <a:pt x="2473147" y="1543824"/>
                  <a:pt x="2469301" y="1561904"/>
                  <a:pt x="2462346" y="1578348"/>
                </a:cubicBezTo>
                <a:lnTo>
                  <a:pt x="2450031" y="1596613"/>
                </a:lnTo>
                <a:lnTo>
                  <a:pt x="3980180" y="1596613"/>
                </a:lnTo>
                <a:cubicBezTo>
                  <a:pt x="4056090" y="1596613"/>
                  <a:pt x="4117628" y="1658151"/>
                  <a:pt x="4117628" y="1734061"/>
                </a:cubicBezTo>
                <a:lnTo>
                  <a:pt x="4117628" y="2283834"/>
                </a:lnTo>
                <a:cubicBezTo>
                  <a:pt x="4117628" y="2359744"/>
                  <a:pt x="4056090" y="2421282"/>
                  <a:pt x="3980180" y="2421282"/>
                </a:cubicBezTo>
                <a:lnTo>
                  <a:pt x="1757754" y="2421282"/>
                </a:lnTo>
                <a:cubicBezTo>
                  <a:pt x="1681844" y="2421282"/>
                  <a:pt x="1620306" y="2359744"/>
                  <a:pt x="1620306" y="2283834"/>
                </a:cubicBezTo>
                <a:lnTo>
                  <a:pt x="1620306" y="1734061"/>
                </a:lnTo>
                <a:cubicBezTo>
                  <a:pt x="1620306" y="1715084"/>
                  <a:pt x="1624152" y="1697004"/>
                  <a:pt x="1631108" y="1680560"/>
                </a:cubicBezTo>
                <a:lnTo>
                  <a:pt x="1643423" y="1662295"/>
                </a:lnTo>
                <a:lnTo>
                  <a:pt x="137448" y="1662295"/>
                </a:lnTo>
                <a:cubicBezTo>
                  <a:pt x="61538" y="1662295"/>
                  <a:pt x="0" y="1600757"/>
                  <a:pt x="0" y="1524847"/>
                </a:cubicBezTo>
                <a:lnTo>
                  <a:pt x="0" y="975074"/>
                </a:lnTo>
                <a:cubicBezTo>
                  <a:pt x="0" y="899164"/>
                  <a:pt x="61538" y="837626"/>
                  <a:pt x="137448" y="837626"/>
                </a:cubicBezTo>
                <a:lnTo>
                  <a:pt x="1578011" y="837626"/>
                </a:lnTo>
                <a:lnTo>
                  <a:pt x="1578011" y="149483"/>
                </a:lnTo>
                <a:cubicBezTo>
                  <a:pt x="1578011" y="66926"/>
                  <a:pt x="1644937" y="0"/>
                  <a:pt x="1727494" y="0"/>
                </a:cubicBezTo>
                <a:close/>
              </a:path>
            </a:pathLst>
          </a:custGeom>
          <a:solidFill>
            <a:srgbClr val="EF6363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wrap="square" rtlCol="0" anchor="b" anchorCtr="1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A0C01AA-AA7D-3A7C-5211-DCEE82E2526D}"/>
              </a:ext>
            </a:extLst>
          </p:cNvPr>
          <p:cNvSpPr txBox="1"/>
          <p:nvPr/>
        </p:nvSpPr>
        <p:spPr>
          <a:xfrm rot="16200000">
            <a:off x="-1090682" y="4637790"/>
            <a:ext cx="6030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dirty="0"/>
              <a:t>Guild</a:t>
            </a:r>
          </a:p>
        </p:txBody>
      </p:sp>
      <p:sp>
        <p:nvSpPr>
          <p:cNvPr id="3421" name="Free-form: Shape 3420">
            <a:extLst>
              <a:ext uri="{FF2B5EF4-FFF2-40B4-BE49-F238E27FC236}">
                <a16:creationId xmlns:a16="http://schemas.microsoft.com/office/drawing/2014/main" id="{BB0F99D1-8A00-60FE-4C38-C4551665A261}"/>
              </a:ext>
            </a:extLst>
          </p:cNvPr>
          <p:cNvSpPr/>
          <p:nvPr/>
        </p:nvSpPr>
        <p:spPr>
          <a:xfrm>
            <a:off x="4646845" y="1742627"/>
            <a:ext cx="3241529" cy="3164340"/>
          </a:xfrm>
          <a:custGeom>
            <a:avLst/>
            <a:gdLst>
              <a:gd name="connsiteX0" fmla="*/ 2116704 w 3241529"/>
              <a:gd name="connsiteY0" fmla="*/ 3164536 h 3164340"/>
              <a:gd name="connsiteX1" fmla="*/ 2065947 w 3241529"/>
              <a:gd name="connsiteY1" fmla="*/ 3107445 h 3164340"/>
              <a:gd name="connsiteX2" fmla="*/ 1607528 w 3241529"/>
              <a:gd name="connsiteY2" fmla="*/ 2649025 h 3164340"/>
              <a:gd name="connsiteX3" fmla="*/ 1149106 w 3241529"/>
              <a:gd name="connsiteY3" fmla="*/ 3107458 h 3164340"/>
              <a:gd name="connsiteX4" fmla="*/ 1103980 w 3241529"/>
              <a:gd name="connsiteY4" fmla="*/ 3157499 h 3164340"/>
              <a:gd name="connsiteX5" fmla="*/ 264651 w 3241529"/>
              <a:gd name="connsiteY5" fmla="*/ 2508491 h 3164340"/>
              <a:gd name="connsiteX6" fmla="*/ 541113 w 3241529"/>
              <a:gd name="connsiteY6" fmla="*/ 1965899 h 3164340"/>
              <a:gd name="connsiteX7" fmla="*/ 1759 w 3241529"/>
              <a:gd name="connsiteY7" fmla="*/ 1691085 h 3164340"/>
              <a:gd name="connsiteX8" fmla="*/ 269 w 3241529"/>
              <a:gd name="connsiteY8" fmla="*/ 1620960 h 3164340"/>
              <a:gd name="connsiteX9" fmla="*/ 347399 w 3241529"/>
              <a:gd name="connsiteY9" fmla="*/ 618487 h 3164340"/>
              <a:gd name="connsiteX10" fmla="*/ 944995 w 3241529"/>
              <a:gd name="connsiteY10" fmla="*/ 713141 h 3164340"/>
              <a:gd name="connsiteX11" fmla="*/ 1040985 w 3241529"/>
              <a:gd name="connsiteY11" fmla="*/ 107078 h 3164340"/>
              <a:gd name="connsiteX12" fmla="*/ 1621034 w 3241529"/>
              <a:gd name="connsiteY12" fmla="*/ 195 h 3164340"/>
              <a:gd name="connsiteX13" fmla="*/ 2169217 w 3241529"/>
              <a:gd name="connsiteY13" fmla="*/ 95246 h 3164340"/>
              <a:gd name="connsiteX14" fmla="*/ 2267084 w 3241529"/>
              <a:gd name="connsiteY14" fmla="*/ 713141 h 3164340"/>
              <a:gd name="connsiteX15" fmla="*/ 2891335 w 3241529"/>
              <a:gd name="connsiteY15" fmla="*/ 614265 h 3164340"/>
              <a:gd name="connsiteX16" fmla="*/ 3241799 w 3241529"/>
              <a:gd name="connsiteY16" fmla="*/ 1620960 h 3164340"/>
              <a:gd name="connsiteX17" fmla="*/ 3239705 w 3241529"/>
              <a:gd name="connsiteY17" fmla="*/ 1704051 h 3164340"/>
              <a:gd name="connsiteX18" fmla="*/ 2699288 w 3241529"/>
              <a:gd name="connsiteY18" fmla="*/ 1979406 h 3164340"/>
              <a:gd name="connsiteX19" fmla="*/ 2972590 w 3241529"/>
              <a:gd name="connsiteY19" fmla="*/ 2515798 h 3164340"/>
              <a:gd name="connsiteX20" fmla="*/ 2116704 w 3241529"/>
              <a:gd name="connsiteY20" fmla="*/ 3164536 h 316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241529" h="3164340">
                <a:moveTo>
                  <a:pt x="2116704" y="3164536"/>
                </a:moveTo>
                <a:cubicBezTo>
                  <a:pt x="2100902" y="3144520"/>
                  <a:pt x="2083951" y="3125449"/>
                  <a:pt x="2065947" y="3107445"/>
                </a:cubicBezTo>
                <a:lnTo>
                  <a:pt x="1607528" y="2649025"/>
                </a:lnTo>
                <a:lnTo>
                  <a:pt x="1149106" y="3107458"/>
                </a:lnTo>
                <a:cubicBezTo>
                  <a:pt x="1133220" y="3123342"/>
                  <a:pt x="1118155" y="3140049"/>
                  <a:pt x="1103980" y="3157499"/>
                </a:cubicBezTo>
                <a:cubicBezTo>
                  <a:pt x="756665" y="3040669"/>
                  <a:pt x="461943" y="2809386"/>
                  <a:pt x="264651" y="2508491"/>
                </a:cubicBezTo>
                <a:lnTo>
                  <a:pt x="541113" y="1965899"/>
                </a:lnTo>
                <a:lnTo>
                  <a:pt x="1759" y="1691085"/>
                </a:lnTo>
                <a:cubicBezTo>
                  <a:pt x="769" y="1667841"/>
                  <a:pt x="269" y="1644461"/>
                  <a:pt x="269" y="1620960"/>
                </a:cubicBezTo>
                <a:cubicBezTo>
                  <a:pt x="269" y="1242498"/>
                  <a:pt x="129991" y="894321"/>
                  <a:pt x="347399" y="618487"/>
                </a:cubicBezTo>
                <a:lnTo>
                  <a:pt x="944995" y="713141"/>
                </a:lnTo>
                <a:lnTo>
                  <a:pt x="1040985" y="107078"/>
                </a:lnTo>
                <a:cubicBezTo>
                  <a:pt x="1221083" y="38029"/>
                  <a:pt x="1416642" y="195"/>
                  <a:pt x="1621034" y="195"/>
                </a:cubicBezTo>
                <a:cubicBezTo>
                  <a:pt x="1813432" y="195"/>
                  <a:pt x="1997997" y="33720"/>
                  <a:pt x="2169217" y="95246"/>
                </a:cubicBezTo>
                <a:lnTo>
                  <a:pt x="2267084" y="713141"/>
                </a:lnTo>
                <a:lnTo>
                  <a:pt x="2891335" y="614265"/>
                </a:lnTo>
                <a:cubicBezTo>
                  <a:pt x="3110746" y="890765"/>
                  <a:pt x="3241799" y="1240553"/>
                  <a:pt x="3241799" y="1620960"/>
                </a:cubicBezTo>
                <a:cubicBezTo>
                  <a:pt x="3241799" y="1648824"/>
                  <a:pt x="3241096" y="1676525"/>
                  <a:pt x="3239705" y="1704051"/>
                </a:cubicBezTo>
                <a:lnTo>
                  <a:pt x="2699288" y="1979406"/>
                </a:lnTo>
                <a:lnTo>
                  <a:pt x="2972590" y="2515798"/>
                </a:lnTo>
                <a:cubicBezTo>
                  <a:pt x="2771264" y="2819273"/>
                  <a:pt x="2470463" y="3051015"/>
                  <a:pt x="2116704" y="3164536"/>
                </a:cubicBezTo>
                <a:close/>
              </a:path>
            </a:pathLst>
          </a:custGeom>
          <a:solidFill>
            <a:srgbClr val="666666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22" name="Free-form: Shape 3421">
            <a:extLst>
              <a:ext uri="{FF2B5EF4-FFF2-40B4-BE49-F238E27FC236}">
                <a16:creationId xmlns:a16="http://schemas.microsoft.com/office/drawing/2014/main" id="{8E1E7299-A0E5-9C0E-AA1E-88DF80FCD9EE}"/>
              </a:ext>
            </a:extLst>
          </p:cNvPr>
          <p:cNvSpPr/>
          <p:nvPr/>
        </p:nvSpPr>
        <p:spPr>
          <a:xfrm>
            <a:off x="4390804" y="1065472"/>
            <a:ext cx="1296699" cy="1390102"/>
          </a:xfrm>
          <a:custGeom>
            <a:avLst/>
            <a:gdLst>
              <a:gd name="connsiteX0" fmla="*/ 1288920 w 1296699"/>
              <a:gd name="connsiteY0" fmla="*/ 749919 h 1390102"/>
              <a:gd name="connsiteX1" fmla="*/ 1173092 w 1296699"/>
              <a:gd name="connsiteY1" fmla="*/ 267432 h 1390102"/>
              <a:gd name="connsiteX2" fmla="*/ 267537 w 1296699"/>
              <a:gd name="connsiteY2" fmla="*/ 124007 h 1390102"/>
              <a:gd name="connsiteX3" fmla="*/ 124112 w 1296699"/>
              <a:gd name="connsiteY3" fmla="*/ 1029562 h 1390102"/>
              <a:gd name="connsiteX4" fmla="*/ 547185 w 1296699"/>
              <a:gd name="connsiteY4" fmla="*/ 1288815 h 1390102"/>
              <a:gd name="connsiteX5" fmla="*/ 1187508 w 1296699"/>
              <a:gd name="connsiteY5" fmla="*/ 1390248 h 1390102"/>
              <a:gd name="connsiteX6" fmla="*/ 1288907 w 1296699"/>
              <a:gd name="connsiteY6" fmla="*/ 750066 h 1390102"/>
              <a:gd name="connsiteX7" fmla="*/ 1288920 w 1296699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99" h="1390102">
                <a:moveTo>
                  <a:pt x="1288920" y="749919"/>
                </a:moveTo>
                <a:cubicBezTo>
                  <a:pt x="1314880" y="586045"/>
                  <a:pt x="1278318" y="412268"/>
                  <a:pt x="1173092" y="267432"/>
                </a:cubicBezTo>
                <a:cubicBezTo>
                  <a:pt x="962636" y="-22236"/>
                  <a:pt x="557206" y="-86449"/>
                  <a:pt x="267537" y="124007"/>
                </a:cubicBezTo>
                <a:cubicBezTo>
                  <a:pt x="-22131" y="334463"/>
                  <a:pt x="-86345" y="739893"/>
                  <a:pt x="124112" y="1029562"/>
                </a:cubicBezTo>
                <a:cubicBezTo>
                  <a:pt x="229340" y="1174396"/>
                  <a:pt x="383311" y="1262870"/>
                  <a:pt x="547185" y="1288815"/>
                </a:cubicBezTo>
                <a:lnTo>
                  <a:pt x="1187508" y="1390248"/>
                </a:lnTo>
                <a:lnTo>
                  <a:pt x="1288907" y="750066"/>
                </a:lnTo>
                <a:cubicBezTo>
                  <a:pt x="1288907" y="750018"/>
                  <a:pt x="1288920" y="749969"/>
                  <a:pt x="1288920" y="749919"/>
                </a:cubicBezTo>
                <a:close/>
              </a:path>
            </a:pathLst>
          </a:custGeom>
          <a:solidFill>
            <a:srgbClr val="98F2F6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23" name="Free-form: Shape 3422">
            <a:extLst>
              <a:ext uri="{FF2B5EF4-FFF2-40B4-BE49-F238E27FC236}">
                <a16:creationId xmlns:a16="http://schemas.microsoft.com/office/drawing/2014/main" id="{705244F8-0165-16B8-C461-9008D5074512}"/>
              </a:ext>
            </a:extLst>
          </p:cNvPr>
          <p:cNvSpPr/>
          <p:nvPr/>
        </p:nvSpPr>
        <p:spPr>
          <a:xfrm>
            <a:off x="3653735" y="3343173"/>
            <a:ext cx="1520452" cy="1296965"/>
          </a:xfrm>
          <a:custGeom>
            <a:avLst/>
            <a:gdLst>
              <a:gd name="connsiteX0" fmla="*/ 1226331 w 1520452"/>
              <a:gd name="connsiteY0" fmla="*/ 943114 h 1296965"/>
              <a:gd name="connsiteX1" fmla="*/ 849014 w 1520452"/>
              <a:gd name="connsiteY1" fmla="*/ 1265375 h 1296965"/>
              <a:gd name="connsiteX2" fmla="*/ 32101 w 1520452"/>
              <a:gd name="connsiteY2" fmla="*/ 849132 h 1296965"/>
              <a:gd name="connsiteX3" fmla="*/ 448338 w 1520452"/>
              <a:gd name="connsiteY3" fmla="*/ 32220 h 1296965"/>
              <a:gd name="connsiteX4" fmla="*/ 943001 w 1520452"/>
              <a:gd name="connsiteY4" fmla="*/ 71150 h 1296965"/>
              <a:gd name="connsiteX5" fmla="*/ 1520648 w 1520452"/>
              <a:gd name="connsiteY5" fmla="*/ 365469 h 1296965"/>
              <a:gd name="connsiteX6" fmla="*/ 1226398 w 1520452"/>
              <a:gd name="connsiteY6" fmla="*/ 942981 h 1296965"/>
              <a:gd name="connsiteX7" fmla="*/ 1226331 w 1520452"/>
              <a:gd name="connsiteY7" fmla="*/ 943114 h 1296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2" h="1296965">
                <a:moveTo>
                  <a:pt x="1226331" y="943114"/>
                </a:moveTo>
                <a:cubicBezTo>
                  <a:pt x="1150999" y="1090949"/>
                  <a:pt x="1019278" y="1210048"/>
                  <a:pt x="849014" y="1265375"/>
                </a:cubicBezTo>
                <a:cubicBezTo>
                  <a:pt x="508488" y="1376019"/>
                  <a:pt x="142744" y="1189658"/>
                  <a:pt x="32101" y="849132"/>
                </a:cubicBezTo>
                <a:cubicBezTo>
                  <a:pt x="-78543" y="508607"/>
                  <a:pt x="107814" y="142863"/>
                  <a:pt x="448338" y="32220"/>
                </a:cubicBezTo>
                <a:cubicBezTo>
                  <a:pt x="618601" y="-23102"/>
                  <a:pt x="795168" y="-4175"/>
                  <a:pt x="943001" y="71150"/>
                </a:cubicBezTo>
                <a:lnTo>
                  <a:pt x="1520648" y="365469"/>
                </a:lnTo>
                <a:lnTo>
                  <a:pt x="1226398" y="942981"/>
                </a:lnTo>
                <a:cubicBezTo>
                  <a:pt x="1226371" y="943026"/>
                  <a:pt x="1226344" y="943071"/>
                  <a:pt x="1226331" y="943114"/>
                </a:cubicBezTo>
                <a:close/>
              </a:path>
            </a:pathLst>
          </a:custGeom>
          <a:solidFill>
            <a:srgbClr val="FDD191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24" name="Free-form: Shape 3423">
            <a:extLst>
              <a:ext uri="{FF2B5EF4-FFF2-40B4-BE49-F238E27FC236}">
                <a16:creationId xmlns:a16="http://schemas.microsoft.com/office/drawing/2014/main" id="{F1C3271A-0EC3-8DD9-C6B0-61B4874B3DAD}"/>
              </a:ext>
            </a:extLst>
          </p:cNvPr>
          <p:cNvSpPr/>
          <p:nvPr/>
        </p:nvSpPr>
        <p:spPr>
          <a:xfrm>
            <a:off x="5592291" y="4391457"/>
            <a:ext cx="1296611" cy="1565159"/>
          </a:xfrm>
          <a:custGeom>
            <a:avLst/>
            <a:gdLst>
              <a:gd name="connsiteX0" fmla="*/ 1107062 w 1296611"/>
              <a:gd name="connsiteY0" fmla="*/ 458813 h 1565159"/>
              <a:gd name="connsiteX1" fmla="*/ 1296951 w 1296611"/>
              <a:gd name="connsiteY1" fmla="*/ 917238 h 1565159"/>
              <a:gd name="connsiteX2" fmla="*/ 648645 w 1296611"/>
              <a:gd name="connsiteY2" fmla="*/ 1565551 h 1565159"/>
              <a:gd name="connsiteX3" fmla="*/ 339 w 1296611"/>
              <a:gd name="connsiteY3" fmla="*/ 917238 h 1565159"/>
              <a:gd name="connsiteX4" fmla="*/ 190224 w 1296611"/>
              <a:gd name="connsiteY4" fmla="*/ 458817 h 1565159"/>
              <a:gd name="connsiteX5" fmla="*/ 648641 w 1296611"/>
              <a:gd name="connsiteY5" fmla="*/ 391 h 1565159"/>
              <a:gd name="connsiteX6" fmla="*/ 1106958 w 1296611"/>
              <a:gd name="connsiteY6" fmla="*/ 458707 h 1565159"/>
              <a:gd name="connsiteX7" fmla="*/ 1107062 w 1296611"/>
              <a:gd name="connsiteY7" fmla="*/ 458813 h 156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11" h="1565159">
                <a:moveTo>
                  <a:pt x="1107062" y="458813"/>
                </a:moveTo>
                <a:cubicBezTo>
                  <a:pt x="1224381" y="576133"/>
                  <a:pt x="1296951" y="738212"/>
                  <a:pt x="1296951" y="917238"/>
                </a:cubicBezTo>
                <a:cubicBezTo>
                  <a:pt x="1296951" y="1275285"/>
                  <a:pt x="1006695" y="1565551"/>
                  <a:pt x="648645" y="1565551"/>
                </a:cubicBezTo>
                <a:cubicBezTo>
                  <a:pt x="290595" y="1565551"/>
                  <a:pt x="339" y="1275285"/>
                  <a:pt x="339" y="917238"/>
                </a:cubicBezTo>
                <a:cubicBezTo>
                  <a:pt x="339" y="738214"/>
                  <a:pt x="72903" y="576137"/>
                  <a:pt x="190224" y="458817"/>
                </a:cubicBezTo>
                <a:lnTo>
                  <a:pt x="648641" y="391"/>
                </a:lnTo>
                <a:lnTo>
                  <a:pt x="1106958" y="458707"/>
                </a:lnTo>
                <a:cubicBezTo>
                  <a:pt x="1106992" y="458742"/>
                  <a:pt x="1107027" y="458778"/>
                  <a:pt x="1107062" y="458813"/>
                </a:cubicBezTo>
                <a:close/>
              </a:path>
            </a:pathLst>
          </a:custGeom>
          <a:solidFill>
            <a:srgbClr val="84E291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25" name="Free-form: Shape 3424">
            <a:extLst>
              <a:ext uri="{FF2B5EF4-FFF2-40B4-BE49-F238E27FC236}">
                <a16:creationId xmlns:a16="http://schemas.microsoft.com/office/drawing/2014/main" id="{2C83EE80-9B54-1A1B-EBE8-5826367C873D}"/>
              </a:ext>
            </a:extLst>
          </p:cNvPr>
          <p:cNvSpPr/>
          <p:nvPr/>
        </p:nvSpPr>
        <p:spPr>
          <a:xfrm>
            <a:off x="7332357" y="3356679"/>
            <a:ext cx="1520456" cy="1296966"/>
          </a:xfrm>
          <a:custGeom>
            <a:avLst/>
            <a:gdLst>
              <a:gd name="connsiteX0" fmla="*/ 578112 w 1520456"/>
              <a:gd name="connsiteY0" fmla="*/ 71153 h 1296966"/>
              <a:gd name="connsiteX1" fmla="*/ 1072779 w 1520456"/>
              <a:gd name="connsiteY1" fmla="*/ 32221 h 1296966"/>
              <a:gd name="connsiteX2" fmla="*/ 1489019 w 1520456"/>
              <a:gd name="connsiteY2" fmla="*/ 849134 h 1296966"/>
              <a:gd name="connsiteX3" fmla="*/ 672105 w 1520456"/>
              <a:gd name="connsiteY3" fmla="*/ 1265376 h 1296966"/>
              <a:gd name="connsiteX4" fmla="*/ 294797 w 1520456"/>
              <a:gd name="connsiteY4" fmla="*/ 943120 h 1296966"/>
              <a:gd name="connsiteX5" fmla="*/ 468 w 1520456"/>
              <a:gd name="connsiteY5" fmla="*/ 365478 h 1296966"/>
              <a:gd name="connsiteX6" fmla="*/ 577980 w 1520456"/>
              <a:gd name="connsiteY6" fmla="*/ 71221 h 1296966"/>
              <a:gd name="connsiteX7" fmla="*/ 578112 w 1520456"/>
              <a:gd name="connsiteY7" fmla="*/ 71153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6" h="1296966">
                <a:moveTo>
                  <a:pt x="578112" y="71153"/>
                </a:moveTo>
                <a:cubicBezTo>
                  <a:pt x="725946" y="-4173"/>
                  <a:pt x="902515" y="-23102"/>
                  <a:pt x="1072779" y="32221"/>
                </a:cubicBezTo>
                <a:cubicBezTo>
                  <a:pt x="1413302" y="142864"/>
                  <a:pt x="1599663" y="508608"/>
                  <a:pt x="1489019" y="849134"/>
                </a:cubicBezTo>
                <a:cubicBezTo>
                  <a:pt x="1378375" y="1189659"/>
                  <a:pt x="1012630" y="1376020"/>
                  <a:pt x="672105" y="1265376"/>
                </a:cubicBezTo>
                <a:cubicBezTo>
                  <a:pt x="501842" y="1210050"/>
                  <a:pt x="370121" y="1090953"/>
                  <a:pt x="294797" y="943120"/>
                </a:cubicBezTo>
                <a:lnTo>
                  <a:pt x="468" y="365478"/>
                </a:lnTo>
                <a:lnTo>
                  <a:pt x="577980" y="71221"/>
                </a:lnTo>
                <a:cubicBezTo>
                  <a:pt x="578025" y="71199"/>
                  <a:pt x="578068" y="71176"/>
                  <a:pt x="578112" y="71153"/>
                </a:cubicBezTo>
                <a:close/>
              </a:path>
            </a:pathLst>
          </a:custGeom>
          <a:solidFill>
            <a:srgbClr val="EF6363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26" name="Free-form: Shape 3425">
            <a:extLst>
              <a:ext uri="{FF2B5EF4-FFF2-40B4-BE49-F238E27FC236}">
                <a16:creationId xmlns:a16="http://schemas.microsoft.com/office/drawing/2014/main" id="{99DA6013-2874-7EF7-B913-BCBA473E1ECD}"/>
              </a:ext>
            </a:extLst>
          </p:cNvPr>
          <p:cNvSpPr/>
          <p:nvPr/>
        </p:nvSpPr>
        <p:spPr>
          <a:xfrm>
            <a:off x="6790711" y="1065472"/>
            <a:ext cx="1296703" cy="1390102"/>
          </a:xfrm>
          <a:custGeom>
            <a:avLst/>
            <a:gdLst>
              <a:gd name="connsiteX0" fmla="*/ 8456 w 1296703"/>
              <a:gd name="connsiteY0" fmla="*/ 749919 h 1390102"/>
              <a:gd name="connsiteX1" fmla="*/ 124289 w 1296703"/>
              <a:gd name="connsiteY1" fmla="*/ 267432 h 1390102"/>
              <a:gd name="connsiteX2" fmla="*/ 1029845 w 1296703"/>
              <a:gd name="connsiteY2" fmla="*/ 124007 h 1390102"/>
              <a:gd name="connsiteX3" fmla="*/ 1173270 w 1296703"/>
              <a:gd name="connsiteY3" fmla="*/ 1029562 h 1390102"/>
              <a:gd name="connsiteX4" fmla="*/ 750198 w 1296703"/>
              <a:gd name="connsiteY4" fmla="*/ 1288815 h 1390102"/>
              <a:gd name="connsiteX5" fmla="*/ 109874 w 1296703"/>
              <a:gd name="connsiteY5" fmla="*/ 1390248 h 1390102"/>
              <a:gd name="connsiteX6" fmla="*/ 8479 w 1296703"/>
              <a:gd name="connsiteY6" fmla="*/ 750066 h 1390102"/>
              <a:gd name="connsiteX7" fmla="*/ 8456 w 1296703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703" h="1390102">
                <a:moveTo>
                  <a:pt x="8456" y="749919"/>
                </a:moveTo>
                <a:cubicBezTo>
                  <a:pt x="-17500" y="586045"/>
                  <a:pt x="19060" y="412268"/>
                  <a:pt x="124289" y="267432"/>
                </a:cubicBezTo>
                <a:cubicBezTo>
                  <a:pt x="334746" y="-22236"/>
                  <a:pt x="740176" y="-86449"/>
                  <a:pt x="1029845" y="124007"/>
                </a:cubicBezTo>
                <a:cubicBezTo>
                  <a:pt x="1319514" y="334463"/>
                  <a:pt x="1383724" y="739893"/>
                  <a:pt x="1173270" y="1029562"/>
                </a:cubicBezTo>
                <a:cubicBezTo>
                  <a:pt x="1068042" y="1174396"/>
                  <a:pt x="914071" y="1262870"/>
                  <a:pt x="750198" y="1288815"/>
                </a:cubicBezTo>
                <a:lnTo>
                  <a:pt x="109874" y="1390248"/>
                </a:lnTo>
                <a:lnTo>
                  <a:pt x="8479" y="750066"/>
                </a:lnTo>
                <a:cubicBezTo>
                  <a:pt x="8472" y="750018"/>
                  <a:pt x="8464" y="749969"/>
                  <a:pt x="8456" y="749919"/>
                </a:cubicBezTo>
                <a:close/>
              </a:path>
            </a:pathLst>
          </a:custGeom>
          <a:solidFill>
            <a:srgbClr val="C796F8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27" name="TextBox 3426">
            <a:extLst>
              <a:ext uri="{FF2B5EF4-FFF2-40B4-BE49-F238E27FC236}">
                <a16:creationId xmlns:a16="http://schemas.microsoft.com/office/drawing/2014/main" id="{06390893-D643-1D54-1F0D-EC77A711CC8E}"/>
              </a:ext>
            </a:extLst>
          </p:cNvPr>
          <p:cNvSpPr txBox="1"/>
          <p:nvPr/>
        </p:nvSpPr>
        <p:spPr>
          <a:xfrm>
            <a:off x="1145884" y="5427516"/>
            <a:ext cx="423545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24736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Surveys indicate  increased engagement.</a:t>
            </a:r>
          </a:p>
          <a:p>
            <a:pPr algn="l"/>
            <a:endParaRPr lang="en-GB" sz="1600" spc="0" baseline="0" dirty="0">
              <a:ln/>
              <a:solidFill>
                <a:srgbClr val="424736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428" name="TextBox 3427">
            <a:extLst>
              <a:ext uri="{FF2B5EF4-FFF2-40B4-BE49-F238E27FC236}">
                <a16:creationId xmlns:a16="http://schemas.microsoft.com/office/drawing/2014/main" id="{8D7DCC1E-1C12-E94D-51AB-2449D13664F6}"/>
              </a:ext>
            </a:extLst>
          </p:cNvPr>
          <p:cNvSpPr txBox="1"/>
          <p:nvPr/>
        </p:nvSpPr>
        <p:spPr>
          <a:xfrm>
            <a:off x="5108085" y="7009666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424736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429" name="TextBox 3428">
            <a:extLst>
              <a:ext uri="{FF2B5EF4-FFF2-40B4-BE49-F238E27FC236}">
                <a16:creationId xmlns:a16="http://schemas.microsoft.com/office/drawing/2014/main" id="{95B64EFA-DDE9-F888-FE3E-04C0F1A50D73}"/>
              </a:ext>
            </a:extLst>
          </p:cNvPr>
          <p:cNvSpPr txBox="1"/>
          <p:nvPr/>
        </p:nvSpPr>
        <p:spPr>
          <a:xfrm>
            <a:off x="8266462" y="1792302"/>
            <a:ext cx="34740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6432D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Students enjoy learning and feel </a:t>
            </a:r>
          </a:p>
          <a:p>
            <a:r>
              <a:rPr lang="en-GB" sz="1600" spc="0" baseline="0" dirty="0">
                <a:ln/>
                <a:solidFill>
                  <a:srgbClr val="46432D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valued.</a:t>
            </a:r>
          </a:p>
        </p:txBody>
      </p:sp>
      <p:sp>
        <p:nvSpPr>
          <p:cNvPr id="3430" name="TextBox 3429">
            <a:extLst>
              <a:ext uri="{FF2B5EF4-FFF2-40B4-BE49-F238E27FC236}">
                <a16:creationId xmlns:a16="http://schemas.microsoft.com/office/drawing/2014/main" id="{C58F69A2-4EA4-FAF7-6FB6-8EC31F4D2E09}"/>
              </a:ext>
            </a:extLst>
          </p:cNvPr>
          <p:cNvSpPr txBox="1"/>
          <p:nvPr/>
        </p:nvSpPr>
        <p:spPr>
          <a:xfrm>
            <a:off x="8283164" y="1336989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46432D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431" name="TextBox 3430">
            <a:extLst>
              <a:ext uri="{FF2B5EF4-FFF2-40B4-BE49-F238E27FC236}">
                <a16:creationId xmlns:a16="http://schemas.microsoft.com/office/drawing/2014/main" id="{6540BCE1-4A9E-4235-EE57-31788C87EC36}"/>
              </a:ext>
            </a:extLst>
          </p:cNvPr>
          <p:cNvSpPr txBox="1"/>
          <p:nvPr/>
        </p:nvSpPr>
        <p:spPr>
          <a:xfrm>
            <a:off x="366015" y="3440999"/>
            <a:ext cx="23711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FDD191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Stronger Results</a:t>
            </a:r>
          </a:p>
        </p:txBody>
      </p:sp>
      <p:sp>
        <p:nvSpPr>
          <p:cNvPr id="3432" name="TextBox 3431">
            <a:extLst>
              <a:ext uri="{FF2B5EF4-FFF2-40B4-BE49-F238E27FC236}">
                <a16:creationId xmlns:a16="http://schemas.microsoft.com/office/drawing/2014/main" id="{DFD8BCAF-1377-B440-FBCE-9DF0A026AB2A}"/>
              </a:ext>
            </a:extLst>
          </p:cNvPr>
          <p:cNvSpPr txBox="1"/>
          <p:nvPr/>
        </p:nvSpPr>
        <p:spPr>
          <a:xfrm>
            <a:off x="592279" y="1705385"/>
            <a:ext cx="38266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32444A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Constant peer and teacher feedback.</a:t>
            </a:r>
          </a:p>
          <a:p>
            <a:pPr algn="l"/>
            <a:endParaRPr lang="en-GB" sz="1600" spc="0" baseline="0" dirty="0">
              <a:ln/>
              <a:solidFill>
                <a:srgbClr val="32444A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433" name="TextBox 3432">
            <a:extLst>
              <a:ext uri="{FF2B5EF4-FFF2-40B4-BE49-F238E27FC236}">
                <a16:creationId xmlns:a16="http://schemas.microsoft.com/office/drawing/2014/main" id="{090175EA-1990-9857-C642-CE05883E29E2}"/>
              </a:ext>
            </a:extLst>
          </p:cNvPr>
          <p:cNvSpPr txBox="1"/>
          <p:nvPr/>
        </p:nvSpPr>
        <p:spPr>
          <a:xfrm>
            <a:off x="2923358" y="1939611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32444A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434" name="TextBox 3433">
            <a:extLst>
              <a:ext uri="{FF2B5EF4-FFF2-40B4-BE49-F238E27FC236}">
                <a16:creationId xmlns:a16="http://schemas.microsoft.com/office/drawing/2014/main" id="{B2180973-1FF5-50B8-832A-B5D01DD65076}"/>
              </a:ext>
            </a:extLst>
          </p:cNvPr>
          <p:cNvSpPr txBox="1"/>
          <p:nvPr/>
        </p:nvSpPr>
        <p:spPr>
          <a:xfrm>
            <a:off x="8283164" y="1469956"/>
            <a:ext cx="24481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C796F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Happier Students</a:t>
            </a:r>
          </a:p>
        </p:txBody>
      </p:sp>
      <p:sp>
        <p:nvSpPr>
          <p:cNvPr id="3435" name="TextBox 3434">
            <a:extLst>
              <a:ext uri="{FF2B5EF4-FFF2-40B4-BE49-F238E27FC236}">
                <a16:creationId xmlns:a16="http://schemas.microsoft.com/office/drawing/2014/main" id="{4198DAB4-4F5B-BBC5-BC1B-1B780849DF02}"/>
              </a:ext>
            </a:extLst>
          </p:cNvPr>
          <p:cNvSpPr txBox="1"/>
          <p:nvPr/>
        </p:nvSpPr>
        <p:spPr>
          <a:xfrm>
            <a:off x="8857634" y="3586686"/>
            <a:ext cx="25074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96DCF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Higher Motivation</a:t>
            </a:r>
          </a:p>
        </p:txBody>
      </p:sp>
      <p:sp>
        <p:nvSpPr>
          <p:cNvPr id="3436" name="TextBox 3435">
            <a:extLst>
              <a:ext uri="{FF2B5EF4-FFF2-40B4-BE49-F238E27FC236}">
                <a16:creationId xmlns:a16="http://schemas.microsoft.com/office/drawing/2014/main" id="{440818E1-D4AC-57F5-6D07-F1A7B386C746}"/>
              </a:ext>
            </a:extLst>
          </p:cNvPr>
          <p:cNvSpPr txBox="1"/>
          <p:nvPr/>
        </p:nvSpPr>
        <p:spPr>
          <a:xfrm>
            <a:off x="371729" y="3774262"/>
            <a:ext cx="300915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C4034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Better performance in weak </a:t>
            </a:r>
          </a:p>
          <a:p>
            <a:r>
              <a:rPr lang="en-GB" sz="1600" spc="0" baseline="0" dirty="0">
                <a:ln/>
                <a:solidFill>
                  <a:srgbClr val="4C4034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areas. </a:t>
            </a:r>
          </a:p>
        </p:txBody>
      </p:sp>
      <p:sp>
        <p:nvSpPr>
          <p:cNvPr id="3437" name="TextBox 3436">
            <a:extLst>
              <a:ext uri="{FF2B5EF4-FFF2-40B4-BE49-F238E27FC236}">
                <a16:creationId xmlns:a16="http://schemas.microsoft.com/office/drawing/2014/main" id="{3EB7187C-D165-5978-3AE2-AF25ADEFCC25}"/>
              </a:ext>
            </a:extLst>
          </p:cNvPr>
          <p:cNvSpPr txBox="1"/>
          <p:nvPr/>
        </p:nvSpPr>
        <p:spPr>
          <a:xfrm>
            <a:off x="2129390" y="4092290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4C4034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438" name="TextBox 3437">
            <a:extLst>
              <a:ext uri="{FF2B5EF4-FFF2-40B4-BE49-F238E27FC236}">
                <a16:creationId xmlns:a16="http://schemas.microsoft.com/office/drawing/2014/main" id="{0701D46F-D69E-19F0-724E-079335762952}"/>
              </a:ext>
            </a:extLst>
          </p:cNvPr>
          <p:cNvSpPr txBox="1"/>
          <p:nvPr/>
        </p:nvSpPr>
        <p:spPr>
          <a:xfrm>
            <a:off x="8865727" y="3884717"/>
            <a:ext cx="282641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37484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Students take control and </a:t>
            </a:r>
          </a:p>
          <a:p>
            <a:r>
              <a:rPr lang="en-GB" sz="1600" spc="0" baseline="0" dirty="0">
                <a:ln/>
                <a:solidFill>
                  <a:srgbClr val="37484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show initiative.</a:t>
            </a:r>
          </a:p>
          <a:p>
            <a:pPr algn="l"/>
            <a:endParaRPr lang="en-GB" sz="1600" spc="0" baseline="0" dirty="0">
              <a:ln/>
              <a:solidFill>
                <a:srgbClr val="374840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439" name="TextBox 3438">
            <a:extLst>
              <a:ext uri="{FF2B5EF4-FFF2-40B4-BE49-F238E27FC236}">
                <a16:creationId xmlns:a16="http://schemas.microsoft.com/office/drawing/2014/main" id="{1698FBC9-8891-63E7-ACA7-D946FE5C87B3}"/>
              </a:ext>
            </a:extLst>
          </p:cNvPr>
          <p:cNvSpPr txBox="1"/>
          <p:nvPr/>
        </p:nvSpPr>
        <p:spPr>
          <a:xfrm>
            <a:off x="9093546" y="4092290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374840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440" name="TextBox 3439">
            <a:extLst>
              <a:ext uri="{FF2B5EF4-FFF2-40B4-BE49-F238E27FC236}">
                <a16:creationId xmlns:a16="http://schemas.microsoft.com/office/drawing/2014/main" id="{276683E8-6FF5-1B8E-A5DD-6AFC7D4F40DD}"/>
              </a:ext>
            </a:extLst>
          </p:cNvPr>
          <p:cNvSpPr txBox="1"/>
          <p:nvPr/>
        </p:nvSpPr>
        <p:spPr>
          <a:xfrm>
            <a:off x="570521" y="1401584"/>
            <a:ext cx="24272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98F2F6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Instant Feedback</a:t>
            </a:r>
          </a:p>
        </p:txBody>
      </p:sp>
      <p:sp>
        <p:nvSpPr>
          <p:cNvPr id="3441" name="TextBox 3440">
            <a:extLst>
              <a:ext uri="{FF2B5EF4-FFF2-40B4-BE49-F238E27FC236}">
                <a16:creationId xmlns:a16="http://schemas.microsoft.com/office/drawing/2014/main" id="{0BAD47D9-F2A5-FE01-4370-11FCCB8AAE97}"/>
              </a:ext>
            </a:extLst>
          </p:cNvPr>
          <p:cNvSpPr txBox="1"/>
          <p:nvPr/>
        </p:nvSpPr>
        <p:spPr>
          <a:xfrm>
            <a:off x="1153673" y="5116206"/>
            <a:ext cx="31117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b="1" spc="0" baseline="0" dirty="0">
                <a:ln/>
                <a:solidFill>
                  <a:srgbClr val="84E291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Improved  Satisfaction</a:t>
            </a:r>
          </a:p>
        </p:txBody>
      </p:sp>
      <p:sp>
        <p:nvSpPr>
          <p:cNvPr id="3442" name="TextBox 3441">
            <a:extLst>
              <a:ext uri="{FF2B5EF4-FFF2-40B4-BE49-F238E27FC236}">
                <a16:creationId xmlns:a16="http://schemas.microsoft.com/office/drawing/2014/main" id="{98EAC582-F8D9-81AC-C2CD-7D0B5FF76D1B}"/>
              </a:ext>
            </a:extLst>
          </p:cNvPr>
          <p:cNvSpPr txBox="1"/>
          <p:nvPr/>
        </p:nvSpPr>
        <p:spPr>
          <a:xfrm>
            <a:off x="5431968" y="6297745"/>
            <a:ext cx="184731" cy="3377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595" b="1" spc="0" baseline="0" dirty="0">
              <a:ln/>
              <a:solidFill>
                <a:srgbClr val="92BD39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3443" name="Free-form: Shape 3442">
            <a:extLst>
              <a:ext uri="{FF2B5EF4-FFF2-40B4-BE49-F238E27FC236}">
                <a16:creationId xmlns:a16="http://schemas.microsoft.com/office/drawing/2014/main" id="{695B9B07-B7D8-BEB1-8CF3-540D2405F29B}"/>
              </a:ext>
            </a:extLst>
          </p:cNvPr>
          <p:cNvSpPr/>
          <p:nvPr/>
        </p:nvSpPr>
        <p:spPr>
          <a:xfrm>
            <a:off x="4646845" y="1742627"/>
            <a:ext cx="3241529" cy="3164340"/>
          </a:xfrm>
          <a:custGeom>
            <a:avLst/>
            <a:gdLst>
              <a:gd name="connsiteX0" fmla="*/ 1103980 w 3241529"/>
              <a:gd name="connsiteY0" fmla="*/ 3157499 h 3164340"/>
              <a:gd name="connsiteX1" fmla="*/ 264651 w 3241529"/>
              <a:gd name="connsiteY1" fmla="*/ 2508491 h 3164340"/>
              <a:gd name="connsiteX2" fmla="*/ 1759 w 3241529"/>
              <a:gd name="connsiteY2" fmla="*/ 1691085 h 3164340"/>
              <a:gd name="connsiteX3" fmla="*/ 269 w 3241529"/>
              <a:gd name="connsiteY3" fmla="*/ 1620960 h 3164340"/>
              <a:gd name="connsiteX4" fmla="*/ 347399 w 3241529"/>
              <a:gd name="connsiteY4" fmla="*/ 618487 h 3164340"/>
              <a:gd name="connsiteX5" fmla="*/ 1040985 w 3241529"/>
              <a:gd name="connsiteY5" fmla="*/ 107078 h 3164340"/>
              <a:gd name="connsiteX6" fmla="*/ 1621034 w 3241529"/>
              <a:gd name="connsiteY6" fmla="*/ 195 h 3164340"/>
              <a:gd name="connsiteX7" fmla="*/ 2169217 w 3241529"/>
              <a:gd name="connsiteY7" fmla="*/ 95246 h 3164340"/>
              <a:gd name="connsiteX8" fmla="*/ 2891335 w 3241529"/>
              <a:gd name="connsiteY8" fmla="*/ 614265 h 3164340"/>
              <a:gd name="connsiteX9" fmla="*/ 3241799 w 3241529"/>
              <a:gd name="connsiteY9" fmla="*/ 1620960 h 3164340"/>
              <a:gd name="connsiteX10" fmla="*/ 3239705 w 3241529"/>
              <a:gd name="connsiteY10" fmla="*/ 1704051 h 3164340"/>
              <a:gd name="connsiteX11" fmla="*/ 2972590 w 3241529"/>
              <a:gd name="connsiteY11" fmla="*/ 2515798 h 3164340"/>
              <a:gd name="connsiteX12" fmla="*/ 2116704 w 3241529"/>
              <a:gd name="connsiteY12" fmla="*/ 3164536 h 316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41529" h="3164340">
                <a:moveTo>
                  <a:pt x="1103980" y="3157499"/>
                </a:moveTo>
                <a:cubicBezTo>
                  <a:pt x="756665" y="3040669"/>
                  <a:pt x="461943" y="2809386"/>
                  <a:pt x="264651" y="2508491"/>
                </a:cubicBezTo>
                <a:moveTo>
                  <a:pt x="1759" y="1691085"/>
                </a:moveTo>
                <a:cubicBezTo>
                  <a:pt x="769" y="1667841"/>
                  <a:pt x="269" y="1644461"/>
                  <a:pt x="269" y="1620960"/>
                </a:cubicBezTo>
                <a:cubicBezTo>
                  <a:pt x="269" y="1242498"/>
                  <a:pt x="129991" y="894321"/>
                  <a:pt x="347399" y="618487"/>
                </a:cubicBezTo>
                <a:moveTo>
                  <a:pt x="1040985" y="107078"/>
                </a:moveTo>
                <a:cubicBezTo>
                  <a:pt x="1221083" y="38029"/>
                  <a:pt x="1416642" y="195"/>
                  <a:pt x="1621034" y="195"/>
                </a:cubicBezTo>
                <a:cubicBezTo>
                  <a:pt x="1813432" y="195"/>
                  <a:pt x="1998010" y="33720"/>
                  <a:pt x="2169217" y="95246"/>
                </a:cubicBezTo>
                <a:moveTo>
                  <a:pt x="2891335" y="614265"/>
                </a:moveTo>
                <a:cubicBezTo>
                  <a:pt x="3110746" y="890765"/>
                  <a:pt x="3241799" y="1240553"/>
                  <a:pt x="3241799" y="1620960"/>
                </a:cubicBezTo>
                <a:cubicBezTo>
                  <a:pt x="3241799" y="1648824"/>
                  <a:pt x="3241096" y="1676525"/>
                  <a:pt x="3239705" y="1704051"/>
                </a:cubicBezTo>
                <a:moveTo>
                  <a:pt x="2972590" y="2515798"/>
                </a:moveTo>
                <a:cubicBezTo>
                  <a:pt x="2771264" y="2819273"/>
                  <a:pt x="2470463" y="3051015"/>
                  <a:pt x="2116704" y="3164536"/>
                </a:cubicBez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44" name="Free-form: Shape 3443">
            <a:extLst>
              <a:ext uri="{FF2B5EF4-FFF2-40B4-BE49-F238E27FC236}">
                <a16:creationId xmlns:a16="http://schemas.microsoft.com/office/drawing/2014/main" id="{73361BFB-BA3E-3B42-8F15-1CA2FCABC389}"/>
              </a:ext>
            </a:extLst>
          </p:cNvPr>
          <p:cNvSpPr/>
          <p:nvPr/>
        </p:nvSpPr>
        <p:spPr>
          <a:xfrm>
            <a:off x="4390804" y="1065472"/>
            <a:ext cx="1296699" cy="1390102"/>
          </a:xfrm>
          <a:custGeom>
            <a:avLst/>
            <a:gdLst>
              <a:gd name="connsiteX0" fmla="*/ 1288920 w 1296699"/>
              <a:gd name="connsiteY0" fmla="*/ 749919 h 1390102"/>
              <a:gd name="connsiteX1" fmla="*/ 1173092 w 1296699"/>
              <a:gd name="connsiteY1" fmla="*/ 267432 h 1390102"/>
              <a:gd name="connsiteX2" fmla="*/ 267537 w 1296699"/>
              <a:gd name="connsiteY2" fmla="*/ 124007 h 1390102"/>
              <a:gd name="connsiteX3" fmla="*/ 124112 w 1296699"/>
              <a:gd name="connsiteY3" fmla="*/ 1029562 h 1390102"/>
              <a:gd name="connsiteX4" fmla="*/ 547185 w 1296699"/>
              <a:gd name="connsiteY4" fmla="*/ 1288815 h 1390102"/>
              <a:gd name="connsiteX5" fmla="*/ 1187508 w 1296699"/>
              <a:gd name="connsiteY5" fmla="*/ 1390248 h 1390102"/>
              <a:gd name="connsiteX6" fmla="*/ 1288907 w 1296699"/>
              <a:gd name="connsiteY6" fmla="*/ 750066 h 1390102"/>
              <a:gd name="connsiteX7" fmla="*/ 1288920 w 1296699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99" h="1390102">
                <a:moveTo>
                  <a:pt x="1288920" y="749919"/>
                </a:moveTo>
                <a:cubicBezTo>
                  <a:pt x="1314880" y="586045"/>
                  <a:pt x="1278318" y="412268"/>
                  <a:pt x="1173092" y="267432"/>
                </a:cubicBezTo>
                <a:cubicBezTo>
                  <a:pt x="962636" y="-22236"/>
                  <a:pt x="557206" y="-86449"/>
                  <a:pt x="267537" y="124007"/>
                </a:cubicBezTo>
                <a:cubicBezTo>
                  <a:pt x="-22131" y="334463"/>
                  <a:pt x="-86345" y="739893"/>
                  <a:pt x="124112" y="1029562"/>
                </a:cubicBezTo>
                <a:cubicBezTo>
                  <a:pt x="229340" y="1174396"/>
                  <a:pt x="383311" y="1262870"/>
                  <a:pt x="547185" y="1288815"/>
                </a:cubicBezTo>
                <a:lnTo>
                  <a:pt x="1187508" y="1390248"/>
                </a:lnTo>
                <a:lnTo>
                  <a:pt x="1288907" y="750066"/>
                </a:lnTo>
                <a:cubicBezTo>
                  <a:pt x="1288907" y="750018"/>
                  <a:pt x="1288920" y="749969"/>
                  <a:pt x="1288920" y="749919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45" name="Free-form: Shape 3444">
            <a:extLst>
              <a:ext uri="{FF2B5EF4-FFF2-40B4-BE49-F238E27FC236}">
                <a16:creationId xmlns:a16="http://schemas.microsoft.com/office/drawing/2014/main" id="{0F1A5E72-AB80-ACBC-7C24-D1EA61295022}"/>
              </a:ext>
            </a:extLst>
          </p:cNvPr>
          <p:cNvSpPr/>
          <p:nvPr/>
        </p:nvSpPr>
        <p:spPr>
          <a:xfrm>
            <a:off x="3653734" y="3343173"/>
            <a:ext cx="1520453" cy="1296966"/>
          </a:xfrm>
          <a:custGeom>
            <a:avLst/>
            <a:gdLst>
              <a:gd name="connsiteX0" fmla="*/ 1226331 w 1520453"/>
              <a:gd name="connsiteY0" fmla="*/ 943114 h 1296966"/>
              <a:gd name="connsiteX1" fmla="*/ 849015 w 1520453"/>
              <a:gd name="connsiteY1" fmla="*/ 1265375 h 1296966"/>
              <a:gd name="connsiteX2" fmla="*/ 32101 w 1520453"/>
              <a:gd name="connsiteY2" fmla="*/ 849133 h 1296966"/>
              <a:gd name="connsiteX3" fmla="*/ 448339 w 1520453"/>
              <a:gd name="connsiteY3" fmla="*/ 32219 h 1296966"/>
              <a:gd name="connsiteX4" fmla="*/ 943001 w 1520453"/>
              <a:gd name="connsiteY4" fmla="*/ 71149 h 1296966"/>
              <a:gd name="connsiteX5" fmla="*/ 1520649 w 1520453"/>
              <a:gd name="connsiteY5" fmla="*/ 365470 h 1296966"/>
              <a:gd name="connsiteX6" fmla="*/ 1226399 w 1520453"/>
              <a:gd name="connsiteY6" fmla="*/ 942982 h 1296966"/>
              <a:gd name="connsiteX7" fmla="*/ 1226331 w 1520453"/>
              <a:gd name="connsiteY7" fmla="*/ 943114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3" h="1296966">
                <a:moveTo>
                  <a:pt x="1226331" y="943114"/>
                </a:moveTo>
                <a:cubicBezTo>
                  <a:pt x="1151000" y="1090950"/>
                  <a:pt x="1019279" y="1210049"/>
                  <a:pt x="849015" y="1265375"/>
                </a:cubicBezTo>
                <a:cubicBezTo>
                  <a:pt x="508489" y="1376019"/>
                  <a:pt x="142745" y="1189658"/>
                  <a:pt x="32101" y="849133"/>
                </a:cubicBezTo>
                <a:cubicBezTo>
                  <a:pt x="-78542" y="508607"/>
                  <a:pt x="107813" y="142863"/>
                  <a:pt x="448339" y="32219"/>
                </a:cubicBezTo>
                <a:cubicBezTo>
                  <a:pt x="618601" y="-23102"/>
                  <a:pt x="795169" y="-4174"/>
                  <a:pt x="943001" y="71149"/>
                </a:cubicBezTo>
                <a:lnTo>
                  <a:pt x="1520649" y="365470"/>
                </a:lnTo>
                <a:lnTo>
                  <a:pt x="1226399" y="942982"/>
                </a:lnTo>
                <a:cubicBezTo>
                  <a:pt x="1226372" y="943026"/>
                  <a:pt x="1226345" y="943071"/>
                  <a:pt x="1226331" y="943114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46" name="Free-form: Shape 3445">
            <a:extLst>
              <a:ext uri="{FF2B5EF4-FFF2-40B4-BE49-F238E27FC236}">
                <a16:creationId xmlns:a16="http://schemas.microsoft.com/office/drawing/2014/main" id="{5167363F-5FA8-DB5B-8582-05921E084D6B}"/>
              </a:ext>
            </a:extLst>
          </p:cNvPr>
          <p:cNvSpPr/>
          <p:nvPr/>
        </p:nvSpPr>
        <p:spPr>
          <a:xfrm>
            <a:off x="5592291" y="4391457"/>
            <a:ext cx="1296611" cy="1565145"/>
          </a:xfrm>
          <a:custGeom>
            <a:avLst/>
            <a:gdLst>
              <a:gd name="connsiteX0" fmla="*/ 1107062 w 1296611"/>
              <a:gd name="connsiteY0" fmla="*/ 458813 h 1565145"/>
              <a:gd name="connsiteX1" fmla="*/ 1296951 w 1296611"/>
              <a:gd name="connsiteY1" fmla="*/ 917238 h 1565145"/>
              <a:gd name="connsiteX2" fmla="*/ 648645 w 1296611"/>
              <a:gd name="connsiteY2" fmla="*/ 1565537 h 1565145"/>
              <a:gd name="connsiteX3" fmla="*/ 339 w 1296611"/>
              <a:gd name="connsiteY3" fmla="*/ 917238 h 1565145"/>
              <a:gd name="connsiteX4" fmla="*/ 190224 w 1296611"/>
              <a:gd name="connsiteY4" fmla="*/ 458817 h 1565145"/>
              <a:gd name="connsiteX5" fmla="*/ 648641 w 1296611"/>
              <a:gd name="connsiteY5" fmla="*/ 391 h 1565145"/>
              <a:gd name="connsiteX6" fmla="*/ 1106958 w 1296611"/>
              <a:gd name="connsiteY6" fmla="*/ 458707 h 1565145"/>
              <a:gd name="connsiteX7" fmla="*/ 1107062 w 1296611"/>
              <a:gd name="connsiteY7" fmla="*/ 458813 h 1565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11" h="1565145">
                <a:moveTo>
                  <a:pt x="1107062" y="458813"/>
                </a:moveTo>
                <a:cubicBezTo>
                  <a:pt x="1224381" y="576133"/>
                  <a:pt x="1296951" y="738212"/>
                  <a:pt x="1296951" y="917238"/>
                </a:cubicBezTo>
                <a:cubicBezTo>
                  <a:pt x="1296951" y="1275285"/>
                  <a:pt x="1006695" y="1565537"/>
                  <a:pt x="648645" y="1565537"/>
                </a:cubicBezTo>
                <a:cubicBezTo>
                  <a:pt x="290595" y="1565537"/>
                  <a:pt x="339" y="1275285"/>
                  <a:pt x="339" y="917238"/>
                </a:cubicBezTo>
                <a:cubicBezTo>
                  <a:pt x="339" y="738214"/>
                  <a:pt x="72903" y="576137"/>
                  <a:pt x="190224" y="458817"/>
                </a:cubicBezTo>
                <a:lnTo>
                  <a:pt x="648641" y="391"/>
                </a:lnTo>
                <a:lnTo>
                  <a:pt x="1106958" y="458707"/>
                </a:lnTo>
                <a:cubicBezTo>
                  <a:pt x="1106992" y="458742"/>
                  <a:pt x="1107027" y="458778"/>
                  <a:pt x="1107062" y="458813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47" name="Free-form: Shape 3446">
            <a:extLst>
              <a:ext uri="{FF2B5EF4-FFF2-40B4-BE49-F238E27FC236}">
                <a16:creationId xmlns:a16="http://schemas.microsoft.com/office/drawing/2014/main" id="{CEF51F7C-A09D-E050-8A26-86B9A7872933}"/>
              </a:ext>
            </a:extLst>
          </p:cNvPr>
          <p:cNvSpPr/>
          <p:nvPr/>
        </p:nvSpPr>
        <p:spPr>
          <a:xfrm>
            <a:off x="7332357" y="3356679"/>
            <a:ext cx="1520456" cy="1296966"/>
          </a:xfrm>
          <a:custGeom>
            <a:avLst/>
            <a:gdLst>
              <a:gd name="connsiteX0" fmla="*/ 578112 w 1520456"/>
              <a:gd name="connsiteY0" fmla="*/ 71153 h 1296966"/>
              <a:gd name="connsiteX1" fmla="*/ 1072779 w 1520456"/>
              <a:gd name="connsiteY1" fmla="*/ 32220 h 1296966"/>
              <a:gd name="connsiteX2" fmla="*/ 1489019 w 1520456"/>
              <a:gd name="connsiteY2" fmla="*/ 849134 h 1296966"/>
              <a:gd name="connsiteX3" fmla="*/ 672105 w 1520456"/>
              <a:gd name="connsiteY3" fmla="*/ 1265376 h 1296966"/>
              <a:gd name="connsiteX4" fmla="*/ 294797 w 1520456"/>
              <a:gd name="connsiteY4" fmla="*/ 943121 h 1296966"/>
              <a:gd name="connsiteX5" fmla="*/ 468 w 1520456"/>
              <a:gd name="connsiteY5" fmla="*/ 365479 h 1296966"/>
              <a:gd name="connsiteX6" fmla="*/ 577980 w 1520456"/>
              <a:gd name="connsiteY6" fmla="*/ 71221 h 1296966"/>
              <a:gd name="connsiteX7" fmla="*/ 578112 w 1520456"/>
              <a:gd name="connsiteY7" fmla="*/ 71153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6" h="1296966">
                <a:moveTo>
                  <a:pt x="578112" y="71153"/>
                </a:moveTo>
                <a:cubicBezTo>
                  <a:pt x="725946" y="-4173"/>
                  <a:pt x="902515" y="-23102"/>
                  <a:pt x="1072779" y="32220"/>
                </a:cubicBezTo>
                <a:cubicBezTo>
                  <a:pt x="1413302" y="142864"/>
                  <a:pt x="1599663" y="508609"/>
                  <a:pt x="1489019" y="849134"/>
                </a:cubicBezTo>
                <a:cubicBezTo>
                  <a:pt x="1378375" y="1189659"/>
                  <a:pt x="1012630" y="1376020"/>
                  <a:pt x="672105" y="1265376"/>
                </a:cubicBezTo>
                <a:cubicBezTo>
                  <a:pt x="501842" y="1210050"/>
                  <a:pt x="370121" y="1090953"/>
                  <a:pt x="294797" y="943121"/>
                </a:cubicBezTo>
                <a:lnTo>
                  <a:pt x="468" y="365479"/>
                </a:lnTo>
                <a:lnTo>
                  <a:pt x="577980" y="71221"/>
                </a:lnTo>
                <a:cubicBezTo>
                  <a:pt x="578025" y="71199"/>
                  <a:pt x="578068" y="71176"/>
                  <a:pt x="578112" y="71153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48" name="Free-form: Shape 3447">
            <a:extLst>
              <a:ext uri="{FF2B5EF4-FFF2-40B4-BE49-F238E27FC236}">
                <a16:creationId xmlns:a16="http://schemas.microsoft.com/office/drawing/2014/main" id="{EAFB7EC3-011B-CFC7-C650-58E0EC70D02F}"/>
              </a:ext>
            </a:extLst>
          </p:cNvPr>
          <p:cNvSpPr/>
          <p:nvPr/>
        </p:nvSpPr>
        <p:spPr>
          <a:xfrm>
            <a:off x="6790711" y="1065472"/>
            <a:ext cx="1296703" cy="1390102"/>
          </a:xfrm>
          <a:custGeom>
            <a:avLst/>
            <a:gdLst>
              <a:gd name="connsiteX0" fmla="*/ 8456 w 1296703"/>
              <a:gd name="connsiteY0" fmla="*/ 749919 h 1390102"/>
              <a:gd name="connsiteX1" fmla="*/ 124289 w 1296703"/>
              <a:gd name="connsiteY1" fmla="*/ 267432 h 1390102"/>
              <a:gd name="connsiteX2" fmla="*/ 1029845 w 1296703"/>
              <a:gd name="connsiteY2" fmla="*/ 124007 h 1390102"/>
              <a:gd name="connsiteX3" fmla="*/ 1173270 w 1296703"/>
              <a:gd name="connsiteY3" fmla="*/ 1029562 h 1390102"/>
              <a:gd name="connsiteX4" fmla="*/ 750198 w 1296703"/>
              <a:gd name="connsiteY4" fmla="*/ 1288815 h 1390102"/>
              <a:gd name="connsiteX5" fmla="*/ 109874 w 1296703"/>
              <a:gd name="connsiteY5" fmla="*/ 1390248 h 1390102"/>
              <a:gd name="connsiteX6" fmla="*/ 8479 w 1296703"/>
              <a:gd name="connsiteY6" fmla="*/ 750066 h 1390102"/>
              <a:gd name="connsiteX7" fmla="*/ 8456 w 1296703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703" h="1390102">
                <a:moveTo>
                  <a:pt x="8456" y="749919"/>
                </a:moveTo>
                <a:cubicBezTo>
                  <a:pt x="-17500" y="586045"/>
                  <a:pt x="19060" y="412268"/>
                  <a:pt x="124289" y="267432"/>
                </a:cubicBezTo>
                <a:cubicBezTo>
                  <a:pt x="334746" y="-22236"/>
                  <a:pt x="740176" y="-86449"/>
                  <a:pt x="1029845" y="124007"/>
                </a:cubicBezTo>
                <a:cubicBezTo>
                  <a:pt x="1319514" y="334463"/>
                  <a:pt x="1383724" y="739893"/>
                  <a:pt x="1173270" y="1029562"/>
                </a:cubicBezTo>
                <a:cubicBezTo>
                  <a:pt x="1068042" y="1174396"/>
                  <a:pt x="914071" y="1262870"/>
                  <a:pt x="750198" y="1288815"/>
                </a:cubicBezTo>
                <a:lnTo>
                  <a:pt x="109874" y="1390248"/>
                </a:lnTo>
                <a:lnTo>
                  <a:pt x="8479" y="750066"/>
                </a:lnTo>
                <a:cubicBezTo>
                  <a:pt x="8472" y="750018"/>
                  <a:pt x="8464" y="749969"/>
                  <a:pt x="8456" y="749919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49" name="Free-form: Shape 3448">
            <a:extLst>
              <a:ext uri="{FF2B5EF4-FFF2-40B4-BE49-F238E27FC236}">
                <a16:creationId xmlns:a16="http://schemas.microsoft.com/office/drawing/2014/main" id="{2CA187AF-1DE5-73C6-6B25-DC8979217D6A}"/>
              </a:ext>
            </a:extLst>
          </p:cNvPr>
          <p:cNvSpPr/>
          <p:nvPr/>
        </p:nvSpPr>
        <p:spPr>
          <a:xfrm>
            <a:off x="4714377" y="1440652"/>
            <a:ext cx="621293" cy="594280"/>
          </a:xfrm>
          <a:custGeom>
            <a:avLst/>
            <a:gdLst>
              <a:gd name="connsiteX0" fmla="*/ 310920 w 621293"/>
              <a:gd name="connsiteY0" fmla="*/ 171 h 594280"/>
              <a:gd name="connsiteX1" fmla="*/ 273 w 621293"/>
              <a:gd name="connsiteY1" fmla="*/ 256792 h 594280"/>
              <a:gd name="connsiteX2" fmla="*/ 92116 w 621293"/>
              <a:gd name="connsiteY2" fmla="*/ 438885 h 594280"/>
              <a:gd name="connsiteX3" fmla="*/ 27286 w 621293"/>
              <a:gd name="connsiteY3" fmla="*/ 594451 h 594280"/>
              <a:gd name="connsiteX4" fmla="*/ 199411 w 621293"/>
              <a:gd name="connsiteY4" fmla="*/ 496098 h 594280"/>
              <a:gd name="connsiteX5" fmla="*/ 310920 w 621293"/>
              <a:gd name="connsiteY5" fmla="*/ 513413 h 594280"/>
              <a:gd name="connsiteX6" fmla="*/ 621566 w 621293"/>
              <a:gd name="connsiteY6" fmla="*/ 256792 h 594280"/>
              <a:gd name="connsiteX7" fmla="*/ 310920 w 621293"/>
              <a:gd name="connsiteY7" fmla="*/ 171 h 594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1293" h="594280">
                <a:moveTo>
                  <a:pt x="310920" y="171"/>
                </a:moveTo>
                <a:cubicBezTo>
                  <a:pt x="139362" y="171"/>
                  <a:pt x="273" y="115056"/>
                  <a:pt x="273" y="256792"/>
                </a:cubicBezTo>
                <a:cubicBezTo>
                  <a:pt x="1733" y="328266"/>
                  <a:pt x="35506" y="395227"/>
                  <a:pt x="92116" y="438885"/>
                </a:cubicBezTo>
                <a:lnTo>
                  <a:pt x="27286" y="594451"/>
                </a:lnTo>
                <a:lnTo>
                  <a:pt x="199411" y="496098"/>
                </a:lnTo>
                <a:cubicBezTo>
                  <a:pt x="235468" y="507574"/>
                  <a:pt x="273080" y="513415"/>
                  <a:pt x="310920" y="513413"/>
                </a:cubicBezTo>
                <a:cubicBezTo>
                  <a:pt x="482478" y="513413"/>
                  <a:pt x="621566" y="398528"/>
                  <a:pt x="621566" y="256792"/>
                </a:cubicBezTo>
                <a:cubicBezTo>
                  <a:pt x="621566" y="115056"/>
                  <a:pt x="482478" y="171"/>
                  <a:pt x="310920" y="171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50" name="Free-form: Shape 3449">
            <a:extLst>
              <a:ext uri="{FF2B5EF4-FFF2-40B4-BE49-F238E27FC236}">
                <a16:creationId xmlns:a16="http://schemas.microsoft.com/office/drawing/2014/main" id="{3DA47090-A487-15BE-9407-1A61633A45EF}"/>
              </a:ext>
            </a:extLst>
          </p:cNvPr>
          <p:cNvSpPr/>
          <p:nvPr/>
        </p:nvSpPr>
        <p:spPr>
          <a:xfrm>
            <a:off x="7163136" y="1434655"/>
            <a:ext cx="609677" cy="603059"/>
          </a:xfrm>
          <a:custGeom>
            <a:avLst/>
            <a:gdLst>
              <a:gd name="connsiteX0" fmla="*/ 366423 w 609677"/>
              <a:gd name="connsiteY0" fmla="*/ 163247 h 603059"/>
              <a:gd name="connsiteX1" fmla="*/ 244865 w 609677"/>
              <a:gd name="connsiteY1" fmla="*/ 163247 h 603059"/>
              <a:gd name="connsiteX2" fmla="*/ 244865 w 609677"/>
              <a:gd name="connsiteY2" fmla="*/ 95715 h 603059"/>
              <a:gd name="connsiteX3" fmla="*/ 201645 w 609677"/>
              <a:gd name="connsiteY3" fmla="*/ 90313 h 603059"/>
              <a:gd name="connsiteX4" fmla="*/ 163827 w 609677"/>
              <a:gd name="connsiteY4" fmla="*/ 111923 h 603059"/>
              <a:gd name="connsiteX5" fmla="*/ 369124 w 609677"/>
              <a:gd name="connsiteY5" fmla="*/ 93014 h 603059"/>
              <a:gd name="connsiteX6" fmla="*/ 412344 w 609677"/>
              <a:gd name="connsiteY6" fmla="*/ 87611 h 603059"/>
              <a:gd name="connsiteX7" fmla="*/ 450162 w 609677"/>
              <a:gd name="connsiteY7" fmla="*/ 109221 h 603059"/>
              <a:gd name="connsiteX8" fmla="*/ 502081 w 609677"/>
              <a:gd name="connsiteY8" fmla="*/ 354038 h 603059"/>
              <a:gd name="connsiteX9" fmla="*/ 380523 w 609677"/>
              <a:gd name="connsiteY9" fmla="*/ 408063 h 603059"/>
              <a:gd name="connsiteX10" fmla="*/ 367017 w 609677"/>
              <a:gd name="connsiteY10" fmla="*/ 475595 h 603059"/>
              <a:gd name="connsiteX11" fmla="*/ 434549 w 609677"/>
              <a:gd name="connsiteY11" fmla="*/ 583646 h 603059"/>
              <a:gd name="connsiteX12" fmla="*/ 610132 w 609677"/>
              <a:gd name="connsiteY12" fmla="*/ 302714 h 603059"/>
              <a:gd name="connsiteX13" fmla="*/ 304888 w 609677"/>
              <a:gd name="connsiteY13" fmla="*/ 171 h 603059"/>
              <a:gd name="connsiteX14" fmla="*/ 454 w 609677"/>
              <a:gd name="connsiteY14" fmla="*/ 305361 h 603059"/>
              <a:gd name="connsiteX15" fmla="*/ 4830 w 609677"/>
              <a:gd name="connsiteY15" fmla="*/ 357334 h 603059"/>
              <a:gd name="connsiteX16" fmla="*/ 174902 w 609677"/>
              <a:gd name="connsiteY16" fmla="*/ 370570 h 603059"/>
              <a:gd name="connsiteX17" fmla="*/ 4992 w 609677"/>
              <a:gd name="connsiteY17" fmla="*/ 416248 h 603059"/>
              <a:gd name="connsiteX18" fmla="*/ 135491 w 609677"/>
              <a:gd name="connsiteY18" fmla="*/ 603231 h 603059"/>
              <a:gd name="connsiteX19" fmla="*/ 266313 w 609677"/>
              <a:gd name="connsiteY19" fmla="*/ 558254 h 603059"/>
              <a:gd name="connsiteX20" fmla="*/ 361722 w 609677"/>
              <a:gd name="connsiteY20" fmla="*/ 349068 h 603059"/>
              <a:gd name="connsiteX21" fmla="*/ 276362 w 609677"/>
              <a:gd name="connsiteY21" fmla="*/ 226808 h 603059"/>
              <a:gd name="connsiteX22" fmla="*/ 174902 w 609677"/>
              <a:gd name="connsiteY22" fmla="*/ 370543 h 603059"/>
              <a:gd name="connsiteX23" fmla="*/ 270879 w 609677"/>
              <a:gd name="connsiteY23" fmla="*/ 508038 h 603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09677" h="603059">
                <a:moveTo>
                  <a:pt x="366423" y="163247"/>
                </a:moveTo>
                <a:cubicBezTo>
                  <a:pt x="334007" y="195662"/>
                  <a:pt x="279982" y="195662"/>
                  <a:pt x="244865" y="163247"/>
                </a:cubicBezTo>
                <a:moveTo>
                  <a:pt x="244865" y="95715"/>
                </a:moveTo>
                <a:cubicBezTo>
                  <a:pt x="234060" y="90313"/>
                  <a:pt x="217853" y="87611"/>
                  <a:pt x="201645" y="90313"/>
                </a:cubicBezTo>
                <a:cubicBezTo>
                  <a:pt x="185437" y="93014"/>
                  <a:pt x="171931" y="101118"/>
                  <a:pt x="163827" y="111923"/>
                </a:cubicBezTo>
                <a:moveTo>
                  <a:pt x="369124" y="93014"/>
                </a:moveTo>
                <a:cubicBezTo>
                  <a:pt x="379929" y="87611"/>
                  <a:pt x="396137" y="84910"/>
                  <a:pt x="412344" y="87611"/>
                </a:cubicBezTo>
                <a:cubicBezTo>
                  <a:pt x="428552" y="90313"/>
                  <a:pt x="442058" y="98416"/>
                  <a:pt x="450162" y="109221"/>
                </a:cubicBezTo>
                <a:moveTo>
                  <a:pt x="502081" y="354038"/>
                </a:moveTo>
                <a:cubicBezTo>
                  <a:pt x="488574" y="394557"/>
                  <a:pt x="415640" y="399960"/>
                  <a:pt x="380523" y="408063"/>
                </a:cubicBezTo>
                <a:cubicBezTo>
                  <a:pt x="345407" y="416167"/>
                  <a:pt x="329199" y="462089"/>
                  <a:pt x="367017" y="475595"/>
                </a:cubicBezTo>
                <a:cubicBezTo>
                  <a:pt x="279550" y="475595"/>
                  <a:pt x="322311" y="631729"/>
                  <a:pt x="434549" y="583646"/>
                </a:cubicBezTo>
                <a:cubicBezTo>
                  <a:pt x="556106" y="529621"/>
                  <a:pt x="610132" y="418869"/>
                  <a:pt x="610132" y="302714"/>
                </a:cubicBezTo>
                <a:cubicBezTo>
                  <a:pt x="610132" y="135235"/>
                  <a:pt x="475068" y="171"/>
                  <a:pt x="304888" y="171"/>
                </a:cubicBezTo>
                <a:cubicBezTo>
                  <a:pt x="136328" y="171"/>
                  <a:pt x="454" y="136801"/>
                  <a:pt x="454" y="305361"/>
                </a:cubicBezTo>
                <a:cubicBezTo>
                  <a:pt x="454" y="323081"/>
                  <a:pt x="1940" y="340451"/>
                  <a:pt x="4830" y="357334"/>
                </a:cubicBezTo>
                <a:moveTo>
                  <a:pt x="174902" y="370570"/>
                </a:moveTo>
                <a:cubicBezTo>
                  <a:pt x="140758" y="367112"/>
                  <a:pt x="50211" y="378052"/>
                  <a:pt x="4992" y="416248"/>
                </a:cubicBezTo>
                <a:lnTo>
                  <a:pt x="135491" y="603231"/>
                </a:lnTo>
                <a:cubicBezTo>
                  <a:pt x="168230" y="575597"/>
                  <a:pt x="224660" y="562225"/>
                  <a:pt x="266313" y="558254"/>
                </a:cubicBezTo>
                <a:moveTo>
                  <a:pt x="361722" y="349068"/>
                </a:moveTo>
                <a:lnTo>
                  <a:pt x="276362" y="226808"/>
                </a:lnTo>
                <a:cubicBezTo>
                  <a:pt x="224930" y="256090"/>
                  <a:pt x="183438" y="337290"/>
                  <a:pt x="174902" y="370543"/>
                </a:cubicBezTo>
                <a:lnTo>
                  <a:pt x="270879" y="508038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51" name="Free-form: Shape 3450">
            <a:extLst>
              <a:ext uri="{FF2B5EF4-FFF2-40B4-BE49-F238E27FC236}">
                <a16:creationId xmlns:a16="http://schemas.microsoft.com/office/drawing/2014/main" id="{2374F2EB-300D-201B-29AF-9513EF2A9909}"/>
              </a:ext>
            </a:extLst>
          </p:cNvPr>
          <p:cNvSpPr/>
          <p:nvPr/>
        </p:nvSpPr>
        <p:spPr>
          <a:xfrm>
            <a:off x="5646316" y="2823706"/>
            <a:ext cx="1215573" cy="1069703"/>
          </a:xfrm>
          <a:custGeom>
            <a:avLst/>
            <a:gdLst>
              <a:gd name="connsiteX0" fmla="*/ 605426 w 1215573"/>
              <a:gd name="connsiteY0" fmla="*/ 459482 h 1069703"/>
              <a:gd name="connsiteX1" fmla="*/ 340 w 1215573"/>
              <a:gd name="connsiteY1" fmla="*/ 232575 h 1069703"/>
              <a:gd name="connsiteX2" fmla="*/ 605426 w 1215573"/>
              <a:gd name="connsiteY2" fmla="*/ 267 h 1069703"/>
              <a:gd name="connsiteX3" fmla="*/ 1215914 w 1215573"/>
              <a:gd name="connsiteY3" fmla="*/ 232575 h 1069703"/>
              <a:gd name="connsiteX4" fmla="*/ 605426 w 1215573"/>
              <a:gd name="connsiteY4" fmla="*/ 459482 h 1069703"/>
              <a:gd name="connsiteX5" fmla="*/ 972799 w 1215573"/>
              <a:gd name="connsiteY5" fmla="*/ 324420 h 1069703"/>
              <a:gd name="connsiteX6" fmla="*/ 972799 w 1215573"/>
              <a:gd name="connsiteY6" fmla="*/ 616156 h 1069703"/>
              <a:gd name="connsiteX7" fmla="*/ 243455 w 1215573"/>
              <a:gd name="connsiteY7" fmla="*/ 616156 h 1069703"/>
              <a:gd name="connsiteX8" fmla="*/ 243455 w 1215573"/>
              <a:gd name="connsiteY8" fmla="*/ 324420 h 1069703"/>
              <a:gd name="connsiteX9" fmla="*/ 97586 w 1215573"/>
              <a:gd name="connsiteY9" fmla="*/ 270394 h 1069703"/>
              <a:gd name="connsiteX10" fmla="*/ 97586 w 1215573"/>
              <a:gd name="connsiteY10" fmla="*/ 767428 h 1069703"/>
              <a:gd name="connsiteX11" fmla="*/ 194832 w 1215573"/>
              <a:gd name="connsiteY11" fmla="*/ 864674 h 1069703"/>
              <a:gd name="connsiteX12" fmla="*/ 97586 w 1215573"/>
              <a:gd name="connsiteY12" fmla="*/ 767428 h 1069703"/>
              <a:gd name="connsiteX13" fmla="*/ 340 w 1215573"/>
              <a:gd name="connsiteY13" fmla="*/ 864674 h 1069703"/>
              <a:gd name="connsiteX14" fmla="*/ 340 w 1215573"/>
              <a:gd name="connsiteY14" fmla="*/ 1069970 h 1069703"/>
              <a:gd name="connsiteX15" fmla="*/ 194832 w 1215573"/>
              <a:gd name="connsiteY15" fmla="*/ 1069970 h 1069703"/>
              <a:gd name="connsiteX16" fmla="*/ 194832 w 1215573"/>
              <a:gd name="connsiteY16" fmla="*/ 864674 h 10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5573" h="1069703">
                <a:moveTo>
                  <a:pt x="605426" y="459482"/>
                </a:moveTo>
                <a:lnTo>
                  <a:pt x="340" y="232575"/>
                </a:lnTo>
                <a:lnTo>
                  <a:pt x="605426" y="267"/>
                </a:lnTo>
                <a:lnTo>
                  <a:pt x="1215914" y="232575"/>
                </a:lnTo>
                <a:lnTo>
                  <a:pt x="605426" y="459482"/>
                </a:lnTo>
                <a:close/>
                <a:moveTo>
                  <a:pt x="972799" y="324420"/>
                </a:moveTo>
                <a:lnTo>
                  <a:pt x="972799" y="616156"/>
                </a:lnTo>
                <a:cubicBezTo>
                  <a:pt x="729684" y="767428"/>
                  <a:pt x="486569" y="767428"/>
                  <a:pt x="243455" y="616156"/>
                </a:cubicBezTo>
                <a:lnTo>
                  <a:pt x="243455" y="324420"/>
                </a:lnTo>
                <a:moveTo>
                  <a:pt x="97586" y="270394"/>
                </a:moveTo>
                <a:lnTo>
                  <a:pt x="97586" y="767428"/>
                </a:lnTo>
                <a:moveTo>
                  <a:pt x="194832" y="864674"/>
                </a:moveTo>
                <a:cubicBezTo>
                  <a:pt x="194832" y="810648"/>
                  <a:pt x="151611" y="767428"/>
                  <a:pt x="97586" y="767428"/>
                </a:cubicBezTo>
                <a:cubicBezTo>
                  <a:pt x="43560" y="767428"/>
                  <a:pt x="340" y="810648"/>
                  <a:pt x="340" y="864674"/>
                </a:cubicBezTo>
                <a:lnTo>
                  <a:pt x="340" y="1069970"/>
                </a:lnTo>
                <a:lnTo>
                  <a:pt x="194832" y="1069970"/>
                </a:lnTo>
                <a:lnTo>
                  <a:pt x="194832" y="864674"/>
                </a:ln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52" name="Free-form: Shape 3451">
            <a:extLst>
              <a:ext uri="{FF2B5EF4-FFF2-40B4-BE49-F238E27FC236}">
                <a16:creationId xmlns:a16="http://schemas.microsoft.com/office/drawing/2014/main" id="{66BE9EA1-AB98-DC51-09C3-8628F131282B}"/>
              </a:ext>
            </a:extLst>
          </p:cNvPr>
          <p:cNvSpPr/>
          <p:nvPr/>
        </p:nvSpPr>
        <p:spPr>
          <a:xfrm>
            <a:off x="3998647" y="3696216"/>
            <a:ext cx="594280" cy="621293"/>
          </a:xfrm>
          <a:custGeom>
            <a:avLst/>
            <a:gdLst>
              <a:gd name="connsiteX0" fmla="*/ 27232 w 594280"/>
              <a:gd name="connsiteY0" fmla="*/ 54364 h 621293"/>
              <a:gd name="connsiteX1" fmla="*/ 567487 w 594280"/>
              <a:gd name="connsiteY1" fmla="*/ 54364 h 621293"/>
              <a:gd name="connsiteX2" fmla="*/ 594499 w 594280"/>
              <a:gd name="connsiteY2" fmla="*/ 81377 h 621293"/>
              <a:gd name="connsiteX3" fmla="*/ 594499 w 594280"/>
              <a:gd name="connsiteY3" fmla="*/ 459556 h 621293"/>
              <a:gd name="connsiteX4" fmla="*/ 567487 w 594280"/>
              <a:gd name="connsiteY4" fmla="*/ 486568 h 621293"/>
              <a:gd name="connsiteX5" fmla="*/ 27232 w 594280"/>
              <a:gd name="connsiteY5" fmla="*/ 486568 h 621293"/>
              <a:gd name="connsiteX6" fmla="*/ 219 w 594280"/>
              <a:gd name="connsiteY6" fmla="*/ 459556 h 621293"/>
              <a:gd name="connsiteX7" fmla="*/ 219 w 594280"/>
              <a:gd name="connsiteY7" fmla="*/ 81377 h 621293"/>
              <a:gd name="connsiteX8" fmla="*/ 27232 w 594280"/>
              <a:gd name="connsiteY8" fmla="*/ 54364 h 621293"/>
              <a:gd name="connsiteX9" fmla="*/ 67643 w 594280"/>
              <a:gd name="connsiteY9" fmla="*/ 297479 h 621293"/>
              <a:gd name="connsiteX10" fmla="*/ 118670 w 594280"/>
              <a:gd name="connsiteY10" fmla="*/ 246560 h 621293"/>
              <a:gd name="connsiteX11" fmla="*/ 137781 w 594280"/>
              <a:gd name="connsiteY11" fmla="*/ 238637 h 621293"/>
              <a:gd name="connsiteX12" fmla="*/ 156893 w 594280"/>
              <a:gd name="connsiteY12" fmla="*/ 246560 h 621293"/>
              <a:gd name="connsiteX13" fmla="*/ 188714 w 594280"/>
              <a:gd name="connsiteY13" fmla="*/ 278381 h 621293"/>
              <a:gd name="connsiteX14" fmla="*/ 226910 w 594280"/>
              <a:gd name="connsiteY14" fmla="*/ 278381 h 621293"/>
              <a:gd name="connsiteX15" fmla="*/ 302546 w 594280"/>
              <a:gd name="connsiteY15" fmla="*/ 202746 h 621293"/>
              <a:gd name="connsiteX16" fmla="*/ 340742 w 594280"/>
              <a:gd name="connsiteY16" fmla="*/ 202746 h 621293"/>
              <a:gd name="connsiteX17" fmla="*/ 398846 w 594280"/>
              <a:gd name="connsiteY17" fmla="*/ 260850 h 621293"/>
              <a:gd name="connsiteX18" fmla="*/ 437042 w 594280"/>
              <a:gd name="connsiteY18" fmla="*/ 260850 h 621293"/>
              <a:gd name="connsiteX19" fmla="*/ 540366 w 594280"/>
              <a:gd name="connsiteY19" fmla="*/ 157418 h 621293"/>
              <a:gd name="connsiteX20" fmla="*/ 459436 w 594280"/>
              <a:gd name="connsiteY20" fmla="*/ 351505 h 621293"/>
              <a:gd name="connsiteX21" fmla="*/ 540474 w 594280"/>
              <a:gd name="connsiteY21" fmla="*/ 351505 h 621293"/>
              <a:gd name="connsiteX22" fmla="*/ 540474 w 594280"/>
              <a:gd name="connsiteY22" fmla="*/ 405530 h 621293"/>
              <a:gd name="connsiteX23" fmla="*/ 405410 w 594280"/>
              <a:gd name="connsiteY23" fmla="*/ 405530 h 621293"/>
              <a:gd name="connsiteX24" fmla="*/ 297359 w 594280"/>
              <a:gd name="connsiteY24" fmla="*/ 339 h 621293"/>
              <a:gd name="connsiteX25" fmla="*/ 297359 w 594280"/>
              <a:gd name="connsiteY25" fmla="*/ 54364 h 621293"/>
              <a:gd name="connsiteX26" fmla="*/ 297359 w 594280"/>
              <a:gd name="connsiteY26" fmla="*/ 486568 h 621293"/>
              <a:gd name="connsiteX27" fmla="*/ 297359 w 594280"/>
              <a:gd name="connsiteY27" fmla="*/ 554100 h 621293"/>
              <a:gd name="connsiteX28" fmla="*/ 297359 w 594280"/>
              <a:gd name="connsiteY28" fmla="*/ 554100 h 621293"/>
              <a:gd name="connsiteX29" fmla="*/ 202815 w 594280"/>
              <a:gd name="connsiteY29" fmla="*/ 621632 h 621293"/>
              <a:gd name="connsiteX30" fmla="*/ 297359 w 594280"/>
              <a:gd name="connsiteY30" fmla="*/ 554100 h 621293"/>
              <a:gd name="connsiteX31" fmla="*/ 391904 w 594280"/>
              <a:gd name="connsiteY31" fmla="*/ 621632 h 62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94280" h="621293">
                <a:moveTo>
                  <a:pt x="27232" y="54364"/>
                </a:moveTo>
                <a:lnTo>
                  <a:pt x="567487" y="54364"/>
                </a:lnTo>
                <a:cubicBezTo>
                  <a:pt x="567487" y="54364"/>
                  <a:pt x="594499" y="54364"/>
                  <a:pt x="594499" y="81377"/>
                </a:cubicBezTo>
                <a:lnTo>
                  <a:pt x="594499" y="459556"/>
                </a:lnTo>
                <a:cubicBezTo>
                  <a:pt x="594499" y="459556"/>
                  <a:pt x="594499" y="486568"/>
                  <a:pt x="567487" y="486568"/>
                </a:cubicBezTo>
                <a:lnTo>
                  <a:pt x="27232" y="486568"/>
                </a:lnTo>
                <a:cubicBezTo>
                  <a:pt x="27232" y="486568"/>
                  <a:pt x="219" y="486568"/>
                  <a:pt x="219" y="459556"/>
                </a:cubicBezTo>
                <a:lnTo>
                  <a:pt x="219" y="81377"/>
                </a:lnTo>
                <a:cubicBezTo>
                  <a:pt x="219" y="81377"/>
                  <a:pt x="219" y="54364"/>
                  <a:pt x="27232" y="54364"/>
                </a:cubicBezTo>
                <a:moveTo>
                  <a:pt x="67643" y="297479"/>
                </a:moveTo>
                <a:lnTo>
                  <a:pt x="118670" y="246560"/>
                </a:lnTo>
                <a:cubicBezTo>
                  <a:pt x="123736" y="241487"/>
                  <a:pt x="130612" y="238637"/>
                  <a:pt x="137781" y="238637"/>
                </a:cubicBezTo>
                <a:cubicBezTo>
                  <a:pt x="144951" y="238637"/>
                  <a:pt x="151827" y="241487"/>
                  <a:pt x="156893" y="246560"/>
                </a:cubicBezTo>
                <a:lnTo>
                  <a:pt x="188714" y="278381"/>
                </a:lnTo>
                <a:cubicBezTo>
                  <a:pt x="199262" y="288927"/>
                  <a:pt x="216361" y="288927"/>
                  <a:pt x="226910" y="278381"/>
                </a:cubicBezTo>
                <a:lnTo>
                  <a:pt x="302546" y="202746"/>
                </a:lnTo>
                <a:cubicBezTo>
                  <a:pt x="313094" y="192200"/>
                  <a:pt x="330193" y="192200"/>
                  <a:pt x="340742" y="202746"/>
                </a:cubicBezTo>
                <a:lnTo>
                  <a:pt x="398846" y="260850"/>
                </a:lnTo>
                <a:cubicBezTo>
                  <a:pt x="409395" y="271396"/>
                  <a:pt x="426494" y="271396"/>
                  <a:pt x="437042" y="260850"/>
                </a:cubicBezTo>
                <a:lnTo>
                  <a:pt x="540366" y="157418"/>
                </a:lnTo>
                <a:moveTo>
                  <a:pt x="459436" y="351505"/>
                </a:moveTo>
                <a:lnTo>
                  <a:pt x="540474" y="351505"/>
                </a:lnTo>
                <a:moveTo>
                  <a:pt x="540474" y="405530"/>
                </a:moveTo>
                <a:lnTo>
                  <a:pt x="405410" y="405530"/>
                </a:lnTo>
                <a:moveTo>
                  <a:pt x="297359" y="339"/>
                </a:moveTo>
                <a:lnTo>
                  <a:pt x="297359" y="54364"/>
                </a:lnTo>
                <a:moveTo>
                  <a:pt x="297359" y="486568"/>
                </a:moveTo>
                <a:lnTo>
                  <a:pt x="297359" y="554100"/>
                </a:lnTo>
                <a:moveTo>
                  <a:pt x="297359" y="554100"/>
                </a:moveTo>
                <a:lnTo>
                  <a:pt x="202815" y="621632"/>
                </a:lnTo>
                <a:moveTo>
                  <a:pt x="297359" y="554100"/>
                </a:moveTo>
                <a:lnTo>
                  <a:pt x="391904" y="621632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53" name="Free-form: Shape 3452">
            <a:extLst>
              <a:ext uri="{FF2B5EF4-FFF2-40B4-BE49-F238E27FC236}">
                <a16:creationId xmlns:a16="http://schemas.microsoft.com/office/drawing/2014/main" id="{70020B5E-A7F6-D11C-E0AB-AABEE0E41125}"/>
              </a:ext>
            </a:extLst>
          </p:cNvPr>
          <p:cNvSpPr/>
          <p:nvPr/>
        </p:nvSpPr>
        <p:spPr>
          <a:xfrm>
            <a:off x="7881621" y="3696216"/>
            <a:ext cx="607786" cy="621293"/>
          </a:xfrm>
          <a:custGeom>
            <a:avLst/>
            <a:gdLst>
              <a:gd name="connsiteX0" fmla="*/ 95052 w 607786"/>
              <a:gd name="connsiteY0" fmla="*/ 621632 h 621293"/>
              <a:gd name="connsiteX1" fmla="*/ 324660 w 607786"/>
              <a:gd name="connsiteY1" fmla="*/ 256960 h 621293"/>
              <a:gd name="connsiteX2" fmla="*/ 351673 w 607786"/>
              <a:gd name="connsiteY2" fmla="*/ 243613 h 621293"/>
              <a:gd name="connsiteX3" fmla="*/ 378685 w 607786"/>
              <a:gd name="connsiteY3" fmla="*/ 256960 h 621293"/>
              <a:gd name="connsiteX4" fmla="*/ 608294 w 607786"/>
              <a:gd name="connsiteY4" fmla="*/ 621632 h 621293"/>
              <a:gd name="connsiteX5" fmla="*/ 95052 w 607786"/>
              <a:gd name="connsiteY5" fmla="*/ 621632 h 621293"/>
              <a:gd name="connsiteX6" fmla="*/ 507 w 607786"/>
              <a:gd name="connsiteY6" fmla="*/ 621632 h 621293"/>
              <a:gd name="connsiteX7" fmla="*/ 95052 w 607786"/>
              <a:gd name="connsiteY7" fmla="*/ 473062 h 621293"/>
              <a:gd name="connsiteX8" fmla="*/ 122064 w 607786"/>
              <a:gd name="connsiteY8" fmla="*/ 459556 h 621293"/>
              <a:gd name="connsiteX9" fmla="*/ 149077 w 607786"/>
              <a:gd name="connsiteY9" fmla="*/ 473062 h 621293"/>
              <a:gd name="connsiteX10" fmla="*/ 166635 w 607786"/>
              <a:gd name="connsiteY10" fmla="*/ 508179 h 621293"/>
              <a:gd name="connsiteX11" fmla="*/ 215393 w 607786"/>
              <a:gd name="connsiteY11" fmla="*/ 430490 h 621293"/>
              <a:gd name="connsiteX12" fmla="*/ 278684 w 607786"/>
              <a:gd name="connsiteY12" fmla="*/ 484029 h 621293"/>
              <a:gd name="connsiteX13" fmla="*/ 315233 w 607786"/>
              <a:gd name="connsiteY13" fmla="*/ 482490 h 621293"/>
              <a:gd name="connsiteX14" fmla="*/ 332575 w 607786"/>
              <a:gd name="connsiteY14" fmla="*/ 465147 h 621293"/>
              <a:gd name="connsiteX15" fmla="*/ 370771 w 607786"/>
              <a:gd name="connsiteY15" fmla="*/ 465147 h 621293"/>
              <a:gd name="connsiteX16" fmla="*/ 388113 w 607786"/>
              <a:gd name="connsiteY16" fmla="*/ 482490 h 621293"/>
              <a:gd name="connsiteX17" fmla="*/ 424661 w 607786"/>
              <a:gd name="connsiteY17" fmla="*/ 484029 h 621293"/>
              <a:gd name="connsiteX18" fmla="*/ 486791 w 607786"/>
              <a:gd name="connsiteY18" fmla="*/ 431543 h 621293"/>
              <a:gd name="connsiteX19" fmla="*/ 351673 w 607786"/>
              <a:gd name="connsiteY19" fmla="*/ 243454 h 621293"/>
              <a:gd name="connsiteX20" fmla="*/ 351673 w 607786"/>
              <a:gd name="connsiteY20" fmla="*/ 339 h 621293"/>
              <a:gd name="connsiteX21" fmla="*/ 351673 w 607786"/>
              <a:gd name="connsiteY21" fmla="*/ 339 h 621293"/>
              <a:gd name="connsiteX22" fmla="*/ 539681 w 607786"/>
              <a:gd name="connsiteY22" fmla="*/ 339 h 621293"/>
              <a:gd name="connsiteX23" fmla="*/ 551837 w 607786"/>
              <a:gd name="connsiteY23" fmla="*/ 7998 h 621293"/>
              <a:gd name="connsiteX24" fmla="*/ 550216 w 607786"/>
              <a:gd name="connsiteY24" fmla="*/ 22273 h 621293"/>
              <a:gd name="connsiteX25" fmla="*/ 520502 w 607786"/>
              <a:gd name="connsiteY25" fmla="*/ 59443 h 621293"/>
              <a:gd name="connsiteX26" fmla="*/ 520502 w 607786"/>
              <a:gd name="connsiteY26" fmla="*/ 76299 h 621293"/>
              <a:gd name="connsiteX27" fmla="*/ 550216 w 607786"/>
              <a:gd name="connsiteY27" fmla="*/ 113468 h 621293"/>
              <a:gd name="connsiteX28" fmla="*/ 551837 w 607786"/>
              <a:gd name="connsiteY28" fmla="*/ 127743 h 621293"/>
              <a:gd name="connsiteX29" fmla="*/ 539681 w 607786"/>
              <a:gd name="connsiteY29" fmla="*/ 135403 h 621293"/>
              <a:gd name="connsiteX30" fmla="*/ 351673 w 607786"/>
              <a:gd name="connsiteY30" fmla="*/ 135403 h 62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7786" h="621293">
                <a:moveTo>
                  <a:pt x="95052" y="621632"/>
                </a:moveTo>
                <a:lnTo>
                  <a:pt x="324660" y="256960"/>
                </a:lnTo>
                <a:cubicBezTo>
                  <a:pt x="331094" y="248547"/>
                  <a:pt x="341081" y="243613"/>
                  <a:pt x="351673" y="243613"/>
                </a:cubicBezTo>
                <a:cubicBezTo>
                  <a:pt x="362264" y="243613"/>
                  <a:pt x="372251" y="248547"/>
                  <a:pt x="378685" y="256960"/>
                </a:cubicBezTo>
                <a:lnTo>
                  <a:pt x="608294" y="621632"/>
                </a:lnTo>
                <a:close/>
                <a:moveTo>
                  <a:pt x="95052" y="621632"/>
                </a:moveTo>
                <a:lnTo>
                  <a:pt x="507" y="621632"/>
                </a:lnTo>
                <a:lnTo>
                  <a:pt x="95052" y="473062"/>
                </a:lnTo>
                <a:cubicBezTo>
                  <a:pt x="101660" y="464842"/>
                  <a:pt x="111523" y="459911"/>
                  <a:pt x="122064" y="459556"/>
                </a:cubicBezTo>
                <a:cubicBezTo>
                  <a:pt x="132606" y="459911"/>
                  <a:pt x="142468" y="464842"/>
                  <a:pt x="149077" y="473062"/>
                </a:cubicBezTo>
                <a:lnTo>
                  <a:pt x="166635" y="508179"/>
                </a:lnTo>
                <a:moveTo>
                  <a:pt x="215393" y="430490"/>
                </a:moveTo>
                <a:lnTo>
                  <a:pt x="278684" y="484029"/>
                </a:lnTo>
                <a:cubicBezTo>
                  <a:pt x="289414" y="493097"/>
                  <a:pt x="305304" y="492429"/>
                  <a:pt x="315233" y="482490"/>
                </a:cubicBezTo>
                <a:lnTo>
                  <a:pt x="332575" y="465147"/>
                </a:lnTo>
                <a:cubicBezTo>
                  <a:pt x="343123" y="454602"/>
                  <a:pt x="360222" y="454602"/>
                  <a:pt x="370771" y="465147"/>
                </a:cubicBezTo>
                <a:lnTo>
                  <a:pt x="388113" y="482490"/>
                </a:lnTo>
                <a:cubicBezTo>
                  <a:pt x="398041" y="492429"/>
                  <a:pt x="413932" y="493097"/>
                  <a:pt x="424661" y="484029"/>
                </a:cubicBezTo>
                <a:lnTo>
                  <a:pt x="486791" y="431543"/>
                </a:lnTo>
                <a:moveTo>
                  <a:pt x="351673" y="243454"/>
                </a:moveTo>
                <a:lnTo>
                  <a:pt x="351673" y="339"/>
                </a:lnTo>
                <a:moveTo>
                  <a:pt x="351673" y="339"/>
                </a:moveTo>
                <a:lnTo>
                  <a:pt x="539681" y="339"/>
                </a:lnTo>
                <a:cubicBezTo>
                  <a:pt x="544868" y="346"/>
                  <a:pt x="549591" y="3323"/>
                  <a:pt x="551837" y="7998"/>
                </a:cubicBezTo>
                <a:cubicBezTo>
                  <a:pt x="554082" y="12673"/>
                  <a:pt x="553453" y="18220"/>
                  <a:pt x="550216" y="22273"/>
                </a:cubicBezTo>
                <a:lnTo>
                  <a:pt x="520502" y="59443"/>
                </a:lnTo>
                <a:cubicBezTo>
                  <a:pt x="516567" y="64373"/>
                  <a:pt x="516567" y="71369"/>
                  <a:pt x="520502" y="76299"/>
                </a:cubicBezTo>
                <a:lnTo>
                  <a:pt x="550216" y="113468"/>
                </a:lnTo>
                <a:cubicBezTo>
                  <a:pt x="553453" y="117522"/>
                  <a:pt x="554082" y="123069"/>
                  <a:pt x="551837" y="127743"/>
                </a:cubicBezTo>
                <a:cubicBezTo>
                  <a:pt x="549591" y="132419"/>
                  <a:pt x="544868" y="135396"/>
                  <a:pt x="539681" y="135403"/>
                </a:cubicBezTo>
                <a:lnTo>
                  <a:pt x="351673" y="135403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54" name="Free-form: Shape 3453">
            <a:extLst>
              <a:ext uri="{FF2B5EF4-FFF2-40B4-BE49-F238E27FC236}">
                <a16:creationId xmlns:a16="http://schemas.microsoft.com/office/drawing/2014/main" id="{10E78D20-0C66-9869-6F92-DEF519956404}"/>
              </a:ext>
            </a:extLst>
          </p:cNvPr>
          <p:cNvSpPr/>
          <p:nvPr/>
        </p:nvSpPr>
        <p:spPr>
          <a:xfrm>
            <a:off x="5929950" y="4992828"/>
            <a:ext cx="621218" cy="621296"/>
          </a:xfrm>
          <a:custGeom>
            <a:avLst/>
            <a:gdLst>
              <a:gd name="connsiteX0" fmla="*/ 27376 w 621218"/>
              <a:gd name="connsiteY0" fmla="*/ 572889 h 621296"/>
              <a:gd name="connsiteX1" fmla="*/ 43313 w 621218"/>
              <a:gd name="connsiteY1" fmla="*/ 580993 h 621296"/>
              <a:gd name="connsiteX2" fmla="*/ 220868 w 621218"/>
              <a:gd name="connsiteY2" fmla="*/ 620972 h 621296"/>
              <a:gd name="connsiteX3" fmla="*/ 284213 w 621218"/>
              <a:gd name="connsiteY3" fmla="*/ 564650 h 621296"/>
              <a:gd name="connsiteX4" fmla="*/ 284213 w 621218"/>
              <a:gd name="connsiteY4" fmla="*/ 564434 h 621296"/>
              <a:gd name="connsiteX5" fmla="*/ 309740 w 621218"/>
              <a:gd name="connsiteY5" fmla="*/ 479236 h 621296"/>
              <a:gd name="connsiteX6" fmla="*/ 309740 w 621218"/>
              <a:gd name="connsiteY6" fmla="*/ 479074 h 621296"/>
              <a:gd name="connsiteX7" fmla="*/ 305621 w 621218"/>
              <a:gd name="connsiteY7" fmla="*/ 455405 h 621296"/>
              <a:gd name="connsiteX8" fmla="*/ 284132 w 621218"/>
              <a:gd name="connsiteY8" fmla="*/ 444660 h 621296"/>
              <a:gd name="connsiteX9" fmla="*/ 218599 w 621218"/>
              <a:gd name="connsiteY9" fmla="*/ 444660 h 621296"/>
              <a:gd name="connsiteX10" fmla="*/ 197394 w 621218"/>
              <a:gd name="connsiteY10" fmla="*/ 434287 h 621296"/>
              <a:gd name="connsiteX11" fmla="*/ 192721 w 621218"/>
              <a:gd name="connsiteY11" fmla="*/ 411218 h 621296"/>
              <a:gd name="connsiteX12" fmla="*/ 204525 w 621218"/>
              <a:gd name="connsiteY12" fmla="*/ 366674 h 621296"/>
              <a:gd name="connsiteX13" fmla="*/ 200176 w 621218"/>
              <a:gd name="connsiteY13" fmla="*/ 346549 h 621296"/>
              <a:gd name="connsiteX14" fmla="*/ 181601 w 621218"/>
              <a:gd name="connsiteY14" fmla="*/ 338108 h 621296"/>
              <a:gd name="connsiteX15" fmla="*/ 163628 w 621218"/>
              <a:gd name="connsiteY15" fmla="*/ 347765 h 621296"/>
              <a:gd name="connsiteX16" fmla="*/ 98176 w 621218"/>
              <a:gd name="connsiteY16" fmla="*/ 440040 h 621296"/>
              <a:gd name="connsiteX17" fmla="*/ 76296 w 621218"/>
              <a:gd name="connsiteY17" fmla="*/ 451332 h 621296"/>
              <a:gd name="connsiteX18" fmla="*/ 27376 w 621218"/>
              <a:gd name="connsiteY18" fmla="*/ 451332 h 621296"/>
              <a:gd name="connsiteX19" fmla="*/ 363 w 621218"/>
              <a:gd name="connsiteY19" fmla="*/ 432639 h 621296"/>
              <a:gd name="connsiteX20" fmla="*/ 27376 w 621218"/>
              <a:gd name="connsiteY20" fmla="*/ 432639 h 621296"/>
              <a:gd name="connsiteX21" fmla="*/ 27376 w 621218"/>
              <a:gd name="connsiteY21" fmla="*/ 621728 h 621296"/>
              <a:gd name="connsiteX22" fmla="*/ 363 w 621218"/>
              <a:gd name="connsiteY22" fmla="*/ 621728 h 621296"/>
              <a:gd name="connsiteX23" fmla="*/ 101175 w 621218"/>
              <a:gd name="connsiteY23" fmla="*/ 435 h 621296"/>
              <a:gd name="connsiteX24" fmla="*/ 75945 w 621218"/>
              <a:gd name="connsiteY24" fmla="*/ 17831 h 621296"/>
              <a:gd name="connsiteX25" fmla="*/ 33265 w 621218"/>
              <a:gd name="connsiteY25" fmla="*/ 129880 h 621296"/>
              <a:gd name="connsiteX26" fmla="*/ 32778 w 621218"/>
              <a:gd name="connsiteY26" fmla="*/ 167293 h 621296"/>
              <a:gd name="connsiteX27" fmla="*/ 115425 w 621218"/>
              <a:gd name="connsiteY27" fmla="*/ 215385 h 621296"/>
              <a:gd name="connsiteX28" fmla="*/ 177026 w 621218"/>
              <a:gd name="connsiteY28" fmla="*/ 142252 h 621296"/>
              <a:gd name="connsiteX29" fmla="*/ 251311 w 621218"/>
              <a:gd name="connsiteY29" fmla="*/ 216537 h 621296"/>
              <a:gd name="connsiteX30" fmla="*/ 325597 w 621218"/>
              <a:gd name="connsiteY30" fmla="*/ 142252 h 621296"/>
              <a:gd name="connsiteX31" fmla="*/ 399882 w 621218"/>
              <a:gd name="connsiteY31" fmla="*/ 216537 h 621296"/>
              <a:gd name="connsiteX32" fmla="*/ 474167 w 621218"/>
              <a:gd name="connsiteY32" fmla="*/ 142252 h 621296"/>
              <a:gd name="connsiteX33" fmla="*/ 535768 w 621218"/>
              <a:gd name="connsiteY33" fmla="*/ 215385 h 621296"/>
              <a:gd name="connsiteX34" fmla="*/ 618415 w 621218"/>
              <a:gd name="connsiteY34" fmla="*/ 167293 h 621296"/>
              <a:gd name="connsiteX35" fmla="*/ 618036 w 621218"/>
              <a:gd name="connsiteY35" fmla="*/ 129880 h 621296"/>
              <a:gd name="connsiteX36" fmla="*/ 575356 w 621218"/>
              <a:gd name="connsiteY36" fmla="*/ 17831 h 621296"/>
              <a:gd name="connsiteX37" fmla="*/ 550180 w 621218"/>
              <a:gd name="connsiteY37" fmla="*/ 435 h 621296"/>
              <a:gd name="connsiteX38" fmla="*/ 351529 w 621218"/>
              <a:gd name="connsiteY38" fmla="*/ 540690 h 621296"/>
              <a:gd name="connsiteX39" fmla="*/ 567631 w 621218"/>
              <a:gd name="connsiteY39" fmla="*/ 540690 h 621296"/>
              <a:gd name="connsiteX40" fmla="*/ 567631 w 621218"/>
              <a:gd name="connsiteY40" fmla="*/ 214052 h 621296"/>
              <a:gd name="connsiteX41" fmla="*/ 378541 w 621218"/>
              <a:gd name="connsiteY41" fmla="*/ 540690 h 621296"/>
              <a:gd name="connsiteX42" fmla="*/ 378541 w 621218"/>
              <a:gd name="connsiteY42" fmla="*/ 324588 h 621296"/>
              <a:gd name="connsiteX43" fmla="*/ 405554 w 621218"/>
              <a:gd name="connsiteY43" fmla="*/ 297575 h 621296"/>
              <a:gd name="connsiteX44" fmla="*/ 486592 w 621218"/>
              <a:gd name="connsiteY44" fmla="*/ 297575 h 621296"/>
              <a:gd name="connsiteX45" fmla="*/ 513605 w 621218"/>
              <a:gd name="connsiteY45" fmla="*/ 324588 h 621296"/>
              <a:gd name="connsiteX46" fmla="*/ 513605 w 621218"/>
              <a:gd name="connsiteY46" fmla="*/ 540690 h 621296"/>
              <a:gd name="connsiteX47" fmla="*/ 81401 w 621218"/>
              <a:gd name="connsiteY47" fmla="*/ 311082 h 621296"/>
              <a:gd name="connsiteX48" fmla="*/ 81401 w 621218"/>
              <a:gd name="connsiteY48" fmla="*/ 213403 h 62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21218" h="621296">
                <a:moveTo>
                  <a:pt x="27376" y="572889"/>
                </a:moveTo>
                <a:cubicBezTo>
                  <a:pt x="32670" y="575608"/>
                  <a:pt x="37982" y="578309"/>
                  <a:pt x="43313" y="580993"/>
                </a:cubicBezTo>
                <a:cubicBezTo>
                  <a:pt x="141559" y="630642"/>
                  <a:pt x="136750" y="620972"/>
                  <a:pt x="220868" y="620972"/>
                </a:cubicBezTo>
                <a:cubicBezTo>
                  <a:pt x="255985" y="620972"/>
                  <a:pt x="273840" y="598119"/>
                  <a:pt x="284213" y="564650"/>
                </a:cubicBezTo>
                <a:lnTo>
                  <a:pt x="284213" y="564434"/>
                </a:lnTo>
                <a:lnTo>
                  <a:pt x="309740" y="479236"/>
                </a:lnTo>
                <a:lnTo>
                  <a:pt x="309740" y="479074"/>
                </a:lnTo>
                <a:cubicBezTo>
                  <a:pt x="312201" y="470977"/>
                  <a:pt x="310672" y="462194"/>
                  <a:pt x="305621" y="455405"/>
                </a:cubicBezTo>
                <a:cubicBezTo>
                  <a:pt x="300568" y="448616"/>
                  <a:pt x="292594" y="444629"/>
                  <a:pt x="284132" y="444660"/>
                </a:cubicBezTo>
                <a:lnTo>
                  <a:pt x="218599" y="444660"/>
                </a:lnTo>
                <a:cubicBezTo>
                  <a:pt x="210314" y="444637"/>
                  <a:pt x="202498" y="440813"/>
                  <a:pt x="197394" y="434287"/>
                </a:cubicBezTo>
                <a:cubicBezTo>
                  <a:pt x="192320" y="427748"/>
                  <a:pt x="190591" y="419215"/>
                  <a:pt x="192721" y="411218"/>
                </a:cubicBezTo>
                <a:lnTo>
                  <a:pt x="204525" y="366674"/>
                </a:lnTo>
                <a:cubicBezTo>
                  <a:pt x="206387" y="359656"/>
                  <a:pt x="204770" y="352172"/>
                  <a:pt x="200176" y="346549"/>
                </a:cubicBezTo>
                <a:cubicBezTo>
                  <a:pt x="195641" y="340991"/>
                  <a:pt x="188772" y="337869"/>
                  <a:pt x="181601" y="338108"/>
                </a:cubicBezTo>
                <a:cubicBezTo>
                  <a:pt x="174432" y="338346"/>
                  <a:pt x="167784" y="341918"/>
                  <a:pt x="163628" y="347765"/>
                </a:cubicBezTo>
                <a:lnTo>
                  <a:pt x="98176" y="440040"/>
                </a:lnTo>
                <a:cubicBezTo>
                  <a:pt x="93140" y="447123"/>
                  <a:pt x="84987" y="451330"/>
                  <a:pt x="76296" y="451332"/>
                </a:cubicBezTo>
                <a:lnTo>
                  <a:pt x="27376" y="451332"/>
                </a:lnTo>
                <a:moveTo>
                  <a:pt x="363" y="432639"/>
                </a:moveTo>
                <a:lnTo>
                  <a:pt x="27376" y="432639"/>
                </a:lnTo>
                <a:lnTo>
                  <a:pt x="27376" y="621728"/>
                </a:lnTo>
                <a:lnTo>
                  <a:pt x="363" y="621728"/>
                </a:lnTo>
                <a:moveTo>
                  <a:pt x="101175" y="435"/>
                </a:moveTo>
                <a:cubicBezTo>
                  <a:pt x="89971" y="440"/>
                  <a:pt x="79933" y="7361"/>
                  <a:pt x="75945" y="17831"/>
                </a:cubicBezTo>
                <a:lnTo>
                  <a:pt x="33265" y="129880"/>
                </a:lnTo>
                <a:cubicBezTo>
                  <a:pt x="28651" y="141895"/>
                  <a:pt x="28479" y="155163"/>
                  <a:pt x="32778" y="167293"/>
                </a:cubicBezTo>
                <a:cubicBezTo>
                  <a:pt x="44985" y="201272"/>
                  <a:pt x="79851" y="221561"/>
                  <a:pt x="115425" y="215385"/>
                </a:cubicBezTo>
                <a:cubicBezTo>
                  <a:pt x="150998" y="209210"/>
                  <a:pt x="176986" y="178359"/>
                  <a:pt x="177026" y="142252"/>
                </a:cubicBezTo>
                <a:cubicBezTo>
                  <a:pt x="177026" y="183279"/>
                  <a:pt x="210284" y="216537"/>
                  <a:pt x="251311" y="216537"/>
                </a:cubicBezTo>
                <a:cubicBezTo>
                  <a:pt x="292338" y="216537"/>
                  <a:pt x="325597" y="183279"/>
                  <a:pt x="325597" y="142252"/>
                </a:cubicBezTo>
                <a:cubicBezTo>
                  <a:pt x="325597" y="183279"/>
                  <a:pt x="358855" y="216537"/>
                  <a:pt x="399882" y="216537"/>
                </a:cubicBezTo>
                <a:cubicBezTo>
                  <a:pt x="440908" y="216537"/>
                  <a:pt x="474167" y="183279"/>
                  <a:pt x="474167" y="142252"/>
                </a:cubicBezTo>
                <a:cubicBezTo>
                  <a:pt x="474207" y="178359"/>
                  <a:pt x="500195" y="209210"/>
                  <a:pt x="535768" y="215385"/>
                </a:cubicBezTo>
                <a:cubicBezTo>
                  <a:pt x="571342" y="221561"/>
                  <a:pt x="606208" y="201272"/>
                  <a:pt x="618415" y="167293"/>
                </a:cubicBezTo>
                <a:cubicBezTo>
                  <a:pt x="622764" y="155178"/>
                  <a:pt x="622629" y="141905"/>
                  <a:pt x="618036" y="129880"/>
                </a:cubicBezTo>
                <a:lnTo>
                  <a:pt x="575356" y="17831"/>
                </a:lnTo>
                <a:cubicBezTo>
                  <a:pt x="571375" y="7380"/>
                  <a:pt x="561365" y="463"/>
                  <a:pt x="550180" y="435"/>
                </a:cubicBezTo>
                <a:close/>
                <a:moveTo>
                  <a:pt x="351529" y="540690"/>
                </a:moveTo>
                <a:lnTo>
                  <a:pt x="567631" y="540690"/>
                </a:lnTo>
                <a:lnTo>
                  <a:pt x="567631" y="214052"/>
                </a:lnTo>
                <a:moveTo>
                  <a:pt x="378541" y="540690"/>
                </a:moveTo>
                <a:lnTo>
                  <a:pt x="378541" y="324588"/>
                </a:lnTo>
                <a:cubicBezTo>
                  <a:pt x="378541" y="309669"/>
                  <a:pt x="390635" y="297575"/>
                  <a:pt x="405554" y="297575"/>
                </a:cubicBezTo>
                <a:lnTo>
                  <a:pt x="486592" y="297575"/>
                </a:lnTo>
                <a:cubicBezTo>
                  <a:pt x="501512" y="297575"/>
                  <a:pt x="513605" y="309669"/>
                  <a:pt x="513605" y="324588"/>
                </a:cubicBezTo>
                <a:lnTo>
                  <a:pt x="513605" y="540690"/>
                </a:lnTo>
                <a:moveTo>
                  <a:pt x="81401" y="311082"/>
                </a:moveTo>
                <a:lnTo>
                  <a:pt x="81401" y="213403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pic>
        <p:nvPicPr>
          <p:cNvPr id="3456" name="Picture 2" descr="Logo and Brand Assets — Spotify">
            <a:extLst>
              <a:ext uri="{FF2B5EF4-FFF2-40B4-BE49-F238E27FC236}">
                <a16:creationId xmlns:a16="http://schemas.microsoft.com/office/drawing/2014/main" id="{56124AB0-1420-5C58-7A8F-4059A17103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328003" y="2161861"/>
            <a:ext cx="3221070" cy="3224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457" name="Graphic 6">
            <a:extLst>
              <a:ext uri="{FF2B5EF4-FFF2-40B4-BE49-F238E27FC236}">
                <a16:creationId xmlns:a16="http://schemas.microsoft.com/office/drawing/2014/main" id="{9F0F9E88-2E77-C2EA-1789-DB85E62813FC}"/>
              </a:ext>
            </a:extLst>
          </p:cNvPr>
          <p:cNvGrpSpPr/>
          <p:nvPr/>
        </p:nvGrpSpPr>
        <p:grpSpPr>
          <a:xfrm>
            <a:off x="21025750" y="4194881"/>
            <a:ext cx="6263643" cy="2164562"/>
            <a:chOff x="4269312" y="4308254"/>
            <a:chExt cx="6400625" cy="2211900"/>
          </a:xfrm>
          <a:solidFill>
            <a:srgbClr val="FFFF66"/>
          </a:solidFill>
        </p:grpSpPr>
        <p:sp>
          <p:nvSpPr>
            <p:cNvPr id="3458" name="Free-form: Shape 3457">
              <a:extLst>
                <a:ext uri="{FF2B5EF4-FFF2-40B4-BE49-F238E27FC236}">
                  <a16:creationId xmlns:a16="http://schemas.microsoft.com/office/drawing/2014/main" id="{71FB8F3D-D133-19C2-05C5-5A9DA14AF3A6}"/>
                </a:ext>
              </a:extLst>
            </p:cNvPr>
            <p:cNvSpPr/>
            <p:nvPr/>
          </p:nvSpPr>
          <p:spPr>
            <a:xfrm>
              <a:off x="4269312" y="4308254"/>
              <a:ext cx="5732744" cy="2211900"/>
            </a:xfrm>
            <a:custGeom>
              <a:avLst/>
              <a:gdLst>
                <a:gd name="connsiteX0" fmla="*/ 5618436 w 5732744"/>
                <a:gd name="connsiteY0" fmla="*/ 1233965 h 2211900"/>
                <a:gd name="connsiteX1" fmla="*/ 2170553 w 5732744"/>
                <a:gd name="connsiteY1" fmla="*/ 1228464 h 2211900"/>
                <a:gd name="connsiteX2" fmla="*/ 816245 w 5732744"/>
                <a:gd name="connsiteY2" fmla="*/ 352 h 2211900"/>
                <a:gd name="connsiteX3" fmla="*/ 48306 w 5732744"/>
                <a:gd name="connsiteY3" fmla="*/ 352 h 2211900"/>
                <a:gd name="connsiteX4" fmla="*/ 271 w 5732744"/>
                <a:gd name="connsiteY4" fmla="*/ 150736 h 2211900"/>
                <a:gd name="connsiteX5" fmla="*/ 777902 w 5732744"/>
                <a:gd name="connsiteY5" fmla="*/ 150736 h 2211900"/>
                <a:gd name="connsiteX6" fmla="*/ 2204791 w 5732744"/>
                <a:gd name="connsiteY6" fmla="*/ 2212252 h 2211900"/>
                <a:gd name="connsiteX7" fmla="*/ 5733016 w 5732744"/>
                <a:gd name="connsiteY7" fmla="*/ 2212252 h 2211900"/>
                <a:gd name="connsiteX8" fmla="*/ 5628913 w 5732744"/>
                <a:gd name="connsiteY8" fmla="*/ 2114678 h 2211900"/>
                <a:gd name="connsiteX9" fmla="*/ 5567531 w 5732744"/>
                <a:gd name="connsiteY9" fmla="*/ 1928252 h 2211900"/>
                <a:gd name="connsiteX10" fmla="*/ 5574900 w 5732744"/>
                <a:gd name="connsiteY10" fmla="*/ 1837620 h 2211900"/>
                <a:gd name="connsiteX11" fmla="*/ 5618436 w 5732744"/>
                <a:gd name="connsiteY11" fmla="*/ 1233965 h 22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32744" h="2211900">
                  <a:moveTo>
                    <a:pt x="5618436" y="1233965"/>
                  </a:moveTo>
                  <a:lnTo>
                    <a:pt x="2170553" y="1228464"/>
                  </a:lnTo>
                  <a:lnTo>
                    <a:pt x="816245" y="352"/>
                  </a:lnTo>
                  <a:lnTo>
                    <a:pt x="48306" y="352"/>
                  </a:lnTo>
                  <a:cubicBezTo>
                    <a:pt x="34880" y="51597"/>
                    <a:pt x="18817" y="101777"/>
                    <a:pt x="271" y="150736"/>
                  </a:cubicBezTo>
                  <a:lnTo>
                    <a:pt x="777902" y="150736"/>
                  </a:lnTo>
                  <a:lnTo>
                    <a:pt x="2204791" y="2212252"/>
                  </a:lnTo>
                  <a:lnTo>
                    <a:pt x="5733016" y="2212252"/>
                  </a:lnTo>
                  <a:cubicBezTo>
                    <a:pt x="5692062" y="2185847"/>
                    <a:pt x="5657035" y="2153440"/>
                    <a:pt x="5628913" y="2114678"/>
                  </a:cubicBezTo>
                  <a:cubicBezTo>
                    <a:pt x="5588861" y="2059499"/>
                    <a:pt x="5571980" y="1996714"/>
                    <a:pt x="5567531" y="1928252"/>
                  </a:cubicBezTo>
                  <a:lnTo>
                    <a:pt x="5574900" y="1837620"/>
                  </a:lnTo>
                  <a:lnTo>
                    <a:pt x="5618436" y="1233965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3459" name="Free-form: Shape 3458">
              <a:extLst>
                <a:ext uri="{FF2B5EF4-FFF2-40B4-BE49-F238E27FC236}">
                  <a16:creationId xmlns:a16="http://schemas.microsoft.com/office/drawing/2014/main" id="{FAD636B3-B3AC-DD80-0923-C423649ACD07}"/>
                </a:ext>
              </a:extLst>
            </p:cNvPr>
            <p:cNvSpPr/>
            <p:nvPr/>
          </p:nvSpPr>
          <p:spPr>
            <a:xfrm>
              <a:off x="9911751" y="5542657"/>
              <a:ext cx="758186" cy="977497"/>
            </a:xfrm>
            <a:custGeom>
              <a:avLst/>
              <a:gdLst>
                <a:gd name="connsiteX0" fmla="*/ 371231 w 758186"/>
                <a:gd name="connsiteY0" fmla="*/ 977849 h 977497"/>
                <a:gd name="connsiteX1" fmla="*/ 177286 w 758186"/>
                <a:gd name="connsiteY1" fmla="*/ 939914 h 977497"/>
                <a:gd name="connsiteX2" fmla="*/ 53595 w 758186"/>
                <a:gd name="connsiteY2" fmla="*/ 836112 h 977497"/>
                <a:gd name="connsiteX3" fmla="*/ 936 w 758186"/>
                <a:gd name="connsiteY3" fmla="*/ 689061 h 977497"/>
                <a:gd name="connsiteX4" fmla="*/ 271 w 758186"/>
                <a:gd name="connsiteY4" fmla="*/ 678409 h 977497"/>
                <a:gd name="connsiteX5" fmla="*/ 216611 w 758186"/>
                <a:gd name="connsiteY5" fmla="*/ 678409 h 977497"/>
                <a:gd name="connsiteX6" fmla="*/ 217940 w 758186"/>
                <a:gd name="connsiteY6" fmla="*/ 683071 h 977497"/>
                <a:gd name="connsiteX7" fmla="*/ 246601 w 758186"/>
                <a:gd name="connsiteY7" fmla="*/ 736971 h 977497"/>
                <a:gd name="connsiteX8" fmla="*/ 299260 w 758186"/>
                <a:gd name="connsiteY8" fmla="*/ 775557 h 977497"/>
                <a:gd name="connsiteX9" fmla="*/ 371231 w 758186"/>
                <a:gd name="connsiteY9" fmla="*/ 789530 h 977497"/>
                <a:gd name="connsiteX10" fmla="*/ 452552 w 758186"/>
                <a:gd name="connsiteY10" fmla="*/ 770908 h 977497"/>
                <a:gd name="connsiteX11" fmla="*/ 507868 w 758186"/>
                <a:gd name="connsiteY11" fmla="*/ 717671 h 977497"/>
                <a:gd name="connsiteX12" fmla="*/ 527857 w 758186"/>
                <a:gd name="connsiteY12" fmla="*/ 639823 h 977497"/>
                <a:gd name="connsiteX13" fmla="*/ 527857 w 758186"/>
                <a:gd name="connsiteY13" fmla="*/ 638482 h 977497"/>
                <a:gd name="connsiteX14" fmla="*/ 507868 w 758186"/>
                <a:gd name="connsiteY14" fmla="*/ 561297 h 977497"/>
                <a:gd name="connsiteX15" fmla="*/ 452552 w 758186"/>
                <a:gd name="connsiteY15" fmla="*/ 508725 h 977497"/>
                <a:gd name="connsiteX16" fmla="*/ 371231 w 758186"/>
                <a:gd name="connsiteY16" fmla="*/ 490103 h 977497"/>
                <a:gd name="connsiteX17" fmla="*/ 315251 w 758186"/>
                <a:gd name="connsiteY17" fmla="*/ 498750 h 977497"/>
                <a:gd name="connsiteX18" fmla="*/ 268594 w 758186"/>
                <a:gd name="connsiteY18" fmla="*/ 521370 h 977497"/>
                <a:gd name="connsiteX19" fmla="*/ 241274 w 758186"/>
                <a:gd name="connsiteY19" fmla="*/ 545331 h 977497"/>
                <a:gd name="connsiteX20" fmla="*/ 221937 w 758186"/>
                <a:gd name="connsiteY20" fmla="*/ 573278 h 977497"/>
                <a:gd name="connsiteX21" fmla="*/ 10009 w 758186"/>
                <a:gd name="connsiteY21" fmla="*/ 573278 h 977497"/>
                <a:gd name="connsiteX22" fmla="*/ 51327 w 758186"/>
                <a:gd name="connsiteY22" fmla="*/ 352 h 977497"/>
                <a:gd name="connsiteX23" fmla="*/ 698480 w 758186"/>
                <a:gd name="connsiteY23" fmla="*/ 352 h 977497"/>
                <a:gd name="connsiteX24" fmla="*/ 698480 w 758186"/>
                <a:gd name="connsiteY24" fmla="*/ 188670 h 977497"/>
                <a:gd name="connsiteX25" fmla="*/ 243944 w 758186"/>
                <a:gd name="connsiteY25" fmla="*/ 188670 h 977497"/>
                <a:gd name="connsiteX26" fmla="*/ 225271 w 758186"/>
                <a:gd name="connsiteY26" fmla="*/ 430876 h 977497"/>
                <a:gd name="connsiteX27" fmla="*/ 229945 w 758186"/>
                <a:gd name="connsiteY27" fmla="*/ 430876 h 977497"/>
                <a:gd name="connsiteX28" fmla="*/ 313922 w 758186"/>
                <a:gd name="connsiteY28" fmla="*/ 353692 h 977497"/>
                <a:gd name="connsiteX29" fmla="*/ 445884 w 758186"/>
                <a:gd name="connsiteY29" fmla="*/ 324404 h 977497"/>
                <a:gd name="connsiteX30" fmla="*/ 607172 w 758186"/>
                <a:gd name="connsiteY30" fmla="*/ 364331 h 977497"/>
                <a:gd name="connsiteX31" fmla="*/ 717804 w 758186"/>
                <a:gd name="connsiteY31" fmla="*/ 474124 h 977497"/>
                <a:gd name="connsiteX32" fmla="*/ 758458 w 758186"/>
                <a:gd name="connsiteY32" fmla="*/ 633832 h 977497"/>
                <a:gd name="connsiteX33" fmla="*/ 758458 w 758186"/>
                <a:gd name="connsiteY33" fmla="*/ 635161 h 977497"/>
                <a:gd name="connsiteX34" fmla="*/ 709809 w 758186"/>
                <a:gd name="connsiteY34" fmla="*/ 814820 h 977497"/>
                <a:gd name="connsiteX35" fmla="*/ 573849 w 758186"/>
                <a:gd name="connsiteY35" fmla="*/ 935265 h 977497"/>
                <a:gd name="connsiteX36" fmla="*/ 371231 w 758186"/>
                <a:gd name="connsiteY36" fmla="*/ 97784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8186" h="977497">
                  <a:moveTo>
                    <a:pt x="371231" y="977849"/>
                  </a:moveTo>
                  <a:cubicBezTo>
                    <a:pt x="297029" y="977849"/>
                    <a:pt x="232389" y="965204"/>
                    <a:pt x="177286" y="939914"/>
                  </a:cubicBezTo>
                  <a:cubicBezTo>
                    <a:pt x="122195" y="914186"/>
                    <a:pt x="85138" y="879585"/>
                    <a:pt x="53595" y="836112"/>
                  </a:cubicBezTo>
                  <a:cubicBezTo>
                    <a:pt x="22039" y="792638"/>
                    <a:pt x="4495" y="743625"/>
                    <a:pt x="936" y="689061"/>
                  </a:cubicBezTo>
                  <a:lnTo>
                    <a:pt x="271" y="678409"/>
                  </a:lnTo>
                  <a:lnTo>
                    <a:pt x="216611" y="678409"/>
                  </a:lnTo>
                  <a:lnTo>
                    <a:pt x="217940" y="683071"/>
                  </a:lnTo>
                  <a:cubicBezTo>
                    <a:pt x="223278" y="703034"/>
                    <a:pt x="232828" y="720992"/>
                    <a:pt x="246601" y="736971"/>
                  </a:cubicBezTo>
                  <a:cubicBezTo>
                    <a:pt x="260824" y="752937"/>
                    <a:pt x="278369" y="765807"/>
                    <a:pt x="299260" y="775557"/>
                  </a:cubicBezTo>
                  <a:cubicBezTo>
                    <a:pt x="320577" y="784881"/>
                    <a:pt x="344576" y="789530"/>
                    <a:pt x="371231" y="789530"/>
                  </a:cubicBezTo>
                  <a:cubicBezTo>
                    <a:pt x="401897" y="789530"/>
                    <a:pt x="428991" y="783327"/>
                    <a:pt x="452552" y="770908"/>
                  </a:cubicBezTo>
                  <a:cubicBezTo>
                    <a:pt x="476099" y="758037"/>
                    <a:pt x="494534" y="740292"/>
                    <a:pt x="507868" y="717671"/>
                  </a:cubicBezTo>
                  <a:cubicBezTo>
                    <a:pt x="521189" y="695051"/>
                    <a:pt x="527857" y="669098"/>
                    <a:pt x="527857" y="639823"/>
                  </a:cubicBezTo>
                  <a:lnTo>
                    <a:pt x="527857" y="638482"/>
                  </a:lnTo>
                  <a:cubicBezTo>
                    <a:pt x="527857" y="609207"/>
                    <a:pt x="521189" y="583479"/>
                    <a:pt x="507868" y="561297"/>
                  </a:cubicBezTo>
                  <a:cubicBezTo>
                    <a:pt x="494534" y="538677"/>
                    <a:pt x="476099" y="521145"/>
                    <a:pt x="452552" y="508725"/>
                  </a:cubicBezTo>
                  <a:cubicBezTo>
                    <a:pt x="428991" y="496306"/>
                    <a:pt x="401897" y="490103"/>
                    <a:pt x="371231" y="490103"/>
                  </a:cubicBezTo>
                  <a:cubicBezTo>
                    <a:pt x="351243" y="490103"/>
                    <a:pt x="332583" y="492985"/>
                    <a:pt x="315251" y="498750"/>
                  </a:cubicBezTo>
                  <a:cubicBezTo>
                    <a:pt x="297919" y="504076"/>
                    <a:pt x="282367" y="511608"/>
                    <a:pt x="268594" y="521370"/>
                  </a:cubicBezTo>
                  <a:cubicBezTo>
                    <a:pt x="258381" y="528476"/>
                    <a:pt x="249270" y="536459"/>
                    <a:pt x="241274" y="545331"/>
                  </a:cubicBezTo>
                  <a:cubicBezTo>
                    <a:pt x="233718" y="554204"/>
                    <a:pt x="227276" y="563515"/>
                    <a:pt x="221937" y="573278"/>
                  </a:cubicBezTo>
                  <a:lnTo>
                    <a:pt x="10009" y="573278"/>
                  </a:lnTo>
                  <a:lnTo>
                    <a:pt x="51327" y="352"/>
                  </a:lnTo>
                  <a:lnTo>
                    <a:pt x="698480" y="352"/>
                  </a:lnTo>
                  <a:lnTo>
                    <a:pt x="698480" y="188670"/>
                  </a:lnTo>
                  <a:lnTo>
                    <a:pt x="243944" y="188670"/>
                  </a:lnTo>
                  <a:lnTo>
                    <a:pt x="225271" y="430876"/>
                  </a:lnTo>
                  <a:lnTo>
                    <a:pt x="229945" y="430876"/>
                  </a:lnTo>
                  <a:cubicBezTo>
                    <a:pt x="248606" y="398494"/>
                    <a:pt x="276589" y="372765"/>
                    <a:pt x="313922" y="353692"/>
                  </a:cubicBezTo>
                  <a:cubicBezTo>
                    <a:pt x="351681" y="334167"/>
                    <a:pt x="395669" y="324404"/>
                    <a:pt x="445884" y="324404"/>
                  </a:cubicBezTo>
                  <a:cubicBezTo>
                    <a:pt x="506753" y="324404"/>
                    <a:pt x="560515" y="337713"/>
                    <a:pt x="607172" y="364331"/>
                  </a:cubicBezTo>
                  <a:cubicBezTo>
                    <a:pt x="654267" y="390949"/>
                    <a:pt x="691148" y="427555"/>
                    <a:pt x="717804" y="474124"/>
                  </a:cubicBezTo>
                  <a:cubicBezTo>
                    <a:pt x="744911" y="520706"/>
                    <a:pt x="758458" y="573942"/>
                    <a:pt x="758458" y="633832"/>
                  </a:cubicBezTo>
                  <a:lnTo>
                    <a:pt x="758458" y="635161"/>
                  </a:lnTo>
                  <a:cubicBezTo>
                    <a:pt x="758458" y="703473"/>
                    <a:pt x="742242" y="763363"/>
                    <a:pt x="709809" y="814820"/>
                  </a:cubicBezTo>
                  <a:cubicBezTo>
                    <a:pt x="677376" y="866276"/>
                    <a:pt x="632048" y="906429"/>
                    <a:pt x="573849" y="935265"/>
                  </a:cubicBezTo>
                  <a:cubicBezTo>
                    <a:pt x="515638" y="963650"/>
                    <a:pt x="448103" y="977849"/>
                    <a:pt x="371231" y="977849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3460" name="Graphic 6">
            <a:extLst>
              <a:ext uri="{FF2B5EF4-FFF2-40B4-BE49-F238E27FC236}">
                <a16:creationId xmlns:a16="http://schemas.microsoft.com/office/drawing/2014/main" id="{82780BCF-C04B-1E67-62EE-6CA28B67662D}"/>
              </a:ext>
            </a:extLst>
          </p:cNvPr>
          <p:cNvGrpSpPr/>
          <p:nvPr/>
        </p:nvGrpSpPr>
        <p:grpSpPr>
          <a:xfrm>
            <a:off x="21090013" y="3968001"/>
            <a:ext cx="6211644" cy="1361282"/>
            <a:chOff x="4334980" y="4076412"/>
            <a:chExt cx="6347489" cy="1391053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3461" name="Free-form: Shape 3460">
              <a:extLst>
                <a:ext uri="{FF2B5EF4-FFF2-40B4-BE49-F238E27FC236}">
                  <a16:creationId xmlns:a16="http://schemas.microsoft.com/office/drawing/2014/main" id="{ED754B3D-7007-3F8F-1144-C1982F0BF0BE}"/>
                </a:ext>
              </a:extLst>
            </p:cNvPr>
            <p:cNvSpPr/>
            <p:nvPr/>
          </p:nvSpPr>
          <p:spPr>
            <a:xfrm>
              <a:off x="4334980" y="4076412"/>
              <a:ext cx="5938959" cy="1390878"/>
            </a:xfrm>
            <a:custGeom>
              <a:avLst/>
              <a:gdLst>
                <a:gd name="connsiteX0" fmla="*/ 5816072 w 5938959"/>
                <a:gd name="connsiteY0" fmla="*/ 413889 h 1390878"/>
                <a:gd name="connsiteX1" fmla="*/ 2113525 w 5938959"/>
                <a:gd name="connsiteY1" fmla="*/ 413889 h 1390878"/>
                <a:gd name="connsiteX2" fmla="*/ 831741 w 5938959"/>
                <a:gd name="connsiteY2" fmla="*/ 333 h 1390878"/>
                <a:gd name="connsiteX3" fmla="*/ 24219 w 5938959"/>
                <a:gd name="connsiteY3" fmla="*/ 333 h 1390878"/>
                <a:gd name="connsiteX4" fmla="*/ 276 w 5938959"/>
                <a:gd name="connsiteY4" fmla="*/ 156983 h 1390878"/>
                <a:gd name="connsiteX5" fmla="*/ 779594 w 5938959"/>
                <a:gd name="connsiteY5" fmla="*/ 156983 h 1390878"/>
                <a:gd name="connsiteX6" fmla="*/ 2133952 w 5938959"/>
                <a:gd name="connsiteY6" fmla="*/ 1385146 h 1390878"/>
                <a:gd name="connsiteX7" fmla="*/ 5939236 w 5938959"/>
                <a:gd name="connsiteY7" fmla="*/ 1391211 h 1390878"/>
                <a:gd name="connsiteX8" fmla="*/ 5939236 w 5938959"/>
                <a:gd name="connsiteY8" fmla="*/ 1299941 h 1390878"/>
                <a:gd name="connsiteX9" fmla="*/ 5457994 w 5938959"/>
                <a:gd name="connsiteY9" fmla="*/ 1299941 h 1390878"/>
                <a:gd name="connsiteX10" fmla="*/ 5457994 w 5938959"/>
                <a:gd name="connsiteY10" fmla="*/ 1001438 h 1390878"/>
                <a:gd name="connsiteX11" fmla="*/ 5468646 w 5938959"/>
                <a:gd name="connsiteY11" fmla="*/ 983617 h 1390878"/>
                <a:gd name="connsiteX12" fmla="*/ 5542736 w 5938959"/>
                <a:gd name="connsiteY12" fmla="*/ 861521 h 1390878"/>
                <a:gd name="connsiteX13" fmla="*/ 5542786 w 5938959"/>
                <a:gd name="connsiteY13" fmla="*/ 861422 h 1390878"/>
                <a:gd name="connsiteX14" fmla="*/ 5542849 w 5938959"/>
                <a:gd name="connsiteY14" fmla="*/ 861324 h 1390878"/>
                <a:gd name="connsiteX15" fmla="*/ 5617452 w 5938959"/>
                <a:gd name="connsiteY15" fmla="*/ 739906 h 1390878"/>
                <a:gd name="connsiteX16" fmla="*/ 5691704 w 5938959"/>
                <a:gd name="connsiteY16" fmla="*/ 617973 h 1390878"/>
                <a:gd name="connsiteX17" fmla="*/ 5766044 w 5938959"/>
                <a:gd name="connsiteY17" fmla="*/ 496558 h 1390878"/>
                <a:gd name="connsiteX18" fmla="*/ 5816072 w 5938959"/>
                <a:gd name="connsiteY18" fmla="*/ 413889 h 139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38959" h="1390878">
                  <a:moveTo>
                    <a:pt x="5816072" y="413889"/>
                  </a:moveTo>
                  <a:lnTo>
                    <a:pt x="2113525" y="413889"/>
                  </a:lnTo>
                  <a:lnTo>
                    <a:pt x="831741" y="333"/>
                  </a:lnTo>
                  <a:lnTo>
                    <a:pt x="24219" y="333"/>
                  </a:lnTo>
                  <a:cubicBezTo>
                    <a:pt x="18949" y="53410"/>
                    <a:pt x="10920" y="105675"/>
                    <a:pt x="276" y="156983"/>
                  </a:cubicBezTo>
                  <a:lnTo>
                    <a:pt x="779594" y="156983"/>
                  </a:lnTo>
                  <a:lnTo>
                    <a:pt x="2133952" y="1385146"/>
                  </a:lnTo>
                  <a:lnTo>
                    <a:pt x="5939236" y="1391211"/>
                  </a:lnTo>
                  <a:lnTo>
                    <a:pt x="5939236" y="1299941"/>
                  </a:lnTo>
                  <a:lnTo>
                    <a:pt x="5457994" y="1299941"/>
                  </a:lnTo>
                  <a:lnTo>
                    <a:pt x="5457994" y="1001438"/>
                  </a:lnTo>
                  <a:lnTo>
                    <a:pt x="5468646" y="983617"/>
                  </a:lnTo>
                  <a:cubicBezTo>
                    <a:pt x="5493109" y="942692"/>
                    <a:pt x="5517809" y="901993"/>
                    <a:pt x="5542736" y="861521"/>
                  </a:cubicBezTo>
                  <a:lnTo>
                    <a:pt x="5542786" y="861422"/>
                  </a:lnTo>
                  <a:lnTo>
                    <a:pt x="5542849" y="861324"/>
                  </a:lnTo>
                  <a:cubicBezTo>
                    <a:pt x="5567937" y="820850"/>
                    <a:pt x="5592814" y="780377"/>
                    <a:pt x="5617452" y="739906"/>
                  </a:cubicBezTo>
                  <a:lnTo>
                    <a:pt x="5691704" y="617973"/>
                  </a:lnTo>
                  <a:cubicBezTo>
                    <a:pt x="5716479" y="577277"/>
                    <a:pt x="5741255" y="536805"/>
                    <a:pt x="5766044" y="496558"/>
                  </a:cubicBezTo>
                  <a:cubicBezTo>
                    <a:pt x="5782824" y="469002"/>
                    <a:pt x="5799492" y="441445"/>
                    <a:pt x="5816072" y="413889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3462" name="Free-form: Shape 3461">
              <a:extLst>
                <a:ext uri="{FF2B5EF4-FFF2-40B4-BE49-F238E27FC236}">
                  <a16:creationId xmlns:a16="http://schemas.microsoft.com/office/drawing/2014/main" id="{C0563F6F-3BAE-0590-2E5A-0891CDB08C7B}"/>
                </a:ext>
              </a:extLst>
            </p:cNvPr>
            <p:cNvSpPr/>
            <p:nvPr/>
          </p:nvSpPr>
          <p:spPr>
            <a:xfrm>
              <a:off x="9867889" y="4489968"/>
              <a:ext cx="814580" cy="977497"/>
            </a:xfrm>
            <a:custGeom>
              <a:avLst/>
              <a:gdLst>
                <a:gd name="connsiteX0" fmla="*/ 73852 w 814580"/>
                <a:gd name="connsiteY0" fmla="*/ 487388 h 977497"/>
                <a:gd name="connsiteX1" fmla="*/ 276 w 814580"/>
                <a:gd name="connsiteY1" fmla="*/ 608643 h 977497"/>
                <a:gd name="connsiteX2" fmla="*/ 276 w 814580"/>
                <a:gd name="connsiteY2" fmla="*/ 811192 h 977497"/>
                <a:gd name="connsiteX3" fmla="*/ 481518 w 814580"/>
                <a:gd name="connsiteY3" fmla="*/ 811192 h 977497"/>
                <a:gd name="connsiteX4" fmla="*/ 481518 w 814580"/>
                <a:gd name="connsiteY4" fmla="*/ 977830 h 977497"/>
                <a:gd name="connsiteX5" fmla="*/ 716406 w 814580"/>
                <a:gd name="connsiteY5" fmla="*/ 977830 h 977497"/>
                <a:gd name="connsiteX6" fmla="*/ 716406 w 814580"/>
                <a:gd name="connsiteY6" fmla="*/ 811192 h 977497"/>
                <a:gd name="connsiteX7" fmla="*/ 814857 w 814580"/>
                <a:gd name="connsiteY7" fmla="*/ 811192 h 977497"/>
                <a:gd name="connsiteX8" fmla="*/ 814857 w 814580"/>
                <a:gd name="connsiteY8" fmla="*/ 617451 h 977497"/>
                <a:gd name="connsiteX9" fmla="*/ 716406 w 814580"/>
                <a:gd name="connsiteY9" fmla="*/ 617451 h 977497"/>
                <a:gd name="connsiteX10" fmla="*/ 716406 w 814580"/>
                <a:gd name="connsiteY10" fmla="*/ 333 h 977497"/>
                <a:gd name="connsiteX11" fmla="*/ 370823 w 814580"/>
                <a:gd name="connsiteY11" fmla="*/ 333 h 977497"/>
                <a:gd name="connsiteX12" fmla="*/ 297260 w 814580"/>
                <a:gd name="connsiteY12" fmla="*/ 122266 h 977497"/>
                <a:gd name="connsiteX13" fmla="*/ 223008 w 814580"/>
                <a:gd name="connsiteY13" fmla="*/ 243522 h 977497"/>
                <a:gd name="connsiteX14" fmla="*/ 148768 w 814580"/>
                <a:gd name="connsiteY14" fmla="*/ 365455 h 977497"/>
                <a:gd name="connsiteX15" fmla="*/ 73852 w 814580"/>
                <a:gd name="connsiteY15" fmla="*/ 487388 h 977497"/>
                <a:gd name="connsiteX16" fmla="*/ 207481 w 814580"/>
                <a:gd name="connsiteY16" fmla="*/ 626257 h 977497"/>
                <a:gd name="connsiteX17" fmla="*/ 488261 w 814580"/>
                <a:gd name="connsiteY17" fmla="*/ 626257 h 977497"/>
                <a:gd name="connsiteX18" fmla="*/ 488261 w 814580"/>
                <a:gd name="connsiteY18" fmla="*/ 171718 h 977497"/>
                <a:gd name="connsiteX19" fmla="*/ 482859 w 814580"/>
                <a:gd name="connsiteY19" fmla="*/ 171718 h 977497"/>
                <a:gd name="connsiteX20" fmla="*/ 427518 w 814580"/>
                <a:gd name="connsiteY20" fmla="*/ 261136 h 977497"/>
                <a:gd name="connsiteX21" fmla="*/ 372853 w 814580"/>
                <a:gd name="connsiteY21" fmla="*/ 350553 h 977497"/>
                <a:gd name="connsiteX22" fmla="*/ 317499 w 814580"/>
                <a:gd name="connsiteY22" fmla="*/ 440648 h 977497"/>
                <a:gd name="connsiteX23" fmla="*/ 262158 w 814580"/>
                <a:gd name="connsiteY23" fmla="*/ 530066 h 977497"/>
                <a:gd name="connsiteX24" fmla="*/ 207481 w 814580"/>
                <a:gd name="connsiteY24" fmla="*/ 619484 h 977497"/>
                <a:gd name="connsiteX25" fmla="*/ 207481 w 814580"/>
                <a:gd name="connsiteY25" fmla="*/ 626257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4580" h="977497">
                  <a:moveTo>
                    <a:pt x="73852" y="487388"/>
                  </a:moveTo>
                  <a:cubicBezTo>
                    <a:pt x="49101" y="527581"/>
                    <a:pt x="24576" y="567999"/>
                    <a:pt x="276" y="608643"/>
                  </a:cubicBezTo>
                  <a:lnTo>
                    <a:pt x="276" y="811192"/>
                  </a:lnTo>
                  <a:lnTo>
                    <a:pt x="481518" y="811192"/>
                  </a:lnTo>
                  <a:lnTo>
                    <a:pt x="481518" y="977830"/>
                  </a:lnTo>
                  <a:lnTo>
                    <a:pt x="716406" y="977830"/>
                  </a:lnTo>
                  <a:lnTo>
                    <a:pt x="716406" y="811192"/>
                  </a:lnTo>
                  <a:lnTo>
                    <a:pt x="814857" y="811192"/>
                  </a:lnTo>
                  <a:lnTo>
                    <a:pt x="814857" y="617451"/>
                  </a:lnTo>
                  <a:lnTo>
                    <a:pt x="716406" y="617451"/>
                  </a:lnTo>
                  <a:lnTo>
                    <a:pt x="716406" y="333"/>
                  </a:lnTo>
                  <a:lnTo>
                    <a:pt x="370823" y="333"/>
                  </a:lnTo>
                  <a:cubicBezTo>
                    <a:pt x="346524" y="40977"/>
                    <a:pt x="322011" y="81622"/>
                    <a:pt x="297260" y="122266"/>
                  </a:cubicBezTo>
                  <a:cubicBezTo>
                    <a:pt x="272509" y="162458"/>
                    <a:pt x="247759" y="202878"/>
                    <a:pt x="223008" y="243522"/>
                  </a:cubicBezTo>
                  <a:lnTo>
                    <a:pt x="148768" y="365455"/>
                  </a:lnTo>
                  <a:cubicBezTo>
                    <a:pt x="124018" y="406100"/>
                    <a:pt x="99041" y="446743"/>
                    <a:pt x="73852" y="487388"/>
                  </a:cubicBezTo>
                  <a:close/>
                  <a:moveTo>
                    <a:pt x="207481" y="626257"/>
                  </a:moveTo>
                  <a:lnTo>
                    <a:pt x="488261" y="626257"/>
                  </a:lnTo>
                  <a:lnTo>
                    <a:pt x="488261" y="171718"/>
                  </a:lnTo>
                  <a:lnTo>
                    <a:pt x="482859" y="171718"/>
                  </a:lnTo>
                  <a:lnTo>
                    <a:pt x="427518" y="261136"/>
                  </a:lnTo>
                  <a:cubicBezTo>
                    <a:pt x="409522" y="290942"/>
                    <a:pt x="391300" y="320748"/>
                    <a:pt x="372853" y="350553"/>
                  </a:cubicBezTo>
                  <a:cubicBezTo>
                    <a:pt x="354845" y="380359"/>
                    <a:pt x="336397" y="410391"/>
                    <a:pt x="317499" y="440648"/>
                  </a:cubicBezTo>
                  <a:lnTo>
                    <a:pt x="262158" y="530066"/>
                  </a:lnTo>
                  <a:cubicBezTo>
                    <a:pt x="244149" y="559871"/>
                    <a:pt x="225928" y="589677"/>
                    <a:pt x="207481" y="619484"/>
                  </a:cubicBezTo>
                  <a:lnTo>
                    <a:pt x="207481" y="626257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3463" name="Graphic 6">
            <a:extLst>
              <a:ext uri="{FF2B5EF4-FFF2-40B4-BE49-F238E27FC236}">
                <a16:creationId xmlns:a16="http://schemas.microsoft.com/office/drawing/2014/main" id="{38F482F2-07C9-A914-CCF6-19B8EC09CC54}"/>
              </a:ext>
            </a:extLst>
          </p:cNvPr>
          <p:cNvGrpSpPr/>
          <p:nvPr/>
        </p:nvGrpSpPr>
        <p:grpSpPr>
          <a:xfrm>
            <a:off x="21118906" y="3342546"/>
            <a:ext cx="6170487" cy="956577"/>
            <a:chOff x="4364505" y="3437279"/>
            <a:chExt cx="6305432" cy="977497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3464" name="Free-form: Shape 3463">
              <a:extLst>
                <a:ext uri="{FF2B5EF4-FFF2-40B4-BE49-F238E27FC236}">
                  <a16:creationId xmlns:a16="http://schemas.microsoft.com/office/drawing/2014/main" id="{29C1CBFA-AE3D-69D8-4964-88C1C4D2B2F0}"/>
                </a:ext>
              </a:extLst>
            </p:cNvPr>
            <p:cNvSpPr/>
            <p:nvPr/>
          </p:nvSpPr>
          <p:spPr>
            <a:xfrm>
              <a:off x="4364505" y="3437279"/>
              <a:ext cx="5718608" cy="977497"/>
            </a:xfrm>
            <a:custGeom>
              <a:avLst/>
              <a:gdLst>
                <a:gd name="connsiteX0" fmla="*/ 2101848 w 5718608"/>
                <a:gd name="connsiteY0" fmla="*/ 282 h 977497"/>
                <a:gd name="connsiteX1" fmla="*/ 814025 w 5718608"/>
                <a:gd name="connsiteY1" fmla="*/ 413838 h 977497"/>
                <a:gd name="connsiteX2" fmla="*/ 279 w 5718608"/>
                <a:gd name="connsiteY2" fmla="*/ 413838 h 977497"/>
                <a:gd name="connsiteX3" fmla="*/ 2126 w 5718608"/>
                <a:gd name="connsiteY3" fmla="*/ 489031 h 977497"/>
                <a:gd name="connsiteX4" fmla="*/ 279 w 5718608"/>
                <a:gd name="connsiteY4" fmla="*/ 564223 h 977497"/>
                <a:gd name="connsiteX5" fmla="*/ 814052 w 5718608"/>
                <a:gd name="connsiteY5" fmla="*/ 564223 h 977497"/>
                <a:gd name="connsiteX6" fmla="*/ 2095832 w 5718608"/>
                <a:gd name="connsiteY6" fmla="*/ 977779 h 977497"/>
                <a:gd name="connsiteX7" fmla="*/ 5626051 w 5718608"/>
                <a:gd name="connsiteY7" fmla="*/ 977779 h 977497"/>
                <a:gd name="connsiteX8" fmla="*/ 5526258 w 5718608"/>
                <a:gd name="connsiteY8" fmla="*/ 887608 h 977497"/>
                <a:gd name="connsiteX9" fmla="*/ 5454462 w 5718608"/>
                <a:gd name="connsiteY9" fmla="*/ 699071 h 977497"/>
                <a:gd name="connsiteX10" fmla="*/ 5454450 w 5718608"/>
                <a:gd name="connsiteY10" fmla="*/ 698784 h 977497"/>
                <a:gd name="connsiteX11" fmla="*/ 5447507 w 5718608"/>
                <a:gd name="connsiteY11" fmla="*/ 609011 h 977497"/>
                <a:gd name="connsiteX12" fmla="*/ 5718888 w 5718608"/>
                <a:gd name="connsiteY12" fmla="*/ 609011 h 977497"/>
                <a:gd name="connsiteX13" fmla="*/ 5718888 w 5718608"/>
                <a:gd name="connsiteY13" fmla="*/ 363165 h 977497"/>
                <a:gd name="connsiteX14" fmla="*/ 5470278 w 5718608"/>
                <a:gd name="connsiteY14" fmla="*/ 363165 h 977497"/>
                <a:gd name="connsiteX15" fmla="*/ 5476732 w 5718608"/>
                <a:gd name="connsiteY15" fmla="*/ 273210 h 977497"/>
                <a:gd name="connsiteX16" fmla="*/ 5476757 w 5718608"/>
                <a:gd name="connsiteY16" fmla="*/ 272982 h 977497"/>
                <a:gd name="connsiteX17" fmla="*/ 5543716 w 5718608"/>
                <a:gd name="connsiteY17" fmla="*/ 87776 h 977497"/>
                <a:gd name="connsiteX18" fmla="*/ 5635888 w 5718608"/>
                <a:gd name="connsiteY18" fmla="*/ 282 h 977497"/>
                <a:gd name="connsiteX19" fmla="*/ 2101848 w 5718608"/>
                <a:gd name="connsiteY19" fmla="*/ 282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8608" h="977497">
                  <a:moveTo>
                    <a:pt x="2101848" y="282"/>
                  </a:moveTo>
                  <a:lnTo>
                    <a:pt x="814025" y="413838"/>
                  </a:lnTo>
                  <a:lnTo>
                    <a:pt x="279" y="413838"/>
                  </a:lnTo>
                  <a:cubicBezTo>
                    <a:pt x="1506" y="438748"/>
                    <a:pt x="2126" y="463817"/>
                    <a:pt x="2126" y="489031"/>
                  </a:cubicBezTo>
                  <a:cubicBezTo>
                    <a:pt x="2126" y="514244"/>
                    <a:pt x="1506" y="539313"/>
                    <a:pt x="279" y="564223"/>
                  </a:cubicBezTo>
                  <a:lnTo>
                    <a:pt x="814052" y="564223"/>
                  </a:lnTo>
                  <a:lnTo>
                    <a:pt x="2095832" y="977779"/>
                  </a:lnTo>
                  <a:lnTo>
                    <a:pt x="5626051" y="977779"/>
                  </a:lnTo>
                  <a:cubicBezTo>
                    <a:pt x="5587339" y="953394"/>
                    <a:pt x="5553804" y="923438"/>
                    <a:pt x="5526258" y="887608"/>
                  </a:cubicBezTo>
                  <a:cubicBezTo>
                    <a:pt x="5484151" y="832826"/>
                    <a:pt x="5460428" y="769250"/>
                    <a:pt x="5454462" y="699071"/>
                  </a:cubicBezTo>
                  <a:lnTo>
                    <a:pt x="5454450" y="698784"/>
                  </a:lnTo>
                  <a:lnTo>
                    <a:pt x="5447507" y="609011"/>
                  </a:lnTo>
                  <a:lnTo>
                    <a:pt x="5718888" y="609011"/>
                  </a:lnTo>
                  <a:lnTo>
                    <a:pt x="5718888" y="363165"/>
                  </a:lnTo>
                  <a:lnTo>
                    <a:pt x="5470278" y="363165"/>
                  </a:lnTo>
                  <a:lnTo>
                    <a:pt x="5476732" y="273210"/>
                  </a:lnTo>
                  <a:lnTo>
                    <a:pt x="5476757" y="272982"/>
                  </a:lnTo>
                  <a:cubicBezTo>
                    <a:pt x="5482121" y="204125"/>
                    <a:pt x="5503951" y="141562"/>
                    <a:pt x="5543716" y="87776"/>
                  </a:cubicBezTo>
                  <a:cubicBezTo>
                    <a:pt x="5569105" y="53142"/>
                    <a:pt x="5600072" y="24044"/>
                    <a:pt x="5635888" y="282"/>
                  </a:cubicBezTo>
                  <a:lnTo>
                    <a:pt x="2101848" y="282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3465" name="Free-form: Shape 3464">
              <a:extLst>
                <a:ext uri="{FF2B5EF4-FFF2-40B4-BE49-F238E27FC236}">
                  <a16:creationId xmlns:a16="http://schemas.microsoft.com/office/drawing/2014/main" id="{88271C5B-C89F-C11D-8D45-0C36CAD30232}"/>
                </a:ext>
              </a:extLst>
            </p:cNvPr>
            <p:cNvSpPr/>
            <p:nvPr/>
          </p:nvSpPr>
          <p:spPr>
            <a:xfrm>
              <a:off x="9892953" y="3437279"/>
              <a:ext cx="776984" cy="977497"/>
            </a:xfrm>
            <a:custGeom>
              <a:avLst/>
              <a:gdLst>
                <a:gd name="connsiteX0" fmla="*/ 387130 w 776984"/>
                <a:gd name="connsiteY0" fmla="*/ 977779 h 977497"/>
                <a:gd name="connsiteX1" fmla="*/ 190753 w 776984"/>
                <a:gd name="connsiteY1" fmla="*/ 941817 h 977497"/>
                <a:gd name="connsiteX2" fmla="*/ 57425 w 776984"/>
                <a:gd name="connsiteY2" fmla="*/ 841779 h 977497"/>
                <a:gd name="connsiteX3" fmla="*/ 943 w 776984"/>
                <a:gd name="connsiteY3" fmla="*/ 692703 h 977497"/>
                <a:gd name="connsiteX4" fmla="*/ 279 w 776984"/>
                <a:gd name="connsiteY4" fmla="*/ 684203 h 977497"/>
                <a:gd name="connsiteX5" fmla="*/ 230166 w 776984"/>
                <a:gd name="connsiteY5" fmla="*/ 684203 h 977497"/>
                <a:gd name="connsiteX6" fmla="*/ 231469 w 776984"/>
                <a:gd name="connsiteY6" fmla="*/ 692049 h 977497"/>
                <a:gd name="connsiteX7" fmla="*/ 278114 w 776984"/>
                <a:gd name="connsiteY7" fmla="*/ 760703 h 977497"/>
                <a:gd name="connsiteX8" fmla="*/ 387130 w 776984"/>
                <a:gd name="connsiteY8" fmla="*/ 788818 h 977497"/>
                <a:gd name="connsiteX9" fmla="*/ 463976 w 776984"/>
                <a:gd name="connsiteY9" fmla="*/ 774433 h 977497"/>
                <a:gd name="connsiteX10" fmla="*/ 514555 w 776984"/>
                <a:gd name="connsiteY10" fmla="*/ 735203 h 977497"/>
                <a:gd name="connsiteX11" fmla="*/ 532288 w 776984"/>
                <a:gd name="connsiteY11" fmla="*/ 677011 h 977497"/>
                <a:gd name="connsiteX12" fmla="*/ 532288 w 776984"/>
                <a:gd name="connsiteY12" fmla="*/ 675702 h 977497"/>
                <a:gd name="connsiteX13" fmla="*/ 489592 w 776984"/>
                <a:gd name="connsiteY13" fmla="*/ 588087 h 977497"/>
                <a:gd name="connsiteX14" fmla="*/ 368094 w 776984"/>
                <a:gd name="connsiteY14" fmla="*/ 558011 h 977497"/>
                <a:gd name="connsiteX15" fmla="*/ 265632 w 776984"/>
                <a:gd name="connsiteY15" fmla="*/ 558011 h 977497"/>
                <a:gd name="connsiteX16" fmla="*/ 265632 w 776984"/>
                <a:gd name="connsiteY16" fmla="*/ 395203 h 977497"/>
                <a:gd name="connsiteX17" fmla="*/ 366778 w 776984"/>
                <a:gd name="connsiteY17" fmla="*/ 395203 h 977497"/>
                <a:gd name="connsiteX18" fmla="*/ 446243 w 776984"/>
                <a:gd name="connsiteY18" fmla="*/ 381473 h 977497"/>
                <a:gd name="connsiteX19" fmla="*/ 497474 w 776984"/>
                <a:gd name="connsiteY19" fmla="*/ 342896 h 977497"/>
                <a:gd name="connsiteX20" fmla="*/ 515871 w 776984"/>
                <a:gd name="connsiteY20" fmla="*/ 285358 h 977497"/>
                <a:gd name="connsiteX21" fmla="*/ 515871 w 776984"/>
                <a:gd name="connsiteY21" fmla="*/ 284051 h 977497"/>
                <a:gd name="connsiteX22" fmla="*/ 500106 w 776984"/>
                <a:gd name="connsiteY22" fmla="*/ 227820 h 977497"/>
                <a:gd name="connsiteX23" fmla="*/ 455442 w 776984"/>
                <a:gd name="connsiteY23" fmla="*/ 191859 h 977497"/>
                <a:gd name="connsiteX24" fmla="*/ 385826 w 776984"/>
                <a:gd name="connsiteY24" fmla="*/ 179436 h 977497"/>
                <a:gd name="connsiteX25" fmla="*/ 312915 w 776984"/>
                <a:gd name="connsiteY25" fmla="*/ 192512 h 977497"/>
                <a:gd name="connsiteX26" fmla="*/ 263664 w 776984"/>
                <a:gd name="connsiteY26" fmla="*/ 228474 h 977497"/>
                <a:gd name="connsiteX27" fmla="*/ 241984 w 776984"/>
                <a:gd name="connsiteY27" fmla="*/ 282089 h 977497"/>
                <a:gd name="connsiteX28" fmla="*/ 241332 w 776984"/>
                <a:gd name="connsiteY28" fmla="*/ 287973 h 977497"/>
                <a:gd name="connsiteX29" fmla="*/ 22611 w 776984"/>
                <a:gd name="connsiteY29" fmla="*/ 287973 h 977497"/>
                <a:gd name="connsiteX30" fmla="*/ 23275 w 776984"/>
                <a:gd name="connsiteY30" fmla="*/ 278820 h 977497"/>
                <a:gd name="connsiteX31" fmla="*/ 75809 w 776984"/>
                <a:gd name="connsiteY31" fmla="*/ 132358 h 977497"/>
                <a:gd name="connsiteX32" fmla="*/ 200603 w 776984"/>
                <a:gd name="connsiteY32" fmla="*/ 34936 h 977497"/>
                <a:gd name="connsiteX33" fmla="*/ 385826 w 776984"/>
                <a:gd name="connsiteY33" fmla="*/ 282 h 977497"/>
                <a:gd name="connsiteX34" fmla="*/ 573004 w 776984"/>
                <a:gd name="connsiteY34" fmla="*/ 31667 h 977497"/>
                <a:gd name="connsiteX35" fmla="*/ 696483 w 776984"/>
                <a:gd name="connsiteY35" fmla="*/ 118628 h 977497"/>
                <a:gd name="connsiteX36" fmla="*/ 739831 w 776984"/>
                <a:gd name="connsiteY36" fmla="*/ 250704 h 977497"/>
                <a:gd name="connsiteX37" fmla="*/ 739831 w 776984"/>
                <a:gd name="connsiteY37" fmla="*/ 252013 h 977497"/>
                <a:gd name="connsiteX38" fmla="*/ 712900 w 776984"/>
                <a:gd name="connsiteY38" fmla="*/ 355973 h 977497"/>
                <a:gd name="connsiteX39" fmla="*/ 641968 w 776984"/>
                <a:gd name="connsiteY39" fmla="*/ 427896 h 977497"/>
                <a:gd name="connsiteX40" fmla="*/ 544106 w 776984"/>
                <a:gd name="connsiteY40" fmla="*/ 467127 h 977497"/>
                <a:gd name="connsiteX41" fmla="*/ 544106 w 776984"/>
                <a:gd name="connsiteY41" fmla="*/ 471704 h 977497"/>
                <a:gd name="connsiteX42" fmla="*/ 713563 w 776984"/>
                <a:gd name="connsiteY42" fmla="*/ 539050 h 977497"/>
                <a:gd name="connsiteX43" fmla="*/ 777264 w 776984"/>
                <a:gd name="connsiteY43" fmla="*/ 689434 h 977497"/>
                <a:gd name="connsiteX44" fmla="*/ 777264 w 776984"/>
                <a:gd name="connsiteY44" fmla="*/ 690742 h 977497"/>
                <a:gd name="connsiteX45" fmla="*/ 729329 w 776984"/>
                <a:gd name="connsiteY45" fmla="*/ 842433 h 977497"/>
                <a:gd name="connsiteX46" fmla="*/ 594021 w 776984"/>
                <a:gd name="connsiteY46" fmla="*/ 942471 h 977497"/>
                <a:gd name="connsiteX47" fmla="*/ 387130 w 776984"/>
                <a:gd name="connsiteY47" fmla="*/ 97777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984" h="977497">
                  <a:moveTo>
                    <a:pt x="387130" y="977779"/>
                  </a:moveTo>
                  <a:cubicBezTo>
                    <a:pt x="312263" y="977779"/>
                    <a:pt x="246796" y="965792"/>
                    <a:pt x="190753" y="941817"/>
                  </a:cubicBezTo>
                  <a:cubicBezTo>
                    <a:pt x="134710" y="917844"/>
                    <a:pt x="90259" y="884497"/>
                    <a:pt x="57425" y="841779"/>
                  </a:cubicBezTo>
                  <a:cubicBezTo>
                    <a:pt x="24591" y="799061"/>
                    <a:pt x="5755" y="749369"/>
                    <a:pt x="943" y="692703"/>
                  </a:cubicBezTo>
                  <a:lnTo>
                    <a:pt x="279" y="684203"/>
                  </a:lnTo>
                  <a:lnTo>
                    <a:pt x="230166" y="684203"/>
                  </a:lnTo>
                  <a:lnTo>
                    <a:pt x="231469" y="692049"/>
                  </a:lnTo>
                  <a:cubicBezTo>
                    <a:pt x="235417" y="718638"/>
                    <a:pt x="250957" y="741523"/>
                    <a:pt x="278114" y="760703"/>
                  </a:cubicBezTo>
                  <a:cubicBezTo>
                    <a:pt x="305697" y="779446"/>
                    <a:pt x="342039" y="788818"/>
                    <a:pt x="387130" y="788818"/>
                  </a:cubicBezTo>
                  <a:cubicBezTo>
                    <a:pt x="416906" y="788818"/>
                    <a:pt x="442521" y="784023"/>
                    <a:pt x="463976" y="774433"/>
                  </a:cubicBezTo>
                  <a:cubicBezTo>
                    <a:pt x="485870" y="764844"/>
                    <a:pt x="502725" y="751767"/>
                    <a:pt x="514555" y="735203"/>
                  </a:cubicBezTo>
                  <a:cubicBezTo>
                    <a:pt x="526373" y="718204"/>
                    <a:pt x="532288" y="698805"/>
                    <a:pt x="532288" y="677011"/>
                  </a:cubicBezTo>
                  <a:lnTo>
                    <a:pt x="532288" y="675702"/>
                  </a:lnTo>
                  <a:cubicBezTo>
                    <a:pt x="532288" y="637344"/>
                    <a:pt x="518052" y="608139"/>
                    <a:pt x="489592" y="588087"/>
                  </a:cubicBezTo>
                  <a:cubicBezTo>
                    <a:pt x="461131" y="568036"/>
                    <a:pt x="420628" y="558011"/>
                    <a:pt x="368094" y="558011"/>
                  </a:cubicBezTo>
                  <a:lnTo>
                    <a:pt x="265632" y="558011"/>
                  </a:lnTo>
                  <a:lnTo>
                    <a:pt x="265632" y="395203"/>
                  </a:lnTo>
                  <a:lnTo>
                    <a:pt x="366778" y="395203"/>
                  </a:lnTo>
                  <a:cubicBezTo>
                    <a:pt x="397857" y="395203"/>
                    <a:pt x="424350" y="390627"/>
                    <a:pt x="446243" y="381473"/>
                  </a:cubicBezTo>
                  <a:cubicBezTo>
                    <a:pt x="468575" y="372320"/>
                    <a:pt x="485657" y="359461"/>
                    <a:pt x="497474" y="342896"/>
                  </a:cubicBezTo>
                  <a:cubicBezTo>
                    <a:pt x="509730" y="326332"/>
                    <a:pt x="515871" y="307152"/>
                    <a:pt x="515871" y="285358"/>
                  </a:cubicBezTo>
                  <a:lnTo>
                    <a:pt x="515871" y="284051"/>
                  </a:lnTo>
                  <a:cubicBezTo>
                    <a:pt x="515871" y="262255"/>
                    <a:pt x="510608" y="243512"/>
                    <a:pt x="500106" y="227820"/>
                  </a:cubicBezTo>
                  <a:cubicBezTo>
                    <a:pt x="490030" y="212128"/>
                    <a:pt x="475142" y="200140"/>
                    <a:pt x="455442" y="191859"/>
                  </a:cubicBezTo>
                  <a:cubicBezTo>
                    <a:pt x="436180" y="183577"/>
                    <a:pt x="412971" y="179436"/>
                    <a:pt x="385826" y="179436"/>
                  </a:cubicBezTo>
                  <a:cubicBezTo>
                    <a:pt x="358231" y="179436"/>
                    <a:pt x="333931" y="183795"/>
                    <a:pt x="312915" y="192512"/>
                  </a:cubicBezTo>
                  <a:cubicBezTo>
                    <a:pt x="292337" y="200794"/>
                    <a:pt x="275920" y="212781"/>
                    <a:pt x="263664" y="228474"/>
                  </a:cubicBezTo>
                  <a:cubicBezTo>
                    <a:pt x="251834" y="243730"/>
                    <a:pt x="244616" y="261602"/>
                    <a:pt x="241984" y="282089"/>
                  </a:cubicBezTo>
                  <a:lnTo>
                    <a:pt x="241332" y="287973"/>
                  </a:lnTo>
                  <a:lnTo>
                    <a:pt x="22611" y="287973"/>
                  </a:lnTo>
                  <a:lnTo>
                    <a:pt x="23275" y="278820"/>
                  </a:lnTo>
                  <a:cubicBezTo>
                    <a:pt x="27649" y="222589"/>
                    <a:pt x="45169" y="173769"/>
                    <a:pt x="75809" y="132358"/>
                  </a:cubicBezTo>
                  <a:cubicBezTo>
                    <a:pt x="106463" y="90513"/>
                    <a:pt x="148069" y="58038"/>
                    <a:pt x="200603" y="34936"/>
                  </a:cubicBezTo>
                  <a:cubicBezTo>
                    <a:pt x="253589" y="11833"/>
                    <a:pt x="315321" y="282"/>
                    <a:pt x="385826" y="282"/>
                  </a:cubicBezTo>
                  <a:cubicBezTo>
                    <a:pt x="457635" y="282"/>
                    <a:pt x="520032" y="10744"/>
                    <a:pt x="573004" y="31667"/>
                  </a:cubicBezTo>
                  <a:cubicBezTo>
                    <a:pt x="626428" y="52153"/>
                    <a:pt x="667584" y="81141"/>
                    <a:pt x="696483" y="118628"/>
                  </a:cubicBezTo>
                  <a:cubicBezTo>
                    <a:pt x="725381" y="156115"/>
                    <a:pt x="739831" y="200140"/>
                    <a:pt x="739831" y="250704"/>
                  </a:cubicBezTo>
                  <a:lnTo>
                    <a:pt x="739831" y="252013"/>
                  </a:lnTo>
                  <a:cubicBezTo>
                    <a:pt x="739831" y="291679"/>
                    <a:pt x="730858" y="326332"/>
                    <a:pt x="712900" y="355973"/>
                  </a:cubicBezTo>
                  <a:cubicBezTo>
                    <a:pt x="695392" y="385178"/>
                    <a:pt x="671744" y="409153"/>
                    <a:pt x="641968" y="427896"/>
                  </a:cubicBezTo>
                  <a:cubicBezTo>
                    <a:pt x="612192" y="446640"/>
                    <a:pt x="579571" y="459717"/>
                    <a:pt x="544106" y="467127"/>
                  </a:cubicBezTo>
                  <a:lnTo>
                    <a:pt x="544106" y="471704"/>
                  </a:lnTo>
                  <a:cubicBezTo>
                    <a:pt x="615037" y="478678"/>
                    <a:pt x="671531" y="501126"/>
                    <a:pt x="713563" y="539050"/>
                  </a:cubicBezTo>
                  <a:cubicBezTo>
                    <a:pt x="756035" y="576973"/>
                    <a:pt x="777264" y="627101"/>
                    <a:pt x="777264" y="689434"/>
                  </a:cubicBezTo>
                  <a:lnTo>
                    <a:pt x="777264" y="690742"/>
                  </a:lnTo>
                  <a:cubicBezTo>
                    <a:pt x="777264" y="748715"/>
                    <a:pt x="761286" y="799279"/>
                    <a:pt x="729329" y="842433"/>
                  </a:cubicBezTo>
                  <a:cubicBezTo>
                    <a:pt x="697360" y="885151"/>
                    <a:pt x="652257" y="918498"/>
                    <a:pt x="594021" y="942471"/>
                  </a:cubicBezTo>
                  <a:cubicBezTo>
                    <a:pt x="535785" y="966010"/>
                    <a:pt x="466821" y="977779"/>
                    <a:pt x="387130" y="977779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3466" name="Graphic 6">
            <a:extLst>
              <a:ext uri="{FF2B5EF4-FFF2-40B4-BE49-F238E27FC236}">
                <a16:creationId xmlns:a16="http://schemas.microsoft.com/office/drawing/2014/main" id="{43446F15-746E-DA83-2540-009F9A760AB4}"/>
              </a:ext>
            </a:extLst>
          </p:cNvPr>
          <p:cNvGrpSpPr/>
          <p:nvPr/>
        </p:nvGrpSpPr>
        <p:grpSpPr>
          <a:xfrm>
            <a:off x="21091275" y="2312386"/>
            <a:ext cx="6210382" cy="1361282"/>
            <a:chOff x="4336270" y="2384590"/>
            <a:chExt cx="6346199" cy="139105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467" name="Free-form: Shape 3466">
              <a:extLst>
                <a:ext uri="{FF2B5EF4-FFF2-40B4-BE49-F238E27FC236}">
                  <a16:creationId xmlns:a16="http://schemas.microsoft.com/office/drawing/2014/main" id="{E459DC6A-C6ED-401D-847B-AD45FCF6A80E}"/>
                </a:ext>
              </a:extLst>
            </p:cNvPr>
            <p:cNvSpPr/>
            <p:nvPr/>
          </p:nvSpPr>
          <p:spPr>
            <a:xfrm>
              <a:off x="4336270" y="2384590"/>
              <a:ext cx="5877677" cy="1391053"/>
            </a:xfrm>
            <a:custGeom>
              <a:avLst/>
              <a:gdLst>
                <a:gd name="connsiteX0" fmla="*/ 5671665 w 5877677"/>
                <a:gd name="connsiteY0" fmla="*/ 198 h 1391053"/>
                <a:gd name="connsiteX1" fmla="*/ 2156761 w 5877677"/>
                <a:gd name="connsiteY1" fmla="*/ 198 h 1391053"/>
                <a:gd name="connsiteX2" fmla="*/ 778244 w 5877677"/>
                <a:gd name="connsiteY2" fmla="*/ 1240868 h 1391053"/>
                <a:gd name="connsiteX3" fmla="*/ 277 w 5877677"/>
                <a:gd name="connsiteY3" fmla="*/ 1240868 h 1391053"/>
                <a:gd name="connsiteX4" fmla="*/ 22933 w 5877677"/>
                <a:gd name="connsiteY4" fmla="*/ 1391252 h 1391053"/>
                <a:gd name="connsiteX5" fmla="*/ 830481 w 5877677"/>
                <a:gd name="connsiteY5" fmla="*/ 1391252 h 1391053"/>
                <a:gd name="connsiteX6" fmla="*/ 2118300 w 5877677"/>
                <a:gd name="connsiteY6" fmla="*/ 977695 h 1391053"/>
                <a:gd name="connsiteX7" fmla="*/ 5508849 w 5877677"/>
                <a:gd name="connsiteY7" fmla="*/ 977695 h 1391053"/>
                <a:gd name="connsiteX8" fmla="*/ 5508849 w 5877677"/>
                <a:gd name="connsiteY8" fmla="*/ 776417 h 1391053"/>
                <a:gd name="connsiteX9" fmla="*/ 5877955 w 5877677"/>
                <a:gd name="connsiteY9" fmla="*/ 464780 h 1391053"/>
                <a:gd name="connsiteX10" fmla="*/ 5877955 w 5877677"/>
                <a:gd name="connsiteY10" fmla="*/ 399448 h 1391053"/>
                <a:gd name="connsiteX11" fmla="*/ 5494299 w 5877677"/>
                <a:gd name="connsiteY11" fmla="*/ 399448 h 1391053"/>
                <a:gd name="connsiteX12" fmla="*/ 5494299 w 5877677"/>
                <a:gd name="connsiteY12" fmla="*/ 318267 h 1391053"/>
                <a:gd name="connsiteX13" fmla="*/ 5556609 w 5877677"/>
                <a:gd name="connsiteY13" fmla="*/ 110121 h 1391053"/>
                <a:gd name="connsiteX14" fmla="*/ 5671665 w 5877677"/>
                <a:gd name="connsiteY14" fmla="*/ 198 h 13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77677" h="1391053">
                  <a:moveTo>
                    <a:pt x="5671665" y="198"/>
                  </a:moveTo>
                  <a:lnTo>
                    <a:pt x="2156761" y="198"/>
                  </a:lnTo>
                  <a:lnTo>
                    <a:pt x="778244" y="1240868"/>
                  </a:lnTo>
                  <a:lnTo>
                    <a:pt x="277" y="1240868"/>
                  </a:lnTo>
                  <a:cubicBezTo>
                    <a:pt x="10283" y="1290168"/>
                    <a:pt x="17878" y="1340334"/>
                    <a:pt x="22933" y="1391252"/>
                  </a:cubicBezTo>
                  <a:lnTo>
                    <a:pt x="830481" y="1391252"/>
                  </a:lnTo>
                  <a:lnTo>
                    <a:pt x="2118300" y="977695"/>
                  </a:lnTo>
                  <a:lnTo>
                    <a:pt x="5508849" y="977695"/>
                  </a:lnTo>
                  <a:lnTo>
                    <a:pt x="5508849" y="776417"/>
                  </a:lnTo>
                  <a:lnTo>
                    <a:pt x="5877955" y="464780"/>
                  </a:lnTo>
                  <a:lnTo>
                    <a:pt x="5877955" y="399448"/>
                  </a:lnTo>
                  <a:lnTo>
                    <a:pt x="5494299" y="399448"/>
                  </a:lnTo>
                  <a:lnTo>
                    <a:pt x="5494299" y="318267"/>
                  </a:lnTo>
                  <a:cubicBezTo>
                    <a:pt x="5494299" y="241799"/>
                    <a:pt x="5514601" y="171517"/>
                    <a:pt x="5556609" y="110121"/>
                  </a:cubicBezTo>
                  <a:cubicBezTo>
                    <a:pt x="5587037" y="65641"/>
                    <a:pt x="5625735" y="29072"/>
                    <a:pt x="5671665" y="198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3468" name="Free-form: Shape 3467">
              <a:extLst>
                <a:ext uri="{FF2B5EF4-FFF2-40B4-BE49-F238E27FC236}">
                  <a16:creationId xmlns:a16="http://schemas.microsoft.com/office/drawing/2014/main" id="{4CE5B697-68E9-787E-0651-3E2B98E4D4EE}"/>
                </a:ext>
              </a:extLst>
            </p:cNvPr>
            <p:cNvSpPr/>
            <p:nvPr/>
          </p:nvSpPr>
          <p:spPr>
            <a:xfrm>
              <a:off x="9905485" y="2384590"/>
              <a:ext cx="776984" cy="977497"/>
            </a:xfrm>
            <a:custGeom>
              <a:avLst/>
              <a:gdLst>
                <a:gd name="connsiteX0" fmla="*/ 14826 w 776984"/>
                <a:gd name="connsiteY0" fmla="*/ 977695 h 977497"/>
                <a:gd name="connsiteX1" fmla="*/ 14826 w 776984"/>
                <a:gd name="connsiteY1" fmla="*/ 811341 h 977497"/>
                <a:gd name="connsiteX2" fmla="*/ 368693 w 776984"/>
                <a:gd name="connsiteY2" fmla="*/ 512569 h 977497"/>
                <a:gd name="connsiteX3" fmla="*/ 463560 w 776984"/>
                <a:gd name="connsiteY3" fmla="*/ 424068 h 977497"/>
                <a:gd name="connsiteX4" fmla="*/ 506495 w 776984"/>
                <a:gd name="connsiteY4" fmla="*/ 360189 h 977497"/>
                <a:gd name="connsiteX5" fmla="*/ 518275 w 776984"/>
                <a:gd name="connsiteY5" fmla="*/ 302963 h 977497"/>
                <a:gd name="connsiteX6" fmla="*/ 518275 w 776984"/>
                <a:gd name="connsiteY6" fmla="*/ 301632 h 977497"/>
                <a:gd name="connsiteX7" fmla="*/ 500956 w 776984"/>
                <a:gd name="connsiteY7" fmla="*/ 241078 h 977497"/>
                <a:gd name="connsiteX8" fmla="*/ 454562 w 776984"/>
                <a:gd name="connsiteY8" fmla="*/ 199823 h 977497"/>
                <a:gd name="connsiteX9" fmla="*/ 385310 w 776984"/>
                <a:gd name="connsiteY9" fmla="*/ 184519 h 977497"/>
                <a:gd name="connsiteX10" fmla="*/ 306371 w 776984"/>
                <a:gd name="connsiteY10" fmla="*/ 201819 h 977497"/>
                <a:gd name="connsiteX11" fmla="*/ 254426 w 776984"/>
                <a:gd name="connsiteY11" fmla="*/ 248398 h 977497"/>
                <a:gd name="connsiteX12" fmla="*/ 233661 w 776984"/>
                <a:gd name="connsiteY12" fmla="*/ 316936 h 977497"/>
                <a:gd name="connsiteX13" fmla="*/ 232959 w 776984"/>
                <a:gd name="connsiteY13" fmla="*/ 324256 h 977497"/>
                <a:gd name="connsiteX14" fmla="*/ 277 w 776984"/>
                <a:gd name="connsiteY14" fmla="*/ 324256 h 977497"/>
                <a:gd name="connsiteX15" fmla="*/ 277 w 776984"/>
                <a:gd name="connsiteY15" fmla="*/ 318267 h 977497"/>
                <a:gd name="connsiteX16" fmla="*/ 49452 w 776984"/>
                <a:gd name="connsiteY16" fmla="*/ 152579 h 977497"/>
                <a:gd name="connsiteX17" fmla="*/ 185174 w 776984"/>
                <a:gd name="connsiteY17" fmla="*/ 40788 h 977497"/>
                <a:gd name="connsiteX18" fmla="*/ 384621 w 776984"/>
                <a:gd name="connsiteY18" fmla="*/ 198 h 977497"/>
                <a:gd name="connsiteX19" fmla="*/ 584056 w 776984"/>
                <a:gd name="connsiteY19" fmla="*/ 36796 h 977497"/>
                <a:gd name="connsiteX20" fmla="*/ 716331 w 776984"/>
                <a:gd name="connsiteY20" fmla="*/ 137273 h 977497"/>
                <a:gd name="connsiteX21" fmla="*/ 764103 w 776984"/>
                <a:gd name="connsiteY21" fmla="*/ 286993 h 977497"/>
                <a:gd name="connsiteX22" fmla="*/ 764103 w 776984"/>
                <a:gd name="connsiteY22" fmla="*/ 288323 h 977497"/>
                <a:gd name="connsiteX23" fmla="*/ 741946 w 776984"/>
                <a:gd name="connsiteY23" fmla="*/ 399448 h 977497"/>
                <a:gd name="connsiteX24" fmla="*/ 669925 w 776984"/>
                <a:gd name="connsiteY24" fmla="*/ 501257 h 977497"/>
                <a:gd name="connsiteX25" fmla="*/ 536973 w 776984"/>
                <a:gd name="connsiteY25" fmla="*/ 622362 h 977497"/>
                <a:gd name="connsiteX26" fmla="*/ 333315 w 776984"/>
                <a:gd name="connsiteY26" fmla="*/ 789382 h 977497"/>
                <a:gd name="connsiteX27" fmla="*/ 777262 w 776984"/>
                <a:gd name="connsiteY27" fmla="*/ 789382 h 977497"/>
                <a:gd name="connsiteX28" fmla="*/ 777262 w 776984"/>
                <a:gd name="connsiteY28" fmla="*/ 977695 h 977497"/>
                <a:gd name="connsiteX29" fmla="*/ 14826 w 776984"/>
                <a:gd name="connsiteY29" fmla="*/ 977695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984" h="977497">
                  <a:moveTo>
                    <a:pt x="14826" y="977695"/>
                  </a:moveTo>
                  <a:lnTo>
                    <a:pt x="14826" y="811341"/>
                  </a:lnTo>
                  <a:lnTo>
                    <a:pt x="368693" y="512569"/>
                  </a:lnTo>
                  <a:cubicBezTo>
                    <a:pt x="410700" y="477080"/>
                    <a:pt x="442331" y="447580"/>
                    <a:pt x="463560" y="424068"/>
                  </a:cubicBezTo>
                  <a:cubicBezTo>
                    <a:pt x="484802" y="400113"/>
                    <a:pt x="499114" y="378820"/>
                    <a:pt x="506495" y="360189"/>
                  </a:cubicBezTo>
                  <a:cubicBezTo>
                    <a:pt x="514353" y="341556"/>
                    <a:pt x="518275" y="322481"/>
                    <a:pt x="518275" y="302963"/>
                  </a:cubicBezTo>
                  <a:lnTo>
                    <a:pt x="518275" y="301632"/>
                  </a:lnTo>
                  <a:cubicBezTo>
                    <a:pt x="518275" y="278564"/>
                    <a:pt x="512498" y="258380"/>
                    <a:pt x="500956" y="241078"/>
                  </a:cubicBezTo>
                  <a:cubicBezTo>
                    <a:pt x="489878" y="223334"/>
                    <a:pt x="474413" y="209583"/>
                    <a:pt x="454562" y="199823"/>
                  </a:cubicBezTo>
                  <a:cubicBezTo>
                    <a:pt x="434712" y="189619"/>
                    <a:pt x="411628" y="184519"/>
                    <a:pt x="385310" y="184519"/>
                  </a:cubicBezTo>
                  <a:cubicBezTo>
                    <a:pt x="355309" y="184519"/>
                    <a:pt x="328991" y="190285"/>
                    <a:pt x="306371" y="201819"/>
                  </a:cubicBezTo>
                  <a:cubicBezTo>
                    <a:pt x="284202" y="212909"/>
                    <a:pt x="266896" y="228436"/>
                    <a:pt x="254426" y="248398"/>
                  </a:cubicBezTo>
                  <a:cubicBezTo>
                    <a:pt x="241969" y="268361"/>
                    <a:pt x="235039" y="291206"/>
                    <a:pt x="233661" y="316936"/>
                  </a:cubicBezTo>
                  <a:lnTo>
                    <a:pt x="232959" y="324256"/>
                  </a:lnTo>
                  <a:lnTo>
                    <a:pt x="277" y="324256"/>
                  </a:lnTo>
                  <a:lnTo>
                    <a:pt x="277" y="318267"/>
                  </a:lnTo>
                  <a:cubicBezTo>
                    <a:pt x="277" y="255718"/>
                    <a:pt x="16669" y="200488"/>
                    <a:pt x="49452" y="152579"/>
                  </a:cubicBezTo>
                  <a:cubicBezTo>
                    <a:pt x="82223" y="104669"/>
                    <a:pt x="127477" y="67405"/>
                    <a:pt x="185174" y="40788"/>
                  </a:cubicBezTo>
                  <a:cubicBezTo>
                    <a:pt x="243348" y="13729"/>
                    <a:pt x="309830" y="198"/>
                    <a:pt x="384621" y="198"/>
                  </a:cubicBezTo>
                  <a:cubicBezTo>
                    <a:pt x="460791" y="198"/>
                    <a:pt x="527273" y="12398"/>
                    <a:pt x="584056" y="36796"/>
                  </a:cubicBezTo>
                  <a:cubicBezTo>
                    <a:pt x="640851" y="60751"/>
                    <a:pt x="684939" y="94243"/>
                    <a:pt x="716331" y="137273"/>
                  </a:cubicBezTo>
                  <a:cubicBezTo>
                    <a:pt x="748187" y="179861"/>
                    <a:pt x="764103" y="229767"/>
                    <a:pt x="764103" y="286993"/>
                  </a:cubicBezTo>
                  <a:lnTo>
                    <a:pt x="764103" y="288323"/>
                  </a:lnTo>
                  <a:cubicBezTo>
                    <a:pt x="764103" y="329136"/>
                    <a:pt x="756722" y="366177"/>
                    <a:pt x="741946" y="399448"/>
                  </a:cubicBezTo>
                  <a:cubicBezTo>
                    <a:pt x="727171" y="432276"/>
                    <a:pt x="703172" y="466211"/>
                    <a:pt x="669925" y="501257"/>
                  </a:cubicBezTo>
                  <a:cubicBezTo>
                    <a:pt x="636690" y="535859"/>
                    <a:pt x="592364" y="576227"/>
                    <a:pt x="536973" y="622362"/>
                  </a:cubicBezTo>
                  <a:lnTo>
                    <a:pt x="333315" y="789382"/>
                  </a:lnTo>
                  <a:lnTo>
                    <a:pt x="777262" y="789382"/>
                  </a:lnTo>
                  <a:lnTo>
                    <a:pt x="777262" y="977695"/>
                  </a:lnTo>
                  <a:lnTo>
                    <a:pt x="14826" y="977695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3469" name="Graphic 6">
            <a:extLst>
              <a:ext uri="{FF2B5EF4-FFF2-40B4-BE49-F238E27FC236}">
                <a16:creationId xmlns:a16="http://schemas.microsoft.com/office/drawing/2014/main" id="{DC599E9E-A46B-FCAA-88AD-59EEEA9A7500}"/>
              </a:ext>
            </a:extLst>
          </p:cNvPr>
          <p:cNvGrpSpPr/>
          <p:nvPr/>
        </p:nvGrpSpPr>
        <p:grpSpPr>
          <a:xfrm>
            <a:off x="21028056" y="1282225"/>
            <a:ext cx="6126435" cy="2170694"/>
            <a:chOff x="4271668" y="1331900"/>
            <a:chExt cx="6260417" cy="2218166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3470" name="Free-form: Shape 3469">
              <a:extLst>
                <a:ext uri="{FF2B5EF4-FFF2-40B4-BE49-F238E27FC236}">
                  <a16:creationId xmlns:a16="http://schemas.microsoft.com/office/drawing/2014/main" id="{734C615B-92AF-F1BC-191F-E768C3ABE31D}"/>
                </a:ext>
              </a:extLst>
            </p:cNvPr>
            <p:cNvSpPr/>
            <p:nvPr/>
          </p:nvSpPr>
          <p:spPr>
            <a:xfrm>
              <a:off x="4271668" y="1331900"/>
              <a:ext cx="5941854" cy="2218166"/>
            </a:xfrm>
            <a:custGeom>
              <a:avLst/>
              <a:gdLst>
                <a:gd name="connsiteX0" fmla="*/ 5884516 w 5941854"/>
                <a:gd name="connsiteY0" fmla="*/ 114 h 2218166"/>
                <a:gd name="connsiteX1" fmla="*/ 2226471 w 5941854"/>
                <a:gd name="connsiteY1" fmla="*/ 114 h 2218166"/>
                <a:gd name="connsiteX2" fmla="*/ 775405 w 5941854"/>
                <a:gd name="connsiteY2" fmla="*/ 2067896 h 2218166"/>
                <a:gd name="connsiteX3" fmla="*/ 271 w 5941854"/>
                <a:gd name="connsiteY3" fmla="*/ 2067896 h 2218166"/>
                <a:gd name="connsiteX4" fmla="*/ 47577 w 5941854"/>
                <a:gd name="connsiteY4" fmla="*/ 2218281 h 2218166"/>
                <a:gd name="connsiteX5" fmla="*/ 813985 w 5941854"/>
                <a:gd name="connsiteY5" fmla="*/ 2218281 h 2218166"/>
                <a:gd name="connsiteX6" fmla="*/ 2192509 w 5941854"/>
                <a:gd name="connsiteY6" fmla="*/ 977611 h 2218166"/>
                <a:gd name="connsiteX7" fmla="*/ 5942126 w 5941854"/>
                <a:gd name="connsiteY7" fmla="*/ 977611 h 2218166"/>
                <a:gd name="connsiteX8" fmla="*/ 5942126 w 5941854"/>
                <a:gd name="connsiteY8" fmla="*/ 357362 h 2218166"/>
                <a:gd name="connsiteX9" fmla="*/ 5696749 w 5941854"/>
                <a:gd name="connsiteY9" fmla="*/ 524244 h 2218166"/>
                <a:gd name="connsiteX10" fmla="*/ 5696749 w 5941854"/>
                <a:gd name="connsiteY10" fmla="*/ 130060 h 2218166"/>
                <a:gd name="connsiteX11" fmla="*/ 5884516 w 5941854"/>
                <a:gd name="connsiteY11" fmla="*/ 114 h 221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41854" h="2218166">
                  <a:moveTo>
                    <a:pt x="5884516" y="114"/>
                  </a:moveTo>
                  <a:lnTo>
                    <a:pt x="2226471" y="114"/>
                  </a:lnTo>
                  <a:lnTo>
                    <a:pt x="775405" y="2067896"/>
                  </a:lnTo>
                  <a:lnTo>
                    <a:pt x="271" y="2067896"/>
                  </a:lnTo>
                  <a:cubicBezTo>
                    <a:pt x="18571" y="2116872"/>
                    <a:pt x="34390" y="2167050"/>
                    <a:pt x="47577" y="2218281"/>
                  </a:cubicBezTo>
                  <a:lnTo>
                    <a:pt x="813985" y="2218281"/>
                  </a:lnTo>
                  <a:lnTo>
                    <a:pt x="2192509" y="977611"/>
                  </a:lnTo>
                  <a:lnTo>
                    <a:pt x="5942126" y="977611"/>
                  </a:lnTo>
                  <a:lnTo>
                    <a:pt x="5942126" y="357362"/>
                  </a:lnTo>
                  <a:lnTo>
                    <a:pt x="5696749" y="524244"/>
                  </a:lnTo>
                  <a:lnTo>
                    <a:pt x="5696749" y="130060"/>
                  </a:lnTo>
                  <a:lnTo>
                    <a:pt x="5884516" y="114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 dirty="0">
                <a:latin typeface="Daytona" panose="020B0604030500040204" pitchFamily="34" charset="0"/>
              </a:endParaRPr>
            </a:p>
          </p:txBody>
        </p:sp>
        <p:sp>
          <p:nvSpPr>
            <p:cNvPr id="3471" name="Free-form: Shape 3470">
              <a:extLst>
                <a:ext uri="{FF2B5EF4-FFF2-40B4-BE49-F238E27FC236}">
                  <a16:creationId xmlns:a16="http://schemas.microsoft.com/office/drawing/2014/main" id="{7D965637-6109-33E8-66C6-45F92F0BBFEE}"/>
                </a:ext>
              </a:extLst>
            </p:cNvPr>
            <p:cNvSpPr/>
            <p:nvPr/>
          </p:nvSpPr>
          <p:spPr>
            <a:xfrm>
              <a:off x="10043337" y="1331900"/>
              <a:ext cx="488748" cy="977497"/>
            </a:xfrm>
            <a:custGeom>
              <a:avLst/>
              <a:gdLst>
                <a:gd name="connsiteX0" fmla="*/ 245649 w 488748"/>
                <a:gd name="connsiteY0" fmla="*/ 977611 h 977497"/>
                <a:gd name="connsiteX1" fmla="*/ 245649 w 488748"/>
                <a:gd name="connsiteY1" fmla="*/ 218917 h 977497"/>
                <a:gd name="connsiteX2" fmla="*/ 240310 w 488748"/>
                <a:gd name="connsiteY2" fmla="*/ 218917 h 977497"/>
                <a:gd name="connsiteX3" fmla="*/ 271 w 488748"/>
                <a:gd name="connsiteY3" fmla="*/ 382171 h 977497"/>
                <a:gd name="connsiteX4" fmla="*/ 271 w 488748"/>
                <a:gd name="connsiteY4" fmla="*/ 169465 h 977497"/>
                <a:gd name="connsiteX5" fmla="*/ 244972 w 488748"/>
                <a:gd name="connsiteY5" fmla="*/ 114 h 977497"/>
                <a:gd name="connsiteX6" fmla="*/ 489020 w 488748"/>
                <a:gd name="connsiteY6" fmla="*/ 114 h 977497"/>
                <a:gd name="connsiteX7" fmla="*/ 489020 w 488748"/>
                <a:gd name="connsiteY7" fmla="*/ 977611 h 977497"/>
                <a:gd name="connsiteX8" fmla="*/ 245649 w 488748"/>
                <a:gd name="connsiteY8" fmla="*/ 977611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748" h="977497">
                  <a:moveTo>
                    <a:pt x="245649" y="977611"/>
                  </a:moveTo>
                  <a:lnTo>
                    <a:pt x="245649" y="218917"/>
                  </a:lnTo>
                  <a:lnTo>
                    <a:pt x="240310" y="218917"/>
                  </a:lnTo>
                  <a:lnTo>
                    <a:pt x="271" y="382171"/>
                  </a:lnTo>
                  <a:lnTo>
                    <a:pt x="271" y="169465"/>
                  </a:lnTo>
                  <a:lnTo>
                    <a:pt x="244972" y="114"/>
                  </a:lnTo>
                  <a:lnTo>
                    <a:pt x="489020" y="114"/>
                  </a:lnTo>
                  <a:lnTo>
                    <a:pt x="489020" y="977611"/>
                  </a:lnTo>
                  <a:lnTo>
                    <a:pt x="245649" y="977611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sp>
        <p:nvSpPr>
          <p:cNvPr id="3472" name="Free-form: Shape 3471">
            <a:extLst>
              <a:ext uri="{FF2B5EF4-FFF2-40B4-BE49-F238E27FC236}">
                <a16:creationId xmlns:a16="http://schemas.microsoft.com/office/drawing/2014/main" id="{CBE62559-F8BC-120B-8E58-877E1129AB47}"/>
              </a:ext>
            </a:extLst>
          </p:cNvPr>
          <p:cNvSpPr/>
          <p:nvPr/>
        </p:nvSpPr>
        <p:spPr>
          <a:xfrm>
            <a:off x="-15954984" y="2202011"/>
            <a:ext cx="3127284" cy="3237645"/>
          </a:xfrm>
          <a:custGeom>
            <a:avLst/>
            <a:gdLst>
              <a:gd name="connsiteX0" fmla="*/ 3195703 w 3195676"/>
              <a:gd name="connsiteY0" fmla="*/ 2255952 h 3308451"/>
              <a:gd name="connsiteX1" fmla="*/ 1654253 w 3195676"/>
              <a:gd name="connsiteY1" fmla="*/ 3308641 h 3308451"/>
              <a:gd name="connsiteX2" fmla="*/ 27 w 3195676"/>
              <a:gd name="connsiteY2" fmla="*/ 1654415 h 3308451"/>
              <a:gd name="connsiteX3" fmla="*/ 1654253 w 3195676"/>
              <a:gd name="connsiteY3" fmla="*/ 189 h 3308451"/>
              <a:gd name="connsiteX4" fmla="*/ 3195703 w 3195676"/>
              <a:gd name="connsiteY4" fmla="*/ 1052878 h 3308451"/>
              <a:gd name="connsiteX5" fmla="*/ 3032963 w 3195676"/>
              <a:gd name="connsiteY5" fmla="*/ 1052878 h 3308451"/>
              <a:gd name="connsiteX6" fmla="*/ 1654253 w 3195676"/>
              <a:gd name="connsiteY6" fmla="*/ 150573 h 3308451"/>
              <a:gd name="connsiteX7" fmla="*/ 150411 w 3195676"/>
              <a:gd name="connsiteY7" fmla="*/ 1654415 h 3308451"/>
              <a:gd name="connsiteX8" fmla="*/ 1654253 w 3195676"/>
              <a:gd name="connsiteY8" fmla="*/ 3158257 h 3308451"/>
              <a:gd name="connsiteX9" fmla="*/ 3032963 w 3195676"/>
              <a:gd name="connsiteY9" fmla="*/ 2255952 h 3308451"/>
              <a:gd name="connsiteX10" fmla="*/ 3195703 w 3195676"/>
              <a:gd name="connsiteY10" fmla="*/ 2255952 h 330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5676" h="3308451">
                <a:moveTo>
                  <a:pt x="3195703" y="2255952"/>
                </a:moveTo>
                <a:cubicBezTo>
                  <a:pt x="2955076" y="2872126"/>
                  <a:pt x="2355645" y="3308641"/>
                  <a:pt x="1654253" y="3308641"/>
                </a:cubicBezTo>
                <a:cubicBezTo>
                  <a:pt x="740649" y="3308641"/>
                  <a:pt x="27" y="2568024"/>
                  <a:pt x="27" y="1654415"/>
                </a:cubicBezTo>
                <a:cubicBezTo>
                  <a:pt x="27" y="740811"/>
                  <a:pt x="740649" y="189"/>
                  <a:pt x="1654253" y="189"/>
                </a:cubicBezTo>
                <a:cubicBezTo>
                  <a:pt x="2355645" y="189"/>
                  <a:pt x="2955076" y="436700"/>
                  <a:pt x="3195703" y="1052878"/>
                </a:cubicBezTo>
                <a:lnTo>
                  <a:pt x="3032963" y="1052878"/>
                </a:lnTo>
                <a:cubicBezTo>
                  <a:pt x="2800907" y="521750"/>
                  <a:pt x="2270928" y="150573"/>
                  <a:pt x="1654253" y="150573"/>
                </a:cubicBezTo>
                <a:cubicBezTo>
                  <a:pt x="823704" y="150573"/>
                  <a:pt x="150411" y="823866"/>
                  <a:pt x="150411" y="1654415"/>
                </a:cubicBezTo>
                <a:cubicBezTo>
                  <a:pt x="150411" y="2484962"/>
                  <a:pt x="823704" y="3158257"/>
                  <a:pt x="1654253" y="3158257"/>
                </a:cubicBezTo>
                <a:cubicBezTo>
                  <a:pt x="2270928" y="3158257"/>
                  <a:pt x="2800907" y="2787084"/>
                  <a:pt x="3032963" y="2255952"/>
                </a:cubicBezTo>
                <a:lnTo>
                  <a:pt x="3195703" y="2255952"/>
                </a:lnTo>
                <a:close/>
              </a:path>
            </a:pathLst>
          </a:custGeom>
          <a:gradFill>
            <a:gsLst>
              <a:gs pos="0">
                <a:srgbClr val="D9D9D9"/>
              </a:gs>
              <a:gs pos="50000">
                <a:srgbClr val="CACACA"/>
              </a:gs>
              <a:gs pos="100000">
                <a:srgbClr val="BCBCBC"/>
              </a:gs>
            </a:gsLst>
            <a:lin ang="5400000" scaled="1"/>
          </a:gradFill>
          <a:ln w="12532" cap="rnd">
            <a:noFill/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3473" name="TextBox 3472">
            <a:extLst>
              <a:ext uri="{FF2B5EF4-FFF2-40B4-BE49-F238E27FC236}">
                <a16:creationId xmlns:a16="http://schemas.microsoft.com/office/drawing/2014/main" id="{27F4D9E2-F92C-5D58-1E71-7C9FC2EECF47}"/>
              </a:ext>
            </a:extLst>
          </p:cNvPr>
          <p:cNvSpPr txBox="1"/>
          <p:nvPr/>
        </p:nvSpPr>
        <p:spPr>
          <a:xfrm>
            <a:off x="24045778" y="1588821"/>
            <a:ext cx="26500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 dirty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Increased Motivation</a:t>
            </a:r>
          </a:p>
        </p:txBody>
      </p:sp>
      <p:sp>
        <p:nvSpPr>
          <p:cNvPr id="3474" name="TextBox 3473">
            <a:extLst>
              <a:ext uri="{FF2B5EF4-FFF2-40B4-BE49-F238E27FC236}">
                <a16:creationId xmlns:a16="http://schemas.microsoft.com/office/drawing/2014/main" id="{E9555DF9-2ED6-2AE6-CDE0-5EB3309A3A13}"/>
              </a:ext>
            </a:extLst>
          </p:cNvPr>
          <p:cNvSpPr txBox="1"/>
          <p:nvPr/>
        </p:nvSpPr>
        <p:spPr>
          <a:xfrm>
            <a:off x="24045778" y="2618981"/>
            <a:ext cx="29578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Authentic Collaboration</a:t>
            </a:r>
          </a:p>
        </p:txBody>
      </p:sp>
      <p:sp>
        <p:nvSpPr>
          <p:cNvPr id="3475" name="TextBox 3474">
            <a:extLst>
              <a:ext uri="{FF2B5EF4-FFF2-40B4-BE49-F238E27FC236}">
                <a16:creationId xmlns:a16="http://schemas.microsoft.com/office/drawing/2014/main" id="{88381053-267D-FF50-3DCD-EB039B9845A0}"/>
              </a:ext>
            </a:extLst>
          </p:cNvPr>
          <p:cNvSpPr txBox="1"/>
          <p:nvPr/>
        </p:nvSpPr>
        <p:spPr>
          <a:xfrm>
            <a:off x="-6228236" y="3294070"/>
            <a:ext cx="2933816" cy="1200329"/>
          </a:xfrm>
          <a:prstGeom prst="rect">
            <a:avLst/>
          </a:prstGeom>
          <a:solidFill>
            <a:srgbClr val="84E291">
              <a:alpha val="50196"/>
            </a:srgb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GB" sz="3600" b="1" spc="0" baseline="0" dirty="0">
                <a:ln/>
                <a:solidFill>
                  <a:sysClr val="windowText" lastClr="00000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The Spotify </a:t>
            </a:r>
          </a:p>
          <a:p>
            <a:pPr algn="ctr"/>
            <a:r>
              <a:rPr lang="en-GB" sz="3600" b="1" spc="0" baseline="0" dirty="0">
                <a:ln/>
                <a:solidFill>
                  <a:sysClr val="windowText" lastClr="00000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Model</a:t>
            </a:r>
          </a:p>
        </p:txBody>
      </p:sp>
      <p:sp>
        <p:nvSpPr>
          <p:cNvPr id="3476" name="TextBox 3475">
            <a:extLst>
              <a:ext uri="{FF2B5EF4-FFF2-40B4-BE49-F238E27FC236}">
                <a16:creationId xmlns:a16="http://schemas.microsoft.com/office/drawing/2014/main" id="{22FB8F2A-1DC9-5931-5E00-F9CD64289261}"/>
              </a:ext>
            </a:extLst>
          </p:cNvPr>
          <p:cNvSpPr txBox="1"/>
          <p:nvPr/>
        </p:nvSpPr>
        <p:spPr>
          <a:xfrm>
            <a:off x="24045778" y="3649141"/>
            <a:ext cx="24929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 dirty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Higher Engagement</a:t>
            </a:r>
          </a:p>
        </p:txBody>
      </p:sp>
      <p:sp>
        <p:nvSpPr>
          <p:cNvPr id="3477" name="TextBox 3476">
            <a:extLst>
              <a:ext uri="{FF2B5EF4-FFF2-40B4-BE49-F238E27FC236}">
                <a16:creationId xmlns:a16="http://schemas.microsoft.com/office/drawing/2014/main" id="{5A52D250-F836-0E2F-EFF3-49AC6D6B92C0}"/>
              </a:ext>
            </a:extLst>
          </p:cNvPr>
          <p:cNvSpPr txBox="1"/>
          <p:nvPr/>
        </p:nvSpPr>
        <p:spPr>
          <a:xfrm>
            <a:off x="24045778" y="4679301"/>
            <a:ext cx="2460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 dirty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Stronger Reflection</a:t>
            </a:r>
          </a:p>
        </p:txBody>
      </p:sp>
      <p:sp>
        <p:nvSpPr>
          <p:cNvPr id="3478" name="TextBox 3477">
            <a:extLst>
              <a:ext uri="{FF2B5EF4-FFF2-40B4-BE49-F238E27FC236}">
                <a16:creationId xmlns:a16="http://schemas.microsoft.com/office/drawing/2014/main" id="{BC5BCC90-677A-323C-3944-BA05A00A3825}"/>
              </a:ext>
            </a:extLst>
          </p:cNvPr>
          <p:cNvSpPr txBox="1"/>
          <p:nvPr/>
        </p:nvSpPr>
        <p:spPr>
          <a:xfrm>
            <a:off x="24045778" y="5702471"/>
            <a:ext cx="22365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Targeted Support</a:t>
            </a:r>
          </a:p>
        </p:txBody>
      </p:sp>
      <p:grpSp>
        <p:nvGrpSpPr>
          <p:cNvPr id="3479" name="Graphic 6">
            <a:extLst>
              <a:ext uri="{FF2B5EF4-FFF2-40B4-BE49-F238E27FC236}">
                <a16:creationId xmlns:a16="http://schemas.microsoft.com/office/drawing/2014/main" id="{1A369F16-7147-D287-A9C6-576955A3EBC3}"/>
              </a:ext>
            </a:extLst>
          </p:cNvPr>
          <p:cNvGrpSpPr/>
          <p:nvPr/>
        </p:nvGrpSpPr>
        <p:grpSpPr>
          <a:xfrm>
            <a:off x="21025750" y="4194881"/>
            <a:ext cx="6263643" cy="2164562"/>
            <a:chOff x="4269312" y="4308254"/>
            <a:chExt cx="6400625" cy="2211900"/>
          </a:xfrm>
          <a:noFill/>
        </p:grpSpPr>
        <p:sp>
          <p:nvSpPr>
            <p:cNvPr id="3480" name="Free-form: Shape 3479">
              <a:extLst>
                <a:ext uri="{FF2B5EF4-FFF2-40B4-BE49-F238E27FC236}">
                  <a16:creationId xmlns:a16="http://schemas.microsoft.com/office/drawing/2014/main" id="{A2BF79BD-AEA6-9CAF-1497-8F65A32D2B7A}"/>
                </a:ext>
              </a:extLst>
            </p:cNvPr>
            <p:cNvSpPr/>
            <p:nvPr/>
          </p:nvSpPr>
          <p:spPr>
            <a:xfrm>
              <a:off x="4269312" y="4308254"/>
              <a:ext cx="5732744" cy="2211900"/>
            </a:xfrm>
            <a:custGeom>
              <a:avLst/>
              <a:gdLst>
                <a:gd name="connsiteX0" fmla="*/ 5618436 w 5732744"/>
                <a:gd name="connsiteY0" fmla="*/ 1233965 h 2211900"/>
                <a:gd name="connsiteX1" fmla="*/ 2170553 w 5732744"/>
                <a:gd name="connsiteY1" fmla="*/ 1228464 h 2211900"/>
                <a:gd name="connsiteX2" fmla="*/ 816245 w 5732744"/>
                <a:gd name="connsiteY2" fmla="*/ 352 h 2211900"/>
                <a:gd name="connsiteX3" fmla="*/ 48306 w 5732744"/>
                <a:gd name="connsiteY3" fmla="*/ 352 h 2211900"/>
                <a:gd name="connsiteX4" fmla="*/ 271 w 5732744"/>
                <a:gd name="connsiteY4" fmla="*/ 150736 h 2211900"/>
                <a:gd name="connsiteX5" fmla="*/ 777902 w 5732744"/>
                <a:gd name="connsiteY5" fmla="*/ 150736 h 2211900"/>
                <a:gd name="connsiteX6" fmla="*/ 2204791 w 5732744"/>
                <a:gd name="connsiteY6" fmla="*/ 2212252 h 2211900"/>
                <a:gd name="connsiteX7" fmla="*/ 5733016 w 5732744"/>
                <a:gd name="connsiteY7" fmla="*/ 2212252 h 2211900"/>
                <a:gd name="connsiteX8" fmla="*/ 5628913 w 5732744"/>
                <a:gd name="connsiteY8" fmla="*/ 2114678 h 2211900"/>
                <a:gd name="connsiteX9" fmla="*/ 5567531 w 5732744"/>
                <a:gd name="connsiteY9" fmla="*/ 1928252 h 2211900"/>
                <a:gd name="connsiteX10" fmla="*/ 5574900 w 5732744"/>
                <a:gd name="connsiteY10" fmla="*/ 1837620 h 2211900"/>
                <a:gd name="connsiteX11" fmla="*/ 5618436 w 5732744"/>
                <a:gd name="connsiteY11" fmla="*/ 1233965 h 22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32744" h="2211900">
                  <a:moveTo>
                    <a:pt x="5618436" y="1233965"/>
                  </a:moveTo>
                  <a:lnTo>
                    <a:pt x="2170553" y="1228464"/>
                  </a:lnTo>
                  <a:lnTo>
                    <a:pt x="816245" y="352"/>
                  </a:lnTo>
                  <a:lnTo>
                    <a:pt x="48306" y="352"/>
                  </a:lnTo>
                  <a:cubicBezTo>
                    <a:pt x="34880" y="51597"/>
                    <a:pt x="18816" y="101777"/>
                    <a:pt x="271" y="150736"/>
                  </a:cubicBezTo>
                  <a:lnTo>
                    <a:pt x="777902" y="150736"/>
                  </a:lnTo>
                  <a:lnTo>
                    <a:pt x="2204791" y="2212252"/>
                  </a:lnTo>
                  <a:lnTo>
                    <a:pt x="5733016" y="2212252"/>
                  </a:lnTo>
                  <a:cubicBezTo>
                    <a:pt x="5692062" y="2185847"/>
                    <a:pt x="5657035" y="2153440"/>
                    <a:pt x="5628913" y="2114678"/>
                  </a:cubicBezTo>
                  <a:cubicBezTo>
                    <a:pt x="5588861" y="2059499"/>
                    <a:pt x="5571980" y="1996714"/>
                    <a:pt x="5567531" y="1928252"/>
                  </a:cubicBezTo>
                  <a:lnTo>
                    <a:pt x="5574900" y="1837620"/>
                  </a:lnTo>
                  <a:lnTo>
                    <a:pt x="5618436" y="1233965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3481" name="Free-form: Shape 3480">
              <a:extLst>
                <a:ext uri="{FF2B5EF4-FFF2-40B4-BE49-F238E27FC236}">
                  <a16:creationId xmlns:a16="http://schemas.microsoft.com/office/drawing/2014/main" id="{579EB52A-1D5B-B071-A4F2-01E71C540223}"/>
                </a:ext>
              </a:extLst>
            </p:cNvPr>
            <p:cNvSpPr/>
            <p:nvPr/>
          </p:nvSpPr>
          <p:spPr>
            <a:xfrm>
              <a:off x="9911751" y="5542657"/>
              <a:ext cx="758186" cy="977497"/>
            </a:xfrm>
            <a:custGeom>
              <a:avLst/>
              <a:gdLst>
                <a:gd name="connsiteX0" fmla="*/ 371231 w 758186"/>
                <a:gd name="connsiteY0" fmla="*/ 977849 h 977497"/>
                <a:gd name="connsiteX1" fmla="*/ 177286 w 758186"/>
                <a:gd name="connsiteY1" fmla="*/ 939914 h 977497"/>
                <a:gd name="connsiteX2" fmla="*/ 53595 w 758186"/>
                <a:gd name="connsiteY2" fmla="*/ 836112 h 977497"/>
                <a:gd name="connsiteX3" fmla="*/ 936 w 758186"/>
                <a:gd name="connsiteY3" fmla="*/ 689061 h 977497"/>
                <a:gd name="connsiteX4" fmla="*/ 271 w 758186"/>
                <a:gd name="connsiteY4" fmla="*/ 678409 h 977497"/>
                <a:gd name="connsiteX5" fmla="*/ 216611 w 758186"/>
                <a:gd name="connsiteY5" fmla="*/ 678409 h 977497"/>
                <a:gd name="connsiteX6" fmla="*/ 217940 w 758186"/>
                <a:gd name="connsiteY6" fmla="*/ 683071 h 977497"/>
                <a:gd name="connsiteX7" fmla="*/ 246601 w 758186"/>
                <a:gd name="connsiteY7" fmla="*/ 736971 h 977497"/>
                <a:gd name="connsiteX8" fmla="*/ 299260 w 758186"/>
                <a:gd name="connsiteY8" fmla="*/ 775557 h 977497"/>
                <a:gd name="connsiteX9" fmla="*/ 371231 w 758186"/>
                <a:gd name="connsiteY9" fmla="*/ 789530 h 977497"/>
                <a:gd name="connsiteX10" fmla="*/ 452552 w 758186"/>
                <a:gd name="connsiteY10" fmla="*/ 770908 h 977497"/>
                <a:gd name="connsiteX11" fmla="*/ 507868 w 758186"/>
                <a:gd name="connsiteY11" fmla="*/ 717671 h 977497"/>
                <a:gd name="connsiteX12" fmla="*/ 527857 w 758186"/>
                <a:gd name="connsiteY12" fmla="*/ 639823 h 977497"/>
                <a:gd name="connsiteX13" fmla="*/ 527857 w 758186"/>
                <a:gd name="connsiteY13" fmla="*/ 638482 h 977497"/>
                <a:gd name="connsiteX14" fmla="*/ 507868 w 758186"/>
                <a:gd name="connsiteY14" fmla="*/ 561297 h 977497"/>
                <a:gd name="connsiteX15" fmla="*/ 452552 w 758186"/>
                <a:gd name="connsiteY15" fmla="*/ 508725 h 977497"/>
                <a:gd name="connsiteX16" fmla="*/ 371231 w 758186"/>
                <a:gd name="connsiteY16" fmla="*/ 490103 h 977497"/>
                <a:gd name="connsiteX17" fmla="*/ 315251 w 758186"/>
                <a:gd name="connsiteY17" fmla="*/ 498750 h 977497"/>
                <a:gd name="connsiteX18" fmla="*/ 268594 w 758186"/>
                <a:gd name="connsiteY18" fmla="*/ 521370 h 977497"/>
                <a:gd name="connsiteX19" fmla="*/ 241274 w 758186"/>
                <a:gd name="connsiteY19" fmla="*/ 545331 h 977497"/>
                <a:gd name="connsiteX20" fmla="*/ 221937 w 758186"/>
                <a:gd name="connsiteY20" fmla="*/ 573278 h 977497"/>
                <a:gd name="connsiteX21" fmla="*/ 10009 w 758186"/>
                <a:gd name="connsiteY21" fmla="*/ 573278 h 977497"/>
                <a:gd name="connsiteX22" fmla="*/ 51327 w 758186"/>
                <a:gd name="connsiteY22" fmla="*/ 352 h 977497"/>
                <a:gd name="connsiteX23" fmla="*/ 698480 w 758186"/>
                <a:gd name="connsiteY23" fmla="*/ 352 h 977497"/>
                <a:gd name="connsiteX24" fmla="*/ 698480 w 758186"/>
                <a:gd name="connsiteY24" fmla="*/ 188670 h 977497"/>
                <a:gd name="connsiteX25" fmla="*/ 243944 w 758186"/>
                <a:gd name="connsiteY25" fmla="*/ 188670 h 977497"/>
                <a:gd name="connsiteX26" fmla="*/ 225271 w 758186"/>
                <a:gd name="connsiteY26" fmla="*/ 430876 h 977497"/>
                <a:gd name="connsiteX27" fmla="*/ 229945 w 758186"/>
                <a:gd name="connsiteY27" fmla="*/ 430876 h 977497"/>
                <a:gd name="connsiteX28" fmla="*/ 313922 w 758186"/>
                <a:gd name="connsiteY28" fmla="*/ 353692 h 977497"/>
                <a:gd name="connsiteX29" fmla="*/ 445884 w 758186"/>
                <a:gd name="connsiteY29" fmla="*/ 324404 h 977497"/>
                <a:gd name="connsiteX30" fmla="*/ 607172 w 758186"/>
                <a:gd name="connsiteY30" fmla="*/ 364331 h 977497"/>
                <a:gd name="connsiteX31" fmla="*/ 717804 w 758186"/>
                <a:gd name="connsiteY31" fmla="*/ 474124 h 977497"/>
                <a:gd name="connsiteX32" fmla="*/ 758458 w 758186"/>
                <a:gd name="connsiteY32" fmla="*/ 633832 h 977497"/>
                <a:gd name="connsiteX33" fmla="*/ 758458 w 758186"/>
                <a:gd name="connsiteY33" fmla="*/ 635161 h 977497"/>
                <a:gd name="connsiteX34" fmla="*/ 709809 w 758186"/>
                <a:gd name="connsiteY34" fmla="*/ 814820 h 977497"/>
                <a:gd name="connsiteX35" fmla="*/ 573849 w 758186"/>
                <a:gd name="connsiteY35" fmla="*/ 935265 h 977497"/>
                <a:gd name="connsiteX36" fmla="*/ 371231 w 758186"/>
                <a:gd name="connsiteY36" fmla="*/ 97784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8186" h="977497">
                  <a:moveTo>
                    <a:pt x="371231" y="977849"/>
                  </a:moveTo>
                  <a:cubicBezTo>
                    <a:pt x="297029" y="977849"/>
                    <a:pt x="232389" y="965204"/>
                    <a:pt x="177286" y="939914"/>
                  </a:cubicBezTo>
                  <a:cubicBezTo>
                    <a:pt x="122195" y="914186"/>
                    <a:pt x="85138" y="879585"/>
                    <a:pt x="53595" y="836112"/>
                  </a:cubicBezTo>
                  <a:cubicBezTo>
                    <a:pt x="22039" y="792638"/>
                    <a:pt x="4495" y="743625"/>
                    <a:pt x="936" y="689061"/>
                  </a:cubicBezTo>
                  <a:lnTo>
                    <a:pt x="271" y="678409"/>
                  </a:lnTo>
                  <a:lnTo>
                    <a:pt x="216611" y="678409"/>
                  </a:lnTo>
                  <a:lnTo>
                    <a:pt x="217940" y="683071"/>
                  </a:lnTo>
                  <a:cubicBezTo>
                    <a:pt x="223278" y="703034"/>
                    <a:pt x="232828" y="720992"/>
                    <a:pt x="246601" y="736971"/>
                  </a:cubicBezTo>
                  <a:cubicBezTo>
                    <a:pt x="260824" y="752937"/>
                    <a:pt x="278369" y="765807"/>
                    <a:pt x="299260" y="775557"/>
                  </a:cubicBezTo>
                  <a:cubicBezTo>
                    <a:pt x="320577" y="784881"/>
                    <a:pt x="344576" y="789530"/>
                    <a:pt x="371231" y="789530"/>
                  </a:cubicBezTo>
                  <a:cubicBezTo>
                    <a:pt x="401897" y="789530"/>
                    <a:pt x="428991" y="783327"/>
                    <a:pt x="452552" y="770908"/>
                  </a:cubicBezTo>
                  <a:cubicBezTo>
                    <a:pt x="476099" y="758037"/>
                    <a:pt x="494534" y="740292"/>
                    <a:pt x="507868" y="717671"/>
                  </a:cubicBezTo>
                  <a:cubicBezTo>
                    <a:pt x="521189" y="695051"/>
                    <a:pt x="527857" y="669098"/>
                    <a:pt x="527857" y="639823"/>
                  </a:cubicBezTo>
                  <a:lnTo>
                    <a:pt x="527857" y="638482"/>
                  </a:lnTo>
                  <a:cubicBezTo>
                    <a:pt x="527857" y="609207"/>
                    <a:pt x="521189" y="583479"/>
                    <a:pt x="507868" y="561297"/>
                  </a:cubicBezTo>
                  <a:cubicBezTo>
                    <a:pt x="494534" y="538677"/>
                    <a:pt x="476099" y="521145"/>
                    <a:pt x="452552" y="508725"/>
                  </a:cubicBezTo>
                  <a:cubicBezTo>
                    <a:pt x="428991" y="496306"/>
                    <a:pt x="401897" y="490103"/>
                    <a:pt x="371231" y="490103"/>
                  </a:cubicBezTo>
                  <a:cubicBezTo>
                    <a:pt x="351243" y="490103"/>
                    <a:pt x="332583" y="492985"/>
                    <a:pt x="315251" y="498750"/>
                  </a:cubicBezTo>
                  <a:cubicBezTo>
                    <a:pt x="297919" y="504076"/>
                    <a:pt x="282367" y="511608"/>
                    <a:pt x="268594" y="521370"/>
                  </a:cubicBezTo>
                  <a:cubicBezTo>
                    <a:pt x="258381" y="528476"/>
                    <a:pt x="249270" y="536459"/>
                    <a:pt x="241274" y="545331"/>
                  </a:cubicBezTo>
                  <a:cubicBezTo>
                    <a:pt x="233718" y="554204"/>
                    <a:pt x="227276" y="563515"/>
                    <a:pt x="221937" y="573278"/>
                  </a:cubicBezTo>
                  <a:lnTo>
                    <a:pt x="10009" y="573278"/>
                  </a:lnTo>
                  <a:lnTo>
                    <a:pt x="51327" y="352"/>
                  </a:lnTo>
                  <a:lnTo>
                    <a:pt x="698480" y="352"/>
                  </a:lnTo>
                  <a:lnTo>
                    <a:pt x="698480" y="188670"/>
                  </a:lnTo>
                  <a:lnTo>
                    <a:pt x="243944" y="188670"/>
                  </a:lnTo>
                  <a:lnTo>
                    <a:pt x="225271" y="430876"/>
                  </a:lnTo>
                  <a:lnTo>
                    <a:pt x="229945" y="430876"/>
                  </a:lnTo>
                  <a:cubicBezTo>
                    <a:pt x="248606" y="398494"/>
                    <a:pt x="276589" y="372765"/>
                    <a:pt x="313922" y="353692"/>
                  </a:cubicBezTo>
                  <a:cubicBezTo>
                    <a:pt x="351681" y="334167"/>
                    <a:pt x="395669" y="324404"/>
                    <a:pt x="445884" y="324404"/>
                  </a:cubicBezTo>
                  <a:cubicBezTo>
                    <a:pt x="506753" y="324404"/>
                    <a:pt x="560515" y="337713"/>
                    <a:pt x="607172" y="364331"/>
                  </a:cubicBezTo>
                  <a:cubicBezTo>
                    <a:pt x="654267" y="390949"/>
                    <a:pt x="691148" y="427555"/>
                    <a:pt x="717804" y="474124"/>
                  </a:cubicBezTo>
                  <a:cubicBezTo>
                    <a:pt x="744911" y="520706"/>
                    <a:pt x="758458" y="573942"/>
                    <a:pt x="758458" y="633832"/>
                  </a:cubicBezTo>
                  <a:lnTo>
                    <a:pt x="758458" y="635161"/>
                  </a:lnTo>
                  <a:cubicBezTo>
                    <a:pt x="758458" y="703473"/>
                    <a:pt x="742242" y="763363"/>
                    <a:pt x="709809" y="814820"/>
                  </a:cubicBezTo>
                  <a:cubicBezTo>
                    <a:pt x="677376" y="866276"/>
                    <a:pt x="632048" y="906429"/>
                    <a:pt x="573849" y="935265"/>
                  </a:cubicBezTo>
                  <a:cubicBezTo>
                    <a:pt x="515638" y="963650"/>
                    <a:pt x="448103" y="977849"/>
                    <a:pt x="371231" y="977849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3482" name="Graphic 6">
            <a:extLst>
              <a:ext uri="{FF2B5EF4-FFF2-40B4-BE49-F238E27FC236}">
                <a16:creationId xmlns:a16="http://schemas.microsoft.com/office/drawing/2014/main" id="{7D65A729-6F34-282C-1ABD-256D62AC3438}"/>
              </a:ext>
            </a:extLst>
          </p:cNvPr>
          <p:cNvGrpSpPr/>
          <p:nvPr/>
        </p:nvGrpSpPr>
        <p:grpSpPr>
          <a:xfrm>
            <a:off x="21090013" y="3968001"/>
            <a:ext cx="6211644" cy="1361282"/>
            <a:chOff x="4334980" y="4076412"/>
            <a:chExt cx="6347489" cy="1391053"/>
          </a:xfrm>
          <a:noFill/>
        </p:grpSpPr>
        <p:sp>
          <p:nvSpPr>
            <p:cNvPr id="3483" name="Free-form: Shape 3482">
              <a:extLst>
                <a:ext uri="{FF2B5EF4-FFF2-40B4-BE49-F238E27FC236}">
                  <a16:creationId xmlns:a16="http://schemas.microsoft.com/office/drawing/2014/main" id="{65CBE934-4AC0-2062-0867-D79A8FAFE2A9}"/>
                </a:ext>
              </a:extLst>
            </p:cNvPr>
            <p:cNvSpPr/>
            <p:nvPr/>
          </p:nvSpPr>
          <p:spPr>
            <a:xfrm>
              <a:off x="4334980" y="4076412"/>
              <a:ext cx="5938959" cy="1390878"/>
            </a:xfrm>
            <a:custGeom>
              <a:avLst/>
              <a:gdLst>
                <a:gd name="connsiteX0" fmla="*/ 5816072 w 5938959"/>
                <a:gd name="connsiteY0" fmla="*/ 413889 h 1390878"/>
                <a:gd name="connsiteX1" fmla="*/ 2113525 w 5938959"/>
                <a:gd name="connsiteY1" fmla="*/ 413889 h 1390878"/>
                <a:gd name="connsiteX2" fmla="*/ 831741 w 5938959"/>
                <a:gd name="connsiteY2" fmla="*/ 333 h 1390878"/>
                <a:gd name="connsiteX3" fmla="*/ 24219 w 5938959"/>
                <a:gd name="connsiteY3" fmla="*/ 333 h 1390878"/>
                <a:gd name="connsiteX4" fmla="*/ 276 w 5938959"/>
                <a:gd name="connsiteY4" fmla="*/ 156983 h 1390878"/>
                <a:gd name="connsiteX5" fmla="*/ 779594 w 5938959"/>
                <a:gd name="connsiteY5" fmla="*/ 156983 h 1390878"/>
                <a:gd name="connsiteX6" fmla="*/ 2133952 w 5938959"/>
                <a:gd name="connsiteY6" fmla="*/ 1385146 h 1390878"/>
                <a:gd name="connsiteX7" fmla="*/ 5939236 w 5938959"/>
                <a:gd name="connsiteY7" fmla="*/ 1391211 h 1390878"/>
                <a:gd name="connsiteX8" fmla="*/ 5939236 w 5938959"/>
                <a:gd name="connsiteY8" fmla="*/ 1299941 h 1390878"/>
                <a:gd name="connsiteX9" fmla="*/ 5457994 w 5938959"/>
                <a:gd name="connsiteY9" fmla="*/ 1299941 h 1390878"/>
                <a:gd name="connsiteX10" fmla="*/ 5457994 w 5938959"/>
                <a:gd name="connsiteY10" fmla="*/ 1001438 h 1390878"/>
                <a:gd name="connsiteX11" fmla="*/ 5468646 w 5938959"/>
                <a:gd name="connsiteY11" fmla="*/ 983617 h 1390878"/>
                <a:gd name="connsiteX12" fmla="*/ 5542723 w 5938959"/>
                <a:gd name="connsiteY12" fmla="*/ 861521 h 1390878"/>
                <a:gd name="connsiteX13" fmla="*/ 5542786 w 5938959"/>
                <a:gd name="connsiteY13" fmla="*/ 861422 h 1390878"/>
                <a:gd name="connsiteX14" fmla="*/ 5542849 w 5938959"/>
                <a:gd name="connsiteY14" fmla="*/ 861324 h 1390878"/>
                <a:gd name="connsiteX15" fmla="*/ 5617452 w 5938959"/>
                <a:gd name="connsiteY15" fmla="*/ 739906 h 1390878"/>
                <a:gd name="connsiteX16" fmla="*/ 5691704 w 5938959"/>
                <a:gd name="connsiteY16" fmla="*/ 617973 h 1390878"/>
                <a:gd name="connsiteX17" fmla="*/ 5766044 w 5938959"/>
                <a:gd name="connsiteY17" fmla="*/ 496558 h 1390878"/>
                <a:gd name="connsiteX18" fmla="*/ 5816072 w 5938959"/>
                <a:gd name="connsiteY18" fmla="*/ 413889 h 139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38959" h="1390878">
                  <a:moveTo>
                    <a:pt x="5816072" y="413889"/>
                  </a:moveTo>
                  <a:lnTo>
                    <a:pt x="2113525" y="413889"/>
                  </a:lnTo>
                  <a:lnTo>
                    <a:pt x="831741" y="333"/>
                  </a:lnTo>
                  <a:lnTo>
                    <a:pt x="24219" y="333"/>
                  </a:lnTo>
                  <a:cubicBezTo>
                    <a:pt x="18949" y="53410"/>
                    <a:pt x="10920" y="105676"/>
                    <a:pt x="276" y="156983"/>
                  </a:cubicBezTo>
                  <a:lnTo>
                    <a:pt x="779594" y="156983"/>
                  </a:lnTo>
                  <a:lnTo>
                    <a:pt x="2133952" y="1385146"/>
                  </a:lnTo>
                  <a:lnTo>
                    <a:pt x="5939236" y="1391211"/>
                  </a:lnTo>
                  <a:lnTo>
                    <a:pt x="5939236" y="1299941"/>
                  </a:lnTo>
                  <a:lnTo>
                    <a:pt x="5457994" y="1299941"/>
                  </a:lnTo>
                  <a:lnTo>
                    <a:pt x="5457994" y="1001438"/>
                  </a:lnTo>
                  <a:lnTo>
                    <a:pt x="5468646" y="983617"/>
                  </a:lnTo>
                  <a:cubicBezTo>
                    <a:pt x="5493121" y="942692"/>
                    <a:pt x="5517809" y="901993"/>
                    <a:pt x="5542723" y="861521"/>
                  </a:cubicBezTo>
                  <a:lnTo>
                    <a:pt x="5542786" y="861422"/>
                  </a:lnTo>
                  <a:lnTo>
                    <a:pt x="5542849" y="861324"/>
                  </a:lnTo>
                  <a:cubicBezTo>
                    <a:pt x="5567950" y="820850"/>
                    <a:pt x="5592814" y="780377"/>
                    <a:pt x="5617452" y="739906"/>
                  </a:cubicBezTo>
                  <a:lnTo>
                    <a:pt x="5691704" y="617973"/>
                  </a:lnTo>
                  <a:cubicBezTo>
                    <a:pt x="5716479" y="577277"/>
                    <a:pt x="5741255" y="536805"/>
                    <a:pt x="5766044" y="496558"/>
                  </a:cubicBezTo>
                  <a:cubicBezTo>
                    <a:pt x="5782824" y="469002"/>
                    <a:pt x="5799492" y="441445"/>
                    <a:pt x="5816072" y="413889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3484" name="Free-form: Shape 3483">
              <a:extLst>
                <a:ext uri="{FF2B5EF4-FFF2-40B4-BE49-F238E27FC236}">
                  <a16:creationId xmlns:a16="http://schemas.microsoft.com/office/drawing/2014/main" id="{9348564B-4525-77CB-45AD-1486EDF3B2F1}"/>
                </a:ext>
              </a:extLst>
            </p:cNvPr>
            <p:cNvSpPr/>
            <p:nvPr/>
          </p:nvSpPr>
          <p:spPr>
            <a:xfrm>
              <a:off x="9867889" y="4489968"/>
              <a:ext cx="814580" cy="977497"/>
            </a:xfrm>
            <a:custGeom>
              <a:avLst/>
              <a:gdLst>
                <a:gd name="connsiteX0" fmla="*/ 73852 w 814580"/>
                <a:gd name="connsiteY0" fmla="*/ 487388 h 977497"/>
                <a:gd name="connsiteX1" fmla="*/ 276 w 814580"/>
                <a:gd name="connsiteY1" fmla="*/ 608643 h 977497"/>
                <a:gd name="connsiteX2" fmla="*/ 276 w 814580"/>
                <a:gd name="connsiteY2" fmla="*/ 811192 h 977497"/>
                <a:gd name="connsiteX3" fmla="*/ 481518 w 814580"/>
                <a:gd name="connsiteY3" fmla="*/ 811192 h 977497"/>
                <a:gd name="connsiteX4" fmla="*/ 481518 w 814580"/>
                <a:gd name="connsiteY4" fmla="*/ 977830 h 977497"/>
                <a:gd name="connsiteX5" fmla="*/ 716406 w 814580"/>
                <a:gd name="connsiteY5" fmla="*/ 977830 h 977497"/>
                <a:gd name="connsiteX6" fmla="*/ 716406 w 814580"/>
                <a:gd name="connsiteY6" fmla="*/ 811192 h 977497"/>
                <a:gd name="connsiteX7" fmla="*/ 814857 w 814580"/>
                <a:gd name="connsiteY7" fmla="*/ 811192 h 977497"/>
                <a:gd name="connsiteX8" fmla="*/ 814857 w 814580"/>
                <a:gd name="connsiteY8" fmla="*/ 617451 h 977497"/>
                <a:gd name="connsiteX9" fmla="*/ 716406 w 814580"/>
                <a:gd name="connsiteY9" fmla="*/ 617451 h 977497"/>
                <a:gd name="connsiteX10" fmla="*/ 716406 w 814580"/>
                <a:gd name="connsiteY10" fmla="*/ 333 h 977497"/>
                <a:gd name="connsiteX11" fmla="*/ 370823 w 814580"/>
                <a:gd name="connsiteY11" fmla="*/ 333 h 977497"/>
                <a:gd name="connsiteX12" fmla="*/ 297260 w 814580"/>
                <a:gd name="connsiteY12" fmla="*/ 122266 h 977497"/>
                <a:gd name="connsiteX13" fmla="*/ 223008 w 814580"/>
                <a:gd name="connsiteY13" fmla="*/ 243522 h 977497"/>
                <a:gd name="connsiteX14" fmla="*/ 148768 w 814580"/>
                <a:gd name="connsiteY14" fmla="*/ 365455 h 977497"/>
                <a:gd name="connsiteX15" fmla="*/ 73852 w 814580"/>
                <a:gd name="connsiteY15" fmla="*/ 487388 h 977497"/>
                <a:gd name="connsiteX16" fmla="*/ 207481 w 814580"/>
                <a:gd name="connsiteY16" fmla="*/ 626257 h 977497"/>
                <a:gd name="connsiteX17" fmla="*/ 488261 w 814580"/>
                <a:gd name="connsiteY17" fmla="*/ 626257 h 977497"/>
                <a:gd name="connsiteX18" fmla="*/ 488261 w 814580"/>
                <a:gd name="connsiteY18" fmla="*/ 171718 h 977497"/>
                <a:gd name="connsiteX19" fmla="*/ 482859 w 814580"/>
                <a:gd name="connsiteY19" fmla="*/ 171718 h 977497"/>
                <a:gd name="connsiteX20" fmla="*/ 427518 w 814580"/>
                <a:gd name="connsiteY20" fmla="*/ 261136 h 977497"/>
                <a:gd name="connsiteX21" fmla="*/ 372853 w 814580"/>
                <a:gd name="connsiteY21" fmla="*/ 350553 h 977497"/>
                <a:gd name="connsiteX22" fmla="*/ 317499 w 814580"/>
                <a:gd name="connsiteY22" fmla="*/ 440648 h 977497"/>
                <a:gd name="connsiteX23" fmla="*/ 262158 w 814580"/>
                <a:gd name="connsiteY23" fmla="*/ 530066 h 977497"/>
                <a:gd name="connsiteX24" fmla="*/ 207481 w 814580"/>
                <a:gd name="connsiteY24" fmla="*/ 619484 h 977497"/>
                <a:gd name="connsiteX25" fmla="*/ 207481 w 814580"/>
                <a:gd name="connsiteY25" fmla="*/ 626257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4580" h="977497">
                  <a:moveTo>
                    <a:pt x="73852" y="487388"/>
                  </a:moveTo>
                  <a:cubicBezTo>
                    <a:pt x="49101" y="527581"/>
                    <a:pt x="24576" y="567999"/>
                    <a:pt x="276" y="608643"/>
                  </a:cubicBezTo>
                  <a:lnTo>
                    <a:pt x="276" y="811192"/>
                  </a:lnTo>
                  <a:lnTo>
                    <a:pt x="481518" y="811192"/>
                  </a:lnTo>
                  <a:lnTo>
                    <a:pt x="481518" y="977830"/>
                  </a:lnTo>
                  <a:lnTo>
                    <a:pt x="716406" y="977830"/>
                  </a:lnTo>
                  <a:lnTo>
                    <a:pt x="716406" y="811192"/>
                  </a:lnTo>
                  <a:lnTo>
                    <a:pt x="814857" y="811192"/>
                  </a:lnTo>
                  <a:lnTo>
                    <a:pt x="814857" y="617451"/>
                  </a:lnTo>
                  <a:lnTo>
                    <a:pt x="716406" y="617451"/>
                  </a:lnTo>
                  <a:lnTo>
                    <a:pt x="716406" y="333"/>
                  </a:lnTo>
                  <a:lnTo>
                    <a:pt x="370823" y="333"/>
                  </a:lnTo>
                  <a:cubicBezTo>
                    <a:pt x="346524" y="40977"/>
                    <a:pt x="322011" y="81622"/>
                    <a:pt x="297260" y="122266"/>
                  </a:cubicBezTo>
                  <a:cubicBezTo>
                    <a:pt x="272509" y="162458"/>
                    <a:pt x="247759" y="202878"/>
                    <a:pt x="223008" y="243522"/>
                  </a:cubicBezTo>
                  <a:lnTo>
                    <a:pt x="148768" y="365455"/>
                  </a:lnTo>
                  <a:cubicBezTo>
                    <a:pt x="124018" y="406100"/>
                    <a:pt x="99041" y="446743"/>
                    <a:pt x="73852" y="487388"/>
                  </a:cubicBezTo>
                  <a:close/>
                  <a:moveTo>
                    <a:pt x="207481" y="626257"/>
                  </a:moveTo>
                  <a:lnTo>
                    <a:pt x="488261" y="626257"/>
                  </a:lnTo>
                  <a:lnTo>
                    <a:pt x="488261" y="171718"/>
                  </a:lnTo>
                  <a:lnTo>
                    <a:pt x="482859" y="171718"/>
                  </a:lnTo>
                  <a:lnTo>
                    <a:pt x="427518" y="261136"/>
                  </a:lnTo>
                  <a:cubicBezTo>
                    <a:pt x="409522" y="290942"/>
                    <a:pt x="391300" y="320748"/>
                    <a:pt x="372853" y="350553"/>
                  </a:cubicBezTo>
                  <a:cubicBezTo>
                    <a:pt x="354845" y="380359"/>
                    <a:pt x="336397" y="410391"/>
                    <a:pt x="317499" y="440648"/>
                  </a:cubicBezTo>
                  <a:lnTo>
                    <a:pt x="262158" y="530066"/>
                  </a:lnTo>
                  <a:cubicBezTo>
                    <a:pt x="244149" y="559871"/>
                    <a:pt x="225928" y="589677"/>
                    <a:pt x="207481" y="619484"/>
                  </a:cubicBezTo>
                  <a:lnTo>
                    <a:pt x="207481" y="626257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3485" name="Graphic 6">
            <a:extLst>
              <a:ext uri="{FF2B5EF4-FFF2-40B4-BE49-F238E27FC236}">
                <a16:creationId xmlns:a16="http://schemas.microsoft.com/office/drawing/2014/main" id="{C442BED9-C5F2-DD20-2F93-670C1908C3DE}"/>
              </a:ext>
            </a:extLst>
          </p:cNvPr>
          <p:cNvGrpSpPr/>
          <p:nvPr/>
        </p:nvGrpSpPr>
        <p:grpSpPr>
          <a:xfrm>
            <a:off x="21118906" y="3342546"/>
            <a:ext cx="6170487" cy="956577"/>
            <a:chOff x="4364505" y="3437279"/>
            <a:chExt cx="6305432" cy="977497"/>
          </a:xfrm>
          <a:noFill/>
        </p:grpSpPr>
        <p:sp>
          <p:nvSpPr>
            <p:cNvPr id="3486" name="Free-form: Shape 3485">
              <a:extLst>
                <a:ext uri="{FF2B5EF4-FFF2-40B4-BE49-F238E27FC236}">
                  <a16:creationId xmlns:a16="http://schemas.microsoft.com/office/drawing/2014/main" id="{047648A4-F968-087F-BB6E-40887A0B0C30}"/>
                </a:ext>
              </a:extLst>
            </p:cNvPr>
            <p:cNvSpPr/>
            <p:nvPr/>
          </p:nvSpPr>
          <p:spPr>
            <a:xfrm>
              <a:off x="4364505" y="3437279"/>
              <a:ext cx="5718608" cy="977497"/>
            </a:xfrm>
            <a:custGeom>
              <a:avLst/>
              <a:gdLst>
                <a:gd name="connsiteX0" fmla="*/ 2101848 w 5718608"/>
                <a:gd name="connsiteY0" fmla="*/ 282 h 977497"/>
                <a:gd name="connsiteX1" fmla="*/ 814025 w 5718608"/>
                <a:gd name="connsiteY1" fmla="*/ 413838 h 977497"/>
                <a:gd name="connsiteX2" fmla="*/ 279 w 5718608"/>
                <a:gd name="connsiteY2" fmla="*/ 413838 h 977497"/>
                <a:gd name="connsiteX3" fmla="*/ 2126 w 5718608"/>
                <a:gd name="connsiteY3" fmla="*/ 489031 h 977497"/>
                <a:gd name="connsiteX4" fmla="*/ 279 w 5718608"/>
                <a:gd name="connsiteY4" fmla="*/ 564223 h 977497"/>
                <a:gd name="connsiteX5" fmla="*/ 814052 w 5718608"/>
                <a:gd name="connsiteY5" fmla="*/ 564223 h 977497"/>
                <a:gd name="connsiteX6" fmla="*/ 2095832 w 5718608"/>
                <a:gd name="connsiteY6" fmla="*/ 977779 h 977497"/>
                <a:gd name="connsiteX7" fmla="*/ 5626051 w 5718608"/>
                <a:gd name="connsiteY7" fmla="*/ 977779 h 977497"/>
                <a:gd name="connsiteX8" fmla="*/ 5526258 w 5718608"/>
                <a:gd name="connsiteY8" fmla="*/ 887608 h 977497"/>
                <a:gd name="connsiteX9" fmla="*/ 5454462 w 5718608"/>
                <a:gd name="connsiteY9" fmla="*/ 699071 h 977497"/>
                <a:gd name="connsiteX10" fmla="*/ 5454450 w 5718608"/>
                <a:gd name="connsiteY10" fmla="*/ 698784 h 977497"/>
                <a:gd name="connsiteX11" fmla="*/ 5447507 w 5718608"/>
                <a:gd name="connsiteY11" fmla="*/ 609011 h 977497"/>
                <a:gd name="connsiteX12" fmla="*/ 5718888 w 5718608"/>
                <a:gd name="connsiteY12" fmla="*/ 609011 h 977497"/>
                <a:gd name="connsiteX13" fmla="*/ 5718888 w 5718608"/>
                <a:gd name="connsiteY13" fmla="*/ 363165 h 977497"/>
                <a:gd name="connsiteX14" fmla="*/ 5470290 w 5718608"/>
                <a:gd name="connsiteY14" fmla="*/ 363165 h 977497"/>
                <a:gd name="connsiteX15" fmla="*/ 5476732 w 5718608"/>
                <a:gd name="connsiteY15" fmla="*/ 273210 h 977497"/>
                <a:gd name="connsiteX16" fmla="*/ 5476757 w 5718608"/>
                <a:gd name="connsiteY16" fmla="*/ 272982 h 977497"/>
                <a:gd name="connsiteX17" fmla="*/ 5543716 w 5718608"/>
                <a:gd name="connsiteY17" fmla="*/ 87776 h 977497"/>
                <a:gd name="connsiteX18" fmla="*/ 5635888 w 5718608"/>
                <a:gd name="connsiteY18" fmla="*/ 282 h 977497"/>
                <a:gd name="connsiteX19" fmla="*/ 2101848 w 5718608"/>
                <a:gd name="connsiteY19" fmla="*/ 282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8608" h="977497">
                  <a:moveTo>
                    <a:pt x="2101848" y="282"/>
                  </a:moveTo>
                  <a:lnTo>
                    <a:pt x="814025" y="413838"/>
                  </a:lnTo>
                  <a:lnTo>
                    <a:pt x="279" y="413838"/>
                  </a:lnTo>
                  <a:cubicBezTo>
                    <a:pt x="1506" y="438748"/>
                    <a:pt x="2126" y="463817"/>
                    <a:pt x="2126" y="489031"/>
                  </a:cubicBezTo>
                  <a:cubicBezTo>
                    <a:pt x="2126" y="514244"/>
                    <a:pt x="1506" y="539313"/>
                    <a:pt x="279" y="564223"/>
                  </a:cubicBezTo>
                  <a:lnTo>
                    <a:pt x="814052" y="564223"/>
                  </a:lnTo>
                  <a:lnTo>
                    <a:pt x="2095832" y="977779"/>
                  </a:lnTo>
                  <a:lnTo>
                    <a:pt x="5626051" y="977779"/>
                  </a:lnTo>
                  <a:cubicBezTo>
                    <a:pt x="5587339" y="953394"/>
                    <a:pt x="5553804" y="923438"/>
                    <a:pt x="5526258" y="887608"/>
                  </a:cubicBezTo>
                  <a:cubicBezTo>
                    <a:pt x="5484151" y="832826"/>
                    <a:pt x="5460428" y="769250"/>
                    <a:pt x="5454462" y="699071"/>
                  </a:cubicBezTo>
                  <a:lnTo>
                    <a:pt x="5454450" y="698784"/>
                  </a:lnTo>
                  <a:lnTo>
                    <a:pt x="5447507" y="609011"/>
                  </a:lnTo>
                  <a:lnTo>
                    <a:pt x="5718888" y="609011"/>
                  </a:lnTo>
                  <a:lnTo>
                    <a:pt x="5718888" y="363165"/>
                  </a:lnTo>
                  <a:lnTo>
                    <a:pt x="5470290" y="363165"/>
                  </a:lnTo>
                  <a:lnTo>
                    <a:pt x="5476732" y="273210"/>
                  </a:lnTo>
                  <a:lnTo>
                    <a:pt x="5476757" y="272982"/>
                  </a:lnTo>
                  <a:cubicBezTo>
                    <a:pt x="5482121" y="204125"/>
                    <a:pt x="5503951" y="141562"/>
                    <a:pt x="5543716" y="87776"/>
                  </a:cubicBezTo>
                  <a:cubicBezTo>
                    <a:pt x="5569105" y="53142"/>
                    <a:pt x="5600072" y="24044"/>
                    <a:pt x="5635888" y="282"/>
                  </a:cubicBezTo>
                  <a:lnTo>
                    <a:pt x="2101848" y="282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3487" name="Free-form: Shape 3486">
              <a:extLst>
                <a:ext uri="{FF2B5EF4-FFF2-40B4-BE49-F238E27FC236}">
                  <a16:creationId xmlns:a16="http://schemas.microsoft.com/office/drawing/2014/main" id="{D1E93081-BA97-687B-D784-E76A3DAEF3DC}"/>
                </a:ext>
              </a:extLst>
            </p:cNvPr>
            <p:cNvSpPr/>
            <p:nvPr/>
          </p:nvSpPr>
          <p:spPr>
            <a:xfrm>
              <a:off x="9892953" y="3437279"/>
              <a:ext cx="776984" cy="977497"/>
            </a:xfrm>
            <a:custGeom>
              <a:avLst/>
              <a:gdLst>
                <a:gd name="connsiteX0" fmla="*/ 387130 w 776984"/>
                <a:gd name="connsiteY0" fmla="*/ 977779 h 977497"/>
                <a:gd name="connsiteX1" fmla="*/ 190753 w 776984"/>
                <a:gd name="connsiteY1" fmla="*/ 941817 h 977497"/>
                <a:gd name="connsiteX2" fmla="*/ 57425 w 776984"/>
                <a:gd name="connsiteY2" fmla="*/ 841779 h 977497"/>
                <a:gd name="connsiteX3" fmla="*/ 943 w 776984"/>
                <a:gd name="connsiteY3" fmla="*/ 692703 h 977497"/>
                <a:gd name="connsiteX4" fmla="*/ 279 w 776984"/>
                <a:gd name="connsiteY4" fmla="*/ 684203 h 977497"/>
                <a:gd name="connsiteX5" fmla="*/ 230166 w 776984"/>
                <a:gd name="connsiteY5" fmla="*/ 684203 h 977497"/>
                <a:gd name="connsiteX6" fmla="*/ 231469 w 776984"/>
                <a:gd name="connsiteY6" fmla="*/ 692049 h 977497"/>
                <a:gd name="connsiteX7" fmla="*/ 278114 w 776984"/>
                <a:gd name="connsiteY7" fmla="*/ 760703 h 977497"/>
                <a:gd name="connsiteX8" fmla="*/ 387130 w 776984"/>
                <a:gd name="connsiteY8" fmla="*/ 788818 h 977497"/>
                <a:gd name="connsiteX9" fmla="*/ 463976 w 776984"/>
                <a:gd name="connsiteY9" fmla="*/ 774433 h 977497"/>
                <a:gd name="connsiteX10" fmla="*/ 514555 w 776984"/>
                <a:gd name="connsiteY10" fmla="*/ 735203 h 977497"/>
                <a:gd name="connsiteX11" fmla="*/ 532288 w 776984"/>
                <a:gd name="connsiteY11" fmla="*/ 677011 h 977497"/>
                <a:gd name="connsiteX12" fmla="*/ 532288 w 776984"/>
                <a:gd name="connsiteY12" fmla="*/ 675702 h 977497"/>
                <a:gd name="connsiteX13" fmla="*/ 489592 w 776984"/>
                <a:gd name="connsiteY13" fmla="*/ 588087 h 977497"/>
                <a:gd name="connsiteX14" fmla="*/ 368094 w 776984"/>
                <a:gd name="connsiteY14" fmla="*/ 558011 h 977497"/>
                <a:gd name="connsiteX15" fmla="*/ 265632 w 776984"/>
                <a:gd name="connsiteY15" fmla="*/ 558011 h 977497"/>
                <a:gd name="connsiteX16" fmla="*/ 265632 w 776984"/>
                <a:gd name="connsiteY16" fmla="*/ 395203 h 977497"/>
                <a:gd name="connsiteX17" fmla="*/ 366778 w 776984"/>
                <a:gd name="connsiteY17" fmla="*/ 395203 h 977497"/>
                <a:gd name="connsiteX18" fmla="*/ 446243 w 776984"/>
                <a:gd name="connsiteY18" fmla="*/ 381473 h 977497"/>
                <a:gd name="connsiteX19" fmla="*/ 497474 w 776984"/>
                <a:gd name="connsiteY19" fmla="*/ 342896 h 977497"/>
                <a:gd name="connsiteX20" fmla="*/ 515871 w 776984"/>
                <a:gd name="connsiteY20" fmla="*/ 285358 h 977497"/>
                <a:gd name="connsiteX21" fmla="*/ 515871 w 776984"/>
                <a:gd name="connsiteY21" fmla="*/ 284051 h 977497"/>
                <a:gd name="connsiteX22" fmla="*/ 500106 w 776984"/>
                <a:gd name="connsiteY22" fmla="*/ 227820 h 977497"/>
                <a:gd name="connsiteX23" fmla="*/ 455442 w 776984"/>
                <a:gd name="connsiteY23" fmla="*/ 191859 h 977497"/>
                <a:gd name="connsiteX24" fmla="*/ 385826 w 776984"/>
                <a:gd name="connsiteY24" fmla="*/ 179436 h 977497"/>
                <a:gd name="connsiteX25" fmla="*/ 312915 w 776984"/>
                <a:gd name="connsiteY25" fmla="*/ 192512 h 977497"/>
                <a:gd name="connsiteX26" fmla="*/ 263664 w 776984"/>
                <a:gd name="connsiteY26" fmla="*/ 228474 h 977497"/>
                <a:gd name="connsiteX27" fmla="*/ 241984 w 776984"/>
                <a:gd name="connsiteY27" fmla="*/ 282089 h 977497"/>
                <a:gd name="connsiteX28" fmla="*/ 241332 w 776984"/>
                <a:gd name="connsiteY28" fmla="*/ 287973 h 977497"/>
                <a:gd name="connsiteX29" fmla="*/ 22611 w 776984"/>
                <a:gd name="connsiteY29" fmla="*/ 287973 h 977497"/>
                <a:gd name="connsiteX30" fmla="*/ 23275 w 776984"/>
                <a:gd name="connsiteY30" fmla="*/ 278820 h 977497"/>
                <a:gd name="connsiteX31" fmla="*/ 75809 w 776984"/>
                <a:gd name="connsiteY31" fmla="*/ 132358 h 977497"/>
                <a:gd name="connsiteX32" fmla="*/ 200603 w 776984"/>
                <a:gd name="connsiteY32" fmla="*/ 34936 h 977497"/>
                <a:gd name="connsiteX33" fmla="*/ 385826 w 776984"/>
                <a:gd name="connsiteY33" fmla="*/ 282 h 977497"/>
                <a:gd name="connsiteX34" fmla="*/ 573004 w 776984"/>
                <a:gd name="connsiteY34" fmla="*/ 31666 h 977497"/>
                <a:gd name="connsiteX35" fmla="*/ 696483 w 776984"/>
                <a:gd name="connsiteY35" fmla="*/ 118628 h 977497"/>
                <a:gd name="connsiteX36" fmla="*/ 739831 w 776984"/>
                <a:gd name="connsiteY36" fmla="*/ 250704 h 977497"/>
                <a:gd name="connsiteX37" fmla="*/ 739831 w 776984"/>
                <a:gd name="connsiteY37" fmla="*/ 252013 h 977497"/>
                <a:gd name="connsiteX38" fmla="*/ 712900 w 776984"/>
                <a:gd name="connsiteY38" fmla="*/ 355973 h 977497"/>
                <a:gd name="connsiteX39" fmla="*/ 641968 w 776984"/>
                <a:gd name="connsiteY39" fmla="*/ 427896 h 977497"/>
                <a:gd name="connsiteX40" fmla="*/ 544106 w 776984"/>
                <a:gd name="connsiteY40" fmla="*/ 467127 h 977497"/>
                <a:gd name="connsiteX41" fmla="*/ 544106 w 776984"/>
                <a:gd name="connsiteY41" fmla="*/ 471704 h 977497"/>
                <a:gd name="connsiteX42" fmla="*/ 713563 w 776984"/>
                <a:gd name="connsiteY42" fmla="*/ 539050 h 977497"/>
                <a:gd name="connsiteX43" fmla="*/ 777264 w 776984"/>
                <a:gd name="connsiteY43" fmla="*/ 689434 h 977497"/>
                <a:gd name="connsiteX44" fmla="*/ 777264 w 776984"/>
                <a:gd name="connsiteY44" fmla="*/ 690742 h 977497"/>
                <a:gd name="connsiteX45" fmla="*/ 729329 w 776984"/>
                <a:gd name="connsiteY45" fmla="*/ 842433 h 977497"/>
                <a:gd name="connsiteX46" fmla="*/ 594021 w 776984"/>
                <a:gd name="connsiteY46" fmla="*/ 942471 h 977497"/>
                <a:gd name="connsiteX47" fmla="*/ 387130 w 776984"/>
                <a:gd name="connsiteY47" fmla="*/ 97777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984" h="977497">
                  <a:moveTo>
                    <a:pt x="387130" y="977779"/>
                  </a:moveTo>
                  <a:cubicBezTo>
                    <a:pt x="312263" y="977779"/>
                    <a:pt x="246796" y="965792"/>
                    <a:pt x="190753" y="941817"/>
                  </a:cubicBezTo>
                  <a:cubicBezTo>
                    <a:pt x="134710" y="917844"/>
                    <a:pt x="90259" y="884497"/>
                    <a:pt x="57425" y="841779"/>
                  </a:cubicBezTo>
                  <a:cubicBezTo>
                    <a:pt x="24591" y="799061"/>
                    <a:pt x="5755" y="749369"/>
                    <a:pt x="943" y="692703"/>
                  </a:cubicBezTo>
                  <a:lnTo>
                    <a:pt x="279" y="684203"/>
                  </a:lnTo>
                  <a:lnTo>
                    <a:pt x="230166" y="684203"/>
                  </a:lnTo>
                  <a:lnTo>
                    <a:pt x="231469" y="692049"/>
                  </a:lnTo>
                  <a:cubicBezTo>
                    <a:pt x="235417" y="718638"/>
                    <a:pt x="250957" y="741523"/>
                    <a:pt x="278114" y="760703"/>
                  </a:cubicBezTo>
                  <a:cubicBezTo>
                    <a:pt x="305697" y="779446"/>
                    <a:pt x="342039" y="788818"/>
                    <a:pt x="387130" y="788818"/>
                  </a:cubicBezTo>
                  <a:cubicBezTo>
                    <a:pt x="416906" y="788818"/>
                    <a:pt x="442521" y="784023"/>
                    <a:pt x="463976" y="774433"/>
                  </a:cubicBezTo>
                  <a:cubicBezTo>
                    <a:pt x="485870" y="764844"/>
                    <a:pt x="502725" y="751767"/>
                    <a:pt x="514555" y="735203"/>
                  </a:cubicBezTo>
                  <a:cubicBezTo>
                    <a:pt x="526373" y="718204"/>
                    <a:pt x="532288" y="698805"/>
                    <a:pt x="532288" y="677011"/>
                  </a:cubicBezTo>
                  <a:lnTo>
                    <a:pt x="532288" y="675702"/>
                  </a:lnTo>
                  <a:cubicBezTo>
                    <a:pt x="532288" y="637344"/>
                    <a:pt x="518052" y="608139"/>
                    <a:pt x="489592" y="588087"/>
                  </a:cubicBezTo>
                  <a:cubicBezTo>
                    <a:pt x="461131" y="568036"/>
                    <a:pt x="420628" y="558011"/>
                    <a:pt x="368094" y="558011"/>
                  </a:cubicBezTo>
                  <a:lnTo>
                    <a:pt x="265632" y="558011"/>
                  </a:lnTo>
                  <a:lnTo>
                    <a:pt x="265632" y="395203"/>
                  </a:lnTo>
                  <a:lnTo>
                    <a:pt x="366778" y="395203"/>
                  </a:lnTo>
                  <a:cubicBezTo>
                    <a:pt x="397857" y="395203"/>
                    <a:pt x="424350" y="390627"/>
                    <a:pt x="446243" y="381473"/>
                  </a:cubicBezTo>
                  <a:cubicBezTo>
                    <a:pt x="468575" y="372320"/>
                    <a:pt x="485657" y="359461"/>
                    <a:pt x="497474" y="342896"/>
                  </a:cubicBezTo>
                  <a:cubicBezTo>
                    <a:pt x="509730" y="326332"/>
                    <a:pt x="515871" y="307152"/>
                    <a:pt x="515871" y="285358"/>
                  </a:cubicBezTo>
                  <a:lnTo>
                    <a:pt x="515871" y="284051"/>
                  </a:lnTo>
                  <a:cubicBezTo>
                    <a:pt x="515871" y="262255"/>
                    <a:pt x="510608" y="243512"/>
                    <a:pt x="500106" y="227820"/>
                  </a:cubicBezTo>
                  <a:cubicBezTo>
                    <a:pt x="490030" y="212128"/>
                    <a:pt x="475142" y="200140"/>
                    <a:pt x="455442" y="191859"/>
                  </a:cubicBezTo>
                  <a:cubicBezTo>
                    <a:pt x="436180" y="183577"/>
                    <a:pt x="412971" y="179436"/>
                    <a:pt x="385826" y="179436"/>
                  </a:cubicBezTo>
                  <a:cubicBezTo>
                    <a:pt x="358231" y="179436"/>
                    <a:pt x="333931" y="183795"/>
                    <a:pt x="312915" y="192512"/>
                  </a:cubicBezTo>
                  <a:cubicBezTo>
                    <a:pt x="292337" y="200794"/>
                    <a:pt x="275920" y="212781"/>
                    <a:pt x="263664" y="228474"/>
                  </a:cubicBezTo>
                  <a:cubicBezTo>
                    <a:pt x="251834" y="243730"/>
                    <a:pt x="244616" y="261602"/>
                    <a:pt x="241984" y="282089"/>
                  </a:cubicBezTo>
                  <a:lnTo>
                    <a:pt x="241332" y="287973"/>
                  </a:lnTo>
                  <a:lnTo>
                    <a:pt x="22611" y="287973"/>
                  </a:lnTo>
                  <a:lnTo>
                    <a:pt x="23275" y="278820"/>
                  </a:lnTo>
                  <a:cubicBezTo>
                    <a:pt x="27649" y="222589"/>
                    <a:pt x="45169" y="173769"/>
                    <a:pt x="75809" y="132358"/>
                  </a:cubicBezTo>
                  <a:cubicBezTo>
                    <a:pt x="106463" y="90513"/>
                    <a:pt x="148069" y="58038"/>
                    <a:pt x="200603" y="34936"/>
                  </a:cubicBezTo>
                  <a:cubicBezTo>
                    <a:pt x="253589" y="11833"/>
                    <a:pt x="315321" y="282"/>
                    <a:pt x="385826" y="282"/>
                  </a:cubicBezTo>
                  <a:cubicBezTo>
                    <a:pt x="457635" y="282"/>
                    <a:pt x="520032" y="10744"/>
                    <a:pt x="573004" y="31666"/>
                  </a:cubicBezTo>
                  <a:cubicBezTo>
                    <a:pt x="626428" y="52153"/>
                    <a:pt x="667584" y="81141"/>
                    <a:pt x="696483" y="118628"/>
                  </a:cubicBezTo>
                  <a:cubicBezTo>
                    <a:pt x="725381" y="156115"/>
                    <a:pt x="739831" y="200140"/>
                    <a:pt x="739831" y="250704"/>
                  </a:cubicBezTo>
                  <a:lnTo>
                    <a:pt x="739831" y="252013"/>
                  </a:lnTo>
                  <a:cubicBezTo>
                    <a:pt x="739831" y="291679"/>
                    <a:pt x="730858" y="326332"/>
                    <a:pt x="712900" y="355973"/>
                  </a:cubicBezTo>
                  <a:cubicBezTo>
                    <a:pt x="695392" y="385178"/>
                    <a:pt x="671744" y="409153"/>
                    <a:pt x="641968" y="427896"/>
                  </a:cubicBezTo>
                  <a:cubicBezTo>
                    <a:pt x="612192" y="446640"/>
                    <a:pt x="579571" y="459717"/>
                    <a:pt x="544106" y="467127"/>
                  </a:cubicBezTo>
                  <a:lnTo>
                    <a:pt x="544106" y="471704"/>
                  </a:lnTo>
                  <a:cubicBezTo>
                    <a:pt x="615037" y="478678"/>
                    <a:pt x="671531" y="501126"/>
                    <a:pt x="713563" y="539050"/>
                  </a:cubicBezTo>
                  <a:cubicBezTo>
                    <a:pt x="756035" y="576973"/>
                    <a:pt x="777264" y="627101"/>
                    <a:pt x="777264" y="689434"/>
                  </a:cubicBezTo>
                  <a:lnTo>
                    <a:pt x="777264" y="690742"/>
                  </a:lnTo>
                  <a:cubicBezTo>
                    <a:pt x="777264" y="748715"/>
                    <a:pt x="761286" y="799279"/>
                    <a:pt x="729329" y="842433"/>
                  </a:cubicBezTo>
                  <a:cubicBezTo>
                    <a:pt x="697360" y="885151"/>
                    <a:pt x="652257" y="918498"/>
                    <a:pt x="594021" y="942471"/>
                  </a:cubicBezTo>
                  <a:cubicBezTo>
                    <a:pt x="535785" y="966010"/>
                    <a:pt x="466821" y="977779"/>
                    <a:pt x="387130" y="977779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3488" name="Graphic 6">
            <a:extLst>
              <a:ext uri="{FF2B5EF4-FFF2-40B4-BE49-F238E27FC236}">
                <a16:creationId xmlns:a16="http://schemas.microsoft.com/office/drawing/2014/main" id="{A472E409-A406-DEEA-9F11-8AFEB80D7340}"/>
              </a:ext>
            </a:extLst>
          </p:cNvPr>
          <p:cNvGrpSpPr/>
          <p:nvPr/>
        </p:nvGrpSpPr>
        <p:grpSpPr>
          <a:xfrm>
            <a:off x="21091275" y="2312386"/>
            <a:ext cx="6210382" cy="1361282"/>
            <a:chOff x="4336270" y="2384590"/>
            <a:chExt cx="6346199" cy="1391053"/>
          </a:xfrm>
          <a:noFill/>
        </p:grpSpPr>
        <p:sp>
          <p:nvSpPr>
            <p:cNvPr id="3489" name="Free-form: Shape 3488">
              <a:extLst>
                <a:ext uri="{FF2B5EF4-FFF2-40B4-BE49-F238E27FC236}">
                  <a16:creationId xmlns:a16="http://schemas.microsoft.com/office/drawing/2014/main" id="{0899AD15-FF76-E2A5-A4C9-4FE0485B0FFC}"/>
                </a:ext>
              </a:extLst>
            </p:cNvPr>
            <p:cNvSpPr/>
            <p:nvPr/>
          </p:nvSpPr>
          <p:spPr>
            <a:xfrm>
              <a:off x="4336270" y="2384590"/>
              <a:ext cx="5877677" cy="1391053"/>
            </a:xfrm>
            <a:custGeom>
              <a:avLst/>
              <a:gdLst>
                <a:gd name="connsiteX0" fmla="*/ 5671665 w 5877677"/>
                <a:gd name="connsiteY0" fmla="*/ 198 h 1391053"/>
                <a:gd name="connsiteX1" fmla="*/ 2156761 w 5877677"/>
                <a:gd name="connsiteY1" fmla="*/ 198 h 1391053"/>
                <a:gd name="connsiteX2" fmla="*/ 778244 w 5877677"/>
                <a:gd name="connsiteY2" fmla="*/ 1240868 h 1391053"/>
                <a:gd name="connsiteX3" fmla="*/ 277 w 5877677"/>
                <a:gd name="connsiteY3" fmla="*/ 1240868 h 1391053"/>
                <a:gd name="connsiteX4" fmla="*/ 22933 w 5877677"/>
                <a:gd name="connsiteY4" fmla="*/ 1391252 h 1391053"/>
                <a:gd name="connsiteX5" fmla="*/ 830481 w 5877677"/>
                <a:gd name="connsiteY5" fmla="*/ 1391252 h 1391053"/>
                <a:gd name="connsiteX6" fmla="*/ 2118300 w 5877677"/>
                <a:gd name="connsiteY6" fmla="*/ 977695 h 1391053"/>
                <a:gd name="connsiteX7" fmla="*/ 5508849 w 5877677"/>
                <a:gd name="connsiteY7" fmla="*/ 977695 h 1391053"/>
                <a:gd name="connsiteX8" fmla="*/ 5508849 w 5877677"/>
                <a:gd name="connsiteY8" fmla="*/ 776417 h 1391053"/>
                <a:gd name="connsiteX9" fmla="*/ 5877955 w 5877677"/>
                <a:gd name="connsiteY9" fmla="*/ 464780 h 1391053"/>
                <a:gd name="connsiteX10" fmla="*/ 5877955 w 5877677"/>
                <a:gd name="connsiteY10" fmla="*/ 399448 h 1391053"/>
                <a:gd name="connsiteX11" fmla="*/ 5494312 w 5877677"/>
                <a:gd name="connsiteY11" fmla="*/ 399448 h 1391053"/>
                <a:gd name="connsiteX12" fmla="*/ 5494312 w 5877677"/>
                <a:gd name="connsiteY12" fmla="*/ 318267 h 1391053"/>
                <a:gd name="connsiteX13" fmla="*/ 5556609 w 5877677"/>
                <a:gd name="connsiteY13" fmla="*/ 110120 h 1391053"/>
                <a:gd name="connsiteX14" fmla="*/ 5671665 w 5877677"/>
                <a:gd name="connsiteY14" fmla="*/ 198 h 13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77677" h="1391053">
                  <a:moveTo>
                    <a:pt x="5671665" y="198"/>
                  </a:moveTo>
                  <a:lnTo>
                    <a:pt x="2156761" y="198"/>
                  </a:lnTo>
                  <a:lnTo>
                    <a:pt x="778244" y="1240868"/>
                  </a:lnTo>
                  <a:lnTo>
                    <a:pt x="277" y="1240868"/>
                  </a:lnTo>
                  <a:cubicBezTo>
                    <a:pt x="10283" y="1290168"/>
                    <a:pt x="17878" y="1340334"/>
                    <a:pt x="22933" y="1391252"/>
                  </a:cubicBezTo>
                  <a:lnTo>
                    <a:pt x="830481" y="1391252"/>
                  </a:lnTo>
                  <a:lnTo>
                    <a:pt x="2118300" y="977695"/>
                  </a:lnTo>
                  <a:lnTo>
                    <a:pt x="5508849" y="977695"/>
                  </a:lnTo>
                  <a:lnTo>
                    <a:pt x="5508849" y="776417"/>
                  </a:lnTo>
                  <a:lnTo>
                    <a:pt x="5877955" y="464780"/>
                  </a:lnTo>
                  <a:lnTo>
                    <a:pt x="5877955" y="399448"/>
                  </a:lnTo>
                  <a:lnTo>
                    <a:pt x="5494312" y="399448"/>
                  </a:lnTo>
                  <a:lnTo>
                    <a:pt x="5494312" y="318267"/>
                  </a:lnTo>
                  <a:cubicBezTo>
                    <a:pt x="5494312" y="241799"/>
                    <a:pt x="5514601" y="171517"/>
                    <a:pt x="5556609" y="110120"/>
                  </a:cubicBezTo>
                  <a:cubicBezTo>
                    <a:pt x="5587037" y="65641"/>
                    <a:pt x="5625735" y="29072"/>
                    <a:pt x="5671665" y="198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3490" name="Free-form: Shape 3489">
              <a:extLst>
                <a:ext uri="{FF2B5EF4-FFF2-40B4-BE49-F238E27FC236}">
                  <a16:creationId xmlns:a16="http://schemas.microsoft.com/office/drawing/2014/main" id="{28970FCE-4F0E-B04C-F1E5-DC9720A50D7C}"/>
                </a:ext>
              </a:extLst>
            </p:cNvPr>
            <p:cNvSpPr/>
            <p:nvPr/>
          </p:nvSpPr>
          <p:spPr>
            <a:xfrm>
              <a:off x="9905485" y="2384590"/>
              <a:ext cx="776984" cy="977497"/>
            </a:xfrm>
            <a:custGeom>
              <a:avLst/>
              <a:gdLst>
                <a:gd name="connsiteX0" fmla="*/ 14826 w 776984"/>
                <a:gd name="connsiteY0" fmla="*/ 977695 h 977497"/>
                <a:gd name="connsiteX1" fmla="*/ 14826 w 776984"/>
                <a:gd name="connsiteY1" fmla="*/ 811341 h 977497"/>
                <a:gd name="connsiteX2" fmla="*/ 368693 w 776984"/>
                <a:gd name="connsiteY2" fmla="*/ 512569 h 977497"/>
                <a:gd name="connsiteX3" fmla="*/ 463560 w 776984"/>
                <a:gd name="connsiteY3" fmla="*/ 424068 h 977497"/>
                <a:gd name="connsiteX4" fmla="*/ 506495 w 776984"/>
                <a:gd name="connsiteY4" fmla="*/ 360189 h 977497"/>
                <a:gd name="connsiteX5" fmla="*/ 518275 w 776984"/>
                <a:gd name="connsiteY5" fmla="*/ 302963 h 977497"/>
                <a:gd name="connsiteX6" fmla="*/ 518275 w 776984"/>
                <a:gd name="connsiteY6" fmla="*/ 301632 h 977497"/>
                <a:gd name="connsiteX7" fmla="*/ 500956 w 776984"/>
                <a:gd name="connsiteY7" fmla="*/ 241078 h 977497"/>
                <a:gd name="connsiteX8" fmla="*/ 454562 w 776984"/>
                <a:gd name="connsiteY8" fmla="*/ 199823 h 977497"/>
                <a:gd name="connsiteX9" fmla="*/ 385310 w 776984"/>
                <a:gd name="connsiteY9" fmla="*/ 184519 h 977497"/>
                <a:gd name="connsiteX10" fmla="*/ 306371 w 776984"/>
                <a:gd name="connsiteY10" fmla="*/ 201819 h 977497"/>
                <a:gd name="connsiteX11" fmla="*/ 254426 w 776984"/>
                <a:gd name="connsiteY11" fmla="*/ 248398 h 977497"/>
                <a:gd name="connsiteX12" fmla="*/ 233661 w 776984"/>
                <a:gd name="connsiteY12" fmla="*/ 316936 h 977497"/>
                <a:gd name="connsiteX13" fmla="*/ 232959 w 776984"/>
                <a:gd name="connsiteY13" fmla="*/ 324256 h 977497"/>
                <a:gd name="connsiteX14" fmla="*/ 277 w 776984"/>
                <a:gd name="connsiteY14" fmla="*/ 324256 h 977497"/>
                <a:gd name="connsiteX15" fmla="*/ 277 w 776984"/>
                <a:gd name="connsiteY15" fmla="*/ 318267 h 977497"/>
                <a:gd name="connsiteX16" fmla="*/ 49452 w 776984"/>
                <a:gd name="connsiteY16" fmla="*/ 152579 h 977497"/>
                <a:gd name="connsiteX17" fmla="*/ 185174 w 776984"/>
                <a:gd name="connsiteY17" fmla="*/ 40788 h 977497"/>
                <a:gd name="connsiteX18" fmla="*/ 384621 w 776984"/>
                <a:gd name="connsiteY18" fmla="*/ 198 h 977497"/>
                <a:gd name="connsiteX19" fmla="*/ 584056 w 776984"/>
                <a:gd name="connsiteY19" fmla="*/ 36796 h 977497"/>
                <a:gd name="connsiteX20" fmla="*/ 716331 w 776984"/>
                <a:gd name="connsiteY20" fmla="*/ 137273 h 977497"/>
                <a:gd name="connsiteX21" fmla="*/ 764103 w 776984"/>
                <a:gd name="connsiteY21" fmla="*/ 286993 h 977497"/>
                <a:gd name="connsiteX22" fmla="*/ 764103 w 776984"/>
                <a:gd name="connsiteY22" fmla="*/ 288323 h 977497"/>
                <a:gd name="connsiteX23" fmla="*/ 741946 w 776984"/>
                <a:gd name="connsiteY23" fmla="*/ 399448 h 977497"/>
                <a:gd name="connsiteX24" fmla="*/ 669925 w 776984"/>
                <a:gd name="connsiteY24" fmla="*/ 501257 h 977497"/>
                <a:gd name="connsiteX25" fmla="*/ 536973 w 776984"/>
                <a:gd name="connsiteY25" fmla="*/ 622362 h 977497"/>
                <a:gd name="connsiteX26" fmla="*/ 333315 w 776984"/>
                <a:gd name="connsiteY26" fmla="*/ 789382 h 977497"/>
                <a:gd name="connsiteX27" fmla="*/ 777262 w 776984"/>
                <a:gd name="connsiteY27" fmla="*/ 789382 h 977497"/>
                <a:gd name="connsiteX28" fmla="*/ 777262 w 776984"/>
                <a:gd name="connsiteY28" fmla="*/ 977695 h 977497"/>
                <a:gd name="connsiteX29" fmla="*/ 14826 w 776984"/>
                <a:gd name="connsiteY29" fmla="*/ 977695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984" h="977497">
                  <a:moveTo>
                    <a:pt x="14826" y="977695"/>
                  </a:moveTo>
                  <a:lnTo>
                    <a:pt x="14826" y="811341"/>
                  </a:lnTo>
                  <a:lnTo>
                    <a:pt x="368693" y="512569"/>
                  </a:lnTo>
                  <a:cubicBezTo>
                    <a:pt x="410700" y="477080"/>
                    <a:pt x="442331" y="447580"/>
                    <a:pt x="463560" y="424068"/>
                  </a:cubicBezTo>
                  <a:cubicBezTo>
                    <a:pt x="484802" y="400113"/>
                    <a:pt x="499114" y="378820"/>
                    <a:pt x="506495" y="360189"/>
                  </a:cubicBezTo>
                  <a:cubicBezTo>
                    <a:pt x="514353" y="341556"/>
                    <a:pt x="518275" y="322481"/>
                    <a:pt x="518275" y="302963"/>
                  </a:cubicBezTo>
                  <a:lnTo>
                    <a:pt x="518275" y="301632"/>
                  </a:lnTo>
                  <a:cubicBezTo>
                    <a:pt x="518275" y="278564"/>
                    <a:pt x="512498" y="258380"/>
                    <a:pt x="500956" y="241078"/>
                  </a:cubicBezTo>
                  <a:cubicBezTo>
                    <a:pt x="489878" y="223334"/>
                    <a:pt x="474413" y="209583"/>
                    <a:pt x="454562" y="199823"/>
                  </a:cubicBezTo>
                  <a:cubicBezTo>
                    <a:pt x="434712" y="189619"/>
                    <a:pt x="411628" y="184519"/>
                    <a:pt x="385310" y="184519"/>
                  </a:cubicBezTo>
                  <a:cubicBezTo>
                    <a:pt x="355309" y="184519"/>
                    <a:pt x="328991" y="190285"/>
                    <a:pt x="306371" y="201819"/>
                  </a:cubicBezTo>
                  <a:cubicBezTo>
                    <a:pt x="284202" y="212909"/>
                    <a:pt x="266896" y="228436"/>
                    <a:pt x="254426" y="248398"/>
                  </a:cubicBezTo>
                  <a:cubicBezTo>
                    <a:pt x="241969" y="268361"/>
                    <a:pt x="235039" y="291206"/>
                    <a:pt x="233661" y="316936"/>
                  </a:cubicBezTo>
                  <a:lnTo>
                    <a:pt x="232959" y="324256"/>
                  </a:lnTo>
                  <a:lnTo>
                    <a:pt x="277" y="324256"/>
                  </a:lnTo>
                  <a:lnTo>
                    <a:pt x="277" y="318267"/>
                  </a:lnTo>
                  <a:cubicBezTo>
                    <a:pt x="277" y="255718"/>
                    <a:pt x="16669" y="200488"/>
                    <a:pt x="49452" y="152579"/>
                  </a:cubicBezTo>
                  <a:cubicBezTo>
                    <a:pt x="82223" y="104669"/>
                    <a:pt x="127477" y="67405"/>
                    <a:pt x="185174" y="40788"/>
                  </a:cubicBezTo>
                  <a:cubicBezTo>
                    <a:pt x="243348" y="13728"/>
                    <a:pt x="309830" y="198"/>
                    <a:pt x="384621" y="198"/>
                  </a:cubicBezTo>
                  <a:cubicBezTo>
                    <a:pt x="460791" y="198"/>
                    <a:pt x="527273" y="12398"/>
                    <a:pt x="584056" y="36796"/>
                  </a:cubicBezTo>
                  <a:cubicBezTo>
                    <a:pt x="640851" y="60751"/>
                    <a:pt x="684939" y="94243"/>
                    <a:pt x="716331" y="137273"/>
                  </a:cubicBezTo>
                  <a:cubicBezTo>
                    <a:pt x="748187" y="179861"/>
                    <a:pt x="764103" y="229767"/>
                    <a:pt x="764103" y="286993"/>
                  </a:cubicBezTo>
                  <a:lnTo>
                    <a:pt x="764103" y="288323"/>
                  </a:lnTo>
                  <a:cubicBezTo>
                    <a:pt x="764103" y="329136"/>
                    <a:pt x="756722" y="366177"/>
                    <a:pt x="741946" y="399448"/>
                  </a:cubicBezTo>
                  <a:cubicBezTo>
                    <a:pt x="727171" y="432276"/>
                    <a:pt x="703172" y="466211"/>
                    <a:pt x="669925" y="501257"/>
                  </a:cubicBezTo>
                  <a:cubicBezTo>
                    <a:pt x="636690" y="535859"/>
                    <a:pt x="592364" y="576227"/>
                    <a:pt x="536973" y="622362"/>
                  </a:cubicBezTo>
                  <a:lnTo>
                    <a:pt x="333315" y="789382"/>
                  </a:lnTo>
                  <a:lnTo>
                    <a:pt x="777262" y="789382"/>
                  </a:lnTo>
                  <a:lnTo>
                    <a:pt x="777262" y="977695"/>
                  </a:lnTo>
                  <a:lnTo>
                    <a:pt x="14826" y="977695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3491" name="Graphic 6">
            <a:extLst>
              <a:ext uri="{FF2B5EF4-FFF2-40B4-BE49-F238E27FC236}">
                <a16:creationId xmlns:a16="http://schemas.microsoft.com/office/drawing/2014/main" id="{61DCB8B6-27D5-E1ED-FF93-B3D320F723BC}"/>
              </a:ext>
            </a:extLst>
          </p:cNvPr>
          <p:cNvGrpSpPr/>
          <p:nvPr/>
        </p:nvGrpSpPr>
        <p:grpSpPr>
          <a:xfrm>
            <a:off x="21028056" y="1282225"/>
            <a:ext cx="6126435" cy="2170694"/>
            <a:chOff x="4271668" y="1331900"/>
            <a:chExt cx="6260417" cy="2218166"/>
          </a:xfrm>
          <a:noFill/>
        </p:grpSpPr>
        <p:sp>
          <p:nvSpPr>
            <p:cNvPr id="3492" name="Free-form: Shape 3491">
              <a:extLst>
                <a:ext uri="{FF2B5EF4-FFF2-40B4-BE49-F238E27FC236}">
                  <a16:creationId xmlns:a16="http://schemas.microsoft.com/office/drawing/2014/main" id="{A3E305BE-43F0-F558-3872-5A085F803939}"/>
                </a:ext>
              </a:extLst>
            </p:cNvPr>
            <p:cNvSpPr/>
            <p:nvPr/>
          </p:nvSpPr>
          <p:spPr>
            <a:xfrm>
              <a:off x="4271668" y="1331900"/>
              <a:ext cx="5941854" cy="2218166"/>
            </a:xfrm>
            <a:custGeom>
              <a:avLst/>
              <a:gdLst>
                <a:gd name="connsiteX0" fmla="*/ 5884516 w 5941854"/>
                <a:gd name="connsiteY0" fmla="*/ 114 h 2218166"/>
                <a:gd name="connsiteX1" fmla="*/ 2226471 w 5941854"/>
                <a:gd name="connsiteY1" fmla="*/ 114 h 2218166"/>
                <a:gd name="connsiteX2" fmla="*/ 775405 w 5941854"/>
                <a:gd name="connsiteY2" fmla="*/ 2067896 h 2218166"/>
                <a:gd name="connsiteX3" fmla="*/ 271 w 5941854"/>
                <a:gd name="connsiteY3" fmla="*/ 2067896 h 2218166"/>
                <a:gd name="connsiteX4" fmla="*/ 47577 w 5941854"/>
                <a:gd name="connsiteY4" fmla="*/ 2218281 h 2218166"/>
                <a:gd name="connsiteX5" fmla="*/ 813985 w 5941854"/>
                <a:gd name="connsiteY5" fmla="*/ 2218281 h 2218166"/>
                <a:gd name="connsiteX6" fmla="*/ 2192509 w 5941854"/>
                <a:gd name="connsiteY6" fmla="*/ 977611 h 2218166"/>
                <a:gd name="connsiteX7" fmla="*/ 5942126 w 5941854"/>
                <a:gd name="connsiteY7" fmla="*/ 977611 h 2218166"/>
                <a:gd name="connsiteX8" fmla="*/ 5942126 w 5941854"/>
                <a:gd name="connsiteY8" fmla="*/ 357362 h 2218166"/>
                <a:gd name="connsiteX9" fmla="*/ 5696749 w 5941854"/>
                <a:gd name="connsiteY9" fmla="*/ 524244 h 2218166"/>
                <a:gd name="connsiteX10" fmla="*/ 5696749 w 5941854"/>
                <a:gd name="connsiteY10" fmla="*/ 130060 h 2218166"/>
                <a:gd name="connsiteX11" fmla="*/ 5884516 w 5941854"/>
                <a:gd name="connsiteY11" fmla="*/ 114 h 221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41854" h="2218166">
                  <a:moveTo>
                    <a:pt x="5884516" y="114"/>
                  </a:moveTo>
                  <a:lnTo>
                    <a:pt x="2226471" y="114"/>
                  </a:lnTo>
                  <a:lnTo>
                    <a:pt x="775405" y="2067896"/>
                  </a:lnTo>
                  <a:lnTo>
                    <a:pt x="271" y="2067896"/>
                  </a:lnTo>
                  <a:cubicBezTo>
                    <a:pt x="18571" y="2116872"/>
                    <a:pt x="34390" y="2167050"/>
                    <a:pt x="47577" y="2218281"/>
                  </a:cubicBezTo>
                  <a:lnTo>
                    <a:pt x="813985" y="2218281"/>
                  </a:lnTo>
                  <a:lnTo>
                    <a:pt x="2192509" y="977611"/>
                  </a:lnTo>
                  <a:lnTo>
                    <a:pt x="5942126" y="977611"/>
                  </a:lnTo>
                  <a:lnTo>
                    <a:pt x="5942126" y="357362"/>
                  </a:lnTo>
                  <a:lnTo>
                    <a:pt x="5696749" y="524244"/>
                  </a:lnTo>
                  <a:lnTo>
                    <a:pt x="5696749" y="130060"/>
                  </a:lnTo>
                  <a:lnTo>
                    <a:pt x="5884516" y="114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3493" name="Free-form: Shape 3492">
              <a:extLst>
                <a:ext uri="{FF2B5EF4-FFF2-40B4-BE49-F238E27FC236}">
                  <a16:creationId xmlns:a16="http://schemas.microsoft.com/office/drawing/2014/main" id="{D633C3ED-8F4A-0514-6354-825BB15431C1}"/>
                </a:ext>
              </a:extLst>
            </p:cNvPr>
            <p:cNvSpPr/>
            <p:nvPr/>
          </p:nvSpPr>
          <p:spPr>
            <a:xfrm>
              <a:off x="10043337" y="1331900"/>
              <a:ext cx="488748" cy="977497"/>
            </a:xfrm>
            <a:custGeom>
              <a:avLst/>
              <a:gdLst>
                <a:gd name="connsiteX0" fmla="*/ 245649 w 488748"/>
                <a:gd name="connsiteY0" fmla="*/ 977611 h 977497"/>
                <a:gd name="connsiteX1" fmla="*/ 245649 w 488748"/>
                <a:gd name="connsiteY1" fmla="*/ 218917 h 977497"/>
                <a:gd name="connsiteX2" fmla="*/ 240310 w 488748"/>
                <a:gd name="connsiteY2" fmla="*/ 218917 h 977497"/>
                <a:gd name="connsiteX3" fmla="*/ 271 w 488748"/>
                <a:gd name="connsiteY3" fmla="*/ 382171 h 977497"/>
                <a:gd name="connsiteX4" fmla="*/ 271 w 488748"/>
                <a:gd name="connsiteY4" fmla="*/ 169465 h 977497"/>
                <a:gd name="connsiteX5" fmla="*/ 244972 w 488748"/>
                <a:gd name="connsiteY5" fmla="*/ 114 h 977497"/>
                <a:gd name="connsiteX6" fmla="*/ 489020 w 488748"/>
                <a:gd name="connsiteY6" fmla="*/ 114 h 977497"/>
                <a:gd name="connsiteX7" fmla="*/ 489020 w 488748"/>
                <a:gd name="connsiteY7" fmla="*/ 977611 h 977497"/>
                <a:gd name="connsiteX8" fmla="*/ 245649 w 488748"/>
                <a:gd name="connsiteY8" fmla="*/ 977611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748" h="977497">
                  <a:moveTo>
                    <a:pt x="245649" y="977611"/>
                  </a:moveTo>
                  <a:lnTo>
                    <a:pt x="245649" y="218917"/>
                  </a:lnTo>
                  <a:lnTo>
                    <a:pt x="240310" y="218917"/>
                  </a:lnTo>
                  <a:lnTo>
                    <a:pt x="271" y="382171"/>
                  </a:lnTo>
                  <a:lnTo>
                    <a:pt x="271" y="169465"/>
                  </a:lnTo>
                  <a:lnTo>
                    <a:pt x="244972" y="114"/>
                  </a:lnTo>
                  <a:lnTo>
                    <a:pt x="489020" y="114"/>
                  </a:lnTo>
                  <a:lnTo>
                    <a:pt x="489020" y="977611"/>
                  </a:lnTo>
                  <a:lnTo>
                    <a:pt x="245649" y="977611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sp>
        <p:nvSpPr>
          <p:cNvPr id="3494" name="Free-form: Shape 3493">
            <a:extLst>
              <a:ext uri="{FF2B5EF4-FFF2-40B4-BE49-F238E27FC236}">
                <a16:creationId xmlns:a16="http://schemas.microsoft.com/office/drawing/2014/main" id="{112A1035-6028-378B-485B-990C4A3AC9DF}"/>
              </a:ext>
            </a:extLst>
          </p:cNvPr>
          <p:cNvSpPr/>
          <p:nvPr/>
        </p:nvSpPr>
        <p:spPr>
          <a:xfrm>
            <a:off x="-15954984" y="2202011"/>
            <a:ext cx="3127284" cy="3237645"/>
          </a:xfrm>
          <a:custGeom>
            <a:avLst/>
            <a:gdLst>
              <a:gd name="connsiteX0" fmla="*/ 3195703 w 3195676"/>
              <a:gd name="connsiteY0" fmla="*/ 2255952 h 3308451"/>
              <a:gd name="connsiteX1" fmla="*/ 1654253 w 3195676"/>
              <a:gd name="connsiteY1" fmla="*/ 3308641 h 3308451"/>
              <a:gd name="connsiteX2" fmla="*/ 27 w 3195676"/>
              <a:gd name="connsiteY2" fmla="*/ 1654415 h 3308451"/>
              <a:gd name="connsiteX3" fmla="*/ 1654253 w 3195676"/>
              <a:gd name="connsiteY3" fmla="*/ 189 h 3308451"/>
              <a:gd name="connsiteX4" fmla="*/ 3195703 w 3195676"/>
              <a:gd name="connsiteY4" fmla="*/ 1052878 h 3308451"/>
              <a:gd name="connsiteX5" fmla="*/ 3032963 w 3195676"/>
              <a:gd name="connsiteY5" fmla="*/ 1052878 h 3308451"/>
              <a:gd name="connsiteX6" fmla="*/ 1654253 w 3195676"/>
              <a:gd name="connsiteY6" fmla="*/ 150573 h 3308451"/>
              <a:gd name="connsiteX7" fmla="*/ 150411 w 3195676"/>
              <a:gd name="connsiteY7" fmla="*/ 1654415 h 3308451"/>
              <a:gd name="connsiteX8" fmla="*/ 1654253 w 3195676"/>
              <a:gd name="connsiteY8" fmla="*/ 3158257 h 3308451"/>
              <a:gd name="connsiteX9" fmla="*/ 3032963 w 3195676"/>
              <a:gd name="connsiteY9" fmla="*/ 2255952 h 3308451"/>
              <a:gd name="connsiteX10" fmla="*/ 3195703 w 3195676"/>
              <a:gd name="connsiteY10" fmla="*/ 2255952 h 330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5676" h="3308451">
                <a:moveTo>
                  <a:pt x="3195703" y="2255952"/>
                </a:moveTo>
                <a:cubicBezTo>
                  <a:pt x="2955076" y="2872126"/>
                  <a:pt x="2355645" y="3308641"/>
                  <a:pt x="1654253" y="3308641"/>
                </a:cubicBezTo>
                <a:cubicBezTo>
                  <a:pt x="740649" y="3308641"/>
                  <a:pt x="27" y="2568024"/>
                  <a:pt x="27" y="1654415"/>
                </a:cubicBezTo>
                <a:cubicBezTo>
                  <a:pt x="27" y="740811"/>
                  <a:pt x="740649" y="189"/>
                  <a:pt x="1654253" y="189"/>
                </a:cubicBezTo>
                <a:cubicBezTo>
                  <a:pt x="2355645" y="189"/>
                  <a:pt x="2955076" y="436700"/>
                  <a:pt x="3195703" y="1052878"/>
                </a:cubicBezTo>
                <a:lnTo>
                  <a:pt x="3032963" y="1052878"/>
                </a:lnTo>
                <a:cubicBezTo>
                  <a:pt x="2800907" y="521750"/>
                  <a:pt x="2270928" y="150573"/>
                  <a:pt x="1654253" y="150573"/>
                </a:cubicBezTo>
                <a:cubicBezTo>
                  <a:pt x="823704" y="150573"/>
                  <a:pt x="150411" y="823866"/>
                  <a:pt x="150411" y="1654415"/>
                </a:cubicBezTo>
                <a:cubicBezTo>
                  <a:pt x="150411" y="2484962"/>
                  <a:pt x="823704" y="3158257"/>
                  <a:pt x="1654253" y="3158257"/>
                </a:cubicBezTo>
                <a:cubicBezTo>
                  <a:pt x="2270928" y="3158257"/>
                  <a:pt x="2800907" y="2787084"/>
                  <a:pt x="3032963" y="2255952"/>
                </a:cubicBezTo>
                <a:lnTo>
                  <a:pt x="3195703" y="2255952"/>
                </a:lnTo>
                <a:close/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3495" name="Free-form: Shape 3494">
            <a:extLst>
              <a:ext uri="{FF2B5EF4-FFF2-40B4-BE49-F238E27FC236}">
                <a16:creationId xmlns:a16="http://schemas.microsoft.com/office/drawing/2014/main" id="{F8BEAF66-9936-19F6-D79A-8607FE410D12}"/>
              </a:ext>
            </a:extLst>
          </p:cNvPr>
          <p:cNvSpPr/>
          <p:nvPr/>
        </p:nvSpPr>
        <p:spPr>
          <a:xfrm>
            <a:off x="23499876" y="1478447"/>
            <a:ext cx="539607" cy="564135"/>
          </a:xfrm>
          <a:custGeom>
            <a:avLst/>
            <a:gdLst>
              <a:gd name="connsiteX0" fmla="*/ 219781 w 551408"/>
              <a:gd name="connsiteY0" fmla="*/ 56523 h 576472"/>
              <a:gd name="connsiteX1" fmla="*/ 276175 w 551408"/>
              <a:gd name="connsiteY1" fmla="*/ 112917 h 576472"/>
              <a:gd name="connsiteX2" fmla="*/ 332569 w 551408"/>
              <a:gd name="connsiteY2" fmla="*/ 56523 h 576472"/>
              <a:gd name="connsiteX3" fmla="*/ 276175 w 551408"/>
              <a:gd name="connsiteY3" fmla="*/ 129 h 576472"/>
              <a:gd name="connsiteX4" fmla="*/ 219781 w 551408"/>
              <a:gd name="connsiteY4" fmla="*/ 56523 h 576472"/>
              <a:gd name="connsiteX5" fmla="*/ 388963 w 551408"/>
              <a:gd name="connsiteY5" fmla="*/ 225705 h 576472"/>
              <a:gd name="connsiteX6" fmla="*/ 276175 w 551408"/>
              <a:gd name="connsiteY6" fmla="*/ 138069 h 576472"/>
              <a:gd name="connsiteX7" fmla="*/ 163387 w 551408"/>
              <a:gd name="connsiteY7" fmla="*/ 225705 h 576472"/>
              <a:gd name="connsiteX8" fmla="*/ 276175 w 551408"/>
              <a:gd name="connsiteY8" fmla="*/ 325961 h 576472"/>
              <a:gd name="connsiteX9" fmla="*/ 276175 w 551408"/>
              <a:gd name="connsiteY9" fmla="*/ 275833 h 576472"/>
              <a:gd name="connsiteX10" fmla="*/ 138323 w 551408"/>
              <a:gd name="connsiteY10" fmla="*/ 325961 h 576472"/>
              <a:gd name="connsiteX11" fmla="*/ 175919 w 551408"/>
              <a:gd name="connsiteY11" fmla="*/ 275833 h 576472"/>
              <a:gd name="connsiteX12" fmla="*/ 414027 w 551408"/>
              <a:gd name="connsiteY12" fmla="*/ 325961 h 576472"/>
              <a:gd name="connsiteX13" fmla="*/ 376431 w 551408"/>
              <a:gd name="connsiteY13" fmla="*/ 275833 h 576472"/>
              <a:gd name="connsiteX14" fmla="*/ 219430 w 551408"/>
              <a:gd name="connsiteY14" fmla="*/ 447522 h 576472"/>
              <a:gd name="connsiteX15" fmla="*/ 278331 w 551408"/>
              <a:gd name="connsiteY15" fmla="*/ 506422 h 576472"/>
              <a:gd name="connsiteX16" fmla="*/ 337231 w 551408"/>
              <a:gd name="connsiteY16" fmla="*/ 447522 h 576472"/>
              <a:gd name="connsiteX17" fmla="*/ 278331 w 551408"/>
              <a:gd name="connsiteY17" fmla="*/ 388621 h 576472"/>
              <a:gd name="connsiteX18" fmla="*/ 219430 w 551408"/>
              <a:gd name="connsiteY18" fmla="*/ 447522 h 576472"/>
              <a:gd name="connsiteX19" fmla="*/ 34157 w 551408"/>
              <a:gd name="connsiteY19" fmla="*/ 447522 h 576472"/>
              <a:gd name="connsiteX20" fmla="*/ 93058 w 551408"/>
              <a:gd name="connsiteY20" fmla="*/ 506422 h 576472"/>
              <a:gd name="connsiteX21" fmla="*/ 151958 w 551408"/>
              <a:gd name="connsiteY21" fmla="*/ 447522 h 576472"/>
              <a:gd name="connsiteX22" fmla="*/ 93058 w 551408"/>
              <a:gd name="connsiteY22" fmla="*/ 388621 h 576472"/>
              <a:gd name="connsiteX23" fmla="*/ 34157 w 551408"/>
              <a:gd name="connsiteY23" fmla="*/ 447522 h 576472"/>
              <a:gd name="connsiteX24" fmla="*/ 400593 w 551408"/>
              <a:gd name="connsiteY24" fmla="*/ 447522 h 576472"/>
              <a:gd name="connsiteX25" fmla="*/ 459494 w 551408"/>
              <a:gd name="connsiteY25" fmla="*/ 506422 h 576472"/>
              <a:gd name="connsiteX26" fmla="*/ 518394 w 551408"/>
              <a:gd name="connsiteY26" fmla="*/ 447522 h 576472"/>
              <a:gd name="connsiteX27" fmla="*/ 459494 w 551408"/>
              <a:gd name="connsiteY27" fmla="*/ 388621 h 576472"/>
              <a:gd name="connsiteX28" fmla="*/ 400593 w 551408"/>
              <a:gd name="connsiteY28" fmla="*/ 447522 h 576472"/>
              <a:gd name="connsiteX29" fmla="*/ 551880 w 551408"/>
              <a:gd name="connsiteY29" fmla="*/ 576602 h 576472"/>
              <a:gd name="connsiteX30" fmla="*/ 460496 w 551408"/>
              <a:gd name="connsiteY30" fmla="*/ 532888 h 576472"/>
              <a:gd name="connsiteX31" fmla="*/ 369113 w 551408"/>
              <a:gd name="connsiteY31" fmla="*/ 576602 h 576472"/>
              <a:gd name="connsiteX32" fmla="*/ 276175 w 551408"/>
              <a:gd name="connsiteY32" fmla="*/ 532990 h 576472"/>
              <a:gd name="connsiteX33" fmla="*/ 471 w 551408"/>
              <a:gd name="connsiteY33" fmla="*/ 576602 h 576472"/>
              <a:gd name="connsiteX34" fmla="*/ 91854 w 551408"/>
              <a:gd name="connsiteY34" fmla="*/ 532888 h 576472"/>
              <a:gd name="connsiteX35" fmla="*/ 183238 w 551408"/>
              <a:gd name="connsiteY35" fmla="*/ 576602 h 576472"/>
              <a:gd name="connsiteX36" fmla="*/ 276175 w 551408"/>
              <a:gd name="connsiteY36" fmla="*/ 532990 h 57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1408" h="576472">
                <a:moveTo>
                  <a:pt x="219781" y="56523"/>
                </a:moveTo>
                <a:cubicBezTo>
                  <a:pt x="219781" y="87669"/>
                  <a:pt x="245030" y="112917"/>
                  <a:pt x="276175" y="112917"/>
                </a:cubicBezTo>
                <a:cubicBezTo>
                  <a:pt x="307321" y="112917"/>
                  <a:pt x="332569" y="87669"/>
                  <a:pt x="332569" y="56523"/>
                </a:cubicBezTo>
                <a:cubicBezTo>
                  <a:pt x="332569" y="25377"/>
                  <a:pt x="307321" y="129"/>
                  <a:pt x="276175" y="129"/>
                </a:cubicBezTo>
                <a:cubicBezTo>
                  <a:pt x="245030" y="129"/>
                  <a:pt x="219781" y="25377"/>
                  <a:pt x="219781" y="56523"/>
                </a:cubicBezTo>
                <a:close/>
                <a:moveTo>
                  <a:pt x="388963" y="225705"/>
                </a:moveTo>
                <a:cubicBezTo>
                  <a:pt x="375816" y="174149"/>
                  <a:pt x="329383" y="138069"/>
                  <a:pt x="276175" y="138069"/>
                </a:cubicBezTo>
                <a:cubicBezTo>
                  <a:pt x="222968" y="138069"/>
                  <a:pt x="176535" y="174149"/>
                  <a:pt x="163387" y="225705"/>
                </a:cubicBezTo>
                <a:close/>
                <a:moveTo>
                  <a:pt x="276175" y="325961"/>
                </a:moveTo>
                <a:lnTo>
                  <a:pt x="276175" y="275833"/>
                </a:lnTo>
                <a:moveTo>
                  <a:pt x="138323" y="325961"/>
                </a:moveTo>
                <a:lnTo>
                  <a:pt x="175919" y="275833"/>
                </a:lnTo>
                <a:moveTo>
                  <a:pt x="414027" y="325961"/>
                </a:moveTo>
                <a:lnTo>
                  <a:pt x="376431" y="275833"/>
                </a:lnTo>
                <a:moveTo>
                  <a:pt x="219430" y="447522"/>
                </a:moveTo>
                <a:cubicBezTo>
                  <a:pt x="219430" y="480051"/>
                  <a:pt x="245801" y="506422"/>
                  <a:pt x="278331" y="506422"/>
                </a:cubicBezTo>
                <a:cubicBezTo>
                  <a:pt x="310860" y="506422"/>
                  <a:pt x="337231" y="480051"/>
                  <a:pt x="337231" y="447522"/>
                </a:cubicBezTo>
                <a:cubicBezTo>
                  <a:pt x="337231" y="414993"/>
                  <a:pt x="310860" y="388621"/>
                  <a:pt x="278331" y="388621"/>
                </a:cubicBezTo>
                <a:cubicBezTo>
                  <a:pt x="245801" y="388621"/>
                  <a:pt x="219430" y="414993"/>
                  <a:pt x="219430" y="447522"/>
                </a:cubicBezTo>
                <a:close/>
                <a:moveTo>
                  <a:pt x="34157" y="447522"/>
                </a:moveTo>
                <a:cubicBezTo>
                  <a:pt x="34157" y="480051"/>
                  <a:pt x="60528" y="506422"/>
                  <a:pt x="93058" y="506422"/>
                </a:cubicBezTo>
                <a:cubicBezTo>
                  <a:pt x="125587" y="506422"/>
                  <a:pt x="151958" y="480051"/>
                  <a:pt x="151958" y="447522"/>
                </a:cubicBezTo>
                <a:cubicBezTo>
                  <a:pt x="151958" y="414993"/>
                  <a:pt x="125587" y="388621"/>
                  <a:pt x="93058" y="388621"/>
                </a:cubicBezTo>
                <a:cubicBezTo>
                  <a:pt x="60528" y="388621"/>
                  <a:pt x="34157" y="414993"/>
                  <a:pt x="34157" y="447522"/>
                </a:cubicBezTo>
                <a:close/>
                <a:moveTo>
                  <a:pt x="400593" y="447522"/>
                </a:moveTo>
                <a:cubicBezTo>
                  <a:pt x="400593" y="480051"/>
                  <a:pt x="426964" y="506422"/>
                  <a:pt x="459494" y="506422"/>
                </a:cubicBezTo>
                <a:cubicBezTo>
                  <a:pt x="492023" y="506422"/>
                  <a:pt x="518394" y="480051"/>
                  <a:pt x="518394" y="447522"/>
                </a:cubicBezTo>
                <a:cubicBezTo>
                  <a:pt x="518394" y="414993"/>
                  <a:pt x="492023" y="388621"/>
                  <a:pt x="459494" y="388621"/>
                </a:cubicBezTo>
                <a:cubicBezTo>
                  <a:pt x="426964" y="388621"/>
                  <a:pt x="400593" y="414993"/>
                  <a:pt x="400593" y="447522"/>
                </a:cubicBezTo>
                <a:close/>
                <a:moveTo>
                  <a:pt x="551880" y="576602"/>
                </a:moveTo>
                <a:cubicBezTo>
                  <a:pt x="529598" y="548959"/>
                  <a:pt x="496001" y="532888"/>
                  <a:pt x="460496" y="532888"/>
                </a:cubicBezTo>
                <a:cubicBezTo>
                  <a:pt x="424992" y="532888"/>
                  <a:pt x="391395" y="548959"/>
                  <a:pt x="369113" y="576602"/>
                </a:cubicBezTo>
                <a:cubicBezTo>
                  <a:pt x="346069" y="549085"/>
                  <a:pt x="312066" y="533129"/>
                  <a:pt x="276175" y="532990"/>
                </a:cubicBezTo>
                <a:moveTo>
                  <a:pt x="471" y="576602"/>
                </a:moveTo>
                <a:cubicBezTo>
                  <a:pt x="22753" y="548959"/>
                  <a:pt x="56350" y="532888"/>
                  <a:pt x="91854" y="532888"/>
                </a:cubicBezTo>
                <a:cubicBezTo>
                  <a:pt x="127359" y="532888"/>
                  <a:pt x="160956" y="548959"/>
                  <a:pt x="183238" y="576602"/>
                </a:cubicBezTo>
                <a:cubicBezTo>
                  <a:pt x="206282" y="549085"/>
                  <a:pt x="240285" y="533129"/>
                  <a:pt x="276175" y="532990"/>
                </a:cubicBezTo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3496" name="Free-form: Shape 3495">
            <a:extLst>
              <a:ext uri="{FF2B5EF4-FFF2-40B4-BE49-F238E27FC236}">
                <a16:creationId xmlns:a16="http://schemas.microsoft.com/office/drawing/2014/main" id="{63C33669-7A4E-96C3-2927-F31183A8AFDC}"/>
              </a:ext>
            </a:extLst>
          </p:cNvPr>
          <p:cNvSpPr/>
          <p:nvPr/>
        </p:nvSpPr>
        <p:spPr>
          <a:xfrm>
            <a:off x="23487612" y="2582189"/>
            <a:ext cx="564135" cy="416969"/>
          </a:xfrm>
          <a:custGeom>
            <a:avLst/>
            <a:gdLst>
              <a:gd name="connsiteX0" fmla="*/ 576944 w 576472"/>
              <a:gd name="connsiteY0" fmla="*/ 225789 h 426088"/>
              <a:gd name="connsiteX1" fmla="*/ 525713 w 576472"/>
              <a:gd name="connsiteY1" fmla="*/ 154056 h 426088"/>
              <a:gd name="connsiteX2" fmla="*/ 514851 w 576472"/>
              <a:gd name="connsiteY2" fmla="*/ 148834 h 426088"/>
              <a:gd name="connsiteX3" fmla="*/ 504609 w 576472"/>
              <a:gd name="connsiteY3" fmla="*/ 155184 h 426088"/>
              <a:gd name="connsiteX4" fmla="*/ 354977 w 576472"/>
              <a:gd name="connsiteY4" fmla="*/ 419935 h 426088"/>
              <a:gd name="connsiteX5" fmla="*/ 344049 w 576472"/>
              <a:gd name="connsiteY5" fmla="*/ 426302 h 426088"/>
              <a:gd name="connsiteX6" fmla="*/ 233366 w 576472"/>
              <a:gd name="connsiteY6" fmla="*/ 426302 h 426088"/>
              <a:gd name="connsiteX7" fmla="*/ 222438 w 576472"/>
              <a:gd name="connsiteY7" fmla="*/ 419935 h 426088"/>
              <a:gd name="connsiteX8" fmla="*/ 72806 w 576472"/>
              <a:gd name="connsiteY8" fmla="*/ 155184 h 426088"/>
              <a:gd name="connsiteX9" fmla="*/ 62563 w 576472"/>
              <a:gd name="connsiteY9" fmla="*/ 148834 h 426088"/>
              <a:gd name="connsiteX10" fmla="*/ 51702 w 576472"/>
              <a:gd name="connsiteY10" fmla="*/ 154056 h 426088"/>
              <a:gd name="connsiteX11" fmla="*/ 471 w 576472"/>
              <a:gd name="connsiteY11" fmla="*/ 225789 h 426088"/>
              <a:gd name="connsiteX12" fmla="*/ 25535 w 576472"/>
              <a:gd name="connsiteY12" fmla="*/ 426302 h 426088"/>
              <a:gd name="connsiteX13" fmla="*/ 178777 w 576472"/>
              <a:gd name="connsiteY13" fmla="*/ 155184 h 426088"/>
              <a:gd name="connsiteX14" fmla="*/ 189019 w 576472"/>
              <a:gd name="connsiteY14" fmla="*/ 148834 h 426088"/>
              <a:gd name="connsiteX15" fmla="*/ 199880 w 576472"/>
              <a:gd name="connsiteY15" fmla="*/ 154056 h 426088"/>
              <a:gd name="connsiteX16" fmla="*/ 251111 w 576472"/>
              <a:gd name="connsiteY16" fmla="*/ 225789 h 426088"/>
              <a:gd name="connsiteX17" fmla="*/ 526816 w 576472"/>
              <a:gd name="connsiteY17" fmla="*/ 426302 h 426088"/>
              <a:gd name="connsiteX18" fmla="*/ 373574 w 576472"/>
              <a:gd name="connsiteY18" fmla="*/ 155184 h 426088"/>
              <a:gd name="connsiteX19" fmla="*/ 363332 w 576472"/>
              <a:gd name="connsiteY19" fmla="*/ 148834 h 426088"/>
              <a:gd name="connsiteX20" fmla="*/ 352470 w 576472"/>
              <a:gd name="connsiteY20" fmla="*/ 154056 h 426088"/>
              <a:gd name="connsiteX21" fmla="*/ 301239 w 576472"/>
              <a:gd name="connsiteY21" fmla="*/ 225789 h 426088"/>
              <a:gd name="connsiteX22" fmla="*/ 75663 w 576472"/>
              <a:gd name="connsiteY22" fmla="*/ 50341 h 426088"/>
              <a:gd name="connsiteX23" fmla="*/ 125791 w 576472"/>
              <a:gd name="connsiteY23" fmla="*/ 100469 h 426088"/>
              <a:gd name="connsiteX24" fmla="*/ 175919 w 576472"/>
              <a:gd name="connsiteY24" fmla="*/ 50341 h 426088"/>
              <a:gd name="connsiteX25" fmla="*/ 125791 w 576472"/>
              <a:gd name="connsiteY25" fmla="*/ 213 h 426088"/>
              <a:gd name="connsiteX26" fmla="*/ 75663 w 576472"/>
              <a:gd name="connsiteY26" fmla="*/ 50341 h 426088"/>
              <a:gd name="connsiteX27" fmla="*/ 388963 w 576472"/>
              <a:gd name="connsiteY27" fmla="*/ 50341 h 426088"/>
              <a:gd name="connsiteX28" fmla="*/ 439092 w 576472"/>
              <a:gd name="connsiteY28" fmla="*/ 100469 h 426088"/>
              <a:gd name="connsiteX29" fmla="*/ 489220 w 576472"/>
              <a:gd name="connsiteY29" fmla="*/ 50341 h 426088"/>
              <a:gd name="connsiteX30" fmla="*/ 439092 w 576472"/>
              <a:gd name="connsiteY30" fmla="*/ 213 h 426088"/>
              <a:gd name="connsiteX31" fmla="*/ 388963 w 576472"/>
              <a:gd name="connsiteY31" fmla="*/ 50341 h 42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76472" h="426088">
                <a:moveTo>
                  <a:pt x="576944" y="225789"/>
                </a:moveTo>
                <a:lnTo>
                  <a:pt x="525713" y="154056"/>
                </a:lnTo>
                <a:cubicBezTo>
                  <a:pt x="523221" y="150575"/>
                  <a:pt x="519126" y="148605"/>
                  <a:pt x="514851" y="148834"/>
                </a:cubicBezTo>
                <a:cubicBezTo>
                  <a:pt x="510577" y="149062"/>
                  <a:pt x="506714" y="151457"/>
                  <a:pt x="504609" y="155184"/>
                </a:cubicBezTo>
                <a:lnTo>
                  <a:pt x="354977" y="419935"/>
                </a:lnTo>
                <a:cubicBezTo>
                  <a:pt x="352751" y="423874"/>
                  <a:pt x="348574" y="426308"/>
                  <a:pt x="344049" y="426302"/>
                </a:cubicBezTo>
                <a:lnTo>
                  <a:pt x="233366" y="426302"/>
                </a:lnTo>
                <a:cubicBezTo>
                  <a:pt x="228841" y="426308"/>
                  <a:pt x="224664" y="423874"/>
                  <a:pt x="222438" y="419935"/>
                </a:cubicBezTo>
                <a:lnTo>
                  <a:pt x="72806" y="155184"/>
                </a:lnTo>
                <a:cubicBezTo>
                  <a:pt x="70700" y="151457"/>
                  <a:pt x="66838" y="149062"/>
                  <a:pt x="62563" y="148834"/>
                </a:cubicBezTo>
                <a:cubicBezTo>
                  <a:pt x="58289" y="148605"/>
                  <a:pt x="54193" y="150575"/>
                  <a:pt x="51702" y="154056"/>
                </a:cubicBezTo>
                <a:lnTo>
                  <a:pt x="471" y="225789"/>
                </a:lnTo>
                <a:moveTo>
                  <a:pt x="25535" y="426302"/>
                </a:moveTo>
                <a:lnTo>
                  <a:pt x="178777" y="155184"/>
                </a:lnTo>
                <a:cubicBezTo>
                  <a:pt x="180882" y="151457"/>
                  <a:pt x="184744" y="149062"/>
                  <a:pt x="189019" y="148834"/>
                </a:cubicBezTo>
                <a:cubicBezTo>
                  <a:pt x="193294" y="148605"/>
                  <a:pt x="197389" y="150575"/>
                  <a:pt x="199880" y="154056"/>
                </a:cubicBezTo>
                <a:lnTo>
                  <a:pt x="251111" y="225789"/>
                </a:lnTo>
                <a:moveTo>
                  <a:pt x="526816" y="426302"/>
                </a:moveTo>
                <a:lnTo>
                  <a:pt x="373574" y="155184"/>
                </a:lnTo>
                <a:cubicBezTo>
                  <a:pt x="371469" y="151457"/>
                  <a:pt x="367606" y="149062"/>
                  <a:pt x="363332" y="148834"/>
                </a:cubicBezTo>
                <a:cubicBezTo>
                  <a:pt x="359057" y="148605"/>
                  <a:pt x="354962" y="150575"/>
                  <a:pt x="352470" y="154056"/>
                </a:cubicBezTo>
                <a:lnTo>
                  <a:pt x="301239" y="225789"/>
                </a:lnTo>
                <a:moveTo>
                  <a:pt x="75663" y="50341"/>
                </a:moveTo>
                <a:cubicBezTo>
                  <a:pt x="75663" y="78026"/>
                  <a:pt x="98107" y="100469"/>
                  <a:pt x="125791" y="100469"/>
                </a:cubicBezTo>
                <a:cubicBezTo>
                  <a:pt x="153476" y="100469"/>
                  <a:pt x="175919" y="78026"/>
                  <a:pt x="175919" y="50341"/>
                </a:cubicBezTo>
                <a:cubicBezTo>
                  <a:pt x="175919" y="22657"/>
                  <a:pt x="153476" y="213"/>
                  <a:pt x="125791" y="213"/>
                </a:cubicBezTo>
                <a:cubicBezTo>
                  <a:pt x="98107" y="213"/>
                  <a:pt x="75663" y="22657"/>
                  <a:pt x="75663" y="50341"/>
                </a:cubicBezTo>
                <a:close/>
                <a:moveTo>
                  <a:pt x="388963" y="50341"/>
                </a:moveTo>
                <a:cubicBezTo>
                  <a:pt x="388963" y="78026"/>
                  <a:pt x="411407" y="100469"/>
                  <a:pt x="439092" y="100469"/>
                </a:cubicBezTo>
                <a:cubicBezTo>
                  <a:pt x="466776" y="100469"/>
                  <a:pt x="489220" y="78026"/>
                  <a:pt x="489220" y="50341"/>
                </a:cubicBezTo>
                <a:cubicBezTo>
                  <a:pt x="489220" y="22657"/>
                  <a:pt x="466776" y="213"/>
                  <a:pt x="439092" y="213"/>
                </a:cubicBezTo>
                <a:cubicBezTo>
                  <a:pt x="411407" y="213"/>
                  <a:pt x="388963" y="22657"/>
                  <a:pt x="388963" y="50341"/>
                </a:cubicBezTo>
                <a:close/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3497" name="Free-form: Shape 3496">
            <a:extLst>
              <a:ext uri="{FF2B5EF4-FFF2-40B4-BE49-F238E27FC236}">
                <a16:creationId xmlns:a16="http://schemas.microsoft.com/office/drawing/2014/main" id="{10B88825-DC92-0DC9-7D7E-E8DC15DFD7AA}"/>
              </a:ext>
            </a:extLst>
          </p:cNvPr>
          <p:cNvSpPr/>
          <p:nvPr/>
        </p:nvSpPr>
        <p:spPr>
          <a:xfrm>
            <a:off x="23493743" y="3544899"/>
            <a:ext cx="551872" cy="551871"/>
          </a:xfrm>
          <a:custGeom>
            <a:avLst/>
            <a:gdLst>
              <a:gd name="connsiteX0" fmla="*/ 218529 w 563941"/>
              <a:gd name="connsiteY0" fmla="*/ 95540 h 563940"/>
              <a:gd name="connsiteX1" fmla="*/ 266151 w 563941"/>
              <a:gd name="connsiteY1" fmla="*/ 47917 h 563940"/>
              <a:gd name="connsiteX2" fmla="*/ 218529 w 563941"/>
              <a:gd name="connsiteY2" fmla="*/ 297 h 563940"/>
              <a:gd name="connsiteX3" fmla="*/ 170908 w 563941"/>
              <a:gd name="connsiteY3" fmla="*/ 47917 h 563940"/>
              <a:gd name="connsiteX4" fmla="*/ 218529 w 563941"/>
              <a:gd name="connsiteY4" fmla="*/ 95540 h 563940"/>
              <a:gd name="connsiteX5" fmla="*/ 48093 w 563941"/>
              <a:gd name="connsiteY5" fmla="*/ 193290 h 563940"/>
              <a:gd name="connsiteX6" fmla="*/ 95716 w 563941"/>
              <a:gd name="connsiteY6" fmla="*/ 145668 h 563940"/>
              <a:gd name="connsiteX7" fmla="*/ 48093 w 563941"/>
              <a:gd name="connsiteY7" fmla="*/ 98045 h 563940"/>
              <a:gd name="connsiteX8" fmla="*/ 471 w 563941"/>
              <a:gd name="connsiteY8" fmla="*/ 145668 h 563940"/>
              <a:gd name="connsiteX9" fmla="*/ 48093 w 563941"/>
              <a:gd name="connsiteY9" fmla="*/ 193290 h 563940"/>
              <a:gd name="connsiteX10" fmla="*/ 388965 w 563941"/>
              <a:gd name="connsiteY10" fmla="*/ 193290 h 563940"/>
              <a:gd name="connsiteX11" fmla="*/ 436586 w 563941"/>
              <a:gd name="connsiteY11" fmla="*/ 145668 h 563940"/>
              <a:gd name="connsiteX12" fmla="*/ 388965 w 563941"/>
              <a:gd name="connsiteY12" fmla="*/ 98045 h 563940"/>
              <a:gd name="connsiteX13" fmla="*/ 341343 w 563941"/>
              <a:gd name="connsiteY13" fmla="*/ 145668 h 563940"/>
              <a:gd name="connsiteX14" fmla="*/ 388965 w 563941"/>
              <a:gd name="connsiteY14" fmla="*/ 193290 h 563940"/>
              <a:gd name="connsiteX15" fmla="*/ 173413 w 563941"/>
              <a:gd name="connsiteY15" fmla="*/ 366232 h 563940"/>
              <a:gd name="connsiteX16" fmla="*/ 120780 w 563941"/>
              <a:gd name="connsiteY16" fmla="*/ 366232 h 563940"/>
              <a:gd name="connsiteX17" fmla="*/ 100727 w 563941"/>
              <a:gd name="connsiteY17" fmla="*/ 326129 h 563940"/>
              <a:gd name="connsiteX18" fmla="*/ 198477 w 563941"/>
              <a:gd name="connsiteY18" fmla="*/ 195796 h 563940"/>
              <a:gd name="connsiteX19" fmla="*/ 238581 w 563941"/>
              <a:gd name="connsiteY19" fmla="*/ 195796 h 563940"/>
              <a:gd name="connsiteX20" fmla="*/ 286202 w 563941"/>
              <a:gd name="connsiteY20" fmla="*/ 258456 h 563940"/>
              <a:gd name="connsiteX21" fmla="*/ 564413 w 563941"/>
              <a:gd name="connsiteY21" fmla="*/ 396309 h 563940"/>
              <a:gd name="connsiteX22" fmla="*/ 564413 w 563941"/>
              <a:gd name="connsiteY22" fmla="*/ 451450 h 563940"/>
              <a:gd name="connsiteX23" fmla="*/ 489221 w 563941"/>
              <a:gd name="connsiteY23" fmla="*/ 434218 h 563940"/>
              <a:gd name="connsiteX24" fmla="*/ 489221 w 563941"/>
              <a:gd name="connsiteY24" fmla="*/ 528120 h 563940"/>
              <a:gd name="connsiteX25" fmla="*/ 396484 w 563941"/>
              <a:gd name="connsiteY25" fmla="*/ 564238 h 563940"/>
              <a:gd name="connsiteX26" fmla="*/ 301241 w 563941"/>
              <a:gd name="connsiteY26" fmla="*/ 528120 h 563940"/>
              <a:gd name="connsiteX27" fmla="*/ 301241 w 563941"/>
              <a:gd name="connsiteY27" fmla="*/ 434218 h 563940"/>
              <a:gd name="connsiteX28" fmla="*/ 226047 w 563941"/>
              <a:gd name="connsiteY28" fmla="*/ 396309 h 563940"/>
              <a:gd name="connsiteX29" fmla="*/ 393978 w 563941"/>
              <a:gd name="connsiteY29" fmla="*/ 471501 h 563940"/>
              <a:gd name="connsiteX30" fmla="*/ 564413 w 563941"/>
              <a:gd name="connsiteY30" fmla="*/ 396309 h 563940"/>
              <a:gd name="connsiteX31" fmla="*/ 393978 w 563941"/>
              <a:gd name="connsiteY31" fmla="*/ 321117 h 563940"/>
              <a:gd name="connsiteX32" fmla="*/ 226047 w 563941"/>
              <a:gd name="connsiteY32" fmla="*/ 396309 h 56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63941" h="563940">
                <a:moveTo>
                  <a:pt x="218529" y="95540"/>
                </a:moveTo>
                <a:cubicBezTo>
                  <a:pt x="244829" y="95540"/>
                  <a:pt x="266151" y="74218"/>
                  <a:pt x="266151" y="47917"/>
                </a:cubicBezTo>
                <a:cubicBezTo>
                  <a:pt x="266151" y="21616"/>
                  <a:pt x="244829" y="297"/>
                  <a:pt x="218529" y="297"/>
                </a:cubicBezTo>
                <a:cubicBezTo>
                  <a:pt x="192228" y="297"/>
                  <a:pt x="170908" y="21616"/>
                  <a:pt x="170908" y="47917"/>
                </a:cubicBezTo>
                <a:cubicBezTo>
                  <a:pt x="170908" y="74218"/>
                  <a:pt x="192228" y="95540"/>
                  <a:pt x="218529" y="95540"/>
                </a:cubicBezTo>
                <a:close/>
                <a:moveTo>
                  <a:pt x="48093" y="193290"/>
                </a:moveTo>
                <a:cubicBezTo>
                  <a:pt x="74394" y="193290"/>
                  <a:pt x="95716" y="171969"/>
                  <a:pt x="95716" y="145668"/>
                </a:cubicBezTo>
                <a:cubicBezTo>
                  <a:pt x="95716" y="119367"/>
                  <a:pt x="74394" y="98045"/>
                  <a:pt x="48093" y="98045"/>
                </a:cubicBezTo>
                <a:cubicBezTo>
                  <a:pt x="21792" y="98045"/>
                  <a:pt x="471" y="119367"/>
                  <a:pt x="471" y="145668"/>
                </a:cubicBezTo>
                <a:cubicBezTo>
                  <a:pt x="471" y="171969"/>
                  <a:pt x="21792" y="193290"/>
                  <a:pt x="48093" y="193290"/>
                </a:cubicBezTo>
                <a:close/>
                <a:moveTo>
                  <a:pt x="388965" y="193290"/>
                </a:moveTo>
                <a:cubicBezTo>
                  <a:pt x="415264" y="193290"/>
                  <a:pt x="436586" y="171969"/>
                  <a:pt x="436586" y="145668"/>
                </a:cubicBezTo>
                <a:cubicBezTo>
                  <a:pt x="436586" y="119367"/>
                  <a:pt x="415264" y="98045"/>
                  <a:pt x="388965" y="98045"/>
                </a:cubicBezTo>
                <a:cubicBezTo>
                  <a:pt x="362663" y="98045"/>
                  <a:pt x="341343" y="119367"/>
                  <a:pt x="341343" y="145668"/>
                </a:cubicBezTo>
                <a:cubicBezTo>
                  <a:pt x="341343" y="171969"/>
                  <a:pt x="362663" y="193290"/>
                  <a:pt x="388965" y="193290"/>
                </a:cubicBezTo>
                <a:close/>
                <a:moveTo>
                  <a:pt x="173413" y="366232"/>
                </a:moveTo>
                <a:lnTo>
                  <a:pt x="120780" y="366232"/>
                </a:lnTo>
                <a:cubicBezTo>
                  <a:pt x="100728" y="366232"/>
                  <a:pt x="88195" y="343674"/>
                  <a:pt x="100727" y="326129"/>
                </a:cubicBezTo>
                <a:lnTo>
                  <a:pt x="198477" y="195796"/>
                </a:lnTo>
                <a:cubicBezTo>
                  <a:pt x="208502" y="183264"/>
                  <a:pt x="228554" y="183264"/>
                  <a:pt x="238581" y="195796"/>
                </a:cubicBezTo>
                <a:lnTo>
                  <a:pt x="286202" y="258456"/>
                </a:lnTo>
                <a:moveTo>
                  <a:pt x="564413" y="396309"/>
                </a:moveTo>
                <a:lnTo>
                  <a:pt x="564413" y="451450"/>
                </a:lnTo>
                <a:moveTo>
                  <a:pt x="489221" y="434218"/>
                </a:moveTo>
                <a:lnTo>
                  <a:pt x="489221" y="528120"/>
                </a:lnTo>
                <a:cubicBezTo>
                  <a:pt x="489221" y="528120"/>
                  <a:pt x="451625" y="564238"/>
                  <a:pt x="396484" y="564238"/>
                </a:cubicBezTo>
                <a:cubicBezTo>
                  <a:pt x="341343" y="564238"/>
                  <a:pt x="301241" y="528120"/>
                  <a:pt x="301241" y="528120"/>
                </a:cubicBezTo>
                <a:lnTo>
                  <a:pt x="301241" y="434218"/>
                </a:lnTo>
                <a:moveTo>
                  <a:pt x="226047" y="396309"/>
                </a:moveTo>
                <a:lnTo>
                  <a:pt x="393978" y="471501"/>
                </a:lnTo>
                <a:lnTo>
                  <a:pt x="564413" y="396309"/>
                </a:lnTo>
                <a:lnTo>
                  <a:pt x="393978" y="321117"/>
                </a:lnTo>
                <a:lnTo>
                  <a:pt x="226047" y="396309"/>
                </a:lnTo>
                <a:close/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3498" name="Free-form: Shape 3497">
            <a:extLst>
              <a:ext uri="{FF2B5EF4-FFF2-40B4-BE49-F238E27FC236}">
                <a16:creationId xmlns:a16="http://schemas.microsoft.com/office/drawing/2014/main" id="{20F6235A-619A-A3A8-D834-3BE2B95FF207}"/>
              </a:ext>
            </a:extLst>
          </p:cNvPr>
          <p:cNvSpPr/>
          <p:nvPr/>
        </p:nvSpPr>
        <p:spPr>
          <a:xfrm>
            <a:off x="23493744" y="4575116"/>
            <a:ext cx="551757" cy="551814"/>
          </a:xfrm>
          <a:custGeom>
            <a:avLst/>
            <a:gdLst>
              <a:gd name="connsiteX0" fmla="*/ 192211 w 563824"/>
              <a:gd name="connsiteY0" fmla="*/ 336180 h 563882"/>
              <a:gd name="connsiteX1" fmla="*/ 315025 w 563824"/>
              <a:gd name="connsiteY1" fmla="*/ 388815 h 563882"/>
              <a:gd name="connsiteX2" fmla="*/ 382698 w 563824"/>
              <a:gd name="connsiteY2" fmla="*/ 373776 h 563882"/>
              <a:gd name="connsiteX3" fmla="*/ 282442 w 563824"/>
              <a:gd name="connsiteY3" fmla="*/ 484058 h 563882"/>
              <a:gd name="connsiteX4" fmla="*/ 385204 w 563824"/>
              <a:gd name="connsiteY4" fmla="*/ 381296 h 563882"/>
              <a:gd name="connsiteX5" fmla="*/ 282442 w 563824"/>
              <a:gd name="connsiteY5" fmla="*/ 278533 h 563882"/>
              <a:gd name="connsiteX6" fmla="*/ 179679 w 563824"/>
              <a:gd name="connsiteY6" fmla="*/ 381296 h 563882"/>
              <a:gd name="connsiteX7" fmla="*/ 282442 w 563824"/>
              <a:gd name="connsiteY7" fmla="*/ 484058 h 563882"/>
              <a:gd name="connsiteX8" fmla="*/ 397736 w 563824"/>
              <a:gd name="connsiteY8" fmla="*/ 564263 h 563882"/>
              <a:gd name="connsiteX9" fmla="*/ 282442 w 563824"/>
              <a:gd name="connsiteY9" fmla="*/ 526667 h 563882"/>
              <a:gd name="connsiteX10" fmla="*/ 167147 w 563824"/>
              <a:gd name="connsiteY10" fmla="*/ 564263 h 563882"/>
              <a:gd name="connsiteX11" fmla="*/ 112892 w 563824"/>
              <a:gd name="connsiteY11" fmla="*/ 37918 h 563882"/>
              <a:gd name="connsiteX12" fmla="*/ 100360 w 563824"/>
              <a:gd name="connsiteY12" fmla="*/ 45438 h 563882"/>
              <a:gd name="connsiteX13" fmla="*/ 70283 w 563824"/>
              <a:gd name="connsiteY13" fmla="*/ 108098 h 563882"/>
              <a:gd name="connsiteX14" fmla="*/ 15142 w 563824"/>
              <a:gd name="connsiteY14" fmla="*/ 108098 h 563882"/>
              <a:gd name="connsiteX15" fmla="*/ 5117 w 563824"/>
              <a:gd name="connsiteY15" fmla="*/ 133162 h 563882"/>
              <a:gd name="connsiteX16" fmla="*/ 55245 w 563824"/>
              <a:gd name="connsiteY16" fmla="*/ 180783 h 563882"/>
              <a:gd name="connsiteX17" fmla="*/ 27674 w 563824"/>
              <a:gd name="connsiteY17" fmla="*/ 243443 h 563882"/>
              <a:gd name="connsiteX18" fmla="*/ 47726 w 563824"/>
              <a:gd name="connsiteY18" fmla="*/ 260988 h 563882"/>
              <a:gd name="connsiteX19" fmla="*/ 112892 w 563824"/>
              <a:gd name="connsiteY19" fmla="*/ 223392 h 563882"/>
              <a:gd name="connsiteX20" fmla="*/ 130437 w 563824"/>
              <a:gd name="connsiteY20" fmla="*/ 233418 h 563882"/>
              <a:gd name="connsiteX21" fmla="*/ 297480 w 563824"/>
              <a:gd name="connsiteY21" fmla="*/ 7842 h 563882"/>
              <a:gd name="connsiteX22" fmla="*/ 327557 w 563824"/>
              <a:gd name="connsiteY22" fmla="*/ 70502 h 563882"/>
              <a:gd name="connsiteX23" fmla="*/ 380191 w 563824"/>
              <a:gd name="connsiteY23" fmla="*/ 70502 h 563882"/>
              <a:gd name="connsiteX24" fmla="*/ 390217 w 563824"/>
              <a:gd name="connsiteY24" fmla="*/ 95566 h 563882"/>
              <a:gd name="connsiteX25" fmla="*/ 340089 w 563824"/>
              <a:gd name="connsiteY25" fmla="*/ 143187 h 563882"/>
              <a:gd name="connsiteX26" fmla="*/ 367659 w 563824"/>
              <a:gd name="connsiteY26" fmla="*/ 205847 h 563882"/>
              <a:gd name="connsiteX27" fmla="*/ 347608 w 563824"/>
              <a:gd name="connsiteY27" fmla="*/ 223392 h 563882"/>
              <a:gd name="connsiteX28" fmla="*/ 282442 w 563824"/>
              <a:gd name="connsiteY28" fmla="*/ 185796 h 563882"/>
              <a:gd name="connsiteX29" fmla="*/ 217275 w 563824"/>
              <a:gd name="connsiteY29" fmla="*/ 223392 h 563882"/>
              <a:gd name="connsiteX30" fmla="*/ 197224 w 563824"/>
              <a:gd name="connsiteY30" fmla="*/ 205847 h 563882"/>
              <a:gd name="connsiteX31" fmla="*/ 224794 w 563824"/>
              <a:gd name="connsiteY31" fmla="*/ 143187 h 563882"/>
              <a:gd name="connsiteX32" fmla="*/ 174666 w 563824"/>
              <a:gd name="connsiteY32" fmla="*/ 95566 h 563882"/>
              <a:gd name="connsiteX33" fmla="*/ 184692 w 563824"/>
              <a:gd name="connsiteY33" fmla="*/ 70502 h 563882"/>
              <a:gd name="connsiteX34" fmla="*/ 237326 w 563824"/>
              <a:gd name="connsiteY34" fmla="*/ 70502 h 563882"/>
              <a:gd name="connsiteX35" fmla="*/ 267403 w 563824"/>
              <a:gd name="connsiteY35" fmla="*/ 7842 h 563882"/>
              <a:gd name="connsiteX36" fmla="*/ 297480 w 563824"/>
              <a:gd name="connsiteY36" fmla="*/ 7842 h 563882"/>
              <a:gd name="connsiteX37" fmla="*/ 454381 w 563824"/>
              <a:gd name="connsiteY37" fmla="*/ 37918 h 563882"/>
              <a:gd name="connsiteX38" fmla="*/ 466913 w 563824"/>
              <a:gd name="connsiteY38" fmla="*/ 45438 h 563882"/>
              <a:gd name="connsiteX39" fmla="*/ 496990 w 563824"/>
              <a:gd name="connsiteY39" fmla="*/ 108098 h 563882"/>
              <a:gd name="connsiteX40" fmla="*/ 549624 w 563824"/>
              <a:gd name="connsiteY40" fmla="*/ 108098 h 563882"/>
              <a:gd name="connsiteX41" fmla="*/ 559650 w 563824"/>
              <a:gd name="connsiteY41" fmla="*/ 133162 h 563882"/>
              <a:gd name="connsiteX42" fmla="*/ 509522 w 563824"/>
              <a:gd name="connsiteY42" fmla="*/ 180783 h 563882"/>
              <a:gd name="connsiteX43" fmla="*/ 537092 w 563824"/>
              <a:gd name="connsiteY43" fmla="*/ 243443 h 563882"/>
              <a:gd name="connsiteX44" fmla="*/ 517041 w 563824"/>
              <a:gd name="connsiteY44" fmla="*/ 260988 h 563882"/>
              <a:gd name="connsiteX45" fmla="*/ 451874 w 563824"/>
              <a:gd name="connsiteY45" fmla="*/ 223392 h 563882"/>
              <a:gd name="connsiteX46" fmla="*/ 434330 w 563824"/>
              <a:gd name="connsiteY46" fmla="*/ 233418 h 563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63824" h="563882">
                <a:moveTo>
                  <a:pt x="192211" y="336180"/>
                </a:moveTo>
                <a:cubicBezTo>
                  <a:pt x="222288" y="368764"/>
                  <a:pt x="267403" y="388815"/>
                  <a:pt x="315025" y="388815"/>
                </a:cubicBezTo>
                <a:cubicBezTo>
                  <a:pt x="340089" y="388815"/>
                  <a:pt x="362646" y="383802"/>
                  <a:pt x="382698" y="373776"/>
                </a:cubicBezTo>
                <a:moveTo>
                  <a:pt x="282442" y="484058"/>
                </a:moveTo>
                <a:cubicBezTo>
                  <a:pt x="339197" y="484058"/>
                  <a:pt x="385204" y="438051"/>
                  <a:pt x="385204" y="381296"/>
                </a:cubicBezTo>
                <a:cubicBezTo>
                  <a:pt x="385204" y="324541"/>
                  <a:pt x="339197" y="278533"/>
                  <a:pt x="282442" y="278533"/>
                </a:cubicBezTo>
                <a:cubicBezTo>
                  <a:pt x="225688" y="278533"/>
                  <a:pt x="179679" y="324541"/>
                  <a:pt x="179679" y="381296"/>
                </a:cubicBezTo>
                <a:cubicBezTo>
                  <a:pt x="179679" y="438051"/>
                  <a:pt x="225688" y="484058"/>
                  <a:pt x="282442" y="484058"/>
                </a:cubicBezTo>
                <a:close/>
                <a:moveTo>
                  <a:pt x="397736" y="564263"/>
                </a:moveTo>
                <a:cubicBezTo>
                  <a:pt x="365153" y="539199"/>
                  <a:pt x="325050" y="526667"/>
                  <a:pt x="282442" y="526667"/>
                </a:cubicBezTo>
                <a:cubicBezTo>
                  <a:pt x="239833" y="526667"/>
                  <a:pt x="199730" y="541705"/>
                  <a:pt x="167147" y="564263"/>
                </a:cubicBezTo>
                <a:moveTo>
                  <a:pt x="112892" y="37918"/>
                </a:moveTo>
                <a:cubicBezTo>
                  <a:pt x="107879" y="37918"/>
                  <a:pt x="102867" y="40425"/>
                  <a:pt x="100360" y="45438"/>
                </a:cubicBezTo>
                <a:lnTo>
                  <a:pt x="70283" y="108098"/>
                </a:lnTo>
                <a:lnTo>
                  <a:pt x="15142" y="108098"/>
                </a:lnTo>
                <a:cubicBezTo>
                  <a:pt x="2610" y="108098"/>
                  <a:pt x="-4909" y="123136"/>
                  <a:pt x="5117" y="133162"/>
                </a:cubicBezTo>
                <a:lnTo>
                  <a:pt x="55245" y="180783"/>
                </a:lnTo>
                <a:lnTo>
                  <a:pt x="27674" y="243443"/>
                </a:lnTo>
                <a:cubicBezTo>
                  <a:pt x="22662" y="255975"/>
                  <a:pt x="35194" y="268508"/>
                  <a:pt x="47726" y="260988"/>
                </a:cubicBezTo>
                <a:lnTo>
                  <a:pt x="112892" y="223392"/>
                </a:lnTo>
                <a:lnTo>
                  <a:pt x="130437" y="233418"/>
                </a:lnTo>
                <a:moveTo>
                  <a:pt x="297480" y="7842"/>
                </a:moveTo>
                <a:lnTo>
                  <a:pt x="327557" y="70502"/>
                </a:lnTo>
                <a:lnTo>
                  <a:pt x="380191" y="70502"/>
                </a:lnTo>
                <a:cubicBezTo>
                  <a:pt x="392723" y="70502"/>
                  <a:pt x="400243" y="85540"/>
                  <a:pt x="390217" y="95566"/>
                </a:cubicBezTo>
                <a:lnTo>
                  <a:pt x="340089" y="143187"/>
                </a:lnTo>
                <a:lnTo>
                  <a:pt x="367659" y="205847"/>
                </a:lnTo>
                <a:cubicBezTo>
                  <a:pt x="372672" y="218379"/>
                  <a:pt x="360140" y="230911"/>
                  <a:pt x="347608" y="223392"/>
                </a:cubicBezTo>
                <a:lnTo>
                  <a:pt x="282442" y="185796"/>
                </a:lnTo>
                <a:lnTo>
                  <a:pt x="217275" y="223392"/>
                </a:lnTo>
                <a:cubicBezTo>
                  <a:pt x="204743" y="230911"/>
                  <a:pt x="189705" y="218379"/>
                  <a:pt x="197224" y="205847"/>
                </a:cubicBezTo>
                <a:lnTo>
                  <a:pt x="224794" y="143187"/>
                </a:lnTo>
                <a:lnTo>
                  <a:pt x="174666" y="95566"/>
                </a:lnTo>
                <a:cubicBezTo>
                  <a:pt x="164641" y="85540"/>
                  <a:pt x="172160" y="70502"/>
                  <a:pt x="184692" y="70502"/>
                </a:cubicBezTo>
                <a:lnTo>
                  <a:pt x="237326" y="70502"/>
                </a:lnTo>
                <a:lnTo>
                  <a:pt x="267403" y="7842"/>
                </a:lnTo>
                <a:cubicBezTo>
                  <a:pt x="272416" y="-2027"/>
                  <a:pt x="292467" y="-2184"/>
                  <a:pt x="297480" y="7842"/>
                </a:cubicBezTo>
                <a:close/>
                <a:moveTo>
                  <a:pt x="454381" y="37918"/>
                </a:moveTo>
                <a:cubicBezTo>
                  <a:pt x="459394" y="37918"/>
                  <a:pt x="464406" y="40425"/>
                  <a:pt x="466913" y="45438"/>
                </a:cubicBezTo>
                <a:lnTo>
                  <a:pt x="496990" y="108098"/>
                </a:lnTo>
                <a:lnTo>
                  <a:pt x="549624" y="108098"/>
                </a:lnTo>
                <a:cubicBezTo>
                  <a:pt x="562156" y="108098"/>
                  <a:pt x="569675" y="123136"/>
                  <a:pt x="559650" y="133162"/>
                </a:cubicBezTo>
                <a:lnTo>
                  <a:pt x="509522" y="180783"/>
                </a:lnTo>
                <a:lnTo>
                  <a:pt x="537092" y="243443"/>
                </a:lnTo>
                <a:cubicBezTo>
                  <a:pt x="542105" y="255975"/>
                  <a:pt x="529573" y="268508"/>
                  <a:pt x="517041" y="260988"/>
                </a:cubicBezTo>
                <a:lnTo>
                  <a:pt x="451874" y="223392"/>
                </a:lnTo>
                <a:lnTo>
                  <a:pt x="434330" y="233418"/>
                </a:lnTo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3499" name="Free-form: Shape 3498">
            <a:extLst>
              <a:ext uri="{FF2B5EF4-FFF2-40B4-BE49-F238E27FC236}">
                <a16:creationId xmlns:a16="http://schemas.microsoft.com/office/drawing/2014/main" id="{315D36AD-20E1-5900-C5B7-7FE19998435D}"/>
              </a:ext>
            </a:extLst>
          </p:cNvPr>
          <p:cNvSpPr/>
          <p:nvPr/>
        </p:nvSpPr>
        <p:spPr>
          <a:xfrm>
            <a:off x="23492983" y="5599087"/>
            <a:ext cx="552795" cy="564233"/>
          </a:xfrm>
          <a:custGeom>
            <a:avLst/>
            <a:gdLst>
              <a:gd name="connsiteX0" fmla="*/ 392247 w 564884"/>
              <a:gd name="connsiteY0" fmla="*/ 356374 h 576572"/>
              <a:gd name="connsiteX1" fmla="*/ 226047 w 564884"/>
              <a:gd name="connsiteY1" fmla="*/ 422468 h 576572"/>
              <a:gd name="connsiteX2" fmla="*/ 393149 w 564884"/>
              <a:gd name="connsiteY2" fmla="*/ 481444 h 576572"/>
              <a:gd name="connsiteX3" fmla="*/ 409842 w 564884"/>
              <a:gd name="connsiteY3" fmla="*/ 481444 h 576572"/>
              <a:gd name="connsiteX4" fmla="*/ 561178 w 564884"/>
              <a:gd name="connsiteY4" fmla="*/ 428032 h 576572"/>
              <a:gd name="connsiteX5" fmla="*/ 565354 w 564884"/>
              <a:gd name="connsiteY5" fmla="*/ 422245 h 576572"/>
              <a:gd name="connsiteX6" fmla="*/ 561404 w 564884"/>
              <a:gd name="connsiteY6" fmla="*/ 416302 h 576572"/>
              <a:gd name="connsiteX7" fmla="*/ 410744 w 564884"/>
              <a:gd name="connsiteY7" fmla="*/ 356374 h 576572"/>
              <a:gd name="connsiteX8" fmla="*/ 392247 w 564884"/>
              <a:gd name="connsiteY8" fmla="*/ 356374 h 576572"/>
              <a:gd name="connsiteX9" fmla="*/ 226047 w 564884"/>
              <a:gd name="connsiteY9" fmla="*/ 422468 h 576572"/>
              <a:gd name="connsiteX10" fmla="*/ 226047 w 564884"/>
              <a:gd name="connsiteY10" fmla="*/ 514278 h 576572"/>
              <a:gd name="connsiteX11" fmla="*/ 301239 w 564884"/>
              <a:gd name="connsiteY11" fmla="*/ 449111 h 576572"/>
              <a:gd name="connsiteX12" fmla="*/ 301239 w 564884"/>
              <a:gd name="connsiteY12" fmla="*/ 528063 h 576572"/>
              <a:gd name="connsiteX13" fmla="*/ 313045 w 564884"/>
              <a:gd name="connsiteY13" fmla="*/ 545608 h 576572"/>
              <a:gd name="connsiteX14" fmla="*/ 394503 w 564884"/>
              <a:gd name="connsiteY14" fmla="*/ 575685 h 576572"/>
              <a:gd name="connsiteX15" fmla="*/ 408463 w 564884"/>
              <a:gd name="connsiteY15" fmla="*/ 575685 h 576572"/>
              <a:gd name="connsiteX16" fmla="*/ 489921 w 564884"/>
              <a:gd name="connsiteY16" fmla="*/ 545608 h 576572"/>
              <a:gd name="connsiteX17" fmla="*/ 501752 w 564884"/>
              <a:gd name="connsiteY17" fmla="*/ 528063 h 576572"/>
              <a:gd name="connsiteX18" fmla="*/ 501752 w 564884"/>
              <a:gd name="connsiteY18" fmla="*/ 449111 h 576572"/>
              <a:gd name="connsiteX19" fmla="*/ 255648 w 564884"/>
              <a:gd name="connsiteY19" fmla="*/ 230854 h 576572"/>
              <a:gd name="connsiteX20" fmla="*/ 341066 w 564884"/>
              <a:gd name="connsiteY20" fmla="*/ 212331 h 576572"/>
              <a:gd name="connsiteX21" fmla="*/ 346789 w 564884"/>
              <a:gd name="connsiteY21" fmla="*/ 204028 h 576572"/>
              <a:gd name="connsiteX22" fmla="*/ 344274 w 564884"/>
              <a:gd name="connsiteY22" fmla="*/ 194260 h 576572"/>
              <a:gd name="connsiteX23" fmla="*/ 323797 w 564884"/>
              <a:gd name="connsiteY23" fmla="*/ 119895 h 576572"/>
              <a:gd name="connsiteX24" fmla="*/ 207049 w 564884"/>
              <a:gd name="connsiteY24" fmla="*/ 465 h 576572"/>
              <a:gd name="connsiteX25" fmla="*/ 90225 w 564884"/>
              <a:gd name="connsiteY25" fmla="*/ 119895 h 576572"/>
              <a:gd name="connsiteX26" fmla="*/ 69773 w 564884"/>
              <a:gd name="connsiteY26" fmla="*/ 194260 h 576572"/>
              <a:gd name="connsiteX27" fmla="*/ 67247 w 564884"/>
              <a:gd name="connsiteY27" fmla="*/ 204021 h 576572"/>
              <a:gd name="connsiteX28" fmla="*/ 72956 w 564884"/>
              <a:gd name="connsiteY28" fmla="*/ 212331 h 576572"/>
              <a:gd name="connsiteX29" fmla="*/ 158399 w 564884"/>
              <a:gd name="connsiteY29" fmla="*/ 230854 h 576572"/>
              <a:gd name="connsiteX30" fmla="*/ 363975 w 564884"/>
              <a:gd name="connsiteY30" fmla="*/ 303965 h 576572"/>
              <a:gd name="connsiteX31" fmla="*/ 267378 w 564884"/>
              <a:gd name="connsiteY31" fmla="*/ 264139 h 576572"/>
              <a:gd name="connsiteX32" fmla="*/ 255673 w 564884"/>
              <a:gd name="connsiteY32" fmla="*/ 247446 h 576572"/>
              <a:gd name="connsiteX33" fmla="*/ 255673 w 564884"/>
              <a:gd name="connsiteY33" fmla="*/ 214637 h 576572"/>
              <a:gd name="connsiteX34" fmla="*/ 261112 w 564884"/>
              <a:gd name="connsiteY34" fmla="*/ 202105 h 576572"/>
              <a:gd name="connsiteX35" fmla="*/ 279960 w 564884"/>
              <a:gd name="connsiteY35" fmla="*/ 158368 h 576572"/>
              <a:gd name="connsiteX36" fmla="*/ 279960 w 564884"/>
              <a:gd name="connsiteY36" fmla="*/ 109844 h 576572"/>
              <a:gd name="connsiteX37" fmla="*/ 207049 w 564884"/>
              <a:gd name="connsiteY37" fmla="*/ 67612 h 576572"/>
              <a:gd name="connsiteX38" fmla="*/ 134137 w 564884"/>
              <a:gd name="connsiteY38" fmla="*/ 109844 h 576572"/>
              <a:gd name="connsiteX39" fmla="*/ 134137 w 564884"/>
              <a:gd name="connsiteY39" fmla="*/ 158368 h 576572"/>
              <a:gd name="connsiteX40" fmla="*/ 152885 w 564884"/>
              <a:gd name="connsiteY40" fmla="*/ 202105 h 576572"/>
              <a:gd name="connsiteX41" fmla="*/ 158349 w 564884"/>
              <a:gd name="connsiteY41" fmla="*/ 214637 h 576572"/>
              <a:gd name="connsiteX42" fmla="*/ 158349 w 564884"/>
              <a:gd name="connsiteY42" fmla="*/ 247446 h 576572"/>
              <a:gd name="connsiteX43" fmla="*/ 146619 w 564884"/>
              <a:gd name="connsiteY43" fmla="*/ 264139 h 576572"/>
              <a:gd name="connsiteX44" fmla="*/ 18317 w 564884"/>
              <a:gd name="connsiteY44" fmla="*/ 331811 h 576572"/>
              <a:gd name="connsiteX45" fmla="*/ 471 w 564884"/>
              <a:gd name="connsiteY45" fmla="*/ 401489 h 576572"/>
              <a:gd name="connsiteX46" fmla="*/ 175919 w 564884"/>
              <a:gd name="connsiteY46" fmla="*/ 401489 h 57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64884" h="576572">
                <a:moveTo>
                  <a:pt x="392247" y="356374"/>
                </a:moveTo>
                <a:lnTo>
                  <a:pt x="226047" y="422468"/>
                </a:lnTo>
                <a:lnTo>
                  <a:pt x="393149" y="481444"/>
                </a:lnTo>
                <a:cubicBezTo>
                  <a:pt x="398550" y="483351"/>
                  <a:pt x="404441" y="483351"/>
                  <a:pt x="409842" y="481444"/>
                </a:cubicBezTo>
                <a:lnTo>
                  <a:pt x="561178" y="428032"/>
                </a:lnTo>
                <a:cubicBezTo>
                  <a:pt x="563640" y="427161"/>
                  <a:pt x="565304" y="424855"/>
                  <a:pt x="565354" y="422245"/>
                </a:cubicBezTo>
                <a:cubicBezTo>
                  <a:pt x="565404" y="419635"/>
                  <a:pt x="563830" y="417267"/>
                  <a:pt x="561404" y="416302"/>
                </a:cubicBezTo>
                <a:lnTo>
                  <a:pt x="410744" y="356374"/>
                </a:lnTo>
                <a:cubicBezTo>
                  <a:pt x="404804" y="354016"/>
                  <a:pt x="398187" y="354016"/>
                  <a:pt x="392247" y="356374"/>
                </a:cubicBezTo>
                <a:close/>
                <a:moveTo>
                  <a:pt x="226047" y="422468"/>
                </a:moveTo>
                <a:lnTo>
                  <a:pt x="226047" y="514278"/>
                </a:lnTo>
                <a:moveTo>
                  <a:pt x="301239" y="449111"/>
                </a:moveTo>
                <a:lnTo>
                  <a:pt x="301239" y="528063"/>
                </a:lnTo>
                <a:cubicBezTo>
                  <a:pt x="301185" y="535784"/>
                  <a:pt x="305872" y="542748"/>
                  <a:pt x="313045" y="545608"/>
                </a:cubicBezTo>
                <a:lnTo>
                  <a:pt x="394503" y="575685"/>
                </a:lnTo>
                <a:cubicBezTo>
                  <a:pt x="398982" y="577489"/>
                  <a:pt x="403984" y="577489"/>
                  <a:pt x="408463" y="575685"/>
                </a:cubicBezTo>
                <a:lnTo>
                  <a:pt x="489921" y="545608"/>
                </a:lnTo>
                <a:cubicBezTo>
                  <a:pt x="497100" y="542750"/>
                  <a:pt x="501794" y="535789"/>
                  <a:pt x="501752" y="528063"/>
                </a:cubicBezTo>
                <a:lnTo>
                  <a:pt x="501752" y="449111"/>
                </a:lnTo>
                <a:moveTo>
                  <a:pt x="255648" y="230854"/>
                </a:moveTo>
                <a:cubicBezTo>
                  <a:pt x="285379" y="234170"/>
                  <a:pt x="315379" y="227664"/>
                  <a:pt x="341066" y="212331"/>
                </a:cubicBezTo>
                <a:cubicBezTo>
                  <a:pt x="344086" y="210523"/>
                  <a:pt x="346174" y="207494"/>
                  <a:pt x="346789" y="204028"/>
                </a:cubicBezTo>
                <a:cubicBezTo>
                  <a:pt x="347405" y="200561"/>
                  <a:pt x="346487" y="196998"/>
                  <a:pt x="344274" y="194260"/>
                </a:cubicBezTo>
                <a:cubicBezTo>
                  <a:pt x="334023" y="182204"/>
                  <a:pt x="326930" y="166213"/>
                  <a:pt x="323797" y="119895"/>
                </a:cubicBezTo>
                <a:cubicBezTo>
                  <a:pt x="317832" y="31544"/>
                  <a:pt x="258154" y="465"/>
                  <a:pt x="207049" y="465"/>
                </a:cubicBezTo>
                <a:cubicBezTo>
                  <a:pt x="155943" y="465"/>
                  <a:pt x="96266" y="31544"/>
                  <a:pt x="90225" y="119895"/>
                </a:cubicBezTo>
                <a:cubicBezTo>
                  <a:pt x="87092" y="166188"/>
                  <a:pt x="79999" y="182204"/>
                  <a:pt x="69773" y="194260"/>
                </a:cubicBezTo>
                <a:cubicBezTo>
                  <a:pt x="67557" y="196995"/>
                  <a:pt x="66636" y="200555"/>
                  <a:pt x="67247" y="204021"/>
                </a:cubicBezTo>
                <a:cubicBezTo>
                  <a:pt x="67857" y="207486"/>
                  <a:pt x="69940" y="210518"/>
                  <a:pt x="72956" y="212331"/>
                </a:cubicBezTo>
                <a:cubicBezTo>
                  <a:pt x="98654" y="227660"/>
                  <a:pt x="128661" y="234166"/>
                  <a:pt x="158399" y="230854"/>
                </a:cubicBezTo>
                <a:moveTo>
                  <a:pt x="363975" y="303965"/>
                </a:moveTo>
                <a:cubicBezTo>
                  <a:pt x="332692" y="288566"/>
                  <a:pt x="300422" y="275262"/>
                  <a:pt x="267378" y="264139"/>
                </a:cubicBezTo>
                <a:cubicBezTo>
                  <a:pt x="260393" y="261539"/>
                  <a:pt x="255736" y="254899"/>
                  <a:pt x="255673" y="247446"/>
                </a:cubicBezTo>
                <a:lnTo>
                  <a:pt x="255673" y="214637"/>
                </a:lnTo>
                <a:cubicBezTo>
                  <a:pt x="255644" y="209881"/>
                  <a:pt x="257618" y="205332"/>
                  <a:pt x="261112" y="202105"/>
                </a:cubicBezTo>
                <a:cubicBezTo>
                  <a:pt x="274165" y="191483"/>
                  <a:pt x="281203" y="175151"/>
                  <a:pt x="279960" y="158368"/>
                </a:cubicBezTo>
                <a:lnTo>
                  <a:pt x="279960" y="109844"/>
                </a:lnTo>
                <a:cubicBezTo>
                  <a:pt x="251392" y="104928"/>
                  <a:pt x="225527" y="89947"/>
                  <a:pt x="207049" y="67612"/>
                </a:cubicBezTo>
                <a:cubicBezTo>
                  <a:pt x="188574" y="89952"/>
                  <a:pt x="162708" y="104934"/>
                  <a:pt x="134137" y="109844"/>
                </a:cubicBezTo>
                <a:lnTo>
                  <a:pt x="134137" y="158368"/>
                </a:lnTo>
                <a:cubicBezTo>
                  <a:pt x="132878" y="175132"/>
                  <a:pt x="139876" y="191457"/>
                  <a:pt x="152885" y="202105"/>
                </a:cubicBezTo>
                <a:cubicBezTo>
                  <a:pt x="156386" y="205330"/>
                  <a:pt x="158369" y="209877"/>
                  <a:pt x="158349" y="214637"/>
                </a:cubicBezTo>
                <a:lnTo>
                  <a:pt x="158349" y="247446"/>
                </a:lnTo>
                <a:cubicBezTo>
                  <a:pt x="158290" y="254908"/>
                  <a:pt x="153620" y="261554"/>
                  <a:pt x="146619" y="264139"/>
                </a:cubicBezTo>
                <a:cubicBezTo>
                  <a:pt x="79974" y="288827"/>
                  <a:pt x="30999" y="306397"/>
                  <a:pt x="18317" y="331811"/>
                </a:cubicBezTo>
                <a:cubicBezTo>
                  <a:pt x="7550" y="353529"/>
                  <a:pt x="1471" y="377269"/>
                  <a:pt x="471" y="401489"/>
                </a:cubicBezTo>
                <a:lnTo>
                  <a:pt x="175919" y="401489"/>
                </a:lnTo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40802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01008-09F3-9FC4-DBC4-7219891348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Impact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C0E934-EB8D-7CCC-38CF-0B7F8AE817E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ree-form: Shape 3">
            <a:extLst>
              <a:ext uri="{FF2B5EF4-FFF2-40B4-BE49-F238E27FC236}">
                <a16:creationId xmlns:a16="http://schemas.microsoft.com/office/drawing/2014/main" id="{F6E777D6-3F62-5D3C-BAAB-0031FE52FFAE}"/>
              </a:ext>
            </a:extLst>
          </p:cNvPr>
          <p:cNvSpPr/>
          <p:nvPr/>
        </p:nvSpPr>
        <p:spPr>
          <a:xfrm>
            <a:off x="4646845" y="-3900983"/>
            <a:ext cx="3241529" cy="3164340"/>
          </a:xfrm>
          <a:custGeom>
            <a:avLst/>
            <a:gdLst>
              <a:gd name="connsiteX0" fmla="*/ 2116704 w 3241529"/>
              <a:gd name="connsiteY0" fmla="*/ 3164536 h 3164340"/>
              <a:gd name="connsiteX1" fmla="*/ 2065947 w 3241529"/>
              <a:gd name="connsiteY1" fmla="*/ 3107445 h 3164340"/>
              <a:gd name="connsiteX2" fmla="*/ 1607528 w 3241529"/>
              <a:gd name="connsiteY2" fmla="*/ 2649025 h 3164340"/>
              <a:gd name="connsiteX3" fmla="*/ 1149106 w 3241529"/>
              <a:gd name="connsiteY3" fmla="*/ 3107458 h 3164340"/>
              <a:gd name="connsiteX4" fmla="*/ 1103980 w 3241529"/>
              <a:gd name="connsiteY4" fmla="*/ 3157499 h 3164340"/>
              <a:gd name="connsiteX5" fmla="*/ 264651 w 3241529"/>
              <a:gd name="connsiteY5" fmla="*/ 2508491 h 3164340"/>
              <a:gd name="connsiteX6" fmla="*/ 541113 w 3241529"/>
              <a:gd name="connsiteY6" fmla="*/ 1965899 h 3164340"/>
              <a:gd name="connsiteX7" fmla="*/ 1759 w 3241529"/>
              <a:gd name="connsiteY7" fmla="*/ 1691085 h 3164340"/>
              <a:gd name="connsiteX8" fmla="*/ 269 w 3241529"/>
              <a:gd name="connsiteY8" fmla="*/ 1620960 h 3164340"/>
              <a:gd name="connsiteX9" fmla="*/ 347399 w 3241529"/>
              <a:gd name="connsiteY9" fmla="*/ 618487 h 3164340"/>
              <a:gd name="connsiteX10" fmla="*/ 944995 w 3241529"/>
              <a:gd name="connsiteY10" fmla="*/ 713141 h 3164340"/>
              <a:gd name="connsiteX11" fmla="*/ 1040985 w 3241529"/>
              <a:gd name="connsiteY11" fmla="*/ 107078 h 3164340"/>
              <a:gd name="connsiteX12" fmla="*/ 1621034 w 3241529"/>
              <a:gd name="connsiteY12" fmla="*/ 195 h 3164340"/>
              <a:gd name="connsiteX13" fmla="*/ 2169217 w 3241529"/>
              <a:gd name="connsiteY13" fmla="*/ 95246 h 3164340"/>
              <a:gd name="connsiteX14" fmla="*/ 2267084 w 3241529"/>
              <a:gd name="connsiteY14" fmla="*/ 713141 h 3164340"/>
              <a:gd name="connsiteX15" fmla="*/ 2891335 w 3241529"/>
              <a:gd name="connsiteY15" fmla="*/ 614265 h 3164340"/>
              <a:gd name="connsiteX16" fmla="*/ 3241799 w 3241529"/>
              <a:gd name="connsiteY16" fmla="*/ 1620960 h 3164340"/>
              <a:gd name="connsiteX17" fmla="*/ 3239705 w 3241529"/>
              <a:gd name="connsiteY17" fmla="*/ 1704051 h 3164340"/>
              <a:gd name="connsiteX18" fmla="*/ 2699288 w 3241529"/>
              <a:gd name="connsiteY18" fmla="*/ 1979406 h 3164340"/>
              <a:gd name="connsiteX19" fmla="*/ 2972590 w 3241529"/>
              <a:gd name="connsiteY19" fmla="*/ 2515798 h 3164340"/>
              <a:gd name="connsiteX20" fmla="*/ 2116704 w 3241529"/>
              <a:gd name="connsiteY20" fmla="*/ 3164536 h 316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241529" h="3164340">
                <a:moveTo>
                  <a:pt x="2116704" y="3164536"/>
                </a:moveTo>
                <a:cubicBezTo>
                  <a:pt x="2100902" y="3144520"/>
                  <a:pt x="2083951" y="3125449"/>
                  <a:pt x="2065947" y="3107445"/>
                </a:cubicBezTo>
                <a:lnTo>
                  <a:pt x="1607528" y="2649025"/>
                </a:lnTo>
                <a:lnTo>
                  <a:pt x="1149106" y="3107458"/>
                </a:lnTo>
                <a:cubicBezTo>
                  <a:pt x="1133220" y="3123342"/>
                  <a:pt x="1118155" y="3140049"/>
                  <a:pt x="1103980" y="3157499"/>
                </a:cubicBezTo>
                <a:cubicBezTo>
                  <a:pt x="756665" y="3040669"/>
                  <a:pt x="461943" y="2809386"/>
                  <a:pt x="264651" y="2508491"/>
                </a:cubicBezTo>
                <a:lnTo>
                  <a:pt x="541113" y="1965899"/>
                </a:lnTo>
                <a:lnTo>
                  <a:pt x="1759" y="1691085"/>
                </a:lnTo>
                <a:cubicBezTo>
                  <a:pt x="769" y="1667841"/>
                  <a:pt x="269" y="1644461"/>
                  <a:pt x="269" y="1620960"/>
                </a:cubicBezTo>
                <a:cubicBezTo>
                  <a:pt x="269" y="1242498"/>
                  <a:pt x="129991" y="894321"/>
                  <a:pt x="347399" y="618487"/>
                </a:cubicBezTo>
                <a:lnTo>
                  <a:pt x="944995" y="713141"/>
                </a:lnTo>
                <a:lnTo>
                  <a:pt x="1040985" y="107078"/>
                </a:lnTo>
                <a:cubicBezTo>
                  <a:pt x="1221083" y="38029"/>
                  <a:pt x="1416642" y="195"/>
                  <a:pt x="1621034" y="195"/>
                </a:cubicBezTo>
                <a:cubicBezTo>
                  <a:pt x="1813432" y="195"/>
                  <a:pt x="1997997" y="33720"/>
                  <a:pt x="2169217" y="95246"/>
                </a:cubicBezTo>
                <a:lnTo>
                  <a:pt x="2267084" y="713141"/>
                </a:lnTo>
                <a:lnTo>
                  <a:pt x="2891335" y="614265"/>
                </a:lnTo>
                <a:cubicBezTo>
                  <a:pt x="3110746" y="890765"/>
                  <a:pt x="3241799" y="1240553"/>
                  <a:pt x="3241799" y="1620960"/>
                </a:cubicBezTo>
                <a:cubicBezTo>
                  <a:pt x="3241799" y="1648824"/>
                  <a:pt x="3241096" y="1676525"/>
                  <a:pt x="3239705" y="1704051"/>
                </a:cubicBezTo>
                <a:lnTo>
                  <a:pt x="2699288" y="1979406"/>
                </a:lnTo>
                <a:lnTo>
                  <a:pt x="2972590" y="2515798"/>
                </a:lnTo>
                <a:cubicBezTo>
                  <a:pt x="2771264" y="2819273"/>
                  <a:pt x="2470463" y="3051015"/>
                  <a:pt x="2116704" y="3164536"/>
                </a:cubicBezTo>
                <a:close/>
              </a:path>
            </a:pathLst>
          </a:custGeom>
          <a:solidFill>
            <a:srgbClr val="666666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5" name="Free-form: Shape 4">
            <a:extLst>
              <a:ext uri="{FF2B5EF4-FFF2-40B4-BE49-F238E27FC236}">
                <a16:creationId xmlns:a16="http://schemas.microsoft.com/office/drawing/2014/main" id="{B3941D01-6E39-7EDD-B6C3-16DEE4FE90A2}"/>
              </a:ext>
            </a:extLst>
          </p:cNvPr>
          <p:cNvSpPr/>
          <p:nvPr/>
        </p:nvSpPr>
        <p:spPr>
          <a:xfrm>
            <a:off x="4390804" y="-4578138"/>
            <a:ext cx="1296699" cy="1390102"/>
          </a:xfrm>
          <a:custGeom>
            <a:avLst/>
            <a:gdLst>
              <a:gd name="connsiteX0" fmla="*/ 1288920 w 1296699"/>
              <a:gd name="connsiteY0" fmla="*/ 749919 h 1390102"/>
              <a:gd name="connsiteX1" fmla="*/ 1173092 w 1296699"/>
              <a:gd name="connsiteY1" fmla="*/ 267432 h 1390102"/>
              <a:gd name="connsiteX2" fmla="*/ 267537 w 1296699"/>
              <a:gd name="connsiteY2" fmla="*/ 124007 h 1390102"/>
              <a:gd name="connsiteX3" fmla="*/ 124112 w 1296699"/>
              <a:gd name="connsiteY3" fmla="*/ 1029562 h 1390102"/>
              <a:gd name="connsiteX4" fmla="*/ 547185 w 1296699"/>
              <a:gd name="connsiteY4" fmla="*/ 1288815 h 1390102"/>
              <a:gd name="connsiteX5" fmla="*/ 1187508 w 1296699"/>
              <a:gd name="connsiteY5" fmla="*/ 1390248 h 1390102"/>
              <a:gd name="connsiteX6" fmla="*/ 1288907 w 1296699"/>
              <a:gd name="connsiteY6" fmla="*/ 750066 h 1390102"/>
              <a:gd name="connsiteX7" fmla="*/ 1288920 w 1296699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99" h="1390102">
                <a:moveTo>
                  <a:pt x="1288920" y="749919"/>
                </a:moveTo>
                <a:cubicBezTo>
                  <a:pt x="1314880" y="586045"/>
                  <a:pt x="1278318" y="412268"/>
                  <a:pt x="1173092" y="267432"/>
                </a:cubicBezTo>
                <a:cubicBezTo>
                  <a:pt x="962636" y="-22236"/>
                  <a:pt x="557206" y="-86449"/>
                  <a:pt x="267537" y="124007"/>
                </a:cubicBezTo>
                <a:cubicBezTo>
                  <a:pt x="-22131" y="334463"/>
                  <a:pt x="-86345" y="739893"/>
                  <a:pt x="124112" y="1029562"/>
                </a:cubicBezTo>
                <a:cubicBezTo>
                  <a:pt x="229340" y="1174396"/>
                  <a:pt x="383311" y="1262870"/>
                  <a:pt x="547185" y="1288815"/>
                </a:cubicBezTo>
                <a:lnTo>
                  <a:pt x="1187508" y="1390248"/>
                </a:lnTo>
                <a:lnTo>
                  <a:pt x="1288907" y="750066"/>
                </a:lnTo>
                <a:cubicBezTo>
                  <a:pt x="1288907" y="750018"/>
                  <a:pt x="1288920" y="749969"/>
                  <a:pt x="1288920" y="749919"/>
                </a:cubicBezTo>
                <a:close/>
              </a:path>
            </a:pathLst>
          </a:custGeom>
          <a:solidFill>
            <a:srgbClr val="1EABDA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6" name="Free-form: Shape 5">
            <a:extLst>
              <a:ext uri="{FF2B5EF4-FFF2-40B4-BE49-F238E27FC236}">
                <a16:creationId xmlns:a16="http://schemas.microsoft.com/office/drawing/2014/main" id="{029D176D-7289-685B-5310-BEB894B65427}"/>
              </a:ext>
            </a:extLst>
          </p:cNvPr>
          <p:cNvSpPr/>
          <p:nvPr/>
        </p:nvSpPr>
        <p:spPr>
          <a:xfrm>
            <a:off x="-2468058" y="3487623"/>
            <a:ext cx="1520452" cy="1296965"/>
          </a:xfrm>
          <a:custGeom>
            <a:avLst/>
            <a:gdLst>
              <a:gd name="connsiteX0" fmla="*/ 1226331 w 1520452"/>
              <a:gd name="connsiteY0" fmla="*/ 943114 h 1296965"/>
              <a:gd name="connsiteX1" fmla="*/ 849014 w 1520452"/>
              <a:gd name="connsiteY1" fmla="*/ 1265375 h 1296965"/>
              <a:gd name="connsiteX2" fmla="*/ 32101 w 1520452"/>
              <a:gd name="connsiteY2" fmla="*/ 849132 h 1296965"/>
              <a:gd name="connsiteX3" fmla="*/ 448338 w 1520452"/>
              <a:gd name="connsiteY3" fmla="*/ 32220 h 1296965"/>
              <a:gd name="connsiteX4" fmla="*/ 943001 w 1520452"/>
              <a:gd name="connsiteY4" fmla="*/ 71150 h 1296965"/>
              <a:gd name="connsiteX5" fmla="*/ 1520648 w 1520452"/>
              <a:gd name="connsiteY5" fmla="*/ 365469 h 1296965"/>
              <a:gd name="connsiteX6" fmla="*/ 1226398 w 1520452"/>
              <a:gd name="connsiteY6" fmla="*/ 942981 h 1296965"/>
              <a:gd name="connsiteX7" fmla="*/ 1226331 w 1520452"/>
              <a:gd name="connsiteY7" fmla="*/ 943114 h 1296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2" h="1296965">
                <a:moveTo>
                  <a:pt x="1226331" y="943114"/>
                </a:moveTo>
                <a:cubicBezTo>
                  <a:pt x="1150999" y="1090949"/>
                  <a:pt x="1019278" y="1210048"/>
                  <a:pt x="849014" y="1265375"/>
                </a:cubicBezTo>
                <a:cubicBezTo>
                  <a:pt x="508488" y="1376019"/>
                  <a:pt x="142744" y="1189658"/>
                  <a:pt x="32101" y="849132"/>
                </a:cubicBezTo>
                <a:cubicBezTo>
                  <a:pt x="-78543" y="508607"/>
                  <a:pt x="107814" y="142863"/>
                  <a:pt x="448338" y="32220"/>
                </a:cubicBezTo>
                <a:cubicBezTo>
                  <a:pt x="618601" y="-23102"/>
                  <a:pt x="795168" y="-4175"/>
                  <a:pt x="943001" y="71150"/>
                </a:cubicBezTo>
                <a:lnTo>
                  <a:pt x="1520648" y="365469"/>
                </a:lnTo>
                <a:lnTo>
                  <a:pt x="1226398" y="942981"/>
                </a:lnTo>
                <a:cubicBezTo>
                  <a:pt x="1226371" y="943026"/>
                  <a:pt x="1226344" y="943071"/>
                  <a:pt x="1226331" y="943114"/>
                </a:cubicBezTo>
                <a:close/>
              </a:path>
            </a:pathLst>
          </a:custGeom>
          <a:solidFill>
            <a:srgbClr val="DE8431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A348AEB1-4C5C-2E07-39CA-DFFA13B46261}"/>
              </a:ext>
            </a:extLst>
          </p:cNvPr>
          <p:cNvSpPr/>
          <p:nvPr/>
        </p:nvSpPr>
        <p:spPr>
          <a:xfrm>
            <a:off x="7039929" y="7442356"/>
            <a:ext cx="1296611" cy="1565159"/>
          </a:xfrm>
          <a:custGeom>
            <a:avLst/>
            <a:gdLst>
              <a:gd name="connsiteX0" fmla="*/ 1107062 w 1296611"/>
              <a:gd name="connsiteY0" fmla="*/ 458813 h 1565159"/>
              <a:gd name="connsiteX1" fmla="*/ 1296951 w 1296611"/>
              <a:gd name="connsiteY1" fmla="*/ 917238 h 1565159"/>
              <a:gd name="connsiteX2" fmla="*/ 648645 w 1296611"/>
              <a:gd name="connsiteY2" fmla="*/ 1565551 h 1565159"/>
              <a:gd name="connsiteX3" fmla="*/ 339 w 1296611"/>
              <a:gd name="connsiteY3" fmla="*/ 917238 h 1565159"/>
              <a:gd name="connsiteX4" fmla="*/ 190224 w 1296611"/>
              <a:gd name="connsiteY4" fmla="*/ 458817 h 1565159"/>
              <a:gd name="connsiteX5" fmla="*/ 648641 w 1296611"/>
              <a:gd name="connsiteY5" fmla="*/ 391 h 1565159"/>
              <a:gd name="connsiteX6" fmla="*/ 1106958 w 1296611"/>
              <a:gd name="connsiteY6" fmla="*/ 458707 h 1565159"/>
              <a:gd name="connsiteX7" fmla="*/ 1107062 w 1296611"/>
              <a:gd name="connsiteY7" fmla="*/ 458813 h 156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11" h="1565159">
                <a:moveTo>
                  <a:pt x="1107062" y="458813"/>
                </a:moveTo>
                <a:cubicBezTo>
                  <a:pt x="1224381" y="576133"/>
                  <a:pt x="1296951" y="738212"/>
                  <a:pt x="1296951" y="917238"/>
                </a:cubicBezTo>
                <a:cubicBezTo>
                  <a:pt x="1296951" y="1275285"/>
                  <a:pt x="1006695" y="1565551"/>
                  <a:pt x="648645" y="1565551"/>
                </a:cubicBezTo>
                <a:cubicBezTo>
                  <a:pt x="290595" y="1565551"/>
                  <a:pt x="339" y="1275285"/>
                  <a:pt x="339" y="917238"/>
                </a:cubicBezTo>
                <a:cubicBezTo>
                  <a:pt x="339" y="738214"/>
                  <a:pt x="72903" y="576137"/>
                  <a:pt x="190224" y="458817"/>
                </a:cubicBezTo>
                <a:lnTo>
                  <a:pt x="648641" y="391"/>
                </a:lnTo>
                <a:lnTo>
                  <a:pt x="1106958" y="458707"/>
                </a:lnTo>
                <a:cubicBezTo>
                  <a:pt x="1106992" y="458742"/>
                  <a:pt x="1107027" y="458778"/>
                  <a:pt x="1107062" y="458813"/>
                </a:cubicBezTo>
                <a:close/>
              </a:path>
            </a:pathLst>
          </a:custGeom>
          <a:solidFill>
            <a:srgbClr val="92BD39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F578B18B-CE80-2136-BCFC-861524E52DA4}"/>
              </a:ext>
            </a:extLst>
          </p:cNvPr>
          <p:cNvSpPr/>
          <p:nvPr/>
        </p:nvSpPr>
        <p:spPr>
          <a:xfrm>
            <a:off x="13356240" y="2900291"/>
            <a:ext cx="1520456" cy="1296966"/>
          </a:xfrm>
          <a:custGeom>
            <a:avLst/>
            <a:gdLst>
              <a:gd name="connsiteX0" fmla="*/ 578112 w 1520456"/>
              <a:gd name="connsiteY0" fmla="*/ 71153 h 1296966"/>
              <a:gd name="connsiteX1" fmla="*/ 1072779 w 1520456"/>
              <a:gd name="connsiteY1" fmla="*/ 32221 h 1296966"/>
              <a:gd name="connsiteX2" fmla="*/ 1489019 w 1520456"/>
              <a:gd name="connsiteY2" fmla="*/ 849134 h 1296966"/>
              <a:gd name="connsiteX3" fmla="*/ 672105 w 1520456"/>
              <a:gd name="connsiteY3" fmla="*/ 1265376 h 1296966"/>
              <a:gd name="connsiteX4" fmla="*/ 294797 w 1520456"/>
              <a:gd name="connsiteY4" fmla="*/ 943120 h 1296966"/>
              <a:gd name="connsiteX5" fmla="*/ 468 w 1520456"/>
              <a:gd name="connsiteY5" fmla="*/ 365478 h 1296966"/>
              <a:gd name="connsiteX6" fmla="*/ 577980 w 1520456"/>
              <a:gd name="connsiteY6" fmla="*/ 71221 h 1296966"/>
              <a:gd name="connsiteX7" fmla="*/ 578112 w 1520456"/>
              <a:gd name="connsiteY7" fmla="*/ 71153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6" h="1296966">
                <a:moveTo>
                  <a:pt x="578112" y="71153"/>
                </a:moveTo>
                <a:cubicBezTo>
                  <a:pt x="725946" y="-4173"/>
                  <a:pt x="902515" y="-23102"/>
                  <a:pt x="1072779" y="32221"/>
                </a:cubicBezTo>
                <a:cubicBezTo>
                  <a:pt x="1413302" y="142864"/>
                  <a:pt x="1599663" y="508608"/>
                  <a:pt x="1489019" y="849134"/>
                </a:cubicBezTo>
                <a:cubicBezTo>
                  <a:pt x="1378375" y="1189659"/>
                  <a:pt x="1012630" y="1376020"/>
                  <a:pt x="672105" y="1265376"/>
                </a:cubicBezTo>
                <a:cubicBezTo>
                  <a:pt x="501842" y="1210050"/>
                  <a:pt x="370121" y="1090953"/>
                  <a:pt x="294797" y="943120"/>
                </a:cubicBezTo>
                <a:lnTo>
                  <a:pt x="468" y="365478"/>
                </a:lnTo>
                <a:lnTo>
                  <a:pt x="577980" y="71221"/>
                </a:lnTo>
                <a:cubicBezTo>
                  <a:pt x="578025" y="71199"/>
                  <a:pt x="578068" y="71176"/>
                  <a:pt x="578112" y="71153"/>
                </a:cubicBezTo>
                <a:close/>
              </a:path>
            </a:pathLst>
          </a:custGeom>
          <a:solidFill>
            <a:srgbClr val="3CC583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9" name="Free-form: Shape 8">
            <a:extLst>
              <a:ext uri="{FF2B5EF4-FFF2-40B4-BE49-F238E27FC236}">
                <a16:creationId xmlns:a16="http://schemas.microsoft.com/office/drawing/2014/main" id="{189B21FB-C776-2032-2CD3-CBA2B1953525}"/>
              </a:ext>
            </a:extLst>
          </p:cNvPr>
          <p:cNvSpPr/>
          <p:nvPr/>
        </p:nvSpPr>
        <p:spPr>
          <a:xfrm>
            <a:off x="6790711" y="-4578138"/>
            <a:ext cx="1296703" cy="1390102"/>
          </a:xfrm>
          <a:custGeom>
            <a:avLst/>
            <a:gdLst>
              <a:gd name="connsiteX0" fmla="*/ 8456 w 1296703"/>
              <a:gd name="connsiteY0" fmla="*/ 749919 h 1390102"/>
              <a:gd name="connsiteX1" fmla="*/ 124289 w 1296703"/>
              <a:gd name="connsiteY1" fmla="*/ 267432 h 1390102"/>
              <a:gd name="connsiteX2" fmla="*/ 1029845 w 1296703"/>
              <a:gd name="connsiteY2" fmla="*/ 124007 h 1390102"/>
              <a:gd name="connsiteX3" fmla="*/ 1173270 w 1296703"/>
              <a:gd name="connsiteY3" fmla="*/ 1029562 h 1390102"/>
              <a:gd name="connsiteX4" fmla="*/ 750198 w 1296703"/>
              <a:gd name="connsiteY4" fmla="*/ 1288815 h 1390102"/>
              <a:gd name="connsiteX5" fmla="*/ 109874 w 1296703"/>
              <a:gd name="connsiteY5" fmla="*/ 1390248 h 1390102"/>
              <a:gd name="connsiteX6" fmla="*/ 8479 w 1296703"/>
              <a:gd name="connsiteY6" fmla="*/ 750066 h 1390102"/>
              <a:gd name="connsiteX7" fmla="*/ 8456 w 1296703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703" h="1390102">
                <a:moveTo>
                  <a:pt x="8456" y="749919"/>
                </a:moveTo>
                <a:cubicBezTo>
                  <a:pt x="-17500" y="586045"/>
                  <a:pt x="19060" y="412268"/>
                  <a:pt x="124289" y="267432"/>
                </a:cubicBezTo>
                <a:cubicBezTo>
                  <a:pt x="334746" y="-22236"/>
                  <a:pt x="740176" y="-86449"/>
                  <a:pt x="1029845" y="124007"/>
                </a:cubicBezTo>
                <a:cubicBezTo>
                  <a:pt x="1319514" y="334463"/>
                  <a:pt x="1383724" y="739893"/>
                  <a:pt x="1173270" y="1029562"/>
                </a:cubicBezTo>
                <a:cubicBezTo>
                  <a:pt x="1068042" y="1174396"/>
                  <a:pt x="914071" y="1262870"/>
                  <a:pt x="750198" y="1288815"/>
                </a:cubicBezTo>
                <a:lnTo>
                  <a:pt x="109874" y="1390248"/>
                </a:lnTo>
                <a:lnTo>
                  <a:pt x="8479" y="750066"/>
                </a:lnTo>
                <a:cubicBezTo>
                  <a:pt x="8472" y="750018"/>
                  <a:pt x="8464" y="749969"/>
                  <a:pt x="8456" y="749919"/>
                </a:cubicBezTo>
                <a:close/>
              </a:path>
            </a:pathLst>
          </a:custGeom>
          <a:solidFill>
            <a:srgbClr val="E0CB15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F9C281-C786-B6D7-B809-62B3420DC94A}"/>
              </a:ext>
            </a:extLst>
          </p:cNvPr>
          <p:cNvSpPr txBox="1"/>
          <p:nvPr/>
        </p:nvSpPr>
        <p:spPr>
          <a:xfrm>
            <a:off x="2593522" y="8478415"/>
            <a:ext cx="42354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24736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Surveys indicate  increased engagement.</a:t>
            </a:r>
          </a:p>
          <a:p>
            <a:pPr algn="l"/>
            <a:endParaRPr lang="en-GB" sz="1600" spc="0" baseline="0" dirty="0">
              <a:ln/>
              <a:solidFill>
                <a:srgbClr val="424736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4BAAF0C-5E26-602F-20BA-A6F2BBD276E3}"/>
              </a:ext>
            </a:extLst>
          </p:cNvPr>
          <p:cNvSpPr txBox="1"/>
          <p:nvPr/>
        </p:nvSpPr>
        <p:spPr>
          <a:xfrm>
            <a:off x="8266462" y="-3851308"/>
            <a:ext cx="34740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6432D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Students enjoy learning and feel </a:t>
            </a:r>
          </a:p>
          <a:p>
            <a:r>
              <a:rPr lang="en-GB" sz="1600" spc="0" baseline="0" dirty="0">
                <a:ln/>
                <a:solidFill>
                  <a:srgbClr val="46432D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valued.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FC6E55A-928E-FAF1-27A6-235F86902B9C}"/>
              </a:ext>
            </a:extLst>
          </p:cNvPr>
          <p:cNvSpPr txBox="1"/>
          <p:nvPr/>
        </p:nvSpPr>
        <p:spPr>
          <a:xfrm>
            <a:off x="8283164" y="-4306621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46432D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214B46B-986B-5C1A-2A7C-D31DE61EC286}"/>
              </a:ext>
            </a:extLst>
          </p:cNvPr>
          <p:cNvSpPr txBox="1"/>
          <p:nvPr/>
        </p:nvSpPr>
        <p:spPr>
          <a:xfrm>
            <a:off x="-5755778" y="3585449"/>
            <a:ext cx="237116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DE8431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Stronger Results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8B4B435-AB36-231F-4809-BC92588F436A}"/>
              </a:ext>
            </a:extLst>
          </p:cNvPr>
          <p:cNvSpPr txBox="1"/>
          <p:nvPr/>
        </p:nvSpPr>
        <p:spPr>
          <a:xfrm>
            <a:off x="592279" y="-3938225"/>
            <a:ext cx="38266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32444A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Constant peer and teacher feedback.</a:t>
            </a:r>
          </a:p>
          <a:p>
            <a:pPr algn="l"/>
            <a:endParaRPr lang="en-GB" sz="1600" spc="0" baseline="0" dirty="0">
              <a:ln/>
              <a:solidFill>
                <a:srgbClr val="32444A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9159196-5EBE-97C5-E905-28CEA238CCDF}"/>
              </a:ext>
            </a:extLst>
          </p:cNvPr>
          <p:cNvSpPr txBox="1"/>
          <p:nvPr/>
        </p:nvSpPr>
        <p:spPr>
          <a:xfrm>
            <a:off x="2923358" y="-3703999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32444A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0F99352-6803-56E8-9BF5-EC5E05CF74E2}"/>
              </a:ext>
            </a:extLst>
          </p:cNvPr>
          <p:cNvSpPr txBox="1"/>
          <p:nvPr/>
        </p:nvSpPr>
        <p:spPr>
          <a:xfrm>
            <a:off x="8283164" y="-4173654"/>
            <a:ext cx="24481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E0CB15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Happier Students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4699BF9-0E14-4DED-55BD-2DDF439355F4}"/>
              </a:ext>
            </a:extLst>
          </p:cNvPr>
          <p:cNvSpPr txBox="1"/>
          <p:nvPr/>
        </p:nvSpPr>
        <p:spPr>
          <a:xfrm>
            <a:off x="14881517" y="3130298"/>
            <a:ext cx="25074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3CC583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Higher Motivation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92DBB4F-0AC9-E29C-8959-BA4A0F57B266}"/>
              </a:ext>
            </a:extLst>
          </p:cNvPr>
          <p:cNvSpPr txBox="1"/>
          <p:nvPr/>
        </p:nvSpPr>
        <p:spPr>
          <a:xfrm>
            <a:off x="-5750064" y="3918712"/>
            <a:ext cx="30091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C4034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Better performance in weak </a:t>
            </a:r>
          </a:p>
          <a:p>
            <a:r>
              <a:rPr lang="en-GB" sz="1600" spc="0" baseline="0" dirty="0">
                <a:ln/>
                <a:solidFill>
                  <a:srgbClr val="4C4034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areas.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34C8259-8A30-66B8-D19C-63F76EDF518B}"/>
              </a:ext>
            </a:extLst>
          </p:cNvPr>
          <p:cNvSpPr txBox="1"/>
          <p:nvPr/>
        </p:nvSpPr>
        <p:spPr>
          <a:xfrm>
            <a:off x="-3992403" y="4236740"/>
            <a:ext cx="184731" cy="2763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4C4034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6116667-4656-14A6-8E48-9A33E7EAEC00}"/>
              </a:ext>
            </a:extLst>
          </p:cNvPr>
          <p:cNvSpPr txBox="1"/>
          <p:nvPr/>
        </p:nvSpPr>
        <p:spPr>
          <a:xfrm>
            <a:off x="14889610" y="3428329"/>
            <a:ext cx="282641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37484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Students take control and </a:t>
            </a:r>
          </a:p>
          <a:p>
            <a:r>
              <a:rPr lang="en-GB" sz="1600" spc="0" baseline="0" dirty="0">
                <a:ln/>
                <a:solidFill>
                  <a:srgbClr val="37484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show initiative.</a:t>
            </a:r>
          </a:p>
          <a:p>
            <a:pPr algn="l"/>
            <a:endParaRPr lang="en-GB" sz="1600" spc="0" baseline="0" dirty="0">
              <a:ln/>
              <a:solidFill>
                <a:srgbClr val="374840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F72524E-E918-4AF7-599E-B28F491AECD8}"/>
              </a:ext>
            </a:extLst>
          </p:cNvPr>
          <p:cNvSpPr txBox="1"/>
          <p:nvPr/>
        </p:nvSpPr>
        <p:spPr>
          <a:xfrm>
            <a:off x="15117429" y="3635902"/>
            <a:ext cx="184731" cy="2763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374840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DA55667-27F6-A365-5C26-FBE1E2021A96}"/>
              </a:ext>
            </a:extLst>
          </p:cNvPr>
          <p:cNvSpPr txBox="1"/>
          <p:nvPr/>
        </p:nvSpPr>
        <p:spPr>
          <a:xfrm>
            <a:off x="570521" y="-4242026"/>
            <a:ext cx="24272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1EABDA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Instant Feedback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582EF59-B602-D4C7-3181-F74C51964A9B}"/>
              </a:ext>
            </a:extLst>
          </p:cNvPr>
          <p:cNvSpPr txBox="1"/>
          <p:nvPr/>
        </p:nvSpPr>
        <p:spPr>
          <a:xfrm>
            <a:off x="2601311" y="8167105"/>
            <a:ext cx="31117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spc="0" baseline="0" dirty="0">
                <a:ln/>
                <a:solidFill>
                  <a:srgbClr val="92BD39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Improved  Satisfaction</a:t>
            </a: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2B151416-0496-4227-2780-E100A4776E02}"/>
              </a:ext>
            </a:extLst>
          </p:cNvPr>
          <p:cNvSpPr/>
          <p:nvPr/>
        </p:nvSpPr>
        <p:spPr>
          <a:xfrm>
            <a:off x="4646845" y="-3900983"/>
            <a:ext cx="3241529" cy="3164340"/>
          </a:xfrm>
          <a:custGeom>
            <a:avLst/>
            <a:gdLst>
              <a:gd name="connsiteX0" fmla="*/ 1103980 w 3241529"/>
              <a:gd name="connsiteY0" fmla="*/ 3157499 h 3164340"/>
              <a:gd name="connsiteX1" fmla="*/ 264651 w 3241529"/>
              <a:gd name="connsiteY1" fmla="*/ 2508491 h 3164340"/>
              <a:gd name="connsiteX2" fmla="*/ 1759 w 3241529"/>
              <a:gd name="connsiteY2" fmla="*/ 1691085 h 3164340"/>
              <a:gd name="connsiteX3" fmla="*/ 269 w 3241529"/>
              <a:gd name="connsiteY3" fmla="*/ 1620960 h 3164340"/>
              <a:gd name="connsiteX4" fmla="*/ 347399 w 3241529"/>
              <a:gd name="connsiteY4" fmla="*/ 618487 h 3164340"/>
              <a:gd name="connsiteX5" fmla="*/ 1040985 w 3241529"/>
              <a:gd name="connsiteY5" fmla="*/ 107078 h 3164340"/>
              <a:gd name="connsiteX6" fmla="*/ 1621034 w 3241529"/>
              <a:gd name="connsiteY6" fmla="*/ 195 h 3164340"/>
              <a:gd name="connsiteX7" fmla="*/ 2169217 w 3241529"/>
              <a:gd name="connsiteY7" fmla="*/ 95246 h 3164340"/>
              <a:gd name="connsiteX8" fmla="*/ 2891335 w 3241529"/>
              <a:gd name="connsiteY8" fmla="*/ 614265 h 3164340"/>
              <a:gd name="connsiteX9" fmla="*/ 3241799 w 3241529"/>
              <a:gd name="connsiteY9" fmla="*/ 1620960 h 3164340"/>
              <a:gd name="connsiteX10" fmla="*/ 3239705 w 3241529"/>
              <a:gd name="connsiteY10" fmla="*/ 1704051 h 3164340"/>
              <a:gd name="connsiteX11" fmla="*/ 2972590 w 3241529"/>
              <a:gd name="connsiteY11" fmla="*/ 2515798 h 3164340"/>
              <a:gd name="connsiteX12" fmla="*/ 2116704 w 3241529"/>
              <a:gd name="connsiteY12" fmla="*/ 3164536 h 316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41529" h="3164340">
                <a:moveTo>
                  <a:pt x="1103980" y="3157499"/>
                </a:moveTo>
                <a:cubicBezTo>
                  <a:pt x="756665" y="3040669"/>
                  <a:pt x="461943" y="2809386"/>
                  <a:pt x="264651" y="2508491"/>
                </a:cubicBezTo>
                <a:moveTo>
                  <a:pt x="1759" y="1691085"/>
                </a:moveTo>
                <a:cubicBezTo>
                  <a:pt x="769" y="1667841"/>
                  <a:pt x="269" y="1644461"/>
                  <a:pt x="269" y="1620960"/>
                </a:cubicBezTo>
                <a:cubicBezTo>
                  <a:pt x="269" y="1242498"/>
                  <a:pt x="129991" y="894321"/>
                  <a:pt x="347399" y="618487"/>
                </a:cubicBezTo>
                <a:moveTo>
                  <a:pt x="1040985" y="107078"/>
                </a:moveTo>
                <a:cubicBezTo>
                  <a:pt x="1221083" y="38029"/>
                  <a:pt x="1416642" y="195"/>
                  <a:pt x="1621034" y="195"/>
                </a:cubicBezTo>
                <a:cubicBezTo>
                  <a:pt x="1813432" y="195"/>
                  <a:pt x="1998010" y="33720"/>
                  <a:pt x="2169217" y="95246"/>
                </a:cubicBezTo>
                <a:moveTo>
                  <a:pt x="2891335" y="614265"/>
                </a:moveTo>
                <a:cubicBezTo>
                  <a:pt x="3110746" y="890765"/>
                  <a:pt x="3241799" y="1240553"/>
                  <a:pt x="3241799" y="1620960"/>
                </a:cubicBezTo>
                <a:cubicBezTo>
                  <a:pt x="3241799" y="1648824"/>
                  <a:pt x="3241096" y="1676525"/>
                  <a:pt x="3239705" y="1704051"/>
                </a:cubicBezTo>
                <a:moveTo>
                  <a:pt x="2972590" y="2515798"/>
                </a:moveTo>
                <a:cubicBezTo>
                  <a:pt x="2771264" y="2819273"/>
                  <a:pt x="2470463" y="3051015"/>
                  <a:pt x="2116704" y="3164536"/>
                </a:cubicBez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A68B67EF-993F-257D-1DFA-76159EA734EE}"/>
              </a:ext>
            </a:extLst>
          </p:cNvPr>
          <p:cNvSpPr/>
          <p:nvPr/>
        </p:nvSpPr>
        <p:spPr>
          <a:xfrm>
            <a:off x="4390804" y="-4578138"/>
            <a:ext cx="1296699" cy="1390102"/>
          </a:xfrm>
          <a:custGeom>
            <a:avLst/>
            <a:gdLst>
              <a:gd name="connsiteX0" fmla="*/ 1288920 w 1296699"/>
              <a:gd name="connsiteY0" fmla="*/ 749919 h 1390102"/>
              <a:gd name="connsiteX1" fmla="*/ 1173092 w 1296699"/>
              <a:gd name="connsiteY1" fmla="*/ 267432 h 1390102"/>
              <a:gd name="connsiteX2" fmla="*/ 267537 w 1296699"/>
              <a:gd name="connsiteY2" fmla="*/ 124007 h 1390102"/>
              <a:gd name="connsiteX3" fmla="*/ 124112 w 1296699"/>
              <a:gd name="connsiteY3" fmla="*/ 1029562 h 1390102"/>
              <a:gd name="connsiteX4" fmla="*/ 547185 w 1296699"/>
              <a:gd name="connsiteY4" fmla="*/ 1288815 h 1390102"/>
              <a:gd name="connsiteX5" fmla="*/ 1187508 w 1296699"/>
              <a:gd name="connsiteY5" fmla="*/ 1390248 h 1390102"/>
              <a:gd name="connsiteX6" fmla="*/ 1288907 w 1296699"/>
              <a:gd name="connsiteY6" fmla="*/ 750066 h 1390102"/>
              <a:gd name="connsiteX7" fmla="*/ 1288920 w 1296699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99" h="1390102">
                <a:moveTo>
                  <a:pt x="1288920" y="749919"/>
                </a:moveTo>
                <a:cubicBezTo>
                  <a:pt x="1314880" y="586045"/>
                  <a:pt x="1278318" y="412268"/>
                  <a:pt x="1173092" y="267432"/>
                </a:cubicBezTo>
                <a:cubicBezTo>
                  <a:pt x="962636" y="-22236"/>
                  <a:pt x="557206" y="-86449"/>
                  <a:pt x="267537" y="124007"/>
                </a:cubicBezTo>
                <a:cubicBezTo>
                  <a:pt x="-22131" y="334463"/>
                  <a:pt x="-86345" y="739893"/>
                  <a:pt x="124112" y="1029562"/>
                </a:cubicBezTo>
                <a:cubicBezTo>
                  <a:pt x="229340" y="1174396"/>
                  <a:pt x="383311" y="1262870"/>
                  <a:pt x="547185" y="1288815"/>
                </a:cubicBezTo>
                <a:lnTo>
                  <a:pt x="1187508" y="1390248"/>
                </a:lnTo>
                <a:lnTo>
                  <a:pt x="1288907" y="750066"/>
                </a:lnTo>
                <a:cubicBezTo>
                  <a:pt x="1288907" y="750018"/>
                  <a:pt x="1288920" y="749969"/>
                  <a:pt x="1288920" y="749919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94A55254-EBD7-2BAD-B12E-51E7AB564ABC}"/>
              </a:ext>
            </a:extLst>
          </p:cNvPr>
          <p:cNvSpPr/>
          <p:nvPr/>
        </p:nvSpPr>
        <p:spPr>
          <a:xfrm>
            <a:off x="-2468059" y="3487623"/>
            <a:ext cx="1520453" cy="1296966"/>
          </a:xfrm>
          <a:custGeom>
            <a:avLst/>
            <a:gdLst>
              <a:gd name="connsiteX0" fmla="*/ 1226331 w 1520453"/>
              <a:gd name="connsiteY0" fmla="*/ 943114 h 1296966"/>
              <a:gd name="connsiteX1" fmla="*/ 849015 w 1520453"/>
              <a:gd name="connsiteY1" fmla="*/ 1265375 h 1296966"/>
              <a:gd name="connsiteX2" fmla="*/ 32101 w 1520453"/>
              <a:gd name="connsiteY2" fmla="*/ 849133 h 1296966"/>
              <a:gd name="connsiteX3" fmla="*/ 448339 w 1520453"/>
              <a:gd name="connsiteY3" fmla="*/ 32219 h 1296966"/>
              <a:gd name="connsiteX4" fmla="*/ 943001 w 1520453"/>
              <a:gd name="connsiteY4" fmla="*/ 71149 h 1296966"/>
              <a:gd name="connsiteX5" fmla="*/ 1520649 w 1520453"/>
              <a:gd name="connsiteY5" fmla="*/ 365470 h 1296966"/>
              <a:gd name="connsiteX6" fmla="*/ 1226399 w 1520453"/>
              <a:gd name="connsiteY6" fmla="*/ 942982 h 1296966"/>
              <a:gd name="connsiteX7" fmla="*/ 1226331 w 1520453"/>
              <a:gd name="connsiteY7" fmla="*/ 943114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3" h="1296966">
                <a:moveTo>
                  <a:pt x="1226331" y="943114"/>
                </a:moveTo>
                <a:cubicBezTo>
                  <a:pt x="1151000" y="1090950"/>
                  <a:pt x="1019279" y="1210049"/>
                  <a:pt x="849015" y="1265375"/>
                </a:cubicBezTo>
                <a:cubicBezTo>
                  <a:pt x="508489" y="1376019"/>
                  <a:pt x="142745" y="1189658"/>
                  <a:pt x="32101" y="849133"/>
                </a:cubicBezTo>
                <a:cubicBezTo>
                  <a:pt x="-78542" y="508607"/>
                  <a:pt x="107813" y="142863"/>
                  <a:pt x="448339" y="32219"/>
                </a:cubicBezTo>
                <a:cubicBezTo>
                  <a:pt x="618601" y="-23102"/>
                  <a:pt x="795169" y="-4174"/>
                  <a:pt x="943001" y="71149"/>
                </a:cubicBezTo>
                <a:lnTo>
                  <a:pt x="1520649" y="365470"/>
                </a:lnTo>
                <a:lnTo>
                  <a:pt x="1226399" y="942982"/>
                </a:lnTo>
                <a:cubicBezTo>
                  <a:pt x="1226372" y="943026"/>
                  <a:pt x="1226345" y="943071"/>
                  <a:pt x="1226331" y="943114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96606FA6-7C53-04B7-AA6C-C80BF637BF97}"/>
              </a:ext>
            </a:extLst>
          </p:cNvPr>
          <p:cNvSpPr/>
          <p:nvPr/>
        </p:nvSpPr>
        <p:spPr>
          <a:xfrm>
            <a:off x="7039929" y="7442356"/>
            <a:ext cx="1296611" cy="1565145"/>
          </a:xfrm>
          <a:custGeom>
            <a:avLst/>
            <a:gdLst>
              <a:gd name="connsiteX0" fmla="*/ 1107062 w 1296611"/>
              <a:gd name="connsiteY0" fmla="*/ 458813 h 1565145"/>
              <a:gd name="connsiteX1" fmla="*/ 1296951 w 1296611"/>
              <a:gd name="connsiteY1" fmla="*/ 917238 h 1565145"/>
              <a:gd name="connsiteX2" fmla="*/ 648645 w 1296611"/>
              <a:gd name="connsiteY2" fmla="*/ 1565537 h 1565145"/>
              <a:gd name="connsiteX3" fmla="*/ 339 w 1296611"/>
              <a:gd name="connsiteY3" fmla="*/ 917238 h 1565145"/>
              <a:gd name="connsiteX4" fmla="*/ 190224 w 1296611"/>
              <a:gd name="connsiteY4" fmla="*/ 458817 h 1565145"/>
              <a:gd name="connsiteX5" fmla="*/ 648641 w 1296611"/>
              <a:gd name="connsiteY5" fmla="*/ 391 h 1565145"/>
              <a:gd name="connsiteX6" fmla="*/ 1106958 w 1296611"/>
              <a:gd name="connsiteY6" fmla="*/ 458707 h 1565145"/>
              <a:gd name="connsiteX7" fmla="*/ 1107062 w 1296611"/>
              <a:gd name="connsiteY7" fmla="*/ 458813 h 1565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11" h="1565145">
                <a:moveTo>
                  <a:pt x="1107062" y="458813"/>
                </a:moveTo>
                <a:cubicBezTo>
                  <a:pt x="1224381" y="576133"/>
                  <a:pt x="1296951" y="738212"/>
                  <a:pt x="1296951" y="917238"/>
                </a:cubicBezTo>
                <a:cubicBezTo>
                  <a:pt x="1296951" y="1275285"/>
                  <a:pt x="1006695" y="1565537"/>
                  <a:pt x="648645" y="1565537"/>
                </a:cubicBezTo>
                <a:cubicBezTo>
                  <a:pt x="290595" y="1565537"/>
                  <a:pt x="339" y="1275285"/>
                  <a:pt x="339" y="917238"/>
                </a:cubicBezTo>
                <a:cubicBezTo>
                  <a:pt x="339" y="738214"/>
                  <a:pt x="72903" y="576137"/>
                  <a:pt x="190224" y="458817"/>
                </a:cubicBezTo>
                <a:lnTo>
                  <a:pt x="648641" y="391"/>
                </a:lnTo>
                <a:lnTo>
                  <a:pt x="1106958" y="458707"/>
                </a:lnTo>
                <a:cubicBezTo>
                  <a:pt x="1106992" y="458742"/>
                  <a:pt x="1107027" y="458778"/>
                  <a:pt x="1107062" y="458813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0C213858-A107-DDBB-2DC7-818BD6FDF2CE}"/>
              </a:ext>
            </a:extLst>
          </p:cNvPr>
          <p:cNvSpPr/>
          <p:nvPr/>
        </p:nvSpPr>
        <p:spPr>
          <a:xfrm>
            <a:off x="13356240" y="2900291"/>
            <a:ext cx="1520456" cy="1296966"/>
          </a:xfrm>
          <a:custGeom>
            <a:avLst/>
            <a:gdLst>
              <a:gd name="connsiteX0" fmla="*/ 578112 w 1520456"/>
              <a:gd name="connsiteY0" fmla="*/ 71153 h 1296966"/>
              <a:gd name="connsiteX1" fmla="*/ 1072779 w 1520456"/>
              <a:gd name="connsiteY1" fmla="*/ 32220 h 1296966"/>
              <a:gd name="connsiteX2" fmla="*/ 1489019 w 1520456"/>
              <a:gd name="connsiteY2" fmla="*/ 849134 h 1296966"/>
              <a:gd name="connsiteX3" fmla="*/ 672105 w 1520456"/>
              <a:gd name="connsiteY3" fmla="*/ 1265376 h 1296966"/>
              <a:gd name="connsiteX4" fmla="*/ 294797 w 1520456"/>
              <a:gd name="connsiteY4" fmla="*/ 943121 h 1296966"/>
              <a:gd name="connsiteX5" fmla="*/ 468 w 1520456"/>
              <a:gd name="connsiteY5" fmla="*/ 365479 h 1296966"/>
              <a:gd name="connsiteX6" fmla="*/ 577980 w 1520456"/>
              <a:gd name="connsiteY6" fmla="*/ 71221 h 1296966"/>
              <a:gd name="connsiteX7" fmla="*/ 578112 w 1520456"/>
              <a:gd name="connsiteY7" fmla="*/ 71153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6" h="1296966">
                <a:moveTo>
                  <a:pt x="578112" y="71153"/>
                </a:moveTo>
                <a:cubicBezTo>
                  <a:pt x="725946" y="-4173"/>
                  <a:pt x="902515" y="-23102"/>
                  <a:pt x="1072779" y="32220"/>
                </a:cubicBezTo>
                <a:cubicBezTo>
                  <a:pt x="1413302" y="142864"/>
                  <a:pt x="1599663" y="508609"/>
                  <a:pt x="1489019" y="849134"/>
                </a:cubicBezTo>
                <a:cubicBezTo>
                  <a:pt x="1378375" y="1189659"/>
                  <a:pt x="1012630" y="1376020"/>
                  <a:pt x="672105" y="1265376"/>
                </a:cubicBezTo>
                <a:cubicBezTo>
                  <a:pt x="501842" y="1210050"/>
                  <a:pt x="370121" y="1090953"/>
                  <a:pt x="294797" y="943121"/>
                </a:cubicBezTo>
                <a:lnTo>
                  <a:pt x="468" y="365479"/>
                </a:lnTo>
                <a:lnTo>
                  <a:pt x="577980" y="71221"/>
                </a:lnTo>
                <a:cubicBezTo>
                  <a:pt x="578025" y="71199"/>
                  <a:pt x="578068" y="71176"/>
                  <a:pt x="578112" y="71153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9" name="Free-form: Shape 28">
            <a:extLst>
              <a:ext uri="{FF2B5EF4-FFF2-40B4-BE49-F238E27FC236}">
                <a16:creationId xmlns:a16="http://schemas.microsoft.com/office/drawing/2014/main" id="{F5C9CCFD-ABD3-ED3F-134A-423B02D7A5EB}"/>
              </a:ext>
            </a:extLst>
          </p:cNvPr>
          <p:cNvSpPr/>
          <p:nvPr/>
        </p:nvSpPr>
        <p:spPr>
          <a:xfrm>
            <a:off x="6790711" y="-4578138"/>
            <a:ext cx="1296703" cy="1390102"/>
          </a:xfrm>
          <a:custGeom>
            <a:avLst/>
            <a:gdLst>
              <a:gd name="connsiteX0" fmla="*/ 8456 w 1296703"/>
              <a:gd name="connsiteY0" fmla="*/ 749919 h 1390102"/>
              <a:gd name="connsiteX1" fmla="*/ 124289 w 1296703"/>
              <a:gd name="connsiteY1" fmla="*/ 267432 h 1390102"/>
              <a:gd name="connsiteX2" fmla="*/ 1029845 w 1296703"/>
              <a:gd name="connsiteY2" fmla="*/ 124007 h 1390102"/>
              <a:gd name="connsiteX3" fmla="*/ 1173270 w 1296703"/>
              <a:gd name="connsiteY3" fmla="*/ 1029562 h 1390102"/>
              <a:gd name="connsiteX4" fmla="*/ 750198 w 1296703"/>
              <a:gd name="connsiteY4" fmla="*/ 1288815 h 1390102"/>
              <a:gd name="connsiteX5" fmla="*/ 109874 w 1296703"/>
              <a:gd name="connsiteY5" fmla="*/ 1390248 h 1390102"/>
              <a:gd name="connsiteX6" fmla="*/ 8479 w 1296703"/>
              <a:gd name="connsiteY6" fmla="*/ 750066 h 1390102"/>
              <a:gd name="connsiteX7" fmla="*/ 8456 w 1296703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703" h="1390102">
                <a:moveTo>
                  <a:pt x="8456" y="749919"/>
                </a:moveTo>
                <a:cubicBezTo>
                  <a:pt x="-17500" y="586045"/>
                  <a:pt x="19060" y="412268"/>
                  <a:pt x="124289" y="267432"/>
                </a:cubicBezTo>
                <a:cubicBezTo>
                  <a:pt x="334746" y="-22236"/>
                  <a:pt x="740176" y="-86449"/>
                  <a:pt x="1029845" y="124007"/>
                </a:cubicBezTo>
                <a:cubicBezTo>
                  <a:pt x="1319514" y="334463"/>
                  <a:pt x="1383724" y="739893"/>
                  <a:pt x="1173270" y="1029562"/>
                </a:cubicBezTo>
                <a:cubicBezTo>
                  <a:pt x="1068042" y="1174396"/>
                  <a:pt x="914071" y="1262870"/>
                  <a:pt x="750198" y="1288815"/>
                </a:cubicBezTo>
                <a:lnTo>
                  <a:pt x="109874" y="1390248"/>
                </a:lnTo>
                <a:lnTo>
                  <a:pt x="8479" y="750066"/>
                </a:lnTo>
                <a:cubicBezTo>
                  <a:pt x="8472" y="750018"/>
                  <a:pt x="8464" y="749969"/>
                  <a:pt x="8456" y="749919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384376C3-E553-1C77-6CF9-4323298BF8D1}"/>
              </a:ext>
            </a:extLst>
          </p:cNvPr>
          <p:cNvSpPr/>
          <p:nvPr/>
        </p:nvSpPr>
        <p:spPr>
          <a:xfrm>
            <a:off x="4714377" y="-4202958"/>
            <a:ext cx="621293" cy="594280"/>
          </a:xfrm>
          <a:custGeom>
            <a:avLst/>
            <a:gdLst>
              <a:gd name="connsiteX0" fmla="*/ 310920 w 621293"/>
              <a:gd name="connsiteY0" fmla="*/ 171 h 594280"/>
              <a:gd name="connsiteX1" fmla="*/ 273 w 621293"/>
              <a:gd name="connsiteY1" fmla="*/ 256792 h 594280"/>
              <a:gd name="connsiteX2" fmla="*/ 92116 w 621293"/>
              <a:gd name="connsiteY2" fmla="*/ 438885 h 594280"/>
              <a:gd name="connsiteX3" fmla="*/ 27286 w 621293"/>
              <a:gd name="connsiteY3" fmla="*/ 594451 h 594280"/>
              <a:gd name="connsiteX4" fmla="*/ 199411 w 621293"/>
              <a:gd name="connsiteY4" fmla="*/ 496098 h 594280"/>
              <a:gd name="connsiteX5" fmla="*/ 310920 w 621293"/>
              <a:gd name="connsiteY5" fmla="*/ 513413 h 594280"/>
              <a:gd name="connsiteX6" fmla="*/ 621566 w 621293"/>
              <a:gd name="connsiteY6" fmla="*/ 256792 h 594280"/>
              <a:gd name="connsiteX7" fmla="*/ 310920 w 621293"/>
              <a:gd name="connsiteY7" fmla="*/ 171 h 594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1293" h="594280">
                <a:moveTo>
                  <a:pt x="310920" y="171"/>
                </a:moveTo>
                <a:cubicBezTo>
                  <a:pt x="139362" y="171"/>
                  <a:pt x="273" y="115056"/>
                  <a:pt x="273" y="256792"/>
                </a:cubicBezTo>
                <a:cubicBezTo>
                  <a:pt x="1733" y="328266"/>
                  <a:pt x="35506" y="395227"/>
                  <a:pt x="92116" y="438885"/>
                </a:cubicBezTo>
                <a:lnTo>
                  <a:pt x="27286" y="594451"/>
                </a:lnTo>
                <a:lnTo>
                  <a:pt x="199411" y="496098"/>
                </a:lnTo>
                <a:cubicBezTo>
                  <a:pt x="235468" y="507574"/>
                  <a:pt x="273080" y="513415"/>
                  <a:pt x="310920" y="513413"/>
                </a:cubicBezTo>
                <a:cubicBezTo>
                  <a:pt x="482478" y="513413"/>
                  <a:pt x="621566" y="398528"/>
                  <a:pt x="621566" y="256792"/>
                </a:cubicBezTo>
                <a:cubicBezTo>
                  <a:pt x="621566" y="115056"/>
                  <a:pt x="482478" y="171"/>
                  <a:pt x="310920" y="171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1" name="Free-form: Shape 30">
            <a:extLst>
              <a:ext uri="{FF2B5EF4-FFF2-40B4-BE49-F238E27FC236}">
                <a16:creationId xmlns:a16="http://schemas.microsoft.com/office/drawing/2014/main" id="{154836C2-A53A-FAC4-7ED5-93C007FCDD56}"/>
              </a:ext>
            </a:extLst>
          </p:cNvPr>
          <p:cNvSpPr/>
          <p:nvPr/>
        </p:nvSpPr>
        <p:spPr>
          <a:xfrm>
            <a:off x="7163136" y="-4208955"/>
            <a:ext cx="609677" cy="603059"/>
          </a:xfrm>
          <a:custGeom>
            <a:avLst/>
            <a:gdLst>
              <a:gd name="connsiteX0" fmla="*/ 366423 w 609677"/>
              <a:gd name="connsiteY0" fmla="*/ 163247 h 603059"/>
              <a:gd name="connsiteX1" fmla="*/ 244865 w 609677"/>
              <a:gd name="connsiteY1" fmla="*/ 163247 h 603059"/>
              <a:gd name="connsiteX2" fmla="*/ 244865 w 609677"/>
              <a:gd name="connsiteY2" fmla="*/ 95715 h 603059"/>
              <a:gd name="connsiteX3" fmla="*/ 201645 w 609677"/>
              <a:gd name="connsiteY3" fmla="*/ 90313 h 603059"/>
              <a:gd name="connsiteX4" fmla="*/ 163827 w 609677"/>
              <a:gd name="connsiteY4" fmla="*/ 111923 h 603059"/>
              <a:gd name="connsiteX5" fmla="*/ 369124 w 609677"/>
              <a:gd name="connsiteY5" fmla="*/ 93014 h 603059"/>
              <a:gd name="connsiteX6" fmla="*/ 412344 w 609677"/>
              <a:gd name="connsiteY6" fmla="*/ 87611 h 603059"/>
              <a:gd name="connsiteX7" fmla="*/ 450162 w 609677"/>
              <a:gd name="connsiteY7" fmla="*/ 109221 h 603059"/>
              <a:gd name="connsiteX8" fmla="*/ 502081 w 609677"/>
              <a:gd name="connsiteY8" fmla="*/ 354038 h 603059"/>
              <a:gd name="connsiteX9" fmla="*/ 380523 w 609677"/>
              <a:gd name="connsiteY9" fmla="*/ 408063 h 603059"/>
              <a:gd name="connsiteX10" fmla="*/ 367017 w 609677"/>
              <a:gd name="connsiteY10" fmla="*/ 475595 h 603059"/>
              <a:gd name="connsiteX11" fmla="*/ 434549 w 609677"/>
              <a:gd name="connsiteY11" fmla="*/ 583646 h 603059"/>
              <a:gd name="connsiteX12" fmla="*/ 610132 w 609677"/>
              <a:gd name="connsiteY12" fmla="*/ 302714 h 603059"/>
              <a:gd name="connsiteX13" fmla="*/ 304888 w 609677"/>
              <a:gd name="connsiteY13" fmla="*/ 171 h 603059"/>
              <a:gd name="connsiteX14" fmla="*/ 454 w 609677"/>
              <a:gd name="connsiteY14" fmla="*/ 305361 h 603059"/>
              <a:gd name="connsiteX15" fmla="*/ 4830 w 609677"/>
              <a:gd name="connsiteY15" fmla="*/ 357334 h 603059"/>
              <a:gd name="connsiteX16" fmla="*/ 174902 w 609677"/>
              <a:gd name="connsiteY16" fmla="*/ 370570 h 603059"/>
              <a:gd name="connsiteX17" fmla="*/ 4992 w 609677"/>
              <a:gd name="connsiteY17" fmla="*/ 416248 h 603059"/>
              <a:gd name="connsiteX18" fmla="*/ 135491 w 609677"/>
              <a:gd name="connsiteY18" fmla="*/ 603231 h 603059"/>
              <a:gd name="connsiteX19" fmla="*/ 266313 w 609677"/>
              <a:gd name="connsiteY19" fmla="*/ 558254 h 603059"/>
              <a:gd name="connsiteX20" fmla="*/ 361722 w 609677"/>
              <a:gd name="connsiteY20" fmla="*/ 349068 h 603059"/>
              <a:gd name="connsiteX21" fmla="*/ 276362 w 609677"/>
              <a:gd name="connsiteY21" fmla="*/ 226808 h 603059"/>
              <a:gd name="connsiteX22" fmla="*/ 174902 w 609677"/>
              <a:gd name="connsiteY22" fmla="*/ 370543 h 603059"/>
              <a:gd name="connsiteX23" fmla="*/ 270879 w 609677"/>
              <a:gd name="connsiteY23" fmla="*/ 508038 h 603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09677" h="603059">
                <a:moveTo>
                  <a:pt x="366423" y="163247"/>
                </a:moveTo>
                <a:cubicBezTo>
                  <a:pt x="334007" y="195662"/>
                  <a:pt x="279982" y="195662"/>
                  <a:pt x="244865" y="163247"/>
                </a:cubicBezTo>
                <a:moveTo>
                  <a:pt x="244865" y="95715"/>
                </a:moveTo>
                <a:cubicBezTo>
                  <a:pt x="234060" y="90313"/>
                  <a:pt x="217853" y="87611"/>
                  <a:pt x="201645" y="90313"/>
                </a:cubicBezTo>
                <a:cubicBezTo>
                  <a:pt x="185437" y="93014"/>
                  <a:pt x="171931" y="101118"/>
                  <a:pt x="163827" y="111923"/>
                </a:cubicBezTo>
                <a:moveTo>
                  <a:pt x="369124" y="93014"/>
                </a:moveTo>
                <a:cubicBezTo>
                  <a:pt x="379929" y="87611"/>
                  <a:pt x="396137" y="84910"/>
                  <a:pt x="412344" y="87611"/>
                </a:cubicBezTo>
                <a:cubicBezTo>
                  <a:pt x="428552" y="90313"/>
                  <a:pt x="442058" y="98416"/>
                  <a:pt x="450162" y="109221"/>
                </a:cubicBezTo>
                <a:moveTo>
                  <a:pt x="502081" y="354038"/>
                </a:moveTo>
                <a:cubicBezTo>
                  <a:pt x="488574" y="394557"/>
                  <a:pt x="415640" y="399960"/>
                  <a:pt x="380523" y="408063"/>
                </a:cubicBezTo>
                <a:cubicBezTo>
                  <a:pt x="345407" y="416167"/>
                  <a:pt x="329199" y="462089"/>
                  <a:pt x="367017" y="475595"/>
                </a:cubicBezTo>
                <a:cubicBezTo>
                  <a:pt x="279550" y="475595"/>
                  <a:pt x="322311" y="631729"/>
                  <a:pt x="434549" y="583646"/>
                </a:cubicBezTo>
                <a:cubicBezTo>
                  <a:pt x="556106" y="529621"/>
                  <a:pt x="610132" y="418869"/>
                  <a:pt x="610132" y="302714"/>
                </a:cubicBezTo>
                <a:cubicBezTo>
                  <a:pt x="610132" y="135235"/>
                  <a:pt x="475068" y="171"/>
                  <a:pt x="304888" y="171"/>
                </a:cubicBezTo>
                <a:cubicBezTo>
                  <a:pt x="136328" y="171"/>
                  <a:pt x="454" y="136801"/>
                  <a:pt x="454" y="305361"/>
                </a:cubicBezTo>
                <a:cubicBezTo>
                  <a:pt x="454" y="323081"/>
                  <a:pt x="1940" y="340451"/>
                  <a:pt x="4830" y="357334"/>
                </a:cubicBezTo>
                <a:moveTo>
                  <a:pt x="174902" y="370570"/>
                </a:moveTo>
                <a:cubicBezTo>
                  <a:pt x="140758" y="367112"/>
                  <a:pt x="50211" y="378052"/>
                  <a:pt x="4992" y="416248"/>
                </a:cubicBezTo>
                <a:lnTo>
                  <a:pt x="135491" y="603231"/>
                </a:lnTo>
                <a:cubicBezTo>
                  <a:pt x="168230" y="575597"/>
                  <a:pt x="224660" y="562225"/>
                  <a:pt x="266313" y="558254"/>
                </a:cubicBezTo>
                <a:moveTo>
                  <a:pt x="361722" y="349068"/>
                </a:moveTo>
                <a:lnTo>
                  <a:pt x="276362" y="226808"/>
                </a:lnTo>
                <a:cubicBezTo>
                  <a:pt x="224930" y="256090"/>
                  <a:pt x="183438" y="337290"/>
                  <a:pt x="174902" y="370543"/>
                </a:cubicBezTo>
                <a:lnTo>
                  <a:pt x="270879" y="508038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C9387AA3-4910-1956-AF03-4610DD168DD3}"/>
              </a:ext>
            </a:extLst>
          </p:cNvPr>
          <p:cNvSpPr/>
          <p:nvPr/>
        </p:nvSpPr>
        <p:spPr>
          <a:xfrm>
            <a:off x="5750571" y="-2853665"/>
            <a:ext cx="1215573" cy="1069703"/>
          </a:xfrm>
          <a:custGeom>
            <a:avLst/>
            <a:gdLst>
              <a:gd name="connsiteX0" fmla="*/ 605426 w 1215573"/>
              <a:gd name="connsiteY0" fmla="*/ 459482 h 1069703"/>
              <a:gd name="connsiteX1" fmla="*/ 340 w 1215573"/>
              <a:gd name="connsiteY1" fmla="*/ 232575 h 1069703"/>
              <a:gd name="connsiteX2" fmla="*/ 605426 w 1215573"/>
              <a:gd name="connsiteY2" fmla="*/ 267 h 1069703"/>
              <a:gd name="connsiteX3" fmla="*/ 1215914 w 1215573"/>
              <a:gd name="connsiteY3" fmla="*/ 232575 h 1069703"/>
              <a:gd name="connsiteX4" fmla="*/ 605426 w 1215573"/>
              <a:gd name="connsiteY4" fmla="*/ 459482 h 1069703"/>
              <a:gd name="connsiteX5" fmla="*/ 972799 w 1215573"/>
              <a:gd name="connsiteY5" fmla="*/ 324420 h 1069703"/>
              <a:gd name="connsiteX6" fmla="*/ 972799 w 1215573"/>
              <a:gd name="connsiteY6" fmla="*/ 616156 h 1069703"/>
              <a:gd name="connsiteX7" fmla="*/ 243455 w 1215573"/>
              <a:gd name="connsiteY7" fmla="*/ 616156 h 1069703"/>
              <a:gd name="connsiteX8" fmla="*/ 243455 w 1215573"/>
              <a:gd name="connsiteY8" fmla="*/ 324420 h 1069703"/>
              <a:gd name="connsiteX9" fmla="*/ 97586 w 1215573"/>
              <a:gd name="connsiteY9" fmla="*/ 270394 h 1069703"/>
              <a:gd name="connsiteX10" fmla="*/ 97586 w 1215573"/>
              <a:gd name="connsiteY10" fmla="*/ 767428 h 1069703"/>
              <a:gd name="connsiteX11" fmla="*/ 194832 w 1215573"/>
              <a:gd name="connsiteY11" fmla="*/ 864674 h 1069703"/>
              <a:gd name="connsiteX12" fmla="*/ 97586 w 1215573"/>
              <a:gd name="connsiteY12" fmla="*/ 767428 h 1069703"/>
              <a:gd name="connsiteX13" fmla="*/ 340 w 1215573"/>
              <a:gd name="connsiteY13" fmla="*/ 864674 h 1069703"/>
              <a:gd name="connsiteX14" fmla="*/ 340 w 1215573"/>
              <a:gd name="connsiteY14" fmla="*/ 1069970 h 1069703"/>
              <a:gd name="connsiteX15" fmla="*/ 194832 w 1215573"/>
              <a:gd name="connsiteY15" fmla="*/ 1069970 h 1069703"/>
              <a:gd name="connsiteX16" fmla="*/ 194832 w 1215573"/>
              <a:gd name="connsiteY16" fmla="*/ 864674 h 10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5573" h="1069703">
                <a:moveTo>
                  <a:pt x="605426" y="459482"/>
                </a:moveTo>
                <a:lnTo>
                  <a:pt x="340" y="232575"/>
                </a:lnTo>
                <a:lnTo>
                  <a:pt x="605426" y="267"/>
                </a:lnTo>
                <a:lnTo>
                  <a:pt x="1215914" y="232575"/>
                </a:lnTo>
                <a:lnTo>
                  <a:pt x="605426" y="459482"/>
                </a:lnTo>
                <a:close/>
                <a:moveTo>
                  <a:pt x="972799" y="324420"/>
                </a:moveTo>
                <a:lnTo>
                  <a:pt x="972799" y="616156"/>
                </a:lnTo>
                <a:cubicBezTo>
                  <a:pt x="729684" y="767428"/>
                  <a:pt x="486569" y="767428"/>
                  <a:pt x="243455" y="616156"/>
                </a:cubicBezTo>
                <a:lnTo>
                  <a:pt x="243455" y="324420"/>
                </a:lnTo>
                <a:moveTo>
                  <a:pt x="97586" y="270394"/>
                </a:moveTo>
                <a:lnTo>
                  <a:pt x="97586" y="767428"/>
                </a:lnTo>
                <a:moveTo>
                  <a:pt x="194832" y="864674"/>
                </a:moveTo>
                <a:cubicBezTo>
                  <a:pt x="194832" y="810648"/>
                  <a:pt x="151611" y="767428"/>
                  <a:pt x="97586" y="767428"/>
                </a:cubicBezTo>
                <a:cubicBezTo>
                  <a:pt x="43560" y="767428"/>
                  <a:pt x="340" y="810648"/>
                  <a:pt x="340" y="864674"/>
                </a:cubicBezTo>
                <a:lnTo>
                  <a:pt x="340" y="1069970"/>
                </a:lnTo>
                <a:lnTo>
                  <a:pt x="194832" y="1069970"/>
                </a:lnTo>
                <a:lnTo>
                  <a:pt x="194832" y="864674"/>
                </a:ln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E7FEAB37-7200-3EC7-A348-6CF0C4466DE7}"/>
              </a:ext>
            </a:extLst>
          </p:cNvPr>
          <p:cNvSpPr/>
          <p:nvPr/>
        </p:nvSpPr>
        <p:spPr>
          <a:xfrm>
            <a:off x="-2123146" y="3840666"/>
            <a:ext cx="594280" cy="621293"/>
          </a:xfrm>
          <a:custGeom>
            <a:avLst/>
            <a:gdLst>
              <a:gd name="connsiteX0" fmla="*/ 27232 w 594280"/>
              <a:gd name="connsiteY0" fmla="*/ 54364 h 621293"/>
              <a:gd name="connsiteX1" fmla="*/ 567487 w 594280"/>
              <a:gd name="connsiteY1" fmla="*/ 54364 h 621293"/>
              <a:gd name="connsiteX2" fmla="*/ 594499 w 594280"/>
              <a:gd name="connsiteY2" fmla="*/ 81377 h 621293"/>
              <a:gd name="connsiteX3" fmla="*/ 594499 w 594280"/>
              <a:gd name="connsiteY3" fmla="*/ 459556 h 621293"/>
              <a:gd name="connsiteX4" fmla="*/ 567487 w 594280"/>
              <a:gd name="connsiteY4" fmla="*/ 486568 h 621293"/>
              <a:gd name="connsiteX5" fmla="*/ 27232 w 594280"/>
              <a:gd name="connsiteY5" fmla="*/ 486568 h 621293"/>
              <a:gd name="connsiteX6" fmla="*/ 219 w 594280"/>
              <a:gd name="connsiteY6" fmla="*/ 459556 h 621293"/>
              <a:gd name="connsiteX7" fmla="*/ 219 w 594280"/>
              <a:gd name="connsiteY7" fmla="*/ 81377 h 621293"/>
              <a:gd name="connsiteX8" fmla="*/ 27232 w 594280"/>
              <a:gd name="connsiteY8" fmla="*/ 54364 h 621293"/>
              <a:gd name="connsiteX9" fmla="*/ 67643 w 594280"/>
              <a:gd name="connsiteY9" fmla="*/ 297479 h 621293"/>
              <a:gd name="connsiteX10" fmla="*/ 118670 w 594280"/>
              <a:gd name="connsiteY10" fmla="*/ 246560 h 621293"/>
              <a:gd name="connsiteX11" fmla="*/ 137781 w 594280"/>
              <a:gd name="connsiteY11" fmla="*/ 238637 h 621293"/>
              <a:gd name="connsiteX12" fmla="*/ 156893 w 594280"/>
              <a:gd name="connsiteY12" fmla="*/ 246560 h 621293"/>
              <a:gd name="connsiteX13" fmla="*/ 188714 w 594280"/>
              <a:gd name="connsiteY13" fmla="*/ 278381 h 621293"/>
              <a:gd name="connsiteX14" fmla="*/ 226910 w 594280"/>
              <a:gd name="connsiteY14" fmla="*/ 278381 h 621293"/>
              <a:gd name="connsiteX15" fmla="*/ 302546 w 594280"/>
              <a:gd name="connsiteY15" fmla="*/ 202746 h 621293"/>
              <a:gd name="connsiteX16" fmla="*/ 340742 w 594280"/>
              <a:gd name="connsiteY16" fmla="*/ 202746 h 621293"/>
              <a:gd name="connsiteX17" fmla="*/ 398846 w 594280"/>
              <a:gd name="connsiteY17" fmla="*/ 260850 h 621293"/>
              <a:gd name="connsiteX18" fmla="*/ 437042 w 594280"/>
              <a:gd name="connsiteY18" fmla="*/ 260850 h 621293"/>
              <a:gd name="connsiteX19" fmla="*/ 540366 w 594280"/>
              <a:gd name="connsiteY19" fmla="*/ 157418 h 621293"/>
              <a:gd name="connsiteX20" fmla="*/ 459436 w 594280"/>
              <a:gd name="connsiteY20" fmla="*/ 351505 h 621293"/>
              <a:gd name="connsiteX21" fmla="*/ 540474 w 594280"/>
              <a:gd name="connsiteY21" fmla="*/ 351505 h 621293"/>
              <a:gd name="connsiteX22" fmla="*/ 540474 w 594280"/>
              <a:gd name="connsiteY22" fmla="*/ 405530 h 621293"/>
              <a:gd name="connsiteX23" fmla="*/ 405410 w 594280"/>
              <a:gd name="connsiteY23" fmla="*/ 405530 h 621293"/>
              <a:gd name="connsiteX24" fmla="*/ 297359 w 594280"/>
              <a:gd name="connsiteY24" fmla="*/ 339 h 621293"/>
              <a:gd name="connsiteX25" fmla="*/ 297359 w 594280"/>
              <a:gd name="connsiteY25" fmla="*/ 54364 h 621293"/>
              <a:gd name="connsiteX26" fmla="*/ 297359 w 594280"/>
              <a:gd name="connsiteY26" fmla="*/ 486568 h 621293"/>
              <a:gd name="connsiteX27" fmla="*/ 297359 w 594280"/>
              <a:gd name="connsiteY27" fmla="*/ 554100 h 621293"/>
              <a:gd name="connsiteX28" fmla="*/ 297359 w 594280"/>
              <a:gd name="connsiteY28" fmla="*/ 554100 h 621293"/>
              <a:gd name="connsiteX29" fmla="*/ 202815 w 594280"/>
              <a:gd name="connsiteY29" fmla="*/ 621632 h 621293"/>
              <a:gd name="connsiteX30" fmla="*/ 297359 w 594280"/>
              <a:gd name="connsiteY30" fmla="*/ 554100 h 621293"/>
              <a:gd name="connsiteX31" fmla="*/ 391904 w 594280"/>
              <a:gd name="connsiteY31" fmla="*/ 621632 h 62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94280" h="621293">
                <a:moveTo>
                  <a:pt x="27232" y="54364"/>
                </a:moveTo>
                <a:lnTo>
                  <a:pt x="567487" y="54364"/>
                </a:lnTo>
                <a:cubicBezTo>
                  <a:pt x="567487" y="54364"/>
                  <a:pt x="594499" y="54364"/>
                  <a:pt x="594499" y="81377"/>
                </a:cubicBezTo>
                <a:lnTo>
                  <a:pt x="594499" y="459556"/>
                </a:lnTo>
                <a:cubicBezTo>
                  <a:pt x="594499" y="459556"/>
                  <a:pt x="594499" y="486568"/>
                  <a:pt x="567487" y="486568"/>
                </a:cubicBezTo>
                <a:lnTo>
                  <a:pt x="27232" y="486568"/>
                </a:lnTo>
                <a:cubicBezTo>
                  <a:pt x="27232" y="486568"/>
                  <a:pt x="219" y="486568"/>
                  <a:pt x="219" y="459556"/>
                </a:cubicBezTo>
                <a:lnTo>
                  <a:pt x="219" y="81377"/>
                </a:lnTo>
                <a:cubicBezTo>
                  <a:pt x="219" y="81377"/>
                  <a:pt x="219" y="54364"/>
                  <a:pt x="27232" y="54364"/>
                </a:cubicBezTo>
                <a:moveTo>
                  <a:pt x="67643" y="297479"/>
                </a:moveTo>
                <a:lnTo>
                  <a:pt x="118670" y="246560"/>
                </a:lnTo>
                <a:cubicBezTo>
                  <a:pt x="123736" y="241487"/>
                  <a:pt x="130612" y="238637"/>
                  <a:pt x="137781" y="238637"/>
                </a:cubicBezTo>
                <a:cubicBezTo>
                  <a:pt x="144951" y="238637"/>
                  <a:pt x="151827" y="241487"/>
                  <a:pt x="156893" y="246560"/>
                </a:cubicBezTo>
                <a:lnTo>
                  <a:pt x="188714" y="278381"/>
                </a:lnTo>
                <a:cubicBezTo>
                  <a:pt x="199262" y="288927"/>
                  <a:pt x="216361" y="288927"/>
                  <a:pt x="226910" y="278381"/>
                </a:cubicBezTo>
                <a:lnTo>
                  <a:pt x="302546" y="202746"/>
                </a:lnTo>
                <a:cubicBezTo>
                  <a:pt x="313094" y="192200"/>
                  <a:pt x="330193" y="192200"/>
                  <a:pt x="340742" y="202746"/>
                </a:cubicBezTo>
                <a:lnTo>
                  <a:pt x="398846" y="260850"/>
                </a:lnTo>
                <a:cubicBezTo>
                  <a:pt x="409395" y="271396"/>
                  <a:pt x="426494" y="271396"/>
                  <a:pt x="437042" y="260850"/>
                </a:cubicBezTo>
                <a:lnTo>
                  <a:pt x="540366" y="157418"/>
                </a:lnTo>
                <a:moveTo>
                  <a:pt x="459436" y="351505"/>
                </a:moveTo>
                <a:lnTo>
                  <a:pt x="540474" y="351505"/>
                </a:lnTo>
                <a:moveTo>
                  <a:pt x="540474" y="405530"/>
                </a:moveTo>
                <a:lnTo>
                  <a:pt x="405410" y="405530"/>
                </a:lnTo>
                <a:moveTo>
                  <a:pt x="297359" y="339"/>
                </a:moveTo>
                <a:lnTo>
                  <a:pt x="297359" y="54364"/>
                </a:lnTo>
                <a:moveTo>
                  <a:pt x="297359" y="486568"/>
                </a:moveTo>
                <a:lnTo>
                  <a:pt x="297359" y="554100"/>
                </a:lnTo>
                <a:moveTo>
                  <a:pt x="297359" y="554100"/>
                </a:moveTo>
                <a:lnTo>
                  <a:pt x="202815" y="621632"/>
                </a:lnTo>
                <a:moveTo>
                  <a:pt x="297359" y="554100"/>
                </a:moveTo>
                <a:lnTo>
                  <a:pt x="391904" y="621632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" name="Free-form: Shape 33">
            <a:extLst>
              <a:ext uri="{FF2B5EF4-FFF2-40B4-BE49-F238E27FC236}">
                <a16:creationId xmlns:a16="http://schemas.microsoft.com/office/drawing/2014/main" id="{55276E3B-9762-D29B-E510-1BB16EB648EB}"/>
              </a:ext>
            </a:extLst>
          </p:cNvPr>
          <p:cNvSpPr/>
          <p:nvPr/>
        </p:nvSpPr>
        <p:spPr>
          <a:xfrm>
            <a:off x="13905504" y="3239828"/>
            <a:ext cx="607786" cy="621293"/>
          </a:xfrm>
          <a:custGeom>
            <a:avLst/>
            <a:gdLst>
              <a:gd name="connsiteX0" fmla="*/ 95052 w 607786"/>
              <a:gd name="connsiteY0" fmla="*/ 621632 h 621293"/>
              <a:gd name="connsiteX1" fmla="*/ 324660 w 607786"/>
              <a:gd name="connsiteY1" fmla="*/ 256960 h 621293"/>
              <a:gd name="connsiteX2" fmla="*/ 351673 w 607786"/>
              <a:gd name="connsiteY2" fmla="*/ 243613 h 621293"/>
              <a:gd name="connsiteX3" fmla="*/ 378685 w 607786"/>
              <a:gd name="connsiteY3" fmla="*/ 256960 h 621293"/>
              <a:gd name="connsiteX4" fmla="*/ 608294 w 607786"/>
              <a:gd name="connsiteY4" fmla="*/ 621632 h 621293"/>
              <a:gd name="connsiteX5" fmla="*/ 95052 w 607786"/>
              <a:gd name="connsiteY5" fmla="*/ 621632 h 621293"/>
              <a:gd name="connsiteX6" fmla="*/ 507 w 607786"/>
              <a:gd name="connsiteY6" fmla="*/ 621632 h 621293"/>
              <a:gd name="connsiteX7" fmla="*/ 95052 w 607786"/>
              <a:gd name="connsiteY7" fmla="*/ 473062 h 621293"/>
              <a:gd name="connsiteX8" fmla="*/ 122064 w 607786"/>
              <a:gd name="connsiteY8" fmla="*/ 459556 h 621293"/>
              <a:gd name="connsiteX9" fmla="*/ 149077 w 607786"/>
              <a:gd name="connsiteY9" fmla="*/ 473062 h 621293"/>
              <a:gd name="connsiteX10" fmla="*/ 166635 w 607786"/>
              <a:gd name="connsiteY10" fmla="*/ 508179 h 621293"/>
              <a:gd name="connsiteX11" fmla="*/ 215393 w 607786"/>
              <a:gd name="connsiteY11" fmla="*/ 430490 h 621293"/>
              <a:gd name="connsiteX12" fmla="*/ 278684 w 607786"/>
              <a:gd name="connsiteY12" fmla="*/ 484029 h 621293"/>
              <a:gd name="connsiteX13" fmla="*/ 315233 w 607786"/>
              <a:gd name="connsiteY13" fmla="*/ 482490 h 621293"/>
              <a:gd name="connsiteX14" fmla="*/ 332575 w 607786"/>
              <a:gd name="connsiteY14" fmla="*/ 465147 h 621293"/>
              <a:gd name="connsiteX15" fmla="*/ 370771 w 607786"/>
              <a:gd name="connsiteY15" fmla="*/ 465147 h 621293"/>
              <a:gd name="connsiteX16" fmla="*/ 388113 w 607786"/>
              <a:gd name="connsiteY16" fmla="*/ 482490 h 621293"/>
              <a:gd name="connsiteX17" fmla="*/ 424661 w 607786"/>
              <a:gd name="connsiteY17" fmla="*/ 484029 h 621293"/>
              <a:gd name="connsiteX18" fmla="*/ 486791 w 607786"/>
              <a:gd name="connsiteY18" fmla="*/ 431543 h 621293"/>
              <a:gd name="connsiteX19" fmla="*/ 351673 w 607786"/>
              <a:gd name="connsiteY19" fmla="*/ 243454 h 621293"/>
              <a:gd name="connsiteX20" fmla="*/ 351673 w 607786"/>
              <a:gd name="connsiteY20" fmla="*/ 339 h 621293"/>
              <a:gd name="connsiteX21" fmla="*/ 351673 w 607786"/>
              <a:gd name="connsiteY21" fmla="*/ 339 h 621293"/>
              <a:gd name="connsiteX22" fmla="*/ 539681 w 607786"/>
              <a:gd name="connsiteY22" fmla="*/ 339 h 621293"/>
              <a:gd name="connsiteX23" fmla="*/ 551837 w 607786"/>
              <a:gd name="connsiteY23" fmla="*/ 7998 h 621293"/>
              <a:gd name="connsiteX24" fmla="*/ 550216 w 607786"/>
              <a:gd name="connsiteY24" fmla="*/ 22273 h 621293"/>
              <a:gd name="connsiteX25" fmla="*/ 520502 w 607786"/>
              <a:gd name="connsiteY25" fmla="*/ 59443 h 621293"/>
              <a:gd name="connsiteX26" fmla="*/ 520502 w 607786"/>
              <a:gd name="connsiteY26" fmla="*/ 76299 h 621293"/>
              <a:gd name="connsiteX27" fmla="*/ 550216 w 607786"/>
              <a:gd name="connsiteY27" fmla="*/ 113468 h 621293"/>
              <a:gd name="connsiteX28" fmla="*/ 551837 w 607786"/>
              <a:gd name="connsiteY28" fmla="*/ 127743 h 621293"/>
              <a:gd name="connsiteX29" fmla="*/ 539681 w 607786"/>
              <a:gd name="connsiteY29" fmla="*/ 135403 h 621293"/>
              <a:gd name="connsiteX30" fmla="*/ 351673 w 607786"/>
              <a:gd name="connsiteY30" fmla="*/ 135403 h 62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7786" h="621293">
                <a:moveTo>
                  <a:pt x="95052" y="621632"/>
                </a:moveTo>
                <a:lnTo>
                  <a:pt x="324660" y="256960"/>
                </a:lnTo>
                <a:cubicBezTo>
                  <a:pt x="331094" y="248547"/>
                  <a:pt x="341081" y="243613"/>
                  <a:pt x="351673" y="243613"/>
                </a:cubicBezTo>
                <a:cubicBezTo>
                  <a:pt x="362264" y="243613"/>
                  <a:pt x="372251" y="248547"/>
                  <a:pt x="378685" y="256960"/>
                </a:cubicBezTo>
                <a:lnTo>
                  <a:pt x="608294" y="621632"/>
                </a:lnTo>
                <a:close/>
                <a:moveTo>
                  <a:pt x="95052" y="621632"/>
                </a:moveTo>
                <a:lnTo>
                  <a:pt x="507" y="621632"/>
                </a:lnTo>
                <a:lnTo>
                  <a:pt x="95052" y="473062"/>
                </a:lnTo>
                <a:cubicBezTo>
                  <a:pt x="101660" y="464842"/>
                  <a:pt x="111523" y="459911"/>
                  <a:pt x="122064" y="459556"/>
                </a:cubicBezTo>
                <a:cubicBezTo>
                  <a:pt x="132606" y="459911"/>
                  <a:pt x="142468" y="464842"/>
                  <a:pt x="149077" y="473062"/>
                </a:cubicBezTo>
                <a:lnTo>
                  <a:pt x="166635" y="508179"/>
                </a:lnTo>
                <a:moveTo>
                  <a:pt x="215393" y="430490"/>
                </a:moveTo>
                <a:lnTo>
                  <a:pt x="278684" y="484029"/>
                </a:lnTo>
                <a:cubicBezTo>
                  <a:pt x="289414" y="493097"/>
                  <a:pt x="305304" y="492429"/>
                  <a:pt x="315233" y="482490"/>
                </a:cubicBezTo>
                <a:lnTo>
                  <a:pt x="332575" y="465147"/>
                </a:lnTo>
                <a:cubicBezTo>
                  <a:pt x="343123" y="454602"/>
                  <a:pt x="360222" y="454602"/>
                  <a:pt x="370771" y="465147"/>
                </a:cubicBezTo>
                <a:lnTo>
                  <a:pt x="388113" y="482490"/>
                </a:lnTo>
                <a:cubicBezTo>
                  <a:pt x="398041" y="492429"/>
                  <a:pt x="413932" y="493097"/>
                  <a:pt x="424661" y="484029"/>
                </a:cubicBezTo>
                <a:lnTo>
                  <a:pt x="486791" y="431543"/>
                </a:lnTo>
                <a:moveTo>
                  <a:pt x="351673" y="243454"/>
                </a:moveTo>
                <a:lnTo>
                  <a:pt x="351673" y="339"/>
                </a:lnTo>
                <a:moveTo>
                  <a:pt x="351673" y="339"/>
                </a:moveTo>
                <a:lnTo>
                  <a:pt x="539681" y="339"/>
                </a:lnTo>
                <a:cubicBezTo>
                  <a:pt x="544868" y="346"/>
                  <a:pt x="549591" y="3323"/>
                  <a:pt x="551837" y="7998"/>
                </a:cubicBezTo>
                <a:cubicBezTo>
                  <a:pt x="554082" y="12673"/>
                  <a:pt x="553453" y="18220"/>
                  <a:pt x="550216" y="22273"/>
                </a:cubicBezTo>
                <a:lnTo>
                  <a:pt x="520502" y="59443"/>
                </a:lnTo>
                <a:cubicBezTo>
                  <a:pt x="516567" y="64373"/>
                  <a:pt x="516567" y="71369"/>
                  <a:pt x="520502" y="76299"/>
                </a:cubicBezTo>
                <a:lnTo>
                  <a:pt x="550216" y="113468"/>
                </a:lnTo>
                <a:cubicBezTo>
                  <a:pt x="553453" y="117522"/>
                  <a:pt x="554082" y="123069"/>
                  <a:pt x="551837" y="127743"/>
                </a:cubicBezTo>
                <a:cubicBezTo>
                  <a:pt x="549591" y="132419"/>
                  <a:pt x="544868" y="135396"/>
                  <a:pt x="539681" y="135403"/>
                </a:cubicBezTo>
                <a:lnTo>
                  <a:pt x="351673" y="135403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5" name="Free-form: Shape 34">
            <a:extLst>
              <a:ext uri="{FF2B5EF4-FFF2-40B4-BE49-F238E27FC236}">
                <a16:creationId xmlns:a16="http://schemas.microsoft.com/office/drawing/2014/main" id="{82A0D8BB-574A-CFBF-AE8C-11BADABBA4BA}"/>
              </a:ext>
            </a:extLst>
          </p:cNvPr>
          <p:cNvSpPr/>
          <p:nvPr/>
        </p:nvSpPr>
        <p:spPr>
          <a:xfrm>
            <a:off x="7377588" y="8043727"/>
            <a:ext cx="621218" cy="621296"/>
          </a:xfrm>
          <a:custGeom>
            <a:avLst/>
            <a:gdLst>
              <a:gd name="connsiteX0" fmla="*/ 27376 w 621218"/>
              <a:gd name="connsiteY0" fmla="*/ 572889 h 621296"/>
              <a:gd name="connsiteX1" fmla="*/ 43313 w 621218"/>
              <a:gd name="connsiteY1" fmla="*/ 580993 h 621296"/>
              <a:gd name="connsiteX2" fmla="*/ 220868 w 621218"/>
              <a:gd name="connsiteY2" fmla="*/ 620972 h 621296"/>
              <a:gd name="connsiteX3" fmla="*/ 284213 w 621218"/>
              <a:gd name="connsiteY3" fmla="*/ 564650 h 621296"/>
              <a:gd name="connsiteX4" fmla="*/ 284213 w 621218"/>
              <a:gd name="connsiteY4" fmla="*/ 564434 h 621296"/>
              <a:gd name="connsiteX5" fmla="*/ 309740 w 621218"/>
              <a:gd name="connsiteY5" fmla="*/ 479236 h 621296"/>
              <a:gd name="connsiteX6" fmla="*/ 309740 w 621218"/>
              <a:gd name="connsiteY6" fmla="*/ 479074 h 621296"/>
              <a:gd name="connsiteX7" fmla="*/ 305621 w 621218"/>
              <a:gd name="connsiteY7" fmla="*/ 455405 h 621296"/>
              <a:gd name="connsiteX8" fmla="*/ 284132 w 621218"/>
              <a:gd name="connsiteY8" fmla="*/ 444660 h 621296"/>
              <a:gd name="connsiteX9" fmla="*/ 218599 w 621218"/>
              <a:gd name="connsiteY9" fmla="*/ 444660 h 621296"/>
              <a:gd name="connsiteX10" fmla="*/ 197394 w 621218"/>
              <a:gd name="connsiteY10" fmla="*/ 434287 h 621296"/>
              <a:gd name="connsiteX11" fmla="*/ 192721 w 621218"/>
              <a:gd name="connsiteY11" fmla="*/ 411218 h 621296"/>
              <a:gd name="connsiteX12" fmla="*/ 204525 w 621218"/>
              <a:gd name="connsiteY12" fmla="*/ 366674 h 621296"/>
              <a:gd name="connsiteX13" fmla="*/ 200176 w 621218"/>
              <a:gd name="connsiteY13" fmla="*/ 346549 h 621296"/>
              <a:gd name="connsiteX14" fmla="*/ 181601 w 621218"/>
              <a:gd name="connsiteY14" fmla="*/ 338108 h 621296"/>
              <a:gd name="connsiteX15" fmla="*/ 163628 w 621218"/>
              <a:gd name="connsiteY15" fmla="*/ 347765 h 621296"/>
              <a:gd name="connsiteX16" fmla="*/ 98176 w 621218"/>
              <a:gd name="connsiteY16" fmla="*/ 440040 h 621296"/>
              <a:gd name="connsiteX17" fmla="*/ 76296 w 621218"/>
              <a:gd name="connsiteY17" fmla="*/ 451332 h 621296"/>
              <a:gd name="connsiteX18" fmla="*/ 27376 w 621218"/>
              <a:gd name="connsiteY18" fmla="*/ 451332 h 621296"/>
              <a:gd name="connsiteX19" fmla="*/ 363 w 621218"/>
              <a:gd name="connsiteY19" fmla="*/ 432639 h 621296"/>
              <a:gd name="connsiteX20" fmla="*/ 27376 w 621218"/>
              <a:gd name="connsiteY20" fmla="*/ 432639 h 621296"/>
              <a:gd name="connsiteX21" fmla="*/ 27376 w 621218"/>
              <a:gd name="connsiteY21" fmla="*/ 621728 h 621296"/>
              <a:gd name="connsiteX22" fmla="*/ 363 w 621218"/>
              <a:gd name="connsiteY22" fmla="*/ 621728 h 621296"/>
              <a:gd name="connsiteX23" fmla="*/ 101175 w 621218"/>
              <a:gd name="connsiteY23" fmla="*/ 435 h 621296"/>
              <a:gd name="connsiteX24" fmla="*/ 75945 w 621218"/>
              <a:gd name="connsiteY24" fmla="*/ 17831 h 621296"/>
              <a:gd name="connsiteX25" fmla="*/ 33265 w 621218"/>
              <a:gd name="connsiteY25" fmla="*/ 129880 h 621296"/>
              <a:gd name="connsiteX26" fmla="*/ 32778 w 621218"/>
              <a:gd name="connsiteY26" fmla="*/ 167293 h 621296"/>
              <a:gd name="connsiteX27" fmla="*/ 115425 w 621218"/>
              <a:gd name="connsiteY27" fmla="*/ 215385 h 621296"/>
              <a:gd name="connsiteX28" fmla="*/ 177026 w 621218"/>
              <a:gd name="connsiteY28" fmla="*/ 142252 h 621296"/>
              <a:gd name="connsiteX29" fmla="*/ 251311 w 621218"/>
              <a:gd name="connsiteY29" fmla="*/ 216537 h 621296"/>
              <a:gd name="connsiteX30" fmla="*/ 325597 w 621218"/>
              <a:gd name="connsiteY30" fmla="*/ 142252 h 621296"/>
              <a:gd name="connsiteX31" fmla="*/ 399882 w 621218"/>
              <a:gd name="connsiteY31" fmla="*/ 216537 h 621296"/>
              <a:gd name="connsiteX32" fmla="*/ 474167 w 621218"/>
              <a:gd name="connsiteY32" fmla="*/ 142252 h 621296"/>
              <a:gd name="connsiteX33" fmla="*/ 535768 w 621218"/>
              <a:gd name="connsiteY33" fmla="*/ 215385 h 621296"/>
              <a:gd name="connsiteX34" fmla="*/ 618415 w 621218"/>
              <a:gd name="connsiteY34" fmla="*/ 167293 h 621296"/>
              <a:gd name="connsiteX35" fmla="*/ 618036 w 621218"/>
              <a:gd name="connsiteY35" fmla="*/ 129880 h 621296"/>
              <a:gd name="connsiteX36" fmla="*/ 575356 w 621218"/>
              <a:gd name="connsiteY36" fmla="*/ 17831 h 621296"/>
              <a:gd name="connsiteX37" fmla="*/ 550180 w 621218"/>
              <a:gd name="connsiteY37" fmla="*/ 435 h 621296"/>
              <a:gd name="connsiteX38" fmla="*/ 351529 w 621218"/>
              <a:gd name="connsiteY38" fmla="*/ 540690 h 621296"/>
              <a:gd name="connsiteX39" fmla="*/ 567631 w 621218"/>
              <a:gd name="connsiteY39" fmla="*/ 540690 h 621296"/>
              <a:gd name="connsiteX40" fmla="*/ 567631 w 621218"/>
              <a:gd name="connsiteY40" fmla="*/ 214052 h 621296"/>
              <a:gd name="connsiteX41" fmla="*/ 378541 w 621218"/>
              <a:gd name="connsiteY41" fmla="*/ 540690 h 621296"/>
              <a:gd name="connsiteX42" fmla="*/ 378541 w 621218"/>
              <a:gd name="connsiteY42" fmla="*/ 324588 h 621296"/>
              <a:gd name="connsiteX43" fmla="*/ 405554 w 621218"/>
              <a:gd name="connsiteY43" fmla="*/ 297575 h 621296"/>
              <a:gd name="connsiteX44" fmla="*/ 486592 w 621218"/>
              <a:gd name="connsiteY44" fmla="*/ 297575 h 621296"/>
              <a:gd name="connsiteX45" fmla="*/ 513605 w 621218"/>
              <a:gd name="connsiteY45" fmla="*/ 324588 h 621296"/>
              <a:gd name="connsiteX46" fmla="*/ 513605 w 621218"/>
              <a:gd name="connsiteY46" fmla="*/ 540690 h 621296"/>
              <a:gd name="connsiteX47" fmla="*/ 81401 w 621218"/>
              <a:gd name="connsiteY47" fmla="*/ 311082 h 621296"/>
              <a:gd name="connsiteX48" fmla="*/ 81401 w 621218"/>
              <a:gd name="connsiteY48" fmla="*/ 213403 h 62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21218" h="621296">
                <a:moveTo>
                  <a:pt x="27376" y="572889"/>
                </a:moveTo>
                <a:cubicBezTo>
                  <a:pt x="32670" y="575608"/>
                  <a:pt x="37982" y="578309"/>
                  <a:pt x="43313" y="580993"/>
                </a:cubicBezTo>
                <a:cubicBezTo>
                  <a:pt x="141559" y="630642"/>
                  <a:pt x="136750" y="620972"/>
                  <a:pt x="220868" y="620972"/>
                </a:cubicBezTo>
                <a:cubicBezTo>
                  <a:pt x="255985" y="620972"/>
                  <a:pt x="273840" y="598119"/>
                  <a:pt x="284213" y="564650"/>
                </a:cubicBezTo>
                <a:lnTo>
                  <a:pt x="284213" y="564434"/>
                </a:lnTo>
                <a:lnTo>
                  <a:pt x="309740" y="479236"/>
                </a:lnTo>
                <a:lnTo>
                  <a:pt x="309740" y="479074"/>
                </a:lnTo>
                <a:cubicBezTo>
                  <a:pt x="312201" y="470977"/>
                  <a:pt x="310672" y="462194"/>
                  <a:pt x="305621" y="455405"/>
                </a:cubicBezTo>
                <a:cubicBezTo>
                  <a:pt x="300568" y="448616"/>
                  <a:pt x="292594" y="444629"/>
                  <a:pt x="284132" y="444660"/>
                </a:cubicBezTo>
                <a:lnTo>
                  <a:pt x="218599" y="444660"/>
                </a:lnTo>
                <a:cubicBezTo>
                  <a:pt x="210314" y="444637"/>
                  <a:pt x="202498" y="440813"/>
                  <a:pt x="197394" y="434287"/>
                </a:cubicBezTo>
                <a:cubicBezTo>
                  <a:pt x="192320" y="427748"/>
                  <a:pt x="190591" y="419215"/>
                  <a:pt x="192721" y="411218"/>
                </a:cubicBezTo>
                <a:lnTo>
                  <a:pt x="204525" y="366674"/>
                </a:lnTo>
                <a:cubicBezTo>
                  <a:pt x="206387" y="359656"/>
                  <a:pt x="204770" y="352172"/>
                  <a:pt x="200176" y="346549"/>
                </a:cubicBezTo>
                <a:cubicBezTo>
                  <a:pt x="195641" y="340991"/>
                  <a:pt x="188772" y="337869"/>
                  <a:pt x="181601" y="338108"/>
                </a:cubicBezTo>
                <a:cubicBezTo>
                  <a:pt x="174432" y="338346"/>
                  <a:pt x="167784" y="341918"/>
                  <a:pt x="163628" y="347765"/>
                </a:cubicBezTo>
                <a:lnTo>
                  <a:pt x="98176" y="440040"/>
                </a:lnTo>
                <a:cubicBezTo>
                  <a:pt x="93140" y="447123"/>
                  <a:pt x="84987" y="451330"/>
                  <a:pt x="76296" y="451332"/>
                </a:cubicBezTo>
                <a:lnTo>
                  <a:pt x="27376" y="451332"/>
                </a:lnTo>
                <a:moveTo>
                  <a:pt x="363" y="432639"/>
                </a:moveTo>
                <a:lnTo>
                  <a:pt x="27376" y="432639"/>
                </a:lnTo>
                <a:lnTo>
                  <a:pt x="27376" y="621728"/>
                </a:lnTo>
                <a:lnTo>
                  <a:pt x="363" y="621728"/>
                </a:lnTo>
                <a:moveTo>
                  <a:pt x="101175" y="435"/>
                </a:moveTo>
                <a:cubicBezTo>
                  <a:pt x="89971" y="440"/>
                  <a:pt x="79933" y="7361"/>
                  <a:pt x="75945" y="17831"/>
                </a:cubicBezTo>
                <a:lnTo>
                  <a:pt x="33265" y="129880"/>
                </a:lnTo>
                <a:cubicBezTo>
                  <a:pt x="28651" y="141895"/>
                  <a:pt x="28479" y="155163"/>
                  <a:pt x="32778" y="167293"/>
                </a:cubicBezTo>
                <a:cubicBezTo>
                  <a:pt x="44985" y="201272"/>
                  <a:pt x="79851" y="221561"/>
                  <a:pt x="115425" y="215385"/>
                </a:cubicBezTo>
                <a:cubicBezTo>
                  <a:pt x="150998" y="209210"/>
                  <a:pt x="176986" y="178359"/>
                  <a:pt x="177026" y="142252"/>
                </a:cubicBezTo>
                <a:cubicBezTo>
                  <a:pt x="177026" y="183279"/>
                  <a:pt x="210284" y="216537"/>
                  <a:pt x="251311" y="216537"/>
                </a:cubicBezTo>
                <a:cubicBezTo>
                  <a:pt x="292338" y="216537"/>
                  <a:pt x="325597" y="183279"/>
                  <a:pt x="325597" y="142252"/>
                </a:cubicBezTo>
                <a:cubicBezTo>
                  <a:pt x="325597" y="183279"/>
                  <a:pt x="358855" y="216537"/>
                  <a:pt x="399882" y="216537"/>
                </a:cubicBezTo>
                <a:cubicBezTo>
                  <a:pt x="440908" y="216537"/>
                  <a:pt x="474167" y="183279"/>
                  <a:pt x="474167" y="142252"/>
                </a:cubicBezTo>
                <a:cubicBezTo>
                  <a:pt x="474207" y="178359"/>
                  <a:pt x="500195" y="209210"/>
                  <a:pt x="535768" y="215385"/>
                </a:cubicBezTo>
                <a:cubicBezTo>
                  <a:pt x="571342" y="221561"/>
                  <a:pt x="606208" y="201272"/>
                  <a:pt x="618415" y="167293"/>
                </a:cubicBezTo>
                <a:cubicBezTo>
                  <a:pt x="622764" y="155178"/>
                  <a:pt x="622629" y="141905"/>
                  <a:pt x="618036" y="129880"/>
                </a:cubicBezTo>
                <a:lnTo>
                  <a:pt x="575356" y="17831"/>
                </a:lnTo>
                <a:cubicBezTo>
                  <a:pt x="571375" y="7380"/>
                  <a:pt x="561365" y="463"/>
                  <a:pt x="550180" y="435"/>
                </a:cubicBezTo>
                <a:close/>
                <a:moveTo>
                  <a:pt x="351529" y="540690"/>
                </a:moveTo>
                <a:lnTo>
                  <a:pt x="567631" y="540690"/>
                </a:lnTo>
                <a:lnTo>
                  <a:pt x="567631" y="214052"/>
                </a:lnTo>
                <a:moveTo>
                  <a:pt x="378541" y="540690"/>
                </a:moveTo>
                <a:lnTo>
                  <a:pt x="378541" y="324588"/>
                </a:lnTo>
                <a:cubicBezTo>
                  <a:pt x="378541" y="309669"/>
                  <a:pt x="390635" y="297575"/>
                  <a:pt x="405554" y="297575"/>
                </a:cubicBezTo>
                <a:lnTo>
                  <a:pt x="486592" y="297575"/>
                </a:lnTo>
                <a:cubicBezTo>
                  <a:pt x="501512" y="297575"/>
                  <a:pt x="513605" y="309669"/>
                  <a:pt x="513605" y="324588"/>
                </a:cubicBezTo>
                <a:lnTo>
                  <a:pt x="513605" y="540690"/>
                </a:lnTo>
                <a:moveTo>
                  <a:pt x="81401" y="311082"/>
                </a:moveTo>
                <a:lnTo>
                  <a:pt x="81401" y="213403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0A11E04-96AA-3AA2-5372-4B6F8093464B}"/>
              </a:ext>
            </a:extLst>
          </p:cNvPr>
          <p:cNvSpPr/>
          <p:nvPr/>
        </p:nvSpPr>
        <p:spPr>
          <a:xfrm>
            <a:off x="180569" y="975641"/>
            <a:ext cx="11821885" cy="535865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endParaRPr lang="en-GB" sz="123400" dirty="0">
              <a:solidFill>
                <a:schemeClr val="tx1"/>
              </a:solidFill>
              <a:latin typeface="Daytona" panose="020B0604030500040204" pitchFamily="34" charset="0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536A6A-A8A6-4DCB-D2EE-6E341FEE12D4}"/>
              </a:ext>
            </a:extLst>
          </p:cNvPr>
          <p:cNvSpPr/>
          <p:nvPr/>
        </p:nvSpPr>
        <p:spPr>
          <a:xfrm>
            <a:off x="185057" y="169817"/>
            <a:ext cx="11821885" cy="780890"/>
          </a:xfrm>
          <a:prstGeom prst="rect">
            <a:avLst/>
          </a:prstGeom>
          <a:solidFill>
            <a:srgbClr val="FDD19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r>
              <a:rPr lang="en-GB" sz="2400" b="1" dirty="0">
                <a:solidFill>
                  <a:schemeClr val="tx1"/>
                </a:solidFill>
                <a:latin typeface="Daytona" panose="020B0604030500040204" pitchFamily="34" charset="0"/>
              </a:rPr>
              <a:t>Impact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FECF0CE0-5656-5366-C40D-46F585E5F03F}"/>
              </a:ext>
            </a:extLst>
          </p:cNvPr>
          <p:cNvSpPr/>
          <p:nvPr/>
        </p:nvSpPr>
        <p:spPr>
          <a:xfrm>
            <a:off x="185057" y="6263154"/>
            <a:ext cx="5910944" cy="404949"/>
          </a:xfrm>
          <a:prstGeom prst="rect">
            <a:avLst/>
          </a:prstGeom>
          <a:solidFill>
            <a:srgbClr val="84E29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85AF4348-D891-F582-1498-C18B4FF65697}"/>
              </a:ext>
            </a:extLst>
          </p:cNvPr>
          <p:cNvSpPr/>
          <p:nvPr/>
        </p:nvSpPr>
        <p:spPr>
          <a:xfrm>
            <a:off x="6095999" y="6263154"/>
            <a:ext cx="5910944" cy="404949"/>
          </a:xfrm>
          <a:prstGeom prst="rect">
            <a:avLst/>
          </a:prstGeom>
          <a:solidFill>
            <a:srgbClr val="96DCF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Daytona" panose="020B0604030500040204" pitchFamily="34" charset="0"/>
            </a:endParaRPr>
          </a:p>
        </p:txBody>
      </p:sp>
      <p:pic>
        <p:nvPicPr>
          <p:cNvPr id="40" name="Picture 2" descr="Logo and Brand Assets — Spotify">
            <a:extLst>
              <a:ext uri="{FF2B5EF4-FFF2-40B4-BE49-F238E27FC236}">
                <a16:creationId xmlns:a16="http://schemas.microsoft.com/office/drawing/2014/main" id="{F59AE78A-7B0A-E851-D0DD-FC62D262E9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4650" y="1995994"/>
            <a:ext cx="3221070" cy="3224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" name="Graphic 6">
            <a:extLst>
              <a:ext uri="{FF2B5EF4-FFF2-40B4-BE49-F238E27FC236}">
                <a16:creationId xmlns:a16="http://schemas.microsoft.com/office/drawing/2014/main" id="{A72A91AB-712F-0F38-FFEA-85D69BCC0675}"/>
              </a:ext>
            </a:extLst>
          </p:cNvPr>
          <p:cNvGrpSpPr/>
          <p:nvPr/>
        </p:nvGrpSpPr>
        <p:grpSpPr>
          <a:xfrm>
            <a:off x="4353824" y="4029014"/>
            <a:ext cx="6263644" cy="2164562"/>
            <a:chOff x="4269312" y="4308254"/>
            <a:chExt cx="6400626" cy="2211900"/>
          </a:xfrm>
          <a:solidFill>
            <a:srgbClr val="FFFF66"/>
          </a:solidFill>
        </p:grpSpPr>
        <p:sp>
          <p:nvSpPr>
            <p:cNvPr id="42" name="Free-form: Shape 41">
              <a:extLst>
                <a:ext uri="{FF2B5EF4-FFF2-40B4-BE49-F238E27FC236}">
                  <a16:creationId xmlns:a16="http://schemas.microsoft.com/office/drawing/2014/main" id="{D01DDEEB-F344-7375-FEFC-B3685F4EF9BC}"/>
                </a:ext>
              </a:extLst>
            </p:cNvPr>
            <p:cNvSpPr/>
            <p:nvPr/>
          </p:nvSpPr>
          <p:spPr>
            <a:xfrm>
              <a:off x="4269312" y="4308254"/>
              <a:ext cx="5732744" cy="2211900"/>
            </a:xfrm>
            <a:custGeom>
              <a:avLst/>
              <a:gdLst>
                <a:gd name="connsiteX0" fmla="*/ 5618436 w 5732744"/>
                <a:gd name="connsiteY0" fmla="*/ 1233965 h 2211900"/>
                <a:gd name="connsiteX1" fmla="*/ 2170553 w 5732744"/>
                <a:gd name="connsiteY1" fmla="*/ 1228464 h 2211900"/>
                <a:gd name="connsiteX2" fmla="*/ 816245 w 5732744"/>
                <a:gd name="connsiteY2" fmla="*/ 352 h 2211900"/>
                <a:gd name="connsiteX3" fmla="*/ 48306 w 5732744"/>
                <a:gd name="connsiteY3" fmla="*/ 352 h 2211900"/>
                <a:gd name="connsiteX4" fmla="*/ 271 w 5732744"/>
                <a:gd name="connsiteY4" fmla="*/ 150736 h 2211900"/>
                <a:gd name="connsiteX5" fmla="*/ 777902 w 5732744"/>
                <a:gd name="connsiteY5" fmla="*/ 150736 h 2211900"/>
                <a:gd name="connsiteX6" fmla="*/ 2204791 w 5732744"/>
                <a:gd name="connsiteY6" fmla="*/ 2212252 h 2211900"/>
                <a:gd name="connsiteX7" fmla="*/ 5733016 w 5732744"/>
                <a:gd name="connsiteY7" fmla="*/ 2212252 h 2211900"/>
                <a:gd name="connsiteX8" fmla="*/ 5628913 w 5732744"/>
                <a:gd name="connsiteY8" fmla="*/ 2114678 h 2211900"/>
                <a:gd name="connsiteX9" fmla="*/ 5567531 w 5732744"/>
                <a:gd name="connsiteY9" fmla="*/ 1928252 h 2211900"/>
                <a:gd name="connsiteX10" fmla="*/ 5574900 w 5732744"/>
                <a:gd name="connsiteY10" fmla="*/ 1837620 h 2211900"/>
                <a:gd name="connsiteX11" fmla="*/ 5618436 w 5732744"/>
                <a:gd name="connsiteY11" fmla="*/ 1233965 h 22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32744" h="2211900">
                  <a:moveTo>
                    <a:pt x="5618436" y="1233965"/>
                  </a:moveTo>
                  <a:lnTo>
                    <a:pt x="2170553" y="1228464"/>
                  </a:lnTo>
                  <a:lnTo>
                    <a:pt x="816245" y="352"/>
                  </a:lnTo>
                  <a:lnTo>
                    <a:pt x="48306" y="352"/>
                  </a:lnTo>
                  <a:cubicBezTo>
                    <a:pt x="34880" y="51597"/>
                    <a:pt x="18817" y="101777"/>
                    <a:pt x="271" y="150736"/>
                  </a:cubicBezTo>
                  <a:lnTo>
                    <a:pt x="777902" y="150736"/>
                  </a:lnTo>
                  <a:lnTo>
                    <a:pt x="2204791" y="2212252"/>
                  </a:lnTo>
                  <a:lnTo>
                    <a:pt x="5733016" y="2212252"/>
                  </a:lnTo>
                  <a:cubicBezTo>
                    <a:pt x="5692062" y="2185847"/>
                    <a:pt x="5657035" y="2153440"/>
                    <a:pt x="5628913" y="2114678"/>
                  </a:cubicBezTo>
                  <a:cubicBezTo>
                    <a:pt x="5588861" y="2059499"/>
                    <a:pt x="5571980" y="1996714"/>
                    <a:pt x="5567531" y="1928252"/>
                  </a:cubicBezTo>
                  <a:lnTo>
                    <a:pt x="5574900" y="1837620"/>
                  </a:lnTo>
                  <a:lnTo>
                    <a:pt x="5618436" y="1233965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43" name="Free-form: Shape 42">
              <a:extLst>
                <a:ext uri="{FF2B5EF4-FFF2-40B4-BE49-F238E27FC236}">
                  <a16:creationId xmlns:a16="http://schemas.microsoft.com/office/drawing/2014/main" id="{6CA9B267-0598-2F33-C358-78B7BC12BAA5}"/>
                </a:ext>
              </a:extLst>
            </p:cNvPr>
            <p:cNvSpPr/>
            <p:nvPr/>
          </p:nvSpPr>
          <p:spPr>
            <a:xfrm>
              <a:off x="9911751" y="5542657"/>
              <a:ext cx="758186" cy="977497"/>
            </a:xfrm>
            <a:custGeom>
              <a:avLst/>
              <a:gdLst>
                <a:gd name="connsiteX0" fmla="*/ 371231 w 758186"/>
                <a:gd name="connsiteY0" fmla="*/ 977849 h 977497"/>
                <a:gd name="connsiteX1" fmla="*/ 177286 w 758186"/>
                <a:gd name="connsiteY1" fmla="*/ 939914 h 977497"/>
                <a:gd name="connsiteX2" fmla="*/ 53595 w 758186"/>
                <a:gd name="connsiteY2" fmla="*/ 836112 h 977497"/>
                <a:gd name="connsiteX3" fmla="*/ 936 w 758186"/>
                <a:gd name="connsiteY3" fmla="*/ 689061 h 977497"/>
                <a:gd name="connsiteX4" fmla="*/ 271 w 758186"/>
                <a:gd name="connsiteY4" fmla="*/ 678409 h 977497"/>
                <a:gd name="connsiteX5" fmla="*/ 216611 w 758186"/>
                <a:gd name="connsiteY5" fmla="*/ 678409 h 977497"/>
                <a:gd name="connsiteX6" fmla="*/ 217940 w 758186"/>
                <a:gd name="connsiteY6" fmla="*/ 683071 h 977497"/>
                <a:gd name="connsiteX7" fmla="*/ 246601 w 758186"/>
                <a:gd name="connsiteY7" fmla="*/ 736971 h 977497"/>
                <a:gd name="connsiteX8" fmla="*/ 299260 w 758186"/>
                <a:gd name="connsiteY8" fmla="*/ 775557 h 977497"/>
                <a:gd name="connsiteX9" fmla="*/ 371231 w 758186"/>
                <a:gd name="connsiteY9" fmla="*/ 789530 h 977497"/>
                <a:gd name="connsiteX10" fmla="*/ 452552 w 758186"/>
                <a:gd name="connsiteY10" fmla="*/ 770908 h 977497"/>
                <a:gd name="connsiteX11" fmla="*/ 507868 w 758186"/>
                <a:gd name="connsiteY11" fmla="*/ 717671 h 977497"/>
                <a:gd name="connsiteX12" fmla="*/ 527857 w 758186"/>
                <a:gd name="connsiteY12" fmla="*/ 639823 h 977497"/>
                <a:gd name="connsiteX13" fmla="*/ 527857 w 758186"/>
                <a:gd name="connsiteY13" fmla="*/ 638482 h 977497"/>
                <a:gd name="connsiteX14" fmla="*/ 507868 w 758186"/>
                <a:gd name="connsiteY14" fmla="*/ 561297 h 977497"/>
                <a:gd name="connsiteX15" fmla="*/ 452552 w 758186"/>
                <a:gd name="connsiteY15" fmla="*/ 508725 h 977497"/>
                <a:gd name="connsiteX16" fmla="*/ 371231 w 758186"/>
                <a:gd name="connsiteY16" fmla="*/ 490103 h 977497"/>
                <a:gd name="connsiteX17" fmla="*/ 315251 w 758186"/>
                <a:gd name="connsiteY17" fmla="*/ 498750 h 977497"/>
                <a:gd name="connsiteX18" fmla="*/ 268594 w 758186"/>
                <a:gd name="connsiteY18" fmla="*/ 521370 h 977497"/>
                <a:gd name="connsiteX19" fmla="*/ 241274 w 758186"/>
                <a:gd name="connsiteY19" fmla="*/ 545331 h 977497"/>
                <a:gd name="connsiteX20" fmla="*/ 221937 w 758186"/>
                <a:gd name="connsiteY20" fmla="*/ 573278 h 977497"/>
                <a:gd name="connsiteX21" fmla="*/ 10009 w 758186"/>
                <a:gd name="connsiteY21" fmla="*/ 573278 h 977497"/>
                <a:gd name="connsiteX22" fmla="*/ 51327 w 758186"/>
                <a:gd name="connsiteY22" fmla="*/ 352 h 977497"/>
                <a:gd name="connsiteX23" fmla="*/ 698480 w 758186"/>
                <a:gd name="connsiteY23" fmla="*/ 352 h 977497"/>
                <a:gd name="connsiteX24" fmla="*/ 698480 w 758186"/>
                <a:gd name="connsiteY24" fmla="*/ 188670 h 977497"/>
                <a:gd name="connsiteX25" fmla="*/ 243944 w 758186"/>
                <a:gd name="connsiteY25" fmla="*/ 188670 h 977497"/>
                <a:gd name="connsiteX26" fmla="*/ 225271 w 758186"/>
                <a:gd name="connsiteY26" fmla="*/ 430876 h 977497"/>
                <a:gd name="connsiteX27" fmla="*/ 229945 w 758186"/>
                <a:gd name="connsiteY27" fmla="*/ 430876 h 977497"/>
                <a:gd name="connsiteX28" fmla="*/ 313922 w 758186"/>
                <a:gd name="connsiteY28" fmla="*/ 353692 h 977497"/>
                <a:gd name="connsiteX29" fmla="*/ 445884 w 758186"/>
                <a:gd name="connsiteY29" fmla="*/ 324404 h 977497"/>
                <a:gd name="connsiteX30" fmla="*/ 607172 w 758186"/>
                <a:gd name="connsiteY30" fmla="*/ 364331 h 977497"/>
                <a:gd name="connsiteX31" fmla="*/ 717804 w 758186"/>
                <a:gd name="connsiteY31" fmla="*/ 474124 h 977497"/>
                <a:gd name="connsiteX32" fmla="*/ 758458 w 758186"/>
                <a:gd name="connsiteY32" fmla="*/ 633832 h 977497"/>
                <a:gd name="connsiteX33" fmla="*/ 758458 w 758186"/>
                <a:gd name="connsiteY33" fmla="*/ 635161 h 977497"/>
                <a:gd name="connsiteX34" fmla="*/ 709809 w 758186"/>
                <a:gd name="connsiteY34" fmla="*/ 814820 h 977497"/>
                <a:gd name="connsiteX35" fmla="*/ 573849 w 758186"/>
                <a:gd name="connsiteY35" fmla="*/ 935265 h 977497"/>
                <a:gd name="connsiteX36" fmla="*/ 371231 w 758186"/>
                <a:gd name="connsiteY36" fmla="*/ 97784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8186" h="977497">
                  <a:moveTo>
                    <a:pt x="371231" y="977849"/>
                  </a:moveTo>
                  <a:cubicBezTo>
                    <a:pt x="297029" y="977849"/>
                    <a:pt x="232389" y="965204"/>
                    <a:pt x="177286" y="939914"/>
                  </a:cubicBezTo>
                  <a:cubicBezTo>
                    <a:pt x="122195" y="914186"/>
                    <a:pt x="85138" y="879585"/>
                    <a:pt x="53595" y="836112"/>
                  </a:cubicBezTo>
                  <a:cubicBezTo>
                    <a:pt x="22039" y="792638"/>
                    <a:pt x="4495" y="743625"/>
                    <a:pt x="936" y="689061"/>
                  </a:cubicBezTo>
                  <a:lnTo>
                    <a:pt x="271" y="678409"/>
                  </a:lnTo>
                  <a:lnTo>
                    <a:pt x="216611" y="678409"/>
                  </a:lnTo>
                  <a:lnTo>
                    <a:pt x="217940" y="683071"/>
                  </a:lnTo>
                  <a:cubicBezTo>
                    <a:pt x="223278" y="703034"/>
                    <a:pt x="232828" y="720992"/>
                    <a:pt x="246601" y="736971"/>
                  </a:cubicBezTo>
                  <a:cubicBezTo>
                    <a:pt x="260824" y="752937"/>
                    <a:pt x="278369" y="765807"/>
                    <a:pt x="299260" y="775557"/>
                  </a:cubicBezTo>
                  <a:cubicBezTo>
                    <a:pt x="320577" y="784881"/>
                    <a:pt x="344576" y="789530"/>
                    <a:pt x="371231" y="789530"/>
                  </a:cubicBezTo>
                  <a:cubicBezTo>
                    <a:pt x="401897" y="789530"/>
                    <a:pt x="428991" y="783327"/>
                    <a:pt x="452552" y="770908"/>
                  </a:cubicBezTo>
                  <a:cubicBezTo>
                    <a:pt x="476099" y="758037"/>
                    <a:pt x="494534" y="740292"/>
                    <a:pt x="507868" y="717671"/>
                  </a:cubicBezTo>
                  <a:cubicBezTo>
                    <a:pt x="521189" y="695051"/>
                    <a:pt x="527857" y="669098"/>
                    <a:pt x="527857" y="639823"/>
                  </a:cubicBezTo>
                  <a:lnTo>
                    <a:pt x="527857" y="638482"/>
                  </a:lnTo>
                  <a:cubicBezTo>
                    <a:pt x="527857" y="609207"/>
                    <a:pt x="521189" y="583479"/>
                    <a:pt x="507868" y="561297"/>
                  </a:cubicBezTo>
                  <a:cubicBezTo>
                    <a:pt x="494534" y="538677"/>
                    <a:pt x="476099" y="521145"/>
                    <a:pt x="452552" y="508725"/>
                  </a:cubicBezTo>
                  <a:cubicBezTo>
                    <a:pt x="428991" y="496306"/>
                    <a:pt x="401897" y="490103"/>
                    <a:pt x="371231" y="490103"/>
                  </a:cubicBezTo>
                  <a:cubicBezTo>
                    <a:pt x="351243" y="490103"/>
                    <a:pt x="332583" y="492985"/>
                    <a:pt x="315251" y="498750"/>
                  </a:cubicBezTo>
                  <a:cubicBezTo>
                    <a:pt x="297919" y="504076"/>
                    <a:pt x="282367" y="511608"/>
                    <a:pt x="268594" y="521370"/>
                  </a:cubicBezTo>
                  <a:cubicBezTo>
                    <a:pt x="258381" y="528476"/>
                    <a:pt x="249270" y="536459"/>
                    <a:pt x="241274" y="545331"/>
                  </a:cubicBezTo>
                  <a:cubicBezTo>
                    <a:pt x="233718" y="554204"/>
                    <a:pt x="227276" y="563515"/>
                    <a:pt x="221937" y="573278"/>
                  </a:cubicBezTo>
                  <a:lnTo>
                    <a:pt x="10009" y="573278"/>
                  </a:lnTo>
                  <a:lnTo>
                    <a:pt x="51327" y="352"/>
                  </a:lnTo>
                  <a:lnTo>
                    <a:pt x="698480" y="352"/>
                  </a:lnTo>
                  <a:lnTo>
                    <a:pt x="698480" y="188670"/>
                  </a:lnTo>
                  <a:lnTo>
                    <a:pt x="243944" y="188670"/>
                  </a:lnTo>
                  <a:lnTo>
                    <a:pt x="225271" y="430876"/>
                  </a:lnTo>
                  <a:lnTo>
                    <a:pt x="229945" y="430876"/>
                  </a:lnTo>
                  <a:cubicBezTo>
                    <a:pt x="248606" y="398494"/>
                    <a:pt x="276589" y="372765"/>
                    <a:pt x="313922" y="353692"/>
                  </a:cubicBezTo>
                  <a:cubicBezTo>
                    <a:pt x="351681" y="334167"/>
                    <a:pt x="395669" y="324404"/>
                    <a:pt x="445884" y="324404"/>
                  </a:cubicBezTo>
                  <a:cubicBezTo>
                    <a:pt x="506753" y="324404"/>
                    <a:pt x="560515" y="337713"/>
                    <a:pt x="607172" y="364331"/>
                  </a:cubicBezTo>
                  <a:cubicBezTo>
                    <a:pt x="654267" y="390949"/>
                    <a:pt x="691148" y="427555"/>
                    <a:pt x="717804" y="474124"/>
                  </a:cubicBezTo>
                  <a:cubicBezTo>
                    <a:pt x="744911" y="520706"/>
                    <a:pt x="758458" y="573942"/>
                    <a:pt x="758458" y="633832"/>
                  </a:cubicBezTo>
                  <a:lnTo>
                    <a:pt x="758458" y="635161"/>
                  </a:lnTo>
                  <a:cubicBezTo>
                    <a:pt x="758458" y="703473"/>
                    <a:pt x="742242" y="763363"/>
                    <a:pt x="709809" y="814820"/>
                  </a:cubicBezTo>
                  <a:cubicBezTo>
                    <a:pt x="677376" y="866276"/>
                    <a:pt x="632048" y="906429"/>
                    <a:pt x="573849" y="935265"/>
                  </a:cubicBezTo>
                  <a:cubicBezTo>
                    <a:pt x="515638" y="963650"/>
                    <a:pt x="448103" y="977849"/>
                    <a:pt x="371231" y="977849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44" name="Graphic 6">
            <a:extLst>
              <a:ext uri="{FF2B5EF4-FFF2-40B4-BE49-F238E27FC236}">
                <a16:creationId xmlns:a16="http://schemas.microsoft.com/office/drawing/2014/main" id="{E91293F7-1720-461A-02D0-2C1161DEF415}"/>
              </a:ext>
            </a:extLst>
          </p:cNvPr>
          <p:cNvGrpSpPr/>
          <p:nvPr/>
        </p:nvGrpSpPr>
        <p:grpSpPr>
          <a:xfrm>
            <a:off x="4418087" y="3802134"/>
            <a:ext cx="6211645" cy="1361282"/>
            <a:chOff x="4334980" y="4076412"/>
            <a:chExt cx="6347490" cy="1391053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45" name="Free-form: Shape 44">
              <a:extLst>
                <a:ext uri="{FF2B5EF4-FFF2-40B4-BE49-F238E27FC236}">
                  <a16:creationId xmlns:a16="http://schemas.microsoft.com/office/drawing/2014/main" id="{55E6DAC5-D5DA-191F-AC44-93B95C38BD0E}"/>
                </a:ext>
              </a:extLst>
            </p:cNvPr>
            <p:cNvSpPr/>
            <p:nvPr/>
          </p:nvSpPr>
          <p:spPr>
            <a:xfrm>
              <a:off x="4334980" y="4076412"/>
              <a:ext cx="5938959" cy="1390878"/>
            </a:xfrm>
            <a:custGeom>
              <a:avLst/>
              <a:gdLst>
                <a:gd name="connsiteX0" fmla="*/ 5816072 w 5938959"/>
                <a:gd name="connsiteY0" fmla="*/ 413889 h 1390878"/>
                <a:gd name="connsiteX1" fmla="*/ 2113525 w 5938959"/>
                <a:gd name="connsiteY1" fmla="*/ 413889 h 1390878"/>
                <a:gd name="connsiteX2" fmla="*/ 831741 w 5938959"/>
                <a:gd name="connsiteY2" fmla="*/ 333 h 1390878"/>
                <a:gd name="connsiteX3" fmla="*/ 24219 w 5938959"/>
                <a:gd name="connsiteY3" fmla="*/ 333 h 1390878"/>
                <a:gd name="connsiteX4" fmla="*/ 276 w 5938959"/>
                <a:gd name="connsiteY4" fmla="*/ 156983 h 1390878"/>
                <a:gd name="connsiteX5" fmla="*/ 779594 w 5938959"/>
                <a:gd name="connsiteY5" fmla="*/ 156983 h 1390878"/>
                <a:gd name="connsiteX6" fmla="*/ 2133952 w 5938959"/>
                <a:gd name="connsiteY6" fmla="*/ 1385146 h 1390878"/>
                <a:gd name="connsiteX7" fmla="*/ 5939236 w 5938959"/>
                <a:gd name="connsiteY7" fmla="*/ 1391211 h 1390878"/>
                <a:gd name="connsiteX8" fmla="*/ 5939236 w 5938959"/>
                <a:gd name="connsiteY8" fmla="*/ 1299941 h 1390878"/>
                <a:gd name="connsiteX9" fmla="*/ 5457994 w 5938959"/>
                <a:gd name="connsiteY9" fmla="*/ 1299941 h 1390878"/>
                <a:gd name="connsiteX10" fmla="*/ 5457994 w 5938959"/>
                <a:gd name="connsiteY10" fmla="*/ 1001438 h 1390878"/>
                <a:gd name="connsiteX11" fmla="*/ 5468646 w 5938959"/>
                <a:gd name="connsiteY11" fmla="*/ 983617 h 1390878"/>
                <a:gd name="connsiteX12" fmla="*/ 5542736 w 5938959"/>
                <a:gd name="connsiteY12" fmla="*/ 861521 h 1390878"/>
                <a:gd name="connsiteX13" fmla="*/ 5542786 w 5938959"/>
                <a:gd name="connsiteY13" fmla="*/ 861422 h 1390878"/>
                <a:gd name="connsiteX14" fmla="*/ 5542849 w 5938959"/>
                <a:gd name="connsiteY14" fmla="*/ 861324 h 1390878"/>
                <a:gd name="connsiteX15" fmla="*/ 5617452 w 5938959"/>
                <a:gd name="connsiteY15" fmla="*/ 739906 h 1390878"/>
                <a:gd name="connsiteX16" fmla="*/ 5691704 w 5938959"/>
                <a:gd name="connsiteY16" fmla="*/ 617973 h 1390878"/>
                <a:gd name="connsiteX17" fmla="*/ 5766044 w 5938959"/>
                <a:gd name="connsiteY17" fmla="*/ 496558 h 1390878"/>
                <a:gd name="connsiteX18" fmla="*/ 5816072 w 5938959"/>
                <a:gd name="connsiteY18" fmla="*/ 413889 h 139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38959" h="1390878">
                  <a:moveTo>
                    <a:pt x="5816072" y="413889"/>
                  </a:moveTo>
                  <a:lnTo>
                    <a:pt x="2113525" y="413889"/>
                  </a:lnTo>
                  <a:lnTo>
                    <a:pt x="831741" y="333"/>
                  </a:lnTo>
                  <a:lnTo>
                    <a:pt x="24219" y="333"/>
                  </a:lnTo>
                  <a:cubicBezTo>
                    <a:pt x="18949" y="53410"/>
                    <a:pt x="10920" y="105675"/>
                    <a:pt x="276" y="156983"/>
                  </a:cubicBezTo>
                  <a:lnTo>
                    <a:pt x="779594" y="156983"/>
                  </a:lnTo>
                  <a:lnTo>
                    <a:pt x="2133952" y="1385146"/>
                  </a:lnTo>
                  <a:lnTo>
                    <a:pt x="5939236" y="1391211"/>
                  </a:lnTo>
                  <a:lnTo>
                    <a:pt x="5939236" y="1299941"/>
                  </a:lnTo>
                  <a:lnTo>
                    <a:pt x="5457994" y="1299941"/>
                  </a:lnTo>
                  <a:lnTo>
                    <a:pt x="5457994" y="1001438"/>
                  </a:lnTo>
                  <a:lnTo>
                    <a:pt x="5468646" y="983617"/>
                  </a:lnTo>
                  <a:cubicBezTo>
                    <a:pt x="5493109" y="942692"/>
                    <a:pt x="5517809" y="901993"/>
                    <a:pt x="5542736" y="861521"/>
                  </a:cubicBezTo>
                  <a:lnTo>
                    <a:pt x="5542786" y="861422"/>
                  </a:lnTo>
                  <a:lnTo>
                    <a:pt x="5542849" y="861324"/>
                  </a:lnTo>
                  <a:cubicBezTo>
                    <a:pt x="5567937" y="820850"/>
                    <a:pt x="5592814" y="780377"/>
                    <a:pt x="5617452" y="739906"/>
                  </a:cubicBezTo>
                  <a:lnTo>
                    <a:pt x="5691704" y="617973"/>
                  </a:lnTo>
                  <a:cubicBezTo>
                    <a:pt x="5716479" y="577277"/>
                    <a:pt x="5741255" y="536805"/>
                    <a:pt x="5766044" y="496558"/>
                  </a:cubicBezTo>
                  <a:cubicBezTo>
                    <a:pt x="5782824" y="469002"/>
                    <a:pt x="5799492" y="441445"/>
                    <a:pt x="5816072" y="413889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46" name="Free-form: Shape 45">
              <a:extLst>
                <a:ext uri="{FF2B5EF4-FFF2-40B4-BE49-F238E27FC236}">
                  <a16:creationId xmlns:a16="http://schemas.microsoft.com/office/drawing/2014/main" id="{E21DB106-85E4-4E10-B8A9-CC51FE4E47D7}"/>
                </a:ext>
              </a:extLst>
            </p:cNvPr>
            <p:cNvSpPr/>
            <p:nvPr/>
          </p:nvSpPr>
          <p:spPr>
            <a:xfrm>
              <a:off x="9867889" y="4489968"/>
              <a:ext cx="814580" cy="977497"/>
            </a:xfrm>
            <a:custGeom>
              <a:avLst/>
              <a:gdLst>
                <a:gd name="connsiteX0" fmla="*/ 73852 w 814580"/>
                <a:gd name="connsiteY0" fmla="*/ 487388 h 977497"/>
                <a:gd name="connsiteX1" fmla="*/ 276 w 814580"/>
                <a:gd name="connsiteY1" fmla="*/ 608643 h 977497"/>
                <a:gd name="connsiteX2" fmla="*/ 276 w 814580"/>
                <a:gd name="connsiteY2" fmla="*/ 811192 h 977497"/>
                <a:gd name="connsiteX3" fmla="*/ 481518 w 814580"/>
                <a:gd name="connsiteY3" fmla="*/ 811192 h 977497"/>
                <a:gd name="connsiteX4" fmla="*/ 481518 w 814580"/>
                <a:gd name="connsiteY4" fmla="*/ 977830 h 977497"/>
                <a:gd name="connsiteX5" fmla="*/ 716406 w 814580"/>
                <a:gd name="connsiteY5" fmla="*/ 977830 h 977497"/>
                <a:gd name="connsiteX6" fmla="*/ 716406 w 814580"/>
                <a:gd name="connsiteY6" fmla="*/ 811192 h 977497"/>
                <a:gd name="connsiteX7" fmla="*/ 814857 w 814580"/>
                <a:gd name="connsiteY7" fmla="*/ 811192 h 977497"/>
                <a:gd name="connsiteX8" fmla="*/ 814857 w 814580"/>
                <a:gd name="connsiteY8" fmla="*/ 617451 h 977497"/>
                <a:gd name="connsiteX9" fmla="*/ 716406 w 814580"/>
                <a:gd name="connsiteY9" fmla="*/ 617451 h 977497"/>
                <a:gd name="connsiteX10" fmla="*/ 716406 w 814580"/>
                <a:gd name="connsiteY10" fmla="*/ 333 h 977497"/>
                <a:gd name="connsiteX11" fmla="*/ 370823 w 814580"/>
                <a:gd name="connsiteY11" fmla="*/ 333 h 977497"/>
                <a:gd name="connsiteX12" fmla="*/ 297260 w 814580"/>
                <a:gd name="connsiteY12" fmla="*/ 122266 h 977497"/>
                <a:gd name="connsiteX13" fmla="*/ 223008 w 814580"/>
                <a:gd name="connsiteY13" fmla="*/ 243522 h 977497"/>
                <a:gd name="connsiteX14" fmla="*/ 148768 w 814580"/>
                <a:gd name="connsiteY14" fmla="*/ 365455 h 977497"/>
                <a:gd name="connsiteX15" fmla="*/ 73852 w 814580"/>
                <a:gd name="connsiteY15" fmla="*/ 487388 h 977497"/>
                <a:gd name="connsiteX16" fmla="*/ 207481 w 814580"/>
                <a:gd name="connsiteY16" fmla="*/ 626257 h 977497"/>
                <a:gd name="connsiteX17" fmla="*/ 488261 w 814580"/>
                <a:gd name="connsiteY17" fmla="*/ 626257 h 977497"/>
                <a:gd name="connsiteX18" fmla="*/ 488261 w 814580"/>
                <a:gd name="connsiteY18" fmla="*/ 171718 h 977497"/>
                <a:gd name="connsiteX19" fmla="*/ 482859 w 814580"/>
                <a:gd name="connsiteY19" fmla="*/ 171718 h 977497"/>
                <a:gd name="connsiteX20" fmla="*/ 427518 w 814580"/>
                <a:gd name="connsiteY20" fmla="*/ 261136 h 977497"/>
                <a:gd name="connsiteX21" fmla="*/ 372853 w 814580"/>
                <a:gd name="connsiteY21" fmla="*/ 350553 h 977497"/>
                <a:gd name="connsiteX22" fmla="*/ 317499 w 814580"/>
                <a:gd name="connsiteY22" fmla="*/ 440648 h 977497"/>
                <a:gd name="connsiteX23" fmla="*/ 262158 w 814580"/>
                <a:gd name="connsiteY23" fmla="*/ 530066 h 977497"/>
                <a:gd name="connsiteX24" fmla="*/ 207481 w 814580"/>
                <a:gd name="connsiteY24" fmla="*/ 619484 h 977497"/>
                <a:gd name="connsiteX25" fmla="*/ 207481 w 814580"/>
                <a:gd name="connsiteY25" fmla="*/ 626257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4580" h="977497">
                  <a:moveTo>
                    <a:pt x="73852" y="487388"/>
                  </a:moveTo>
                  <a:cubicBezTo>
                    <a:pt x="49101" y="527581"/>
                    <a:pt x="24576" y="567999"/>
                    <a:pt x="276" y="608643"/>
                  </a:cubicBezTo>
                  <a:lnTo>
                    <a:pt x="276" y="811192"/>
                  </a:lnTo>
                  <a:lnTo>
                    <a:pt x="481518" y="811192"/>
                  </a:lnTo>
                  <a:lnTo>
                    <a:pt x="481518" y="977830"/>
                  </a:lnTo>
                  <a:lnTo>
                    <a:pt x="716406" y="977830"/>
                  </a:lnTo>
                  <a:lnTo>
                    <a:pt x="716406" y="811192"/>
                  </a:lnTo>
                  <a:lnTo>
                    <a:pt x="814857" y="811192"/>
                  </a:lnTo>
                  <a:lnTo>
                    <a:pt x="814857" y="617451"/>
                  </a:lnTo>
                  <a:lnTo>
                    <a:pt x="716406" y="617451"/>
                  </a:lnTo>
                  <a:lnTo>
                    <a:pt x="716406" y="333"/>
                  </a:lnTo>
                  <a:lnTo>
                    <a:pt x="370823" y="333"/>
                  </a:lnTo>
                  <a:cubicBezTo>
                    <a:pt x="346524" y="40977"/>
                    <a:pt x="322011" y="81622"/>
                    <a:pt x="297260" y="122266"/>
                  </a:cubicBezTo>
                  <a:cubicBezTo>
                    <a:pt x="272509" y="162458"/>
                    <a:pt x="247759" y="202878"/>
                    <a:pt x="223008" y="243522"/>
                  </a:cubicBezTo>
                  <a:lnTo>
                    <a:pt x="148768" y="365455"/>
                  </a:lnTo>
                  <a:cubicBezTo>
                    <a:pt x="124018" y="406100"/>
                    <a:pt x="99041" y="446743"/>
                    <a:pt x="73852" y="487388"/>
                  </a:cubicBezTo>
                  <a:close/>
                  <a:moveTo>
                    <a:pt x="207481" y="626257"/>
                  </a:moveTo>
                  <a:lnTo>
                    <a:pt x="488261" y="626257"/>
                  </a:lnTo>
                  <a:lnTo>
                    <a:pt x="488261" y="171718"/>
                  </a:lnTo>
                  <a:lnTo>
                    <a:pt x="482859" y="171718"/>
                  </a:lnTo>
                  <a:lnTo>
                    <a:pt x="427518" y="261136"/>
                  </a:lnTo>
                  <a:cubicBezTo>
                    <a:pt x="409522" y="290942"/>
                    <a:pt x="391300" y="320748"/>
                    <a:pt x="372853" y="350553"/>
                  </a:cubicBezTo>
                  <a:cubicBezTo>
                    <a:pt x="354845" y="380359"/>
                    <a:pt x="336397" y="410391"/>
                    <a:pt x="317499" y="440648"/>
                  </a:cubicBezTo>
                  <a:lnTo>
                    <a:pt x="262158" y="530066"/>
                  </a:lnTo>
                  <a:cubicBezTo>
                    <a:pt x="244149" y="559871"/>
                    <a:pt x="225928" y="589677"/>
                    <a:pt x="207481" y="619484"/>
                  </a:cubicBezTo>
                  <a:lnTo>
                    <a:pt x="207481" y="626257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47" name="Graphic 6">
            <a:extLst>
              <a:ext uri="{FF2B5EF4-FFF2-40B4-BE49-F238E27FC236}">
                <a16:creationId xmlns:a16="http://schemas.microsoft.com/office/drawing/2014/main" id="{A94ADAB0-5BB7-F18B-CC54-8B2E6557E379}"/>
              </a:ext>
            </a:extLst>
          </p:cNvPr>
          <p:cNvGrpSpPr/>
          <p:nvPr/>
        </p:nvGrpSpPr>
        <p:grpSpPr>
          <a:xfrm>
            <a:off x="4446980" y="3176679"/>
            <a:ext cx="6170487" cy="956577"/>
            <a:chOff x="4364505" y="3437279"/>
            <a:chExt cx="6305432" cy="977497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48" name="Free-form: Shape 47">
              <a:extLst>
                <a:ext uri="{FF2B5EF4-FFF2-40B4-BE49-F238E27FC236}">
                  <a16:creationId xmlns:a16="http://schemas.microsoft.com/office/drawing/2014/main" id="{7D6FB337-8CE3-0952-DAAF-E47F9494AA46}"/>
                </a:ext>
              </a:extLst>
            </p:cNvPr>
            <p:cNvSpPr/>
            <p:nvPr/>
          </p:nvSpPr>
          <p:spPr>
            <a:xfrm>
              <a:off x="4364505" y="3437279"/>
              <a:ext cx="5718608" cy="977497"/>
            </a:xfrm>
            <a:custGeom>
              <a:avLst/>
              <a:gdLst>
                <a:gd name="connsiteX0" fmla="*/ 2101848 w 5718608"/>
                <a:gd name="connsiteY0" fmla="*/ 282 h 977497"/>
                <a:gd name="connsiteX1" fmla="*/ 814025 w 5718608"/>
                <a:gd name="connsiteY1" fmla="*/ 413838 h 977497"/>
                <a:gd name="connsiteX2" fmla="*/ 279 w 5718608"/>
                <a:gd name="connsiteY2" fmla="*/ 413838 h 977497"/>
                <a:gd name="connsiteX3" fmla="*/ 2126 w 5718608"/>
                <a:gd name="connsiteY3" fmla="*/ 489031 h 977497"/>
                <a:gd name="connsiteX4" fmla="*/ 279 w 5718608"/>
                <a:gd name="connsiteY4" fmla="*/ 564223 h 977497"/>
                <a:gd name="connsiteX5" fmla="*/ 814052 w 5718608"/>
                <a:gd name="connsiteY5" fmla="*/ 564223 h 977497"/>
                <a:gd name="connsiteX6" fmla="*/ 2095832 w 5718608"/>
                <a:gd name="connsiteY6" fmla="*/ 977779 h 977497"/>
                <a:gd name="connsiteX7" fmla="*/ 5626051 w 5718608"/>
                <a:gd name="connsiteY7" fmla="*/ 977779 h 977497"/>
                <a:gd name="connsiteX8" fmla="*/ 5526258 w 5718608"/>
                <a:gd name="connsiteY8" fmla="*/ 887608 h 977497"/>
                <a:gd name="connsiteX9" fmla="*/ 5454462 w 5718608"/>
                <a:gd name="connsiteY9" fmla="*/ 699071 h 977497"/>
                <a:gd name="connsiteX10" fmla="*/ 5454450 w 5718608"/>
                <a:gd name="connsiteY10" fmla="*/ 698784 h 977497"/>
                <a:gd name="connsiteX11" fmla="*/ 5447507 w 5718608"/>
                <a:gd name="connsiteY11" fmla="*/ 609011 h 977497"/>
                <a:gd name="connsiteX12" fmla="*/ 5718888 w 5718608"/>
                <a:gd name="connsiteY12" fmla="*/ 609011 h 977497"/>
                <a:gd name="connsiteX13" fmla="*/ 5718888 w 5718608"/>
                <a:gd name="connsiteY13" fmla="*/ 363165 h 977497"/>
                <a:gd name="connsiteX14" fmla="*/ 5470278 w 5718608"/>
                <a:gd name="connsiteY14" fmla="*/ 363165 h 977497"/>
                <a:gd name="connsiteX15" fmla="*/ 5476732 w 5718608"/>
                <a:gd name="connsiteY15" fmla="*/ 273210 h 977497"/>
                <a:gd name="connsiteX16" fmla="*/ 5476757 w 5718608"/>
                <a:gd name="connsiteY16" fmla="*/ 272982 h 977497"/>
                <a:gd name="connsiteX17" fmla="*/ 5543716 w 5718608"/>
                <a:gd name="connsiteY17" fmla="*/ 87776 h 977497"/>
                <a:gd name="connsiteX18" fmla="*/ 5635888 w 5718608"/>
                <a:gd name="connsiteY18" fmla="*/ 282 h 977497"/>
                <a:gd name="connsiteX19" fmla="*/ 2101848 w 5718608"/>
                <a:gd name="connsiteY19" fmla="*/ 282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8608" h="977497">
                  <a:moveTo>
                    <a:pt x="2101848" y="282"/>
                  </a:moveTo>
                  <a:lnTo>
                    <a:pt x="814025" y="413838"/>
                  </a:lnTo>
                  <a:lnTo>
                    <a:pt x="279" y="413838"/>
                  </a:lnTo>
                  <a:cubicBezTo>
                    <a:pt x="1506" y="438748"/>
                    <a:pt x="2126" y="463817"/>
                    <a:pt x="2126" y="489031"/>
                  </a:cubicBezTo>
                  <a:cubicBezTo>
                    <a:pt x="2126" y="514244"/>
                    <a:pt x="1506" y="539313"/>
                    <a:pt x="279" y="564223"/>
                  </a:cubicBezTo>
                  <a:lnTo>
                    <a:pt x="814052" y="564223"/>
                  </a:lnTo>
                  <a:lnTo>
                    <a:pt x="2095832" y="977779"/>
                  </a:lnTo>
                  <a:lnTo>
                    <a:pt x="5626051" y="977779"/>
                  </a:lnTo>
                  <a:cubicBezTo>
                    <a:pt x="5587339" y="953394"/>
                    <a:pt x="5553804" y="923438"/>
                    <a:pt x="5526258" y="887608"/>
                  </a:cubicBezTo>
                  <a:cubicBezTo>
                    <a:pt x="5484151" y="832826"/>
                    <a:pt x="5460428" y="769250"/>
                    <a:pt x="5454462" y="699071"/>
                  </a:cubicBezTo>
                  <a:lnTo>
                    <a:pt x="5454450" y="698784"/>
                  </a:lnTo>
                  <a:lnTo>
                    <a:pt x="5447507" y="609011"/>
                  </a:lnTo>
                  <a:lnTo>
                    <a:pt x="5718888" y="609011"/>
                  </a:lnTo>
                  <a:lnTo>
                    <a:pt x="5718888" y="363165"/>
                  </a:lnTo>
                  <a:lnTo>
                    <a:pt x="5470278" y="363165"/>
                  </a:lnTo>
                  <a:lnTo>
                    <a:pt x="5476732" y="273210"/>
                  </a:lnTo>
                  <a:lnTo>
                    <a:pt x="5476757" y="272982"/>
                  </a:lnTo>
                  <a:cubicBezTo>
                    <a:pt x="5482121" y="204125"/>
                    <a:pt x="5503951" y="141562"/>
                    <a:pt x="5543716" y="87776"/>
                  </a:cubicBezTo>
                  <a:cubicBezTo>
                    <a:pt x="5569105" y="53142"/>
                    <a:pt x="5600072" y="24044"/>
                    <a:pt x="5635888" y="282"/>
                  </a:cubicBezTo>
                  <a:lnTo>
                    <a:pt x="2101848" y="282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49" name="Free-form: Shape 48">
              <a:extLst>
                <a:ext uri="{FF2B5EF4-FFF2-40B4-BE49-F238E27FC236}">
                  <a16:creationId xmlns:a16="http://schemas.microsoft.com/office/drawing/2014/main" id="{86E0EB45-8F5C-4D08-97AD-51F60635DA99}"/>
                </a:ext>
              </a:extLst>
            </p:cNvPr>
            <p:cNvSpPr/>
            <p:nvPr/>
          </p:nvSpPr>
          <p:spPr>
            <a:xfrm>
              <a:off x="9892953" y="3437279"/>
              <a:ext cx="776984" cy="977497"/>
            </a:xfrm>
            <a:custGeom>
              <a:avLst/>
              <a:gdLst>
                <a:gd name="connsiteX0" fmla="*/ 387130 w 776984"/>
                <a:gd name="connsiteY0" fmla="*/ 977779 h 977497"/>
                <a:gd name="connsiteX1" fmla="*/ 190753 w 776984"/>
                <a:gd name="connsiteY1" fmla="*/ 941817 h 977497"/>
                <a:gd name="connsiteX2" fmla="*/ 57425 w 776984"/>
                <a:gd name="connsiteY2" fmla="*/ 841779 h 977497"/>
                <a:gd name="connsiteX3" fmla="*/ 943 w 776984"/>
                <a:gd name="connsiteY3" fmla="*/ 692703 h 977497"/>
                <a:gd name="connsiteX4" fmla="*/ 279 w 776984"/>
                <a:gd name="connsiteY4" fmla="*/ 684203 h 977497"/>
                <a:gd name="connsiteX5" fmla="*/ 230166 w 776984"/>
                <a:gd name="connsiteY5" fmla="*/ 684203 h 977497"/>
                <a:gd name="connsiteX6" fmla="*/ 231469 w 776984"/>
                <a:gd name="connsiteY6" fmla="*/ 692049 h 977497"/>
                <a:gd name="connsiteX7" fmla="*/ 278114 w 776984"/>
                <a:gd name="connsiteY7" fmla="*/ 760703 h 977497"/>
                <a:gd name="connsiteX8" fmla="*/ 387130 w 776984"/>
                <a:gd name="connsiteY8" fmla="*/ 788818 h 977497"/>
                <a:gd name="connsiteX9" fmla="*/ 463976 w 776984"/>
                <a:gd name="connsiteY9" fmla="*/ 774433 h 977497"/>
                <a:gd name="connsiteX10" fmla="*/ 514555 w 776984"/>
                <a:gd name="connsiteY10" fmla="*/ 735203 h 977497"/>
                <a:gd name="connsiteX11" fmla="*/ 532288 w 776984"/>
                <a:gd name="connsiteY11" fmla="*/ 677011 h 977497"/>
                <a:gd name="connsiteX12" fmla="*/ 532288 w 776984"/>
                <a:gd name="connsiteY12" fmla="*/ 675702 h 977497"/>
                <a:gd name="connsiteX13" fmla="*/ 489592 w 776984"/>
                <a:gd name="connsiteY13" fmla="*/ 588087 h 977497"/>
                <a:gd name="connsiteX14" fmla="*/ 368094 w 776984"/>
                <a:gd name="connsiteY14" fmla="*/ 558011 h 977497"/>
                <a:gd name="connsiteX15" fmla="*/ 265632 w 776984"/>
                <a:gd name="connsiteY15" fmla="*/ 558011 h 977497"/>
                <a:gd name="connsiteX16" fmla="*/ 265632 w 776984"/>
                <a:gd name="connsiteY16" fmla="*/ 395203 h 977497"/>
                <a:gd name="connsiteX17" fmla="*/ 366778 w 776984"/>
                <a:gd name="connsiteY17" fmla="*/ 395203 h 977497"/>
                <a:gd name="connsiteX18" fmla="*/ 446243 w 776984"/>
                <a:gd name="connsiteY18" fmla="*/ 381473 h 977497"/>
                <a:gd name="connsiteX19" fmla="*/ 497474 w 776984"/>
                <a:gd name="connsiteY19" fmla="*/ 342896 h 977497"/>
                <a:gd name="connsiteX20" fmla="*/ 515871 w 776984"/>
                <a:gd name="connsiteY20" fmla="*/ 285358 h 977497"/>
                <a:gd name="connsiteX21" fmla="*/ 515871 w 776984"/>
                <a:gd name="connsiteY21" fmla="*/ 284051 h 977497"/>
                <a:gd name="connsiteX22" fmla="*/ 500106 w 776984"/>
                <a:gd name="connsiteY22" fmla="*/ 227820 h 977497"/>
                <a:gd name="connsiteX23" fmla="*/ 455442 w 776984"/>
                <a:gd name="connsiteY23" fmla="*/ 191859 h 977497"/>
                <a:gd name="connsiteX24" fmla="*/ 385826 w 776984"/>
                <a:gd name="connsiteY24" fmla="*/ 179436 h 977497"/>
                <a:gd name="connsiteX25" fmla="*/ 312915 w 776984"/>
                <a:gd name="connsiteY25" fmla="*/ 192512 h 977497"/>
                <a:gd name="connsiteX26" fmla="*/ 263664 w 776984"/>
                <a:gd name="connsiteY26" fmla="*/ 228474 h 977497"/>
                <a:gd name="connsiteX27" fmla="*/ 241984 w 776984"/>
                <a:gd name="connsiteY27" fmla="*/ 282089 h 977497"/>
                <a:gd name="connsiteX28" fmla="*/ 241332 w 776984"/>
                <a:gd name="connsiteY28" fmla="*/ 287973 h 977497"/>
                <a:gd name="connsiteX29" fmla="*/ 22611 w 776984"/>
                <a:gd name="connsiteY29" fmla="*/ 287973 h 977497"/>
                <a:gd name="connsiteX30" fmla="*/ 23275 w 776984"/>
                <a:gd name="connsiteY30" fmla="*/ 278820 h 977497"/>
                <a:gd name="connsiteX31" fmla="*/ 75809 w 776984"/>
                <a:gd name="connsiteY31" fmla="*/ 132358 h 977497"/>
                <a:gd name="connsiteX32" fmla="*/ 200603 w 776984"/>
                <a:gd name="connsiteY32" fmla="*/ 34936 h 977497"/>
                <a:gd name="connsiteX33" fmla="*/ 385826 w 776984"/>
                <a:gd name="connsiteY33" fmla="*/ 282 h 977497"/>
                <a:gd name="connsiteX34" fmla="*/ 573004 w 776984"/>
                <a:gd name="connsiteY34" fmla="*/ 31667 h 977497"/>
                <a:gd name="connsiteX35" fmla="*/ 696483 w 776984"/>
                <a:gd name="connsiteY35" fmla="*/ 118628 h 977497"/>
                <a:gd name="connsiteX36" fmla="*/ 739831 w 776984"/>
                <a:gd name="connsiteY36" fmla="*/ 250704 h 977497"/>
                <a:gd name="connsiteX37" fmla="*/ 739831 w 776984"/>
                <a:gd name="connsiteY37" fmla="*/ 252013 h 977497"/>
                <a:gd name="connsiteX38" fmla="*/ 712900 w 776984"/>
                <a:gd name="connsiteY38" fmla="*/ 355973 h 977497"/>
                <a:gd name="connsiteX39" fmla="*/ 641968 w 776984"/>
                <a:gd name="connsiteY39" fmla="*/ 427896 h 977497"/>
                <a:gd name="connsiteX40" fmla="*/ 544106 w 776984"/>
                <a:gd name="connsiteY40" fmla="*/ 467127 h 977497"/>
                <a:gd name="connsiteX41" fmla="*/ 544106 w 776984"/>
                <a:gd name="connsiteY41" fmla="*/ 471704 h 977497"/>
                <a:gd name="connsiteX42" fmla="*/ 713563 w 776984"/>
                <a:gd name="connsiteY42" fmla="*/ 539050 h 977497"/>
                <a:gd name="connsiteX43" fmla="*/ 777264 w 776984"/>
                <a:gd name="connsiteY43" fmla="*/ 689434 h 977497"/>
                <a:gd name="connsiteX44" fmla="*/ 777264 w 776984"/>
                <a:gd name="connsiteY44" fmla="*/ 690742 h 977497"/>
                <a:gd name="connsiteX45" fmla="*/ 729329 w 776984"/>
                <a:gd name="connsiteY45" fmla="*/ 842433 h 977497"/>
                <a:gd name="connsiteX46" fmla="*/ 594021 w 776984"/>
                <a:gd name="connsiteY46" fmla="*/ 942471 h 977497"/>
                <a:gd name="connsiteX47" fmla="*/ 387130 w 776984"/>
                <a:gd name="connsiteY47" fmla="*/ 97777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984" h="977497">
                  <a:moveTo>
                    <a:pt x="387130" y="977779"/>
                  </a:moveTo>
                  <a:cubicBezTo>
                    <a:pt x="312263" y="977779"/>
                    <a:pt x="246796" y="965792"/>
                    <a:pt x="190753" y="941817"/>
                  </a:cubicBezTo>
                  <a:cubicBezTo>
                    <a:pt x="134710" y="917844"/>
                    <a:pt x="90259" y="884497"/>
                    <a:pt x="57425" y="841779"/>
                  </a:cubicBezTo>
                  <a:cubicBezTo>
                    <a:pt x="24591" y="799061"/>
                    <a:pt x="5755" y="749369"/>
                    <a:pt x="943" y="692703"/>
                  </a:cubicBezTo>
                  <a:lnTo>
                    <a:pt x="279" y="684203"/>
                  </a:lnTo>
                  <a:lnTo>
                    <a:pt x="230166" y="684203"/>
                  </a:lnTo>
                  <a:lnTo>
                    <a:pt x="231469" y="692049"/>
                  </a:lnTo>
                  <a:cubicBezTo>
                    <a:pt x="235417" y="718638"/>
                    <a:pt x="250957" y="741523"/>
                    <a:pt x="278114" y="760703"/>
                  </a:cubicBezTo>
                  <a:cubicBezTo>
                    <a:pt x="305697" y="779446"/>
                    <a:pt x="342039" y="788818"/>
                    <a:pt x="387130" y="788818"/>
                  </a:cubicBezTo>
                  <a:cubicBezTo>
                    <a:pt x="416906" y="788818"/>
                    <a:pt x="442521" y="784023"/>
                    <a:pt x="463976" y="774433"/>
                  </a:cubicBezTo>
                  <a:cubicBezTo>
                    <a:pt x="485870" y="764844"/>
                    <a:pt x="502725" y="751767"/>
                    <a:pt x="514555" y="735203"/>
                  </a:cubicBezTo>
                  <a:cubicBezTo>
                    <a:pt x="526373" y="718204"/>
                    <a:pt x="532288" y="698805"/>
                    <a:pt x="532288" y="677011"/>
                  </a:cubicBezTo>
                  <a:lnTo>
                    <a:pt x="532288" y="675702"/>
                  </a:lnTo>
                  <a:cubicBezTo>
                    <a:pt x="532288" y="637344"/>
                    <a:pt x="518052" y="608139"/>
                    <a:pt x="489592" y="588087"/>
                  </a:cubicBezTo>
                  <a:cubicBezTo>
                    <a:pt x="461131" y="568036"/>
                    <a:pt x="420628" y="558011"/>
                    <a:pt x="368094" y="558011"/>
                  </a:cubicBezTo>
                  <a:lnTo>
                    <a:pt x="265632" y="558011"/>
                  </a:lnTo>
                  <a:lnTo>
                    <a:pt x="265632" y="395203"/>
                  </a:lnTo>
                  <a:lnTo>
                    <a:pt x="366778" y="395203"/>
                  </a:lnTo>
                  <a:cubicBezTo>
                    <a:pt x="397857" y="395203"/>
                    <a:pt x="424350" y="390627"/>
                    <a:pt x="446243" y="381473"/>
                  </a:cubicBezTo>
                  <a:cubicBezTo>
                    <a:pt x="468575" y="372320"/>
                    <a:pt x="485657" y="359461"/>
                    <a:pt x="497474" y="342896"/>
                  </a:cubicBezTo>
                  <a:cubicBezTo>
                    <a:pt x="509730" y="326332"/>
                    <a:pt x="515871" y="307152"/>
                    <a:pt x="515871" y="285358"/>
                  </a:cubicBezTo>
                  <a:lnTo>
                    <a:pt x="515871" y="284051"/>
                  </a:lnTo>
                  <a:cubicBezTo>
                    <a:pt x="515871" y="262255"/>
                    <a:pt x="510608" y="243512"/>
                    <a:pt x="500106" y="227820"/>
                  </a:cubicBezTo>
                  <a:cubicBezTo>
                    <a:pt x="490030" y="212128"/>
                    <a:pt x="475142" y="200140"/>
                    <a:pt x="455442" y="191859"/>
                  </a:cubicBezTo>
                  <a:cubicBezTo>
                    <a:pt x="436180" y="183577"/>
                    <a:pt x="412971" y="179436"/>
                    <a:pt x="385826" y="179436"/>
                  </a:cubicBezTo>
                  <a:cubicBezTo>
                    <a:pt x="358231" y="179436"/>
                    <a:pt x="333931" y="183795"/>
                    <a:pt x="312915" y="192512"/>
                  </a:cubicBezTo>
                  <a:cubicBezTo>
                    <a:pt x="292337" y="200794"/>
                    <a:pt x="275920" y="212781"/>
                    <a:pt x="263664" y="228474"/>
                  </a:cubicBezTo>
                  <a:cubicBezTo>
                    <a:pt x="251834" y="243730"/>
                    <a:pt x="244616" y="261602"/>
                    <a:pt x="241984" y="282089"/>
                  </a:cubicBezTo>
                  <a:lnTo>
                    <a:pt x="241332" y="287973"/>
                  </a:lnTo>
                  <a:lnTo>
                    <a:pt x="22611" y="287973"/>
                  </a:lnTo>
                  <a:lnTo>
                    <a:pt x="23275" y="278820"/>
                  </a:lnTo>
                  <a:cubicBezTo>
                    <a:pt x="27649" y="222589"/>
                    <a:pt x="45169" y="173769"/>
                    <a:pt x="75809" y="132358"/>
                  </a:cubicBezTo>
                  <a:cubicBezTo>
                    <a:pt x="106463" y="90513"/>
                    <a:pt x="148069" y="58038"/>
                    <a:pt x="200603" y="34936"/>
                  </a:cubicBezTo>
                  <a:cubicBezTo>
                    <a:pt x="253589" y="11833"/>
                    <a:pt x="315321" y="282"/>
                    <a:pt x="385826" y="282"/>
                  </a:cubicBezTo>
                  <a:cubicBezTo>
                    <a:pt x="457635" y="282"/>
                    <a:pt x="520032" y="10744"/>
                    <a:pt x="573004" y="31667"/>
                  </a:cubicBezTo>
                  <a:cubicBezTo>
                    <a:pt x="626428" y="52153"/>
                    <a:pt x="667584" y="81141"/>
                    <a:pt x="696483" y="118628"/>
                  </a:cubicBezTo>
                  <a:cubicBezTo>
                    <a:pt x="725381" y="156115"/>
                    <a:pt x="739831" y="200140"/>
                    <a:pt x="739831" y="250704"/>
                  </a:cubicBezTo>
                  <a:lnTo>
                    <a:pt x="739831" y="252013"/>
                  </a:lnTo>
                  <a:cubicBezTo>
                    <a:pt x="739831" y="291679"/>
                    <a:pt x="730858" y="326332"/>
                    <a:pt x="712900" y="355973"/>
                  </a:cubicBezTo>
                  <a:cubicBezTo>
                    <a:pt x="695392" y="385178"/>
                    <a:pt x="671744" y="409153"/>
                    <a:pt x="641968" y="427896"/>
                  </a:cubicBezTo>
                  <a:cubicBezTo>
                    <a:pt x="612192" y="446640"/>
                    <a:pt x="579571" y="459717"/>
                    <a:pt x="544106" y="467127"/>
                  </a:cubicBezTo>
                  <a:lnTo>
                    <a:pt x="544106" y="471704"/>
                  </a:lnTo>
                  <a:cubicBezTo>
                    <a:pt x="615037" y="478678"/>
                    <a:pt x="671531" y="501126"/>
                    <a:pt x="713563" y="539050"/>
                  </a:cubicBezTo>
                  <a:cubicBezTo>
                    <a:pt x="756035" y="576973"/>
                    <a:pt x="777264" y="627101"/>
                    <a:pt x="777264" y="689434"/>
                  </a:cubicBezTo>
                  <a:lnTo>
                    <a:pt x="777264" y="690742"/>
                  </a:lnTo>
                  <a:cubicBezTo>
                    <a:pt x="777264" y="748715"/>
                    <a:pt x="761286" y="799279"/>
                    <a:pt x="729329" y="842433"/>
                  </a:cubicBezTo>
                  <a:cubicBezTo>
                    <a:pt x="697360" y="885151"/>
                    <a:pt x="652257" y="918498"/>
                    <a:pt x="594021" y="942471"/>
                  </a:cubicBezTo>
                  <a:cubicBezTo>
                    <a:pt x="535785" y="966010"/>
                    <a:pt x="466821" y="977779"/>
                    <a:pt x="387130" y="977779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50" name="Graphic 6">
            <a:extLst>
              <a:ext uri="{FF2B5EF4-FFF2-40B4-BE49-F238E27FC236}">
                <a16:creationId xmlns:a16="http://schemas.microsoft.com/office/drawing/2014/main" id="{178EFF9C-3ECB-C8E8-0F6A-D9C62449B3A9}"/>
              </a:ext>
            </a:extLst>
          </p:cNvPr>
          <p:cNvGrpSpPr/>
          <p:nvPr/>
        </p:nvGrpSpPr>
        <p:grpSpPr>
          <a:xfrm>
            <a:off x="4419349" y="2146519"/>
            <a:ext cx="6210382" cy="1361282"/>
            <a:chOff x="4336270" y="2384590"/>
            <a:chExt cx="6346199" cy="139105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1" name="Free-form: Shape 50">
              <a:extLst>
                <a:ext uri="{FF2B5EF4-FFF2-40B4-BE49-F238E27FC236}">
                  <a16:creationId xmlns:a16="http://schemas.microsoft.com/office/drawing/2014/main" id="{BBD92FDD-EAD6-6EDB-74A9-41910E9A3D47}"/>
                </a:ext>
              </a:extLst>
            </p:cNvPr>
            <p:cNvSpPr/>
            <p:nvPr/>
          </p:nvSpPr>
          <p:spPr>
            <a:xfrm>
              <a:off x="4336270" y="2384590"/>
              <a:ext cx="5877677" cy="1391053"/>
            </a:xfrm>
            <a:custGeom>
              <a:avLst/>
              <a:gdLst>
                <a:gd name="connsiteX0" fmla="*/ 5671665 w 5877677"/>
                <a:gd name="connsiteY0" fmla="*/ 198 h 1391053"/>
                <a:gd name="connsiteX1" fmla="*/ 2156761 w 5877677"/>
                <a:gd name="connsiteY1" fmla="*/ 198 h 1391053"/>
                <a:gd name="connsiteX2" fmla="*/ 778244 w 5877677"/>
                <a:gd name="connsiteY2" fmla="*/ 1240868 h 1391053"/>
                <a:gd name="connsiteX3" fmla="*/ 277 w 5877677"/>
                <a:gd name="connsiteY3" fmla="*/ 1240868 h 1391053"/>
                <a:gd name="connsiteX4" fmla="*/ 22933 w 5877677"/>
                <a:gd name="connsiteY4" fmla="*/ 1391252 h 1391053"/>
                <a:gd name="connsiteX5" fmla="*/ 830481 w 5877677"/>
                <a:gd name="connsiteY5" fmla="*/ 1391252 h 1391053"/>
                <a:gd name="connsiteX6" fmla="*/ 2118300 w 5877677"/>
                <a:gd name="connsiteY6" fmla="*/ 977695 h 1391053"/>
                <a:gd name="connsiteX7" fmla="*/ 5508849 w 5877677"/>
                <a:gd name="connsiteY7" fmla="*/ 977695 h 1391053"/>
                <a:gd name="connsiteX8" fmla="*/ 5508849 w 5877677"/>
                <a:gd name="connsiteY8" fmla="*/ 776417 h 1391053"/>
                <a:gd name="connsiteX9" fmla="*/ 5877955 w 5877677"/>
                <a:gd name="connsiteY9" fmla="*/ 464780 h 1391053"/>
                <a:gd name="connsiteX10" fmla="*/ 5877955 w 5877677"/>
                <a:gd name="connsiteY10" fmla="*/ 399448 h 1391053"/>
                <a:gd name="connsiteX11" fmla="*/ 5494299 w 5877677"/>
                <a:gd name="connsiteY11" fmla="*/ 399448 h 1391053"/>
                <a:gd name="connsiteX12" fmla="*/ 5494299 w 5877677"/>
                <a:gd name="connsiteY12" fmla="*/ 318267 h 1391053"/>
                <a:gd name="connsiteX13" fmla="*/ 5556609 w 5877677"/>
                <a:gd name="connsiteY13" fmla="*/ 110121 h 1391053"/>
                <a:gd name="connsiteX14" fmla="*/ 5671665 w 5877677"/>
                <a:gd name="connsiteY14" fmla="*/ 198 h 13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77677" h="1391053">
                  <a:moveTo>
                    <a:pt x="5671665" y="198"/>
                  </a:moveTo>
                  <a:lnTo>
                    <a:pt x="2156761" y="198"/>
                  </a:lnTo>
                  <a:lnTo>
                    <a:pt x="778244" y="1240868"/>
                  </a:lnTo>
                  <a:lnTo>
                    <a:pt x="277" y="1240868"/>
                  </a:lnTo>
                  <a:cubicBezTo>
                    <a:pt x="10283" y="1290168"/>
                    <a:pt x="17878" y="1340334"/>
                    <a:pt x="22933" y="1391252"/>
                  </a:cubicBezTo>
                  <a:lnTo>
                    <a:pt x="830481" y="1391252"/>
                  </a:lnTo>
                  <a:lnTo>
                    <a:pt x="2118300" y="977695"/>
                  </a:lnTo>
                  <a:lnTo>
                    <a:pt x="5508849" y="977695"/>
                  </a:lnTo>
                  <a:lnTo>
                    <a:pt x="5508849" y="776417"/>
                  </a:lnTo>
                  <a:lnTo>
                    <a:pt x="5877955" y="464780"/>
                  </a:lnTo>
                  <a:lnTo>
                    <a:pt x="5877955" y="399448"/>
                  </a:lnTo>
                  <a:lnTo>
                    <a:pt x="5494299" y="399448"/>
                  </a:lnTo>
                  <a:lnTo>
                    <a:pt x="5494299" y="318267"/>
                  </a:lnTo>
                  <a:cubicBezTo>
                    <a:pt x="5494299" y="241799"/>
                    <a:pt x="5514601" y="171517"/>
                    <a:pt x="5556609" y="110121"/>
                  </a:cubicBezTo>
                  <a:cubicBezTo>
                    <a:pt x="5587037" y="65641"/>
                    <a:pt x="5625735" y="29072"/>
                    <a:pt x="5671665" y="198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52" name="Free-form: Shape 51">
              <a:extLst>
                <a:ext uri="{FF2B5EF4-FFF2-40B4-BE49-F238E27FC236}">
                  <a16:creationId xmlns:a16="http://schemas.microsoft.com/office/drawing/2014/main" id="{112FDF23-F076-A5FA-D04F-FA653B17C92E}"/>
                </a:ext>
              </a:extLst>
            </p:cNvPr>
            <p:cNvSpPr/>
            <p:nvPr/>
          </p:nvSpPr>
          <p:spPr>
            <a:xfrm>
              <a:off x="9905485" y="2384590"/>
              <a:ext cx="776984" cy="977497"/>
            </a:xfrm>
            <a:custGeom>
              <a:avLst/>
              <a:gdLst>
                <a:gd name="connsiteX0" fmla="*/ 14826 w 776984"/>
                <a:gd name="connsiteY0" fmla="*/ 977695 h 977497"/>
                <a:gd name="connsiteX1" fmla="*/ 14826 w 776984"/>
                <a:gd name="connsiteY1" fmla="*/ 811341 h 977497"/>
                <a:gd name="connsiteX2" fmla="*/ 368693 w 776984"/>
                <a:gd name="connsiteY2" fmla="*/ 512569 h 977497"/>
                <a:gd name="connsiteX3" fmla="*/ 463560 w 776984"/>
                <a:gd name="connsiteY3" fmla="*/ 424068 h 977497"/>
                <a:gd name="connsiteX4" fmla="*/ 506495 w 776984"/>
                <a:gd name="connsiteY4" fmla="*/ 360189 h 977497"/>
                <a:gd name="connsiteX5" fmla="*/ 518275 w 776984"/>
                <a:gd name="connsiteY5" fmla="*/ 302963 h 977497"/>
                <a:gd name="connsiteX6" fmla="*/ 518275 w 776984"/>
                <a:gd name="connsiteY6" fmla="*/ 301632 h 977497"/>
                <a:gd name="connsiteX7" fmla="*/ 500956 w 776984"/>
                <a:gd name="connsiteY7" fmla="*/ 241078 h 977497"/>
                <a:gd name="connsiteX8" fmla="*/ 454562 w 776984"/>
                <a:gd name="connsiteY8" fmla="*/ 199823 h 977497"/>
                <a:gd name="connsiteX9" fmla="*/ 385310 w 776984"/>
                <a:gd name="connsiteY9" fmla="*/ 184519 h 977497"/>
                <a:gd name="connsiteX10" fmla="*/ 306371 w 776984"/>
                <a:gd name="connsiteY10" fmla="*/ 201819 h 977497"/>
                <a:gd name="connsiteX11" fmla="*/ 254426 w 776984"/>
                <a:gd name="connsiteY11" fmla="*/ 248398 h 977497"/>
                <a:gd name="connsiteX12" fmla="*/ 233661 w 776984"/>
                <a:gd name="connsiteY12" fmla="*/ 316936 h 977497"/>
                <a:gd name="connsiteX13" fmla="*/ 232959 w 776984"/>
                <a:gd name="connsiteY13" fmla="*/ 324256 h 977497"/>
                <a:gd name="connsiteX14" fmla="*/ 277 w 776984"/>
                <a:gd name="connsiteY14" fmla="*/ 324256 h 977497"/>
                <a:gd name="connsiteX15" fmla="*/ 277 w 776984"/>
                <a:gd name="connsiteY15" fmla="*/ 318267 h 977497"/>
                <a:gd name="connsiteX16" fmla="*/ 49452 w 776984"/>
                <a:gd name="connsiteY16" fmla="*/ 152579 h 977497"/>
                <a:gd name="connsiteX17" fmla="*/ 185174 w 776984"/>
                <a:gd name="connsiteY17" fmla="*/ 40788 h 977497"/>
                <a:gd name="connsiteX18" fmla="*/ 384621 w 776984"/>
                <a:gd name="connsiteY18" fmla="*/ 198 h 977497"/>
                <a:gd name="connsiteX19" fmla="*/ 584056 w 776984"/>
                <a:gd name="connsiteY19" fmla="*/ 36796 h 977497"/>
                <a:gd name="connsiteX20" fmla="*/ 716331 w 776984"/>
                <a:gd name="connsiteY20" fmla="*/ 137273 h 977497"/>
                <a:gd name="connsiteX21" fmla="*/ 764103 w 776984"/>
                <a:gd name="connsiteY21" fmla="*/ 286993 h 977497"/>
                <a:gd name="connsiteX22" fmla="*/ 764103 w 776984"/>
                <a:gd name="connsiteY22" fmla="*/ 288323 h 977497"/>
                <a:gd name="connsiteX23" fmla="*/ 741946 w 776984"/>
                <a:gd name="connsiteY23" fmla="*/ 399448 h 977497"/>
                <a:gd name="connsiteX24" fmla="*/ 669925 w 776984"/>
                <a:gd name="connsiteY24" fmla="*/ 501257 h 977497"/>
                <a:gd name="connsiteX25" fmla="*/ 536973 w 776984"/>
                <a:gd name="connsiteY25" fmla="*/ 622362 h 977497"/>
                <a:gd name="connsiteX26" fmla="*/ 333315 w 776984"/>
                <a:gd name="connsiteY26" fmla="*/ 789382 h 977497"/>
                <a:gd name="connsiteX27" fmla="*/ 777262 w 776984"/>
                <a:gd name="connsiteY27" fmla="*/ 789382 h 977497"/>
                <a:gd name="connsiteX28" fmla="*/ 777262 w 776984"/>
                <a:gd name="connsiteY28" fmla="*/ 977695 h 977497"/>
                <a:gd name="connsiteX29" fmla="*/ 14826 w 776984"/>
                <a:gd name="connsiteY29" fmla="*/ 977695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984" h="977497">
                  <a:moveTo>
                    <a:pt x="14826" y="977695"/>
                  </a:moveTo>
                  <a:lnTo>
                    <a:pt x="14826" y="811341"/>
                  </a:lnTo>
                  <a:lnTo>
                    <a:pt x="368693" y="512569"/>
                  </a:lnTo>
                  <a:cubicBezTo>
                    <a:pt x="410700" y="477080"/>
                    <a:pt x="442331" y="447580"/>
                    <a:pt x="463560" y="424068"/>
                  </a:cubicBezTo>
                  <a:cubicBezTo>
                    <a:pt x="484802" y="400113"/>
                    <a:pt x="499114" y="378820"/>
                    <a:pt x="506495" y="360189"/>
                  </a:cubicBezTo>
                  <a:cubicBezTo>
                    <a:pt x="514353" y="341556"/>
                    <a:pt x="518275" y="322481"/>
                    <a:pt x="518275" y="302963"/>
                  </a:cubicBezTo>
                  <a:lnTo>
                    <a:pt x="518275" y="301632"/>
                  </a:lnTo>
                  <a:cubicBezTo>
                    <a:pt x="518275" y="278564"/>
                    <a:pt x="512498" y="258380"/>
                    <a:pt x="500956" y="241078"/>
                  </a:cubicBezTo>
                  <a:cubicBezTo>
                    <a:pt x="489878" y="223334"/>
                    <a:pt x="474413" y="209583"/>
                    <a:pt x="454562" y="199823"/>
                  </a:cubicBezTo>
                  <a:cubicBezTo>
                    <a:pt x="434712" y="189619"/>
                    <a:pt x="411628" y="184519"/>
                    <a:pt x="385310" y="184519"/>
                  </a:cubicBezTo>
                  <a:cubicBezTo>
                    <a:pt x="355309" y="184519"/>
                    <a:pt x="328991" y="190285"/>
                    <a:pt x="306371" y="201819"/>
                  </a:cubicBezTo>
                  <a:cubicBezTo>
                    <a:pt x="284202" y="212909"/>
                    <a:pt x="266896" y="228436"/>
                    <a:pt x="254426" y="248398"/>
                  </a:cubicBezTo>
                  <a:cubicBezTo>
                    <a:pt x="241969" y="268361"/>
                    <a:pt x="235039" y="291206"/>
                    <a:pt x="233661" y="316936"/>
                  </a:cubicBezTo>
                  <a:lnTo>
                    <a:pt x="232959" y="324256"/>
                  </a:lnTo>
                  <a:lnTo>
                    <a:pt x="277" y="324256"/>
                  </a:lnTo>
                  <a:lnTo>
                    <a:pt x="277" y="318267"/>
                  </a:lnTo>
                  <a:cubicBezTo>
                    <a:pt x="277" y="255718"/>
                    <a:pt x="16669" y="200488"/>
                    <a:pt x="49452" y="152579"/>
                  </a:cubicBezTo>
                  <a:cubicBezTo>
                    <a:pt x="82223" y="104669"/>
                    <a:pt x="127477" y="67405"/>
                    <a:pt x="185174" y="40788"/>
                  </a:cubicBezTo>
                  <a:cubicBezTo>
                    <a:pt x="243348" y="13729"/>
                    <a:pt x="309830" y="198"/>
                    <a:pt x="384621" y="198"/>
                  </a:cubicBezTo>
                  <a:cubicBezTo>
                    <a:pt x="460791" y="198"/>
                    <a:pt x="527273" y="12398"/>
                    <a:pt x="584056" y="36796"/>
                  </a:cubicBezTo>
                  <a:cubicBezTo>
                    <a:pt x="640851" y="60751"/>
                    <a:pt x="684939" y="94243"/>
                    <a:pt x="716331" y="137273"/>
                  </a:cubicBezTo>
                  <a:cubicBezTo>
                    <a:pt x="748187" y="179861"/>
                    <a:pt x="764103" y="229767"/>
                    <a:pt x="764103" y="286993"/>
                  </a:cubicBezTo>
                  <a:lnTo>
                    <a:pt x="764103" y="288323"/>
                  </a:lnTo>
                  <a:cubicBezTo>
                    <a:pt x="764103" y="329136"/>
                    <a:pt x="756722" y="366177"/>
                    <a:pt x="741946" y="399448"/>
                  </a:cubicBezTo>
                  <a:cubicBezTo>
                    <a:pt x="727171" y="432276"/>
                    <a:pt x="703172" y="466211"/>
                    <a:pt x="669925" y="501257"/>
                  </a:cubicBezTo>
                  <a:cubicBezTo>
                    <a:pt x="636690" y="535859"/>
                    <a:pt x="592364" y="576227"/>
                    <a:pt x="536973" y="622362"/>
                  </a:cubicBezTo>
                  <a:lnTo>
                    <a:pt x="333315" y="789382"/>
                  </a:lnTo>
                  <a:lnTo>
                    <a:pt x="777262" y="789382"/>
                  </a:lnTo>
                  <a:lnTo>
                    <a:pt x="777262" y="977695"/>
                  </a:lnTo>
                  <a:lnTo>
                    <a:pt x="14826" y="977695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53" name="Graphic 6">
            <a:extLst>
              <a:ext uri="{FF2B5EF4-FFF2-40B4-BE49-F238E27FC236}">
                <a16:creationId xmlns:a16="http://schemas.microsoft.com/office/drawing/2014/main" id="{2D21C7D2-B50D-4B9D-14C4-25F2917E2197}"/>
              </a:ext>
            </a:extLst>
          </p:cNvPr>
          <p:cNvGrpSpPr/>
          <p:nvPr/>
        </p:nvGrpSpPr>
        <p:grpSpPr>
          <a:xfrm>
            <a:off x="4356130" y="1116358"/>
            <a:ext cx="6126435" cy="2170694"/>
            <a:chOff x="4271668" y="1331900"/>
            <a:chExt cx="6260417" cy="2218166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4" name="Free-form: Shape 53">
              <a:extLst>
                <a:ext uri="{FF2B5EF4-FFF2-40B4-BE49-F238E27FC236}">
                  <a16:creationId xmlns:a16="http://schemas.microsoft.com/office/drawing/2014/main" id="{BE2D4779-2C67-7801-EB5B-C3E365CF6B73}"/>
                </a:ext>
              </a:extLst>
            </p:cNvPr>
            <p:cNvSpPr/>
            <p:nvPr/>
          </p:nvSpPr>
          <p:spPr>
            <a:xfrm>
              <a:off x="4271668" y="1331900"/>
              <a:ext cx="5941854" cy="2218166"/>
            </a:xfrm>
            <a:custGeom>
              <a:avLst/>
              <a:gdLst>
                <a:gd name="connsiteX0" fmla="*/ 5884516 w 5941854"/>
                <a:gd name="connsiteY0" fmla="*/ 114 h 2218166"/>
                <a:gd name="connsiteX1" fmla="*/ 2226471 w 5941854"/>
                <a:gd name="connsiteY1" fmla="*/ 114 h 2218166"/>
                <a:gd name="connsiteX2" fmla="*/ 775405 w 5941854"/>
                <a:gd name="connsiteY2" fmla="*/ 2067896 h 2218166"/>
                <a:gd name="connsiteX3" fmla="*/ 271 w 5941854"/>
                <a:gd name="connsiteY3" fmla="*/ 2067896 h 2218166"/>
                <a:gd name="connsiteX4" fmla="*/ 47577 w 5941854"/>
                <a:gd name="connsiteY4" fmla="*/ 2218281 h 2218166"/>
                <a:gd name="connsiteX5" fmla="*/ 813985 w 5941854"/>
                <a:gd name="connsiteY5" fmla="*/ 2218281 h 2218166"/>
                <a:gd name="connsiteX6" fmla="*/ 2192509 w 5941854"/>
                <a:gd name="connsiteY6" fmla="*/ 977611 h 2218166"/>
                <a:gd name="connsiteX7" fmla="*/ 5942126 w 5941854"/>
                <a:gd name="connsiteY7" fmla="*/ 977611 h 2218166"/>
                <a:gd name="connsiteX8" fmla="*/ 5942126 w 5941854"/>
                <a:gd name="connsiteY8" fmla="*/ 357362 h 2218166"/>
                <a:gd name="connsiteX9" fmla="*/ 5696749 w 5941854"/>
                <a:gd name="connsiteY9" fmla="*/ 524244 h 2218166"/>
                <a:gd name="connsiteX10" fmla="*/ 5696749 w 5941854"/>
                <a:gd name="connsiteY10" fmla="*/ 130060 h 2218166"/>
                <a:gd name="connsiteX11" fmla="*/ 5884516 w 5941854"/>
                <a:gd name="connsiteY11" fmla="*/ 114 h 221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41854" h="2218166">
                  <a:moveTo>
                    <a:pt x="5884516" y="114"/>
                  </a:moveTo>
                  <a:lnTo>
                    <a:pt x="2226471" y="114"/>
                  </a:lnTo>
                  <a:lnTo>
                    <a:pt x="775405" y="2067896"/>
                  </a:lnTo>
                  <a:lnTo>
                    <a:pt x="271" y="2067896"/>
                  </a:lnTo>
                  <a:cubicBezTo>
                    <a:pt x="18571" y="2116872"/>
                    <a:pt x="34390" y="2167050"/>
                    <a:pt x="47577" y="2218281"/>
                  </a:cubicBezTo>
                  <a:lnTo>
                    <a:pt x="813985" y="2218281"/>
                  </a:lnTo>
                  <a:lnTo>
                    <a:pt x="2192509" y="977611"/>
                  </a:lnTo>
                  <a:lnTo>
                    <a:pt x="5942126" y="977611"/>
                  </a:lnTo>
                  <a:lnTo>
                    <a:pt x="5942126" y="357362"/>
                  </a:lnTo>
                  <a:lnTo>
                    <a:pt x="5696749" y="524244"/>
                  </a:lnTo>
                  <a:lnTo>
                    <a:pt x="5696749" y="130060"/>
                  </a:lnTo>
                  <a:lnTo>
                    <a:pt x="5884516" y="114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 dirty="0">
                <a:latin typeface="Daytona" panose="020B0604030500040204" pitchFamily="34" charset="0"/>
              </a:endParaRPr>
            </a:p>
          </p:txBody>
        </p:sp>
        <p:sp>
          <p:nvSpPr>
            <p:cNvPr id="55" name="Free-form: Shape 54">
              <a:extLst>
                <a:ext uri="{FF2B5EF4-FFF2-40B4-BE49-F238E27FC236}">
                  <a16:creationId xmlns:a16="http://schemas.microsoft.com/office/drawing/2014/main" id="{9849C9C5-86A9-2E16-3519-459681540B94}"/>
                </a:ext>
              </a:extLst>
            </p:cNvPr>
            <p:cNvSpPr/>
            <p:nvPr/>
          </p:nvSpPr>
          <p:spPr>
            <a:xfrm>
              <a:off x="10043337" y="1331900"/>
              <a:ext cx="488748" cy="977497"/>
            </a:xfrm>
            <a:custGeom>
              <a:avLst/>
              <a:gdLst>
                <a:gd name="connsiteX0" fmla="*/ 245649 w 488748"/>
                <a:gd name="connsiteY0" fmla="*/ 977611 h 977497"/>
                <a:gd name="connsiteX1" fmla="*/ 245649 w 488748"/>
                <a:gd name="connsiteY1" fmla="*/ 218917 h 977497"/>
                <a:gd name="connsiteX2" fmla="*/ 240310 w 488748"/>
                <a:gd name="connsiteY2" fmla="*/ 218917 h 977497"/>
                <a:gd name="connsiteX3" fmla="*/ 271 w 488748"/>
                <a:gd name="connsiteY3" fmla="*/ 382171 h 977497"/>
                <a:gd name="connsiteX4" fmla="*/ 271 w 488748"/>
                <a:gd name="connsiteY4" fmla="*/ 169465 h 977497"/>
                <a:gd name="connsiteX5" fmla="*/ 244972 w 488748"/>
                <a:gd name="connsiteY5" fmla="*/ 114 h 977497"/>
                <a:gd name="connsiteX6" fmla="*/ 489020 w 488748"/>
                <a:gd name="connsiteY6" fmla="*/ 114 h 977497"/>
                <a:gd name="connsiteX7" fmla="*/ 489020 w 488748"/>
                <a:gd name="connsiteY7" fmla="*/ 977611 h 977497"/>
                <a:gd name="connsiteX8" fmla="*/ 245649 w 488748"/>
                <a:gd name="connsiteY8" fmla="*/ 977611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748" h="977497">
                  <a:moveTo>
                    <a:pt x="245649" y="977611"/>
                  </a:moveTo>
                  <a:lnTo>
                    <a:pt x="245649" y="218917"/>
                  </a:lnTo>
                  <a:lnTo>
                    <a:pt x="240310" y="218917"/>
                  </a:lnTo>
                  <a:lnTo>
                    <a:pt x="271" y="382171"/>
                  </a:lnTo>
                  <a:lnTo>
                    <a:pt x="271" y="169465"/>
                  </a:lnTo>
                  <a:lnTo>
                    <a:pt x="244972" y="114"/>
                  </a:lnTo>
                  <a:lnTo>
                    <a:pt x="489020" y="114"/>
                  </a:lnTo>
                  <a:lnTo>
                    <a:pt x="489020" y="977611"/>
                  </a:lnTo>
                  <a:lnTo>
                    <a:pt x="245649" y="977611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sp>
        <p:nvSpPr>
          <p:cNvPr id="56" name="Free-form: Shape 55">
            <a:extLst>
              <a:ext uri="{FF2B5EF4-FFF2-40B4-BE49-F238E27FC236}">
                <a16:creationId xmlns:a16="http://schemas.microsoft.com/office/drawing/2014/main" id="{10FAB2D3-50AD-394F-1E2D-FE168A2FCD0E}"/>
              </a:ext>
            </a:extLst>
          </p:cNvPr>
          <p:cNvSpPr/>
          <p:nvPr/>
        </p:nvSpPr>
        <p:spPr>
          <a:xfrm>
            <a:off x="1358290" y="2036144"/>
            <a:ext cx="3127284" cy="3237645"/>
          </a:xfrm>
          <a:custGeom>
            <a:avLst/>
            <a:gdLst>
              <a:gd name="connsiteX0" fmla="*/ 3195703 w 3195676"/>
              <a:gd name="connsiteY0" fmla="*/ 2255952 h 3308451"/>
              <a:gd name="connsiteX1" fmla="*/ 1654253 w 3195676"/>
              <a:gd name="connsiteY1" fmla="*/ 3308641 h 3308451"/>
              <a:gd name="connsiteX2" fmla="*/ 27 w 3195676"/>
              <a:gd name="connsiteY2" fmla="*/ 1654415 h 3308451"/>
              <a:gd name="connsiteX3" fmla="*/ 1654253 w 3195676"/>
              <a:gd name="connsiteY3" fmla="*/ 189 h 3308451"/>
              <a:gd name="connsiteX4" fmla="*/ 3195703 w 3195676"/>
              <a:gd name="connsiteY4" fmla="*/ 1052878 h 3308451"/>
              <a:gd name="connsiteX5" fmla="*/ 3032963 w 3195676"/>
              <a:gd name="connsiteY5" fmla="*/ 1052878 h 3308451"/>
              <a:gd name="connsiteX6" fmla="*/ 1654253 w 3195676"/>
              <a:gd name="connsiteY6" fmla="*/ 150573 h 3308451"/>
              <a:gd name="connsiteX7" fmla="*/ 150411 w 3195676"/>
              <a:gd name="connsiteY7" fmla="*/ 1654415 h 3308451"/>
              <a:gd name="connsiteX8" fmla="*/ 1654253 w 3195676"/>
              <a:gd name="connsiteY8" fmla="*/ 3158257 h 3308451"/>
              <a:gd name="connsiteX9" fmla="*/ 3032963 w 3195676"/>
              <a:gd name="connsiteY9" fmla="*/ 2255952 h 3308451"/>
              <a:gd name="connsiteX10" fmla="*/ 3195703 w 3195676"/>
              <a:gd name="connsiteY10" fmla="*/ 2255952 h 330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5676" h="3308451">
                <a:moveTo>
                  <a:pt x="3195703" y="2255952"/>
                </a:moveTo>
                <a:cubicBezTo>
                  <a:pt x="2955076" y="2872126"/>
                  <a:pt x="2355645" y="3308641"/>
                  <a:pt x="1654253" y="3308641"/>
                </a:cubicBezTo>
                <a:cubicBezTo>
                  <a:pt x="740649" y="3308641"/>
                  <a:pt x="27" y="2568024"/>
                  <a:pt x="27" y="1654415"/>
                </a:cubicBezTo>
                <a:cubicBezTo>
                  <a:pt x="27" y="740811"/>
                  <a:pt x="740649" y="189"/>
                  <a:pt x="1654253" y="189"/>
                </a:cubicBezTo>
                <a:cubicBezTo>
                  <a:pt x="2355645" y="189"/>
                  <a:pt x="2955076" y="436700"/>
                  <a:pt x="3195703" y="1052878"/>
                </a:cubicBezTo>
                <a:lnTo>
                  <a:pt x="3032963" y="1052878"/>
                </a:lnTo>
                <a:cubicBezTo>
                  <a:pt x="2800907" y="521750"/>
                  <a:pt x="2270928" y="150573"/>
                  <a:pt x="1654253" y="150573"/>
                </a:cubicBezTo>
                <a:cubicBezTo>
                  <a:pt x="823704" y="150573"/>
                  <a:pt x="150411" y="823866"/>
                  <a:pt x="150411" y="1654415"/>
                </a:cubicBezTo>
                <a:cubicBezTo>
                  <a:pt x="150411" y="2484962"/>
                  <a:pt x="823704" y="3158257"/>
                  <a:pt x="1654253" y="3158257"/>
                </a:cubicBezTo>
                <a:cubicBezTo>
                  <a:pt x="2270928" y="3158257"/>
                  <a:pt x="2800907" y="2787084"/>
                  <a:pt x="3032963" y="2255952"/>
                </a:cubicBezTo>
                <a:lnTo>
                  <a:pt x="3195703" y="2255952"/>
                </a:lnTo>
                <a:close/>
              </a:path>
            </a:pathLst>
          </a:custGeom>
          <a:gradFill>
            <a:gsLst>
              <a:gs pos="0">
                <a:srgbClr val="D9D9D9"/>
              </a:gs>
              <a:gs pos="50000">
                <a:srgbClr val="CACACA"/>
              </a:gs>
              <a:gs pos="100000">
                <a:srgbClr val="BCBCBC"/>
              </a:gs>
            </a:gsLst>
            <a:lin ang="5400000" scaled="1"/>
          </a:gradFill>
          <a:ln w="12532" cap="rnd">
            <a:noFill/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82DBD6C-1AC3-EF33-22E5-AF38068FF2D9}"/>
              </a:ext>
            </a:extLst>
          </p:cNvPr>
          <p:cNvSpPr txBox="1"/>
          <p:nvPr/>
        </p:nvSpPr>
        <p:spPr>
          <a:xfrm>
            <a:off x="7373852" y="1422954"/>
            <a:ext cx="26500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 dirty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Increased Motivation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C4FC3EB9-BF3C-CE86-0BA7-6741FEB98190}"/>
              </a:ext>
            </a:extLst>
          </p:cNvPr>
          <p:cNvSpPr txBox="1"/>
          <p:nvPr/>
        </p:nvSpPr>
        <p:spPr>
          <a:xfrm>
            <a:off x="7373852" y="2453114"/>
            <a:ext cx="29578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Authentic Collaboration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995BF8E-50D5-F063-3A37-1E290E5F3195}"/>
              </a:ext>
            </a:extLst>
          </p:cNvPr>
          <p:cNvSpPr txBox="1"/>
          <p:nvPr/>
        </p:nvSpPr>
        <p:spPr>
          <a:xfrm>
            <a:off x="1514417" y="3128203"/>
            <a:ext cx="2933816" cy="1200329"/>
          </a:xfrm>
          <a:prstGeom prst="rect">
            <a:avLst/>
          </a:prstGeom>
          <a:solidFill>
            <a:srgbClr val="84E291">
              <a:alpha val="50196"/>
            </a:srgb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GB" sz="3600" b="1" spc="0" baseline="0" dirty="0">
                <a:ln/>
                <a:solidFill>
                  <a:sysClr val="windowText" lastClr="00000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The Spotify </a:t>
            </a:r>
          </a:p>
          <a:p>
            <a:pPr algn="ctr"/>
            <a:r>
              <a:rPr lang="en-GB" sz="3600" b="1" spc="0" baseline="0" dirty="0">
                <a:ln/>
                <a:solidFill>
                  <a:sysClr val="windowText" lastClr="00000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Model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62E3003-C417-598E-92C0-B86E540F7AAE}"/>
              </a:ext>
            </a:extLst>
          </p:cNvPr>
          <p:cNvSpPr txBox="1"/>
          <p:nvPr/>
        </p:nvSpPr>
        <p:spPr>
          <a:xfrm>
            <a:off x="7373852" y="3483274"/>
            <a:ext cx="24929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 dirty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Higher Engagement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DDD67D4-F3B4-EE3A-E1DF-03BF52CA3FD0}"/>
              </a:ext>
            </a:extLst>
          </p:cNvPr>
          <p:cNvSpPr txBox="1"/>
          <p:nvPr/>
        </p:nvSpPr>
        <p:spPr>
          <a:xfrm>
            <a:off x="7373852" y="4513434"/>
            <a:ext cx="2460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 dirty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Stronger Reflection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D6953D5-3712-F2E1-629E-533091F2CD1D}"/>
              </a:ext>
            </a:extLst>
          </p:cNvPr>
          <p:cNvSpPr txBox="1"/>
          <p:nvPr/>
        </p:nvSpPr>
        <p:spPr>
          <a:xfrm>
            <a:off x="7373852" y="5536604"/>
            <a:ext cx="22365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Targeted Support</a:t>
            </a:r>
          </a:p>
        </p:txBody>
      </p:sp>
      <p:grpSp>
        <p:nvGrpSpPr>
          <p:cNvPr id="63" name="Graphic 6">
            <a:extLst>
              <a:ext uri="{FF2B5EF4-FFF2-40B4-BE49-F238E27FC236}">
                <a16:creationId xmlns:a16="http://schemas.microsoft.com/office/drawing/2014/main" id="{C031DA40-1441-28CA-4C3C-E8FA3B2C83BB}"/>
              </a:ext>
            </a:extLst>
          </p:cNvPr>
          <p:cNvGrpSpPr/>
          <p:nvPr/>
        </p:nvGrpSpPr>
        <p:grpSpPr>
          <a:xfrm>
            <a:off x="4353824" y="4029014"/>
            <a:ext cx="6263644" cy="2164562"/>
            <a:chOff x="4269312" y="4308254"/>
            <a:chExt cx="6400626" cy="2211900"/>
          </a:xfrm>
          <a:noFill/>
        </p:grpSpPr>
        <p:sp>
          <p:nvSpPr>
            <p:cNvPr id="64" name="Free-form: Shape 63">
              <a:extLst>
                <a:ext uri="{FF2B5EF4-FFF2-40B4-BE49-F238E27FC236}">
                  <a16:creationId xmlns:a16="http://schemas.microsoft.com/office/drawing/2014/main" id="{E4228AC4-58A9-5776-8F6A-6CFBD5BABBA1}"/>
                </a:ext>
              </a:extLst>
            </p:cNvPr>
            <p:cNvSpPr/>
            <p:nvPr/>
          </p:nvSpPr>
          <p:spPr>
            <a:xfrm>
              <a:off x="4269312" y="4308254"/>
              <a:ext cx="5732744" cy="2211900"/>
            </a:xfrm>
            <a:custGeom>
              <a:avLst/>
              <a:gdLst>
                <a:gd name="connsiteX0" fmla="*/ 5618436 w 5732744"/>
                <a:gd name="connsiteY0" fmla="*/ 1233965 h 2211900"/>
                <a:gd name="connsiteX1" fmla="*/ 2170553 w 5732744"/>
                <a:gd name="connsiteY1" fmla="*/ 1228464 h 2211900"/>
                <a:gd name="connsiteX2" fmla="*/ 816245 w 5732744"/>
                <a:gd name="connsiteY2" fmla="*/ 352 h 2211900"/>
                <a:gd name="connsiteX3" fmla="*/ 48306 w 5732744"/>
                <a:gd name="connsiteY3" fmla="*/ 352 h 2211900"/>
                <a:gd name="connsiteX4" fmla="*/ 271 w 5732744"/>
                <a:gd name="connsiteY4" fmla="*/ 150736 h 2211900"/>
                <a:gd name="connsiteX5" fmla="*/ 777902 w 5732744"/>
                <a:gd name="connsiteY5" fmla="*/ 150736 h 2211900"/>
                <a:gd name="connsiteX6" fmla="*/ 2204791 w 5732744"/>
                <a:gd name="connsiteY6" fmla="*/ 2212252 h 2211900"/>
                <a:gd name="connsiteX7" fmla="*/ 5733016 w 5732744"/>
                <a:gd name="connsiteY7" fmla="*/ 2212252 h 2211900"/>
                <a:gd name="connsiteX8" fmla="*/ 5628913 w 5732744"/>
                <a:gd name="connsiteY8" fmla="*/ 2114678 h 2211900"/>
                <a:gd name="connsiteX9" fmla="*/ 5567531 w 5732744"/>
                <a:gd name="connsiteY9" fmla="*/ 1928252 h 2211900"/>
                <a:gd name="connsiteX10" fmla="*/ 5574900 w 5732744"/>
                <a:gd name="connsiteY10" fmla="*/ 1837620 h 2211900"/>
                <a:gd name="connsiteX11" fmla="*/ 5618436 w 5732744"/>
                <a:gd name="connsiteY11" fmla="*/ 1233965 h 22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32744" h="2211900">
                  <a:moveTo>
                    <a:pt x="5618436" y="1233965"/>
                  </a:moveTo>
                  <a:lnTo>
                    <a:pt x="2170553" y="1228464"/>
                  </a:lnTo>
                  <a:lnTo>
                    <a:pt x="816245" y="352"/>
                  </a:lnTo>
                  <a:lnTo>
                    <a:pt x="48306" y="352"/>
                  </a:lnTo>
                  <a:cubicBezTo>
                    <a:pt x="34880" y="51597"/>
                    <a:pt x="18816" y="101777"/>
                    <a:pt x="271" y="150736"/>
                  </a:cubicBezTo>
                  <a:lnTo>
                    <a:pt x="777902" y="150736"/>
                  </a:lnTo>
                  <a:lnTo>
                    <a:pt x="2204791" y="2212252"/>
                  </a:lnTo>
                  <a:lnTo>
                    <a:pt x="5733016" y="2212252"/>
                  </a:lnTo>
                  <a:cubicBezTo>
                    <a:pt x="5692062" y="2185847"/>
                    <a:pt x="5657035" y="2153440"/>
                    <a:pt x="5628913" y="2114678"/>
                  </a:cubicBezTo>
                  <a:cubicBezTo>
                    <a:pt x="5588861" y="2059499"/>
                    <a:pt x="5571980" y="1996714"/>
                    <a:pt x="5567531" y="1928252"/>
                  </a:cubicBezTo>
                  <a:lnTo>
                    <a:pt x="5574900" y="1837620"/>
                  </a:lnTo>
                  <a:lnTo>
                    <a:pt x="5618436" y="1233965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65" name="Free-form: Shape 64">
              <a:extLst>
                <a:ext uri="{FF2B5EF4-FFF2-40B4-BE49-F238E27FC236}">
                  <a16:creationId xmlns:a16="http://schemas.microsoft.com/office/drawing/2014/main" id="{BD2D203C-5A1D-5E18-93EB-3BC7CECBC10A}"/>
                </a:ext>
              </a:extLst>
            </p:cNvPr>
            <p:cNvSpPr/>
            <p:nvPr/>
          </p:nvSpPr>
          <p:spPr>
            <a:xfrm>
              <a:off x="9911751" y="5542657"/>
              <a:ext cx="758186" cy="977497"/>
            </a:xfrm>
            <a:custGeom>
              <a:avLst/>
              <a:gdLst>
                <a:gd name="connsiteX0" fmla="*/ 371231 w 758186"/>
                <a:gd name="connsiteY0" fmla="*/ 977849 h 977497"/>
                <a:gd name="connsiteX1" fmla="*/ 177286 w 758186"/>
                <a:gd name="connsiteY1" fmla="*/ 939914 h 977497"/>
                <a:gd name="connsiteX2" fmla="*/ 53595 w 758186"/>
                <a:gd name="connsiteY2" fmla="*/ 836112 h 977497"/>
                <a:gd name="connsiteX3" fmla="*/ 936 w 758186"/>
                <a:gd name="connsiteY3" fmla="*/ 689061 h 977497"/>
                <a:gd name="connsiteX4" fmla="*/ 271 w 758186"/>
                <a:gd name="connsiteY4" fmla="*/ 678409 h 977497"/>
                <a:gd name="connsiteX5" fmla="*/ 216611 w 758186"/>
                <a:gd name="connsiteY5" fmla="*/ 678409 h 977497"/>
                <a:gd name="connsiteX6" fmla="*/ 217940 w 758186"/>
                <a:gd name="connsiteY6" fmla="*/ 683071 h 977497"/>
                <a:gd name="connsiteX7" fmla="*/ 246601 w 758186"/>
                <a:gd name="connsiteY7" fmla="*/ 736971 h 977497"/>
                <a:gd name="connsiteX8" fmla="*/ 299260 w 758186"/>
                <a:gd name="connsiteY8" fmla="*/ 775557 h 977497"/>
                <a:gd name="connsiteX9" fmla="*/ 371231 w 758186"/>
                <a:gd name="connsiteY9" fmla="*/ 789530 h 977497"/>
                <a:gd name="connsiteX10" fmla="*/ 452552 w 758186"/>
                <a:gd name="connsiteY10" fmla="*/ 770908 h 977497"/>
                <a:gd name="connsiteX11" fmla="*/ 507868 w 758186"/>
                <a:gd name="connsiteY11" fmla="*/ 717671 h 977497"/>
                <a:gd name="connsiteX12" fmla="*/ 527857 w 758186"/>
                <a:gd name="connsiteY12" fmla="*/ 639823 h 977497"/>
                <a:gd name="connsiteX13" fmla="*/ 527857 w 758186"/>
                <a:gd name="connsiteY13" fmla="*/ 638482 h 977497"/>
                <a:gd name="connsiteX14" fmla="*/ 507868 w 758186"/>
                <a:gd name="connsiteY14" fmla="*/ 561297 h 977497"/>
                <a:gd name="connsiteX15" fmla="*/ 452552 w 758186"/>
                <a:gd name="connsiteY15" fmla="*/ 508725 h 977497"/>
                <a:gd name="connsiteX16" fmla="*/ 371231 w 758186"/>
                <a:gd name="connsiteY16" fmla="*/ 490103 h 977497"/>
                <a:gd name="connsiteX17" fmla="*/ 315251 w 758186"/>
                <a:gd name="connsiteY17" fmla="*/ 498750 h 977497"/>
                <a:gd name="connsiteX18" fmla="*/ 268594 w 758186"/>
                <a:gd name="connsiteY18" fmla="*/ 521370 h 977497"/>
                <a:gd name="connsiteX19" fmla="*/ 241274 w 758186"/>
                <a:gd name="connsiteY19" fmla="*/ 545331 h 977497"/>
                <a:gd name="connsiteX20" fmla="*/ 221937 w 758186"/>
                <a:gd name="connsiteY20" fmla="*/ 573278 h 977497"/>
                <a:gd name="connsiteX21" fmla="*/ 10009 w 758186"/>
                <a:gd name="connsiteY21" fmla="*/ 573278 h 977497"/>
                <a:gd name="connsiteX22" fmla="*/ 51327 w 758186"/>
                <a:gd name="connsiteY22" fmla="*/ 352 h 977497"/>
                <a:gd name="connsiteX23" fmla="*/ 698480 w 758186"/>
                <a:gd name="connsiteY23" fmla="*/ 352 h 977497"/>
                <a:gd name="connsiteX24" fmla="*/ 698480 w 758186"/>
                <a:gd name="connsiteY24" fmla="*/ 188670 h 977497"/>
                <a:gd name="connsiteX25" fmla="*/ 243944 w 758186"/>
                <a:gd name="connsiteY25" fmla="*/ 188670 h 977497"/>
                <a:gd name="connsiteX26" fmla="*/ 225271 w 758186"/>
                <a:gd name="connsiteY26" fmla="*/ 430876 h 977497"/>
                <a:gd name="connsiteX27" fmla="*/ 229945 w 758186"/>
                <a:gd name="connsiteY27" fmla="*/ 430876 h 977497"/>
                <a:gd name="connsiteX28" fmla="*/ 313922 w 758186"/>
                <a:gd name="connsiteY28" fmla="*/ 353692 h 977497"/>
                <a:gd name="connsiteX29" fmla="*/ 445884 w 758186"/>
                <a:gd name="connsiteY29" fmla="*/ 324404 h 977497"/>
                <a:gd name="connsiteX30" fmla="*/ 607172 w 758186"/>
                <a:gd name="connsiteY30" fmla="*/ 364331 h 977497"/>
                <a:gd name="connsiteX31" fmla="*/ 717804 w 758186"/>
                <a:gd name="connsiteY31" fmla="*/ 474124 h 977497"/>
                <a:gd name="connsiteX32" fmla="*/ 758458 w 758186"/>
                <a:gd name="connsiteY32" fmla="*/ 633832 h 977497"/>
                <a:gd name="connsiteX33" fmla="*/ 758458 w 758186"/>
                <a:gd name="connsiteY33" fmla="*/ 635161 h 977497"/>
                <a:gd name="connsiteX34" fmla="*/ 709809 w 758186"/>
                <a:gd name="connsiteY34" fmla="*/ 814820 h 977497"/>
                <a:gd name="connsiteX35" fmla="*/ 573849 w 758186"/>
                <a:gd name="connsiteY35" fmla="*/ 935265 h 977497"/>
                <a:gd name="connsiteX36" fmla="*/ 371231 w 758186"/>
                <a:gd name="connsiteY36" fmla="*/ 97784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8186" h="977497">
                  <a:moveTo>
                    <a:pt x="371231" y="977849"/>
                  </a:moveTo>
                  <a:cubicBezTo>
                    <a:pt x="297029" y="977849"/>
                    <a:pt x="232389" y="965204"/>
                    <a:pt x="177286" y="939914"/>
                  </a:cubicBezTo>
                  <a:cubicBezTo>
                    <a:pt x="122195" y="914186"/>
                    <a:pt x="85138" y="879585"/>
                    <a:pt x="53595" y="836112"/>
                  </a:cubicBezTo>
                  <a:cubicBezTo>
                    <a:pt x="22039" y="792638"/>
                    <a:pt x="4495" y="743625"/>
                    <a:pt x="936" y="689061"/>
                  </a:cubicBezTo>
                  <a:lnTo>
                    <a:pt x="271" y="678409"/>
                  </a:lnTo>
                  <a:lnTo>
                    <a:pt x="216611" y="678409"/>
                  </a:lnTo>
                  <a:lnTo>
                    <a:pt x="217940" y="683071"/>
                  </a:lnTo>
                  <a:cubicBezTo>
                    <a:pt x="223278" y="703034"/>
                    <a:pt x="232828" y="720992"/>
                    <a:pt x="246601" y="736971"/>
                  </a:cubicBezTo>
                  <a:cubicBezTo>
                    <a:pt x="260824" y="752937"/>
                    <a:pt x="278369" y="765807"/>
                    <a:pt x="299260" y="775557"/>
                  </a:cubicBezTo>
                  <a:cubicBezTo>
                    <a:pt x="320577" y="784881"/>
                    <a:pt x="344576" y="789530"/>
                    <a:pt x="371231" y="789530"/>
                  </a:cubicBezTo>
                  <a:cubicBezTo>
                    <a:pt x="401897" y="789530"/>
                    <a:pt x="428991" y="783327"/>
                    <a:pt x="452552" y="770908"/>
                  </a:cubicBezTo>
                  <a:cubicBezTo>
                    <a:pt x="476099" y="758037"/>
                    <a:pt x="494534" y="740292"/>
                    <a:pt x="507868" y="717671"/>
                  </a:cubicBezTo>
                  <a:cubicBezTo>
                    <a:pt x="521189" y="695051"/>
                    <a:pt x="527857" y="669098"/>
                    <a:pt x="527857" y="639823"/>
                  </a:cubicBezTo>
                  <a:lnTo>
                    <a:pt x="527857" y="638482"/>
                  </a:lnTo>
                  <a:cubicBezTo>
                    <a:pt x="527857" y="609207"/>
                    <a:pt x="521189" y="583479"/>
                    <a:pt x="507868" y="561297"/>
                  </a:cubicBezTo>
                  <a:cubicBezTo>
                    <a:pt x="494534" y="538677"/>
                    <a:pt x="476099" y="521145"/>
                    <a:pt x="452552" y="508725"/>
                  </a:cubicBezTo>
                  <a:cubicBezTo>
                    <a:pt x="428991" y="496306"/>
                    <a:pt x="401897" y="490103"/>
                    <a:pt x="371231" y="490103"/>
                  </a:cubicBezTo>
                  <a:cubicBezTo>
                    <a:pt x="351243" y="490103"/>
                    <a:pt x="332583" y="492985"/>
                    <a:pt x="315251" y="498750"/>
                  </a:cubicBezTo>
                  <a:cubicBezTo>
                    <a:pt x="297919" y="504076"/>
                    <a:pt x="282367" y="511608"/>
                    <a:pt x="268594" y="521370"/>
                  </a:cubicBezTo>
                  <a:cubicBezTo>
                    <a:pt x="258381" y="528476"/>
                    <a:pt x="249270" y="536459"/>
                    <a:pt x="241274" y="545331"/>
                  </a:cubicBezTo>
                  <a:cubicBezTo>
                    <a:pt x="233718" y="554204"/>
                    <a:pt x="227276" y="563515"/>
                    <a:pt x="221937" y="573278"/>
                  </a:cubicBezTo>
                  <a:lnTo>
                    <a:pt x="10009" y="573278"/>
                  </a:lnTo>
                  <a:lnTo>
                    <a:pt x="51327" y="352"/>
                  </a:lnTo>
                  <a:lnTo>
                    <a:pt x="698480" y="352"/>
                  </a:lnTo>
                  <a:lnTo>
                    <a:pt x="698480" y="188670"/>
                  </a:lnTo>
                  <a:lnTo>
                    <a:pt x="243944" y="188670"/>
                  </a:lnTo>
                  <a:lnTo>
                    <a:pt x="225271" y="430876"/>
                  </a:lnTo>
                  <a:lnTo>
                    <a:pt x="229945" y="430876"/>
                  </a:lnTo>
                  <a:cubicBezTo>
                    <a:pt x="248606" y="398494"/>
                    <a:pt x="276589" y="372765"/>
                    <a:pt x="313922" y="353692"/>
                  </a:cubicBezTo>
                  <a:cubicBezTo>
                    <a:pt x="351681" y="334167"/>
                    <a:pt x="395669" y="324404"/>
                    <a:pt x="445884" y="324404"/>
                  </a:cubicBezTo>
                  <a:cubicBezTo>
                    <a:pt x="506753" y="324404"/>
                    <a:pt x="560515" y="337713"/>
                    <a:pt x="607172" y="364331"/>
                  </a:cubicBezTo>
                  <a:cubicBezTo>
                    <a:pt x="654267" y="390949"/>
                    <a:pt x="691148" y="427555"/>
                    <a:pt x="717804" y="474124"/>
                  </a:cubicBezTo>
                  <a:cubicBezTo>
                    <a:pt x="744911" y="520706"/>
                    <a:pt x="758458" y="573942"/>
                    <a:pt x="758458" y="633832"/>
                  </a:cubicBezTo>
                  <a:lnTo>
                    <a:pt x="758458" y="635161"/>
                  </a:lnTo>
                  <a:cubicBezTo>
                    <a:pt x="758458" y="703473"/>
                    <a:pt x="742242" y="763363"/>
                    <a:pt x="709809" y="814820"/>
                  </a:cubicBezTo>
                  <a:cubicBezTo>
                    <a:pt x="677376" y="866276"/>
                    <a:pt x="632048" y="906429"/>
                    <a:pt x="573849" y="935265"/>
                  </a:cubicBezTo>
                  <a:cubicBezTo>
                    <a:pt x="515638" y="963650"/>
                    <a:pt x="448103" y="977849"/>
                    <a:pt x="371231" y="977849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66" name="Graphic 6">
            <a:extLst>
              <a:ext uri="{FF2B5EF4-FFF2-40B4-BE49-F238E27FC236}">
                <a16:creationId xmlns:a16="http://schemas.microsoft.com/office/drawing/2014/main" id="{118095B8-9DA5-CF6E-7423-9DBF6BC32C8F}"/>
              </a:ext>
            </a:extLst>
          </p:cNvPr>
          <p:cNvGrpSpPr/>
          <p:nvPr/>
        </p:nvGrpSpPr>
        <p:grpSpPr>
          <a:xfrm>
            <a:off x="4418087" y="3802134"/>
            <a:ext cx="6211645" cy="1361282"/>
            <a:chOff x="4334980" y="4076412"/>
            <a:chExt cx="6347490" cy="1391053"/>
          </a:xfrm>
          <a:noFill/>
        </p:grpSpPr>
        <p:sp>
          <p:nvSpPr>
            <p:cNvPr id="67" name="Free-form: Shape 66">
              <a:extLst>
                <a:ext uri="{FF2B5EF4-FFF2-40B4-BE49-F238E27FC236}">
                  <a16:creationId xmlns:a16="http://schemas.microsoft.com/office/drawing/2014/main" id="{EFF33CB2-9E94-467B-C86B-DC00115098D8}"/>
                </a:ext>
              </a:extLst>
            </p:cNvPr>
            <p:cNvSpPr/>
            <p:nvPr/>
          </p:nvSpPr>
          <p:spPr>
            <a:xfrm>
              <a:off x="4334980" y="4076412"/>
              <a:ext cx="5938959" cy="1390878"/>
            </a:xfrm>
            <a:custGeom>
              <a:avLst/>
              <a:gdLst>
                <a:gd name="connsiteX0" fmla="*/ 5816072 w 5938959"/>
                <a:gd name="connsiteY0" fmla="*/ 413889 h 1390878"/>
                <a:gd name="connsiteX1" fmla="*/ 2113525 w 5938959"/>
                <a:gd name="connsiteY1" fmla="*/ 413889 h 1390878"/>
                <a:gd name="connsiteX2" fmla="*/ 831741 w 5938959"/>
                <a:gd name="connsiteY2" fmla="*/ 333 h 1390878"/>
                <a:gd name="connsiteX3" fmla="*/ 24219 w 5938959"/>
                <a:gd name="connsiteY3" fmla="*/ 333 h 1390878"/>
                <a:gd name="connsiteX4" fmla="*/ 276 w 5938959"/>
                <a:gd name="connsiteY4" fmla="*/ 156983 h 1390878"/>
                <a:gd name="connsiteX5" fmla="*/ 779594 w 5938959"/>
                <a:gd name="connsiteY5" fmla="*/ 156983 h 1390878"/>
                <a:gd name="connsiteX6" fmla="*/ 2133952 w 5938959"/>
                <a:gd name="connsiteY6" fmla="*/ 1385146 h 1390878"/>
                <a:gd name="connsiteX7" fmla="*/ 5939236 w 5938959"/>
                <a:gd name="connsiteY7" fmla="*/ 1391211 h 1390878"/>
                <a:gd name="connsiteX8" fmla="*/ 5939236 w 5938959"/>
                <a:gd name="connsiteY8" fmla="*/ 1299941 h 1390878"/>
                <a:gd name="connsiteX9" fmla="*/ 5457994 w 5938959"/>
                <a:gd name="connsiteY9" fmla="*/ 1299941 h 1390878"/>
                <a:gd name="connsiteX10" fmla="*/ 5457994 w 5938959"/>
                <a:gd name="connsiteY10" fmla="*/ 1001438 h 1390878"/>
                <a:gd name="connsiteX11" fmla="*/ 5468646 w 5938959"/>
                <a:gd name="connsiteY11" fmla="*/ 983617 h 1390878"/>
                <a:gd name="connsiteX12" fmla="*/ 5542723 w 5938959"/>
                <a:gd name="connsiteY12" fmla="*/ 861521 h 1390878"/>
                <a:gd name="connsiteX13" fmla="*/ 5542786 w 5938959"/>
                <a:gd name="connsiteY13" fmla="*/ 861422 h 1390878"/>
                <a:gd name="connsiteX14" fmla="*/ 5542849 w 5938959"/>
                <a:gd name="connsiteY14" fmla="*/ 861324 h 1390878"/>
                <a:gd name="connsiteX15" fmla="*/ 5617452 w 5938959"/>
                <a:gd name="connsiteY15" fmla="*/ 739906 h 1390878"/>
                <a:gd name="connsiteX16" fmla="*/ 5691704 w 5938959"/>
                <a:gd name="connsiteY16" fmla="*/ 617973 h 1390878"/>
                <a:gd name="connsiteX17" fmla="*/ 5766044 w 5938959"/>
                <a:gd name="connsiteY17" fmla="*/ 496558 h 1390878"/>
                <a:gd name="connsiteX18" fmla="*/ 5816072 w 5938959"/>
                <a:gd name="connsiteY18" fmla="*/ 413889 h 139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38959" h="1390878">
                  <a:moveTo>
                    <a:pt x="5816072" y="413889"/>
                  </a:moveTo>
                  <a:lnTo>
                    <a:pt x="2113525" y="413889"/>
                  </a:lnTo>
                  <a:lnTo>
                    <a:pt x="831741" y="333"/>
                  </a:lnTo>
                  <a:lnTo>
                    <a:pt x="24219" y="333"/>
                  </a:lnTo>
                  <a:cubicBezTo>
                    <a:pt x="18949" y="53410"/>
                    <a:pt x="10920" y="105676"/>
                    <a:pt x="276" y="156983"/>
                  </a:cubicBezTo>
                  <a:lnTo>
                    <a:pt x="779594" y="156983"/>
                  </a:lnTo>
                  <a:lnTo>
                    <a:pt x="2133952" y="1385146"/>
                  </a:lnTo>
                  <a:lnTo>
                    <a:pt x="5939236" y="1391211"/>
                  </a:lnTo>
                  <a:lnTo>
                    <a:pt x="5939236" y="1299941"/>
                  </a:lnTo>
                  <a:lnTo>
                    <a:pt x="5457994" y="1299941"/>
                  </a:lnTo>
                  <a:lnTo>
                    <a:pt x="5457994" y="1001438"/>
                  </a:lnTo>
                  <a:lnTo>
                    <a:pt x="5468646" y="983617"/>
                  </a:lnTo>
                  <a:cubicBezTo>
                    <a:pt x="5493121" y="942692"/>
                    <a:pt x="5517809" y="901993"/>
                    <a:pt x="5542723" y="861521"/>
                  </a:cubicBezTo>
                  <a:lnTo>
                    <a:pt x="5542786" y="861422"/>
                  </a:lnTo>
                  <a:lnTo>
                    <a:pt x="5542849" y="861324"/>
                  </a:lnTo>
                  <a:cubicBezTo>
                    <a:pt x="5567950" y="820850"/>
                    <a:pt x="5592814" y="780377"/>
                    <a:pt x="5617452" y="739906"/>
                  </a:cubicBezTo>
                  <a:lnTo>
                    <a:pt x="5691704" y="617973"/>
                  </a:lnTo>
                  <a:cubicBezTo>
                    <a:pt x="5716479" y="577277"/>
                    <a:pt x="5741255" y="536805"/>
                    <a:pt x="5766044" y="496558"/>
                  </a:cubicBezTo>
                  <a:cubicBezTo>
                    <a:pt x="5782824" y="469002"/>
                    <a:pt x="5799492" y="441445"/>
                    <a:pt x="5816072" y="413889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68" name="Free-form: Shape 67">
              <a:extLst>
                <a:ext uri="{FF2B5EF4-FFF2-40B4-BE49-F238E27FC236}">
                  <a16:creationId xmlns:a16="http://schemas.microsoft.com/office/drawing/2014/main" id="{60F497D4-73D1-976A-3884-FC3BEB9BD222}"/>
                </a:ext>
              </a:extLst>
            </p:cNvPr>
            <p:cNvSpPr/>
            <p:nvPr/>
          </p:nvSpPr>
          <p:spPr>
            <a:xfrm>
              <a:off x="9867889" y="4489968"/>
              <a:ext cx="814580" cy="977497"/>
            </a:xfrm>
            <a:custGeom>
              <a:avLst/>
              <a:gdLst>
                <a:gd name="connsiteX0" fmla="*/ 73852 w 814580"/>
                <a:gd name="connsiteY0" fmla="*/ 487388 h 977497"/>
                <a:gd name="connsiteX1" fmla="*/ 276 w 814580"/>
                <a:gd name="connsiteY1" fmla="*/ 608643 h 977497"/>
                <a:gd name="connsiteX2" fmla="*/ 276 w 814580"/>
                <a:gd name="connsiteY2" fmla="*/ 811192 h 977497"/>
                <a:gd name="connsiteX3" fmla="*/ 481518 w 814580"/>
                <a:gd name="connsiteY3" fmla="*/ 811192 h 977497"/>
                <a:gd name="connsiteX4" fmla="*/ 481518 w 814580"/>
                <a:gd name="connsiteY4" fmla="*/ 977830 h 977497"/>
                <a:gd name="connsiteX5" fmla="*/ 716406 w 814580"/>
                <a:gd name="connsiteY5" fmla="*/ 977830 h 977497"/>
                <a:gd name="connsiteX6" fmla="*/ 716406 w 814580"/>
                <a:gd name="connsiteY6" fmla="*/ 811192 h 977497"/>
                <a:gd name="connsiteX7" fmla="*/ 814857 w 814580"/>
                <a:gd name="connsiteY7" fmla="*/ 811192 h 977497"/>
                <a:gd name="connsiteX8" fmla="*/ 814857 w 814580"/>
                <a:gd name="connsiteY8" fmla="*/ 617451 h 977497"/>
                <a:gd name="connsiteX9" fmla="*/ 716406 w 814580"/>
                <a:gd name="connsiteY9" fmla="*/ 617451 h 977497"/>
                <a:gd name="connsiteX10" fmla="*/ 716406 w 814580"/>
                <a:gd name="connsiteY10" fmla="*/ 333 h 977497"/>
                <a:gd name="connsiteX11" fmla="*/ 370823 w 814580"/>
                <a:gd name="connsiteY11" fmla="*/ 333 h 977497"/>
                <a:gd name="connsiteX12" fmla="*/ 297260 w 814580"/>
                <a:gd name="connsiteY12" fmla="*/ 122266 h 977497"/>
                <a:gd name="connsiteX13" fmla="*/ 223008 w 814580"/>
                <a:gd name="connsiteY13" fmla="*/ 243522 h 977497"/>
                <a:gd name="connsiteX14" fmla="*/ 148768 w 814580"/>
                <a:gd name="connsiteY14" fmla="*/ 365455 h 977497"/>
                <a:gd name="connsiteX15" fmla="*/ 73852 w 814580"/>
                <a:gd name="connsiteY15" fmla="*/ 487388 h 977497"/>
                <a:gd name="connsiteX16" fmla="*/ 207481 w 814580"/>
                <a:gd name="connsiteY16" fmla="*/ 626257 h 977497"/>
                <a:gd name="connsiteX17" fmla="*/ 488261 w 814580"/>
                <a:gd name="connsiteY17" fmla="*/ 626257 h 977497"/>
                <a:gd name="connsiteX18" fmla="*/ 488261 w 814580"/>
                <a:gd name="connsiteY18" fmla="*/ 171718 h 977497"/>
                <a:gd name="connsiteX19" fmla="*/ 482859 w 814580"/>
                <a:gd name="connsiteY19" fmla="*/ 171718 h 977497"/>
                <a:gd name="connsiteX20" fmla="*/ 427518 w 814580"/>
                <a:gd name="connsiteY20" fmla="*/ 261136 h 977497"/>
                <a:gd name="connsiteX21" fmla="*/ 372853 w 814580"/>
                <a:gd name="connsiteY21" fmla="*/ 350553 h 977497"/>
                <a:gd name="connsiteX22" fmla="*/ 317499 w 814580"/>
                <a:gd name="connsiteY22" fmla="*/ 440648 h 977497"/>
                <a:gd name="connsiteX23" fmla="*/ 262158 w 814580"/>
                <a:gd name="connsiteY23" fmla="*/ 530066 h 977497"/>
                <a:gd name="connsiteX24" fmla="*/ 207481 w 814580"/>
                <a:gd name="connsiteY24" fmla="*/ 619484 h 977497"/>
                <a:gd name="connsiteX25" fmla="*/ 207481 w 814580"/>
                <a:gd name="connsiteY25" fmla="*/ 626257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4580" h="977497">
                  <a:moveTo>
                    <a:pt x="73852" y="487388"/>
                  </a:moveTo>
                  <a:cubicBezTo>
                    <a:pt x="49101" y="527581"/>
                    <a:pt x="24576" y="567999"/>
                    <a:pt x="276" y="608643"/>
                  </a:cubicBezTo>
                  <a:lnTo>
                    <a:pt x="276" y="811192"/>
                  </a:lnTo>
                  <a:lnTo>
                    <a:pt x="481518" y="811192"/>
                  </a:lnTo>
                  <a:lnTo>
                    <a:pt x="481518" y="977830"/>
                  </a:lnTo>
                  <a:lnTo>
                    <a:pt x="716406" y="977830"/>
                  </a:lnTo>
                  <a:lnTo>
                    <a:pt x="716406" y="811192"/>
                  </a:lnTo>
                  <a:lnTo>
                    <a:pt x="814857" y="811192"/>
                  </a:lnTo>
                  <a:lnTo>
                    <a:pt x="814857" y="617451"/>
                  </a:lnTo>
                  <a:lnTo>
                    <a:pt x="716406" y="617451"/>
                  </a:lnTo>
                  <a:lnTo>
                    <a:pt x="716406" y="333"/>
                  </a:lnTo>
                  <a:lnTo>
                    <a:pt x="370823" y="333"/>
                  </a:lnTo>
                  <a:cubicBezTo>
                    <a:pt x="346524" y="40977"/>
                    <a:pt x="322011" y="81622"/>
                    <a:pt x="297260" y="122266"/>
                  </a:cubicBezTo>
                  <a:cubicBezTo>
                    <a:pt x="272509" y="162458"/>
                    <a:pt x="247759" y="202878"/>
                    <a:pt x="223008" y="243522"/>
                  </a:cubicBezTo>
                  <a:lnTo>
                    <a:pt x="148768" y="365455"/>
                  </a:lnTo>
                  <a:cubicBezTo>
                    <a:pt x="124018" y="406100"/>
                    <a:pt x="99041" y="446743"/>
                    <a:pt x="73852" y="487388"/>
                  </a:cubicBezTo>
                  <a:close/>
                  <a:moveTo>
                    <a:pt x="207481" y="626257"/>
                  </a:moveTo>
                  <a:lnTo>
                    <a:pt x="488261" y="626257"/>
                  </a:lnTo>
                  <a:lnTo>
                    <a:pt x="488261" y="171718"/>
                  </a:lnTo>
                  <a:lnTo>
                    <a:pt x="482859" y="171718"/>
                  </a:lnTo>
                  <a:lnTo>
                    <a:pt x="427518" y="261136"/>
                  </a:lnTo>
                  <a:cubicBezTo>
                    <a:pt x="409522" y="290942"/>
                    <a:pt x="391300" y="320748"/>
                    <a:pt x="372853" y="350553"/>
                  </a:cubicBezTo>
                  <a:cubicBezTo>
                    <a:pt x="354845" y="380359"/>
                    <a:pt x="336397" y="410391"/>
                    <a:pt x="317499" y="440648"/>
                  </a:cubicBezTo>
                  <a:lnTo>
                    <a:pt x="262158" y="530066"/>
                  </a:lnTo>
                  <a:cubicBezTo>
                    <a:pt x="244149" y="559871"/>
                    <a:pt x="225928" y="589677"/>
                    <a:pt x="207481" y="619484"/>
                  </a:cubicBezTo>
                  <a:lnTo>
                    <a:pt x="207481" y="626257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69" name="Graphic 6">
            <a:extLst>
              <a:ext uri="{FF2B5EF4-FFF2-40B4-BE49-F238E27FC236}">
                <a16:creationId xmlns:a16="http://schemas.microsoft.com/office/drawing/2014/main" id="{CAA0BCAF-E9F8-63E1-6C71-E13565FB2724}"/>
              </a:ext>
            </a:extLst>
          </p:cNvPr>
          <p:cNvGrpSpPr/>
          <p:nvPr/>
        </p:nvGrpSpPr>
        <p:grpSpPr>
          <a:xfrm>
            <a:off x="4446980" y="3176679"/>
            <a:ext cx="6170487" cy="956577"/>
            <a:chOff x="4364505" y="3437279"/>
            <a:chExt cx="6305432" cy="977497"/>
          </a:xfrm>
          <a:noFill/>
        </p:grpSpPr>
        <p:sp>
          <p:nvSpPr>
            <p:cNvPr id="70" name="Free-form: Shape 69">
              <a:extLst>
                <a:ext uri="{FF2B5EF4-FFF2-40B4-BE49-F238E27FC236}">
                  <a16:creationId xmlns:a16="http://schemas.microsoft.com/office/drawing/2014/main" id="{01A05764-2061-75C3-954E-04982A4D7EAB}"/>
                </a:ext>
              </a:extLst>
            </p:cNvPr>
            <p:cNvSpPr/>
            <p:nvPr/>
          </p:nvSpPr>
          <p:spPr>
            <a:xfrm>
              <a:off x="4364505" y="3437279"/>
              <a:ext cx="5718608" cy="977497"/>
            </a:xfrm>
            <a:custGeom>
              <a:avLst/>
              <a:gdLst>
                <a:gd name="connsiteX0" fmla="*/ 2101848 w 5718608"/>
                <a:gd name="connsiteY0" fmla="*/ 282 h 977497"/>
                <a:gd name="connsiteX1" fmla="*/ 814025 w 5718608"/>
                <a:gd name="connsiteY1" fmla="*/ 413838 h 977497"/>
                <a:gd name="connsiteX2" fmla="*/ 279 w 5718608"/>
                <a:gd name="connsiteY2" fmla="*/ 413838 h 977497"/>
                <a:gd name="connsiteX3" fmla="*/ 2126 w 5718608"/>
                <a:gd name="connsiteY3" fmla="*/ 489031 h 977497"/>
                <a:gd name="connsiteX4" fmla="*/ 279 w 5718608"/>
                <a:gd name="connsiteY4" fmla="*/ 564223 h 977497"/>
                <a:gd name="connsiteX5" fmla="*/ 814052 w 5718608"/>
                <a:gd name="connsiteY5" fmla="*/ 564223 h 977497"/>
                <a:gd name="connsiteX6" fmla="*/ 2095832 w 5718608"/>
                <a:gd name="connsiteY6" fmla="*/ 977779 h 977497"/>
                <a:gd name="connsiteX7" fmla="*/ 5626051 w 5718608"/>
                <a:gd name="connsiteY7" fmla="*/ 977779 h 977497"/>
                <a:gd name="connsiteX8" fmla="*/ 5526258 w 5718608"/>
                <a:gd name="connsiteY8" fmla="*/ 887608 h 977497"/>
                <a:gd name="connsiteX9" fmla="*/ 5454462 w 5718608"/>
                <a:gd name="connsiteY9" fmla="*/ 699071 h 977497"/>
                <a:gd name="connsiteX10" fmla="*/ 5454450 w 5718608"/>
                <a:gd name="connsiteY10" fmla="*/ 698784 h 977497"/>
                <a:gd name="connsiteX11" fmla="*/ 5447507 w 5718608"/>
                <a:gd name="connsiteY11" fmla="*/ 609011 h 977497"/>
                <a:gd name="connsiteX12" fmla="*/ 5718888 w 5718608"/>
                <a:gd name="connsiteY12" fmla="*/ 609011 h 977497"/>
                <a:gd name="connsiteX13" fmla="*/ 5718888 w 5718608"/>
                <a:gd name="connsiteY13" fmla="*/ 363165 h 977497"/>
                <a:gd name="connsiteX14" fmla="*/ 5470290 w 5718608"/>
                <a:gd name="connsiteY14" fmla="*/ 363165 h 977497"/>
                <a:gd name="connsiteX15" fmla="*/ 5476732 w 5718608"/>
                <a:gd name="connsiteY15" fmla="*/ 273210 h 977497"/>
                <a:gd name="connsiteX16" fmla="*/ 5476757 w 5718608"/>
                <a:gd name="connsiteY16" fmla="*/ 272982 h 977497"/>
                <a:gd name="connsiteX17" fmla="*/ 5543716 w 5718608"/>
                <a:gd name="connsiteY17" fmla="*/ 87776 h 977497"/>
                <a:gd name="connsiteX18" fmla="*/ 5635888 w 5718608"/>
                <a:gd name="connsiteY18" fmla="*/ 282 h 977497"/>
                <a:gd name="connsiteX19" fmla="*/ 2101848 w 5718608"/>
                <a:gd name="connsiteY19" fmla="*/ 282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8608" h="977497">
                  <a:moveTo>
                    <a:pt x="2101848" y="282"/>
                  </a:moveTo>
                  <a:lnTo>
                    <a:pt x="814025" y="413838"/>
                  </a:lnTo>
                  <a:lnTo>
                    <a:pt x="279" y="413838"/>
                  </a:lnTo>
                  <a:cubicBezTo>
                    <a:pt x="1506" y="438748"/>
                    <a:pt x="2126" y="463817"/>
                    <a:pt x="2126" y="489031"/>
                  </a:cubicBezTo>
                  <a:cubicBezTo>
                    <a:pt x="2126" y="514244"/>
                    <a:pt x="1506" y="539313"/>
                    <a:pt x="279" y="564223"/>
                  </a:cubicBezTo>
                  <a:lnTo>
                    <a:pt x="814052" y="564223"/>
                  </a:lnTo>
                  <a:lnTo>
                    <a:pt x="2095832" y="977779"/>
                  </a:lnTo>
                  <a:lnTo>
                    <a:pt x="5626051" y="977779"/>
                  </a:lnTo>
                  <a:cubicBezTo>
                    <a:pt x="5587339" y="953394"/>
                    <a:pt x="5553804" y="923438"/>
                    <a:pt x="5526258" y="887608"/>
                  </a:cubicBezTo>
                  <a:cubicBezTo>
                    <a:pt x="5484151" y="832826"/>
                    <a:pt x="5460428" y="769250"/>
                    <a:pt x="5454462" y="699071"/>
                  </a:cubicBezTo>
                  <a:lnTo>
                    <a:pt x="5454450" y="698784"/>
                  </a:lnTo>
                  <a:lnTo>
                    <a:pt x="5447507" y="609011"/>
                  </a:lnTo>
                  <a:lnTo>
                    <a:pt x="5718888" y="609011"/>
                  </a:lnTo>
                  <a:lnTo>
                    <a:pt x="5718888" y="363165"/>
                  </a:lnTo>
                  <a:lnTo>
                    <a:pt x="5470290" y="363165"/>
                  </a:lnTo>
                  <a:lnTo>
                    <a:pt x="5476732" y="273210"/>
                  </a:lnTo>
                  <a:lnTo>
                    <a:pt x="5476757" y="272982"/>
                  </a:lnTo>
                  <a:cubicBezTo>
                    <a:pt x="5482121" y="204125"/>
                    <a:pt x="5503951" y="141562"/>
                    <a:pt x="5543716" y="87776"/>
                  </a:cubicBezTo>
                  <a:cubicBezTo>
                    <a:pt x="5569105" y="53142"/>
                    <a:pt x="5600072" y="24044"/>
                    <a:pt x="5635888" y="282"/>
                  </a:cubicBezTo>
                  <a:lnTo>
                    <a:pt x="2101848" y="282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71" name="Free-form: Shape 70">
              <a:extLst>
                <a:ext uri="{FF2B5EF4-FFF2-40B4-BE49-F238E27FC236}">
                  <a16:creationId xmlns:a16="http://schemas.microsoft.com/office/drawing/2014/main" id="{5C943C8D-F831-7DB3-EADA-2EDB5D7805A3}"/>
                </a:ext>
              </a:extLst>
            </p:cNvPr>
            <p:cNvSpPr/>
            <p:nvPr/>
          </p:nvSpPr>
          <p:spPr>
            <a:xfrm>
              <a:off x="9892953" y="3437279"/>
              <a:ext cx="776984" cy="977497"/>
            </a:xfrm>
            <a:custGeom>
              <a:avLst/>
              <a:gdLst>
                <a:gd name="connsiteX0" fmla="*/ 387130 w 776984"/>
                <a:gd name="connsiteY0" fmla="*/ 977779 h 977497"/>
                <a:gd name="connsiteX1" fmla="*/ 190753 w 776984"/>
                <a:gd name="connsiteY1" fmla="*/ 941817 h 977497"/>
                <a:gd name="connsiteX2" fmla="*/ 57425 w 776984"/>
                <a:gd name="connsiteY2" fmla="*/ 841779 h 977497"/>
                <a:gd name="connsiteX3" fmla="*/ 943 w 776984"/>
                <a:gd name="connsiteY3" fmla="*/ 692703 h 977497"/>
                <a:gd name="connsiteX4" fmla="*/ 279 w 776984"/>
                <a:gd name="connsiteY4" fmla="*/ 684203 h 977497"/>
                <a:gd name="connsiteX5" fmla="*/ 230166 w 776984"/>
                <a:gd name="connsiteY5" fmla="*/ 684203 h 977497"/>
                <a:gd name="connsiteX6" fmla="*/ 231469 w 776984"/>
                <a:gd name="connsiteY6" fmla="*/ 692049 h 977497"/>
                <a:gd name="connsiteX7" fmla="*/ 278114 w 776984"/>
                <a:gd name="connsiteY7" fmla="*/ 760703 h 977497"/>
                <a:gd name="connsiteX8" fmla="*/ 387130 w 776984"/>
                <a:gd name="connsiteY8" fmla="*/ 788818 h 977497"/>
                <a:gd name="connsiteX9" fmla="*/ 463976 w 776984"/>
                <a:gd name="connsiteY9" fmla="*/ 774433 h 977497"/>
                <a:gd name="connsiteX10" fmla="*/ 514555 w 776984"/>
                <a:gd name="connsiteY10" fmla="*/ 735203 h 977497"/>
                <a:gd name="connsiteX11" fmla="*/ 532288 w 776984"/>
                <a:gd name="connsiteY11" fmla="*/ 677011 h 977497"/>
                <a:gd name="connsiteX12" fmla="*/ 532288 w 776984"/>
                <a:gd name="connsiteY12" fmla="*/ 675702 h 977497"/>
                <a:gd name="connsiteX13" fmla="*/ 489592 w 776984"/>
                <a:gd name="connsiteY13" fmla="*/ 588087 h 977497"/>
                <a:gd name="connsiteX14" fmla="*/ 368094 w 776984"/>
                <a:gd name="connsiteY14" fmla="*/ 558011 h 977497"/>
                <a:gd name="connsiteX15" fmla="*/ 265632 w 776984"/>
                <a:gd name="connsiteY15" fmla="*/ 558011 h 977497"/>
                <a:gd name="connsiteX16" fmla="*/ 265632 w 776984"/>
                <a:gd name="connsiteY16" fmla="*/ 395203 h 977497"/>
                <a:gd name="connsiteX17" fmla="*/ 366778 w 776984"/>
                <a:gd name="connsiteY17" fmla="*/ 395203 h 977497"/>
                <a:gd name="connsiteX18" fmla="*/ 446243 w 776984"/>
                <a:gd name="connsiteY18" fmla="*/ 381473 h 977497"/>
                <a:gd name="connsiteX19" fmla="*/ 497474 w 776984"/>
                <a:gd name="connsiteY19" fmla="*/ 342896 h 977497"/>
                <a:gd name="connsiteX20" fmla="*/ 515871 w 776984"/>
                <a:gd name="connsiteY20" fmla="*/ 285358 h 977497"/>
                <a:gd name="connsiteX21" fmla="*/ 515871 w 776984"/>
                <a:gd name="connsiteY21" fmla="*/ 284051 h 977497"/>
                <a:gd name="connsiteX22" fmla="*/ 500106 w 776984"/>
                <a:gd name="connsiteY22" fmla="*/ 227820 h 977497"/>
                <a:gd name="connsiteX23" fmla="*/ 455442 w 776984"/>
                <a:gd name="connsiteY23" fmla="*/ 191859 h 977497"/>
                <a:gd name="connsiteX24" fmla="*/ 385826 w 776984"/>
                <a:gd name="connsiteY24" fmla="*/ 179436 h 977497"/>
                <a:gd name="connsiteX25" fmla="*/ 312915 w 776984"/>
                <a:gd name="connsiteY25" fmla="*/ 192512 h 977497"/>
                <a:gd name="connsiteX26" fmla="*/ 263664 w 776984"/>
                <a:gd name="connsiteY26" fmla="*/ 228474 h 977497"/>
                <a:gd name="connsiteX27" fmla="*/ 241984 w 776984"/>
                <a:gd name="connsiteY27" fmla="*/ 282089 h 977497"/>
                <a:gd name="connsiteX28" fmla="*/ 241332 w 776984"/>
                <a:gd name="connsiteY28" fmla="*/ 287973 h 977497"/>
                <a:gd name="connsiteX29" fmla="*/ 22611 w 776984"/>
                <a:gd name="connsiteY29" fmla="*/ 287973 h 977497"/>
                <a:gd name="connsiteX30" fmla="*/ 23275 w 776984"/>
                <a:gd name="connsiteY30" fmla="*/ 278820 h 977497"/>
                <a:gd name="connsiteX31" fmla="*/ 75809 w 776984"/>
                <a:gd name="connsiteY31" fmla="*/ 132358 h 977497"/>
                <a:gd name="connsiteX32" fmla="*/ 200603 w 776984"/>
                <a:gd name="connsiteY32" fmla="*/ 34936 h 977497"/>
                <a:gd name="connsiteX33" fmla="*/ 385826 w 776984"/>
                <a:gd name="connsiteY33" fmla="*/ 282 h 977497"/>
                <a:gd name="connsiteX34" fmla="*/ 573004 w 776984"/>
                <a:gd name="connsiteY34" fmla="*/ 31666 h 977497"/>
                <a:gd name="connsiteX35" fmla="*/ 696483 w 776984"/>
                <a:gd name="connsiteY35" fmla="*/ 118628 h 977497"/>
                <a:gd name="connsiteX36" fmla="*/ 739831 w 776984"/>
                <a:gd name="connsiteY36" fmla="*/ 250704 h 977497"/>
                <a:gd name="connsiteX37" fmla="*/ 739831 w 776984"/>
                <a:gd name="connsiteY37" fmla="*/ 252013 h 977497"/>
                <a:gd name="connsiteX38" fmla="*/ 712900 w 776984"/>
                <a:gd name="connsiteY38" fmla="*/ 355973 h 977497"/>
                <a:gd name="connsiteX39" fmla="*/ 641968 w 776984"/>
                <a:gd name="connsiteY39" fmla="*/ 427896 h 977497"/>
                <a:gd name="connsiteX40" fmla="*/ 544106 w 776984"/>
                <a:gd name="connsiteY40" fmla="*/ 467127 h 977497"/>
                <a:gd name="connsiteX41" fmla="*/ 544106 w 776984"/>
                <a:gd name="connsiteY41" fmla="*/ 471704 h 977497"/>
                <a:gd name="connsiteX42" fmla="*/ 713563 w 776984"/>
                <a:gd name="connsiteY42" fmla="*/ 539050 h 977497"/>
                <a:gd name="connsiteX43" fmla="*/ 777264 w 776984"/>
                <a:gd name="connsiteY43" fmla="*/ 689434 h 977497"/>
                <a:gd name="connsiteX44" fmla="*/ 777264 w 776984"/>
                <a:gd name="connsiteY44" fmla="*/ 690742 h 977497"/>
                <a:gd name="connsiteX45" fmla="*/ 729329 w 776984"/>
                <a:gd name="connsiteY45" fmla="*/ 842433 h 977497"/>
                <a:gd name="connsiteX46" fmla="*/ 594021 w 776984"/>
                <a:gd name="connsiteY46" fmla="*/ 942471 h 977497"/>
                <a:gd name="connsiteX47" fmla="*/ 387130 w 776984"/>
                <a:gd name="connsiteY47" fmla="*/ 97777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984" h="977497">
                  <a:moveTo>
                    <a:pt x="387130" y="977779"/>
                  </a:moveTo>
                  <a:cubicBezTo>
                    <a:pt x="312263" y="977779"/>
                    <a:pt x="246796" y="965792"/>
                    <a:pt x="190753" y="941817"/>
                  </a:cubicBezTo>
                  <a:cubicBezTo>
                    <a:pt x="134710" y="917844"/>
                    <a:pt x="90259" y="884497"/>
                    <a:pt x="57425" y="841779"/>
                  </a:cubicBezTo>
                  <a:cubicBezTo>
                    <a:pt x="24591" y="799061"/>
                    <a:pt x="5755" y="749369"/>
                    <a:pt x="943" y="692703"/>
                  </a:cubicBezTo>
                  <a:lnTo>
                    <a:pt x="279" y="684203"/>
                  </a:lnTo>
                  <a:lnTo>
                    <a:pt x="230166" y="684203"/>
                  </a:lnTo>
                  <a:lnTo>
                    <a:pt x="231469" y="692049"/>
                  </a:lnTo>
                  <a:cubicBezTo>
                    <a:pt x="235417" y="718638"/>
                    <a:pt x="250957" y="741523"/>
                    <a:pt x="278114" y="760703"/>
                  </a:cubicBezTo>
                  <a:cubicBezTo>
                    <a:pt x="305697" y="779446"/>
                    <a:pt x="342039" y="788818"/>
                    <a:pt x="387130" y="788818"/>
                  </a:cubicBezTo>
                  <a:cubicBezTo>
                    <a:pt x="416906" y="788818"/>
                    <a:pt x="442521" y="784023"/>
                    <a:pt x="463976" y="774433"/>
                  </a:cubicBezTo>
                  <a:cubicBezTo>
                    <a:pt x="485870" y="764844"/>
                    <a:pt x="502725" y="751767"/>
                    <a:pt x="514555" y="735203"/>
                  </a:cubicBezTo>
                  <a:cubicBezTo>
                    <a:pt x="526373" y="718204"/>
                    <a:pt x="532288" y="698805"/>
                    <a:pt x="532288" y="677011"/>
                  </a:cubicBezTo>
                  <a:lnTo>
                    <a:pt x="532288" y="675702"/>
                  </a:lnTo>
                  <a:cubicBezTo>
                    <a:pt x="532288" y="637344"/>
                    <a:pt x="518052" y="608139"/>
                    <a:pt x="489592" y="588087"/>
                  </a:cubicBezTo>
                  <a:cubicBezTo>
                    <a:pt x="461131" y="568036"/>
                    <a:pt x="420628" y="558011"/>
                    <a:pt x="368094" y="558011"/>
                  </a:cubicBezTo>
                  <a:lnTo>
                    <a:pt x="265632" y="558011"/>
                  </a:lnTo>
                  <a:lnTo>
                    <a:pt x="265632" y="395203"/>
                  </a:lnTo>
                  <a:lnTo>
                    <a:pt x="366778" y="395203"/>
                  </a:lnTo>
                  <a:cubicBezTo>
                    <a:pt x="397857" y="395203"/>
                    <a:pt x="424350" y="390627"/>
                    <a:pt x="446243" y="381473"/>
                  </a:cubicBezTo>
                  <a:cubicBezTo>
                    <a:pt x="468575" y="372320"/>
                    <a:pt x="485657" y="359461"/>
                    <a:pt x="497474" y="342896"/>
                  </a:cubicBezTo>
                  <a:cubicBezTo>
                    <a:pt x="509730" y="326332"/>
                    <a:pt x="515871" y="307152"/>
                    <a:pt x="515871" y="285358"/>
                  </a:cubicBezTo>
                  <a:lnTo>
                    <a:pt x="515871" y="284051"/>
                  </a:lnTo>
                  <a:cubicBezTo>
                    <a:pt x="515871" y="262255"/>
                    <a:pt x="510608" y="243512"/>
                    <a:pt x="500106" y="227820"/>
                  </a:cubicBezTo>
                  <a:cubicBezTo>
                    <a:pt x="490030" y="212128"/>
                    <a:pt x="475142" y="200140"/>
                    <a:pt x="455442" y="191859"/>
                  </a:cubicBezTo>
                  <a:cubicBezTo>
                    <a:pt x="436180" y="183577"/>
                    <a:pt x="412971" y="179436"/>
                    <a:pt x="385826" y="179436"/>
                  </a:cubicBezTo>
                  <a:cubicBezTo>
                    <a:pt x="358231" y="179436"/>
                    <a:pt x="333931" y="183795"/>
                    <a:pt x="312915" y="192512"/>
                  </a:cubicBezTo>
                  <a:cubicBezTo>
                    <a:pt x="292337" y="200794"/>
                    <a:pt x="275920" y="212781"/>
                    <a:pt x="263664" y="228474"/>
                  </a:cubicBezTo>
                  <a:cubicBezTo>
                    <a:pt x="251834" y="243730"/>
                    <a:pt x="244616" y="261602"/>
                    <a:pt x="241984" y="282089"/>
                  </a:cubicBezTo>
                  <a:lnTo>
                    <a:pt x="241332" y="287973"/>
                  </a:lnTo>
                  <a:lnTo>
                    <a:pt x="22611" y="287973"/>
                  </a:lnTo>
                  <a:lnTo>
                    <a:pt x="23275" y="278820"/>
                  </a:lnTo>
                  <a:cubicBezTo>
                    <a:pt x="27649" y="222589"/>
                    <a:pt x="45169" y="173769"/>
                    <a:pt x="75809" y="132358"/>
                  </a:cubicBezTo>
                  <a:cubicBezTo>
                    <a:pt x="106463" y="90513"/>
                    <a:pt x="148069" y="58038"/>
                    <a:pt x="200603" y="34936"/>
                  </a:cubicBezTo>
                  <a:cubicBezTo>
                    <a:pt x="253589" y="11833"/>
                    <a:pt x="315321" y="282"/>
                    <a:pt x="385826" y="282"/>
                  </a:cubicBezTo>
                  <a:cubicBezTo>
                    <a:pt x="457635" y="282"/>
                    <a:pt x="520032" y="10744"/>
                    <a:pt x="573004" y="31666"/>
                  </a:cubicBezTo>
                  <a:cubicBezTo>
                    <a:pt x="626428" y="52153"/>
                    <a:pt x="667584" y="81141"/>
                    <a:pt x="696483" y="118628"/>
                  </a:cubicBezTo>
                  <a:cubicBezTo>
                    <a:pt x="725381" y="156115"/>
                    <a:pt x="739831" y="200140"/>
                    <a:pt x="739831" y="250704"/>
                  </a:cubicBezTo>
                  <a:lnTo>
                    <a:pt x="739831" y="252013"/>
                  </a:lnTo>
                  <a:cubicBezTo>
                    <a:pt x="739831" y="291679"/>
                    <a:pt x="730858" y="326332"/>
                    <a:pt x="712900" y="355973"/>
                  </a:cubicBezTo>
                  <a:cubicBezTo>
                    <a:pt x="695392" y="385178"/>
                    <a:pt x="671744" y="409153"/>
                    <a:pt x="641968" y="427896"/>
                  </a:cubicBezTo>
                  <a:cubicBezTo>
                    <a:pt x="612192" y="446640"/>
                    <a:pt x="579571" y="459717"/>
                    <a:pt x="544106" y="467127"/>
                  </a:cubicBezTo>
                  <a:lnTo>
                    <a:pt x="544106" y="471704"/>
                  </a:lnTo>
                  <a:cubicBezTo>
                    <a:pt x="615037" y="478678"/>
                    <a:pt x="671531" y="501126"/>
                    <a:pt x="713563" y="539050"/>
                  </a:cubicBezTo>
                  <a:cubicBezTo>
                    <a:pt x="756035" y="576973"/>
                    <a:pt x="777264" y="627101"/>
                    <a:pt x="777264" y="689434"/>
                  </a:cubicBezTo>
                  <a:lnTo>
                    <a:pt x="777264" y="690742"/>
                  </a:lnTo>
                  <a:cubicBezTo>
                    <a:pt x="777264" y="748715"/>
                    <a:pt x="761286" y="799279"/>
                    <a:pt x="729329" y="842433"/>
                  </a:cubicBezTo>
                  <a:cubicBezTo>
                    <a:pt x="697360" y="885151"/>
                    <a:pt x="652257" y="918498"/>
                    <a:pt x="594021" y="942471"/>
                  </a:cubicBezTo>
                  <a:cubicBezTo>
                    <a:pt x="535785" y="966010"/>
                    <a:pt x="466821" y="977779"/>
                    <a:pt x="387130" y="977779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72" name="Graphic 6">
            <a:extLst>
              <a:ext uri="{FF2B5EF4-FFF2-40B4-BE49-F238E27FC236}">
                <a16:creationId xmlns:a16="http://schemas.microsoft.com/office/drawing/2014/main" id="{64AB38C2-DFC6-BF59-FC70-CAD706E0D8DB}"/>
              </a:ext>
            </a:extLst>
          </p:cNvPr>
          <p:cNvGrpSpPr/>
          <p:nvPr/>
        </p:nvGrpSpPr>
        <p:grpSpPr>
          <a:xfrm>
            <a:off x="4419349" y="2146519"/>
            <a:ext cx="6210382" cy="1361282"/>
            <a:chOff x="4336270" y="2384590"/>
            <a:chExt cx="6346199" cy="1391053"/>
          </a:xfrm>
          <a:noFill/>
        </p:grpSpPr>
        <p:sp>
          <p:nvSpPr>
            <p:cNvPr id="73" name="Free-form: Shape 72">
              <a:extLst>
                <a:ext uri="{FF2B5EF4-FFF2-40B4-BE49-F238E27FC236}">
                  <a16:creationId xmlns:a16="http://schemas.microsoft.com/office/drawing/2014/main" id="{CA81A6C2-9B54-104F-F1F8-5957C36A1FBE}"/>
                </a:ext>
              </a:extLst>
            </p:cNvPr>
            <p:cNvSpPr/>
            <p:nvPr/>
          </p:nvSpPr>
          <p:spPr>
            <a:xfrm>
              <a:off x="4336270" y="2384590"/>
              <a:ext cx="5877677" cy="1391053"/>
            </a:xfrm>
            <a:custGeom>
              <a:avLst/>
              <a:gdLst>
                <a:gd name="connsiteX0" fmla="*/ 5671665 w 5877677"/>
                <a:gd name="connsiteY0" fmla="*/ 198 h 1391053"/>
                <a:gd name="connsiteX1" fmla="*/ 2156761 w 5877677"/>
                <a:gd name="connsiteY1" fmla="*/ 198 h 1391053"/>
                <a:gd name="connsiteX2" fmla="*/ 778244 w 5877677"/>
                <a:gd name="connsiteY2" fmla="*/ 1240868 h 1391053"/>
                <a:gd name="connsiteX3" fmla="*/ 277 w 5877677"/>
                <a:gd name="connsiteY3" fmla="*/ 1240868 h 1391053"/>
                <a:gd name="connsiteX4" fmla="*/ 22933 w 5877677"/>
                <a:gd name="connsiteY4" fmla="*/ 1391252 h 1391053"/>
                <a:gd name="connsiteX5" fmla="*/ 830481 w 5877677"/>
                <a:gd name="connsiteY5" fmla="*/ 1391252 h 1391053"/>
                <a:gd name="connsiteX6" fmla="*/ 2118300 w 5877677"/>
                <a:gd name="connsiteY6" fmla="*/ 977695 h 1391053"/>
                <a:gd name="connsiteX7" fmla="*/ 5508849 w 5877677"/>
                <a:gd name="connsiteY7" fmla="*/ 977695 h 1391053"/>
                <a:gd name="connsiteX8" fmla="*/ 5508849 w 5877677"/>
                <a:gd name="connsiteY8" fmla="*/ 776417 h 1391053"/>
                <a:gd name="connsiteX9" fmla="*/ 5877955 w 5877677"/>
                <a:gd name="connsiteY9" fmla="*/ 464780 h 1391053"/>
                <a:gd name="connsiteX10" fmla="*/ 5877955 w 5877677"/>
                <a:gd name="connsiteY10" fmla="*/ 399448 h 1391053"/>
                <a:gd name="connsiteX11" fmla="*/ 5494312 w 5877677"/>
                <a:gd name="connsiteY11" fmla="*/ 399448 h 1391053"/>
                <a:gd name="connsiteX12" fmla="*/ 5494312 w 5877677"/>
                <a:gd name="connsiteY12" fmla="*/ 318267 h 1391053"/>
                <a:gd name="connsiteX13" fmla="*/ 5556609 w 5877677"/>
                <a:gd name="connsiteY13" fmla="*/ 110120 h 1391053"/>
                <a:gd name="connsiteX14" fmla="*/ 5671665 w 5877677"/>
                <a:gd name="connsiteY14" fmla="*/ 198 h 13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77677" h="1391053">
                  <a:moveTo>
                    <a:pt x="5671665" y="198"/>
                  </a:moveTo>
                  <a:lnTo>
                    <a:pt x="2156761" y="198"/>
                  </a:lnTo>
                  <a:lnTo>
                    <a:pt x="778244" y="1240868"/>
                  </a:lnTo>
                  <a:lnTo>
                    <a:pt x="277" y="1240868"/>
                  </a:lnTo>
                  <a:cubicBezTo>
                    <a:pt x="10283" y="1290168"/>
                    <a:pt x="17878" y="1340334"/>
                    <a:pt x="22933" y="1391252"/>
                  </a:cubicBezTo>
                  <a:lnTo>
                    <a:pt x="830481" y="1391252"/>
                  </a:lnTo>
                  <a:lnTo>
                    <a:pt x="2118300" y="977695"/>
                  </a:lnTo>
                  <a:lnTo>
                    <a:pt x="5508849" y="977695"/>
                  </a:lnTo>
                  <a:lnTo>
                    <a:pt x="5508849" y="776417"/>
                  </a:lnTo>
                  <a:lnTo>
                    <a:pt x="5877955" y="464780"/>
                  </a:lnTo>
                  <a:lnTo>
                    <a:pt x="5877955" y="399448"/>
                  </a:lnTo>
                  <a:lnTo>
                    <a:pt x="5494312" y="399448"/>
                  </a:lnTo>
                  <a:lnTo>
                    <a:pt x="5494312" y="318267"/>
                  </a:lnTo>
                  <a:cubicBezTo>
                    <a:pt x="5494312" y="241799"/>
                    <a:pt x="5514601" y="171517"/>
                    <a:pt x="5556609" y="110120"/>
                  </a:cubicBezTo>
                  <a:cubicBezTo>
                    <a:pt x="5587037" y="65641"/>
                    <a:pt x="5625735" y="29072"/>
                    <a:pt x="5671665" y="198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74" name="Free-form: Shape 73">
              <a:extLst>
                <a:ext uri="{FF2B5EF4-FFF2-40B4-BE49-F238E27FC236}">
                  <a16:creationId xmlns:a16="http://schemas.microsoft.com/office/drawing/2014/main" id="{68A109F2-9B9B-1399-7D3B-EA18E4E5CA3B}"/>
                </a:ext>
              </a:extLst>
            </p:cNvPr>
            <p:cNvSpPr/>
            <p:nvPr/>
          </p:nvSpPr>
          <p:spPr>
            <a:xfrm>
              <a:off x="9905485" y="2384590"/>
              <a:ext cx="776984" cy="977497"/>
            </a:xfrm>
            <a:custGeom>
              <a:avLst/>
              <a:gdLst>
                <a:gd name="connsiteX0" fmla="*/ 14826 w 776984"/>
                <a:gd name="connsiteY0" fmla="*/ 977695 h 977497"/>
                <a:gd name="connsiteX1" fmla="*/ 14826 w 776984"/>
                <a:gd name="connsiteY1" fmla="*/ 811341 h 977497"/>
                <a:gd name="connsiteX2" fmla="*/ 368693 w 776984"/>
                <a:gd name="connsiteY2" fmla="*/ 512569 h 977497"/>
                <a:gd name="connsiteX3" fmla="*/ 463560 w 776984"/>
                <a:gd name="connsiteY3" fmla="*/ 424068 h 977497"/>
                <a:gd name="connsiteX4" fmla="*/ 506495 w 776984"/>
                <a:gd name="connsiteY4" fmla="*/ 360189 h 977497"/>
                <a:gd name="connsiteX5" fmla="*/ 518275 w 776984"/>
                <a:gd name="connsiteY5" fmla="*/ 302963 h 977497"/>
                <a:gd name="connsiteX6" fmla="*/ 518275 w 776984"/>
                <a:gd name="connsiteY6" fmla="*/ 301632 h 977497"/>
                <a:gd name="connsiteX7" fmla="*/ 500956 w 776984"/>
                <a:gd name="connsiteY7" fmla="*/ 241078 h 977497"/>
                <a:gd name="connsiteX8" fmla="*/ 454562 w 776984"/>
                <a:gd name="connsiteY8" fmla="*/ 199823 h 977497"/>
                <a:gd name="connsiteX9" fmla="*/ 385310 w 776984"/>
                <a:gd name="connsiteY9" fmla="*/ 184519 h 977497"/>
                <a:gd name="connsiteX10" fmla="*/ 306371 w 776984"/>
                <a:gd name="connsiteY10" fmla="*/ 201819 h 977497"/>
                <a:gd name="connsiteX11" fmla="*/ 254426 w 776984"/>
                <a:gd name="connsiteY11" fmla="*/ 248398 h 977497"/>
                <a:gd name="connsiteX12" fmla="*/ 233661 w 776984"/>
                <a:gd name="connsiteY12" fmla="*/ 316936 h 977497"/>
                <a:gd name="connsiteX13" fmla="*/ 232959 w 776984"/>
                <a:gd name="connsiteY13" fmla="*/ 324256 h 977497"/>
                <a:gd name="connsiteX14" fmla="*/ 277 w 776984"/>
                <a:gd name="connsiteY14" fmla="*/ 324256 h 977497"/>
                <a:gd name="connsiteX15" fmla="*/ 277 w 776984"/>
                <a:gd name="connsiteY15" fmla="*/ 318267 h 977497"/>
                <a:gd name="connsiteX16" fmla="*/ 49452 w 776984"/>
                <a:gd name="connsiteY16" fmla="*/ 152579 h 977497"/>
                <a:gd name="connsiteX17" fmla="*/ 185174 w 776984"/>
                <a:gd name="connsiteY17" fmla="*/ 40788 h 977497"/>
                <a:gd name="connsiteX18" fmla="*/ 384621 w 776984"/>
                <a:gd name="connsiteY18" fmla="*/ 198 h 977497"/>
                <a:gd name="connsiteX19" fmla="*/ 584056 w 776984"/>
                <a:gd name="connsiteY19" fmla="*/ 36796 h 977497"/>
                <a:gd name="connsiteX20" fmla="*/ 716331 w 776984"/>
                <a:gd name="connsiteY20" fmla="*/ 137273 h 977497"/>
                <a:gd name="connsiteX21" fmla="*/ 764103 w 776984"/>
                <a:gd name="connsiteY21" fmla="*/ 286993 h 977497"/>
                <a:gd name="connsiteX22" fmla="*/ 764103 w 776984"/>
                <a:gd name="connsiteY22" fmla="*/ 288323 h 977497"/>
                <a:gd name="connsiteX23" fmla="*/ 741946 w 776984"/>
                <a:gd name="connsiteY23" fmla="*/ 399448 h 977497"/>
                <a:gd name="connsiteX24" fmla="*/ 669925 w 776984"/>
                <a:gd name="connsiteY24" fmla="*/ 501257 h 977497"/>
                <a:gd name="connsiteX25" fmla="*/ 536973 w 776984"/>
                <a:gd name="connsiteY25" fmla="*/ 622362 h 977497"/>
                <a:gd name="connsiteX26" fmla="*/ 333315 w 776984"/>
                <a:gd name="connsiteY26" fmla="*/ 789382 h 977497"/>
                <a:gd name="connsiteX27" fmla="*/ 777262 w 776984"/>
                <a:gd name="connsiteY27" fmla="*/ 789382 h 977497"/>
                <a:gd name="connsiteX28" fmla="*/ 777262 w 776984"/>
                <a:gd name="connsiteY28" fmla="*/ 977695 h 977497"/>
                <a:gd name="connsiteX29" fmla="*/ 14826 w 776984"/>
                <a:gd name="connsiteY29" fmla="*/ 977695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984" h="977497">
                  <a:moveTo>
                    <a:pt x="14826" y="977695"/>
                  </a:moveTo>
                  <a:lnTo>
                    <a:pt x="14826" y="811341"/>
                  </a:lnTo>
                  <a:lnTo>
                    <a:pt x="368693" y="512569"/>
                  </a:lnTo>
                  <a:cubicBezTo>
                    <a:pt x="410700" y="477080"/>
                    <a:pt x="442331" y="447580"/>
                    <a:pt x="463560" y="424068"/>
                  </a:cubicBezTo>
                  <a:cubicBezTo>
                    <a:pt x="484802" y="400113"/>
                    <a:pt x="499114" y="378820"/>
                    <a:pt x="506495" y="360189"/>
                  </a:cubicBezTo>
                  <a:cubicBezTo>
                    <a:pt x="514353" y="341556"/>
                    <a:pt x="518275" y="322481"/>
                    <a:pt x="518275" y="302963"/>
                  </a:cubicBezTo>
                  <a:lnTo>
                    <a:pt x="518275" y="301632"/>
                  </a:lnTo>
                  <a:cubicBezTo>
                    <a:pt x="518275" y="278564"/>
                    <a:pt x="512498" y="258380"/>
                    <a:pt x="500956" y="241078"/>
                  </a:cubicBezTo>
                  <a:cubicBezTo>
                    <a:pt x="489878" y="223334"/>
                    <a:pt x="474413" y="209583"/>
                    <a:pt x="454562" y="199823"/>
                  </a:cubicBezTo>
                  <a:cubicBezTo>
                    <a:pt x="434712" y="189619"/>
                    <a:pt x="411628" y="184519"/>
                    <a:pt x="385310" y="184519"/>
                  </a:cubicBezTo>
                  <a:cubicBezTo>
                    <a:pt x="355309" y="184519"/>
                    <a:pt x="328991" y="190285"/>
                    <a:pt x="306371" y="201819"/>
                  </a:cubicBezTo>
                  <a:cubicBezTo>
                    <a:pt x="284202" y="212909"/>
                    <a:pt x="266896" y="228436"/>
                    <a:pt x="254426" y="248398"/>
                  </a:cubicBezTo>
                  <a:cubicBezTo>
                    <a:pt x="241969" y="268361"/>
                    <a:pt x="235039" y="291206"/>
                    <a:pt x="233661" y="316936"/>
                  </a:cubicBezTo>
                  <a:lnTo>
                    <a:pt x="232959" y="324256"/>
                  </a:lnTo>
                  <a:lnTo>
                    <a:pt x="277" y="324256"/>
                  </a:lnTo>
                  <a:lnTo>
                    <a:pt x="277" y="318267"/>
                  </a:lnTo>
                  <a:cubicBezTo>
                    <a:pt x="277" y="255718"/>
                    <a:pt x="16669" y="200488"/>
                    <a:pt x="49452" y="152579"/>
                  </a:cubicBezTo>
                  <a:cubicBezTo>
                    <a:pt x="82223" y="104669"/>
                    <a:pt x="127477" y="67405"/>
                    <a:pt x="185174" y="40788"/>
                  </a:cubicBezTo>
                  <a:cubicBezTo>
                    <a:pt x="243348" y="13728"/>
                    <a:pt x="309830" y="198"/>
                    <a:pt x="384621" y="198"/>
                  </a:cubicBezTo>
                  <a:cubicBezTo>
                    <a:pt x="460791" y="198"/>
                    <a:pt x="527273" y="12398"/>
                    <a:pt x="584056" y="36796"/>
                  </a:cubicBezTo>
                  <a:cubicBezTo>
                    <a:pt x="640851" y="60751"/>
                    <a:pt x="684939" y="94243"/>
                    <a:pt x="716331" y="137273"/>
                  </a:cubicBezTo>
                  <a:cubicBezTo>
                    <a:pt x="748187" y="179861"/>
                    <a:pt x="764103" y="229767"/>
                    <a:pt x="764103" y="286993"/>
                  </a:cubicBezTo>
                  <a:lnTo>
                    <a:pt x="764103" y="288323"/>
                  </a:lnTo>
                  <a:cubicBezTo>
                    <a:pt x="764103" y="329136"/>
                    <a:pt x="756722" y="366177"/>
                    <a:pt x="741946" y="399448"/>
                  </a:cubicBezTo>
                  <a:cubicBezTo>
                    <a:pt x="727171" y="432276"/>
                    <a:pt x="703172" y="466211"/>
                    <a:pt x="669925" y="501257"/>
                  </a:cubicBezTo>
                  <a:cubicBezTo>
                    <a:pt x="636690" y="535859"/>
                    <a:pt x="592364" y="576227"/>
                    <a:pt x="536973" y="622362"/>
                  </a:cubicBezTo>
                  <a:lnTo>
                    <a:pt x="333315" y="789382"/>
                  </a:lnTo>
                  <a:lnTo>
                    <a:pt x="777262" y="789382"/>
                  </a:lnTo>
                  <a:lnTo>
                    <a:pt x="777262" y="977695"/>
                  </a:lnTo>
                  <a:lnTo>
                    <a:pt x="14826" y="977695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75" name="Graphic 6">
            <a:extLst>
              <a:ext uri="{FF2B5EF4-FFF2-40B4-BE49-F238E27FC236}">
                <a16:creationId xmlns:a16="http://schemas.microsoft.com/office/drawing/2014/main" id="{99D9A1FE-E535-3657-19FD-69208119C19C}"/>
              </a:ext>
            </a:extLst>
          </p:cNvPr>
          <p:cNvGrpSpPr/>
          <p:nvPr/>
        </p:nvGrpSpPr>
        <p:grpSpPr>
          <a:xfrm>
            <a:off x="4356130" y="1116358"/>
            <a:ext cx="6126435" cy="2170694"/>
            <a:chOff x="4271668" y="1331900"/>
            <a:chExt cx="6260417" cy="2218166"/>
          </a:xfrm>
          <a:noFill/>
        </p:grpSpPr>
        <p:sp>
          <p:nvSpPr>
            <p:cNvPr id="76" name="Free-form: Shape 75">
              <a:extLst>
                <a:ext uri="{FF2B5EF4-FFF2-40B4-BE49-F238E27FC236}">
                  <a16:creationId xmlns:a16="http://schemas.microsoft.com/office/drawing/2014/main" id="{F3C52889-82C1-D0DB-23AA-8CFD401981DD}"/>
                </a:ext>
              </a:extLst>
            </p:cNvPr>
            <p:cNvSpPr/>
            <p:nvPr/>
          </p:nvSpPr>
          <p:spPr>
            <a:xfrm>
              <a:off x="4271668" y="1331900"/>
              <a:ext cx="5941854" cy="2218166"/>
            </a:xfrm>
            <a:custGeom>
              <a:avLst/>
              <a:gdLst>
                <a:gd name="connsiteX0" fmla="*/ 5884516 w 5941854"/>
                <a:gd name="connsiteY0" fmla="*/ 114 h 2218166"/>
                <a:gd name="connsiteX1" fmla="*/ 2226471 w 5941854"/>
                <a:gd name="connsiteY1" fmla="*/ 114 h 2218166"/>
                <a:gd name="connsiteX2" fmla="*/ 775405 w 5941854"/>
                <a:gd name="connsiteY2" fmla="*/ 2067896 h 2218166"/>
                <a:gd name="connsiteX3" fmla="*/ 271 w 5941854"/>
                <a:gd name="connsiteY3" fmla="*/ 2067896 h 2218166"/>
                <a:gd name="connsiteX4" fmla="*/ 47577 w 5941854"/>
                <a:gd name="connsiteY4" fmla="*/ 2218281 h 2218166"/>
                <a:gd name="connsiteX5" fmla="*/ 813985 w 5941854"/>
                <a:gd name="connsiteY5" fmla="*/ 2218281 h 2218166"/>
                <a:gd name="connsiteX6" fmla="*/ 2192509 w 5941854"/>
                <a:gd name="connsiteY6" fmla="*/ 977611 h 2218166"/>
                <a:gd name="connsiteX7" fmla="*/ 5942126 w 5941854"/>
                <a:gd name="connsiteY7" fmla="*/ 977611 h 2218166"/>
                <a:gd name="connsiteX8" fmla="*/ 5942126 w 5941854"/>
                <a:gd name="connsiteY8" fmla="*/ 357362 h 2218166"/>
                <a:gd name="connsiteX9" fmla="*/ 5696749 w 5941854"/>
                <a:gd name="connsiteY9" fmla="*/ 524244 h 2218166"/>
                <a:gd name="connsiteX10" fmla="*/ 5696749 w 5941854"/>
                <a:gd name="connsiteY10" fmla="*/ 130060 h 2218166"/>
                <a:gd name="connsiteX11" fmla="*/ 5884516 w 5941854"/>
                <a:gd name="connsiteY11" fmla="*/ 114 h 221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41854" h="2218166">
                  <a:moveTo>
                    <a:pt x="5884516" y="114"/>
                  </a:moveTo>
                  <a:lnTo>
                    <a:pt x="2226471" y="114"/>
                  </a:lnTo>
                  <a:lnTo>
                    <a:pt x="775405" y="2067896"/>
                  </a:lnTo>
                  <a:lnTo>
                    <a:pt x="271" y="2067896"/>
                  </a:lnTo>
                  <a:cubicBezTo>
                    <a:pt x="18571" y="2116872"/>
                    <a:pt x="34390" y="2167050"/>
                    <a:pt x="47577" y="2218281"/>
                  </a:cubicBezTo>
                  <a:lnTo>
                    <a:pt x="813985" y="2218281"/>
                  </a:lnTo>
                  <a:lnTo>
                    <a:pt x="2192509" y="977611"/>
                  </a:lnTo>
                  <a:lnTo>
                    <a:pt x="5942126" y="977611"/>
                  </a:lnTo>
                  <a:lnTo>
                    <a:pt x="5942126" y="357362"/>
                  </a:lnTo>
                  <a:lnTo>
                    <a:pt x="5696749" y="524244"/>
                  </a:lnTo>
                  <a:lnTo>
                    <a:pt x="5696749" y="130060"/>
                  </a:lnTo>
                  <a:lnTo>
                    <a:pt x="5884516" y="114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77" name="Free-form: Shape 76">
              <a:extLst>
                <a:ext uri="{FF2B5EF4-FFF2-40B4-BE49-F238E27FC236}">
                  <a16:creationId xmlns:a16="http://schemas.microsoft.com/office/drawing/2014/main" id="{9F057C9E-2EE4-034F-06D3-35D58C148CB0}"/>
                </a:ext>
              </a:extLst>
            </p:cNvPr>
            <p:cNvSpPr/>
            <p:nvPr/>
          </p:nvSpPr>
          <p:spPr>
            <a:xfrm>
              <a:off x="10043337" y="1331900"/>
              <a:ext cx="488748" cy="977497"/>
            </a:xfrm>
            <a:custGeom>
              <a:avLst/>
              <a:gdLst>
                <a:gd name="connsiteX0" fmla="*/ 245649 w 488748"/>
                <a:gd name="connsiteY0" fmla="*/ 977611 h 977497"/>
                <a:gd name="connsiteX1" fmla="*/ 245649 w 488748"/>
                <a:gd name="connsiteY1" fmla="*/ 218917 h 977497"/>
                <a:gd name="connsiteX2" fmla="*/ 240310 w 488748"/>
                <a:gd name="connsiteY2" fmla="*/ 218917 h 977497"/>
                <a:gd name="connsiteX3" fmla="*/ 271 w 488748"/>
                <a:gd name="connsiteY3" fmla="*/ 382171 h 977497"/>
                <a:gd name="connsiteX4" fmla="*/ 271 w 488748"/>
                <a:gd name="connsiteY4" fmla="*/ 169465 h 977497"/>
                <a:gd name="connsiteX5" fmla="*/ 244972 w 488748"/>
                <a:gd name="connsiteY5" fmla="*/ 114 h 977497"/>
                <a:gd name="connsiteX6" fmla="*/ 489020 w 488748"/>
                <a:gd name="connsiteY6" fmla="*/ 114 h 977497"/>
                <a:gd name="connsiteX7" fmla="*/ 489020 w 488748"/>
                <a:gd name="connsiteY7" fmla="*/ 977611 h 977497"/>
                <a:gd name="connsiteX8" fmla="*/ 245649 w 488748"/>
                <a:gd name="connsiteY8" fmla="*/ 977611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748" h="977497">
                  <a:moveTo>
                    <a:pt x="245649" y="977611"/>
                  </a:moveTo>
                  <a:lnTo>
                    <a:pt x="245649" y="218917"/>
                  </a:lnTo>
                  <a:lnTo>
                    <a:pt x="240310" y="218917"/>
                  </a:lnTo>
                  <a:lnTo>
                    <a:pt x="271" y="382171"/>
                  </a:lnTo>
                  <a:lnTo>
                    <a:pt x="271" y="169465"/>
                  </a:lnTo>
                  <a:lnTo>
                    <a:pt x="244972" y="114"/>
                  </a:lnTo>
                  <a:lnTo>
                    <a:pt x="489020" y="114"/>
                  </a:lnTo>
                  <a:lnTo>
                    <a:pt x="489020" y="977611"/>
                  </a:lnTo>
                  <a:lnTo>
                    <a:pt x="245649" y="977611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sp>
        <p:nvSpPr>
          <p:cNvPr id="78" name="Free-form: Shape 77">
            <a:extLst>
              <a:ext uri="{FF2B5EF4-FFF2-40B4-BE49-F238E27FC236}">
                <a16:creationId xmlns:a16="http://schemas.microsoft.com/office/drawing/2014/main" id="{18CB6AB5-5E39-5DBD-FCF0-03E8A268711A}"/>
              </a:ext>
            </a:extLst>
          </p:cNvPr>
          <p:cNvSpPr/>
          <p:nvPr/>
        </p:nvSpPr>
        <p:spPr>
          <a:xfrm>
            <a:off x="1358290" y="2036144"/>
            <a:ext cx="3127284" cy="3237645"/>
          </a:xfrm>
          <a:custGeom>
            <a:avLst/>
            <a:gdLst>
              <a:gd name="connsiteX0" fmla="*/ 3195703 w 3195676"/>
              <a:gd name="connsiteY0" fmla="*/ 2255952 h 3308451"/>
              <a:gd name="connsiteX1" fmla="*/ 1654253 w 3195676"/>
              <a:gd name="connsiteY1" fmla="*/ 3308641 h 3308451"/>
              <a:gd name="connsiteX2" fmla="*/ 27 w 3195676"/>
              <a:gd name="connsiteY2" fmla="*/ 1654415 h 3308451"/>
              <a:gd name="connsiteX3" fmla="*/ 1654253 w 3195676"/>
              <a:gd name="connsiteY3" fmla="*/ 189 h 3308451"/>
              <a:gd name="connsiteX4" fmla="*/ 3195703 w 3195676"/>
              <a:gd name="connsiteY4" fmla="*/ 1052878 h 3308451"/>
              <a:gd name="connsiteX5" fmla="*/ 3032963 w 3195676"/>
              <a:gd name="connsiteY5" fmla="*/ 1052878 h 3308451"/>
              <a:gd name="connsiteX6" fmla="*/ 1654253 w 3195676"/>
              <a:gd name="connsiteY6" fmla="*/ 150573 h 3308451"/>
              <a:gd name="connsiteX7" fmla="*/ 150411 w 3195676"/>
              <a:gd name="connsiteY7" fmla="*/ 1654415 h 3308451"/>
              <a:gd name="connsiteX8" fmla="*/ 1654253 w 3195676"/>
              <a:gd name="connsiteY8" fmla="*/ 3158257 h 3308451"/>
              <a:gd name="connsiteX9" fmla="*/ 3032963 w 3195676"/>
              <a:gd name="connsiteY9" fmla="*/ 2255952 h 3308451"/>
              <a:gd name="connsiteX10" fmla="*/ 3195703 w 3195676"/>
              <a:gd name="connsiteY10" fmla="*/ 2255952 h 330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5676" h="3308451">
                <a:moveTo>
                  <a:pt x="3195703" y="2255952"/>
                </a:moveTo>
                <a:cubicBezTo>
                  <a:pt x="2955076" y="2872126"/>
                  <a:pt x="2355645" y="3308641"/>
                  <a:pt x="1654253" y="3308641"/>
                </a:cubicBezTo>
                <a:cubicBezTo>
                  <a:pt x="740649" y="3308641"/>
                  <a:pt x="27" y="2568024"/>
                  <a:pt x="27" y="1654415"/>
                </a:cubicBezTo>
                <a:cubicBezTo>
                  <a:pt x="27" y="740811"/>
                  <a:pt x="740649" y="189"/>
                  <a:pt x="1654253" y="189"/>
                </a:cubicBezTo>
                <a:cubicBezTo>
                  <a:pt x="2355645" y="189"/>
                  <a:pt x="2955076" y="436700"/>
                  <a:pt x="3195703" y="1052878"/>
                </a:cubicBezTo>
                <a:lnTo>
                  <a:pt x="3032963" y="1052878"/>
                </a:lnTo>
                <a:cubicBezTo>
                  <a:pt x="2800907" y="521750"/>
                  <a:pt x="2270928" y="150573"/>
                  <a:pt x="1654253" y="150573"/>
                </a:cubicBezTo>
                <a:cubicBezTo>
                  <a:pt x="823704" y="150573"/>
                  <a:pt x="150411" y="823866"/>
                  <a:pt x="150411" y="1654415"/>
                </a:cubicBezTo>
                <a:cubicBezTo>
                  <a:pt x="150411" y="2484962"/>
                  <a:pt x="823704" y="3158257"/>
                  <a:pt x="1654253" y="3158257"/>
                </a:cubicBezTo>
                <a:cubicBezTo>
                  <a:pt x="2270928" y="3158257"/>
                  <a:pt x="2800907" y="2787084"/>
                  <a:pt x="3032963" y="2255952"/>
                </a:cubicBezTo>
                <a:lnTo>
                  <a:pt x="3195703" y="2255952"/>
                </a:lnTo>
                <a:close/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79" name="Free-form: Shape 78">
            <a:extLst>
              <a:ext uri="{FF2B5EF4-FFF2-40B4-BE49-F238E27FC236}">
                <a16:creationId xmlns:a16="http://schemas.microsoft.com/office/drawing/2014/main" id="{25F5F510-3174-7641-7820-04AB98B68E22}"/>
              </a:ext>
            </a:extLst>
          </p:cNvPr>
          <p:cNvSpPr/>
          <p:nvPr/>
        </p:nvSpPr>
        <p:spPr>
          <a:xfrm>
            <a:off x="6827950" y="1312580"/>
            <a:ext cx="539607" cy="564135"/>
          </a:xfrm>
          <a:custGeom>
            <a:avLst/>
            <a:gdLst>
              <a:gd name="connsiteX0" fmla="*/ 219781 w 551408"/>
              <a:gd name="connsiteY0" fmla="*/ 56523 h 576472"/>
              <a:gd name="connsiteX1" fmla="*/ 276175 w 551408"/>
              <a:gd name="connsiteY1" fmla="*/ 112917 h 576472"/>
              <a:gd name="connsiteX2" fmla="*/ 332569 w 551408"/>
              <a:gd name="connsiteY2" fmla="*/ 56523 h 576472"/>
              <a:gd name="connsiteX3" fmla="*/ 276175 w 551408"/>
              <a:gd name="connsiteY3" fmla="*/ 129 h 576472"/>
              <a:gd name="connsiteX4" fmla="*/ 219781 w 551408"/>
              <a:gd name="connsiteY4" fmla="*/ 56523 h 576472"/>
              <a:gd name="connsiteX5" fmla="*/ 388963 w 551408"/>
              <a:gd name="connsiteY5" fmla="*/ 225705 h 576472"/>
              <a:gd name="connsiteX6" fmla="*/ 276175 w 551408"/>
              <a:gd name="connsiteY6" fmla="*/ 138069 h 576472"/>
              <a:gd name="connsiteX7" fmla="*/ 163387 w 551408"/>
              <a:gd name="connsiteY7" fmla="*/ 225705 h 576472"/>
              <a:gd name="connsiteX8" fmla="*/ 276175 w 551408"/>
              <a:gd name="connsiteY8" fmla="*/ 325961 h 576472"/>
              <a:gd name="connsiteX9" fmla="*/ 276175 w 551408"/>
              <a:gd name="connsiteY9" fmla="*/ 275833 h 576472"/>
              <a:gd name="connsiteX10" fmla="*/ 138323 w 551408"/>
              <a:gd name="connsiteY10" fmla="*/ 325961 h 576472"/>
              <a:gd name="connsiteX11" fmla="*/ 175919 w 551408"/>
              <a:gd name="connsiteY11" fmla="*/ 275833 h 576472"/>
              <a:gd name="connsiteX12" fmla="*/ 414027 w 551408"/>
              <a:gd name="connsiteY12" fmla="*/ 325961 h 576472"/>
              <a:gd name="connsiteX13" fmla="*/ 376431 w 551408"/>
              <a:gd name="connsiteY13" fmla="*/ 275833 h 576472"/>
              <a:gd name="connsiteX14" fmla="*/ 219430 w 551408"/>
              <a:gd name="connsiteY14" fmla="*/ 447522 h 576472"/>
              <a:gd name="connsiteX15" fmla="*/ 278331 w 551408"/>
              <a:gd name="connsiteY15" fmla="*/ 506422 h 576472"/>
              <a:gd name="connsiteX16" fmla="*/ 337231 w 551408"/>
              <a:gd name="connsiteY16" fmla="*/ 447522 h 576472"/>
              <a:gd name="connsiteX17" fmla="*/ 278331 w 551408"/>
              <a:gd name="connsiteY17" fmla="*/ 388621 h 576472"/>
              <a:gd name="connsiteX18" fmla="*/ 219430 w 551408"/>
              <a:gd name="connsiteY18" fmla="*/ 447522 h 576472"/>
              <a:gd name="connsiteX19" fmla="*/ 34157 w 551408"/>
              <a:gd name="connsiteY19" fmla="*/ 447522 h 576472"/>
              <a:gd name="connsiteX20" fmla="*/ 93058 w 551408"/>
              <a:gd name="connsiteY20" fmla="*/ 506422 h 576472"/>
              <a:gd name="connsiteX21" fmla="*/ 151958 w 551408"/>
              <a:gd name="connsiteY21" fmla="*/ 447522 h 576472"/>
              <a:gd name="connsiteX22" fmla="*/ 93058 w 551408"/>
              <a:gd name="connsiteY22" fmla="*/ 388621 h 576472"/>
              <a:gd name="connsiteX23" fmla="*/ 34157 w 551408"/>
              <a:gd name="connsiteY23" fmla="*/ 447522 h 576472"/>
              <a:gd name="connsiteX24" fmla="*/ 400593 w 551408"/>
              <a:gd name="connsiteY24" fmla="*/ 447522 h 576472"/>
              <a:gd name="connsiteX25" fmla="*/ 459494 w 551408"/>
              <a:gd name="connsiteY25" fmla="*/ 506422 h 576472"/>
              <a:gd name="connsiteX26" fmla="*/ 518394 w 551408"/>
              <a:gd name="connsiteY26" fmla="*/ 447522 h 576472"/>
              <a:gd name="connsiteX27" fmla="*/ 459494 w 551408"/>
              <a:gd name="connsiteY27" fmla="*/ 388621 h 576472"/>
              <a:gd name="connsiteX28" fmla="*/ 400593 w 551408"/>
              <a:gd name="connsiteY28" fmla="*/ 447522 h 576472"/>
              <a:gd name="connsiteX29" fmla="*/ 551880 w 551408"/>
              <a:gd name="connsiteY29" fmla="*/ 576602 h 576472"/>
              <a:gd name="connsiteX30" fmla="*/ 460496 w 551408"/>
              <a:gd name="connsiteY30" fmla="*/ 532888 h 576472"/>
              <a:gd name="connsiteX31" fmla="*/ 369113 w 551408"/>
              <a:gd name="connsiteY31" fmla="*/ 576602 h 576472"/>
              <a:gd name="connsiteX32" fmla="*/ 276175 w 551408"/>
              <a:gd name="connsiteY32" fmla="*/ 532990 h 576472"/>
              <a:gd name="connsiteX33" fmla="*/ 471 w 551408"/>
              <a:gd name="connsiteY33" fmla="*/ 576602 h 576472"/>
              <a:gd name="connsiteX34" fmla="*/ 91854 w 551408"/>
              <a:gd name="connsiteY34" fmla="*/ 532888 h 576472"/>
              <a:gd name="connsiteX35" fmla="*/ 183238 w 551408"/>
              <a:gd name="connsiteY35" fmla="*/ 576602 h 576472"/>
              <a:gd name="connsiteX36" fmla="*/ 276175 w 551408"/>
              <a:gd name="connsiteY36" fmla="*/ 532990 h 57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1408" h="576472">
                <a:moveTo>
                  <a:pt x="219781" y="56523"/>
                </a:moveTo>
                <a:cubicBezTo>
                  <a:pt x="219781" y="87669"/>
                  <a:pt x="245030" y="112917"/>
                  <a:pt x="276175" y="112917"/>
                </a:cubicBezTo>
                <a:cubicBezTo>
                  <a:pt x="307321" y="112917"/>
                  <a:pt x="332569" y="87669"/>
                  <a:pt x="332569" y="56523"/>
                </a:cubicBezTo>
                <a:cubicBezTo>
                  <a:pt x="332569" y="25377"/>
                  <a:pt x="307321" y="129"/>
                  <a:pt x="276175" y="129"/>
                </a:cubicBezTo>
                <a:cubicBezTo>
                  <a:pt x="245030" y="129"/>
                  <a:pt x="219781" y="25377"/>
                  <a:pt x="219781" y="56523"/>
                </a:cubicBezTo>
                <a:close/>
                <a:moveTo>
                  <a:pt x="388963" y="225705"/>
                </a:moveTo>
                <a:cubicBezTo>
                  <a:pt x="375816" y="174149"/>
                  <a:pt x="329383" y="138069"/>
                  <a:pt x="276175" y="138069"/>
                </a:cubicBezTo>
                <a:cubicBezTo>
                  <a:pt x="222968" y="138069"/>
                  <a:pt x="176535" y="174149"/>
                  <a:pt x="163387" y="225705"/>
                </a:cubicBezTo>
                <a:close/>
                <a:moveTo>
                  <a:pt x="276175" y="325961"/>
                </a:moveTo>
                <a:lnTo>
                  <a:pt x="276175" y="275833"/>
                </a:lnTo>
                <a:moveTo>
                  <a:pt x="138323" y="325961"/>
                </a:moveTo>
                <a:lnTo>
                  <a:pt x="175919" y="275833"/>
                </a:lnTo>
                <a:moveTo>
                  <a:pt x="414027" y="325961"/>
                </a:moveTo>
                <a:lnTo>
                  <a:pt x="376431" y="275833"/>
                </a:lnTo>
                <a:moveTo>
                  <a:pt x="219430" y="447522"/>
                </a:moveTo>
                <a:cubicBezTo>
                  <a:pt x="219430" y="480051"/>
                  <a:pt x="245801" y="506422"/>
                  <a:pt x="278331" y="506422"/>
                </a:cubicBezTo>
                <a:cubicBezTo>
                  <a:pt x="310860" y="506422"/>
                  <a:pt x="337231" y="480051"/>
                  <a:pt x="337231" y="447522"/>
                </a:cubicBezTo>
                <a:cubicBezTo>
                  <a:pt x="337231" y="414993"/>
                  <a:pt x="310860" y="388621"/>
                  <a:pt x="278331" y="388621"/>
                </a:cubicBezTo>
                <a:cubicBezTo>
                  <a:pt x="245801" y="388621"/>
                  <a:pt x="219430" y="414993"/>
                  <a:pt x="219430" y="447522"/>
                </a:cubicBezTo>
                <a:close/>
                <a:moveTo>
                  <a:pt x="34157" y="447522"/>
                </a:moveTo>
                <a:cubicBezTo>
                  <a:pt x="34157" y="480051"/>
                  <a:pt x="60528" y="506422"/>
                  <a:pt x="93058" y="506422"/>
                </a:cubicBezTo>
                <a:cubicBezTo>
                  <a:pt x="125587" y="506422"/>
                  <a:pt x="151958" y="480051"/>
                  <a:pt x="151958" y="447522"/>
                </a:cubicBezTo>
                <a:cubicBezTo>
                  <a:pt x="151958" y="414993"/>
                  <a:pt x="125587" y="388621"/>
                  <a:pt x="93058" y="388621"/>
                </a:cubicBezTo>
                <a:cubicBezTo>
                  <a:pt x="60528" y="388621"/>
                  <a:pt x="34157" y="414993"/>
                  <a:pt x="34157" y="447522"/>
                </a:cubicBezTo>
                <a:close/>
                <a:moveTo>
                  <a:pt x="400593" y="447522"/>
                </a:moveTo>
                <a:cubicBezTo>
                  <a:pt x="400593" y="480051"/>
                  <a:pt x="426964" y="506422"/>
                  <a:pt x="459494" y="506422"/>
                </a:cubicBezTo>
                <a:cubicBezTo>
                  <a:pt x="492023" y="506422"/>
                  <a:pt x="518394" y="480051"/>
                  <a:pt x="518394" y="447522"/>
                </a:cubicBezTo>
                <a:cubicBezTo>
                  <a:pt x="518394" y="414993"/>
                  <a:pt x="492023" y="388621"/>
                  <a:pt x="459494" y="388621"/>
                </a:cubicBezTo>
                <a:cubicBezTo>
                  <a:pt x="426964" y="388621"/>
                  <a:pt x="400593" y="414993"/>
                  <a:pt x="400593" y="447522"/>
                </a:cubicBezTo>
                <a:close/>
                <a:moveTo>
                  <a:pt x="551880" y="576602"/>
                </a:moveTo>
                <a:cubicBezTo>
                  <a:pt x="529598" y="548959"/>
                  <a:pt x="496001" y="532888"/>
                  <a:pt x="460496" y="532888"/>
                </a:cubicBezTo>
                <a:cubicBezTo>
                  <a:pt x="424992" y="532888"/>
                  <a:pt x="391395" y="548959"/>
                  <a:pt x="369113" y="576602"/>
                </a:cubicBezTo>
                <a:cubicBezTo>
                  <a:pt x="346069" y="549085"/>
                  <a:pt x="312066" y="533129"/>
                  <a:pt x="276175" y="532990"/>
                </a:cubicBezTo>
                <a:moveTo>
                  <a:pt x="471" y="576602"/>
                </a:moveTo>
                <a:cubicBezTo>
                  <a:pt x="22753" y="548959"/>
                  <a:pt x="56350" y="532888"/>
                  <a:pt x="91854" y="532888"/>
                </a:cubicBezTo>
                <a:cubicBezTo>
                  <a:pt x="127359" y="532888"/>
                  <a:pt x="160956" y="548959"/>
                  <a:pt x="183238" y="576602"/>
                </a:cubicBezTo>
                <a:cubicBezTo>
                  <a:pt x="206282" y="549085"/>
                  <a:pt x="240285" y="533129"/>
                  <a:pt x="276175" y="532990"/>
                </a:cubicBezTo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80" name="Free-form: Shape 79">
            <a:extLst>
              <a:ext uri="{FF2B5EF4-FFF2-40B4-BE49-F238E27FC236}">
                <a16:creationId xmlns:a16="http://schemas.microsoft.com/office/drawing/2014/main" id="{AE70503B-C072-4CEF-15DC-2A21CD41216F}"/>
              </a:ext>
            </a:extLst>
          </p:cNvPr>
          <p:cNvSpPr/>
          <p:nvPr/>
        </p:nvSpPr>
        <p:spPr>
          <a:xfrm>
            <a:off x="6815686" y="2416322"/>
            <a:ext cx="564135" cy="416969"/>
          </a:xfrm>
          <a:custGeom>
            <a:avLst/>
            <a:gdLst>
              <a:gd name="connsiteX0" fmla="*/ 576944 w 576472"/>
              <a:gd name="connsiteY0" fmla="*/ 225789 h 426088"/>
              <a:gd name="connsiteX1" fmla="*/ 525713 w 576472"/>
              <a:gd name="connsiteY1" fmla="*/ 154056 h 426088"/>
              <a:gd name="connsiteX2" fmla="*/ 514851 w 576472"/>
              <a:gd name="connsiteY2" fmla="*/ 148834 h 426088"/>
              <a:gd name="connsiteX3" fmla="*/ 504609 w 576472"/>
              <a:gd name="connsiteY3" fmla="*/ 155184 h 426088"/>
              <a:gd name="connsiteX4" fmla="*/ 354977 w 576472"/>
              <a:gd name="connsiteY4" fmla="*/ 419935 h 426088"/>
              <a:gd name="connsiteX5" fmla="*/ 344049 w 576472"/>
              <a:gd name="connsiteY5" fmla="*/ 426302 h 426088"/>
              <a:gd name="connsiteX6" fmla="*/ 233366 w 576472"/>
              <a:gd name="connsiteY6" fmla="*/ 426302 h 426088"/>
              <a:gd name="connsiteX7" fmla="*/ 222438 w 576472"/>
              <a:gd name="connsiteY7" fmla="*/ 419935 h 426088"/>
              <a:gd name="connsiteX8" fmla="*/ 72806 w 576472"/>
              <a:gd name="connsiteY8" fmla="*/ 155184 h 426088"/>
              <a:gd name="connsiteX9" fmla="*/ 62563 w 576472"/>
              <a:gd name="connsiteY9" fmla="*/ 148834 h 426088"/>
              <a:gd name="connsiteX10" fmla="*/ 51702 w 576472"/>
              <a:gd name="connsiteY10" fmla="*/ 154056 h 426088"/>
              <a:gd name="connsiteX11" fmla="*/ 471 w 576472"/>
              <a:gd name="connsiteY11" fmla="*/ 225789 h 426088"/>
              <a:gd name="connsiteX12" fmla="*/ 25535 w 576472"/>
              <a:gd name="connsiteY12" fmla="*/ 426302 h 426088"/>
              <a:gd name="connsiteX13" fmla="*/ 178777 w 576472"/>
              <a:gd name="connsiteY13" fmla="*/ 155184 h 426088"/>
              <a:gd name="connsiteX14" fmla="*/ 189019 w 576472"/>
              <a:gd name="connsiteY14" fmla="*/ 148834 h 426088"/>
              <a:gd name="connsiteX15" fmla="*/ 199880 w 576472"/>
              <a:gd name="connsiteY15" fmla="*/ 154056 h 426088"/>
              <a:gd name="connsiteX16" fmla="*/ 251111 w 576472"/>
              <a:gd name="connsiteY16" fmla="*/ 225789 h 426088"/>
              <a:gd name="connsiteX17" fmla="*/ 526816 w 576472"/>
              <a:gd name="connsiteY17" fmla="*/ 426302 h 426088"/>
              <a:gd name="connsiteX18" fmla="*/ 373574 w 576472"/>
              <a:gd name="connsiteY18" fmla="*/ 155184 h 426088"/>
              <a:gd name="connsiteX19" fmla="*/ 363332 w 576472"/>
              <a:gd name="connsiteY19" fmla="*/ 148834 h 426088"/>
              <a:gd name="connsiteX20" fmla="*/ 352470 w 576472"/>
              <a:gd name="connsiteY20" fmla="*/ 154056 h 426088"/>
              <a:gd name="connsiteX21" fmla="*/ 301239 w 576472"/>
              <a:gd name="connsiteY21" fmla="*/ 225789 h 426088"/>
              <a:gd name="connsiteX22" fmla="*/ 75663 w 576472"/>
              <a:gd name="connsiteY22" fmla="*/ 50341 h 426088"/>
              <a:gd name="connsiteX23" fmla="*/ 125791 w 576472"/>
              <a:gd name="connsiteY23" fmla="*/ 100469 h 426088"/>
              <a:gd name="connsiteX24" fmla="*/ 175919 w 576472"/>
              <a:gd name="connsiteY24" fmla="*/ 50341 h 426088"/>
              <a:gd name="connsiteX25" fmla="*/ 125791 w 576472"/>
              <a:gd name="connsiteY25" fmla="*/ 213 h 426088"/>
              <a:gd name="connsiteX26" fmla="*/ 75663 w 576472"/>
              <a:gd name="connsiteY26" fmla="*/ 50341 h 426088"/>
              <a:gd name="connsiteX27" fmla="*/ 388963 w 576472"/>
              <a:gd name="connsiteY27" fmla="*/ 50341 h 426088"/>
              <a:gd name="connsiteX28" fmla="*/ 439092 w 576472"/>
              <a:gd name="connsiteY28" fmla="*/ 100469 h 426088"/>
              <a:gd name="connsiteX29" fmla="*/ 489220 w 576472"/>
              <a:gd name="connsiteY29" fmla="*/ 50341 h 426088"/>
              <a:gd name="connsiteX30" fmla="*/ 439092 w 576472"/>
              <a:gd name="connsiteY30" fmla="*/ 213 h 426088"/>
              <a:gd name="connsiteX31" fmla="*/ 388963 w 576472"/>
              <a:gd name="connsiteY31" fmla="*/ 50341 h 42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76472" h="426088">
                <a:moveTo>
                  <a:pt x="576944" y="225789"/>
                </a:moveTo>
                <a:lnTo>
                  <a:pt x="525713" y="154056"/>
                </a:lnTo>
                <a:cubicBezTo>
                  <a:pt x="523221" y="150575"/>
                  <a:pt x="519126" y="148605"/>
                  <a:pt x="514851" y="148834"/>
                </a:cubicBezTo>
                <a:cubicBezTo>
                  <a:pt x="510577" y="149062"/>
                  <a:pt x="506714" y="151457"/>
                  <a:pt x="504609" y="155184"/>
                </a:cubicBezTo>
                <a:lnTo>
                  <a:pt x="354977" y="419935"/>
                </a:lnTo>
                <a:cubicBezTo>
                  <a:pt x="352751" y="423874"/>
                  <a:pt x="348574" y="426308"/>
                  <a:pt x="344049" y="426302"/>
                </a:cubicBezTo>
                <a:lnTo>
                  <a:pt x="233366" y="426302"/>
                </a:lnTo>
                <a:cubicBezTo>
                  <a:pt x="228841" y="426308"/>
                  <a:pt x="224664" y="423874"/>
                  <a:pt x="222438" y="419935"/>
                </a:cubicBezTo>
                <a:lnTo>
                  <a:pt x="72806" y="155184"/>
                </a:lnTo>
                <a:cubicBezTo>
                  <a:pt x="70700" y="151457"/>
                  <a:pt x="66838" y="149062"/>
                  <a:pt x="62563" y="148834"/>
                </a:cubicBezTo>
                <a:cubicBezTo>
                  <a:pt x="58289" y="148605"/>
                  <a:pt x="54193" y="150575"/>
                  <a:pt x="51702" y="154056"/>
                </a:cubicBezTo>
                <a:lnTo>
                  <a:pt x="471" y="225789"/>
                </a:lnTo>
                <a:moveTo>
                  <a:pt x="25535" y="426302"/>
                </a:moveTo>
                <a:lnTo>
                  <a:pt x="178777" y="155184"/>
                </a:lnTo>
                <a:cubicBezTo>
                  <a:pt x="180882" y="151457"/>
                  <a:pt x="184744" y="149062"/>
                  <a:pt x="189019" y="148834"/>
                </a:cubicBezTo>
                <a:cubicBezTo>
                  <a:pt x="193294" y="148605"/>
                  <a:pt x="197389" y="150575"/>
                  <a:pt x="199880" y="154056"/>
                </a:cubicBezTo>
                <a:lnTo>
                  <a:pt x="251111" y="225789"/>
                </a:lnTo>
                <a:moveTo>
                  <a:pt x="526816" y="426302"/>
                </a:moveTo>
                <a:lnTo>
                  <a:pt x="373574" y="155184"/>
                </a:lnTo>
                <a:cubicBezTo>
                  <a:pt x="371469" y="151457"/>
                  <a:pt x="367606" y="149062"/>
                  <a:pt x="363332" y="148834"/>
                </a:cubicBezTo>
                <a:cubicBezTo>
                  <a:pt x="359057" y="148605"/>
                  <a:pt x="354962" y="150575"/>
                  <a:pt x="352470" y="154056"/>
                </a:cubicBezTo>
                <a:lnTo>
                  <a:pt x="301239" y="225789"/>
                </a:lnTo>
                <a:moveTo>
                  <a:pt x="75663" y="50341"/>
                </a:moveTo>
                <a:cubicBezTo>
                  <a:pt x="75663" y="78026"/>
                  <a:pt x="98107" y="100469"/>
                  <a:pt x="125791" y="100469"/>
                </a:cubicBezTo>
                <a:cubicBezTo>
                  <a:pt x="153476" y="100469"/>
                  <a:pt x="175919" y="78026"/>
                  <a:pt x="175919" y="50341"/>
                </a:cubicBezTo>
                <a:cubicBezTo>
                  <a:pt x="175919" y="22657"/>
                  <a:pt x="153476" y="213"/>
                  <a:pt x="125791" y="213"/>
                </a:cubicBezTo>
                <a:cubicBezTo>
                  <a:pt x="98107" y="213"/>
                  <a:pt x="75663" y="22657"/>
                  <a:pt x="75663" y="50341"/>
                </a:cubicBezTo>
                <a:close/>
                <a:moveTo>
                  <a:pt x="388963" y="50341"/>
                </a:moveTo>
                <a:cubicBezTo>
                  <a:pt x="388963" y="78026"/>
                  <a:pt x="411407" y="100469"/>
                  <a:pt x="439092" y="100469"/>
                </a:cubicBezTo>
                <a:cubicBezTo>
                  <a:pt x="466776" y="100469"/>
                  <a:pt x="489220" y="78026"/>
                  <a:pt x="489220" y="50341"/>
                </a:cubicBezTo>
                <a:cubicBezTo>
                  <a:pt x="489220" y="22657"/>
                  <a:pt x="466776" y="213"/>
                  <a:pt x="439092" y="213"/>
                </a:cubicBezTo>
                <a:cubicBezTo>
                  <a:pt x="411407" y="213"/>
                  <a:pt x="388963" y="22657"/>
                  <a:pt x="388963" y="50341"/>
                </a:cubicBezTo>
                <a:close/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81" name="Free-form: Shape 80">
            <a:extLst>
              <a:ext uri="{FF2B5EF4-FFF2-40B4-BE49-F238E27FC236}">
                <a16:creationId xmlns:a16="http://schemas.microsoft.com/office/drawing/2014/main" id="{11D8E750-91E0-E2F8-97D3-C930A1283A5C}"/>
              </a:ext>
            </a:extLst>
          </p:cNvPr>
          <p:cNvSpPr/>
          <p:nvPr/>
        </p:nvSpPr>
        <p:spPr>
          <a:xfrm>
            <a:off x="6821817" y="3379032"/>
            <a:ext cx="551872" cy="551871"/>
          </a:xfrm>
          <a:custGeom>
            <a:avLst/>
            <a:gdLst>
              <a:gd name="connsiteX0" fmla="*/ 218529 w 563941"/>
              <a:gd name="connsiteY0" fmla="*/ 95540 h 563940"/>
              <a:gd name="connsiteX1" fmla="*/ 266151 w 563941"/>
              <a:gd name="connsiteY1" fmla="*/ 47917 h 563940"/>
              <a:gd name="connsiteX2" fmla="*/ 218529 w 563941"/>
              <a:gd name="connsiteY2" fmla="*/ 297 h 563940"/>
              <a:gd name="connsiteX3" fmla="*/ 170908 w 563941"/>
              <a:gd name="connsiteY3" fmla="*/ 47917 h 563940"/>
              <a:gd name="connsiteX4" fmla="*/ 218529 w 563941"/>
              <a:gd name="connsiteY4" fmla="*/ 95540 h 563940"/>
              <a:gd name="connsiteX5" fmla="*/ 48093 w 563941"/>
              <a:gd name="connsiteY5" fmla="*/ 193290 h 563940"/>
              <a:gd name="connsiteX6" fmla="*/ 95716 w 563941"/>
              <a:gd name="connsiteY6" fmla="*/ 145668 h 563940"/>
              <a:gd name="connsiteX7" fmla="*/ 48093 w 563941"/>
              <a:gd name="connsiteY7" fmla="*/ 98045 h 563940"/>
              <a:gd name="connsiteX8" fmla="*/ 471 w 563941"/>
              <a:gd name="connsiteY8" fmla="*/ 145668 h 563940"/>
              <a:gd name="connsiteX9" fmla="*/ 48093 w 563941"/>
              <a:gd name="connsiteY9" fmla="*/ 193290 h 563940"/>
              <a:gd name="connsiteX10" fmla="*/ 388965 w 563941"/>
              <a:gd name="connsiteY10" fmla="*/ 193290 h 563940"/>
              <a:gd name="connsiteX11" fmla="*/ 436586 w 563941"/>
              <a:gd name="connsiteY11" fmla="*/ 145668 h 563940"/>
              <a:gd name="connsiteX12" fmla="*/ 388965 w 563941"/>
              <a:gd name="connsiteY12" fmla="*/ 98045 h 563940"/>
              <a:gd name="connsiteX13" fmla="*/ 341343 w 563941"/>
              <a:gd name="connsiteY13" fmla="*/ 145668 h 563940"/>
              <a:gd name="connsiteX14" fmla="*/ 388965 w 563941"/>
              <a:gd name="connsiteY14" fmla="*/ 193290 h 563940"/>
              <a:gd name="connsiteX15" fmla="*/ 173413 w 563941"/>
              <a:gd name="connsiteY15" fmla="*/ 366232 h 563940"/>
              <a:gd name="connsiteX16" fmla="*/ 120780 w 563941"/>
              <a:gd name="connsiteY16" fmla="*/ 366232 h 563940"/>
              <a:gd name="connsiteX17" fmla="*/ 100727 w 563941"/>
              <a:gd name="connsiteY17" fmla="*/ 326129 h 563940"/>
              <a:gd name="connsiteX18" fmla="*/ 198477 w 563941"/>
              <a:gd name="connsiteY18" fmla="*/ 195796 h 563940"/>
              <a:gd name="connsiteX19" fmla="*/ 238581 w 563941"/>
              <a:gd name="connsiteY19" fmla="*/ 195796 h 563940"/>
              <a:gd name="connsiteX20" fmla="*/ 286202 w 563941"/>
              <a:gd name="connsiteY20" fmla="*/ 258456 h 563940"/>
              <a:gd name="connsiteX21" fmla="*/ 564413 w 563941"/>
              <a:gd name="connsiteY21" fmla="*/ 396309 h 563940"/>
              <a:gd name="connsiteX22" fmla="*/ 564413 w 563941"/>
              <a:gd name="connsiteY22" fmla="*/ 451450 h 563940"/>
              <a:gd name="connsiteX23" fmla="*/ 489221 w 563941"/>
              <a:gd name="connsiteY23" fmla="*/ 434218 h 563940"/>
              <a:gd name="connsiteX24" fmla="*/ 489221 w 563941"/>
              <a:gd name="connsiteY24" fmla="*/ 528120 h 563940"/>
              <a:gd name="connsiteX25" fmla="*/ 396484 w 563941"/>
              <a:gd name="connsiteY25" fmla="*/ 564238 h 563940"/>
              <a:gd name="connsiteX26" fmla="*/ 301241 w 563941"/>
              <a:gd name="connsiteY26" fmla="*/ 528120 h 563940"/>
              <a:gd name="connsiteX27" fmla="*/ 301241 w 563941"/>
              <a:gd name="connsiteY27" fmla="*/ 434218 h 563940"/>
              <a:gd name="connsiteX28" fmla="*/ 226047 w 563941"/>
              <a:gd name="connsiteY28" fmla="*/ 396309 h 563940"/>
              <a:gd name="connsiteX29" fmla="*/ 393978 w 563941"/>
              <a:gd name="connsiteY29" fmla="*/ 471501 h 563940"/>
              <a:gd name="connsiteX30" fmla="*/ 564413 w 563941"/>
              <a:gd name="connsiteY30" fmla="*/ 396309 h 563940"/>
              <a:gd name="connsiteX31" fmla="*/ 393978 w 563941"/>
              <a:gd name="connsiteY31" fmla="*/ 321117 h 563940"/>
              <a:gd name="connsiteX32" fmla="*/ 226047 w 563941"/>
              <a:gd name="connsiteY32" fmla="*/ 396309 h 56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63941" h="563940">
                <a:moveTo>
                  <a:pt x="218529" y="95540"/>
                </a:moveTo>
                <a:cubicBezTo>
                  <a:pt x="244829" y="95540"/>
                  <a:pt x="266151" y="74218"/>
                  <a:pt x="266151" y="47917"/>
                </a:cubicBezTo>
                <a:cubicBezTo>
                  <a:pt x="266151" y="21616"/>
                  <a:pt x="244829" y="297"/>
                  <a:pt x="218529" y="297"/>
                </a:cubicBezTo>
                <a:cubicBezTo>
                  <a:pt x="192228" y="297"/>
                  <a:pt x="170908" y="21616"/>
                  <a:pt x="170908" y="47917"/>
                </a:cubicBezTo>
                <a:cubicBezTo>
                  <a:pt x="170908" y="74218"/>
                  <a:pt x="192228" y="95540"/>
                  <a:pt x="218529" y="95540"/>
                </a:cubicBezTo>
                <a:close/>
                <a:moveTo>
                  <a:pt x="48093" y="193290"/>
                </a:moveTo>
                <a:cubicBezTo>
                  <a:pt x="74394" y="193290"/>
                  <a:pt x="95716" y="171969"/>
                  <a:pt x="95716" y="145668"/>
                </a:cubicBezTo>
                <a:cubicBezTo>
                  <a:pt x="95716" y="119367"/>
                  <a:pt x="74394" y="98045"/>
                  <a:pt x="48093" y="98045"/>
                </a:cubicBezTo>
                <a:cubicBezTo>
                  <a:pt x="21792" y="98045"/>
                  <a:pt x="471" y="119367"/>
                  <a:pt x="471" y="145668"/>
                </a:cubicBezTo>
                <a:cubicBezTo>
                  <a:pt x="471" y="171969"/>
                  <a:pt x="21792" y="193290"/>
                  <a:pt x="48093" y="193290"/>
                </a:cubicBezTo>
                <a:close/>
                <a:moveTo>
                  <a:pt x="388965" y="193290"/>
                </a:moveTo>
                <a:cubicBezTo>
                  <a:pt x="415264" y="193290"/>
                  <a:pt x="436586" y="171969"/>
                  <a:pt x="436586" y="145668"/>
                </a:cubicBezTo>
                <a:cubicBezTo>
                  <a:pt x="436586" y="119367"/>
                  <a:pt x="415264" y="98045"/>
                  <a:pt x="388965" y="98045"/>
                </a:cubicBezTo>
                <a:cubicBezTo>
                  <a:pt x="362663" y="98045"/>
                  <a:pt x="341343" y="119367"/>
                  <a:pt x="341343" y="145668"/>
                </a:cubicBezTo>
                <a:cubicBezTo>
                  <a:pt x="341343" y="171969"/>
                  <a:pt x="362663" y="193290"/>
                  <a:pt x="388965" y="193290"/>
                </a:cubicBezTo>
                <a:close/>
                <a:moveTo>
                  <a:pt x="173413" y="366232"/>
                </a:moveTo>
                <a:lnTo>
                  <a:pt x="120780" y="366232"/>
                </a:lnTo>
                <a:cubicBezTo>
                  <a:pt x="100728" y="366232"/>
                  <a:pt x="88195" y="343674"/>
                  <a:pt x="100727" y="326129"/>
                </a:cubicBezTo>
                <a:lnTo>
                  <a:pt x="198477" y="195796"/>
                </a:lnTo>
                <a:cubicBezTo>
                  <a:pt x="208502" y="183264"/>
                  <a:pt x="228554" y="183264"/>
                  <a:pt x="238581" y="195796"/>
                </a:cubicBezTo>
                <a:lnTo>
                  <a:pt x="286202" y="258456"/>
                </a:lnTo>
                <a:moveTo>
                  <a:pt x="564413" y="396309"/>
                </a:moveTo>
                <a:lnTo>
                  <a:pt x="564413" y="451450"/>
                </a:lnTo>
                <a:moveTo>
                  <a:pt x="489221" y="434218"/>
                </a:moveTo>
                <a:lnTo>
                  <a:pt x="489221" y="528120"/>
                </a:lnTo>
                <a:cubicBezTo>
                  <a:pt x="489221" y="528120"/>
                  <a:pt x="451625" y="564238"/>
                  <a:pt x="396484" y="564238"/>
                </a:cubicBezTo>
                <a:cubicBezTo>
                  <a:pt x="341343" y="564238"/>
                  <a:pt x="301241" y="528120"/>
                  <a:pt x="301241" y="528120"/>
                </a:cubicBezTo>
                <a:lnTo>
                  <a:pt x="301241" y="434218"/>
                </a:lnTo>
                <a:moveTo>
                  <a:pt x="226047" y="396309"/>
                </a:moveTo>
                <a:lnTo>
                  <a:pt x="393978" y="471501"/>
                </a:lnTo>
                <a:lnTo>
                  <a:pt x="564413" y="396309"/>
                </a:lnTo>
                <a:lnTo>
                  <a:pt x="393978" y="321117"/>
                </a:lnTo>
                <a:lnTo>
                  <a:pt x="226047" y="396309"/>
                </a:lnTo>
                <a:close/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82" name="Free-form: Shape 81">
            <a:extLst>
              <a:ext uri="{FF2B5EF4-FFF2-40B4-BE49-F238E27FC236}">
                <a16:creationId xmlns:a16="http://schemas.microsoft.com/office/drawing/2014/main" id="{2683E0CB-1DFD-E643-58ED-7DBC95C49FE7}"/>
              </a:ext>
            </a:extLst>
          </p:cNvPr>
          <p:cNvSpPr/>
          <p:nvPr/>
        </p:nvSpPr>
        <p:spPr>
          <a:xfrm>
            <a:off x="6821818" y="4409249"/>
            <a:ext cx="551757" cy="551814"/>
          </a:xfrm>
          <a:custGeom>
            <a:avLst/>
            <a:gdLst>
              <a:gd name="connsiteX0" fmla="*/ 192211 w 563824"/>
              <a:gd name="connsiteY0" fmla="*/ 336180 h 563882"/>
              <a:gd name="connsiteX1" fmla="*/ 315025 w 563824"/>
              <a:gd name="connsiteY1" fmla="*/ 388815 h 563882"/>
              <a:gd name="connsiteX2" fmla="*/ 382698 w 563824"/>
              <a:gd name="connsiteY2" fmla="*/ 373776 h 563882"/>
              <a:gd name="connsiteX3" fmla="*/ 282442 w 563824"/>
              <a:gd name="connsiteY3" fmla="*/ 484058 h 563882"/>
              <a:gd name="connsiteX4" fmla="*/ 385204 w 563824"/>
              <a:gd name="connsiteY4" fmla="*/ 381296 h 563882"/>
              <a:gd name="connsiteX5" fmla="*/ 282442 w 563824"/>
              <a:gd name="connsiteY5" fmla="*/ 278533 h 563882"/>
              <a:gd name="connsiteX6" fmla="*/ 179679 w 563824"/>
              <a:gd name="connsiteY6" fmla="*/ 381296 h 563882"/>
              <a:gd name="connsiteX7" fmla="*/ 282442 w 563824"/>
              <a:gd name="connsiteY7" fmla="*/ 484058 h 563882"/>
              <a:gd name="connsiteX8" fmla="*/ 397736 w 563824"/>
              <a:gd name="connsiteY8" fmla="*/ 564263 h 563882"/>
              <a:gd name="connsiteX9" fmla="*/ 282442 w 563824"/>
              <a:gd name="connsiteY9" fmla="*/ 526667 h 563882"/>
              <a:gd name="connsiteX10" fmla="*/ 167147 w 563824"/>
              <a:gd name="connsiteY10" fmla="*/ 564263 h 563882"/>
              <a:gd name="connsiteX11" fmla="*/ 112892 w 563824"/>
              <a:gd name="connsiteY11" fmla="*/ 37918 h 563882"/>
              <a:gd name="connsiteX12" fmla="*/ 100360 w 563824"/>
              <a:gd name="connsiteY12" fmla="*/ 45438 h 563882"/>
              <a:gd name="connsiteX13" fmla="*/ 70283 w 563824"/>
              <a:gd name="connsiteY13" fmla="*/ 108098 h 563882"/>
              <a:gd name="connsiteX14" fmla="*/ 15142 w 563824"/>
              <a:gd name="connsiteY14" fmla="*/ 108098 h 563882"/>
              <a:gd name="connsiteX15" fmla="*/ 5117 w 563824"/>
              <a:gd name="connsiteY15" fmla="*/ 133162 h 563882"/>
              <a:gd name="connsiteX16" fmla="*/ 55245 w 563824"/>
              <a:gd name="connsiteY16" fmla="*/ 180783 h 563882"/>
              <a:gd name="connsiteX17" fmla="*/ 27674 w 563824"/>
              <a:gd name="connsiteY17" fmla="*/ 243443 h 563882"/>
              <a:gd name="connsiteX18" fmla="*/ 47726 w 563824"/>
              <a:gd name="connsiteY18" fmla="*/ 260988 h 563882"/>
              <a:gd name="connsiteX19" fmla="*/ 112892 w 563824"/>
              <a:gd name="connsiteY19" fmla="*/ 223392 h 563882"/>
              <a:gd name="connsiteX20" fmla="*/ 130437 w 563824"/>
              <a:gd name="connsiteY20" fmla="*/ 233418 h 563882"/>
              <a:gd name="connsiteX21" fmla="*/ 297480 w 563824"/>
              <a:gd name="connsiteY21" fmla="*/ 7842 h 563882"/>
              <a:gd name="connsiteX22" fmla="*/ 327557 w 563824"/>
              <a:gd name="connsiteY22" fmla="*/ 70502 h 563882"/>
              <a:gd name="connsiteX23" fmla="*/ 380191 w 563824"/>
              <a:gd name="connsiteY23" fmla="*/ 70502 h 563882"/>
              <a:gd name="connsiteX24" fmla="*/ 390217 w 563824"/>
              <a:gd name="connsiteY24" fmla="*/ 95566 h 563882"/>
              <a:gd name="connsiteX25" fmla="*/ 340089 w 563824"/>
              <a:gd name="connsiteY25" fmla="*/ 143187 h 563882"/>
              <a:gd name="connsiteX26" fmla="*/ 367659 w 563824"/>
              <a:gd name="connsiteY26" fmla="*/ 205847 h 563882"/>
              <a:gd name="connsiteX27" fmla="*/ 347608 w 563824"/>
              <a:gd name="connsiteY27" fmla="*/ 223392 h 563882"/>
              <a:gd name="connsiteX28" fmla="*/ 282442 w 563824"/>
              <a:gd name="connsiteY28" fmla="*/ 185796 h 563882"/>
              <a:gd name="connsiteX29" fmla="*/ 217275 w 563824"/>
              <a:gd name="connsiteY29" fmla="*/ 223392 h 563882"/>
              <a:gd name="connsiteX30" fmla="*/ 197224 w 563824"/>
              <a:gd name="connsiteY30" fmla="*/ 205847 h 563882"/>
              <a:gd name="connsiteX31" fmla="*/ 224794 w 563824"/>
              <a:gd name="connsiteY31" fmla="*/ 143187 h 563882"/>
              <a:gd name="connsiteX32" fmla="*/ 174666 w 563824"/>
              <a:gd name="connsiteY32" fmla="*/ 95566 h 563882"/>
              <a:gd name="connsiteX33" fmla="*/ 184692 w 563824"/>
              <a:gd name="connsiteY33" fmla="*/ 70502 h 563882"/>
              <a:gd name="connsiteX34" fmla="*/ 237326 w 563824"/>
              <a:gd name="connsiteY34" fmla="*/ 70502 h 563882"/>
              <a:gd name="connsiteX35" fmla="*/ 267403 w 563824"/>
              <a:gd name="connsiteY35" fmla="*/ 7842 h 563882"/>
              <a:gd name="connsiteX36" fmla="*/ 297480 w 563824"/>
              <a:gd name="connsiteY36" fmla="*/ 7842 h 563882"/>
              <a:gd name="connsiteX37" fmla="*/ 454381 w 563824"/>
              <a:gd name="connsiteY37" fmla="*/ 37918 h 563882"/>
              <a:gd name="connsiteX38" fmla="*/ 466913 w 563824"/>
              <a:gd name="connsiteY38" fmla="*/ 45438 h 563882"/>
              <a:gd name="connsiteX39" fmla="*/ 496990 w 563824"/>
              <a:gd name="connsiteY39" fmla="*/ 108098 h 563882"/>
              <a:gd name="connsiteX40" fmla="*/ 549624 w 563824"/>
              <a:gd name="connsiteY40" fmla="*/ 108098 h 563882"/>
              <a:gd name="connsiteX41" fmla="*/ 559650 w 563824"/>
              <a:gd name="connsiteY41" fmla="*/ 133162 h 563882"/>
              <a:gd name="connsiteX42" fmla="*/ 509522 w 563824"/>
              <a:gd name="connsiteY42" fmla="*/ 180783 h 563882"/>
              <a:gd name="connsiteX43" fmla="*/ 537092 w 563824"/>
              <a:gd name="connsiteY43" fmla="*/ 243443 h 563882"/>
              <a:gd name="connsiteX44" fmla="*/ 517041 w 563824"/>
              <a:gd name="connsiteY44" fmla="*/ 260988 h 563882"/>
              <a:gd name="connsiteX45" fmla="*/ 451874 w 563824"/>
              <a:gd name="connsiteY45" fmla="*/ 223392 h 563882"/>
              <a:gd name="connsiteX46" fmla="*/ 434330 w 563824"/>
              <a:gd name="connsiteY46" fmla="*/ 233418 h 563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63824" h="563882">
                <a:moveTo>
                  <a:pt x="192211" y="336180"/>
                </a:moveTo>
                <a:cubicBezTo>
                  <a:pt x="222288" y="368764"/>
                  <a:pt x="267403" y="388815"/>
                  <a:pt x="315025" y="388815"/>
                </a:cubicBezTo>
                <a:cubicBezTo>
                  <a:pt x="340089" y="388815"/>
                  <a:pt x="362646" y="383802"/>
                  <a:pt x="382698" y="373776"/>
                </a:cubicBezTo>
                <a:moveTo>
                  <a:pt x="282442" y="484058"/>
                </a:moveTo>
                <a:cubicBezTo>
                  <a:pt x="339197" y="484058"/>
                  <a:pt x="385204" y="438051"/>
                  <a:pt x="385204" y="381296"/>
                </a:cubicBezTo>
                <a:cubicBezTo>
                  <a:pt x="385204" y="324541"/>
                  <a:pt x="339197" y="278533"/>
                  <a:pt x="282442" y="278533"/>
                </a:cubicBezTo>
                <a:cubicBezTo>
                  <a:pt x="225688" y="278533"/>
                  <a:pt x="179679" y="324541"/>
                  <a:pt x="179679" y="381296"/>
                </a:cubicBezTo>
                <a:cubicBezTo>
                  <a:pt x="179679" y="438051"/>
                  <a:pt x="225688" y="484058"/>
                  <a:pt x="282442" y="484058"/>
                </a:cubicBezTo>
                <a:close/>
                <a:moveTo>
                  <a:pt x="397736" y="564263"/>
                </a:moveTo>
                <a:cubicBezTo>
                  <a:pt x="365153" y="539199"/>
                  <a:pt x="325050" y="526667"/>
                  <a:pt x="282442" y="526667"/>
                </a:cubicBezTo>
                <a:cubicBezTo>
                  <a:pt x="239833" y="526667"/>
                  <a:pt x="199730" y="541705"/>
                  <a:pt x="167147" y="564263"/>
                </a:cubicBezTo>
                <a:moveTo>
                  <a:pt x="112892" y="37918"/>
                </a:moveTo>
                <a:cubicBezTo>
                  <a:pt x="107879" y="37918"/>
                  <a:pt x="102867" y="40425"/>
                  <a:pt x="100360" y="45438"/>
                </a:cubicBezTo>
                <a:lnTo>
                  <a:pt x="70283" y="108098"/>
                </a:lnTo>
                <a:lnTo>
                  <a:pt x="15142" y="108098"/>
                </a:lnTo>
                <a:cubicBezTo>
                  <a:pt x="2610" y="108098"/>
                  <a:pt x="-4909" y="123136"/>
                  <a:pt x="5117" y="133162"/>
                </a:cubicBezTo>
                <a:lnTo>
                  <a:pt x="55245" y="180783"/>
                </a:lnTo>
                <a:lnTo>
                  <a:pt x="27674" y="243443"/>
                </a:lnTo>
                <a:cubicBezTo>
                  <a:pt x="22662" y="255975"/>
                  <a:pt x="35194" y="268508"/>
                  <a:pt x="47726" y="260988"/>
                </a:cubicBezTo>
                <a:lnTo>
                  <a:pt x="112892" y="223392"/>
                </a:lnTo>
                <a:lnTo>
                  <a:pt x="130437" y="233418"/>
                </a:lnTo>
                <a:moveTo>
                  <a:pt x="297480" y="7842"/>
                </a:moveTo>
                <a:lnTo>
                  <a:pt x="327557" y="70502"/>
                </a:lnTo>
                <a:lnTo>
                  <a:pt x="380191" y="70502"/>
                </a:lnTo>
                <a:cubicBezTo>
                  <a:pt x="392723" y="70502"/>
                  <a:pt x="400243" y="85540"/>
                  <a:pt x="390217" y="95566"/>
                </a:cubicBezTo>
                <a:lnTo>
                  <a:pt x="340089" y="143187"/>
                </a:lnTo>
                <a:lnTo>
                  <a:pt x="367659" y="205847"/>
                </a:lnTo>
                <a:cubicBezTo>
                  <a:pt x="372672" y="218379"/>
                  <a:pt x="360140" y="230911"/>
                  <a:pt x="347608" y="223392"/>
                </a:cubicBezTo>
                <a:lnTo>
                  <a:pt x="282442" y="185796"/>
                </a:lnTo>
                <a:lnTo>
                  <a:pt x="217275" y="223392"/>
                </a:lnTo>
                <a:cubicBezTo>
                  <a:pt x="204743" y="230911"/>
                  <a:pt x="189705" y="218379"/>
                  <a:pt x="197224" y="205847"/>
                </a:cubicBezTo>
                <a:lnTo>
                  <a:pt x="224794" y="143187"/>
                </a:lnTo>
                <a:lnTo>
                  <a:pt x="174666" y="95566"/>
                </a:lnTo>
                <a:cubicBezTo>
                  <a:pt x="164641" y="85540"/>
                  <a:pt x="172160" y="70502"/>
                  <a:pt x="184692" y="70502"/>
                </a:cubicBezTo>
                <a:lnTo>
                  <a:pt x="237326" y="70502"/>
                </a:lnTo>
                <a:lnTo>
                  <a:pt x="267403" y="7842"/>
                </a:lnTo>
                <a:cubicBezTo>
                  <a:pt x="272416" y="-2027"/>
                  <a:pt x="292467" y="-2184"/>
                  <a:pt x="297480" y="7842"/>
                </a:cubicBezTo>
                <a:close/>
                <a:moveTo>
                  <a:pt x="454381" y="37918"/>
                </a:moveTo>
                <a:cubicBezTo>
                  <a:pt x="459394" y="37918"/>
                  <a:pt x="464406" y="40425"/>
                  <a:pt x="466913" y="45438"/>
                </a:cubicBezTo>
                <a:lnTo>
                  <a:pt x="496990" y="108098"/>
                </a:lnTo>
                <a:lnTo>
                  <a:pt x="549624" y="108098"/>
                </a:lnTo>
                <a:cubicBezTo>
                  <a:pt x="562156" y="108098"/>
                  <a:pt x="569675" y="123136"/>
                  <a:pt x="559650" y="133162"/>
                </a:cubicBezTo>
                <a:lnTo>
                  <a:pt x="509522" y="180783"/>
                </a:lnTo>
                <a:lnTo>
                  <a:pt x="537092" y="243443"/>
                </a:lnTo>
                <a:cubicBezTo>
                  <a:pt x="542105" y="255975"/>
                  <a:pt x="529573" y="268508"/>
                  <a:pt x="517041" y="260988"/>
                </a:cubicBezTo>
                <a:lnTo>
                  <a:pt x="451874" y="223392"/>
                </a:lnTo>
                <a:lnTo>
                  <a:pt x="434330" y="233418"/>
                </a:lnTo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83" name="Free-form: Shape 82">
            <a:extLst>
              <a:ext uri="{FF2B5EF4-FFF2-40B4-BE49-F238E27FC236}">
                <a16:creationId xmlns:a16="http://schemas.microsoft.com/office/drawing/2014/main" id="{CD3BBD60-DE89-36D4-F19D-25CC29E19FBC}"/>
              </a:ext>
            </a:extLst>
          </p:cNvPr>
          <p:cNvSpPr/>
          <p:nvPr/>
        </p:nvSpPr>
        <p:spPr>
          <a:xfrm>
            <a:off x="6821057" y="5433220"/>
            <a:ext cx="552795" cy="564233"/>
          </a:xfrm>
          <a:custGeom>
            <a:avLst/>
            <a:gdLst>
              <a:gd name="connsiteX0" fmla="*/ 392247 w 564884"/>
              <a:gd name="connsiteY0" fmla="*/ 356374 h 576572"/>
              <a:gd name="connsiteX1" fmla="*/ 226047 w 564884"/>
              <a:gd name="connsiteY1" fmla="*/ 422468 h 576572"/>
              <a:gd name="connsiteX2" fmla="*/ 393149 w 564884"/>
              <a:gd name="connsiteY2" fmla="*/ 481444 h 576572"/>
              <a:gd name="connsiteX3" fmla="*/ 409842 w 564884"/>
              <a:gd name="connsiteY3" fmla="*/ 481444 h 576572"/>
              <a:gd name="connsiteX4" fmla="*/ 561178 w 564884"/>
              <a:gd name="connsiteY4" fmla="*/ 428032 h 576572"/>
              <a:gd name="connsiteX5" fmla="*/ 565354 w 564884"/>
              <a:gd name="connsiteY5" fmla="*/ 422245 h 576572"/>
              <a:gd name="connsiteX6" fmla="*/ 561404 w 564884"/>
              <a:gd name="connsiteY6" fmla="*/ 416302 h 576572"/>
              <a:gd name="connsiteX7" fmla="*/ 410744 w 564884"/>
              <a:gd name="connsiteY7" fmla="*/ 356374 h 576572"/>
              <a:gd name="connsiteX8" fmla="*/ 392247 w 564884"/>
              <a:gd name="connsiteY8" fmla="*/ 356374 h 576572"/>
              <a:gd name="connsiteX9" fmla="*/ 226047 w 564884"/>
              <a:gd name="connsiteY9" fmla="*/ 422468 h 576572"/>
              <a:gd name="connsiteX10" fmla="*/ 226047 w 564884"/>
              <a:gd name="connsiteY10" fmla="*/ 514278 h 576572"/>
              <a:gd name="connsiteX11" fmla="*/ 301239 w 564884"/>
              <a:gd name="connsiteY11" fmla="*/ 449111 h 576572"/>
              <a:gd name="connsiteX12" fmla="*/ 301239 w 564884"/>
              <a:gd name="connsiteY12" fmla="*/ 528063 h 576572"/>
              <a:gd name="connsiteX13" fmla="*/ 313045 w 564884"/>
              <a:gd name="connsiteY13" fmla="*/ 545608 h 576572"/>
              <a:gd name="connsiteX14" fmla="*/ 394503 w 564884"/>
              <a:gd name="connsiteY14" fmla="*/ 575685 h 576572"/>
              <a:gd name="connsiteX15" fmla="*/ 408463 w 564884"/>
              <a:gd name="connsiteY15" fmla="*/ 575685 h 576572"/>
              <a:gd name="connsiteX16" fmla="*/ 489921 w 564884"/>
              <a:gd name="connsiteY16" fmla="*/ 545608 h 576572"/>
              <a:gd name="connsiteX17" fmla="*/ 501752 w 564884"/>
              <a:gd name="connsiteY17" fmla="*/ 528063 h 576572"/>
              <a:gd name="connsiteX18" fmla="*/ 501752 w 564884"/>
              <a:gd name="connsiteY18" fmla="*/ 449111 h 576572"/>
              <a:gd name="connsiteX19" fmla="*/ 255648 w 564884"/>
              <a:gd name="connsiteY19" fmla="*/ 230854 h 576572"/>
              <a:gd name="connsiteX20" fmla="*/ 341066 w 564884"/>
              <a:gd name="connsiteY20" fmla="*/ 212331 h 576572"/>
              <a:gd name="connsiteX21" fmla="*/ 346789 w 564884"/>
              <a:gd name="connsiteY21" fmla="*/ 204028 h 576572"/>
              <a:gd name="connsiteX22" fmla="*/ 344274 w 564884"/>
              <a:gd name="connsiteY22" fmla="*/ 194260 h 576572"/>
              <a:gd name="connsiteX23" fmla="*/ 323797 w 564884"/>
              <a:gd name="connsiteY23" fmla="*/ 119895 h 576572"/>
              <a:gd name="connsiteX24" fmla="*/ 207049 w 564884"/>
              <a:gd name="connsiteY24" fmla="*/ 465 h 576572"/>
              <a:gd name="connsiteX25" fmla="*/ 90225 w 564884"/>
              <a:gd name="connsiteY25" fmla="*/ 119895 h 576572"/>
              <a:gd name="connsiteX26" fmla="*/ 69773 w 564884"/>
              <a:gd name="connsiteY26" fmla="*/ 194260 h 576572"/>
              <a:gd name="connsiteX27" fmla="*/ 67247 w 564884"/>
              <a:gd name="connsiteY27" fmla="*/ 204021 h 576572"/>
              <a:gd name="connsiteX28" fmla="*/ 72956 w 564884"/>
              <a:gd name="connsiteY28" fmla="*/ 212331 h 576572"/>
              <a:gd name="connsiteX29" fmla="*/ 158399 w 564884"/>
              <a:gd name="connsiteY29" fmla="*/ 230854 h 576572"/>
              <a:gd name="connsiteX30" fmla="*/ 363975 w 564884"/>
              <a:gd name="connsiteY30" fmla="*/ 303965 h 576572"/>
              <a:gd name="connsiteX31" fmla="*/ 267378 w 564884"/>
              <a:gd name="connsiteY31" fmla="*/ 264139 h 576572"/>
              <a:gd name="connsiteX32" fmla="*/ 255673 w 564884"/>
              <a:gd name="connsiteY32" fmla="*/ 247446 h 576572"/>
              <a:gd name="connsiteX33" fmla="*/ 255673 w 564884"/>
              <a:gd name="connsiteY33" fmla="*/ 214637 h 576572"/>
              <a:gd name="connsiteX34" fmla="*/ 261112 w 564884"/>
              <a:gd name="connsiteY34" fmla="*/ 202105 h 576572"/>
              <a:gd name="connsiteX35" fmla="*/ 279960 w 564884"/>
              <a:gd name="connsiteY35" fmla="*/ 158368 h 576572"/>
              <a:gd name="connsiteX36" fmla="*/ 279960 w 564884"/>
              <a:gd name="connsiteY36" fmla="*/ 109844 h 576572"/>
              <a:gd name="connsiteX37" fmla="*/ 207049 w 564884"/>
              <a:gd name="connsiteY37" fmla="*/ 67612 h 576572"/>
              <a:gd name="connsiteX38" fmla="*/ 134137 w 564884"/>
              <a:gd name="connsiteY38" fmla="*/ 109844 h 576572"/>
              <a:gd name="connsiteX39" fmla="*/ 134137 w 564884"/>
              <a:gd name="connsiteY39" fmla="*/ 158368 h 576572"/>
              <a:gd name="connsiteX40" fmla="*/ 152885 w 564884"/>
              <a:gd name="connsiteY40" fmla="*/ 202105 h 576572"/>
              <a:gd name="connsiteX41" fmla="*/ 158349 w 564884"/>
              <a:gd name="connsiteY41" fmla="*/ 214637 h 576572"/>
              <a:gd name="connsiteX42" fmla="*/ 158349 w 564884"/>
              <a:gd name="connsiteY42" fmla="*/ 247446 h 576572"/>
              <a:gd name="connsiteX43" fmla="*/ 146619 w 564884"/>
              <a:gd name="connsiteY43" fmla="*/ 264139 h 576572"/>
              <a:gd name="connsiteX44" fmla="*/ 18317 w 564884"/>
              <a:gd name="connsiteY44" fmla="*/ 331811 h 576572"/>
              <a:gd name="connsiteX45" fmla="*/ 471 w 564884"/>
              <a:gd name="connsiteY45" fmla="*/ 401489 h 576572"/>
              <a:gd name="connsiteX46" fmla="*/ 175919 w 564884"/>
              <a:gd name="connsiteY46" fmla="*/ 401489 h 57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64884" h="576572">
                <a:moveTo>
                  <a:pt x="392247" y="356374"/>
                </a:moveTo>
                <a:lnTo>
                  <a:pt x="226047" y="422468"/>
                </a:lnTo>
                <a:lnTo>
                  <a:pt x="393149" y="481444"/>
                </a:lnTo>
                <a:cubicBezTo>
                  <a:pt x="398550" y="483351"/>
                  <a:pt x="404441" y="483351"/>
                  <a:pt x="409842" y="481444"/>
                </a:cubicBezTo>
                <a:lnTo>
                  <a:pt x="561178" y="428032"/>
                </a:lnTo>
                <a:cubicBezTo>
                  <a:pt x="563640" y="427161"/>
                  <a:pt x="565304" y="424855"/>
                  <a:pt x="565354" y="422245"/>
                </a:cubicBezTo>
                <a:cubicBezTo>
                  <a:pt x="565404" y="419635"/>
                  <a:pt x="563830" y="417267"/>
                  <a:pt x="561404" y="416302"/>
                </a:cubicBezTo>
                <a:lnTo>
                  <a:pt x="410744" y="356374"/>
                </a:lnTo>
                <a:cubicBezTo>
                  <a:pt x="404804" y="354016"/>
                  <a:pt x="398187" y="354016"/>
                  <a:pt x="392247" y="356374"/>
                </a:cubicBezTo>
                <a:close/>
                <a:moveTo>
                  <a:pt x="226047" y="422468"/>
                </a:moveTo>
                <a:lnTo>
                  <a:pt x="226047" y="514278"/>
                </a:lnTo>
                <a:moveTo>
                  <a:pt x="301239" y="449111"/>
                </a:moveTo>
                <a:lnTo>
                  <a:pt x="301239" y="528063"/>
                </a:lnTo>
                <a:cubicBezTo>
                  <a:pt x="301185" y="535784"/>
                  <a:pt x="305872" y="542748"/>
                  <a:pt x="313045" y="545608"/>
                </a:cubicBezTo>
                <a:lnTo>
                  <a:pt x="394503" y="575685"/>
                </a:lnTo>
                <a:cubicBezTo>
                  <a:pt x="398982" y="577489"/>
                  <a:pt x="403984" y="577489"/>
                  <a:pt x="408463" y="575685"/>
                </a:cubicBezTo>
                <a:lnTo>
                  <a:pt x="489921" y="545608"/>
                </a:lnTo>
                <a:cubicBezTo>
                  <a:pt x="497100" y="542750"/>
                  <a:pt x="501794" y="535789"/>
                  <a:pt x="501752" y="528063"/>
                </a:cubicBezTo>
                <a:lnTo>
                  <a:pt x="501752" y="449111"/>
                </a:lnTo>
                <a:moveTo>
                  <a:pt x="255648" y="230854"/>
                </a:moveTo>
                <a:cubicBezTo>
                  <a:pt x="285379" y="234170"/>
                  <a:pt x="315379" y="227664"/>
                  <a:pt x="341066" y="212331"/>
                </a:cubicBezTo>
                <a:cubicBezTo>
                  <a:pt x="344086" y="210523"/>
                  <a:pt x="346174" y="207494"/>
                  <a:pt x="346789" y="204028"/>
                </a:cubicBezTo>
                <a:cubicBezTo>
                  <a:pt x="347405" y="200561"/>
                  <a:pt x="346487" y="196998"/>
                  <a:pt x="344274" y="194260"/>
                </a:cubicBezTo>
                <a:cubicBezTo>
                  <a:pt x="334023" y="182204"/>
                  <a:pt x="326930" y="166213"/>
                  <a:pt x="323797" y="119895"/>
                </a:cubicBezTo>
                <a:cubicBezTo>
                  <a:pt x="317832" y="31544"/>
                  <a:pt x="258154" y="465"/>
                  <a:pt x="207049" y="465"/>
                </a:cubicBezTo>
                <a:cubicBezTo>
                  <a:pt x="155943" y="465"/>
                  <a:pt x="96266" y="31544"/>
                  <a:pt x="90225" y="119895"/>
                </a:cubicBezTo>
                <a:cubicBezTo>
                  <a:pt x="87092" y="166188"/>
                  <a:pt x="79999" y="182204"/>
                  <a:pt x="69773" y="194260"/>
                </a:cubicBezTo>
                <a:cubicBezTo>
                  <a:pt x="67557" y="196995"/>
                  <a:pt x="66636" y="200555"/>
                  <a:pt x="67247" y="204021"/>
                </a:cubicBezTo>
                <a:cubicBezTo>
                  <a:pt x="67857" y="207486"/>
                  <a:pt x="69940" y="210518"/>
                  <a:pt x="72956" y="212331"/>
                </a:cubicBezTo>
                <a:cubicBezTo>
                  <a:pt x="98654" y="227660"/>
                  <a:pt x="128661" y="234166"/>
                  <a:pt x="158399" y="230854"/>
                </a:cubicBezTo>
                <a:moveTo>
                  <a:pt x="363975" y="303965"/>
                </a:moveTo>
                <a:cubicBezTo>
                  <a:pt x="332692" y="288566"/>
                  <a:pt x="300422" y="275262"/>
                  <a:pt x="267378" y="264139"/>
                </a:cubicBezTo>
                <a:cubicBezTo>
                  <a:pt x="260393" y="261539"/>
                  <a:pt x="255736" y="254899"/>
                  <a:pt x="255673" y="247446"/>
                </a:cubicBezTo>
                <a:lnTo>
                  <a:pt x="255673" y="214637"/>
                </a:lnTo>
                <a:cubicBezTo>
                  <a:pt x="255644" y="209881"/>
                  <a:pt x="257618" y="205332"/>
                  <a:pt x="261112" y="202105"/>
                </a:cubicBezTo>
                <a:cubicBezTo>
                  <a:pt x="274165" y="191483"/>
                  <a:pt x="281203" y="175151"/>
                  <a:pt x="279960" y="158368"/>
                </a:cubicBezTo>
                <a:lnTo>
                  <a:pt x="279960" y="109844"/>
                </a:lnTo>
                <a:cubicBezTo>
                  <a:pt x="251392" y="104928"/>
                  <a:pt x="225527" y="89947"/>
                  <a:pt x="207049" y="67612"/>
                </a:cubicBezTo>
                <a:cubicBezTo>
                  <a:pt x="188574" y="89952"/>
                  <a:pt x="162708" y="104934"/>
                  <a:pt x="134137" y="109844"/>
                </a:cubicBezTo>
                <a:lnTo>
                  <a:pt x="134137" y="158368"/>
                </a:lnTo>
                <a:cubicBezTo>
                  <a:pt x="132878" y="175132"/>
                  <a:pt x="139876" y="191457"/>
                  <a:pt x="152885" y="202105"/>
                </a:cubicBezTo>
                <a:cubicBezTo>
                  <a:pt x="156386" y="205330"/>
                  <a:pt x="158369" y="209877"/>
                  <a:pt x="158349" y="214637"/>
                </a:cubicBezTo>
                <a:lnTo>
                  <a:pt x="158349" y="247446"/>
                </a:lnTo>
                <a:cubicBezTo>
                  <a:pt x="158290" y="254908"/>
                  <a:pt x="153620" y="261554"/>
                  <a:pt x="146619" y="264139"/>
                </a:cubicBezTo>
                <a:cubicBezTo>
                  <a:pt x="79974" y="288827"/>
                  <a:pt x="30999" y="306397"/>
                  <a:pt x="18317" y="331811"/>
                </a:cubicBezTo>
                <a:cubicBezTo>
                  <a:pt x="7550" y="353529"/>
                  <a:pt x="1471" y="377269"/>
                  <a:pt x="471" y="401489"/>
                </a:cubicBezTo>
                <a:lnTo>
                  <a:pt x="175919" y="401489"/>
                </a:lnTo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pic>
        <p:nvPicPr>
          <p:cNvPr id="84" name="Content Placeholder 88" descr="A qr code on a white background&#10;&#10;AI-generated content may be incorrect.">
            <a:extLst>
              <a:ext uri="{FF2B5EF4-FFF2-40B4-BE49-F238E27FC236}">
                <a16:creationId xmlns:a16="http://schemas.microsoft.com/office/drawing/2014/main" id="{FBE2D8E2-7A5F-FF4B-BEE3-C5FD9BBE82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0711" y="-4888061"/>
            <a:ext cx="4351338" cy="43513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97783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168459-28ED-7765-5236-B1B5AE4F1F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472192-248B-08BF-9D58-3DDCF9F30F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Impact</a:t>
            </a:r>
          </a:p>
        </p:txBody>
      </p:sp>
      <p:sp>
        <p:nvSpPr>
          <p:cNvPr id="4" name="Free-form: Shape 3">
            <a:extLst>
              <a:ext uri="{FF2B5EF4-FFF2-40B4-BE49-F238E27FC236}">
                <a16:creationId xmlns:a16="http://schemas.microsoft.com/office/drawing/2014/main" id="{3B6DE880-52AA-9A71-99E6-A62C795678EA}"/>
              </a:ext>
            </a:extLst>
          </p:cNvPr>
          <p:cNvSpPr/>
          <p:nvPr/>
        </p:nvSpPr>
        <p:spPr>
          <a:xfrm>
            <a:off x="4646845" y="-3900983"/>
            <a:ext cx="3241529" cy="3164340"/>
          </a:xfrm>
          <a:custGeom>
            <a:avLst/>
            <a:gdLst>
              <a:gd name="connsiteX0" fmla="*/ 2116704 w 3241529"/>
              <a:gd name="connsiteY0" fmla="*/ 3164536 h 3164340"/>
              <a:gd name="connsiteX1" fmla="*/ 2065947 w 3241529"/>
              <a:gd name="connsiteY1" fmla="*/ 3107445 h 3164340"/>
              <a:gd name="connsiteX2" fmla="*/ 1607528 w 3241529"/>
              <a:gd name="connsiteY2" fmla="*/ 2649025 h 3164340"/>
              <a:gd name="connsiteX3" fmla="*/ 1149106 w 3241529"/>
              <a:gd name="connsiteY3" fmla="*/ 3107458 h 3164340"/>
              <a:gd name="connsiteX4" fmla="*/ 1103980 w 3241529"/>
              <a:gd name="connsiteY4" fmla="*/ 3157499 h 3164340"/>
              <a:gd name="connsiteX5" fmla="*/ 264651 w 3241529"/>
              <a:gd name="connsiteY5" fmla="*/ 2508491 h 3164340"/>
              <a:gd name="connsiteX6" fmla="*/ 541113 w 3241529"/>
              <a:gd name="connsiteY6" fmla="*/ 1965899 h 3164340"/>
              <a:gd name="connsiteX7" fmla="*/ 1759 w 3241529"/>
              <a:gd name="connsiteY7" fmla="*/ 1691085 h 3164340"/>
              <a:gd name="connsiteX8" fmla="*/ 269 w 3241529"/>
              <a:gd name="connsiteY8" fmla="*/ 1620960 h 3164340"/>
              <a:gd name="connsiteX9" fmla="*/ 347399 w 3241529"/>
              <a:gd name="connsiteY9" fmla="*/ 618487 h 3164340"/>
              <a:gd name="connsiteX10" fmla="*/ 944995 w 3241529"/>
              <a:gd name="connsiteY10" fmla="*/ 713141 h 3164340"/>
              <a:gd name="connsiteX11" fmla="*/ 1040985 w 3241529"/>
              <a:gd name="connsiteY11" fmla="*/ 107078 h 3164340"/>
              <a:gd name="connsiteX12" fmla="*/ 1621034 w 3241529"/>
              <a:gd name="connsiteY12" fmla="*/ 195 h 3164340"/>
              <a:gd name="connsiteX13" fmla="*/ 2169217 w 3241529"/>
              <a:gd name="connsiteY13" fmla="*/ 95246 h 3164340"/>
              <a:gd name="connsiteX14" fmla="*/ 2267084 w 3241529"/>
              <a:gd name="connsiteY14" fmla="*/ 713141 h 3164340"/>
              <a:gd name="connsiteX15" fmla="*/ 2891335 w 3241529"/>
              <a:gd name="connsiteY15" fmla="*/ 614265 h 3164340"/>
              <a:gd name="connsiteX16" fmla="*/ 3241799 w 3241529"/>
              <a:gd name="connsiteY16" fmla="*/ 1620960 h 3164340"/>
              <a:gd name="connsiteX17" fmla="*/ 3239705 w 3241529"/>
              <a:gd name="connsiteY17" fmla="*/ 1704051 h 3164340"/>
              <a:gd name="connsiteX18" fmla="*/ 2699288 w 3241529"/>
              <a:gd name="connsiteY18" fmla="*/ 1979406 h 3164340"/>
              <a:gd name="connsiteX19" fmla="*/ 2972590 w 3241529"/>
              <a:gd name="connsiteY19" fmla="*/ 2515798 h 3164340"/>
              <a:gd name="connsiteX20" fmla="*/ 2116704 w 3241529"/>
              <a:gd name="connsiteY20" fmla="*/ 3164536 h 316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241529" h="3164340">
                <a:moveTo>
                  <a:pt x="2116704" y="3164536"/>
                </a:moveTo>
                <a:cubicBezTo>
                  <a:pt x="2100902" y="3144520"/>
                  <a:pt x="2083951" y="3125449"/>
                  <a:pt x="2065947" y="3107445"/>
                </a:cubicBezTo>
                <a:lnTo>
                  <a:pt x="1607528" y="2649025"/>
                </a:lnTo>
                <a:lnTo>
                  <a:pt x="1149106" y="3107458"/>
                </a:lnTo>
                <a:cubicBezTo>
                  <a:pt x="1133220" y="3123342"/>
                  <a:pt x="1118155" y="3140049"/>
                  <a:pt x="1103980" y="3157499"/>
                </a:cubicBezTo>
                <a:cubicBezTo>
                  <a:pt x="756665" y="3040669"/>
                  <a:pt x="461943" y="2809386"/>
                  <a:pt x="264651" y="2508491"/>
                </a:cubicBezTo>
                <a:lnTo>
                  <a:pt x="541113" y="1965899"/>
                </a:lnTo>
                <a:lnTo>
                  <a:pt x="1759" y="1691085"/>
                </a:lnTo>
                <a:cubicBezTo>
                  <a:pt x="769" y="1667841"/>
                  <a:pt x="269" y="1644461"/>
                  <a:pt x="269" y="1620960"/>
                </a:cubicBezTo>
                <a:cubicBezTo>
                  <a:pt x="269" y="1242498"/>
                  <a:pt x="129991" y="894321"/>
                  <a:pt x="347399" y="618487"/>
                </a:cubicBezTo>
                <a:lnTo>
                  <a:pt x="944995" y="713141"/>
                </a:lnTo>
                <a:lnTo>
                  <a:pt x="1040985" y="107078"/>
                </a:lnTo>
                <a:cubicBezTo>
                  <a:pt x="1221083" y="38029"/>
                  <a:pt x="1416642" y="195"/>
                  <a:pt x="1621034" y="195"/>
                </a:cubicBezTo>
                <a:cubicBezTo>
                  <a:pt x="1813432" y="195"/>
                  <a:pt x="1997997" y="33720"/>
                  <a:pt x="2169217" y="95246"/>
                </a:cubicBezTo>
                <a:lnTo>
                  <a:pt x="2267084" y="713141"/>
                </a:lnTo>
                <a:lnTo>
                  <a:pt x="2891335" y="614265"/>
                </a:lnTo>
                <a:cubicBezTo>
                  <a:pt x="3110746" y="890765"/>
                  <a:pt x="3241799" y="1240553"/>
                  <a:pt x="3241799" y="1620960"/>
                </a:cubicBezTo>
                <a:cubicBezTo>
                  <a:pt x="3241799" y="1648824"/>
                  <a:pt x="3241096" y="1676525"/>
                  <a:pt x="3239705" y="1704051"/>
                </a:cubicBezTo>
                <a:lnTo>
                  <a:pt x="2699288" y="1979406"/>
                </a:lnTo>
                <a:lnTo>
                  <a:pt x="2972590" y="2515798"/>
                </a:lnTo>
                <a:cubicBezTo>
                  <a:pt x="2771264" y="2819273"/>
                  <a:pt x="2470463" y="3051015"/>
                  <a:pt x="2116704" y="3164536"/>
                </a:cubicBezTo>
                <a:close/>
              </a:path>
            </a:pathLst>
          </a:custGeom>
          <a:solidFill>
            <a:srgbClr val="666666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5" name="Free-form: Shape 4">
            <a:extLst>
              <a:ext uri="{FF2B5EF4-FFF2-40B4-BE49-F238E27FC236}">
                <a16:creationId xmlns:a16="http://schemas.microsoft.com/office/drawing/2014/main" id="{9AA91D2A-60F9-5AB3-A210-5F6E36652569}"/>
              </a:ext>
            </a:extLst>
          </p:cNvPr>
          <p:cNvSpPr/>
          <p:nvPr/>
        </p:nvSpPr>
        <p:spPr>
          <a:xfrm>
            <a:off x="4390804" y="-4578138"/>
            <a:ext cx="1296699" cy="1390102"/>
          </a:xfrm>
          <a:custGeom>
            <a:avLst/>
            <a:gdLst>
              <a:gd name="connsiteX0" fmla="*/ 1288920 w 1296699"/>
              <a:gd name="connsiteY0" fmla="*/ 749919 h 1390102"/>
              <a:gd name="connsiteX1" fmla="*/ 1173092 w 1296699"/>
              <a:gd name="connsiteY1" fmla="*/ 267432 h 1390102"/>
              <a:gd name="connsiteX2" fmla="*/ 267537 w 1296699"/>
              <a:gd name="connsiteY2" fmla="*/ 124007 h 1390102"/>
              <a:gd name="connsiteX3" fmla="*/ 124112 w 1296699"/>
              <a:gd name="connsiteY3" fmla="*/ 1029562 h 1390102"/>
              <a:gd name="connsiteX4" fmla="*/ 547185 w 1296699"/>
              <a:gd name="connsiteY4" fmla="*/ 1288815 h 1390102"/>
              <a:gd name="connsiteX5" fmla="*/ 1187508 w 1296699"/>
              <a:gd name="connsiteY5" fmla="*/ 1390248 h 1390102"/>
              <a:gd name="connsiteX6" fmla="*/ 1288907 w 1296699"/>
              <a:gd name="connsiteY6" fmla="*/ 750066 h 1390102"/>
              <a:gd name="connsiteX7" fmla="*/ 1288920 w 1296699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99" h="1390102">
                <a:moveTo>
                  <a:pt x="1288920" y="749919"/>
                </a:moveTo>
                <a:cubicBezTo>
                  <a:pt x="1314880" y="586045"/>
                  <a:pt x="1278318" y="412268"/>
                  <a:pt x="1173092" y="267432"/>
                </a:cubicBezTo>
                <a:cubicBezTo>
                  <a:pt x="962636" y="-22236"/>
                  <a:pt x="557206" y="-86449"/>
                  <a:pt x="267537" y="124007"/>
                </a:cubicBezTo>
                <a:cubicBezTo>
                  <a:pt x="-22131" y="334463"/>
                  <a:pt x="-86345" y="739893"/>
                  <a:pt x="124112" y="1029562"/>
                </a:cubicBezTo>
                <a:cubicBezTo>
                  <a:pt x="229340" y="1174396"/>
                  <a:pt x="383311" y="1262870"/>
                  <a:pt x="547185" y="1288815"/>
                </a:cubicBezTo>
                <a:lnTo>
                  <a:pt x="1187508" y="1390248"/>
                </a:lnTo>
                <a:lnTo>
                  <a:pt x="1288907" y="750066"/>
                </a:lnTo>
                <a:cubicBezTo>
                  <a:pt x="1288907" y="750018"/>
                  <a:pt x="1288920" y="749969"/>
                  <a:pt x="1288920" y="749919"/>
                </a:cubicBezTo>
                <a:close/>
              </a:path>
            </a:pathLst>
          </a:custGeom>
          <a:solidFill>
            <a:srgbClr val="1EABDA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6" name="Free-form: Shape 5">
            <a:extLst>
              <a:ext uri="{FF2B5EF4-FFF2-40B4-BE49-F238E27FC236}">
                <a16:creationId xmlns:a16="http://schemas.microsoft.com/office/drawing/2014/main" id="{C7761D79-4FF5-05EF-0509-6A986E09B836}"/>
              </a:ext>
            </a:extLst>
          </p:cNvPr>
          <p:cNvSpPr/>
          <p:nvPr/>
        </p:nvSpPr>
        <p:spPr>
          <a:xfrm>
            <a:off x="-2468058" y="3487623"/>
            <a:ext cx="1520452" cy="1296965"/>
          </a:xfrm>
          <a:custGeom>
            <a:avLst/>
            <a:gdLst>
              <a:gd name="connsiteX0" fmla="*/ 1226331 w 1520452"/>
              <a:gd name="connsiteY0" fmla="*/ 943114 h 1296965"/>
              <a:gd name="connsiteX1" fmla="*/ 849014 w 1520452"/>
              <a:gd name="connsiteY1" fmla="*/ 1265375 h 1296965"/>
              <a:gd name="connsiteX2" fmla="*/ 32101 w 1520452"/>
              <a:gd name="connsiteY2" fmla="*/ 849132 h 1296965"/>
              <a:gd name="connsiteX3" fmla="*/ 448338 w 1520452"/>
              <a:gd name="connsiteY3" fmla="*/ 32220 h 1296965"/>
              <a:gd name="connsiteX4" fmla="*/ 943001 w 1520452"/>
              <a:gd name="connsiteY4" fmla="*/ 71150 h 1296965"/>
              <a:gd name="connsiteX5" fmla="*/ 1520648 w 1520452"/>
              <a:gd name="connsiteY5" fmla="*/ 365469 h 1296965"/>
              <a:gd name="connsiteX6" fmla="*/ 1226398 w 1520452"/>
              <a:gd name="connsiteY6" fmla="*/ 942981 h 1296965"/>
              <a:gd name="connsiteX7" fmla="*/ 1226331 w 1520452"/>
              <a:gd name="connsiteY7" fmla="*/ 943114 h 1296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2" h="1296965">
                <a:moveTo>
                  <a:pt x="1226331" y="943114"/>
                </a:moveTo>
                <a:cubicBezTo>
                  <a:pt x="1150999" y="1090949"/>
                  <a:pt x="1019278" y="1210048"/>
                  <a:pt x="849014" y="1265375"/>
                </a:cubicBezTo>
                <a:cubicBezTo>
                  <a:pt x="508488" y="1376019"/>
                  <a:pt x="142744" y="1189658"/>
                  <a:pt x="32101" y="849132"/>
                </a:cubicBezTo>
                <a:cubicBezTo>
                  <a:pt x="-78543" y="508607"/>
                  <a:pt x="107814" y="142863"/>
                  <a:pt x="448338" y="32220"/>
                </a:cubicBezTo>
                <a:cubicBezTo>
                  <a:pt x="618601" y="-23102"/>
                  <a:pt x="795168" y="-4175"/>
                  <a:pt x="943001" y="71150"/>
                </a:cubicBezTo>
                <a:lnTo>
                  <a:pt x="1520648" y="365469"/>
                </a:lnTo>
                <a:lnTo>
                  <a:pt x="1226398" y="942981"/>
                </a:lnTo>
                <a:cubicBezTo>
                  <a:pt x="1226371" y="943026"/>
                  <a:pt x="1226344" y="943071"/>
                  <a:pt x="1226331" y="943114"/>
                </a:cubicBezTo>
                <a:close/>
              </a:path>
            </a:pathLst>
          </a:custGeom>
          <a:solidFill>
            <a:srgbClr val="DE8431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54653405-8558-7044-5C17-0206FD6CCB6F}"/>
              </a:ext>
            </a:extLst>
          </p:cNvPr>
          <p:cNvSpPr/>
          <p:nvPr/>
        </p:nvSpPr>
        <p:spPr>
          <a:xfrm>
            <a:off x="7039929" y="7442356"/>
            <a:ext cx="1296611" cy="1565159"/>
          </a:xfrm>
          <a:custGeom>
            <a:avLst/>
            <a:gdLst>
              <a:gd name="connsiteX0" fmla="*/ 1107062 w 1296611"/>
              <a:gd name="connsiteY0" fmla="*/ 458813 h 1565159"/>
              <a:gd name="connsiteX1" fmla="*/ 1296951 w 1296611"/>
              <a:gd name="connsiteY1" fmla="*/ 917238 h 1565159"/>
              <a:gd name="connsiteX2" fmla="*/ 648645 w 1296611"/>
              <a:gd name="connsiteY2" fmla="*/ 1565551 h 1565159"/>
              <a:gd name="connsiteX3" fmla="*/ 339 w 1296611"/>
              <a:gd name="connsiteY3" fmla="*/ 917238 h 1565159"/>
              <a:gd name="connsiteX4" fmla="*/ 190224 w 1296611"/>
              <a:gd name="connsiteY4" fmla="*/ 458817 h 1565159"/>
              <a:gd name="connsiteX5" fmla="*/ 648641 w 1296611"/>
              <a:gd name="connsiteY5" fmla="*/ 391 h 1565159"/>
              <a:gd name="connsiteX6" fmla="*/ 1106958 w 1296611"/>
              <a:gd name="connsiteY6" fmla="*/ 458707 h 1565159"/>
              <a:gd name="connsiteX7" fmla="*/ 1107062 w 1296611"/>
              <a:gd name="connsiteY7" fmla="*/ 458813 h 156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11" h="1565159">
                <a:moveTo>
                  <a:pt x="1107062" y="458813"/>
                </a:moveTo>
                <a:cubicBezTo>
                  <a:pt x="1224381" y="576133"/>
                  <a:pt x="1296951" y="738212"/>
                  <a:pt x="1296951" y="917238"/>
                </a:cubicBezTo>
                <a:cubicBezTo>
                  <a:pt x="1296951" y="1275285"/>
                  <a:pt x="1006695" y="1565551"/>
                  <a:pt x="648645" y="1565551"/>
                </a:cubicBezTo>
                <a:cubicBezTo>
                  <a:pt x="290595" y="1565551"/>
                  <a:pt x="339" y="1275285"/>
                  <a:pt x="339" y="917238"/>
                </a:cubicBezTo>
                <a:cubicBezTo>
                  <a:pt x="339" y="738214"/>
                  <a:pt x="72903" y="576137"/>
                  <a:pt x="190224" y="458817"/>
                </a:cubicBezTo>
                <a:lnTo>
                  <a:pt x="648641" y="391"/>
                </a:lnTo>
                <a:lnTo>
                  <a:pt x="1106958" y="458707"/>
                </a:lnTo>
                <a:cubicBezTo>
                  <a:pt x="1106992" y="458742"/>
                  <a:pt x="1107027" y="458778"/>
                  <a:pt x="1107062" y="458813"/>
                </a:cubicBezTo>
                <a:close/>
              </a:path>
            </a:pathLst>
          </a:custGeom>
          <a:solidFill>
            <a:srgbClr val="92BD39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FD06E4E5-36BF-47E5-D58C-3267D67E8D7A}"/>
              </a:ext>
            </a:extLst>
          </p:cNvPr>
          <p:cNvSpPr/>
          <p:nvPr/>
        </p:nvSpPr>
        <p:spPr>
          <a:xfrm>
            <a:off x="13356240" y="2900291"/>
            <a:ext cx="1520456" cy="1296966"/>
          </a:xfrm>
          <a:custGeom>
            <a:avLst/>
            <a:gdLst>
              <a:gd name="connsiteX0" fmla="*/ 578112 w 1520456"/>
              <a:gd name="connsiteY0" fmla="*/ 71153 h 1296966"/>
              <a:gd name="connsiteX1" fmla="*/ 1072779 w 1520456"/>
              <a:gd name="connsiteY1" fmla="*/ 32221 h 1296966"/>
              <a:gd name="connsiteX2" fmla="*/ 1489019 w 1520456"/>
              <a:gd name="connsiteY2" fmla="*/ 849134 h 1296966"/>
              <a:gd name="connsiteX3" fmla="*/ 672105 w 1520456"/>
              <a:gd name="connsiteY3" fmla="*/ 1265376 h 1296966"/>
              <a:gd name="connsiteX4" fmla="*/ 294797 w 1520456"/>
              <a:gd name="connsiteY4" fmla="*/ 943120 h 1296966"/>
              <a:gd name="connsiteX5" fmla="*/ 468 w 1520456"/>
              <a:gd name="connsiteY5" fmla="*/ 365478 h 1296966"/>
              <a:gd name="connsiteX6" fmla="*/ 577980 w 1520456"/>
              <a:gd name="connsiteY6" fmla="*/ 71221 h 1296966"/>
              <a:gd name="connsiteX7" fmla="*/ 578112 w 1520456"/>
              <a:gd name="connsiteY7" fmla="*/ 71153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6" h="1296966">
                <a:moveTo>
                  <a:pt x="578112" y="71153"/>
                </a:moveTo>
                <a:cubicBezTo>
                  <a:pt x="725946" y="-4173"/>
                  <a:pt x="902515" y="-23102"/>
                  <a:pt x="1072779" y="32221"/>
                </a:cubicBezTo>
                <a:cubicBezTo>
                  <a:pt x="1413302" y="142864"/>
                  <a:pt x="1599663" y="508608"/>
                  <a:pt x="1489019" y="849134"/>
                </a:cubicBezTo>
                <a:cubicBezTo>
                  <a:pt x="1378375" y="1189659"/>
                  <a:pt x="1012630" y="1376020"/>
                  <a:pt x="672105" y="1265376"/>
                </a:cubicBezTo>
                <a:cubicBezTo>
                  <a:pt x="501842" y="1210050"/>
                  <a:pt x="370121" y="1090953"/>
                  <a:pt x="294797" y="943120"/>
                </a:cubicBezTo>
                <a:lnTo>
                  <a:pt x="468" y="365478"/>
                </a:lnTo>
                <a:lnTo>
                  <a:pt x="577980" y="71221"/>
                </a:lnTo>
                <a:cubicBezTo>
                  <a:pt x="578025" y="71199"/>
                  <a:pt x="578068" y="71176"/>
                  <a:pt x="578112" y="71153"/>
                </a:cubicBezTo>
                <a:close/>
              </a:path>
            </a:pathLst>
          </a:custGeom>
          <a:solidFill>
            <a:srgbClr val="3CC583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9" name="Free-form: Shape 8">
            <a:extLst>
              <a:ext uri="{FF2B5EF4-FFF2-40B4-BE49-F238E27FC236}">
                <a16:creationId xmlns:a16="http://schemas.microsoft.com/office/drawing/2014/main" id="{8AA561B3-A827-ABD8-6E72-DE0193A541F7}"/>
              </a:ext>
            </a:extLst>
          </p:cNvPr>
          <p:cNvSpPr/>
          <p:nvPr/>
        </p:nvSpPr>
        <p:spPr>
          <a:xfrm>
            <a:off x="6790711" y="-4578138"/>
            <a:ext cx="1296703" cy="1390102"/>
          </a:xfrm>
          <a:custGeom>
            <a:avLst/>
            <a:gdLst>
              <a:gd name="connsiteX0" fmla="*/ 8456 w 1296703"/>
              <a:gd name="connsiteY0" fmla="*/ 749919 h 1390102"/>
              <a:gd name="connsiteX1" fmla="*/ 124289 w 1296703"/>
              <a:gd name="connsiteY1" fmla="*/ 267432 h 1390102"/>
              <a:gd name="connsiteX2" fmla="*/ 1029845 w 1296703"/>
              <a:gd name="connsiteY2" fmla="*/ 124007 h 1390102"/>
              <a:gd name="connsiteX3" fmla="*/ 1173270 w 1296703"/>
              <a:gd name="connsiteY3" fmla="*/ 1029562 h 1390102"/>
              <a:gd name="connsiteX4" fmla="*/ 750198 w 1296703"/>
              <a:gd name="connsiteY4" fmla="*/ 1288815 h 1390102"/>
              <a:gd name="connsiteX5" fmla="*/ 109874 w 1296703"/>
              <a:gd name="connsiteY5" fmla="*/ 1390248 h 1390102"/>
              <a:gd name="connsiteX6" fmla="*/ 8479 w 1296703"/>
              <a:gd name="connsiteY6" fmla="*/ 750066 h 1390102"/>
              <a:gd name="connsiteX7" fmla="*/ 8456 w 1296703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703" h="1390102">
                <a:moveTo>
                  <a:pt x="8456" y="749919"/>
                </a:moveTo>
                <a:cubicBezTo>
                  <a:pt x="-17500" y="586045"/>
                  <a:pt x="19060" y="412268"/>
                  <a:pt x="124289" y="267432"/>
                </a:cubicBezTo>
                <a:cubicBezTo>
                  <a:pt x="334746" y="-22236"/>
                  <a:pt x="740176" y="-86449"/>
                  <a:pt x="1029845" y="124007"/>
                </a:cubicBezTo>
                <a:cubicBezTo>
                  <a:pt x="1319514" y="334463"/>
                  <a:pt x="1383724" y="739893"/>
                  <a:pt x="1173270" y="1029562"/>
                </a:cubicBezTo>
                <a:cubicBezTo>
                  <a:pt x="1068042" y="1174396"/>
                  <a:pt x="914071" y="1262870"/>
                  <a:pt x="750198" y="1288815"/>
                </a:cubicBezTo>
                <a:lnTo>
                  <a:pt x="109874" y="1390248"/>
                </a:lnTo>
                <a:lnTo>
                  <a:pt x="8479" y="750066"/>
                </a:lnTo>
                <a:cubicBezTo>
                  <a:pt x="8472" y="750018"/>
                  <a:pt x="8464" y="749969"/>
                  <a:pt x="8456" y="749919"/>
                </a:cubicBezTo>
                <a:close/>
              </a:path>
            </a:pathLst>
          </a:custGeom>
          <a:solidFill>
            <a:srgbClr val="E0CB15"/>
          </a:solidFill>
          <a:ln w="13496" cap="rnd">
            <a:noFill/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4778594-4C48-0F13-FBB2-BD0F86D513FD}"/>
              </a:ext>
            </a:extLst>
          </p:cNvPr>
          <p:cNvSpPr txBox="1"/>
          <p:nvPr/>
        </p:nvSpPr>
        <p:spPr>
          <a:xfrm>
            <a:off x="2593522" y="8478415"/>
            <a:ext cx="42354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24736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Surveys indicate  increased engagement.</a:t>
            </a:r>
          </a:p>
          <a:p>
            <a:pPr algn="l"/>
            <a:endParaRPr lang="en-GB" sz="1600" spc="0" baseline="0" dirty="0">
              <a:ln/>
              <a:solidFill>
                <a:srgbClr val="424736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0A7C513-D296-4C5A-CAFD-383945B7C14E}"/>
              </a:ext>
            </a:extLst>
          </p:cNvPr>
          <p:cNvSpPr txBox="1"/>
          <p:nvPr/>
        </p:nvSpPr>
        <p:spPr>
          <a:xfrm>
            <a:off x="8266462" y="-3851308"/>
            <a:ext cx="34740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6432D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Students enjoy learning and feel </a:t>
            </a:r>
          </a:p>
          <a:p>
            <a:r>
              <a:rPr lang="en-GB" sz="1600" spc="0" baseline="0" dirty="0">
                <a:ln/>
                <a:solidFill>
                  <a:srgbClr val="46432D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valued.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0597791-A06C-FB88-100D-BD6BBC883247}"/>
              </a:ext>
            </a:extLst>
          </p:cNvPr>
          <p:cNvSpPr txBox="1"/>
          <p:nvPr/>
        </p:nvSpPr>
        <p:spPr>
          <a:xfrm>
            <a:off x="8283164" y="-4306621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46432D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DDE4826-4798-D7DF-A042-95876FE66BC0}"/>
              </a:ext>
            </a:extLst>
          </p:cNvPr>
          <p:cNvSpPr txBox="1"/>
          <p:nvPr/>
        </p:nvSpPr>
        <p:spPr>
          <a:xfrm>
            <a:off x="-5755778" y="3585449"/>
            <a:ext cx="237116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DE8431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Stronger Results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2D0BC04-8E08-C7B4-7638-545C02EF336D}"/>
              </a:ext>
            </a:extLst>
          </p:cNvPr>
          <p:cNvSpPr txBox="1"/>
          <p:nvPr/>
        </p:nvSpPr>
        <p:spPr>
          <a:xfrm>
            <a:off x="592279" y="-3938225"/>
            <a:ext cx="38266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32444A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Constant peer and teacher feedback.</a:t>
            </a:r>
          </a:p>
          <a:p>
            <a:pPr algn="l"/>
            <a:endParaRPr lang="en-GB" sz="1600" spc="0" baseline="0" dirty="0">
              <a:ln/>
              <a:solidFill>
                <a:srgbClr val="32444A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2BE6091-C728-C7D0-9B4F-AD25DB5A5CF7}"/>
              </a:ext>
            </a:extLst>
          </p:cNvPr>
          <p:cNvSpPr txBox="1"/>
          <p:nvPr/>
        </p:nvSpPr>
        <p:spPr>
          <a:xfrm>
            <a:off x="2923358" y="-3703999"/>
            <a:ext cx="184731" cy="2763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32444A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64E1363-7BC3-A074-DF9E-147A5653FC49}"/>
              </a:ext>
            </a:extLst>
          </p:cNvPr>
          <p:cNvSpPr txBox="1"/>
          <p:nvPr/>
        </p:nvSpPr>
        <p:spPr>
          <a:xfrm>
            <a:off x="8283164" y="-4173654"/>
            <a:ext cx="24481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E0CB15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Happier Students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FB26E24-4B1C-F12C-CD79-B3C9A357ED3C}"/>
              </a:ext>
            </a:extLst>
          </p:cNvPr>
          <p:cNvSpPr txBox="1"/>
          <p:nvPr/>
        </p:nvSpPr>
        <p:spPr>
          <a:xfrm>
            <a:off x="14881517" y="3130298"/>
            <a:ext cx="25074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3CC583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Higher Motivation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15DC708-8787-1CF2-019F-D0858CF41675}"/>
              </a:ext>
            </a:extLst>
          </p:cNvPr>
          <p:cNvSpPr txBox="1"/>
          <p:nvPr/>
        </p:nvSpPr>
        <p:spPr>
          <a:xfrm>
            <a:off x="-5750064" y="3918712"/>
            <a:ext cx="30091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4C4034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Better performance in weak </a:t>
            </a:r>
          </a:p>
          <a:p>
            <a:r>
              <a:rPr lang="en-GB" sz="1600" spc="0" baseline="0" dirty="0">
                <a:ln/>
                <a:solidFill>
                  <a:srgbClr val="4C4034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areas.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38BCB7D-CF2E-0EF6-C6AC-FB10EFA4A8E5}"/>
              </a:ext>
            </a:extLst>
          </p:cNvPr>
          <p:cNvSpPr txBox="1"/>
          <p:nvPr/>
        </p:nvSpPr>
        <p:spPr>
          <a:xfrm>
            <a:off x="-3992403" y="4236740"/>
            <a:ext cx="184731" cy="2763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4C4034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0C3B2AC-9D92-A992-8AE9-D320C3E0B0FF}"/>
              </a:ext>
            </a:extLst>
          </p:cNvPr>
          <p:cNvSpPr txBox="1"/>
          <p:nvPr/>
        </p:nvSpPr>
        <p:spPr>
          <a:xfrm>
            <a:off x="14889610" y="3428329"/>
            <a:ext cx="282641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spc="0" baseline="0" dirty="0">
                <a:ln/>
                <a:solidFill>
                  <a:srgbClr val="37484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Students take control and </a:t>
            </a:r>
          </a:p>
          <a:p>
            <a:r>
              <a:rPr lang="en-GB" sz="1600" spc="0" baseline="0" dirty="0">
                <a:ln/>
                <a:solidFill>
                  <a:srgbClr val="37484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show initiative.</a:t>
            </a:r>
          </a:p>
          <a:p>
            <a:pPr algn="l"/>
            <a:endParaRPr lang="en-GB" sz="1600" spc="0" baseline="0" dirty="0">
              <a:ln/>
              <a:solidFill>
                <a:srgbClr val="374840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983A1A2-85E9-C4D2-D96E-02352213926E}"/>
              </a:ext>
            </a:extLst>
          </p:cNvPr>
          <p:cNvSpPr txBox="1"/>
          <p:nvPr/>
        </p:nvSpPr>
        <p:spPr>
          <a:xfrm>
            <a:off x="15117429" y="3635902"/>
            <a:ext cx="184731" cy="2763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endParaRPr lang="en-GB" sz="1196" spc="0" baseline="0" dirty="0">
              <a:ln/>
              <a:solidFill>
                <a:srgbClr val="374840"/>
              </a:solidFill>
              <a:latin typeface="Daytona" panose="020B0604030500040204" pitchFamily="34" charset="0"/>
              <a:ea typeface="Roboto"/>
              <a:cs typeface="Roboto"/>
              <a:sym typeface="Roboto"/>
              <a:rtl val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13FD9D0-B0EF-25EF-5915-06FE0AE1B39C}"/>
              </a:ext>
            </a:extLst>
          </p:cNvPr>
          <p:cNvSpPr txBox="1"/>
          <p:nvPr/>
        </p:nvSpPr>
        <p:spPr>
          <a:xfrm>
            <a:off x="570521" y="-4242026"/>
            <a:ext cx="24272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sz="2000" b="1" spc="0" baseline="0" dirty="0">
                <a:ln/>
                <a:solidFill>
                  <a:srgbClr val="1EABDA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Instant Feedback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68418A1-8799-4295-4F3C-0F16EDDC8F61}"/>
              </a:ext>
            </a:extLst>
          </p:cNvPr>
          <p:cNvSpPr txBox="1"/>
          <p:nvPr/>
        </p:nvSpPr>
        <p:spPr>
          <a:xfrm>
            <a:off x="2601311" y="8167105"/>
            <a:ext cx="31117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spc="0" baseline="0" dirty="0">
                <a:ln/>
                <a:solidFill>
                  <a:srgbClr val="92BD39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Improved  Satisfaction</a:t>
            </a: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76A8A66E-685B-0A2F-BD17-2E07AFCD5F1C}"/>
              </a:ext>
            </a:extLst>
          </p:cNvPr>
          <p:cNvSpPr/>
          <p:nvPr/>
        </p:nvSpPr>
        <p:spPr>
          <a:xfrm>
            <a:off x="4646845" y="-3900983"/>
            <a:ext cx="3241529" cy="3164340"/>
          </a:xfrm>
          <a:custGeom>
            <a:avLst/>
            <a:gdLst>
              <a:gd name="connsiteX0" fmla="*/ 1103980 w 3241529"/>
              <a:gd name="connsiteY0" fmla="*/ 3157499 h 3164340"/>
              <a:gd name="connsiteX1" fmla="*/ 264651 w 3241529"/>
              <a:gd name="connsiteY1" fmla="*/ 2508491 h 3164340"/>
              <a:gd name="connsiteX2" fmla="*/ 1759 w 3241529"/>
              <a:gd name="connsiteY2" fmla="*/ 1691085 h 3164340"/>
              <a:gd name="connsiteX3" fmla="*/ 269 w 3241529"/>
              <a:gd name="connsiteY3" fmla="*/ 1620960 h 3164340"/>
              <a:gd name="connsiteX4" fmla="*/ 347399 w 3241529"/>
              <a:gd name="connsiteY4" fmla="*/ 618487 h 3164340"/>
              <a:gd name="connsiteX5" fmla="*/ 1040985 w 3241529"/>
              <a:gd name="connsiteY5" fmla="*/ 107078 h 3164340"/>
              <a:gd name="connsiteX6" fmla="*/ 1621034 w 3241529"/>
              <a:gd name="connsiteY6" fmla="*/ 195 h 3164340"/>
              <a:gd name="connsiteX7" fmla="*/ 2169217 w 3241529"/>
              <a:gd name="connsiteY7" fmla="*/ 95246 h 3164340"/>
              <a:gd name="connsiteX8" fmla="*/ 2891335 w 3241529"/>
              <a:gd name="connsiteY8" fmla="*/ 614265 h 3164340"/>
              <a:gd name="connsiteX9" fmla="*/ 3241799 w 3241529"/>
              <a:gd name="connsiteY9" fmla="*/ 1620960 h 3164340"/>
              <a:gd name="connsiteX10" fmla="*/ 3239705 w 3241529"/>
              <a:gd name="connsiteY10" fmla="*/ 1704051 h 3164340"/>
              <a:gd name="connsiteX11" fmla="*/ 2972590 w 3241529"/>
              <a:gd name="connsiteY11" fmla="*/ 2515798 h 3164340"/>
              <a:gd name="connsiteX12" fmla="*/ 2116704 w 3241529"/>
              <a:gd name="connsiteY12" fmla="*/ 3164536 h 316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41529" h="3164340">
                <a:moveTo>
                  <a:pt x="1103980" y="3157499"/>
                </a:moveTo>
                <a:cubicBezTo>
                  <a:pt x="756665" y="3040669"/>
                  <a:pt x="461943" y="2809386"/>
                  <a:pt x="264651" y="2508491"/>
                </a:cubicBezTo>
                <a:moveTo>
                  <a:pt x="1759" y="1691085"/>
                </a:moveTo>
                <a:cubicBezTo>
                  <a:pt x="769" y="1667841"/>
                  <a:pt x="269" y="1644461"/>
                  <a:pt x="269" y="1620960"/>
                </a:cubicBezTo>
                <a:cubicBezTo>
                  <a:pt x="269" y="1242498"/>
                  <a:pt x="129991" y="894321"/>
                  <a:pt x="347399" y="618487"/>
                </a:cubicBezTo>
                <a:moveTo>
                  <a:pt x="1040985" y="107078"/>
                </a:moveTo>
                <a:cubicBezTo>
                  <a:pt x="1221083" y="38029"/>
                  <a:pt x="1416642" y="195"/>
                  <a:pt x="1621034" y="195"/>
                </a:cubicBezTo>
                <a:cubicBezTo>
                  <a:pt x="1813432" y="195"/>
                  <a:pt x="1998010" y="33720"/>
                  <a:pt x="2169217" y="95246"/>
                </a:cubicBezTo>
                <a:moveTo>
                  <a:pt x="2891335" y="614265"/>
                </a:moveTo>
                <a:cubicBezTo>
                  <a:pt x="3110746" y="890765"/>
                  <a:pt x="3241799" y="1240553"/>
                  <a:pt x="3241799" y="1620960"/>
                </a:cubicBezTo>
                <a:cubicBezTo>
                  <a:pt x="3241799" y="1648824"/>
                  <a:pt x="3241096" y="1676525"/>
                  <a:pt x="3239705" y="1704051"/>
                </a:cubicBezTo>
                <a:moveTo>
                  <a:pt x="2972590" y="2515798"/>
                </a:moveTo>
                <a:cubicBezTo>
                  <a:pt x="2771264" y="2819273"/>
                  <a:pt x="2470463" y="3051015"/>
                  <a:pt x="2116704" y="3164536"/>
                </a:cubicBez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AD1DC236-E3AB-2D03-62AB-0FD8C4265B1B}"/>
              </a:ext>
            </a:extLst>
          </p:cNvPr>
          <p:cNvSpPr/>
          <p:nvPr/>
        </p:nvSpPr>
        <p:spPr>
          <a:xfrm>
            <a:off x="4390804" y="-4578138"/>
            <a:ext cx="1296699" cy="1390102"/>
          </a:xfrm>
          <a:custGeom>
            <a:avLst/>
            <a:gdLst>
              <a:gd name="connsiteX0" fmla="*/ 1288920 w 1296699"/>
              <a:gd name="connsiteY0" fmla="*/ 749919 h 1390102"/>
              <a:gd name="connsiteX1" fmla="*/ 1173092 w 1296699"/>
              <a:gd name="connsiteY1" fmla="*/ 267432 h 1390102"/>
              <a:gd name="connsiteX2" fmla="*/ 267537 w 1296699"/>
              <a:gd name="connsiteY2" fmla="*/ 124007 h 1390102"/>
              <a:gd name="connsiteX3" fmla="*/ 124112 w 1296699"/>
              <a:gd name="connsiteY3" fmla="*/ 1029562 h 1390102"/>
              <a:gd name="connsiteX4" fmla="*/ 547185 w 1296699"/>
              <a:gd name="connsiteY4" fmla="*/ 1288815 h 1390102"/>
              <a:gd name="connsiteX5" fmla="*/ 1187508 w 1296699"/>
              <a:gd name="connsiteY5" fmla="*/ 1390248 h 1390102"/>
              <a:gd name="connsiteX6" fmla="*/ 1288907 w 1296699"/>
              <a:gd name="connsiteY6" fmla="*/ 750066 h 1390102"/>
              <a:gd name="connsiteX7" fmla="*/ 1288920 w 1296699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99" h="1390102">
                <a:moveTo>
                  <a:pt x="1288920" y="749919"/>
                </a:moveTo>
                <a:cubicBezTo>
                  <a:pt x="1314880" y="586045"/>
                  <a:pt x="1278318" y="412268"/>
                  <a:pt x="1173092" y="267432"/>
                </a:cubicBezTo>
                <a:cubicBezTo>
                  <a:pt x="962636" y="-22236"/>
                  <a:pt x="557206" y="-86449"/>
                  <a:pt x="267537" y="124007"/>
                </a:cubicBezTo>
                <a:cubicBezTo>
                  <a:pt x="-22131" y="334463"/>
                  <a:pt x="-86345" y="739893"/>
                  <a:pt x="124112" y="1029562"/>
                </a:cubicBezTo>
                <a:cubicBezTo>
                  <a:pt x="229340" y="1174396"/>
                  <a:pt x="383311" y="1262870"/>
                  <a:pt x="547185" y="1288815"/>
                </a:cubicBezTo>
                <a:lnTo>
                  <a:pt x="1187508" y="1390248"/>
                </a:lnTo>
                <a:lnTo>
                  <a:pt x="1288907" y="750066"/>
                </a:lnTo>
                <a:cubicBezTo>
                  <a:pt x="1288907" y="750018"/>
                  <a:pt x="1288920" y="749969"/>
                  <a:pt x="1288920" y="749919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FC507FAA-BAA9-9E7F-FDA1-821383AC855C}"/>
              </a:ext>
            </a:extLst>
          </p:cNvPr>
          <p:cNvSpPr/>
          <p:nvPr/>
        </p:nvSpPr>
        <p:spPr>
          <a:xfrm>
            <a:off x="-2468059" y="3487623"/>
            <a:ext cx="1520453" cy="1296966"/>
          </a:xfrm>
          <a:custGeom>
            <a:avLst/>
            <a:gdLst>
              <a:gd name="connsiteX0" fmla="*/ 1226331 w 1520453"/>
              <a:gd name="connsiteY0" fmla="*/ 943114 h 1296966"/>
              <a:gd name="connsiteX1" fmla="*/ 849015 w 1520453"/>
              <a:gd name="connsiteY1" fmla="*/ 1265375 h 1296966"/>
              <a:gd name="connsiteX2" fmla="*/ 32101 w 1520453"/>
              <a:gd name="connsiteY2" fmla="*/ 849133 h 1296966"/>
              <a:gd name="connsiteX3" fmla="*/ 448339 w 1520453"/>
              <a:gd name="connsiteY3" fmla="*/ 32219 h 1296966"/>
              <a:gd name="connsiteX4" fmla="*/ 943001 w 1520453"/>
              <a:gd name="connsiteY4" fmla="*/ 71149 h 1296966"/>
              <a:gd name="connsiteX5" fmla="*/ 1520649 w 1520453"/>
              <a:gd name="connsiteY5" fmla="*/ 365470 h 1296966"/>
              <a:gd name="connsiteX6" fmla="*/ 1226399 w 1520453"/>
              <a:gd name="connsiteY6" fmla="*/ 942982 h 1296966"/>
              <a:gd name="connsiteX7" fmla="*/ 1226331 w 1520453"/>
              <a:gd name="connsiteY7" fmla="*/ 943114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3" h="1296966">
                <a:moveTo>
                  <a:pt x="1226331" y="943114"/>
                </a:moveTo>
                <a:cubicBezTo>
                  <a:pt x="1151000" y="1090950"/>
                  <a:pt x="1019279" y="1210049"/>
                  <a:pt x="849015" y="1265375"/>
                </a:cubicBezTo>
                <a:cubicBezTo>
                  <a:pt x="508489" y="1376019"/>
                  <a:pt x="142745" y="1189658"/>
                  <a:pt x="32101" y="849133"/>
                </a:cubicBezTo>
                <a:cubicBezTo>
                  <a:pt x="-78542" y="508607"/>
                  <a:pt x="107813" y="142863"/>
                  <a:pt x="448339" y="32219"/>
                </a:cubicBezTo>
                <a:cubicBezTo>
                  <a:pt x="618601" y="-23102"/>
                  <a:pt x="795169" y="-4174"/>
                  <a:pt x="943001" y="71149"/>
                </a:cubicBezTo>
                <a:lnTo>
                  <a:pt x="1520649" y="365470"/>
                </a:lnTo>
                <a:lnTo>
                  <a:pt x="1226399" y="942982"/>
                </a:lnTo>
                <a:cubicBezTo>
                  <a:pt x="1226372" y="943026"/>
                  <a:pt x="1226345" y="943071"/>
                  <a:pt x="1226331" y="943114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B7033BC2-3BFF-8F82-173E-485660F9CC89}"/>
              </a:ext>
            </a:extLst>
          </p:cNvPr>
          <p:cNvSpPr/>
          <p:nvPr/>
        </p:nvSpPr>
        <p:spPr>
          <a:xfrm>
            <a:off x="7039929" y="7442356"/>
            <a:ext cx="1296611" cy="1565145"/>
          </a:xfrm>
          <a:custGeom>
            <a:avLst/>
            <a:gdLst>
              <a:gd name="connsiteX0" fmla="*/ 1107062 w 1296611"/>
              <a:gd name="connsiteY0" fmla="*/ 458813 h 1565145"/>
              <a:gd name="connsiteX1" fmla="*/ 1296951 w 1296611"/>
              <a:gd name="connsiteY1" fmla="*/ 917238 h 1565145"/>
              <a:gd name="connsiteX2" fmla="*/ 648645 w 1296611"/>
              <a:gd name="connsiteY2" fmla="*/ 1565537 h 1565145"/>
              <a:gd name="connsiteX3" fmla="*/ 339 w 1296611"/>
              <a:gd name="connsiteY3" fmla="*/ 917238 h 1565145"/>
              <a:gd name="connsiteX4" fmla="*/ 190224 w 1296611"/>
              <a:gd name="connsiteY4" fmla="*/ 458817 h 1565145"/>
              <a:gd name="connsiteX5" fmla="*/ 648641 w 1296611"/>
              <a:gd name="connsiteY5" fmla="*/ 391 h 1565145"/>
              <a:gd name="connsiteX6" fmla="*/ 1106958 w 1296611"/>
              <a:gd name="connsiteY6" fmla="*/ 458707 h 1565145"/>
              <a:gd name="connsiteX7" fmla="*/ 1107062 w 1296611"/>
              <a:gd name="connsiteY7" fmla="*/ 458813 h 1565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611" h="1565145">
                <a:moveTo>
                  <a:pt x="1107062" y="458813"/>
                </a:moveTo>
                <a:cubicBezTo>
                  <a:pt x="1224381" y="576133"/>
                  <a:pt x="1296951" y="738212"/>
                  <a:pt x="1296951" y="917238"/>
                </a:cubicBezTo>
                <a:cubicBezTo>
                  <a:pt x="1296951" y="1275285"/>
                  <a:pt x="1006695" y="1565537"/>
                  <a:pt x="648645" y="1565537"/>
                </a:cubicBezTo>
                <a:cubicBezTo>
                  <a:pt x="290595" y="1565537"/>
                  <a:pt x="339" y="1275285"/>
                  <a:pt x="339" y="917238"/>
                </a:cubicBezTo>
                <a:cubicBezTo>
                  <a:pt x="339" y="738214"/>
                  <a:pt x="72903" y="576137"/>
                  <a:pt x="190224" y="458817"/>
                </a:cubicBezTo>
                <a:lnTo>
                  <a:pt x="648641" y="391"/>
                </a:lnTo>
                <a:lnTo>
                  <a:pt x="1106958" y="458707"/>
                </a:lnTo>
                <a:cubicBezTo>
                  <a:pt x="1106992" y="458742"/>
                  <a:pt x="1107027" y="458778"/>
                  <a:pt x="1107062" y="458813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AC80189B-40B4-B61D-FD2E-D846A6BF0CFE}"/>
              </a:ext>
            </a:extLst>
          </p:cNvPr>
          <p:cNvSpPr/>
          <p:nvPr/>
        </p:nvSpPr>
        <p:spPr>
          <a:xfrm>
            <a:off x="13356240" y="2900291"/>
            <a:ext cx="1520456" cy="1296966"/>
          </a:xfrm>
          <a:custGeom>
            <a:avLst/>
            <a:gdLst>
              <a:gd name="connsiteX0" fmla="*/ 578112 w 1520456"/>
              <a:gd name="connsiteY0" fmla="*/ 71153 h 1296966"/>
              <a:gd name="connsiteX1" fmla="*/ 1072779 w 1520456"/>
              <a:gd name="connsiteY1" fmla="*/ 32220 h 1296966"/>
              <a:gd name="connsiteX2" fmla="*/ 1489019 w 1520456"/>
              <a:gd name="connsiteY2" fmla="*/ 849134 h 1296966"/>
              <a:gd name="connsiteX3" fmla="*/ 672105 w 1520456"/>
              <a:gd name="connsiteY3" fmla="*/ 1265376 h 1296966"/>
              <a:gd name="connsiteX4" fmla="*/ 294797 w 1520456"/>
              <a:gd name="connsiteY4" fmla="*/ 943121 h 1296966"/>
              <a:gd name="connsiteX5" fmla="*/ 468 w 1520456"/>
              <a:gd name="connsiteY5" fmla="*/ 365479 h 1296966"/>
              <a:gd name="connsiteX6" fmla="*/ 577980 w 1520456"/>
              <a:gd name="connsiteY6" fmla="*/ 71221 h 1296966"/>
              <a:gd name="connsiteX7" fmla="*/ 578112 w 1520456"/>
              <a:gd name="connsiteY7" fmla="*/ 71153 h 129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0456" h="1296966">
                <a:moveTo>
                  <a:pt x="578112" y="71153"/>
                </a:moveTo>
                <a:cubicBezTo>
                  <a:pt x="725946" y="-4173"/>
                  <a:pt x="902515" y="-23102"/>
                  <a:pt x="1072779" y="32220"/>
                </a:cubicBezTo>
                <a:cubicBezTo>
                  <a:pt x="1413302" y="142864"/>
                  <a:pt x="1599663" y="508609"/>
                  <a:pt x="1489019" y="849134"/>
                </a:cubicBezTo>
                <a:cubicBezTo>
                  <a:pt x="1378375" y="1189659"/>
                  <a:pt x="1012630" y="1376020"/>
                  <a:pt x="672105" y="1265376"/>
                </a:cubicBezTo>
                <a:cubicBezTo>
                  <a:pt x="501842" y="1210050"/>
                  <a:pt x="370121" y="1090953"/>
                  <a:pt x="294797" y="943121"/>
                </a:cubicBezTo>
                <a:lnTo>
                  <a:pt x="468" y="365479"/>
                </a:lnTo>
                <a:lnTo>
                  <a:pt x="577980" y="71221"/>
                </a:lnTo>
                <a:cubicBezTo>
                  <a:pt x="578025" y="71199"/>
                  <a:pt x="578068" y="71176"/>
                  <a:pt x="578112" y="71153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29" name="Free-form: Shape 28">
            <a:extLst>
              <a:ext uri="{FF2B5EF4-FFF2-40B4-BE49-F238E27FC236}">
                <a16:creationId xmlns:a16="http://schemas.microsoft.com/office/drawing/2014/main" id="{94B9D927-DFFF-54D5-F217-8597AF6ED0E3}"/>
              </a:ext>
            </a:extLst>
          </p:cNvPr>
          <p:cNvSpPr/>
          <p:nvPr/>
        </p:nvSpPr>
        <p:spPr>
          <a:xfrm>
            <a:off x="6790711" y="-4578138"/>
            <a:ext cx="1296703" cy="1390102"/>
          </a:xfrm>
          <a:custGeom>
            <a:avLst/>
            <a:gdLst>
              <a:gd name="connsiteX0" fmla="*/ 8456 w 1296703"/>
              <a:gd name="connsiteY0" fmla="*/ 749919 h 1390102"/>
              <a:gd name="connsiteX1" fmla="*/ 124289 w 1296703"/>
              <a:gd name="connsiteY1" fmla="*/ 267432 h 1390102"/>
              <a:gd name="connsiteX2" fmla="*/ 1029845 w 1296703"/>
              <a:gd name="connsiteY2" fmla="*/ 124007 h 1390102"/>
              <a:gd name="connsiteX3" fmla="*/ 1173270 w 1296703"/>
              <a:gd name="connsiteY3" fmla="*/ 1029562 h 1390102"/>
              <a:gd name="connsiteX4" fmla="*/ 750198 w 1296703"/>
              <a:gd name="connsiteY4" fmla="*/ 1288815 h 1390102"/>
              <a:gd name="connsiteX5" fmla="*/ 109874 w 1296703"/>
              <a:gd name="connsiteY5" fmla="*/ 1390248 h 1390102"/>
              <a:gd name="connsiteX6" fmla="*/ 8479 w 1296703"/>
              <a:gd name="connsiteY6" fmla="*/ 750066 h 1390102"/>
              <a:gd name="connsiteX7" fmla="*/ 8456 w 1296703"/>
              <a:gd name="connsiteY7" fmla="*/ 749919 h 139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6703" h="1390102">
                <a:moveTo>
                  <a:pt x="8456" y="749919"/>
                </a:moveTo>
                <a:cubicBezTo>
                  <a:pt x="-17500" y="586045"/>
                  <a:pt x="19060" y="412268"/>
                  <a:pt x="124289" y="267432"/>
                </a:cubicBezTo>
                <a:cubicBezTo>
                  <a:pt x="334746" y="-22236"/>
                  <a:pt x="740176" y="-86449"/>
                  <a:pt x="1029845" y="124007"/>
                </a:cubicBezTo>
                <a:cubicBezTo>
                  <a:pt x="1319514" y="334463"/>
                  <a:pt x="1383724" y="739893"/>
                  <a:pt x="1173270" y="1029562"/>
                </a:cubicBezTo>
                <a:cubicBezTo>
                  <a:pt x="1068042" y="1174396"/>
                  <a:pt x="914071" y="1262870"/>
                  <a:pt x="750198" y="1288815"/>
                </a:cubicBezTo>
                <a:lnTo>
                  <a:pt x="109874" y="1390248"/>
                </a:lnTo>
                <a:lnTo>
                  <a:pt x="8479" y="750066"/>
                </a:lnTo>
                <a:cubicBezTo>
                  <a:pt x="8472" y="750018"/>
                  <a:pt x="8464" y="749969"/>
                  <a:pt x="8456" y="749919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C52235A6-2D20-E90A-C4DF-4316BA6C2EEE}"/>
              </a:ext>
            </a:extLst>
          </p:cNvPr>
          <p:cNvSpPr/>
          <p:nvPr/>
        </p:nvSpPr>
        <p:spPr>
          <a:xfrm>
            <a:off x="4714377" y="-4202958"/>
            <a:ext cx="621293" cy="594280"/>
          </a:xfrm>
          <a:custGeom>
            <a:avLst/>
            <a:gdLst>
              <a:gd name="connsiteX0" fmla="*/ 310920 w 621293"/>
              <a:gd name="connsiteY0" fmla="*/ 171 h 594280"/>
              <a:gd name="connsiteX1" fmla="*/ 273 w 621293"/>
              <a:gd name="connsiteY1" fmla="*/ 256792 h 594280"/>
              <a:gd name="connsiteX2" fmla="*/ 92116 w 621293"/>
              <a:gd name="connsiteY2" fmla="*/ 438885 h 594280"/>
              <a:gd name="connsiteX3" fmla="*/ 27286 w 621293"/>
              <a:gd name="connsiteY3" fmla="*/ 594451 h 594280"/>
              <a:gd name="connsiteX4" fmla="*/ 199411 w 621293"/>
              <a:gd name="connsiteY4" fmla="*/ 496098 h 594280"/>
              <a:gd name="connsiteX5" fmla="*/ 310920 w 621293"/>
              <a:gd name="connsiteY5" fmla="*/ 513413 h 594280"/>
              <a:gd name="connsiteX6" fmla="*/ 621566 w 621293"/>
              <a:gd name="connsiteY6" fmla="*/ 256792 h 594280"/>
              <a:gd name="connsiteX7" fmla="*/ 310920 w 621293"/>
              <a:gd name="connsiteY7" fmla="*/ 171 h 594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1293" h="594280">
                <a:moveTo>
                  <a:pt x="310920" y="171"/>
                </a:moveTo>
                <a:cubicBezTo>
                  <a:pt x="139362" y="171"/>
                  <a:pt x="273" y="115056"/>
                  <a:pt x="273" y="256792"/>
                </a:cubicBezTo>
                <a:cubicBezTo>
                  <a:pt x="1733" y="328266"/>
                  <a:pt x="35506" y="395227"/>
                  <a:pt x="92116" y="438885"/>
                </a:cubicBezTo>
                <a:lnTo>
                  <a:pt x="27286" y="594451"/>
                </a:lnTo>
                <a:lnTo>
                  <a:pt x="199411" y="496098"/>
                </a:lnTo>
                <a:cubicBezTo>
                  <a:pt x="235468" y="507574"/>
                  <a:pt x="273080" y="513415"/>
                  <a:pt x="310920" y="513413"/>
                </a:cubicBezTo>
                <a:cubicBezTo>
                  <a:pt x="482478" y="513413"/>
                  <a:pt x="621566" y="398528"/>
                  <a:pt x="621566" y="256792"/>
                </a:cubicBezTo>
                <a:cubicBezTo>
                  <a:pt x="621566" y="115056"/>
                  <a:pt x="482478" y="171"/>
                  <a:pt x="310920" y="171"/>
                </a:cubicBez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1" name="Free-form: Shape 30">
            <a:extLst>
              <a:ext uri="{FF2B5EF4-FFF2-40B4-BE49-F238E27FC236}">
                <a16:creationId xmlns:a16="http://schemas.microsoft.com/office/drawing/2014/main" id="{91551276-B056-36C9-4562-1EFBC33945B6}"/>
              </a:ext>
            </a:extLst>
          </p:cNvPr>
          <p:cNvSpPr/>
          <p:nvPr/>
        </p:nvSpPr>
        <p:spPr>
          <a:xfrm>
            <a:off x="7163136" y="-4208955"/>
            <a:ext cx="609677" cy="603059"/>
          </a:xfrm>
          <a:custGeom>
            <a:avLst/>
            <a:gdLst>
              <a:gd name="connsiteX0" fmla="*/ 366423 w 609677"/>
              <a:gd name="connsiteY0" fmla="*/ 163247 h 603059"/>
              <a:gd name="connsiteX1" fmla="*/ 244865 w 609677"/>
              <a:gd name="connsiteY1" fmla="*/ 163247 h 603059"/>
              <a:gd name="connsiteX2" fmla="*/ 244865 w 609677"/>
              <a:gd name="connsiteY2" fmla="*/ 95715 h 603059"/>
              <a:gd name="connsiteX3" fmla="*/ 201645 w 609677"/>
              <a:gd name="connsiteY3" fmla="*/ 90313 h 603059"/>
              <a:gd name="connsiteX4" fmla="*/ 163827 w 609677"/>
              <a:gd name="connsiteY4" fmla="*/ 111923 h 603059"/>
              <a:gd name="connsiteX5" fmla="*/ 369124 w 609677"/>
              <a:gd name="connsiteY5" fmla="*/ 93014 h 603059"/>
              <a:gd name="connsiteX6" fmla="*/ 412344 w 609677"/>
              <a:gd name="connsiteY6" fmla="*/ 87611 h 603059"/>
              <a:gd name="connsiteX7" fmla="*/ 450162 w 609677"/>
              <a:gd name="connsiteY7" fmla="*/ 109221 h 603059"/>
              <a:gd name="connsiteX8" fmla="*/ 502081 w 609677"/>
              <a:gd name="connsiteY8" fmla="*/ 354038 h 603059"/>
              <a:gd name="connsiteX9" fmla="*/ 380523 w 609677"/>
              <a:gd name="connsiteY9" fmla="*/ 408063 h 603059"/>
              <a:gd name="connsiteX10" fmla="*/ 367017 w 609677"/>
              <a:gd name="connsiteY10" fmla="*/ 475595 h 603059"/>
              <a:gd name="connsiteX11" fmla="*/ 434549 w 609677"/>
              <a:gd name="connsiteY11" fmla="*/ 583646 h 603059"/>
              <a:gd name="connsiteX12" fmla="*/ 610132 w 609677"/>
              <a:gd name="connsiteY12" fmla="*/ 302714 h 603059"/>
              <a:gd name="connsiteX13" fmla="*/ 304888 w 609677"/>
              <a:gd name="connsiteY13" fmla="*/ 171 h 603059"/>
              <a:gd name="connsiteX14" fmla="*/ 454 w 609677"/>
              <a:gd name="connsiteY14" fmla="*/ 305361 h 603059"/>
              <a:gd name="connsiteX15" fmla="*/ 4830 w 609677"/>
              <a:gd name="connsiteY15" fmla="*/ 357334 h 603059"/>
              <a:gd name="connsiteX16" fmla="*/ 174902 w 609677"/>
              <a:gd name="connsiteY16" fmla="*/ 370570 h 603059"/>
              <a:gd name="connsiteX17" fmla="*/ 4992 w 609677"/>
              <a:gd name="connsiteY17" fmla="*/ 416248 h 603059"/>
              <a:gd name="connsiteX18" fmla="*/ 135491 w 609677"/>
              <a:gd name="connsiteY18" fmla="*/ 603231 h 603059"/>
              <a:gd name="connsiteX19" fmla="*/ 266313 w 609677"/>
              <a:gd name="connsiteY19" fmla="*/ 558254 h 603059"/>
              <a:gd name="connsiteX20" fmla="*/ 361722 w 609677"/>
              <a:gd name="connsiteY20" fmla="*/ 349068 h 603059"/>
              <a:gd name="connsiteX21" fmla="*/ 276362 w 609677"/>
              <a:gd name="connsiteY21" fmla="*/ 226808 h 603059"/>
              <a:gd name="connsiteX22" fmla="*/ 174902 w 609677"/>
              <a:gd name="connsiteY22" fmla="*/ 370543 h 603059"/>
              <a:gd name="connsiteX23" fmla="*/ 270879 w 609677"/>
              <a:gd name="connsiteY23" fmla="*/ 508038 h 603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09677" h="603059">
                <a:moveTo>
                  <a:pt x="366423" y="163247"/>
                </a:moveTo>
                <a:cubicBezTo>
                  <a:pt x="334007" y="195662"/>
                  <a:pt x="279982" y="195662"/>
                  <a:pt x="244865" y="163247"/>
                </a:cubicBezTo>
                <a:moveTo>
                  <a:pt x="244865" y="95715"/>
                </a:moveTo>
                <a:cubicBezTo>
                  <a:pt x="234060" y="90313"/>
                  <a:pt x="217853" y="87611"/>
                  <a:pt x="201645" y="90313"/>
                </a:cubicBezTo>
                <a:cubicBezTo>
                  <a:pt x="185437" y="93014"/>
                  <a:pt x="171931" y="101118"/>
                  <a:pt x="163827" y="111923"/>
                </a:cubicBezTo>
                <a:moveTo>
                  <a:pt x="369124" y="93014"/>
                </a:moveTo>
                <a:cubicBezTo>
                  <a:pt x="379929" y="87611"/>
                  <a:pt x="396137" y="84910"/>
                  <a:pt x="412344" y="87611"/>
                </a:cubicBezTo>
                <a:cubicBezTo>
                  <a:pt x="428552" y="90313"/>
                  <a:pt x="442058" y="98416"/>
                  <a:pt x="450162" y="109221"/>
                </a:cubicBezTo>
                <a:moveTo>
                  <a:pt x="502081" y="354038"/>
                </a:moveTo>
                <a:cubicBezTo>
                  <a:pt x="488574" y="394557"/>
                  <a:pt x="415640" y="399960"/>
                  <a:pt x="380523" y="408063"/>
                </a:cubicBezTo>
                <a:cubicBezTo>
                  <a:pt x="345407" y="416167"/>
                  <a:pt x="329199" y="462089"/>
                  <a:pt x="367017" y="475595"/>
                </a:cubicBezTo>
                <a:cubicBezTo>
                  <a:pt x="279550" y="475595"/>
                  <a:pt x="322311" y="631729"/>
                  <a:pt x="434549" y="583646"/>
                </a:cubicBezTo>
                <a:cubicBezTo>
                  <a:pt x="556106" y="529621"/>
                  <a:pt x="610132" y="418869"/>
                  <a:pt x="610132" y="302714"/>
                </a:cubicBezTo>
                <a:cubicBezTo>
                  <a:pt x="610132" y="135235"/>
                  <a:pt x="475068" y="171"/>
                  <a:pt x="304888" y="171"/>
                </a:cubicBezTo>
                <a:cubicBezTo>
                  <a:pt x="136328" y="171"/>
                  <a:pt x="454" y="136801"/>
                  <a:pt x="454" y="305361"/>
                </a:cubicBezTo>
                <a:cubicBezTo>
                  <a:pt x="454" y="323081"/>
                  <a:pt x="1940" y="340451"/>
                  <a:pt x="4830" y="357334"/>
                </a:cubicBezTo>
                <a:moveTo>
                  <a:pt x="174902" y="370570"/>
                </a:moveTo>
                <a:cubicBezTo>
                  <a:pt x="140758" y="367112"/>
                  <a:pt x="50211" y="378052"/>
                  <a:pt x="4992" y="416248"/>
                </a:cubicBezTo>
                <a:lnTo>
                  <a:pt x="135491" y="603231"/>
                </a:lnTo>
                <a:cubicBezTo>
                  <a:pt x="168230" y="575597"/>
                  <a:pt x="224660" y="562225"/>
                  <a:pt x="266313" y="558254"/>
                </a:cubicBezTo>
                <a:moveTo>
                  <a:pt x="361722" y="349068"/>
                </a:moveTo>
                <a:lnTo>
                  <a:pt x="276362" y="226808"/>
                </a:lnTo>
                <a:cubicBezTo>
                  <a:pt x="224930" y="256090"/>
                  <a:pt x="183438" y="337290"/>
                  <a:pt x="174902" y="370543"/>
                </a:cubicBezTo>
                <a:lnTo>
                  <a:pt x="270879" y="508038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2E79A5C4-392B-B74A-2658-7B0E9D68EEDC}"/>
              </a:ext>
            </a:extLst>
          </p:cNvPr>
          <p:cNvSpPr/>
          <p:nvPr/>
        </p:nvSpPr>
        <p:spPr>
          <a:xfrm>
            <a:off x="5750571" y="-2853665"/>
            <a:ext cx="1215573" cy="1069703"/>
          </a:xfrm>
          <a:custGeom>
            <a:avLst/>
            <a:gdLst>
              <a:gd name="connsiteX0" fmla="*/ 605426 w 1215573"/>
              <a:gd name="connsiteY0" fmla="*/ 459482 h 1069703"/>
              <a:gd name="connsiteX1" fmla="*/ 340 w 1215573"/>
              <a:gd name="connsiteY1" fmla="*/ 232575 h 1069703"/>
              <a:gd name="connsiteX2" fmla="*/ 605426 w 1215573"/>
              <a:gd name="connsiteY2" fmla="*/ 267 h 1069703"/>
              <a:gd name="connsiteX3" fmla="*/ 1215914 w 1215573"/>
              <a:gd name="connsiteY3" fmla="*/ 232575 h 1069703"/>
              <a:gd name="connsiteX4" fmla="*/ 605426 w 1215573"/>
              <a:gd name="connsiteY4" fmla="*/ 459482 h 1069703"/>
              <a:gd name="connsiteX5" fmla="*/ 972799 w 1215573"/>
              <a:gd name="connsiteY5" fmla="*/ 324420 h 1069703"/>
              <a:gd name="connsiteX6" fmla="*/ 972799 w 1215573"/>
              <a:gd name="connsiteY6" fmla="*/ 616156 h 1069703"/>
              <a:gd name="connsiteX7" fmla="*/ 243455 w 1215573"/>
              <a:gd name="connsiteY7" fmla="*/ 616156 h 1069703"/>
              <a:gd name="connsiteX8" fmla="*/ 243455 w 1215573"/>
              <a:gd name="connsiteY8" fmla="*/ 324420 h 1069703"/>
              <a:gd name="connsiteX9" fmla="*/ 97586 w 1215573"/>
              <a:gd name="connsiteY9" fmla="*/ 270394 h 1069703"/>
              <a:gd name="connsiteX10" fmla="*/ 97586 w 1215573"/>
              <a:gd name="connsiteY10" fmla="*/ 767428 h 1069703"/>
              <a:gd name="connsiteX11" fmla="*/ 194832 w 1215573"/>
              <a:gd name="connsiteY11" fmla="*/ 864674 h 1069703"/>
              <a:gd name="connsiteX12" fmla="*/ 97586 w 1215573"/>
              <a:gd name="connsiteY12" fmla="*/ 767428 h 1069703"/>
              <a:gd name="connsiteX13" fmla="*/ 340 w 1215573"/>
              <a:gd name="connsiteY13" fmla="*/ 864674 h 1069703"/>
              <a:gd name="connsiteX14" fmla="*/ 340 w 1215573"/>
              <a:gd name="connsiteY14" fmla="*/ 1069970 h 1069703"/>
              <a:gd name="connsiteX15" fmla="*/ 194832 w 1215573"/>
              <a:gd name="connsiteY15" fmla="*/ 1069970 h 1069703"/>
              <a:gd name="connsiteX16" fmla="*/ 194832 w 1215573"/>
              <a:gd name="connsiteY16" fmla="*/ 864674 h 10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5573" h="1069703">
                <a:moveTo>
                  <a:pt x="605426" y="459482"/>
                </a:moveTo>
                <a:lnTo>
                  <a:pt x="340" y="232575"/>
                </a:lnTo>
                <a:lnTo>
                  <a:pt x="605426" y="267"/>
                </a:lnTo>
                <a:lnTo>
                  <a:pt x="1215914" y="232575"/>
                </a:lnTo>
                <a:lnTo>
                  <a:pt x="605426" y="459482"/>
                </a:lnTo>
                <a:close/>
                <a:moveTo>
                  <a:pt x="972799" y="324420"/>
                </a:moveTo>
                <a:lnTo>
                  <a:pt x="972799" y="616156"/>
                </a:lnTo>
                <a:cubicBezTo>
                  <a:pt x="729684" y="767428"/>
                  <a:pt x="486569" y="767428"/>
                  <a:pt x="243455" y="616156"/>
                </a:cubicBezTo>
                <a:lnTo>
                  <a:pt x="243455" y="324420"/>
                </a:lnTo>
                <a:moveTo>
                  <a:pt x="97586" y="270394"/>
                </a:moveTo>
                <a:lnTo>
                  <a:pt x="97586" y="767428"/>
                </a:lnTo>
                <a:moveTo>
                  <a:pt x="194832" y="864674"/>
                </a:moveTo>
                <a:cubicBezTo>
                  <a:pt x="194832" y="810648"/>
                  <a:pt x="151611" y="767428"/>
                  <a:pt x="97586" y="767428"/>
                </a:cubicBezTo>
                <a:cubicBezTo>
                  <a:pt x="43560" y="767428"/>
                  <a:pt x="340" y="810648"/>
                  <a:pt x="340" y="864674"/>
                </a:cubicBezTo>
                <a:lnTo>
                  <a:pt x="340" y="1069970"/>
                </a:lnTo>
                <a:lnTo>
                  <a:pt x="194832" y="1069970"/>
                </a:lnTo>
                <a:lnTo>
                  <a:pt x="194832" y="864674"/>
                </a:lnTo>
                <a:close/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6FF17432-D102-7D97-755E-2CF10C4391C5}"/>
              </a:ext>
            </a:extLst>
          </p:cNvPr>
          <p:cNvSpPr/>
          <p:nvPr/>
        </p:nvSpPr>
        <p:spPr>
          <a:xfrm>
            <a:off x="-2123146" y="3840666"/>
            <a:ext cx="594280" cy="621293"/>
          </a:xfrm>
          <a:custGeom>
            <a:avLst/>
            <a:gdLst>
              <a:gd name="connsiteX0" fmla="*/ 27232 w 594280"/>
              <a:gd name="connsiteY0" fmla="*/ 54364 h 621293"/>
              <a:gd name="connsiteX1" fmla="*/ 567487 w 594280"/>
              <a:gd name="connsiteY1" fmla="*/ 54364 h 621293"/>
              <a:gd name="connsiteX2" fmla="*/ 594499 w 594280"/>
              <a:gd name="connsiteY2" fmla="*/ 81377 h 621293"/>
              <a:gd name="connsiteX3" fmla="*/ 594499 w 594280"/>
              <a:gd name="connsiteY3" fmla="*/ 459556 h 621293"/>
              <a:gd name="connsiteX4" fmla="*/ 567487 w 594280"/>
              <a:gd name="connsiteY4" fmla="*/ 486568 h 621293"/>
              <a:gd name="connsiteX5" fmla="*/ 27232 w 594280"/>
              <a:gd name="connsiteY5" fmla="*/ 486568 h 621293"/>
              <a:gd name="connsiteX6" fmla="*/ 219 w 594280"/>
              <a:gd name="connsiteY6" fmla="*/ 459556 h 621293"/>
              <a:gd name="connsiteX7" fmla="*/ 219 w 594280"/>
              <a:gd name="connsiteY7" fmla="*/ 81377 h 621293"/>
              <a:gd name="connsiteX8" fmla="*/ 27232 w 594280"/>
              <a:gd name="connsiteY8" fmla="*/ 54364 h 621293"/>
              <a:gd name="connsiteX9" fmla="*/ 67643 w 594280"/>
              <a:gd name="connsiteY9" fmla="*/ 297479 h 621293"/>
              <a:gd name="connsiteX10" fmla="*/ 118670 w 594280"/>
              <a:gd name="connsiteY10" fmla="*/ 246560 h 621293"/>
              <a:gd name="connsiteX11" fmla="*/ 137781 w 594280"/>
              <a:gd name="connsiteY11" fmla="*/ 238637 h 621293"/>
              <a:gd name="connsiteX12" fmla="*/ 156893 w 594280"/>
              <a:gd name="connsiteY12" fmla="*/ 246560 h 621293"/>
              <a:gd name="connsiteX13" fmla="*/ 188714 w 594280"/>
              <a:gd name="connsiteY13" fmla="*/ 278381 h 621293"/>
              <a:gd name="connsiteX14" fmla="*/ 226910 w 594280"/>
              <a:gd name="connsiteY14" fmla="*/ 278381 h 621293"/>
              <a:gd name="connsiteX15" fmla="*/ 302546 w 594280"/>
              <a:gd name="connsiteY15" fmla="*/ 202746 h 621293"/>
              <a:gd name="connsiteX16" fmla="*/ 340742 w 594280"/>
              <a:gd name="connsiteY16" fmla="*/ 202746 h 621293"/>
              <a:gd name="connsiteX17" fmla="*/ 398846 w 594280"/>
              <a:gd name="connsiteY17" fmla="*/ 260850 h 621293"/>
              <a:gd name="connsiteX18" fmla="*/ 437042 w 594280"/>
              <a:gd name="connsiteY18" fmla="*/ 260850 h 621293"/>
              <a:gd name="connsiteX19" fmla="*/ 540366 w 594280"/>
              <a:gd name="connsiteY19" fmla="*/ 157418 h 621293"/>
              <a:gd name="connsiteX20" fmla="*/ 459436 w 594280"/>
              <a:gd name="connsiteY20" fmla="*/ 351505 h 621293"/>
              <a:gd name="connsiteX21" fmla="*/ 540474 w 594280"/>
              <a:gd name="connsiteY21" fmla="*/ 351505 h 621293"/>
              <a:gd name="connsiteX22" fmla="*/ 540474 w 594280"/>
              <a:gd name="connsiteY22" fmla="*/ 405530 h 621293"/>
              <a:gd name="connsiteX23" fmla="*/ 405410 w 594280"/>
              <a:gd name="connsiteY23" fmla="*/ 405530 h 621293"/>
              <a:gd name="connsiteX24" fmla="*/ 297359 w 594280"/>
              <a:gd name="connsiteY24" fmla="*/ 339 h 621293"/>
              <a:gd name="connsiteX25" fmla="*/ 297359 w 594280"/>
              <a:gd name="connsiteY25" fmla="*/ 54364 h 621293"/>
              <a:gd name="connsiteX26" fmla="*/ 297359 w 594280"/>
              <a:gd name="connsiteY26" fmla="*/ 486568 h 621293"/>
              <a:gd name="connsiteX27" fmla="*/ 297359 w 594280"/>
              <a:gd name="connsiteY27" fmla="*/ 554100 h 621293"/>
              <a:gd name="connsiteX28" fmla="*/ 297359 w 594280"/>
              <a:gd name="connsiteY28" fmla="*/ 554100 h 621293"/>
              <a:gd name="connsiteX29" fmla="*/ 202815 w 594280"/>
              <a:gd name="connsiteY29" fmla="*/ 621632 h 621293"/>
              <a:gd name="connsiteX30" fmla="*/ 297359 w 594280"/>
              <a:gd name="connsiteY30" fmla="*/ 554100 h 621293"/>
              <a:gd name="connsiteX31" fmla="*/ 391904 w 594280"/>
              <a:gd name="connsiteY31" fmla="*/ 621632 h 62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94280" h="621293">
                <a:moveTo>
                  <a:pt x="27232" y="54364"/>
                </a:moveTo>
                <a:lnTo>
                  <a:pt x="567487" y="54364"/>
                </a:lnTo>
                <a:cubicBezTo>
                  <a:pt x="567487" y="54364"/>
                  <a:pt x="594499" y="54364"/>
                  <a:pt x="594499" y="81377"/>
                </a:cubicBezTo>
                <a:lnTo>
                  <a:pt x="594499" y="459556"/>
                </a:lnTo>
                <a:cubicBezTo>
                  <a:pt x="594499" y="459556"/>
                  <a:pt x="594499" y="486568"/>
                  <a:pt x="567487" y="486568"/>
                </a:cubicBezTo>
                <a:lnTo>
                  <a:pt x="27232" y="486568"/>
                </a:lnTo>
                <a:cubicBezTo>
                  <a:pt x="27232" y="486568"/>
                  <a:pt x="219" y="486568"/>
                  <a:pt x="219" y="459556"/>
                </a:cubicBezTo>
                <a:lnTo>
                  <a:pt x="219" y="81377"/>
                </a:lnTo>
                <a:cubicBezTo>
                  <a:pt x="219" y="81377"/>
                  <a:pt x="219" y="54364"/>
                  <a:pt x="27232" y="54364"/>
                </a:cubicBezTo>
                <a:moveTo>
                  <a:pt x="67643" y="297479"/>
                </a:moveTo>
                <a:lnTo>
                  <a:pt x="118670" y="246560"/>
                </a:lnTo>
                <a:cubicBezTo>
                  <a:pt x="123736" y="241487"/>
                  <a:pt x="130612" y="238637"/>
                  <a:pt x="137781" y="238637"/>
                </a:cubicBezTo>
                <a:cubicBezTo>
                  <a:pt x="144951" y="238637"/>
                  <a:pt x="151827" y="241487"/>
                  <a:pt x="156893" y="246560"/>
                </a:cubicBezTo>
                <a:lnTo>
                  <a:pt x="188714" y="278381"/>
                </a:lnTo>
                <a:cubicBezTo>
                  <a:pt x="199262" y="288927"/>
                  <a:pt x="216361" y="288927"/>
                  <a:pt x="226910" y="278381"/>
                </a:cubicBezTo>
                <a:lnTo>
                  <a:pt x="302546" y="202746"/>
                </a:lnTo>
                <a:cubicBezTo>
                  <a:pt x="313094" y="192200"/>
                  <a:pt x="330193" y="192200"/>
                  <a:pt x="340742" y="202746"/>
                </a:cubicBezTo>
                <a:lnTo>
                  <a:pt x="398846" y="260850"/>
                </a:lnTo>
                <a:cubicBezTo>
                  <a:pt x="409395" y="271396"/>
                  <a:pt x="426494" y="271396"/>
                  <a:pt x="437042" y="260850"/>
                </a:cubicBezTo>
                <a:lnTo>
                  <a:pt x="540366" y="157418"/>
                </a:lnTo>
                <a:moveTo>
                  <a:pt x="459436" y="351505"/>
                </a:moveTo>
                <a:lnTo>
                  <a:pt x="540474" y="351505"/>
                </a:lnTo>
                <a:moveTo>
                  <a:pt x="540474" y="405530"/>
                </a:moveTo>
                <a:lnTo>
                  <a:pt x="405410" y="405530"/>
                </a:lnTo>
                <a:moveTo>
                  <a:pt x="297359" y="339"/>
                </a:moveTo>
                <a:lnTo>
                  <a:pt x="297359" y="54364"/>
                </a:lnTo>
                <a:moveTo>
                  <a:pt x="297359" y="486568"/>
                </a:moveTo>
                <a:lnTo>
                  <a:pt x="297359" y="554100"/>
                </a:lnTo>
                <a:moveTo>
                  <a:pt x="297359" y="554100"/>
                </a:moveTo>
                <a:lnTo>
                  <a:pt x="202815" y="621632"/>
                </a:lnTo>
                <a:moveTo>
                  <a:pt x="297359" y="554100"/>
                </a:moveTo>
                <a:lnTo>
                  <a:pt x="391904" y="621632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4" name="Free-form: Shape 33">
            <a:extLst>
              <a:ext uri="{FF2B5EF4-FFF2-40B4-BE49-F238E27FC236}">
                <a16:creationId xmlns:a16="http://schemas.microsoft.com/office/drawing/2014/main" id="{F2994285-4CBD-B9E3-B781-E190DB00689F}"/>
              </a:ext>
            </a:extLst>
          </p:cNvPr>
          <p:cNvSpPr/>
          <p:nvPr/>
        </p:nvSpPr>
        <p:spPr>
          <a:xfrm>
            <a:off x="13905504" y="3239828"/>
            <a:ext cx="607786" cy="621293"/>
          </a:xfrm>
          <a:custGeom>
            <a:avLst/>
            <a:gdLst>
              <a:gd name="connsiteX0" fmla="*/ 95052 w 607786"/>
              <a:gd name="connsiteY0" fmla="*/ 621632 h 621293"/>
              <a:gd name="connsiteX1" fmla="*/ 324660 w 607786"/>
              <a:gd name="connsiteY1" fmla="*/ 256960 h 621293"/>
              <a:gd name="connsiteX2" fmla="*/ 351673 w 607786"/>
              <a:gd name="connsiteY2" fmla="*/ 243613 h 621293"/>
              <a:gd name="connsiteX3" fmla="*/ 378685 w 607786"/>
              <a:gd name="connsiteY3" fmla="*/ 256960 h 621293"/>
              <a:gd name="connsiteX4" fmla="*/ 608294 w 607786"/>
              <a:gd name="connsiteY4" fmla="*/ 621632 h 621293"/>
              <a:gd name="connsiteX5" fmla="*/ 95052 w 607786"/>
              <a:gd name="connsiteY5" fmla="*/ 621632 h 621293"/>
              <a:gd name="connsiteX6" fmla="*/ 507 w 607786"/>
              <a:gd name="connsiteY6" fmla="*/ 621632 h 621293"/>
              <a:gd name="connsiteX7" fmla="*/ 95052 w 607786"/>
              <a:gd name="connsiteY7" fmla="*/ 473062 h 621293"/>
              <a:gd name="connsiteX8" fmla="*/ 122064 w 607786"/>
              <a:gd name="connsiteY8" fmla="*/ 459556 h 621293"/>
              <a:gd name="connsiteX9" fmla="*/ 149077 w 607786"/>
              <a:gd name="connsiteY9" fmla="*/ 473062 h 621293"/>
              <a:gd name="connsiteX10" fmla="*/ 166635 w 607786"/>
              <a:gd name="connsiteY10" fmla="*/ 508179 h 621293"/>
              <a:gd name="connsiteX11" fmla="*/ 215393 w 607786"/>
              <a:gd name="connsiteY11" fmla="*/ 430490 h 621293"/>
              <a:gd name="connsiteX12" fmla="*/ 278684 w 607786"/>
              <a:gd name="connsiteY12" fmla="*/ 484029 h 621293"/>
              <a:gd name="connsiteX13" fmla="*/ 315233 w 607786"/>
              <a:gd name="connsiteY13" fmla="*/ 482490 h 621293"/>
              <a:gd name="connsiteX14" fmla="*/ 332575 w 607786"/>
              <a:gd name="connsiteY14" fmla="*/ 465147 h 621293"/>
              <a:gd name="connsiteX15" fmla="*/ 370771 w 607786"/>
              <a:gd name="connsiteY15" fmla="*/ 465147 h 621293"/>
              <a:gd name="connsiteX16" fmla="*/ 388113 w 607786"/>
              <a:gd name="connsiteY16" fmla="*/ 482490 h 621293"/>
              <a:gd name="connsiteX17" fmla="*/ 424661 w 607786"/>
              <a:gd name="connsiteY17" fmla="*/ 484029 h 621293"/>
              <a:gd name="connsiteX18" fmla="*/ 486791 w 607786"/>
              <a:gd name="connsiteY18" fmla="*/ 431543 h 621293"/>
              <a:gd name="connsiteX19" fmla="*/ 351673 w 607786"/>
              <a:gd name="connsiteY19" fmla="*/ 243454 h 621293"/>
              <a:gd name="connsiteX20" fmla="*/ 351673 w 607786"/>
              <a:gd name="connsiteY20" fmla="*/ 339 h 621293"/>
              <a:gd name="connsiteX21" fmla="*/ 351673 w 607786"/>
              <a:gd name="connsiteY21" fmla="*/ 339 h 621293"/>
              <a:gd name="connsiteX22" fmla="*/ 539681 w 607786"/>
              <a:gd name="connsiteY22" fmla="*/ 339 h 621293"/>
              <a:gd name="connsiteX23" fmla="*/ 551837 w 607786"/>
              <a:gd name="connsiteY23" fmla="*/ 7998 h 621293"/>
              <a:gd name="connsiteX24" fmla="*/ 550216 w 607786"/>
              <a:gd name="connsiteY24" fmla="*/ 22273 h 621293"/>
              <a:gd name="connsiteX25" fmla="*/ 520502 w 607786"/>
              <a:gd name="connsiteY25" fmla="*/ 59443 h 621293"/>
              <a:gd name="connsiteX26" fmla="*/ 520502 w 607786"/>
              <a:gd name="connsiteY26" fmla="*/ 76299 h 621293"/>
              <a:gd name="connsiteX27" fmla="*/ 550216 w 607786"/>
              <a:gd name="connsiteY27" fmla="*/ 113468 h 621293"/>
              <a:gd name="connsiteX28" fmla="*/ 551837 w 607786"/>
              <a:gd name="connsiteY28" fmla="*/ 127743 h 621293"/>
              <a:gd name="connsiteX29" fmla="*/ 539681 w 607786"/>
              <a:gd name="connsiteY29" fmla="*/ 135403 h 621293"/>
              <a:gd name="connsiteX30" fmla="*/ 351673 w 607786"/>
              <a:gd name="connsiteY30" fmla="*/ 135403 h 621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7786" h="621293">
                <a:moveTo>
                  <a:pt x="95052" y="621632"/>
                </a:moveTo>
                <a:lnTo>
                  <a:pt x="324660" y="256960"/>
                </a:lnTo>
                <a:cubicBezTo>
                  <a:pt x="331094" y="248547"/>
                  <a:pt x="341081" y="243613"/>
                  <a:pt x="351673" y="243613"/>
                </a:cubicBezTo>
                <a:cubicBezTo>
                  <a:pt x="362264" y="243613"/>
                  <a:pt x="372251" y="248547"/>
                  <a:pt x="378685" y="256960"/>
                </a:cubicBezTo>
                <a:lnTo>
                  <a:pt x="608294" y="621632"/>
                </a:lnTo>
                <a:close/>
                <a:moveTo>
                  <a:pt x="95052" y="621632"/>
                </a:moveTo>
                <a:lnTo>
                  <a:pt x="507" y="621632"/>
                </a:lnTo>
                <a:lnTo>
                  <a:pt x="95052" y="473062"/>
                </a:lnTo>
                <a:cubicBezTo>
                  <a:pt x="101660" y="464842"/>
                  <a:pt x="111523" y="459911"/>
                  <a:pt x="122064" y="459556"/>
                </a:cubicBezTo>
                <a:cubicBezTo>
                  <a:pt x="132606" y="459911"/>
                  <a:pt x="142468" y="464842"/>
                  <a:pt x="149077" y="473062"/>
                </a:cubicBezTo>
                <a:lnTo>
                  <a:pt x="166635" y="508179"/>
                </a:lnTo>
                <a:moveTo>
                  <a:pt x="215393" y="430490"/>
                </a:moveTo>
                <a:lnTo>
                  <a:pt x="278684" y="484029"/>
                </a:lnTo>
                <a:cubicBezTo>
                  <a:pt x="289414" y="493097"/>
                  <a:pt x="305304" y="492429"/>
                  <a:pt x="315233" y="482490"/>
                </a:cubicBezTo>
                <a:lnTo>
                  <a:pt x="332575" y="465147"/>
                </a:lnTo>
                <a:cubicBezTo>
                  <a:pt x="343123" y="454602"/>
                  <a:pt x="360222" y="454602"/>
                  <a:pt x="370771" y="465147"/>
                </a:cubicBezTo>
                <a:lnTo>
                  <a:pt x="388113" y="482490"/>
                </a:lnTo>
                <a:cubicBezTo>
                  <a:pt x="398041" y="492429"/>
                  <a:pt x="413932" y="493097"/>
                  <a:pt x="424661" y="484029"/>
                </a:cubicBezTo>
                <a:lnTo>
                  <a:pt x="486791" y="431543"/>
                </a:lnTo>
                <a:moveTo>
                  <a:pt x="351673" y="243454"/>
                </a:moveTo>
                <a:lnTo>
                  <a:pt x="351673" y="339"/>
                </a:lnTo>
                <a:moveTo>
                  <a:pt x="351673" y="339"/>
                </a:moveTo>
                <a:lnTo>
                  <a:pt x="539681" y="339"/>
                </a:lnTo>
                <a:cubicBezTo>
                  <a:pt x="544868" y="346"/>
                  <a:pt x="549591" y="3323"/>
                  <a:pt x="551837" y="7998"/>
                </a:cubicBezTo>
                <a:cubicBezTo>
                  <a:pt x="554082" y="12673"/>
                  <a:pt x="553453" y="18220"/>
                  <a:pt x="550216" y="22273"/>
                </a:cubicBezTo>
                <a:lnTo>
                  <a:pt x="520502" y="59443"/>
                </a:lnTo>
                <a:cubicBezTo>
                  <a:pt x="516567" y="64373"/>
                  <a:pt x="516567" y="71369"/>
                  <a:pt x="520502" y="76299"/>
                </a:cubicBezTo>
                <a:lnTo>
                  <a:pt x="550216" y="113468"/>
                </a:lnTo>
                <a:cubicBezTo>
                  <a:pt x="553453" y="117522"/>
                  <a:pt x="554082" y="123069"/>
                  <a:pt x="551837" y="127743"/>
                </a:cubicBezTo>
                <a:cubicBezTo>
                  <a:pt x="549591" y="132419"/>
                  <a:pt x="544868" y="135396"/>
                  <a:pt x="539681" y="135403"/>
                </a:cubicBezTo>
                <a:lnTo>
                  <a:pt x="351673" y="135403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5" name="Free-form: Shape 34">
            <a:extLst>
              <a:ext uri="{FF2B5EF4-FFF2-40B4-BE49-F238E27FC236}">
                <a16:creationId xmlns:a16="http://schemas.microsoft.com/office/drawing/2014/main" id="{DC147419-2B93-E166-66AA-0A4AD404FFE8}"/>
              </a:ext>
            </a:extLst>
          </p:cNvPr>
          <p:cNvSpPr/>
          <p:nvPr/>
        </p:nvSpPr>
        <p:spPr>
          <a:xfrm>
            <a:off x="7377588" y="8043727"/>
            <a:ext cx="621218" cy="621296"/>
          </a:xfrm>
          <a:custGeom>
            <a:avLst/>
            <a:gdLst>
              <a:gd name="connsiteX0" fmla="*/ 27376 w 621218"/>
              <a:gd name="connsiteY0" fmla="*/ 572889 h 621296"/>
              <a:gd name="connsiteX1" fmla="*/ 43313 w 621218"/>
              <a:gd name="connsiteY1" fmla="*/ 580993 h 621296"/>
              <a:gd name="connsiteX2" fmla="*/ 220868 w 621218"/>
              <a:gd name="connsiteY2" fmla="*/ 620972 h 621296"/>
              <a:gd name="connsiteX3" fmla="*/ 284213 w 621218"/>
              <a:gd name="connsiteY3" fmla="*/ 564650 h 621296"/>
              <a:gd name="connsiteX4" fmla="*/ 284213 w 621218"/>
              <a:gd name="connsiteY4" fmla="*/ 564434 h 621296"/>
              <a:gd name="connsiteX5" fmla="*/ 309740 w 621218"/>
              <a:gd name="connsiteY5" fmla="*/ 479236 h 621296"/>
              <a:gd name="connsiteX6" fmla="*/ 309740 w 621218"/>
              <a:gd name="connsiteY6" fmla="*/ 479074 h 621296"/>
              <a:gd name="connsiteX7" fmla="*/ 305621 w 621218"/>
              <a:gd name="connsiteY7" fmla="*/ 455405 h 621296"/>
              <a:gd name="connsiteX8" fmla="*/ 284132 w 621218"/>
              <a:gd name="connsiteY8" fmla="*/ 444660 h 621296"/>
              <a:gd name="connsiteX9" fmla="*/ 218599 w 621218"/>
              <a:gd name="connsiteY9" fmla="*/ 444660 h 621296"/>
              <a:gd name="connsiteX10" fmla="*/ 197394 w 621218"/>
              <a:gd name="connsiteY10" fmla="*/ 434287 h 621296"/>
              <a:gd name="connsiteX11" fmla="*/ 192721 w 621218"/>
              <a:gd name="connsiteY11" fmla="*/ 411218 h 621296"/>
              <a:gd name="connsiteX12" fmla="*/ 204525 w 621218"/>
              <a:gd name="connsiteY12" fmla="*/ 366674 h 621296"/>
              <a:gd name="connsiteX13" fmla="*/ 200176 w 621218"/>
              <a:gd name="connsiteY13" fmla="*/ 346549 h 621296"/>
              <a:gd name="connsiteX14" fmla="*/ 181601 w 621218"/>
              <a:gd name="connsiteY14" fmla="*/ 338108 h 621296"/>
              <a:gd name="connsiteX15" fmla="*/ 163628 w 621218"/>
              <a:gd name="connsiteY15" fmla="*/ 347765 h 621296"/>
              <a:gd name="connsiteX16" fmla="*/ 98176 w 621218"/>
              <a:gd name="connsiteY16" fmla="*/ 440040 h 621296"/>
              <a:gd name="connsiteX17" fmla="*/ 76296 w 621218"/>
              <a:gd name="connsiteY17" fmla="*/ 451332 h 621296"/>
              <a:gd name="connsiteX18" fmla="*/ 27376 w 621218"/>
              <a:gd name="connsiteY18" fmla="*/ 451332 h 621296"/>
              <a:gd name="connsiteX19" fmla="*/ 363 w 621218"/>
              <a:gd name="connsiteY19" fmla="*/ 432639 h 621296"/>
              <a:gd name="connsiteX20" fmla="*/ 27376 w 621218"/>
              <a:gd name="connsiteY20" fmla="*/ 432639 h 621296"/>
              <a:gd name="connsiteX21" fmla="*/ 27376 w 621218"/>
              <a:gd name="connsiteY21" fmla="*/ 621728 h 621296"/>
              <a:gd name="connsiteX22" fmla="*/ 363 w 621218"/>
              <a:gd name="connsiteY22" fmla="*/ 621728 h 621296"/>
              <a:gd name="connsiteX23" fmla="*/ 101175 w 621218"/>
              <a:gd name="connsiteY23" fmla="*/ 435 h 621296"/>
              <a:gd name="connsiteX24" fmla="*/ 75945 w 621218"/>
              <a:gd name="connsiteY24" fmla="*/ 17831 h 621296"/>
              <a:gd name="connsiteX25" fmla="*/ 33265 w 621218"/>
              <a:gd name="connsiteY25" fmla="*/ 129880 h 621296"/>
              <a:gd name="connsiteX26" fmla="*/ 32778 w 621218"/>
              <a:gd name="connsiteY26" fmla="*/ 167293 h 621296"/>
              <a:gd name="connsiteX27" fmla="*/ 115425 w 621218"/>
              <a:gd name="connsiteY27" fmla="*/ 215385 h 621296"/>
              <a:gd name="connsiteX28" fmla="*/ 177026 w 621218"/>
              <a:gd name="connsiteY28" fmla="*/ 142252 h 621296"/>
              <a:gd name="connsiteX29" fmla="*/ 251311 w 621218"/>
              <a:gd name="connsiteY29" fmla="*/ 216537 h 621296"/>
              <a:gd name="connsiteX30" fmla="*/ 325597 w 621218"/>
              <a:gd name="connsiteY30" fmla="*/ 142252 h 621296"/>
              <a:gd name="connsiteX31" fmla="*/ 399882 w 621218"/>
              <a:gd name="connsiteY31" fmla="*/ 216537 h 621296"/>
              <a:gd name="connsiteX32" fmla="*/ 474167 w 621218"/>
              <a:gd name="connsiteY32" fmla="*/ 142252 h 621296"/>
              <a:gd name="connsiteX33" fmla="*/ 535768 w 621218"/>
              <a:gd name="connsiteY33" fmla="*/ 215385 h 621296"/>
              <a:gd name="connsiteX34" fmla="*/ 618415 w 621218"/>
              <a:gd name="connsiteY34" fmla="*/ 167293 h 621296"/>
              <a:gd name="connsiteX35" fmla="*/ 618036 w 621218"/>
              <a:gd name="connsiteY35" fmla="*/ 129880 h 621296"/>
              <a:gd name="connsiteX36" fmla="*/ 575356 w 621218"/>
              <a:gd name="connsiteY36" fmla="*/ 17831 h 621296"/>
              <a:gd name="connsiteX37" fmla="*/ 550180 w 621218"/>
              <a:gd name="connsiteY37" fmla="*/ 435 h 621296"/>
              <a:gd name="connsiteX38" fmla="*/ 351529 w 621218"/>
              <a:gd name="connsiteY38" fmla="*/ 540690 h 621296"/>
              <a:gd name="connsiteX39" fmla="*/ 567631 w 621218"/>
              <a:gd name="connsiteY39" fmla="*/ 540690 h 621296"/>
              <a:gd name="connsiteX40" fmla="*/ 567631 w 621218"/>
              <a:gd name="connsiteY40" fmla="*/ 214052 h 621296"/>
              <a:gd name="connsiteX41" fmla="*/ 378541 w 621218"/>
              <a:gd name="connsiteY41" fmla="*/ 540690 h 621296"/>
              <a:gd name="connsiteX42" fmla="*/ 378541 w 621218"/>
              <a:gd name="connsiteY42" fmla="*/ 324588 h 621296"/>
              <a:gd name="connsiteX43" fmla="*/ 405554 w 621218"/>
              <a:gd name="connsiteY43" fmla="*/ 297575 h 621296"/>
              <a:gd name="connsiteX44" fmla="*/ 486592 w 621218"/>
              <a:gd name="connsiteY44" fmla="*/ 297575 h 621296"/>
              <a:gd name="connsiteX45" fmla="*/ 513605 w 621218"/>
              <a:gd name="connsiteY45" fmla="*/ 324588 h 621296"/>
              <a:gd name="connsiteX46" fmla="*/ 513605 w 621218"/>
              <a:gd name="connsiteY46" fmla="*/ 540690 h 621296"/>
              <a:gd name="connsiteX47" fmla="*/ 81401 w 621218"/>
              <a:gd name="connsiteY47" fmla="*/ 311082 h 621296"/>
              <a:gd name="connsiteX48" fmla="*/ 81401 w 621218"/>
              <a:gd name="connsiteY48" fmla="*/ 213403 h 62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21218" h="621296">
                <a:moveTo>
                  <a:pt x="27376" y="572889"/>
                </a:moveTo>
                <a:cubicBezTo>
                  <a:pt x="32670" y="575608"/>
                  <a:pt x="37982" y="578309"/>
                  <a:pt x="43313" y="580993"/>
                </a:cubicBezTo>
                <a:cubicBezTo>
                  <a:pt x="141559" y="630642"/>
                  <a:pt x="136750" y="620972"/>
                  <a:pt x="220868" y="620972"/>
                </a:cubicBezTo>
                <a:cubicBezTo>
                  <a:pt x="255985" y="620972"/>
                  <a:pt x="273840" y="598119"/>
                  <a:pt x="284213" y="564650"/>
                </a:cubicBezTo>
                <a:lnTo>
                  <a:pt x="284213" y="564434"/>
                </a:lnTo>
                <a:lnTo>
                  <a:pt x="309740" y="479236"/>
                </a:lnTo>
                <a:lnTo>
                  <a:pt x="309740" y="479074"/>
                </a:lnTo>
                <a:cubicBezTo>
                  <a:pt x="312201" y="470977"/>
                  <a:pt x="310672" y="462194"/>
                  <a:pt x="305621" y="455405"/>
                </a:cubicBezTo>
                <a:cubicBezTo>
                  <a:pt x="300568" y="448616"/>
                  <a:pt x="292594" y="444629"/>
                  <a:pt x="284132" y="444660"/>
                </a:cubicBezTo>
                <a:lnTo>
                  <a:pt x="218599" y="444660"/>
                </a:lnTo>
                <a:cubicBezTo>
                  <a:pt x="210314" y="444637"/>
                  <a:pt x="202498" y="440813"/>
                  <a:pt x="197394" y="434287"/>
                </a:cubicBezTo>
                <a:cubicBezTo>
                  <a:pt x="192320" y="427748"/>
                  <a:pt x="190591" y="419215"/>
                  <a:pt x="192721" y="411218"/>
                </a:cubicBezTo>
                <a:lnTo>
                  <a:pt x="204525" y="366674"/>
                </a:lnTo>
                <a:cubicBezTo>
                  <a:pt x="206387" y="359656"/>
                  <a:pt x="204770" y="352172"/>
                  <a:pt x="200176" y="346549"/>
                </a:cubicBezTo>
                <a:cubicBezTo>
                  <a:pt x="195641" y="340991"/>
                  <a:pt x="188772" y="337869"/>
                  <a:pt x="181601" y="338108"/>
                </a:cubicBezTo>
                <a:cubicBezTo>
                  <a:pt x="174432" y="338346"/>
                  <a:pt x="167784" y="341918"/>
                  <a:pt x="163628" y="347765"/>
                </a:cubicBezTo>
                <a:lnTo>
                  <a:pt x="98176" y="440040"/>
                </a:lnTo>
                <a:cubicBezTo>
                  <a:pt x="93140" y="447123"/>
                  <a:pt x="84987" y="451330"/>
                  <a:pt x="76296" y="451332"/>
                </a:cubicBezTo>
                <a:lnTo>
                  <a:pt x="27376" y="451332"/>
                </a:lnTo>
                <a:moveTo>
                  <a:pt x="363" y="432639"/>
                </a:moveTo>
                <a:lnTo>
                  <a:pt x="27376" y="432639"/>
                </a:lnTo>
                <a:lnTo>
                  <a:pt x="27376" y="621728"/>
                </a:lnTo>
                <a:lnTo>
                  <a:pt x="363" y="621728"/>
                </a:lnTo>
                <a:moveTo>
                  <a:pt x="101175" y="435"/>
                </a:moveTo>
                <a:cubicBezTo>
                  <a:pt x="89971" y="440"/>
                  <a:pt x="79933" y="7361"/>
                  <a:pt x="75945" y="17831"/>
                </a:cubicBezTo>
                <a:lnTo>
                  <a:pt x="33265" y="129880"/>
                </a:lnTo>
                <a:cubicBezTo>
                  <a:pt x="28651" y="141895"/>
                  <a:pt x="28479" y="155163"/>
                  <a:pt x="32778" y="167293"/>
                </a:cubicBezTo>
                <a:cubicBezTo>
                  <a:pt x="44985" y="201272"/>
                  <a:pt x="79851" y="221561"/>
                  <a:pt x="115425" y="215385"/>
                </a:cubicBezTo>
                <a:cubicBezTo>
                  <a:pt x="150998" y="209210"/>
                  <a:pt x="176986" y="178359"/>
                  <a:pt x="177026" y="142252"/>
                </a:cubicBezTo>
                <a:cubicBezTo>
                  <a:pt x="177026" y="183279"/>
                  <a:pt x="210284" y="216537"/>
                  <a:pt x="251311" y="216537"/>
                </a:cubicBezTo>
                <a:cubicBezTo>
                  <a:pt x="292338" y="216537"/>
                  <a:pt x="325597" y="183279"/>
                  <a:pt x="325597" y="142252"/>
                </a:cubicBezTo>
                <a:cubicBezTo>
                  <a:pt x="325597" y="183279"/>
                  <a:pt x="358855" y="216537"/>
                  <a:pt x="399882" y="216537"/>
                </a:cubicBezTo>
                <a:cubicBezTo>
                  <a:pt x="440908" y="216537"/>
                  <a:pt x="474167" y="183279"/>
                  <a:pt x="474167" y="142252"/>
                </a:cubicBezTo>
                <a:cubicBezTo>
                  <a:pt x="474207" y="178359"/>
                  <a:pt x="500195" y="209210"/>
                  <a:pt x="535768" y="215385"/>
                </a:cubicBezTo>
                <a:cubicBezTo>
                  <a:pt x="571342" y="221561"/>
                  <a:pt x="606208" y="201272"/>
                  <a:pt x="618415" y="167293"/>
                </a:cubicBezTo>
                <a:cubicBezTo>
                  <a:pt x="622764" y="155178"/>
                  <a:pt x="622629" y="141905"/>
                  <a:pt x="618036" y="129880"/>
                </a:cubicBezTo>
                <a:lnTo>
                  <a:pt x="575356" y="17831"/>
                </a:lnTo>
                <a:cubicBezTo>
                  <a:pt x="571375" y="7380"/>
                  <a:pt x="561365" y="463"/>
                  <a:pt x="550180" y="435"/>
                </a:cubicBezTo>
                <a:close/>
                <a:moveTo>
                  <a:pt x="351529" y="540690"/>
                </a:moveTo>
                <a:lnTo>
                  <a:pt x="567631" y="540690"/>
                </a:lnTo>
                <a:lnTo>
                  <a:pt x="567631" y="214052"/>
                </a:lnTo>
                <a:moveTo>
                  <a:pt x="378541" y="540690"/>
                </a:moveTo>
                <a:lnTo>
                  <a:pt x="378541" y="324588"/>
                </a:lnTo>
                <a:cubicBezTo>
                  <a:pt x="378541" y="309669"/>
                  <a:pt x="390635" y="297575"/>
                  <a:pt x="405554" y="297575"/>
                </a:cubicBezTo>
                <a:lnTo>
                  <a:pt x="486592" y="297575"/>
                </a:lnTo>
                <a:cubicBezTo>
                  <a:pt x="501512" y="297575"/>
                  <a:pt x="513605" y="309669"/>
                  <a:pt x="513605" y="324588"/>
                </a:cubicBezTo>
                <a:lnTo>
                  <a:pt x="513605" y="540690"/>
                </a:lnTo>
                <a:moveTo>
                  <a:pt x="81401" y="311082"/>
                </a:moveTo>
                <a:lnTo>
                  <a:pt x="81401" y="213403"/>
                </a:lnTo>
              </a:path>
            </a:pathLst>
          </a:custGeom>
          <a:noFill/>
          <a:ln w="26991" cap="rnd">
            <a:solidFill>
              <a:srgbClr val="FFFFFF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1C1C762F-293C-0C49-D428-25D5373F85AB}"/>
              </a:ext>
            </a:extLst>
          </p:cNvPr>
          <p:cNvSpPr/>
          <p:nvPr/>
        </p:nvSpPr>
        <p:spPr>
          <a:xfrm>
            <a:off x="180569" y="975641"/>
            <a:ext cx="11821885" cy="535865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endParaRPr lang="en-GB" sz="123400" dirty="0">
              <a:solidFill>
                <a:schemeClr val="tx1"/>
              </a:solidFill>
              <a:latin typeface="Daytona" panose="020B0604030500040204" pitchFamily="34" charset="0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2111132-496B-6021-1118-814892362DFD}"/>
              </a:ext>
            </a:extLst>
          </p:cNvPr>
          <p:cNvSpPr/>
          <p:nvPr/>
        </p:nvSpPr>
        <p:spPr>
          <a:xfrm>
            <a:off x="185057" y="169816"/>
            <a:ext cx="11821885" cy="6093323"/>
          </a:xfrm>
          <a:prstGeom prst="rect">
            <a:avLst/>
          </a:prstGeom>
          <a:solidFill>
            <a:srgbClr val="EF636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rtlCol="0" anchor="ctr"/>
          <a:lstStyle/>
          <a:p>
            <a:r>
              <a:rPr lang="en-GB" sz="2400" b="1" dirty="0">
                <a:solidFill>
                  <a:schemeClr val="tx1"/>
                </a:solidFill>
                <a:latin typeface="Daytona" panose="020B0604030500040204" pitchFamily="34" charset="0"/>
              </a:rPr>
              <a:t>Thinking Forward...</a:t>
            </a:r>
          </a:p>
          <a:p>
            <a:endParaRPr lang="en-GB" sz="2400" b="1" dirty="0">
              <a:solidFill>
                <a:schemeClr val="tx1"/>
              </a:solidFill>
              <a:latin typeface="Daytona" panose="020B0604030500040204" pitchFamily="34" charset="0"/>
            </a:endParaRPr>
          </a:p>
          <a:p>
            <a:r>
              <a:rPr lang="en-GB" sz="2400" dirty="0">
                <a:solidFill>
                  <a:schemeClr val="tx1"/>
                </a:solidFill>
                <a:latin typeface="Daytona" panose="020B0604030500040204" pitchFamily="34" charset="0"/>
              </a:rPr>
              <a:t>Find out more about the </a:t>
            </a:r>
            <a:r>
              <a:rPr lang="en-GB" sz="2400" b="1" dirty="0">
                <a:solidFill>
                  <a:schemeClr val="tx1"/>
                </a:solidFill>
                <a:latin typeface="Daytona" panose="020B0604030500040204" pitchFamily="34" charset="0"/>
              </a:rPr>
              <a:t>Spotify method </a:t>
            </a:r>
            <a:br>
              <a:rPr lang="en-GB" sz="2400" b="1" dirty="0">
                <a:solidFill>
                  <a:schemeClr val="tx1"/>
                </a:solidFill>
                <a:latin typeface="Daytona" panose="020B0604030500040204" pitchFamily="34" charset="0"/>
              </a:rPr>
            </a:br>
            <a:r>
              <a:rPr lang="en-GB" sz="2400" dirty="0">
                <a:solidFill>
                  <a:schemeClr val="tx1"/>
                </a:solidFill>
                <a:latin typeface="Daytona" panose="020B0604030500040204" pitchFamily="34" charset="0"/>
              </a:rPr>
              <a:t>by going to my website. </a:t>
            </a:r>
            <a:br>
              <a:rPr lang="en-GB" sz="2400" dirty="0">
                <a:solidFill>
                  <a:schemeClr val="tx1"/>
                </a:solidFill>
                <a:latin typeface="Daytona" panose="020B0604030500040204" pitchFamily="34" charset="0"/>
              </a:rPr>
            </a:br>
            <a:br>
              <a:rPr lang="en-GB" sz="2400" dirty="0">
                <a:solidFill>
                  <a:schemeClr val="tx1"/>
                </a:solidFill>
                <a:latin typeface="Daytona" panose="020B0604030500040204" pitchFamily="34" charset="0"/>
              </a:rPr>
            </a:br>
            <a:r>
              <a:rPr lang="en-GB" sz="2400" b="1" dirty="0">
                <a:solidFill>
                  <a:schemeClr val="tx1"/>
                </a:solidFill>
                <a:latin typeface="Daytona" panose="020B0604030500040204" pitchFamily="34" charset="0"/>
              </a:rPr>
              <a:t>spotify.orankenyon.co.uk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1BE0FAEE-526F-99EE-EA1E-B085C8A72E1C}"/>
              </a:ext>
            </a:extLst>
          </p:cNvPr>
          <p:cNvSpPr/>
          <p:nvPr/>
        </p:nvSpPr>
        <p:spPr>
          <a:xfrm>
            <a:off x="185057" y="6263154"/>
            <a:ext cx="5910944" cy="404949"/>
          </a:xfrm>
          <a:prstGeom prst="rect">
            <a:avLst/>
          </a:prstGeom>
          <a:solidFill>
            <a:srgbClr val="FDD19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Daytona" panose="020B0604030500040204" pitchFamily="34" charset="0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495046B-2482-A3C1-2B10-3E32AADC5415}"/>
              </a:ext>
            </a:extLst>
          </p:cNvPr>
          <p:cNvSpPr/>
          <p:nvPr/>
        </p:nvSpPr>
        <p:spPr>
          <a:xfrm>
            <a:off x="6095999" y="6263154"/>
            <a:ext cx="5910944" cy="404949"/>
          </a:xfrm>
          <a:prstGeom prst="rect">
            <a:avLst/>
          </a:prstGeom>
          <a:solidFill>
            <a:srgbClr val="84E29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Daytona" panose="020B0604030500040204" pitchFamily="34" charset="0"/>
            </a:endParaRPr>
          </a:p>
        </p:txBody>
      </p:sp>
      <p:pic>
        <p:nvPicPr>
          <p:cNvPr id="40" name="Picture 2" descr="Logo and Brand Assets — Spotify">
            <a:extLst>
              <a:ext uri="{FF2B5EF4-FFF2-40B4-BE49-F238E27FC236}">
                <a16:creationId xmlns:a16="http://schemas.microsoft.com/office/drawing/2014/main" id="{5DC066A0-3CB8-1AED-F03C-F3BBE63FF4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394287" y="5406471"/>
            <a:ext cx="3221070" cy="3224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" name="Graphic 6">
            <a:extLst>
              <a:ext uri="{FF2B5EF4-FFF2-40B4-BE49-F238E27FC236}">
                <a16:creationId xmlns:a16="http://schemas.microsoft.com/office/drawing/2014/main" id="{D653A61D-FC9A-1E63-45A9-43C55DE185BD}"/>
              </a:ext>
            </a:extLst>
          </p:cNvPr>
          <p:cNvGrpSpPr/>
          <p:nvPr/>
        </p:nvGrpSpPr>
        <p:grpSpPr>
          <a:xfrm>
            <a:off x="11381468" y="-504373"/>
            <a:ext cx="6263644" cy="2164562"/>
            <a:chOff x="4269312" y="4308254"/>
            <a:chExt cx="6400626" cy="2211900"/>
          </a:xfrm>
          <a:solidFill>
            <a:srgbClr val="FFFF66"/>
          </a:solidFill>
        </p:grpSpPr>
        <p:sp>
          <p:nvSpPr>
            <p:cNvPr id="42" name="Free-form: Shape 41">
              <a:extLst>
                <a:ext uri="{FF2B5EF4-FFF2-40B4-BE49-F238E27FC236}">
                  <a16:creationId xmlns:a16="http://schemas.microsoft.com/office/drawing/2014/main" id="{549F5E18-3609-4DD2-A564-42299216ABC1}"/>
                </a:ext>
              </a:extLst>
            </p:cNvPr>
            <p:cNvSpPr/>
            <p:nvPr/>
          </p:nvSpPr>
          <p:spPr>
            <a:xfrm>
              <a:off x="4269312" y="4308254"/>
              <a:ext cx="5732744" cy="2211900"/>
            </a:xfrm>
            <a:custGeom>
              <a:avLst/>
              <a:gdLst>
                <a:gd name="connsiteX0" fmla="*/ 5618436 w 5732744"/>
                <a:gd name="connsiteY0" fmla="*/ 1233965 h 2211900"/>
                <a:gd name="connsiteX1" fmla="*/ 2170553 w 5732744"/>
                <a:gd name="connsiteY1" fmla="*/ 1228464 h 2211900"/>
                <a:gd name="connsiteX2" fmla="*/ 816245 w 5732744"/>
                <a:gd name="connsiteY2" fmla="*/ 352 h 2211900"/>
                <a:gd name="connsiteX3" fmla="*/ 48306 w 5732744"/>
                <a:gd name="connsiteY3" fmla="*/ 352 h 2211900"/>
                <a:gd name="connsiteX4" fmla="*/ 271 w 5732744"/>
                <a:gd name="connsiteY4" fmla="*/ 150736 h 2211900"/>
                <a:gd name="connsiteX5" fmla="*/ 777902 w 5732744"/>
                <a:gd name="connsiteY5" fmla="*/ 150736 h 2211900"/>
                <a:gd name="connsiteX6" fmla="*/ 2204791 w 5732744"/>
                <a:gd name="connsiteY6" fmla="*/ 2212252 h 2211900"/>
                <a:gd name="connsiteX7" fmla="*/ 5733016 w 5732744"/>
                <a:gd name="connsiteY7" fmla="*/ 2212252 h 2211900"/>
                <a:gd name="connsiteX8" fmla="*/ 5628913 w 5732744"/>
                <a:gd name="connsiteY8" fmla="*/ 2114678 h 2211900"/>
                <a:gd name="connsiteX9" fmla="*/ 5567531 w 5732744"/>
                <a:gd name="connsiteY9" fmla="*/ 1928252 h 2211900"/>
                <a:gd name="connsiteX10" fmla="*/ 5574900 w 5732744"/>
                <a:gd name="connsiteY10" fmla="*/ 1837620 h 2211900"/>
                <a:gd name="connsiteX11" fmla="*/ 5618436 w 5732744"/>
                <a:gd name="connsiteY11" fmla="*/ 1233965 h 22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32744" h="2211900">
                  <a:moveTo>
                    <a:pt x="5618436" y="1233965"/>
                  </a:moveTo>
                  <a:lnTo>
                    <a:pt x="2170553" y="1228464"/>
                  </a:lnTo>
                  <a:lnTo>
                    <a:pt x="816245" y="352"/>
                  </a:lnTo>
                  <a:lnTo>
                    <a:pt x="48306" y="352"/>
                  </a:lnTo>
                  <a:cubicBezTo>
                    <a:pt x="34880" y="51597"/>
                    <a:pt x="18817" y="101777"/>
                    <a:pt x="271" y="150736"/>
                  </a:cubicBezTo>
                  <a:lnTo>
                    <a:pt x="777902" y="150736"/>
                  </a:lnTo>
                  <a:lnTo>
                    <a:pt x="2204791" y="2212252"/>
                  </a:lnTo>
                  <a:lnTo>
                    <a:pt x="5733016" y="2212252"/>
                  </a:lnTo>
                  <a:cubicBezTo>
                    <a:pt x="5692062" y="2185847"/>
                    <a:pt x="5657035" y="2153440"/>
                    <a:pt x="5628913" y="2114678"/>
                  </a:cubicBezTo>
                  <a:cubicBezTo>
                    <a:pt x="5588861" y="2059499"/>
                    <a:pt x="5571980" y="1996714"/>
                    <a:pt x="5567531" y="1928252"/>
                  </a:cubicBezTo>
                  <a:lnTo>
                    <a:pt x="5574900" y="1837620"/>
                  </a:lnTo>
                  <a:lnTo>
                    <a:pt x="5618436" y="1233965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43" name="Free-form: Shape 42">
              <a:extLst>
                <a:ext uri="{FF2B5EF4-FFF2-40B4-BE49-F238E27FC236}">
                  <a16:creationId xmlns:a16="http://schemas.microsoft.com/office/drawing/2014/main" id="{F42C5AD6-7D27-9401-A0FA-7B7061F07449}"/>
                </a:ext>
              </a:extLst>
            </p:cNvPr>
            <p:cNvSpPr/>
            <p:nvPr/>
          </p:nvSpPr>
          <p:spPr>
            <a:xfrm>
              <a:off x="9911751" y="5542657"/>
              <a:ext cx="758186" cy="977497"/>
            </a:xfrm>
            <a:custGeom>
              <a:avLst/>
              <a:gdLst>
                <a:gd name="connsiteX0" fmla="*/ 371231 w 758186"/>
                <a:gd name="connsiteY0" fmla="*/ 977849 h 977497"/>
                <a:gd name="connsiteX1" fmla="*/ 177286 w 758186"/>
                <a:gd name="connsiteY1" fmla="*/ 939914 h 977497"/>
                <a:gd name="connsiteX2" fmla="*/ 53595 w 758186"/>
                <a:gd name="connsiteY2" fmla="*/ 836112 h 977497"/>
                <a:gd name="connsiteX3" fmla="*/ 936 w 758186"/>
                <a:gd name="connsiteY3" fmla="*/ 689061 h 977497"/>
                <a:gd name="connsiteX4" fmla="*/ 271 w 758186"/>
                <a:gd name="connsiteY4" fmla="*/ 678409 h 977497"/>
                <a:gd name="connsiteX5" fmla="*/ 216611 w 758186"/>
                <a:gd name="connsiteY5" fmla="*/ 678409 h 977497"/>
                <a:gd name="connsiteX6" fmla="*/ 217940 w 758186"/>
                <a:gd name="connsiteY6" fmla="*/ 683071 h 977497"/>
                <a:gd name="connsiteX7" fmla="*/ 246601 w 758186"/>
                <a:gd name="connsiteY7" fmla="*/ 736971 h 977497"/>
                <a:gd name="connsiteX8" fmla="*/ 299260 w 758186"/>
                <a:gd name="connsiteY8" fmla="*/ 775557 h 977497"/>
                <a:gd name="connsiteX9" fmla="*/ 371231 w 758186"/>
                <a:gd name="connsiteY9" fmla="*/ 789530 h 977497"/>
                <a:gd name="connsiteX10" fmla="*/ 452552 w 758186"/>
                <a:gd name="connsiteY10" fmla="*/ 770908 h 977497"/>
                <a:gd name="connsiteX11" fmla="*/ 507868 w 758186"/>
                <a:gd name="connsiteY11" fmla="*/ 717671 h 977497"/>
                <a:gd name="connsiteX12" fmla="*/ 527857 w 758186"/>
                <a:gd name="connsiteY12" fmla="*/ 639823 h 977497"/>
                <a:gd name="connsiteX13" fmla="*/ 527857 w 758186"/>
                <a:gd name="connsiteY13" fmla="*/ 638482 h 977497"/>
                <a:gd name="connsiteX14" fmla="*/ 507868 w 758186"/>
                <a:gd name="connsiteY14" fmla="*/ 561297 h 977497"/>
                <a:gd name="connsiteX15" fmla="*/ 452552 w 758186"/>
                <a:gd name="connsiteY15" fmla="*/ 508725 h 977497"/>
                <a:gd name="connsiteX16" fmla="*/ 371231 w 758186"/>
                <a:gd name="connsiteY16" fmla="*/ 490103 h 977497"/>
                <a:gd name="connsiteX17" fmla="*/ 315251 w 758186"/>
                <a:gd name="connsiteY17" fmla="*/ 498750 h 977497"/>
                <a:gd name="connsiteX18" fmla="*/ 268594 w 758186"/>
                <a:gd name="connsiteY18" fmla="*/ 521370 h 977497"/>
                <a:gd name="connsiteX19" fmla="*/ 241274 w 758186"/>
                <a:gd name="connsiteY19" fmla="*/ 545331 h 977497"/>
                <a:gd name="connsiteX20" fmla="*/ 221937 w 758186"/>
                <a:gd name="connsiteY20" fmla="*/ 573278 h 977497"/>
                <a:gd name="connsiteX21" fmla="*/ 10009 w 758186"/>
                <a:gd name="connsiteY21" fmla="*/ 573278 h 977497"/>
                <a:gd name="connsiteX22" fmla="*/ 51327 w 758186"/>
                <a:gd name="connsiteY22" fmla="*/ 352 h 977497"/>
                <a:gd name="connsiteX23" fmla="*/ 698480 w 758186"/>
                <a:gd name="connsiteY23" fmla="*/ 352 h 977497"/>
                <a:gd name="connsiteX24" fmla="*/ 698480 w 758186"/>
                <a:gd name="connsiteY24" fmla="*/ 188670 h 977497"/>
                <a:gd name="connsiteX25" fmla="*/ 243944 w 758186"/>
                <a:gd name="connsiteY25" fmla="*/ 188670 h 977497"/>
                <a:gd name="connsiteX26" fmla="*/ 225271 w 758186"/>
                <a:gd name="connsiteY26" fmla="*/ 430876 h 977497"/>
                <a:gd name="connsiteX27" fmla="*/ 229945 w 758186"/>
                <a:gd name="connsiteY27" fmla="*/ 430876 h 977497"/>
                <a:gd name="connsiteX28" fmla="*/ 313922 w 758186"/>
                <a:gd name="connsiteY28" fmla="*/ 353692 h 977497"/>
                <a:gd name="connsiteX29" fmla="*/ 445884 w 758186"/>
                <a:gd name="connsiteY29" fmla="*/ 324404 h 977497"/>
                <a:gd name="connsiteX30" fmla="*/ 607172 w 758186"/>
                <a:gd name="connsiteY30" fmla="*/ 364331 h 977497"/>
                <a:gd name="connsiteX31" fmla="*/ 717804 w 758186"/>
                <a:gd name="connsiteY31" fmla="*/ 474124 h 977497"/>
                <a:gd name="connsiteX32" fmla="*/ 758458 w 758186"/>
                <a:gd name="connsiteY32" fmla="*/ 633832 h 977497"/>
                <a:gd name="connsiteX33" fmla="*/ 758458 w 758186"/>
                <a:gd name="connsiteY33" fmla="*/ 635161 h 977497"/>
                <a:gd name="connsiteX34" fmla="*/ 709809 w 758186"/>
                <a:gd name="connsiteY34" fmla="*/ 814820 h 977497"/>
                <a:gd name="connsiteX35" fmla="*/ 573849 w 758186"/>
                <a:gd name="connsiteY35" fmla="*/ 935265 h 977497"/>
                <a:gd name="connsiteX36" fmla="*/ 371231 w 758186"/>
                <a:gd name="connsiteY36" fmla="*/ 97784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8186" h="977497">
                  <a:moveTo>
                    <a:pt x="371231" y="977849"/>
                  </a:moveTo>
                  <a:cubicBezTo>
                    <a:pt x="297029" y="977849"/>
                    <a:pt x="232389" y="965204"/>
                    <a:pt x="177286" y="939914"/>
                  </a:cubicBezTo>
                  <a:cubicBezTo>
                    <a:pt x="122195" y="914186"/>
                    <a:pt x="85138" y="879585"/>
                    <a:pt x="53595" y="836112"/>
                  </a:cubicBezTo>
                  <a:cubicBezTo>
                    <a:pt x="22039" y="792638"/>
                    <a:pt x="4495" y="743625"/>
                    <a:pt x="936" y="689061"/>
                  </a:cubicBezTo>
                  <a:lnTo>
                    <a:pt x="271" y="678409"/>
                  </a:lnTo>
                  <a:lnTo>
                    <a:pt x="216611" y="678409"/>
                  </a:lnTo>
                  <a:lnTo>
                    <a:pt x="217940" y="683071"/>
                  </a:lnTo>
                  <a:cubicBezTo>
                    <a:pt x="223278" y="703034"/>
                    <a:pt x="232828" y="720992"/>
                    <a:pt x="246601" y="736971"/>
                  </a:cubicBezTo>
                  <a:cubicBezTo>
                    <a:pt x="260824" y="752937"/>
                    <a:pt x="278369" y="765807"/>
                    <a:pt x="299260" y="775557"/>
                  </a:cubicBezTo>
                  <a:cubicBezTo>
                    <a:pt x="320577" y="784881"/>
                    <a:pt x="344576" y="789530"/>
                    <a:pt x="371231" y="789530"/>
                  </a:cubicBezTo>
                  <a:cubicBezTo>
                    <a:pt x="401897" y="789530"/>
                    <a:pt x="428991" y="783327"/>
                    <a:pt x="452552" y="770908"/>
                  </a:cubicBezTo>
                  <a:cubicBezTo>
                    <a:pt x="476099" y="758037"/>
                    <a:pt x="494534" y="740292"/>
                    <a:pt x="507868" y="717671"/>
                  </a:cubicBezTo>
                  <a:cubicBezTo>
                    <a:pt x="521189" y="695051"/>
                    <a:pt x="527857" y="669098"/>
                    <a:pt x="527857" y="639823"/>
                  </a:cubicBezTo>
                  <a:lnTo>
                    <a:pt x="527857" y="638482"/>
                  </a:lnTo>
                  <a:cubicBezTo>
                    <a:pt x="527857" y="609207"/>
                    <a:pt x="521189" y="583479"/>
                    <a:pt x="507868" y="561297"/>
                  </a:cubicBezTo>
                  <a:cubicBezTo>
                    <a:pt x="494534" y="538677"/>
                    <a:pt x="476099" y="521145"/>
                    <a:pt x="452552" y="508725"/>
                  </a:cubicBezTo>
                  <a:cubicBezTo>
                    <a:pt x="428991" y="496306"/>
                    <a:pt x="401897" y="490103"/>
                    <a:pt x="371231" y="490103"/>
                  </a:cubicBezTo>
                  <a:cubicBezTo>
                    <a:pt x="351243" y="490103"/>
                    <a:pt x="332583" y="492985"/>
                    <a:pt x="315251" y="498750"/>
                  </a:cubicBezTo>
                  <a:cubicBezTo>
                    <a:pt x="297919" y="504076"/>
                    <a:pt x="282367" y="511608"/>
                    <a:pt x="268594" y="521370"/>
                  </a:cubicBezTo>
                  <a:cubicBezTo>
                    <a:pt x="258381" y="528476"/>
                    <a:pt x="249270" y="536459"/>
                    <a:pt x="241274" y="545331"/>
                  </a:cubicBezTo>
                  <a:cubicBezTo>
                    <a:pt x="233718" y="554204"/>
                    <a:pt x="227276" y="563515"/>
                    <a:pt x="221937" y="573278"/>
                  </a:cubicBezTo>
                  <a:lnTo>
                    <a:pt x="10009" y="573278"/>
                  </a:lnTo>
                  <a:lnTo>
                    <a:pt x="51327" y="352"/>
                  </a:lnTo>
                  <a:lnTo>
                    <a:pt x="698480" y="352"/>
                  </a:lnTo>
                  <a:lnTo>
                    <a:pt x="698480" y="188670"/>
                  </a:lnTo>
                  <a:lnTo>
                    <a:pt x="243944" y="188670"/>
                  </a:lnTo>
                  <a:lnTo>
                    <a:pt x="225271" y="430876"/>
                  </a:lnTo>
                  <a:lnTo>
                    <a:pt x="229945" y="430876"/>
                  </a:lnTo>
                  <a:cubicBezTo>
                    <a:pt x="248606" y="398494"/>
                    <a:pt x="276589" y="372765"/>
                    <a:pt x="313922" y="353692"/>
                  </a:cubicBezTo>
                  <a:cubicBezTo>
                    <a:pt x="351681" y="334167"/>
                    <a:pt x="395669" y="324404"/>
                    <a:pt x="445884" y="324404"/>
                  </a:cubicBezTo>
                  <a:cubicBezTo>
                    <a:pt x="506753" y="324404"/>
                    <a:pt x="560515" y="337713"/>
                    <a:pt x="607172" y="364331"/>
                  </a:cubicBezTo>
                  <a:cubicBezTo>
                    <a:pt x="654267" y="390949"/>
                    <a:pt x="691148" y="427555"/>
                    <a:pt x="717804" y="474124"/>
                  </a:cubicBezTo>
                  <a:cubicBezTo>
                    <a:pt x="744911" y="520706"/>
                    <a:pt x="758458" y="573942"/>
                    <a:pt x="758458" y="633832"/>
                  </a:cubicBezTo>
                  <a:lnTo>
                    <a:pt x="758458" y="635161"/>
                  </a:lnTo>
                  <a:cubicBezTo>
                    <a:pt x="758458" y="703473"/>
                    <a:pt x="742242" y="763363"/>
                    <a:pt x="709809" y="814820"/>
                  </a:cubicBezTo>
                  <a:cubicBezTo>
                    <a:pt x="677376" y="866276"/>
                    <a:pt x="632048" y="906429"/>
                    <a:pt x="573849" y="935265"/>
                  </a:cubicBezTo>
                  <a:cubicBezTo>
                    <a:pt x="515638" y="963650"/>
                    <a:pt x="448103" y="977849"/>
                    <a:pt x="371231" y="977849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44" name="Graphic 6">
            <a:extLst>
              <a:ext uri="{FF2B5EF4-FFF2-40B4-BE49-F238E27FC236}">
                <a16:creationId xmlns:a16="http://schemas.microsoft.com/office/drawing/2014/main" id="{205E92A4-6AF1-170F-656E-7AA8526ECE07}"/>
              </a:ext>
            </a:extLst>
          </p:cNvPr>
          <p:cNvGrpSpPr/>
          <p:nvPr/>
        </p:nvGrpSpPr>
        <p:grpSpPr>
          <a:xfrm>
            <a:off x="11445731" y="-731253"/>
            <a:ext cx="6211645" cy="1361282"/>
            <a:chOff x="4334980" y="4076412"/>
            <a:chExt cx="6347490" cy="1391053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45" name="Free-form: Shape 44">
              <a:extLst>
                <a:ext uri="{FF2B5EF4-FFF2-40B4-BE49-F238E27FC236}">
                  <a16:creationId xmlns:a16="http://schemas.microsoft.com/office/drawing/2014/main" id="{9753EED0-385D-C7E2-3FCD-CBC7288FEBD6}"/>
                </a:ext>
              </a:extLst>
            </p:cNvPr>
            <p:cNvSpPr/>
            <p:nvPr/>
          </p:nvSpPr>
          <p:spPr>
            <a:xfrm>
              <a:off x="4334980" y="4076412"/>
              <a:ext cx="5938959" cy="1390878"/>
            </a:xfrm>
            <a:custGeom>
              <a:avLst/>
              <a:gdLst>
                <a:gd name="connsiteX0" fmla="*/ 5816072 w 5938959"/>
                <a:gd name="connsiteY0" fmla="*/ 413889 h 1390878"/>
                <a:gd name="connsiteX1" fmla="*/ 2113525 w 5938959"/>
                <a:gd name="connsiteY1" fmla="*/ 413889 h 1390878"/>
                <a:gd name="connsiteX2" fmla="*/ 831741 w 5938959"/>
                <a:gd name="connsiteY2" fmla="*/ 333 h 1390878"/>
                <a:gd name="connsiteX3" fmla="*/ 24219 w 5938959"/>
                <a:gd name="connsiteY3" fmla="*/ 333 h 1390878"/>
                <a:gd name="connsiteX4" fmla="*/ 276 w 5938959"/>
                <a:gd name="connsiteY4" fmla="*/ 156983 h 1390878"/>
                <a:gd name="connsiteX5" fmla="*/ 779594 w 5938959"/>
                <a:gd name="connsiteY5" fmla="*/ 156983 h 1390878"/>
                <a:gd name="connsiteX6" fmla="*/ 2133952 w 5938959"/>
                <a:gd name="connsiteY6" fmla="*/ 1385146 h 1390878"/>
                <a:gd name="connsiteX7" fmla="*/ 5939236 w 5938959"/>
                <a:gd name="connsiteY7" fmla="*/ 1391211 h 1390878"/>
                <a:gd name="connsiteX8" fmla="*/ 5939236 w 5938959"/>
                <a:gd name="connsiteY8" fmla="*/ 1299941 h 1390878"/>
                <a:gd name="connsiteX9" fmla="*/ 5457994 w 5938959"/>
                <a:gd name="connsiteY9" fmla="*/ 1299941 h 1390878"/>
                <a:gd name="connsiteX10" fmla="*/ 5457994 w 5938959"/>
                <a:gd name="connsiteY10" fmla="*/ 1001438 h 1390878"/>
                <a:gd name="connsiteX11" fmla="*/ 5468646 w 5938959"/>
                <a:gd name="connsiteY11" fmla="*/ 983617 h 1390878"/>
                <a:gd name="connsiteX12" fmla="*/ 5542736 w 5938959"/>
                <a:gd name="connsiteY12" fmla="*/ 861521 h 1390878"/>
                <a:gd name="connsiteX13" fmla="*/ 5542786 w 5938959"/>
                <a:gd name="connsiteY13" fmla="*/ 861422 h 1390878"/>
                <a:gd name="connsiteX14" fmla="*/ 5542849 w 5938959"/>
                <a:gd name="connsiteY14" fmla="*/ 861324 h 1390878"/>
                <a:gd name="connsiteX15" fmla="*/ 5617452 w 5938959"/>
                <a:gd name="connsiteY15" fmla="*/ 739906 h 1390878"/>
                <a:gd name="connsiteX16" fmla="*/ 5691704 w 5938959"/>
                <a:gd name="connsiteY16" fmla="*/ 617973 h 1390878"/>
                <a:gd name="connsiteX17" fmla="*/ 5766044 w 5938959"/>
                <a:gd name="connsiteY17" fmla="*/ 496558 h 1390878"/>
                <a:gd name="connsiteX18" fmla="*/ 5816072 w 5938959"/>
                <a:gd name="connsiteY18" fmla="*/ 413889 h 139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38959" h="1390878">
                  <a:moveTo>
                    <a:pt x="5816072" y="413889"/>
                  </a:moveTo>
                  <a:lnTo>
                    <a:pt x="2113525" y="413889"/>
                  </a:lnTo>
                  <a:lnTo>
                    <a:pt x="831741" y="333"/>
                  </a:lnTo>
                  <a:lnTo>
                    <a:pt x="24219" y="333"/>
                  </a:lnTo>
                  <a:cubicBezTo>
                    <a:pt x="18949" y="53410"/>
                    <a:pt x="10920" y="105675"/>
                    <a:pt x="276" y="156983"/>
                  </a:cubicBezTo>
                  <a:lnTo>
                    <a:pt x="779594" y="156983"/>
                  </a:lnTo>
                  <a:lnTo>
                    <a:pt x="2133952" y="1385146"/>
                  </a:lnTo>
                  <a:lnTo>
                    <a:pt x="5939236" y="1391211"/>
                  </a:lnTo>
                  <a:lnTo>
                    <a:pt x="5939236" y="1299941"/>
                  </a:lnTo>
                  <a:lnTo>
                    <a:pt x="5457994" y="1299941"/>
                  </a:lnTo>
                  <a:lnTo>
                    <a:pt x="5457994" y="1001438"/>
                  </a:lnTo>
                  <a:lnTo>
                    <a:pt x="5468646" y="983617"/>
                  </a:lnTo>
                  <a:cubicBezTo>
                    <a:pt x="5493109" y="942692"/>
                    <a:pt x="5517809" y="901993"/>
                    <a:pt x="5542736" y="861521"/>
                  </a:cubicBezTo>
                  <a:lnTo>
                    <a:pt x="5542786" y="861422"/>
                  </a:lnTo>
                  <a:lnTo>
                    <a:pt x="5542849" y="861324"/>
                  </a:lnTo>
                  <a:cubicBezTo>
                    <a:pt x="5567937" y="820850"/>
                    <a:pt x="5592814" y="780377"/>
                    <a:pt x="5617452" y="739906"/>
                  </a:cubicBezTo>
                  <a:lnTo>
                    <a:pt x="5691704" y="617973"/>
                  </a:lnTo>
                  <a:cubicBezTo>
                    <a:pt x="5716479" y="577277"/>
                    <a:pt x="5741255" y="536805"/>
                    <a:pt x="5766044" y="496558"/>
                  </a:cubicBezTo>
                  <a:cubicBezTo>
                    <a:pt x="5782824" y="469002"/>
                    <a:pt x="5799492" y="441445"/>
                    <a:pt x="5816072" y="413889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46" name="Free-form: Shape 45">
              <a:extLst>
                <a:ext uri="{FF2B5EF4-FFF2-40B4-BE49-F238E27FC236}">
                  <a16:creationId xmlns:a16="http://schemas.microsoft.com/office/drawing/2014/main" id="{1D413BB0-5959-8FDF-C88F-F2353BEAC966}"/>
                </a:ext>
              </a:extLst>
            </p:cNvPr>
            <p:cNvSpPr/>
            <p:nvPr/>
          </p:nvSpPr>
          <p:spPr>
            <a:xfrm>
              <a:off x="9867889" y="4489968"/>
              <a:ext cx="814580" cy="977497"/>
            </a:xfrm>
            <a:custGeom>
              <a:avLst/>
              <a:gdLst>
                <a:gd name="connsiteX0" fmla="*/ 73852 w 814580"/>
                <a:gd name="connsiteY0" fmla="*/ 487388 h 977497"/>
                <a:gd name="connsiteX1" fmla="*/ 276 w 814580"/>
                <a:gd name="connsiteY1" fmla="*/ 608643 h 977497"/>
                <a:gd name="connsiteX2" fmla="*/ 276 w 814580"/>
                <a:gd name="connsiteY2" fmla="*/ 811192 h 977497"/>
                <a:gd name="connsiteX3" fmla="*/ 481518 w 814580"/>
                <a:gd name="connsiteY3" fmla="*/ 811192 h 977497"/>
                <a:gd name="connsiteX4" fmla="*/ 481518 w 814580"/>
                <a:gd name="connsiteY4" fmla="*/ 977830 h 977497"/>
                <a:gd name="connsiteX5" fmla="*/ 716406 w 814580"/>
                <a:gd name="connsiteY5" fmla="*/ 977830 h 977497"/>
                <a:gd name="connsiteX6" fmla="*/ 716406 w 814580"/>
                <a:gd name="connsiteY6" fmla="*/ 811192 h 977497"/>
                <a:gd name="connsiteX7" fmla="*/ 814857 w 814580"/>
                <a:gd name="connsiteY7" fmla="*/ 811192 h 977497"/>
                <a:gd name="connsiteX8" fmla="*/ 814857 w 814580"/>
                <a:gd name="connsiteY8" fmla="*/ 617451 h 977497"/>
                <a:gd name="connsiteX9" fmla="*/ 716406 w 814580"/>
                <a:gd name="connsiteY9" fmla="*/ 617451 h 977497"/>
                <a:gd name="connsiteX10" fmla="*/ 716406 w 814580"/>
                <a:gd name="connsiteY10" fmla="*/ 333 h 977497"/>
                <a:gd name="connsiteX11" fmla="*/ 370823 w 814580"/>
                <a:gd name="connsiteY11" fmla="*/ 333 h 977497"/>
                <a:gd name="connsiteX12" fmla="*/ 297260 w 814580"/>
                <a:gd name="connsiteY12" fmla="*/ 122266 h 977497"/>
                <a:gd name="connsiteX13" fmla="*/ 223008 w 814580"/>
                <a:gd name="connsiteY13" fmla="*/ 243522 h 977497"/>
                <a:gd name="connsiteX14" fmla="*/ 148768 w 814580"/>
                <a:gd name="connsiteY14" fmla="*/ 365455 h 977497"/>
                <a:gd name="connsiteX15" fmla="*/ 73852 w 814580"/>
                <a:gd name="connsiteY15" fmla="*/ 487388 h 977497"/>
                <a:gd name="connsiteX16" fmla="*/ 207481 w 814580"/>
                <a:gd name="connsiteY16" fmla="*/ 626257 h 977497"/>
                <a:gd name="connsiteX17" fmla="*/ 488261 w 814580"/>
                <a:gd name="connsiteY17" fmla="*/ 626257 h 977497"/>
                <a:gd name="connsiteX18" fmla="*/ 488261 w 814580"/>
                <a:gd name="connsiteY18" fmla="*/ 171718 h 977497"/>
                <a:gd name="connsiteX19" fmla="*/ 482859 w 814580"/>
                <a:gd name="connsiteY19" fmla="*/ 171718 h 977497"/>
                <a:gd name="connsiteX20" fmla="*/ 427518 w 814580"/>
                <a:gd name="connsiteY20" fmla="*/ 261136 h 977497"/>
                <a:gd name="connsiteX21" fmla="*/ 372853 w 814580"/>
                <a:gd name="connsiteY21" fmla="*/ 350553 h 977497"/>
                <a:gd name="connsiteX22" fmla="*/ 317499 w 814580"/>
                <a:gd name="connsiteY22" fmla="*/ 440648 h 977497"/>
                <a:gd name="connsiteX23" fmla="*/ 262158 w 814580"/>
                <a:gd name="connsiteY23" fmla="*/ 530066 h 977497"/>
                <a:gd name="connsiteX24" fmla="*/ 207481 w 814580"/>
                <a:gd name="connsiteY24" fmla="*/ 619484 h 977497"/>
                <a:gd name="connsiteX25" fmla="*/ 207481 w 814580"/>
                <a:gd name="connsiteY25" fmla="*/ 626257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4580" h="977497">
                  <a:moveTo>
                    <a:pt x="73852" y="487388"/>
                  </a:moveTo>
                  <a:cubicBezTo>
                    <a:pt x="49101" y="527581"/>
                    <a:pt x="24576" y="567999"/>
                    <a:pt x="276" y="608643"/>
                  </a:cubicBezTo>
                  <a:lnTo>
                    <a:pt x="276" y="811192"/>
                  </a:lnTo>
                  <a:lnTo>
                    <a:pt x="481518" y="811192"/>
                  </a:lnTo>
                  <a:lnTo>
                    <a:pt x="481518" y="977830"/>
                  </a:lnTo>
                  <a:lnTo>
                    <a:pt x="716406" y="977830"/>
                  </a:lnTo>
                  <a:lnTo>
                    <a:pt x="716406" y="811192"/>
                  </a:lnTo>
                  <a:lnTo>
                    <a:pt x="814857" y="811192"/>
                  </a:lnTo>
                  <a:lnTo>
                    <a:pt x="814857" y="617451"/>
                  </a:lnTo>
                  <a:lnTo>
                    <a:pt x="716406" y="617451"/>
                  </a:lnTo>
                  <a:lnTo>
                    <a:pt x="716406" y="333"/>
                  </a:lnTo>
                  <a:lnTo>
                    <a:pt x="370823" y="333"/>
                  </a:lnTo>
                  <a:cubicBezTo>
                    <a:pt x="346524" y="40977"/>
                    <a:pt x="322011" y="81622"/>
                    <a:pt x="297260" y="122266"/>
                  </a:cubicBezTo>
                  <a:cubicBezTo>
                    <a:pt x="272509" y="162458"/>
                    <a:pt x="247759" y="202878"/>
                    <a:pt x="223008" y="243522"/>
                  </a:cubicBezTo>
                  <a:lnTo>
                    <a:pt x="148768" y="365455"/>
                  </a:lnTo>
                  <a:cubicBezTo>
                    <a:pt x="124018" y="406100"/>
                    <a:pt x="99041" y="446743"/>
                    <a:pt x="73852" y="487388"/>
                  </a:cubicBezTo>
                  <a:close/>
                  <a:moveTo>
                    <a:pt x="207481" y="626257"/>
                  </a:moveTo>
                  <a:lnTo>
                    <a:pt x="488261" y="626257"/>
                  </a:lnTo>
                  <a:lnTo>
                    <a:pt x="488261" y="171718"/>
                  </a:lnTo>
                  <a:lnTo>
                    <a:pt x="482859" y="171718"/>
                  </a:lnTo>
                  <a:lnTo>
                    <a:pt x="427518" y="261136"/>
                  </a:lnTo>
                  <a:cubicBezTo>
                    <a:pt x="409522" y="290942"/>
                    <a:pt x="391300" y="320748"/>
                    <a:pt x="372853" y="350553"/>
                  </a:cubicBezTo>
                  <a:cubicBezTo>
                    <a:pt x="354845" y="380359"/>
                    <a:pt x="336397" y="410391"/>
                    <a:pt x="317499" y="440648"/>
                  </a:cubicBezTo>
                  <a:lnTo>
                    <a:pt x="262158" y="530066"/>
                  </a:lnTo>
                  <a:cubicBezTo>
                    <a:pt x="244149" y="559871"/>
                    <a:pt x="225928" y="589677"/>
                    <a:pt x="207481" y="619484"/>
                  </a:cubicBezTo>
                  <a:lnTo>
                    <a:pt x="207481" y="626257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47" name="Graphic 6">
            <a:extLst>
              <a:ext uri="{FF2B5EF4-FFF2-40B4-BE49-F238E27FC236}">
                <a16:creationId xmlns:a16="http://schemas.microsoft.com/office/drawing/2014/main" id="{D54476CD-1DA2-3F3C-A03B-ECEB12D8F50C}"/>
              </a:ext>
            </a:extLst>
          </p:cNvPr>
          <p:cNvGrpSpPr/>
          <p:nvPr/>
        </p:nvGrpSpPr>
        <p:grpSpPr>
          <a:xfrm>
            <a:off x="11474624" y="-1356708"/>
            <a:ext cx="6170487" cy="956577"/>
            <a:chOff x="4364505" y="3437279"/>
            <a:chExt cx="6305432" cy="977497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48" name="Free-form: Shape 47">
              <a:extLst>
                <a:ext uri="{FF2B5EF4-FFF2-40B4-BE49-F238E27FC236}">
                  <a16:creationId xmlns:a16="http://schemas.microsoft.com/office/drawing/2014/main" id="{A67443DE-2A7E-0998-5514-6C4A19017C24}"/>
                </a:ext>
              </a:extLst>
            </p:cNvPr>
            <p:cNvSpPr/>
            <p:nvPr/>
          </p:nvSpPr>
          <p:spPr>
            <a:xfrm>
              <a:off x="4364505" y="3437279"/>
              <a:ext cx="5718608" cy="977497"/>
            </a:xfrm>
            <a:custGeom>
              <a:avLst/>
              <a:gdLst>
                <a:gd name="connsiteX0" fmla="*/ 2101848 w 5718608"/>
                <a:gd name="connsiteY0" fmla="*/ 282 h 977497"/>
                <a:gd name="connsiteX1" fmla="*/ 814025 w 5718608"/>
                <a:gd name="connsiteY1" fmla="*/ 413838 h 977497"/>
                <a:gd name="connsiteX2" fmla="*/ 279 w 5718608"/>
                <a:gd name="connsiteY2" fmla="*/ 413838 h 977497"/>
                <a:gd name="connsiteX3" fmla="*/ 2126 w 5718608"/>
                <a:gd name="connsiteY3" fmla="*/ 489031 h 977497"/>
                <a:gd name="connsiteX4" fmla="*/ 279 w 5718608"/>
                <a:gd name="connsiteY4" fmla="*/ 564223 h 977497"/>
                <a:gd name="connsiteX5" fmla="*/ 814052 w 5718608"/>
                <a:gd name="connsiteY5" fmla="*/ 564223 h 977497"/>
                <a:gd name="connsiteX6" fmla="*/ 2095832 w 5718608"/>
                <a:gd name="connsiteY6" fmla="*/ 977779 h 977497"/>
                <a:gd name="connsiteX7" fmla="*/ 5626051 w 5718608"/>
                <a:gd name="connsiteY7" fmla="*/ 977779 h 977497"/>
                <a:gd name="connsiteX8" fmla="*/ 5526258 w 5718608"/>
                <a:gd name="connsiteY8" fmla="*/ 887608 h 977497"/>
                <a:gd name="connsiteX9" fmla="*/ 5454462 w 5718608"/>
                <a:gd name="connsiteY9" fmla="*/ 699071 h 977497"/>
                <a:gd name="connsiteX10" fmla="*/ 5454450 w 5718608"/>
                <a:gd name="connsiteY10" fmla="*/ 698784 h 977497"/>
                <a:gd name="connsiteX11" fmla="*/ 5447507 w 5718608"/>
                <a:gd name="connsiteY11" fmla="*/ 609011 h 977497"/>
                <a:gd name="connsiteX12" fmla="*/ 5718888 w 5718608"/>
                <a:gd name="connsiteY12" fmla="*/ 609011 h 977497"/>
                <a:gd name="connsiteX13" fmla="*/ 5718888 w 5718608"/>
                <a:gd name="connsiteY13" fmla="*/ 363165 h 977497"/>
                <a:gd name="connsiteX14" fmla="*/ 5470278 w 5718608"/>
                <a:gd name="connsiteY14" fmla="*/ 363165 h 977497"/>
                <a:gd name="connsiteX15" fmla="*/ 5476732 w 5718608"/>
                <a:gd name="connsiteY15" fmla="*/ 273210 h 977497"/>
                <a:gd name="connsiteX16" fmla="*/ 5476757 w 5718608"/>
                <a:gd name="connsiteY16" fmla="*/ 272982 h 977497"/>
                <a:gd name="connsiteX17" fmla="*/ 5543716 w 5718608"/>
                <a:gd name="connsiteY17" fmla="*/ 87776 h 977497"/>
                <a:gd name="connsiteX18" fmla="*/ 5635888 w 5718608"/>
                <a:gd name="connsiteY18" fmla="*/ 282 h 977497"/>
                <a:gd name="connsiteX19" fmla="*/ 2101848 w 5718608"/>
                <a:gd name="connsiteY19" fmla="*/ 282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8608" h="977497">
                  <a:moveTo>
                    <a:pt x="2101848" y="282"/>
                  </a:moveTo>
                  <a:lnTo>
                    <a:pt x="814025" y="413838"/>
                  </a:lnTo>
                  <a:lnTo>
                    <a:pt x="279" y="413838"/>
                  </a:lnTo>
                  <a:cubicBezTo>
                    <a:pt x="1506" y="438748"/>
                    <a:pt x="2126" y="463817"/>
                    <a:pt x="2126" y="489031"/>
                  </a:cubicBezTo>
                  <a:cubicBezTo>
                    <a:pt x="2126" y="514244"/>
                    <a:pt x="1506" y="539313"/>
                    <a:pt x="279" y="564223"/>
                  </a:cubicBezTo>
                  <a:lnTo>
                    <a:pt x="814052" y="564223"/>
                  </a:lnTo>
                  <a:lnTo>
                    <a:pt x="2095832" y="977779"/>
                  </a:lnTo>
                  <a:lnTo>
                    <a:pt x="5626051" y="977779"/>
                  </a:lnTo>
                  <a:cubicBezTo>
                    <a:pt x="5587339" y="953394"/>
                    <a:pt x="5553804" y="923438"/>
                    <a:pt x="5526258" y="887608"/>
                  </a:cubicBezTo>
                  <a:cubicBezTo>
                    <a:pt x="5484151" y="832826"/>
                    <a:pt x="5460428" y="769250"/>
                    <a:pt x="5454462" y="699071"/>
                  </a:cubicBezTo>
                  <a:lnTo>
                    <a:pt x="5454450" y="698784"/>
                  </a:lnTo>
                  <a:lnTo>
                    <a:pt x="5447507" y="609011"/>
                  </a:lnTo>
                  <a:lnTo>
                    <a:pt x="5718888" y="609011"/>
                  </a:lnTo>
                  <a:lnTo>
                    <a:pt x="5718888" y="363165"/>
                  </a:lnTo>
                  <a:lnTo>
                    <a:pt x="5470278" y="363165"/>
                  </a:lnTo>
                  <a:lnTo>
                    <a:pt x="5476732" y="273210"/>
                  </a:lnTo>
                  <a:lnTo>
                    <a:pt x="5476757" y="272982"/>
                  </a:lnTo>
                  <a:cubicBezTo>
                    <a:pt x="5482121" y="204125"/>
                    <a:pt x="5503951" y="141562"/>
                    <a:pt x="5543716" y="87776"/>
                  </a:cubicBezTo>
                  <a:cubicBezTo>
                    <a:pt x="5569105" y="53142"/>
                    <a:pt x="5600072" y="24044"/>
                    <a:pt x="5635888" y="282"/>
                  </a:cubicBezTo>
                  <a:lnTo>
                    <a:pt x="2101848" y="282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49" name="Free-form: Shape 48">
              <a:extLst>
                <a:ext uri="{FF2B5EF4-FFF2-40B4-BE49-F238E27FC236}">
                  <a16:creationId xmlns:a16="http://schemas.microsoft.com/office/drawing/2014/main" id="{DE810F7A-A25B-77B3-7E9E-DE8443E017E5}"/>
                </a:ext>
              </a:extLst>
            </p:cNvPr>
            <p:cNvSpPr/>
            <p:nvPr/>
          </p:nvSpPr>
          <p:spPr>
            <a:xfrm>
              <a:off x="9892953" y="3437279"/>
              <a:ext cx="776984" cy="977497"/>
            </a:xfrm>
            <a:custGeom>
              <a:avLst/>
              <a:gdLst>
                <a:gd name="connsiteX0" fmla="*/ 387130 w 776984"/>
                <a:gd name="connsiteY0" fmla="*/ 977779 h 977497"/>
                <a:gd name="connsiteX1" fmla="*/ 190753 w 776984"/>
                <a:gd name="connsiteY1" fmla="*/ 941817 h 977497"/>
                <a:gd name="connsiteX2" fmla="*/ 57425 w 776984"/>
                <a:gd name="connsiteY2" fmla="*/ 841779 h 977497"/>
                <a:gd name="connsiteX3" fmla="*/ 943 w 776984"/>
                <a:gd name="connsiteY3" fmla="*/ 692703 h 977497"/>
                <a:gd name="connsiteX4" fmla="*/ 279 w 776984"/>
                <a:gd name="connsiteY4" fmla="*/ 684203 h 977497"/>
                <a:gd name="connsiteX5" fmla="*/ 230166 w 776984"/>
                <a:gd name="connsiteY5" fmla="*/ 684203 h 977497"/>
                <a:gd name="connsiteX6" fmla="*/ 231469 w 776984"/>
                <a:gd name="connsiteY6" fmla="*/ 692049 h 977497"/>
                <a:gd name="connsiteX7" fmla="*/ 278114 w 776984"/>
                <a:gd name="connsiteY7" fmla="*/ 760703 h 977497"/>
                <a:gd name="connsiteX8" fmla="*/ 387130 w 776984"/>
                <a:gd name="connsiteY8" fmla="*/ 788818 h 977497"/>
                <a:gd name="connsiteX9" fmla="*/ 463976 w 776984"/>
                <a:gd name="connsiteY9" fmla="*/ 774433 h 977497"/>
                <a:gd name="connsiteX10" fmla="*/ 514555 w 776984"/>
                <a:gd name="connsiteY10" fmla="*/ 735203 h 977497"/>
                <a:gd name="connsiteX11" fmla="*/ 532288 w 776984"/>
                <a:gd name="connsiteY11" fmla="*/ 677011 h 977497"/>
                <a:gd name="connsiteX12" fmla="*/ 532288 w 776984"/>
                <a:gd name="connsiteY12" fmla="*/ 675702 h 977497"/>
                <a:gd name="connsiteX13" fmla="*/ 489592 w 776984"/>
                <a:gd name="connsiteY13" fmla="*/ 588087 h 977497"/>
                <a:gd name="connsiteX14" fmla="*/ 368094 w 776984"/>
                <a:gd name="connsiteY14" fmla="*/ 558011 h 977497"/>
                <a:gd name="connsiteX15" fmla="*/ 265632 w 776984"/>
                <a:gd name="connsiteY15" fmla="*/ 558011 h 977497"/>
                <a:gd name="connsiteX16" fmla="*/ 265632 w 776984"/>
                <a:gd name="connsiteY16" fmla="*/ 395203 h 977497"/>
                <a:gd name="connsiteX17" fmla="*/ 366778 w 776984"/>
                <a:gd name="connsiteY17" fmla="*/ 395203 h 977497"/>
                <a:gd name="connsiteX18" fmla="*/ 446243 w 776984"/>
                <a:gd name="connsiteY18" fmla="*/ 381473 h 977497"/>
                <a:gd name="connsiteX19" fmla="*/ 497474 w 776984"/>
                <a:gd name="connsiteY19" fmla="*/ 342896 h 977497"/>
                <a:gd name="connsiteX20" fmla="*/ 515871 w 776984"/>
                <a:gd name="connsiteY20" fmla="*/ 285358 h 977497"/>
                <a:gd name="connsiteX21" fmla="*/ 515871 w 776984"/>
                <a:gd name="connsiteY21" fmla="*/ 284051 h 977497"/>
                <a:gd name="connsiteX22" fmla="*/ 500106 w 776984"/>
                <a:gd name="connsiteY22" fmla="*/ 227820 h 977497"/>
                <a:gd name="connsiteX23" fmla="*/ 455442 w 776984"/>
                <a:gd name="connsiteY23" fmla="*/ 191859 h 977497"/>
                <a:gd name="connsiteX24" fmla="*/ 385826 w 776984"/>
                <a:gd name="connsiteY24" fmla="*/ 179436 h 977497"/>
                <a:gd name="connsiteX25" fmla="*/ 312915 w 776984"/>
                <a:gd name="connsiteY25" fmla="*/ 192512 h 977497"/>
                <a:gd name="connsiteX26" fmla="*/ 263664 w 776984"/>
                <a:gd name="connsiteY26" fmla="*/ 228474 h 977497"/>
                <a:gd name="connsiteX27" fmla="*/ 241984 w 776984"/>
                <a:gd name="connsiteY27" fmla="*/ 282089 h 977497"/>
                <a:gd name="connsiteX28" fmla="*/ 241332 w 776984"/>
                <a:gd name="connsiteY28" fmla="*/ 287973 h 977497"/>
                <a:gd name="connsiteX29" fmla="*/ 22611 w 776984"/>
                <a:gd name="connsiteY29" fmla="*/ 287973 h 977497"/>
                <a:gd name="connsiteX30" fmla="*/ 23275 w 776984"/>
                <a:gd name="connsiteY30" fmla="*/ 278820 h 977497"/>
                <a:gd name="connsiteX31" fmla="*/ 75809 w 776984"/>
                <a:gd name="connsiteY31" fmla="*/ 132358 h 977497"/>
                <a:gd name="connsiteX32" fmla="*/ 200603 w 776984"/>
                <a:gd name="connsiteY32" fmla="*/ 34936 h 977497"/>
                <a:gd name="connsiteX33" fmla="*/ 385826 w 776984"/>
                <a:gd name="connsiteY33" fmla="*/ 282 h 977497"/>
                <a:gd name="connsiteX34" fmla="*/ 573004 w 776984"/>
                <a:gd name="connsiteY34" fmla="*/ 31667 h 977497"/>
                <a:gd name="connsiteX35" fmla="*/ 696483 w 776984"/>
                <a:gd name="connsiteY35" fmla="*/ 118628 h 977497"/>
                <a:gd name="connsiteX36" fmla="*/ 739831 w 776984"/>
                <a:gd name="connsiteY36" fmla="*/ 250704 h 977497"/>
                <a:gd name="connsiteX37" fmla="*/ 739831 w 776984"/>
                <a:gd name="connsiteY37" fmla="*/ 252013 h 977497"/>
                <a:gd name="connsiteX38" fmla="*/ 712900 w 776984"/>
                <a:gd name="connsiteY38" fmla="*/ 355973 h 977497"/>
                <a:gd name="connsiteX39" fmla="*/ 641968 w 776984"/>
                <a:gd name="connsiteY39" fmla="*/ 427896 h 977497"/>
                <a:gd name="connsiteX40" fmla="*/ 544106 w 776984"/>
                <a:gd name="connsiteY40" fmla="*/ 467127 h 977497"/>
                <a:gd name="connsiteX41" fmla="*/ 544106 w 776984"/>
                <a:gd name="connsiteY41" fmla="*/ 471704 h 977497"/>
                <a:gd name="connsiteX42" fmla="*/ 713563 w 776984"/>
                <a:gd name="connsiteY42" fmla="*/ 539050 h 977497"/>
                <a:gd name="connsiteX43" fmla="*/ 777264 w 776984"/>
                <a:gd name="connsiteY43" fmla="*/ 689434 h 977497"/>
                <a:gd name="connsiteX44" fmla="*/ 777264 w 776984"/>
                <a:gd name="connsiteY44" fmla="*/ 690742 h 977497"/>
                <a:gd name="connsiteX45" fmla="*/ 729329 w 776984"/>
                <a:gd name="connsiteY45" fmla="*/ 842433 h 977497"/>
                <a:gd name="connsiteX46" fmla="*/ 594021 w 776984"/>
                <a:gd name="connsiteY46" fmla="*/ 942471 h 977497"/>
                <a:gd name="connsiteX47" fmla="*/ 387130 w 776984"/>
                <a:gd name="connsiteY47" fmla="*/ 97777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984" h="977497">
                  <a:moveTo>
                    <a:pt x="387130" y="977779"/>
                  </a:moveTo>
                  <a:cubicBezTo>
                    <a:pt x="312263" y="977779"/>
                    <a:pt x="246796" y="965792"/>
                    <a:pt x="190753" y="941817"/>
                  </a:cubicBezTo>
                  <a:cubicBezTo>
                    <a:pt x="134710" y="917844"/>
                    <a:pt x="90259" y="884497"/>
                    <a:pt x="57425" y="841779"/>
                  </a:cubicBezTo>
                  <a:cubicBezTo>
                    <a:pt x="24591" y="799061"/>
                    <a:pt x="5755" y="749369"/>
                    <a:pt x="943" y="692703"/>
                  </a:cubicBezTo>
                  <a:lnTo>
                    <a:pt x="279" y="684203"/>
                  </a:lnTo>
                  <a:lnTo>
                    <a:pt x="230166" y="684203"/>
                  </a:lnTo>
                  <a:lnTo>
                    <a:pt x="231469" y="692049"/>
                  </a:lnTo>
                  <a:cubicBezTo>
                    <a:pt x="235417" y="718638"/>
                    <a:pt x="250957" y="741523"/>
                    <a:pt x="278114" y="760703"/>
                  </a:cubicBezTo>
                  <a:cubicBezTo>
                    <a:pt x="305697" y="779446"/>
                    <a:pt x="342039" y="788818"/>
                    <a:pt x="387130" y="788818"/>
                  </a:cubicBezTo>
                  <a:cubicBezTo>
                    <a:pt x="416906" y="788818"/>
                    <a:pt x="442521" y="784023"/>
                    <a:pt x="463976" y="774433"/>
                  </a:cubicBezTo>
                  <a:cubicBezTo>
                    <a:pt x="485870" y="764844"/>
                    <a:pt x="502725" y="751767"/>
                    <a:pt x="514555" y="735203"/>
                  </a:cubicBezTo>
                  <a:cubicBezTo>
                    <a:pt x="526373" y="718204"/>
                    <a:pt x="532288" y="698805"/>
                    <a:pt x="532288" y="677011"/>
                  </a:cubicBezTo>
                  <a:lnTo>
                    <a:pt x="532288" y="675702"/>
                  </a:lnTo>
                  <a:cubicBezTo>
                    <a:pt x="532288" y="637344"/>
                    <a:pt x="518052" y="608139"/>
                    <a:pt x="489592" y="588087"/>
                  </a:cubicBezTo>
                  <a:cubicBezTo>
                    <a:pt x="461131" y="568036"/>
                    <a:pt x="420628" y="558011"/>
                    <a:pt x="368094" y="558011"/>
                  </a:cubicBezTo>
                  <a:lnTo>
                    <a:pt x="265632" y="558011"/>
                  </a:lnTo>
                  <a:lnTo>
                    <a:pt x="265632" y="395203"/>
                  </a:lnTo>
                  <a:lnTo>
                    <a:pt x="366778" y="395203"/>
                  </a:lnTo>
                  <a:cubicBezTo>
                    <a:pt x="397857" y="395203"/>
                    <a:pt x="424350" y="390627"/>
                    <a:pt x="446243" y="381473"/>
                  </a:cubicBezTo>
                  <a:cubicBezTo>
                    <a:pt x="468575" y="372320"/>
                    <a:pt x="485657" y="359461"/>
                    <a:pt x="497474" y="342896"/>
                  </a:cubicBezTo>
                  <a:cubicBezTo>
                    <a:pt x="509730" y="326332"/>
                    <a:pt x="515871" y="307152"/>
                    <a:pt x="515871" y="285358"/>
                  </a:cubicBezTo>
                  <a:lnTo>
                    <a:pt x="515871" y="284051"/>
                  </a:lnTo>
                  <a:cubicBezTo>
                    <a:pt x="515871" y="262255"/>
                    <a:pt x="510608" y="243512"/>
                    <a:pt x="500106" y="227820"/>
                  </a:cubicBezTo>
                  <a:cubicBezTo>
                    <a:pt x="490030" y="212128"/>
                    <a:pt x="475142" y="200140"/>
                    <a:pt x="455442" y="191859"/>
                  </a:cubicBezTo>
                  <a:cubicBezTo>
                    <a:pt x="436180" y="183577"/>
                    <a:pt x="412971" y="179436"/>
                    <a:pt x="385826" y="179436"/>
                  </a:cubicBezTo>
                  <a:cubicBezTo>
                    <a:pt x="358231" y="179436"/>
                    <a:pt x="333931" y="183795"/>
                    <a:pt x="312915" y="192512"/>
                  </a:cubicBezTo>
                  <a:cubicBezTo>
                    <a:pt x="292337" y="200794"/>
                    <a:pt x="275920" y="212781"/>
                    <a:pt x="263664" y="228474"/>
                  </a:cubicBezTo>
                  <a:cubicBezTo>
                    <a:pt x="251834" y="243730"/>
                    <a:pt x="244616" y="261602"/>
                    <a:pt x="241984" y="282089"/>
                  </a:cubicBezTo>
                  <a:lnTo>
                    <a:pt x="241332" y="287973"/>
                  </a:lnTo>
                  <a:lnTo>
                    <a:pt x="22611" y="287973"/>
                  </a:lnTo>
                  <a:lnTo>
                    <a:pt x="23275" y="278820"/>
                  </a:lnTo>
                  <a:cubicBezTo>
                    <a:pt x="27649" y="222589"/>
                    <a:pt x="45169" y="173769"/>
                    <a:pt x="75809" y="132358"/>
                  </a:cubicBezTo>
                  <a:cubicBezTo>
                    <a:pt x="106463" y="90513"/>
                    <a:pt x="148069" y="58038"/>
                    <a:pt x="200603" y="34936"/>
                  </a:cubicBezTo>
                  <a:cubicBezTo>
                    <a:pt x="253589" y="11833"/>
                    <a:pt x="315321" y="282"/>
                    <a:pt x="385826" y="282"/>
                  </a:cubicBezTo>
                  <a:cubicBezTo>
                    <a:pt x="457635" y="282"/>
                    <a:pt x="520032" y="10744"/>
                    <a:pt x="573004" y="31667"/>
                  </a:cubicBezTo>
                  <a:cubicBezTo>
                    <a:pt x="626428" y="52153"/>
                    <a:pt x="667584" y="81141"/>
                    <a:pt x="696483" y="118628"/>
                  </a:cubicBezTo>
                  <a:cubicBezTo>
                    <a:pt x="725381" y="156115"/>
                    <a:pt x="739831" y="200140"/>
                    <a:pt x="739831" y="250704"/>
                  </a:cubicBezTo>
                  <a:lnTo>
                    <a:pt x="739831" y="252013"/>
                  </a:lnTo>
                  <a:cubicBezTo>
                    <a:pt x="739831" y="291679"/>
                    <a:pt x="730858" y="326332"/>
                    <a:pt x="712900" y="355973"/>
                  </a:cubicBezTo>
                  <a:cubicBezTo>
                    <a:pt x="695392" y="385178"/>
                    <a:pt x="671744" y="409153"/>
                    <a:pt x="641968" y="427896"/>
                  </a:cubicBezTo>
                  <a:cubicBezTo>
                    <a:pt x="612192" y="446640"/>
                    <a:pt x="579571" y="459717"/>
                    <a:pt x="544106" y="467127"/>
                  </a:cubicBezTo>
                  <a:lnTo>
                    <a:pt x="544106" y="471704"/>
                  </a:lnTo>
                  <a:cubicBezTo>
                    <a:pt x="615037" y="478678"/>
                    <a:pt x="671531" y="501126"/>
                    <a:pt x="713563" y="539050"/>
                  </a:cubicBezTo>
                  <a:cubicBezTo>
                    <a:pt x="756035" y="576973"/>
                    <a:pt x="777264" y="627101"/>
                    <a:pt x="777264" y="689434"/>
                  </a:cubicBezTo>
                  <a:lnTo>
                    <a:pt x="777264" y="690742"/>
                  </a:lnTo>
                  <a:cubicBezTo>
                    <a:pt x="777264" y="748715"/>
                    <a:pt x="761286" y="799279"/>
                    <a:pt x="729329" y="842433"/>
                  </a:cubicBezTo>
                  <a:cubicBezTo>
                    <a:pt x="697360" y="885151"/>
                    <a:pt x="652257" y="918498"/>
                    <a:pt x="594021" y="942471"/>
                  </a:cubicBezTo>
                  <a:cubicBezTo>
                    <a:pt x="535785" y="966010"/>
                    <a:pt x="466821" y="977779"/>
                    <a:pt x="387130" y="977779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50" name="Graphic 6">
            <a:extLst>
              <a:ext uri="{FF2B5EF4-FFF2-40B4-BE49-F238E27FC236}">
                <a16:creationId xmlns:a16="http://schemas.microsoft.com/office/drawing/2014/main" id="{2DF21B81-F73A-C400-3D9C-429979E0B966}"/>
              </a:ext>
            </a:extLst>
          </p:cNvPr>
          <p:cNvGrpSpPr/>
          <p:nvPr/>
        </p:nvGrpSpPr>
        <p:grpSpPr>
          <a:xfrm>
            <a:off x="11446993" y="-2386868"/>
            <a:ext cx="6210382" cy="1361282"/>
            <a:chOff x="4336270" y="2384590"/>
            <a:chExt cx="6346199" cy="139105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1" name="Free-form: Shape 50">
              <a:extLst>
                <a:ext uri="{FF2B5EF4-FFF2-40B4-BE49-F238E27FC236}">
                  <a16:creationId xmlns:a16="http://schemas.microsoft.com/office/drawing/2014/main" id="{CB9E8978-071E-8217-D92A-2F17667C4756}"/>
                </a:ext>
              </a:extLst>
            </p:cNvPr>
            <p:cNvSpPr/>
            <p:nvPr/>
          </p:nvSpPr>
          <p:spPr>
            <a:xfrm>
              <a:off x="4336270" y="2384590"/>
              <a:ext cx="5877677" cy="1391053"/>
            </a:xfrm>
            <a:custGeom>
              <a:avLst/>
              <a:gdLst>
                <a:gd name="connsiteX0" fmla="*/ 5671665 w 5877677"/>
                <a:gd name="connsiteY0" fmla="*/ 198 h 1391053"/>
                <a:gd name="connsiteX1" fmla="*/ 2156761 w 5877677"/>
                <a:gd name="connsiteY1" fmla="*/ 198 h 1391053"/>
                <a:gd name="connsiteX2" fmla="*/ 778244 w 5877677"/>
                <a:gd name="connsiteY2" fmla="*/ 1240868 h 1391053"/>
                <a:gd name="connsiteX3" fmla="*/ 277 w 5877677"/>
                <a:gd name="connsiteY3" fmla="*/ 1240868 h 1391053"/>
                <a:gd name="connsiteX4" fmla="*/ 22933 w 5877677"/>
                <a:gd name="connsiteY4" fmla="*/ 1391252 h 1391053"/>
                <a:gd name="connsiteX5" fmla="*/ 830481 w 5877677"/>
                <a:gd name="connsiteY5" fmla="*/ 1391252 h 1391053"/>
                <a:gd name="connsiteX6" fmla="*/ 2118300 w 5877677"/>
                <a:gd name="connsiteY6" fmla="*/ 977695 h 1391053"/>
                <a:gd name="connsiteX7" fmla="*/ 5508849 w 5877677"/>
                <a:gd name="connsiteY7" fmla="*/ 977695 h 1391053"/>
                <a:gd name="connsiteX8" fmla="*/ 5508849 w 5877677"/>
                <a:gd name="connsiteY8" fmla="*/ 776417 h 1391053"/>
                <a:gd name="connsiteX9" fmla="*/ 5877955 w 5877677"/>
                <a:gd name="connsiteY9" fmla="*/ 464780 h 1391053"/>
                <a:gd name="connsiteX10" fmla="*/ 5877955 w 5877677"/>
                <a:gd name="connsiteY10" fmla="*/ 399448 h 1391053"/>
                <a:gd name="connsiteX11" fmla="*/ 5494299 w 5877677"/>
                <a:gd name="connsiteY11" fmla="*/ 399448 h 1391053"/>
                <a:gd name="connsiteX12" fmla="*/ 5494299 w 5877677"/>
                <a:gd name="connsiteY12" fmla="*/ 318267 h 1391053"/>
                <a:gd name="connsiteX13" fmla="*/ 5556609 w 5877677"/>
                <a:gd name="connsiteY13" fmla="*/ 110121 h 1391053"/>
                <a:gd name="connsiteX14" fmla="*/ 5671665 w 5877677"/>
                <a:gd name="connsiteY14" fmla="*/ 198 h 13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77677" h="1391053">
                  <a:moveTo>
                    <a:pt x="5671665" y="198"/>
                  </a:moveTo>
                  <a:lnTo>
                    <a:pt x="2156761" y="198"/>
                  </a:lnTo>
                  <a:lnTo>
                    <a:pt x="778244" y="1240868"/>
                  </a:lnTo>
                  <a:lnTo>
                    <a:pt x="277" y="1240868"/>
                  </a:lnTo>
                  <a:cubicBezTo>
                    <a:pt x="10283" y="1290168"/>
                    <a:pt x="17878" y="1340334"/>
                    <a:pt x="22933" y="1391252"/>
                  </a:cubicBezTo>
                  <a:lnTo>
                    <a:pt x="830481" y="1391252"/>
                  </a:lnTo>
                  <a:lnTo>
                    <a:pt x="2118300" y="977695"/>
                  </a:lnTo>
                  <a:lnTo>
                    <a:pt x="5508849" y="977695"/>
                  </a:lnTo>
                  <a:lnTo>
                    <a:pt x="5508849" y="776417"/>
                  </a:lnTo>
                  <a:lnTo>
                    <a:pt x="5877955" y="464780"/>
                  </a:lnTo>
                  <a:lnTo>
                    <a:pt x="5877955" y="399448"/>
                  </a:lnTo>
                  <a:lnTo>
                    <a:pt x="5494299" y="399448"/>
                  </a:lnTo>
                  <a:lnTo>
                    <a:pt x="5494299" y="318267"/>
                  </a:lnTo>
                  <a:cubicBezTo>
                    <a:pt x="5494299" y="241799"/>
                    <a:pt x="5514601" y="171517"/>
                    <a:pt x="5556609" y="110121"/>
                  </a:cubicBezTo>
                  <a:cubicBezTo>
                    <a:pt x="5587037" y="65641"/>
                    <a:pt x="5625735" y="29072"/>
                    <a:pt x="5671665" y="198"/>
                  </a:cubicBez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52" name="Free-form: Shape 51">
              <a:extLst>
                <a:ext uri="{FF2B5EF4-FFF2-40B4-BE49-F238E27FC236}">
                  <a16:creationId xmlns:a16="http://schemas.microsoft.com/office/drawing/2014/main" id="{6DA0D5D8-B189-A9BB-4A24-635D7679F2E6}"/>
                </a:ext>
              </a:extLst>
            </p:cNvPr>
            <p:cNvSpPr/>
            <p:nvPr/>
          </p:nvSpPr>
          <p:spPr>
            <a:xfrm>
              <a:off x="9905485" y="2384590"/>
              <a:ext cx="776984" cy="977497"/>
            </a:xfrm>
            <a:custGeom>
              <a:avLst/>
              <a:gdLst>
                <a:gd name="connsiteX0" fmla="*/ 14826 w 776984"/>
                <a:gd name="connsiteY0" fmla="*/ 977695 h 977497"/>
                <a:gd name="connsiteX1" fmla="*/ 14826 w 776984"/>
                <a:gd name="connsiteY1" fmla="*/ 811341 h 977497"/>
                <a:gd name="connsiteX2" fmla="*/ 368693 w 776984"/>
                <a:gd name="connsiteY2" fmla="*/ 512569 h 977497"/>
                <a:gd name="connsiteX3" fmla="*/ 463560 w 776984"/>
                <a:gd name="connsiteY3" fmla="*/ 424068 h 977497"/>
                <a:gd name="connsiteX4" fmla="*/ 506495 w 776984"/>
                <a:gd name="connsiteY4" fmla="*/ 360189 h 977497"/>
                <a:gd name="connsiteX5" fmla="*/ 518275 w 776984"/>
                <a:gd name="connsiteY5" fmla="*/ 302963 h 977497"/>
                <a:gd name="connsiteX6" fmla="*/ 518275 w 776984"/>
                <a:gd name="connsiteY6" fmla="*/ 301632 h 977497"/>
                <a:gd name="connsiteX7" fmla="*/ 500956 w 776984"/>
                <a:gd name="connsiteY7" fmla="*/ 241078 h 977497"/>
                <a:gd name="connsiteX8" fmla="*/ 454562 w 776984"/>
                <a:gd name="connsiteY8" fmla="*/ 199823 h 977497"/>
                <a:gd name="connsiteX9" fmla="*/ 385310 w 776984"/>
                <a:gd name="connsiteY9" fmla="*/ 184519 h 977497"/>
                <a:gd name="connsiteX10" fmla="*/ 306371 w 776984"/>
                <a:gd name="connsiteY10" fmla="*/ 201819 h 977497"/>
                <a:gd name="connsiteX11" fmla="*/ 254426 w 776984"/>
                <a:gd name="connsiteY11" fmla="*/ 248398 h 977497"/>
                <a:gd name="connsiteX12" fmla="*/ 233661 w 776984"/>
                <a:gd name="connsiteY12" fmla="*/ 316936 h 977497"/>
                <a:gd name="connsiteX13" fmla="*/ 232959 w 776984"/>
                <a:gd name="connsiteY13" fmla="*/ 324256 h 977497"/>
                <a:gd name="connsiteX14" fmla="*/ 277 w 776984"/>
                <a:gd name="connsiteY14" fmla="*/ 324256 h 977497"/>
                <a:gd name="connsiteX15" fmla="*/ 277 w 776984"/>
                <a:gd name="connsiteY15" fmla="*/ 318267 h 977497"/>
                <a:gd name="connsiteX16" fmla="*/ 49452 w 776984"/>
                <a:gd name="connsiteY16" fmla="*/ 152579 h 977497"/>
                <a:gd name="connsiteX17" fmla="*/ 185174 w 776984"/>
                <a:gd name="connsiteY17" fmla="*/ 40788 h 977497"/>
                <a:gd name="connsiteX18" fmla="*/ 384621 w 776984"/>
                <a:gd name="connsiteY18" fmla="*/ 198 h 977497"/>
                <a:gd name="connsiteX19" fmla="*/ 584056 w 776984"/>
                <a:gd name="connsiteY19" fmla="*/ 36796 h 977497"/>
                <a:gd name="connsiteX20" fmla="*/ 716331 w 776984"/>
                <a:gd name="connsiteY20" fmla="*/ 137273 h 977497"/>
                <a:gd name="connsiteX21" fmla="*/ 764103 w 776984"/>
                <a:gd name="connsiteY21" fmla="*/ 286993 h 977497"/>
                <a:gd name="connsiteX22" fmla="*/ 764103 w 776984"/>
                <a:gd name="connsiteY22" fmla="*/ 288323 h 977497"/>
                <a:gd name="connsiteX23" fmla="*/ 741946 w 776984"/>
                <a:gd name="connsiteY23" fmla="*/ 399448 h 977497"/>
                <a:gd name="connsiteX24" fmla="*/ 669925 w 776984"/>
                <a:gd name="connsiteY24" fmla="*/ 501257 h 977497"/>
                <a:gd name="connsiteX25" fmla="*/ 536973 w 776984"/>
                <a:gd name="connsiteY25" fmla="*/ 622362 h 977497"/>
                <a:gd name="connsiteX26" fmla="*/ 333315 w 776984"/>
                <a:gd name="connsiteY26" fmla="*/ 789382 h 977497"/>
                <a:gd name="connsiteX27" fmla="*/ 777262 w 776984"/>
                <a:gd name="connsiteY27" fmla="*/ 789382 h 977497"/>
                <a:gd name="connsiteX28" fmla="*/ 777262 w 776984"/>
                <a:gd name="connsiteY28" fmla="*/ 977695 h 977497"/>
                <a:gd name="connsiteX29" fmla="*/ 14826 w 776984"/>
                <a:gd name="connsiteY29" fmla="*/ 977695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984" h="977497">
                  <a:moveTo>
                    <a:pt x="14826" y="977695"/>
                  </a:moveTo>
                  <a:lnTo>
                    <a:pt x="14826" y="811341"/>
                  </a:lnTo>
                  <a:lnTo>
                    <a:pt x="368693" y="512569"/>
                  </a:lnTo>
                  <a:cubicBezTo>
                    <a:pt x="410700" y="477080"/>
                    <a:pt x="442331" y="447580"/>
                    <a:pt x="463560" y="424068"/>
                  </a:cubicBezTo>
                  <a:cubicBezTo>
                    <a:pt x="484802" y="400113"/>
                    <a:pt x="499114" y="378820"/>
                    <a:pt x="506495" y="360189"/>
                  </a:cubicBezTo>
                  <a:cubicBezTo>
                    <a:pt x="514353" y="341556"/>
                    <a:pt x="518275" y="322481"/>
                    <a:pt x="518275" y="302963"/>
                  </a:cubicBezTo>
                  <a:lnTo>
                    <a:pt x="518275" y="301632"/>
                  </a:lnTo>
                  <a:cubicBezTo>
                    <a:pt x="518275" y="278564"/>
                    <a:pt x="512498" y="258380"/>
                    <a:pt x="500956" y="241078"/>
                  </a:cubicBezTo>
                  <a:cubicBezTo>
                    <a:pt x="489878" y="223334"/>
                    <a:pt x="474413" y="209583"/>
                    <a:pt x="454562" y="199823"/>
                  </a:cubicBezTo>
                  <a:cubicBezTo>
                    <a:pt x="434712" y="189619"/>
                    <a:pt x="411628" y="184519"/>
                    <a:pt x="385310" y="184519"/>
                  </a:cubicBezTo>
                  <a:cubicBezTo>
                    <a:pt x="355309" y="184519"/>
                    <a:pt x="328991" y="190285"/>
                    <a:pt x="306371" y="201819"/>
                  </a:cubicBezTo>
                  <a:cubicBezTo>
                    <a:pt x="284202" y="212909"/>
                    <a:pt x="266896" y="228436"/>
                    <a:pt x="254426" y="248398"/>
                  </a:cubicBezTo>
                  <a:cubicBezTo>
                    <a:pt x="241969" y="268361"/>
                    <a:pt x="235039" y="291206"/>
                    <a:pt x="233661" y="316936"/>
                  </a:cubicBezTo>
                  <a:lnTo>
                    <a:pt x="232959" y="324256"/>
                  </a:lnTo>
                  <a:lnTo>
                    <a:pt x="277" y="324256"/>
                  </a:lnTo>
                  <a:lnTo>
                    <a:pt x="277" y="318267"/>
                  </a:lnTo>
                  <a:cubicBezTo>
                    <a:pt x="277" y="255718"/>
                    <a:pt x="16669" y="200488"/>
                    <a:pt x="49452" y="152579"/>
                  </a:cubicBezTo>
                  <a:cubicBezTo>
                    <a:pt x="82223" y="104669"/>
                    <a:pt x="127477" y="67405"/>
                    <a:pt x="185174" y="40788"/>
                  </a:cubicBezTo>
                  <a:cubicBezTo>
                    <a:pt x="243348" y="13729"/>
                    <a:pt x="309830" y="198"/>
                    <a:pt x="384621" y="198"/>
                  </a:cubicBezTo>
                  <a:cubicBezTo>
                    <a:pt x="460791" y="198"/>
                    <a:pt x="527273" y="12398"/>
                    <a:pt x="584056" y="36796"/>
                  </a:cubicBezTo>
                  <a:cubicBezTo>
                    <a:pt x="640851" y="60751"/>
                    <a:pt x="684939" y="94243"/>
                    <a:pt x="716331" y="137273"/>
                  </a:cubicBezTo>
                  <a:cubicBezTo>
                    <a:pt x="748187" y="179861"/>
                    <a:pt x="764103" y="229767"/>
                    <a:pt x="764103" y="286993"/>
                  </a:cubicBezTo>
                  <a:lnTo>
                    <a:pt x="764103" y="288323"/>
                  </a:lnTo>
                  <a:cubicBezTo>
                    <a:pt x="764103" y="329136"/>
                    <a:pt x="756722" y="366177"/>
                    <a:pt x="741946" y="399448"/>
                  </a:cubicBezTo>
                  <a:cubicBezTo>
                    <a:pt x="727171" y="432276"/>
                    <a:pt x="703172" y="466211"/>
                    <a:pt x="669925" y="501257"/>
                  </a:cubicBezTo>
                  <a:cubicBezTo>
                    <a:pt x="636690" y="535859"/>
                    <a:pt x="592364" y="576227"/>
                    <a:pt x="536973" y="622362"/>
                  </a:cubicBezTo>
                  <a:lnTo>
                    <a:pt x="333315" y="789382"/>
                  </a:lnTo>
                  <a:lnTo>
                    <a:pt x="777262" y="789382"/>
                  </a:lnTo>
                  <a:lnTo>
                    <a:pt x="777262" y="977695"/>
                  </a:lnTo>
                  <a:lnTo>
                    <a:pt x="14826" y="977695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53" name="Graphic 6">
            <a:extLst>
              <a:ext uri="{FF2B5EF4-FFF2-40B4-BE49-F238E27FC236}">
                <a16:creationId xmlns:a16="http://schemas.microsoft.com/office/drawing/2014/main" id="{5A29DBDF-8DE9-BFF3-3966-906017358458}"/>
              </a:ext>
            </a:extLst>
          </p:cNvPr>
          <p:cNvGrpSpPr/>
          <p:nvPr/>
        </p:nvGrpSpPr>
        <p:grpSpPr>
          <a:xfrm>
            <a:off x="11383774" y="-3417029"/>
            <a:ext cx="6126435" cy="2170694"/>
            <a:chOff x="4271668" y="1331900"/>
            <a:chExt cx="6260417" cy="2218166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4" name="Free-form: Shape 53">
              <a:extLst>
                <a:ext uri="{FF2B5EF4-FFF2-40B4-BE49-F238E27FC236}">
                  <a16:creationId xmlns:a16="http://schemas.microsoft.com/office/drawing/2014/main" id="{EDA1D54F-FEEF-ADCB-DEBC-5BD384D47B02}"/>
                </a:ext>
              </a:extLst>
            </p:cNvPr>
            <p:cNvSpPr/>
            <p:nvPr/>
          </p:nvSpPr>
          <p:spPr>
            <a:xfrm>
              <a:off x="4271668" y="1331900"/>
              <a:ext cx="5941854" cy="2218166"/>
            </a:xfrm>
            <a:custGeom>
              <a:avLst/>
              <a:gdLst>
                <a:gd name="connsiteX0" fmla="*/ 5884516 w 5941854"/>
                <a:gd name="connsiteY0" fmla="*/ 114 h 2218166"/>
                <a:gd name="connsiteX1" fmla="*/ 2226471 w 5941854"/>
                <a:gd name="connsiteY1" fmla="*/ 114 h 2218166"/>
                <a:gd name="connsiteX2" fmla="*/ 775405 w 5941854"/>
                <a:gd name="connsiteY2" fmla="*/ 2067896 h 2218166"/>
                <a:gd name="connsiteX3" fmla="*/ 271 w 5941854"/>
                <a:gd name="connsiteY3" fmla="*/ 2067896 h 2218166"/>
                <a:gd name="connsiteX4" fmla="*/ 47577 w 5941854"/>
                <a:gd name="connsiteY4" fmla="*/ 2218281 h 2218166"/>
                <a:gd name="connsiteX5" fmla="*/ 813985 w 5941854"/>
                <a:gd name="connsiteY5" fmla="*/ 2218281 h 2218166"/>
                <a:gd name="connsiteX6" fmla="*/ 2192509 w 5941854"/>
                <a:gd name="connsiteY6" fmla="*/ 977611 h 2218166"/>
                <a:gd name="connsiteX7" fmla="*/ 5942126 w 5941854"/>
                <a:gd name="connsiteY7" fmla="*/ 977611 h 2218166"/>
                <a:gd name="connsiteX8" fmla="*/ 5942126 w 5941854"/>
                <a:gd name="connsiteY8" fmla="*/ 357362 h 2218166"/>
                <a:gd name="connsiteX9" fmla="*/ 5696749 w 5941854"/>
                <a:gd name="connsiteY9" fmla="*/ 524244 h 2218166"/>
                <a:gd name="connsiteX10" fmla="*/ 5696749 w 5941854"/>
                <a:gd name="connsiteY10" fmla="*/ 130060 h 2218166"/>
                <a:gd name="connsiteX11" fmla="*/ 5884516 w 5941854"/>
                <a:gd name="connsiteY11" fmla="*/ 114 h 221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41854" h="2218166">
                  <a:moveTo>
                    <a:pt x="5884516" y="114"/>
                  </a:moveTo>
                  <a:lnTo>
                    <a:pt x="2226471" y="114"/>
                  </a:lnTo>
                  <a:lnTo>
                    <a:pt x="775405" y="2067896"/>
                  </a:lnTo>
                  <a:lnTo>
                    <a:pt x="271" y="2067896"/>
                  </a:lnTo>
                  <a:cubicBezTo>
                    <a:pt x="18571" y="2116872"/>
                    <a:pt x="34390" y="2167050"/>
                    <a:pt x="47577" y="2218281"/>
                  </a:cubicBezTo>
                  <a:lnTo>
                    <a:pt x="813985" y="2218281"/>
                  </a:lnTo>
                  <a:lnTo>
                    <a:pt x="2192509" y="977611"/>
                  </a:lnTo>
                  <a:lnTo>
                    <a:pt x="5942126" y="977611"/>
                  </a:lnTo>
                  <a:lnTo>
                    <a:pt x="5942126" y="357362"/>
                  </a:lnTo>
                  <a:lnTo>
                    <a:pt x="5696749" y="524244"/>
                  </a:lnTo>
                  <a:lnTo>
                    <a:pt x="5696749" y="130060"/>
                  </a:lnTo>
                  <a:lnTo>
                    <a:pt x="5884516" y="114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 dirty="0">
                <a:latin typeface="Daytona" panose="020B0604030500040204" pitchFamily="34" charset="0"/>
              </a:endParaRPr>
            </a:p>
          </p:txBody>
        </p:sp>
        <p:sp>
          <p:nvSpPr>
            <p:cNvPr id="55" name="Free-form: Shape 54">
              <a:extLst>
                <a:ext uri="{FF2B5EF4-FFF2-40B4-BE49-F238E27FC236}">
                  <a16:creationId xmlns:a16="http://schemas.microsoft.com/office/drawing/2014/main" id="{79B225B2-9E50-4C11-70AA-949479AFD904}"/>
                </a:ext>
              </a:extLst>
            </p:cNvPr>
            <p:cNvSpPr/>
            <p:nvPr/>
          </p:nvSpPr>
          <p:spPr>
            <a:xfrm>
              <a:off x="10043337" y="1331900"/>
              <a:ext cx="488748" cy="977497"/>
            </a:xfrm>
            <a:custGeom>
              <a:avLst/>
              <a:gdLst>
                <a:gd name="connsiteX0" fmla="*/ 245649 w 488748"/>
                <a:gd name="connsiteY0" fmla="*/ 977611 h 977497"/>
                <a:gd name="connsiteX1" fmla="*/ 245649 w 488748"/>
                <a:gd name="connsiteY1" fmla="*/ 218917 h 977497"/>
                <a:gd name="connsiteX2" fmla="*/ 240310 w 488748"/>
                <a:gd name="connsiteY2" fmla="*/ 218917 h 977497"/>
                <a:gd name="connsiteX3" fmla="*/ 271 w 488748"/>
                <a:gd name="connsiteY3" fmla="*/ 382171 h 977497"/>
                <a:gd name="connsiteX4" fmla="*/ 271 w 488748"/>
                <a:gd name="connsiteY4" fmla="*/ 169465 h 977497"/>
                <a:gd name="connsiteX5" fmla="*/ 244972 w 488748"/>
                <a:gd name="connsiteY5" fmla="*/ 114 h 977497"/>
                <a:gd name="connsiteX6" fmla="*/ 489020 w 488748"/>
                <a:gd name="connsiteY6" fmla="*/ 114 h 977497"/>
                <a:gd name="connsiteX7" fmla="*/ 489020 w 488748"/>
                <a:gd name="connsiteY7" fmla="*/ 977611 h 977497"/>
                <a:gd name="connsiteX8" fmla="*/ 245649 w 488748"/>
                <a:gd name="connsiteY8" fmla="*/ 977611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748" h="977497">
                  <a:moveTo>
                    <a:pt x="245649" y="977611"/>
                  </a:moveTo>
                  <a:lnTo>
                    <a:pt x="245649" y="218917"/>
                  </a:lnTo>
                  <a:lnTo>
                    <a:pt x="240310" y="218917"/>
                  </a:lnTo>
                  <a:lnTo>
                    <a:pt x="271" y="382171"/>
                  </a:lnTo>
                  <a:lnTo>
                    <a:pt x="271" y="169465"/>
                  </a:lnTo>
                  <a:lnTo>
                    <a:pt x="244972" y="114"/>
                  </a:lnTo>
                  <a:lnTo>
                    <a:pt x="489020" y="114"/>
                  </a:lnTo>
                  <a:lnTo>
                    <a:pt x="489020" y="977611"/>
                  </a:lnTo>
                  <a:lnTo>
                    <a:pt x="245649" y="977611"/>
                  </a:lnTo>
                  <a:close/>
                </a:path>
              </a:pathLst>
            </a:custGeom>
            <a:grpFill/>
            <a:ln w="12532" cap="rnd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sp>
        <p:nvSpPr>
          <p:cNvPr id="56" name="Free-form: Shape 55">
            <a:extLst>
              <a:ext uri="{FF2B5EF4-FFF2-40B4-BE49-F238E27FC236}">
                <a16:creationId xmlns:a16="http://schemas.microsoft.com/office/drawing/2014/main" id="{3C0F4707-40B8-BA8F-536D-A90DEFE3769A}"/>
              </a:ext>
            </a:extLst>
          </p:cNvPr>
          <p:cNvSpPr/>
          <p:nvPr/>
        </p:nvSpPr>
        <p:spPr>
          <a:xfrm>
            <a:off x="-4450647" y="5446621"/>
            <a:ext cx="3127284" cy="3237645"/>
          </a:xfrm>
          <a:custGeom>
            <a:avLst/>
            <a:gdLst>
              <a:gd name="connsiteX0" fmla="*/ 3195703 w 3195676"/>
              <a:gd name="connsiteY0" fmla="*/ 2255952 h 3308451"/>
              <a:gd name="connsiteX1" fmla="*/ 1654253 w 3195676"/>
              <a:gd name="connsiteY1" fmla="*/ 3308641 h 3308451"/>
              <a:gd name="connsiteX2" fmla="*/ 27 w 3195676"/>
              <a:gd name="connsiteY2" fmla="*/ 1654415 h 3308451"/>
              <a:gd name="connsiteX3" fmla="*/ 1654253 w 3195676"/>
              <a:gd name="connsiteY3" fmla="*/ 189 h 3308451"/>
              <a:gd name="connsiteX4" fmla="*/ 3195703 w 3195676"/>
              <a:gd name="connsiteY4" fmla="*/ 1052878 h 3308451"/>
              <a:gd name="connsiteX5" fmla="*/ 3032963 w 3195676"/>
              <a:gd name="connsiteY5" fmla="*/ 1052878 h 3308451"/>
              <a:gd name="connsiteX6" fmla="*/ 1654253 w 3195676"/>
              <a:gd name="connsiteY6" fmla="*/ 150573 h 3308451"/>
              <a:gd name="connsiteX7" fmla="*/ 150411 w 3195676"/>
              <a:gd name="connsiteY7" fmla="*/ 1654415 h 3308451"/>
              <a:gd name="connsiteX8" fmla="*/ 1654253 w 3195676"/>
              <a:gd name="connsiteY8" fmla="*/ 3158257 h 3308451"/>
              <a:gd name="connsiteX9" fmla="*/ 3032963 w 3195676"/>
              <a:gd name="connsiteY9" fmla="*/ 2255952 h 3308451"/>
              <a:gd name="connsiteX10" fmla="*/ 3195703 w 3195676"/>
              <a:gd name="connsiteY10" fmla="*/ 2255952 h 330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5676" h="3308451">
                <a:moveTo>
                  <a:pt x="3195703" y="2255952"/>
                </a:moveTo>
                <a:cubicBezTo>
                  <a:pt x="2955076" y="2872126"/>
                  <a:pt x="2355645" y="3308641"/>
                  <a:pt x="1654253" y="3308641"/>
                </a:cubicBezTo>
                <a:cubicBezTo>
                  <a:pt x="740649" y="3308641"/>
                  <a:pt x="27" y="2568024"/>
                  <a:pt x="27" y="1654415"/>
                </a:cubicBezTo>
                <a:cubicBezTo>
                  <a:pt x="27" y="740811"/>
                  <a:pt x="740649" y="189"/>
                  <a:pt x="1654253" y="189"/>
                </a:cubicBezTo>
                <a:cubicBezTo>
                  <a:pt x="2355645" y="189"/>
                  <a:pt x="2955076" y="436700"/>
                  <a:pt x="3195703" y="1052878"/>
                </a:cubicBezTo>
                <a:lnTo>
                  <a:pt x="3032963" y="1052878"/>
                </a:lnTo>
                <a:cubicBezTo>
                  <a:pt x="2800907" y="521750"/>
                  <a:pt x="2270928" y="150573"/>
                  <a:pt x="1654253" y="150573"/>
                </a:cubicBezTo>
                <a:cubicBezTo>
                  <a:pt x="823704" y="150573"/>
                  <a:pt x="150411" y="823866"/>
                  <a:pt x="150411" y="1654415"/>
                </a:cubicBezTo>
                <a:cubicBezTo>
                  <a:pt x="150411" y="2484962"/>
                  <a:pt x="823704" y="3158257"/>
                  <a:pt x="1654253" y="3158257"/>
                </a:cubicBezTo>
                <a:cubicBezTo>
                  <a:pt x="2270928" y="3158257"/>
                  <a:pt x="2800907" y="2787084"/>
                  <a:pt x="3032963" y="2255952"/>
                </a:cubicBezTo>
                <a:lnTo>
                  <a:pt x="3195703" y="2255952"/>
                </a:lnTo>
                <a:close/>
              </a:path>
            </a:pathLst>
          </a:custGeom>
          <a:gradFill>
            <a:gsLst>
              <a:gs pos="0">
                <a:srgbClr val="D9D9D9"/>
              </a:gs>
              <a:gs pos="50000">
                <a:srgbClr val="CACACA"/>
              </a:gs>
              <a:gs pos="100000">
                <a:srgbClr val="BCBCBC"/>
              </a:gs>
            </a:gsLst>
            <a:lin ang="5400000" scaled="1"/>
          </a:gradFill>
          <a:ln w="12532" cap="rnd">
            <a:noFill/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FA319008-1EE5-6FC8-7A98-19DC2021DC73}"/>
              </a:ext>
            </a:extLst>
          </p:cNvPr>
          <p:cNvSpPr txBox="1"/>
          <p:nvPr/>
        </p:nvSpPr>
        <p:spPr>
          <a:xfrm>
            <a:off x="14401496" y="-3110433"/>
            <a:ext cx="26500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 dirty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Increased Motivation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8453A7B-950A-ED57-2E9D-1AD784D56E98}"/>
              </a:ext>
            </a:extLst>
          </p:cNvPr>
          <p:cNvSpPr txBox="1"/>
          <p:nvPr/>
        </p:nvSpPr>
        <p:spPr>
          <a:xfrm>
            <a:off x="14401496" y="-2080273"/>
            <a:ext cx="29578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Authentic Collaboration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C1392872-D775-02E7-4573-ECF9F7718524}"/>
              </a:ext>
            </a:extLst>
          </p:cNvPr>
          <p:cNvSpPr txBox="1"/>
          <p:nvPr/>
        </p:nvSpPr>
        <p:spPr>
          <a:xfrm>
            <a:off x="-4294520" y="6538680"/>
            <a:ext cx="2933816" cy="1200329"/>
          </a:xfrm>
          <a:prstGeom prst="rect">
            <a:avLst/>
          </a:prstGeom>
          <a:solidFill>
            <a:srgbClr val="84E291">
              <a:alpha val="50196"/>
            </a:srgb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GB" sz="3600" b="1" spc="0" baseline="0" dirty="0">
                <a:ln/>
                <a:solidFill>
                  <a:sysClr val="windowText" lastClr="00000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The Spotify </a:t>
            </a:r>
          </a:p>
          <a:p>
            <a:pPr algn="ctr"/>
            <a:r>
              <a:rPr lang="en-GB" sz="3600" b="1" spc="0" baseline="0" dirty="0">
                <a:ln/>
                <a:solidFill>
                  <a:sysClr val="windowText" lastClr="000000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Model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FE198F0-6F20-C3EB-6575-7A60F857E304}"/>
              </a:ext>
            </a:extLst>
          </p:cNvPr>
          <p:cNvSpPr txBox="1"/>
          <p:nvPr/>
        </p:nvSpPr>
        <p:spPr>
          <a:xfrm>
            <a:off x="14401496" y="-1050113"/>
            <a:ext cx="24929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 dirty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Higher Engagement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816AE69-0260-FA1E-31B1-093C5EBB1716}"/>
              </a:ext>
            </a:extLst>
          </p:cNvPr>
          <p:cNvSpPr txBox="1"/>
          <p:nvPr/>
        </p:nvSpPr>
        <p:spPr>
          <a:xfrm>
            <a:off x="14401496" y="-19953"/>
            <a:ext cx="24609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 dirty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Stronger Reflection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ED34034-EE39-5AD4-655F-6B1D0D7F3C11}"/>
              </a:ext>
            </a:extLst>
          </p:cNvPr>
          <p:cNvSpPr txBox="1"/>
          <p:nvPr/>
        </p:nvSpPr>
        <p:spPr>
          <a:xfrm>
            <a:off x="14401496" y="1003217"/>
            <a:ext cx="22365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b="1" spc="0" baseline="0">
                <a:ln/>
                <a:solidFill>
                  <a:srgbClr val="484848"/>
                </a:solidFill>
                <a:latin typeface="Daytona" panose="020B0604030500040204" pitchFamily="34" charset="0"/>
                <a:ea typeface="Roboto"/>
                <a:cs typeface="Roboto"/>
                <a:sym typeface="Roboto"/>
                <a:rtl val="0"/>
              </a:rPr>
              <a:t>Targeted Support</a:t>
            </a:r>
          </a:p>
        </p:txBody>
      </p:sp>
      <p:grpSp>
        <p:nvGrpSpPr>
          <p:cNvPr id="63" name="Graphic 6">
            <a:extLst>
              <a:ext uri="{FF2B5EF4-FFF2-40B4-BE49-F238E27FC236}">
                <a16:creationId xmlns:a16="http://schemas.microsoft.com/office/drawing/2014/main" id="{A2023223-A3A8-2385-945B-474F5C67805E}"/>
              </a:ext>
            </a:extLst>
          </p:cNvPr>
          <p:cNvGrpSpPr/>
          <p:nvPr/>
        </p:nvGrpSpPr>
        <p:grpSpPr>
          <a:xfrm>
            <a:off x="11381468" y="-504373"/>
            <a:ext cx="6263644" cy="2164562"/>
            <a:chOff x="4269312" y="4308254"/>
            <a:chExt cx="6400626" cy="2211900"/>
          </a:xfrm>
          <a:noFill/>
        </p:grpSpPr>
        <p:sp>
          <p:nvSpPr>
            <p:cNvPr id="64" name="Free-form: Shape 63">
              <a:extLst>
                <a:ext uri="{FF2B5EF4-FFF2-40B4-BE49-F238E27FC236}">
                  <a16:creationId xmlns:a16="http://schemas.microsoft.com/office/drawing/2014/main" id="{21605EAC-63EE-43B0-6B16-007B01EF68ED}"/>
                </a:ext>
              </a:extLst>
            </p:cNvPr>
            <p:cNvSpPr/>
            <p:nvPr/>
          </p:nvSpPr>
          <p:spPr>
            <a:xfrm>
              <a:off x="4269312" y="4308254"/>
              <a:ext cx="5732744" cy="2211900"/>
            </a:xfrm>
            <a:custGeom>
              <a:avLst/>
              <a:gdLst>
                <a:gd name="connsiteX0" fmla="*/ 5618436 w 5732744"/>
                <a:gd name="connsiteY0" fmla="*/ 1233965 h 2211900"/>
                <a:gd name="connsiteX1" fmla="*/ 2170553 w 5732744"/>
                <a:gd name="connsiteY1" fmla="*/ 1228464 h 2211900"/>
                <a:gd name="connsiteX2" fmla="*/ 816245 w 5732744"/>
                <a:gd name="connsiteY2" fmla="*/ 352 h 2211900"/>
                <a:gd name="connsiteX3" fmla="*/ 48306 w 5732744"/>
                <a:gd name="connsiteY3" fmla="*/ 352 h 2211900"/>
                <a:gd name="connsiteX4" fmla="*/ 271 w 5732744"/>
                <a:gd name="connsiteY4" fmla="*/ 150736 h 2211900"/>
                <a:gd name="connsiteX5" fmla="*/ 777902 w 5732744"/>
                <a:gd name="connsiteY5" fmla="*/ 150736 h 2211900"/>
                <a:gd name="connsiteX6" fmla="*/ 2204791 w 5732744"/>
                <a:gd name="connsiteY6" fmla="*/ 2212252 h 2211900"/>
                <a:gd name="connsiteX7" fmla="*/ 5733016 w 5732744"/>
                <a:gd name="connsiteY7" fmla="*/ 2212252 h 2211900"/>
                <a:gd name="connsiteX8" fmla="*/ 5628913 w 5732744"/>
                <a:gd name="connsiteY8" fmla="*/ 2114678 h 2211900"/>
                <a:gd name="connsiteX9" fmla="*/ 5567531 w 5732744"/>
                <a:gd name="connsiteY9" fmla="*/ 1928252 h 2211900"/>
                <a:gd name="connsiteX10" fmla="*/ 5574900 w 5732744"/>
                <a:gd name="connsiteY10" fmla="*/ 1837620 h 2211900"/>
                <a:gd name="connsiteX11" fmla="*/ 5618436 w 5732744"/>
                <a:gd name="connsiteY11" fmla="*/ 1233965 h 22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32744" h="2211900">
                  <a:moveTo>
                    <a:pt x="5618436" y="1233965"/>
                  </a:moveTo>
                  <a:lnTo>
                    <a:pt x="2170553" y="1228464"/>
                  </a:lnTo>
                  <a:lnTo>
                    <a:pt x="816245" y="352"/>
                  </a:lnTo>
                  <a:lnTo>
                    <a:pt x="48306" y="352"/>
                  </a:lnTo>
                  <a:cubicBezTo>
                    <a:pt x="34880" y="51597"/>
                    <a:pt x="18816" y="101777"/>
                    <a:pt x="271" y="150736"/>
                  </a:cubicBezTo>
                  <a:lnTo>
                    <a:pt x="777902" y="150736"/>
                  </a:lnTo>
                  <a:lnTo>
                    <a:pt x="2204791" y="2212252"/>
                  </a:lnTo>
                  <a:lnTo>
                    <a:pt x="5733016" y="2212252"/>
                  </a:lnTo>
                  <a:cubicBezTo>
                    <a:pt x="5692062" y="2185847"/>
                    <a:pt x="5657035" y="2153440"/>
                    <a:pt x="5628913" y="2114678"/>
                  </a:cubicBezTo>
                  <a:cubicBezTo>
                    <a:pt x="5588861" y="2059499"/>
                    <a:pt x="5571980" y="1996714"/>
                    <a:pt x="5567531" y="1928252"/>
                  </a:cubicBezTo>
                  <a:lnTo>
                    <a:pt x="5574900" y="1837620"/>
                  </a:lnTo>
                  <a:lnTo>
                    <a:pt x="5618436" y="1233965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65" name="Free-form: Shape 64">
              <a:extLst>
                <a:ext uri="{FF2B5EF4-FFF2-40B4-BE49-F238E27FC236}">
                  <a16:creationId xmlns:a16="http://schemas.microsoft.com/office/drawing/2014/main" id="{F3F7C934-C183-0C56-ED49-160F45CCA68C}"/>
                </a:ext>
              </a:extLst>
            </p:cNvPr>
            <p:cNvSpPr/>
            <p:nvPr/>
          </p:nvSpPr>
          <p:spPr>
            <a:xfrm>
              <a:off x="9911751" y="5542657"/>
              <a:ext cx="758186" cy="977497"/>
            </a:xfrm>
            <a:custGeom>
              <a:avLst/>
              <a:gdLst>
                <a:gd name="connsiteX0" fmla="*/ 371231 w 758186"/>
                <a:gd name="connsiteY0" fmla="*/ 977849 h 977497"/>
                <a:gd name="connsiteX1" fmla="*/ 177286 w 758186"/>
                <a:gd name="connsiteY1" fmla="*/ 939914 h 977497"/>
                <a:gd name="connsiteX2" fmla="*/ 53595 w 758186"/>
                <a:gd name="connsiteY2" fmla="*/ 836112 h 977497"/>
                <a:gd name="connsiteX3" fmla="*/ 936 w 758186"/>
                <a:gd name="connsiteY3" fmla="*/ 689061 h 977497"/>
                <a:gd name="connsiteX4" fmla="*/ 271 w 758186"/>
                <a:gd name="connsiteY4" fmla="*/ 678409 h 977497"/>
                <a:gd name="connsiteX5" fmla="*/ 216611 w 758186"/>
                <a:gd name="connsiteY5" fmla="*/ 678409 h 977497"/>
                <a:gd name="connsiteX6" fmla="*/ 217940 w 758186"/>
                <a:gd name="connsiteY6" fmla="*/ 683071 h 977497"/>
                <a:gd name="connsiteX7" fmla="*/ 246601 w 758186"/>
                <a:gd name="connsiteY7" fmla="*/ 736971 h 977497"/>
                <a:gd name="connsiteX8" fmla="*/ 299260 w 758186"/>
                <a:gd name="connsiteY8" fmla="*/ 775557 h 977497"/>
                <a:gd name="connsiteX9" fmla="*/ 371231 w 758186"/>
                <a:gd name="connsiteY9" fmla="*/ 789530 h 977497"/>
                <a:gd name="connsiteX10" fmla="*/ 452552 w 758186"/>
                <a:gd name="connsiteY10" fmla="*/ 770908 h 977497"/>
                <a:gd name="connsiteX11" fmla="*/ 507868 w 758186"/>
                <a:gd name="connsiteY11" fmla="*/ 717671 h 977497"/>
                <a:gd name="connsiteX12" fmla="*/ 527857 w 758186"/>
                <a:gd name="connsiteY12" fmla="*/ 639823 h 977497"/>
                <a:gd name="connsiteX13" fmla="*/ 527857 w 758186"/>
                <a:gd name="connsiteY13" fmla="*/ 638482 h 977497"/>
                <a:gd name="connsiteX14" fmla="*/ 507868 w 758186"/>
                <a:gd name="connsiteY14" fmla="*/ 561297 h 977497"/>
                <a:gd name="connsiteX15" fmla="*/ 452552 w 758186"/>
                <a:gd name="connsiteY15" fmla="*/ 508725 h 977497"/>
                <a:gd name="connsiteX16" fmla="*/ 371231 w 758186"/>
                <a:gd name="connsiteY16" fmla="*/ 490103 h 977497"/>
                <a:gd name="connsiteX17" fmla="*/ 315251 w 758186"/>
                <a:gd name="connsiteY17" fmla="*/ 498750 h 977497"/>
                <a:gd name="connsiteX18" fmla="*/ 268594 w 758186"/>
                <a:gd name="connsiteY18" fmla="*/ 521370 h 977497"/>
                <a:gd name="connsiteX19" fmla="*/ 241274 w 758186"/>
                <a:gd name="connsiteY19" fmla="*/ 545331 h 977497"/>
                <a:gd name="connsiteX20" fmla="*/ 221937 w 758186"/>
                <a:gd name="connsiteY20" fmla="*/ 573278 h 977497"/>
                <a:gd name="connsiteX21" fmla="*/ 10009 w 758186"/>
                <a:gd name="connsiteY21" fmla="*/ 573278 h 977497"/>
                <a:gd name="connsiteX22" fmla="*/ 51327 w 758186"/>
                <a:gd name="connsiteY22" fmla="*/ 352 h 977497"/>
                <a:gd name="connsiteX23" fmla="*/ 698480 w 758186"/>
                <a:gd name="connsiteY23" fmla="*/ 352 h 977497"/>
                <a:gd name="connsiteX24" fmla="*/ 698480 w 758186"/>
                <a:gd name="connsiteY24" fmla="*/ 188670 h 977497"/>
                <a:gd name="connsiteX25" fmla="*/ 243944 w 758186"/>
                <a:gd name="connsiteY25" fmla="*/ 188670 h 977497"/>
                <a:gd name="connsiteX26" fmla="*/ 225271 w 758186"/>
                <a:gd name="connsiteY26" fmla="*/ 430876 h 977497"/>
                <a:gd name="connsiteX27" fmla="*/ 229945 w 758186"/>
                <a:gd name="connsiteY27" fmla="*/ 430876 h 977497"/>
                <a:gd name="connsiteX28" fmla="*/ 313922 w 758186"/>
                <a:gd name="connsiteY28" fmla="*/ 353692 h 977497"/>
                <a:gd name="connsiteX29" fmla="*/ 445884 w 758186"/>
                <a:gd name="connsiteY29" fmla="*/ 324404 h 977497"/>
                <a:gd name="connsiteX30" fmla="*/ 607172 w 758186"/>
                <a:gd name="connsiteY30" fmla="*/ 364331 h 977497"/>
                <a:gd name="connsiteX31" fmla="*/ 717804 w 758186"/>
                <a:gd name="connsiteY31" fmla="*/ 474124 h 977497"/>
                <a:gd name="connsiteX32" fmla="*/ 758458 w 758186"/>
                <a:gd name="connsiteY32" fmla="*/ 633832 h 977497"/>
                <a:gd name="connsiteX33" fmla="*/ 758458 w 758186"/>
                <a:gd name="connsiteY33" fmla="*/ 635161 h 977497"/>
                <a:gd name="connsiteX34" fmla="*/ 709809 w 758186"/>
                <a:gd name="connsiteY34" fmla="*/ 814820 h 977497"/>
                <a:gd name="connsiteX35" fmla="*/ 573849 w 758186"/>
                <a:gd name="connsiteY35" fmla="*/ 935265 h 977497"/>
                <a:gd name="connsiteX36" fmla="*/ 371231 w 758186"/>
                <a:gd name="connsiteY36" fmla="*/ 97784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8186" h="977497">
                  <a:moveTo>
                    <a:pt x="371231" y="977849"/>
                  </a:moveTo>
                  <a:cubicBezTo>
                    <a:pt x="297029" y="977849"/>
                    <a:pt x="232389" y="965204"/>
                    <a:pt x="177286" y="939914"/>
                  </a:cubicBezTo>
                  <a:cubicBezTo>
                    <a:pt x="122195" y="914186"/>
                    <a:pt x="85138" y="879585"/>
                    <a:pt x="53595" y="836112"/>
                  </a:cubicBezTo>
                  <a:cubicBezTo>
                    <a:pt x="22039" y="792638"/>
                    <a:pt x="4495" y="743625"/>
                    <a:pt x="936" y="689061"/>
                  </a:cubicBezTo>
                  <a:lnTo>
                    <a:pt x="271" y="678409"/>
                  </a:lnTo>
                  <a:lnTo>
                    <a:pt x="216611" y="678409"/>
                  </a:lnTo>
                  <a:lnTo>
                    <a:pt x="217940" y="683071"/>
                  </a:lnTo>
                  <a:cubicBezTo>
                    <a:pt x="223278" y="703034"/>
                    <a:pt x="232828" y="720992"/>
                    <a:pt x="246601" y="736971"/>
                  </a:cubicBezTo>
                  <a:cubicBezTo>
                    <a:pt x="260824" y="752937"/>
                    <a:pt x="278369" y="765807"/>
                    <a:pt x="299260" y="775557"/>
                  </a:cubicBezTo>
                  <a:cubicBezTo>
                    <a:pt x="320577" y="784881"/>
                    <a:pt x="344576" y="789530"/>
                    <a:pt x="371231" y="789530"/>
                  </a:cubicBezTo>
                  <a:cubicBezTo>
                    <a:pt x="401897" y="789530"/>
                    <a:pt x="428991" y="783327"/>
                    <a:pt x="452552" y="770908"/>
                  </a:cubicBezTo>
                  <a:cubicBezTo>
                    <a:pt x="476099" y="758037"/>
                    <a:pt x="494534" y="740292"/>
                    <a:pt x="507868" y="717671"/>
                  </a:cubicBezTo>
                  <a:cubicBezTo>
                    <a:pt x="521189" y="695051"/>
                    <a:pt x="527857" y="669098"/>
                    <a:pt x="527857" y="639823"/>
                  </a:cubicBezTo>
                  <a:lnTo>
                    <a:pt x="527857" y="638482"/>
                  </a:lnTo>
                  <a:cubicBezTo>
                    <a:pt x="527857" y="609207"/>
                    <a:pt x="521189" y="583479"/>
                    <a:pt x="507868" y="561297"/>
                  </a:cubicBezTo>
                  <a:cubicBezTo>
                    <a:pt x="494534" y="538677"/>
                    <a:pt x="476099" y="521145"/>
                    <a:pt x="452552" y="508725"/>
                  </a:cubicBezTo>
                  <a:cubicBezTo>
                    <a:pt x="428991" y="496306"/>
                    <a:pt x="401897" y="490103"/>
                    <a:pt x="371231" y="490103"/>
                  </a:cubicBezTo>
                  <a:cubicBezTo>
                    <a:pt x="351243" y="490103"/>
                    <a:pt x="332583" y="492985"/>
                    <a:pt x="315251" y="498750"/>
                  </a:cubicBezTo>
                  <a:cubicBezTo>
                    <a:pt x="297919" y="504076"/>
                    <a:pt x="282367" y="511608"/>
                    <a:pt x="268594" y="521370"/>
                  </a:cubicBezTo>
                  <a:cubicBezTo>
                    <a:pt x="258381" y="528476"/>
                    <a:pt x="249270" y="536459"/>
                    <a:pt x="241274" y="545331"/>
                  </a:cubicBezTo>
                  <a:cubicBezTo>
                    <a:pt x="233718" y="554204"/>
                    <a:pt x="227276" y="563515"/>
                    <a:pt x="221937" y="573278"/>
                  </a:cubicBezTo>
                  <a:lnTo>
                    <a:pt x="10009" y="573278"/>
                  </a:lnTo>
                  <a:lnTo>
                    <a:pt x="51327" y="352"/>
                  </a:lnTo>
                  <a:lnTo>
                    <a:pt x="698480" y="352"/>
                  </a:lnTo>
                  <a:lnTo>
                    <a:pt x="698480" y="188670"/>
                  </a:lnTo>
                  <a:lnTo>
                    <a:pt x="243944" y="188670"/>
                  </a:lnTo>
                  <a:lnTo>
                    <a:pt x="225271" y="430876"/>
                  </a:lnTo>
                  <a:lnTo>
                    <a:pt x="229945" y="430876"/>
                  </a:lnTo>
                  <a:cubicBezTo>
                    <a:pt x="248606" y="398494"/>
                    <a:pt x="276589" y="372765"/>
                    <a:pt x="313922" y="353692"/>
                  </a:cubicBezTo>
                  <a:cubicBezTo>
                    <a:pt x="351681" y="334167"/>
                    <a:pt x="395669" y="324404"/>
                    <a:pt x="445884" y="324404"/>
                  </a:cubicBezTo>
                  <a:cubicBezTo>
                    <a:pt x="506753" y="324404"/>
                    <a:pt x="560515" y="337713"/>
                    <a:pt x="607172" y="364331"/>
                  </a:cubicBezTo>
                  <a:cubicBezTo>
                    <a:pt x="654267" y="390949"/>
                    <a:pt x="691148" y="427555"/>
                    <a:pt x="717804" y="474124"/>
                  </a:cubicBezTo>
                  <a:cubicBezTo>
                    <a:pt x="744911" y="520706"/>
                    <a:pt x="758458" y="573942"/>
                    <a:pt x="758458" y="633832"/>
                  </a:cubicBezTo>
                  <a:lnTo>
                    <a:pt x="758458" y="635161"/>
                  </a:lnTo>
                  <a:cubicBezTo>
                    <a:pt x="758458" y="703473"/>
                    <a:pt x="742242" y="763363"/>
                    <a:pt x="709809" y="814820"/>
                  </a:cubicBezTo>
                  <a:cubicBezTo>
                    <a:pt x="677376" y="866276"/>
                    <a:pt x="632048" y="906429"/>
                    <a:pt x="573849" y="935265"/>
                  </a:cubicBezTo>
                  <a:cubicBezTo>
                    <a:pt x="515638" y="963650"/>
                    <a:pt x="448103" y="977849"/>
                    <a:pt x="371231" y="977849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66" name="Graphic 6">
            <a:extLst>
              <a:ext uri="{FF2B5EF4-FFF2-40B4-BE49-F238E27FC236}">
                <a16:creationId xmlns:a16="http://schemas.microsoft.com/office/drawing/2014/main" id="{F6DCFEAF-06F9-B432-BB47-C44E65638747}"/>
              </a:ext>
            </a:extLst>
          </p:cNvPr>
          <p:cNvGrpSpPr/>
          <p:nvPr/>
        </p:nvGrpSpPr>
        <p:grpSpPr>
          <a:xfrm>
            <a:off x="11445731" y="-731253"/>
            <a:ext cx="6211645" cy="1361282"/>
            <a:chOff x="4334980" y="4076412"/>
            <a:chExt cx="6347490" cy="1391053"/>
          </a:xfrm>
          <a:noFill/>
        </p:grpSpPr>
        <p:sp>
          <p:nvSpPr>
            <p:cNvPr id="67" name="Free-form: Shape 66">
              <a:extLst>
                <a:ext uri="{FF2B5EF4-FFF2-40B4-BE49-F238E27FC236}">
                  <a16:creationId xmlns:a16="http://schemas.microsoft.com/office/drawing/2014/main" id="{A8CA8FBE-D600-2F83-8D0B-9D57D8421000}"/>
                </a:ext>
              </a:extLst>
            </p:cNvPr>
            <p:cNvSpPr/>
            <p:nvPr/>
          </p:nvSpPr>
          <p:spPr>
            <a:xfrm>
              <a:off x="4334980" y="4076412"/>
              <a:ext cx="5938959" cy="1390878"/>
            </a:xfrm>
            <a:custGeom>
              <a:avLst/>
              <a:gdLst>
                <a:gd name="connsiteX0" fmla="*/ 5816072 w 5938959"/>
                <a:gd name="connsiteY0" fmla="*/ 413889 h 1390878"/>
                <a:gd name="connsiteX1" fmla="*/ 2113525 w 5938959"/>
                <a:gd name="connsiteY1" fmla="*/ 413889 h 1390878"/>
                <a:gd name="connsiteX2" fmla="*/ 831741 w 5938959"/>
                <a:gd name="connsiteY2" fmla="*/ 333 h 1390878"/>
                <a:gd name="connsiteX3" fmla="*/ 24219 w 5938959"/>
                <a:gd name="connsiteY3" fmla="*/ 333 h 1390878"/>
                <a:gd name="connsiteX4" fmla="*/ 276 w 5938959"/>
                <a:gd name="connsiteY4" fmla="*/ 156983 h 1390878"/>
                <a:gd name="connsiteX5" fmla="*/ 779594 w 5938959"/>
                <a:gd name="connsiteY5" fmla="*/ 156983 h 1390878"/>
                <a:gd name="connsiteX6" fmla="*/ 2133952 w 5938959"/>
                <a:gd name="connsiteY6" fmla="*/ 1385146 h 1390878"/>
                <a:gd name="connsiteX7" fmla="*/ 5939236 w 5938959"/>
                <a:gd name="connsiteY7" fmla="*/ 1391211 h 1390878"/>
                <a:gd name="connsiteX8" fmla="*/ 5939236 w 5938959"/>
                <a:gd name="connsiteY8" fmla="*/ 1299941 h 1390878"/>
                <a:gd name="connsiteX9" fmla="*/ 5457994 w 5938959"/>
                <a:gd name="connsiteY9" fmla="*/ 1299941 h 1390878"/>
                <a:gd name="connsiteX10" fmla="*/ 5457994 w 5938959"/>
                <a:gd name="connsiteY10" fmla="*/ 1001438 h 1390878"/>
                <a:gd name="connsiteX11" fmla="*/ 5468646 w 5938959"/>
                <a:gd name="connsiteY11" fmla="*/ 983617 h 1390878"/>
                <a:gd name="connsiteX12" fmla="*/ 5542723 w 5938959"/>
                <a:gd name="connsiteY12" fmla="*/ 861521 h 1390878"/>
                <a:gd name="connsiteX13" fmla="*/ 5542786 w 5938959"/>
                <a:gd name="connsiteY13" fmla="*/ 861422 h 1390878"/>
                <a:gd name="connsiteX14" fmla="*/ 5542849 w 5938959"/>
                <a:gd name="connsiteY14" fmla="*/ 861324 h 1390878"/>
                <a:gd name="connsiteX15" fmla="*/ 5617452 w 5938959"/>
                <a:gd name="connsiteY15" fmla="*/ 739906 h 1390878"/>
                <a:gd name="connsiteX16" fmla="*/ 5691704 w 5938959"/>
                <a:gd name="connsiteY16" fmla="*/ 617973 h 1390878"/>
                <a:gd name="connsiteX17" fmla="*/ 5766044 w 5938959"/>
                <a:gd name="connsiteY17" fmla="*/ 496558 h 1390878"/>
                <a:gd name="connsiteX18" fmla="*/ 5816072 w 5938959"/>
                <a:gd name="connsiteY18" fmla="*/ 413889 h 139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38959" h="1390878">
                  <a:moveTo>
                    <a:pt x="5816072" y="413889"/>
                  </a:moveTo>
                  <a:lnTo>
                    <a:pt x="2113525" y="413889"/>
                  </a:lnTo>
                  <a:lnTo>
                    <a:pt x="831741" y="333"/>
                  </a:lnTo>
                  <a:lnTo>
                    <a:pt x="24219" y="333"/>
                  </a:lnTo>
                  <a:cubicBezTo>
                    <a:pt x="18949" y="53410"/>
                    <a:pt x="10920" y="105676"/>
                    <a:pt x="276" y="156983"/>
                  </a:cubicBezTo>
                  <a:lnTo>
                    <a:pt x="779594" y="156983"/>
                  </a:lnTo>
                  <a:lnTo>
                    <a:pt x="2133952" y="1385146"/>
                  </a:lnTo>
                  <a:lnTo>
                    <a:pt x="5939236" y="1391211"/>
                  </a:lnTo>
                  <a:lnTo>
                    <a:pt x="5939236" y="1299941"/>
                  </a:lnTo>
                  <a:lnTo>
                    <a:pt x="5457994" y="1299941"/>
                  </a:lnTo>
                  <a:lnTo>
                    <a:pt x="5457994" y="1001438"/>
                  </a:lnTo>
                  <a:lnTo>
                    <a:pt x="5468646" y="983617"/>
                  </a:lnTo>
                  <a:cubicBezTo>
                    <a:pt x="5493121" y="942692"/>
                    <a:pt x="5517809" y="901993"/>
                    <a:pt x="5542723" y="861521"/>
                  </a:cubicBezTo>
                  <a:lnTo>
                    <a:pt x="5542786" y="861422"/>
                  </a:lnTo>
                  <a:lnTo>
                    <a:pt x="5542849" y="861324"/>
                  </a:lnTo>
                  <a:cubicBezTo>
                    <a:pt x="5567950" y="820850"/>
                    <a:pt x="5592814" y="780377"/>
                    <a:pt x="5617452" y="739906"/>
                  </a:cubicBezTo>
                  <a:lnTo>
                    <a:pt x="5691704" y="617973"/>
                  </a:lnTo>
                  <a:cubicBezTo>
                    <a:pt x="5716479" y="577277"/>
                    <a:pt x="5741255" y="536805"/>
                    <a:pt x="5766044" y="496558"/>
                  </a:cubicBezTo>
                  <a:cubicBezTo>
                    <a:pt x="5782824" y="469002"/>
                    <a:pt x="5799492" y="441445"/>
                    <a:pt x="5816072" y="413889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68" name="Free-form: Shape 67">
              <a:extLst>
                <a:ext uri="{FF2B5EF4-FFF2-40B4-BE49-F238E27FC236}">
                  <a16:creationId xmlns:a16="http://schemas.microsoft.com/office/drawing/2014/main" id="{69F72E77-D023-8F1C-23E4-FB5CC0D39D5C}"/>
                </a:ext>
              </a:extLst>
            </p:cNvPr>
            <p:cNvSpPr/>
            <p:nvPr/>
          </p:nvSpPr>
          <p:spPr>
            <a:xfrm>
              <a:off x="9867889" y="4489968"/>
              <a:ext cx="814580" cy="977497"/>
            </a:xfrm>
            <a:custGeom>
              <a:avLst/>
              <a:gdLst>
                <a:gd name="connsiteX0" fmla="*/ 73852 w 814580"/>
                <a:gd name="connsiteY0" fmla="*/ 487388 h 977497"/>
                <a:gd name="connsiteX1" fmla="*/ 276 w 814580"/>
                <a:gd name="connsiteY1" fmla="*/ 608643 h 977497"/>
                <a:gd name="connsiteX2" fmla="*/ 276 w 814580"/>
                <a:gd name="connsiteY2" fmla="*/ 811192 h 977497"/>
                <a:gd name="connsiteX3" fmla="*/ 481518 w 814580"/>
                <a:gd name="connsiteY3" fmla="*/ 811192 h 977497"/>
                <a:gd name="connsiteX4" fmla="*/ 481518 w 814580"/>
                <a:gd name="connsiteY4" fmla="*/ 977830 h 977497"/>
                <a:gd name="connsiteX5" fmla="*/ 716406 w 814580"/>
                <a:gd name="connsiteY5" fmla="*/ 977830 h 977497"/>
                <a:gd name="connsiteX6" fmla="*/ 716406 w 814580"/>
                <a:gd name="connsiteY6" fmla="*/ 811192 h 977497"/>
                <a:gd name="connsiteX7" fmla="*/ 814857 w 814580"/>
                <a:gd name="connsiteY7" fmla="*/ 811192 h 977497"/>
                <a:gd name="connsiteX8" fmla="*/ 814857 w 814580"/>
                <a:gd name="connsiteY8" fmla="*/ 617451 h 977497"/>
                <a:gd name="connsiteX9" fmla="*/ 716406 w 814580"/>
                <a:gd name="connsiteY9" fmla="*/ 617451 h 977497"/>
                <a:gd name="connsiteX10" fmla="*/ 716406 w 814580"/>
                <a:gd name="connsiteY10" fmla="*/ 333 h 977497"/>
                <a:gd name="connsiteX11" fmla="*/ 370823 w 814580"/>
                <a:gd name="connsiteY11" fmla="*/ 333 h 977497"/>
                <a:gd name="connsiteX12" fmla="*/ 297260 w 814580"/>
                <a:gd name="connsiteY12" fmla="*/ 122266 h 977497"/>
                <a:gd name="connsiteX13" fmla="*/ 223008 w 814580"/>
                <a:gd name="connsiteY13" fmla="*/ 243522 h 977497"/>
                <a:gd name="connsiteX14" fmla="*/ 148768 w 814580"/>
                <a:gd name="connsiteY14" fmla="*/ 365455 h 977497"/>
                <a:gd name="connsiteX15" fmla="*/ 73852 w 814580"/>
                <a:gd name="connsiteY15" fmla="*/ 487388 h 977497"/>
                <a:gd name="connsiteX16" fmla="*/ 207481 w 814580"/>
                <a:gd name="connsiteY16" fmla="*/ 626257 h 977497"/>
                <a:gd name="connsiteX17" fmla="*/ 488261 w 814580"/>
                <a:gd name="connsiteY17" fmla="*/ 626257 h 977497"/>
                <a:gd name="connsiteX18" fmla="*/ 488261 w 814580"/>
                <a:gd name="connsiteY18" fmla="*/ 171718 h 977497"/>
                <a:gd name="connsiteX19" fmla="*/ 482859 w 814580"/>
                <a:gd name="connsiteY19" fmla="*/ 171718 h 977497"/>
                <a:gd name="connsiteX20" fmla="*/ 427518 w 814580"/>
                <a:gd name="connsiteY20" fmla="*/ 261136 h 977497"/>
                <a:gd name="connsiteX21" fmla="*/ 372853 w 814580"/>
                <a:gd name="connsiteY21" fmla="*/ 350553 h 977497"/>
                <a:gd name="connsiteX22" fmla="*/ 317499 w 814580"/>
                <a:gd name="connsiteY22" fmla="*/ 440648 h 977497"/>
                <a:gd name="connsiteX23" fmla="*/ 262158 w 814580"/>
                <a:gd name="connsiteY23" fmla="*/ 530066 h 977497"/>
                <a:gd name="connsiteX24" fmla="*/ 207481 w 814580"/>
                <a:gd name="connsiteY24" fmla="*/ 619484 h 977497"/>
                <a:gd name="connsiteX25" fmla="*/ 207481 w 814580"/>
                <a:gd name="connsiteY25" fmla="*/ 626257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4580" h="977497">
                  <a:moveTo>
                    <a:pt x="73852" y="487388"/>
                  </a:moveTo>
                  <a:cubicBezTo>
                    <a:pt x="49101" y="527581"/>
                    <a:pt x="24576" y="567999"/>
                    <a:pt x="276" y="608643"/>
                  </a:cubicBezTo>
                  <a:lnTo>
                    <a:pt x="276" y="811192"/>
                  </a:lnTo>
                  <a:lnTo>
                    <a:pt x="481518" y="811192"/>
                  </a:lnTo>
                  <a:lnTo>
                    <a:pt x="481518" y="977830"/>
                  </a:lnTo>
                  <a:lnTo>
                    <a:pt x="716406" y="977830"/>
                  </a:lnTo>
                  <a:lnTo>
                    <a:pt x="716406" y="811192"/>
                  </a:lnTo>
                  <a:lnTo>
                    <a:pt x="814857" y="811192"/>
                  </a:lnTo>
                  <a:lnTo>
                    <a:pt x="814857" y="617451"/>
                  </a:lnTo>
                  <a:lnTo>
                    <a:pt x="716406" y="617451"/>
                  </a:lnTo>
                  <a:lnTo>
                    <a:pt x="716406" y="333"/>
                  </a:lnTo>
                  <a:lnTo>
                    <a:pt x="370823" y="333"/>
                  </a:lnTo>
                  <a:cubicBezTo>
                    <a:pt x="346524" y="40977"/>
                    <a:pt x="322011" y="81622"/>
                    <a:pt x="297260" y="122266"/>
                  </a:cubicBezTo>
                  <a:cubicBezTo>
                    <a:pt x="272509" y="162458"/>
                    <a:pt x="247759" y="202878"/>
                    <a:pt x="223008" y="243522"/>
                  </a:cubicBezTo>
                  <a:lnTo>
                    <a:pt x="148768" y="365455"/>
                  </a:lnTo>
                  <a:cubicBezTo>
                    <a:pt x="124018" y="406100"/>
                    <a:pt x="99041" y="446743"/>
                    <a:pt x="73852" y="487388"/>
                  </a:cubicBezTo>
                  <a:close/>
                  <a:moveTo>
                    <a:pt x="207481" y="626257"/>
                  </a:moveTo>
                  <a:lnTo>
                    <a:pt x="488261" y="626257"/>
                  </a:lnTo>
                  <a:lnTo>
                    <a:pt x="488261" y="171718"/>
                  </a:lnTo>
                  <a:lnTo>
                    <a:pt x="482859" y="171718"/>
                  </a:lnTo>
                  <a:lnTo>
                    <a:pt x="427518" y="261136"/>
                  </a:lnTo>
                  <a:cubicBezTo>
                    <a:pt x="409522" y="290942"/>
                    <a:pt x="391300" y="320748"/>
                    <a:pt x="372853" y="350553"/>
                  </a:cubicBezTo>
                  <a:cubicBezTo>
                    <a:pt x="354845" y="380359"/>
                    <a:pt x="336397" y="410391"/>
                    <a:pt x="317499" y="440648"/>
                  </a:cubicBezTo>
                  <a:lnTo>
                    <a:pt x="262158" y="530066"/>
                  </a:lnTo>
                  <a:cubicBezTo>
                    <a:pt x="244149" y="559871"/>
                    <a:pt x="225928" y="589677"/>
                    <a:pt x="207481" y="619484"/>
                  </a:cubicBezTo>
                  <a:lnTo>
                    <a:pt x="207481" y="626257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69" name="Graphic 6">
            <a:extLst>
              <a:ext uri="{FF2B5EF4-FFF2-40B4-BE49-F238E27FC236}">
                <a16:creationId xmlns:a16="http://schemas.microsoft.com/office/drawing/2014/main" id="{ED1C1C19-BE39-7128-9EEB-71100A3BCC89}"/>
              </a:ext>
            </a:extLst>
          </p:cNvPr>
          <p:cNvGrpSpPr/>
          <p:nvPr/>
        </p:nvGrpSpPr>
        <p:grpSpPr>
          <a:xfrm>
            <a:off x="11474624" y="-1356708"/>
            <a:ext cx="6170487" cy="956577"/>
            <a:chOff x="4364505" y="3437279"/>
            <a:chExt cx="6305432" cy="977497"/>
          </a:xfrm>
          <a:noFill/>
        </p:grpSpPr>
        <p:sp>
          <p:nvSpPr>
            <p:cNvPr id="70" name="Free-form: Shape 69">
              <a:extLst>
                <a:ext uri="{FF2B5EF4-FFF2-40B4-BE49-F238E27FC236}">
                  <a16:creationId xmlns:a16="http://schemas.microsoft.com/office/drawing/2014/main" id="{D96811D4-6CCF-E8BF-A252-89B209AAF988}"/>
                </a:ext>
              </a:extLst>
            </p:cNvPr>
            <p:cNvSpPr/>
            <p:nvPr/>
          </p:nvSpPr>
          <p:spPr>
            <a:xfrm>
              <a:off x="4364505" y="3437279"/>
              <a:ext cx="5718608" cy="977497"/>
            </a:xfrm>
            <a:custGeom>
              <a:avLst/>
              <a:gdLst>
                <a:gd name="connsiteX0" fmla="*/ 2101848 w 5718608"/>
                <a:gd name="connsiteY0" fmla="*/ 282 h 977497"/>
                <a:gd name="connsiteX1" fmla="*/ 814025 w 5718608"/>
                <a:gd name="connsiteY1" fmla="*/ 413838 h 977497"/>
                <a:gd name="connsiteX2" fmla="*/ 279 w 5718608"/>
                <a:gd name="connsiteY2" fmla="*/ 413838 h 977497"/>
                <a:gd name="connsiteX3" fmla="*/ 2126 w 5718608"/>
                <a:gd name="connsiteY3" fmla="*/ 489031 h 977497"/>
                <a:gd name="connsiteX4" fmla="*/ 279 w 5718608"/>
                <a:gd name="connsiteY4" fmla="*/ 564223 h 977497"/>
                <a:gd name="connsiteX5" fmla="*/ 814052 w 5718608"/>
                <a:gd name="connsiteY5" fmla="*/ 564223 h 977497"/>
                <a:gd name="connsiteX6" fmla="*/ 2095832 w 5718608"/>
                <a:gd name="connsiteY6" fmla="*/ 977779 h 977497"/>
                <a:gd name="connsiteX7" fmla="*/ 5626051 w 5718608"/>
                <a:gd name="connsiteY7" fmla="*/ 977779 h 977497"/>
                <a:gd name="connsiteX8" fmla="*/ 5526258 w 5718608"/>
                <a:gd name="connsiteY8" fmla="*/ 887608 h 977497"/>
                <a:gd name="connsiteX9" fmla="*/ 5454462 w 5718608"/>
                <a:gd name="connsiteY9" fmla="*/ 699071 h 977497"/>
                <a:gd name="connsiteX10" fmla="*/ 5454450 w 5718608"/>
                <a:gd name="connsiteY10" fmla="*/ 698784 h 977497"/>
                <a:gd name="connsiteX11" fmla="*/ 5447507 w 5718608"/>
                <a:gd name="connsiteY11" fmla="*/ 609011 h 977497"/>
                <a:gd name="connsiteX12" fmla="*/ 5718888 w 5718608"/>
                <a:gd name="connsiteY12" fmla="*/ 609011 h 977497"/>
                <a:gd name="connsiteX13" fmla="*/ 5718888 w 5718608"/>
                <a:gd name="connsiteY13" fmla="*/ 363165 h 977497"/>
                <a:gd name="connsiteX14" fmla="*/ 5470290 w 5718608"/>
                <a:gd name="connsiteY14" fmla="*/ 363165 h 977497"/>
                <a:gd name="connsiteX15" fmla="*/ 5476732 w 5718608"/>
                <a:gd name="connsiteY15" fmla="*/ 273210 h 977497"/>
                <a:gd name="connsiteX16" fmla="*/ 5476757 w 5718608"/>
                <a:gd name="connsiteY16" fmla="*/ 272982 h 977497"/>
                <a:gd name="connsiteX17" fmla="*/ 5543716 w 5718608"/>
                <a:gd name="connsiteY17" fmla="*/ 87776 h 977497"/>
                <a:gd name="connsiteX18" fmla="*/ 5635888 w 5718608"/>
                <a:gd name="connsiteY18" fmla="*/ 282 h 977497"/>
                <a:gd name="connsiteX19" fmla="*/ 2101848 w 5718608"/>
                <a:gd name="connsiteY19" fmla="*/ 282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8608" h="977497">
                  <a:moveTo>
                    <a:pt x="2101848" y="282"/>
                  </a:moveTo>
                  <a:lnTo>
                    <a:pt x="814025" y="413838"/>
                  </a:lnTo>
                  <a:lnTo>
                    <a:pt x="279" y="413838"/>
                  </a:lnTo>
                  <a:cubicBezTo>
                    <a:pt x="1506" y="438748"/>
                    <a:pt x="2126" y="463817"/>
                    <a:pt x="2126" y="489031"/>
                  </a:cubicBezTo>
                  <a:cubicBezTo>
                    <a:pt x="2126" y="514244"/>
                    <a:pt x="1506" y="539313"/>
                    <a:pt x="279" y="564223"/>
                  </a:cubicBezTo>
                  <a:lnTo>
                    <a:pt x="814052" y="564223"/>
                  </a:lnTo>
                  <a:lnTo>
                    <a:pt x="2095832" y="977779"/>
                  </a:lnTo>
                  <a:lnTo>
                    <a:pt x="5626051" y="977779"/>
                  </a:lnTo>
                  <a:cubicBezTo>
                    <a:pt x="5587339" y="953394"/>
                    <a:pt x="5553804" y="923438"/>
                    <a:pt x="5526258" y="887608"/>
                  </a:cubicBezTo>
                  <a:cubicBezTo>
                    <a:pt x="5484151" y="832826"/>
                    <a:pt x="5460428" y="769250"/>
                    <a:pt x="5454462" y="699071"/>
                  </a:cubicBezTo>
                  <a:lnTo>
                    <a:pt x="5454450" y="698784"/>
                  </a:lnTo>
                  <a:lnTo>
                    <a:pt x="5447507" y="609011"/>
                  </a:lnTo>
                  <a:lnTo>
                    <a:pt x="5718888" y="609011"/>
                  </a:lnTo>
                  <a:lnTo>
                    <a:pt x="5718888" y="363165"/>
                  </a:lnTo>
                  <a:lnTo>
                    <a:pt x="5470290" y="363165"/>
                  </a:lnTo>
                  <a:lnTo>
                    <a:pt x="5476732" y="273210"/>
                  </a:lnTo>
                  <a:lnTo>
                    <a:pt x="5476757" y="272982"/>
                  </a:lnTo>
                  <a:cubicBezTo>
                    <a:pt x="5482121" y="204125"/>
                    <a:pt x="5503951" y="141562"/>
                    <a:pt x="5543716" y="87776"/>
                  </a:cubicBezTo>
                  <a:cubicBezTo>
                    <a:pt x="5569105" y="53142"/>
                    <a:pt x="5600072" y="24044"/>
                    <a:pt x="5635888" y="282"/>
                  </a:cubicBezTo>
                  <a:lnTo>
                    <a:pt x="2101848" y="282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71" name="Free-form: Shape 70">
              <a:extLst>
                <a:ext uri="{FF2B5EF4-FFF2-40B4-BE49-F238E27FC236}">
                  <a16:creationId xmlns:a16="http://schemas.microsoft.com/office/drawing/2014/main" id="{AFDDDBD7-998D-69E7-D5BA-5EFFF7E421B4}"/>
                </a:ext>
              </a:extLst>
            </p:cNvPr>
            <p:cNvSpPr/>
            <p:nvPr/>
          </p:nvSpPr>
          <p:spPr>
            <a:xfrm>
              <a:off x="9892953" y="3437279"/>
              <a:ext cx="776984" cy="977497"/>
            </a:xfrm>
            <a:custGeom>
              <a:avLst/>
              <a:gdLst>
                <a:gd name="connsiteX0" fmla="*/ 387130 w 776984"/>
                <a:gd name="connsiteY0" fmla="*/ 977779 h 977497"/>
                <a:gd name="connsiteX1" fmla="*/ 190753 w 776984"/>
                <a:gd name="connsiteY1" fmla="*/ 941817 h 977497"/>
                <a:gd name="connsiteX2" fmla="*/ 57425 w 776984"/>
                <a:gd name="connsiteY2" fmla="*/ 841779 h 977497"/>
                <a:gd name="connsiteX3" fmla="*/ 943 w 776984"/>
                <a:gd name="connsiteY3" fmla="*/ 692703 h 977497"/>
                <a:gd name="connsiteX4" fmla="*/ 279 w 776984"/>
                <a:gd name="connsiteY4" fmla="*/ 684203 h 977497"/>
                <a:gd name="connsiteX5" fmla="*/ 230166 w 776984"/>
                <a:gd name="connsiteY5" fmla="*/ 684203 h 977497"/>
                <a:gd name="connsiteX6" fmla="*/ 231469 w 776984"/>
                <a:gd name="connsiteY6" fmla="*/ 692049 h 977497"/>
                <a:gd name="connsiteX7" fmla="*/ 278114 w 776984"/>
                <a:gd name="connsiteY7" fmla="*/ 760703 h 977497"/>
                <a:gd name="connsiteX8" fmla="*/ 387130 w 776984"/>
                <a:gd name="connsiteY8" fmla="*/ 788818 h 977497"/>
                <a:gd name="connsiteX9" fmla="*/ 463976 w 776984"/>
                <a:gd name="connsiteY9" fmla="*/ 774433 h 977497"/>
                <a:gd name="connsiteX10" fmla="*/ 514555 w 776984"/>
                <a:gd name="connsiteY10" fmla="*/ 735203 h 977497"/>
                <a:gd name="connsiteX11" fmla="*/ 532288 w 776984"/>
                <a:gd name="connsiteY11" fmla="*/ 677011 h 977497"/>
                <a:gd name="connsiteX12" fmla="*/ 532288 w 776984"/>
                <a:gd name="connsiteY12" fmla="*/ 675702 h 977497"/>
                <a:gd name="connsiteX13" fmla="*/ 489592 w 776984"/>
                <a:gd name="connsiteY13" fmla="*/ 588087 h 977497"/>
                <a:gd name="connsiteX14" fmla="*/ 368094 w 776984"/>
                <a:gd name="connsiteY14" fmla="*/ 558011 h 977497"/>
                <a:gd name="connsiteX15" fmla="*/ 265632 w 776984"/>
                <a:gd name="connsiteY15" fmla="*/ 558011 h 977497"/>
                <a:gd name="connsiteX16" fmla="*/ 265632 w 776984"/>
                <a:gd name="connsiteY16" fmla="*/ 395203 h 977497"/>
                <a:gd name="connsiteX17" fmla="*/ 366778 w 776984"/>
                <a:gd name="connsiteY17" fmla="*/ 395203 h 977497"/>
                <a:gd name="connsiteX18" fmla="*/ 446243 w 776984"/>
                <a:gd name="connsiteY18" fmla="*/ 381473 h 977497"/>
                <a:gd name="connsiteX19" fmla="*/ 497474 w 776984"/>
                <a:gd name="connsiteY19" fmla="*/ 342896 h 977497"/>
                <a:gd name="connsiteX20" fmla="*/ 515871 w 776984"/>
                <a:gd name="connsiteY20" fmla="*/ 285358 h 977497"/>
                <a:gd name="connsiteX21" fmla="*/ 515871 w 776984"/>
                <a:gd name="connsiteY21" fmla="*/ 284051 h 977497"/>
                <a:gd name="connsiteX22" fmla="*/ 500106 w 776984"/>
                <a:gd name="connsiteY22" fmla="*/ 227820 h 977497"/>
                <a:gd name="connsiteX23" fmla="*/ 455442 w 776984"/>
                <a:gd name="connsiteY23" fmla="*/ 191859 h 977497"/>
                <a:gd name="connsiteX24" fmla="*/ 385826 w 776984"/>
                <a:gd name="connsiteY24" fmla="*/ 179436 h 977497"/>
                <a:gd name="connsiteX25" fmla="*/ 312915 w 776984"/>
                <a:gd name="connsiteY25" fmla="*/ 192512 h 977497"/>
                <a:gd name="connsiteX26" fmla="*/ 263664 w 776984"/>
                <a:gd name="connsiteY26" fmla="*/ 228474 h 977497"/>
                <a:gd name="connsiteX27" fmla="*/ 241984 w 776984"/>
                <a:gd name="connsiteY27" fmla="*/ 282089 h 977497"/>
                <a:gd name="connsiteX28" fmla="*/ 241332 w 776984"/>
                <a:gd name="connsiteY28" fmla="*/ 287973 h 977497"/>
                <a:gd name="connsiteX29" fmla="*/ 22611 w 776984"/>
                <a:gd name="connsiteY29" fmla="*/ 287973 h 977497"/>
                <a:gd name="connsiteX30" fmla="*/ 23275 w 776984"/>
                <a:gd name="connsiteY30" fmla="*/ 278820 h 977497"/>
                <a:gd name="connsiteX31" fmla="*/ 75809 w 776984"/>
                <a:gd name="connsiteY31" fmla="*/ 132358 h 977497"/>
                <a:gd name="connsiteX32" fmla="*/ 200603 w 776984"/>
                <a:gd name="connsiteY32" fmla="*/ 34936 h 977497"/>
                <a:gd name="connsiteX33" fmla="*/ 385826 w 776984"/>
                <a:gd name="connsiteY33" fmla="*/ 282 h 977497"/>
                <a:gd name="connsiteX34" fmla="*/ 573004 w 776984"/>
                <a:gd name="connsiteY34" fmla="*/ 31666 h 977497"/>
                <a:gd name="connsiteX35" fmla="*/ 696483 w 776984"/>
                <a:gd name="connsiteY35" fmla="*/ 118628 h 977497"/>
                <a:gd name="connsiteX36" fmla="*/ 739831 w 776984"/>
                <a:gd name="connsiteY36" fmla="*/ 250704 h 977497"/>
                <a:gd name="connsiteX37" fmla="*/ 739831 w 776984"/>
                <a:gd name="connsiteY37" fmla="*/ 252013 h 977497"/>
                <a:gd name="connsiteX38" fmla="*/ 712900 w 776984"/>
                <a:gd name="connsiteY38" fmla="*/ 355973 h 977497"/>
                <a:gd name="connsiteX39" fmla="*/ 641968 w 776984"/>
                <a:gd name="connsiteY39" fmla="*/ 427896 h 977497"/>
                <a:gd name="connsiteX40" fmla="*/ 544106 w 776984"/>
                <a:gd name="connsiteY40" fmla="*/ 467127 h 977497"/>
                <a:gd name="connsiteX41" fmla="*/ 544106 w 776984"/>
                <a:gd name="connsiteY41" fmla="*/ 471704 h 977497"/>
                <a:gd name="connsiteX42" fmla="*/ 713563 w 776984"/>
                <a:gd name="connsiteY42" fmla="*/ 539050 h 977497"/>
                <a:gd name="connsiteX43" fmla="*/ 777264 w 776984"/>
                <a:gd name="connsiteY43" fmla="*/ 689434 h 977497"/>
                <a:gd name="connsiteX44" fmla="*/ 777264 w 776984"/>
                <a:gd name="connsiteY44" fmla="*/ 690742 h 977497"/>
                <a:gd name="connsiteX45" fmla="*/ 729329 w 776984"/>
                <a:gd name="connsiteY45" fmla="*/ 842433 h 977497"/>
                <a:gd name="connsiteX46" fmla="*/ 594021 w 776984"/>
                <a:gd name="connsiteY46" fmla="*/ 942471 h 977497"/>
                <a:gd name="connsiteX47" fmla="*/ 387130 w 776984"/>
                <a:gd name="connsiteY47" fmla="*/ 977779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984" h="977497">
                  <a:moveTo>
                    <a:pt x="387130" y="977779"/>
                  </a:moveTo>
                  <a:cubicBezTo>
                    <a:pt x="312263" y="977779"/>
                    <a:pt x="246796" y="965792"/>
                    <a:pt x="190753" y="941817"/>
                  </a:cubicBezTo>
                  <a:cubicBezTo>
                    <a:pt x="134710" y="917844"/>
                    <a:pt x="90259" y="884497"/>
                    <a:pt x="57425" y="841779"/>
                  </a:cubicBezTo>
                  <a:cubicBezTo>
                    <a:pt x="24591" y="799061"/>
                    <a:pt x="5755" y="749369"/>
                    <a:pt x="943" y="692703"/>
                  </a:cubicBezTo>
                  <a:lnTo>
                    <a:pt x="279" y="684203"/>
                  </a:lnTo>
                  <a:lnTo>
                    <a:pt x="230166" y="684203"/>
                  </a:lnTo>
                  <a:lnTo>
                    <a:pt x="231469" y="692049"/>
                  </a:lnTo>
                  <a:cubicBezTo>
                    <a:pt x="235417" y="718638"/>
                    <a:pt x="250957" y="741523"/>
                    <a:pt x="278114" y="760703"/>
                  </a:cubicBezTo>
                  <a:cubicBezTo>
                    <a:pt x="305697" y="779446"/>
                    <a:pt x="342039" y="788818"/>
                    <a:pt x="387130" y="788818"/>
                  </a:cubicBezTo>
                  <a:cubicBezTo>
                    <a:pt x="416906" y="788818"/>
                    <a:pt x="442521" y="784023"/>
                    <a:pt x="463976" y="774433"/>
                  </a:cubicBezTo>
                  <a:cubicBezTo>
                    <a:pt x="485870" y="764844"/>
                    <a:pt x="502725" y="751767"/>
                    <a:pt x="514555" y="735203"/>
                  </a:cubicBezTo>
                  <a:cubicBezTo>
                    <a:pt x="526373" y="718204"/>
                    <a:pt x="532288" y="698805"/>
                    <a:pt x="532288" y="677011"/>
                  </a:cubicBezTo>
                  <a:lnTo>
                    <a:pt x="532288" y="675702"/>
                  </a:lnTo>
                  <a:cubicBezTo>
                    <a:pt x="532288" y="637344"/>
                    <a:pt x="518052" y="608139"/>
                    <a:pt x="489592" y="588087"/>
                  </a:cubicBezTo>
                  <a:cubicBezTo>
                    <a:pt x="461131" y="568036"/>
                    <a:pt x="420628" y="558011"/>
                    <a:pt x="368094" y="558011"/>
                  </a:cubicBezTo>
                  <a:lnTo>
                    <a:pt x="265632" y="558011"/>
                  </a:lnTo>
                  <a:lnTo>
                    <a:pt x="265632" y="395203"/>
                  </a:lnTo>
                  <a:lnTo>
                    <a:pt x="366778" y="395203"/>
                  </a:lnTo>
                  <a:cubicBezTo>
                    <a:pt x="397857" y="395203"/>
                    <a:pt x="424350" y="390627"/>
                    <a:pt x="446243" y="381473"/>
                  </a:cubicBezTo>
                  <a:cubicBezTo>
                    <a:pt x="468575" y="372320"/>
                    <a:pt x="485657" y="359461"/>
                    <a:pt x="497474" y="342896"/>
                  </a:cubicBezTo>
                  <a:cubicBezTo>
                    <a:pt x="509730" y="326332"/>
                    <a:pt x="515871" y="307152"/>
                    <a:pt x="515871" y="285358"/>
                  </a:cubicBezTo>
                  <a:lnTo>
                    <a:pt x="515871" y="284051"/>
                  </a:lnTo>
                  <a:cubicBezTo>
                    <a:pt x="515871" y="262255"/>
                    <a:pt x="510608" y="243512"/>
                    <a:pt x="500106" y="227820"/>
                  </a:cubicBezTo>
                  <a:cubicBezTo>
                    <a:pt x="490030" y="212128"/>
                    <a:pt x="475142" y="200140"/>
                    <a:pt x="455442" y="191859"/>
                  </a:cubicBezTo>
                  <a:cubicBezTo>
                    <a:pt x="436180" y="183577"/>
                    <a:pt x="412971" y="179436"/>
                    <a:pt x="385826" y="179436"/>
                  </a:cubicBezTo>
                  <a:cubicBezTo>
                    <a:pt x="358231" y="179436"/>
                    <a:pt x="333931" y="183795"/>
                    <a:pt x="312915" y="192512"/>
                  </a:cubicBezTo>
                  <a:cubicBezTo>
                    <a:pt x="292337" y="200794"/>
                    <a:pt x="275920" y="212781"/>
                    <a:pt x="263664" y="228474"/>
                  </a:cubicBezTo>
                  <a:cubicBezTo>
                    <a:pt x="251834" y="243730"/>
                    <a:pt x="244616" y="261602"/>
                    <a:pt x="241984" y="282089"/>
                  </a:cubicBezTo>
                  <a:lnTo>
                    <a:pt x="241332" y="287973"/>
                  </a:lnTo>
                  <a:lnTo>
                    <a:pt x="22611" y="287973"/>
                  </a:lnTo>
                  <a:lnTo>
                    <a:pt x="23275" y="278820"/>
                  </a:lnTo>
                  <a:cubicBezTo>
                    <a:pt x="27649" y="222589"/>
                    <a:pt x="45169" y="173769"/>
                    <a:pt x="75809" y="132358"/>
                  </a:cubicBezTo>
                  <a:cubicBezTo>
                    <a:pt x="106463" y="90513"/>
                    <a:pt x="148069" y="58038"/>
                    <a:pt x="200603" y="34936"/>
                  </a:cubicBezTo>
                  <a:cubicBezTo>
                    <a:pt x="253589" y="11833"/>
                    <a:pt x="315321" y="282"/>
                    <a:pt x="385826" y="282"/>
                  </a:cubicBezTo>
                  <a:cubicBezTo>
                    <a:pt x="457635" y="282"/>
                    <a:pt x="520032" y="10744"/>
                    <a:pt x="573004" y="31666"/>
                  </a:cubicBezTo>
                  <a:cubicBezTo>
                    <a:pt x="626428" y="52153"/>
                    <a:pt x="667584" y="81141"/>
                    <a:pt x="696483" y="118628"/>
                  </a:cubicBezTo>
                  <a:cubicBezTo>
                    <a:pt x="725381" y="156115"/>
                    <a:pt x="739831" y="200140"/>
                    <a:pt x="739831" y="250704"/>
                  </a:cubicBezTo>
                  <a:lnTo>
                    <a:pt x="739831" y="252013"/>
                  </a:lnTo>
                  <a:cubicBezTo>
                    <a:pt x="739831" y="291679"/>
                    <a:pt x="730858" y="326332"/>
                    <a:pt x="712900" y="355973"/>
                  </a:cubicBezTo>
                  <a:cubicBezTo>
                    <a:pt x="695392" y="385178"/>
                    <a:pt x="671744" y="409153"/>
                    <a:pt x="641968" y="427896"/>
                  </a:cubicBezTo>
                  <a:cubicBezTo>
                    <a:pt x="612192" y="446640"/>
                    <a:pt x="579571" y="459717"/>
                    <a:pt x="544106" y="467127"/>
                  </a:cubicBezTo>
                  <a:lnTo>
                    <a:pt x="544106" y="471704"/>
                  </a:lnTo>
                  <a:cubicBezTo>
                    <a:pt x="615037" y="478678"/>
                    <a:pt x="671531" y="501126"/>
                    <a:pt x="713563" y="539050"/>
                  </a:cubicBezTo>
                  <a:cubicBezTo>
                    <a:pt x="756035" y="576973"/>
                    <a:pt x="777264" y="627101"/>
                    <a:pt x="777264" y="689434"/>
                  </a:cubicBezTo>
                  <a:lnTo>
                    <a:pt x="777264" y="690742"/>
                  </a:lnTo>
                  <a:cubicBezTo>
                    <a:pt x="777264" y="748715"/>
                    <a:pt x="761286" y="799279"/>
                    <a:pt x="729329" y="842433"/>
                  </a:cubicBezTo>
                  <a:cubicBezTo>
                    <a:pt x="697360" y="885151"/>
                    <a:pt x="652257" y="918498"/>
                    <a:pt x="594021" y="942471"/>
                  </a:cubicBezTo>
                  <a:cubicBezTo>
                    <a:pt x="535785" y="966010"/>
                    <a:pt x="466821" y="977779"/>
                    <a:pt x="387130" y="977779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72" name="Graphic 6">
            <a:extLst>
              <a:ext uri="{FF2B5EF4-FFF2-40B4-BE49-F238E27FC236}">
                <a16:creationId xmlns:a16="http://schemas.microsoft.com/office/drawing/2014/main" id="{172DC807-377B-076A-C7F0-45CA863914B3}"/>
              </a:ext>
            </a:extLst>
          </p:cNvPr>
          <p:cNvGrpSpPr/>
          <p:nvPr/>
        </p:nvGrpSpPr>
        <p:grpSpPr>
          <a:xfrm>
            <a:off x="11446993" y="-2386868"/>
            <a:ext cx="6210382" cy="1361282"/>
            <a:chOff x="4336270" y="2384590"/>
            <a:chExt cx="6346199" cy="1391053"/>
          </a:xfrm>
          <a:noFill/>
        </p:grpSpPr>
        <p:sp>
          <p:nvSpPr>
            <p:cNvPr id="73" name="Free-form: Shape 72">
              <a:extLst>
                <a:ext uri="{FF2B5EF4-FFF2-40B4-BE49-F238E27FC236}">
                  <a16:creationId xmlns:a16="http://schemas.microsoft.com/office/drawing/2014/main" id="{E8C6D359-3312-CC7D-1289-83DD44400A4C}"/>
                </a:ext>
              </a:extLst>
            </p:cNvPr>
            <p:cNvSpPr/>
            <p:nvPr/>
          </p:nvSpPr>
          <p:spPr>
            <a:xfrm>
              <a:off x="4336270" y="2384590"/>
              <a:ext cx="5877677" cy="1391053"/>
            </a:xfrm>
            <a:custGeom>
              <a:avLst/>
              <a:gdLst>
                <a:gd name="connsiteX0" fmla="*/ 5671665 w 5877677"/>
                <a:gd name="connsiteY0" fmla="*/ 198 h 1391053"/>
                <a:gd name="connsiteX1" fmla="*/ 2156761 w 5877677"/>
                <a:gd name="connsiteY1" fmla="*/ 198 h 1391053"/>
                <a:gd name="connsiteX2" fmla="*/ 778244 w 5877677"/>
                <a:gd name="connsiteY2" fmla="*/ 1240868 h 1391053"/>
                <a:gd name="connsiteX3" fmla="*/ 277 w 5877677"/>
                <a:gd name="connsiteY3" fmla="*/ 1240868 h 1391053"/>
                <a:gd name="connsiteX4" fmla="*/ 22933 w 5877677"/>
                <a:gd name="connsiteY4" fmla="*/ 1391252 h 1391053"/>
                <a:gd name="connsiteX5" fmla="*/ 830481 w 5877677"/>
                <a:gd name="connsiteY5" fmla="*/ 1391252 h 1391053"/>
                <a:gd name="connsiteX6" fmla="*/ 2118300 w 5877677"/>
                <a:gd name="connsiteY6" fmla="*/ 977695 h 1391053"/>
                <a:gd name="connsiteX7" fmla="*/ 5508849 w 5877677"/>
                <a:gd name="connsiteY7" fmla="*/ 977695 h 1391053"/>
                <a:gd name="connsiteX8" fmla="*/ 5508849 w 5877677"/>
                <a:gd name="connsiteY8" fmla="*/ 776417 h 1391053"/>
                <a:gd name="connsiteX9" fmla="*/ 5877955 w 5877677"/>
                <a:gd name="connsiteY9" fmla="*/ 464780 h 1391053"/>
                <a:gd name="connsiteX10" fmla="*/ 5877955 w 5877677"/>
                <a:gd name="connsiteY10" fmla="*/ 399448 h 1391053"/>
                <a:gd name="connsiteX11" fmla="*/ 5494312 w 5877677"/>
                <a:gd name="connsiteY11" fmla="*/ 399448 h 1391053"/>
                <a:gd name="connsiteX12" fmla="*/ 5494312 w 5877677"/>
                <a:gd name="connsiteY12" fmla="*/ 318267 h 1391053"/>
                <a:gd name="connsiteX13" fmla="*/ 5556609 w 5877677"/>
                <a:gd name="connsiteY13" fmla="*/ 110120 h 1391053"/>
                <a:gd name="connsiteX14" fmla="*/ 5671665 w 5877677"/>
                <a:gd name="connsiteY14" fmla="*/ 198 h 13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77677" h="1391053">
                  <a:moveTo>
                    <a:pt x="5671665" y="198"/>
                  </a:moveTo>
                  <a:lnTo>
                    <a:pt x="2156761" y="198"/>
                  </a:lnTo>
                  <a:lnTo>
                    <a:pt x="778244" y="1240868"/>
                  </a:lnTo>
                  <a:lnTo>
                    <a:pt x="277" y="1240868"/>
                  </a:lnTo>
                  <a:cubicBezTo>
                    <a:pt x="10283" y="1290168"/>
                    <a:pt x="17878" y="1340334"/>
                    <a:pt x="22933" y="1391252"/>
                  </a:cubicBezTo>
                  <a:lnTo>
                    <a:pt x="830481" y="1391252"/>
                  </a:lnTo>
                  <a:lnTo>
                    <a:pt x="2118300" y="977695"/>
                  </a:lnTo>
                  <a:lnTo>
                    <a:pt x="5508849" y="977695"/>
                  </a:lnTo>
                  <a:lnTo>
                    <a:pt x="5508849" y="776417"/>
                  </a:lnTo>
                  <a:lnTo>
                    <a:pt x="5877955" y="464780"/>
                  </a:lnTo>
                  <a:lnTo>
                    <a:pt x="5877955" y="399448"/>
                  </a:lnTo>
                  <a:lnTo>
                    <a:pt x="5494312" y="399448"/>
                  </a:lnTo>
                  <a:lnTo>
                    <a:pt x="5494312" y="318267"/>
                  </a:lnTo>
                  <a:cubicBezTo>
                    <a:pt x="5494312" y="241799"/>
                    <a:pt x="5514601" y="171517"/>
                    <a:pt x="5556609" y="110120"/>
                  </a:cubicBezTo>
                  <a:cubicBezTo>
                    <a:pt x="5587037" y="65641"/>
                    <a:pt x="5625735" y="29072"/>
                    <a:pt x="5671665" y="198"/>
                  </a:cubicBez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74" name="Free-form: Shape 73">
              <a:extLst>
                <a:ext uri="{FF2B5EF4-FFF2-40B4-BE49-F238E27FC236}">
                  <a16:creationId xmlns:a16="http://schemas.microsoft.com/office/drawing/2014/main" id="{58D5777E-50E8-3833-0DA6-D06D277618B8}"/>
                </a:ext>
              </a:extLst>
            </p:cNvPr>
            <p:cNvSpPr/>
            <p:nvPr/>
          </p:nvSpPr>
          <p:spPr>
            <a:xfrm>
              <a:off x="9905485" y="2384590"/>
              <a:ext cx="776984" cy="977497"/>
            </a:xfrm>
            <a:custGeom>
              <a:avLst/>
              <a:gdLst>
                <a:gd name="connsiteX0" fmla="*/ 14826 w 776984"/>
                <a:gd name="connsiteY0" fmla="*/ 977695 h 977497"/>
                <a:gd name="connsiteX1" fmla="*/ 14826 w 776984"/>
                <a:gd name="connsiteY1" fmla="*/ 811341 h 977497"/>
                <a:gd name="connsiteX2" fmla="*/ 368693 w 776984"/>
                <a:gd name="connsiteY2" fmla="*/ 512569 h 977497"/>
                <a:gd name="connsiteX3" fmla="*/ 463560 w 776984"/>
                <a:gd name="connsiteY3" fmla="*/ 424068 h 977497"/>
                <a:gd name="connsiteX4" fmla="*/ 506495 w 776984"/>
                <a:gd name="connsiteY4" fmla="*/ 360189 h 977497"/>
                <a:gd name="connsiteX5" fmla="*/ 518275 w 776984"/>
                <a:gd name="connsiteY5" fmla="*/ 302963 h 977497"/>
                <a:gd name="connsiteX6" fmla="*/ 518275 w 776984"/>
                <a:gd name="connsiteY6" fmla="*/ 301632 h 977497"/>
                <a:gd name="connsiteX7" fmla="*/ 500956 w 776984"/>
                <a:gd name="connsiteY7" fmla="*/ 241078 h 977497"/>
                <a:gd name="connsiteX8" fmla="*/ 454562 w 776984"/>
                <a:gd name="connsiteY8" fmla="*/ 199823 h 977497"/>
                <a:gd name="connsiteX9" fmla="*/ 385310 w 776984"/>
                <a:gd name="connsiteY9" fmla="*/ 184519 h 977497"/>
                <a:gd name="connsiteX10" fmla="*/ 306371 w 776984"/>
                <a:gd name="connsiteY10" fmla="*/ 201819 h 977497"/>
                <a:gd name="connsiteX11" fmla="*/ 254426 w 776984"/>
                <a:gd name="connsiteY11" fmla="*/ 248398 h 977497"/>
                <a:gd name="connsiteX12" fmla="*/ 233661 w 776984"/>
                <a:gd name="connsiteY12" fmla="*/ 316936 h 977497"/>
                <a:gd name="connsiteX13" fmla="*/ 232959 w 776984"/>
                <a:gd name="connsiteY13" fmla="*/ 324256 h 977497"/>
                <a:gd name="connsiteX14" fmla="*/ 277 w 776984"/>
                <a:gd name="connsiteY14" fmla="*/ 324256 h 977497"/>
                <a:gd name="connsiteX15" fmla="*/ 277 w 776984"/>
                <a:gd name="connsiteY15" fmla="*/ 318267 h 977497"/>
                <a:gd name="connsiteX16" fmla="*/ 49452 w 776984"/>
                <a:gd name="connsiteY16" fmla="*/ 152579 h 977497"/>
                <a:gd name="connsiteX17" fmla="*/ 185174 w 776984"/>
                <a:gd name="connsiteY17" fmla="*/ 40788 h 977497"/>
                <a:gd name="connsiteX18" fmla="*/ 384621 w 776984"/>
                <a:gd name="connsiteY18" fmla="*/ 198 h 977497"/>
                <a:gd name="connsiteX19" fmla="*/ 584056 w 776984"/>
                <a:gd name="connsiteY19" fmla="*/ 36796 h 977497"/>
                <a:gd name="connsiteX20" fmla="*/ 716331 w 776984"/>
                <a:gd name="connsiteY20" fmla="*/ 137273 h 977497"/>
                <a:gd name="connsiteX21" fmla="*/ 764103 w 776984"/>
                <a:gd name="connsiteY21" fmla="*/ 286993 h 977497"/>
                <a:gd name="connsiteX22" fmla="*/ 764103 w 776984"/>
                <a:gd name="connsiteY22" fmla="*/ 288323 h 977497"/>
                <a:gd name="connsiteX23" fmla="*/ 741946 w 776984"/>
                <a:gd name="connsiteY23" fmla="*/ 399448 h 977497"/>
                <a:gd name="connsiteX24" fmla="*/ 669925 w 776984"/>
                <a:gd name="connsiteY24" fmla="*/ 501257 h 977497"/>
                <a:gd name="connsiteX25" fmla="*/ 536973 w 776984"/>
                <a:gd name="connsiteY25" fmla="*/ 622362 h 977497"/>
                <a:gd name="connsiteX26" fmla="*/ 333315 w 776984"/>
                <a:gd name="connsiteY26" fmla="*/ 789382 h 977497"/>
                <a:gd name="connsiteX27" fmla="*/ 777262 w 776984"/>
                <a:gd name="connsiteY27" fmla="*/ 789382 h 977497"/>
                <a:gd name="connsiteX28" fmla="*/ 777262 w 776984"/>
                <a:gd name="connsiteY28" fmla="*/ 977695 h 977497"/>
                <a:gd name="connsiteX29" fmla="*/ 14826 w 776984"/>
                <a:gd name="connsiteY29" fmla="*/ 977695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984" h="977497">
                  <a:moveTo>
                    <a:pt x="14826" y="977695"/>
                  </a:moveTo>
                  <a:lnTo>
                    <a:pt x="14826" y="811341"/>
                  </a:lnTo>
                  <a:lnTo>
                    <a:pt x="368693" y="512569"/>
                  </a:lnTo>
                  <a:cubicBezTo>
                    <a:pt x="410700" y="477080"/>
                    <a:pt x="442331" y="447580"/>
                    <a:pt x="463560" y="424068"/>
                  </a:cubicBezTo>
                  <a:cubicBezTo>
                    <a:pt x="484802" y="400113"/>
                    <a:pt x="499114" y="378820"/>
                    <a:pt x="506495" y="360189"/>
                  </a:cubicBezTo>
                  <a:cubicBezTo>
                    <a:pt x="514353" y="341556"/>
                    <a:pt x="518275" y="322481"/>
                    <a:pt x="518275" y="302963"/>
                  </a:cubicBezTo>
                  <a:lnTo>
                    <a:pt x="518275" y="301632"/>
                  </a:lnTo>
                  <a:cubicBezTo>
                    <a:pt x="518275" y="278564"/>
                    <a:pt x="512498" y="258380"/>
                    <a:pt x="500956" y="241078"/>
                  </a:cubicBezTo>
                  <a:cubicBezTo>
                    <a:pt x="489878" y="223334"/>
                    <a:pt x="474413" y="209583"/>
                    <a:pt x="454562" y="199823"/>
                  </a:cubicBezTo>
                  <a:cubicBezTo>
                    <a:pt x="434712" y="189619"/>
                    <a:pt x="411628" y="184519"/>
                    <a:pt x="385310" y="184519"/>
                  </a:cubicBezTo>
                  <a:cubicBezTo>
                    <a:pt x="355309" y="184519"/>
                    <a:pt x="328991" y="190285"/>
                    <a:pt x="306371" y="201819"/>
                  </a:cubicBezTo>
                  <a:cubicBezTo>
                    <a:pt x="284202" y="212909"/>
                    <a:pt x="266896" y="228436"/>
                    <a:pt x="254426" y="248398"/>
                  </a:cubicBezTo>
                  <a:cubicBezTo>
                    <a:pt x="241969" y="268361"/>
                    <a:pt x="235039" y="291206"/>
                    <a:pt x="233661" y="316936"/>
                  </a:cubicBezTo>
                  <a:lnTo>
                    <a:pt x="232959" y="324256"/>
                  </a:lnTo>
                  <a:lnTo>
                    <a:pt x="277" y="324256"/>
                  </a:lnTo>
                  <a:lnTo>
                    <a:pt x="277" y="318267"/>
                  </a:lnTo>
                  <a:cubicBezTo>
                    <a:pt x="277" y="255718"/>
                    <a:pt x="16669" y="200488"/>
                    <a:pt x="49452" y="152579"/>
                  </a:cubicBezTo>
                  <a:cubicBezTo>
                    <a:pt x="82223" y="104669"/>
                    <a:pt x="127477" y="67405"/>
                    <a:pt x="185174" y="40788"/>
                  </a:cubicBezTo>
                  <a:cubicBezTo>
                    <a:pt x="243348" y="13728"/>
                    <a:pt x="309830" y="198"/>
                    <a:pt x="384621" y="198"/>
                  </a:cubicBezTo>
                  <a:cubicBezTo>
                    <a:pt x="460791" y="198"/>
                    <a:pt x="527273" y="12398"/>
                    <a:pt x="584056" y="36796"/>
                  </a:cubicBezTo>
                  <a:cubicBezTo>
                    <a:pt x="640851" y="60751"/>
                    <a:pt x="684939" y="94243"/>
                    <a:pt x="716331" y="137273"/>
                  </a:cubicBezTo>
                  <a:cubicBezTo>
                    <a:pt x="748187" y="179861"/>
                    <a:pt x="764103" y="229767"/>
                    <a:pt x="764103" y="286993"/>
                  </a:cubicBezTo>
                  <a:lnTo>
                    <a:pt x="764103" y="288323"/>
                  </a:lnTo>
                  <a:cubicBezTo>
                    <a:pt x="764103" y="329136"/>
                    <a:pt x="756722" y="366177"/>
                    <a:pt x="741946" y="399448"/>
                  </a:cubicBezTo>
                  <a:cubicBezTo>
                    <a:pt x="727171" y="432276"/>
                    <a:pt x="703172" y="466211"/>
                    <a:pt x="669925" y="501257"/>
                  </a:cubicBezTo>
                  <a:cubicBezTo>
                    <a:pt x="636690" y="535859"/>
                    <a:pt x="592364" y="576227"/>
                    <a:pt x="536973" y="622362"/>
                  </a:cubicBezTo>
                  <a:lnTo>
                    <a:pt x="333315" y="789382"/>
                  </a:lnTo>
                  <a:lnTo>
                    <a:pt x="777262" y="789382"/>
                  </a:lnTo>
                  <a:lnTo>
                    <a:pt x="777262" y="977695"/>
                  </a:lnTo>
                  <a:lnTo>
                    <a:pt x="14826" y="977695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grpSp>
        <p:nvGrpSpPr>
          <p:cNvPr id="75" name="Graphic 6">
            <a:extLst>
              <a:ext uri="{FF2B5EF4-FFF2-40B4-BE49-F238E27FC236}">
                <a16:creationId xmlns:a16="http://schemas.microsoft.com/office/drawing/2014/main" id="{FE9EFA2A-BD8D-C4F4-1643-1DC3CE7DB059}"/>
              </a:ext>
            </a:extLst>
          </p:cNvPr>
          <p:cNvGrpSpPr/>
          <p:nvPr/>
        </p:nvGrpSpPr>
        <p:grpSpPr>
          <a:xfrm>
            <a:off x="11383774" y="-3417029"/>
            <a:ext cx="6126435" cy="2170694"/>
            <a:chOff x="4271668" y="1331900"/>
            <a:chExt cx="6260417" cy="2218166"/>
          </a:xfrm>
          <a:noFill/>
        </p:grpSpPr>
        <p:sp>
          <p:nvSpPr>
            <p:cNvPr id="76" name="Free-form: Shape 75">
              <a:extLst>
                <a:ext uri="{FF2B5EF4-FFF2-40B4-BE49-F238E27FC236}">
                  <a16:creationId xmlns:a16="http://schemas.microsoft.com/office/drawing/2014/main" id="{772BF558-4F67-8729-586B-7619AE395AE8}"/>
                </a:ext>
              </a:extLst>
            </p:cNvPr>
            <p:cNvSpPr/>
            <p:nvPr/>
          </p:nvSpPr>
          <p:spPr>
            <a:xfrm>
              <a:off x="4271668" y="1331900"/>
              <a:ext cx="5941854" cy="2218166"/>
            </a:xfrm>
            <a:custGeom>
              <a:avLst/>
              <a:gdLst>
                <a:gd name="connsiteX0" fmla="*/ 5884516 w 5941854"/>
                <a:gd name="connsiteY0" fmla="*/ 114 h 2218166"/>
                <a:gd name="connsiteX1" fmla="*/ 2226471 w 5941854"/>
                <a:gd name="connsiteY1" fmla="*/ 114 h 2218166"/>
                <a:gd name="connsiteX2" fmla="*/ 775405 w 5941854"/>
                <a:gd name="connsiteY2" fmla="*/ 2067896 h 2218166"/>
                <a:gd name="connsiteX3" fmla="*/ 271 w 5941854"/>
                <a:gd name="connsiteY3" fmla="*/ 2067896 h 2218166"/>
                <a:gd name="connsiteX4" fmla="*/ 47577 w 5941854"/>
                <a:gd name="connsiteY4" fmla="*/ 2218281 h 2218166"/>
                <a:gd name="connsiteX5" fmla="*/ 813985 w 5941854"/>
                <a:gd name="connsiteY5" fmla="*/ 2218281 h 2218166"/>
                <a:gd name="connsiteX6" fmla="*/ 2192509 w 5941854"/>
                <a:gd name="connsiteY6" fmla="*/ 977611 h 2218166"/>
                <a:gd name="connsiteX7" fmla="*/ 5942126 w 5941854"/>
                <a:gd name="connsiteY7" fmla="*/ 977611 h 2218166"/>
                <a:gd name="connsiteX8" fmla="*/ 5942126 w 5941854"/>
                <a:gd name="connsiteY8" fmla="*/ 357362 h 2218166"/>
                <a:gd name="connsiteX9" fmla="*/ 5696749 w 5941854"/>
                <a:gd name="connsiteY9" fmla="*/ 524244 h 2218166"/>
                <a:gd name="connsiteX10" fmla="*/ 5696749 w 5941854"/>
                <a:gd name="connsiteY10" fmla="*/ 130060 h 2218166"/>
                <a:gd name="connsiteX11" fmla="*/ 5884516 w 5941854"/>
                <a:gd name="connsiteY11" fmla="*/ 114 h 221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41854" h="2218166">
                  <a:moveTo>
                    <a:pt x="5884516" y="114"/>
                  </a:moveTo>
                  <a:lnTo>
                    <a:pt x="2226471" y="114"/>
                  </a:lnTo>
                  <a:lnTo>
                    <a:pt x="775405" y="2067896"/>
                  </a:lnTo>
                  <a:lnTo>
                    <a:pt x="271" y="2067896"/>
                  </a:lnTo>
                  <a:cubicBezTo>
                    <a:pt x="18571" y="2116872"/>
                    <a:pt x="34390" y="2167050"/>
                    <a:pt x="47577" y="2218281"/>
                  </a:cubicBezTo>
                  <a:lnTo>
                    <a:pt x="813985" y="2218281"/>
                  </a:lnTo>
                  <a:lnTo>
                    <a:pt x="2192509" y="977611"/>
                  </a:lnTo>
                  <a:lnTo>
                    <a:pt x="5942126" y="977611"/>
                  </a:lnTo>
                  <a:lnTo>
                    <a:pt x="5942126" y="357362"/>
                  </a:lnTo>
                  <a:lnTo>
                    <a:pt x="5696749" y="524244"/>
                  </a:lnTo>
                  <a:lnTo>
                    <a:pt x="5696749" y="130060"/>
                  </a:lnTo>
                  <a:lnTo>
                    <a:pt x="5884516" y="114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  <p:sp>
          <p:nvSpPr>
            <p:cNvPr id="77" name="Free-form: Shape 76">
              <a:extLst>
                <a:ext uri="{FF2B5EF4-FFF2-40B4-BE49-F238E27FC236}">
                  <a16:creationId xmlns:a16="http://schemas.microsoft.com/office/drawing/2014/main" id="{7BC97202-A231-07BC-65D0-9200CBAB1B12}"/>
                </a:ext>
              </a:extLst>
            </p:cNvPr>
            <p:cNvSpPr/>
            <p:nvPr/>
          </p:nvSpPr>
          <p:spPr>
            <a:xfrm>
              <a:off x="10043337" y="1331900"/>
              <a:ext cx="488748" cy="977497"/>
            </a:xfrm>
            <a:custGeom>
              <a:avLst/>
              <a:gdLst>
                <a:gd name="connsiteX0" fmla="*/ 245649 w 488748"/>
                <a:gd name="connsiteY0" fmla="*/ 977611 h 977497"/>
                <a:gd name="connsiteX1" fmla="*/ 245649 w 488748"/>
                <a:gd name="connsiteY1" fmla="*/ 218917 h 977497"/>
                <a:gd name="connsiteX2" fmla="*/ 240310 w 488748"/>
                <a:gd name="connsiteY2" fmla="*/ 218917 h 977497"/>
                <a:gd name="connsiteX3" fmla="*/ 271 w 488748"/>
                <a:gd name="connsiteY3" fmla="*/ 382171 h 977497"/>
                <a:gd name="connsiteX4" fmla="*/ 271 w 488748"/>
                <a:gd name="connsiteY4" fmla="*/ 169465 h 977497"/>
                <a:gd name="connsiteX5" fmla="*/ 244972 w 488748"/>
                <a:gd name="connsiteY5" fmla="*/ 114 h 977497"/>
                <a:gd name="connsiteX6" fmla="*/ 489020 w 488748"/>
                <a:gd name="connsiteY6" fmla="*/ 114 h 977497"/>
                <a:gd name="connsiteX7" fmla="*/ 489020 w 488748"/>
                <a:gd name="connsiteY7" fmla="*/ 977611 h 977497"/>
                <a:gd name="connsiteX8" fmla="*/ 245649 w 488748"/>
                <a:gd name="connsiteY8" fmla="*/ 977611 h 97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748" h="977497">
                  <a:moveTo>
                    <a:pt x="245649" y="977611"/>
                  </a:moveTo>
                  <a:lnTo>
                    <a:pt x="245649" y="218917"/>
                  </a:lnTo>
                  <a:lnTo>
                    <a:pt x="240310" y="218917"/>
                  </a:lnTo>
                  <a:lnTo>
                    <a:pt x="271" y="382171"/>
                  </a:lnTo>
                  <a:lnTo>
                    <a:pt x="271" y="169465"/>
                  </a:lnTo>
                  <a:lnTo>
                    <a:pt x="244972" y="114"/>
                  </a:lnTo>
                  <a:lnTo>
                    <a:pt x="489020" y="114"/>
                  </a:lnTo>
                  <a:lnTo>
                    <a:pt x="489020" y="977611"/>
                  </a:lnTo>
                  <a:lnTo>
                    <a:pt x="245649" y="977611"/>
                  </a:lnTo>
                  <a:close/>
                </a:path>
              </a:pathLst>
            </a:custGeom>
            <a:noFill/>
            <a:ln w="25063" cap="rnd">
              <a:solidFill>
                <a:srgbClr val="48484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 sz="3200">
                <a:latin typeface="Daytona" panose="020B0604030500040204" pitchFamily="34" charset="0"/>
              </a:endParaRPr>
            </a:p>
          </p:txBody>
        </p:sp>
      </p:grpSp>
      <p:sp>
        <p:nvSpPr>
          <p:cNvPr id="78" name="Free-form: Shape 77">
            <a:extLst>
              <a:ext uri="{FF2B5EF4-FFF2-40B4-BE49-F238E27FC236}">
                <a16:creationId xmlns:a16="http://schemas.microsoft.com/office/drawing/2014/main" id="{AFBFF208-9868-D764-A5D4-1C941C39D214}"/>
              </a:ext>
            </a:extLst>
          </p:cNvPr>
          <p:cNvSpPr/>
          <p:nvPr/>
        </p:nvSpPr>
        <p:spPr>
          <a:xfrm>
            <a:off x="-4514251" y="5427378"/>
            <a:ext cx="3127284" cy="3237645"/>
          </a:xfrm>
          <a:custGeom>
            <a:avLst/>
            <a:gdLst>
              <a:gd name="connsiteX0" fmla="*/ 3195703 w 3195676"/>
              <a:gd name="connsiteY0" fmla="*/ 2255952 h 3308451"/>
              <a:gd name="connsiteX1" fmla="*/ 1654253 w 3195676"/>
              <a:gd name="connsiteY1" fmla="*/ 3308641 h 3308451"/>
              <a:gd name="connsiteX2" fmla="*/ 27 w 3195676"/>
              <a:gd name="connsiteY2" fmla="*/ 1654415 h 3308451"/>
              <a:gd name="connsiteX3" fmla="*/ 1654253 w 3195676"/>
              <a:gd name="connsiteY3" fmla="*/ 189 h 3308451"/>
              <a:gd name="connsiteX4" fmla="*/ 3195703 w 3195676"/>
              <a:gd name="connsiteY4" fmla="*/ 1052878 h 3308451"/>
              <a:gd name="connsiteX5" fmla="*/ 3032963 w 3195676"/>
              <a:gd name="connsiteY5" fmla="*/ 1052878 h 3308451"/>
              <a:gd name="connsiteX6" fmla="*/ 1654253 w 3195676"/>
              <a:gd name="connsiteY6" fmla="*/ 150573 h 3308451"/>
              <a:gd name="connsiteX7" fmla="*/ 150411 w 3195676"/>
              <a:gd name="connsiteY7" fmla="*/ 1654415 h 3308451"/>
              <a:gd name="connsiteX8" fmla="*/ 1654253 w 3195676"/>
              <a:gd name="connsiteY8" fmla="*/ 3158257 h 3308451"/>
              <a:gd name="connsiteX9" fmla="*/ 3032963 w 3195676"/>
              <a:gd name="connsiteY9" fmla="*/ 2255952 h 3308451"/>
              <a:gd name="connsiteX10" fmla="*/ 3195703 w 3195676"/>
              <a:gd name="connsiteY10" fmla="*/ 2255952 h 330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5676" h="3308451">
                <a:moveTo>
                  <a:pt x="3195703" y="2255952"/>
                </a:moveTo>
                <a:cubicBezTo>
                  <a:pt x="2955076" y="2872126"/>
                  <a:pt x="2355645" y="3308641"/>
                  <a:pt x="1654253" y="3308641"/>
                </a:cubicBezTo>
                <a:cubicBezTo>
                  <a:pt x="740649" y="3308641"/>
                  <a:pt x="27" y="2568024"/>
                  <a:pt x="27" y="1654415"/>
                </a:cubicBezTo>
                <a:cubicBezTo>
                  <a:pt x="27" y="740811"/>
                  <a:pt x="740649" y="189"/>
                  <a:pt x="1654253" y="189"/>
                </a:cubicBezTo>
                <a:cubicBezTo>
                  <a:pt x="2355645" y="189"/>
                  <a:pt x="2955076" y="436700"/>
                  <a:pt x="3195703" y="1052878"/>
                </a:cubicBezTo>
                <a:lnTo>
                  <a:pt x="3032963" y="1052878"/>
                </a:lnTo>
                <a:cubicBezTo>
                  <a:pt x="2800907" y="521750"/>
                  <a:pt x="2270928" y="150573"/>
                  <a:pt x="1654253" y="150573"/>
                </a:cubicBezTo>
                <a:cubicBezTo>
                  <a:pt x="823704" y="150573"/>
                  <a:pt x="150411" y="823866"/>
                  <a:pt x="150411" y="1654415"/>
                </a:cubicBezTo>
                <a:cubicBezTo>
                  <a:pt x="150411" y="2484962"/>
                  <a:pt x="823704" y="3158257"/>
                  <a:pt x="1654253" y="3158257"/>
                </a:cubicBezTo>
                <a:cubicBezTo>
                  <a:pt x="2270928" y="3158257"/>
                  <a:pt x="2800907" y="2787084"/>
                  <a:pt x="3032963" y="2255952"/>
                </a:cubicBezTo>
                <a:lnTo>
                  <a:pt x="3195703" y="2255952"/>
                </a:lnTo>
                <a:close/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 dirty="0">
              <a:latin typeface="Daytona" panose="020B0604030500040204" pitchFamily="34" charset="0"/>
            </a:endParaRPr>
          </a:p>
        </p:txBody>
      </p:sp>
      <p:sp>
        <p:nvSpPr>
          <p:cNvPr id="79" name="Free-form: Shape 78">
            <a:extLst>
              <a:ext uri="{FF2B5EF4-FFF2-40B4-BE49-F238E27FC236}">
                <a16:creationId xmlns:a16="http://schemas.microsoft.com/office/drawing/2014/main" id="{4517BE2B-DB40-D04D-C004-2EE70DABEA32}"/>
              </a:ext>
            </a:extLst>
          </p:cNvPr>
          <p:cNvSpPr/>
          <p:nvPr/>
        </p:nvSpPr>
        <p:spPr>
          <a:xfrm>
            <a:off x="13855594" y="-3220807"/>
            <a:ext cx="539607" cy="564135"/>
          </a:xfrm>
          <a:custGeom>
            <a:avLst/>
            <a:gdLst>
              <a:gd name="connsiteX0" fmla="*/ 219781 w 551408"/>
              <a:gd name="connsiteY0" fmla="*/ 56523 h 576472"/>
              <a:gd name="connsiteX1" fmla="*/ 276175 w 551408"/>
              <a:gd name="connsiteY1" fmla="*/ 112917 h 576472"/>
              <a:gd name="connsiteX2" fmla="*/ 332569 w 551408"/>
              <a:gd name="connsiteY2" fmla="*/ 56523 h 576472"/>
              <a:gd name="connsiteX3" fmla="*/ 276175 w 551408"/>
              <a:gd name="connsiteY3" fmla="*/ 129 h 576472"/>
              <a:gd name="connsiteX4" fmla="*/ 219781 w 551408"/>
              <a:gd name="connsiteY4" fmla="*/ 56523 h 576472"/>
              <a:gd name="connsiteX5" fmla="*/ 388963 w 551408"/>
              <a:gd name="connsiteY5" fmla="*/ 225705 h 576472"/>
              <a:gd name="connsiteX6" fmla="*/ 276175 w 551408"/>
              <a:gd name="connsiteY6" fmla="*/ 138069 h 576472"/>
              <a:gd name="connsiteX7" fmla="*/ 163387 w 551408"/>
              <a:gd name="connsiteY7" fmla="*/ 225705 h 576472"/>
              <a:gd name="connsiteX8" fmla="*/ 276175 w 551408"/>
              <a:gd name="connsiteY8" fmla="*/ 325961 h 576472"/>
              <a:gd name="connsiteX9" fmla="*/ 276175 w 551408"/>
              <a:gd name="connsiteY9" fmla="*/ 275833 h 576472"/>
              <a:gd name="connsiteX10" fmla="*/ 138323 w 551408"/>
              <a:gd name="connsiteY10" fmla="*/ 325961 h 576472"/>
              <a:gd name="connsiteX11" fmla="*/ 175919 w 551408"/>
              <a:gd name="connsiteY11" fmla="*/ 275833 h 576472"/>
              <a:gd name="connsiteX12" fmla="*/ 414027 w 551408"/>
              <a:gd name="connsiteY12" fmla="*/ 325961 h 576472"/>
              <a:gd name="connsiteX13" fmla="*/ 376431 w 551408"/>
              <a:gd name="connsiteY13" fmla="*/ 275833 h 576472"/>
              <a:gd name="connsiteX14" fmla="*/ 219430 w 551408"/>
              <a:gd name="connsiteY14" fmla="*/ 447522 h 576472"/>
              <a:gd name="connsiteX15" fmla="*/ 278331 w 551408"/>
              <a:gd name="connsiteY15" fmla="*/ 506422 h 576472"/>
              <a:gd name="connsiteX16" fmla="*/ 337231 w 551408"/>
              <a:gd name="connsiteY16" fmla="*/ 447522 h 576472"/>
              <a:gd name="connsiteX17" fmla="*/ 278331 w 551408"/>
              <a:gd name="connsiteY17" fmla="*/ 388621 h 576472"/>
              <a:gd name="connsiteX18" fmla="*/ 219430 w 551408"/>
              <a:gd name="connsiteY18" fmla="*/ 447522 h 576472"/>
              <a:gd name="connsiteX19" fmla="*/ 34157 w 551408"/>
              <a:gd name="connsiteY19" fmla="*/ 447522 h 576472"/>
              <a:gd name="connsiteX20" fmla="*/ 93058 w 551408"/>
              <a:gd name="connsiteY20" fmla="*/ 506422 h 576472"/>
              <a:gd name="connsiteX21" fmla="*/ 151958 w 551408"/>
              <a:gd name="connsiteY21" fmla="*/ 447522 h 576472"/>
              <a:gd name="connsiteX22" fmla="*/ 93058 w 551408"/>
              <a:gd name="connsiteY22" fmla="*/ 388621 h 576472"/>
              <a:gd name="connsiteX23" fmla="*/ 34157 w 551408"/>
              <a:gd name="connsiteY23" fmla="*/ 447522 h 576472"/>
              <a:gd name="connsiteX24" fmla="*/ 400593 w 551408"/>
              <a:gd name="connsiteY24" fmla="*/ 447522 h 576472"/>
              <a:gd name="connsiteX25" fmla="*/ 459494 w 551408"/>
              <a:gd name="connsiteY25" fmla="*/ 506422 h 576472"/>
              <a:gd name="connsiteX26" fmla="*/ 518394 w 551408"/>
              <a:gd name="connsiteY26" fmla="*/ 447522 h 576472"/>
              <a:gd name="connsiteX27" fmla="*/ 459494 w 551408"/>
              <a:gd name="connsiteY27" fmla="*/ 388621 h 576472"/>
              <a:gd name="connsiteX28" fmla="*/ 400593 w 551408"/>
              <a:gd name="connsiteY28" fmla="*/ 447522 h 576472"/>
              <a:gd name="connsiteX29" fmla="*/ 551880 w 551408"/>
              <a:gd name="connsiteY29" fmla="*/ 576602 h 576472"/>
              <a:gd name="connsiteX30" fmla="*/ 460496 w 551408"/>
              <a:gd name="connsiteY30" fmla="*/ 532888 h 576472"/>
              <a:gd name="connsiteX31" fmla="*/ 369113 w 551408"/>
              <a:gd name="connsiteY31" fmla="*/ 576602 h 576472"/>
              <a:gd name="connsiteX32" fmla="*/ 276175 w 551408"/>
              <a:gd name="connsiteY32" fmla="*/ 532990 h 576472"/>
              <a:gd name="connsiteX33" fmla="*/ 471 w 551408"/>
              <a:gd name="connsiteY33" fmla="*/ 576602 h 576472"/>
              <a:gd name="connsiteX34" fmla="*/ 91854 w 551408"/>
              <a:gd name="connsiteY34" fmla="*/ 532888 h 576472"/>
              <a:gd name="connsiteX35" fmla="*/ 183238 w 551408"/>
              <a:gd name="connsiteY35" fmla="*/ 576602 h 576472"/>
              <a:gd name="connsiteX36" fmla="*/ 276175 w 551408"/>
              <a:gd name="connsiteY36" fmla="*/ 532990 h 57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1408" h="576472">
                <a:moveTo>
                  <a:pt x="219781" y="56523"/>
                </a:moveTo>
                <a:cubicBezTo>
                  <a:pt x="219781" y="87669"/>
                  <a:pt x="245030" y="112917"/>
                  <a:pt x="276175" y="112917"/>
                </a:cubicBezTo>
                <a:cubicBezTo>
                  <a:pt x="307321" y="112917"/>
                  <a:pt x="332569" y="87669"/>
                  <a:pt x="332569" y="56523"/>
                </a:cubicBezTo>
                <a:cubicBezTo>
                  <a:pt x="332569" y="25377"/>
                  <a:pt x="307321" y="129"/>
                  <a:pt x="276175" y="129"/>
                </a:cubicBezTo>
                <a:cubicBezTo>
                  <a:pt x="245030" y="129"/>
                  <a:pt x="219781" y="25377"/>
                  <a:pt x="219781" y="56523"/>
                </a:cubicBezTo>
                <a:close/>
                <a:moveTo>
                  <a:pt x="388963" y="225705"/>
                </a:moveTo>
                <a:cubicBezTo>
                  <a:pt x="375816" y="174149"/>
                  <a:pt x="329383" y="138069"/>
                  <a:pt x="276175" y="138069"/>
                </a:cubicBezTo>
                <a:cubicBezTo>
                  <a:pt x="222968" y="138069"/>
                  <a:pt x="176535" y="174149"/>
                  <a:pt x="163387" y="225705"/>
                </a:cubicBezTo>
                <a:close/>
                <a:moveTo>
                  <a:pt x="276175" y="325961"/>
                </a:moveTo>
                <a:lnTo>
                  <a:pt x="276175" y="275833"/>
                </a:lnTo>
                <a:moveTo>
                  <a:pt x="138323" y="325961"/>
                </a:moveTo>
                <a:lnTo>
                  <a:pt x="175919" y="275833"/>
                </a:lnTo>
                <a:moveTo>
                  <a:pt x="414027" y="325961"/>
                </a:moveTo>
                <a:lnTo>
                  <a:pt x="376431" y="275833"/>
                </a:lnTo>
                <a:moveTo>
                  <a:pt x="219430" y="447522"/>
                </a:moveTo>
                <a:cubicBezTo>
                  <a:pt x="219430" y="480051"/>
                  <a:pt x="245801" y="506422"/>
                  <a:pt x="278331" y="506422"/>
                </a:cubicBezTo>
                <a:cubicBezTo>
                  <a:pt x="310860" y="506422"/>
                  <a:pt x="337231" y="480051"/>
                  <a:pt x="337231" y="447522"/>
                </a:cubicBezTo>
                <a:cubicBezTo>
                  <a:pt x="337231" y="414993"/>
                  <a:pt x="310860" y="388621"/>
                  <a:pt x="278331" y="388621"/>
                </a:cubicBezTo>
                <a:cubicBezTo>
                  <a:pt x="245801" y="388621"/>
                  <a:pt x="219430" y="414993"/>
                  <a:pt x="219430" y="447522"/>
                </a:cubicBezTo>
                <a:close/>
                <a:moveTo>
                  <a:pt x="34157" y="447522"/>
                </a:moveTo>
                <a:cubicBezTo>
                  <a:pt x="34157" y="480051"/>
                  <a:pt x="60528" y="506422"/>
                  <a:pt x="93058" y="506422"/>
                </a:cubicBezTo>
                <a:cubicBezTo>
                  <a:pt x="125587" y="506422"/>
                  <a:pt x="151958" y="480051"/>
                  <a:pt x="151958" y="447522"/>
                </a:cubicBezTo>
                <a:cubicBezTo>
                  <a:pt x="151958" y="414993"/>
                  <a:pt x="125587" y="388621"/>
                  <a:pt x="93058" y="388621"/>
                </a:cubicBezTo>
                <a:cubicBezTo>
                  <a:pt x="60528" y="388621"/>
                  <a:pt x="34157" y="414993"/>
                  <a:pt x="34157" y="447522"/>
                </a:cubicBezTo>
                <a:close/>
                <a:moveTo>
                  <a:pt x="400593" y="447522"/>
                </a:moveTo>
                <a:cubicBezTo>
                  <a:pt x="400593" y="480051"/>
                  <a:pt x="426964" y="506422"/>
                  <a:pt x="459494" y="506422"/>
                </a:cubicBezTo>
                <a:cubicBezTo>
                  <a:pt x="492023" y="506422"/>
                  <a:pt x="518394" y="480051"/>
                  <a:pt x="518394" y="447522"/>
                </a:cubicBezTo>
                <a:cubicBezTo>
                  <a:pt x="518394" y="414993"/>
                  <a:pt x="492023" y="388621"/>
                  <a:pt x="459494" y="388621"/>
                </a:cubicBezTo>
                <a:cubicBezTo>
                  <a:pt x="426964" y="388621"/>
                  <a:pt x="400593" y="414993"/>
                  <a:pt x="400593" y="447522"/>
                </a:cubicBezTo>
                <a:close/>
                <a:moveTo>
                  <a:pt x="551880" y="576602"/>
                </a:moveTo>
                <a:cubicBezTo>
                  <a:pt x="529598" y="548959"/>
                  <a:pt x="496001" y="532888"/>
                  <a:pt x="460496" y="532888"/>
                </a:cubicBezTo>
                <a:cubicBezTo>
                  <a:pt x="424992" y="532888"/>
                  <a:pt x="391395" y="548959"/>
                  <a:pt x="369113" y="576602"/>
                </a:cubicBezTo>
                <a:cubicBezTo>
                  <a:pt x="346069" y="549085"/>
                  <a:pt x="312066" y="533129"/>
                  <a:pt x="276175" y="532990"/>
                </a:cubicBezTo>
                <a:moveTo>
                  <a:pt x="471" y="576602"/>
                </a:moveTo>
                <a:cubicBezTo>
                  <a:pt x="22753" y="548959"/>
                  <a:pt x="56350" y="532888"/>
                  <a:pt x="91854" y="532888"/>
                </a:cubicBezTo>
                <a:cubicBezTo>
                  <a:pt x="127359" y="532888"/>
                  <a:pt x="160956" y="548959"/>
                  <a:pt x="183238" y="576602"/>
                </a:cubicBezTo>
                <a:cubicBezTo>
                  <a:pt x="206282" y="549085"/>
                  <a:pt x="240285" y="533129"/>
                  <a:pt x="276175" y="532990"/>
                </a:cubicBezTo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80" name="Free-form: Shape 79">
            <a:extLst>
              <a:ext uri="{FF2B5EF4-FFF2-40B4-BE49-F238E27FC236}">
                <a16:creationId xmlns:a16="http://schemas.microsoft.com/office/drawing/2014/main" id="{55E67EA0-895B-A09E-5995-8E1F3318C4A7}"/>
              </a:ext>
            </a:extLst>
          </p:cNvPr>
          <p:cNvSpPr/>
          <p:nvPr/>
        </p:nvSpPr>
        <p:spPr>
          <a:xfrm>
            <a:off x="13843330" y="-2117065"/>
            <a:ext cx="564135" cy="416969"/>
          </a:xfrm>
          <a:custGeom>
            <a:avLst/>
            <a:gdLst>
              <a:gd name="connsiteX0" fmla="*/ 576944 w 576472"/>
              <a:gd name="connsiteY0" fmla="*/ 225789 h 426088"/>
              <a:gd name="connsiteX1" fmla="*/ 525713 w 576472"/>
              <a:gd name="connsiteY1" fmla="*/ 154056 h 426088"/>
              <a:gd name="connsiteX2" fmla="*/ 514851 w 576472"/>
              <a:gd name="connsiteY2" fmla="*/ 148834 h 426088"/>
              <a:gd name="connsiteX3" fmla="*/ 504609 w 576472"/>
              <a:gd name="connsiteY3" fmla="*/ 155184 h 426088"/>
              <a:gd name="connsiteX4" fmla="*/ 354977 w 576472"/>
              <a:gd name="connsiteY4" fmla="*/ 419935 h 426088"/>
              <a:gd name="connsiteX5" fmla="*/ 344049 w 576472"/>
              <a:gd name="connsiteY5" fmla="*/ 426302 h 426088"/>
              <a:gd name="connsiteX6" fmla="*/ 233366 w 576472"/>
              <a:gd name="connsiteY6" fmla="*/ 426302 h 426088"/>
              <a:gd name="connsiteX7" fmla="*/ 222438 w 576472"/>
              <a:gd name="connsiteY7" fmla="*/ 419935 h 426088"/>
              <a:gd name="connsiteX8" fmla="*/ 72806 w 576472"/>
              <a:gd name="connsiteY8" fmla="*/ 155184 h 426088"/>
              <a:gd name="connsiteX9" fmla="*/ 62563 w 576472"/>
              <a:gd name="connsiteY9" fmla="*/ 148834 h 426088"/>
              <a:gd name="connsiteX10" fmla="*/ 51702 w 576472"/>
              <a:gd name="connsiteY10" fmla="*/ 154056 h 426088"/>
              <a:gd name="connsiteX11" fmla="*/ 471 w 576472"/>
              <a:gd name="connsiteY11" fmla="*/ 225789 h 426088"/>
              <a:gd name="connsiteX12" fmla="*/ 25535 w 576472"/>
              <a:gd name="connsiteY12" fmla="*/ 426302 h 426088"/>
              <a:gd name="connsiteX13" fmla="*/ 178777 w 576472"/>
              <a:gd name="connsiteY13" fmla="*/ 155184 h 426088"/>
              <a:gd name="connsiteX14" fmla="*/ 189019 w 576472"/>
              <a:gd name="connsiteY14" fmla="*/ 148834 h 426088"/>
              <a:gd name="connsiteX15" fmla="*/ 199880 w 576472"/>
              <a:gd name="connsiteY15" fmla="*/ 154056 h 426088"/>
              <a:gd name="connsiteX16" fmla="*/ 251111 w 576472"/>
              <a:gd name="connsiteY16" fmla="*/ 225789 h 426088"/>
              <a:gd name="connsiteX17" fmla="*/ 526816 w 576472"/>
              <a:gd name="connsiteY17" fmla="*/ 426302 h 426088"/>
              <a:gd name="connsiteX18" fmla="*/ 373574 w 576472"/>
              <a:gd name="connsiteY18" fmla="*/ 155184 h 426088"/>
              <a:gd name="connsiteX19" fmla="*/ 363332 w 576472"/>
              <a:gd name="connsiteY19" fmla="*/ 148834 h 426088"/>
              <a:gd name="connsiteX20" fmla="*/ 352470 w 576472"/>
              <a:gd name="connsiteY20" fmla="*/ 154056 h 426088"/>
              <a:gd name="connsiteX21" fmla="*/ 301239 w 576472"/>
              <a:gd name="connsiteY21" fmla="*/ 225789 h 426088"/>
              <a:gd name="connsiteX22" fmla="*/ 75663 w 576472"/>
              <a:gd name="connsiteY22" fmla="*/ 50341 h 426088"/>
              <a:gd name="connsiteX23" fmla="*/ 125791 w 576472"/>
              <a:gd name="connsiteY23" fmla="*/ 100469 h 426088"/>
              <a:gd name="connsiteX24" fmla="*/ 175919 w 576472"/>
              <a:gd name="connsiteY24" fmla="*/ 50341 h 426088"/>
              <a:gd name="connsiteX25" fmla="*/ 125791 w 576472"/>
              <a:gd name="connsiteY25" fmla="*/ 213 h 426088"/>
              <a:gd name="connsiteX26" fmla="*/ 75663 w 576472"/>
              <a:gd name="connsiteY26" fmla="*/ 50341 h 426088"/>
              <a:gd name="connsiteX27" fmla="*/ 388963 w 576472"/>
              <a:gd name="connsiteY27" fmla="*/ 50341 h 426088"/>
              <a:gd name="connsiteX28" fmla="*/ 439092 w 576472"/>
              <a:gd name="connsiteY28" fmla="*/ 100469 h 426088"/>
              <a:gd name="connsiteX29" fmla="*/ 489220 w 576472"/>
              <a:gd name="connsiteY29" fmla="*/ 50341 h 426088"/>
              <a:gd name="connsiteX30" fmla="*/ 439092 w 576472"/>
              <a:gd name="connsiteY30" fmla="*/ 213 h 426088"/>
              <a:gd name="connsiteX31" fmla="*/ 388963 w 576472"/>
              <a:gd name="connsiteY31" fmla="*/ 50341 h 42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76472" h="426088">
                <a:moveTo>
                  <a:pt x="576944" y="225789"/>
                </a:moveTo>
                <a:lnTo>
                  <a:pt x="525713" y="154056"/>
                </a:lnTo>
                <a:cubicBezTo>
                  <a:pt x="523221" y="150575"/>
                  <a:pt x="519126" y="148605"/>
                  <a:pt x="514851" y="148834"/>
                </a:cubicBezTo>
                <a:cubicBezTo>
                  <a:pt x="510577" y="149062"/>
                  <a:pt x="506714" y="151457"/>
                  <a:pt x="504609" y="155184"/>
                </a:cubicBezTo>
                <a:lnTo>
                  <a:pt x="354977" y="419935"/>
                </a:lnTo>
                <a:cubicBezTo>
                  <a:pt x="352751" y="423874"/>
                  <a:pt x="348574" y="426308"/>
                  <a:pt x="344049" y="426302"/>
                </a:cubicBezTo>
                <a:lnTo>
                  <a:pt x="233366" y="426302"/>
                </a:lnTo>
                <a:cubicBezTo>
                  <a:pt x="228841" y="426308"/>
                  <a:pt x="224664" y="423874"/>
                  <a:pt x="222438" y="419935"/>
                </a:cubicBezTo>
                <a:lnTo>
                  <a:pt x="72806" y="155184"/>
                </a:lnTo>
                <a:cubicBezTo>
                  <a:pt x="70700" y="151457"/>
                  <a:pt x="66838" y="149062"/>
                  <a:pt x="62563" y="148834"/>
                </a:cubicBezTo>
                <a:cubicBezTo>
                  <a:pt x="58289" y="148605"/>
                  <a:pt x="54193" y="150575"/>
                  <a:pt x="51702" y="154056"/>
                </a:cubicBezTo>
                <a:lnTo>
                  <a:pt x="471" y="225789"/>
                </a:lnTo>
                <a:moveTo>
                  <a:pt x="25535" y="426302"/>
                </a:moveTo>
                <a:lnTo>
                  <a:pt x="178777" y="155184"/>
                </a:lnTo>
                <a:cubicBezTo>
                  <a:pt x="180882" y="151457"/>
                  <a:pt x="184744" y="149062"/>
                  <a:pt x="189019" y="148834"/>
                </a:cubicBezTo>
                <a:cubicBezTo>
                  <a:pt x="193294" y="148605"/>
                  <a:pt x="197389" y="150575"/>
                  <a:pt x="199880" y="154056"/>
                </a:cubicBezTo>
                <a:lnTo>
                  <a:pt x="251111" y="225789"/>
                </a:lnTo>
                <a:moveTo>
                  <a:pt x="526816" y="426302"/>
                </a:moveTo>
                <a:lnTo>
                  <a:pt x="373574" y="155184"/>
                </a:lnTo>
                <a:cubicBezTo>
                  <a:pt x="371469" y="151457"/>
                  <a:pt x="367606" y="149062"/>
                  <a:pt x="363332" y="148834"/>
                </a:cubicBezTo>
                <a:cubicBezTo>
                  <a:pt x="359057" y="148605"/>
                  <a:pt x="354962" y="150575"/>
                  <a:pt x="352470" y="154056"/>
                </a:cubicBezTo>
                <a:lnTo>
                  <a:pt x="301239" y="225789"/>
                </a:lnTo>
                <a:moveTo>
                  <a:pt x="75663" y="50341"/>
                </a:moveTo>
                <a:cubicBezTo>
                  <a:pt x="75663" y="78026"/>
                  <a:pt x="98107" y="100469"/>
                  <a:pt x="125791" y="100469"/>
                </a:cubicBezTo>
                <a:cubicBezTo>
                  <a:pt x="153476" y="100469"/>
                  <a:pt x="175919" y="78026"/>
                  <a:pt x="175919" y="50341"/>
                </a:cubicBezTo>
                <a:cubicBezTo>
                  <a:pt x="175919" y="22657"/>
                  <a:pt x="153476" y="213"/>
                  <a:pt x="125791" y="213"/>
                </a:cubicBezTo>
                <a:cubicBezTo>
                  <a:pt x="98107" y="213"/>
                  <a:pt x="75663" y="22657"/>
                  <a:pt x="75663" y="50341"/>
                </a:cubicBezTo>
                <a:close/>
                <a:moveTo>
                  <a:pt x="388963" y="50341"/>
                </a:moveTo>
                <a:cubicBezTo>
                  <a:pt x="388963" y="78026"/>
                  <a:pt x="411407" y="100469"/>
                  <a:pt x="439092" y="100469"/>
                </a:cubicBezTo>
                <a:cubicBezTo>
                  <a:pt x="466776" y="100469"/>
                  <a:pt x="489220" y="78026"/>
                  <a:pt x="489220" y="50341"/>
                </a:cubicBezTo>
                <a:cubicBezTo>
                  <a:pt x="489220" y="22657"/>
                  <a:pt x="466776" y="213"/>
                  <a:pt x="439092" y="213"/>
                </a:cubicBezTo>
                <a:cubicBezTo>
                  <a:pt x="411407" y="213"/>
                  <a:pt x="388963" y="22657"/>
                  <a:pt x="388963" y="50341"/>
                </a:cubicBezTo>
                <a:close/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81" name="Free-form: Shape 80">
            <a:extLst>
              <a:ext uri="{FF2B5EF4-FFF2-40B4-BE49-F238E27FC236}">
                <a16:creationId xmlns:a16="http://schemas.microsoft.com/office/drawing/2014/main" id="{34E5140C-BD77-178A-502F-F41316AB7C56}"/>
              </a:ext>
            </a:extLst>
          </p:cNvPr>
          <p:cNvSpPr/>
          <p:nvPr/>
        </p:nvSpPr>
        <p:spPr>
          <a:xfrm>
            <a:off x="13849461" y="-1154355"/>
            <a:ext cx="551872" cy="551871"/>
          </a:xfrm>
          <a:custGeom>
            <a:avLst/>
            <a:gdLst>
              <a:gd name="connsiteX0" fmla="*/ 218529 w 563941"/>
              <a:gd name="connsiteY0" fmla="*/ 95540 h 563940"/>
              <a:gd name="connsiteX1" fmla="*/ 266151 w 563941"/>
              <a:gd name="connsiteY1" fmla="*/ 47917 h 563940"/>
              <a:gd name="connsiteX2" fmla="*/ 218529 w 563941"/>
              <a:gd name="connsiteY2" fmla="*/ 297 h 563940"/>
              <a:gd name="connsiteX3" fmla="*/ 170908 w 563941"/>
              <a:gd name="connsiteY3" fmla="*/ 47917 h 563940"/>
              <a:gd name="connsiteX4" fmla="*/ 218529 w 563941"/>
              <a:gd name="connsiteY4" fmla="*/ 95540 h 563940"/>
              <a:gd name="connsiteX5" fmla="*/ 48093 w 563941"/>
              <a:gd name="connsiteY5" fmla="*/ 193290 h 563940"/>
              <a:gd name="connsiteX6" fmla="*/ 95716 w 563941"/>
              <a:gd name="connsiteY6" fmla="*/ 145668 h 563940"/>
              <a:gd name="connsiteX7" fmla="*/ 48093 w 563941"/>
              <a:gd name="connsiteY7" fmla="*/ 98045 h 563940"/>
              <a:gd name="connsiteX8" fmla="*/ 471 w 563941"/>
              <a:gd name="connsiteY8" fmla="*/ 145668 h 563940"/>
              <a:gd name="connsiteX9" fmla="*/ 48093 w 563941"/>
              <a:gd name="connsiteY9" fmla="*/ 193290 h 563940"/>
              <a:gd name="connsiteX10" fmla="*/ 388965 w 563941"/>
              <a:gd name="connsiteY10" fmla="*/ 193290 h 563940"/>
              <a:gd name="connsiteX11" fmla="*/ 436586 w 563941"/>
              <a:gd name="connsiteY11" fmla="*/ 145668 h 563940"/>
              <a:gd name="connsiteX12" fmla="*/ 388965 w 563941"/>
              <a:gd name="connsiteY12" fmla="*/ 98045 h 563940"/>
              <a:gd name="connsiteX13" fmla="*/ 341343 w 563941"/>
              <a:gd name="connsiteY13" fmla="*/ 145668 h 563940"/>
              <a:gd name="connsiteX14" fmla="*/ 388965 w 563941"/>
              <a:gd name="connsiteY14" fmla="*/ 193290 h 563940"/>
              <a:gd name="connsiteX15" fmla="*/ 173413 w 563941"/>
              <a:gd name="connsiteY15" fmla="*/ 366232 h 563940"/>
              <a:gd name="connsiteX16" fmla="*/ 120780 w 563941"/>
              <a:gd name="connsiteY16" fmla="*/ 366232 h 563940"/>
              <a:gd name="connsiteX17" fmla="*/ 100727 w 563941"/>
              <a:gd name="connsiteY17" fmla="*/ 326129 h 563940"/>
              <a:gd name="connsiteX18" fmla="*/ 198477 w 563941"/>
              <a:gd name="connsiteY18" fmla="*/ 195796 h 563940"/>
              <a:gd name="connsiteX19" fmla="*/ 238581 w 563941"/>
              <a:gd name="connsiteY19" fmla="*/ 195796 h 563940"/>
              <a:gd name="connsiteX20" fmla="*/ 286202 w 563941"/>
              <a:gd name="connsiteY20" fmla="*/ 258456 h 563940"/>
              <a:gd name="connsiteX21" fmla="*/ 564413 w 563941"/>
              <a:gd name="connsiteY21" fmla="*/ 396309 h 563940"/>
              <a:gd name="connsiteX22" fmla="*/ 564413 w 563941"/>
              <a:gd name="connsiteY22" fmla="*/ 451450 h 563940"/>
              <a:gd name="connsiteX23" fmla="*/ 489221 w 563941"/>
              <a:gd name="connsiteY23" fmla="*/ 434218 h 563940"/>
              <a:gd name="connsiteX24" fmla="*/ 489221 w 563941"/>
              <a:gd name="connsiteY24" fmla="*/ 528120 h 563940"/>
              <a:gd name="connsiteX25" fmla="*/ 396484 w 563941"/>
              <a:gd name="connsiteY25" fmla="*/ 564238 h 563940"/>
              <a:gd name="connsiteX26" fmla="*/ 301241 w 563941"/>
              <a:gd name="connsiteY26" fmla="*/ 528120 h 563940"/>
              <a:gd name="connsiteX27" fmla="*/ 301241 w 563941"/>
              <a:gd name="connsiteY27" fmla="*/ 434218 h 563940"/>
              <a:gd name="connsiteX28" fmla="*/ 226047 w 563941"/>
              <a:gd name="connsiteY28" fmla="*/ 396309 h 563940"/>
              <a:gd name="connsiteX29" fmla="*/ 393978 w 563941"/>
              <a:gd name="connsiteY29" fmla="*/ 471501 h 563940"/>
              <a:gd name="connsiteX30" fmla="*/ 564413 w 563941"/>
              <a:gd name="connsiteY30" fmla="*/ 396309 h 563940"/>
              <a:gd name="connsiteX31" fmla="*/ 393978 w 563941"/>
              <a:gd name="connsiteY31" fmla="*/ 321117 h 563940"/>
              <a:gd name="connsiteX32" fmla="*/ 226047 w 563941"/>
              <a:gd name="connsiteY32" fmla="*/ 396309 h 56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63941" h="563940">
                <a:moveTo>
                  <a:pt x="218529" y="95540"/>
                </a:moveTo>
                <a:cubicBezTo>
                  <a:pt x="244829" y="95540"/>
                  <a:pt x="266151" y="74218"/>
                  <a:pt x="266151" y="47917"/>
                </a:cubicBezTo>
                <a:cubicBezTo>
                  <a:pt x="266151" y="21616"/>
                  <a:pt x="244829" y="297"/>
                  <a:pt x="218529" y="297"/>
                </a:cubicBezTo>
                <a:cubicBezTo>
                  <a:pt x="192228" y="297"/>
                  <a:pt x="170908" y="21616"/>
                  <a:pt x="170908" y="47917"/>
                </a:cubicBezTo>
                <a:cubicBezTo>
                  <a:pt x="170908" y="74218"/>
                  <a:pt x="192228" y="95540"/>
                  <a:pt x="218529" y="95540"/>
                </a:cubicBezTo>
                <a:close/>
                <a:moveTo>
                  <a:pt x="48093" y="193290"/>
                </a:moveTo>
                <a:cubicBezTo>
                  <a:pt x="74394" y="193290"/>
                  <a:pt x="95716" y="171969"/>
                  <a:pt x="95716" y="145668"/>
                </a:cubicBezTo>
                <a:cubicBezTo>
                  <a:pt x="95716" y="119367"/>
                  <a:pt x="74394" y="98045"/>
                  <a:pt x="48093" y="98045"/>
                </a:cubicBezTo>
                <a:cubicBezTo>
                  <a:pt x="21792" y="98045"/>
                  <a:pt x="471" y="119367"/>
                  <a:pt x="471" y="145668"/>
                </a:cubicBezTo>
                <a:cubicBezTo>
                  <a:pt x="471" y="171969"/>
                  <a:pt x="21792" y="193290"/>
                  <a:pt x="48093" y="193290"/>
                </a:cubicBezTo>
                <a:close/>
                <a:moveTo>
                  <a:pt x="388965" y="193290"/>
                </a:moveTo>
                <a:cubicBezTo>
                  <a:pt x="415264" y="193290"/>
                  <a:pt x="436586" y="171969"/>
                  <a:pt x="436586" y="145668"/>
                </a:cubicBezTo>
                <a:cubicBezTo>
                  <a:pt x="436586" y="119367"/>
                  <a:pt x="415264" y="98045"/>
                  <a:pt x="388965" y="98045"/>
                </a:cubicBezTo>
                <a:cubicBezTo>
                  <a:pt x="362663" y="98045"/>
                  <a:pt x="341343" y="119367"/>
                  <a:pt x="341343" y="145668"/>
                </a:cubicBezTo>
                <a:cubicBezTo>
                  <a:pt x="341343" y="171969"/>
                  <a:pt x="362663" y="193290"/>
                  <a:pt x="388965" y="193290"/>
                </a:cubicBezTo>
                <a:close/>
                <a:moveTo>
                  <a:pt x="173413" y="366232"/>
                </a:moveTo>
                <a:lnTo>
                  <a:pt x="120780" y="366232"/>
                </a:lnTo>
                <a:cubicBezTo>
                  <a:pt x="100728" y="366232"/>
                  <a:pt x="88195" y="343674"/>
                  <a:pt x="100727" y="326129"/>
                </a:cubicBezTo>
                <a:lnTo>
                  <a:pt x="198477" y="195796"/>
                </a:lnTo>
                <a:cubicBezTo>
                  <a:pt x="208502" y="183264"/>
                  <a:pt x="228554" y="183264"/>
                  <a:pt x="238581" y="195796"/>
                </a:cubicBezTo>
                <a:lnTo>
                  <a:pt x="286202" y="258456"/>
                </a:lnTo>
                <a:moveTo>
                  <a:pt x="564413" y="396309"/>
                </a:moveTo>
                <a:lnTo>
                  <a:pt x="564413" y="451450"/>
                </a:lnTo>
                <a:moveTo>
                  <a:pt x="489221" y="434218"/>
                </a:moveTo>
                <a:lnTo>
                  <a:pt x="489221" y="528120"/>
                </a:lnTo>
                <a:cubicBezTo>
                  <a:pt x="489221" y="528120"/>
                  <a:pt x="451625" y="564238"/>
                  <a:pt x="396484" y="564238"/>
                </a:cubicBezTo>
                <a:cubicBezTo>
                  <a:pt x="341343" y="564238"/>
                  <a:pt x="301241" y="528120"/>
                  <a:pt x="301241" y="528120"/>
                </a:cubicBezTo>
                <a:lnTo>
                  <a:pt x="301241" y="434218"/>
                </a:lnTo>
                <a:moveTo>
                  <a:pt x="226047" y="396309"/>
                </a:moveTo>
                <a:lnTo>
                  <a:pt x="393978" y="471501"/>
                </a:lnTo>
                <a:lnTo>
                  <a:pt x="564413" y="396309"/>
                </a:lnTo>
                <a:lnTo>
                  <a:pt x="393978" y="321117"/>
                </a:lnTo>
                <a:lnTo>
                  <a:pt x="226047" y="396309"/>
                </a:lnTo>
                <a:close/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82" name="Free-form: Shape 81">
            <a:extLst>
              <a:ext uri="{FF2B5EF4-FFF2-40B4-BE49-F238E27FC236}">
                <a16:creationId xmlns:a16="http://schemas.microsoft.com/office/drawing/2014/main" id="{90AD85EB-9426-1522-9A9B-D9B20E73B216}"/>
              </a:ext>
            </a:extLst>
          </p:cNvPr>
          <p:cNvSpPr/>
          <p:nvPr/>
        </p:nvSpPr>
        <p:spPr>
          <a:xfrm>
            <a:off x="13849462" y="-124138"/>
            <a:ext cx="551757" cy="551814"/>
          </a:xfrm>
          <a:custGeom>
            <a:avLst/>
            <a:gdLst>
              <a:gd name="connsiteX0" fmla="*/ 192211 w 563824"/>
              <a:gd name="connsiteY0" fmla="*/ 336180 h 563882"/>
              <a:gd name="connsiteX1" fmla="*/ 315025 w 563824"/>
              <a:gd name="connsiteY1" fmla="*/ 388815 h 563882"/>
              <a:gd name="connsiteX2" fmla="*/ 382698 w 563824"/>
              <a:gd name="connsiteY2" fmla="*/ 373776 h 563882"/>
              <a:gd name="connsiteX3" fmla="*/ 282442 w 563824"/>
              <a:gd name="connsiteY3" fmla="*/ 484058 h 563882"/>
              <a:gd name="connsiteX4" fmla="*/ 385204 w 563824"/>
              <a:gd name="connsiteY4" fmla="*/ 381296 h 563882"/>
              <a:gd name="connsiteX5" fmla="*/ 282442 w 563824"/>
              <a:gd name="connsiteY5" fmla="*/ 278533 h 563882"/>
              <a:gd name="connsiteX6" fmla="*/ 179679 w 563824"/>
              <a:gd name="connsiteY6" fmla="*/ 381296 h 563882"/>
              <a:gd name="connsiteX7" fmla="*/ 282442 w 563824"/>
              <a:gd name="connsiteY7" fmla="*/ 484058 h 563882"/>
              <a:gd name="connsiteX8" fmla="*/ 397736 w 563824"/>
              <a:gd name="connsiteY8" fmla="*/ 564263 h 563882"/>
              <a:gd name="connsiteX9" fmla="*/ 282442 w 563824"/>
              <a:gd name="connsiteY9" fmla="*/ 526667 h 563882"/>
              <a:gd name="connsiteX10" fmla="*/ 167147 w 563824"/>
              <a:gd name="connsiteY10" fmla="*/ 564263 h 563882"/>
              <a:gd name="connsiteX11" fmla="*/ 112892 w 563824"/>
              <a:gd name="connsiteY11" fmla="*/ 37918 h 563882"/>
              <a:gd name="connsiteX12" fmla="*/ 100360 w 563824"/>
              <a:gd name="connsiteY12" fmla="*/ 45438 h 563882"/>
              <a:gd name="connsiteX13" fmla="*/ 70283 w 563824"/>
              <a:gd name="connsiteY13" fmla="*/ 108098 h 563882"/>
              <a:gd name="connsiteX14" fmla="*/ 15142 w 563824"/>
              <a:gd name="connsiteY14" fmla="*/ 108098 h 563882"/>
              <a:gd name="connsiteX15" fmla="*/ 5117 w 563824"/>
              <a:gd name="connsiteY15" fmla="*/ 133162 h 563882"/>
              <a:gd name="connsiteX16" fmla="*/ 55245 w 563824"/>
              <a:gd name="connsiteY16" fmla="*/ 180783 h 563882"/>
              <a:gd name="connsiteX17" fmla="*/ 27674 w 563824"/>
              <a:gd name="connsiteY17" fmla="*/ 243443 h 563882"/>
              <a:gd name="connsiteX18" fmla="*/ 47726 w 563824"/>
              <a:gd name="connsiteY18" fmla="*/ 260988 h 563882"/>
              <a:gd name="connsiteX19" fmla="*/ 112892 w 563824"/>
              <a:gd name="connsiteY19" fmla="*/ 223392 h 563882"/>
              <a:gd name="connsiteX20" fmla="*/ 130437 w 563824"/>
              <a:gd name="connsiteY20" fmla="*/ 233418 h 563882"/>
              <a:gd name="connsiteX21" fmla="*/ 297480 w 563824"/>
              <a:gd name="connsiteY21" fmla="*/ 7842 h 563882"/>
              <a:gd name="connsiteX22" fmla="*/ 327557 w 563824"/>
              <a:gd name="connsiteY22" fmla="*/ 70502 h 563882"/>
              <a:gd name="connsiteX23" fmla="*/ 380191 w 563824"/>
              <a:gd name="connsiteY23" fmla="*/ 70502 h 563882"/>
              <a:gd name="connsiteX24" fmla="*/ 390217 w 563824"/>
              <a:gd name="connsiteY24" fmla="*/ 95566 h 563882"/>
              <a:gd name="connsiteX25" fmla="*/ 340089 w 563824"/>
              <a:gd name="connsiteY25" fmla="*/ 143187 h 563882"/>
              <a:gd name="connsiteX26" fmla="*/ 367659 w 563824"/>
              <a:gd name="connsiteY26" fmla="*/ 205847 h 563882"/>
              <a:gd name="connsiteX27" fmla="*/ 347608 w 563824"/>
              <a:gd name="connsiteY27" fmla="*/ 223392 h 563882"/>
              <a:gd name="connsiteX28" fmla="*/ 282442 w 563824"/>
              <a:gd name="connsiteY28" fmla="*/ 185796 h 563882"/>
              <a:gd name="connsiteX29" fmla="*/ 217275 w 563824"/>
              <a:gd name="connsiteY29" fmla="*/ 223392 h 563882"/>
              <a:gd name="connsiteX30" fmla="*/ 197224 w 563824"/>
              <a:gd name="connsiteY30" fmla="*/ 205847 h 563882"/>
              <a:gd name="connsiteX31" fmla="*/ 224794 w 563824"/>
              <a:gd name="connsiteY31" fmla="*/ 143187 h 563882"/>
              <a:gd name="connsiteX32" fmla="*/ 174666 w 563824"/>
              <a:gd name="connsiteY32" fmla="*/ 95566 h 563882"/>
              <a:gd name="connsiteX33" fmla="*/ 184692 w 563824"/>
              <a:gd name="connsiteY33" fmla="*/ 70502 h 563882"/>
              <a:gd name="connsiteX34" fmla="*/ 237326 w 563824"/>
              <a:gd name="connsiteY34" fmla="*/ 70502 h 563882"/>
              <a:gd name="connsiteX35" fmla="*/ 267403 w 563824"/>
              <a:gd name="connsiteY35" fmla="*/ 7842 h 563882"/>
              <a:gd name="connsiteX36" fmla="*/ 297480 w 563824"/>
              <a:gd name="connsiteY36" fmla="*/ 7842 h 563882"/>
              <a:gd name="connsiteX37" fmla="*/ 454381 w 563824"/>
              <a:gd name="connsiteY37" fmla="*/ 37918 h 563882"/>
              <a:gd name="connsiteX38" fmla="*/ 466913 w 563824"/>
              <a:gd name="connsiteY38" fmla="*/ 45438 h 563882"/>
              <a:gd name="connsiteX39" fmla="*/ 496990 w 563824"/>
              <a:gd name="connsiteY39" fmla="*/ 108098 h 563882"/>
              <a:gd name="connsiteX40" fmla="*/ 549624 w 563824"/>
              <a:gd name="connsiteY40" fmla="*/ 108098 h 563882"/>
              <a:gd name="connsiteX41" fmla="*/ 559650 w 563824"/>
              <a:gd name="connsiteY41" fmla="*/ 133162 h 563882"/>
              <a:gd name="connsiteX42" fmla="*/ 509522 w 563824"/>
              <a:gd name="connsiteY42" fmla="*/ 180783 h 563882"/>
              <a:gd name="connsiteX43" fmla="*/ 537092 w 563824"/>
              <a:gd name="connsiteY43" fmla="*/ 243443 h 563882"/>
              <a:gd name="connsiteX44" fmla="*/ 517041 w 563824"/>
              <a:gd name="connsiteY44" fmla="*/ 260988 h 563882"/>
              <a:gd name="connsiteX45" fmla="*/ 451874 w 563824"/>
              <a:gd name="connsiteY45" fmla="*/ 223392 h 563882"/>
              <a:gd name="connsiteX46" fmla="*/ 434330 w 563824"/>
              <a:gd name="connsiteY46" fmla="*/ 233418 h 563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63824" h="563882">
                <a:moveTo>
                  <a:pt x="192211" y="336180"/>
                </a:moveTo>
                <a:cubicBezTo>
                  <a:pt x="222288" y="368764"/>
                  <a:pt x="267403" y="388815"/>
                  <a:pt x="315025" y="388815"/>
                </a:cubicBezTo>
                <a:cubicBezTo>
                  <a:pt x="340089" y="388815"/>
                  <a:pt x="362646" y="383802"/>
                  <a:pt x="382698" y="373776"/>
                </a:cubicBezTo>
                <a:moveTo>
                  <a:pt x="282442" y="484058"/>
                </a:moveTo>
                <a:cubicBezTo>
                  <a:pt x="339197" y="484058"/>
                  <a:pt x="385204" y="438051"/>
                  <a:pt x="385204" y="381296"/>
                </a:cubicBezTo>
                <a:cubicBezTo>
                  <a:pt x="385204" y="324541"/>
                  <a:pt x="339197" y="278533"/>
                  <a:pt x="282442" y="278533"/>
                </a:cubicBezTo>
                <a:cubicBezTo>
                  <a:pt x="225688" y="278533"/>
                  <a:pt x="179679" y="324541"/>
                  <a:pt x="179679" y="381296"/>
                </a:cubicBezTo>
                <a:cubicBezTo>
                  <a:pt x="179679" y="438051"/>
                  <a:pt x="225688" y="484058"/>
                  <a:pt x="282442" y="484058"/>
                </a:cubicBezTo>
                <a:close/>
                <a:moveTo>
                  <a:pt x="397736" y="564263"/>
                </a:moveTo>
                <a:cubicBezTo>
                  <a:pt x="365153" y="539199"/>
                  <a:pt x="325050" y="526667"/>
                  <a:pt x="282442" y="526667"/>
                </a:cubicBezTo>
                <a:cubicBezTo>
                  <a:pt x="239833" y="526667"/>
                  <a:pt x="199730" y="541705"/>
                  <a:pt x="167147" y="564263"/>
                </a:cubicBezTo>
                <a:moveTo>
                  <a:pt x="112892" y="37918"/>
                </a:moveTo>
                <a:cubicBezTo>
                  <a:pt x="107879" y="37918"/>
                  <a:pt x="102867" y="40425"/>
                  <a:pt x="100360" y="45438"/>
                </a:cubicBezTo>
                <a:lnTo>
                  <a:pt x="70283" y="108098"/>
                </a:lnTo>
                <a:lnTo>
                  <a:pt x="15142" y="108098"/>
                </a:lnTo>
                <a:cubicBezTo>
                  <a:pt x="2610" y="108098"/>
                  <a:pt x="-4909" y="123136"/>
                  <a:pt x="5117" y="133162"/>
                </a:cubicBezTo>
                <a:lnTo>
                  <a:pt x="55245" y="180783"/>
                </a:lnTo>
                <a:lnTo>
                  <a:pt x="27674" y="243443"/>
                </a:lnTo>
                <a:cubicBezTo>
                  <a:pt x="22662" y="255975"/>
                  <a:pt x="35194" y="268508"/>
                  <a:pt x="47726" y="260988"/>
                </a:cubicBezTo>
                <a:lnTo>
                  <a:pt x="112892" y="223392"/>
                </a:lnTo>
                <a:lnTo>
                  <a:pt x="130437" y="233418"/>
                </a:lnTo>
                <a:moveTo>
                  <a:pt x="297480" y="7842"/>
                </a:moveTo>
                <a:lnTo>
                  <a:pt x="327557" y="70502"/>
                </a:lnTo>
                <a:lnTo>
                  <a:pt x="380191" y="70502"/>
                </a:lnTo>
                <a:cubicBezTo>
                  <a:pt x="392723" y="70502"/>
                  <a:pt x="400243" y="85540"/>
                  <a:pt x="390217" y="95566"/>
                </a:cubicBezTo>
                <a:lnTo>
                  <a:pt x="340089" y="143187"/>
                </a:lnTo>
                <a:lnTo>
                  <a:pt x="367659" y="205847"/>
                </a:lnTo>
                <a:cubicBezTo>
                  <a:pt x="372672" y="218379"/>
                  <a:pt x="360140" y="230911"/>
                  <a:pt x="347608" y="223392"/>
                </a:cubicBezTo>
                <a:lnTo>
                  <a:pt x="282442" y="185796"/>
                </a:lnTo>
                <a:lnTo>
                  <a:pt x="217275" y="223392"/>
                </a:lnTo>
                <a:cubicBezTo>
                  <a:pt x="204743" y="230911"/>
                  <a:pt x="189705" y="218379"/>
                  <a:pt x="197224" y="205847"/>
                </a:cubicBezTo>
                <a:lnTo>
                  <a:pt x="224794" y="143187"/>
                </a:lnTo>
                <a:lnTo>
                  <a:pt x="174666" y="95566"/>
                </a:lnTo>
                <a:cubicBezTo>
                  <a:pt x="164641" y="85540"/>
                  <a:pt x="172160" y="70502"/>
                  <a:pt x="184692" y="70502"/>
                </a:cubicBezTo>
                <a:lnTo>
                  <a:pt x="237326" y="70502"/>
                </a:lnTo>
                <a:lnTo>
                  <a:pt x="267403" y="7842"/>
                </a:lnTo>
                <a:cubicBezTo>
                  <a:pt x="272416" y="-2027"/>
                  <a:pt x="292467" y="-2184"/>
                  <a:pt x="297480" y="7842"/>
                </a:cubicBezTo>
                <a:close/>
                <a:moveTo>
                  <a:pt x="454381" y="37918"/>
                </a:moveTo>
                <a:cubicBezTo>
                  <a:pt x="459394" y="37918"/>
                  <a:pt x="464406" y="40425"/>
                  <a:pt x="466913" y="45438"/>
                </a:cubicBezTo>
                <a:lnTo>
                  <a:pt x="496990" y="108098"/>
                </a:lnTo>
                <a:lnTo>
                  <a:pt x="549624" y="108098"/>
                </a:lnTo>
                <a:cubicBezTo>
                  <a:pt x="562156" y="108098"/>
                  <a:pt x="569675" y="123136"/>
                  <a:pt x="559650" y="133162"/>
                </a:cubicBezTo>
                <a:lnTo>
                  <a:pt x="509522" y="180783"/>
                </a:lnTo>
                <a:lnTo>
                  <a:pt x="537092" y="243443"/>
                </a:lnTo>
                <a:cubicBezTo>
                  <a:pt x="542105" y="255975"/>
                  <a:pt x="529573" y="268508"/>
                  <a:pt x="517041" y="260988"/>
                </a:cubicBezTo>
                <a:lnTo>
                  <a:pt x="451874" y="223392"/>
                </a:lnTo>
                <a:lnTo>
                  <a:pt x="434330" y="233418"/>
                </a:lnTo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sp>
        <p:nvSpPr>
          <p:cNvPr id="83" name="Free-form: Shape 82">
            <a:extLst>
              <a:ext uri="{FF2B5EF4-FFF2-40B4-BE49-F238E27FC236}">
                <a16:creationId xmlns:a16="http://schemas.microsoft.com/office/drawing/2014/main" id="{F5226650-A9FE-CEC2-A9E4-319CE5615D1B}"/>
              </a:ext>
            </a:extLst>
          </p:cNvPr>
          <p:cNvSpPr/>
          <p:nvPr/>
        </p:nvSpPr>
        <p:spPr>
          <a:xfrm>
            <a:off x="13848701" y="899833"/>
            <a:ext cx="552795" cy="564233"/>
          </a:xfrm>
          <a:custGeom>
            <a:avLst/>
            <a:gdLst>
              <a:gd name="connsiteX0" fmla="*/ 392247 w 564884"/>
              <a:gd name="connsiteY0" fmla="*/ 356374 h 576572"/>
              <a:gd name="connsiteX1" fmla="*/ 226047 w 564884"/>
              <a:gd name="connsiteY1" fmla="*/ 422468 h 576572"/>
              <a:gd name="connsiteX2" fmla="*/ 393149 w 564884"/>
              <a:gd name="connsiteY2" fmla="*/ 481444 h 576572"/>
              <a:gd name="connsiteX3" fmla="*/ 409842 w 564884"/>
              <a:gd name="connsiteY3" fmla="*/ 481444 h 576572"/>
              <a:gd name="connsiteX4" fmla="*/ 561178 w 564884"/>
              <a:gd name="connsiteY4" fmla="*/ 428032 h 576572"/>
              <a:gd name="connsiteX5" fmla="*/ 565354 w 564884"/>
              <a:gd name="connsiteY5" fmla="*/ 422245 h 576572"/>
              <a:gd name="connsiteX6" fmla="*/ 561404 w 564884"/>
              <a:gd name="connsiteY6" fmla="*/ 416302 h 576572"/>
              <a:gd name="connsiteX7" fmla="*/ 410744 w 564884"/>
              <a:gd name="connsiteY7" fmla="*/ 356374 h 576572"/>
              <a:gd name="connsiteX8" fmla="*/ 392247 w 564884"/>
              <a:gd name="connsiteY8" fmla="*/ 356374 h 576572"/>
              <a:gd name="connsiteX9" fmla="*/ 226047 w 564884"/>
              <a:gd name="connsiteY9" fmla="*/ 422468 h 576572"/>
              <a:gd name="connsiteX10" fmla="*/ 226047 w 564884"/>
              <a:gd name="connsiteY10" fmla="*/ 514278 h 576572"/>
              <a:gd name="connsiteX11" fmla="*/ 301239 w 564884"/>
              <a:gd name="connsiteY11" fmla="*/ 449111 h 576572"/>
              <a:gd name="connsiteX12" fmla="*/ 301239 w 564884"/>
              <a:gd name="connsiteY12" fmla="*/ 528063 h 576572"/>
              <a:gd name="connsiteX13" fmla="*/ 313045 w 564884"/>
              <a:gd name="connsiteY13" fmla="*/ 545608 h 576572"/>
              <a:gd name="connsiteX14" fmla="*/ 394503 w 564884"/>
              <a:gd name="connsiteY14" fmla="*/ 575685 h 576572"/>
              <a:gd name="connsiteX15" fmla="*/ 408463 w 564884"/>
              <a:gd name="connsiteY15" fmla="*/ 575685 h 576572"/>
              <a:gd name="connsiteX16" fmla="*/ 489921 w 564884"/>
              <a:gd name="connsiteY16" fmla="*/ 545608 h 576572"/>
              <a:gd name="connsiteX17" fmla="*/ 501752 w 564884"/>
              <a:gd name="connsiteY17" fmla="*/ 528063 h 576572"/>
              <a:gd name="connsiteX18" fmla="*/ 501752 w 564884"/>
              <a:gd name="connsiteY18" fmla="*/ 449111 h 576572"/>
              <a:gd name="connsiteX19" fmla="*/ 255648 w 564884"/>
              <a:gd name="connsiteY19" fmla="*/ 230854 h 576572"/>
              <a:gd name="connsiteX20" fmla="*/ 341066 w 564884"/>
              <a:gd name="connsiteY20" fmla="*/ 212331 h 576572"/>
              <a:gd name="connsiteX21" fmla="*/ 346789 w 564884"/>
              <a:gd name="connsiteY21" fmla="*/ 204028 h 576572"/>
              <a:gd name="connsiteX22" fmla="*/ 344274 w 564884"/>
              <a:gd name="connsiteY22" fmla="*/ 194260 h 576572"/>
              <a:gd name="connsiteX23" fmla="*/ 323797 w 564884"/>
              <a:gd name="connsiteY23" fmla="*/ 119895 h 576572"/>
              <a:gd name="connsiteX24" fmla="*/ 207049 w 564884"/>
              <a:gd name="connsiteY24" fmla="*/ 465 h 576572"/>
              <a:gd name="connsiteX25" fmla="*/ 90225 w 564884"/>
              <a:gd name="connsiteY25" fmla="*/ 119895 h 576572"/>
              <a:gd name="connsiteX26" fmla="*/ 69773 w 564884"/>
              <a:gd name="connsiteY26" fmla="*/ 194260 h 576572"/>
              <a:gd name="connsiteX27" fmla="*/ 67247 w 564884"/>
              <a:gd name="connsiteY27" fmla="*/ 204021 h 576572"/>
              <a:gd name="connsiteX28" fmla="*/ 72956 w 564884"/>
              <a:gd name="connsiteY28" fmla="*/ 212331 h 576572"/>
              <a:gd name="connsiteX29" fmla="*/ 158399 w 564884"/>
              <a:gd name="connsiteY29" fmla="*/ 230854 h 576572"/>
              <a:gd name="connsiteX30" fmla="*/ 363975 w 564884"/>
              <a:gd name="connsiteY30" fmla="*/ 303965 h 576572"/>
              <a:gd name="connsiteX31" fmla="*/ 267378 w 564884"/>
              <a:gd name="connsiteY31" fmla="*/ 264139 h 576572"/>
              <a:gd name="connsiteX32" fmla="*/ 255673 w 564884"/>
              <a:gd name="connsiteY32" fmla="*/ 247446 h 576572"/>
              <a:gd name="connsiteX33" fmla="*/ 255673 w 564884"/>
              <a:gd name="connsiteY33" fmla="*/ 214637 h 576572"/>
              <a:gd name="connsiteX34" fmla="*/ 261112 w 564884"/>
              <a:gd name="connsiteY34" fmla="*/ 202105 h 576572"/>
              <a:gd name="connsiteX35" fmla="*/ 279960 w 564884"/>
              <a:gd name="connsiteY35" fmla="*/ 158368 h 576572"/>
              <a:gd name="connsiteX36" fmla="*/ 279960 w 564884"/>
              <a:gd name="connsiteY36" fmla="*/ 109844 h 576572"/>
              <a:gd name="connsiteX37" fmla="*/ 207049 w 564884"/>
              <a:gd name="connsiteY37" fmla="*/ 67612 h 576572"/>
              <a:gd name="connsiteX38" fmla="*/ 134137 w 564884"/>
              <a:gd name="connsiteY38" fmla="*/ 109844 h 576572"/>
              <a:gd name="connsiteX39" fmla="*/ 134137 w 564884"/>
              <a:gd name="connsiteY39" fmla="*/ 158368 h 576572"/>
              <a:gd name="connsiteX40" fmla="*/ 152885 w 564884"/>
              <a:gd name="connsiteY40" fmla="*/ 202105 h 576572"/>
              <a:gd name="connsiteX41" fmla="*/ 158349 w 564884"/>
              <a:gd name="connsiteY41" fmla="*/ 214637 h 576572"/>
              <a:gd name="connsiteX42" fmla="*/ 158349 w 564884"/>
              <a:gd name="connsiteY42" fmla="*/ 247446 h 576572"/>
              <a:gd name="connsiteX43" fmla="*/ 146619 w 564884"/>
              <a:gd name="connsiteY43" fmla="*/ 264139 h 576572"/>
              <a:gd name="connsiteX44" fmla="*/ 18317 w 564884"/>
              <a:gd name="connsiteY44" fmla="*/ 331811 h 576572"/>
              <a:gd name="connsiteX45" fmla="*/ 471 w 564884"/>
              <a:gd name="connsiteY45" fmla="*/ 401489 h 576572"/>
              <a:gd name="connsiteX46" fmla="*/ 175919 w 564884"/>
              <a:gd name="connsiteY46" fmla="*/ 401489 h 57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64884" h="576572">
                <a:moveTo>
                  <a:pt x="392247" y="356374"/>
                </a:moveTo>
                <a:lnTo>
                  <a:pt x="226047" y="422468"/>
                </a:lnTo>
                <a:lnTo>
                  <a:pt x="393149" y="481444"/>
                </a:lnTo>
                <a:cubicBezTo>
                  <a:pt x="398550" y="483351"/>
                  <a:pt x="404441" y="483351"/>
                  <a:pt x="409842" y="481444"/>
                </a:cubicBezTo>
                <a:lnTo>
                  <a:pt x="561178" y="428032"/>
                </a:lnTo>
                <a:cubicBezTo>
                  <a:pt x="563640" y="427161"/>
                  <a:pt x="565304" y="424855"/>
                  <a:pt x="565354" y="422245"/>
                </a:cubicBezTo>
                <a:cubicBezTo>
                  <a:pt x="565404" y="419635"/>
                  <a:pt x="563830" y="417267"/>
                  <a:pt x="561404" y="416302"/>
                </a:cubicBezTo>
                <a:lnTo>
                  <a:pt x="410744" y="356374"/>
                </a:lnTo>
                <a:cubicBezTo>
                  <a:pt x="404804" y="354016"/>
                  <a:pt x="398187" y="354016"/>
                  <a:pt x="392247" y="356374"/>
                </a:cubicBezTo>
                <a:close/>
                <a:moveTo>
                  <a:pt x="226047" y="422468"/>
                </a:moveTo>
                <a:lnTo>
                  <a:pt x="226047" y="514278"/>
                </a:lnTo>
                <a:moveTo>
                  <a:pt x="301239" y="449111"/>
                </a:moveTo>
                <a:lnTo>
                  <a:pt x="301239" y="528063"/>
                </a:lnTo>
                <a:cubicBezTo>
                  <a:pt x="301185" y="535784"/>
                  <a:pt x="305872" y="542748"/>
                  <a:pt x="313045" y="545608"/>
                </a:cubicBezTo>
                <a:lnTo>
                  <a:pt x="394503" y="575685"/>
                </a:lnTo>
                <a:cubicBezTo>
                  <a:pt x="398982" y="577489"/>
                  <a:pt x="403984" y="577489"/>
                  <a:pt x="408463" y="575685"/>
                </a:cubicBezTo>
                <a:lnTo>
                  <a:pt x="489921" y="545608"/>
                </a:lnTo>
                <a:cubicBezTo>
                  <a:pt x="497100" y="542750"/>
                  <a:pt x="501794" y="535789"/>
                  <a:pt x="501752" y="528063"/>
                </a:cubicBezTo>
                <a:lnTo>
                  <a:pt x="501752" y="449111"/>
                </a:lnTo>
                <a:moveTo>
                  <a:pt x="255648" y="230854"/>
                </a:moveTo>
                <a:cubicBezTo>
                  <a:pt x="285379" y="234170"/>
                  <a:pt x="315379" y="227664"/>
                  <a:pt x="341066" y="212331"/>
                </a:cubicBezTo>
                <a:cubicBezTo>
                  <a:pt x="344086" y="210523"/>
                  <a:pt x="346174" y="207494"/>
                  <a:pt x="346789" y="204028"/>
                </a:cubicBezTo>
                <a:cubicBezTo>
                  <a:pt x="347405" y="200561"/>
                  <a:pt x="346487" y="196998"/>
                  <a:pt x="344274" y="194260"/>
                </a:cubicBezTo>
                <a:cubicBezTo>
                  <a:pt x="334023" y="182204"/>
                  <a:pt x="326930" y="166213"/>
                  <a:pt x="323797" y="119895"/>
                </a:cubicBezTo>
                <a:cubicBezTo>
                  <a:pt x="317832" y="31544"/>
                  <a:pt x="258154" y="465"/>
                  <a:pt x="207049" y="465"/>
                </a:cubicBezTo>
                <a:cubicBezTo>
                  <a:pt x="155943" y="465"/>
                  <a:pt x="96266" y="31544"/>
                  <a:pt x="90225" y="119895"/>
                </a:cubicBezTo>
                <a:cubicBezTo>
                  <a:pt x="87092" y="166188"/>
                  <a:pt x="79999" y="182204"/>
                  <a:pt x="69773" y="194260"/>
                </a:cubicBezTo>
                <a:cubicBezTo>
                  <a:pt x="67557" y="196995"/>
                  <a:pt x="66636" y="200555"/>
                  <a:pt x="67247" y="204021"/>
                </a:cubicBezTo>
                <a:cubicBezTo>
                  <a:pt x="67857" y="207486"/>
                  <a:pt x="69940" y="210518"/>
                  <a:pt x="72956" y="212331"/>
                </a:cubicBezTo>
                <a:cubicBezTo>
                  <a:pt x="98654" y="227660"/>
                  <a:pt x="128661" y="234166"/>
                  <a:pt x="158399" y="230854"/>
                </a:cubicBezTo>
                <a:moveTo>
                  <a:pt x="363975" y="303965"/>
                </a:moveTo>
                <a:cubicBezTo>
                  <a:pt x="332692" y="288566"/>
                  <a:pt x="300422" y="275262"/>
                  <a:pt x="267378" y="264139"/>
                </a:cubicBezTo>
                <a:cubicBezTo>
                  <a:pt x="260393" y="261539"/>
                  <a:pt x="255736" y="254899"/>
                  <a:pt x="255673" y="247446"/>
                </a:cubicBezTo>
                <a:lnTo>
                  <a:pt x="255673" y="214637"/>
                </a:lnTo>
                <a:cubicBezTo>
                  <a:pt x="255644" y="209881"/>
                  <a:pt x="257618" y="205332"/>
                  <a:pt x="261112" y="202105"/>
                </a:cubicBezTo>
                <a:cubicBezTo>
                  <a:pt x="274165" y="191483"/>
                  <a:pt x="281203" y="175151"/>
                  <a:pt x="279960" y="158368"/>
                </a:cubicBezTo>
                <a:lnTo>
                  <a:pt x="279960" y="109844"/>
                </a:lnTo>
                <a:cubicBezTo>
                  <a:pt x="251392" y="104928"/>
                  <a:pt x="225527" y="89947"/>
                  <a:pt x="207049" y="67612"/>
                </a:cubicBezTo>
                <a:cubicBezTo>
                  <a:pt x="188574" y="89952"/>
                  <a:pt x="162708" y="104934"/>
                  <a:pt x="134137" y="109844"/>
                </a:cubicBezTo>
                <a:lnTo>
                  <a:pt x="134137" y="158368"/>
                </a:lnTo>
                <a:cubicBezTo>
                  <a:pt x="132878" y="175132"/>
                  <a:pt x="139876" y="191457"/>
                  <a:pt x="152885" y="202105"/>
                </a:cubicBezTo>
                <a:cubicBezTo>
                  <a:pt x="156386" y="205330"/>
                  <a:pt x="158369" y="209877"/>
                  <a:pt x="158349" y="214637"/>
                </a:cubicBezTo>
                <a:lnTo>
                  <a:pt x="158349" y="247446"/>
                </a:lnTo>
                <a:cubicBezTo>
                  <a:pt x="158290" y="254908"/>
                  <a:pt x="153620" y="261554"/>
                  <a:pt x="146619" y="264139"/>
                </a:cubicBezTo>
                <a:cubicBezTo>
                  <a:pt x="79974" y="288827"/>
                  <a:pt x="30999" y="306397"/>
                  <a:pt x="18317" y="331811"/>
                </a:cubicBezTo>
                <a:cubicBezTo>
                  <a:pt x="7550" y="353529"/>
                  <a:pt x="1471" y="377269"/>
                  <a:pt x="471" y="401489"/>
                </a:cubicBezTo>
                <a:lnTo>
                  <a:pt x="175919" y="401489"/>
                </a:lnTo>
              </a:path>
            </a:pathLst>
          </a:custGeom>
          <a:noFill/>
          <a:ln w="25063" cap="rnd">
            <a:solidFill>
              <a:srgbClr val="484848"/>
            </a:solidFill>
            <a:prstDash val="solid"/>
            <a:round/>
          </a:ln>
        </p:spPr>
        <p:txBody>
          <a:bodyPr rtlCol="0" anchor="ctr"/>
          <a:lstStyle/>
          <a:p>
            <a:endParaRPr lang="en-GB" sz="3200">
              <a:latin typeface="Daytona" panose="020B0604030500040204" pitchFamily="34" charset="0"/>
            </a:endParaRPr>
          </a:p>
        </p:txBody>
      </p:sp>
      <p:pic>
        <p:nvPicPr>
          <p:cNvPr id="89" name="Content Placeholder 88" descr="A qr code on a white background&#10;&#10;AI-generated content may be incorrect.">
            <a:extLst>
              <a:ext uri="{FF2B5EF4-FFF2-40B4-BE49-F238E27FC236}">
                <a16:creationId xmlns:a16="http://schemas.microsoft.com/office/drawing/2014/main" id="{C87B3DEA-5908-DA3C-5270-A40D1E5E064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5035" y="1115547"/>
            <a:ext cx="4351338" cy="4351338"/>
          </a:xfrm>
        </p:spPr>
      </p:pic>
    </p:spTree>
    <p:extLst>
      <p:ext uri="{BB962C8B-B14F-4D97-AF65-F5344CB8AC3E}">
        <p14:creationId xmlns:p14="http://schemas.microsoft.com/office/powerpoint/2010/main" val="41470175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46F7C5AB8622645A968F2C2F980D932" ma:contentTypeVersion="16" ma:contentTypeDescription="Create a new document." ma:contentTypeScope="" ma:versionID="375af865cf89669c9660c51bf8ea68ce">
  <xsd:schema xmlns:xsd="http://www.w3.org/2001/XMLSchema" xmlns:xs="http://www.w3.org/2001/XMLSchema" xmlns:p="http://schemas.microsoft.com/office/2006/metadata/properties" xmlns:ns3="5d5c72ea-1623-4d3a-8130-eabceb94fdd0" xmlns:ns4="00c9b5a3-e136-4509-aa1b-0de9e5eb202d" targetNamespace="http://schemas.microsoft.com/office/2006/metadata/properties" ma:root="true" ma:fieldsID="9b5407178d5e26d7984a58612310749c" ns3:_="" ns4:_="">
    <xsd:import namespace="5d5c72ea-1623-4d3a-8130-eabceb94fdd0"/>
    <xsd:import namespace="00c9b5a3-e136-4509-aa1b-0de9e5eb202d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LengthInSeconds" minOccurs="0"/>
                <xsd:element ref="ns3:MediaServiceDateTaken" minOccurs="0"/>
                <xsd:element ref="ns3:MediaServiceLocation" minOccurs="0"/>
                <xsd:element ref="ns4:SharedWithUsers" minOccurs="0"/>
                <xsd:element ref="ns4:SharedWithDetails" minOccurs="0"/>
                <xsd:element ref="ns4:SharingHintHash" minOccurs="0"/>
                <xsd:element ref="ns3:_activity" minOccurs="0"/>
                <xsd:element ref="ns3:MediaServiceObjectDetectorVersions" minOccurs="0"/>
                <xsd:element ref="ns3:MediaServiceSystemTag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d5c72ea-1623-4d3a-8130-eabceb94fdd0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GenerationTime" ma:index="11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LengthInSeconds" ma:index="14" nillable="true" ma:displayName="MediaLengthInSeconds" ma:hidden="true" ma:internalName="MediaLengthInSeconds" ma:readOnly="true">
      <xsd:simpleType>
        <xsd:restriction base="dms:Unknown"/>
      </xsd:simpleType>
    </xsd:element>
    <xsd:element name="MediaServiceDateTaken" ma:index="15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16" nillable="true" ma:displayName="Location" ma:internalName="MediaServiceLocation" ma:readOnly="true">
      <xsd:simpleType>
        <xsd:restriction base="dms:Text"/>
      </xsd:simpleType>
    </xsd:element>
    <xsd:element name="_activity" ma:index="20" nillable="true" ma:displayName="_activity" ma:hidden="true" ma:internalName="_activity">
      <xsd:simpleType>
        <xsd:restriction base="dms:Note"/>
      </xsd:simpleType>
    </xsd:element>
    <xsd:element name="MediaServiceObjectDetectorVersions" ma:index="2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22" nillable="true" ma:displayName="MediaServiceSystemTags" ma:hidden="true" ma:internalName="MediaServiceSystemTags" ma:readOnly="true">
      <xsd:simpleType>
        <xsd:restriction base="dms:Note"/>
      </xsd:simpleType>
    </xsd:element>
    <xsd:element name="MediaServiceSearchProperties" ma:index="2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0c9b5a3-e136-4509-aa1b-0de9e5eb202d" elementFormDefault="qualified">
    <xsd:import namespace="http://schemas.microsoft.com/office/2006/documentManagement/types"/>
    <xsd:import namespace="http://schemas.microsoft.com/office/infopath/2007/PartnerControls"/>
    <xsd:element name="SharedWithUsers" ma:index="17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8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9" nillable="true" ma:displayName="Sharing Hint Hash" ma:hidden="true" ma:internalName="SharingHintHash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activity xmlns="5d5c72ea-1623-4d3a-8130-eabceb94fdd0" xsi:nil="true"/>
  </documentManagement>
</p:properties>
</file>

<file path=customXml/itemProps1.xml><?xml version="1.0" encoding="utf-8"?>
<ds:datastoreItem xmlns:ds="http://schemas.openxmlformats.org/officeDocument/2006/customXml" ds:itemID="{198E4436-516E-451D-9FF3-7B5D798B1720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d5c72ea-1623-4d3a-8130-eabceb94fdd0"/>
    <ds:schemaRef ds:uri="00c9b5a3-e136-4509-aa1b-0de9e5eb202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D5417FB5-98E9-4634-BA40-3CD20EFC805E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088CDAD9-4508-4585-B458-B6A1E3EDAB95}">
  <ds:schemaRefs>
    <ds:schemaRef ds:uri="5d5c72ea-1623-4d3a-8130-eabceb94fdd0"/>
    <ds:schemaRef ds:uri="http://schemas.openxmlformats.org/package/2006/metadata/core-properties"/>
    <ds:schemaRef ds:uri="http://purl.org/dc/terms/"/>
    <ds:schemaRef ds:uri="00c9b5a3-e136-4509-aa1b-0de9e5eb202d"/>
    <ds:schemaRef ds:uri="http://schemas.microsoft.com/office/2006/documentManagement/types"/>
    <ds:schemaRef ds:uri="http://purl.org/dc/elements/1.1/"/>
    <ds:schemaRef ds:uri="http://purl.org/dc/dcmitype/"/>
    <ds:schemaRef ds:uri="http://schemas.microsoft.com/office/infopath/2007/PartnerControls"/>
    <ds:schemaRef ds:uri="http://schemas.microsoft.com/office/2006/metadata/properties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306</TotalTime>
  <Words>2768</Words>
  <Application>Microsoft Office PowerPoint</Application>
  <PresentationFormat>Widescreen</PresentationFormat>
  <Paragraphs>355</Paragraphs>
  <Slides>6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13" baseType="lpstr">
      <vt:lpstr>Aptos</vt:lpstr>
      <vt:lpstr>Aptos Display</vt:lpstr>
      <vt:lpstr>Arial</vt:lpstr>
      <vt:lpstr>Daytona</vt:lpstr>
      <vt:lpstr>Daytona Condensed</vt:lpstr>
      <vt:lpstr>Roboto Slab Medium</vt:lpstr>
      <vt:lpstr>Office Theme</vt:lpstr>
      <vt:lpstr>PowerPoint Presentation</vt:lpstr>
      <vt:lpstr>PowerPoint Presentation</vt:lpstr>
      <vt:lpstr>PowerPoint Presentation</vt:lpstr>
      <vt:lpstr>PowerPoint Presentation</vt:lpstr>
      <vt:lpstr>Impact</vt:lpstr>
      <vt:lpstr>Impact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Oran Kenyon [Digital And Creative Industries]</dc:creator>
  <cp:lastModifiedBy>Oran Kenyon [Digital And Creative Industries]</cp:lastModifiedBy>
  <cp:revision>2</cp:revision>
  <dcterms:created xsi:type="dcterms:W3CDTF">2025-03-11T09:56:46Z</dcterms:created>
  <dcterms:modified xsi:type="dcterms:W3CDTF">2025-03-13T12:05:40Z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0x010100D46F7C5AB8622645A968F2C2F980D932</vt:lpwstr>
  </property>
</Properties>
</file>